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charts/chartEx1.xml" ContentType="application/vnd.ms-office.chartex+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9" r:id="rId1"/>
  </p:sldMasterIdLst>
  <p:notesMasterIdLst>
    <p:notesMasterId r:id="rId24"/>
  </p:notesMasterIdLst>
  <p:sldIdLst>
    <p:sldId id="3165" r:id="rId2"/>
    <p:sldId id="3169" r:id="rId3"/>
    <p:sldId id="3170" r:id="rId4"/>
    <p:sldId id="279" r:id="rId5"/>
    <p:sldId id="3186" r:id="rId6"/>
    <p:sldId id="269" r:id="rId7"/>
    <p:sldId id="3187" r:id="rId8"/>
    <p:sldId id="3188" r:id="rId9"/>
    <p:sldId id="272" r:id="rId10"/>
    <p:sldId id="275" r:id="rId11"/>
    <p:sldId id="3182" r:id="rId12"/>
    <p:sldId id="3184" r:id="rId13"/>
    <p:sldId id="274" r:id="rId14"/>
    <p:sldId id="3185" r:id="rId15"/>
    <p:sldId id="273" r:id="rId16"/>
    <p:sldId id="3173" r:id="rId17"/>
    <p:sldId id="3174" r:id="rId18"/>
    <p:sldId id="3189" r:id="rId19"/>
    <p:sldId id="3190" r:id="rId20"/>
    <p:sldId id="3191" r:id="rId21"/>
    <p:sldId id="3192" r:id="rId22"/>
    <p:sldId id="3171"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74" userDrawn="1">
          <p15:clr>
            <a:srgbClr val="A4A3A4"/>
          </p15:clr>
        </p15:guide>
        <p15:guide id="2" pos="3840" userDrawn="1">
          <p15:clr>
            <a:srgbClr val="A4A3A4"/>
          </p15:clr>
        </p15:guide>
        <p15:guide id="3" orient="horz" pos="572" userDrawn="1">
          <p15:clr>
            <a:srgbClr val="A4A3A4"/>
          </p15:clr>
        </p15:guide>
        <p15:guide id="4" orient="horz" pos="227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5602"/>
    <a:srgbClr val="990033"/>
    <a:srgbClr val="FF6600"/>
    <a:srgbClr val="FFCC00"/>
    <a:srgbClr val="2A5400"/>
    <a:srgbClr val="264C00"/>
    <a:srgbClr val="325400"/>
    <a:srgbClr val="3D4C16"/>
    <a:srgbClr val="385100"/>
    <a:srgbClr val="214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7" autoAdjust="0"/>
    <p:restoredTop sz="91652" autoAdjust="0"/>
  </p:normalViewPr>
  <p:slideViewPr>
    <p:cSldViewPr snapToGrid="0" showGuides="1">
      <p:cViewPr varScale="1">
        <p:scale>
          <a:sx n="63" d="100"/>
          <a:sy n="63" d="100"/>
        </p:scale>
        <p:origin x="732" y="32"/>
      </p:cViewPr>
      <p:guideLst>
        <p:guide orient="horz" pos="3974"/>
        <p:guide pos="3840"/>
        <p:guide orient="horz" pos="572"/>
        <p:guide orient="horz" pos="2273"/>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C:\Users\Amaraja\Documents\PARC%20Material\Solid%20Waste%20Management%20Policy\Completed%20Report_WARSA%202021\WARSA-Waste%20As%20Resource%20by%20Changing%20Stakeholders'%20Approach%20(Responses).xlsx" TargetMode="External"/></Relationships>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olorStr">
        <cx:f>Sheet1!$B$2:$B$243</cx:f>
        <cx:lvl ptCount="242">
          <cx:pt idx="0">Maharashtra</cx:pt>
          <cx:pt idx="1">Maharashtra</cx:pt>
          <cx:pt idx="2">Maharashtra</cx:pt>
          <cx:pt idx="3">Maharashtra</cx:pt>
          <cx:pt idx="4">Telangana</cx:pt>
          <cx:pt idx="5">Haryana</cx:pt>
          <cx:pt idx="6">Maharashtra</cx:pt>
          <cx:pt idx="7">Maharashtra</cx:pt>
          <cx:pt idx="8">Maharashtra</cx:pt>
          <cx:pt idx="9">Maharashtra</cx:pt>
          <cx:pt idx="10">Delhi</cx:pt>
          <cx:pt idx="11">Maharashtra</cx:pt>
          <cx:pt idx="12">Maharashtra</cx:pt>
          <cx:pt idx="13">Delhi</cx:pt>
          <cx:pt idx="14">Delhi</cx:pt>
          <cx:pt idx="15">Punjab</cx:pt>
          <cx:pt idx="16">Karnataka</cx:pt>
          <cx:pt idx="17">Goa</cx:pt>
          <cx:pt idx="18">Maharashtra</cx:pt>
          <cx:pt idx="19">Delhi</cx:pt>
          <cx:pt idx="20">Maharashtra</cx:pt>
          <cx:pt idx="21">Maharashtra</cx:pt>
          <cx:pt idx="22">West Bengal</cx:pt>
          <cx:pt idx="23">Uttarakhand</cx:pt>
          <cx:pt idx="24">Maharashtra</cx:pt>
          <cx:pt idx="25">Maharashtra</cx:pt>
          <cx:pt idx="26">Maharashtra</cx:pt>
          <cx:pt idx="27">Haryana</cx:pt>
          <cx:pt idx="28">Tamilnadu</cx:pt>
          <cx:pt idx="29">Tamilnadu</cx:pt>
          <cx:pt idx="30">Maharashtra</cx:pt>
          <cx:pt idx="31">Malacca</cx:pt>
          <cx:pt idx="32">Maharashtra</cx:pt>
          <cx:pt idx="33">Delhi</cx:pt>
          <cx:pt idx="34">Maharashtra</cx:pt>
          <cx:pt idx="35">Uttar Pradesh</cx:pt>
          <cx:pt idx="36">Delhi</cx:pt>
          <cx:pt idx="37">Gujarat</cx:pt>
          <cx:pt idx="38">Maharashtra</cx:pt>
          <cx:pt idx="39">Maharashtra</cx:pt>
          <cx:pt idx="40">West Bengal</cx:pt>
          <cx:pt idx="41">Maharashtra</cx:pt>
          <cx:pt idx="42">Rajasthan</cx:pt>
          <cx:pt idx="43">Uttar Pradesh</cx:pt>
          <cx:pt idx="44">Karnataka</cx:pt>
          <cx:pt idx="45">Telangana</cx:pt>
          <cx:pt idx="46">Bihar</cx:pt>
          <cx:pt idx="47">Uttar Pradesh</cx:pt>
          <cx:pt idx="48">Maharashtra</cx:pt>
          <cx:pt idx="49">Maharashtra</cx:pt>
          <cx:pt idx="50">Haryana</cx:pt>
          <cx:pt idx="51">Uttar Pradesh</cx:pt>
          <cx:pt idx="52">Maharashtra</cx:pt>
          <cx:pt idx="53">Kuala Lumpur</cx:pt>
          <cx:pt idx="54">Maharashtra</cx:pt>
          <cx:pt idx="55">Jharkhand</cx:pt>
          <cx:pt idx="56">Maharashtra</cx:pt>
          <cx:pt idx="57">West Bengal</cx:pt>
          <cx:pt idx="58">Madhya Pradesh</cx:pt>
          <cx:pt idx="59">Maharashtra</cx:pt>
          <cx:pt idx="60">Chhattisgarh</cx:pt>
          <cx:pt idx="61">Maharashtra</cx:pt>
          <cx:pt idx="62">Maharashtra</cx:pt>
          <cx:pt idx="63">Maharashtra</cx:pt>
          <cx:pt idx="64">Dubai</cx:pt>
          <cx:pt idx="65">Maharashtra</cx:pt>
          <cx:pt idx="66">W.Bengal</cx:pt>
          <cx:pt idx="67">Delhi</cx:pt>
          <cx:pt idx="68">Maharashtra</cx:pt>
          <cx:pt idx="69">Arunachal Pradesh</cx:pt>
          <cx:pt idx="70">Uttar Pradesh</cx:pt>
          <cx:pt idx="71">Maharashtra</cx:pt>
          <cx:pt idx="72">Czechia</cx:pt>
          <cx:pt idx="73">Gujarat</cx:pt>
          <cx:pt idx="74">Delhi</cx:pt>
          <cx:pt idx="75">Odisha</cx:pt>
          <cx:pt idx="76">Telangana</cx:pt>
          <cx:pt idx="77">Maharashtra</cx:pt>
          <cx:pt idx="78">Telangana</cx:pt>
          <cx:pt idx="79">Rajasthan</cx:pt>
          <cx:pt idx="80">Tamilnadu</cx:pt>
          <cx:pt idx="81">Maharashtra</cx:pt>
          <cx:pt idx="82">Gujarat</cx:pt>
          <cx:pt idx="83">Haryana</cx:pt>
          <cx:pt idx="84">Delhi</cx:pt>
          <cx:pt idx="85">Maharashtra</cx:pt>
          <cx:pt idx="86">Maharashtra</cx:pt>
          <cx:pt idx="87">Madhya Pradesh</cx:pt>
          <cx:pt idx="88">Maharashtra</cx:pt>
          <cx:pt idx="89">MH</cx:pt>
          <cx:pt idx="90">Tamil Nadu</cx:pt>
          <cx:pt idx="91">Tamilnadu</cx:pt>
          <cx:pt idx="92">Telangana</cx:pt>
          <cx:pt idx="93">Tamil Nadu</cx:pt>
          <cx:pt idx="94">Jharkhand</cx:pt>
          <cx:pt idx="95">Maharashtra</cx:pt>
          <cx:pt idx="96">Haryana</cx:pt>
          <cx:pt idx="97">Haryana</cx:pt>
          <cx:pt idx="98">Maharashtra</cx:pt>
          <cx:pt idx="99">Haryana</cx:pt>
          <cx:pt idx="100">Maharashtra</cx:pt>
          <cx:pt idx="101">Rajasthan</cx:pt>
          <cx:pt idx="102">Maharashtra</cx:pt>
          <cx:pt idx="103">Uttar Pradesh</cx:pt>
          <cx:pt idx="104">Telangana</cx:pt>
          <cx:pt idx="105">Uttar Pradesh</cx:pt>
          <cx:pt idx="106">Tokyo</cx:pt>
          <cx:pt idx="107">Telangana</cx:pt>
          <cx:pt idx="108">Nairobi</cx:pt>
          <cx:pt idx="109">Maharashtra</cx:pt>
          <cx:pt idx="110">Maharashtra</cx:pt>
          <cx:pt idx="111">Maharashtra</cx:pt>
          <cx:pt idx="112">Uttar Pradesh</cx:pt>
          <cx:pt idx="113">Maharashtra</cx:pt>
          <cx:pt idx="114">Maharashtra</cx:pt>
          <cx:pt idx="115">Delhi</cx:pt>
          <cx:pt idx="116">Maharashtra</cx:pt>
          <cx:pt idx="117">Maharashtra</cx:pt>
          <cx:pt idx="118">West Bengal</cx:pt>
          <cx:pt idx="119">Telangana</cx:pt>
          <cx:pt idx="120">Uttar Pradesh</cx:pt>
          <cx:pt idx="121">Maharashtra</cx:pt>
          <cx:pt idx="122">Delhi</cx:pt>
          <cx:pt idx="123">Maharashtra</cx:pt>
          <cx:pt idx="124">Maharashtra</cx:pt>
          <cx:pt idx="125">Maharashtra</cx:pt>
          <cx:pt idx="126">Karnataka</cx:pt>
          <cx:pt idx="127">Maharashtra</cx:pt>
          <cx:pt idx="128">Maharashtra</cx:pt>
          <cx:pt idx="129">Assam</cx:pt>
          <cx:pt idx="130">Gujarat</cx:pt>
          <cx:pt idx="131">Kerala</cx:pt>
          <cx:pt idx="132">Telangana</cx:pt>
          <cx:pt idx="133">Delhi</cx:pt>
          <cx:pt idx="134">Jammu and Kashmir</cx:pt>
          <cx:pt idx="135">Johor</cx:pt>
          <cx:pt idx="136">Madhya Pradesh</cx:pt>
          <cx:pt idx="137">Maharashtra</cx:pt>
          <cx:pt idx="138">Maharashtra</cx:pt>
          <cx:pt idx="139">Maharashtra</cx:pt>
          <cx:pt idx="140">Maharashtra</cx:pt>
          <cx:pt idx="141">Maharashtra</cx:pt>
          <cx:pt idx="142">Maharashtra</cx:pt>
          <cx:pt idx="143">Maharashtra</cx:pt>
          <cx:pt idx="144">Maharashtra</cx:pt>
          <cx:pt idx="145">Mumbai</cx:pt>
          <cx:pt idx="146">Maharashtra</cx:pt>
          <cx:pt idx="147">Maharashtra</cx:pt>
          <cx:pt idx="148">Maharastra</cx:pt>
          <cx:pt idx="149">Maharashtra</cx:pt>
          <cx:pt idx="150">Maharashtra</cx:pt>
          <cx:pt idx="151">Maharashtra</cx:pt>
          <cx:pt idx="152">Jammu and Kashmir</cx:pt>
          <cx:pt idx="153">Madhya Pradesh</cx:pt>
          <cx:pt idx="154">Jammu and Kashmir</cx:pt>
          <cx:pt idx="155">Maharashtra</cx:pt>
          <cx:pt idx="156">Maharashtra</cx:pt>
          <cx:pt idx="157">Maharashtra</cx:pt>
          <cx:pt idx="158">Haryana</cx:pt>
          <cx:pt idx="159">Maharashtra</cx:pt>
          <cx:pt idx="160">Maharashtra</cx:pt>
          <cx:pt idx="161">Maharashtra</cx:pt>
          <cx:pt idx="162">Maharashtra</cx:pt>
          <cx:pt idx="163">Maharashtra</cx:pt>
          <cx:pt idx="164">Maharashtra</cx:pt>
          <cx:pt idx="165">Maharashtra</cx:pt>
          <cx:pt idx="166">Maharashtra</cx:pt>
          <cx:pt idx="167">Maharashtra</cx:pt>
          <cx:pt idx="168">Delhi</cx:pt>
          <cx:pt idx="169">Maharashtra</cx:pt>
          <cx:pt idx="170">Maharashtra</cx:pt>
          <cx:pt idx="171">Maharashtra</cx:pt>
          <cx:pt idx="172">Maharashtra</cx:pt>
          <cx:pt idx="173">Maharashtra</cx:pt>
          <cx:pt idx="174">Karnataka</cx:pt>
          <cx:pt idx="175">Tamilnadu</cx:pt>
          <cx:pt idx="176">Maharashtra</cx:pt>
          <cx:pt idx="177">Maharashtra</cx:pt>
          <cx:pt idx="178">Maharashtra</cx:pt>
          <cx:pt idx="179">Maharashtra</cx:pt>
          <cx:pt idx="180">Maharashtra</cx:pt>
          <cx:pt idx="181">Maharashtra</cx:pt>
          <cx:pt idx="182">Maharashtra</cx:pt>
          <cx:pt idx="183">Tamil Nadu</cx:pt>
          <cx:pt idx="184">Maharashtra</cx:pt>
          <cx:pt idx="185">Tamil Nadu</cx:pt>
          <cx:pt idx="186">Maharashtra</cx:pt>
          <cx:pt idx="187">Maharashtra</cx:pt>
          <cx:pt idx="188">Maharashtra</cx:pt>
          <cx:pt idx="189">Maharashtra</cx:pt>
          <cx:pt idx="190">Maharashtra</cx:pt>
          <cx:pt idx="191">Maharashtra</cx:pt>
          <cx:pt idx="192">Maharashtra</cx:pt>
          <cx:pt idx="193">Maharashtra</cx:pt>
          <cx:pt idx="194">Maharashtra</cx:pt>
          <cx:pt idx="195">Maharashtra</cx:pt>
          <cx:pt idx="196">Maharashtra</cx:pt>
          <cx:pt idx="197">Maharashtra</cx:pt>
          <cx:pt idx="198">Maharashtra</cx:pt>
          <cx:pt idx="199">Maharashtra</cx:pt>
          <cx:pt idx="200">Maharashtra</cx:pt>
          <cx:pt idx="201">Maharashtra</cx:pt>
          <cx:pt idx="202">Maharashtra</cx:pt>
          <cx:pt idx="203">Maharashtra</cx:pt>
          <cx:pt idx="204">Maharashtra</cx:pt>
          <cx:pt idx="205">Maharashtra</cx:pt>
          <cx:pt idx="206">Maharashtra</cx:pt>
          <cx:pt idx="207">Maharashtra</cx:pt>
          <cx:pt idx="208">Maharashtra</cx:pt>
          <cx:pt idx="209">Uttar Pradesh</cx:pt>
          <cx:pt idx="210">Maharashtra</cx:pt>
          <cx:pt idx="211">Maharashtra</cx:pt>
          <cx:pt idx="212">Maharashtra</cx:pt>
          <cx:pt idx="213">Maharashtra</cx:pt>
          <cx:pt idx="214">Delhi</cx:pt>
          <cx:pt idx="215">Maharashtra</cx:pt>
          <cx:pt idx="216">Maharashtra</cx:pt>
          <cx:pt idx="217">Maharashtra</cx:pt>
          <cx:pt idx="218">Maharashtra</cx:pt>
          <cx:pt idx="219">Maharashtra</cx:pt>
          <cx:pt idx="220">Maharashtra</cx:pt>
          <cx:pt idx="221">Maharashtra</cx:pt>
          <cx:pt idx="222">Maharashtra</cx:pt>
          <cx:pt idx="223">Maharashtra</cx:pt>
          <cx:pt idx="224">Maharashtra</cx:pt>
          <cx:pt idx="225">Jammu and Kashmir</cx:pt>
          <cx:pt idx="226">Maharashtra</cx:pt>
          <cx:pt idx="227">Maharashtra</cx:pt>
          <cx:pt idx="228">Maharashtra</cx:pt>
          <cx:pt idx="229">Rajasthan</cx:pt>
          <cx:pt idx="230">Delhi</cx:pt>
          <cx:pt idx="231">Maharashtra</cx:pt>
          <cx:pt idx="232">Maharashtra</cx:pt>
          <cx:pt idx="233">Maharashtra</cx:pt>
          <cx:pt idx="234">Maharashtra</cx:pt>
          <cx:pt idx="235">Maharashtra</cx:pt>
          <cx:pt idx="236">Assam</cx:pt>
          <cx:pt idx="237">Maharashtra</cx:pt>
          <cx:pt idx="238">Maharashtra</cx:pt>
          <cx:pt idx="239">Tamil Nadu</cx:pt>
          <cx:pt idx="240">Puducherry Union Territory</cx:pt>
          <cx:pt idx="241">Maharashtra</cx:pt>
        </cx:lvl>
      </cx:strDim>
      <cx:strDim type="cat">
        <cx:f>Sheet1!$A$2:$A$243</cx:f>
        <cx:lvl ptCount="242">
          <cx:pt idx="0">India</cx:pt>
          <cx:pt idx="1">India</cx:pt>
          <cx:pt idx="2">India</cx:pt>
          <cx:pt idx="3">India</cx:pt>
          <cx:pt idx="4">India</cx:pt>
          <cx:pt idx="5">India</cx:pt>
          <cx:pt idx="6">India </cx:pt>
          <cx:pt idx="7">India</cx:pt>
          <cx:pt idx="8">India</cx:pt>
          <cx:pt idx="9">India</cx:pt>
          <cx:pt idx="10">India</cx:pt>
          <cx:pt idx="11">India</cx:pt>
          <cx:pt idx="12">India</cx:pt>
          <cx:pt idx="13">India</cx:pt>
          <cx:pt idx="14">India</cx:pt>
          <cx:pt idx="15">India</cx:pt>
          <cx:pt idx="16">India </cx:pt>
          <cx:pt idx="17">India</cx:pt>
          <cx:pt idx="18">India</cx:pt>
          <cx:pt idx="19">India</cx:pt>
          <cx:pt idx="20">India</cx:pt>
          <cx:pt idx="21">INDIA</cx:pt>
          <cx:pt idx="22">India</cx:pt>
          <cx:pt idx="23">India</cx:pt>
          <cx:pt idx="24">India</cx:pt>
          <cx:pt idx="25">India</cx:pt>
          <cx:pt idx="26">India</cx:pt>
          <cx:pt idx="27">India</cx:pt>
          <cx:pt idx="28">India</cx:pt>
          <cx:pt idx="29">India</cx:pt>
          <cx:pt idx="30">India</cx:pt>
          <cx:pt idx="31">Malaysia</cx:pt>
          <cx:pt idx="32">INDIA</cx:pt>
          <cx:pt idx="33">India</cx:pt>
          <cx:pt idx="34">India</cx:pt>
          <cx:pt idx="35">India</cx:pt>
          <cx:pt idx="36">India</cx:pt>
          <cx:pt idx="37">India</cx:pt>
          <cx:pt idx="38">India</cx:pt>
          <cx:pt idx="39">India</cx:pt>
          <cx:pt idx="40">India</cx:pt>
          <cx:pt idx="41">India</cx:pt>
          <cx:pt idx="42">India</cx:pt>
          <cx:pt idx="43">India</cx:pt>
          <cx:pt idx="44">India</cx:pt>
          <cx:pt idx="45">India</cx:pt>
          <cx:pt idx="46">India</cx:pt>
          <cx:pt idx="47">India</cx:pt>
          <cx:pt idx="48">India</cx:pt>
          <cx:pt idx="49">India</cx:pt>
          <cx:pt idx="50">India</cx:pt>
          <cx:pt idx="51">INDIA</cx:pt>
          <cx:pt idx="52">India</cx:pt>
          <cx:pt idx="53">Malaysia </cx:pt>
          <cx:pt idx="54">India</cx:pt>
          <cx:pt idx="55">India</cx:pt>
          <cx:pt idx="56">India</cx:pt>
          <cx:pt idx="57">India</cx:pt>
          <cx:pt idx="58">India</cx:pt>
          <cx:pt idx="59">India</cx:pt>
          <cx:pt idx="60">India</cx:pt>
          <cx:pt idx="61">India</cx:pt>
          <cx:pt idx="62">India</cx:pt>
          <cx:pt idx="63">India</cx:pt>
          <cx:pt idx="64">UAE</cx:pt>
          <cx:pt idx="65">India</cx:pt>
          <cx:pt idx="66">India</cx:pt>
          <cx:pt idx="67">India</cx:pt>
          <cx:pt idx="68">India</cx:pt>
          <cx:pt idx="69">India</cx:pt>
          <cx:pt idx="70">India</cx:pt>
          <cx:pt idx="71">India</cx:pt>
          <cx:pt idx="72">Czechia</cx:pt>
          <cx:pt idx="73">India</cx:pt>
          <cx:pt idx="74">India</cx:pt>
          <cx:pt idx="75">India</cx:pt>
          <cx:pt idx="76">India</cx:pt>
          <cx:pt idx="77">India</cx:pt>
          <cx:pt idx="78">India</cx:pt>
          <cx:pt idx="79">India</cx:pt>
          <cx:pt idx="80">India </cx:pt>
          <cx:pt idx="81">India</cx:pt>
          <cx:pt idx="82">India</cx:pt>
          <cx:pt idx="83">INDIA</cx:pt>
          <cx:pt idx="84">India</cx:pt>
          <cx:pt idx="85">India</cx:pt>
          <cx:pt idx="86">India</cx:pt>
          <cx:pt idx="87">India</cx:pt>
          <cx:pt idx="88">India</cx:pt>
          <cx:pt idx="89">Bharat</cx:pt>
          <cx:pt idx="90">India</cx:pt>
          <cx:pt idx="91">India</cx:pt>
          <cx:pt idx="92">India</cx:pt>
          <cx:pt idx="93">India</cx:pt>
          <cx:pt idx="94">India</cx:pt>
          <cx:pt idx="95">India</cx:pt>
          <cx:pt idx="96">India</cx:pt>
          <cx:pt idx="97">India</cx:pt>
          <cx:pt idx="98">India </cx:pt>
          <cx:pt idx="99">india</cx:pt>
          <cx:pt idx="100">India </cx:pt>
          <cx:pt idx="101">India</cx:pt>
          <cx:pt idx="102">India</cx:pt>
          <cx:pt idx="103">India</cx:pt>
          <cx:pt idx="104">India</cx:pt>
          <cx:pt idx="105">INDIA</cx:pt>
          <cx:pt idx="106">Japan </cx:pt>
          <cx:pt idx="107">India</cx:pt>
          <cx:pt idx="108">Kenya</cx:pt>
          <cx:pt idx="109">India</cx:pt>
          <cx:pt idx="110">India</cx:pt>
          <cx:pt idx="111">India</cx:pt>
          <cx:pt idx="112">India </cx:pt>
          <cx:pt idx="113">India</cx:pt>
          <cx:pt idx="114">India</cx:pt>
          <cx:pt idx="115">India</cx:pt>
          <cx:pt idx="116">India</cx:pt>
          <cx:pt idx="117">India</cx:pt>
          <cx:pt idx="118">India</cx:pt>
          <cx:pt idx="119">India</cx:pt>
          <cx:pt idx="120">India</cx:pt>
          <cx:pt idx="121">India</cx:pt>
          <cx:pt idx="122">India</cx:pt>
          <cx:pt idx="123">India</cx:pt>
          <cx:pt idx="124">India</cx:pt>
          <cx:pt idx="125">India</cx:pt>
          <cx:pt idx="126">India</cx:pt>
          <cx:pt idx="127">India</cx:pt>
          <cx:pt idx="128">India</cx:pt>
          <cx:pt idx="129">India</cx:pt>
          <cx:pt idx="130">India</cx:pt>
          <cx:pt idx="131">India</cx:pt>
          <cx:pt idx="132">India</cx:pt>
          <cx:pt idx="133">India</cx:pt>
          <cx:pt idx="134">India</cx:pt>
          <cx:pt idx="135">Malaysia</cx:pt>
          <cx:pt idx="136">India</cx:pt>
          <cx:pt idx="137">India</cx:pt>
          <cx:pt idx="138">India</cx:pt>
          <cx:pt idx="139">India</cx:pt>
          <cx:pt idx="140">India</cx:pt>
          <cx:pt idx="141">India</cx:pt>
          <cx:pt idx="142">India </cx:pt>
          <cx:pt idx="143">India</cx:pt>
          <cx:pt idx="144">India</cx:pt>
          <cx:pt idx="145">India </cx:pt>
          <cx:pt idx="146">India</cx:pt>
          <cx:pt idx="147">India</cx:pt>
          <cx:pt idx="148">India</cx:pt>
          <cx:pt idx="149">India</cx:pt>
          <cx:pt idx="150">India</cx:pt>
          <cx:pt idx="151">imdia</cx:pt>
          <cx:pt idx="152">India</cx:pt>
          <cx:pt idx="153">India</cx:pt>
          <cx:pt idx="154">India</cx:pt>
          <cx:pt idx="155">India</cx:pt>
          <cx:pt idx="156">INDIA</cx:pt>
          <cx:pt idx="157">India</cx:pt>
          <cx:pt idx="158">India</cx:pt>
          <cx:pt idx="159">India</cx:pt>
          <cx:pt idx="160">India</cx:pt>
          <cx:pt idx="161">India</cx:pt>
          <cx:pt idx="162">India</cx:pt>
          <cx:pt idx="163">India</cx:pt>
          <cx:pt idx="164">India</cx:pt>
          <cx:pt idx="165">India</cx:pt>
          <cx:pt idx="166">India</cx:pt>
          <cx:pt idx="167">India</cx:pt>
          <cx:pt idx="168">India</cx:pt>
          <cx:pt idx="169">India </cx:pt>
          <cx:pt idx="170">India</cx:pt>
          <cx:pt idx="171">India</cx:pt>
          <cx:pt idx="172">India</cx:pt>
          <cx:pt idx="173">India</cx:pt>
          <cx:pt idx="174">India</cx:pt>
          <cx:pt idx="175">India</cx:pt>
          <cx:pt idx="176">India</cx:pt>
          <cx:pt idx="177">India</cx:pt>
          <cx:pt idx="178">India</cx:pt>
          <cx:pt idx="179">India</cx:pt>
          <cx:pt idx="180">India</cx:pt>
          <cx:pt idx="181">India</cx:pt>
          <cx:pt idx="182">India </cx:pt>
          <cx:pt idx="183">India</cx:pt>
          <cx:pt idx="184">India</cx:pt>
          <cx:pt idx="185">India</cx:pt>
          <cx:pt idx="186">India</cx:pt>
          <cx:pt idx="187">India</cx:pt>
          <cx:pt idx="188">India</cx:pt>
          <cx:pt idx="189">INDIA</cx:pt>
          <cx:pt idx="190">India</cx:pt>
          <cx:pt idx="191">India</cx:pt>
          <cx:pt idx="192">India</cx:pt>
          <cx:pt idx="193">india</cx:pt>
          <cx:pt idx="194">India</cx:pt>
          <cx:pt idx="195">India</cx:pt>
          <cx:pt idx="196">India</cx:pt>
          <cx:pt idx="197">India</cx:pt>
          <cx:pt idx="198">India </cx:pt>
          <cx:pt idx="199">india</cx:pt>
          <cx:pt idx="200">India</cx:pt>
          <cx:pt idx="201">India</cx:pt>
          <cx:pt idx="202">India</cx:pt>
          <cx:pt idx="203">India</cx:pt>
          <cx:pt idx="204">India </cx:pt>
          <cx:pt idx="205">India</cx:pt>
          <cx:pt idx="206">India</cx:pt>
          <cx:pt idx="207">India</cx:pt>
          <cx:pt idx="208">India</cx:pt>
          <cx:pt idx="209">India</cx:pt>
          <cx:pt idx="210">India</cx:pt>
          <cx:pt idx="211">India </cx:pt>
          <cx:pt idx="212">India</cx:pt>
          <cx:pt idx="213">India</cx:pt>
          <cx:pt idx="214">India</cx:pt>
          <cx:pt idx="215">India</cx:pt>
          <cx:pt idx="216">INDIA</cx:pt>
          <cx:pt idx="217">India</cx:pt>
          <cx:pt idx="218">India</cx:pt>
          <cx:pt idx="219">India</cx:pt>
          <cx:pt idx="220">india</cx:pt>
          <cx:pt idx="221">India </cx:pt>
          <cx:pt idx="222">India</cx:pt>
          <cx:pt idx="223">India</cx:pt>
          <cx:pt idx="224">India</cx:pt>
          <cx:pt idx="225">INDIA</cx:pt>
          <cx:pt idx="226">India</cx:pt>
          <cx:pt idx="227">India</cx:pt>
          <cx:pt idx="228">India </cx:pt>
          <cx:pt idx="229">India</cx:pt>
          <cx:pt idx="230">India</cx:pt>
          <cx:pt idx="231">India</cx:pt>
          <cx:pt idx="232">india</cx:pt>
          <cx:pt idx="233">India</cx:pt>
          <cx:pt idx="234">India</cx:pt>
          <cx:pt idx="235">India</cx:pt>
          <cx:pt idx="236">India</cx:pt>
          <cx:pt idx="237">India</cx:pt>
          <cx:pt idx="238">India</cx:pt>
          <cx:pt idx="239">Ind</cx:pt>
          <cx:pt idx="240">India</cx:pt>
          <cx:pt idx="241">India </cx:pt>
        </cx:lvl>
      </cx:strDim>
    </cx:data>
  </cx:chartData>
  <cx:chart>
    <cx:title pos="t" align="ctr" overlay="0">
      <cx:tx>
        <cx:txData>
          <cx:v/>
        </cx:txData>
      </cx:tx>
      <cx:txPr>
        <a:bodyPr spcFirstLastPara="1" vertOverflow="ellipsis" horzOverflow="overflow" wrap="square" lIns="0" tIns="0" rIns="0" bIns="0" anchor="ctr" anchorCtr="1"/>
        <a:lstStyle/>
        <a:p>
          <a:pPr algn="ctr" rtl="0">
            <a:defRPr/>
          </a:pPr>
          <a:endParaRPr lang="en-US" sz="1400" b="0" i="0" u="none" strike="noStrike" baseline="0" dirty="0">
            <a:solidFill>
              <a:srgbClr val="000000">
                <a:lumMod val="65000"/>
                <a:lumOff val="35000"/>
              </a:srgbClr>
            </a:solidFill>
            <a:latin typeface="Arial"/>
            <a:cs typeface="Arial"/>
          </a:endParaRPr>
        </a:p>
      </cx:txPr>
    </cx:title>
    <cx:plotArea>
      <cx:plotAreaRegion>
        <cx:series layoutId="regionMap" uniqueId="{7AE0F67E-38BB-426D-BA44-E7BB01064E1E}">
          <cx:dataId val="0"/>
          <cx:layoutPr>
            <cx:geography cultureLanguage="en-US" cultureRegion="IN" attribution="Powered by Bing">
              <cx:geoCache provider="{E9337A44-BEBE-4D9F-B70C-5C5E7DAFC167}">
                <cx:binary>7HtZc922su5fcfn50sHEadfOqdoAyTVplmVLfmFJsgwOGDiB06+/raUkthWf7Nyq7HvOQ14oEDOa
je6vv1765+P8j0f1dN+9mbUy/T8e55/fFsPQ/OOnn/rH4knf9+90+djZ3n4Z3j1a/ZP98qV8fPrp
c3c/lUb+RBBmPz0W993wNL/9r3/CbPLJntjH+6G05tI9dcvVU+/U0P9B2w+b3jxaZ4bn4RJm+vkt
hzXuh7dvnsxQDsv7pXn6+e13Xd6++em//vnTf7uBHy7ysrcfNr1e//Re3S99ef/vdvD9Bn537DcK
JDO4z7B7+i5AhPkRQghHFCPff/tGWSN/acaYvQsRYzEKAhwQjOJflz671zD8z2zoeLL7z5+7p75/
88vfb0d+J8BvG8reihf5C/u819O7H4n3d/KG4/7nvsDOfP4rxU/IO+oTH0cowkHgIwry/Ub8YfyO
BjSI/ACFMUbYD74X/7/dzY9l/8uwV4L/pfa11Hdn//NSF+vTY/FXyp3F70IaExrBE2EahOQ7uWP/
HaXwURAL4MP4jH4v9j+xnR8L/reBr0T/W/1r4YtP//PCP+rFm18l8N8ZvT9vcv7W+T9l6/f3zb35
66ROg3eBz7DvhxSDv8SvNZ6G7+Iw8AMCDuDFvb1Y+H+7jR9r+i/DXun5L7WvtXx/8b9Ay8+S3b9+
PfrfSv4VP/1H3emv+OEvNC9/I5rf8O6fsjM3/0r/QrWn72JEI8A0cRBQFPnf4xmfgV+NfBpjQn3q
/w7P3JhyePr85l/d/cObVJeAtZ/6P9rcj23Pj2d5ZYp+3Om1ZXqWze8R/e8A5n/0joD//SMZPO/v
b+f7KtJ7LZJvgsAfNr0OtMq/Yf4xeP7/q+lHePBXuoK/Mc93LMhrLT88meUv5BLQO0CXyGdxHABh
wMLI/z6qAogZMRrHYez7lBASvIpm/+12fmzufxn2yr7/UvvaoB/+Fxj0Uv8JDuE/R2H82PP9MaX1
/+Bg/kYAv+Mdf2dFv3FHv5Fzyf1wnx55xT/d+qsrezX0j+jJl8+8+/zzW0BmvyGH5wm+i/r+ZaRV
v5mGX7o/3ffDz28Je4cignEURxGi4ZESnJ6eWzB+FwQhMFUxgQv+0mJsNxQ/v/UA+IXEjxECkgsI
R4bZ2ze9dcc2HL1DjHw37teTXVi1SGt+E9Iv72+M0xe2NEP/81sWAjvTvPR73ihQaQzYTBJGwFuy
EMBmCO2P91fAFEN3/H8Ww5hbqigL/VmJfmF9tsREc+XZiQdOz2nFIiSChnrQoD4pyvzUdBE3DV0O
vu4X4Tu6imEp9KFfW31o3ODvmg7zY9XxMaNVH8J+ZZbnzCOJp+qVm7oZRD/19d7Svjho2T7Nkzel
kceY4sGaD3tZlg0P+9hL2uB9kJdu//WhnSwSQ2LKUVQ2e9aYWnHpN0rxl/I4db9Wt1PT8bibcTIY
uuzb0S37yV9I6pXqsWLU37PI+fsiDk9tiS58bwj5VLTpWImwDThRLikqvxVjmEtejQPlASp8gbt1
U0RdB5ula1amedl7oj8dxmrmU63PAzvjLOZkoVrE4cLp6FUCdfp8QXXFcxpfLPOkhaWj40yxB1LW
HwZZ27Qz1k9sNV9EBbqfnD5vp8BPKncqB/Khq9aV90U7JSXVO68pCh5j+6n2I8dlHkuO8xHxMKhP
kD9PQk32U1zRKaNu7/FWmUVQ64VCMnU2sjaTk0n6Ct3ScZlSGfXJLE+GMLzqm9bwhyXUhDdxcdOV
8irWc8SZ72ruEXOWN77i9Twrvoxm3TRL8GCicRQIkgMCBSviXiuFRI7Pg5oSL6KlyP3QicbVRjSe
fNB6yTmxhWhrn/GIuUGQuUd8zVW22sIkI24vcxnYZMj7atcGlgfVmqJyHNJ6pWdFYW68oN3bWlKB
l5KvDGchLr+MDIeJRFHIrQRJR/nMxBrpD6xH9+VUvF89fdP6462TEqcyhq9D59PAQ7t4qS7Gebkg
QVVxqcaVT1QrPvbqXEt9nuv6qZrNfdhGp/mMTuaAfUAhKvgEpwzi9WTJTZG0jja8mfdj0cdpTLon
L/JOwrn3Dp6ye9t1ImKxSW3d5rylflar/nT0VSHcoLiyNcm6LgmaTtAOiUhjkZuODxXifl8kUodn
pHNaICW5luWnIR9yPrG2EgZFn4AaN5eBShpL0ridHtpAXS5mjVNlF5ysccj4ouIDmmKxTqrZSJsW
KwFhratNvXFTVUXH62i9XVv4uAt0MPLW2RUU3aBwQ6yv9rXSRVKwXVMWyVoH882IougUFC8weZ14
Hcp5NKI66U2/vm9In3NZbL1lWi/zCtFk7IVfhexQTDMYAU0KDmeiD5UzJxUKprOI+QXPG2cOsoVH
F6iKW+QucxKl41J4+0JhJVgZsUSO8iGo1JqFTSl3cmmvafzeFdXwpVTeh5ygPg2l7g8Bzhoaq6wI
olXMXc1JHaHMR84TOatrTmdqdxJdY1kVQi6uTpfok18ych3XQRItyk/YnG8RLSa4he3CpxF9DJh8
WGhbJrPXSV6W07hhczXv+x5tfKeKlFagP3VXN5uZBhMv4uYjUfBtRp/YTAdlvnneO88RW8UyOZRO
cUs4QtPBsGoUMSGni2rVGcL5te8qtSPRue+P1zhfYEAkFx7VXXc+dWV9osmaodyUWzKpu6Flw06G
6nPjql2FIrqPu9CKNWznzNCh5nJG5NbESxKXSqejw5tlGqeEmCq6K1tvW5upvln9aT1QwzzhF0Oz
GdjcZRHczBKEAIpcSx5VxTYk5CaMVv+2YGBHgm47Uq9O/AUMbr7MxWG0+EtZr6PAaP4SFyECia/+
riiW9mKN4KK01bgf3EURZK7wyHZuciwiz8/PUGIXFZ2ppfbO0LDQM++L5y3NWRgcyoZkJMdeOodN
uBvGwopOjei8L6PbRdkq0/k0ZzJsu/fLqg1fVd4+xeS938b+o15IzKVsvMvQ5KOo/PoKY88TYVeB
32rk+7EL56vcO2ir+/u4X2k6IFB3PMfFCS5IxwufnKym7z71zPeS2qvNviNIfSgHL6MecbuqRRF3
UzBtIlpbbuOmP8s724rOtcH9UI2n9aIpX7vZpGimtQjZfLcutuBj0fSZ0nS3Wmouu3rYlDUl56En
e0Es6ba1G6rraCjKM0Xqsxi3XaIxy5MRnMzp/PxYHPjEaM2XFLtp5rIdvMMU9LyeRnpKBsRZi5uM
lGHJTTE1HE8WHxxxZ46F7TZshk3T+rlYtU8y14eKl2roRAOOU5RuJWIcHRF5GQkn/SGx+ZpnTGPw
nKj8pNaRpGxZ7/xaHcgyL/dlLQofNm9JOWy+AVk/xC6voEsMqArSUZBwBVyF42eS/lvoQsAnV0FN
z/u8CBLZzHKHBnKHctga6askjHKZmuix6KdzB6uzLqdZGfcL2JMmIGmFTOY35kNcR9UhVyOYcdLl
mSPrY4S9kU85GXnvd59mmm/qsfowBuFj7Gz9bHef2LC40ylyMmuKMekXOYMOzx1IxnFjSqFbGSdy
kdVF2azzZqRTIXQUNruxqigfwnW5ktRbrnLmEJ9CHPHBb+cNLi18OEw78cfCCiBD/b24MGIxgZxG
gEFUjPn4FdLzcmcNi8aHWFLwJavZaRlf9nbSHDwH3EunAfGBrDkZcgUOzLtcrX0vtbrwPH2/9mZI
ZtbZhFIj2o6IhWhB2qFKmMNDYpo+cXHfJgwXLCvqMRuXTOohwSGuz3Gp9tFk80S34yIiU3AvNHRT
+d1jHA8H6kvKfRWUXHatE2PZp1SR63GorhY7NUmL7sHYzDxuu5t6Aojg1vKa7nTI5GkcThTA1PJo
aVduwtmdTbK4mGtwUoObH5yQqml40I6G+2EHHr3wsg6MRUiKIbOkOI0merYGLd11SlBEuowMNOCh
N392mqK9a9sbG+UlH9sZ9s/CPnPdwRtywF1Reymr8WMzAobIq+lpCcokzm2ddBJdFKParLXqUlZN
LYi3OCVOBRz3Uc1t1dxZ9wVR1yUg6TYZ6wsTxleRUbMIPFHh+TH3/c++60JRNfhmnuJ83xN9Vbny
pKjpI7G3Nk4WfypSE08Hqlh5ZoNeicpFSzrmhuCkolV51k9GZ7I3PtfF3CDe5wNUPj8mR6Z96OW7
cFTtLw0vfZp1EDCFOjnOsNgGA3R2TvHOW4aNQ0TNm3muloTUFCzn0iKctM9TBlbZ7dLbh+MCx029
bOK5URFiTitz/s0+XoqBVBdL2C+746iX5RqNjFg8PIImsPLsZY0Bg+lqu46+nOLr1Mc+wKSgvfbs
zh4PetzQSzGeA9GiQL6c57hKoDBJxjiIRIVUc0bz9sOAA29r29CejXK2Z8f6l9d+uFbStbvj27H+
2OP4qgm7KGMAj1/7f+02xPpsCaXcH6uOj1WGFdwx7B0WYrv9FJI7gjUTaMCG9+1sRdEOAun4NPc8
uZ2do6Iey6cej3Fmcdwnyj8tl3CDrqXfoxSvJgvywfIhNwDF62CXBwaDW5q3qxpTFKuRj9rfR64r
k1Gy7TiCAgNilg2+8gbbbaKSYN6tSyXqiNzqiTkASBJl8Zh4fQ0gx0SpboqGK1q+H73OcIcPPpNM
xNpMG0CgWx+DK3erX4kGz2pjx7ETSnb3tae3Vcv6pPdyllTxHCbYwgSG7Wwz2QSr3mb51AtWl1Xi
dx9VNd74TKtEe+Zy7dsT0rovuguw6D4OHh4yxc5rwNJp1MtZRKVaT5uBfVBEIKvnC+e1apOjKhQT
mrhSnU4ij6RGFe6iXytRQgzDLQ77bTm7h6GDiLQKN4APLgpJLhGlAFZbvxRojKYkYN6XQF8tsR6T
2ESASqmlicJ4Tkmpr+dAN0kz5WsaTfOc1IWteOdvikIZTotcn0TNs1nQHi89fRd2pgZ4sTJBBzAh
YV4vF97Y84p1gvjNbVmU+LDavXaj5uBGb31jToeGDqATJe/MdOOF5anTXpcwxG5LDYA99PyR17GC
gKwfU09b+cm2DERMVCNqg9uEeFbzfKQPeI3PyCgzNrE8W+ciT336gAp8PhZwoWKSRCyckypoHtq6
iflAjOZNZS7B0V8HXY6vy/YmJ72+66v5jjEvbcPagHr4AGXzmvCwcxO34TzxTkZR1gOs4Sb2rgLZ
mLvADotoF1kCABpZEkhneS2jmfuayn2Td0uiT4f12UrmQ5fNeV6LsRuwKBesOTiu5jQq4Jqw5UPd
T/DJYv1lJUO371y+6/CaEuqK7TB08kDBatOS8rkL7PsGItFy5kpO4Q1meuFeNGwn3Q93swo3tfTe
h3QxIlBBkehhxoLh5anpZwQXjs58WSsl8Fq6xPdPm76eRb2U/nngTaWwDC4akBQ37ZhWth+TxkyD
qPHaJagt78DV0ayf5dUCeb2snOLbNSfnEiEAo7VrhGlrk+Gln8XodCRsi5KhlFVKsQBfgm7KuMgc
col0tN7nM7jS0k4XFJtPI47MeVQGiTHhp5CcNy1jvCfVwEmHLPA2B9+eG6BVdjTsAXvWMq2DvE/s
aPyMyB0jZQXIcxr41DMtzGQuZxmRrWyE9SDIhF8GPkCYNIq5sNMG5WyB3kPM64K5rIDgBLn12irz
uXC5TucBmaTTbkgqQi3wLyt4znn8LCcKkMyWUgSAwnk4lvtlhUva5C4SbdV8YR3IZtoqt8ynzeQF
QnrRfb6QEzKzcTtrGwBXYQ1o93gSVF6d5szMSdPne6Uis/e7wb6Ujq+9T+jO87d4Csd9UXohNxG9
VW1wFxTUHoBuyjd66vdlWFcKrNds9+SZNfJsYPfxupaKFw0UX9qPxWPTseexdOz+0vP4/rXPS+Wx
/Wv3+rjQ1zlehsvpoVsCl1Zea/bHh4twsQrbl2b/UqyX9bumYy9aRXIV3wz4g1qjp7jmrzv8ubHf
rKMlVTvXFxxjbfZRmes9AhXau4EAfDm+N6uBlY7t07H2WPza/6X9ddevU/333Y8tx+Vez/bD929W
P87+o+Ff6+Y+zOYmarMqomZfPD9KVYdrmj+f75si7nuv5sfaNW/UKtgaRLuuTQY8dfvZK/r9seRa
v9v3x4dfWiSOxWPlsRkrFuD01RgA4tDza6fjmOZYeSx+nfhYet38zZzfrPHDhY+V4TICeGMz9nH6
dbvH0uvKl6nn1RNdnM0L3jmjrx1w2wLb8DZcTJ/4eCGc1t3VDOFTgpjyObUDWFpy4qISwgkZ0VM1
Kipi76CKJkxLywoRlj63Q5V2iEJc9agaIGNCW1di0mFadOhhmOfUBsDy4RXCoSpcVCbdJ73im5AA
tJy6IpNDS7nVpOStpps1zHuxVl5SAITeKHlRW9XugQq4m6JuzgZCCcTP6/uoYpugKERAy16oASvw
l2HH53z4gnvS751XnBXeJOZhgdggxhkKAVyodlpFGY2cYY8vsd8caM4q7iSYzfGZkMS5/ZSHltNc
rwK1IYQwJSmyYKl6WKpOZTcDQvd6IHWeyZa+UEhIOSTDMCoQ0nRlXZunVfTIUAsGNmw3xdjNEJ+H
X8aR3lpL1XNQuCunexqQUiwyWDZNHtYJGuISWGLSCaa2edtPEIropAIud7tE6uOKzQGmNXRMgrpM
JnnJSv9zPU6fFLjvpJ8oHJ5+MN6KgSHtbCqbfOY6LtokGty5JmrJIG/Z8yn29s6ClxpC/GTRelJ3
3qEI0KPt4zjL4/iJxu5xKPILCqQdKeQJLWzPvSLwU+THgdAQmw1sgCp/0JsSIa5yDaAHe03allUI
bmX8FMSFJ4gL2T5awYX5aNxhVHewF+QLh/tW+BYnQJOLGIVshyy6GAA2bbTxNUQHfcerKir30Txu
J0uGQyc7tKkh0CBR7B/MivzDYpKJoGADiPIM+tJNqCjEKX0l2FRQMccq38vQ5ftukRo8T0dTIHZX
sdZTILqGFbynUm3wGLR8LlbuO91sFIiRdJZsewp0sR7xFsduSpqT0ukTbYzkdT/HfInKNu0lMCb5
vAAoDdTMA00qcJn1Z7S0ESdlg4GeAyoH4CRfwZWX9UfnbA7MOFqymiJIg6jufV0ON7Md6b5Xedao
3olunRugcSIRquWy1p6XeMsSpEtZfKrY9LAW7uBV3kWow/nEIC+JGtSLtl+DrOyHy5VY8PMQtPOG
ND5AZmhcBzduLGh9lVf6krm65xKdqs+1V5aCeijmWOWVkPqztf5T0wV0W/TyXAb+1VzLkbfgzflk
WclzDRw2q4szFeR+gk2x9f2lTQI0bFAR5qIKOyBR60HYuBdxfE5C1qQhadJpqXVKlhBBxgQ8kDZJ
6TzOkAoFXdbNHE72gizDucsrssVecK5yNJ23/gIQ+DQq10ZEQY22HurRs0LcjYRtsAsOVgJjAbez
S+bKgLIB5OaoKXpgQCkTVSyBiAO0l/qjp7k/OIh5C5QLv46TsQWWBiAISZiKHgK1Alk0rtfj7O+Y
zAMOHBNOYmpvC1UcSnrnIDpJIKC3Io8wqAaEFGuoAIrJKVtZOexwe563fpXgdRGTH68iQvPIkYuG
TU/WBYQMVjVWBlYdgM1fAMXDFR3jahtQXaZDm4PdWfPdYiA9QSATQ5qOZR4CJFUD8qUPseucOM6i
8xVxXIDm9nO1K8CAQnKvAnn2DDi8OO0KFECugX1UnQ/ZPHap8yo/82cgimsTtwnyplEAeBtPFHyo
oY32RMdLavx2SYOw6NKuKiRvmuFkmiTNCMWJUq3HXVvqbJlylQJoh7zRGiQTZSrpLWuAryVLAk51
U4XRsl2CAvivoEK7upgu1zFgfJSeySrmWOIgK8hZ3IMhXtks8B6hEW0hkgUHOh3yIK82jReAYTbl
R48CAxLHc8fxlSvnagMYe0xyD+I6OqBSzAGQb/kyhPuyg9isKMKklbkvtLcFN/ZpXqS7iFR5NxuI
HJvBm8W8KP1MBgltPHWNaki7WDa022ppIUWU13oTSm/mxpI8QQYiIeo3IxBV1cPQwH9sSF1wpwt7
DoBw3Pt1c5HXK3zISMbXiPh3Pbpwpeqz2p/0JhjofmW368quMQp2JaDIZEIMC9K0+ja0nys0C+pP
6v1A8qs2GDzuy9bLTF16HAdFuR2HujqNderLqclsjU9HZFDKuAtmx+2s8lQOCJzG2u1yrTl1/gMN
6453w+AJ5UrI45KbVWqa5XMvN7pZm81Ywy5a0IHck5AJnmMQVz8lIWnrTEKyJpnCvjroIPqcl3jZ
RlHvc1fKJGi9freGfc1Xq5rMMbNheigg1TnJrbxB0rI9JLRPchKbzfxs8A2O3pueBduABQbyb97A
UQzJL9+yKgEHviUVGKzGIx9K+CcdMVtvL2PwYcSDpNpqIIkoMbvySn2oK9slhanaJFxKy2PW8Loa
JoCvDFBNQa9W1Pg7A/kF7Hdz4nQ3pSVB516Hr9d+PsG+lRsI/O8K1VUna8i1h+c9QYtMtJ6W2/Gj
14Ef63WfXwOxcgpp2GaDp/wBEbIbmZKHsSTck0ymrZzBPNc6F30Mm/a9+tIVxXntPxVzGCauniLe
Y/+jxcwAUMiDXdG0aR4CgW90/lg7ktHG11vXQlLTshXwlQca1kaGnpgAE653wMK15x4b94sZZ9F0
KkiAgNUHptS4m4FQLaPCz3RJb8e22OTOP6EuqPYeQnAwbIRVHt6CyPOsJt0JrBYdVBxd6wlWNAEE
52ALuQaSqM8hF1tAbLbE3XoI2vhzAFd/1sRedBQX6eghJlr8bGX9aOcv0Y0swb8BYQjx/xyppPNb
CCmmtclGW28Cbx2BqpwySPSOG0i+laJZeynqrqSJC+4mSGef2L59v9ajTDy/fgQy826EZE5nWpPQ
Nr9ADY4goR1SESmN96Gx4NL7XAvVxXtIFPebRSmUuvlyrupVkEg7EQOABX8+ZF7Vfq6V8jYepG1Z
OQLmHdY2cR2wBIMNdtqHdHLuZSoeP8iu6BNa5vO1tOQqXG1iXEu4XOfqYHsNKZGu8PjQqPNyJC4J
J+XxMaw4WsMPYQ63xx+mYAfafOMmAlkXb5LJhNWZI13I0agONbNDEjaFFgWbStgSeh+rpUlwSdtt
zyDlNAG+wuHnCK/gVsbRCB/P7uDX1ZTAP+34HJPoFiMoUOcW7mo1p4BKY15N3rZrlwsGvBBw4EBf
FfBjDAEErhWzBrajWMItjTXE7zXbVoW67hCCn2CgT5EPJzBr22/KMHOyalLw1SxpTVoqOqbwT1oy
Be9XyUpmFGHIheblR+SdhUXsbQvmPaowGviYQ6zzTJJAVL5EGzTNpZgMfGwVTc1mmS9ZYEvRN4Pj
KMB+QmM58LwziRnwNfJCtwu9lYfwGwihu2JITTZPmVbjJ0vr6cSLyAzQuEvqfakBTRRA4HHTL5DA
kbLmQ0xP2yIGL9kA+jnQgsBvHwJ2kMx6nLhx3wG1xCuzXIA5bg/u+XcEhq4NH7ul4HO5IKE/gfo5
+FoVWJKpqyBfPK/ZGk+AZtv581QDzqkXCfEFDkLeQ+4tRUrvY/mptOM1VaEELYj25aoQXwjKAten
MaU3kZnhFxHzRkLQmQVkBLfBBg70fWKsZrwCJhFy/9jLStycg9Oxm2IFIGAagBoQTHDVtAc2tSO3
7XgbwR2c8QCk4LMBnYbm3K/IZV1DIo6h8NqL+xOzBCeQWm4gXJo2bsU+cJ0rh8SpScj/JeK8luPm
oWX9RKxiAkHcMk1UtoJ1w7Kl3yTACDAgPP3p0d519oWnRmONNCIR1ur+Gvt4U0Lpa9Pwf7U/FbwJ
RNUl3KJU9Wye6ByKNbZOfyUZMQSdXDL94dv0p08HmtmA+WWCvy1nwfCsYv5gQ/W8mHnPNzb1Z6nL
IWzqTA2ur/oGkEnUBbcC8d+8xG8Thd8UviVkj8ttneZMqSTXEX2v2+GvTeiBb/OLYo6U3tz/aVL6
uFHo19GYQZC82cy/G8OaIoz4f5Pb76MlNhnlVlR7vx2SZnFlr+8bY79lCLubUO+jS4K3mizvKMfH
EHWjoX0KjkjqjMNBK2KdC7N10LKhca9R8zaxUWKU0xfH4mpPvSePhUm1AFlSwTtMCQpBb48KyPF3
fEVtaDfTZHKNuiK4CpRAGDvAXIwlKvP6u6l1zRPXJN/HzVQxncKiqfcqgTh91nZ9GvvtY3Niz1Ii
J6xr34ZFz5uCiKcCCzuIsXcGi2AcNfkHqimzdsijGW3QuMafUazfabKWUqImUI9rH7My5uOAZdnd
BV5oDmLfH/xG8UzLaD6nM9oUupMseeq2mqBOS6HvEyBYk192KR2ABfy8+6hVSiseitMWL2iZxmE/
BhZ4SueppUqAEpRsP+y1yLim9hjMJ3AiJauZPtdpfzJ653kQ675MJv00ruF29f4GoafvRFcR1bmz
Zk1cymX7QrP6pXnkHcIu2LK6YY9C9PANXPMQCf+8tuCb2hg2huxPU7/9txglK+UNMlP7ZsrRYetp
RXsxVFRkYH61Mc2zeCQoJ5Lldd0glg4tPZlUVLr2P5bWwLbzog3eYJLC4wJ9Va/LneihvofkyQ7S
FF6c1tieMdZ1s91Ym/kY7sOKJdPyYxuQLUu3gKIsvTT1JkuaYpcUUU3Ry8H2HOl4heNAigH1cN4Q
Vc1enXEZ23L1/CCLsYNlOknCA1mPow9DpF+6oSBt8GuNqX9o9un32C68oOTo7d5d3PBv4EF/CWVb
tnvj83zTMPfdVGlSBZ6YqsDMDvQLqqfNZ2G2CNbnKKuJc/bEE/fdtvKwSDYU3PPnvIYhmcUYN5mZ
Af4FK6gdF9VlMlN4p8NUylQwFOHbO+RrjOx0yLa70LuJ3LRtyy0kXrm1gansGn9MAhIzpIN/g4uO
M/USLKhrnBO+5yBP0FmvNTpo7Cyb20UG6+g8zTxGtdRvOdiWK3HtSdjNK3axXrqQyRxtPwSh8WQ7
eBpaw2biUx9mbQ16aL1xftGUXkWy7aVZGOz9ye/KrYHZetMrxtT9bnwRHQ0JclgyWL/D/dV14+M4
uc8QQe5MLhZ9wD8IwepqO2hVMblZ1AHL2w0jNrSdOCwznGGOInTydZ/JLjoR2PkF8Qd66Ak8rUXr
+hj1v+Kpv2wOCnpEFXtu/I9melbCA8oBEQd1W/RNQXChtYeUKGuVuWH/4gOaGBu2T1gzl9J42z0K
gRSdnflUW9QXzPjvXTP/Md0z+LR7bqcvF26AOnbaoYj234Jk7ypvoC9KJiGMrx2wFN+n+wZsUgp6
pNy7wVX4bVNtTvGbmbuPpd7Twlhonm4/dNyucP/5UjgJU1v9IYEOi0jtLg/Qv4CYWJ8G+GCoeDGO
ovoP/J4OTV/4QpfTbujToOcTDiyoC+ff12gdAX42z6A+qpSAitiJA/0ydA9qTECU1HLAN0CStLLD
DkL3rN0/3JrgmrnVFvGY4nbcineBGTgm65DtEf2GmlHCokBXGJIzVd7RTO5x0OuX8LejR+XJBqBz
GKfndhpyGC6H/baKk43xwzCoKgrqhzRJ0mLtwy/4+HNup382SVy179O1tpjNGuZ9JXp5t5gyaJIg
m+P5TS0cbAe9a9Hwpnv9wWWwQ82EMbeuGQWJVvqpqtAbSTE90dq9hw2abAVNR2tvO7u5cGYv3Rge
VEB+6RjERbxxCKLhdAQzlI3C6dwHhJRz7V78Zq5QXQMzkuGAd/6LneWVh1V5cN5UNWb52rh9j1Tg
Z8OKio72wmXhmIAAhAo1rUBU7cqztAleJ8f888+DWVAd/zyDfOef2429BGk0VVHDCMQHG+ijCFB4
GC/N56UFpbl26ggR4Nh0rTy3LZz9zIxocifYRFj18CKuDdTWRFN4E0PIjvVEbnplNx4noU8pJgWI
uCF1Jf8R2RtZd1nvDKgLSV/k7tLcCnYPh7DJmNcG542PMOVkcsC/6RwxGDTKJxiBs7Zw9DzQtYLd
DJyf/0rgzN0+UnpRNW0PE/E2l6sQ1k59s3IGz5WqG/G+iQRFnXRY2NsO93Uyx+TmsidtPVfLYuGV
pONxlPCghWqucgozBO+qaYcdzzmFlTS3R/C9ZO/Dql1jgWKTd5nU4VTO9ZhmPYpdVAlJ7nHJjx7E
P9AmIzShcURDp5Ll5G/2tUk295g44IXrdbVzUtTctkcbN2ffhDcRDqLoNOeeBJ4Ujt6eKwuVODY+
zGYvXso2iVLs2AFsOt2bitF+P8uebWeQwAlENSuz0N+uKG1h+pkV0qGCguQJ7KABn383ocG0CNIN
jABZR+hLVAIQA7YwyTmPOvjmWbJYee7XBJPXFyCVe2A7KcvRif7q0/2DC2wzjRBFqnxRcLGKbLe+
KaDHlkEavDoZFnSkcDSDj1TLwgvDYsUtOBATnn9+9s9DigX7f3/Xz9eoKNTZ0/rQ6IUctpu38vPQ
1FJBtpvPpgEmkfyPg5EGkCim+Bsd2f3P6z/futzeFDLOD8kMpzak5tJi5AHeDVg5HvebpwYyYDyb
///s57UhICdpQnpI4xnKBu/HHAInPo1c1Ln2/P999vMamdco5zOhGY/4IfB5jBGuweWa6DSB+y2Y
iP8s3H82mBVZwJzONiqnwnHJcj/Wc75uf+XUTkXaUIjNaxBnbCX1IdVaZ0NN7vdZj3cmZVgae6DB
YvFfKIPy2zBwG2LCDyXqgj0Fq74Zujzkstr08NdX4X/EzG2h5gs0WuC0u5yLtYsacLefuICvS2tf
mlbdbIgGOgj9jzTAauKJvDV0esmn1nuJ3f2goke9OWgs7VvopoeA7S+rSq6RP36D4MObOZBMNoKz
Re8xLn4RpCEswvlIm8lBYzMvXTheWqXBu2LUscn8Zi5h5e4vGyq44EHK7dpz12HCwnT2li2jTD3O
Db/fuxadK/gzt5HnreG/2rUvDPUKB2G6XKEmHAJ48bAkSjKSBktj9Lz4+6MgsHuX/aJrGeYrLlvZ
6LrN23ulQ5lBbYsPdJT/gi26Txd+9oNxLtjQ3nVBjxJid3vGbfOtN4L9ZxxLF6gPDqvJeOLsz96R
GQm3n4EtcQkqd1mhFvu9bDWQlWbxzz8P7S6CUxQHz0vvP7THQd3o0jr5mvy9udpQ/9fNaZi3U/ir
9dovHZGXEfxHvoo1qFr62JDu28FeK+coOnoD+tRm/Aj2Wyfl0TALQKDl0qV3rZAttpM097QqFhB4
qydf1nh4cF3rFaQHtU2WEfr1tlUqaSBTG5JH6fBAwv3F0+Hd7Z+LulcVh282/jfAdz7OY3uYwVxD
aI4c+Da03aFtUbfEaGjSCMvSpp8WD2NWR8zLDNivPp2zsF73ohPLCPGK3OFioQgDR4BF3C/bGVJQ
i+4s7uLKjuuFeYYdZ0t/Q92q1QwgWY3e49KFwQGVMXz3UQF2clZ3hy7dgZjyh9035pSEUFqheDSZ
6uJyijFaBhpeo8Be2T4+r7TN+9Ad9xk6W7fIJdt77CdmPlFMHVSDvcIvVD0A95DuKBD3GA/jOJ9/
vvyf10DY+eXPi7yHjhnI5L9Gpk0eLi9+3TMkFVBHUrn/i/3QlYx35xFo0cFs0VXI4SBrV2wTFfzq
Hwc7NScPZAOSHiJv1+bsxvlxUvNari2KaTmIP05xPEnlm5jBonSLS6u0D86x4i8qkM8DUGGSLPmC
4AAyJ+1X26Y0jxsF6cgULYF+0vX+I6ft3bwHmbYootpx/57B8YMz9TOYOw4tvbhrKPtHmOqKPeYv
FBvoLrxvcPn4cCR+T/2l0Mk+5cD+kizZaMEcGBLnGn5Mg+5KesvzLoL+4tI4uDBhUAZNKP9BU9Hr
FksArinlmNcIHfAJMyMc63yYqI8EgWPFuNvfXk/3V68BLwkhvewHuFjWQmz5v20rXQd+WGWIurm/
cboRLtuGHiwfOTwytxcbacOnnSpgs4y8QjjcYKGse6538xf80ljV7cjOon0A7gm/BKxoNU+SH7BO
HaKuv08Gu59saCEnjE21+5DvYMAGWBywajKEKVB9kmQqRR0gkVCvj20svJOOvBMBdnwXUncaAVxi
PgoEjWDIXjcK28ylyVlYfiFQ+D3UOqegO6Pp8U/hHE45tCdX9DPbcxnJpKqD/Qn6PTu4IPjPpvV2
piKdS4B92AUIrNFxE5BMPNixfuCwZaMn830QSytDDGZGJbHayWY9Sf+b5xTO59aXuoNBOKhA5Giv
fid0r6YEuZxWD+lT6+KDipokizwpT0KTvyubX700PsIYQtUWkTzVJ9Rq15YgSLOwvrB2fg046gXe
+t+GjChXZba+qC58BH9zNjN6QodJn/owIxa7few+emV9BhGSo9THzBizdutOCZ2BXUNUcK5oqftv
JPpFJViwZR2BEtHfw/67Ger/Eu29tZGF2D8LCCDDd02aExsiVtZu+BxK6/ynvmFvg4QVyuCMxOOf
cOjg/2poNinSTh3/L4no2ed9vjIFgaC+t2ryDqlqM9mOeX3LHC3JcNwHc5UxBJIRDlWmpujK1+k0
JkgLSPw8QAEhrI9h8Tt05OLv6I0PWCkm4V48Qe9glmSW31of+jcGAOc33kG0yaVm28Ul8VXsAyQd
1UB1WIoEDD5yM+133ER/p8Ev9mlcc2+3cab4UsktAR7JaQJrvJolidCd2vclwYyp9Ytg+mNSCVSm
vYL+gxaePcGPmYqN65eJrA87SIkIc6ugPXtjsXlM2FJhRy3ZVD/5SfeMBkpBX4G41MOGp9PZ0HDF
oPZYbofmWcFXUZAqWHhV6WctzRMWrj7Ex0auJIM2heReiBpWkSX3mycNF62kA1mKfUVfqxoPsaP4
vNZTGW/yEDl5dnDDkSgY/4qkf00ku8Zh+wJrCJf1DvXpg+vJZdcC9f+erXuSDcmIQoYCuogH9xKN
PaqZtAflt1xGs1WcRH+GDrXLtq1ruacMb4Sp7YEawAdCrSzRcg8zKLhbCksamJYrvGaYG9yvuomd
WJBU3RqsOduszqlqjmni4HHGOxyC1SE3BgK4I0LCYDAYsGT80ORlcfun5Php08QzMrQwxIT6Szuf
5svUlIPv/bdHAQy/HiMKYaPHMe3+Tof69hO3GJ0Ao1lkI/CBY3IDOTS8genB9u4RUw66i4a+qwju
/LZ+ci2wnzbbIQ63j7VLvkYzJmUkbVrKFXPJKM6RUYSq1dP2bG106MUqD2SZUUp1CBXo9nlsfOxr
AcgLm37NHQxijVwDEMFPPoO8bGv0kh1kLDslAFfnawMssOriEG4qdrUZ6kUZCUA3Df3XMTTW/lax
dX/gUKHkEgXnFuaY5Uj0sWmrD15sPmNgtGcE/Y6TiS8jZNMMkSdxjBqwxrUxX4gRPNT6FNb0xdLx
ewt7mBnr8LEamEGY3ZkKNyQgW+QmF0TTUGY9ss2pvOkKrlJXBB6F1hq4Y4AqtnUz3i2wl/teW3SI
nSEE9cpCiKR2T44N9LaMG7Ca2E8cZt1v7quP202alB7zNIT9wOJysGQqXRpegQXVwW+y4GYJRHu8
4I3GwZeGRas5Qn1oyEyG2MeYpf0lGjyADUbLc1DX8AywrCgB73/t6neogFvh+fJvM5L/XPglvOYf
9u4/CbkKBgU5sOIBo/raDpjcfbc/p/1jEoJutd3iwSZFBidpzkkT/vPJEzHgAZRqaF4/MkefBTxe
MDHekz+lGE+jqepOHr1QPA6LfYjD0WSRAhIBdUfCpYKnAd0LFIso5705BmFQrd7wK529Q794f2hq
6mxmMGe35NmME65fmtm6xdKPsTR35mNy3adl7Tc8dUgE7LrMSB39RT53zZO3/dZwxPmS3FsGEAeN
BAp9geqlR/EZMylRecKE9Y51IJvS+DaufF3fC4LRMsRwtRA4QhoWWnS1r1iJxlXmo6rnTK+Ru6bN
rarzj/4g3rxoji9d7R+Q7MPtkVh46FS/dO3wgMNL1hzug38rlfosDcCTuCB2Rbo3cCtmERRhQO4S
PpDM9N61iwgEyYe1xS6N9iYxiKLNvzwk4nK3oAbUqz0YOCVJK+rMm9Om4qr9JUL/rDp1T9b9CdGM
g9oS9A7B2WCONApZHZZGzXHXwy+nsT3TffgHHeFNe+IfSp7/5jbEMInNH+vRUg+4hhylWdJH8Ek6
mECmnYFnYGUYLD4mS1HRqc5cavtpRfLJE/mhB/W568WhqsYF6mrESdqIHoWqnyRUvlbQ//q2FdUK
xxx61WcEsiSz6/RqFrTvOzt4cNUrqD7HNsFPB8TwbPR9S+U7VX21eXCwBORTlq7nfsI7In9DjffN
d1NXdFCXWYnnVfXn2DQlnWBR7Q321m2enyVEOUh8AVqFsaJ6V2Vdj3/jcT2gxFtKIcNHuaF6Qtru
14R+XBIal7zuXrU3HoPefmKK7kckqaz1n9TIJeo69sU47DK6Ieni7vsIn3ge1/roNWt1o7lpC9hP
VEk8P4ypKidvzuN4AhARI0ZTIah0DBYNgiGAgkLq+ivA4rf46ZdyNSJrSOEtkIXCqUGaQ5h/fBOv
fYfrtYTzgx34X/gOj0O/nZvRfiDWWEJlhHRE+euOhQ7Otr73IdjcrlXTRlcQIf+NLAHcf2kROC1Q
t8XZ0B2YTXUWNigljHwNO6S25WYPG4DAgrj+O4Q5DU5gPkaINccL+4jq9jNthr8kCB70jLqrRcrZ
QBRy4NLXpD3cLmWg7IttlqVMa3Yy81as8c2IsM1rzLB5ogidWH1QEn8NhO5LBIgLitsb3PYFDB9w
7GZ6dbqDZwMaD3euWqB0TiD2JCzcoEG5gvR5tNOnOYnOa7RCQtP5LMPKBxtQm/UqoD/ncSpffmbh
7jDaQwHV3w/fVwCX3bZc9LSVKwk+JOu9BwVoUnoaK13y5Nr2dRHszu/h/6kdyhGpp0sMSw7c7Noh
xQ2hbBn7kjiYDJbYfwh/XKywO2zaBu3+aoBlIWhuxg3JcfmpFhLB/9Ve7pN7Z4CZLMb7ncQGaBYR
V9N0PkJj1ELwl/YMKtqeF5EuYCGDf25Uc46+KczdHM2Xnwc+blBFNqhYoIhaSAQj3O4QRsRqUlD4
UxrnvQ2RApXzmMcqvAcCOh5WvfBLsgf8Mu81v8hhQq41kUgQevKMmguD5+fpjwKF9FWGQhppsCQm
+bqIcwSRscc2OJ76UPrHmvDmSlbiXZoEz3aBSiRo5hOKSO9ArDlFo491iknGzig4CWY3VBOHNfkE
DR1RJwqW5UclWzG9YX/h4efLsEnh+eial8kmUqCLCT0jcIM9WouxsAsQeUE6POy1AW3n4LrfXgtV
D/f/5+nP98QiooUgKOhQg+S+GW8DaxtK78ZD/zzMA+IqWX0jwX++5iRPfJz30IvIXNIb6dKuaKIW
akq7s+7CW4Ht4+fpOvTP2J6RBiSg+MH+AN7/UeGa+rj3w/AoagSN0jC9Qz2pTFzYkEaIte3zMwun
zDOtV9K1+TPQob7/eZhXU+PkAiIPtdVvc6NzZXxcKgBlCETHz5GCnbFtp3HtpwsmKYpblY6Xny9R
T17bpQ9Py6q9i/KaImpScc8UjmFwxIqSCUauJkjAH0p1pU4/zuv618KaD9NtOiO7JF7aua9k2CKb
sNipAs3MwVqo72Hz3/wY0CD7A4pzAaoI+wgHAxz81Wdneru7ve/9shyLhPYRC4u/t3G7jXJbORWO
v0U0HIDe0E/WzmGerulXlJoWdCSFKBUPyPFPldxlUc8IaM1w2wrThg16EvoWBM4HJYgunjY1ZMp2
JSUfF4HDM+h9KqNcNl1aWjXG1Tbj/obm5pn1/nzWjqEW+nmakPR2YEZfbn49HP/vW4Lb91HwPZlG
QY7Z6b58tjYVNZ9NPSBHtqQBwBV9XLc5uJsWMAztpqLy5zbXbobfM2HRjKaOZRSDP+ayOVkDx1ck
gMPmGiRLBGQlI/Pj0DgF5QTKMbSwBKBi6UlcA4poT6UXCXKfq1v91J1VxNuXEOdBICX9QfZNH+e2
+2oaaG1W7QVJwX4gGnNrPTrssUtfwlrT94F9iHqcElCrHTQDFezcoLzkukbjLPgzMp5l2zN7SHhn
czqOed8iP2cgEmckQjvlj+KfS/kx4nI8djS9wy33jyMmTjvP4HDCfq1CQ3TBUOeekQKlLMZFUbgA
FDgi8k8XaGUa6A4aPe3z5bGfa5SOSX3VjcPUp5u6n0IfYyod4mIPoakFWMHn2jV3DnbYhU5rJqVb
zktjrwpN88lrwswOcFGcSyiSpM077ab6Xdvpww9hZDWrXRFt8twR1rgECIP8ZCNUctDpoemn6KVb
gbANKAAygJRHiqv9RAbQAr6Uj15tfs/iXQ9yOmtJ2BMiad9smbuzh0pmmtFsAuiddzM9BQ20AOmr
5gB20z8TqA1+AmF2MDMriQehD1asqnzWIbgXLQ+Qi+9S4AZYx81R6QCQc+wDFEMm4xCF/N3w8akz
yectpM0NTMBIGGDvffiMktzLcYQCqXyz7gc9JyYLAJSz5hQM3d8NvXlhEh+xxfWWup/JfMc9i4UR
KuDRNXAJa4VWTjr+GQ3m2dUkvttWnZ6CGG+yw0AvMQ2GYrPftI3l+8Z9d1qkKvsO7BKia+srepXw
EqZATaDBra8MGzSOa/hl0/BT3Q6+ALy4Pg8M3x3H7tdwewCXdwqTqYZYaCYc4eKLN/Bm12lC6LKJ
5F2Uau8Mq9kr+lFpROoYf4Dk84jTW+pnljzG4McvxkMqvdc9rwhO8AASC8jZrol3gDWDpSayfzsH
HnUe6uSwxEhX6tl8pEmNpDlGDTj8+WiQH24wviD5Dv78tTiDo2IOamiDf/GyfOB0d7zDS/y8hwhw
hYpQmnBZj54Dj5nMQG40Bu6vIYrvcQhJekLTek7ZmM1+FH+tIvqysJGQMzCPYnLLtdvsi+w7dtnQ
sYOmTU59F76hD2nyZQz1IWbCPiEf8i67HYeK2Ilg7U0gYdmmK4lGECPwU/HMUCL9nFCAvfKDDcim
dgm6RLpEv2rnPU0STnFjuxXLI0yfeo2vfgsUgC3M/wU/8TsE6otxgiwlZ9XOG/3b5+0V8bjlzvDz
YLsIwqenLhK0txpI/VR7gbssCVYJt/9aU2M/3MLu9DyIC1aKzLh0LFmC8xeML5fHIEHPQFQcl97I
4d36yn+b/LB0s58i2e5QnQZAydB/QKVxIP1QNvJ7wABZGkbRtZ9uCFHbnje1P4Pi+m9bhLpOKdJx
3mi7zL8g3C6KPR1EmY4pzs+JlxFpYOu98NE91BRzywbtM3rrAOfnxEiZ+kieYy+dss2k/BTfYhKp
VPTqL5gSU4cmS04Y53pPvohNursdCcvI2C7vETl+TJcdbdOKVLqqP7057B5dA5iyC+GZRD4kgpaB
B5EQMz17y80PwDzBGsBfn/arFdGDMjj6YQx9eWAzO8Kl797ChH4KhUbZ8OROw7vEZ95gue1xdxz5
t2hwDsi+fKHbaEoCHLFqm3cxKZx8tHKYN/3Q/ZJOXJA2h0JB6X4vcXuO6A/9A5wOh90f6Y6OnFw6
1W9jkmCPbQD+xuucvE8bTHIZ4RB9MLIIPWydeY55o0o0wKLwAINlce292w0KFXhmuGMRhQzbc0SU
gem3+HOKeYuBpc3b1QDmGoetrnC0E0KzaKke2JRchxbxTS+kITJWJrymCln+NUV0JW2Rl19JE2ez
AnnvpTB0CIV1vy740xEywKk4/TfHeYGXEOerV0pv3zgCjN+r1fB7AkGk1Qo1amPvQTgmFUVrWUEW
OQ+Y5sDLIwo1wMACwQEVYMHXUrgEe4p/101ec25Iw7I5mIZjRzyceIGDLnZvTa8JkMVsH/VQzv5w
XZCPgXwd8eM6C1bSm3KnwA/lnUBpHGlRBpxs5bLr4FGPBy8YVfHzoGz44PtTW/kgrvWE43Sw+KZf
27wF70kzolFKcawI2b4WYc+9g1W4Lmtb2vEO6Yjp5IIt+d6T6a5WokA8Yrj+3N/QZ3OBoH6GOiCG
Xquhc1Gc2GWhmBcY5JhK5A1Qz6tqfhOatuWATEc+CO99GGvvUC/8wKcI1Hkz84zW/l4BY+sK1CBR
Sfv6r1x+NTik5gjoGH8UzvMpZBD/86HjnKNQ9gUg3Mh+ziaqEPS7W3bSXkNpl3LYZkxDfzxuDseX
qQ3k59J3qBtnVkgC4xUssAeCbzzGXYhTtWYYKApigI5C+oL4y0s7BjgViGh2GKkQWHiR3djC/X0M
pvCVQixHPiTWOI2o+NlGYhZj34s9L4c2j5SxieZnAFCgC1VHzv4GdhMnz4Wlln5QkXaODhNf25wT
KExer5PKcQsSd9S/uhphcRVp8sFE/zRQQSqhx6ic5CSPXMEZFQh8CJL8gYe5lYqnRYKTKOYo9IoI
zb9FDLegE1dHH5DqyMaXsEcIZRNJ8mvDzIWGD7J0CGzJHTwotgGgM5E7eKgIYOEGDwwnp529Th/s
7faFYsE5BJuFF4jOdksyjhNL/sAtehlxllfj/sRwWkrJxHqM8QdBQG+fu3q1WQynoUCaOzrHOMIt
xwxczt24sUeCxWBLk+XS+vun7vjTvqYLznNQw9WtiJp5EGeRaPHAhS5xkxGYrFVUv69iM0imocMU
lj36tj7BvZZZDZTgGNc+jLr/x9l57UaONOv2ibhBb4CDc1GO5eRdq28ItVqiSfqkf/q9qJn9d0+d
LunsAQaCRi2xqpjMzMiI71vRa/XWRSCLuRwtK6ATbC8YkpyAjbgS86V69PiD6+ypCEpfuvqhad0S
uWl2O/VDgrcHmUfQmyi+65qDMnbypAnC22EqEaslwRI/KokOshNbDzN/zGaD6qIKn4NApxyoL3Rv
HOFrkXh3GlLajvQAEyXlLiKvRnStbjWSrSsdoAdPjUDgBBhqZQZpvbLiZthRs1ZuhAmpRwFFIbUf
RamW77pePougekLwrdz1lXkfIRR7M/psk5lNs8pI51+YvXj1gsR+FCrGfSsb28s0iUFCcdMW+Mc1
XyOncxu5E8G6LOKfdnoTVqJ96yac+/28J0vp3SqSeKWvavegJqW9qUlRLfnrdyZtffSMBCBE7mAv
H/CKT0US7USeXOMW2xit41wbjftsk2TCXmkZcEdCcW1RF07SMVjVRE8HQgjrAqRUv8pQAxAd9+a1
YV8nbErPfZULKs1kKIleKUh4JkpbosdO80oqsohqE5EuO27+pusZBaJA89qi6EsdSWo8L/qbTfFv
1XQILzg5G8umRMWja9O+UKKnqQMdVtSNt5VN9jMjQw5fQplWlZGFy7jKvCVaioEgqoVL0QfWN1Vj
vwk9k5SyU4yH2i3fhZDWunDAqblU/6hF6deR22xUvF0bOdb6+mPXLQexVlzt3U4aVh93T5LiGSWP
wEgeo2JplD0BPMQAPX/KQrQ5JdayRV5l6jof++t6zJ29ZkTOhuKkRhw23CZYklYfC7JdqFeutOLN
1EOj6GAhrpBREinlLG1l8TaltbIqoGPFLLhdM3T7ScWRU1btVRCw+JQhm0U0JY8ciLpj7WG7yjGN
QgExVsPU3OslxD/UcmRzBCId0gYoXi2kv/owQWiIEgyt3Ya0GebXPEZ5ZyLLUgNH21mqceRI5T4G
3nfRcqggto12KPVJk/GsSNkkVEXZJmIvjX3wOvlFdOv2lOqw6dS7wnuQVhbsyCL0K3UqtNsgsuLD
OEv7NU0vLpqXrAeAESTe0rIMc4FdAmCQ1d/LzCLwVIr6oSijg6sWDjJYNMOKO5hkq7T8OlxmGEaR
z7MrmZ5vi965DorpShkpoRWoSZK6Te/isXOpfka3sVc3F6CLHvKhA3apt7fUrnq8EUhlQqFMPi6w
J1co+TV3Zhk6MypybLqF46T8r055gnLCrpWWvR7cHRrwAp9eie2rQVoU4M6b7+hSCW3rUgu1dsWu
nRxdjTpUY5dzrsI27+xezpau2E80/Ayl5Q3LNgrsvShEAK3BVnY6ecpFN8BX62X4PCpjgOV6OIyR
MVznXEFg+kRoFGm7sFB2kzm2a6/U5XNl3QawiG7inPKGHOqfTp+HB5lzOCM5EFXsy6Wuo05w63Kr
5f1GT1UCyVa81iIJDkEckcFJCJzzDNmhRPa3hPsGvabNejyh6nuVqOqtaHqKEnjpTMU9ZsXImOD7
hSGRYf4tbqe2eksangg8HNlbXobkKMsIVeto8LCTHMnEhPxc1RCu43XcIP/dq4Ze+LpaU+opLkvF
HG9N+ExrPRm2CclJyJt3RUFdLXTq+JgLRASWVt66+qwxbzLM/lTqsSdT1ZLiMje097aa7HVgdN2K
wgcOk5x5VA7oubpoUHdWor5hF2wvBq+/6VGeBbIMNkY2bhMnhPnpsQ2XzuBsVcTAC7vW6pvGRY9c
aFW+nMKpXFY6B8hexVyPqsmkHiYJN5NsWinwuTjp7tUkiG8hgN2VqumuTYESc+rAwYhB2cCK9GVj
Qh7LiWkDyo49HgmoQCXucQRvq7G10yUnu4A/Il+fOXHOErHI8f5cUWbAc4o4Hc1zfCjYU3d2eSOq
UvOZHqgrioqZMsm3lKTcyjS0Zh2IYxfG5qaIhVhXunlRJBagojDDUULNrEJLiC51Gak9LnUW2qIp
tobgXhn4XHBmgVhp9VdvGEqUktOjoaQIzj2yhK2CIgBXQ0UJ1LRWlAfRekc65L/8e1pIplyg7Owi
u1YzaZG3cvxS2zVwl4zeKdehgvS4mI5tNpk3naw3o4g4+zvjCjZfdAyt4K4Z9GrntenlIKCY9hPG
/6Jxox35FhwPOMwX7VgFV1MZWih9Y4hfLTIvArNl4UbvQdCGaHwp3FzatqmtSqWlGibUI5kDfd3Q
3mphxsO+7NpyY+VUwEbb1TeaYbjLtBQ40BTyIKarkRcbsk1Uf+c0U629Ydv347Ev8aFmNampCmE/
B4CMMGE/zOc4tu1eBukRypq6blBAaq3U8BIa36tBKQ7BwFgaAH13ppa/mFbRXeDNbi9EWRhLylx4
2lSzO8ZIcI6DiC+NoR63H//nFX6O8O0QOBz4YcbhciKhJalYt2iAh0bu+ilxGS086Z4Mxk0jqnr+
02Dt2IG2CEEHrsbSJMPqRfBKQbceMze+1gFQbUx3ovwODvXSiMNwFYVjvQX7dhXp7lPsuelFq3uX
2JXKow1OjZySZq512+T0VaUXevTSM1lumt68Q69zNQzjA8C15LIAXxY0yZwxeSyzSdznQomulXxY
23oqjmUk76Y0HW66eTcV0UGMH5bCBCSazfl2GL21zD3z1uz6g1uj5R6TaVfloAUCSspbwLgcRKJ4
bUi2TIELS2lqfCl99b1QPOdg104Dg9YxWf08cRSJg1+90naJKLvNpEWghdV0NRmu2AoDjU/bKOtx
5HSia/ZrrZL7xsOVbAw26GVA+XGTGmg8PXs0DvaoXQh1cA9Ge8wjDQ4YUpooxnCuRSoiNJtDeRrh
B+wkp1AxIjMr6zfqnyCDC+mstS6WuC0Nqp6BtfH6AvNoDXaOSmXZlGS1OP93FWiKssTwHfeudhMp
FJgZzQuvKzd4+0GC1rdp2vsikAaGtnVm5KVvjxymcge1UKNB8WvT8ZgpVOrK3i43g1XeNlWvbXTb
C9YtSzE6UHUXe6TeYsifY5NMq8RNb51iWkcd1j8rCX5EkyovjbqFcpB2F0nHeSyJw4vYKL6FZCt4
3bhed0bSw1zV8aWCs4otvd+ISZOLBqsGYm4nvlbNQr1QHMoikwpXllKPBYSvidINJCi5bIN+PHBK
rzjYmOibOqq6KeXMdZo7R+rOqq8I7NJOPuCjQqd8k6o4Poegp5oEWgxiIsVkQGXglV+iSvONrKkO
hk0AJixbWZkegVDhGiCxcMutG2qii8JoygMp90u4AKqvKVhxo0CGi8DFcp/GswibA8qhGMGxdpW1
r3uUe/YEHXSMEwRINs75ut3VQLGOVdyNx4noj9rWXIDXUS/rmb0cazfbsLmZ35LbuG7ztWJy0Moa
zwSASlxZjBxmI7JFyKWoGOTc9f1IJkQUvZi1+Zyj0ZISW+EFlBpGTQlhcqmxLa04ET+UQkmXELS8
TZw8DG4jr6RWL0orBBHctRTOoXeTHCXhUYuHvEJFaDf4ztFOr+rBQEKep3I9WU6PUzhX/WlMH9vA
fAWPRy0Wh46rUV7JLMrWapYd84bVLqo1Y9ciQEY5FKc3rVo/TlrznBoceqiOuEm2HxJ7J90+ePZ6
y6XgUMeXXpktvDLUrnSUYIjuLPO7neEzdgr+AXxKRhloNGbA9FVEIeLKRNXvxk59o7sBRM+site5
OTZsNlozHZz5i4irZGfpLqZv+SzYxLfuJNRLGJbTpUOBSu/CwI9RSZULObEZDNPEQh4r0dHOsocO
/x5I0SI+Gp6RHjrrhqoimN75C/UQ86/vqImG6BdmVkWvOu3KJmJEBRXAPXDbreuw50Ud+uDMRqsc
VU67jdPqxstCPllTvqthF60KUqwALQDBRpaCZ1JCQgksMVxgbF5RtS3u1ZISSpG+Z940QtatXdww
GY8Z8SMTqAK4BYcVPZRSLOKaOHWoh50npHatOxDx5ksF2Ya0b3pg3/9ux9VrPcbBpqo1QtIgcNfW
0tIV5aJrnRh2qFH5nNZXXaDIfTaBZhHSDX1Lm55ApITHbMovM9KN20lixtDmLw7S5xWVp2IpIys5
fHxxVO9nX4UqtY2g31Ogn7Y1dyh0u2HP29jl47QKTYK6KEM1IMqnMg7APSqxD9TJ3JRD7IA1oQ7W
mxw9sxAJbH0rxit38KjxBOSYAgnCImzxpSFyPqQx/jPNlr7dFj8SNfmOKoTcB8m8LraG1VAE/cLt
3dVkk/mMqWFFeVUt7cGiKm6t0saoN8oE4AV2dBLj3axCBdsuyofFHMTZpvkSgdzs0/Sx7E1vpbqo
Nc0eY3qF0km18ewOjUX+juUHkr6BAbLp+2pjmet+al8TWWNfKvwqxC9qtdkjyXdUIwUygAxe+aL2
UFCpE0Id5RikDhgM8IHLMvTLAUwKZ4utrjmUHEN7LyOC/FJwdwr1NQ04nSX9QqUkxHmyPToRItAS
H8xE+TNSUUgGg/O9NiHYWYqCz/RZEWrmt6q9qQy3Zg1B1BYbXsHzr1+WcXchAwNScPpoGjXzWu+f
Kxd3bGni70amQhCbyAUr8o/RReYuUvIIvFIfms8V2vEFmrdyMXnaXY1GBoqrs29G7ZmnyFrz9nxL
uG+xrCmA2tX3oEO8yzoAV7o8IPEp16n5aoXxQ5q4w9rZFTZJ86xjQCL73uxzsL4mcKbAsgk+gm1R
ON8Dz8SlXEb3iqPek3fCIi2hZ4QoUdrKuVXgc7KLB3h7BkDWVxMiI44rYE9m/ae1jshpIFG6zGdz
UePUsCaqcDHWPREmS1ycAgwyW5dDTE5BV4n2cYyhDGDUskKY7wYWeiUYGYFL3TEL+0MTXQvwqq33
NHoYmEJsxIvWJuoclNsEGvqtybl2OZnYWMJJgA1yHr1JAQwRPyJXnxbmaF4DMrvGQuIDu/nmjflB
CqSxato8VKXzHST9smoUd+k6FKoNl3NZi/5Wwwopce8mMUZnECSU6XAco6x+0ZSWZWDqV72oJkQw
+Odj7SZUa5Q8wKsGV0Vx6EXrRP+JYQw1YAwJiErEkfXpKk0DHgm1X+aaqJe22fimqT/UGVFmfpj0
2MSeZ7DDzwD3sParsbyxLIQVRVbulBYlFTyCxQQzGORPAzOMzLMuUdgT59zn9hbixsugDfh1GjLV
bvXcFhqqIkTwRtsH66JGr6bq6X2jBE92Wj7pQfxc58ltoGLTx5ZHVTIEBdBQUU2sdJUCo+BcAuhA
+dan+vusRtHSVydt1E3fO8syCS9GgJPbBkm6MZgAZ2W4LqR9odui2CaFuh/68DUVxovMMAeJMDkq
TXKZ9/YdhlgUKVn/hGhmS8H4sQvHOwGf1sXz7wriKad0OFJVcD3c6MEdgIn0NUY/fa6d2lCFkueh
cZOVlPiTB46ddR6oi2F21nHYfpKNEwJg0PaVcB+yAiSUil9Em+SSaMdZRgjeN8NUPVM9v62LwRfC
w0zoIsoLHYtmAQSy5ixP9zBdSIBIFLDRmFbvdVm8jF7v2xUnglFTnxwyLGjL1KnZQpUKtiHLYhqh
HYm0cNlMsJEyyDym9+40CQk8DRR/O6CDGigTxIk8GlW0sSxQNaHpXmNzC5daBhO7gZsSRHWIpkU8
iFq6yzqiejKl8jhanHI8Q1eR+F7liX4RxRTuRaxv3QT8WREirkOiYa69ED9JjNEIMWH5vbGHbSX1
YVWk9VUGEM4rYuouJMjWwW1oN+M2K+P7HLYTJ3+UhF41MhAglLHjWWTUHQGywan72lcs9A4Zeed1
YxUvTmSRSVvSfaB0HOoWCZyryeLw59y4GaLStMX6nAEy4UTJ6cxK1nmJ8i/UWUWV8a0faBNitxtI
eN0q82Tmu1W26mJkd51L0ZokAXGptx6KxLnBkrseGp02EJ1Ij2YwY+mm4l6m7BJD9CZHZdibko1f
jfAG4qvFSs/NCL2GD5pehUGNbaVjbaYNwQYh7LrMsju6AFc3Uo3JhdTN2o0omiv5S2Ndq4XSP2k8
PKlFvhG74VsLey7pyVS0xhxSvHUVM6ECA2uEBSswOhZJURjoZ8WK60utqhZqZaOaNNqDEer3qebd
QgtjQEgNgk6zjoEq3Y1WjumKGzPAGFaHYvdRr9Q07TGRESY6atgUDHQN5KjdaHTbCLQ3oO5UoYtx
LgkvSL1OLsdxcd+raKf72n0orWu3NJ9J1wXrbOJehjrR/0SjAm0UV4ODJXlU8MdPGszphEQix1Y5
8cSLHCGPyhKrmZdImKt2GBbsFK+iYpzIl12KXFQc9PMEnPG6swm4yEc8qB4BfpIFjwW9PRBW1jdu
oN/inEHcbcNjsforypHPok5HOPGgwarwZxeScHRHHtYGT0LVvk3eoq4gMilSndYWVVAaS5RLNUJh
XXbZD6RITIpBu0lo4lJ05S6ccDiRLjP3cv7y8d2E4gdHp/KcmI61dmZHYzLbLYl5631RCYRsH98C
AuTbX//08Z374YL8+EIUNpSzriOBAxrMMNCP7/Je+/u7j5+d/O+ffuXXzz5+GY1Fvv/1Zyc/o/sP
DJ0p15bWFOBpmMVrv77Eof77/378w8fPxD//4dfvibieHcPzZWinybe//unzy568/Mmf/S8v+/H2
fvubX288cazo7/f36xX/+uHJS/76m18f9uyv/HWFj188+zsnn//XVT/+wY0tuU4j+RN72tvgDcF6
tOJ1jyR0W2cD1cAM/jtdQJaJUT+5aV1s2nGsl41u66tRXX88Yh9frBo4wTQn/MfsJzmxYdtkctsb
Rb9v0hemV4E9E9SKLrxhH7R4jyutWleD8ZhyQt3nMjI2favcQuR4K90p2siCIKmdyBoN1MOXsUSG
6NU5i58Hxy8ui/2vL3Ha9cvJjTAcqMIv0WxtJekZot0C4S3kk9ZL/dRIN64KvQX8YUCI5VzWurhT
BmPcWH3NXpPltt/Wtemn3wbTMbdWpK6iTk99tPsXXdxW+74XNx5udBAcqOzM2cau5lm+jTNAAYP2
jS0g2+SJguRThgAsP9Y6e06mggCpMwoaGDH3JtajHXkgDq642ZX5ixUFLUVKOyNDGzT7YLoJlcgA
5IY+T/3+MXkmy/p7gsJpIueiKviWauBShAp4H6fZComygyZZH98aGhQDCxe02zY/4jLAIuyoqAYj
j20o0Tt6GWFzHOlWRDn/kXIwyU6B7AIci1dyxHJLNGUqlPo+A+YyPMdGg8RJJJsgt+pFTPaq1NZR
pTxOGEOWJOuv2xb2VlPijugSH64No9dmM5WJUBY4C1tid8y0fh+x6nI+oPmKMiUvFcqa+RRyjDnL
rTVFQES/6Nu29bu0yTD27IQabANaGy2aeDKP/cEuYywhXsj5KDv0AFf3Yg79HJArK1TAlE00zmfs
wXmGVBVQGOXTaLhvsgLtoKL3S1pSXGjPQRe+WPiQkee7r06YLlOzlNA/eYLLwHJXpR5lKC27Kx7G
bmWCyxV1bx1NrX0Mh9nkSZ565xrD+4Cbipvz7iJSpoyY7AMr4fCgRD/SznzQhuQ7Kd/v+Fg4dFNp
EH1DMh6a6GJUK1ZcuDMUGOJl2KAYkpp2bdC7RLPjbal2t7Y2Pk328DNSi6cErGfSsbnOYQmI0McK
SreeTtvMdBF15t2TyJJjIvLLYqruybsbRyAGF2HbrVBdJatMp7qvJjkqJTTFAGSAjJC4SnbykOZh
tLZxqy5zevQklkeBM7de9R44V+dyNOYEd3DyDaquETzAQG3K6t19LwRnrHAs1obrXQaAMhdVwdEr
0Z9sJUhXAknIUjEGNNzdDQcLrCp6uVOF/tArGkoVmV9b+CKryHkLSD6KMh0XJf6oddz32ymBDovc
EnxLZt3V9HPwS51VpVfWqZ3d1D2xa9fidaIEv8XthpszaNZKbbwowPXIuN3aSX2l9V10l7zRSOdJ
VxLcgJ28c01Qp4FAS4NpTRACdO6DNcYNg++9FQaUq+oBMc9eqNpToRP/4jp5AcdKB4Sqe05UpreN
4BPcA6J0DzMgbWAQ40P+ckAkkWW6TAhb5vqQvbbBVixVN3wcG11dSzXypYUyFiSRTfQYbXQpKaKl
vOEwMPckco6iKX4aRBsRGV7LXOnEInhm9o1qkaVsWZwxvvpWyYhjU52gzS9jmsUVXQzALby2RQNo
ZjyE5WvGAkT3ubE8UFzbZwMq9zAeLu2YlLxLTLUmj7Ey6yEiST7EJEwMOi+ACRuni6QkonZAFZUD
7yQ0imWKCwQqingeGZJlitzC1dRLrfSOZZ1tCnqdjB4nFCZF6OuKRPMprqQ92kvOOJeelStAFDpz
GSC6o0LTU3bpfqiume60znkSY3QTRS+2HV+RgFnI2aIFBbmnw48W5cB1hl3Rmrsg1m+SIDIIHNyr
NKfbQFSby0GWV0Rbew//Nkft/KEah+8DHFx03eZeIMKHrEXLQi1+CpVgaTYkgFUpL5s6WRdq81pH
VE4aHhCiPkDSUkuhzbjN0RiHJ1ll9r7xwJlQ400BJpJ5BV+EZTPTX6YpyLcZ6sCFPru/zVR7U3Oo
2cTb002Rec/THO52HOVXtCE6ehEKjhQIq+oea/1nYHpPJSi7K10tLwTikYUaab5HtziGPF1iP9nC
QhW7aYwemxhg1lA+uxauq56+XOwc2WayxHd0jQqgn/GCFTtrCVgxJR1az3iOp2lagrqV3XMZ0oiQ
bRwJUvja6iDmOF09tbGNIMTvGtoamFC0F24+UdW5HAUSYjB9bIrmtRM1L3LOp9dj9kop5YdbGO+q
XWLfnfOXkXD2GCC3UW4/Vd346EnraM/K6lJiHCj08nWaaIBT4xvAo7DVirzddGMFiSPVFqk9L5cF
DRdyMgdJGNPcwnYy/A/TGgEEh7wqvxloqIDO/JBZxpMdINTTzIpKfvWkFQ09JtQKpE0QHCz3sU3M
e2M0I6CD7a1FMRZ4tv3TM2dYMAZerxecXrTkBbxotqWiR81fvaCf0WqoUGRrk2ngfyQ4KMM9cpCj
kEwmts2buPYOW9mV+U3kcsZqBjLG3UT1Jk/pZDIlVzhwQ8wMzt7owsvGFX7YxqumpKpfe2BR7fEq
UyOaQVRmjIznXUQRPi8euSEPICjMjYpIk1VZAADJytNZZnUbWo0OPI5jiV5H+wqdMNbq1K9lAJa1
heqIuR5mZO8szNB5KyIaQuhYVca4Hn1ZvcqYwxGb5WXhOike4GgTZcMDBnxwqymIjiR4bwfT2lKe
3FZ1fDA79x2qrLtttW5XB9FmpB5EvegjG21ki492VX/36f1Ho9LXohzpHhk1f/Ut/c///t/7IuO/
/zP/za8fzt3bf/3fRfxaF7J4bz79Lf+tuHzJ3uTpL/3jyr+60s/9Xf/ThPakW+ztm2zT5n8arv5v
/vH/r88sD+9vfb3+n06zFy/pyyjjf/Sa/fiTv7rNapr3X7qjGaajgunzXJO+sX91m/W8/7JN1XaI
kWzDdjSX5mB/d5t1aDarWZqq6q5reByk6RD7d7NZ9b9cy9I1UO+qrun8MT2q/+ez/2MMw7fiDw3b
rH80IFN0jXgYDauj/rNPW5ZnceYZFknHyriZymllatmj51m7327FHy4/9y/71cn2P5e36dX7exs4
WbrNlBdR4w8UzQqoTTVduzTvXlWTjcdR9fNX4Rb+8VXm7mqvL//pk1uoUQR0r2v8KbYIdZwNNpHr
zy/9zwZtvz7ASWM2gcne7Pt2Jn/fB622luItZTaXw2FyLlWKR5+/zJlhsGko/vsnIGkbysim8GRz
jyhq0fkT4UFe/9UE/K+m1n8YhvkyfxqG+WV/u0E0DzCSyODyAWBsF1pPql54fYPvh8f5P82V//AC
597/PDK/v4CdmqYJ38z3phkuhaKe8Ahn/urzy597/3Oj5N8uP0Zm4LhNyVPaJcNGlkZCpnJ2C5PM
WTqOULafv45+7kk6aVvYTY6plx45+H4J5xCnEyyMn/mzWMdr9G8rMgDL9hgAeaNeSoZ64W6yFRLZ
hbOyvxiqc3dS++dHpYRIF6BaSoJq8ylR5LMDrNLxBv/zT3juTp7M98iLUSWUQIM5g9Sc88KrCvgZ
Tk7OvqL9YtKceRHrZNZHPeqCosCSoAJbmRPdM+U+1B/dQPy7j2GdzHgZRmFPs0vpd5G6HgFnS5uD
Ljj1TAm/Goj5lvxh0lgnU1/JOBvmBbeqbDAOEEGF4dZCSYPQanCCQ1dpOsFAYl7RBSPZymoiVpzr
5zYM7T2BITDOXAutbwTn7jOyv5aYWcCOonvePpEZ5hkRl87L2I/enYccYqMMdvJAShVSRkylDdXN
aoD0tZtwVK1A0libuhKpH4dKvI+pzMplp+CXbGVX+ZSwpzU4x2Yn2mbuezvNCJjcuomjursKKfTs
w34YfsbwaijauRK4SFLqzr1iKcXRoGXKBW7eCl9eZMtHWhhM11Vm5o//6qmz5gflt/mrdmKsPaIy
vwmtZTS8Dc2bYd6ktvXF8nnugZsn02/XL1KQoJFk0tTBD8XK/Dy4jEjI4kL7olXnmXXBOlnfEMJl
tRHwvJWee2vH+UWbJF88Z+fe+8naVklLz6dhkL6O/E647rLpHxIkrZU8fH7zz733kzWtNUZHYGiR
fkteeqlJuoaIMbv8/OLzlP7TJDlZruAgBZJ2KtI3DIL1OHqL8glLZfwmFOelk/IBghPC7vLh85eb
B/RPL3eyfEl7cnHesxFMrUEvTg1A0zYt1dXnVz8zFObpujXh3mojZryrAV5wIFrMrl30oVLJvhjt
M4Nhnixcg6RFfNslLI1VUNH1JAAfOqLP+PwDaPNt/8P9MU/WLF3JyzatQoYDv+m6yG0o+Yj8Vi1H
x0XfFgUt7NRxb9dVfNC62vChyjq34EPsL3bQMwNknsx0Mdr1kASF9KMM2b/TbHGFrafC+3dxhjm/
7G8TPW57YeUZ448LcCOn4qmOglc1Ui8+v3/nRmf++W+XT2SZm3TrQYEHfGxuy9W66RcryDwCfxqZ
k2nuOto0NRYib5M+5oGzxOFpmTgQJFRfp/9iHTz3/k+meoa6W0P1I/2hq0iMHevkixtzbmacTHPS
2KLFX0siMcdAI56zYaDgROst44vn5tztOZnYeKfMjA7Z0qfcdYQGTj5s9uAo39s0P5qR88UEOXOD
jJMZjr6cnF3F41khw6UIX9/TSbH44u6fefaNk7mthUCpYT7jxERZoE753VADWwah8cXacWYQjJPJ
nYaVnpCE5c2H1dHR2wNtLeC0ZSN95sXd5zPg3Gc4mb80aE9bOjJIPyh+VGJaTMMzJ4cvbtC5D3A6
ew1s+IXKZqF57joJaQAX5dcjcRKatePn7//cAJ/M4BJUaCBbphkBja126FfGL+7+uTtzMoFHN9Er
J2NzoAEYjv0DY011K/ni1px73ycz16SDluHa3Jp6TDmiNblvS/vn5/dEny/yh7XHOJm9cGJq1FK8
9aan9fZCtcYRERQK3Say6qUywDanN1P6IwBsvxV1piKUAZigeKq3Naepu3M1TX0ZEdseGqyB+K1Q
o02Qs1bUzTI/BKV4mMxQP0ormfaxR4+9z9/5uQfmZFWgVRqWWovlXubamhBsTV/4l25EFqU3zb9b
2vSTJaFFKKJDtm/8fHxS7JeIlrU95YWscb94cM58CP1kWRD6oE+Oi0mWigocFaDa9EOBZ+Im4xe3
6cyjqZ8sDPmALy6Bm4SLLXa/5Q1qosbOvduhysP3z0fizPOpzx/ut51xaHVVo5Vi49PhYYrYuirv
BRZQtvr88ufu0fzJfrt8jpPA1IRo/N45dFQhq5bSBQmKnAYUn7/CuQ8w//y3V5C0qNTSIWl8R5d3
WUnCGt/x55c+9+ZPVoY6GQsRTSS5bIXcdnZpI82cNCbHaP7LAT5dHSBphzrtKX0F2+MYBSt2FtrG
xV/c/TObr36yPrh5kfcdYHW/qn9oyJHHBtpABvruW+/cf36Pzj2iJzNZpmZGDr4kjzaoq7nJTpYU
15NZ3X1++Xku/WGF004m8aTEnYHJE+G26MenACbpNqiF96hWebItmwRYqxpox9CDgPD5K54ZdO1k
VlOAjztYBkTaYfTDDsHf0UkRYxTm8KrSvtoxz4yMdjKztTZCwu+gbc5hR8QqHB77xcbOniBIohXa
5x/lzNTQ5o/429SgkZc7jbpHXKHXiJya/DvQpfyLje3cfTqZ2WUepxkQTbpUFY8d6kkZbIf2+xTW
X0yNc9c/mddDYRimlXJ9ZVZpAyDx9VpeBSm+W/omfH6Dzo3CyQSvODeZQT6PQvNNZ3seKVS2Kk3r
33M9/OJznBuEkylup2HQwPvmZEtfP9zU7Y+I3jKfv/8zk+/jtPjbABsI4u1+fv8JJgrbo8/BSLvW
b59f/NzNOZnZESLZzKQrmC8ddVfStbXXHt0YO5NF43Dj4V+9iHoyv9Oko0w7GzMsp/RnOxNMkR/1
UHe4ivKXfgKl8vkLnblV6sm0jgwx0KhYpzUdnaFcmpDWyCB0Ok18fvkzo6yezGenyQegQJRbkgIl
itfvaE35xUN67p2fzGLSodFYgHrzEU3DPc1AXtTIRs3V5+/8XGpBnV/3t4dI6byuMuhC64eiSb51
XVqtkrR2VqlS6XdmiC60nmALRkPiXYPwx0GSMDyGGlRfzJB5rP+wxqsnM53Gih7CIYbGgG7zgiFU
hOsp881ipUgk4F+8yrkROpnrY4SwsU6IROj95e71tvNWOND0L+7iuUE6meVWb7epAi7eH/r8kCX2
+39zdh7LcePsAn0iVpFg3nYOylnesGxLJsEERjA8/T09q/n7uqWq2U55RInhA/CFc2BePDId9PD1
Q7r0y58t5KEYI/qj4Vy4sbgZOLSv6mryvvndL3zo5tmHLovBnZhxJDuWWpvJfmPdWCgG7IAAg85s
v/lC/hrPvTA8+9ItOBnhVAX1Fj0JjiuO0iDq6eWjbaj7qGNtfPPXnEqo//914kJnXzqALsHUqETs
jcZbOVAEDRAfk3mcYmOTMh2ENe3Vb2gJp9qjsxT/RfMW1s9fPyn7r4+Ky59Fggzb2iyyud6ajOPO
O0Vnnr0wG42WjTYgkA2OcnC1FrF7bTtVyIiymIt1DSLoSPtT8JYHbvaemUbwJzo55gqGl+96uEK3
RT1BajfN7sCrzFHy5H0as5hOUEf/0I4Ne15K48+UNriCZCpCuvia8cUBqgukSJugNmLvJRZ0CQVD
OL/AI0225lRE9TdP+HSD/993zF9+FqjKxpWwScd6S2GY3wCMw1ROhwj3DzStO6As11Wi/svhjmud
Ba3KLU7SHiZUGN/xGEw2/lhI43Lf+tO18Y+vH+VfvwuucXrC/wqMkejmqe6SZju6cljUFdEI8y7d
qLnY5YZJedCCI/31tf7Z+P3t5p2Fp5D3xgmkCeQp/pXSRxQF6LZsXKcmzWec7QVzMcAelicL8Khn
UGA+M0gkLGJIWrm7aV1EE077zUf013DGny7+90+3qcuWlQQ5BTsCpY3dZavSmHDTi/zbdefS7T2L
aX2KxK7PrRJqCGPYENCt3RQyH+QHnn3XjoPcjP2JFdYYzgoXISzIwDy5R3J/3UAO2thD6W7hFWBI
cALxKhgwZxDA87ffPJFLceQsLCZOU9lFWlOXm1Owfpn2P6JxaOjIjcZVVCbpTpljxai2ZJSFf9ns
cwZst56i61TwqYN/Thm4/fq3uRA9g7PoOTsN7gqvGQDEI3lX9dr2GYrjQJ2Jn19fwTo927+8gadu
lX+/7tK0dVbNTb41XRhWwO4kwEQDLvNvkFXeLTJTXKS1ZVofBneG86Rl0b0Fir/cmQA5mXBnxuzr
3+XCqxGc/vu/vjxAfnSg6sCi2ADaf7B2JR7CoTrN8VpPJSHvv13mLGBFzRB5XjULMn++Te4Skz3K
wOp2CDp/yV9qmqfhY7H+b1c7C1kFQJ52Sk2xTSt7vO5tI7nR41DReQ3UHocXUHxj8Mdv6ncXlqHg
LHi54aTo2wjEdmRrtzP94j2QVfBN9LUu/fSzaNXkHZwVSHBbDSl3l9ASsOtjoyihyoPjcwwz3vUk
Hx7r2pOYqRiZS4xesTk69QhHZbQWFZN9pNJpy/367l5YfIKziNVBtS6ntre38GCWYXxlCuMP48QL
DzUFGqs3inL/7UJnYctuEXoNuJuoxKU3nnq0Z2yHTrLyNOhfMqt0smfLry916TM4i0CuNZU20F97
C2p8IxkmKpS7sTi3BGF3M6r/9rH5Z6GlLaIGNjwWVJQF5NWdEQ747DE93KXvdtL/Gqwu+uYTuPDa
+GchxhazC83LEVunghEkQzNedDBYvr5bl374WdDoJKntpEvEFlmGfMhjqJW0vYr/eJfOYkUSWC3S
B0obvmSwe6ZV6S5pw2bv1VF4r8faf4aJV75+/adcePD+Wagg4VQXWk459WoBGyqPqrBe+JMtny3X
0zusus0AzBTH4tfX+3t7lAeo6H8Dbj5ZlgEGCTBs3L3HonroUXl79hM5nr2naXCty1t7mPY+lolS
OeuKjvGZOWXhx3/4GJbwCmnZRl9bMyJgmnx2PrvRbNmDNzGGfIug8pvQY59e/r8sU/5Z6MkhMxWp
6eqtE3AfFmlTMd84KBhqPXi/nbZh7tBKsJrDHgPwvB1C+4QLrmkjqg39ppzuo5M2hA2GTUETeU62
QgUD+KsAxkvbblpjOpftLmLrg/k3zNBJMLocGV6x7SKRXtVhVb90xhg9Dsns3toVbBSGp3hE3zwN
69KfeBbLhnYqZrgkrMSmDT8qExNb3DAd8GoWMaMgbhvCMu2d4dEMVKnXCUee30zrzN+lpS+9f+cx
zvXw+Foq32rLNVfp0KrjaAKMx3UUfcwlZk0zhAjwTei+sLc5b1WNnIEeK38st0k3HqDSbNgWPhtw
35yuvP36Bb90S8/7VVNHytF2gWbbJehq3T5beQVBpQmWyHVXpoD52KPuXZjZdFcY/cfXl72wKHln
8a42hOM1HTh6SD3RinFntTfmCUK3No2tPybmTW/G+YNZA4/++oqnD/YvX8eps/nfO6dcu2aZRUmP
09X9afuT/9bK4btk3Sn8/O2Hn8VAw2jtCuo15HGotIuq9qsGGKdp3sTAdR6+/gMuvAzeWejLB1WO
mRH9U49qrjvOzdfSVWBDTjD/a7cYs+abW3XpSmcxL64r5anQKHnJTTomq/reY+KmcUI8DXnyTSS/
dMvOolVpuNLzSk3y2vegz85muJocD5NVSt7/v90x8b+PXKFMGmTCWa3nGLS1p3baODBb3l0yKw9u
PFnf7EYs1750y87igm8MHYhzjmy0R9afcefNzPEzhLRQ0po2SVTDEheTeu7BCu1iNu8HKEbTQdIm
v6jSPF66YSvbpTV0w2s48Q4Jb21Y1uMICHSMGIgffoOo2lRlvBIiQUHEaVvn4bGw4BJn/bZV17TT
A16F8T3SapOLVYhXhJFq5qyblcire1aGXdO010EUvHj8GycPV3R9HSYDIGNQxocU++dSk4ixwjtf
DmubKdS8S9DbcbKqqmgZcZLu0Oc1TNLDX9pUFTOu43yoLLn1k/KahYFJqbd0pAXWA0ebWkyXK7GP
I1wbqfueKM6wLnM0sn32ACoDrT95KgAZ0jRSgTU8kbwHOhgN+HZjZGycyfxMvWcD+5myjYM/obPI
9S4/tQyeMop5sXa7h3yeGBJsrW6RduD8anUU8/wUDMOmmMUtLfgbxtSALBe2dRe6w7vTVr9HdQt1
HYtsA1EbtsMfJ/qQM0QVLxsXBSfYHqNhCD9K2JAuYKrFHGVF5uxg7V3Ffv9ZGgzg4wWajfDgRjuP
wWDhbjsBqSp8ahmQjIJ6VWT3mXwzdAQ44jbv0qdMOdt2Rl4inmzQCzHECVX1S6gxkt67Km3pgQRW
U5d7W7LIyhLEhu/u6ZJYROw7gDqt4vxzKOvVlN0XkD0pM22Yil1UCnZPD4DWA5eC43L07wJHHIY8
25/OxUY//rKtk9+q3Uf2uE+DBiC9uWjig2jf1KTXXg6X9mTsZqxuCH/15Udkdqu6nB9qtJ/wipYJ
+c/208IlfmqIEvJQDbcRuDYydkzSpWAizOPYvXiiOLqM7or5Ry6yOzv5LIYfBdPLQX6bSMZjHWms
ing7dU64Y6W+7jxKGi6YY0a3JZRCRmTheHXEmv6+yUuQCp/km5Zd5F4VMAK3nT0wnMw8o8mLEnu7
IErlUkVPTv+AD/U+IvRyNucSAFUSZ2eE/a7wxztPdPezHG+bUF1B+VlyVPcWqidhBPdk45pqpdt6
b4S/mG1ajnAHnSG5C4M/nc+E7SC2CeDpwLN4qXGcAwF3GEqDJMZnJldGCnTD6aFhbslGbVpAXFVP
AtMLp8PsRu+0HpMwYGrSaAXDqZ8NGy8sigYo5v7JoqOmTeNVjOK09F1IjcbHXAUbNmDrGd3WgAPL
d2F+mDvo8w55jRNzAfSUBQ16rn3gksk2CXF32VCb+xATA8Sd5KnzLWNhu+VVCf0F2PQneaSFMf3o
/eDWrO5VdtcFJVvo6bbyETAO84Jy3HEMgATRzBVBU+oTXNK8rJ0P8wj6XPvejc4VnFJgPv0u7+R6
HhhLqEZ6y14bu7kFK/ZuDVcW5FRNP9h059U3XZYtxwyBePdWhvnPyCiPnTGs6c8++CI9pE2xMHSw
KWd3XStr3QgfaHDLTHl8cD33l1Wxi0OTEDU3vvsrD1NGzugU17+SiRlOw97IDMBdWvCxFk9+MtwL
qNMGLI06S1YDw9Tw/Neu7/6eS1cuCrAlJmmMHCl6KRad/VxF8dKEu9a7vzz5MYr3RHRAvdXKq/if
68gFvAyJOAOp5I7RvWvArhmnesNUKDgAtdHhu4bgjxPiVcfX6ARs7EYjend90m5pRBRe6O0S4e6g
+6wys9656i3A5TTGwdYt3nMBYNxqPvu52HmTPAyIjhmHsUD1R+Ck3uq63+bJtuvUMR5vTeQPTX1d
NgbuOCTK0Q9tUgJOWGdccSh9JMGqvDZh5wtUODjLbmkdAhnnLsrhJCqMl5k3rRLRbGzOTRJGHnxg
rBA3YcCRxXkfse8oICGR81nFQI/ZChrqY8zv2mpcWX75AqfJia0laFT8ZC7H74nZ0WQBp243SQiC
Xc+svL3R6FcHfIujm6+n5DPA2+kFP1VavkBguR6ZYQbKClqfR1L73aHCk5r3/TrLwaP1YmE35orQ
sK0JFaWd49hsflplthEJb3cPdnfwMFHkhAkRHL0h20ekVezMn5EwY9yBJ+CPGBpPHMowwnH3VLTe
0pQemq95U9UjjCFOXn736eTOnqb/JYMVW1oAl17D7lOiuwJUk9qv5hDvExvzqVB32qQ6Grdr9IyM
G+BHY9rAuip6Hg5EmWVti21e/xT9zyJPNwniijproa/y5haogE1JgLuOCy6dyd8ZOMzUfBKVaxYL
BsMYUTIZb36VYS97Als5HK3AxsI1MBRKlAbPfvRp0woWTDGDqXIKcVOVAZKl+SQUMLULHL5Mik9z
0OYjkp1iFYmyeshMBXW44S+gZRLVZo/DDOzqgDPCOKnN3CoaHookTq970Dr7Ex6AlT2UDXPkgcKz
3QowYBaMwMUEbgAx2yTj49y4wMdlq0O6qi1rPfaBvwoxPeyoxfojBr7G+ZPKNNznnSj4MslwuUzx
g+5c1p7l7UPTfYk7n5niZG5vq2hk3sfNffWUjOVP6Ju7tDavvLHYN7EBlhM977xsGRu/m1RxcoKn
5lazR1rHdMavHT/AzdixvFfjMy7J0/KpoAfFzb7O7V+azPPRs3kOShCZFMzCeKbTuU3/mKF344Ba
9i21m/32qFpcCDl+XG0o9ZxiN9VusW6oMdM66KERiYf1XMq3OMo5JLdAEdAtzZtODsVNMw63AGCr
9ciw9E06p4/jqSWGKZMrkfWbTPTpUfkaeXaNA9OaRcckFw3dqW2+01+4VnndrwCf3WdhUCwc5TkL
hgUZ8Q883ObDcMwC7zrH+c2ADQEuB0gJtfaVSV9zD/7bAOGH3RGxzoJCLl+XzB7mSr9awtrLvHvs
A+fKDb29rXxjQ5PrmwzUepyVz+rpZejfKfjV4+gxslRTZ4GCZMELB6BC5iKt0ocBO2/WdTtlOXe+
Km/Q0uykbeAgMV91XcrllDQHi/aNpRVMR9CNCCSojMgkeOt8He6TxHz0g3rPJBYqJN6ZOmDfYrkL
GzqHTLojvPdjOUfITzHy1e1JFlhPP7AFjCuG+A5JBxsDY+ahBVuMpvGEbemfoxnoQ+66H4z5RCsS
nSFxquqsRakVzWjaHF02tk268Wfl/FZymjE9dZLZb+2fxDtxkq1TO8pYHsGVMXwfVuwrjGge0VIB
pE3Wbt9LWLdGIsoHJJN+sUSly/mktWgWMxRGD3z1gP3spJ2eQjsuX/M5xItoRXoCzDKBRuP/dtJP
zDeYx/JQlZs8NKx7M4Cc6wRVP63sqmlq9t3Q7hc926tffmRntLMr9MBePOcIK2ft4SHMjWCTZoV5
FVQ5x+IwRQvtITW4DhgF38EhEw9dR6+LFm64tPgBEOuKzN74UTBUu6GZh5+WOGV+dTqB3yqawVuJ
oDY2XpbNzzQ2ANs2hiEEhjHP4bZtWmILenZTbsLEzA6Ww4TjYMvumInIo/olrcwnzMZNc2T+La/W
dWY05Hu5a/o3qO8UbKDh0K8AvC/b5MFsrTsbxZRb5yarqNs18CMTSNKGFZPjdzUwXfogJVwqiJNL
mSGDyYoxuU77HBl80vcPg9FyH30Ivt7BKX3sgkZIFzEELg+SwODmAN9Dhz1qFYJvsUMDrqoJy1nt
nSKEv9PbIuv2emToASVeUkeE6qRSGxnD/t/6KYz4dRKZn1Bw1WNF+HFXIShguakEZziaOwwoE3Ps
psWq5PAqdxM2Q1SvqevfcoRlDFSyg2GjUdj1FTD/EQi3B2VO4RDhxEbB3VogBoKk4p9ANHFZiRtA
YvW97hzrZ9fXdBFNBt3ErWUWMAFOduuiOGk4oHJyy/PE6e5AWKMh4X3ehpzRjshVAIGgkjAP2ndO
8EGrD48JJdqd7Tbpc1BFwa2qdLuGdD4+VDwIjFyOM97TttkbkJYjdauUF95CkrG2nWea6wqC/C7o
LLY/7mTfOK1fXzOiCU8CFtwj1rtkOTi40QcYCPMS/pq7KZCxbCdo2QcKmPJYeIKuWbPOjU0QNN7n
kFrpQ1na/g3T98Wv0YD1oSil8TcJr1yK03bS1k6TYGhKgq3nuExRlqJrNz4lkW0RxS5RX0432NGa
45zY3cYLmmrTmD5ircl1UF1Qkz6G7P19t1YzUqasuhrARHh5uQbsvw/SIE4BrFrBekbvdVBJXT72
mY6u4nKIN2nh5ccWF9dTnLTRpjltU10zy/jSB7P8w/4mX/UFMNC8rxbR0N2NAaZdFlJvCV+pP04o
TRHMEig6UEhMH3nJKJa5HU2A3XyKOpX8Y02QM9w5+QF17efsR5xNTSojSRM9CIHnxWzrd7q+YkwI
M45Br3s2s0RBJMnbG/Qd1abT+Fc7r9OLanZMjAQJwuKqeU0NFA1WWb4YjLfv2qh3KTYhgepNaw/2
0YYShZRQJLNcBbXIINPP15HtIgGO+mhZB2Z8fXJ+oHWabYZY5WcdEZVSL3kVjceA9pCqa1eGmoZS
OaCoKIrbTFryKuiiU8dYNa91KMJVO8C9K4xpXOm4N1ZWw068q6bHIXSbj9AvgmfjRJQeJye44SOE
zGPAT8SvApARPukj6hm5D0uOhhD9AxwDfrBRre2tAUFFDxHtV0enBSCYDtwVOy9ztqInnRYc9C4p
I3B5Vf0exejjY1fMG9zPciNKZuRLjoIZfU5LNQXOKmCn3TscPIVrBAtTugBfI0YFfWAsTzpJomtQ
7WLLfEvJJh4kYli4+iB1kS0G3CmwV8LoahS5PIiqHR6kAkXVxyfJI4RojnOxS1pmmD+nCsAeMz2v
HSQvSuNp+6ioau4LUcxbjMnIC+zWINgzu+q5srg2Oq9eIuTUjPXqfD8EzRMqRR5LmjykhcRWlRVy
XXUSLGYu+x8OkOy3fDR9RpTq2/QUP3p1UnB4noY14+tlkVdvswHvSrgMqtdJHV9HM7bFPCtDmmu4
yRzD7Bt7qNJrNHFQZ0rbRT6dF7dmEyZXXTbaV3bcwzQDXrhw+deL2XW8lZlUsVo0VmGs0rHF5uoN
rzlmUHCxesQdHrKq0+C+qMUAjLXmpF/GxR9k6U+93d+Pltstqdjdyb7/bWppr9nX3zN97NETk8zL
xCphASWOfE7MkGQq/c0wwOznPPDLRwjm/rq1fIiafX7fNayihcBX6mrf2LZh+5QREgHekFPhD6Fn
awrq9VQVhwYT0n5IzGhtjPrnIGdr5TgRny5lYIwNzS+z7ufb2XJ2YRRRXSyEerGwEq1bAIwU801r
N+j4U3qI4myVNLdTZ5kPOsWgLFNa4VMr2EtaY9YFU3prE2MZPYFJujaV+9J5eX+dOKPalR3o12Ks
nZ1vVTjCzeGlKRDeijFlq+mhaE/1fATKfzMiHGAV8/od2CgW38gIb/K4iZHlzXsH0PZRhkMO94uZ
0Eh9xgHPISh0geA3bSjw1PWO6T7ALMoKtmWZBlhmTwt3YMEanaFJW3F3yz5sz2dzNabEEhu0/KIR
wYdsjeaOX/5O+d11abVFttNgXZ7RL+WQuNqyuCXpIzDyZOMcL4MIdwETN0tOXtW9jQ3yg8ME3gCI
KcCcMbzonzFdxRO2BdnuffIMaxi60bwePTjpuD2Ke1P509IuJ+OzrYUPIyp3HmZZRKt5jA1gpUCT
OYcCjUETdyJshiu7SNgRn7jIImFgPaqt5A7Yk3eM+S4eoVVPzxwR4Rm7uqc9qOxs68Or/HjDlgDn
dy6zu0R9Zq5dwx7l2JiBoNmOE1DhArrScprE2yiyfIXJgLNzyObpWJR5gFuxNsOXkbXhyWAT94z+
sNmk1uAsGVUPF7LOh/tJjPlGpEkcrSkCtH+6DNh5W0bJuEK4Cb11SAdgcE3L6SosBT/fLNL03Yk1
kIUWlNuS2MBqktjmItKJAdg6K8jcKYs8UGQ9JABSnzsstA8dTmbwfsLbNy3sorE0xDFJvJMctyca
DXIyKTiSB35h9xU666AJUKWRcJt+6ERPCob16FOrnzzSN5aOGJIaOQKUWUoBUbac5xZz6TTXzqQH
ent07xI9XLWzZuy+5uiY1wBdvHsLY5ixDssp3MKTgKHawU5MLO756TTWb8U8xQd0MmLtlylvoUco
OVaG5T/P+BBIR5hQ0REtdfWbbSrnw5tdD4dAwSQXuxvSX4C6MvCNoXllkNd/Lhwm3rRU0c9UtF65
6YeiUFuzkOT06mRk1XKqoHixpKyrZRVU7KH5jJNsyVRb76HTZUppzaAYs6hzFY71PUgC2VyrXBlH
EFigioIuj4eFTEgl0l5KR0aljXSLe4FJ4yGY/eLayyJr3AqTu7s0Sh8VdO3nB6vWuMdSzhmLIFbp
sdBO/FtqDSQ2zdR7VjJviPCIKfWFYUT6GvCdPrDOgOF2lQGk3LZhX0vmOVZaMJ1AdmDyrHVGxbZE
wG0oPutW2v4tw7tg2maArx0wuN8YJKxnyKvux6htf2XgQQQUG6tNnNQDRrq+fsxTwTqXhzbHCth7
Kw2Ja9FBkTnN8cwRrlyE10mQM8Kce95Nh9DnyTOc/KVxTaDC2iuvhGHZr0VXRm+e59qf2i+SEm0Z
dMUlrNu5XxSt9K48Q4HahkoY/BZW7W9b00ffOaN8d4EUrGUWXblpOf8aQhOdqBn2V3MEkt+Fa7nW
UhLM63AMd3HX5r9L2efvYKFPWOMYxPwG5vnM1ro34uauSx2zQCjeGQjGeGe3Q52y89Rj/Ev6hVzV
KFA3IHLE1RjWw9pE1cD6rf9I0hSsGLBusJafJuEKl7QagfghmIgq2p2Rl5TJqnOLeon0pyHXl76q
aOKdQWfMUI+i4X+nFf9HgoJvXfrjquAMvjYwKC7iHHA3zxL1VaxpHqZHIDB9LqCDK6/u78o+O8LR
rBZaDe1izprNMEn8RnpgbVGcRlaFYoXuokAf09kkrZ/VzyXiuKA3EEZhuJ+1f+/X9QPFW4tGrdxZ
987MOjeGZEfZdyWy/tENaXZ/GjJWYrzi7LDu0KCxm6s+HD29C8d6xFuFF6pmI61Q6gXZFWbAK9PQ
2yYHt+FPHgonDsKZ/PStFPFgQyqIVDEdAXrmKDXEFcAA9KNHXaR3ZL53wk/zqynMsG1EGXtY1B/k
vfnspqim1FFq5zo3ftT6qJXxUiTJigzN0kkR8DKWKbdhVP3w02gdt86V7MkzjpYXHjuzONh1uKU4
sEVFvfX0tCUkBTDmgmfShbA9JcfPgmXYvjXyFkFlyS6dio3HVzxvpymhNzItrtu+O8aGCN0tuVT9
5rpoDDdflxsvVTTPmpIqhYRMVVO/HZ3G2Pms6NQ3/tmVk7D6+hJ/H0nwQve8JcmK8QD2cJ8a3SrB
bSMr3w8nh8t4rIqEisJEupEOMzyuzSGoXpO5dr/pvrhQQT8n0ERuaEWh3xRbU57cYXPnrM10nP/b
3XPP6vMB8k0yFE6+TVujX1YGepq6HQmA4Wx/U6cVF57QOZSFtA/gxCyy93ieOLqXk49Z0zCKB3/q
h2NH4RXEviOMV8KLs6PB2H5wqxqgYYx0iG28Oth+11wZqR3s8wGBI2WKYowWmZ2i+3NM9S4mkd1H
c+p7K9vrp7VVwz4weMcyBBrknvaDz/r/9ctgn4rLf+k6cM86AsKiDV3HgTIZhEU0LHthA420hyxg
11/M8YcxnFRgoA+7YjUNcbqzw2rEYEB6kaZtBLlzo2UInb2vPpWUwctcEJkW6IJT/CInJyh7K5Fj
VHHF+2AEwU0WyfzR7xQAX9/Kt4m0S29pV2PxM5hn2a4UFOXbEp3xLyrPxX2vyTuy4vrfUM8uPb+z
xgScs109BGx9bXs27kh4WO81fq83uszQo3x9Vy9U8t2zvoTIqEa40sPMQ7fH3749lb9kY5C+nFyS
C4pu7G/exksXOutOoK+M51M63d5GqLXuvMBYuVOLlse3x9vKzuP/1p/nnrUm2DEQ4dGgIQ/9db6t
Sb49mHauHjAKD2tHezF2adE8fn33Tl/r317JsxgI3WkIanfq94p1nInyE5Rj6qF/hKsCUAFmOU6Y
X1/qwsvgnIXCGDawCkXa7pNGNZSgYt3f+/1svgSOzJ+/vsaFkHfOrmGowa3dsdL7PE+qJ+0KRJDa
a3Zf//R/ZnX/crfO2TWgrIvUUUG/r8OebXkOmlj3xvsUmOHGmhwys3XOWSXL2CGNjkUCJkrWSpne
ymHiYe9aTn6vcRyhHBs7WiNMFEzSStZl5KU7tOffNrhciDTnjBu4xWD/3RSwNTtXEJ7B3P0WDrDq
ZWOUSDyidFqFgQqeR68F5Jm6bXBXuio8IAX9FvVy8Xadxbsy9W0JkdfeB8rI9bal+FYuG3FSF6a9
Xaw4SBv3hunaL1lx2kW7TWw+k24yny3dB7/AKutdUJ8knAHNB+myqQStE4bZTmvHMbtXbcQkeOg7
m56+fsCXXtGzeJXO4LVxdbPelB0CzdMp4dFhPoctaht98xn8M379t5foLGD1Q5gEU5OoPbRA5Knw
OE/NMuVBFE16VaCEeAtJpmD57qrwlYJndJtr5myNuJzXNYeiJ0bESQ/FqTu3x5Eu0PUcuUO+dApZ
71KvxP343+7GWcBLK8Xogkds8OhpPDCie93Jhsg3UTP8+goXQqpzFupQQClmIzTf0yCsqzQV/nVs
O92Pyjk11ovsu53Qped6FuVIrqi2H/N+T86w4zRfzq+RPaNwcJsp/Ward+FvOef2cNBScQK4ea/D
eOdz3qVZy6aEq9tNIPR37MULfZjnAJ9BZCJUfUu8tgwx0flB9bKrmuw+mThg5co+lQlDvCAJ1c1v
3thTgP7LC3sO9QFyYddx2ff71BqNJ79xyNUndtpA78NXFaeW+OFa2qEvAtf5TYBc6T+OQvzTvfev
6ZmwKChyIibc06+nSDU5aXMMkP/gEZgy4iYd0s4T5RJqZFlK4mX99Wt5aYDIPgtcIWc4O6bRYT/Q
BY5VMzv2xWR49BXE1amdDnWN18jmGOkUR/rQlqSFVYXismSnpevuu0nfS82+/4xm/usGICAeXJxq
3T6AHnH02hQlGJtGK1140s+XyVQWqyzH61AKjq3sJTkTUxCV5nebnkvzMfZZtOrajj7IUuo9eXTx
GkSt6FZ56ZKEsoyG1hRm9o9h4zgfQWxTWOkwLr14urfydRoqaxWlg96ZFp31lKpbzgffvJMX9i32
WWxyGPMONbOf+5yl8xUtQLaayVkvpdIm6nqsniFbqG8+7UsfwFmYMpVMKnRrM/ZVwzlWocCeTKIF
OUh84mL6876LkmxT1tBUUFWl30THfz6wv314Z2Er7VvSLNrjx1OYXFfoyq85QmBZkomNW6t29VJ5
dPQXlfZ3tuzpyqrm4IdL4vKqreijjVI0jSyq5cGcEu8hpyCyNkmHvcdDiZy+GfND0dHHOZPD9tfY
XfOXUSbjyxSF4uW0r0aI4bvqtjTUfDfOvlpTSI22TExl11MX0+U4NxGek8kbaDSl78Kj6+NgD717
neZRuPnmc7wQ9M75R8qgwutojT9XR+XvKK67fWEKAarZmF1z4XCO/uF6Q4rFrzC3g+zFp2NnkmL7
3D0K7GXIZGw3wLGixZLZFxcwugd8M6xM87230B5//YteWALOMUpRIUjqs/7ilEesRKKDFrJNZaMM
wUX4zYtv2f+MsvzltThnKQVjJ+re95JdGNdZuvJtp3+NobCs/aGJnmHPZzf0gVNsLDvZP9RJ4BW4
imTzW6Vqxn3YGrvQp4J1IiDbFv7n1t5mdTmiA68SwTaM2t9VPiSGWPXZ5Dcbi3rUdW6HprMJ2FmW
dI8aiGLpUGiPwBw7Y0ECrf8TpQoZg1PaFV189G3fuW1pflZ+Y+11lGLfok2Hem7SOrQXV7Mef6hR
iUehyuwFxLcXwOYYQ3L/7TzsnbIf17xXzAQD/36ICse8J9FL1tEAyJ9WWfJH4rdbd9Y4sBz4sXHb
E3Z40m1Ud6u+tesfo+iKjFqOaaDkSy0y5q5pPtVVN6HtnHt4slagn6uqiU5yX/upDdz5auplc1tl
piafgTwiX8rZNrBK1I0+Vr5XUwtskmt+if4urugCg6Vjin2dnf6pYjrorfaq/6PuTHYbV7J1/SoX
Zx4FMhjsBnciiZIsuXc6nekJkY03+77n059PuwoHLlbKAnzv5Mw2Et6kghErYsVaf2OcKoLZ+Ndk
UtVZ4QFe2ngRTP0+xgapoa/m+zd61Bhv84S9F3jAtruxwBjdjXphvGArFOyDCpgBPRS3BmPJjv5L
ZLF+zKHtfHProHyxp7x4MFrD2LlW2djrrh5NvDwmsRrrRn+V/cm4VRlq52eBc6uSyqgp3BnNtW/Y
gG7hGP6F5jZot9Q5qKAI3hKiGmwtW8l9OLXtc2sa01dtUl9prAVX+DBjTx3YSfKrlMio4co5Pcp2
MK7trKAMXgX48OpOE3ojGdxrATWgwG639L8Mk4WtOda56slNM+ferbCZpX7a4gFRQQc81M0AqC/A
yZa/0iYOijFpbtJpKq5I/o073zRof+PfMXqhqccmmrm6iDfEMqaUrSjT7ewH+FzKyfZ8hSrU3hk0
OpiW38IcCOOX1jVcSsgSGulKkQuewAVu85XzrP0RTo0f4+dV4p3OxQ5gui1aE3+j0MCLZio16qYx
e+xmaF0n3MeBMq8No0bao+uw7rQGcBpbX8faWhopEG8j5vpkmVPYrMXUNt1GqhFsmJ9PRgiSWlJJ
L9KsPrS6bo0ro3faG+7ADjqMMtNWHKuTs2E9OV+d5mRr3rKNm1h9TuU+iJoSR8V49I9Rg9mknVjm
1VwNPpj3EV/zOqHZs6pxoL0OotZ/6kHpnRjHwbECk3sMKzO5knFu4PGu2latRVZjA9yF/pCtEGFL
b22LylTsd+UPs59BMXIVFFs82OvTjBjTb0n78ivyGiW6s9aJUDbWm7At5G+AFziqxKORGOukyoxn
KAHNjwwmW7DRRVA+wFqIf5m64R9ZdlG8sU5HZtIq+wanDrB4c5kCh6KXKHEb/4WUifpRRhEYxCCb
511N32lvgo8SGKU3zl1GJv8Fq5X5q8Kbc2VTx/o2uvCDKAA1X+WctyG9fIQaVjkWmy6AozgPV2kN
1IBGqjQ3PXDwvZgjXXodKB0XBG0e/sy0rtpOullt2yzQh02a6BoHRS3nFzmE3VvnzrLcmH1Spaum
q4e/ROyEV/Q3ZxoJUfGN7L/BEXOi8J3Nqv9Z2NX0YhIiL5Hmi7ssLLsbESr3Bf358c0Bbbit+07D
omcK9FvbcfBDHqaZ86srg7cukDiDCrCMr81Y4P7RtonysIZ2n3M7xfsm0rJ7t2vTo0gL52Xuo+xu
KCzzCZuyuNrYZec+Ob1rYuNSyPY1V+CFT11CLp25BpQxAovujDHeHXMYiJq/8lO+t+lGx0JL9PSK
/j2ixVIGPS7Y2jQe3YxrBejkuVlN6BkDM5/mZFdgL/psZs0EyzxgG03q9DnGHhkKy9RGX31nBkSK
fUq+H8Q0YwZqhNVaSnc2MTo6YbPSsAbGqImuESsbx6lxGyoHOsZQZZqxAinR1PjqKGzA+yorXho/
6IN92hkn25u0sp4xJ5b7ObSLN8d0W8/kW4HnaHFfX9lT0WBWlCUvkjLyL9fHwXHt5OwFZRoO35vC
dX+Fsz5Bt9D98TlEmP2mmZri9ww4+1FGXX7jpkDUQA92NTUbJ65v/TKLruVg0aYF+jfgJ+MM2bCp
TbcHSDySg/tGyc/nO3X5Bi0lZrVlKosVzeCTmWs/b6Mi9A+o1OQ/7Q4sI66RGteaNpggErecyBsf
9Nkul/zKVabX0An8rvacXLRPmVUXJ1fMBqiJ5Y44i86FcZ8oYK2cEeouB2IHNqBB0iOhQhwBvMeb
iQZj9gBXXfuBDrbak4wUm3lOHIgE9XzrOBXCHEGm3+dkgOtGaNlVkk05cK0wurb0WLuaCyASVp5g
bgc59DgqIe/ivE9u6x6ERdiW3Io4l7M1WBbxLcWWE2PzyYkop9v9Tpfotayh/6pilcVDcg1CqqU3
60hwfF2Rbail5l5kNSxGJZ31IFS98S3TwjtccqpYWfnsWmM7bRtIIRSDbJjwHXex4s4PFUvcqn2c
Viutt55Lmrb+BlYQO6JVA9bVdU7KFXjG+VVGpza6GY4wPWbwFhX4TuDEo+vHd2XE9S6dQRqXQUlr
v9RL41vulBid+QKeEdnKBCjGNtW6AN8B0koT4WNGD+GOyYp+GG0AZcRK2+YWe23svh2Zu1c0E5xv
mYmVPHuM09w6WGgNq87HTWWd+rX1GLV4zGl4hT404CGulFFGJEjSrOp1j6XQc+BM+ZcBhQH4vKYT
QVSL8+e61HNPn0RNuJXNY18N0X0snOEwWSlIcj1opruOavVXHJVcKDeNOI6ZNnl96ds/GhxG2xWu
J/quIgK3uHCDYHf4fjJ1ItCDCKrWvmIAkx5sxwo9bk4A/JTmUluXtCkh09jtKZ8ett1URbg0pO5L
lwzqqS6c5smVub+ypSa/5aWZbLVGljtrbBLPSeAEOJ35OkwSDFcIgmWDHhsu6zHMpkdLTeFtMKlq
3XSBvg8sLcGqzpWkKFWqumITAyFf8X73bjZ1cY8VZBXsAKuY4ypSY0baajEzgGxaecfaybJNXBjd
fF3YSf8cWXHbfZl6MHWe8rXZBvCTxd8LOzBe/UpaX0RphnIVam2gVpyuqgB+pdFVMcGIDxtcC3Sb
rmk3XkUyh/zWu2OGOtrQ1j8KW4nyyR7taBd2dfYrA4MNIKTwo2LNaYrUTpaH40kt6WTi1E+9eOoC
rYVrEACaeBblPDr7Hrs4zKEm6nygHzqvMdvOc3RfPRVhWG+ysO8AELqDdpM4br7tHYgHK4DL6PHP
c0NmNE5QwN1sCl960uWtL3sBuUXQcIZnup5AU3qNU41ea0tjr6VBZqwiyzD/6uwAQhK/Cn9JqijA
es2reGzxkoIV/SOO4JKFONw/FlM0PNfswDu7aeSNYVS243WaSr6lRpTfgc+uvvp1Ob9gchNejYGe
HEy7jq7SIgH3F+f6iXSoUzTgbDmosep/VJWRPgSx/bWCefXCFpldAckS1LA4lAqzyF/x85xv82qY
thzb/peqDbSD1kbFcWisZK/NkMfsyJmhBTWOu/e7Xl6pWgbP8CncZ52Djv1iMvigdboNx44S6WQC
eApMGVwFfCBv6iqQEBYasRGowWx6CFQUAyrKivnRdNhqoZqFswFXYrTfpo4dIR6D4m3oYrhC49SZ
mBJ2OpA0yxyOnZYmXlJJsOh2VkMSLHyd3SJ06pbSeulz2agj0ytat3yY6tZxTljG6lBreYh92Mlk
2edA3HAbiqLDLKQ84DTW3VbVjP332EMk40aRG6vaQTFg7tPxS+868R2Yb/+YUVQOEPbUncdiHAgC
sy83SJTPz3NoJt9EOGpf8NJ0dyDY23xtYvD02Ebob/laZ1wXoq4OndB7wNtWux7KRh0cAeyL3dqH
SMfRcOUOdfsA4hHbn3SOfwdNzRkXDmLdnrzUemFACfaRVhjHCQghSPfsRlem2IEYG7209zkv2R3a
6zJrXTg1k1vemmOabiNfzSg9dzW6ui26KmHrYLUHehX/cauxjphODRA7i1LcNEIPH63WUEdjAJSe
AjA+mmko74DlYCjKHlrUTn/lIJT8FJlRDuw8BCa+QldyuA/mXtvFeQcRRHHTucrssHwLB4VRXTnF
v0VWJi+c2GWAZqmLfLSujL0cuIIMMnAOThyMX9vOHvaDK8NjnA3x4wh90wXwnMSICUAuSdYacDUb
/JWwQfjD8wWWmn8fIuHsBRUzcmUIDbhVW2MJrCgvNQBlPR6VcyDdV2MU1k1gz+Wm7cdmn/vjqS0z
VAXO5I02AR/woy9jbVTbzqyNr7WFVxvX/8mjHjfvwb1UPyb06cllwxL9QRYoEPg2q3seX9l3HK79
NWh/92cVCGPvwqsSB0gCYw3OJw5/h3bYQy9KVHCw0zG5jjEZunLGLvrl2pH46Qbx5IHILdaKtlJ/
IL/K8ekA1HIzlImE0VK7e9soJb0vrh6ODIvnisSOkwXOHbS4EqENAW3GaOZ4w/kV7RWr5ZWdXv89
itL4Hcfcsec+UWswLoGNY1LhbxW6cV/gJeR3fhFSVPZrQONrNAn1dX6yWKSqgC1dKesbWdvagcXg
wP5z6lXgUC12MONcs6baqxF1TACkkP2cwKkgO4NfQ38sdcfnCjfY+wqUzCZKrOoGjD/ypqCFt8hg
6YeOm+XRDixisVHuqy3HttzgDBq5K6sKIZR2MZWWVdPouOoVHPS49JU6ZL3IGG7rQYYBtf+yuO6T
md5tFmTEUK33qz4fQy8k234Mk7ndllYW3PtNPh9T8sYbnAOH60rjejcoN/oWzfh8Fwlet7Mh47WJ
6cOuDkN9nQrT99yQwju8iAnYdTnvJLiBnQH4DUzaMLE0c4tqWZ2ACac2GyTQUTXZwPOwXYxQBzHE
Ow3b86u+CiD+WgN3UJT88OeOy02sR+Nj5kJrC0cYWoEPUNDI8fCzkmi8mewBLjweQtEur3r32DVh
CAbRsvkfxzo8ok7Ojdfy/d1U+Oa96KIJkrEBZ4hLXnqb0yR9CFpfP1TCoNedjNEJ3y7vTDOuf5vA
t7MbTAPlnTtZLdqKRm19Tbqs/a50Xf4c6rjZDpGbH9m94UsrfSjbVdgD8d7ijzJH65ot9Vc2NRpV
cbOKj5h0mjucCKurRHFqjkYjv6fWSe45QNUA9nUqmDiTYvdbPzX9rd5F+RUgQyIoBdZjrbAMcx7x
lS1wqB3dfI+Y77yJ4qx/5PYBi8VMgtFL0FzYcqcc4JjP9oFWifD8bHIPys6G7+UsggeynXY7x67Y
tEOqbua2Dr+BVVDhutbd2ot8M+GMDWnNmj7Ch00evdVJK6e1Mkx1q9ws7Wgq1eqIelPxoow+3xst
SOVAzySEPOBGqyI2JRjWubzXByufvKiu5W2uDxyathTXfWhXO8vSuquWrAvr2dpt7xBOmu+QdsAp
NhjG5whNGXc9OZl7Dbq2W7H5Ki+xC4euaClsJHOK5K4Qc9B5ESp31IlxFAS1OUL9AYtboBwwam1P
twLQ/Xqw5xy+n1G8sAdqdwMVtKumy517kwzie6zX7bqGEP3guL3uqdi3n3AxFsNGrxxjTWpgPbtF
DDIsyKzkiPH8QNclogPfFib2vk1twLUoNS+ZZ/OBE8Z8bOK/ySxpML0AD9K7zcx1bg29Mo6hVgf6
tkvA4A1GZuwTMebHtNayh6iLDAhnsNxiWGjHdDxZx7NJnpCfbCJzqj9CgkkfgdJGv4M8U8eqiuZf
CZx0KOfjbD4B3vMhfveT5+OnvQqraf5FNnkCN7qDB3BSeYpy6ybShL+xrcIBZNGgFswaPvQhuG/g
5nI9QA3AOBfSr1Y3MkHr3JhvExQfvgr2wXA9dUW8i4yx34q67u5QNhrvEYCevToecRJ2qpK8K6Ee
bIW94wkNXC8/pYt2iY2fsZtk6W0trIBN3kkeR3yj4lVgqfhr64yA/MIWjCHY/nYjfGsiJ3OiL1GW
DbegFRpqUz3k11xxf6ZnQCkoD2YvHJPM2ccFxTm0GNLkixuI7pdE4OTah/AabrSBFXsDxtAn68wG
e92WBqXCIVHdXeWTda8zzg3i1462rQ70cBgb1A4An2RHO3Y75ygMidl6WSgdIL9iM+trJ703OmDn
+Mhbz2ESQGel8YStL2QgRI7aYWv4udhnWjvsm0HAwOuo513HlD3Feijc8euQaOB604Les17b5i01
Xv+JlEh/TCVCHOi1kwPRgdG9IAoCPLuSBkJnaUXJK4XGkPVax2CEByt2d5rknN7AVEh1Sj9DtS7p
Le8o/vXiiDGXa3t5atk/xxPEF5pbcCW72niwhnJy71ohtI3eo9X0xegt4W5DPdLg0xnSaK9Bjc7U
+HRDWsFTj5zHjyiaxx03aC7dclRoyWDX6rQU95r0RReWGldQBYrgGTVkq9z0iTCp5iZ+fwMLnAqh
EifPEUITJDQegpEkgXYRmB3pAxzLPj3d0k0TKREJBUTUZrhGUsEyPS3Q/P7a0vwp2wc1hydXGFfi
IHulfLgvAt0BgC6aKagNDbQgvSSpHLyqOc9vKhPq1KNuRMWzX1HX2Nh16AJCniBbrcMipsbodmH1
O4ubTtvkYT3VfCDKCodqBIa6MiYxdR4EEYM/r4cQYFJoTWKdhBlIPcOdB8ylaU09U/eLhnVlk5Hv
LG3MhwM9EmgvwYDH/GuRlejiSJQIOIr739D6lf09j0HZo0JaClQFssiMd4ZVh8ik6n05X/X9oD9F
ZGLaFvlzDH45AdKZmkbNeVyHndpEcy3v5qCxwhUlV3zj+R/l42gm1g9pkhmATJ6iO2XpTPw8uTjb
5TnKGlG8rRsWbQNs+Cuck2RjUOTc2EM3HaTvc7cBXbt1sHQz1tBkqJmPqjGpA8QxqisqlcU+U8L3
bHIx5AyslAsiXHy4CXOSbJt6Dh6B2cfVqmahHSD7BbsRhP5TjWP0ttNNLKMBAra3lR021p5iSgDL
Hlqwl6m++t7YU/tGobXBPdxXGPpRWuwDOj70zzCSb4RMYJXKeFpZmHkD/zTnTd0FeA6nFiWz2zQa
x78qdQKEd8GAm7CZR7dzQRYUaTNN8kYGIWbDEpNPbAp2fTyr13CI0XEBVf2ahyfXd4Mu5E3sl90r
XejkziA8H0Mnbij8OdXbnEDuKLpo3kLDibYAEsR3NsEyXONmOHgQ65NDWDsD1zHaMq8qRmp0Htry
Tc4BfQM9AvUPZwOFPVIlK5bXqhLTm0GFx1wb9Vg+wyINt301IuYA3fqxVhRw7SB3DlRv+l+cBgP1
UaNmX2GSkkMvrOpH7ybhMbFayEFDZhVypUJ9+AYES4WchCidn4AoEEXqiTJeh5bbW8kdcJbmylRQ
9OtViFQ9dSa9PFJWcA8Qe7psm2e19tTmHZuV75T9xvSjJqBYEcJqmP3Sg3lkUxu25scGlOv1BGLp
l+nbAT8yAx869KJ1VlUkm0PejgZyJ3VJKcaneZaL7hhyA/1LknZ5lHhPR+FESbwNHKdbKyctfom+
lj+suAgPpSjyH/gDJ7+Qb2z2VT/S2/d9S2y69KSh8nEX9QxYR566q+8wD03vYy7PrrEvxtTez22j
31LVzK7s0xL+3CsW+I5gtkOrdBp9T8Oh3Tq2Vm0hkEDA6tr+Qi/43CgWUDLgKEgxFTUaMEk37hCL
6j0UZt1tHWT/smX8/+12/b/Jx/okgf4/pr7/4WN9lf9emFif/v6fJtau/Q9gxDqlFd1WjqZO+nj/
NLG2nH9IzUAk3FGaYfCfwDj+ZWJt2P/QyNGRnnAchDrMk0D2v0ysrX/YFrhx17FJMGAuuP/PHta2
Y1gLuEqPQKNeF7h9kNagoBaG5VFL6dq6XLkvrOnTwlqiAk6vWIBUgq6K4kLZ4152tNiAg4Fg94Ps
E8v59PQFFKWDYhN14Lv2LfXPBwM1zO+xSsXR6fzxArr2TxHDK5ZUCaGnURxY8bCvlD7dJrMkf5po
cs7cCOb+27sFc//P7/F/8i67L6K8bf7vf535SktOxNTAKJvalJfQg0i31Pug/AdKKy+N4twL7H/f
vco6ZzuxjGk/tMgnrQo0B75EoZVcsuE+9/zF7ujKqKdRAlqnNUP6Q/M8TS+htC6JLZ9+5h9W0ZKi
ENsimYYxR5i8ydPg0KSxqdP/q5vXvp5H6l06DWcqCa0dXkA5nZv200DfbfduRiOqS3yLinyvx3cy
1SpyPOP0XiOlhnz1uYlnw3j/msbSWFpBbnnhhOQrgiuz063CWRafkNg/rd5FhNuglsuYWoXX6aW6
sVxhU2IVePtdT1jljTthzxYAe9oJj58b0CLeS0craWTzQmQFgedicwEMUJFdRN7HL/gTmuk0okXI
O9E8aG0Ht9zBKjt+5hproGKgcYkzNxQiYTiuSEjT8enj1/0R68j7lvyA0s6axGwm0+uCoK8o3zk7
yDo0wiY3JbXrrDFGcXIYJfc4WyDTozlARkTgyOwC8+LMiJfsAaoFkIrNwYQrCnHAqIu/YNteceVN
N8MYXJD9PRPASw5BQbAOztSa3jQ19je0WGxvMrT0wiZ6bgiL7SF1Ykq9Rm16iRFFb1rRFNdNo+yV
BjiTHnSbT9tPTtcpnt/FbSEGqFahaXoiQG/BH62v0kRsPrBchLZO7gfdSYMgtWhcyWx4Ti5mVuc+
4GLDqNMhLktZmVR/xEzRQ68R4ytN1Hw2Hw/t3AsWW4Wke+VgcWl5FtSCcQWdg4bwaGaR/8kXLPYK
bk0ip1orsBeZbOu+LZAWfLKFQmTn4xGc2cWXuPrG0TptGEE8GjaXN7DobYquXsidChsI7DQH5GHD
+CJP79wHW+wUbgH4rZOTvyuEM2dbbAwRARwjeEwXcpszZ8QSW2+o4iSJJGxk9TrZ7nMLlCXSXrgl
emXUDpfO7nOvOeFP3y1pZMgqxDYzxCCxvfmS1FN4B1iwvm+4/FyQbz73ikV6MCSjw73RdHdSjJGn
9CpMju7gcFgkcHkv8SrOTMgSNx86wNQdu3TgBKvpSmSzducGOkWWj5fXuccvQ9+niMsXQjDLpt+J
UtyovltzUXofP/7cNzq99t00dL1doBFnWbs+ZRrGZGjAkk/08yK9Ky9EyLkhLGKcSm8+0Wxxdqqh
g+GlkzOKFY22aL7wjc4NYhHjiStOfPjTFFRU/7ZV2MUapfKyaw8J7cDqk99qkQXYcjIaXYzWjqrc
fAOuqrptICzcTD1FmI+n48xm8rd8/bvpyMDZm3EXEHxKz7qNGVC0fKgblIKORjW72qEVWPg8TEFh
WJ9L1paAb3vik2maae/6mmnC/mrSW5SsUlqXH4/pzDG5RGqPaL6AE6ntHfhEeraF7FDfQEMLfFCT
SSBvcafq6MLLznzAJV57CpAmpGN8kg/tS3urdZ0YrhG+7JHDQfdGv03QwUElTgfL/P3j8XHZ/VMa
v6yhpGPg28U8+Dvus6F+WwRqbn419ETKk5VWYT3QtU4D9rk0bK+1WJbyG1Ufw3z4+PVnoutvPve7
JTNREqK3IFABs0W3CSlWrodTY/Djp5/LFP/2fnj3eLNvx6iSqAsYGoPxZtT7Wg/cXzrtwD51wUsp
1JDhC+3k5i2gZ5nfSK7+8Tcnoc51IcDPjXGxgzhIyJXFEKldaVM4X1uz+1aOI4X/jwd5boUu9g9E
QC0ku2N7p4xo2AUT7AY6HvmjgE69Q6awu3BvOTeMxQYCYh45H2DNu0Cb49fYqcS936fBhe3p3NMX
mUGFwiKYHtvdYcRER6PTMcVcAbCfms/F1tJVt4mqyZQjuhIt1hbgf+xWyq8VnItpjwgJOsFytsrg
V5nNjbwwM2d29qWtrjEgKJQgsraz0JTtVrPt6iV49qCicczWeGF5nXvLIlGY1ZxUncXlIAzAFVlt
hmhhGchNCDDxwkDOTM7SVNfyXS2Pq3HegbhrESRBgSwtTfvCBeHc008Dexeklq6FYuSA2MUyymji
6vHGn4pLFlTnnn7693dP5xZV0L0hFGRTIbcT6i95gHHKx7F37uHGvz9cR61cjdju7CJbzA9Dn0sD
eTyhLqXn556/iO0w7uh/1tOM3XrmXgkNVA/3AfW5mPtbiuTdpzFgMJdoV80njxdkzzNOM/SkLtKX
T6H7hwrR35vyu8c7mDw6vc286kmzgeq1N8R4k2XBN+UmT6MjdiKxtjZOAzKzL6QDZw7QpbUuUNta
G/yGyS7j75qIxCroxmmVqhLQHPimtdumF151JuyW5rq5bwLr0MWwG4T5xvU26beqTcp81w62dSG0
z0z/0mHX6O0e03h/2BkE+CMiVrGnK+AUHy/e02XlD/OjnQ6Ud/PT5mx+w2yBwFYV5nrV/CqS5Hoo
sWgwlP+tKdDsBvF8YbGdm5pFlOst3p3OHGNoYZpiVdSGuQlmiXJjh6R1UctVOaYXBnbus53+/d3A
OPH9BLY8FvBF7Ovr2kR1HnEWZOM//nDnpn4R9SbImeTkaeM5VC8OrQVtp8+K9IhSdn7htDo3hEXg
U7gVvd7F7ZZW6dA8+QCyguuyy9O3zw1hcZgnegSOq5fAgYMObfVp/mLbpYvrlv3J8vPSYdeMRaIc
x++9Kg0p0DadXOFm012IjD8nPXLprIsBlUK1zUENPBffgxHaTt+4dzh2H1oMFD61u8ulq+7JGRL/
H+tfQ1CykqgNWpeG8OcplkvTXGimfueEYGldhNJW8vT05vMfaBHcsBJLP214ejXTATbLCQ6idds5
CUhLC6HPj5fRuTEsghpOhVPgSUANR8m3wsgdeHVi/uTnP730XRgnWBY4UcDDYbhl3qzCyQsGK7yg
OPTn/Ui6iyAeQeD66ZTw02W9V279NLaw/hr4MX2pYFaCTfn4G5170SKUoXPJvDA0QCkxtgoNGvJJ
dW+O8c/QMPYWyrAfv+bMXUe6i5Bu5roti3BAPD/SATSN1w5S7qBB1lYigOFoXtirB1Ar2K6oTw5t
kbRrPgjjKRQtRgGgDrMYN23lr5ox+qES/cnGNPDjsZ1ZZksn2Kpxx5gkvfNiC36LFUfpqkOM+8Io
/rydy6UJrA0eJIgElLACXeVtIKwWzm9j37EXphcW27kBnNbGu6U8dkqiS+52u5nmbrMSc5ak63kM
bXvz8Rc6s8icRbjLanQz2ID9Dkp/+ejWprUtM4e5ULOOE7dr3mRANHcfv+zcaBZRD4dV1rCWu12A
Yd/BjbG/aRJw3x8//dx0nN767lt1SE4bASYQO9i4r40Yj2MD6yJHROtzz18GPoa02TTh6BaF4pZd
97vhBw9JmV2oaJw5mZxFuLsIXNp6brc7Wp84GwzYuPVF+Ng7wcE92aJ/bhCLYI9k4sDGdIWnavgS
8C/96BGvnE9OwSKueXpRNRQmPZyQvdLuviOOf4TodiE/OzPDS/dV9t3amWtHeLbMryN1a5oBUP/p
Qqyde/op3X23foBeihrTm24HieamqiFUUqe7a63x5VOf3l7EMnAReC9cXzxZR17e+E/RpL9IM7vg
tXsmuOxFJGMzmCHUawuP029jje6mV5dkms4dEUuPVScaAkFiBtrUhz5sjDToEz9pVzO+lx5ytpi9
+TXuQnVb3IwRuD8FT+3Cij0TF39rVLyblj7AgiDhybuUpPx2mvD/yuDI7MXk2NvSQXLp4+k5955F
eHdVihieX3Q7EBt3UHr7lZKMtZQWTAz3r8+9ZBHkvhNBV41QPh56ZL71Gk9AYPCwGcv7NIw+l//Y
ixh3c0tFQE3bnaPHb1ZnIklfjfb9xyM4FyWLEJdQjWug8+zh/XCrN8GdMaNa0Y2Pn3r80nsU2owb
o3TT7bQajQ9ZFJ4/FK9p5Xzu5y9dRtWgMKw1eD70s/sk97e4GBx0qS7sIWcWkbWI8WLw/aA1gpaE
Qzz0WgUi3Bm53xcRrR+Umj/+SKen/ecFXFqnt78LCZhf+LMJbIQrvn2bKUiVoJ5tfRNU1W0nqwuZ
4Zmptk7//u41Av1Ezmu+FawYFOBmTxrNFplf7+NRnNmwrMV5rcphwgZaxwx5xoZykEdlXpiFcz98
EcoloihWgQDgztBbFF+AMZOkzar73E67hNrhnoQ+KvRnTxZPGny+0X373BdZBC5WdvBbE+ZVL5wf
uMvcJhjGf+7Ri7Dtqj4ZJ8xDdlMT618AqMkdAonNhdTozIJcAuscgJKxlrrtTvfvklBBHUiP0NJ2
tqY9SAwOPx7DubcsDmj0KgJRKk147McPs66vhWb9qLABWwVoxZci/dzCXOoOs+or7IjIxLAsKNf0
WKu16u2LimvnhrGIXqfp7Rb6rPDGrbMbr8JvCq2gcBW81u1quuu93CvEJn2on/1ic6m+eSYilqC7
ELV3VSG6swsx+2i16NUM0EIohP/z46k59/xFLA90b6cp9xuA4uU+orO08UX8iNnXdGHuz71gEdI1
Wjg0tXmBk5r3iCb8BCxz41ju546FJbbOVeakVY7beHVm3OPv8DOV6U1jmxcef2arMxeBrQ+RbRij
3u7cwVC31t/Qdog7F6LvzKGzhNGhdtWn3HuEZ8wdrqNd9xN3M+xWxLMeGc3nJmCJnUM1Sw2JywaC
8sIQ4aAFwmxjOvWMbUFVNJeyvTPzvATIlUOmfHqScCZV+UMM/cuAOSaUp4dPrdMlNK43DK22DD5V
riJ6UacjWeDrtULG4ZJE27kRLMK7hmJGz2XkHifD63q2X3E5vPGRxP14BGeWkjq99t2hHGcIWtih
0eymyripY4FvgnKi3ccPP/fbF2HcBTX49JOWfGROG6XVV47leOkwX0A/nvvtyyA2RT4FJ+sBKU25
lrXx6o76JQ3Rc79d/vuHmUI9ptzXNjs8SY5hahyKobir+uxCCJ8JsiXgTdJcBvEv6l0y+HCEUI6J
tS8FP39d+dXsffz9z71kcUqjkJ27veIllQtR1HfLveME360i+y3wOv34HScCw5+yxyXUrYO9n8AZ
qneWXuyyBsi1qSP0qjLztzHo1yggups8CK9oiUGThEgAmbR8UqKtsFzDYfnjn3Fmuv5DZlYY7Liq
Y7rQV2gg1Aplf2lc4+vnHn86fN+FCbJxiNtZRbPzhbELpHkzluWVll0qmp45w5fwt953EitOFXwe
POog7UOg85uHwKixaXeim8asL+ztZ0JmqRMbzcpvatTqdi7qhomabjPnk1nyUvl1ELVMQQv9N2fn
1hynrm3hX0QVQuL2CnTT3b7GdmInL1ScxCAQAsRN4tef0fu8ZLODu6rfVrmyoJE0p25jjk+lRT25
KGr1vfIO5ZwaphEOjmWv64dVyLuV1LJqXDSUGR4tJFngCl+ttnr5/PFbzbMKetS69qh5zRQyytQf
aoM6X6iD6YXG3xqjq2k7dwoXaxlHpYKRV5QOPjkoUYcXz4UxuvXjV9Fe6K6tlF30qetwNu9weBYO
4I62tLrw+zfSyVrkxoo8D0bwU9NFW184ivfhm/UIoFoKEsqFjLXRRGuZmwAlCCcCeEWP6t8uADJw
1IeBX7rO3Hr8KoxFYLIaxe4qVdT/ZcPJG7RVUNtJPvMLc9LWG85t91eicPzJdieAf1KUhfYwgiI3
OcqHI1RaXNh5bb3g/Pe/XgAYiAUn3wKfwHKFOlAHlmL2AxwRfn8eAlvPP4+uv54/KDaOLEQPIKHe
TMa5qQqZBplz5RhaBXA452Isu1yhNJ1/g8b/qVPtszflD2136TZoa5iughjSCmVjza1SGzewbiWw
bQd6LqhvQRfcXddIq0jGie6QeTNs9nsvePVyoJshuBBV93bd41eRnGlWV2CLY0pFW0WAdc4wOgyA
7GT9dXl0rUIbaNlZZRN2aQVLGa2XLwpUmdEKv37+AefB8o8TpbXizLaxOZSu3aVBIDwOrnKHSNNN
/fz54/9pd+4HDlnFcVmGKLArDX5+134FJe1RBd0dQJ/vtANS1W68r9x34DHeUVhjVLAgx4kNiURX
Xvl9qyifSni11gHtUrCYgR7s2T0MAy8Jsbca7xyZf0XgCN5F4+qmS3NgXOEe6NOuaf/AaaS6cJ61
9YLz3/96ATONHUKr0MHrCmbpKSFd10dZxmDO9Hn/bL1gFeSmGsdAwY01xY2KnSeVhrtnNIZwe76w
e9wI8f+Mi7++AMYxNptDq03LbP6Nk8tb7cGfriPlPQCj7f7zrzi3978G8SrIfV/rwJ5suJ1U6qvL
YeZne72KKfb1Fz5j6w2rOB8EFLM9lTjYWhb5Z1q0OQHcXv2E9Y+8pH/ZeMdaiqa58tQMx6q0KeD3
OMAHF/5XT1qQC5doG3291p/B1QE+Ff7YpqgjbQ+wL4LNkWiKC7Pd1tNXgT7RiZpWzOeOdpdXu8ly
4EYD+Ih83sVbj1/FMUWWdR2DLg7hBQcO9Igqv8jNGu/SLnJjoNrnXvlroOJOumpkO7Wwr5IlwLHA
qqngayPlTzdnV64r7fPX/fUSv6odFAcoDCMGI7m8/1IMy2sY9Ol1jbSKZrhozVSIvEt9Gf6Qzdkm
iLFLF8hbPbCarLva+OBv1C1qNSz1w/KIcwQ1crpy+KxCuB3gpu1Tt0kzG/a9OJpJFJiTu+vaZRW9
ylhQugg8PGiGIcrhQ1nJi9LBf9dDkLWwrOMwUDz7zaZlabj1FUZ7pKujElxW+uTBA1HdgDHg2fGY
+YF57P3Mb8F4guN1TNjoBscRCG74x7Mwm02K6io6JzPs1dRPDXN9eJHjvBsTZTUA7FnPWa5OuUZZ
YmotZeE+0r7CzWsIA5/phz1UFX8Os8YdDp7b+0HCO882+1mHhO+A5+zld+2Dcfw4MM8q3+3cq8bf
QgKEh0wzwC3bwxEBiRQvfXMz0EHC6qRVMKdtYR/mPsGX1DEQWsMrZU8kNeMBx7BLDt/CqZYox2g9
+zjLrAyPjU/D7GnUuiA3dpfB1idiI4UR7zXdSdYqu1qzEb+cNqmFa/WomYFICUxz1XqL/I/IDsaA
WB4KEFe88sek5UNI8hNopFctGEm4ymMTrpC0cPDbXeA7+1Cc/CZMF1j9f940/55D0Cv/nWDcCfIq
mG61KQSQGjzDsIq0Ln/DgeLCJLL1glUGU3ZOvQr3kDhaKaEjQQqjs/XDK9XLdR+wSmEl6s4n6duI
JlBYoPe2xB5FmPzQ0KG+KtUQuG78VxIuPG6PEpZaqY9rnuNyNtjrhGJPn3/Aeb7737UIWYvqwIyd
pqmdkGu0Ast0XsobLHmB14Ld+9FQ3t2OxL7qnpaEq7zWST6gFCtEY6FWHi6B3TclOxKZbLzwMRu9
vZbR2VzBDCVom1QNHSQ3gGI2RweS7O84H7loO7H1kuC/+4NIDggIxZj18toFiMHi7Z92LPRv38In
XQiM8/j8R7cEq+XJUHcApgMpkIK78QHF+sm1+uvqqchaSteOs5o64zfYKTfei2zr8a0CIPR3DQfE
7wbcrI+rhlawCu7J7RY6jbhdFV24gAWfczjAQ33owH51oV00ccsFtwvx8vPzF2412vnvfy1XgKQU
xNY5litB82NsxhmGx/y6GR/WOP/9cLAAs3LJMSlTM6g4HImHeX++RMfd+umrIJ9tWCDAqBd90ghx
KgJZ3QxVb3+7rmFWq5W+lHmVNQ2yuBz9UyGp/QObXHMhrLd++yqsfV13S91jKVplQhzhZVniPn24
JPz890KXrLV0YImMIaD0WOjWwLOI9h6LuB+Um2/jAPr8Ve3jr0NaET1qbI5Ty0j6p0AZx5+lhsPq
hTl6o4HWgjrXofLsaoddq+dP1rEK4aZpZ/PsXtB5bMjeyFpShxJ0WI+JQKZQbA3VI5fGwP7XBzch
mfvGesn7+t4K/MnZewPmk1PgGWVOheW6zXVjYC28Uz58kkbw2XF8DsoSiColzhABVweS5rouWsW2
Z9MFmxEkrYyqsr6tNDzccVzcXSRWbXXSKr4Xe1QogHdkSinhWIbM5cxwxMOm8MIg25g3/FWIe/1S
KwlUVwqrwze4+B2KZXxFGcyv6xpoFeNiqM0QjotM4bvUx0APfSyDe+m3bzXOKsTzbiF9X/l1OgF8
JZzq5Dj9hRXaRnyvhXQ1DD/zGb5AKRwJAeca5lQWzhevyO+s3Pl6VdusxXRDIVROULyYhm5AYTUx
gTyRK3khvDc6dq2lm4G8ARdAIfpMs9zmNqwrlyEsX1hQOBdG/9Yrzo3318zWl0w2TJI6xXrtHsCy
m8yDG/146W5ho3vXArpc44bzjFNJw9JiB5oV/CDa9rpTBLLWz82Vx4OponXKmp6nhi3qBRbG06Hw
R3mddRbxVtHLQg3LBWnXWCTLElKo4JAR5xmmw1eOoFXwqlbmeRZytBD8fm+DIbQTzEPO4+fjc6t7
V7EbzpWBtypm/5IWKN0GGt1djsVQMpPMwmr8j89fs9XNqyiGTVUGg+ocSdqzLLhSyzCY48qywyb5
/AUb37GW14Fc3MP/nNepI8YnAeblONhPOcl2nz/+P3W7/1gVry3rYEozBLbCB7iiTwIrPBA5PXYM
JMeiibtG7xuX3cFI98NuughV3Bfeu/VZq8W4LIPAqqCl3PULJQdaDfl+MiCdyMKV1wW4uwpwwSUZ
4UYvUj5m7Z70XKRtTd104G5wZeecv+6vHALH9drOainSaRG/mk7cOBbUviZbLhz+b7XSedT99XwA
46QZDX44Fv3wu0f9f/uD+656WETYTNdNomvEPQypsgw+RCJdlP/uiuoIF/DntjQXVlIbEbKW17HJ
xlU6CnlRjt5kMIjuaPHij8MlJcPGZnstr4PtrJQgYaALaJmh9qDtTqYY3soZrGJRWR7geDW7MKLO
I+dfsbIK9sYpR70ofApR5K7kNoejs0KhJIEfGeyVLm0mN1psLbcLAcQ2QKaXKZkHYhI+QvsaBSAS
9RfKHTaG1VpoF0xz1mL5jO8oPJOQijKAXhwQl2H/cF2vr8V2xuO4aZg7K8lJrptTaRP73nFa91LF
xtlW9V99sWbQe4w62vMAq7BQ5VCjirezAUEBvoGgUIW4E5g8IIwnuH+3q7RUWYBqNiD1mlfiouaw
FXkb1zBBfvJzHeCqy0AZOOz8IrTEWwvL9nk/tzNgcqNb6l+0ZuxmasvhZHgxoU5ynOGDHRaw3rdr
zpaXgqBA7IvKisU8FDYEsfclYFZLQmur6O9oQ1UYUydrpgsL060OXOUdd/E6gLDcAtQMXKPBFjq8
hU18fQAzo3z9fGLYesUq9RRWSadlmirYU7vf+sxOMP6+VJa5cgiuFhfYzMJH2purlC49QKQOGJ3L
8BZ2lzZPG2mBrRYXMEGq8wVAaBxXSOGgfsioYRcaaDGSpe6s5eSjUj449qFVXqeWIGuVIOlC12MT
+BpWa3k7gGXEPu/qvefhUn1AidSFOWEjCbFVEipwtEeoolXatTmHQ6uFBOSYUyuB1Jv7S5e2G92/
FgoSO+djpcYq9cTIn6FZZw8oHtQ/dUmsC4ewW69YnRDYWejnTttVux5sTy8xQg/BR8/aZTjwGeWi
FzLRRnut+fLQSuSgXMNzCNxSWNePriZQuaFggNdL4MTBdPECa+vMYK0MzAuc22RKVKldf2TBG2TS
u2GhH21JE63aY0WCHTRA94O6dIC2cfG0VghauiU4kpBVugBFUZACvMg6sgc7Xroh0qTeOaLbayCL
rsoJa9WgDyP6YBF+mMCOyB+OoejdfROEkCJ4+STsCwN8a1ysUoOLZ3sc3jiJbsb2VjecxeCPyEeB
FXby+YdszLBrvjs87DrODa7QfN8d9h4necwt+9LGaevpq63HxHFgCnJbkYIPF+wVNzwuRf5x3U9f
hb/ttUQIX2QgevCTndGINd6Fht/43WvJ4Nkntkf1TgZ6J0PJFFbkpEs//9UbfbqWChr4N/Ie3r5J
xZ0bVQyHsHtU5XWz4doBDzpKG8xg+Ke2AGmcUJ9Y7jW3nnJR7q/79efU8tcyPHPBLzPUChM9wuI5
kG0fUct2d8Iq/nz+hq3Usfa0g++xAhzTAu1Kqj8O795Qn3gPI4svCkiFzPIe9FSA8ghsBiAj8ecv
3ciMa6O73APWfIKfeyoMwFZTk+kT6ZAde5qTGBcxwYVEv5GlnFVAW0bjCqlWHP6q9EZRdpdN2e1M
QRCnFDX67S3G3RIBf3nhu7bG8Wru16XdAdDehAnOo6x5L8+VK3D4DJbk83bbev4qvgtIdQENlSEu
wr3bfHL3xu2+X/foVXSbQuu8zrGwEwMQnHKUSOXCffr84Rv9sNYRTqiQWJq8yZK69b9l4CRZ01vQ
/6hxVkGl8zSZMeb1JTHNRiOtVYULPML6aWg5Tq9zOxkKM35kSoaXdHcbCWUtKgSLFKUwlRsmAWsW
IIZI0e2thnyMU7ZYF6a7rU9Yhf3oyUz6HQ1Rc75EuvpCmks6rw1NJHgS/51RmLfgKheFFilAu3S6
qauypj99T0MkAv2EOhXGharXgoE8DJYXbYdf5kEBMeOjMBdY+WVWLB2wQFfX3TWQcxP8leG01RF4
8gzn7Zoa8mM1yZrvwe9ureti8j8FKX+9ANRRYJhJ4ScAnVvuKaik0Xt416NK/fPBvbHgX6sM1VCN
ywSaz24Eo3IHHtUjz+r7KlN/XBss4e5SCedG0vzPOdpfH4Ilo0tbWuM9bQkkEy7yqzKXYLaDBcb8
C8L0rZes0kDrT6zPBrxkGucqsmpy7yz8aBbyGpL+1+cNtvGOtdYQ9Fd44owoBgDMbi/l8tjn0xvI
Vn9wmPL++Ss2AmgtNwS9PbBtmg27ySnqKLAs+AhpZu+ve/p5JPzVE3lgKptZFBY8KNCNmkrl98Kn
w7fPn76RYNZGdwxHbZR4AJMPdi/BlcugSRtCAuIuu1QGtdU8qyTA1Uwa3E0PuwyuB19bruCj5oEe
fWHNdd5H/eO0aq00XNxi7oZxgr21wgAdezABbPcOmPKDbNlB5sFrAar056219SmrKR7l33Shgdvv
eEjqvWtLGeN895Ir5EZs26sJnc4Ae4pq6Hddk+9c4t4zCql12HcfI0G9Wml+f/4VW+9ZTezj3MGm
zzf9LiPiiXv5Izi+NyCJP7DePJ8Lgi5MLFvvWYW3W42eRTv0zEzIg8IVMq6hnsR8pp/LLDH8kjjo
371ir3WJgKrXXSYo3L1Qy5SEqOeLkeQvOd39O0LstQZvQelJxifV7/zWeeeCfYHVxUfT5hdWjVs/
/tx4f4V3URdnzicbd4Bk+uCjMmj3F1DFPu/qf2c/ey3CEwQs7arB9qzJxrHYGTUauN8C0FfvjecI
tWeqdS4BBv698LLXkrxsohkjJT5FzECwNu4NuAl3ODN8w6y/B8v9I5iCI+CmXz//tq3XnVv0r5Zr
i8wfwF4ddwNXJ9MNtyG1b6T547o/Asj0gDUMDgGkdZ+/baslV6FflUg0wKSrXdBqFQ3lhAlLdVMU
DM5jX2cXrrS3BtsqBYTwfhjAjVS7CUDUfV0ETsQtX9zmhsxXRaW9lu2ZmnreotBDBGcDEQoWfi2s
vK3z4mH2pnfSNZc8Cv8d/vZas7cUNVsanHztwhDcxcpqT3Vlg5Lq5g/+ID7AO76wod/omrV2T/rG
H/wACD9eTUXUMjePyqWVkfImFSltX4iljUhde+FljAlFSg+vGboiFnlFcC9SjhdWjv9Zg/7vPGav
dXsjMUs2qhwnKdAY+xVuPw3dg7oJuqjT3M4zqshB2X11mT6ivPk+5Kzbw4YWUNPO3Q+utq8bH2uN
X0bxKpDk213RDR8eDThMBdvnvCN3LYwave66Kn97rfHDFQYuCkwY7pnlRuFk/WqEfPk8Vv+9JLCD
VWaoiEOyinb+vvPGOmbdLKNwdrND1tfjzQTc8jcoyJ20qrNi//kbt8bGKjsQAe3jAi/B/ZJp4cY9
IUNz4xEhgwuJYesFq8TQ9sGIvUsb7oMi2DV9Fwn7ugWmHayWAzAU7Abj4NGT46QLB9zY75PrmmW1
AgCih2fgZKNZzhZgQY5SJbA0rzOntNf6PtjxoKjENCzRqB5wZXUrVftoe/6FiNxo8rW0z3YhHKM1
cKPw69hrQNWZ5F8+b5f/HA/8I9j/R9cHF61CUclgRx/8ccTs/gZBYDyNWRY+Nf30Rufy+9iqe08t
JtXFNB46OVRPFcyTdmMNqrM2TRMRMU6xoOwLDT0nKgGlvm6yW6sCZUu6UoyNj6sWWb6JTuCecCFg
VFukOzEYjDx/3g4bmXut/eNW1bJgzrx93Vr9AWW+Rv5xRlTyHPJ6mYu7ASuhS4cRzv87IP+r1c89
/deKwTdOJqeyE7ui17PUMWCJwml3jYtCqz5SwiUYpUWHUj7wkeFKzCJaLQa7CrtlmQNt4tCBbdKI
1ivqfUvysoIrbpcBgdoL7nU/KJ0h1cSmvxwAHFcg/c6oMeGU3IQFqGH3U5/NxDtq+EAAuKzduRVf
GYqNmpeGSKWjyQHDCv5FNtxh4Vhpd208kaHT7d4sLfHzxHTTDHAgCxtsPDLeWJH2g/JEKzrE0Ae0
X10fmDIhFvVdNQv7ADQCFd/+0ln+DXzS6ywqsfVdolBq0pxgTwYc7ezZd0aGA0pTDdfYBNZhbfWp
dDPGf8wBaa2TlCXLRyCAFT9BkuWls2QiHe1CPTi9we1ixaHFX4KiAjqkpvANbnzgoXHaO+Zxqed8
71oLizgDUr0Il7cChQGvkqg40PleePLYBMo9h1hIY8FnrZMso3XslXYQBaMdC4/tqBPyI4ywpjSQ
vbOHTDWpWvd3q8xtgYqhmPj6js7d3m1QgpBNc2omkXZO2CX2pEjMAz/u7RJXlEY8FZ4Tq+6309+U
zdxFDSDcDBbWIPHdwJ8XbIp92BVp34mTNk9wugHpu0R1yU3dYMaFL3hRRXyEd+bcYOYaYaBe/WCL
SCvH7uOxH6O+f88x59TwH4XM9KGv9Lu2fvWk/A2oxju13lEEdrd0zr0O2qitZGxmez8ItBWMxEZo
lNof0/QbO0xPP83OMzjeJ/grRUrxI3fQYq2KPPO1D9ukWPrbYPo258U92vwORSRHV9fvdji5yA4a
w9jwyOXLI6pZuugso48HCDi0aPgTdL9w/Mq85qBDFCZra+rvyTCwGCTm5r5w8iyFIJsKnM+GMCrE
4cZiIzpsFDXnJZalOJVUgwnR8n2bmKUL79G2djRj2sNH4L62adgvapxjL/VzWY5epGb3VCtxmxkW
+yW9nwqxt01w52TTdzXlX8ti+kM9V8C5vE1QQlihQHdGla5VvDomfxmH/tFdMOa6jkYBbs1Agy/e
m8X9SaT1ykL23i/hnfB5DET2zWjrpLCcrzP1YMFdm9i2C3vnd8VbAAcd1EgnlTMAsV1hYNTTL2su
+wgAvB3jXZKNz3WQYwG5z1sYQU0uit0NPdi8/1aF5JlymrBW+ZFp2ie6wE841Heu80o8fw+kxk6X
7q10fNwssfDrNIu70BZPOcgwptS3wg92bjsBdtIlVl3hBuJIvXBvEXIvirqF0Xl/38OPqOhVkhf2
sbHB8w5wjzsGh5noFPYlNznY7V1Jbrp8eEDlUJ40vNmNRX4EzzLmFf+OeIsWkT3kuXnN7D4BzjBe
yPdq8R99FMpZnh9BYBcbTPjIgwU0cBL/XYbhPYfXnB1MEZEPrGkOwwJaZdXuIOx8HHtrP3rtfY4x
xVu5A3tpN4MXQvqwTNQoHnKuDqP443u/HFp9Q91UKnmAah0sGysXPPY+9hR7dXiBLS5Q3vWxDfmz
EzhHuwV0KMe+CmyK1IFvb4LSxVuH2vsKWCdQt9GngZrFbT8D3j46wbsh5T6Ymkc6ogSxneg7nHNx
6ha8O20LRDooF3o65UTempDvFTgRUW3L+ZwyXsBDe5Tzcsgz57nWmEsdKOtR1oIkIJYjNisYdk6Y
75jtP2JaglnM7NKooW6790Y7O/gFwK6hhyKOtq93IVXvYVA+84LFPKf4OvnbHpabcnJ2jZ3rWPX1
ixHOCV4oz4HFn7XLfyipvhBfKgwcuz/kC1jnMajiS7YbR0e+jCVuqiKIcPzHwQnYc6l1GET+LMdn
SbhJgN3FOKmUiAeO8nKT/XaNUrGEUYkX49+OzfNUG+uRkRE+17wD3jctLYIMUNs96uqLoPJTzmjx
ymrgX2LHDUFZbwvhd5HnohW/hTPYtBHKGeD7zkvm16jFb7MBkPZhfGHTJL/VYQ53XMKQfJMFRmxI
EEVb77ze5iIOGNXDzcyNecxgqkt3JoMS6eQ2nvgZ4Dr9LfBxPtcoRe8ZG6w7RzcszmaBxRZY8bnc
93pUsPklIRY+7kKqtLbc4Se1oCP3DePf4S3s5DGk3s1bI4vx7BfA4mJa5G028yA2dS2PhYMnJo4W
tjxS0Y1uUmfwRj16pZnC27bOSPXHs9x+fCJlzZ51HkLB4ghL0GhorfZnrwv9M8sc+S2oBhv5pGVH
jRvXO1gBGr1rsT74Y0Q7kaTr2/AO1XBvVR1aN4MPaONu6DsXsThZ4ZiIPkDlKVRc9MRI4+6zYUTf
l2IIkfVH5xt3gvL7khUN4ktgan0e+r45Dj7hz2px7V95DusKELoKTW+nOuw+8rqn9g4Ir/E7asj0
H16XKsnmvEoWIelRWR67r7h2flNnYi36kTaHnNjmnqMXf1QQPMFwblD3Ux44vzJ7HtjjIkWY9pjC
HmvmdU9w+5DPpu66AxtDhWBlXiDjofFwOphpENmzRgfHpchJNLE6eOV4FMLZV1hhsH752kOxUZ4C
x/OPXdnxBByjH4qwXu4qTbn31ISKfz8j8ZzIxonqr8Fyxn0/hr1zHHrwNx5GeBTrREyYsjvDGgQg
CyWmMMPEg6ebfmeBOvelmN35rQ6I/sp6239pBlKfcHfg7rmUc9oOBd/DMd05hK5v7pFZp5/eZKke
6JC5TKphCA4sx28yBsq3Mwo9DsPA+uIalKMYr4QU2EcrItFYlokxIU5flSayTJrSuBMukfyQ3i7F
VLsxHxrxoZeufnTL3sDLfipu5Dz7bz7N69gqChJDoEnj2SUSb+kw1WGvWASgu1YUPlt/vAK3OkiM
gQTJKJ27Tql7HjCi40Uq5GijBW2fStNpK0bdXfc+6imwaYRVZvCmwpC9Cp7ZxV0HuHSOwmSw+N4l
HK15Amgl8ePAzsl0rDR33J2WWAplkV4Agjlo1HSb3YL6LitaJt0+ulAO9xHRvu5N7LnwGNvD1h73
tEVl53nkt8WcfQgM1NmKbLGILodjpT9O487ULQ4zj4LNw6h2rQMfl1rMkG+FBRLEI4dZWR1XXoXZ
LgzqWHLZ1yoGmNDqp7hrrWKMGHMdB0tjSZ94WTo/BM2fXfgLxUPeWRm2pl32DA7ZNEUuzTzkvtmv
X7R2comlYpDn3THPoO1dvMLFUiezONn5rhms2MZiXNxQSVWbjMiCT1LlGb+dy8qNQ71ota+Nbk0M
JLRt/cTSaDR3dp2HThoGru+UMaqTJLsN/Dkc/4wjKJfPc2WhdGMm/RCepDMTxSBKgvnyEk9OHfIb
LsbK/9IwQJabqG2Gsb+dJ8fcIccEZu/wkojdzGsrPHXj7FoJaKDUfpq7YoYHGhr7e4tDxwCrSWey
gcYb6FeAHsopzis6415A1OXPXJ83fbPvBGHK6k42EYfb1hLZ0pGvdoU1SKKLDCzwWujFTXqGpWVt
Y8kPYafk4X0ItzuTyKx1l7tSgY/2OJVMjztmADHfBYA7arS5zvWuqgPjJ8VMVXWQGdyBE9NI/gcF
LGN5aGtSdq/oGwPXGfA/x5jywh7jDAE/xXY3w4Itt3usxAi0lVDgAhRa4XZ08rI9CoX9PkbRc0Nv
mDME4iBRsjImwOkt7B4sTv9d9BLJpzVl0exk61l1NLUov9/P8zS5J6ufcUjm2s3AEvheBuWhV83Y
JW5XaC/iDkEbOqxYfljwThNRqZci27mLM3zkMyUhSEiuJ34tTcFfEVhuk3Tw5H4IeloukM3NvYxh
RlM70YTyMXkch9G342AORRuDyegXe1SJN+YOtTx9EON/tdivoWKyjVHugT16y9T0FdxSpO4MBkfv
S8v0xxDQ5VVxIoZ4DEtY+KFjAnkAlMv4sW9KC94NlbPco1gk3w8otu2Tdgr8YF8WrSiS5WyMEGFs
kDENc2v0kqauMvuGorrYjVDrhn+TAwLCjxZ8m9ROh63pklEHgALhiXO1p8DHQETZI/DIKe9USX+7
7oAtkItL2R9ZzWfsHypq/S69jpq09erJOjAOuuYBeAv9JeNe1SZCOLw6+/w7duTXDtJb7pVZnTge
79gDmavsnjSTdYJKbPkVCgKziBnF1RMsI8IYAkUsBGGlH8ynPJiZs+8GkrkRHFjpG/JFXu8zxxNw
PhbBdN90g//TYFkkowKdWSSaZOyP9LVY7nPeduPBZ57zogD2CHacMGDVZi2G6R5T0JJFMmw8nRgy
Nl5sYZmRHYq+ziGHI6PvxCaf/PdFVYH7BZHV+SjJD/sqCtCLzqGgFhZaOYqqp9vSKX1yM9EKI1YL
VrX7RREEJ24eWXhPh8xu9nLKO53kmeU0O0Ih8NxbrbGDpOjwbGw1GoiuywUpHS5sWQdT56lysgiX
J6G5L7St+hilZmzZmd4bFsymteif4Bc/LXG12FMOUaft1Hua04wkPqRgfuRb1vLKqz7MEsylA2oB
WEC+nUflI0qa4NJeWnVLTjh58342U9g6WPFObIh6bmfjASkOsueiCMs2DoOqhRicOcSJULPkVdGS
uSRLK6NaP/X7EPqCeUbDRW5pxvde1P2QDDNMQ5Ohl3DU6GkNEb8nsOg6VWXR2wnD9DMmvleo4Rah
S4dTPqJ8EVJK+wwznOrxxUf9ghcX2QC6Go5dssdmKOziJM82rZGfQXMZ95L1H4saMw8nHn57F6iM
YPWpewxZ4RUa9rY+rrpi22cGXvG5DN9HOhgZMWz26mOV5dLfLYh3EbOS+4+guA7fjD6XlVtilK+z
1aLvWbiko9DAWHVkdn0ctOQ2Tolgse4dJccqCZtksLWQawKSv+BsUHBI5KoFogWaewu/8y1p9ZFh
PUgt2CoPvpYRWdpzHpi9jC9VVGbinKXncaLuN6BOFQ5cwHivqqfSHnsC4Hd7njtHqxvsce+ib4af
tjU4pY6GmXXVzaz7vBCRBi88PMBvBMfAGj4e+b2LiVk8hfk4e3cz1t/9l14geR6nYZnDdKzhhJ10
s5OZWwre8CNMcPP+pWnbDHcy5v84O7PmtpEs33+Vjnq+6AGQSCwTU/MAkBRFarUW23pBWJacWBJI
7Nunvz9V953p9nRV3ZgIv8gSSRBL5jn/7cD5CwJpqPK+Z7lX+edtMqF9A0LVpYfas9z21KrR0yFN
vR7mIp4XEXrf+1zl+tYRRAxcLuhZu2sz+0OOQZ9BuMj4ojVu5y5yLh0R9cOt7Fur/ubmS6ivfC16
QLA6q3T21sxdZ65GBCcaY8GqtufUcorhXpeVzG5wvRbiktwiX1+Pnctg9H052trHBmOJ9H1jsNNC
99tN4+vExPacGjR0vOKUFcPaHBvYR1fFeB0me983ZMzEE3eG+1BThJyEW4n2En59cq/tJmfeetI5
VkmJh9Ni3rVVQIYaI3HmdwCMim2XybFDE1dY7AWbd+7q76Vbmfnea0JG9aow186DhMmxf9hYJ9xL
aXmgBUPH4/iqQsTgRRyUpsxfJxTuFhWUaMtlTvo28LpLx5rs7ZXY7Gy4TJtscG/rbe6dCwZfL3eB
GerLHkJmuqJH8LMXMRk//Wx3Ugyf7WVF/M36a42c9FmoDeit2RqSbuPMd7bOjtu6tqrbMBi25c1i
ZKlAzuPU+E13aVTnUifBrEb/nKe1u76WXdCo0yBCvC1gwXMdxYprVR5qnavwXQ5j6jzSa6fLYaLW
nu5sxwqtR7t3w/TUVrrorqNcltsumDK7vtfEONBEooZk2E/c+7hVwutiYyudYxJl9bYzs70tMgn7
iM2Oxd2yL4e0tysNj2uHvolDyrgJ3IWpjzQdAgTVOyo5+/VxQZvt7fwss8pdbYdN+qr9ZgYREYtd
tTdN1mZuFDOFZGnQmfoDyxqCrMY5Syf3pluntoml35osjB6XxiWrLXTKbHi0hAm57QLbQsqZ+1lB
LrIUG/gqy/92brQx1gIIKDsN66jKgj+QXt9dw0dzLB/a2VJdt4zgbh6pTF3VxF7BGnoipq8YEHfU
HyuB6oBN/YTpqL7Yd3bqNgmjUsbyc1EiLamu6jHt1ghIhhvvueFBE89d0a0C7M9m9xZJoIWxPxNA
tmqxU0MgWRIDf9KYd2y7Af+0pq6aLsqFp+GrtLt5OrhBqZ2EUq5fTpZRQ0E5pMariHp5HmLh1NV0
CvUc5iap/Ar6eUbEN+xE6Djj0erXTZ5hqgP5ZIuoGe141KkzfSJVuRiqZO4JtrnyrPZjWGbVN/76
uZwpteekSnUBoS3WEvSY8tBD1DLAl922rp+K60yoaL5z3GIt0DnJPtPohARJcX081U2pDhHVT3CB
PU0NlCi6H4qDrOq8qNmrnBykIzRVLQ34d9nNV1OzRCqmpBb53i6c1uaLDUO0xyg3cid+gBgMVPD7
Zi+XaGiO2tMWSKxoB0WR1BADkn0gqFNPfxe7yuTufT5vTX+eBt/2TsRWjBtAQd1SRdRlVO2GVObi
hJRRdHtghe4t3SoRnihRK/uGYV39cCg3sxTs46Qdn9Jmy9qdclFDPji9q8TrWkkrTCjDLPfY5E3u
XTVWvljMJVnd9dKNZAlIkjtFdNuKUYDJDdYo90IItXNaRxzJQxvKw8ZjQDQ+LDgkdeU02VHlcmoT
6dqZj4mvL/NrY8vhGakGfWVagHjsqqxv/cMKs53uKzUbnvZqpK9ErOXNsVX41XafMs7d2TN9PYTc
AMFo9+OaiugRU+uoL4PNzvK3YfPAG0oPN2+c8ogOX21MKe7BFDIdPpUBTcBT4Dj+9pA5m3QOaqJx
vmR0He4ojBwNk1JqT1RU9t6AQN9efFBXEjAsdvkushPRT+vwDOi0jTc44oSzy2o7Tw++p6erKlyW
/lKQmdUfc1yY1S1AV3dr8lWVe71IJzr0itS4Axuc1e+8iYwXBslvoZ30PaVwFs9GR/Mu6EJ7eqvH
xi/3cMcoTKgMzEALF8ruB0BUWRwoYoYlxiIn6nM6sPgdszqYnWtTWKH9vBgrCp5LWUaXnhkBVAHV
1D4IFAKYZRXKu1JsI2lSdnUe7IrFSMx1S7cV4ANMpTtCI1l1TOBRVd90uQ+HMxnLZ73uxmU3VawZ
n/2ZuPLncGZx/EJ0Js1rbIIwI6GD7qncNavArZlF2vuic/b4fUqS2KeRfBLqjUhP8z3q9NI820Eu
n2la6EGWbADsjFKh3Zu5rVT6gylCS/oURmr61uVEcuzHRc3VxQgj9aGch4c5D0vgA2BPfqiu0pEy
+1zKMOwpE1JTPy1+Bc7huZVyn/xZrY0XR+WaejLWubDGb2W2huaYO02ZYmC3s/noAf//GMUqWPOc
rezTGNP/0kG2oG3tYjQ4+naMsu565LVzPGuxovZgjPzdXPuA/Jo0uk+qqyBlpnS8rNchuEHTNd67
zjiLe3d24Q5cOYVgoX4nyxOu2q0FdgnEex9l20W4jtFVhVzhxadZPshpWQ9eBmhHYij4sZtFTTxE
PRyDQ6ZZK9H4e9HcX0ExkNKyduV1iLfr4PN/u8Hfwl3TrxibZ82E0U2gfauLTlzMlYhAKZ3l3qBE
+Dp6IkCjYNW8EKXRTaYjzdThsXqs0xU/Bq7Yd08t2cltIKeadPuaLuu0ZwhWPcd+E6XvYgzzl3zx
y4MVtAMNybwdrCx3r/wMmCXe2HmvyzASAyxSJcWBYKXpbHm2uKxrl/iutfUYV4hFNlFRlH7jclov
RRpVKSgNM6Pnmlzqxd2Q1mSN0/2QWc1EbLmN9ZM9DtWt0d1yYQc+LVVmvGo5WG43FWwMqnETFRq4
OU8xUheBtLfuo0DaJ9Td8tJ2p/zo5qK5yPxWY46U1Zem3eZDPkftvsh5m7jAF5yDDnuigPZatktr
rcIyAUK2yQxV5U3Va8RfrimORT0CtZD51+5nI9qdR+WiYmfc6DSainZg7HrrVjalfW3jPLgC/nT2
q/sBkg2b8+ANVb5nWwnPles4AF6FiN6Kyqdxle1qHxynSg9MgfEfgi3Pb8vGJ4DSdYNdJZYyiL1h
3k5d4Cz7XOtoz6jDmuROJUUy1LVfxHYrSPw1AwpGxlmtJQkKkfCY09EXF6up8LJN3DuvvRqwIubA
cRFtWhwRr7g3ygUUTJfwE02y/JIVKo92LAlaJ5HvOXfSysIwdqYm+J5bxMpBUk90davWOu7KJYzp
J2rmREVTtiuRGT0MUWdPMHuu+WYJa72GP0hfomKRl8UWNncV8XrjviVucVe2w7brirU/Lr5lXzPe
rf7hQlkcGsN1XpqZXTOkcKbtlGK6BON30V7NQBHwu4Jw/LgZ1QYk1ZD7To6RHm/YvBnC6YSuOhbO
EDx62nbPosp7nNparUngTKHzMdAUHLIuJUJYjaURz6ScdxPTna66LAhe1nBtrtMCvi0rq+DkWqtj
4pQi/SpFF7hfibo7qY18ZbJOYWs1aXVJaXJ1PbmB8xVIPquTzgTqLdSqSBAPrruBruNshU5/F9Kx
fMk8QzC+RTqEwL6TC73u/ML5sEWB9nlxRcj/Vcngyile657SxROE51t2kD0VlhE3TR6Wbdxl/nSV
BsF6mbX1BLfAln+fCsd6sMUc9IcwNXCsBPy30Dl6Ho5gbx9gq2soZXrTXffUYcehKuebyRfmfi5k
DhoMneq4xN7MTX7tDcjyR/aCC+ksEnFivp2tbUPlBMrrSu7CQudUwEYUQPjaORShLKa4Y8pKUq1N
de7DbjxM/fJF9SiObcAYuoUmvPQxdt9tm/qm1mlBjJaR/F208sKacdWXczglyBaG/Qjxd2FH3pg0
7K9XxaThhzfreeBj9iWdis2sqdeNovuzQWSU5FiIcSKm1cGRGxNy8bjEXdj7R/IuIcEtzdBnO1vN
RauD7qCxz96M01wBqvTpyZGL+LGktXWDqfaj1u38+XWdB/s01oUN0R/a+6jcsotunNyPPJfxbg2L
6cYPIhdMp/JCHdumqHe+tJ2YzlPs+qAyV0tg/Oc2hwnH09Mdgb+jI/Gj3Z1fb8tlZEU5vdpWUQxF
w4PJGObbqQnGaMuz9T0Q0XiIULYna1jPSU13mgQjMzOkiPCrd8o6WlPbxIiYHLZYOwMEW80Px4wP
4coMklE65pCB1j8qvYZxq0B0YxbCFHYdNNXt1CeXjfZgu9Du8RZkTn4DgNcyn8UuTHZdE6Ml79i6
u+ZA+umXnp5YrTuC9LLhwuuqnC89bQXW4LgcM0+JPZWUdC8XoDv/i7SLdbtQvr2ON3bpLdaXRVur
OQyFP7UOpGy6qE8mGJb0WjB3if4eO66aLifW+0Hv4ARXm8m9Bghqt9VIMQFOlRfMVYxTvCY2OpCq
fAsbyssXomOndd/JsGfly9yVSxTmaBxysImLLhgBMCjaGUt6RSOz5Necg8rdbz3jdD3EGylrcNz1
weCcw4WEwCdPgCSd1sVaqPDbqZb5cW3rrLj3LU8VP5h2j4PR9uuOOV0DzJT+TtekexE7a2cm7vCc
5NNpaFtnjDNFRMwTogztX6QIT7ZLFwN/cM5IqSjY/PtelNdpkIbF42avXvMeZKOq3r1oMjqPnYin
7EftTaKiip+Z/XKIps53d8uw2YLZFy4zTuZ2bUyB0GAq9dEPI9kd66JoSkIOgSKLxOQs6iZhlne/
HSc6meo+29J5uTCRPdcICNwsPXcqa7KvpPF23vcZ4WtjAU5rk36q+xzFWFzXOvRowbI5sD6a7TL4
XsECLOORUmodECXZZHzf2t4ChwbSbC/m2DM8oAHF0+n4YrnLUF5zr5btcWOswIrmvYGMlKCr0VvU
CBJ0q9rlfq6Y+KASIWVtP7dWX8H/rc46WsQpmKX8BobVshkwE4kc/DYg0/3oem07XDps5M1TtHRM
Mz5p26Ph7PXY1JdcAcbA7JzCWoTBz2RM+0b0XV+dlpQiM48teqX2s9B1FVxJ41jbM5mjTnftmmXQ
e24MLmuCrpS7P4z4od4Zj9ZrV5BNMJ98eym8J9M5rExxqaR23u1o6/InnkQzPWA7+5gCr1JfdieX
MA9kCj4DwEClwzUKvq6QXdWTmca83MmBLuxebbXf5om7+fQlFq1NcyyDaNb7yPLX+i5tGAR+R5Vj
V2AEUesi8BBT6G4UY+Go4RyZxHE7ldCT18HS6JZsvXBshv6jcWVqkND2qJ7dLa37fZ3aZc0yP1nu
nQdNY4IY5lMEZ6J51uYwC7LsD5lhVC2rdFP643XrSyN1TLW7WZQnOi3zy6If/PX7NIHuUqUH/eI8
Wr0y4zHz5gBJM6ybvx2WOlPpcfXqoAAQsEh6fiKqMaqRqUivPJlMLBPM8DjMT1Fo66pJrMi3VX1Z
9TM1Y16u0XBKcxGIWGySyJGM/qO5h6RpgETbsEoFXJ+EomiBF8uidvc93rJe3ujRnqP5mguISO/Q
Z6SVewcZ5Hr5bFUrwSVx5gzCjAcgqQkUw2y+U75kWa8LdLeT4gkt1lSpW6rrfl7RpQifSkdkyq/g
YPvSbgpW6k3xxEpwFhpPJBWmQSOTNQXZVgBQY3irowho/RLZXQNlsIki6PqdmqLRXmMo93As9nPg
jeEjaShVBTbReWP53FgIn+5AVLr2vuiKNHwHOo6mB1nmQj5lDo/JY7OOpfMptGnzeaozQs1eSXhP
lwVNZ9UDdBGwsYRiZ0t/CM9zMy3qqszK0L9yvC1v7+1mJH9TmyWb91r3uoWct+3UTsq6Gfvzmodr
cR24qFTuU9nMy+d1bLICFrj3ILrHKoRX7gfSDSppB9PjpjGXJR+Cb3mVZd5mv4XOh9/lCGBfBtD8
6doh7dAWurDQHZtjK3LpHVwG+86vUT97BQRVlHrnNi0npB+N6OU8XSJYURFLsW/LNB6YHOUAoEJN
d0nX9B+qGE0bDIy3oT87Ib/wxuuVoV21uq2xqpRXvezG8LntgGBib6lWs2/HYZj3ZJzW9b4uV/sK
VYT9qdAZUpmoQye2yx1reamsAXnSMoPB7+uZvim1NvUg4N0ZMLZWMMZR/slSrDjgsK47w+PUDi0h
WsP6/IGUXHo8pyuZs6NXXszc5208DhggT+BhQp9XNwS8GaZWGIDV1B12/jojRlzcxgIW10pKNgog
srvOJZvnJgL8j+6aCpRiSryegRPqljYq6Korkin9ldFjjb1udsKAMt96cme1vDaa+wxGZECXd2PB
NqCo2SZtdsip5jS2gpyuyv24T3UyMabrKjTZRpehae8ZVFzYCFF8RjckdsR3pMGo/bdJR8q+B/D0
soNG//U50gR53CpIaEOXGzXzDg1HjTawWykYmTXlurCQqYsQJDa4jRsWTJk7LGN6mYOXSGbl9gR5
BwLcr5jIvDWap0fliOaFyZvmLlIRx0RvE8w3xRbU4VHgA8xvUKEGZTLVHM7FJtjXL8oiaOVV6fN9
Yhrl3v+U1Y61xmm19fbRY5+BJct7uhql5/lLY3mpvi7b1PncaVrORBW91caFm47urUN7pa/aLvPq
O2OLoLgg9aJDkFGhWLhJo0ykKLJy07yVTDQBTl4IBjuaNi9xb7ctnRCMc6MvgkFJ/85aEKMmsg1m
9E0wTKbZGcmkl2SoZEU0DWU8i3Ap/QevCeyvEP1VAUjT+Gms53Ikxc7CNhSPtXLyXSfblD7D39YH
LzStSbZAbGWSgv358cpdal+uUSo/F4FHYFzmWQCfFk4C6yBZzMl9bZ3pSx304E5Zg+QoiP1+zcoy
7qtCuhejWcz8UJITqmL6T8LyPXZP65BhtA/uZR1m1gVlKs9rvhTptN9ykb9u27I0e7Dt1I4l4Qz2
sdZDs31n2SrSxPf4xvtuyMAKCP113L0qGep9nZqe/7fWtvrKtteX+1Ty3Gi7QiCBTNlGOQknibQx
68ctsWFkoj3bxhLsGMgx/vDTdvCuuWol7UdRZG+edpgBgtRQtUnhy9JN5m5a64TlLQUWqcD+Etrs
rjitkRyDH8vcuufRzwL2lTqHN0G6vfr34cRquGu92c12IaTMdJaLv6hdbwCd9mbNvbPHBCkI1tJs
7I5t/1F5C9s3qGPcsg0TXW/VzAGD418GjvaXOKCr6h/ZeNxil3W+9m6bDjVSoqmNYL0rXmAjm+nF
49bTTyWVW83qKI1lv4ba9F/ZC4Rz8DTSzoSQ8bHci0E153FBJ7wzg7XoBAInukVGV1nx7GzF+9gE
porLrFmjuw3l4xvjA2l+Ar8n/jcZpEFka1chk4yyKGBagZl6GzEduI/9SVREHADPyhaJrtPZDPfV
M4lxV6PrrzZOBpa/vbel00fVPjjeLs+j/oUdpygO4Mge8jrfct+yhYGPKEjn3i8uxgFAPiEgLNLn
jukwhCXNWCF2So2Wu6/meeuYvrF2Z9J5JnPpKGt97WqPMmBdWzoyGvEtu2WN1+pknIytbXbcKtih
VShGyitoeu6XoF5uLRSDYVJZJWo55hNP1xGNk1/tuqzotpcsKL170tOzd18twG1xiwOwShwMX8O3
EcY0/MillGO8MLENf+k4oVtjhJDqHqcysv1TCvwOabZVVtIVfTChhwmF/4B3FCLSiDWrGQbZhluz
fLUW9qXYikzar7Hy8z69Wpq+bZ6XFn9pSM0sonnvVGDKC60r3C+s9wDgXcSSzRji3ksph+sY7fmI
r3O2R9NG+3rx/OxrL8cV35ZxjJO3xLixPIOwKGRvKaMig8lydp3Iymnd/R9C9SMI7CC8QFGvE7aI
De2sG6BiUcz+bof2sRaMGZLrON4Pq2XvqyyHuO4tuWfKDnp8Sh1USVZzN6/Ni72EwwF6Zvxkl350
Bt2dvs6pG93p2XbK2N4msJzSLveq8Z1D27rrETlQfb9pUnanHq28HTh2XFiRTIpwBdodIDtQrFlX
IzKVe78bZGL1SGbyooK8N80omOLRfKC4xjsCSTXPuNibh2mqpl2mxuDcUtmIWKOdAO8FAtHzMoOI
590zIquRKURzzzxCvzqKqUmfvE2pQ2g7Nephb40nepd46CSYh/Gy0xZQbDiqMc/ajtrPyiqXuPWU
08CymRVVrwAtNaJM9ORYyRKCrgUy85M+LTsk1Mv1hgknpjHedimw353HYI/HFk0nmZF5+ieG39/C
gP6VC+Unr5hPVV2Zutf74aCOWPyO0cF9tveun3h794IKPPZi3JkX5W5K0rN7Do94/Pbe9yZhvSGV
+0/sTb9jNQ1+cpRJLaYF2kPvU/XFDrkds/OEVO+PjT2/52YMfjKVGUZ/RGkeBAeHVW/voyllfqjJ
kXEy+TjO4N0+I2d1LkOnxS+csWY1NUbkmTxLEwcojo9DiaqL+N8/P6YP19m/OvE/udEYIsF49RVb
YDR3bn/QQ+hld4btGmjVpaGKwZw3eSQ3nrDhaVDBmKBayKIEnteMf3Jmfsfy9HNotVq2YcmtLjgY
9ka9yzN/uQ5S9NxUR94R8agfXv7xNfidC/xzdHXX9mvvCeEfNnC74IGMzaLaORVKhGOZGxjSP/6Y
37HJ+T8Z2OHR26iaXXmAM3ARAzn1voW8/F9+iY/T+A+WraaTU09cpTxMQYUowaHbV1UcNH82geD3
TtLH///D+w+taqtGpYQbATvE2GUu06i4IY32z8Lkfu/0/OQ5GxxnQM3oy0PotXsMocin8Vj/yc30
e2/+01KSLtCnkk7+oNACxGE3sfxloLL/uyv70wrhlo1Amsu5cbfKj4MBBLTfzMMfv/nvuMP9nxYI
v3OqmSwAbpsMYPatr/OPystfyWeFGAAmaUYc5MBSg2xu/vgjf+9s/fT8h3JpxzmocEs7C86VcfXO
YzCKT3/87s7HSf8Xy8vPEdZBsQp/WpV3GIu0Dfa93UYmYUiWLN/8qqbsSdtQDegbm969hZvbiq9O
v9npzncLoc6ZVzTq0fPaLt9BOM6W+ttl/Lfvy7+rd3P3t0Po//M/+Pm7adYuVxC2//zjfz6ain//
8fGa//qbn/7k4t3cfKve+5//6J9ew/v+/XN334Zv//TDvh7yYb0f37v103s/6uG39+cIP/7y//eX
f3n/7V0e1+b911++Q5EPH++mUBP/8vdfXb79+ov7kR/3b//4/n//5ccX+PWXxy6v87dvb3/5Vr/9
5dG8flPmf7z6/Vs//PqL5dt/9SInAI/yEXO7vmSdmd//9ivnr3A/DhiK7YFwhA6PQW1oen79xXH+
KiSR6pF0XRFFkc2vejP+9iv7r7bnRmEUCBv4JuL+/n/H+U9X6r+v3F/qsbrDiTP0v/7yzxEXEplf
wHFFET5eOhH5c8q+o5Qn7dyKEj9Mp11Hp4ISAXFM/qyr6sXGAhNPvXd0Awizfzhjfz+Sf/zk3xLG
/vtu/ttH+5Fgrlro+GHwc35SR+2L6BG2esCgm1kP7OkLwkt59PAzWVPwWG8dGsxyfdYeWd0KOXyM
5GOM0y4JsM9Nl1XVOdD3d398YMFPpYUEHaG7DvGdeKGwA/fnOYZdS3BXG+k0QW3p7QprvVcE5xwi
uepjVNnkWzAH1UiZYDLG3WsFX+TofttU8+BkZbaLEJsDK5gw8UpEebpvd76YfswlqiG6Xx/p7Zqw
P6QxFiQkNhDM46nw+kPmVt2ua66NuCwq9alzhvPgaYKYCxXXTZonTPu9zcEbY2Kge/OdbIZ2pzf/
LviYHa01jPaHPEbkN5Ad2K4+ohtMOytyFrfLsuz2coiug6i7EUYeiVM+pW3x6kTmYelAYtrwpsz6
L8tiP7Nu3qdl04DZRhfjPnI0zbZdvk6BsRKEOE+uRsSP3veqJbA5bEEKUeCgIx5Ry1n19w2t0m6u
h+u28e89P39D409qxjwgUVQngo40hVob7oSdPqcTk+3qcLmEkT+aXlwxvxNUalho4ef6KGR6GmVu
YsyfL6J3vjfOtqumkJMh3Pus8O4pqo9Vqi5yhSs2ADRNIuejCToHCsFfhbINgiq4GMi7SmzdZJTh
2Q15S2fYTB/hnN4rv+2ToiwSJfIiqRXcWCVHXjrEbq9+mCWqY/e11e1bVbW38KlOsqG4iNOGL+6n
g01gy+DuMwWGXKvRPVZDuEPkZUOHjNdlxMvLllH3kgKjqEAVGz96DFJUA1x5fegEYIWf7WWen5Do
YhEvg3I/LGfZif4CO2jiTxAxdKx7t+/KG/W8zNxmlbKjpMfXGNOx01iJJsU57eMqta2noghj4opU
Yn2ohEAldmEpmW82pzppLe9+oLWry+EbWrgfUW4eqtZMO9hWGgNsxulk7N3U+wK3T38ae0Bba1LX
H9DdFbjcNZRxeFF+YPADWZHwnUEOa4GLzwL4Qi6DsUoOD3Iwp6pABV86e4V1t/fPjeceZ3997jt4
MhNmPyRXf+z0rVgIg0PYAwGo83bfWNujdsit7dBflt4qL6pwCC7IkUFaUFq7gJikez/yvH2TKT67
qQrw6f6GKLYgQfO144pqpg0164nQk3hFAZUo/SBhAlXFWcELjikz0C86BUhfvi+LvAJs/dQovrP2
NSQJsplaA6JGenyI8KnHMiTJIl2/NtC2+67fnNj2VX8DQtnfYKa88VH8HsXO8hEpKYZ/xMDlyCtz
cd1t1m2NLiFA0ztsN8WHEBWpyMpzieVqc5C+TLyIjLeXjxtatQ2IApMB04KbTt73SBZjrcR77tDQ
FtIky+bhRmKujs63Zl8MEjE4OMEwySd8T1+GPOgh5oMPh9p5ihDSN5BE+IDNDtkkPgc/+ALEwpu2
xFWqAj0N7iFi1MbmrivhpHaheXMnBuhW7j2EdsMp5dEtB33lZF8r3POJKB1uFYclGYXXg/IGvuTQ
4/dZngHrdnK2vqQdjwOFHuUj3fFUDOdtm64rswIy5RxxYMzDTLZ8JsZLySYRN27WJzoc8dWnyJft
OzVZ9+gf8RrAKNkErij8mmElktoaHhEn3ziBc29vaQh//qMV9ePgkSjfTjzo7Wwh88DiYSGhFXX4
KIi4ibdWHIJOxCxLjwyaOriIfAkP4d7M6vmm3YqD2wv0a8VLP7N2zvkER5+emVcVO0O6n/KJOLsa
L2rNylFpdUeJfJhqCByR4dpxijopXfMFI87z2vg37uAzkXtlYWCv0HnxltuNiCN5mgsz7FfJfrcE
X2u7OZueL2EG9Vp47gl97PPgdfYO6c3TB0bD0Kox3PWj/LQ16mxb72HJhgiJsya5/R2i7kTkwZe0
5CKH/idZbHkCzNYnZhC3Vb5esbdg8l7R5bYnpImxnd4CEH2uK27SfGaLV8K/WSv/ZnHvPdJ5E9y5
F6O0EY8M3Zcw3E7Mbb7NS1JFJuiHwJ2Bej4IYIyRFkpzlls+x7aJETIPTZm94Gp7hdHcsVyRuMk1
iVhWyfcphydI7t+UAm9hyk6I8uy1Wd0cNPRqDXpcGtvUsNc5Lzqrr+qSjRLSX8ZeW7yo9ITF8eW3
T/Yxhx0IyOBxqHZWgWsnX0R/LEhUCLBFxXNXvODOCokL6G8j5Rtg22cEU7G71BxvsHwC80L3KRP8
bDreRnGzoAOG1DyxXQ1xxdPKYJK7Rfqk7LqP7CpZnKtGx+GUPy0BW/rEIES4fWuPwTtKuv9L3Xkt
R45sV/SLMAGbAF4L5Q3Jom++INjNJrxJAAn39VrgnauYbkkzoQi96KVimhySZYDMk+fsvXaYf0/a
auspAiGSkO1plsXb125fOwgzJrUutfizj3m7+jF8NM1iNZv2eqJn5OHl93p1mccch2P1mNXcW7OD
6YTeVr/qcM4gA1qoFMg6049UxR/hQHghq8cW0XodpGbyXaryTSYOIh7vZkopEXQrbvCNd/TBun0v
L7TTQYbcRGN6KzptU1bVXYFeYzMM42dYIL9TCit4M2qPvRt/ZH5111flOvHle5rXxqYxWQHmXmHp
sKPPgsPzOk5vWtmZ62H5wSGuVqlR3ZG5B+9HGaRxOQ+Jf0W14K1NLAwr/I87o54whc8xujPP/2Yl
Y7U2XLWO0NjOeo2UTl2olJMAxXYUoB06t8rcplZ1pxn5OZmRGZMs/VAVBlKfeEgDtzEZBqtTzQq9
QffmB98qmuOIWnmzJJqFlc0uIgy9DwytOA9MNjtPM1Z2FH/QgPmsmWWjSNuQeLHFlPbD9JYbO2p9
hlXe9wq5OBIRfKUQsiiNho6hAasga2kyPY6RuKBVuSSkjQSQygeeW7HTygy1b8M74rb5G8LVO8vB
MrXUALLEy7F3S+M2Eu07Mh8knu2uqeobUyvva8GOg/6m3kBB2Imk342TYvUo9Q0U2Yk2wu3QYXIy
W5vZQnqe2/KhMqS2b7CFTvMAkyJjDUp7xqlxvPxHVQRpffQ7vHZjtnbVbG74g2mQuDoevNB0gtLP
7tLO2kCSgPZdPnmmzVsxXExZvhUz5rCBe2OeAHXQp2+zc6yAp3jQN7Yt8om1xwDDq+cDB0vvMNDY
QCo67VgZjkka2kFpbeNBO1KBPjMP3SdSNwM1R9aKOBtz1RRuv6/15AduyAtDcbUxwv4mKtDBUyuO
Jg81+pVAMWlZGZr/riJcpS3+vrFNHo5oX787k3HNTRO8DcVY7oQfxaHNc7VG8EV0W2Nto7zx1sjq
2OlY+1adQy2oCga0w53P0DdIO+5GuzoUCWHZPQ0BLCEDnEeHpmEP9MP3+WRHSqWicd+EJR///qTx
+xEINT+mCcdyXdOiF63bv/WI4Fa4gAgaLQh5qQG9kJsuZ+sWFvda49yaMyAEnAZLyWjI/A7Tl1yG
gLhBuuPVdeN0xdHzEQHOP0UZ/dZC5gj09cw4+zCn0A37qxXxl+4VEAoa7pXSuIxemmp4QdaAWoYR
T1mqVdW4m4ySHcn1o4rTzzRTr0kYRutBRO+khgXYXKGvDZngtinPtWuOa0+1+7ljH0+oIpRK3xwb
vXS7FCZthcoDsUdgDnW6NjCm//3b/N++GFs3GJmYwjC93zujmkJ0zTBaC8wk2s4DhUCteweDNR0R
B+Ur9zxuxAeROLeGXdyVxbxizgtRwT41UpzwwmERJt8R9deKkEdKwfaMxi9aYd7lBXnV6xjeKJtJ
bu2rO4X0GfHOubeIyPn7V2L82mD+18diWw6GXJoCgv7Ar03FoYdtitpOC9zRYj7h68+zwUbfi6OW
i6ur1foaxudEd5nL2NK+/f2f/7W99e+/7qM1pflAV2Oh4v3losDY20lfxQw4tO5iczCrNesfOmi/
dkv/9Sdci5LFdJfWhv9bzxdFCSoyO9Iw8To7EqUxfWvHtmdN/fuXYn7Flvyl/bBc4fwJWzddy+Tt
/B1Oh4inYDFkFh03nJmncXo2nKdqGr9lfX+Zc9hUjHxsxT7tmsuSbto59XLrrT0MRxmdaTBIXA/0
+qGFAFZs3QhlpjSe4S085JPccQdRzjbxhwbatTa40CvIpbHZBctfEFS/eBTalQyLIyZWDCgDfic3
+8zbW6U7d+Clb9xOr6BvpLelCE8IimkdgIylcKH1rjjXsCG9Msf1V0k7mEz9ETW7eGjGRh4ANQWE
qe4Fgo0V7dB4HVrGp/YQ6k6wVDfL0V/o6bNRXuquehBELwXliDdEi6o6qPritlUeh4fybOnyYeqz
T1Qxn+VUHlB7YRPsXrPQO2Q/kepevho1ljM/dxRGbBjho2vVXJVWTlE3PWWcpxMFmwunvc/xdpzc
rccmIeP0ZCv5AP2CE6V2FJa1K6wUPUQdfYrc2UZhGYiuijn6jn0Aj2ejD/KtRUXuDN4BmthZG8RN
bfPWdnH10BJa8HVIcfJu2bCzOzRAhFVD2OhwfKzonNxUs3zwASpCqmlIH8O2TmzVMRuPErnpgKQf
i9NmsJgBZ733mBXUwGwYMW2L5hYVs69EGOgWFoFn+A6Pyz2ADMtbCQEBxctOvkOxGxa8SLwRD4su
x41/prI8z5IPKESrwyR+NSDKdEAibbTKvk52vnGK6DOsik2ssG37oXyNpLrEtfazHGWKrnt6sm0o
h4a6mHZ6QuAZOLY4dCm+vTn5iDVk3mQb54mH9y/6HlLG94k4WB37gk/vPiA+m4P8e75K7PClUFxo
KAwvYatR8NU4R7r2HNXlXZZwBEjTc+RwGsnw8gK+6TAf0IWIlfuY9dXrnBpXq0+/L7wI9iRKg3g5
UCUVoI9YHi3Jjl1G+V2upZ94bB5LT+yh0aAFjdhAnB3SR0Siwn1MDX4szrmzzIIVFdvYpeHoWpCZ
FSDwoVskkw/F0cQr35TevSVF89zolEhWI3eOrA5Zz+mlku7NFKXfzXEgLB4JkVdlHw08nXUW32iZ
9ZTjFpZm/Wdqwv91x/uS/GhQrHx2v7e8f+mS/z/qixvL7OF/7otfqqb68eOXXvjXT/zZC9f/AHKj
2z78Its2HNNbcoP+bIYb7h8G33J820Op7uDv/M9muOX84dMGt2lQm7bQfYt9589muKn/4dK/ZS+0
LBZxXZj/m2Y4u8wvExZHeCbPQV9KMfhByy776w43TI49oJp6TzXmxkSuTMYJrNwQnR2jmNQ7+K9W
vocii0oyLXi2VbZ1aPvN1R32kLZZPHhG5n4HjpW0VOkD+ut9VUYlYyivq2isU4QX3C4guTDoZlGo
xAG1JlXHakRCkeR0zix0kCugEKktHLrB+iiHEy4Y7NUFfaJUNeM33Sp6RG5FPRR+/4w6zZ39dU9P
Vm92U1E5yA8KqFE0r61WyWzxvXitcYP+zPLfdXLQp4NAEWYeldZrLH8qGtsnFVnR+JwPyh32eDda
dr7U7A15ReaTVx+5HnWcxTzNzI8ODheyThy37EHw0LKpbjKdpIXd5Keq3wuaqluJVA8BX0MzZD3i
PhlRV/hesvFTond3OqpFG49q5bUw45C0FUi9Bv+7rLpK389VNrEPdFnRugLC7milzQYugecXW2bt
iR2tcsgw+i37bJvY6+UTHWh1plTR0m8t5LJWMWw9kanywN6fvQ4jqrs9vppWh9nXWREnDCaO9Oed
eE+MmnUd6pllVBSi5chdOn2y2JiHhfjoanepozg1ZFnZnemAlI+mCyIng7L5HXYPpl+nMIxmZ6ZO
0wBv0/NwFak6PLOEV0+egT2FP5q2lwSUDPi1MRfRTrmYYvMVpyBz9B/wu0ua3TCg8pvKaeZsk034
4ffekNqs0oY5QqVJ6U8nSAodfp4iwjGNB5zFXW5uCBbTjA2ogWTk2TutMd+UM7OUNVraPDlwgdjW
2h1hARzt0EeQQe+ISWWFFlnDpYQ26UeKtUk660T4I/HiuCzoYRhwLcUqL0a8zI2lxRAqOdlRl9Ru
aNw6Q8Uu3rXKrV77qUiIa8RxL89SsEuufA5OmNSod+IN2qYmClTsKJJZXFztSDCjsrHv3QGG5gYN
jELczN7lPjZe17kbaQHTuMxtxN5a2EtHa6XbdoYPYehT8aJlQ4+mjWProsbyHf2OtsCWG3IhMLAH
He2+Q3XkeXkJoauzsulO65LZhHWbcRFbVp7ZZ67JiWLJQlYlLiDOBMVKuIiwjWF+cQoVYlXXS+7T
ZojkC02miP55nIBPyTYp14b/Mvsolikr8NXtqtqM7FsO2RK0SdPU1sGZam4hp2z0RfVKS2bEXGDh
DY+idiYqGE2bsTT1I1RuoXRsg98+aPMP6CYip8gTZO0+VpGuzB8Yag3jKud8OrE+Hp2QjAVoIG1H
9zcySNpYF8B+1GLxVPj2jLzOTvbQ4zvrSy/L9kPZGHKL81fTT/M0JcnGNMY83JqQtNCJikY1AdYD
/IaM4jF5utpMv33lYeDU6VGC0/YZL88eZr0Vmb2jPa9YXQYbIIqHRp2PFlUT7BAfa4UAraZ39NvB
xGqKH9NdkhpWlpaH1SnFSN3sOqS/T4429i8amB/UEWY+G+FJRL6r3lsDr7q38fRxHuia24WzgZCb
T3eiNo2CNTVDgDiWRZvtdYRtRDJYbeWiXqt0UB84pNwpg1Qz1qrOGHpNUl/D26Px6zRDLHYIhOJ0
39RJMt+6mdCrXYz7fJ5p2hme9hGV0ON3vg+xsAki2jveXpuQAfICGFZ+qhoA2cYngrd7tOxmmY5a
yNP4rh2J8uRhuUpu8XVb6b0lamZNiawbDJplya+8zDRNsASnEQwNY2Ni4gQ1aOOO0y+xLmNWf8TJ
OP4xbZWjMHZ4AdrxkdRzj26kJ9xqQ6eTmUcGLnd6jOyI/id5qzUzny4ayhZ5Lq2Dbgy0AV19RdOw
qY0DRgTPmLeOjoO15HiNIummqlFO7jtlRPYavb+VXuVkeBTanqNo7raCNjR0Mauc1o4fquLNw038
3mRx9T1n4qMt6uYKokOlgbg4a5ahpeMqjdqRqYvWJ1VcAmRqMFDrYtSiQ8J0KT5OemTz1qfZbO/z
SM1iX7K8y1NrJrVCmRb5hhE0xZw3300O1eB2QA0zil1hpM/Uh8Gml9EpBsAWHfvemvp7wYH4Wy5D
KnxtyB35k+giv7/3mDaW10RTGnZHZ+RNwBA/dHX1MwvrVvuUIcf5Bb0wDNo6sabuBqLK0Ly0TQVI
YpVRZD+1+Auwcg0KBB8CZ7TW2FOXjoU/iBF6sp1k5sMwhbhzc7gI9cErQ1e/tD1mlUe3roz6HZqH
oNumQ93YzJDQ/Is/dIax6XxnyFBdF7OpPw4gZsZDWk0RfkhTWdUZTwUrTC1LfI6DSxb2vMqQge4Q
tiP1pBXe5USnYcawGZkxUm2i7xPqAu/V7/zqQxs0sAJ/KeL+u1H9r6dy4BvCdSx+hWdz7KfS+u1U
DrMbQ1gj341amqtCjru44bCns6cPevgRzZO9dvP0BkrAQyvMvafRVMn0gzuiTe/tmD62/68h/f91
Af7/qbT2kfv8z6X1HcIQFb3nf9WZGMuP/Ftn8gfiJWx9pOG6VMr20uT6s7S2jD/wHVM/+3yItqvz
6f0pM7HNPwzbEct3BJISrpL/rKwtZCaW7sP+oM1kog7x/jeV9X/pdFoGT0/3TPNLamLovymkhqrM
Z7KVXSAAKfVI/TFaDVCMmeBspmQbjmmPdJO1jasIoCiq+hpWyjkorBB9Wz+WoAOOhqgOzFbHLZ3y
af2X9/K/ucK/Oq1/7QZZtrFkadFT012e5e/9zoEo4DImryrQFtJBpNJm2+pjuJKnTpn2quxzbxv7
3r5vmJgiR0ivTYQl29GSa1135tGd48XxWT1JEwuSkalAAEXbmL56zDyzDHQP5YBTHgDsxae5LW6l
V043wm/eZWUJRMFRfMDySNJXNHVbvYJXq5dSQdBL3vXJGG9KK4+eZZ5emdVF6Nazal1ZxjvSBfvg
W3N01w+WddMAI+vD4d4iPfyf3iKurfrXtwi2lWVwiRku1Yjxm2BSiqmim11NQcqHvaUj5J2+HvLF
TSaHiinuQKdEtI0RZBhpXhiPC4ZnA62wqRmDCtf6aWEZRZExnuLJ0EhOz6PTqPq1nyTatcYe3DrU
OJkyQ5qZ6nZWQ/5YCeMmwpqza8cIvTuV8iWGejCvPI4IeDqns0G0hGfGO7cAXzLwLAIlcC+CaHBf
5h4XhYJeQpSsWEeWxVgVqcT95GjiH7qzX+kfv7xDjPg5vwIz46ZycUj+enqkMZsJo2NUMg7Dd9tn
2ITbcbyE9pQcooinTTHVU5U/wDn9Zk/lcwsL4qqJEDSaJ4+6FsbXry/NnDkooJW1+/ra10MhoISI
vopIzdRhByDRQqoR7/s0s9ceeoFnra0E/NNkk9nKpq5wxvuvB7efDrXW9zdDMU73uFHFUZpzuvr6
Zoxf7t7CbgxKIvJ3HIwE+ok7wr/1O9GE4PfY8NCa8M+vB7wyKIwRHJ2Ye2o34QCwJASm9A5T4S6b
vPjJtOt+V1rtusmFuQGFlnzzpuybEQ5YDOEk3mHk2jOf3ka20DgYNcg1EIlhG4zqTTGX1VNe5emm
jSzzUBq6OJDXa6xmfS5OKIeGoGFF2Oquuhelad82iRU9R4KjrBNVV5XK6LkG5lkbpXM/2PXH368T
X/kUv3zEtmf6tCCE7ZuOaTm/7YRymqA7xhbTsGkVj6M6ZHmrr6J4GDAMWuENx4/1TOb9qceKxDwA
hNxK6p1YazAE6HYO6QlUyqXrnZt6tLOtoZp0E2ZjdMkbcTuZdnYRWKUvcQGhNh3N3deXuiTL1n6P
eatC03U1lZ+tcVcCiZS+fuV0pV/JdnIpV/RmP/u0uxy7z67+lH4dPD6nvEVE0QMpm/XzgFDtVFOp
/+vBMeo//ylCuPc1Q48wyewbvMnWDQiAZD90zZ4qvbpkBEpcNPROQRZZEKYtkAo03N6c3HFBH2VR
wDtm7Ee9Hs8wxg+otNpDv/zr60v0X8dzrRL4eS4QGmxsJ4yTaNyodU4e8MMwnYIpi+wbjpfNGS/Y
Py3z5tK/+eXjE0u7f7k3IY+7rvhtDdMyHyOXifNOepq+Niszv4lhofO2EFilrIUlW3XrSvfSp8Hq
nFXryfyxaPWtjHVS7RxSJZqxcR44Ox5LIM/3nMmqwE6mG+jY6bm26uymzSbWphuoIPIZPueivhLV
pTQx9wDPK3ay9IZLbQ/p7u+vTef38QwcN2HZwuS1Le5ssXz/r+MZPxFwN2eFc9Ppg65xr1FhZ4/V
VKF8aV8BVTrfEOmBo0pXrNfu8V8PnBhWuhfdZKZDLIXd1Ke+TGH8QLMN2Naujtd7568HExnf2UKi
sC8a/z7pvAgZRG6+9Xiydz7uwjOz9PI4ud0pacYWnSQERNFaxms839bKN89KCPxhlCMnHQzXHiPE
c5SP/SuTkO/0reyPDDp5Y+2p1ctLBEokDiR5UWkL1Uc7aDSNj1nu2yi6kP0cY0v++8GV4h/2O+Mr
Q/bXi8VFr+vCRIWBxzXz27hr1DDONpUJM2HcxMJGo1kMnEaGIe6PhUPIxUqb+u4QW4xlSse5z5cH
z3hsTUu/pr0b3ShP7hW/GUvhvx/k0K1r3FFb2TFKEBQ1TzIbdlUqjBdHIjPzimE6lHCp4C07xymv
+h131rFnWImTbBM5VXrnMcK4L5Y0WDCV2qYZZ/di2PW5sk372mRKQuz3xiXA58U3WL41f5jgsUn9
LK2PSbhiTwmFg6m0mysA1ObqmExt1ZL7IR1vIzuvvDGMidSHubkStiJPStnItoxQp6nmziso9lCC
xuIZJ/IJcIK4S4e4uxWuOibScE5fDwyCnBMR32/O6Pu7mnEDbC1Lu7SzRdvF3GvYiu8ApCfXBkjI
ZHT6xQEq4LWTsfc1ad65y4MEJBBM9HDIIZm77QiI47aIaV6lEAKvut7ra7/Wihu70fpDGKUiQEOZ
v3dGfku3ZgFiMHCuens4IenL121eVm9DMr4q0vbuR8Yel9jXZTBjlnur8+6x4GB7buMpvX49VMQk
6Yk0iRch0AI8iXMaJssB1a/98DhQ//j7m9j6Lzexa7h4K/1FEmAyf//tJnbn3Cwn5eaMJdej09f3
TERq+hXYaFM+8AtK4/KUw1MKOlPPVnGheorK7AC9qD5ZY94iPi0/G6dAvxYTtI0jx30JS591n1Fk
lmA5i9F/ltO1yiJ/ncEt2La1od3b0zDsu9bcEd7nn78eCoDh2zAx28CIRf9UW1bQDMn88vcvmat/
2TX/eqch/qaBT5fWdhyieOzf7jTpd4Py7Amf4LIRTNXj10NuxSt6YeY9s1fjEo3etzZHTRh1GOsa
4RUHA3QcIposeXbgSJ610Afv2I/Js4c+7zj0UE++vitCgYkYxUPQDlb8PIZxuDNU4MxJtZ1qI3/y
aO6h19moUEb3vZ5395rF5C/qqvH49c+WSX/QgTKmgNOdz5Fz8mWsqMWmzrtrFnVTW4KdoabflSEN
mLKF/NaPw6Ge5XPaN4+Spg8aTfmBgwPTYCzfquzm0AI29GgjM3Vkfpb5b6GT4T6dV63TfZvgRKHm
9AL1s9O8z7I3QYkCYBw1VBRxNr2NFsUWrjbQdFRzxFrBZ4mmdzlAv9atCsNtlAWjlbfBLOydD+kr
ABxfr8BXUZQM3q13EOH85neg3ib884iJNl1R3qVN/y1tHHAj2bsnrZ0vIWAaDrDkCi1ZUKW4yyyr
MLb94N00XtHtnFB7n0u5YCzpvJVxctFoSKJzR9mqQSarq+zBgHmnep8t1gmf0yR9bbRHIeRDP7n2
IbVJf2jK7q1rCtyJYnjRSs4OGt3MVHaoW0ftFvRuGCi9yRnMjE+0xRUwmy2T753Zzw8C/FGqPcXQ
PRBz+pdwqq+ZS9jgGPU7HSvvikp1TaFYbSo0jys5VsW2aCS6ajDUjVm+SKu11qaezAGcQvSmjpxA
d875fkF2I1yyvAAel7SaZCcNawtvHl4S/PWNJp29n9KV7JUvtwyvf+jNStNc70MK/ZBMClkpIS5b
oyvCQ3Qf+kj97Vwbb5w+atAtKRwF1S1nHlanYu25qfdUQrQrfH2j6H0HniqdQ84Yd9QStTOYR+H4
95zAVLq2N3uLXmyyc3rtbIcRcGsH1brC9gfAMeU8TRaZ2++wha/M0K0gk0D9AC924pW5G+wFkM3M
kCgM8jJs2Wi7fNJv9dr4jBGTnHozSrZxnDWBNpf3jdIfU22n6P3SW6/3wqzXZskheewBGtXOESpk
jYFY3Hn1BOiiRZZVSzRkqQ9gcTJJ4c7m57npyw1YeoVdgK+zIZIGx6q3d0x0tiN6fJvD7r4fnXED
WE1Lyme/896LCoBmAjbEughr9NYd/acd3eTmsdDdz7xBpuvY8e1I22BC2HmC02GtpRAXoNbWoi3W
7oz5QTolGDyxS+MOwBZLSJvUzCJ8ez+h/lWK/ppJHuXo3ykzrTbID3ddTBznYiAe0+xZ0/V3zR7Y
i6KXHGXCFOv7XjAaekzIo0UNIn00p+4tVszb0fCmY/dCxhW3Ye1/mxux80nPIaCpX9fLRmW9paP6
EbvfDA3TfoKROoikcezHn5nKq28FT5zBFVyOqnevxTGyGv22gMOC6xsVrSm5mSenujcz/11k0D2b
QUK+pZ27ElFFc17zojXApn7rJppx6fXxs4TlsNLHcnpyknQPnicKGmBJ95Zqx4WUbB4BVREWYmUf
CHntI5MDezPT8mMiKdzNMMmrXw0gztp+n9jp93bISQBKxxMmd4BzpKHPU88RIMrnVe6Xb1YyyX1a
589zLe6KY3gcPO7AZhj3heROw7xmbgw6Fqte+v5eRluRZD89bQN+U277uSsXqq4O3O9+8sJm2zH6
wvwvpj1c5z6hQ4yu4khkw0N1LbIZmr49ewGpuW8KWR/0YMYCgzDhKzrPlB4aHVhDu4wuupjeRTYu
IcYhn2n10D6GnnwN3cY704KBqCk/05zn1dYI66WpzUTkIajW1BV/ygphtwSV0OzqqewvrphY082a
D4FYIUchIO5dYKZOcxT5rncnQC8Zv6Zww9dIF92BsJVtUWPFqGNUr6Ve6XSXu6cWSfQ+M5H7QvKD
uF//VMnFN+6TSXymdL23SVJam6gBD2xIXANGWFyaep63dji9dDWM1dkcjHUdDlnQikFu3IY712DI
EmDntLbtEC5d9J8eg+ZXch02+RJBiIcAzZt157Tlk6bJ+8YEPgn8smnVNem2crAey8pMEOcmD25n
nwen3yJXnA+9Obc7J8t/dm2TbIsRe70GFeM2dEeCrlr7Z5gDvPda4Ae+9wBFcNp7JsqSos6T+9Kt
WfqcbqfM8SRxLKARJ+88R6aMcHTmqtyaOcm0kHjvNW+ZVY4URCMWHml4t9J+NGxZrtNeKwiJyq/p
pBuHJF3bWpZd4CmoIM/wC7vlHku8C8M90Xemhkw8+SAKUR7inAVxmJPiADXsXIH/D4qxgu/XpNWW
W6GW/Q9sGktOUO7u6lH/Htdec9uF0SblKn9ks32W/cipsXcxeJDd5EAuRFcYXoFADjdgLIqNSrOf
dQyn1gf+PuQEMLi2M63ThAOYPo1PHkeubWFVPywVeVhpyidrwHhlPaThTAZV1T47DDM3g+eua6ed
L8rUkOdOIWmZjN8VzI5Bhs1a5tHacsoOUZCyghhlWgpxEMZErZ1arX5F4U3QYOt/1wmzaNKC4StE
J7qv7Y8+UeeeY/CqWSh2xdi7myihu1EnzEe8ONzWJR/KnKbYekBdrIcYf14V6OA55r6YLorOTmAS
y7MnaCxbK3uID85oXGAz3c9j+Zjp087gGmPEKDZyiMGdIaSqRmjUU5J+T/GuNanm7v0pBw8tyAaB
KXnyWzmf/OI9L0wYrykOp2oECJzBIPp6gAPH1sTmVy8IceE2811sZZxAVXGW9QNdSIBLWV+cytwu
TpwrnJUYvU9XZ1v3rTX4XW/rNuOiGnN13OWuWpWa6AI2LeJQ1ozNbJAOQu3Cd7MPiaToOdGXywxU
Wf1rmk+voNGbrVe4GTjo8QlY2Vtop0tHrTiAzqc8arVoQ5AhHNA0k9sEax7W1mVSxADJgKI7eq9t
TQ+psOC65oLcvYH64SOhScZEuoPQV6po5dsp6TCq1o9MwkiElFeMD+mm95fErGXjE+z1btJB0iHT
jKdMfA2xHW06f6cVRIyBzZrZMNZeyyxMNkUJhSPLwhA8SQJ9McxerFd7BsZltwaBZq6+k8IeNkIz
cVBpNVK0erirwZ+BGzzWLUIHXCFZ4FTxt2hqbyRdqQba7ravi4ueJ2uSSd9isYSxhLcpCRiuST00
8D9MA3UMhpeTr8cH6DqrrFUfSSRgvtt0h6vHYc7AfZPPSfDVkz+RHkm4Z5ArbzMI7dPs5mgNGHPj
miYyPcM1Mer3mwynGB34M1EDWCO6EsJFdDT9dN4bY/cDpu05XsLzQlO9jrrXHKYZfx3Ng4gTTd4i
XYmn+eDk/RPj3xoZyyrtZFDbVgfEWE187Hi+ep4SI5LNjMLGgCKuhSm91SYddgZ+t5RgvwC0JwDt
ubO3Wc1R3zW5Jbu53IhPhuMHViiyp07pmCYnnJzJKSrkflCOe5haE4tjVW2ljtAtrA3wIbjTU/i4
dMDB93hwAx7NsRn2WdlDax+Vv0KGgZemNLe+4YcYG5GD6hUDYJ9IjlXSoEk2+NEWD9N28pxbjq9U
qYuHaeru5pFrsI9srGm9uyWLAhTuLF/gh52H3N+nSXhXFIm5ScFkr53WT3aaj61hLubbTDNfZkk+
tGr2Th/fAlPfCW9od56WNivATAeG1f1xmc1uWl3suDWcQBYEtMDrfxs8Ea/GmkLeQuoYSBug6wid
XUP3ZGRc7Vpow3fU4x9xbd3n1YL57QQOvbp652zKgpOQfGMWFLRmZIgjuMItBsx2O6ccE/Kp+bBi
0OQGz26VnTrRQ+olBXQ2CFRKsyRcm6M0YbBQDcAzXZGrxAGAiCEOc5Lj25ocEkkZD4nd4j7GM1LI
APeksQaof02dcj5ac3s7etFAaGayCVPQHc0kqAud5CSn+b0wBhs+DOgnB3++3wqQCXG3Ea3Lmi85
28TzDCKy9naI4L5NuIEKkgL9Qlxh/Ye0ZjzBfAS9VqESjZievjuTiXKY+vaJ7BWAWMkMJFdaQc1w
xbUTtQY3+GYw9D5qDYIy2MlvbWkm9C+HBFSU3xK2a9/iVnSr7JZ0KLnS5thFIlWvyOx4J+M72jSm
CcFjPifmmJyAHG4LfDqboYtvmohgLzHPwwII9wCyu/OmiC5W0nwkE1K1glhR/EXRph5doqnSOGDo
kjwX+p66/jbD1HwXdeOTzaIClbHYNPDxVp5LFy28jqO2zvT4vkggP03WfZ/U5ACI2N4VIpsIN+YE
7Gb+cO+UhGf69GGz9mwY5rsZ9QfDKQS7X7+BfZHudbtcu6wv+8ZIAK4CZ0YknKwNcmj70CWZzXOu
jRZ/owJf1579FjL0gZvrPDHh32d966w10qT68cX7D+bOq7ltZdvWvwi7GrGBVxIkGBWoZPsFJQch
54xffz7QJ9jy2tbdb7dWlapkL4sUCHT3nHOMb0yU9/MnH04qpXisMGLscL4YSz9hWoTUGjRmRfUK
33rqsvIuMLX5exoMbk4qyqoFmxlC6N6BtjyXZd0fJt/aTZDAtS7koirTXhIywi83phnup6h2m5z4
wr71PQvHmrKYONnmnpvSeOUJi9zOoZpNRT2tTZFhtJrD1zQoOJoP61lfEfeDmbZM5Dbt8MSl2H4r
hw1KVUFYBm2N0OpTUqa7EgXGGgmOyjtsQw7CPAc6wWCBOX+Pg/JToMOLlUN36vDZYAqkELJU1W1m
4yFDuFMrYtjbfvqYMDML4/BoJNa0smEpuiHaTtcP5pep0B9HSI9a4WqLUl+xkj3GLN6mQmKyMkd8
QP3A7io+q5V5w3TXJ16a5Qr5+o+AI2mdbs3Az7x26L+BUyWwuan3wSC2uA3bG+0OVi7gTF1ttgzd
iJfuOhZJRqb7xXfotL3uKUVItDGoYtJ0KSwD866axcYmF4U3PK6JV5hWdWzZmw6hYNVTYhUBUCK0
Ldiv8ZJCpLR2bS9PHGoe/IIG/aT1m2aQ/QYZ/puqsS7SzTerhOwI/8GHoQ9zlvNbVB3LAQp6Ulcu
E9H4lmyQ7/0wN8yQk4Mz2iEaPfYUpyYPpuF4lnZvjT08VWPVH2s72rZ9/RbmY+blCiu5Lz43RXRU
sjai58FSFLQCF5Bq66vAWWL+TAegtYVXKzxyv9IRUFKS/aIzLi0V7bf+qk/5q1LmDMF6PPCS54zU
635mFs0gzt/ao8GqZNxZo6GsDZMPyeqKNb/Cti3AhGX2rOFHDy6iIz6rr9MnqeNsr8OSiD6iyDm8
9Banh2xYkWy8m8poBsXN7aiIhl3rjnMwAw5Dmm7lM/RotXxraKG5/I+8XJ9cagVTe6ci08s+18ZB
ykyS3roQsRR/E9kBZ7NglBvLQhoWKkdYpONKFLrk77DwdV2xxeX3kPk1+d1dn7kRP2cuaH9bA2Ia
hfNrPej9mrp2uU+UE4Iua88zlLDUz8ZJqTxHKUkhgO2Nm7o5Yo5m7wZmic+7gdrClFkq5jaMxrsg
jw4waEnEEMIFscrvx5h0TVTFGyG42G0+oVk9Jvo6Bnx7aJPqFqTBpyHJE84jwR15LQTI1OoPUFV3
MWrAVTJ1D6IBcm6HVYNBIP1CbMsWuhG3Dq06PuuFNHvbDmXvEmBE9VQNnoOshkfhOSGggYgxjLF9
qp9QVSauiDiMqjN2/UR1KPE6qMGz/5XpDUSvPAxPEOxcZNYPBCBFd5eyF/kBQdwF2OVZ0fLkOAbt
Of2aE+Tijw4Pm7nv06lYh1bTrqw6trdWJhDyPwI0flTwDWDDzEi7y+hp8E3+ii90n3ftDkN/TOMi
YfcrmgPwyGTVZ9ntDOt7m0MBJNsYR8jyHUi4ctNI5Zx3lqfpTbCDwyDXg+qU2Je1Z1IzdXcZHSEO
pEcXRM9lrQdUbvFjIPVmXSIwoTiBF0A6PHhG9uqiouXdTlur136MbaQcBp9ACewmk+FXHiwC+LI2
ligOyfro5iYBkwWJpGkC8BvsooaFetRXsAG8oXiNUIAu76tapyMehTRzFiK9G5vWq05yGE72Dvsw
SVhZFWj3AfyAtqa3wUysXzc5k2uQHQz+tSfDql+KkW6B6kwBGu34EmQmJ7lc/GgyIrRGI5hXGqg9
OsT5dpgBKND+fsonnwZvb90muunB/d6aFOY7oHRtc18LMR1rTEebNsygBwJ3EL312cNx/Ino1K8k
6AIiVtK7To6S2z0kltPX7kXYvqWa4OQdB598EoriNLtT22o4OAOWVm3o/V2G7rVrmu+J+lZJ+BRR
wCKia8+2VIk9SkNIochstzHKiySfNgZEWXp60abu2uy+jUJvdADYkQPQBQcxTvbebJCu9LrEKUeg
XT/XX9JxCt0TEBx6+AYJdRqUk0zNufINRtvQeMqzylyNnQx3JaSYG2NhojmqRSU0CX+V4M0hKrW4
MxiE6Aofkqk8qNHIETJKz+VA7VXH9Ac6ZTOBWIXsZj34bXHKTEazvu2A7MNqooTJsxzidK/oJY1A
wRnbXwzuY3WrTKxi+Ug3ieaBSfe3NzaiGI8ZUW9ElBuwQZYjDrLgtVU2r/EgxHFYikHAC541qm5A
x2UlGS/ILjyDYUu3s2Ebm9onLhgJJtzIgcDxiu4E2jqXd0w3QE1ulNgvcHSDi8byE+wgVn8r4JLu
g6bC/71TAvVBn/FwQ7SCQxpvmyp13BbMC8fZZAfpEoSG1k+saPMPYePLRLQAL4V7MRlAl8aqiZdZ
KSFmjONrFPZ75PzzeqYHbOnBLcbZXUd+7SkykpdUC9ddnwYPwhj3wzjH+whv0wpV6ueBpM99+6DX
RnUO3ZF+2doylN6zB630iIS7CVX1zlE14Poi+IHwz+HDSETHjCbmkINi6wdDjBXPCahQndtJpD3P
kd2gsmXfzyKDc80raxkvjGhkltqBFJbbSY0OsR89RJxIRpsbyIRoQFXAA5jWSIdqtWPc4hS7Oe/J
SkvIle+jo1bb+r4azc84IfTVzFx0Z86KZzf1V7YDSJroiNaw3ddNY5/qonM8hoVvrTL/wBjgu5Re
r1AyoM9HMC6U5m5CTHFokmyXOpyVcjOAMCiZl4+QgxgL2ud0MGd4f/0n2c6roIjPCEk1L5z3c0zh
FQdndHfPtK5pcWD+09DzYg6Xr6OkWo4c0CX4UnHEMf44OLQv2wnuRw9R2wsIK9bssNgGMSOGKiSV
PvGVbeELeatB2tBAfkMA2JQMLB58bKcl+UuVP2aXVL2PgwG3cLSvJUchGWWoZgkSRUVFvFbzIwET
urFTWllcSA/yyD1OMgxfTqtROCtPmRJpq8YnbkvvqjcmEMHKh5samKN2N9hzhmVavmUJeYY2JoDE
7lZdXS7ZexyXGW0iCllU2QMtrQDtLXuZ/8KB39/4nFc630zPsoy+2ckEYyLx6d8sxQrZb1t+i5ar
gwav1dXHwa7URzUuPI0T8yrHBnNP1gQ/UzEKdFViuiNI+ZBbeXBh+2j3TOu5B4yQHLaGJGvUiP6N
ycHlxhbzvAmIO8QNX1DGTM4RNVN7o/s2tVlQnCJV1jeKTchJMlBhKc/5UL4FBOE8q4XZnli4F8uz
P3kTJ7etNJwfJs5FrQJPEGfjqkZofjMSh3ZXVmlOn5KsZ5OmOkSe/qsyFMccXv9eCyPadYla3+SZ
asKWbdtvi2a6QFMs9Fx4gLjgxzlMOmuTnkCU5rCgbDGch6rLLo7MAdcW7aUsvKytmguDwk0/FwM9
MHg7RKIXsavx59AFMJ5G+zaw+ltyEodbclvrHdSDhgXrtcta8y6GIH+JwOcfYUh/shsluly/xL0N
bcqgaIdJtg+tCK41B+YL9QGyBwNDRF/4TKQjEy5sked4ccLR84E63A92qd91OLtj9XOPquEQFn50
n8xlfK9wkF2NLYGwy18OZOQeFKVhGtP3pdtXMWPT0lDu6HWB2ugSyx2JFnFhVDdQRpLm4ixfaiBk
KYo6UkTM+uIUk3/kl/+UtZm6xEzohyjT7AdffgtKamaG5GRpsZ2dMBMYMG+N6mSpG8UaOmYPfn7W
5HgWs9Y/ZOnTZJfVhZp6eAiFXrsTlkrv+q2YycnRjCjbktDwveh48NfChc6SP6amUT/CsH4DnCxO
dtXUj5glJDrGzNle/zJoK1btYH6c8AIg7ndeBk1taUhX2c6Ze/3RHJin9pHYglbnoBvro9fooA6U
yMgfNJKa9tQirMqkyD9IDSe+PinGTWZwu8C2sD4Vo128YZ8IVggbs3NowusRs2IRJBSMN04YBZuw
Ce9maNgM0OWr3hvWl5oJF1AlwK+JYcPmYMgx9tZ3Eog3y6Zj8NC8jmn4JYhF/1TrkYo2QN5j+lJd
tWgrtH3d4BJ1lXtL//QUmovXZhFyZZV2Ig+1RCCrdW91rT1K0HgXWzlqEf2LPhg+o7nf6kyJTwaw
nJWhDIc5th/DgLRQRTHRDnU81mN9I2PGyi1DV0T21uQN7YYOUP1Uk9P+kFApqeq5i6b+pVAxlPT+
jZBmynaQDYcpcIK1WmnBseXcZOUiOEWoGt3UfLRjfa1AL1uFehPvLEVeHJy+N6biAy0Kh3CTKIl2
VtJ+H6Rcei4K0c5D1j5nprquQC1ybwXRprcYSxmFAqui9F8gho8HYQJ6i8y3MjbIRY0L5ZLE9eM0
KNpBr208yPxSm1YvwxPtFfAskeb6YtSWZCvtjNwWJHOMXJMx+UT3Ii2QYOVebQLHwQcGP7ZSzHsS
WPNbGtDbsWqdh7zLL3lSymNv4AXq8xTqDGdzZxF5aF1wAtJRbbKpvRDmuQxSgJZjp6hI583MQ9Wx
7Icm5KsYnpIw7GPmMPcAkdtv9UgJkfAZOUrl+Qvrr7+TiVT2XUSmk9VaXqA42UWd2mKHQ613C+uT
3gzW3iyRSJftSIh9Fd2gIPwUc1y4KWoYHk6e2d5Mze81TXUHPKXZBXX4NjSqfXP9gtNlJ6tM2U3I
VzcEWzTsVi2BhYzg5NeENoKJA4a5gM0odtSMU8Re5ChdfZM49mbSnOAwQW7Y1I61c9jwNkkzdJ5t
caOWipSu6uOEDgIQoDg7Ise6S5R83LPXkShElQg/zHGnQMl2fksfdB7j0iVYt1wDIpqOUiFRQLUi
aoFq0Xn6Y7MljbrdR5n0grLSv2W57pZTv8rURryk6jQt/DpEECBXHkgsc1Wd0LfrlyJCJ60EL3Wf
5fcyC4xLrgUKYIxPMPyXAKbUOESaGu60ooG8KAliyOLvhsY5wg4WCD1q31XhLI2dmUZtI9tTrmXu
ODfIcPsEx4Umbhxggm5Vksg8J3l+R0DJsJZmG7oiZcBPsVW/ak773blV56G8JOzKxpBy4irwnBqq
1TFclSkaFrgp4ZRJLIcdEr68fsiyH/hYd1MC8E9LrPLJH5TvZL9thRLjfcekesBpti8jLTylJoR+
zYzPQqkBqejm84Sj8lTZjX0TK3DGiSo6z2H0pLdM+DB0qfdYthjFzZj2FJ0c33wMVC/PsMzkfZyx
4nX0ojudBgi6TpQR5T1SmPk+QKh66e3xWBeKtteWAiUh+/2cSyM4S5SJdkoeuNabm0QP/BMg6Jwe
Hi5BMxSkLrFCeY4+TffzaOzDuZTQkZphWyypf3Fscu5Ml0R1/pxIYxJwwpVBZswdJBEgj40+05tv
+1UZkRagxh1BMxM8QJWi8ikol956bAwnIi/kcaw1ldEMfr+oMZSdjakHqKXwlFCLXtetqQ5n1Z/w
oAVAn1QB8JWjHQ9lNyV7kkPz4/VL6sc0G3KNkeqAONvpUP7b8Vfbf+rUTObrTDIuZz03NmmlY5WM
fIcTB40m1Um2ZHs6j43VOI9F9VljynZrzPZlVlni8xkIYT9imtfwIqwmW5gHuLGkoDXUhlUV3YNu
YZ4fpLp6T19MOati2Hadqh+UwtcZ6dfPM1NuLyT76IxPO9tkUUfXqcqzky2yHVA7E0RR9pgFan7M
aZG5ftohQjSM4tZPuvLW7OLyNlCzndY8htlYH5vER9stgpehNSeCloP7HjPIm00hWjWBm+cNAboz
iSj/d84pBhOjWXvdExy71L6IrjvkjNRdC76Va3HAOpR2gPhddB4/zYRDoFDF1Xb5tPhQN7PidO6o
Z2AHNWxgzBZIiBGluGMfAujZ5uOjM3JIqWVcbi3FOixRHnc8V8kS8DFuI9H5XpZKEiGMqdnyD4Ij
5lAJZqiVj1bve4gaMuQ2ZvwczFthNdYBv+SP1Jm8bAyLixrCRaKSK91hlBk1ilK4pBZNbi1JaOtL
cgv8cWP19oPDsDEvLPNBd+hH1UH0moYpXcAgr0+Vj+ilE7dGqQa7qRYPmWoFp4ED0rr+VMvI3Jay
Ux/9XGVB9BV6sHPkHBh6rltcE6uol3TuBL3sdeI7myCgdYSqoj7JNKNX5y+gItwnW3r5TBqWlAKn
ipmL2KCJ1+lcarfOiP1vbkN9Z+BC3/nlWAHlU5I7ZG/M+uv25vqd5lfqCu2l7TXgFQ9F5L8aZt8h
PxstehNhtxvCGcaa0+pr+qvlpXLK8mL039GG5kDd9PychpQ3zWyeAo2QoYAx03pWywBFSdDfaQiN
7uzEbo+2bt4FRncRslZvHD8dHof4UQuF9nT9JtcfSkfRbokDfDQ5H59LM0fKHs/O50mWe4qYnpZd
lHoN6Q/3jTll939XQDLjeS+ABAJlaBjr0G1pWLXecQeqJOyb3kdAFCF8QT3TiHtAsc5KgkjbgG9u
j86ilI9UIu/I7crcfBp5iEJ8/E4GR9UX3ZYtpYAzmpt0VeeBNhqalVB/zuIgpSmhyvVUaygLixJf
41j4tBdrnXxGUoN8ucUTIjHZXmTSnqlPijuQMbd4lvrz9YsyMgzLxyV+b/kzEX8tIwb1mSb7ox/A
JuybZlf0tnVElBPu6yiMjlAg9P2UxxWJ1l/Mnu2qqyykhqLLw60Rt58yvFxEomZ3/fIlbLi3Zx36
U8TQCSkLOLOtrtPZ1DUC7aSVP6V9ax7t0EQtU/QIW33reexqEMDFTGDZnMANoNNAYJpzomjuUSJy
nufnGJ916ewUWS4jOHFEwqcCH41tL+2L9iUfieEukjS/KQfgI2pfYKBN/OLS0SF27XSU2+udp0d3
tmyVcxWMnzR/jJ8ZySDuHwkfafWXEWHN5frFJgVlsV2QTX0swhQ/v99WBG2FbisXPmJbyQ9gRn+I
hqWF6tqQ0tJsGM7ae+Q5+QOyEP3SHxkl08SaePUq0ovN1z6Zlc+dBdisR4bjdoL/J47b4ZA5LG6a
RpcKV/jEBxZvZTKWeHZi8xzaZY0dN4ruJlnnaz3sae4YtX+r6MZXiLUjpQnCidBHAFeqnxxgHeSt
s381WXPp06Tc+mpBa7piQq6q+h0pqh9FDxgLxf03yTCORKBNKloN1TGN97+yqGwMvVUL57crerqo
IB4TZ3L1vtA2PlFy23xE5NholNeg7sRJ5qYrGj+6JSQnvgXEECyG8fYAghBqF6ERY1QsrDqRuAHn
i88dkaAku95kXYIgnsggjtD8uyC0bsL6tRf+lzkv2xuViOMdVxUZaTHe6hwcX0KjE5CVsxfyTg5g
n5Qj/ij/SD4CYkZFIQZ2KF6oiLKHv68i770t0oaPArLEkFwVbHrv3GfkIWth3HMvK3pPUE8S/yBk
9Y1U92xdKUuDXkUd0JsB/XidCOK/v/jV2/bb58Gr6zYfBPJu+F3iHXXfyEGORZFge5uM11SJvoyW
se+z2HHBqoJNU5XDAtpMa7inygAgd3w1Urtd9y1guL+/l3+6EDQoNAE/zOapWCAvv/hgWAaVuAiY
OPta/n1sak72Ebig0GTQ1h2tEHCbNOYOkIb28yr8R67kf2c5/g358/9Ay/+37KDl3fwvYv//D1y+
5NP+99blTR219Y/XX53Lyz/4aVw29H+x3y0Ll2PyQBsL3Oenb1m3/sV3ElUWTS9ua5Mb+n/w+Pa/
hKpZrHoYB1SH2/1/fcuqdiXnW4L/wVaZOer/iW95wf7/sszgFVtCri2p4XzFOQZ1//d7KQ47XShh
bxJUGOebPgm008T+Q7JE5VVQ/+8Tw8w25oT4JO+/Y8wPN1MbpGtK0moLG80l6I1Rvo2IYIrq6GAy
HsYN72GEYv5aOg1B8s1Tqgf5RstYf/WswKnXfGDg15Zn//+ezuuvYZErbVi4LLCWaO/s1xykGTVa
JeB4P5kg+eL9sbbMoIq90fjZpipFsQ+bnFODKbykKdSbuCq9Ok0o1hxyjIuI9KvBeTJgvuy7itZu
Okm5d6rvVG/5xrAkpLGCHgs/MvrA1/Zuafn55rmUOqubyVfz3fOM+HsE7KgwIkLkCXtGM7axE3+J
yGuFsH+MjQRkMGqg1YS3ZmsMzSsXF15CZu1i4eTHX+7du58X7dfcgoVR9f5a2kLSGREW/wn9nYcw
ZAQ1h3A4VnpFtTbm5Y45Gp1oRf1GpumSOzTu9bHzqmZeWZWU92ypOzWz+LLsE62yDhLZPEwTbmBT
KjfoaTMXYTF8OEjAO64uKXVkjIGb5hcsRyhAo8jR1gZED4yzN0NbQoUjDoEGZNJUHARP5gc3zNXM
/e6GIZIB160DjYuT2rv7ntKlifWE5CKZzdVx8PsvZeiAfJLK2ywG0+0wkmxrZ6bAKTAgyPZiwmtZ
lWOvXQTTmrpB36UMQUMFWn39+yeg/k7BvN4Q8C+REqC8s1Vx5X3+ssDLugbMMjIzNMo0doXC6Wa5
VNcbgjxU1IV26VlNuEcLeNshff7ojvyHW8ABFCb1BYW5xHv8vipUBeMMzUCtSpTqKURP4uqlvS7t
ENFfSW+vqKZhBcUD0VNPIN71w2UsLoENpusPLsbvpcP1YjgmQjbNNJmysVz9/l5gp5btUKCsnQyL
CROhmpu8wq9SWjkxxjsL7hhpEpMEjJVuIJ+UrojROF8fedJg/e0whR9dnz+Xmytvgk3YYslR30d7
lDV3s14xUG3xsyGAtwnkVm9CS3nNRKOtglLnHB/5xy5hwjoobbskWUNYmYNdnavm9oNLdH293+9m
AGeGZalLecVbeucvs0kLwNVHxR9Ikl6lQDBrVIytjHG4gevYtFtC3lTaDBFFsA+qin2hPNJFKbc8
zv4KNni+qfWMRcXmRmMiHpGEScik0AYP8q3cEkVobCfw5FVwNsepJcOhUPY6KoBBr+oDwKcE7cwM
ajhnBdW0agWJwkRPcYC+b9+PGE33BKBjd2pRpflxslLDyTyO4M+InURBZ/jgsYHYe+0kXgQNRwka
vBh146givymqsX263nqcttRdkyaRO6PAKQxKMurKCz6f16WWbIcIRXwsjuWy5IPfJ+DOGOu1X6Ab
htzcbrVKiVwnQXKzLKJTWN+ggpqLyjyWsME8076R+vQN4Lx57PKKbmtZerKIFbdIQFKmKdV3omZ7
KFMvOoM+ryrqDS1b3EPIBgmIYAABA4PCKba/0ZiJvOtjq1M07XpQqk5oo7jplTW8BhoW6Gj3YVna
9zppgtvB2OLbYL9qAUB2DY28mCo0CVHUOlr5RRaOjkXEV4jbzN08s54/uJH+6b7G929xGDAFJ+x3
O1E0NwUi1Py/d6KhbvAcaj3NLKvwurTZhCq9L7LRDyaIBmRt9V2TlNl6GtF56uXtB+9m2Wje39WO
zdoscIw6+Pt/f/JlZfcdFrJF3D74a32wL3wEb3Fm1qtxTgqk7ibBrDxvRcNlnsKKsXeOhe6RgGyj
yPdlx8x6SC37w+ftzzemCXN59ikGkAIuh6pf1mcHj1Y/pRP2eYgB+5g2ZKEP2loIQUqi73yh13nJ
HQucK/4Sc8qL/d+vzO8FwLIkSiANC9VGOhwhrweKX16/VUT/88BAFxMDUaAdTR2XDOCwB7UEKWOq
sbq2mVStr3fo31/8H44r7AvsTBpOMUFJ9m7rJBU3mhqNxWZUqTQwfcGgsvw3UoyTdUlQNYRd/9wZ
duUmSOC2ZSWfscmIuIc3r8UfnFZU+ef+wLmV1HnBoYXP4301tJhYyNNV/vu4EulW5IEairyk9r+2
2GC2WogLD+Ucg9Qxj26L7OuMhP/6VPYGwnrySg/Nsp2LFM0KAoFNZbLJXA/EyKBOheZka4Df7U0T
mBDXlHlXLi+gjwL7mq8Yu+vP6npU6KrOnKEzSueUFIs5XPq0SugorJk8ObQi0J3PuYNzZkLCJKfZ
WnNCKj/bYcJMdkie6fvAoieYwWlFduiQU7lhhcmCY+/GDmvBMT0E1JPr1priYCCVvGIGaAaoG6fH
DPjw5z5PPCnEfLwuxFYXvzk+eUNFbKcu0Q8Z/BrmD0FXTIcu5mRT6MEhkabXEhd5hkd4roci2rQy
staxcrSzMry/vmNEFRyIkPEAceGjx+X7OYBsJ3LxonGUIlQE0y7b97bHUTtix3TLQg+31+MzmGI6
pGCJViKYn8fGYfsgwBNAJXiREV4u99kpspBkL5s5g8UaZdouWPyrvXoTCVRM8bTWrYUErj5y9gw3
Pt19hL5gb/oMbIxEmWj7eupdl31Sk8XNmBoqls8wbJ9ofaxNteVHtLQIrj/UtjnB2OVgHlsftZXI
i3VE/U5uSftU8DJF5m8Q1YXbkaiBoap1L95rF2bNYDNljKEK3Kjfps9FRFGD4vRm1lmtk2w+FwTV
bpXcUZimFYML/35Eat7LdZfGHdSJvHPjiriTUou/1LRwNBF0B7hDA9nUjrZuurzeGEk1s1EH1aaO
m6c5j7tzMXy/nscLS8OsofwosdF7pB3lmxRp7SGxoXNEqoMKUpErprHUW233TEe4uCFEe1dXuFM/
WAj+PCVKqPO0Y0zd0C06lL8vg+nIiKxqGI2SZy7WEERReZP3uUfDzucEPE+tLZfgp84d8LRTGFAC
JDGqrtw31Y/WZCri95uFoZu2rgIVkMhw320WTqd1IL5Da5Ubs2vlYX6Ld0vsgrZFg1Qs8vfrc7fs
qQWALVfrulcMAuZH69E/XRSy6yS1E3XFH8UclFiMIuBvflZPtdayvzszx6wYqWW2KrPRckm5mZby
7f56SWYEUgxq9P+8xFm2Ts6nbOhLaf/uUFjN7VhXI7YqMIHUWQjFGSwSbX8txmkK7PUGMLU/zgh+
6S7vyPLcD0o4HWYs6GRF1DcYx6C5TOa2zt3/+N6xaXqQWCAdwVa6pAb+uoVCvQyGbjZYSZajJ/C0
yLt+QEESxuvQXoD0SslJquYJ1EoiuvjcRJjsp4KL+ff3stwZvx8z6MoIE6QV7RnbvoL0f9lN9TBu
iSrjrQDHt13kno4XDIXj1aiR8Tqzi14/pr+/qPrntkU3SNLgsUxj6eMsR7FfXlW2eqs7YUvCWDUl
O2Kh0zNH/PJzbGT6lqbwRZjye5yRp2s54psGqxIzRsuOjuKL6Kv1UAzGT+Yg7bTgx/+kXP5a+f9D
UUxeIzhYVVDZmEQm/v6eKhNxwAggkekU8AXEFBGoxYkAPh5bwhMjh7w06MQeEJKZ6V3glcN3v5sK
/Llz6QY43dln2/V1Wf375fqHpgRhZzZnDrn0eP5o8IyVcOphEQfpiGpP8ZhfGrFXVTWjOYAkf5BV
uokmZtRidM40oQIGAtwyBtPkVsyo0KO+wecTf5VdhIbNx6GkoudIUYqyX4OtR7iEETQaym2MG9rL
0wcbVuwnCRSXgQLU+zjPiGZLsx3Brjh4UmLK7CL/qNr98wTO70n2haOymEEie3dbhNxqlIt4Ioqy
fIFs8F0ymFuaFOZRlIw0Sj/As91l6roxEfNliflcV33oMVwSaxAgHzwb/3jdOVXRiVzahDQqf78l
kq7vjF4fuO5AkvqQgMjralL0ZKrNka94daY+zxRhRCWzLxGWIxzIB0XE3quGs7ZOQ/LJE0jF6+Us
RYhzjpsp9Ia50NEtlfvCt8Ux0drjVMtb3aczJ6v1KDG/FkHyibSbr60yLLGCPAmIK2nDmXnxwVL5
53maziHiYcRINFv+gJ5ZKiFkjiKBnzJxP1pSPhp57cmoQGncBuj8qQWzOe73kzAf/35jL4vw74sP
zQ205rZFv5dO8LvPG+FsjeqB6YVcqlFnuTmvZcT1NWWCpYfEQ2vVcnL9qInx/qWZYjjcYA5TWVvo
tMJ+/2iJbqLqCi0DkXVL52D01wMBDq6dRT98n238Wm6LhMJGLqVEnKXFPq3Ue/yy8J6X3uAUMogh
p9fBElm92r30V1DG5QdvVHu/pdKE0lS0ElweAKBcqd/fqFrmSGyxR7FUCsppXRIqJSfO9AMZKjOD
4nPbqGKFwWDz821B+lk1URoe/ea21CoPsxPmlnS89ek+3NZm8lDKqfUqG69jrwbkxdMI++h4BIL0
fR9PV02HKl4Av7LY6t63iZpJyW27TsiBIA5tkzfnREntY+3n5JgYvbLVa2amSR9sp+ekU0giiU1v
HMII6YRb1WzV2myr65IMtK0qJjS/Rjm5o4gfC62qV7NTC1Y588FQa8h7lu1KUdjuckYHC52smkxf
JPrygGmkN2ySGP351rSVJcXjuz/yeQP8+VHV7CWODmE7np663lBx8slHoCs5IKn1RG5pHVIeNOP4
pCr0+kLEbcEwBusJjS4K+TAePtPcOU9QJ9cMIVHfp5DgyRjbNk2/b/rK3NdQf0HOvEytbpzwQVgn
y4afYtX0UOaYtWxqenPdDS34Nlre6gH8J/yLorS3vZmMD9NQvuJHm07WbAwPyGpVmg+EBNWFcWno
ke5MqIRB3d7a2P5OUxqiKKsXqbLVeFMFDbxiyUiCMriNjXD8ViJpq3m21hpD57uO4zGSe3kJZFoj
SaP0S6x1NOvFjZqaGJQCyqzQcpvKqY9xonwrtKvHriJybOnVlAnKklyvnD3GpoZ8lrLdKDiM7/Lq
qXdKNMjLwbMwC36MDND702DTk9C+x9lH5KPadj8UOT1fn3otJuYN/FG4xqV1vv5DOgFLDIh40goV
ZTr2ca8ouE9mzbrF3f8dfbV9yLjLVnGdvbVx/xRZ1QQch3EO/YNk11b+Cd3JQABDFXlpGPUwwqh0
MuWkTEqyA+uCTTsZDrlO5uBMfs7R6gzU+2EqdhpkPAlu0tTL9NPyNgdZ5JsM9xLka+R612+NCE17
nAw/j3ENweNrlJg9ibScbJ0hNg/BgL6y0h8Mp2qfAhPkStHMGor7EtwVUjj8vX13aIcW5dWqSY3+
JS0h4xcluq569m8CQxsP/fyt9ENo3AGxyYEKVMoPBWE3GCpxFGyvleT4X8yd147jappln4iFn54E
Bg2MSHkpQuHNDREuaX96//SzqKxCnXOmuhqNvumbREakMqSQaD6z99pZqXmEQu/0Zszvrlew6xtu
aXhhDKSS6ykBf45C8ngdjZStfmNOPbFfCffcdKxb79o3p4IdlZXTdZa20+ynYDxq+YzJpj3Vztz7
kao/zfYdV2mxG5nHrgtI59kA0iCYpNzQbM0rMvfGozrOGGMipgjLH5VKqgxrcyhES4kCgcTZkHGn
06a20YbluwpXskKUUcoQmgmGQqlo5KmydSM2IjqNITNDnek3hRoRZe4crCs1H7HbogqEl0/S6Kh9
CreKoWOAhAnZ1IXl6M1DF/9EPcaAkDDiUW/uHPgdp6xKvwzZ3hrMbm5knb9ZyGG9bAruXJcBRywu
o45pbbSOkA7VXZzAYcrxha/VWSeyiWoU+k3tZUzIVt1C2bo+ItGdtxg0H9cs5mGT4ChCzPSkCaZx
rDEy7jfWtA/N3tqEqVLfwPwukLXt0TKgEDYzeNtLrRZSeQGWZH4GEG7GSmNicl7abh3Qp9cAVliX
kPtWuCdvUdDLTYZN6hQDNcKzgB4mWhvz4G50K3/NC+6t7Vx9ZMB2YPeOu+tpTq7hnlEuwddp9WU6
oj1082Izsy0ffWV3Eln+lddBu54FyZfX38YisvQYuYyn5xZbo2jTeSsYBW+vR003wXfPB3Wr5SYk
eiVFM6SZ5yLso10zwmQQtoH0OX2Tgd5u0SEyJS5dd4MZexsY1iVwoj0ag+SezL7nJjS4uBTVLy1K
iVxYLiKjkXlo9u21qlUnJdHzrUNRev0nN2SxmUCf8AZOBj/tk2cYo9UempfwbWWomBcpOW8bPmIp
53RT2FmxYYoCaQKUXEtypjNtwxFcYBhF50FVw7UWaPXB4HUnZK7txxiOQQQCsTZuCyXOCF2aNzV7
whvQ6EjuJnm0xj3NguKlTWSf4LcfNZeEWcW87TInPRUkHqBJaeZ1MWXyZgzYIy1fJbloLtHi+YfZ
6g1mHj8k5U6k0+ijYhi22Ow4lyxna5U1xxN7XlYCDwPkLmy3sqMJQcUaWinRCOZMTuI4zWs1VDiE
xpTO+ieu3PRUu8tFA7D13kFa2MIPhFlWzZtgqGcQOUa2rYsk28ZdMXtEyXYARVIceexbFQC8274w
A2YxofSkGJuT4XTvzG2gLZTxwxC7XFsSZJW1FpDrgM9gIhoaOTpzNzll7jF2nmczpokCQBqlVFyA
lDF8JgC/AXq03bjWRsPYMPRaMmyiQ0JWwaXMAIZ6kZTKOozQdpNbOZ31/BXHIVrhiUtrOLCmmSt5
IV03RzvHdXzZPOyLkEahiLr9hEUO/fTUrZt2CQLoUw8cIPmwOjrTsiA1lZz0a3NbqemJ8ILBn5TZ
YROEg0/BKHJCeHdRMZ5tSZ+8GC5Wvj5rltj0Hi9SCWgjM7jgXovVKi7Ooo+RSUs+JmUk7wqSsZ8X
GXEi+UyOcZz6aAQZx7UpmWidug81fIUD59ZkRM2DroCIieky0Ad8zvoTzuW1npSwiFyDYE0ys/ad
XUIQ0+cUJTFyXgurNIkS9EcojLHglOqGBkrbdLb5c732h3WMvL2e1YfQURmsvrGhK9vOOMzLfaKI
yTLp1fTX9QxqAiLkFoYbnwKvKjlef4LBbWgQ82cGRmVtBq3zQDMPwEd8CdBDj0qSa6cIasNliZVY
ygHC01VOOBFhAuq5/SnmEe4vr9WJoNiw1ompXNM5bG5VbsCjwlm9TECuq//r6xhsmqlRMgQNzw7h
WygZmhQsh/oSNMgDr6PnvnfgImBz79Fqc9ZKZ7NcLUtzTbdgMqwekWOHOtf6JiFRE77eJhK8BK6y
aq/wKeNHWJXWtGGM5e5ifASevQxEs2KJacdLMBffVi3sOzQteOqm+nNWtXQd4WBDgM04XVpNvgnm
GHtBjFUzIVrjehCENGesP1VzdX2dKe/RzizhQOABubQyaX1VGsyCR9Daml7fmDO2eQQa1/daM+jx
cjwGWOpGPIF2jx0UaOd1En8tJqYUNXDW4IJfahHuFSz2HEBdS7EzJxqIDGqxNMHgiEdy/v1TkcOh
okSkfn2OqOsJB9LBP0f9uIM3HC4l6pYRP+TLuVVvrnUYIxnWR8a80bMcZ7TilxaOreXtv94FytQY
CCPHBIk0T0rM33w8+b4lxmNlGTiZbT0h2Qgb5fLRNkmzF6hdfYMD35+dVjmYgLcqR83WjdXig6fn
8ckqxpnUEX0KeCht0kcXxuY2yOOQRQNgUhoAeUgU5abo2OYWUwFxHUViZE6ww42/z9GXtxLYNrhJ
Fi3AjfwGeZFnRI7ybNeAforqG/OW6rfjSAKHrmaILebnqYiqYzhxN0bbAkiMo3953T3Fv6eU5quh
jjAreizYlUvX19UGc3vHeE8a+76Ze1gW1vhx/S/wvhYHReuB56elxP/JtJEIod6Mmp2u9PJwrbro
GOdVW9qA1jv5CTONrXSJISLG4XBB0kkrScN5/Ymq04K5ssM9r78FepkSnA4KZ6vBuPGWJJGVlGCt
EQnE2+vH4iQi2yd73B+jJ1ARE4PKmmPCZYYLNPBH5dkFVnljRPpxQPd5jvXkMroM8Gv1lsYlPSdl
QyPTBydnGbpc9wnjQDYmqUO2L4CgkUXDxRcwNhpqZaTIJkthcHAWOXl6boZ0N7ppfhPpNjHbGJz6
UhsOcMaXiiFARhq/G6NLJGYSsqJjMZYs0CK70gb4R0VPmel2QA8r13Mm3AFV8sD4xdwb8Wj/vcxT
uhBgEvyD2bFPVwFO1Klg0SD4iKeABi4osvpAvna/pbrpgM1klIoJ4VBBYFBw1Mu9rsr2edPf49ko
bnqjebWAWiwt0r2sxuihLZPyRrrmFt01ud4zfrWl9Z6BVnl2zBobY63lQaCUXt7b+9AZB0KbApym
3INoKoSfZxJrV0U0p8qKVIli079uaUt1ro9KVO/gCr6WreMQ1KnVK4Kpmi2YBVZARUnlvYhMehiT
WwNtMQWoxmYGon4zLXvvntw4kJx4VNJ2w4KkhUHzWIxMiYqkynzFbvqL3VLsmuMXJ0m/ub54ZTCJ
sKig83GopKNxoIfG9cBOcXd9OlaoTDYnIHasugYvmvIjhpbCSxrt0resNpfasyy6YWEoFZvRYtqB
7OFzNM3+McTJE47uOsqS/DJHJiJbvhqb0D5XVcr9HaAcfAdrc60TYZ6U3jjG1tG0cP+jmEdW7m5Q
1QiEIhAoMIRDCKNqX19fuhN1yj4aCGmCfRz4bQJyy9QH5VkO/ApaUvtkh6abtBMXyvPsMMD5OEwT
kNjFA5im+k3vIg6nBujVqjzUJoi6rOJxcbjvZN8/aoPMvV58TeLdbUbAlMsF9XprL6lJvXZufmvT
nL5FxOIy2mvurkvWvujuSo6vcHIAQi4XBvjdysrUlNS79toNs+JznLn7a0OeWISMuwlSChX6zPLw
6z0prKm/JADBJecN+57CoctG9v469mSy8vcLUjPL20GZvmiucopBDhGHbopTZ1vSMVuwTD0lg5+D
u+V0fd8oWzHCwDy5PhVnV0PLDg9a7UEgFQ7Yk8ZIDlpmnQRmBExIQbSTTvRFzMPoD03ksBsum42G
b3V97XTBbGfbSO/eGmHeM5xT8QAum+BY++nAyuwdlmRgAjBeW5LmQnAmsMbU3oq2emW0GO8VezzJ
srEJVVeBpQCBQBWDHwZS1oFUKd3rptA55xFLZ3zfIW2r52qSTSd15mxZ+gVIBsc1WEfmYbB9wEGu
l+vhGXYCVQOIJqsxET7gbb++A9MiVwTfxhH/ZNTN02SjTAJvB/JEk+G76RTuDsfLCj4wsM6iCre0
6Ew9QQhsEIP2rD615miTxbdOVGVcRcl0gUtOKNzYxbsS2xqW9GE6xi3Xe9GTrYpLyUMvkjwmU307
G/gk8l79mMHU3GYttAvhTFh1W5UuKrRu8rry2sTE3gAhjcA7CJeyqpvHgHQpiwmNiwb2hCyFpYIK
SnCGaWjEtnZUKaXwIVf3hd1VOwfnEBzPZoCsq2ytgKaCdsJ+Syf4PrVer60RYVGlReVOqr3nWCI5
tAEaidScX7WYrtlRQoLQBJ+E0ClttTAZDvRvbxVWortwzLaGqb3Ei5Ipmu2Yi2sNgg5lfCzHGGYZ
xwClZCuNDa1r9buGKBR9OCX4T1aNSlH0u9QjWmslKuODAqzY82HMh27obpRRwvxh0PBISSbcVvph
04Z3sWvLzZzb1lmAINq5uI2OwJP1gwAnuav1Qyk7DGKTuq368MwxnkJclurZspEmoV98lEZUAjSG
c5BVZKVMpX4RauUXYZicFpduTuZyL5iAxYQYI9WoaxhDTRrdN4392dssRKIyZnpfPUZp094MGIGV
ccxODWdxmehrKn1tHUXBfgD3hFkpow1LHi1RcPJHsYpHUkPVYLOAJSjDE+r0K1HjW6XKYO5pSKA6
7SW1TzO6hXOh6wdp1SjGwjzYm+1k+SWwb682WuBT/bR1lxQ+RX5xXhUr7Gw4MM314CoR503M6BPn
K7tzvAywC+lSYDLakxaf1OHT0nmVCoGk9G5Ttu2m4cfkt+RjcclFk19anFtwdXUSfBZ8C284BKOc
DMm8VMJjUjXmthRgnWNgzfBInyQRYVod7bPMfippIldF3NP3uyDWM077VVZzITXKXeeEu4Rws8ZU
jcts4dyRtS4e2zy6s1Q4Gd2e4MiUKzU3plUi5NowGIBkJSTtSAbdWtOCBVUOMpReZ1t2kM0iwivX
5Etpda9jv6zpdgsrR1OnszOMiF604EOsGIR0EC3NReZR76tGj45i7zTLdLMSJFTVsjihTHot+MQ8
O62cjaPQZSZF9YrJTTCKiB/dpJ032tgDV9Sy84Bl0AjrvR3lREPrGuub4KFWiHEjfrgJHX2Nu/I7
EcojTmP7kLi5AyubP65fDhqpNoUCsG6cOB7nWjti1Rb36GLWwun12+tXScewMm13cdwE51rvj5Nz
Nh3eVFH3mq/TgNLS9K/45ujs7bzwCaSFwaKUXDRbFBYkSpgtPkYU5tJnBW+sAl2bVlhKa3MIABQ3
jzIJAt5g/HIAhAHiEPFS8d/N9FML3/QaDhF3yXBpFaO26LZtxhLYwDM8DC5B6Lq+cF/ajlHnfJAV
KPO+LveqpT1Tm30r4n2UWb0xWmYGZp3gu1S4frUUk7E1YH8Gv200pO7aQfo0LPZRJ8ucNTD9o2PO
4TpnyOSpKRNzM7m3BwitLI7ZP7skWgI96UVIgWsbCizH8ibTgdzif05viYUlaTbfGl2YcNOBoR60
2j2xSwXQZ5gSBO/RLgyEWygGQAPMoKsU+qIvQv3iNuDjZYq2ZGqrPQy19tiNNzok56Oo88fYHgGA
WhlwpOmbWNJ4rSM9XkCrm7YW330SvsASfdG50KTZrHDDTIjOmgvMjKBRjW5MCCXc51DbPGFg9ydg
i+FbLw6QefzK7tINKuJ6v+TqcHUUznEmlcYVsjzH1H0jIFu7YklBfbcKZ2Gs6dXQUdEwZAnKp/lj
UGF3pgYyaZsYmpUtTGflBNF4Ikv87FjbQQxk66L58uysovCdH8YgJDK9iTbMAreyOkBFns7ov5/D
ZUnpFnCITS6BVZir68ZgZaM4rzG/o9cWDqVHabMYS93VSDhlWykqch/tYXDVLxfC7WbQScUF4/Sj
Adr0EfVvYmIL91J3j3WVPCfgcP2sKZ41I/wOyNtlhM2SA53hdIv8n9SKXIEK4TjbeuZEVqvFeFo4
x3GEypEYBQ819dvBclibBkG9yqNdyK74XETqlxN9IilNT9OM+yeNLqxT7V2pRt0qcJkRhKI7HKwp
qY8WvskZ5tItyTZvndHZexMrL3PvYFWSlwD4gSwFs+x3JhEIjtoTM14onwRkBueq7l+UR6N2Qg/K
y+C5HfvS1MGlKbMrcxirsyuaczg3YuvA/9bsnDWS+zFOyMKL4sc0B2XXxUy8BYOwVV/f1Axp/aFr
gfgx6RLc36Ckk6k5SRCD837KzPZdBGgM66h6zCQtZJWQPKCLgjldybFQ5vN+yBF7k/sFZRJHgUWK
zuSaN0UZ2IsTt7qzjJGZa5SAZHSht/euAqA6V4G5xKZ1FO1wGy1f4UzXLwYVyrE1KQnpdYf6bdC6
g40nwzPyoKFX5/aumbbPfQq/YAJ1WMhK3TjuNnLV8gk+ZOgPbcpeL+lbD7O8ugm6auCe27PSq4Jf
jcINrrZWsRt1T4yo962Ckjg1mxwMt2Y81yKF7kOi6GbKKvLiqnrLaY0BHcqMPTTZDvIz4dpZFT3i
RyVi17XPnfVTGjR9ZdJbcL8y++JoQ32GTrS9fgt2TLmxNav2DDJKPOAnfLJKvdYm0K7GfES/f1HA
3l1G3shVjb95o8rYVyIDXrSFtlnvuAYTiqSe3DK0Hspwo2SZsksaQqoNVIqrIswarpqye5C9lXkW
SLJdOtSFryAwWmOk6Dxc2M3WhrsPHEShYzwbRSSWKdB7MmUp0TkvTaBWa6sL0MMoEwereLZm7UNH
KHZOat6VvI6bYyYJtkAiUuz1solvOtGKXVEaT9yn+4OtDn7WWvNp7gBk8JvwcTH7/AwrK+FeHfhS
NtpuLPSX1NHmY7VxDHINr3+QVYGnl74EeV+9MRu7WxFl0pxteyDRoOhfhTWwqUplXQDGvP49Qf4L
gwT8U4S08+R2GE9J2QWJS5l8tKoiXjWTS7pcyeQg08bjgHgzzAaXujEN8dNzHKUDTO7G2rs1zJLc
AkFHZE0DhZanBvXpxw3DpzBoSQQoq70WSmVvnIwembPDPo41V2bte2Zwbu84D/I2nhkmxrowPJeU
NdEW1VofY20XZ/fwSUH9WluMWeCanxR8LXkS3+my03zXqvbtUN+rt5FmHaE4MS1gM04Pl99N5A32
9ZjCQo1eq45chCoBtpWlIMAJBTY6htoudWbRzyTZpI+2C7W0D96nJIBnbTqeNmjJujumbghiNSts
ogrTWyc1mRKETP7JzvYM6QDYZqDsi1m/qQzUI4YFhBNi9nAkroUc7JGr0SRhbrFWjGHyYoeylipd
aveWLN9cxu3MoFjduA15e5p+ayVKzO2/OjluYm+nDlVgqiEQAnPIZqr3oPG+GQAFNq2C2DNXHGQl
La/ODBwKcTxRqyWTHfuB8h1U85uLeM9CQQSwYhGRIlTNyU7aAGHgBt1H0Lskk7/e0N87PVoI3fGD
K/pLgrt7F3T6yZYyWOFfC7ai7z6SkXhwc+Y+ZiXNLf0rw18NLr2FRrIynU8GbU9gGZgcpQUFEqIr
lpOaL1iuP4gxu0S2Qb5bswE5bj/HFcdBf88wMkA6EDwOY6ys+6KirTLad3vEaC709ttI25OVtF8i
swRhH4DGAcx4TGteRsd9F21wj62s90JFbOo2WSPK9+3OlMvtkLtPQGhVOuRekZWoWtWUPSEx8CRk
mAqcfRZn7PLbFCRoArMwb/EL8hc3pjZ0BIUuFf3FGYbWI6hhP+OiMBRjXsiv9bqjKyZypt+3Vu8P
DP2a5sWoh4+GQYpXuNN9kdT0eJq6yVzTS2z6tqjYaWH41uIQ86EfPBVx/IiE7560krsiT19labZQ
k82fVM++bepiy7rTFYLH9NlVngq7PM5zxHrNthinCL8bNXivQP9ikTOwcxzAPMlB5+WQ5nfPpPLV
yLO3xsJcXhnpbYzmeSaU+KiSesJBWZDTEvVeIZVPoSYa8fL2KRnS9wk1FqIV1jC8b24evykyfQFL
dO9SxCHkmKAZxvDkcmxY8CHA4ToucBVFsw9KwFSwYe2+qh2QjG05fTuTH8+EYWXppQjcB2n331Vi
fVcyqzyj5ToeSnSSCY7uCZEjJQ2Xv3C+q7RpuEcebOwI+8HlM+MkIT9cR0YOLn2PkGG4p+9RL1EJ
cgB7F8QkQ4TbsaVsgNAx3F8fEiXaF1rOHrcO3yK4Nr2pXLjgy3+/fgvRPMRqeF1Q5JenIKXvJHXF
IIiE/+AWkhutqr7/fgYzHzK/6Fxj8/vrLiKPXTbl5fdPd1MAhxkz6H/++JxcIBYp6bC7fk+l07pv
nCVmwtqPE1kcoc6JnakMD7ruojFGGsfmu9IHwrP0cef0XIhGCnYuxF8d5x2I3W3hlN+h7+bET4VO
+uPOJXhzTIBONu+E6h6NPN9PKFfa4ZXYgE9EkNsqQXSDXP1tjsO7fHBnPy1p/iw+9SBgtlYryUsF
b7LSmeBmKlkMC6OsBiiEfnbwnBqamlK9yMhUfKUFL9jP2a29IGIxnu9Ku4lW7LzfHdNS1lwg7YEQ
TM220qNz4zCHnJw5vrFd+2KPJnG5CwK9ompVifMhDSDyw/Y+SLRxNfXTBi/ezHvx3NxUgrs3mMhv
Q14spXBpnQLIMnrwDJwTraMRHNHVqBazisAG+EuoI3aOiCOJeQK7YZ1VYkcUFNEPBbOoELTY+D4n
dbeNH/QJRYqCMbDNChQnta1sUGBXvlRZJjfHyhnrVVce4rl/qexUw3drXYgVdPypxyeaCwJSNHsT
Fag2rYi0QSchRqKcxa/MCkHG1ygvV0qDOiKKQEq4hZ4tWs5TFrc2mNBP2BMubDw6pTZyWcgHxlZx
Ek4dp9+z8pBbUubJtliEiALltU6RuNJy7UdI1AA18jev7uRDlWYR+1gLJwv2KuQboVhZBM8Zenym
xt8NhnsZ4kLuirrYpnwQLBzat6jhHAWiTuR9eGkM4Pi1RHVDLOdhYVbluUPgXsntuCm51uotI1E5
mUwpsgPpkNOdqad7s2IVG1LWpG33EdAQlA1eCOaCbBjU7kJ6G3fapKCqHzQib2M8YGLGNaLgsShk
ttzWaLP64hMxXOKbo52sSxuh1eQo27IKudfqLe9jqLz3ffiZKKSfRW2yeIJox4lIIrUMvITh0vGk
IWyPiSmJ0jnoiGLg6LoZHEKyUdLEvRMYpbmI8WmjOD+EhRzXQ12la3fB1AjnIWtJsuttij/cMfBl
qZ4Bzt8rJNetOCZLQLgEeHVimwvy09psfLSA73tVQN5YX0Upi5qkon+sPYJptN68G5XiNSjxWbQn
yl6xKjLL9iDdPAnXFT4jvL6SX0Lp4V7G6rbOkfkR4+tliuI30CX9Mk5+E/KxQQ5eGDhw6dJow4DV
x7SCWnEG+tyzAydqOupA3SpXWDoT/aibCIlVoyWLCJqMkSEQNLV1FitbN58OuphhPY7t28ybXKXc
VdIuwkgycuRyz8C3jekxGTVB0cLIKxuNNQmSNpKLjDMqCW/nAc5nH41vQV/nq65qz4NL0hx7QHQr
w2xTpRNFsJDUMKiDql/UG5HNlE2fjD3WnGMpFK4cJRzfvLLbz7IDRPw6B3qwDjv3l+uemoo4plzj
4YbCP9YKeXEzWOZ6DL8N269Lc8+UGvGfaTc0MMv2PA6eFaz9fBbK3o3s1tfqAZAZEQFqBR1YkAES
Zwh+Bckt3DNFu0K3zvqEsJcUZUmSpJd4yj4cl0sL7iJtFXC8TEQ8O0FBhIiXUNfvDB1YjRQSX0ic
vVYVO2LMg8gI8jv03rTOknuuZo5PfQ26Ih5/aTqcGbBekVcPTCeQVaiOL2v5llaQS3XlB6eWZoYR
r6j6aRERpHdGmAT3QjIbLKSA2dl/qPC0kKjWgx/YYDq7wYTZrNW7Ej8+vaftOUrGKSFaecoNhtlp
BMG3ts2VKqFWRqHyOTbHyWRVa8p2eLNwIWSjP1OFOopyYM+7HtI5ebez5gdrGnboxOWSmNXHEKTL
jRm6NyMpDgCm+ApotL7HoEsdS814zZ3sZg3Q1bjlEougk5nJOlbSn6Trb5yubfdDh6AnmK1pLQ35
WBSkHhHgm8OMRO1lyj2uIXcPazj2605QsmUFkVhsYph2hrtuuT5msXZM4vghcrSbNhOAbUx1RaCL
znLLvLf0/gNHqsHNdrxrZ1I3mvhih4jXNGiLmzp9lkhvaclUFcsX46gGPy2NFncjNch2CY3jijOM
KVJMemsoh2MWsgGpCwTFowasNcPqlXAbmLL2KdbR2stguOAXm9d1CP+O1pCBBjlAcKlXJr3+Skbz
W+CglK3Kj4FCBcoNSzqYxcAOgzcF2Y+6LJ+VaSOLXwmbw4GrnCes8EWPFMZ4FfPD4aFmhTAmLgMB
zG+bVJ8eKZLXXSywVpU12T+9pu4UlTsMGvZyTewZK2uZjUcDPzdUYN9pouABllrw0OrLbWMeJzxa
bfAQTva8XYzMvr18iewuvSQgvgTTyxWxTvl2XA6hHAj0Ue+cjHWjZp0m1X1R9bB5uP4B1OO7CpTw
pM2ifki6Ud9FMe/p9R81u2keahKvWAFbML54RNSALxV9zgpx+RmhAvfLcAL/+tW8fItokJStS67s
rt/L4kYn5FgLCU/ip12/15oDXUWfnn//r9G1tpaJ6vb65fUPTX0Khcju//4AvFtR5ywLVkv6jZEX
x1BYHy2DkkcXeQSqjNrZBvVsPyph9UqSsPxaHlAMTfWoNqDuQgQE//UDVEP+4Se40v3ol6fQFEf+
y6dAwWOIufxXD2hn6/druL7If/ET/vyAf77ILp+GdTsmlcflpbyNrBHAvVPRXEXdKUOXhHRUq5+d
pnf2eB1UFgX8K58NkgXLSOEUl/VzXy6yVicJNtd/dVwoZpzI0T4fTIpVZ8hY9WX7yKjzaNV1N0Yf
T/HKcpiOWFPzq1DzjUb3rNit9lNE/KgZJTggsL1VW2zoGDWtEoIGCEAagx30n+5bHZInOKrVB0R9
9nmF1b5aOXqlEK//U2eaJvtRJ3ookef40lDEpTKCZIN0rL0ZTQ5Nq8d0pgu7xJrY909tpIbHvmMM
kSl2/6SiOj2R/wJBcPlX0KPpmVsi9tblS6ay5U2lG29uHfdPdTD3t2Yt7q5fwXfUL2McHwvZsj+o
RbvPCmMkfqIdb1L4ih7aCZyBhpXBSli+ef2jxDUrZfem0hw8c0mN8ujNtEt3Ly102BUxJG/WuCw1
hqK+MGM2Luz2v6/f55ddQKNk9hXLw7QXgRLyTVAX7tuqBjiQQby6/md1muvLWFCEdtJO/DHykVC6
EKAZKXdCHW7AvMqdEwSMF9xFOJdrT2k/LWTzVVOOvjK3CI+bvOfp4leZzdnDvGTUEQV7dpY2JNCo
rEKYwFnPxXEiN+iY/DSaiD1njPrHvEg3mgkQosyK7IBAZg1DChE0ml5XpLu8mCZ6KpSy4Dk1qyp5
55A8oYDLORuLl1CDJtwFQ7a28IqqNpurwAn1bViXb3MY/HZ4/rdwT/8TktMfQU7/8Z9xo/4X4p4w
mPzntKf/W3efH39kPfHo36gnxXL/htEDLIC+gAEMCG7/YD0ptvgb8c8AXWwDaoDjCrx1/4A9aX+z
cNE7tMBwDmwIHn+EPRlEd4KOMlRBnAH4pv/4P3/y88HH+tPXf/T3/dnmZJqWhcFJcxxVgNBjW/BX
w88wjRL1CzqiJrzHbeeRjfHUiHKXYUe1o+/AdF8GzX35w7tz+e1l+uOz/tno+P89q/EXNFM1ME/V
7dz2I9tGKbgri/7wP3uGv/iD5BA13KQK20/o/szq2FNj/vtnWIAO/3Rp/f13oAplVoT+zxV/cWlN
CJNE0/I7zJS7kzsxYKi3jj7/F67YxV/5755meSv/4AklobztO52nmUaECxhuvOcCI8+//13+bHf9
x+9iWg6rCt3V/sqKcZ3RcrOBJyk7qE1sqL8mpq2MeJPzv38ifGT/8vdxVYZDGLKtv370cHiYLrrI
5rQk2WZSrDRhrGSeex3tFrMXVC60m8waAoMOSHgyW/UQZTLlSyFjeklw4RIqh3NgMSVIGJoz9NRe
FfIdQYBvjLl9pM49VvapBZU6UYyNW2X8sRGQ9ux5meK7dPQpeiqb+PFc2q+5gm4eyUmsxPCQs83S
dhLmy+2FtsgP3F8T0wS1ayBkM/boBsqs4gNL24OJZIHU3U2Umn7UdBi0vnuVaKz5dciUVXCq2naT
WtEOL8kaBclGL18XTdJAN2hDixKSZYEEOmGzS3Qvo7wznF8MabyYxaTenOuA+HqytNKCCQzvRwEl
W5KBWQZEZ2SrcUi3KQttc8gP+WygQnCYDRbErUAVX8Liuwe9GejRkkOCVC5ovov8WTfPcBmo9THl
EguVmDa/kbsSyI+TGg3VJq9ZHl3a6T1Mj3PEJKcf14IOWtMbhtUrfmiaHQiRxNrbmQ82bBxXhBZt
Lt4gIpyMBeRjgIc21GPrQF9VH1qXFDbx2uspJpV8zak4mF9mSR81EZaekzcKJhllxGi/G8VdZj6N
yaswkFc0NLHxbqDVw5h7lMu8GVcKS/S0qnH5hqe2YfYzvFpps87qL2JyaP1TLDex8sVYGx0em+Wk
8BTV9aoKMGIpKcbhCmMCS+Rrr9q7QbEvRUJkRlZ/DOOdxS45zbjs2fpT3gJM7BfrBCLdVtPv9ZR8
h3IGesUSq5s5qNRNzFC1F7TAFA294S0viOvM0cLUCt7Cl9pPrT41LsFE4WHc9SK+CdP+0HCD15XH
OkFFzdIQNloZRr6RY2Iy/ZLpMRnoRSbYt+s/ejSSNirXid4dMXesAMITKE8GTbWLFHOrRhXpJbGn
I+ZOq4SZIlXJSLxcQoSOlh66fvYHExVX096rSCxa0T2WhXaU/bavnxGRoU7pH4BNHOMk3NaDcbHK
HndDd592DVneLFVtgNdtQWg1jXVfHQwWMy5TfnLp11CcvJGTw5A5AMCX2Kz9PP0OiZYygV2qn2Yy
3hIyzRl7XphXRrwJJEGPDqz0wGNByPyN1O7UyHZFS2DF/6PuTJYjR7Is+y+9RwgUUEyL3hjMYBNJ
4+SkOzcQOt2JeQYUw9fXgUdUdtJjkmipaqleRIpEMkjYAKg+fe/ecxHfbbJRI79U7cJxFarER4cb
XgzAidcTtMs3022tmriiJvliKqS3dBXbHGkHUHs5ljicQrkruLk0J14BIOS7jCcbnKuzreboVV+y
1fbnOxO36OIw6sS1TUYKxOGjkBqQa7JOHW8zljPtpncHu4TIEOJMbgjPNHpyjhrfuJYa1/QxX4xp
6K8qRruzQBowGC9jWV4lA1Ug+Rxa/lClZ0VvBpvgaoXO7lzJc63OtmVcCADiLcZ7GAQ0i2kzE8aq
cKs7UMIrcjgd3ExTh8gEVQbv60QaMhIxHtriLkt4zMgo9hZ//SuxS/dweli/hjIl++XroDw/qxc/
i/szrO57b9KDCuh0mtkbPYhGeCu0UNLkWoXm32xVf7irw935z6X9pz13pOiMdLNwtmZ3UMYxdq9+
bB7/1aXnnxWVHyrP/59Io2LFKf158Xn+Xs4fi8/1v/+NNCp+cT3M6Wt9h0/6B0/0N9Ko+QvfFHXL
Skkydd2hLv2t+LR+0U1TGjo/oib1XIMvGpxxH//v/6XJXxyG6cCCbE8YBi7sf1R9/nTHrCwDQ1JV
8gLAPILz+1jc6EBqiaCCO6816BCqHmBaln39tw/jD2pNAM4fSg7HlFACUdl6BnemSYn7U6WGFWYy
ioX8cXRZSu16N81ALqk0++z0a45kjDYjWEj3fdXqkM53MTTkkU6WXgxPsScZqpQw/T61UjJl7pCZ
hES014yI6KRydYYR1CURZlKFIMVAxFPOs+JEKIosCYBXoNznnFhLNm6vYQDqdXpEqTWZ+XxRY+PN
R6LQM6YNmT5X6n3G62ReeQDxNJraQ/dD0GxOtV9olcBjPVe2/dko5llc89HO+JYrL3meEbAZ27mL
7OJUjdglKi0Yo9Xa18jq4E3ORQqFmU2k4IkV2u/i0Kga+bjsGyxskqTDVNHQD8PvM2LZMJCm6gCd
Zwy0UPewlIho49pY7MZtPKpWu1UFiA+Su1KCOlANd0p9VhKXc/OqJxrR62+dsm3OsGmH95SypheS
tirhC+PwVbdMrTW2mZ3WMvXztE8Jdq3T2bkdI1Tc22FExuqnHHHHHelGwPpYV5R1jknf8XZJCLXj
0OaOjBni1X1zK5D9jB3jAoAOu4ZYzuhEYGpnPRd1lUi5N72ia0+DWbkNp2PC43oaNtU6yWbm3Dr9
UU9mk6xJDyYiPgI+ndPsDl5BrmAaRZu+WnRqqBRzOE5rw4m+ERyZ3DVAt+oLnpzKzACvG9DHh0KW
32SY8VfGUCdtLh+rklaZrl2EN8cPlBETWMWQKDdvIyDE45qehqErb1i4y2oICgz4jYFqiUSAemt4
MXmKsY2G9m4SmpjDq7Idrflzj9qBVl6s5hewLQTySoTD4x2bCIJxmZbYzGDrI4GL+8ktD2nu5gzx
7Fla+V0SWlX+YGlkpECrXg0gio1nQtETQjzxtcZYwnBvRnYuxkPllPSvzxSBXXZBlUR/NBm9MIbi
1XaMTuaRECKJCX8mB5oO+rXR42H1S+53TKxM2yhV55SxASmWurtLu6EeL0hVm97vcUARJy0n3b5U
ho6N2VacBANdmQrjCQNSgw5c06x+3oa4D2LQyATaa7LrSj/3pHLuwD+xZ3eOxZZjy3JQgYvSvtuR
AkQvmojELCKhi5gov+4dHkPDmIeWqryg+G+BtsAxtzo7+WbaXm89AYsk1wK/n2Uf8mHm71SecCtk
l9oSNmylpiTXx7RiUp2z1qrf7GhdUFgv64X9tMpwu5BOReIJNb+OXqiqkmujFf1IItY8ukd7UiI5
ZASnuL4gMxEVY+LN73bTVc0NgBvWFzHGxnwE3cAZghP7MPsJMhZ3M0Q4ZGpGS+R83RHXaDvnzF26
4k31Pa+I/hzUttfIm2e0iXPoGl/qYVYOJmSEp5DOAPLSgxfE/DxJuzRSgcuI+nXo3jLgfZKhi5Or
zr0xslpnatnRhuoDKdJouSRtJsgUmPKSE6iXmCvcS5GQsWS9Hd4rkEaNgURfx2n7He8jQ5HdErI6
fPnrhfzjSRjsvWPbgLzAYlsmfZGfN4uoyzR6LBwA3MYtOSKiQhn1+ftchQ5x8OXfBQz8RGP69Xom
nG6DcTkU1Z8xN/S9UTdNXG8Y069VN96MyMHD3N1Geei3Mam6VI9NT9g5o2HQsk+k01zx5J30OHn8
67f+8dD820sxpW46OsBbBqof98mZ7D3lFUwWY88hCUbXxhejm1Z7/4w+Chr88EaGclT5f33ZH4js
/9N8+O268O3pNukGkQPr6/q35oOVehqWPIhgemdfO3oaLC3lJcPcTwk47FXBMHeosgRy8+lCE7Vx
38sCBgYjPpyc2CHTjTEU5YZEjJ05jlvTTe/++iV+rCB4hS6kORwfAOd0fJYrL/3fX2Gri64fuFex
ttRjEMbGN6dh3PbPL0LnjiYdIFQpfv74o9RAOe/SefdGuVvPbKVZ7f/6Eh+7Sb++D0vqdONMh2rl
Z1SdIBYgX+YQ2UFnOvuQkPjNmNAcG+nZ/Q3Z6A8+Mt4GjD4eIs+hKf7xI8vCrMhNcgu4r7Xu4Kag
CGHS/vP3w0XctYwEmPK778XL22IkgTdZrYzR3ppq8ajZCfzuTs/+by5l0yd1dUYuPK4f34+pzG5o
Yt5PazFs7V8KEtT07m9ugT/4fjxTBzhkrR8bCuyPF4kc9B5NztxcWvHwBPiJ5TSEir7zFHFsf3Ox
339DBlBQ015h5ISq/rzSNQTA2+E6D3aT2HyqzVG/Hp2p+June/2ePzzcrkGZvz44nmmud8LHt1TK
zKkS6CmbsJ0uRc2wUQf2RY+RjLQIiBM9tfj413f5H11SgrSXBvuyzRni4yVDrTcgWGAMD4diZzri
OJRAy7DkQHbgqYq1v1k3f/+tGSuGUgKJ+9EwX7eUf1u/0Nj0Cwx3jOj1+MXCo2dY7VPZlX+zM/3R
ZcgP5h4kPAZ/3k+fJBajFBw9N3tGnZWe8kogHp0xtpQI4Sna/+ZTFOvf+/mbs6mHuJiUfCc/3Yww
DVzIL9yMRiPx5MV5BF2NzNp0W1s0vhkGLaG1hgcTuu3IcXjR2jGvDlkeud6j10yU3HEj59CnqlJ/
0+H9o8+C+bzr8HkQR/IzORFyTaOMmK/YJGqpvbJSKg7fbNlJduQgjsn2r++oj2c71k2QNSD9iCYQ
9K1/tzRPrI+igcCyMQSiymlVQ5RL9AyY/2xn6k4M4qmZ5a+NiD8dmvyuEuE7ltYKaISg6XGK/Xhb
eXo56aVDarHVOFgRBllSW3sm8tQi8dT15Cbuw1+/zd+tCOsVHW5mD5rp77cHValGNBYFQLNIYOOz
7dyPmm7c/7jK/6sGy//EqR33y593Tjav7dfXb1X3YXLHb/w2urO8X9YuyBq3Qr4PKDe+51+bJxo/
glVvE/6zYvIMYln+1T0R5i8mXQZaKrhTbB1y47+6J/xo/XcKWH6P2Yf9j5on/NUP6wBdDYIf+UdS
FSMJFj+XZ8Tx1fGiW9h5Ko8cvFdVuYfBtA9Da15xiNrlzkSK8+JrRcXhtfFbVBsq0/eE8X2tQLhw
eBZvZe0UDEaMQ9G3RJ1vTFkMAZJY2hGVG9SGeJumMxgMWqZ2dakBSBX2d1Sj23ScgqKeiZft4++Z
pX+2p2VjIjrVHHTag/4qs+iT28wByiM0H5Q2RHfPUeYnHb3LxrzWonLbLzm3c7GtJrUfULvO6Njn
Ydh5UU+drR8LQm0z6xnr1C7XgGgRgagXra/FZGjiWgF8Tw7GUThY/L3pliMVG3TF2TQ/FzbgTwAG
C4kUSBgxjunIDJ1A5GLXTs5I1705Cv1eTfdwlomAdAYwccyIcDBiFA6Am3zRuvMI8dqqihsH02mf
wlGvebGuzdEIjLn0tmTPbBsb0lojtppCcWdme4UC3yyrB/59w2NN4Ju9WxWLpHQuBIpUk/OctWov
vPBrU+V8HfoFavyO0CYjv9Sm+E7v4bNErZaNLi6FNBjj7K5RLxXItNx1Dg4RH0mW7Wx+nOYTq0LR
fZHZ4HcSg12SIYGCdE2sdyk21SreGJtN77zjZDnaHBpIZ72qanHfVRHhq8wTiF30nIA95TYK58Bo
5Sk2Mp8CkhFIBUqQn8k3bckPRaZvyB/chFq8E21Ojyg8YahHYFbckHS6Dcly9726Ry6cOWghYYxL
8SXFatkDeVvf81Da+HqmwGuL46At96bsdm57tO0BH8QUDJUT6Pr0SszYVTkSBi6OhsJe6WKJJONR
oAxMT2Vpboo5OzdquXRoevM5faqG+bb3XL8ywkPnFPeL1gF8igKvSC/zkjxpCMwLPcDt69MGQ1Y8
BVNb7G39yWpuCf3dFa6FaqM7TU63s+wHaCykot/I8FMXDRDW8XYPxQ3zrT1DIzgl1XW+hC/NxLDN
vZeDe2Riw8AEH5UxHqZiPBCIdIYguh1Ed4GkisWz266353oNqfdk7HnbQuuB3vFQVGLbIIGJdXeb
tcf12kb8FTTh1OLRgYRCS+ZUKIF2qMd2Q5Z4HTKLw5xcZv5YTsFYPtaL2qe86ZCGC0OBy6KZPg63
c4ywOK6uzfVumtxdItQWLtVBOnYQRqFvl3xPS3fC/0vCdH52XNpdSZ/ctUaebdokfClxY8yYhOb+
Xc+rh4rA5YhxLbLiYBogEsU18RNfZlNsodRyJkRaih6lBCzGswUBRTcF/rX5AjvrQSz1IdQ+wwK4
tiWPrEni3ml24jtZToxb1MHjUxMOID7C49BQwraIcRPZ+9Xah02fSFb3YA/OldLrFxV9s2R6lzj5
AWfurs7mc9tPiGVxcCWIppDqxmV+nmsYBf8t++Sfzhg+TCL+bFzxP3A3ddiA/nw39Zfvb3HyYRKx
/sKvm6lwkcGwI8L2NkiRkmvN9OteKoxffgSaQTTyTOGC2/7XVmqJXzDoujiLXPGf04vfBhHS/YV9
z1vLP37NQkvwT1QwEK0/Hk04aVFWIV9zXELZTI5cxseabkGg58qUcWMTEyrvGCMUzpIQ4o7ec1+7
R5zMBOAWutpqenpXdc8FUAR81gydaxPPW0wzbhNV0GpMVx6jAvtlP4dPBkOAY9+T8xAXD71mQeiJ
E8K3+/sUXEFo6eXn7N7yxjdrqMRJTNodv3DWixRRMHJ9q1n90a5xjvqyOYCkY6sHrGhrDd4l3Xhs
23krRBYy50eimiK4dfXXIaISNeUWIJ9NDA2ADaTEnU+cjdq0sqSXaCYXRSD6fYmPNTLqchNrRHNo
ITiAeSqDZQkBdtfqgqgVhhp2+dJCpTFl2f0ywG/KnOKcZ60DJrCL90BWACuEyPowRBJV1kOAS86F
5PmzBuzjJkbonqPHZvY87LEhTaHa45SSe1hI+sn8HGX01CznZLvWu9Esw4mn/Zk0zW+2B79n6eL3
ris+9zXkiHGNxzDSw5iV3jYyigs8MGxBlnft4elOlcvouGewAOIbsGK1yy2v9RvT2Xnz6O0bsXxN
c+3ZLIgpK90uEOl06vR550FDgQc1fm5z64DwJCu/w7CV+1TYNa5EE30H2Q0MEcatGzEmSDFicqwL
x/QEAB2RSjl86rLo0FTTi7RwG9uv3GprgF4WzG1LMYJgD3RotyWAFlkpJ9KBKVFQhO4XV6oYk2dm
s2UQmTH2wdgWL5kJxQc9RCYekiTLsVcaE5k75dfBdejjl+I+HQf0iBUUHuKw6MumEyefvAsQ3EOF
N/HPZAzCZcNUp6y6S4EwO+hVUmA44U1P3t0PM4nKZ227gCYLvZsE2m+LH1Yri8j3cKL7WYW5Dlzp
+gmrc4FLkoQCDM0FBjWwF8ATG+ZLcPd2ecVdKbXvWJ/cDbtCP6JLtPFMqtRAKv1iJ8tJ7+bODzkg
1X30tQRos2gu/L5xPsZhiFk7pkJzpuhLTU429vZl2Bg1n3amphucLnhjpmsirW68qOr3Djimsa6h
xJrqOra7dzTPN6ElD6MbZHoUHk0QhJGTHOapijY8u59rzL8+1RKsJJ7ywpT+rOMIlS0sMo/W4qYg
PUTXSLatbI5YpnyZ17ToIdQo5jQgIF2THBr+0TNVBxy5j02femu+76YZcjJUILhOM/YdmRpPEYMa
UoquEGBsislluDXjeWUECueSlQHf7RSUilDFlBCtzZI5z5oDsMvo7Qu64XM01kgMwBo2RGg5GYqn
rqTMX1X9vpWwABQNpYRpjenOoPbdWbGWbiG6HSYjxrGTnInbSYIFsFvcEulg+XXC7cRs9RrMCzWH
u/CZzHZQgxy6DmV/N4e4N+KTah1wiWu8yYLwtixVuUschELalT0VGknxV5Fe475Oh1NnkGFK5tbJ
NiegCHqB9ryi0u7Mh3CUJpL7x541D+WTXR9BSX4BD7KDoKrTGLF6anz3QXkeVZ+DIWscCHfQzLLe
j0ZZn7CSnRK8pweLzHq4LbiwCbEv4TufRTlIf3GYhLSAM/UZPKTR0pMPnfmCwS1hYDejmiU5XE5A
LY3yYFCQkVxMI8R8LXEh7ocqAli4XHiKF1rV7tGcnGnjaCbYEokwLI9i1EwFto44kRnKqeFpYS7o
59Zj6bSrMdF9o/6AZ+n1DyEIS3qAh75m7rt+KY6LTNiV+Vtqzp9IQ7kXToJNPKrElaGRJT0P/XSC
LIdgAy7bLcqWG9Oc3swExa8yRp08rVR71CNoieqxnZ3u8iPYO6/7QO+t7Gwp42aK8Z1Jc/iGfsza
KeVl53mGwzlMpQ2GsS0g9qACJri9ZNQ7frJXsXkk6p2TtSQZmS7s/FxLqfApUJ1HUKEdz7sOpBU7
juY6wyWt7Bs8JldqEMOhjdWdEZOOXOLd4nRwlaWDu3Os+AKA/DMnOHQt+Gp2qrSXjWfk34Zx5SAu
RHVEQoEwReDnFDjgO4Ndj2rekHV/bJha416Vwheg2LeS/w3qPALEOtrawVtcLC81sJEUDZNR4K9e
vnBfUFnaTnGhxXSIYiySWldf2gmxdWE2965C64WydJfaUq1IlnTrXCaraPkSkeTXbfgpYU2ECBTu
0zHF486KNg3iNGlWvouT8OCM4ws84sDSLEL6oKVvYj3mVArxA6p5gXJoGLd91eH2TjhcZS39pjSB
YYuDcu94y7veja/YqHPfcMQOjvA9oqoLvgUZ0PU/hn3s7urGeYWjhzNQ8S3OsGeEOZANpbLD4J29
JEJcps5pbt00UHT3iYtm0YyPhVQvqfYOA+U2lx15CMkIR7ISD7bdHzHVMM/rrNOQ9HibpPtUaVWG
Rw7m5xCHB2HH9049lsFQcK9jYSxjw9rKysi3I2gUjmtpBlNrPtjM9x+c2nqsWkSEkwLZ4KSYhduJ
dbzDi5YBODjImYF8L5ZgAdWzAYcsz6zMe1GOHGyg4FC7A9EILR4FQF4YHTLrlWnGzgbo8zrb2p7o
m33el8Or0WunfFn5bJkLHqwj+b1GgAkxuN7IGvJ5adJBwK5bbaOl1HdEPmwLSKiHkf6iP40w6QAQ
pluveZl6s/WHZMXhUJawSeOuqPXkWI1ldzXkzUZUae8Pcj1PLyZ9wiq8CXV2HyAdnDKYeTZdtOum
URyXuHwtLFxFWs5MQVbdNWGb5TaqhzJgSHxwllFh4HF6RFewVes18zOu0U7itw7q1bdpKfe1NpP8
IDIMlRjcCTzKTaSOQ7gFJdecFx4BPfK8YyJJ1/H0GdZ1t5sTLkfU2OrcGLBA6jVAyzahiqsIImV7
ICcQJgHYUUWcfKdv3Ni0yKPS7728f5dTlN/UnvniLsO0V5OTrYfcZt1UAW7jm9QiiMKM01Z7Xgeo
edau6wiQ/9Kkz61a54uVbHbaAmwlBRaJtVYgI+DwVpYgoKxCXEeOd6HC32VLlh9HkaVrWLyCv4mO
O+ZQzZid1c4DaY54A7fYeoliwIZWgTlKJns8SHQg99XS7BbZxAc7BIHfcoTTSoJkkRKqbTF/SoGN
WA1UoKJsN4Ya83vZwpiIyngAhMwIcnJld/BGDvOZiQ9cEe4QFpC9sZA+2OhXMCnm2aHWeFq1IjzX
GGcOjtsQa9Z8s6sG94RdRyernK+A8JORnY7HSiyMbk23O2WyupHDeAXHr7zuKju7JYaWHAPOnYBy
oLaw/6chOIN+wEw7Zs10EHWMRnmZXjldLNfeKK7RhpyyRZZ4hDlAODhIEfsddVXf62HmnsGt4F+0
03Nh5dV224XNcLYSAfDdqTHo5l1z0ZLoOskKUE14t862nUeHdsF6iWCiDXSJpJUkPnSfKuIzIWJc
1d42bPNXXihQnRaOT9ExpNeN7zluH4y58/pIzR3hwURiCSDou9rCwxqK4Y3GPJ0F6HZbxQkbN762
RdMk/GWU7VVf6ydchcTO6+SQtY12SQFC3CxztTWRrA5kP3K4/64v+2kpnkevmjZu2V8VWArIA2Rc
SiPVn2bqLCIzn+oOfUC3rMeIyd2ruCFfiRS0TWW2ZwsIPGhviIUTw/1Rf6mSHsynslBPQ79EyGVt
7aKqdn007WXrmdApWIaVTbWk4pWIeCXyNaqOxhtgarBBM6uHmA8WluYgRMFENCS7o0X50NpBsrho
sCs5wCetTniQgfu2+352EN50SbEZtO6SLpxjCFdH4DOK70NTooluvlOP5kHO+4sVDbVRQuy082xL
BN5BaT2lQZK0MDLG6xam4CkhE65eYTBe+ZU8NrRBNG8wui/9odKGFWcFuiUb0ErJVje3Rp/Or/kl
xTnU1BCi9LCkucLqhAZ2GwkDW1OtT9s54sFLS4BXJbzsTRe6X3PZrrT0+Q6j9KWOpgE83viE2KjZ
zP38yetqdKfF7G6hC+LoBWyxWxNM5azdepj6EVhsUOFEjvAwa0db1aJuSOv2wSlvZ85lprYC9eoB
U/moK/Iwlstsuc0e9wDr9JhdOUjDQ/o4D0teItL1MHhgVNva/fTmNGV87I2a81ApT8NwAFAjzvoc
QmAbo/UQeR5CRFkegjavfpeacagsquRWVO0GpohfF7AQOppgYqaobkT1UkNI4dBebyxLILUPw/Nc
mA/9MBHZmKNZNtJ3ib9xHrdjjYhnHFFMx7Ud6GZ0HWbpGptCk3BfrClO5Kl8GmK6p3idsb621J4d
uuH1FRCX5vrIhuEW60vsm7O3x9qN75UvYEfGlD80q9R8sl81VrBIkariINzhevJ7+CVVT+NEK43k
BjwOWVP4FlJx0vsAhIRzc5QLqamN88Wj/2eKAgbCGD7VegZdnLppWY/+8XdU/BKP27gjZPRu6dnZ
HdxdZzgil0hW3tGZupPOzmpCzdSixCTFpLhjSNRB8ODBqsKg7ZtXS5MvuPYDuB/7ZKp2JrxMRJOD
T37k7MOIeOtm810bVtEyvzdPip2G2BnD7iC6SNqmncMjVGQkv0YaLwoZn5P7Xd+4fjwYTy7Am6WJ
KMHgjCCvtPwsGi+KiPSjV3IMTXT64/lIZIPTEJ3reKcs9OqjOzl7065um0wLEUgDOkOa/FaLOt0P
Lv1NvI6b1Mng+Q+GpP+NZySjmPKxXThuXu3NikheL0wvky73GSEEudasVlQaEnpSPEZLfcEaz9bi
vXqN9gXP4sRqlH1TFrziokmuY3c9RRjdVZjVj6HmHkxLv8HLqA6Ds4rjxn4ntHYvkmFvddGrIzEg
uDL7TEreEJhy+tKEESc5V521pX7tYFRiJxcc6g0tPbfse6QkrU7Kb5FHOW9GAmBujMYq0mrenlU9
xjVQBWcNsmo0uiPJmPsIHSry5tFepjUi8KkdqkArLMKEM30nAcEGVk4PJalsDyoHA5WlhNtDDIOV
xsSCNvXt7ABSMNrXMp7jjVtUAy9DId6z8b33yDaF+wqyyTi45rDjGLjXLZBIWC3yHYLabV7RHHb6
W8w6A2VrhGScBbZP013MsdqXHUODZHRYegvyLgt9ryxI2rbTvBNM0XY0oDISl4O2fijRRfJgkg43
9ix1AqCCoLLeOzSatMhDGmupb5Oou1NHzQp4MX7JSK3dN0Z5DDumHSRhxP6w5smNOy00Z7reVAEL
2KGwWUv7pPxiCKgpVoexNJJgPWlPa4of22h5zVLuvGQEiJ7a5qnSqftCUlh7pY4l0gHiuyBJ4vzA
FWAkyo8lDhwW3HxXDScX3lpSq61tzA9tp6D9BGnMi1lyFPeZ/bWF7wvXqFpYNTWQCB1ZRREOnByj
dfTNTLDnlAltjsV5yejS0IZ7R1liBpGFPgWWC2k8HZtl7bZnBQXQakgmmJz5TCvpfnRp3hA2s3Es
vjCY/cWm8LDlQpdT+3ohOCBKrN2P/8LoKiiL0QiiFpKrDn5Ns21SU2oG72G4i8e2D3KBaNmYeIDq
0P7kDnRYFHs+1XZXnyj6r5ulmo+z7O6Xbhk+5YMWBhmI4l0xYAWunP6RNv5ipItvds14gvF8TryW
/VfntDmsAeez4V7sHuNJK6OXVlrBmLZPTpa9ZYtxg3Xer9VrnpP3MORZDzmzhq9V3lBRsILY2IxK
emh9CYlgtjLOKvIFX1W2A+V3A4+tCKywZoJYWV8bzfgaLjz/uTMCw4ASmIsvXfOSkaOgojTftoD0
UbWHW4sFGui4teyLIroNh9m5saZiD8mD8G5hUm00j1FOj8huottephpFQVrwLqGGpfDH8rZjjy+n
XW30e07WPbLRp2gceng6yT0iD/y7MWzJWDKpaGUMgQa4j70QjTG78G4nUnsU//+u7mYyvaLwAPCB
gRWPY0q6YGLUZqDJ9JmFdgv+MLpehHZruUZ8HlF9B1OpCiYv0zv4rjNRWuOxyKYgh6uLE4e1bUVJ
4XcBv4krnOGqQ8jCEt/CVvRB1XabZVo5vWn9YA9euEk45BypO2in6G9Zg5/LEDIOnKb+AUWlqnEx
Idn0Z7Ac+nPPWm50rtwujb1v8ro4ddrRTRxtS1Jh7IuY7nXLOh/kDSkINbyF3pq35ioHbBc8d4C8
tj0AAIIS8ucB6xo72CHVJZXV9Gy6Vbx1olGHAoJ3ypPVuc/yQ9xQ1dmWCdjLsnvQehysVIpDa2Jh
5Q9zZTaIts8Dh3aXHPqZXBD3WS64goZkXPaQ8qrNYCMFYx+14zjdtno1+rbsntOsLa5Lo6LlnpLd
3pZX3mQTtBuNd7XUJnDm5UvZzPGV0KMnbDffSfLpBXBjUEDXYELKG80Lr1czmJUTW+NayMwBMW3Y
7cEbQLITA4VYWjATJm8hb7rnIVPvzGNpsPfZTUrXJ+i99sWqGI4uHSVusaY1TXXn27SSfaPFvFgz
PbX70dsuGQrKhjmYFtZInTv6Si4NBd8m9KHtTUrieXonCmq6NTL9yLp1YpO4MUqJBDLpto2nGbT0
83o7CtpbTlGd9KpOfVRrZH5g01LJxOa81Lf0tx8EwcyYE8ueHVWDMeVNCRzoic5ZXp2I8FGfOI0c
ItNdtgkQbJ+s4/eeez/K5nuwipS1evrOLVL7RtcuvgjHgPVn9pElHRiBoGLTUxZkeCrohm2/Z3s7
AAOl+UOLbFuXecIZEzzqMMUQ1zxxW4bJTC+Lf5ti+aJr1VXs1nfZ4Ey+mwwEumfat8Uub3EEpPjM
6HwQv0XPtAiIhb12FScVhxAbqywfp9wAcmmk+W62zlXThTe5xeShyvNt+aCVAw12d9ysm6OpkidY
/F5G8w8gjRYgES82mRP1ezckliwekwPJSED8aTFs9CqGQTzn15F6dRo325bJFMQEbPD0VTvdMQmi
A1/o49eqMiB3zfRqDJRtHjR1Jxz0w0QOtg6dEXDQUm0SnkuM1/kpw+PnJbV1sKFlwGCt2Sc68BO9
13A/lsW1bhTEURAqtRHE0BJ5NwPSJC5qpj9YtYoqJYW8Bx8+xz+X1eTJ5b61ZCIQSX9dgyvet5Nx
SUT4aLFGgTnk1pXRG4G39Ed0DWJhFQLo1vJHuIYjDVRKBn1K7/uQfNlwLGs/mToCE7joQbNbtdLx
CEbqkQwkurEbCIAlshY5bkmcRxNXIfloQOlWxlRjxdvOXo6lSkAZdItxNDnY22J+qTs1Er2UFvuW
xCbYGlfUA4MvBD1YQsmjbSrCez7hNihMw/G11LlmBxC7SlT3YzMy8FbJSwSzO3BTLK/ZtCXAW5wc
64mzxbXl2Rc2PGrE1l7DziACR57Ys3IDpHHz59Il1mo0i11vJG+5HHH7ZmPoQ568hAqIGsAT7lBF
U13QewXdCe3OJ5Bu2i/kkNCXwFqcZ5UPFWa5M3LzITf7Q1EFTj+MG9XU0Fw99NrgaLy6mXZx+yy8
TKFFiWyWWH7bqO/myH5OBlpseS367ey4N11CHWpDneyo5X2FGzaRTA/1PPfwMnQPeeehsjEoBJre
XNALDMlOH717y3AOec7YRGj88oJAIAbUSaXMM5BNnFZil2NW6mK4iVxOaaXWLlvRN/fxV10SLr7A
NKcPHnWbeiDUBxQxQxHjayPOKQbxncq4RwjxCFZExoYUO7J8vDGolvKTnFVG+0yhGcqfRaKa81Hl
FsFG+KSiYii39tKiJLkStf6t6+kuLR1DSnvg5sJcQjEQ7myNTWQZ7SFQ4E8Hvnu2OcIKSkYek2E+
kUtnWow+w3oTpfOzqsArL4x7iJtDENcrm+Oxl/nMAbZhkXq3Pd18vXj0ekZY+pgPZ4H8lHSR2QQN
XL7ohoKk5PanRDB6qjqQikxfCjQ97Sd36h/FbNh4hyv6YjXRfHoIJ1izjD0LCUCo0bxZFF1BTuLx
tPsP6s5st3Uk3dKv0i/ABOcgL1uiJEuW5Hm8Ifa2txmcg3OQT98f81Sjqy4K6AOcA3SjgEQhc6fT
tjjE/6+1vjUP5tZhPRNVCYJTybDBngpmc/umsElDA6VkLJlOihO6rglhBiD5Jq7FyS9/Zan71fhN
xdqd200K/zNQFqkzows2PY/MseFSaRX6VO/TUzkJqNZjnNfRaKzlSwhJHNzVk5Aabmgy3bOfP4vE
vlgWZ0kvSzZ1HLMHlZ48tCFYWZV+SkNd8vr3QrlQM1b7shVvsuxh3w/twXbzz0U6P/zk1rbR9lNS
MfsBZnucETVvxiT8KVrKD2NWVpV4d9AvoU8/FHo4hw4bvnyYHqs5OxNX4k07bL1iaG9zvzqWsRTH
isT6dgiV3iWd82bGTGZeq2DB87pa97ZVTdSqEo2A6gvC2W/AmROru0qLJr10sJDaXV8drM4U5Gb1
NjUWn/A5zC9W1jtjSrONH+6zurJv/ZYaUWURyB3GQ0VbxHag7ywCV3hxFVqF6sKCDAmkYXdggjKd
tzTxeA2bnDyW7K5wYuatWSZXvsAGxGxPcDojHb9813PFJsBGNEMofJvNJsGP4zTbHJPmhuqJrx5P
zYSdLOr08FP0RssCgENJKPIXk7jMsYqfqhSLTu79Kb2wPrk2taeQoUbSQeBnJ/pNvBlda+LFxzGt
5RVkNPGd0+c5vF3QY4R/30fcVcCFO3a3PDTG8LsfJ+DXXK+QiL/avg23qVzelcxd+NaaSUMSyh/g
A8EBNB8Ss6EJCPzIJo/B82UtsNMFdBC1OiwPiuf1BcdSXPF+whh/4KEQEXwU/UflEsITAyvPlbZV
yumJSsH5kFMdoIQ4s5LD4aDSEw+YL7A4e0u24QHqBPv/Mjh0frJCF4E6GC4HdGt6bQsD/13p3ylZ
PbjD8Ob6HL2V3UwHt86Ar3b2qUhiTkKucaENGOgddyPVTSSaJJY2iG0yZkEXs/1qF+9Ja4u6DArq
W0pltr6VTke7K1+Jh62JcPstL4of0vS3ahle07J+nwYApU7BBAUg4NJxyKrzZtdKrAU2BSZE+2Zo
ofO3WeUmG/xjNg9fq/83ar49ugK3Xsuk6bf21Wog+xi06KV0SCjRn/uQUgkqXs39DAdmO2KT2qWk
GrnKO8KCvbnnsTccRyO+oxb4VXKs8gbjvY0h/hW4VLZe139VZfrugI075FRC0zN0Y1YuS1WKizBL
ElIto4CxettrFTkivROUduP/y06tneAHqYuNyo2T1c37nnKQ3eouplWFGCqWOD1ONNzV5Omw45nl
CJURpl4aNdKw+IJTu7NYLw3pMekXC+6Ebe/KSvyIkne5s1h8hGVxr7QbTcQwt2A9uPSQMVCZCU3S
25LZ3IEuh1ndFUctgy8x+Cftoc5NIeV3OZP+zjHR4odkaG6tadzmzFCbes0IzJ55K+LkOCeg5WeH
n2OcxLbVnC7oTLjtfUYC30A1t4zse6LeKLIW6JdN0b9rrp297fJ7dsNS4YVRQyTM5RfZtn5b4QpD
Qmbc831DRH7RIScS+x0AeO0XKPpVgF02r/eEKZHJcwZ3FbrLje19Kc+jFS+h9q5kI7XD8w9fdMjf
OseMt3kq6exL1f1QkdcrePjsbGbpPbFE0o9VFqVFrI6ce2iPK6ZDYLh8ZwoUqdNyhC1+t4bAbJME
7DNRg9ke24gOnnq1Nf6eCTSpy5OJnx/ETO7nT5Wmiq2c6glFque1XunpYAfxh70vhKJWmTVQ2HMI
0/z2rbm3KYp1HsGT0fmXwHWszKSIkvXxnPACpxa5jVQWPOVN5RJ9lvjnLM5kQZNFsd94rEXvehjo
27gzd20nubAA7Gz9XIZRhS8oyhbMLZbIOqQZLkqQCJva6gPcTsDMwoRNuSviJx/JUpEojVgHvpVG
xSpIs2FoHyeX9G4uJcedqv8RqlmrZIGTtMvASnG5ydoSjjH9aGdTHIDYYSDW7CxLGvYsdOqTb1hX
S9O6Qc0ktqB4PxvjF5/swQ0NEDPt+ntLohbSdlywmYD7B4d9zCEyBAK+Spd9UtF4rWZis4DQTcAU
utjMvC4JtwJk2JATz3bh4L4j7TziGaj2RCeeYGuzaQNrGX5b9lFc1qYBc3aMJz7om9xQr8ROvpdR
7Oyh2w8206TdILs3oJQ32L/KncjgP3PpuQG/R64MDkfttNfaOXcOgruN8op/GyybK0GLOq3am0N+
X3l4p1XG+bMG6zj432aHsFmH1R9kQVoZ8l1PFQpTXcOM4r4QMPejQeBw4iZkTt9REbrymGUFg4cr
lez0qr642NGsb4NnI3aM6q3GmF25KAyLxrVTBuixHkOwXL5HrNleWWKQs/jW28U8Z02PhO689CSr
951hXSi9/tPwFMbxKhg506beJoPxEKfyJwM5X+QiOFVxv6cT4ZlJyus8Fn+4A4iDb3vkGqOrr4L4
0MaehPM8OWwefYksZp/LBmRO3HS/rLH1dx7NE/7olreK9L0u/WxfjBDcTLWXM7Z3fjLsoCQ0QoJj
kSvCZOt6rFTDta6ydma0PNtiDg3JVC5aDAf0ODkWdCOgXeE5Dj9zK/nOHPE6YaqywvoNWz99Rt9L
jgt8tPHN2cYpUzD3vVq9OEn8hVFkdctn4S508Ew77hN2wVOsqIJKlwrwtifo7XM5/EgY11x0PE5W
gqb96rkpdVEqo+db2lRuoKy5llM+5aH+Zp9qkHt2LoUHDYA36fdcwytZWEXj1BkpBxz1iSba5GAk
w29tsBVn1Xwh2j7j51eSdWhXHIKVa+47BY7zGlMYzdYcnngItQRqKd3p6xuj5lCqxsfBwNOB3p7w
HdLMVuG4p5cwPOkhu7UXtviYHzk+YTVE3jp0qy3DtNfHvQc7t+P+rosFXGrSHcEQ0Co6Lc+k0yHS
TceUu4c7GXb6nI3rk5CVouX23+SzOtwbs4yLnWHFNMdxVW0ExwsFuD67znoxwXKz865sSD7WWinH
kfFBgFgC+Fl+AUvjyJjN86HtmBu9sX8JJ6k50eTAePOVOc+uMKY8ICrSTG4K7pO2tRElVfdoZ7Th
SD8B3BIO9gbr5ZFdWgKIJb2L3eS2UGhpoc1/qpwS+igYwmLhI+xfimZ81zZySYUbbIOJw9oUhP45
s8NDauH4RYouG1mFX56LkTCvljsIgS4D+9RvLABYtBt+mCMGEHPpDg6RvL1KoJcOVUZAvmILpzGK
N+CBfJNfiM3XjZiswR9C0vVgJ+zN7ZKCmVI+eXQBrMLo43CT+TinesHjNezcK9IltCzNyqHGOULT
9HKVJP4wBjSXPFteRFsfgcfz2+mexjG7ZpwEfD2lZ1woURkOPp3EHF8cj4HJbeU3xpy3UtjXKW2h
O8U+tGa7uPDLb+nTwjIJ9fdQ9SFvmdA6Ch4YG4ZwMAhMbtyPJ52+WbJkI0BXCz2eVNKMBPfrkWSF
N3XMSOI2HduXeFoael5ucsEyrtT1jeR9tdezpLwsDho+qnHiyk53QLrLjWzC38U8XVLNlrCx7Q2r
+xdvlDWP+Djd2kv9Lkkub5Gsj5Ta7eyKhbEr0pqOdv024wM4ouL4FvrUwAf00ANPaJxnNb9B6nnH
AIF3gD2rpXG6eX1zMMoOmJCU5ymFTivUUc1sI7CUZUb4CLY/oYCANgyuu4zD3jGpWZ2aeMzceRb7
tDeW3TjQlJDGKX0oZbmTlONsPH2h8f1emTRXzHhi8LNwcNDucJvFqCeNYp4W9LTiok1ubWbYU2A1
zzQ4yoMzdLirQBMod/WaAO1OKI3DpcsJK8a9mzvshIj1RHmCIxgReH1T9qeGbAwbsmTfFETo43mq
uVjjP37uPzIycKbvuqPFk6movMdiwXyHAYlDXgytraTedqofyvCFRR5y/mwiwPD6MGLPvmNTyGFO
180Wx96f1pZf7YRzFlvExp/YMAM4pxiCyvOqy74TIF0IHchD+B02E3+bfee0Nh7Yn7M1MTK4b66Z
/xSFfi2FSxH1QFUF3SQVLaZWcsIP+7Q4BCmQ1TOvxcqsoZC1ycwiymIgq6kIkuCSb2KLvbYuI1cS
naGEgHrjKjN2wjeQMFvwt6nD5VbYe3OyIBT7Hvr3tJxUD2vcSrF9tNSOUC5XRZiTjnYejmdzLnaa
l5Rp9kRah+WRw+/yGMICky2MVjQTYgxiHmCk8pnAL6G+ZRr2tjdd9OCQwMgKvoAR0kVdM+GyrYUo
2jFeDsN4TAP1u2xj7hKsfBNNMfisKZDuKWCvWzyTAF5Irgz1QRsZ5Ufv4dCdhaUCpnX5Nim8qV1Z
fFh+e4vG+Ep7Z8Jzf/5NK/VtT/IoWWjk5vXm4IqdtT7wOjzG8cBhafgsBEpjHAtqjUQI1o5UI61l
4UufJQ9jBYKw7Ni+DIX/PXDk39qORMcOPptpxHlYKiQ9FpiU5G5VmzWntqJWwzUoyAQi0Pdnwsd7
l/VCHAx0NZRlfgClfeFRqRmgjli48WOj0fBA7eQNbsYohFaxywymwTTzWBAs9W/DK+EPYGhu3OBZ
eMnj4qYqinUbRrzl3zUQsHNlhHvKZPtjmzvri2iVPFost953T23oLqayMJL5ZB6kYb+FdDxz9eKB
dWKG5bS7twfbPzhynjY51ezMNlinQGbYw3ShjwYMrYvxILfFyU4hAHYEyMHTLTfMBRUVhazEk+Iy
FQCOCK24uzZgHGqm5M2oV4kJ6WaidEZ33LTAQnlB+X4EakOf+qX+iTMnvokrNj+ZMpzdgta5JYJc
3GbeXO9G6uhVzyMLn9iBtdGJO/6BODCyAY3a+EZGdlYGW0bwT/RACZ7SUMVhg9Df+1gx3bqF+BO4
ccVmEACZ6vhLo1vyaq186yf3xDPjbjAdZ4P49cct0s+YRrt9O7qn2B6PCdQomgddLLNMOazv2Vq5
3Sk8TmW6UEZKs7gzYu7S96HkaswrNnZzSAbAFBPPEu6pzYiDkk1rLrbwCaebKh4fIN7SC5CVZWQP
aXCY4Su53rIdVcBbssQz0LmYoq3YvHiUesNgwk1JZ22CCN/KQ5hr+VbMeFRd0HqUQa1iaoEVL2Wk
JQ+XQ/cWTyVNZRul8sdZcPiq5p5fTSL3BBLYQY2n1IOAqXDrB66gNxIOapHsZm0hcriPfdcewQSh
Nzg20YXYzHaxUTY3syE/2Z4AojfOSR2esoywpZVBs6d1/RMNNjl6I/l6QM2SeHDX/0rS9NEoOvKN
uKIpnue/LVu95WkNTkSumeKBMzMFqUfOZk8KaPJN0j7pMD2su9IdwGgcTCj0c86smujExfHBxKJF
s61VevUNiuuzUH5RlYr0dSgckp+sm3ZF7/6B7kOReiBZMha/TIKlW9A8JJfnrWeAYLYq4gaO3dlX
W5MRs5PwhI/s3JAa48xcHspFPJJ4P2igGNRKL6+iz5YoGPOfNOQsX1k8pcLV4mPbz82yJMcCsmCy
7Y3X2ML5ENuxvZlIy53iFNWl4KU0N3wkqNU0sEBYYFxAVzOB5FkcwgsOFizIafA1oazgnT/qWDRc
pQ1exPGEaS/ZLQ7lZDBs2Z7n9iUPWcily6vtUE1RsroIsAtaPthmjt2bYBZnkXrlFfr0O6cznlEc
Ak+clqYHmD5w5WN9g+w4boYAXBYz8w6T9HenCutgIBgmC4dwmb7gmKy4aT0G3wo5CAspgxINgjwZ
T1J4h9GGtK5KNspcLz8wMpk0G+cRnI5iOv6WUJM2ToVFxqwZcYtafXWGySsNbFEEO/IsFwA9RsDG
eubNENORFy3G6l+zAAvh3wb6821UDg1lgrYBoiZ2Xx3qXiPR+c0BnvZHn3FWHpZjaCDRdeuahKzS
TWdXy8YXRUUgWEs6Vizyuml37tfihLV/1awkuULz4Fs5vHHwqTyCsar0HlTT1N8t4Y+uO+9i43E1
W7wcdPtYB+Wfe/k6lPLU8N5NdACS0Vh+Q2B8kr78Vut6vYQRvo1JX8bxiRDkK/kOtqT1PvRCKnaC
8j8AwP/VWfb/u4zev/1T/w+G9IBF/PuM3v/8SSQpB54w1T+H3vl3/iOmJ9y/AuGg/AubLWHo/x9a
tW/+5UICglJtM+T+C6zaCf7i1M7/YHq4lm9ahOH/EdOzw78cIUgK8zeZr8le/mdiegQF/yXxbqzf
GEAUJ+Ab/meQBy9Fp8lpk+ewMwV/GI6oC7UaYHQHu9UWCVks32l6B4SKyzEyG7tkzzIXVmmbD17n
DwOdfF7vW99Zp/P2V0hcY3whAj9gWOySEqiZYQ8gNd3YMKkmnju328dhumRmFCKhsnJEJnL712yw
eqAW8cCecPRmx99Ort/ExyGryLQWrpcAl5W0dmOm5fWEzhYrgz51l/Y9LzU9g9i62WTYJZK+lgyR
mMxnKuxj88OcdDPiY5+hvbRyGawHXPNB8bxYhWCvaJSVPvtTHcxEY5Af8OyLsLknHdfjBk6GFskr
XPA6txRiFc9KegFmRJHMy33RcCTcBkbjLOfALrx7g2qnjPqgJl6iuQlSCyxbVuWf6F3Gm4E2r3Zh
bZFTqsQyhDsjXxhpRglU+64WtIpHxDiX7r1M1cS5seid4c9i6s59GKDa4PMS67oF6Fohj7n0Pc1c
kmX1iQPNau33KBaOQGiwXfcUtLMDYo/2d9kSpOEZc4k3RQPHnvBcCF76t1lXFXBYswbBeAj9xn6T
biUBtGnE3j25s5AfFBv44uCSoqaE7pTEJ+E15+OooqwVDeZj0Bkqmk2e0K9hbdKqO6/Ka456E4ti
j++Do6wpXE44hqTK5M0lTqiPMMZGUGOOUeThhW1mm76M+QIfQNA810QO2wO1mYBqt68DZhD17ttW
A12xM0vnzCeQTbehXpR3O01EJ6IEVNEIvJWV3WHBexZfsrRy5QWhgPcqJAA5HWULFp0WL5o3/2Se
qfDUWX2Z7uiWTFmu+za97i2eHf/JD2b5UrsqsP84kIiKm8EzMXSCiGxKfopmyKNAdJU4E/ZKO0gN
ea1IszWtvkhZzYQ7lpT6xCZjRn7ALD2HtOmGGidRRsaRtWvbLs5ODoONi3gdWl900aXmpmtLXucl
rVfLFRkvyL4Si/Toln2AftM9dxms2YakJEXwvo4SX+bJXnE8Sl8zAG4x21jDNk9qYUHKSlGI8RDG
SYhCReiW27G3rKZ6TkJVIaWR3ViKQ++mrdr1jUDq8IEv0HdqN458N/qsi+nxVF13Boczjh/EPPrh
ApfOLKLOHBqirTmV2LRl8tTDSydNisW0NQ/GAXqNYr3UDKM3HUSnLUAEPu28GC5M96ez3Q5NaMp6
NityqXuuJIT2Yyl6jOF+jIa4pTml0Q+oXSY+5NlBXAo5E7bn1BB2tu3Kpc8u/uSFyROdqBWGLM/N
9YWKewp2INocc9ZttIqWk32L4anBjKdrKqECEiNcxNByAG7iwmBEbCvmEbk0VAvJWK1Pl7Dmpy0s
YKenILTa5TiiGanPLrDIwDGmMGgoii6DKzZQwgup7gF42EZj5G+rJZ8XNVGB7FICViM+OE4difx4
ZnMnpZr8jZ8bY3kIKQnDotc7LtXRi+TQjdOxml2E1wQJCCkXtMcWY78nMVt7qv1QnTB7es5oNCJn
lDj10t3m2k3SG9LXs/NsTi0cSb48ZuyN7JCND2jTvnWPMdCtHsrRU+FNWsowPpnaNGM+dIMn2xLn
hn+1FYnCKHQWjB6hCovyZBK8lcfRo5A6XUdF1ijcXLne9ClYS8oEmT7O9d9PaD5ZRFzRk/5GkfLs
APNCEb9Zc5Ji/Zfsju8qMTbbIPCb7YhynmwX8AvsT3Hco4dNvnmXuSnet3wsbeadpTC/WIs7FPeJ
gAf6oIIavyA9HRzNl5JTUWN3PO9B74qQky1tINDqTVdsK0YL8CmVmiuEwriwePA62bzrAvj0kef4
9nOFaSOnjK0y1sFYNhQWUXPa3waMIfPtPHJm21ehqelnyHHi82YL3pLO6N/82G0tZMxavAGp6/wf
iEis3RazkcDRTJN3HHCbaYjCWKAvQZr16FerrDl/t5JsSFexzEj6zzSZXXavEzfsbg5mC9kMkdP8
tYQlFXqbKS6S4hVvHONza2c4aUTaIloRDHbeXNQ06+TlLc9idhM53g3sM+9jATKDj89kV0Yh2wIq
noTUb8vs+9WXl4WZ3DlJPTSsFWUqj6ZhJN1nj1dnuDMHsJubgbcjGBp0I3mpNQ29h7RhjfmRYOpy
QMaknr5ZKidH4dGG7i+yoU54a81UYeIJSIMUeKuTWqcMM2nAZ4pL/+wFhtXMxN3joj/qjtzfuFLv
DbRwu/HmHE9nWvnwJr1Kx88tsolJYFF22aNTWUNxANnbDr+d0FiD4XnXskKOG42jfzOaVDfiO26B
svxK+CyMr5FLe2B8TIcm+I4FRaesveB9VoQtKxze/F/suAnv7uFM7ZBlHrGNjsutRfVV/FLnRoXx
yxm8Jdzl5CD7BYXMVrA18M9jFaHVmxA8dr97w2RseEUNStsnAFZ0ZVr0XxKkdDjGXTXPREIyMqjO
qkmrR2xJI5AXK9HIts4YgxNFWw7mi3T7vuRO6W0EmtYFgncNQF8Nz4X01XTlTDhlNK/myjuUk9Un
tz0LleaVqgLVYmVMHMyO3IPOQ0OR25uu3Sw7JWbLNTVVLshTrzeA5zVJUri7UZOv34qlXx/BUhH9
tBzInBunNgEmOEJjWfacBuNl0FsYz0gNNuahCBYPE7fjDU00Gqosdg0Bqvq+xR0774Hk2OaumwcF
3sifx+zOMppw+pgrp/1BV8VhmdILLH61njvL77ajhJtVl0x9JqyUoxgLu8BfG/hENVnP/FgAg+rO
saffXtFYhP7Y+uc7jXGSql1HOwTX4jn31bVv83i6LjLsmwg67Tglu8nJ/+41yyYDWa0PVEY0oC+y
2fg90hHV/c4cW6orRzFn1mjhlrt8xapM4QXYU5mdOMA2aAZkHsbufggCmsBNw2OTMpuJcU9embgZ
mHpfY2aItfQDE09eEejkPSv5ki9hjzFH33bzXDbjV+rVScX0VUjoDf8teJT/n8An0ED+/VC1K/7H
069ihCTW/vNQJfiX/kESC8RffmgKK/ybBwbCFsbJP0hiofkXKFvYXrDQHS90BMiU/10C5P7luh4y
JxRa1jDOP81VkMSoAHIsqi0DC0hZ+J8ZqyxKa/5lrvLgp8BSgQnKFzVX4sr6z/8JlChcVF5n8T0U
2fi5d9ciVVtuureA1y5mjHQ7eySeAiSfXsdH2oOvJV77bZxiSqZ5bQUf8jLh7gubknWI5mmcF5QY
Y9jgVEvHooFlbsy4qQtqNCvfrw6CbOhGTlCrYIXi5Fn+7oceTpMP0TlLbWOHpSe1WCn5oC3ywvv2
LE7GZiiu2kDQUU74bOB3qJBjiUdwLu0chCTxvP4ITg3YzPI3PLsp38C+WeerUsIfUPzFysWR9Dgn
ssr5UcO1HfdY1H///c/sJnnRkzjSAcj2OQa2gUllP3hstXp24QIYcFTA8wIhMm6bgk1hUvGVMmxm
Y40jrwifA41nKHPKZY8D69mYhpPt57/Wb0uj71I+4xGOD56LkRyqb5PklvPRqYJnzva/M6ogNmKl
C5iJ+h4W+Wlidd3CaQ4ii9dYk3frkWRiyvRgHaX5b4kzJFlKnBMhnkGj5eDSlJ++zxmyFfI3vhx+
aie7s5vxueSX35pIgLXHs4WBUukRLx7bu6h32+dGJW8+G9xNW3AQr8rs00jdn7//DuXOX0b90YzQ
1GrHfG+4VspkfEwW+zQ3cX1gxj1ytptgShbXmfwLDbxXb6Bs28hal+QQUbe273eBhVdqivM9K7f3
MiyLGzd8rLEWaMFwJAdr77XocCsPjbJDKAht/D3H7FW7CtnLjO9F/cUFTJt16T6Tc363yoa6S2Sj
LJte8A8HOK8/moBtatmh/Tjh9FtQdYrHC+NqsLoqEPAU6i8Laf2YFKQQ9j0F0VciufPGmPpjOt9Y
TWAcLGc6Ooatj3lc4FrOl9tY1MmWTSVm0cZmo02o4DqX/MJiw71vl1s7ZYMuKJFEWCfC43qbyVsA
x9esxmeTmHSnfhfrdZ/7DDFT6gb7uiZ2JXKsD5m4HbMZudXF1OrRP9MM7D45aUgWx4J7LAmPlkcJ
baZ+zIxIJxmtducJ92P0ujninMRAYFUYtGo7oja5gSAxuve8rp7MuTq2KmQjiU9nVyzWvWdqjIxg
zfg8rO3Qhue2Dfyt7DDBNeyfmapZnDTEY7lFt/70BgeT6S7FMmbmD5n6zoxU30mDWPGNbcpvNjeo
/u5y7LvsA6MXQY0hPqY+/nUjL2lXiSkTDr9Kpu0RUtfGScNtJeADoEMfY24ge2l3jSzotKff+IiZ
LLHkdBHxh1lND8KmsxBpFnOecrF8TIk687m3ODk849AlicvVT7aNlc1pRCm5rUbnmKY1YgWek0vr
pSAk8NK0FSW05aif4ctttDLfrQUuKrnFaguw/HtKJ9pvujq4HbAjySRMXiZaSxmXXMoSRXJDEHlj
xS4eda+i8rMfu5u6gW/tePk+nNY29qz+6Ed4hkNC26hfTCfyWu0WD2+7fiBeaosnQv2wboV3qxJH
75vxyR9rFZnj9Nbl8adwDgRs71LsiPSb89DtcbJuADF9VPkFyM/n7BUf4ZzgxUwik7kOhCKmDYOB
e9ILPjDOqgHGJFvDZ6s5b4f7RS5omS9O03mbwh1/p0k9Rp7BQwxLsrUPB8koq45s4zDyBprzXqNJ
xOI3h+Wnb5ygfWQpxzQ8xnguAA7w74U3g2P70WQswS6ITUy8dBgzQJGBwobh2uW3OfYlakDz3AfQ
cVxoxrIbnROS00s2KtxDQf8QpPeJ6fXRiAk1QlwYacL4M/oIQzFwQYTV0XOu8IH7bWm7P0a3EOwv
jT1I23SfF8tRdTgDrJL/etCSBOE8zEHt1Zd2fPZTgHu0An9AzvnEbl7BxtUNKK8BamRtkZEo0gfl
STYKmDO2KhyHG1WY9XaYS0l1MVlUlF0eEnLg4uQNtQduVCKR/sr5dgw7B8+PwUGrABOLDPFtqrCm
awOsxlBwjULRK/WrwFO/+oAPRIn4czapXzS8e8ksF3X2gCigkvt2ZUtlzmlqyJIvfvAjxo7enyKo
Tl7pVzj2R3XwuIpM825256emqb6wWU82Yyh89hsoSv4pQLXf5WkcFVO/XN3VNNaGdXddgpxfUUh3
Q0sRFXhSZMpyOieqiqNMJejCc7X3p22bl9hncCIX07eyH1FH+6Mnc/McyOyYUHb3VHfhe6YNSJrl
KA/DoPdseOzHZSYskY3IVf7s16Cjzb2JMBcNMRapor/OJgAaC4O0LIy9JoKyTUnpkXMyOAx4HdN7
WbyGOt4F3lasHqigbZ5YOIxE1vBG0aBM2fKQrzUX1U1rtj9toihA5aXulViau2Wh1Z0tJZk4eUMv
U3bIA4aJotrjEflos+42bAkYmU+eMkCRWrQpufoGtWUV2QAQUI+AETQ9P7d+eu3q/H4us4u58u39
Un70UCNIBNZUWlnWaZDpsVPGA2rvYTb8b+ykOcoqh4QO3JpecDSoKd3VsUXUZ9Hkc5+ph8hqrFxN
kFzJOoLUgGlGoTMuh3nbWcw9Mdw3q7kzuzqCxeXK+7kK7th4XylS4OTirXVYmlQJ0BWect6550aO
9IAx1mN8ja2OkCGZWTmhlDb7MUvDm1C1+8UOAUviT4lldViFa0UgGKGwdr90N1mHYpOZ6jqW6hHF
CLSd9GmuzfpjzVqgZosYtfuh7Ix9mq6OO2bHCcsJu6s3/OhL1Frh+9I6qOSPbdfwEiY0VtjzpYqR
w5Kpo1u7CsMXD9r8ZuRVHOguEgxB5G5vWVAbW+sUmC05IDBCqF51f1TxBOgSW9xeGDbDHMSJreig
udAhDVGp/LB7lpNY6c1Iko/fmm1c3cxAEw7a63bgJfZk/sVPZZKdwloXTl1zP/kxsFKOjWtAgDTg
OHeb0vBNsNTiZohfAoOBqCRvIPqacB/7V0sQzO6dvT0E31nGx5QMPFW8q1bzc1KhlVqehznJ/DHT
GDsnRXqsluNTXEnvrtTWde2b5UZ7pCToB1n+DfTux6KJ/2feo54mevbGSkDrs78p3b4xOJzB7ODI
4bV/gjS+1WS590NBON9yMVV7JTE7jrFgmIh/0WaHk3F+tEe3jAxIYykvJ7ycv0P4OCRq0+mA/LbL
++a2FunbVCRsnxhpOfQGjy1BMN3y83d7bK8Tqp/z6RbFV2s+t/CrYnv6tgKO69Szg6+YcLqZ1pOY
vXspy+esdFE0fUn+js9ArpvJhJ7IyX1JKkgdDlX2PIbpGclam8Y8A7ML66AISgJYkhAozHLJE/tP
mL/SiFZryo98m2gFGS1URtAkLO7hRkxb4kTwg0sAXTSUsIfpimvpN68lcuXCn97gIHgb7tSQfgij
qlGPg6dFZ7/dID9PsbgJod8k850IrfQoPz2/vRrBeAfy6EqvTHAEQ/TSBsWxIHEHlp06wGRwMR6s
Wbn4B2fNY2tC5ECtJAuEh65rZHkqC/OCaX28akvjmOJVfbL6Bt3XGs+WHLFPL83ZLoYce5j/yypk
eVmL8OhveRjLqX2OnVCRrefh6iEQhPcgxGKCEWK9cPTMlzAOY9tBRZH+hX4ZODY+6msuP7qkiyPH
JcfehnZ+Mv4XdWfWG8d2ne2/YuS+jJoHIMkFe+ZYTVGkpJsCSenUPM/16/NsyrHZ1Z3unAMEHz4b
ECyL0q49r73WO3TVjRm0+85S15KCnvHAHCOlTIRVhNYOHuOTp/MKCKIRAQbeHU5NVMUew1yru+sh
ZSL1h8BUegP0KxQbDf2vXnvJYeKLt4IKcWZha+O77pvE5xwxRsAry/YHYnZfflN8+M1FymZIzIBQ
o0eqFugIV6MPSsgIyf9jV5VK2hM25vaGNCpKtQPSiE3qrNg0X3MNDTcdn2lBB+CMB9IXIb+li+CP
BV8v9cbiHkQFrOqFPgG03FVoXstJEAAHid8AsFRXitk9BHWLo6NOZVrqgq2uw3KpEtyUKlBK4sEV
KSqc1IDQiVT0U+zAF0M7vVvIpXNDlPoLbh3hEFJIS3ksX4fg+eNn04Gf+xiJrkTBEudtDEHfJq/6
DsReCGK8+T7POrPgCre8x6Tmefjxd7qE7Jr42RS02BUm3NxtpXlV+PFwL1MlgNEqX5eYXhbAfymo
7SvFIzmqadchFAsbVYVJSsYbpZHAgSP0DaEnfjNCRGmAo7eroKuVNYCc8QY+ppDZgIlV+s1jyz/f
ATZfge2Ll4ktucmgwzxGLgpM+F2VxuqiruOEyZu+Ivpp71FtvE1RugTlBUyzwTNdSjt0gjGVNhrt
awGwgLroQsYC867NmlXZQTBFTAHtGSJbckzvvBeAwo/J28d7EyVKhLK4yBz1j3+OOxWU5z4ArtHA
+R4bWd4hnA3Yp62aVaUgDmw5wZcC1dKC7Np1PZa3iHzFvEM3bdAO96NxTYZ12kVt/oigJwS56q4X
8NnGucWl8w6RGWuHXgvPHcoGC31U8+vKUndVyz4ZgQ3DR6/gaHchl2mvjfd5D9UycMx4M5m+v/W9
JZhYiMiR/410tndtmbfG5AkF9bEDijddI+oRgGy2d07I4PhI6Ri8kL1VxutL081dUkXtVaXC40yi
t7Ae2L3BY0LKInecJ9/P73K1/tlHPxVk7FYAQLjBVfXB6K0fyHRSuIoQ9AGDElAmG3Oe7tzb3aKQ
WTo1CUootpDPMDRYhpO/jqRGgA0dWObWDn5w/bG+bepaoMw6JKmZi2XgDfGtD8MrzC2UHYMHQrQn
zWNX+PhpJLw+SLvcTxmZB6wkheIy36TYJr9QHlKjFmwO1KhXT0Ginfyna3ipjOIOTGSRsjBacXOL
EwIS7pOhkq/FN3DNmIHeIWkRheY9MpqVN9x9bAcZHi+EreTNqs0ddAdyOGW0CzOOpnYo+KiRbhAC
IUgNH4p+ibG2+dk0MN+lDpmeqoTpNJA9QTWvWyR28B4M+a5F4RH0i/oiR3jxIlp3P04o2IO12YFD
RV7zJSFwEYtTrEtZpaeN37gR/ul+thYHohRN+K9G6zIPpzX6mBm4Ik5hn9yR0ZFZEv+U5zd3Usoe
A230JhPg/P4cKCY8Q8SpRHqn6KRVKoIkTlgSFlDbR3tYJg2yPq2hgcHiFYZ6KbMqDgToYZjhXaUV
eO6u5chu0+RthGCNmNG0tbGjC7KcCyewp63kcxYW47dUya2PsZE0jjpV/1ZGKR5XCWfux3TAzqVA
GD7prfZa2nyWmIiyNp+UXoKT468gbjqLXEm0q84ix2xZgCE5zKOUf+5jfBH6oCjU6ySu9HidNu39
IMr08J2AIl/rQH+yCDhk/KpNEDvDIVmqpjptRTZ5mTuTtTL6Qb7qdSnhCCNaQRMVzJZUd6tJGm+t
gUVsDtW0Rjb3KR1Za+KA/Di4KY0QkkHOsUgGVQM6GEC/mf6PK2AwUS904GB+/CjIEm4wu3YJR7e6
Wlvk+X0YuF4fX+s1D6NchgKY63G5pHjobznOa+5l8pLiOBoCb23klbHQA1JmOkQvbVdy1F5lRlcv
q8F5AkT9WhT117jgHvqUAD5hOqkJueh/WbSIhKqmAFaxgMPIIoUr/vxTQtUEyFf4HiooCHxcdSOK
xW16Y0GaiL0Vpg4LM2veQxYckIP7IGJ3fSQNk4ISE18mQdEl3/NNHAJibnUn+QlNOR+vhwy5+sjY
IRePSwGrspBWIp3pFJQBe3Y+0NN7CgmPqnd1vkvC1OSoR4YtUyJSTbAlpLA/90jH6d5pDNlYi5xw
2qfE72TGjPANlsEmH1qMmEkm9qq1O9+uMC89ahgLBMvhcIHDoc2wP2qWhSOPIIayAt7gQfa2DUpP
1n0DcltqzHudY1mcIsXk3IPSeIpb5AfhgL8BZOLB73zXCB9G+cYM6+cA9ZZWTX/pIrhp2c0BtWkb
lUsAHLusCd9EzDCWXDIooJ7viHZoG/N7TViKbhoKuCpy7bOOAPiV5YBq+boHXMDL3bwX518fD3s8
AEw7eiu66oE1vysRiUP2lyMMX6s3cwxJ7BF66JwOCD7d16R1LcQQovxeHPExJ3CrkfsVh9yovE8G
dyaFzitr5C/AI/sdCOHDypHEv1dr9pcxm0jJSisxlwFb86On/2+wd/8flYkozX9aEsvX5vVvv1gz
zXj/mv76j39DxuNvT699mHyuEn38nd9lIk3/O6ucU0PTCI+tT1UiTZR7bNO2cP8zUHDQqM/8o0ik
Ip/Pf1TbVGQuX4Gw+yf4ThFmvQ72urYmGybYvD9VJRLL818HAEZx6K9Tv9LwIbRV3bCEgv6nIy2K
kxSxOozpgs4q7LfK4HUKfKWf9O91YjZygTxT8F2jRk8JYiDzD+isT+UhR5g4D9VlJVsVQHRPG4iW
qjzEOOP/ZNm9hHFY/PoZvv77AXrzPw9/W//+vf8rF/N48JvVx5zu21/V+PirbpPmP//9t3WU+Mn/
7R/+Y2U8jQUr451IrxH/GmCTA2AmpbpzK+r6tTgEcn78/O/VpBg4PNv6R0Hxv50W1L9TZDQty2SJ
4V31r1WkG3+nnChsHj9W18df+m8IJ6tS56REukGXFf72n4JwfrjxfVpFFv+KIq5FzaTmaGKmd7iK
eKcSow6F/jTV1jIcw62mvKMOstQMdLhCXsnGrVHeFPp3fg2jp6b5yv/oGqLnm8KGnx48q2DkbaFW
Gf+uW/+Ptl4zCwjxaXiWGZatAJlSrfkC96uyojopa09VkW7Jg1NFSB7BxmxJqZvITH6aKfd3l/+W
takLG6ip/+PfZiGC9Y/mEFjkmWwQLIh779N+KjUZ7Aqn85OjV8OqmIzwJsv9cBUnnXNNrT+6K9o6
gkGZdhWAfFT3JrOrALch3IR8n2rejj2stJxQ4MXuLOnBb73ijW5RG3VafHymoCWyttEZrpzmJlcw
NFDLzFnpuTktnUQZYEn30jIekFpCKNLoH0t0pJ/iwTN3dZJ7N6rSar9h2f/jGKsnBplRVpGuwbkT
mNvsEqxggaDZDRRsatQWTXHZwlFDQboeHdyQS0kF0Q9mpM9u1SCo7pxY11w/t5GIHLEDlgf07WED
NDdaAyMqJflyleqS/EcmrMyxt9enRenn/WZwJsTjYkptAA/hYbQgJ4KSikWAR8d17ieoJPWkHNXt
+Vk9vOM/JhUqIztJp48GcdLhpMayWnchlrhPY/MjSoXFXrZGOyBt5HR5vqVD869/tGTJGkVQnj2a
I/780/JBfwdHbng4TwE7ewGqahvbzTbUE2NxviER2B3uWMNWsImkJdGUOduxzFJpDJ0qPaHAA2Kz
vBmDiC1xB+gSumJTa39uCIF3O7oMAs6x8PvF3mw2hL1VgJ+Ue2XfDfpdpZJyyEzfNdHyweV3f75v
s0EUbXGpcrjp4gbl5j0cxMIi9of5NbmVnHzRTWmnqNUPK8hvzjcj4BOfhvCjGdsWfm2yyX/t2Vbv
+3I0qQP6ezSm0zWpHnlFNNivzreiiJmYN+PImgJYRBVGO7NmhgFhJi+3/L2sB8TkZfOzttOREm5O
3hHr7rWsIXZQdN573MrtdgrjDli4UcQXjjblEKYP3JFhxbEQLx/Az0S6s7eCMymUXfGi2EfG4FMj
QC0MHVoJdpDjrFJUdg1DK9B7sIp79E/6WwcBtAsejQoX5fFgfPqG2WD4juFR7NE9F1Bt+DXp5PLG
hKwI/wTyaapBUw2i5BbKjNDlnerG1SY/ve0jarbVSBH0/NzMzoX5iMxNagG46U1ZhcW+04s77jg5
eEskdZWA6z3f0Ol+E+85H66A9nxJK5YxtHqoRY+WA0msqZU7M7sOAFpsuCikKxLQKM9YhVe+gKsx
oAgoUDSpYF74DjG8R2uRUJFt5eiaSux5cDyNHqQ5cGeOmwqLoKq/1TLrppTQQwTj+xwMOsWexsPM
pbywC07tNbazI8tEGhwis+MDPF/rqUNnuxWmG1eOlt91yqX9PDsSf8+mTihsYgxuU7E97FwxGGGP
gq+81wZAslQzbVQ0gftTRwios2FnkF2ITU736l8titX+6bSfRvARveM7blXUL86QPnYmFNnzS+fU
YYih7D97Jf78Uxtqx3wB8czcGtOpbnwYorsEhPz5Rk5uBAMHZR4T6CjbsxPXVsHe17Us7z3Lv24N
6zogrwXcR35DqupCWyc6JI5cRcMql+fGPNaEYe6AmKzlvYBEqiaP7Cl79kBJXGjnaK3zcNcxUHag
TLHs7NlyCEupxjJvbN1K72HbJqN5k2Ql/L3Y/trrrbQ2O3XPckEONkW+4fyAHp/6tG7IjKSK567D
hxxOW69JMISkwHExriHp2ac3dmQsJJSvDMq5UHf2ilO8Onn21I3OXkPx+kL3j3YDyS7CSnI/lk3Y
c9T9IO0avSizPXxFtwyn75kE2zSh8gsiW15F8vg0tUT7F/qt0q+DE4ZmuV5MGfUWjMbneSES/Ulk
6BXNJuio+SUIkKZ2YySGQhPxd6/d+qlxr5jhnWPiNpLnyA97Fz7iaIWJbyDM0zRFrDF9tmXGKm8R
EynzPVIOSK9rE/hcNYarO6zO9/ZEQ7qiE0LAsmONqbOGkB8sejtHQ8cuE0zgQgwOMhUNbr2SLl1V
J5piFdEWbz103eZN9cTlDVJDnjuZ+gaN9Jss8fa1Rdr+T3eJdhg2IlhZ5X15uG7zAlxrpjX+Pk9E
qUcO1W2TIrDvEa1dGL2j0xN/B/Ylr1tgtDjzzppKaitHJt9J3czJv4VKeU/F68LDZvausTVMBsTD
hvyNSaLEmDVhJmnQFVGhuk5fbZFn2clhcZP1sHxS/y7Ix835wTsOsUR75BIdh2QR99BsQZgAsixB
0nGNMLpTaqqmU7ioUc20K4UKeaqiNm7u8WBYqr19YTiPV8hh2+KM/3RRlE0KYQRhAbdvR3TgEAJc
m7wRILhR87rQzxNtQUVVOFVwU2ZFzM7WbrJLRTIy2UXur74pNXVY177uvHvw3FC4ADsMXCMwlqCe
pI1F+XhJIdu/l3j7rQYVabBItqJbEhHyU+s3+tP5zzv1daRSZBsLE1s1ZfHnn0eCIm/U9F28L3hR
brIY6hHvWnvdg068cNScWGCkZwSRFn4uDpWzgXAiv0bQ3PdcOCjlLVC8eIuWvgkKwqyamykqawVM
Ua2/ne/h8dZhz0BIMkj80Mv57ZJa+Oo01lS5QRh7IBDQ+gnlxng538pRVEB2HHw8a5pkCOkX0fnP
4xhnVt8qsuyWFkoypVFvfcSnYm+EKQTK7XxjJ0YSv1DKFTi3Yx46fyZJvSGPQW5pbm1k73qm/6zx
97oxod0vg77Etisr2gvh21GEILL//2pSEw+mT/1zYssa9SzM95SD5CVk2TsIrb9qNdnkffhSNd0W
Asiqs4K781091S4JYyD9pAg0fb5ooBYgIhQPmluZ5b2SGIAwk+EuyvsSLZeMWhhCASW6nUD7pwvr
9WTTwJg19iyp6/mbF1Ph2g4kwMJpkf+ExvCNSHo12cEm14ZlXtnftK74bvjjeGF2T2xJGKCcjJyJ
usOCOhzqrMdUE+O+fG/2zW2OxqUdGrdZNDyfH9njd9aH/zrUDA4mZB/naQoP/HluQyZ2J5SO/VHb
RPI7qYvF4DUPZf0FzhGwlscmg2kKM0xHi+X8B5zYMhz9FvqyxLiqMj96ZLnyUy6ceA8MHFmyWr2r
5egRb0zwnZeydifGlCeVDO/fhh9COuhwTI0eEDomKSpatJhoSulwWwKQBypb/DzfqeNQ0nBYpZw4
rBzCydl5Sgamwp/NV/fY7q10HS9qMFQ/tBHtDznBZTer5B9GO30736p6aix1VVyjpgIb52ibxKWd
YfVT7+XrqEufvUDx0MgHEGMGw3coct/TfkIRpAJXaDeAHwLrLYUJCawUPoJj+FdRAL4jnv7QJylf
9mCilqR/kTeVN2iTYCIa5bh4dY9ladwH4XBvIc/5F5aDzqOf/A9r0dZmy75nn8s2uc19oNi3iTY9
Z8mAvBBiZrL0dn64jne2iLk1kxcVrGl7Xsf0DSuLPcCYj8PkDl68MsLv2bgtg5fWeajzO7+2Lpxi
xwc2xS0uWEdW2GjEcYfLj5AYE0NsZPbYK99Aum5WsRYIyH+NnQnVfZwn8wvF2uMVz0ogEUmSmsjD
smfDiVWg1UWtZLqgEd8HBAuKeuqvoATszo+l4HDNXjEmcRx8Yw0WmG7M582G81tMvVrvJYRDH6W6
um5783nQ+pUspauxgL6INNCXBmS61MW3KOpoYFaw+DGTleVZEc4R3W3rRBfSZyfmmKONhaRqtqLA
Szsc8gqMJ9YWqeTG2LmhARM70gquIir3eZrvYj3p1lWaGC/spmnbyfG0uTAuRylE0gMQ4ojaOc25
p2YTkGQorSLW6bltxI2cZ1xayXtmQphHZBQKi/CCbKxNrKEUiW3m+daPgx7aJMiyVYuyuDUP5g0M
IUKtdmw3K71hjYVevKidqlqfb+XE1B+0Ir7iU1Aw1FA52kTr97gAPQSg1IcYbefOXJtIPv75pgT5
kEhaJik237JVNwChU8Zwr8nhY1pgSxYAhjLNWzO6VAE5cTGShrBkSs9gRci+zGfOwoalU9p4X+Nz
eUXh6w9ZxtiklPxr7Gw3UlFAB0KCLSzVtToUW38Iv0bNparFicHVFbFybYcs09H12OmjhSC95++H
qNvLWnevpcZPScHbIIy25wdXObFcCO5E5oysOwiZ2fmkQL62S94ieG5lW3SyVvCTFpYN3e5bhXI+
fmQIu98n7etUrgMMFUK4B8gsrM5/xoktS75dZ68QppP/nH+FhsuZDavAbapaffV4INzpU895HIaB
W+eKuZQLvbnugeciszpeSrYdX92mjvY69wIZCpEQOlzN5EGQZYa+6E5wfZZR0GwnZdw5tvnL6dTr
uureJZCO57t8qk1HEUVrRp0i9azLRdRbFpW11g0agGS2rEDOxsFGs5alrj/gzfeI1tmlzPbJRk14
J7Ko8dHdw45mrUwRm6vDNeUAGdEpNRAXdTA8BrWDWgsqkmqNzqdm+sGFGT5xKfGOoDStOEw0JZ7D
llUp95zKrpI9NtYjSoGet2w1mOdw0+sLTZ3YPiKo1Tj+xejOqwhxaydtwVPWhSL12holViJB/VLr
cr+a+qa9ELyc6JjN2UQCjV/E8/awYxpywqquNY6LzoO5sUsPHV45S27sHI3W80vm1PFEegZ4nlAP
IOs0awuyVR1kmaa5g4KZqmrUG1hKoH3z62kynvrSf5en+q0qBzcx+AK1/4I2knahw2KmDnOXpk22
wAZtoSIEPX9Vc+3EbVoak+skNnopbS3bG2vs0Kusc+NeIwW3TDTAMhf6frJZrlWdOSUL5syWbhrr
GPQEIRjfbrxPM2/tJNJCV3Ai8JEbkYIEbwwwdsiig9jBQiS6jQp9WfbVxui6+xjQ/FXotEvMb1/O
f9mJExQQhPgqojxVnd/20F2lGHtOxS21ApZCKOfLwgC9dr6V41Q5waNJltYCSUgZdn5E6gjZptHQ
TK6OB8ymjtvgGzZh9p00SVTqS1ycx0RvnhwZmKlud8VKrmrjC2oQ+YWZOHGG8HRzKNvTbc7L2SIM
rdGWLXls98gc7RAt+kNxSsh8wnkA4crb2m43vjE+nu/+iUGmKQPgIU/W44R55IWKLce+5mq4FN3g
BqPdKUiSXgjWTw0y1yD3EOUQtvT8Iiht4nLZkho3xlAam4CdZH6tyHhE7St+FxWG34VsLbjFFp0t
X5jhE8cWFzDVEIuLn8SoOGg+hVSKjIpWiTKPCyMHEkX1iD7Vm2eC0m+bX+dH82RTPBplcv9UW+fn
iOWgzgPTQXfTyXjQonqL7mrOvZNv0Tr7C+vFEXUGQQDhdp0nsKeOTLkvVdEj/Wtc8K0+rOdc/jYZ
NQeH2VtfNAAhmwTjlP7CkJ6KblilGsVUMCA8VmaPf9zFzHYAme+OVdndl+0Yvqn5KH14iiI9C7kf
lajwDsU6w61VvDqCsZw2iJYh5B4S8QyjOTxESD1diGlPHGaOw9UkA0cGQDWPurJRwgyl7jVXR9df
FlzE0UTFVtWt17DnzaJO/oVnwckWTcIr9i2h1vyasqBYNvaEop4ZqthF63cFYrl+rrwg9vIYjEZ0
YehPLTGHfcRepQxjzKtLPQXuqepy1Q3RwqaOAMIZVgJk4GDwvp5fzSe7hvU72VfWF8nCw40jqqhx
P5at64Rjs+CKEJ4lTveuJDqm2GnzLGux5p5v8/jWJ+sOVIqcL9KS4IsO24SR4Ni52Uf71hu+OnL1
YEuqK6fO+nwz4p85vGstAlPiQ9vmPDp6YTstuh3IQ1b7EevWMNwlNgpp2ogrNdmLL1H23CkX1snx
6X7YovjzT6dQFLU98va0WGCrlMJybbAgGKoQnwK31uDolxdO9hMjedDF2Uj2RY2eYpKYj1CDH4PW
0b8oPhyr1muKC107vkMsIlCSTBTwifbnZSdwTHkjKXGx15FMWlUIza56ofZ8fsrM4+VInofKoMiK
KDytZmdOVhhx2Nt+uW/1OL4ZavN7gLf8Mhjb5qYKzBCNZsCBYyYlywirKvicjj9uk14dvyIeRhoU
uCRKDj02QcpQ7TozETScIcC3z4D4XEAv69ngr2bet99KRY7u7CbsHlMhXtzrKRKGQQHe0m4gEvuK
jDoZ7Ly4QTiy8xNtXYYRv0ioqScY/G77Me92U6vZazPLnaumxZa46cufWo3vUABH/BmxgexXEACn
7ErZe5DRQ9vEpmx9hQmOkKCc2qs8NSxhrmTf2SPaDWqo4/WpKhxoWanf+0Zl7PJAUb/ZfRxuE01C
rMFOmmJfSlOz0CMfB8bKL2Eza+OXrC00pJONbAWtE+Xg1rpU0Dg+msgy8nYnT8sTAaLL4RKf0jzE
x7cu9mHHI6hqAW2iTuji7v2Ka/WFaGkOlaW4CkiPQjvIZbLP8jxcKru+wHwwzvfBmDcrU0XBRjiL
4rVn/3IS5DStLkU6PR2qbUQScQOlT35QmxLvTkTKb8zaKFZtTvJugi/umqNv7QarUV9LD19KphCq
JCTahyy0bKhkun4z2DXqNYrZLjQtKLAwaNEi95sW93opfgp0G5XTGml4u8/UjdHDMD6/AQSgf35o
GSKKErUbmERHGXerQyVN17BDw3PLWGCCaS7YKELlhlyKY9T5gqvBXnsFMgsxUeQm8JASoqYzbBAM
6u8QN4P116jZV21w6vBKGqoeBbksTCA3t+GtimW1W+bxS4+R2spLEQeNIs94as0sfktBz6HgpORb
NClwJa/z8ddYUTRSwmZ6I/DAPcySC6RBpPxFSvr+EqTkxPIyVXxsgIhz/YFYP1xeyI0kvamFxiMq
cUgSNdtg+lEE/Zpz/uX8SB/fDtzjNm8Bkq86Rc5ZS2iW49gaV/IedhGyN1KzytXmlZ32nDvtRver
2zGydynmERcu9xNxMsUUIPDUqTQKdPMCkjlNMpZjQ0fOAtsVyay921Kd+l2L38lD7ZS6EIZPn9q0
gxQYASzr4tyAftv0m/NDcDzYfIhJ51XuSBJHsyFIW3T3HTy62MuCEKg9Vjizt9HGcMb38y0dr2oC
NtCA4uXNM2ReZwGRGU1KQSHEjEpvo0xWv26R7bxw4Z9oxSABJnJhGpwYZXYbhkYdhKmJGWujyN99
nne+3Vy4oE40IfBWTB9sBpg1syaUuFZTVDEBGcJ1APcTr31r/HF+sD7CycPAhfsP5TcRbirHiVQk
nWO0+qzoMRhu4jS+MhoE4M1xm8vJHZo8ifxsJVC/1QI6QLTlArueUC04/xFHHSVLAeDItAxFtk20
vQ83YlKYflQGU7FPytbgJTdlj5VRTavzrRzFL7TCbWdTsLUIBueBroEqkT5gZMgTw1v5cOCbIMKz
t7jwND3VGVMVOWEBB3TmmelxEHkBIwr2XpTL67AqI7eLY+dSWKvOz27RG0qzVI10Uhnz6oEfoXlv
IwfsqsJEXE3WNbamUe88gQrFUPi2jkv4GzsEcO4069kY7bsUmCXeNuQMm7XqP7dKTXXlRfHzpZIG
MBjWMoU8UMOQBF11einbLf9fom55XQncgG1IV5205wck7YHCzVWM/rA9FGs0eF516zk3v8p+vsJC
ZdFSRxLpZ0wQt/xLsbo1Y+26Sh75TTpureTCjj81s5bCjc3zEXba/B5rkQ/1y0523A5S5SockDi3
rdjboE9dXFhEp2aX3A75NKQSYavNlmrnNXIXOXnlqnXs7+S2xHRexV7k/FJVjwpTzC5www9qgiiA
aoc7okRxw/DiOnzMo5rIZxokbPQ0wJ4q3kpDi8uFvkb9cyOi0gBTtZ02DN0SzS0VkXrTfgglFDnr
QQpvJbMQuoeodk4+ZrZjgxqQ56fNhXE5Ot7FB1M0FfE68N550ivKpEbVQttyg05tMOaWH6Gzb4MS
yLJUERmcH5/jgqZojmckhTuapah5OD6Gk2Dtmseem2Sifp8rrYTxSmA/YjX6h97o+PTmznBXmVVy
bUBKetCCpP8CNEXHdb6HlUNsc21qDQYZaYAkTl7H6bfz33hqpTAa1MM4xHVISIefGJleEU/1IO+T
ILs3HeWptpTd+SZODTrDLS5Uyg28ZA6bwFHQyao4sl1Kl5vQKTe2liNyzQMiYh+cb+tEd2CZA44j
XgR/OE+EeOOEkA8Gjm6eVv0Wojxi1IheX3j5ndjJpiwI2IBtBdRttr2mLo9yKc9s14qNeKGjJ73q
fOQLLGUaLjR1skOapfH0k0UBdtZUopZIDCQ0pZTSrgJY0FXanz+XmH6uHFICAlw4W6V5iWRbqg+6
a9VAtivZ+OVN6RaP+Qvr4NSoCVQJKB1FUAtn6wCsXjL5CSDlOqzVG2kMuxu0ato7XMK75fllcKop
6OU8x0CfcgrOVrWfWU2WlLnnjraZruyu/NaUNlKGll1d6NQx+BQWEw4hColPWSbNO2sqknXou9Qn
XAz5QIBKQxJc4SKj7ms94iabbP/HkOO5Xmn4XRf86baRiktlV9HIQXgkPkIT7CKeQLxAZx/RJVk7
eVlkunbX38YomV8h3XKHCvlWqrobvUv3f2F8bdXhAQqE+Kj61jbFZFpeZbu6gRy+NJTPgaI8tLn9
83w7p/oFfkcwdXlgK/Mcdjk5g5TnRbGnGAY2MLaNd99DMyWrF/QrMfRLjJkTZxUvLai9dI335vzE
Hg3cUmzPcVynIveXySFuSjC1XzJpGlZdaVwKkI7SY0wcUsEsUXYFeM/ZnlACU8p8DO32qvpdbYsH
lBfKrHkY8urKrFssmGLjwgl5socU3DiJdYO9ODtQUmkiaE09ExBrXj4OCIzt8yGs9kNNEgsZwUtl
iFNbkfuFJ6XC5j+KZzvJMrtJidO9RhCgKGjNTl20C7Tqy19YKnCcgOgg/H9Uzwo0bM+DWO33utI8
OrjpIs6FjuSIK2Hh301Gol643U+tTUEsI5wgK0EK6PBao1Jc1JUEq6vVi9uw9e5bG4tpjJEx2g1a
FNXwPD/fxVNTJzwB4LVw2AAnOmwxaG3g3E5gu54+UjhSXuoEQU5HkvH9aC8sk5PnmpDgFnli+jgP
ISVymw6Sx7bb5i6R2E1nvhWWtUza61R5TvsnPEGJyMeHv9BFINYijUaYPM+pWjl+vWmndO6UTzvS
NptM0ZfIwGxqOd+eb+rEwiRrx32H2Ddwx/lo4vwpeRAuGzepI4SH8ApJjdaVNCu5cBmdmDbqm5S3
RV6aLOF8x0UQDxMv111cvwwfgTYzpCpTZti34S8GLyi/NHcnThWKY2BHQRDQvzk4AuONvPfsXnfB
lIV3peUbeydq0nWhYiPXIyV6i3pFCOWs8G+LacwWMD+Nq7qv8pshLtYVGsCT3iFY58XJZiJb8kNG
g3eZQii6xIE7sYssFQEEGT41oJk5uALR4bgLAA25LUpaDg5IRVLsLHj4V8GgbVT0si9s21PTThKB
8BCY/TEZU+8B8UWKpAENGn75VY4qXSivbfUSfFec3LMr2SLiZ+dw5qFgMouqGjyQ5NipmPWi3xSI
aS0MQbxP02Y9kn9cBEWCyIO0wzHzL4QkQCnIFOsEJfRytuCsYRh0XSRLEIIuvvpdg91nGWjlIzcN
ssUQmlBNkOus3jSVzyNEpSz5XFSVdyF2PTXUsG9JXspEYUdIhjQJa6NGXNNVbOvViJXXPA5ftSL8
dX4jn9pfBHmoVFAABd82G+nY6PGxrOt8nzYNQozCjlhbdgqibZYCc+IvNCYiZbGAKH+KPn+qZ5Ws
zL6NTNVN2xLBrbbFkbdATThI0PAdEjLE59s7Ef9baI2Ap6PMRMZ/dssMJpYDemVqbltnJPkxedqY
ctP++WzQQSviQPnUq7gnY9DWQrgdN/SiekyN5/PdOLUbPndjFudYuK+UqhW3ULRqdJ36CCOVaKVq
6kIpQMYVzivlgy2JhgvTdeoJTuYJfBocfJLn83RaaGQeInja5LZNCXQlaeV0FQ9cJrncV+8m+g0b
DIacXR07IWWbblzFuVNuEwg4SLPZ4yrqzGHlpFmFli3vctMLqj9/rfNdwAU5/j7EZQ4HH/tfv/Kj
rHK1wv9SF3jH+8MDoPIvltZdyMedmgb0VahS8dwXuK/DpgZ/5MrO5NStbe9XqFZrQ29JS8TbqUFT
u23/GBrUtXDbvpC/PXXKG6Q1KXCzkhEkO2x3bCup6xJTdodqWOMJBNan1nHgDvyracJPL8Zq+/yC
O9ki8TTgF162RPSHLXq+NsYDBhIu8RKmBHDl8jddTjQ4AJa3jO26QlB9iC6EL6fGF+KzJbAp9HSe
C88tICFF6cR7PaxhcutIK2A7uKwoh075+H0Usoq6fTuU6YWGTx21AkFAlp8kwdExUcQ12jgjR63t
acUPpRmilyIYKNsKO7rzI3vquCWUodppEmxbc7JNWiTD4CstuKLI+qMnd3Rb4leIW5GibOusUC70
7NQBSMYd0IIpgHrzpy3Xta42dq+6Xk5EYlApwljZ7y8Egyc7BXYGrhTKJ+TeD5dL73WTRm5fcUcg
9nbuf41SH5sJqNy4syvhhSE82ScSgqKaITgqs8XZK+GI68mYunrvvTah8SUu+9fzs4SQFJ88D0B4
WpL8hV+jQvA77BKqqIqHYmjioh6MG1lXOFdG6dsYR7XyBlP4H1aK9VpVUBlPDXzkSXh5y3Qa33LV
HJAms9MbtVPcKA+QHDdk/4YEbr8o8gjF4QgfBk3ifVrG+XdyHO1SbjV1WQ/IDY8WxddOz+NFMkpf
oYC/+4MKHzcu4jXs/OIq9FEd0Mt8WMmd+pX4N0MLH+MFJDinZWg7CVq4UFnhJTIDTfo1ksjVWpFd
rPS09G+xWMOvPsiKRWOWwVVc4BTu09FFYUj6wuo9zJsrrcIAoM8wbglMdD2idDk5UobUcWJgyYOG
dpJo5aIO/W+92WcLJ+h+NlJ7Ax/SA45eD/AS8epGlqRZdGb6amONcgUyEre3jv8VmPZ1lGCwnpaS
jHkkBghp5jxGZu+GQ/atL6PHImxMIViPX1Y3XRtO92skmN5ZBcLOkjb+xOjiRzJyIwEh/plkyvcA
YU/yVuFi6NDEDPXqm43E/n+RdmY7cuPKun6hLUCi5lsph8oaM6vtst03gqfWPM96+v3JB1inSimk
0GvfdKNhtJmkyGAw4h92uV7xyRo9xgZC/jIG4DLpHT1Rc36wDGQFirqnWz2iaR/l5YtVWJIzTAOC
4hYC66VRYcOsy7hm+3hLT15wqHgnY88MCVuyxbCLPR9RbTn7hIcPFkG9mbuRgnC67WXiHhgNoiiK
ajqFwSdgXzxXlfk96gNgStHnFOfPJ1gPozNGOraSXvQJGsnnHDM+N+kpI4dZ9STgfB1iKLkntRqy
XdV6E/W4AWHHIfubzPuz3xrTJzz5AJuM4V+aPj5KdfMc4cj5qiOafPKH8ckupE+SEA99nj7RUkLe
EbMLV61H4zOmYN+UNK0v3uCnR0WO0z2enMmrEtjxXdpb5w4H8v1gKWC49PAeTXIk/817r5cuc9Nr
H/ZjwLyZhEkj7OQFaoZPCE7ofV4px9tncu3Yvz+RiywrjWBvBa3oLk1nYQ84/PBD1E5vj3ENUaR5
OCuXzMVpHh/LLpMAK2Cbha+fZyZN45v3aAy+Ygh8MvLwC21/aIQY/vWmvKdYHu2yWLw07F1lDPYS
ON+Nn7NyL1kUCKn6k4XN6hQfg1CtdwkVplQ/h0ZDVMCD7mhjF+cqceL9+6A6K7KCIKd0RxFokZl7
KllsGZXJJWpoH9axqgIXijcGWZ3PXIuci54znffjfLikhqLLbPU8ifqANAShyv40ZeLTxlec/55F
8IZh/v/HmbfSu4Tc9DwrbtGdPlsxBlbIQsXSdIm96B+kYn6rhcDOBYGm1qKZasaI4JuH2z9g5fKg
WwOmyZod2q4KvEEaej7YIO3sD7PxoIlj7skrimaPqw99jqrCaUNXtnAga6sL8ZRtgt32jPj5OGvM
Fn0lt6PqrOPikGCGqKQ+fmp4yGNSEW/gilZOI9QUGUzNzOhHGO7jYNOYU5fHvObSqcE/fs3WD0dl
YxnXxqC7xs6HaEbXcbFdtF7Xg07yM2pMo0ufum6l3e0PdQ2dAbzPCGBWqJYhRrrIXIxWGaURq82L
maOhFUUXsOUT0ZSWuNK8yXUJOHlwkDACg7JxGFbKTH9ah7BCZ0G8JYSlo5srPEuSzkqQXXh4l87Y
g15VMY6o0t9C7d9qiIMbEWVtSUkGbR1IOx3nZe4kxSVa3LE/XcCax05uK7+UMNzfXtTVMWi60QdA
cw+q4MetgZB1OaEPF1yqoAsPEeUUtMr84dP/bRTxcZRSHvqESzM7q16xA76AEvrGWq2cp1nnZVYq
pYFyndVSJRe96fsXkhHTLcKk31ONpxcvTfrGTl8dapYLnTtu1KYXS2aEqsmDOpbORpSFF6qu1r0J
K/bUZ5q8MdTK1+HYsufE/IrlUflx3cYMhK891Nl56BrApROvLXXYuKpXtvaHMYyPY/RlEUeTHXpn
hFLf6jb7S0zxLu/HL6XAPiPDyyK3t6jda/OiYAcKjqe5eV1akq1JhvJvnMuiEju7wCZdMStpY/XW
CvsI86h/6BNoKC9fxmBCq6Js+UgFVjGYox4jbTioVXvGq/vkYc1UVtKLBQLeAcb/z+0tT0uShVtc
bDZdSpNnD1EesaiPC+uXojQwWs3OOWbHT0bjq2+4PwuXywAzSS9+amS3sh4x7nlGzafFR0+B4mxN
X9Ez/S1gfJ9N7oNDpvOSMZquJbLpljOJ6THL/wG1o9nfpqLrHct/yfu3CcUPx8iyh0wiafSTuz4z
7uJWeRgCC4KTBugkQZ9mB54T4bqw3hWhXzmaWqj4gBXjMdZLgbXKGOJ5Z+PRMEqBq4vnUWnTz6IF
ezQE8XcR9s9YOdgPgI6KLqpcQ2BBoSgFgkdm6h+hG9dPbSdCuPkCDztZfPKUXn5sUjk52nc6Dooj
3SpNPpad/Uu84OiRFykoJHkief+aeSoW2w2ENODMtUu9uD0UcDudEq3/42hhiHcxsd6RXLJ1vN26
GoJEfKD0UB0sfH4dL5bLvVW0xj6ycTezQGQTzZwxfOgt/B95zONHisExgknyEO+mGjeUp2gWx7SV
ZIeal0QrrTW+SIOECruhInwKrPA+tAfsslNTd8epto+CCR4FWjL7IkNwH5hC/iUUvb2XwzJ2QZUm
7igwn9TlHL+IgdQzH+vgIBkWkiGNXWBVKXt4AFejS13975Hy9KMew/uXeRzspsITSFPK4Se458q9
pGrdsRw93LRKW3ku5bE/5Zbc7USTjXsEbyEWV5j6MYP0E4jyZlfKmfGEnyI0WMhee1RvkoNVRt5O
N/vpQDmj34FNwoA5GEa4OjkLnTfNi9L6yaEnO3BgUdWPk+jlQ91n0S7m4fFXM1LYMTVfcawmkRws
vCcXo+uRTRXrrjoF4T1uxdrZwvLqALhGHAw8pZwM+bLnxPAFiqNmufPrEphKXmsYSk6p933Wlt0N
kY3FiTVW90GsFnsxDr6rlCnwdnwp92VWZSc61dAA8IffFTlQtqYwowNRMzj5bWq5XYrfiCzyaicG
uTygZ1iiKB2XQOaaftwNmoTz9GiM31BWSV2bZthOZBY2khUoeR2iCEyNoXXxT/D3/hBnuDtalD+x
dXaE1KhuEHORpGQebmQkIQwSz9zJuek50SA3u1ZPgwMSTeWppe+N3qn6aBUAiuUqD/6CQzughyc0
zL8k/9h7entfh8oPz061z4qeGY8mVTQHwhQcA+xSdpWCTRVlDs8J2051JWoWR+ycGTWW69ewD8td
LrLezcDOn6wxKtyEx6FTCN/YWZBN3LbDYS7HJX0vBi371VLd3aVZEO0VKQwdM2+So29liYu0Xbcv
1Im6iJUXn+Uc5cAIWvNeaTFCwqBYO06FBd+4reOnFozWHZquwXNEmMWVq0TUJ2QzdL6G1zfy0mj7
dP4+gJK/w1Ycu6ge1Ho/moELQKW5a0wZF9u2z/fIOw/HNAy0O19BZcEqrfhoIQzkeD3WjVEkNBzu
Ev/VwN73DhOI30GNbrUx2qqTVGFCpsfHyCt0jewO26KpaV1jinHrk0dzrzUqxFUgiXuY+3gZYVzr
0M8Te9XK5X2ey+Muiu1kV2WWeac2DVRPXCBckUII0Os4c4I4UF/+h5c7erGxmp2RJjeafzJ5Ix9a
u3PBnIJG1S02xTL71+sIowoEj89NnpwovTuy9zjKv2fzRNvCiA138du3kbKWtLwfcXHL52mjKliF
j5dKbf6S2DFgWs5eap11zXNjC5s7P3jQbbzkkuhs6i0Rfjjls/aaZ+1VQtjt3/MnSVpejgIAD91J
srYrWwGk8cJCC3XzHJaA1hxNpqQjqEye8bAc6NPZ+IBRE0FDIcc+48EczIpXBS6evp5OJ1+u2oOR
ICls1yXKWtzLf4U4zCE8MEmOMjZYygMFP6mJNMY8q/zmcvv3ry4nKTMlfm5DWi4f73ZheVNr251+
bqb0dyBlL5KUP+uJtbFP1p48M4B21rSSqdYuUZzCaKCVZVVKeq5gjRTqOJ5NRQrCEofjknJWh3Wp
iZF223fDfgA68KQOfXMIKg/3rv9izvBsUe2an5HL/rXU5BYmtoF3DvD3cZq2Uu+wGKS3IWfWRuZm
zA+C5fZAXw9mIjWVGSL+cX3xYe1zwWvyYvNqx6EMB+gEQd/nXKN2tRuSptSfRBhLv6pQb77auVT+
PQVd82mSjKjB/3vMIelESCElA0HP8qwXe5j6XZI12V6D6e8UqdWhwoZ4bxa1E/Bp6hCOXWIE4Eyl
IG/AHvNOQmVhUKyYXnbZZIdxxGPCkXMFPmyNTdQhCDsMY2vP03ZF50unKC2+JugP01kLMGuckhKz
xzLHFXuIAOntcHYsJgeWKmZFBMSAK00LDzUF2EsXROrFKwYTlY4p6Hep0up3ZRsoTpb50oOh9cWr
iozcOaQG9RKmAUQ3EA+HaMz7nerh/kcYMS6S4nf/cCky1uhLG4/gtYQWCPSsfKYImEKLj9IEkqeJ
vMBzzghJBiQh3U3Z5rdfqcfY6h+BS4CaVPPnP39XD8I6s86oqfYXVNYe0A3Gey7GqUAypaOuYRRF
5NxoFa7OC/64Tp+bt8jykOlpmk5cARwyxf9VIqc2g/Jvn52VbhnJBVgMmClz8/NqUkoi24MwztTs
MYnNq19yJT+mYaOx6bK9p1t3g4nTpiZtIWRWlxN+BfA3yjJg0z4uZ9OSJw2Wnl+yqfxGXSVxJit6
tsgrHKFJPydjuLs91bUBgaXNivfwRwApfBwwBsyl4MAwXqak/tRrxq4QKV58Ddp4Uu7Kktjomq0t
LR9uZvzwpLzCXKdm3+Mt0lpnVU5+eVX6avjTfQSrJB3l0gFZ+DQDv7hhwg0kwR+E9TJIQcSj2W/S
CL1CYGNljSjVBGBZLeMKP6+yOE+BaN7ivA5+jo2mPBt5yy1qRPq+JqnByLes1Mds0Pqn1sTDW27M
4L70EOuvyF7dQeLlXTSWdN8bRXGXkFI5aVMFu67Xo6cQbZ+dlIn0OFUeCHvSUJd2ofFYFGO3q9OQ
XDzTt8p6q18TrcEZzm7Cblk8YnOtx6sVJZOz6HwP2lYaPSu5h7xiWyWPsVp993oy3Ns7aO1y5a/8
z5jzeX0XAWYzkHYE+X42ivwNRu4pzOVP0uRtaPeuXq4zWQwul2Cw5dEAhdt1dPL9ix73/oPHtXqS
eou3aVF6T4Eo2n3Z8hwa+VM8MofsKKSueUhwQNuY8Gqh4v0vWWRnA3TV0JCBhokRw0Y9r/+JlPGx
KuUvyiBeU7v4WXnjcZZAyzyuoNvLPf/lV9sYlSTyUEpN/6+7+m65+95AHccfMYsYJxuksaE+Kr1h
/y4sPfi7HWt7AwSyemBnWOdcrkNKYxGRZql+o5AyCk6NoTuDNZ6a0Me3psdf0f/pJ9I/pe8dqyH6
L3I2FIxBDAgIglcwT1mmJ6PKJN1dSFusS8OvnW9P+1RJiq30ZWVFZ/wHtAwiA/yJjxvYx525GzFm
RXDH1k7BiL8wzuXdtwI5uXujDNWNFV07pO/HWxyYvqkwdhxl/UyG/xOKwUOjZSbNXUV1x6H+XfXV
RuhbO6HgqinGg7mTib4fJ2hI7RD5qamec+iKaB9rb+j4FM6ISMXtvbk+0Kw3SdeCXHAxUGB0oIlq
yTrH4/SjiPyXfpDfYgVz+9vj/CH/LA8B7cT/DLQ4gX2qi9xOEuscBSJJjspYlhcbn0O8OoXyI4Fo
/qOQ7P53ocr1A9L39UMYCPMJIUzZgSuZHAsy7meS0WE3dIAQtTTR7lGJHjdaOWsvR5ofc7eTiiOt
z48rH7dJK+qZzIjW3uNo5V+oc/0oi+bvAnpmVRlvVVNtIJrW0iNAnbOpGBjiq0ZgqVdezrM8vIBv
fwH88FCSgm2s/1oM4oIBE0aPR7l6WwyQyasiV8NL2fqfK6O5B8p0ChL7i28ZX29/6tWhEO9BpZDJ
XHU8yrLqJTygoovWS/aLZ8Sxm2Z0bItRePtE97yNsLN2OLk9ESSEpDjjiD5+sTQFnYFWODV8//uQ
2DsYCE4gf/fUae9vkSFX50ZUVRUAv3Os+ziWhevKmNgZDjwNCQP8UJ6ulTOM1n1qJl9ur+PaTkQV
BM2l+ZV21RKLO/SHmmT0L54MgAMjW0fv6vvYnD4xW3fKxoPRmhu55dpWZOtDw4Q8Twln8exuCQbF
2NMPybX6Xguw0ZxZFrfntTGGOTNB31+HpZ33xoCMy1TMtmJYxruevBGw174TG4LKgSoALS3DWtG0
rewhynnpvNZzMIvPHgYkRFLR1Kc4Qnf09pTWoihsbkQlYEzNkePjlPALG2vudv8iUxw8VEU4zrmm
fmfw6TZWb3UoSBRgbEEjklp9HKqZaiw4BjO+CAlbYauedamLv+04ers9pbVTRTsb/w06cOKqCdd7
gKEAXMWveZPvB928KB7lO1mNDlUlAH6U08YjcW2787248ZgX5PjFxKSxAWoSDcElyarPYoIS4nfZ
l16uXr14dEVo3Qdpu+UWuDpLkHoo1tMHxlD442rmSEpPM73zbOao/4d6gdKLWYtn9CCbIy6b2MqL
cEsrcW1z2kQrXuGgiK8lPUuRNUhB62dkPp6CTHsLNPlUmtle6ZTPt7/i9VCUnxXjD1wGu8nlolro
pEaBXlFn9YN7U5bOUTL+1aUKnSjP3Ej3r3fmx7HmD/zuXA89mOZUC/xLqkaIoqJl8yoMAy/xRN/i
KP6Jsx+zCcYCxUmhnhov7Y6PY2VK71Ow0el3mw3Quy9d0MIKhyge+zsuaGcsrENa9GcY+AV1HfOt
Fspr3VrIAMxl8rvZ1aNC01TTH6chpn/VuokvaEY9gm6gfw7iAWlZpf5NZALC7Mh4BYf3in4RmQ0b
q4DkYzo+Dm9S8Ywj99wk4281rE9J9LlS1H1Odf/2l7yOmsxYI00gJaGou0QLCUmPMr3G4MlItCPP
rZMtKd9uD7HySmIMWqowH1SNa2D+wu++YCHGZgyJymcrKTnjgHksdVdGar6Pxkx9a5FuP0vd1H7P
7Xj4AUW1umvLqvxy+2dcn0nElOGdsnHBDQEC+PgruIOSLGWWZwXhAYSd0HRSpDbYT17j76x+ooMn
04y5PejaQeFtxkubmhgK3YsIPpQ1+kql3J3ppH6TrfHYdd5FqbQjgI1/7WtlzMkRipHMEfnB5eWU
pxrAJx16ISie1P7VyYc0a/dmc5ho/LXZ11lq4vbstPlOXZ4XiIwU3ygto/6zWFO9m5UG6ficKXAb
z6FE5y2pFZke7KiMAG5DJcZwrWqPkVSMTl7Kk2vT+DPUF0zvaDkNdte2joHBn5sXvsT/Hcr6Xuhx
9qxm/YC3rEyn2EIzvq/Nfh8jFIXFL/pitZfXf89+VY+SpYgBErPd/2XJUngsRAxOV4e+FPqNeOt6
QJaRyq3jVONfwMXCf+Qo7C4Q6dK/S6mS6cJ2/tlTcu377cVZi1sm9X8i8Sxjt/wc2pAIG9BTdwEA
dA8r8lQF+a+4Sv/5L4YxkJzSiVkg6xchKx61mPWKwboPxe+hiH6EcrevsnFjI6/MBr8XWLJQZGf3
rMUwY6LGSuDDFYvj6N6b8kPhBXdItG0kiivDUKiGEwGleuZULy5OKaZp6FXWdJ7L2PDfSrxyBvxW
Kqxu//2MuKAVbmmAHmySxYzQaIB567fhJQ9oudSDZjvFGLwaZrrBMVuLf4xESZWch/GWqgKJ8BWu
4Sy+ZPlIf7oSD11N59uYdPiNhlv3/lGoyU86yNgSKvnhX28Q4E6zrgV4W8R0FyGIaytSysnUcQMZ
PktFcCcK5WcJ1OL2MH9cQhexgHEQWOJ9y4tpKWgAF9L2wR5klz5Bq0T0JSXywcqedNjxrlSr/vMQ
hii+GcBC41oWh4mG+qGVGkhN6dCjuTJGuy6RhSv53JmGF8YnXQuwBI6raSOnWLn1+K28Wel6I6+/
7BxUkaQ3bT9lF8Jl7Fhx8RJa4cbze+W+oVGMu+ucfF6rLmSW3U6SZJqXoJAdra8Oqp2fYJkBCDTp
cm7ZJK1OaUbD4r1hWBi/f7zeplhukrxLm4tqR86cjljlRqqwto9hi9JFgiQPoHKpXKKB/6/1waO5
Z3evcdweQ2JoZitH1f42Ul9gtQFD4eGlpht7eD72y70FaHomzcNml5d1qw7kdGf7anwJ0VXrQDk4
YKAi04lqh62Cd+PGXp7P/tV4ZDuzRgt6p8szE3R5NtphIi5F2ip3gwCiE4kqAOXVAUDrzJF2liXZ
u9HqpmMia9Gj7CfcVGEoNqLU2i7i2fyfXzJ/9ne5U2VoTehp+AYp+fgVmaoUOoXtO5WVvJSxzy2Z
bHzllQiszzZ/87XFci/TpMBLjHKiWQnPUpn2UA6tBwBC8TNSIfJGyFhJjj4MNf/5u7lRmtCzVK/C
S6Dr1c4s0udsxFSwMg/11oNldRkpdtDvQeboSsFdLtqo9+U0eTWV8tesLIvj25sv+XewOX7ThNrq
DGyMpy+KEWqEThiuJOJCaRIB2eF+1AjyvT3LZQw7Oao2mmnrS0kzi/gurqUlIr2M5Mpri4vfJ65t
HiGS0Oj1XHhoG/tjLc5gy4giAfhPHg3zzN99tD40xzoe1foCrkreeSHILDbpxpW5Op0ZLE7VAxeh
JUyj9CM4rS32SJJZoajWBi+NNHjOgCFJ4qmn26d9bUZUw8mdkXZEo3o+Ee9mRGFTS1tLIrjEZXvq
OqU4jbZWbxzkla4VCdS7YRa7Paph9XcGDmT14O/K9L5EZm5qADsl9WPd9E5rgbBre7e0/zbsrW7y
dRWEwVlHpscj5Koeb0Jvk8MqTi6xKK1TX1vTXgxWcp/KUv7D1MLCjTTD/BGBNdpY3bVPSeKooRzN
PUhq93F19VLru8COcLrqhyfZ99/0rHsYC+UhmHAYv/0lV8eCT2jSUeaWWubCkNXaMNQBBPR13r5a
Ig8P3Br9F95N0i4Ysq3xVm9EHRdh5BZpZF+VXHytNfwqFAU967uu913+5ZfPVnhGGTC2XyeoBY21
hcFai9BzRRApAe5CXu0fVzTEJT1IQrBFYSJPOyvRwGQGs7bxlnr06nJiYov2z0wOWZYfy1pVx9Dy
00tQZw9poULTKNHu1R+aTcbu2v4EdfBHPheexrLYHoP0aQO/z89ju7OiY1XsuN2pfjTazt/SfFgd
ixcMzUQaFldNsNrMeEl5qbgg4XeXlCp6D+1bavhuY6b3xRQ8CX+rHba2ksa7Iec/fxdixrptS1UZ
kksheCKjxWu7En3/KKo+Q1ncuAvW9gcVAN6ESPvBt17Es3AANGmE5eweNeCm3tyj+/Baa/W/P9iU
NIjRBBSTR9Ti/eRLgajtttB51bT3TZM+Wy2geCU55IBwb5/rlQiNlPTsYje3mmBmfFy+VJWKLleD
cmb6lu5IZ8ZBuXujULxyZaMNO6Nc6KjDAl0sm+2bWcOtjYi5Z1b3UuzbR95tmmtbkeeoTWzfmVj4
bLx3V8gGXKE6XD0glehuLl+hVWnaUhpa9cVSa/0NBNv4IE2JtdNrD7pNLMiLkIZ4KTtVP6AEKu/V
MPSgIpSVK7eGeNEn2dunRdFvdIrXVgNlJYiKeETSsFk8J2SzVxM7CLDKNktEMMZXT1VeW0NPnViO
zojpHv79JwagSMyG0kSfdBHUKpHiQlLY+cXu+99a0O/rqv56e4i1Kb0bwl7kZI06iNge2vwSJU3m
ogWRuV3Z+ACds2I3KmX2OpCMbGQyq4Ny90JdY29dddvspG/FECTNxZBbYMregyaViADfeWYB6dzb
OPrqytmfgQscfe5aKKCLTcxDQbaxrm0uWhN/8b1n2Y6fs25CzbP8ZWfpI5q2yA0emgEyQz5G8z9O
bY2AdZzaOzjt7lD98KTkbioy3VGjzK3i9DvQyJdmyP+KuuzUBKgBeI+q3t2HHtPQEV5PWUPqqnJt
PY+++pIJE7VeTN1NBO83IsFKv5/bfbb7m+Vt7KtOYpF2lY6fYX6hRSw/qFEku5pnNDs6VeMR2MFw
51X9F9xGlH0t6RMUiQG/pGSUnbauJ0dpR9ONixFNMg0vW9VuxENiBv/FFc07nGcGlTIQl0tJnEai
QWFEqXpJg0raGUEb7qB4VLvIJ0m4vav/3MKLtyqFJc4qdVWQXstejC/mVjgUhIsWof+nZ89DW7pZ
M+4tOA/EYwpOY+5EYNdUKYbnntxPZvMUqtH+9g+ZT+jyd1BRAZNFae6a3GyFchBAoc4uFIjcMgtO
woJmohRp7worjMlvA9c2/Ltx0/9x5YyBzETdl2QIjueyyG4Fg48MRlRdrO6zUVVPXvBbHyd3QG55
LH/fnuX6WJQi6FICllz2SVt6412No/rFkxp9x+muAPCa7dFLEW6p9FzeaV24WY9YqbNjGw8sCYtL
TLGW9YhcmnzdrIrm0oedcig1lH7kiQqI3D7OqtXQXLNny/BrJ2k/S8NG3Fz5sLROGVUgb0knZ3EV
mNUo+gqm96Xpjfspl908y75BSbgvzWAXavK3sFWAY6v+xoZaWWpSzxm3TDWR4ukilnWDVVYpV+Al
CvzmS5OOw6EqPQnxn8yPMBLRcmfwtS3F6JVUDflrXBx4sSicq/lXvUvVujwFLD9M3pkOf3WnBtLg
/LGN8KqBly4Nro2Lb3U8HtMzpIAC1xL6EYykqe0IQzky7pqx2+vSU22/yE21sZrzai2OJzVZnn+o
7VEkWKY3FULDKFbM8AiFT2jUk/61qUb525AW/laQXimfoT3G8aD9TflseQvlAJTNPE/jV16ipe7a
Isj2KBnZT2hJS5AKzXCfN0UTO103TZ+COE93clbVz4M82VuwkLV3N4kjH9IEP0gzfrGNhNqZkR3J
ENxL7BDtKabIPta9U5WWule0bHJ8OVYdtcRCxvBq/0lpkswdS3+rQrv2BSDNzJq0s87YMost66nx
ugYyNdK7L1aZnujnnPzcfvvXEWomnqB5MndSrlw2MRZQTUJBdi5U3+nq6FLlL6rxZPYWPMqthEMX
K9sK8U2kwWge8/ReBIe0RS0EGlhyMSvIGmhBZ66oYrBZAzzdnyRGkRvHeM70qh6eegLkG8oMBbwu
2XCsVprcTg6Mr0adq4ipd1aCg3jtHSphhqUTJbF8ktWy2eXd1OyS3GzxrYGsCUusTA4GpjC/g65X
H4aiSt2B/PHBBLheI9gV5z/rug9RhEns9Nj5clk5bZlyI/R66EqjpzsYg7Z/GR4EPi2JkR/oB/io
Iz5xrgGI8D7ODDzER7k7UjcZyBTRvfGbPnUUG4PFUveNEzaI3g43TPNIbam5b0LDOt7+lmtbhs2C
NglILWR4Fw+fMi4DRUX79iKrVYH6EM4tnSYNkFj1rTrN+lBc4DTpZ+LzIu55w1AmtlxM5zTTfkQe
NqkmXgtRYf+6PaWV17fNFUYlCBY5PPLFOJqFmmaZiIDUKNdfJjtz7Cl/pqkBM9ZPime51uLD1JXZ
xoNmLc6+H3f+Xe/iumVKXTCpun8RCYyfORIeYl3gy2HVP+tMzje+3Oo0Tc4fTXE8AO1F1EHaUs+q
PpDOo1d8mXLv1OjNc14cyNtHh4LYd/xO97dXdvULUqeBxKFBaliubCAE1YWMVkFUiHJfeyG0ZyGZ
Dnj5/r+J8CDwZxl7igxXKRckTahMfalciiZDlF12gwAJj3Qyzkk6HnwtO/mJ8mKn9Uno3hFX9q3J
rrUbAb4D/p+x6BomEovviYtRaBeVfW4GlR6q3owvuZbKSDQV40+9Q+Gjk/TxORCZ4UxRav8jeh1l
H94z+0ou0UwbM+0SSlL4BmJAOopaTk+yDw/LLdWk2dh82kqUnDN0JHYpEl5paHtDiLFIpZrnSRrS
O98r6gejieu72xtgPjofr3gazDP6648BDXCTj0uSqYmqlF5XXZpxhEgW5Yc+9x5syhfTkD5u9gOv
88KPw82TfneizDaVaqOTq0ti19JD1DencNSOXgTI2BjG74FlPip5/s0YgbHenuhK3XUeGrMpEKyz
vsuiWgAf3gqmyBeXXE9dA93sPv6lJoorN7DwfkWwTw1/ttn5158RyWJ2HBhdFGMpFX2c8aAgNKAk
NpCBFvaqF/aqaxebqt3XkYpRwJ6hUoJxJVjMj6PoflMbBZS2SyJn+6I2n5ReOsqxcS8FxsaOWR2K
HqdBdQLM0DI3Irm1ytbrENpoLRl5NN2V/SCnvxp9LZRwY7Dr+ERKCFRotr2AG7u8YXzsKHol7yIi
sHjxZPOhQc1VVuAI3t4d14eNcYCxcnFSS7pS8gxFJaIojLANjgpc9ybjQUb34fYYa3ufJEsm+JHI
XVkqwHRKs0Kt2Ptx9r1v0t9ZKtdnTR5ghKWtmyt+72pqcMTn5/bAK+ns3Kei9P+H9gjY6+PuiLlc
8drIzbOlSJ+yuneH2HOnwIscuS+/lnWX7/E7vBtC46CVzVehehuHYCXKIIA1FxqoWFLcWJy9yRQe
0VZY52wo3bb5aSjoIAwH1OoSXK9uz3Zlmd+PtSzZ0aGKsR9KjXOe6Q+1N+FbUXVIKqhunw33g2K/
5Fb5WlhbJqQr54JxqQJDm2XLLlssdpeCnVf6/hIqkYU6S/c8Df0Jmeq/R3OrLLmyXbmxQcywl5BT
W6Iq4iz2wzAH5N0OJQi1sMpeogbb7tsruRYy4evjp80zCLG7qxKCBn9j1FAb5J05m5zyr2Q45NUr
0uZuOrNhpNjNxJaE2coXpGowlyTpV9HeWYRMKdUkWVQQpVFn0adIm5s6ov5NHRKPvhP/ESb2RslV
rK3oDOIlyoC3olD48YgkvqXU2Wx7YOGmcvLCiKL1NCUuQqLas6fW9Q5cYr+TtTT9LMujfOpwod7R
i0YhMkiCxxg/DX5k3CGemQd3epsbp47reg+L3d8LMRg7aYzU/YDUfKwqidv3Y+oknbWlxrgSMeeW
B1Fzxo9ewZTCZOwTZUzTixHKz61susP4whvoy+2tsbLZYcOyTijBK9hTLCKKpEqppw0dB5p76REk
b7GrBjXmJpXQtWyG+HB7vBXBa6EzId7BVHKvLX6NsGsKIWrlPGqydNFQyqK1IdRn9FbTgx6J5NWK
LKwbEiP7JGMjmsp69lAp4Q9fM/q7OqC2GU5B+pZOuXi0DbGFFF5ZEB0tMhBi0Nj552L/REiSiCxL
2nNlRH8bpX2S2+pXlRYH265fN9Zi5RPTYJ3ZHbP5AqZQH/dqn4elREtePrd9/5yq9ate979zazxE
tR46tSF+9H2zT+rkbMvSt770X2pTubOL8YV2+48+Ryhl4xcJRlxkkfwiSsqk1YSLZWKtlNjvlv2Q
ntF3vDP95JtdhG+DNz0adv+qDlRPZkFuYMwtCiNZPZziyd+g2fyp2F79Bkzh5r4YxeRlC3NoI+gS
iaxANR29C8+J+h8isbHXyro94M007buSWlkWVPGnVsd611Yy7VD6o/Xc63a4E9NsWyEK6auJoPhn
ptnfh2bcuGkwGJETJ5T9x8yWvkzm0B1En6ovVa5n92MuBrfpFGPAuXMcvshhph882HXUadBCjsai
2XWhV36NtQaX9N5H02hQykvBS/Bgjsl4LIY63gVJbh+KdqLK1OVSe7F6BReUbkL9qJ6U8Fj1YwxE
p8vo68njqZcC+6GY1PzzkKjhThLR2zjF9uMYeL2rRNKW29nqnsPBG81xqnPGUuCMBuJUgdrOz4Fn
PCBBjquF0udIGMWpe3szrY8EoJ+oAV5oWTqG1YBBi/+/nJ3XbuTW1q2fiABzuGWqKJWy1H1DSB2Y
c+bTn2/J+8JWCy38B7BdllRVJFeYa4Yxx5i0G0eaX7ds+jmO0c7Iv2J5/OxwI3FBelPQm9DA9MFl
1hrLjtUeYtUJibiFbujaqI/sqsrtZeVNUqInxSkOpZOes63+4rj5xB/6z7XFfvpXGGQojTFLOtaM
HMYRN/BYZ9ljXMiB2TdBa8ZPfx/SPxiBqCoBuyI9jRNGruajVothlq2CipB+XcXV1SCKKsjArk58
XPN7I4Z5II4DnFG/GOJjT7HCHRd43k0l8XWl2CNv/YVnoX88brkhS8ZTossUblsOkP8OwGymlQSf
TXdVlvO5yptjvU2/e6MPqjrbg5gM9Ep/0OcByqt4imlvURUvBfIPJxqooBw2NS2Kal8g5BD/eNHR
SXrNGvtplPJ7Cnk/Ae1fKU60K1sZ9tBSA/tJ4DUAY/YtCcKYxdZaP5ro++3kNESL/DU3LNo1Dcib
F4+kSOz20GrVTeR1KTRmKy2cUFUnj1lmTV7fKK9ZYX3FE/v5oJjkREET4LF/WJEDqsuLWQ7LlT6+
ReXdln6FPfrkAjQEUi9ndwmlpQ8XmNREq0v61a+2dOqCuNWsoJ30rxo3/8AnCHQ89BHgtkixCLGC
/05utdXOFNtJBMmTdqA5Gp51yV3HFLtHQ8eW73DhgHT7pv2KmLWrlPtsuOT2VzGd+jGfJu4DNwjW
JpVlD+Lkv/cxDXRowKPjXArNhC7wOh9vLbSsKjxKrtk1MMSvezW3A2uZz2Of7Duzcem4QmIVbVbe
zX2O0Q9aY8CYpnnovP9+m6pH/tDU4z5Vvjja/5Aefb9lHHrR5UgK96PHnUIiH4+S7FxWktHLgdtc
p83Tobvjkn02X9ul5RVkLbjNsWtDXubC3omXEa3gH1OLVL3kafoXreiaWBr/Pl3fb4xJxVDilnN/
H8YSmMM61l106UkNVbm807JY6NVywYyZWwinqlXxVupE0yBDZOR8HwQGJn7a6Hrt19IrOtpZqjCb
ozBtH2hmq5zeS6C6jCFe48ecNYDIcldBd/KzkaRgqr8qMn00u+8PoUPWgPUBN/bRTdGbZRiGSoku
ihmf0s1RvI4WlQOUybEPokZzlegLr+RjKPPximJH/tvQa6bWtuYcXUzAG+4ab6GadD78gG5U9Zei
sHb5trzmcXX4u8X/9LpAl0WHPV7ixy1Iunpukn6KLsuQnExpO+etAVx0gF+mah+Mad3DC3epzOyr
hrKPfrB4YAGQgxydLCtO0n8fWJmKJK6bCqpVA0iBnVLrNmOT6KCxi51uJGvw9wf9dMcINBQE6ZQg
/sB5FattQQE2S5eSrmA0WOli4sl/RUbz1OgOhIzFNvwACBAdh6ga93DBU6whHiIJbdJOE2thr9fm
vT4U81tvjfRBxeMUpoliXhcllE0G7JFfJLU+M5B4qQhlgABlmD7Wbyu9UOhfTKSLHrXf1XF7m5b2
vKzRQSyKif1M9/HPolb9iS2ebFYwoipU9pOfJckXG/uPI0FopNJqAnBaBkT1McG2mHbfy7McXfQ5
+0Z/wllKtC9it8+miLQaeTViFkTpPsbz2bysMx010SVPzDmoU1Xxh9WefQXw9K6nk8ZHwJTuMDJ9
ninlSojmJwW3SnF+2Gjp7EcnNlwSNoabWnQodupE+Dyq2V5dIsIKCF0DNd70L1bWJyv5/fDg1kGX
0hz535XcD1NVb5odsZIld+4UVwc3xKGQ6MUXqelPzBKoKxKP6vsi/kjZPqY1jDz9xhwY2g6+pxAi
w9+9WuwdWwql8UsNxE9sOddjt4BYwM3+mOtYii4ql5X5kJvOX0rLN+PolczdczXU4RahT+dkwVZN
90ZtH9tU/WL5f2KbyExQ4hcLjsajDwO7aLWS1PIoXXCCbqtIumoV202R6EJ3rP6ujObjbJR+Zn6l
BvbZdd9Zw0A0QAP2MURvqL82Jdp0l7SznBvdLo3AiPRsp1q9dm4IR/wWhi96xNO5wNeDi+vvpko8
14cjFM8LW0W+jj6Zj0hzOe8qio0ObhEtSLk+f1+khXC9yL7Yb58tJyZW/AOS9w+sclaOqhLnY3wz
GcNBHexnlLevOml4kEbz1zB/1ZHz6eVI7UI6B5Lqj8hQs4dOznDSybc690014W+bN3ZpHybJ+aWp
zRdwxffU0sdh5IChOxaoDdl0Mc3/OlLHdlOVTl3pvzWpBtS1EdbVEJeHdKbl15o7eZ8oiuA8LWDe
XpZi36PRJ0Sr4lMyVeaRWvxI2DHpIdjL4jVuSbtn0B1eWr2p9k1lVk/5AO9gP2/qATZdQTc964jj
zEVAT/rsR/YGh6OUKoFc2IZnxIsJkH6x/UKrGndBpOe09iblwRxU+rC16jGuEQgBglye6tEqvGSO
8UkzchOOvo0/0NaiIW3R9SiQ0atxZaWwL1ta1oeK1fo9JnI7N8ZoeTIsskdCoSIsMg4HSaQNRrt3
3Fgf1l3Xm5Fr4tUE2xxpKB2N6KEMm7qbG719gJl3fa6tbD2NEomNUpEgyu1puNaqFgaj3Kg9w8mb
Q7no0FXXGNx0aSS/KtQxaPQJ1ouirEKGLgsdWIh//n1rfLKGIIbA/lGgEwwRH6qQuUrFpWjU/gas
pquhEjzAg16p+0of/YlD/O9X++TMg7JEZJYtgDUU5f67glop0efc0qRLX1vKVQor8aEYl+Lw96t8
st3ZgELthCIZLd0frkI5prSaBrjuZJtG0OWpctZSvfYTU/6/QkdxukDUU1kBVg/j2cdURkcFP6ni
PrnpzfjYdQNdAom5Gyfri/bUTyzof67zIW3hjHEiGyOLt2bB4svD4YSDr27PsPeKoE4j4v77IH4S
wtHVzZIQgRyiYh8WBm3Wo513cDclenuzjVUJb06/Rz7gpez0Oydvz1P8FQzj04kTgGHgEILb5sP5
JBelOatWN90URtsGA470MVPK+ShnxVfV9z+AuO8zR886QE2u9IdrZGnFqNgUuy/jhNhWO+ySln6/
aZSDniwNRMNBWm7382AcdHm+iL4gwtb75Uux0U/H+V/3IZyhfxnVNmkjeMwx4hDLRuehK1IPRS1t
B7XCKGTIag9Nb+WqtCzpx99n+BM3C65UUUXAO+TfD6M9FkreOclsXxojanf15MjBPKWD1yYSFo9m
6C9aNv4pjn04QGyYASEGpNNFIRT877OC9ipTdZDtS4cDcrCUEu3nBWCoIVfyuS6N4THJ8tW3c2e6
Ns02g0tfsRExGK1gTiLFM9Zq87JuGP0qViyPXWGekEFUrlR7Rb0N7EQgg7vdadEyeUhgTr8TAXtX
hCLcVmjZ46TkY+lCKp89Al8qXZNO5cBpIc6XjM7ZwVq+m7oEPUAAarregalPU09J9VAt1ty3Cjne
D4XWeKgko7ucbIO7yiq1Y5BybpFt9Dp3E1SWQ7+SGNjsc7RK+U615/RQ5VN5buK08lp93A51H0Hp
nBtwGQyEBlx11I7poBe3oHfjc9pLdOXPo8QJA/lRaJazFrSlMweJnG/BTCbrKR6caI90ReKNtJIf
p3VJA2mOqhPyPeOpHPLypknM7hiNeul2fZydyK2lN01aF34lAaSs515Cqnfur/RI7wLdTPB7t/Sh
dUDiybKkhUVp5Xu6yJUgGbcq1NH3cjcNuKA2pptfW3F7jgeAmEUsA+opIAXPCrnw62iLENpbAQ4u
2RQqsVqFqT0XPgTTmo8w6nil2LG0HxUtAQioTLuNqQz1aO137Ui//SxJ9iEfYKSX29z203FA46A2
HHfMGukcw6YSrqXZhvlsW25Zo5aXllnkxXAFHrRo23Ylumg7UxMSdJqcTd7aFJqXao3pZnG+fBFE
fGabge/QOABy7E+vD29bhR4qsy5z1+71db6xptxw54FmlRYqeKiOn2F3+5aa5OP+voM/s5eQlrNA
uDiEbR8OOrXvLaFoY1+WfjwmUfK8aPN9PRf9/7EwIGwlJS/wEyDLMc0fLEXepElvrLl9SRwXQUaa
/ZKvGM3+oPl9vwaAZ6wGPvofjRHdNswsa9O6kNcaB2ITM86ak0FOzs2AgUFzN6deqkQ4WZ3OZmfP
XQ91Jd8Wei7vndIan8xodN5gD19fWt2ZhMnYRkCh3fKMSkyCWbHqI43e1nVFWSmgCQ5RyNZMyJBW
knU9aZN8qJumOVRxjUb8RPfr36frM4Nr/usRxVHwL1NvRnXM3djzTUuiMYhpLPSmsUMwRWpmnxbq
LzJgf4BPxJCKrlPcOoBm6JL993qdMehDTOMh2r9poOndU5dvu7GPQ656KRs1pKlqZ6fDPWKchxyu
hL8/7merU/A1A4cVNHWO2Df/elxrjmOyJ5H1f1g1n3ivtFfICs8pSKs+0mhMMTIXetaal1SVbxb0
oF11mh9su3yWYk+fFPn/Y8OB/ae3gnozXTMfDjCdIo69ANS5qadEAYcxSfsI8QIX85V9sedE0MgA
fTwuidbJSKPfRI/Yh6sBUaBTBlHFm4mq8oH0MNIi0jIqP6RxpnS0WHJ6PbZNQWHFRGmob4afThM1
R+SlpCu5Hhtvo3fyXFhgoznShod8NdVTm/YIGW6Seq236Y8pzp7rSJmuHPa42+mrc6XJ1VR5qHm6
02AOrpIv7S7PSBIsQ7n4dAI0rtKPSoqGULe8RL0lnUZd6QJqsqof0/VouHWs/7JbnY+UTulRb0uD
VqqVF7kZMqo/QF8esyTNz6jvavtaX7vdJEvzvkicNUgWVT5OvNHVrNUM6ApuieoyDrfWpmCE4uq1
paXDo5yvxRl9uGkXqQoU/WC7DiOUkjvaTku/atMoqCyp8RozicOkatfKBSsa4xyQ3eakUK/jJtPu
lv69KgeTcAgiPAXCZ7yuQ9ceLA76Mx1r5a4wuuwCz1vq1XUR+RsJ+CCn7hukbZm5SQx5fpxySMot
vUT5lA1enMnycdWG+SJtm09OP4B1QTuvpJl8LYGPpFnR19CctDsMTn6q5tEI7DnK7srVKX3OrQ41
mQlYS6ymt3Gs6Uerb5ULeFTj2M0Gkdo6NsG0Rc3OJPB3hyUtfKOzTTcBynyVynN5zqJWceNK6/wo
ztNwi/v1DmxhdgDBsnLD7bLvS9UkXI/tIJ5Xx3e01nKrdt72kbmVnmEjWlQtVf1gZtO6G43KCLQ1
zgsy9jCb+Zsela99Jnk5JhSePa8bfNRWm3EvdfmkHJSm0O+zbFhCqRhfFDVRvyGBtHjVtDquk7Sa
12+9HWZZOS0ezlNyKBtCR7dO15dRMiOkSFK53UUV+tqRbBRvbW2sCcx+Ef45XeF4A9t6GYtmDSO1
m1Fv0+cwUVYC6k2fUdFMRvs72S790ai0ZgtSjv7pXu4z8pq5ojORbK5AMxYZ6PUYaXdFQ5vdYMzN
yaT1zwNTKXuRE/dMg96GVZYw2llp7puJddkXup65kF0rz125gRqXYRKMW8mihFtl2Uvp5DrEeLGe
uHqVyods3tLdkqmSF/VOv4umZq19vV/rh6oEkOUqbV/6JR2gbu9Ei0uGoDjWHTsX+r3et2CsOXVZ
u6tMJHoZhWhOz7AUu9m0uA1U6UtbkzwAGzYYXklDPtpjoY7QFoWiyt4lawPH/S1FN1BkFNePlYQ3
ndoospE3UQ6cuSY8r8BE8vyNwJKfl/WnvkBvKEpE+hq2FU5gO/tTlAXS+irKdygjCRvR7i3mc4IO
qpAnzx7CLG9dTRftunugeIPys0xeYulHMZL0q0KC1QrEr5Xe1OZjmb8pGYpcuI/ypruTVIej8lia
j8bS7JXpm95antLIQUPF0HRWLO4bwkTHos+unJISmP1jQb84hpyP63JP1AnVvPac9FHVbynhbWhI
k3t0t+QtGilFryZ+6dPgvM555jrY7JJSBElIf9DguSsVkMmZOyqv2oRIEh1euoO4fOHVBupdVMii
EyD62u3owSrWwUPiyouaPKgyCQ8WRvs4hvEVjtSzk1ohj59mK/5SQYJoOeEhuqvNPC+lG9WrT1Om
iyJwsLUF/4aGnQV5RN0h0qRzlUYn1TzOau8pfNyMES3KxxBCoQp56vI6UrMdi2BvzEDjUfi7V5RB
vomz9KqJq9qVjXUMosFW3QhL6TpglN1onFl98aXc2I6qpLv05Mg4Pt15ypvrVlOuevphisj5KVso
3ogUXrv0jUvD+zVqJPBAFs0+VccrTqV9zQMrUveIfHKQzMpzsRTnVO1heJqdu1ypgxxe6cYB6T9j
rVvbCCfFuAekXdG4lVxLk3Y2mFknSj1ZG8+iydpscvjU+5OzWj+kqAwVol+ykDRhVIEYQs2SHqy5
9FUt/qE1+k7OVpoWJJcwEXHoIb50Q3y2t+pabrGESnpTcQvs2+9Rbt7npgLJYBasSk87phqubehw
t4b2lkPDEU35Iz2prmF3wQhC3XIO0HiyoOSkPovCuUGDO9BgfsOcIuJG+MQQtTJVaKgazWc6AMv2
jo/JTRxkGmp6cxKy+kjPjMpPCqxambhGW2NCTU/wjqJPvl5WYwlQpfDp2NxDyu5ibkAMsgnk7EB9
3ljma1AJbrcVQZIPYV2TWY1XXzEOXWp6A2jmuSh3QzohNaKElfmTOnTP4tKSeFetFnOJhkU2wKSy
evH0qChXbMWOPEY5IGw2a0cD6P/Wl2EJEoC7EouVartYo1n+BvzKFUsfVmvXmuzd2ACPGmXjRRge
bTYvjMZCfVlcG+T2oyLtdATQF7AGFj0lDiSaFgXzpJkDavWjFPsChoBE/XfJmD2r7z3MTKUtPt+T
04aGpdDUb860+mzjrBr29PrRa3Qrz79yufOSvgt4Pn3S/TW7srdb7BqDxGAM9rgHJiQE4DfPZla7
HFtdKJVXRjYCskSInIbiLb4gRyjmKujhfRU2o0QyqM9OMrG1oG81OoLTTvtmtDI80ciI8LYJDa92
S7y4j10pYckYZ2342djRnqUgG8POrLIJVrPoCcNqY1AGAf1UJjdva1FzrzLnm9XMYjX19N9SAt73
BUdLooZdOjsCX1tLul+Vw6HH3eBHKkA/pVE59syU3vxizjg0Q9XGyZAG1c80GpL4lq1okNdewzWr
CYFtJaKC3oTCTsrS6py5dMP3ou94i92VDBVo1XAry32QTdEOvv8T0SQ0CmoQO8ZOLD2xGqT1TTx0
ysG2jsbdtllnK6p3bBd0nAqXR4wWeb8N8d5JbI/ZkXjhxBiHPmC9j2BeS3SJ+/kNUcmjAU8oJTtq
Sy/EdV6F1Dw5h/cdU6mVb0Qb/YEjmKNUgEKqTnon5Z1jCAfzt4gGSM4yN5IOpRGnYtsIAIZ4Ma37
CBQ7d5OBYWBkByl+7Gpzp02bC3xENyK34xYQs6flL4yaRKwpUNvegjKnQ7YAkEYj43iaj7393PSZ
W0QUGtef9XBYdM3llCG+ZT3tYE52t+hsSZWHHMye6ZmtFY5UihLRiZ/E02K8ga3wQwYTsGU/dOzI
JDNu+YoufXLWW10+mfn3fD4hP4emwUnKcHqE/EyT+SLX2DhULMb6/ewBmCXWGGcPb15iAkRbIEsc
rfZlVdkjHCnGu54fCvZMay63azFexGmzsc7FqHAfjBH3xJDy/ytPzAfeh6SqXpLNF7YPIlZxmrID
KZGHmnEoFpgmBgG2WSyJPX/Z4pc53c1OjCjhrdX+pKbp6tszkX+jZGK6pOplUl65SQeVyTLWfVs9
pvXyfi5y9QorWyhPcpLuO0f1ed8mRft1k90GpW9hP+ucbo/8l/BPEMi02Dr20qPQ/RwXz7Z2ETeG
+I2b8ZxiPZZx6ouRleQqmCiecLc1uqbwN+XKE4bogChlaAKk04z5IKmgO/LQYlOzERwpC6dUaEvu
y+pJmER+Wei2202/mgRmFuAAKAcEkxbtxXqsnvivSAE6+S80cViCykFC5l78XdiJepVdqtHY9dhY
vRUXY1jMl207Ue6/UjPzFh8gsXDl91IWu1Zu3HEvcS5fEcxd87x5uoWSbDyMcb1fkwbY+oAvtreM
CpZRvn9Fd6istKsaH41P1hl9UzmVptxrcTwY+42cCOeRZu8j+Z6mLW9JH4T/pxXdN6NOjrCEJFJY
aaED14eGv24pcVBsCW8/U3Oe1v4izSsym3vxKBoAYWEusAGsDTr2Q0DU56FudvWovYI8AhX0KPZd
fs3m4n+Eiehb+074SgqzmhgoWWrLiSUh9nHd+k4pY+pysQwn5kwch6mqelEBj9mq3Tow5jg1cE/+
vuX5DUdoog//GALT8ZP8Z5T/MiVh5nl+LCos3IP5Bso9iCQroLIWioMOM8MYs4iFr8tXLfIvvdUu
dnXaIuOh3gBWrnvhJ/Cg756tEfKc0HeLexnL/IE1pOBK4AZMqubrzipcSKtuvWEYw9rIDtCrCDim
2BZt5lX6TtmexJiK3cpXUYBy8y6/FtsRI5bgYQoXsFiCzQqFI0657d0gCs+yks1zqiVuFhGVwWDI
xWnC4b/vW157axB44jsjzJNsMg2qb/EpskUhlHOPUnz/7lPhXUPzwqeW8WkpFLGSMdqbqcPPSg5a
LHp2ElwaGhPCT3JNsMirGRVXYiyZDfFToxViaRnS9lu4ff8bJ14GwhdBdS6eUIQXNgcywxfjG/BX
1GWFC9RRBXGl3nhr9Bqx5zHo4YIeWiukf/VefJKJ03SA1Wv2YCIubIL7mhCLZI5wEDnHyQ5zo2wM
MQvJME6uMg03s52TnltOytQ/O9YjvCAKe5mrC1+nrSGP3sZr/jBRk2HKv5tLFBKp7xZnhPHpJ4uX
/4pZpICBCe7r74XV7pCvPAqj7eCsT3ijmGa3twVlQAj8YCdsMmuPF7GE2Z1iTzOqsSoHAyK4YkpI
ogtXdSv0X9y37dhH2A6ftPRcxON1ZuZ3BQEbewtVXhEOMfpr98b6Za/wfsaNVqQAo5BzfrZNyN45
yIbw8SYc/HZI94K7nhWIwdRKEHxZ+mYZHeuohHrvbi62I99RS84PXqxUfVPpD00GY8dYdEb1gPV5
5i+pXAYwJN/zvxNY/yGePKVK9v87UehOeRUk9+J51vKxGdq7FmigsD/8ijtlBMT5gYUcYsVnoXNs
iBWoTNvJ6X2x7+sb3kSKve2+8zbOApNUUO78VBphfvG8jJM403TricHl8TihpVKD3jrMUumcKXdV
pOwd+cdabC66s3g8Ng8ZqvIJngefFc1WZ3tG9Zspv3DAYlDY9mIl4QKeBDmOGIBh3ImDAZp9HQod
3pBhf/hDJDe+2Mqszyrk1yvkY5PyyA/YSuE28bsJq86TRKv+QunPrRMdn+AQO/OV2RuBYMR1kl98
Vz4exZEZEeYY71DQEqH7XHioE0ZvUNEXMMT24itxG/6JrMVRHq1v7E2+QCwrEHeYKLzWdBpBTT1F
mD0r/87j0ce1YRr6InHnWby9nr+BeBI+FJ+wu+/2NlIY+SUOPBL873EjlxJGhmcR/rplbiIc5TJ8
mktiWkFCiDnRmIhkeiz7e+EA8XSQ8qkgAKeVqhPeFz4Oz4jIvVeQSlije12xxeyKa4lRw9fDDMjX
Ji46aa+ZkFw4cY45eMJ6iHXKHJGsfx2hpSLgThUgFC1mms1inPi8sBujGCasqEBu8Vtw4+6AHLgI
gFI88UFb6AlMQrFcxPmNvFVCfGwJ8JE4gEV74j/45HbAIaq7HT4IK0IY0JWTriJwzmYlmObMFT6v
WH0MqngG7p5dvKoPDI+Iz2pkKMS9MUjC9TOaozjwWjsW8yeWJ1YJr61iaMzsPWACNyLs00A+RxxQ
bJq5lchAnbG0jKdaYBrrKzkpAfveKv8sCTH5Iz4EV48dWOA4xgcD+fL8YRgeZwwUmnY77ouBboC9
t4TlYiFzwHBfiDm6Zr0dUqUlaNG9Uo7FDbAaxIzzEW5DruUjnx/7zGMjQZx5HpKM2EHxxpWE7xZw
3P8zcRnuBV/a5/ENI8/MZDq+1ftpI9xZPk1udce20OAiYsMs+m7UE088Lmw2+daJlc4U8w4RJBeG
hq7k22LUp2K6s6bpkC7qj3y6zrLm/QQfDby5VlHOzE+1DY80ft6N2Z3NOQke3p9bQrnbNUI9fh6P
9kRDP5VEUk+xkX3Ht2EDCKdnIpYVo8JzZ2tON26LT6RW7jLC9iZZV8Q5oXhquSWcX0JjNgIzNa95
PNaKtj0TAwCMMJ/x2XDYDfthBqzDgAknkQsuBsm55H5DvR6L88/BK2P+GQ0GqY5KDwbBq9SUcLUp
6mKg+JCCWDzrOclU4T8AKXGFARMeKSMhmTgxhD98nC+WRmLponH5ZvakPv1YFvNarDe8JuxhZET0
g1s7zjR4DYQLLwySJDbtEoodLvZLBKOJiHWN/DudY2KYyMu7SmGgiGD/1ommIgX8FMGHcBIY4mK6
Ftbd5F3iOxKWDZvAXKqf02SGea0dLNW6y1KNrNItS41vRDZ388wmexILFsOrTo5vccaraodnvrxn
59j+4m64Rjlu/jA4l06/l6O3BXlzsVOnTgMs3l7FxPYis8EQ/W+JkSyk04MMJoZdpDZs61HEqJ2N
VzCcMXyT1gsR7oZ8Ghm+O4nkGQMgAqcqpV9Ml7G37wtPu+jEoxg7JK+ExWYmpyQ/iIyk+LA1Jq7Y
GzQoicsvUvQmnLQadB/WRUwhpwlrviN7kw334mXO1cntc/NR6y4tXhUY/8aMhR81qdD97R2UnVEZ
dYXdi2r65+zXdW53BrVGvkisCKZZPO6ilXdEISSC7llsTMOiLo/iJGzWyk/zOOBOCkjOa1IQMgIx
Ix3fFj7DAIzBHTEKBek7VzwJcVbdvSaqjZy8Bv5teo92EFgRzmGxdTtO2V4vftLb7dXCDlqxl0Uw
4BDmKBbeHjnINS2F9TZJURlREUDX8pDGaJ+NQ/pmSMYPZh7hdl9Ebaw6qzIwy6Ur7C5ed7OQeOkm
kNbmPnJUcq8/+1o6RZH5sOYE6+ajFClnZsGKtrCFD6VaFOxtd64X1ZvwyvpufajMR6COrlrWTwqr
iB0w1VdEdnLdB1RgA7uWfkl6dEBdgPzOcLSq5FV45VUpAG1QCo3yFQxAvpK8iamFV+iGMHdfOfmt
QN9AzztgtjgNhb2KqpcGE1LHv8UASOwYEUtim3k4bJKTvWfd0ik9YAXESGZSHM4aNlyqoX3j4HMu
wgYTkYh9Uckc8rJ9MOXRF/v6n5AidWwRHK0Gbg8dw26JArpiRAGVB+Ef2ZLu9Zx9IJOCZEtu++ht
SJ8pfCGivpAC7WY3Wqw7eXmfGRA2Z+EfrkvrLmTbiE08J1tuSlUaXaHhNo7C4JCWk/RgAokYJz/i
rCLfmt6uSuPG7QvAQz/Kt4MOKF7HJZswIRIZAZuvdkryp1t8RdZLGPMRh8Si2QyZQkWtriacnGGd
wwEzseGYF6J8ZRiBOMExAMMWAWrR/QiuFRHoMZVbM7s2+6cnY9cOuVcTIFtNnnkRaTu5sC7kA2Li
/Go95AVbXey1alB3JTlXl8PQ6r4nirObyadimxPAHIxpTDKsxiBaSwI+owjgnybsHmhQIAtBc8F7
UkGYMk6wmnMfT8nrVdlr1CGY1GmnTOrb+/0ZWzCusR9blnCxNzwBa82PYuc4ZHkmJxUOoy33VyIW
LHK/rfprYRqFrRDGtI8yUbqYoOP0tEEi1u7hg5jd2VKgS47fnxb2sSujtxkGQuFSkvzFiIOhKV12
O/tSGIS2ZkekP8RyFYZ7nm9WRJDb+DeJU4xypqnHeqJNOl92UoucDK/iUVg7CjsFAyh2NFljQ833
BZU7xlQlRzkoj7rWiOvQUP1LGDQCfXu4YbZwOKAlPm46nf/JfSISLe9pCtkeDnIF+GawIcZKZm8w
klPfE2ICSPHsZuCggZCruxuq9tBk/ZU1aZ4BCgezK74Fbk6Xit6JpcO4RFbv6+PDXPe3FuuKmauo
49nqGmwJx0HeKY9mXZyi1vDJ6IWJpCvuOo83iqQLW2jGBmJ3TG9Jo3f+aykysdfiKsWF/sGGKtG6
2JwbjqGSFTNE+sXC607YrE5dU9RoTsKFNUWmIaMjNMcdwjyPAwTCRdsdosRy1cagFUMl2dnBC6bM
rrBoVTyKlJE8kilhAWm/xbsK0zjm6XFih4kMuJJG3yLDPA+k02ezNsQoY0wobZHbHfZR6YRLbv/W
OJw0zhciIY0K/2pVN5WmcoZu4QxSIx+mxG3oGHD7VmChFltkHcShaMWvJUAAS63QDKvf07TiTLAV
6yXnFK0V40aUiwoctglH2LCXnaDY7NMnKlViQ+t5IsIw0fdY0bDUZJfcWnfiNM0tpCzn4Szco2pU
rhTaUeR2E08gjI5d6qeFuEbMeqSa/pzTuknnZhm3x2SyfnN3oaq9qQX8sVGMgNa50uwwdpLjUHS+
gk1RCywEO0BtkrOBfREnFswZVF5fMKuV/GQW265NhmuM4RV1hAKriWLyRV2mmwXcqzV/r7HS9XiF
+PjO4fZ60m16ehamdZETt+21ozj22QMkMgBWEHcYXgTrNeeUqMnxhHR5H5n7SC/vm0S7qxP7otmo
p2f2eZss2CAaz6glTzg5o64DNHM8xUoxAylF7sKDcZTW2pU2kZkGuekiO91NNw238ZiDIWWflpU/
2PbvqfrObrAdx5VYb2mLrymAlhZnZFxwcFMbEZ4JnMc48MTHWO3YpA4wMfn5WyOvDw2J+YrKQSPN
Ow67bO2/18mL2NEmFsfe5J1IgenD8BAhOkIRZQy6rgxyEpewGWsD537c/T/Kzms3cmRpt09EgN7c
VrG8SiVv+oZom/RJ757+rOxzsaclQcK/gY0ZTEtNlyYy4vtWhFrUh/o4Qrxtdyr2KYHTYfR7NJL6
0dPHmEZ2xSElGiwlqnCroCKev5IKoFGMt6WkeVPH84+ydtEJPKnfV98BA/mqJEVolYVYzXO8Tkyx
UyFXntbXqWfvTb3fuQuRRGb1161HhJXlbbPKDUqVZICjuNqPFoU/n6BG7UwY9C2nAm6AR5/+KSJO
bvuajhgq2ohwp/j2Qo00f+xmw6XbXn+zuPVzxcYd1wRbvhE/p/hRlQrwR294YSb0A8IsjC/W9UiY
5ToDqSqxsc3kz5i6u5iFrOdgmmS//Drb6FVxwtF/XfPp85ZyACRCtS2NaPniJED9l10g3131DF2D
ykZpABwMWnHorCGsmWmhTx7S4uwL7/i8pCXV6Sm22RQoBVTOckx4vQDeDtGSH9R14yzeCBeBYWMe
8qrZGp12HU/LvuwdUseSHqi0zlG+WX9e7n16PxHy6/t26B4rt/mVzQHxdMlWSFEgtTnGxf1Bo2tl
XwTwNOX32mq8sI2bck1Z+2FpO8Qh2aOXUnadiyMdbNU32yxBw8VZf/JiuYO0elBBTrS4bEHY+hpL
0D6tqn+J1DFXduCTchyN1TTiegigPLuQUtTiBb40dNjZgQdyk/Hat7VfWWp/V5tg7hjaWizBVerP
z2bT3ziWxLIt1gHlRRXrdI5JaTMP+R5/h66vd7vW45dGe0SfQ3QEA/26NNPHImpv9Nbf8HWdNT0z
+Msp3WFJFadi6r4ha1rjcrpeqjpjXcrLlWMQQFcFw50KqipH10uNSVnepZ58LPrhErTxOvO+l2Pa
0PEZnYrG5GSXGNH6raZs+TXl7aEiuPVY9gx2y8WkR2jrsGXrdDdnFfeDv4NIzQ2X2pYkFKrcYiZ0
FL8mq3+w3OiI8HQnakhI1Vhj5Ih3jq+EQt2Ptnge+mXlTRx1WIWBH6BlEms/S1lm/PJgNDHaDCP9
0cXjTo1p1MzPjplsbA5SbRHtEl9/jd3kPp6S64ISh547r2acvVR+d1WoJYCYNDNcNAWu/qAGntbZ
W/WDrEoIsqOwHJIza7SKDNPyyYO5qfYJjxR3YZBZZ4nrCYczm5OIUY3bPn5K84FkPwFLOdC7y1Hv
hYNUT9zkUq0L/O6kNwsNKnXa59i7BccCipSFqjnTvq97GDuczdkZgpmeEf5CMXp+ZNEvRxpZstK7
nNV52t+pNj0hRWJ4D+uAL6JCIm2KOUITl4PagZ617EbVFlbgiQHaekhAiy/kJVyhQf+QqNdQL8tv
hU0H40TLndDOSmu9WAJPmNaeWw6tUyy/q2OcUVV/xBC8ZF4ZCqagOujlPgqEWZxGFE7mYoY2oZ8m
6s2sa7uRA0RQcke0M1MHHTA86yhyjm1R3jf69JDmzTmN5S4jXipZy1GuoEqSj27unFLufQIp2dvO
FvasH2qMFO72oP5SPoVO4Oy106urFWeAcxu1sjrduME8dD8sscGeZuIaL3cae0DQ55QHrJMKmmjh
dlVSNtfN8hR12dEWHlVsrZCrmgovp4DuDpEZsxdDt9cjFyZoPDJb79ArmOuutGoyT+73oMyfksK+
Yt88EhdtJBXd2rIPmKF2rdMf1VJtyGgrUqoIiu8VZcaaJO4G2SQZ9R5F+mIFsBN0uUIMe5rMqEEp
zkqaGX25H6o+39V2x8Aye+NKGEYZakjWqXgSF/STwPkRtQzDspeHeYq0tWdP9ZkpUh2NXPN+Qha0
TobHsWwJJrSBbm19m2mRPa0zx81eeoxdYauZRUiJwsDhiLjWo80MpbIeq4w3TmvLAB2bZRkH5niw
V3xkCtBuPp5qq/NDBmvD2zC7tTZ4AbVVFVInJY3qOZL02LzPBapC0BH2YyBKnRpd9DvVg+/L2Pav
etPk59yZ+hOG1vE2Qhqzt8uiOU4IGa86k5ix68hEuS4Cfy1Np9DodWq2jVWuRTZE6C6sbld3dnw1
Lp6PrDsZ+YPc3KQ0T9sMSSE2+igayoMcxdcIseV1lrRFHk4zs7HvmnFteQlxPuycA5CT50rP0QSO
U17tTKdakDIPZZKvjIbUgbSm5SqPmdBpJvqLJVLvWE9jeoyR+R6arG3Ccopy5pztn+wuInKe58LZ
B93gfncZVZjlogykXGw/N1PdUHNzkujRL+fhTkeBeQt2PCOOKrW7RMYeX8RyQ7NwpisjmtKDn5d9
mCdz/MgoqDZzNKerxCi0/Ux0Rl7fhY4fVThUG87Lo9lF9AKr6yt/GjBelLEHqEPTp7vel060bTVU
RMiU/OrO1aeeLJwVPzroXyWHoiSmXiGKaxxTozy49kJewurSG75FFQ5Z165aIzK3euN77KVzeQTt
XV8nOQdjI0nQg/iVseJ0F4SA9cSGfiQOOUF0EVHhYWPx+h4gron0Y3KsdTZK82APaXpHS5AhjDjX
vqQMqDU6KApqWp3dzNIwr9rECzZaPI/rZaYLNNLx8alyPCBWRi5K9GHBRK4EY6O5Eq3dMF8ycyZd
F4w3WS1YUM0cg0FhpmGHHDrs+3wJGzj7t+TT2pvIQ9xjYv7YVnRQvBK97z/OQ4zNoyroLh0sVQEI
04yM32OV5DTAltWNQWrslMd2udFS4yVp8/rWqiJnUy3jU2Z16BG9WNsYGDs2wlgw7sXkoPoBuWHT
DTVDp6K842WS3rJdgXVb2PNraqR0g8gIDCwnpqIaSPI7tdtsUy9pQn2ylxUbv/NgzWZ8nZesaTkT
5KZOTeNYOPEUAoHP7w1mL/3KSodQzK7C0vEmxHSRfrR6QXEmJaOc9AkS2Vk2mET0+WoJ6mpDJbs7
B26fwsIxghc0ytMWj+aPslumkwuYaV31VRbafMH1NEz6Dsh0d2z1ejrpCmex6HLYtTGqTMrwZgKm
SY7FOZkDbEs+lhmrGsR5gi0Et4hJxfqDLBKWcLjAGzi2MeW1ChE30gA/f/EjQbq6AVIlFoe6c2xz
QPP0ORxFRwNar3J2DXT2LXu7djdZeOESPSpWg1HHKtYP+Dmt3qT04loPxcAJrM6/V7bVHxJH6zax
Nyxw73WP83A7KFgInlS51HDpMDz7/fy7N7UxlMIyz5Gd93d9JhgvFurMYWqNnxHb+W+qF2JbBU11
1LPWX9F4KQuNIXnU4+Axq5nFblHuy7RyN16c9+dqrqotbcsowNg188725/UQxQPaVzomtyysRL8C
YnNbUs5xSvMcj1MSRi0eo8ztnfUgeAeLSYTWCUY4+G1OH03hXxlOn2/qpfJPVh51VHg7m01nUIp0
OyXJMgZjuGhJsBdQKvauzVgeZlKqTiftdZTSx6NjhFPKtVzmLSuFk8su9COy2qLtmemdS/5hAD6y
JByLkODrG7kESsIUlaFR1/KPiyctLPIWTImGuFsvCx+FbIxWsCjwAbMFUl6jS4qpFVk4y9Y/kRfO
VkvpJBzHlvrUmRPFLB/1M/SNYFNA3w0zf2IxTg0R9sUkDqLVKP/7QbLNc0TwYjS6UFhVfIdFbdnA
HC9PJdm8tXDM6pDPE/rvwpdUmZ3ewbFSzg8RACRCEWarmNLtmPpPUrjdC8CQ9JHFCFmZHiPTcWJz
PdZMGlkwMPVgaPd5a3LQmVKik5KqBdvytNJ85G0xabQVvPJuk6EtIzVIF4lLDzhhHbkc9Ad08sfe
aeZwqbxuH3t04PUAZV+KrmThqJZlX7kc99FjfU9Tc7hl3qOtzpvgIcpznQhd6PdW0jRb9t1pN88V
uIuFPSjxl/k5Yal9XYjBkIHaIqyUoHkMBlQuddzciETTb+PUprjPtgWn2aoIMBr5e6ibkm5nw/2y
AKhRPW1XUeegW8FzuNI7mWwMiWpMZgm29d6nk0Izaes5L3KxSierUY5pFPK2mW0ayvhrzbVMgqug
P5RSJGIVZyMCnSrGJYBjPSySjpz4jBg9cmoD893QPqQTuaqsttzbqgDuVTTCWw9VHtwJo+Qsk/Pt
SuLI4xC7OXKh/mhp+R8totdvoJny2vPSKpS1Zx+kGPpwioi4+9Fqtr3Z9rsRRdQVVjM0I1PZ33Wp
q2/Mgh2ny01Jf9Fxuo8dk7y1SzuXUjNzDsyEGcIM4kc/rbNjrQ9or0ene417mYZ6C7vHikud6nrl
HrQeAmZZGPZNB+tp22V9e7SWhYLqEmv7JB5mlEW4vda5ncwXBOQk8vtZrqU3QA3rDYp1dZJQI7Xy
2zLAuyEqhwMeRn2OX/qySmTtnKEhD2dnGbL7z40/7wBvtjIe/ce48sboZIkaenYZuHjpXTgwTnNS
YXEV5Gc39x+k73234+IoLINltBu+gD0YH9pmwPwqyIbn2m/b+Rh5GvU+3p1LG3gxYZqW7rKEeqKt
+7/Mxk6OwegVT1IfGziBNJOizT1jXccVUmWdedZq13r8/IX85UK+dfJg4IEARsxt0U/iXysU1pe+
l1nhXUxzCtgK0niLhYIWU1M3oiNvc7KbkZnvlskjHwkD9U7z5/xapEW8sYK52bZMZRKPJLyrxIpC
FUOS8pooDZe+u5t7L91pRaFtzKQij9Ml1coqgvypaf3gQGrlO/h19KMLzVK+cER95GnzgXwZDihS
h54z/z6ZR5rF1yDq3DCxUKSYQc7jGKrXrz/vxrTVnz9/lR+ZLeHNwPTmsGq+Q4lIo7bmbNb7G0h0
/rfKkvKg+FHU7+vsUkx0luC1+qtpKMfXYinjL7yeHxnO/nP5vyP/P562esjnYUj74IKzTqzycT5h
aUIkRDHVTh6s7Csg7wfABB+dPCYnzuwY3d5YwIzJ5+EyGd/0XZ9djVbMwUU03hcf0VBf6e34xCEI
GBBTm/EOz4+dTCSW6KNLrKMKJnekuG1VdldCNqYn2UgWlNYbSntIff7zD/rxE/7v0urP//NGS9vN
ZpFb/U1BkXHVev43oza+4k58NErBCgCrImOGSffNKBW9NGlUwkUI1h80ifU4y+4yS/uJW+0L4PYH
rkeceGTeXBeGJv0D/n2epTVlYLCjXWJiwNqrvkFv2y3J8pW5822TKdZYrgODFpoaq+1b9/4k3SXy
LdXFBUEA3F4KWDZ5NchuQOFR5ZoPbPPpalrq6wah1+cf7YP3GfCMeI+JWwLj7fv0nSiln7Ajbtpy
J2ei5jm/TevpQVI9+L9fyaAHkm7Au8cY/MZEin2M0zDM2pscxh3Su1ODICRJ8USQaPz8Uh+t0nBP
XfzNAAoglLy5Fl3YpmpsTXFjuVXcrTy5EDgu5NDNKnBxykObLfGEbbQcg1WDyWsDbFdQz/O0jcUp
bZ2ZRouy1W9fKn3s11029lRsCmvfF1554twEeC5J600gF3KLDbWGctIyDJr4lFuynGgZRmxtutN+
8RY/GpT/ebLgTTNFIlse3Gy1/4MV96MhYTHwVQ9TxY5Vu/J/5vGSjaVX612M8Yb6Sm5fNQptpg0X
y6y/+FAfLMJM4/9d6s2SUYjI7Tst0C7ITla5N4VRRMeqQMnnkCx8PiiMj16dpXv0kIBYAY/9zXNJ
O4m9xoHwgsMmKerNkpKw7rYL3G09GZHVKB0ZhTsDVVmBjmhG6OdESOJi+cWks833qzTP/b9befPc
Nsmr2m8X/+JHTn7rzkmuPJrauhhSlD04yfHXLGLnN+QABUA7tAMIYQONWnwT6OU5JdW3gmGjbZrB
jc42cl7ULAJDbiANnLUmwXVpU3aPzBFpOKWSwRHB2nNSGixVFac+7IwnBbjaO2XsbDW7MW8be/J/
RHWJHcUMxBbtyBwG6UjAnEAKD+qmDquUvHY9S2/TLFJuZWvTNzuTOEhyzHyff68PthNgKmyWbGOG
Q8OZf4fhXKQtd295l6Zq6pUCXru198US/0EMEoAvwldP+QSH/ZtrtKnTQdt0nUtdgnjifF/Vu6Uq
EYTsdTL781CcFuGHnz/YR0H1P1d9E1SnLZklkknOhf5s9aEbqKBgvISZPCIgqvWoCStPT8MYp/yh
jGoOCEZBwfHzu/ho6tHbyrFtg1Q3lvt/X2/Vzya4mji9GWR5arThkeL2xinMl25IYzLj+o/Pr/dR
ZEKTJJOoGQAqePc306/Qehm1vpHeaLZAdV4AssR8Ufm7zmimc9uYGVVt6iNd5q/jZkQqTCew0B2g
knxxJx9tuAHMZLY7tRK8ZdrGmV5Uees4lwhJPSrjqrpLR7IBfVhTHKLESC1RhwSQf3HhjxYgbPpg
pLm2Tr7p31dOz63JZAsUN6IMBBXILtpAfengIRtftt97P7LBKPi4Dfm2BkygN5+XyuiYlf3EwQ2x
iQbjRegNOX/nPFnWNUdPWM3J2Vua+otnfL95qOt6ioFAx0wgff8+ox2lotD7Kb3x5XwZx/IABWrb
uvWpsYO7z7/j+wXC0AkoFMQO5hHXfHMpQwK7zkg1Y43qVs7oy5U7lF9EZ877F2kq8oarQMyQD98O
Fr0MjKYx3OhiSSjHNfKBdRJ3+dH3esxEIurWw8hC6ZZxTzHPX8y9rDmAThE6WXj+qJoL370ui9He
ibH216Z8bccHFx0WmSz71AGG23o99XN3tpZNnWUNGbUmoIAny+Q8+C0sBz+l4GDaJWoFrCvN3Nvr
udWr3Wgm9l7TUyQ7QLmLEVCsP7bpFfTxc+P40c/YL3/KCHVUgsn1iuN0QOavhshcDGtbe9J8gdOy
R1Sjaw57n47ALLGGdMP2FKwrC/lw4YFzzHUbSbgXNK+xqMscB1PkoqWsZJhVmGg//6xq9fv3BMML
/7vqmz6NCN4uTLOg6J/k0XIxnHabVQtHfrEv4J64S3PO0/6Sms0XTLb3g1ZdEi4/IDsAcG+pOLVd
FxpQAP0yU5spo+rVNShczsl2SJNfnz/dV5dSf/6f4MoOijFOm1K/wPBur5JFIJVKSrJiS8qKvyT2
F6iu95OElhL01GCp47nedUBDakBmNnaXi+3QQkI3yVTR9+Pn5w/17pOphnBsk1ZgGkBc3tJI81oP
3Jaa1iUpjeqYlFI+NzNSFpA12bkLhmY3xo0LZTYLvgiH3++l6tIGxCQPUjKpojfrnIz0rPOtproU
Sc6ZcARK5Yc9Gj6l+naOo76EMYWyScovQod3L9ajZywnDIQZdG20nTerj2yCPpVtWV0aq6V4WQkZ
JjqFv8/f7AdX4WzoEfE7CsDzNkAxkKrQpzaRl8gtxIMeyfF5CIDqfrFqv9+cQdPCJCcSd1TXoLfJ
nzGPmeJNml9MAb9yjraL7q0w/7FN0fHTltqFztoP1Qj9xen2HsXbz5/zXW8aRTUGKE7LbkWvfNe5
26KdaddpdXlpq9TQVzJwgRpM7KEIc8ESx7ITL5QBA2AEi3OknaDn74YsyFltnQKJrQ4whZIzHoCq
ORj97ByiyYi/iJnefw1ukv8B8CEjCQ7o38nbCicZEEYlgJ7pSYzQMY7Dz9/DuxCBzBuMDA81ISfX
d8PZ73U96o0uucjIJ6ecdxfXNIOV4ZCr//xK7+I/dSXyGnxtDkTvKPl1lqZxYXjZRWsmf9NWmE8B
rhb72BbI6Z2aYsnYfLFjv1v8VF4RRiMTxgNm9Q6A78nYzaLBvImN1NpFGnbBvsas5KOYYku5//wJ
P/hahAWwpNBY6DQUehOKDFbsRxJI3q2JEi4ull3UOF9c4v3CBwKfwwktxFhbmaP/DghJrWLspZ0r
JayNdVIkvw0DssnU0nt9D3jxq34MH321/17wzdGBDnRDgxmApc65SgC6jDAeWpzOHFeHIN5+/gI/
+lz/vdjbtZUeYpPh58WNF7mgfKtDZCOlcdhCkir+PxPwGBv/uZj7JrHRohVqvC6qbhrlbZLNXMM/
6Odz03XxF4uqYb4NMf5ei1QbUarp6G+T+P5E5yOvo7dT5tJmzjfgYEzjlWXlz9kw4RuhiBSkFGvd
taFZN7JtUSVpX7zcj2/CYdMkl0m3ybcbiAYENmLn129Im3Z3bVRNhzwrNPTYD+MQ0tulXKOUv8ZU
8CdFyHHMFrO+BAGnw8+/8kfThN6QlsWrgDb5NmJnoS1csxPN7QD7v0/s27aqnz6/BJyzv9/vn7CO
d85pJHAcsn+sPG/WztFdcgS2lryluUEI0x8hrr+WSFwCT9DGIj5kwEYKGdx4XndCQROahgydavzV
LPbFkfOPpCmuSgP5TfBL8o8eHJabNjC8xHVctH8o4+6qJEKQnj6R6Tm0Znkx6fmBpbWkDtlcGQU8
atRWqyCYUKlVvyHf3mVdsGrjfJs1I40DUAfn8iopeuhY5ebvDdGRWlFDI79/XpJ+PcO+WAE3vBPo
h0XrrpF0bXh7+zk1ixVHV1pd8SslEl/RVL9kXd1YznTvxQCxFxO3J2YPnODZWR/oW+E2jUQQXt/P
othN9nzf6sF2iP0X0iyP9jKGFWr1NG7DorUP5dxtfBM1DNnorIr2baWvtVresWv/yDFwOXGcrzWs
InIYvw1m85wb8QE697rKq0uMAr0tjM2Ya7gA9OsEM/dS1lVIy6yLlxWvdpLcpD7+ssL2VuhAUOiU
NMHisEpv91OgT/dVVDwgYT41JuJcfpwDkXeHzuY4LPbORnDqjs2zpSCMNi22eJPOWgM0SYP5rVMF
17mGaBS92cZxOxClxfKKIv6qG+W9Z2nqT5wr/mRSOdjruRnvRZxeOeWwF67FfjQ+jkZ1lXgtHhUb
O1XS7cUyfEsR560W2iXs2tRYm1hUfWumEdWw6WT7lKXoIBO+sHDia0w82zFpNktfMRyC5wxLetgu
w23LNI+D+NaMnBc9No6mKzcNCIXWl2cN2dioi50jp+elk6ckx3YYVXboIKrXOwBYLXK0bP7VVhpk
WYzyQ39o0v4Mw/FkF+3NVIptgU20KZtNipo4q1A3RfMtqsiN+miam1+JyDsNcX9iYNudufHkFPNZ
5vvCzaN1P3onv8bcDKFGAiwXUKpXk48V2etQMBtnD5WJ51UbGoY2K7/E61zQfWL0k8s49z9nu/rV
OuKbi/qyjsyXqS7+GPAc4tH7BRb6MivdxxSUh7RDXNh0yWEw7XOFp8RBVEafmofAmajQuRvDmh77
plM133W+jEpyxFCor3Ipdg17g4Rt47X+S83rlB0b+jA25JSizZTg8EBySIycHf2FzMesmZdBIpgd
ecONexPkLn1w6KHEefkVX6xHP3i72rI2c0j22b9tH1JIcSVr96Gwl+shSW9nhwxlZe1SNx/C0UuR
sdc1lBlNE8a9THFOGCjTLBl8g5gkpLvqBvTJeTCn9x4uo3NG0s2c4xtt1oe9ngT45cfiKPsJiBJa
Q1Oe1UM2BYeYCpsnfzamZ2UYtrC+xMuPUZtoZu5WkHbQOQgTOUp9XUN+8HJu2Ivw79EaoQ5C7A9h
itmOWG6juLF02VpZ0XioW6Wf9jZO/xILXC2udbKc29YbuUmwRE1oVr9nhGAdvr8GlgNkojOqpDbD
/IZ/HcSOWfjX/KtaSy2muTksaEEpX071ZjJtcr/tSd2s8IbQQyPmuE+kcGHGDYeO0apGREcLHyd4
bQ07dL30J08ogRmr8QMVxTLNHbeis+ppNbWo2URxRJQDBUSrfoImvur8JMycbON16YNeJugY8CHo
8DulkZxrN9sUrkdtToQFQKO8tbdx9IJc9qWJyz0Z1rlO95mcb1Gzr3oxbYljKE2uU8mZETGZ2fwq
HeO8zL+WPDn6qAlHq97nozLS/uVjqLdqOrdafihxnQDbAoCIDZcilrWAsGMnT9PmZsA9ILU/saMa
a/prnjGDC5G09cY1+rXFfKGmqIypbusByShXLryiaXbUR1azdNCGnV5CzII84VnisSu7c+FGJ+T/
666PN4bxI41ijF/w6Zt4O3GNBk8jQFNIbcaLyijyFtU/SH+e5pw1z4S8K2b+zwrk4qfXvOFOluku
YRNyIAApahG3q7c1YM5n8njgXUcolj8N/ksEW8cFq1aacKvN7D7F0u9iMuV3umfQUBtSKohH+FtT
9DFeBF/XW5vdE3mhtfDuaAsL7+9WfdWB3k08t6aBUprdDW/GYCgRu4b0Y791tOhareH1wOoVgL7E
zstBTMCjEc58O8xeCkfL2FWdgV4cKZ/mqgFMo4W11f4uXHg1urXK0fS7bGRtftfxlzmckqP8Z87k
09j2XQDcaswgkbgT5T1Z+pV6HB2T5+xhtS/L5szeHnp18ySMKBTLDy2pWB0y++fYlhMu4Cls2/Em
jeuDnWY41O6ZBhjyt2bGwX/5kcb4v2frVE3eSVIoxlq+FB6eyHwtMKWZXfWTSRkWDrxPtZ139Kix
RvPKretnOIqhmp1e36z0zD82zM0sLw5+yy+ipV48tjrnKteG21zTjpwXVRIylJODJ4MeBRPi8nTc
/p2bauHQnrihvys8j6y2pZ4IqJ+7UC0rutoQzH3DqgA30cyKlXqTNqUoHka2WA364aFGH2VViEP7
fjWnt4LJyndXM7m1bPggHmrI+KRGa8oYZx6fKvyqNYFCjs0JjduDVnenojd2BrQQg9ylpZ5DMWac
Q4qFPxvyv4slPrxwDFhDuStvSdWd6R4NyhESBPHPcQYYUoI1MfdqdhsoPHHPUhzCYgCugMYztPxY
o1ne8XrUmteJfkeNamvwYRH5/uROtsN8CUalGPtOcwJcgGjCkTQZ3I96JVZm/exaejqyehbBr8JQ
gv/8kLu/PNdXHUXW7lTvA2luBn6ahMXaMASsuvRocjeRgM/AjPPy6qfB2yBjFaoR6Ubjxkia71zb
EE8uk0r9VDm7V9b4u00BjWt9yvtyT7QPueXmO8yKVSARU36fbWMn+ltbjeAF+pWbIr/OqpVOMlZU
aCsH74LCi3BtgWhSspeedQYIivJdU4whj3+vHk5dFGLvhakyYptNqIUz8ZZuPphps8XaBH2gjA9z
YR2sJPv/Ia561Kb1wHQ91ijwzbhGxHlr1HjsG3GZFvHD5Gm4n9y4UwPUcs+c1jZp95wQcqirV15+
U9jBRq1x1lAdUx3vaNee1Mthoq9rU9sXfEr1OlwjPTc2NsbJX9E4CbaJ/Xdsq0nbSkVrMxVs84HX
o9XisACvmM2hW9VBcolp6Ie+6CEN6IIu8WDpWgU7zVglqfytL88sLLzyAktnsi7mYmX739X0SNgB
1HtjQBl4VMjigyhzKHUuoecQ3ogKrzufUesRO97RlHefmXurGB/V8zgYcdH4/1E/WfnzH4xJp15a
eFyx2vX1VY2WvFY+wyzfTXNxStnXHXgQog/OdXCpE+MS9y3LQox3NrpxaPQcwmK7MVHel8tghHkb
neegpzgtnWtY/X+qgVJtPYiXinSc2se1bnzuF5eRIe17NY9oVQuxFIiQxWeveKkEq1sdJ8A6pf/g
zJhAGX9dCOOke97OID+hud6mb+XeavqUDsyyYHOeN6kvrqHpXWgfsB4T3HID0Ie2tO7qqP+eBBgK
6zaDAQ2KMwjobRGkT2M+3MjA2gxFfVRX9wtU/nhZkaJfOzTwlZxTrCAmIKHlbTHh9SCwx1YW2Uqu
KX5FrnaNcvqujuO/n1NfCCuMhu143KtXpvYet+9/xJPzKuQM+45fpLvYQxnMl06fzo7HkWnRE9ag
ft879chuNNzqjfL8au1DLfNbhuBd2XiHTl8e27EeNoM73dBhdq8WOp9VwXGtbWTRmSfNT6Kazs0Q
PY9etBPB8gu38U4aoweEjIPRUiyrUZ9fY4wLbBP7NhD9aqhm8DXlRRfdwe7jXdkqHA+a9cjbdmV+
74/VD5SDR5S326KKr6Oo3hmtdQsjOnSt+KVlvULatx1rWl3yEsECeofMDH6OMroIDptzEiPJdg9o
rXatHYEExEwWGNmpzpj9OjgVNaQIg/JVXZNUHQc0pNPvXBS30jJ2pHwlt97QECS/H9JaxamEA93w
ZFSk/Wgkf12M2Uktl7AEXmVq37uivmvK7Prv25mTE0ZegHCUcJzhZC6WtqYhwzW+C3h98iWTMFV0
a9d5MNFabC594V4FFmIiHnSx3K1clmu9cY6wEFaBXuNxi9elH/ypRX1y2K4B7YV23N2lNrt8Y8Bm
thqB+Fu8qqGUz/omZqhMQh7dIj1N5S3KN9Quc2gn1XZhtW3B0dVwaAL2Sl/6GzUH7Owbudq1CnEH
PkjlzvdiuWVppf5qxkY4pOei/1kD3GB292RDWCRchDvu7GKwdTZqwbGIZy0I1ovN7+eQMWOV6Bfd
c57DhBuMK8khOi/XjYaxubMJTbdjhm2Wtaackc1yO2qhJJbCd712yxN/qVqH1dbbndVSovYSBHwg
fvJNNvvfU8vYenxZfXDPUQEgvR+vg97bpSPIKiIoPfY2iS9WCLjDFuSiCr3Uz8ycABNgBR07M1GE
2hzBwQQMqEgnykUVAwoVTT+jul8MgLPxLtCAd1F4Y41ZqU+o3pLjPalFWevSa/XPDMYYMj51g+ov
Rz+pXkuU3Lgcn6L4pzFxxldFR3JouqJs0Me89h8I3On48aLWWhVVql06v9PFkxoPmkzveXyOByqg
qcV0ho6knoivYJNrUCHRYmqbOjd3asrxn0GWrzyQ1A3qSXZ4XujE4cioQrUeN/+PprNYjlvdovAT
qUoMU7cbzXZi+2SiCgpbTK2nv9/q5E7iGFr6YePalNjEKbsHz502DDu67Zajh9NgDe9nn6ZaU3Zj
o3U4bfqwU4ND8TBse86+siiCi3fSp+eFYFEBUdAHDPNhtf/jpVeTi8NOqIAevxfppwX5YdgazsSs
mF/N/CU/A7tGEd57eDRo/tdw4yhBN/pPmpc8iqufxF51yLE7X9Wdk2Qng1YX7h/RaBN/63vV7INz
lB066uAU30zmqc6X71fTftDpVEGxYYhi5Vp3dFbeszimrTCF7pUiMRppmRsP0S+f8Jz4AMHGTsaH
iZWHsyULj5ITdYe9WfAJ2QErWq2YIuX3gXHv7VJBwq9iE9VjzjO5QZzfWlh0rBgpQ40o56c3b4A7
zoSLcuQNnGn/u2texZl5Yu4h++7in0oiv627vMAiI80yCV9QpDrdMupM7Rwu+eXghtU2is1dmX5m
w7TPUMK2sc8pvTRShsvoHjg2mc1iNXf8lIgsQ3c35AbNyIxdZ7YPMyWnluiWTqr8JRcpPgUuVxHo
dfET50JAkLQq+naxGV7HFqGdbi02oQd/X+YTxoCLQSWZRBjfaB7ZE//2+IIOVGAwDT7086cae6xk
lLkxfoWIODsfA1U8H1uaMT2vdBaNb7GvIPqmXvZ2u2wkd+TbFUTqiXu3dNW70O5DdgcdX2EoEYd8
rp7aGCehHSfPciDTqfvRTuleTGOzQ3mQPd9zeldXMQ8OOiMJe30fLe2ttp6vb4lLDwXHOUwZb8Qr
wMDWQ8STEraQjF7XVGor3sgEbNuYVjW4NMwjyoYPWSnYmgw+QFrRGDc1D7Pn3SEj9QhvNjcO4EJB
EdNA4wk73XVr+lBiF8sXxs9jbtpX36OymXvnIMRVou+O/eHC72jddozH5eTM+XNcveP/PGCNb1qQ
AE9Ka8roteHtWGbWGAe96kpLdIVT3+Zz+uDgpzKnZiNhYwwvHVNxlybfXe14/9WjFwXVeDcNwvxs
/BhDwNZHh+ZgPRpJRukqqcnp11TVhyTeaNWzn570ux63iJbK3yVsWHpcRJsisvY5nWeBhXX9Dm7V
JSpfpiikkRdV/Bhm8HBnPmJa46vBkryc8scd9COe4EvOHUmu0Pbgzsb+kITUX+mW9VUs2jL6gBCj
PQN3kQXG7qXHSnoByagx6XPqRLXW5PvNDuLDGIXY2d0Y+K9dEm+QQ5JqNf5ZRY+P2f+AqOXmUO+y
QVpOtfXIUx1z2dWoL37i2YgiSGaibcWcIi0k8/x36K5h4FQ8fkVK6+DYAW/D674Ri7kAfn6gLpHf
k/kVHsjzr2lQiml8dBiy08WiwhuGDUDKNkuC3ESrSA4a9D0yP02jfxxd0gSBEVi1eNA3+yP5kIJH
7JEGtjw/dbxDQ6EaAN3GbwwaagBh2gdeg/jpaoQ7a0L0978LXA9OURffzEwMMHcid6ksCZCxcSjf
+N5w222DrQ0uj05k3c74qY9xpEbUPWUgOikekZQKVGi3CUXwKDKelA0pBxh8Ss7gRvMBG7SgsILN
GJV313cV2a0ZfLIW53zZ+xx4innaendOMNHjL9jaKLPz8spHeTGv0JtgPJd+fklb7C8Yjlqv6BY5
DaZB26xyJ6CmzfBc8Fb4EQWMDw5eMeKrMe2tnP7SoIcAQmD4MHP7rUG+S9kvlfdSosSLwj9EZXAX
h9Mh6/+M/oDXEb9NRvqYo8y7mSbtCwmZJL8uzdeUHkIWjlNnDUfdCa3mNm3AnDBs/2roDxlToThE
STgAmYvdMWnlUyJndud95kYbB4slxBQqX0nQ3MbqdWgyd8mi6Xm1bDO8w4tPlS36gXb9DgJGjCy7
sdG4iXS4D89gmOP4WBtTc1OfmRngX04mJSAu8ZeczdRu8zykI71P0vNNY3pXztLBcS1jlP8nftPv
qTenLTkq3mc7A91m1ifhcoYPbTp0Cza33ATX05rZlr2wpN7lqFawES4m6b91IFFe/xsO0+H7Axhk
j7i7PDVVeW/7V0HIoa8JxY59ei+T7xwzFUZlWkywDox0XwB7pEV9tNPhucS3qKrzhjly1EsNV03I
9XNSrbXeXGTX2oc5/LQBtKPsmT5JG2pQ7/oZ0j+znfJnjQZzHPNULa+cumxkEOcNSlE2nySFVBuN
1O9EmnRqOKiOtaEpmDYVYCVJshneSh96tYQAHhLzW8PdjByz40+pD2ZgHcV9AHSnAquVPgu3JGML
nRNV6fLPlzemLt5MsU8za/+2xMZYaO7khIwmwP6yu+iUkE6tF2MYwp4i0oHW+DRgMzN/5/fVbczI
kp7zxWRsmmBHrS2K8E8opikuJ5185hYvyBawPN8+VZxdxBwB6dHO//5XkmPEla/agrSqzHbprB6L
r8Rz5UZl4VQjRahZtUfEtGQYWKwR4WEMzzC+ZP45L8GmJjA6+vqFnx6oUuHSiT6+77zglledR95o
lCSwhbfaQ41TIdZcGLjDky7z/ACusLjji2mOstdQ7wn0I7He0dclC2gQxU1RwbeB3gIhMxCKvzZf
nL6+d0yG/Zybozm899itNXKuSHyCiygFbKEoj2SpNsAH0VwdYo6A2h58OtqA6uiNH7FRfSWj7nnx
0p3EuqFZMMZ71JLx2LwaYNmQilP09Jmb93oO1ig/scPvuqcYzCkqf8pDQug3QEgy+y5Ntqt8mi5i
UljENNC5e5ljJMhvQ3wHiXj2IuQeUNqx/FekEdkkW21yoIKTAUxVMWxrgE+BlqS48sqEos5z2j8I
cdbRs0ruL08/K4wkGacVng+WNfvF1LnN3UWCFr1dQXdwp52uTGc0diTSXQUcThfUg+HPv3j5e9Tg
6htbmukwIukHH5i7H+f5jzlYhyGEiyFx6Fr2iFysMo7frmZ4whQE6qHxAYvzee/SUV8+koycpn+T
RW9qChO66ypiUOK0r9uOOO8sTgRHqYewv4OsBfEZ+YPM1TEuu97+LtOB8xYALaMgHNLXAJYsrGhH
e7aN6797/sNK2E4UI5sduy5lnEnL4KGaXbdkjl1Gunmbj8CeYq7VfcHeOqt5gfWDS+QQZAvCjrKu
ZNNiwdqcax0+82u8j77OZPxxOq79QLNamiBoMjag4frSjfjQP7T9NSWswhjLnKbXE7vSomRxmZSq
Chc1Coxm5mhwP2o00TH9OuSYeKHYv8NE7p0YYyS82jLCXHPrHaZDpGXYcVNR71F9crzYyNXbxzwZ
MmqgobO1DLbuoOlPuKlEcJrgJBYTRnwZvX2B/YO6VPvG1j3kMcuI8a5w5/U+uE/k0id/ujG8s3L3
Xk6EdBf+DHnle+iJBmy3/dVcShTXwBaVpwz9ypH0m+wlSYcbEI6bMXt3aSlV0WxQi4wuq2wBWaE8
E+aeKICXyIDkMEBypsjo+tEQ9H/YmLP7wAC+w8iJS+mN7iz3wIrpL9H4SKZvk8OQdEhI+K/PTNbp
i08HCERcROcjLpkb60f/nvL025rBQ5Dr1Rgwwy3nblxectRJMZEdUKdfesd7nol8h7250bIsPJhW
1jUWYoLQ9mg5XRl/5A1ql85Q7vsieJQ5IfO1JNthZcrVtARbB8hapCx30Bt22GzECliVwfAwyuJ3
RtucAoIRssihI8aX3ZoQkhUwdaJ8LdLioW7+Ozs1bYVpkxlH+6Y1yZbFZG7oS4fO4a+UCKCzqie1
3MPLoly/M7rHtLSEgXDEUrJV4m1HxzpiQJbNR0ml/iViVBpjuIB/JI5gOg93y3XKO0rUTwU9wfDq
t1evALvCPLe3YhyYTj8O1vao26bFwBYkosFJMBh+oFCi+AMQmgEI245iSJDm8N48V0+lS9QWM2Eh
mWDxaeLOeTXGT0kVowIeoVN+afY09fl6IcYpFAxJI1+eL9TMKKsZ9QxFoMLhPqvzDnI+ixnHkwBo
MhPmCezNws1Re7Dz1+p9YsOVkexHYCvMWSxXlpu6f0TdWjnenIlP6via5fXb9Jkf0IMXosqsAvuJ
+/5Hug5wI6RFrrKwE9ag38sMQgfHwzPr4j/0orwVyM1TIc7q8lbSIpP/wSaZ9T7kTxS68GnpL36K
imNB/Gekc96lp2Em3Sh9LKq2po8HoUVMFijIA6trMCrER/Hs7GTYXVEkiwZ5WPbDTsYuOIqd4aEG
9UFWuDkW28LDIM6fRKE8ir+75EwlurrVLXED6QmpcRhD3+qxUkhwNj8JZOvjRclh5yOy1Fk4ikm4
Fo+q+zfeSLNf+oPNEDbAvqJD481g5fuxfDWGGmeClM3hgdnz+8BFV+LJkF2BXftv801R3Xn0Cwpg
SSNhcyCgGClnIl1zp8KNEgxmmNEfvkFixhdunQUg6tBr/CvQhGfCTtysVCYinIJR2jaRHcwliGg4
HwuTT6ZtMSKrOXjcLl0ikt6YXt3K35mcgYweHTnK7IrJsJ8RvochMVz0eH7HlN0tDqTMM0Y/4B/L
2kESdxiHKAWZ32nUbdb6iaXjd/uEYsbvHpIP6wJbmAOSk6GINGsIffweWidhR0DZCTkpLYI+aL8U
nFEU0D+8+RAkM34f3ejJod/HVH0SRR+vFAP1S2ryvUIUVx8K9wrTC8v+JMPBhc0gSHf670xegHCM
NXlkERxKU/X7pP4Y0GPF69knJlf/pA/FzYyU0gEFbB66BAzSF6YX6rpkRsvwdJL7JHE3oTXRX/4a
EoQsRJV2sByQstf32l+KJFP33gMPyJzoMGLOSuYvo72VI1DWIc0f1s25G7cy4BJ+x1kPdnwPPKK4
prRZKLAiNw7sQ34kkkyiPrqUD6xdNgU4i1luqxLQgOZfyPA2ollS9NZCkggz6SiccFLjJZykmvkE
K4rVVi6rTtyUYexFj6JfbrkKnzEskvUbc+s3Mk8EaKbji7xke34Qw0gyCO5AnrSRST9R98YzFbGC
6KTHKbLgG3Nd9hza7AfIPuPqPmBJ8CdSKOK5emo31fzH90DGZ5ow0Y5NygFdkYC7+MTEBGnQjJfP
vyBdOwA6ps3JioYT+cKZwAJwF5Rn8UAdEN/pXqBhfsvP/xGcqF2BU76FKgMYzrV6mX/8vXt17uWU
ykIqA9qXQTjcI2t1/eaWDn5/H6Tl8GAF8nivR/cN9idDDuNaixMJuDFN5Gh87az7JSXYglbzg/eZ
LLKxeG1xFnISBqDcBXdMTGMSzW+AKKBieIX3jGlKWfS77/j3f1mcVUSYfmb00qckDJoH0632EXHL
vKKtK2HUfza80zk3foG9MrxTorwVFQtyE9GyTCmR4pGUQfjpYq2bmUySBkrhXMWQHJYsAR0dhyKg
C2Euu0xaBpMZJAS2lFO1opV4HqYlEk4dNi30n033Fn4o4wq4UVSOmtAtXoUNuNtkf4ESeaZkKrtM
yW+bLqd8yY5FQKzZMOij9xsFxlO8Bp8eMmqp0P4nwwjhPE7+h0NoDr8YiARS/F1MWA/0mOSAWCIL
lc1F8fC+qxGX8M96Zq5qRU9TWIELk2sYAx3kyeUk/33I77Bz9iBR8ENL9EwcyO4nH1wIbQKvZTb9
6wi/oL+Zewzx6AB9SfHJDm+lO8WXV70iu19PpZbqxogcQoZ+/x+nLueixKJLrfcWh3VFYAgQgOmE
bfqcPTuiSPhWl5yGdEPEwZRvLhEUDdwpuo10LDQsM8CQaroVqUEMgXphRBKJReElBRkYd7wuIU5V
rgBOeHBrfb5fmbyQYh+bO91TEH8xmweVwaPeUI83cg/RNQhxF+nBVjE8+Rc5ZFo/TFoS8XZBx7Ln
cVZtcjMk3SpSQPB+eB9HkUTcZRpu7Wh4dm3jSL4SP0VA6FlQn9JkjPOb1DVPgwbkMMq4YEH5ed7M
w4opPR7OdsakjRdRQHi+5wsXQB9kwZGSj/GIk8EhA8Qp2o25jb0M+3L8pC3o2PlDPsWNRDbz5Ths
PYrW7lL++khEBAvWE5okqBM7hGFiOGrnf2pdht0VFzdEhkv5LCa5GqFVdpAJRDLXjcxNDLsbERk0
15HIBooQINP+Ui9bhBqv4ohDgJ9i52llWrwSVuSEsnnfh/c4VKmsYWGGN1i/zbil4UNkhxHYtMcy
3ff0N5XjI1mp3wt67gb/jg1znZJA1OI3Fg3fTaZy0c9NRiryCTkizEXyPKaxP33Fntw2Pir0jJ3A
ziQLMCgFRgaoF8V04hojxnxE/o4EBDhwhH8FVqBlomUA3YRyQSb1PyucbQYXEAc4vv0bLIKPcJVY
FqKhIm+Qt5iVS3bCVXzxRc+im/9O+UOLP9zzCJEmX+bqHuLmumfrq7yQ8TsbxBQV1Chi/afi/25c
3qPsExdThx6yByHP7Au5w4d0wtAQc4/3+ru/5OA5qJTS3l39f+pupWmgEi0Ycx4gTicsDUG2BFzV
kL+RmT/l0wlckI8md3AB02VPgsDQPQszVbhwnDSCw/QIVKIZF6gnMCYOQhr9i0BKUlWqbKUZMBKE
3bAgjlm5MflDSscSHsiuZAZUqXvLxmWFwjfyCgAZuEpW+e/sFEsRdtT45l2Vf8pjiVZSmOF4iVlZ
jzI5+DRL4GP8y+uE2bBFLnwjWYURyBdCYKNf3UqDpLxJ1q8yH98vZXplHNaEDmJayhWZhGUR3jxL
8v0SfMlp1sgPoH7kBB/UvaBsG49qguglycmw9N9DIsi1guEXulM/mGSFREgp8XxF89XcKsWrQsZA
QS4wAp1FrwzBwfC+xKY4IGNcGhGJpNmPkSXJLLMRWuBPgIkLS6bgPx9BmptBQxJrukzxnS4KipD0
+rt68aTez4qFHzg95qr8Qqh6ovzTwM5xp+ZAnswVqfv7cekxZmAM9S8Emo7Tf2Cv/EfcQzPNExIo
9uON330n/tx5R5GNLgwOgBHA3Q8ufb+JSVyTfMCu+LgYn05kTPTkN9OrRxtfns7aeRgmWK5EJZhq
Xm2qyPNdEFl3o+0gefdO3z4p48rM1udrOCMYnqqBQVzk6CXO9CEVNjC9FMr7KyC1TGkWMRSOHHFH
JRldivqA5pe4ERjFIbiAyoqCQZBCkC4oZOzjq1Sl90cOzh+D7/GZYaQvIT47YQgelg/ejpwYpOJv
ec9FoNKZDxmu8LS89XFx3jGxozI/8RYOBgHFvya+NHhsMtDvdvjwkSSIAbGNiAQ4lI6z2HNY1cXj
eHniuFm/GBrmkc2vBWMJAxsjsWTYwij8EffMbxDHimi1dMbGluNlk20+0etQF68AQMT++G9iLkeZ
7064YMZOj/KT2L0gNdm6rEdiXmIPsYaNKGsNauB/DtM2HMxHjiDK0/sxVj/Ng3IleDvTv/dB6D7U
dkL/I+MoqSeAgTdeY2ve3V+dRdWOVCh9CslTBd1D0QnY7xgeBOq6TjT/RTEJEk/PWHEohYi00nW/
xvVzmfT7dY1uPPq0yrYQ+ws/ljllYyNh1mzFT1wFGK1uWYis90LOCV4XB46UzsejqKBmQg4U6TI/
V30ytAR+SWANh4heYDdpOhHsfhI24GELrx2QEdEh6Kua6OmbHxB/hcVUOsCV/zuQzjifvH+ZGOLA
6InDlPqXfy+W57RkOf5jX4bNvLbEGaA38Sx/GyKsYkwSvPHWCW8V1JPCJu1YFztW5V0U5g9BeT4k
dXKzAlgMwUAXzAv4PX3NIb4sPbFTWuDdJZVxV44/V3oV8lreISqTBwPAAK/J8ZXb9s+sDUn6GDNi
eRjDZT09rU1xP1be7869fLY2GStLeep9Zy8PgRMUSUbB5RtFpfuis3aCizwyDnzyJRVMcYH70+CX
nAMJKsiDpqnIhf5R+UT6dHgxfse5eSeex3UNV6Z/YOcRG6jN9Gp09DQnA3yID4JHrxb0To6OtsmG
uExJE5nVzFlzaC6svXE9NnEBhWgHyl0ZskNH4Sd4JSCu23i/JXE8kEHpNAv4WUNOYpv52+EXfE9d
DwESARuF8YPviGX0SHfDH2TZcaVUoj7WNsU03Y/cZKSTSWY0iW0sXkYBbBiQcoFnz13yAQlnHSgy
Dg13QW8JYhcEd30YEWTYWpo7oXqGpWw5J9hFH7mCmdZRlg5/zINRZXgwEuqtM/4SE+iDqK4UU13m
jpQOf1rnvyry4mBklosAfYswZpVzxXIIRPD5q4PE179yXfSIWuaPabhArpmcz+/Guh45cQdfx7GZ
FO5yfpjWejmCDNwrx5qQviFvO27Amq8HLOHy19NlH1pSO39RBBw7G5qUdGLbnbMZsZmT7Cc/E5xp
t/NJmRzCMJEQUs1kIGEgIx+gExZGw4tb5UXIQVCgX644FCzQlPu2sOavcsZ0b8c+2jAFb0vkZfHd
9+FCMprz0yFLQwRpFPYOdTXHb6hvYl+I8Ws2m84CZSBPSLKmb29nom6C90QiQhfaoDz0IFniEp8w
qkUKexPh7/0cL51APUzqxaI5/k8TduPpRnT1qBILR5dmvdyfRD3n43r5vRKFWPhVnnPV/JQnUD9A
Vc4V90PwS6cs9JSYqYLgBBWGXAwmx5Cly9OF1Ikq5EsA5fP0wrzGBarita5pRmv8ZAMKffBs/jAb
6Irf/OYtMmT0auLT8goVk+TM7SG4h0cW+4PGDcTDPmWxCWgXgnIZnnWdZruRp1m+hta8Nzxsp4mC
MyrdmpNsdJ5iBkezu7BWh5HeWOS8uyFVyRkmpTSlkLhwV8lH2m9tdc86PFHkX/uRq2nPp38BLNG/
PA4+KXiKVijyR6+HSK2UIrmKocbdfCt+XyMGlFy9UXbLoocrTiYwraOP+mIbG1QLjyqWH0qygPKT
cHpzCaoJe9NRQstB9oyBhZrm0+Lmzh93cfQoq2Ag10dhS0xMac3KAOqG++Dk2d1HQ7WHD6DvaSAx
BkzDXP1bSVuELp/gcXJbRzv+phyt3gEOxg6vlCXRBYwbwDBYrQN+snFJb6V74+mVwBK/xt7WR4pg
2OcoAJ2EtgzXEyznyPmTGgBsoYsAwWeOsQFogWakkAT76QOci5xR7UiqsTUfJWQ5TOUWdt+DopLK
ZxHX8gakM0+PSmMzOe49163IW758O2f7MP21GNFeiPlIQ94yeeP1POdMtZ9sPKlJTEoeFgCs8sW3
vJtmoYOw/6Muq2cPS5EJJQwUuEehIV5s6FePgCb/LUmP+fsIxWxpoUN3vpJp4hi1/nvNqduC3jSy
PaZA6OjabJzzoLEPSShnemcbjxwZzwSqRbz0YAERRTAIWsSI3iE+vwoak4nADAzH5BVZ4QxS0EGY
Jt/IVKAQwnqie/nLZRneHMoE6MgF58tps/31MzgP910XPcYuI+2KhNgh+YrhWD4T+X9eA8ZnlBcD
TI8iuGnwvxU9nOs0+ZudxR8B8JY8k8WdH6Q4ayc6upf1k2SnnURezmDXZaYOs6Zaz4tmpl1mx7rM
eW63K+P5zS0uT217mW8aMC5lB7SL+YK/bmNIem8DLm14pgsfR+YyvpV++ExYd/3bmuefo3Hf9OGP
Mig+2qL8bMh3MyaavFrLf7EVf7ENZraeS9ShY/ZPTrUezMl8nBiacrMwbYvBeMU3sgIoMOjoDdzR
rnk710jHIky3ZBsdsVkFVClmxhX0w/kFZrK6X4s53buXoaTKyrvr22yPU7BcEGvDZdwxQZemuq2z
bchQm6b3OJPkyn9AzHw6zu0nqcNrA8PldfAtMlFDBAlOGwASXEsJ2X45M/2KnjVycoyiMnEe0kMp
5405wtx6aFKHaibBcTbd54l+rVdljQssNFH4Tx7jsAH9rB8IDxPhvp7J8WKyXW3/aY3mJPcwnKma
O4MjZ0b4Shhs9uaXsLn8F7mYHiZpawvjoKvuk84vPzp7eiNuqnsbCGjj4MzUnfnn7DvAfjh7/xW1
DYxJyQTozTSSunChEhLpw7l1Xh3spZeQMgrttsyq1mYNFCosu7YRUyTSL0lKDSW8PV26k/apqGA2
W/+JQ/rZwHb8Iwf+DMaUFN97atrOvTKx0e9IXq7rhKXg9d2JAcfE6e+E4ZKQ/8XJIswuqkPxChPK
gGvn63md7uA/pYmRIAUtrC8t5c2y2GVLCJuS5GoX71CrvBNeM+dJMEdarDvFN6cuez0TF60xS2hs
UN5h96xWcG/b+R+/6o+B1XxXYvJKMztQwmKbU03bYnmFZ/KgAv9nosxCOiEpvzYeS+MLkqngkqc0
/WpkPnltjHJGyikMNOTBiRR4ueYSlH7p0GjXaHZnsgaVpzE2ZGSxuHNzeWCpzF04MuPkxgaJ41sl
tQkzE0ivrAs2zmxR0w3BaZttauQphYj0JTEnZt4zcxc8SdoSu0d3VhA3UcmaEmXkjqKaWali7mJA
lYeImmciIvNyoT9Q+TgwIKYrPZblvhXt8myCrQrCk1knH3YlLipxZ1ASgmBCQzLQ4DCQE9Ayp1u4
DMJWjBCQ0UJUzpyZL4PdCc0pIithRzh+AA6N1unEBmkHLJ+TLnV3Q0lWBzrZxyKe+/bDjOdbIUzB
ev5lWwxSWMvqR+jHk9JvyOs4JWjlf6GU2o22CgeihTCGLZhJ90X4JAi693KmJHwkQrCjq9ZNPr02
JPeganddQtrH+kEoYiIJLbWGV3+dbxWvjQf/NvbpnJ7EGO+Xys/gB4iBuaLYBeQktyQSCbbK1lgw
pptt4qm5VWaViPCi2lhq9DkiVjRMzU9BWDo4fdWl0r/3SXp4djPIFERuqL+Tk3nou/QORw+KPXQM
PsA6wrNTnkI40HomqLJBbDb2yVc/CE8jtY4cRhy2W7evv3CQZlE8h8P4x2D+YcbFLe20I+VLGPwY
w+Vj9Mqpr7SrJzmzKvEh4sOKOL3lK33gj8SPdQa8wyNTQ2BWfz4JxdY7Qiv+sOrqPuzi3/Syug3O
zM8htfoog0VESecTyg3iwwyJpf5ByQY8Sfm7fNF3eou5Hvmi73TSxXl8XZ1FMWFoU8chJYwFwid0
+3wxO8u8rSxvf33N2d5e5i+JByWxUDzNMuooOmnGk5u7m9FqjmzQJO3AI3uGR6oelNZJxz5mxhm1
qqS23fW5u6u9E60ChFs3Q/WcxeORsUavgjPj8HKnTxgmteqzP1Ga+Qvp7w7+XqQarw9J0F/rLfUp
sKC9ahHyM9lz2UVblD9UNCYZVPW7ko90NBOtqU5O0uuS0tg/OCAhiFiaI97+NZ20OQ/8Wr83B2pV
zwA5HIVrKnU9fShmykHxLkisoVbZT5CdOmmOaMywStLxJ5Tw78R9xliDOuhMHRRc84gdIdND2Rm6
U595R90Z4Iu0a8bLZV5KK/N1eEOy7yTouQJySm9VK69ElbzpX/uWKVCBNz/PpOrIeSRPh4ULi5+J
1Jzr9UH0LdZj1dYUvHh980Dp2YOil6Kgcmm2btHvjDnbo2BsnCl/3Dae/2GEgPzNdEyYc7uru+Iu
nhhDQIAl4yz7/jgg0z2yY6SPCCKJCwMGYmAEKfgkfRZ+shwpHpNou0xH9O2Z9uJGNX14/rIniXHr
LLytj7aJNz7JWYkb4Hvg5nAxyGpjCoqf7nQJLB8KGjzv6FMLzNNJ/hRN4k5yzfIkWRaiVFkvAvr4
bhoL0TQfQzpzKkpHxPAlLMhkMbAJZWZjB03t+ZqW5TLKrwenokvlm6z0GRf0KiTMx6r/g+mOXA3b
4JtMsL/XiDfjGIbwRNK5VoQcOBxpb6xeAVr7nG0H3sN9s1yzzp9YDN/EBfMVmP19xa4tmuHhyB8j
7j9Yd25BzvFEYf04Ez5ItkXvxzdm/qAACyRW+D3NmgiqwGcciH6qO8TQ5zR6v77Wvc5tG8glZina
euFffY0sX7cRwfCM8b8cmunHP1FbrCjrLq+qmLT66Jg154XZRz1ZfRX1giQWA4l6luz1mVOqZ6Zr
QdodmkLNI6s8POIr/JMpnpf8t5gf7IvToA3UDZ4Dt6ByCGD0tvk58dG4cThY66VvY5LAmaca/ayY
RNSN4IeIJz7MHYozFcbmznDD/lougMExDhywX+6fv7uwjCKpOl+J9kqVwqB1BcPYzzntze0DibJN
kjHJ+ZNEfAhvpsnVzXntT62lgaQgcw3lKUQp+uJtwWASE6wNnpJNDmBeBi/kKhdB+j4WQX+KqvEO
teGDcLArlWzKnVTirNLBszPpGBENmaaIstmmScgujxjLNTuvTdI8o4BNa/p0SotihQbXcKq+MOuH
1KKZ6boJCVRZ9quhOQU5XjMeoZFtKaFksR7zJSlhMI5B3aAT56TB1zFKrEG0Xu160O+FAcUUe4KX
0BqjcdydvHcXgWC0hnEoByPdMEbgKD5lZMddcmaocP+HHKyXtAyO3Pu7j3QTSzDM427gkgXVWnN0
r4iBewZ06ab6mLj9aQwi4nC1c0qYlhRm1s/kzN7WmOYqznM/0BUuGzyAuiQiFJOH1qmavYcQeP2S
XuovTEEj/y2bf4iZO28hdSzJpwctWa12PFxMiuqoqIYwq4tDg+MEr/IcM6SttNvsdnDXB5rkUIYU
Rgv18M7XtmaWAn3KgFpIdh/M8YWRUlv3wnD1OUl/57S//Q4c6R3cmFRgxn/dEkYiNyL2Tx2RIq+3
vvloCTnOtp0Ze8YwDBtrAbpZ2+XBt4IngVpzydjaPEODJn40b6JOE2tWEkWxTZY1fmMU/Z9xDHYZ
nfIQxDSvvuyXxfg1RnVwEyCq9YkANcngoh1BC2JiZ5PGRZX37tn968Vk5s1AEdPGipiNxGDm+RyS
4GyWXxwjPOKKkegDRJWnBXNeayKmZkIl1Rz9ye3m/oqTw1XhUuyKyiYrfSLrvT3MlK/SipbBN0YY
4TmlJ3Nlrl3GtNa2ymkvnb4kzcioxHR6i1JET+XZO5z5PWM8yPW2kwK4/PJAr1zSOKzia4XQvnjn
nUvGXT658CKG8gO1pcehy50NvcgopCfmCmyPTKZCXsBE34K6BIBUSD86at+0xRSBj5P4ThSY7hQY
riRut3TpwR4wKWIC2b6iaTLsLyhrQGgZc/40AlpHwX07EJAuXBUL0IKMUJ/9gfxS/pQ+0THuJpsu
u2CyHxXdI2Q4xsluJQVFUsKk7F7p48o7CzDMBerTFJ7ezzsBYyPzmfzoGIbhrXqIjG770eW0AyIt
xsBe55V5b3U3g488nyh2Q/YUVP1SGSRpSjPXO7k7trM8E1To4vp+VcZGewXTlX28+ruRKg6QMIvB
Of1qMbZ5uhp+leftFdg0l+A+P4+3K5Cc8v77ObparcLHFU9n0hB3QXEgV0DyNdZxdT/ip2ID4cVw
EFeozzd09ALu9QXDxG3+68jXLJYL8BCp9jiTQJ4bt0kOgE4L2fkKWrGHOMaUoGEg+e6cLWOH2HO8
Mhdyshmd3ngvfX5X8ytly0bVu9tbW1LkGlIJewwBloDMrTzSXehZa+Fg8nQ3WpgMB+ysIFj2I8Ot
ETKKdZiTR5s1yTdm3CuYAYU06DHODJEvv1qglLyglQJL568xRkOkHTjrLgHpBbvlbVc0m0ycMd/W
rfOQq91JThbQ39wjZQoTZIyV5pO+YJ3EuDolV23hLSmPVzSE+4DP+0cpPNKpolpKU7OfYEMpM6Iw
MSMwCJ+9CkYJ/OlXSkKH5Zrs6yEIpt+YT3dyGqXs6Xy68VEAfrzspZRQGAKtK2y2tTjTuIW9y7uQ
kwq34N8ayfm5MOpTeukYU4cUKcafMcNWfapXWItEJX9I0hLfcMKNRUuI1MCvpxgDOU/Ut63nt4n8
3/6PrEu5wHJxxWXC91hBmc9XDAC/TfHcy7o+rD4JD5fLtkndJ35URNUhLUe6LfktqC6Wy3gx7qIk
UTXuB3OFToVn30ad800DE3bhON5dzvZ7544MZ2OcqU+7ATP5kpvJD8Tyu3CIoR9vGSjO4DGbiYqZ
4SQ7jyr+Wwf5NpntR2ZfvnnwTE/mIkNi4H7zD/qMpHn/Sju9wNvZst8GBDWDxL7Gw3Aak+yhPlPD
rXUbffk1K+YXK6BQ16qqx2TsxtehD+7IAHuHd+hH1J//C0qGBQcOPZazX7Lzpmygn+GZSqPY3s9l
tjNiAH1GRSRe/yddapq3TTMrRmD0QWYy16k9eg5T32g/+6wEsP5MmbRvQ00NbSDs2kOlg4rY1Itj
uT4sYfzJhIvzTdYuBxkkhk2blsayd4vDlNk0qIaBXBXzCXkefi3EkHhbl7qHBkK/2E8AJq9MknvP
DXqb0cbbvGGaXbAdFEII11fcTfr5kMYbFtbvoKfpV514ZLWy3ouRuzeMz7kPquB8WxWQwRAW4AYG
6sehF0lITtJqP0ruXvLptgm9E8NoNk7XvtG54uMKCTLv0Vl9ijLOJKZfLl8CP+tvAsNguu5qI/DV
5y1HhDn3c1vvUy/f0bjEvUm9y0JTGHc5xfPZPM0IXgBV0luJgLt2fpwoWds4jOCrm4SV1mR7mzHc
zdjjoUqovAjrbQg2UTtEtocxoalStPd742QX9n0Y1Q91X37auMdt4FP47GUM7/OOwFwb5lU8d0UI
iHxeyHjtH9LRPeprVQ/Ak3i6YXwf1sudM1TRxp4rCpVAgaeFZFc7Pi0RufuZcyxg466it4WPp4vF
OtFlpcHK9UtijWiNFdRjLP07GgIfgktLjHycvl6GC3BNePAAnKjbfgjD5MOfTBrndO156+TtPg7S
X8RYHzsrPvbVcH8J1oPl2AS9ou06dKd0GDmnhPlo66MB7IyB8hTwij61J/JFDLLROoRuQK9853J3
9ulT5FlvSWjfBTR/S8O23fYpTWvciTGL/yPpvLYix6Eo+kVeyzm8Vo5AkeHFC+jGOcmWg75+tnpe
hpmhcNmWdOO554SwxGqrrBcyjcCVm+gQYncWqgjGd0PnyhXAOqU7H9Ne7WZq9AbHyqJZgUL7NYZv
biCFqBiPpl/GmApl6EYi2YkMRcCYfe8mNzXGL215AcfZV9QNAtJFRzxSUb52rqQPMB6zsqEXBf0L
OnHy5NneI+m2laCK66Kq5nRXZG9/LJO9Ok7dGa1b5gRT+dmnHWJ1DPQSVrktGA2RthBExkcrvx91
QtLFB5HMa5UM7yAOm9XIalgLeM2xFCuKTKcIQTVjKu88P//FsdNVZSRWN2as0txXjLmZzXKJLVWu
6qH+K6YESljeVFDlujQQv0jX7ja2y1Srk/bruEOWrx7l36IaH/TWbOfiFrV+8qlR0LpRNdNjXRdZ
92S1GUYH1OVg/8CfdcrjfA+NH6OcPoEq6ZfeROWcWYfKZ36rT0wXB2/9lZX50uH8HVk+KxqcQxM+
9xjOLIZRY2BCVevwtS11GbsqzgiyPidIoOlCos7BLAc0DnBTHZqhKbEu8Wjxkm2XytnUcqBnbhGm
WRKJbiRWdcRTGk6/aRPrXRf+UbJBVDb1x7XtlH8m0yl3+rur0UrWtePrJ0NF3ebR4gxw/QSsoAlK
e93LZHxrBVOzzlBBL1H1hzHwLpbfgE8MXLHzG+QcCurEHVWsiOCLkjL8bMqR+7Ro+630vbM2r4Xy
H3Sv6d/i0p+B6WtdTgLkCUmVF5enGWWwrcjidBdRc4hdcZIw120dUv3VbMPkswwH5QbeeR6hHQmW
+EfnEuFcWtu4t+WusceXBFF7BCeAvQn4eZeJBWkmF79DySBdEDWfkuNIZuoqKF/m6SeT4UPTgLkV
RU3dFp21tXYpjRle9bIL02PoPn7LCvUNozVbeFwOWViAAZL+tM5Gi2mwzoaydo7Vn1g4EFBSDZV2
9aJP/RTUD+ROMD+M4X0UWNE2cuRvvjQdxCH2FNDURwM3gzbxr47lfDucjxVCjJBQ5mcv63bhMB7H
UZcuBxaw2OhpkrnnqCHsRTmcwocd0OjLXlqzIVqhDri1y4GSVC+i2VxHRrx4hzAYLRglhdvpRiQi
aUgDd8l9oOBQKXFIpvCPdNGpcfB2d8Lod5EfAkQNLZRhl8HeFHn1Moiw2pBg6a2wywwuokKZfXu2
Y3xQhzTFFnXwHFqEkOEdzFdnhUArqMOJDnZxXzHL4Y5MSvCdbLt9jXEyeeSJlnCwpOHKXXC8EEtR
uuqy5zmNNKpgXqWZc1eK8WaN6IuK9oGZnxcjVps5QTGhG1876QBbdbapVxsrAyKudTLmf5OcErlu
h1cM4r03/S/YcSjrdwMIJPrZC11ajMAK7uZV1hdffgCBENFrMYVAUJkGMIpMd5PYnbWePemDHGoB
oGc2hz7vnV+rxUsTkjUV9BEyfQISox+mzF7KnKKArNNVMlMLmXSW5Mqd9GhD1Q3ERPYxq7qrkSCF
lTonulv3fgxvFrRMjCamDegjC+mJ6G2amju0aAGkA4zxnIMKm1MuwMob/jrmaMMXDu7MWjVsUPqy
Ny8yOPdQF3IbDuFwK8wTclTrFGaTWnbp/WC4zkvdO2Cys3nXlQ6DuFB6RqIxmcPf9ULu+KEm+jL6
XRc0HgW881XYZbuxCVGBLq1kC3/rs6jof/YRePqeakcf0iU12gXeh8ndwvOdbn3jGouS/IUoSbjH
HtbP0nkqnAIrStOwI/UvoQibpyc+gT4F8/cOKK/6YbbefSV/uI8GRXEO0drN5L3Pq2SKp7q3LApR
ZgHNiYOgWLxtWxRcfODhHUl74vwEcDen1npp24eqj/Y1eGjWs7YL8k1M42iXF88g8yE3sfuHsl32
FRzaYf0+8k2eeuuRawS/APONZJWDq4JV1Bdo0sBBWbnWoZ6Qj0bJlh2wb6S9Vz1MVgaEgzk0japa
t+JRVfkh0PnHcu0iIukAjrHd1P7oh+fH7N1FuXk/oBYfG4opNThXKE0N5JyV9xqZ0yH3ynNo1Mwe
VEhpeya18sX9u3TEkA2UUdhEZLfPDvq8sgnWwnqZsVS9Jy5LtGDc0l3ij1uDedbEsOC5gWjXVufM
UTt00dAsW1ZeOyB6rGlgYRd0DkV2nEdxKvqFOkn700eZuzWNZks78yHq/T3G+d+r4Q4FcCfNE9pZ
WOoSDK/x0uLUvewhrqan3D8MzdUT7nYgFLQKtE4TPS21rCQF9HQiPKJugxcEkeVvotZiB8AuHroL
6WDwYo4G7Y38jwSzN5r1rbW6nYSib1U6j0s8Iz8rgz9lQ/8zIJ4zoXQjxA/QgfCQ0Y55XpMZLLzt
qouT9dLBRmdvXSy6TTta75NBLXsWpdViJymthQhyAMkBHORbBvi2tXOoZZFAluTv/poqIDG/YrCl
gOwVODJKD3DNCuvHHnVi81mFBC1RRQkndfftKF4Iuj/JepjKU9sCvfMofq7zAF7D+isZE0qumixS
rNmTRjTuVFxy5mmq5NAsU/E2Gvgi4NabA2ztU0gRE6GosWN2iMYGr7Ur0v0wUMfxnfuynWs2Ut8e
4pwO/mDd6Eh8zstUbtFheh90mBbU3jk1GKxTMZPQyW0uUoa8A2rj+Cy7Obqpe6vy4qMJgm0BoZ/n
TCckp7Z97T6oqd63sl67yBIXXnSa4uLZrv3tIrJ1sbSUlrutCAgwGvMpHcx90vbH0tKwyHHvSXkt
zOQRufuewX6bdvCYJbsidNjkmpSiIxMFoTjjYnqqbD1sS4Zp0RNaNnaeF2DmwGsE4qjM8FyFFlRn
DLnR1mPbMiBOHr+e0/pYdsvFid2K7FcxKjy9hWm4QzX36BWgkzSrDtoTxkFQ/w1JY1Fyp4zT9eeE
KZUhCr19a/lv7QLRDWIl22g0rwNtu20ydT9V5zc7q0b5xynupsQmzy72fZaAKpUNjVLKkXYF/C4f
VbQKqINLVomRr43ji/eZghms219LJ+AyMDcwdL4lXXXrE2taeyNTsC73N3SH3Pd+IHb+cnkqWvPb
3OpOkcy2JvvC6K0vGLI/ESLZTmmyMzk7qyU0rpXXbGcWIaLb7hbG3i2quz4PYGSkDhVVHPsioSOU
rZXV7ORg38JwgHC0ZraYpc/m4qUyrL/C80+ZpkXvfOuB0jGHKt6LOL8zesybVy7vSWfn6FND4lo5
MPOXTI5W6a8IvlLLZEQnWBAnAhHr1tPFDpOLinGK85AyMtELdOgh6eweAJA01LYoRgXgGOOaWMyO
ZgxaOSYv0tBii15o7O0ZhgXLBeJKtgVgJN/Yc/js9iBOBrM/C4AIgauLJayga1cAWkefKc7OLN+s
opjIheEH/gil8hAu7PPT4Jkd0IXoNnT1nZOKcF869p3tqC+VLPAopxs2SVa4tPcP+CEVDRRWGZDu
7yvDeIf1HNzkqxoNRrV/6MPt+LR+iLT4tmlohNajhZXR/0fNPpxGw3fBws0l4UfxzTG1DM3Hx7YW
FlEvYGYQVO1PHjwOAfV6PEXuPPIx/ccJCY0BLg6jU+rxtmCrTEp2O9ocQF1pScBOsxRfekPjTqO5
0E7agGvI6a39AF8GY9nHEcJAroffmWS5G9ziUOFN+LNq7jRUEkrRq0lfK26ZBGxwotyCL+m0Qd7j
PI6dTR33WJmviQBGTPCWzzvMD/5awpcZhdSzghcDWTTZUOn3D9rktpS4mQfhLRLjZQAQaVtAp0Mv
2LvjRv+/mxFv65ND8oqZaV9b/wpMJ14Fv56IVSaQynFOoy88mjO3x7dUM5sf9Hl86Wjs+XQLI7EZ
u/ghm2s8FK0j5WwXXhyXKPtgrbqcYleSvwSx+6cmJ4gM8zj75X5A9FxK87TE4ubiG6zMehJefS9s
50jh+NWvTK4fL58WLcLZ57jQMrnob/ET86ZadW2K/ha51UsggQfgpiwSalSR7Xsx8h57AhCjy39o
2GbrsDMoAJqyPqaKd5SMiiGLcnhdMirIUZce0hpAmGUAr4A1c0C/dhVY83ONojgzZHO76ZycSUeD
YCms582SsTjxxIgQ716faB7gEsf9Z6cqnjbO9kpASWCMtImrSY8aFL+GVYXntnVaekrxbwWxGlNj
nIyiMZ89B/Jkq8zuGSPAZInucVYZkda8zlPjFMXZhzVrX59kz8FUPvSO/0V3ekcqyvqhpJRoCiGj
AVbg3fKGXD1qeujjHbpBvUzvtInzkv4r6+vLCHbUJ0dzlPxbIr++xDkNZlDLFPvVMNPVUoAM251M
47PT2hvt9/XfZ5kLSxq82pOKt34AgHCiZZEBLkiH+AVmlJtY2m3kuSfbFAeqCttGBZDQMyTpV/tK
gKaJIoCt87LJOguUp/GrrW9M2WFw/buALg60mftOzSfe4QZ+yU81VQ7z0UBfOroQC/V0N7nEhr+t
c82lGzwjU7qBsvOYVBTL/C6A8FJ+hK28NW16HunIkqxQtazsx07ED3rLwFV6cjJNdTYcKWNs9DHM
4nDfBh4hIRt5zjZJYqxd4rayAuVk56//v8u6PthZD95tIYQFaZ2Yl0SJPfKaf7S5CgBZKTNdLyQR
JrEEZbvnUE4WLKRFvssnRjGc/maVXrhKDfkeq+zLT+UHAri3bvBp2E+XQcYr9gdsDB2Jhb3LywmS
tgR8bWLtem6WNAqJN6e75a1/ayVUI868HGqV0Qx2KqxxS2JC9KTQJrecAaZgH8ylFzt7P28/CreF
mqqJ4YGYT0FnvYSNuXVMDHIEUG2xz0ZLUGIat6lCmIPX/jjk/S3gNPs9LKlx8wvmaRO31TXIstMS
DdS75SXmADQEJnqhBYhFRxnrtucCjqS6ykKBdeppHwHxymJokcZtXDdPRFugHEg1FvfsYX/sAlSx
Y1zGon9Uk7HNxvhYtEyqjvafxIwfTSZGmGSt7mjAX4EuAXFa3pei3xvCPxmJ85BRcUjTVtf8dEmA
gWmvulg46bblgNoxbEvA5uwlgUIpvJY4A+Eat3gw/hp2d5NO+Zxazqe+isSDYRTuHGgMFlhfV2D4
NeOA5nfqU2j7xgPV4EO+RGQI4QuIe+AE9LtXencsNe1SFbynJYQafndrF4yNdnNGO5zKRR5BrQJS
Z46vnhtEPSENs+iSZMPzKMVrlDPw6lBIM42rXqB2CT2KYMNepM3X0gTtSuXjbY6na1Rbn3E6kHGp
0xh7q8lCAiNC8SNM1waVKCK0gzEzkzorxjHDt5hAta9DdnB3kChk5AXStWE2pduiXB5NEt4ykKeq
lo+eEMHayrtbYVIJx9guMVyoNh3KQcAVAB7dDw5JZfz1komAJvjJaNSuLdtktzXq9O9lueQPelMH
nkuV1n6xEeywJu9lqKjLNMiFdJ1mEaILytRD+DkiMhERIjXLvJfC1IoXaq/fdWUaL05ZTpuo7j58
sJlIQe+LOSO8BdWFQ/aMK/FBTmdCAvlDNSbBsiykX8IlUwgZzmJvmdb7RFZGquGByCeL22iP5XEH
Qs0bvFxpvs7LfWQ9qqU5JURyBG3JlgtzQfh5dfZjlqBWsqMOVvjagnZOyojAKmC42mPIh8+CK78i
tQCiJN6qhFT6viPxJmVVbEAigoid34yPfljtsjg/RSqBGtCmqQT/mfmrTxGK99wq7QAQLCEommec
fE++i+RHSZSAitW3CSBlnjlwAroDHBD6L+PwhKPVZ2hAi2IanDsetCrjFW5+dLAQhEN+Nm9IQleG
stb6POg/N1/5Z0b+U3wTQvE3PBciROsBnsaaHHggH+wKf4ef5/oDhoeH5GNtU9/zg/+gDrTGMxsa
dQVzFUGD6uvrDB24lK/ce0cc05N+6EA3IBuiTuE8kt4fmuJ3dO9772NWD1wnrNBCnasNNyAHC0mT
6kif7A+v26PGp9+i/lPo7aiqephzAd6C4Cdyrc2ALMJiIT9snVzyD30r2ehv8haCbjK8wjkXhOIL
MS2X4AbTbtg6UEaEy3cKQGGwXnIJg2MIHm20tqMtj1Tn1gR3FbTeYgDTMu9i66u07mVJ9UD9IY3X
m6L9qZGd8p3uqUPAlfWbK3BK3D8D+tkbz86u0o/eFr8d0GR+w8TlJmvtVc9L0dUJiWB0kj7xAV7m
SBeVHz4hJCsykkRJrH1rOB+kGWvE0tbpAC9hxSTEM1wBmDHoJYzPygGgKzkQdOTFPp75Wha8olQx
ylcWjU09Yswm9687vhX1K92qtWQhfQpBRRds6+FG7MsHWYQZl+ZrAZdnaOY24QCdlH9Y4icsvQ4h
saz/lr9e9+KDiJQOEQIBPYgWhiqSn57iMWGnGV8A9x6RX/80IlsHoly87GYd+iaB+wRuATlN6j76
kc2rYhDWAIBG0GkBDOmkhuUO+6CAAMl6oYlwSoIGiuJrvvjntJsejRlgPffRut4zhRFagNOHMf4U
hPn6FU6wBYnH/zcna+BJDqhvnXrjtwr3xMKDzfRqeGaF3DSFCydCCik78MnZ/eGfhcOosz6z+Cqd
PfRANVs/3ghor3N9yLJ/JbEonF9FSSubTDvD20Zk5G3tHfomvkQaj8JO7ed1yBwJusqozLyzXQqX
WmWv3tiV3J8OlFyG4rwJlC25QGfLs7ZFEXwusMGDfnQ3trI3stOEog3MqBr6x0pyklr/D+uGOgZC
jK9j4JxjGQH5YMikMCmW9Ws1iWM3mNre6ahfG1QqM/rPeQqJd4mi49JcWat+DO7KmRS8jzZV1d5Y
6NSsz/xwzRJayCsL+G/PIpNkRN1PV0S3MKbxZMZfI2muMS+X0Ji2flwc9APajr0xZHXTt6mPLqkW
N0FbEdQTgaSjKsokZARu1J/rxHzR0nz9l4qhFH1gE8+whEXQErsg1yOb8gd5i7YYbKGw3uvKEXBN
zof+N7EA6ZWv/G4m5mIjsSsaLJtg8lIbSP6Pju646r93xm+0Jf1X0AQCOe8YBN78M1zpL7gousz/
8k2Dst5ARstd67PI1XWuxJCjx3SO/rje7hGjin31hkgsxKJPftscuaw+UvwXry5A6ZRig6671F5y
7YbiKuuC8QZBYB+oQNImdKVjUnyc6LfS6wl85mm7loJlcVaQtxtxxLCUTUic1B/llC73RVM9lwVU
GUFwFxFcgyT+bZPiIYP2aQ+N/EUb9baq2T2VwDx409Xwc0H7COapoouG/WzM3TH1ebm9azPCBPkC
EebD5ES3MYGEkCLCqhbwa9tACsIU7gbL4HNJmV2UYLqm9Lm4bWY//oLA5hI0jGCOuoAIoX7kIJpW
5R9iGO5ppWwggtGTd8zrw/Kaz+aNQORQjPUeVu694S67fFi2ic08yZCo68JIdgU+q2u6TVwDPO5i
OvXTWThEiHNCWTM9IW6GD3tgp9CdOrWz8RqXNlnoRWLvFlBoTTqDVwIiE1/QD993vfE1OJT2XSva
e2W2kWwLVt1uaFT6+BUrPhkMFU5sRsdECU1FO536CsoAbhpS9LvMDIg6dPuhLOnu1BBSGhGXtmCG
hwJfQV0Cz+dRwp7Mvyaw14bDmzzNkv4exn3AyIOw2LSypVPvQbL7U1sg/F3age6v1UQbI06uVj/u
reDVSvU3peorpJ/rjuGR/yqdfFsDFxpyfz9wZJHuAzvCmJorti77sY7yi8HwjWidOxQT19Czr9Ev
2SwJKgJsTMBv24pvHNDaYXf2lDbwgzWVVZD9mzIyyc8IJuMLt1+Od+ni7/U5cdWbJPQkJ8L0gIX5
9xq8rLgGjBARLhDNcDQUEX6JFjb8FQySyROle3rwl2DJiKcndph9GxpQR5QAUuIC1KkBCDKZ3+k0
DlBAfPTybN1EbzNBFQ/L3/bNg77dHspqJ7AvUpU7hX5mTcQ7REyENA8OCUJd/Ka4UGzzid3gMfOR
lS1pQ7BfDPlNwQ1uAhsMTETGmQETA/sQVQdUedduFVKgLbXjIcc/GDQSauPksTRNNe/Rfl9X+JCS
kBw3CQcDAwc04QkbJsxmtHz3Gcze6Y/Jq25K+pTRW4KIVgG0AKsS0HSY/7ketp9eKb7FZW2jAVry
5crj6ZfJuw2nS9bg3MtETns5RD0Q4sSFZSSG1FVaywOqY+06ddxiX1OjPWR2KndjW+zz+c6tzU3R
1o8AqLZiuc5EmmXfboLik1DDWsL1WIC2pQi6HCgTdY4D+nP8jrrlN/WjLRuQZ9bRUiIAi8r0SiR7
44iCH6BoZtDCM6bpiJIZUXgK1LJZAkC77Jcg6f/wPHrPWu4zmhcr3+3g27ImZ5W2E5zF5VVfT7ua
Xjh0C6MDoa72+C21cj+ft8bsnBzlbVz4wky33etDxb7jqkGA80gSODzsx6gPngBfnjRuU1TQTIXb
oC4uaKsDFhi2xCE94/ic5Yk5s44tV/cz7dGioIcSXBrPfcf3K3B5pmY4LD4SkgJXFqeeI2DH44kB
EwK9cF3ij8C0BM/adgykS5VjbpbmhWXiAlIBbwjVHrGvdebRy6ApmwpxKYm2QbCe1MJc3gz+n8e1
Haq7LIte2czcVBhoh4ktfU0xwZrnQC+Mgo/ed9lQ8Kp/EjfQVksA16mYe8mG8FJF7nOfqHBbTe07
G4rV5NWZHDFygQBHmTvZM94+orhnRGfFVtWx5tAk5yAAIUHyiQtiugyAXeMYQPXjr5lwgbbNQbYv
YwvFGu/FeseXj8TxOm7wuE/KgfZCD4aIw4G4B8TlcXSGO3tBDcd0tPGBz92DK7vmex3I8abfVOgA
KEDHwPyVsdgPS3tIsxNt5YsaskvJCRoY4LN4JSS3EMW7r83QwQM66thQO5UAEwVIdCfQeANw+mEz
r5l3jyUph+WeektHBMLXQVJKEtCO41tWTke7+nGdd341M7ms7ai2JtqiB/lw1KvIuui1QDyQf4V4
haCaMIHHZothpsMiPtH6WjKOahUcR8YDS7PammCrWzHd82ledThKiEHRY2mC52agaOKhLWOhldSj
meUsGyYI/3FZ8Kt/F/b+lTS0MTBxDgQh0PnNFyznSSdQdhlCsugf3eZN31k6nzmUA8Rs/5g4jbtx
wZv1EUKflAtCPXfdXPNG3mVIs8fL+Fn65ENdNzGA5sXvdhV8S6L0Eumiwjyh1Lz1xfRNizKzh7Ns
83ZdRfDOUB8B+gZsrR50VJXSLmj6+OIOw55dN4UkoDRVXZdJUN5ayjGM6FzOjElGlnOyBVFKqu6i
aaGcCwraNPdU829Mem7487Tz9/pZBtAHbvhcME7i0kA3MQzB8Ib2mQtaSgBL75rj0oEzckKKQEUV
vi1j99zL8JZ3+cbhy8NY7UIV7LGb4KDickPj5epnDmNkP47NPHIPJ5D5ZBCOU1TfTx0Ddi1YRhqC
Lg0+HcUkKCQlubygw7XSZoXZgPVAadZk2DqeC1yK/5CMBaXlJwtsaNb/hArkJn0yMiFJaEbP4ugF
xU6/CMK83E7vivGu9cN5TboKpMp6IEM2aan6iZtsGfTbBInYh+JTH29O0SystbZLNpsPD5sUEAh4
d0OKTEER/Dbt+ClIoIs6Bw2l5nPN0YzIfGhIsinLRTy61JCS4akDPj/Of4F8gI4fEdagNSc+dRrC
5xwCa0walpXAhKwrU6gLtv1eWz0ztE+5Rjim8RNBhUuEqhMWkDfkHf78UciTX/uAamMQkwVajKhe
gjR5cmMAE6Qu2lEpCriCPyooF5T1a0aWM2GxWgF2wjBNFsa/uUzEaAvuTsFvL/yd6MQfTiSThDrd
S+Noa6bRVWZg8IV5waWUM6LMdB75rWUnm7RG9SJ9Ql10rUsRUzwe6iZXRMv1Vi/vgrCBzv6rdLyS
2AScw3o5jj2MwdNc7R0NsGPRdHgQNa9kQnDm24dJZXuLBkwW/B8HtkyYAjkCT1nL4MegoaqzgdGz
X3CnB0WIiGPUp5TQ3FryZ9/4O1l/otJ9y5zHgBYzFkr3lxbWQUfa+lAn5sAcF1YckTfGpQg5bMbG
yrKiXo2IRvdoGnuPdin2QDjGyR+Ixx/RlL43yogpDQFSpwGNXRzr5le1xjqwkz1VXHr77D+yeJ7W
cPtzUKDGikQIqQYL0ILp4UdE3wciwAlTH0PcaVU/2sV46bR1nHdiRYI2A8rksYY7lofW2a8xDh88
hQ6q0uqdNum2CZJN739r48+8pIRP2G91qRC+Lh4a78Fq+bN1IMBhpoo2u3jsscyGC19YJbccnsog
JWQjom21MvFt+kAk4bsVFevKyJlv9Z59YrmYQQiPNJ9zxtPsQeJtWVVOiW2CKQRhz8jufW/O94u6
MMXwFFGf0WaI42T13p12ulRkIiPZJb1N9V/tJQR2fvIWGy4ixtk+oagzU0ktaPLrA8gOIFDTW1jX
dZBpMcxlp300GrPXnlmiCTFA9BOIFQlzMfTG7O/1Lu6qINm67d/MMD5GqHDK0v4zWs6Lo+rTYKun
zqleOpJ4XgVXVmDfqqEFTESFGNA7nUAJG4iRPCnNmRFTmc0KPeDGdJKNMib94Wp8HBJfrewJNQpq
fZWjPjL1Cax2K7m+tMY7mT07+qiP6gtMabuaMLYO1auwgrcmwbplwoRxks6isxxzBkV0sB179gpi
0+cpn97M2fsbg7vEgD1xl0H1NTTyKUky6Aca8aYDXuVl9zogWQr5rHf/VFp7gJ9PgBH6rRHNWzaF
DmHHFnogieoARPk6uDIb+1mbYZnc4+Uhu1yXHTMOuE+qBp7h3k0TFSb8YY9Xr1EAiHipOqyyPfsh
aJobJUmJ+Ci9MarMYpK0FtsBI93+HTN0EtVDk9XHGD3PENcTyHclm09QQjD1I78TMGbVj1BhN8DB
w8g5hVFNfQn8T0KPTtXrJnSZGGEcZLJn7Enln80luyMuqPZqMIHnzceukiez0SxZ3nfkMkqbjseA
agLhCHAv0usGgoeNAs89cDy7urmkCdijLuFYZ+pmRtMbkQKqZWgdO0sgt2FdkQdU2DhEZlc6oNLW
eUjzeRPA2X1qcF/06NsSoVYablvL4pCJjPYbwxvENwDzKTQudHx4GV5GHm1V1p1tqnfDzPjiBfz5
RDF6EtOnKGBjmTwarfnQrXV66hbgnoaezZBFjFyRQkNSHu/oh8AyjQ5DJMZ9nFG7iScTHu5Kj9kz
4xoWHTGcv2zNpiTbFAkouKH6nRZEyIlZ7JmRjGneWUpam7StnmOifyufvye/fdGJVIu20BgB33di
yVApFXpCxWlPOwNmKYgZPGBwXe6e7Va9NIENBhzMdglVSNJGd0gzNhvwZOnVyNS80lG+7j+I0Tvo
8HEaXKCu4y3wwFHMLs7P7T+tev5GHPGnsZuHRMSbrOElFgVkGmMCtt05FfFIGdSD2rGUZIYu4+Y6
J+yp8NNVgrvBacBiLUt2mrpckzSXkFpgTAcRIXLncYzmzvjojOlJCEEpIKqJQ73+DjFpiGwNFe9d
EXK+AanAqc6wU/hvmIcRavq3kBIV2wY49OTUzWrJQISlpXgIonk3BO2jLJAJEbOSZ8fINl0/Q9lQ
PynXzEHqpdFD3GlODsXgb2317nqpoEwwhu6lp11Lkc7eZk56NZP8zBa7OgLeLZVelmz8FebyGWXL
WW9X8Dg7OcWAvlIcyJSFjCDN0b01x79pzAgh+NJgVbrOxp9HIDpI2tMLg18DpXATLPWQo7Aicxi2
Ac7tvKxRKxhYaQL5NiCKpf4Qo08Hbwm38DGAS1LmZ+cT4U+G+nLMEiCFC6SonLxw44e0sLs6vQ/C
+Kst0Uk3jUcPR2IT0zQR4ghtEF2XCncboD4fLegVB+ASmRXcTziGMeZyQ+gy9EovujadMyI6m5Cj
aJrTRWZMDyXUgi1XRVvLoJ+ehE17aDyAFimRD534d21+AiWeGookiTGyrjaklwA1V6UHrKuxeKX+
fQJVNVB3ONkmTpo/DSgKArVK/AddXQiFONp9cbFy4+LjDfWZKpoA0BI5bBLmL5653HsVzCxOMmfn
ovH7MzDt4AEia9jSyGxVbie3yPcYYQdBnkwLY9FdD54g19jNUgdiYAop2NEoBSQ7wi7gycWiFgko
TSTjuh2pJo10yKRCllOF8SOZwYXhlo1SEtF16zHR6MUh3FGXeTcDNOja7DlZsjfHLX8bLO2qbPv2
jzLqCG724GGOXWvbBjyyfit1hqkjgHJOYEcvTHIDASo3kUvXi8ACzNGzqz1qmb9HE2cGjWq40IZn
Y+wLANM9jV9ssDH40Jj0f2jGnaxcfRfG9DrDFnBYEhOqrALKgKYBjQImrEy6U6AFM3yaXQP5X59L
jVwpN+ZEkK7Z/k0WBP+s3PZcso0NRAGbdniLZv+19Em4/Yw2e1qWW7pZt74GwxkWEMwPwWvuwD+u
X2hVdJxq41THMaIKpXUxpXxDv8u/M5cazLzFuL/Rvs/G+Onl3lscdo/xhPZN1HxFhDUuQZQYaw6e
Cf/cJKy7rh9/U9cOmfUZ639WNy/GdxzOQsyG6fW9GN0KMbc7j2rlOoiWH6Poy70u/oSAji0EJ52w
ZSBA7HofJZjK6Q9p1F78UCG/3u0dUpSmnu4ZQNlDJHS/ROZFUlmYLYJE3fspvSMiUB8zpYIoT05M
F1xAqWwEzUezBJPROjYuZ6CsXJln34bYKZTXJrJPwYC23NB+eAFSQaE9nbS1qEMPMTEg3x1F+iAE
6y+7FwN6hJXkEpEavvtcBesKkQs4DaoVXRXk5iYCmknCEctsn66qA16pADuqJNv2YfjsI/i8raFx
ANc3w8fWMMPkYgczNK47ayQjh52oryLdkwAFCe+6CVTYG6j1ZKgDqUzAuLgUqEvr1ko0wvprMggW
CtxRkuVvZYH2gCJMMskiV6r7j6XzWmpc2cLwE6lKoZVucbYxxmDS3KhgAEmtHFvS05+vZ5+bTQ0b
27LUvXqFP3Bqth1UltbZ2IOxssDkMSR69gJ4XlBT6XlcJ6S28jjax3H5WGaO/xDRaf7yJnlSwrqO
KmiheJfjAYRqsrJBGWF8/S5JhbNG3uZxlnt4hfYJz+rumPsQlrrJv+hcYTahIeUjePrZmcGNj/Wt
k0wlghIAXe1Up9kxT0YfHwfg+adBTmfOzW3PMCmeFuYQ0QmmM/PGfJN3xUYsJZFo3M651cM5oENJ
LZqL6B7MJ0l2vrJNNiRQZ1rMaOjGyr63ppbRgG19KNjCaPsDQCDxjO8dd34u4SveeQmajk2YpLu+
c3Wx3Ubq0owCXIoNs6BUEFKbRI+gpiy4DroRtkzTg12Qvk7J2L11TtfukiH4dav8oywcWgUB2gnI
HyYvgdWBnLFMoDADG3PtwrEB3Ay5+HeuY8zCh3HazY5Xnb1RdC/An2njc/DO/dTyDmG8BWYiMcQ0
lx8DDMsu8ePiIZ2j9NJaQUuWKSar3/j5vDxEKZQGeGuE5wCyVGkvKJ7Vxry2GjXvxyhAEL7HmCG0
5W3yU7maewFWPomRZouceDOoZNjXeeCfCp7o0achBpIpq69hBV9K1MDGRZF+p460/xJtq60n4edP
bYfue+MYj05c2lujL4N1jJU5eNU8P8blQ9qI9i4FLr5ORubUFmQe1x5o8sUws0uITqtqisHmh4gc
CkANecJctcocPNYa925s7OchVBWxa37BzPFFwcQD+GD9KTJ2oR80B9XJA+MN786ryveh6t9Id/c+
wh8M37st4Kj30pVoL4ABwmFceCcjZPUUEG2PgFiepAjJbOW6DrHxaUmlo7Y+JaN39el+T0m9Adh3
61OgGxaUT2Su9m3eAK6gx+/RDTOz53rw1//KwgT6tw48undpjBI7HjZyPnfXolxQ4qwN3S7qb5Pr
/GEVn1yINIhuBbZ9a+12+FJqOlQTxh9t4qybQVYls9hpF4BfMjsDaccaaHvnZ7fQYUBv6d5AJh8q
b1SIBuOLUvkPqPOhi+jLst/7hdh2U36yCmMMV0YL52VElnTg0EE/vTt6/pBAawwpv6EuW021DiP/
3ufDZgLE4JsDcFUEs0kC0rgDjggrZgsK2Hh0w4VA7AkQdcBxd344ZOVGFYDcLEnB5EsL9GySRVtV
xwnTVoUKUNHFPyw8CA5jsBwLu/LPVgFn2ozoCk6JkLCd66L3/xaJz7CglrmJBlZdZ1Bu/NQ9q2BK
QFth+uWZMgG61c7s1UxDPBzlGqesG1Nu/hRGrMbe3E8paqzLSJwegq2QHVh4+G8BlbUVIDzTys3o
pyDj8y9BlAoSUkCJVFjmQhRvJ6iGqId3jF1IGADz8x76H2MNaXlS7roMmSoPiFzJMeFoadczo7G/
tA4UU3mjUDQ+pl1faStz4z6b8j8SbLmDJkZSpVffdK4uYgSRak9pY3QXx2jSfQItulqMzeRiDxzC
rnQkVZZdFA/lbJl32vchzuLjGJonVfcfPsTmnq4zSQ1t56KKENVvvLVwwGqbfnUNMp8Uoadu94v0
NYMFF3LoNkF4biL5s4j2OTIF8DZyCdP17lTewP9uZLJf+uRrjK2bIgyhu+ZiAuZ1h4LuqkB+z/AR
34fC5owu8MOi2w1m/4h6wUX14WtaR09xhZGMWnYjskbz2L7N/eKT5TchrebiAf7Ru5xgkNRjv0rz
GZgvRKNIfvfKWfEl1jm6KUZTvpqIywCEBUobOgWigkB8VBp9KhU/WgaAzQrujVTt36Z3L4M7PQSi
QKCnOLuOeKPhQsAprPEo7fzFCVC9HKbPCm2zWmot4OzZo1Nn0olMjF3UF0i/8KHcDXLwXR5ZG/2z
GLG5KmfzxbOBSAU4ks1OeAZSiu+jo0gq7SxiHkhl25sjvGv0GBdxZzaQy/q4vBNJ9VzEYoc+zCYZ
6l2orL+dI8udhzv3CYrt3liITVUK/9YL9kYWwdfODkJJB0nOGeRKHtImKZgsM9jE3JSZEs91SmHH
4MKZIVON5ttdRfGI8pRkWDEFy2qhJLTdYZ2w2pZ0WY1tvW/tbg2kHJwZ4pidSWY/3kUdEhgcUVYn
P3OJQU7YR3cBnNrYo6gd3GtLuZyqeAOIfWfjQ5EK+yD87Mlq5k1i/lpoE5Q5qJ95gpRFKcLTRo4Z
v565o5EOxd43H9vF485yMZa6Z5D5VJT5e5FTRs3wgtAn7GO4ROhgzbLZFClGYCEzijY/G/b0lbvg
lXNnhPGSL2Qm07LJK4CIyjA3U7PAlXa3dNFvNl7RFSA6Rvu0YdqHoOFwAfisfSFhTY3bSAoGaGL4
MxrWg5rSpzaeDzSDTvnY7b1iJjWIRhjaETNc/aZFSHtQ70ZZnaSZWdDO0ve5ZBQ1xdGdzdApiCXM
hJxmRWM9u6ZEU7uhIjXMM6PfW53W73WQAP4IjjHr2+2QXE7cHdXDVj8BUVqPrekC4RdnYdpPDidb
tmQfSbLslym4tKgAG8G0H0Jvk+fygPUjDpmIA9j06Crr74KPIwjPmeFX5nB4py2Ec+QT8pSm1Dw9
Bh0+Sv7YrcC6bvORJTL2y1aNyYOIkm/lRKSCDHbWpjN95K1c+6lCDMU8JbG3TmO1Z0aCtkulXmnb
nyZzKTbLgqhxi6DhivBDM7BoNiNNx6uHHcghcY17x4LgPbgP0ZI/LtVwj9EZmkodiVU65jth2yij
CNoaDW7ptcssr1z3gM/NWu0FIXhOK3RGrBR/kQ58bjdAgobFeXE79HyskLjglc6LkXB0mKLPN4MJ
6bwf8k8xT1fLcd/iwF2bZvzS+P7f2TV3IXJ6R3ofT3HtPBllFmzj9DC7WpXn4FApIh9oAAEvSYai
tzJgaoNIr3YVMClqrFdXOmsbsDCwyJ1I8XBN543bOuvMWX66OVlWrrjgKG+tqqZe2VIcpmo4ZEl4
KAZkzGz3Mw6f3C5BysXMr20vGIeBTi4/0FH4rnrjxFUsI9bmjYf2D8uXfxdAxycLfRnGSMs0rA1L
ITKMnWdt7u0JrDLFXCbp3yQZbiL/rlBvsiCGcByoW109BqTmTdOu3EJsDLSrHbfE1vg7lpTTKF78
U26bC042+7E3CritY4FIwLAhayJRDVBsCTrgJnH9u/gYkRt6fzZb2zBOzdQfRGY/ZyjxzcHr3GO4
Lt96SWvcLr/rxTpVYHMQTmly/HbsnWmA+Bvncs33SivFdMEDIdueAtTQY3RfaYpaEp7qMLYbvsvg
StwfZKedUHcxTr8IsG2LWYCIR1EVa8DQUiu7/xlYxXVdbpqC4t5lHp3NDipwZgJBDbqtvpmpA5hJ
Nkj1tG/8MCW1UdTv8kzCey8eLEXPT0U9Sz5uVrGko5umM0x8zV1l66FL1+p3Y4q7tB6wvQomCHrh
boI9vIONyXdpfLURgzgVodpvOgc0hyrCadodUi/eBbLu107SNGfRw+5Ll5906U8xAp/6KfeL81z1
/lNSNOKUyPksGav5VSRXBcsoSKsXt6Wv15fNY5YHdGwmySApk7Su3Vpgqjg+p5XzJcAhlp2HoXuB
N2KtJv8qMFpmaAyIwW4Ewm7LGgWm9YjuoN10OyazayXi784ACeqAfCFPHGv6xA0md9ECod1fCxnc
x5bkmLRmLJ3HIlynqAK4DPPFGNJE6k0g+vkxKK0no06YaDIibPruWk/uulXJS562r7EU340xkoVa
NvYkYKXNKXrsXPMyRmHO8xb346g7usPnEgA0oBMBQQ7qgs8RTIEwFS6Dj3Gi3g3Oks59EvmHPgIv
1bnGvo/hKRsVzQvxnPs+PHmHtECE43Q3KUiKrqjYTSh6pQ7tCc+A6BcKyHrOS9DUD01RrjmuC+51
tfEKXlQANqQwJCfzDChTDXw41ycBkkYKxb53Nm0CfHfEQ2wBOVkPlBM5A6/UEPd2Vl5tXHib1gSe
jke2IVA/CfLN3CHxV5TZ1kVCtMfPGu6/bb3RVk5ucdZWr1HY/A5Gf6usHPCkx2VIQkbnueck7oIt
qoXnthstpkuKI7kvjwr1YBAs73B1TkG8fAB2Qx84Vd8UHIdqma95F6uVOcg3IZefyuc+h0nw2A6V
VqW35C0rUhOsrdV0H4YIoldkQW7uhM9unT87Rv4Y2CnAsHaXIUhzL6m97NrdVCYD4CTYAem5eMNC
DbJ0CMUzzAsRCmHQ4y/DtfW7AZBvR/tp8tgOdbcAJAx2A7AqxuBQmNyl/02BsDTIp6BGlIsE0niH
50QVbjrZ/Ebt4Oxccog8QvjTaI2107irjKyEh73LTR9yhwrgpCziVGTyaLrxtadIX4T3N+iLtRMB
6DSR21XROvbBzgXTxEyhzbcgPqBBM1qXDfd5ls4GwuqLReWGovOMOYu9FlZ7GsPimjnF1gWBrrM+
F86mDLJdmJlnjatxwmn17/B0wCSNyZtlIOrjwI5dFpSqlLyUS/Nm20DaZqcnP4uQkMfMas5ZHkzf
mCcDi30rh+7oJtGjQKGnCytEpbP+twmGfTB1j5ULLjqgZ7HifG1Ylfk+CewPbfZB8ceBp8h5GnkA
sNH4z7R7icorrZaUNFdMzxubenLK1hrqwVja/gb0QuRz3Xv+ujC+Aut1QbeLSGd71SaxtZYX+iRZ
TJRlDDa6G87pC6/Q7x8oKpoMk6nvYobaVxyKAgAaUhiJ51B9Ifw/H9QcrE0OB9O7n/gN0MKZ+JIs
/ia1DMRYEE97aMwHffd61+cmfdUuhuEYnDr/3rXJrjoYggJQ3Vn/L75E7D7y32I46G0TWFp5+Vdf
RHYSjUaqdBVjilH78HFNvJWyrgXkthLAx7ftBaeo+rIKtDMRqHbe+HVmo/Hoombq3nsqXk8w1xRP
EPOTwYVWW19S7m4W1Ph84lHEnJq35QIYN1H3ojnWHCrvxYm+MdWiunsG68WvuLEGB1UmMG6bDx6D
Gg6cLPlFSp9HoYeY9Be048O0cYd3LjyKs01vvHvRQ+pVx37CuKTcVhMKPNm2t0E49jRykQ/HCpke
htT4N73v+KP/Pm3OQbJyt2t+qR9LL86IvDXL+d+nnEeFuaiqX/Ugl+sHKgNseVeRdehGAJfE8cCE
V98y/ei4Ut5Wnwn8QMjqLud/l9344mY0G6v/IHt8sSlHut5vfjCPe9QHdjjOX30QYfk7YbX7wov1
C/mh7Q/1+tFLMktXRXSpwoUB17dBR6gH/jGiTj6B6+cp0Dw6NWUIlds86uVIxtGQWOt97bkx08pt
kkKuBdEz6wfBuwt4WywOvqrqSL7sI2+sZZ0lnTydI6UN9R0JkIxpLSJpzUsS/tn4/3lK6vcp3/Ud
0C8yRtAw0w8geSj95JdIiCd4HEneh0VXh81Rbww+a6E64/N1FNI/3PQKCrlGq6+g8mDFW+KqGGiy
Rpo4YA1DZM+2gr+WFTGAnEbfG2OmZQDahF8PzFWSRQM3v8d8Bqw1rKzoUd9DLjmWbK4o0DeE32i1
Wf0dedD8C4CEXgvamt0Qj37wpxgQd+6Rl3EiLdoVkg1m23I4aO5CzjlHQsYt41nDTOaUKv69n+I0
aOd2Rcb74BB8eEnB1sgw/4jIrXhy3CcxvOfydTQcAP00Ti3MRUKXFlu69kN65nr8RIjXSyHj8mUr
aYO4x9pVN15cDO6JHzCOr1ViwjfFLIRLH3Q4gYOpNwTX0mF02EefVWE/dcb7fw84wYauTki5eXnM
V9L4Kb08ePkg3k17PrXzyKjodbIybNKJ53XdQ3fiYbCg2hmGWIuBSd0CUwLqESc3vwyQ8m4V8ots
w1kHCmZSDhpq1lkNwPn5+g6ntRd+NunjGF2zgOnNbP81BemOZVaPPdEhVk8TYKQ6d94k1FWzAsDu
GfNhrgc8RXi8I6isEvVLNAMLhDtXjnWfhqhI2iMD3VF99JEFUolgYX/rp9yM3zAwvgKECQs7IclV
/sWyh+Au64F+514F9gXmPtPtxgQ9RGc0Ue2HSKNwHXZUo0M7KQo9L7xDYxEuJVNZtG3+utFwk2H9
YBSQbgsSE7+Vv1bXMZS3gj9hviDuVdMvDFvjcxI5Mv2c3O1UARZIfpqqeqZ3Rme1mC9Nzay2bF5U
x6B9Suxq11T5Wz05f3pSyy4ZLr4nTyMeW4wlEPSp24M726uiLnBQjA9z0B70vZutGapPaL03Dd1t
zx5PNsmMZwAPLcr2MfMQzkiRJ9Jj9izozqg1rAOldlXhv+gNPTjR2RYZcsA1irPxtJ+keUiV+DtE
7p+eTqpGAqzl2NxrzfGeaJQmplp1tXqNi/jJnOSfps0PAVw6UtYUx7Q819HaXZmlQ99kAs+eOeqU
hNZDatpH0vjn0PZu2WJc9EKyaHEMQYuTiREd6XMfdG1URuNFp891NK5pIK91rIyleeybAHWk7sSY
43kw5JOokZvg75BRekJD7RxHzb5T9cFP5C3WzKrCRsPQdpOr1opZTPXi1eatU0zM8lKdEYc46nQ7
iIijZfFae+mFKr5nyN3tizB+K2EOALzxulU6JE+0RG2QaZR+gdN+9SL5FgldOHoFtIfZmj0WIFVw
zsL5pYnR9i/GW0THy8pRumPY+qkmi0yZi+mr8d7oxEYxyCnjBjch5+IK482yly+Z5oA1oBq4HKGo
p4Va3e4C5wcdoZanZj/NdfaYEH77ID3nzNgQT4Ls35iflrv8hm7zoLwARKPqrjMHa9aJvc3um+fs
HRm6lYvAW9jG965fbwK/PS7+sgoQ26tKit3ZOZedeNVxO5qAUtX0d9oRqkWW0lxmLnUcpHpOanFo
2/EKewqwdiq+HEsdvXi+B2TzYw35qxlZkAEwgB4aHO/EfdxQaE0J7dFkMS82XSWzLO8Hrz562HvA
HBf7OiammBHikSSQaX8A4vVeJuY1Kk00yFrEM6YjBQzZo7PL6+wtWuq/Qz1cos6AlK2Iz3YDwgi9
4RFUMnepF2hGujQVA6UhEU8Kgwo8BE5NjrOmrDf6npgNpu1LfnaV86ZsDOUaY19N0TEcyfHIEsZ4
eVuMcOeE0TUXzcWQ/ambcShDMKvoSTbzFlUVaxdE42ni5G9nA7c/buLihPBMwpg6KYkYYCS7hY8S
9fAepg2c4nTBmD2mFzls9HPAKYu2xoqIu578CZvsDklYfpqNA8RB+8ote8/rUIbJYnpe7Ch9iyzX
+GRiNGBuCGTY7dM/9aIOUz289WaISKpffjJeu5/N+aCT2bqwjh74rJStiR3HDoG8jSDvxqWDKthf
Nqp0D31IQ70DPRGP9RsC/zdLJNvUrb7C2djqrKNN8m3l0aUcuS3CepuJFnHI3EOHaDOtILJlZ02F
VMN88pD8RC/QWDO4PgZZdyvE9By47lMr7Nd6Co8wxVBSwwyzbrCYM6pzJwTGWtya1BvpCgzZfjJg
Ypq+OE6xv6orByerxQGRy7IOm/5AcEa0yShfXNRVJpkcPDN79FX6AvhqT/D/ZToLnwg1O3+hWVCm
22QsT3QadmHSGXdOMvN/aRB47rQzs+QCABnhAp1NQApaG7aDTlbhHWKHx0TcQ/QFBRUQqr9xhvZA
1uJVT3veUcNWLyjfSo/a+LvogofcE2hIMAPiDkZ8Hkwhdp6LdEkEwzWMiBwSsKqo79XQXsJB/ALa
3okxP4tgOjlxvw1DHn+dbGpayfrpVS2duimMr17F+MN1tdQO3jrc6D4JqXPjaZdpYfbcML8E001E
/IyTNzl43df2gxmmu0akhPMEDLgN7LJt1ZG68F0nRDrZzTjEV+7QfXTLckHsEl5A3V6DOtzmbXnp
UHp3/GEXDOa+nSZcrfN00ovmQfoCbiSb0S37jZcB0InQFlQEH4R0Dw09aukWR9l0z1WwbCGQ+XeB
m78ivrCHm/EVmBEsttZCX20wocdzJdJPaMCXxXtp+F9TQqe/dizCSvMHaayDbQVHS8mNtEH5k8iT
6W08x0eJKkXSTkMQZ6qOeZKfFWA0ruPimyiJWXSUOTij1tTTvG0f4hVCRppWTA6TDAURfXpY1cQ4
veZcn1ApsqxDiL4ZNHWgtRKNdl4LwB2Mqdl/9TL9Y7AtuinaRWOxtYL+G9jewalpzJOSwyyHWJC8
iGCEA4O5WxK9qwgVSB/Seg7gw/eHn5K8qhEjioiq/4IfTuWKd5E+CHxhM5SVO/2XbZW/RhwFZc3S
B07xGA1YDTug0pqW3gmFHcQpEX3SwAEpZd4yNOb1itHBZeFc1e56iUAVhG4mrbEdQJ7Hru032Fw+
1TbRo82y4xAjPSJBiBfxZVTJPYijh1lRmmX1XcipEQTghQVaWxktNyvFdSeO/pTthKW5PPRZttcx
2hDDqTSGbUyrIaFmqAcS9qKXr4Err7VdPPpG99kEjtYrRQjJWVeW+vTj/tcaHdTo3a8xwXQP/mcS
9GtZkFOHXYFyzeLvZZbvcMrCQH78KbPoNAaEIC32RCgAZIW9WLQxfPMrD5dtOsAFTTElraA7yrLb
LETArjGOBn3xpPA/xjB5B66Ia26JAff81PIQYyEeZ9/yyH7TZ5TaDnVUvzPlfOGpbiY1b6auPi4E
fHiEy3rGgot25DWZYfNOI7lwHb75S5AyFCUjSEly1YS0aWqcyQC2DEBC+MHjJmANGRb6BqV/6FDa
rCmdvFkefKLZtLDa0sX6W3tQAqgDoLi2X4uP5KLX7po4OWCGuVWyP/oalta41ZPQgcKgycamQMDz
Wa9Ilsu2rek4mv6lN+qDl833lWbLZahvIbTc8kYh5/6gxCGqejxeTDoo2MTclaGieV3s9SHx7wnJ
+mOZwHp56bKLZUO9P9K1qy0S9oKnLMlo6jw9BKn3aQwI6uX9D8YEtNAWBLes13oYjLtoKMDU0Rvs
lg3N/r+lYVWI5o1YXiPt6HQR9abrP5WJrnThEssZEQ4r6V5ROT6ZQQEW0cKkpbSerWY6LTLAA23B
dAmp+mBSr56g3x1YmIy3fkyzvAP7xJQr8Zu/ueE+2rhicHPeAom4VK0ytEpQw8gDsZ1tczvoblXh
VWxXphz6zhoOpWBWGu8AeI5eVD672jDIgAsZqeyEvew+JIoYJrWDNxd4I5olDQp4A5P7Bk/lyVT5
r22P34ZjUET0X0JqcY5CL1GsB3h5M1on4Yg/2ZRtOrTLWhfpZKkti9iRNfUB1lFNjI67/0Mf6LWq
5cn0jV1a9auhI6VWXfGkd8migqely3/TcHqNVHej/gUyOF/Lxj6aM9qLdO48WmNO5F70RepdZcFf
dWgsd2W9pRVO24uEmYoAYP/aIlAEMddnyr9mE36OGIiSPGDwLdaxcDeKUnUmI9EZM8cHi7eF56Wg
CrPVQ7xpZzwbWIkiKOu7vCgfqgjPxsV6mtsGuxiPBjlc/Kzcz2ZGNy+6lPS99A6Y7fzoGQP6vh6n
S/LU+GLjAy52S/DQhgOyroV+LU9dl72N5sSMqrv9i9z4TOqgMOUDR35xCUX2oZoZxD1qhhHte1Nj
6P2+hR9KZZpDLrfiB9oKFJv5zmZTOkn6JBkRD4iO+2Q3FbVG0JTPNRBFNCx3rjUdDK8+T9Z4yVif
iDv4u6JRa12aZXn5XcTeiihBw7476e+fKaR0qHZsqv7Gcc996LCN473f9bieLAn+k/i4FsH9tIwf
hXA+RoE2CNTtKB3Po9981xLGdm5272aLJpITDuVe2MarIIuNuubCsOUbwOML9euuixnJobn+wChm
WSdhsmER3VD5+0aY6aafTIJWcenLl2agO0OcIDjDnpx3wq9fW44Ec2jeOmzK4G1D6yXNoS93nQ31
jZD0maR6G2bWqWF5VKlzHjsTPxPvrXL4OgbJdJXDYUesPVDHsutO0ZScPVZwZsu9OYjdnKgHhVpv
nMHDa0GZcnsQT2PwDMA6sY1vNOwrUvb+Ail7F7bNTlRq66rllDjlAYTytRis93bixGtINv3eRZWo
mE45A0Cg3ECNWKvoPWz6GNJfZNxbfrnLrGwThvM9ReShLNuj/mBUXzYjd0OrT9c4jUr6Vb1et5a4
F8D74QaS0sXmQa+/Crk3XSrrqlJ/I31iTlHwkFqpexfnNVZv7q3v7G2+BFuO5vNAjJ8c6+xMKOl5
kLVzI9GUX/dvhkebRLpHrwGJJDCId//ixHmLcWb0ucz+76KSQ8koOY2931FzQ+oQtybcV0h7broa
WjLnsU5QjxptBKvS6ExLdKAjpc/zWcxrbZ469qib5yr9HVVabXRErY1pE9rtN3TNm+6u63M4YdOi
6XLXGM8zMMJCt+44J0ePherVuubiFLCRE6j7addFWisuhumdMuJnutDD5J8P2sZkJAu3AfV3DucR
nif9gsODTQP5y6VTlZTqWqXGm/Sniw4nS5egae7vRR/BKO/u+wXuH+tC1/R62wRKsyjbrcXp0Lsg
u4ofBzFx+ucLF4mD3d7Nqu+aLC2wAQk3wPxplutG7kzA0g/Uc6pjlmf4bgwfGVKqdW+dZ9FfAdbj
Ygi7lT40N3BnFOaf3FwuECIplVrIq/DlZzqwZfKv7qobGDi2QTmcbZiPrtouJFmXW2ZA0O4tRB59
BHVv/6ocHyYfV2LWEowYntD4zxRLdmfHrwPQGR1WNdiK5jPMtMdUU0J0zBlpsBn3zYhCuSZF2Af9
cTWtP7t/1Ve5+BRRLBd9CmRJ+lBMcucphT7vFbuwIOuxzWnWAv2uKltWE2dXw7MelPmi28B6W08V
KE1mcyQ9R7S9iCn0aRCZwoARKWr6rvnERCFZmal5pgc5qfrOydhHxGyHBks1/BTBtwczBv1rcMby
rp6sVRz9GPU1m27g+NZoOgILXhjsDlDyIBC70QN3RZ8I+oa5NGZHx8Y656/+JgKhBaLBCvjYWbcD
bBJjupLaPeJfGMwTRLXoFYEWVBngT27a3Np8FQyyWBhxYmyLdro55ET679rmY+ibk0dBPNe4BMTz
kVnnnT5B7DjCD5uWC6h8HgF/2dlY3XCQkwqtOlgkPS61eY5aSnbQbVVVAPEW5RpzzVW3tP8SMzcO
cTNDhgczrVx86F1jBvO6omffRuVpQBRcrxJsx6O4O5WyPYgQYRRSE/qeem8ZOa9lDLU8I3X6mi2f
4+hcCums/KE/ICoEEhhZwxBO9JieehWvUMqjA/6jV0pdfNR1t9YLqJXzpqIzphEEoMHu9K1j92kZ
7Myy+K7o5HFtWnS57+a9vqsWSxLFaS+GCYeNDLMOFpW+Z3pbE7Hu0Df50UevTnL0dCVEUEbMSEhV
KE4wsyLB7TvMTKJv/Wl1Wf/lO+mcjW6rHY/7hpusPzyuv3TYQHZrY7O/w1IdamETnCMUDhD3r/0z
LyzmdmPhuFuRW03yHNnfZWvhQZesmYao2NqPg4HurSJHnPoHnanmYXHoKVTtCPg4bZCwv/Ws3DTv
/yWyUX/TW2HgsBzyCaAE/tNldBgWMkCWI9+AdU8sSNAEaXc2PXRg447FLH9o4fy12PlRvbp9eYv7
56GtoHQpvLGe9VOruB0AKLd6gkMTFElZaABABfWyIB4N7PBCjtvc6Ph3YOih0ko/Jt001GuEM3Wh
GPJxeU572p+I5rK5dTR0mOBRD+oV4IyfiejPQWtdOgDXLqYxUbFhwSQCzWKgCI1Oz33Gjh2Av6J4
SsCG9x9tNJGPOJvMRGS1N9YAiR90yAl6f8WT0esps5yD3j06hDAMq3mSNeQeTHZXOjAN/ggU41M/
w5YCWAGjhch8JqJAsbh1xY9+3oqEzC85qaJPhpn8NwiY96MuEbyzjmJ6jXqPauV3vk6MtVTDvZmr
T22D03gML+Q5bAFiLshLpNCbyHH04jUJIfqgMekaMBWKyE95CnqDMnqZ057pOBNyNijTCp8KRKQd
VOhvyGx30p2AVlJXEn7y2Lizwps0YmC2HvADZqdMX/Q9yNJjIJA/1VYSVLG6UNKbngOpwVIqdz5R
fTvpD6RGWDssC3xu9JKvqJN10FqUoyOhPkT0rvBiFO1M0z8St+lG3fD4gmdEf4ev7dJg0Nusry+K
s6c2l72awwMRAv4DJ3DHbuNLJnG801HCAYlh5uqhqcQ9U6h/4bti8kbhp1djLmfSnu7Myk0rVoCZ
gkgAchfRYSZUZUvwqEsF1p9+3LLroXtBwebw1ce+vgWW9U7oiEtg/nyJAtVTlYCWRCHW+Uy5+U2B
J4OOX2wldl1FhaMPqWSY2f00G32EEUcGxTry07LfarO5rgng/27ZrxN0Ox079FiRJ9ffdLTReywZ
IYuzTvmtjgeLLntxAOyfdbSxea8E7gPv0ZDLsnyA7h1Djq5i+hq1rjse5C4sCGLDyJrVCyXnAM5B
x8QltDSjYiCZYd74DufpkpFci/EqCv6aZ9g74hAw49MIlf+vGh3/2AcevXT9/CwXicjoQQeTCIR0
myQXd4SnCaYpoNWgWwpe0N5BFr43CcdAHI5e53xkzHTc5bMd9Law8u6VmFXM/j3XHzlAbBcYbeUl
KoKHQFXf/04Uq4Zd92543ip0Ud90odVBkQ8S+/wvJLj3oEf34r/g6vSJFnOY1hkOd4gVr+jy0Fpi
uwXTQ5ZddDLH2WvFryFgMBSsTnqrJ7N66yN5svpXgj8XhpTKxkOzO0+GHe6X/z5Y7259jPO/9R3S
+3Gssj2ranHqnQ+GF6mEf3GAvBMRWgt1eETEDYCM/I1ejPzIIMzp1CA0E/D2IK5oR/tSPjIWJpDx
1kkISREzhrnLLy1G9v+j6UyW49aRKPpFjCA4gdiq5ipNJask2RuGZcucZxIcvr4P9KI3rX62VQMJ
JhKZN88NuJaYD57NY5ZRVGuu5hE1EgAnuSfY8Cs8QMyjgATGlZGIxCwfpsou1aAvjTNBgLDa5JvL
ld81YcWEZJ4SlmqRVlevQjbBSq4InHAAdlYJWDFujkpRQuL9fe5hpIOTOa2ZD+Cv9YbHgaoGo+bc
OipOWtcH/shcFL6hIz4ivmtDTDT2ziagSe+fQhBDit6vwbPZA2aCB3HZrDBffXjM4PFa36t6eDM2
wEs/XExUj+fucWTzrtmufUIKEY/zo9qZINzxEFjqy9IvdtG/eri9MNz5GLJEzDtEtrVhdzRxyOyn
5p3MV7R45m3qbkUqD6217CP1vvjAfjqBPOs1Q6vkczRlmRvHnDTEPIwI7C/TtwVbirnUwjBBvMSP
ywJe0QcXOkPkNagxnkaC5qrJr/D0lmq/2NocIUqLruxixY+ZeYR58AkQi9+djW2ReXcgf6y50En+
QK6jU5UDvOe1MvsPr5N7XCgTYUwSYn7DG8R97yVPiDIxcFEVfBosZqlNcfQ2c6s79Ky7mSUdMvrT
zRNaSgIVi04w19EM/dZdvFtPEjCw23LDzDr0kQmMfflowqhVwcWs/5rNXvocg5L1UHOWN+s+jeVT
GUEIZv2jDyPvHGfUiFVPXhzTfrdPbp7fywzEJ8+DCaXp6J/ZNcxT6xUxQg0ymVANRvBxZ2Kk8rGx
xgyNFzWhDu2V2d2YR/xOZqbOezIbjF3W+4FwnpAPm4iSiYT0xQydPZilYuJgQzph9lYTLohJ5g1N
zOH+fCevXk6zGqGsyWKJijQtj6YblVA1LEZqNVW2b0F3uEG3NQ9Sgz3KTI3TrAYTjTONmr3bDh5T
17l/MivNohkXps5lHRnXjcvvxAji8ibm6VVsGLn92jJoEpJ3oOkh3zTZq4mtJVKmmr8xt4Vn3gQw
87YQOphih27AJzchlxVhCiszCnsukN2tr4Vf75Xt7dsWVjCLztRWCf264blR9llmDeZqCgVRS5YC
MqvyNs1I56zunsrUQhldwx0gucnmX32ENCkC6cljkkfrOyc89r5Vodcvv8yObfaftSn3Ddm4kLio
sGua3IKQ8b0Wo6+Z+oLRTFXUU7F89fMPKV/Mp0Xicl/L8DkjO6PTdzZpSkhxLsEUQ7py28qrWawe
CWa7YvJYWoxcDNfWgu7D6khEeeP1jDDUpN4WFi8msYkJcWZBoUDbm8vEg91zOjFRwaSMLpu7WYOs
aZOWShogw1JfzRJoCWHSLQ8mzzG7Hh3KLRZXJjRwWLz+d8/0j7VhsoM0je27DdEkM8wsh5uJxTzB
5kva8dv3h5lmerTMoxJd4uRzGN3T97s444NJXcbYP5HiFHX+syQfDDRtd1bq/2OTyTn9xDuIQR5N
MJo5sQ8suBF3MHO7Iwvv+TnaMvWLx4ZrYPtw8/wbVHdObHq42BZX0FyqFphn4n9ftlou+9lukDhH
ZIBsjmYfUNW6Ne/QkY3ypp0Zfy2/vgMhhWf2ApPQra13i+Ia/CTeffBi8EiYo5vJUZRKz/mqjrFD
zO58spD4rXOtkwnozpDhsL1cOIoiZ3hhmOVkMmezsOOZagr7LRRdniLb2UXZdM37waA2rzRfjOrx
WeYfjtvvTFwt7fBissuifY+k9S8MbTDClj72vNViGK1hfDHplykFzd3A0wKXC1Ezg5C0BQ1N60fa
EUc6Gw+gIgWLE9bW62r5dBXL8WlU8Ru8rCcGTMrNighlA+qQYZCY8dHOjxukEsN91A9/YJgRQxb2
9zGa/LsRCyKmLHJenCl/u7pv02IF6LeA+I5y610J7tPULOBe1RA8jt2KOL9qyKsliugigN0dV3Di
VleUHKzDT8pPNifVkBi2MDJWxWVOItm8T6K7lkl8X/guRf0I8K6xFCrxawBQlpRYima/G/z7YFKu
3WPalf194jNslYXNJQ1niXMtiK/l4DPlR3uxSnlP2+Lu4YGolHNs6tU/FeaBqWZYm71UHB9kv14X
ozBbe7/b2JkDfX8iSjtQ+jlfGStg41fT/CpLq0CaX++98B+7+ZGWeOleSuLP5DB0ruPzEP1hDG3Y
kGbYKPfan7VVXWYCTo2Gy4KUsGmy9aWxYHRPNZL49l+HbTXSL1L4hkog6IUBVm3AAWgJ6k/XY+RH
WgsyUS8JgoPfFwfk2tg4tRavleXLS9Fxb1G8P6sISfHoowws2msbI8sxGesoMf6ECPiGNTiiSyd4
6wQ6+nZin6gD558/MdzSdLj0taUKDoGYp71ard9ZA//ZmvoBVC10Vo9hE+TO92vII5csn9NAWWlO
Z4w4ggzVXFofghAZBJ2pGPoDpJGQRnhbIGRb7XU+WjYAn8kipPfDa9l0t1FVtxWfji04x/sp4ib7
nc1BfFAvsRl6yqmoQ5zzPxgUehV58Lus65/VFJVbv6skPFdqpfVyqIfkHdgR7rb5LKiWZe4hZLCN
QbFbOpan3M1+LW74OzVI2UJRHQnSTJ9TAHScJYGI43T4Go8wu2JhPY8OfNU8LYf9wibGrCvVQ4dZ
AA8kzVY0zc92zd9g6vyiZfGIdyAVFbv5bYXlmz3HDpNE8zVvi+c6p3lR9r/VAuhQ2BQ1fZXepgL6
R2KnnKIdJ7kmVkkbuuJO5tob7ga09DEyWPia80Ne2tdCs2ukomFrnAC7w6nxZlWwzmZ4Yx1srt5+
0StpQlMXP6JG3WOxBbDGLl/sAY+8pGuas+OIa+dlMTkiWh491t158HFNLNv+qdDiR50yPpw7OQci
8N3r6G7W0MtJ9cKHSDjPpVUml9VFDZcNoGXh3q4DkPSAQn2XDLglouZ/X9pKvEUzFdopp7ZH4eiz
CoOLE/e4hc3wDazG+wfYg9OWo0cmdAZ6mZEvzmlFPyxvfZQoIQivLNxi40bfcnVdginkg4T7JxM7
uqtWVFAaaj1F8ZfOopItrfl1dsOJLG+91uP6vpQWpWMmC+/8ijNAP2C22cbNXqvlb6nkJV0qhl0U
2vEECUYYrvdq9AWjWTZlQQ0bTiWfcT5cnSm4tuOKztS4p9VuqyHeIOdfBZbTc5KhCayKmMJBaZ+r
JqBXNo6qfJo8PN9kzXhQ6bFP4whEGW0C7ty0CuMjZqJ/zEltE8lDeR6X8slCugOHduFYglzrGcvz
bjNDgkApIvwt4yw4czepf0hWRg2qMir2BVIwpOKs21zZTMD58m/T4dtgOXikqGVBV4pmczu2Ubq3
GzkbekZwcUfARFxWsG5g08jkvvKWnm0HQXCI/Udh2R84LeZAtCyU9tNfp4pvTMKfEzeB/EvjvU1s
zug2bvC9q06AaxRU9Orc1j02J9J96OO5opTOoR6MA2Ce0fnVBRBGMsbI75iswe2mQNpgJZRl12Kl
lo6LnA2Sb9u1Pbh8JXLk/Wt2XhrfM2WEldEcMdILh+LEHIi6c8UyHsvMepYzNDnkiYWoWcyzjS+o
zT7KbmLVd/BbGHtP/IsRqpYevpJzHbHZM4cfSDL10p6oTbqrZCvVpesy06yGj05ikOSkGm/1gfKa
yoCpJKO3XEu67HuCyfBpMeC87ceco2FdW2IfSz29dasaybhs2Hbp9Oq0bnqQHgGPIwUA8An4wGHp
g6oiYIxklJhw2fcLExx0ehnU0eFspvrq5GRZc04zSbrLZknd/Knsa4wtvCiIwLww5Y0m32VrxdRu
fl3xEwIWq6G1CYA+3tqOjHsgSGBMIOSCWxkChr7Dlzl107NfZfMx8H2F/DVFKAPfD9eBjQpjWtPe
0pdU7Nosu1fAwKEdMFWybTzxK+8ccM/oTw8dlF+KeuNK0c+yz96YzrTnnOR1sOvhlNq2exBJvcLT
yfxtUeHsmlIaPa2NSdUzS907ozNFG7+veBZUSSZFRau7l1PWNCghpuSSRDm2621ZH2lE0lwrnApq
bFBHr4kUGfta4TAygdPDucvdFjlIa3+WsgleGr+PP7QXrJ/KtYPtWgDKqhyfU2Gu06OzaLRFTRXY
n2mQx78bYDfHgKFKvAusyvkE4Q28KFtAUAcFg0czNjjwnVwbDyRUw27vDAAbPdydohW11b5lbptc
KVb5c+kvADcmbcb+/KKZcCNcXCSgVVnHEX6qIR32uHT+1Q44szIr22fPn7hrc4QPT8uSfmCGqn3R
g8cYiaey+arRg6JQSoO3ebT6j4Vq8VPtpFT8R8v9PWi21tZl5D2c0YyIGJj5FKDSIhPSe+X05TVc
xvVPPcTAtaI+CshK/fiEKSCZ5biMbAEeLUEuGDI9qCLJ0RUQi4K5+tvOghbH4sJRKlAEe4sL2b3T
2YvooQVYsHU2aYIiXU/rI142/T+8tHIw3r4Vj5thspheGwImuf0knJzdnDoST9N8IePzBYsdJy1g
ulNtH6tSjDt6xWhdAs25P0BZDRm9XVB3tyNxK28tDNiiiBH2QY/50zI7Xw5WmBvsBtMX3QQMnsyV
+4Ut6UzfbaQkPZfF1gkduXOm9JcHHccQyIDE5Iaygl6CrNrGfCEsBkk9SY/kBw3KRhq4kcZ9Gmed
IjmMEjNLLlpzJ/PM2c5ebcEoVcvj1P+cuuBdDP+4KUwhvowT0pl+MoRKn9k7tuVL238tBdjFKXmR
Yxc/OZy7cMrlQIkVOTXYecYW3WiKmDbECRHXL8YEHrLMv4Lp2s5dOdw5Fo1scrxG5O8iGMGpzorq
2gfvy+D5ey+ooCnvuWJj3wnPPg30TKBvZwC1WIJ/S/9Hy+T+cUmCLSf1WRPk+Zwsl7uQLT9zlpNV
WHsP6ZgAysKrUiWAC3uLuwoK4HL26E13fnOyB4zbtLxvli8XGUVPtUKBYNQ87JQoP2S3vsXjsgs9
HCTA45bVmyZvpHuhDYgF85uWq+f7mAH3uKOAHoihKlDevdMpk2011j1rbrTld/hJfBPAgLjWHA6z
Nwe4dxghD/IAHcuN5VGGrWkaScYLf6bMa4JfnVMsbzh0j5B+c9cFj0ntOGh3CxRJcvh4X2YGGl/L
W5Y/iXh54yZJKEaIKMO97eid49nnWeKTzFLDD+xgPplw0x8JZgxefDN4GT5DaOFY5uXyWkMa9C3M
VmogBu7wz6loTzXytxkd4lD6Vollh736/RqkHLajDS+BAoH+g97pOPgIgu4F8yNIpe490riNoWCK
YkC8nkLJmv7y6WbKhfzoHBycfCIX/iqwuO7WJNn1QbYzV9D897f8mikHuKod/+lSLLKTT/OaEYyK
igktH7h0Rxfb0u/9uO7HiAInoJYRKRmHXbZbd1fG7kcFHTPjyunhNruMX7rwJdSytxht8VKIGaTo
Ex8pgTEkSkaSVhsckLpaebvFvXjrxfQ6Sgbx7LeiiC8qgZXsexgpo9RczuBj6ciCieSg4r56bJDF
tGB4Qz7atMdlSl+d2j+Vfvha2vpVohWtCvWxxJRDgYMz9BB2IIf7FrR1/CNzwIV4qqEu6fH4dlN7
jhPIXu38x6nXG0lAsU+7TG1g2RykiPYKrkWRnSHdYFAA0m3UCO0YzRifLGghWof3zLM8AEah+kul
FJ6eN75VGM3XA080mET2/jemgI8AOz+9ZHwc1gXrB93iOQKNYoyibcntMf86zZ8mYiJR+oLl787D
tidHGz4n8a6f2r92mMHNmtFCr8AEHNQsA1fuRhazSciEdRD+GYJXTIyf5VhcM398dTD24VI7o7cT
fv7a1uVfDrybXqxXUm0o1AKCGuRic0uc+qBS0wBpP+u0Qc2xIHqEaMhIX5mdK695wVL04AeMEtkh
uqbqMIe0i4LT3Ll/zC3KeJgcypIRqvTJlsfRRRu6cgYarlQU2P/7D8SOG3KOBw9vGCf/6BrAknmD
54dDE4kMcaqxJsVnl+timLSGMclKneTwzMpoMJVhda5UyrQpmabuje9Xw6MTkMfj9rP04SiQh3Fa
ufMbICnWQNsPJCafudPu0WflKC6H+W/jHdtgmzQBQsCSl2kVmDQ8pmqEzNnm3I4BJQAq5+HTdpuf
TN0N7vIIyP/DyhcIQMwSRqdY9B9sETxpOQYMM53mYQ+I98L1MhEgqMGKM3Lw/TzV1X2evFBA3w/C
3cVDfuDDB8iZ+cHapEJ45jTaP3paPJgvwh8vQ7fjh+wkdoMrKxXeY4O2eMCd3Prhpx1l9T6GvjGh
4urcG7hlqLXdE0AkYC7Qt0BY7uQICkZ5xbsb/TRf2nU5BsgxNVY8GFDME1aUvIlFUnjl5zRY5j37
yIfSSuVXZhS7+QMPycd7FdkflduCBXBoPokSMOoFAXfzFDAC8FXG3Z8MvxFZ/PPW+cDK7LK+YJLt
loN75VcWWb4V9qsZXUX48aKy9Tzl1jGTzW/+lomoE39rxrYKELHugGjI0VeetQcKyeDOyUzt8p5/
YoZ4PTwCqw4OnP9cuP62Z2s0j0naz+eAoTObpQ/bm9+pfDz1crXJ/eVXkvCalF1XkS73eu53/QIe
A/sjJNn80Jy0N7WmS5tV8z241jCfNxLwk/EhNq81ZD99jqksoHU3lMPJYe9lAJxebPQQNJ8JU8Ke
fGCtdHaJlrF/loBut1E9PTMV9JjqEYeldj/F6uZ7DaxhnCOHzpkRiHXGlsGOTOjmXHp25umWLPm5
ow1B7fsdfYyK+Ie5ham3GTQ2T/WCzqHLfuryy5i9gafdhPxpt8B46m9TTtwsp5vdfaRcby6IMUub
hQ1UBloSeEtDrWXtBu1r2jI2iSaBfD3z7V3nYhbBP+aud6wQu+Q4OH6FzI0M7BE8iPnCHF9kH8F1
ex3WspqtuPhHQDQ3RduNudeZ42zC4h8bi/mYBaU/Rqd3WDaxD4hdHhPrs7OJLdGI9J5S2cq24aiG
+dovt/hUsOIiNgc/6zfm8/QL5U7Yr3ymMc72GvlINfwcA2nmYZ1ebhO+pNeW2G3c1wJEEYVYq7wG
/ReoNzZIkDEedoNe+Cjn6ZeCVEd8oXf6zAWc+UBTmJ9yWLuR22/NHR/FgNks4wN8Yy4YaJ07JT8S
zSXEqwdZRjvRFOwRExM+WaV+ByjG/wri29QGmHiglqKxIf7xvzZqJWN8EucWKM6z+ZfKWaGZAcol
XZhLsQPozaSqs75LcN40U8zt+r7D3C7zzHKpZnE127xTfPIBpPryMvyI2j9TbrzV8x3/guSXFzGP
mrm9ODRxxP+2FPG5K73Ns3plf9Fs4GVwC2P7GIoXx6HNXO1DvnEHXsh3h4c1wHiB60W6xwADrO8P
842j5pnB/nNB0UVCXMtB/jpmqaW9BdwKDcKyHpGZ3zk2Q22eoC2NkRgD11iA7k2wHzO9MevQfDSu
k07wRsjjPR8hxemKq8QXKGGlFEBPzTc2l1azqgOQpWtCxxvoZ+qTJETiKNKv7zXF5WCPp+NMVZil
y8d015UuE6L9EXfBeNiS4Qns1nm0uDJcgjVC9akO/KiC2+BbW1Y9b6xMps/Ik/mVQFHg1qh4VNvv
BKsoIZNFGsFH5Kb8d6MKKv3sXjMkWSbBdmNG2zgxYljQijJ6LN13RO0JTqY1E6zuEJ556H3cjyM7
Pq0tQtIQ2SW7vv1aEmHH4rUWPs8k5AvH+Lozge45ySER4b2X6x2KtzeCk/nKrkXkHK4l2Xmfp68+
4lvmVi8I86FGp882dP/JdVGf0rUldzDhKXJKDOyozrbBQ7oC8CCicAHZ1gR9RuXV38GgmWyG47jr
BD0TBqZhpTDdA3gyZVeMTtb8OW4xpVxqJufZUUem/7P1ISPc2llk7RdSAcYPR5qYTDBhuIiHS7Jt
3e7SW92Dq+G5YdNmUBo9y3tIaWFl0bMBv3NVWWp27jO++4OT05O5E5yHfB4FJGoQlTlXhINZ4TzQ
iUQUmsv7iMq+icjh4F51M7FV7Zu2ZG4yQpFg80v7CcHxumTPSWDWxCc9qwugjQ1VuwOPviKyay6s
ElG9USVQHNcDhDz9IpzoYD2qKHBNpOyj+L1bFq6Xj8Vuszw1Y6q2dmVttJDnKmFaD2zdW6SxsWym
pH4bmjZ9HJe5/r3CNMOAXPb01GBRUEyP3ieKRwxjH+I1uSg3fYk8/dcEBM1wCGe2G6V45GPLnpmr
nyqWlBs7h8J9OeB5NQ04CCfnIE8IIx6tlETfa+MEvM6g7HqveXDy/stTbrcL7RqPTJpX1N0cyjt+
uAvrAU2CBFRXam66ZS3ga1r0kx5pxBDnF4FcvAgyQKC9pKMgccVAuHnnhPpE3/oNMOdvyj0ckpCw
UZ3MKE0Yy9byXaJotpYUbDEcjo2HK/pfcjia45LDUkjBswA+ZFX3lGLfTcKHquLdtdxTRfPY/P6c
MYRfM9YH/p0i1rGjAH+aXTJ5EY+fjlBnEbgPduI812p4oDB/cEC/CnKjvEue8JqLNkWm8Fq2meW3
XXE392UIRMQ9YeWOtTABFglnSAPMf3Kiv6NiAC2QL8tiqnI0tNC9gRLeVqY0wBibG8JfEnCsygD3
WlAjGIqE1auo021RJ1deweatUzVyk7KtuU4Cs14NUmuYLlNov424P3BfEEsV+5AskHEGkCFQzZ2Z
ab54q7uFSdbUDGJw+k4pbb20JeCvwrJuEHv+tKVAd9BXF2o5jJeWKT39+UgN61CM+EsUTfs6Bsl7
0GbwDdSFtv2vompBEo2npNEjpgHlTRX8H+oMPytJAUno7iGSALn6/hl3sFvrrs8ZwyiNFk/VCPMB
iL3kCA8eZ9MRdFnMTxR7ngPKWar2kpUFlZfb1nGf5Fxsu9HDEMd3AXyuAec0zN9PCyr+OxPgMSjC
68nDUgn0h8wp4A3oiGpUvWntbxv0RYXGoWkOaPOy6oEwjH9nOTRE/PKnHtXVHhKEMaAbjdIW4PE4
+S+wNBOGGrPcA6QXN9E/hqyie0D8Nxc0yjQE9FkULn/RlcG/c24PD9PQ7HzG50J3AYkwnhTT7qH0
o4vt+K+mi9NEhPc6PjZRhmi88V5qrlY26pqxm/5JdSwo1O+UPBOMEmuXUqv8XcnoIwzK34tdPlPq
2xuQatowhobojGBnR+/zuLwMvZHB5ONjVJMK1a3CcTpwBuTrWOI4TPy3Irhqm1pMvA5IU7yeM3//
ZM3M1ebCitkfEzI58FZDdRJVcw04KYq+hZ5T8YhWxWVMpvkSWelL0cp/Qa4PpTIYg2im0grn306j
2+qPp7SQhwz7Klpi6uwU9i12ZxzG5a9Fle+A7e/lUAISQeJvJcepZ0JWezbn3qTks1khzjxoiTpL
wIlmmmsszzS6dkEXPirMn9ieiulOrN5DyHT2Sqt/rIGY0Ung1PIWIVKjgbT3u/Ro/l7o8BLXGNdY
UiCgR9NU6CoDc72chD1e+sT5ZIj/K3T97soZ8VQ6KExVN757pfcQCC5xbTMhNCPtaKEn27CMucmj
FAfGmp7SwD+nPMJpA3lugfNQ5u5TOvQcGHDIeZypeDz6nWzIQkLNfDGyJ9cWNw9XgbvZnSyEa6SZ
dh/86XMMTWTo/FFh+TzGEhccLajZd+NbghoLgmV/kL73KF2A2H6f2lcUKtMFjYCkuiSuoGp+90vz
HOECaIUsUR/LlkLSY6rVA0WuB1cub2EdLwMVc0pfiRv+Kz0vn3cUKa1fsxtLTMajPHxPICVZzrqJ
guDSQrZKqZtkJE1YvVAt4hHLNWuLelyQSqInOpw5OUysZWwHnqRnnGp4kP36bRnUztPrdhpbB/En
xkGGNlh5WybdD4qrWdpgk6sEAx6BBq8ZT1m4Ilcl2R4ceJCt7/DpBvWD8utNeC6WJaP6cANDeeQm
GyBD3NbPq+M8UELf18w1eR7mcYUDJTAk7bhA2cJaoTdq5Fnjsj20PcNDfXyraADB/Rgf5zYaMKdV
eQEsLPmbuxVHiwX5Af0mO0z38zI4oNojUJNQ5FOEnB2WhHGikMIuJLWYnAgXDREnusqmPum1Iap+
zlgu14PWkL5jStAPkT33DLCwr30Ork2NZTbuEHYlUFAjF9soy8X8t6E7gnECvAoojEgT4mk4VYtk
8jBqlkNY6yjYtGtsb3RY5vmh6Ojqv8Z9uyCnbX521ghs20f5N1rLTFKQ6RXb8tJqaBRJyfRGH4TB
NSoK+4EBq3V+wKwewrK1onJtNYcCH0VIwjCqTapopX7b7lST2YKzPsyLksHqZt9441zuozwbENR2
/XEaK/cg4eK8oyBvfgvTstmm3krWNCxiRwFjp9gFkRoI4A7g/G+BCBnB6V0PRTXuCTxtTCeiYRib
5Q/FO3mfONG075G/nqCxrXfxkAQPTtJ/9YX/OXo01PqFyRhtwaWBQWdaUSSZU43AMxDzm1t2wUOj
EALRP9DbCXIfNNKwZtEmOeaJOyaeuq0NNPMUhfGEZmBNnU81KtEDDg3UHvVM+CRDFwGrLfBjCnXE
IJ9M9bbscPbhicbwTXfkaOiiob0RHZMwZ0gxZ7QsUmEEzi1I7jMObjtvqsttAEp0a6MOvS46AxCQ
xzROcHd+W5aRJ6zOnOeKVikbfvIFtB931GlpocvGJeqbpNp1wLDhIZCPUYKFizshup7p0ltx5G/X
VuGBnGxFyUzY4DsJNRsMkWSI28ySpsPWt1xUplPsPbUSgngaUUAQYUzFL0vDn8scoBlwrewexQy6
cDVGbGra+PiizY5SLHA5m5DUh6nF2mtjZwsetr3TTfKF6TVdFy9k1HICu9NNlfjr6LL5URtxzUyN
9mLFFhMn6JZcxhdxJi6CgVgpsQYMUh6NQQVq0/iJ++WthULcwx4Ia52uvK26U9yGyO+AW2yqCpo+
e9aIZ0khvDc+/sr+QsSv16x8biKMkfD7CF9xVwu3U+s6QLEmJsysIX2sPZlRxqmSFo2LA/VZOupX
m7f6ByuaMdc1649jWEgWUy2xiZNrT2nTLf+6Cr5Uh6/yHZVPRJ50mWSyXxE6mGaTbhHXewP4x0R3
Hw56refC65wRgPuw/nAXMe8q/bjaV/p3lHGkl4NIGHA2WqbwlwVGzQFQOW4mFw/4gu93cO2SceKy
dp6zJqAPUgPhoQ4QvIdRzLPjz31Ej6FraRvolB1JIAy4y+O/yHk4+7VIQLClY3QJaW27lVzVu8Ur
sh/+usy/HNjsf1SR8LwmWPVB2RmY47OwDXXymcGiWaSnXtfFKUvT+dj6XrUT6YQm3Ir633lLgbJz
kRzlE8f6tEvTp7inI9ixxcGP8Yf7dUlyNKJ1tng/RBAPsFVnaNWTKbrYbZb+sC0xXGoWNhSIdX1o
0iIgWYbj1Ib9HwfUrpzLBrc2ndQTI22BmRuijkpO6Lx0Pj312ZdKP6o0SfShyIKm2sRND0V67mya
IXznf1Yt0mgbyRBfpRmY5b5PJvViiS78qvusvNnLcIyclfL5mlChd4ZdVBZQ5xMrq7d2q23QF202
Ar+xKTxwrH/oZyRb5EwGZYgTCtO0Y6duI7MfDqrG3qEcPY0jlhls0n8sPS2/xmGMgGILB2hejh0i
HZZdXeoGMSEjnH4s/ANha37C78t9FL2kHYLnE6eKkVKOt0JnCLpfXRJNx8VdBTNrDS3J1I8vhRA2
dSQx4ybEgNem6Gd9nyQV2oNFmW1BL160q1pkyqDy5ZEGOFzwJuTeljnd+yVjTD2Ipc1ZMENGMUnO
7kmAFr4DfeOvar4kdJye5mlk7qerhu0A7ODgS5pz3tg2TAgwADuOs/9UQX7Y62pm9sgXOML6GGvV
+dj9wS2EdnNdoEQu8RRKcc+i6GI4+lpVh2lwqNlwMttOU+CRHQd/0coODKp3HmMerccAS/mdAobX
wsrp9eSUHITtTXRK4qBl/rRpLt/vgfE8Cu0GvnBgqepSZ2XKMaFwqXz3MC/Q2O2thPfAAiO9ut6S
/c24LxC5K918tH6pj3aX6rNUJn7i8vtoT+nvwZM1fcKAWfo1qZ8sIgm1MyflvCmT5USPIH1shlU+
pKJfXrLOof6zcrTdrVQvoAo0vXhDOkeDsazg6Iz+dANenV2gvC5nQJAJ2OrZonmKgD1w9frkKD+h
7lKSXymX5qnABZXOnSce5ArGxxrc4JBnS/isait7cOpeHBza/FuH52uD6RLDvCsqyTgl2QnsGE1p
iIG5GhGGxp7T4yGMUo8EKaJ/WhbWKS9c5rxb5k61hbRoXuHYfZODMOauqVcZ2a6Nuof1DUXGY0fO
22bAIaagP/vNDzKpknQ5/2uvCPYi9cp9UDYgqdNElhBladIrAB80NOinicBHTZLDKExEnOL4hg+f
suPw2GGTSH9vWS/9iPlN3SPAolgwboeJYgHCPQhEPWT6jCPeMfF9iMceO+vqeRhl4NCAQMiHmDG7
Cex30R17W+DjEwW/sVun2tdARAgzeLmhA5OODAiodKFL/NpQNbQq1/vWpSrecfMvUyvnhz6PBRXB
cHkh8S33MtTxHmt29O3mLyIjmVoDu/5A7egffd0xScSDtJn81fngkQ22tqPSk9XO9mM9pf0+wSd6
OzleiDcmkjO3rulUSPzpkGJopDxLVnSfSd7nr7mj459Rj/+bHzPuHGaJS8gQ6pJ0afsW+MgbrcyB
HUfJDnCMYx1zJn83itYvA8KLD9LHlLRYnvMPW0t9GWQXMmZEsDoKscDzogJI+3/M090oPQtudVhX
PxBYoRKqajLWptCHdAx+GtAw0pNDTJM0xevYbcLHQA4fC2ns3QoDpvY6Zuk98EtzfVWVPAZGy+da
v3UXUDNL2Wjq2UsfVTYmuyTzftpR/qtuwcyIsfoIBXg+BGuv1gp9KR8o9mcFFBX7nnr+S+Hn70Mr
f0FIP/de9TCI9Al/9beKc3LHzylg//bzYSuc6Qd3lV+q8ZfBo2hMy4t0EQlGOn+unODIVz1zfqcp
m9C2SvvDqm3MDlRzmL34uczYuUOvZXR9vPUq48S2gBtKkuiWL5hhdLDns3h+8+rkMyjCV7EOnwZQ
LdbkMGgXMaZkqmw8IaF5Cv7H0nksR65rS/SLGEFPcKryXiUvTRgtqZvegKD/+rdw7hvduKfV6iIL
BDf2zlw5Vk8VY2AATXAi89fFjM+6URLFkNZRm6FmuEdL+FGo8QLv+7zIiMU8Pfi9vGqzeO1WWuTe
bxEjkbI7xO953B51BkEL+wKzLuEKUNj8tn2uMnmNo/oslDjPUYQRVuHuJyEmrGFXoTt+sAOKC48M
4i45zDaidn4Nmqx1ZzHoIMUzGpJ9GuOqQ4exyky6wsb8LL3mb+7VLxQTGJTC6WxUzt1uG+b60UXf
pSkuHy32C7zKPeSJ7uSTZzEreWEMuY/69lcJqH1D3hzTyIaGjfsGQmdJLnJPw3vKPLSfTX/hsbwh
XPozsREljck7JXli04oZ9ybf2VCf+kbwTLm8QMJlr7H6RWY/Fco4WJ178OwFRR55BG72DOVnN41E
svb+iMinfzbBEHQuNnSNzCRXFigldO4ZzINCjWj04a1sgiMRK/dophkDtwmfOw92QmPLsjFfk3MO
Kmi6m1n849naJik/uiY+hFm3tzrg37XAnlcB+2t5ftOG06nnJ48dWYxeF92U568MmaGGEdtWJsep
tkw4wjAsUu81qR2A3cM7bB3SsocL8ELoxv6tduxnVNPQFemRs+PkNO6LuyDtReefeBXVJ+pQPQR2
MGGAMjVXAXFXzJ4fnSR766rxK9PRY3V8n8rka+y6m+MHn1iFjm2LwbC2Xru83xq2dwSSSbHYvGSy
vDREmfPWI46y3+iLYVPZ9QQrIAD8RiO/idtsJ2L82KZx6VDlj/F4X2pn49TtTqBGnJx+H3XWtW09
zg4D3cUSlN9qtv3PSRZPLL33nEIJfh+PJmkdtr9bOC7FrXcZ02In5vmQDOHNjBgdx+Nj5M+PYw1k
ip937ZLcG9QXkOMNlCLuxFUSgwfbmJe4cv8KO3uZQxKTx8R5LJBF8yZFJlDxITJy8dwZUpPOZzOl
u5eVwWAepbm+CWwvxVrWybOFxhTopbPR2buWCWwvKX9N/E0BLiK//pJDQr3ff7a19Q+Zxj9Xdtzl
+UaSEWK1mp5SCboZRqbzLBqOlZWOR8xMRlLGvreJpSOjtmpZtlK+M7i7dWnDu8fd2NX4jbdmy6tE
PXA7x+eMZ/wgy+p74YbWublL2+C/TzVYJZHz5KP5LHn8XIi/8gDfP/3goDa+egPLHTmlA7E9TOu3
iT/vu4CDsFWR4WPZr21gYc0A/l0t3ylawwfct5tZmLiBg46XhHVlsor+L//LChyRS2sQhkP2SVA8
mzroUsmd748EJ/Jl8LncagK47+9KuyUcBBtI3ZNc4biBgJsAhbgz8bmg4GoOQwt9y0coQ4SGYBrD
4lgvan6LstS6W+0o8DPSf9BA7aK5CSfYzc00vEZF/Z7a1ptdmbiqsCO0yBWthkcJGIQ/p/dcCxiE
RKUuCnHuKgZ0kaIxO5b9h0C3pwK7cvZOXda/rj8H90WgQOBAaBN1bMl7okz1Yhs0nDZuFPkToot0
/FsS77XlnyzRz6DdSJwQ67XPWadq4/GlZvoCUTmD/NlK2z+XXVBvxtqBNyHNZUMwZUNM0WztAzHb
h4CMJ9ogTBTDFp1n6gq5l6kjd7Xb2Du/jaH2KC840EuJ96RQx/sZBcIujgIf3aDHvNfMswOxW+U2
8339th9ztIY1QyB02G+xUOOuSyn3p16WEGEmUtaV7W8CRsDPSRuqVRjmuZ5KlVs77aLdnLtIbjLZ
6szwH+EzJnBzDz8UsJad7gg+u6ExbLK+y9iL01/qUOx0yZC9WB4pCQ8SdwAQMAfNdUuF9mW2NLMM
T/brIHCovn0mxmlA2Bxn24GwEFeUzpqBQYxmvYrtd+UXkKF4T+zsQN+4mW9LDrjmcmsw4EYY8yrR
ajdVkIsYN2NwxIhOtmJsc5CZSqM9dSVcgVXeRiDxozApvH1qCHc/F3iaO1uo45TjZhijxd72wtYc
Z6M7zm5evMBLalHhtyicgrG13hwoVUSZY7RjVhfQbm3y14zLM7EfJdH0YPbvBCHbvE+VK3Vudu/k
+Cb3TeOuqnmfMffkeZHzJY162oAh/HPa1M0PSoyFhCympTgGqkVgejD2YRf9J3oDY6Wyz35EvJEx
Z5KHyM+PyA4R/hPL54NcbZ/a5D0zlis2KpbI1yymnUewK4XmqpkvCP0fdKuwDGglM6aPn/1qWhuY
ftqejG6UIgngNsNe8YH5f4GDnnbadPXj1OG59/cCjk7pvVnkd090xbvy3U0JzDyRiJhFHOhc0goJ
RM5G8GmEPpc/an5e3J+Ra/fJjyMSYgXXYWPi0xwxTBqksvLPZP6+JDBC8hH4jIQl9dBLO4INuUu9
/x0md2kRI3ThuI7bnPc+Ad/kBRvy108Ryfz3H7zlveX2SG6vvQDtTd65y4X5RtOauKdjKD8cmdBY
+tHXPS/Iv+j9c7tmC5Lcf/nrkr9elc+6P+ymj0y29e/jwlrb2k2d+6AvokqLq6TzLexw28Y5SAlv
y03k1yKA0FfIZNXvHi0VHvBBH4hxR57zVpr/uGlh04Cff0J191BjmKzVmb8JoG6Vjv6WaxQEGXLB
ei2YMP9RPfjGhYsoDdSHQ7y2en1J3HK+m5aDj6wHvSjS9MDP+c6Nu8K95A9DrU3ERQBTfkaOwWVj
GY1ptJpEKc3P+ptmeXHrPHBghkVztt9NkiaI9cGa08IWVqbWKiT5N2eMNT9WUujzPybpRnoa4jbt
iiXEggClx3cDu3/F16amv3OCoQHtu/4V3No0/84oQfqCWpmqhoYNewqJWxlyxJux8Bl7Hh1+zt/r
D0PZZi2fCxGlpiD3BeCR9YqSwiWGkvRnk2hUIgztEb2SGe75ivVXxga9099giWXMR8waskcscFD5
C1nMIxdBll8AgnPuSag1ODO3TYi5hl9C5tT/7qifzB/6a3ZnOMMBSAXzH/e5SmaUgR7lyDUSbM/G
MrEyoSfiOEp5xFkifG6uks1KN5/X/1u8dvATsXnxR3ybrDCWkL67fDf6H+ViWV38JM8WSyO3fL4G
rKT+BEoFIAh/CxfH0L8tNjKILVUmQkJEZv2bMZVnnrb//3VYGR5aO6SLfMd8cdTrnkfFav9lUX53
wOGq+tblJf0Uajl6S3O20ftK37tHfTtaUKxewztG7hoxXPSuJCh+iFzkv2RT/gqdeje4HO/mbz55
PNDq4a+pVuz94Z0BIMezJy9ydv9bdfrW6ueDi+byK/uLHzIjsdEXHlsWgkNsQ4QTksJqDXKj1/9i
nnIj0EzkrVvZv3G7n6tW3g16oXuXfXEeiGo1jGg9WxFabA6H5PL13/2y4Jbxun9MNA+VCneFUR/0
zmE2OJ90NiOCHYuBINSQ9qjnQ/oHzaz7w0l5iyl2wx9ugjREv7FAkO3PRYo3WsrHvkh4lpmy9jUz
9OrcdP17FFNZs6GFnUF6EFISQTRkFqudbIyvIO3ucxO+hYE6tVG3cbvwdXHlqYqMq0Eob7aM/ybW
wFKVeNfq8EkoFrjpdPuW2730/VqRpIJUmX6VGq6qmwiC7v/0iHsY95P42zZ/osr+8AwmskP9hr3n
R4Uh4a9Ot9bL3FpGGp4z0Tv5nmjGTas463PFltdhQSvPsW8/Dk5zNTBCEJJ2cTisjc3y2LrhYy7t
jRpcSN7mbVLNPeJ8+kCy5Ikw0A0KZbxgDJP/WwFkDrjOeNT3zya6uCaASLb9a+0yrAQjsIPCEejG
K6aYqF6nqe8/xMNSMupnikd+DiNwUBsGGXeSRD16FX9E6tziJPhOhfrCvLZp2D/wy13iGP2xC1rl
QZX4/ejRPSVuQke2OTpM3qwiQw9Tnu2iIGxEbU0cHzydzB2WyHHRTPNNjUCLPeXvyG7deVmyMxNH
o1yQyqngJehicqFYLFbdnJlv3YZMHFXrbUhUZpKGM8qp1amXNW2QkDkz3345hluskpifQew2YueU
2FsBZ+VkF9DIfguVcygF458ujEl1hh0T2S9RiJBK5hxGUGnx8kgem9xh4ti0L1ELBNItII4GflET
G+txI+fnUBl/M8xKa8K72a+lblomZE5TQ6bZdGqmdjdn6JUrV/yJCvJgx7H8MfAN6R+byfCgBtuk
hqTJXG4V578O9Eg82lfIOvtOIPibC/OeUWvQWjDW7WycgdQTJOW8VxBMpOG+ZArd9MhAjTGkic8N
bdLBGlD6ePNHQGzzf1fuD+usMR8Rau86/XzK+ByTY4oFd1jrfz6yAJODv5JF9hqkSEJn9WIlGaRf
VkfqM+zNsluEOLiXxi8xWSQ7oG3tnQ9niLZ1rw5gzzC8EYBqtj42IVwfkhccQF4F0dHxypdZGO9R
WW4SoT9GeJyxbQEtSnZeJHeToiCIeNz0BeW2cXO77GoF8Q7h2zVgyumFMD6D6nHJ6j1GqYsjguvi
TQcPwqPoxZnz02Mjag2k+VKJcTTh+QZkjSYcvZvY25iMc5ak2fdNtS98549bGK+oDH6l6a0ZzOmz
7JEp3d7P+4vrvy3w7mIsApXPtA3ahjf426lIt81UlNjR+pXtgO6ul0MTtP8odzcNxWLbIU5VgLMb
HVXBWo866jRRXfRkZvXfF56MYB5Sua8ZhIMH877HsDraA7lLDa1nr0s/Rxu5McxCOo7m2qDOLgTv
8EHhj6aN/+0bbBcoCK0Mvl+IfRFKs2sOTM5Ge+eZ5hVUDM26yDxNpc8ECcJ3MjQnO+Q4GejMNOSB
+rML6sJoNFZ9JTiHEO4G1PAM7pM+yYAwyrrVKAYeTLWsXXe+eyFqsliOCEOCDK6CbF5Kg85b6ZK6
TIwkTcPZ6B8rN9k3bXi184bNhdaZRNcO6WTAzoihIAnpNXpTeKOFtZ9oTIYkkBAP1HzUPgBRXHi7
3O2QK0BETWjmDmW8CQznsTYQ77ByvBTxnVI7eqfg+6arN2efTVW8pBbtSpXfvKImXsIpyHUVzn++
83bVm/W+SBem8NynnvCkGb1xU6CfvRRVh8Zffk0Z85DFQ0fohZ/YwuhCYiYbyqe4v7ehRUcKJnk2
A/Uv3YNw1aHAOVkNctU2TyqDqsk/7/QfpWGvC9UchHghXxgn14Ni96znx7nFBIrmzjfltUkyNLHN
Tq+S1vQYc2QnEHIzlYQKv/SXEUEXk6Y66+ViEHrT8fgYYFoFTqCs9t+Xkm/CwR7vJxtT4CML+jNx
3dj6SBTgcRs6Zg9jiCj5n8qMW1GPz2omPsx/DaJmq29jTbhFv3BqcDu80DmWTs8jtjPeFHjP66Vg
0k7EEXrzwTdvGW/qxoqPrn8p6/7aEOwgaQk5Hb0SzfkJGQgULWkIfEQza99R52362oRiADbHQvEe
JcW68un+DN2Fbvg5aMZT1Fxxj54ihp9OO551jhz17Iw4hra54DzlGWpjJszXugsP3FWA1iyCdGNM
IA/YrNIFZheZUw+mzRCLl0UcdlfBFtdIeBoxuuuGzhXyhbZ4KhMBMKb8airEvZqqGS3PGoKZssfa
qj5bVnlkGP5pD8ujWManGB3N1Ghaj/VdUiRFs3dkqnXivbbKsx69TA8vIyR7J0cvd9Gp27NZXAjv
PcfKviY2vllGKGlj8JLiLaQHGMSLuWSxNfI566YPsJzvQ2d+0ARCxYA2xHibYzLXZ7Q1EOc8NlQD
nNeIrsoJu8ehK6+RfhyYAW3qIr9X05OXMwpU8sFpyFfKPLgP4oGYEbrYmFzKZIOXHcXI36znTItl
aunFfZ6w0ki9nIdSvKqBxhNGywTVKwpY2kEhFivJfDUjRc2Lok2MvNWd6xQ5PDQNZIv6xrfUJzSo
If7Y9FpYbXmUMXH/0yUAqZ0E2Kt7DYdq45PBPYxgZAzzmWzenWp07PZC5Y2nNBqPbeK+1fBF58GF
DvwU2DbIuXrbF08OHMAQYopNp76EhUuu4wu03ccUZ1loG9s6rLYoP+iEk4GaBhAw9KkEtzxfT4R3
Ao7n8+DYdN1SjtF/WHWHqmuTB/3YJCAOpmy+5g2MLF6aUfU22e8wyDh2HJaOhLJ52ZFT9dJ3xtac
0A+WFrmMKAq5bl1pGNRdPW/PliCA6b+xbPAHAdJDNDk7xRDXZRcoQwZ15YV36rprvwXpG5DiAGnh
q+cjJst3U+KY4TGqKA0KO9zrKzG96GGc3+Lc20lkP8gCqVPg//n13nZotUTOnvfIf+Q+UtifvGk5
ZkOJzts6DoCoqcnHixZj6fs8UstYXb4ZWHYhgqIHptfEV5VocvAwpcG24PKxuNHr5DfWNk1K5hUS
YQUO0onqlPVYcc2sXtDJh/9u7pDsGlAnNRJ7j+MGJkVzHS/fpQy/wEwIVGEM4nGo1u5LGljbrKw/
GpQAPVIfm90OfQiBaCRrNPBbF+Sy4s+cS+rERKEb695Z0Yr3MD3po34f2+Rn2Im11ptNwZ6ba2vu
TFFvQ5MRtFetGg+Wb+YUmRCOUWZZbJbJFN8dlB2UEOMrk0Pt8H3Q345DBqs9XuLMffCBitdotFIp
Hv0IIwd53IU/6dA8Ag1yTLHI/BE/l0z9cb1ARTFRkBeL+RNU/hbbggDqxPivMnxiKkZtfix0NEa1
42RDnq7DVNqIqGQJEHq1GTLQmt0nhvEGDfxXTdW/zK1S8j98tQN+vpmXgkeLZnsW8uiGkO3EYQSf
VTjF374DbSmKEnb3+Oi4/l+S+jhSmgINhdwYFehVzmmpGL75lp7iBFLQUHK4jV2cbVNBh8yyFF0o
pz4gK7zgR94IrH5wVgzkcECZEhsB1jgpmoo4OcL4N66QTKTcJbAOh8Iov10fVoXwon2gmHpzXp93
IIUQrEe3kHCjtR3W33LBo+4SVgH1wqSd3D0V4XiLIMVvpB45Se+JDPN9UIynPCO/3DPSiDByVERF
zAFHBXtcze9enJ1z/EGgCGlUenOzo/v+CfvvbTRbl23LlLxM5t98GO/GGCD3US/kvoPIAUXN4CvY
43Zc18p8lREixnYoTqORE36RXnzXfNHbKZOFz6qPN5Z0t2gtuRnDycnjd0xdx4YM4iAuL90IEKZj
0mylJFPX7afTqk8m9bs0y/fK6v1VwWix8TuCKiiQqTWik+akBRyD3JaStq7ujYxWtrQhVjIBrxWH
qKFzrjgioQwtFuSi8LSkbP74sZAvQ/SL9k0uD3S6mWlY1BXp1rdyYtLFfhDx1a78z0G7fGqksA8S
LvTa9KwBSwZskcImEECr9EJnM4gchh0HTDvqBVKudoHz4AFYjaurj/ViiAZ4XmL0Vy0no0QCp+r5
PlwPIiL1pFHan2lqIin3Q8blyn9eoFznVse2YZFhH3r9WSYCpk4IJNFZFXPwYuOutkbxryIatgt7
Uh+9n6ZfDsZsXz1USJkVf3h28ZQXYQWGxPkpEsg5rSkvTpRsPM507ijWwNzfEqkoUabKhc5W/MIy
UGcrX75FxDE7b0O0gJkksTeoTtTAKzss3zxhEOEK6a7ICZREOswhm8ZXav4zTVyR6EO4iPivSQ7S
GPZyBVbiqWF+pVKY6WACQp8lSOrMOxmyn4vnTPukIv0uHb1vx5y2SUxfkz75sJYNAHpJYcxcQK2t
NhcPo3KfBIKR9TIFzPXiE2sUBJt9Z5oDZDltTmYn2UXojZ8rEyjQ0HQ/qS3FLuGAuwS04TsmcQHc
L1rmcjK2oGE24SSH0+Iba91CYN6/GjXzxe68a1ip41gul76dn112di+UN9Ggexg4ICFRXCUtGtwQ
osVo1s9jLPRrUXmYuHLC2b30qw/7L/izexegicHLFVYQfNohv/auffJgc9FhJJkvVV9ejsWxJ/+B
EKieMFahul+7I96NI1bBuz60gl0XZvsYg2ealoCbwEV3sSPWjgWOYIGnJIzXDo8CSoik3nVaTD4R
+/CgqhZ4glDniuq5x4wc1v7VpK+KyvaYR+kpY7+rBWGqYTS+R2S3Fn13atvyX+1hws1os1MiW7ex
ZnhJNd1kzWvZ8lSNuN0bZmpzXe8jOs0bkiQzkjonICw8XHM6E+uUto9V4WEWxxzsJ3/yprinfKk0
vDmCWTiQvLFjrmVO724AyjfmIeUFS8lFmLrvxlB/iGFb2uQ8MoM41zYjPSf5NShgsyK/2BNufQ6j
ZsH7DTnRkVEmicVNT6nqKsDFliJPwe8cNCfTsz8V9wizopsrZA82HGd3QYtOVKO+u0NV/HZu/Ddx
/LeUkomKQfKWMkp2/cZIAk4wDOWq7mYN3Qv2ZKByPYa4+cXOi1ta+5fYxylJ4Ssrjxgn90UzUKcs
eNNX4NHKtsCIORJnOsQ9jYFFy0WL3N2R2HHyIX9x0F/jMaDei06p1/7RJUzsF8cGeGaJesApfXRw
+V4Xl/zTOJ13eDs2ZR9tksZe6cOxfi4i3d1BF5jU/p64j40LUNlK+9WEOZDPU5zIMzsNibi4iKy1
7hfzngHafBhKQCTIL9REPLJJKmvOBEp0ibXKbfbQmcfcr+DGshEkPeclzgwLjgbcUk9GYsN2Z16s
kg9dIjuGi23a51U3o0QvkC5geoJ+rD+HPQKA6zy0eqRzNj6YLIZvusZX2dUx3uqYuD38g/sSpJV2
VIiqvEjoSaex9p9MWVQcjiXwyulG9SLGkd4RKnbb+c2oLbAYvQCHOlM3enG9iUZnC919ZYOe9kp3
X9HOsTnELrkcf0NO4SO0rHnk/SJkuu8Tiv+m25jtb9JL6F89c+VwH6XhwXLHLXCKQiCfGx2Mxj7H
jUaZnD/dlbSa4yxAknfvusKleIfNpauqBH5efrfG+NOPnK3Df6/gXzpRt1o4oI0mZ1bGJL4Bb6rK
YnYyfB/6PBgXYuNmw6GyzU01ys/QxmjGSaUL51vdw/bgt7deRdmORnoZUOc4Kytsft0Uqp0+R7WC
ukz3IVKK1QKXAcs9/p1Eeu/CL11j2pRnEoMBfXdwFO8YjfgJroSz1cQJlUnsU4B/Jm7R9dbyHE7m
P/6MqACbxTbIBmiyAwTFZOcofIhNETgWHmCQU9Redpdumtpbl/xD+jeyyRxndvSBlkBmMumzOLWU
7DpDU16VGbKuhhsinHKVKtQlmpwR2RHD7KkKcHu4byFJZw+GZqiKBVhoTXknDJy/DfFayPUax91W
i7XvDHWe43Gdx5jkOZ1xVkn3y9QwNdZGY5Ecpi690Od8wUME71D9dyrXRzZM4NeZ41Lc8C5vMv72
4lw9czgTK7KGBXGl3f/lZ/gCOCu21vsC9yIIQK1a+Vav63J6slnabS3Q35gHNU/0d7y7lUePPZQR
+lqm1az9xNpl9pQ/wEO6KuwTwTBcvQE0QoIKNqFPNKLs1iuKmfyDCegSiAWFsclGTnHSEzdlgSEo
Q+YAzBFKCpi++vYy59wI782b0h1Gs0NhB3f6ohTFqf+UdfkF9N4rcKCNJ8u3DjBhmaiDAiCm95Eh
KvZw8H7LWt3NvHrmWeKlHhEDNhrbzJQ/8L2+fZvngsuC77LiRbvmz1aILTYVAnMAtwgd/46ps1HK
O2ZoHTj3Bh0mmo4LIlBFUVz05PcQN33kkaC53yEQil0a0njD9a4yINDd9t5/Caj90yJ4slpWVmY6
N6yjNON4AHVHZrGbXcfOEPvGuU7cG30VKgG1d8vxs+uGzzHtz7xUP3SHxuAOKldtCopb1w+PTjCe
0B/8SwpWvmXkp8qDCQKSdruozCfoM1+1C7Z5rr0X+FPLwPubTg06x7b8SWxm4F5Clnq09IBJXTvd
MB/GHSfvkTA40IMRlWn62/d00EKTLYrAFzROZAuwK9ZULAXf5MLmaxZkRkLhI+Z1oyqWDtCs74C6
CHMx/s96Y/XuurXqv1jUeCaB7w4qPQunPCNPyigHGcFx2uFcFk1gPwL1N3MpZ1ytrwQ5h40p7od1
7/k0n0DUVu+x2eDNZfRB23jgWwoUGTaBCFeV0qaagcTXlJoiCYatxYlX8KLzsnQXleGh5aosdgW/
ak+BBejHFYCZIwBZrJ5RQU2snPZSpNlP4mPMDwb7FxPJLmZrtHv6j2P8jW5gP+bOhaJ8xVfAkIUo
CbZuQzYfSvWIHbFxUHkX00CDO9r6brelIX/Qty1EZfxQRdbWtNy/QxVSEHgu0Ut4I93hkeHaTbe5
9Gsv5/BZsfOmKtpEBeoAn8FUiqPH5NPr+2COmOk6j5wbFyFr42vGSrEN5fwUJvWpaDxM3fRK427n
5eGjpT2kIoUe6/TnxFGAhmefsrG6jGYPT8/YJc6AqsZdlVYdrRGicvjMllVTMU0aB8IZoPwCaIxM
791w2z+6S5+nAWdda2WX00UkBOWOTvbTyhRLHgQiNso6ar/9snwheD54WDrQ8/a4mS3xkdMQdCIk
bwE6XUYM8LX47IMxrDqZ/ei3rNF7n6z7NTKLh6XCF8lzqscHzuDu+j5AkDIAGuqQwYWE/zr6BTMt
J3MwPjKiwYIkP1M/AvUE92slPs1nqIGjBNxFwOFO53BUDSJKqkeTtl3BsWayoqM7oQjg9WrpcwDd
dbw2Af4B+G7fELTpLtO0VJ29D2afFsEArK6zRwznFNxp5QHCZlQgRb5xevkvQCDDW/IJV89Gfzw3
mpFLGWi7AEOvZF0d+jn9NWp0W7wmlcz/DA7dMGvirtit+WEo/xqL5VS0Db0/ZKS5uEqefroQDHwd
2901WCB0h8Oju1EQYPCgRuvT5MSf0QhCyHMi442Rb3WfEkQrOC/WyQROt0kAiing1DbZudta4May
Mklg0LRV2fiMaexTNxOdxjb0O6BzzaNpmI9xFWzrVlJmoNtRuls35uuxCHehMz5ZeOuzbv4juuwn
rIc/et4GUePuz+NRBMMzWLVDhpe7Dosdzq8JwEezR3utpemAMEKMFmJTL1DREl6nYX9ysvykxmKL
0yeFeYjvVhxas31HPLYn4A6jpk3yj9Ma96rqHrPWe9KbT8hrhSfiNDjhpugEpHKTmKOCc2LuTv84
kb4EpQ01jkEiO6Z+Jn02lyA2b+7YYPuvQGsUtp+ujWU+yu7P4gDWm55GQnG5udTXvv06Cnan7E8W
A3ZIRuaRhgwxXSLXYAe0fF1rjOCKTWiokIrn5m4FOspkTJBbOBOaRbwx+MBO0rDv+g7YXXcY1fSs
V4HU4rsGawvlvveah09BEB8ytpOs/qcG/4WEyw1oOIbgYbRZKBf8KDuotnx0w+JdmlWw7kT4NC/D
seua20wCJEeqkW7qfJnS9jANtsUpJFw7EbUrOUjzAxnQ11bVH5b1I9RyScbic6GnUYGVypmI2wLk
ufXRLNgg/PhY1ZyMouATVzEo6YoSzHdc1B8Wqaw9bEw9gaZWibAL+8W0x0DCbLi6AP9/HfJhP/fo
9hgHRHK+j404R81wRyWwEFyglvHQD6G3Bi/20PaUT0GJ1siqr9mcX5IYCGz7bfOykO1TFPvI6Qbz
UhOxEYl0U0jr5PfR89x6u8mPODCpzRB5u9EcHzlJHLiZmET6R8ee3mWb74aGNHC72DeY7z1v/BTe
ssGV+mib0z9nNu8uJupmoX5xnfgfUXAVcgiSGN3wOo1M29qInM1wHWfBiU8zEpqN2mFmsSONECm9
c0QzqnN3A/afmJ0wrKY/piUr9Oz1p2Ss2JnjuzKNv/nE5jYUyblDvtNgXniY6Wchp79WNrsNXbFX
MyvPWaduHlgEjCFw4kBWCMc6mty0qkEwNqTXIpCXaKm3bSGe5sR5QWyHjGL+neviHscQEiN5aLOQ
qs79i8cezoLL0cmtrA2xjpS3nnMJu/qIrvQee/Nr5uA9o14Me6hWTvM2u7DlOOyjRXJVNhEvkCYb
Lbhq0R4R3UTzly/BQZCTG8axsoezV4Z0A1T8NPe5zupQ5U3lvn0senISFAq1lsLSq9sXhZa6jEgd
D4L/oj8uMiJ8EBVI7+ZvIjMglC3zOjCSclWL6RTM5MAtJfpd/QvYWU+1X2rSgDzT0p35W3LfzAiD
hYdw7pia4162KckNRbTJjB7qJ7IBNd1E1EGK6ZDHgeGUNlxGbMsjVvspXdetoz3q4atnT3/yuH9Z
5v4atOlb36vH0hGPwKLDh8adz9XYXift5kjgjifFbkwkjET6xVUOrXFMvvDa2vRXInaX9F2k01PT
ib9N068TpdvHOa5qO3bpivKtrusc+f1E2kDTVYz0Mt4wRSa+qmneJgUKWSDWqkxPbrHQhcTP1iy3
LCK6S0e+i+DLhSPluM2Wam1XLyDGbdPQUQnVnpiO3cTIdmWWy5XFRdwI4i3EQRPLLeO4VOmGse+i
L4z3xlSdLGM5WgUdBKNX2yHOnE0xhzXhtP2Ow8c2mLwNi2d8qE3nrEY7PrO7fQRWhbV94qxmjLcY
qLERtyfMz2tLmscWbVlm6AN5lFOOlPHVWnii9I3DEr/STxduAQ0Ue1PCOZcJfk5++eiirh7Uc+uH
L6JSj45yj3EavHIWix/dMlsAEzZbL/KfLRyFuNRPQx//zG33s4yej9BCPFcWFjvb+XYncit845fZ
6CkDMMvtSS9LEp3K0QNPCoRFb6kdCoerjKDFphbecI9UNozm8rNblqMz5/166RRhZ0JdIcNsbdM6
gG9odkvl7y1eTP2CanwAnlQA3GnY5nvnLNDNLHWabmU7vxdT9jq6OZmb83J0I2MVgQ5/Ken6rZaO
bj/ATwsWs7uLHRUy+AB2BFX4d6JC5l1HXYUIMHGWr7kK/mYFJOXENX9bkBdeE9xCw7117GxhDnUx
yj5Rdj/VJZqUBsEZKAKsCAO5vczC0LZEb2pRl9BOj1nhELU5No+lJERZGt1blvbHFm2SflD7/yPs
PJYjR7I1/SptvW7YAHDIa3NnwdCCDMGg3MBIZhJaOvTTz+esmkXXtNW1MqvMDAYhXB4/5xe2fYhT
+7ut0KAP7Qgpy6SDTGDv5QTQH8I77GAUyHMGmdWrUzt2XH5MwKVAV2GnwIwWOlNeo20dYD1FYx8m
x9+YEmBKo3cLoxTbAhEfY2DVQcBgm7Qz4TbU7AWct31H+qkIs2e3wM/QMigPATprnfbY9q7y7upu
VVI+Z6JErXd6TER/SfzsiIJLC8oy9SHhGfpuQuwZ6i5sag2sX5a9Zq6z7qS8BQkAFqd7DNsp3yrA
x2hmR8mwvOsc5/cQzl9Bm59Lz9jaRnsbWAicAJ1Lqa8gjj573XBwfO0mcxd/tOEobRuzGfHhJSlY
CUjHDQICobuRTouNgvOkw/JUymNHzKLxKKIy04KAD6vnUXefNcNFLDn/FUbFtofHafXjisVlIZk6
EwqPZIKd75FhU7fR3kjxIkT0ZZlX/QTG1kGF0UKDHFiXvSjrGDwSmKc8orRrIqUEKiZUCPSCc8nA
cj1G+nfnhMtCs3GCNtHzKDWkV2IN1YS6+hRdZ6PKapyp76JzklkLazAsIgnrVrgcN/wK6zbofLkV
G6jqiqfC8VdpSuYFigwYIBM1nuISlxYFIFaoCN84Z0LqPjLkedI9a+GbYgOvcDdNipwb6BwkEcvB
A/RYRO4LtQf8VRIYR6J9rltnW4ckZoOoBI3qnWUzmOBK7fUkG7SDh4oShfPYTz45ddkjENmhyF0c
4Y/OK0EqpulG4DjGejR0sJPjy9Rnt9n0/bseNLg0sR9Rg8GotZ1mJheCxt+tn+3HKnl3DQSYdR8q
m3HK8vjYF2TGvOkkAypXc33JNXflNcNxNO035J13TVVfhMPppbMRNkg/hkDryPqLR9AMDAan/zRL
5zv0/AfApXjOp8nBM7KlgC29Ibd8qfziocNwlC2kODcKRp+ZJG3gVDBP0HDI4vt4hCRK9ERcPq3d
AQxzJUPwylWPHJnnrSOowyQUvnI4EZ4QVzn07hJ18TWD49rU48ZNwTxgUxemxjuqGgfEfSWSqMXO
9fNL6g0vBrg/p092IgUOBzELgZppb/j1urJrlNXr6BpXI68Vg5gzKdRUJmF8tR9M+EcKyVG2Ny0F
HDtxRukdqpiJzxnblfIBSYRj5GcXOy/3SZft4rjYq/dRTV+C5wHW+QuW2IORho9B0z5hyU7CDV9E
ng403DYavF9gawzgAOU9/IBvl1Ar1ooTBsCf6gJkbfZGle/HTv6CA4idAckuRLWIpkVWXFLf3Ex5
cVJwVUrsT+BgbzWeFhSF8Zrlteu25liPaR61+bzyUHQpVPubJHMkygmT3tLc3Ee1Z125+NeMVM06
J/NRG2IrGqetBRSzTrNjj8UEohPnNMn3EM8OseHcZo5JZu7sPL8621n6Go6k3gzhGUuQBEgZjJ2F
4m2jIFN7baY4RgqeORDMwQbDjm0OFQb870gSLnZhFKDJV5BDy+X7jD4QydVP5sOqg/aMDy5hz5hu
omQ+VrY4qL+zbf6enA7b1WqVZnIBOewXiLWTDyi095uHNBHfYYaJi9Dd+KkuerlhWbuiXjct29B4
qVAcfDO8ysb0ze6XYdq/zn6sGB0nvE1gw7qBxIEaUCOibV6g7XNgCyndmw7yfiCcghZv/cqw8VHJ
jziutm6KBTOcW6Hlm7EiWg6aTRrxAJN+n/aclyVaWnp6MGMUus3+3irysykyqPPlhguv/XaGEh5t
vL4+a7qx1ZXYGvzGZevCZEW4HxHUEXR6nB76gjK8HZqvBDXfGD6gDoHSa+2ckHfApWCEYgA2lWzF
9CkkQTyr0YdZkCfDl0UABUhPmuG9gXj8tio23ZAKTq6NC5ORCsz1OA7eJo+i91nTtgZpxSAJ916a
3Y9JeQihYVIzWqu7JsDWDdtedRKQu1fsknB68Eb3PhnGzxZdA7Rhk5W6QO6m58oYqHZkXybDX9Qx
SqI5JsOFeaEqq4ihVG/1HF5Q8TR2zLWgaEAzAE2663GPuYOKfmc3/nrs4sskvUPGfhBbnVL2JZnm
dd/pYMu3wujOWmfuWjKpUKGRijMBRKLRQdEj876MtICjOe21rGboRUi+WU5yTYfZX6vOy6GjdPig
9WnKlh+Zj4LEQh6hXV2Pe0RQ4s3gFL+rBFEVxGE7I7u006xvnTH5HJlmJI4XzP/1nFrrLu7ie82R
NgZl1QchLKZkLYIGjUvxySwREEzexxApHjdpd2BHdjrkZXabMrlOoDjowXwJi3+ZuDZCVGwFgPKu
fmx/zCHnfcM1fpXNvA3B6FFjITk4V1YOBxYRroLCggcDEHEJpCYAKQ4FimItOYC7ApCeHvpbM0MR
oQu1fUiZHUD9cCxFeeMEaGyyMsF/Wb2/uk4FL31B0fBMIpB7hPLmR+5xpCCOlbPfrIYa1R1Z4Wne
zA8OZGRMz3+j5hVstIiaEDniZG2hprrIctxlTL38ykaBjnPT3DcxXnypvWhn0rgpQivk9YCvNbEb
APfpa+wj0CILNMjCs6oW5z78LmJ5UL+odkCeBKRZ5ZPclwV2YxmxExtqE60B2KFVlZKHjpueerbe
Jw3ehiEi/E1OOFO3Cf7Zk/kZuPg9oAjUPXaBhSN76XC2J0CUL3FaK/n3hBplA/p76enmiBkRWyuw
OlnlF3C92crwxStUXg6S7izepK2TMzF1pOj0qTlLslgbT6QDfPDEX2HpxHYWJCOKGHX8iFtJcyjm
gl3M9v21FaI95rYdUPQ+xI2Mk8qm16EzdroeHjjuD8di1gLgUyW5Hxv6ZzmQdUZXJdn2QyEOERKC
BEeluQ4ii7JVQXxGRjq1rGs+uHmOqe1Q31rTbReBgfZ0aoTvZauZq6Yk8+LX6YMHGeHq5BGJ7MJ2
Upj8wKwGezy7o9Zt9KFBLt5wszWnOUQjphDgxYAg40xtCVunSeKSrtsrJ+0Rg6BxgT94yZIBgcU3
Rc9TE5pMOgI6oL/A5HCqQCyg8NJ7p3aCRaFMpUn9iWUcoss8z2m3jbFGWmaRj6y7DtXAjwSVVdIF
F1kU+CQaBoeAZEiuTha5aA+O5R7ZthhVgnzYzlYLodUIrMempWqd5nF9xWlPoLQCSkKfYcy2AQV9
MQ/9uU0Lb0FaoVpMOiIPbDsUu02zWidjG5xd0TXrxJjyx9bo/aut5d9Iv/wOTJohL3zaN5QVbtQA
DUK0idZdaebwEVvEI8w4oDqIgRWquFAI2nyglNC3/dbMY+tgVl24nf3UOcjeTI5DrvuwnJxkEXaF
scwxlVy34xAfYw9SYTkV0XMLnXfbFC50AacDaV3BN7MmgtyxT7ovcr7TMbFsc0cISxQpBmTlDIvq
kDUmK2QT0LD14mHrgm68y6apuc9l/2oH5D3AABY7ylKc06sCpmGBj4jO3rIUeg1AGJLsDrOcZFMP
YYvYr4R/W+FP0opaR6sjzGDMSf1gd4H56Ntz+sypDeoGVT4EKvSeikgBrN+Q0FfKEhC1D4UYXcgG
WeEusgHWz8gMtFSaR03TDmUoiQOLMTm1cEzvwhLPcR2x6uckqMVTVup1AkrST1DoYzll3Sj2qGNx
JOkgx17qATeehQDg+Cr1SC44Bd1JewZzD5iac0WN2dlYSLntx2kPk/AUlSUYfxyfUgtBxrZeWwAi
szwBr2Cyk6YWSsnkY15MYzxneQ03OyF1bMybCVNYraI00+v2Q4h6GeqY7peTuxstBOyFM2tKwNNb
DeaIBYE0NsgW9sRDnGzZJi5t7b/ObfZW96g6zCV5hNYFfQPSAtHApvjy2+o7dmagjhggp94IBQL8
Fukrahxsu5qHI1Wtv4ks4FVszH1nEgCy6u+xNNpY5Iw5rV2TbnpzIaE6rKZ+2Fw9o1yZdrbva2j/
Ng3ZucG6BQPlRZBBsZr0qu67jaNL0qRHfUifEOh6bQP3FYE/mCtusEGuF9qSdTEklsSDleOQOK2Q
6Dqa1XRBO+rJsslmZem68ev9qDu3aWy3Th6+RCD+XbNelkb3XI/Ifg9kAt1Cv0YUu2jmSFuVhir6
IMvZ2+alkC4n95EtsSCTeAf5FJ+8Gg5enNRv8USso4Ns9Dttlds1AAsUTn6jrQeYP4PZa3gGpkop
zLGwiwBqoONsSlBHNoWLoNaube08+lX57GX+oS7gS+p6/z7VcGmG8L03KE1a1NtHWN2YdWIlWtiH
OQwoK2ZADBt0g+7GwSYGb+uFWTaIciu8vf8S1/3VC7UnmRhPU9njiJjci7Y5Oy2Cal1FqhN9LMiH
eIxOBjQJ6KH4S/gUcsCDNANqf1jAYNOpr7z5Q6TzzmlmdjbzMYvMNUIm4HfYbvKILFea3+OuheUn
MEPbF0+86BcB29OsinGRBjfOq84OLUYdybgVFI5WqDJlaOsG+1mDhtCoBA68ZNyYMuyCeSCOrLG5
ItlNwtB5ysj0Oi4eGbrkICw+Of2Y27I1bkFnS9ad5FakKHyPkJGX1jgup6JIluRbkNaoxKmichuX
E3k+kktU5eDp9ua1gAKDclfQYH+Cau5IlkZD8Qirse9mytdewPHayE3Ac9w8K2P9TtZIAqsjuJl6
5BLIb0nCinocj0pFQSl6bDoHTHIOZLWKYFFGT2XKuqPcGNmvFrWL/blZwHIpn6K4PCPrmd6ZrvHm
WOxFKFvAnG9CsVRq51VFuS8dGW1FXZ1bL3/qI4SVMwcaTlqiXRm4NnQJ58PQCwwYaggDOrQwJbfi
AjcAMrqKDbDPZDhIbjyMrsbhEhJoYO4G118wAF9VYjyarAd7sIiGxuhgArdoY3C42Tj3kL3Q9NFE
VG1SWwPkHrKCFTrGZIjrjx6vIiyYsbn5McuPLpmGgz5Y8iXlRCnsYaPUzlTqlajqYdBHcKj5fM3C
NF5M8PRWEUth7EA0blE8jU0H5qmGmllrZkvOegZpsdhZ5aPsUMc1Obylw5vjSRhlKfi+wWnfZ4mS
bGrBLO6VNVhKrqyR3WPNSg7ikiOfxdWCq9eFxApBA0GPNcoEQAU8/d3QfAsMGYU5GHQPZjRRVPLs
fJWDM5mTEQ1FsAcgsRH1Y4KGO7f34JWp4W4NwRu5CSL79gzycJ+TuNiFKdrHqoUtY1oIKheF3hzQ
XjrVRYvJcbqW7bQaDXF0s+4NNBqLxwDjJWgcZJB+RUi5yBizKDF8plFHtTE/0DUvUguRTycsMoGb
tx6yiTJXdYLuLYinb4zjInZT78RqebYnfYvZ8XedInDTwsHFc+ZXAby46DQkmrtxpm4FTizh+FJr
/kuohZ9TVC0j3XxMmwlfFO1E3eLRHdp9Yk4d2f94WFYWAiLkHJdWLhY+Kdiyzm5WNFzJV4L9K58D
RdYos4dJhgfbcz6R9VuagM2A/9WvTqYfEvRfvHwig4TW0+w9ojFwL6kZuKm/QST42kkMwclJLNXe
0MNfM7OGtIabN9u6JVAMGuOts+F7E7/viMsA58A2W7kKeBTN+kNYNTnOyHy7SbZVVMml6iNC82cQ
1ldNTEvDmJ81iv1jhw7ZKOxTrHDUtiGPYVDcwrm++m702vXiZo/doXDzY06azZtTlnZoNawXBWan
0EO3xMbnyPYOZqst5nSG8sB2WMNFYlavgjbgZdXm3fpnNf9Y9ABksElO0SslnWsT2kq92L+ASnqx
BJ7LJHbRKNPXbQ9aqu3PkLd+1902dbTPmm0ntAsKq0yNAk2cD6T9+Rm+Sx6qyi1oJ57xjz9aH1Gm
8hmO5LWcp+tUUTWdg6ZbFE4CJIDD38EGaaDmG1cocyyoOS0XII+F91UjmpfpGNdSgJqAGDVMpc6g
lMjujRpM9Kg+jJPq0GuXMcNanTfDgXdsPjHBcGG2Y8YZ2w8t8obpb+VYwi081Fr5A4kM9S8xtEc1
0kZg2i1oN54aEuk6hR7VN59h3i2VjI1VhAer8O/yCXT11fA/Yi1d+dOFNy8Cdjzv48+L0w42WR0O
JqQXQS5//tkYVOfBDhAypleugSOBVjzDzFPa2ShEr9XcjNoXU9UOU1IEl4bohqum5P/5Y0T1MCl+
8SMLATFZJavMGB55vxmZAWgWDbk6vuaxrvMHCWUGyJoYv5rAeHdbvkW3CLATzOaEDuMzdeWCRHNe
IG74yWMTi5LK5bmDzL/nMctqeiNVj8Ljw+yfRYonkbltvRLU4lY17ogQeaAf+Zcu/d9uAISr0hCG
OLsWai+8CP2giRM7FeXFyzD9qsvy/40LPnAQAeJZCxEug+Y99FoO2EhqeJDdXrmRQxz251NySTpF
+icsTlPj2a2wh/UI0ZGY+KNDoQ3kzi++rf79R9fT8JE7bdQfjHNuN0JJYsTkU303FVfacx6QL01u
ql+4fwOJ0Hju7ORVtQtfHFmNBWUL3pSax8run+gll7wgLSV4ObXlKwJToVplLKGhspX000n9Oh0c
1mrM/dFSai7QA3/8g3GqVQ/8vXPqg+p1A0JI4z22trnhU40Eveg+nK5XsOlt2p7s+Und1naSPXca
gsuAlAjf5PK8Ko+hhpuahOqz9ol7cy8alv/z9p3zwlcmoA70vAbKk28N5JI6d3zkG1S/UuqQTUlm
PV074/jIC0WhvzGSQb16jA59ifo9nxazs1MvxwXU7h+T0+W3KRSrF0PDa6Nuy7KhbtJIk6PuOs3M
dd9eKhRffewRoAKpeauajR/2Il46GMLSqQx8N7GQbKbjC+iPAMCyr5pVmRGU18MLvc89GGstMHdL
u+dpqu6XRA3EQ7bkXsRH01eylbgRD/j90NP0aMxlsExbSFYO2z666UMxUifmAebyhNjxMp0DRO7t
zc+DhP05hCpSxu8yifcGK2g8PIY1wuGEh1A/g69pWAv32cWCjsZlENC45La5N5L6cKTw63GfTfKV
qVSDIp6bVa+kDt2nmHVG9SDNyVvwm4xn3p8k6F7tX+DiGCxqB+XXfC/dCgaEaxMssOyo26v1hV/k
Bfg/rTUwTcTAlt+uCzvdZf6vfrzXuieuqbqBqxj5H33TUVJDiIPWb95L56Od/G0PTtd9jiitqGGj
+jPivJwY1xBwNgQmDLxjFBn5XL2S1vQ7VSD98wm0YCGKFDQ2noDYQNnTogzQGikeQYePITqJxrMD
IkVdkZ8Dclr6U3xQX1crEmpKI6Ez2x1jFM1aNXrBvaQFWPgrT90OYtfpzPyZbC/kuW4QJxc8kKhn
7LsQ3FoXFgX2ksjRgzmXPnCuGpLyZ8Hunklh3LFZc5ZF4oMhKMAVO94Nz+w7LMZjnhXSOaB6UBBK
XIZCBjOALukyLOtLRk5ziE3K/0a+xDxvKZMt3ENUZxPy5Z+t/pCUFibQZOOZ/nSQ+sMstmmQb5yx
uWPM8KhqbnT5T2/5VIbkKH8m/R+TRu069DyrG98KpwF3Om+tlj21cOQ4qnuEI8zVNKawijwK3anm
MupNdYWaNHmerMPcC43FqFYh97hJh6NqSTpHDXtPnJghKhAKOLjzVwYo17DlnpEbZf7C0g96Qj14
epw4hvMQzAU1pFg0MAZQs4Zpwr/Z1TICsx5HzEqAIhMnXtbn/5ze4G6qV9dmitD1Q2yhksmotuR5
VACt+oHn4YNhEi8ZMpI6ZyGUtDee8lqU6cIuPmz7d1pBuEAQgLWP76r9ewTJwfaMxelyciz12qZ1
cd0nOXw2KHRyQ70Gsq9/8XQMFHeGZ1is2ZskpSs+K+hOl4MrS1yfUTkBOMrU6wEbqvvYf6xFMUqH
oKBl+xAbV8/tvvgZVs53gQB4HkuMmdf6MBM8od8MjCQ0thxJty2EGsFHlt4i4fuoXpPnmMlh0cIw
YPitnI1IKz/LGvBLCliCxBiG1SDj70djB+qRjHoD34QgNm9WmRnufW2Tt8bW725/XCM2apTW9TO6
f0dfKZ4Sb6kx7jNi1A5hts9qMhpllK7UK1oalmTdo7p01SUffu3cam7JghYNq8aiNjcU5gNjTT2O
hl4QywEvy+5hBOAccXSSGed67EXrnnwMmR2BpuFQt8+xIm0nCA1qJiYRzo6WSopWtRvdM3osJNFv
2ywpFVkYunhPCCAsiwFfaJa4IUgfEvQR514+VL1LPhgP36iZDj/dyYzBG5PVhxdggHUDoQgsIKot
07CiCy3xycAkoAHrtRZmhobNS5eh4uqfpuQe3OBKhZG2hKGYF9vOb7EZWns4EmUSpwEirbS7oBt/
4DpqTeDaI5W7ThIIMfj4J/dgchmuROyW+hjdmtUQKORvfjYxRKBe82gWUQ4PJfVt5e8D7U16L0QW
rD5+acK6ecIF5WddbklAsMSpAE4N4DR4x3zrjq2Jl1WOKHn6qVY04xdP6dfUyHZhxhSFI0e87syo
KbNNMN2Ae6sx2jpqo4aJdBdWn77N2mB+qHOizCJq4o+s2PwYmgEkE9CNzqfKQ/zZrHiFbPtGafui
8EOI45/UkmdDVCFb9D6XalvgN5qs3WTEIei9oXlDou+HcDJDHUz2vJdpxsPeJX0R49w0oJ/jiks8
UgC0WTMGUii4B/XMN/qAO6hbo7Lln2wH/0FmAcOiZ8LQTmr6NFMMy667qE2qEKDjAY7ZNA/tX6HR
x8BT25pa8mhq1a09D1DpqPNuQg3PB2xgkL3yezTCmgQRnfFeDZepgDIKzuSuBLQ2yvlM6w45gMlu
C1dVhX06Cp0WbRvp+So2m3XqoJlfNe17r695yJkf++4TBPAVdBbwnQKldEreAFXUcoHLwm22ul1p
lKe5A/eqDiBDuMceTB2m/ojmAExilyAXUYg2mPtscyLgxrwRESbdKeBUhe3LOAKsACFBUwkiCc+h
bpHFGzWswSBjk3JUbdCA7iDIpA0Mz7ubWlIdvEdL6KSaWUwQqVtCMs5RDCiur8QB1I4YQyBpfhZA
JFkN1O69rr5nFKv4I74M7FE14m7EFJwwako9o2fgLpCSTG4fUbRVSxajiWbjIawR54EeyGuVykOL
OTujRb20CgAQ9UVtjwQUqFp+Z0SZQn1MABuM8o4xyXddrThgWA1j+cBQY8irI44AJswQaSJz5UIx
AsEXI7XAnqyjRcav83t0ByOI2SWpdXpIPPxk1ljrVE8Y5lsYWysmtUoQKNoMGjKUrpATFztamVAl
cq9qbqiYzL6EaEcYo4R4javaz6qs7qBdmnZ80iGGupyKeF0+VJMwJvZRT0eY9NNnDFTamZ+L8FkJ
krJM4gKAU4a7MiBiyHFXUZDSKyXIwRaWvkusqubu2TTfRKtOZCp+VK3OQFFxNCcY+4+zC5dVoQLR
7U8vtaAE520BloYnYXVmQu25La7jW3ts10YMBYeQrx5/OsfkoAKQitAgc3aBUUJtrQ9oZH+2U7uc
hDyMA2JjahONTaRfROR9ybmC/u0pNh5ZvDqZcMhEH4rMQFLX+7ZPEXrKWsr3jY+OSDJsW7886LX1
PCTJrWrFtzcPL2ELK1X1SoVHhUqic+I7pggX/eyckYeQNJPRJ98Lvhhverf7DqU4UmWWdB47mWfo
lFghoaNrSgRmHqypWLVBRHg13MhGQ/pzoYGnojpwZszuTFagtpk2FTRXcPy1Mj3BjTaCsJQqf9il
pqc3oze3WWU9klU+FT2V/6B/o4yzazqtXfycoCCellHzNFQlx8ZxjTHWGcFl0uZo6aKX/YKIK2FL
sxNZc8g1ngIE0E5NDzU6dFffdklwcKyRvDJpYrVllsNtIqDvrEcVGHLeBoTlnjtBtUhLc+gJAivz
Nn9SqZi8B8bF+aYBUkwxduvoGjUM3AOMhAMHYM1rr8+K0rtCk/1U2FW/8If6FZ3ZS4Xfn69OzA1H
7jykeQz3rDoAcDfZTWkunTLaS0bJ4MujRskNKj2sHExdnSm4c0VyZNu+07PkvbVQhy2GnSwQXgcb
wlJoYmWR5KxBDOleDi4V6nihAhr05q6j66DF4pwNVaSBU5YH4VujrGWRM1Z0lpiDQA8AHVnJacp+
4WqEW031igYprE+3eh4056spYW5QUrnM0rv5o7NRY009vlHA3//ZkqfwKyb+nHSQ7ew/34hIwL5z
lgE7c9EghQNGxweyb3fhC/jrJxW/ljW4QEh8Sd1INHudQ4dtA/jfo6XBarS9BOEclGfG4imejVvp
T+dWlS58H/6EApr10ILCvjtjvkXNQVpg6gMEPCoPgq2kfBdNPdv+CEkwW+no2OAdhKVVL44zOem7
OsNVQu+je2ztxjM1jW5TO/ajOpLOylJZpBSN87lWnrJrpBmQUEk5VucnW4TnTpHoWDdt1tE28zYV
qhacpsIbJiWcUQST1KnnjT1G1aIimTFE9ovrx18ued0V4czC85pNQZLMSNvPQAtzkpPmXQebKMZ5
XAiDtXQOl+PEjCPpCiqMNUYSO2hJ8ASl5T2XqCClk7H+Obeh61j049o1+7XavYZ2OOQE1r6FdK9e
9ecSx7xtMOvINBbR1nPn7SzydyuI6H1zAKQ2tFC9KMJsirzzlrWgxulKEgpZE6BdLN564McAo7bj
jEBB0lr7qcHmJRw/QsOHXexrSGTHNb6xorogyv/L7tu3kjnc9+kBoO2WWIoMECtS3Z1QaAHDgh21
E2YPZvKByM6+ZR+Rjn1Wu6KnS3II4U0Vyg2NrGvV7ws0/O5G3T/6AeElvEwZosgA6jlWzp3oc92F
bsgmnK8kqaiKtS9o5UGtBS7rdINQicoe1CAfE1N78rr024BI5SDGgbXcKUKFbcip6XjVLnLdFU4N
68jTv2PSlbnho3OU7YMQzQrdfU/FdM00+R4kE2l9/RNQClk5DH6qEYvQ4NCCGAIe8K1GSJrKm9Db
U1ZYF1FAoKzGI3X8ky6R9jfJvACsTLX84EAO9Mx4G6UhhxFvo7vms8mukimRVxtVXSjRCCqc2Ytm
vd4MVM0Elt4R0NcFxd4Hqyl+jzaMAQNmVY2sFM51K+3nLNrtR+ntKuJnNVx1uCoYZh4G3926jM+x
LH72S2Cwp2FOLp2k5uYghE/wUTRwuGtGlgvuaya+aIsEMeR2qy6YVOGX7LHkisL7RAFp/UqBz9Be
0VQbohVfDVOwmAad6pvxondENBm0GMHwl8wwL++PeTyvOQru1Ng2E/MYZ/Y18dxbweeUtO5VBqpm
JXOqiGUj+iri+nX0qk1kx2sKVBsVLHKk0haTRZaP5ItvzEg2N+zz2nWETOHalHsrVKL9HCX2ESiB
3KhB7GZYLDriHA7lEajJIQN8f0dmHNyRcC+AGEFyc/yMPUimYa2fVLfIxF9qtr62Q7HpQQUMaOfN
evliIsJlCWR3W9LvTbDGBQCyESjTrF6JYPypVkb5vIkauVN9pgb3yM6eOcNTP4QLl7lYWiDB++Lg
suIlIHlVFO7RO3gIrjomv+w0Rfy6y5thN+KYFRXm/qdhrHSjAgyj9r7QNVlqSfSu1hYT7HSeGito
XkvDmXdpZB99/CATRoWXij3Z+beIpRsYikMix163bXaO0wjRx+7edO1D4cABs6P7AeLYpOVoIiMG
zCggGvec4Ya9E3nnYm0C7+rghwYo9jAFdq6g+G5XS5ctUP1MRb7dLB4EBzLdk6zHigjW7PFQY46m
wW/1ovoQHlB5uB/c9tEJ42Mp8bfkjMse6i6reLqpTKaP6Wgflhsnso6TxIRXvYpdkc6xE5Idxd6p
5s8i8B/iMNplU3jGwfKu981dFbH7ze2zSH08cYOtmvHNxJlDR3oYcAgFU2rAzr6PCFfGFAEQlV5G
YSC8I4A4YJS0F5A2Ut1C4oh/JGG+9sXIxmku1TPocU2dFCMoI0VZqt80iEGACHlrEIxPinpjAAke
O/GBOcJTLvEcnMPfWa+dwgnIm7SiFxwHtihIPLaocpqOl3Nk6k9ZH76mgF36Jr2hP79nvdgmngXN
BqMxvAbGubjBw743XHtXUhhSq2cVZJ+5iF/t3D5W1bRPIKcMbJAqV+UoGa+YU2k9N1QI0amoGCGl
qkJ2B4rtYFD9JYDcczdj/NWYm0wUFe5V7sqqkBNRY1RtT2bYnY0RVAaLuZ9Q4WXJioFqRnl17yhZ
7AqTJMkPXQZ5KeKvAUMLhDeXyOKjPl0f0NSC6EGlHo8tt4Yqjt4igjJAlZrfqhYSEbqP8biZcwW/
GI9DN6gDfQQM3stQ05TDPmNDloF2Usso2gPkQBv7uW2Cs+qFjmxb0/ubEFuUn44UzEQLxhpgnqtr
UwUpXXPfD/4+R9yhadGKQ+UvZpUusLxXK3/lBuBpSERlIjrKTP9K6KwycjemQe0YtYfcE09lFL0m
JA5Dy+0JmqI9ZL+tsIcvp3CvutFjvz0eMq85CJZai/0n5r3CXBwkQkCmBUyHtX20zSuEdHsVZcEu
xWCAUlnwoHKhUWvC2y/2EctXaMmT2h3sAld5y+DnHwhsPjlutPmXnIbc7dgxH+PKZ3Wed1CtUdeY
Fv+KksxMIczMj/VUUVf9FVH//+c//tf/+d9f43+Fv8tzySQpi38UHbSHuGjlf//T+ec/iArVp7tf
//1P17Nc2+ScIXxDF0IXrs/Pvz6ucRHyZeNfiGwk8Qhz5UxH4pWTVZr90DjdxEOYLDm2US7+/obu
/39DoeuOY+uAFITpGP9+Q05kllH4+IiEcjhaGRowPfZBaRl+6X7/Cero9Pf3M/7DGwrd9y3TsAzd
B7n47zf0kmxOizqBL9jW9SGYGhxW0RxYkxApScyb0YceaBwj5qj9iAoWm9ibWRmaHut6YhxGRtV+
eD7TK+yT9s3Qu+H8949o/YcmMWC2Y9+jOyZN8+9PCCuoqywzTM6o86/1zLzhzfn7729hqGv8pZ+F
Yer0sGkL39L/0uyhqxkAgcLywqnYIf/es1trBK+tZRyoTqgymVXFC+WQQUJMJ6ri9D40nyr9/j88
iv4fHkXQDyaZKceCPPHvr2tDAgStF2Tn0Er9FUYjr5aTOnsn8ScSdl1Bwm1EXz70T+WsbyKj8f6H
9jb+0xgUpu+oJnd9z/7LkADyBbFYy/OzmLx7X9ZnTD9WmYaqYOPdHEe8O6LbT3a4tiiRKM/LsAmB
01JwtoN7F2hJl7Mlx+Pu71vmP/WRYBY6Lk/mmeZf+qj3iypumHHnUejW/cy3foFDC25R7/eHv7+V
oa711/FgI91qGb5u899f5r2V5+w0SQBInzTq/yXtvJbkxrF1/USMoAXB27Tlk6WSa90wpOlueu/5
9PujduwzVUxGMrrPxbRipmOEBAgsLKz1G9jGR4k3dwObaeDu0CsQ61M3/dEO4atqULPIB4zJbv+E
tV0vVJOhLWE6ulz8gi6D1l82to0jMhJH5Mg7pxHFRrRZO/wspuPYhmUJ3Vh86ULgvSH1NHG9CIE1
hackIqBxccmbAc8LzbJfb09KW9vcgrjGO8TUOMqLAXG8GE0N3VPX1Mu7FCRNbPFYp3E+cImbPnQF
r3fuJXDBf7d/bFW1NUFwNixn3vbvYnmYhJlt+iGlDmj5spm+16L+MdJVuD1HubJ1bI6OqYLIQEpk
MUxnD/0YpYHKg338PgEIl7UNUqFBKgZWQS8eELTY+IxrB1aSBhlzHKcqtQgZBdTSrAw6/zUV/VGb
81U1eMkJTfqQ0X2H+nJ7ivPeW54OydbUbYDylmou9qZU2kggQ5y4eVO9YUD8GsbUeyGyf47D/qvi
66/SLN7mx8HtcVePpaMapsGBkCTay4lmvoKqNISSTk+/4lt5X6Pd6KTREXGNizeXnSh5G3CUNMyU
xlg5bYw/b8/FxE1mrfELTCEta/FtIyR/+z50AneqKL6Nhm7Dp0yr53Ey9be8wMeG+5tCoynKF2OC
ZdGqqaAyI9VfsVlnPH+l3DhSK3HC5NoCtEjibBCwP+7qIonzybNzy0318i3wnJ9eWocb+2sl8pIf
6ARexzBVU18su0CTT2ahErhdXZwhsj4PHYaaQ/759vKubGNmwYUjpEqIWF70VpxkuZbh74E+a7Yr
7Oxv36fmaNuohtJ9+VINcXS+PeTKYUVgxNJYQlUwwzlAvosJFZauLRzMyW1L6Ky28mzQj8Lemf4M
ZJ0p/4XLw+0RV87OhxHnX/RuRL+zEPBBgM6tSOXjoYM8Lh6QuHvK4jgFIRE8zr4Wat8/3x53JdSb
XOqWqqqmaTrGYp8AQ29yDwqHW2HB1jq4EkfxZZDtfVIFG0OtHVMUdHTHEIgjUsZbRHnZSA+50zJ0
vZ763UgjJGubc06Ynx/pc+aQQfubiwQm9VuewP9ijd+PP5+Zd2ustk0YK7Nufj5Mz5A8UODL77ls
DwXuwyPCeUnYopxCvev2Gq99W8MQhs2Nqmvccx/HHe24kojUh+4ow8dqGI/cE3iadw913oDKy3An
Kq3H+XV+e9y1XWxYXOGaFJph6Yt4XLepj0d5GrpzzczGzqVuZ5grCH/yVQykLzjsPd0ecnWq/x3S
mC/6d0scmUHVtZA63AwRc2FjhBKK/Ey3/Ov8+ETf4THLzMfQVr7fHndjqsYiCdQFMt8avqluEBFx
w/oVwMOjxktzLhU5fnIXgoe6PeTaVC2V+1UV0iR/WHxVUSiwvHDWc4ENoPqS3rfoIM67CNvzEy4r
xwyuah2lP28Pu3ZghSY1XZMmC7hMlYyEqiGKNYGrFTw3gpLcLOpL9dxjvKDv0IuncHl7xLUwL8h6
ySQs6chlgqQhRZikLWG+FOJlGvUfDtIsKW/PjXHWskBTwE1g/xi61JcrCt2tKgDss1+H9udccg4G
HKqSSnszqAhQ1/6KNtOltTUXFYeNr7k+yf+OvYgNGE8jNp77xKbOv7eM9G8QJr/mEtK/WEshdN0y
Je+H5YMS7yJHDD1rSevs2ZzyT3MNDZedl9vDrB0Hgeyw0EyLkCsWJz+BI8+/CnEIwTCpMiY3dEz4
s0X2bRwtLs0B14J6o2SwujFtcndyAVRBltGmpzrgDyVfj1YmtosZ+kG4U9jdIc7VrZtEJ4wsEy7S
jv8ba3ncayqYfmzwtdQK5D3stDCSJ4MMdy6yzWX7FkqDjOufM2HFg3FQVeVGxFm9zd7/hvk3vgt1
fYZNb2OwxnD0cJXWHtMUR3nbBtsiAurx9PznbndR4+VYQy5v9WTrwGwtw2LT4tw8CbuK4c3iegw2
BXA6jX/+6QMNEuiYz/9bJZ4gzmKJ929KEqS7RD9tfjghE/FxBbSuzfDUM9nMk45JcxJER5ivYHfR
mwE3WhfYhKnZYcT3/L4rx+S1D3Fxu73T184trzdLWgREfssi8GdOqnk1FB3kCeAUI7KO6jol657W
2e2B1ra3bTKCZCiLOX+crJ76QwMPlyOlZA91o53Tome68esQGRtDrW6t92PN3/3d1kKFegxQuCFR
qSR6sfZz5niPc4KG1/RL5dd/922H3UKCTPDwyA23ET3Wyl6mhHsLjZncHt72x/ERSIUCAaDHBUS1
jzPrlw+M2QFYBT/kgqAYgtb05JTuyyDxZiNAHyO1eYhRZVKc+vOE+vXttV8LZ1JS8TBsCk/kUB9/
jzbFMqU6N7kqkO/A3CXWVxQ7CnSdgsYGEr0RpOdjs4wujsWjy9AtYvVyT9Ull5tqlLE7syA1vf1S
S3Qqb09pZd9aJPyUcwVeHWJ5qYqQiqXtTyQsAIGRDzmocX5v4CBye5i1rQTtR3NM07AtUpXFpxSy
RA8skdmrj0/s+ApoaIYHAWcGu8OTGv2MESYFkmjDxgRXFlFQQFZ5r9k8LZYV68nAKyktjJw3OdTU
ycRHsVI8b2N+K2/D+X3GS80QGs+1eZnfnZTKSPs+xvrZhUwNKzpLH/ENe+TyPeOnCyqxPtxez5Uo
wHEAaK/rhuSGXTyXEgVaq5MMYHQC8c2WyEpwKpUwfcYNttxYwZW5kY9Q4qO/YLD7FwmmXpmArlCe
c2M6ynPHvoRBDrJLHJu4+EzdYOMC//3+Wux73ryqY0qLTy+X+x5llNbu0ex7bUsZ/IidEWXBwclh
uWa28oafZO8B0VZ4H5o4BtS+AdW8c8rs29QO1pcubLBwi8O23bjtV3aSQ3TnLFoaddfls9HOgyKK
pwacLFfQLyXE4yYLTOv+9pddOZAfRlnspCHuMvjjjXLBaFY9260mXtD7luco0fyNMvJ85q7W+d2E
5k32btNC8M5AcKqzvFt4h7TLGXrdVy+1O7Sn5c8Qtjwy1sMJmtyn23Ncy7A/THIOtO9GzrW0Skup
By6Khoh9Qqkv1D0ElINUQLzmX/o0eqWadSqL9Nvtodc+otDJRS1b575e1oo0NMU6WajyYqLpcper
OHJ76FltfMS1cOewTST5iMbVtXxChLWZqb5M5MWOI7f3MFBguqdUqU+6J1+6rPwMtfphGJBO1MoD
9hn/PB6RdVM0t0mKCHuLM+upMdg8Lxvc0RCwKZKnJFHebFtcgll2scRB+fayrsUIZ15UgxaVoS1j
BFokKiRpS16arkCJ1aw+m9RZ9wrd/gkAQlCZG3t3a8D5O7/bQQOavoEHg8htYB5NquWalnjJ8u4x
buqT1Uz6xgRXtuxcLVJpO5lkXvQ8Pg4Y5Ylfq4AFXM8oMOkwscj8Aso+k/qPQYo7EvDLTDSzwmoj
6bie6YeBrUUpwwnVzDHmUwqUdwar0OgDXveALu7MNbj9Ga9Ph1ANjbefIKGmSrTYNoFlZEqfpL6r
FroBjlc2T4g1Zft/PopAIkio5Mp0IhZplIdyElbNEqvIEMwhcjzhQZ11E2+PsnIGBfobUqdkQG9c
OIsgA8E4HYTZy0uiohobKacwC089Bg5xU35uPVxj6+7Aenyy9P4krOnz7fGvA/n74Yk1HzeMDxKl
9vBLckMrfyHLhjoH+EtUVrUx0eswLij/8MZGNxRd/2VW2vd9nQxWKC/It+zygpIaO+R/4dlV+k2G
Mw799tTmi+HjxUFKZdoa58AyKTwt7ihssrwJP9eBBov/kBuAZUFk6lV+6oV2vj3U2rnTHF2YiLM5
vLSXjcbWF1VilnrvArrMcD5wCjoWsYrGhh83fw29iZGB0mpQM2z5ppuCpnhIqrDxK1Y+Jr/CQcoA
ASvzKgcqsZJTtaiuXW+WCgSbr57YXXscPXSocLl0cW3Yt/H45JsXlIieoWy0cCGoANz+IdcvkDmH
JseUgDAkiftiU2GmMjVhVLt2LnFBTE0TzWY02A3Egnb6iNxHMiFPgO1JsfUhVqAYApWoGfRhsN/U
Zc7ZxmmCzmhvXZxBK15phnqAjFGmMusSxRUTN0nNyj8j1ITdXtolX0OlA/GYl43ujpEFgrrpfGPf
d4l1L321wb6+hujgTziYqi0pm6c6f6qNNXvhNXDwSjwBfTSyHgNevI9SVYMDLYhPeSsREUD07z6H
E7GvgpQvztPvTFxEAiXmLwrbov4uxgx9Gc+vQEuN8mebW8mrROEHkiwSD40hZ/p6Q/gJY/uMQ3bx
bOdVcsrHSj+YQdkcsjCWB5tYBXlG1z4VSdqd+qloEX4Q6uzFgZTTaEHbterQeM6dDhiomhovkQ9Y
rxB199Qlpfej6QOcvUQCJ9FyoDSU0wH/pj/jpKzZJQq0niwNVSQipMAWq46QYLf7V5Yye8oi5HB4
S+C0qEfjfRv3/T0RNYLRUX7VWg+hJ6ycn1gkmElK3MDAFcbrYFvFF5493kOuG+ZebeE3+JPeo2IE
Ls9pzfyXEtkF8vgw9Ioej8hqwLmZzKjfRVREXyvdZyohaOIYy0Ck1QuMpS2g5CMKYY9DpvG9hRfE
bxoyqaciUXGi71vlbkhbHBScDFeHYvDO0mrHNx/sUrsLUac6TPxlX7rGUzdSHU2/jka6KrANtjUS
c9BCH8/EGA26jc9i4ApcrfK0e0GL8WDWs5fmTH/J2u+W/JlqGKRVqA9t4j5W7mfdsTkOpm7SfVw+
MNPWmoYp9OSlmC0ThI+VTqglSFeWGNZSrfHOnpnUd7fjwEo8wnRENxyavVQGlnHA0BsMLwKcSuvG
9p8KPRzxcRPmsbS0diPYr8wPmA+gWxrLtmCNPy4vWsu8PzBUc33sjZHsGYf6Oc4tmjh3fvhv5mVT
kOChTlWVRuDHwXpt8JM6AdCWWBa7zgiw7XGC50wfj/98AZ15EAdYlY6+0mIgO7CNeKwEqgnVcRi6
i5IKByV56z+3x1l5zJIrcm3wuRzVuaq0Z8Foe1zMkavbcCNxM/GRz64GBDwRPtGSb7g8QBb11ceh
+wyeE36GtxG5f2+GxXXNT7CpJLEFQG0tFlVr9Ir0gJ8w1hoqjDpqxzDHJ3ih6BdVVID2kR4g5jOg
rtNHpXfwbDM7yLyqv/amVx48p56OZZR1LmaYxUOFnBPa+775HFPQRbaK1yM6uf6hyQq5NwPUwHn1
YMKua/1LBo/8hbozmU8DwkAJVQFO1y43agYrGYnpcClpVCkkr5DF59R7KCjhRDdqUCVaXmYOyxuP
3IOqoPfSKdXGNbySJzOcSVPD0fQZmPhx91B2xHZBVaj2Rvj9qEWSPYVVulX/WzvkpByAdKgo6+ay
DuIlNZzNWA9dPR8/TZiBpfH4Fmrm/e0tujXMHF/fPaUUEdM1HIrIFfgtouTeBsWbo3URUpFZ8eP2
WCsLR4Ge6qmha+Qwy7il0CUKSqsM3LGbmp3qxM+mYiWH24PMq7/Y7xZR0QQxSQihJP9xQk4lZGIP
dGXsNI9eY0yw9xUcLYp/Tn9ETXc42DqePl459Me69ouN4VfWk+EpzZOTzEdusTnavpRlJsbAjdoc
IcAAnfrEelJTf9zISlci8/uB7MULQ0mCAktbOl1dpL8kSfIcTFhrOv5zILEf1ETUbAy49vXezcxe
PNzCptTUbgbaVE35GOTdK+dss5uz9vXAu5Dx28RlWiofv56w4gwSrRq4BEq3au9qMOnzH2AUxp9q
oj4ZAhjMnT2Ex75FfZCSivIDQ+k7/tCar8XwA+mOf76hOOWWRhmeRvvywWqGbBrDk75b85zLjRHb
DLScd8OIWZoDDcNqzl1EixhL+43YvRLX5hcWyY3Q5h21WHE9SWxvGlr71QvQOE2AA6Gopsj/KIG0
XmLL2ooFYu0Tvx9wEQx4XIje5DpwrdLOUb2Iwj1GEwHMTtndWQZund2YIfdd6v4z76ThvpwwGzXT
0r7v6m6Cp4xcjcxTzNN09LsHdDZn62DdPul6ler7OMEUEfalOKOXlb3gw9KikdiHz4oCgwx+hAqB
UCuKU1c4MEMwtNjpJVpnkR/neyNUiqNo1eFFdEN1Fr42vulZqILhQb3K6eT4WCmz9zS3QITWbE5R
gfvC+I40bYm9QNMjqJhgjWSp2K3oWKWcqwqxaAl1TGJ7K3AIedZJfe80CxkKpY3151a0xpdKH18a
rX2NAT6ff4PrsKJ4mnooTBWcV6whsIeyu77mN23CGdcKGaRExBKD5+/c5vx4IqI4z/3UaTkRKO35
fXlsa+8vCX9J13gBs/lQRmxQQkCRNsCiwsw2+nBrAY1dyA8AM+RcFRhS5HVUuw4EL1v9ZzB04qgG
rF9nGsk/zzUtYEIGqGaH5siyOpvbveEgCkPx28TUyy444cMdMPIQPv7mqV47W5bQKAxZ/IPq5cdl
LTKtDKchsS4R6LMdZa5033TZdyfJf7UOkJ3bMWTtYFFzhjxBKcOCrvFxNN+LtMLuUnFJZFsdo0jT
D3alyo0FXEs3wX1a4C25/gyKv4thKnqF5eAgDZf0b5OKekpXHqeg/AObNeT0LPsF0tldWIqTmZs7
hHvPwLgvctQ36rPr0/3v75j//bukgvdQxkmMIrcRikQeBBs2r8zfbq/p6sbEa8GWNMFQoF1MFlgD
nLCOYKUU6oPeIpEW1ziuGl9vD7N2I2F2YJG5qCCCrMWF7lhj0qMxG7pl683tbjdp8PboHvrSP2iJ
/TearNT5zXhjx6wMy5PBpH3Aawh7+MWxD1Mb66+pTdxGR/TWkECY06DYKWZ4alPlNQj0Z2yhX6Y4
P96e7/Wy8pzVgRjQwgBQtqR4mHbvRXllQkfsx0On/ZyZstzAtwe5nh2DOIQTugW8n5cdij73K7VL
y8E1RJk/Cq0eHkaE2H4leDEenECF/Ocnwnu07QhN3qCLNoLayvg6xQfJi53Qqi5TeJ0qEMydvnfr
DvW9uT4SlAOyliNs+O7My9DBgFp5mgiL+9szX1lentKg4Wf+hH4Fh698s2vbDul6bKR3cYqV53iH
utvG7rmObgDQVahCv1li/PHxANKtxnq4C3vX8I2/BKrmtUwaZIcraxfmVrwxp9XRWApQebRu6fB/
HG2kdhrXld+7oZ2/tpwNqGjpvqush6DZekOsrB9FHjCHzm9O2HKsNLfTfoxF59aB2j/qoH/ID4WB
2tyQH25/qusM26YpNhdZZtwhXcOP0yo6mq6GP/kuHiHfC5CjDphKj3b7kA/HJvA29uRKKcsmlpkQ
XqCSXSPZp2ayMAHRvLmUP71ZlX0wuj9KYUaXvCj7cyWi5FAnGmIZQMNfytnSp1BUCn+18DamvkKz
mn+LZNJwhCQvto9zT3IzCpLgt7JOcNSnXMOozXtAT36PfOtdpdnPDgapPOzbfYLlnwY5pnGCS+nM
bi2Iz0GX/Bd7WqrgbvgW/OeKTCCGgM5iH3oXynqzLhm6tBh3bPVTrq8u5j0PQEUPCOgy7ooYXfTI
0u1LOtlfNCDoamRuQAlWjgvAc97AVNNp2SzXNkJcDi0d2rGJNUGjN/5OzQRZ7+hkjfmn21t4JXtk
Ou/GWtzEqVL4JiTdxkWb/pemxvexHaY7ZKCeAqRhdpSbn0tF4nlS/alVAqIcshu3f8Lqgv4vVxW2
/1WB1o4QGzQzvXZNANADSozJJoxpJZqzL0iSVZsFvborjWpKi8akcen5CLHtHExujkVaQ9oCZbBr
9CicHavTk+7b047SQ7tVhF75osCN6S+xX2jELckhjh/hNozoppsXhY85J4KCevhJSatDGVR3tMyf
HTrDoy8RGRAPJaUw5OshLpvKS6e1n5QIycy6jTcO8Ur8glJBw5pCCPiuZYIkFKN1ZOIJhH7D/FyB
fd97igXl3A7Ko3TQk/KyKd6oxa3sONqRZGR8DW54uQQXG35teSgazMVp3GlaLM937aR1+0Iq5nea
M8qdLbPu1KRJ8yQnMzwUFT+n6FDtur3xrm+Kub1MkY5YSpdy+XDSeJWlQwNKKmzVF6dSHio/vxuM
cOPjrw4jWV8osfPNtEjUbI1Ha5IyDMJ8qR99od86VuW323NZaYQymXej6B/jsTJ6WIvoGFwOdfsS
6OkfSqh8o0530Mf4OLXGfYFcodXLbwJ1iNtjXx9ghgYDBvJRzgdsPn3vkvleeKOo69q7lBbkwNKS
xJB+q7h0fYLmQWzwBzSVxVVF3mBztjLH+SKBCrVTNVysZ62QWEu+dm1hbGyNtdFoYVMrhptGJ2Xx
zcwyGRVF7xmtDJ70sn6SApGrqjhV+hYFbm17ODMhmCb/TONaXKR2K8HQog+Fmh8qXGPSHltd/aUW
9v3GV9LXvhMwWXDBNKKAOy6zMDMZtdBrSR9ml3cjRuePfnmKC7yD73Qeazsx8GwZ1UffH/8MgyJ5
qFVsPlKl+SuN6p9F1Aw70Wbfo8L7LAAyOrXVnbu+/xb71nPF4yrsEd5PNJRy7Oo1aZ1TbZq/dYWE
7uyDyX5BzOKLxoYkYdhXdYGKMZZpiBXBeYxVChR19KnuZjOwAHFj4y2IOvyLAuseb/pTPQRIWqj/
6bSaTi7/ZfD6S9eEXw1ffPM9FMukwMi0b3EYH62/bIF8TV5eOs36Ximo6jn6t6nLASMrd4msP4HX
POP6dFR6up2tRJ6INIm2S/GkIo+OenEq8XZHHknv7606+QL5EcVGh4si/tRpEyrnyhN53p2i+S/R
1H2aRZ4cP/xVpVBbUDjC2Tb7OkEyGGcDgCGirRNn5iEpUDnxHKTj9C/z8HgSnQrTeKsbbKQtnFcD
vBcRhXxCOeEZlyeDil5R0O9OcDv19X4PPOext61zYsXHyLF/INLuBqjNjKE4mCXcnqn6kU32fVpp
dxB4L0YVYAkKOMhPHllOpCejSkM0aDj2eOhgKiR2qmL9La30ocmrn61iHRNYFxKwb95Zb7j+hgcj
aJ9R9XuQWClXI2+vMir3igdxXteL+0afjJ2O6bodl5/muel+c+9EmDQ4+amZjRTy5ogPfQDLCpWR
ykT/MsMacJfRe0eJNbpTFQwkuja+F4r/DQvb17Rpf4HU1Haj3mEYVRZjtCvMUTlC680OkzbLglRl
tzOwhDn2VSbPGADilV1xo3oJavr4XcwPYoI5uTtSIbXyvQiT+lgICzEqT/H+SPu5rAd6ZGflo+6a
Xqf+lYyTggl5ahgoHZfhIfIUh/73NNXIlyrhfTbWOAR1o9ntahm3WEDUofqk2zKgu9UXSNXxd5Zh
gh05Al4vA59iCh35Eo5egO2KhSBWbM2oAlBPKHKl+pMfduivj2VSP+ckg5/Q9k+PSqIMWG4a6mfD
iowTmN3vGW1O3Zwe66D/KmL7fpad6kb17I3e2Q+mr5YoMFlJLo2WPfd6gPxxcNYLdJcq7XEI7VPE
rRNW/cUL4cBGw0MxOx57jv9dH5R9go3GvBmCWrhVqT/ZRv1X6Q/PQSMvodF8GVL7EnK1oJb8PDsT
xWP5kNfRf+Zv27TawSdx6/T6a5Z1P4M8dstEP5cO1mS1Pf0ZE6lHiXdsihPaPirnGOKb+a4swwIf
dlwnpNOdNRlfolE8yh4Z18bUX8MkdVuT4pA9kPyaFS9gIRB7c4Kf/oDQt+r8RYMWD3XVvy+sjmJE
g6OUdJ6mQnuQmoIAgPYjU6evo9dyqBBRtPDFDUP9EREGNILwn8hMtw/UAwZGnwNDOzeg56zRuIxm
/KXJtRenxXFwloJRaztDD3T8QyunZFf5xXOrB19FIl96X4Vsq6ZPpq0/S0v+LR3k/q34jm4ujryN
/mDa0XcvmJ5wN/vP2IzxToA80BzL9Qo/4SjOPrfiIVEaV0doyRP4j9rhLGISPKHikOzmH+iXyAm1
s0uocdcn6h2WSD/6yDpNeX40UqQSFRsN8WZUxWfKwECOtFNfdr8QSFJPdSr2kBWwGRY/LGRu7CDF
v7jsvwRjdIhHeT9viNkrrC+q/8RsEvQjPwea9qrGLeZH2n2EX0UVi79ru39JPOerr/svLWuRIgfr
Z+mnIh2Q88YSeI+VeorRJ3ZviXweQLl4AUZEwpvuba97TEP99/+nLfr7wBCfjSS5w+LnE01Fegi1
ffEM+x7122ZfdSBnMM7cdwFCnyb2NUc23tEwk9PUKY+JOV1MJTj7BRiftAUFPu5V4aFknvgEKv+b
JOmZl63qbaRfx+kejl6yMzggjRZ87xT09kTEMe8ymNm486KoZuJg2Fjo4/Hm3aPe1OPlQYHCQNHH
MsAA376Jr9NuXlw0oWeWDuy3Zd4p0dVDcmCaLmB3Zl38DBdMlcAyOQ0dR4PXjymb8nx70JU0wyDZ
5gFCBQGGyiJJa5o8lGZUyQv48Ucjzn7YSnsEO7pR2F0dBiSDEDbFc3OZC2oBRZGslvaFIkRpgADb
gfe6PZOV3MygBfB/QziLvia2evRTqDRdEHnY50rxFAj13szknRptAft+M/Q+9opZLZ7grNxvmMYi
Zcrjyou6vGV3cs7+LJMUeIIS4apVmGLfDRmNR7MO73DkxMBRzTq42fFwb8VW/EecQ3fVmgyl/bYi
C8CyEJPw1p/+1A0vf0u8Ov4zpR72OEYiu1MFpaMAlvsztkqYQ+EW8FiEuXMYyi68w8M3dn2vtvaV
FoPmEmN7LlA23niprCSIMDlIIGZFlbks8DGRNxSMfr3QAgaOBUPHaXbijRLW2ta30L9BPoWFtZbN
b+SEpwFx39/bo9mRe1KeIbhuUtPWZjKTRAC3U5kng/84E+GEg2o0nu/aRj+9dPZgPeYFbqp7rA9P
BV2BY+Z5iLCGZvyJxrBp9eLecnJnVlz1HpzJIFLKLPtye+euzN5EAAg2NJhtqniL3ZRqiRbyFvTd
Qgo3lHhY43G7z00U4tvpOIT619vjrRxGgIHaXKrii16tAr0dDT8lQ7mACjXuSP79c1DQqO1os27E
tBUyHvTy/461RBvkZsrBUCPfRWCyuYx+2DxYdD5OamUWP2iyVbS/UQByAqc991iWnm1dQUd9VIZf
UqC/JWTenqpYq9GURo7z/2shlsgEO7RLfIRY+NmNgjsDzWs93ehYrC42eBz6TNR3riSPtEgtwAHY
ysW28emsRPKjxk7bQcX59ly0ee8uYhLNO7TEABxAylueUssGBRcoKXzWOhgR2E32hh19SyvvT9wo
8f3WrQK9drRu464z93E0FXgRmnis5UF0KIQzO/v21sGoRbODmZbtw063H4HklKe8UjdWfm3La7Ow
i6HaaN4sEXujj0ZrWQTA3Mvge6Gqj1rUPEWFiduGcdazfuNuWDn3NDX/33BLNoRROH2FTVngJqGF
LFNn+fspbDdR5/Pz/+oToKJj8txAKml5kKshBUfTMKto1GoUrFlmHr2hH97ZSDzsVBKzSmtbHJxG
qqc6bVa9/3l7G6zNFK03WkVwM68VUaJBTkaZU+ye09i5Ab5duFqr1JGmzAx9whbyPIsqSFr6fa1b
vn1RVR+z91L2hxC93NepDduDl+Pr1BpN/xy1aKAkSfzFGAUvmgHc1O25rmwiPA8cOvHkSzRZF3Gz
twe1mTyhXKhXnnJdexAdL864Ug8iU14xuW22otnK6lKvhapJI4kTsexxlhWPs6katcuQUpgEbG3y
7OW9FP9QjeAbNdU/cba7syf7ZEXqXi3ie96kT2rrHeak/PbsV3+LaaGlZtIWRGLo412mxW3WBVkS
uCbdBqQMRY/UtH2+Pch19EI9EQDT3A8kBVjmbWHvJ2YxVUArevMtyv1zF2ivFBU37v+VYXSVWtfc
NeLnOou5+EhV8NoWaMzEmvoyWzTeo1pvPniTkH/dnpE5Vzw/HlLqdhS6fu9e3V6uW9/Gnoc4pHUZ
GiM9JKlRQzhrvB3KntOzoaAuEQJJ572uYyukxoXzs1Pr4RGtT2RyBVYxXU1Xy9EMFHxbR/sxt8Nw
3VF7705TqW/GJBkUIpu/IhO/1KkaomMJTvIwlSUwJG+cXmoHqdAhk8lZH3FokXGY3oUQCva4KWpP
baJSTZJN9BxWkUKjqp5OIrTHo++L6e84TyLg6GH0YuhF+FkrnBDd1Ki8v71K10dr5ouAIZ0132b5
yI+bK2s103aUVLsEXulgwtRnz+PY4ho7eyKF57bs83+K8Zzp+mw09jKKlVdyP6lCvCnLHn+UwsCw
LPP60zDk7u1pXd2R8yAzOgIojQSStJhWZOdh1KsFBGg/iHYKtrvi2UEYqw6LHwCG8LD65/c/Q7ID
yJsp9c8cnI8rOdlAb2eyGoQuR99ZozPw5jRwpuq/357b1SejXQPYEI4V+EcDXMvHgZoqTTIfGXpk
D+NDochD3miASc1z0ER/9Bjpbtyp1wkHXVXA07zG5wYaEiwfByyiPEBmwELZzAvue2oF8XBKo7eO
+lsdUxigbqz/MSMVtOqXZZyA7ePx/Nke7X0s7sB2o9KNOfy40SS9zjihW7IK3AxERZ6aiwUfPJa2
6xt6ak7+h92WszJ9oN37RoKhn9MB4/MRFOStFD3lMtb+mgY8LZFTtu2nUsMuL2xj8x71uepUR62+
gQmVrMmH4MOPQ0OMQKcjhkum9nHNfBwlWFJVuEVnfonsT/GMewyUS4ZLO8sXBVtFhatbYv5CKKHP
xX3458sBq3qkROZbIKrg8h7qosScPPfyjfi9OopAqkdDpwF89uJcOT3qco2SRO7s3qNg6nKw4yQ6
3t7gVw/8eSrvBpl/xLt+UqMjWI6TmudWPTYm2M5MHg99lIGw3vsXI9kqOTT3qn2FgmkEMpMZbBU3
VZXPlvJcJPbnxno0i42H9XU4AsdDa4x0HaTuFf8A3Cby17YxuiV2q1PqveVdu8/D/FWjVN04kuUM
3uCebrz/1r4WcBtQTDM5kmfnYiG9ro2iBknCHBv3Kvhmb6l8bQ2w+FJtG+peojCAn2CnLeFwPBZW
WW3UlK4DHqs3KzyzdKDBllisTMv7eEjZ2ro+npDeOtjoyWZeiyPgNvBsbfNZhPEZfoXdzDLYNZVa
eZY9TO5YUZ+N01nhH7H0ZB9W2uH27ltbPbBDdP3A8xAOFoG8NYVZFDguQ0SQu8ZrfwVjv6VWdh2H
NBVBNPBCqI6aV4/FDgpilMTeMLt23FFFP01+i9zVrMkO52681PlWWF6bFVhkW4JzIAwteaCwmVI9
x2HDlUb5d5I1mAc5eXqoEkd/bOMEzzxTby5R76f7HnOnnaeN3qEDuX+HV29+bopQPk5BPG0E5LUj
SMkJfBB5AXjJxW0RmENn1FU4um2q/VAdWnKWcdBMCl1pMIHu85tkp1FiO1dq9Ov2d177Boypz4k1
GJAlbDlVzH4k82JFVFhxTdydKtM7kuS5qkr7SUUsfgyyjfR3vmA+XkDwjmhfwwowgWct30xmiylB
5vSjq3X9tyCIntsJS56oULdQV9fIA8L1+5Hm6b8L12KSVQRvcnQtOWE6gO/56wCY966hEIGTlK6e
J7zkD9FAmxWbPb1AgOn2Aq/Olf1G4UXAOV926+tOHem+jaM74DxgpebzKEasuOotufmVD8mdzb3O
wx+hh2UZybHLosPbfnJRM892nWF9KTARmlTvj7GW5m6ySzi68L7/8ew0rqj5BT4j0ZftgnRKtd5U
kJUK4Rk8gUgrX33bCR7Gxt6SzVg5JKA055Sf/QosZl7od5+SNt3/UHZevZEibxf/REjkcAt07nbb
7ewbZI93gCKHIn3698e+NxtGs/prpbVmPN1AUfXE85wzaENUz/fePNl0IZx7aZmPhpX+MDMjsNzq
QbHFQzJ0m98/4i9sxt+uuxrlv1y3VRNAAa2c75dy+G47tIjWzfr7a/zCsDPbaK98DyT1nMS/X0Pa
tqxo6iCmUDvLRkWzK7RXQjhFQ8CujuWy/f31fvFMxlq0oGzBSv5rLMIErmyhKmPfz07tIdja3tQy
+eP31/jV2fvbRdYc+C8LV5QofUVgFh4S1zg1Q/Qg4VxKrZEZ9QLBlfh7ZX9nZPY0ttF/VPZ+8Xyg
pjyaWPS3LcLdv1+6lm3d6ZG2AD6Ig3y4qxBn+/3T/eJY//UKfz78Xx5utBpdADtamNxO/ChLfW0w
tvK/ootfPsdakMAwsyv+2SowBUl1MhriHuyq9IWuVasi6u+f5BfXgKsKljHYUxxc8T/OlUdpn3H6
caKjnWmXKpLZPcp21f++w4G+EkyutPv/niwUfY1YWFlnK+2/SoaWQjDIuGst6ruxtR9+/0j/BiOD
x1ohqpDKApAHqf+P9+8pc2aUlnOF+vlUWE8mCk52h7iiIa+myWjVAIRprLSL3cSBiK2nuDTC39/D
LzYILLImMgeUwf+Nv0aUsGoTF7zQ2NJMT5boTR3luZXyf78OAYMLoQYGhPf4j0dV+2wmgTCc65gj
WNpJhGk6bXB9ktLxf3dlYNxgblxHz3XK5n9fVQNJg8x1a+tqLtL91pVsvPVtaoRu+p8MOL9YPaa1
INVmdmut/fzDIGq6jGGxncZ7mZqocnftLorVD1eO/xXn/sJKYXVXcj+N5aPu848rkRelTeSyMfHf
KrSIzpke0aVJjrkTDkhSmNb0qI9KkHXyvzQi/n3yuDQYvpUVeIV4/uPVzTWo1nryvPs59/atSDda
9fz7Tfhvn8kVIDp2KYy4OmNAf39j7hBVM1BC776mohihF78g32rEVISRHDbuS2Mblcp/WMZ/+zKu
+WdwzZJStfvHUxVpT5e2LyOSFOKQ8oMpHAXBMwVC198/3C8uBNcTIH8TICQA4XV5/2KCU2kr9mgn
9b2tTibChKP17Jqjuo3mUd+XQlr/sZj/bjkwRQg00WXI4U/r8o9gcrHSRW2tKX6oVrrOzjwMcbcf
Ks2AURAmmHp+KNL0kCFEWRFGmgvn/vdPvC7d3+Pm9QYgFQWKTmXpnyFQpShdg45Afq8ldoLWbzmf
6lkKlNsdEIdT3gTxAP7w9xddCQL/vVPhZ8KT6ivP5vrf35caMCRI0LR1rh2TMmEVFShMN+W8W5DD
29WZGYWtiJtwWRTjMhY62semqHf1DO4q4S2FnWLkhwKMnF+rg7mbZPtSl6MB+E65g+/42ki4h2Pn
1UESNnHNc2W3g1/mIDSczv1jdNpQ72uJYlr/s2Vy+GgtXbkZjQz9oKRN9n00dId2rh9LZv83SmI3
/jLyv45qNShOhs7IB4Ni0HpIm4cGasDZ86ks7wUx2W2O60+cEbqlkNb4LUWXAJqifNPXy/PUxp/r
zcnRusVaxIRe717Q3HwESIWQsNYNQSKXvVGlRzPW3ythX/phlgcEwxZAiHLw265yfPTQPRKM2PLz
Vf+oE312prF8qJT+K2+7PXJpqt8mK9TVZkIPx2H6jhs/9pF5a5CKwvV7UFvYO3uQr5OdfHaNA7Bj
2NZFe0sltIfQ2T4spbyOJUDC3ps9NKazazrLY6xwF5Munq3M/ojodHadtbW6KARqcADsE4I0R0Z0
QAWyvkJEtMvVomF2znueR8sJtN4C9TuOrV+p5pcsvCtNqcBQokdzIeyRafM0peJNqqg8mH31WoP9
9E10YcGc2CfmHYQPFGujm+MSGlPvbtRGfKYic74ThIDNur9GlIY7w/hI1OWgxsnOGcpthhbWdpon
sE7lFAwR7Ql/6SsVNrIuuzGjIDci01ARbQ+lqkVBX8OMNOfTMzHhKYE2JLCLCbaj+jDJ+c2JSbn4
6kCk1QudtU/mZL5HuK7GyNgtjXka2uSxLpnla5Ee8/JdmWRDUHmjE9hNovhymls/G71H9JH3ZVIE
hR7RRKVqqjjnSgMwO5iHpo7P8HcGwmuDfEy2VV1cIWN/Qmxoi9LjYdBfYVqDn9LYKFV7QNMrlE6x
1RQnLPTkNRfL3bhkG0+rT2qdnjK1OMVRAkDOC2olPzRAM6FX91HeDkT1hR0KoQzQWrFZLwalp9/2
ZaAOxsZA3bdJNLikDpXlbNQ8PiXmWt5zN5m0D7EoN9ao3DlZHc6psTFLgzCo/iGs6h1esk1bJfsk
KUw4poAwFq0jwlb/uaTWxpuMXZ+Z4TJpGySAzxCJ+KNj37S2NKm2oyyy2O1JK6KNU9gflak8Q8oU
IBpDZ8ouWxS6R/SJJaR1oFOTCqqzQeluzZi+pXFR+LRltCBiGgWxb4iXuFUvWSa6Fe134jGMYcr3
Wcnf7AwVWzN6mfLqsWXbyAmN9s7woS9LQNM2hhsCiw4aNR79MYp8T4hgQXWwWYbAHSV6pU7YJ3UC
inb+huh7BCi6NNrN7eQLkAMu2E5fqYDeb46YcgQrfLCTWAGY2PzR5U5Q2dZBON3j2C/HPnYD0Bsh
NOIBWOeNh8qh2aA2rjQPPSLbSa5eJXDkGQuGXk0oGiOiN9wdVeJA+LS2YLAGP2pT8JJlkBX9XvdQ
+NFOlRBnLWpWRi4zgIpv5w0d0WtzaNXsOlMGCuDzjjELS2Bk+RVZ1K3LJMA0Ja+o6waRo7/O2joU
niGeLV/ULImgMgDnW6G+FXrwmFnTHFgV/ZFBXKboxxiDfx1PI5BM5vU2PRqtrdmfhgxiJh7Q679r
pMciE5iqB+pU9IHieixyyz5vNjr2r4zrjdG5b/Y4sd7aIySzmZ9FIved2ToL6e5hEvMrzbqhig4l
gj8n4zmbsD/uj1bIo5Onm7oDej9NSD7rSALO4PIdrQf7XpzrJIK9ADki+bZ0IwcZoKTysn6NheCm
52EBG3ufuewFVskZ06dc64OJRpe6vCKNvj6mmT6sVsGg42rHjQ/13cS7l5BA9KrY13H5bElj48o8
VFFANeTL2ifLtXw7pPI4lDN66NbZEOoXVYjdsKTAzEfXr1HQ9GlN3RPiAYNXEZcF5+x51tHmzmwk
d+12X4JolXYfmly7ZD37Jj8KrXifWgkguEWBc/gycEp6bj5GhfVd2ugLKEBDe7u4RE16TqCDcZ3y
lApv1wwFci9LsJ5W0TiBy9hWzShloaqXVbg0jWvfs4YTBNwPNcRhCzCzwlpAzNUvZfxYi5hAMI9O
Sq9ATFyM23i8FXrNfv/RmM0+wjEiM31hrtll9Fa0vrpCGiILUl1LVIZPjeJmeVBV5P3bnNZoT2vx
OeqcYAYuhqa4FUjbedEL7STHQfEZHQlMiCTpWL9lvYH4T70rnO6gFu5rZbgEESX0IPrOYaBsadqN
7FH0cofreiQSNFHNVdE1ZwNPY3EdqvRGC3dnMjVgpMaDoStIkXdZiNedaKSj6ZsW7XZK7lTtc+ac
rNuy7YCENIh447N1Ht5KH+LqVVTZ0Y7QVk2Hw9LrO2MAJrPMJwEDzeBpb4PwtvEk1kBkvm81pimQ
D9LN7AGn9pyPzTaT3QbBlK9CUXdZ6/iJNoXNzCRTnlOprTczAw1wuixp4hvAP9Oo3VW2AuRSPQ6Z
gQp7EVhoya6bNmU/r8ZkxOIPDaBrRpJ9s+t7+O+QkC2ae3Si7gpThgxsMbKaNL5wyp1UlJuoIkSA
HlAG35QeMskVeEJ2+nr3k5mdvVKejBqHLtydbTBKJ1ELZ5hm+tFp9dXrlYur5/DQ9ChULmGSJCeF
+ujIO1vvGdn1jVnNV68Y3uWMdCudrjitt4qr7We2ECMCO2A4B8WTVzGpX+0Q9RtElfEb8a5sTMKY
NgucckAIO00ODYuv95+lGp1cYrJtDnqc+Y/XyK6mkyPTNDTd4bjUzQVtvq1i1UjUc4g07qSYCx+h
6EuH9pmiJ8h8R1qImncYqWmwdJ7jAyLWdvUErKErl+PsouqiAdivJv2jBqhy6AcXpkV8ljXC2mzg
j5Ry2xt1t0/y6Ril43TOB6M+GxV0E4LkBaKUcaMzB9PDA2zzHJV8WH8wE/DgKHmAAOxdVCiBisdT
lT/muEC80iDUwDItDHCmCRpbE8BYc0jeG6veeuQpq39Slv4xa2iK2/JtsorbnLovBlrKixld4BwO
RlbZkNW29LprEw33jkpDU7cwnouf8zlbjTeRk4eJM5zX4GpUq61Z2gQ9taorYWbXV0OTTxpeodCz
5wSGv8nJa81vuQnhcaIt5JJ9oczfnYQpO44+c+L1TM9eUUt2/GJiDIrlCnpbF09pEh9Ng1sf3Znd
qVNc8KDKvBKH7idbJprvMJtl+FW7PKmRdtb75Ic3GlcnV5HFloCh9JopGrxvlH6i2PY9qeqrUqSs
C9a4a5UUpeuOrs+U7kYUL6ghpUFUSPOBPs5d2qV3pO6nHOF2PU/PQDQCjf0smbucIwPiZNgr+gRL
RmH/TivRk3ZKtInxqo14hisPhR+UJk0XhoQ02U2IgzuVeh1Gmt6JTlA1zDCitk5HN7ff6anWw/lh
izrQaYmvtgq8PaAxL4ue8H6+6rXFilv8TAv1pYntQ1vJs+qNj2ZkbHo5bbup27jCUbZ9btnbXG/O
kNAgM1uGHvwF7IwCMd/UEfjmn4raBAmGo4I3YoZ0v/fKQ2oObKg5NOSbh9tKGs2XGqqO1kOkr9RY
JCZoygZFb5xb7dWue5TqzVBCMYQRsDotrMp8r7jJxWuVQzEbR2dpXlbv3mg21qg5ZOoPZJE+EiM+
ke69gnp+SqJhqyiogSsF4cjCGYiYlFIAMfjAmKDYgx9q8b6hozi6KlLFUex3CVKucOnrtvx0Ywpb
jhLEfbFF5HLncD464GZgTrfplBwXFYFscVmXr8gsJrkmAiMZFn18WN/iutH0whgg8LM2FdTpcdP/
GARsFmiprX5GJADpYMSzhuZuEXB0KtVuLKLtxAS/uky70hZBjE6BmkCdl5W7CmkNiECZuHGY/kg5
sLn+6BA7U5CGNRmJ+gzDFLld6HZw/eEk1hVdv329mqWVz02sHx2rsYIGEfpcPqxraWiv9AGC2vs2
NDIcADt17x1WF9Oh0AJpaZi51lbhnUnsX+N9Z80Qzh7aBh6xpl2fZvBKfp30WaAN8yVRGZCxWa1o
UbdpM7GcQj6O6Ej33keWxc8zbqLtrIekheIUc/PE0vPspXmwvTFUTWOPWs9drEa3AhdnlXYcDpFR
+lSMv6bGpio375keeLZT5tfgI5l8kVm8gQLBeDe6wwGu/L/renYwQGXufJctaRxMcXRsFhJh6Q4n
oZq4QXmboVfsoyVs9DaEYmvjEekQKm6yygTcO+519LITcONF2W2LwQ6YnzquP52OJBnD1WcGo0fx
3hH9rjSWrWGK1zRZpw0Q3WE1110N6m6bzu51Sc3b6jljM7lDlDcYrYc8tg6rHwE9QoJM9dZpd7NR
f5XpsGXehxUj+nKhNhu9XTQ6t7a1oFeYQpcdN+N9XfGEcAZ6QiXTl33oAIkctek+qYrXUcOd2ICC
eP460raVwsxmnt/0emGzdteJ9UkytlBcXmVig1bOdlpl/eQ8xnb2LJL5lvTEONQjBg0dEFGRp75E
mr4h5t+6HPmofKWV+wCanr62toe+Jlz9yZDfVHc+UP08q64RdpF94J+ElmK8CqW8lVOHrRF8xPFl
1H+a0vn01C5oAL8thDEl7YaYqfO2nre4qIOQ47lGOj119Ye2v7BLNTe9yyYdWfDmuCT6Nh7Mrwwa
M8R+9oPbw3zBEKS9vEfKylQaqTJgUgsO5vkY6x3pMq8kl/ZWKaOjJick2VIKy/HBSLOb2lAB0F7R
IzgvzPmJprsvlwJ+d72CObrok2NfNATwZJ+dktw14FRjeFvWdVwXqfcYR6wtHXglB2f2OJhpcj86
8kAl+WceCSdQU32feD08vdDGwRIQBXVkQLnM/NGSCTeYpvm2GjQGcV4nK0pBeRGmixlyDbfeaZTz
AxHVW7zT3nTzsC6050xk9hYGluOaA0wsOcvklcVdbIvNoIzUnbrDnGdhVbd7TkvY1lG3Wb8kZ3uF
TOsdZ2hQW6t5Gcz5Q3gKk+TAIjpv74HGoF5HJq5Fzy56sThvQvcmT45um34k0/TRNrbF2c/u5RI/
5FjltKu3ellhq8xvePI363vm4M81GthMu46OeF5ZugteM+Y0wDgHTsNQmW6gBp74NnHqMk57jYk9
i+dhOyIKu51FuUV3J4hySX232FkdKH9tCVWtPUAnT77fXQSnvsm+aq0ky/SgkpPbemlQWxXHIWpu
zlx9edDttAas0ktYz91lLuJNXSfHQc5fHgpheEacdRdzNOP9+g4LYwwM+0UTymbAgI3W53qgtW5k
+s7I9p4zbBa3xAhODLWmguYtOJk2Y7BIHhazCtwlO0x/FvnmTUYsn47UFwkHfaPtzn3ibkw7frBk
cqgzl9nv+dkiVEeYAc2kgYFFL1CIe0eFogrkvpnZHtyRk+Vk5A+M5a7pklKS3njDUZ204+qqWADm
dm/pAiSWEz7yK60i0Yk5gcPwjnFsimUXpflWglMb7WyDVhqTe8lbxAS1Y07P64OqqbyuD5UV490I
5XbJ/CAfdcmQY1oWUmt82jZhakwPNHgDNevBSGfruHDjvptTPYeuZL4G66YsStClZCjSC8eeFDIX
PEhzr0V6G3jSfaCYvO9qEN5V4PTOtrO1cLChVTWmDWMqAWO3qG5m245aWKtXb5lOLyN9i+NiZ8zJ
JovtY+rskrkJpBId+36CAXDa92Z/D2QhhxLX/WnN6RhEXXRMB/IvM35auuyFHsUjdNp3lZm/zkbx
4cn404yt2bfn5ieM4ocyT21mmYufWl+AsxTElxwZrdG3RtEzha9gR/NeOye1/TjI4erI8qQ13Q2g
3kXnIQtz2dtKZFInNS+DKT6k1AnO5W31nquDYp+82aV3Z7njl1GqL4WnJKFIRR5Qyr3njNyZy/g5
l84B8faXLjd2cpnexVzs59G4a/mmMXZPDcRywSwSy2evnmNDv1G42idLvU8neVHG+aNainA1UA3z
w2XvvCxi/tYSJh/zjNKintYXAwKaap7uiQmQk3VIKYeFKmB9XYrqYFrNNTYy1sJAmJVFDagXHToN
pRRmQ9cjOtjKXUm6mzXpza5r3c8gTvEtZ6WD51vNAUdlqgQiRkOI68J+gicRhwJxG9EO+1Yx2Icw
kmcgsgOvys8zk+UK+6fhN5rTkj7U7cM0pN19QfgArQwxjkYU2bUVHJhLw/QuRobS1dHOnZfemjfV
2H/oSn2fwh3YpXPI2fsWi/Gu9wjujdlJeuI+n7TLYqsP/x8iKZ91Tag9JER5RXdYJLQQE4NHvlRq
aBLkzirmg9KSPYxNGSZN+Ywk0tXyhrtR6x+9WL6XVrRnmO3WFNEl7/Mfkh0L3/GWHG+XJDlTbk38
0pvKWcc7Virq74mV5r6odML8Ib4UTXfnmskHdfqwstV9kY4XW52hEiikr1N76txUAzOhf0tvmHwl
0z/l3L+ykd9Aj9h+kvBtgxj/yAfODAzoTMJE3ZfVOhHlHOe2Bo9FI/fAyB6XkYrZYiYPxZLfpVpD
KtOZezeKdquNFlr7E/W2pxKD2xDDNgrRTqmqWzv2XvsUBceIpofR35oFyYe8B+00X+y62BttQ6RQ
GVTk9XfPKu+U2rMI39XLMk/HbjGPMaIIFBQVwB8uYH9VMLtuwNKPf2SQX7ULfAXY5TYpd20WQcHU
hE4XP1rCfLOm6qzhKeCWCVQWmBnXFC4CN9mMmsBW5D+1LGfmByeSjLYR9pG9UzPm5ifjmnhkbFKh
/FFpaCC2QeUMDysuBf8SPeUebV7Z6weYo49m0x7ztH1kZKILjFh9UuPoac6b54Eqle+gYxUomX1y
gOekjruFZOhbz2KoHZuttM0ESxs9NRSaAPFf2tl71Jtp4NLJoxAogDR6FprasI2h/XfzISb7X7aC
JNSHAOqxSuSpZrI6N0ncRmMzVfkWY7PrOh5U6YBVKxSbzA1p855RKw+iqO4is+y2vphurQJM7WPO
kJc/k0jGroOvlvpunjvI8wiLre4Z3piTWRTJ1lty6ku9RWcGSj1dOPtl8nZLQWhWN+WxbRTbl86s
+VaTvzLe7DAy2sJ0OOkHThlFxjL7WOMfReufKoPh/orQ2cnJP/TR/cPuYpO8ddnC78/adma8UWTO
UzbzvPHKpAw8M1d9yDdfG7yWXjB9m1ugWhbVJxvfCTLaSHMCh+mnEUyFmc43q8yfR1ldJ0QGXVtu
4mHYOyour3fvwcu8mZnzDqXAXeW1AFarEyXvyzSTzhil/VxrZpja8tmr6/vK7MkEaBC16liTpjhl
OEptu8YZTDA8qiq12sWiAIMugWQ/QHjBCxCpi2lwL7QqHwfYx3pZXsg7CFk6JtmdLr00orjI2Th0
nQHPHgutw1br6xoBforB12FM8Gu8FjVKCBAM7xgVBnHFxrFKw1cwkEMFsM1p3ste26HRYaFKUfum
jA+ZneyEQu6wdHMTMttCSbuKgigb94OKrmVSe55fLtZX5ArPX+rOpaVI8TQlgl9fUuPVGxfbRAX+
LGI76Fq8a5TvG8cQgZI6nL1seB/MYQxivWS2RvuwM3lc3OKQUPV0VWooaf+gd5SqIPsYJgXL4Z0n
fdXiXpevbrbA6baFdN+muPwQtdhzgM6lV12HrvuQPay+Rf5Yiv4FUwiwHOptastuIBTeFvOxD+2a
J0z5NRn0Y6vOe62ov9cdSTNuX3jxOwk25QP7E1j6BTqxJ2BzJy2P3+NBfVHabtPBwkLP+Lke6Rhx
os+9rUJLIR4gwbtD96sPhLkcTbe4s5W+xZHnZIJd+9Rhz9JCuci2vHc6QqVKxpuFPGAU1bmT0xhq
to4IQYRcq14d+tn4OevKXgFwDQUIjqj8w9XbjRGTpYmOOhy1X4sOxJRs3az5qTRRB9M5xf4yK/aw
3odNnu3SrIBweTg1SAItir5X9eZWqd5nVYpk75rWcxflI00kczOV+iMu/hSvPrWply/d1vbRn29M
yC8CUMrNklYjYEzokol4GqvcGg796CmiLxE/543zx6RnUCV7h9gcD2M54h2K8jvrCgRHkBgPkOrw
+0k+ROl8dazqjzVw7B3ytHzUTrUzUqd06TAPRtMFRLg/vGwJhTscBkd7KCVVcoVT0Iju2KUS7Xbb
udZdT0Eq2iZ4ktST99oyIkyQnqwZzSCl2NiKci76/MKE/d1CRE1zfrvuS41CR1Eae03i4eIioqCk
cASKOA9BW9/W5Eg6kFNP9Td78L4W2qWZ8p/1oJ5E06gbYps66BZMnd2u9ebyVczJaV0Kvc6ORYMY
E3nOllwNDh6C+cUN5jqhB1WGui5FqHQF02DLV9bCoxLb7WPv0OurBapw5XYqlFD0+X3Gn2PVPZUa
0y5MtqvOcFHhAQKVv3NFcdLztXtRPi9DstdQc19z5ZYRtbipXmTX/yiG5IlBvf3UtM+diE+iBs7n
eHoAVd3nGNdMrxnqSVW8n3Wqncd6an3swBTOcXS1FE3xFb16rAciqLb+WTSC0HP86lXeJpKzcLUs
4azjGRXK5zoUc35pGWupz35MUutn69k/kr74rIuakkOtbBszhg+p86zQ7ctTsZhPrqIavtfHW9eh
eS8FknE90jGi+868+q0X3QXpjIclo3Pe9M7OmcZHNVV3UmjPkWt/LV0xQnoNuqnS9TenSBF7xwJm
anZbz+lCgyEYhMUERv1kUjaH1mmi7d58T9Hav5Lpj/VGmsw9xfqyFvVFIGGUD9bgi8zzO411QAra
ow0YJqnGUMz6EFhjTxl2RnLOfkkaMBb86+8iUn2jqB97Olx11T1GWfMWk5L2zfggTSroAzWSSmmP
VVMd52Q4Ahp/4Ix81FFVn1ena6YTOAin3hKxhFqtVWGH3lHgGtX3OLRfy2TeAQ08uf0UxGJGX6aq
/XbE1Qj5w1NJ+/PIpRAaVQAHEhkmSHPFmOQ1ak4sdYQ7KynCRlhsEBkRY8noK1Ny+GXmPyBP+tHF
AnL0koBnXlCDbNtjIfSDZaW3sqseBlyNgjepLO0p7Ysn4UbbUk/yg+4NT6nxQxthXRQifl0iw9ro
rXgZaf6PdfJg19pTpy7LZ1YOF81t6XZ33+u9Zw1x4QpFbhkYt9LsaIrq2AvrmuT1Zi2DE8xQwbcG
okd4z8Fs78p6mDdmvAb7Q3Fv280H0p/ww+h7wy12pQo7h2q1AZqogx/H7UG4I6KlxY/1jtXKPikm
alVzdh4U/bia3XaoL2o//kytAmqhOs9f+pLv9aJXQnLuvtlyPxu3Nr7dUqVrWNC9h/anN4gpYo9m
vFDpb6bdnUbIPIrEOBQdxBOp2ESx66+SYBRLmTDN1RvcT8dUG04VJGqiL3fFgHJUPyt3djd86HC7
Qpr4ken5zXEXagQaxXS39w2crkI4pGKa/dVUwj8ZxuXshvpE44vR5vO8wGdG+aFS002pQKBEFbSj
4eN+N5Z3jyQKZc/scaT6kGZLkJLrd2UV4EoowhpYbXrQQ/UZ1wvFSEc85rl6n+X0dxaPMD8ytqs1
aQ2OnOl957FdhG5MoJY25rs7eHwG80Y8sln0iA5nu2tLXn+ibHMV1A7ZhTLLN5c6tUFVJShd2whi
N/lRDixehwiAMupnuXAM2Vtl0t4rhXvNkvrE/CU0DkL4blyI0LGMa6M0GzQftn0PWkEbSZ+QVSc5
2KctRdxUfc/Hao1miWqA+lBIyRx3N2I2GczB+X7rEn4wbZPDSACXdcHtwTIQrjmJzG/rOq97ci3B
qrSxKBRRt6SIUOxSm3I3EKmpeVoLZ6sZpwzv0nvInXifwZBHoMROkM+O965FcKtp8y7pul0O3EF3
P2nBDRMURPBOcaFqHHyPrucyGmEle2jLxJ2aeO8N+tUuUdkMSeVSXfu0PcFBy5Su3In+1cB+JLAr
g065rBWWtfiW63sFRKUB4Z2GE6D9kkbpPi9AhWRR0/hWv9VsJUSH8ZDnWDSQCl7tndv6BjHdcX2q
2JQv8dRRQEyCOBqPUX1XNMppmo3LutUQtWEXyCEYOhqI9oWtjvgdatX+qFOoVpqtbqASpK0llXCi
M8UVXfxt1JMp2/WKFWA5QnPSw0K7ydY5QN9KG+KtxXNYORO06HgQDWQJYqz05gpT37facqcvw1lL
qTFkN6/MnuhH3uJqqPzJMTdLeQa6zVjsejGvNn052iyyRlNWBqA+lt6hG0uHvXZoXgAK4V5GtQ1z
uqbkOoZ+6cs2RBeslCV+U3mwRXJYjIUok1xBRPs27mtaekUa9ACBCp0q/72Rmh+l0YQqAXZpQKkh
92u9CtftOODGPpviCGVPTxolcRJYbFRmaoitSiocKQWvuj7wG3Oar2PS3Mr0eYUJKNILCmfrJFpo
9tvYJifnT2Ox69go3fiECbutC+Wk5gxBuLqpU2tXuOV+ZkuwcrpV7PmEyoZb74s7La0/VrQKl1o3
lkOCPhfO45j3d+DvAkHFQHbjzlXz3djq4lAaWeigDbAGluvW78f8wamNTbM4fq7+KHXOSHbhHDnO
FJoUJHoaMl05hm3zFesOZLV/rkLV/YQRbUhcfz0dqE+vR2+mP7DW4Xtq/YYt99wTt8yOJWRnqey+
v0ci7puhuw2/ot/+zI/EvOqKloE6KEhfFrYebsBwjzza2mfO6td1Vwo2LqeAq0tqhREGXS+v6/Hn
b5hM+v9PKh//R9N5LDeuJkv4iRABb7YkAVpRorx6g5DphvceTz9f6dy7mZ4+LZHAb8pmZtE+yDhO
6pUpjBJTe+lTKZOr8bN20waY+ACttq0kGbIAWvH7MiWAplzWxUqDZgIsSF0oWk+lojyLf69KELhl
eM6Ai5RpsfMoP/O14hf7/HEEmcKzVN53lJqbIrR9zAbLKGVkThZNS+4/qtWJsLTWJ+nYCKjB6f7W
hbXpqKpwh8W+y1/tbjkXxVFpyqNh/OMQLog8Ku6z0aXBBN5sdKM9qTGVs7d4/ZLQNu/sG7Vvnsfl
BaP5nW9nVWUlJd1LPPCkHE5W00y+S+WT+fVbO2U0L//gEU70ogZFF0paRCs2JgT6qdeOvzJQjhPO
5mVKs/MK7WrXIfoUj2V9bJbpFiXfjaf6rl3/G7tz0r8BCfUhyN6h17Dj9bkjDVhJ+a9ya8r5seVS
0v86coVxLA+TzOjDXrBAjcMgbxBttRK9QqD1mSK5MR0Wh0Uu3/gB/k8l9rQMOJEHqXKnK4X2Juga
AKGcSN52Uf7Q9uUvfL4YTmMxt+IneHMYtD4MCp8zyIM6HNaS/prlvMBS2XlTcuZGdUv0W2Nv+fO/
Q8vNlufTZnvv4taxYHaanbMq/srXfTK8lNJ2N+/N4V3x1k3DfBv589cok2Ob44dEjpY93w3ssVs+
8Wjs9Oj+xTVI61nV9q2uBUvXbLQ4psn+SR9k1yqIq6/mIZ7R8mRdAJKgCLps1+U1R1kTo7HQKeAj
5IELp3rz6uggZnikimt1rdge81Vq+1kZbRSbPg7rwdwk75gky56/FIQkrKZh3UoKwXoygLpcto7z
qgAG0ZhaKVe4wwZJC83Cmi6DE2RO0JSD3xhynVmu0V42bLEcjyxA5JCKZ4D46sb2PrgTWnLLhhc5
g/JLYqi4leJ7VeQEi55S2pTyJ3p4w7sgu8QQTR3wT8xmk/7IL4g5kCOu/IkJn1g7senynlgBmbKa
P9ID3Sh5dCi9byO9465E4wtuDoPx3/7xrDaRuGYwV4KruqzTRueNwk79LYLUBOuLtrMGc1uFbCjr
nddvlTvs5adc7hD9Z7YC0CqfFE3m8xhyeweOpU4LH1QUj9dUoW+MFALja7yuW2lss9Ypn4Xad0bN
QwHhiZv+z3SFRrOXLE5JPUCB60bN0i0r4FJJj5pnK49O9gw4I3/kCxUP5DeboINhZLdZaGvod7Kc
usgbEqwzAhtUjEqKhUlhgbB63AruwJSiF1mckcP0C8pzCwa10czTEqnHONkzAWRjKq+6grwP5wmH
nNPJyjgC3FqOR4qd6lWqDhzmzjbuuE5z1PyRnH+i08fa9su9nL//bpp1ywAXpcOnRihuKvs0/sJ8
DrMSZEXjNzUjC0q6xuDCY1B3iHNUYACUV94nJYfLZvWE7D5w7GuSdb70RmV104XCAD8xnLIp27Ea
IT6/YMxDrxt33UwCX3+I1ZcTi5QGVvRxCotrt6joPiZ+17vHIvr0oiDCynWkZnKTePJl9UDvcFIj
d9eMK1J7g28przL9g+BgLua91X5aBn2t+u9/q/HfW/Z1f/UI/bAB8nXZdEbchbsP1OGixMxmsLy9
2BwJ8yTxyuxMoiM+glzR6v62EvKiJLwcnPBK6TJGUtjqf1jt3wsaXtN0fcE4yGfoDFNUMfeZ/Qh4
oms+LOs2hJe6NLe/X1GQMhI2JRznNR13jGOTCKjE/ESRt5M7m9k/qW5fUBGT+ID76UnBbnmt50di
PckrVnh3zLE9R3JQK/ekN9SvFfepXz2frXRBbMhVk8PF+cxwjdL+lwvM4VTV9AzXdK/YL0p9rVlZ
ew0I1+4G4Bxh74LQT1B0kMFczt1a3uSpBx31LFav4u7Ll+IO9F4GxnsEgpgNBgx/uBFLE5+NSN9j
qHNMgckIE46fNmR0htXfcEVbbaDb4bumvzNmz7cAuMlnGkb5ZHQNAtbqg8H+1cWJ8Z/nAkiKVnnn
nCJHqUTMq7a/aGSBvpxnDOUIPV8plVfkDZ4y5dmZWkbW2vftZL9wUJkivhmTV5WGre7FwUIlkTMp
fhKCCdu0bsQ99NTQTSkAkDlywiTSaNSrBEViWQhDxLbxEjZi13PXoFSDNs6gwFiAMR4Pm7zS3mhP
PU763cxk5ZG4jYkFgVHes+8hRaOu0L45Gh14ITUv5G72hxSPbq4hfWeS7WK4Yl5+n0Ul4jhHY/RB
xYEyevYGFyeQylntlP7QAPVXg0V/M0Yk1KgWM+Tj9wZxh5vlLSkN4IvmoXOKk5i+rpkx32J5uBvc
aYZeczYa4uM4MvfFtIAfBa7nvDr96mxr1kKub2h5/0YnudfpsZKbAM2s9XnLXOqgSSmJ1GguEQbH
+nSTGNihXB0Z1kGVAX6PvWVemwzka5PuxZm4HCbCSm1oLvJZ/fLHGt7FBKiRtU9HFLKfxKFYONMW
fWkeVu/J6Amj+S2JPMR15MOnRyeyLg8Yzi99ulPb8gq07bWkhkJa43tNeBwE0qDFt0U1Plkjzh9P
hM9qBDRIdNgz3RfHxN7xIJHZ7cP6GdCQRN18K66UHU69x04NHGAzBgHPbwl8OIjJHKf5tlan2X2v
h/geP59Ub9aAUDIfzifmFP2TRj/zWapT7UMruuMR4L6XGw2+D+HPTFxtMSrWxKLXc3yZipE2kelQ
O5avp9J7h0j5RhL7pXIvGaMveB6J8rEw2rwcxUTz8fzt14RwOH4NItvqMQ4bCkuCfLeYjn74sWcV
xuXX4LYkwpqKEes2YYQ1Xy4oaOG0FOoWukS4RtJ/y4qkEpYvxCch3c+ZlhHfQ8uOSmlEX6/fyRmD
IPBEI10WTEFFmz9w2DlZVWo3nxxa2TtRR/0MbU5pTxz63zKIuZ276hBH5XvDzFzWXdAw2FQsdVFV
gbwIxx/4PcF1ZN5L9pU5/R49+ZAiQyqWNsXzKzoRIp2KOg+ynrGK37hLyVM42yrZKGaOZICwqMq+
OOgR60FUjQ7Kti7lXdn2cv5Da+9hKuoD75sCbN64S/VKMFRmX+xYWFOca4v3hDfoiBuLg2LqL0wn
2dZAFGHXbcPaOlSwMnjZlB+S5+KMASL86erlpXCrO6ssfQ2I8TxwwL2rvCoDundJ96e1PR8IYTkz
ttjDOGFgVsr0g5pdFvJyVoPRjFJLONSkK1giiiXfYpFZ3N9gLufAUc/+fVCTASR64OHh2U35zs5m
jrdKZE/+KsFSkaq4XXcn8XVCtVDMGj2PmDaxSo4EWjaB5ySBx+/6q9dSNHDLJ3O4DTbVH90+1vr4
F4R4RGW38bN1GkAQNhXI4+HB1dMvtQC8nxenlQKLtQBa7SHDxGR5daPJ0LqTh7oitIwtPHEgVupi
blCoBs8peAEABU1CmU2ljCskq2vaO7hw3YwOnd3SbVCHJ11xruMMfdkoFXJB6yE1IUisNfDzGmBT
DLxqYTZAxS1GvnVgBQlRACFahfpVls1LW9KEVyuX3oxFRYhABvpZh12oAeYkZuwDLj6AKrwtbr3r
l+pi9Ny72EmRgiuXebcmRX1cmva4ZvFfVDsUH/CYee5UGt0ySBi2g/cVT8XDmsygBnv4O07s3pKa
nlwO3huIp6LB3qJyGofqHyadQ8ej5u33oE+eIKX8Ld1KsGye4zPZa3zQKRBuQf8wgibp/jIFtttU
vNhTnVNityjjMKFg2aQzjUGUzsJN5IbL2aXrtEWzmsIRwAUk/HXCm2Jk9OpsHYY1vK2Jy2jJ6b6B
+AA6pviwunU+IXVE6YnJJ2WS+M5q/CvhAQdFGX3EUbXQ9ofzZc1EwyoqXQDOlJseQhehzH0CdKdR
BEYzZilPXhJCpBrCP9ZSABg2h3mboqW7tVvV8s1l/VOFGql13m6HJgLUr0KLUZay5pNs3n1Kl8uk
MxzZmV/VZiahSeNTbDHeiPI6lLqq/ahCKvWzYZ0YSwqjIGoexqUZzkUY1dBf6O4dEqV3HrK4PDHb
Ot3PIPZBxq1QJzQ7wQKmsKPU2SUjgHJP0T7ZLHpdb1UlfCtcOE5RHf2zc4yXMaEkKe2wxqSjlyUW
fVVv2g9tdk0ShWk3a3Z1J/W1572t2nvQTSYg1E3l3iOKfiupjFwVs3ymhHwclvY4gd8MrGE6mYVx
NWmL7FzLPGrNfFUhql0pp+p+z6tsJ3sJzB5bQlnB2VEnfGh6W6L5KXqCFrie1kVbLq1FSU+rGGgA
jZ5RAVxNqJzwBbqk3SxzZZCI9mDSl8j2vdiZLoM+lmcdWuSOxkdEkaVpzmrn0SnrJiYaOZoWFNHo
bZOh+VSS+lvmDe1q3XlJzJESSobhNrzqR1vx/Rt0riPmnY/h3wUCyE5NnKzfaIgIfmZmXr3zqHUw
GiNh6dQW3X5sy+i8FDSR4D+acVAC1N/rsUt317GNq1el6jFhP46h7RgBF9WUKnd6mJko+6T0WBER
zl9qbdeEIPQG+8K8Xhvt+tU49l53aHqUKR3voFLVrYr8upQEVkCBTqoOfpFWTWAMQ8/cWfULkby3
BuCgzeQBNcXZWHPacegoAtM+yW66Ba7WNVuLsqwbzMYy7ACkwJxyRu6xhdlIS++SGfSiU9oOfaYS
ugHR8Blykj7rQGqDRiue82wEhlyWB1eFMJZHf6qmYxBOlj0VGf45HLD3mb4Y+45b11rFx1h3MmYg
A6LZlVszJPGv4doW7vIwjA6VHgDYcQOkd7UIka3hYdHSB1sxrU1KTTOrQgrNpP5hPF7y2P6XwKg0
aQqYROXL7DyttuKjVX+HICv4U0AiwDItCoHVcKWEktKgb0oDjmELbxDcF3g+ikc7+vOPTWK/plH/
YCXjzuowV/p0oZRKqEGtEt63W6R+VltBWrlc00y9sxcNjPUy3xXzDMIgxK/SPD3Kk7Q0RJwxvJrA
6zksW4bAvVamCqA1nW/CtI10+maTdWCx3lHOAAeE9VTnStk6XvM5QAXQUT/WquJeT1YFHo8KIjmK
mE7aPWQZM309M/OjiqKekbjQ18IaVStB3ZfesV1jCOr6mZLrPUwI313zh9Q2/1mjJzQxBhavZf6g
Ixu6q7LUBmyWIjyOTrSiosKsVzpgfSY2OVow0MeqSREppkTwaq0P4PFXfapgNBfxW5K6T20Tw/Cl
DnMg/r3LXKfZGY6zD+c8YLiPr7F+Ztk+Lm5xq7Tk1KXOE6N0FX7Ao4evV1+KWuQUJpDlRoYK+X+D
RJeWjqaFAc4qsJipG+HDDSAFI3ArfbJvRaJ9oJvi7JzcwafHlhf0BogP2Fez33pZsXGN4h8yODdd
bfZJO6rQ/GyK8oq9jZT6Iym1j1G1v3JmtDL5Zv3b0WCop47RFOtHUyv3faa9GS1VTbfsD4BKgMcO
pFSVc82nnhIUKE2P0ljeR5B+9QECZBEg3wr+Qfsasx6XFIIlKOxLavc+shpvejr7tpG/rUpJE0+J
nsJxOTvNGElCT1PAnslHGprURm9cl3C+0Fp9xXF8NQ4jJNQlg91kjd/AtINwijlNysuUp0DNiCJG
pDDh1TYxISuQ22S1n7V5umgGHGw77B+1mIGoa3NnmNldyPCAzVhXSP5RYxg799Ep3bdRmbvNHHGq
rbwbD/Pq5TuGAfialeyZU/6RzsZKUw4akJ2p7WaYzT9G1R2spN+CaNQ2ZpE9ZzV99L4t1UM3C34w
9WJ/IE0YkvLTDrWCdHHeGUX3MFqEEWZuDoDY50O+hE/zklA8qDp7UyhIdpr6BGWPPn0HVlTxZCpK
9Ki74YOjL6846+cmc85lT3JrWuu9pVbkrW36QgeLCdnMNIJzxAIUXHnCnHIuKLJ4TMVG1EMzVr/T
qEHD4czV9JHJwydLAsQsQh8VGjuFis5+0kvvxKycT7Dt2baeu27j1KQhY6ye3Di/qRiYNs4D8LB3
c7peGtf9npnLQVY+HyJNOYKL6S7tFB/7es58TYlehn56XSqt8FNEa4CATRxM1dw0Y3qiB4t0hXIA
aJDQKDV2jqj8OXMNPKQhhM98meKUwzHawBi9zJZza4oS3MI6TduVKGwTY8bVhbREHwLi9mMLeFwZ
649hYhp1T6IyQOhux5UGl9YFq+38NBMRqKbCMdL65LFo6kuiGhQuS+WuMuChN+qDq9FV6VNwNs6S
rltLb3ZW6rwiTLcZ++bYMIcMyYEE9iKR3Mg3KaX2mNEqMgeNebRxvS2ojEBsDEHaYeVa41Hni3yI
rey1E/oL6nObeHRe4GPvvXKW+UgwE+BgwQAuHkGoXGq7fcVuHKCN+CA7H0zKxw6TVGItPRWzXm6H
rCV1q04hegzoQ9CaUOtdBbcozrpraXlfpTN/eU0NoJ5LCsCM0cPuSxunFEqoBeT2vq4dgH8lLBT3
Ran07do3j0w2NMFTRFQndb/UAFgpxgG5/sd8hCVupcSsNeO0TO2sWIgDAsOGrP8YL5R3xJ6XcHA6
CUjljjqc7CUn9LMX9c3Nlh/m2zzG9cRcP+3B0ut9Q4IatdarVsbHzB0fq3y6hOv83Ln8PfMupjdy
vKep2oVre5fMLbPL0O83S4f+YjKfZQgcB/O7YPRWmU7X1tFPSj4+NeCLkKDZNZNO+EUIHKQLEotR
WNKRKYJYdU9lmXxRr9gODmd3VCNa21gWIncEu2DgKgIaAiQDzA850j2I1B2osiPNz2/ZEB34oqsn
+gaOM3TiOQc0Pv1hxvu9ZYwBN/7i6XkIkAPpREWlk9D7ltYA04jOdGOJ4enJJIYDqMi9N2BNEkrT
sNDORpwxw8jdx2l4Haluq1r97QzzXUkAPpfMbEoy5aPXnJNH7gNHPvXXMTx1U3zWJocSkXeUfxwH
h5lOTryvKVrAOAtWKwocwPRtlAIVgtxQ1WydcZJDp6XOQxMvwbLGd4Wr/9GgUzBV61kWixkrlJm5
gU1sg5kq56MxMVvJnP08o6xB4UHvwyN49BielfeOJPttpY6SoncG/WzjZigMOVSKV+2kE2Y4jXWi
KPBCKR+LpIHYjA9qXWPvrOfZ0h9TALOwdCDY0fkdpaJPSTDP2xcjLwLRJertPBCCeYk1HQE6UItt
syFgTBatQeiywmyn2GARgpiG7ev9q1Ob+0TH+zJsYrNq0A1JJPu5BwcI1g5I9yGn1Ew+chDPgh7k
LgzBEakT1RlsB9+RZ9kfp9GPOpG6g+vXEY9rE/sJgsNIrj3/JI53YjZsF8zjekApdze3MQFudsrV
7jEHaeWNlbDxqSVoxRWBCVh2VE/b6Uj4fF5c21ddzl3TwVkutT0Z7k6+V9Mkh47PM9kZjMiRWW8Q
MuxkawzGvrGbaGNU8LC85KAP8VPfRCGsM/qqRnisUyHR50PLmK6p3JTpCEjHC1DFo/yk0kBARWEM
ESUW4GtckG+6DP0zIbXMZRRo7MjCzjjwSxhK/VwO1RF6+otYkIYLNhg0c1nlZokuTrdCFs52DHvb
WxTu1jx5WqhQGiRQtm38sVZWTZ3K6wirO1THfUuSqLn1VmTwuhrADSVZh2FSJtl5XgIO4JjIbZlG
oi192HttyN1VaZLQw0Xue4O2H542mi5d7cKWKgmvHUokOl/YgZfNCFU3TWjdans5Ln3/itiFZULv
FTvXG+vVxoTKQzit9ELzI0I4l7WKX5MedZw0f3EJf11AgehKbWcnoYTTfjQNLsdlsFvaWwYUEwQk
KFZTnDLgVkIbntFNYNcKJWfCcWokG7duaVhNC26A/bfQAIFgOv7MreaCWcmuZjK04ghfaAf5siwe
42byeL0nrzjFZmmfkHkEFYOn4Cq/GuThY52/1FKgX8Czkp3Eg/pWgylCNPtFdWj+DkpxTwb7lq+s
D2Z5qngRy/qLlvxGHdpzboUqNizdM86IgGm8tZESAUBkGQBEp01LMQbUuAJ1OjZfIDuPyLZUQcyE
pQGViBUOAruj+vB/tmISVkyWA+88Hdu7plIOENlRrWCbIFmUgYYiBToOFhwgmy2ytEvECex049xY
Ngk8D2yYXgTwCdmAZbr0rKTaEVWtL5EX30Y4klNeXSz6T8yG6cgGQ/RW3JQJcu02grTa/3C7oSzo
buvDhYs3ND441MYeMasTLerRkFQH8AHV8H4m2LatoEON3DWGP7ObnFM4t6Ib4a43GwRKb/4N7eXk
TPmX0dPGXBb7NJv9W5+vJ7B9Fcg3+0XMZDX3kE80sCnzRc+Yv8HoIguv7zbWOSUEUpNmJ25krj+q
QXtnftPGnhIITEA128HxDQ5rHD+ps36yyI5crAmgk4eeLGaQQmAfmFF76pnaNgCaNtvkabKLhwzk
t10AtAH4gIHlvStG+pFTP8w1/M1quLP5sMl+87CO9UALiwBWtk6mwvUeChIzPZfl1KbhplMIJMb6
JGXEjkxL/iTreXL05JDk+kOf2PQbrkb/U1X6Lqm9gFEHfgw8e02z+zLhwY3qqOkfEkbAaJe4FRZ3
/TIzehEppy0BNW2FzwRyiWHfjct9D5aUPetYFmcafdmaKp1oAA+7YWjfxYBCy99F3R8xn/LPGVpi
HVpZEw5KHHk23BI1ejeW9l/Uv9EaIHLeZlTWNOGdEuBR0aadpDNC1J7M86DVhETzU58nnyuyjmvn
Phlx+pQUxUFWOmNuREu5tYGpDCsEIM/o8xIpoZVMTp0BiEYV5XTshgy/m7nwIFD3c5qClWFcJd2Q
VVlv2BZa2hnwkd5+ixnLpyVX8W2zWhxhRAWN1bzUrfFhuJArUMtRm8VHhGJXdCDIomi3TIiOuJpv
KgB37vo5P5uDcQjn+mDSYY6AgIVDcRvb7mHlAqfLGCDRdV5w5i3ZVZRUT57D3wsHHbQimFPzZK8v
k/ZJdW/LH57Zg1gv/LxeDrQ6OrZFj0AjVMdSD189d4Tv5M1bL4S2qBeeMPLPNsMvw3w90L89LepI
ikOF2SE2nJf4pLnhxa2KciMpqdZ6J9MbRhqSb0mIhBkqscxDpjCfYQ6jt6wBHl+1+7UvaFghoBJm
vlz7MjHuDKiHsvu1g1zRcp+vET6QiBuasAL4MCvDgEjrmBFyGjgEG08km21qC4WOn44GqS7oIOuc
U/7I+ReDLDpGTCKi9jWvcsO+0yW9agkzRYB4GuatZ475VFe7AjRfRLwgkyOt+Ma64ENwtOF+RrhC
ukDMWBtpMIDlOYg77HjGRYj1NAQ4e4mLYNDYPWuYv4RDy1k0+fKQsYXhwBsDfxhRqzK4UBODRLx5
L48ah5MPP1DOCbIyJJEQuyzT9fMefi9U+94jmWoommE+2SaDXzGSW7O2912q7MXMenx4Tsy3xvEd
Y4Op/cKdoaDH620K70f2TZxu6SyPmuaCmbMCeWWv4LVRX2PjJUryKE7FRGNIVgDTjzY8Pf8i28cf
mZsd0IrWBKzBS6soHgzm33EQrl7+PLKH9or2/6CgrEZPQYcYbCY+4rbbIoV6rB9kY6a85VXuOm4W
8RAaLw4u+zim4U7Kj+LGB4x54zGCzP5bt8sW53Jqln7jNiZ1zpfFc37bNJCgMHb1mmyXZd66ZGBp
zwxDgm2AmYToNR2OfPrOgd1F//qRZLF467FuNaG/XHGgLLP2KflYNyZIPy5+gcloDUbl8m52bd6D
7YpNehFxBLq33um0K0KEH+SaxBQC5yFnXm58RTcYzA5APcEUcTw4gBK/xZNJBvBlzoAl+EDFa4KB
FapWYysnxbQuMb08CXE64H0lVe3QylApSba/0VcDsKeiBAH1Z32z3c+KyialSqju5g7Hxqu7qzCd
hXzwEVZk7Oy5Qr2Isp62PIwlwoPcdzczD6bFNGLvZ6DcqFu3wf3uquo3ljJxnqP7jYcr+XTLCH2T
YuivWFK13LQs3RXojulEYxOR69J+UYMKjJShnZoZTAb9nTo7M1uCsbERM02loOgi4dHfyXIblNb5
um4gMRq9/bicOMeG6e6NnJ671e8VLgoSkXsJ8CWE1bzx2GFMU2fE+idyvzY9/TYvJofjhIJ3wOWs
9fg3RyVCDmjZAK1uDnLCh3kBnhCCqlK3cypFxp98VO5XuZeKTakPZUQqQhNRpdorgPX7Pb8Z4+NZ
TC9L9m24pDRtkZCplydFST8l4GxdGLtVeUpMag4K7ZjIOGUEQfTBdy2aTypIWhX3wbGMIGsgTLHF
VJdI/EXliBiDfhbLxPg6drsk8SbR9OuVsb0ceome19UClNe/9pPqV6TSsqulc6Dn2ecLY/Ve6hlV
qEKF7zNt+4SKfQuVW9k3bXRz4WhGSXpEjF/0v7BTRTG+m3a/t9xPyVUK8Z6I9BPO7eqWtjFdG8kZ
artotz0O0C1bwAb2XUXS50CojVGlmZjwCGng13oYdPsnHVKWUx+geT7lZCTy1D0xgesQijfroSGU
sJhLmkTegczSR9/vTTHudbu9dApt+Mbw47I+y6/JjtlIYajxF7j4ewbvwiImQWZdbHOVCT8R8kJi
ZHNCphaooPyGlHjKyAu0kollmFLr4k7dVo8n3yKiFn9B2nul2zpgVEsoDwsU4V+L7c73eDu5lSFI
P4+wOG3svy0tW3EEVrZchjCQg4UZKO0fuJZbZi7TOCN9tJZb4qJhQORgeMW97PlgVtua0L1EWFAz
bwnSYZJOVsIIhez3EHtMClHoa8qJRHBn003ZN3pF+wwzWtbFsavmfawjNYH5hLqVcFUKOKtiIlV0
rOWMyfe08xHnlNmOPxQnbHzHQqw1I5thQ1T2i0E4m9QZAQ0wmv5HihLc35lYXkw1KoaVlh5tQD1i
RTh5EZtKV1uLXnFhG4t9GO2vmAIMj/b7fcQoNXGXWE4G7wFHnLeD9knYFCFwQythw3HSLahfCA+V
pGgXWZQ8/v121gHioy8hZhmCoB7MBw/FLXEX8vVc+Gr4lgC7gB5NW+D3+CCovZMXnmnA2Qw49ihy
mcNVQoaoeoWqSmB7rUngxfcpEfQFWX0suuwqYb0kpn1W7TEu+CT+AwdKpyZFRAlQcMSn/L/7E0us
QKTOkQLgxRHb3iYwZWx9CpD6FSuoT39bTnCmPYa5dy8hHZ8nOexIXFmBVMJT8VAVsOQFDK24AvGz
8thyW/Cr+HA5UhUzqnA1JZSMLFP3NVdK195GzCK2WxyrHE8uhrFCOsLqoFQDJGnaqkBc5GK6aBaK
1Vz473MB/I/bEXYom9QoqQB8o/rrEWQV2Ze4GOyNJPkdmAG5WXFFz0p7RFv+ZaVzLz6NMy3OVoIi
iYSpxPhm/CHfJGeD3V2JJhxCTR4PEZMtlschL5IYmRiGYycxCieK19Ns5sq7D7yrlAN00hP5kog9
nsioHK4La+aaS2Cr5h3E9rcR3d14HI4d0zRn5CY0553s0dlwhMhLEuD/q+bP2XotR+U5nKBMA68B
zLdRKFQi1gii6ytqcqAlq1/RuO90ovEMkirnCecyiff01G3LcnU6qNao/6Hm6G29Rn1xrOHssW5M
GPYTnLeFfCCsMTjzEBnWkn33UOksGZ4Z/+YR5NR04SffYf09wm50Bgyg06o/j0B9jS/D4UvIdzRa
nwtRu2uPAUAl7OV4L7Bdzcv25aj6cllyjnyq528yslSCtVkwWdkNmdSHQa2AnhbKWaJCI3pdx+Qu
6iJc/nywWueUGpC/2Vi5gRLOOCEOAUiAx5xVhZiDfBpom33UceVmeU9ETZuW8KZ/qmr7LBeEK1o2
w2/2IMmNxqhWq2l8jJExZHuZ++4QInEsjCQ+yJNaRLQTvdAwNLcjJXAKRtAn6ZZaP8ATJQESk5AU
P6UOSl939jO7XgkktFgCbAIKknKruyTdO0a1c1friUMkd5YjBQ1lj9LEnSQaZr9XrVvbAqSh66XG
cHGSaIUqhuyapTbnsaqZrES3BkxOy71GDpSOBbFwWer3MfjQyWkPVWNc0A8CrdCBPSgXrmB7EEdb
WAlafel+UZBgpjqcdJS2OmPeqo50cWCQ4V9cy37scARR6NxT0xFoWr0dxv5SZflD0yX3EtPZMnRd
NRBBsq818rWTV3/MevvYLgql1eSerOcj5j64nXa2G+XFBuImCbCsgmP0n2FY7buUyK9ZsqsCuMqo
v73eeetrePL21HxSa3aQ+mFGfWa3lh/XWrQrUZJpW1y6aXeAHId7K8vPAB432jRRkzQu5dRdOLyn
EhlUzVRvKdVxZPwvTpaccIZriHzoQJlazoC0Ij0q3nJgdWR5JE8zKb7lafKWDQ3Jn3JBKgvVOOUA
0/mkVtFv+i6B70KiKpE+dyYhy41ilRISwt0Q4HaOs1zjxH0oTet9WLznqoXNTncLobhXpvTuJG+X
se1D5X13OT7NXNA1DVN9Y48WUqsu1PCwVGV4bXgs3fIWquu3Qeyol8lOJU0Ulwgh4qiN1knigZSa
WkctTuHAWISkkNju0Yrhk2ZyQcpXawPiAuYbJo6+jk+uc1LQlZEH7uPln5brz7zBR76oQELb/KnX
vBNKBuZvsClLgKgCR/amecmeUQEUTBqL+GYJnIWrwaUpaWJKADPQsHYLZGTmjpYQ3gW2GHJKfC/O
BewYeDd2QaIIsM9IUe0mTD6g5ntPL/e4lQI42EC9YjZcEOHoOkI2EMRt/K5LaJABvh+lWfCsLDfn
//xUp3lPFf0ErjR4PckOkdARZoCbPBABVOTJfKf4I4mheA4p+4lXRgBhD+yNB6StJ9mRFjOtHqyi
JK+1diIc4FNA9VC0ILkFaygfwkM4Ck08lSbkcJtg0VDAJJirqdxljx0lCr6iTH8UFBKVsqQg3O34
UDH8ElzxiZUNkYSbnpGCYKAJgX8JJ/Jw2DTFiXZDJc4Izi5tyZK6urhM3sFrygsFLSlS/IbTGEcY
E3f6ii45WMaQ9RR83kjbOoZDSE/F6kGOKq+8ojQbQDb+AQq1JSOfsNkhIh11FCKe1m37JvwOKxf1
EkAhewTwM36uSl6q/thiDNPpIrslJVhcvLe+SwyDfwm79o115/PlhWSryUjq9AeEt6wygMBcTgZu
spqnrQAcWPAkPPdrhnufn8VtyFbID/PbsnkcETWiv4kAg2hRkaDWGjiHn9y7aqQndbPsyOF3svD8
QELWPNF8HoQuQkiqac+sEHZbahJ9dePktHy7xDV8Pr5a/hdU/UhtUFL+YvjkU/iPjDk2neEkZSlO
ArskyYpkoBMuWbytybPhN+Hng+wGvMiyAtlBV1GC7Bh/hjzKxqLOpBGGSwCig+Lhn5rk5bcVUvCm
HIdWiupZkBkUbQETa1l7AqRoE2nwX0fEc0EaL7QwKEqZRvRHt++S//F0ZtttY0mzfiKshXm4lUhJ
1DxYku0bLMuqwjzPePr/C1afc9OqlkUSBPbOnRkRGUm5RQF9suLpjsaiX+RNJXnTsnlkANwQiiTX
vCNrkFhDB6bAhkb7hCrOxQUbV5GDiyhkrL1H3cwpZDwQf6ekDusNy7OPi1f9MALmhrJZuA6fSjfv
u2sFHO4ZbTxIEzGvaN5FJWcx9akLPNey3LPjaodPKCtfFF2UN+as9oywwKSWtxwfEm6nEmidknQc
sPa95FTHzalfcWLH6MsSZMI3d+v6wjAgIuuXc5KJ7+Ny5/v7aSjiS5URZbk+JKYLGtVGn9xW2tRu
y+mdfsODWO3Jj36Wc3SqQoveKsHZLCV4PqvCYwTxKof14DxzcUVYqiORdUIdxP9W/vxA50SfBmoL
4qVcJxctgIZuIf5SehK7dm9dDhosRlDD+3Q3DvQOhsCeVz4l/rqEb3EH8gEBn5Xl55BT33qc6Cxu
EUH+Gj6p/uEuKClo0/r+jMIh06n39oWE/BgwMJynnznQTMyO49b4AGHe0t1nLm5sEEngN0t2nQVo
Djz/skzDS10B64ExRTS8kxHSTJMj+rEm0fPvSHLtPnn16Qo1J3yBwyfffWyLV96odl3AsvJqif9O
kHY4bh59Alzi248N5G86G/crSlts6yCFGV6fxdoWsw97FIy/mgWImGBWZe0tVj8/9bk+fLoUnsaD
WSQHVNP0QdO/CXXIAxVkFg2ASrAN7Al2qYoH37Xf1gCDm6FvcfnYmJBQ7Pit/+265QTSdtG6ZGr7
p42XROm7B565YRFO2FwdFUNvEV2D1xE3Vtqr3wi7/YZNRB8xqxhDXYQVsxldZ+0XVz5ZJ7t5F/YY
TPs5lpO08+wdG9sVIyOq4VNMJs8TtvbPEUILUyCVitjWXApiIZMhVmS0B6UkQ+qwUd0/UG4LL2Xd
0L59I4hdsXxA3KF35HGq14XNbcQdnrQjADx5/92QvxZUNfgk6FhAO3E9Wye9YBCzAmbPCxUs5gWQ
w32h2gGRcrWTtKoXW3VdSR/YaATnFCSM3ccsVrh8yIL3ZNhuVSytpKt+ZPw7x8mdEvfImW86Am1g
/6XxKc+iW7NyvnAPOpB3AMob9JRlh4n+Dt5eosEeGNFdaXjGd080sRKXDeQxS+OTdCIMiL5tc//W
oRtzBiPEKR67L//KDZAFFd2FCh4RNiJiFJgEcXYrzWB4Kq15BPL+4kwgtPYfOnMOAJHaxlHknMu5
BIt+Le9Fvsn2Y47x9W792N2XGUtvBQg/9/6tkBqvYw/DiJ00jcMJOGPkvbl5hnENgzqKjBz+PWFr
oDzGAApxIrSB9QOBM9LxJ4SxB20l4j8WZVQ2KkfBTRSpHIMSWOuJyDnFaj0JJvegc36x3i2IkZRb
rDJVDBR/PxEUBIaEGb2uD3k1HLKYFlxuGf/4X7gh1OnbbKC9Qj5YsAJpOaVU/QuO057/L93hilhx
Iyud/yLG8LdavPVyr6pv7jsyUXQf5CUsCp0vKjJ1j8k8UkDpovmieORgbBmDyTrv2K3kGjR9nREf
gQwEAi6Li6M6WRgrbJKl8uF8nufdE1eH5F8xmE2QnCwKef5qWE/djHt4/mrSKtCbscJm2nxoH2Uv
lNQTzTkwL5COunI2es4qAeKiiLjQ3uRc5t+kuuGTYwQBPXLQpGJiB83AOEIVXwK0QSo4dNIZO8Yg
UsRUDe8BGzsr4Hfb34XmT1BH4oRY+J7ejDXEm5+DfakObUPqYVG54kwRvzUJjn3cbqXsyc65oruq
Wlz1cT6HdI3nd7xS26JMWt0NF7dc/lH7TTA6f/+/HxxRFn1zm8W085ipAiwq7j03FSyROyYsQ5tl
Lm/peXQ8wNnmSOWp8MCbULMMlnPct+//1oJpfS5AbxxHYju109SV4r2cownLSBHTZCvxrux5bWef
Ne7G4yVBlised1v76Mjtdxb9olu+2qjBv+XDaSm6+Wd+qXUu5ZcP8DfTawo4w7XwD+RFS+jfdM3w
qE3Hb/h9lD3zKIfmOaJmsynLMdu+bIrzYw2K4gBezsXT/hk1Xxalt1Jj0chUvaSUJGgpiCT3hLuI
oQBlDRiEgRHEWwdNMOysbyAKsuoz2QhLs71Uzr87tAgQADbh1uca6xFxDdWa6ywU8KtMH6tPmyVY
ZNY1CsMraaukmOCdSVyQeoGBJqhDWSa8nMRsxYxYAGTmpUctMaWX3VQcFvsHFyrAqIe01S7aLd2N
aQ2Azzhrkg82mvJCtqqSRd6dH6SxpML98hVjoUR4t6yHkHR3B1nxMtqeshcH6U7CM9KVZUt8paQR
zndR/cODTDz7grE+rzmQWgI+pWAKLqEvSsNo8kGMKo2vmTIttbJrLkhHp7Y8YhyWeRsGDyEzMIS5
riFTOni5EuSk/dKvKphBlXk5zJwFvD6mw+3knzkq3kqaHO5KjjxZCbt5n6Kz0WNG9MAXowXjwOS5
i4WboesBBd8IJeg3EZwA0mj9JR881AGzQuR/hLcKdF1LjZ3JomEFrwxMQEB1qShcWf9UM+QpSRyh
bx9eGEHN0sMfjVXBBdNNc9lOyeUE+M8bc19ZVVymWN/JLula/y5IpHdmb/jfZeEdrPVpIwywp8C5
+DAFc+1IRXIQt7mnezrvdXqwFReIRt07eq+LnCYPOJOSVRZ9QpcnkFATjGhALiMWlC2KJTGaIf7r
fiQgekV/yhLsD2iFOqfR3RkTc70ZMdt2WZAQC1pXaldBtyfIbFBk6avma/Ev/yX4kHOiKnFNnD4A
bhX3Rw8GvyqYV8VpTHFO2LUtF6U21UH9YdnC6aZz3caad7HfsLF9IXnzwKEAGbR0tZoEwfAI9gmg
p/ePDDq5KenH8kCHK+jdlNZWYr5EJMVoH/YVHhTmt/f/6PzrHnn0hJG4+hMFjtBLgg1+xcBR/s2Z
nxRqDiSkpa/EY+LwFBCvMG6OWApxinBbbJIhXnw+rpCKnNcF+6MDzK6D7DWZscegfmHN8ENlKdzo
ceWZEPjdqf6lJAH8SF+P+kwkOkKDyt9xWSNF2rEiBZVgnykPIdu/8BGdxY15rW/JfdvSD6Nd8FjE
XAQmTMeex2xTTG9Oa/qhTcVCkq6yZEfUYE1soRScXLsANk9qt2KEJQTka5i6kbdU8cNBmY4JsMFd
EuHZUW3oSOcgZeQJs8DOeJGZV4/Uxm3GltgD2kP65zObRcuZsGcVYs0y3QlaYlOJh2d3GMg+aaDF
a+wioXkMO7dih9TZacYFP+YHMUA3itsAy6XMSpUyuxBgfq/PtUPPmaEPUo1u+ptAYf1fniVrn6NW
34ewrf1J6qij5P/nt/9x3to7y0pWWwl5IaHtSV1VVgfl3wBkX3vf3RGrZ3BthKcaCjPHRCpo/gE9
53O0N2G4w/iWeC36WeWYXrWa4LyoDISB8XdEQdhtEoKQkodcAFhzI/8jKysZoTBNbzpn9AmsI7H6
2r+YugAydgR0eQqPBwxPb9LuUYWSTs//ZUfn1JPMroOiJktg1Zz1KKwJtpcvhoDQTdQ/E9tF98oV
K1citCowlQSWekjOJD83m/i1UjkLgM9K95p3EN3Awyqz7pog4oMCaxVKXuXb/k0w/eyZyAB5p5XP
s3E2W2elShNOd2VFpCz6aCPwbjgwmJiBxFnCp71tkYpVAJJoUxJ8DGY/OhmucfLX/CrDhi+Oa4Qw
A6Z6vXcVZA+ScPAJnLp0B9BnN/1hm0pcxw/mfl8xnCk26UCarvelfkYI8mQXzbMdWNRvxkOAdLQI
ImgXq3xNemwvWe972V7UFropRNWtub+nzfw3xWoyn204L2/45W4U8tGeMKXCeC7d/qlfc7T48XWM
//U5RRoQweWAWO3UvlYTZ0NMgEDM/oAk+02kvG5/Wjl3WRjTlJpdFUPyF2gcH1SE+kPfXYEgVYdx
yZ78NLit++5pm/sbBiA8dK3/0A/9lSRS5RBTWa/JBxTmR5IOryLIx3q9WyY6Y/n8JXA+xEWMJa5U
8fAjKKM/qkCYw3XH1Ku7MNruEzkC4JzS90QBxtyjUZ4cWjan8dSM1WPe2/cs9jeMgJlDNSfsbYc4
Fhl/csy/LvLJfJnjVFzfddCPN+uIni3DIrHgKPPMlNw5BX4IpwQOzC5uVReOc/SH05/qvToKdHHh
+muwM3EFYbnD9pXWEfESE3Bwo2IOC2Og76SBiLvuvSBtSN0M0TRFcGZ015GVUDWySSI/pCuna16Y
AHDj2NEd56JUtI5vkJuALIU9IqrEa73LiFVqu/tdjeonmj6ZhPSGTfvRWOhn4z7rGE4z2gxn955+
muezWLaDwdhd+1/FvtQJUe7giYCGbRi9k1k0Jw/z9L6MmC/YnpYlv1uD6d5H+HHRYZMLBHJb7sP7
ZHkX3fAtBeVM8XimVRA/DKgAJvlICTWzcvfZgbSb/U/luPSuS9l8TfFKn/NvrGO/NpdZJ4nDBMX6
BYL7AwfOpzbBt7Tk/BoG+ylbfHSc5a0Bk1ilK9MYQus2RQOszGYkYKZoW3xwh3zfRcXRCIN/Aee4
4F5xq5YMFwP/m8bE/DrdGzpRm9NZ9buQ87geJlOMvyH8+NwFi0bOPeypQADs8n38MxgmRZA5/KjH
Kj2AUH6IEHULvODJI1taModuPcdoD91j5O1fHnmTKstiX6/OxzZZXJAHR5AM1RjiMklOXkcKUAns
Z/efDgi73NuROUSr5r59RrF7pPv0tO4looD5Y85wwwaLNVfjUlgjh6EVhcdqfS3QM2z2j2B47gmi
rBLFRmlQMr+55hxRDCbIKSmayvFeHGhIX4MgFQnvU5dDsyVXhOKkCBMuK7SeS8ugtByIBk5WmyKd
2T0X+lkCNIv3IoqPZM3EWqmphB9Skjn5/KrcjCBWFl86GFW2ef5HnLXXA0oixUqrSZ6brPhJ+hBW
hQrrcVguXQiYnItJ6j+jFqGzvJFRcYDzXly/dDGwz+R/Krm5PF7N0RIU3b3gFQK7koMNXoG9uE3Z
v7yPss60H04K1Wim0iH9QQjvk+aGyMpBgmAEowUd0kKOG6Ap0x6/lPpFDOuhBRLzHbqIAleUETU+
8Qg27rHHNCUAE9uiF31XWAvOFAAVFRAcsdQYFA/8lmvliW/1n96819AncATultw0/BlW09iueni3
UCb73FOddxLD4DI4nVSr8O0zNtxKVqDzMFZ+zQ0lOzo/pPa1zEgzqw/0oH1NC6SN10Ic35pT9Cgk
yYvwHWBKKWwFn9AtP+jzN7C8EcTOzuPxKUpJdXSewNP8sorl5ELUVwUy6+lllgun9ZAjV63hm3kK
BWe/QDHOSt7VJjHipCNFw55RGQlpYXmao/UvXYYXJv86Zs0r6xEIddPqnWomG5b3XoiZC+SXB3/q
0JtVA6qJrzaueaIBtq6qq3WBIPYLDk3q7uFyVF9Cr+Nc0BMdpcQqMW2ireh5rarbyfyyuvAiwR5Z
EH0H1ED75McI5c3KEIqkNDBOU1QltDHHj0oQXTl9lZAuwPfBe1H/FJAkYlrcigXUQCxBXZKEPyia
Sp4m35qVWPnfWlAI+1h/bfuK+sj00beT51GKaMXo7oAjnrOXAZcjfLWtGETlj1JaUJkeER7Zkdum
d/36W5wKxcCN5Kk6TXm1+CuuirfUqRKyvjc6WMk2+rA4cfv5VIFPglC1FXeUIR4YNI+WpEwsGZcJ
djAF5EsEeO11m+/D6qNWabP3/7ZUSKajoxuVc5/h7gYsPQHnL6S2VMbwXmh60UWDc0/OcxZM2Lf+
y1swVymvTUbjfCFaOPpFexSBI5ck/nGkDW7Hr9ZE2obkpX6yAcoinCopRFRLgDMNZHEt/cMq78G1
FdUo3Liq0j6HE1WweFLptGDpSEhQxvFRWT1FhNk0xyR4B9UPOfUox3lGMeGMVjGwT7EoPCf24jC2
D2Ay4vGFhePOfmfb9AtlKLPguvnVaH1TeKvURTCra6FE19IHbnU2HAuB/PlrXDQuc2+/EsTAqISL
AFswoFrFoJECNmcNildwIQV4WjwzPX9Jc3T5CvQsaq6I9kA2+K1j/uhALdgASD2URWlDs9b1IM/C
K9yHuvMuFWnIG9bgl0GPOLN91S4lZnXu8krazwVzN1C/UtcJ78DxRPiaRDaBG94yLjvFXUb6aC0i
M6a7w7z0t/0sjc5eGozL6vU+nbHrRIEwcKj3iA7JmO3VulkIdmZYwFcgb9jwLsur/307sRmLh9Df
/+SyF4TBrffPPlhXPEG+Zs5G5geXyZMZWFN9uYCWsm3Hg+njrmEsD6KVLGQZUzVfKlPz0uq3WbaH
wbFOwnlG+rqZohOe5Usx8hGaNZIfHp6SPdMpcO1FFLa+VhHWKFWA7oZOoyUoThOc7d73b3pr3dkl
mh7HDlhwSse7zjJ/9UH4lNj0boxYQk14K4nqiIBflxLOaQrM795DJzqAo4gjGzDZWrdvs+gYANrX
2VW1e383t9gOS9M8ZOj0xn55TUKTSsHFUzLooHvtBO/3fmAeTFbzfkXCDNUBDtnGIrZnrlX9FLXb
z7qCHHcDnSik224dYuo0nwTiNM2M89DA3nFepiHBZwxHNSamIhx/sIPpQ5BvG0fAHEkXXyeopS0b
gDVenF974QI/og3FT3T7hXXKyxTs367R/Gh2H29Q07hRBJ4ZoyDEBz3PlRPTSVhbeQI8mWINhz19
5Df3dosRfBc/zX75bbn2fYExSLnth8UZ/uL+gXvKXiDAIjCx993rOWOg94R1CoOpf7VuQeKZe/Rg
2NVFxYRzVGOqIIWXmAHO9uOLM2/XmAoxX1SVboteIg1e7e7L804V0Qg3zab5S9SeYaj5IUz7rCAS
BmhOT2F9R4DTaQhucZVA5vTkFdId0VKlSEjMEtkhIZ+CogJIjDqX8GyKaxTwOyztqTZKyGPY5e0F
YxCGBgQcw18xmgLK8Y2FozcgaukyVEMLToTpZnlrWytHElLb0jy8G9H/0yALm2KcNF6boh8FPDNI
kyKGKIQeU/dDsZgL4SIXKrwms2/PGVLxW1md5MDsbO4XX/wce4MrPTUug/gokc2Ga57g87b2zxBc
0eAS5fTMim9O2kHsyjXtfilytadIIS1B7pqjTJ5fc9pCOPoW0AjXxhlqv0HXplyCuRFkPr9Wgx0I
hoJarq8+0JO8cS0d+nfCGhez8TpxHCqtDSRjGWM+ItEwpBe6Jbsx3ZJV0IkJk4Vb3rfO8+knZH+M
b5oeo9/e6twd1uJWOJ3eLBpod1kPHDBYqAHI8U3FVHCHCG8bKk03Q6fD3Df0hfzSGVzEhz/5loIp
pHZP7ZSmSXRLc3aHiPvBidHOOEJV4m5l8HJrvbs2zadEJjoVgcz6Z2Y7PFLAk1SoLYALXTm3y2m8
VhjmY5kydBxDskjgXb+lW7mDlLTxYZkDBpByINi0sm1BfUNyyupZ0GHpUz2wqs1q6bwZrnB9u+3J
tOOh+BgJ3CsGZwzIPNr9d+mhdR2T8d9k4mO1FDgplBYr9/FBJXAiwptozm3ZNTBWxr3UOxFg8zRh
TDetwNj3wIHdqf+cS+DpgFxlbd4euf15hI9NhaqOailBy+0yjI40IFZfVI72yAN6CKlfjARf8TjI
cBH2S+ZURDcVVTo6HnwSCuM0otCmiYoYDV8jVqcOxxtJOKhUDgPgKqVNxnzK1na+R8oPtWXqi6hT
dE7GmyD0T9IV5B38g2G8qUZwqVHFeq5te1D6Qkon2kUgIFU+13MtYYYiEyZHl/owM4t/eVP93ewl
OvOaFubptzcG9JqkR8ek6bxhMhC4HolFR80Ql+FJ+oTO/8NJximkKxGhFJB6M33wErCGW2SMOAPR
tMI0TcS8w7J8uhsWJUN5k6oyJdwxLO06G7mFfNHIAcwJjQJTYHAERMXVRu9x7z7u68eCi4yyO5cy
fkUSx543GTbI2OQLMOCjKCRszS9USZT+dhRLrhJFCBxxBF6sQUjEJqNVCuOpe6PvtNdIFPlion2z
mwL9LTdIGYVqHrzYjGuBfDCZLHHRUF7p/YXM0eewqMXjM/brMqaoiUjNfKQfE4oZEG6PlJQf/D/F
GOJhA4Sfz9PJT+lOgK6hZBEuKNsPCaH6grORlCcN6reiapGXd/lNwEm1RPtdNCO9Q7tX1f6zGQw/
+al3jbwRlRMwURAevOK3Hbu0DnxRH1/kwffA+ogiIkWe5rcxBvaMNaYsy+moAVN7FquP0eVKLThS
ZWyMzO0r+OPsjoelWIFAknL12cLnqUALSZA5p2BSrrK7t/yFi7wsaOE20hAFPS0+SGORYxBOzyD6
9sTNbZpPd11/imkswIpZtlN5pnZmGmoD3MdBgh/y2DgOHj2GAHF8qwUEZ2EUqQdMGu7ECYgEdTRp
ZysuYHNDe2QuHDbHE4YCJKnf7PVbPCZwTuDCyq4Ii8n7bAb6sOtLTyUWqJ6HbV/BXBLazch57rag
eVjg3/0ZvznKs/9tPoT4cq/NLNzQveV2oVfNwpdp/BbBXo5P/JtN+lYPTITsMiRUwaBjkAfKEmr7
Zy/Em1D3QZq0DJJ0nmfMHhH147va3vpAIEbaZdx+ELH/afbUGeKFIVaU/k3NYs6pRYnOVdqKMGvZ
kYJR+RR62nGhepffXI2rPvE+oxm/Y6iQdEcCV5P9i5MeBEhHajAl1yPzGxEh2JRNRcQ3B0pAIaB7
MTgyfL1ifPsfSZrFURXsHLxks+yffMQ9KzmLXERN5U15rWKhrtInCafINWEe4BEAlnsgT2Jrx7A9
JpL/DvarJS0/SPhrjS1ArU63yKsFm6FmIgWp0k0ejPKUwVdIksiskGOHvGTyqM/Wg1AcFgLftmeS
Voqbj8pMgWc6DfUdOL5ILrindUOjCRuV6AYH5DGKL4nv+P2kHmn/Q2voHPWqGngPs+8PixutEzim
SycP3vsRryFM01HAiB+e2Q4BJC7jonm+5hWvUbHWUgiCATm8i9E61zxmryju/Z5jeEUsRecAnqM6
SXXQkcbn02mtrQ9mnV2aAIup4Aj6MYNXnQczXLFOHstE96gRi80TgiKI7j86nsBenPIk4xzplj1E
69X0Fy3Nwgk4WFh2TyTxnndL5/k9wqjndWAER0EDBwNQc9e/i+2vYvsti0MJvXVI2JimDUFtHhfL
Idq99In3PvgNhQYgP2vM7tH8KoIJXtlG4JdRpti0OHhojLZ2ExiKr2FAINRL2Mw8WVYlouZHJRpr
7TzBjY0r1oP+ew26Um8pJQEIAUGfWzKu21GbROo4WUd0XgrUJs8VNjypXVwPtzz+K/w5XnPSPD5B
AUByTp6P7quBlWbI2IqAvuOg6e543NIZ6kIXOgyrfXwK6Wh1OaWIZCd7MD76ef7KsvBO7+JTeHTI
irWM/M25qUg/tCz0JcfFPhkjU6rwK9UJVg8r9ms4nBKzdQvr2n8Zxv1xp4iRk0pi2veobh71PuM6
HPR7BQbFfwFdOvgAxdJlfopX75UjGzzBOJs3hqSSA7QVkid1eij7hadYz5PkdR/2enxsgSE7HAOy
5R43bbAckhEbl1BOGvk7T3QD6tRPmNUuI0d8lxtOK1Z81pOBWFQTM0IyK4//TJl5tzPwi3SlrIxb
YGR6o6yzVnCNINDQOgYs/cSq3rudRthWHZMFybPiu55rgiuKy44yMHPLivROJWaeL//6Q3OYofxl
WL2zav1PLQlqDIojdbIKCCPtug2467aRPGWQIx6eQOnEaHbaNRImyCvH6HFgnlrvh8dMkRT4dPbw
shmS4MwJqtuKlXmpI1kiANuYn2zaIyZ3Vbar5JHCCOInpBFiQMPnYNI+MQFrwKTBvWitv5XdASoB
bNKkfdqpGGHzpksf1QJ4x8i0Y3KQL3LbUaWw4d1JKgqfNiFCCI3tsePbqik/nKERvesuKplCiuoc
/sBlu830dnRWeJJeCQxGHC0ieRAhBFhNycgTlt1qmvf4JP6ajf3JInZItjDPeXKKnOQfkgOBfoKE
OsO9KdqUYYZjMtxA7f5Ve5dkjzxXA6k2fcJof4J3t6FuysrCuPQqlx4AtCXwjwfxbqBFosq86Fdi
ECWIEJJYCX5EO/rp1OmvtKqfp00TGemPYRfWlXPARRq8gSOSL80EhItqdl8EGZDtuEv8tXH+Mm1p
uZvYjtMEQR3+TVviFZ3UnO7a10oVvK17COf9rGbQ4hRzWFFrEbnwirzSyaW1jqCgoHu6tOM3umJO
QhYNy8Z5kRlduEnZTQWaReviZGCE3ZyJkgLIQh2fM3FSJ59y45XxMw4usTaFSoplwerGj1k/0AkF
erzcK0yFWX/VlNtpDEbEac3DwNzrsDG/q8Wi8xeOQppdvWeL80ORI6VGOUL+IF7ZhT7Rnwi296l3
z1fv3ZspM74Qw1BLuwRxCoRzjxI4CN/2ZAaLNEB4un34AdAfb102uLEhjFPVizgORxMyLlJHFq/u
+DkUUWS3ZvS5cgS2nOChPd8nVJGie1XJ+iaxl5MAI0sBXh3NNhxR9O2k06kPrbuAU0TL1PG8Z4U+
Zqg8ll6jBmQDuzsbf2d9lAw9Ob1CHML9DIVtCecmDrpFZcDRqSAttC4A4gNcYf4ujUMUE0XMyDoU
/vkI58U7UHyy4ILcPM5lTUO9DX9EW9gw3WrKkBtHBwB1HdBTET0Ig9a3T9nra90h8nufYpwjm/Rm
KbcfdjkAqJT31uI8nJsdaIbvY/MFFy6Am9Y6Vm366NnW8xD1b34TvoyN9ZhPGwHHyB38ApIPO7Rp
cSNc2fhuFPtwKoOKxJ/QuebtNehSjuWesVwbffZeM3rqiukeeNvH3osTVw9tY3/lJX0u1NZA0H1C
QuSW0V3h1dXvnCS3sp3jFFdIRrf12ky7n5uPWf1FFtZIxNPwgz1tXHB1fxd//Uo2Mj1sFxB9mti3
TnXrnLainY7YbB0qm+maCV/MSIsf7uj+Cgr7h0ffLsMaJ1a1G9z4aZTjv71HhxU3kWsndkMwaIOR
uCYe6FZ1HpBUF6QDDCDEBr7vyIkDo7ehWnmIdY9ZUgfhW3Db8dUbtkvHMExaO1g8bUMKzFRUAOOK
5B7N7ANEbY7azb93w5lCJFlIrFY827AQfupszu5ptcGAAQ+yonkdcefFe868ya3pzmjt9Kt2GTLu
jxMMDgApBcbwtteIgto+ZoLq0H72UYldUJnHJ3BAbrozLQ/GWP8qSWetOqsP1j4/tk710C/jz6kp
T/m6/aWS/97inNmP6Aeud3C/iP7jsPLBssruZcV968Iz/I7VWKDQwFssXzzrMSzs9Y+JlRmjHLwX
iyTRN6sf0HLyICA3ZUndNsFWHZ2gQsxh9selXr98ErbCma1LPy1x423jP+tO9jualALu0mDd5cXM
0cWNjRjwa3KYnKweUoO0i27KtCT98N4bb2STLsYJ82HNQIfz6ILpHQIkJVez/jFjFF4JJhK07L0z
/vhprMz83vOrF6Yul0+eSzPSkPJ4Bie1ccL1qIuD6cFUsurhEOelpiO3sI99Ge+7CPX2kByq3sMN
FLd+4t3AUdb+HcyVVgiU51npUJJV/Y0xosJmi4WhjySmqD4dniqsWvlP17W/93q/t634C707nZAD
HlrT8oJx7S8Mf4/z2KAq2F/zKgFoxBBwqKprY3M+Pabh1q7/mzFBP5yW9d4uTnzvde3jCDrS+cV9
Q+uMN7s9Sj2vPFahgyt5kF1W1vQrKSkQLeH28ph1m+5r7laYgWh9s+oCVTBzvZZw/cTe2WV6gvvh
NcxQxTqGQUQp3WfmHTbTGPgMO8KCCW1+Wb6kReOfYmd234s5Ou1NfF9AcEwc7M3CUAenzOxTJEQp
CWbn2Axjhap7ROfQH8whak5dj+fMZC+nnvGVmDNh1RgNv0M0Y0ZOJlQ1CRWy8Fp/qk6rRR9d4jJv
dFFRt4/OoTPptzb8jOkjRv6h0ynLxPkXfxYveihM/7WPgmePxYQC9ofFRJ0ewbYRI3ay5uImH9ev
wpJSE/aRCbGXOWO26zhgEkb/7PPQkxXFTuAAcZJSpmjTsbNCZuOabwllAx528RO5weuKbsCI6VjU
n20DqJVL+2YeURp4zEC3aiO8WDG7Oq4h8/2WFZGGVXEqlEWCIMsij3LiGRUEmSVSC3YNMBAELrLn
3e/QPjNDg8aAmbGNmOne10yyv9vHBjxcL0U5ALfmuvZljb59YPahUJdgRNfCvKRqSj8txtr1HVwu
yNA1M74uPa6uakL0Io7/y53L6FewuPje7SlWL5v3njXJde44+Azs6XbYnKT4zRDCO05+8K7c3Bkg
twHL+zXr2S8YKNnGdONBDDTYOm7Eb6zRrOfeQ/eYds/xRtQs7Nsw3x+9iiqid5hgm/lh/jju24PZ
evh65+iiQmu1L5vI3hDzVU/+sD9tmdld2u4QUFKm7xYqSSedNmQ2BrAx6tkoS9Hkz+zGKuWSaos6
pa3rBZUWFlHDshtIANzkMV/G1yWw6Tko7zu/PE47kAOWrHcMbH8wpoQaCPvmgxkjR8U/h0L80LWM
uY0Xf7qF8qD9oGIgWWD5zSFocq6jBVDvNia6ewaui36AXXGCOsuMkIPyeEcAGduIGVuSQmZb5cms
yLb64F+LUx4omKFFsBzukNJB0DyCjMxdQWdHimK6pHc0YPK6cbLM6EbPFMWgO8EdgECRK5MuTKCU
LWxJSPQADEkYQ7PDE5f+8BJFxV0OESYkjjLsQniPOSMkBzjjnKUbc7pul/2hzpGwrCa+WkxbWlYm
vKdkFR3QodZT1tpXSTx+FpX7eyW7FMw6igDLW/dAYXZjmGTFafvclhNWMz09ghuIO0srRv2w83lW
fHYhsVl6gl8s/FstBzeq+sm0kpumn5+stdAghrP5pGmn9Abm5yIRrOymSDJ8ZP52GjptfIjySDAD
NLDq4VapvJsq75cEYyP18kpiTE2tOxvEUCq9fTPVBga+5ZXDbhU/qdhm07wCouHaGZpPVkziue8r
IOBAAVtZDPDl+ZXYMpVGwbyIhewwhHCZMPZPnwoImJm5ju0YXSaF/8PT/POmmhhe0D1LF1CQ6ItZ
pYD5aKwVMXjz0XmASMApKuHXhM5RgNqAFE03uuCDOobvdEF1muLxLNe26Q8hfWN4O5N7p4fM2d5I
NAVzrh3OyB4vTZzu1sIStAKy1Z32ASfBFAuSEztOT1qLg6RUnDQBdATfwqj6ww4TM+3RUcstA6sP
d/oz1+yYZOuNX7fXZbo+l0QdL5mwXW1PGKHLpSSES/LK4FBb3WexdUhaR9Tw+5gcBxfheMgpTgub
2d2f+wLG5phRrK4tJ3SdXtugchcKn2cYh9w5qdIT/Mg0YgFgtPdTmWOsS22ZBlfMKf728obDCxHZ
gMnZQFm8IAYbaGEkYTp7QXBNJW1aFp/TkxKkFLTk2EJ0m3m/UzeZXKG1Hsb1FM3OnViC+o+14IEr
7UcL8CytauX6kPIsnSUDBSEILw3LuACGto/2WlxiR83E3uhNvVsuvmElvnqZNz5WTX4qgHT6MJ3F
YAtzsIPggI4JiPghJeGdqvxlYJhwWUBcEsrb1XyJKyQXxf7HctQdthzFsup7e5NzzCwsx7FyzjFS
tcsSN+7kXq/PWtJat37kGVSk98M8PqRsAWjOa8//mdNEEiO8NPrpqoTfmKiCfdi7pkt+Yo1/VQbr
XZ1N32LsuUPRFnnM5CHgmClqFtRWiKlvsom5b2iyC1xd/L35B2YP9pJqo/SBKyh1JxcHxQjxBqTE
QpKjlsKGxxgw91SwtsZ3CrjWGsMLLDngC4NQwM7vQSEKZzj1SqxpYjZ+uyA2Hl8F2VYZhM9jByZq
teYGEUO61gfNd16OX0K/Ud2+RSXTsolvQCgnpyl+kpc9OnZ6RbJ3amyDliVk/YZRYFrJbUwRuoSm
an6uhbGCyg9eSM1/wnOMbvrUUGDPhYvranDmPveAeeaMjsCdw2/uNjP6Z1hTpg0VPZ636fOwNL/l
ghSn+8//FA40Uu7ZVcfiSRvrd28iUerqZ/1kfdWA8pTLF3bn3YudwdfiJaEsyFZbUnF9DZRgcB1U
j7fZVl8rxtRNxHpzxQA2nVxg2EyCx6WKwUX2FZr8ZsajRPIIaXJGxySA8UdKLuIu18LGTvBkpNmT
hDIL39xyCWguuM7sWAfPA1wItuuYgUJ+xaBj47Pp+puEkNWCeKTBCi3APLwEEJonabGITd95h8FD
1TFcbl5xU+0Yco6ODXa0TOceltT9LqzsPQ3nW0Tot172YvXZd7RsxkUQYsIZBL+QxfvEKGEFClpF
4H1kIEg1Z69UsOILAoH/oElIp7rWvHQ4Hc7SkfnvOZy4aA3c9XrEMRru6asLa7p3s2fbmD4iPH2w
577oOHBYU9M4gvS9iLoiCGVLznQi/87Ps3fqY4VAbj+7X1Giof9WvSJqwyvn8LBHqHDjjkj3VYBF
dtJ3jU+SeMM3RcgvrGq/89Fimea7topHVWVP/8fZeSw3rmTr+lU6enwQJxNIuBv33IFIiqQokXJV
KtUEoXLw3uPp75cabbEUUvQZ7O4oowKQSKxc5jfNlW+ItbDEqauzYxDn+9kNXvGOQUs2ipsuM3MD
2yl8jEpv1k/oGoRB8znK1J+5NU5Wi0VZ9lOrTOi7HyKtpZlv6ePrETQqDDf4U2EQl66t3iR8Xw5D
i1MupCZMXBeL6UdhXGi/vqh+RELwxRuHdK0HbU6T3+iQEofhw5R2x4bmtQ6NAcGtWawfXYAKt4iv
7Wl6ZqzwiiLj7iAmIepOY7x40OFB2NOllYU3MQmCN0Psk9Ur6AfiKm1xDRnk6NWIPtabSm/VSZcp
eGk8OR22ERU5AoIptCJ1v65myYsYP/Gk23rCuCsd+rl0ICrfAVja5ugwYMoaoMOssYGz9XsE9KkJ
J5EILg2BgSeqe05Ur908n4GzZysVI7dEHbWUr/NYXhi3seTxBhz311TnBRMe8IOxSaJpr5XsfM9e
a8CdDvlIJUDsSvlWIVgyuBEtjigoxSa9PEElnnkTUK5GGV7jpaNXmy8sNoYXJ3rWwUAYyVa2iP+6
vkti7dUPdtxvgeFAdHJvrM66H1SYXZQD0sB2fz+0wy+9x/vSupij4NJmmug7qAE32akuI9ST5bND
S5fSBTj1dJrs6mpJIePbCdVYED/1XXlfGd5OD1R1S6mc6IRZBViV2oYs1+xF7BObWcmJ/og5HaxG
bq0pXC/jlT5iGoKVbq6ROtIqBd6IqIO3PPPVmMBf9Z7XS+z22SpIEoL7k4s8Fwv8KgAYiNvIffbc
7mi3EMwxL3FQTrKq8I6tjHf0TQt5VJ9GOjxODRaXRXTVuzbDV7f4neYDksfsWYa2+tJT8PphR8Ww
04f3nEYnIodudFhGsQ0xERsgYbTahRDUZjc+Amr6lvj5rTnetCGCNcYPICS7tFYchl+LVP1ZBBk8
qyg6KCkZDFf9tHaUIc9goSKIEjNZ97XOYSfDe8Ha9aFVzreWbxEgANN+Xr/2LtL7Ts8/HSdhNK9r
7hS2iYDpytOGtnUYLRxHunEiT9fKczksiKX6Eklz63rRdRO3mzgp78Ou2YRYHgNsvk4z71Uqw8oj
CqFS7pkKW5636QX8HWtrYq3QhjHQ3PQg/DvLkYdRgPdJzJXKkx9q1hqjAUZA2Tcx2dpGj76nNorH
IMkY6XaKknVA7xbYngb34gYq+IgcL30gVsQg2rVIsqgksGpKApUd5NSv0hDyz0jpZItfigAU0jVq
HawF4gCD1El6d6irP/Pylxy4gjPeMmOebKhRTlrfzS1ScUQ/Q5JdCO/IDgiD8lK/Nn3a5dgijhDd
Yeslv/CoQAK25H6WbStwoKYtFLcJZjgG/tDNox6K86acMbyO5kTc55a7wWIDKKKFaNroHrwEfYXU
qbo7NwFy1U0m+lZZz+ZKlhsr7B+zGQB8lec/OgNeSIVeh0ruhyZ9rovxsLj0ClMRJC7ilNkfNQxP
cpb3SWddA2d6QhnrS9EzuosMBw3zgd1pB8jF6vw0pOXK+AZWHEP55pEwT3+fvds6aMwllMWF4z30
A5IlC56CaH0Hl07at1scMq/NuF4OnRO8AJ++b1PzhhJW/3QAjbXJbsXIvs8Qgfeb8Hao6m+y83HW
CpPf+qpzpwVp/ACT++WL03v3U+dBTsqe/NmtL9PKf2kX9AM8/6mK+lMR+YBaJhNEgZXiKdmUPyza
WgkJ0IQmkv4H8678ajc1JXBiPzlt8TuPGk5v0aKCW9V3wzz+dPKEGZcsaWIYUOxTMAljHX/L3QoV
tEV3tcD76Uxlauz7MR2+WgKSVYmbANzu+bl1ux2MOBwLCscHZOKwT/1QgXPKHkLl7hvRbwODbDhI
v2foBusYsuAlXMTNVjTjzViRA0wDdOb091CYyBv496i176N6YnaTTYeq8x7GMn5JDOyGxjbYxq13
5zbDbggp0rM23DUdo1Kd6sPL4akzxMUM77srjVtpORzI8UMxxQn9eJPDtChvS8T8AwLn6NsvLn43
a/2zceU89W3yA1efO+TO70Q2cpjxB4YH4kgjfcp4i4EJgEqsCoYZCMgyI2fUVFibgAqLS+dggBN+
VXiYO3cvmuoJXUHE06rxOmr/xMl3q06QrH/mqHIbzak3byVQ5ay3d6liMgQwmvRYL7kgHmnhklJ3
aDQToaXJigkkkzf9t5oeMEtIKsFfCd3pcuSAtWq11zaULgIWOjvvE139i3VUvLzS40BxVCateDEz
Qlysm8hM1nryqY8zPnbZUsc0A36c4AaYrVFtt6JbtXa3n5Aa0A9vuNaq0PB/SNA6y4r5F4Dd6mzZ
5DFMHxiJPlo5myJESSJiAgmVSjCViGCf8ZNUL68nUb5wKGMWzpE4wr/0IIcK6zfDGwvnLJ3TMhwt
6Vi2oBniJbzSQ5bFcNcWR5kIGbuC8k24I8WvY//WpiZ7Le0OMxVC2yIYBl9gINXWOFKbjozfMEzh
M9TxSZN2TRBkuiKOKn8Dg5XRTHo9IvFlkmZlsDBHSkuyRpCjzNiWAxZu99kQPujayrejtT7wkpoc
uZmu0xp6U0962lFOzy7MDmJuWXjPg8+LTMbhFn32e5v+jVPj9iJdMIz18FCmyADp5dJr46MTAghe
fwpkY0Hv3saqRnwd6FtN0yq3xi963kVJOnvZMWQEhgP671c4nzdf20P0UydjJLe60mhJakdRXGpF
E1CuLxxjJ9XJ7zn0JgRUEDYvKOJTo6HLjKJmIjd2hCMKUgcwdDSCfQrghtC3SWJ135PSxJwpGmY7
x8baNlH9p8MIJsfJfmPOseqoXhNiI9PVnQ09Rht8ofWls4fXGyQvDNzhD+odN/qOTIKZ50+kyoiS
8mNpv2w9Ckj9Z3MTgJODl82v1fRLn79uktwDsdroqly/PIOgsHTPvO0a2pL+crph2La2u1HOTTvQ
LOPpB3QfQ8gRIQQwcguV9tcAqAafmRdCL/GPAMyW/jENY7GMejUqWBbJTWDaTJvw93BeyhYWIfP2
DOAhxct1S2fNDXpsCbe2K740y3TfcCEoClsuYFhw9Fq0mN0OmzFMZUjeFwhD/LKt5a60yAQD5kGz
e4uOQNrdDsEEX2CAZwFwx0JhxXWA4No0G5j5+uIeN/oVEy+NW9FrsaTpyZA0Opfw3pmYW8Q/cGJZ
ZybQmR5sTyxNpujATZvxoqKRg1ZNT4SyVtQWUs6/J3eC7hUL97hkep+wSTo/24wiFfuxdBHLE+lJ
lwsLN+9Y7WXD43atfxOECVaT1vVUaHUKki3jERIh5FMyk+xVokth1MT4vJvFYxtk8FW6A2cZVg2d
uY1024RSOKLyIx/parUZXSJUZxWUfA3kuyYPLpfOvCbdJi8praukRYVGr4pwqmPCz41ZfDnwceEB
BoTpZ89D4i8AEnuj8TpqSFZzVx2crLpbQv970Z0GzaGI7K822J8LP8brPSHKaOxE0mCgw3fZxu4f
LJCuc39Go8J8GGT3vTLtr3m5aIPixuqulDVdh44BJ9m+ISKL2LszOnWto7AygC/7w5fIr0/gv3Yx
llsai6qS4cqYcZqu7EPnNttG4ZI2FELCD0ofqcc2URTtvHI5RByyufRPNXEdIyfztaT+DqKm4qvB
nQ/Ujwl3b/KQSWfHEAp1sqXpvxU570Abk/jMDD+nNVSXT7Ez0Busrs2wfvLo9SxT/FT4nMLV0j14
iUUPnRJnJCXX1b5XzV+hXjNyYYxufO2lw4gKN4R2+t06E0JSd1hyIq8AzW3Jv/bTtLWsEn76DY0f
Gv2jPe5SIy0vHRTTxhFdRztY1x1ePi1uD6azSdIQ4xRzY5ndbikU4BMeJc9s5vsKV54yuqza+Hdj
D791z8ayW5ST5CMV/AQoglc9eKgK2t3WbHQHtqAlQzOfwxcDRcE3a7j7wDaLR8ODhp5jXklXFQSL
KR4rkGVIWCE8hIFLLPaVUHunt5+bzCNxpGFQDD/sdBhweEEasPaudfi3h+HBaFHPaVR+B5B/nej+
UYcZTShPrR3eKaJDo5KreglXqWkfPDnuQ7M75IDmJuYFU9k/hcG001HMxRFBojWz5PhbqPwRI7Qb
9PjZ6sBWqtD7HhjdS0mqAxw9vyppcF1gyfVQGDShp0HtO6LW0MuHAlZgFImjDkdagMLTWF85XNda
xqcabuvEuprreNqaSRit6zBrtn0QtJcJbACEMg9ZUidg0bJNlrzyFY4EMcpkv/uqQmgFHSL5sA4Y
E0IKSv4AWAE52kt6yfJaZA6OYHAVXUCus38fOuIpmjGBiltMQfp0Qe6BSSmZRkdqrCNMnvo76s4b
VfrdRUTuUGQlf1Mku4iOS03DT7/WpBE2PODwMqfH7c4OsNUaQNAQC6A97U1ZhLdjRyMVS4tD46L1
2ZLgyKq8gie+jmrjYEqg0vwgkN7oJ2Yd11nGsGbKdp013+TtcOgi85Yh8Q9zjLZhypwwnBA+YGV1
8Ak4XnO0ZE3f3OA3Cud5infYbK4Tq6AzUAA9H5BlTTpz56RyO9GKMa3gBm6ypot6140ZbXUgkgDc
68U4hCXCWO2860IPTUB5nWG82Jf1zWAO6CbHGGW27d4klYEFg25WYKCf7aUU7NljjgjoRY4sp4Vh
tyXh7wyLiwZIlGWrZchbxhPMmMICbFmYUSvBe/J3kMa/QkGgwT4Mf/D9wEGqMO6dOr6uUeHoigbQ
bl3BiR29jMHN8ICMJTVujDWtUNWhtmC5h33+Mynnb+gTk+gt6bArS9T3YAkjn50Hzbqz2C6utOjI
+DVuG/73xs+/xHHAf9kF5cvMANlHCjuZqSoQ8pqgfhlIuF004XSPxauzCb1hz0w6QoTKOo1NBlOv
f1yWKtwUBQinZLLxpmybP0RCb9XbLXVjbeK+BUeSsblWjC1yVJGzHmlcKtWtGY+/cH3HDThCz6mf
EapcBjqgUXysjGGnG1fhctA1OxLVtDBK6g/G9vRp1j7jZP5cd/Iwi/s+qPaud6OXmLc1GeNR//8Q
2C9GC5c3+hZVWa6PqKg4zG3/bbCXa60y3tcRDBZIUixnThXSsa1Jra/CoQJN3N5WPcB9mt1cSHNe
srE91t24yUIiezcZlw6mVCFeitDFLA5ZUDp0EgaHnribX+IwuSJ30B1rUiUoidpRnIzb4MRc8GFG
7CBdtjrs004BrEO6TJffIR3QPAsNoB7r8Ep3N+iwWWD/9HBqyJ2V9jCmsUP3hC4Pe4jUhF49Hjt6
9ofhoG7E6CMBaPu6AI09IeFp/Jh0x4vpMm536OLvdWHOeC8v2l2MBB1mPiiydKvaw1qBvjPP0vcQ
8+41tJdfLEa+L/N093pK0QG3WZWGGW+lyRK0DjxATnjaINdI3ZnccJLzv5xJq5a8buY3e5Be+h+G
7Mg6cIfwC50Y8LV4HBhEDhw1uqlLIkpd3rCiNbt7VuGWE9Sy9270XGEtKZOa1ucL/0I2YjKDNxg9
GjhPCPZpPzvXvisBXei/hMQYdaiBH9A0UJcjiMfvCJgZ3wVUJ36fWZmkwtKfOVAlrT+kjO41deKl
MQypCBS6P6BDnYE88gU/A/N2qzcdGFAiLVFi2w6A/aZUy0flzn1PYh22xUvNa45JokWTbHT5pacB
NSx6s9UCWTz5K9qsCK+1hQn/oC7jOjF+Uw2ANL54lwl80wH7TlnQU5nW+0gxj7wEAKXfDDRreBtS
kJAs1XqKKRtfoKxBl0ELGq0ujQWDn9hicwhHQ5dbegPyCD15MH0oXaKxQHn2xwiiNdqTWJUjkx8U
YJ6/0N3Jmu865Icd8unRFXeM34ItDh2Ya/JyXbrqSVBO4iIiTghopMNPO64uu+GRVdblmN5ztAAA
amtSMfu2Bo6kGaW6TUjaxicgje9IiF642IKCPND5m/73uYye18Z3ui5Bx1VPk8xnPV5IqNoiOt9G
+V0wDSXfh1WhM28Sce6K546WHlhZRlbwjTXV7cAcrYCSK3NoGx5d7NklGVI3ojAPeirhcwBbvfw5
t8GG9RhTED8qX7daJQh5araRvos0vkkRzJGY/ekvna3hxbvXmh3hEuwfqrhdZQpFMAhl4w9TfIHp
kPcWmr9qg2sVvCZWj6pDu9rUiBqCTt3Q49QPB2aJVF2YCjAKM21Gb7rAp/WuRVZ5Bt51wpZrsQRl
STTQksXQUUJ/LuRsJYB6oKEhin0Z5nHFogWWIKdf5PXXoUL3yIWRcpux5eiC5RSHoKz0j+vnyJ1+
E9bL/RhZVxUlSt97hBU+a/0x2eUXvV9GFLn0oLekFNM5qi7BqGa58mteybc3Suj70DeZRY58xrpz
mEGCdMJxn7/udILQ0fHHFU/jiNdqjY4CXxgfzKAe7DC/0L/dyRAZXu8+RnCdv0mOgV0Jxj8xtNJL
q/zC1gF2BGX1iBrDRn+WvNIcjHPDYCQvvkG1vxpxtQBapbWC70ke3RYWBlJTcbWXHelQ/sRGpsZh
4MO/yXZho7fJdEV7gU07VN6BHhQ6xKRPeYimgdej/gD/IiiaCYB6iShCue+MAH8jE2Msajt1ArZz
AfiOE/opNF8Z8bq00btVNjYyk2VL+LjUaRSXCGS8Ru46pjef/ioJZnr7TU7829QbjfLHis01SCsA
fCgx8MI0gFVoq0n6b7yX3PDW+ruzep/sDzFaOKWy8G+6PNzoO5aEb71ns77Y1fRWBIMmi4QIMqrh
RhAYoj3ficvgzhTMNQBo6RpBd4uY997ob7FLXmGvBf7uAF3oQxKsTdBYte9viej64ny1rOHcI+Xl
xVdOpK0VHiUtTwc4XtfYyEwhrZVN+5FWs9IzGR4SNqHevyy7AVYjxCRQSdzh2Vj6fPTvEoNGmEZd
1OoxGVA4jwXQ9vhutttT5MuvMravBg98jKtIpzwcUUUjTqXjwqIsrrIxhHwWtT/ssctWrqHi9Zxi
8TF3tzj/LS/IhT9FjrsNPZdAblMDY1TS5PCISzTmfKiM9fKUzBWNXrpEVKctQ+smzOjgj47zOEch
UtXVoobTmDZIYNvR0GzJcILrQeGtFQ2Bt09Mf9EgfRzf/v2v//5///fn9H/C37oPOYPy/VfR50iB
FF37P/+2//0vgKH6d/e//uffrqc8B8ijALyMfoXp+C5//vPlPi5C/rL8L7H4bog9Ozj2srgvw2A/
DHguZvmw+4+v4wjluDYIL2WisvT2OlWSN6mTFsvJSmbIp9NIuyVTlNTJ6eMLeX8/kEeSKRxfuNJ2
7LMHon8Wer3rq9OQhQZqJEKejAr8g+qZzyfkh6uu95g20c23P1lL5+9L+5ZjKseTpuOa0nr7jCIz
wqgIQvOU2gk7EoN5svPU0sRR0ujs2km95evHT/v363OFJV3H8TxW1pZnTxsyNIz6fkBRLKRhalg1
mkPp5NwtFR/ux5fSb+jtTnFN2xTS9IRnukrIt08HAM+gY2aMJ6ZM5qH1itBaqQHHWzUX2WZAfhkF
97g6qZb0ZQxN8vqPb0CJv++ADrulLFMpS1D9vr0Dr3SqdpaRiYlPCuTcD5stEogIAAxzgbjSYI8N
KR8yBIuK5j1z1e6QuDmuHEsnUX4WCuXOJaqhRiBoufxswCFdNWOmQD9JA8JbZ3ub0Yy/qLrM70KP
sAcjxoZC3SLX3zn9/TxGNSUpqWq35PKQopiOqYPdNpra5DH2DmB8rErbZDAxNPI0Yd78aAd5dxX6
+XK5SINt0ZI40EsWCUrSCmz3x4v0usnOXpMCcMvud/nU5PlrArAm4nZ2h1MusnBryiE/NG3eXzaj
YoLRNVZ0Z9cCAYoupGT/Pjl19c2Mw2BbDW0OCChTztXHt/TOHlXKUR4WqK6ynPNPXwmY9VmCTVro
xu1uHmogC7zeXV7L5vrjS/39Bbpghm0XxWshHQh9b3eIhIrROWPbn+BHEapx17lAh8h9zFttIql6
ufn4evY7H4VjScdzfemaSqizC6Zm1zZe6OLaNs9Q6Koiyn5Urlk9RHUN+j0gVam9FleKfJ9rGnbe
wN2wLCv8g3JqtHFdWGN2kzXHnGHPjR3RMlm6yNlHIZV2sET9rzotks1YymXNM6c96XkzbcH4qO1i
MsUL7MzaweSxxLp24+gU2ojfhQPks8ArbU69qQeA2OcPgWOlR1jh5joMxx6whypf3FqON36eBbAS
GmyHiqAuL5N6hAbSdKP3DAQLpMg0AV2ZB5Dqptd9R0v4hwhVcz0jaNZdd/NsareO9Hm0s5toxnsz
JNfYEgxtfHfRBv7VSjX/KEavW3+y+H+HA8Ktsll8x+b/z2Kfny5ORTRwT4As1mPWShxLFyBPolh9
fKF3XrJPU56tZfk2cfbsQqVsTC8RNjJFEebZrpV56UWag/w1UxPet73UhyBL5J3lDchPsmbHj68v
/z7TEHv0fOELAcee5vvbbY1fm10nPQElKcEOeUnV7nuTT7zqhwbmnZthfGU57v1CY2NXDQo7EsTj
kS0DpY8le7MB/IPs9zBXCTCNDkGzJSnod7veIfIj+ePj2/37bn0itElmQTtMeeLsbqOhblIDbvDJ
K33JMD6uqN2NXI1A8jzrG3ldml5EwluQR6Al/PHF9bt4E/58YVl8/L5rk6NK++wMTm3bbzPCDYgq
kyZylTJBCLP6d5ou9bpslvzKro3ykwgn9cnzz6tC1+W891xPekr4SKu/fUEYoPVDECzW0cnSaudP
g3+rGl88Su5wj8IcJKicN6BUFsBgRmLMiYJ5CzFT/vn48U31zp0QPKUENi5c8p+3d1L1KaL7/oBI
WT77t4WdtrezXdgHwHrYmakZR0RcDEf7Fm/kn3bRM2Bss+4qrTqt9ueE9mPthOVD5072VTi52TVz
O0SXRMhUyFDTfGPQmUBDANzUHLYLDBcRbWCVOZ983OeRXK+oxZI6Utj8Z509R2InFuONBUu2Ynwa
a5w2Fsu9tNzlmACF+SyMv7dolk2C6tugGsX5Bz5nS+KOqTiqHL0dR6VfGqz1ghDK6sev53x3vj6V
5Qs2CbmU557tE8YJzYz5onhV7Ij75ywIfw4xFi2x9xi74eXHV3sNTOfb0rGUbenEmwueJUwC7lCJ
KJU4WqGtsbxVBBpF/Oy76Qub8j722ss+g95V2o8KL1WgEGDRhjFIYC16R5lXOKqqVSFcSjgXyyzf
yy8WZ7oulHFhapMj20XAS0oQClF48uT83c2SK7mUv4SlaAo6M3PCwB03Szr/qBYbRKIsvjUoDiAW
MGh1E46cePvxU0vz77eptw3ZMHki4eDsbY50yQ04B9GpU5DxxhJXqKFp/G3vBR4SC1aiVx9JVWEn
3rXDr0E2Zw1iVr5/tMay/2QnS/f8/LAFQAybUMgtSVTczt96XcYMbIhJVRgWm2Cw75vZFl/BxcoL
I1HDzyDt6QvrpBU4VbeWTVC+2JkjvyEvMwMUV2q3BHFwnASS2GCpy8uxhaDqOA76p2lTbealNk95
6AxrQJzhtKrnEc8vaGMauqyegkAYMEf7mNHSnHzJ5mh4Dvsio50z+RARsGhB32FKJw3oNQYImfX0
EKAsu6psD9tDIEe3IRaZN0MKttcfK/umGKxxHUnGcZgOhIcWkuelbEoURCcwJReLZziX0Rg7cAj6
xduYJUblqy6NkY4ul5GEZlzQfCTpoC0h1C8riYHgK6O4Llv6CJyGQEGspbyqbFmQxdfdnkzWQs9X
LGtTxQu4eJoLoz8mt7A9MWpIa2xfsqm55PxE1CcJKu0mlyC40Y5fOyRLV2gP+w/9pBbd1USUNAyY
29QCGjaQld8GhLCog6MrppM0sSoNhInTqZaeS5bbxUdVuysV7dnWZC64zCyL5QNr8XEzq8M+PdTU
GnflMNYPWT56T7QFl29W5WkHkhgDpdiCySx5BZnTu3+oj5L7LuuNjd3lMVMMt1036FZdpaBUImDS
U3E7Dg1KTi1VsmNXzVZmNNgAYWFjm3XJ5dxmoEWaDu0Gu6VXWYLLwHgOoCo5/64CfAQSp5tOIfrG
q1JZLoaEAy2TGUUkv7HKnYI6CFBbLfMdbHFxH0k5ffPqLj7MWRneeJXr7bscgC20R/rPVEubABDX
RcFk5cr2VHSovGRc9xDjtnOdGpi3ld0K9HqHwF6tZZeh8ZcNMQezMRQW58G8clSTPDlRCk8TNatT
MebDOoGmd8CxVWx8t8GWBzj+eoTpsPIbJ1+rhNqloieyrRUDubY0xn3aeyib9twVDEXAlKUyENfM
mk0XLBhr+fnMsK1DJ9PQmCNnkWDN7NuPo4z7dyjno/aF6fqmqaQ8L0aXtpr7bKQ3Psp5+ZaFjYHQ
EC0FMvPlxo8yEyhPlQEu6sKtN2XeLw6F/jA2sjvghEuTrVnPeQOAWiqBTvy2y+qVQKMDZHu1SZsR
HFa+yy0LSYDOqi7HerJ+Ol7FcKrOa4jwFW6QYVddV3XqbuTCKTynEHcdemmrwV/yG380HkCTWddV
6nXbNIIoNYRFyHAhnK7SyQ8oBBjM9o0KLuEk45Rd5bAlAtD2cxngeTHY85e2SdxLf0bKaq5GZ982
qC+3DRIQVdeNsI8RHg7CyVkvLhAvcuIa2V2j2CUwfJ+HTtH/ckNxYRAT1tKYaYd0qQQ6o2eBoC7x
e/Kn+dtMrrVpvbL6KuKSVNEwDYBodLGVL5FNjYxqn/WopsZWVX1p1RKsPn6Xf+cadBVsz/c9VwiP
g/JtzmSXIpx9E+ZDEji3sIWBt/n+Y62x/4Z99/G13kkV9Ung686UcBz7PDvOaIuPw2yAWa79ywRu
Slubw0XiBD+8vLqeeiSyojH5UlQ0EsA+rKw+qj7JQvTzvE0LeEZLgCynPev452lBlCSm0fYyok8t
d0Y2P/RuAxNI+p+s63vnHrmHST3Lk5rnWfHiZUZU9lV0asIcAJVrpTcc9wFKzGOwC9AqAQIu6vTC
kE332M6Im3+81n/nwlzdJp1Tlq10hf72vbI7XYL11N6lk2qurBpEIjy77OXjq8h3ltMR0rOk8CxX
QN96e5mEHnAjwVze0TjTWr9Ld1SZqc1TAcDhRTWARhzXZnnU/e0YMsll9l3iivTxbbx7FxTBHG8w
xKzzxR7iyQ99XsQxGPGjp54/Rc0nl7De+VBcVtIiifHh/oqzD6UC5DKCMy3vCmahFgErgsk3Mprp
spelwpLbPU2045yGLL2sNmMMLmL84TfGdVVtF4YfbXUXLAkaf1jiMUMk9UCXx3uGXNcimYtwFLfN
uM/KcI7zocbCywlaplsmZIdkn1nqENfOJ0/1dyCng2Mrz/SUT8n0Guj/0QGHMZw5gGuyuwrSdRmo
VzHPxyIyBxym5/tpjvcfvyl53sek3W7RaXelSbeYGvlswwRR56hqCJtj30OE76MJz8lmeFisBBuH
Fma/21tf6HZal6FnoHGXhNuP7+DvveJYnrKV7ZuWa9KTf7tjbd8VuWcqjDpKYF6hBcdqnF+GxVaf
rO07ufjbK+lP9B+LKz1RAlWIpqMRJSi6dN20iRL4ehKtEqaZubmbF1R0zWWbAdC6qx0VAZgJZ4xi
6/w/bA7qZefjoIkjhW4bne1eJO/nefCq+ji4WCBBk+m/TAni/z3EiI/X9zWyvI2wXMqnV063kymE
dbbAqUxbCYpiOo7QJUhrV758iEKUjStjzQNfWA0yC/4xg2KrJIxbjHzK/ATRT7n1dbBggtIMnwTD
9945/SNlKZoUjnN+S8p06qVovPq4DP3CjJhQNAzIYWAE8PHD/x0kWGFhcZaSGtniPEh4vUOlEBdY
5cZylxRIqAo4WFG6dmwGcv+La9Htdhn5MJE4v5ZjNDOeQXN7lGXt3keho1ZeXc6HykiTowAh+skM
5J1FfA1/dHq54l+t7DHITfhC43Ssg1ztlwxFIZjd2yro5GdB4u/Di8GcJU0OaGIFTa23X05uJ5Ux
+1Z7TN0Zt+gBO8slKpn6+yX1XVGDLnASmCURDj6If0B4ycADZyi0rAJ/gttuxv6uibxi8/GSv3Nf
ZEsWocOhNmbp394XTeyqq9y2PYYVeLIl8po9Fe1nrYvzHiLfqqNcV0lb+nyySqcW/4gbYT4xZTeM
5ci5UDGucbWwUnxIlunGyaEsehmd2MWk8Pv46d45DP55XVuH7n9cF7knEoYpn48LcmAOIKNsR5aM
6Vh7KZ3PztN3csE3T3kehys/AX7mFPMxc2J5Z6vYJbG/wYXdxITQLpfr2I/l16ou7ZOd+81uNl0H
RPPAsOrjx35vuW26dIg/CI/55VloDIBsyszOluNohtm28jz11e1kcSpCDfsQdnAjao2Jc4X9SW/7
nS/Koe+GJI6JsBNp6dsF7x3hyDxOl+MMUexCzh7cqfLoT3QrP37E9y5E917xmBbb9vxCDq3nzl2W
+VjQWoAJOMdgF8fPkol3vg5XcKhatrBIK87nQY7bJJ00i+kYJuE1eMPnxTJ2//GDcGa7PgeL0Jc6
+wAbRh5ekpv9MRl8JBbd2NanaQswzf358ZXeexiTjqirQ5BiC7x9N2wzZBn7tjsCDtTOetrABa+l
54+v8s55QaeXaKJc0ui/Cum8QunTgId2HJYqR/XkZ8awYzUa9S2AtI8v9d4DYfKDhDSHk8vR/PaB
Gnt2zRZNyWNs9DXsQ7Wh2Es/2WjvfEtMXn3EcZh/QFk8W7UkqWpDIB9wTApv7ytmRXkIvrZnhgdE
Ot50FhoL3lR8kt28+2w2ZSwFLNPW823RVWgXeU3dHrsMhBGQn3kFFaL9ZAXfe1mK3F93lfH7Oe96
WFHhGIXsxmPASOCq6yLssa0ZZ8RG/Oph4Hxy2Pw1+dLIFF2seoxXGCGfN8ytZXBV7TYIc/fm+KvH
Repn28zlpTRTG6Mi+nVGG6gXu436VVGi97FOhS32hl33l8ZUFM/4IOTfcDTCfFwuwd7LPIbcBgU/
vkowYj8L6e+9BV6Cw1dj6U/0bIeZPuS6cWr6Y2YlKPXjXgTzK15/vI3fCWUuM25OYJJ0YZ1v4ypR
MOPqsDt2YXOHRdSpNe5VPtz/L67iEcZocZFfnU+SrNKEAd1lw7EG7kn9lhVf0/CTb//dJ+HdWsql
UFfnT2L2Y4TqV9gegdTOyJfM80YlIz3yyXU+OWje27mOEDyKo4Afnc9QGQSqqpr5PtpOwsMd7e9Z
iBKaCXbUiz1z9fHivbcPaLTafCoe9YZ3FgQG01zsAsLi0ffjDqF6RJl/y6EsP7nMOw/FqI8w4wGq
sr3zWMNop4Mq9P8pe6/duJku2vaJCBRjkbedg7qV4w1hOTBnshiefg/6HGx8bgnS/gEDsmXLbKYK
a805ZtWfNSYevGYH+J4BUL05O+d/PiGO5LlsnSh6fuiB+04YYok2FaGCT5ingAv+74+Ci2yLyr5D
89K5rKJ0UdRoFsqEc2jWz/P2RIoSFqT8Zvb89Irx8rADRPaKduDfKYAbVkchSsYzG21aDD0kNF81
v6dZ6KsDLP36qn12NOPvac2yFPfypKqgpwc3uP25tQv/EGKx1+jCRq044Kh2vilJz2vii00nRYz5
Gv5/BzP+PbUhinS3kU1/NmTyDAx8jiZIwYZhoJozwOp4Wg/VN4/FJ5MdhS/b4Z55FDUvdwOTLXst
NIzqXLo9/hOjuita7chCb9/NNuPAmbXW301Cn7xcLk1+LqdAamd+WMo5WqQLyQ5zZHdtDsRJgMUw
vrl1n57ZPPhR0kNNcFkUFrk20Uc0+3Mtmm0KV3DOr9nDLfNQTpV3yYBjkqlP/+awn4yI7rzUkhQQ
WKFcHnYA7ebGXteeU9CWcIqboz1gbaOB+82dmx/0y6eFFrTj6bwNLquif5+WHqVUGcZ1c6YeET+6
TZ0+yEjLzj7QuoWuUgJGO8Kbvn4f9M9eCF46urM6Ko0PNRhpSnwovWrObpCbZ0uWydr3uuJ2auMe
oUSfrkPvd6VX7CxbYCshprxTUk71ewqza6M1wxxFJ8w1iHxtEUZd/PL1B/zs80mT18j2qNai5/j3
qgyQKTENU1BQlY3WSpdbtyLmpyZvN/yuUf3xDkibtehcODbRgciL9zXOpe+2hDue54gwMaitH6CM
lf6W3dKzctU3C8SPTxaH43XRXU7Ptf8utf6ztTUzQ8srn9KsChRAOxmUB4QK+jo0gu+2KJ9UOP85
1uXDNYxN01q1NhChFz0SLkCr1zZvB5Bwugo2sQMqU5SQ8KV+jEbt7ut7+He3+u+jLR0KJzrMVlao
zmWLZYyCIWrHDEOm0rEx98W97kTQClFfrPwKtQK1OULaamTwU67jSmsBaLkJRn3nynDycz1vRWsj
JnE33OJgwTcfVr8UJrO1xrUKIrshqI2Gl2ia67QtyafPiAa2JPharZDXYFdeO33Aptdld3ljb03c
qk1OkLbK3NfMlkcJBjSaEEMaGo5w/2qk2D2Lg500oxlTPQn42Rs0Fbdp66zsMQbgrWkvqrKORl48
yLEVSxQ7KaEbACADVr248V9MRzvOWDSnNR4FIwiqgl3amljx5LCNVHbS+gJuXfDoiGA3pg4Fh8oE
id08ODx8Vmht21wcXRfQlO2kB6o/KEKQLCz/wt+C9DZF2Ju58LoI1mFU/43f9DTzqfTBOn59Cz9Z
97MEYP/ML6YzRG//vod210Y5EOD0VjbqZgzaXemP+6nCAxc4e4zN66hXNJcx7tVj8CcpaSB09oM/
DFdlHd5ilkao0pUV3viIKJrwf94Yz58OgRvjlc3rO79q/3mVkirPBOukEX4fWOYou6G3eP/1Ffg4
EP17iPnv/3MI7ABhg7ZqPHfuHOgk1RuRFYSWfH2UjzMp63pDoB9nf2Wwcvj3KI1J+ZcC4nD2xnyp
ddnCNjdfH+GTUYdulKDNgfZFMm3/ewTwSPXUdoY6W4aCGfo+l11GWhxfH+WTAcezyfI1Wd1zS/TL
AhY5TnWJLl2/sc1frq2BfYGEee5IiMRaRA/1vW+1tTK/m60/Lrn+PezFXdITBeoCNMaNViS9JP+U
UDmwKPYmF0NymnxFlHnZmS8uHfAbcLzftuTgn3EB/x3s6Fqx9rKQwJpIkS+exYE9aMG23z55jQeb
cdARcme/M3QhgaffGbV3q3c1Jr7C2JpRA1K5+OXUvaIUUZNE0KzF7BGOUPnEDvQdR6kXcucCsHg1
kC+pDkKONYqFEhSL0og5iIlhGfDsULM7pSUuGWu4E2PWojZpPDLkm7fMgEYnFc1QBqutCoEFdCiG
ce1UxAcEETZjuzyWA6iKFKf1Ikyrld4nf/KUpqhRjW+emvQN4SWkaPhJjynZybaWCZ3XqOlslq0k
VGYQwDscjDputfSdjM+rbvsehXsYmv7CrhogGkEL8CXWKWp2AMmBWeggcqT9bvqpvic7Olg1nhVu
pIuBziQdUarkl5aKd09ZQLamw+gPKz+y17asHwNPhfu2UQpQJbhl2XcEGiTmhvBGkMjNGzAiKgpp
8tCIOapHxNM8OMfLuI3hDE8esb3Fnri5s1sae9/olq7N+g4T8m1t9NoiiqetmJppW2seqNT0KBzC
tF3rtm/zn7ICrFhZpxx8XDoS8NKb7gn97OwLwzbmuddpWt64lTwDr3/B5YOzN0vupT/cVPBGhlHu
KJwci9Baqah68HN1tt30rrAn0iHzK2Gn245DBm4AndTRt67A/k8kAqaTB2Wae7OPMNKNPz3MVSgV
95Yk8TbxHmNtUmtH9yKQSYDFFAoTQHA74nPPrjNs+9k3ppyHMnXaBZZ7+GpxvHchTbQacnFJY5cH
rFv5sdttK9USxdcBmS4iqB92r5FQR3cOL3myyqwCJBzw+8ivt1+PHB/HJ+qoFOtYfrEq/bDeLmuP
q5pq6FpZKagFM/i37+jHQdab97N0cSg7UK65GAJFmltGMIXRfdym0DBgmJKzxP3+30+EepDHQOvi
r7pc9CR2Ch3CsLsTBG7ekv+XEzE+TkqMJggqXKrbhvOhCJDZg5mblduBTnti2bKgtIW5dN4iKXgJ
Y3j6a9uFLkshhsVRsaccEfbtyivV0QMuZ7nDgRdiD5Oa27wt47MakUyQNWr4vE6NuRNFNRO5v5mE
rPkSXwySrOVNGvxsPvALXNyCtLUAmlBjPln+sC/130GcIGPUlqQkmcUbKK1FgZu3CMatDijKBjTS
sdPg03tuPJ9E59V/wyxzsvpqRXAyUegDWyROIkEJXfn5TTyjK8qCF0Nbuk277PutQ2IJXyDq7SIt
wtKe/3QhtKjAJP31h5imZT4SgFHgPwesOJnLr5+ITyYnJlwEG2jS6VpeVrwYxUUUSA9Amr1xaaov
WnElCwLgYrgyxOk4k/cKkfCbo342Ff/duBrUwFmGX5aIyQsJ8mpI+lPaGeVGD2yopl1AzEvl+0c4
5nAviUdkBweZbTDqEM0hHIevT/3j5p2djpz1OLS6PXE5KYZxko9sQfVTnXrgk8c6PIW2GT0Vba2u
1FTbV+QNFocumPKnr4/8ySvCYEItDj8lDbXLxmXt1GkRRe1wYgUyF+PCFbKmb4eUj1vHecj6v0e5
bFNKVuIDjpf+1Mnilt/c5l1zb/ndVWq6W9zQ3+2KP1lkuLRnZv8L+1XXnIe4/6xG/YkkCRkkw8kA
13I3+iaL/rGNNngttBuSWmFkzAvz0fCpOXkG5A0YHMG5d13zoMclCwA2ZFvf0whpSg3b3/cllMuF
qoF3NI45Qt5RpYm/rnuvXbcFfq2VMRAhPTkSxKY9aHk5rMxWDT9diM8vZt7m79jAYSrnHAj1udQe
SCqZrrF8dedKDz2yDWuo6CXS0Khl8aHTCmdLgxbLnzr1rlklyg+rTw8jVeeVHJjKAwzQUJNyzPBG
37B2Up66HsywerTbqTnwOa1rzJxorCH1bkDcYrluW0oFHux6pTPGgLu3ELvPaDurr6qHrx+tzx7q
/96Ei5UeBJ0pImMJK3UzvmVtfGVFrbasTJkuYXr9bqDqkSHlvn191E9mr39u/fwo/ufWJ25sD4Xj
qlPZ04Aho9QexfDNmPHp4zxrRvB20ju93IYUpGLIFiDTSaMlB57zaMmUPI8TGkaMcfmPr8/ok3GR
fBSKpC7Of/2DZ09qqhlkF6r/f6b00ZcRqjfNEz8pUkRmfH24T1YYVMw9yjzMmXP5/N8LWJaijnSz
mm5EpYpVPw76pvRJOuiJFdp/fahP7hUlG0kRnd4c4uSLQ1U2PDFLK9WpbnT3PtaiatcksGC/Pson
Q5xHE81imUf1kALpvyc089KLoNXVqRGmApAAeqDKg+xXqufGwUPU8Pvr4/31R1zM3vS66BHN4kMU
uhen5batGdVO2J4GF+W0OwH9sCwqSv0N8rjV2MkVZvkKzVRDSh/V52Ba2J44apq9+vqTfLiVbPVR
dc2tY3p7H6YVw691aYvOvsncUByJ+XAfjEgn2aVypm/aVR+n0flY3l85p4Of/bLzmet1Kqwkc04K
Aa0KCC2KphSNNkQqo5Deyhuqh3z01UIZrPgisxq+qcF8eJh4Vlk04KJH0jpv3v+9zd0QE5/iFsYJ
LcZ4M2l5sClTLf759SX9qBCcDzP3LZBlIDy53Lnjnxjjoo3sE6F5MCiC4E8PG0XZ9LALfdMb0Csd
fYCGkSH89zJsFxqZMGU/fNe3/3C+8A+oIXg8YzrKq0u1A/ixohuQJV57Y/Skova2dr8zcuL14aL9
8yjjA/JwQs/PMbadyze0bke2hizUz1jO79NG20exZ1CqivqlNvbj2hXi7JG0EgtnQRN7kWsWMpXY
f4k6OgENUuqJJpWRd5vR0a/1ThGNS9HD/WPGza7UjR94vWkElsZVkTfRwoE7pucU+drnWYEHMW/b
FPJ1YnYb4vpkZWQcOuocTf7dOD41IRb+Yrw2+u4xDOuflhzXjuKmuBiOEmOjIUzszPJutLP73C2u
GuHjsLR3wr9qoDzHHQFgYw7sR1zZwWNNBIpTIWsa400cJLd6HRyVDzg+Xiu/3ek5/FfOPXGaZR5U
wBHs2xibQDbwefQBftgvb4i2OIzGpWtSOEjC7RgBcBRg2QCC4YrYSTcDuNeGy9br2G6SHMmO0c2J
/dN+OdOt8smgbkMCCa1VJvqd2/nLuHkyeqI2M/3Ks/Rn5F4vIo7m5SCIR50Wqn2rhu7oR9qOTidc
AOBN9dHW7PXkX6X2+JNuSgY3BskuKmbHIYese5Xg4Zqwgf/zpPcwsTR4yJXK1g7g9dwNtk40brio
i4FI9IqLTNkIDUJCjlh5503tocv0jSqidWzZu0oDIjg+Yyp+Ko105xfGMmT90nLJhNLIwIMHaZXr
Gi8TGSorBNO9SWCpPmxHOb1ZloIjG+vPbfu71PI9y2CcJSSwmr9KHFsLTkIbqAjX43Puv/UVuYhj
pi3ysHmocfhNjlxh6lnONyXiMRTcTU1P1kGDkhunoOeRbOz5zjGysj2MUQnU6a0LHXcVJ4CgULb6
Rr3xzXAnagjnlaHfsVO9zbryEGT+KSCLZbKHdZ5dc+GXnU/YY/HmVRKGp3g0irQhWVb+ScbJXaT5
a1U2BPXaC6ukgQAZ4jw02Y0+UVoJHOtXODgbkcf3Llu1hVPa+IB0uJtyg7V9YZDz6jT1FqXHwm6G
69ZVDxN7OXMgD9gHB5baj2HqnIWn33judKe1CCiVWrtyBGDUPdq1dd1X/ksi6xfLyldCACdkbZs4
EqMcC72Wak9bLm1tWupee3Cj6l73JW5rfDhI7+fD9vVK2eVZsFgEDLhwivJYsNbUaui+cfPHKv/+
RIwJM4gN4qGKjZ1qe9AWq87lSog5DKw25FtXQ6n2coJDW4olkplO06BVE2GSoJLwyblbySl5dXQb
eiMxR/3V1LvbVE8wew2AU6uRfCJI7bp/XRvWtRyZQWxx5Qy0PSA7autJEB6NsyibJrZl14MbkMNd
XU9u/uDr8irWwnOpj7sc0poUITEUI09FoC/rhjAjhqMx5f9oxJKe4m3SE8hnNQ+lO6HPDNdNFF8X
/CDIlAVmpH1XA+Or1KKjbufgHkU5ixccM/GQr4LyHd7VHufZVZcEKy8nP4rHKsEqqtXhIZLNukqJ
0bbSpygUUMSGs9GF9hKowcv81gu0dnKG4gKjHIm4N5CUOKc+jrZ2YTpbi5IkKLvhvvbjXY4/MXOd
Jyi+Z7OqHjt2W1Baso2lXMBFdUkuR004QTb7osZ1QYhrGQGD9OaxDVBS19lk1VRlsfcgowEBiYGe
Jl27ChwHsxXyMnp/70WubwYNdJJjgpxXy6GrlplBzwDB90Qn2dDkFfhNuXBSE+TYEIOyqpfz8Oe0
EWjjdEZXxSU5qb5+47cz03fCUWLYPyalARh3KaG1FASthoWA5ZW/HBKGVph9y4MYq5dQCnj3jFNZ
E+/sIgYsWB2ZjxdaWm/Q5u+Z0LEw4rhoy3rftE0JLC5nPYwTKavVfjI7+NpmRBqoV/2A6Mz7nWi/
g8T7EdXVC7FD79FU3NSdeETOcN0a446+GFRjWxsXsWaBgektYn3CaXwIspAKmz2it2h1Vm29nRw9
QZaaR9nqMMgex1uTZ8VR2bazNcqQN25wsmYRjT4Z8dg09q1tmQ8iNu2VKIBiIIMi4nGc2nJTybBb
adR3Gsu9hxEL0VVzp5dYr/EToKJGhOc2pDwQz+Bmf4qiSo+R0UYPVqRjgabFsxBgWZZ9OtOFQT20
PqhY2AoYKuNH5rVu3fZ2uY0L3z0mFHivOIRaYSqrr+zacR9I4faBjQ9iCLZ6K6onK62ANSJgXk1F
Eh56asGPTtL0vzBhWzqC5iQ5sDT3F64xY9OmXADtANEVjgV85ZQksB8odYedBkh4Y6puPIZ+222B
mII3JPgHvB6ho5MCkqsAj4AVG4kSr0OG7gY+VR1pf8QgDeofOulGWiBouZSag50F8MJxjExMgo0g
i08F43pSeBYXUVeVx3Bg0OzLonrGJFbeEaVOjtY2VipfusATflJCjdaD1LceD2Mf2Rvk98dYt/A2
sTSPqvGeVR7OHhzPi9TrcamW58HwbnqSRnjFDmVlHJVOthm6vxXgwG1ro3D3mt+a7HNCl2ANoHf6
U7rdE5ILSQqU4a6FHh5qx3qfkDguMFY8I6n5k+M9nedc8CiQ9IDy6WjhyChdpDpxLhXRMbjL/dz6
QZlqG9Gf04JgM/jE6miGQaRjBmm1KjGJ6jDI6nYdtuldWhbuWpPROxrNlM1892oNaLKjzMFlCiML
0pK7qDrvLoqgG01J/Ua7fS1EcV1Inahmsw9W6EngX9JPWxSde92iGpimSQNDEz8lnnNImStH1SMm
sTiC0PeYY45Ah1a1IcAyhsFNDhuUs931aKA0o7kJJv9Rl5NzbAgpXZlTtNODQsOa7D/UndvtozZN
13omtJVeQqNM5hp+vh7zcqN1FFH6RmhXnlYu20G/qiLjFqj2ImFwYU5YDwEJlCUL0HmeHzK8/hMu
2qpeo78HtYs3pCokNVFri6x5h7KVJEdojX2xmcyRjGMqmSBfVnHKuST5Te6bc8b8Nu6KRxPUxshc
HwS8rmMH68x79uDpBdR+I6r7eiPXKZI8kn217ZTVL7VwrhLlb4VlrIsxY6Vjb6Xnb+bvs6uely54
iPdEuRNA8lpWGGsSa6373g+rAklqgb72rybai1nXrCJZRCBn1VvkTJv59haovoOq2SkX+on6HRji
ONoEp0QP82KsYTbSOkCI7bBVBDOS130iBQTdf7Qopoj/qp/zuQg3is05A2YrCtY6vVs/w95dJMZv
Yo13UJYO+I+IoqQAl3b1H7/3cG3Hv2WuP2amuuHzzev63oCCX4JEbZ81/kXmQdkN8r/TXKFbi6zs
V555q2j6zKuRvPst6McleM1zR196JXNq6MFjpVwhREUlC5O89G6V8jeQD1kSrDCHrA3bejJQ07d6
8QcO3Q3NQWh1ahlp0xGHoOm2e6N/6yyNpE0BGwL5oM34SPdqS4lmY/Kj6QDQyMSkSZAhXN9oEwbJ
nNvrHyuLnmrg/Mlzey0Bg0BbWpSoROOsmmHtT/FgbWahR+dEB6/wTvNNSJr2oU579AXNezXWr02Q
75rcOPXFQwrKa5E33rZu1TG13aOH3gZm/rzML7X4PRF0tEw5EtQVEBNCuo3NDG1By/SXjWcScdOt
G2muvd7eDWV3byt7xbX2vWxv6/12sKd7w66vNS8/wCLfzxd9oIBv6sC7/HzdNLdlyNICM8C8dLRF
sYLItIKfAllscu9nEdY0MoN1we+hIIM5nkioBna16bvkGn4WZkbBE2cth55YOR7Gvm1nx7K3sEs4
jklprHtYiVD2VpFmg8VwzsEE2b/Xl7ZPmChLIqoN2zH5ofvOVmo8mjBAS38VErWr+fJO1NVO0wJk
JgwyjiKJBgy35q81s1vRvWTd1wJVDV7dIiZjAyYiuhpBV3/e+gWsohB/kO5BCzfmKXJMY8eqXU09
CRnMDewyWzTEYqwPOLU2syctrdrDvAuFg7wdqgqn+HDtFcl6HlpLXgmLcbhg85EbCYme0bnN012q
jAdCKm/DjrjlfhquR0f79XWtYK7zXGyeTcPEuoZzktLT5ea5j3rDbHKTAD6ZM1+57btDHspdO0ys
oMKiRmwt0nRjVQwAHbjDb6o/H6qUc20SoiNVQ+AieEj+LYgYENN1JyWIRo7hDznGD4Fof7c49Wgl
pcjux+abQtvF+fIEYSJECWgjjsaY41xUYPBUm15R9clDNBbbhPdJteONEoeu6W4tMWwz449yvyn1
fzymZUAo+fvLo2J5cZJagCBKS0FVA31ZivqnWyTsXNhg2YIBYVNW1AB67Tto3UVhbQbD/XPUCylc
UjqAS1mb3VfoAYiEX3TldVbsyvxpzoaQ/rliaxb+UUBlrNLe2M2dHhkPVT98c4svq24fPoj57z3O
ZN2HiV+79wlcZCNgEj6Ydb40rDtbNYc2P2hevAq7168f7MvGqkf5i2o0OzSPgqr9QUYrNQBKIBvN
e7IoBPu8Inr3dGChbKdB2SwYqaqXgcilfVAR0DpW/U0y2eS82NYA3dJ0GEAIYDiyXG+uartPttnk
ZyFDWIA+rDKjqxRH5Ek5UX0dBxWd/agNdyY9ccoZXWRiUS10sssbbfv1iX24r3hNaXrTkOYJxq50
8TRNUVCR7+CMjL8gIAhIa31Aq0nwO7H0/uHrY12UpbmGhiVdAxUMIxhtqvnJ/k+jggjeUIjGE/dG
YIodrmtrMXixsyFpC3J+iQrl6+PBELio5s2HxOmFQXH2nurmZe1S2CAuetsx7+u62k9SP3sEWicp
CmxuXabVyapifbsQevnsdOmzCenbT6qD14Db0ex4kyjSt/hGSZiiG9DYSTp4RZI1rf/LLugje94+
gR8iAnbM5dTvtVJuW12/0krn6GXFQR+ilVbYi1z2hzTENZg77XoYwtfA9K7nv0CaB5B7pq/Yax8H
NluWs2dHf6g1/t12h05InoaOClDLX0Y3usLium/9YB0QPJ7KuVQXL3PmPIDSTlc+RMRgEao0EP2S
RxuM/ierdFdVYT5kiDoW7RjfmqRgZPqryH4S2g3SXl2JuNxHkRALXC2rUP6ioPDHncqrQjM3EVcL
CvLKnrkXAySswbtzOmfrlcmOmE7wRlxEl+wTy1w1sl4a5luTTqfQbNfxJA5p9iOgeuAT/FYOrzrC
BwcwvajSBZqDQ1SESzb5e6H/sQOy7UZvp7fTPsf93QvrvmBsQzS/M4P6yciMdVP+yGg2drq1a9W4
HF25KZPmITXzI9gSkoez7Bo52RrLxVJOj0GiPRpucNJLm516tmlCE53200SnPQcUsUziQ2QUgNc7
RVkQkll7PyXNkhLwqg3sYKuxJGVEqcP6VBvFamqM6krk3C8+vd5RX6o1wvrUik/viT6AI+T6RxuQ
xUSCjHDCAVYRTKXuIQDtbxMGlVFCdD1kBWZqEWTAxUb2rzyWdt7IXmr+Rj5axyFEeeufG1luULtS
QfU0cP/IjyN1HUdq5YsaFzWgqVQjQEZ6B3glR6+qT9PQHj22K41rQPB13qTwDqYOToz2bU83V5fr
sCaXAGKPKNg6zAmkRrMGGnsuYQot21jQA0ZNRm6707SP7VA/RtOQkmtKzSXOnYoltUGaJruAilei
t8UqB2fjF6SH8iy0rDcWugE93UMVaox381WSGQj93HsmsJtx8mdaqE1eBj+tiHTrpFEvrV6uc9ci
Dzozlq4PYYL9GcmlfyBvhSu8tAR5VKW8kV3V3GaB1VGbkm59kpn53E9NtSnmS0uVbt2TVFJM+cHo
k0fX7K0bldbVFTmTHiqHgpRHu3pv7dzYDyJPDl2H48NubPUcttZAuKOpL0GriScFC9YnuUyMyb0p
qvpYTK5/p2mWu+qR/D5bqkRyFncxkbWjue4cv0Z/ghKZaMYZ0y60lySN/A3h5WpdRKa5Dvt6vAEg
CijGwqV5l+IYWKkQ8Z3mBOzGsYrJkxhpbG3p5OZqGfPwzNGVUj04jUvOaYzYdWWJWL7kSlLrrfOh
ZKrNs0enn6i+ROSrsxeYvL2wSTCLrNq8cmXBTS9SX9Det6W8J/nLfawdg5pyVDbJcUzgfziltavY
MsPo9e/NoFlMpVo3c6unFtWmy8gSzGw6561vEQ7R6fWh9uJ7wwvASQXnCorqupTxT2mUxS52xC9U
c8+WlhFvmBxg2a8rSMBaxy47MFoqzzaxa3NZcajlHVl+rwVMt8nM7GXUGs/u4MAXKxIeQGGxkyZZ
UhbGbuJ9o4WRkOPg+GJn+2fQxpRoxaLH09J0Dw7B3rUaN3ZG6RVGxvwDOllv6Cvjwfkh59gc/ypH
68GXFBv3gpWSaJtZQISGeZmC567I3QVCE/R3ueY9d5F6KacYRrVNFfx30plb/lIQZN8mLaWAdpUH
iFi56Dh2cgo61UzoD55qAFOa168oW5NR1G0qwnfrg67Jay2u17PepLQOYtBX/DYcu59dMfw2CpO8
Vd8hqN7RbqoUG3eIPoFWQ8gWIwiM5VhtyFN5xDJU2ISmcdlsp+XpfiBmkpcDCkl90+XDTxWXBgsN
SWlaX7Xl9XyKdBC3nFRGr9WU5U+kNktWqHA9b7TqZ1LJG86Lq9GJQw+HLHcehX/nZfl2Pvak11sj
GLwVqploPlOfOAs7b8CVndB639V5dLB7n7W9TeC5NZIF4Wek2jFo8qlYmkVj+RiA15V0bfLGiDcN
LVkUdoesNNShDCTD/EGf8xeaZpW31cqdBAtIuehUutKJmTHTaWfzzPEjrhkrYswORDyxfxGHuSg9
/08sQevDRF4resRXmaV7/hjqeXTHv/GlICMuGzdQ6eiUeeyObWqDqeSbHfJJtkk1w2cqd/xQnqRX
uemgeYTGpb8aVn3PRjzRqg557AHW25YvRttvekwL+ng3/1sQ5vNnQX77xF8GVbnnT12TvRkmu7OW
kNrhyAUm3+UhdkOCbyTa2mSZx29FBSGCf4yQfP6kYSSu+RLAnVvxWcQQv1ZEVbOv4ItJJGYKJbYd
2ct0opzZEXO56EmL7TVgubXW1ActcF9ctrR1iYuNfWllamtpE33Hf94UV3zRVP2OhndvTbG4KfGp
Vws9Kv0b4IsufYt8b7vlNoMvF9kT2uDBOJa+egoy/YfdWe7CsLOrrihIV6Oa5CfqQWcRpXcN6UIT
ARYxeQJdH/xI0ViTwTmZ5Gcj3QC/cRAxBJd4mLXBE6Eokd8SHmvGy1AQ3EsEjJNMr4qZGKwXI6hu
U+Zwp3vW4v7Jqexx3vZPzXbIqusqClhtq6ZbzohsfTHEacbbjA1+PbGjXMBLpkoXkB9rke7jpSPX
obJZsGlpslVG7ZDe1CbkOznkBljaqKAb4mSolqkLvY671Raryi5wBLs+hfpotPDIZQQ8oCM/x56o
74ZIsx6ciS6/h1hmEfG9Zdw1BFUnnKOVni27ec+i6EdOP2lp4PNeDm3yIzPGV3QmctGXI+NW5hMW
EBiPaS66VT/01/Td87fIS57dURu2WFaIWBzcivUKoMgyMYptmMvk7CjSikEWkFqlOR0Ri5G+zT2T
qqtiVNft3CdHbUTQlqU8f+lo++skHO71kHj4DYT/eBkk/fRQ1cOrG1kPrNiJNe107eixZgru8eC2
Syus3uiN/9Ks/L3XyVIUtf9GTELrIrYysxGYnUtSCNQoQqdQdUK3rO18ZRoRIX6p9pzIxF3lzqSt
UuJJ6Fqp+qVovFdSO90XcszmwI+AFaVDS2o7ju3JBR0lKOLtC5sOxTKdGvNmzrw96pGID1YdPtF6
p1CilY9ZlBkrjTnlqm88j8bYXGQWbLmseJKvdR/IoyI5QduW8PSuY7fsj5Qq0kWuC5TngTD3o0mu
vC7KKyrN/Qvycu9HZXewJZ3YdvYudfEdrkLI34aBU4CSbGP4DBOmTfr1gNgqoEcSU0mIcUWjQxMJ
QSUQk15glxMMG9aYiS1J/WNh2V0YUDFnczNIm6pYoFP7wKSLXLpV0SZXWUJ1p9NRNbdB5HXL1JDh
DSNzwABr+ANZumA29gGz9DYXAZaeZhhOQZCSq+4boNnjSXuQQEHoeiUqfPLimHRzrJcMPMgmA1mX
z6Vbq5OqJntVV6L63WUAWtZZaqYE//pdnjCZIphD4c+KLyF2JD9FZtw9F3AJnaXh1dHPMB7Tnaaq
+BhO4Y++D//olfurMOi/UXavnv0pc9tF1PAEGFTTfkVpw4LRdCqfqQcuCfaxepOEU/kmen/Yplkj
3/k82TpXwGGMZBbzGalYVoPJhJq1aATyRGAKmiRl3oy8o1y24jYKm5zGYdwSbdzIbOGHknkoJsxD
j5ibcCb/VEFE+4KdpWXQ8Srbte0HFPcr2dJy8EiDVYxSvteiTmqrO0nb7OjOZXd93LizTsmorNkA
RiCN59Zi0ZAWM4z1JjMQJdDHoMu8LQSRooXIF5XQsHAQqyRBWbYFYkYWR6CJR3tkOWBQba/D9f/h
7Ex6G1fWNP2LCHAethKp2bJlecwNkU6nOUZwZpD89f3wVC8Kp4C66F7cxU342CJFRnzxjlY1HtCB
bS36NuNpuBK9dsbSeR6rdivaZZcWDfM7DXSjwFXdW+nfoAFQHehJBzwlPpNdX7ulzsh04fYUnzvw
dVQZ6kIOON6SgnOoOCurvZWxEfBDxi+3yr9iat42g6vCeuZMmCjUC+NVNZTMVeUpd6q950viCwfg
Ke9qZjYks6bvpVZdFz/9aibw0b7J71OACaXtg69Od3fUcvwacKjw+1GUuzbdKc1Ys9hoNWHZo2Vf
Ut/4INMQpo3BFWIMjjPKHeOoLcsL+cXveRBTeoWtg/qZeqYH0VrepFdGJG2dsV2EZandlCL1tPSP
cs3ZGXNSV53XYoC4a6taJzLPs8MgZg2V7bg1SwXW6YGzjt1X3dKEbvRz2DfzZ25DDKzXyTRPk3Tx
JxuHy1AnxyHJy61FXtzes7rxwtcB0eL4atur4OpaaUwOZn9cP1yQVr+JfUPD1lR1fPCGmlo9n2a+
oIHyK0jmF+yZG6/V57NbU6jn47xBykoLp+IhmNksF/p3SNxryY2VSYWTB+tLBwRf6CVBwMVpdq2t
ZooRPN6zZm9rprBKsgy2lnLsuzZn7447Pi9Q2ZvE6itsKLCHX1y0ikTs76tFvIyGQV7GdFk160FO
gYEkFBS9+VbvtNdEcFocm1HKTTwi6/ACZ9lYhbMd879zH7xrOn1pG72vRyfSRjEjPl/2ML9oVW3q
xh0Bet2O10bx+uRUl5X+ZPzJZ5lugoFc16L7XhlGi93PK+YDKZEhdtJTXCZXbRj3LsVvJPq96ova
VwgpSGC8kfjykgWwxDQ2jV0XpTF7bef9xCPFCugg7HiO6qCeN0v7j6iFHpPlyXYaBrrkUOTJIyTy
pUgrBsXhoS5hK+r6KnUaDK32e3F6YPGa3tVpvhSxOqaLONoV/SHE/wbpwKFch0ICkI+a3oeVGg/d
GDwWXhXGqb+LzewXCr0pnHnVtnTH0pFkEN6sNyxu01zva9/6Ta8ihejVoj8uC7W2ZdOmRzMn/kou
sBVNTn37Qh+DoaYyTHSkCrEkXHdRUOpGn70PifgZevwGhOB6OEulGRlDUuyCpmYVkkkfWamvHXNR
7IqcjrR5UgfY5Udb2PNDFwc5S4O+sxr6WEuVzWjHOLunlDIKPlGxqsqcDJPPXNi7rh0+4HhepPCJ
XeknCg3rtA5rae/qlpBeXz3Hgj40l8Kkk9K60J7q96y0jeesGsxXKljoDVtigxhomCqzhvwifv6C
DA7UoZX1wdXLeofoE4lGxxGTYdcuSZDkKSB+Eh9fugOk3XnKf+lNth1K6nJBCTyeAmy9EOhDwyGs
6Rv41+KqBNKC3KIXBiWHEdVUbU2tcUhd8waqnZADU1ySldBNjOaok2iJUJDIaTitZshDNxBXK3X3
7F64xJqZ7kXpVTvyB+Y1irvfTUvfRK0zPnXGeMrlelyGbl8pkG2M1GOcG1oH9c8ApX7ar7unb18y
b7oPVXlsM+reRdpdPJHZGxaQrZ9ibu/kvszck1271yydv7FLf3gachBLnZeivtZd+lG1A9iPqXbN
+s6o1kJQMjh3u6evpivftLg++73pb+LB/2O2VNvZGXcPE/I1GK1o7OPHSor3Pk9eVVr/DLmIX2PZ
GFupWABneivXVZCSxEaLCt6B2gddduHasFtHXk9hfM2OZMUHyyt+zZBrhWFHMscLE/fq1BQtw0pu
7QPCqsip8x9s1zkxdF6oFaYxT7sJhQNkZK4sCjjR4Zq18ReVdxd02x9zCwW1umvGxNkHfH4qnc7B
WmPZJ5uq786MAA9NuhIDHck0Rsxkk920pdoREPyy3nM/m+ilc3cxiiHHg0cYnbdqDBD/aShp5NEa
ZCR4medUY/dEM5Hl90U0eyD2r0WKNaWVDGrC7nOPAlx9Rm/s/FX89fU/SPDpIc+5N5n1trjxYfFG
0MlpJwZzO8xtKPnFA5/cxNQjZu48o9yZ0/KUqF+mIhBf9pdCf5tcl3i+96I24JDX8rcs1K0iUpCB
KDdRG6WUs1YPCerqKQFSJAwQs6H5YIz9OTXqYWOnaFdmyzsNgf0yWJKkUu0ITH0ljfCQefrGt9sz
kTEvGbluXcLwsT6CzToBsb8icrxOrn2ksOy45rmYazf50u3W71ZU88Fn1fJn2FZnyZHLCflutENk
sobGSOBEueyztHpMKuup0cfDoOkEWPaowfTbWqA3W8B96zexfit8vkMw++c8yb6GbLpLXPMz3MN+
5HmP6/Rjsr+6PuWtXPIqUgsG/VllB3dGA0ENqT1op6WiZJZ0io1lNts5MW6LpvAxiShXDe85nV4A
I0b67g0eDvXiN5EkkJ6cXeTCWD0tOlWPrhdpKQqmoSl37VQ8ZXxngzTvudn8IXEB1Y3W/tZbpktD
KyJX1rQm1OV2mPwnRCCorirKmP/r2ZorWaFoU5Hme1xBHMXeckRpQ8Zlp14ciXiEcqpDQuDxaDPr
VQU1j5SfiL0vrJyiRg6lxlxGixoQKhXhAIZZMe6j6YBow/Q4Dwdr5GcG8+SNxsOQ6TeNZAHOBlT1
dHpNnYj3J+ulhtnH3/g0bk4IxMnS3rtOfumFOphjEc19sesKGeW5vmV4f6nQU1JJtNcK/2swaLBU
AYWACc/SLFGSrWZmTrjxVljUZhvjLue1klmzb8ziVvFMGAFg9PTTJ6iOg2a/tCZwnPHH0kYkDIZ0
aYSN8xtmjreecu/Yb/bUqqPL1ULNsy8x98rzS9YUQmA7/ozTmBHtIq+94Vydxfhs4f06rTrPhIpl
62dZdJgpLNwWIGDsT5+1dnN4PDPq7rZ0WtPw532rITuXgh10zJJlDwksjgVi+BBk1TlReq1tPVfr
otZE0Yq08pMn9AM5yrLlFWztJlx4iDJDu9VZuS16KvqmuOM6XP0lqLkg5dcvNg++mN2wY3tUIC0r
2x9L5xqjGW4mifUYoNL09nWrDi3zs1htkfPohhoOKdLKfxzC1Rt3DlX/q1nna2oo2CainLLmPGuv
nMjoUBUXat7Pme+faP+9GnSyDJp4NMrgko502Aj5lQUGeDony1L/XUDEbHRNuyxEHnQ0SzuNT6I6
tsM6Yw+x993As+RB4JCk1W89cOadW3ynAfpfnZpPOytODn4nJCSF5MGoCYL3ynAS8ligI11hKLPx
PgWFQ1vhlF9LOhxcZzwkrWAA0QjoEo8LcN2mKdfeYMil4i9lFfd4KH5ZfMbArY5xxvKSUGhfFicr
GIhwVufY4K1x5qkL2Ta31ZTsYps3bv3EOc2oTh6EduZQZlieIVx3WuuFAjWNtIarjwiu55zuIhRr
USApJyUVAj82lXub1AeQCDJF7a6N7dib6hZwtCaiY6TkAScDurIpiTIzWFfcg9UzCBH/BdC/V+1g
rjzLtJ11B75IfzPYbyrbhvSC4BiQYXW6swP5eVsfRFx2rDwxRJl6KOL8WKv4YWhFZOTZD0Kkl5Kg
CkomwgFkfeO2VdjV7rPTNPvANXZV3RyELi51Mu6yDsMo4KZND/BgLkeaGMKARrrcYjnuhPWQFXBN
y7wKGJd7Id8q6Ji0B4zUkdrpTv1mM3ShLNHQm1IHj/B1bMRzEujbKXU+6xgFVNGIaCwz5g0XKSB0
dlfQ6Vr63Gzt23Lz0B/Ng6+sB2u5zV1/zwv3FPTBDt74h7L2D2eOzyzfJqJ6fSf75cyQeZmACdbH
TBba70oZf9YLoaMEUln9EYxhS9deTHZnPX3P/Am2nHXAg6rLu+OUy8OkNSfOOGFu1DdmD7APosLT
BpggN9IdSO1BaOh6igJxzICyZfwkW33PHkmvH4h9ymJGhdNuGfs3ROYorlHtJyzfbl39MjruZVMM
x6KVP3U7/bQNuJD26WVIGMrGuk5jvUvdgG02ecJ3skVYt0stNpqkeKEprsJa0D36nXaflDyw2Rz0
WSK/8RK6SvS1s7L/NbFLz2ufLP5TjBpB/HdE3kq1Hce09UjrlWrj81kmZb0aIzBVs+oZ4v7cs1St
a0gMqzvUCoROy6OGcG90/EiFyFMQgXjrasVmj9khpi52w827D01+ENBaqmsqkGoF0Jo9wcmuNQX2
W6y1bMnmaXB63jTnRbGpGnr2p/WNfEPwgOIWxu/L6jZeY85ZaYx/ZEDt6J/69fDS53K7rvbENv9O
WuOolmYhOwEwqbeLwwiAEBZ5dW8SK2MUNN4D3mB2DwmJRsvH2JjEa9SnqkxQyC/6G9nm28WjTHgs
gEp9UW4DSqYGrl3M9q2pVi8DJxuSB+yLnha3LvbIAcpZ4KnQVikYa+HfJOUTG7vPn+oyLTZTO7Xb
yYoxWCxpHlV5VRyyrkweYwGTZnb2cRqltSlb4GltBN7N+YadEgm5lw2cNfte23HjGW7sEnp8VMRY
BJzxK7c/Ca9+TfWKKvB1oiiYkkxCbsO+CLIw65smdLruY131khTVbTcm0UhbDvCIw6mG54VUT8BB
ong0MAxGDXwBIkbajFwY+NjpmQ1df94nkr5ee+A6aQOtmJ3Ki9cWZ1GRIBGMn3ncJVFbYZkYGuuw
al4I/d1TfIHJLP3rjBlVeqNvRGZbMsHh82Sr+tVJMrDGsjl3Jmv9bE3WscrY7p3aumle9ar3gR4R
nnmklPSRViC4LDM7ey6LpNFkwDbxrvJ9/te7b6Yl61PjqHBSjDjlKucKON4T1V/L8zilPoiS1bJ1
IwfQNK0MeyE/FQ08bd3cAoECXg1gDbqvXKbvtfZkeS6cCtpL/IjKuRd+e+bYDA1YdH8yEyaWI/zR
TotHhNoPaa2x3JMvOcdXLYmvQLFnV6FpsBdqAhqOlQv2AEtUT+uGIGuhIqOR3HTTXgRnJmFQaFgn
zUvjWSg+UXjO9clky+mEc3JnqAJVhoFmH81xIlvQpuiciQ8JmUqxjLhdTP2V/LRI+2dvpm/eYMpE
hc4wUC7Bg5brEmZRTXxD2UvQTg4GluwprpojKUinQg6okeZy7xeweKOZXmmSPtb4hCdexdymc6oc
n83APdj2sAegw+cAPSvtTzLPIhQmh5wjdU8xMyM05cYpCSuYQR5Gc/hTUOuC/P/DyMUHEqKHuAaa
Q8BDMbM32dGYZubGS/IXG6PrfiL6lJOgWxGuEJT1FgCc0nNw5C9L753nYUR9TuASW/7Uf5auRKq9
KBqftd+Nm/GcD1TDpNUrQqThlBbLSYoGjqMdqh265DfNpNDcWEF42OWb7v7ztKBEYFlqI2iTKzYq
vNxSRGWMQn8o0WqVccybZxRrwf3ohUuZ0krVeBKUAJHlADVVuZX/XmfUZOhLmT2u2Z00Xvs5l2Sh
cgMcj4/rQfQBbrm81qMhT6k9oAQ1weaBUy3IhYstazYPCkVoReyephhzlmXAG9E8tnTRSE+92sQo
c+mpQMy7b8t+ChdIoY8gccjiMAtx48Tl7nA42ftp8GG43Gnx//bZMrob1yMfT2Ypc7Nh8YauEsEw
c9x8p9lG/cmdr86F4c4nkE34sBYvRr6ZOG6fTTRDkRUU5XMDgogtI2nuiwcrkQaBfuj9rv0cKGsN
tbVmM27b+NW1tHafJxqniljQl6AH1a5KlU47QjndAl1avwB2gCqDkTeeoIUwS4duI4f4a0yQq7Qa
8qd87o/jpNHtI9oKQ50PfBJMyiCsfcxech4GCaUFNs1K5RG5s5glBHFjczA0s+WRGUmdO1Ktzv5o
Pfm1sEPd9JbnyuzqizTyb8vhLsg0I5yLUuqoswHRZwZfcM7xrVUaAHTphiAwP3mlFSzySw6GM3vH
xUWTmXR6/hLXicYLFKzHWJGVLHeDRXdUlaldYtglWmxz/q7y3j1YdVnbG9KIM58iNDXdfLD2U65b
yXTHLd73VwBaK95JPBOERhuM1Tl41MAGG7roUdmPqx/4CPFQJcZy96FusU1RimpUU/fcLan3U5Zt
j+XO677UMqQ23qel3tneEjxmgh0ZXUOnBkwxOjJPc0ssb19GOD3EeZ7QAY9+mp1dvVVhFU/Tt0Mk
tLErl1RLwyJIrGPjTsG4s4P5fbCsHM7ap5Z4MU0BnJNwiLLagjABHtKEYYwEpnH0PmZLuptYM4eH
yVKgdKvw349pxOCRTuTrVOrx0bFVU29gWbRb3y90ojMeAnj07nh0JGEkG57r+SX2EIFBVPSvokns
yIbneXYSuMs8MGK1lTJzI7/o7iWLq7vN24W+elRUN6FVA8VTtYOGmPD9bd6Mzl2K3vxa/FriOUjI
0OXK7hahhSmwYBm35blRznweh/HTqdAukdCRDFuNoCkm0rlqinsGhlvz0qLg8VZ/E6CktkFu1c9R
MWnmV7UY3VeRO4R5FgnMRuPp8rUgPM/wUnsHXeQwjxRuOPQBYu0065H8tsRCfCxT+2exqUyyRQ0J
FvcubiVgel1TkKli2dQ5+S6ktenb0WCiEBoAhlI0bBVmWT1q9pqqMCbUIpoQH5uJhrJzg4R/2ZS6
cA99HDvVllvpPVU6DPA4sIzWfZ+FgJspIXtg1DsjdsZbXhS2FmZUgabAUxaZrE88aNqhm20Cuey2
fo7TxZ7PClAiCKnAIlOwsOLqR1NyfOKsBoDBkGEwD1LQt/WlXW+7bLQ+EsQvBaMyn4PgFDgRCSdN
2pJmb+qiyI8OEEWUW9X0R2/IacfR++aMiFmjfsraDvJI43jhJz6yiykgB8wZxiZCzDXuRN9h6THb
5Tg0mthVDd60VG+wmNpBz/fS60e7LsSXxELh7k09syLPaCfAx66IKi+uj5DfjGa2rodBE3u3jjDu
z7lT1hc5V8HMwJ+TF1YYPTw3G0Rn72dX+PF2xjC5UZWMcVfMI+LQ6kXzu+4tsczhXfRLeXYH0dzs
hgOssF3xpsH8IkhI4/Sum8QWNrY7RrMBhKhiExFGznb5zGma5E5bEkiV+MUnbyfHeUFmQOA0a1AG
Bw7VB9oGmvG3xJfHImgg9S3s5y4ph2jyWyyaXVBvjdr66nDp3jo5NTpgyNAxZGgMs65viz9TbNZw
Jz4b/1Tn5b4C3N02+XzJXGy6Zd27MEa4Zct8QTkY5zmQgPpGbvBZBMEPDn4I0AI3kpvI6oF2Wvsy
Wu0f3e9nbG/5RJJafgPl/yvsLNkvxPRt24njncZSjL9ziQ8s7vEjeodV7pFZoVbrxVnXluCMkwLJ
TDoRjoawAb4ThNMz8Q1nfivCrE0RYcVd8MuGH3ymi4hwLrStIVtBvFM5qSbSN9qNpxEGCSsPrM5C
hZKRCbuylxG1kA+j289I6hS0p9LgK5OszyMCGx20BDRObyqN7Pt8PYFatr+KOg2X1kZEjnaCmXJa
7G6T91xpXjc/Qxm/TjxFfp3ujN68TxlSN1eLNBONFkovJy8eXCCY1jYgR7szqS1vTkdIpW2LG4Ru
DVPRHnhCvXNOgfXG0OlPzIoQxOgdJCxsSG5jFsq+piF/NMiZ0pzpOI/LHV3Vymf4V0+fGqYaHWbW
zS+FAJsiae5CWsCzh2fE6Yc3mP+X3LQou085gEv3rPf5h8sBGgpGD30pn1SdR+s/4Di8Vrr5J1XW
JZV+5IzO2VMI+cRqDwLUS8vl3Ofl1WqtN+XzCjX9x9BPB95KOHL7OI5QnrasGHGbF691B5A0sz9Z
cuk2HvMLboP6n48wDIgBlkydeq3e0UBGnQV1vUb9nHcZotTZxXOejpCOqEJpiPhHV9901uMktItw
X5krvvqKHZgq5R9t6Bh5M5FHBa+6MlBO2M49kQQEzE1uMklkMkI9BD0HW7ZqcZK+enZn5w+Kz82E
+c2aA1IAsoPDMCGQOoHWPvHQ/MpjQEjTVKvmZptrgHL9TICP/raQTtJryw2j52vZqFvWSEhpIzKy
8fdgt99Dpr0n3UQzVFBG/iK2qm1ODDhyYw76N4vMIZvEs6i1Q5MvaAw9jAkYkVe5fuqQFYw/RkHF
ZdN0Xv+MPmC0Xpe/GrZoIoUtWj9QsYAKD8kHU85f6nWIRFX2YZi8X+tP+QvNjFZWhjRhIO2y0hte
bmhZ8IpCjhFBDttRajfs/lHQAb2K4Fo4klI/gKkm3tnl+EJlMvpro9uKGhJkaE5sHxqbW/raN/1l
CtqrO1ecNLv4vR6Tk8RuRXPqgejRjQG8XyU+BWjtu5D9A/EoeynYX/3gFzWBDB7eVwfuuLFbRhGf
NLOkrk6mP59qOb2taB4ZqRmuT/+hmTt5kK2+Y0HYdh0xthUnPBgH24nJX1TWjQiSMy1878RdPmQp
A2NhI3K2Ui80yuW4FP1j21L9yrZm7r12elpW7INA0Uei1CNzaj7bQKyZ43aVchSu67fcUTVEQ/HR
ZfqhcKurMyS83sZjYslTs34mwg6JEzj3iHybwN0FBST/KuXuyIBeYfrK3Y2k2BpCUARXxe+6btxR
AHwExqBtp8QCYktZ6evYLXfgBsFDb6PXGMvhWRVxGY3Sf09wlpEB1b95M7b0wNawZ9vaI96JZrNo
y1dqZV+eSeutwvzU9+OxzNqQahdCCvxH1Y0s0WU+HpHy/koHhcc8NS+56aL1dMkOHnjTndb7SWoG
6l7EH6Y1JwizK1IQvbCJaTk29drcEEj5XSKHOhipOkD2HqosfkvQ1W2mcYbeZCF/sMdU7GkoKA+F
3UvsYO5j1bvXygkuCP8ClbXbpjWHVZHop9pZNhkrT73X4TLc+L0UVrgAuScsUIbj7/jJyEFXGCAV
lbINyV9FNoS3en05vG4KTbIiNk7Launjm0TjaOPAUyy6SW59VcO6kZvQANmR/TxCJL6fcqz+xR1j
GK/Lspt1ZLOpdVofbw0yNxPOZZINh2PAUdVTRdqFXQtz7TlRbnwSmBXmlYGnj1RH2zovLM8Y9FZn
/gy+mQuFJ3PhpIj/HHWmjz7VpXyYOLE7cGxQpmxYzxUaFKTvaw8FyOLMN6b5zna9E2aTPHSdsZG6
9RJAeqBPLY5Uxp4NLbjIEWMhckrlPE5F8t5iQXSCMmSgpJEw2JOG8TxZYIuIRTiwAdRP704e7zSr
xzj4WJnWo6ecr4GLsfsKWsUkkyZ+Vz5idT1jsG/NYw/ungDSY2bbOPC0veqOkrjD1YPolYCwrDVc
mugadqi3hAEj8SVhoG+rmJh8sVAf673Tv03+R5thWjaGQy/8Ha6fTTw7YbmWrJax4pDV7GbgLQsd
8voLuaoC7b4/tDB0CKTmVD7ppnUyMpI+Kz89pb44clqLAtJ0Bk+74xsMwbnOJH6ucdPHKZV3x8wv
Qn9kL9miwM1QkXb2J5+trx7WD2+PxFgXbWTQlrDeuzlbjmP9aGIertLq3IwGwbHowFdBVqt9alMK
dZ3vGjv4ZXXmay/q33PnXFFucrDlm+PB4Lbyl9YnbJVLs5VYS2MwKNTazkeYfigzHg+8FtTk6TFO
j/R5gede3ZLA/yUxH+pTr+IfT9d3HWxmCXq4XW9JKYYSXrNrQ1+YeIWne6Mtn4OwbtYs9oqjPEoG
YOB2eMyRs1S6u4Q2vqltN2oPs0Js4L5qgxtW+Uyqo39ptTqyF97ZZdAPKTtUaeZ7D6UARu/4aCzu
M62gfEPejKJDgRyjK+Y1UZo4aFDEfudETYC41dI3aDAS8gnyMCi6T4q2jw1mniEron4MHuKOyYM7
TuBTFVmz3K2YwOiI7Tyx28u2+q0HtKTCeh8FL880+TsdBIkt+cZZ93lwXANaPANTq62zuUJXfJIx
Gw/TGNxy3ce6ttC+y7/hQ5/5L50UPC4NDXioRr4JjieGtZyUkicJIWPw1WpusYsbsTPsWxxg+nXq
5lIGAYJkD7QWJ+g06uT8xH52JB+fT8pbnGBfUWm6ywdtx+FuzwNUNkg4zck7r36ork0vNadihsEz
J5PryPQydCYeAH/XW9ahbMsHxe8pGlJB+Nvr51r/bUqMXxWuY8BsCGYLxebwaMn8GHN/rZRm6nkB
jcxD/tmJgwhaHjxZD9fbbnIzgyyBdsGbPNXPie49ubJZIh3/xmb9Dgq7eCxZ7xBAPORmfhx4oDIu
QNPL58SHmCpYyXN+E7dVIPJeamPXK9IYrOXD1cSDx0Cn+KqW9LumX2O9D+udDrTyZNjPoNIksS7q
EVUZ5igIXNS9LHczaH327FrNXgOEdfmkhmmf5iGN0Mxh/yv+DgQaSUQIReG8edxgTm8Q0IzwKXEN
QUYU+qoBFOSIwn3zez3YKr3BqI7DCCKx3doorRjXLgJXghDo4ExwAAAPxt1CfFtT9bvMJsTdy4FR
nkAZFFzpDxkdq80+LuWp6BXGZPZ4v7oW005T6e9CpUdsKggjPhrPj9YfXs3CPT+VULSOvp8JNHks
WZJceqbZVTKSmhVfLwf6KObNMjiU9Wkf6UX2FBjEn8aI+DB2YQZCg2Gz9mYbBy13Utbg5OBv16ZE
1G+ytgtPFJu6FYjP+UpslZKukZ45Kp68ohdELrFs29lJi5n44y4lp7h+qTN86nWlndvFfCe5JfJY
2PV+PiBKBCrUL6XMRm4fUTVcDK95eUGkYW94rTGVN0hzlkFh/SCiYljS18Iqn8YMna4GVqMc40nj
EtRc/JAPss/z5FT2ycxpqZiPOab3CuAiykFLtrOwLtXk3CGCDgk+RHPO5XVwqteGtJRNO6lPAqnj
mnXQvzUI0ATZz27d3poxRlQJi5hwiz2ujjwWrPqjfcwHHdK+tvdWmfkbKpRu1oK7rM0iC29Y3o57
JkaiUyDURik+Yq+xN6mmnotR3hyVXB3uPshYQbCR7N4Db9gMdJWngamiGNvOVncyCDVmucNYdW9L
sHwIrCBDRxaXsMwHKhU+G/Iqag6Gtbm8Z4kkiNKHvHG7av508u5eeygVcYeCOvbtefRqojkpOZ/M
Vw7PkRXPZ2YXuJb2O/UT8hAy7GwQJY/CUWeTKQV11HeQFAfXbj7szL4y5z8R9+9umhRLR5G8JksR
5pr1GMj+mOf9noEzsok1IgT84MoCgmnCFe7HDR0U/jZJ0Ku2sMAosDlG0V+5A6lrH1v8GnDv3+Nc
vsWyfOjN7JEcw53hJi+lNhxVhvRGxORP0Ur+sKYSrbEcds0OoVi1/YFy+sFodl7QAhfavAKEDxsX
nZcJSue4gogav07Mw1M+D/Ox75XES1fWYe+q/RoWpgpW65z8KKJgHJhtcJ5NoXXNJi+TEr0nEhwC
ej4cyVZuA0P2uB8VMqTRRXktkxfywu6mVIh1C6LaBqOXe85DzXYRBmk9tn/JapAf2ej3Eu+fr8gk
9twKuKUcVl1JvK2C4pg63jvuynPSC3Jj5ls9cdh01rP1APsP2Gv4SG3Q2qi+ffSW6dJn9dbTegSu
AWoCs3dZ5+K2IdW5fygJw95Usxls4dWirJUPta4fOsfjTGY8cP7ZlbrWo40aniybpDQY68sgzKda
G59qEiH0JQDNtA4id0LTo+PQG8l6N6qdnepHbVrzogC0Sj+CTd9rZGoyRoymR2jKCkTn4tYjpzZc
STcF207A6rk+aplXHiSJLKymAxE/fOiijmoj/fEWfdO4r0FXvRedwfQ1nkRfvNlF+1oRcAOdtJuK
4iHNpnNNXFGlEWDMbiT5ylHCoueqg5ADzhsk7mUe8E+0jIGGbR4V35AM4ONW/NPjaF4RUiaCbj+4
VGUTXUe1ddijtN/ogbyr3P0mOTbUdJVtAeqPKZpxty72MncOgatVu9QkmsnGrmImaIo785LlyML/
d1Pz/7D/M++bIHWWp4N9eea//O9GotxmTIP5nqfYCHd98ydJUagu3X29qjRGBdjW/x9/09U9DPD/
lerwL+N2A8uS4nNR9wnh2ix46BO8/fnnkLlnkbI2YP5Zhv/g3v537iTebULMfbTkPjGmqKRW6/p/
s4tPaly118twF/kpMJ4b54PrBdJGumX/TG264/9SSViHQwyW/P+WEv1//zisnE2MBX2B/7rNPjFO
ZSKs4T45yd3GaZIXj0o6L0M+R//7F2pzGf8tM+Ofv2TrxHDTr7cm3f/rL9HH4KdO0A93RpD+iRPC
cu767j/kN/zPp4ZUS53IWcd2dce3/nUvu0I5iQN8eceWZ0imagyDq52v491daqJhGlTC6j9c2fpL
/3VllqXbrmtSRekbzr/+aJwWsPlqbO9Sy7TQqlDHc2L9P5ydWW/jRvP1PxEB7sutZUmWVy32eGZu
iFky3Pedn/7/68mL97FIQYSTAMEkFyl1s7q6uurUOSAZK21cchaxSxNbBkSFQoDSQvxWn/AY1JLf
JJbl/l2gYTYMJDZvg3un90+quWOltQRvoqwTdXZ5q9+U+bDwCy4s9uwHCPKDD94aggpvKz/gGDJN
xOBZforM6NTV/Mt1f7nwKc8MTThHNPAQPQNZpTgWwBa3I9pDsiIx1APUtnmSQ32dkYdeNzqn3bAN
3EZWkBVQEQDUJl6alGoaj7UkdOpIxhoDMCfDE5KfwOsjPw7FfcpYds1/jhgcvm774oJ1hK4U1IYg
eJks2JKhNTNsFuw7W1BqlC+6fZ1Hj0n2CD7kuedfDQD3/8GoIXMeRQCy9cl6nSZgViT712iIsIjb
xN9TsIpqC/RFA2MWfFfSakHsZ06QQYBVFOh2oXE3WOu5D6WUcK08LsZXZJj9n4OmMJEpd90O8RxT
QjLFyha29oJBTdV1R4O1XDGtaYg1nREBLbU1XgvaC17df4F/CuIOnuDuQjydRzk4Pz5YmhyPzER8
pjA749Vvs+IuLJJnKVSSBQG1C8sh0ohwQ09fhR32fP98+g1G4uXMIFVdsRsU6YdtQOZqmg0NhlZT
mRK/7iUX7iiuYU2XTSqpOsork5uRMuYoAyQZXpmcI2k9yqnxkMjBpjDsEGyVvArYzGhY5WZF18iN
3qEJWF3/DfPAI9RfVZXrGZE6MIrni/Y0O+kQcaJeLW/wFmTKopdiJDO9bma+t7YDeyPiHGyuwTaf
m7F7pizNoshf0YuAkIIOJnPirjZ0q0pvFpY04dHnSkT5mTPnmCYCc+qURsodFLINSiqvTOTajNu7
TXHHMCVFhO9aGFOsWVIxnocYYRAtDpV5EsewJgevAA0ASY5fvgJ4se0cJOR3cNM3HdhD23vWmXLP
srvr+zk/EJh0uPZJqnTL0SeXI4I5jQt5Rfmq+r/Rh3sHm76kuTU34QjGHfWvCDnMRRMTRZ+Y4GXg
hMmt+LcrCCbV4fjZVSBsxaUAKsm2uOgnx1rXxrQq9bx4VXqg1NRdvG0NCPa6kbmHnxsR7vLhaq2H
VpcLMyleczS5RzPUN60eM52mWqfrhi5tGOgPWiiyJsOJNHEDmON5J0cY6kI/5kINYmBG3e/rRmar
gSkfziVDg2Kc4Q5rcpDMJss1OCLjNzmpfjP/x8iE3cvMJkevnzXEqB8q1zJaN+Zc6b6oK9CXdlq+
OUW1lUYUbcPxnQr2dSuzuOBwSzpQLxFxNU2fyqGayhgrbdMp4Gulk6Tf02raZKZ5MxoLfPvzfTs3
NPGCHNqHXm0H5XVo/8J7oh8ZdZC6DJfkIMT/6CyVdAzWojKHqim8rywhtfLB3VLdcrVGz2Frtd8R
Ujm15QrCro0KSB9gLT2WT2/gmTn13Fyomd7Y5vBxZgxt+gzRrxFJ09bqGNNRku1wIY7PQp1YHQBZ
RK9FqFMmQcHtTQ/8op+/5cjKBUP17DGJ09baGjaQfHxrXS4QSASvr3F+T2KVooKGj5gmdZuJ06cV
TKdWXaZvumANst4D949X9Gxo/AaTzI2EWoyU95Bc/Wmtd4++53X71gXnQarX1BEdYtm6pZ1vcgYD
+6CUVvpWxBWjw7BCMD9OTb6my6WtFTFhpkj+yo2DYy67lBN+11KQrXSrhTJGt+mnMYWSe3nHAwJK
YAhMN6oDt4Vf0T2Eelcx+98SY1cQwic3VWeOuyDpYCKpdSZ/PUrAKaMnZh7TlW+t35H8W+q+lAyc
iIHOXh4eO7XbqjC0gC6iROvDftuaXxXa/hbotJXiebSMMobs0wfmYEVpg0d4rXp/KnU4cfh+MfoU
6eadGFcSnEwCLS5ajWFM4ZlaoxRX966tfWtdpmtjpvo8dAVd2uJ0pCCiqF3lW1Q0DMdUWrwFDfqd
4S9Kz/mvIncPA3QeaeQuHOdZrCXKEp0QSSKp18gMz79Iqbqh5KkUbf3Iqx8d9FZvB4SHFjLCS1ZM
rlh0KyCWnyVHQQZWzqjt8C1vw/TJHSSm9aP0z4J38VPPA4ap6Dp5kfqXHNCeXBuja4DGyuriLbC0
95I6v1ZCHF5RmdPvjTL7dt2aOo9PJhoVJEeqLQsZ6snOdUpROjI8Km/iC6eGfRfC+hj+zHuKcgL7
5Fi3eQRWKiNsMahHI8+nOi+/tLDLGODSoIOhoeC41rMH7Ja8jr7JF2CXN6CsKegTv40OIpDN9Z89
P4H8ao22jW5xCgk959+70HqHyeMqexusSN+VgyH6q2G0jQfYua6bml9JFoaIOCpIAF5R02CjjswT
l6ZzknOPmcP6u9xZgMxpW8SgLD5vy3Y0kxxLtRUuwfNlAdiS0sAZnFPjIkKc+C9VOD5qzGT1RrFw
Ucy/OyyjZKiQfpqKKFKfm1J1pWSsW3dOHawdDN9BlQaJVClIraDxk6Dj+/TSqKeQPaD6wttwekKh
yPdooNXuKWja5xqNZXBw69Fobk09+nnd1Nw5sCOSFAReBD3kZGlZNPoGj3DjZJRAjYukfoHBREh5
BQu33yVDlkL51BbPQ8ec3AMOPF7WUKjaCYTmCANh9OKo8okhj6UqjSJ+8nlQsKkeWLquk+LjhZMl
KWpUSlFuaCe+530CZp5vlZfSLSPyDx40PI5UQV1S/wYpyCjVUr3mwjr/rV3yuqAsNjsCXqulaarZ
J5NZaHQa6NdIJbNzYASXSm8iun1cqEYtGjehYyscZbZQ2HVTKkauyQkYtpCKCJ9E9Tkhc4l0fSGR
mK7rrzEeHNT4yGC4Oc7PQFwNJkS1GBvH6Fer7mK5emw7b/s5dxRWyFKEqpJlaky+n1upSstK8tSH
ME9y6YJLL25mr0pF+6w3/rXDB/or2UnLcmKn1+FZTMbIOplVzKBZScgGNQtzvJhKur6kS1+JIjqx
V+ela0wdAsoriJssllQMCcpDGUBH97Wqwj+JaT0OPuje6/amMfjv0tBCghmZkrY5TbikMm4KZRBL
qzdATH7F3RethyK1T35dNzSrTGKJ6gtXigWxHU/4iUug9dFGZVubp5LhJUq+VvoEe8CGuS3ThTe/
QA5Uf1GCw3Wz8/1UaL/ggGQWVLanVXsGyDwHcQNaxvC7eP3wpBuPdEPXkNxICLZcNzZLnym8agbP
bL6cSZ9gyvnMcEOSgbhQTwFkq0Gd73p1V6Sb1n/ln1p74CRE0k+j/eEMC+ucJlD/WqawRJ4mi7rM
+VFIXVGiyXr1lNb0tTKFwU85kJ+ur0/4+VkIUZD2hThCo8sjJOUnn1CPMxuwuxyfYH4D36V44V1s
19GdlajS6tOmbNq0MjqzlLIREztfzxgnRiBz3E4wvzGUbErQeXkwqkbSkgjfzEOoQLIstNW51ahH
Ti4Ava9gSxnQj4oC6BESXjkyo3KyYUDITu87zD/Z4kG9UKfaQ/GYpNCanbjOi0MlskyGYSuQsJDH
3UBNWIEPAX9Kwv/ZsqMwx6lT6SfxorOnG5nTgXBDTUmOMDQwrYlohtbEByXuFhxwvo08Dv7GLCI7
KPdJjEyUMmgyZFOOcOf9VDTGdzvnxZWYt4gBlFnagrm5K5LLiTonJU7DUad1fx2y29bwO/cYegno
U/Jk1fgnkt3PhkeRw6G+SwZi8MkcseoPNQY972vgCsDXGcNeWZr/A2RuUzPPaMGict3j58GDtNSx
ZYNWBg8U05jYGlXmf6ykzE/1CBtsszOMR0n9rerwuionJj8AoYBM5mXgKcU6YMnX7U/TVk0x6I8K
MQDSAIh5Jicuk9gDLQ3ikya3zPWUXftEwdphcoEadWtJyrYeQZ12mb90vV5YucFfNG/ZYAC5036A
Yw5NrwY2c5TmjkToZghARpproO3FIHLnNvnHdnajUmwNzVsoOcwCp0KSLpM96wotK2d6QbS5U7ml
JXknkOB7y0O2trT313d27qvCBLrRJhSG1HmnO1v3UjYyOnYKna0+Vl+iAt1ua0Fddn6/ioUwM4fH
GqITPnUfmrd6pofuEWH72AT47KNzr6eg6mBWR+KlR33CJrd1HGqz9WsoZ8fry5w7EF0xsn+Zvo4o
lk+WWTLOXvM28E9D8g8kC3xLiCduy2EXREhY2AsVg3m8gSQJUU9qpsx4Atk/P5lDjsyUVw3xCZYg
5obUu9j8Dk8l/unAdanurq9NU2dXn2WAMSCS6tCZ4i7n5ozc9HWKLMlRlZz2HWL8EtH1QfulwXSx
HUYZkqBRNVduCyZ5zIPy1DOJc6uHMJyOTQtlD2J7QJk1iE8oC7yRurrokaWo+jhOeWxjK73th7Df
BmYePvVOGu0MKfcfMpd5l5rNhupXN5lKhYMdmRJt1VR29ABhNIKlUpoAX0Ry/dMXFUm1ZpGnc+kb
5t9a3YfYZ3lZVtuqkh3TtP4KkuUGGOVbZ76D5wNUG9xpRN+esZbrOz1LSFE4oJgrqjSWho7xJMew
WqYQ3KKTD2RXj5XETLMBJIrmWQIVsPnzurGZy2LMBs1hKgYm9Wlzx+gquZSsVDuCI3vT7OxWLaO9
2sRfmZR/G6D1yrtxweSF9QkBBx4tGuWuWYMexv4UanqrPfoGlKjQpJpbEDTOGkg4Y0YyfFXXlzg7
Jyqpinje6lSRuV8m9/Jg5CXljlI5AOcD2E/TrA7v4Ma615of6K1dNzaLdCppDVhEwrhuAWGZHMrO
tDplRBztYEewpdeZ8dhQv79B2vT3fzDEOeQhQT+cQ3Z+HC3QN4wZl80xdqMepjom2MtMLQSbp3Nz
3dT8dlJli5qHTeCmJsZL6dxW7iVWBziUL9ai+1U5j8iHrEfd+cfzrV0djRA/pZuu1OGw6m7avvdu
CjtYqMJe2Fib0guZBudCB+l0/hsyyohDIGvN0WzpWhvF4OwSbuKNm+fW+vp65w6jctbR5aF9TEt3
mjBmWii5tFOyA42N9LmHI2cXUSgDStxCSpjX1XdZD1CIvW51fiyEVQ4h7TxeadN8TtEyOchhvD8o
zEDcVsE7174c+w51mM1/sEQybPCcJ4ecVgJtM6iYyuz1g1LAhtEkrzmYCpg5b+W4Wbj4xaVw9l5S
WdQHUyL3+BBBQ8YitQwxyX1dBlvm7ETmBjX/nUnySL5DivzTyKWFnVRF32tulc2ULVVBWGXiK/QP
6qKCDvPgVd5Xqy7+MdK71v9jvBlMHkpwOjqDAptVjcwiP0nUmAdXRVYkvo0BQQQkmIrlmiujAcEX
u7H/W6lybSEqzcpuwJPYmv/9SOEPH7YmgbxFj3orOaRRYz1qccyksZ7GuyyPUUkUBIeVHg871bHQ
1nNlCwJxKPOpvMi3191hfrLOf8jkdEtWpUkeafehswiPUbMFa7eSImPB65T5VYMdm/e5KSqn9JPP
FwzzSd/7ap0e66ZrV0Sa/FZxXGYNgpDo0ZPaS3AKQNED8fOfbJCAjUexi8QEzhI9p2Hev/IwT7em
LpkvsdeGD6nilIc00cenukjTJRzJJd/lMUIdm3e+uCTPf6/XVdVQD0Z1yKBBl6GypF6D6xoOZF4u
aGVYyoe765/iwhZZomxOzVemjjGFVcEGokeZX+QHW/8KESUTYLThimcVuuiMSU7ps9UMsDg6UkoG
6SCgiOk5GT3ZNyGFqA+0gBTjACt4Uh6vr0gR2crkLIqK/L/YETCPk+KCJQ1FWciVvI8kFC+ybOM2
b36Sr1ImImOKzT1sJ4qmrrzgl+ns4gIpVOi6rv8IEWXOfwOgD1aoMm1BZWiaKfeDqiaUjJJ9qag7
JxoOoxhAvW5j/umw4Qi4M3U2EDpiHz4c5xh6n65tIKFqxs59bSH7WdVxKwbP1EK6zWVfvSkZuzyW
jTMuBNn5fXVuehJJvIAOut1Y5UHLVfsW2bWW1hpsa30at49qYyZUjzRv4ZKcnw6NZ7psi8SAwvPf
0/5hvQxyq62XRdWB6tTdIJviaERwBMXqna9IIrD7jrG9vseXvuMHm6p6vseNh4RZmUvewe7QKE4N
73tufj4anq1rilo3C4NhsRiWytGJ7m0jfqbg/SrbzUI0vLwUwEiQ3JJWze5gyXRdeIWiQx9DQJ53
a49xwuu7NY/rYiX/MzHZrbECFGY2Y3kwa/N7Xdj3VQ+yuFj4Jpf8XmShZLtUDrXpszBTFYhEc7s8
CH6/PtA3WdvAOCtX0IECL7hVAgEqbJ0f/2Vx/9+sIVKAD+7HYAl+2Sro9MpDsKrMuFiRWiC0FYCW
uG7q0vEC3wcsjcICEm2TbKLV61ao30YHLcjuXRMuNlNxT2rTrXvJey0lZwmrecE3ANfyohezE6KS
cb62qkvdrurd7MCQuaDzNlB0r4rhy/VlXUhAqL9S0qKKwL0yq1bIcqCHrdY5e7ttH5qggFVkzO8H
rX2uDP+5cKKTnyhCF8Re+zLSE/IS1kbEpUlY5gLiJyCCSTtk+vbMiqpt4CO39m2VHqPU+xKpPneE
N1Bt08ulAH3hOAB9hYDCJKmXtWmZq8g1RsdDNTvAy1/DGcS4XDgEd55ZLGGVL1jSDLI7w1B5UZOg
nX8/y/KNPjMka98oDQB7aA4UF8Z+P01/X/+EFxxF42krKzyJmF6a3muRxAiwDRnOXmqM6q6B4WsH
wVT8cN3KheVwpRmiNipTv5u+/mAvhyynYNwVUER86JRcfy67wNvVHfSDC2dNubCkvzhT6mikP7Ni
ZK/oQ9W2irnvqDszvpPUP2MHhHJi23ASyRWYfaf0/VubyYEdSKD2EZBJeFCtqtqVMKzcQSYGETfE
T7fXd+HScTHBT+CmXHYaT4vzr9rLoZnGbmbulUJTv0dBocOeqjYr24rQfQfzW/YDBeo2fwBP6e3N
yLe2jmuEC7nMhXuXCrWA09BgI3WbBIeCcegCAFl3iHqSpvEQdKfAfTRr+8ZDB0Wxdi0+d33plxzg
o0nxzT7E2oQs27JhidtLDho5Zt6hslVF713BONd1S/MSLqg7wizwJ1IKGonip3wwNUooZrW0MvdO
lr1Y0vhSjnF2Y7ao7qTpHWFoG8vaY5LD5gov/9t16xcCPRUGAebG93gdT4xbWg7j4uiNex7/JKZ6
0cOrLNc3jQQZl509NUVbLniVPn+qMjjGzanLNLxFJn6+YEYEyrJC82jvlIb11Ujk/s4q0IUwzExf
90rurGytMoSGor4yEqRRbmI0G+BMHgrYG53M30qDFq1KVcl3WQvRRBy0ESPnGhPQRRzvQqdy1l7U
Bzs+nrnJahhno6Zl1N3Qxl+OHjAiW4C6NZRSR1DdV29DeYBPyu+pxxZa7d5qtWw9RlQSIEfqEmut
xxZiC8oAr5qZos5CtF3FlievvCxsF0LPhRtCXA0iZoNuIaKe745qOzAVdLaxl5WKV7vmfzMr5w56
qq8wznwWiYIetKOBc6dCSD0UUP+5saIzw7DQXe1g2+2pzwqm4QczW8lKeLzuZxdSJniOxV+ayYzS
dNqsszS3c0cHPoREj2+KbO/4v3rkL+4dqSj2KBNYqy7N5IXAceElRuBhL3E3iN95Xp6vD1QC5aTG
NPfwk9+OWfuIwslKk2GSir5D+8fw+r1kvCI4CWVw8NQ4P/Jh4b15IbiD68AhNBp8Nn86/wW5g3xv
oY72HtiKwmxE92eIlqq9F4qVOv9/8mpa9CA6pr2mLrZLKygKY4+y1K72im9Fmv3wxuLA9PqjV8C9
oEt3Q4RkQKF84d6kR6OUC3FMLOQ8s6EBTB+T6hqNbloE5wtNQ8svQUaqhx4C2xu7M75Rr/2uqO1S
qWu+ozooBFIAjb8Ztpv4rI1+XwkRtnkIi/oPo8Q/QFlcd9ZLSxFADj4cz7xZlhgYmdlAPWIeIiNR
oDL34h2aU+a6kd1693lTbBY1SY1S76zuWpfFEBYMgR/UwZffotBqjnTu8gfJ9pMFT5wHFuEa1KCE
9rrBvX7+gVpnLNFLAQYQ5sFbmhUQtQjCndrZyn719fqyLn0j4OsykFvyJ1LPc1u5acUpCiHxQa6G
L7XiPyWjd3fdxKWPxDAQ6DkSAh5FE3+rjL5Lkr6MjxKUMnvV9aw7ZhD6ew/RoIWPNL8k2TkxcUKL
Q+S3E1PoPklwydvJwUXSp6qcXaj/CUL7Hzop0lLbeB4osUUjjJK4Y84nj9Im1yIoxiKA3SVc4t13
Va5uQ6R49F47qVQsowotj+tbedGm6P4ToGjl/I2iHzKQmpx2gAs+FiPrVbZXpeqG0dwU6sli07r+
+rq1eTbHCh1xt1nUaOjBnfsGfRVXlmuhidF5BnIOBnKt2sgARzCYw85Bpw2emmZgCkE3vtphXi10
VS5cCjrtMTr/TJQxvzYNyXbRW7DS1eT1tbLNqvChaUrIZuXToIY0HSUEniR1XUb5ph2tZ16TazNy
7zVJWvDgCxvB4CzxEhwSb8Lptlc8o3Q4dvVDZ0jd1lHjL1kSZesYGTRPqZ5DDPYpbKtpbyzdi/MU
jM4gXAUEHToiRLrzbwD/qjHWkSrvE/g117YdeLeBnfdbFdG7W0YpwQJyQ9zR/R7eclmHeBT+uQU/
uHCAdVB69EOBFeMQEz9oLM929WrUDn16iPQCMiJ3XVJ2vu5tl6yQb9DBY8RFDFydr1QbojIfa24L
wynR23GfIjj9bwZ4ca7buRBdyTLIMUk2OLpTp4p9FK3aUioOceqn68qp/a9FnonGT6VtStNa4gy4
sK4ze+L3fDizru7pFZ0y6wAhGbRzxVoPACiNja4tbOCFUG6IcgUpO7eUPs3WO2hdC70f5IPZMI8z
6vuu6BdQLBfWwi2rQtSk07madcdzA6K1RE+NvZprz4OB4jRUe8rC9XfhtOFoBBxATnTGp8VqJDkH
YPJZeoBcT+hVJxZ8/AO0mLRfLFjUlJ4p/XxpXO2SVW4O8hUxhzcbj4eoGwnDFFmfKktekgi64bHU
f+Wt9Dsq2kdUFZ6McXyxok/jG4H+gami9c8wMM/3yQGvDCUX5Jb23sqMP32Qb/HYBK2l5k9VyL/q
TBkXgtmFWgEWCSVcIBR3ZwhH5mUdpaxhLbUCG4UwZQVd4K0/kmon1nao8ns/74JbJ7GETtVGtcv1
pw8grTa69kR1WAGmw66jjSgELU1jH7moBEepqt1pWldvraoO4F6Iuvp03eClrPvM4uQdC/NmISdu
bOx7jXEiL9hUtO9qJh7zzOUBPd6k4UPhv2eQTLT6+wiX2/UfcOnYfFzx5BvXWYdmvcPJ7D1pV5vK
rRTAuwNv0HUzFwIAyyR0ivuIzF78jA+RpmSmn85dKx+ieHSfat/rNxrQ+911KxdykDMr03gG13Ye
diwGSZk7w3yip6KByFXtH1bLnFTpLazqQrwmvVK5fog8yuxecJKqgYs87ve1YGEmC3iUZQig8OI3
te0WDsclYzazqowVgzYG53m+hWqnybzAZHufaOMzFEw/YrUtbswINaYqfru+kReSVWCHFjOAMsnc
rLpS6GkLhWJo7P1cgvk1iOobMuJf7VjAiWUr0W02LsVv8fMnTz/EekjzRSmJ6u/EQxjMNhKnDnwc
sbrL0NuFfPxLyIDzjaBwvwly72WMu1fI1j99cbBKR9TNeHQCG5+cQGBjOSRyJe0eao6SDRGw/CeD
B+T6js6XB6rJAt/47xjDtIlfRuRobGt3rND8iXrnkS7GQyW5p1rTXoJU32mx8qD7S3Mu8w95blac
mA/nzk+Lxk+apj0YaUUz1XkT9MwAYwSGxC7UzX9ZJFgxJnd4Ik7r6gkTiehDJN2Ra+y+jQdY32Nv
MwzBvZylG0tFB6kpjlnYLByNy6ukxqyQYDDVMzn3fV6hW6cN6iEq/K9dZ/5TqOqjDaea5hsvarA0
kDI/iWwqLzmuKh5Xs6dOVQVO27dKe/Ta8nuIrNTaGfNdUpX3aeYFCzFtHjnFiL/F/AT/ZNxm8m5M
+waC6Npp0bdpnBuQpKihIAZ//cNdqB+fWxG/4oOftFEbkcC57bGy468tYN/M0X5BdXinFajdOGb5
6MXdrgiAAg3jwh04j9rYZr7MEJAjGgSTkw+o1Y06uG8P8hADNoa4tko2av8VReh34symd+D5vb7e
S6dRNGZUapcyEO7Jch1XTyKIAeJDxrBGK7Xvg67/zkz5yZXaI6n+Jgj8h6hwvl03q1zyHIPVEsKB
HjIte77NldTLPfSYyUEqXuWBJ5Grg1Zpk/IXcAN/bYzvhlGiZyIfRluGhlNeMfYdIH6hRT/apvie
9N3SC+rCTxLJFqV7KiyUzSe7bxRuOGStWx8Tpty/SUz6HUFYPZvpWCB14S+1YS4cVWrSJIpMzoCJ
Vic735cN6p6KJx8k1GcD6Z+Ol+Gt1zB1HyLN3COyfH3Lxc8/v1asM3uT5cldnfaD1ckCqhNaN0B1
FudkLu0gUD2iD5QSoAMnH1XRg57587452rGgqlBa9bZEJy1zPEiz/wP2CBYWbinY4MHKkgmcuxBC
37Ych3lzjODURDfcgys1CcybtozVhVNyae+4FflMZP+47eRmJBdvCydImmMOM7p/A+218WBYLmMl
YZi2CxWVC1GAyjOlPpU4JyCW5+tKoyhvdBr3xzJFDR6sPIS7OYSTRpLm69qRkTZqJCpaeWv8+byL
kFaJBx0fj4hwblnKLTTDO6U+hlXzrITmXW46CElbC6D4S7vJHpICA1xh2GESyNHBMmhY4Sa1B3T7
Bgw0SMXCTH+g7aFtry/pkkvyasOMgBjRmjlf0qjliavXfX0M0ERHMQDiOD9N9g58tGAVfl03dulI
/z3RkAMBhpvi7tU+xFyplMfSNn/KmQPLg78yCv1b10NNH8bjf/BLkZhiTlRjZhMVgat0cZ7CpGw0
FaJ3Jp2XqJS/cD/anz4B4tlNaU1MFCpUgM73MY8KzRj9wT9Cv6WhSC15t5EcJrdWDMnh9V2c+/+5
KfFJP9zAUYlOHu2d/9f6CCA2rJ4S78fYw8+uwpa8hNKcfzUxb0O7R8Rh25qic2BcLaxc6dS9mSA2
H7o3bfgkOeON3nztguazIzcUvAGvCqZI7ltqGOeLQ/dZqRXZy46Z7/6o+uAOtbifLcMqN12DAJEn
l6vruzk/bIAJBUqHWg3glWlMLqpGqkeH0GXUxo1bhD9sKbyr4M6/bmb+0bjGHGoF9L4ddYZYQW/Z
02uIKvZlbmmvmhGZ36hrlBujjqMHXW5RlKkAXfjmUO4/bZn6KhVogzEIUfuc7miNsAaTgPvM7P1V
7Hq/Mr1/bpv6W24g6GtY2wzhl+s255sqeLPwF16flNynX9GMBhMUgFodNbdtGM9i7lR2qn7d6/an
Z+vYS3TSMcOrjIfExGGKRjZS1CCKfS0n/wxZdkQG/XR9NRcgMw5zQlTvKexS5poGybRKIWfPZXkf
qijk5f/UDpoyDE0NUItH6h0jUismVtaeyvyGkm1rdXizB3Tplfr++i8RUeQ8R+GHgI7hdAtiw2mK
3/tDNtRZEx1SPdJe26grH2nGyl+uW5nnvFgR5VGHTgG0FZP7x1S7Tu4zmkJFhdK0ng5f8zJ7RCUN
5qJ87QUooSrjFiGbJVjeBbcR/AcqU77gKmdzRE2PgGSsd+XRyGtG11IXJYTG2Sdu4ywcx9m1R05N
Ys0sI3+gejfxmlhXVMSyRmnvjJtCqVgUinHIFIydvb2+mbM1YYCSFWkYR49QM8kZxrBuu7xw3L2J
LuexibVwq2lRcFCCTv28KYE1p7dBl2M+Hl1ViZL4mabvVc9JD1qjISpEdvFV92R1fX1VF/aP8waG
SLxRSEAmQcXO7ZyWlxkdpMB8j131ziycDYLKW+on79dNzQufvJtBqPD4Ij+h1jT5VoVpIV4Tmsop
UgJknJSt1yHg5oy7HFr83uqeXFlfE12fstB4byrzycvahYxsdiL4CeDa4RBiGlSBNuw8htL8kCKH
usuJ0WzExVZO4txXurEVFjv4FqJNrsgLWzxvHIqwTfpCiUS1WPzEc5CQjLvMKLrT0AX6bV3JxSrT
0UQ07aRdx3GUrjwN9nGmWdJtJg3evgyD4h1itfjOsdzu1rOQf1nIPWYBSFRrwODTtuVFPOvkKVGJ
druk56fGak8m+kapI98tfG+xrrMgd25Dm7xbmGJxjGY081PiDzuv1tdKLO1i3V9D4nCnWkjFu+1t
LCTjG8TFtequc/V1WaY/r/+OuYvzuqBhyu1CHXr23A3UOEYUxqtOuaduwEz8VDPXh4I0PBR5tBDX
50ECWyA/aMMTAGfkL5EuuwPloxwminElm/6LpQZ37pgvRD1xUqY7y5ejCYuJeZuGg9zliLnnp6KQ
2ltJGlEyNlL1zoqF/EQA4CwpY38hKl3yYxJHfIXKDWChaTIQVGaR2Jman8woeAjb9EFq5JfOROgu
RYNjTeL5Iofpe27VqCTam851t0k4dqvEaBYutkveK1JYoKWUHbnQz4/x6Lud0hd2fgKBxziz0zzb
RbHwKS/v8f9sqOc22saUjMh3ctymOnpSui7QCmF0ZN9G4w/aggtR4qKXfljSJEj4LTQtvavlJ+Sf
HmwneK1U9Ic5HHFbLry7L+4eXiOQFNTepzFf78LaSNBIOyVmWz+hi4QoWd6mx+vH7rK7/M/MlHKz
QYaXl5yiH/0B1KWskIC8Vv57qv6jo6vGWMpt0G9seBatKABHF96aZXZ7/TdcPI4ffsLET+y6h967
KvKTrbYPhaG96IWx8sNhwVVmbwKOIjyElBLE8MPMHS3XVQGllNUp7Kp6E+d9szHjKnryHNv9FiAX
8uyHFhL3BbpiC3F8PsCJbdG+JGVmFM6e9ogSiNOT3vKLE+oZKOcEo//ouLH20BiUouCRrm4trw9v
3bYvV6ZkKtsqt/KdB3Hf/ZBU9UNvoQAkCckgt09padPquZEbI79Bj8vdVDoK2rYdews7Ns/E+dnk
+7ZtizjGe2lyuoKAGEq3+dQy4FYAHHJ/m+4z3dcbWJ38ZKfEazTWy7WZPLcc8aFYorq5cN4ELAv+
cl4bJiWT8x9Aap8lWloRQr34HeXQh9FWNnZZe2gZqq/X3fDCgYMsRcCGRKOLvOPcVtwbg6D8qE+u
6ZkrTcq2qQdB63Uj8wXRIuRuESwX9Fyn00Vl2oRWZmf1KRgt+yZQAemZWbmubekhzuTNdWNzj+cB
LGC50GXRtJ+mNHLRqF7VhzVep0E6KhXlbRjZyEeaUb/moVciOGX6Tzog8U8faaBXMIyCbKdFMhuN
jTiJPHOT6oTKKf3xN0PWbox4WFjfheAlEF5gjnnq87SYwqkVl6p1G6T1SQ7UG/KHGxyxC5/AVN0q
3heNM6OgcgPxjpT9tJUvLdJA13f4b3vw/I7nF3A4UBHhdQOp9LnTlCm8T0rP98wa9dj03gHlVijC
0vWQGFvm0leeA7NPKq2jIvvhjuODhJZTXUerMNLv4iq+y1CHAqu+kHrMQyq0NJAPUZHmO87elIli
1ya1I85NGH83svreQMeNOaRkwZ3n/SmOCxRRbD9CKvP3FuMjeRE0VnaCF6W+HXr/WXb3Im0vutfQ
Ht4ry7kHObxZnPmfn1beeTRseFHBXAb/xvnGZ/CIhEVeonCSNtY+aGXj1Ynj4v36952fIB6tDEyT
j4I15115bsUqfb0Fv1Oe1DITMtzmMCKBhdShOQThne8O2a6VFWXjIfa25FrzFWKb0EfyRAWSxtS5
7ahqYzPTeJ4XevXcBvJb1mt3tuvdUi3/p9HUH7USfndydQ+5Cj0UW3sex3KV9e52yNzT9X2Yhy3x
GwR1pwOHxCxjTjolapqui0+qsh0r/94NGUwauBOaYCEhcVSWdX6ihCk4LQVDzbyAVmeQ1XbIch2j
PFAe6R/raws0oUgI9OCGWuWLUXnytlBi/Y/nl1KwCzo5FSqDZvZNgvBn46G//Tw2VvCrGwF/AXdF
NWsTxVa3kVKUdUuTiZCt05sBxKqWXqJFinyw0yjtNvDH+JapKG1l2EOyjscG7JhG5aXTw3SlN0H3
TO7NVGZSZO+aKVXRA+zDkbWu6xB0Y6+V5jbPy3bTE6xeoNQrtv/H2ZVt14lk2V+ple9UMwf06qwH
4M5Xs2zJfmHJskwwBQFEMH19b9RVaV0kLp2qypW5bNkExHDiDPvs3RR6vtHspAjqKCSRVxET/Oml
Yv4s3WpUUCr7R3wHyEGjwl1n+hfSF6sKAsMQMxv8IcmaxCuokaLyF+V+TGv7roTd+9rSuvIsSgXW
BDqvVt5ru1aV9arXUXCHvlv9k6QJ3StazB+yVLZrIAo734y06g6kTihmaoCQKJGE4jJDW3dMnHhl
106yzUvdPiqsJYln61IPmtqgXzgyYXe5q/Yp/BVFWffEFTs0kGk+b0d1dy0x3PsqjKybAbplu0Gh
ENGzkmYNDwPa4TRPv5/fku+PJlJyIKaBCRjrUtPqhpnRXq2Lqr7FKvhWcUOax7D6oaUmtP+qLwpb
sATvA43T4cbT+qYMMBSE1lBhDW/7zL0x0cjkVeqlzCBq5wrnICtn4fi/z4GgOQGJVhDUoyaF3ODp
eKRCorVmZnY7mF0gqvypcK/AWC7a8FIklQeN1sXOiA+HNHBdIPkzlksnBsfONN7x8RNtgwXASzi5
6ROH7iDv7JXuU0OTI1XihVzPe2jh2IUBcjMQNQKJCmN5+qGgR00MRafKLXIDct0UTR8gUwjukDC9
UGjhI1UFBdL4AS4O8k8J9HPBoWr+bX9lfAkbzGMgBgSYa2LneyR6iCrwEugKlH4i5dYFhp3EzVIk
8MGFiZFGKiUdJNkj/c/p58IFaF2csvBWMapVbd4j2Fg57nCMunht0AGedTmgRY56obpQ63nnEwAK
h5WFL4h6D+pzk5HHtmuq0TC7bdS1LSXzuKtAF7hdurjebSOMg8YduJvgWQTqxzj9Qp6Xtk37wb4t
ITbgtpFnlSyBBni/KqoB6oLOnqh15vG6WepSeu+NgWcMzQeor6KyZL/bSynJoHeaEHYTO8LyjdpG
g6Aqym01EpB5eduRS4102r4YeLY221bb6YmE+LDT9J6VFJGfDHW/tiCXFpiigvypbf5oAMZe8Jo+
WIlR2Q5tt+jVQVQ4WQnC28aCXoBxW5n0WKXsmmvWSx4vZY2nDgRqPhbwI6hD4VyBTnmyqds0dyDR
LrPrqNXRgBkZ6Rp9E+XfPDrjKMBZ2mPlFx1VUyblRsG9UTM9u5b2Qy23RKzD/sd5U/8uJ/06BiIz
xO+gdHzHJplmhQXttai4Ka0DnMuRtEY+pho6KNnFYEErW0RbC/AHPWm9uFlqF7Y/mkiEwAAeQXEH
RnliotAc3pghtbLrMotkMOQ5BEUNPbsyaq6OjaXNoXYgnxqlVbx23cy+4k0DSAuzfsHPAXdhi9ZW
XhndXVhq3abJDGuF5SqOuSjdW0Y7lLVSOYzK3NlDjC4ueD0Q19QgvnMYWK+vtQjcgICYAXjptpKu
lbqygx5HLEgiJffCRuPox8vtHct7etWSTviuIK2Xm85PNTOba8oIOCWart9RFcR0KmjlV6ki3KAb
aAGWpp5vDR3weNpgQjtoyGieDk5xD3oYapC3bghB405sClgXsIsLHhhu9GXoIe0LQnAzMBVotCPi
swOSQFUYwr3RtuVVFAytoaB2UDR/8zLGfsCliKsf/4PZmhpRKUNeMYgE3WhWTbYl5Ma8FKKqWxN+
WRCFEvTCjNoL0eYHu2B0fsGbMYJRQIx5atcKyqCehUa+61zwJ5NAmVbRuoUPe5dxwZcBajOqb40x
DaoRp4OArMM2pMv4TdYruheCGsAv01gDuxDcAKUX+a6Wgzl4UKwsPEdV1K1lRQw3lqP4WczlNq47
w0ctmCwc84++/u2LjRHCG/8HKS02Zs/S6yGEv5WCOz3IoSHyN++o0ccCLclYJkRi/h3ndd4ovM56
ptzYuB3WatppR92J44sevP0Ly/lqmN4GGuidgM8wwuvQ7QlGock9pVYSPc1tHl+bDfRvwMUH2ftS
lCg6ZDUUe5GvPqiG4FeG3f/i6C2npsr8UDJ2pauhsc6hsXkUlhZfxnVZrmkRIWHX641nAo7yRSGk
3arwidG3OCjgiDINmC353WDEDCrSgqlN5u690jT5lUNakLcOWgSR+irxmGZm8AyyNOCl1q6R/8h8
ZPWdhe8fF2zy+eCiHxv1QbeBAuxkp4Eek0mqRuU1gwSPUda3SpJfarnxtcmXBGfeDfUKwx81CGFF
Rz/vdO8ghigti7n2lclN5VLhzvAdykvJfZ3l7AL3YL2Q/ZjuVQBWgY1D36iK7Ad4wCYntc+Y1uZq
Ti6VXhrfywwaw7nSJ1/P30rTiGAcZQSNAXOBXMu7S8mqHYdGblffJHbrZ7Rcp+DMAOYwICpHhAA5
ofPjTb2G/xuPILof+7VAS386i27I1UqLm/qGIep02nzdWc0FtIkW6g7GdLVex0FqxQa/GJJ306Sa
lXASQ4Q+vES4y9FCVRLmegMFyXBFsxrRcc+Yl9cUSBPFFI96TO1b1um1DxRKE2ALxxASp7h0oDC9
LmPqrmpFDbepLNwd+iDtG3Be0WMLYr7Bsx3m7ltO86sB5DN3EEyCVFCU1geeZ790MHFeq0OJZhEt
jx6MKIZhr+yQf0XUbj4Ia7B7H41HuI1laV2Azre7Oz/lH2wktG5iB6H5b9SkmEx5mzS11raY8po4
YDweohTCIY2zPT/KuzQmZhw4clh2oEwwnjkNvJI4A1csqW6qytoww8w9YLJvRQvK4STySWfsDJ4G
jZoECRo6LSsByYIS3w4DWTg47ygNYRKRVsMZRd8qmvCnWTWoceV260b2ZV81JVIQvRNqfmlD/9tj
4O+vkRHR0LdjdmyLTHnboxlEj7AZy/gICnzhQ+KsDZCv4l8BuAcbpgUaKylU9n1ws+KbW4YdXzgV
75cIGe4x0Tm2LyFVNlkiu7PyhKcuv7Eb+hgRea1BI/b8+kwDmnFSUHxHKzoimzEoPz14iZZIDSR7
/CYyEvNH2Frlyo3TPOCJwtYlI8NzVKI5TLOkDcly0frnh3/n/b6OjyZiIKJQAnm3Cy1SydJuBb8B
x69nGRul3YoUkoIVdBI7r3Odje7eOOg+JHBCDbIkH/XR549xFRL6uDBxFE4/3wZNdZUzuCTCEdTn
A8ScbNlt1EG/1NLmO/h5QXFpMXBJL1HXffjliCnGRm5c1aienQ6tRLbDE7XlN7Va1Re1mSarAhoV
BwhXsa3ipCC110GnA+yE3DXQnzuC+rlfyYoZAfT7hvXCQkxTTliIEbYLy4g3AjJj/PkbH6gjXaVn
RspvVEpB1Z2axTrtU7YqcBR2aLjG/o90clGmuYmqrRUGUq+1Lap24iI01WHPmQCmHi+6r+1ev0A9
pvHKRgUtHwzkEvn/++vi9GUnl66aRBzMjti1iiiu2tS8LjrnCbopS4wdH2yPt5Py7rIFmpUkPUgu
cgYouH6FuHf8T4qyoOu+qPRHrS+ljKYN7uM6gLgLkG3YKeCvJmc+TDmS/pED5jMpdrr4yqxHaMAw
9mI3d/il2V+miRssLP77axE5eDCZaijeAfg4jaYbF0rXLkgNr+Kmkdcl6Fq3gFHrQYQJ2ApB+E4g
Ol71rLXQEUtZQOWQ4oLLCz/u6ngFfHK6UsPE9MGHi5J6b4iFV3y/4kB9jK+IwAF57mmAwnIiB7Vr
h0tSbwT3nHpjpAvW9l2GBQxW0FbBP/B7kHidask5ChsK1BvRoMOohJ7hsOvarPHcRF7nBd/GQ73N
3TToOmdddvaKO84BafuVMdhfVRsUmqQJSCmDJOsWvLEPP/73i73m3d6cTQ6VF41WaX8p06G4seD0
BdD+tYC4LZOFZvP3V87JHEzTASHYFSyUoPObRiuCojJvok6/Ob/bPhxibHnQ0JGDf008AiRVdHB2
K9nN6ADgNPGyXp0f4f2xxUegZqcip4GqzvQM6amVJRYcr5s6fxjEZa42Hg4qKLopcnOkUQNLvzs/
4uu8vI04XvfOWLEbQzsod49L+GaJ0k7IvHNYflN09DbTshAognKX9MmVKkduYAscqGFoXJAoA4uh
u3bDv0sUjjcYS7VjJyLagrCBT98Ae8FqkySXl2Cn5l961I029dCU0D3Iy1WvpowunJcPZvntgK9s
aW8+udXjrIk6bJUIPNLrFo0znpGz2KtZ+Mvk1kUa0ZWbqE+unez+7mzjGAK5PEZcABygNHv6rX3r
OEMemdp1kli+BO+lmW2EQ8f/kF7Zqkrh24jnvRg8rVW61MXw3lBMhp9MdQ2XVtUGfCIxWukp4MFe
E0uJgwqexHPKE6BdrDxztmQgHgs9AxyAPtMgTJt0lhLUQCZfI60DjkYjUVdtb9Y7bsb88fwkvTtm
eEnA5NBCApsGgzaZowI5DaKi3HWhNzH1DDZ8qROHL5hlwGUw1ScbH0hWZKtAxgbabeAEJg6k2sUi
o0oC9R2DfGszHUSdiQ1Zwqp+AgPwOqVdgFfxW6NY1ZLsFEdsC6SWOCl3JEyvE5BJhIVJfTXia6MB
DosqhoLusjJoY5DNVw7fmhW/qAb1l2kPd43UcAFY9soMu63D2AApEWNVSO2xAzrKS/Vm7VjFz1qk
T8wmt1WT3NLE3hE4JxDKWNducSi46Q+dIdfCaf04A2yBqD+1LNrkZXaR2WXALaxqbMqHITa+t2Cf
96CQ0ECVN4d8icEfXOnu7Rgs/AlKt7lZ37oaMvCo45Qews7nrCu2MnbgUlI/H+id7NhtYWbMdxBd
JVZxOVC6ZrK+A/b/YkCg4Q1hnvkkqr/rLbpOzdq8xRfiz3Nrbedi3/c2Rz5OfVSr5MFo69hnrX1L
WxgzK4/WkRbe9+YQ4A6y/aiO7/JcXoGa5GGomPAaxfhaj/QdNvQkA7CqijUoQs2gi5OfQ9FdW0K9
tiPDr+oyyJCcIUW2ixz+XJfpY5OSB4VldDUMYhNDprPPkLVV0dRS6nsuELEaQtm1SPsFKCvZHklA
RtiBtNAx02+ICjm6TJtVPHQQKDMI2xYFZKCJEh/sSj0MaMJAY5ipBWZjBkVtbgo0qnluo4OEzeA+
cXmNonO6MpjF/KYchJ/GEBmE0JpXKO2tqH3kf2nQOXh86JibQSRgYZTgomWuIrw4Uq/Q6+ErzaN+
hXpwuRJ5HPnoGHA3saGB4lUHYaIVC3nFrKS8LWvpUK+0ihahHaMr0M+SnVEVzdokvbNRCrXaggrD
DRQbqF3PbG39BYRxHZgvYfu9qEo6L8MM7tuO7cMS5I+pgQI9spzqZmiy8iIt0iBLk18gfYSqchV6
oEqVt0VmLtXhpu4CsPRYTAucmIBjwaWfuJCK7ipWj1m5GCIKJVIr5d+Rqh8ABuy6BUs8GpHfpx/e
H1KaGGeEloNpBxnOU0OMZDjtBevFRauxZFVFjr3pK0m/dIPjPrZJOqzTUkQvr5btv567/45eiuv/
e379r//Br58L3ldxRMXkl/+6L3L88z/j3/nrz5z+jX9tXorLp/ylnv6hk7+D5/573OBJPJ38YsVE
LPob+VL1ty81yt2vz8cbjn/y//vDf7y8PuW+5y9//vFcSCbGp6EHhP3x7x/tfv75x2vc/V9vn//v
H44f8Ocf1zRGfpvH7KV+97denmrx5x+Inv8JONR4HwNOi6Y3ePjty+tPNPufI1QaZcNRFRvkg3/8
gxWVoOOo/4SG5ggVB85o5BXAj+pCjj8y/4l9A0ZfFy4U1OTwl//4z9udrM/v9foHk/l1ATxa/ecf
p3eEMqqI4f/o0zrdHa1QwNtj5cOxs9ud2XbPDkkE8vn2CKkwd1afOetwUH+cv/hO9+Tv0Sbb3mmT
KIpDtz+COZoCh9YcGYFUJwMFPcKbB07thYT+pKDxeyT99LtAYk6jEPf5MSrMflgJuIV3ShvrFykC
8y+uS5vLIkwQHcSJ9gjuVv0XEmP9UbZJ7nhZwdRbEBOkkQeOOeXv0Yb9fqfJPRwxA70dFYXmO6QN
vapmYqVXWbq1SVIvXPqnnsXvISaHPSIahDsckCS1iXvNZHWlls1CpHMaiP71aGP0Nd/4kjQOi5Q4
8AV0hDTPmVOQrdJoOnpeOb00AbZfiBAmoOXfA01cNxKhL4DEvD3q8EwemxK9/0NaZH6dM2tFi7pZ
W52ZrmKEtmte9urTUETALie2Ca6/rG8u0QU83IcA2w5ALkHZzJFF9lUHDLFboVUGvOwdTtzGrB33
/vy2nqArfr/y1JEzcyM3KLazrgv3G/jTspXFI/Ve4nWop6WqhZ3kKO53AYhS5omqbX2z67Rf58d/
FWz4bet/jz+u2Zu1CbUKUvQKKGizlPuoC1yXRv1cqP1WQOedIwlqJvGF2XFfQPuagKMOtQuvy5xA
MjRKc8dDFnrTWmBb0HQ/q82bIcpXOiPBYLQLIcnpzff7Fcfff/OKQgOJTx5hikx5W3b7Xr2sljgP
5x49sWF604QtapOYfW3vRsfGOghyfX5mZ87TNEwN0zpF6IBNX+R3NHuMrKfzz507TBPz5DKZgrCt
BksbCBQScmU72UpVEk8OSxQucyNMjU1IYQcY3twYM/U/6zj2u/o5VsOFYzo3MxNLQ7o8RHIez2f9
XcHVoCyM4FNzM+2/7YDZQYKXOgdFMTXgKsWaZekOu/WbndC/x3P213bUJ0Ymd6G2AvLm+EhCGQal
25iemdvVyhT9wtaZWQB9YhOsLK55aXByMOz+Omv0O9TMuSct8wvwPkui2zMX6pSYrjEkqAFliLka
oK/VPEoIN1pVvNKqF6vK/fMLMuMjTEu1Q6I5Csl055AyZx2Vrh9BOjaRT2YoNwrgYsK4Oz/QzJ6a
ksDYxiCZYgHPSDjEw4e0rDyHyyWY1tzTJ86HcNEtanM8vSUhBdQWXS/A7D+ff/UZGzSV0kkAiAb8
mZCDJat9b5ZfDQ7azJQt+DNzj5+c5qbNNE2JQ3IwSXmV6f2uM90bhRcLBbi5x08Oc12DvSWRln0w
i/ayrpVNo0CqrXT5+vzsTHJwfx03beI8KLXbOpD9tQ9q71tS83IcC/DA2o95ed9pm+Zru1tCds7s
1qmQUqKWessGZh8oA22hTvJHJxZXNAxva6rf9bXheNSpPnfIX9NQb2416BoK1vIQ/Dehy4Ooks+k
4bc6w2cKvtQPNXPIX9mj3gyCFKFbGikGKYr8wJS884tWO2otsh61ZQQaR93t/DrN2KypXERdJ20m
2/FzjMSCG9zEY9g+BGkJoFut/jo/ysxBfPXZ33yPFrO0dQqMIkC+4PURGmdSK124PeYePjnlCJcE
rUrsNBvWd98lOvctRWkXnj5zUF4rhm9eXZgZqEATvHoGjsUoiT3DKAAlXYT8wRn6wI+bpvbdLKwM
lcfkEIln5MY80aWAPjzWaB04P/Vz7z856EjEtzrrYUeAYaZbvamRJela7vcqiu7nh5jZQ9MSDcuV
qM0jF7tV79lGibQMCpDo9QJpd7KpnCWg+sw6q5MLXHVbA5i0lhzccNjYTnSbqaCvOP8JM7M0bX1J
wMroRnFJDl1aBwVjxTYq9JUG3PbmcwOMc/dmG+nIOVZFHZEDgqqbNja+lMCkeFmdL3RQztjAaamD
KmbS5pDNPSQ093TZXFC72nT9qLLcXPIw8sz+5fyXzC3D+PtvvgSggaRHq7x90PRc8dqKA30TLVW8
5rbS5Cw3IJDSgAexD1UNNCnnX4dOoDpUachaKktuwdxiT1xxSIL1g8KIjayp9TWsysdOWk9DjZNx
fobmnj+5uvsiaSMwUNmHWBwHC7eqWSOdukSRPDdFkwNN6zziwFLZh4z8tJP4qpXqKodgMOJc/zPv
D46+0xVO0bFpqw3en2jVk66HxjetKON7W5X8kyNMjvIgW5Q+GqwAWKBcvzZYGBQNStsd4ouFIT6+
QsHpdvoRKK3Xw5DgI7Lktnc0T8lKr9Jz1FxQdEBv1OemanKsq45HPejb+DFWeg19XqGxMSLH2Lh2
Wi9kdSfYlP94Uu/U8yJDCEWaVnYMKeJ60rXFemBlzldIj9BvxRC239CYVF5kYd4AKOQmSGKhbUpy
r0Ve6Mp1Aec6/7UzWQdUNU8ntQ7RHxWyujgC8DKsBhJZKUo9dTr4JddRy7RcXtRINXQp8dqh0otN
y5iyK7npXnSNYl6XYet6IZJKa4BZqAfmFxfdEESW1ypKoocCJJCeaofVKixJDQbFiChH3pT1EsTp
YzP5rlWEga61Ama0OgpqsMjnNi0Nz6mk8gjWIgJYEWMufqMVBMRIVW4XC+b/NQZ8f8/jeJ7OHOkJ
iyI37w9gvQ/SVbaOV/mq2aHP8gpSQtvnzFPXWh6Ip8pDzuaFbaSHtiA/XGX+EgX/x2YJglCnryBC
2bC0Z/3BYv1lbqmQ5hJbVihLnzgaoA8+8bXP8s3FkMIIuaXFsmNVlesErApGB+JQgCmRUgpIraO0
4l40WO+UJnvFuBDR4PW6vnYrdEi2z8LtN8AIeLGt3HYM3UKOReNPWWTgvU8/PU5caK+LODtGIOvd
C7O0dh26lo5JrvDt+bMxwVb+PqYTu4yYP1VThWdH1U24uGzDRIlQySQqmhYt0FiA9SbNUaEyxKWS
ULltB5Cdeg0m6GvaRMMFQZvvvlUa+WvhhebWe3JYc5KgE1QZ19uz1nBmgnh1ew2yZ6/ehZ7qZZsl
RteZ1DtgpafT28s0zNIYI+WZ5z5m39L9EAYQC1jVz8Yv6EiAPUFLgujHwofNHGJ7cn9r4FYF+B3D
ORfkKrrsgqQMGkj5eY33nFz2gb4eMay+saLbJW7ycc4+2NvTgrqsewX9M0WPKIDfWVFz3/X1l4XP
mVunycYBoBpChPDRD+UqvbX9fFX70Mb2mYe2Cl9bqUHlO6vzY81cilNBbqbplWO1sEJ6p1wKTq77
JF2HQjwC9rhqhf33CN/+OgtT3GKK3nU7BIL1YJQRyFX4l6ap7hpDXRK7nJmyKb6fhkjQioKnR4tB
GiJGpXIzhHq2kgX6jM5P1WsK6oMlf8VYvDFn6LlRGsNw2ZFWUfqdRRL9N64rixedlNl3/Eh6udRC
1CfiBrpGlbpGvyjboL3b+ArcT7c3jaF+sYtMg+CAOrIwmJkEOiCShvUgIIebeZSn1gFsMMYN6tjh
I7MrE7oWjVb71BX9p6IzsPeeHk6uFgAKEKc75PYjL76XQq5Ky9jHQPOen6mZxbAmV1tK1Zo08DIO
VX9oTehVOI9dtJSfmCm0vGsibRm6rbMu7g9ypLSEz8ghtBKb5MLQRXMJE9etQaKS7kC0TDclTUlQ
8op+bu6mVMSRBfLFDFD4Y1ZdGSIPlOYXLa7ddilynjErzmTqpKPW0BDO06NTFaZvZ7p9USk9X4Cv
zj19XLA3OzhCI/wgkyI9NpUw/YJkK24AEHJ+1cdg4KPjMbldrBScCUJjxRGBztrIVS/OYLmAwa2M
K8t5DBuO0/K5iA10EKdfYkYdInFU/46RbXp6Vq6Y4oBlRV/4lhmz6EwuFKQqAVCzOdxaiFSpRxEf
O3Mrmtwrh5/nZ2vOO5iqlbMW1OAC83XMzcF6AgM0eBpsru3LcFC2lqKXjxlxw6MGCJrfOmaGtKVj
HITW489VIZiByipf4DMYN9dHKze5bxg4U6DRbrLj2KgszQw42uQJ3VLXUFlccrheIcAfDDLtb3d4
WVpUgla09bsgW5cbOEBrEGustQAd9kHnh167azbNprpAyihYYo19JRH8aNxJZIm6KIj0O0Qo4IZZ
Wesfmic3EDZfFf5L4z0cj5eG//TlDiTYK9WrPN27+/lTLkScM3ZwymNZlZCGdaGCeNRb4xhDvsvj
YHLVAH47v4dmjjOZGAt0soSG2nXJMWKcP+mxxtbgijUXjMXMrpi2iNtcDWFQYYq4/SXU98Cq+LRM
wdz0yfCDTAxGhjwn2ooxgFRa5mcm2tUipiF5pBdLNmnuGyZmgg4lKYwKQ7RWHzTAlRldvhLVdSuv
zy/B3AATQ9GgWdeGLkZ6rKMLWdVAvDMPnH++YHrwuREmkYqqKmkhdHyCpSYICDVPg8ugI6cXsiXp
i7l9NDn/FUBjtZ1IdnTQ0DAQbatk+cLbzxjSactCS92moOg7g+BobwZZWyWbKEn2rVxx6qwkAOYL
F/PM7WNPjnmNEC7R7Dg5NqIETpds8qzZ9X3lax2q62rhF1xftcbQLdwQc27IlFA4ymlHUy1LjnDv
jmatB4Or+zJ1Ak0mmxSOs6CZr5jRhlrJwmR+HOYAl3966aEDN0dttAR7BWtQfbXl3mziXSrjb3BK
LpHDf6jVfKEc+PHGRjv06Vg2rzuwIlpkn6eVl3X4HMfxcnD+UXdhBudGmBydELrQZiscsq/Z4Kd8
00PHQXMeo6VW3I+tLzCkp18QDRUHnMIm+1GmrkRLHgDeAdpot+fP5cwGAH316fPbqKHCppghx4zQ
fGv5kVKvKlX39PCr0ZcrkmU3UfEYFp/zeeCrnQ5Y6sRkhS36Q8ReiuZ7iqYXFv86/zUzizGNbaSd
ENhixdqTUvVCKOup6ZGCTUNZgqLPDTAJOiquCfQvivJQAx8Jj5zaPrHAJIZgiAWEp+vz3zGz6FP/
WQypJodiKA6DCVUrSi1Av3WlQ4YxURZO4Xja3jsUYH86XQYOlHmZ51pxaMamYScNO9RgQ234cf4L
5h4/2baG0yAzFVOsMuWXqWl90RLl/vyjP7aRgKCevnmRS1sf4sTeW+6AXFxyqXb5fV6mwH075kpy
04OqC/Q50iXe05lFn/p83IyAgG4dJEmKb5pGg8rqdll/EUMK5/wXzR1CMjX7NMmkFZv9gVVEBNxE
9sLq624NmDgoC2L0hWYdcFUuSBb2KTRWcIPG8UKF7eO7DY0up9MpqroAF56jHSR4Fxr0V0BNJd+A
Ke57LZLU4wr71N0GqrHTgTKQRaPe1UtIhatBq6grtKYHFvQnU7YGv8Oqh8xxr92en9KZS2bq9uUl
uhzQBoCMULK3xbOo63WFVEUt7iukYJX4+fwwM9t86vyZhsTlQlt7r6XRJXOzBwpOgYVdMbcwk7tL
q7geVrGC1ImIqz3VkypwClDmgQO78BlpzBWEmJO78x8yN5h+ujguCJrcCBWQg4ZYzuic23xwviuV
Ao1e53uu8aW2gbkJm9iFnHVoUa64vRdFfY/eJBxiuuDEzj36nV3QpJG4sj/EDr1sVT3yshT11fPz
M2ORpx6gJVPZa2C3Ogjd9pyRORhkQ134SS9i6vflPZAdjDN734Q5mkWi/pepgfcTYDvPVsqFu37m
TEx9PYTBUMcQaXGQJdRwUg0klxwdLpCeJGW9Fa4hfJkoxk3uhvnf6vT8T8IUhAin2ypNmAaePBDC
V6ZxgNTmXrOXChMz18C07FMVzGpFnYR7ngB/hdtYdYK6+cZJ7ptkR+mFAVDL+cWfORyvtFZvEk7A
DPZqDzrNgyvQa6mYffWzdmMScM2Iv8Yhay5sK6aP5web+67JsXeiSBcSQfHBdnu6Be3HpV0be0Hy
KyS5tvmg3odNtY9FES183YTH5/ciTc7+IGFVINnXAvpF3QNXE+EhaRSi461F7xFIS1DqLzUN2nUK
Rz8Z3F1QZnfkjvSa+gCmJ6HgRNj2bauY5tq2u2pj9prUVoXQDCgLJx17olCtV3akKxQP85VchA4Y
uPM0SVadW5NvbiXksdbCbNOCuewXN/XqRQhYH2k1ZJcqRvMsoiRflUhcH8G8h6xcrZIF0zdztKfa
mkoo1bpFDfOQlJEPclN/QMVXgwLz+fWcefy0xEId6aZamob7HqFH36EI0v5QwyWc1dzTJ0ZPE4Yi
h84194xWN7QzvkilWgHCvzn/8jOuz7SwIiG4QEtGyZ4XGrZFyTm7cFu0m7GI84e0B1nN+YFmvmNa
WbFClsU6eCGA/oi2so3u+0KDtgNRF5yPmcthWi3Q0i5DeSu09yRu0UhgmZHXmdHt+ZefObLTSgGa
bpxMKtFw4G615Vp3MFNlkzP1yKRxCR8uaPtqpaT9gh2fMUdT/skWILraztBLmqu6X+QQcepCL0TB
qKy5h3rtJ5dknMo3Vq+qUFR2ZDwc2sxGn/XggSLXt8Gpc37S5lbcOH28Rgqg6yD0eAi5+IF+7nBf
62hYNiRYYc6PMLd5J3bNAbwqRD8FO5D2zkGXVhoTP+kJuE+XdOTnHHdr4s6gOS5OHaja7Sm6/l1f
7Tfo6Cxir4e240h9j0zaJ6dretAJr+oQPFr7crDBB6SYF4zl+SrhyRI91swRmTLqD71B8woKzoe0
NQAYAUV0/XB+IeaePDokb3aSS7gwwwG1LiWzdC8V4OrPyfC5bTrlfDKcsGW5yO29HpOtNNgPbcgu
QWJ487l3H7fvm3cHVZZlV41J9mGf5xeIu4ZdalBlff7pM1t02rQoAFZPOB3ta2PEIIxkrZ+oA8oi
ueXehhb7HJ5LMyeHrUzDIUsNBJgi+U6QBksgnqFy7ZNLMDlofZnp0oyRdjGiovfgl7lXaB9rrhJL
6xai1LktNDloedfbZTS0yYGmnDyLMBpGvuh+ifllbh0mp6s2tMLImizcD7UovbYT9yS19qpSwimw
PlcpgON7upU41RI9dm1zLwu+hgU/Vra7tXu5sJdmDOqUk2OoY7PIOSsPFI2MYLx0drnbXabGUufG
zBy943hAQsJUOoi7a2r14FQgaaT0oJfJl9xcUp2cudleGfXeHDZuFLleqc1wsLXsFuztkDTuMvNL
qtjPIM5dMqUze2lKtJum+iBstCHs23K4LO3/5ezLeuzEuWh/kSUwBswrcOaaUpVUJXlBSScNmHny
9OvvOi3dq4Qv1NHNS0tdUjhgew/ee6+1IL67DDfypa09uP7kLx8QDZFoQP2KPQiCOAcR5QK8ZOWY
vwsCaxBfgHqDcEA0eAafrEhKlT+IsLxrHdresOStDVhZch50hQk7v79oqCmKmPFagC6Pqn20sPwU
cmMeXAe0/De+Z2snVlZtIjraKuL9JZdDFmM83cYLnW+kfFt7sbbpJsydcJLLRcwByHedsr9Mfh0l
JhP/fwqG/+/m9D8Av9GCBscduwuv3hSoFTAiMplbIyIb778G9rXNWFATDt3Fx8x4G8xxDzZ5Xt6q
aGyY8xrVh8keV0Xe6F5Q8juyqvvgypAmweIlfUa6Gz5pY4PXqL6+cRWq14O65GJ5xEDRPbfhjcC8
9f7XZfvF1KbZQDg2r1HAHj978KUmSsQMRHT28/3QvPXqK1POCkxXuzUqYoHJAR7y1Ftf3ZKm39ra
VTiO/I5rsECyc40pwgKiWaAA69mNbGvDhtcAvggsi309lt1lGBV9pNWw83ONOZkOmhlTCVhDE9R/
dxNZE6XlM6huUXTrLoTSz1kAMXOVg4AKtwa+b5uL6cIbfvWaKf6hW/Efwv6XzW5D4wuI2foXiWtu
u/jJ4AWHRUQPTuk+Fo15JCb4+P6+b+zN/wD8qjbrSDO7l4z0sVlwZ8eFsSbVDQ+7cazWoL4C5Piq
lQ7MznO/j5ZfucLDG0nShkmsMXxGDaaakclcgum5vGqb8tgOGDr+9Hcrc/3ZXzZBl/5Q9HnE4JCq
xIVuRuMDEHWjUri17Ne///Lw1m3RLiKA30A+9KlBBVeCTyzOiuH0/stvrc3KnL2MyyYHl/FFsx8d
ewE3OADZ/1pwg7///K33X5l0LazXLhimvRQ8i3v5I4PyxHxLZHDr4auwPDbg+6m9jF1KiW688NKF
f6sI/ctjs4rCU67AtN3j6dBFrSH/5T4M1fdRfX9/YbYO/CoMkwxX1MkT9FIX0hwLzGzue+34N6LA
xsqsMXol6CBEAdmpS2nw8NaE+5mE56Cyt8p3G55njc5r6xa34tEChanABqlE9zbP0X0UyR3pC8gG
GszCqv7GWm247jVczxlVQEY6+pfI1UiHCJRFIC9EGwhxloBbfXt/R+j1TP7Bm175e361tWbRy6L6
HpOtIxlPEnoG+0H4bEgrEHEfBDhlPvVhKM2zpRTyUaKIlgR1Xc1SkLl7uD2C5id1AdhKnLYGKlW1
k0lGxXiHHri7nIK5iA588savDTjjNOQMJ/VFhNwusa1Y1u3e/44Nk3ZWJ6u1IV5p7PyL6M2LW4Px
vfPKoz+D5b+Mln/e/5EVD9//zfHAkvr7YtWtrmjWEnNhckwdgQ+dm9fKyqRzuh/DXO1tOV1qjOl0
7fSP5lallPKPvSxOHSQ8QLtxqKz3ysmtcbyNkUvIjf/+QobwaYrqor2YppJJ5Bb6nrAIBJp21AnY
XP240NWcSg+I1ZiIXj7VIPC6y3suHgN0THajCxWrG25vw7qdq13+4rYLLfwFMRknNv9mw3MV3EKu
bj145a9nf6CB42l2cWoLKjh9EmA9f39Ltx69ctWlCYOwkTm7NF50yrv5K5HR8/uP3jJg+vtyVFNm
s9nvxkuRu+EHotX4pL22PGl3zuYYTXuQwHWM3DCArfLjmlDbodM8WxDsXXrexDMInEfn0CPNWyRY
KjtgYcQrxFhiAk7E97/vj0vneevSM2tyi6NuxHnJKEjnc8c59hiBu5FObj19teej9Bj6AH535nXv
7TJW+qD7ae2NMPfHUIF3X227x6bK90zZnrlT7aYyP1lPnCb3Flz/j1uPx6+23u9pIZ18lGeAfT+Y
IPzUa/D4LiOYxcvKfGVSF/v3N2HrQ1bxWs9TRJvZGc4zOFHTUAmeQBMHuqBF9DfJGL5l7VlH2U2W
seFcsJEDHeD8GKFLnZj6Vhb8x6gKeu2VUzV1EXpujXxjmPgFskcPwE82SSejfekUp6HSLzMrbswA
bpwqtvKXogC7vLXRcAZX4JdQVKdQ5bdmNLaefT0Mv7g/V+mhA2fpeAYi4SiAe4hn194a+/2zeV9J
yH9/+mBbxpelB7KvQlVhyfwwmXP9g+FSSri3B+mBf9SWnD2f/zN77etfHS+2cumG2qEO/HE5Z2EE
FfB82GVNeIBm0q066Nbmr8xcLRDimYyznOeGn0YBReSuHFHegKJa5jvfNUrfli83rH7DLP+n8k1Z
ZkzL+vOQO+xovLE8tFAb/d7XZv7cdPO8l1Hv3Bg237BMtvIBZWRUOwZBfTYtBQ2CVrQ4sU7wB06G
+cZx3vqNlfVXRWFbp6P1OTdBeQhnSi7Flb8oAGP+33n5dSXZTCzETUY2Z3CbtDsVAP0iQnIrhvw5
o4Lw1MpoJACltu3n8ATVhXmG6lZQfh+ijh5VMAYf+rGaPixh3ZxBq60/NE3oiJhrTS95w0AX1Pmt
k8xZWO2FGuuDrMbgrp1bAXJcX90oHW4cmnUd2pF9nVNtxZnPHuYSiq+YX4D88lQ869JGcZfzv6ro
Yi1Wxjb4bs4K1G/PiOTFk1kW5xwKyk7DZM3fpDv4iZW5mUUI3jR5e9aYuz/JbBjPXs3a9H1vcfXY
/3OXwNNXUVUJT0Lmb4HQDPuZT81hFH7aQINhKfKkhcwLCu2Y6vv0/o/9MePHb63saxmKWS85BnE0
cGv+Y0n9mCDpHcEV9v4PbBiXtzKuqVxqQNe8/mJLqC4+qRwKMrdAFlvPXgVV6WXE+Gi+XQr/5zB3
sSkuSnx8/703dmFdiL6Ga55juOSSK4MO3JBdbDXeUad/cUV07vO+i6Mg2+e5f2PbN3z4ujhdDkNY
tprxsyzKTyq/2iV9moaljhdOjx1jJ9bwv7PGdaXaVB6U9LpsxGxIk0bVY1HZFDEqmdzvLMxufNDG
7qwr1S2H/nihcLRGJfZqbMFWhNk7+/L+/mw9/fr3X/KEDKiK0p3QF8LNIykz/wAu1oTx8S9fnv3+
eInZxO7KNoEixQyJ2cEsKTAdPYgA6+Lw/hdsuMT/agm/fAFD55t0rBkuUPM09yNNSpFafQxv4ZK3
Vmhl2rkrozkss+Gi6Z0ir32265ev77/6Vh61LlOHXh5CjhZtprCJHrLCnh0omoH9nQv91KofeWT+
zbl8bW8Jm12X/Q8+cV2tNtPcKcbwLdP46pcflf73/Q/ZWKN1adqtay+wM5rSLrsz5LlxHrj68f6j
N155XZa2dmKRJuiJZpO4wx32DZKIn99/9IbTXlel7Th7Vcfz8SIVkgnzoRMaJjBB3u9G1rX1A9e/
/3I0If0s+SRdHM2h9VPoZZ583pnUyAF4yNK7lRVtrf7KhvOqtRBu6obLAIXhMoNcOmipQtXdCNNb
j1/ZsJ1k3mbgbbky1j1AKOxQTeJjwPXT+7uwtcGrOC2jWkfhkA+Y7hEvZUDufWpvbPDWm69Mt5M9
N5lHeoy9WbGzULvBPO5YPY5Bdau6vvX2q7jsqajoxgXeuS2cx4KOh4ZWN/LpDcf2n9P45fQ0UFWD
4jwc25C9YMg0ZdnPTjwzKGy05Pn9td84oOsitaxMEOV11l/cMty3eZRmCGQVQ2I0vL3/C//xGv7B
5azL1JG/LA3UhLKTAfv3MYRoK/jw6sZ7dtyifrADmgVeJkkyDK09kW5QiaGB3Hf1oF/H0XHGncMX
+VY6i/2UWVBWvf9eG4u7LmhjNNUW9ppPhd0jpD8Tku+BZAu+MSg6vf8LG4dvXcuuplEW1ro9lDYe
CEC9kHOKmfz5/sM3jt26utmyohPUwpEXxZMbfL55ILZe+vp7v5w5zoQ0RV2MyGMxIlIj2k1JCBG2
9996a9FXpl5o7S/gmhsurZvO/QDmoSdSvjnNR6iX3viJrYWhv39A10GjjYHM8wLgwhmJ0z27ybC6
tTYrUw/L0K+czoWapQHxApnidvzZ9DeqARtp67ploIKyzPPOj87eCEjdwK5Sm2k965jSf6XrHhs1
7d/fhD/bPIShfl8h3298o6owOosBhTNZpnk/pF7opCH9q5wS+qy//wKaH0Uu/CA6R7J8w6yg3nXU
/+IZ0Ej83Sdcz9cvpzSXTTDP0OIG7KG94EwlAzA1UVOlTvhX7QOPRqvQzS1UFKxkw8V6eWy7LC14
ccP1/Pkc0ej691/evhhx2Z4KCb9OIwxZFNOlUebOyf8KyYRXX9lwJQghlULW4bu1G4PpCqRX1vxV
AZauiUF0QQeNtik9+yF0jNsPi/ezhrDS+/v6Z+Ola1oQMWWz6pWxKL6OL8FA79z+Vo60cerXdCA2
BF9gE/n07LgZml+F2xyjhspHVyp/15RZ81fDUdAbWV2mQ0rcaRrwDTUuPH5mY6Is4AK3SpQbh2cN
+cRM2gKtehCXtYAnE3OdmfnuATj4/gZsrNIa7qlnAmSiS+l5AodSL75M5QMPfyzet/cfv7G/a0Qn
BJUyw7hrz232rYFMEyTNb7z41pNX5irs1EJmJ8DJCZrHOZyfOaluOJutFV+Zq++arovMQs8zGsbo
g8fXxjEJbwWsrcevrLVUftv0dAATHSqOC3ll+TeNMfT3F3xrP1cBN59pKMOxcM8+r39AbLmOg6L5
AWq1o4jEX64P/d2dLYuRUF8f6RnyPYd8qVNOHulQ3bh8bG3sKuhGOqTWbWt6NgrsQATUdsWNKPXn
ZISGK0Odmr6usp45ZwVZL6pR7h27uIFYB+tFIvu/O/JreGaN4YJ8KTU7zw6IMrKhOorZfHl/dze+
YI3NnA3T6HuCO8bl886yOm7ZV6n7FBTp5u8G0D26xmY6i1fnzMEHhM3XCUwMk/vTRFOs2K0Skev+
l3T/7x0BMk2/HyGIH4O/dzAZAHWEfiZR4+4oichJaJkf8r7A3Xmcu50Yab935jDSMY/8GXMNQ7N3
1GQuoxuZBxIxOSTl3NAP1WhkrKS2F+lH4qmZXGdPoF6dTpEtdzLIwy9+FS4P/qKbpGiIc190XDxr
WqF3LL0uGSqqzhTI9/04Y9Yb8m+PlTdDpI1KE/ugMz4IkxXHyUR1IgYW7gLINIq4UjW62oNk7k9o
pJp/FsSd/RhNOLYW/D6mnIfHvoH+YMt56CV1ZRcnxfVdfpSBpE/EHauPoHwd3DhkHVqzmQ4e0Yta
wjQv6/aUqTA8l3ow3+aGVQn62873lpYOkkQItGWeDn861FaHyAS1k1Dd9sconPNjFIzunta0OWEs
hkLzuwAUtZ8sjZeqsw9gkWl3Bk2LFw4Fh9SBtkJip7DDdWycDktA9EMgbPidXfleoEC37DHkOO24
JUsKtrgBJUlQDX5ENCp/kKAQuypQ1T1IOe0XFtbjCZKyIyY8oR59B4eUuXjTGfIWxZWutlvG4akY
UC0dabssaZjl2UNhyggL7IJIuPacdJpYGcTlHIrHsOvDr9PQBPehX49fIf4BBpqoUkfMPREwXqjp
u+WF/IdGdXOg1Vikg9X1R6hJm9S1uODONhgAZ5n9p2u/KsH6N4cIROefinq0oBeZ5QTVSryYD7pQ
nCYHCIy06umCcnuY7TTJ8qQR3CYTh9A5BKn7/UDwEmCtcD55xgtiKKVnDxnIZ5PRJcHOD13Ar5ym
/SyCqEwo9KtfCxyqVJulfNAc2nppNTfyoNg8npeRLQ9cevoge4+hTxc6BzPn9DK3rkn9rFtiPtPx
OOnIB7VywEiW4rZQfFscB+qa1cI/9wEG/Mpp4gc/ylFxmsZ2N5TitY0c+qpb/DPeLh81LZsnlokW
jw9nUL8aqEzmIImt2gYC9It+lKMwmOqeMdc3YqooJn4+3PXumH+Ixkando6+YrDqKaqW71iF+aya
EbQmhnnHhnpkr4aGvPp01o8dhAPjMYIEaAhb/oQTWNxhbEmKWFYE2skAPjptShvMbpYTEngWNP5L
r1X0UGLu4jLlVX5h0H4HsVRZg/2JRfEkmyjldKRp5yzFbqFNmwj8xKtQoQeIQGQgHUCJ+trypbkr
Irq8ZUMUnUzecdRRSrEHOMt7m/spegCxZJYIiCI+TqoddoFaFsyPQNwyWoL2YKOuuHMCytLIanHQ
leni0roKFZI2fAR0CaySRPfNq1vk5CUkrGaJA778eg/sZfCoZMhib1r0Z+LMYxKGo/egR1DiGmDN
0gHH6zJBohSoNowoswUKoAuowFM+6SABpKXaS1FOu1qCAiN2M9skKJKVgPL588EMHELoBpPUedE0
/4LSu0i8KPPPEL8UcFsBTxW0ePe00sVOcDU92gJlLzag/2WA6T+ADc/sOHgFk6h11YF5bb1roqHc
Oz4cWpVxZxeSoU9aEvgnE/qQi9GAskPslhw8tAEx4KHIQduhONrZGb9TQavU0sZ8mVBn/qK4WJ6d
nFWgIhbtXeRI/eSqqjqXqqt2Re2+STvMT2E06UNGWObErDVOOnt5eYHcBuigXZkl4EjjiR1dHmc1
/xfqz/wb+FvnGON8xR5DIG0cenWE+C2OCgPAkCSeL6M32kfdYBAb+uJkVywDNClZxw8F7hUHokNo
3mAjwfDUvhWk9UBrINu0IWBQ5E3WIqUm+kfObB7jNUALHdLwbukAHI89FBQ/WWbqbyQsoCPqOXXC
h4GlpA+nfRv05Wm043BCKJqOqLPnbawHqGBCiS7gz1FW8Z+dBw0wbgr6zekAxm1rZcE1Qtg+92x7
CltotpTj6B6qobZJVnLnI8hdBzdh0ySODHo0aRGJq1thfuIsfnZUDaHwqDX7DLE/sV/62f+yKMp2
vZzlpwqqLK8tZKxPmFjWMXQXvD3UYVC96BeQhbN2TqQ/BamVUDt3S0+kVCGWDtTtEmuhG6MVWLKL
GsQSgk55iolcXGlao+IKyjuZg7/bwn2E5HJ7zOXUIfgV3qGbXDgqgY5f0eb/UC9bUmCx+p2ZRgon
G5UXF7xrsV1AyOwiUXiC3Zi4832Qb9d985IvJoCdNm8jLz5Twssjm0RzaKE7cnGxlfHoEcD+Aaj8
MZpGHWYnx/An+PkBP4IMXN3ppHcnMC3JYACdLF6yEBQkLk7lx1lZwYV3EFlti9J9ph37R076CVWQ
42IBf/dtL1IIfeLfSC0hvWvoieOmfiCOL9Oxk20SXAEXpqMtxAXdDuzlIzlMjpyTYgFQyCz1+Cww
mbtnucOv5UyV5pW2iAfRBEPKlxSEGgcNtY77YIRXKL3pEJjeuyxh9RKRyj6MU0TAFh6ImFYglwc/
55h0ZP6smqWBwNz8VGROE1dgGI0jj3/MM5DTg9X2WySbV9GB5mBg31sNdAh8GCKvlyukCPYnJBgg
rEv4mzAApKA82cfBLIO4ALgQpAdhtNcI1Sevmr9Xc/HDl7qJ1X+sPiWluzzz/q089SGMwhcqovDI
6vCUK3rPXYooVGWwvAZvhHzmtRsdfszqwT12EVYoigAEW+rapAMlMJkKCn0BOo+fakreBlLPkKgZ
2mTE/EsCbjebFFZ2gAigPiLt9FXN5nM29l4yI0jugjkCXDooH3MSfKZl8AXQvzdN+89ugFt95kuz
KxsDF2hs2cXu4PwcgqlIAy/4mHXwYhFc70PPdPStCijZoUHZ70MZPJWqhnGx4TkIss9V4fUpyzGO
ysiCn4OX2meMTZgm9r9HvtMdoNT4A2MRJapDPRRApukxoqyMWyFVPIXRD6CWkeMME5gE4fuR0IGd
wrRQ6Z0r18RaL2DNqoYQQOwSfOGt/1Q25U8pFEiAwmo66kG76Wj7h56KJfWgLZ34I8fwtaEonBZl
d4JFoOUMgPrBrcrlOm/7b22yf6HHHED710VQk0rGywi9OxAOfSpUe+R9AEZ0m70xWb8AIg6FQocO
Jx/RJ6EuADk4ct/6pc7SIJR2xyL3uQAfYqrcLEyiaZljFS0/B8u9BFQwyHQ7gMnLPiCxp6Mllr2C
pPJYFXHRyVfcrdTOXSaRiBIpCymq4Qh/gVxY0H/9MrLnDJsHEntnX+neousMyeiwzV4bB0OjoRr1
jpD8k3Hw2wuaISCcmctE8maOa8dRqQwykYLtc0kwYv01WKhznS+A+KII7/NaL5jA4XKHFw7xOgMq
baX3TXvZU9fwOR6tfmFe+J2Anztmod/tFgdJMjdLl6gRYUXX7pOb0+Xcj86U1GUE7hFweyUqomiP
dJpgeNV+J7ZZdpCJwpCY3w9Ir8t/MTyITneQf+so8fHzNIuptCIJ4Eni3kx6F2ZNl9ogEjFkjr5g
yBGYfIPQZ+BvdnrCDaJ0jL+HNEf3syijfEeo79zBB6sjReDY964I00jQl8mXQ1outkwBTlQ/O0WR
JoRTJNOswwPypp4+Qg71ruv7JQZWw0kxo2Qv7ri88dI+iDqHQPRQVvfD4pGXJiy6F0Uq8jJxHPSy
ZhkgF/wlZLR4CGuwMVvXlPtiIieb+/Qu87wPourKfa84Jnvr1u69LKj3Kprx7Qs5ltbz4klM38Ee
P6b1ML/0IoBmuSs+YH6fJ14z3+cN0p1BTfSUh3JKMilfBwixgQpBfi2lga78Mrn4t1l0QXFXJL4Z
v3LWP6hufoKU9KMFvAXXrhnu388/tC04LZZIN6dKZd95EQaIA8GYDjlEsXvclJJqIp84bV8gfIqA
s8D+lnbsIJjd+nHQdBX+M31HmlOf3FCHca3q730/PeiGIKPMHLDYkrHdl8DHHz0yQ0qDdy9TV120
1FHaR6xNCl+ZdDaARpqR3EEDL9sR4Xz1yozs+1E/mqlaEpJBs8lvp+kYDW6+n5DqxdJFiUO1WiQj
cwBemJv7UUq7by0o0DyvOPkVBsxyP192bGp+RLYvwIPqYzq1EhReEfS0Ms+CFNeZFjJBHdA+Pebw
W7QrUtlaBheEsE+oc9dHbbPTvIFYq2d7KNBn1QExukwLHcCRgNkdeDzvM7E4ybn08QE0gt5N2+oY
RMYqaTgUXpHL4T7Msm86a58syOF3IGtDuumZR8EUTQiAkAkjNYkDRconKv0hbkOPH/MZ/EeR8r9O
TQkMbACIxry48tBLvFAjwTlQeJ7d+1MzJHWz8IOBXnIM6oA6JST8kkNBJPFF83nudBQvHYU7wF11
KZh/0P4wps3Y6djtcQGbmo4noKTMD2Hrzoke+P1SgvzWBjX6BVWEOZoCTrNqvf1S9jXqkQpMUxxQ
3Cli4wfWTV9COU6PbQcO0LpsxAF0MCwpqq55Qs1CJpnX1S+dZAv8H3DCsiNjigK5BwY5Y8G9iDlI
04fsJEWlDjUFLSt4ofRu4SbaBWZEUWh6AQEofKvffsksRCxnbuN5kcgikHOcQkd+VrZ74Ro0dEqO
zlPTzyMCOkpUV4hMXNS13rWTAKV128tnrwBxbT8RBEne6qTOkPKhnTunbLLkYDr03MA8qr5gRt7Z
d6pE3EI2D2ND+duBanbc2X4+eK4PaExm9rNRV566/Ee7KLWbr9vbZnN1L3wbvTJMHZx63L9iV5QQ
MxB6TKN6AarczJeIBWXq1/Or6hiN3S4fPhDVixdHhTzpF+fFgDIhzXok3x40PJDyohSMEr0+Yip6
jIGEkNClRGBsS9ukgVt9F1p8CTxoAEyzG36So3oax2VOeu25O1jbK6QBwFROUYzI6ogBYHBldJpZ
dlLGf7O8x2RWoYrYCctmPxKO3oJyQogTDUV61bbIE1VmeXesuU9Y7Ih6LuO+zGRsm4nnCTAq4NF2
mPsCWnHvSXnG3tW9po/CUfN9UHQIsrjBgjI4oyEOnTND/O2sPe3IdNFEfyplWH52AtMcRSvbfWPd
8sEZMYrbAuUvDiVx3kKnh31V7XIHSkUvaXVQH7iHa4upiEowkQoV+5z2d62esj3xQcLp0rk+QIWo
2wtdBYeS+90hKlR38Bzq7xwQJ6dShOMDJIpm3NswWxnXBsB5ywK+d0kOuF6g4OmQROz5eA1skJDk
MfCO4aHH/PgHNTteGoipRQ2gz2VcWyoupGm9x2nOQFzohPycwUGcaidzElyTr7GYAOLTzNUxJDmu
loHFNWYyILEyffVGUHOF7ZftPijKYJ+FbLwwnPm097vi2DRef/DNYvfS1vLAogKFNZHX4H3mTCY0
rz3wM1ZLWpVO/8yLESG0m3n7qsO2RB2mtHfcrfmDRWq0y3tZJYOYijMmC6JnPhvvTOpuwPU2794Q
fxTwYVTDG4xF8U3T2n3sGJBIWTQoCLnR8izbNuRxD06jeJ4aehy8cj4F/mDA2BPK4d4Cg/eBtUA4
tZQHz2Bgde9KH3qC7hL4ComdXz1QQj38v5jPcsH12Pi5+xM99u6DIChYBfxabNGc7X2Y5a50ImBk
opKU+2AW/EtWZuYARw4dhArFKtbzAlmYbc/GK+s6kYL1ftLIOUtZF4kbneiNhsRaVch0EtDBgkZn
TP1APENPu1B797Vn/3m/av1neS30J1cl/YUEFRklZgLnLG526jBWSZE2n4IvABHEnp8G5oai60b3
Y80gnDsN5ZrVA+hR2yc5uOcFAQah9TPutR/e/5iNEvyaM7h3XZxPUtJzDy66Kf+oJ3Uhno2FwGWQ
Zn+3JWv2YBYYHXYspOdrTaMRAnfU4IDEPn3/IzZ2nK/a6dAXdHRVL955QvIbejMqszbpq1styz+P
NsASfq/uZ1CKzcF35Z6Rip9KL3hYcvIRd8w7OI2kV8F9YcitPuDWp1z//ktvXdUZqV0W0XNdGkCp
XjBuFJue32inbTSj+KpXp+aeTWRB83WsnINyin/K2rvVN3Y3TuuakdJMBvVzbjmWqGpBrhsggyd1
3idNiJKDX82Y0gJL6edFG8fGbpMtP0oP+hHEjCbp8qK7x/Wep30FzdplzLvd5JMyef+EbL3balkH
SvvIUO6eMaMyn0Zf4arlBO5Oljo7c+P/ZTN0zWdpjY36xdQWclZ1zLM+UfJlVLc6TRuHY62aVYX5
RAIhhgvJn1HyiRUocOQtHqith6/aoHnb1WjhlMNFkTex6JSJBmnMDZ+59fCVywwHNpLySkfjNrhN
d9UhrLvEJT//bndXndBqDoNpdJFuOtY6BxZ0JdoD4L+JMf9CPxnjzTfmMf+bB/5Do2/N2tg6Ga56
fMhOYpxGkS6Vmx+1x0DhjksbxsJREQ6ffBB3clxgcC/tLJW4ykXqGaKPyBJmA5lAi4bdhRXE7niw
tD+Q3psYsuAojYBOJy4mld0w941VX1M/Vk6OBHLq/HMLXT2GJsY1HfDBw/n+srPr+v5pNVZ+Fyqc
ixzZFJ56UmnczqR3LvJM37lAUT+hD0M/FI3QkI9DAxG6gSClDmhp7uQ0KHcvjWKPDggXY10Q9wiu
H/dUNW10QROsSnGn1dDqCvRLmzfqYUaK+1P1Na/iDlzdD21+7UZkfdDfez1IlCgnIu1lL8cEGSBq
mLqv+NHPxLLL55khnlEfzY8WFXK59DkSpdI7jS2ApXu3ltUpqhnyZRQtsxsnZcPhrIkrMW/sicF4
FHI9b1w9h2KKJ+elrG6E7a2dvf79lzCxVKUsceLpmYN6u0RL1GL4Ip/mGzu7kRX4qzjhRXlYmWxh
58gFrWBQD19tIz92OrhApDBHGRpV9xtnaOMIeb9/SLiArAddFHoOQYMLlo9rsZf8eP/ZW4u08mig
FqA16p6I2+gu78gUfPNRJwcA7xZ3zp8JAzzqr9xantcg7gozc9ZGPOT/h7Mra24U56K/iCp2xCuL
bbAdZ086L6qku8O+CyH49XOcpzRjTFVqqr6lZwaMlqure8+SnKAjOTndlPklNTZ6q/s6useKOh3h
oueqfYvq47tcr1F9l75vFvasyUavTwY4pmgYdHtUNORRkbqjlb6Sfy68YM4ljnhd4/5WyWEKZymN
Dg/wXg11tXi8Pj8L7BF1zh/mRM/aDjszrFC34jTq3tAQig6SNZg5ik9ReW8bUudNedoavp0V8f1g
olly/e1fLL0L0WsubylXuPunqLeG7VRmLvppFspijYbOlEUnL40lBGMIRov7EbSf8+t7z+659DhJ
XbEBF5nigojexaSnshdPejy6FquAS9CndnsmHDxbpFKOFYv1oIKFzqfZlNkuiTvlKBXReCxaKc4d
rZDYiaW5+WFS2XpSQN99r9FUF26WEvsJos18W0Hb8Hc0aepaqraQ0M6pkcpYNFIlW01YaehZF/CF
ckwjOk7d+JxP1q+JT4cibVc4JOeYcWGY5yTJos0Ns5NIAwlLqUVr2R7cLlJvr0/iQqCacyQpKXKK
2nKHnqx+Lg1Kp7zAuS8pzaGwjJukLlaYcmdw8aWvmMUSknE6cKI1ISQ5QV5DfTJhYad3fzBNt4bN
QJnln02kP1//roWdN2dLGhFWmo3yQ6iIIUAJciM1n7JENteffnFKdGMe3kfw/rpUwH+xsXpUfxve
Ba01Dt7Pnj4L6RkBfAKIH7FH98Jh6oeGq+TPnjybBKrBY2MiptgzQJW65K1Y0+25ONwYkFkcRx+l
xJ0L8tJR85eiAlfZv6U1MPnFJYpnz6J0S7RcKllu72uIq48adKTpfsw6FyUmOLDvro/MwkvmkZoA
JCNSOoq9yTR/RO+65TeGXWxGvUW77kf0B92Yx2vUCDW4T8Kk9Zx12PZvAMHcvkBPWTZ8dahWTp2l
bzn/+bfchneyMQKtJfZKLQViQn+gqbtDm9V/Soh950jAV9LjizkaPuf85/+8qCutiHOIio/AFNV1
OHTAsNDEzdaIyQsbbS74ADmGVBidIfZdi5Q2LjzaPlyf8MupB378+ZXff3zMS5CPdfz4Lf20ARY8
VsfO47792T2SffVQrZC4Ll958KL5du7TmNQdXhQHTHUGfzpYG9MtvdJDk2JrHenJCIs/ZNNsyu2a
udjlEhteOtvp2OS92idYA7Vh+k1Ed0yadtCJDmr0kgvAdM1uo6oiHAsDzd/0QaMrgXdxXGehII/N
QpYifG7TOugHeunGDOQgCrACHfgUuWQlli2EnK871bf5U9BLSbMRS8OODNfgG4Du4Aa3clotWRHP
BZFRn9UISnkCfTdcvIHegYIF7XhyQL2HBhOUtzNo2+vJS2tIYsN5bwUi6voN4G+2p0NWdJM0lB+1
REd3raIZ/ldunO1mh20h0/KgxprtRkVReyir5NhAWuGpLZcKpzXqZM3QTF0YpLlcBhBdEQRmMEjo
owTkTrzSu+LGDMm2cmK3cWPixCfrBj0OFyjUX+ihmhsp7B4RlVZChH6e9v+d+7oxV9SY5Fhl8KjH
YeagK+DFruS85kHhVM7p0b8PEucj35Qn4WwPv96B0HSxSmTn/fZsx312LE1hG5psJI/4a9bpCyFl
LqCRneuoTdeJvUwPLXCi9drh+sXZvvSp50n4tiKLrIf+mYlPlXadLzzJMXaVGzmS+xcHFWIL84kD
jXkvds67YNU+YmmEZ4FMLntUT3VsuMGdNr2P5O1gnHce/hr90QWdEn+lAfOAwnEsp/MND91KTEDn
KE4Oi/rKrXcs7H/bb2D3/oZxkAGEsxv7dGWnfpHLLw3MLALGetQKoKwg6ocVoByifblBmdlt/QFj
khyibe2bsIZFwdyPPKCHr0f4hdNprsjR1FZKJLjB7OUsFNI+6Yij5PsBreHrz19aSLNAxyQTbjsy
pjttf1EQCIaVlPxL1+HScM0SnpT2qjRleDD/HT3DAd05ryV06m6SHd2+AfvjRD53uNt74lMLz5MV
DofUqY/dSjL0JZVx4RfMNTtIa5VAf+IXGHg33ap+totdNNR8tqMHerDcxmt9+yhv0l3pp77kUZ/4
WsA2vVu8rG3Ur1z90q84376+7afBAsCWR8hWh7sRXaL6REN+mDwFQSTHAuJ72zfu1UAN6l3pvAOm
6sYhO4LNG3YndYeK+e2apMiCLKUx1/loGi7STsKAWI0nEL+iewtH29nlmO3qXYad9Sa9AToY3yju
6Nhet5cem93a67+W7KWRmCVaLS9xzyjPK8LT3dfeGZzEoy7grH/S22hncGe8Aeh5nzzRDTl1B/6u
bwqv2kDxFbODIr0PoT1vbV6UhYX/ddh8mxeRTjlJ4nNCg97DiT3WgP+/mLfWE/rDwwFgib/dh7Ky
GZbSia8D+tvLALGyce7iZdPJeihvpY/iaLnAkW6MUD1glldYjUtZ2lxEROU6vGSU82IL0WC/bW6G
bbW17jGgD9Z28uMdwLZO6udbIKG3PwogczVsAeALoEmY1Sxp3A7QJAHU6vVHL8S+uazI2ChJLcvn
KdJUR5i+ZryKugXedU0caimz+Ir13+ZFtlr0f1oco+0G6PUxdtU7I2h20U2x0/bNU+Opv3OU8E7d
xvYBJj3qTonDvDzGf7UV8tPXOF3YFV9T+e0nmGVm8O588PHN6JZBHZAtDJq2uQeEuV9sM7fzBk9g
/fcBQZyqt2teEEs7YC5JIk/2hH6YihwX2P/X+nY4Zk9qMJ4g4Bdmv/IweQAE9PpMLm2AuUZJTzk1
2krDzXSb7PijfEwfTKTT5JXsqhPgJmsqOgu7+qsr+W00VVW2FZvim2iaeTyGHkq0GjEWluOXNMS3
Zw9jKo0kxrPjg9iYW+M122m7KCSHJJA3TdAHhgtoi3d9xBZy3q9J+/Yyoy8hBR5jwKLkKCnvrQl7
zT/XH325RasbX5P07dmCdKSOxYSc4q64B+qSfua/9Cf1V1M5FKox4BE4CXAfzJEC6Sf8R7xydpPr
YrOH3CheWWrpBmQaRMOVILE047MEBsi/BLR81DwEgfOUfmfkH9eHaenBswRm0OQ4ZTGqQaWBtkH8
kRT5Cg7iYuFVN+ZyJY0YhojqWEhRe6PCKIg2N1XBXa6+i3R0SPvDO/tcswSt+LiOVfmcU+uh6uce
fGA96R4SXH51KIJ0l2zSoxU0SHvoSrq6MGhzPRKNo81WtohmhfXSsF98WEu/F8pBcxkSkNw6SYsw
GzlYmxp4UtBohsvSbdoSR0zyWpxamprZ7Uc2I4mZ5/jRetNr8h7dqCF6lhtlL91YvnSsgug2vm9v
ypCu3NGXjmz5PJLfNiOXWlT3IS+7p28t8KSJozwaL8Vd9UR/gWGB+6PfbEZzS/fqIfrd77SVDbmU
n8uz64ylFxwEUnxp5hQg+J/EhnmDD9aEd06RM3fYDF58U39mAcot73ZY3qte655zhx/GankWE2CA
W5ZmhSkFO+kVAoo3NItXluHlrg622CwqgLMwWaA74mzzYc/hyLiwQ1z+2OHC2HpvjzEyb1DbPkB/
OBKv3He4s+OS7rR/cz/dlz7+07dv8+Madmghms9lUZBrmsWo9jjkEdRBGbEyR206d6DmShZ2+QX6
XA0lAoC/yhjiK0i1gwhl8jtOV8LIwrUB0vP/rtC8MszSSrFCe7fzpZPiGft6IwJ7k57EzvRA2Tkq
4YjFUR7HXXEydy2CyvUYvPRZsyJwAsxT2whM4wBPPkl+KqT3ag1Wt/Ts2XVEQ68csNFzdqloXgSi
Hq25WxhrVfKF9Eqf66MkYDGkAH6IvXYyXttH/Vk+5g/tnm7Yc/LHegb6UlnJIS/HRn2ulKLCituc
UryppYmXAGoFRpPfRW9oTDpFbK+cWpdxHro+p7dbhUoHFZLx+1fVfVOc1Ht8O2YO7vbHjyTcfFTO
JnHuYw91otwRrr01UQyWnU+AlZEzf+6f73L3+fqyuHzKoCfz74pM4J9N7B4HW1IBnmSYjT/o0vv1
Zy8UwMANmj1cMnJYKeLhlV99ajnuM04CsMNT/WDd22/lTRc0m9SXPeNOhNxHOXSf/nATzzKOUSZx
2TSYRwNyojEA8kK7G1V9JVFaOGn0OciT0tQ0lAnxlj6Nruz3xyQETDigB8lGlRI5zlY+qF6Ju2HO
vPH++nAu7LI55tMYR2JqFdKzQt2q0WNCQS9QViLTZVE2XZ8jPusE4ON8xIDxjXTiB2Of3BVP5CDC
5hZzFCYny1vz9l5YcnP0p4jqfDrbLe6pDTgfSJh59uf6CNlYV/+/AOrkPHLfEoBG6nvAVs8fkdyX
1bsu3SZq6jHo+WTwgu3Lv+ZaTW6hn6LPgZ9QLOVtY+FV4qSdxrAObGfCZuWufGp9+vv691zGc2BW
ZpkFYPFgEY6Y8rrmB85u1AY2RuDxKZoWKBPaRkkM9gCEi/Lau/7KpUU2iwdGKRl2leGNXXystXdD
OU7D4/VHK+dtf2l6ZuFgIkPBJ+V8c8G+hO9jZ76O9HcNuk5GdcBtPvIYfC/7dzet7JjF8ZuFAW1A
65NTIfYqw90MJjWcg8mTtq4BCmoqSTCTUxw7fmc/E+/R9bkak1TEal4VCHkKbJup9lJIp0p7uj6A
CxtnrsVUEgmQTAtzk1SwVASJ56GT8pW62sK8W7P0QJgw506FSYJIKYeQRjk6oAauII4eNUgYrn/A
wulqzfIEBk4P6k+JFbTQbXmdIGsf0Lrqvdxuo9/VpLBtUcFl+frLlr7o/OffgoHSmkpL7dIOiJnY
r8KsunuT6GAjqWZR/73+jst1DN06z9S3d1B1zAZQU0lgQZMgUlKwQk95fZP02co5tjTlswAQtQ0F
VbYkgVHnYVlANEJLV07npUfPdvoI9T3YfkDaHlIdYKyWpLtBfaNYWU9LIzPb65BchBVxg5HJrBTM
gaPdSwcOnqSeronaLR1Zc7kmLhmlDuq/HdQcsI+MQEIyHnINYJPaNk4QRoFkgmV5RIM5OwSDna4x
ml0pp4y7QCwC+JrkWI+4ASviWE7C3P1oTZizL2dVhA6cVNGgL+3kboCeznPemyZ0qGv53ppk62cj
PNeRUsypq2qRY8fmmkC5xthnZXvH694d6ngtUb0csed6UiYm0ZJyyKRo4MsUkbFVabuWQ52X8IXT
YC4jlU2gqU1SYQVxpfAc6G5iegwCAyfZTGhgDq26r3tQFmkyoifNBSisgDmXvQP6HX1OWpi+OJyQ
bAUksxAu5mSLWIZ21KQZqOGMY+RqaGk4ROVo0FaQ3by+Mi5XRHRzFpHyyYyaJiOISN3Q2NAFkPSD
kg7QGLMrydOBKaCO1mQ8rIYy/tm1b86fMDUDHE2kw0GRqg6z/poRdasx+llAn/MnTJtkuPopdkBN
eOU1Ztzt5CYFLpxUvatBfmoDRzqxEguXZmgWsMwMEkpQ+YEPCx9wETTz9lbrayi0wG5rZe8uvWKW
L8BV1kg6RZCAGma9RaZ6bpaY2pbLZA2C8SX7eGHdzxkPlACABblGK2BQLIE2ut67lpJK7mTCkDxu
SPy3l0Z5Q3RBthmj8kthdeqmz2vpJAkleozKNM4cSzR6oMZd5Hc6hZCPpCkuk/QY/1fJNrLEtU00
KsCiWpl235UieU37kt4zqlj7phRSoMdxfZNZCdSUgej2chPKUKSTZU8CP2ADsjrE/9My8WlPM/gI
EjnMFNvedU0j3+JYih5Fxnuf5XCy55oNCZgJqHOnkqOwE7UcdgkxgyLJ5BeoIEy4uPZD8waOdly5
Oo/s+7zTxhuzy1NoMhTWcZya9NZqZfUR2MzJhcg1/KIzIE89JSYgZGpE1yF4k0peWw6SN0xNs8P4
ocdLecs3SQuNK6co+uR2tHo0QTQC9CVnTcsco4iHN4ZWBqpzha5vwBFXVJBS8+kA/2h2lxAuboYW
ykqxkNvX61t9IdOZE0VE3akSZgiHqz55RZq7Rf8L6hqQJHiEreBKPFlYrcb55d+yj9zO09KIW5wA
shnkLejIXBwbTdlc/4aFBGHOuIBiU9rbuQWNLJ75KhMBpK1Wzq6lR88ioW03RcQy2wo0xl4TzjxW
jD8DIQLq9u+omPLUGhUELQMFlwoK6ritcEfOdKeWnq8PzEIcn7uzlUhiyxK+yIFqdXcm6KwQbzB3
VcNepmY6jpKauK1YU6xfSKTmXm2qNRhyZEEtvasg+ALequy0NHoth2TXZPCjuv5JS0tplrTkECDp
EpNYgWUTmC5CoET0OwViR9cfv/QRs7jKQEHhhVVIQSPA0Kd1Y9zr1aCEZdT0r1Y3/czTHoW1f+fe
qFMoszJKA2bFnWMo6Z7Bvc0huvV2/UMWFu4csJsrMEVuoPu1H1I8t4f12KGOLbHSwViYhTmBIm2j
brRgQrHPZNMrDGaALhGftK78+NmvP0/Pt4AhRyJp6h72Xnom4Xqn1nBFJf399Ycv/fjZnoZKfFsT
yC3sI+u1KwuH1/txWNlxC619fQ7OTUx7YNCDUvZ86IoggpincMcM+naZYZW+QfVuYxJp/OyKUbpJ
p35yy7ZFM14ZYFWlmVy/HVUgH8EBieuQgT64kXT4Kdd5wU8VxAF7N7IFzLuYPkCcse0I4gXOT4iI
Xx+chXWjzTZAXYD7IkXsfHUnv0Rregr9ETtf1+fYLBsiMTKSCmVvROmtIlv3nQ1ITLt2nVmY1rl7
EoPGIKQ3WqisJe9jX7sKP2jltDIsC3FhDqMi8BWY1LLV9nVzF/OHOj/LcfzuebLy/IVj+Ktj923B
I+ZABhpSZvtGaZhHdSAi0RlzIIu0qxPlFgbGK32DhcrjHNMtwbqKQVJk3EMrxoSGCN9AGWlDy3Kn
GErtQJb1D2RMf43cWslUl4ppc0C3DKPUHMseO6LqrUPEaflYaHFtO2SUm3tbAenTHXtWA4uHQpcD
ACFSZWrnBOqH5hpf76v0dCGZ/UL5fhtglrcRaqNQkKLWMAoQJhML0hhZl4we7SJDB020/RyJln2Y
EUQvncFS6k1pt/QATSS+U6cWfgaDDJGr3OpDUou/xG6t42DBKg2Hhu5UZqy7SaGw4yDM5F20Uvbe
x4zfSJYh3iKz1CG+aZWjkxt9vZfHFGyoplMqSMxok3BkbOrQpLQB6FrpfdCNTVzJ4YoMRaPiALl9
2VNqlr3ocpHteAyBwAwyPp6epxAFTiWAvJOzbmyhFC9MLY19Jbp4o9a1CrE+YcCmM5d9VdZBya8H
ezvgwzddolJ3nNLWKzsGULjaQf+TGQUUOWCyjjtmqkEYJgcib+LWsextezNIsgotJwZLumzU3Mqq
hn1addUdqCE4jqtpiFyU/NCggfJxPrp1XZR1ABKdhOpsl9w1cZaAcVaCT+mUgre/fxS05rg+VYfM
QCvjsIM/gWeaSWj2ZOWku5xCafN4Dt0WHRfD3A5VSnD/xT3fA03lfRxq6PFGWzM1ngrWrdG2L4cZ
bb47lRooHZVObG8qv5TmBDg+5uYZQ7eSPS09X/33XO2JxitdhrupPJ06+VVvmi1P/xqpsfnJRGjz
XYbRsRKQUUk4jWbhQrJQvZOZmqyFkqXJmB1Oqh5NEOCDcM90kiEgdTs8j++QFGyOyZO4k97UV/I6
PLI7dqQ3+v31L7p8qmhzOkXV6B2HrC0JCaR3cSPE6aXS3ocz0OP1F1w+cLU50aGCYGo2NIKEaQ1B
n0ofBk+2oVF2/ekLEz4nMaQdXHxkGWwaKPgAUAacA+sGx2oqv1z1tl2YlTkvwehyoTJ9nPZjr9Bj
wmxyiBhpXhOBZrg7aE3hmzFweS4Vnbkm67E0L/MkzqZpA/mQfl/QgQ0OZOBALu0lepz0Yny4PniX
D+X/m3ymcnumwYz7DAV/CASgoldCciwt6AcUHRKngmLLD+dJ+3djZlKSZQy67KElP9fjp52ZLmPP
MV2D/C99ymzjm5TbtNdUvp/G1G+k2C8L4GLij7OeZ9H/vT5eS3Myu5vFvT1IjRjHfYIGp2f0RIXS
GzV/pQqDZOD1dyygSrV5giqGKVOIIFKIi/he6jrobaWxK2swT0RvMU2aUODcslS+hZaBo8Rm0Ma3
nVR/XH//woaaJ7G1pGnFECXR3lL+auYfq4HAqnoq+Uo0WECQwITl34XQURTXes2E/zQv/aLOvIoV
vlRLGz0JZcl4suhLlACEUO8T6ynVIM+cJh4xVsroCzP4/zSXNgkBUmkvCpN6tqiiQFZY6pdiXLOG
W4h380wXCi0Kt/o22xc4JvJYuQGQZW1xLP38859/S/JgHVRDezDt92VWuxpuSRGY+7xYmfqlX37+
829PBylx4LppDfsk6v8mibQ/m/6sHMxLv3y+/4mktmNvSWFV/5HQZ0YdXIam3fU1u/TD1X9/eARO
dpVYero3I+GnlXmr8fju+qOXfvdsy5tWVNZtx2nYmuRAOVSAs2Kribha+elL22124lMhwWwiq2kY
wUclzxSo4uVeyu8a5f76Byy8YA4ej1s5QV6NjAgupqN94Fnj5Mld+TNAMdQn/x36GjkulJtsGipY
khD3GyYfisprt5qlHz9bkVoh0phWSE6jlN2jnHfUpfFArfIlVeKV5rT2BfX6/81Jm5MVoHtb0qqj
6R7SgEpQl2PnVYRqbpoP0Z1IjXsCAWAnFuUT1ZvKreS49rtcLbdQ3qIwqFCGgwwjhwouDDVYV1P3
Eo8RRJg16VlAtCTQatzE8kw+QEMftD5IJDn4x+GWoI2GB8z0Z5M2kDaHqGkVaVWQmnm8p/EIi4Cm
U9GHgOBn1GnvcZqj2VDyD32AdqOR2sarxuTayxrYQMBR24S4spF7fVpWEHNlLf59VZZjp9FV08c/
BG4OYMxOysnfyaxtFC+TOHcrYtdnlXhgjyGO76mjLVwR26OvQ5gbgtZj6uRVm0CzrRLbVGo/C/ls
18xJvGm7ksJJoSvcyBqB/ZRtcKfhlQLXlh768A5MBYb7wu6MewHXM2TLXAewzBzoUfRQl0sAFoUk
J6uZZ7IMwnYj+or2hE7CSK07kZvp2wQdt9vprPnIJ5Lt8wbCYLSQMq+FDNOj2SfqbTZ20FE2VIjb
t1AvcVjeSI3XoCV9aqkEvbxeaSwokdtdmPV1fLRia3I0SYyhZoFPGWV24WpS8VlqFTosGtehNaq2
YZy1GiyRz/c+onm2pt/YahrWExR/jeYTPMBH3na5k5L8RWQ9jEXyvkMRMrFeK4sprpmUIHQOdeIq
BBLCzIDWqZJlD2yCfq1a1NoWOte/DYaGCRhkz1AkhWZvoj4Y8KT1tM60N3afoG3SJ4AZEg4OhpTJ
jq1HWEgiapxK1QA5IiBMwhDps9PYiURF4hpWgyYcrGVcs0n+2iZK7rRhp6bo/wx2sYNQbOY02tQ7
WV6/GtLwGUOr3m0ieD4QpY4h31VMaeozjba3MoEJrtd30fArg8yzY8im5mes7E+5akCJR0pGtKBA
Rhm5ZvlqavV+nUAkFWIDhU9t/msY2xbFhCjzI9ibuDRPpxAWE9lGSca3tG6HvS5xfSNYW3hlhboB
UakcRj2ktAYtS5BX1xG6NBXfGrV0o+VV5CpTOjgFZPAdwc8SaLYMBZ3yrLkIOrVjp2mFkUEdImUD
xJYa6NTRkR+hUfGc2/SBm6Jx7RgmMdBUNSAKLt57VgKFpInUN+GE8mLJaAy1Ud8f4W0q+aNIq/dS
OVs/A17k6RbkjdROAae9UzpvJHKzydSRPZSperCHiKHcod4xVsClgsq1MzL2R01L9Q4VL8mDLo4K
gBNkGBiEkhVmo6TcaS+EsDdNzmx8FtEgAFxCkgfIGLmIa8eW4leSDo+xkbyY0PNxLXwiHlt+QK0l
kHvaHqCn23i9kUHSWRRQKa0StAI7RZPkrZFwlB7R/BtieN3DH8jjVZR2vq0oVrop69TGVMDKqXDR
jswPdNSmYOKy2XjwBTdfLHS+tzEpqntKdLKXWW/70Kw23TiNhx7wGlP76Eyr3Nmxmd9B8bbC35+0
OkCTT+VOg/Xrd3FHYXRSRiG6P9qD2Qt213NBbvoJ/ZJezbVdy+0C7DeVAxKWM03RniHho9/ZGlNz
z1KMeN8gAG6sNHWpgjUMNRACrDmx7w1q1b+Vpu+5Z0Koyi2Y8dssp/RgsToPEDl6FI7Vnp8obdst
heCuH1uq7WdqEft1nmTPisUz0OtLFIAtDgrPgJvdI9TVFJjbJjXkpUcIc3cZN/24rDTmd1pbBxrV
tW0skR7lMppPzwS2ZEcdPkNukecx3EZkyP/po5q5hqAVamX9HUrCetgC0bNRDYO4Qz5ghnt4u0f+
AFnd5xYWVrtpipMwVkyEv3hAFpNlbxHpdkZNbsSAYsDQjMyXEqkOiS6xbcKG1GlVlMUrEXeBiiKc
azQQcFbMyvAYNWsMav0Yo6+MGZAsJx2zIx10ukWDNoV+Y/lkxwSidtSA2EBV3Dcoxm3h/GF6Fk+Q
VCb5CwZleMokiOwpCKWesMbXOKrQ3e2BlEgEecltuBuKPpU/+qqRn21VPSK9P4N6qsRjAtFATs3B
ETgYN0OZFSFoQ6BhFbBMITCHgEhu09wNE28/STbi71pZdLCm1MR512ev1/OfhYvhnBfWwVJEhUSd
DulX1ZHZn4yj0vdexq8Z+tQ/e8Us/dR1g4y1HdnhpOVQTxLpzYTSNjv7tTSJHxf14/X3LNQhvgrQ
3/JzW5InGsHAKNT7D8hTe/gvnXEH5dxNbzwP/Pn6a5ZGbJaSouJXRcSw8Br0pUK1qh9oJRS3T0zq
R/LwWMEj7fqbFpLrOWesTTRGk2rAdcYSXtbJblr/1dK1W8EC5lSbU8UGaH0MEfzj95OV616SJJ8w
Xt/LrfU7qqLXvJQfoqjcR9H4q49gdvOjb5oTUNGl0cszFmcf2/pzROCkFTOY4sEufIUPvXDZmbNO
zRJB1yapHUoWZAW7PCAiWbkrLM3HeUV8W2BlwiA+CQuOsOPKLlNVWN3R0vaKka1x0ZbecE70v72B
i0gBdF7RIbMEwwwz9vWYbxkO1x8N/tx6u49hoGxHow5h/P5dLmCRMMFNjsZ2v3KNXRj8ObEtgmae
bICeFxYULgE6v7NTsYIPW7jrzLlrEF1ui0jodmhKLW4g8li7Is0hQV5oEY6AOl8LV0tzMAtXVVz2
VKBOGzYSnFoGA1mTZEfIOWJlzQR66RWzW3OO1F+HYx0JOf0Y0XVrVUDys5WOxdJAzeKTKidCyeKU
ICuTKZDEEZxlLaodWNfIO+RLdGUxXY6D/zPjjlI5QeW11vdU5k6m5HcdGY/VuUk0DsEIF7nra/by
kvqfIzdk0GE4Yqn6HqQwzR1YUb3QVCF/rj/98kwAlP7vhovGiYteHQhu0OoJbmwnjYLZba0Z8C6N
0Ww/49hr4EbFSKjW1W9kVrCNfyjk2IXbExwJrG77s684f923sNHCJYB0sMbZaz28tXQil05jFGjC
QaHw+hu+mCn/rwKoc75ZpCmlKuH83tuQ1L9JuqF+YtxofVZVwN6j8ZeHFNaFO3CcwfhRBrKBnnkP
WyxwmfK+0oKsVw1HMsXgl1mXn4xMyo+Rgh6qBx+u2pPRpYClExmGX7iYqpusThmcybqmgnsLE8qN
REbpUUcbHhYwSntDYlzMbQBR0Eq1pk3HzNjVBRMbvWlhXTDR8aGAWV8HSxgr28aWLPt6P7ywMVMf
OHyoITEu9/toGJrXiTSS7cQDgbSgqEukYBUS64MaNeCsQ5HY71kj+0JIdthNtvgQ5qgnrq0ZyqGG
L6cLtJnsRJL+C9ZDJqy54/bF6GUzhNSCCCFza/lV3OlOTyLZLzp5DOxxSIJBq2rciyugXK2OebE8
RrtJicptowx1kMD0ZCdpFQQUhdXXPtFK86CbGtuNFA6HkBJtD3oeVVhRSsdhp9kOGI9CM6atnhO6
gXchzM1Gw+pWdvvSNpwVKAXnWmKnkx0aE4G4Ve1LpfUjNVvgQmYRV05jizCGiAvfWDY+a2hNMP3h
+sJd+t2zUJtVfd8aMBIME7t/HRsQlIS6EmiXHj0LtIUCIxHoppPQUsHbg7j+K9fY3+s/eyEuzXl7
POtsRSSIS5S+gBnkplMNI761JGzhl88JeiNtDFrXlR0OAJhGGbTUUMG7/sMvJ+HqnJ5nMl2KFdC8
Q8IoUIBkmrDz473ImjdZGx5Lid+qXfty/WULKez//RmonsJajJPQrPJd3cEKyGZno21+bg8128gw
XeQj+yiHE2HZrKWYl09Ydc7eMyNsucnEeoXlGi5NqnQDShAaDnHDvWL4YbNenTP3lFqMHY5wJFMF
u62V4hin4k1j/b1aKu/XB3DpS2a7GmG6QpMW3W21h/tcl8SwTbMLw1Ei/pcmaypQS8tttr/TidVZ
aZdIO9XSIyPClRFpa4C1y4AmGDn8e/aVSNDaKNMm6J+2MqSkYUBfRu3hP86upEdSXgn+IiQbGzDX
2qvofe+5oNkaA2bf/etf1Hfq52kKqQ+jkfpgl5dM0pmRERlYjVNK3p0G8ZtPkvuuWIxy54zTMHzB
XSgDAl0ZUKeNjxAC5SN0uXz7rWFd8nz5ZGYiB7M9L/UgouqJjAZT5rsr4ss/A+HFOqbOIbFArA+W
jYWZZk7HbNaLAQDKkw6wPKhkbKK8e0ugabzgDeZWcf77p8AEJI52bpFeB7ajhwAJV7ydJggGTIkL
nTZk3VZuV5CFxpiZy2w27Y1VlUM1r5+CbAKrBtJh0apsCfLUYfLW9Ev0BDMEm7Z3vhWf1uQShr7g
pq4CNvT9tlYevYvrTt/ZksoXt+T8R5oKDvVEmd0pwLvXKIj0N0Qk+aHm0HBHJt5z8AWVFhJBlh2A
y52DuHAkNzUtawiGQZ8vHCoHWtrJgOL11EGQAwiLVYy+0IVP14yXNtsBxyKU+VDU4UmR8S8l1Sbp
4l1UOvu86p54Ha8tvMkvX+S562W4GMvNGDKkEWjQhNPvQeeeH5HGq/9cHn3ughmuBalzZ/QY6qa5
XTxGlvxj5f1D6L3EcXcYQCS7vTzN+Wy/iH49w8mkUIrvp7NgTFhyqFYNW1U8ulW5vzz63CIMf2KD
8x3AeWKdRo7Uo6pX1MKbk+bITp90RdaXZ5k5CLMNzwqhxWxToFnczmmhW1+6e+m26uPy6F/uELNN
RuWpS3qwmln6xGRPNiMyZJAQLpoDVBiKhW36cgGYwjA8EeUILnoIJPkMtTevdm5pPvoLuzP3+8+T
frJq6K+kvpScnGCn3baAks9W+tbJXezy/fKQ8esNO3CzfMi9Uo8nK5dXvRTNSjvxgyYM2O+R/G3K
diEB9qVtYyLDJNqsg4xqm5ATH6ZdiWrqMIC9gD5WHHVO8hgusQl96W4xj2ETQ4MPn8jZeGLiF8pN
GzuCKnZdr7PCX6g9z52JYRfofoLgThoNJ4FMf4buRkSX1yjNbi9f2f9yjv9YNbNNbB+kCZWyUEE7
iahJr9WUIcB2p97docTQffSsKjbA0rYPKN2zt1C70ytiDXc78j6FHpsnDh0FfbMkPt/GrpWuPQmZ
3Miz0qCChPuCh5s5ThMfiA9XCbw88E5NGw8/zpn0veOK4RdKQN19N9LkwZEW+Cn6spVvlzfmazoU
bMz5Dn8yhrTqQisF9hndKZxsXQinPrCxtAHLRsfbFFdbNLWiN2O0CohGO+ojBE4NOheHbtJ3vH+o
8Hg5gJLSfWYsJE8eZxovXZI9t5Nf38RZGW5RX9ML933GsEz4YTbyaKhECUXSEqShjbOHJ9r7Md+q
6YHW0Ga/vClz52Bcxi4SqMukUM5opwQY5jQurLtpKq2P2GZabhyakruxQDv1Lq/yesGrzqzNRJs1
ZelbmtrVidDsVDjpXZjFz7yvj2k77mlY+AuLm7E0E3VG7AbNsUWPPfTrl8hjP6Msuc8AqvyedzVx
ZaVSQoGYtz419L5yX336nqmny+cyt0Vn9/TprgIvkVKLNfUJ/A89ZJGtl97LdlwPqOlBL3dsxIKa
ydwenf/+aaJ2qJg32Ko9WckExcSoyYetH1kUitq1vWB5Mz7V5IyVY61qv6uzk+1kaKIVzRVwVSjo
DtlP9ORYd5e3bG4lxqeITHaZja3nHeMKITISVcVH3i/0l8yNbXx9GNhmOKl0edIDNI1BKgD9c12u
xnSxL/nrRz9DmeX/D4KLtod4Q4KezHr8U48jqN6G4SbN4l8Q8v5JRr1L0/6p1/4f9K1/K2WCSQ3z
b3WfZyFHjdaNAP2XYTde2U46LMTjM5fYxFj1rS1ggFF2inRFH5njh1v0dY/bGnC3axddDQAMDP3z
t47fLMH5Go8ybyzgVAS3d6TUzl46aACxE0nvvzfFeZ2fbAXK9mhnsVPv6JYv0rr3ISoIkend5cFn
jMSE7OGXd7JjOH+Vi3WubkOCxLIooc3zcHmCmTtsgvZ6ZFill4bqJAfHXYkCDBye42ydctpcnmDu
uI1g0/U4evXHNjkVUL3fKlupJ/scSU0Sa2iJl6PHbKyXGvnnlmOY++TKNlOtkwDiOLm3YzGwj96h
TeARTyw8vc8//ItIyqR6HUJBsyZpnaNXoac4ti2QFkN6beELPze6YfC4OaDgsK3iNEypvhkFslQF
OsgWzGHuMAzL7qcE3/OSlSd/0nRrh724y6iEcs5AqhK4szYjh4y7S52/XyO8GWB//28bzdDbfEpd
74hK8m6MQfVEobypgArT1WGSJy3HuzoWa9d7buL0YQj1Lu4eO1UtfOtnzMcs+4MMHjQbjdOdUuAa
nzK/Lze6RA5zqtro4ILCcGGemYCJGD7AqYVO1TD0pxGEBpH9FlNrjf/a6N1zUU7xv1XUxn6e1/nJ
1xTjFFPe1e0JAt93nmyvm8nflbT58y1bNWvmvSxj4nQWMI8ewGXApcbcWTHkMHv9hN7Y7eVZZq64
WThHCiYGchSqX+4k8xtWuvLBRaVlwaHNHbnpAVTb1ABZVic0rK5DqE8pxdcsutX+y/d+vv3/ZwBA
YQLJW8R3HYkPha/vtCr+Xh56xnuZrK5lSdyOl7Q+Kd3QA6C3CmW/qNl4dRwvbL474wJMqlaLxFFl
17w+2S7LD3k1iEOlbRFDKKfuUkhpDTbb4p6JdanD/jftY7GNZDhctW5Z/CAoH57SqFAWmHIS+49w
BLmvULFbj3Y+HIaRs3sOrttAACz2G1+REehLryTIBAJKaq90A8DvrohiuuaFheKacMNoVauyvmYe
n0Dxg1RQCixiv6pp0hzAFRf/5TxW6NHmyVshY8A+uxyfkRXenXTjOdo/TMRt9nFYQwDVRbz6hCaz
6bfnj2BfIZ2rAymoewQWLoVUPUUbU4mS7nMWgQQkB0POthdl8TiUdLyLyJRt/QHtuW6U1evUG9Aq
Wjb6lFsge45kMuDtE4KQGTJB0wriuOWzW9pAXwEEugZdHQk4dfm3MgKgcfn/e9ZBOTppOd56E3Ip
+ySb+NbvY7qDRlG08Cn72laoyXyLlnHeD1MLS3SVczt61vRWUiv7XaCSf4gHQveX7/XXFk9N5EHX
267j+3jaNV11W8TpU+0WC+b+9XWmvuERo3boWd646gQwewF2nST9PeGZTta+DSizmwgkY2m7pKb5
tYFSk/MWcFSwBCWsPpG0+glB3+sCwN/iTFh2eaPss5f6N7igJvSA9r4sWCijIAydflojRG7kFmWf
6UNUOhvWoHTKP9pJRN4qSmj6DlFP726IivKpQxn84Eoq9q3jkW7TTaIC5U7O679xiwyxgELf/RD7
w7XNk+bdnrJmK0TFf6PxXOPE3c46XF7EzGmbpF28GrykwiU9NVGNmLtL+LUmqv5O2xajJl9X7JLe
aRWRJ59XyL896PqPQo3h8k+fOV+TmMv3LVZOwAtDa/aPBnifdr9AA7W+PPjX7AD46caniSEWhkAM
Rid5Jg4SBCw33QTRoy6LAAoBMcra94FCZpY3bTwZlq+qOLdgOKJecP4zyzPzawXOO3NHrpAu5Xel
aK/QPnLs4ur58gJnhveN9VUsq5sKFbWTjvQPBVHAlajI3gr1tzp80Z1jfHp5RoFYLiA33TS/a/vG
9vZTStZR9K33PDWZkclQAwZX5uHR4g/UvSblU+ssPHrnPK0ReINmAilL3w6PQKKqDdH9jc6RTlHU
v7dkt7Q/M+kCakIpqibGR7brrGPRg5cAX49ulcjm2vdRiBpQSGgEv55GsBUpPypXtq6WyJdnjt5E
WQBYXbAJhGnHTr1qcW+H19X49/Kt+roLllETZjFyS8smBndjlioGdffWt+7rzHeAYBpEedcUIT9K
NCu+FrkAGh095m7gagLZeuGDp812H3mFctzlXzNzkGa6WEBMOQIcKDpNoQV9xihcgd74FyHjTVc3
enN5khkPaqZ5y661k8ovolMqwCjlSW5tIt4W28ujz7zKgLL9/8jCzR2LTJ0OjyREadcaGLuyYxmt
ba+EgHsGcnDg1Hjyu8sGNDkp9EhMokmPlbSqe92DuDmOdbb3LF4uPHrPIc0XXz0TZALcN0ebFHRQ
RVa/Sdv7xTNZbQaS6ZWTtxsrtCZUdkbIMJbp9zIF1ESceChZAy8KCq+yRpdGPo5knaK/GNim6FsJ
TmryREeFnwJ7jG12ub5Rit02irzkAkrXsl741M6ZneEQVZa3WkO58pgM1j2R/Q9VO/dttESgMze8
kYzw2siLtYqsI8uS9ZmJKUERBAxx3/va/kfG+Ok1G/ZjBY0OULaFY7aSOgTzE14IwxI8a+bXm7AS
SON1Pc9EdMoswDGjobmfRP9SUWepYXfm2ppoEpt6TRl1fXJKiymH7EWNB0AzNN6jilj4XHbxdKVQ
zHhpQZJ5LxuRfSc7zzk3PiYtCiVVN/Zt4Dm9vXGLMlwBz1CBU48svdG/dHOcm+VC3qaOX9Z9HdQE
OEXImuN9kq8g2/6R+N6Cl5ub45xM+XT8PuCEZTR2NXig3uthQF5zJehHhKa9y37uPM4/XgVrOD8Z
Po0P4ddGlyjoBbkS1qYHvZiLSsCaxN4JEvVtDlH7qni9PNeXzxDMZbjUtIukFXVNf4Xw8VeoxgeF
bq5Vi34S8IAdqZerb27a+bJ/WpTUuRNGHQiGdarvHRdirJ57G4fdLhyHpVfI3GLOn6VPc4AA2G/T
rqBBC6a7NY/zHXon98D6ggm8A6W+m/y6vGtfWih2zQgYfUgegw0GfP11Xj+7aXoAgeLOUfbCXs0N
b3hHkBMjVdODaB5cV8nGyxJ9nEjBd11VDgsx/XlLvrpjhodsCxLnEPFuA0sI709S5PJBqWqJ/njm
IMwSGXNTWYAEuw2yPmJohbWTHbX8eF2O6DuvZPIDlcZpd/ksZqzlvxfpp0NHLqDqC8TEQTJW92PU
+kCGg6NTaTSLA9i0Ybb7u/bpy+XZ5lZmHE1t05TylNOAFDFBzSTyN0rIH9wf6AF6hZB1rBuycA1m
zsisobVljCy0bGkgCJoSiYJOR/N6eRkzN8yslBWsElbtAU+YsK44DFLoo2dV1rUfDktgnZmdMstl
RZ2GEdUTDcZhvA6bKV7ZVB1Td9zXg3zwibv0NZ7ZJrNUBg41XLXMJ0FYT+QmDb3s6Bfoqr68UzPO
3mxVG2XYOugRpYGfl4992YDk0o3v0dv86DvT38tzzK3AcMI+caYenAcdiAvd8NTwtNnGDNTa3xv9
fAc+GUhrMbBOj10XFNo/Iri78h1re3nouTM+L+jT0Alrc0Xrqg46FYGWMN2rQm4qwDt8BNuuXvC2
MxZutr8mLWi6exTdAzbxj6Kdiq2HnKfvj8e2gLRgM4KLHEiP1eU1zZiGWSbrUkA4IVBMg6J0f6DG
dA1qEyiu2WgnuTzB3KYZrpd4ZQxWWQHWVx2COehWQV2NwM+D4HDtk6UOs7lZjFhLp6PAxjEC53Hr
hfVGUtBbyBvtvDd+uZDpnTkYs0oG4oUMgzkk6FIZrZwErBVx6wRORX+yJC5XeHhB/Vvx+8sbN2Mm
ZlEMvUaFcge/DgqaXBUdMlF1d/ze0Odd/HSRgRMpO6kGGqSF3g4SmjhQl7o89IwDMUtfaJGvEo3y
QIAee4vHG0VBK5L9nbqPy+PP3Fez9oXUwcji3KEBJ1MQie4xy+w/vpy+k7ZEyG6YeD9NWYcEEIZv
7bU9VY9tKvddHC08CebO1IikCskShDZdG7Rh9Z569oMCB8qCoc1dT+NbzXIUuypfVEGt3bWlo3Uq
3jKATfIGdVz2UTcLNM5zJ2AYNHQtZAaemzYAkPwpT126CpPxNRJi6UE4t0mGLTu8IV1aNeBs67Jb
5mf7snR+Xr49Xw/NzGJNf07+jFFNg7Cxn8cwufI7Z8E7fL0tzCzSoFucWbWDACCpQITKKeiTf+XQ
wLj8w782K2aWZsoeeWavmdogRhaGrvosAZg8c/tAZQU5SC/OFlzD17eImYUaiM0mjZdOJIhTfkD9
Z63HBi/KPO5XSYJVOdUILpd4SWtu7kDOu/nJEzWWRyQZwgry5/kmG6vVpJe47OdWcp7y09DlVOcw
ZdBeF2DggIZVueqs9kWMkIdgbrUeCotA1KNcsIqv0594iRum3ViJaBphkWB08fhK7I4XK4qK2k+3
hERQ44z9vg8hEaGgkfJHxZJsozZstyTrk50ugOUBh5B+uXxbvk4d4kl93pNPa8+UM466USzgtsqu
rCpmW5DkVOhRzyGdCijUoQYD4gEqoOOxaMhwJ/3M24BCJfsBYEH1Jmo6nXzfZ7vLP2jGOFzDpBtS
FcQSGQ9AvdW/6lzQHfiXw1OfO9Hr5SnmbpLh/vqWAojMwf8+TKBaBcWUx5fgHHNDGx6vZyXpBN5C
kP9k/SoU43Q32h1ZqDnMjW7sjYrA5tsDKh301a3Tv4CefcFnzGy6WWVofRZ3wAu1ASFx4PZkV5bD
TVWL7eUNn7Evs5bgedFEtGY0aJLjBGIu3ZQrArIomY0b6qeAwS1s0IzvMwsLdU9579YjCdBAdw+k
KF0xD3gFRcVv4S+577lJzn//ZDE0tX0lwf0WOKUr1l7WQMsxrqONA+qfddagqfvyrs3NYzg8Nkwx
r0fICIDi54eO3qdErMCrdhT2r+9NYLg9CDkjtugQYjQhJ2suuf/WjV0ayKZUW9p886XIzLR5ASgC
pEhgbyQ+01+BhqpfyxBZRytFU1Lr2sPd5QV9HdozYRi2ozykOiiucdS0q0w4x9J/raReJe5vhDa7
y5PMGKHZsgnGKMatAkFNn9vTqgAaHKTv2TcN0bBwyRWUO8aGBZ1H3lhZ/0zH6S0jxePl3z5j52YC
vSdQxcHO2wHSdB/UTqsVnbpbKwfD3+UJZjbH1DdUDQhfmTWxQHjRU5uDH9512PPlsWfsweyQrHVU
OwnAIQGo2/42YbMNU/5W9cNvr+ULMf3cFIbJ+SA4bNN4YAFL2g+aROsOz120Mb/LZIl4ZO4IDKOr
ORosprSxA6QfblvX24qs9dGIyZb68eYmMKILX4HOrGaFE2jQHlWovZQTajEgobx8CjM25hk2ljTU
dgiBvNXoOdMmj/lpisldYY9yZRVjvk4LawHL9F/33b+pWGb2LU6gDQCqO+ZB6rvd2oYK61H23L52
KksfEI+Ea5bQHGmV1NoXDcTtnDB5QUNFvQH3YnofOvhNSc/rNXRN8hX+hv04d1VA9G56AT1Zfoyc
mhxraBhu/C5rwVPhFduJt2JXOgPaWt0MaDEvTUCVqdRautaLrktybER+MzQtQwcCec88AsJDKIl5
PLzSNGabOk2BuUW1XEelXmd+9TJkISztTHnIeZjvEht5k7FHE/HlI/kahsIBsP//L5ID0slWTUjv
N35T7jOS603t1uTVHgt344fgLSNjbR8TXLLNcIbntWQSEE+S7OHyL5i7c4bbmmpPlVlLciTN0QPK
rS0BErAYx+3l4We8itn8qZu2d+Nx5IE3MWSFuquhLxYu2cwvN6UXwf5bhcg5gUGOy1UX/Y3Uj+h7
6BaUkIzkSe6FnRgsCZXnLtsWoPYcq27naFDbLCblZkIrE5pFIM/RgO2aBwo4fzT2gzPUW/PkB0VH
fApcirfETj3jGk2UlhCjHQmNT0c1yHGVy+hvm8i3snH+nDvkL5/z3GEYvjFTtt3qwq2DLCZ/S9Um
a5FNN6Qlvy+PP3ePDNcIWcsIMHVUp6yiOobEOoB5YYnJYe63G35RpwinmA7dUyyT7gYwBIBZWAZi
XFYvJcxmXK9rPC4UBDxzqAbSAFj3127q6TGrweCjCq/cxChW3qfI5Sz5lJn1mNJ6oCKMisqvOCIR
yBU3sZO9UTwJbwWNm5OT6OkZ0r/vaImMQeJ5ZsWgCUiocynrawVAwX0yTvZhGsFiW4fMXgjwZi6h
KcXnWTGf/JKgjtmqHt4A+OZNKvAipuCYRSdYA2Wjy1dlbvnnX/ApyK+cWAB6CupuRepVyUESBc4P
Cb7Ly8PPLeQ87afhfTk2Fau5QsYhc3aqoXqrGqXurTZLd76KqoUH0dwyDItq8dEhYpR94KPTdtJr
1z94/ZIey38NkF98oE2FvqGptJ5YVAdu04Ketiu4vYWQJAFGzbPDU+GN9YvHRv8DRFHTD47LsIUi
mvcgR6ik1rLpdkmu9baq0LwORuW0hMRfXFUf1ZhP0EhJ2V8QcKHoPlRFu/aHtL3NwpgTMGzHJQn8
jDo3cvIBtmOp1/frSiBtsnBAMxv3j8Rd4hVMlB2o4dE9PTXkPnbdO9FaS/Y1N76RdvH9lnCQblon
2tSHnI4jsB7Nb9AWP33rgpkad9lo2daUQpJDeYeSXIFXe03prd26C/sz40pNxgS34gAO6BjUFTF9
L2Hh5yqHWF/+8XMBjUmW0LhMqqxx4sDxRLgXnW1vUOoiAJSAHrqOaYy0mRriZ1/X8mpkTb+38KzZ
QD9teLj8E2bWZ+pB6nKELGPtQy4B5E8bx3fVc2gB9LGwfXP2b7hyyly/9MoqPJXWCTJ6Gyd+Ymm/
sfAUuPz7Z74VjhGRdR40bS3I9AW8iMAmToTahXGUPBYq0yeoaKUHEUfT4fJkX6/G/ieIklqMY+Lx
YAzJ+9hmd1POT9EAWJaz3Dn7daRjm8EUGoDcHM0fUPfQNvjXQau84qN/5dURGijZ+CuuwxDxdbOQ
3f7aQG0zsBqZpYCtLZENsXHloHXr17+RLF04/6+PB80S/+//2ypzpNS2daq6X63briJqbbM4gxgi
VF/KbxK/mOB3RdKybYcBaBMQDO7SzvGfiNW09kpZS+JlX9NQQG3AiKnAg5/qBLzfgd018R7MfhCy
dfn0pBz0OcioBaVGJ5tdWon8SiiH7lD2tHbU67wV3H629zNNd64j2LCqKzBlQKEm24J5qQd3dw5S
jss3dO407f/fb+jBD6qfwEjHK/B31VeWuiHDQlQ5N7Zhy8mYJYMeWYjKAWC3ET2wRmwcZ4kh4mtP
ZJsJ8VY71Lfc+vxC0fpaunV2FUeR+Hl5Y85PxH8/4bb5dKz9HEzmzZgF4TSBByIM5SOicPnbFZTt
CQiWHvzEre8KXYprDcH0duFAZlyGGV5aQ+m0nDrhqVNI8HuQ+wsJxEWb5hUK0s728uJmTsYMF9MK
8EaQtQHgEdNxA0r5aJXZ6k9uLeFTZszY1G4uegGApkAS09F3EDLxXPDV5M/c/6HQZvm9NZzX9ilS
RLd4znUFVhbR2856yhu0snHnI9WhtZD0mtul88X7NIMFufO2GFp0Aeb61c2zR66LW+p3j5cX8B/2
76srZnoIiV5Qkk4Q8FEFeRAgJ76OBokvOFXyCjUk7yjPKr/WJAZoKJRIDitSQTKEh3ore+oAYuLx
vWNZ5JAkqjx20sugdgPWd7jlfN3aHt66WfcsUFPdJDZyHL1V5SsZQ+2sz2GPjkP0WvkihaoXdzeT
btMbxC/hoYhD/weQnuijiJsMLY2XV0z/i1O+WLKpuximmiTKLsKThgbzmmasux36Cbofvg68POvX
NPLtm8GBLKdWk35Ne2B/rU6Fu3qY2HMBGbi9Zm31yx/Al5qyod5mtWejAYK3Vxxc7aCJ6SEQEYUy
BWHg5EJToQhXlZ03p0JAp4G5brcfvDHb+G3Jjz0I+WK0N8b+oUiH/qkEcf4edTZyj6gDMXtL3L8c
tLM3pEyyHe0T/ynSNFz7RcH2VUqLDQL9PshtJPHrBvIvrEVGLQI33JqLRKxJOCbXHsQ+o3XTjioA
3Y6Ailln7dWAAI614DNJoyY5hRh1L8EgjWSU+9Qm1DqJHAzhUVpaaDi1IcQBmuyfDDXJaJUmvNxD
jjR8s4ezZpkkzjMNlbodFaiKEshl3VBG6gOkfeSVdh1EBMBRs30xuupx0ODZHZJyWAkh1WZM6Pja
cJu/nbmBbtxIoiU9Kqz8IOSUQtTG7W+r3K9WQHI4N5bfFQ+eagGQL6tWPwnOdb4Ja4ImVyjp7kMI
rTzwKUbPbUXtm4yG9smb1C+rKkO6Glxa3tgQnjkkoyhe7JYW124OEeSVB8TUtusbufY6iMrRrNJH
ZVvhpgmtZGPZfnftFZbfrFDp9ndNpLwrVF+zdQpB1s1ogSwEVMxw0zyGqIvKkKO0xig7IA1aBg1L
kk08QT4ohHbFxnJwfRhV0IMhsVyH6eQfW/SlQa0WMKe2rautnxV07aBb7MbKQ3IVFeIlDi0HT3nB
5RWUYhuw/0FvqGg8cZq8zt0OugQ/qWrY0jNrJqgz9fAcR41pllNQeNLiFxfquvGzapeVABKknG0g
cDKtk7xfeA3PfeyMKMB1E5mGXe6fhmRAPd1CgnJQaPQlSGCuQZDE9wAcDqfGqt1TS84KRpcdwtxn
wogQWr9SZVpIUASnwMFCaVcj2Yy33hFiXW78dHmSuS+qEfE7/jg5U0j8E++fE3CBdVD8VO5N0YUL
q5h5ldnmm3jSVjvIlGMZaHyIo/iW1mmxyuPpHT27/YryakNEsa3Q19Ty5Ciq8HvvC1MOHjKKIhp6
9KmDTBh66mrN1F+CkDylz5f3bibGMl/LTprEpGEI9kEDMh5zq4wOI7QSF5qhZo7/n7cyl52uE9s/
5cwCo3eQ8G4top+F/utlC2nsmcM3H8wFdBGyiA7QFxDNOvSsvabyGlqIq9xbmGEmSjAZAJsiVYnT
IyEWZ6+Qn17V2Yvkr5e3f/ZmGYapXKfScFDiRJ3hqW/oTyLZoRvFb4sge2rHVrwp+/IocvrRwZ1u
Yi9euFoz+Jd/iAA96E7XtKH+KbRLGUBkNH0t/Fw+oaWrjVdSghq5U6W9zoQFlaIYPH5FmKhjTW00
c7ee8w4mgX5bsDj8VhLcNnuBCqip26LDRmv/lkDTTRF/n0P14vJWz1wUsw0IUoqA/HsaTOj961Ti
CQ0Kh778ZS8p8sxcE7MhGRoFZVNz1z/VrF7ZrdpE+kXTfn3518+NfrawT6GqE1EUVBT4uSXk7ERV
XlHGXqyxWMLBzO3O+e+fxg+rcCQFgYdz9KssoPJUu6sKikpunC34grkVnP/+aYaqZ1CqB8fGiaQN
yLffepuswkXWmrnRjVCeNUXk6z4cg4izau9kCd0ifaUPlmZLKPA5WzVbfLTje3QA6XLAsyH8Vdgk
e3epHT0rVEuLXVkIMC3WnVM8EvC+SSHEtpX6TG5A3OfLt2DGnzLDWyAth0xyGumAQBmwzq9Zl+/q
+BqFqZUv/l6eYyZUYMYnu/ekznrdx0FSOlfghEnRs7rR7bBm8b0NGsMEisrg63aXuKZnTs7kSjz3
yro+T1iAx9LNVKuAhOoXZfaC957ZMpMisfLdhnoKBNZDBMHJ+C3zoMsm8S+69SG1cXnP5tZgWCdX
3ehXpDl7cQnEATTOJbArSymcmROxDdu0rCgF51OuAyt9LvN8Xafvkf1ok7uU3NDudoqXdElnggH7
vLxPJqpDP5Y1GD4D2gClH3vNRzE4r5e3aG5sw0CV7O06ddsk6FX/G1C4dZzUS1Hm3NjGO7snUS+q
4Sxe4FQQ4JXx9CgdSx4v//K5G2QYXRlyKsuoglhB2R+5nf9Vr4Vjoc262sfSXiq7zThgs7OrSlK8
mwmCWAesPh4emoX/wMLHSrKFL8jcBEaUbHOPiKERWIb9VLg3bQ6VTQH+7aXC3sw2mc1dk4otNTH4
dxDV7Ww7jVcTYPupXa0LcN6DDO57rZC22dwlumaohw4WnUmwH3pe9eBr9g4RzSXK2JmdMvu7JB14
xygmaFO+yoqfg/gZOVcioQveYm78898/mRlIavC1tcskmPLyqFr+FDtWBAlZ9w4tmGp/+dbOTWLY
ctzntKpqnDD0TtcEibqpnH5GcsLB2+7me3MYNq0tmZbciuC68ZndOlT2VwIF8lUfyQpgnCbcXp5n
LlQ12720Nw11mzf4uucJPUkotd4oBs3gvCXtjSOK6Ep06TmDkjhXoJ2JTrlsoEibdtNV1IWQR0gq
uXWjki/EznOba7iEyu5iPaBMegr7n042rJIq2zRtvo4XO8Jmvij/xSCf7kjKUj8ZUIcBbbF9UBOq
pFlU7bVaAozOBTP/0a58mqDH0xLKxqgLyNbddoW7nzq+Htt82/QoxIBHep2IONvEKnF3TjeiTB3V
3cI3eWZx/zSJjRb3IK+N5hX/JlTHiD9otYCTmPkUmA1htozipIoQ5cuynZ7S2rMOpAyr7yWMTW5E
21Z10rBUB5Ht2OvG18fSjoOODws1ibmNMTxDDvHlvEBMGeBdOG0qsGAfGjxvQf0ml/hYZq6u2Rvm
Cj9lABGIE9KLqxACWj2qiGwEoNH6WLDWsxV8kQM2+8OgqlknvR3nQcbG2yiVN3HU7ayyvJVpvits
6ynqUFkcRXYMmZ7W6KV4r7t2oXtsbn1GLJC0foJcXw51p5ivavZrcvyNzX+h+vU9p0cM248BIPQU
G+FYW28FvPiqdcjacZ6SJVLGuRUYAThalwRI4jEBq+578geN/6v/cXYmS3bqTNe+IiIESAKmwO6r
r3K5mRBujpFoRCvRXP2/9vtP6sNFEVGzc2wHbEBNKnPls9wM9Zvg+8ffZ22KLAKBgFsYZB3Mg0qH
XUo7eAFVeCPIe/+n/8P5U4OALEFgYnNS9yc+WGWsLYBQCNhtZ+1zsTEP1+5zTaq+Wby0bxeMd74H
DckQUvkMvXhk3NthKxOxdv1rjPPm+u0kUMOwKth4+AUNeT4i9dHsbe6Modns5V+7yfXP39ykwALl
OD7CDM8VYW2cML1lw0+9qcF8H8BH/yH8VQ1rr8dR5EVZmR5R+ytjNntIMLeUTfc+J/wm16N6SgrB
wUEq6z0DG/K2Hhm4/z6xj/7VGjz1OjhDo5jxW1M5RcoGKjzMy2o8dJbIbszIyNGrFCixrTXhgzu0
a7cipffXw3/ARmUy9KTLbXUp6KtrHqrpOWu/fGYW/EM0yt0p8a8oswu8xp81be7cqdvY3vj7C6C9
7Mboau15Xg4JSqA0+14QBzO4s/hjXg4yQi02izP43d4zwAvjFlI7pIq8+xnHmMgb5zG24LizC7i0
D5keWQSaIcp5o9PsmGF5bF87bd22r3+aMsFfuAp/IVs3SmA+/aPiPj3NPG/3GePDBWUsFXWOBaP2
FlZEmcnTKJmJH5JZOmeuChZZFYThU5MDjdq13eMQpHrnybqGYavwoC8DDxVyQ+x2ehYH/Ivgi2uJ
a3Ku58dWCkuEjCFsQBMNijeA4TZh3WoROo47zshKVA/UbR+LcvqdcHv4gXLL+Kf2bHsIRQJqHMpY
egcTbRi+YdyM4Wc+LlkibLzR5VJPtL5UlYAlDyexP/h/P772++cc4l7H6ptpm/T+AGKbN1xK9ddr
vxvkXqQk4SQ1hH1b9fv312jiXv/8zU34BDEwYur6otPsAnvJky+2cEhrl15skPCPF7Xb8frS6ElE
Oq33fu5v6dfeX9PIMkHVCWpnwJLgd+fmmWfwF9GOAnkFJXuamjz++BOsPcJih5SDDXknk6j8idLZ
+bJv9yjZbflDrj3DYn/0uRVMuURdEQ5rDwAm/Om0b8KBjYdMNVtuxSs3WWa9LETaRZfl9WUSE/K4
ltqPFv87G5HBjzD93PpJlv4dvTc34AVbwwX0xCerG+MuLfdDKR8/9R2WiSlZFwrIdd1dTGd+G6e7
ZYm/ccJamWXLVFTQukqYoRjgb2+nkeuw19aq95UydlRNzres2VKKrYylJZeoTxLazkkzwDA9q0Nw
1uwvxpvKjYDo/Q2MLElEdWksMwt/uNRWV7wigS/3utVAxJFAzxvbzTXo+TfcJs4iIM1s6UwOpKEX
b275Hn6sZg9suIiBQ7Z3vVPqFz81ZDe7ZN6Isdc+zmL+5X1fto1t7Evh/rXgFgwbKVQ8mlDzn+4m
Wn3tJotpaM0Qq1hugm7+PsvAyZ4PI7wu265P0dpaPc5ptVEbX/lGy8RVBkwniqyOuejkWU03TXI/
ZBsvamWWL1NVbWfbwRA0OOjC/kqEVSuLHdDgKSDV2XSAx+WW2/baM1xf4pv9opBDMmQWSmcUjVc2
gJM2HGIRInw8z1c+xdK5Q4NCSvqxKS5zk1wKrW3olPTRc9I9LK10SIhiG0nKtedYbE6ugUdrDgnk
5VpEa50vJj99tkZElhif0qVtq7ijLwL+0WEW9HdZAqlALpuNEuPae1rMC1jDtzUFfRSJvb+en+57
WoZJx4Dtf7W6bmNlXFmwlombpA4SDj/t4IydlUZV6u8cqy53H3/plYsvMzNqnEytLMc/N2Vxq7nz
K8vHjbmwskwtMzPTGMwUJknX6u7PoH+GR9yjwx3EuUFoF+mj6rZYiWvPsJgLjhUwMeBDXMCv3xdj
ebBn/rmlYgnuGfNiTntfkUvaC3vnpkNwi8qPdxZ8tOPPfYHrzHgzky1rSgs6o7GMzydkAcIKpYCP
r7yyGC3TMkFJrcCZengIFNoKa8LySCLPGM55lkUpl08f38Zbe/+LOdxD0Tax/nr4SOT0x+67oI2c
WXVX1UDnwJCd+t9n2oF+AIzA2IcadTgaOTQVUHKhCz90NdyzQtYLtk8Sbz5PPBt2TTAktxBqEQJ5
HaI+hcQ/JCUuCpLax0cuEJjfUdt0cUpSEjVaTUebG38Hawd6iwXS/5nQJPkOn/nkyUcX0k4hEX4y
BWTRqTUER9egh7cmro57GDHCyKGf7SIaS+ZFoAkmReSDvf9aUGEddSuqRytH/0qdmQS9C1Vxnqyq
fgpMP0VNX7/UZZDu6s6bzj2Qtq/GhfcbmsokcoaDFddZIG6aGqAThwfWkdV5/scDDWXPS2hpex4g
EvTrDCpEUnUHv6rro4dO21tee9l9MlfVpc5H9+foFThzuWUyn4tCNFNIS1Bcw8FI9fzxt1z7lIvQ
op3s1maQa12I26BCAZphWJTmx8cXXxuPi9XSJnYzwJu1uRRtke8gCmitrjkb6EYv1HK2jjsrO8rS
I2RKPBy1ca9LbjzgEgOjdw2hw6F1TL//+EH+t/T+E4EBmHQt3L6Zs/AG6Dt6XdpGx9qbJj+4ibqx
yHiupvlb6giINYrXoJK7ti+2EH7vvj3c87rMvrmnooFBR0uRX1wxRlw9oakmnBJgxLcKSO++ONxg
sYwWjjT+mAfNRUP52HjQh6ouUunGyFq7+vWx3vz8JIcrdjogydnnX6QtjjO8sfNgS6qxdvXrn7+5
eo+CRTt3eXAuqi79kuie3TJX5X/SuhQb2/C7ez1ez3XKvLmFn+ZJVfkI7RIDl3I59zDQaXP5RA0q
T2wYvYOX8PH14xH27jzEzRZLquspuxPMRt1h0P2B1da0R21PbhS4/2eQ9t74XUxz3+lsVkhkhNHD
YkWeZTl3DN7ssQtr1XjOvJ+Npu0Na1kfq5QnUZej4ahsqBMnViIPFWS3x5zCdnXm4xbpdO0TLlaH
rLQa5rgCvZRDEsOoJBT5vLPcNPrcG12cLmoUBIORo4KnVLMfuLgkvvXn40uv/PIlUihD95xBa24A
4w17n4KYgNj/0Oti62tdv8o7X2vJFNIOYIrdDI9pmAIlexmYfVngI6TsW56Dec8D89IV+jbzh3s2
tKciHx9Ekmz176093WJZMFbeoqrmqgt1X/zkKanhtbNxkF2ZUkuWvz1ypy6gIEejPfkJMNevyZlA
jEwNpEfdjaZqq01h7Rmuf/5m7l4RXr1EOHpObBo7pgohtEbYsBEArUzWf2j8qZqHEjs+es8QXJV/
G2+j6rF24cUqMIuWzLVCezF1NHBzpbmDyCWLPzdqF2sAjANa00gLba3ppMOq6tFQDl8K9eRRwb2N
WbeyaS0JQilvfGJqQMLybIjS/LfUdlghIBVbriFrQ2gxrR2v7aBeBm+LuU88/ZbmMiJZF/mWCmu1
MUxXRs8SJSRHv+8T1DjQSjCEoxnDqdBxkW2sHiuvaEmlw4ZVeDasLC+jpPft5N9lXv5faUMOqya+
UQH8n5LlnSVkCSsSfWpYm6Jt1bY0PQHXK/fCb9MfSlYCQMZEP1qtzc9TO/TRmIOGlheecsIgEDBa
lwJ5dZa4ISXd/CVpegWlaF6eyDCOG1rRlc+4BB45vZVMDgfvIa8fyARUZHawAxJK85/eGIkrc8lb
LAHCZdByzoJd+hy5saJxaqDB82xjpq4Nketd3ywwwkkC0V4RmmZWka2qmNBXw7b2rrWrL9YBqLUV
CyyvuZSZyC49DJofkUzuIms0bCO6WRuFi9WgmzvG5AzujBrprpFzlBI7zmCxY8utqbr2FIsNHlt5
gjE2zRc4YN1Ppdk7rjzl06fAPGCBLlYCe+qDxK8JpLJyiLQv4tr54Qwbk3Tlty+xPJ2uKzpwHNLd
6n6oflrOORhePl6H1+bmsqXc5oPdopPNXMw3PUft9+Ar60OrDPmNO4XwFbkjL+OP5/rRT8P5+eN7
rkyGZYO5ntMSzdEFNhbImR+wQM/xGMhh//HV117WdYy9mQyeKVU3jOjQMAAyJI/5+Dx/SlQKDuv1
lm8u3UCzNKbXBs5iHPeuV+8o3foOa796MYVtZsg0u8jcI2drdlxXadxVqM1zMX7yrS+msfZkA/yq
h8oYrE9u7QCzrEIny8Y4WvumixnMfJirV8mgLqTNvpvGPhXBFvRg7dKLmeuPKRAVjUFozqeDC+56
MpUbv3rtKL3s+YafdqVgQjhdCgZnLC0veUmSbxXlNFJKoU2W18mBw/Vzp8vcibN03Fryrof1d/bE
ZT+4dAkPsjnAgc7TX3UCS67Ma+ZQDeVNGrBzNrhl6PjjA+XWVpl6ZZVdtoIHshZ5V3XojKW/p+5L
zUr09J4k29iFVr7TsglcMLhupkJDqZRO94HXHX3d7z41p5ft32VHvNmuXe9smikLi1oCuNWjPYrU
G5nWtVezmNkTzYjWBkdSK/vBRo4Wu284auTp1h76bjbaDdj1nb1ZOVjT9A715/lSBl/zebzn7RTP
dIxQ1IiadATNdCuhu7KQ/IMKkhKCsRF7RYmsRFgiqQnn0xPJlBd+/C3WBu5ipovU7WwD5+mzL+aX
BiyhuBrqOy3kPk3NXWqw/01qes6d/PfHN1x7osX87wGkS2hee+e5n9szlYkdz01RxejXpRsB4NrQ
Xezes1MkMuAGBts8n/Y12uB2JOm3KPArg2vZzlnMvOrdCYuMowt0tumo6KtooD+Z8/XjN7R2g0Vy
znjAjfYGa4mXgpQKMGsTNmx8rjOKBtGGVdHnbnMNn98MYgsGbChIdKg/zC16qX5hKADnWESayfjj
O6x86mUDZwPP48FrJn6eR9R5KYgJB7+r+d0QdFu3WPnUywbOABYLwF5frTwc9l3DoqvUW6imtV+/
mOQoRLiSduhnGTwa9vlLpd1o2uqcXbv4YvsGuIBRVSZXraMKYWUbGtmG/pZT5NpbWUxqV1BSeUHr
nV3v90geM+v1cx90MXfTAnHdOOnpUvVP04DeIQX51saavfZGFpM28wqDuiRYmLnzSNSvAiiAaeNn
r0yoZfNmbkumNXHoWdovkpQQDyPp3b2AR7qxiK7dYDFj0VdXJC6yT7iBCqf069zK2J4eZf/w8Xtf
u/5iqoJrZ7rG6ydk0+8670F1aTj5P4S/8X5WXv1S8Aa6dJDOFEJJP7gL2Jck/dl9yg4CyP7rLd8s
MpJYJeKtYboQ+17Nt+X8uV3kH4mbbicgKwQ/1z1naMmrg30B96CoQR5wY/V6f5NnZDFFraZtPOvK
AOR+DHXKsANyb97J+7zZfearsqUWPAP3L5e+BMtHDKA25WGH+l8wFGGpPzVuGFnM19wWjoSVu33m
KSkxIpn5rRXCoqytAA3KqDp8/CTvDyBwjP/vV/aNaJIu78jFNUGYTyeQuBH/fmphoMv6GIPFvOcR
2lwC8dO4P3sQWXy5ISt4/4fTZR2MgMPZTDCcRjbc74DOSF57Dwg2Nm6tDGs3WMxcEiTzmPkpuQy2
gQ24fVA18roNT/efefN0aSbiqUyjTm6h4N96qHKU9JXN9YtgYqs78vpD/z3Y0H+M3gnwcXBMd86W
rfxDGQgWB67dwL0HHA7OhXyxEh5sjNe1my22XK48HuTMc86TyWo490i4oDq0j7RJh9umTasYZLQt
wNL785suy2K2Mw+WHklzkb7/oPTwHY7qLATs79tkBfHIaBEOlfzkIF7syEltK1L0VnkRbQVJAtIv
UweSjUYv2scD4f0tny4tu3sYE89jkYAB3JjboZPnTCQbY2ztRS1nNyuonTTcO1cZ+4mT1R349I9l
XWdx75Y3jtf/Kmu+IYL6/2XvdwbcsgCmaJV7IyvhAVbZ7i6TTQ9HCjdIIHEX3vfK80cvRIdLCUNm
ux73wtJQV3jQ0MjQrSgpwFjyCGoyypHI2iv8JXxhdSQbdcxonu+43z7PDQ6Fg5NbF5VV+syKPr9w
wQXcavw+HNzWiVHhQZYgFw9DkLDIg911KJFL10XLd3UQlDd1UdQROOrZDv71L66cn/rGQgjaAsnW
1A/M13+Cljlxo9s57DOgtDTwOYg9PDtuCPvmJJ6E+I0VcaOSGJ4IZ94FwLSMZRH3V2xSP5a3ohEv
mbBfwQGzQPaCN4ro7FMuYPbuMv4nhWdHSHJ5SwHoOAGICfsGgbEFFhK007q6DHJ65EEhd9IyF0fl
/pEarzpwu3jKqNNFpp9PSd1h30zMb6VmdKya6cluIL6vhGnCYRrNXriDf6J5M936YDCFNuxfYg5y
XzzQJkXiXjRRO9PD3IJ3p70/uoZ3X07T3zoL/g4znCtcXf6AGXl7kJDdwFVkBnuqRN9AO1RmXxR9
EcKisIycWk87Vs4lvLWKs037C6TTHKF3So+Nci+qTh8KMuv9DIF7iNAc8pUpZ2HGrAFvofot6uGb
ztsxgnvfsJMF/ksNPvz2uBt7akIhJKC3pcwuhJvbhMFLu5jFuJeZsGLwQyS4iyTBM3d2WOnCipue
BlDIeE1cdImIEOY950m2R9qQ7wLl2SH4ciRSjoGfhTeOMYz9GCpSPjhfdMzBA8PxjeviW8fqP/Y8
fC3dHi9zPvd1dgc3ia+2AWm/Z80pa+QTuM8CfRHmb9qWPEQDDYZvxp+J6X8FZrrRMDQKM9//MdH+
UbHq3hnRI5clRRpVmrih32VeiL1xj36PA8XRJYYhw5Obsr9Vqc9TSU7wUH0aTGZwVp1v1VQ9B4P5
ZnRXRWmZTrtgzHhUy/IVjVdTOOk6nlJ9sh3+q5XZIzXkyGAYAF8Kx941dXtVflnfeIEETmBScpId
siuJsrPYrSdn7xXiRObgS4G2kDiQ4BALt7vXeHK0orlwM59toOpYeg/B3Q3pruz12tuR2T4gjAZJ
q2/r0Bb2Fy3himxZM0pleN+ebz2X3UTORDo6pMq1Q8uZg53bmzoivQNCf2btpYJfTl5IcwC4v3oB
WcUK3QIM0tIh9TGtYO+YuiqIeF1VO9WgKyZNqyTyVd3FMKwA9hWtwLv/Zeog84QF+/x7aH3YjVaF
2lXwI6Qy+D5V/ZH4aOJLoMGPfcr+jAWrdsjGgm2WfxXe9Kiy5JyC7Ilia3kPvl61Y9CGRQCnnWQu
j1k1P6WWe0P94bvd9jacV5KbruPQu5nsvoIgPnH1yUy+E9Nc6/00+WTfj60f6r7xQsvocY/3eVEo
0btDV8A2iRNgsrrXRA7DJR81en/1cLQIXnXZoaVeDMMeGx4JaUVghOSeZhs40XqGCteCBiz0ReqE
voduXSQwRQRfGDf02vG+haFbiC7iOeTjdIBUX0YFaIS+DQYYN7Yb2g0xR1XyVwzF7jAjuUMqFcQd
fLghwhvqsJNpE00ZMNCDT53z6NMbR8Abom3m6s6aWfYtn6CHg6/Ni0J9OiTpsG8p4K6m6NkOWLVD
Xpk5LIDzND48rEvWDS88t08o3Tz0vHv2rbqHobU+ebChCFOdfkWTPBR5s/9lsv2nwIHpWZVWQ2TS
+b6A6W7EGbstXf7DLp1nu1B/RkvcKC8/WSm0pH2P1UcS/qsu82KHtQ5DbvD1iWXJN+KRJtKJaY5O
bTysGe5VLC38I9w27LBDvWtPB8NA2+7uHFGrmIrqVwd1b2j1+XM+Y5R6Lsgunc7+NolLQ4y256zQ
1b7N0T0NeeKrW7ZfIM9LcMrzvs+GftM0acEhbO+9Ds4kuh3/ljlMNrJA/jcC87gvJypDJNTNPSSF
MO6BAe+uBlgM3VTBveMLyOAtNGePc75TUlox9RWLZ6s85J7O9gnvbtx2Aj2iY/SIlvchrr3xlEhx
k9nV6xxU91BFgojHp//ybvzPouYXTOueGenb2O6zc+9nv0Zp1QdbJF00JFAVzykUm8J9sIbip8nL
HzVPfzZW28FDYziortnJzPlj5v4uIenXHm0GtmhRZtfjBT1dATrMcJizK9vCeHRiZs0JlJ4ki43x
XseMyWia5JlJ9IAJa1Qxtl808Kvqm/CxVrAOy8zUO3cBtq9d2yl5KAS2VZONZ1QcUHNHG2KkpKZh
QXkaZil/4Sl9rCoy7yuZi5gQira2OZlu8wm7GZuzJ8uqvzQOz6LGSTVihAz5GsrOpScvYppfZYM0
3cCdL/lIz4GZHwfbex5TiB/6qmRRkysROznpoqBPh7A34HOZxkJAa1+b9NBJX4+WHYEyoODxNN+7
Y/PkSGL2GC/BwZKzE7l+8cfKZ6hKffxfkyIF7EHwchq91NySwB0jorFfSaweYYNFYde2vnURA/ZK
WY0mTFmFyMNXD82o4TdjA8QzBOpiZwQbZilOEpdph/LRSxgYio1wdiLoAUk0sEsbFf+NTfmra5cP
nrT8eBix+wrwxB0FPmQyfxEaki8DH/PYM87jbLWod8z5gz3UvycyqEMFq4FbcJXRsQ2G8YUJ192h
gqFCD+Lah7Jo+6NBBBG1vgs0TQv5agnp6tkZ4HvW9u0t1i8SIq69c9LhSebNF4ryx9liYx0m1/5g
oCPQCem26FJ1UHW2RTlFfs1fE9+HXL8obHIhqKo/tF5dnUaaTA9yAE3fq1ugTAo9PRZB0j0BZsoA
fhTqNCuqf+fKOgIc0d2IrHIQqdRojunn4j8F57ss7K2M7lsHGeBq7qvfjiB9NAjT3kKuP30VSjcX
kJjt+3qwvIfUpMFXbluvxhrmB54YlkSwsmkORFfTyRUTdk9ev2qvOhJPT3sF9eQ+A9rzrsqrYS9H
vDlnIPNNEKB8lViK7KtOO5EY2fCs7dIgjESn4hxgIQBV/LGcWBZJp3sdq7IKEeZMJyergniypH0U
PQP/1PM19M3UDiG+k1GFuHise3prw/v1OBj/v8xv2K7V889WDizsgwKxWAO/are39d7L+i/o00YD
hF0ne55wuaMN8a8/ikeJNfCTmP05TDRRkUL0vE/8nu1VY/vwKmj7cyWaYG/NbR9bKmVxUqUg7acw
MJ48xg7ZMGHXg63Urq1BGugskOw6YQP5b1X2j7oZghvuGJivWZUTeW5a3ChUvr+wbkyPVMCkB8Rs
dgeOqwxT+F/GjeMXPyGPzvtD3ur6q92wANBzDzDt2gR/VY+gBvi1CfPa/gs4CDLuObp7gwTZ5L5M
u6hHlSoCziyLbRgW7X2nnCN0Eo6ABhb/iaFxolTR9Jz5/BfNhxmxS9nsgGGw/7iKuPfUy3/noMeG
YwXKTQikclvtp7aFL3dmODQSaBQvLbtG0DoWEbGz/JjJJI+DavyRWVRFsF4aTxD3YKtxjROPU2FF
tGBuXIFOcgvWdB75Di2PyM7SEJXIIcwd4YG0NQ1hQq1mZ4Drixw4Y0KMwdqdU3GYYnbdNxbIx7qs
RDRgdMFR0OB0hUB8X/UYEwJsCg+EBbQYjw8tzjph2fcPtMEMwAJ1Al4V1rRd/9zrVGBDBYG8KGAK
BYjGc05wmAEottv51SBvXNZ0IbT8T1x61W0K5mY8O+w3yF3Bzuq9MVZ+KnZ9gVBkqAcJvp71jZTt
7ynAL+aGvtgZnF69rMSJb4YbUKBzEhapP8aMBDitmeQ/gEJdhNse/n1hT/tuQrSt7a5C7Qf3Rq30
ux84VdR16d/SaLbHo2ShxcAkrDpr1/dpFuaNJWIBW5HHLAfdduoQvJaOl1884/ck6gksVKcMTs4J
ca7OLTgN+c6YPcLlPg3rfOIYrhK2vXMmo9nym/uWDzL2sYzejkkN0EOA5BXYwP2unxt2pD4aKGyH
tg9YrpOw6IbbVmOhCgCCx6bUvHZdlphQj1m+g70n2eeDQ/Zl5d6QVOc7VlnuXprxr3KBzSZE9LuW
c0xs3X5FxNIeeICGzWqqgztPYaX1GdWhREtqrariOCe5G6Zc4WFM/zw2g19Dk9XzSAT0h+XR8d4w
G4fbGScBhgf8qk3x3MAJNczqsY49GwlLVTIJyWgpIlIMJ2tKyghc9OeM1GlcuAKkvmxGFqWmQ0yH
3hzSQKmwUqmCb2vnPIgU2xJADA/MwZrs4ZjqjAp2Um6OUF/2r02QPMLT/BmWzmM0qOzF89hPXuK0
5xm0gFNFqic1O7gpPB/hm5vnoazNr6CoqmisSYCVqipDvwi8KyYE7RqBKx4y1yLnOoc/LQSv2LK1
9bfRzQ8m5unQezicD4Lcdn1b7lvV/h2JvpWk+KXcRKMUBx1H5vLujxd4JvbxxoHsy8u72hkhvygz
fNcWxcAJ0X9kEdLvHZaaHSOURmjuKneGQg2v4BMLRpew90bX3b0Czwn+Bc4P3dZNLEZV7XjtQrBA
0usgyl5BhmvqUA5Id4dEsJ86LeRROkWGRk1QKPMeB1cLFbYD7D+GW9fV1rEt5hHj0X6F74D/tc2H
DHByTo6c9/4u8H1UqxGLHiyQA8IC/WC35QgeGZiKiLmwY+1rl3RfFE9tLwpamDQqu4UPRl2OGGVe
clshmfLDJSVCINQp/Ui2VXIz1mL8RQdtvrAiGCKvmLCZsxQd9AOwg9/a1nL2Dl7js90pFeej6fYK
sLVvwFvLm5y0/KmxpH/p2nY6kGRmT1kCk5KCkfw4V3n9F17D0Lj0I+0iNgfl2TNKRirzaWyjqzPO
kF87+nCPP4Cv5O9QQW0P8Ek1e5OW9VnnEkbOg+AR/N489yjQeBXZHXOQJusUMDZdjvDN9H5aw5AF
tO1oAkL88ePU3EoOeOmu2tGeTnCY887wl85OVpCLvdOgIAp9UH38+BYridOl+Bk7h2PQnEjOoyFA
LwbYAs5V0u0xVkJefPI5rs/3ppYzMz+RswepQAHjin1bFL/4jHu0NN1qvnu/zkX9Rf4XbRemwEEB
WKm8/TIC5o5Y7uTLDgmxjaLO2otaFHXSThaYOnw8azVgj/tTTzlwGnXsdybyjDl8/DlWhEh0yfDw
kJ8Ug8L36MsRR4TxVA7DASDgLiboPLYrHYnahkjXwyqWj58TRdKlth8uqG2WFoDIUh/QZ9Hq7Mmr
fYUIS2+Rv9a+0KKiNGeOYwsCJjPo600E+kl6M6e+vQNWfzrktbPVP7R2n0XOWYL0MVjEtTHW+PeW
sPQocYp1C7fbG3vaEr+sZLaXYmxg5yfXr9z5IpO7mgZ7g5ZJz3sJginuse4ovSFIWVkBlrLsuWgR
r5eFey6n4DhYqoqsPrntSvny8XhbSf4vFdkDEg+ME+OcYTKa3/MUQVUnMrnx61e+xVJPPbHcSmHs
5iCZVcr9DB8EYTokWbz2bzVbGwXdlYm5lFT3rSY0Kzp+9miLo5o16ThPhPPdQsh3zEA9OHn1QHYf
v6//gSDeKTL8r/v0zVJWzn3ZI0LoL/SQHORxfK7O/f1wax/hJhB5kYnmyNlPN3xfHNtzc0+O6qCP
fMc37r82HharkFWYklfIegEa8LVFwqx7ssVGg8/akF4UmuDrO9NB5gwTx3usE3WyUcTGgSy9uJT+
VlTejA7ZqJ6uDYzFYlD0NRoJOR5DDXwOtZF12DvNi59XU+iNn1xyllrsEh2pc4VuqEtafHX0j9ET
B4Z2AtO6G6v1yuz5R49tGLoEEGNdPFnc1Cn5OjbI9n480lZe0VKPLe2+6Msucc/AwJxJh7M5Pzkz
3TltFn18h5WJs5Rf22YYqoaj32LgwakuvEPAY3uQO88tToJvxBdrr+j6eG/mC7SzTZKAOnFxXc9F
tMiLqGqZ2hiza49wnSZvrm7GQvVdck2XBM2DxLnTtbMqssfkqUF7BUewvfE1VuTx0P3+3zuBV0YL
4UCoIIHJFbtC7/SXdCdiGpc4rf7BZ6/vqofxrtil9/NGUXtlsvPFZOcwrfRRr8UmMyBT/v84u5Ll
OnUt+kVUCYRoppwe3HeJPaHixBGdQLQCvv6tk5GfrjlUeXArtzxAR92WtPdqyAS9xH4z4sX2vfnX
NnwF7fIidysgDKo0MPmbN9SHxHtMimrT2dX+ciP/VC6+CJi6h6qFCmlhT2cYwFyiqjGAdDvQvrif
XGrfetnQPCIhwK6la6V4RruJ+zRC4vyFwG7uDkX2cuUoWvwd2r2gUYVnzgUMAH3r92yWO4d2T/GU
HxPxU8Qukvf+wS9iJPZTpCm6nZ2NK3zzhVnUAd5WKqEwJlkVJXY2nByReuBlS5h3Ixe1spO/huLa
OqB7SqDfhMommiADu4E+cR0Z9fQTSVJ58ADeQZbbL/ayFfwwjFWyAhxY6th5U37afDmNh8bxoQgC
5vCTQ+JnO3N5wO01AsfC5tbB3jGHgpQgjIZD0lddMOa5QjG2yB8mR1Qb6HlDWN3qhxV63VJrWihx
XWlZqkNrXmLf9amE4XgOmIXr9FtJsKuRB17Zd9Z5yX2xJZgWSxT8nQz4lYHiHtoHeQWyINJM7Mo9
ig3flUfrFuozt8jGNjfVfrwWt/0KRGKpi1o8aUbKgXRradi7FOUUF3nkLNuVefGXCOtgFF6z0sOl
hrTIgqI0BSINwZKVw7ydelVCkQ9pt37KIDBuQ3ahEW6/0tjCvYVpd4l5jMUMO6wmUqADnB+Xydab
HFSk/WbYpGllbFC0h45pCTD35Zi2tPC1UOLw2IUhFAKn5L9Qk4VRZR4U6drBvxSpdJg4VBRTBmFE
K4y76bamyE7HyGdvcfuCv9CUOk8cLMLAAjbgnacJgAAU3gKtY4Y10r8rEWWhi/8xAFIzynsjrHNG
9qDqX0X1Ma7B+BduBLr1j5c7yOf7SRnBzfiXSspfxlnX8fLMLFyadNw46lZuC4oDDZ0ZtJnEae1D
kXp14NX+2+QPxsroLHVBixUpJCWtXABpZLT9vfTIPfJK7UoXFlQRbFuLDm1p9B2UleJQTeyjlsY+
M26p/DlbZON4AJKP2Qm+nVDNJMBl2keSl9cQjD/Ic4WiW1MbXjhRdPOhzOz8tqsQ222Y320rwKag
t6mgb926BjjUVfGc42VNiAmagZ37KzF4YdXpongspbANjcc2KpvqCvbDN56THUfWfO/A0lXx4q6A
QUuXu6EzvA19xw9A+zhHVBPWAuxCKLK1uMf7UZbgKNVR1/YwAiy6F5pV9wmqaz2EcoIS7ytUIueV
cL60CrXAZ5uisCuU/yO7Md5S0/rdMW/lfbb0aS3CjbNv1V0C7IKqk5u5mx44jFgub9GvFeCprWPq
4wJ+eIRyK0za7C7P4qPR11vHfoSPw8ZGxVFJeZwKa09qCHiyb+Y5dZukxLc4qfjcgmbHNoX5wzSG
wDK6IE7eZ69c6dvCsNHzefjpRkSRdhiGpJ1DJmKgeYZKBdC+6raXR27hVNXB9gkKSXg6dW002s1R
dererqxrizcnmHu+9gIgiMvtLOxCHXkPWEHbqDwGB7LprtqS/khVUW58Xgwrb4KFKK1D8C2fyXrI
sc0HCPHPcBSFW2aGSoYfztbau2OpDfr/U4Fy1JQWqprCRgAeU4pNMryo1jrZ4v7yKC3NtbbXWT4L
UdSEhLHsfptNfAtIz0qcWvrt2sYe57RHDWhAdkTelpl1mCBFCjDoDsLRu8s/fmmKtf1tcjz8XXOm
IUK68Zp0ZIhy5gDomeTDx7ea0JVmy9xOJYF6QggDyA6FrSoBig6upLMFe83LTSxsCN1jaRB1w+SA
KYAM1kPmDX9gSfSeKYLytH9vpd3K03FhsHQ126ahwIpIAXR/A6CvaRY/UHU8jOP0vcnQ5WwNQQ03
qVwSArl3P8ZdGgwF35NevH5vmM79+hSVmtIquRhVe1a1yF26gSDfjphXXMpdzMyVTizNhbYdqnSY
CfCRDXTNgYp0O38nJXssG/8xGeMEMKBVm5yl6dB2h0AYb4UvzdCrjVAW408vc/dWN68krBY2379H
26fR4uiGhXILZAT5G0xgN/Z0B5+zTeVYK6t24ffruq+Tcs0WNghdRFlVX4MVlz+BAhNHg3TylT4s
NXG+n3zqQ9qOKNBO8BgHHOqxI+7VkKnHhmUroW/p89oxZ3Kel4WBcDGivFwYGbBQ1cYGOPbyerXY
wgNZF34FtqOGifjURbWwjxQAPb+46i2xZ0A31CjeihIwrauyfqXpLi5+S+gjpOm4w4II6FwfYTRt
wzCzFGBebmN/OlDvCTZXBzH+yNNqN3owrK5/ZEMS+kl7pDbk5dmVGh7huAXTha0LQk9T/ErqUDqA
mscHSQBkAGoj6fb2wO/iGuhwAWgqpIfjM22PQir9ZrCPKche57Qj5UDowawA2nKy+QH4xSbG/8Yv
DkAfcLOs/2bkBrERn77vSNAKsZ/t/VxCxm8+qnznsmOcuHfe8KT4X1bN94jUGwaQdM6PM3eCGXKI
uHLHndwP6q/09uao9tlUBsT+U9mAqACZr7IdKYqtP3lbBqRj/SyEeikTuKW723F89QlA3tcQgghs
fytVvOFyB5KOKsJxOt9TX8h8zNOnvKo3ir/WL4C5Y4y53CJRXyF3YDTN1nFgIF20wQAwnDP2RyOG
EiC8HpzhIMAW6Otgtskmm3c9gcN9sZliGAGIPzXdyokEdbw3xSNvvM3Eroi4LuEsZz4x3MjOWF/4
qaaq2Xf1dVzJqHGB0B1/WZm5z3kdGBJvrq4JAIcVmYtZ2yNbjaQlVwG1Dg1AiTWPUudUgWSK1gbA
iioYmKpt0SElXAWmvEb11EoG6F7cTQPg00hNNHa9a+Cy3BdiU9u7JIFSLyoT5nvLroGN2cMMLxAw
JVQp2/YCUMuW7HHvApTnWUJ3E6kGwQB+hfG1Ce2dGtmA3t2406stgCo3djaqxA0Ji/qqbppAqKt4
fDMqGiTlQ23tKuSp7Xk/Tpif4lklkcseEYSCFMoTgtzUgDaVuKnuG5AgjPHNU3cMhCOQazYeTlSL
qgBSpQFAuuAQXHeA9BfX8o9dHIo8SH7SPij9v9L4MNMPZBAUi+J62GYJ3V3erguPHp3CR52h6whp
BtiFP9SiA0sjh236HFB+63nNtkzXAufXDSGp+P9RrQWIaizNboimnvcbBQAicOLpgTH7LqUMRuGO
+iXdNTuhr4Mc0QvxdmaABAnIF+xq5C9PVpgAFb82yloTyf/6oCGedo65CdgGftHw0Jd0A0UrYbND
A5yVO65pdX79iCeedssr3CqbOmqn4TTfeuLAnR+m+NnW8DAHAlgZVx5dU+dbeNQRvR7uiDgm1GUp
sut/fGDk7Wk4ViXiBc93Y12hNp7uiiHd2gZ5p3PzrZsZ0avjzHTAjfVpGiajvedJg//YpgcL5PLK
/vqKT/TiuCsMF57eGD/wiG4qOgHVuGaMvrC69Mq44VGwbvI5DaV1l/bZBhC0AE64+8s/fGFp6SVx
0bo9GERjGoITcnKSD4Cw96gdgeC2Jpi+1MJ5yD7dMGRB4S+gGvz+YgiyfI/SO9C5TlDJtRzbUgv6
A66nXoYdgj7Y3R86vyeD4Miyhib5lnMkJa52ZVVgNoBiLtOw9Oi2doerCtxAgN/gGN8UGTDx5s/L
07E02dpOh/IBBHph7hRaPgmE6dx43c9MmQ+Xv/71zRsckv+fihxYWtqPPA0dcOwOyLd4z+2YjZEs
TPo0cZTTA6cs11pb2BN6ybtkuTNUXmqc+pw1pzSm8aZ0i+8J2BG96K2cSqgiHpNQijeelse6sPcG
WcmXLYRDvd49dz0V8LQxTrlJTyYn4EWS7t017RAU31fVVcdmUgcQb1YOxqWhOq/sT3sEWGrIGM+m
AUZAQ1C/70DOopOZ7i/P+8IG0UXInFlyf2or41Q5g3pw7JqGZgaf9gCoWmtbkFIdLze0sMD00rdV
ZonKTCzfNjtawH32s8KlEvLGyEr4yeFyI0u90bZ7rOhUV5wkIZnHjZ/SjVE222Z+NXix8u5a6oa2
3eXEGVWqNk5m5gOsk/cSWupTHnqG10T2JPpHPgHperk7S2tN2/J+atKW9UYSQhm03zhkdq6MMZ1C
METFFFimm74C4Os8N5YLzqaRp0D4X255IdjoSmbKTRoIaYLjZILW79jGsajvSmstjbqwpvVitoqR
dHFdfB338a75ocha2WPpw+dL36fNQpjhyAyFwzAXcVBluBJBzHpcmfqFxaUrkgH2XMjMRaTvY3mV
FOXJR02Lgn0sYNa+Mu7nH/rfoi7Rq9WcWENPMwvjrnpQzuzqijrlqRXTuwEZ4c048b3hu99czOw8
+5+Gq4SRUz3RBosZfM38I21ABaNAcSCPSrphe3kpLc3J+e+fGqlqeLmlPE7CStjvvOj4xvfLu8vf
XtiNujxZ6s2cMdeJTwKc6JApCmeDQdUg2dr8qHoHiYUaPNPLjX05N5avg5yhLg6lrU46YWzLjX0m
lFbwYQD5ek6Ts8hz4MIR5HJTX24/NKVNzDQTIOdnjllxe/WEqo/Rg/mcDoDCp0W/0p8vG6GEaaGs
TUaIdlh2fCpthlet2Noj9F/kGqxt6fNa8GqhgBbjah1Dw9tDtARdFDbwIR4rv74xRvj52o0FlBiQ
Lqs5PpnTYx1DTxR4M+Ph8rcXtrpePLfMssZge/HJ5d41L/u9nYO6alT+oyGGYWWvLwyQXh1XXGQz
Myc0Mj76wGX59Z/UfL/cgYWTQy+Pg6NjNLFX8JBazUMqvGIzWBRCFs0d/Bx/5WK+41T9ss1xLXAt
jdj57592uUISvWggrHwaG1B7cLzLNyp+4E7xveCrC63JMfa7oSt52MZAx3agWjQ3Ldg/vbRXtsNC
nNIr5swSU5dYyjjZSf5h8vEneDffK4aR/xTCk3JKVYpAC5naDvwzpAhHe1gZmn8ltS8ODb1gPFa0
AHGZ8rBqBMR8vfSvZTC5L2MpQwVR0m1suweWEb6dLMDxccL8mipw8poS3NNcyVuDuBuT+g9TMqtN
03MzYJPzkLbNFcAwu8oCfLSRp2RsQBZ34W1lC/aQe9lPNg8AOrlIlaX2VZ2lH8IZt5NZHqaBsp0/
kxn3VeiCXl7T/4zHvuqnFlEcFDiAecsBroKv5y104PKTVTF7X7s+u+1mPCfamMNLFxmwLcRoKI7L
yX0ltVnEUHRAqdY0cnocYSMUcaADT8pxPegUSCC04GnjrKQTFs4kW4tLUtAsM2OcSUnePyaci2DC
zQkpv/GdpDQEG/B7FVCi18B5AxYaozQ+Tc1743zEYGNZ5l2FfOLlAf/ywKNEr3a7xIfCjcIBAaYa
Ep6teBL5cD3OWWQOyUMJymFXfa98hSzP/8cPG6x3jzAXwZBmb5kT/wbD/Wb01UpAX4i1etUbtrBd
k0oLZ12RnpyCVJBC5q9u7e8uD9XS989//xT+qqL3jGok8WkwZrKB09PwWGeVfUv6cU0GaakJ7R6V
u3PWUZUbJwP2vNvKTOS2m1sSmKhXrvRiYenq1dbGhLRE1ygedk2O6gOMws83zqvEAK+vNtotbVDD
ujxgS01pN/WkbHJI2Jxv6v5jyh5FVZ1o/yu13puKHi83sTBgesV1rA2GTKgRn+LuvfBhCwEixff0
/3Ab+//5lj3MuuwMr1lbnvUbvI3XPvX5tDI4S7/8/PdPq2nk09Q5mc/DWOXQnPCGJhyJFAdkGeiK
vPLCea2DpHJhoqBrZcZJDOlGpfE26d7rFHbD2e/Lo7/UANX6AInahDM0EINzWgnQcIdHCVbnKsBk
qQHr/xvoM5sQ2G0ZJ1Cb3q2u9I5j1TW3gNXlb7AZc7eX+7E0F9qh40nI3mS0xBOjumHFU2Heu+r1
8qeXeqCdFL43m3CgrOJTY3247oPFzqxrCCt9CwcHlIQ2QNKMRTo7xskffJitABhV5CJqjWZtDy8M
jW4QWjPeoGo0VGGaxjtDNruBlUcqrJWRXzh+/pEoPu0Cq4lFpuD4HhZ5HT/4oo93Q9bCVqMH2Xhy
C6iN1cbon2avGlbeFAszopeMOxoXTdxIHhIW8ebKGloIvUDPTL1cnvF/H/riCvMPrvmpTwPpOxNy
CDKkVTvezi22NkjqKNoHbLBGCEbF4rFIzP5G1QyCUelQXadxwv8YUEJ3Ny1eQfMh42lx3xmV+pUq
23K2qrecNezZ0gBohwxyW04+GBUPixjJ/hiVPzKeKuMWbaxcKhYCv6nFhQmubwnrgAnlKi6jmnmH
3ka5F3fRQI4Eqc3G3q0M9nkffTXYWoTwIHflCYgdhtDiGa6YkxlBA/PEXQ7+1jap+/TMSvcCbzCM
nVt10w6qUfXK4bNAwSX/alyfZrp1m7mcfGmFsJ196nwbt2awosq+hRt3PN2IPH5B6fbU+7HYGXW7
ssCsc1j6qs9aTGFOCzGW0gGXySraJBigQ/PuOqx8yYqBRdUIhUugCSd73szeH96R+ncyC5RXZXtl
U+huZJkHnIIcvEfpWZAlSCUINWBQxFPA+tjZQgzC2EIjR6AyINv95ZlaCCS6cSsl3WSLSZIIHpAZ
pOTq3UT5q3L7lck4r94vBkV3b2UW/PpYXYBJkJEdRJHuWOWvvBqXfrp2by2NuVdjMQM2HwNJUKn2
YTYzICeStR251MB5p35aRxlEBXNocllhkUy7Vk23pg/dA2hRrtw1FvYjObf76fs+KJS8ySwIMeVQ
AdlCXKnY9kTOu8QrR+gnWXRn5Z76HqkDOlb/3xwD5MeEJbMfEpNvRwcyZHm1sZy/qYIgDnR9vreg
tCDTtm5rgcdghnJuXKhpZdmD18GKr649uQJuXpoXLbjADjWBllsNJvpI7a1veu1JdEkBVR6n3V3u
xdLUaFcPAcQINbBkQ+icPGdFdTsr+yqf5ZtJnetZzh+Xm7HOP/mr7aHHjNqratS8mwi6dQPEiqrG
3Amzox1ezTngLyjJxn8rZ/Q+2gRVeDkmIiyVSh4YEghFUObQ9YthXXaCjagZKqigPgk1qzqA3lv5
5rp9fsv9GMXQyTHsA/wFZWRBT/Hv5Z//5ea2fF151o8zc5TtGWo3RS3k7vphWBn/80XpP+OCL2vj
Ao1HWxikTqLCS+CyEIfQy7lT3Xio6vweWky7kjeHOnZWLh8LHdGVZ7sxj6HX1amo4ENAyfPA16hG
S18+37A+7XEJrlgbA/IWVcBjG8p98my5Ev++PueQqtYCIAC/AnxLpkI+IjNEs+Hgl/Tv7IoSyYjy
BjoGsCiGiST0cby9kRgrZdgv94ZNdINXKOihhs3hNOfxJujTewm8xgApHk9A+RA4sctra6kVLfim
Tctbv5/NyJIvpbphnQVHx4eU/JB4fV9u4ss4go6c//5pbsgM6d24x5bITVAVJGoJsOPz+r0k9jeH
6rwqPrVgd71RxTYI7F7SbHOV/ExZeuJlebCs9ADwwspz4zwm/9kt6IgWcxsel6piOYjAReFCwNWd
71mC5+vsNdney8XazerrdCca0iJvlwoKImwtIp/Bwcy1oc5ZZVZ3yjPHgfqeAQdbaPqcYoPWTz6u
ddupLSDNJGF8eBC5525hx1BsvYEUZlBk7XSkHfeCCgjtP2oq2u3s+oAZ2Ql5LD2TvMyJ6N6hnIdi
IuSvmueh9PmDDZ/Dn2kGwG3hZ/YP6P6Qg1fE5i3MuKd9PrUGylxJQZ7izJlGAJc991u5ZJvoYaK3
qEfSvLAis0zFJiOQtZuLVm6AO5Erx+fSVGoHj43CTU9dD/dFowXNBXLKZg3hTAPg1ZX0w5cRCXOo
hVbBIBM6Q/gryrl4A0X93XXXjEYX9qyuQuMbcoTGdlxFpjfsTLd4GR0IYELxKN1YI/KLub+WkF5q
6fz3TxurY6hxNXB5xUwY9BrSUxAublBr+TnzlN4VdlPsBOlXb2oLY6bXH0XJe4ESrYwYKZ8a6hyn
fq2EsBCE9HqjpTwUZ1F0jGZu2bvCrcnOFwKHHS2bw+U49+VhimWrRaGpmGrWOuCZmRAO2sDXPIO4
MxTW4Q0P/TwJIZSOmzvqT+a2a8aXy43S83r6Iih5elDCPaPxxWxFI8nAr60gMPmjMmfzA4YL87Hu
Z3ozTuVwy0oYXMZ1/Xu2qLvldkvuIXoKaCikGT/aUdYbo63YY5NkWQANiuFJEsOBqFw6XjdEwaiq
zMmHb/Vu4EBkKwB9lJz6RgGAMrmQZosZo3BHg45I0MIFYz8D/P7jchcXpk4vLVVVbLIGDt+RN0Le
wyHgJRruH6jWPFz+/kIs0ItLHsiOEKVUTjQVyaGnEKSFqetj3XnfO2J1hCySkJyDG6gik3XZzufw
9WFIRCJwjr+nCpaOgYRezcptZWkLaYHNqDqPnN1fI+5Ak38eoBQdG/3weHmolpa4FtSYSdougyto
VHlq106/ZMujonA2OX0BAnTXKOhWr7q3LMy7jpUdKltmDc1oZJRx5FsxOF7Vbwfe1sG3OqOjYhMJ
7FfHJY0sXsYbMymhwTqKCowcv5wPKAMOUL1MoEoPvbsgBlGuW2l4YcHpeFnhOEXLQIqL5vmmg6Kl
PT9V0jqaMd1e7tnCItBRs9BnHa2iKC3YDanpGVa96bFwqLVWCV+amPPfP50Kk80E3geNFSUUcNzB
hQ8cXicUwtdJunJ6Lg2RFkuHfpirokrsKKmfEnKVKXEgsAuByOnKEC01oIXNqknKuOa5HfVtuvM8
HJ+yhNKjv+/mNf2KpVnQbnG1YcdOGcPDuHCg2EudAsErrle4j/+yiV/EfVfb6KqCLYSSnEWkyJu9
XXodPBIMr91QJF+v+gRC2DDI9B/AquZ3IMobe95Bl5w4snv2RlD829ysViKoudRVLS6kadcNNBlo
5MvqCiYTsBZIqzigcZ2f0sr+MOriJrbLD9xA94PH3uXYKoiSdGA/FBnIIX69EqAWLiw67LaGisFU
9gmNiICKMauvOldsrU45m7qq32sG8dbLW2xh/egIXJ86jdlCNjsyPAZJO6cErJg9GZPFQPTv7i83
sjCsOhI380voqhC/jgY/t4PMYr9Mxe++9+1zxz5tYg7JW15ABzZyEATBzbKv8Txf4zn8oyh/sTp1
0K0vHZJwWiMfGRhBYW3aa8jOFntxz37Ub44dxPnOh8xouzHfu8g5QR3qqj5Ze7rzjlC9naE6C3W6
JEgfy2f80zzD7Rji5CtztxC/dKDuxOvZc3OER9qbNwxSRyn3r720fLk8sktrUAstZT1LkhdMRYBv
WXznqq57gs5w8wJ3lPZqHJPm4HelWLl1Li1ELcp4grgmYhisOAn0cTKAX8RdFVewa1kbri+rVDbR
lakmsOm9Chz6qGPy4A/sh5QwcSnmFObs/W+KbJ1j5O+Xx26pN1og6VtB61hBl6kBvEAJiO+gJsR4
4K+JAyxsKR2YK/xBKO7wKYJGP7Tdp/gPVOWNlYW18Ot1fam4yc6igzGy/FNRbxJHHT24ywTUgVhX
26wkOxZWrw7ShYLPnLO8MaPMe849O3DLFw5czOXxX7jg6ehcYrrKnAphRm1xNPvyUEP93T5rAfY3
xgByZP+Yr0Gkl/qh3SI4m6HdJ2F0ZvXOX9jd/AZvNERJaU3sa+n75xXwKcBJ2EokwKs6UcoEAMaA
kO0bqpKdXYhkd3m0Fna6Ds6VfIzdGg4z0UBgFcKrU8vdyDirZxtV4Lf29y5DOox1Mh1nhFyYDZ+e
WoCBCYWtvq7vaTrdes7493JfloZLu0+gWhfzUaGRIrtyUREmisLYZo2BtrSutH0N7iO8pWCeBzsw
O3AAMIVfbQDfLaTaj5V/l9d+UOLp+K2u/AfbSpH2S1I0lmTPtXy34TTipK+Xv70QDP8DafW7vOwU
LqY8GbbuDHV5QDT99oeC0Tk8Pc34e9Ohw1sLhrp507d15LFyy+xmkxIIXIh5e7kbC7OtC0B1VdwP
We/YkQufFp6k2+n8b/rN27WOZXVNpwKPwLAjMoOi4gGBv5Gx92h5MB2CnuD3+qBvcLwRRtcc3SjG
3aKFQlHsQ/u9XaPuLQ2RtiGMNivPlllVNNLB3DR4+G54V/ibDKjMzeUeLJwXOpDSt3tXIX/bR7Vl
TNvcLnxoFHXdQ2vZ3lWnpm7lVF3oig6jzCuwgQlS7pE7K3JE/PBw/OXQ361qd+U6+U9M5Isbnw6l
hMTBWCQ2XjtySx+t0NmIsH123/1Intodu5s29i7fFY/pvfdKHv1rM+yvsmNxX7yVbyAVGCvr2vy6
WmP/B2ZpQQjUdQ28i+oO9Vc+Gc5d3BEeOp7rnVLPnv4oMZJXJF9w260gd1QG4KrHd6VplPBAMygs
pWYH+F7YgENoAMdf488cSp/TeJAzZPpsM1MZsqAQIchS7nmIlHa5T5PEO+DEt0N4WybX8NHIYNBg
l2CBCf6r6NJpZ/ple0jz2cthe+k5D8y3yv3gl+A1SaN+HIeRQeqdjXDfA5oZQiHxFnY0cCT3ym4f
9xJWZaBGndophykCtMe3jRePADwo9wZPkRLuM2LciMybw6Yei9DBQQGmHq4GMIPvt4WASh5pMuOj
yLoXVg3qFWY0/GDIGGJpDO47sXJEaE9O7gdZjTekMTXjNmHD2ZJnws2cm8OOuGN/43Z9PWxklrs3
nSnbR7s5u2z0Nn6+gORExyo7SkukDMkbENInbgB8RxRMZ1pf5Gcv+lniJe/EV57J//ZZzW/sWcET
vfdVux2Rsdx1Tt1ukIEBaC/p7ccy7yEPlqvU3Ayy6/MNtZTzq+Ue3xnZkD7VOZD5AW2cdIKxWjPu
qEgk2Q5Emhvh2ONWdRBhGDobxmx+Lu68BKLnwIzPLd8arp9PKwfPv8f3F5tAV9ope2jnCQL1LGOs
bxizCrWZWwBZoW/hUVTPLeO+407/F7QUFA3x/GqvTVhyvzWxdK8KCrswvEuynXcGWnKUpg8mGAev
SBsm1xJ1hL1sEhqW/gRRCIkUzKYFPTbqYEvz2s2Z2PLWGjcUs38Lg6UeWkhdFwkzVQd4hcmtUfU4
r+BwYsO2yEP/KyF3TjeUJ4+B7N5VxRjZdZ5Byy6Rd/DeyF7yvIErpJr4bZp0FEYBjrk1aZnAj2yY
n6kNjeUhtsi2ixnEAzu/OXpTk4NKzWFFlXnxsYAjyoaQPD9VlEFJzE/ZS16DSeS4iu+KTNTlwW/g
DqPIBAIuvI0m2Iky3/1h9w3xNjm8FbPT2Hluh1O2r72gSyof2QXyYo5YdZfj8EJ81DFrPm/nRhYM
iv7iuXEfG7JL1Z+VTy/cEf+lTD5dQ0eKyp1o0jEy1Qzm2eCAglQXprstipH+ZIXpAeScAhiXNtbO
hHZgsUEqB3evGSpWULUEkDt+gaGRHVgQPWgGGJcUf7PJtjZmnE87OdXAlTEvTXZWCZWQYRDuvuDF
eLB8hzw0LYXJJ2/63QhsYTwON4rP5SGBaPY7BKfmjZiGcksaAyY9ObSBYNbS95uylvInT23ztU/z
7J57jF05uWGfmkzlP8YsBmKazXkTFGXjHCyvaoNxPCfSkrohV047Qqdjbp3+XkCe+DSYfKg2yAjE
P5EmQoYt84zbuYrlmtj8+cD/z66jju4j7lXpmCpSu6GAnWPq0GNsWb8uT9+XJzQ+bf3/I8KrHT/u
Rgiwz2W2kXmyM4GxmamEi+vH5Ra+XB9oQbtmKIOpyuDcDc3O3JTNk3MW5/GhyGrnAeyPVkrXS0Ok
3b/9DIVeb5Z2ONjOY0XTQ27nK6+TLzcPZbrDdwGXWJPmBljVtWqeUUOCvZY/Oac+YWs4969/PXb/
/8+C1XpOnIlmDi1vCG1Yd7FR7b4z/Ey394btqNfmdtNGuErcxDk8firnpe76Yw43qY5DzuRyO18v
JKaDIErC/HJUwgyBwBwjI+fqNOe9c6yAZ7xLIO26cg/7ejkx/zyEn8JNkboNbGYBomfDo+F8OMzb
yOktn82gStcSQv/w1f/dcEwHQkAbO85x7RhDowf7nMsCOotead01bcKPrgclIVLG/Ys/Q9E+sLsU
BnXCGvemGxcnoKT8e9HZ3Q6cLtxw3BklZYOIPaRPskB1lnUqY7v9eXnYF1aOzmIw8xRslRh5yLya
f0BI7GWyzP3lTy+s+3/OF59GWk5NK7zecMPeSm7g6HnrTcluHPnh8ucXJlKnL9CpZxDGInPkZs8m
Tj9zRKrtbc447n5rdjZLo6NlKlErnCF/Jkk4odQW1EP2UNhrfKGFBf8PivdpeFBXExWMOKFriGs4
a5OTn8FUC9jgmdHvrfV/COFPTcAEg3BrhqDzODljwKj/mvjwBhviwyCjpIDh2+WpWOiKDsfBQ6LH
ZHhmKHIW5SoP3PbOs9u9YazJSC8Q/5gO8YPmRhxDWB3YQpWdlHLPrskHhnwCzaFlfVVScVt46dYY
3E0+w0TZdXej9ZKMJ7sZHjIAEWv6ZhBr5bRYWHs6dkU2lmPJjI4h9IX3igE7PsNVrruHAduuNVa2
5peZFMp0lE/Z2DCmS50UOO46IvW0Hw03xgtMXpcz0lyTDfQhjKxX4vzCbtUxM/ZM+1L2sNYamX1V
WCBLwbr2ZR7Z38trZOn756H8tBZTXJRIJ6CxqQrzLXXbm2RAwb/q17IRC1OiQ2M6IwEFwvAHABz5
/TjUV9CsagNZiOdSpP/j7DqaI+W16C+iSiJJ2kJn3LbHYezxhppkssgC8evf6Vn545mmyltXWbTS
lXTvCfCb16BXX+/J0pcuPfzQE2LUCXRwphEKEy9FfdP0f9lkeCL5I/ga7XJpsGaHFAFbAQUROw5G
JV/qyTiUhnmAH+7heg+Wmp+FNZNE1SCVPZyAwCInnpp6H1L4FOd1n64k4Rci5xzTMUFHLkngnXaa
QnqTWPmpzM2VqLYQbeZ6Z10UDTCbK3EjCZmxTcvkdQQ63hsmPA9iY399iBYmeY6t6EVe1zLEJFPj
pwunlLh6pPZraTYeXucr3/g8FQOt/cvO/7CSeNnDNzZifVDFAyxLi+6mjLTtC/juspYepy6/dZP+
PaVxvaFwjdte79vC9M/hFYQYJe9KOp6aTj5XDfjejXUOebUy9UtDd5m3D72Sed7DUrpKAmJ+486j
UdXwDQdGPKq9qFsDZi8sgrkyWVRbcGSIszoQeSpv3THuAhjiGjdtOH4zc5Gv7JSFGDx36VJhFtdZ
3+FZwEz1yIEVOMOuWN9ZDRD/tRVBgzGW0GQi1hoEfGlyZnsTRmq6NnLHPVkjzEIi63fO8zcHHmQr
KdWl9mcPNvjvGhN8c+yT7F4hLLPrLqLy5lpNaWnuZ481pFGUJZoR10ngFDcjVRsFPnqXsmddTe8R
Xyv8L3hbOHOxMnAvXFZUGhBPMKFZYRpbNUBkVwtbHkYCr2VPjrF91xZpuDWL0PVM0hbbZrJh5NBZ
9Zr10UKYm4v8mjAtLVxIOZ5yapTHnqfyHKWwLL++URdGc86Uca04Bb2y6oKkajZ1DJnWNsc9Fwql
NhyfV8QKFhbEHBGiAIqEbbdVBgAOQtST+yaLfQWb2et9WGp+FuOcGGllwntxCq3SyzTxsoIA97JG
Jlpq/jJ0H4IN3AxJNcKrI6jJG22DlLyN6osDM4tjJg85HHBBSQOoKqCROIF/ukPSb3d9YBakLp05
BKQKVTKmsXZPWESbzgCgrvRaVvmqaXcJg4d2W21M6PfmcFbv2mwFF7UQOOfYjkYLYWjIOpzaTPc+
n5CodlJx39LyUZntWsJw6SuzKIYQU9nMwLNyLJErrH4R9ThBlFZkzUoYW9h47iyMoaFBDW4FiKCC
7i3cnifPYWB7XZ+bhY03R3TUhZKFmw0ymPK3MLKOMjvrGlpv+tvY5Mfr31haubOMU2USajU5k0FX
AuiTv+Iy4wP1snJJXWh9DuNQFKwli0xTgIQyrOPLjYbq1piuSeguzO8cyFEZEw55Q09BR+nG7Eef
87vWqra1s4YBXerAbGPDQBLVIRLXgS7B6uqZLM6qjqdHjdfmSnhd6sTl7x9ih9VVDliVzhTUzeQr
OW1qJwVH6aebNdvrc7ywSufqanHSMGeSEYyyckS8iGZ7JHwerre9cDWZF/H7SJB05I0Jt6ZzXdzH
Lj1mbNulo5dX9kZVa5p3CxMxL+g7k5sw0EORMGjkfpigdu1K83fdtW/X+7EUB+eV/LIJQ/jRM3Fq
JDnADeE4EfbgFDDKjpqtAApOl8DDNeRMnTHzoOf+tRAyL/HztKODGJMqGOE3j8pnXN8ycAS+Xe/W
QgiZV/iFw9uKKxCOE5R/RhtEbMfsuGc45FhCIxx63+pLcGPLmctWFUnMwzKDyU6ST2dSqk1D9F1o
sJVtsrCI5/QCqF+0pdLgoJaD9b1uWOvFpqRfux7MuQUtzUwKdh05wdLD58r2cmhU9db0xTme3UdF
H7ljpW16SnGGm3305OTsi4/0/wMnWJA1dPhQBlPdn7Jm9Blxj6pYYwUuuPshO/ff8KRHwIA4zfgp
dKsnlVihlzWxc6awNPgrDJK9TEQ0dzQMhQ8npHrbpwY8A0Qt/CHHw5tMHdnVdtnfE5YxGBKM8XQw
cuJ+s+1pVF5nyBcDonpfO3Dmld0J9ttZODX2qc7gs9DCG+TsZqzbQS8xWVkrC/F6ruYDfYBMdRP4
xRBR/0ksgKSQSj9VMfkDU42Vx+tCVJ2jNJSsobtjKgYNtdAb4mPWvIXkEDkCJk+hp4ncXQ8PC32Z
i11FUD9O6lLRk2mW3kh/t3BpLymQvTpdGa2FuD3Xu6qVLrO84OwEHqbcZSBEHigoV88lG8sVAvxC
jJsbPDlNHHZ9VyLwdPlLkqtTz91ADHzXjtFRowB+fayWPnMJTB/OaZJwU1AZhadG3MmKe3ba7cd4
9LSCmX27llFY+srsyorSb2cMQ14FdvZex6+De8+7J+lRpLOvd2NpaZn/7UadhA2snnAZgLx9ug2n
Kt5UU/buhuTJaNXJUCgxkIGvpSkvo/NJDcqahT4S5Q0fRhe3m7TZp1QdMzNaORGWFu/s6tqx2g2d
NIaQYQ5tBW7CrbWsBXxTmtrYJhZbg24vJcjmamSV2/c5aS37BB8XHwJrMXZ81qOWznYNmSIvVNap
oqra1LK/UcxZuZov9G8um+RGBBu+taYTqbpNWtu7wvjLaXHI0jVg7MLmnOsmNbjZMl6gMpMPF/i+
XRyrKruNR2MFhfk5+wWmFZdV/mHPNJHqWW6a/GQ71rEs3L3sDUB93B/S6W5IzX2Ii23TOIOFQ/pz
GKa9U3S7Yfxzfakvde8ysB++XklhoJxL+KkL1Z3i7auVAjHrTu7K5Wqp/cvfP7Rv6r4upwp+5ric
AgQAgmD1t9ZrVb+FjTpHpNRRnkd93ZJT1YsfnTT3ZdlL7yL0YRdu5+eobMFRla6EhYW4828GP/Ql
UlVrSANBdLQjgGXhOp6+tmnlx/0bN9eOzqWPzGLPVGYqDEfNT0I9lihbRKDJu7DZyQDUGNciztKs
zCIOjEVTI9Z0OqVdsm+i0jN76nHja0YOoFL+d9ITtzA63YVTQOxmR2iFWND6nL2HxdpFemHfz0WI
EgJeCHBosNexTY83t+ZQwyb9m6Ffv7Qt5iJEOVBDBgfzDFoSqSecgwm/WuKuHMaXa+En8Z7Md7yA
aHgD/mkwhjmQZMSy8RYnhJiHRLJ0p6s421uGgChHbg1mvq3bsV/ZjgtHDZltdyFGwBdaYwqKeKzf
AH0zb2G0DdzC14ZtttuniQGfaUb0lGRFuRFJ0W0d8CG2zICw7fVPfL4/hDU7/JVhF2ENou4pq8K3
oomAfIU9SO4k1OuG5C9QErvrH/o8tghrthFdSSYK/lsZFCksKiNN213Zj/2J2Gr8M/YGDEQ0S455
m7MvxWIxvwdkdHLtEHzUIIzYDe7QoKxUMEF31mL955Mv/vHuP8QvtxHN5ErmnBJX4ziJhgp2U+NK
tvLzkCL+/wKQy8RoLec0lZU/0mcBOHHkJiuvw4X7hZg/WlpjLDKpKFSD8gzbnB7r/hvjr52V35hp
5Ed8N5h3PBcrC3lh8ucPmCK2nHjS9RQk5QCcky4PXZdhJ1bRLcTeIWo9GWdiMHt/fa19HhHEHNvT
tmXFwEUG+dh9TQzi8TI+O9ZdrFBEmPRGVuW2WeOlLWygOdgnha5kb5hKB8X4nJrwIFJ/ctDT8uSR
wCXven+WFsNlBX5YabUtWhfKjypIQBiDtvJQ3gvH0X4uWP3z+icWFvPc2ZkaNoP6YdwEXaT/Ik3z
LmS2svOXfv1s51PHSADqQohxAWgvxTsRv2M5rayspcZnR+8guIqhUeqcmBsfpcmOraO+A1O/spKW
Fu7s6A3LljqOE+tAufUOSoHpJpXuz3GAH4Ulsm+dzPe9WhMt/fwUFv93+86khMeCQYMYmPQphWpG
Yp64a3ks/XV9lheqh1Bm++9KynBJsaQeIZQxZc+lbTzx1jSRn20PuT2FngjdQ1w53NPI7Oi4+WlR
46lr69frn19YZPO7ucp0HRZGCbMYK1epF9uJvqnjInu83vzCWpjLTnYSBWqnbsoAOJU7xJWfoqxv
Wtv5fb35pV8/Wwui71NoQMMDo0nZPVIWT5YKV+Zl6ZfP7hElbXIFYlcRNLTxKHvrYIpZk5Xf/S8U
/f8FScxB7HSIFa7X0OYYxi7dASUbezXLM7+p++x7VqnoXSfOX9HgVRaNoBHUPLe2hlLhpswgcM8h
HHPQlXupZBrJrRNV/Og6YIaBxOz+KaIKDpb0InsFwdF7Ryf2Fu4RmW/yJtq0KhdP14d/aYxmYSSO
StFUEL6HBJDwEuDAKsG9OF87Epeav8z6hxgLfoTBdIUpGFprK6SA0GcGi4UIClbXfz/9F0s/mwfr
v5+QE3EhjhMDja5j95RS2W5c0eqNVXSQ4iHahvlpH22nmkKm2HAh48S1sPYpMIYHYkF5BGJz1msK
5PzGUUV/Usghe4VbJNuayNh3ekUPRtFnm7QBa8MAd2kbdcCjoLiaTHfJwBV0WGW4Udbogk5WJVA4
t5ujHCHdE7NE3rSui7jWiPBpCrm6K3RdHwh4NU99z8IHbaIuG6fc2XaCxceiKsU+mYwY1J868V1l
DvD0hFJ6YyS/QgbTdlFD6AjK7aWnG8G3o6DDtoNaEET+ErUDSrZ/FqUxbTMTQseRzbJdnI2Gn4xK
f2+ljLd5Xo+7sqLRnkEBGUYqTXh0Q5YdjahAq41k2W0KY/qXPhfRr27iqYCKnCP+dhnNoMg4RHuk
pbunDoJeMM8Oy3gHzQm1g2XU6A/xlH8n6aR2Rd+TXS9cedM3NN5aTUaekiaNNiwunG9xa7YPES56
20xV4pAPjXzpXfFuUNr5plE7vgGzu00aQV02LiZ5cC3K/E4MIHvbEi5MJCqOmlfuS6JZ87MOSfwd
6Vtno9IIjyFN7uK8hAvDmGe73OnNQ9+mf2twqg55PBQHaJSOR1m0nc8tLu8zM9F410DZDQQOuiVw
dHjE4xDzDXY29UDKaLd2MTUr9eCF82/+MORTm4eTKcNTCG9qeO8WWxmmj0PR7Xud7oDReE6B5l25
KCzdSufPxJ6DKgKFzDJozPewzA9x15xQkob7rAUxmcprEgUvIHjZSufl+qZc2PXzt2NEJtj9gYp0
ipLXpn2n1q6MqpUNv3Cczx+HQ6zTKWpbDRALBFhia8fTNyvq/DJ1Ntd//dIXLr36ELNsXD1EMqCA
qBMkIo3Mr8r+Rx3HOdyT7S/2Yh4XBVh4Cc/CE6VwesrqTYuIGA6jF2VfC+xzks5U1TmcWvAFm7Xu
fZLoOvcSIw59JeI1EO7SSM0OD9DXBVI0mOdYxhtbmzexvB0g3NmHyeH6XCytpPlFNLS1TMIO0iEU
2flU0/pZiEYfVe2sga+XOjG/gHAnVtAphiwVMVFo+t7HfyhP/TBsVtbT533gc39gqSDdAdNIGthx
jCIQV/fNqB8ikMT864P0j6Pw/0cgn1OCItgFWlCRaAKZ++MuuTVPtg+ZxQ2ENmAU7zXabzfGGWzS
XeidHqNNeAsjpe3a55f6d3nDfdgvSQ7qVM47K8htlj/SRKTnEs6VKPBDmWWli5+/B/mcNuSGHerf
LfCZ1LC87pXw18m6Q2Zqs8obxI/9bAhnm762ccikpAeNOXR2jP4y4gFEnjU0+dIQzbb7REAfzq3U
DoRUfmZbPoX1Q7Mmg3Jp5bPfPrsBRWZjlWOfmkFrN49xYT7U5Gsem3xOxahq7dCKj8hoRFAtqkwu
XmqSGG+QccQZPCXi3aHZ2iQvjdJss6d2ZQteQNUqhTZ8hjRZ73ju8H59k3y+zfmcY9EpuI8mYGYG
JlgkNhSz0gu0xX0pipUqz8Kvn/MrKteAUkwIpYqWlHunkrjX1z5RawLk/3JUn8zynFFRIRsroUAL
jQff9vn34Yx8bPHceffgn2/x7DiYP7rCsx/JrtjA0udH/1K+FL/Iw5h6bMOO8OpY2YsLy22uz6xV
RY3JwGLmmK4jk7Z6cmE6l6wcjUvNXybwQzjpXFsg9e9aQR2J8pb3Li6Vore/dKBAaO6/rXNVZpDK
xCwVfXdgwOxsRqHORgZK9PV1trQMZltdZLStp0KZAZOX1zJUPrVX2Sv5y4UwOBcf7cGuGympHLCt
3sqC+b2K9rH8TUW8K61fX+vA7FAvjLSKTNo6/6RjJIX0aF97sVirTy2Nz2yTc4dOeZoyaPgM4KDU
FV4QdXpr6XSlVLm0fGbHeS1pYZihZQU6df40gND0Sbv/0sjMSRzUUY7ZQ3c1KIb0JBj/Cx7/H3jO
r2BFFiZ3Tt8Ai5REsYu7Tk7Cb8qevuXS+CWFe9R15bcDVLmud2MhErLL9z9ssEiwRtBycAJQ0/l3
LRwgRlyo9HOd55sGvK2VnfD5K4fPVTG7sRlqFyT6ADaLRxNyBlY1BG5sv5pj/VAP4csY1ishaWno
LovtQ5emnOEtzFIVkN4FWS/2UjhmcyBgU/7O1vynForgfM7eyJuChHHsssDBZeGY1d20LbLCRV7D
Sg+whHCPUeeCyZwW5rnMK7phVtoeTF4piJT01nMEE7+VDi+scjY78ns3ylMzbBygS6wCkikachv1
mlThwhZlswjAuZtB+QqjWULg2Ah/NMV7F6/B3JZW32z/yy5Lu9BNVKD6fNuUZ6XJpmn+COvl+upe
Wgqz/Z9BAWmCjKwdVBD6TctXo/012YnfjD3gVmL/pY/MSQ7umE2F5LjjKkezXcxUubMnle1rTYs3
PZIMIg3JWgJ7Ya7n0peqcI0EDhnQeKFwiR5wD4OW1ErMWVrTc8nLMa4hPtZhkxIr68DXmC6s07h4
yDplnlMX4H7PAdjijOQl2xcF4ztQSLMTq9v6DGIRmIoJal4rsXthbbizo9/ko4SpGGSsOOuPPQOc
xJ36x6lJNqbTrTl6f17G4v/HkwD9rocIDITXwnAAfYRtWaiOjmFB/CS/qZTRepkVO55Z2Lvrq2Wp
W7MrAdzDaY5DzwzKlDwqXsIIUarSSx3Y7oQ1QAHXP7Ow8t1ZTChxN2y7SpvBkBq3FsyYirzLvA4V
kR2uU6lfOtYKlWVpRc4ChMNTMrExU8GYDpsBOnKxWOP3LDU9Cw9IhqoE5igqaPh4W0ChGS4QK+fR
UtOzyGAWVTioFk3L0HG9dBqkD1TRt+uDv9D4nCDR8ob0w+DYga3y8zhOT2Gufl9veiEcz8kRXNjQ
ZAopHo8RNzZNVogb4P+jLSqA40oYWFg6c41LYXGb50lRBBMHNCGKKrW1SQZZLWipHqwxDncl43hd
XO/Q0ljNtjmop+zCT8c2x0XtlVdj/WNKQutru20uITOmNVjOgmRBPdB9CXCVlbJXa1IBFeZaDFno
wVxEBhzUEqr81gSRIQNVA+bn9YoUwELLc4pHPiQoZxSdDNKsfaGRfKjtYU0geyEOOZdvfrglscx0
BCngcCOz1i/ZLQMNkIhDXK789qXDZK7P2Q350DsVNgFS53fMMH4iB/k62oAPFT2OkD7kXubSV0bF
sTMggCaKRzAmNqjErN1tl/bKLDJJYVqCWzhBurADlbb2gFTzGhgfXl+5SyM4i05hlqcQ2YCMYxmp
v0ZZbsjonvLLHtH6a7F1bkIv+7wsrQm6foLTG7trb3onub/+6z+XDceevhyJHxZAagG6Y8cdC6IO
AET2i9OflTI9HT5O3a3V/ib8XiYvpL4bq96zjBd3WJP0WJiXOeunLNMw1KRiAYvzu2IC+YAV6YmD
fbMyMwv7Zs76UWRMxj6TTgBRykBG0Fij9tP1YVv67bNwRdKBDm1YkqCyoAbjWuRvVEZ/rAQyc9c/
sEBZ4nNyT5yiHpRErECIYtbOtCJ67lomHlB4cJBHSOJimw9xnl0qmQQGPW1r+jp0Oj8a+2Zt6yyc
AXP0fQlCMIN8IdjBBVQJEtNDfejRdPWxGG7GLxJs+T8B8w9LsGIchY/E6gNTdOQ4lQ24ojq2tg3k
sl6uD+fCBY/MzvmiiDtclwEfrNwWWpMMZY8HeKjvLP2EajRsmcZN/rXELpvn9uF5FbltKabAnHov
a99U13l98Xq9I0sLbxavQ5DVHPdilNJrSGUimBELGIPu8XrrSztmdl3s3W6I2kyBYcF/Fex5cFaA
o0u/ehaCGfQ7E9CA3cDoB+jn7QB996N0ZS8uFDO5PYvAnc36tu+LKsjLWv1pytLedRWE9Kp++DuB
Idx7hmHK2ofKI7kbWsiQAJzW1872+qAtdW62tszGHpjTwMeqbXu/wGYUlu2RemXlLkzJnKLVFUOW
5CMmPIOFdu5Unqn/XP/dS5v7kqP5sO1aAc36UaJlt098SoEdmJTnhOANlo/wMVoZnaXff/n6h690
gzK1U+guMCr5Vqr4JnOhMPC1HsyisLRrwpgloMvBVLXrjOIoLZr7cGMPwgqmacYXb/Jz7G5tIWk1
wM4wGCr61hbRH5rYm+t9WFg9c7TulLEJNm9kCEri9iCgJF3sAXeoc4/Bu/iLAzXbIRGFjkgx0SYY
KU02ritgudwOFG7p7SYfyxcqipXn+tKimm0GCdcrUEM5DRgw7m3mPrg0/m0BHToM0R3+vnJtWRi1
OWjXdUPlwhsVGfV0PMeueedU8EbrxhXC8FLzs61RdWM3udDBCygEPkiqd24eI4dHV1L2/8C/n9Rt
5ijdHlFCdjVGqYsa8OYh7QU7MhU/9Hk7+bZZurbfdLyGT25d3qdxXwAwNCS3XOTj2cnsaWNkWbWh
Zt+c4jhC2TbhxRv+YzgaSQrtx2qqPdg9l7EHNDP1Lbvv3jK7HHbGlMqtI7SKPVtTx++xGbekq4eV
A2ThMjxHedSW1TPH7QDTT+K3UqtbHheh58riJi6LlYiyMDlztAfjIiM6MsZAVkhgkMg3o1+ZuUbn
XWr98vcP8YoWphJGCQKF1XwzofJHjRs40PvXN/tCMJyrrXCX5qaNEBuYmXmSvYVy/DSusTGXxn52
eGtJ+tTqEhJ07k9u3+t23BMtN2G2cvVYOmfnYO9IA2oFxRAzCJ1M3EZd627dsbegfJ2To4pqY/Ss
Fu5QIM90PivV6PrEUfGaUvvnM8PmiAZX2pXDLAhCOGbsD9buogGfDSsBZeGdyub6prDEtQ1IMVZB
rxIHAstOcRSTU+6lGUc3TYrMbdx21nvWtMMtSWqyd9NiCKKi7jxOSHQAOksfrq+SzzvK50B3YOpR
M+jgk1jX4g4M7EcDgrdIX6+cOAuLcK5qWTpw83NSagaii4udy6Z6n5ZE7K7/+IVVOIe3DyOpgWcN
aQAuszC32q431fgjHtdMJJd+/ewqOTUIzZrGbcCcTPqoCwssRzM+Xv/1S63PDspqmArOR9sMmim9
r8Lql3SNNbmRxf0zOxs71bdws4fZXewqHugsYTeRM+jXIkWma2MAVTHsmcztb7VBeORJcByfUzz/
vibKBmfV/4a2Vkd9BqljGkzOQ+EM0CH5PsGy9vrIfb5o2dx5s6ipYfDIAaSeA29ed1uXtx5YUCuR
c6n5WXBLWO9SYpE6qHKN2iQEn/Z4xr3URd6uADA//wKfcwIGLiozrHsaWLFbbqGscY/nkOGFY96v
fGFhcc0pAaFLhiLP4NRX9G2QN+QlSvT79dFfuHbN8f6yqeCkV4748eRej9wDpMFPR/Dw+EvWrqlM
W/a/uvMnFxd62fUfTkc5KceqYAofDNQFaljT6HvtTvZROma2VyrV2yzN8gDCRtGPLkFqpNKs+KGM
RmxDWavGcxuFWwgi+ZNESe5oQVCv8JypH9+gAJ8eszJr7nrHzSufJg29cyZ3vJkG2A1ERmgEjBX6
nKOue2CjU+xg+RM+wfOu35tjk+wLg9UbFUHrCIYP/MkVZbRLeVPdhA4xThzo/K1txnAGojm/lRmU
WzUjZeyToa8gZV+EFAZCbXZGxrLZyLHIN0mm9X2luxbeKa7o4CdlQ+gjtpvhpDodH8A7DguAFczp
1tZc3YaWVH+5iOh33fPyqPKEPvR0ABe6HqLc9aYiV56Gz8/hIj9/j6xEf6iQQNxqWNmBExZWe7Ng
xEtsFFGmshUPzkiLxA9dV44+ooIRbZMWpCquNVjJVpH5dhhfaCwD5BtbZONLEVdHSPXzzSBM/RxK
pp7BAYLYeNglD0lTlCBO2am5qWyr/EZtZD2KAUL4snysafIX15NoL0nznaZmcps7eWA2DS6Ubmt5
4Pbm29xoq9th4uUmbKWfhPGxjGLojINGkyt1lH1SPeMCq7dx1ae4eCIA5G4bQmk/m3asNn4ZmWFs
xVRCTMQpn0BzgLFYYz1Mgm1h0WjCh6PsgE4f/jpt897k5fRIRJUd8MnpFIFr6vWEZ3sIip6Nsf/p
hDn3+0o9mhOHDYf9TEQ27aFFfNOYsDfMXdA7VFqd28TapVa+B5/3Gww88MZFhdPLBWJVVuRv1djY
ftjAgjQiIyxbrYrtM9HeKiZAZKtIe2AUlul0zOAJo9qy91lSmS9ajs5JwdnXb+Gv12ii8FBwpG/S
MfFYkrEnWmpjX+bibkyJ82axqtrJKe9wKRN5UF94FWlIjMs49TjL8sKXSrj7PIdiZsysTm6GKgZ/
Jxq7HrYcBhxEL28CXNkdqXZcl/FpGEO6l/CgOtZxgxJNTtS24el4INFkbsK4cf0WvNMjGbL6EI1V
cSKybI4W3mfbEfKm31LkZb5D+F5pr9MmxNfbBjma0jIPYZiEXtNACgXGFHX7wEeTb4qiEIEjcw70
vpmfM56oey7Fq6rLzjeyqkEqodnoxHqmaWZt5JA+0TrbGjQ7lTF9Hse89Icsey8L+JZbNeVwE+YX
poT7rkt5MtrwjUsbggUAVcCliufnKIEOrhXtojj6W7Kc3JmTfMKxCGm5FKSwUsuDbRH8RhZu07o4
kEr+sBt5bpW10XG4z6G6JLUO4gLEuJqf7TR6iC3xc3STx47A+CrWwLgM+lDFNuw99DhtlQW/diip
3xpRf9ZhuatI9ZMU43aU7SO8bW5gKvgKK26wMtjGig082aU8VQR8Gd2Smy6kUJkqb+wkD6q2OPaW
c2wqCVFCFm0aJ3uJohEGGqbrhxGea0ZsPOSRcR61eeTh9ECt7o517nfL5LseEHZ4wX0jsd6BY/0+
KONbYo0HI7HuIH8HHwF79CkJz6pl9/Cr2IU0uu9pkkHVHa8XsCzOBbdOWS4PZVTuwjE6lEW4byYo
F1uIN14chgC9uZCoqsI/qczeICH2nHT8Npvye6zv7TTgX0rzOMHkBZgDBRyNizjuoCauCRZ3Ee4K
Vd/2ufnHYS0yxcz0xiHeaZK53khAsGGsDWE05uKm3Olo02ViQ/TwqyLjjWGP51I2Jytpc2BrR/Bk
zCeTR+d2oomvJbsfDWdTTMWLAdS3J7PmxdXGc+EYr7SqziNHVMwsoC2ct7CSt6kDC3m7438LkDXS
kT5VZm55to11yzq+rcrmHlCnl8jRO0M4N6UzkG0b0R8G+Cy+pY3crw1nF3OxSYQ+cKNF2QA0GyUf
eMH2KaqrSCW6B2LwoymN244k9+ZUvThighgoGX4DGyF9EBhvQcQMYqJfyoInUI4Y7/OhvadQ3c/G
n5DSKry65veDpLvYrA4qzW8m6dxmRXTjihFeYOiFLkjm8ch9Luz67OT8GV6eZ6itdN6EMNXKaYC0
gv0iTKX80uV/GOBtAzNvJVIWm5I7j6Tu38fRfYoQORJIDfolD38Iu7pJOfJKrj3clTZ/gIAHqgny
cZD96KWts4eQOUAl/R0wRM+xQe9FzXeTwBrm4St8ym+mIrtzDVQYYiJfwwl+5O507w7ybE3yWOME
9uJRbmu72hH8srhspae75i401WGMCOyKk7Nw9AuMZ01fJHxfCbgjFXXyu1f1HZUSBX4FanQsESbK
HmQI7bBbx2LdCUy4emfHlgpQZa13bhQSv2/yx1bV4KFmAzRbplsamyjulVVg4iEc2/kLbFuhzJ7A
vNLM2m8Oto9uM7mVvyrlWt94QrH6s9Q8DBE3d610xGFk7La4JClDV0Ubnaff6aT6my7r9EFncEFO
O5idFa5OcQpcxDQtNnnw9ECaOdTnakoeHW1rz5Lkr1tg5ZEIpPW+SHLIR5p3xOoeYdl9oMb/OLqO
7Uh1LfpFrAUiCKaEii6HdmjbE1anKwkQIAmB0Ne/XW/Wk+trV4F0zo5qLWM1vsHStJdm05eU4IEu
unpJuwq+n59rNl/aBKWzfk7DEsSsqGKaHlF4O1aRxgcdDN2Rd/4lWJ1HN93y4cPxUmzDk5bsLYjj
n/vevVmUnu90gVWpPyyjwN0mv9JxgoRzk5+7VM+eAuGIJ3EUiH2fPJ3raeGs7go0BC1Rd0uZajpL
BSo07dEl4tx7tHYBgjltZjwhhO4fVWmNcx3VseRemDL3kECF/CrudeuzPysqHkUfNf2SbUfShQDI
e/fER5xAsBSfk3YELOnxYabxjwTmLx0E/zDsyard1fvci8+C+TcWk+DJhin8cw4l4IFMnxMqT+i3
fSgUTlylMfrlHXoTlfEIrRfbBXMXLvbuHWDqs/bwAg7yvDnxbkQ+ViGLHjM8DMxFB7Gt95dUfU9e
v9N9PfpoOK0q+Jq3ucbMgjkwHlmTIyLiElF1ipU5cugWHRtOA8tuMaMIdSz0ZSPblUTFW2/XlzUE
vdSFfGgmS8QdvaclSpEPrUFfWDi8605dOrjLzpwjD2LYgu2vzs34NWt2sBZBprsCOEuK4LHviuOY
ZodWsiukQT/vzR/lpvq28hQvpx4LX/UZPVFmxRs3oTznM6dlUWz3iqoxbvY0x4lRdCmsjzDzpeM2
IQNvJnVHDC0DOCswgOSX3kSvgUuRUDBmKIjcKXlmzOjnaO581ZIEoF6HZx6wDnxiJnTVwFlYtRvK
chCM/geNdvbkBlR4DygdblJreOXt9tGiFajMZ/NFYAoShSSlzfRQd5A11E4EcPZNeNeHrh3rSCO8
OwnweCWdxxU6D49h0sKR6XzJJ7j+BpOhrlrouezn4sym6cvHm25y+Kdblv8LV+Lwke2yycfAl8tC
8jJvNxz+IbR/qAmtFHUvmuOog37mZxr3HzbGI7PiZSpYBxNqzJ8BvGwHKTMkFMcrfZhDjydrzr6Q
a/I27utQYTuA/3DInuNIxIi8iOJPrDtgx6MZZWFrhq/O7pd0GN/51PkSQS/4yxT7srNp4AE+d4Op
lJqaiPqLt7yZo/yU5f6hkEUT9viuu5aXmPUaPw91ZkwJeuuApNhTkaHnUg4RRkhTxyyukClSjpn8
b4s8Kt8mi8KZGTUE+wcqrI4F2X6mGVxwebC/d2v2UFhgZlP2GBTRzfa+wtF/LHh0o7l4p7JNa8x7
1zzWaLZL8dfsw3QEa4Z6GItDLpfpXiqYgEudhT+XlpsyvQ8w/YKSWqRIo0Qc8Q9Gpw3n/mnziPnt
8f1USDpC5NC2/hQtigjj4RfZYDprt72x4FK+Jp9NCPYSXY3SjezgPMK+omzNzm2/Jv+c4UHpecLO
swqW095G05Eat5z3gFHYMnNzhbgDd2+q+vE5bPflnwsTPlQ7vqMDapmzQ5KH7F1kJkUBXWCxGc5W
nxDqoh5aCnPU2geyXqZxwQZW+KMNBa0xwhMYh/FHzzgDK/A+W6m2vTtibk5fOzpNj1CU2KNBt9yJ
ymBHRyvDIbt2E5JVmDx5texHBH9mqrJiyuoiL/SbtwM7yzTPX3u3y1e29K5atnarh8AGdW6Qn5tP
JHxPfcJf22QzTdaO02erPL1m25D6isO8901RflXxhewHny70EAYRjJpyXcgZElr9RsN8eUBKT3ij
NArrGcAA3q8F1V/wLN8EcUu9Au2/xTbj97DY+E1hvH/EpDMf1K79F7ar7Am3Dlxpq1oRiLoKf8mt
V5Uhdi9XE5IK67Q5LbENHjDPwiGtN1v6gSDwK0rQXhDYAsZlzIHntafFq8XnlTjmLnbE98qCXr/u
iZWkgkIW6BO21uVBFW3/JIYpOnVjNz0s+TJiR8qX6BDhIXrGWMF4aaN8ryLC+TlN1PIMHDA+czTr
waM+EPGGXCjZCGxLV+xmWPBmQ297yA06VaGQMM2YMmxWaxs3UKvKS7emLUJT+/4oZ5AHPZk3JKVl
Q81c2la6LYBAGDocs4BkhxyhSiePHemQbLv5EK2AvaZQ6xuy4H+lE0jtfBPBq0H1YgXLT/G8Uro/
YKJG4O+UZaVZu7hOASz+QPIOf09ZPJQB7Zcjzu22jPdpbViOiBZKsq1RVPmSrvlc5kTmP1ZN7Cub
FoL5iYf4yNcRKn0nfg82Rhr9MM/HSI79VE8ROhXvb132XIQx8WXHEPUPGnHGj+MokbaOi8qOJCsT
io/BpWt7P1f5aEr06SK7bUjjMuYuet2GJf3E6CYTvAMWYwGfp880NvLGcU4YvxO8vu1TkbZPjrLf
Kgk+BGPokyf9N5fjdsgmuSFpcH5EveB7vNEjQX8rKvYqfCunbcxI5Rb0EKXIinoKDOSuiYvuCEay
1WmHhw1NFqcxdb/AlyDQdqE3GizqmI02Ok+zvoX32ARFU7BmOr8ylBlgVIm3X5kW+Jj2XFdyyqbH
MaAE7JD3NTEdbkRk7aEF0lZ6Ct8mUfzyUusK2l/W2KxHYFGCroV+o6YCpoIyo7H7LNZBlzuDfTXf
f+keb+ZeNLvZJjgKALnA3fVcoFPslBjzB+V7/K4kyQ7r7gVuiOGRh+5bEGxzWA2r1ki8J3YRFeLk
cJiOwld7HnzJdd+QMDehb46uj2hOWWrkOL7kjJ1CiexrESHsBuFRTyzh9SLy84JTFuFNbxjvrq2J
a4bpocLM9j6CW0cpQexLI9pvE4sDCp0P6TA0+7r91DZ4C23/tRuPTWlOAbyJyawnM4afGZtqo7Kr
8mHtuaPlmLRPWeaXksYYbvziH2wWf8bD/qun+0mheN6p/gUNki/Djm19Du7DuGp/JjodkAObP6eI
ogQzYtc3K9vtSWMvQb7iqJcrg8q2iXP4pgts6QHLb8Vk8sOQoWUjouQvtpDg99KarR6R+fMw6MRD
UrGPhw0W/hfcf+oCFHs9T2tGn+ZhsifUdODVvpdXByN6JlLRri/ZILIax/6fNXJHG2xnnmA8WfeT
d7wyU3joAvlvG8OXLMyOaZj15Wg9Zu2su+kAJNYsirfZ8J/hOjwCi7jsXp9crO6RoFY2aRj928Lh
mDiB2LP+Wcy5b0K03FSDYI8RnKM1xrfbmOBRXCN1Dhcq6ziRABvXLiwHvRRl3qdt2Vq0SsbjFB0j
ZvCFRMuDwSTSwH7skUyDxTlSQ3ZQSEqohMq3GngQqVDZ4krig8gfinie3vdWJjc6MdpA3/hh6F6U
Lqc3TfNvJvC+owxBlWswTi/QI9Mq6UVaRjZKSxhowzottm89IYNjytoDsKdGht057OY3k82/5pb9
klnxO3RADicN7xeb549Aqj/JytvbspGpStLkhJwMROXN+QHymxekDb4WEboyt0Q+xT2rfDHiAcsQ
17SlCl+DPRGNE4IPKKyclTgjkuPTDhSZDwj3quy6x3+7fN/OJMlAMlpBs3JWSY5kiR5ne6piWm4O
SshyXZPpIcAqd0F17wJLRzZ+pCF0xJrJ9irCHUDl4Jafo4jXGuaYGfjLEtwmK/tHXH/jibZRiLJX
0VvAKCsa0cMt75CTlQUG+ggbJmnV9hhkupxjxupmvBaWIMlCk+QjgqgBfh+s4ICqcj6BUfPpm00E
RK3ekPYxnXuPsh2W7H86OdgvCYPefzZIu19hgdq+Cr23/KoGM7+1fYs8ixVtfGM8ZE9GDepYtGvy
loplugHtGm5r3AU1pVl7ileF53XV6FQu7ysrLRcV+je/z1bVZCWiiUQg9grGJMUOLuyDGkN78u5I
ChBTpPt/GjG0dRJT99lbNbzGKCNoK4yS5AlBCqiEZyLoH6bAqnfMG8AcQI3g+eChRCjyFCECg8j+
jxd2rnYg7+fYaQU0JFZPGe30KTRb8G/Eul/pVBaknGjIzmQLNLp0c/fNIWYtQ8jvmjGh8evQBeYc
6DhfSkXgHK3XliVA1VNUspx6OtiuFmmQ7o8maBFqGy6YMdzQ6dcgUyeLIewDsIsSdW+UPO4Ivn0b
SW7Ccsqx36G3cpX1pIesxm2YHPA3hnUW6eAhQdzIVgXiXhgRYv7Cr7QM7QcFlXCI0Kn6yCHpXsrF
I4q8lHPiUMzQ78cVTsJ/pkccmNQzB8SNOahOI463akDJFSZTBkhTt0HloE+4ykkDtjIS64hwCwId
MLsIdogHOJ2ILuReyhApsFYgQw0d4elpQ9p2RY2KoI3W/cOMK+r35Ly7Ej6hbMZ1rlHpON725Z61
jVRffLVLftTDYhG3Bvpq6TV6zHHVNcrF6/M+7lmViCm6hlSoqudZfkTzV3FLtmD/tUUa603focCs
zPdAHwI0mb0omL4bqNrWrII+u3/ZCo0bdu9HdVUGHZNKSbRC47grBzUiXDprs+XcW6r/ggCZz7vV
wSsGPQ8fKgbOTY7+HTN+/rnGkF3uimOKLzrmarvIHKUzATuiPj68IHh7PKohdW94eItPY0L+w3dI
rYXTsdCHnjhGSxbmkHhFXWevwJODT5Zq+rn62NUimTcQToag4UKQzTaBTjlI3M79JWoT+AD5/GPL
4wLLn6NI0BGY7oSBaw8iosch0iOrLGLOPukMxa0X+36JmFI/hRn1n3kOxWlC9/iRtnI7hnOQ1SMQ
hcM2Zf48YI/9HdJ9RDGwnvJzi1yhU7qx9YHzKEGKDC6GUIQYGrE4H3ns3IOjMG6XeS7IewSbyC9E
y4y/Wgww+JdOWdVlZn1FGJA8IsyLHsblXjk5ILrqZ8I1P5o8AjoQjpDqz4X/OQjeXwI1+7ceBHxU
Wm0WZA0hlN21Z4OR7McUg99ClkUnRtwccwSYp4u692Gf57XeYoJFxxAIUkA7rEglL2Z5GsiM5uOk
CMgn7EPI3IaXJbhqnbimT6UZ6nYz7O8WdOIrbJ1+UlG/vKE8Axk7sKT9JpKpQz51XZOafkCBOVGI
Iu3QtbxG9wmxoN/DvoEjNMG8i8aMEF085bABLq8EgCX/4sg34g1fRuC4Tq6vhRIzUKQ7BDL0wOdc
MaBM26GTKQO22XQdR/TRHFheT8UYnVsSLXhC8XcDlGrb4ZoM90kQRFQJDipA0GPkKhsiiN0opWUV
b6PCkzcUWJu6+KmdcUBUQTsnrAk353E/DNTGJUOnzm+cevstxxp5WAsLzXyma6lj3eAD28qAq2Cv
056avJpYLMDtc8CiQd4/29XIzy7eksdwWIJrzrf4/l6Rp6AdMJIsxj1zCStxuXrUU2Bi7cA5BgH7
YXq2VuGCfmq8Tm8Od+8pbclfx3b4c+SnglSkFivwvQI+lEoP0bFfpmdnQAGt8Sml6wOLPYBrgYwq
sX2tLjj2EiNVK084iE3t8/jNu2kFntA/Bvlsb/3MkYMF1ASCtPElUIWs+5V+gldrjAiuiALcSp9Y
UfPNjlUxTN+JM/+SBAPz2sKmN/SFr3fb/oe8pwEAED3k40wbwkbs9MnSAUENMVsPhcRin6U4Yvux
HsORAUoYIKfZTEkIfwg11FIDYVgJvG66bHtuHUdCZ7i6mkckahJRuJJO/s86x58I10eYxr697jNO
JxYEL12mOnxz5Ds39BoBv8VaB8W3deHfIVuxCyA8qJK++GbY+bBqtDg8RcAqbHe4MqagrXYW/Zzl
gGShNUHtPecYg9XHmicXz+EQZOCBaryNv8G/DSUrQG7I/LSSDsFyOe4CNo+i9N6aUvAWu3q48TKc
9B80Cvboe22DUuNYAezFZbloS8q0b9cTzMHvBZ34MUwYLI97cpas/5GPyy1h5Ias8t966REdH2E4
xJYP6b9FCNYactgjjUb7eBid8AWzZ493+TlmXXqOUOx+yrQCh7FjVFLx+GIYh3EMU05DeNAfKQcm
m0TJs+hobaIhrJh2ukb1IVJdgWu1CYMsReAnJFnxJ3RI33LYKWsfEqR6eV0m6Hrkd94X92ljdjTB
goDOwFYaU8sAXGwqx7/YzLHMrz4EabbtIDoAhO8AwWBLXGsTIhNxoNnfiZMnJLzYa+a64o21pm3y
UI1lnywfVEEGOUBN0A3iz14E2QH9hfN5MsjS7UIrQaJP6jzsSPWYA/Cpo5zypwV9QuesWC9e0WIt
J6b+4T/ty2JOEA6GbbzEH2Qb4/AZqsR2h6iHyTTAi4iI0YgekE8ZVDNH/ku8bOhglcFlcCY77T58
tTl6ceDdLG4mj4HEpv0Ts9n7uHfLKZwc2p1G97NVAU7amdsa5EdaC5LOuPKBwAoSrRVBQEtNNfA6
gbO3QbvhG+lFCFxgaMscUUENF8TUI5/GxhA11kM85NiR9Q21gcWhxxZbutYkL7iy6kTIAtbVLDhP
hK8NmEuwHMhsKcEbP3R+AkUd4qkklrRVPrXmLNE+f13iyZY8ghKhSzw9Zbz7nrm+7OA2jnM8je9q
pvyUSUZAkLK0Rq8jgfNkJPjmHCpB+Hxsk3ar3DR+KYY4lTVGQLMv0BMU7ZtrrLYAhmbkj4MY/QMR
HXqUI/OScxE3eJPG18KDCsyM/o2vKCgNzSNgNeGXg4cVsBWNqyme/mSwPdaqg9jQmOEH6e37vqC9
R4Anq3ZOpzpDW9ux55ZUQ2uBnrsESEjaVxbIZIOsenwecKo2DtPIOzah/poE7fQHq+kDipQ+/Zbc
d06YkNKxyJ/nDnz00jdznAenNkVldlfMgHsMGH6w6b5eJdgA0ruicbn/yudQPnhkvpwZYcvvgFrc
PRTRUTgNu0vYJljywyGr8FCPlcndT0zfU7USGLgnmm64k81TNLUSt+H0pDrPASzhvWo9B1sfzemR
JMutDSHijsMpwuuEEVfOEcWrG/7C/DPd9qC3zwLrRGUiaF0ANX3IAC94kpnliorsvzP1+nEau/04
hAC+Jls8rJqj24zR/1bHkqeVYTCKSRdjThDYy3fwU0rHqBhy+KohYMN6gPiGOl0mXbkQoEeKzfIe
vY8TImNYz6ZwPe6QuTSejr9lK7IKT843KejysBRyfUT4/VkgJqHuAvsfJTOelAwP1mhhMiLmPOv1
xvGi4faAjmzAgQKyiowf4wRaWSYRr/3C3vma3CzZp8obBjA6Sf5tGdrUEvx6mxvf4sUe8kFex7Gw
Vdji0gd88i45RIO774OyT9M/+Ch+ZwPe6DzHti2E/DMj+7FlfRUl/T/kzwIIVMHH7DVMQ3IFi+fI
3yLaG7HMWxOvjh/7ZH5MV+QBbqE9BDZ9CRmMB5uU1TDM4pA5R+oM88B1QkNCFUd4yZGd+t8eL/9x
5x8UYv/qZMwXaAPmuHew8ojoHyj3Bbt5WHS8JJMmbzlr2VgGWxo1+AnkaUpNdtghIS9X2WKB9xjC
g8KzY5ixaDpEvMPVGhtonHB+IFmsRCZbJ2qKDvoHzJTTVVjLDsgQWN6gy/YPgk30ZHTCjxRa1sYU
SXeOem5+UULWh9Bv+UWkw/K69wjDVBMGMYxQbczKXm30ooXNkUaCMNNvh9rPf4HVy1JnExQCQbTh
Qt+V6SrIwkVlEEE34SKE1zDclr9j0cutWmnCvvFu6MO+DbJ97YDhA9nqxHBaXOq/l7EFwbCmxp6L
iKihlp22R8j10Fo/dMsBupk/HU/pdSOprGcbkhsdZPiQSUP+5p0aX4BzmSbPOkh+dCx/g9PdTnaf
XKP7XDUZmhZOEXCdM/l/yhQGwxroWHFYkqnFN2xiNG8XLf1kgXInsJJ95dFeeUymZTnQffHHrZvj
v06v/oI0S/7kA2OPACYQ5riI+MvjLvgjUE3/n9Ux2JVlmxu3oW7Zunw6iWBMXh3H2R5SCeRuhKKl
LBRZofqyCGxHZDCrpKF8rvPMB6DjWnUa9RaD5oAKoC9nKRQUEBT/bFMhDsMdWsPfFBwoguxvNmd6
R+jlJLpymnP2qIOC1y0V5hDBNPilRtRE1swUcVVotR2xcfkfYImHrrwflsDUkKuHWH+t7UsI5une
D57EJdwFEobwHdI4qW28lyFCwfAQiBEjz7CzC1is4JtOIxJLwzTYb1CzRJVcCv5aCPBtvUn+K7hc
/sNTupdAj+HAY0BDWpWEaLomwHGHbapG3oKs67L7KLKGhziX9jOTLa+G2GyHBSDbW9Gz8UC7GJo9
Lrpbseb9q8OgfYNRIPnE1p2cOm1EJVM6HoctDx52uXZHCBCKKuRTHePCjGfUp9Vzuu/1DpXXE7Cn
AGR3miWndZvIR6YycJBGg166QVBQ3BFzJ3HsAMqQdxhH7SXeMDi0RtOe14ICZDB+aNLOrUd2jymN
AFLUG+nx6iw9p2fWbsU5kWb+E+jENHtncVAMofq4e5leFsLJGYl59iNxm3vuKSB0uiLJ37YaUGYP
KA2NXHNyROzMhFF/5Q2aKhUAt3vm5Waz9RziYq9aFXd/IZQ31zUOo4c+isybzDdeOzyjTbdP5DS5
UdcGibZl4ZeTWae53qBtr9Ie0shgGF0DadH+iikRQkTYQZcT1PBAkndGqwxwwOPc44IpFY05ejIk
P3mIm1zJKGSKaYz8RLAt5DnTjgB3YOxQRF3wkMOqCiQxWLq3LM0QsIsew2OOmf+MjqStEgwSIxGr
7THzU3aM95YchV3SVyIRcrDuaE/M0mVsNJv1d6dZhGuhkI/pzkmDBWU4WADBZR6vHW4eC1UdREIl
FMptHRVgy7dcDSc4EpHQAh3FL4GT8kZ2bNl41dl1BJBxSPD/fIawy+AYzrdy2nDN2YlouG6WIqtz
KtZKrh5mM83d90KYqgq3peUMFLfmsIoh3TcA3MTSVdc9S9a0xBuK8dknIY417Bm/ctXBFlMAxpl3
Llm1YHmEkg+xPRELcLbmRFtE+fL8MA9urkbZYUHoC4Hywt08jIp1P+IlSTDITIj771ZU1dhlgOlK
7HXBXfKE9caA99fykCBX9KuApuLa58gbWmcPSH1Da9oKZz6WEDBE3q78NxAinLR81/wFy3P/6KTs
ijqjTFa8X1zTDel2dp3VFT54fKzbNh6BpUHJ0/f2SHFeXYtkSi6Wu/mYUj19Swm2MdL79hAlUESW
dOHiSVBs6mGRIgKqL9z7blg819ku5S2DKOxf5qDNBHcIVyLdnqK+gFtJAxmGaNX14PSSA4SIGLdj
e3BYfEsyRFXvoEHZ4zpPNN7jtngJMIhsYqy6Fs7AJAK4fR9znZ4PyIF4NDlbjiMacVXbvXTFesRj
UuPUxiagVqhEQQMSo8vB6cY6d6GQ+nnW13G/XlgPsnpYGo1uoHgDtrYTUMH+0u49ItZDdURFzV0Z
LTGtzme2IhNR5bJ2XfxYLDipaRjYehAY7ajsX/qFYxoUSGPN+ycl7RNpCV69DYsOi2WJaMvHfh6e
+RZWUbC+9nx+aT0ojnl5RvkqRi89PxbB3W8jRHJOJRtquMuQyNMVj3In+kpxiDWbXux5AFdctQH/
AM557IW49SrdqhY6uDjmN5LIqJzC9ue6LYcwzlGtvQHEAnHYkC69Qb/Lzm0yrFcPKrCA6A28bXzK
MPdC51nNyfSepxDibHEQXTQz7BD2CMk2kF9hf+zz99lN9Ee2RPQ8Tb57cU7G70vahoj/Xnf1dwZU
dVWQDYlDbE2LAshxdg6gCcS/+Hz6/JmOcOxCqIiaQcBG5bwwWy3QLFc6y+lh7sHrsQDrCkKdkXiK
l6d28YgVO11glYNAjx5jSgc4g1lykQmixwihtJKyDY6dKbaapWAlw6HH3SihZOERCMkB4U2gYbPc
ndYWoYOAOpIDwkRmOIKgco2xzDzsSm64c/sYkGzXv5Fl/55TDtzqrp6DXj17b2M7v+YpcY/KQ4eg
YXA/owgouqxrtl+M5FBRAvhuogiD9yrT5AsMtT0zJB4dSUCH32DV736XO6piukVXWvP4HEHhBvww
2Q8G8NlTgqYiKbETlgzHz3vSzXmjsF+jXSba7dGLIcN8lHgwrzAzVrsg6xH4HkbOzBF/itQ6QVaJ
HakEu6DXF7TJRn+LXUUvnYg0GOVMPghLID7J1v7XIBz9ISdir0Uhhysb6DLVZGIyLkW3UIx8eYCg
eqlNUmea4V2kI5pHVMimC7NF0uzI5AMzgwQQMA2Ab9L9knHQ0SKS/5G22Mq2l+aXBYh1aL38INE9
anlan4u8/zFTA+IjL1Z/i7sUZ8WYzRptbeBiwJV7SNvX6RIIUEml87v7AdSrP+7CD++t2kcoliag
aBD+11uLw3YYQciZwuVPuOxCXiGebrqNAluBIX1/zVUBXGNFkbVAwlsPmCoiNZ+W4HGMjf6X486G
Bsi2x2Qe5jPilrqstJDYwJnYikc95OMBYuOp3PKl/V7gW+p9mx2B4xei3MZue4dOs/tLiO/rSSyw
CHjwv31sGQKU6X+amx/43bqTSMZvUUwSmO9QPOx4Up4UbLX4GGLIXOoAn/8fYen+AeDpWSR0u8gC
GY2rsdPJ60Bdct/Lc5jl2Jd4zjD6JbZh/TY0rt/cYW85LGx+3REqMS4An4vh7HOL+rt2iSHv8hzX
OAS8hDD+hgNGQRewq3M0oTKpWPDLYn1WjdjG+cOOJmy2aHeXlmXTOdjdB12L9IDgJobsHTKg84a8
AayH2D7HaAtTvnyU/V324dP2BSLw9Un1bvxvJ1BzIRkuqzbltxo9x/kRvR04MDjMJiPG0gqxOJDq
cJZC3A/zVCz2pPLhtt85++w1QMwjNP4pBLIpyH6D/QPNEli3p5mU6CbvH6c+QveHMapKV5sC6Exi
4A5egW93InlyTCMbAmEbzQYvyX25Lf4ooZBPn/b/MM5iqNAk1WeX7etDYmaIEoDDvIIQhFx01mMN
bZI8BYnNymDd2kuRSv5MB5/Dm6NptQJA+9A8tz8o2vpOISKmb/Mf4MTZgcx4K3INFCTjJH7QYBh/
pJa5cpnna6rB3I4GFnEcdUMTxByURmhcvaD2sdkU7a/bBPVWH8lblOzL69JtEAbMW/SD3Sf1tIPe
KpR41dM9eoc48DAR9SPw5kvw/QX5+y8z2vx84YBdDMOlh3I68vO7CqDlBm70aGgWXqmPp5PLwrAZ
owTk0Z2MxfoRNZkpLrGJnlMLg7n4H2fn1Rwp0m3RP3SJgEzsazmVCnnX5oXo6W7hvefX38U8afhE
VYTeZhQdUJhMMs/Ze23hvfelc0i5TUQ88EJZ6lzibOQVL99TogTE5Ua0jWj4dXGYM+2y6G9radz6
TjrtGzDSG3IXuls5sNSR+nTMbAWZY2EcWQqmO7q+wVGazbPfDR6qRmZzL43sbWwNL1Yh//pp9twp
seuPs4uFnslEr2+e8mjkT82jqRnmrk2G4Kghk9/RisxmBxENz3DAVs1gR3YlHn2U2hpURyMhDUMU
ItpNZvJDbfi8hKSsbC06fJsxpH3gk6w3B714Xvus0K/ceFETHFo5p6GNEV2CzIa8a2tyo0n/V9k2
LbUNgKd9lHl79Ll0whm2Zetkm17aw15KhQmkoKvQd5ABTINI2hEF2fc2a5r9EIpgQ8n6h5plo4s6
ON121dxyq4LsKotpz8a14R06w/EpNVoopYigYCsCeZ+RjDyfr9htHyj90aoRKJT4sI5sEfKjlckH
vtWIkdEYcDPtWw8pO1pTX7lpAy88pL6NiJ0W5SYM42+iaUoqE/JNqcOjTqH55NniWxSieim18U8t
ml+GWuILTCnVSAQ+pKs15rVVZHzIRdo9Rlb64uXmd78O9U2ed4hISRjShX83KWODd0wEd8BDs308
lAZtfR6DEagdKOj5WzIvyXxYFhszQjJZsQoisrdRNmgS3r1E581Dr7hD5Tmxdoi8TVOjr4Wrcefh
rd+kDfottYPMTNNc3QYIxdBFhPZGG6rHTPefw967UxTjZ9CGj1Osz44i70YUwOAT5m6uECno7CQy
cDzc2I1h3bO+vyt0ZZub8fcpBmWmInGy7Uo/5N5Q34SmnbCe7/H7o/8UsTcchcTIzh58uOeN/BG1
0T4YzZc6mNCQmC+yMu6ciXmDAYoeNB7dasyuoU5do9t4Fpl1g5iEn1NThm1jerliqKNdPEQ/EKcd
0TfKneiNbJcH3V1Ul/QHWDIcHEeliBr215OcBHKCAbFbXLHhobYqlMLYNjxF+is5m2+72ldy+F0O
Ht0UdQh+Mk7rq8hs31GCH/oeaGyAqMlRg3tFN/oDgpdoI9jWbVKpv/IivNomr1miDs8aPSvPCugg
1+aTkk8vaI69PS2NndlCIUk0u93xrHe9Y7xVanbrNQihi5yf6GlJcMAXxjtvZX/n/t62jP2JC/X5
Lnr3ehtHm75voq0jgufeV0++Zl4FWrszhfIqGqT7Zn4wESPoFMW21pT+KkhV6Sd9z76ZiS3Go9Pk
1mswovBPbD7YHkIdpPv8X2nfpzjVENYMrCuS4sHUrAcPX8JICLbaqm/cln4bacZ3Z4DA7NRHnFm7
JtCvUUAyD6jj91zzUJsS87LtJt9mEe/dVq3DjmbKr3Kaeydayyw7aoTAFnoQF6nsK01K6rPDY12F
PyczHrcdJh0GfvKutigPOlVSmyyTtzyP72lAe1tVUo30yxoXThKcGOZ/Kq27GrRh/qAjUuYjhwXI
9HeZgdAxQYy6j4RJE7xkU10UPh9VoW1tpM6gUlnkJqOstogKbGRzA1XvNlVuo6jg2xnzsHT7HlF+
s4kd81tFVM7GYiVJwlw+3Hu9QU8maOu9pdfKdWALSgypo6IWaZtDljZMOKnt/INGRjsS6IDmqkSl
b43pqeu5x7VjFfuJzBm4sxSFvTY/OSP9y5jSLpk41GO0UU6HOlRp5xXlX1NLe32TOol3r0wh492n
plHLBGU0y7aGId8ayn1dUV7ToqG5xV/x1KcR/VqHPiDCrzcgvfnPiibXNZ3w7FR52s+wwsHYTJ7Y
2exNNiIthz0CFO1PmyvokQp6EGxC1fJARf1bJONDzYKvKabbqWDXUSI/Etb4KIfir3T0na7wgqlT
VW4o+L2MinawEThdjUCJThRd1JtsGgki1FiRZh2FJGHSMaF6KLeZN7Z7DcWvKOorZFjPpZVfl+kI
EJq+Ye2xrpMDPrZQae9STZ4UNkp7RIV/KwXDpuP7L22l/yMUSoFxg7OotYbxIGJmE1VpfgRa5O0E
PfItAQ0CbU4YbU0bk2dg1L9GOj6g96m71h4hSZqa0WUfXijJx9vRmqEPOcoJFqksClG+HSg77Npg
6rdpnMS7yqTlhLHCR7rrFye4yNf0mkb8FT6BV5MwrxqaUgcFg0Poafe1Ef6jTTYtT2tiuaYSiGBZ
iOycItDeg6Kfy95YX30Sh7ZF5Fd7f8AvWw42ZbWWqrJPn3Krqxq6zyxRHvuQ/2jrqzhrH8ZkMB96
nD2bNNDVLaRVf0cGTnflYDR4yfVWnmZg8z4XstoYQrnxsXmNrGgUsxe7ccC6Zpao4K3Su2LNfZd3
BHDF5nSby+FRpe57MuP6u5101wqhTcHozAKqawdpMqEUe9OP3CLX/Z1KE4tJTEGlYJsvzJVPiaM/
BWpOst6Ax62Q8m8rjO9jUUY7yuv3gybfUoolB9ox75k/sYhNGdeI78M8f2aH9RCDBSTdoNrkTImb
fGwPfhWzyqFYvhFR0/Fwqh9443gGBeIpO9a2qsZmclKnhyjOqZwU4Q1bitsGds+u1sU1kp13q++p
x+R/6aoiyu/4nJUhWRJOQ6BvzjpZ68Mjgr9mU6eGq7bdH0rrszHI1ym8+E+WQufeKoZXH454HuVX
o6nfmgZvbGxSYFBuJ9P+YdW0pDUbsm5SKxu/RZPqK+pNpA6PWcpyVxX5zdgOJyXuMjrSFOI1yzmF
AcujTKEh03sRVe1G3caqBZSp/ZHNT1B4dKewJotRfwwTxGa9aI4ag2RbTcqzyNX7xtJeEKS8DM5I
N14bUZ82p1kgCfyqdKdJ3IzTuK388CSL+CYbMg37k3VsqQFhcr/VzFnln5w0MtwI0XmrfAudQNu7
atlRSstStGnUkvQi9jeiDJ+jZvqDQfKl1nOcXESXtp75uzad16EDp22TaeCbar61PPU2SnwqKtbs
n7mrLBHvxvm7lVqWv40lHXSR0YyyW+MUTwpyyqbPUN9rUWg8lUglDt2g90clsrRNJs36zYyt4r7w
I2xe6KoQvoGyUUcrYEdkpPshQfCs16jUG/SAb/Q56hvTjLR7AuOzd6XK22dYIWmEXXk+9VBoyU1C
VO6D4Ov/W0mn8knrWWwZQ6r8qbu2O/hFT48v5QXT88zcK51Hw7TJqBTXoGNbia+ZUDWs1CaO9jmx
p72u0XEfrBDgCg14SzlMXRSeTFml2Z4adRbg+93Ud0M+W41Zr1CFDp8mWm6zPts/dGUht5gCh7ta
tejZRjqerUmtGuzx8WhwivFdI3RvSw0wBbZcaKf/KzK7s83AaF2fXtbfKkMItUGAwHQb/cUQdBd5
zq/GtKwLaIwVJMoyFdAL87A1UWm5OsZHrbce7YwGCCyOB2R5F5BSa2yJ+e8fwAxSZoqQ/VC6yayV
Uaz6sSytC2ycNTLGgr2B7Vth79DPaI9ph3TuukMnXGrW13A3/yZofvjpNpVFJZrs0jXQR1QYJWze
T6V/OU/GmJFdnxErFkSXzC6SyKha3VXM8UFvGr6KVbeLsb9vvND6TQERSeelmLAVzKS2ILzkKp+O
TI4ajfbQrfmKG1HJiqwM9jRTyEJXVUBfI4rvyJG789e38uCXuXEt6SUYgtvSjdL6m0isb8iuLuE/
V17cZUpcg1QT5gOUacuy26vRaV9kRGkjtdCaCmcwL5CmP3+/KEj/991VjWTqZTrP66QsMrVucgoK
8cXht3b4xdAA6MCYk4F3iq1uM+G8CeByFvalxOW1wy9Gh1NhnbaHyTmldoqFfdrPghNko+cf7+ev
r7UMuWIvLXo2VhNiV1SXUYmKmK0jaoXAVrd5XWzy4RLAeuVCnMVjKIWuWHYYq27ftnur07e5gkPT
Cvbnr2Tt8IvHYKoCaFuEBZw1wAsqcUrA9UuNFuZrh188BrXgNaItOrkY+W7YDD3kWnNS+/z5/OE/
H2aWs8BOpcKPzYYoBJcw751HI6vCwXn+0J9PGpazmKGmXsvNAhOOG+Xhya/LU0605EY6KMgNqW0U
UR/tUvmptMMFGuvnsCBrGXs1Za1hTQUAPa+X8DPCq2bANtDkv2oT577RmRe+e/9Oe/879wLm++/A
Rpuhxq30Btd2wmdaqzRUrPBYICQQwrgyBPm1VTLvZv4EQhEXEF6fT1rWMhPLdNiBhjQ4XbXz8acC
o9uq9B9xbhUOJkBV+VrqpGXPt/fDd4vONLeqNQZ3yuCWjy9zpxrP+7Yffp9/MdauZP77hxOIyPTD
TiD9j0CcRsGVjUZlZ6I62erZeGHYrMwv9uK9Nsd+ZIVrAbJmXaKWzlFn9ZV51VNv8V4k9vuojhce
zMoEYC/fc5v1O9vezi3B3tSUewzTNfVLWWhrR198egFiwOlMSrIt1dl2ZG8RwmEVvxRavHKf/ifn
qetosrbZ5E61iTfPMYerqh400Ee21fxkTzQ9FKitNT4shf33/PP/d4H4yfhZpj9JOYVUE4vRLZRy
xLlZXU/09xJgcYUwMLVnbyQzuVPrPQ52+iwlfQ9ZGhBCfPlitlYCajn/2ndoGRA1mpC4MNG0blLT
zIvbRN30RT5vzotTiOhlI6SHTXroduevfeVxLoOiukyhyxQ4pRv4T6aHztRmHqOe+nr+8GJ+vz+7
tfN5P4wtfjKSQy+MXKmW3q0dNS2G5yLFNTQhe8cePe6UKPVep6Zuk51sqWSjXQrv8QZ211WGYLvB
SvSdINL0lOdmuYtsSRvXSFlbtGqRXsvOiZ4GWI5XEUVeUopN8f38b1+ZFszFkK1VXSDc0+dFJgpt
URIVnRfmcag8Yy+b4UuLfstafK4DYQUGFRX75IuGXlDETrA41mN/IdJg5SKsxeda0nMIJynp+afl
L3PQtFtIiMXBGAb7tz/Q7D1/rz7/bOvLrZepKsh8sOKfEvFgW2+ecylb4PPfr/8bp/Dh/alYxdNy
LVrXiEbs0hSuhDgEZfJOe+rH+d++dorFLdLGCOo+4ExXFSQD9RkE0tB5C/pQg73WdfvzZ/l8oOnL
3Re3OpikMGK3RbTDskaHQWcbbXrb13p9Aac8f+//d7Dp/2YcfLxZsYQzV/cNpsw8OviaRatS6+QP
X4b5XcOwOpV+gy0iVNOGyomnPJ2/trWnv/gmIAes0Nv5zalKy2ab5LYKqmHKL3zP5OdziL7cetn4
AIpo7JBVYzLTN5gckAKOLX0cmi3w2yp712WNhZwuo3scZ4QO+kHp72Ofyh7gJ+3o+HntCscA6Nw5
3n6sGuPUgy9/KVsDvpMMMOypouQfp/417n7r74CiYNOFRXrwTOlcT55h3aoqz6xOZHjfFrG2YbtA
7R992DYgoP38nVx5F5c7wTSMm1bkSePmsbOtqzf2O7QU7g1YG+dPsPIaLsHRuR33cd42nYt8/VSZ
1NO99CGqhwvPau3w83V9fAMTG82c7dWuYdcH2CK3MCLeFLTNX/v182k/HD5OIDBkXUWeUGU94Dmm
NWqWp87A5XT+BCtv8hIcDZQIOZgIGlfCgcASeqsatDvPH/tfeOcnw3MZCx7TqjDDLG9cR3rtNhAa
VVw0wkcQztdVr15ZSv7Wj80fi31hVik/I8XZSdu/D3XvMYqjZ90Zn0FufW3QqvNo+3AvtbLqi672
G3f+GjdMSVr05/yFrr3EiwVoCWEMpGbUuUlntDe0lPdIr5M97fxuKyd5PH+WleRtOr//vQARJz4y
eEJTlGN3GLfelboPtulewjPa9beTa+6m7U1/U9w1d8kxexTfMAsdLo0jWDuc5n+fplyCrGNE4knQ
BYiyglKV24EQ3g4ijaAeSoV2IzXNfsEEnD0QuYnOrqsBWGxyiHp3mOtKiBeTYW6nOBrvaRGUN2lO
MtceK5FIgf0A9tt5hTJSKxfpqU/QnuNQwbclUsX7Y2CIx3raiL1hpZg66HMf2DYbV0OSwoxisbqj
zFNs0whA1KRpjkshtj5lpaPStKI8H9AgexjQIrzLLKDJPVv6RjuIDrpM9AdftwLXkH5/iJBVbpLR
CR5VoZcg/Mjg2KS2Zx8xpyqvWUGHsCR54AAXyNgpdpLcQwIN3ifUxT6SjTEFnIbyNQHC/FJjewL8
oDbxH4AUwS7FvHttRwP+y6o2+ofYkMovT6msG1HSUfSRF+xov4BbA5Cy77EV/AkzHbWByLrXdjBo
sQ8BOZO1bjKF9842tcr42aYAzjeAr4WW8EWKO0hBu8Ksop3VJ/lRI5npOOVFAxJx8graWj7kyjLs
nko8iHsBRua+5bbdqhPUexVV0JPeG5Ur21EFdkM/+PvoJQ6y/DE+VEKbRY2JAvNS9Q9WQpKBOgi0
DYOC9FBRtG2ZGh1evqbVqbLn0F1hoXjfgtZH4lY2ToLNAQ0vHVMVNURhj8PeS/P+liJz/AK2FLUD
Ls3ElXX5zYuK4lgUjfOP6vhjSg6xLvFKTpgKJrBmh/PD6vMZXC4LMFaRTlkwMUlF1WMYPmOu2Sj5
l6YcuazAtFlUkyeAP2qobtPgTYy/z//mz2dtuSy02Bmu2qSCKW/rlHzTYl9Xxf78oT/fj8plaaUk
Jy2Yhrw+dZqu7gu7/+6141PjNE84F44GcMFtCCHqS19nuaypYLDTSiz73amt7HaDF/OnH8TfC9/+
EhlbLqucSSWy3I6YMps+fEvhRtid/6Vil1xWNYMoNS1MEpEr2hvIOLSFAWymyjFCQxiN6aW3c/6G
fDbrzq/Ah69WoNCkziuuoG/q8KVHp3BTeKmGbKFQjrZTUpOXgM3c1tbEKQTC9DRpNYyDSBt2o14h
WzHwKUdQmu+7Cp1YUhuAfXzs/xSs0mM8QQmm02getFKZtkU65i9BqCtXU9WH17B/UECHdn3VVU6z
zScWj4mZ1/sWwibq9zG/9dGLbbI+Ftei86KruEuy21APm0fIk51bIP/EK6Ln+6we/DsJ0fEUaZ0N
erbr7yy61YdRlCadSoCpfZmXR6Ha6mOYyWGvZkOMraIpLyxHPt8syGVZjeJdZ0s1bE52M/V3TRaB
5ANLyVWJ8QZRVHk1y33fsT5UL57FrHl+QK0UK6Wz2G5NjZAcXRGnKJ5CH4Ef0vVN5jXeZgpD9Thl
+fRLlzL+jrNUAfpbow0VCFi+NsSW++2qttDA5bI6JdV1Ob1OqYMjsNidv7iVNYE9//3D25kO1ETb
HnOtWrX3paV3s3LXhToEojKgp/21syxWwSHN1aDDKnGih4wyYmysq1Izpk07ReCsE095PX+elWnV
Xoy1QcJwMduyPSUsVdAkWtm9pqXBhW7U2tEX74EkT6fF0F6dfJ72fdMBBbanpPh9/rf/u+f9ZKJY
FlwDs8JbHDnlSU/036A/ETerh77LsD2I33z5ARBNxYBIJ8WGngra5+z2Ljygzwv/clmBTStoC7Hn
lafALIKrkn3/sxZ3ERYwjMCjYK2dyqH7cf5K1965xeab8hokTkVtT1ZtkKxrbrTwPhrMXYUc7/wZ
Vr6By5osCqK2rUlQOiF6AmdC5vQmz/SHMstPUg//cbCN7DAPfWkLKZfFWExCiVZrKgb1TIGv1Sd6
CPOj9zEFSVST5y9pZZWzLLOq6CzGBJHGiVizN6MX14T6Eg2NSPlrx19MBMrYzVl8Hcfv2HlYxEci
PH4yQvP9/PFX3jBrMQVEI6SJiKnx1FhIltXMfsAK8aBpJtj8/lDVF5Mp127UYpQ6SBnrFCjMKXfa
EYZfV1M5aGIULuWlsKa112uxEcXLoJG3UDCdCYK0rMRys2i6S1rl26DIV8wS04bhqnzxyS82p3L0
vSAsVeu6idRDM2kHw2uuUmX44udlMRp74umTxpqsa6SKZfdPOA1YFZ/PP/SVGXOZfF+GY67W6ezs
StDoVvdRcKHpsPI2LVPuR1WDHycKhtyoZld6P+V71Rz61xB99A28Fv2kKuOlDcbaVcw/4sM3Mgzp
TQVFVJ2ioAofYmHHe6ws4sIKd+1SFgMP+VYvh17j6Hmc/JNnYwNgqG/xmUfNjj6H+WbnBnb/809k
Ze5d5tmbHeisvuqta5DapXYfEiXn+GjXL3XDVkafOd/DD/dKT8zYI4rLuoZX86sYMVZBKXNM/0Jz
YCWMSy5j62Nbz7LKLuMT1lQDDkVOgvS2xj97ZZslKjece121TboUdIRlDAi/ckrLISweM/4bBz15
EwCysae0hX5hAK08QH0xgFQ2ElqdWvmpHqy7SfrvmuaB44wjZRPUsbUdVXu8+tLTW0Z+UoDJMeFk
8EJs416ONEMaDwdZmxfWZoCFfeFbsPaSLOa3Ia4mM/N4SQi5OZpNcaMG8hFN+h6a/+H8lays5c3F
pMYaGk98YsWnQFWNG68aoLoP9DS+qSo+PdHa9Xvcg3MrQwBJm6od7cfzJ159gxaPy4hqLbJ5ea4H
p7yLomwXgc6Kw2Yr03JHcAruSlC9OYacXD74wAc3ItZ2Y+pd2E6szCbGfEc+jBDFqK22Z0hfZ6rW
7H0P9H3d19GF2WRl/BnzJ+vD0S0fRpA29emp9TzCbEFcXeWt321sErQvvB3/NoA+Wagai/kwIwrI
JjsKUjJ2UFzPOui7Ee1BOnXePXv18L7L0Sy3uW4f+64b3FpxqqsRQPOhtAfrws9Yu9LFvBk2vUXr
WU1OKd6UXV6pwBWp5B1ALBQXRvanpxDOMviL6BzUSF5ZuCYVuUYA8x2Rw/jDhTGwdvjFs8Lomdnq
FNLYaYKXhoIexJw/encx2vXTygM/f/Gc1ErF0+9w/LibAfzUOnZdRwRyrnvpc9eTt1FLsPBOD1Ut
bp1kC0RfO/E5Kn/iaJBPorIabOGNejIxrBzJpcrujXawjkM6RPfNoKYbiUPuzojrYtu0ZLQokTfd
5zgMriv41dsJNMnRHlL/yUkr9ejxltzDcbFv9IEt8hQD9FJq07t1Uk3fO+UQ33TIng9T0fYHO7Sd
V9McUjx/TrcnPaC/Cv0Ke2M6AjkO8aLWPRqxKsQhDcg71Lc2nek9sp/65OE8fC5tvKF1OLZHBR/4
Ti9VY2fIPjzoTd+6QH69DYowitF62lxDYm23ThDGc2xB9pqFffXN61Gy5jh/d0Qv0YHWpjlDABgN
dQ17N2FaPOiQO/fnJ6a1t2ExI6qk7YYw1VQs09hxbZ+wDfXkaOqFd/nTOZ2XYTHtpQFiRF3iZAhC
T72bfAeodg6dV++U4dDplfeVTxTnWQzLyM5Cc2xK4n7yWrgZ0GdQ/1lkvlr0Ot9xbMQXTvTpF4QT
zffxw0zXNEkZI7GRJ1DObFKdzGC2UYNsF1d6DgOoBufeJfqpAg/2u0iV7sJ5157TPK9/OK9u2+wr
Wq1xp7gbtpCSsut8tJD+0Zm9UJlcO4X87ykKBWilXcncbafR20D6vLYbVMk29M+vLAO5eYsvPAVB
QrbyPncRcbl9CAl0tP+IGaueGk/n3+dPv3PCWfbAG7hcfd0aeCYkJIHoJ+SN8wdeefDLjrOh6I0e
2ajCA8T7cCe96J+e8BKdVo0iqkPUa7tOu/SxW7uKxRxaA/IER1/nLhSeZzMfbuMhfDh/HfMh/ucz
yg1ajBR/LKcUp6o8oZZ6BON9EiQoYHf/NWTjm4oL8PxpVl4mdTFOptRvnBEIuTv79QtxV0AN7GDW
nD/62v1ZjIa+w+YzaUPmVmHmWrF2UIruwkJp7YcvRkE8pEC0k1p1K4O8ocCN+FwQBnH+d69Mh8te
shQQAEprqFwvzA5e2IIes9qHzhl+E55xoV64dgGLGd10ZG7CohlcvwaiN4BkAj3cmuHu/CWs3frF
jK4arSY7psAT3oWbNOajCI3z/KE/vzu2s1ijRm0A/kMYYGwShb1Sf623Gc4LK/0uoL196dWxl93w
oc5GaeoFYVximvF/ELoQfykX7s7nVXthL7vdI2IFNdM61VWC8HWQSXgDOv1vY5R77J/Hokz3SpFc
OywPwlBc+DbMK7f/HdJoPf87cQfUs30yCKHoQbeqmnRb41TTugKPcH/IcX3UaHTOP6LPZw972b1y
1Bo8gzNqp2zQATGlzIWJMAv4q9ocLNVGd6VJIsX5k33+JtvOYpQHyWQSJMRQ1JKf2vSU1b/r9sIs
uHboxSivqzEc9EmWbsMoHwfwtikl7ktV07W7JP77QIaglh6UMe3U4PneUDSr6aQZz8BFb9I0LvZh
mfzztVu0GOx2NaSt6PXSzcP+3TS7eycki9y6UPcQ86D+7M1aDPZWbQtHyXrtJB14Eso3R6s2hQE0
Pmf7D26ujM19ytpWJV4JSRD4g2vAZ5vUuRdFTkwPo6xwtrzwwfCUpJeCq1fmiWWv2WkSvwd8obKM
UEFLEOtMwaXznkNAY+dv69oZFnsk6JYGwDJM0OwYQMaWpglyz4ptiEYdGz7f0y/1zVdexGV3kTJc
YjuBpZ0M04TtpgEsk/aj1+Pt/tqlLCaH3oJ+moUDfu5w2BtT/Kdsk/tuIAF2DC4tV9YuYv77h8Wp
gD5OcCaBbDaxCcTqQNtKs6TdeSqst/OXsXaKxVzQZn4VxGoCy0ux2UHVwCMjRxWbDLTVBcviyjRq
L+aErIzJAaxpuNKAHgp9/KVnSffd6zE8oNMiMy1B/AogPE6/9KW2l603tbVTpUBxdLKU6V43J3Jt
wKgVZnFB5rp2zxaTQyxr6L+WQZzhoOxSCaW8yYbX3PIuTA9rx1/MDnS8W2iAOKggVE4/R5WuIYSt
GWhrl/6388/9czGgQFX/33erGoA7im5QT0Cys6ORpOZOpkN58LtK35tER9/lBkDZQBnM66DWk2vh
pXh4Oq3EvqsUOz1RolNCnshtJpvwrU4q++X8T1u5/GUDruxsX1D7UU9gF31yR0BEsK7+rk7T/vwJ
Pt9y2Mvmmy2SKfL8XHUdlMLPQOgyUIygkJDSoGy7pvY0Pmd2VU/bcujRSdXQsS8s31cmwKXdQQ2U
pPPTpnJhS+yR9rgehIdM3ZtKcWHRsnb35r9/mDOQ7ul6aYzsBfXiqTX7H31aHJWgv7BdW7uAxXwx
zpSQHnyKaxv1CTL9teVDIAjj8rqXxp/zz2ftEhYTBv09ShktxDG99/5YWnZjFGRPFuBXzh9/ZRlh
LZcRIxErvfTFCRsvYTc6MXnRSPJBeMDs54a2/uP8edauYzFPZJhPYspP4ynW5TeB5GmjhuTnWtrb
146/mCdyf6xlFRjDKSl+eBPZjQrQDz//2gdu2e2LdAOQSyGHWSBUHwKUOkcISHLvR0W7pXMTfKXG
LWAs/veFzcK0JW5UB74ptV1BvC/Ss30L4O1LN8mcX4IP4wGzqAOe3s9dgjh2Mnoq9elQDn/PH3zl
TTLnUfLh4H4Ih0Br4fuXzrMPsiZMSXkgsSRUb7rE2p8/ycprtGzyjWMwS8iy4STyeBf5N4XSbbPk
kit1HrifLEWXLb4ianqdpGFSJaLhR0t0E0zQC+Ns5cO/7O6BvWmSrC9Kl4U6TDCPaK/tlHR74Owb
SLR+1F+fv0Nr17AY0F5Kpg4q59YVan83mvKUjJc2ZmuHXoxhVde9QS/rFvZj8eZJ8TBMl5Zea3ta
czF+RaNnXYxSy81l/bsiai9owlcjsAkDsO3bsoEn5DcvJOod9Dy+5GZdeZuWDas6LPME1Frrts1T
MYAtyX+k+q/zz2Ht2IuhDPeuTieyoE7w859q2X63KyD56SXRycr7tOxU2UL0eRBohat5+bE3wYf7
D70mH3D87hPSYXvk3ucvZB6/nwwKYzGu26JIReZnnKmMjV9KR0CZQVTRO5CfaCco9H3txTXmG/lh
/rBbqOKSIrs7c5W3NRXu3Qhr+msXMb/SHw7ewvbUlNYq3KJ8SaIfaXQX6PkGHu2F46897cVnWiiA
WDq/T91O1d/NUkupVlh/eqt9Ov/7V4aesRjVYORs1SKdxlWmUh4rqYz0j8FLnj/62q9fDGzDg8jT
h3Yx5w8MTNoQCmmEQWKOCWH/2ikW4zsRqimGlPFNpvUpIaa3DiIQzcPu/OFXlrH6/PcPzxesuJ5D
yG9dVTuVFVUKg9oBlK6y2vRYIvzktiAM9vy5Vp6FvhjZ8ZAQkgKBzI38+khgyg+jJjHg/LFXnoS+
+EIrsm71NBwZbP4UoMWBykpI0ZOAX3Th16+dYTGcs5IEKlJEM1ch7tWyTkV2l5Jgf/7nr92a+aQf
HoMY7IKEYmrmalLeE0r/7Dd4Fs4fe+2Hz+f8cGyKGD5hq7Jw0Yo+gVQj3CgCuak/nT/82k9fjOAJ
oHhdkUDpltnwSNXuhkzxx/OHXvvl4r+/3DMIWjSCKXOBhUPGtZK9VtEl7gQcrPNnWPvxiwE8JE3R
EVRWuGOJdHsk46G8tIdaWdYtNUChhZ2D307HDtXKoximeN8ZivydpTXUvshnu5iV9YWXc+Vbs1QB
RZUa2LSvSaXGC3rfWZP/pMbxuBs0xX6l4S925+/XytdTLoYwmbRT3yFtopgE6jxnNkp/6cDepHNj
NMS+FBeqL/LfpcQnX0+5HNBVXcYdSEm3itr0uZKmeQe/rSw2pTeOTxNWg24jKtDAdamRm1TlfX3I
hHB+QB0Vzw2d+eImMhGjNK2j3ue6DJ96p/T0nRaP8tdMUCt2rT6hgwnobMy5q0l37MtSvOZGrGZb
W7PLu34qp22TVcNzUcNG3jmdz8ToiKKpCadWofG3KfG0SVGSkO7gknqCTOY/Fo5FloBFq3ajlmi9
NnbqmDV4T41KbVmr4YG1QXBQ9Izkh1BXf/Ka2xC72/Sty4z6W8KV/yFUPH+r0lZ5q+AQ0ToYCG/v
UqdGDDGXVokZ3Ae+kp4kBp4bRDQM8DEy7qC16Ddh3qeolEQbDbt06Cx7PzYGGLxKONDuDEfq27JX
1Zq6ejv+Lg0Z0zPPgQWNXX3TpXCXN1GGkmMDRpx4hbSSr7YXqE9hG4wviSW0najs8OjYzncyxkuC
jOPuL6nNpH83unNVwa9/SOPp2UrM/+fsTJbjVNYg/EREQE3AFuhZoyVbljaER6AYqqCK8elvtlc+
XLc6QpsTYR0bBNT4V2Z+LyOdB+zLAMwD7HyOACUzJzejDmQz/cENsY7vz5GZqQCQMMWLwB8rBxCp
HJa6kNItKBZVDNoXOLpS3VUuYOMcDhk2Oo8LAu42Ihw/ubmfY+p1u62fSXqL+RclwVAdfABrkrbr
sCkE4zjOBy9IXM+tIQxJ34SoCOBgXrFJqzNes0Q84WxqtVlylNKdWeMFL/TFaXx1po/c5iDqAB8M
3oNl9G5h0PA1skijuu7aJKPhHIM0O0cGY1SMfzNELnB/iePBg9iDgrpBdfRnM2seTT3/84DOrwUp
zpHn+CweYWzHsQeYiVMOCbxBMofyc2zSBt6paAaTJhpLXtyR3KcHUQQPVTsg6xh+v50InADAN+9n
iuO4N+nn2TGsQAfQ9ZSNcdshrb5AMvMTMfg0E9yZN+cAvbulYWrfFGzYAeP0S9bM3WVW3k0pu681
6gwqdB5zWwI5B6ogggBZsyMZgoMtz8odMmMRMO3X/g7kVWjJkEB6ExAOxZAXjsjXlFwMR9CVqg1Y
KxN+9foTEuhv8TlMrCCpu106DdIjLv2iPOdJlBTnPLVjHnwUkqMwB3fBUb0+M8PSH2VbZ9s5hLio
RHni2+BOXxGJqQ9zFZDPxVLLCFhxCRnQGTBBW4Xb+z2LZe9pCHja7tHhFDBtZLLEFk6dxAxVlSA2
e9nDQ+og9Z0BguoxA3OVXQ5mmhAxmYuXpqyQZljAPQr59heqMmBtIb3+NNe+s6GwaR0pOCQJzepy
14WA5vJ28ZKWVy9mABEImaLAoxSqepIYguJ6AJeoDnIL6qYB1Xssfqk2/eSAZ74nOkB+KbLnIn8G
miFsMhV7XH+Z0/ZVlK3Yg6/QR5OAIhLEGkSic+3fznPaHIABy/BtEDTbdQxRiMJv3Z1dahBmSsC7
ueTmZmo99oW2SwuOKvJJGggrH4EaZQnv5LJpUoSpAT0BDZOHIEg+Zw9WGISH1RpDSKnAR0Drp+pY
tkNxG6hObgQN2PcxR6Tv3A5ljAyHPMLfQL7qMjcIbizGb43Wy7apyuqY+yidIPuXLLfeXMtHwybQ
9mpRCQTUZ16PPk/orpn7MMFOpt07/gjamQReg+CZZQmcDIZxPyZsRALu0AaHbuicH3MQVveQgJUI
QkjlcewkkpzZxLsylohwfGJjV6EknQbDXVHNZ2TeojWkZlY+TR7RcK+EpdoVNkjBc1ryL3ZyAERH
akE8DxjyMBrZnWX4nlRMzi8zOB6i5pcRjJ9WE/e5Xgg8paj97QfuOwjDyicb9zOhz3XHtYCCbGJ5
3EAsgsB5r9KbPED+PgJDHQTcGuECJsRDkFAZ8/CfbHigFqGvEfUFsjsVkRpU1xTOwGhE1QaZ8TKj
93leh2+uP3nf35/MLyx+6GpFOzdOhV8Ca3+0jeAJNSgCSECvrp1AXFiTrNVYPbCSts2L/jR3vb+r
4e59biFF3Xhln+8L1bfb9x/jn6tE6q8rsRLsb4UcXO/U6fAOEcxnRhH/InhxTRn1zz0SbrBaJMrU
U65HEWnZLi7SiqGd3SxzQbZZG4pTxs7ohqLsnoO57m1UdHP682MPttr6tQTp1mGBgMgyfWEC0dOQ
PRfs84cuvq7M1gVCGZhDvBP8unGjxKkVUHZCpf+xy68Wito2fdmErnfyKbeAlfBfLgjr21nCdv7+
HS6ottEx/rs7APELWLjWdEh9KqAlXBBQi+CbIsvjQIbVLYhrYEDUDiglah52wVkTUZYLEojBL9kg
bxM5BMx8vfLLnNvC/y1X0UtXfQlhXhIBBl57ch3Pf4MpT4UY3Ur/DjMEUiQnYE4/L7kPrUEwnjHA
fMNgr9tAO+tcOSG90A3WFV4F5FDVCa88CS/sgAkGmVoKhkK4/GCLOQ8jf+0jeTiroEkR0LfMeQIw
6aEL5hPKWle68T9HI7zB1T7yDDWquYtuHADOAp7cE9Jqrpy1/nMkwqVXHdhrBdCS52y8PwwDENoC
8wrkUOTW14JVL738VVfNuxEBEu3knSwYEVOh4dAuEM6dXdneXbj8ut5qtUdzD0zEYyEPUn1tql+L
03zw2queqrA5CLCsR2goptscHLUFwGOJcO73e8alX33VS0HoaWenyYMjsiJBl8qTBtSPCpEX71/+
wti8LrKWGFU6kKvCI9xYn3Icp4PZeJPq5as/tphkChsFAzgPVtnH92946XnOP/+rF4Dna0sFrOax
r15qUM399o4gHOP9i1/oA3zVxYBHXjwVzsHxHOihFu+uVtfOES8Nl3zVv1jvAxUw49qy8uguyEYL
92Do7pyqbqLQa4JbW4G87c4j3XahQxO3gEBkSocRohGkvmQ0ldfqppeek/z3JQ4DFpUw681Igrd7
jFwA73UfGwb5qq/PVU1k1o/zKdPn9P02Nl4Tt+T7xz7Qqp97nBUYXcPwyNhSflo6X2+lC7bL+1e/
ME6ti7HLXJZhCvcCOMTFl2lK9z3CclQqAT7hH+vt6xqsWxP4G4yAwjt96Ku7kH0tmitz4D8LXtRf
l2CxOW0DVQE3U1T8RNLxU7vIbxD+xzjAeWpV8PljL2k1045YnjNUT+ZT4DMc15iCoqwBsa7N3VhI
MBHev82Ffs5WTdRxtPZxzLGcuNc/LMu0q1IX5QEirowj5+H1HwsGtmqnCzMDKRd0RwEo3+jf+JKB
JneX2dsKGy6SXxE1X3qMVYN1F8edFuZThPv42a5MQY7rhmreDnKhV5rUhVa7rj3OqQcbyYQ3JcKN
zllECTBmtX4dpfxQmZb667Jj5oBAKToWHEMU9zPSPYoufH3/O1+YQNZ1Rmi+WQ5ZeXBUOZjwvi1n
oJKw6UeqGXXgHmlR66gmFvWh+Im49msO7gsj4HrvhTg+cLoyFUKruySZEAo8NCBS3n+mSxdfzVEs
zPTUBm5w1Bomqrn46RswKd6/9oVeTs/3/Gv+K+cCyh0BHTjUYA00i0O1F3Jwjk3peclULPpQBeCm
vn+zSx9nNWeNgHB5SFKVZwUtlZFT6OlrsXQovs6O1VEalP7tANH4yeFN+53w2X5oFhFrYdsIc1q/
LJwdxZIdkZq1FwOP8oFdeYn/7pVirU4rXBSXp8JTp5aVBGFZjG1tgaUXI9RemUsu3WK17uqRe0MF
BKbHfvHBW8aOYPgOgdiVq1/q86vRUVaiyWA2RsK5WyQK0I1GP3EkaHvhtQT4S214NT6itAeU1zws
p5EaEEKp9x1uxo+ohTCcrAZFqPJQ0OIBsrINAaBpQZkXheCF7d5vtf9+9T45t+a/usgsa7C3PKzW
aQmZLVIvPXSIDjrzj11+tWAfW4MqVCHxZnKcCIhh+m6D7KsEBub9619482TVcrxRAlDTC4LKAKxm
g0vAWMizK8PtpXezmr0R4Q3oaZXR0zIMRdQ5sFykYG7XHCXE93/9S3c4//yvt8/mMsipU+L1gDU3
zNPWlRRMxuePXf380v66ej4B/W3PMpslHMHkJFNsVPZpAXPwypB3YV1AVkOeATS7C7piPvmA+T4I
MoYkKnlKI9EsNpFgDn/p0oa/FBWQj1de2YUx/U/u9V8PhZoJqso+XlnaDflDyaw+GNLwreUwheEZ
w71pUOB6/w3+u3mJtXpV9waQTI6BCckF4OmC/3ztoPuCCx1Rbf/9OID9TLJxQ30qltZ54BU2AxFb
jNoJZBXuJnDet3boqiNnVu3cuumTCTmvWzUEzg8Vmv4j0muKw7D//hpyqWDCCg0WRHhzw2QPSEpN
iEc/tqT74wf562uxtMsd60xo4OGZ+zpN06ZG2kPi6Jw/vf+NLjTCtcs9ndM0H60zn2BFCCYayekL
dUOgLMfjYL5nzbWFyoWG562GMhxjUcRYZstJSh6PSIisnhZxvwxn7vCv9x/l0i3Wo1lrZaqasjk1
5VtmPjsgphvMhpk7AdKnPjYkrx3OCI7mOWWYDofSeeX58H3Ox5d6Lq6sRi7MtutKeuYoO/RNtSDj
FDn9oMzxmFaQ3QlE3rdFfWVH8u+O6a9TyjMfQLsuTecT1GSw98P2P5kP9Xn/T03iryZrFJsacI6D
I7Ifnlqjn9Pqg2HQ/tq3rBaVVa2rgqPTp6cA8NiB1F/B/bzSmS+1n1VnLsBxqADv8I8QBuKQEPL+
/IuBGwhpK0X2wfLh2okPeXoaGFS4j5Xw37Jg/IIc3fslxQz5fie4MCeujdfQCmBFawPUlabpCKLb
CZj7X/6Q/3z/8hfa59p+Df0FMs3dERQVfbdUDYLGGXawJ38QH+sA68DvBqfkHeX4CIwAHey8Kpdt
gdXtyysf+dIDnH/+V/ukBVJ5CJOwLJc3dYWTd/KiAy9i7ZXx9M/s/Y/d/tpx7aL2dqaBBsig0lMy
9NMUFxLpGHk61tsg7/Idc0W1k8TJHocmb05iYcVN1gbIXBtkvyeOV32dMvDQZzP28eAu/Wau4OZz
gca7QaxnuKkG5BkM7jk0B+axTd7k/cv7n/dCF1jniXsp3AyAy/jHfGQGe5RzNpvXxSktttLxEY8R
ptfyTy59iNXqp/SKsNQaH/psYLRnfDEUDOlyI/wrI9GlnrDauBALkh9c75jZ/B8F8Ng4wpgBW3v/
RV26+GqsSP06K3QJKZyfNkEU6tTHKTMtNpJ+sJzjrnYuVWEnyxEQfDSAEsfdLD34uYAT16GdPvQQ
Ym30ZkhbCpzJFUevDW59W32RwKTDP/qhvZdYW7zztIeGMu188EufLHbv6Ut2jYHx79cPdtN/e7E2
YdGDUjXDNww8BIZqI3731bWo2X9Pj2Jt5PaDsiuHPCMnJ2jt1gAjD93FXFxZ1P274Yu1d1s1Ndb3
UmIWy+lXGaBu7YW6T5CkvPe0/v1++/z3sk6sPdvS0x2rtF+fZu2JiM/Onmb5y1zKI7RSmzCHGl5A
Vfb+zS6txtcZua6fA/KOWKsTqsK3dekeemmPcmwPcKKfFgEp2Ax6RTTP7rbQwd60YZcEDt2+f/tL
jWHV0dsRKiwxyu6E3PmHvEwf4En8ApjGlcv/uzIl1inglktr6ypHWIRJ5dPs+2KD1TjfKh5G2SKn
rchbe5zk5O+U1t6VEIZLbXDV/a0VnYZndD7Bs7WFpvfbVBVX5vAL72vt28YhYBn2ud/AowJdjnrL
8xFBSlca3qWLr9b5sIoI5K+kNVT4aR7GTkUhGXUW6A+bRXtX1q+XbrLq/rziTcl8pMs0jX+OQUWg
uXXGGxz+X8ssvnQH8d8BZs6YZPkQArElfvRAnqfsZ5BegwRduvj553+tQYBMQUgRbXFQ6vckUpm5
qyjUbR7nVwb2C41nnYQMca4XAOHmH52GQ7klloPTVlfe/b9tSFSs/dlFrnubLhh7oaPtE6R8ujug
7oHugWz70PPurHIqph0G0HSfWqIfa1C7rqwOLwxra6s2zEL90MgO2yNHeImcgq/yHLrLRHEkpX8i
JtuXbn/lZv9eDEHS8d/PNHRL7xIOX3hWjrEa3kSZJU34NLQm0n21e3/wOjeo/18uimDVz8ssCHA6
4COytJw7uJfLbejKzeDg2JyP+loeyoW7rFPEzYxA1CDscBbIxacws49Faj6JpTj2fXtlwLrQqNfk
rqYm+M6QmJ4G/ye83aZ5yz/G6hVr2Rcd0YrLHCwqVFnvqKx/+mPIIgsOdbSIHvTuyb4gz4pc6T2X
nmT13cXYIQC9C8dTCw+ihbwIePEQTLv3P/iFvumvPjjzZu4GtMFx0OIkzBzPPPv3r3yhc6x1Xpki
SnXDmB5zYsEIzYAkuSP9RoDJN9gfhbmyw7nQltYGXGfgOI5lgp2ayjlI0X8ukLM21k7i2uVK6fjC
lLvWe9mMCxk6U3pU6NmxqyCm6mff3LvcYOXgSyRxOWGTxrVpjU1YvXzIxAyjwWrYJ9odWRfY8lQF
M9AnDA7sIqolJMTVtcH/0utbDf55KxTLC2zQIaGXiamQzhgJQNuBhferPO5zQNLfbw8XWhpftWNL
Mt0tGU625DI/WJ3nySLda+SpC52Er5qxdMyEGPce5CkTxI3zbBUcNeLKEvnCxf/PZNwHi9TCpMew
h4J9bvIoyzMTVTn92Kj7fwq0nlgv9XEUPMOWFhS3BRgZAQpuBQT577/8S5+Z/HfywJ4cq9zBC4/B
gtGjauDxFrFw7zL5wXe0+rp5AcMRCfAIhY+PWoghT8KWbxpZbj/2BKsvPJOaE2dBpQqoEt3EWrXD
4yLz9ptWFJnKbpdf06VdGLjWmjeHuHkOglR9Ktp2TLRTBY98UhoxU1xGxiXqng4gLSchQnmT9x/u
0i3PP/9rCVbUlZHGt/IUtntFT1zDMF2mu4yoOJ1COJGuBaxfaAdrE7JxJEZliRPCzm0hV/8Smt/a
zFG1XKtEXHqS843/ehJrRrhWen88lRVZXsWgikcP6zHQrbrg6+KY5htpnHNY/dLOV9o2+YNg/8eq
ZW1EbmGh517QDYAU5h1yVYtlNy1uMycQjTq/OiOcJ7ctjEhqQrImdp0zSXrxukM1lPotZEt+osVh
mRayq3n1BqoJuTW+Q3chJ4h1RYm0PxVIWQfmuoIMPnIgsvQ2BdWofYjK4GNlLVV3QjnTjUrdbDfC
V/Eauj1JuFeWz6Uosq0IEYBUtATCrbHMNkE4BPcCxuM0alkB12inXfwuPK1jBTTbcwoh0HdIL1+X
ytovdGK0ibsgZXU0DOPyu23C4mbqCvcuRUREzIIM/gG4Xm56xvQWx8yAFwOVsc8mrnYlzbzXTlEd
F24ANFrvSERpS7335+6HV5tgC/kJ2VGymP3kkp/lAqs1OBIKTDZVHvrGeet9Nj0Oyp+2FJaQp4U4
L+nQsg0UMs1v1aQZ7D6O2mChMt2jP+LP9bzUp3RWaSR6vESTZVM857PzDUguGfV+OW+K7hxtHYYN
Fk6pu0Fk7pzUwNJueusGcbXk41NfkTcAfcPDTHxzy/KR7F1H1InT9M0Bx6FhDI9FEfuFO8fzIuZz
FM7PnFcZHIgQxWeDLyM4c8uNobYEPm2ZATGCBBCMbdIcq9ZHZhlpjJBROJiZIzd6Du/z+cwI4KZ3
YbaTIexflEbeyJrE1iOD2aP6xkCMSyg3bIChBh6TmJ9x6JVm3T5X7fwigYHb0IHyg6CgLzBN2q1j
R8h4FIzI28Xl4SfGaseLgpyZ+9KxRcS6Nr0fqsnbjh0ghouu6jsE+361/jgfoO1tvjip8rZqLM2n
1o7jTrf+qCNUaKfv5cgmE3EdwE7GWL8hQKBt0qlawEEcf1Nwlh54l40QxKdmiooxoBscYw6bIpgD
1Dm7aTPM6bJlDF6nFuk4OcjUk/+QtQjvc/WgkfPDmdlyoUO8iZx/18xMHTIwsbfWoA2/1kVNESvo
jxFsdt5eye5rNcHgY7VKH+CgIc1uofl4Pzt6TjJ9fuGTRSsZKnMzwgq3dTIr4sBNTRz0ZfB5KBAl
MKQhtRHgtV0JS6S0D3lQV68jDioOJbgjGcLYiYn9dqr3WhXBhkrzTfD2FcwC+CBrlcaNrcJjinLM
piiZt6uCfAxiJ4VCXxGTt9g6wSaWhDL0ni3aTxPl0+R/AkpJAVo8kmpMvGX4JFvebRG83SU9Omii
/SfdA14XwgCEDa2qq8cgU/7WrZRG1bJ4rrVrx8jKTJebJjTY+YoaJiGRVXGWA75ZqvFlIWIRSZCb
7H6pNU+G3MEojCnOtehLKeU3LGzzxBh4XxNWZhArvD/Z/Mnc/sdwuVZ7pjWCohWWd6c6q9i+9Cv6
vVGQGE3Ep1t/Gv3PHs7JN34G9g5MSRgJ97oyIWhdwAs+V64Ov2VIum4jBGhJjaBEGdKYzOXYxMMc
uNe0uhe29ny9YkynErv5ydpTMfYvmS9yvHjzbVbF95L6cSvts1cCqmSzHYL72cc2jmsltLMME3cN
a04GmdwOhnYVTkl/Tap6YSm51kKPzCdt3xp4DVT/rWzyXYNckGhuroV+XigSrFMn5iBtfR4u7NjS
R5gyYt0IWDXfuvmbcuvn99vPhYX8WslLS3SsIVjsCWcOdwhJxZIvu/Ly/T9lzH+1zfOD/bV+oB22
T6BKQVZfFV4QTa4Nn1TZwnNt0eIeepiJT+g5aoe/6XrRMs1ONFsCLnrrkexUF5a8Bm5L+1smB4gb
matLs68hPW6iLBsa1H4JtuwuFy3mbuGN+CeE3ynPRZasiwrn0RQjRJhD3zX7Ukl7Mjz3Y78s/Mhv
yjapF0ufPKdQ8JaO83IUARyXOkRowpmqfgja3r2jKWOHsU7h/WON2c6im2MJ7XvVdvyxLtMiRj7n
9EIxCWyhem/uuhCNucyK4GvaZhgkNNeAW+JUZ4xLwVUCJ+304ssSGfIuIuyanN4Lln+CnB1zKoiK
ZgkwWBbU2Rg/zzd4TGc76TCPKjUGMK6rOcFyJ93jLQyRmmr4//LabNssXZDQWSHLMqfLLiiJu3Wd
gG0Xh9eRw518Uzd1mHAVBLBH6m0zw1bZV9WnIuh/cap0zLP5zjqwI4BcPMST8JC03zQvI5NfnHEy
SVd0bTx2jtmRKn8DXj6NxrD/WoCjeijrdIoxmdQQ8cGSSyGmjqtWPHkVuUHQpox4rqabjvi3vC27
GDbpPvL7INvq1DsMs6eSgXb1Jrfu56Bx3xyJXwN2znrn+yWWYLBBugoPiDWPv6mZAAJFVHJLTPss
p+xnr8vfYaduCBfPrvSaXZC7N4iE+VyP865mhQMr8awjyiYMboG9kSkXUdp2bmJh9I+NTLeL1Q1c
DRVO5XH+szy7hYNWwdObhjY0hi8nUWG9wcJiitywfyZSbHCYk4S5c3CK8CcnxWPdYAVRTJWJsiJz
kt4EOoIVPQ5dVJEHrjOsDvPtmOp9DXFcnDf0aGc5Rmk4Ptg5qHdj1TxBQdjDDNL3SJUNcTrn9q+h
VHIf+GrH6XJ0XBlsmzJDwJoPCXZvxb7KwrfRL29pqbBSNNXX0DYnFoq3Yiles0qX23aBQV5RFOV9
i5zLXqdVkpLqrp68F7Acvri1PFo+blRAzUaGcIMzM8LGGeRbXjULECZ9lhjZicQntR/bot0WnpMm
jtEmEghnw5GPxAJ5oN/KKfxd1fyVj1hnNXn2HRm/9xpkNAh/ultr1U3aFrddkd/PRSOiupoOuplO
w0A/mSI8QfZ0Jo5/J0GWHahGVEMl7KegdW8qJu8Jq37CoPbKQ/cG7xAoLqZjP2ccNjW6HPq0fwpL
WK2nbC6xFEyR16e+CeXf0UUAfFCoH3IMvL3PDL5eEDb7miIFZKjSFyXQIAF87CKXWD8u/UbhPJS9
Fs0fPCMoxhWUcvpsJGba35PC3aQ9txsnI9/dWjx15bTLw/zW9OKOhPQmlWnzA/kSCFTUoPfiDOsH
ksyxX2jrNpKue4vsDqxVctpFZKK4l+eCV7cEz3XjdElTyFddoSHB80iiJe1oUliDSbrwER9B33Jv
fA57vcP6b5vKALHQPpiBAQ83WKCOh4qpYhP2pUTLtiqhPeQCWc2xQBxja2SMWJEXwxz1UjsNjcKO
p1hohp/5Ei7ouan81hcqx5qduLthkBhbFVp3Wapy44UIoqDSQ0WGZHDleyfFxyqCcZGgRZhyF6bZ
lx6RidHSiF9DRx7GCgBngEGyjamwLoa+9372J5Y4Zf2ia3PbT8AOLgQ0UI3FCs/Zj9o7U5vTkMQ0
8/2tB49PPPshS8ah+pnS8cDzDubZFCt6JvgeGR3PFlyduFvS8MHDknSDTOZ7OY/fXAD6khD4wwhS
lTyyC+qiKM4cLavvMQQ++VJ6Gyz8FQri2IxhuMfUlFWbsi57bAyBLwaU+nbSwBI3BjI5ugCKVA32
q+N0X1zZfipF/6DJ4kRNiJQBWUsZTzWUxr5sn8GL5Dv3zIiY5i8ZCgJolRUAnkWQONy+wRyXwIMC
/zyOVKKuC54sjuM603cnCEluKOtvJ8QElI26QUh3FqWjmBMU+F5ZP70g4RyvQ1P44QLgRaz3Cn5k
FWFpi2lK8uc5Dd+adnxLfXtgKUR31iGoFRXktUiR7znN49uSeXqDxbTZTAARIAIgS2aD8/qmjbNl
2FBhUFcw1TadsYuwCx5KcXGP+sx9JlQbi3yGXb8N722Ny7u8POilC2I3KOtkpsjangniwgcfwQ9Z
M24gMPwVhFpvyKAMtm7wK/AgO87avuGwDQjvqfiNCafBae54GkINeHE4uDFQSnUWBVLz21n3aWIs
y5IuIMuunWAJR1wzL4Dhw2QbByq/d5xSbP2Al1FG+u2Slr85RCyAPNVJgzNwVfdFjEYep40B1dt9
Fqj8YtlBAG+cbhpkH4BGqb7Oy5JvoTEusWXxm43ouNq7M6CcnDBnY7Fw2OV1I2PHYWdcPOZw1YEa
szjOd1u5w8aYsxZ5YhzSHwSn6wXhCmlu9ZZy9xGKdxcEKAQQhY14TBtJos5FHIYi2a62NUW7Rt0Z
E3XxxsCyjmQ3Tgm1/KmyNUF4A4JxI1WeG0a1lHfTaPsHql12cizePrb05b0ULsYIY/ZSmjtsBnM0
i2J6nob51tFOHtVcdIDMkN/WpJ9YhrjFvNC37qjuwY04M7/sgcPMiQnWBrFJxfcG4QUHwj19i//v
oS1gwY5zJYEF0WygvAbzsvM8zM3E9NtwZORRm0Deg81absjoprEWSr30Xf1nAsuSdjiOSkc1Q4qE
U9Q3uQODmp1zgv7wubW/67ra+O1cgRW+RBNmy0HIx17x6JzBFgHC5xxRdNlBwY7JnKq3sh+QdgEy
DLckWUrzWNH02fAqLlGlsKn92WMjXZTTXaPbTetOO9JZL6r7ViFHncY4c7wryiKxcAVxLZ+z7mbE
ErVyR4CQG4DpU3bCVnzXILuh1d73hTX7avF2xsoHaspj2ZANcmGOMwRXaedsPDLeVLbbSWYjl6bx
0gZfIYa+GefuraTtuTPNceAjQo74WcJdjLmYrvK4E9iE+kuARVx2Sxy9zYIsxi7tpRlBo1fZHgsU
BM2kD1j9JxxR30qJ12IUj3Xww2AI873ioZqd2J+0C/VAeTtk/c1CEBKj0jLmvXhUsoz9GdMy7Sdk
S4jPfU/CDXdFIsCWPFRVkehM35Y6TGaHvsHoCTZDYYBWn37lmWxiDpL1TNxTAW+yQ3HO5JmkpZi9
pHXfOqx1a0xNcEMUmtikd9onUohtVtR71qZtwnysgHg7nEY9H50SuSZhujznZkpGA0VY35wsFlec
0kdIndKIBwozEjNR6tRdVDJMv0OhwBV64d0LGdwbhrq0ymm4sRXOoWAEhW2vSqv2qLgHZXbLt61s
q61uQz8JWnKYes13onWDXW+MtwuNc9M3Zf47zQJISwStjmooyyiU9W0v/Qxcpn7ZDumwF4RgmBja
fVelJsmXgeEAbBihWfMcb5PayWwaXX3u/AGOOIJ+oZpvZTgeBtOyqJDBLfQKm5HlboR8ah3ZwTtT
zZ905qLAM6EGQj0/SWuCahoSW+aiS5SHNwIacIvhBi+MsNbbznSjUB1EmlF34OCxPcKaAH8tras4
t0hpKXwMwi1l3YYYpRI3tyzSKKh/MpplrwGirZ5bABRjwbMAId7afmucprx3XRJgD96qA5DuJVqr
kx3yvl7uadnIG+lQ96aQudxlYYDQqBQBiFGZW1rEZtLZY5hjRTvVAtUkmePzdkJndO9BmY9YqbLD
Pm0MMevTBpS/Qz8Z/a3UE05YiWnknfHmBqFGpOIRprDipqzcxT6UALkOm9FF+MD+/U3uhTO/tXCY
uEtaYZYOjjwEpWzUxXgsFtOjA8Lt2QzzvZ/pbYGiKBp6Ux3ev+mF6gBbFc+zsIYSWs7pUZphSZCf
jgBxkf3ya8KuHDRcusP5539vr4e510W/GJTnO3RnGuXemx0/xPUCL+VcMfjr6rOZ0LCb5n+cnVmT
pKoWhX+REQIq+JrmXFVZ89QvRk9HQVEcUPTX35X36VxvZ2VEv3Z0lKkCwt5rfQst39btSD1/m7SL
kqqwP9OytVfKV5dugf3vRZw/6FCWUXusemV3E6Kp1uCJyLXlNb/y8i90SZYW3HokGuBcD0etEkQC
FHo78zgJcJ6aa32YSzexaJcVbd5Humz6m9a5XQ2rcuq/F/wak/JShWbZK0PEkknjqL4JRvYScP04
l/SvBMtwi/7v05+ZbSVXHtgntPnUYy52oozvILYA1MQ15kod6MLjWdpugVLrZNnx+cYJsVGoC7eq
xLnrmqv3QpVsab3V0C8DJIUgrVK19bqULnsR0BCdEK8lDwhU7jamCN2V5u6le1lM6n5u67AXsFy2
CD+xqOvHQ3Tnjd2VsXrhXbPzZf8153oa+YFGxiU0SKhPBHz47Gxx5TVcek6L+ZyTgEShYtjr1ih8
6dpH/Hv6gu3aoU/rxygvxys3cekZLeY0b2cO1TgCa/Kpf+ZpdtsYFD2yayr7S39+0f0GYCvzOJRi
N5UDi/CMfZOY3DU+9H+1brPFbDYDQd427ZCeJvK3LLNhIm31xsbs7zLkI7aY0GMMDB9Yywgmyl0S
4nNdRmUC/1KivAEFE0RBur8izrNo6SHNUOcZVIEYnXr4TqJ4h+89TnHsSq/2wpug4n9Ha6l65kUz
kLDYLuwzkb7gMHMcmPn4+kVcGLBLBymOWamcshDV4xD73exHH6A1WPVrfElXASyff3eVxYy2llfU
UIe+BDfHwLQolWbsGGswNst8QMXF9/9u7aDnx/ivyZ2mHXrb2ODjMPHLQ7Fp6swqRpPz7+5jMb1p
HbnOunC+0ZPe6MJLepwrNGyKDQ5OFblCVL2wQC19pThM1ZO1qFt2BU6SUzge+jm9oum/JPX+PwMp
uk2oRFgkj+nhqa+rF9q7zRQRb49sWPXEJBChXW36bTkMOGhKIPDZzMW6HmR7ZZH885AOl9IjnPdT
EooYeRyRXxwmY6q79Ax8jKu6uyKu+a/f7g9dkf8zdhLt4RQoET/4wT6a0/xSHEe1AQbRfrjv3f0x
/kQpyr8Crbo0iRaLTaGMbpiBAX5WOAENgCgd/DpL36NO1tuOV/MGXiL6/FdjcGn4nMqy8cAPwyKQ
3sfjvJbVPUf1cNCAs5ZXVoVLe/nFomPB6SVD28dHhNLhoAWs7DTuY/at5q+ukatizle2Gq8M9/8O
vT+8q2XScc/DFFafjh7dgI0XNksfiAjhG5kjAskj2qwpChVQVhAj94h0no44TZRbqyAucm6WqC1O
btfjAwgeLQrIN8FcovzFMggc8rnpDyiWixsUEuvvNvOCW0pQv/v6XVzY9i7NpDVqxlVQod86ynck
CKyoCNcgdK2QsfWXV1isZyTtK/SdI7BtaHMoGlSMWBE8o8+7hiD4mtbtzxMyWtpJC+LTLpXKIvC3
9lfBlH3Ae3XTxfTaXVxY0ZbGTzWbtAc/Ax8xFd4FVXCcUu/X16/g0p9e7CSyulTQMRKkR1lIaIRp
fzRxemUVufS3F/MaRQy47U3X47lUrz7PQJXsr8HWLgydpc+zUAG41l083zQWjTrZjivT0fuGc5S9
8mum7UsXWczjSTGZNj4OTZ7nNhXxbovAPqvQ+0a95vvXz//C2Fn6PUlmSehDr3ak2QAFEbLxBngN
62bz9Z+/dAfnf//X9zx04D1zcLiPMkgB7C1VtUIjpd/Ooe0TuJaufXMvXWcxz7jgra66EfmBbfcS
z27j0WmbG37bQ8P29a3899vzh3Vuac5MM+jexAwjuEBLGi7SWh3rrnRqQyut7mzmQJ2Fkg4CkaAT
ZYsiOtT4jehR/eI14kjB8/UKaIAL/maQ4SPWk4rmMy2mKMfV3FP12PetGdYi9pF4b+xcnMU805Vl
+s8JcqC/Lw6yKUXjFF8GEHxkpqMV93T1LqmYv2v8Z+DlK9H8qMcYIXKNdUGZBExBrDUDct6uchby
+7rg9HdBkRYfFhN5F7YbIHyd/Wt7mz9/hsOlFaMpzjwRqBSgXmLBja8hBoNgq9t7HZjlswNAOQym
a2bzP68N4VL1UvEG/UKKAwbqj2jJWnSdr2yPLtzGUvESVjXYuxTnCfTcURVGR7pQ1a7gyOIu1I2z
/V+tbuFS+ZIOsR67HokoMRzDJ7Ds5p0aIKb8erSfl5j/H+zk/0L3CtmKioJzTaHUzBBBULYkkcFD
PaO0DkWlvJb8eWH7QJaUklpAtwLqGzuO5eSXiZ8GAntxpLyvbJg1ezGgE1Dj83YLVkZ10HGr76C/
QUtT591r4Y9h4qGLeKz90j64ocLR8NwvclF2dqX2FWLJ5Q/Tp8UWsIX8ZgJU8sra9uelkywZKAop
xnEGBcShleGhmNu1y+LHWMZXaqN/HqFk6RlieDAzhD/pwcTzmhbAB0f66euX++chSpZeITlWaNd1
+NMlYO2WgaM6/gyr31kBiAt9/foaf16RydI0NNfw2XSMpAcAQQ+iaz4QNB0klURVMUiHa16hSw9p
sX2IwaOAF6nwAEKgO1+F24xcw9Vd+tOL3QO0kdA7Y2N1MH51mpD9KFR15dVeGDlLpxACJOpoqvBs
aD2VLy70BEINWv0OZqB35RIX5u/SJQR7/wz9JxeHtL3t0HNgVbPOOyRq+C6BCnfdmmu11wsvemkW
QqMEB/QgFAfjoiP1pt2osyck6z6G3bUEyEs3Q/93FyFcCgoXQDmAUkS3lUSvPeibbySrf5Zp9uBI
frL6r5JwGFkSjKUZlRSIRTtGCPSIW7sjUMO2f1fnJcsMOZw2as7bOkPD46PUaLAW3S1Uw1fOlhee
09LIkTLSjnacMa5iQPTijL/6LPxux/zHXNMHLDFkVcTm4esJfmEQh+cf8a+tXe/7dR2eFxFgAe+E
HLF7J/RxKK8mNV0YWEvrxlyFyL9AmskB6pikAoG0SCbSJPU4XvnGXZjhS6KxKpRt7IwLVJYeQgtt
uAqu1GkurLDh+aH96+Ew2lYK4qz4oPOs32uh0D2OTpEqn+Ggs6sqIn+3zC73MQMpnCpiDCghnvP6
w/V2W0XPLC03f/eW2f/eiEqZMA3BKpgidq0oZFJysULC+JVXcGkQLWZ24M/cjwleAVIeEjCZV/M5
7Qjr1Ne//tIbXnweZBCUiA6iGEKMPiHH9xj614zDl3754vMAtVflumYSh2hAOk/3LmJQZct4/fUP
vzD2l4p1YlH75nObHgLr7UI8D4utVzlurE+ufCAu/P6lqLkMBvgrfTScgXFuX/Nxnt+zsPR6BLrI
+Mrh8tJdnGfHv2aBHPtZppSKg+ADTRRVL6qzZu2x7FBnzZUbufCOlz3kCXWuai4wA2qa50koBvUz
i8bo7esXcekxnf/9X7cAkpPf0CjwDtq2z6XO36DNCFft5H5+/fcvPaLzXf3r7w9AmYk2mNJDPcCu
01dpvZrn+ZSe1+w5v3KRC6tRsJjEZU0G5E6l6SGH1cJTFoIDBeOPg0unXiFY6e8m87KLzAsHDVMr
PLzc6FsT2glCmkYlbW2uuV4vPa3FfO5LaMnnwE8PmYBbpf0eF/26oCcMrK/fxqWxtJjUWZM57CSG
6GDj+N5M8qZumiufyxgv9A8HqmUfGZaetIrmJscSJN9TbdSmg5RkpaV3kzHxlEG3lEP8A40p2Xx9
Mxfe+rJR2nCvlHQYMtDlAEYdhg3xv/dISYfecxP3w5Ul9sKeY0kpbjXpJ+YAgOgYNbe11+cr5gXB
am7bYg1Xm7fyEdizglNP/d0wWzbsKiiHXZ5Tecw7vQfIfZUj5YiQazGgFx7bsmPniJxk3jfyOCJG
IetBfALZIESsUTCHa09d09tcGGrLzh3CdbicRCmPg3DzMxQqfr8KUE25sir+V7fzh/FGz1PoXwsL
2hlIdUJy3DFt8XTKbwoeA4HUWqXlKmXFN92/UKz2lTNJP9mNF9ibqLxWuLywai7beKbvWSpaJlHq
9/bQxWy1H65z5F19PbIvPbvzv//r3oa+TQHaQ3Gii+RNB64bjuFXNm4XPFhk2b1rYfrjcYjxnNNf
gkIl2rJE6zEhjGzzTN/FgX3JtYW48/Prm7n0rBZbIE56GSK9CsFaDDr3vsuUXvFIIOqoaOTH19f4
byvgT6NhsXDOsBEiST0FcIR2mzo0a9NGvyACTu+ReXZjx+ZJUstXvulvkVvwwfr0EwbcXyCgqlUT
z+9f/4xLt7pYXolrh7qo8CtC88mgPSUQ71t+bb279OqWrTVYvbOO+kV1lJX6AU3eaTThPYIZV33Y
6HXLxGcdp2s6RTue5vuvb+nCUFxyVXM+yQJ6RpBuQzQLZzWn3+a60Vc2UBfWomVrraoQeDfmeXkM
euybeCOaXRVM8do1DjU4jjiMFnDw3de3cuHtLLthqFnrLA2dwsXo8NgN/BOZBuxQ1CzYfn0FzI3z
qP7DQGSLrQgnbV104cyOxAvjz7hz0xOQmfKppGM0J5DI65+cRFm7ok2gEGhRtgKn2XqAcQC7Vbv1
Kp/IfdD2zWuNuNAZTQQ1r/FBmB/Bug5nlKpVeNtltDhkgGUirVOQDjJqGcIrlPHuWZ7d8SvNuf6p
adFvXIn+3GrOIrp39ZDuckXnH7o3+l5XAmOnI7LaBrHJu7NaAD6RBsDedTx6oIwPlL31DJ9yXdHs
dWRooeTB0GxpqPxt00U0qaq8hwi6HhKOxWQXlQyadqfa7dxS8YvDTLERHqvWU+hBTs14Km/hTZpv
Yj6N274csw7oQaxAxo70AD7A8DIbrXdFhQS72SKuTqQiPALuW/1sc6Nvs3b2v4V+Ed3KNuNPNu2i
3ylsuGhTDeofPZhhz4Wl34U0ZIP4IcB7lLJQ5uqRwFaMvg9UxdG8InGX3lPMVZWwNEIdu4Qv+64V
jXlA8GGRJ7Bjx7+DgdCTyL1/6sZrcGwDKBfREYgbVRG77+ACTGYD8uPUzDWSoACofk+FYj+tIG5I
YK1yD2Kmw29YcwVCfuLp0LKGbW3u4rPFJG93sNHlhyAI81Nh4OWe/HqwSQEzSJaM06QfU7ACE+p1
0ZN0yB0qWGW+BWFdbVOS8Q832r5cc18VmDqV3qu0K37EIuc45GQBDlXIkmMMMbWwVBR96G/8yNCk
ZyPcR95o9CONqiExcGCuI0QxIAuhzTv842TkjviDKFZwkNtXD0WXV5jcRywxU3nAKO2QHkdAGFvp
nswbZDZPj32l9EMQ5PkvWUQ+9AUxRKg0rccEO6aOrINeIoJ0xpj+kLC7JfBmQWjsVSS6J2XqDj2p
u6OAIPwUjnUfYc9TYcDwHNaATAOfAtV0XcEvMPo5zug9zLZdN9RwW6m4WZGoIxDrT526r7NRvkxZ
U6DRPaK0Dw8g4lNrO7aYbCNAPzEtA9Qn2vEujXPQHSd0sBHz7aWwXaQuH6eNI5qdQ3sh3bddwfeo
ZtqXuYAn37gZTZqsb3+3+D6fQ3Dx2MBuCjM0/msYjEJWGhRxYEtdVf6QbiXWsE1m6/Emn0P1omPB
bzModR8UqJBd0umqlVvUXs333nCWoVzW23/C1vqIchXc34ZFFByRrRduYgRFPUPEnB2KNKu+yWwc
9qoin6qrqvt+0MO+8Mrwcaq94KHN0vy+nTx/z1rHztYedjBdWW9zTKs1VLYO9nMW7gcQnXbBua8r
de4fCk8OCdV9vivJMK0B14xObgh3SCAt/W2qq/Ak/aH9JYpqRCs1TJ9N4AMgONJ0gz7bvMPvFJ/4
CNfbsNPyTlMQQeZK1JD1Ax7To/PHWiB3gvpI6h46t8DG/S5lAywTEeSCCVwAiFRlwxjfwV1pNoNP
nhuTlRD0gzojJB+3AluVdTr1AU9MCof6qu2Nt/HVaDdCdicnpf1dExHuM2r+Qagi22TI4R33sBs2
G09QdmhcMO5HXsEfRIZKPOZW0JMmXvBPA3/6zptzd2hamLrBx+X97Wgz8zvm4fgmJna2yShgZLiZ
d3AsqU0fj806LqfiWNbQylb+SO4qwwAFmEqgJkgMokEfRPS+Sguz9VRU78MoEk8smPyXAO6jfYCI
B/wf0+sPsCBQOwDLY2vGEpqcDOelbZrG4Tryz1acQYAlhOzYIwScwY3UnbeBmSGjwExwrbZubHEO
hX3L+ySy9F9j54q7XNJ85wTYqARD9S7HUeI4ZnVzMuf8rrnxz0bXxlsLO2XbPvPNRuu8OBkPDrCm
48EGb1h+GKH84wTuxTZFK+p2hn+vWRUKUvAeAQPrydJoPRtT3mbQ295Z5mPt8VPCHgcaT/uoyJud
F+UccE4OVGBfqLUlgGtMGau/45oc1IYuLu6qvAy/wUtbPIZBxjFsJjdtWtKol6DsomIV5TVAXarx
jqJq7HOtSHPIeZttdeoXIFlksCQFXfyWDYF+arBsPJ4pUjsPf3zLkb16B+ZQdiNBtFnhgIVWfcl5
/z7koKUmTlqVkIB3PydOvSMJlXgfdKa3gVXZ+ziCcAKMQLBxaIPfddGY3pCC10j1GRQIK/PwGpej
RuZSHh0rr25+p8zIE4UF8xM1iOLoDSPFVzQju6kIyQF2SIaObN8jDaYCEyRX0/cqbNy2jeBIz0el
d8Lzw28MTIR+CzcjDF+h8dO7Xlj7LW9g3xOj8ur1nKX8t5K83Uv4EhNdEsQuF1Wbw/UR1Y/E9fGp
rWcgU0ABfAMrBkK6tuzFk4Oh8aacefjNolL2NuoCy6h0TaLzKH6jMggh3fLzcVzLhqsjeNHqg/cz
ev1hPm4pc/4mRv78phgkhXzMCw/WY/kuzT1EuHgu8LcxqGPrUdBfapBN0uoMjUQRN8jB6byf6Rld
MvJpHleukwjajaxG4LY0a6Tl4gl4NWxnucGyb2q9GiF3f569mm2rzPVHFMNgjDJV/h7Aj3vUvu4P
OQxS8C4GzTbktN0FSHFFMrduoPVAY91gN3M/OzxLMULPAh1RfTcO0tlt3oXFA/y1Zi2wTh+nPmc3
Nm/BBvcHWDqRv4AtQgOXxQzj0QCxZp6SWzjVu80ouwmmnBolptSSDsFC5+8sdhPTPek8rJAIzUkc
d9mTy0QPRk8M2hByy1HrHMi0N7bw76a+GH8ieBt6UAICLM1geHewz9z1MiNPFDiBz5DS9KGfVUwx
+caO/tSyg7NfGbeLOhPtJxDf7gO/s3hootu3fcsP2RSUWF6yYV9HBCHjMCWRXzYrunvtl5ibdAzi
jddN0AHCPPLRwDOHVSEsyk03mNRPiF9mt7kf8S02HOoJeHe48ZxrYZxpCo5wayrrDfVhtZpTfHm0
Y8CA1mHublBTqoJkEKYfke49mo8hKCp/lWLxyhE+UrOHbsImMwxbLLDz2OOjKZt6/pXaJjvp3BuR
m2VKsQJuAF9WnBrdBo40eYqhtjMbkRK9wxYLAl1VR1D6IVhijG8MwAAeXJ1NCSFFnzdhAoST2CPS
GeHXlORUrzUM4XBJyzEEbMBgV7Waa5tn6zmCrzgtgBdgbpCnrIni75L66S89lfWaF54HxBSzjyjK
+XsxkXlbzzhErgyb6D0sZvKOIdJ8M3M1vNO+J3h9ZIZr0YsK/yQxYILEx6r/UcFy/kz8Nj5WtGxf
MjiyJzwFle+KicN2CKn8A340v7Ho91Zr7JP5mw88Wr0x1SA/zmVmfx2FUDyDat4fJgjs7wUgX78D
61cIMyeG/O7Bwz5N6YCEv7ID2I4whR16qwKYU4MOXkiImWPkYPMZHszJz4/N4LENCyp/F/vwLfIY
aaw5lkNAkYr8iL0wikNxRvoVLWQNtBWiZ0G9GLEv6oLRnbXRM/ttdF/clrJ4iVkWIMCJkHsPOUuY
CQL59KKzwWsGyFNx46NEhx1gaQP41ai+d4J5O2iG/G0eEFjuzcQVAFIieO1bkjSVPeZgz+yb3os/
PA3wzso0an7MnOEfgEq4xEfjf9cO5ZkdV8kn3vT1jR/n7jPEkQlWSK39NUhc7jMSsGuCyTDNv7Az
cgPSWkfyLQDe5tN5SkVAQih4wUvGbv2eTE+6G6tdHhL6hBqMf8x1qJp1EaUTflGOvXMgI+CvROHd
hWmjTmwQeE2t27Mw33HW1SePeOIUx0W382wAaAjmHHtSPZyeaNb0T03n1Xe8HOZ3DAYQtzBPtsyT
/X62zXTEKStaY09dndWC3dY4cLQ7HNhu4ZxL14Gb+Ns42OmhFIX/gA4QPJvxCEO0lSjfVQWIG8Ac
HWGPyE41hb9c+3GWtDhOJHFNTQKq/LTVs8/MisdRsM+wyL+2Y5mdCj3rpyJDuDHMB9NNGmdAVpU0
3zYV5K0zKtNv0mh6g8Ge3sD0Hn+gBJodUUyK19hdNMc4UO0jK4dxVw8RPG8w2q2h7LNggDTzIe/m
7JPnXgfyVEVBi2JM7/sZp+LOEAcyW0t+cNgH/cSPz/QF0dXtyyCh42WUDvfYDUXxiuWRRZrC1AGZ
PuIkWkasAaOoBR3NhylErV1eREVSGDvscqSO3lfIKL31DLociZo1uRfjeb+I+fMWujzYes3Y/ewr
lv2wfYXTgLVT/WaEzBCvoMIR13PcbjAo8lvnt/W9dKras9xLsfMk8ag3SNYAT8H/7/GWDE2+08DL
7GQ8uGntOzDcqkZCE0iY/QF4VP0WWTgNVoGw2MxVRKL8ZNMq9zYtjmW/dOm7p0BXpdp1XM8NNjY1
e8P4m98cD2uEusetSxM02M8Bg8KmSeNB3dsC57sSVd4eXBwi0gH3uPMQ+plQ249Ifwfz7RgZPh2a
KhuxAOjYu+0mULsmUdMkzlLzrk1FV9Axtwwoar89TlUDxFteqPr7UBIwzbCkJzJKzQ3lUbhR+Mwg
VSGy80MZzOSh9AGMslrxrQUNEG0ROdw7Jc/BAqyqN/iezt/T2iqkAKhg7yMF4t4nRHzvsHr+mrCn
OZXj0JsE0JV6C+RfHqEFNWNnIaCTZ2tNGKR4NFMEmz6IE5PCcu8HotJdvR09mR9QtMAXmUo4AQD1
wTtKbOzmb1EpIPcbSDtsQ6QowcuPcouPpAsk/a7AHDo5HCqSEaydw5A14cpGBjp8loN4USsQyIoA
mKW8F7AMxjDeTwwEs4ArsxVDqfe26qafzDEgwkGT5DdZS8pNCGfK2s2i2baWxDuGRWCLsO7pI3XY
AGGdPINh4obCHY6BBVqGsSs622jvZ3OET6TquntsWuskjwhdc5QTgGzlxUMFEDEQbl3ugYjRgdee
Y5Qm2NXWST8G6UEFvDmUXiNmgEWK/BYe6GFPClnuS5/aJzZBd8jGIn1p5hIu1DGIqo1fRx/C5fWO
605t2cjJmseU7dCAICmgiro75KBs4PNUQNRNVUMwmiGfBRywfaBVLXe+LOWbCjXM8UWh9jWsUm8o
IIMCx7FK1xPqT/3Q880AstLR+K5ESw7Bt2scD5FJYqjY4sgNJ5rqEdrEevNPzKkEcT1P5baw0Hus
SIdTBjKMC1QIBqBrjJnYXdBJ/9GZgZ2kxaqY5OXUfGL7PDxSN7MVNri5BnJ+KO9MaYc1gFDxxuLY
fojxcTzKvsqgaeuKtRRDkNQ4TW3RD6t/WCvGGh0rxV+aNGQPsh6DV66Af8BpF2so8tmSXKtwXQV2
/h2kKP4ngBu2t1p42R7bK7qNrVfsMbvd2rhuuJEFs+95IaNnEJ7AVagV42s0vv21gMH5RvYuP4ET
GoG6JPhzCBvBAdUp8R5NYXMCDzw7EtgzHyPC629eNpL3OeTR3ukBlx8agSp34IUrlN7mra3Oe9/c
z0F/Cc+epXTK3qAatkfjKf2aF1S/tGNgfsycugMfXLGfZS43jQrCGztz8hSWaAAh9Lo9IGhb730A
N5LB1uQWeTnBqa2Aa2O9ze8JMHI3VDssWnFTnsTosG8A4rL8himdnia0ZdY68sHOaaIWx/GYFwiC
QnbkxMpum2a52SAgwKFQN9vtYLBrLMP6d2RK4NlQNjxllWO7oODBuqSy+Yxxlt56bd39U4T47oJK
2WwLiJhwaBf2CHd1ec/gulg3VtofXpxbcNI4DBWRmPa5n2IzNk8BaicQAfcrzBf/Ka6suGelJ48t
OcM/sCfPtyUchW9yjtFy41P01NgK7MhRB2aFpjIIwdrNIAjmyqbPNY5V/8i80k+ebsoHHLnzZCwC
88adL/eoUNJk1GTYFKi/bdOh73YayAYCZFQQHgPZFgTnT5PeBGU9HCacU4tEDnNzF2VE7XgTyT0N
Czw4J+LnysFgojPMdcgxceorq7RCobePNpEK/VdgCFqClRFFroRrJh4YAUHPrw250T5hRx/MoQSn
PO+Q47VsGTHx3rgWXdoyxHGVTHjHc9RWh0i64W5KeYQ9j8sGcJM8fw27Bb5BphEbkmO30zZCH0Az
AnATjsbPejIp0CtA6pZlpn81NffBNZiL4FU0kdhUKOSs+66vHqppzh5QhPKLHViD2ZF2vbf1bZSu
zgVXsmIOdrKVonAL+aEi6zFX/D21tbkjTnk7yCx6L0FKWXAGf+ZrCijsdNtGIqIrVEHKzQQRA1AP
ctiZYcTHt/HElBjwNTeYifOKDqL7xiIFiBmC+25dQ7Nvqc7tixzjDJU4z9xZS87Le5ZuBhGRO6MG
+4yvG0hOES8PI0oxtxyHYxAo6qZCEHzuKmzMKrrvw9ocxjHDyZ2i6h2zON2GguD054r2hz+U2PxY
UH/SSssbbyzip5Sb/DkaevAXBC3sczW1DoC51jS7PqbqaNMIFrcgIjU6VLx6cR7mdd03+laQKkPI
b+g/hNblLx4U9ffGC2KAIDy5dSEbNlqGKHsjow6vpKoe58KMu6YT+aksDQHUbiRPLYq4b3Dw+4nQ
1AL+NOOVeyyYd5oPxW/qYSuNM6/Yo1bT3XYV9lfc5uxVhfP0iCo1xF0UBRxwddI7nOXkjkLBvC3b
wO7aIqU/QBKbd9a2KLpOwhxc16ZrnLjUkxqa7DaDOP/EGi9e4+PtvamRugcpkabo8L7zHRM6Krdx
wLFAWlNjy2pw0LsLAYM+qpbIaIMNLv8h6tSCxNPb6FP7nPsPgcYDTirAvt7IWCE1qQ6KD1RgpjOC
CueQXYkPYLRl+M58hBOLDCbyAEETKcTwQdIiepEsbP2kd6X6gYpj+B2vL3sVPthleNslv6extXuM
i+BVkSBAM8Dk7M0P3HBjmnZEai3z39IZtO/CRMAQYqfHBiPqfaeG/KYY/fkOdjFvy0xBD1NKNeKE
/AhJggF4KxQI10M3M/TgMY/ZPi6m6KUWoXuuXZshaa3w3gfr69eua3iBNIqIPYqoGPcR8hx+ZeAn
wJ0zixl71o7idFPHttxkppUPMbipn0FNi30hR/JPmCFqNITX4Uq/60JHjS1auzM2wE1J0eMncMBY
Nz76svsdDfOV3uOF7uD/ubA7OwSzQDsVeN8k5j+xJq3E2KAhgiwzfg2Yf+kqi6atkBEK5xRZFRQs
VOBO7su0QI1mDu5MyJ4hlfgr0AJZRi9y7BeEQ68Gnyy02lHJz8AE5P19WbP+0BdOXnkpF9vEC/UA
SBejqIQqj5WV6GQRbEt3RPP0odKzWgvCSpFgCk9HMJzkj2jy7X2LLfmVlu7Fyy86oDSDVXJAgfOI
kySKgukvnwhYDzW/JYImLgCfuQnVSUvnryqAmr5uvV4YiksLH7KoxpBFmC1jetL1k/ZPsbqixjgr
Sv7Q0iULbQGCDcIMYUnm2GAjtVIjdkmIM4aTLDLfUyGuvLZLjfbFMJwACAW2PNVHgyPKnRqUt8d0
VZuvH8+Fe1ja+TTKWTEWpOwYNocGVIb2XQ0lguKvOIwvPP1lbKOJWjQnLFoTBE2sAnhVnEikf82e
eUnr838mPgmnshF9fXQ1HT6Q0kluQ3Xul2XyrKftKWwwkT9ER5S5xpPnt9XaD3qxDWdRPQqPTM/o
2IxXFDSXHuXiRdmQTUOoOoS5oyf8H87Oo7ltXgvDv4gzYCe2VJfcncRONpwkTth756+/j7Lyx2tK
M946GUJoB8A5b8myrWVWbm/cIJt3eao+BtKJOY9NFVNYe7GZHc3I8zfdmKqbyqwUt+fGxknYlHcd
4Guqiqjyu30Tyc/BzsS5v+9AR/2UOyrXdhJ/aR3uWsvu0CQbinBrqAMKdpc7txBsxXkBvWvEwN1F
IuAGa0aqd/b4ZiiWm/ndRvQhp+bfy40sbKU5kVFIiMhdhpQXRfKHTJt+dkF3ZXL+gUU+CAZiFt0m
yyBdglvIsdB9CzXDXtxU0qH+FVWQfiBcA5g2x5DEozdCRrHlKjR1daOE2bTNUsMMV8jMUUzSp7F9
kgGii4hlfE7LRxWz83gg05yApCHyCz9L8Fpvuq1vWWRYBvUmMrldXh7gpS0wi4hhHVk2lOD8GJZ4
I9rCj1fYBnRrWDEaAlT9lcXy8TyKucFj1dhAj3ouvUMM5oNEDiX3z3RAzP0d8Rvp26Ty/GOtlLBt
4nGqXiwwNDujVrMb6sJBfyXwLiDTxNzssVVLv6fwnB2pJlM15d5mP05D7pAyVdu1EGHpjrE+bGTe
DjufRL5bl5QeIBudeZtN8DAi6LHqZHTNU/zjyRNzf8iwEsVYWcRqaQ8bY/rSDcFOHb/66q/LY/vx
FudN+98tXkSWn9Wy9I9W/kYuY63IZI/cns6LPYuvHMkfnzckF//bRqdCmRlGVoZU/yTeo8y/qVeZ
LUu/f7aJ8BsyQMUG6bFyKLWsvMYBNdIVmflmhaW1CtPK2ZbC83cZ7wRQ/3KIf5MwG8kNqaFzGyqK
sotrEBx48OX7M1Z4XxV6hWBhROmtyKrk5Ci8Kv1k7Da2UyY/YsR/bhqiIu80J1ZfjD7o3TjB0TJu
MmcrB1VH0y8a17quqFub/7cJ0SL5XgCBec4dEUxs9ZHNkSNTClNQSY8Rio33htXUv5DOLsgGoS96
sMfonCDHKN3N+wo9nUoZ1slQiR9Fl+psA9JjD3bbym2X3+RxpWrHiudczPIwsajKcBmOYgdntHHQ
dligkHW2cQpxw9xMvjXwU1d51mHQpjuVy//2Tm2WZvdFzCOxrVE5RSg8Uij19sZTJRV7F2mp8gVw
9biaQHMddH9q14ZvjaCsU0CNRLKTyCrt96fW5RyZhw5SGCvNuQqt/fUhRBvJr8qEJiCxBra1K9t9
YWHOX0Q6Jr1SJx9xUO2DHlHDJunXGd2VI/pjLLqYP4iiMDTNrOBu1VTRXaBXv+OkuQetdKsr2U7z
+pdYr640tRQlZiHeQthkgICYHEcAHp58FSTGgCms0y64EoOX7jmzexSCdoMneh1shFa9eL5xiApx
65TjK4XobzzKDko6/UbzO/hcj+a2pMWUKGM+8iwSRn5HQvk2k+ML1dGdndVXZn9h0JzzvL273VAJ
ilMblbBj7g1ffa3R7qoRzrE+hZQ2uLStL6/khXPROUeud83ofZhGKGb7x1hgWoVxs4Wg6OVPLwQ/
59yzd58m55bWmUzI0REE177oX1o0loVX7XNk4MmmX2toYaM457+/a0i3JRJu6Dofa3KrPV4ORv49
yK4cQQsPBjE3KAWOIdCtVNjrvd4eB+pPxy7QkvsqzwaAqyryUamTbDxLKq6aV8E6inKFKlJQ7EcS
565lptd4EAvvYeHo/+1pAf5VgKoIj0UQy2MwQVcFFN4V606X/q0nhLkpAuy3XRDDUYeGfllVrj1F
1hWmxMI+m0vNKVIp8kCtyG/EMn0GtRSZZMqSuqb7Y/gwBcqA/HSWlC9St9M/eoJg+pUt9+FC1aw5
GzgYGGSRO4iTmnhJWC3A20CNP5Md0qw5GTgSvspXVXmIqz57qUqpgJ8NneeaUiUA6FHEIeLRdnYl
ffPhzqC52d4WQJ7QHEfcDvzEDsW7Lb5SuzprDnmCY46lX2nmwxBCM7O9DcwkC3Emsw5xP4Lpan8N
ZfNN6umzgdz95T3+L3Hxf28Y2pjdcAIHXzOj6O1DNdo7FeOmWNc3YMV3UfFQJb8b/xEY8jpq899l
ec2sfalfs/OkbczOaPzRPvRB81gp4UoffoxSvUnqn5d79eEyp1Oz40QDLtCVFAsPg2k5ewVjHmwI
LAM8UKCuEtUAL6/35Su6tYhdhkX7+3KzS4NpnH/Pu0AWhWwiYarWQRvsWAPWH1i/9U7oDfBGgLa5
YpkUCXt1i90vBmN6WD4X2DJxdcLu4Jpj3j86xgdTOme7hrpTR6YTGwdLO9tlBFWSK1snchD7xipA
G9GXRHNknQZNcjAHP3wgnKvqFohHjHqaRl1baNKDNpMpLTXXOIJCicSir2QJ/h6VuW3H2v92ecgW
lsJcCxab81qpOCcPUWkWbq8CwMhH1Q36QeKUEj1ebmVhv84lYa200LIsMfWDmmtbMYQr6QEEancl
GDOz+Hq5kaXZ1899fDf7gJMip1RgkfQVtiSbMaqDaGVaTXnPahsyFxcL/16CCXHtGOCaq2BPt9Ut
M0MV3bsmX/nhWQpZdxYzyCwHOZw+OLajdRAgdBEmB5jlmLvLvVwYyjkDORprR5hO4Byi3DmI8Hm0
jVVTjJQhv5ndNUGepU6c//5uJMe0M8umc+xD14iTTKIYDsMYgjTz/17uxcKym2tZqw4I/rQ17UPh
qDdUw0F71Gt8n09W4FyRRlo47+Y85LOtpNcGBpyiofgWCJx/RrN9uvzzlyZhFrQH3FMC/wxgh70E
xEd/NRp2bRaZD0qWByCMgmsk5I9vT6ynWay2WrISWuUz39MImjNxmmqV9GO0B0NxFjC34hs7E1Tc
K6Fu1RZ5f3Tm9W0Z4v+AE1+8NhxLf7vc7aUhnYV1v0+a3tMV+5A24z1VU1z+5BXFsIUVN2csR23W
eD22ECzr3i0FNkT2bTJcU/hd+vpsPccgpAazlvqZyu2C2NiEZ1a3s748LAuLec5KBrSnIi3p6Yd0
MB8rafGWHrdYxe3K7No1YamJ2b0VYElpKI5tHJwOo7DA8/DGgXgBtEefkNqpr+yZpXGareu+0zPH
jxTjkGMN94y1koKdVZStO+lpPy4P1lITs/Wc19QPEjUwD7ocH70hn1YIzWP6Gg1X0lGLx8B8leLM
ishBE5yKot2nyHMlNXs/tdYNuV89su/A3O2S8ZD4f3kWXrkAL7U6J4qPTRWjyz8Gp4zFq03EfmCQ
6uSxkJMjSwQAKbbT8LZq+94xzGudXYhEcwK5aPFuy2MC52BnUlmhU6Z6e9afKnDiUMqXsDXLdQ/6
NlzH4VTBkkks47sv1f7NxxV5XKFoFXb7UCj9MW9U5bs++l2zKTurv3PC4ZryxMezLud1lFgbAr/s
MnFqfeB2FlTfXW8n41r6mnrlsv7xnVPOE9SmM1pG2VH71jzNdD0/vQtldutH2A4ZqOLUymNZd9id
cP+6vJI/Hno5z1ursQEQSh+HYxjc6pN3n6m7HOh0GnQUrIPd5UY+DrlynrEm9ePkU9yGJ1XxccRz
TpWmXFk7S3Ny/vu7Qx60noWICVCYPP+b5vGWJ5Qyyk8Ozrk/7z6eK2KQlqeir5hpJ/xWMQYahOk2
qZO7VqqHW26/0r08RkszPwuOk2icENRGeIonEpldq1ZPulJmj0XrdyewNrjfajleRhBHDtUg4yth
f2n8ZsHSrMeUt8sQnLzOIH9g7NQ6gfrgX/n8wvKap03CKVD1ctDak9cbv9JR36VFkLtYHYRunoCH
GzPvcHn87IVLhpynRYI4h7VeG97RAoQWbyxRKQ9dLb19Y2XZQ1+DtAJpHsRbeALl36RXWnGoMUN8
g2gGvdI2JJwofmvxR+/H4TXI6gav6ynHZbLFQPp1BMz5A2NocRoyJwZhF1ngeGGFrRXA4a5vmvBC
u0oYDyJS7O2Ya9reLstiY+mVduNPzfCQgT16wOkhPCVKoH0t9HjY1lhvP9i4c2979Aop8wnl1TZF
/jPuqsS1GoiLjBVKEJkHb7rrhuZbkIDed4fMQD8VrlN9J2MzXBujne5CtRo3MgiUrWFCkQhVLP8o
KlgbZFq8rVd0A1ZzipXtQm2qTsYYj7A+MBmUypj86T1HuS/hEj0IbKiOSRtWG71MeEQpnnLKRsN4
VJUWDG0edekxj3yse5qyv4tEAvw+SKtpq/ZeurVgId0rGJhimWekN9bYAj1roJgJuIB/tbHWbvSk
+gZ2qtvVwXjQ4vq2G4E5K1Ev1hEmx+taRNAEEARbqVJN15SS7+Ci34AXz1xPTK8aj/I17ijPedEW
q67MQ5hzA4Y1jtkdVS3Ot+PYJKvEEtPW9PObBAF7t/LTvRpMB7Cw+8RsD6mJ1m07TW95b94GQ/m1
rpLw/Jiq3Cho4fh4HjXPbFBcu9KeU71pXKXThVvFBrD8QD6kMgc9ZctXy0h/C9XMthm2SK6DBdAK
muOjkti4gmcp3q5+9q2K8CwKsLAQpMxWBtliMGsG5oU2kNIcYi1GwjGUu2L8jQj4btKqP41vfrf8
8gErodFl1g9ClSZeAuFB0wxtbUnRrrRO+dkgaObGfTmtIUj3q2Ky9NWkJtyejXhYh0F5j/WssUaW
VNybnUetYtQwfgrN7Tjk91R6qhvhJL/B4J1xqg9ZWXjrNhn45wj/qK64gSr3xaiN/CkS5k/qOHD7
ygSihJkJdlojtmOm239FBXTW8tHs1nrI4qJCdR93OMY4lEffxjIeC+uVN2ata3WUI/O2xZkUAZwc
5piOeMK+TzqbACv/DqO0XcPPn2ys5XNLG1YFUhuW6f+UZvI0YFRfG83XwPG/xa351sg6cUdR36iZ
/TYIuP4g/OQqCBu+Jgyoty1aAi1Y9syBfmcayY2Xw9ZSDXwNUCMFW2ipv+MR7DuIAnx6gaTCILsL
svFgGvGT0kPKjBMInAWkzrba+qW8TZPpQYzFd1BQt/he4vPkd8cMMy4kieIbHa6DC6NG24Bfr9ad
7etrQl611gPjrvSDX45pPg2W9qWgUlGbGKlPmNtmQr+1QEu6EYKULuXvQzvacJLzey0rn7RmusWg
9licX/7IRe3DybnV7eFLWeqnJpO4hlW3TjR+1SLDJ0mEwVhq+Eeg+Y9+PeyVYNranrHF4++tEbVY
4VG5Jb2DAFEtvqSN+FtH6ms11CnDEesrym4s3y6+rey82gu7ZCOYvef6eOm5ZRV1q1bT7oWP9WEY
TTeVJ9utJcd6LVp9bdjWc+rYmA5mwFlYT8Q0dZM0/rSJRPpGPfRG88QdSxV7xh7718kwXvzUW0NQ
3srYL3FhwYq0AnCpaQ/OWL1Szy7XeAhCZir0tW3ACx00ZzMa+Vtexj+rYNjFFQXUOvTXiUla3pvE
fqosGPnWyRLjxowknpVNjxVxkm643xoPhomTYJQWOCgG1jrjeF/ZEVxKk1SlnvyamqZb9UUbrGKj
+gl94GsE5NwNK1WBlT/8jFSPUigyGbiXdv7WtqfMxaC+WAl/vJdqcIBJuIPiba4gLKn7xKMU4OXe
bQhqWkfE9zD06Xhrk1dyE6158IoRrpsc3V5Y3wqFBZRmuPiWo4nx5figiDOPXTLq4ybzGqw9tR9x
qejPNQZFP9NMZ35CX7i1FlEs7stT2QW/h3h48ixth0nVquBkP7SV99qyQNxwLG8HAiQnyfBXEQlw
ce1rr6oIcWvejlxqDigSTL5lngrPgkY0pFsoE9QVrPxrCIzIjcsJr8oySWHBqt/VSrltQ7xbY8Qq
wA1vrbySN5oRTxs1JG43vr0pJu4YMGbvSxX9XzP1D34NdNfP61NashApLRN8W06/SR6dSfneVupN
Zzhvk4pu6WQcCDi/4rJgjZXJL6etvskW2RXDLDeG1+4CI/oqY+2YZZO2MxwohTVgRDMezp6rPNcw
j9yZ1bjH3V7Dq6vqdnaCew1YXiZg1O+0OjhNkjJ0cOYXGf1zKWS0Lkf9UFX1g8xLzfXC+lXry4ZZ
gAanp9YrNLcDVwoSsJ24EZKgZ4lWUAyPUSSJkj96Td3WKnr021N6Rzn8j1rpqHNayi2wl13sTDcO
sMZIGblAiLOTcuQ8d2bwiO/EY2Xy23yoglWBE1UB6WMVhZg+VEkhV2cG8npKvHuf1UJ+y9ehSgW/
SI2X7lRzwo8O2UkG33DzdHrsMbF2O6zqtdCIvigjKNg86O+L1Hg1J+QEtO6Qs64GDQKBB775rOXC
qi6kuu4Evr+hlmHyN3kvTcXhCpwBJjUoYk1Wd36f3yYgCsIqfwqKZKN2cg9xD9p4OO2jwLT3cQoc
GQeqn3ZofrGbfpemkUI6jowygmjwSkMfw2BUVtTUe0qldezZwCtDhLhzNvldYyUlLMYJebFK9Ctd
rfMNyiH4txcaFDTvbOMii2nL4sEcZPRfwLmfjAajrk6KFYLyjyOXi6I03qxueEqgPQH/UZozsy9j
uqsvE2LXTsXm44qKfEtn3MA+4loDO9FtsNEuycnj5ax/KwL1V25Yp6LOn7OO5QMVB3h+u9dia4/X
2W4YUImGA1JCETX1la8qmx6GDe+56STgUkGlMf4ENYpyfqvf+nnru1aFQosat+mmK/LhdlSs5C4s
SWKHwEU2tWlST2nBu3jlb22UIbKWaBzYMoWva6q9uS57v4pY40X47EEbsHuLm3xTu1kf3pnYHSPA
9QLV8bVMbFhK03TbNf1L0WrPpUX3heI9YYjsrDqj/4qD9Xd8FHoM5/ASRpgAzn3NREWpwrleta4o
5c9pqG8zynpkjG4iywLqjKsqjFNzRYnE2lpqio28V5h4catZVj5mnhqfLGyHnxDWqndUaot7zVat
3g1qwmUTw9KE+lqCBYE/8TvTnSBdR2UK1r/KGPcAqfszg8zI79FGwJTCzKroRaoDZNi8V6cTtX5D
rOo2FNMKx18buhZX/BcHUOMAzznmfoBEZL4bIW0+JmSZbzVDD5/Aw/i3cannz0FpIBOkmOGToYaq
dPFAhY2SKja8RCMW8iGBg/fSaX5xI/SoblydC8sONmH7EBmyf4NcJYt1kGttuQq4ie2BSVcHvGsg
OAhyKNbJVocCXL3w7Ht9ItDgoZ4kh0kde/NZr4GQrXIOz2+hF8hVOTn64CaT0mGNW7Em1kEDZQai
mAVk2PG87rdaT+2dV04UBUgM9Q8Tv/SFlLe8Uoj6J8v+/yUgOVe0B42TSC0kB1VhMf2M5lqRcjgi
/yEYMMzmIVvVONij4RWafxwxeDBYbH8n47hfVaqpfKmNrtr7aaHuRVWX91pZomqhOs5D1DaDg06S
0z7ILoB/i783GYcSLahwS3mFQ32MbddycLwZrZjSIXTNNW5v8YPfatPGrsBAmULXWXN6p5EIc+Ib
yPHxVjqxfTSGHhWAFgEIw5ogmGJljBNrhX+yLGNco63+MEEad2xlje5Veodtg3+CCBfunWmI1204
of2jRv1+1ODhtGkTbSALxW4S1wMAMSt/gINhbI0hQbkq7L5HyYTClu7lr16U5Dv4nsToTDd4qAMc
TvssxX9Sz1GqEd1akA3Bq6dz3GZo/fvAT6qNUTpUDjrwxwrOxHAHkQ6+/Cz+OOcq7VmmEpmbsNdG
QQoD/1dIyhgxwxLIobBZ9ZXszlITs1RlOI0WXDSlO2ppb698r9TQ/OmOnRy+Ov5wrSMLmYS5Anxm
ih7yaVqecl7PkWagWNA/8ai9l/BdlAoJgcsDdq6+f7Do5zLwRm5rY2OmxSlS1RVH4AgiO3RbaC5C
n7aT7pzYapebWsi9WOeuvksvGYgRCKiz+DLCN0oeQujKNUYslz+uLSTdrPN0vft6kHQSPhNftx6r
m3Bfu9ZqW7uHaE3VsnDLtf44He2jsss2z8Fxz0aLX4YrRhsLK8KZJZUswMJ2jHrHSePhk7Y/kuwu
IiYUxae8UTXpzFY1x1yqFTD3TlEWdD9LXmrPmEMnm7LGY/3y+C0MnzNb1aKoVBzNSCy2TfDQ48yO
pS9vqk993J6V+DWFx5ffVcFJJHgc11VhrKVSWneXv76wruwZsERvDSOsy3w4Von5DcYoL+Ms/D5Y
SXElq/dvhX6wSeYOJGMhbBQTRnEsfbuyNshMIWbjyRgJram/r6HI/jWDOgMIZw67iKi3R3vOvEn6
dvgyKqlcJShQHy2N55hdAWLIQPHveTX4P3swivANFfUQYSH9WJPA2pYocnGvGjhz6wwmldd2+qNv
m8Gq0WJnF08JRcMzA5Cbh7KhQGKttUS1H/rK0za5U0YwD8MNonS/x0AOWzNx/AdUZQbe6dKqvBV/
jXb9MKSvPvldCl+8+com4fkzlQOk2q73X4RTc58tuQi3bcIruhy9NTzBca1OuQUupLSeska3XzRh
AcjXufqVPUbyYROVKN850cYOVQwfEqdD62aqeSBKboV60ze3iih0UFuecWXnL03/+e/vNn4jAk1R
wIKcIqt8jMNwHzf6vVd4n4tac5eVxDeQWS/JGPfC+NmjQNKTOXJFU1+Dcf4T9P1odc1S4QWUaaUh
9XMSj8XhPi9W97pYH6x8da/uAy7PpxQJeRfJwOMYuCv1z7P18hw/P0c778oILsSvuRNLOFhNV411
djIK+28WhNAw4vZBgZDkYrb55/IuXUDYSGs2T3KQdqK3WXHitrJWo+ohH8INclRIPBncq6e7Mh3W
QFmpj7fHvg7KFXJl7uCYq1jBLT3yVyBD3YqnmrD1K1FvoefWORq+WzugPrD8KQqGPi7zv45N2rXx
w+beyHmspK0yfS4AWrMpzvo6D31lKFDG8vdGpm0zNGQuj+tSF2aHjxNomprkSU6W/nsnlTudV1Ab
/+jH8uVyA+rSVWR2+jR21xXQK1FbGDqMzLUqRRhMcKnjgXFn2wHqVNLCMCYZcCxrImTHIkrQcelv
MNwe98q/d9WUp6vByeVNjNf0nREY9ZXgvHBwzSGSRq9g32AoxQls8pY0O8T77MqsnVfmBxtzDpD0
Db836nbCNhFxzhWVma9jCvQ/SJUrAIqF3z6HRNZ6ZUzIA6enHgdT8qjc8D93rZujIIVq+HClivZE
Ks1vfuYnk7IKEpauVuzN5srQL9wdzfOSfLd7QuSAikEd25PMqM94dIcHfvA7ld06K0Lew4ZxG2fh
l8vrcKm1WfwQcR6bAWWDY150p0xqP3skUFGVMB7JNa3RK4vXWqOKTw7gecre9Q3nlyHoYAWckkDb
9nA0ctIBFf4RQ64e8ulmAuD5uX7NYkOht5h4tRFW3PghTOiSODclJaDEe45JoQ3eNfj++Zd/tJpn
gUJBuUJrcys7NVWPAl01UX9KjGvs2491mzVpzqJEHrRhEYkKtznnZxs+FuGD5fQ3WuS7KiAn5BHu
wiI55iqKJdYvoYdXEAQL4W+OWpVBlgT2oGUnR/sykqqI430XIG0wOVeCwEIDc3gqEm+wErKwxwI6
cKX5VfcMN+mTlWZMn1tqc+hpMvShiipDT8LEOARohbu55j+JtEYONf6akWRNKmW80p2FVTCHOvo8
VRIlzcejjf8a3Cx7izjvNbO1hYA5xzl2NrnmQrTkbi1l2wfJSaJcjYzm9vJOWZqKWQRQkQUXRu8N
x7pyjjpZtkozKQfmR5MNebmJhSAzxzjqLdqRXHYR1E3Kp76L77GO+8b0bNIqRu012+O2+nS5qYVj
dY51DDrkaEI/GY+yKtxIHu0EFdfCp3L9O6y8/eVGloZstulbBFPQtTKik2PH2wi/X6pGbhpzFvjP
l1tYmvPZvm97SBcD0oCI8ZjJRtPCRxYWfhhjt/tcA7OXaYxYqcwg6RypJ28z06bU3DgoeVwzGF6Y
8jmKkapGm6oAX/DCNrY1TzRPe4mNJx11TEQz4VtcewUvjNQctj1qJfj5diJ5nI1f0in7o2HO5frl
NTfjhbmeA7YN0QKVj3vrWGjqykje6mYkg4zM+tvliVhYsHOotuqj8xVIvh8GrwhS1T8yivBFcqqb
K0+thdg096OpdUsJEH0PgXHI+wpVGtF8Dosp53DPVqv9URbDcCwH/2ttB6eyKJ6HEgE7I3u8PDxL
0zs7x7Wgcgrb5qDojS+ku2F138vPOSchHzfbxzFnkCyyIUMmLvw7AJlBPOlZs6r15d++tAdmm9i3
SzVWSAYfUUPlxZ7JzO1DeGWDqv6g0HAcYRXmZncFu7S0UGc72reGwAGCEoCPU9CQBk6EADngjQmw
xdFqrP7X5V79U4b54Mrzf/hOJ0XKzde58nRBCrzaiY9l0DduKpE5rBwdQR/04xPqj6GGbiNCF4Pb
j7Cl1xUOEy/N4BkHXc/Vk0kMfdUMgzzHlZ92HtmPftrsLCO1Hza1xaO/bXVMn31q3cemyrINsNNx
DSe5dHsl02/APwarIoqC+7bIsre0MZMrNyftvHY++gnnbfjuikvNTUk7StEn7UfzOmyt43Y44GYJ
ds1tfllfjGfr3n8QN95J2z8nt8HX8Mq0LEz/3EBHbQCd5UNZnBp5Gw1AqIzVaN7k5qf8RjX5r7/v
+qVKniNmJ5tTl1WPWke6DXDVqvezpwS+4OX5W4Av/rMAf9eGx9wZCE6SzDAA3nrmyon1ux6jIWmC
Veiax7HFstu6civ5RzX8aKpmO0YJkQtvsrE4TWrUruMIHyYZ6PrJykIUQltFvcHcod/b9qgf7dLW
93EP5gvykn8QonY2payaHW4O0ybtfeVX0AoNEU0zvDX69iywljbPIkPMrEPNd69j9uxWticQVcIm
EifaZFtG6JWbATj2iaShWw2h9WTa4lrsXDha5ojozJmCQKpkoJLGXIuieAMbhW1X0r1pIPCovFtf
Ls/bwhHzLwf3bt5w5phSAz2WY6+Kx64xdmkk6it7euEA+D9DLYqe9tASo3Vy6W8yToIXHYxW6I5B
71wJnR8PlDM/Iqca0kI0RdlJk8i15c1GF/ljpRdfBLLIqDT+vjxMH3fFmR+XfWYVMo2L7OQ3+gYu
8N6GFxiE+qcy9s5cSSAvIwA56HmeLEPftU25iTrtq2Nfw/V/PMnO/LBsE/QKq0TiM5FQC8/6zRDl
V375x/ueE+K/MTMOkfIJIPieWurlW4Rv1x41boRTsW6YQKt3NtoVsMk2AfyVT60rZ84/lmmbdumk
9qdJ+YJyozsFh5jj6lMzPT8iA/QmqniaGKtiWmkkUkb9T+Lnm8tf//he4cz3NXY2Eg12QYbIajaq
VWD1YWwChDNxXjpGjfOCQ9E11tXC1phv7dhOUt0GhXvK7N91RBpZo/ZnRltvRMFZuZZFWerR+VB7
F0AcHLeQo/DTU2G+1cDYdEiecfvLcm6ALuxjzd9eHrmFHTg3yFOiIJJ1dl5o9ri2CoClcQE1cbxS
slzYIv+qqO+6AQIZohbMllNgDK4F4bEWT5d/+MenO3y6/w6Q59tOkUVVeRo4n0IR3miIZZdxsMXA
5FNpU2d+wFM6og7WhFyGO5SrQ3UT1PnL5V+/NL2z/V3npo36cw6AH5V3N/ABZZv1CmTcd7u2Tmas
2mCc1J+XG1tasbNTPerDElFXTHECqAEDb8Gi9VxPURDMBeY8fEqXTHPmrndDYaajHajpSVNRuZ+8
feUFtwUiwJd7sbBS5wZ3qhOWAwRKUs3Fr8TaGT46qNei00K4/VeSeLdMfWl4zdSHPa/NX174V2v1
L5UhV0My3lcFdkgClGU9XQlWC3vin2LZu8bU1kvGkffBKQIx68Pq1/Svl4do6cvnv7/7sjQ91CJV
Lzn1Y3MTeM0XJ+/ePvfp2XZTQtScB3D7lCdB4qSQwzB9EqvLH1/Yy3NNyAAGu5qRpjo1Wv9bj41v
fVGRp+pep+Ba+WphD/yj5r0bGnTwc3Wq4/7UI/VvD+k6CCp0/X/gTeUWxpVdvbREZxstyL1SytTv
T3Kg/q3p2bjBx0Vse/RfPhdQ5/qQKBKM3I+85lTD+ukLe405zudWz1wb0rahzUDebU/dGG3Tdtxl
evB6eYIX9tdcF9LJI8yeNT3hnifve7P5nuj+XzzshJsY0Cf8+FCXym2OQtjl9j7WctEccV5p76a7
KXzNc/DjO0HKKA84FdW70cHBIoq6eqdOWHep41mhWjXE3dROcl2HYOuvNL6wDefaiVFSUYI2beZI
b0s8KRzxOpD8u4OjbeGzYUK0HCN9XaLvu0mCkme45ynrrJ3Qsxn66eugRvj61Xl85TL58bJEZP6/
g1HDlhnVMUtOoZz8faCE6rpUAvGrbzX12q1oqc/nv78b8LyiftFafnMqndcRUxnF+3t5ND/+8c5c
xxGbtQQNT7s7TdYbbzQcipK16QVX5mrp67Oh4bkqB10ZmtMg0nAFUgYnEegNbp9z5/pcB2ZHfVyg
ie0D2TyZEECtytnhWuQOxrW60dLAz2KOgjdAkjlhc4pH7+ekhvcYgl25/3wclu05MTeEKNlXftSd
gqEAQtnqD5ohYMta3Vr1zc3l4VkA1Nlzbm6s9ChkT1V9KlLZ3JqlMt6qRocrXxfK/GUIbbFq20cE
+4t4jSM63pKRdKp7v2xwBhQF2MyVkvkWqniIrO38DJbBwKtJW6MxH/8MhyS77wTQQygAVh6sIn3i
5mMh3n800jq1XSc1rxWOPp4Le6735cS8+6lMkRHSHqBxYbjZ7i6P0sf3RXsu9xUilBVqGl8e1Pq5
OZu6Ot1T7U+76X+cnelu3Ui2pV+lkP9ZNzgEg2zcKqA5nFlH85R/CMmSgzODweD49L2Os7qvzTTP
aQgoZMGyxSEY495rr88yQTFiO4cCv3j+Xr8fE2Av/zqU7cGidlFMHVT+PASUccWZ4QmTXrj80qvM
ZgoaJWNrj2m0g8n1GnVrkQcV827ogCtEeQk44IPl9UP2ev5llj7JbN+il30hrISn+7yJpg0gC8YO
ZpGXlAm/X9dghfZrU8Gquc9ibnR7PSbcG7txbcHxEhu65FpaNRQEgMI3rg0aSi3zL22WgH769Z6g
2br2mNnd3kxQAYaZ5WXqo7eua0KY9ay+1Gp/sx7VKivO6h7vNaUhMYd9xe2br1169vkbeGT2HaaQ
PeVHVu7i9ONr15196Cmxc91kY7fPUKRVqu+2llyYoRbGgztbIwxUioixpt2+VgeMDC8a9rZ54Wi2
0D3d2eKQZkMuoKSC0GSsodZ/VtrT15pjtizUko/pYLbdXmhXaZX5MbTzX7ry3J7R6YDYqXU0dF9/
DsZrw77iVWywuSejzoh0SiXlHrUQFZhn5TgKlOkICxV1OBTvClHJr3VvNusrJdMTjGUAy0h9LPh3
09EvzG0LXWWucARHtk4NXXV70opozfB5UZmc15R6k9vCV/X8FziN9L9H6dlcpo2ESqysCTNomZRr
SUagE8l1nKIUDBVM52+h//AQ+t1NZh2oAHwFLhYJIhSATe81waODGcn4Xg2cYsZByVUJp6Otorx4
SixiPZUo5Xt3cpZEAcRSovMAR80VpCzgdUemA0Ert6NDXas+rOMBZOOiztYMllX71s1IACUmXxM2
gQ89kMg5dEqOrTfwRtzYCWq1UlXX31L0O+FrpOu3Q+QkIWESCEqiDYdUjdoBiBZzxZHIv9EHecqN
FOxmain5sxwmuF7XCQOVY9A1J6BwMnuNK1feKJHQELLu/gngHaZ5o6ycZ8DLHFR7Q7U8TT2ScaB/
o+Km51AZgfVThBZ8ZI4woRSbeKiGtzgi7X2Txi4MXmoYQacwquyLacA2j2LlAQf6Gihkxysp1GrA
eUZXMAOJfLiegIlFUOGNiAzqcsoyzUAggvV4PMq3kovmFlQ9PYRcVLwBI1WHUQq0b4NdXoiy1mhd
Vpl74wil7QenVpuKNtYWIm7ho70bPyc6TBnUZD3HdYz6brd0tpJLFqDuyPKAHopWTZeg7rqP5GqU
ONdTVNgEOup4VjzRU98GUBy8lUz4lZxcH7Wt+J69AdZBb0xjGPWofTGYAGUuEvk9EUWBBBvcbLjN
CtxYS7dtaiGqVUnpd4WRPALJWoUdss43bsIM1ExDyVmCxhYiNyuQYuheUjgbr034MQcDYNurMrab
GzIU6S4d4vS61ws3dHheoJgZ+F0nbf/snV5dI4HaoHC+Mj8cWeUvSCfVH4L0dSjysTWRhgWE5vy4
WBh6P2q6fjrmlCOqfI0ae6OuMe4NMvReqrmgNTfHbrwE5li6x2mz8dM9wGvrp8nQsNcrHewqoNAv
w0rQdsfRr+4LoKQvnJIXFp95QYMr5aCZ0GTvrbq/Bz4uJIb8UpiCzWvczNhwJKG49Ki+DfqtMzyd
b/8FNxI2L5HoRnu0E0LUXvQko56lIeuIlKvYuVMPj8wCknbZdvGKO215ZHqX3hgdfEDdqNJuJZwX
UedftRceZulDzbYyugT/0CIQ1JWnMh/0MRSF8iEOnOyLrTjbHURAvBLHhiJaFWmILcimoO79+YZc
evbZ9N5qHHJmFzu8ZuoqL0WF8tjVe2Ma3nh7SX+x0L/mtWVSERR6NQrLLEBa5NONja+NwnkxWekq
ajqoFd1Tp0RJsdvcN6J5OEGvu0FszzfQ0sPPtvZwfEBlj46HL+o7q31wse587cKnL/LT8LYYd6Wp
YWeWDW+i+2jGS3nhH4H23yzZ88qHxHRLADNxZb1o2eYEelmjsg/QYwI0MBjpg+MhGdqH4F8Dj5nL
eiVGQCOpVYitrk+aVxuiBKkclhtgDQMaHYlC8+NBc1AKYVtHCL3GL7bubOi4SRRFbYL5odWvhf4Y
ARpxvnUX+vW8AiI3azdqUlPtrcx4inQWuAPZIsq3hqnyhbDIwibPnp0HpGYCO2vqCHXZZeBYFByd
Fs17qXOfOtjvvuJs0McmnAHzqVT73u0Dnn5X3fde3JqGhjP4JYng0j1mo9+O3QYHVhw7qkRIX6u1
NxqXhq9HBx12HZCeP53/Ggv3mVc2FGmpxjrCbD2WgAjWkxVfuY2EGRItYWfEi8EzYpjvnb/Z0tow
L3Ngmam5k9m5u1568QcSpkA9ZJ/NKwqN8mP2alZ+VHiX1EUL88O88qFS7Vga8EDYueJ1SO8VfT7/
FgsdeF7s0IPqq9Mqx+ovNw50oRKRq3p4zuGzcv4GSw9+6tY/zT8Od0YYHtfYwgCjHCGclvSf56+8
MDDobFDDlkQyyCDaPZipRyceN7SSfwLPtzl/+aUHN399cCVijbUJgi15XwdKfyXR+/kLLz33bECL
BsRzbHWrfZ+YT3LS3pykfUkKFX7t8rMBjfpm0bsVBpuroWqglQjUGXRot1EtLzT80jCbDed8dAfY
UOEF0vzPdiz8LIfTUEz8FB5RsF+7sHAt9My/VSj0WDGs2IEkN592HYyv9qoemu/Uydsrit168KXm
mpcpjL3sIp6hfzbq0MKqp1QKRZ+XqiAXvvW8LiESbg4+ruPC9iUNlANaV9QFUr9UJbZ0+VPb/TS4
TKi+8g6m5fvUTQC1r+CllOfmkUSJfeErLHxr63Tnn+5gGfpooy44B+sBlr+K0Hu4qewjI7sHX/tY
Nt2XcIsGm5colFas9W6ud3uAV3YNwkednsP7+63JadBFzoX1emnSnpcnVCkM22Db0e0BJR09VoMf
rkz32ST5vS0w6XUVe9UxLrnLNnwyrpIizr0kHnxSDRdsZxcmFms2/kHhnAiJQAh1DZx3XWBt9O7h
fGdeCBDPHZrhcQMHtYlA+0rgL2i6+zqKjpkOG7Skrl7iKXs0rfQDGEZ5oT2XOuBsKjCSjKfMwb5e
cHmrU3ctyvgBiPjw/PssXH5exFB2bsxdsPv2FhDfXXzQRebR7ONrFz9lDH7q2nECFyF3kvgOrRvB
b6pg0Ho02qZLDLo6f4uFOWxeu2DmFAkiqzv1tj8NBK5QupDAFrS4O3/5hc89L13ooSbIDA2LN0tR
kvZJ4CyqiXve9V5Ul75OYHaZXPjQC/PAXKHZG7TRKbyI9k1sQ9v+XjhxIFDK3yfvOHd/8SanEfPT
F2lz6sKYDLtpoIM9Wd0COgAn9slL8genUBdmtKU+NVvXQeFOupbVai/tIbnlVcf2GOgGpI/CubB1
+LF7+s2mei7VdJwatbs2FhVt6KFktjIrnBLoV/qT7B4beBPhri7TY7+NVLlSU8VWkOon7wm0TNsi
Bqy6HEQLw0Wa33MRuYFmMn1TlJH0Zd/x22Gi/aOeTirsgYy+qlDqg3gZHwLYMZpbxdCLxWiKIxRX
8houCuYTnHniIYgHvfxOGxVdN4adblTVd1fFBE2vZzhgb7SSiSCStg33nsT0aKwCo3hOidu7AVdd
tQXJol6Zk9kcjHHotx3cFxMvLwFY9UoyFU9A2MbXYLyWazgySUDtcjcsOM99vauaG57AxQ3c3vpS
MnrhU87VKfZI6YBCsHY/tDEceYZNI8CycF/Pj66FeXouUIE3FzUTR7i7Qt4IYNF461yY1n4P/zPY
XKAiCcDvqqLtnkdwCii0tsfm21WH0myaLaKQgCfWcAaAlxoKOhDzvCZma8JQiNTBCB1wSJyKPtQu
jN++9Kpz/W8iTaQnchycTCU2KbVfaFRcqgNdaMa5zhfh4yljXOKEwS0ZKpjH3gAebl6oIViYl+ZC
3xQ6XwV/F4xmWR71oqn8XsLtfJIlzJ11vivsKjjfRkt3mi0XFnNS+D5CnuAU8RpWhOsJdWJaknq2
9jAZz+dvstCj52pfDBCYLXHoWph8iKMJ9hijDzjVhVdY+BRzKX9j1bUDcSlCCS2cUGPQCgPYybAL
s97S1U/v9NPsjbkNhinCRaYuhj42GmxtM9D+UrhpqflPd/3p6lUsRxMEQ3RRGFNeMf1UKzKhTESx
TPoZtE5hOjX52/nPsCDoYnO5L/ItLqEjOq1VG1EI88PXtlVbiRxBDIKf3k5hlPWBVui7QisvhF+X
vr3x6xuOzsgrVQ4wzDRulfmo2As8Qc+/z8I+ZF7XQ+PaSeCAjdW7RRrLKlR0T3msw6tae9VJc+no
+UMA/5t1z5htB80xq5uxU7hPOK3kttvC0X2Hep7+Ki+94tEJ6sD2urDZdsfxfnjsHq13ojzxya+1
bRQ+PZ1/24WOOFcGV7JodUOhqxjWa0thdDpFF+bJhQ3XXBScS6VPsCDHbJO1jSdUd4dayK1tGxsz
I5VPVcM8LuubvKwu7bCXXuY0Hn7q9zVQAtQmuCXspRus0LLYciOJL3SM0+T1mw82FwcjTlbgAIyN
SkzIvoCgJEnqDRBJaj2i7D1Iib2r++HCXL3QwX/UM/70Kolt09zNY2y4xWvdg0q0apwLZ6qlS89m
hz6eoKrTEMUsjQpGr7ewMPS1S1qPpYubv34CwzBGKzFP/cm5t7VjT9/BCznfVRcG5lyKbFuQHURm
dNrBwF45lZ6VfINDqW8PXXD+Dgs+N2wuRTZsAad25rR704IBMrWqLEhZgwqDk1EvoZ1Y6Q2q4JSr
+INibbSGqWJ5w5LBCE1qsU2kYwub90YBK3JrCrs27leJxi8yGU/T2++64GzOYJQ7SO27zZ62BSxc
2bSrCvgwMlHBkzj9GBJ3VcEtWSuKVZxb6465kwcn0+bCkF74uHPpLu+NbKxxutjHKK0cSrabFIUB
ZHFpJVlYt/6mzs14MxoKG5TINq2ADHD7hJOACDsjK3cG0v2HxpUNigumAmbzNjL5hm2uUlIOPjLX
LfxJ7f4Z3sLgFWCFXSuqjOuBF+OFRXvp9WcDp1XagKT3xPdmLF8rPsK/rSwQxasfzne/hQ7+Nz3t
MCZOZOCQnbnkpRrEnZqKEVhJtwhE376cv8nSS8xWTgO7aEa12t3BJzQFMbQJq4y9T419oZEWaooZ
mcVULTXqbqo0tW99OBFvszu+7x70oAzyVbwCmzPoV9XW3TUP1gFYlHXpX4pOnj7DbwYHmQ2OxiBk
Qtoc+5B8J/vAvkTg/H2L2XOtLUrhXZHWqG6ZdBh1Cz3Icup3sPw//0F+/9XtuciWjaMBTjDKBsD+
9Kwu8uGUHRglAyC7XZ2/xe9XLnuuhZSOKgytRct0QVaGMEVkV+BoqDKo0gszw+/bHjLHX6d9BiMm
F7bGWHmdxjOaF2Aqzj/676cEey53rKs0GVSKKYfI6R0K5YcWKiUffsVv3ShvE127MPf82K3+vffY
c+R6Ycg8GgbMa/HBvHbWaktXYoW9WOxpx+RK7JsVNhM3/SHdl6Gxj3dR6D5UX0pb2nMUO+Vg2SPJ
Ye7qtEDEaMre4QKJUGrDtudbcWGPbs+Fkh2PVWW6+D6Q6cMKF86+cAXWhrBagegCgiT7OH+jpbEy
G/zwtBNDd+ppZQppkqWFXNN8kn9p7gLq49delmdG3MVplu4ZgiwORz27KcOoji+10sI4mesnMcY5
lW6R7k3dbHp4TA9WFtiKAj2R2Ly8b7AFmLxexSYNOzLRt8I8WTbA4R7Wbc9Fi8J5jfH3hGR647mw
eGmsrN+0udH4uqOGCxPGwlibqzGVkyJ5oeHgkOjNMZH1NiaX8E8Ln2+ukk8ryHeGKgdi2WEfRJO3
VkceR5e+f6l3zKXyFWTRUd9Ic2e5KHlJS8uAv+mUjiZQRGax/tpNTu/2085ZQzERdWx0dcs91m1g
87C8lMZeavnTz3+6dC+oAg0Ngd0J5bKjdlsMFybohTVgDnKyUitigqPWxR2PMGvyoDILRMZQXfF0
vlGWnny26vdFPWaxjRt0SQSMTOOZ+oVBs3Tl2YhPx7gQUFxguef6VlfTgwNDkQs9falZZuNd6EBf
A1iE2aS+ddgNsd/raJuZF558obPPLYm5lRTg9Rpir9mNlzb3Bf6vTD7ON/jCo88FfIPuJpUmy3qX
uBYPi0bpvttJ48FybeNxYnp9QZr9F4vvNwvXXM+X1oRBVNTzPXzxsVq1blWOa2HbJoXhCfQv26or
OkxObeGCLyNBpABGt3wxx17dAM7VXfESLazVZnpXxQZdVyg03BrwWXs66XO/Jw0WXeGK/KniNWom
7IEYpUf12H3SaDZipWxJdls6boP6ZT07VgwhE5RNg39lMNWGkaisdd5k5VUbPWjWGzWqA+BjSB4C
gjL8WRSWz8W0g2h6qzd9iLgYXHgMv8wR1NG8HCHJsvsceL2u+E66un+qtpcj9zCNXDkCtzN8LS68
EiOydFB04X5zTTPI2hcm4SU7JMCdIKHg6EFlqCdRp+OaZxYSBdW3DKrvtHjvwIUZ0+so3UbdqzHB
F42hidIMCrbvGS02BElV27T9pkaVeX8iEX4jRhXaUxtCOAzgRcpQwCi37gAUtW0kE6C4OJQo59ro
X4mpoeJI90Fhg8DXDVksHxtzXLM+ebQBoi2ktmPw8oi03iui8SEryL3DnsuMeIwgBfGS5uJKY/Eq
KZyVijletBf38E5dZdkI5nhVrLrslaWRT9NXx813dGS5B7/mb1Nl3rKp99XQb3JBdyzJb9zauFNW
m64SZEPKCUb/3ROYN4HWOl6WDNKrQVq0Sbq2yjcAzpCtAPQqynymHSvjtm5Kr8ZPlYDXTTqFgHZk
1hsHcYaABGyKzWDsDeC7s3hX5lo4mUc5lj4Zbtoi9aT9Stzay0bbS/Dk3bCq+iNsT2NnPdQu+GFs
O+UEUk2wck9NlK0YikD77L4aWAA8BKbb6VCzeiM7I0wLHlh651c2AAyEA+XbAkCRrBMbZB8JEEmL
pApLAPKBD6H5PTEJ5DRPtXgT6UEM3FfIx2X7EoSp7Mhy/Wp8b3NPfx561yPES2Cg61k740rfCPNp
3BsUjwwkk6MBFhL7+ofep991Cfn99FCRtYo0P0E3pbAoznduAgPKdZyEWo3qnGdUTcGgMHqSYJKk
oYg29TUSPro4IHTZab54sMtNcZekewmQBpR/sY/X0w2Pba36OKQBrO6Edq/inV2v086Typ/utTgc
ytvRQsKJexHzq/oIgVjd3yKOBkoQdK9hWwPmRUDagItX88SemattMFCS8hTPcFbWGvmvJ9Z63IJ9
LyzE9JcW/43pdXyTVBvHfTKGzbijFgD2FDInP7eex+8aH15IM/yp4O2X5yjlKeoB3gu88+BaucoK
gM9u4b3uj4OCeAkpMYURuWL8xEN5Iv19PF1F17oNTE+phypLwzTv1za8mV4bGwnY0de/xUBLZWID
K6CVCffrumIhBlEz7bIaQNZtATYaLPmgi9LiAMxLTCdWi2byiHMsyU07bGsOF6PDZK1cJvzceIgA
OJLXSX/Pik1bXYM4GRaoUgAkKT8q0Nga3ybrvHgZ8kOV1rCWvp1gkDQYHnpcql2jP0HOAEPAnAdj
sibaatrAfOAE7jDWJpTFY6juAOTJqwMUgfmu1BGNWKV1u9aG965b63jJj1QE5j21/CbbkLd42kBU
X74NFQSEPkhd1pv8HmFKlIGWoLLGx6u47APPBlDiCJ8y7Ua1O2K/cO3YEoA8bofWQ363e4oduEwd
ZHtQgx/zFYBLTrPV7Gc7XgGB6HXWnQ3AjHU1gbthT1ey3VTTtkdpvd0CvBZ2YkeKAH5OHsPAt6lH
HfwATKnE71Hv8GAKT1ell+JAWuYgpGYAbR2HHEWa0L2rA1gtfmeHE9zbJiPItJBBvWpg/m79RBOA
1zyL9M/avo16GWBvs0M21NeayqN2di2IsUU18SYuOlSJNn4ZYXgX+7H41ORDJd4aBiZOdJcDDzgZ
n6S4itsPMujeECd+rZu+W4Bp3sXghoHYyJ5Fn68z7MuHFLV+n32FEmEH9DnjdTA3JYR0hfGMqvyw
z0yUM9ITEt2XhQqc/oairNuJH1UFfeX0mieoWxBXJeoicv2ROU8K9U1dWR9a665XKGywnmT5lNRb
Rdac2n5aDz6tjuD4+nUXITog8GSF547XlmReCvVpPnEPltieDWISSFGeq73nfKvlH3AfxAbBRzbB
R0oJvi5epVCcIYHQSh5aUnhKc1AzAkdlPLilHSKKvkdgDZz4LO5DKVVgt3esOxQkCxFeD6o+CSIQ
v0A8i6nyq+G6BMoIhELc8w2O/1s4Eq2icg37/QDsslqvfBukJ5re5WMWVPkmcZ1AuDxsRIxcdhmW
SdiBBNJ2QAEN5EpXFfDo5p2Zpr6jbgYAkXuUFvkxjnkwBwMFYV1yJOYp3wGzAozAKD1i1evGvbei
cT8alW+x+xpO7rImKPg01op3t8q2fRgnAakFGnrXX1VY9oyCBC4MVxQEMqhDMj2ZImOAz9iN3b0d
Nz2APPwuj8ZAa76zsQphjQRG0EuStRjLo29OJ5US8Y3GAf7QCrHvQZNArEleJlJvR3Th3Kr8ivzp
QEyNNT5xXuIc9U0UJk7dndndUvf9pM5rR+y/aR+22qPqIc/uOPwCUvxihkmXhQ27JViaONzxSHEw
K3h+FXQDumHjg5v7nehFyEGdbJunvNxSQgPpdE/ToN1GVpT7g7jOy4Mr04BjfkP+VRZgKq1z7B6Q
wvaHEkKnCEihIHKeUA+HuNBo+ZkeWs64tihAOi6gnNNgbK0UmysHFrivPLU6L5XyDvVW9yQVrY+d
Z+wpZkCLpjmHnEXh1LTrKDOCurVumYGvLK2rouwrLwMPkOrPGoYA+LVeK7+3mXMDiy5fL4XPs6um
vzX0LJQIvbOpxgBCfQ+8ZOCquHNjeQMi+E0mrJfSQVxequQmYcVBGSoEBHaPLNdH1oiXVsnAduTR
gVeJJEM45cZHRrKNXcGLkUaY8GWsv/Cku0pLvmasDsom+t4OnfQTR8IkN4JmEhhBGo/f2rxFa5U3
Zq0fdRhkdynKpUpcmFnOlhTKDNLcUR7llvCySPBV7kyvLtyogqi0v3MKf5qp7YyVE6N1gQ0tV8Jm
3/CL8RremnSVihLc72lsj3mUgmPmYgiLeqrBRatGLyU1lElmscs6rjZZAmVH/91sQ1oRUBK5Tk4S
fywPejR4ut7d5Cb7sBG69iw8SpCUSVDmyFyc5Cp+nsoPaXTODs5VWgjPfEDNZFXhG6DYC5ma7yA6
XWVAcnplU20SC3K/rGiuTCCetrjd59BzwycZgKo8oQCG8UzsY2w/A1JRCyePxoQzuvZE9BJAnNa5
NSI8qGW76MbwP1HSvXUt8Yg6/wOr7JcYu7dJMqCnYCYIjec3EgP5VdB726keHFQF0DHyRAFKLHz+
HQTgHeBgUyyIZV7mfmUiyyd0Fjpu1K1Nm5lX6H9PlVXxUADuAPNv8zPmvTj5qDePUnJYGVZ5G2gZ
tpDczqOXojOBqfuBFMgARgUi5Zup8+MwNBCNZz22FRK+PHQgjY/0fAM7Mbylk0LUM6UtFG9psx8K
sFQsbBlGNsQeUJKHuuDXNE82SBBgPQBSKR47azWirQOnBXUUh5KPyAGmE1MasJWBcuGHQk3EcyAa
9WpdL/22blZJX/ugvFXbVC9uR8wWnRGtWpof+nTYDG2ubazWZaDknVB1qcFaf6owYWYG5RAupTsT
LGYPRg1W6PanfUOE8HidgOIHHjMwgji9AaOA3VtmZLe9AICpq6m8yUh5Z8poxTWa+wmgcBskjtuN
q0HkR3WBvhePNN9ImjlBO/Fma00Fe6ZKLzYSNVgHOUixRs2os1Wy4Pt0EDgnKbuIOUYTk7fgSjdt
CGAtaklzx9oJx43XOa3iV6gi+UMGQM1j7cAoFNg5uAGBVTnYKwV3mBJ44QxG6xay4/DJt69QdQr0
RFUXmLfKWHtHPFV807SxuuK2pY5UEQ1ssLTFwpd3QazR/m1UTRlGNDEAV0jpu6ib5CqpDbKp82Z4
jSXNr7G2TTco7RzXsjKaowHC07F2HXafdw2/A+wzKt4gmRIpDinDhE4o7K9JTNBdfw34GDVcKdFa
iMvYU9CMa1NWvp5fiMkshQhmMRlDsye9QHHoXow47KzkGPRxWKSr8wGIpZDvnIOGuJpWI86AZFoP
9WEATKu6hw97c1DNqooPXL8Q+l+I0LNZkIbr8BNTGu7DXeda8Hyb4XTWDcU1VvabvGEXEgELcaZ5
xZro4brYN2a673NzDLN8MrFV7S5ZnSx9i9PPf4rsYRyDoQLy35532ElqefWgR/xBNNmqBwnrQjhr
Ibw8r1DtJ6PvlIUgnAknkiBtxgxGiMbHFBvmgXecfpgVBgOThXkhOLT0aU5t+dNbmY1KRmQT8FZa
L1eOctughdX8rsp5GVgp4tUpdDvB+Q630ITzyr8oyWoX3ybZq8m+zxvzu1U5mxg0iCbTL/SBhYjd
HB/XYXoZKhuxRkOuFLisNgiikXt7/vmXLj7rApxMnDBoweFJjKpvt2017PNoF1giuZBjWrrD6ec/
fQ6L5xx+f8hl9SkCWAVivFPd7O34gmTExWV+Ewick4wMWmES7OtqNxSC73KQz7cqoWTtlo0exCki
KxYvTZ90VbWzzemSH+rSW83myCrvol7A9mAvE7FJGgqwUb+eyksjc+nys1mSdnne5SUkD9pU78f6
jus1ilsuJN4WXJVtexa9jm1iou6+5HuHRxag4EKMn05hxw8RzhCVV0JesY+bplvpaRQfAbGjCewG
E+z0ikbbTU7J1lmNEwHjdfENPNBRBQ0yyG/MJtWGQaIGS3PqIJRiTsmzgtPqWy4K8ZqXWLq8WiuS
K2piVFZapfnYJHaPTapwzu4p0jqW1JMLibOFyZPO+vaQYy1oScN32LwcXDt6NxPEFs6Pm4VJhs56
NZAGNTUtLd31nOrYH9eN2FpxWw+ooyDFJuts+AfXwnw+f7uFaWZeyVbpQC+XGmHbjA538ahe4D65
itXphI3A0Pl7/NCe/2Yo0VmfLqmRjLGuEJPsisCN3rG/8/jEt7Fte7zHfgVqIDjHC93vY8033Deg
U32c8Qgr1xPiZaO2T+SV494bNeylhV+3T4DdteV2NGLPotcplAR1+SDyZxbpXguz7Xz661P/17fh
f/HP6uavp2z+/d/487dKjJA3x2r2x38/VAX+99+n3/l//+bX3/j3+rM6vhWfzfwf/fI7uO5/7hu8
qbdf/hCW0OOMt+2nHO8+mzZXP66PJzz9y//fv/zH54+rgM7z+a8/vlUtvGRwNZ5U5R//+avtx7/+
ME6+ZP/18/X/85enF/jXH49loj4//vG/5dv7P8IikW/qs/nbr3++Nepff1D7nyZzDYcx3WWGTU91
wv3nj7/R/0lNU8fxz3JsE06p+BvoD1WM29v/JLC+sVz8puUQnJD++EdTgYV5erJ/2lDsAsrg6hZz
LaTX/+9j/vKh/ufD/aNsi5sqKVXzrz9mrAJmMuo4hm0zQlCi7LB5FbNt2K5gqVbBRSM1/dKqr9Ia
IWnNpbemFXWbaeTOKsZJHKETcEqwP9HBq77jimd+3qluFRv1bS76S9WdP+Rv/zMc/nowi1Ibr0hs
x52rPJAugyFb5CLWbeaxbye02+h2Ft3g/Hxdd/qdRp1nYpl7ATeMg0mzO63m1oWp+tfV7T/PgDZx
qWG5LuCSvy6idWXYSAo5IkCZsiVUgVLvCjTvpFv3MnmftBhZyCKlQWOU2YVE4e9uTUEtpJZpWsDb
zWa6VsLxvwfwLIAhauyPLWYCk0IHOiKq2E3jvmsrzatEe8vcOrnw2rMivNN7Q0VtWYzqeG2bWbNt
tqw10cB+CWmCDsGOsX4dIAuTFCdLWxbwzHQ6RAvrXg8aPKInsCgfXBTvhC43AoaI3E9D6z999pc+
inHw0ybjr8dBgophRJwGxPwzsMk0sx6OP2Bh6s6mja0jFem4detGv0rKao3gCwz/zIR4nUJAjvSl
5zbISApn2px/lL9/FYRtgMWjRNcdi5DZJreLAN+mlDZB3ujMt3sCy55CgqaHJFlpZ9l2UhYLUBTy
aNgoMj9/819XoR/NYDmmbcDX3NAdc35ArJjbjXD1bANpjRqcesz33m7I1gVka9UXVXvBJvTXNfbH
7Wz0AUYxCrHQzW0kIm7AWZvE2DBwBPt4XzWrlIpvrUGejG48RNy9lFeeld38dUvm4KYujtQmmReN
xF3P0gKankA3x3GDLBhCuDGCR6kJ56TGSf4PdV/S3baubvmHim+RIAACw2KnxrJluUucCVcSJyQA
9mD/62vL5751Et9bJ/WGNfFyFFlsBOLrdhPmvnlAjDfQeiGnxu+ipm4IXOIdL8paExFHTn8A/b9z
L37fh6QQTApX4BvHSX14Fsqm8FugF/tYBizAABpisnNH8KPCLLertdjrdtkZwPYj3pkLF4t/MMK+
eL6vHqoVczKJHfO+nRGamZRXIR8HmNEVPbYR/kOxRR8oLVH476cHXTIYPs4BZlZ8tGPM8PZ/XkPv
Xge/XQ6HHrPrC8YEdn6Mp3/f0mBh1vGuQ3O0leOC6YvZA6thjv5YIQNlAlY03vK1Iov/qSi2LwCE
O3WldqMoi4Ma+L7EDMbNOHkpwcIIlVd9FZ1a0iHAcJqOwbnjhNw6m5VHD9EmnJBcHojLXqQ0xZ6U
ML/ImxE4UydX0TTDs7NoNnELa0+W9OZPNgDvJOgPF4uFS3zuSgS3f8O6jevqUbqi5ddt8MVo83qL
8qJqUjggK7jesfrLcv1t6wbk2Ga7+dYz1R8Xsr1g3Fg8LrVqEstJcFxr7HiiFE8+gY0EAMJ9/pks
nbeTW/HQoTG7BzAC3lpFeSANeXJWd7yDklKblhXHkErmIPTMdFd4PE+9vMhCT60Y7Vmr0wJKCdDL
4jop2rlIWWAq2AlK/ez169umLKZZTfN5dNUd+Pb0D8vh9+4AHjjUHK4EosCXhDH3I4uctTVcNU0+
xNuKugPg/DV5v5oARPLEA2glHBqcjwDe4A/P1TvF9sN3g8iGUIMWpHf9+ftChIYYrI45OgIe000K
aM8PwEBgRUzhdZA5t3M9Fckgcg4DagwdvdWpo8oMOi4sF1EeoJkLbyK5c9oM7MqWUxjHBNsNK1oP
1e6y3eUF9hFCqj5uKrGveAdtfSR1g1j53erNz5zBeEh3NbhijjMldYPhIOkMPaiyOswjNzetQDTR
YqnSWsxrPJDuTx7SH9wr3+8/5Z5geCJ9hsB2/X5+qdKBOuSKCxRymHdhEjE+ekELWi3tMOO2mLFt
ksPDm4EMz8Vo01qNKrZV2aYIguYPvZQPRITryfhIAyUlDIhUdB8+pBxWBLPuoF0ba6jL7qgqHzKA
Mu7LtLafqmuGtxUGaAzMwMK2cX4AzWQOrMi/TIQAP8p7kBFKJyUMAIYpmMQfQu+/RT9O0RZDQoJM
Fev1o9DKGlDVTaUcYuOXB14SxAcPi9RAfCueZF3/6cm4boS/r0/cCObxaw7kg0T44avJyrJZTIZN
WK7+uVUOMDdbcMlHZ7zAJxPafC3Zokkpc9SQXQ6ruh6TybdBPHuQ3fClhX/RCHdQEbwod4ihpAtn
Ht/rboO4GcrmtnBIe9vV2aFoxv5WZczfIa/7XA8N9PgwX0vYzP1oy5hzXDeI8DExX0NQfjsDA1C3
xXjHKEBCWEKXWS2HLKPmxW/oqaeAf6F3lZ1nwh+GvlwOk9fzw7wVgFJtzfZcLe0cMguEjFacIpCp
08Ab9VrbFFGQho5X5YfFR4XrIVrs6JrfdXDxDDtF9N5ubvsaTASGUPkKfcX5pKa2fqRunyxDAdE+
g98GDy2ZjDwH0DGPRUDGR34NEDBcw1iVoo1f99l4coNSgIOdVwdgXAFtkf0FoSsZ8gLGU9AqD3Oh
/oRj/cAUuC5yCsMlH3UTcLUu+bjjVRwGMXOByXTbGyeFlW+F/jHRiXGCMjI1DFVckR8D2dpd6THM
FzPCo3HqYrs5JJ1QqN8asHYiraD25ASrTDPT1PcDBhPf/eWo666EVEkx3c/LJHf/HLw/0Pf+Onls
ExTUMtdDRkZ+3y6okMJTnoJrTrHRc1tRZJ/6YRioe/LGPAgdF9gwweyb48HemU2B92yrb35bugrO
MQAZd1uWwAApPy5el+Rt6x3KKueYDTKWwIzCHPoVbRRdvNWrcE5WzA4YT6MLpl7ZJ0QsZAezEpv8
4bL+w6NGOQuk6yPVREj4cFnlMnSgu86Quer02etEfxI87DCK2gHW97YID5P60j/Ag6V/zosN02Xz
o6kyF6aN1SGoBher2UyRg+Fl5MwAf6BnJjrZ3apJfpEjKT8Vxv/WkeJPTt1e8O6i+fs2gd2bCxTj
AXZxyK78/pVUEBQQEKoZYwyI9KFXQ72zQrv3gnRlrFvJXpblimQUdAPrdnUjtuZdVBcUqK0QDJ/5
zkMFCK6yvds8tkQ59V/5ovu9J/SdGFweQjUIYMoWPC/ewbuuHrPHWssetbrzDSBqFdOsyaN2zc91
g9A4L2ssh/UeUzBIhwEIAoQ4cBOAIrRq/ZFzYAAdC1cKmdDO/BSLxnB6yj5NfvdC584LBct+0FJ+
2/rcifyJvAENCFej2Z+SVXY/BWiW0VTkSPey4QckevcBZEziPhsohIvDJaiAvpi6PCJNeYGgy7nA
aCZpasPjXgLBBRQEAFwOFWLPpvqTqOB7Y7gAXAmIREjMyNtgdG+Mk0UY/a3JqFeB21hfRmcT4Urd
OS7Q+5qpN4bI6X7mDoTtqpIxoFJwF+fyNrPFU7lNKs1GfbKjh8yrHbykWqHrzxnG2O8AmdcVTLm7
MX/qMIK986GVNAzOeZIbtCQJxrC8x9YDAdE6cpZuS9ZWAmRofRlWonndoP0J74aeRCVXITcVngq5
7PRamr3TTJFYE75Ye6ybQKVk5XNI/TUlgA/EzMtwqj17K+brl22GI/BsFWSsIGLJugl4KMiahk6z
JngQh8i5ToNhGbert23dl3pMDHRdjxMZ9xvTyJsxEWc57/d89HY9HbGN0gKS+YwnqrsCV7WcT5BL
raLyCRGEppkIyh3M7g7WlW1Ug8tnZ18AS9Q84HPuxNbK0FqsOg9Iz71isIDUgoTC1RYeHeYoJz4m
pJ5vUf7TVOfOz0ptMbN5CzCND5CoTyL8RdwwpI0uAAggNQNz016Vm1y1mBQDj7Ql3cnPIayl13XY
Mx1lXs5jBTtDCLhuSCN4liysPi05sjdu+K70Ya81qySY+ho6Ag/SX3hiyPTTWZfHGSxZqssmLjfx
IIoOo+NpJsjbt69Vr7M9L80LFHcvFSVrUmT9GC/tdoCm5qV3HRp5SklAC6pjA1QxvAEUIAZTsRuz
6cu8gtKI9o9OGjUk7tY0e89N/bwBe1r3eTSvcF+Umu/9VVeR4/gmAh5pRwvg46AKnMWGt1G1uKjY
6wAIUgAENh/bkx0WA1xyE1KAn5qO4W+bFhBCDo23UpNHk/cY5F8Zc9cPgSR4se9108Wynbe9NA4e
ec/ZWb83J7CpgzsgzII7PyeP6+R+DvIMUsEzGc/A79ZsBesWGM9Bed9KC8TfxH+2bgu0UauDsFqx
51KgmcfF7KseEaJvNmQwixth51VHWCxH3tjViQ7kDnge5OGVbyNLGhlNASAvbi0PYpG3Anbs8RQc
9ej/bJT5BClBhEmZtE0OgFEJpBoypT6qZkQncqmhC9zbYVfUdtxX0NcEQ4D0cQ9H21BO7adxq2mK
FbSFPOu+92ZfogbAk2fhiM7bgyqgBsbxmHT+lGMrxf2To3fY0LYOc6BPU1eBojptUzxYfEtAfUJk
Bag3BSaS3fxw6rMjsYj01K4qRJn2dWHyeW6dKQR4ub1ad5Ior7x8T6bxCfNr3YZjNoLMtFR+Ksbh
1PHhxanJW1BBbnRF34kqmF42XQfQSw6cLDRcQocC9wZq6BIt4rg63XUl3xGIrkSGtTZU7XgQ1Mn3
UzdAK8GRaA6goXAdn1m6FVf8DzoH2Qa9nfv2alK0Tjkepu6mB0EwLfvpBUYcIxSTkYqWErfAH0do
zUAiuQEsdvBGEq8aHzhjp4Z2D/CFHArZxgL2memw7AoVl2twntvmdXABBXBMuhJ2g/KoCsGrAmjN
VkDklaiOWf2JNS1GD6286Jnd6YVySEvXcYfTi3xKdVggRGAWc1Pq/NWKCXlJY/uQmApD5+WLAn7G
GAljObUAfekCCO3Rekfs9lht2ZfeCjCfrC3DbPjeB9Mam8kAXsyXq7z1LWxETeQMLh7V6mnTZRbW
BpdaZttNw9ufzAflWOWf8g2DEhjcmHBVEOSECuxtNrXYxItlCBfokYfuJo6AXPXKQeuOlUFizHAp
J+CsVKZ/kDF7ayFTm079xV/lmvhbASmBCecLeeqi1lEwBxAlXxiMZ+R4CurAxH2FJzjY7vkQvNgM
stgKyRsgk8BjdQOaN7KH3vjCHNzTcniG8vkYmeVLmRWhUPWXvEJfoGG9ihoYX4adbfpdXk1IiuHG
gf0muHV6mAGDlwiSTgZfyaG500P5xboGkLNteRihMhRaNtPYzF4EO4UFqBE818y8NNXFH/xvbdbc
irUN3UDPobcCIx9kkYGceAyAz35Zqp/jqPzU9+QYAigT+xAXBcK52ZIu6Pemru+4cF/WTmFb/MR7
3F0zPC5wY4lVVWv8+GzRK8D6h6K6Y9VJjryKfa/E/DcD9pvIKMi9H0DwVyFsCJ5AEohJS+7bFc28
EepL62yzsO/x1TmiPOsBH5xJSIigxUddczQDsE5YOB5gwpBzjduyBEp5o+FSEzeqfRzHlz9K1PVL
UKDG8ptwIg0CqMCWg7lmSOa2jgANYpiYjXieOuydV1H6unXO2ItPVa0Amsv9UFUwz84Y4JI9ewFV
5/MasPPSuS/XdxiygLWDbm9USPeVeQpp9XHCJQQL1JSc7erZx5pdM69j5A3wxSkbqL7nHkvyazzq
58d5lN+BDxxCMupzDpMT33sMLLDfpIIIr230a2WhrT4YNsdgMhwguf9It+FlwaA4KBcLiNz2vR/9
OVRs/JQd5ehgKEm/LZjxX0XV1xDIB2BQ59MCMeQoM3SNRJXdtvQnFskXKV1ooWpQ4Ew+pyulYLv0
Gve4GaOO2f1qsyxW43KhA91nePhyOgfR5hYyRkj8Hjhl5AAIiPCBuCPtc1Bb1Kzgsd7O7iL3s+R3
xNfi5v3HIMSzpV61e/+XLdoCmwTQb0XLtyMvtHu0ubdFHtSHYAZgjuj/bEdszswNQfvJ0w4zgHCF
6vJp2OwTpjNQ9FelCEH7NSASIxVspiQnHtvlUPqZWb0nI2MHwGGzKKAaG1/An1zcp2gU/RJpuYdY
+HLuQndm86nLLdKc/DOyoZ8e7HQOvOqqvV/AC0xZMsEMEYDENV9FGBSkiINuKSFxL+VtNgSvShR4
TlHHJtoPsrDp/e2OOdMOtSTsDoAmjOCtWKUGpaJysFM1I3CbBRC8+iquX5HZSYPinDvqqxQmuIGG
MEgIXfBjyHsBAZ2tOsquZXttSh1uSAATs0Tt4pjI05zENVEUOIAySB0dPMIRazqJlyUX0y2v1KNl
K38EL0snuVeSCNH0C6sEsK3DnmrPv/eLmt5lXhmLrgW0u2qLtK+CdIRRTbXx6gQ6cH3r2Kq+lT2K
747DcXYSw532mnnXUOhFa1He+CtJ8sltT2YeD9TgaAbz0ZDkeX1oBncBH6gSO2BNyxAlQ75v5qho
OD84BdIomDyhoRpoflWaOoNZBKg0JFfhLDRvO2f08tTJL7lcfthlDk6j3JYnYsc80sGa1t0IakDe
uKfZKmTUOV533aZI68bVUYGQfENyfUEZMQAxXNrLUGUnDPWeWnh7gbI1zE+9nVPAYuavvCxu3Ble
aw0V3yjEY0KrgLPPjPi0DgxuEwz7JOQa99VaZHdy3dfFNh3nUYhk070HXHwRqSprbrxuq+E+UfII
0i/DiaSrnMhxXBuaLNQr9j6qqMhiS9ot2OAhOphFcAn/4hHHjdFJfiYNCh0zza9Q1wPuT3Vh2+pX
7QGgajkIUYZh463mIovWskmBtG2BwC8J2DOKJpCHOAgOaNIyaoS+GeTCfHrNbHkjNELRYBD93K1G
swX6AaXbgWFGQtuWcAjCw5xojBORws6HYvQw0HTX/MVFnWC8OfbdQ7U43t7zx/U5b9c7km3zfnPA
8pHXxQz3b6RalRWXCR3KyHYYHviVYRfMYEfEkOyr5Zk42x6cFtnyEco4BGUcYUHkendOM057dFgX
5J/tkJQgwp/63qjD3KHiz4r82BVeiYErIogHH7A4cHMZVevmH7HkL3Tm3sH61OzWwdgnBzRtMDjk
+MY6kRJvbrEYBqQYxYSdEfvUg0ZGnHJI7KFxnzM4P27goHO4u+W+Ku5566tEjxl/CIYrjdE0FqFq
rm84jMHBVoMzmNf3uynzvWSuNfgMHcrAvhkMLk15T11T79qgqtHHtm3SVGZ+qKt2hfmJe2w7cOaQ
uMkvgBEWW7V9hSX8pScOYLi8HPfwMhterQK2VcjpU9OcLQiRxwpyf8iXvOEJtWdSbcI5VgyYYkzJ
I5dz2NvCqhcPIdKhSZLbdWrO1Ti1J/S26H0R3Exd5UZu3+jL1qywFhyCsEMAf+YUviUzMyeH9+jT
LhBG6jd22wFSE1tIyaZmaYaQ41jpKK2/X03q2Dc0LfoTXdTRtRM/DBbIed2VI8reyZzWSdBEcQY+
2Kpv4bVQJt20beliBnK7OQi0rC6DE0ZhfiT8oQJBrWf322YfxxWVkspqFLJgpGHEEUSt6R0MmfBt
0trsvd484P4VF11UWRyALJmWZKO34+K+afD1HtZNulEVSPXcjFo9e+X4teUSZD2oyB+RDe6HYc0e
q2n5jpS5fYDbj0znwGtgHeLmB49VQbwSam71qsrbCQp1iTeBEzKUEztSvwfjsuFd0lWdBUnUAnrt
oKpQpvrO6uy2AxVxV/tZACqKs6Z5gS3AAowcERdUrk20fiJH06daKfiVZBYpeWsPEEOR99CSOa3F
gEyhr/1npwDVjhQshvI0gP1X+xCukHqLurq3A4dqP3Co6fWzkhwT0JgsHj2XkAJCQsOrpBuUvpv9
5o44ATlWcLuMN2U0oN79ETqEgFq3JWajxbU8Zku5x8dy9FwDfycQTcFTAmsWhrdgaqLcsb7jnNa8
+g5EyoNmejqvcQYdnpMp6HBEkfutadDmGWcwbcBgmA8MtxybzEzF12wl0A/caANynin3K/AKZoSu
EVi7/l5C0jWtSdlFhCIEUqf0sD8KmdgW5D9eew9NJ4Jno/x2508ZaokVnJWO8ePYyeK0+V+bfGvS
Zi0xJZsES6GWK0HjQ37VwwbbWQjZtzXt75FtQe4aBjWhyOE2A/sCgCSQppxMTpaIENTrV1WHGBgu
zCrpNGAnBZXIadilCFQbwq2njytihn0xNV0oRh9kV9qyw4Ad8KZzQDobiw7YK0SYHQ+8b6jLe3zT
BQfidSnTdsQoiYKXBRXjqKpsH6tyfILMU9NF+cQ+wxfHTaXcnhUn0C+5Utnr0qyHlk3LaQgWhGIf
Tyq61/sO0vKRHf38nBdoECrk6ak/dBibNn75OnTbWw8vh9BzsC8RX87361jP92obc0A+9ZNUh3xb
3YegG4d9yXqDGeMIiet6nBMZCHkvyfCQ9SXC1wLLF+kgpLVwnAnl0kHMCRmgYfp+W74sA3kmYEaA
q9N+08FobgOAllvU0RlQkieMBlO91Pqua02VMuWg/13pCpZN7nTga9WdgxzWFv7It9Rk85J6s7Or
0Xw/db5rTu+/NXQFPQtgozzbqltegzK1+gLhQdAM5afc0rlHn14HubqZgiz2r8/AAAnD2/pTJ6A3
qFQZF4LVh812/j5fNIi1yNsi5lbHDHYY91DzkimDg1XUYpEjkqvDqLb2VjYQCFo+oRsOcuM6nzdb
WLQPAPkVfXmt5qVzdGbs5jBsQrq2beLUwFsm8pmHnpu3JswXEkWiydEGBcod00v3hqxVFgojmqRh
xbc2B+FMoZcBVwIdSVab18khx5zX/A2m3zuC7GTTdXGYRIYEuxfktnNQOYrhqUHaveixSHi3wmJp
FTYeysFEwigLopHj3fuKX1Yh1GnztMUSjmtkXvAbxP0HG3GXL1zCZGGAV2bbNge2QrsUQWJBK30E
53RCakxn7E1t0PUPLjh601oUT3R6yvH033Mr9WW1cg3nXutnBwALvsFbiQqbYDwEXTRLqwtYCyg1
Ma+IQevjKcB33csK8o3O5+PkgnLdtPSBIuY9FcB0jOBBJVKhRIFuiXdmLjhJMDPGgMGyx3H291CP
KE6BKHno1Kt/PykMQCcQ1gXVTtrOxMEoGCUMiP9jSFbwGrMN2ZVcpf9QT89QZCpOehyeIT/RPDtd
ixQKyoAH7lWxg9fSAUYTqNq7CyY5byiqy9DpwdPqGU0tzT5BMfdUGbqg+zbnqXgf8U1uflMbj4KU
CwK2QlbRqGXcdZt0dtKeanfwQc1m6CLYOjuWpUETzwPpcoJOy02FYhGLp0gDY+mnHlXglDkvQTlm
h2oetnPd0e1M8ynN+oXd2AAc0XKZ7jNJh5SPcKyg81TeTAstb5aiO7tK1sdmpMvdZsWwd+zwYIy/
K8rAS7yyRlVeL1Oq/Y7E3nVYu06Zt88GncVo1XDw13tIDuh1OEyqeJE1M3GJiharQxWRs47OeV0m
aOHXo39BZvtCCQSFDXpAVZbZFJCm+zFHYYuPz/HYQIAdbTTn0G8AIDkgyd7WTjwMj2uxfB3Wytm5
YmAH2oG0PzMOP5HOWhikzPRoQHTZMegpzdlmYmdi870zzcNOC+jtNKW9JyPFqlyIe8YQ/ogqNT+D
0PC9KMfyBtnjekGgry8Efaapu1eKf+Yqm9G5oejh1+5uZjKDXK/7Os3IEUragvFDMa71qWT7tsGI
u4Bi6RkOKxSqZBNPRyQN6PRWQOPk4DESCOLWaAMfMZPeoq6CsKyjFRjqprxc0aUx3Tq0ScCvuha9
hW4wAHFclTRAguI7wqDXI+hIbOOR3EwiLw7od4FfL3zvYV3giqzQHoEP273fvM3QY45QtI47GKCd
He6D3NsXXy2qO2jKCRsW89Qn0zgDKQRkAsbvbn8/CP61YcuVPQ9qIkPSmEy9eZmvgcK5GjkhA83u
CvaYBbcjWIewacAcuwC37/3Htf8D0iHrjrWgl7xz5WHpZn2Qg39Y0PsDC42K9vj+Y7Jld5T57IWN
S6cdRhT3dlynny5yEYxO1PehDwhQxfX8CFnfLu1zLm+KrobEPaIVUrZgesww68Z0w6jvDLeh79T8
s17y+16a5tXtMV+tqTfcz3NWovegt0OxzPPdUrt+jGlu8NLUzrdtVTgmZjkiYOj3oL86YhLyzDZo
jLHVurcbcWG0mml0wIZhuGQbmMktWjFf1KqhrooztryAD1JGv5JZFBFd5vFhMhAxRLDSN4vK6WlV
K00IwyCK1gUEBSi1b/3VuvX6576fPaOmKD4Lf23gQNxM5wq4gX3p5WKv8PCc3//j/S3Q9H4Z348J
grAz+MMbutwWcPV+e1rRtEoEbSkKbhzYF5NMKR73h/fTej9BVujd+11abX6DZvv8Jai8IZoFHS7v
l1gp2x3fL7to5jrZ5oY850qDtckt/dGb5P2Mr/dNXm/gSmFqzrpyuQMiaj2Uuqr23O2G+/ebb0Bs
fr1+r7V5QSnP0V/Pl9NfP9DGOmGDMTA2ctvltFx/BOvyVsHiMi36ax3w/sb3//j7T95/Ex3NoNtB
ARO7fuD7B/z1We/v/vsD//pvRIttFTDgxiHeX3n/7ZdjvL/o0yWAwoAF8OP9tN5fVNfTfP/tr7c3
m4MWRB88/v1hf7/l4+VAo2KfjYE9/Mezup7NX3+BPqaOS0DzMCT671vRSo1b8/dnv3+EsVN59Jw2
+fD6Lyf4y1mX5ItfS0iIfLjLv7zbX1wPjFaK3t/v38wv7/n7Sq+YpdJ0SDmuX9vfr384m6CQHrZv
ZpO/L+eXm/3331k+IEnBDP3vl95/+/h9DkC4xP9LU17S2smRIq+gaxvgOe86jOGw+SdV0KgnOj9U
U9DEFvPxvenRFRmcWWOkhH9CLDbqoV+/n+3PxgZIkNEwB5m+ZieGyjusPLc7l3bajjmk2OMGLhR/
oX7+RSj4F9b4A3Phwz//X4gMt+p739jm5/CRyfAb+eH/I7oDoF7/d7LD/95+9N++Kv31N4YE/uRf
BAf3SnC4wnUJBdASiL7/JjhQ+l8BwONATfi+FAB24H/+RXCg3n+5HGoAkgBZK1lw1R/9F8HBF/8l
AATxXMhyEHJlTPxPCA7+FUf4C0DjCmsE0IcCQc88EeAMfwdowKlzCYidqkSYdoozJVLfX+9pV5Gw
p1qkkNQAb36CmEXjZtkRog83PtPnFpLphxUTm9hBfyAu4T6aFA6QFLrtIEULEYbsijhpH7quAnqw
C/YDg0hsuQrU3FjGk6PvXRCuj1mJseTM2ZHky5/QTB8B07g40EaATPYCCjwQeQcM/YIf3KB9BP4+
fGCFE7wG3XpXIBi7Mri7ZgiEjo9S6JesqZDS9MF30XknfwEYxB9f5SZ//LIo/vXo/ArTf7ca+eVO
o+ZxJdaABJbzSti4Mmh+BTNqtxxaaRCQnU5/bgKLSWBzUUELFAZ68ZruSy53ZFXQs1jm4lhgMtNo
9K6vGgmGoCgPsm8u5G5DQDxR/2xXUZ0evr4aujEK4RON3ArtqchV4s0rxCdfCJ1A/yqEdhBrNpM0
LsDxvNc0Vmy4ADBSAuHm7GZe/oEP9hE2CwwWFjSuFSwJl2AC8fuVVhPzXUfkLjpGLLshc0531H3h
q2NBFkI32TGZfwPP1n++wXhafl3JV4CoLyWg6JT6jHsfxW4BL4GNbl27ifUEumIQ/NAc7cWt66N/
PtBH5P8VYuZ6nLsukGzc/2iwETQlUYwNbrJO096ZINQzO2o5Tp4IXUTBm00sWfI/PiTDs+7iaFwC
aP9h7XCoPmBm3XgJhiugX8KGGBjG4AL1nSW0ks27RQd/5JV82BquN5Sh1wGcJPYn3NQP9B6vRdtE
zXZJMMNmxzI7gu/zPK31zdyWN5u/nBu+7dCZr+Jm5N4f4Lb/YQ0Bd43pKfcFWAUfJfmDMs8wFKqX
xK0EirIFIlhoJWhUmiGYWM8Ndy55UKf/fJv/00GBoMWWCBCkB27X7wvXyRZYE3GNvkVpzzl5YgwX
O82QvaOvkD7R0UbBcPrnY/4byBm3GWRXF1hzRnCvPzq5SUxkfGMhX8Vp98VR+V2fk7tGZSbOoAwC
PPP8HQroJwHriBjSO7CnqGqgGv75LP7DwxO43L3SShBx8Pz8fuXoMWQBeu74rtWyrzXma5ijXWSj
/rALfmQI4WIDHAgQZS+QPraH348jyKDdbe1mqJK0EXynE4NWAJ3219XcTkBSYj7ZkT+RvN+9yX7b
e4Fqxa4AQC7HYsbC+v2w+YgRWUE7nSgajKlA2zx3HDAVvDMaa6AbMIbJ+NUhozBnKIm/YUUW0OaE
BhqgTd+c6oI7vsSQc/F3aOZBoSl7RtZmAR/xk2qq3wanfCYVKnxjMHRy7X4anVOxZgFGtn4ZYjT0
zL9Oo39vgQgP10W+eRjzZyhJlHF2i3mC99B3wAdefVV9arzt81zlXxZtzoLFY2Ce8g6SSJD1CsG2
IdEwLfECRJwtBeQRezBNytL7GjTBLYU8Ye3nL9ouABqhTdk3FaS1Jpgtfy8QdzENjaRQn+G+dZZG
Xbolu2vnHhNqYOmqvSyHgzejK+qxp+uYYOjIvllgxp7rBPInd1Rtd4CJnCH+rKKN2MceXEiVuXva
rWlZnOACc/AIVA+hEkN7IKhF0GPGXt1gPL1qwEoUeZoBColhqhykvOrzpKTdNypGzBQW5wk6NpAl
G/T90hUCGMAeTSZgdm9wD4Fb8W5Ip7wb+MtkQJ0weSiziUVd+wwtmPFU/x/2zmS5cWXLsl+EZ44e
mLLvSfUMTWDRKNA7HD0cX5+Luq8syzLNMq3mNeEVJVlcigTcj5+z99pB8TR5ZXVMEexZwsjQ10Df
dALy8qq4T0+1EOm2st2/o33xSoWiy1CfY0uQEQGH/rKN4n2VDMWLcjAIs7G6Yzyi/LYJKbTbMx/m
35wGNJ6hcumHFQnwiIWZcCQ4ZSjDJxR7BKea07JiEsfoetX5ibMcnJFa30bZgKR9jvxLnA3BivEf
lJ+9xaRn1QmrWY/CeHE6azxVUbVCX4eqMVM2OlARHVxloFqjjwEJ5yDwHSzC0N5GFQPNMU9j0gWA
gKYuLc+4iXZxeIUwXR3nnImdSPXJ6Kp5R2+Kli/OBNcdetrWyNIM315VkRjXHHyPXYEn3o7qe+jF
T3lt0fUG19kn5KFMTrVvM7FKKwZO4fhiW28TfcQXw+t2VvInDiyJyEREa8Oafjizg8Fe2mIrQpku
bbsQxyTFpErye18RY4/sfFUjsqulv9QijqBPTtlvhZCwD2qxMBIcaqm5CYUV7Zy0vxh+9s7QIF7N
oeut6ObXq5KpkkWWyEqm6k2G+g+gn/e80QSNgZUr0iHnRqUQ4l5F+SIh+nDLtQ5z/p43qgNudrCC
COSS7RbbTJg/w46RnqiKecvyfp0Wvsrsp6BzYihwBnQkz93WqpWbgkpnoypaH0Er5l1VTEDZRFKv
zRDG/azLLSXOg3gW67WjL4iiowXrrT4Tj4b+LJ1+SGU9R37lreosn1dR1aQrEQ7BppYALak6qNdw
k1V+Db3Bc/qDCjJvo3X6lAemd5RRftNqYPwgEDrbo7C5cpU8ma5aSD13Z+TVORco+RhxbP5QiNQ4
t1tDCiqyxCpYNdbWcJofWnbLonLQdsGxE+4MAO48dk16GIbhK3Fr2kht+2mOmM4mU/W7FtQ3g/2w
3kzcH3AKzecwn6CTUmiGU/VTtva1hPbGK4YQ1zVoHOIfl4Bx5LodjPMcEx8Yu3GHlEOClxO/EyM5
pmUZr6tQPrcdCW7C6i499r5VESbzMu8RiEbTXyvS5Xpo3efCa5KtZRxjtHhL0RUhpFfZLisDgm4W
V1tPTKuyg4XaYppcuoPx6aviFox5tLCyCctgXp5Zv7p96NEOc+5TWZy1VLAx7zJhQpdFvgeQt+fI
ou+VQlBfzl1waGnuv+r02rUOd7Jh6uUw9NEytlS/6BCHbZQTbFOz/iWn7O8A9ejWJDBK5/Yz+cSt
8xTHF667YRHm6rXLsBAwJorCo1XWeEACS2+F12z9akSlieHxnjgMZkamI+eYVevZK4XcxKz5sSRB
x6ersmfaPy8b1X3yghBBpXS03cmrge35/QIAA0HR9VQvXDvxkVaB8iwCr7rqxHWXRgRjdhjb5QNN
DByQ7J80Mumr0Kbu9Ww8h5Zh7LK4Wca9EtuhS2MmNRzQNLbhuk02I9bGCOjSCqeRWgUfssb9LJUZ
r3srLHbZNGpUFDpB5By8W3G3GQPzIzKDGtYkq49fiHnpN82AMNn/6sPyaEbyTbcldHY7TtYgt4al
J+WnaWNDzIF+IrKJihH6We4jMRIjet8wtY+ciVHnVdJZoFPofvdpe56sP0zQu4tkCGop97ePJRUO
xYCAvSS9r7NWxMI9d5n6GIdoaxrJS14Yf1SGXlcaxYXebE0S13puGOG0Wh2dLvOh0Q2vALWTnYJr
2RYOUufMO5qe/bPWKOxozn40Mg9XqDuYpJW+2NcMcMF9OjfLh8RpvzCrpydYCxipNmdklIDApRTr
9wD3ZdmMbArMkJOW346d9tNpw6PZtW+2ia2d7MTW8ZKXMfOeBpmfrUZ2sPHiP0wGDG1tdW2I5zKy
fvijXHqVn12d0C+e3Ihdts6atVdgHpLskossCR439HhA9fE39YedY7dHThm/4Dat51NpoIbo0+yX
F9bjwY7DvUyR2QcPS0/hcckI/ZWMJWIxOuXL1p0Bc+dYOK3Y3f3PJeh/84rQiuDAiIeNeazj+P/1
XBWiVWDlSJCST3217fPwqfAgKMxD6KxiDGcQiYfy0DTUFxMA3AP6iWlVQ/IjW1CfRi1+VpJTUME1
BzfTWWYAGHad6vXez0AdR0KeAiPqwVHe516isSiTX6Uo1mGknrsCvW5SFBc091/epPJDL6NT7Ps/
5x5Vc1EQku5XxrSKunqf+o1xqe/ff/7/7639LygRjrL/Q2+tiL+aB9PpHyrJAz3C7//TWDPNf3FJ
uDT/Bf/B28VP/iGHGMG/4MMFuDUDzwPxYz2i1P7dWbP9f9Hrwr4p6Ac9XN786N+dNTP4F0g/dgiP
46YLYMT8f+msYTd7GLP+r1OH9XhZbsD/ygnNh8H6v5ifGK8iU1cJd1X8x3bnnezlc+mPWAjLHhVV
UQM+DonttvrpZFLJABRvuk2EonDTeyQxMDAmvUpnmuICvI1TcEXmL55VVpeOnJJLTInYJ27BYHSO
VqIvuJPRuphTEe2DTEuqp9pf6x7tAnkw6SVorWXuR/2KzFOCW+g5Z4Gbkeds/kl07W0Dpw7PIoob
WGHVZ9ar7ozTitERHOYRW2Lai+JiWlFxMWynIiiigZ+dJ/llpmrBDPErIiZzM5hqJA273BSiUJdY
2/siDs1DjHn23IcfMDYPfjS3h8zVaB44+C60dOtLgvB8Yw5ocJO+jC9i9PZKjnsb+AczKzVektIx
H0BBprhVM53r/g0lQ7EfJvNidQ64xQFodEntOiczA+DHQ9CH08XzYpwSdmBuAMudy2AwGLpWGAB6
tOVLSHB0pbzhb4Jpejc83tay9qvL91exBWlyTgd7EVhVskhm3qSss6gPvt+KRDYeP+4GVvQuWiTY
ftc58fWXxn+L4iE9M8tKL99vfdSjfjNrNMJFDuGxsHHqEEDsnS1V/Pvh+ylNvMWUp/lJlDnCsOSt
9KVxrqHggL82dbZStCZW39/MHz9xcGk7nIpOVPnlZdJabfOSCWfVts5hMHPWqs4/2+Twnr+/ooL2
zwoV4jQhYg9FAe420QbVUGCcv7/6fiA1nbQyxNaOamHt+tqdF4NS0Tnsiz+Z4cU7W/TNvl7nZvz0
/Qf6j1MDFx12CzOMztnj4furiWsj50x6/H698+PCmWs730aNBWTeMLD7QVho1/88x2oJPvNB17QL
+bNvwuJOdIONk3ianrTRQxN3C/QvEQeBronMQ9enEac6u7sGZsdRqwA6E0xVs/RQHy6U0aU/s6a9
DmWAcn8CU2GX+GRknhyTGIi3yMwEpDddUgbs4UvfIRydxIjMJo3lgRjdaGvD3TioyHmrKUdXpXTK
jy63vzzlDV+G8yeLsXctbD/fykwuUOLLXwxo80UdpUiJminaerjf8B26wzNUMn+NcNU5S2/yFmWB
nr5wsnFv+uVwjmdMF7CO4pcpyuSSMxsnhvTZGPpLYjpM1IFfQNLl70iM6JaVYf5p4jJAahuqDSca
CMhpHq6L3szPOnvAY3U/bHpgyc7Q62s6EcHSqrh+Gg0LCijqqJqEit8hx8JweumZIcUYebrnVBrZ
a+23B8eZvWVeR/7Vbg0H73LASTrHMhaW3hnJkbfWmUj3NCCNhU2Y2TIlDudXKNSa9U3+RQZ7C2T8
gcclerI8zDATVeyTjipg1I7ASfT4XmDCRRU1R7PcyP8qm/G6PQ3+KZrxMApU8DtdqkddJ19iur8v
A1KpRT5/omcK/sqYPE4rj17DNt1OhGIvfdsybsxOUN1Kua6xqF1Spwf73o6/Uw4Ue534yUWxiK1R
Vco32ygJfH5IIVtikxdorpeh7zV/rSJ5HYAMw0AG7pMj7itsPijJhBUDI+ha9y49c9r2Ja1REolW
qsQUYxbpXxT8S6bqkuZH9zstFZ3hKGKaT+yExI2/M2R07Cnk710vQfECnToBI8spN5p+EKteW/pT
T2rFUap4H7L21QVPyAI2eU9m2FX7uEtu2RwTxqHk9OaL8l1mEaSQOu5O2hte7EqXN3vyr6jpXLRt
j+XGbPDojASQGJxE5uhHKMvmGCXdbUAb/RS4w1n7AtG7GH/M9ZPkkLaqEng9aircO+Km2f+VGsJ9
a6PaPZXuRvQmB6bE1neRcfYKZyRkA97qoDQvTc+CuBrn2L5XKYbATlef1YSNo+Cm6Ur1MpMJMDMF
XqlYEeElB/0uQp4NfCbMz1DmTVmyF3OWrJsi7u9jxkIRTqN3xhXUvJl0VGzsUPtaWcYKM1u7LwrD
4wXzctB0Al8WcqGRyJ2nwYu3AQ7dVYc33y+gDigq+WVlIWbUmVKYGTm5phyX10kigrtZNH/KsZ6X
wiAxnOFc9FSW8uX7j+nB8PKeZwgBUF5nfjfdnVy/22PIGMcAdNO0A3uZUb3lkzLvwlfuZqzxSg6E
8tzRzj6HhbyNLvzviqyRqxfDd4e1HDMht9UJe96Z3a9cjXhIcRY347JsI+PDw7Sj0hLeOOzFrQmI
5JShj1j2VhC/MdXbmIhUiZNowuPs+fpDhJcqGKptPYQE5YYoqWTmiRU6thYjQToipKlmzBuViyjE
s65WmzwLxKDMO8ZLgDCW7Tic9miQMB1NwZerlL67scbflxk5cSQU3IlnVK+dMe8G6Dj3JuCYjc8M
gLU5rws37+5OyGYcYfMhC8JHPU988yrlwFuHwriHRLdvsQ+Ma294q78/tWp8TN/Ure7gk7RZMO7j
Zj5jSRye8DW9ek1vbTGQ22ur/eUQRXRXffllNwQBDno6B7HlPKcClh9L1x1JjbW0hXydCF7e2I+X
P+ElkLoZnrhjdtDa7LMv0zdNJs7dHlsE6i5Cx0gQfjKiVzn3qfsTp+14k92ons1I3+ow/6tT1qI8
Sz7DJv4j0qyDSFMUK4ZqX5rQnycc7FZrfHb+WO4MMv4WeVHPT/kwHAso7d+vOpqwdTYoasOgx1qa
Fta9iZKfjSftW5gNmzxIw0uYNmgL4+Y+GyOn1ZLuDhhXxM+h5X8EBcpSVTfxuSYqo5oC9xpVf0TH
i6XM+0w0v4jSHv07dt0Iqs0CCVZ170xMjOgl7U3UYjB+3D1JWDorVQVncm58nKr8cb5uiqd67N4r
74iUrv6wmrl5vO/1pk9LrOxu3JMlg18OqheV4MR+SiMV10N00Pwf7jMMgdNcDhn9pTS91/hcV5Mu
36cSeBHW92CJ3NnYZG34hkkgt2X1PhiRt/Z0Va6ktF6cEl+VxPl2sDmqcedoc/39LycDCjQryf4k
zG220LqNN4uLNiI85V6IHIUWpmViNBGsebXzUY7UQIwyjt3kugdpWMNjFZNiKD7SAVio19f7qqfJ
W/dJQWwqInOT1yla4e1InC5PVYKP39fBafKUfG4ompe5Q/UBVvTvPLr9KWofd2ngGyt7zoddnZTb
NCyyV69vXoLYHp5CoySXZGC7KGV36gaz/xiFECuDnRf5Ok59kGHD0oy1e4xaLnvm4+GRdCryJ+aJ
6e3Dq+6+G+NRzl12bm00ZrDuj1lulscJrvhCNEGwKkV6LOAOognv6jfbnlcx6nVyATw6tGl7GzP7
R2bPwd4tsUjj3x63OQD9jQkD/t5YmlIxYY9kUwyP/kQp4AxEENPnu0deTxZUWEbLCRHbclCteXAN
N14RZ14fRJR5WwvV35q9cevmUfSCJaZfSlygm1l0nxntzPuQ2u02KLB5jLG5Sbw4fRXftodHZFRi
e90HWBGQFA5pa5R1cwmFNdT4DXuWno+aXWw9577Y6vAlChP9nrA+O1M2XzNkL2+hhL/nhu9+Gdm3
kaIRaUJAI/LxaZlpnK7z2UK8UKpsZaY4zayBnGsnoCk+lNUhK7T9zD7NujyIQ5yy6JBoUq9cR7oH
LpAZLTC2E+543k6OHmGvi90/n41hfTlek1+nTZlb9XtrvcppEh+skmvA1eEeSA8K3scWEiYJe8Kj
Q19mU7MRUR5uLKFfpdLhjXkg7mMnTy/VwjKC+kPrddwH46mtW5wWbJqXIqHbUQ1mcQGur6gAZ7UV
rYrWeQP1KERYsSqpIFdlFiIJNpt1OrQOoR0UNSGKtxPqQxuNpItRIfjIbeVQ6YsvI1ZYMaanOoHJ
P3vTpWuN321S5Ve3rn+ZuLkXlZP3Z933/sMKly8wE+TrIfLatTmXza7XBF9kFqqDMu7DtbYGa49j
xVjEwA1iFpbasvK3JDNP2KiS4+g4Xyatsx3BTBgp537cajwKG2AMuDuLDpFAIcjS+Zx6u1k3Ct2y
smS4zgW/2Z5rGnrPiZYnV9TjuYMD29f276Dt5IdEqxy7kUvWSIpXk6lZ0naMQkYuSvgt+cOUThhx
gO5dzN57pXy9n0Lkzm3OBz32BLCRxRFWziLTGBuJNvjE643Py8vto1TTPQUuNH7FTWm8fD8k/vTp
ycg4lT2To8wOxE530iZgynHWCg7Xi4iq4GTO5k/LiIyXivPXVjvxL8s30m3SorGvYlOts7Ti0nSr
Y2ik81rQbisyu1lBf7FXfdQkh0z5F9E7fzNjmtacPKJD3fJLrTVv6RbrRdKxEzrj1q7ao5Wok3Js
GCZAkn+yfX1mprCeUy2tY5EP19lrGrzzKvkpzfGA6Nd5E2BvtrkQ29S2x/Wo+vrTVTPFqWgueZB/
WoB9OaKn1qrLISbZXXvPydkk9GKh3VVY5y/Q/utr5jwYYy2RcAMh115vjE92Xr9BB1gSbjCeXRT/
iy5DChQ3RxAAmFRw2ifAnJf0fxeu4CPoEvOUhhVWzs5ljQNvJP0Uk+fZm325Tkbn5EME34Nxeu4S
3OyuobHfhDdJGBs70fBqcRS5fT9g+YDdxIx9mTYyWaSQYK7jFISbIXLqZSGseOtKw1uGc5E/i3rK
n12HaWKekbChO5Wv5sAuN9jKg1vDvZ698edGmSYeuXEZUOP5k67A8xVmG4MiJvJ71nKmmmhgZxae
OsciHAyYC0n12ddadOvGx3oxA4UY7SPUPOupGRzORx6tAg/eFO4RGXnBohv7Gb9Q8DEyx8DPa5Io
NvuI+Jq2ONl9jis1Chat2UVIo511E+OIUDiiJoNOZJ9VN4WvoPNkuKPpxQ35+Dx7IruE9qf3oGrr
pWoqjfVvfGgIC8Z39XgkY0ovOrw4xGoglPblMN0ATPzYdODlnqy0ButuxDFBPUa1Hjw2JGxFERFu
yyQBPdLRhD7+54Ny8M+Qus5Uo8QCoyMGeV24Rgurd5aB+QJPGeTmodk6/qhf7YHucuNuYX2HG4Fz
Ox/wyDHV+lM0HujIAUazUMdp15hx9xwK5hoDkvK5SrMt57uSNnqa1Ie6d5BiPx7axwMzUNg6ZWsu
ddX2+07tlH+OZPoyKLdcFWlzSW0uu+7V5xh6sPqO8OXSMKuDLiUpXCOkran21i1NOgQRqykaCUQx
xhFRrVcfsDdwwCwY77oTvrD4vZ78cG0i/gna7BThHlpmAwegNoHvUwc/UticDgZ5bai7PbGqziWc
gsxXzj4b0m47zRHLeciaqbP0JRDdlx/lkuXKFCfLd65pGT+6Z1PNHpk3+zQFQ9H5Fn7nVJmncR4Y
0ebFn7mTxYIoBvOllpp4KivQ9LqYGdX2ah5M+5WyYM0aJH6XLS5y9o/xCWwUfW5yTb14erOHlLMr
k/Jnt+if+pTJS22dE6nb9zkLGCf6lQ21sYHuYoyasSRrU8F903VSLKRvfcoiAyskvWMfQWMMbfaJ
PkPpTjWdXmITd1Kq5PDwHJC7SHIeIWD2QibJyerc+ugE2UeQtfgFTNGci8hsTrMfEdqENe2OY+Rk
wZjAXJh2T7qSP0q6rW9GPzQryKRblDzZqbGSat04kmEZmvc1H4JjuG+5GWDZSL6GujtHfdP/5nz0
Mwzb6dUbBNJGEiTxs477XIIfyRM82U2UJ7B9WmMxM3W76G6+jI9jgdNDWFHFXC5bmpLLQQtvRQMC
qaM2fXxnDhI8hsC7sKYTgEHqiF/A3FRh8jxSFvcZPp6JWVpAXbBlhQ8YUhjmOovGD6UGbKvCPhWD
HzOeFeLZxZxY4sFUYGdWAUmTsBS8350TztuBijCYZfCSjba/tQvcM34bbtCkrJxHQ2esIPow6EAr
PNiXKsdh54KPwCXm/dZtYd0qNzOW4ZQ+ce/jlesotZIx+ILNQ+lBo+Etz3dTIY8Ddvc1nkFC+aK2
eu4ijzNLbZ8hah1HjRMkUKa9LpiWnVvtrruGM79JojBVLLOU3HpWCCd86GpDpoqNbgMfOYa2j0lS
nIbR+hMn/vBcwM6IUwttaPdI2EzCmEQXepyR0b9M5QiQfa8iH3yqlXW4nHGZzkydnMbFBlQCsQF3
aHIswt2duxVN2TDP/L1Q7k0XRnnLo/wtropshTcZfwWpeROHMjev5+vostuY44BdFIWgNUZXytYv
ytBsw3kB4zsRKlNJVjEm9nCbQ+9YchhzT4ntT2+JVLCmoT8ZWl7Dbl75xTztncLbmqlVkv/ovlaN
V7Cnyh8F8TxJoppbTWLQMnOJkXxoZJyuLS/dMOAQmnxzo/S4NEI4QmPD2lP7OYYwuzh6HqmRyg/W
VUZlJXLjnc3UJ2Z6fLHy6twEo1r3muF61tL/Nbuz1RYfztxDyOTCizIrZsTr3Fm93yt7FhvZVGpl
dua4jOP+nT042s8pUKJW2TeVjSsqGnlEMEp6oQmIpkzypdNOhMcV4Qtt2rMfcDmwY//2p2Faaqcz
SPkaynOk/kifOUZTFYg7kpwBXhnjq6/jYSu638BN8LmasYHDnbaOkTPIc+0b36HTLtAGRbe0rtqV
kRoUdgAkIiWIkezQHZEOt4p/TnVAm5++FAFQx7q26pc08zqIfeyqZmocoJLR1kWW5dong+p+1zbk
/+WWR0fQ+ez9bjtMBBP0BCrRoZ78pQP3Yqet+cujzIjH7OIMhJLZ/he5KfGmTIN+AwsAJFKcxVj5
eEm2wxrv99CaTILItxOivYvRWtHCIyzMaa1h40fJR+hVL0Gg9YlQKpf6k4VkZcveemqnfTjajJLN
h3zRlfqWFFd3DPRJWcEbVj+9LjSgsLgow6uyf3V+1F3xnEPG6m0iC2CwuapIXmrLtq9BVa3tiZS0
Pu/qZcqKfC0Yj1+/v3KUskjwyq9hQ9oaugZ95jMsV6ol6qmKw/Awhyg5p7iAA+sRs1VfrLj2r1No
AIueEK4FwArMqQIa1hr9Pw+B9+0YhiHIX4ndu8yqrdvXt9yJ7mmwKhrrd8uRb1MLxzhaQKVO1jhX
bD/gZCzeyGNTQWWPAMXF1vhX5DF5vFlTokgaiw19lvQYuu57zHu5zfvKwh0Ndw5zIJebGbrx3mVL
ZFscXf+dt9RdB7DuiHagKSqxfDWDfEpTHYEFKlG30Yt5iMpfSmbW0q4scn3jg0m/dIcYolxkUPLX
hj9Mhz6XE+Hq/+crOgkaVLZ7jkIjuExDHV5kJddNMtWn728VFWVqp/Shapt+Q6/taSjqvTlwAPeU
vbeY211U1zONqsOURbRKIV3yFCbKIy6yUOsImfoFEb55+f5BkmnaM0UwbXwD02qvLqomEJOGtAsx
JRPUvxYRJ4lAoz6mwTHT7/QJ6gWntvzdMZpFNVfmCgI49ufW5Mf14RHopTiBv2IBsrYzArB1GaXl
zfTktQGYs6MvsDb6bxFtnL7HNOF2jlHh8854anljs+1GqDHzQDjGZGSktlaZ2pfpF3jPHOqCb73b
3J/bynDrdcNOduuUdyjU9NIRroKT/qstoue+t3+1kxN/2Ja8I8JHpWgQu1Yk06aoQw9Jo9Mf8ylc
Z4ZJz9+NT6ZJdVrXkhNFd2xb49198DilKV9nx6Z7OU36Nsh53HRuWp+bSDm7VFBdeiwNmRuXR9sc
VubgeKdxcnY+YWqYCjoFOPnvSOWzbCf9xnHMQzxs/mJ8mO47b9xhKaaIaLMfscgAFZmJj/KBNBZE
JF8jKQCw0ORfsyLGlB6MsWhjz0dCWXLMrZ1ylxQC56FLCgB9uj5CwybBwYMQ/JHW6SUhjHiTOCT9
5X71q323nFhBLZyLfSUTetwqNpGVgRK0yRu9tKW3crEJb5zqgdaZZyrerDuIbIr3o4mAzXm3+IOv
k5//RqXS+4ZeUFkzz+rm6uplEYG62IIvFaQvmW2xeJcH0XtvfebY1+8H0085EFY3tuF9OWugUZNt
XavKmTctR5zFuG3cWtxSCdCBZCd3R8JEeQkNWnxCDNcitKsTSIBti7Z024R2z9uhx0tVKSYvxkB7
PwBjNw3QTPz6hXg960ofzPznIaE3vrEaC2xZUa+U4XIIxARsMZerx2XoyY2XWT8ApxATOc75lamG
3IzRI1/B8MRRhv6z43ARBaeUm+sY1ayTWREyIwmsnZ/YByeyLh2Fz6pFH7JgfchaP7hmSEBv3w91
AsEpGRyxcmwzOHLoOQkF7az1PB/QSSOuVZF/xDXcqO9n3w/fDlswWIuBtvUpLR8a1Ekc4yS8spzn
OGLQRU0tAjoo7QBlNKHcypyu2VhP12DIvDOCFOBvc7mWOaej6GFO/XaoGkIZlzGlw+6APnArx94k
KcN+qyWYwSfk1R3LdqsceSum6ZLGSm/pK7kLPdKpaHoQDxRB1jE1qo0wtEv0JnUIQHu1HmTk3tSU
z0wcfWstvaS5mGOMstpaVzrXSzX4d12BV2hy8Ar/+fD9vVymNdmVpnWwuoyqQRcP6WHyXJAsEiFU
vfdj8MSUF90NVJFFF7cR3IEu4EDqyTtglkfQo+wucE5HYnutpSNkdZfzqkTBe/CDLIZ3bNK+D2Jn
aWRmdDCpNO9B6yzQaBtvqejrXWaoX3FocRlCer3HtmOs3bASWwoOnvrTh+Nlzo26Nnuh8/OYvh19
0XjPniYQOPNRmIa9n9yNQNbLnuXg+P10dj9dqmNkUGG5rHszuZD80i56W8f3sG2gUqm53tLRj++N
cH+XQJevxCgJzsaDd+DKWKdtEn30U2ETF47weGa28lGT4UZ0deHv3dABMmGnJ+hI+SHohwM4zgBN
B4qTc0Co3VnQh17FDfApEXrM4zQMQJsORwXi5pAz/2Ew9fiyMGp5QLF29BmvvDSDaW61ipMd3iv/
zbAkZGOj2GBfcPZ2PVroR5wBkTeR7xnl8kqh0vzVPB5qegYANh+AesM+cn3WNxVxtjZ5Y3+VWXI2
wnh4T1Wlt+MjotKNiwKyKNWXmY09DAYkqKU/kWNcOSixZWNdYBx/TEEp3piWdUfiPPZTmrwNZTe/
RTQYrmPmPH0/A4eT7IPGR95XU3UoqZO96RQUy0PENB05uzM6hHKiXVs3XWhQC7ZoPLWXn/0BekTW
h92xI4B3JZwHU0uJcGaY6TiHKZPOIWKDXJQVhzeAANfvU3Dr93e/qXhpacQqV3nLIWyzw6BdeQM8
jpuKKHhfRfV7g8p6ESgxPQjJ9ROa+59JRcDE7ESvjD4NiATmQeXxAOyuGFecw3xWab+D0cK2aDMx
DELvtQiQ92WO+6Kawtl0VfvXQxy8YAOZAF1UgiaPdzYIp1bQKHO9lUaTnSgpaFxo9buKCvfEoN0g
rqZ9aZoDrURkf0HxylgyXWRzQovSvHEqNcCrEiyK3hTJ4gzm0GVpxIi/1aAiV7aVZU8yLhYt//yS
tvi445AQLKDUkfwpvLdmgI9sjU2x1nn3J6QRTnNbYsu3bIKJrMucxyQ+N+zKEHCZTDUG+HhEFHhz
ci4ee95FgdhoRjd2Ip6cpOtYBZuXMIKzNTFQXw9DU5wmC2lpmjpwbApYiw9MJuKrYMcxWC2DhDk/
Aob47D0eNI7XvehLJEGqP/4HV+ex3LiSdtsnQgS8mdITdKKkkqpqgih34E0CSCQST/8vqO/oThjS
6dPdFAkgP7P32rJtfy/jJA6lz0Npdt0PFu3TXrHxNEzrdxDyKLMDaOJ2NcZWUf0WrW3FADOcl0Y1
n2nknBd/cq9juHDDomsq8VyeOiP9U7NzWjHXLQi7bdgY5c6KsGcsOeqM2l3uo2uIDcRUm0UeiPov
sY7s/HxbVwpbc+BtvYTJQT+vK/9K/ZyqAGRWUiNumeUmbMF1JeiRWLPtZeUVv1bmZ1N0zhsaxh+t
Zyyx3QUf6WdgGueQw2/XEsOxGw1YkG3BdgEF8skf0xidFQ/2CVcAp4hjzgcX+sY5tce/8NaXlwn1
PwBLQ/Ffnf64WsFk4f7c11azg3swbeqhiYOegVztZANK65J1Xq3eTJ/FblQyZaTD32TssgAgvM/C
m3cqob8bk6EmM1vBearWg5l8LbS9uozpF2CQ8LzznHrTC+p8q2xOpu/NDFsWuc/q8vvYu/lJgHbc
E/+d7vMK6X0iMN9FJW5mGcGExUwBv1H5d/KzAJzKIX+1A3PP+JJnVBqmB3KSU0rk+iVnGbKF4UAo
vB/cAzNz9kJU/5X7YICMYKJk3jJeZzxU5bvabRdgUSrctha7Om7MbL6lTQgOp9JcgiMN62DpH9gB
HSi17BcE5V8F9oLPAbHI3H6nbgvf5hxguPXM0Te9tqldwYTNWAv1fxA+izO6IVZIBfnnC/iTkKnO
Bf+PklZ+KKdXUUt5YBnE4J8jaEoNTJomg6IFRqlAoM7s+Rpm1nMgfHgTKgBvQze+eFPIZKrQ/gZg
5dovBO9B2XxDK2RfyIxhutckT9951wG7y74JWQcL0e6Fw0KHvZ1xT+xqZ4zWzmA0FnQdEo0xvI4i
aw5zmjBB17CdeD5vBfvXyIS/mHq9eUbWdDXKZnz4TneqOBJt4dhPC/Te3fPqV7Zj+wQAape+iExU
cU6XtVtQOCA7b53YacSPirU+sJfeu2ClnA3PQgTgAN4FPkTwybdSD+pk5cl/nWrMM9PkaJXg1mc/
w06GOWojmxoeTI/gxBAHl60raC+cT9OU5MccDc3ByobfHcr7qpXLqQeFaedlygZakt4UORdcVwmz
KJrvJVr15zMXqse3zty02sv0zQfwtastG0mjszJPhlZ/qGnasIepuGeK5KUW8PkRyNSsBWik6jw/
aCDOEYK6g2krAHMDFy0hNrvez1Y1NEAa6Iwb3+rMUzUYe1c0FMR1fnc4JGJ7yX/0MiKXSA1HrfSP
vB3rByni8FEQVJjMubriFx7D7Mr6v99mA2rDxE8nGDlDH1v+v1x77pWrdmejCzoCfqHPK9A0DZAV
zd50DhaPvZ1n+NEhzG0HY1HwLV1gpveNB61b0KLQ/tbFeEx0xPqKaYPDOGYSxg9wR2hFp+ZPzT20
geP96o3eW8ZfjCXmncf7rQaBL2v7MeLMee15EujuBT5lsK25Cg6z45CLOIPpaU0u31aqu+hHG6Ma
0dLNVL7J9DPvbIvlYLUZLfe/TthRXMsAOSFqQjTqOKJUQXW8MKTxh/qIqgX2vGn2u8qRyDvZUR1R
pIpmvoQLmr2xvfkhkEyM2u05t4ePoTR5MoqA9B8xHVyhoEAx3PQaKbdeYFgHkIHjfrABNxner4pZ
udA7rVGLzuaASZPT3U7q5DKl6u6F0Dx7zsKmz+6SJz7DPehd9joADLy/vWlesyH8BPacMPkp802i
YqBKK4kdMKBZKH1FQc/7lwtLUfET5/rOcLpm56fDk0zfeg+Gi5m6din7LWfTl1F9SmbapsYj+nws
+F+sFhA1tgbLvdyjDOob11VxTGxGNnywZlmKfSezXdE4/cGxpWYONOpvPuz6UM2n1pnPFcdAgqzW
jwC1jtACTfZUx2L2NmoYT5Hlo+VLDfdnywqkNcx6LbXEhlw49Hs254HDCct7DD5INN3oge9ahAbt
RsaWm5LVKvLqEjjNvUfLiI6h2LqRCOO6hTiDBbeb6r9FFFz7pYkj4s47tJK7Ii1QQw6vAHXyg/CL
HzqvX4dSxCQ5gc91qHPShlKy5rq5eZH5ByP7rgyjh+OLa5ZWbGGqYyPUFVExu9y22ta6uurww0kn
BwB18W85rK/pJCfmQxYEpjQoD1WXHgv4oBvCA7K9E8VS1jNMOavY+K33wH8lDfOaivqeJeqsAj7g
0KXR8qrip59ggO9l/7osYNoT29t7ltVcGUiqVjPkN8xyb5qskBfmm+mcIydtWe6Db0otKPVe4SRn
QewQcHixMUUP/NsuiforVbJBfnDu2FpwgA/yNjdc7IMzYVlADUwniIAY6TDjkINXuZj2w8q4BHVF
9Zrc7FoxOgZFnxpAviN3Zu6sM6Z3dfZhhhMg9yU8WES+0ZcjSNM2BjIjJ91GRo3xHNaXWXYN+uMq
j6Pc+lkj+EKY7YYZ+l1xqHnSPiIrgyVplYRYDtPcnGHb2Vej7fH/DxB6UyY7m9ABsoXWetnxtupj
4PXdex+F83mpTWYOjdu9W92wvFistJze2aSjoPU0Le/l6yc38g+t1+nb12+qgZ9eeDzGQ/fU2Msd
wax/zYqZK7GoEOr4s2cdCtXkL8CU+YQ5p7L1tzr/mPs2ixXhG0dL9UTKmtm/ysmMo5VBDRiGsb/a
sv1R2p4+VRo5KJQu7ECF9E5OoFYarw23yWGiuUzmcZgJFtCagWdYJB0rwfyEewTgYEMHO6FAeO9C
G7pOrfnErS62k94/eUN99SvvkAIXtqPU+WaqeXxj/4btlSuV9McfU0DGVBuCSyQJiT01Fq7DmNn2
o58J3E2Gsj7puqZqK1jMB5MXwkmmHeoBFkPMBKGFBLaNURsiLyStvay9F1Zj7laJJDu6sq72PS03
itwy4vJgDO+ry0yTc0G7tnOn2dz1iGK3cBWrhx6tD+UV8yEM+9fQIO5pCZ512ERH2nTWvlTnDy06
5tqj0KinM/VcLIYHpZ1GR69f9I+5uOQ+YWCFLr6rxPo+iuBa+L0iMCn9JFsCeXD73lhrakuRUwLx
/Ni1GkkRK8wyZty7A/iNWoZEsaucoe5WNUjEubkF6uomJb0OXr1JokBTjEw3ojeSx7C+qEEbWzdH
nyaMkd37wOMqWC0OYgybuzXKf2a4WnMd33gYdvbMSS/ZF5E1nHIckPBUS/Xhr9Vhk7E6QhvUqOPc
yegYolm4oKcYLtb6op3hU8myPMg0YSlgtG8Y/ePCDooblMX0wCjyWZV+dM3Z/vUs3wHoVMtJdolz
GNr2m0YKv60EF06hLXFyCqb6TXj11ticJB+SC0O0IoyRqTpHb3BTvr1puRQ5+t8UoiqSc/VTEGT9
QbyMfUGjsnhCHpMIJPHof/r1EL0bk/td2QmpnTp/7ZsEWblMWYxZrdwkSfKJJiV9lJmU73ZtY0ft
nW22hNmRVix94LdMH7RhhIvAGt4VHdKnVHEG2dpV76AjTz4Xz8vXb9zKxabzfM6WrD14Tirvzvry
9dPXi+qKe+nnVdz16M5Gs0VxFNQoldn9ohGz5RXjglFAKV8OSymjhzXo5ey0iJIALNTvo4NvIEHv
jT+CLiCyks9WVXvb41iaOwM0CLS3m6NP0ZyIHzALz86cud+CVQdsNfgYp5EH1eIdC0IIJmQKDs7V
z5ZxGeZbYxdou3pajKTfa4XUKvOr7uysv/ZV9YIOoGXN0b5AMVXnpJ2ye2bMqNWM4XvlBToGgLzE
mhlZ3Jd2uM/chPSDTvEhwIu7d1GjtzYKMaSO+GfTMPwVqaZ55/+o2kVV4B4he3r3ehRvXdXAmJ0p
PAa/N2+TOyYPc2zQER90Dfo69Qh+aQgbu6uwGK9ZteymPveJRDDhpIdGt0O0nd8y/GlblicNOQjF
ZWwi/40J9xOqqq1+dYD5x1SKSyMJIaDkPw6rWMN3F/PFT8cHiuDkaAokz66lskdEHu7J63mYZXTc
bya6ina6B1pdSYsxLyCnB0yuJHBupDYyRDhmcQmTvrhUBqDhr58CFAbnuZkZQKTz5esFPdWMkZsE
hAa4uLG0QAgwCj+tmoJERe72C7DZeEP/LGXxs+i5Q5rATW+AqZlLXETeY41he0pDOCpWgzxRMiGX
y5QZ3r5NbJMCS44vabgcmZcaZ6CCCwMJ5W8NYVerAOjam8Nwswz9Axp8dSEqvrp8/fT1Qv85rfsn
PkL66m8cpO2tjXjsRO2+WRGjNlPLgbq205tpg80awa8fFgbtgpmqS5h7V1WpPxTA4goDen6zx5LH
TD6B1JvtAy6l8WNMR+jrKdBR1D7nAaDus8bNv5mLqIDJMU0Z2T78nhpc5OWQMWstxwq/Vi/vo4dC
a/0NF+VHBb+33VafzTAs2IOy5e6OjBHNkdOiWv/Z138wRaneNdYS7qLZgTUtVw8paUsXuzSe09iS
ZWBNd0In+qfruJRSEP9LHmDPRrR/TLOSL6YlX9JudmIeQk7stZ48SHtF7tm982r5QXIkE1pu+ar1
FmMmveKEBJAtg9eYtyJihmDwyNnOtoN0XDXVzevn6mZwehzLNP3DMKC8wTL01miLZR8GxzwHxB2Z
j3ya5ovvoiZGJYtbE90zPBEnvBLDZYPjdDmocmGdLcSdm0CBAvck/k5CwtXres2pCkFnoB9fRwpC
dOeW1PPJtpyHUy7Rx0S7DTTZsnZjhpAeMewdRCuYb1Hckzr04//9pobo7oDUHJUZB3kEZ3MYnGg3
o/3asq7pn2YR1BRGW1IdcTpE7is7GgfePB/RkE3prbTy7NYtS3+gJuLMcqMQKjIvVtk7u68XyfR7
66Gj3VMYRjfVl93RV3h7mnGtvpx6PM0DtaVn6h7jbj7cCU0c7gG6sUIzC+v9YUbxPn4NGfLz13s1
a8+MQ6Ls8KoXFvFfFE8L2eJxkam7nMS6rGnof/X6ArHV2gTFW2RiAbSZLAKCalhBdpx4Y9lqmuvw
4M99fWZW7l1qaQznsnf3AhsFp+P4oN1k7Rp25OkQ47Admg7FTisIgJ3hY81TvlvSVb3PmcaoUhDy
LWZGcyHzPgzT3V9P9Swn2iquRoWcdFLfUsD5rMrMm2n4LtYhAfe/ayMyXbyJ9Xe4mFd3FLuZXfV3
r8vyUwDbiKOuvXV1ZcfN+vL1U6dPAObnZ2Q386sARgu1nT3EepVMxF1uHG3Ap6T7PaDt/NOSkLAr
k17suXKBBpu436wqAAsIVR54d9DGhvcdzLl4/0KLL8mnGvalH2QxJBBE4ZBGpykovzEi70866MgX
w/orR9wZmywPl21B6woUvQhufOvBDWATDbah/wRDhUTZKIqfOMC71lNvRKPe8twsXn1cVFqIp0D0
dUq6DOmcnxCWuljOaRoF/gUs9Bs/KFpmDGra1ysgn7uoRPAt0nuoISM3RZGeDYIZXk01FmTC6DsS
IeOWrBF4FQt5HHLNN1ykbLiI/DkGc/cLMoFGjGUuz4zOuUhM52bK+VgSRPfqZeBsUSJOga9/BEF2
q3IBzsFMfvlz+8C1ZH3O+Nk3c8YsjWSubjcK9ZYvjY0I2RiOUxlmh7Tpg89Ev7lF/6LSVv/sGLZt
FTTmxdf23c5V/jJL4+6R+WbU6ocZwA/I0kb9mOyw2cziYyh092ZmGN8KVkBgGur3r9IhoD+yui7E
A8tEcKYyuq6Lq1Na9bfIlw8GiTgP5z6968RI70syqg0V3HIUmoZiGuyO3m0KTu0E3gJ1Mx5wwy42
MxqmE9pF/xjIWe0r9Vcg6z62VIKwAugqkWT9snhMbPK5YMUYlnj0gf+iQfXeaBWuXb1P8ix7YWIS
oRN1gZfXqnqECbWYXSPVGvh2C3RzysyHQ6LDe7GEbIJUHyMpRxY1WUeqnu6VypHPYhlfR3OqfyGT
iTAkjXvY1PM+Y5T/CE0SLcY1ZKH/yFzf+lzC9tsoR/gWXpawSFDzmygUMyUA1jvfBfyDfRc9VBAV
sVNBHWJPyMi5WK5R1lv3FUJIw5ejEY6OPTF/v5yeFsVH/njJ2e0ASM+RXSvShlM2czHdsM14bgi3
aJz/XyGO2gULgA2esl+YgKD2PdEMUGCUzjMatfmjbxn3TJZvboLcXHZsM0ll9fv2Jnl/6Jyq8CWb
owdCX7z95A/sBhgTv+pgQW3aGh9hHblAJLpdajNPFgs4h6qX/+Qa3pkVJCc68f++CccMLriq/qmI
QZMc7SoO8eM/PZNgqv/vn3G7qps7Gc/ag7CThAz0THHDoze9aqyPAA7Lp+lMBTBQUqtUMULkZBrD
1p8p91B42SnlQ7gZ7ndLZ37MdPHMQF1QdlCOyUmOB8+dmROXdnuwkgUHWMZDtKiaz5nxMeE26pEV
cAjg0SIZ7AJ0X0lzSpLO38xD9uoOXfC5OJj0Qo97F0Vujgqxa2IbN+imi9zobsxq/rXGTA2qLF5a
m+9qyawphqVDqFxLPe6N/qYPwu6QO62z/SriXDl/IlAKLmT40CCnpcEJxX5jzKkYvblej7kfJVCT
C5dy/ZoY9vdRz9lx3YhxRk5ucTLd5cjWS10EycaXusJVFJQzsPK1CytE0cTmHPyylN2cqnChjSeY
imUJwSElf87CIryu+vQll1YBQn222foWh1qyDXcDhB7RKLHk1ZC5LcTnqWXNVxUR3YyoiSNLIeA1
CebI6v0c+fO28c1TazTMeF3u4x6FFwf5Gn6Qw+FI11ju5em63sQeH40K/fLvsIdjQZFdxHXl+JTP
f42uscggTRLWLtj1cuaQDLGYKeU/IcnIfeLvTJuYyODEeXZJqrqJ+w6qfcIUj+Snce9MXs2ao+/3
XqHBhATW0Yh0/lL0yn+zk+6jMLOLwRgNdcwtItjkgdoAwcAGOau1H1ZZecrEWPo0BBEBSbjQbivt
aOMwS0U6yY7ZHVePbRBtFTq6Jpn/zhkx8EKU5D+Q6EFdR7h8x6490vZuGYJ9DjubNq4KGYd3Z3Ny
mH1WodjLgAw8lu2Cv9z/V2b2fNSh1z9RDeMUrP3xJ0Say4Q58T8Os4OdyKNpNA+7f+Xp6dCtdchq
80OuQ3/vsKX/bgF0Aj/Q/emThoKkXSFti+0TR5RjtmRcmBn/YWkfTyYYLGCTLgLiPriZKIivIsyS
S1mxJAbrZTsHGO7KuYZp5JIEyO2YDzL/5Zu5v9FjTdSijgakTPwVJtMN6p7SONHJbzkRLjlg+Y1m
BdA0yFbrJfuJqCOh/8EQbfyXJZG5J3eTbFxaj3PFMw0DGVwPR9nLW4J+8imQqHDRLm+VZQaxX6YE
DQL/2rChHs6C9cWmagUbZsAnR5NLcydXCRRifhHjW8N37cGX6g7WuovpgwuzbkTQtgOX1zW+pSM7
vDLLXWqyPN1iqs0PNlAkrOV+8ndqPfNkdH50p6GGMYoMaj/3o3n1ipxmvRvJYZ87vOdieBmXIr0A
MP/Hmu97WJKhlw5Z/c03AKsBZ89nszzJAZj57NVrZBlEBTmskXsOPmJZxoaervN6NuJ0KWO39J/F
0r4KiuULnQAAZI10xmiWf3Vttq8lk90umVbNntgzeP7FtrXfmmxMAl186yvytus02gWlMrdpZUQb
I7fa9QFWbOesJfMs+F2l8Ovh4FzDCk3DIojG6bo+4l7jaM56ea58znxGltu5jo5qMtF8L/23RCRv
md0rhqdkk/EhIHlWd6MjfsdLsFiD3jqIbg3qsfyfpF4W2z5t7TjRvn/wDUMiZCa7MrrKHDyaSnLW
yxPAZr7qnXamXd0HL8gEX5qJhUqv2wk0Xt3ucov9+iCo3UoSlbbWtHwvSnY8TK7ejdSZidYZ1N4G
dRZMCOay8HdHzBjZMfbGCNK7sFCtYPZ5YLDNd+Mspw/HA2RmTUpdJv6tnWgUFAa+t41pFv7Pcpz+
9q7g2vKZXKHp/r3S08FPQ3cSQwTIa9hGFNe1YSQHfHjdicIIZ+NQ7JkwMrwr1dXKkK12Ihs5eQnp
GvLwNE1Iotc4lxbVppJVPCTICU3JXazXl/6/xs/fCmIb2Jt2w3VUN6czsJppK9u1DIF/dkt6XMzv
vajaH0pKYydIao+ncuq+ESOCPpIEW9rMD1QzL7ZNbMsAUuWemQmx2LJOoKvJAghn0W5t/SptYcc+
GEkG4Ii0EWuz61jyM1wnzZIRCJLj++RM9c6MTk/fwoWsRNxgbxbIE1QG5ovG7u64WXphEqe3S264
nzSvzMJxgp1sPbuffZC9TZNfYsTpR2wXZrgfPe9o5L73WcyZ4mkfBgx9G/+TZfa40353X2bV7/2y
7h6STg8gnUPiFP1ZPld/FNOr13pUI64SPllN/gAJfquxfqlui8v+vW//ahgQD0AALGwxtxITnwNn
uqFTyI9pt4oCVcQmZoQdIJk6bv2Q4Rv1wU7hil5TXXduKt0z0sO3KU8xfWbyLWVGsgdXgtC1GlBj
kFJMLfowZpepoFaIR8firQpDlhVLuI5B7GCPrJB0P1jf57ltCwQbPD6RBVJlkcUwoRM1dfRj0fP7
wPFynwbDueaBOoKXTAnNdc4CKVwcZfZHLgOBjSMH2TBPUZyahxAR5kkFAhcTQje0Lbhbi5rYF/3T
s9rfitzGk52GG1kPAW+GfBuT7f+2Wbq/boBIJnQrC6m4WzzZ4HhXU0IMqxVKYz6Uq79qLp2qvXRj
EZHhw0CqmTJ1sHQp7vOy0Av1udy4rvlo+qXiyfyrAIhlZgRd9W2Ub2oEExu2th38xFuauzPZkJkm
Al06e4WShPwxdGzZkoOHWGwG3NqOMbKG6BdbxsElAa8WCGqKnyZ27d6/zkbmXzm9LLRyxkKdJU7s
czRxEnS09DaXrxdOSX4SjCfQXl2IlXH3qBPZA/4lSCS6E03j7C2Jm682hXO1KnpEadfh3hk9AzFq
bVxM+SxMU8Z5K5oL9jPCTwrUGdl+rvQYe5ZTHPmq/nAUhxc9wfZHU9TbvjobzsFPIe5+RW3ZNRTB
RDYM2tf35qSocvx6bfWYjDdWRaQ1Hqazb00fNeXnk8QvRVbEBe5D/7RhzZ+HMPuv8O3pESw8t0sB
06vFl11bO/LA+2uuB/d/L6Su+4ws+27TkyF4kc34M0OLd8icomBYFvzJTJd1l5KBs637TjDao23O
lUb30JUDE3RyupAAIkBnBs4WENGHAxuVSDxL6vTvLOpzhWyY6WPxGbB4zMLoSCYaKMaugl9kgHmZ
iGfF8rJlA0Q2SJquixQv3XQzw9Y28V/UFJyB0RCv55ZYl5cCpxm6pWNnWt/QTwQ7kGEyFtTgG/sz
6yy059K4TGWzXFMnQFxN97wNyn/4R/AqaH126yHdUpurrfDcc4QYek9JUG9rBwEcOSwo0O1wO4Xw
DAbxtKYJYUtJQ7NIBKklT34WIM47OEfCob0cbqHxXHAMbOepvUVYdpmUSTuOyHzaa91DLoEiiSCz
iIOmyy4WreKdOOzZ9XBTAWo95k1u3wICcpdMPFgKHGAD0Ei5HhON9ZYZ3CK/iz9S8tUNSXjP20ke
9dxax7YrbmWw4EyspwXxw/tsoI43rYAcM9gjUYvEmVvF3QcFoiHayowh8oxSF6+G705qA+s0IWAQ
/a+Xj/qBRzGDIgglnHX1kY1kcqdf0OfRGp5+x1M7G0DR+N7g4Y+Wv7QFumkquz+jP1Rbe8VCWUNP
pvP6kymKn1os0ynvCRxP3Etr2RsMVwnYVu0cygXzd0EY2VLxTAv4WNH2WfnGC4ZhV1JEuMyJ4tHG
m+Rk7tVHGuyKR7kYcDiK8JO/c9+lRRBz0XwoM0XrQaQtpZ1rxpNtQtQ6VHP7ZWYgUCypzuUwIBaJ
NKUKzuy+SfMTprdrCVwKQQVj8dxHvV8P+rudG59eRWJcKi1skhMEHSC1m1nZ9XGsxH8Re9TNrMc/
fknefUcTMtEpgGiXCES98NGk01tqhHKr0GweQ6s54rB+LT0WzKsUrgjlGfAIoE2Ug57IC4pgOIj0
GmrX8u1sON2f0k6aeyJI5m2tQyj0FeRZskGuHFSU+Ot0aC/Dv0YT9XudGcWhqIgQa7Ej58ZgnjLC
VfszYCjNtQDr2Cv7zT1CXnkecxYKwv4DoqvcsoBDEu4ieVfs0MG8zITNoFD3suHodOssu4Hs6ZrM
PsiTexmJgN2w4TawqYfPivAfsBBI3U1S7psqQgeSL+9eY+Vnpxt+ZDJ9dbzsrywGc+cnfodveMqA
+vkYardDlj4m5OmMneml/e6JYIIaQe5aNotGI4zfJHTuCQA+WV1vPVPKtdQ+A+A4WGPlAXpqu71t
lTpOzKFjyvialoX/yzIYycKRKtkPbNZWm11t/9ISyLsRMyMMjbx801+knKeHNmncDcMb9wY7+8WQ
9qNkuq6IJWzorgp7cjgVbHTDk40IBlGwJi6OG4ngpSQoIDGXINvG/LO3E/fQBD9Gqr1ljG2VIflk
Wv1iBmZ1KfPwqRuwj1EPw3IxhitsDTa0mKVR+rGvZTCQ5HJ5s9WnVWXjQznjXnHlxmFVQ2b1nbjt
10LEdS4TcdTofQRbZZZ4u9z1qbk1FGaSmt+MHE+dWfwAf5uceaZO26RfsAgK5nQMbQ8i0Eij2Sxd
mwQ8de+yNPeTFtfgaSJi6A2FCVvRwHjHrgALZ7HUQbjizxAJdShZ4nAS0jZK9bf0l+oo7aiHlWGy
rOuyF8sYXnSPVHDMB0YzE7IZZMnpLjJwx9pWwJzqa4zcFKtgSWeoc9ZIyYUwR6C2Gf+wm0PkF80D
LxDbWL9Kd1Znrdu4VdzpMlGX7rh3e4LZ3FQw7S3DmTGea2+61InuyfqUnZq0hUqQ/U4mOMYzCeGg
eQOEd+zeW2tMtzAiin3VB9M5IHI0MZBmFU793iJUwMU//hCytlhzjtig15fQYN1dQBpCoultmxBx
jOeD0ZnTHl1IS7kXNs0ztUv7dahNpj7md9Z71X6M0rNVE9XcApkkoFhQNLDk3/mRz9oLLN6zqXAo
qqrtd3owzq2bde/4yQ58xeGVz27bK+5xtTY7OvzEzQittYqsFzuwIG/0NYMAjTZWW8kUWy4EUaeL
3ko1sLaaAFUanB0J4UvnwgN2wpDkPuJW3rLTYMdud3FQuf27qqdnXlYY+cF+0qPWP0PLljgJMUB7
SOSQ6LJWw+S4HVzJPsUyKScBKO4ZWPwn2xIqqlcPb7zJa1OyJ7FyFIv+2+h4PIoAvxUrri9hmk4M
bWwa83eErkfYZBjeQXp4A5CxwhrkIUq472Ci2w9cWf85TErYg2ORJAhgZ4/8TVgwNVnqznN2/ZFZ
qgUiv0m3wC7KhxH10zbtUGXaI5AsOXN5ILPcDOZovnjM5nesOukAwylG0kxkmr91p6nd20tfngdm
9FvksmNVFGeYMn/mDhAIkjYcLRPnfJYbcidDOIhDSx4C6cvZNvV5rHTWZ5MAzvaDQ5cs6W3wU0Jc
zcXdV+Z0Gl3YxC3WgrYz4S/rTu4mQ/bXzAB2Iaoh2rkYzOPSb09zx+Zc1TNgvh7ERdMAbjbN94V+
fbeYatogPxBbrUbvaOMc5ynNv08MNumSIbPiRFrAwRyL2VJvXxJCr8ZJbjM95d8yI3+bHbAvlCAJ
GC2k2HUHKJyaZ9xOvmMflEsFZ63ncO5tp9WBYKIMjV2LdHtTVFiu5pdkqurHqlo68HczwhrY6LGw
DXfzUFtxS9ZsHNbZeOiy7Ps8OZxIS4n7m+fgHIY8tUz3gE5uO6re2rcVhqo6Gtkou/Y7fqttzwaS
iL+huJleii7TR8VAT79xosK9SH1JJrIR+ZBvi8reKdZfWR6+uxVlvZxDHnCRe/AMUoODKMvovAVY
a8NbdhANQ65aH7FDUw7J3R2wNwSoSlvvt0cbpk15XqD+WWlBSmuBnCHxjJrjXIKJdhTdeG1/+6qF
q5r3HRKauCI6qU5JKdzbQoidGKFYrRNx1HclYeN6WzE93/rTnvhp82S2NL4iQeTtMceWrVMhLHU+
/6BL7u5VnbUxLpBYqp4/U/lxy0V8jHA4ru8Dmtq/QGhQnpN9bVQLy63umD+B4e2a85CGIKFYKNIg
gQqbQrVmGC7fphLpCeo9rK6+9A95HWK9tFIyodyQFQO+p8BVO5qn7CVU41vWcL5rYX60dbSWwKV/
75z3RVPOugLGU5oHFbdF+qk5QVZLsBv37nzGvOadsCHRnGKBcpjivxklpVs6ocYiy8C+My9xNgQV
D++O8qiM5jDOXB6zUKpGgEIQbCoel3ukLfoMdPASBL716AtjYH1QnbhNbxAK/o+981iOXemu9Lv0
WPgDHolBTwrlHb0pThAkDw88EiZhn74/8EarWxMpNNfkBov30BWAzJ17r/Wt+qN2TYk0fGHqiOkb
tqa7VcjtMMqoJ2F08UH5k3fB0rNpy6455LYWs7uO5i7RSUsZK49wZwk7peMNUVEuTnEBArmLarrm
As6RZh8HyEY7o+7QDmrRV1fdGq37qWY7e7als3N6c15hPzpxuIv3LeQDgl3x5tR5go+Htvy9Tod5
olNwUnbir2Ym4XFeWB9eQ1uR6IEmjpG5onEqKrHP8xrCn2RpVtCrKC7dZx2PEON/8YrK1Edqi6/Q
qY4NhIKPErtaIpNjbQ7yJ4n7sz/LHaCm/l5h4bxjsf1yZuuaFo5z1TrYUm1maisXn7zRsQ5rbf13
1mzQ+yp/hhBoT47z2NHUbkcXoyzsSEKPOSUOiC60OREXp/hxBum9kGaBD68cofTYrDVN5xaXrKIG
ox3QvTWQEek5xUc3h2Y46Pdy9Awso2F1jkwhtwAvJGcQCT7IQ/cUL1SBtmxQEgFAglRQQzZBW42B
1NlqYsyfHRltObq/iEmjAjAJiwVOtaREy5OXpt/0FPsHJfhHXUSVwnYz+IxXRRz/MBN79RBGvDBY
NPZOyvwaBji+3zRq91U3qsecVjlJ3OYdfdvuMUestR2YUxrsH6WsdQ4jtAsIaVAQxjvOmTQCjnOR
VQV8nYkmTSmwopdFe/z9T9Q6dNx+P5ToyY6isatt0dPEUuVsBhFGCtTOBW1MdLhau2hga7evjr+v
JWPTPXaYLXTyEG2tHm16yYn892e23gRXY/npU4gIvpXg4fCkItpAMP77Eb4i1KG/rwdHZTquQf7X
P59tqoWOHiHlT81IQ9TGf5wwDvcjpvLRNt1jTLbozN57sIVyj03cYzOMxihokFofzchDfdEODffd
8vr3o6ox7V3rMDOux+FIu2s8/n70+x+gnWmx6mwD15BnA3mDREcH9FA3evjqa6q8JkgQVvbUOm82
TvxtEiFFsLJY4J5Ehg81GWy3RPxqF2HxRl/UwZj9FpdDdNG8atm2E+/NJOtg9lSybtBq7byiEW+u
BGIS1tZdO6joXI9QYdI+pNle62+ZYLxQN+4nTP80UMVsvOmOyajFTuiSLC9rW/z16Pzd1eTUPnsm
Uqbyc8Sy8+bQmDxjgGexXF4WtNe2TRw2rCOe+UZPJ10hXT2QzFWcrDhsX9P09bcnmfe2CbwZm81v
x7KZIx87UWSsZDXO/7wBYWr9FR0dSMC+6dnyKKDb/meKnOSN/cy4ElNGjw7fUNNZ/b2d2hQkhHSu
47pI3xzwN5s6ceSecszFbzbqhHcD7c98Sy0HNiA1eO1e0+H5991OMmzqs4cx5velhUFpg65I3+EZ
SPSqf6Ml/cfM5XjX57p8qRZq1tIw1UZ4SQDJ/A34MxUIlxNKxoQN/4jVraeyMA84DNJ3u4mA3aFQ
G2qZ3FM6fvldH15ajbNkM0HB7QUyU2cxedoO/BvPLZI7WTfi2fPR7S2fN2kCDM7IUIpOwdq2wuJ9
tkZMc3HRnn5fJrQy9dl6jVtVb0ocNgEAB2/VV5r3jiEHQghxCkfmk/Z7zoyHzyaticinj3ath7ti
aCR79JAfaELFV0yFeIeRZt04+x/nOoGgGCc3RaISY2GXcAoFSmLEcR50sTrh5dKfOiudrl0NncpN
lXjPZg6uhmYJgCSueMf7X7a2/ubGxXBKBs+kxpD+u4ZOIajLxDo7oA3Jpk5MSh+5z5IKjRsZOP7c
mYfYG5z9mEVqQ4uDtIqsYd3pSCwAJ36oZ9hMkedW96adf5qLOXYgRCewm+RD9C7gXL+MPhK/pPFi
Ju9FYu4xSd5TNU0bdDNc9bhPbgkt8aAraIaTqjOj0z4Bg8sDgU0WOox7h+IUgEKDv8Kfyj2NBpor
Cl6C7H9aLW3XUs7zcYZvg3gqdK80rzG1DfUx7EvrvS4EbaKUiUlqOea7UYtvJafmHoFm8pi67WPU
DdoLVKx1l6dUewatUdMkjqCzMh94QaJzoEaUzJh6wx3z1DJQvTa+xsA21EEiobHKJljP2eb3vY5m
u13PuH9wjfLWF+G6UVX+2A7lHbV0cxZKJ2Lcd2wSi9S6YZoImcl3DzX5im8eUmNPy/wbNok2mJJx
wb76tGDr6FGUIwNPZ3me6ny4YlkpH7EMvWBFmG7xzONQoxBEntYjTtUUITw6HIEZc1GegBxiJWD0
v3y+rjW4IObYnnUZFa/haP/z+diM9V2zpFQQq0Aga1u/z2QrLLMeD+bHKxKm4uxosg1+/zKjoWRP
7So+G7blvdLWRlyEnLsY47dKe0z0lowd1vG9JRt1G9AYuk3tHYVP/oRp+0/Ky3DIToNPhzZ0b6be
ghIn4fqS6HX1GOri9ffzytQIAJRGeYytpnwrcIRFaAFvOvkcfcyIJrKrbhPNUw8arCAOhCHeti+6
Q+JU0UtH3/rk5KMfJMsXMQxgnNhW7qlvs0tq9eWjGYYXD75+QGaVfjJ7jj+DiPo9VsnxJnGCa9YG
y3z4QiaNvddoh+I/i+ebJbN7npESoZEDtKSyHpOp/zNz2jYpuydbMtWIie0RggN7Nz9OLXAm5gLR
SkxD9Y5guQMwiQKN9ccKtK6mG+E2L+1bA/H/PUfhgdaexnFdsniGPG4OvguozXq3a6zuiVhtQkpo
zTO6muRjCWNUv8bp/GS4KPRdiJjrkkzgo3BZroz0Sgg9mDcr7R4yxUIvYvOBuFa17sf2D8Rh55bR
M7Narh0p5N1xJJiQnbibsFFzPkhwSbKCb/UaBUHbh480WhSwPJA73XLx+mVs3M1+e3WTyH3AJXZr
QVPt9GUvtSruccte1DmQONj1xC3V/kZK5u8FG/6h041y8/tpPe7uy7zunkCdCNg4JTx/+UmTNbmF
U14F1shskUQq7yXn1zOrOb75sbOBxuJvIlIMqW18OkbR3s47GPEMdFg2vPmQdpOxNqByvaP4xsmx
vPemiTjDWGxQNdvmaHMwl5ENpCbS3ke6e+SsT9oGfkqIv757j1MafXPnjvexFf+ZiRunkc2wGlEL
rDUgEdj8YLdUJN0NfEQiFLQuKAIB5h/ymCMs4nPGALCwR3nTtOmpMJz6UQ0kZ4YubBlOMnuUxhQn
JnddDDrKEs1e14zyNjhYbrQzfBva8XVtYzyST3ULJ26S7j42YuzmrT/fpi68C62sflJd019qZvCB
X/fzjfYFdMO+RHyJfeXJgrL6++/loK5aMsRrFrN1HtOArfFJs/69Dyta3QYcBPxl+ZTpm9Es6T8I
XX/HBl4HIUOtnmgz07PEXhIvH/i+ODjjsbBoASUWT3JXt/PaGgfImI71WWIZAwK8jDF5crQYy3An
X+vhtffAGUjmo0eEcyPPuaNufoeakxILJM1nFTnIBvTcXuw8z21fcD5K3WnTwDegRWjetDKhyob8
8fsvp955ivIaCrV4Lnr9Ky0Bt0xo02XS9NtRy06cBhADJNOfKY3Xs+dm575n1q0piuyYNHozRPA/
yDfLKcZtnLZqkxAZsXJph1GuQazsrfomJmJloJR4exAJ30mCWiHKjSfm6DzJrUpPjcPWYKdBx8h+
PUK7ZKzr7sdJ6zcRe5kzG/zlKdaMhMc5r1WzR05mbSooZ3SUKMM9MjsZOHBc9luJLQvxT5DARQ0o
pcpV1WC80ITAKsY2rnATdj1vrpC+OIFitZ5daz7+PlFehh9LiPCr6n00tEW2K8IyPWitPdOD3hho
p3E+XGdnxOg4iwYcdvjsEJiElFgEbCMJXW/LOyVZ/VKVrXoU+TKuNTil66Nh3EK/ekijknvM91a+
g2p2QWQNHI73Ruu+uh1aRIbwVCw5xoOmOdhUt+gaInef8xsNy/TANsnrSibvcZrsoGwGdIx0Gjj1
Je1maMZx5YTZKbI9JsBwIEaFAZpetVBjdob5+8qzvkPX9oat8w1kxYz+ChGWX87tNQSzslIdlU/R
jFANmfYTQ98ESZXRgp9Yopn2vIRSI/tD+0uJB5lI1GyTgq774AATxf0GuqJuX6y4WrdkxD4pW/Js
6gwQuiwMcsypgGWsZjfperZLa73dIMxhB1b1jhP0wHRQ1w/FBLS1pTLmqI0V3yYmyldZ+MFB7oqV
jnwOd5wwZVRXO3OKQ2Yg3l3eY9Em+a3Jk68YuwDe9/yI6OdiK0wdPNXHdMaI7GUoIxyxpgGJvwtg
NSxAFw3+8uX2uSnwh4b90r9jZpiYL4bSKL0150hEEYQk0dmXoYJGiAM7A9XLYdbqnBePax4urQy/
Hd+qIZSb0Er5O0CXv8UeLGwuVUbtu4/thlDIoX8DI46uuYQAF+FX5IFdhixSy3p0m4AkWlYjZ3Eo
jHfxzGNgE1NB063U2FJZFk3muB+2Y+DBWUzbJDWvZldLmV5BQWiNFwb01jZqoYHSPXJvQgOnIbyH
dMllRkxWXmKXijzVS/9DGcZrRG4xqRScXHSW8Q2xJsSNW/leWXXPEiDGdelW742ht+xkVn4xuT5a
iugwnumNOR2lEgZgskE0O161PkmAeIU/RVv8dZTGwcTMm32e9g1+YR2Dg51l67KTAAp16kK6wFeu
9ZnBEbxRZ8YMdfU5HyJ+EKTnxEpsZ63EUQxc90ogz98CmPJRU+5zhF/5oeJNXnlheakN1iJvaK2T
qKV9gvneQkfvjzWY4w+/IC250afkaCRZe2CLKteq5L6v4nqVFGN9X/Su2EzOhSZMvwdN1TwtPn+W
bneIq6vZazwRAKj2jV3U1PKmu4bBfsIA0W719LkoEbq68anyPXhNzgc9kAkGBz8l6q5hCJg2pFe+
C+eETKBXlQ89t2aDSVZK8yIXk5nHV1yMgR1giLRvPyRNuzSnHffftKIY04MqTpONzjdAm/8Ea28f
xkVyniyMd8SjkI/E5tnG4DjCqtxQBRLUJ7r+kNrdX0auA5wPzwVQ0DL1lXufKj4YwDys4o7Yjzo0
WLP0b7aIQHMYo+UtSuIu3s86ta3P+GBV9QR7dl7+iWNUEVzawDHu9edFkJYstUSHWE/NOcYxzpdz
aJcfc6cHpcf8v3DZEqYeqNcYt8dK91mcTbpPsJE0SZ/TbjiIdT0LFGhRl9yQI80p3gdf+5NyVN8y
tQdn0SGmHEs/aOoSmIYmsk8AVXtG25CxgQCDfisz6oUu37OLHA0SkcCehRD7tUcw2/21EW230jgd
gNVEhTDNj27dGpe6j0yUZXw02CHorHWPLRlHNbSbWcOFaZWJw3SdbZ6xOZMYt9z3xhiuDSRLdP40
3PixW9xEjBIGS6nca4kiUI4sSc/kF0qYJEu7Pdia0T6Ta6PWiaYeKPrb7UDTDU8NjNgOFW6bDJ/m
PCyyiKOWRRYssOlHhuuJqfLNCAHs0qyJmTIQccLP47bFBsHJuDYGVrBUrrWcJrHBzPRS41fETIxM
swJ9dSnjodxZTl9uQNAiX6NQ1xi4EHUrkBQP2ePvX+ejFVwWSKvsh5NGSu6d7zKjsTxdQTeu0a/k
xiMJ57A2qwhn87LU0r4DBtwEZFD1J9GX3NSCxsLvj8AJ9aAsKxCapu6zeXIJt9S/GzeVN9LFyazj
GvhWehjzgQAKylKJ/5pDnkZRuRzMTcDZq99z9/87Imaow056OocBZUpRVwe4KcnGTyn+O9kOaw8G
3W2sM5YcUTnXplnIwBFKteW20g0EkkNBha0bQ74bzSq6OZF2gvk1Pw0MT3HWhOWuTLBK/xZWEM/3
hYbEvHMc1B8GdJgYaFwkjjzX4cXJ76cSL/s4hgahrmudxGE6dd7G790zVT7qaiXXGOKMva1Kuasa
76xYPk+j4AW/1qHvvpOSKQerZreKYpt71NJwIyGchP3eIRCR3q+zFE1LrvNHqY5EKDAjsuPzmlck
GCmbjlHFMSonbgiDdo+Mkb2GcX1VXvoXSh/z8Io+hBYZj3M/2PgsfkKaD3tyicgeVSpQJmzrjkwM
J2OoFfkNkK2eBjH7UtKEAdb7JOgalLB+KP9mHQdHmhSrCYHSLo61csdQDRdzNAQNlEKxyLJKWgK9
4q3qfYFO0+IlLS6uOOJgaNvFxh4JJ9QImxCWvc3K7OZmCaYjxnIrRfYYVZv7UA9eFADHuuEo144h
Ip6meJrTlvuPoRadLN4yrUIf5LiseWrkG6UUdV7stftGyxuUW7RDShejZ6YZapvwJu8BKaTGxEOA
yw0YSIN0XvdcRl1sty7eqDWgXH6HHIUPu5SFDHoW5wYwC8MQSdCPV3LMmuWhVNNOqoRVIBVA1sLH
sbLXYwf6pssH/8Ru8ALvGnuNMVHMliTFOAlHUlBLm4gu1c0CQ0bCZhWY+YSCA8x0AMpnLZw7bcjG
TVpH1bbSRmwq7jsyjsdRlms9g7rhmAMx4YcocxGCMACfs5iRktld5mUSpBcNfDdRVQiGVZB+CBWC
QyltcnEtVojERBVFLKZL9C4hL2YT5MT4rD569I04AE3mrTFxy6xMVk/rXBwH3/nsQc5RvHp7hv7z
4D3Z0YzCYJmCSUsuBlNn5VftfizS+z6bH3DjvVJ4r3WwwY6SH7aNjVlG4aWfskPTXegsbWqCUYQB
h9LOOduM2TdWSAgfSQQxo9iJTmnb2kwNGnf44wueXB08qI8cc2XmOR7R+j5svkgrKHedPtKSdKyj
kGqPdq7YWKMzbduY4YTPeXoIEWqSjOPrsImdutkOOXa5Xn2LEu1hOVqfaMH/jOy+lZWiU8IOyRTl
vkxPYPnlIU7Vm4UUf8clhIfJfo2embSuoj5p6dyj6/IRxSgaca2rxmPNMZsHAwqwUUzTuSzHQ2Lw
bjnhYB3ika51ai2odoztawRq5JyZlOv8DeOqUt7GEd1JwrmdLaO5pOQrJ6R3cp7K862d94+FwbiJ
/LGgShIgz7QxV9Xgb3orXn4tfZPXPVLCGWIVnBan9pf+hfc+2vmXPbtnjM205LR3KsiulyYy3umT
hbJdKTROa4gK44rZ6buNtBHpVLQBODdzM8uE7dIKiCEFiYEdh3mPJDxr3pmtvTO9QSKC5maCtUeB
2ZKhPkz0xt3QYHiGSxp1LXlfcxVuG7O49GQZHS14niyXiJlZX9Gg89u7VYVEdLnIETrxhsNE57qo
wd35MJIHSFDaQ8Q6rxHDWzjA8lFCHhEev1qJEdKUYxRDwmze3fANNEE9fQ2JBpA7a7lFyRTIHHPT
quivSko63fHkBcCTKPFE/FyEEeJO1DBbVy4BrA1f0jvzQ5Vkz8NQbnvQ0Du7pX3cW8jCaAxqga60
muJ3Bzj2qfLHZGvTYF1LhRVspoxLL1Fv0GDDszm6+bHPiQsbhDpzFgMzKnTaegjP1omC8hTWHmuo
iQw+xLXoT0JnGOzAepfsWw7tYkPr7z16BLu2rn8aT2uCLAJJQ5ySqnQkow1zi5QqdnZ9RLvqAkBk
TVAXAwW3XJWu/U1AV7NKmx9mmuCcDFBIYqxf/dDZWa4VUIE+C738bD3CTWzrC6RZp59dCoLaQg9p
j87W0XWqVriFa70lu0zFB7NBH59UpPASTYc5g7D3CYtDqB38Wn+QPvCQiAG7TcXpFdZLA0aGIfip
EtNzhkPA4S7iDmZP6Qsgwmlb+AyO9BSOVwG60J5eAbmJPH2vHCpDYzDAtCUI8YX6LIZWclotK2QO
9o+jxZBPnRVxztrWpIsQgOE/1dZ8iGbyhvnmNFBRcbGxVwEkRjH/ySPniVTvP7gnm1VeMrFCa43N
FH49rf1vi3yp1b7yBKUpBAJmle61A7wpyjzmTcRcUkMbWqG4n1L6onS+KAZIzGPxiDG+z8wF56/J
cm65331mIO/sMPrR+oLvZKA/Tiz+lP7FGfFKoOOw1uCNsTjPH5bLsm8vw034E8x85M5m2H72XY8Q
IMSySmsrAPsy2ujRF2qRGsAAjlq4W/bK6ciinjI2s9Tg7mZa25kdxta5WNMNabfWIOALvNJ+ChLb
r9AE4zg1Yp/bsG53utmlu9ktjpXpQlHz/EeSIoKCqMCgg77kGI2znubwLnKWnqvwH/WC9rNg8s4u
OVh1oJDQFPdmhnW9dxcy05bswmPci28mTHeVKNsLLbvpkBfGiYcOyTxNeKf6w7+AOweDPja3c4sN
iih0COZUmKx0X6M0x30Lvq433W6V8FRysNXCc5xtRITgfRJRsbYzcExC0DKQg3ZOcwxPBSJipi0l
ua1r3iE8aBoJchhpCk1Me8slmSCFYqyi8jvLrHz9EAtiF/8n57dUCIL/i5xfw3b/s6Tf808L51j+
/0m/v1/xT9av6f/Ldh2Iy6bnWbblOf836tckztd0dAs3lmsAvfLFvyf9aqb4l0PJKOi0eJ4j+ODf
o341S/+X6wqus+sSNq3b1n8n6tcwPP0/RP0KQzDq1n0DYZTOg2hZSxTw9ydRmVH7v/+X8W9JgyDW
WfBPlHHpikk8cMxZS1au62orARFwRa1Pqcu9vaYSuI+c9JbizjtUThwgW8fFDyqlJm7aQPLmFjUt
tDh+Mmsw9FDwvS0P/B6jRHagH3md/Rp7rwnaIgyZsNU+oqUB+YKm7DM0JzgCbnrXSnhMVpU0wYz/
d9W3KI2Bavb68KZnJIfhnx3RpLsXU/KgGkkitknjYUrqY5uFIh9I34zW4LfQc5pox6UPUSZUZJmi
CQeCl6Gd7Mud2YyMYG7EZIggSpMssEpUfibSuxxXBM1r/9EvjSeUqPk+wea4xU1JDHH9ApggCqrc
AAelhnCjB8A79CBsB2ILXXPcmul+mNQjA0N6EOKAX6oKEJ5qqwwexVpnC8adiTgvTPoU3EqPU0j/
mCrl3icCOFWD52flAYXZaibYLXBnx0Jk/TlhxuKTtXHMNPU1M33bTYB/WkH3LKVydjn1k050SNMd
8VDZQ2NqN6gOBGjp4l5U5oujuuLcSO3BLAgYEu5aa9i4zTm++rXx5nHdigplbglhJW+Nbj/N1RuM
zYoVblPzW65qgBerCKPvjmOoLNTG0YeChhMrjeP3/OSkedE6MCNDzFFZQ/FpN5XcW6qJgSqRkZH3
XbE1q++KwdHGtZHxICgVTyJNXQgQerh0CfeDdDuO5eBtOFwZpHRS88II4+hJmQRArFZIGl09YupD
fkZIBUr+j9Wc0BJBNSVVYejz69iBSoV3hmoRznzPBDW0P82I2E2kDGEAaPLLB4JORZ29OtgEJLiM
BCE1lJ7EqrTn1gLtUXnQfItxMXXCoCGosEqds6NLgkAafA4SLCIHdnUZvGxaMHtpkHmVfR/7u4gr
y2EOBwLJDyKo4MO6VrfRW0fbQmSMGDcRONm77Q9inXbdlnhjOgeq0YgBIk5aSvMrpiC19XOfCnwk
HDDTymPdu3+RuyKsQ5Oit/pfjgJweUK6txXN8jIH0GMqZNHG4p3KI24EUaKEjb41a+CEBVR2k5Wa
v07d7qrpEzAebeIpp0+0k9BMu/YIOBt1aByByoTKaZQCA6uRpJtoSY51O+0If8SnR4XanJZEtK4y
5+a5znPRDduUXHpG1RgTour3kEc5hNwc0GknLq0Pq9NwCM5WxSGEhyez9NYm9XTKimTvCttdE0h9
R7LgwSIeBDHpH8e020DM1YsvXBRNJkOPzh6AaSwcBluMt4bvg/NiKoIwm8UKgNBHOcyPMyPIVM2v
KfF9QSeg22gm53OylehKzuKQjvZHiSkOu2kHv+VYR28zjthNk5AjbFqDu3Mt+wmG+HMEjAQv19VN
nX41eGg9hYN0wTb2uQYLN8Y8KiayuHFVvqg679HaI9FWXv9tRgsLtT6M2HSQL2CnwSEFtI24KBXn
47qaR23NEzBuWrt6Q0wVW4qDaOOjUhT7ma9AQyxvyrXB29fmk6tf4qx4nZwnczl08+BaKrR2Y8H8
ycJxRs0Phx+TU19iKohoAWGhTmAL06dp1BsNtIs3Qln3E6dBQEiXCLr3OWrw8qVLxI0dxYeGGUjQ
xOk7sUeAbdzkA2RtddBk/8clLEiXLacD2NY0cb0qO7u9PCEYPtGfOXoaCVdsWz8pdqh+7zf2tWIw
QKwYPL8EXwqMY1aiCieCPkcfXWWr3dQy2ULneNa5j8ZxCWwLLTCeYnwo2uFtUDasSlnsoSYjL6gJ
9R3RY4pIfGF24uwlMd9jB3nQEyaDdGXNLZrCcd1T18YyLAONsNvJtP7YlpWsCd/OIFP49yqHdh42
w5pORAj5okZTEE37JhI8CFXaLHvNfdciqSkh6WxSdiv4OebWoEfKmubtsOhNK9bS14zJwbY1Fc6F
ZNfKMVkzIP8xO6wSrboLS/EAoaF4tzFt8Aj7MBmqAYd7Rmxu1FUHj6s2tthabZesIikjYkc0bVNc
9MH60/gMhgxEE1vLtB41UbQol125Habs0sz0pxrlFbucTGWgm1XW1Dd9ytfgxkjEQ6tNp/NOOdlX
yE1BennxNeIQFMaOvv8XOVgcRWN/sWCq4RgRy4CeYtNOzPq4QLe88q11W5MZYLb+p0aMCU5oUOxk
HVYSQ2uDVqdEPFIExONU18LjGXIqhD7Q+9ZEnMle0l1yOSP7hXbpXqw201ZaXTe7Ct/6NXHneMWc
Ce5D/u00OVOdwj2ahsBFyvET1A5N33ns9hKKgtAsLv1cLw3A8UlB08DBPzA0qebAab0gVk61accn
e5LvXkEkRmv74RNPYoDJzt10HTG5xvAk2Z32fvKsVxbq4qi8J4yWZakl/nyQeFgVaez0ZOz0DZc6
R9Mog8QM/W2wbDzLX2GDg8oJPZz9g7mLxIGIT/PsLD6aYrFMuTkE2onmkJ4/xrNNPk0GOKIFbXlQ
wvmReGw2WVpI3AtsoNjgINSSMMHuePBAQGwsK23WQ0UarV2gqMpd+oweRUKkop0Rue2qTeVJtvG5
bru9GEb+uhAfZS/kDwBKpqJQHLfmXNO1QbqByP5k6BuXrG+GRxjpRvladuJk886vpJN16xpPm6Is
Xh4lbNI/lGF/JGiHla/JgzMAEcwxNHl8f6AXHefXrv2sMhwgnel9xvqt8uXBBxKxsab05o1y3oGL
WjuiOeAnWNNk3gxzGYx5+keb3WRH4wc2pDtva4JygtQP4PRkhyofSBPIbZq9cCsGFG1Wi76GMsQG
urcpdeOvgGDBqqjzRhl/jHlXdIhqNI9izhUNZ2vSae3Ffzc1iEWbkNXEJjEgse9AG9LXSKyeU1z+
qcPk1azIXHmNx6hEPYaqhcaRoqsquvrJaf2bk9YPbcxY0GwnbzUP7FWOCM8OI827zvk2O8DUXkZL
KPaKMwNVejoCHYwXjoGWDzgwCv8jQsmOyGahDz+iK1cQL6qANJArpK9kP6npr0QdsnKQzp6TwXhh
6kOMIL3LrKruZKjsk4comKDEoC4sZooMrOvhOW4GGpZl+pn2zrQRdIRXPdOedaXr97hYHv0cd7yd
l4HtTvSTGvuVPNggJs6iT3GF7ogjImykMLAQNX+tsT9xivWDLOmveZ29kCS+MAxIF+sYVy2w5i3n
XI/2BH2Rh7RCD+YpHgYdf1fnZwe9aY7ExRWUZFCcJzJH/MR6rurwHPl0M/1A+aQJRuq5wquPLbM6
9m21NbUKXz1vS9ljFi2qh7yLiV86chXpqOX1ZUz8e3a7dyyJKMwSKhgZk8Ax0Ku3Z/MTKsO3XauL
ajpjVS2szJjhuuELHS+cflFhtVc6MVn6NR3ai+8j3plG88fMx8AiOytgMzjPbYgE1T6ZuDZWplG/
gWV5qKziw3FCc6cVYomebO67mN57I/+641sThjhY/Ix0KLnwpwB/t0BUMnjwwaDzymMqxy7EysxE
GQuGk8RGkJfiVc/Gb6EbLZO67G+P9EgVPeu8TuYdx0Hunbr540eFQA7ungoxIkNJYVNGyM3yz1i5
fmA61TdD0z+5/IKtYwZTbmVXNyLzVOBA6bxQp9WpPjyvLHFXixNpzTXYnpaWXl38hBgzvH4TKu9L
9RM+5/FjaqHRWll7G8XCedmrwvk0W6cn+YBs8q6zwBi66ZXxEQYXVMeg8jFnTv4j7pBkI3saqZJB
Vk5KqoSXuerl9IfgJVYmC5grM0OmPYJLq92aVL961T3tQOLdkgyuSGxDRqwNqJhN0Oo0YEIzFZhq
MoRpCHFWZkeYgV1RN0nrFiFV29bwZ6hcvZXjlQ2jve6CM+m+qQmUT0gEXcmyenJU4QXUv8/kXVUo
R2CW2Gq678eceZtZnjxp7GGYVdGARQANOTmPeD4w1EBwjnZofrxVMT9Zrf4UdeQixZ1sAnxIQJFT
CgyEAAb0G2JX78JxeE7MEPGVf6RXR385FG849Aoab9RtqtC/whmmF0Vy3oV4lEwgQjapnAyKWBot
Np8gfxVl9B1KCNpCsFf3uX+QXvrhOfFltvq/i2KkCbVmc2t9ttMRqqbVEaPV2DKg9nyJQkTnPUCA
wu97tBXmtfMrtgqpvv0CEBAM03V+15nIVgRlS9BoyEJl9WSHGjRm7yT0R6OP3pGLkUnWdenWdOHB
caRjprPS9PIrTXP7XnMpERywKWr2uFwZccyLjx2JKquH5v+UQM1JGyD4xY5vRj1LoG/RHf4bCVjC
PKKHMS8JAWcUn5vETnBQZPl8EQQibuiBsQ502tllhacHOWJe/j/sncly3Vh6rV8lo+ZIo9nABm64
PDh9x56URE0QFEmhbzaw0b7OHd3BfYp6MX+gylXKtKOagQeO8ISRFJMSeQ6A/TdrfSuRFfvzmCEq
AEuG20b2WHYzgIiyO0eGuhSt+jaFsrpicj89Vph4W+mSV5wuTJfKhO3cl7fJ7O3qoT2DLqw4r/tp
z2ZIbpzA+lTC1gHy8l5z0XHBzhdKFX1JCLw+ToLJXc9KaJPCq163HGT0nYdiSAjjbMPkhug6syOb
pgnVOmMuse+vXCO/qaPpbBi+OHo6UZsgiEFENCmiuBSQGY8QXegXBAbFiqnOWqfjk5GB5zPc9IR5
ZZqIblflYzvahxbDjpFmCpVTcIyoTsqUhG8r6u6dKn0bgplgmx4XWzwylrAlxhBB6DE//0a6pDdn
mhQojPArlvEWal8e714svwTvQIFvSwcFM/q3faEalM7yM+4hc7WJgwv13kviRG/xSJHimnhlnBIo
bM1KEkHH1iNBRHSL6MJqyy2S2s95OTjrmtnVjiDvBHZIaZDzPUMMiTiI8Dg2zEEwwjqdde87SCra
N1PRlgwm0pZUNteahPkw8s46xk42FkxoEYOe8lg9dKYGRhVS0tlYM0GEvmcZqQiTI40zRkKrOvsx
xlTHfyrt/rpLlTgXEcresqvRHLmv2hI1l6bxqsgmWWGkp0eN/UvhaiJDkuA4zhBmBXB1CjfsKjj4
0vpx8Kr14CyC+wG5RZw0uzJEOuH4IiCCqAkfqJlZpUQFobipMdubvJo+j1H0lQrrVSNjP9Gxbtju
qDVk5Q37QwJuLWNco/R9aDx2NSF+lgKpGkv4YVpJyPWXYaqqIxktTHE8G5bW/Aqkmb9/Gp7MDkYx
0LFtGxjh5sqMeGA6kXvfNEyHK4InyfxNcH2TeGzX7aWowJ5ATahL7zjr2tmMznUvW2vPdIZyMeWG
zjvd7CazPWJ+oFNo8MAPDoyfaHI3RoeUop2aI7oMUEMufUI64qiDexGFdYPKsHip6+IwWIJ/1Knf
7CI6+zC16FstFkFOJNb/O1L+h0bKDHT/5d/+9XX8P9F7tXnRL7+8f3zb9Uvx/sc/rCrdDi/ly29G
ynzHXybKTIyFxZLkdyNlK/g1CCQJXJ5Eu+Ix0v3rSNmSvzJQtm0GBwHzGM/may0sofiPfzBs71cm
zaYTeMJ2HO5m8c/MlB2LH63GWhBV5fHtj3/wLdeVMvAZJQtJPeO51m9Hyi0VfccsiPu0XaJYjW6Y
O4KhZN08m07vDNgxoT56uEosZt+3ve6Jqsl9J7Y2C1QLSYLuzAywtz9aHFdWzGAwDQm/E148eGcx
hENEU1JZ2ZNfmhR1tRGy1pcqxUJcZnHxfcr7Jv5sjTY091jqR5ADKJxSB94hepCKkG2i3/vHoO5c
eVW0PpZG33IonPsunZMDYhmClwYf5S+poCVdh51L2eyE36P5HHpsAat0KCL0ARpRxjp2k+pu4jUH
c9ZVnI8zUoIRERAlGI+2oM+2np0hIzarrKtWMlL9W293xWuH1/4LFmN27VY2IHFJKpP5i+NPXXUT
VksW19xoQYiMKyba97LJ3hYvuXdFNi0DDVqWBmIFxC6XQot0RnqXJECAokZ60p5kULxuKVwEO3GN
ZC9wN8i9byh627Jdgkx5pXFX5LjDPldm0AKFzxipLQjgAEVjgNaU7mTCezBl5XPQJwSrw55OZ9pV
XsZzio+3/urP2PBeEl2Q+D7geapfBr+FD6VAiZbvrqo5nNeO3ylgS/z9avqUBcMEcTaYAbo9lr5g
Ij/GMOlWeJeJqihK6sFp53QqpdoxIlvc1pYYrOdCxNJ+HqwFksIYVcW7cnCt+ACyXBGMO6SlvAkN
p0G3k82l1p/IuQEp7YcJb1Xn2UxFS665tXRV/CmxYk3gCSzQ1Uy0Aaa/LK5gIks0e5uAeS/vJkky
1lWmyyzaYyBRO7f3ogew4R3r5lgSWdkK783Abv8+RwpkJG9EAtLFG6r8JuxbgPyeYXP2V64tr9Hd
pOR0FkMF+BizKeFc2InA77QKg2QtJAQFEkHbK2+0bH5BqSM24pbS/rWZW6LbSE9wrvqTCB5NWMXB
l1FZvXiwywCUdUD3Pn0uBF7lbD0aHmFvir24WMPh8ZHypePUINyDULAPYdQVp47trP8JOXzYr01F
IO05A/L0pTR1Il+dtnfjE66gMn0iH2geSaNVXUm4dDS9d4Nncai09lginpqImggPZYEL83sasQAH
9eNU7sYOjLxl+1GDrivdyX2aCQApoTML9WJMVftsAU9rt3M3OYruSWttvgHCrXPy4UYOYKPtmwYl
Bo+xw5TDRTizJm9BluVdjma06SpfrVWth26fgel3cOX1Ag8IZPr+puxI1XnwiNbID2oWXnJuaUWr
AzhP2XC3tahLWe2HtUOr4/p4T9Cl9l9FzoPraLICmLj/mRJtcuAZb0Ffx/krtUVh3kq2cjVJp01Z
pHeMexXUzQlUyYmVVj0/G01hQOV3YVAykOuGlMl1KLLhaGOv85/NKC/hXpOQEtXhSkRGAeTVKuL0
NCEGuKPULUk7Kbz6az0QpXlCUm/SSasaaK4y+xaWaE4+RzhlCUDLSSOJYpyGxTs/5vYE92KqRkRk
Eu8XAa1pSjZ34JdDeDLbBF97FxqofdNhqOttFsYm9hETZi/T56Z/CEq/MpA6VZiIpQagDR0mKdqd
RzxpsE2Y0X/2Wg8q9xTjjtgPrV0Zl6aLRcBrxQ3LOiWUPQle1VTgDJ/g+ef+ROyckD4pfsD3PfCP
XlJBcw86f35p9VSDkXAlvvLwVebct3LTOIhLTf8wzjW77Qd36CcSY6xgmvVsrNF/LgCMoJuaeyur
RPdUJrnRXBo9DCjhkKDxG1hN8yVEZIlkZrCdYmu1FeO02ci4G1wQp6js64icKNA2HWN/I2OiW9g+
alrGaQ9IvVGyE8pBORxNCTNxkGl2RKHn1cVV3DYTS6hZjs99ocjISgwz0ZewatzPCIPEoymi+s5g
NVGvCbZQwcmymBVtIJrlS8ls9DjJ/AIGWKgy5LgIxUBIqoxH64H3UcidNF26J6BdPN33+CNmue0G
yYMbTiJy1wEmRXw1MPjytp5S7HX+W2qy/Xu1VCvtv/4LVcxrVTNki2L9b7/9tP3x+Z+LnN98sv0o
eO6692a6f2+7nG/9azn0j37xz2XT31ngU9T8rXLr4U//t/rlsSr+9P9+eSnffrlt/vT/y9ekfv+5
/Pr4K37UX5KFvhNQLBGwi9FJeJQ/w3ur//gHj68wqKYwY9EvhbDEX+ov61dpmlRYgW9jhpWWy0/0
H+WX+SsaAAv0VRDYi0SAysn/Zwow1AO/KcAouhxco74vyBUwfdNcfsKfd/qO780ebGAQ6EWyZsZ+
ctyUVU11q/QIrADZTJ/0RzEyV5f9dEvhwm6vjB+nlGHrpAArZZZ5x/A72mYx8SOtZkIlOaKakt2S
VyLCzwh0rIorI4fx2sxAKcaU7VwknBMRnfd13V5HIc6iKYN3awXscEwCK0YS0Ifgzju5bVgejSYq
tyRj35fB0ej9A9amr2gHyebyTrofiJBAXYd4uBsXJX8ML7Tem124d9N5WjW2gj4fSVrUvN6RHgYT
1eXHrCGmREa6NdyKX25JwPLj5imP0P7VrGc2BALwHj5g5svXjllOTAqui8C7HWNDs0WdODRT9apE
swBisu9dB3LSAxnTlNaWQ4GoB+aPdQa/OcjydxFJnLsu3SYwrn3UaLXMqh98pZ76Oj2FA+wyz053
4RJ1DSM4sAkgH+gcbS97cRUwYMsH5uU3/HpzyK5VJtQDqmXqVGJJyNQxzzoE7zwOICJxbAzTSZvY
tX663m9/lOa/lF1xWyWlXmQd8j9dMYKKgouWC5Am1KQD+M0VM2UohHHFekX2CTMUotqiz5Hz+xJv
NgjaBTgQRkywUz2ieQN71BAy6lPfsU+vwSUWqK2hYHzikZ3uoW6vUGHwteVFbTJbrANKvC2Da3vt
xsZtLpb4R8dC4KAo3nr9lM9qecGTIwB3ezWWybTtLODVA/KTYcskNKiLz2zX2boMkHzgKKzGZUfU
ouCceJ9K/F5kHGlsXT1KVTPEqYpzdCOk1Nsmtp6F8K5YbQf7lIjIje1/qUSAUGHcyGFqNqrrbXp4
kt5bjepE47iNYXnmCRdogXQ7YIYWFvnBQkRGzp7K1pY+p+IylVibXCe+TGaXMRSR1WYYR6bCQ72I
7AjOHsP3ome+b+Fuhl0L3cG0UcJM/d6wuAS7RRgOuPY1dMdXWqZzOZfn2NRHHNJfO9LfpozLRre4
HmK1/MVa3sS5f+WHGSF4SMZoAaIXlv8FykPnKxrv7/AER5ICdt5sO6e44x7HgekeeoAfBrPJTR93
97wlaCsWTy84Z3QWb2Mbou1OobsSSvESCo50TdDJynfYL8Yg81D1Jt9Zvo+ICq2vfdtXm1oaXxtG
Vmvc7RpAGnnQtcMtmA3X/Kzd2u8BC2Z2/8oChmqqz/1tncT5Bm3rF47SkGDGWcEkYfy9XCedWiIy
IXSmuPrXmlMda8B4Lyh5Qr9VOBWns1+UzSEycJWCMvmcWl5xcMa8XcGjfreFjjAWLfd1B6baxXiI
e6vfe6b5xgLDRdWAuCZza39jtd19r41zYOXhOhqQiqRGj6korr4GdooG3KCTi6kHV6U9BmwM7S/e
UJ7+zk23tME/tcngN6QTSIps4dLoBv7v2mSn9/s88p/HoryKUsKJfUN+dkBFmdqBSVjRj+TGAw+K
bmX28fePm+e/5aS/Sl6bqq2+69+e7R/n9V8P/v9B9QCKu5/eqv80fgFYRbP68+n/8Q0/Tn/h/yoc
8jWRX5qe5fK8/I/TX3i/MvhwA1OgVbECJjR/Of3R7JkBMeqBJe3lHV/qkT+f/ovUzxae6Xu4zhnZ
CPnPHP2uxxjnp4uKv3uxuAvTBw9DMeIsP8TPR39Rk8qhtF1vyGgzD6oux5M14SGPYFM5C7ON8tGx
1q1nDaB1TCblGk095r3CPuNq3ZtA5A5lqXpcoRNJ8KbsT3/9lOAr9B0OBJ20GCgIYk90J6J5+9OP
z8PC2zPc9faGyxfKWXEfNYxsT0gZj0b3BZcTER/ZtncgD8gpsO7LUR7hKyLE8/AABrZ4DFQMLXF2
SQ/PQD95xHklfhBjoihgsrk1QRIZ6o5JpRVQ1po01C5/B9iZnYqoY4LzaBbkWrOuVvtFJzga/uPk
IE1wkurNY3K0K0gM2rgRKxPfLYs7SPRXNFYoQIL87uMHKwMfIJo0n1lMzW5jnvqSDQjkWJ7nLWVH
htCKPYmLoKSxy31rwkGMTH07whJe+6a7OBw6wNMtETYKicYEXMWd7HltmWG5Ker7aMyMR8MS+yGr
rqyijT4xwOivM7QosTlubCvqL66e4x3WTICygy1vdbQ8Jql+imo8dqUN0zwV+Tlu3AJJXpPv2T2J
5VDdFG7Un7xyuG3pn/Eq+P2aKQND8WBub6r4mBZ1f29rPPtsPfYCwSWUZpJ57JzmS2Zok2TkZHfz
hZxYVnpGxWY1VQ+Vhu+2QNjmq5x15IE8JuAA7AJZ8WJTT5L+KloFiqx7dxo1SUY1cS/d/cSQK1K8
LBZHtqHQf4HJWjC0fgxJHa16r59L088wgSvayIF8GZkFa9WwHdSqAZ04eiQlDVeNRrunzU8SYCmi
3gDQD+aBlvgTtl5sJcL8KU5p+HzGOyrHv8Ow6oJCEMQzXdpRIpFEUktOq7S/zJPrQ+2rcGYKY+vn
GlYvMeMbIuaeI1JeWtKKQDTreeeAJ+UCKz5lxFxiBK8RCX38Jh7grR7N0DabCOEww1MWjIzsl2JB
K77byk2wP9FiRgO4J/r5kAGt4lvN3TLJImPeujGiGLpTw4DCdT9POIE3YnYgxDFRcBIXQKbXFNuh
gjaWkNyz7iE4YuwJgYNPKCrN0ot3Qe1fSny78BJMJA9EL2yFpbJT7oori5t6b6T9belb8S6EELqc
3SOSkt5AGt+SZVTTPUa+PX+KgvqSzPIRBa1362orOMYZggCh1E2pg+oubOjB01z3e2USNDSnjXHC
ZwolRkbvvdedphaaIsAsymsL61omMBGSi/rxoabGEBKsvm/NRK3V3bByC++ARdp6GMKa6E+R7ln1
2udclp+kAujZCbWNmqQmF3JDQoibeq8qDVGLppFz9Hqj5zKShCgH7F5iokwhHtjzAXpxSqqjmXFN
sksiW8DcMh5M9lmOX2QC3+NhBioQ565y3TyGEiE9d14HhLDI1h/XgU4jQnM1Whh47Fvdg5CySGkA
MIVdbCkdLKRzMws5z8ZpMRZKXHr/Y9zBKkh6yyoIyBTlr3kbVqZ/VfvyvrYrgHCFTdpIuLNjxcvK
g4r0GkhdLTstETXeOhQ+e9US04LhZlsx0HlN00prdWdEogcMhxKqm3xA7KZMoPk4cocbmiAh5Agk
3/jMBQbCbYk8X8nKNSFiBu/YkB9C3nLC/9KtTdsIFRESjBHa351kHu6cRI13TV4mRw41PMjLnwVl
9kb6kHXiMkHI6qKezFO/vyMdqDvWXvksTQVUDmnaKWdyspG5R8CcmtEclJmhDrAbTzaj2b00ZHsq
IcucSCv4zYcx14ckbO6lxya6IMkVpB9B07q26lt+lZ2Kee58cCbDnhyE2cZdkicD1xD5bY3nMEwh
8ia3AvfSy8Q5ZssyX9ud2KadxVWIMH0YDWOHGcZ9Fqg4Et3zVI1i89AO7OFc1MVAaenydH6HULi4
awmfWYeECO3dWlpnS6UP7fJFJQO1wRn81IDB2bR2534FukoOmP3iKJNEHW31J9/onwjTza7CoBQo
ghFGjcpGZm3E0T1MTzZzYeDua9s/93lJ4EPXXs1zl751jv3iyjp9yqD7MruCG56rOVnLxjPv5pjx
fG12wbEE+VdrJ78uDJMFKOj4c+8GwNpQMQkgIocJoMSpqm7aboiv+S08Wm7FznPWX+qGYtwubgpE
qw/kaXqYwNLxxmhtcaxaU9OFTN4FffJThS0cWJGZvRuLpWhy3sYe3bFnVOreiUa5ZwxfEkvdMD3X
/Ouug5LFZipVjY3LWSPto4yEAWPaLm/MSJ61DrCNG032yDfWW0e5d3gNOBhUQz7vRI5RRJQKniww
sIX0gBAun04mT488SrvthJsMLK9ByMXHf358sALIp+YYsL8U9BymV6MaTgZ7R/3VXsIBNEApCDOA
6Kov6Wxr4Pn9e+UAt/74oyKPOmjpjnfIpHuOZgemtajn7gLMhfEBePwpTPKLMBnhJgkZ7jVhFhe7
V/AazI+PohwZ8wuy/fJ52loa/V3YExcB8CKSU/iV2JnrwOUSLavs2aglnsURRV6s2FsnukrBiiOu
SMs5vUp7h64T0OeYGt4nBKMxm+sp3MiiYKQN+5KWwO6vWCPc1rzzJBdER2XM2fUSqfhBOfTNi8kL
eNEuuHkGodNa9114NuEgbnQ6d5sSb95W5sO4nevq1gwhkhmlZZ2LEW60p6/DYZB3Y2AeQAMa3N63
idVbsElceTMO0byliTZuqVYA4IWW93c6IPFb78lSrHpUq27gUK6yu7B/V6yaGTcznG7UbC05XZ3H
sNAo7vTsoNlJq0vDDQQH1gU1O4FVYuZ0qCNpb8zcmHZFHr7wUFjCE8eLHelDAYF/62viTHo5nvhX
h4Po6y9x3H41ptJcZ1ORXRh8r4JcM1eX1D3CM65qTZiMbtWBiLxuGwyQXoGfxoRDrc2quaXmiTbD
XFjrGYJfodONERTjD2fVj3nmfzV/WTazvyvbPd9EeCDoCCUuHBqEn8v2ZnTdKNFJx2Co0peeSg/h
kAd4K0APWYecpm4yQNwz/JXhE8WGkAGfmF1Pm1BxPxe5cZ1RpSGjdpIbHdFXU2QcjMI0nmOv2SJ/
r9bE2YZ7El6H2wS/wiy6bp8yMxiqFOu8wY2QWdXLRwXjOlREeCrIbh2ZTBHyWx5jwQ6ALNrvFGLy
ug+RuZldfulm8zt4d6hj/sIMRN+QOc6+7y2wMk5+Y6usek6G9lDGwWPXdlhpk45wbBVDuIOVJTDW
oCybekj2uBF6K8FOqcudckRH0KBIbtEg62jchujivomovKNLJo9yccCCzWkB//lriK3uzkLJu615
jcpixpyOv4ctJiAis6W+ICjPgT+jwIodwP0jxG+tlT3NwANs9xodMNgTU2+9gIQYkPprcvlI4aaW
CLIuRwgeHrzUW0D7zjfcpO3K64sWVWWLeJlp6qgcTEYyJbNc5Dd0Lt46DkDGA7I/JcwiBB0JaNOn
svHqo1eN6Tac1YOaUhfXRYcTpkLoODRBu5uqmEFbr27TKpg2TZZ9DpfXFkjovIIPSORMPbXrBsE8
XiK7eSgltCOjJufJ5schNN2wgdm4PJMiVOWQFsUjWddPIuRnHnLjmyGu0wAEniXj+9hT1TqSiGTT
KMXzOPrXpZvFVwUZYFiTnuUkxeMS4dGhnT1HOUap/K4w7A0WzeZIysHWzKT5kE3vLLw8vKMNs8O0
uPqp9f4vbg2X1vx3d4YvP0xqtiWE/aPh/cmflnt15vRDjANUo7YjmpwHsQTW78gNKq5Hu8imdUH6
8oqIvHZNlYD+H5kk8J6xavyz28+fDAATWN3FvdtBc6kK977OUbXbGFlc9whImHCZ8Rh2+dGeAdHO
ODeYqj0C2D0by4kiZ4SeOdLg0xSVn+yqeA5G9yXXVIFBj8cHTImPCHLl2d6FEB+E3bo4mzmEV8aA
/cZyMcwoqFhKmW8Wj4AVJDgs16yxHD0ihCwbjhk4R53voNFEoh7a9k3KNPl/DZw/ZDN/Z/9jmZbp
yUD+PB1bpj7/6Jbpb+6n/sEVFAP3vyH4eS+T8ueBk83//mPe5PyKyp3dEHQRfo0fup0f2yYTQY9w
ly/5+Eglahusm7CQFkmPZf8qSGQVge0xU7IZMP1l4OT9yi6LMsl02WBZPrDVf2bgZDvushr46xhz
GWgJlwPLMnmFXSRGv1s2weaPMRViNncRR7owjbdjIrJ1QRr6tQjb55TkzUNL2up1uiQIdTy7UkKu
epEGRyHtR5WRp1BalXQw+iMKqUoaTHcUT96SM+OWUXdulLuSRldcjSaRTyHFDLBiamg+AAIDBkdf
Xy4p1iP5DAb/cZqALl4X4YyoMKj286wlW2bWEO3swvqu3Ys/9F+iMbb2H599/Dk2TRYfvqBn7Br4
gKAwA1TAu9y3FtERvQ6vwZfBR1o7L0CqOT0F5ULm6sPW3rKzb9ELj0/xjGfcT0lEi6tlWxCMckHl
XmG8ijbMxMEw8eg4p+SlIKz21RIRhpEqy+vzQotvY6iVgDaSs+yj55BTYU9Ob3qFgBLmvpXt/eWz
IcSfM5peylCGzAZYW0gOaq9YiyReErISa92M890sgSP4aCC2oDXzjc5eptpNTtgTTnVvT6f+WLE0
L5iumajELynKSGMS97qExg5Wt9zG7qVxar0TfXbLXAcXUB1jkg3k5wUPf4wSBEbSCMNHdla7GrnF
ZnKBkuQ+TEXyiHgu7qy8CIGUpu9uqNUJ2kvCoGmPgfDVLeNt64eYGxeIEV1Zs3br4JtmTbqWC6UU
AMg+Uel3FEiHiiHBDrmwt5mCS5TwbjAb62B3tTe9aw3PM9Bzw4reMuV9r6rhbkJywqTuFaZeuk3V
QoQpG2RPITudDqzrxh+R31rAMVcmqhR/FJD6tSQnBdSlN6Pwwqi4t5APnJGaDaeeCrUtHPDqoSoI
qKi7kxHHz6Y9PTZFBzO5avMjXNwjeWlvxILdZjnTKyBsSM/dBmdndkUefLJ3/TtEnfY5oabuI+sB
7KXaNYl3QoiMhCWPieJor1yPkDJb70cVDkjYfHHTZxKHwwGCp7V1B613ldSMbPv8rNzRONg9zL2h
d3GP8cEIgmcg3x6xkxqTRGmiUz8LCaawiIqbLipBh+KEOAbBKwwQa2fL6IsdDyyJlw/VPN7DmgSG
3egKeDGIjJGwrJXbVznBU+UnKDvhLq+jN3fxweqi+LZsMtthXg8ZbyLSf+8kmVOsCRCMt0vK0ZJQ
3GfOd9uEvZNIJ1rPzsGB3beuzJwRZ+pAPC0JoSDzZW2y+52jbmkZn5aQKEKyxc4q1VNSlQNHqamO
Dr9VGpln14QAlLqDCWmdZBMDPf2IFoqT1jyVUZRebFMtaWe42lXpQ0DXvLDOXLb4pZth77reG/h/
uTVddnqkHBJmuYegzM1kx0TY1OJTNsL9NtkTedHAn4wCb0tjbsvMXcHTmvcIo0ECaTu8EK/Jgqst
0ZwHBctrJFBdlt/NY+mh7yWMIWaVQ4rNBOctJNOoZ/849AS2FQXz07Enbmgq48v82NXJ4jCJrpTR
dTeia6yNBJ4EK77durLdabd8LG2iU5Vt75QZYhd5Ngk/IZx6b3VmvfcCYMA4PsDBRC7PnGqtwrZe
9ySGb+Z6BqoT8E6ylePfrcdbIwFfYYVlvg9tILPCundc/qdRVl91CjmKVKmVmYY+6cZttmoMrQgv
K2oie3kU1NgNWl2UrH+JtUvTYOePfr5uLVntKbcrTK4MZFEQHeZlvdvWYO1LYMe5jnC51yA91ESO
eGnnWzPPw0Nmed9H0Szp4PyLfSW/sMRw9/6St1TYPbMBfgna9nVF8Ofa8AyXkJol2or466zl/kw7
zwQiin9o8XbmmX3hLSJ/zVJHKcI7iHFXwMQo//36S8HsZmsKfBWDddtX3kB68R6FOn4fFgjYw8Js
kxfRN48wj1W3xBHsygnuz6hmBnRO8dBDSV91V05cS5xn/cNsBUtmznUetSFYTA/CIIZgc4HCVN4S
fNMH3CRxtOqhia2zxlh1BZ4T0D9fMkcm6M0jtXbxswJuvGmyXOzCZIw3coLIMCITI8jNL3cSNluf
ZV+jhnzheLYw7ZNFE1toGGddfMNQTZg0ON+q9OFwMWDWqZjoPIa7hP6r/97lMzhHhsYFgSRJNm4G
bZpcnu58rBznAc1WRoqEXLNtYULPBM8FFhmX4SfBvoNNzfxQrVKOo7Aod2kVWw+tRTi9L6BJjxra
EgB2BI6hsfO7b34Dmsdwk3s0GnQkXnQ/Zfwl7LFY4RD+adY34AIooq3kHvVHjl+1O2cSy3DDgsmL
obiWfshIIrpOzeoQOZ6NBqM6MvUZmMzHnGz1k6OscmkFB4YaA6pNDtU0BMxaNIjgOlIgksLjEU7E
3AD7bOe1jKmdEevdhJxfTrc1CcJrrpBzN1pLq9vfO2hntzEQ5XUnIAcJFRsoNNv9MGChaQtjNw24
KzB6jqQqqptUqrdK2vgV8a5r8Rpqds21bHuge+5FdibXzOzyrk3jlUvIy2DnaHidjCCI+j6LScpK
87E8lL1KNz093lZ7w6PwLZKhbBQMXprln9nr7POWAURcvJl6ZELWl7BwsMOsXNEHK9/GoumBoHJU
wtVIyvo+tT0cIygPYjHupiXzWdXOUZuWhL5J4FMK9Z0Rqr1Li5vaHqNzhIkuMrjqAXWgEwQbdoMz
aFs0s38XvxYVrTnccYyl8M5hphU4m1FqRpbODrMKbd6zV6IG6w3A8hWivukM9gH6NdPuwE+2Vt7i
x4+ne5aHFGOvxVgQ3WQCc4pq7wgu8rGpqguD4xdp59iYISKdIeHWsf8CmfEqre1hG8p52rleT28/
Io0xRZwztRE7W1O9yTYRa9w4d0aKuEFL9dRl+jYmQgMohw+LxLSfauJDtn02otbjaLAZAXIxklsM
7Eth03137OS2KYSztlzSkAvOOhrx5h2/VbKzsO6a9HzX7MtZMM2sd8I53fKsA6RhVSOzpei1JoUJ
cknOTm4JvPKxBR/biegC5V6Ea946bZDezSkTvXn2+t3k+wDfaSPjHqAfJF2m+EmMuiYpvsgZZmhH
+FMaFg1nUvmo8e+ynRr2PmSHzJzOwjLJVU14lBMf9y0gnHossCtzMz/HeZLtxKCsDZjRO4YAPptJ
A9e0u6QmDQ9FCAGrCMW3qrCivTvgTdbxgKnZyVYLxSy1K/s4y+zUjGyGBQqXNq+z3UjnsU2i4swV
fTAaEnEaX+Egsu4alRCakgPRDr/iuiLRGD7WSrroFEEmoBT6mo04nafB2FJh+6sB2H5ROdeNTT0D
FP0kdPIwdnDFvQo2V9hBt1CQfgfCB0qbSUVFAu8j2Nxr5S/SSWaf67lOZyCmiH6SZr7YdjlShxLU
YqjZ3juKvKmm+8Z6gdrY0lvcUwS8p9Ed6Ee+A+PZFWPKtUW2Kri/Gll7xA5xHnb8bpcK28Ihyyka
2l2U8kNj4JXbhRpaOf0VcPf56EUT6a2TvuuK5Baz3S3PHqLgOn1dRUNODgQJAI4S7/GESKx2oAoY
qWCb5pOrySAA2C6yuFQ/sjcN2UailKaK8u4c1ecM+jhDdBddxTJjBe6ppbrYuJl/33aMaaCuzBAo
ju6utQz7bojUaezaiTi3kGdB86l0cuvOLDYaXuyd34VvqS03eFphmk7dNwS/6cqOj1jLnVPQ1RXu
qnhclyjXUD2d7ay4GLRNW6eRC8QmuYds3G39HjB4JpNkK1CExcSuHpoY1ojf88UYAMAuHRN/24zF
dTnNDOkVNUVZvs7dAAcndDWuQl7edi3EIq6hqtxwo7+3g7gd6oakJQ62oKkxo/LD7In4+1YYiLEM
d9tm3UQKNM5gWqO13TEeExo3gpnM2DpZlYxxwQ47ZLgmZ3kkBpWY3jo7droIziN+3I5d2QDuG9wA
oPXM/syM6MqwLclclOag/Hf2zmS5cSVKsl+EMgRmbDmPIkWKklIbmIYU5hkBBPD1fZBdXV2bMusP
6I3M3pBKUSSAG9fdj2vde0voHjWRF6xXcClTB56L49KzDmkggH+EqrDv3WHGNuQ2N77sBEST9m8U
6aC4xS1RgagFEJlzN5R91WConh6drY0/oXOVPGopuUq+E59kNx1o/b0t9ZWvY3IwtHpYyBEzfJFo
7dL1CC173swuN6pzEkoK5yM82aNRtB/1XHpbFeKMlYqSP12btg2H1qeR49XJpwo1VNlv1eZ0hQWD
8xT1rvOU/PvSwY3L2Ccuc3P8w64pe/r3ZYwEoqUGk4nD7vgU0Qe1gUNgLKzlpGsGxFF841pWJc8p
Djgq3W680fGqEq7gAEOntsyL4TAmNX2hw1uYR9uqoiGmRY3su7k7CM2spMiWE+4EdJbcoBsH14a6
WKK26a/SbE5lzvAlywrlld1xI16S2DtlaX20JHJ4CW1IRDZYgrp7CpOClJBtQBFIyoEB0n13dFXt
dDtcGkSBsmpyjl7AepiLcBMxI9QZTMe21+bl+HfSx+8MGGeZRfnGGYKXOO01CHdBuh4tGgopfO4q
+zk2GGMaKDO+nRp7Xn8a+Mh4gl6GaiiKZTNS/z1QHbUE9+SkIlk1pbsXKGgCv4wsxrMaSeQ5hoaR
r7eWNMWUOwifgDnzoMWpv9S9qucwxkALK+7kWaMCR7eF5FEsU0HYrs79nVGCCEQvK3ettN7rbLwg
WuwqSx/2ttE8ho6xScE9pln4lY2PcdPncKRB8sZLWT/X4PzkSONG1Sm25TUdsdyrC+5fb5rO0x2G
ZS1ZjsNd9rse6aT9rnhcH7spmKiTJX0d/vEKLh/dxqOn2e27GTw78dlpgREWksVls+ioNwKQB3wo
p2yliuyc1xqY6y4Riw6Yd1uClVCQaI7SJuRUmC0C6oVi5JWUeb2NQ0aNVrOgXKHqRqOvjiJN1p6f
pZtIAEOuR28b+qXPuQYCj3CtdKUKmHgp87CWm3Bj/BBfcsgjIzEbbas7wFR6oX8VNpiFmvrxlcjw
Yg710FBoTdGwQyRj3ztETYox37AjDo+gjSKipBBssuGnFbb77AfeSrOGrUUHGrkya48C+tTrLQOs
BudgbPVjygbCB6HAHB9x5fR02IXK2Xe9+ySFD+KITvh1mwlka1ZRXlr4ZDMrrLTmXIh+67NheFZu
AQQDWMZcW0xEZ8TgkVt8cwqcyoPHGEriE9RGdMq95FHUPOSGMB0Iro9ru+EXIrv0Mpb6n4wk+N5n
8FjrLUebqKBID3vFQvigTCIEr0U7uUe3dT+Awo+7uGTcDca7TxPc4H/aMf9rXXHDhWlKchhniJGY
FAEbmLE92DcaQNfcTsmZD/CbSnXwIuxIZmP8JiL6mDye2eVXG8+jhZjJOl9Vwg7dNFxuuVnwEIFz
SpPyJRPjHxuuqfSbm5GrQ6RB1PCrNFgknrWbxm+vk8eMLFiY8u2FxR4wlr2OByuO1maQaMsCnwqh
Ye80BDXcKKvelR3vfBiJU9/7apVKnKaunWL1lc5e8wXNB7qGLMJv9pRb0x+akxB89ZBD40SMObZ7
9zmd4is9gRRnTZu2YbCbAlZA8cio4PgNU1prb0YHGqNU9Wtl4u4gXifRCdjf1dg3RlMehsZyF0Bv
k9sApZ/BFLptoChsxY8e9sO+TvUHnxDN+CzR2Feu2aEG6TizHPHUY36KLTz3U/JcQErlKB6VS1sv
7mMQsF6B15Rbd99yWATixSgBfSU6YGqySguBtLoYWKtN1kk2ybMq69P86QxKWFG++msraKTRyH1g
VoNAXeqSK4fugOP8I/TggufETeWBPbCwBhmo7bhtwX9M069r0XYdekDpxttoyU3Wh2+1zTqmlvZT
X2TnMC1/k2hOtpvNV6PqewboRqrx6mtQcUyzoiydZk3XliuNjCESkzrGnONqTzwxflA9zJ7P6PN1
VP81KxPXawA71O70vwGx80y6ADALVqh9PaXQIwqku8TccGiYw+vtucOHQup9q/fDLim+x8Z+5ZGw
tVo32A1mcxuUc8+V0t+qIWK0bdpLaLUN+UBgyaVFX2jZPLNUHHYdHdpA0p4Ja19ZUpwFO8xlbmk1
EQkSVU0srrjCsk0e8m6X+AtWHLzfg8jqntwxz+F3C/Ph2FDmZn5cDw/hiZzPGyYCBhld6hsHEv+m
pLabMypvZpK9TXzTBdYEAJ5R0Z+DVJ77wXhQAIQHINDspemMFemp4YmY/LjLeKr44R9ptKwj6uo4
+r9pxFMxKfGgx9+ZTq+grZFAiNXnVOjxzm2C28ToIo340ETZE1gJTuHk/Q1xbBKGGp+E+ZI0LkDc
YIV+WW5jo78p1rlaSqJMzbshf3BAEmkvTTb8poHc6XNfYiU+jGouf4CnpJVsl4v2DZfUnnwuRxiP
ZUQQiqPNOBt04iY64yMOcqqFAVeRjOEIqQ6GTjmUPEosW2uYi9Rfm95dTozKDcsxu2Qfo6LgNLie
A0ms+5N7+9qy0WGn7pYnVoyUD2oPwZIiKgyeuQCAiiMgDIvzaEYLfwyf/bbFJJUVDA1Ndc6MSVuM
GWsB9F/Rs3hvs+7mwoXBYUHEl0ui5pO2GOlshPhl3yXS4mLQpo9JXQkz0xBp8eTpsU1QRjf8DdP+
0Ab5k7D+SJkCsBD8ua40bmXOgipayqq7h+yrhAS9nDSCtGCebey2JgCm4mLL+fxHR4Wsa4NDxnTB
JAMGoIMqYI28TlfAoB39gnYavEGd+Y13YDep+GkaxK+ptQccoWCL7DV+m1ViCH3FQ/yjqI1HrgOG
K+yK/TTiRGvZK3M06E8yzhzam12vhk1XuqRwh/rHEw/OxYy6zmfSjLhY59uhc6emgFsh1CdXlvYi
BUHJGWBj+ByrKgVNIZRbF2Ce5lvvBU0+3kAg0zXv1jR8eQKsZPYVW0G9cnL96Njq7B4S791MX63Z
QdPQVD0FPgJLVp5Hg3tryh0SJERer7R4/NJFuqioCpT2T4gCI0IOK4nVwD+2olPbALuu2CHpWf/k
1pS/dWBiyAHdWj24TlXNm6lTZ5yKx9Crr6F5SDEMdNew9S6Tcj1Yq8ANqI2x/B8v9t7x0u3iZHgE
NXmRKN31c5FMzZOuC/qjTJpj2JEp4WzHFWlq9yYYP7S8AU2ZERmVdIpO8paMNCpQcRItsfZSkjQu
ReYxlTvZrRiAP4apv/X1qqZxaGTu7cAQDYe2gpSOuOxsJxqSaI14E1PEMNEEl6YOdy3rioWXcWsg
e/jU4/Slw/Gn0f0rNLm9UCa9bCF0Cv95lNTXuDZ88s4yXrJkF/asRUjtlBtfqeuUW6sUW+UumCRo
MGg9lESRCo8QqE3jQ8rx3mdpRCyn5F6p8SFKL/CO53OZ7iyVU3x5Xr+f0DUWFf5x+svotVFh9zzY
GkF5/y4CVKLEOU4W29aJU1ceO/FGs9Uj7qy1XmOaibuEJocUwFo9DPu+1Q4mpYRD49DzRgXxJpdc
sDMiMeLOnbM8Si2wayk3fc2htCMzVlaNo7HoXGKZeIMnx74DxVklDV2Y0uxwDcnw2Ch9l2iz9Rm/
ObQU6s4CaiyHJgPuo9+mSKxlVBAMmZ/+PcztvtfvtRf+1MlMcsUJTi7/HSQrHhibTkz82fEyaJqd
JeFYY/nX9ypv1m5houZHUgcD326TpPhwcJlygiblraZLji98XYXRB8w2TJMR+n/gZ1Rjq50wPjtB
NVSpdfmacsZvY+JjFWucLUDWTpbCMTrOCan2japDThWRc8qFxJc0cLoHn8ZykMIAY5l1MXv3CsHA
VtPPRGOLTzFDpa1gGM3mbXHpe+PBHrIbsOclutNdJx/tAuoH52W2A/4Qk5LBL7SMgUys6W3XSDdR
1BUrSECh2Pvkv591GsQt87srcpJIArIO7+DMo2Mvs8CSVrCVdoOjIbniUyP+NYYYW3M3Lb1GibMU
xScRKmPdc9CEiZTsrZEnoRFZzS0SwXsBNeVtiOiZSlm4JPwATSgGhuIc85xp7bKiIOWa0cDsF5h6
6f/8k/mEe+0qxWmK/HAscEb2jTq0V+ETwOpHGiAtQrqrjCrKtYcwsDBoZVyS5up4ArNHljP/dMgt
b1HlEFp67XkAxA+Jq3hEFfYgGaZyG0ubWdVqTwo8i+kyaFVTjh9HQ4PT44BD7UgVasK5km934O3W
CelSghZU+URD+ShZuJsSWMpQ3AjCA4jSOeWHXf6byPBGG+WuilLrSg8I8DC/mmuGUHPcomw5qJrd
dgqijaS4+IvaNRalaYNkbtN5iQeSH7nztgZHFpYY4QXtnB/EYseZ5+AYE5+OqCjZoVNWaxsWzBLa
6pHH/FH0k7Foypr9+lwaW/UUzOkUlVBohz299eTbgHv50JK4W7RR9Gh0Npx5Rb0xs0G4npLBJbGt
kveJlkzdy5gEJ1k9C40bYmtZS9Ti+ijmWqFMIoqbWIVX1vAjxqB5MvJoRtjxnaVRq2PbBfuMAPup
K9gE2wbToQfWPqFXtzXyZNP67rhGZPuJDP9Mx0q31acWnKRRX0ci+uijfCkBk8oisRdGCCqObh44
zz67fyPz7IObRdnW8t1za3nVIfLAVoPC9xaGM6kz7CjG2riHqOGVHG8zjLsGMlzMbLBstZzoWcQB
0EzEpkQx7qte4y2rsKL5nVxFAPHHIjXvVSUI1BGl2AT5o6C8a+4eWNgs+iMvHdf5GB/rwbK4hyLG
8MT/8KrcXrmixGoWoE6Sv5/WNJQzDdMEyPGFMtrwXw9qzAZAXR2raZZI8xMs9+xFaRFRFtWdLb+4
8LaMT2YRNqCt2TKlGn0R7UgT66R7X4NNQ6ifBxvosNO6GuBwWSWVKSyVSA6o8k1W9Re5DdxqfRhg
1uiotienv2nsxkLNxEUlBooN7NBjcc7EA6C2PVUNUTzfGNkJ63IxNHX1GioYq+CGP3HMW00WUZLD
ndetbJe9q32OnQvqtnwhKXgfew2h1n4G19FwHGIfarvY1xKB1pQZNKFg6atrFrPDYNbrMi5vFogI
CnVghHMGQbNis9ikaNWN264BluHQTRu85BX1hSwyXEbsjmVgOXbbLjFPJub8g98QX1ZOaa8NPT1a
LSTKIqmw9GG12JaldcnGODnWjvtcOzoo0QkSqWNkdxs/xqFKx5q0BqcWm1zHrqalFJRMCSmqtVfi
MWpwGiQGlX2WrcKONFVPP+kBhfYtoLSc1fD41Uxtcyqzl1aGeLp1tZYYNhdIrEchzT99ljE6VfjM
J0DplRFSF5eptZ6HT9EAT2YiFIBfN1kQu0F/8U3kSfeXjuj5aB1HvFZr0/jOeEgKByNLCoCGfFQd
R8l6YAVEp1XFAa50SnrGsL4BxC6oTMoAtmipbu567vuOk2erQUwCtbbmImC1ABWqo/+ktJsDR0IQ
ssr5CqllOPz70sSZsRNCXzZU2S9NirC5aEQEjQOGIhrGgt8vMBAH+DPbiacuar3Dvy9G1yOcZTAp
RPtO+lpfdTZqS1jkm17pydFSTXJ044pdwb9/zuWuprbh0OUKtVORj+qYRxZJbNlH7J0I/RX68+Aq
c5nqBQYZk8dGw+WG21ExO4NQWCkjg6Sn7J1JPmnpIWk5jP21sc47SZ+fnrQLrr5rN6kZa1Jvqgx/
anA2tDO9CTH7JiPbjCIl8c7P63H5qG6V97V9qHW1A9JrbUUb9Qdz/lIahNz+fcGpywSwb/V+3AWm
mA6BflJlXxx0eB5zGIftoT46x4L1+5btKcdbh2XAQUP9OFh8Yqii8Yjs1oG/w1+yLWy2SwBbX7VG
3DMc+tSt8/cl7BmdDpNPpWZLASk2k91opWTyXFfi5EjfWfuC4o+G/iYFq6RqRkZADiEYWvJThBql
N+O1oXhz8rhHYRanYE2z0Aeb54pl0SLO2pfBwrMyec6r61AfQnyGX349u5lINwPaPRgmnXekzmIN
SYVKlbBhGNcrl7Ox4jnv19fcbr4mXLuASdQNNWYnqLkVJk8hLRiPk8nWK1E9zNIxvlWNt50gEXAr
cz4xarI2zivPxCRlvoK4eIB733Az/ctKhbYlGTZsyP76Gid6pCws9WWwDITx45XIOEM2XfUyuUKo
WpqRyfoIxWHMy4tE2+GmMNJvoH23cbTPXKL6peH/CdAT0KrjbhOO+hk2w48H3mhv6+lDSe/NR/f3
tK+hzZimCHHUpUextELy0A5CSz8Jmu1T4vkbN05+TabePPWfmRofuqIEKgmJLGUUbLGiCfalW70G
cc1VgD61IJEBsme6aqICVsN055LLhg2zTTx0RBvlhBWUWofGms77nQxNNOGUyTcLgl08iIvyp3em
Xb11vxUdiMsGMX82GgBixhorx+lqmin2meyRV7soT59NpqSFSRWrrili8kC1FNDBOcp18AZI+nre
H0m57Fw5vHfCeR18/Q6SBuXLX3XRL8zNXcOVwwpuX0g8Nb5/7gr/MxRoDrZG3Swcb/u19epDXia8
AkbWteFzegFMmNdQx2Mc7TtLS7+epqo6pileLcdDACp5KI3lxfQ5kidztxYcv2XKaybRj712WeZx
v6vjdZFxQits2E4juOFK0SY2evNInGHTUhndzuarG0dbdGxzUXemTQCMSrcIJiWducFd763fRIV7
mDP+zsO3gY8HW3WEIlFb7DxZAX0EFLsuDC2AiggXow/mBtjwJcGqvmzK6GaTRlhTknx0LXNvovzw
a3eTTcebIxy6HYyES4z+qVVWs3ihpnNVkx76/zbe/zcb72xw/Z9NtKf4628Tf/53G62Y/8T/9tFq
7n+QtBc6jBXdxt+g/xe1RRPiPyxS0/xb7F5wXSzMt//poyWcbQus/4bpYu6Z7a3/5aO1/sO0HcvS
cRZjzTVs+lv+D8HmP23twG/+xwQIZt3ZJ/t/fbS2yzmENIKHzdeB3mf/S3b/d6N7kQtIYRPLo9a4
IUXSojDkdP8oZC5EWuDO/KRsFxGFB90DGAEnuJ+na2HQysXYQbbLIQBR9oAjnDMvCKbIFGGGL9D2
cj+7qR7NV7qsiACO0yKcGtxMS5gaTfgXYOqnMMp+iaR3d5LpEE0oAEDQs+3gjASZan1b4dsM6e/2
rovJUBQMxPKDsSuMk2RJ01G/oNv2qptwzXxi04Dv+o/QfqIpk6rRuAasPIZvcayfEjd/I1O5MY36
iGdmGdt2fQC8gSuqws5n9BXVScFGj0eSCr17nsK50cX6kLNOQ9nBg1ZAlhr+cym1v8qvv1xdW+Z6
fYk8ztxpyYY+pt+KFw9bE89UYqunpPZOIsFV1Gq40PIxOsQGhVwRVsPIS4BSONFbUFbDvhPfpmWS
C63RIbpmC9tYmdnDKMRDi0ue3mgK9gTQehLGvayaDUV/HM275gOTtqB6g6AobA5z6plFAkq+S765
cAQ3e55dqRu9M4Uj+rc596BiYikutqUYSeCOy0qv7TW37hPS7o/ZgpYe4pq3tauPXVoQ/R6HZea0
iFUkL1atOdI/zfGrzncu8bNIlx+au3Y6CitDv94KAmps8dpLGz5jrLjIcrpnKGvLJg+IkbpEKj5C
dpNzbRYrefxDzbFKk53RSGNd0DwTKsWk2PmfRegFu9Ybj/BF7iYMuWUK3J7VKgcMEdYsg9V0oisE
KcZG/Rg8iCos3tdFY14JaZfVS5FSQzl/q0SY76mfHLLspGyg2Q18xWWSUjzjA7nJZyhe0aNE+QX2
p/mJ5vB5ictlmU7cymmXSBQ03xDXNnZUaiF9TNWW0D5UZzWb2nyuWRFS5+loe/gzFZZSHp840rqM
7AxK6AR7jJacvxydbGHt86rjTD5H602xMiKgewO+VAN/CGQaxRkokTNyeVrEPNFwayUTCcHJoqe0
L4q/EW2/HL+rJTRDd6nD1A2VvLgw1HzwsgtWJGgGFWtiLd0TxapWnfdwaqAprkAM9KJ0043DyznA
b7KINO8MDZ82F4L5XUOd0OR+lnp4iSLztYRwoNHxxxmAoiGvKPZenP4oK2Mm8KzfkqQ7FMPXgQ+X
8y/UFIGKTsY4JoDi+cswzT/ILs48Zsq/872mLHeNu4bHczxs6By+Wz5/AA48dxqnWxCJRf4MMdpV
5MnB2zwyXuamtpyXiXGkTtZtT+0Cu4thCH8IUAMypCOZ4TFbuQWNKWlzcd1s5zSZASQQBcUt0r2r
06jH4KAbobbI6XTnnsFYCSTg1R9LcWgExx4vu3JJGvio7Fc23xg5W/vOx/6g472gJfCh+9VhGGuO
ZgT67TiRsNH7O+BPKoBxSlCscPRSzAt+jSBneHAxjS0unKNdFI9Osvr0VPpwg/IepebVE963zDRq
DGkZNKbwNv/HvsXm4Hspppb+SP34W8TpJWLpAheJVqOA81kMJtJAK2PL3bOI73G8iOYRmuRsLSoI
WmEuHJh/OJ+8U08aAJ8eZlhhfo+0YDRJZVPdCfg/n5vho2ajdMUMHFR/fGA3myCE94foV3tWt5Yu
+IbMQycZKQ6GqBVupIVuBiZApq9ONrOSW309Jt7bhAoHXqv/cANm1Ag4P7qOfyG1wQpas7bkzSBi
Reo89dOmyImIN0ODZW5UR7vdF9mQn5Ih/2Nh7EBQH24Ey5lyISVpQXOm3mRD8cfJ7FtqUmnfaDSK
KH0tRi/wTmNjnGj0Znc/cUQN5JXlR0La1firGmuXO82pCXuOtd2W5+gfKhCf04BiL+OED5fyq5wd
FSB4SNO9RaDL34XM7ggs470bORFEg0+hc3f0/J4FsLuLBrlrbQvTKUsCzCmbWo2fetnZOyrWvyOo
RcE0XBqv+dBKcc0D890N8CWw3wdNwVWdcwhbO8FvE9iHCpb+YmR34Y4OuXNW3VMFrK/V9M/AxtYZ
cGH3rWluJP7+DXhQKiDL/skCiYLWgdMaWWOp2uha1i9N9oyP5+j0F+C27ryM+RxHQAWK3Y8YIhoN
CRyoVh/nQ8ufblSnqtC5aiIXlcHdzQoNjznzWhTWecQLv24onWYLS2NDseo5OPYuYkCSGGDAKA6z
IyzLYclHPpMffokVHPPksxEbPF/7O3u/c6xVEARad19Sxc5TLEQIJ7Omot7EBo7szm1i1WIrJQ/Y
f/qmG92dQu5nV3Kqih/XgEEBHP4jF8VfUdN+ag/eS2lOkuILfqFNaV4bG4g9xb1rDWF55bJb4kSC
pbF8avmcLx2B1deaY85VH39M00TFNX1cudhSMsHNBom1yLV7llUuW//4ybJCb5cQ1reM8dNvsDYZ
xpkx43UIkjM4jH4ReH24JHF+p+dqBqVchI3rug/OKh/0ZVfo02p+3iADL4cWWgIAV7b1CO0aF52G
p4/8gxN1Le3lWn30QvEXA9nftkXu7Fcx0DbugD7r41q/TxL04yD4DYvCAgBHt46lc/pwTaz3FTAa
mq5WuC8vfonk7ZFADsdFnaLwLdrwF0lfwztF8NiNp5sEz7HO4Wf6VM2HukZoqaB+U409Ct0rtUU9
kd7sUuTNHaLLXLx1sIZq55RUz9cje+YkOZDFfW2L4bUCKg9UWf+Bl5U6qbuUsm8WDk0O/z5zciLz
U/NsDGzuB53+6mp8rKnD2UNeKZcs+/eTnWXceHEhoQ9zni4eKUUyc+XCQwwtaLuSeQU79TN3iAtS
bAVYI6aNuHIs3nXse7gjCaHkp7blj3mKVT1l3UxbnCcRjsG9qjrhJsKMGFBCHOB226BTvXoeah+O
sYLiDfQHNqQwv96tEC6vyPwjjo9+6bi1zaTofFVlPXEMTG+1aOmeK78y8sKDQ/F8wKpphdeCR6GL
Iunp7wVg0chhEatTNAxI4aXT0rdcN68u13vjj5cwHixqlIyl76hXvWeEMNCoYAKnK2MK9CV7HlQF
7dtJcKsPbbw2neBtfm7MVvkpVHcM1K/zO1Q3HYNsr+80vAEYg8V7QedeXPnnocGUYXD+bjyGBTlw
G6cp5UZjtLYCd/BeDzDd047qeoXzs6OLLC+yuyGx4iSdcwE9ulMBOQUk0UXl1TuC/sG/t6REbKzY
fgrmwRBm2MKZL5fSid+MpP3JfB9oBfGLnrthQM/jUx/xAdAG4+9QUMZS2cey+yLy9pfAtWLYc/Kj
QXAIb/UKKzzobWuJBADjfQQw6OrRw+nYUyKrbaxQXnDDbWM9+RMQo+OYFCycvWWEzYPOhwHLVhln
HXIeSeZuTFddQ+6FLuldrccHNjzHLAhvUQKWIAsayrkBC7Ytno/JSlZJpN1c6oqX/khU3IAJVPmV
mjVSe9QIHUUUNMmUo4TbsjHxJZ2Ehnni2LE0e3s49qyzm7H9gFIrd2TDLUa0o9eEDR1X7hsnnuXo
V+4qZKzSM7dmoULve40v2NYEwkLnn6vgXBhU8TCMa62+jCcAfmLkkjJZHKXJQVCLBVM/5PM2Zc6m
S6J1yAKCiBH5Iqr5tLkbLxX+N4XIVNB21wrNaTXPV61S9mESvK8FS/IcRxmlyQsXkM4ySdodlYDZ
Yuj9P5XGU6RLfVIbpntQOMqpqrLtcWFxo6T8a+4vOGny0DW86Z1D+s4s8p/aOMDYgJ5TrYVh/HUN
eXTa1SC16yRZRnUeSaeWMBMT8iCp70xFgC6W3GL5cGP/AS6gAP+FhoW4tiTEhSki7Tctw0E2IUxV
Kn6zm/3ou68zK3mhDPO9H8UbugLkZQ4tTrtPp28xMBTwTDLr5uAE9rIgEg8toLzoA90eAV4UGBug
rbyVdOt3vNNO3l3LKYyW2Ny/9JKNlbSHReq5r2bm5psEUxY/AAMJp7DH/Bc1lnzX8vYRpcG4KK2X
yK4eXZB+/bsH99Z4NUbjIa2U1rfQ47CZ74l0UCtioIHbBU+KCp540wSvMKCulCOdpj+lyi8Tj+RE
DlcKKc9E394DolHserE6Z2V5q8f8fULTh2U57fXwLD2mvIwRIq/F2ncPXVVFB5JDlDwUUBNqqDAD
NZ+rMFO4XwrMUXkxnuyEa5iM0FIy4aXPqZT22U85S8SavfUnYudV+QvdYl9TckymnY7wqcP9LOGy
J+M1tPxvvCIPL2zuVMyM60T9OhayjhIlfpISi3MWR6veMu4Tdkbqkr8ocf2p/UCwDPD+5qF+psd5
B2hc3yk1siWtsdaykMSG6FC4BS5J6zlbTaz9qszYKpAxgSHfhZHcdJPHUMqUxhKNBpN7GEPUCDHn
cvqavK0d18My5ydbTlQv6cw1y76fPrBbAvp3Q3gaFXeRjjm37KpHn0THrhloRc/o/Sny/Ad+NB/3
EFXCpUQcmIb7YR5Rpm8ZNVWfiGVfdlUfUlu9JKm1SS3OZrqCiVqFFrkFVFFjAmFC5Ci1caD7oXHV
bXnvcJNPeHo5sEieY1Zc7hLxpdF3H/ncGwekN0gPNZ7mONyFzose8QYh4n5YLR+SPNe2br/xAi4z
cKchPTJNsEfUQN1w8q1b5cGZ1u2nAK/GCk2P3NHEr8JU1utgRwCChsmG6xltlMl7PE5kHssafYGD
2iXzsh1s+ho2Fmi8jgIwwoc9oi+VsJ765LAxrNFJzqFNe4zx3QzOBraG9i798Ik2mqvBbvbSujw+
uhq0Niwc6OZnVHMYahkttUqvYVrXXnI2+n0axABPLKw3hhH91Gn4Ulb2eCRNQqDM1tedHOxnaTnn
Ikr6XZmjQuZj5aO/ZyDOu/Vktt4CvLV7cDrJsG3JxDuMNXWBISwfWoEvZjD/qF59bmZkDJaU1qT9
bcAoJjw6FX5yn04pvC4PtH1ieohmyvoMgyml4c+mV8XgOR0Whzk6A4WEBKCWGa8ppZLT0JAYUk3F
2+LT5ItXncxjtI/MDX85pWfSdVdWIlFKsgNdZx+eFrYfHjYt4Y4rrSzysxPQI6mJDgku3CuoVL4C
TzGRGZC+YhObyhDeBqKWU/4K/y6r5Bo6wasZaihountx++DG3OOmlLTGNkoGPmjzquLqeeib18gL
tX0dVpc2CTkvk/tycwmoMGDBpDt83AemHX4zF8NgJgowFghEmLzHz69hKAqEWW6zkfBeUEZz8qTo
qRIutJUxSt6uzDpGwHwGg3hc0fwCHrQrPTpZTnOYpnoduZNajjjzOd9SIuThQ7HCz5YeAFdUj7SO
H43Z4CBC8crn51mZ3+gAJh0Vle9Zq9+HPmYE5DhGqA+HK9lsh2vJH+rPsBLBRgV4x1OB0ZSqolOD
WQ6w1bOO/IllSzLvBB7kfKIOmV0ucETZq0bPcBG1FaFUjYExDt1vSFIRADtu6l5r/0CfQWcYtkwX
wOPvMH5PZVdeyZcsQ4cgwBTw64KqtcmT7jIK3DBqGsZt7V0dTx2nrNq2GsH2sa+/Ec+5B3s4Cqup
PvS20b5E8WxFMyaU4JgNTSvlAaL8u9YV7baYcZfYncn1qaPpE1C2PgOjtPdBmnx6sHxTHrqTfHWQ
k3ekKaiW9IMzKSlt0bM5i8wGF7+lvdK8s0rmFDqNt8YqTYzXaeCJ39TJBs69RGObypWO30EvvRtI
cJpFpH2bJorvQPadzXB47zkoV6P9txhwjs8hx84ctrpnfBujec386kUrcoIKdvOa9cbB8cx4N2Vv
BtG8XYGrD0/xen4rdft/sXdmu5Ej2Zb9IiaMk5F86QefJ7lrlkIvhBQKcR6Ng5Fffxez6nbVbaBv
o18bDWQVMoaUXO40s2Pn7L0204kmLfcoaTkXg+7UkdC1TsOaLm/+slwy7SzLmI5V5a4k3ovRCTbA
MR92lV+NW5pqBFTGJgJHmxYNAu6Dnyt4ZnSZt7OssBWUPxpQYO01R+xH6amO5czWAzyxn5f+zSxe
I+GitrMvGjDgVipsrEo7XwIyPQIqn/rHHO+BSNlHUkL2Ttl/4ft8I7UB9GWBMDxxPfMtUUj0kPN5
Sa4XrMK6Mu3gZVpy9MaKSZvme28zWsAIgi5eUmDJDc55kYwbq5Apsoh77dbhKbarg5bzvG0Rnq1S
sz3F0uj3QVw+VJH8o32UuA0A5V0XXxXJvkdFf27lj/LQdvJs0hfbJFQAcR2QGFnPl557bjRjXjyK
Avt3UYcHt5NsH5QT/aLjmRg1rkSWvmKtR295H+T6PTB7Yxda2NSyYdqRLXIVYWQTwyj28AI4+pHR
70JirMrS/KpLW6/dCBconZhwbbBLbRPzwzO6J0upX6NCVOI5KHpH5O/7XmacvQO2gCLpWE7SdkAO
NnfL/0yDW47fVONBNgsuQMREmPX3IsAONna3rvKvtjO/NiH6qwaUq5FabzaRqcXAg0Bu1qYt8MSg
QqE7lrZHGcTffew9m9MZpz3HX+EBWQ+55S4hj4AR+KzCX6y2FxkOuyGj7T3u7JSEtWzponQkCnuA
+PaYgGllz3tvmh9TJc09H8Mg7e0olj3LuTcbMivDiu5pFepdWWHkrcSDg/YJUaI+p1gjNoF/NUMW
St1ASizhgiFQMhh6UlnctRbtPBOoO+WPN28yjZa5KTQzvweFvUOFTCdc84LPyPpdGNsp0bBXvTPu
g2Jd8llaxKXjlA5+OfNASz/5sFP8MLpssAdWr6we4zhFqIvoVBAPsh+i9sEYlm1SVW+dzC4uSUaA
majiYx5mlSNNbxsC4B1CW2umwWmBAwWs41OG2xP1c2Uf0ra9DZ5dH2zSQ/YEfN17VS13EZRqp0TQ
3he0g/pJf4mUPHF6bb6i5z43xXuvZndF4M4b8/fXdJjUPnO/DEGUa9hYwdYItrlX4fJo2pvgEFqh
WX+Nw+JP4ZjOQVjqmmgTbVud34VYxhg8ALMHLraE76AWKAXEbsJ/jlGDbadT4s4X8IKVTVypxBrl
253LFQaGVT5QA1MOdQ4AgFxM1tacuDyUlvNleP4qdvpbLXPCCfErMeR+ZOTK444eedUy51oRU2SS
qZO7a1Nn53Hm7BNtfZKod2j2p9UaOTDaAjIHEzJyG8SogumFQtzXLxxdyRDM+yZtJVyEYDsxz++I
YZHf8CMALIn7j4mWYzKoo5OYv7+HKn1x6/G+a8x7to5khQ/1UcQCpWrZ0EdyGeUa+Ydo/LumRyFd
dZq0V0px2yjIDJU/49CQJzlszRrlpCTkaJ3JHEPe+6xtBCfxlCPSUPl6rmZ7V1f+yZogEeAvfrem
5s4YaCE3s54O4E/xrIfxnbCSt4qaGHMIfxH72ynCGgtvFxuex4XWiIqjm/bfXY8ouv9j92xH0Zwj
nNfFKyJJHPvNnOI4QoDs5w80vj6A7nJRJ9gaMD7oyr79IMXaZ9eo3P3Y8WeGpy+Rm99Mc8LDhaOp
Hb2j7YpgMw4UBgVYHN6+xVSsv9NFp4ZClJmSkWwtDjeysxsKKlffCEgiMbpJru6S4ttOlAaL9jCb
YKJ2mP+M/jggBWfowZVl6YDQxJmOHa933QX5WToI4eNEnQ0vbQ4JSst4du9txT+4iOuOfD+3vE0a
hbkTy7vKrA+p9huER/1VL+BDT9q/05FCJQtpyWYsrsZj9eG2oDKa6jdatseEbuGexvwP4tSRDrMx
XjoUq+uEZF2AI6N1zM3uF8mT6WZ2/fgsi/HWlRT+bvkU+mRxd2thaRjEU9uaRyY21PZoYXzaUIdp
+m7M5CN2cxg4tXeQsrKwzF+4SNdrZqmatn/1C7fRE28bOz5p7zuXJDAz6D+DAqtogDx41VvpWzlw
JKPfDEcO8Wp0cb7J4bWwwnA/FFaxT0IFLvOwmEXoRVQ/8XwnKoIMBWwKHrF6m9Ml3IWkENG45qH0
OQ2VFzeXIW3lqz8SKtG5znshs2lvtdhn0eduG2XcRK0WZPT8DTJ4J1EK7fGA4FVwSiA3UFBqwBYU
hdxSTng+m/w2oUaCcYBg0mEisSeRdTEfUf4hfZ/XUw9NlFFJgNYpLuYTE3N0V7oUR0R4tDOrCbch
A+AVoFhr1xEDyef8VUi3PPma3gBm15XLGMeMt3hikp0YLHxfc/VrUO4pJ4j5ZWoiQBb1jgdgH4+G
xl7BPbvrpleBFROe7LSfu2ml0K3Db/6TQGbcj80hwiS6zCmIa+g52E36ygl5u7t0WfItvn7TfR0G
KoxyYl0b6J6myfQ2Zk28dRh9Tl0r9wSJWCQnAZNOtZVtSGUjW9IRx6Hsn7UKfhstkSL1lDxBbpae
n24Jnzog/D4VS9+UMCTYJERVUhPmP0I65RY11DsOJ7mum/wjJVqlcLi51DRhU9pRF6pTd1jO4Wi6
smcUG/Iy7xqbtcTifh8kEm3qP2GaX3lstLhiA5+UBhNHNBZH07M3QY7khCTHMuvHrTGZ74BSiHqJ
2cnq0zRH4hAakdhRNir/yPaerxtExJewNQ5G3j/aeJC2KAu21WI4SjHVkSsIayke67XZdi+F3b3T
+T60I1+0oLQkW6ykk5QgtpJ3xGWy8uv6EEXTE4CizwxpVqDqRa9e0HHkuUkz9xy46GMci5uHlXrf
bRLgqfL/sELAQxfIBovCvCsH50kX6MkwlapVFiUvSDdoXiKFjB/Lqum5ESBKiHxrn7V8zil7SoST
ASfLATLBrRsp4Cf7uU+aj8H+KKV4Mirjt40Ca6IOAsHCFlbDoSrROxYWX0EH6rfKWOY6ITPDwemg
sCAMdBq2QEbkH7vkWG6XTp8ZqXPjccWxFXie+NbaktJL6SugRVjMtXo3jTLfhO50ofDeki6i8PKt
Jq/DYpyFW7v3iR/sG9qhtXidRUmKIY+g4TPhHn/manhCRowC1fVORnZe+Ge5SWbF4HYnJLayBMoD
yCvc9xU7B9c9LDQwqqG7+hRaiY6+5dwyUIoyhojTnWGzq9WFQ5WC/yNph0eemjMQLPsQxvx2pJju
xiXq6hCdOptTEmBw7Yv2fkACvLbDAnX/mC3Ru+U5wAC9zspml9vDxfbn/tnBOdzg3EFPPZ/aCHvC
4FFvzURxNKzklwAVwOzR4RZAV/4wFiT8DSvZACXLasUtE5Jss9G7YIEnQmjxQE4wTHd9NvprtFL1
PkiDO1ELzQVjoAKoRfGiZs38W8ZPbRSXL14+0IUVvOMxRy1wjuyZy2b2PIXD58yKvVhdlj2nVVht
m8AgbTgPsudENp/EDNBRyIZvD1rP09//V9XzL+V3hA0vv9UZqj10AXOwErNrS+bTCxvsgKVgzO6w
bcgHM+ON6/n+deUiUl0sKUQRD/folv0z/nJrY4X+gj9FoKG6GXXcnJY0hJv4EgbIX4KSW0TnGiG5
Mo156cvhUkxBTgZs92scy+4EKI9QHcbVuMQ5ZysLEhlvhrlGIdA8RQpFh4jLe+ZJW2IKxn0buM02
RcCK/B0VYBmX077vYuQWzPPukhYug1D8avmtbvk3NPrHKgJQ2Xv2P3+/huvWCOJ+Zy+uDllvxI8i
QeRGvvVhbrPi+vevqHmQhidMdiCd9DsAJt8MqMw7MbpPyIDhNE0c/34ZAgsv7HAj5ahe2YD8bT7H
cqfKI2WU+ZY2CDtDN9C33ow+EdDg9mxE/zpILHA8z8sqtwDwiAUUZnnFc+4JJu5yxk1TKzpHhTrD
aok2jRPZe9uPnwL4rx9ujLu+60PCzTtrAppA2UOTvNp54GiYD17zifd0aDN57KukPecxN6ec9j/j
KxKJVeG3KH6iHIN3IvY41z+LyGBMPfk1DyI4W9OJOfzFfO4Ypu9DR7Q7TCWYTExFmDMT1SFwrT3e
TcKZ6sE61glOFS9KtrEVuT9TIc9KVfRcaVDdqKW8VUziHQ3W+lIu7i3DMcRtAgsLAY0+S22LV3K1
i6OVY732JIk/gurtyc/vLO22H4CHLkGov3WQOvcTCuB7zw+fCx9Vf1rbb7E/vkyCYi0n73RXC5Ah
6ja0U0jLek5Qcryllm885+HwgDq6uI35e4iUiQlg0N6VzDZPqKrWKLk8LgDEQLfLtRSMH5/K8NvU
fcd/dvahfvk+KR2rPNt2QULfvpt9wgw6b29Jne+UzcQmqr3pgrxzXkM7pvtgpt3Bw5NPk2IBXswG
PtEh1htXGt6B9z3fVTkTRt+odpPCTkannLuel437PFTBVmbM1Jpl7sv27jwx3OeFzfFjZCCHSEEP
H8wAPm9UpN9czTqEYNTYUf0UsX3nDmBcmsObQTLDnxrBeCyqCSCJBPKb0W03pozPqAnMS9llsI26
mFmIQTsXKgYxZm1wD1es2GauSyK6iAKAach5Z3x/FEAZEfeeazCcV8PzwF3w4BTLEELuXQtgjU66
PTZd1DUWARYRzvunIkHLZ3+i2lY/fYIltDSalSrRBCOBi699D/0jbcNi12NQ2fQQTs5xDCvT/iyt
SHJbm+MH2bO9Jq6DEiiMXsiDCE9o7vS9S2oWSZ0OVCo5PvEhBfe0RKI7JBsAgrrrhNLmOTBS40lK
/PcxG5oXfcZR4q5zJl1RHVk30m9NHkzsvAEK1z0YxOpElD1UeI6pIWbtOH5ibxT9ZzRlGYplYXBp
kd2DnzvJBbf2O7IFCQVHBLi/I3AiVsu5lE/OyURvvZ7M5u0fLwSA6SYeKjBLoP+yKRIXmi8RWjkZ
bLRvl7s+Tj4IZG+RcElNCn2aZbue9sm16xs6LtMXcwzjzFJDG5MxhV/eg7i0R5Jk3JUcGe+iaKgf
UppYCTLPm/b8Y4Q8bBUqrwXkX7G1eAEYJ5ObsWtiKyuNx9rB+tX1HFFeNu/CbYaJcKUo+06T/wtw
u/EsASm6qBGcQMDKyS0aKcXwVU/UMPa8zNyyXxkOTSI25/Dsz80zZbW+z1QKEXJ5iZ1JRMjfYtcl
XZH4xP8iKf39n2mL/1CY/s9f/g9CDPnnv41p+n8uzImsxP9GFLzq2778Tv5dFLz8B/9k64q/fMfz
yMS24CxxrEMI/gdbl1Smv8MYAwk6l/3JR6z7T0mwYf2Fj8hE70ucEyHVnoBarypOUpK0nb8c6aIt
lr60YDfxmP7fiIKBNSwE/H+Jgn1cNRZfykYtLD3P9/6mY/+bKJgX0KY8wK+l/+ln6ZewmwCICjj4
tn2oVJDtIzd6x2z5hL8+PAzu1ovUo03a+0uO2VyE8pHD02b8xbNMGQtw48LxSPFKTc8MkNpZV18B
/XVvju7mrDKgHbRflV8cC8qKZmDm3OIdmJY0H8uwV26BMK6qZiTEMdFqM5YKNXmvuq5uEbPR1VCO
t7loT+aUWhBZNBJCRTkZhDBhEy4XAapL+EbckFCvPpvBfBM+vE677rNzdBBKEo0YDgTc411OGAt1
BRVzQ4pjli0QH/qSpITku34g988I+r1h982pTMxXS9u7THrPbsiOZaPECHMuHMQs3JdSjRvRm/ic
5bmL54dBmE9iVGcntsVajxq6AhoujemFueU3NqBXE4VZ53KXdYjJsxVMiqCLNyPs2BWhcEA8wT+N
Uhrk4/o0hq3xksc9xu4StiN2tqBX5pttOndehX3YI+mXSTO5Jv1YureBi2Am6kd7QivVc6G38jJg
fuDiZKhEARZ8spF7uEcuqT9pCs2TR+RXFaJrbCNnK3NuNm10mQnC2WUWQ/4AgeY+DoZ0bcb6u/5u
69Ddc4tdp9J/jPmhD+zDNFJKkqvwgfj4aEFM9apmN20xkIroKEkSONaWfaJiE0yWNG3qJDqphnzs
DgtbTn92QxpNXE9Xd+g1ICGDgV+yioliXyPpntfoM9WG4nAdY94tC8VgyvsmDu1+RHC9ze3pR00l
o5pSv0MB5G9QUKbBdh7DP6gYT8EhxaWOLl1dElqKRhJ/xVEKaJlnKpxsJD85uz9z443q8w+eJHWa
oyq/pjNG/B5fPX4+oMkMAeqBF0+MTuDgZO84gcKwe2nxANnBiTHQPuGjXGGYFj9FVr8kcfarQ9ZZ
Tsh1AKeBK4mIfvd7hW29HffI9lASdP6JPOf3yZqX0eQj4cPymOFen73kfkxNvXNV9DQH6bmcHOCE
RneXJGgqvfk6GkV9jCQdRcMLrs7g/0pBhcUwFgiKnWhzWVud/g4yaldioV51y1iGCMitrT10pNLG
vK/TryAFG5KkTEyJgjEQra/UtgoMsdWhQaYN4+kszh/alKyqkYHH2q+D322cAqGjRwPQQX2Har6L
M/GIMlFQOZU/RDmJbVbPzzBGmk21gF0BN39kFYSSwlfIbfBDLkWE3hZFt0pCAiQ8ElEZ7ziMnpuw
XVuqVVtITG94kFn5beeAhWRXybyt15BWYcgIWGBYvNUe+wB+KOx07VX1mNetof2oU+Mh+/E1kSRZ
3mObcS2yYltp3QoSJKbeSfap251FZP+aw1Pru/1LEMXnmEk8sjDJmpyOE63vu9TA85QuIDGWJ/3u
SkdvKgmSbWU8MaToQMzJEhG0sy9lqm7dsPbqZML17tg7H807EqfwyRyvSYEAqmbCXDZANKwiWjf2
e6cknDL4g9gt+l2deGSMlM0Woe7ZFx6wRZwW3CsaX6Axod+TpgAPQjorARTflUNY8JqIZvMkXczu
laIvnVgVO0CNOCJkJNNiEqxT+AxOj3tANj2OrBkz5lhgBUE0m0CoxpkUUwq19knl4GljfW6EOywz
62TlReamSNGjOTnUIyu6A4bWc2vxf1LoDAEJu42rkSGU2SmxzWswJ1z6qyFgPsXdMQxeA22cDFvc
Z8SgBG3+h/b0n7DkCk6S5hvymo9kUhfZqvvYLFmPFvWxkyLhI7GEeQK5C9rnzshP+8uZUOTZLoiV
qPW2CdbhO3sq35XPbCXAIsxbsDL2gBhv5MnL5zrqlzbhT1wY9ZMpW3tFXGnR+/sK9RiCR/9BC3NB
uEFtcj7TIgKGCMRz7/Tyip0Bd/154SRZJQ0jofO9Z0Ogs4GRquqZq3p3iBUKKQ0pR2FbNRiZUeFB
B+Ueynl4QvZ9TQkcx1GTvBdwDemVauwl9oeW5gM7zbFbRGl5sZtHPtLGdYxrX8S4MYr8ZuRoTUYz
/AT9JBvxbgsEAg1SKow1p0aHn8kE47euiQg0oWkySaBnZTuXZBg+dEwHN52GadNUaFra3joE1o8F
E3plCpzHWtZ7iAsl6DX6o8Tszjj/5VQ8Mnq6TY0Fqa4bwUu1rxbddXb5BDxOT5tc5+pNOt4z9Wh0
IHdnbdX1qQgzHiaTQbV4iTJWLdwRphNOcXD8Y22YAYr6m+l75BtiQzi4s3UG4Ao+wnXhu5LQK1g7
DLpLz5RrY6AQzsFjr6vlmpB+QIBuNijhGdr1jCttAfYDU/FTI0rrANppRhCQ41IJydfgJr12yJuU
ZX5fxMxZxlI+RJ3PVFFHG5O22aY0y0XG7l8sNzMOMI9JdZ4dIMuQZZtOlReEzIv1P4TZ7OfvMv8c
42xbekoe28ZbAIDT1Shov9AlwpeO8mOc+4eKmGfqHKKnsnpvMiVGJszHZ47hASXoDkLOtJnQygQg
/DeGeOk0WB0A2LdMTjkfEpGO/q2ahjUJArS3lfE6ImQlnRKAso8Js0neSzf5didOD8eYfoxErpIS
jSdCgyKe0XnEyc63UTZzc/sZ4JiuAGf0awRhw56+Nfqr6N3Ik5mYgD/0ajYWu+0dGNT3Cdvkfhqt
A73PkQPP35HkJBHRZ+eAC+A6zRsBlLTnwgTt86J6A+lCEz5QtGImqY9VEOLTTN46qMb7qIz2tuif
LXz4k9HjpLEEugpXbGp3rPaZlCEAAj5OcyQckeeM8UW8KlVY3QclD1oHX8isM06HZjeb6ZPmMZ1K
dSkS/eqCY7ifD0Nvxhvd+tmT6fDCYaZtPEN4+wIAHdy86Y6Z5+K4V9B6q2OMWxIpdy7O8VdU2fF2
pqo99tFEsgFC0jAGp5NqJGpOmhyzANRpRsxEosVLuKDm7CQrVyAMzi0eXHqYxdbJik/Sze9TE+pd
qpuO4xuQkTnrAmo8EtmZvm9SCmNrOw7ZPnb80cftohcGVjjT3DXj4NeCGdeAHIOGjxPB3X4c8EiY
PY22RGz7zG/3GkBWmQgoBtWI3XQGH0o7u080Ni2VPOVJk67HUkOOSex4MY5vXYdLrTfEhC674o/I
sKDlwMdQ3FC3gRjnPdnIJXVzEBy2MOr7TeqZ3cZtQ+POykHV+j4At8p+cFPFyJp45qrGsiWsjoYI
kQl2zYKyGA7AWOl0szWIvhHIVtdNzTmSdRHKudTmYEJypU30hpWpfg82/rSoAd1vvdCq+cMIbzyY
af9c2xC8svaJ4IKnVFUvph2aO34GcN0eTLWqqXcmdY2p5Sal6N7UqYqWMx8HR7HvelmtpeUvB9Rw
Sazw5DI1qMf8l2VyQLi1DzakHc6VrXYG+xlNUFo3uIKavSH7b7YhYzc03e94SM58lW2MqvwaObjU
/Lx2URNRqM9RfljYX5GIfgUBMHjZWxfLCVDZREV7SHq7BTTd3kPXKXcU2vgTCctUwimYntdItJnq
txNCKZEjmUVlWzv+k5P6d8znxo3JXQNIqAQ92jHKsYWJ3P6LLeI6SYnCM13g+YHzm3C6jTnqd0Rv
/l55MKQtFzgI4ZQ2gZ/EjQYPY5V/gGm4Iv/q9sxB2WbD+BbmX72b7KwWFY2JAOzOOkVi3QcBKQ/N
mUrjlzE0JHkm3aPlF+j7QjqO9kzLjWtSQjlF9lXcYqzob7SFaf4Z8bR3Zh9Hpn7Chvfp92a9QZIS
V8Nz5LEVGU2Ola68t1u6U2GvPAos9R0wyyVcjzattoY/fao/jWq0z6PwztVgWbg7uEMiJ1+zXCN8
Ost4XiGhzqOzJUP6ZiPwGVGiiEca+pyJns9RBuNq/jHtPtxFc3euCg/4m2ccKqNgcInjasP5seny
3qJRSJ+tBwa+5ITbfyqDFAmsbvFatskL8FO4T4QIhGl8y3o+msFzNsYEEZUFoyxzmwNb2cbw+wRc
010TdidRs+UP1SPTGiyZDpOnaCZsTCPoti0b4hQA6HLCYdjO21ziusNlQ5E2p9e2ahlx1sAefKAG
WuHym0mEYHB5nFrjAZTiKTc5pevEWlfyEc6RYh7oPTcua2x0KRAQ4TG4ytDzDiWEtdhzcCszcg+g
WPpEywGBNy9p+oImW61L13k17MbjB0QVFkC8x3aUXA02MbfPH8YJy4XuoOuRWwKPC6PkqlfrInM6
NJDNkWaeR+6hcxxTTHpT32seUPOcp7jR0ubDwaSlx/kW2zHsWnLZs8VGxaNOFFWIWnGgedlJ69wh
AmHaXazR5IIxM5N3X53tQXAnJSh5qyv/HtRvsYZVfi88/+Q4pDS2C4QgmE6yh60AtxDvm1fRDZyC
+ziBy4bn3SMzLlGcjrMFGAKVbxBA+2OkGElA1gGzSFyJGFYYPVqLfJ9g1jEaj3FOi2wc7r14aNe+
9VJgT8bt9FNY26mvniQLu5twLxaMIjpm2xD78NtK+6hRN/sTj2LpdjeXmfl6optHjw9kW56s//7u
y1CSVupLnSbfRtTjPSrGGiMHQKsUx7/tPUR5vaqM4Vg3w52BWdPLCvdAPPEKWBjJubNHrKdn/c7A
rVHontC3UilKgkxIQKA8LJ7DPIvWqhleogAAsnSaO8KXP5MwtnayeBdujFTrpbG9ejukyc3M+13q
0s4BcaJZn3Z03+iZJnc7MBZOCy5SNHcb+Zu6B/pK+asK0A1X7iTAMvtQjHrkR/kciNMcAHSZQ8R1
xMGtUeWsUMvtTQxn1jJnx8OUykdozRfm6YDdyZGRJpOQEY+h3Sb7drTxTuLqXOm6LXdm1rx3XvqQ
Fh7oh+LOnttrY6kjfKlr2mUPCq/H7ACkGwr8qBOExsq8YfZ6cNKsZFCUfzRd++1SZ4tPKRQm2kg+
RrOEha6fixK7+PRtp8F3X6AuZcC3Vbr5CgG4GgDxxDD/5CN2nRFXzEAikuOPNw/bTkOMaJGblxEU
Oy7Jl7rL30fZnJnsPOStIJRQfSc2F+pQ4IxA+/b3V4g/VGa9+/b8YycSexzpIEarXtMUnOjC/oET
Bs4i2ogmuiYq6TGB/O4KX2Njjq+lcHfLSzBEsB2zdCGefhClnq2cEkV086QMrG8BaNjUpP2g1yqj
VVVXyVbJRVhMfk9Ycacxi3d3iQ3qYC96xtUzNEPJgPLTcp7KwX0Y3Pxau/HHQPsbTiHc6bCmaWSq
FwZf52HMH1KXb2rLCNBzLylH9pka7ou5IdtkejbYfOP2xwFD5o/sPeSh2wOdlHr4cC1IAZgjCCN0
H61meF5+CryEPK0Udwqd/twOd6orHgiHXQbbJzr/GyV9RlC/Ha7bnVYvQQfPsMhZqjYfhZVlt9ki
0rwkdpzK8MOJyMyAAi/9+KFH3I4j7zPM5HaYeVsN5T4uP2+rDOIBkytCgg+uwDb0AG7YcR0Q4Jns
ZIRiSdccjBafkcgOcK7ilUdNsZoGpKghcLFJJuuYSVnfGW+N+zrloMHRoLLCOc7GiE2tcTFsIhzq
S3JCBqjSUKNvmpUVx/GVDFD0cIgWWmW+RhYBtxMyOcgwzkpp+4GIBAmtun5FUE+cFY5ypeQ5E8WX
FcdbYERXOG3mWkZM94PqgmjooqbhC2gaddnYEQ06teT9QV3JO1CCnosTKsQtZJydorg2AbHygUIa
zwNm+wSEL4zPWbO7LygGy6cyjesRDiEs0wW0I+pMg/ptQP2zImz9w/Vsl+nh2SkVHszkNH9OkpMZ
69itSszLIMSPrsrfWQXegeAquRmtClrfmFxLhze6sdMnwmCvDdi0IOCdGMjwYotH5zLS6QtpFDec
FkRPmugR45NTgeZy889Aln+Wj88Lyq/R5t2us+jkYDdrFZWAp5uPjh5kmDC68aLuFWRmDbpHvNkp
11W6A3OtbzyKhGIM1uNohQeMx5euns2DzLOPkMiFznXvplX7zt6kEQrnHQpEmGSktxXnpve9j2AT
Rhm8aNO6sdRSWim8TnJLCwF5wCr4ho3dX/NCrnI9/tSLCUfgRlwb5ZPvTu+Nkz6SDCNxfjFjspii
54ZBnhEtmHUDUJnOEAVQXcvXZrAhG0qNsCytt/9/MlN2STf9H2IXHYYZ/3tcyzr+/P73sczyt/8x
lrGcv4SwpOv7jk3xjsntP8cypv2X49kOkxVmLMy93X+NZSz+yBW29H0f15vr+v9KPPT+chygKgjT
mKJIW/BH/wuZ5b8jtUhaCf9lKOPZIF8cD0ILX9V37X8Mbf5tKFPNsnca0pBNszsHmsYxwohTYRnP
4+i/Ls60ynf/CGc6h0O1bVVzF1I97eN2Y3V9ewWajNgls9Db4VQnNXXznoVkwMSo70YjDy9N9SZ7
0Z/S8dR7BMBo0sdWbVbeecaMNKSsj1mNNstu82EDAZRpc8ikgfirEu87vj80jGE4vBvk9dbSg4s9
3Uj8cDezz0Kg+c69o6AKV0xyEF/ylatLohDGx05473RDAo2cfbQYnZNTjweVBQHkTI5MZPFerIot
mXIEJTsSpvyaiMZ5B3dsQaUjSY5MrgjJzM6d9KTSlN4jDuH+AAxzUf7tu8H29rx4Qm/i+UTK+pWO
rti2hveOhAkFdEETLF0Y5L2j1/NyoOJKgWTGgYaiht1Ql/KYGPkPSeTE+xLzXh46N/6GuZGubbPe
+9l4Huv5W8t+Kclrkvi+BodjgCnWuHEr97WY5q98YF6BojZPf0NXpUFj8zbPhn2zKr1QoLPHPJy2
s4lSQS9HE03ZECvrKuTS67v5x+IOj6vMhqBl3ZfzBMks+RNb3tEPErKr/DOlLQ4Aly5o5KJJopCN
oesi0mhPNLcBFS/vkZeCLczkpq6gf0WG8VmmzqbwrHMf1FjTZTLAU43JFcl/IvzhwWTsbDP5cUPU
hlJ3WPcb86Gd5gZT0ADBQINjltku8rpb6fTotYz8C75kunUsMH8l9V2HPouoMPyAJm2VfmKCky7g
X1mcuCeciwnRr5ogIUT9InUjYYjm77s29Ws34lKHhSEUV/BU92/2qKkAivIPDLcXN6kkOObxHOts
l5QdNzjB0G1M3StxW/ReF1M1p9k2V/bxbzuXxbK7WjYdiSx7SfAWbFxSEhhk7kOVgQPM9dFzCnc3
+h6tI+23BzkMNw7qVx9g13EwAnrKcbNr0uoI5+bcMalYe4o3ukp2KoY+5Mv6Feshbhfqt0hxd26D
fFHgflTB30RAoK9xJPEU8Wpt+dLa6Q9YXHo+SxzkgJ6Qj+Erd0AOIV98n3R0wI783gwG+fSJ8arc
ajEF06xSMYohSL3BxtHyW9fztW4kAQyz+2ha/s3P8aDXFoQM9eH2M4LU3vsT15i8B/gxcb0EO5Xi
NJaozFHxv8SSvDktNtzDgJtUV68NsLkWtyjS0doJyRH0JLJQtJO191RkHW6cpL05Xr1K/4Ol81iO
Vcmi6BcRgSeZlqF8lVTymhC6MngSSPzX9+JFT15ctXlXUkHmMXuvrYrfKHfwMNGfx+ltMYYAynuK
8D+uBBE/KCe3qkyuiYXsYjq1EQNI4nA+KxvBSNsW6MX8r0z0p2aWt6aPiLlqapS+5QtSzts4+VyY
vI+sP+n4x/gMnYGggkzdujo9+CPbNTR6H4MHkWPAyV4UTAQzBrbkYmD33lo+/vGMeQ5OWqwukWyO
Lsvw9Yzt1Kto5kwzv/z3RSnwTyECMhJ3u/zVLbmBUC8aZwUM8Xtqlz2wT2+xFMayiAPR1e+aJ298
/pFvXiTRpAhM1iOAZaW1jy7h9StKpn8tpA/k3ebFpM4uMnojJ6UBz+QR9i4zsCncM/CnKd1oMJCA
uP0KnYeehTfTzJiJdkppmxR73eI7iHEM7GK1/MX6EfzI72DoDyniWOrW/mnhURGD8dKZVFwA6ymg
YbIs0N6rHtXHKdR2GeCuVe7HL00zUf2E8nkS3qKpHDf4ZSBw6uc8BXY5+/Om7ePfYtCeCxMirIOy
tQWX2ltQn0L9FP2bLRdVbazx+4h4jzD0Q6L6lpN11sJuceoJPM1Z/sfWnamHLJEHUHrmJgN22/tg
GxYbwIRrycCgre9St64d+GbA0ZBqd4PXLLmf+Cy95tbO0bdvDKgAxHyuS/bMjuk+eJWek9hSNHBW
r07jXFz/VCPYmSvSFr3kM5XdZ73YNmjOu0QExnDoFqNX59uYYOLiXuvze51Ux9QhabBN/oBDH9Cm
IYGtMPsz4icPQqCkovjMbnxvIf9alqguhrSUCNdhAc44I6qaJktehilbdiesxHMtKEz1SCDhS0qf
Dn7Fehq8ISU3bvFpx9jQKw+RXVQdykSa5CRER6AqR93rXn3eFidFC2mJ7cScwMbDWKZNuRlrt14J
J37vfR8Nt4kzED/fPAwvUgdoGcLUIJX3DDxmPTlYr0bztey1jTKTUxI+pVwJO1tW9o4kC5ZpYt+g
io5BG7qwnuEWLlsE+h2ZHz080vCnBNAMeEjRCHd91ln+DtmLGlhs5vioN2WMEVrvMM2Tnae69IPu
PAhZ+2P9uDHOpMzvrZfR8eADd+W/ZkwIPwaGbkr34pjJWxxHV3gem0pnPoVaFVMXhkXRs2dBQQHZ
i5VRVR+0mZDZ1HIpS9aJ54eL98n8LKSrwc5BFrkSHVSVvtCQMXYv2ALDoB9IyjWGyj/LkuGkSvL6
vd+kER9mavbGzUKmHid3prLmquggt0T9yGwXgMiqMyYYPfi8jzOkouMYpSbyifbukRt3wnz6j9xE
LlUfimNo+/ZxUTHy8gAXjbhniyK2t95MJK6Y7TdDo7EB/PdtlSz43GZaQgGKNRM/NIgAENahbT6D
hTDXfdU+FWXZw65rQZGkXiXW3VpjLo5ngITEGgJ6Z086QYb2qUOthhaEH5RSRtZBUndM0J14m2qf
qFWBHWsArdox60/wOZ45iBMgT+GWVZ6O95rgyV6bHoamWKirQ9D77ndXQQdtJOTkF9NBz18xnV9V
lqpXthEddXI9TCJ03DrW9q1WLAhNdsTUEyR64aQuZL6e5uHPkupX+UTFmEvucDOTG5NHL3mr33GY
ofqoGbMqHZqUTNTOirBG4zE/2kV8dyvWiCEJ1Ku5r+WmwskUxIkRrmODQUdTTQj7Y9SS2Lqt/Ckc
7rHTmoCLXjC66mu8pnTxFeyJVL07KRNSKsVm0R+sNNKZV/pgbQu3cHZGxv0hS95RD/oSey+0wYoZ
M4KarovvHVm8vHC0jfq9yXhsUxs2XpiQSCdYjM4ML/ImQXzCldy67EXnBkXik121V7MBuRbJ6rsS
C+YuO0s2xAw9MW4T2jd+sbh7a/it8yHT95n1IaknTha/2Uceu3i9fLSn+Tnk0kvQvtiFdcV2tDJD
41Zh0eaNiMHkjfaTGgSj6+SziqxfDPi43B9sRIcKSAiAedZW3UJ5ysPAZp3QLVoIwzqZaf7WQ1uI
6Ken2TkNAJyAXXzrst1LP3pI6vwRfBvYV/S8Se/eQd9+dsTanNvkPpntj1+Qq97Ew0sjGWvW5BrO
PaZP7xln81IEkuHn649tPud7UEsfJWCJFVbNM6FvWwC4x2xC4KBVYv/fB9BCbm+riURwjB/Q1jM9
+9V8rDwFo8ByAaDlGj45E5NgzMJpQzAVByWtzKqZl1bF0UOkENqL07CaMhId5mC5IP/kuVDDn6Zi
Yx9VQBB9NqIDEYtAHwFUeBvNY4ziGeXdMB5SJ0LLfOjxH5NXW0IkSy84WX/6mIFxNzIk5SKL+6Ci
pAwrnLNZapOm7qUP8LHfNSM669F8pZouwQoQ3GCn/yyQEVsp0m6buM6uIIp5rbGnDMJ2CjeUHZkT
e+fKkiYP5fzcO8bDZLJLqZz+aHvNQMrRL87b9GC1CIOFGe8FZlzaLM50x5/3rp7fkjZDgJecptAN
sjbd1nZ2cEdlHInceitHpj8G+Y5xqJ5A5l01lzWqVnAZAC4DU+H3z8nM7dsZpICWgjhF562eF5cM
ojmk2PExa/RAtPV1yaAgASTDuoIme9/H7jZJ5c7Kk4PVmBF6r/4Ve/az5Q8/Q2QehWs/jCXyHG4d
vqnlTVt6wGUCk80vY8QEGJSKNrUHkBy/hnh1e1TEft0sezakM3O95/OdNw0autHc4AL+iQyQUQ07
HIIb82Nb+fe+sX5qVTyPUX6M0aqvxgCR9WvYz/+mZG5XIc0MLei/Pqn4GcOZBLEoxeDLsq0PqT1a
ChU/Nb8Ywqx5yN5NdPp2JohTWaAqihysup8+ypgjItKNv5qEkp3QKX1lehg9nIRaRQtrNPpxwk07
GdXVLubnKit/LcD+yMD9QCfnvRmHbot64sDczCxkAv4huft+/yBDgx0HEDGnb85TVxD0gGSvVcfO
1XDT9BYwItMB+pbFG1O0z6lPvJvtcyX5VDaAMLcxDKfAhhFFKOPK0dwP1tIwFTkqStD9NbYCL+/+
AJRfER0g9Yah5bYGITbqpBL9bZBMmBItCTiIKXnn+ei58W+my0uE1qwYMjwCtduxYBiCrnDsg+0N
Tz9tjFU68xqMMvk9YzAB4pQbkL0qUG4Tkb9eE0dHaMwcT8fEn+5WizJMoirUxIveXWdb3+Ol/czL
5Dcdmd5Oyu1p4BAj5BGGJYUevuqskzN5BFAjDEc9uLbVBG7Af62SHOq1webQU4BarTeH1A8+iBVa
A1wDjCH07G511hcar5gvYsDrscEezVdbDD6cZqa9GjNBNjuBzF7R/LDUeH4cDON3LAfcWWQN4vY8
UcGcFCaPbR1N8KLdcMQ4wLFA8OTVjQmtz8sRjRjRL006ILYPzX2ZJmdpNtaWewd5EZ7fofHyHXjI
p3gktAEBBk3IVIPPcnAN5c4HEIlrNnvPhtSWk60OgIc9CZkaq7HjsRAYlQSJpaoAtkspssawfivj
oghi4VxQMijWmfpZa+oPppT01+M2Y5RbiRyhGTsQXOY1Bi+6Ol+3B+aT430E0TQiLpdyMLi6zCro
LTMQZTde5956n6bwrFie4Popnxx3gfqPw7/cMveD2YE4DcPPtk6THSUTReg8dmtGFsDrp2Mo6mJl
GIN7LAcYYdawZF9P4BPCwDfLB3umkyOSdwKtQDyH4H3z/5iz/GjYWLnOn7U5/5HxDF0vQk9YBXU3
G4E+CDL2yOIkBshY9XRrYVlPKJZIt+FcPUTBYNS/i+xqbQi6YwpD2F3wItx5mdJaKPk8VsZkXYJ1
q9H0dZyxrCNRrlmmucowI26GIQnq9lxQL59L1MAr2bc/uknGVmdYOFpnDNcKxoYTz4QXezUUxdR4
whgzbjrP/bPcQ9SMxTHG5kSdETg9e3cXjzLhbKyp82dDSbJU+aEc+dtgUkKTpesbzE3ABbhOmo6G
DVRYlIOTbBry1VsNbLkTpBKUYer2H7Yp3nLcJxsZqq1eomsVA4M9lJ/hDowZrWnjc8hoMd0LSDNO
l8h/JrwshZZgVta478t6k4J3ybFRbvSSjDuduPkp1VapZS0lR/yFiGHTmk23FJs7cHIBMWXIihb8
u+moDzAxdD+eHgxINict+5u8qN/rqM3s8pWeh4YyQgCIEPg6Nx0W2pbTMH+JxzYA/8+VzEAkqqcV
e2tMxCbIO9Rk731qh0c1yxe/aJcxh0mKF7JPzb9OfvlSaERB1fObJD4Y/kDC8UEgFPgEExVMYWm/
Dlt1dDbsQHVSH8iR6oiCUka+I4jkDzmdg041wfqYIiMd7fhEjD1gYB6veWQVSsoZ7q1+o5zxnsa+
ziKe5XPCuqE0nlLSWH0NqZZmyU/1WrGpBZc3Niz0TRL3DI9CHFjzlA4bS7Xcr3OPVrm0/2VR+T7h
qFg5Dqq/EBb9uvXIcuCCJeOG5ZRvFiaPHPKVNB/uogfeJoce63nSvQ0qPCzrTsfnOHTn+s9W44uO
sHBFAIXExkQxrAO6soqzuSzl7ezH1+8e85KKLLFw8G91Ogw7l6PbzYcr6N4EebiL7Skrr1MvNoPP
cJRa6wgX8mOYtCsd07ypzfmcW86bb2NGwjWFudT/ZT71AUOfYiQnOms252Id2eqiZbxleGyqHSow
OsSwOrLUv09V+ivSd+iS3W6QXJ5WPdDGZDepIftrsbCkRXjIWJJs4th8N6OK9CX/RXXNmvP0uZjY
89UeqmAM8Un9VJnicxYY341PGog/32ridZ34+1J3b7Adb6S53/Q/0pFyyNn4bZxMTPTNf36cOLSu
apl7Aqgzs3+tb36qil0+z647IO913XzXmti303F6tzmtV46aHqeG+r12GLaFyZ80UNQRCm8dpFff
Vd7sfT+BWjGG3yZ7MQhK+iqyJcSO8hGJ1yHp/PisVUAqYuNaeDP4IKG/kpR+hUTyEPks0Ue/wMEz
3xNNik2rundanSW9ozkulKl+Ksh77A+mr10Tj8o2afJ1ZH5MZBIfQhcYgNZGi2aqpvaC+oNgYq2E
X6xsV5xa4duIFZt679Tmj9EjFxuVKm9pzg8O23CG7HSfljh2Dd+2b1wVPCisKik/HTcEc0p2f4na
a8NMiNsnAUB71fQNpKvqs1j2s9Nnh1yGXjP8UjBxVontvRZNj6nN7e+VQzPjgelDP6dB5uzPnu2T
8Dq4CKbP9jgmmyGU/3h8UUuRSrjiXkBo2GIqllH94NsPXUjad/9CGu+/0UoeUQH9Jb3Bljscd5EZ
faFefB5SJEnRPG6UZ2yrurp5UfRte3m1Bru4dvv8Jdd4ZSLC1dg4x7+6W5yJskeWYcmfkjCH9VCV
N4PvtwURyPFAUA+YE9Aj1e/cC3NjNBU0M55bejw8zRyzFqVAjgDEWpjgLi+ds4wKSSG2q/CAboGL
oaN2leKrTwH/QII/4UV0vQoxSYp9WWF7CQkK6dhDJvZu7LnxiMTbtkA8eTuvbp4s7sVLWqme6av3
rVcoV9ECStr0/9D6jHY7waQ9hETQ9XeVyEezBoCQGuVZRC1L1Tq85FX/0Is0yMfG3060kut0pkUX
Q3fr3d9O/+SB0J+klZLHHuMLr43PSHiAbvrxk9U0ZdUgrtg81tIrONnhyBPcZ2/iEE6ByacfYrpH
bMk9StKo7zJwiv15ZzkWi9F43AopXicNTk5hhxdhyGvm6lgNmER12JmCzmcUy+/Mioofn4xVPI/H
TKDV6OzoIolqwpb7tvyXXcHUr/LJRvbmLzd9sxLrQatbA+XhfIL28UTp/bVM0Z0IbIxuxMSveNVz
7b7rUfhtZUa/N2fjz2RJzyg1YRZXnHVaR6swf6YBf1FqEz2VeAJczhQYiIGQoFpXVzH9q8cep8Li
xKUtGvMCKVnqXIYRHGgHZZXphg9/c7aO5ohGekrSgwq9QETAXzHR5eSya9MGb90mcpzHntpiHeXg
L9DkTXzMtfeBPyHdeEVb7CsZ3Qj+snX/CZ4lYuX0q5JIaos0uUpUnzsrHf+FyNLsXlvSXfFDW64B
wBvLFI6JVT+CMQL4/VPPDqtjQXlW2f+qWSCSdaI3ZhPafh7Ta22Elxm5Cuh68RPel0/JIXyb8jEE
uaX737oDibiG84P/9LtyVbN2LIdLqP5ziKhZW/X0h7QddFwaX+a0DciJf8otl7ioHFp/fkC+FyJZ
yLmNpXxJh9xfZa4lECk6D8ny+2jirtvo5qfuWh9VY73HOa1gBmoI1i3MyUab79woej4aQYrygYau
3zKcXrTd6UKFfO0Et3ln0560Odg0zc4Dv0v8DSx5ipG9acXXrGOrqdhqDhA6w6F6HnU+JEzRk6sD
SgCqg06EhNO2qFGyDYqSLNr0jvzTivGUzNVG+F29zW3iE0OfNZ9eYpa2DviYlha8oSooST8MFbDY
1oUNh5bbrNWVtn8MSBO8hyYggjbxvh1Sdvdqa5fxXbNQ3s1YpRhoDwF95cH0aozGGcjIsr54Q5Mc
mgbUqmTUj/GXZSDy5t28fDlIMprlXzfqSHonlIOl9hU1lrtvDXVXQmxQLK87933IwZaJJELoZogH
sKbZsbDNjYC8uHUr/xE4ExGY+KwYJzOUcb1M383M06O3nothrcn8O6ZVB2NIT9AZmX0wKhOVLm2C
SLkxrFn/MDUGkmPSPDRtiMRGv4BLPdZVS00TcsQZCql2SymUKUpPQQ49A3+0DrHKHmzk4ywZPgWF
3w5TEaw0fifAglCVWg4Nllq6col+VxJNKav8gZQOTNpdYBaVXDlV3G2nyGAb5v8NvQp31sB2BVbw
AQa/RyXFy28TvDs1hY+0MCYxr0Esb4fatfVhC03oNbTmEqWENYgZV42/wBzD+6i70TGii45r1DF6
HV9HmK+myjcsxZyFS78ltzGGn8zUe1CdCqza3lpGoCIEHqXb8ui1oVi+bYDnId0/B/CBhxbjUe9A
KtBFEFnRmaA+5pmU2gzeeeCY7K2UXabXOYeZQaaoWIetj0Uk999DX0CTY+EIfoCwkKqhiU6qJBjt
6DtuiHlyiZzeQBPQUBkWJfCUlFI2TiFY6+mVVc82saVxndWj2Q3+Y1044jFGYb6zQpvfSsW3XQB3
BZB315kyHgechoMcH31Ayv04uQBS2+iCnvZSSu2NGeV7Gg9iZWTeVxOPWP+WfwAYsReFLoYf57cz
5iKYsmYzNQbnZy4esrjehpHtQ/7SLnotae9KA5Ua2IiTHGXHX8ifhtwTG5W1XxQPUdGBp2hGnM5x
R980Me3CQqQQDh/TDu7LCpd8FBjW8KBVhwZ39LGPuXlEPt70bKIatczPiWiVh27o0DhnSy6TLOpA
Z8SdyuwlLLIHL9POmR2+wgM2t2CNGa+Z5Gqw/3hrYBgHIm9Am2AZolLkYA3ZpHbFnF603CV0Ix/K
bTkYT1Oa4N5m6tIjvEpE+gaRoWHXPRXvffaxwHKGyGZ1kSUelFutOcURFoZWe9C8Zi8IoN+VaV8e
lhybwR243mi4th7J9Tc75ASVnFzbGkbTldQtYxtCpkQLxJcidautmHD4ENuLjpRN4yHWEQwsX3lW
197++xPppNPBqIsPhvboqZy+p/2klZKUBbz36u6nWEuRYt26hafnmvO1TwiP1DpmoRZAyJBEjqzk
l1h0aBQE4rU1+NZkh3ATekroHyOE8RiBnthvA+I3827vZgwVCy69jWlBHBu/axfaq517XmCZgKyi
AQ9UPxRQ7cvq0uYkaVs60R15JO6VYj1mhQx5IdB8iXmwgzIJk4Phhls/FlgHJxsvn5mkm86cMNOx
E7eIlmtCmtG2tgM2M/ZOMpNmKiP7RbnNyV/BlnQ6QY6bPXyVeVocR4GUqgEHnOqetsOGeLUWZdjY
TvQKMLCmsaJLJuebsONN5rMlAI7IcF51iOiWx8k01U9fDfWpasiKoaR9Eqyn7cQiXZdfa0NPj8wf
2oBlPepN5d1KB6RqF2q4lShdymJoDhlQV64HUFA9o2vNDf2ViFtCfaTpPSoulHGOrgiLjiQwJI8V
3/fNJUmVeFpv2RfeHGGxGva4Dbum3ulpROnV9oeuB6Io3JJvYuuZjXElnu0cujSAdIztPkm6+Jl4
9qyf1UvtdJK19nirsZQlmf+u1HQRbC+epZJf5IOQFho3Gss/L3sjzg6lMkikwKyQxIVpdwIQg1Oh
Ld+0OH/TKp8SsLPRGQkoRjDK11bheridcOtFutTYEjbRg+F0B02lFbmTfAXyES2xCZcjMbQ66GLH
Pv73j1wowFJg9phEx+M6r3t0iAi8KQnBaLPqTbednZEm0hFWkCPlg+Pp+ZBMKPDYd1tgZyn8NevM
SXhScr62VTJv+BkkWr8BwcsCye77JcaFgczZH3Km7v5X1aq/2kjVuqXqCDHVslaDIiytV4XTYqvX
w9HIw3Q3VTU5Qc4fmUfW1nTlTz+IS8Ms47WW3T+W1doxBWiNOtw/A+3expFSJ8HIP6xIsfZn0ybl
IR4CTM6nREqkLpnzwpB/WAeZgY9YN2BY2AM8pMn5TMr8Eg3mS6PEHnYrEdf/tZXwq0AVYR4jknqc
Wug2aEf3GbpQEFj0oGSGI0LhOHSKZE2cFlRkACi4YBl2512MB6W9iyQxd37iLdMd+6UU7j871B/z
lBE/DAwEAcRxWVHzXb9qlf4BNuXTVAKZl1M/8MtjvOCaVBn2qjfpQOXk8dsn1y8oURyhx3G2lN8s
C/y22xNIpVBtl9c8rK9mVlqBGdbDmYG2Wus6n3UBK3mOm3d/YXiL6YisCQmFl2S37Fq7SPsHyQVO
ZgEO2a1ONvS+o8NQJCSCLserqnJ/3CnfZeiaIeTgJWZg25IeCOfklI7UbuHbVJqbKhNn4oNrNMjP
g7u4FSDHqHxEFc1xG/CO81rWjIa1bF7jAb/BOr1H6XgbHdSZxolzmpTgNmFpbb8k4GOGSIzHqckB
CNZMwNkoE5YdXqK5OCDjURCv+wzTnnyJTblPyomEwzK9Mat+mgvrPoJfDMzZesLlgDSerKJ4fJEo
7VDBgx8G0xM7KNkd9ZbE5keUmRdm8Wu9ZlPiFgtIfnnRRN41Qeakb5IgjJGfvlWWcbCb8dFo1fMM
pHs9ptpH0ZCu0QzifWyNrxKfwtAO7yx9X6LowCxB24lW3q0Rw0NokS+eGvWR1Vm380hzJC/1XdcV
lq1CvXVNQv4gqUyJZb2xBhkSqPmDVYUQUob6qABJ67Y1BnbjeGdWDWymYPaeu3ls9vhz0u00hnRV
hj5u0M6MD53u/8tCLiVNd5pz1KMNwbg2nQosClvhnKai9g6+RQRLIhliFz19XMUHnDoa/G8j+0Ov
8S09CkOSUtYLtkA5Yf3cTxLl2Rjf+YtK1IGZsymVfF922WXXjyeYKiRUaJLhkhG/g45890w0KSvv
Gyruv6bPm5MkxHSnk88QGFDhEeiKd6Vb9S6VpiChxvmoSVxdl4b09phgnwAadefGXawEbGEx4Jv+
ztVI8+ryxc9VZj/OnDUrZeg0CwYoBxsTjlysWOUipScMb2MPcH1Ce7SBD3A8TaFq7/z91OMIvBvu
N9ON+7VF1Qv1lBRq5RKRTMHmOrLeDZ3AjajHl64edlOvYJWP01LTwW+opx0UI4aF0kEq4GYPHa21
ZPLdPHnG4uuQzZ00h7cxctSlTzmO48JBt2TqgV1q1slFA4upjkFxTUz8aHSvrCWCISt9CLgUqcKL
D6RQ3i1tbo5DUZ/nJo7OcZ1iSwGitWWPf8i5h2D3KrBEZE329ndvkzQ70lkXHe9958gLBzzFlcBA
W8Bpq2fggoC4DYAa6AcYKyVej8EvcV5xty5zlMxZu+F8BjDH2tEg+IgVJgwtQB3gNDd2PDqX//6h
UThdqLkovjl49lP4EGdD8lhoQ3KP0RmQJze9Z46lrlVXvpn0f14Tv/qA6WQ7lNesTu19uXipbeyq
l7qNnhMduZTR1xGe11J7QNvx65G0fpJ4ZxHtOGWgPO3TocRWBHwKHo2TYIQ65NDZEQ0Pa8tV9gGg
CcDgjzmaRZDqyP0HbPrFB7htQAr0FoAIMrqKiqjoNoqD3o3UsSS2FwbStXWwIrnqHY1TuNX4TXQd
HmBUOyX5zorBN4Zqq6zYw5Iet2U2zdp5orbprPox9dk0qXqd8axfh4bNVy/LU4Fldts2Ifdi9SpG
72+RGu1K3z226RLE0buXKczyNUBGtYu1LoiKZD+1M70PvotGvGJBdFD3UUUKSTQtDr1GejeVvWk4
r/CxccRpH4CgDmE/3YaEAaI/y0DlmGMHXRElkt67aEYyUMAvwjW4KTrvNXP6KnCq6snPtZvpdsW6
duibPN9F3sD4Jpk8G/d6gSCAtaImaFVNqBYLvyDZDTOVHiScn7a2jl0f0vYbTbazTC1cq657LkYa
dpHS1aNe4crxBa4E3nTWk+klQ4eyY2pPe456daOStMEUKDHnKOctJzWI9hMzuZMLnmbnOx3oS/Vw
35mlOGehczAtPdylGG/IB8Do3270eDxYSHFFpJy13Qh0ilaxLQ3G1rwgazYdIUppWa0HYXz6zpyz
GWY0kzac6mFMZOyYLJlTOB8MPlvIspx8ZOxgLaHIZztZfrBZoEwvmdz7RA6gDLf3YyusbUkiEpPt
UzXEGwUieaN7PRIbtyhZkBQY9BYDIcbeTW96P/QuUAYw2K1EW5WrEuoqK6TpIW4N9q1VPxwTG/1w
MWCO5ezC+i8d5oZe1SG/G21kueb8zIpz01UgKIoYae2kcFsILX9PVF/gT3NeMqNGhDeONMj4unoF
8HdOvPqWDNaLXUfZfka3eE6Lr4EY4AOARgRBgFRDLXsoHCTHseZpnL28kvhiT5n0m6CJDYy1ciwe
NCoPH6HFgachwudHfIJnGmdrQAWRD2iA4P49lWnpHEPpGLdpTo2btyDge1LAdXSUK6s3kpMaVHIK
KZH2Jex6lVnePvetx0iq7kIs563NwcCNqfuspAFnHqj4ejAdcfS4euLQroK27V+Rj/PpSZ/YChbJ
V66SDsuizUmR47YyxuhRh4N47lma5QwKLgZGVYIqCwCqOH9rIs83tVfBdGACMOmaEVRh/fLfICrJ
imdjbDkcqNu7Iw7OetfznFNLLsp4Y5THvHPTQ5Mgg5m96Sizdj7+9yenyf7/p5j/gxgckZeocRzG
tY7e7PQBbl/eOP1zE+oc/FVDkleZ8Si2Wvea1Yy42asmF4YG/WvVhvSd3vTgaWP6St8ws+MKwRw/
k/DX31DYHJmWb1TKUkkly/GoDPfC/P+7nIvhxR+Ke6Zye+cP8wnA34cEfvgqKbn3RDq3G4ab5SvG
AxdbGjJbsuajPRgBckXbEdR7DklRt/R23Y4x1O0OZXdnm3NgefPwil6e7Kds0ImO4ZBY/iNlcGCB
7+8KYN/JFCYXpBhvnm1sCVv51yjQDFnf169Zjj6hTs4VufMX1RjVq38dDegVXDjrpCQFCwMVQVoh
2xuSuJs1W4IWKM9rUtSC1h42oNHwsmpT/opu1n2wm+bSAOQgK32cWOFAykp0xqLpaRLjj5pRC7C/
HXZzV0jQ32XFl+1etBqOtaaHAcGPZzVvk4HJIInb4tUnw/Fgj1O0MStW2HkuxaWXLvypaUBMv/zF
c5YzuKyYe/73N+cWbD+2myffJRwTU1r26npENFoA0Q8OIp7XxHc49Z0NNpV2zQxy2pj+lDz4w7Av
3HpgX9Ekl2hy+6e69Lbkcu48lYtHm7ngy5T1+5Leayc7215nC3NF5xvlWkHym3DbiGkhiWtpeXd4
QlpMzC0vEamI/GZLt3qpo+Ms7fSxRg4z6/NzS7zN2W8QtEtneJ9dQXduHtl1dQGSCYYQPfvLEM/a
JunTPy0cBH0NKdk5k9ZXYIXYEsflMmpz6+iXnbUmWvJPuqAWEd6HG2kw5Gs5iw4GI/6o4Bil2w6U
5bG8sIrhFVBKtCUawgtm7Hv1bLJOl1N1yOnaNiTesxTxmJ0wC97mkxV9iG66uGiKiQTYpa7Ud11d
hS8h79F6Lv320FU26BcTyV1KEUiVwMM38ZiR28aERozMemfnmwfKufKB2q99zQknOv+GqRd5V2sc
fIUlhNzLjERMFGC2HkjHsrd+JZ57MFHsv9NNfwLFH177sESRODC7qoU9HprWXHFLO2SK2jJIAbph
POdV1aAc2bbtn4Q3L7l8TXUa6s9xSVEsS9j3gi4HPVO38v1MIQlcKD9W/hVi4X3VF2le7qVkZQ38
72VVFifXKJb6F9sIOBMMEtnwayzufT0f8msx5QTs2HpN6r1uvhg9j3QK9RkFDqpor/+tbMs7Oc3o
Hx2vJIEFOTHW6+m3IZ5n22lGte30/IwFnQnSMsQw20nbEb+DfWL5kjzNgjxdZOJZngWykdMtY2fe
+tN8AE1pr93lpYgjxhquGyN5Wr40RM+vZsZdmMQ5781CEW5M/02PYqyEZkz91DFmqF3jZXGp7HxB
qOyIUOFoNIpAtULJ3dh6+ZZmrD0kiQtaRAKYNdvmRMJpvJ1ydw+UQj6W0o4C3WqbQO/yjYr+R9R5
LTeuQ1n0i1AFZvLVytFJji+sdgdmEswEv34WdadmXlSW7XbbEgkcnLP32iAcq5k8pSkHWKt0ab8J
utgbOtTjVinwPY0ablXazhixb32PBk/rsnibvCratwaXfZ33OcdQeKi9N7G3i18QY/ULd9TGcFKi
GWkYkibQDm8DQRsn0+HlvD/t2wiVKi/ZQyKnJfinSY9dAyOYPE8DQogVkVCP4qudwCjcn8bEKW8L
34erBRKV3Jr+TWSL6QJT96qLRXNMmUajrdXOgfLBWellayAHJtv5sTI27nJDtXVBSvWygGMg6Rby
+7vDnH1ldao6MLfsALck/dLSS/aijLo3qKnM0lNPbIPlqVeR9gEzB8ze8naXFqlXlD4MX5evVrlQ
ewHw47+LoVbleHANHM/3nwxK3Dk6DaC1+0+OoPefGR8B815+lOhjebFr68/9mTN5hIuF6ev9WRKX
7lMSVsf/fiWZ65ceTuf9mV2o9tam16hI5YTN6yiDcLzdv4TvZ90U0ny5PytC80B+Wvh0/5GeUb/k
hqce7898n0AtAAGX+7PIQ+YZGEZ1vv/DbqK8TI3O/++/L3Oi0zFAzZRE/N4zBRrIPK9lS+QlGOoi
3oyoLHb3r9qaqwsOfcVIkhcXrnuwbYIQ7Mr9xfXBwcKSGlE+8tUmr/JD7jCMuv9b/Bbd0QOet7r/
5LGe7NNQ+IxFlv8XSGlxSZC70hjm3xYZHf9wCN/uP9gWU/PUgZK4f6s/NMlLGloohlCAND0oZjhl
w6vCVaXKaHqbe/zh1rS4dB7FsABZlW2ePdayhwxZA+liwXOv2NeZnXMujfXzLNVFcfY+SdS0+1ZP
xsqrIxqWHms+oQTyxnt/MnofATmF5R6bov02LX8pYo0CSkEUrg0OGqxKEeSLeZpo6mljHaLUfSON
vEA8yHC77Y0E88vQbyQeHITz2ZL8jdrLzZ+zO6AYNu6LR0Aqe00EWpwHx/+y2ki+JgmhL3UlScn1
MXr3CYB4qHMY8QI6nfGAajB+1VXyN2eXv8jlvqaxCeJm7KBXcspf3z/nLAhHRgGHzl0sRuayxXXz
pzcNI5EnxEEORTe/zWrehW7V7Sz43P99ijKYwRhmftKblQ+3gd+NfHL/4tviKzMCd0dKHbCgShnP
AW6hjiSD2/0hsa9RnInX+1/oR3rbRcjlp9Z9dNtU3ABWkzlADbMuxvJHRIyPHO3cgLQj/2Bgfq7L
ZNh5JJqs59j3aJD7eh8UhXOz0I1u8dJ1G738iw4X02HoHNSdLXXuspTRnrPP0EfJrvXc/M1zph6t
SvF0/6LlEUXPLY6MgQhPp4/zN9T+x64ucJW5TG3LitW4Uv9MeBpsHdZ0mxPjtRyr9ipKFNFhNDwB
AQerUllwXriFvdSYaVmA0TJtZ9e3gbF2ySqHEjTc5ML89YPhGasl4/hlV/ArER3yGgje1BG40IZF
RM6qzcXy6I2zfrMtK3ji0iZoMvAurTN+SdC+VzOfzyNkmS4fihvn2+uICRwBIQPAKCr3rIxoEmXC
Yb5Onud8+NMHpblwtaw97W8oaHIWxBHFHCh7WkHpwklO8OGA6tma9aJ5yECWBQv8twmN/BalQ7BN
6Qis7Zp2fkLq9JRy5zCynOjpP6aivXS+Ka+EVLXPft1tOcaCDZPJ75Ci7HWSSb72S5XvJrAvq3ba
SWkf4YSbWzG8Wx4SodmrSLHOqrX2DbkiAdHdJ8sczcFLtbUCN9p0baBvZvmrIAQOt0f/T1i0OAlT
y2+yoeCLgne8GziHrPRgVhwv4rpqX3rxB2mO99r0LjJDJ9bIKDLqKU7s5WieqkCPF8sJXvOqncEf
oWcntwBGxfI7WcJp6Q5y5HaVH62Xd/MVwYUXZuNV1vUrdlR5uz+Qu2QRDmOFSQqdiV9bqpRVKKXR
szyLHF4Mf3kRRWNtgzp111LdmEzcwL92UFOts8u8PvdmC18Gy0lfmMtW+0bH2cW+4ZGkRCMxiqLu
gNXt4MvBh3LQUqwLMC26DEgfmoL6FmIiZ3cbA7Z81dwga0ccgHBJuXr8MBKjuvi1F+zzDLm6RXvG
sd9qf7Cuce8z+DVa3C0M+qP2c1BCrh0fKxPpP96x6GkfeVUBliQuajwPtXglkEDuM4ymqyLfJgoF
Er12MhEwu6x9PXz5CgtMYSXF6f7tDoRxdO3yvQV31jfBLqii8XUSZKdSQO8i0VN5a7QhwiD1JbUy
NmgVEHIt8BTP9m0OhH1byia0sDduY/nIYPgodfrZG+5myqwRsU/o3kygsWtw8NkOXZl346YsN0Hk
PBt5+lU52bl15wqiY3ulbYMQndS/KacljOz3gRHGd1AHKUwPr3+Fq0UTor1R5mcv5cARb5ER+LaJ
HgEDT+Ob1wAYJWEckv+6Fk+t/KgYaC1ICPqurh6uA7zJ6/2jskRD71fNh4K+EdO4QTnNqtEzhcrw
yuGJgius2uR6f0i5jQgA7J8K1XyknldcMz0V1/j/Pqo48yqOp8Dqi4td9Qhs7t9RLN/WD9irgd+9
ZGO3aSihqZL5dGk5NrPShL54akqI7Db6UKe2j2WfnzSGstXU0z+a6Ahe6zymiUQEXYbuaqvyiGod
UMroM79PsEqnM5aSLrRYOOFOWsnRRyd2oU3FUJVWC9lEZNEnxdhycgYVcv9CgB70v28Zl+8TtP3C
ac4YlvH5rmPXJhdgxbT8MxcZh7LcN46sOf/70f1zSI2LnamjSzxX4/H+AEIzBzoWElgUfcaWUW/9
wCBVwstoYpj3R28GkHX/bDDMKF/uzwekYG72i3ov2oqOqsXV+cELm+euN96g0BXfg6q6NSOuhL5K
Wb0NsTxoNWTP1pLgOxR6KwJT7wCgjUg8iRGbNJCtvhsBvjZBv0bhGG6cKYcPgCXnh9Sqvz0BGfuw
D+DJ2qFxGGp6uhBFqy/erLVfFd0PhaGDMh+bbkV9tu1oNKAqpD4zORhheWja59gnHD3qEO0l/gms
K4HFM2rRPN86I24uTTuvdrXxqnzvRKMEm2tjBM/tBCTKHeeYGWkendOOFArp+eNP9igEAfU13b4y
dxGIpMI4MWIYnqZZ/tMAeRlU7Y28ewJH677DViJzY66ml4Dmeu9FPnHkFefFyQJFpyHuNVfsaNZB
jYg3OZCgg2rj7FBE0Y+5JOP6zG0Y095qgonWnd+koK/7aRswh93PytmabJe/6uIzKcQyuPPsd6Nx
6bp8zl3d/27ytlvlmV89FkiuN15qYxloVLbPtLLPqUmLgxEgeWcSzqk3EsGN3v4Q13ayJpfL/LEI
PdWMtH2CCOrGZOKU0//GdKK2op6+pFrePZA2rNDuDXnUL4PWHWfgSTz5luWe3Y6Bw9CH+ERq89Ga
op2OeOWtmFzPiFfl0cT+1DJowUxh9F9Mxz/ovoZ/BSId7Qys4UyuN6NpD59cnmIMU3o+AXxOUQ+f
PZcC2pDBvWbYpG4O3Dy9fGfukjTZq2KBF6Anr8vZOVkC36CV1niL/KS6TLVpv7vil84d9dlk8AMb
ZnYrPyYir8Qv2Ze0gPOsCbj4uwnhjC1ePVZzxJTVV+SnDinYXbMDC5CfYkhG6wgVl59BUfJ5L+3S
Qf5sssn5jPDa8CMOymGX1ro/z2GKzKkTJDzF+cXNmpz+w/Qzh2irGB0DQSvQ5IzaR9WGvLvy7RfC
qyhWs8byd3MJhI4Q0HOSw6j1lgizCClK3lfpjgCCK7DlH1b3HD+mCavK9C9p7ul9i7Cso51Mq3zm
jEjPt3m2oiAFzgl7tulQz1AUxyxQC1zSLlc5lLcjeBuUpWbAAMKdfNRQTOAak3zQxPuXZJZDLk3t
nu8fTXH0b2yW0NxWIeePC6KeHWeRaLmkaXkjVlXDqVbL1NmO53PWy03qOxj4CsPatgY9PXRF6YX+
G0CV8sS5jYwJT53igRDBsG495PPUi55Oz/cHl/PJEukJx8xPFAEt5NkBp15yUXz55lg1ghVpnAzD
ffMr3e/gwLrnEonCuadZhe4EtVtbhzXq5x/d+ZjmGnSBvNBnEd189GqrASHkarQJpUb6HJ/uH0mV
11vlh39QkNo7AhC/gJoyZFcWPmJMXCdCbqBOG2F8IjJmEdbhwjaZL5zk8sDIrjhpowiOghOdFZX/
feb/v1Yn+peckI9pi2+ykJscZzn870fOgrULMKNMYsQvz4M2EPClut1jvLbsvUyoAwcyeP772ajf
vL2X+htv+Z/CgDjO1OzX5DP+LkajOCp6PrVnBQevHSsSZ9FjeMmlSehulyUHCQ5yrIUiyKBXi646
1R3+1DZlcJorBjTu1By8CIRKsDzA+hxOMgRzm7ZkT0LWVhUkbhVYvbcyx/LiqJrz0RTnNLnYf3Rp
/bo/G3Sdn+4f/f/D/XO5m1/HQMYg7VeAPeSprgZxchxWUw1+6iFuiN3SnQWLKdZ4hVynuGEC71ZA
AgMkrqf7g4H0daNsqCh2NR9nIej0Uexj2OgeyqY14WGb48EZ202LlRVgC3Fpc9esC6fFTJqmp/uL
d3+H0iTqjkTgEZYpxqdBxNEmor/6IlKFSGmcqHmrENGqg5E915X6sI2OCWIvva/BC377udA/vG2P
tNeMJzS3GAUsvQ2AkQAFqt/LAK4MZMLXvq2sk+76o2fOxAETHZ/4bvvPkqhesJYck9J6YtRNAxyR
La1wQ3zO/WwR2lWl2xrL+rZPCEiqRV/eUpWeY2/RillV/TJaSbqhs9c/pQPok6HBs+ziUtlZ1phc
lAUmhsv82yyb8VTQayNynkRKPXVEuVilsVcGBNbZQjYqGfQeparOJuZcKBlz+cQUM98YYQieYTbL
tcpRJ6bwWqgTGQrm3e98tDZ+jqxnin37TT34VcZ4nVbcKkpt1vk4mY+DtWTTk6fK7jlim3ueMSeY
NpBkh/PXmMLVyOcsXZc0+OEzNILQHmIT8CjxmkjciOA+ODtURO/Kgkg6nWUsIWo6mo7AEWhQxPeL
VLzuTETjQ9jtG2n5W/xaWAugC5N1P1FkGYwoFTz9mdc86ejqNc1wGOyQ3CEGxCQ12IcynegfQCTZ
DCZ/Pf1FZ1Pa2LG0zLO94QU/4QxuKXaD8JmsBbzVTP+WFDtiiPWhcq3HTPnNGq2B/wKvo/3vo3Ye
CMlQ4Ul12j3nuMcxB3ZrQ2p5rczp4ng4KOKwhu0RPnL2bRmiMUGO/eBjaZbYukop2xH4Wc5YYv/O
5JOp8O9N0H8SZ7qYLjTgQj0GOOe24PUqciScUwf8z92nHo4xNwVFTmVxc2zmuzn2jNxMd1nlH7j7
FUebLEDuXAu616N9HWYCCKP8OSm+O6t2tnFv97uWUpblwXxI0iReyuH6KfOJMW/lmK1q2q+PDuDx
qavkS+4vAQOAkoIqybde5qa/Av1ABOa3S/4G52XxMBmBsTIn9aq0QOLAFu1ENQ2pAsNVCyU0xbyl
RTfsOgYOXE2B94tqgzVCpiPNkmk3j2o9tmrPONPa2FbxNzeNbzI801LKTWgO3lFR9unIXAfKY3Zf
N7vcQ/8ShP2ECclmnY9n+UGzlojoFvmO6Rs3w7qNRXwqaCfsmVy3u4TLWOK2R2NbeHb8tGBGCUkW
Gyr+zILHpdxgOpCkIvbZQFT30LhkYZvim90JWcWLsL34BX3HugXMxXbGcckiH1sSAFEk5m9c5CbJ
RYaBzwMpTDx3X2FrcDkk+aNXG9Utxg/F7Nr7rVLn9zi25I/y4lWjh45MFqxZxhXvXErEklTko0Qr
i/iJh6ioSV4xcTQ5nf6DVEmQwYhzDd3OQ5YmFiLkfL4olsnBg5DdVtU/hwly5+x0MGyGPKdW46BT
1wCwiL8k9zX8M5IYXKBTNaL6hWh23piJ0W3E+AHoj2DO5ql9SQjE0dWcdrUmbrIRiwVdIzIJIPv7
hZEfRaiJZUvW8SLlIIZD7+ly/W39P24avPijZW+7FsiWasJua/tOtB/L0gKvch7mqr8A4GpWJUb0
5R9yewJ44W4mjatikyx+CoUVc8wt8BR20z8u6Pcl0D5JcC0bEUHeCbxO2BZIUDRiw4daN8E2LOJk
rZMQopomnjSpOcZjIkc95OJXtzt91nNnnF05beFK4oC0QZziawcShYMJbVryg36YGwfQp4xwLrRD
8VEp73McZL0BnmTT5O127BLJtsMXgYCzfqtU0SOuPuR21OAnoShXXu1ztq19+Oi3pI78q5dfA3Q7
V0xi3gXml050tvcT9MKyo6lnU4G4LRcvyXfgJPuSNAzfKdfDAJHgtfbAnHcdgenxYDCxaHwycFwk
iRah1FgAr/cH+dAN1i7Ws31qotFeRWEybODCYJNQWb6TIkcY72Vk27lesGrt9FTgHmPCZ3jX+0NG
KQIpuTu6xXNQc87BMMmy+9P73zmXHnt2Vq0gwDzLbnBOEdEh+OgCF4hD0byoyC83dHt+TCr/dwXb
tCaFBDA6aorTVDi8BSPRfPgKf1LshpuxyVAWJ/pD9o61MRLqTkBcT07irWKlP/i9WZslvwiYJiBV
jXcGy8bsw4X060z+g2rdd69N6H4Hn4pQ5svMLTkG6joteNE2w1ZB/zVFzwt9LJBTAFwB19BYpus4
QeruSdjYaG7hIqoPJJvT1gTgkucJcS8+2JzG3oSECSKcMD90TJbZIIiw48jql0lycYP0kT86TKGW
LF4ydr0KBT/+JAJK5G8nMbqfSvAf6pA4hNDPH+I6QQEl/REaUWsTJ2s/kr5WEssG3yAoSSMR+/TI
/JtQC45qjyOMUGBHjIHmCDk3NKaZnc7+K+IQxlhM7M0Uh+iveT9HW325ed5wQJY/hhCvgYj/SIIi
WfBw3YPV//D66mAWxQUfqzj3skPpgfgnT0+OH8htFpkonEsf7gRyPBN1yXZO3Otc9P9oLYAAL9K/
kXKCHYsTh5v4D38atO6OGXNB4xNesfmHECz0Q458qfKQRhVv7wN+HfxomB86Cd1Euu3XBKaCC3kt
h0QcElKR2QKK/m30wwAiTfRYZuiR+RYp5/Tdpqug/ZElW7fzbo66HxTj+zao2Z4D0TzQDii3hZsj
4Uzi98mQ0Smebf0wtMmPlvJH0NmAd0OlYAGsgTEeMJpZd6pINx1M/qDI8E7BemVAjlHTSs4k7q4i
J3xOSWkZWS4aG6NNAy3gAVcFWkbELnFaE5Pu+ZANtVgGhtjJIbXDUgBxbj3BEUBxZp5YQtYiIsXA
wbqpU6PfeuFgoFdkc6xiTmsJzRLV2W+jiJ683Pqx7FQ/mGrwaF+KDJ1V9dqL6C2bwUnrYmYA54As
AqTPoNF8C936I4aI3WjzX6w4rmHSX0GO/mUxeUG1nH3bIAkyI2tuPYy+WFYvEHhuANkMkkPsX3gz
iXrxaU0pwR5CS9yq/8SC2RrxT1A9ymnNIeG5D8CX6GIbeg2ZEI15wB/Lr62hYNMxHJPE35BiDWhX
2OiGQXONHDmiHL6YD8DSApO9cgvq+vnAeBpmfAuXy3K7X8JkuwAbNLMVOY955FJVBIzAZXkw/CV9
hPsmQ4NOZoW6MEWJD1lYvAIix6c3H+ryQAq3t33NwFNRpkIk18F31GP4gxudk3vs3jxX0/7yeYPp
3v9G84NjodO0oZqTTYILoI3kwY05XYiMfFMrO5KXSI+u8PpVGYzn1vmVmfERIHqK4iH6yKvmc3Ip
S52gQWU/tk/cOiTRMBJjwv4Dur7iEpHDOnD+tBEuetjpexVX9GF515tL1ae0csLycY4JKMtp5+6i
FEcIWhjMP0AeW5zX2Rid/KmHAeZRGuaEv6WoNvZFQjAObUd2WXPEdjz9Ys2xtwRPYQDvti2Ruhcn
H0Ky2fBBVTSKMsc4m5AYrIn1EI1tWb4iunLhBAbvTACrh4QycF+71bdh4Hxe7GJu3F8IsOEXT13W
Mk5ZrCUUHQQuaIOLu3W7LxKtWL3L9pGO3i3IwmtrMd9CQ7A2kzbClaZxVZH+DGffeAeisVi7x0c7
R8iixKMP0pq60GFQeeQ7rYe0JgOZkeM6iLqdM/t/DKfjl7fVd9O351IbBr3+8rH3FB0UQY8d8SmC
va6o92QIbAlgIxVaJF55js1L2dNjaB3OB3jLnibZrNKYcRmNzJOoWogx6l9UwwAjjIET2Pw2hl8d
AmsEKexLji8dZgMDpgnxpJ0E57jbUEYVHy2dIGWLnsvco2+IfJM3FCxaBfN+XuFAQVzXIk0mLZNA
1/FNDtAmcUG2q7kJGi4Qr135DhFvYX3opTshgzUQQgUTkLHR3GEypkQh8cCd/6A0fMuW+z/Mi2cl
jWLlxe5FtNzY3dBuRG9eeEc8lp1i3jTohEYz/wVq4NPyDzEOSslIp20lZwqf0KwoYrtMw5jWIwKD
lsaHnRPkk8C2t1pMwjR+2irf2IhBH5gMr2go2atEjvNWipigjd7d1hHZH37+6ETicwoQYQbpN2eW
GBPAS6LmA+eGf9w9vMg1TuSSlcJ32Sb70v6OXJh52oc32ZwaIN9wZv+5bv0iJUslzri0DMgL8j/H
YDzMPZrRvLfWCFFvUdn9m8rdPXS+wR8GZ6DlHHKczeRnoj5sQwyAeIdpgHdPUXftnSUpWds0UY1v
EsK/R2BLMNDlslJtVILDiaazva05KUirxBJSNc66aZFgxtIACzTRXhcImuZ3XulPnRFTZWqiDtzi
yQwK5GIAThB5OB811tQaWVXrMLGrc1FvBu28IOj8Hfx1BPEXOkYkn+J5H1sHQ0O2RVlKdnDgHQFX
nCPf+sb6GuwgZdWboPBgHJo9YHK3X011gK7AfhmD/lkArlhNGTgom+NKOL2GrgRFew+cCqOfFF+4
j2IgZuUdm46Wc9T+BDFh60pRNyTR0EIsD1/RPoGAwyGMeWrVthlvUAimsGT1ZvJDCIa75UohIxNn
lX3NOP+VgBKxOWHDRo0nplsk/8LRXxXiV4zzndESZAzV/cu88iWKCa7ICmJUCpoVnQBOIw+N6F4S
0zk7UfVmx8MLixKk9a2Fz4ZKLQPWc6MwxrDzovrpPUj10Sy6nhJRP7HKktLrYVllAR3JkzFj78kq
NNFhbBNmU6MLa7nnrcPcOM9RUwJQiMl4LRmlPPdSYP7NYSO32znirCH1TE+JOX7op9fYNvkqHic1
FTAPyw8/YAFojf7IYkK16P5GhHOVc/vYoaMYmfeZUfGvQz27gW90swOE/wg5fuy++e2O1nMXcUum
ah25pG8YM9ed28EYhUGIN/WlZL/H+fDjuPOnDLkhIktgBW3W1ThRdJrqodMzgWbcgDV8mRC28NZC
dKsn+5tGAQBp1rgOf2zJypShVQ79owqZqLvy6MQ1IqpuSVrZlsawi4dHy0kOAFn2ge295t8qpjUa
OqOxKePxqUsFRrIAHIwyiv1slF+9GVYPcNHCzWzx4y3T9eE2U72aBbEVDtnMq6bHmc+5O6cAf8rJ
aUHEjLnGLw+0mmogLrAyAhBROVIsAnlek7D8TBty5Yy6Og2yI8ZC8drwxkhbwXQrSrHtGQ8RWfwe
9Y2zo3ThZoIy1Cq3OvTBdgr6z7qdsj0bLblcEOIQXj00HhgRx/gc+mHvjZBSFYbnTWaWRxft57qs
Ok58nT2vWeGmldmM7zoR9X/9gCST+yjsGCBmyPDbmdhgK3taCMNgNXCGpALzYZJ1Jy92NlXi4gwZ
UZyExSEnpfSSkI/mdF9eM+wKPCL7bCw6kNszWQOeWe91GSFG9ORvr+niDUvdNs9gUEEYrdhOD3oi
JiUEMvQQhepU+pBC56n84ydLoYEecNWxwK90VryPJpqTWFrNyhsOanEptSFMDuJfVx4zuWKKM6YB
nJRHZJUNKEB6wTSZ3Ns49VDBsxHzOOQO5ALzZhIcZwiyTDYiSQu0iva1DsVn6GcTBSp6J8FsijoE
AUAc7Y1WcgiL964LHsRhprTDR3TOPARuCEye7auG63P2RHUcg5yYOytExN8FWETGBtWj6Ixt45Zy
jZR82+l6V7c2qlMrt1ZTwTqmHOQwKSmuYx/vEbyfQmXBnurYZ2KZPVnod5sK0BFCbib9C7aVLBXh
1s4ap2FCBL3HFYTHijSu4ducGiCCFESomTZJIEIGUpFgNsKQv6o+QxrJULgDSnT7WY5An4oOda5n
Th+WDbsRpYgAlNMVG88LmNgk6aWvsHQvlG5nDuj0i66jldJtDEGdGrXB2iNmfdP44t2ijp7k0L+i
RVe2WtvsLhAtwjMwtWTdDkSyhDI3iKOFWAPcBoSsYzLiNGWxzS2Yp2GkrwnhlnkGDKTQTykQ6kOE
HpLLAwhRVn0UKMuRIjsRx/PGBUyIHtegVfVM9B/NlsFZAz3It/Y0YJd14q/ZodQKgFn0JU1EvF3c
Bdju2au+0E7sglldDIcUb4dZy7oyLW/hX4zUJtxofpptB8cgjaPSBh7okgShyY/2OOeom8TvMXTb
vS07RI/GpmGWrCtbfhDyu1Yt+EIfvRvjvC9/riHeLcZLCXJcTJAHEnitqQZhmxQIKOg9fLfMf5fR
DV2qBqDYbD8Vs+Gsrcz75n4OspRdBX+TNUoyXR5808p3Kb4PtqMQAp1nf8gRP1Vh8i77XPNg12u/
5NzXIprOM3KciBrUFGHjG7niFHooWn0jWkW6DEnliUpGgRya3M6Tu4HtFEfXsOon4m7hHR10zBBL
4pPjtdsIX2sQeQWGuKS5dHakN05Eqjr2+whpJSZYD9QG6ouTawZ/S1vHu1Jlf+ZUnL2k6dlVpP8w
0jwDl0WCXiX/jDV/ceVjFYHdSm8KGZxDrB9eqnw4WDnmltKfWHuACEJpAs82PudJaW5U2tgPLq+i
XSPNgl4KD94J3x3cI+eeiFWTTIKrIZwTB4h1Qz/q7MXlyJnWtLYJ6awCk9qWEMHXZIy8hxGS4wqE
0e1OBdCdIrgk0WQ7m1tnCtiGGAZtJIL3VVHF5TrldVxBK0Rr4fbPLq+g079Bn7k2U2eBSDJAkimi
0tk8j05NWA/nxo5IHUrfv0aE5dSqDdJZGHyvUI1GayZI/VK04Ke1aV9tCiFqNqLCohGCr0xXDPKa
QH3gW4Y6IZpNqjAH+jSQiPqYn0OmEwe4As9NQB4APYYWISx1p5eOMGhDWANJKk+FkV6xhDTv4ST6
HSFT3BcMj9eFLk9KUHhW0Y9Iwt8wzU5WW03vmf6IUM9gZGROEWjq8LwAcBJlJDQ5QcwkE10g8xg/
O0RmetFF+syw2HntekYI1hx4WzvcSacbjomet8lYpOTc5H86aFhtU/VkqkAvdl0yEpZ6esis18SU
6MCHJ3tGyYiyiXPMDDJB4Z6qHfGHouA0B5gFS6ofmM9ptOtF/eKbEOMItPndIfkeUvKf5jIMj8Se
P6iYUGFr1ps6qftN5Sz5BXiNC4vUxRC0facTeshR/cU+c7GAxq7bsbuKvtj6cSGAfrJXV0t6mNuZ
E5aEiey+mJkOp8Rw3Qvv27Zcex0FU7cpOxaB2YNwWlvjnmrvm8wt2FCYZeEPOY/Iv7p1VQXEPWbE
2TW2h+QZDZnTlH/s00w7b8VxbNghwj3LHERRipqjyOV8SgIwZJQnh4QG91rOtb1HQAEWkAYRWE0c
lLM5FKspjF/yvFgPfVw/9wQKQ8J7qFungTlxy6sA6nQo20NdZXgiR1o8VbNL6srdZdzTveugaxj3
ZRIdUCC4O1qs4crnqG+Un0l0NuuuPdh98Q81wQ/TmleXf0Q2PK5PZ5nOavd9YF66aAz0StXdLSVr
giDC+jF05LAvljnJiF3DCupnr4zEppHp28DdzttYvI7TefYntRzg9uW0yOcahOmJNV4SQVNDI0vx
bZdo5ZA9kg5fvfV6+5PtgBDDMPwaq/gNtq+1dTJoO6aGrjcnxdGLkUMoIXcRLwjETnx3YKJ9kOe5
2LWjiIGFIp/EH4w5T+B8gSLdPzYkDrS4Llycss/T3Jo0FlpuMVhVeMM7CCwVJO2+WMugTo4Gd8jO
xmEAweZ1SEKUvB1GLul4nB+zlZARopEhRuSA4r2Pqz9KNpvasD68IOlZxAb64dTp1YA9JRObuUF8
s7Q6N0ENBcumZ55YCrvEyFZYTp85AcqCgp+YgfUgqr1tKTKVQrZCKldvYQerxwniFdGa+YGZ/cYJ
88d2JLyJTjVxb7TfhWQvJJP9Ms7ua4ow8WGaIT8UFSybqKX5qXpmXC6bMEcducEcvHQFPE4fIIuH
Ds1+OQc+LcD2MTEFoUyqhR76NKv627RbGtuY0B/K+mSl2bhJWFweRIpUojTQQVn7Crne4pSAVk/3
y2jLp8k3f1QETccwmNHNMD+I5kY+ZalDWnBLAecp4VpCfhjAoQuT1r/XA2iQJRJA6fC3DOj4g/Bv
QccdSYWLkyGgI5HbnrczivAaCKT7fjEXG+IJP+mN0chL563XoDVLon9VD/pWpMNp9Jxi6zjzZz4m
PyTFg3ivCXghNJiJr2bPLFiFatLXJRW3QmzDIuhnO9js1XUqqIZGO3/CncPQWD7YJsykWNH/DA2m
OGphAYxt86s2C5w2Q39AtBtvM4/Gbj0/OlkdXl1T8hBbzjFR/bMxsI5ZrbvPqiTbm4ZxAKgL5lbS
wq6KivJYVr/G1GBKODb8bMhW/N0Wjc0iR7WfpKgFmmR403Nw0oINlXibVV17JieHLj/N2vXoQ9hg
yQFTH0O24mdHIQyPIhT0wM+qmQEkQxLMbOKnbRtnE4PCXlX/Q9l5NMfNtFf7r7je9Qd/6AYawVX2
YhImcJiDyA2KoqhGzvnX+4Iev04Ll71hiRLDaAbT6D73Odep5X1mFN8Z3JHbtqHE217lzLj+MGXZ
sbtGv7df+sISD4mK5UMfd/kVwvINRorilC6GQ9tc6r7oWR9DgXRYWVtsPcux9ibqkUeIHh6GV4cu
9JiZNTeziflzMr0YHiK3R8ZFVlYPRKZ09imOrjuzdN1z33Vn2rUpnmRmztt+v4zmfVUMn8iY29Tn
tsoh+AWoTrEtVqtMXP3o0rSD1cW93fY/nAnHCf/hb9M/ROacBoMJ9VOloTjIlEy+nF3CXMOxUen9
5DTRhWS8TD/tqcC/XFXIGF16YI07EyaHT+gz8lz0r7avD43dnjE3/1RDjEFgGC4Yb5gAkdYIxgKm
d6SYY5TYrGga/zB6hp2Frj/n2PrhSRKvEKAiqjGj4Uko9773iAfCWaInwyrPcQuIYzUHXKKmQzRZ
HpKGvMKAFYozNT91ehY1U+A6t3dZJD+ZKJnMFahZkc6SBJxO7hry0EMkJgw9LhhnhLUlM+FqqUad
smh58ntCPaH5yYryEX/5bgrVwOb2Hdrdgaq6hROKpHQU75no3fjYcqtTK7nP8QGq/G0txvr/X9M/
6e/yHkOBLou/Oqi+ymqG8xB1/+3Tf3lGJi3zP9/z71/zp8XqPz67xl+chsrf3f/4VcF3efuZf7f/
/YvWR/PvP4vf/m+PbvfZff6XT7iZx9380H838+N322fd37u01q/83/7jP3z/bwrEeF3/PFF/PU/r
z/+371v/A//8tyv1gP+5QezPl/9VIWb/o7RtHy+VbXvCE0LJv1eIGULyb4ggvu+6ZF2EQ7tXUXIC
/+e/SfW3f2jLfv2jMP9RKF+ZvkMNmbBYL/8vnWEulov/0hmmXLjNvif5zZZvuQz9qServj7hyemW
3/b/DHZsUZlTzDHg+O2oeY893z8ZA1PrgVlGVYbvKXPJwFy2VcVB0OEdQFMGPdBL9DMxxbUibL2X
uX9a6AnZ+fDCDgyoyLuyYXHmZ2Ca8ZZRCZG2DGtzNEp2+OW+osQwy/30NHjhe7KYXQCwjwnL9BJh
6QKa1zz4jSo2XSQeG8PeL0uh8UuYHcSsGRnK7MW2mUBfQzicu4HjbmK4mzl6M6h+CWrBnZIwzxc3
guEKcyw7VIPA4GFOwCxs//fUIXoose1sghvmYjZPDnd9aso+JtDV58SxOdfbHtBKBEnuNiGqukMH
IEdFGBSEzuEK7UHA1HuOuZ8pY50qPdW9947ezKTPwc4x9T/8Sl8bjxLhYtScEQRuhXi8cXL7XFIl
Moz6NMR4FfC4nIETkesoclho5m8meI+lOX/YtFDk2gUuN3kYvgxNo1n3VKBVtkV2saT9OOd4EQXF
t2bdHDjAnwwJuCKR9zG9a0FZPDVWw/PMjMpl3ov+Mj2o2tXAI8HPifoTPmtHR/gE1DLL9hgTcO30
b0uZDHtCM+eZfAeNQMxxZPvh+c0X4JJTWM6UrhYgCMvsOEXM/skuvueC8yL4EEznbXNT5/3zZNHo
GNkfszH9nG2GBSWdYjHegnDVlTUlZHNTnSraHcnOE6Yuxgjkbo+4AOdJ7knQwreiGJZ8AnpwiH3H
N8v0RpXzta1MZDRreRbkgCPGAg7TWN1wg/IHE6YBIFizId9HZpg5M4RTFSfHzEaplLrMiSof/Vhc
EQl3LlSODU4C0N8VkEasnbCzbCo4wzw+LBASNv3vFiDBJm/y6bmaVsWKbZFJTCNa/Hqdw74M3nVY
GGoAxUx2jkL7XPzslt2wRKSlhKUH50l9EXGpmAEsccZ50+1aEQxz7D/g0jnUmBWMpYChZRMFrKLh
lu0MjNyBMPMS2t/WQJsXmcgMbFdgxnjSsiK5B7ANfR9AIvGV94Vr7Uw6eQt8/r3wPhsjBVBe9fYh
KlZLSkTDGksMdv7yeUL5jmQx30XDqS3Vm5xeqYXDEyGKCyfQeD+nDHlaLyRxNKcXRuJsnMdh3CXW
/CorHWJ14Xzu+sZphslJVjuABHFZUgAfiy4XOJlE+YB93THDZWQm4O/ml5zJrx9br34vUDJK46T8
7MNawhzvQHWjs0M+KMjlvXcwtbrG4BWx2g2nzPrG0dBwqI+xgzc3DWopWnx/R0LwrTT8T8AB69mP
5lrXU/jMOGG6NSRty1wNdcxjDU/ctfCOG9neyrjTJ0yXB/pETyRquK/GJqYjf285RcC45d0sKell
V/ehM5iFrsGmxDlajJiIziBQRs5XAqUa8bJhBs3GguLH9ymGyGOBoi/8+OB307Nc6kfKOn52EZvN
zGgQa6JHi5HDxrEGsbMmLOOlg9snR5PtuyXax7CTYlkvzNaOuUauxdI0sx9n29q5hP3x9t3VA3Vg
UfZbRaB+MnJ4eEf6HrRM6lXoo+xKpEcQqBziex1Fr92w6B1piIDSbjY0qFkWFElfNpexxVXJyom8
tK2zpr0IuJ7Y4gjwcSyyVX1FI/yavPlaL+GRDOKLV1NtATAKi1zy0gI13tW44jbj3Ab92ODYMSjm
CI92MVwjk4xtFnMytGT52qRPjElosgOfzaw+iHKBhGVM476TjOYkoTWMY8UpAT88z95eLlCe1xMG
yA0sfkPg1gxa0D2rhTmB6uyd2Z26sC3O1aQ8zl1yl1m9hUUffSe2qxNwGLUpF2LIjVfAuGJnpE3O
q2OBNmVYzHNZqD6l2/boAe6tkr7FGzdjslbhQeXuzfBjOXWGB0eia+UFuOkP3YGPJunmEa1njMpq
QGkkfmc/aHMmQ6XD/ay21Z6qvS9rZsBvl/gD5xIXq9PRjZ3DcC0ecdA2WyiX9KZNkNTogQtIIaO/
6xeWSgKMizwOzDaZn5Iqf8hD87truUc5hBkOs3ffumCoC4deRMWgGmY0mTfjyRbtuyUi7py7Ko9f
tVed1RC6KGE4cUGncgCWO8zYn66NgKGr7r2McU9WPuLaqD1ofiCvl6Y8h4zrkWOfndDlFLLoO7OB
rZc06pmD1EJcHZT0NMLzhqi7bfzkvlAMBJYR1NUYPactfWnK1Azr6y/OlWHiqxs0u0dOwyXInh7V
GzjDPhuMu8ST96HWF57M23LI3U0bA/wTWkebjtorxII8OoI95wJSglwBOEtTDJ+igwifTlm39dIR
aZ5J8DCUO1RThF41rb27P2CLx9siBu1Wrkq6TNQb7OZLvexGRV2AmXavJjWCdWps67BbPTW+w7vM
J3bUBKFegkaNvzqfFZNGkHOr/lid42PjezRH0yBhOPPHNJvr+CzbqBpTJxD8c+ni5p2qvrmro2td
A/Ps0APC0WSDQfQWscJKmVTPb0TKgG0lIxC8nK6u8rmfSr2FF/MRTrDzTXQ9C41Yv62UCMJNeuuu
wZKq0+9Owv6sySks8laL/V8fVDQFtuzfHIZaRMPqqynjBucLkaPSMfZVxkxSsWEb4ig/6Jp8XOj/
5PiLpodABldNLy3FhnQkOSnEZjqn9zoKKRXIAo9U2Y6s4rtwxFu3yCeR2FHgrL3Yvn3nGcUVTnNC
zrxaDjwEEnPt2SEc+kLolTIoi3mEkXtiR1og25XiRwJI5Chn59ZPn8cq3xTGRLuUcp8cw7vw9x99
4hI+sbn/WSZDmT8WksT76MbsJ/if7JKOqscG1wCs6Z03KlzotF8HHpG8wc+yrn2kjUSCUzJ0RXNn
Fq1/7rIEeNDKy6GlilFtFlhlGj6jd2HtDJibVOfGDleSAzKxBsDIZm0XGURPMMgD2w2xmdDVc+um
2MuWTCdcI/gw2ACWXdTcA1qnR4HD7o6nIqFRLtlr2zKCmocTQ9xA0LXfvPVdMonw5IxzeXGBxRxD
wK8kRgGzxTbeHhBwxHvVbkh44aRoR0bBjCDx9jNA9YfziOvzYuhC79Ce9t4w1Xtv2bpGE+8FomWM
1yVV9rftc8cgKXafprvEkGdSNfiTLP1YJTZCsPU2jeo0TV5MYpB6FYaGU5liiUrp46gbvGOKgUTo
ta8NITUVygsAjQGj9OzsfGKMCOEHQ9RAf+ZTS/MqfUDTthm+G2DRZNcYT9hJjH+EjcZcTQcnCakZ
n8xnphPfDdZ95F48LbC0YWwYN1xIR4ZLEDrANOwUQWUfK5BamOB7Q42VixQ31BRu7T5Nqjb5XtJk
cuM7absDPb8Xo/vg/XZJAW0hKdTMGwlcDYhrRWMep2mFMH67HtmABHluUxr2jemQAaMuzO2r62z4
0bHyq0tNfynDGUgZyc6Q/rZfkm0CZKI2nVc9kHpSUX4dG4Gw704bIii/Ikxc+6R5IxP27CTLCndG
WHfUz0hVj1Nn3ij6h6MEgEH7Ul7biY46KhvdKHwY0XW3Ztj32wBwJUEFpU5+b3zjTdxyBOFRpvpH
Syop1tXNoodXcoIPfkFRcvkFTp9/d2RHOLw/ulb61GIdnkech/7sf1slHi5KNSH5Qhf0GvUdld1v
cDHJQWLs39RCw2njafMNOjeH6JzU2DYsiN89pjUhnjt6abbc/L5UJ640ArubCBd3RquBmzuaAucZ
oJL50JTRbViy0FewpZzsbVr9cLy92lZ8Ng70ssKhrGKgxHCGA1U3R2DovxaBwU4VOHfpvLNhu1Vz
dLPYcccIjEFKk0H8o1cGBGUWjmxC7fvkvqG+alf64oxYCVUjpVUhsyglxCBTb0zapueM018fpbRn
6ls5x5dlgQJIFosHO7IaOeY9VAqfN4qmkLd46jLxqNwQm667tRSW8yJH81FFeGk8noslLzxE33Dh
wk+f5JzO2AGKt3n+TAbGTWxjswHLt1e+oNTiHXHOtZURlScttk0b5xEM/XCwcfqXISlZzJ0zvh1z
Z5biBIeVPaCo1ppRAD0cDy2PZSMe1ZOJ0F8MHH1qazi7vsaDwPEDO9K4MeKCDVQ/jWdrpPupkksw
ahJn6slteIlxG5DgRbqelXMD0ntGeeZ8C7dVbEz/0mV2uaUtwiQpn2NX98jugH0hTsN6hxTcU/Gz
JywBQjvi0N8gyirqlmfSe7Yz3oomonPVsthCUhTUvMztm1nRgdQw/8YSGTvTaezcbh8Sl4q8Yd51
DsdhNxZfek7eW+Auh5orlrAnh8PQLCnBcrIzYW57h9uA5eaLSE8TGAsbTQwf0MmJQmvQx9uwz09l
obiY0/lO+KO1zVuhAkzBbc2oneHZr0Uqi1UDCICBvwJ/PDb6tQEKbwTxNOcsq58j0cMIts8BQipR
a0qG3Vn/HhrrN3v4nauqmIwBg5hwIju2VOaeCrr+gW6z6ACBv73EqG+RA+S2WmhaihTHfGtOHkk1
U8JUhDgKk1xvcyz7tcc9pbD0V2N2OpCjQAbsXOjMUd9sls4/OIJ9TMX/s+NuUOIIrRLe6fUUC/ys
zUgJC1ii0XO+VbHwDlc45uoYTrRZhbdV8zhXuj7mEmDAkOHGAb8yoBtfBubGG7joCZXSI1A56Cd7
/LQW22PIGyC/EPFvKPrZ6Ey/prJj1UYgZacPBLFQzh6t/ctjX5Dhyrzr23XnVwzI0d4c5Bbm0qxu
MfTD85q81tmqiUV3SLipGUz78ID4T1a/wEggj754TBWj4Vh00JZcgx1MBSS71RlHOUxf5wrEgaXc
D0dkZMO9fRLVlEVkcA9dL3vtU7jjUo+4HDSWgLZ0x0M3alwO5sBlQVP9lLTPmcbWjeM0dc4UabEb
YOnAogzdN2vO2Ex/zM4zsTx85mVF0A3SWV0M5B1n5u+57exFvV6GyqSB3A73fc/NJmJmEzER1bF0
XrRgNDHUpJPN+Nmo7WIVe3DbaGzRS3MoXZjUdh3pXeIk47FOooBwbrKj25ILyyXnMU3jabTtp7AM
5d6C6riDvpLu7Z6JZjEbapeGKPsVYIJDo7OQGQWGmMle3FVqOBqOyYWUw+zTRkJxFLlNUY7vBVkc
eusRC2LaqI4ZFLWhxFLQJUsBmkb/0B+iCedHMFLxbhq4N0728OVSMNt1xNRR/agnqhbUdRcHejKa
/bauJKS3qia/l3L2Lmf/7Md4yvTHLLnvLIabPuFCu2vYVjgpLpzIHCGDDA62Xh6sl75F7K3Y6Spg
MG3dE0Fgx2JNdkPfTfzQ5QZD05En3GRJNYfU3tcY4qKkoDxlYQ45ChqkWMpTTpDb6g8+0/Ke56n7
5NDdHujufXbc+BJljAcTIyHirRj+pmZFwr14q0KRHCsS37t8qYlaGEdGpxldafotYmYWQB5mErzI
zyHCfCxjUuDet9UMDB4JrTNweCVMoYZaBH0h9WGu59V1GbUnfeHg7+xayFHp0Ihtxfu51ll1rEr3
V+t2Bybo2emPrmO5n65pMwSC2bs2kC37wsaObCZn7Vj5sXF+jgMH1xxcP+31P7jlcUiLw+mkuYrQ
nezbcEzr08GKvU+3JP6nLAZsUBomzge5tUnr4dFgkhd1YXTjIVXF+D4Bc4PsolBxKwVFoT0H9EOm
56Mn80dWAqxsPgbBQvCLGalVO3brr1HzaI2SVqi2PhEgyY/cJ8FvxqilDevi0vNbY5MLVUOvb4W8
a3s7aJ2BaRKsq/3IShKBBg0qklZ5PpZ3/pSXezBBpGFqyJVOjl0T8BQ3bGBrnGi5rK0EYpknj2lb
n2uzzR8n38MqksVUXStOWDlMTS5zkLNGrd9LubfJYghTdKcS1xJDfFIPGhTZiSPLyaudg7U0xSVO
5FGA4aPtb6EcZv1xwAzH+0wv3c7yX4Wqw3WyjZlh2i+meO1AHG5dsaZjOIhOergqloK7drFe0JU/
+6aWR6PgpjyAcYQHQ6bZscKfqQgZmqUECx351Tn1z4gQCYy8Nzao7b6K7luygnv48Q9jXKzyDRF/
DfR0Q3khRONsVT77J4qSgGx4tOLkvH8aO2+OdEA6ayMntGm1qeb8lbfybUe7yGUA7gd/tjMphG6q
6EaQYN47lBPDkvDxOXpVuq8aQc9wigW5UJrgZlZvbSMyLjoPoigKA7YgP1J7kNu+7e5b3lSHYkFx
dxKEnMzF5paBdU2ZTRbMo6ExMc3Lmn0I/2GbVE66sz3Zooh9Tzkx7RwnkJVUYb+RydpZkkUGP06k
FCGYMGUZZlfKs65giTdRT8W3HlBz7Ci5o9rqUFrYeu14vDhte3JVtPY0s9mlxvAJdSQKKoELwZ0R
I/HzHuy2Iqi+lMeomA5GUro7lRruqbOzrZGF7NvblkNijAtkDnG9tzEmM9xsI84piaBP6ycxl9LV
6Hru+DrO6mcCE4gdhwU3uMUeip2XS5041nCMsOHjnuYO6gL+7fFy79w4fmktlBxH+BmzDIInST7u
mjl5G3z8Zjm7WiouxtuFkObOL6yfmAPyDUKbxxRdEKiK5nlXwaCwR/EDBzut3F5YB+GArwzYCbZc
Y7yJLS4Sk87zTR2PtMrQ0p35l8zG7CcnjK4c2QkOjN2VzPvajU6Xii5YBuQ0UobHu2FxSTdrot3l
VC80zQ9ii3/+tWSpRMCwiVaynPall167+rwkpGTYSC87208f7YSGXM6WVLgQSD6yuQmIEOq9wJcN
5REmpetYPEVQyDlyWpvRst4dwcyDSurzIO47UzQvRdfWT8sME8iixbThfrNpHYcQRy8PnfaCpFfR
fdY+lIwmXAPA+0L9bI7ISeiU68NuBWCLDEJ1q9TqQePyat34YEHbwCjbk133nLsIlCyNakcyeMbJ
N+Ll0e4skoRt7jKHHh5zOCOHLMqtHWBiulhlfdeV9mM4+TZ8fGXeQDOka6Gy9mQ55r1pH8IGbDgn
ZsqBUFpOMvQqpFsSBHEajAbuVbnk5qMZmwOCAJvMzqQP2Ta8ABAs2oBoPRD641eJQL9xMJhTGWjL
bRiq/tCOK5E8G3CletqBKtS056TQv2jaSY5EPmS1YKvhk4A8HXYDEUcPCNzjbYbZp5zS4kRDEQbv
oR6PapmehoZ9mFxMBXdbsg9LarmPmJxowcrrlEsRxAs0JAPBPY3GsxLE/h1PeZdy7t4rCT3dcPuX
WUjryWQ3y4H2pqFc+nZkud1Gk+8cp0G9Lux5xkwOB73IR8w46RNgb4NBVVHsbE0fDkrKg8ZAZwxz
RZR2xnkXZ/0aFaTofULFXSzjjgnJSJ+nGTjgQgNqgrDkWeTTqe66B21nbxgfN1tKIcgRjRUNH9Ic
tujSNwKfIZa1Mtynlrt3ndq8dOHZncpdqrv84c8HFpsaawGlm9PXlHPJS1irp7k2APiQAtza9CyT
jEqvMTavQYvhVhYye8gTHXJ/oTukNo2garz20lOZPml0cdvktXIV36yysgxSOAJLvVYOWylXLsFT
g4hNT8qErYfXPfC70RwgUp3GqvzltMiuZqouqS/tG0OmN904cYCxvHsDfslmoZz+6c+HbrlfhBkd
SoP0FT7Vifyu+4Et/Viyyu39jIzdHGcxLUIuhjJolhBXnghpF0dXinrf5/j2SEC656I+cXRTZ+eK
R07eYMvd2BPFavCpiJoWDn7PmcN11rNB8/EiIIZ7knMG5ehO6b2NSxbekA7zbuhkyt3oGtb+Fyn6
MihqOjGKmpy8J+tdz12iBeU+pfT3TdELSJol6Cq2T53sp12DY5hzMHAgWurJFcf2cDfqmSMwhAaw
gSXRCpwsbFG2Q74WTtple+yUei8mlnJbd2+FBcU8o0hmxwKIi32Kyc86fvYW4uhairHbaN9hgDox
Z6qo3mBlsWAWZhVPD4eDwBzJfABMwDHfM4/I5UYVxRvBn+EhIZkP8+F330YUnvsmm1AQwkwirHpn
2Ria4cCd/I7mvlrixIyt7FRZ0aHri/iY92V6Dr8TcmBnx1ScAGG6X5xKV4ESlEawvV8b6ApcaubG
0NA9oyz7alofhbC71RZOxSnvJeUGkvQdySq/KuUlBIVyqkOK2A2aPXBI0++zUFsLp3Q7rFF/hVZc
eoO/94V9lcLLfliaIz5cF3XtSMke0cywFXrh1tYMk3DrX8s6VDeZQkpnJtoyOEDKjlHGLTgkcox5
YRGQasVcY8in+bF1dXy1Gjjy5L+kW038cG6fMoWabc39b3woXTmHe04gz7plq9BSC+ZATQy3tbLi
Q1gMbzHRok3vzh53DvONOoaBDSj0VLjweOF44wUUJLLFNzCj9SR9CNbRpMaItzB+twBDtvTB/4iV
801l8mp0nE6LEUFvmp2fKbFITj69v11cinVppVq9OkyEU089zOPcbGsr7GEiGNixTf3TJ+BBpbZ3
FNgXtzlAj02dVqS+RL7Dp2jgQIXO6qceJq3MO2Qrs74hxfbnYaDUU3+ZJ2W8Nw1FlGtGUw6hVQST
/xveXLqfxDgzxcjbG7Myfy2ZFR8H8ZtTVn03t94uhKVwQjp/BtiFqFmz6xko/zhyuMuxK36kOZNu
T0zYKJ1m2AxexKW7mPFODDk3nI5W1xoJnPJ1Doo1R3bDAGzRNkdrMN5NU9z3qaYTM6Z5XbhrKjn9
BRgKQjG6TYy3tQc2vnG0ZHiwiuvegNecFLKe3+Fb+efGaT4Bz6U3hknjIjOCvePNv1xtPLR4QOF9
LU8mrKYDuZYvzp40YIf5sSehGAtLkWxg3hUzJL/URvhB05m70U4+8nSII4xFERjmTSs7SvlkydAE
UzVDAEEsU2EahAUFNEJF2X4os/jVqrErD64lfhSUVnV9gM5ErtLR64wCq/OUvBiGlz3P9DNaCgJC
3yJkd50kmVGD1UoNZOy1U/GkU8hQZH/kHjV6ummXu8p19SlPM/i1k8ZX2c/MLyOZ74ELP7A80ypT
W/VpIEt2N1YzhwsJlZrU6yXs+jd/QTrPMALm+GfPWec4QTmEOyNMHTgaM45uyT2qMjGj/Nlbx8vs
HVunp7/KfFXtGcLU/TRkKI/M/1koUxINBz1E1yFEUy8rT+6lWcsLHOdzE9o1LQGQW2ok2STS/amo
uRCwyjFwLKN9VPRsddMM0HZ+UZPpn/PEmi4NTMZLk7Fpdj224dNcBLaYXrhBvmsjBVSlho9wQOKZ
6EolmsqIuAFA7rnzyrWYL4Xt4THs84r6EmSTzPpKmdKek+hFJhbz8mFO1nfCM84+MJHIJJyr+aCz
9CXFcIO0s3CUn81nG+tPQOH5r5HD9z4W8w76UXixKvg+DALLatUW4y0O8xPDOudIv8vIMQ+JKB+X
T8rkyWM4LAlTSn6hgD2N8cE4xIZHym0ZApi4mogURo6K4c1NXZV9EHX+c1qObBVHkB7d2NgwoxA9
q2U+p2OhyfaHIrCW+mHIc+ys7vQeMbvdVqX48jv7ZcoIqxmJ+8uB7oFtpiLjx8Bv++cnlTIyoJqQ
7Y4RzC9zXJWYj3w6dcBw7I0Zgjtb+fziOpLcxcBETam5ukzw93t3uAwJmANrScx9qxmpjzPqlDXI
rymaCGNXjgv8O7vrB6RvxYiZLUt09+fnZX1s8BYITyWb2WAx+6tLJODiIPkik5UeyVIgY25zhwem
5jTknfLWMs7l+qHNi3PsZNFx3fmeGWT17EvPhV9MWwMpmBuug6yc+UxmUdDO9mBXfFUz71jZXawZ
G2WU8DXGeb1KBdSgEWIu//FzwviFstEyQbyOOIQLWoD2uus/Je8QjIwTp3U7wIP9UBRDH1hhBli1
N9xd4lkF3/33D33FBjhlPBL0y7s1tpiQKxavpfcxWRD83hSdcoOwC79ySHV8wa5TL9bS9wEGq4xm
L2qKs8dIhwTHFxRvI/x08u7dSavyHo+w5lAbRye/Qoa31XIrYa0cNXUD2Fg5Ucw8f2gjdH5x6Ua7
oV7SM8QEnAQ4zEy6xb4jOuII3P0SUJePbdxauyRFMoD4/+hFHJYsb9gnTmZsJA1SCA/LrRM6L3nu
d0cxXJr1CsRMApwRTWJD/YI6C/gbroSfEIqVUTfSF0xGUWwI0D5Ssy4PtlrDKB85UVPAcc+8/PMF
w97AWMYCELdsp8jMji112ZqC2dtqtturbWBVLrvzZIQhVyEus9ou8+vCA0RHS5pzTvdtUgBkw/MA
JQuAUSvoT7HIoK0pZZcOT2QNozvadgFJBw2TsSPOeOBbTHfjONrmqQ0szI3vdDK41y6iSqYKU4bC
DlIU7SdUMxxFat0tOS+inQxPDoQnY/XuWViKkfyydMe+kUZ7Ltm48u8n1hVqCWIeeVw/VoL2KIz1
Mx1HDML9Mb1A6q0eQhhtW6oZ1opr12edmssbDoePNGeuU1evY7yEWCI1muhiGrzMEIT41GJWQOsW
0/jXpEtmjC3jC8RoL5QpOuJokhCnFAqtlWF10j5FyYQenHDsoa+izH3ojmr6kQtZn9O4e+nw1TP6
zx6YuHLrxNftVr4ZCKqQsPXusO1DSZvxLfHXEEXYjVLDHGTVEgY5BQ+7JGG44iJ60ZSIoIOIZGxs
Dw8gJvNpx6NWNUV1Uc/LOHX6G694R4R6CIMGkt1f37fiTP/8KUawDKRroRjXNNzRrrn0jP2TzHtc
GmtaJ3cjHgMm4T0h7thAD2PgTLNThoMjogyL461ZRW4wRj26sEdWaaGW65i5vjy2NPZx2dnNsVvn
ISpV8bOaXeYTc2tvlzB6pYfS6MIjSWnMIAamcjRFzo8WaqctGBS7/bTpUcxcIzmPj/4aR/QKwvhs
5TYew1I2q9w17cQ59G563w1hGJS0VhEbKuBMiJe85t7Uj+tgnqnHHMUVkdd5PocGcL9GRD+tpmP9
8bOFGkw2dnaPjK96khyaqtKtCbVhW5FOx59O8F92EUOArWwsUlMWzqQocY7C+LOkV+fR8x4IrGLb
ImR5/vP6Anc+5Ho5qCj1QT2uHrD13+w6yXij42MVgjX1z58W1fAWwlYDLAqhNZ/KbbeoU0Sp+MFC
fao7ced3rHnFwgvicCDZVVw6mzSv6hO7nU0Tk2+i/EBDQ4n0oZLxa2TyZh1ifpptyqNVGfV5BCbT
xpkKqOqY1jwm8NJf8+zzI1uoO4WtEeLYAcT4QEVtUf+Umr8c5b5EhbQ2ndeNLA1kLlGKoyOBMkbo
+XNGocrBsOAJTmb7ZhhsbYntF+dpaAjohn5DyWiKw6CI0luFZfjQGQ89p+fTn9eJ1szyXPVHhcsX
NHP+K8utkKApO5vunqpSGgV5MpQdT3hY+nWvGT0MPF3mvmOipNMU9RK0IlXkYVCt1Yrs08kxCuiY
NUXaSCE4DMq2Odv5hN3EVa8cBfls/RD3ScjgGfIDl0Z5/vPyszOJmeoP5t5K+41H6/B2xNu/Sdb/
0p8PZRtTY1HR1ZzzqqBbdmfdJut3gwSrGx58z51QE1o9zjZUbDJdyCeyqs8m7n9U1PzFROw4m9Bc
6Q6R7xIoQ0PX7chVTG7yZS6i6YpU6e78aSH5GhnDbVJ1XiDs/pTCXMenb1ynZMFL2rFziukFv2VP
O7NctMthqNB7qrk6h8MbA7j0OuWmONt0e1e1W96yxh2SUY+X3ugIrmTJz8LQgfJkcouCUAQuBiXw
fDVKD0VV2TrNX53Rx2KA0U7m4qOtVH00F+1fRZY4gTLmXwVCA5DWak8yC+fQrPqdSfFxSl4O6zM2
mMUkO7lKObdRgnc79/Nbz9XMz4qeVhLNW5THd1jARIEetR9tw/Vv8AZsrSLENCYRFPIElElu9uVh
8UmcT0LNGyfOphtSY0wXjPSWKTlp4Lgj6NNkjwuoM+KpX7HHvP0Re1O263XxlSpvazsNJgUyqdDP
LCR2vTfpZWCWj1uvLhvepmP+lGaXajRufI80oaJKAjFF0yer4Y7E6Z6Ol/Amadp5N0rcJMSbdu7Q
T0dbTT8JST3SSmwezFZD/5eHLHeohvHqe+Nf+Tqz5kaZbIv+IiIYE3iVhGbJ8/hC2OUqZkjGBH79
XejruHWjo/u+KCxZlmQEOZyz99qO/FHlo0cqBR0L4zSqGJ0yntuLL8w7nvIr0cKjHlbbbiBKOSZd
9l5QMYtYN1I9WFUMwJOixxxFT7GzqPTm8I72LQZmRq8eFvK6ASpQuP5jBqmJ2hmpEaaR7hCb7kDw
QXJKKzDkHvwtt0jXzntDBPAqNqZ2m0q72FRAvxDz3Vusljd8n1jdwvSz1yRdDd6Q5qpZB+3wzVTI
qau1cmNQuaJzWFCmqKNzJCE0E0++SfUEa7Xt3jnxFwkMzFoItza+iS7c8F5iQZEJJQOlaBIAu774
nREHNQ7jV116H11ifpuaDgInBiFDml4WJiH0RAS7xKgngjo73cNildGsxllGKdkU13SSJCHVzbg7
oPEBtzplv+xJFRu7AsJQlIgF2IwwlRo/WYRCYTZ/mDbnVuKrRi+ZtCYyqjkNGhT+s7Y4WbslXlPX
tkPqUBeM78LR/l0Jyl2loh/Ve90XAqEN/XSHAgWuLj9P36N8E6fGa62wtuCVTwG002B3WSmjsisT
wGgzEZGsxvLUeDby/qRheLEG58XBQxnWDosiFHBhrT9koXawwinZMFni07PStWs1v4pQO+LxjmGT
bMwS4pU/udFubDVn67HXZFn3OOjnSD8K2/rGl/3mFfVX1HfPEiGrNBZGb/sahpxSvDEFDvFbhGzE
UoXcocVyWPV1oFMcmJvuogt/lbG41xvgf73U641Uv+jpFUGLrmvd1fVvj9XzztSGe+E7h6Iqkyd/
YAEfTp5+AMPwnJix2GpM4zuk0sABCq6XyiM63u0NmO5UN1SOCnFCeRG76VNMqybILv4cl2vZZcfI
0e1NI23MjGP9FGVAHMHBFImhrZWFVt1ps3atEjfbjarc1kn2rJz5weSqXLsVfGcaxkT/hpGFSzR+
NgCDEeA3QcJOSqakLvrTZ4Sty/FxyviTMdH8dTN9VyWwiKInXDiKA4NZAWY2l3r+SvP2iFQRAzaR
XbGWBG44PuCHoys7H0yiYZDZ6PTt8ebq6BpcWktAhCiOTU0ZWEbvrJoC07YLKeI4hNnFnmW4bWzm
BbudgI60xOgJzG234CpwUhtMMSRq6AkOUxckscUuCK/xDoDfH7gf6MJVCa/CsIAcU0kS84g0iCIs
Ag2KuW7/7piU1Hs/JJA8A+Bl69MXalSTYWTv9No7UK21TbgJsPFvKZ33LnS6FUsJyIUMPjVjFBrM
QFn8BzV5EGFORkCHaxRFqkbLngUaPYbHlFRYKpIaNklO8MFpmksIZ0R4/anuAHtiZ1nNJjcl4RHr
Wun47SyC15JxQQaGyjoQeEJnrhzB5k3TeWabtGnyRVQuupHCCHC+yWZrjH98WIOkrKFKN3gIl5RI
pw64ht0dmC1yEUBSkFw3Ow52ygx2ueTrn7Dei/FnxI2m1YviWdS/bEiPND4YcQDIqTpvt3L0NqPr
43ywzi4rxK2daHnQQsNH7XdkIUVPhiipXeF/xSBbMEpc2GRAplm+aGghNMMRk9CQJImjg2lpFbs5
ie5QD04kLf/COBxvfcJVUJKZ71PaBi077yw92IV3qVJ6QB1GA32Agq9oahfTa5OOlEPj+xDVvBmS
YCoZQhoFHBVugtxC70BdtwN7tVcDlUqwUV/TLI520+8nksOd4kUN5N67VHm219GjAk+hAQaKzckE
rSQ1E4M2QVpt4CmXrCJC75R9Di28Q0/Ko1FQtgGTionP7C8IsAYih+LvipLD1th1JmnQOkKQ9VTR
nRftI1j491obT1kdyW00ZmPgO3cUsjYZB3Vt0UcOKuDZazsnYQHH4ocIPRRNTgIFq8QQYUzynGPT
pYkwvwy58k8GQq/NXDlIK8JHM/VOWLQwsHYTcW9zdVAhNLLBcyqmt3yDR9o7W3ZmgWSKKW9mTJVu
W1IUogK/FlhI6QgS59JoIWRqY4LJiMoNmTuecKPbVoJ6A/RbXJCAO0HeQ3LJSbThsIz2NhJCrmPK
PitCXhZzBB2XFFPGLJviiesM/dmRDM2PRrkRtEjx0GsWRNBJ8hkyJFR5mX3oHoBWUIcO+Nggm5Cj
C4mQQMViU1pUyRX5bRvVsa0nqgH7gw/LtzVO7eCBPWOvk6D33c0x5Ut031AH4b+FYYVabCZO3FgU
PGVBNdp4KPkK2cXUh7xrh705mF8xxxUhPqIjZH/bHm36Xhk/+qDsfbT41mTir/k3GSdc4gpJIZdx
xH7PSHpKlRPDS3LU+7EPZhRpKxDqiF0prAZ8lotGYgOeUZ0SPTXY1UiR8c7x+iXhHLOe6hJ1raeq
h7JUDMHs/8IDNh8MfLGx71nUkf2z05VEAaOY3LMP20CwoDQ6iHMrlQsppjhlA8im0IDFhLJR5PeF
JOgjzE4q5lDhOyjWDmCylVkMFzT8+7SCKFQl7kJ3CsvdCOKDNrU+P4kI0C6uoA8D/vluLEyuf1R9
p9ASrO5JP2I0SZ5STzrXaQkvQjEXfwxVq/AIODlJoQz2c1HLw3AyUtgL+SCyk15GkgQRzBuuXfnv
IDFmFFqKRZIOpVGmVvgsQB9NuZrefZ9IITwLtg8aAWVR9YGk7xepXuIem3l331sM4l780JRy/Bg9
k1Aw1G7HuY8H5NjAC7P0l8/G7YNGUH6ooZFArzMevTz2Tg7/NUswmDZRPpZ3+FvUKZvbb0SNjzAH
rHeicx/nkXeIrE6x8+MtaPNvbGcokSSqclcjRLjAoZnYRbbhyqSSfImgcXGRM0KktQFcQI3uO4ks
cwwEp1kOBZtIM0QYOHswr0yswrrxG52TdRfbB2htJl+w+hqkOqUwgndsbQHAjjHrTK2DYk69ERpU
9xzK5pCaxQ4ZNIvqHPlHlHZvRCxWez/G9D0u7+fPxPuZE2FvyhihtBqCPhgCu9t/ZxMNeoBNBjdp
JltRCWpipJ+Ndnhwa5jQDf2ty+0nRECPhZHQTQjjoPVaVEOxO1x77TFBCP5phgAkctLiS7vP9xkT
RBAhRQeUiCsDI/8ew0321dJ0gmuHFqhUdFaoabJhbmyqx9pPNeJhHnHFL6fVwPh7dhrOh0iyOqwU
K02NITvmypp5l3mQ2CAFEiWsGVh74BvooV1+Ep2OBAMOKdUMKpxjuMWhxnph0J99B2MiWv27wc2/
ajThWO6xVuuAnIN2BHEhVQ4HRdzrKfrPTP8l69A4JT3oHAOp7kCdeB1X+ywlQEnzXBF4ZB7tM7v/
g0QLao5GFwqLOcSilsG6qpocFekdq+hopcVFcmYO2PuqfTLm5FrHaRKkBj4bs9MmFtgk2YQMr2Ok
/TIx2K890O0X5P0lvqqK6LCSCbsnc/fY+68aL6DlVrTTQpOon/6amH2JMGOYTq7z2ZRjdSe79MRs
sDXS5070pKj77cnzTSRwNhiPebBxvA0Q6VwVy6s2ngWCdDuVzROwpWFvp9dygOhAeaK+txYhcs9K
ljzrEoRm1h5afUqOYeGx3p/6/pMSI8U0GCA+PPaTp1qLOCfyhH0T0lMNN8qcRPYQ9eK5NDXvyD7x
DyqC+KpjTYYqT86OW3icjzonlwYrkZqdGwrthFf5nE7JVen4EKse3w+zFLNyC52F/SwLb3DLe1pm
bOTb4k+YV1+dz/IbkSI55BNHcVF+r0m9JGwpa4BxLQ1S3CqX1tDbR1Kv3km6HZnJ6+FUJOUeAzES
Wb+EXL0cnDjLyqfeMF6JK/Y/0USPMHNkSaajlt777gO7Zpb2jRIfMVyTtUOmDxtr66UjzE4XKD2n
23c/kortOEaAOKz5jBBgYTQqWUNa8YAtRRuCLBnvxBB0zLau2aRnylMAvxOMcHNur3UZPRrlwVOF
Q+GBLq694LgoJO5JDSE7xUf3FZlvmpXSo1ZhFSws1TfNRBpE8qpp9c4LaFiUlMtCH9ZrkHu9fYlD
OCnQ9I6cf+o5NV9qQ6OMPXJZWxbFFRrQIwsYPRIbOXlYCsjYpWC5bPFdljqa/E5a4+h0rk2knI4l
UOXHxCJRO0++b0NtZvDnRCQshcuCrEN5TcU4Hchx11cOtJ+wy8LPJWJwg5cLSFlrREHJ9+N3OntX
SdnA7updQ6vokCE1RPdHf7qLrGZX0A9nliYch5Bo5BqE33ZepD/ZsdzQs3oBoJ5vWR2ZG9NjQ5Eu
5wDf3VL+0P5olQbsMX6xyDagKpRhbtXZsCCMZeJtmMd7W3/T7JAZokSVUwkkowaITJJq/DfgNG9O
DjRO9K+sbrKznLvj1EWPthi/Y9tFo8H0OjYs18nAYZlaxGwKWXeuZ76qdHIfHZMvne7SQM/bDyor
EntEkQkt0KY5xF2Gyt00MRY7TybWz9GlZ9voxSl0Kp8FPc0hsus/NF8+GCOLJtDbpAznfnqty7Z7
TLP6JQ750m3yo7hSY28tEkn4SPiczF4DtoUyIvYz7BTdnWXQJLJRt9IMPzQGbsp60S944beX0aLO
PdP7cK352LS69exXvncaBhZ1PbBTf5mwRw2pV93Y75HPDkfZusO8DgM7bCuSLPykXXm5iWAipXpX
AzK7K0FIBUXdNfss0eFwuGmN2ct4jTsBt5/LQB8VNemmpGdv1BsHIKgTIhPuGMoY/iky5sZTmszV
I3WcX0Nqu3umpHZVD1b94eNRoSQiN6nBlJCkJIEhKhm3k6rY2YQ4B4mKiZgk1FAvZESRneeUVnoy
/bRkk68mDRd00gxbgpMetIZ1Ax3Jb9d7jvNae5sH56mOHJakRXGNqiTatfgtP9BHAyXAZdUNWByH
0n4mrcNe3545MRjpQxD2FCRuCyvUCJTiJKm6CqvCe6NeHdLpXlF6btNx/mgaDm4FcxW1xpe9zIRD
TSBiarVc39QJOIOPIWJbGhfW2nItb28PCUFh41lDRLIGDay/Aw5l5wkcNqhwarPECY338Z9pvmme
iti22ZMxFAKxoxjRXWNsJR920t6jFiqfMmjal07MQMHqgQ8UMRz19MkumpWhEOzDu9vzEyM2abFW
Yg+e9lJO1ZMeDfa6d1yW+IV2Hp2LobGm0fHA7OXMkoV4UvMD9JXAZq0JrGS9UpQCUPU+RtH8VNpj
9aEDnA+ayODkMLXqo+Tb5FtDg4qaaQvLjglx7M2DO+ecGTHsGzkwreskDicWCPlejPdJKuQDc9R7
L6fwXaPEGEyGi/AjAwwsI3s7Uc1dg/xpduZk3xXsxtAoyX5rgzKiwKyP71lPYqzeuNSwZsBVXOra
RY8o3frTJxyKkJ0h6bvEdgYW/9lHAV4ypgX3YqPoORM8Ldd6HicfWVN9RX55yUsIldTz+icj7u9v
V9SgQzWj8kR4dVfl75n255+HI6nvbJvaquyx/GWssLswI6e68T/cJBKU7P32qihLrYY+FB/CjjOI
hXl3ydohfDTq5B4dRZot5MuSXe5k9xN7dz4fl09PgWSM33Kgx3SxnQ81tj9g62AgRfpDEhkzrei0
f2g0VMlUsX3UJO+VXtPj0sisNTH+PSXp/CRDQmN27CyrR2/Mp73MWey2FuRJms07The1YZu3bUpq
IKWao1WRsfhHSOW/d2+ZFM1LNNQ7DjjCCRGjHZFEZNMgYxJOwNTPqFpJgHlEax09qJh+Zh3NKUmr
+scQVXQcGhowqUUX0K9jdhw9YzNW76FBH0xZ6rXO+sCjC44vaOAbTpGcTWKCh5p7NB4cuiS3G9XS
svpPj91++/cXt+f9fezv3f/62O0X8f++0e3uf3rs70v913e7/dn//7z/9Mr/9bHbS/19t78v//8/
9vcT3P7i9uR/ewynEKXDbiRxYcgFmXDFxLCcakdhUNDQEn9YN+QwEA1RqjO1JqDkMLQDvfOHcy7t
CBPJ8mNBJiI/zkqdMU9htYmL/bj8yf95zv/58farSGLedEPTCG5/Jw2XtEykGzS0T7qF5XgqdFR5
vc/qV7NQTZrxS2+YFGCW6gctOKhK5LNSWJjK8+0xTPXl+XbXm2V06OBtQGZDpDvr0XT2YFivRqWH
ASXR8TwK+adUyDEsqw23EMJ/eY6YNlwf43oi+udEbXkFjIfSfmT+ThT4URXOVGYMSquxlisAJEBs
VfhmEFaCgGk+S7T5zuBygWqHwYVDKPMlVGNymDbT93YQv1qErdRPmvQyTxlMMT959LtZrscprZia
46/Q+q6ljoF6JoXHdGIT0umpA2ywaQ0tY3IWwdiPDZ4MgmrcKrBb5B/l8uZ8XwKv0CIsYNPFSkRs
QP5sMCnmG5SU7SZvIWaGxoxWiHmdnqAesJP+cBJqPpaPj8ppsUWCDrFqretXaxJM5gCUi72a6v5k
yHEM8jB82csCuU0IsIcaUr1Tc3exE6qxxpj8tJX9GVLFL+pf/Yj9gXqSTbgWkVSzE0GkSS++zYEz
BHDNpmFL4fbFvkv1d4ZD/ezVOrZ80iE25vwzpQN7i6StN1kjWXCHx96SxVpE3g/SqyC1R3/PNHp2
7d7ZuPQpMjaINa1SSpHz3kJd35PQCW2YvSXfkeixbtKdpMA+wKf2yhrW4aDwg0BnSzpx71r2CU1a
E5RZlyKoQ1c4yAjZDxW8kdY3nVQQPYNWP1VQi6BgUqF1EnFhBTigWnV3g8K4oLvxLtZ9Fs6R+zzn
HtsLC20QzVIqu2wElxoECp+6+YPL+JqP4NxiYe0NfXwEZAKmoUdCFefxdXQNsHle8pnXEwkYSNQ3
t7O267rxnOgohqqQ7IQeWMPWKfsvTi6k2YI/Mmjw6x0YviZJIRp5bMzKShyc2aEsl40CLTOyzjAl
RzlsF+AQn/Bismpnt8MBdhJUC1ZrkEU2tFsTUcehGTYaqn2cr9iEbTeJKVY60TkxhsCi97zxKLax
U8BPyLOfqJ6gtqHTwy/HhE4CrL80+vJDDQSHAoifublPQUH/HEHD60brHpPlCvZolK5lstBYwLba
aXnS/cjfpAV15ijmgr39/3Fjs9m43c+7RdOrKOhBaGkFpiUv+sR8xjG33TZoTJ0RKeueCL5bmbb7
u66RkuvY6dvRU2sIMVxx8EPX7CaczVhTc+tqLNxMqvaRhKdVPvj7TBo/uAXFZiAq5MAJcWglNZ+Q
vXJjUZmzbJI75368Gyv/EAoCEfIWYaCf6y1DX9md2crsLK4MQaNnI2LbOjdlzoVkl2TKOXpLA205
6Midz3w0awsm948nVHfGOlKvHIgCW0UpBSlVHhT2/BpVdRI0enVy9BKNQgbfne3DJvfgE7E0l4yS
S/fOfaPc91RhPqe0yPehLX18a9BJuBp0OqwZM/dMm5BZli56R5QAdUAiti1SQZoEpxA6vE/EtaAy
de1MNcSUbcNcveglx/GxjkOxwRtworYZ2B6hVIlIx7NVCAXpId0M0n9SM3rCcKbxAh77n6nhNuxP
hrA2GuEX7KAacDs9uLKTwYATsZHZpBFwa9/M0rMtkvvKnj22NbhN+55zwULoGHmahcy5PnoWL101
MF1CLcrOaRE+dpIOOGvGaW3I6WQASNtT53pXeX3NWW0Hwvp2phRZgUMtQeno6HJwhtvYTl+nCXNd
Eic7E+Y4ve6pX1MzCEooNWDoKwNve/c2SXjCaUW2zLiIij4RKYM0aBhlQbS8kc1FzlqcZABfu9Nt
WrzdZKW1qJnCfyZNV8wD6ACmxr/PuP3kyulXZSRfgCEx29N9PIcTRlzNBRF0u9ux4T7ffso95Z+r
UYodqvAX3+4Kes1wZ+fYvFOh86HXatw74950C8LLUgCkquLQecAkdn2DV4+L3XnR9Om7UWCrJlf7
FcdeUKT2XVhnT5CWwcEyaOItWHm1r3MOJU/owHw+CKNZSk8isZmI9cjbOzmnc+PYD94Yv84kFe+U
5bfnfrmB1r0YjlGijrxQhhmiq8QGY59inao/l3GdkgXCLGObSqBYK58jS3tzi+6HitSLNFRAXzg6
Ag0WJy9bz/3wZ2li7WDJvnkOSjhXkB+lpu9ioYA0jSUCosCYa6MVqhoWFxkl26kcKUwUTGOJde+k
7lorTPNoLhOOtAe2pil8iipptoZDrdFAp+1TmQqjLgkA8wOip9mJ8R05OUbdlhLbdkDHniXlMz1q
DO0aSeN2F8pzV43An8J2o5u5OE/LTYEkczU45EDNZk/KmUdWduh/QnUtN7SiNbZ4lrtaSq2CzfHa
MCIA+j0UOxHyxYU5zcyuzs4COviZnO70IHLrWI/dZYBDR/uJ6PqQ/t+ZlTySkGSoOTMvU9n8rhf3
6O1VekVNRPrPtzs2YrD1wIpqT7f0mrZMP/Bc4RX4TzID6iBslwrWYvyN23MyWc15ccmfh9Gxjo6A
5rIcZ3NKJ8r6Op6qBPYwmdcrXYRAFDJ5qKmeznEkg8LQIPv9mrGPnwZfl+cGSQt9K3C2CYUruVxX
yrCfjRZCie0np9xFu8mmgdSZdNugEzuny1sXJiPAoMzneh43U+VEKHtYYZCkwbefpnUAemhe+dP4
mJJeFphWBVuPD78UcLsqIZuGO7ebnqCGDUhXLKHY4PZFkzwMQPgpmfnuOm2RhdxG54FuSK2DojNd
mN2cjjEjO6b3PZ9yWLXLccU+toxW0UQsYbu5TV6T0oqzpVXl2c5cIL34ZAJitZ8TbzZ3aCDrQ+SG
e+HzlTeCoAkKUUFOAMyxTq3+XC03JvBf7N76vqa/hDeqYQJi8YJ95qdp1nmB+I76F7KPCRaZn9pf
ce/vdaeQlLfIqUCnqtjto8CMnoaZidevUCqMs38Y0eSfxxE2DFzTpSU/brJZZWCVz5ma6MpN7N7Y
oOF3RYFmO5+k1m0dTf8tTHuHDoH9rMPox9JZ3dONP7dDdzFH1imQXTZygTDlBeQrlHp9hkshqu5s
oUkS7LufmOWIVdHb87xo/c/6358iXIY5LBOdbNgCPHhlOvwj6bKrrPWdnLXXgjc8/73xYTmcTdae
u5KRx0oWVGuKsrEKMxYKXV8FWpiLA0GbuOnlRSbaccp6KsV4fDERAJxJtZd2JFjGD+vjCC48KGb1
2BQJejjpnePOvp90LkuS3Td1u8u6Pj0ilqVzJ+4KjNB7Zmb93C+LqqF4TZGorgGMF2wamPBvZ3fi
eixTMEaDCY7PAGjoxOc/UsdTDOHDc0KbZp/95SgnJ3savpDftwc/mTcRyto1QgcW5E54oE9hgDT0
f24vKpZR5fbTbWb/+9jtrmmylchc8c9zAdf/67l//+Df/p4ENrZNWzMmL9c38vdSiWpXx9W01YiK
fq9L/c2CM/rgDTlBu1K83h62O1vfSsK1dre7k5c/4EasEFhl8r7osp/bw3jtAXOwltuB72j2ns/R
65YOaCRadUXXjlHYwpDoFJa63n7x97eddxoJKrzcngrjgj0PizxnHxvx599niTbNjtJ2r8lUmdcJ
7+e60xoK8MtdYySj2fTEsCS1GNe6aMorKW23O+BHzOvtp9uNhoUqRTW5iv1pR08tZQL30QaX1tXs
p3/d9DTO9yJGY4PNc26G7np7wu2Gyox1bYFJbuoUjEjZYc2JbQ/KweCKKx6Hl8Yb3tOIIBv/i4QK
ZJZZedIkmjMnM198HQeI3tiXwmG3g4P09e8e/lZ8QM/HkpYohUmwdVvVHUrnMsGgkYA+NDu3PWHS
p0dbAKjrlpfHfNMcewNd7D8/WT1CSLIo0eDzW5d+EPSfbZk/Rg4SSa2RPrm5+ni83SgmsbUlgGb6
tU8GMkoE9sn6rsPSRE+c1dWM+CwqkzMiShBzVkzmLflo3GYm+touduujTLogA+i3b5Z7t4e8knZX
j1Jb64Szia1Pa/FDmO4gj7DD2Mj6zYOvzBcW0OfYQIBb1AVOtOWn201jtdlxVCA/54PsKQmXspk3
/SJC9QrlY7aiRonahOkjIoL+CIxpBpA7vA6t85tdY4zBuPw9GmxaZxUTpSDs/phRBidvyXy/PUR5
yuO/4MspUFHsSFOsjmNfuBvgQ3BXlrsu62qEsAXIH1w8xKUuxadwTIj+6cadM3XYbBEGt71sNjH1
PcR2QBRq1hpMKmClYsF9lubVkcEBvz1fRFMR5ZuRufJfizhzLd4LOubBuOi4zb4uZ5QjFMGiyrk4
WkMXCdxKkCb1clHpnCF9ckiMP+wAETm5hJM2w5TzvosDzypLeUw899s0Sekrypqu+nI8/jkC4kV2
gE8ja863NL9eBgnl6HbjauG4g/CDwxH/WUH47+KrfLl9AbebKUP1nBX6a+jEBwcOMDJkckzIDODE
27ezcxFjnu6RtGYVd/uHnEUgIlHrLRqHV1Co7fZ2NFnwV8fbwYbmSUBGlXvIpY0wSLQlVtgiXggT
6EjEZMAp7Fi7qg0Z2nsc/csx+VsZq3uiUaLMeAuF/yevqCraPprsBgjF0WPdMVpUZ8Yo/DGy4vn2
1nSg7UOm7f75HEvhT2/ydiZ2eOj3BTKsf6uVtR0FbarngKOMKj7pP4RbzIuYvgcj4VhboWnnuUr6
bQq/s7CNQ7Z4c1iOAteKkzc68dXx9lC3/AQqWGrWs5VjQwkz5wNiCtrBLC3j7cyocBsLetwt+O+W
f9RPAX/QwLEOXLJANfRo7UMbZWdHYyTxIE2qSNrrcDTK64Sv/moZHc7puXADsyE6tqidC0CUBKkU
flHtp7OovycWylUnJTCM3vHegpj8h70nHp/uTGJc9J7q3UsYk6GNGf93NhD87s8sxDFyMnOYE4iu
GU5g2rGH0tAETeN0Latg2ViVie+d9To1r9nIAn9athRcV4HvAi0zwvRfN0M3fed0wiElQUFVRMAc
kymCPqA5X9EUPnsOjJFwGuMT0aIx1CNSK6hfrBK9C6nqfbR+Lw7oGXdxGiZ7WUZwx4ZOscVleD1G
rGTIu2InQFsY7bSGsab/Q+GElky4FCqecd8Kru8ZUMcE2Jl+5IpRklBfGk0srPcGadE7atJfVY8J
2J0W2/wI3mOGohkWHRaQasmpVk1DmQqnVp4Qc6UKdZjC5l7yFWx7HDNrVwe040czku3ZP5qZCRwv
0U6+45d4BQAsVRaZNqSFgf2Adsf68tgAtTiw8+dvlwlj8emGkhcJ80va5sbORhh7bVxvIxzNvMaZ
218ZM7bKJlakGXpgcIgjniRIPioa0lvBpyCrip2tBSbR9/7kBVqZofjVksq1D1OL/ahk+iqGhM8O
aBvpakYJ0NFpYX0WAwJNlrRjSVPWlsPR0gZUGuGPTUs8QBIkMJa0J81qvR1azPg4Zu+qQI8Zxjpc
vm5k2d/Kr8gbd3REHzrysvYsnt7QEI67yQb9UY4+CQDRBZx1Sve4v9O9byxaVo7fv9AWzAuVs00C
zXylCj3o8fVtDIpUNa2lnUo+2c8g5LbqMuBqweUGHk+2kFFiS206u3kfjKU5MldEkaHhXhPfhMmN
XkPvhoq5dKtarqzRkHeNo+/Y191pHkntZrwUR0ZOzyn+o+xmI4f6E2AeIyL9TjXHW1vvbBSrMjp7
C3dJYDQ23fhQ2vNRRqWPLChtVm2hoYBvqG4k6YmqI2Np3D/iukxo/QNQL3ET2711xN80EfQ2sehk
w2Y70x3wZjKRlHWW7YisqfBf3cZQJ80XhKwR7xcNMD9qH1m5IJM0UFha5IgLsHatZ4RB75S0H7Ja
GLuIrKq1ZcHyi2wHUiKF9dojoSSUXBQaEEY7jAfsLNVx0uxXpgDE5jkF1FmDAFKwoqBAwOKhv7fM
QgsEkurQKPyTHMrj4NMhVpl3atr4qae6yr4ZiV+UaacsY3hg+zFdBreHHEN6FHDHlJIYmIhtn/j7
1mweug49mtZh1lFEhqFjgK0bHYkChMCVT/1e9+MTnaH2mGWwmTT7muugi1tEH19V5H9Zll3eywYy
UNoinyr6k99a5iouRXRxkU9sDOSoeCndu1Bir/Dq7ncDH2ZVuiHx0THK+6HI463RJp/D3JOL6jrl
Octiue/IaCEQi1KPXvyZM+JlpDIpVi8fIzmrMP6VkCC3UHOKAHYCcDsZvdRQIRA1mgBMIvQgVaZt
CovUXJGAsOUyJ3oWb/EGNw4pv1CPdoDKi7UigRhIb2isDIHit0RNd8hQrvBPbA02qPzH9Z5t1LWg
TblL/dI7TgP+2cLNEZGCNz5hBgit8sxeM947lfE5GQyRcHqjjd7qL207GKS5ZOwkZzhf7HC3MKQc
j8mdJF2WdJ7Hpq+ieAPbRhSJjkuilGtvcPZWKx5Vr76dTECjNAG1FVQ2JpnuowE+doaaDZ1s2e7y
8lr3tiIsTISX+K7jsItSe3ABPHPRIhVC4EEpZsy3LS2PQVFIG8ir7uy9zbYaRfWs49/zWlLaSIIj
BKvy1LdXgaKgv+AvtuBjTY111eGeQJ2b4Sss6nUR1hdtrkxQLX0eeL56K6C9k0gNVoHD6fRmAUhM
qLuGS/GOWSqzbCLaBZ+uLbNybdFK2GYj7g4v0T4cXUz7yZj/8F3g3muw6xs0s1e8JgPewgMnGhsw
YJMaW9WzvC6anU//7EDhj1a90cOB6fE7J/7CslF7zaCGZuBe2mWFsSHUeEC2DYw2Ho9IplAFuDMN
KNhlcgmB06xhlamchqiTkco5uoS2ycdJeK9ouJsRTQDwdkKUyxTCNTLxOSUJuUY3jU3xFQPCpUuX
nf+9qtlEUfx99aPyCwlOttEWEialcR8H+dK//hbNQvmiUIzq7dPuZLzVcBdzbKH3Kovj0iU1FMPa
3wEZry+FXuwH3dqWvYNQr8xJN2ZAEuAcLtYQP2v6XSMwv1oZ7OcpAjowo/dmZAPgx76Cb5A4BvT0
4Gu7VkJgRjELTpqmV40E6D4E95spv7wOhdpSjh8Z6Wd93ZuvEWYUZu/+J0ZvTTljpBeOL7CefyUK
jKs7dy/aLOKrreoL29J3Av/MjbAs3LSGeQIKhXgtgsJLnuQdJn9M31SlAYWykCssgDtxNK1trX/R
O8i7IXCUXLN/qGLdK99EPkLKEygsojbt/lSC3H/r0ORFuX8hKF69KUM8dwSko0hbD/h+sapVHwNa
J9rY+T4yoeqFNtJj1JkleBLE1TRg/oez89qxW8my7a8c6LlZTRPBIC+66mH7vdP7TL0Qaem959ff
QVXdvtKWkNnVQEGoA5lIksFgxFpzjomlMrPPiqGPNk5W7Q3LOqMaMmDfRXk75tqZ6fQHUqXe9IkE
4Ba0H8qUbtd23UWJ9qOvPyazMdYG0TkjiIl6Fpj0A0eOwtZOgZK9IozM9kPYHoBb3gu7fFD5cEEg
YS9vU9/htUhCgdHdRC+VYucJ23db+enBd5wPSqF+Wz/yCUcCpNCHp4HGIdO46vvoUjGpF43ePkeA
FBdkcK1aO77gGEDqVtOgkdXLcgPK86KsiLnu4G0g7NZoVqHLLzoTf5l25mrjQVATFRZx4aIakjVm
5NgOLtPSuiR9t11gdWkhN2B8N05i7n+oB0QIht4NgjjcGB3T0boxSsM4U5UDPVKF467x6YEWIJ/b
0XzshJ4uTUxtHYcdwJjd1ivsi7AvnjHy3XrMQMoxw2GItI/SPZkrdSdDbG2hq667+F6RdLnAnHkq
1GHI3F05fFR9fGFxxF2oZniptXxro08YXY1UAAHuaMQxXRSQwppUwy+OEQreIDJj0Nlt9h6mvKGt
PcsmXig1tUl7GdOeFX3z5lYqX1GejRYF+sHGLSGCy25t10V99eMXvbksBUlSkePsAjMSuyqz9mFA
FWrE67wbmsC9tnXrGg09maq6Z646DofUgs/Ry8tT5MlbggsinF/6yeRV02nVxO9RQzTgRMejdpgB
LJwwQe3oZcz4qumWrE7sjFMOJlyCN3IJ9Mihw1aV1FfNvl1b2PDgFFIvy8t7Jlx0b+H/Jv56MZJb
tZgQLi8H6WE5BTIX0H9YDArlmy20xwztIXQcPUIVyeelMqUJmlwv1hZ226Xh6aumd4e1apIHuo79
2lbBQwAwrxNPthX2gFCVcWGpRgJPrAkQqepiy9OjMGDD30S4ikbWApBYrZTqdvTnvbtKqHVrw+Tz
evXGepavTQP8CdQ1JGYAyDZDNEJLIFg19IebKqBDmjfCW3WDFV+Wte/sFX5nnchQjIbBznfdCP6P
y9YoA91jFVT3GvqaK2ngHEkCZBKNNE/p9YK7mvc70LH0NVHAGVECfhVtC9snk7QRFHGnlQFcijIL
OSZxw/XPEklHawMSQO9aVxoH17csYGfVmQhwLvRd2K2hP5+2/Xjperia2Wo6Sx3ySEbbe9NNQBcm
7IelPREC0FLCjaP4BsJWVLnXnrkfawtOjIeDsHaVXJUlynS64Z2NApOtwqrxeaUAPmpGstf8+Ytn
wJwnxGRbpv57qg/j0nFUC8UbSaZhsYzVM64yC140gbdc1dRvQ3akEA3jHXQ/AiQuJvJJ+kZn41JG
bwkGtYNjF882ZmqEh0whdUoLlF5jm7+q0sQTr2oA0YRho/BUSMRAHDfk3ZG6+i4t2ixGS8xGQUFg
EZN3vif9h2NK2l2W7XNVQwR0HDbSwCnhnz220pjW/3wnQSEj3HCZ05RQsgu7QUSRpjjgnjoh91mO
/3nga7Kg1XKVivgAIeIB9bmgO8g+peqJ6bLASfpkZtqxAxCNqN2FTwT3bJjlb4Oc99AucrqqFOmD
PUhHBGdQjKGs7TDIrDUq1llJg9isTgeyWi86zv6iSFdOy9auYHNgR4K1SufFyZL6FHhWwaNvPyyw
STCCn6LA4zgzOrS5s2qlDT6axEr3yVuL7okaTdZ+ctUm9hsxVzEPkfNXSYe6oE4ExQOT6NSZ+wq0
d0vUAUq/0NuAe3wvhXvTtlO/8byYTcUGsz3NKAQHK9Qsp00G9qyJ7GWDrGWjajS7VUO1ICS81B2q
fdq13XKg10UhkAue/Aeq/rPf3X/CVhDR9qrvRn04TaXPkylaLKVJycZpPFC8uA4yGGXhpNaipXkf
d6+iDG8NY3iw/JpohWDZi/4jsjJt7d3rHJZanNtZi+/HETDBw3FjJC8w0Q4e1V3iHyG3+iTSLsIR
NEaCfptPj/6CZe57HRY7Vb9wIpJnHp7saIzfJ4OPatEHCMH1w5D3dDvYbpGdsgkM3DMKGbt0EJFj
KNmkXvbh9yFc9tCult7IIk/lhC5MyfgYmIbYBIXcU/Dxz9chch4VGQfDZxuW0ZSC9/KOW/Dc95Nz
KwtO8UVpqN4Ju821B1DSuAMmf5fGNLlsKfkutg9pDHygRESHXcrZwNa7SdNWWwHQoQqTULfOqCwb
4aEwKrrKPa3fWSSdJc3WFQ6SgRgXrzQrd5mDauOzke05WVta/MABBxJWop2YJv/cWDz0gckJMOFD
pfszt6G7KysECVHwkvT8iDj4bomyJHtD3Q890mo9Br9vIwQlpWg7VkF1jt2KEEg9tjgeWin2umGW
DkKookBtcMAkGmk2z5a5s3OSs3Io72QAASI1hm1a1VsW/MvRzNsNXNdTtuWKVFSXnRC9QdVLgmAF
56KIq2jcU8ooL9Iu7fU01Ltd2GQXXoVhVZrueZSAyizC4En4PcG53TvurA8S55/CotoF2kAEZnLZ
cZ63JgwQsshADAnvOXcDAlwNVARxyLY8os7G6zoZ38mo+RjHsebrCMOoGwXEPHNTeIoPdPlmaT21
1QxEOy2pgyM/BIWGhdTZ589zQPDB1Wd23Og2azTxr3aXwx0cLfIxcWJ3E/KyJOlOwqAoVyabeUFG
Og1m/KPehC+ZRMxWRPRMwWvWiqW2tRGrwLRdhNyFYhIrOSFDGHX/bCjKt94KwYZASkkSc4tebB2L
5iaxi3HFScd3BAitsX3ms3QnG5S7PZszvBXaHCzSDmytdesNrc9dkHobIq7428JhY8G5KaKbDT6Z
O6tr8jxYlzbuGQen1FKp5k5P0zeUXJwSm/R+xPtg1mStE3JzW7t6xfYhR2sd8V0fMiLqrDZ6n+lS
7jQIjiFtcWp5xWKkDlPpJaSvit5hAHfAd8G3OBFTDRLRC9/kzeg39X6UZrPRi2KbhehUBG56vzUA
uuU4DkAMoKCPK8TrDWJzJ66nHTnSYNEjsG7WjM/t6goK2InVCgwk6GcXnTEEB5vJigqhYunq+q1f
BXu7jSgs4lW5EvZBs7Tp1YuGR03G34Om1va23df30JTnfCa3XhnBfBoDKaM3zTxDnWWstHpn9UHN
0aLVN6VJyjjEPn8ji5K8vMdcFafEehxQUCMtsBxOOoOGqMY766mBr9Hg7cdu5LziOg9RiXA5x4la
Ww0yLfMjkOHdZIszJD40oUHh2WZI8Aen7TYY78aqJSw8vcvYRcxr7UshmTBWV55ok3GuSJcCTbZx
bPLlO+CMTl5CVbbUeRJN6ODsijOQMleOsmjsd8WLwUkynyml/vBg0G/dsDFymOGgdXAFyRLxgu+i
PnLbjdlQXPYI6ZUccoDjS/ZixlNopiBSVfDRFGdWGWkboy83bUopm+/nwh7izRQ7s/G9paRmohBq
zVUPcobY5OBKKDwlw8B33+z2Pc0fqgQuTnk75x3UbgzrPY3reNmSBRoEfJzzmOMCDfEAIZD+irTn
ehBw8fURIyXUC9tJnt2kIqcbjg5PK35r+2BADRndDWMe74Qrr6ALOevCtohnaA0cNeC+M2LWy4QI
DUDtPVI4ahD6rlOltQ6Q1cURZb/WI8XWPy0TooNy4kV6PTyf01fZD0NBZFkG/dwyy2Q5C6Wyp6Gy
CcIhQCx3QjwHuQpXkNmsJbwTb+Vb4fnUG1QFSGccTf3NcS0uInfuyxIQBif9cucl2ivxWNCvNJ5I
1ZevaWlz2QhVyYp9qgsod5H/SgONNSEiGMarcB6BGQHV9dGl1NWy8R6M7MpMOHlHmUH1Jc3ujLmW
YsxkT8D2u7Mpzx+s1MCtED6VnQIjEGlryjIH3R7QwxjO9zThzUabdqlX6takEyvlG9QUBkezBkXp
sk6dFqgIq4GTbyebOjnfM6T2JjnSCsShXxE/o1S1awRo3xiyIu3UOmpw1aTjSVjU+y4wodErtt4a
+4+Flwa31gAxlGC1a0qFlKDY20SDksQrVGpRpodEp6ipRdQrRzFvUYKFWdr6oqgKsCyeR3o1hiMC
LPi+C+q2gYtCpGfnPNnaEvHYSVkk5wM20nMb9wxcphuz979XdF02femC7s8ujICuNowg1Lk2L0jc
vcS0q5dAjUwyMC51/BOaB6odvhiFlYu8Rk/Re7BoXQeSB5SoOujc7diW0DF1wI3ETjSqnZE2RDnk
ObHKFHmqbmuk+PqnBM0bUbGxz3GBIvV1NZZbzWXRybNHTxf+IULFFc65CNS5LhH2vsiTVDcJ3gyH
F9BY79TG3NF+waJVrUm5o+jcaYQGROoaudWhRz66qIr8jgoBAAh11vIhLGEObPHd0HDTxlO36zae
Zehr+871mwe0C/e1BkPVYmOQk6lEMJ3+IgG/n1tVvEvxpxfeaoRB2KPy33QVYgqFY11G+n2zaQyv
XfZkwhIlBseP7+6iboI7RbZBoOvhIWCHHesrctIvYT5eIFkKV0Rin5jnrg5QrdRwcmbpedghV+as
i+aonE7Q6Kx9avzbKEAVSj8d9/ZlqkX1tu/M77pnrRu/IrWugOaph/ZrJj3a0+6bXqDcUjKHr5vb
NxAFPRpDu6TLb+vQ/p5HTsgWCldqkHIAQEv4kqozijBnYB7CZ2LWlp0VreCJoEztxo3SWJUcKhwz
ubStshj6Yz/uCXC5oQxJSUPE74pOCEUAzVqL4MmfyC9qQ5NDXOidUuUYqWfG3pmH7K5RzQkt39l3
rGC4Nvm9lVPIzSI2v4NiP2JxSBbB9NZTuUwJcLEcfyMsLLZUBQ/gUCQoSkAPtpML4no6FLi1YL+Q
AbOpOWUs3NZKochTpzMxfTF7Wdf9QJCTubJ65z3Gt0X0/LVfjDmFPuOjj7Rz08WRXeSknebvZqkA
d0rttHFnbyC4c01GMD+G4MaX7LV6d3roiI2pRHYLdoDUY69KTwpDws+1wOu0hg9PExu3kzzEfns9
aKQuU2q5pu16YSPnWMI8iNaANt7zmkLwNGRsRR1Cd0Y1JwEla9eGEI+RXx+9dt0ragBKx8IZldh+
wp6a/APMlPu6A3qDt/icj2yHT5/Yo7Yz1nk17voChldBoObOL93L1pDfMbWEZ6lXv6ph+qg950ao
4cJBnVhN95HZdGyxuqsw5MVA2XKoQ+r5ZW2eGNphKOQpKL4XUbPDl7xGrfvYUm1iF8W5d6Yld62x
6Hgs9BP3I512ttBsBMOG/VW65o3bObJ5LjiA8iJwuAkcOMsT6DzpFmunaS5qgpk6deuTeLlsiPkT
BYWYDOHSqreb96QiJj506utqcC4rn5C5pmjgZ4stZBvkgUZ2k+ZqBzjdNCy8QXwrzdKnJgEs0LMB
tBk5hkCClDCAnZeKKsIQi++Eh5KorTI8rRaffTO7GuPOX9X6NTkX1aQeiIR9meLuku/5mY/Hd01O
DcS6rtvHbXEG/kjdeUTeGtT4XXM8B1L9kGiR3JQ9ai0og6emPBHNeztMfF1B/SYztJWUdhx9RBrW
hrV1WxMsm1XedlH+DBwcO0NXnJXKY8dgLNvGJJ1eXgHlo3HpXQxQWxeinLZaDeoHQu2E/AQUCdHp
E2fWe0uvriT6gZIUrmJghccA6C871nGozd3KQtNKIAXVB6MUF9FIQCQ9lnqjG/BFiyTuUdAWW8fT
NcBa7lmREdCig5oIM/JBBgIbCprWhF8/lJ29ccjJozZMSIlG0SRrulXk4mz29I8+LyPcl7SKzPEm
97qnqI3FqUjo1Cd0yS2N25iw8HoV6jpbwUYykbtCFndZdMNloyy2DJKZrPXFhwoMqsdipREfuU5l
rFZNtUqQQiFtMl6qQmNnVxRLixxlzUS5VusnsvfTBT0qxyoeaAJ3CyF6PlZ1c+HVZBj26XfDinel
U14XALuVy9Qiyhz4NKhKAys70iJecAnbTlPMY6M/eBNpT86VMmUBtaafKMg+sxfRtinbJekQceFL
Xp82GE56u76llYV3YrJoE0v72qmNswiNA6d6bVr7rvWUrQNopRD5TfLu5daFWwM7wSZFtDEOcQdB
W3V3EMuibU4Bb+GyuDv2rRjB/3eXbtyyHqYxClhyI3uUA2NzCYjCWKCQ8ai9QvumjLoRFHAovBak
0GruHusnHyYf/qDv17vIs+BoEeAEIcpgmYnJtdJIMqSH6550lX6J9JwJNdTmxvNTOcLrJLEpGs2G
nk6Iqmv+xTaIfPBVPW70MXHQk2awvzxeTShbjrNCCtsCLfSByceIAyhRazyDfsVXaeOzU17KKqNx
VRO21/AYtHpcJzImrp7Nt29lPl1xk96Ug0F9CK3ysim9D4IS3RUHsXI5gmdEJR1gc7jGrzWTw1xi
aUJkso77yhN5K5u63NH89sFO0NR16/owinJYoNeBeZdywiEpEtcPZUkwzv0JpqJkTUtFIpckk9rs
VqHHjrUrUL+29Y20KCpqE9D1IL4k1gpDSIeosPRCksloTyeiPOkyqLGBU7/zDGAJRnhFWtlgKWHd
b1XzBhpjo6XWZZexm6SJqM77pjsxbXCqfpcS+ZU+9RMHUFLBNOI4W8AzgsKVDMJXLeuzpY+9GK7D
9dgOj6ZjEj1CzrOHNAUnzNqpCwdO/Q237krUyBkxL/HHq/jJGjv9xNfCnWveIHXoF403nNNiGxfd
phE+ZBoLFLfFnlEvqeE1UQ85uLhmE1Iumsm+zDkXNIJkYQxaG90LAaSXAOg4l0l2qO2Bt6naNhOv
K6nkbnlPp9zdEeJLOWZTTfWlDUvOTKedKzuyxxBfLTx7dr+NGQ07cpHTTJx51JtNY7QuZGJewK9a
hnwfVyWsZ0RHOcRsgF559wSmmZvLsT7r0i2oqQ9UF7dxTDfecWDxOaMBJY+gVs7fuApyn3J2jQXT
sq0NH3KCzU1rRWnPwrWpnumYV+AiEIwRwgkUDGCGRFeixz7gfO+xLsgVSKPqJR+zd9IwiiXhdzdy
1Du8yRjmprp1t2aT3+Y6Dr7CkXNjhHZrRO624Y4npe+VK70lKCWGaiSD7iaJkNqnilN94eXxJpLu
hU3MZ6CpdWXQBWrD6s6sglfp+MNK7whJzjLYQr18nMzKgbgG0SMwHjMhrtJJiyBQWbs4dk+1CCPH
oLcRBcp8K+tCbFVdeitexS64D2tUdiQ+fAhWlaFIH7vEIzKSSmB2KYOzqU4e3AD5Gtl1fHxRDBTd
O87YVy0oNiHEnoKIyqjWvxuovpZo/YjCk8VtFBDAPHicX36kpNFrMDR62bEB8oXPUkEzr+Q7QhMt
5XsOCkx5H33P0bwPOH+3mI1Cb3xh50ERU7Ek5E6CtixhQje047jv9T6OYPHbVE6iDgz8QA/Zrcz8
Ul+7BYFpfp8/+jJ+nv0VKwsGaQNHYak4Qa/5bqk1pVWOKtGQcAieaA3Dg1JeujF7qneGzekXLOSt
l1OJA2q+j1WvL412r4LXiGkDBaJcYWBocasTD8kbiKbIL1G04wtuCu+7RaYcMoG1wqp0MTz1BE6N
eSW3DqsT4osYRpLnop0lJ40oKHWeZlfoQqAAO9GTCV0GFVBNTGVI4qa07UOctt6pbbFU9BSmC7sm
gMUcN+B3r0HjiAKEdI26bhWqV6V0d6mj3NUGM98rJG8wb6t4a7NYV1F/UxJqWtXGhZaMNF6cqwjZ
zjqQGlmNOt49R8Zv83qK4V6RtELDO3XVhRkjLOqLvaUXNV90tvu4hBLOI1A6QwIpCILhsE3ji5EJ
gjZ6d1sQgbr0HXBTyoZW1OFtE8VZSgYsz+sBylyO5r7S0cP5wwLflLUuqVht27J8NXT3jIQQykUu
72vuWXdjE+yhr0iyQZrrum6viGD2YzxKmTLdLQLD7/RzVyh4w73UYUsR8N7Irr8sUs4jit4wHQ2C
H7ISh4Y2fRgFVXKds/7axKGbjs2yt3kjo6i7qiyS+RojXHkcuVeONq6lYmsWqGLXa8N3gf4P6hdT
n+dbWaG9CRA8eYo9dVp01kGBT+GjBwmrYeu0BegLkoimGKdEInMdfzqpE3h6gde7zHiUE0UFvLRL
tu6oF/QL6W8NZBIue87dCFPKgqNquSHFJtylhRK4yPhq58I3aTZVa+FRBBBWITauZaVo26Lzlo7i
Qnd1pAv1YJ7nrX4CzPzCgw0YVsRIlQCQKQv6/L8OzNgUkPU0dSx2Haeq2q8eW0GQDUnocDrr6EJF
wc6Y81gy9xnQcnUa+8A6Y0lQm98mZ4G7jyo6qPDfk5Nqcm+NBhXWyIEmjpOPTnoUa02kK6K70/z2
rEiUsaq84ANlbLyIkApE9UVIWtZUuNmSuS8XTodYAgA/nESP8OzB32H40tZZMzyWpfnhGjZLbJMt
gxHkcRk8US22CVoiEV58Z0NFlYjoygq5UTKUJ1nT7rSx2VcmMLRKu4nKxlvZVXyeEC2GiGlNnvoW
oyrlOfO59/xb+M8PvvIfvcx7z8Szjio11vr30ELNNPpnupQYForgJAV5lJjGee6HZ13v0URE8Ju0
SNmMUIrzsnAvKBqhnCESosmScR3FDoUFW8Oq4dF4mAaTrR7ukTbN5QL+ezeHt7NVaKvgwZo5YGN5
gwD1AVujYkY0r3FPd6p3IKmlYXtLIBv2c218ohlyV3jWdEpIwau+7QS3sGQbdK6PwaNeRG9cLdL2
ydc3jcfUrcid3ghTvpm8H3QZuZMKZGaaEqCij42Dfyx/SCda1217GjdOf/7jF8OX7+gk+42plQUH
6myXWWqTMBkRWIfeiYbcqwaGtKRsJJepCxL20igj0L6xHq5JdqGwBVx4aWkVzC9w1WdxghgMGOuN
SYZ6bVw6Y3xgAZx1TdO+Kngl0xKco67thzLVNmmpv4WB/VxqZnsu2mIVa/ZdZ+BttwXcm0iR1pNf
OYgATkxDe6xslKRtr6cb28L6RaTMCw3seB26HMVG92lMC6YKkaGBFTbLYeqf8M4AhYvFR2XkIARF
QgWBH6kbOLcmaQzBX8/PXZXdSaTXB9ntS1g0Z1aNDFfTSv6wfm1Rn1vBFAHVi1N3OSjrLdZGouhC
H9xTQ+uw9IBymgUgom9//ec//us/X4f/47/nl3mCXyir//Ff/PdrXhB15lNs//U//3Gbp/zvx9/5
7z9z9EfOwtcqr/OP5tM/tX3Pz5/T9/r4D80/zX//y4z+r59u9dw8//IfvIthM16179V4/V5Ty/rx
U3Ad85/8n/7mX+8//pXbsXj/+7dXNCLN/K/hMMy+/eu39m9//2arH/fpn7dp/uf/9Xvzz//3b2v6
iM3xH39/rpu/f7Psv8EJc2xHF4brmobjfPurf59/xxR/g1MrlCMs1kyDN/rbX1leNQF/yfibrQxl
6fwlqdOftb/9RZNv/i3T+Bu6YgnVw1LAoE3H+Pb/rvqXp/f/n+ZfVJEv8zBr6r9/M9xvfxX/fMjz
VSl82LZk8gtiGhzLlIrLLF6fr8PMn//0f9jm1HRgcsj1XUV7qDkJaq4P7xDuwsXFsHhHuIRh+LVa
HIqlu//pFv3rZ/l57Pmf/m1oyQ2xaJPrruDyfx66AzOK5AKX44AlyxmsXZonh4LzP2fbpevW28+H
E18Mxy39ebgiDZyASgqHmYIcdzPapl64/HwIw/jTGK5lkAkoLMOy59//6W5ixGzHAQLwUhUgzi4S
lJqBXZx4qFT9c5/lI66vYNVTJ+7++V7+8lr+fDMN/Y9D07TWHZQs7EV+HRr9bEauLkNr2UXXXAWZ
dciN+NzoBGl3+JjhJzr298Scrj6/Zqbv8VMka1Axk6UDs8qwfh1XHzog72EULPPJR+TbG+ZL7LX1
2htinBM9zomDoGb4+vmovz1MunMOrwwyXDzHwjm62tJwtDIeUffoUBgzqgxG/oo5H2jR5+P8NkcJ
7bINuBbCVjzO47sqlYXgVxQ4n9CJEPQYBESOJY2fErzTdPl1TRQS/SW95Ez8+ci/3VdGnt9vbiuL
himOplLDV4eEDy1dOrlZKXB8NNtWQxU02bYSmm4s/TIoiSKTwECWE4Xdbv35DzC/D7+8no5wGd11
HSlxBJhHP8BU9TAeyyxaNqiKUqJHBhMXmJ6dVMgFPh/q96c5DwXOTEhToZo4eppKywxDEmBFWYiq
gbCvobL++w+SCWPaps1qw7M8WucML3YQPY/R0u/IX6XZqBHoilCLaitw9y9u3e/XI3WSwyD9ove3
rONZQ2whsAoNAS1On22WzOfUKq2/GOT35zMP4ur0GnDw8cr/+uJh8/IsRN7g6vOSo7tFBTnJJ/vE
7KxynaRV+8Ud/ON40sa3Zs8foOM7qPUGUPaBi7L8XjtrLK2Od8Sw1M+TFSIxj3Kzvv58WswfgF9n
IMB1wnYdQygpHOPoClvdCRMd1NZySmx3Q9+L4AXOXUQQAQf8fKg/PTEhpUHtzGSCyKNVjGhgoYoS
J77Z0tcKoW5//C8G4F0yDZ3HZR3fvcjQTAOvI1b/0dcu/HbM19A+6y8+qX94RqYtmBKmcvh06kfv
rOFOnRsjplyaqiBLL8Y6jfEtr7vXWhkVNdKIoukX8+IPT4lPHVoGhz2J7R5/8xToFa+DIgjNMOFg
HSAhxlZuOt7p53fw9wVRWqblmC4zUHd5rX6d741eGE0dNrAMqsS1F1bTUi9ObE08G27uYxmKBrkv
BfBsVDjh6vPB5xXoaCpappCGLQzl2LwBvw6eFrWpjxANKMelq1HPnw3HbfZpPz4bqLOuUrIld7aK
6v/FsGzzDDaDfAbU8RpsxnGLQVEHPIqo75QvPEyCwqd8hWjtdEp7cx11hM12E2h1Ipj88IuP+/Fr
MS+UjsvOVPEZYqNqHl22FJMntbkDPPNmpxiMcFrefH5rj+fs8RhHz3VwkAbA+pjHaL73ubxq7eCk
tGPUQtpXG7TjsYQjLct1eTkIlWQmHT1G3E1GVnP+W8Jq3Bqtj1AmoQjnZCmlazc/fH5lx3dvHk2w
wZdkD5v2b+tXNFaQv2PeRtwyj/boUlypv7h5xy8fIDE2ByzKfKipVR3vvoqWziuaVtD41TmxSovU
QQ9Pu//zC/lqlPlCf9rW+k1fW13HKF5wJoyTqbw3v5oFXw0x//5PQ6SagRDVpwM8IWuX1LQtzFai
qr64kuP93I/7hb8HybUFcVocTQCMFyIhso5hxhstvtXsR7iZV6N19/kNO37yDCOEbrNauFQ45jPa
L1cDmqWRGiINmJw9iZKBow70wd0v5tfxivhjFEPX1bxCWL9djCMJ1dMzyg/9VNFgh4pfg07Lgoes
bft1gbvm1Lbt5KyIxvH75xf4h8clBFscFn5XNykb/3qBciLePRQ9C5OfqpfAtLptMWTpbkrb9vnz
of54lbbD54UzqmQx+nUoMoX6oJ9IF+59LM5hARgt79qr2t43MVyYIhNvqES05eej/vECfxp1Xkl+
mo82xrfe6Rm1KlNnEVFmQe1GnAx+POuLob66wKN7GXYSTFHLUDXCF0kn5RQk712oD1fA9+8qV7jX
dUpn+PML/OMURdFr8FHlYHP8BAdEXxCiS7aPU6aoIadev0lzx7v+fJjjF05RQpx3BzZbOfYjaj62
/nQfu7TU3BR0PZ7thyHH7a0hX/yBzL91xeXnYx1/pOePs+nqBme1+cmpo2eG+KoBNE7sCFqinGSu
/AGIyUjQsbNDtHRRRPFt1wbbScn95wP/dvjmG2bauq2brnKVcpyjBTIq66TyAwnubtDu+k6djEN+
lw8mHUJSiYryrmZH0hBdRTrjw+dj/zZRj4Y+ej0cy6v0tu6qZe4+uKCQtOyV9vEXk8X4bbYcjXJ0
a8Me3QSQeAoYGTVQL9xAA9kGpvMM/LYkEx1HSopHvhAr1w4PWu3tg9hgvyljXB2ef/75NR9Pqh+3
WzmGI03hUAs7emPsfujMpuFBW51zWkLXqLvxUIXZqYXlpdXjl8+H+9Mtnpceh20nPbDjQhXGJNVa
I08XN81pWPpbUldXhim/usnHJZz5spRpclWu7pgc7X59V1Cgkzsc8ihxMr73criMYvdQ5OEWqBWu
6r6xZrQ8we/uAO7I+GL4P91UJXSdn0EpYR7vNeNQYTpujBKqHYkUt75bw4m3UlRelw3VOe8ahH5e
boakK+T15zf4D7OLl0axClFDYpk/2gICNY+KvEFLgQPj1DDTD1q1XzzD3xbZo53s0Rc5j8I0J5tl
Tjd2b6O5bznGiNmbVV0Z9yxKVw3248+v6ng5mpc+5qdNC1d3KGscvTPmUDau6NjYZqJuOffVCP3K
7Hscy1sMMekq6IkGSWua0rAnvhj7+I7+GFtSeGZ9B6Ih59vx07IbSMfyabtWy7BIgDs3fnyuaaL+
YgMyX8HPp6J5FMnG1jaUkvxyNGF9giSCIGFxb81oX0viJSflbGAE5Ngmv9yF/uma5PweMj2pFh9X
xAq2dZnX83q0tPiZnXS07C9u258uiFfclZQU1Vx3+/W2dSLFNRly28xwLwD4465M0C0rxPGfz43f
KsXzrXN50XnTxXwmmS/2pwdUJKZITbeulgGp2ogfcS/T0dbzrS+UoNve70ltXShl11cxqWsRmqTP
f4I/XKrkw88bbxgc7I5PtNGAxwaGWrUUnb5xsQoQZuDXeKuM5ouF5Q/vgWTVFDbtBcH38eim6ioa
fWq5RCE/Oin52PkTRneoH8kQbhy5t4lp+7cvzaGrQN2Wwhi7gfkH+unehpXr+4Slo/Grg2wVO516
gBsxLcH9O0tiRf/dcx7PktoH3RNbivmFO7rAYupD7KDMmjgtPyabTekIHOfza/rD5GcM26ZOynoi
9aNrkh59dEyTRKrRuV/QuYvXTgQs7fNRjr90XIlLloM+l4/s+WDx651r/c4IaWxUyMuqBeejECMM
w30+yI+36GjZYBQWRIsvKq2noy1Lo1e6U0RgfVo338ZJ8EhAwEMpyQ3pu73jJiv0imutxnMP7A0C
w4x5qfcawCIPI75ey+soBSWj4tHD6xZffP7j/eHF4KWkvkTRQ3G6PvpSBLNEiF1+ufQqIwVxpIZV
NxYZkBz8I1qOLeTz8X7bPNJc0E1KPIq5SoFQHq2ilMY7vZtZyaza6x5olon0URkuEBxz1yFNsCvt
IlIGliJCAj4f/PdpJahH0p1k3vK+y6NphYlZjLaCd2lJ51qo9ipNzC+u7/c5xRDUViXsdhy6xytd
1edTa4/MKQtJYtFe1jy6jFDZ/0vYeSw3r63X9olQhbgAdAkQYA6iKErqoBR+IeeMp7+Dbl0fV9lV
bngfbx9JJLDWF+Yc83//Q57v2H9/prgXGIRw12HW5pv7zydXLEQQc57WgmwK61bF867L8fsnqKqa
2p3xDvzvP/G/Ziv/7UfS0Gj6fxWhBrWo/fyV/r9jxhqFhrKU+71XsCLbkbYxtfqfucSb3h5easP4
acuWpPNwXY4muHeJuAz7p4RL8X/8Jv9ZuZk6kdjMfBkrqwxG//MTTg04VnD2OcohMYfGB7uHFbTI
lWK8h+Xyf3yd/+M0f/4wg7OBVY1Ja/cfT6uRBZXclCqKrHV26fbLCmC8Mz86/3//dGnd/seLyE9i
3KvIKvG8zLf+44ocs0ifjCqSVpNCdizgv0Vxa1DsyH91eTDPeKHRUUoy1ZzXTcsirzMICehi1BEM
mSUr7OSattPgVCwKUBQXmtszN1CIdEGYLn33NbD8jAha1ezC31JLxSqm1N80uWIeCao13YGPwdUL
sLc6IBekp+TwaVZPG9tov5CBSKAR81ehV/d+mm5pKbv82A8xWH6l/wbLa24QoDyPa5JUjtksORyu
Tl6h3q1U+CsHSfIb+1u0NbobYqTacD9JKXBmE7t5+rRS+QYy79oYHUy7axNu5gIESLuDgnMMAohw
qeL6K/ft0G6KRrrn+k0Zis2I2kuPyKtVEFmAo8u2BmQURQbaoSnXCHYayivPQoIjhHxMSXlv1dwV
ONv6uPTKiTxJtAiQ/aNxr9fiVFrRJjDf+mI5zEZ5GPHjVGN8ErOpOZmRyyuzn4qVYWBIGrTWYRv8
Cghgk0H+NCrWKUmMj950uDv9kHtlbodT0W5UO94RtNSJn5hIn7FI7pJkii1olh97Mn4MFj36FF9z
GGbkWGPqeRKH6GzDpjmYYK+12PQTkdxSXACKMLZqQOCnaB11+NDIsS1iAnM77L70aiZuSGlCaDhq
vpAHH4ysayapI+QA7my6mvTxoFV/iSQh26nYXRSZBxXhOmodVFASxcCS6eTJ1Qt0Prjv6tMwjt5Z
mY9K3znx6EzZ9um0Qk+GrhaSNafNYt/B8S7xC2SAHMteTej2rtc2Gn8DGAyk2HBM6KWf9nZ/Tk4k
aqr1V/QUpo3raD5EI+56H/Nh264yaaMkOMbJI8I41OQEu5Z+AGx8EAaWq0cR/07ZRYK2w2+gu4qJ
TZUkOwI9djrAYhn5okWaWYQQa4kfpKUB/cYvUSO4L0PXyiPHsg8N+WCoxxPfBkAa4drbTuFuaV8b
LLCJCFYyZrzisOivdBb7irDsoX0v5etkILSF56L/jQCJAsplqd0B9SBXDttJ1gdbLYnueRcAKjku
0kW34Xy9BFFEUs7VwK1sNBezf8mWc1+DSsS8mpERGoXRDOq5csbpqAlS1wT51Oo9mSiwiPiEh6Rg
iCEWMljAafhq1BG2hsFnfKuMWzq8oxs1xNqE9zfF92QwMSEcdfW+6Pdy3LbT9GpE52nZMskgUBmN
7jK/NjimIzl1hXrMw+3ISsBuHi0Wh2DgTg5Ql4fDWTEzvmDRbq0wQVdfYGfwRhw0+bzN4g+4J5D3
t8WwlZOd1V3iPkNceJ9QRlrfJpp37QtdXsm/bxGkaBX6HtkLG6XWfuDK5+erWLOss5JoxOQdRD+4
EUoRg3+SIWwbHmGnoUULS6yZsTVyL+n9HPG1/qpgE35FzJlFX6BODfuYd6dJ3TEQ1tA81khqecMn
46C3WN6Hf/LY10jE8JQodvCDr/hcG/M/yC7QD623hBagg3HmZQiXiYMkpmAAW221w2Vmrr2GBFP4
AYSSVafhKcAFtNZ4oaemP81J57eUpbVK/smS/sI/cAyTNxePP35I6Gt1LvzRjDZkYb/1C4nQIRq3
iOAO4qIICCzPeVaf1Yw3rpTFFbW5V0f2aQikAWMsfO7nLywi4deduRsL4BaLfoALcRd9xLcXbEg7
J7xzUliDhL6MFSYgwK4Zmi+9mkhSNTD8TtsYDXKifKJgJTtl2raAhxKy6wL5nPVbAKE7kpxVvnl4
pnF/JmYKkzHlMCs/TDM836+N8kKna/WHMdqYcY7U8sk1XsuDl9n3KvYBVASRl4N4+0JK3FynKV4T
vgR6oAiuas4xna6QWipgbYB8VsURJD33RGxcreat6R2p26RfJXHS+b2VHIUBLbtHZMnQ4ncMg0ha
FGgFnWTawBitW7xjmJn3PGpWuZFaPAr7pvR6KNBTAS4XDpkU+klOmjH2dsv6EHH2HYbdzRiHUzj8
6/g1KsZ1A7xita2vyjwe1SD3R3s+a10Jk4XC0xhV220nw5NKyozIit+fsbtDJt86ndRpgfkewSaO
9RVXVzTc+/SgdvMaCTYcPMAH9bEc37X0LU0/AuXa4tqZfivqf1hNw6aL/eF52F2GBcI0v+5wHkb8
4jzkNfOTdB1wJ47WozU2LZHA2W/OJhTkm4S7HH7A8BNE8DKS1wYUC8jhcJ/Gn6S9ZQV6alhGUvwR
Wu+a6iz4YEgrSEecW8tfRE9o/QkCU3RIgzE65Q4bDU6oB8KXVRq9yLj/tJPU3ojEWxkBxZVHYklg
ORng1mcKbumWTX2xw0c1yV60yNjc3kblpNuNG6rhnsWEmybWoYCDaetcklI7vBbF1DkVXq3VYKbf
GabwdizcBq6CmhD4V6mV2yOxqWvtOBJ6qgxvYRy7fdx+iPDF4LcPe/MI/3w7SYwG6w89ycCbBlB8
r2oCNFVuns8tXmvQoGetxLywC21lpYrZaTu8WeWNgISVzIoIXeIdIOWbaoSncVJehEIGzJcM9kk/
zh3+tsnYKBi7y+peWwgBibiWxHy2SaNr6+SOrvKSqPY+sfPtPF+7jnP8psQz38rdNmF4l6ZfzcpN
lzFS9conalw37oDT4tG1G7GdFpOTVjhW/ZWrGw3M0BScivk2wQs0tXOttI4Op2Mod7bJRYA+CG7x
qp8JLM1+B6B1ixTxXOEMLI5t+JHJGwIljQxqARgXcil6qqL8pkuo1EfgDfVnu5yU6j5qR1F8BTnp
7mJxY6LjqtFyCVE+pEl5atC/iwEDr/Ftyst6lGy++HhNKdTl70H/3RjDASGhn9WHxSJd+DYGHzY7
qXnGhTE1blmSo5YlAEOIzFug9QwIywkt3s5peRVkBSXK5Ekm1VU+umXLIbRo/hONE1QYbWDzaO25
zKYNiq6dUlWbJBo5z22oVakf62CoLePWE6AlkfDEsJ/4vW7G+dIEn40Ya1fKa9cieXTMlW0vC3d8
1ip8YiUlQqvvOsBUyk7HyZ6OXxp6ZSuO9wQ8+BHIDKPigJhpu/V6F83pDag5FI9h3eTZNp+KD7GY
wDTzAS+p8RLpb1Z9A3cBMQWaAQgJuY8PsRm+NBZkYaH/66P3jOew2mPWIAjCPnQ5mYKxepToaftI
3oY93RBJSQHR3iNRJVhh2/YzKa/haJK+t++X+pYhOOvn5yUA3aVZ97WCDRvmk/GuRZkT9amjCUTO
OC+vU2utyS/kXLlHwMlLqb3PoeapsvxVjP8WwM5Whn0MUIL6pWq4KeqXyArXsGhOdFB7ZFMwDU56
9ZoBNtD6aJtORCfI9oIQnlMUr4wb2Kyu9Gz4JOVpwYuuvMyETjf9ttcP5Jxp3HYSeF23MNBMyFjG
qGloKBaJ30ytbK8aAkAUXSRe+5Fb3RBL4DXtUngpCaF8zbSG4dRYNxRWg0dGSnE00hDoi5zUhKFl
NknMeblT0mD2887cF4m2l0vcqIttj+uF3FhM9rlr1ICTBGUFJqWbvMhHK8HkpD9NO7O+jkWe+3QN
ntqEb9VM5rKVYU4p3lI+DDOSz6U5bAt85HkqXdoOl7UC5ba0gWJasU1+M1pPtX8SFEanUA8TqVSN
KZ15DJ8WXXVnTtZxqFQ/AeMLDOhS6+S9WMmhsUgCIXGm/7XhZqeJvopTLLxvY7sjRzOZALiWXixX
4OZgXaXUsUdbpUcCRD7h+lWTcq9PFiQy/RFAurCeNGyqtUa7TH2wX1TAWdF9KQ2+gZ4UNgWnh0k/
V74oWXFr2i/D+FdWID2GQ0hAjVxs2hZZ52y6kULCJtLnwbxPROYQcesEeeuIDodoy91hXSzJIghb
A/Alo36rHHhXvmbPq5znabY3GjweGkcMmioNd+JP4USqqPrKK/vIs8ZjxAuw17avZP+dM1mndgEL
EJbfDdm2AhG/TFh0E/iAelclpIUImGJjledelvCn8JaLz8IYvTY5zgopaTinZxQMUoqztT9Y42eO
MhV6EIj+i2aC47MxhBtvCafoMLB+K7EMgP+R6UwC+oPYvpUybOvukAuxqeSeAB+xU4rDnHLtnaeU
0L7mQjIpiirMYxVEEPZ+UvPTjA2k3x5YMLv4DidXSe8ShVtdh18Ypz4TStoZJAFC3PBIk8KGn8gc
sl0fp83XtEjfiq1cpFpkTO10JyfMruS/fTIKj8N8nac8AUHpZdNyCQTficiX16aY/0IZCuDdrgDP
7FXrYs+kW3FHGgY5MyHFz29FHatSivFEWCI64yBZmZG9w85fclSQPeFV5nEO6SFi/3nNz+ENtD3u
9w3fwwhMKyHHBSzUinNypH+FVZadobHrz+CCjQgvQ3hV0YtiXPcB5/6QEwSt0/LyMFpnIX7l2oma
42RQK9MM15lvVrFbFNtw8RPNnUGTsu4DK9i5hVU7U4+kVnrWU8cJGyMIq7TZTsKT6yu9mJ7D2nIE
oAkQh9b0yIwO+8jBsvHPOk/DGwjr9mAoWzV7HbH92FuFAlXDeUeRZ/RbgtvXnYKtevEzc/rCX6Os
F6KM6BbbNeBpX8rf6RpKIIrdbgDf+BzJP612dXGczd+JJwu8kxs01yEK1qrFx/RHEoTzhJlpouLj
1tchlIUGjqs9DUSs7aL+ArAmIYJR0JXRtgKhpfUTeCSd3twHKKY566yRZEZ4bnfIKeso+o1xNisI
IU9B8L5Iv8pwViGFRr45k4V2akDG5+WXyQEMqjWJf6HXmfFJozWVlgdB8S39p0lpO+3TIt7a8Iub
ixycuqRftTP1+PDS9Q+JIhgBzF7O8j1brJcEt2ahOgUda8GEp6ucon4bhbyTph5ybElW0j8pv40M
YzJ73qXdpum/ZgYxMwF+eJvU10bm/ExWQYAWPPichbSpGzTujMOQiq+i9nk/GswB0pWBGd1ahZD1
qhLLv1ig790ZpCwLqXspvT2sAkbxx0Ih1EPaxUu2WurXlmH3Qqw4csbo1lsIu78MmnfWhEyEVnA6
3CJoPQmXekKHROLRSle4bN0Q6tV4TebLyHsyEvACO6+c1qS8kXEgj+4cUbsbuylXUT1TzycjxnPt
xCRvXwxUo2RE41peTc/0DWRkfUpXegfpx09tXhe5dgOyBIyYw1WXVrX2Wsk7o8RzBSLRKLq1qQMz
CQs3tgwGHbqXjXCJ4sMEsHKChU7oUMJTnfTcxiBbZqK08WDo5bmxd6FWHVXlBxqLVrdrUVEYDdVq
YC2wEkO/rSZ9nRbBTyV1f5OtbEk92UrwkOmPDQ7Hj8nESJbGe70v1ixOOLmFy8DpJCFal+XeSScQ
iQoWeEGwDCBozYbwaG0H+SslMjpoT32T74b60alXW8M2FUKzZMudxP/08Ng27YVyjT9xXk+L4Wpp
eGtKwsVEvc+zkPFWVoHO5G0BO2Jl2OeSdIImINHJBdYTvUL9b9tNjIdVAOSyRHLogL7yR8fLOo9b
6Oe5jAVOB1JKjkGAeJZNu/Hdw6JK1yp5vC1OybC7ZmLWPgzSzcCAxmSTr0plCF6B4JgbAj1qsH1W
/TmqDNIk/kPopV+jGinfIOgWwIhg4Dgg6lB+qQrJgPM0l72ztEOdcWAv0ifwXPznY/q8l/ibiwuR
ECO39xQTCc3/huVBG+QtaJKU6ItkEVzkUk0XVOsNtDSzZEKHOIGAQsYdAiHYymwU4H5tDFJEF03y
SUjhQqScae4xQk3gqeWw3mgwYu5SPIli20Z6dcsnUV6YzgLpG4sYdngg+s3AFvWFONlq14/tUkJU
NLR1Wbc4NsOG9O9end90NZ2ZZqnavc179XW0lP4nz83iX29DCL+xNsttJwiV2fKlpUi/rTCudk1U
RS8o1wNYYFKTfRENFGebJeqpa2oD76LcS6DlSnQtHevDiaQ0qlVYtamy1mq+RVzchPVxUjT1hzDj
1l9a5o4j0RtIgrviXQyDfGoN/qawKIdNoFnWrRlAOccGo9amTC1mAI2hMN4DkOwUmtFdS+NJ4iA0
reZ0i8VHwhD1EAmV4WMX58XJYGVsM/EDGYztkquLLR6U+CfGAWyMwdEkFwDnNF0ff4pmpikee42U
txzHJzRKkIhv8aA/HZ3zWAPtAkm7k60Aa2mVadcMzvGpnvPpkmtq+WkF6tS6VlxzfmU2GDhDsxmi
QpHsjwO+2sRj9QkuEqx727qTyjWKQnTq17lUUhmpoQJsqk+K4TSXFgeb2XXKS50q2rFXTBJsJd2q
XHWi5a+aOb0KaqddLyQJ/76WnmUpNXn1Z1LHy1EJmTaCLgNS3NH2qe1n2CnyTVbH+svCj34AEG8y
5y9Lm3lBJo9vbb00uLMN6BXDZMn+wgyLMavO0ZyPcv8amMCwWZo0n+aIUDOBAg88N7Wml6ot/usS
hLcJYFX/nQzoE3ZZj0fCfeynBLwEG1T1G2IF2LGU6KJRD5tFljO2xbKBsxZQ16ku1Dr2k1qneKxj
U1V9XY1o9PsOjhVcvGoptl2WKQTNxgmJNkS8DsE6S8lpXxHUaRLuhyDcnXMT6AoykufPNBM72VHM
5dVHrgwlLJBBygkqmpZ4l6oVuggmdhqoNJnJH1SBJPUEnO6MFpaGbBJcEzTs+cHszeFn6SeZjzUr
wEXAlBkHb9B0QI1RIo5WWsbvBKQyqi7mwskVYCp9rulrGRKlhIl+kDhn8To4Rk8TbaTkBBAyKEXg
cesa9kClsuXj5tsPQuHkVJoCa3xR1PV2IXCdcqPKwBgjXJNbv5eJM6MUL61rH+f1b0CLcmsCSTvG
YcIExmAKwhNAGH026AtdcpHA/ZkZuxFUhxEacKV2S1vF3OgaB6sDjifxlDhYvFlLWUCA79UCxxrD
5a9BpEra5wwyuFl065xPIUnNrZDY7ZpNVv2oKWEMXqvQGndDTNBj8yJMQj+VTryrfQOT9ymzLuSi
OQRZlbm5PnyC62ASME29F5ZKhc8vUtfC6tPzaAWROPZ23oJPQwYJEWtBTu8IpA80AGFF89NR2MvV
d21N9Q8NduY1fcr1ZsjTt9wxpZ06bVKcDsfItVtU+Wgki/ahtkzRRUT4zVQ8nfZ5oc4HQyqTV+oz
tgP1gh+dCWf9hJD1CjNKQ4zv1igPLCrntn2T+e41QhYYINbdAjE/Zu29Sofa5KBZMsopHI6nZZCb
j6x58hZnuYs8xi8sEaLZ2JCiJzkNLG4nVs2Z55teC2P9FDmykRiQ6tq62o34Nb7nxU5OZh0X13Aq
uBObblDumpZlW46A9kVkc2Q5EYE4O6RE0E4tKQ8/2dNNBEGSnDcncD5c0oCkc4qgGm6hFL3UYEfd
vEmqS2HNBOZUxfyN8pNgtHKRL0PdFguDqgSwQNVan1Jjx19KoPVQYQVVVKhI8+eoDSVD1WdwALSY
VLZ3/RQMmgOqhkTNNgTrpYmCqSDSaeRTc8PFFkgFH1RoHWVyxqm27YoYrzQvm39FjNt8qyZ8c26D
YgDiQLcUUFrJbn9R5xp+QiKmW67rwY18LwCR+kTGb2paFEZ5y91S1eFbYTJ3quo+cpQk5JTPbfXd
SGFap0Yk23s701+S8VmgA2WAwRiQfTdC26HUVve1pE/NZqhDG7IuczuAJOR+goGB4g6uDCGQ2/cT
qZI18g8yCVCrwkQrRS5OqpFm9R66eo/btxlmZdUavVHv4ihaGMV2sCdOLSrk8kJWfVCTQDLoQf3F
p/7klQ3IYplKk4DmJiSVGie7iQJ5O+eB0ZwVHXTN1ghlAJFcCVl2TPkcGNtCBOve80keeT3VJyny
U+X/GQQ49yq5djFxCozS4WJQupJGRdzDoJcdlhDaZWbxmgKFiIawAOjzFnWlDXcrxLKmAhSbF/Nz
Br/4BYBrl850W8ryBWZjJcamcOu+bPBUhuH0PegRked8MulPW2cK3D+1v2St3b4jLDdhqqnqNsnz
yyTsHpq3wjGccqC8BYrdXggD+NeZA4lJsuWjA5BogSNwLmRnrdJO1zepGWgnKyfsI4TIuqZf0lYK
+0l/JvlqxV32UBpKKJPsJY/Pp3lmzJxajWkH05p70o1/S9Kyexp5YCm4NJOFijDfZbnwoPIeSGw8
2n3nqTUzUEHYQilV01qTR50KhMajGkCZl6Plp7T/OdvyeJZPQqKUy9WGulCoxOn1hadxD62SgPA5
W2Z+BhrV2hl6e4fg7thw2+dW/1eSLMf+qNuZLfxclTgb1aCEg/5hMi2vW8VlxeNly0dRc5jZhisB
96oCf4rnQ6ffJ9L81AEmShuTmaax9yjPRV6tSUhYNVIJmj5ivDS8TF372Wqv+PP8vId2yH50rDZ9
3m3IFb6G9BJdFnqCO1EagabEzQWoUqv0kGr++ti6yrWy7ufXIFDfMaQx1hK+YseOCZ/JYHejvi19
vwfK56e6/GUn57mXfZM9asmSviq1Neu933bawGpzwDk45gwzKEh3YT5scMCs9I7aSNtHce4o/d6C
H9aCRZOraWd3zS2Omt1IVWaSGQIVw9PjH5DRZ5zPHsoPh3NgXfWzPw7aBmSXayQjg1MaNxxE9NAm
kGmxE+pz504VIhkfQlhrclHfrSB1K6i9U6hsRPVgAwU3iSVv/AO1B2RcyOcaVyt0qMTXxKcgRtEK
Gy3km4vIZCHhJyS4F50rrx3sxp1NdrgoazreYIdGa51axyI4WSQeKDOFhwkSC1DdjeMKhKFxbaqE
AZ6bc1YicYUNVR/NcSDmKX2omNHS+FeLGDExV2uLdRtr31rRrBWWOxY/1k6Aes33oX1Mor7Kw4GD
Fq04e/0xBVNCCWtJrxkwmKW7o+hZpWRKaU/Si7Fv4u7DsEAPBaC0Ku0asnEUaro1YTr3PWA8cMhD
13uRRnp5BZmqiTEyVOveZq1NiCZsk6U9azm5ATrontwENPwIrZHyeDky8/D7VHYCWfDPt4XNIXq6
Rz/L6wLBNftDmKXozop1EfaAdbRDDPApf2mi81C4nfyWVgRSy6/Uq27RX0raZCBn3cILnuEsHoy1
GaNZG4+wRVYheqSyS5nOfjUZ7dV8TMvQC1G74WJxckHCDWsOuMlj8wMemX0GvSxpOUBcOm45yy7d
eXw1Wnivy1GXGBTGt2c6JKx9wG0jorHGHzPyasBBNsroVWTVzRJr3sXSZwa01iNu40dpmK4M5fMZ
tygrj9h89MvjyYjMrksxeuPSfy6K4YAq+9DGseHljv5UYmu6gI0Xc5xphnmUrqPuwzZfR5qhbj51
GXl5X4OVukA21zLMnaAjm0A99zxEiqoflwkQAlQaYoJnmdesBTcnu4sOUo1/Ix0vUf9BBIykEs4x
HvuMvDFP0f5g0LDqDAi5OYRVfY3oVmoYPiqQVXVUXGYsKVkao1Oh5WGxjQ7Gnh8LW8qFBKQquI08
kQHqY2pSp0Q5NFsDpQpctOSejhJEv0PJopxNGEdqab4PmnxReuHVWu2ac/kGHsUnfghkKov6yImN
hxU9zPDW5qdnQ9jywrfEQiMwc3r92HQPczpM8k7purekBFud9MfWDm5Tl3ynQv0nYmzzMFpSsa9I
HX72d1p3fBKmZQQnl+fvXMaewv/JAvVb0jKovAlq6sWCTaO9N7PPSNpk5Z/WwWet3aTQsZV/KJk/
LEepudnmOw6BwN7K4061DkO+n23S1Fo/xAPT97pXhPDb5cu43LrkgbIauA0ZApFDhsbcguPa98a6
HG5x9WB2q9fHoa+fUpAhPMQ0jnN51KyP1jg1abOGhlmZzIpHr9Oia8fskdNOCcNjj/sQCpPaUtRM
iBZxAlcyGD7J3ErpGdCHT1W9UYfvedza4wQHdPRMak+R2ZRjQNx3gi6pDBlGPcac1gH//HdPGRyI
iTUhoidDZy0rrW3tL8L5EJWk5ZBwoNQ7CPHuXJSOIUFHYwg+gLwfVE6e+NwNz4BR33pmYtHpLMEW
OjEv2L2Y0jOD4kC/x7P5OlS1V0XfMo+KGm4Ga2HaKlA4+ZoIHMjybDWYutp279bTR6If1dEmOBoc
Z2uT+d6ymqJIIsnaKrXfjvwORawHmQPXJtnEqDxFnJcIHmVIjnC8RXNzJhrwi/aHOq2gbuPAhrFl
wqyiFWOcx+3KuNEcPY2w09qMdwVVoj7qrEXZ/ZoEMjIc80x9/lGJG8600l36hCB2kzQMNKP5X51d
UkWsgvYOcQG5LKY5of9Jdhk4hVgLzV/khxrPb6pZIqqtQZkLJv7ISixyzkW3lqRwU0uaZ/T9zray
ExAsUKPFqmL1ndWtGz7PsIVfWY38aHyqkyqmFbr+yJTmJaNmaTXmAC0YNZNdG4uYLDJ3WZ1uQXIj
UVRWmkYIEWYoOEoUmfmxlpZ/KUP0hMTGIn9vtRecJms1+DdPjM94jKF9uKJTvhDGsiST9kFu+gXg
yOZGdqCn9+wd6JHyiCGXeF06/YqS6y3VvxIurxYoVCaj5FNczYrcVHom3lCtEC6w5F9DQnlILT30
zEc7EqES+SARgxH2OnskKFcjKN7QeLKUItb+cTwZfLnDqzYjnKusq1BId1Ay0aI3I/1H1U+6Ya8z
6ko9mFnvapswg9Fdg+subkR5EZ1K+gXbcoCARXxtJVrjmkQ6IDHDEj2I2/Rq5ckJjTaV9ZI0+SaA
iL1M48ZWut1iYH9n0OCAeHVtQhVIiWN1hxvC+B56tCsA89lELzPjjLvgbjbot1QcUaSDQFHV+COF
kPyh56Kk1pIvpI5TbfxDmezO6leo05xc5JYNAlDRRJYc+8kaD8FsWfGhzW6zMe7jtvOaEakdn3jQ
ZX6r8mZKe0u+D+PbXBj7ZM5CX2ok6lbePCIgUjoWWZuvzUBGp9rusgHmNFgVrwe9ZSr5LjKlexar
O5LH2gu+UrGiz6R3aeLGXeqkYyRNk8tMoV7PckO+qf4dP9XjkBBb7nfIrM+Zt28y6d0WF5JyJ2+M
3P5GhBxbJLyN9kq5mFxT0a67tunRTtxeWYf6JqQ+aG+KRw5BcmC36cgJmVAvMuFX9RoutyTxzu7k
0lPwPT1LWiB3PlUs/D7zkN1ZTqTSRnqY1l39Cz7E7MoPGWXYQwdu+NaKFYjgsOLCcmuPvAryete8
9eN1ctGV3fl7qx2JIF3nAh9nrps5cgcV3uUtbqVVjOJuIONDHq6RvgkGh/0Vpe5wWjzzUB4bL1+P
l5SEFAQtq2Wj7lgiHwICCrbZawHvuPnuEX95Gkf+ZXk3tp0z7FLNrfk3USjUbzJk48XFZ7opySli
TrhpT+wNKM4Ouk/N9JwbX6X39kZVg7IKcJ5nveXqHgpZvQfSVG+Gc6Fvw+TEdCwhTQURQrdTCUjU
k8Qtk++kWRl3U/ZijzBh7kXtz8xvPEtYThn4hmgP5UP4Wl3iXfj0Rr5A593136PkMpOEX4wY5sC8
dmbPyFnmEWEFeT81ncRvvwqXzmxbuNGDKo5XIvKBZJOu+KgqN7zzmLD0el6Kk1fJW5W5YKsQv8Im
tWn+7OmrNP41wc2cPxX71rbv9nIs+BHoizJPtbd97JImUbN+bTaqgujFM6cXljU22UPGroXW90d3
oTUexQFy3oVlY/82CZcRk9GuWJWxX6m4HTVGbU+AnU88raw7DNAmFDXLhl2CPHndeEh6hKGlR6AY
BFQmRl5LIWi/Eqk1mGuZoQfBVyS7wLGFOOEo6QURgBmtEG6ifjXUPTW7mbBr5BXwwz1Jxq8Skkky
uDz9Bbqo7WKKBpkyvBov2n5Jvfpbi7gBOOtX4d34I0UQZQGlANHfJIL4oH696cCmh0BL87/kZrco
3ep8C9Vrgbh8Id+F+TZIWlKTUwyQvDuoW1DRENy3GW41933+a7aH+nk3O3W5yiYOkQ2UxLQ6F6wP
+HjSkDDvkyjPMeo/NMCDx688ORAljeY7ILGhQPDpkzqDno75CaDKpdhQpe9z1LV00VSv4QtyHBl4
5QtRqculUdwh9hH6hg893oax098Mv9pNuycY0962POvIOg1f5bLmf7TYk9/EPfSCdx6Yaa8Q9KU6
ymOyKHwPbCYEF3i3Gumeq1uHyLzbJj8RoUw0cU8vq7JqXqXQxQme/crJtkZMo1wb66vRHIT+IcEk
34zi5n9K7Gkfef5eflg3vDrydUz4sMnuPGZQlaE3kUWnHCCCqfmaWMXliTMlNWed8HfqK/1fdOGY
b1iERB4qcwYw86d1/3/Unddu5E6W5l+lX4ANenObmUxv5aUbQqZEb4MRNE8/v6xZ7Mz0LnawwN4s
Gn8BVdWSkmQw4pzvfCaeia9aRKemD+d4xXfyDRjI1/VKvDqXwFpYFzN0NqhDj+wjlNwADVpoTyEL
KZ8YLC7SW9RS0q5FueIqTPfg5o+R+MLrFjhw4PelGskRmH9irw35gNvBSO0n0+47hHxIH2gpCE0o
g7Pdrt2BqIGjBb/IeOq7na6/J/GGJDpsY3VmoIRttKvA3wT9kmytlKQCUncW1nVSpH4tbJJGl/Cf
W5gRWLawrtorOKQgAPjkvdM4QDInetD/6s4UYQ/TvI9BGClQKzwUV6l19sprAROYFRm5odODayTf
NL64ociBNBPymYCxfp35I5g++vrs+OegXZv9OzHboV0SZLwJVtlhhkSG+fSWdKmB0D3QHO7heBo+
Iftx1U1Y7OevucdPaclwQ9vq+iJ/1276Ib+WL+KG99f0J7qyD/V78pSsaX9HLHD8f8WyVnGg8l2r
gGEwbzGx1FTuaFw5FL48emp+OIkggmDux6a5Yf5M8A+1TbV0Hg3UtoS4QT07mYeCVpe/rJeRxyMi
xXXBrvSiHQgyMw/Wex2HTLa3rrdLGMYxfJEr0hIKEi7LX31tA8s99PscLBSsn8CG7KlvAKwehizk
GrXP+sS78W66z8HB9rBEZjoOeruEDTqQHk9qzDF+BJHUfryjS321n60jdIuuXOt7tit167Ob0hca
ontiknnXYeoluGxhKNjuPWQb8WkGVXXJwtjZ6etwmZ01+xhcJPseb72wzuJYrfn3ZpeHBEuKfXxJ
Y6q9hfiaX6fPXN/Jkz8s3R/ifMdsN5Z/Gm6gyYqke8e3dBHJ14b9QxGhq9fPOkd+rUhVCo1gZdX7
3sfhFrZFJn8TIKdtoZ9wy8ogejxpu25trfS9t5VLjEcyYgWHH4glpAIYxNv1G2eDdDbMjph4MpeV
C/VD7ldpPtknsRNv8U/0mcP5O2ofDPax31nYH1lIz9KQ0PFCuiTUfTZBDPzH/ACtCW3I9/A9BHvH
3OVP2d7k/7uswvjVeuFgl+MZQ3lHX0L5INLpI9D2LbXTN7Nd8V6tfCrrFdjqgdv5pkCalwyzUImE
7YFIpfg1ffA2WthcSR4vL/xDgQyGxvJARjK8kGTeTTKkVBi3MJHU27yZwrbczd/uuftJP8RRu8Lg
BNHmtDjis7vLhnW7Ta6cqzdYuWc6Uus1eChf9Gf3jfy3csnP53/pgrP4zXwHElP6hXpsiu49FOwQ
Zx1EV996IPCiVaFn0VY90YiYwUupH1T/XEHkDNSHcvZOfmvaTVadSYRYaN6jpGsveqBF+go0iP4Z
oHflvhnNonU2MPzHeTMQamauCJweqyuNQhvLVYUlfmNC0883TBpvY3pkEIyz27JOkGtcDArcWB49
9zDjB299dAm00uTgkBGkIY2hYfkjB0VGUM/LEstLXYLmu8GvuLPpPGQNScwB5GtWsOyr6Mc3CbpL
semF1GZfLV296YmzIwfnEASMYF1qAptUQtXWBJ48W+zZonLPqfbHmObl7LOSHGsdBe56CKJXxm0L
8Vrd+SLQdd21A4VO5cxQ/RBB3W/MD7SBUOqILMApgbA8huj15iQUhPl1B294TOkyEO4Gmx5/a06h
7utOj5xpQViM9mbAUad71sYzihjmPx3ECMU7ejCxjFGoi3aVs0/qa/VK/ijAhtB/YxACnczQ4ZXe
IsdFPA4psZNoA9+PoK6RBWB6JLK0C23I9pWEZtrvRLuPKoZzHLPRpasvsX/O4FDKfS7Cuf/7MKOV
+dj85CyfMUyqDYQf2kopSfWiIWhkmDQr9paZKGHaZ6zUC7HS7ySz/MGCWk7naDz3XLdaav6ul6AO
i/bW2A+Wxb4Vdm8k28s9B5BEPopbx9Ip1apEMxVd88K/mNwo2hx7pX+JN1q4qXtT5oX6hoDXpr1K
CNSgFuLDIQrCOGD5C23YPDVkg7vH4M9EhOQrTE8m6Xh1N+8d02LbWuca27N7bIEeGy85+NU7kUs7
Q3SLvLC+kHBvLQYRxidbq0yXevRrsceDYN8FDNWDrZ3LdDlBSRPNa/1pk64z7OZqX0NZ8+EFNiWU
qLQ74UK8VBp9zvNML9WXzymPI29I57qLm8b1nWbjLPvmvYX84N5y+uJ2Mb27QTj94a3XJtRMqxmR
yGr+4Mjy2Q79XcaJZOKRPqTlLkHxQJpz8Dxxre2GQ8uiR1PwtXDqdoJ7FaAFRcgl2MUfYe1iQtgZ
oZPbMLnUDOASXesu2wzv/3Fli4Pd/1UwJUvsFS1/HWnXIt20BsntD1A4huCtnjf32XF1GqZnOnzA
LrK1qtcZb3pGdw2u+3a1aVnVGAwws1nFHisb0FmTzAx8QND20auL5Qhg6pSkdmUEM7RNcxmt9JDX
A8ogUFzS6PqVUxFpEFtvDJAOnTI0RGGyOWBNbqwTKpU5yZOj5hMi5GgZRH7UV3hNr7o+2ueBBWDE
L4E+lNoBhSQjeiRmMCal50+EYYGdjEI7eILcVs6/1vvqMsqAzEs/8z7r14GeMi5F+jZmln+L+jZ1
tj1h3zy4sgUWbH0DENPSNRa56+DU2o79/C5UHL2PmQnzPIYxybqPbkqlxQZX/2EHPah/w/652ReR
WVwHKOQ/SeOba0kownNJ8izsqUHdjGYoNugr4XXqDnGBExSTIiV/Z3ajcWdY+i2LgcuIn2re7DSP
jnrOBAgyt8esE6ejcTq4JX7si1iwCZQOhmk44BnTxWlLoI1BatZRc0oG930XO5sI89WnZABhCBIU
UAI9Jw1FPEyUYLmwwrSCJBKOzCxgXiCXHTTkh8KtFJNlA94gXgSsaYI+pptJOCdG8U28yvXCe2oJ
nHorcjNexWkGXzRzK1k/e51gOpUA5btIffqBgC5JIORRh5m0c9G1kCJTa9B0M4cSsxKQyuB5IuJv
f8vRNyJw1Aoiat4gSpat3u77Qbe3mVOWp9FDnMGoI+vrrSHbwuNqbF4b15vf8xQgOZsH61DbmkGu
xxg3W3javFJTMmu0POyntcGsz4xjAyqpKDakMhs0NoN6le7dSwo99g1IjGokA5V0nQ4Eg0RgKKUM
y2bNJWgkM0mdXaVilMQaznRyTeKRTXVPcZEFnaGopj/xgDpS6bF7FCktTNwYYm+OCaLLzOijTWOB
sPRReadlwc1Ki96HrD7pD2JwqIzSe3ataLouuDccGjCmZTQTZVrqEulCuKjfX2LTas31bOJJTpvS
CA/yvEV0AKSc5aBoARPXEq+1MuxnQ3MgvanaGxlRpcRTFF0Eb7Zt3I2LK8Id2La7H79DXahF9vBV
GxXJTvVY4CKkRH2WyumPOQKvF6vPfDp37PIXs6pgeZr93By1tKFJlbXifWw8Pw5WZlyQDlbaJpqL
yXZpupMo0D6LcQrER2OOZX6VLWuF0RvZD4e4LiWB0JUjg8PYebBgk0Aa7osLjq89tLpTkVNKXipj
YG47dSOe7epktlMT7Ns2kOm3N41AP0RUKJOquIimFoenisFt5Bca9u961fiqZKcwkNqViWsUa2LU
suSYBT7nBo+449yVuBw635FsEQjMkczlO3M3puoLPlpwr10Tm/SYBL6V9lphTuizJ3W6c54ixbSR
SBFymfBBsctNoakgPeMcZstN37sa8UxZrKlX5tuiWXfEQFckCf0NUDbh9TQMuKp6kKYfxmQCUMvX
GGHr/TtG/wCc3yyuOdFWtYkQttX8boaS7aY5imrwzVwrIXVkBsZEmrUxofhZpb42vM75bxxl/ndS
dl5C5+4nGliB9y/mC5UbqNwFI1/qQ4Xhf44mxIumh8bRnnoCJ1FHzKv/s9DcuAvW/0XGjxvOf/xK
87/K+KvK8ku0w7CrUyaS9S8FlSrQEQFo9c0j7j6cec/YBv43ov1//b3YrtmYa/Ky4zVzt/X4F/uA
ep7dybRrXKXYoJoatY8bnY28gfp/qkCVa9q7OVjryf8wZPh/beH//5E5v239p2f+v5jzP/xp5FeR
fv+j/v0HrIx/LOsqrv+zWf/92//drN/w/8m6w1scV5y73evdFe/fzfoN45/G3VtBNxwy0zyYjv9h
1v9PD4slD1NkXGd8h+//n2b9mvNP3fSxm/RNPKBMvtX5v3Hrv3se/pfV6us4pmD9gaHE3U4Dr65/
8U4xSGvIiLKmiER1Hhu6dosU8XbGINzvEUme3Xd/3HuMfd1Y3RPasnGdwoFZ60P0ZmmOfqEogvdZ
T94uqn0tJJplXeXHrA2aMxLLnJtzHnOlnYds8M96mE+5dg6CFBjIL61tEG+EvDaZ2k/wJJCJT+01
sGdn5yewmnR9/E3yWZEfaf9GIz6uhU8p3BEAt/LJPQ9ANZWZuHwS+1nIdMswExpAqsGlyCrqMejE
Qa43my4PKHdjlwybwM+fWyveleQtvrcuXHZc1DaN35aYTc0ru0mtN8+6s2SoRdZ+h7LOkoWNZBD/
+bH+abBW2EmtoqxSJNv4+npwuvyIG1l3cXtQsWSkVTKi8dGsrv3YFTvhkc4i9eJM2PEpN2g3DOS8
KmgB8LFMDGVFEGdrgqKbdRttuiao12WlFSujFkzziSLPZddsZnOaF7Ys6EyEvrHGbNwn6UDarMt4
n1C3lPM9+xqV/mppqKhb6auVM0bbYEIuF+XuysXy4HH2PxKIGaGTVFjsx0+UhfWudNgc0cloQELU
sQZEYkMk+rK2AhTHxtpFL3AITDCIpNBe+iTrf83gCQeERw2e2S51O+RxafZlT8l9/uSA5wytBvc2
CGtjuKHQQYHbSM6P+xfPdhII2+5wTmV11ArP+ipL4iMpQLjAzLMPTBqCTLdW0TTMN6aHWIFHCxif
85OnkGhx8KGerWCyUCbh6u2fphyRXp0mqxi4rqLEj9yk3MeV7oHkzoRKlvGbcNtNEBc/SIAeterW
9pYLhNF9tFX8QZm8jl2sFzrzL9kcfwi4Ytu4KXe+ghFEMiGx31TrBo0BpJbiqMHrRlV8Tz6qdcHA
Hw2PzrTD0biviYHYZu7HYEkLb8cMkmxIkAvXSPVVUzBL0vUJbrCIl1b6Y1r8ykhV/dIW3ABrTh7r
4buNte9+2Hbe2N4i08L1QhH+WU0HkuiRag/161RQdlnuH1ubrlY1vDF8gocrq4WhFxevnfY1yVN4
fTyiJoW5U+S3WIAmDQ3ETLK6Q63ECmxSb5MqfzVFvERxiQv7JXLSh6rLngdnPjrCfUmdYpX3n7qe
fU3WeDWYZyPGgZif1P4pN8cr1Ipvr8s+g0TcgrqBRLvHX/2ldiLIhwHjZFov6F6ze2PbgFZDwOW7
KvVj6dh3qhRomr3YutJdyAg3PQRW2BqCMLEqvW4zF/f22M0vUOMubnAaVPriJNZz4VY/be/e3NYi
Ty5994V4JLFEIpAyj75bdYAfSf9QOOciEohW4m4v+Z2ZXgmwhfpPM2K/UohR7AUGBNPgvtgFIyH4
fkyAUb/VOugdmJIlZ3fXCpNJUTpu0D5eu1l/KcZxbScMBNrAhQRnQsOJiWRTRjeteWXAFUxzWyXN
HLp5EocNGw+4nYMeSBvAKJKRbOFMkD4KYF12/XOa3SeYjN+XuuUg6q+LMFEb+MWYrUTEuEVQ9Xep
qLvdYJc+rYZ4FXcpmqMPZBwY473PZBPWxlckDAmqpwCOu0eaIUZjn0OmoxkCEZe5sRVsjyhblEx/
IVQ0hAnXOXr4YQeSdBt7NR+zJt8JYjMZTfTEARn99zit7+rSk3SGNzci+jZOWyilDf/ceb9F6/zW
RWbS4Hhb0YNEupMNFoe+QhkzpFZmGMO8n22C6iz1Vbbj1c24WcRodwujMX+oAdnE6uSrOw4+4bzk
GzT4n4hXW3yPsJCeDXc89YMYlrkERJqhxDoVEQjKbL9yx+/IQ5Vbjx43hO+mQtumlZfSWTdm8YiL
moSv0VwjMWxsOXz4dX/Fle/Zi4n0S+JcLnpCQwc9Z6an7zLsQ9bSb2yAQzPdVq5EcUUQAbCDvcKN
ABaLTJuDQE85d864qWOA3AB9zjJNIALX5K463oSIzU4/itpmnlY3YpXfVYo8u8nqYljpI3zDnOiy
WhpA9E3dbWRZEVE3K4KL9XTdtrXNJPxY5Y7xWzj1WwV1GmZSAfLURAji8+7dH+Syr6moEeEGHNvN
J4Is+i8zf7bKO/8c7SCGCxrDZXYvNe6bzo9XRmL/6S1G6B4DixmCOZNbJ3lQ0T5xcUlpy2eFQUqU
IfuWnn1LA+ejEiAcg0PAZ+9rRE9a9hH6FlHkWnnzPJivubAhvGnR1Z46un0l97WHDUJWaeneVwB0
9j1yZJ5BXu/2EPiXuERzLTrXXWM3cB08Yjk9ySmqGfI2wgcMy/ge7zUxl48sjE3GUdvyWGymnWw6
pW/svbIfTqzAGDVKHDPt01t0BW4KI6EiFw9K7UI1zR6hUYhNRgz/xP7KSogp+oy0QKQyhtrhXaEq
vxpmgAlNmZw1B/Kc0UZnU0z1F2IkDz8doJfU0ZiRxcFvJ4rxXIj4bfS1AV+BvjjJL1zGh4fSSDYR
Ouix72AhoCkZBCpQ/49s3/Ty3W8g3umFgx/iJACIWflCb3eedKYtWXwYoOBS4CGxmQ2CHQt/25iU
75SOH2JsxQYGPWgDIm9W00GP9dBTkIiiS2Cwp4qE1j71/c/YHW14zT1iO9/aEIqabHo307b9BChv
R+tJFAaGYT5xfzrWHMCjL0FfFyvbjNV2btI/mHAhWUlRf9oBqheVm9sgmb6EWa3jKvhOg8rfdys1
yTczwj/AtyzUl32wwS/ACXUydZB5ue7Vrr1rVszB3UQbcGZTWSI5zFbT7WJIvSMv5QRXBBHnvDfT
6iHLskfqQ5p5dG2EZysemBe8Wahbtt5g7l2/h8SqOKvVqOAr9vsxNdoNkYI7u40PuuYlmDJE7THe
wjOvF6aRB2t3jN48nDzD3Jt9dEb2hzUR4uAQTt6mKbRIrYA6AYLSj2rTy7k5tHjUsKcV/qoxYrGA
PaJOdeLuR4Ojrh2CctuW9SPXfBoaXLUTe7ZXLRRbnNIxptGIix9RdXfwdMapOHI+AMKMcLQAC90u
Ymbtl0VIQSJYJkm8aou9P3faNdH22OYaa00HMkG5D0p2ZxwJ0Xq7NJiJVP3ICp3EwnZmABgz5Mqh
HxOVymjYz3kH25Jb17NDh77pWvyrhM9hTd0evtdTlvqEjvSIb6N7BLEOY2LwrZ3XDXyChCmHZJdR
k34Y50puk0oj/Jdk7XwutlNmRSHBhBrUvX1jZyeVuR7VXhFmpeyILkPg5xA7G2jxhdgkVMgC4NYa
Im3TVM5u8HHCGkI775N3tD5M4kVG43D3XDDslbAI9QOoCrZOh5GKHLFlTHTOzSq6CEoCVigc8JhM
yYXpZTiK6XZ/aN3OInhQbntZpg+ELiAu7NHhWjlDusZwiMJl9yNtPlsiXYHjVYEEO9DhcJ9ynvUk
q/dSYrlVM8PBgO91Vvfb0Zcwavwa/kkJEsBPRa3ZAbhEqPEFk/vR5gNGphi2oDxZqKWZ2pFY+8TE
ki4jWvnKdxdl1zx0Jrrd0rU/7UC9caZgeRzfJ/eT9idN2YD6pEKs2NVLTWZnZU0N259kOFQYS491
c9IaCEN+UpnhGCG31pMuAV+LigO+H19B7uWhZHcjTde6zanrbsxGwEEezQ0WE/1pcGx92WAH4tEj
iDpa29BJD4Vhh939qaNAJcIT0CD0cFUIDPPHYA9YFZVxVGSYbbqJNU8YxM6Xpn4wZfzcGX2yTyle
shHWpyqYsRjVvOP3IOeAEjIG+UYDrzrXd+o+HxYafgXhKPbnc54Y1ilOhuFBQnMuhQ5A7agHwgSj
bTJiJhVEW5O3AFMeeKdF1kP2Sj21MdVACuMU77I+ro5eGzhrPUCJYEDeoY8015qS5t52mZtPPl0H
lJHal8Ma58CU7jD+noTOHc2YhSX2XQfgVb96iiIRJObJsRyiNr2cuG3mQ/UYSSA77XEEnbvMWUAO
PZ8Qtduia6rxkXX5YmfMs9x6vBXg5rS+FR7ketzt6jaHMmBP28xj8G2iKDwnnXGa55GZU+E9/v2S
+d+WQ8Sn7foP8NaaMLV0BGqK8TPy7d0YYP8Vw74+TtWd0MOIc0ISeZfHjnsAgceGmvfCpiSQuhuY
QwzBwqtM9Pyefo0DHiSR9DlYKd0LpicJOrAFCER9jhyG7K3OSEnJ6XnI8EDzYKkhGI32TCu6tXKb
YV1gDqUsZ7hUUf+I+zcD4BLGRT/tVeRdVOykF9Z/b0BayRr/mVDG4Tb48dkpIe/UDsyVZiabOauX
fjP2+2jMmOQpjeTaHtcJu9fMVeFwmwHkevwYjPEyddpT7U9qw3HFkRG1hKma5tHJEnhgvYy3tm0X
lyRtYcSwmy5KzX1RFi6+8RycLGosVsGdduCnEE8Mji0Lj1E0G53aiCl7bLna/d8vzPe2Ua3sPZLm
89AkdGmKQ3kwsl2PgUeokO9b1eTujGIIRZ0zyI57uNK+OR+wUCqRBh+0ZAh7L25OldX/zkLrb67b
rWvpJ+t+MiPcYXiesm52sQ+toLcLwSoGjgBNVate2PL698swlljN+M9DXf8pAlEvZzrcFQYW/ook
6Pn89wuWcDNzL1gyqBzUJjbuzLt5wKNkxisEZybEwL6m9tn9C7Y0xoLQZRN0OkuPhoSX0UhmOqij
fCwx5m5d5Bh+YKu28CKpLvTkzZxkDAka3Astvzn7jZ6+3msxGHU4LRZT+WjuY/CYjiiiB92GOtwp
kzRVSY1BSlv6ktbOXneCraE3/ecgU0aO3p1YW8p6ZzsRcy0z6x413BlXECnvfmQ4XBUK5nNCzjgu
Iy6eu4qBa5T/NrWz6TOt/Aygfi+TdJQby+Lcr9kcdlY3mRCTTJgNLjabqSrOrSbsW+9wgFSp8JZE
MLR72b1EBSG3ulh3dkrYii4gv3Yv6TCABHlR9Kz1wt34Hl3S3z9i+00Cqz6P4d8/dn0DOSQflgq5
Ow42PrTJUqQbLhuxbaPEs5gcTHq7qVv9/WNmpRLCOHbWqSrpptV0MZChHtvcOjW2vc5bPo0dUfHS
7fXLOCpLSK5d8By5HONzDjcdp4FgVUit2XlUopTt6OmTuyC7Alo4RZStq6rQKgzs2Ft1hleLwjL6
J98nyNj0sD5jWvA4+jvynDJo3dp0E3OSbjX006Ipcd6AYu0JHf5+5F5LchWO+cRMpyGoGTUKeJQD
ciVhue8jC93VMCQ1VI/pWdxps4Ry35vcmkWPlnYZjQgjCqwbdiYTBUw6am0nXfNlTJAl61oldrWD
96RWzPKQRvbnaM8w77B1bENVMQYdCutYdTP8w27mcHMimBWO14aVDf3CmLp4J6L0EaFK/mH12mWq
WELz7MPrsrWTMSX2BuU3I7x44uDqjE2m6+o5FYWOM2DlffTlfGsC4+z3UE2nkkerR5ITwS78p6Rt
BgQWYhehpXwEfhzok8uvtqPUYNoG7MB0FWdXUsKp8azZu1hO92Ab8b6fvZuFsWde5H/s5ooGUv16
c//m/mrWZJx1nIRU26XHXBPwWQIJXy1zjZNmxZgMVskTUXPVb+yhk9QtsfHdNt/33vCDh2jzNBXj
FWcOBuZjG9wli9PGlDpe5Ul2s5xCW1WxH2xVrDY8RpDNKlVnOaEJzDTzqHXoVwmsXdiTVtHYsktG
uhX6cRIxmdOaU+7OEk/GfhuVMZT05K8KI4AjQa5Swd/UxYDDJ5Iv+FFVdogc6W0mnDkTwp9XQ1BN
zMGX5EyZADVOsYt6Xfsru8ezKBan1h4YT5cYE1R2ve1LH65v+1AYRnK07EjsRmdcK8OcDkWk70vU
y0d7qBCXto28W3+ZHMI93l5a7oJRRqSh5xVOeSzLo0vZ+BQXmf/oONoFnMw9Fj4VnmBMgfNEgZwp
MsMkriLCVkgdamM/rH50coxvyilUGBuzDKWck+1Ug5PW3c9oSPXArDKc2tLZemI66zrGfiUg3Hfj
QKydy9AtrZepy5M9IUtyoWnJp06d9lWY1N/4TX6qSA4n3W4mNAKFWI8GR38zIw9yev+UEXN8cO0Y
nlDlwCM07G+CjOIlgAgEeK37kZEiIB3vEyLOoCNmIj0MaZQepJtfuwgTOIQrIgKuAH74HXUPVGky
oIZCi0yaEZALeexd6XY0OQi/ksx+aWbsz0awMKtxbshVoevgtpSZ3nVEBBFpWbNDP7kGlNLv9rz6
fnZDsxvmHZ2rpN5ZmZhtNR3Tduvu4WfJBkS9dXcUifWenqRcIkV8bGgYarf+9iujuiIvzxeVAQQ0
e1jTYL3ioxAZt+iiBPK2CAqQDuyZt4eog1AJCpdASIFhPLeDiRuU92rhdwe3I4LIJ0x5NKXYdbmH
pMZquVDPhHnts5cgmfaXNVnFy6wHEoN+4IfocZcIjOxVPNvZSpXxpmR2t4qNNMGFG9abjky8id4z
3pa+1qnU4wK6IGvM6JJ5I2ALhh7BSotBzcURkf0xVjUsluTQKN964m76yVtazcMGgGFspuzIwYJ9
LmWIZUgNhhhHlUnL1Htdt83g2tUDtFQ5TfHSnyi+dFNhBmh6iHQFcfERn9tMmzBgqhZ73QwhI17n
Rj5eeIs3Vt8j+TDTV6dzqnD4jNKBrPt2sOjYuf4pwAF19G5Vwt8UbXziM3b0i4m3tucYUyaZblK/
T652nqJsiM1Lei9gI8NfpUbykftZtUGxgY43Lw9BNq1KrR92TT1h7TArOPyUiN5coT82k7XnCwC7
ikrKNejt3FjHTJp91pIlThSyuiUl5K0ZUhozWC9bFQUtCqyJ1Vw5+tnCx6YScDnqNOq2iaN/98Ko
N1laHfTcoO4XFfP8Fk/rrrfX0RivE5TPh9wod5lhbiSix9VcoFRwiNxeucry4b5jc6siByvhFNek
EguBFV78G8NyziPslf2oqpOXyN9xFL9O06I0MiOgtsRVWN9Ei6zTThFsZB6m/oRQK5qZBID2VxtL
iy4MVOBLmS2aFhX/mFqzzAMsNdAFMhanhYGP760bHaPMORFHBay9GcfkUIsUqtT9Cyp+XuHAYMqk
ipvOKb5xZq3aYd23n0oRr2RCa5TY5iYfvQWZEfU2M+H9JR1lvEzHa6HBK+iZk2348Mj1mvg7qRBk
1Wm7MVNY54kPmHUauybdGmSsAz0BxpoYaizlYCpS0Dq6nuJo7seZ3tgr6HMnxDoLURavIErtltYz
TbNLkuTDzWf2U+t9txIG0iM38tadnuqhKFuk+oOlrXpIKXaJ+GmgljX7RvvIi1cdk/2VJeH45FRu
bdC+OTXFFhkwzjJz85QHV41hlaPgUZ0IMQl9yStAZ4PBwcqtC4bnc4Qe3Idli98VRM0iSFZZUq5T
DMMX7tQil8TKGK2n1MPSnqEiwgu6C5pAMWaYGFrefccT15zY1h9gjMkYzKVsom7ddfWxIvlp0ZHI
tPDu54iAYqtT5cnCCzDEjF8Yvrm2H7Y+VI0uqSyIlb6/ZDK30vOyOeHy02lVw5s5f7VVc/L9Cltt
Drvl4Hu/E8ftbizkR11FELE4vHFjwKQzNq4T9YpfOtp6HLHQRC5+s6B3grtk+nUwTQ5D61Bawfec
lV+EUk3YUSbvipovNCtEH3D8sE8314Nno1RzrYFcCXJl2mCiRi4gNGMQD0uq7J7TRKfgM2DkGtFn
ZDWfApuBZaDnNRT7TLHxovnQLCQMIrdfO876k+bFP6oZ272q6t/7fzN2qzvD/+4YMnIDvAoSyM03
I0wxCRhYFDyrsOr8blOVMRZaGlIl7JV4HPMz4bHOKvBQTI51e9Bqk7ytWZ2xwRmeelhzVf84Z4Zc
ZjMyNgcBMljr2Z/ZjM2Ekohql67f3rlAJpFQzmkoJurVWMHt4nssDsoGtl+RuLciw8lAH+wELjlG
tE1Xs4+l92rhrnu31a6O8CBMRg8HAnORDHG7rr1ADwM1P//9XFrR7rJ7D5jM2jES+O5GHT4bqd/O
mGpGNZ7cDZYXgbhkqIFmo4dvzm1cUEY8Ub5de5R9raZeCjzSGzPR936s3GWuMDPJnZ3hyJALnfHd
VgzwMvOg9QDPAs/BRZea286UL5bp64t6wk/LsQC0mzrsPCCn6X5ISGOVOdlLPrW8kvWTmxTYwGgn
R2EsIbHcSzCrWqYnuwIz7oLm6vwbS+exHCmTRtEnIgJI7La8U5Wkkt8QarUa7zKBBJ5+Dn/MYhTT
PRMtqarI/My956aQc6MsGTjUKrjufk+wzELGkczq/X1uIq6s7NMgvHA/hunfupg/jNDb1x1oh94J
v/oCtqARttSxbflVZPG/2qFYBo3xkkcQ01o8J0ppYDK5lzzCRVyPHh/u0XB/7bi/69CFqyehYNXu
m2c4/E4LFyPywQel1qX228eiBNLNOA0cpcOFb/bdexDinDBcfzeq4bk3nQiV3FTsdE0V4zTRlzAG
3PbgzLe2DehIAeIIJ0TaulewoxmtBs3e6Shqu9ne0tpV7PrKoz8wCyKwFfXQ0G8CDa1vrGO9smJu
GmG8uSZ2LD1H3gFi2Zsp01f7sZ4KHqV2zHe9aveWE2NebQnEnDQLUbreBH4xN0CFySwAqmXY/6aK
/YPBpeAKJUjV2QkvbzajiXCy8I35mEwNLlJr3w+zxwnGqNUfZgR0sVedOxsdoZ8SZsgykWCej94K
AXMbzIYT094Wt0Cmn7WYy91cd2eL//iZdYlRS+2yIibfzrMvus0fl+QE+CQzwn+5V1ZOuTToGSUn
tsdpQcLS5XXpjBWtLFH5Kv8rtsEC1ACXR42DLgj+Jq7+SHtrlQvDZ/Ds/aHGrfamwPQXmP0ld3CD
+EnGQJM5KzOYsxN142YcEpcnP83OxcA632mDYhXOyT5uvdd2gjTcw4BZTVmQbdM9iBwDhvLaoUlU
oSx2bUgWH024wbH5Flh5f6YPDv3kpbWs6MJglIJ9wn6W44hDCYjw0jOBxs3GyVbpPwf9xLrIzeQk
59y/fMbhfPOgIW8ch1NOW+zZcxugSOB7CZL+qjnzS3yxDH8pJ3HrjPJrKOsQ04lkezws2MGWw17N
2EJE9DPXPDAISzFF5BkZAX5m70TPJ90zmLE6DikEzDnczPmbFgB3mUg+MrMnLtJ8MRPK4thMoy3K
xOMUmtPRG8I3Q1YeVkIaO5A016YMvG0z6ZNZUMMDbkf4yEqokfgLU4bHUexHh8Fh4yL/pH55yFEe
ggEPj0WD7FAbTCYMPoUDmk2CMkzWgnQUWU7nZFYZYR3vdC9PechDiLko1+D3IUs9Q+XzVj7tk9GO
HyGZCNkU/WRpij6c1XPm9cc8is+9jYbcCHhU2/GqlDxTS8YV9kEFGscdzAVeD9sYaAwCMIsVu+cI
nGHWfQ5Z4IRwsNbDalsCcjHHilsTwIM1RQ+2JJg0Hj0WDgIn22jXxzaCqKEKD4gDm4QicQ0sTvwb
LZNNx+5Joqsj/QAw6lhVZb5uBQKIwcDYVAResY1TEA3svgmF4NOZ1WgoNCkYfckEIejls1EL3PTN
qHaOzLHeJUW7llN6ryD1b+wfTjn2ex1zk8rxWlBYHlfXLP5YDm96kX6bUfupEfEcuUsRjQvrq2xD
49CzCnP6QJxdoBPsHKA7FJFwkRXEGhVw2m/BLJWrYp4t0iSm4xhQLBYjaoQ6jwN0gpiixm6ZKZFj
sM6iVmxtBys+cl8CTn0B+CIBox8jZwBVpbcxTihkACxactw2bJ7kCTQUeu2pP0E4r9GYuv6lhLZE
d2U/M43hPbAANfpWgtSEAgt68j5D2vzME7gt8bdn4/zmeOWzZWEaDYvyBtG4PnoRg6OmyMNt2DJG
6NmDnSzV38Kl9sKrhLq77hiOESF2/u9LQZLNyYx2HhNelA8IYtgirSMoGmrMmHuVy5AJzYCRZacS
uIZVsQxzxwbnUcluzy3xFjJAiF4VWmoU8BwLmu7S98oJ33T4ivKreOyVe7TZHrI7if/SvXCssfg6
NmF6s5CVrq51GWTvXVy6Vzt6RcX7OvXedEs696lGfwSsRo5rVcL8Qv1WvXU9xdkSrIxphD/avT3u
O1OX2//+SLY3dph4/FvB3Nj2Ppk5Oh6vXqD/LEsArv9cHCfHMV5HW2Zrr8ZXaEj94VDECdvH1uaH
P6PZv0/28g9ZVXQ0Eo4K03wzLT3vCXpjOhBQAUTa8x9soxre+h5yuWVOT1VmDW9q3kXkIC6FP8ia
UXd08Hn6WE0lZgA0Fjx8gx/vEQTjR2edsI8T+aZZg7SNfmmU89OkyUtiWMCHJv2nE+UJz6DT1i/q
lb3AbqyakCXc/GtZ1mMgF1l7fh5q2MRIhhgbhvnjyNQ1AooxCqpKXbFdbl116yRemsRxAJr2ayWh
bEclu5AcfCwGuha89jq0p++oPQlU6OtqtNhm8v7OtDwGpl+LYCL04x4HwGjv7GlARdZ9VNZ8kTX4
N3KyJhAxEEl755iXrFpZz1K1Ecga5AclOczpjSqCePQ6aoJ4p7mm2F1TpmRANVo4XHmZf8xZeihG
mDtesCAEVLftGnNDd1/ujSFDsZy3n8wnv4y8PIUzHJPZZBGva59mLMsPnVG/ZMYviuWRxTmRDeEk
n+PGOcLjO3hZeAH7V+JTjj/BgYfo7UFZFII4Wae55iQRFTgD1jK+Q+HCFeDgAB+S9sMYRLrnGN1W
fjifCpndVWbRA6plOxNzPTM/Be6bQLCpsUEXKOca4fzmM+wtbFFYDVOSN0itpEiGnhoDS6fQidY+
FlK7rc92HPyxO+uPacOpGAtrKxux7Q1QXYF84bTptx0OrTbcRjbSQ+VQp5cjFJwMIGxWeeDMNYAC
2Z9VoH6bKcQ/2Pq/cUZ6SG+n2cYOeJnDfn7KmgZofxIjBFQoQ6q3tnLhFmHFKkTRM6X3GckaKCda
pOSr0FBH13U+eWHoU5QES4LND03G/EDjFupInGqCTrciZm0/V8CUlKVveJcFa7SetJ76m2IBbQLh
YCDv06Da4jtJufL7iacKI9zK8ttDjO4NWkO3dqfA2IVx65wZsGI3ZORBPX0V7ghoqKRkQ/qOZgWa
i0m6Ew+nWFe5YGlbpmJn9k23F8SCrvwCiO/MACq0MfklsrOQ75NaMDBLb9sJFecSGzIHmCxir/ma
m+prBLfPHsLoN25yw6Z07UZszokhyl3nttGTV1akDtUSNh6pNNpf9r3JO46Wl1rEkHCq/Nq7Uu1t
u/LWo8EZSuAu8MPc/JVdiVuu7j98h+rXIKDIHKDgwT5EJ4L0bp7rvwOVRmZ0z1QT99CIyC0q2PxH
4fQiS0GwChk/fiw2bJSrDRqS9iTH6DmrqcISxnyNduA1K7GrG3u4Mm4ALS746HcRn1wAQEafWOuJ
OuONYIuF2OrhaC436CFY1D6R2pSjax2+JO3gqjHVd3zIHQYmaDS9Dahp20SfDkjvOjvxVmfiT4Ki
CakwHpRYgIkz3Bc3+Etah7Hpu8jbR65/dzvnUvhtti9Qea297EoP/2oL91mb5H5KVJJs21L+9e7b
oN9h86qfi+CvFbnXxsTnmJY4B40K4FzjEw6BOoz+1lntZ9lg9fUrE3AGZQiT/RW7MuA4ZfxsaH6k
AuMaq1jvqsFIOMpkKS26Oyk+DIwZ62bsc1eZQTYAs5C1Nr2ztnjHEq/44EwO1+Ggv2hE5WihYNHk
6EFCLDZhbX5EUYH9uyfzgIyEP3RlPKguEWdO+lDqQwqqV1ribaj1fijtBdZBJ9rcU8x3bRE/A73I
tIaM37sAzfWhLfDbZSVDqzhP0pMeKKQCF4kJ4L0LlpbDlJOSlWX9zzChM0bzwqy7st5zWLOcXjgV
m+rNZX5R5uzIG8CGTHTnR3969jPnxe91/jCNJYIPIj1GprupP8f4NVHJoebD6h23qBwwH/S03mFW
N8y0eH+FedGRDRe/rbj3O+sDRtm4ndyFizAyJFDjdtSuxwY3fy2gAh86UshSXJo4s26DNMKtGtNj
PSbINiMq+DqpmPRAmZxz+cHkImRPn93wSLGGFDGxKhC+M6dk4YqK0VUMwVtEObHq78iwEBKiHbbb
vd+Nzn4Ipg8P9HBPsIgtrDdmMj8c/w9OPUG9bbDM1dFrQyPtDGs/VMeEJIbon4z5bSqR/jOD/gw8
WIDZND6MEiZth9erEN7DHA7nzGGOjsIOT6C9BEKTCppsRIwwkmabVR9pNuOSzZuNuySAvVYjqrI5
UlbYEOOLRwNYhJ+BnzJtwNE+jD27XIVW1pgf80GemZQ5QIUgUPdpDff7tUQ/vwr17DMEufAZJt0w
Z2ro6ee8m5fBLOQYUEBkVBU301a7pmGtz8P9Lvydqk0wrDplMW9sL3bDdqKIy+bYKUAa1SQeo6BO
2P0TqZZLlNqxiI3nBhMcTZi6Z0b7Iary6PX2TxDDhghNlJEtV5zJKAhrlXtIouSlB2/KhOOphzG6
s2pMXiN4wY0aAGpL19n0puzWLb6eQ5JQr4zlyTFSscfHDl+eoJGw/ECdlW3rKVz1XQjPU9zykLfG
smElSAez/n9f0ALGa7bCIBBdpi1TEJ1kT+ZDIDGBxg5GYYQQG/wySKAGpzn994UXYETwttjBI1Cx
cebGG6GbcyKymxaQN1sD+DT9a03sBF8gAhPQ6NTAh4JkyQqAsdLxwdp5dnSeVFefwHYBqvvvv2Zu
jhqoMvHfocTZKNOwT12eU3r2FYwLH6UhlfydTc6zTnsiXPri/1+m5Y/wz1NC+QKqlswY935cXHOE
Neva1sVaQGYt2ZP61RFxw4ah9NY10U3An7ZOIfRqdr70Y1kw/R3Dyd5GybLIrujPdT9dsNBtO2CR
sup35Jefvfk5xm/b14BFUn2PCSUQpMQ0JRPTMVWPs2feMsYsAPAIIAPhldpnF9WIzN0eJAhglx+j
ch+CpH1Al32d1XzpPGavQOmOTWS/xWCFdOafGu4+6AoDQtHKu/j6M/G8h3gMV0EH9CdK/xkeq2+I
2yvDKzY+/FicXfXW+HSc7gPZEp9nwUGaBwWdZrxLC1ZmNhYLXNnh02DXnOm0vXV0LMOi25d0tCEf
Uk+IDz7SaG74ib38UDXZZWSbygfPYeqUvrZtPqPfit+QZ4G6rhHnNwbfNl5YoVmNr1m0O90BogCy
YUdwmcb5Ae88JSx9stDL1sjhc7F0iHLYhQyHLXKvMuTgI288A7+Hqqiqbabdn4BGeiTQxzGvfpzW
fCfzUbXduTNwvmhKx1UcOAcxQKw0OXBEXq8RbrK31/eiMB9FV8g1rGbSA6mjcFN8iVofRMNqg6rr
iJaFdgbR2iheqhGFfE+5yijt3eHOxAtz7CoiT77RM73FET9xZtElQ+D8MQdzL509E2kCGBjGmU1y
MxIuuFLyAFi2Zrog4PjMLx2MddXwwjM1R55qQJK2JF7JkJbdB+Znhwnq9oRUyYLFZb6EVljodc3U
WO7X6oou9CPHZwwBQiXQIDyAswVWU+kTzrRPShwbsvQPJD9h8tfLN0+YdTu6+A0DGDlRLu9xE//h
o3kbo+oQyegJARv7S0FDytCLoRmcEO9XhtabGYNmSjW+bfYmc9h8YJJZ1nCvdUkhm0P4F9ELmRn3
5f9cutOtFD7g4fhUNpBZkmVSqqDBpGIjyPPx4W3POkBDdcxF/VpUw93u/V/THd9mEm3AWSMzlxSo
dk8bYKn8cQZomLk1mxJQ5w3D1jwa7oojrmhs9o7NZRqks+KwBhpBCGbe7eY++JkLbjifkUAysJdQ
qkE5Vx4Vku6mRsaVg4NukvYeKuRYGYCUOm65XJxvIYOfSlMMzB5C/oSKVLETKO3x4pvRC33QpidR
MkRixdUHAQViLMPcC8HxPAbGMpnujjKLAQs3jB1wA0+L8L5Hvtd0zm9YF192EDxV/F2ZFn96ZjUi
lGpdwjscp8ceySyeea6iCzH0f1PDgNhHOQ7jqTplWYGWnbTAgNOU/sqAaLxqFaJBW82PSWe8ee8w
BP+OmAfaInyajObiMRSopb7QPKMRXXMQXlWdxJfGBF6AJ3sTKIuUs8jifPe6e1DIi4qGP76dnlOO
k9YuECxgjDFhUqASIJCNx70X/R2z+EdZNvc2C9ha2ekrs779NDpvzI7SlOKOEleWKOZHRPuTnO5x
DzrKn0r0XcZTNmSgCzkMO97H0SMTRcasbac0ey6VeG2l+8eYCjZ09sgCAk17ZEqWwOniJiJil7hB
P4KbHhHqEX35C0wxGSyeRkqhsAZzJJCpk+39kwEpDRwesWLKqfc3KZVgg2IoSSmlfRCNbHfXgn0F
+TQy2+JBOKHLRH04Na+WolfOi4888bmWuSP8gd8iQS3gju4+MLDAtM0M5W/urlZcPxUByuPWe9DE
UTCIklz1DuOrmBTU1pLnLvIpirJpl6nqWPdst+JgmLnG5I5e7L0ux6tbWGibSPhyA97UxvpV0voH
+r/nyUU2aZDQ4E13ZhlHG2+Wgp/h6+ENzvetGufLrMw3Yxow8sMH4ljc9xRtK0S6KfwGaExz9JLN
GEVsMB/ksI5VHGEasXdlGJxY/n5N07dnd4+tZO5eOcTNjsWBjxyjxXLjM2Ye8+xg+9Wh/JfzpilH
M6T0DHfruBposMNhhKYMsZqjHocWUekgr2z9ac4paxGldI6xDnwVbzm4+SZcom4b/EayefcHcQpG
HtXUtIatbvvvKK8+nLDNN337nCesz6T/PXl8G2MSJ1ZwXLqTxe6alsF26Afs5RuPSfBkyIF7tj3q
nr9AyIXJI5p/O55YA+F+58EpsZyLVKgRhO7uYSQQ5ibfLvz/Ve/OAH852eU+7me8aooPUgN7ofmO
s4r1aYTMajEELOkUsV+zoYF0lKTRmlMZ1WnLscINwSsAwb6ysMAxAke/GkAJCmfnweREUkb2mobm
0dHfaQ8ls+N/A6yMpP6/I8dP//k5Z85IsGxdt9/Twlkr2TenjkYr5gOq42TqlLmOIQEzg+FjT0Sj
RUhBy9JqLkYE1dahtdxd5BrntkJq3IfTW1agz3bq8JTVxb5Fgmv3iNRdzzv3YGJxj9ifOo6eepcj
wg+jNyMf+6tRZg9tiOSxqvtrXk7ebtYw5jr5oKL+2TF4pQy3Tbdd+5THsPwEQ0HsRvcu8H7yvvyy
JrBXKvjsStqVWDufkfmn9hgaOAFz9SYsEPNySWbxhA4V/T4+JI4zc0C1XQJ76CviisIP9pU+eGWY
jGr6E8WmcXQD55VVxM0O0dMbUW5S44y/OjGu2O1p7Id2C/j8nz9ZJsEVhIfpwiF2tXyaQNVuKKs/
VIS4bDLhOvUF440Ydak9dltiTYJSWzRj6qPoOhwDv1nzVdj0uXMI4i3l/xgxMg8muKos28nkAuLh
5Pg5u8Ew2HcvHIakm/d+QNfgIHpld4PynaIW/bNVQ41mEhwl/i0dpyffLO+DpcCPAToKooISQDWP
9cDbXTjM7/LU/mhyAxOkdYbQ+VmE3CqZGLJj0oq9S+WCheDT6sLu5GTOjtE30bxVRJ7b6HVr0aEt
0IQShhmJ4ELE//Tk7It803qkp0y1tRxpr+ncEgasPoKuesXrZq5KYb57fGQ3Uz89kuJzHifPfHYG
tePDAUN3fPKiwaKYzv+R/TZD63PCgxyPRltg5anRpjuWe4fiF2LiL8VCVSSEhdB14ENuQ2PlcaVx
4lLojwYIyN5HDZK5EklR8ddHQ7vvpE2GAkOS3L7B+SXXiqKvjLWHCDTe6FbdvB51ojHW0bZJh7NT
GlyfJLOT8urzqmW7YiQOqPcG7K8hICB+Z91xh/cDV72TkyQ2T9vebA0YKTkYVeDtWqAXd6PLPAzn
0eFWjUsUHLMDY55V2iuzoacQ6SPkDOPUZahHPWTFQfGq3OfM7b8RUVi3bOjcdRV2u8hy0nM0824n
oT8fU/PZIwgVDLP13uWnOjNMuJLiq8e6fMjT6gEDBSzcANES+QCrqRq9h6KL/ibzdub82MgW5Q8T
dnPbNONj782v4PDJedQk3oGVX+kKQbKBG03m/6K0Ni7SF1uleveJyMbHfPIg+0pgK+CnIjeHab64
BFt33QT11ZzadUfzt/OU81AsxkMu/YcUxY9Op/QkTSI2F5+DQn+7BFDOYEFr75jBAYLaRFLJP4g1
/4xF7tz34Sl3CF5RCb40CWuo0urAMP5ac9S3Hr431Y13k9q40byC+Gu74j2dzf7MbcODvxicpaqH
3ezl7xBD+tzdG4nJwtT28g1RjwA3O+bWoedysru3eXSjxTUZHMfFidnmw2VIrWFjVwRzIdpEuWej
3KqMuxAGziwKgBLROmP0jXS7P8JPf+qkQW/JT9XmlNsJa/skUqxVknlTRyjoZFTSrK7HxLoR+32D
BczTawUTvEpvbzrl1TJvvL7GBp1IQhi3/0YSxBeagWTtWt5DYqZs4mz0+lZx5rm+OQuoxe3J+LPr
jHuipWZkT1aeBWcFLI5qpYbwE2XZDwEGaFCs58C2CvLogDIlFMOVNUKTRfXmuRHzqTzZJcoj/M6o
9lOkf5PIOZcG0PhKWqS5zhniLpvgRCJyuESod4KRQiI60IA+x0UFh7Uthk2ungaDAtEaBtQKkXno
i5A49LQ4gihiSjYVzSaJiHGNGKJB449a+qZKvKFc9J7cUCDdQt7LY/oaBho9ktkUF7NqifpV6XdZ
TL9uzttLAXGqzWZi4UlJXc/ATUn7wrVmyI3Z8Pz3sfpXejJ8tka1KIS/BzsSm0Kxx0RgQnc8UD8M
SLg8I0g5Q8kNNplaYAri1snmcOvgBHwWj1lvx3AJuP6xRIDRInUvt+gPrEH5e7M2SgQDXncos2S8
ZKPTUbQI+PDYEKj4QY4aKkhvAeIPRgSLyDqhJd4FAz/rSHbCyhkyi6jap1qXJBrAuFu4zP99mTP/
xZWWebB+U5dTTSEDQKqToEsiYpEANWcv0CNtiZiyGOWSgydYD61zEfwrWH/PrqNO3lxibQnyZcMu
+ShfF2DRCVDLS+lGJdl/OZd+8JTlbP/yEQfUUASIgmEuUB1GcsPs4Nqi8z9kLGGOxlK4Q3L6ElY1
vdL4HmeN7Z0B22Us2vApSl2iicnmWbHsehHt9F6I0r4Uyd1yR8HB1SGNEhXDUBRuPXtJZB/MBKyn
UJbQap043aaMzBI2becYvRVXaj/sm4FYrNq0mgdMk3Br03EzOEgKPQJVkL7l9nnwsj8azPXKpB3C
mD2EaxepyL6IwAzHgicXUr5B3hrpuCgc51A9TLpbm1Uuz9PyxWuKGEQC+latrOCqhzbkKEuOwai6
839/FXbBTDjanKJxwiawGbqJ+RwmGIaJ41WKc7RIXp2o+ezydDdlcQ+bTJorMEmEji279MnCTQYR
iIrCRdLVhJy3TVmTDMmIo1M+GOb+EvpeizjJ304GUztw5TBOF4LLND2kcAyO4OvVg5Pplet0NasO
AGk4skjyGb7JjkNWaIfqFNTqpizGhoEH00NawOJFke5kLt4T7KhXlIImY5T6bRi6ksl4/oIubdio
vvrGJemu0kePgcRGM+89uLNmzA1+1+/VeMQcO19DId7Hyb3lKpyuTslYowkGdHtQjISBakZHxHqL
GqFXXCZvbugByK53yFE+daBMFsxDuBv0ypMoqloLDFlQme9RZTKoktnergn+os9sFC+NrFEgzgOe
Cj5jpyhip2Fq8pQKoQmyam3v0A7JrdFde5Ytc7aRYPcKEHUpepZKTfPWWRExaT1CRGSnmxbB0jrG
ehk2AIubAdtczZwsr5zl+shmbPF+/om9+BNKUfOU+MxtRll/InEE4xbvvYaQipH6VqdVsIdAe0Pf
K348UT1L5mlhUzXHxI5BK9L2zR4pjW3mr+dMgLeqZEHIheCv5ulgTKgfgwTNMXlhmKlrXE9hQxAk
isN3T+qSjgKAbFZ+OtL/k8bAVfqpOlr2PD0sSY9ODc58sgTWqqjdDf9FF3npNVZmDR43ohNnmG1y
LnxwY0xcrAV4PGVMHz7RBQRnKqsTW9myU5Ctebdb68Fr/J+G7IC3ijwmA/3DDZUNzbZDjqsHnjmp
u0NTSOcB5zTtn9G2b+h6i3MyYsTOXXCFrl+4SHjagpGqjxci5mkXXb/2dGAeRbBEZbo8L2Zpb+qW
TpGX4JWWiWVnYu6nOBKHoitvzjwzFX9UOO83MnKDmyGYLrUWIP/UcXCyp+dA6j+ho/vHZGRHb/oH
acwzS7P0R1F+cJVjq88AcXqhzs/+slTMkgmJJW1wY+h7biHhoH3BJRUC5o26V244DEGZ7ezSMSYw
L/nl0jPfVXS3ep7ZCuP2rgpZqvg2eRzViGciLEHA2kh2Q2n+IGWSTzRCWLGm8KyI4eKMddhvPnRB
tWvnun2dw/4tLKP27kKBwLaazhvbPls0qmAhU+7MoJgPaLHNoWwfDZUxpOk12tBKH2PDiKhEUUH1
UXRQ2RKH4BAq3ORQw0gqfcxT/ZqCSAg8gdbWGmA7O78yZmxfB/ZBCQ+6ZV2huJgubYHqXrMnxEea
RDu9WTSgu0nKUzsnPFY+pELd/adDd4fPUmITmIGehwbruJhYcR7aEZ8SDisD8fGOZWAM9rS3H/oh
CA5WDiRPFqSHS9V9uSkDsdBN92ShPGhFeBogFKQ0HYdiMMfnnIzTwVSgGAtNu4qdaXatpyYZatov
60sF+8LuwqdcZcDc7OVtYPgAV+WqUlK7m5lZT0B+ANXd/FJHGVQJLj2sJ0ejsrFtJlgTi2dr6uzL
vHxRHcK5wB6qvZ+9WAQjjYw3NoYPeJi73WdbuAeSVeL6ipEJa3ReQ09eTe8xEnDkJitHC0wR82oL
Buc0jHt79mnYoctCmhZ/tQtQUhAFSHesT7INvA05o5J8HP/ZHpluoXM+Q4bj94isaQv9bhW0Y32M
SJb0ve6iMuoFA1Agn19prWo7fzDqDuy+jSQDcAdpFB2GnqpX9jHumpNdDP7a15mBEHIlnJaP/DRF
O9OEUjCDlsQlR4KZ5dIMtOM+Q994swLzqg3ujtrro0c4FvlBBB2MGy33HuOSTWgQLcStrbfsiV2C
81S5Tlu4991UecxYF5+iiZEFngZi+uwz1LjGK3QAK7sk0ADoBilCrIH3dSDWo+/Up7JYuL6DdW5d
aDIa774xEL4iRzQkQ0OGuDv3n3oorDsAgie+q75HeNk3qDcYinFnE7HRXEXEnAzL9kIVwFKMu8yO
IvacFJD5sLUEXG0xaNTLTnvGa/mZ6kRhJsv/VRKshQPVaTVW3bBl2b/zhDSRx0BWLJEdd21/UYZz
VGAl8e6Ea2eaWD5b3qlzOKFTCMGOwbTXyhSjI+ZAqJ69o8onB3uJVx3Cbj47OetPjZ5o78Nj2ER2
ctR4iQlaMt8cKcVhisf+qVcNUUy2GR19TYXa5TVzvtqgzE2Mv15MYlmfyxFTzxCcjHoxA5KWPcf5
PxoY7gbXcy9agaLo4vQ+RaX7WXb3yLVRQIicQUPU/HosRA/Sq8St0POPj5sHqSFy3ZlIyHUfwNtm
twRgncIzj0p2r116antk+w5FzZn5/3CaO/c7ERBhxx6dOpl6yySKmE3InbNXH0VZubtujOyN6tIX
5gWcS0F8opJbwjB59UKbF61PYQK5YQ0+c/6Kp2Q3xCE0I2Qv5tQkx6HtnnhCEeDDEWs/lQFhekKf
vcl6iyl/q+TJWL448cyM/78/yzbvCjxM1V3NwRJwCJjbdUuMqXyJ/Y4dqGuiLiYX8coQKblpUx6s
YR5OAeXFqevKC7UAhx34Ykazx3G6gDYdNnUVgu1UtPNTFxvYQxoixhFAM67NBdMa5BPmloRCuSnT
jPWum30hW0CIj0+HQCSg1rpcV0SfoGg6e2zEC+E8iXHRtdYpedfsx80xd07UgWdZURnZc/F3DrCP
zGP7PkgUf4xMwBuTl9omwW+Nmn2oIEtzCd484YxEQCTJLjZOIyr6dWa48oG8OySE4QjBm38NJ3j1
XRtR9uSY7QOz4AvmjuWTWva0lNw0CTlU80C4QJuA7dYkxTHiCJ03gttJrPH4YCNYdyHbqoY5QyP5
AYbirQkTYrUAA9lBWZLNAcHL7pMDMwO9R8e7YQDJbmIKfkESnXKWFXbtiHMcMMAP0nyrekaVKTL2
9SwzFsiF/zn4PeYys/wnm+gX82u3jir2cNRyr10lfZ7EhuwIbqdta0d7x+ziB+mC/VBAI+qMhV0e
Dydou8BT8DKxaMkpwpI5fBgmvWFZB2ey6x58hOJbsjfnU2cTsJGbUFUgBuzIGmUFbs9vhmHB5RpR
JLYlVsNhgLk22xBYJeUH9oEeMdRTJ5B8TvgAUXn1rNtgwTfcmMOUmEfT4hKdib1LZPPqBco4BQoJ
tNOfUlQo7DDTv9P0t8hjvDgh2KkqT4k6Kl2iJ8Fik8VQVbraV0sJbDjICjrVTzsXpr1Tv/fAbs/T
M4YU8zGSVvDYZuZPUcoEY6+zFcBIzpl0TijN0xdQbh6OTJg1uvaSlzGhD1CTuuJCgzI9XvKhCg+x
jOuX3JfIsNwBuXnistLnXLu3Ik3uqYPYerKxgmQxATnQpm9ePWyBlQZ7+IMp9n4y9dyv1izBXYtb
jTp1zTZoNxb22dRiuo8UbwmezruN6f4FCeTG0yq9tHa1DZ1aIiuxNs2cYRNMsDKF4n/UnUlv5MCW
nf+K0SsbMF8zGByBbi9yHpRKzVJpQ2io4hicGRx+vT+qbD83vDLgjVFAQqrUkMpMRsS995zvQOSz
WYNR3bJz28mB8Sh7VzARJOH38Z5Z7clE9V0OjTi1VvM7YqncZHbcrUeEnvMIeYo+O+k6Po3YDgEH
JrFkP/qjiau/DLB+wc6Ftg6vWCVqGziVeu50+mJFMXAx0/N3U916LwDnyHixP+gNNFhe0UZoc0t9
ScgsiCPdVdWr8yfpk2zJwkrpRjcYTuPaPOGKHOpg/rQtf/wKSUJnnIcv0adfSMwclhD4BhyXA97E
dIl3YKGmnVBIO3v2u43pH7J4ClEMuDDfjfmmTNNXlHBM1FGcUl5wCJEkArmZY5J5FH/ZU/RR92l+
8WnYbbKhwndNk71hPWjVUxBHpLfO0jhDhmXFNqPsaWqHEtkmrqWMnavNpfdMDDPOZwLhrH56a12S
8MIKzvdsDzuvs4YHt5OHwnTHXS8IY+OwLJ/CKmJmZgNdWZT/PbQciFR0LVBRQoLJ9iy46W1Dy4Mp
RQjv2mHBcdnwwdhu04gnyXZeZWS/uGJ0DuT83dVx9eT2QfYaWWo6jMvxO5SYk82sOLDQMuS328fY
UQ8jXJIGtdx+4e+upew5uwXqmMf6qobUPeZuDOTW9I1b4JDwAUA22OTYUR1Qx1BC2Tb0pWQcmObk
FL32j2VXepgisunZLvrxGiZgBmJLXaWojQ17G1oOiINQeMddiqQV9d5wqQzjxOpbrJsZJhDq9/FS
UI7ICRuDQwWydaL+e6jG+ZCOsYcp2LM2yG5HhLu1s4MuAms10/INVuUp1cH9YOfeRZsM6FSavZnB
Z9h0xmGUjHeCvtLbSlIrN7YDYaKS4iymX6jkLXpWcNDymWTS0TmGQ1o+Aj5ejNYr4SJlt21UdV5F
Gy8rOZiIiWiGLk+vONJIfwip2xFTINzJzvkBXoq+1fCjKUjYXczqYmrsUR4k55VVDeJTpuY9h/n5
uR3DBdERb626b7dJEExvsds+lD0DfdF3DvJXABzGYEZnJsHlrvHM4dkPHdCPRr3trWLe+oyymfPo
b8kminJrvLaRxOkc5M1DOu2Ba2DMZnD4MEnJywVz7RQK7RLfSrRYLjtJZJdNF8Lv5kuUApoyqucs
TYbffo38TyqSdYemBatkjdUV2910gBRAO7p1MDSHROykEQYx2gDlRwpRigy/8nc4jO8ljdGXvCTA
NKB3PIqxuJadTeyFjtyzXc7qpK2I7I6y1DfSv8k5HJ0GRewReO7pHefKSWRJ89whKV751eCcW+m5
e8crsU/0Q71zaqLw+tiyqYfb8QmtQLImoTo5FyE+OFptNF2AZN8ZRLuvnMFyj5X7OLiqJkNtSPZV
03HSNnqAT4N3aTPgaMj2JNtHr59aRTyAx370y8vaX/Wcv3imjJ5ru/rVctp+FDG+wuV6s2YsK1YT
9R8ZkVrAnz+asWQ6wa5xIrJ9fIRp/YbFIX76IeD+v2YAX5KvBmLMn+7flp/8VWIuTxhg/bd/+w+f
/f9ECoan+68/Dz/6Xf4fpOAfMvB/+s+bh/V/+Q98YL7pLx9Yin9I+CkCp4BpexLN0//iA1v/sEzX
tQLPkVg8vIB7irLp4n//F+cf0KzNIPCFA/TFdSzuohu23GUI+Q/bcVwv8AMJ8Jo7/2/4wDwKb8FV
/xNn7fOrLVvYlsM/i8Rrc8Fdf308JEXU/vu/iP8aD+nYxZYPsr9rgANWKJFHL+RYoxZJQQM+xBrn
5IjaHYBZLdGblAnZc+XEWXqJb5gIp/Ctr8CgfSDcxjylHgeA2p6KDVrF4iQwQWElIcsoDMsREGiE
XKGbHAYtXrcJAuOat/0efhhncdtzcF1kDSPOAJAns3WE972vkCAMnKOS8NnJfQfSZzNvshyoYg38
9/RzAwKvPgVTRLewJys2AeUh8XNkqSRRJo8+ItW4CFrm39Y0NcsKTxLo8i0ug7FV3dM8n2BeHUrm
EHghKsiOzh+yIyyC6E+xwzrtRCdZGQgEMfT+vUmKZi370DvoAvg8LmgSjbuZLN9koK/KBLfPuEgF
prJ8NQ1LTAdeAoIFToRIjhuktd3KoDjP6aMyjqUQvbWXJyegKq4wrf18kgKQPP18FDfZtZ0zsSsJ
KjihmYs3nYeUBkeKPhp4C/H6HGbETGirx5M3ql+mYuKZdYO9ttm/ZebeWZH7IsqlRR19MKdh6IkQ
Yi3Yor3Aa8l4oSMis6paSccIoWREr0Mbzkh3YQLFzcNkMSmcldhmmXVM2GLvzG5fjwQohGN31tUU
7Q2nv/pdh11AwhShp+TdSG+8K/o/gVgUHLg1N3TurLs6QwfBn2KsAtOVq64J8lNCoMpc0PQrHWBg
qDnfJuXdz5G3SOBWjendBmpvhjGVKu3+hk1qj/Az2Kc5lnqenw1ahl8emsh9QCy6GmpvL7R9l/TW
75D+7zpyianMHg+Np+2Xyh0gbvSQObw2b0Azksgytt8yw5cwl4ODCjx6K6rsjhMjir4E4VVo0NIg
8hjSXAQLa9po157WOYLFs2cQfLng+7SIYa6FDEKNOsK9lD26cYXNNuisbU+Fgeqw3tY2h7EM5mhH
j/0pwyuyVtH0XQVk58BOpfXotuQ6eff+tHDqYvFROQDn+/4Q9QpBboFVIIcDghTiGETV1jSrt0Y7
X1i6/FWR17+cFngFXrgj9t2DZgmAGtEz3k/JD5zwVSjJad6pX5HoYsxywWxPLQIOozk2LuLSTIOL
BG0z4jannHUalTMTPid4dUChbXqjfuEqgF6VuXQ48JnVg0PeDXrbLfEeM5DsYSY7EEfdJvawqcB4
S5cHETUWOe0UBF7jM1WOnZfBbeWBaTuiMSLVpgyvN+parNJs+25LWd5Kv1kVNROlwnUec6e7nXg5
/DIiW00X9S4jk8TOnXdMmwSUPMNGRrTVI2OyHDSn/kzCYo5KuHLMzzg0vjvAbm82/fF1rO2bsNLR
yQvQFQQcKOn/h+8VWN2VQkZxiRZUJphx0uOGxsawEpd06cNsG6UvQRI/Y00pzsXUAwR17avfO2vI
Lv5tK6ZLoRdxn83rHvhjRltWhPvMBT0b28FdjLlHzMNBSBQPhZAkA1bNqzkxq2lN39uDx91WZjyQ
r8tC2sz+2i57DG/eI07lfofLh3XP+fLKttkkcYsoqKz3eQpYZtD+oUek4U9kk3UG/rEpxNIhY6Cr
cRtv4QZfWh9XPPPNY4Bch/jaklZyvWtnqLZjxeGeBZlyuXMeafFseWZQCeeFw8SFKbhfjatJ+/tO
EzrMFjayNZxyhq0HrC83qSBsEho96hU6tU5JDrGV38imsrbSbP+YI2w5pS2YFMJemyNxLUKAMG5a
+dzm/VYjhD8gIj9KmrPb0BnP2QIfgXFmVluR4PlqfdM75615DeZIr8w0JQ+L8EUgZIeAGBaFiNPH
ZbvB+0DIqY4AOTpgA3D6gnpmHBjj5qSb/Z518iua9yjIXfQ+1qtdUs5PsngM5AJHK5AqGB5TKovN
p2zB8Vm6u4AHXee8vGWl4zfhJpfAtPdzprw9fOYX12yxHifdcQhJQo0yoBEGysRIPRX5THRsScx7
jWEfvYtDpdi1h4SqAJyV/cqeUh9QK+7SoIi2NXxoQxKEyZF5WuOIWjJuantlJTwXeMdz5Ifk+0So
kefPXPzuy69Z++8yqs21rxGgzV137JEt04MHM1E9mGlCEDsyBPyHkMvCxybBJGRW8ssbe6ieljmt
XdNOTnnRPhh0EcSSpVhmznrskbTYvngP8/rVCwYWC/2b3JkKshS+bPLFNIqJLF6HtuvBTkjs3bID
KmnsM8yriF+sjRl1+pj62E5nhRa0o5FTuVd+s7+108LfpUa0q/0Bk98Axi0HAjSQHCCQ4cVlMh2c
wfsapf5CAfpiZULuWpKmlocyjNmLX9j1UbQXN4J2GqsK8I6XHnXQOIwApg2NR1xbOXSUEeHZ7Otf
nva+NXOrQ9W24Tpr7uADuOveoWZyKxiDlMtTbaFWx32Al6CgNmQDtfLcv8DjkthxU1t8qVpOW85R
NL5dhWY8hiKRVpgRZYv3hgFLGZirir7AuppIILUkDrFiZLBk4QXC5/uZdozP6jnptmcdITbnhELO
FteoiNCGA4vFM83kKQUCsYYG8Kap6DkKmfzPfExHgmSrEYt2rT61wXyGdspaKBpIfX+je0g6ICDq
bes6KUJ15hEBQQ0CsPTal0sPqoW/GNcHiDMlROj4KvXY3UWhTzRy2a2ybAh2lkHvzLSNdBM0M96E
lGs/LcWtVdFzjoviaeoyqEASjhc94m5dGE8pfayVCksyXtzKQX2E/UjCgUXbgRdV8HL6VHQ92gIm
pfpPmuHQIjRiN1nO/dSS8RoaiJZ8BgH4re29iR6I97r/k2LHaY41XvB0bEPc95Z9hSCDBqQEx0G4
KyfN8gjB80sjWoL9Nz+Gk0G0wQjPo2QbTiCOrnRL/7GFC6MwCK3clk5xpSDSCFUCUC3FoTSRAnKx
+SwqECMge4dAuUtHPmUTJzciAWtlDWeHaouqGV1MUhntJolImXK1VusmCX7nHm3sLukPUNIuqVE8
8X7H9J1beyuc3wgQGHYpruoOIahk2uhiUZk6puCzCSOsxQay0hNRArOHVFu13Z2b4GHDOskEL5Xl
haiN1wyYFA6YaFfVUA1a6KFV/hBYhEYLDY7KZMw/1KU4p6X9LhznwFKkDio4h9Bx6IRu0pSpAEAd
MgcjvZXSO7pGcmxjAOGQvmDrQ0XNPxe0BuOSVR1SrYZD8EZbjPdXPm8xZ+ITxYa9yRsEaLaLzRd0
+xsaN0W2BHo7eriA8tMWuov0Nh61zDnD8doMID2bZfZEM6E/iJGLxBgAhQwe0+wSVln8BVggZKHQ
9kbUsTqR1Fr5TwZx7mERWFv4fgQtowR34E/YA+LvhrhG6fW71k2IejJI5ag5RxXT26gGgimM4Xcz
HTVDNKghsM0Tq4bjwgAoZD52cl0z23qMGMgDRVoPbXJTocGZadUVtmHtVYrLsTnLQX/O47wDYgi6
jmPn2geFC0oAGT6aWxuZONFkyHr1iFG2gMpNmHvzxTt55NHXiF2yHo3/eGdqctlHOGs7AQNn1O4H
HLxtJONu1wF22ZjTblraL73u31yTuXrm2BD6VE+ccruPXXgqZl0A6xLVU4y+kAY8TfomQgrqZWO6
87sw2XnOuzv0uFrus/oZ2BKwdrBW69Tqd9bg32soHqsBwt4OgNMukZl5TtLxRkWFc2hq7NBwq5F5
Zu1DOxOEDlzkAtHka/alupZl/9l3tLTawBTPoXnRGLXp0GbuLYomhRjOImQmyLJt6DVyX4UhsmLM
8WsPK8upzSr4lilzXRieJBrTTnEB5vKmgtLkRiVXR3oTY6qW/ggdu4vf0IiLq3bJWoi7wdrIuVVH
ZFIGh2hokbWCn2RrqfZT0zMDI44sTIrsSzPcCtPq2RDp+NkF6VvMi7jTQeseyirAnpUar7HQzn3U
qWPjH0IhxaErAiqGEVHlWIXJQ6S6bs81TgXmr6E6mhCtvGJDjdE+BFn8S2VYffuGU422tzUDFK+A
lIHnWqzTLFFXD9rAWRvBU7t4YFTTk4CQNNde56ix/d9GMNS3MthDyJqvjKkYlwgcO01wEzTeInxF
EuXVotvzKedShsHMMVh1CvO3bVfWhiYZCVtxU5AsURxsm4MbMJ/pfspvB+Wkj0Px2c+al6icsYSV
+mRD48WImDJRCVR2Usnv2mMuEnaBh8LWdfFLuiQCoDoj8b4qHVwb/OfPjVw+moZA1ygYEvvGBHf2
P+/7+10t0Ro3ZQz7Rc81Pc0BAWogda0JJuM/f+7+5/d0IgrOrvlkqRR3xs9XVL5TB4zoGcfYOUm7
/9s3//3FDakqZ5hxqJCWr/z5YaOw+P7Ec0jMhdv698/45yP++ejvD6JTX51CL/j7JebP7/25+388
fB9yUOD1CGCXP+Tnnn8+8L8P05qQK4/pfPz7eH7u/vvdbqqBewyi+vuo/vlc/Pwcl0bgpm6dxUSO
RK4zABsy9IU4+Spr7w0YJfIq7l9XHdu3sPyEied0icVwGBGGrCwjJIM6wxSEzhZyT9qsgVKYT56i
VI1sPe1qw00PSQSdTwXxlWy5+75v8g8oH7k5P890oK9xgPmrowoq27y6V7353sZdDS2CvvJgoun7
uQntiDTyMbh6pRXcSx36F2GL4899Ro8UhoNEzVroU/oHZHWiaFCPqTukD0P14KCukkPzEQSWOGqn
DB7RKb3rLP8c/LjCVAeiPSxizjg+vumfT6eiOKSaXa8xjW5fRUbzpLO0P4TTSVE5rlFLqJcIN/++
dRnUGqFQmz6kiIqMVJyLZoSjXMv5YYB/yep034NhXgf1bEHiGOU90/xjK2mL1lj71hkxbVYQlFeO
EWe7a/07mTDi1TZC9CTDA4OtZKLv7dMW7goQjK5X7u3S/jB0Uy8TPAM8tBIveEjndTb7DKaRktL0
fXVNvS9y94TFPYCUT3wSTb0UI7PE2ESqlbR5RrwpJWXcGpgi+m55N+KkuJgGA9w4De/qqk1e+owQ
ejOe/wyFed8WIQWfDS7Xw9oPFsL6g+8aduOAFEcK4zi77huFFUiSUnwko1j8MQVZTOmA1Nzz/5jg
l5mijvVX1zTXoHJtKInjggw0AkJdJiJSSxFvHJAnX2h1yjJIfqmy3Q6Ao9Y4Ea2rOaXNUUGo3QNQ
F/duxPbmVmTIFJ4nCAE3b3WS6t8Mm/bStN59KrtDJQRdpQralI0fT+EjvC9am3EdAoBVZ4N4QLus
X3lWsGIZ1ruo0SiWyLyOeRLrF4ZGe4z6RCFFyVc1B7AxY/otaYFvYixusrIsr8qI1dHqbFa/yiof
ZZaHdOlwLuAk/hyU8VR1SXaI05Rqsee0WjTxPYzrY8n8ZjVZBbMsT8pz5dN1VD1T3bEeLaC/9lvm
N/2ugCR0MofkO0NivlVtDFU35yCRrX5OgEwV4euYuHW8viZ93LD6JUnFv/WXmznwmpuE16Lp8nmD
5oNnGWPZjWjdcduKkUOFUxXnNJxhtbWoR6Ypf0u57PYAq+azVXrT+eejIPVoJTAv6mvW+szm70ZP
/1s5dDNMT8YoyLv4FtnsSXBeFDNPjuk81raZXoSxduc4AH8VUx2Hi2tLU9C1ndluHNaNuovH+y4g
r2sE4bWI61/GmXdVbMCxm3pO6jE0/ptOxkAKZhsPiiYhMha3HdBStntGizPeRATZ7a7FeZmoqbwM
lRM9CrdtjowESUtIpi8s5xV21jp+kI0t1zVY031WquGmGeq7ZsSgmWo0L8bcvmX0q7ZwiuhM2Wl5
mGYt73DpYMqbOO2nNpGwc6KXRGVX3g22F+BHBIYiSXksu6G4nZ2JepvBXnGrZ+KvybDE+r1kFWFe
XzldiDm/Lo2dYTmv1myPpB6gy1+pSOzLSVWn0RAa4Ix41QYeAGMiF4EEnuAxX9Qu2Qz5FyVG+Egp
uiDRnG1m4jUxRmo7JA7BrkEvS5LIa79wgI0YAnNTjy6MWorDPErf+6hOdgYMNvg/xuOQZtFe49bY
Zg1o+kyik7eCkmQIGrDnwvPVfrTmh2CujJOx3Px8FA94DUUtAchUnnEqzG9tL7TF3C/3NQ22S69g
77A5kPisNNo7wOx7rMFraN4O77+MMlSKO+xba1fSiA+mAOho+MsbhpzY+iC9hJn8cuyRRqafY+FB
FRDShiy6FCtdxvopTBf3DGwOZtT2ymQ5OLSdxVujGEdU1Fm9lql6hnz9xy8/EfSISw4mzRlJHEfY
8011N9wOoVNswl6nm3Q0gpveFtzkeXwAPnQfV+58SpcbJV2XplMIno1OrtW43k4mOj/3sCHPUzBE
J14/INqzdUacmeyLGBWjWzG/5QOzEfZyUN4D4GxvpPxEnzBceDcyMvbUrcfBaiuM2F5Xs+Nc0re+
dfwTohC9s0Txq2+Re9Xul99VRyNKobxDOUoSpOkeNCe0LeSIaKtHA4rXfEiTayN5qrJn4QAC8BQX
c0yEgxGyJLeX0tPwA2r9TCobdYqjnkxYL3CHadyYTv0+A3POqW8mz/oiocnZDprkq4rOI/0p55BO
NdpvzaBaH2NQvb0T3CeLHw+KeaJQ9YZRz9AiTb6Vnz0rhAarMOjPFSWYFu95SBMIB+dUrUunu8Ih
WHJ44x2UabJbgJZagENWPgOSFoMzAtrD3JePmHaKwP7j4JRy0xcfMyZdYEC34GFH+sizuZEINA9e
0uAUr/xglQZ4fTDaQNt/W347EQBQY/EHpUz5jRyQRNZQISe33RTcwSSVGyOj7YPGn4VkoiKweZPY
yKqE55/M1LwLqGjoPLE9u+GwbWBEr4MWKlcCSqBl/9CmWvfsTGbnIq3V4dFymLsK5NqofRmlYFrY
iio6dvN4dXT76Kb1O2XCY4Q+ce77kfZ/gEuMYbtlgTOQaX2EqtRtNGJbsrxX6LX0UpCHjHLo8+fk
EnlusTXpLN+GXn8ul103gkRJW8B+obcIEqBG+CBu6Ab3N+S4rdpE2hxL7d9D4cG1yFEKQJ/BjM3A
YlWPAHOFEzzRfGu3pXpUIVyhTFh/knY4jY3B4lwczRn9RDKmL44dqfWTK9zgqhGdbBFX4g6YHian
uMi0oY7u1WoCDYxXyr/BTILqXF7y/D4w5HbMBmfdWohxPIXNnVzLV7LF3a0dzrDdInWP4Hs4kORD
w64i846AI6zrZ47VGAomWLtcb0Ykxxtd1tNNX/sWJ6d3V0Hc6YHGB8PYPORZc2DQzMAhc0hpdotr
53THmR/VkGa0EkgLsbaF/TbxUXYDvIE1lK3bRZUuJSe4bKSVYX7VbNEWy89NSTgdj3bV91Cm2oGD
eQ/vjIEkHabSWaBM0I7YlB05j0+F3vc8nFMdjXgYnZd0BsisYzoNeYBrBM/tOL7aqYoPgu46jRr7
s+7sx4lCzoi3kXLd40B5tnGEFuusGrDdejQ1ua6IK1s4CW0Pf5JZ1FY9VHJQ+5C9pHKxptNJxEjJ
0HdFjT4X1Y0oPQzF3RIEpc1fIJYeTeROW68aqFO9vDiG/Lx1RpTcBr8hZ295alI/eE2RT7XjUmsa
ib2dUV9CklVibQmhT8qHSppKtKtzFR9Gvg7/E/nV+ajgESGCxLc6RkeR1V9GlvR3vHUsshfs34z1
glVAuujBoqX1MJvyj5GwSyUmjStD70JdWefKCsjjahLaDpwpz51sUnQiQXZw6+qMjwVkKfnpO+3p
4RLVFP2YJzpwH81wy7o7XzzXdtek04Q7AqWSvTMgk0K8iCeV95EQOa+yz55eKdAKbQuLLIGOyZbh
D+BksoBgcHbLc6vEA3RBRKQ8kb/ycPi2ExvReOKdmqj55Q50VJveQsprN92mm+MbZJxY2Z0ebDOv
yQposcdVZhGZ0tb4JMDdeeRzH3rgLq9aY+iqj8T34lNW8sVGB3cqFqu3itGnBDNG3hlAchhwHUtm
ye3E8NRHSrNBaEovxMs1MmGrYXqFYj6RgVj3eZdcI4z/a+moEXc6OR3V0uJk1WYUucpxYW3gxkjE
33cASPSqwny+92fZ76FvpDtl4H/n+BIyQcck11pY6rioUjaxVUPnfRPO6XcXlw85DvFrVk+LxtL5
Y7rpR+cS2FO24uBqnsm6qp5sf7qIWH20TvBmGeoGsgItwBIkqgoziFP9JXI1kZx58eAhNFtjPMZo
lSSPvCkYmjlZdbHSxdRooZm7zk1NuhMHE4ZV/tb3XeJjyfMBjYAFrEgcyANjcAlFAVpe/gpoQsSm
fKOhbW3ChNFuAztj19UdP5nJ1KnjVEKajX+01JDfQJ8N1rWpqw2neIRcvQFEtSe7JyH1hYfa1SfT
iIigcvp9XlSPpe4eUnqL8+gXJ9XlH6rBN4hibmtaOG7N/m4Y/GbXBx2dXpMqgUSHbe5Y8Vq1wj3E
8wwlRsfBOq9a3GEJB22wmPdlJou1JvSuC6FSWHbxPQNfZl8mGAeezMb1K7UZW+OuNrMFNGngXANQ
0dWfgxcTuSAYTYrWOMaIcBg7QfEfeM38zv6KnWnlxC0OjzI7pYbmwXCwhtfSYuXhyH8cQTpuCcVL
Nn0a4H1R/aMsyEDyiwT58pwYOz/fVBO7hrLKrQJnePCIP1v1kwPaBu6VHyQfeN32kPf2EhE6xAaD
FSfi+fbLXyIemk2GimJlTiGhdlOO60gR44wvHAYoRl/VrMlVc2mhMhRLfEhTK8NunukujjhTcL0H
pZq2DG+z26GB94YQOLtlVTM2dostL0LLYHER8p8LQX5v5sSj/nzhz83PHVbetmuvGwA+5XN4HsDC
rmA6YuVKA06OafCIFKY/FEWxRCYys2H4bgbTh5Ol2daiN9zFbYbAjjxjuBSf0kD/brQ4iRUwpBmo
oIE9NxhhgDV0fEk6eA2ms14Q/XkwHFyEtRsnQdCghk8Lrsx6VKazCkoa+b1NOKuZw7YxoHu7cU+a
zlhQ1sawlgrQZ3UYbu0CzZyMIn7pUH9RgWAJJfdzFZJDwZ7fxOfCdF6StC+vaRERbB2HUCH02mzV
u8FpEjr41CA9VTg1Z1djPmumW9qVmqBkeZNVpnnr19hQRPKcopM95A3lgzEZV5nAR0uT3j70ICof
KmFqDnRskxUnotaW8TWlLa0UiuyhUW8KJ+1D59uXak6CjdlKWAyc2IcqWSO4ECc7lI+24tINUkvB
5HoqyohcnJ4jNF7ausc+uNDQGYJjqg+DG6Can0VppbuhslnimvJOuN8ZGOmdXTGrZmZ9dkKn3KJm
4kAnJ452fXxOK/WlGIVRnt61Votmz8d2HpI5M6GSZsKy0Unx3Hb122hyaCfCEyYaUEMm+qesppJL
R/8uGtW73SJad8UOmDW9caQUYMtSsUQMgSUt32KGVHE17sOKHIDa8H9Z6RvU46uVWn+UpMMaqnkL
mQKPUWY/Go9JS7hVGuOvk5rQi6FsH9HFV2uiiHadL9+zFLsh2yXHLTjFcz29M4KgI+P8xpfx0Arv
pqrkt2LiwmRgdDc1/ITBjm+VK7KdP+JkR6+70nXyHJcoQVxNomtQ3rvD9ALm4ZAM829E37CTvIU9
9R3DDbJT88YLa7w/mFY9G1gWIeXsgxwL6J90wnxxPeTFFUJx3HLDITPChzyXv1OuuQ28wS9XRM6m
sdcMUcIleI14rca6U60L54jCtcJZnqXBB76Cz7Zjka3JuVsxBd6VyOYRQIzZFmFYuSugSnQuTp39
iM+68S0mn6MIt1yA62gCUi2dbyrFcRNB7Trm83C0hohMRGix1fIjefmuNHreErTAK8tiTuS4dr7P
qa/WQtabzv9TUy0wYaEf4PLXTEWf0yaJ5o1rcbwye8nV12bBIZsCunLKviFyRD1MnGIrJweXrIZ+
3ypsNrbA+xK6r9WERCiqaBgaGHcYM4trrmjVAzZ7Rlvp7xTLlXVKzMFbq74yXpIp/VUGk/d7IpUN
nwv7lMqmK+ZyQNO0869iMP1jIgu6Er2ZIKJRxgoFnLFyoti6waOt1/RkSPQt5++q8+5DPRevvuHN
W4tNcRs3JdGcedbeBCIFLz55/ZPtoZoDQNcNonua7IhEVul6R2D5/Z2I8fOjWqi+9cabbPVNujgk
QoUYImKFKUQqt0beGWdtk+JhJc6HqnwISICiLsxSzw4pW98t0AlkVeVrKvJ2y9Xb3XRksSO6h4Ew
2ChsRj2e3ZBDaMSE140n+e0NnFZNJ08fo5yIuWzptCDB6Wz/3vcYUQ/DUaOF+251+G3PrvMUtwat
kiZyj9L2+zuibBSKdVF9U3Xa5vjKQOK+9TnilVkrXqZwph1qKuoYAVZUOm0EuT+2d47dJ2unxHXS
jtAZYl/Gm6zck0XziTqXuRIr6O3YkYhGCpu1dbSCoyCo+fu4769MX9zt6BMIB/h8OEGuUdRvtdFU
twP8p4Oe43ZnMD5495fw5j5L34ASe4dC0t4kAebcN2kN2xUtXBqpQ+Qx62tGODcLOBmLOI8tqfpT
VKctNr7kIMzs3uimQxhCOh9r42Nu02My33KiO3eBk56srt+UNs4YNEHG1tbNpcAxsKMdBGK3aQ9j
o24bdJFDmPhLdYmlu6fWLyL2MCfa4VBedeShrb28vrPot11sb1Y3EUGtWytLeL8m1hMxp7+mzkvO
ovLPQdTaJyNDL6ltsfdV+9SJdJ8qu70BGwGRcZAoEsv9iFkT/151MKU85W6EWAze2OQYePN0cPFb
AMpmYH2VQhClVFhP/dwjNp8H5pEgJW/GtF3Op0CM6Qerm2DGhdKSPlEShbwoo/YFUrhr3YKcaL2j
Np077cKsjqzTPFYfmNW1qN970hjViJygRzSTtySs0G5aqYlOT6DjnSNi/urAftQSBQRBsXrbLr2c
nk4qEaENoDTOlzCE22EtR/lGEzVAV9YNXnpGiVoBK4nEksi1IKi8+5igG7hl3PhwHHZtzfS8hzRh
N3Z9P4MQmW08U4ke0JQyS5uhPyAz/O9EnclyrEgWRL8Is2CGbc6zpEwplU8bTCMzBBCMX9+H7kVv
2qrLqupJmRCDX/fj4yEAwkT9NTpo6K+zeKgujvkK5Ufsaju5lB3DZK0Fn0nAGw18+swMPTrW4xCs
3dyhn3mw35uQngffwsfjx5T6xdgGEzgBoVHrLzpYAOo+7jDtOGWk+GL6xqL+s10FtSMJxeAvsiRF
z7mKfkb1zw+qeq0znlxeHYXbHOL0vQX3ci6zZ3PItD0ZEYLI3SIybG3fkf8VE3U8lATpvBWxva5j
F7o6BLJzCc2Cabt7xHe40rlyriAMD+u0oAbKN2qC6T1ejdL23A3egXpFbUtcYlqICp8YmYP+hl0D
K7C2m8cuLTDyjAPpNhr05uBtpcgzwkFAefj/2M3JpFpSn1a9dnFN92cMqvE2OgzBBFPeVUfYJq7I
i+Mj9F/9sT1xnmYkr9sTwo7Z9NjR4r2MaHfAWGOzWg5ru+9vedmVa49dP9XacaUHZg2yydl5ev6G
BeydlH68jpIasxxDtPYe9gR8QodWos4lUq2oP2mtatwlhl5SaKWxtOFRKbkGtCPDb8odBTCPkS1g
KJoN2tJTlFmvLXUMXYN5rw4Foz0of5bZHkyneYIHow653FZqdo/4p8qjSPq1wxRCBsvmE8DykTav
QWE+EukFp7ZuqGeaoNnbHXjlHq7FPCsoc64YiO/cM3DLMT1WW6PlGBcomPL6QHO6Y0781cqPyh+N
LDy4Ze2Yjy0fdNrZ+7wYdrEDO8YxAVfmlHBw4ZLmwTIwaBjw0XTQk+QytyGLCqVDghCL89yn0KZr
UtxThAMU7ZRgfG8cGpX+RmR3gNnQZtBzmCtyt8U+CI7aZrh3/v//GEMDRcNCQiF3H4BIDqZNSHbk
yaErSOaFQzBkgpOnVXgTeyoiUnPRTf1N5VGxTAfprhgmDbn7V842wKzAilFJOrJqUc5dOoJaocY9
jMEMipMEBaE1wfPu/wVoQlCgOLK5qcOqnwdHPItybYT2PmTWxfWVzz5h0GeSAFrTSe3twB2s8DMz
nC/jaxKnP5qn1+uuy0fcC8mLgM+8DQXJbZocnlybiHGQ8Ii1sbMzki9Hz/ayKdJrEUdApbxoVQMh
pRbsnLOhM2PnPQgwq9YVfeug/TVypJWxduI62XVVg0UBZbVWx2CExjAQdFk0hX9LkORA5I3Ngsl9
7iC5i1KZRxHcASUAYpgMvlJCQXZ1ncWABuF+nIQNQKPMlnZUPipOO8tB4DeZcPJGTvvPCoDx+FW+
8sauALXDYzYVkC5E0SIlPZJpsg85czbQ9vQCMOQ/D32wj9EzSHEyTWnViGSFERDIdbqzLQxWZLWp
96pmzxW2KjLpmxjWy96KXe+kuekXrrEfEUX+IkQMxZhfP3OMqdZ262qL1rsbDZ6CHNd7HOGe04ri
zMmd/qkWUKN3jvycQ2Ea3Ek9APkYq7sriuIpjn5TRp2RyDlVN65/Rk/7knZs3qhoPVkyYUShh0DV
gcP58FQXZqTJTaR+qxzAQwfkFU9yRtrOLHGm4Zuty/wdvowNG+6fPRkZprCiZJFJr7aExsS9tcEm
A0YcNcbQhno9GRw07YJrbs6FNIxin+tLvrQAxBNHiGcdChJuYr45Uf8AFJ9sKuw55HIX9WBrBxmj
0oDPC+xb7qo3Rkk/WUTQcSbQYBqRa+R3hM+mZLLSvMgOYEkN/i3z9OcsVMcogmHVA1FmqOUdQmL6
0MxDAHrYV1BDKyy3Go0JUD3itKuYQnDR6ucEmyHfqjrA7eMa1M2avsXbMTwNDpT8Ck7eYvA92DUR
2buOG65OkyS7CpiPBIpXiDV8yEjtWnIAMuB7O5pANm5S23s/tZhp8IlYFaWIHWFkMlcEMGqr3toJ
xnUKseshurIrmCuZ6R8+bkC38sCWw/sHqPHS+xFkchpYOA9f02qoQStDszeBKX3LUR4Bbha7gYsr
9nZSrgS+Q9u52DX7AUZPhl40YNkyVtQ9Bp/sVDgZnepvMAiQ1QNtuGnOQ0tlDse5LcauG9fcuxub
68yryABCXl1axXkIKZEUZgKmIPKWHZHmbaOD7n+zsEjikPjlILyebFp1uT/0KP1LBi0O11COUdl0
iDWwGmHe7PIY05PF1Binpgw2hoepimH2PajtO1mv7moSx21nDWr44zkVm8RgJooRx2ICbXOzKsWi
c9Tdm+yByvt5AQgr/D99cwn1/Esf0ECHgdUyN6tjWWBvzQ1+IsOMX6ra+tMZwMMmANFQZGwKhkFQ
lvNUHFWY6ivwlr3HqkFmcOGQ4MCkRm2MPeK8zTob3CjslUXtbHLZcYuDN1cravdi6W0mWjtRzsxn
zUJSKCqLc37307GkLIgZqdU4kT7oteISOrHLKuje7KKhpjDUTOZa06aOB/Z3rwTyWeHYcAuzRW41
d57snzVHsrXFxT2BNot5JV0nEh44rPp9rJPVaBL/zMEFC3eBYyW8UiRdY/EFgzsyvifOmNNK2Xjv
jWU8l5lRLHUNVBxtYp0XMKop82e0q2QdzEMZI1nXBiUdFW43QO4YWl1YyItoxAbPFkAGFMI+xmxK
A/BTp7P0FvNfDCPnPla1WkcVwdygAMAY2zigRxODgaucJ5BnF5FgcPScLgB8TkoXtsXWCHcJiMuV
J+uzA1E8D6GtYRxmC0U3Xphe+AGkAk92DQk9MNdO5+sLvfV8+J0y26bZpalYYwuD+zk3wr2tiX9l
6n8TjR3Akuibuql33fxiBr5A6q/yd2gx4yq2xbpoaSFU3aMCILMZkn7XvtKOCfnSSA7VOD7++9vF
NjT2Kk5x0LvZQxbNeWKfha2GRAW62kPTLCZ+R1OoDZkSZ6Oh/q270tzQzfpdOOTxBc2waE8nv99b
/nYG39WUJZoNq6Efq4NrtyQEPL/ceUwIl3USnyvOamfVd+Qvp3Pda5iUTPpUCwiIiYUpEcXpGtbp
ldWSL1rVSNHK3s25A63Cc2bQ10vIIS+XVQa1Q8un78Aiv8tg+IMLBiB8d3iRjZluqhkw/BzqGTqV
VpzUVN4Hs93HHW8MRvkdtyGoxwKOdlYbVwwAnwL32cSUrxmtc6/wJEm7A5z1XBj+TOcjx5Y4MRce
QwOtRyEogsBCkNh4suYzv0GxiP/ELJ1CBqQdI0vore4eg+/nx4E/qm4Mupl5UzINjIXXG7tBs46+
jppYWdPzyChtbUHBL2SxNr0DxSS+RZJ3MswHfzvH/RI4mxjGGlfM72hVoOxvwLZZaz9n0EMa1Fqa
TowCnHOGdnCCafG9MxOKZ8FuLwxiQgupv0AGyRe9+R0TIMCgay2Y4p/ooNz3XTquqJzDAHHT3DJY
ZnFAVZvGxGES+prqlduo7c2xBX4fDjfLaPpNOLAac1awkunWlDB3cOLgQze1XZibP5YFs6Nl7L8o
olNSooca9MlQVmmtaAx4yn11J/v3rGrcYXrZQkzTKibt0XCcv38PMudywC5mFfIJPs4F/v2jKsZL
UjXtBhgMhfZxthTUQpIppMbBWGE/e/XS4NeWEoyeb2zqTm4nswJBqDB+0FRn+e5Zpy8MCVM/2jly
0cBgkgKEGgN7Wh5rLtW7OhNP/ajvEAwIWfjeN1dRCgaNy0ADMWe0+5SM905nGR19bO4a6TonOlqS
DpGgNEwaCZIj6S9906KTgkUu0BxZ5cnWQlSxjFMiuj24BVppBHxMDVSScoDKqu8o8jbNgHmeYgVd
iRkbiDuRfNKlf2YsonZ4wDAZgde2mBTrtO0FuJrbDs7byAu1t/LpkpbpVfgpfnU6YPB3BmIjd44f
/YQzMJ5aGKIR4mZaoHWdCikxbPqVVQS/gcFuows4+Y7j76kz4ho6wk5VirGIdPGeeVb4iJ1uG9tm
xT0FUyH8ml2DyMYMvOF6gsluwCZVgL4eI3nuYuPiZ9q4836z1nD/9wHYufkUBe4CnE6yBUxDCqUb
9m7I+xMl5k4vKBFi7aIV1WOUkjxj4Me870fwZ2mBrEr+eaiaa1u38rl487nvCOp4bcDQsiEtSies
+8jD7iGqvgRWI/loK4jkYXShqRAmcke6jW1wa1rS2nWQgraY/JuIj2XyyYCME71dOsx3UHlyK2V+
GvPhoBccSZg6x/xJPi43h5WhL7jUAzXiU1SM6FPrpZHJsNaz9JYngFQIGWyL2Rnh2oS/u77HWIBh
fVTFdxq0cBZYV1NFcqh3Mwp9MZCbKr/gfmjInaf/urT/7KEn7yXaqsj8zzLrX9hs4VLMspHOE4Ka
8J5SOLKMHfOfMK1bYkHtjlHuA/3RK5c1oR6efAESaALss7Bz/2CR1SB8xo3CULj2x4RPLxlpMu70
OlikU3NFrAk2qZweOTg5WLFsmx77LJNP8DdKfGsk1UDbt38cSL651KGDDSCe+/wpHLao1uvUTdhS
CfCuVaalu5aoPWDgUe2mXmfUIAeTRcUDTIrTqEowUlbc+bgxnkLtr9BaHy8nbkvNza1jYnB0k665
n/IiWU/SS8n/DMw7KHLpW2NLp4d+iirvYPGaoFcsS1XaZ6cWbxOOERIbGoyayd9VybAbCxsXrOt/
276kj8Yc/8bE/faL+iOLe6LKRncuRcIKj/K21GI4FRyoDZ/wC+Ltopor4LrhU1GWsGpiTS4Gm6SU
3eCYNgdAKTH/dMszHBzzkl1eTUg1btLfhomoLKZRRky4YmRydWeu4CgPY8hBO6z+lTrro12RrPSG
Yk8P0zNoIJj/1jbklMOAsb21UAiNDKhOo7cPdl4u384y8/OnwPeu9M1/NU2hrWJMCZa2A5d4wiT6
6bL5Nzm/hKZlb4k7PlSVNstk+KZK1hgnKnR51cn6/OacCVEInzzu5UtiMVsZtcfBrg6MDV9wJu46
SrCsgE8Cjs3ZQba1rI7h7dkYtyHMTt6pgqPTNs2hF7pt8k/W4p0w51VxheZWvLH88KflIQzjeXdG
nJmbzfh9aYR9dW02zyiwNwAExwmGt9s+0io4a0a5c3hHFwhkx8amrzQW2ks0+N8eDn/MzBhlnJBg
5hT/JMn4PNG3BgNxIcRw0w0T9nfESE+lc/UJSN3ybrXZ7+SKNf1WQA9qWpISBlVutglmcJNdDKdR
0CVgRldoFbBzickilSzC2ilXCW0FpiLNPFJ2s+BCWRFhWoUlmS6KwBLua1aQzFj0ehPgc/VMmPy5
WBsa+CLMIPvJhXmlfGffdlSSu+KEkWLnuTlfGQrjvAh76VcjR2ww7hOzxhWqKeNG4vQRjxV59mzh
+Lx1FOb9uoG8QmrDTl1MSw9jTWkjPvjqgynNyVLZkjHYreUKmxqozBSJAgFRjzroZxi/e9EiO1yP
wvv0UijPOqs6g8xoFdjktx2/+ZabpgmvU350XHHG4bK0M2qt5KMNFJjfibEBb6viTEy6GOStbA6m
4vVAkFqVpqaBs20ZGIRiDTCd0SeFHUPOaabGrBnY8mB9jJ746O8BGTwWB2vFs3aw7fAn7Mt9yqTR
Cb2z3fogZEuCM1bzgV2GcAtHPp0qDG7OYI6nGiORlPSWihNsnOeE0VIV2nccuDdIAbvYFYDz6YzC
8rQpTOdtsvKnrHK5ZhAhsS3+O+aYPLkTbiODhqRJGY9RceiPxLTO64985PXo0NqXbqd+1PAkQ/e3
AwewEQGHeC7JsGOm95Elejkf8GojfRsc65hqxQN+ElptupbUA1Lo0HDSZ7PrW8pd4vKQZcG3W6OK
auqo2Q9g5HtlUxBCSCQoll6MgyTLZ6eM9i1yJoSNYJSZhRn8dPmkIjb1sWDXAopspP556jSwaMI/
8HTpkTpSWH1keEtoOyBMMxgrurfvushfSc8s523BpXdryvIPlQcOkqC9CjLvm/2wikNeE/YZFq3f
IvMeJQlBBA9zO9DXrFBWe9SyqOtPeqJ9Gr5drIMq/vJtlBnP7jj7w7JEzQZZ+Z5PST13E+ZLlvTd
kPp3cyq2lWGuZRuQdAj8l1zFb6FRvFexQ0F9GaGOFX+R3RyZluE2ZTZPXBunDAvSrpHNPzuHemdx
GqokdWiDxKro9w0XZUa2x0qMz3OVBjmLe2Ww6Pbzpg9R6R6xLEC8QfUKTn0L9dhq2xvGhUOUDggU
Ijur5j7E9HzNxRfV4D5xMz6bdVgsSx8ISqvfMQgHtAMU96rcEK7HtzwCHmokSSf/HHbBLi098Phx
RfO0RqcUIiB76Lsa4zXx90cltUUMbgYlrn9u0vKpV4Syskth2hy7w+Bb6N1zVQQfdQpZwOEb0ir/
7tnlzmrVw4iim+nTEzrvFnXy2o84L6wxfysM5zfpfzwjvAweV007/bGywF/mGY+MrxEuh2bNveDO
zZv9BPy1myGjpEvBKTD1xV9riRR2BPAEPyJ36Jn3ticcM+gOcVkVnClop96cRC2VDM9j4L7IvjQx
rGym//J4h/zNc3qbqZxY1pWtkxRgoXMoqtRM/wV73dVuEGVD1R8xF2CNKc37RMqM5HIK1Rf4F18T
pUncxwV/VdImXLCsLeLBuROa/rUFm4PGObr1u5eiLDe9yi5Gkv1FNSraa+NNfykNf4uqH27qDxed
foii/mY2b0U6vurQlBceEP3A/3RGNnSRx4jdHql1uXMFA5O2y218uNjVEJCX86rmLLoYHWB+iawi
uoyDSwfVRH8v67CxjFNG8RAR9gwuWdS3alZDVJ5m+xKRRVjPUhAgpJCrriVqv+m9GybgcRjUns6X
T6clbUQmSy1QkFtihDqRv+I9jZptQ5QPP//SDiQ/Z+Nyj6r2ymeszWc+92gwatzqSftjEfvBU9u0
a54CiLtMzhGqAahtkg1zuBy9Wjtr1kDpK9YoI+b7zwYUHDO9NlFxyCpCGj0N3k2Ov8WnfE5T2cak
QyKtUqwdXDhzja2GpzCagq9cH7DmGXy6PvPOyb3xeFE5PzCiSKwLHL9bFvLWTRJNbMxeHRVh+zAV
DuHTGDfb0AOcrXf5h8xhbjsBmCPvXgFAWFpvTcQrUmbDYSpUsMHLyNyNnHcecdQBuj3D9bXXEPtR
NACsb3n92irf8LIu0TyAKkz0L44uqyeju0y8AQiftrUbX2uuwT32ntm2yAwdL6AhxcY1+BGTJP7I
KX/qE5ruMt292sZ0y3L3LfbfihI/pNUYjxbCxjbp9EPc5s+GW34oT5QbPZ7OgeEwFnHmcXTDNgg9
EBPvBWH/pYrjL0UFuMbPDmmfLZ4DUMGpbRnl+B2hLL4NdRHzF946GNXR6ML5pEq7SnArGKGfE5tv
WuvypxEtIED7VYP9LQXNP0OC1xW1ls6KcOGZ5ABxLRntQqb+Dcwmn4GDPdZR5RO5O+YXCt+0hvHe
MPcNC1kYcsEgdkDr7niKmuHX1rRTW2jgm4F/NeZvQ+zdqdIjZuAElyIH2IoUuYatg77DVQTDdmsZ
/hszmXJV0FrA9tGoM7/kOWmFj6E2PNPTrV7MnsVYJB2m5Jr9FZY+pq7x2VRMrxNy8OibfIW5UBfL
064+pyUzcUtMBO1GCKLQBqzpupkQmzkIrLgbvpWTbi3SXnc3hYWBJ6c12nLLapXByeY8hI/DH/Nj
4mKNQmRHqWnjjdCjz8Zpyr3hpLegsP5Gozc2nYjY6GNujfwreHhS7dTL7MeJPlBaZlFk+MXXEKvx
EeoDQQ9B3W996/FQj7LNFk1Vn43uldkHc3cvTcH7igwuAz64BPdLkKEbD2dhFoRP+RonS+AdqPQt
flLBxSR4dFnWH+wZxTYRnM7V3oUbsGpbrineaP46E5Kw4yi6upLlxPeaxQKmGJwB1NF0NTCtEn16
AegVkGlr3C2Byx1dwwInYP1nxaDTXYpitPAPrXAeZvaonpKKdEX/S6Y7j8kuB9w6Gyu15iLUP7we
Bboljpo0pZjaEmaP60dy9fPsZaUIdPi4T7P0zXXweIheh3in4qVOqodiHP2kx+Zduq7EQq6WHFXo
Iq3Lj+la4HXG3MW7N2ZQCGhIfZilxu+X0kPVczAH9OnwR6P7pexRqGpNhnUp7ueR+y85i4NZwyog
TXiyYtxMUbEjWftGvpeOVtPbOECjBle+VilfOuq9uUhJOy6An+EAnHXPAdvpQjUIddYrbcTo7w4T
6gEewTaS/lPs+O1WnxcPhmzY2I1vXRUfDjWDxqg2BPrvtsokwM2SgrhM9QuQOHKpMXkLy3kf8i5G
xskHuh8yULFmGqDDuLaXokIqStrqeaz65xaVKI90/5JZ5tWqDPSyLsY9EOR7M30J7S/hQWrWRjii
FpJugsPTGhLrHJxcAMQvvRn/UuS6rjxu2fGc7EmltoJqCdvRILrjcvbMDeM5Vc1XnBLLokRoSzwI
X6rrMWgxmVsVIFHQ4Rf8Via6MyJfA0w0x2B0BGZCSIAwhGNQ9JYxz1kOzgdqE/pnVBXbmJzkGzWw
b9IV3sp2018PdjC2SQelcInXn0sh949Isqb6s2EinBLMTcmXF9oALcKQJd172JnzKEMuYUXjf4pp
hst1HRX25jPkbnWU40YJG+UtMVgqW6JmaVKxKdZMW2W+Bc0DFQHvGxF6Q6eurOAyQw0pfTUW3F5b
Oyud6S+R47ulM45FOE6z/M5MBi1BGW7BzLpFPoeLXmkuRXl4NneFWx4BYJMI64KtWfovwDSRZiZB
jSO9L0uKq1+0CIyq5WJP9TqG4GaA6YKK19a995ld7dRwlWpi4MGHBaHohJuTewgBxKUeeQGfKG2Y
rf6vIcAYo/a/dQW/d8Cq5MaN9iTRlEIwDkpCcBER05lEY+ZSV9c+Hbv5zOeupibiex7hA8TmKeeg
s+DnIGXQMxCwgCLaKTN6A9Hasv07cjUvgO6GhySM61WI6BvL1ynwqGjng1qPqf9mVJZ3SVwSpOzR
CzMIOvoy+luJjEOCN2XKhDaUCj4k18aAJeaeer1LblCeP7NWHuE5nNuWU0UQqJlmidY8YKFRbECi
S8C/7mSfcG+79miHjmnOl+gh22suvkrEI8+c5YWMOEqggKEhgRoeBvme7grN0o5y4lDpj0uergS1
wjjFdnvrHPAGSMVHM7MPqUbHcM5hwB3TlHCnCPfEGYHDkx1kR0iufUdoKBt7LgLU5eDydPttgs+1
r9pbbUf0N3VvFRmP51Tv3wuExpip5tIo8L1NqK3h3IabuimKcNmordtc9cAvqNIgED9xr17Ae8BE
TSKe8ktr0TvsH6C8ybKGjblK6/ivjaJd5IzD2qwCgAtDQxCqhn7lEE1woKvodf7UQGejiCo1D/ZE
AMDvehZpZa+7kXlskhLgDkYy4Vi7Cd2wAVXVibIcbwcWDya8xpQoJUMzdf90KpVFRPgpVSJEB5l3
oNZZhrb7PIAwbZjhkI5RgIYKkC6UKNhesk8GfMSN9KsNMeTrFFo5snKkMfVlAt+XAj3boXVVyXPO
qbaE57JMJExmK4h/Y6exNnqQ/kvz7oy82xfI0G6K4GlgoAS0rC9N4nQ4GO3qSKRkYwZMhYcfPZTU
O7TDo9BwvvLWrHB/eMfERo+JE8dfS09u6kql60E6eDyitUYv7orjJ8Vl1Uvb0UdSF7mxcyc5YgQ1
cV5xzIkwSK3r98mT9rbPqS6knJKJ8U+ndf3ebgF1wljBIWcQH67c5L0rwj9cKa82VR/cSZlRqHKo
SPaQEMVO1Zb+MsihXLdMIa3a9q9KUHVBCfPoxuWuKPf5LHqWafjT+Ns5h2DrJb1ikDOo06ZHzJgu
ZcNvrTni1irzcyzUo5gGa2mr0CYFu/3fCd4pBSUcJXcVGpFbYYN7Nj+bGr9HOiIOKOp6dQz9HL8C
gtyfJMP7PY6+iWrX8Ucpgu1IH0EzA5RY2hfQHZJVxZCSrP4DDP4D18hoBPq+6VlKuzlJZkOD6a2V
F8/mV+4AOXzaqU7fOmYVu6EX+rIcrWticLq2KK1yS666oooPk1TdznQ4hxdkAbXcPLdumfFjFmrn
sERuCJtd7CbKVskICwlWGMfxYOu4lFuORPpYjzROWRZt6Mgum5jEPnUkyJWo8SjPXIy07lxbRNeG
lvq2PLTbVa/zQg+M4NaQLVdRFrYcOeYzdEtxE9mwv7rN7uNsGK7zwF1JCe4VN9c/d3qREotDn8D4
72QDqUcd29H9hAz+8NhbFvqfH3IqBU/wNY58eqDNt44BNaEKWZrpAHZXceD9hkPyGuFEXPmq33gR
anzUowSS+S2F+xvWIIZL7hLsxrxZOsZcrH5gNKgLGSOd3EHjLUq0PwCIFpENrev6je5hxvG89mR4
DRIw4VR+mHLgxEODNfiIqDoM0YtwORPKHI/b1LlqXWNzX3au+1fZ4bfj1ncnx78Uz6MprX/RSJMt
HS/b1X3N5LIr9m1qogCJgEbaAbWhkKD9J96YF2pBi7XsqatuYQlzZN0k1fiWTGRSNRLKPbTtYqz5
vA9eh8SZkg4gPOmhNk5w5/3u0+PsI2W4MWwDRDYaHEDfkWrG8T50fbbJ2mldTYyWfZRlBpwQCvVj
FCN2pg4u0KaGqcMIhUoEyb9GrPhiNDXZpso7Zn07HYX8SD0NaFdl8jblnnbKUp85ak8QpGu+7MCs
OCOSf+9s2hfdeqCza6zguWk4nvz6n4uDVPMxpONgn5ZxSOxJNivLKfM3Oggh1s/9lDy0gzwI4qkg
5nkNjISof61MQJSwsX3v39DDsXFoVzSZj0Hy5n41xh2IetbFDkPYUk+aR2EaLBRITPTDheukNvmp
exsZjjVh1mxSp38DQlMfaCv6lV4cbMzeecig0c4R7GLMIbRy1I+I4tHUhJBmdMZOMmaU2FM4VU/m
qkOo27IvjKAiNGx4VJO1TbmNbPIl4VyI0hTTbhTt1hCgEYWsPjA5XQLTghigmPAri3VTzIHYXjA9
w+/atyLbOLr3wYjaXCXU7C5gc7zR+vIwMXFsrdE49eEOjvcXfaIUGxfFe9InXzWOFCFAQSsYbYC/
PhOHZsWWjqhE8Z8NemsT9kaymwL7N+DqTcHuqo00a+tbgqklMXjdJnFH9BHMjquGCxHjdDfqAuNC
qKuFaz5xlKdDhNB8psBQNBmtk2nKuy7t4Qm1q8dglH1RS0JE5c1vLnogPjVe3xMpv22XeDmLiDfb
XsSBFtIvmJiMIpIUtDZLj04pDfRJPqTCQianSJf7/IdwNKoNiecyzwehCavhOan1GzCzed5Y7LsG
cCa3OUq6QTfnxiKkZ64D5AWLVd9MY/QhGjBMbUjPnuHxes0zI+5F9WJKSSxQcHjHKnxg5ORTKUIU
z+SGUGg/RPG/G+u9TRqy2+l0lWVDlsUqFd/1tCz0ClCS1R5jQV+cl4HNgUcDSKXDtVJ67dYWzhMZ
5RkIUwL5yilhqJmyz1p4fdSm6moyndsK+wUS+7PDYyIchCOCIHLpZeU+ohv9UAYhra8lV++cb6qh
v3fsoh8K5KNV1c5TqrjQFz4mQNYOborSCL6A4FHp7bdcqvDrMRrnwW+NOxNv1L/4GQs6mX9a0xRE
oqUXsgfSAoRVyhxLuDTWbnQ5l3QEafDvhF+my+dpaZm+7nEauraHORmnL9cvftZKyG3D+QIQRfQL
WiJcUU1xzCoNKVJxP/GYbAzxPHDrJvuENExFT0s5Rx+rByQBWJ5G9IcgcvChRK47waHK4U6VW4TF
61bACqekwk0D0j9xeUpC7qOkKximjHjbCTTtBld8Gkl1q+LkLQoxmQ0OahX7nrXiel2Kl8H1iicR
02JXHK1YYCzx+vtIaTt352dh6gmpCZYmxJ9V5+OlgyW7K42yXckQ17DvWnu7I9TME4iRecg56dUX
3SekULj8OsaAO4ZDDB0oFTkgB+HUFB5yPmQvlSaA/nkEht7VNr6PQln7fbfrM6q5PHxu69Zp/6KS
CH3Gtru0XK/DPN7y9OERXqUzzW4yiw83zEIc7LHYxobYEi7ikp0QmE+tbhdXIV1Z+kbvKmY0SXzt
Kjkccy5CJfMCbnGHAHXS/PL6yro0st5boe9sEO9Csgs48700WUc6r5xMum9LG744nesfWklx5KAf
nGS02WlGKPZ6eWUjixemQ9YwkUW1NkftkSXVU8WFfpV18TVOYPZit1zp8/clMGcFTEFaqgh2XdO9
dmYD7dSkCyOs9GOI5fJALwLBgSLao0+73EbqFpsP4GNrWaMpLCbSJtyTuVMW4U/ca9POLutVNTIe
CCf2JJr01lHg+1tHiygLt59UQt17YVrJNu9C7Big6RgMUKbnBjwUWAgHtsnkz5QrVYzNwY5Gic24
GDZhwECZz6SI6tfBytNrNyHIYF6kPQnzXKFnSPVedmt9c9ja8G66dOcyPMHlnEbbodfphSgsLro0
VHS66e0ssIu7uo6nhZ3GD4TeaEvIooV0C+nPaOl5kbx4i3KK3FXW8/3RckMgg0gJJX/cicAKVM5A
aqcYwaXEl5lksBg5pjIj6VfNjM/DNm2vs54GQD+dvqoQ0KW+5bYdr03KVBjuRj+lQdpBZJ+Zpb80
iYDfKeq5yPsnbrEsStNzlnMsXVfXCR13k9dxcdJsrEMloL92yM8BefC56u+GK3uBsaN6ZSVbi9Il
xBIbhxry46qOJF4oUfBseZxyRXXmPOzinHGjvfXk1JGYrXlEeXCSLX2SYDF781x9J5gIk6KmWCnU
L1kyL4GJcTFhV2xTm16xTp1cTW06zC/bJkzeCtJOC6PnF+TvkiN2wTiBum3SZJUpSsJaXF5jRs9i
VmrJGlQnXuK3aC7KNor/EHUey3EjWxD9oooAqmC37T2bVhQ3CJIS4U3BA1//DjSLt5gOUTMjit1A
4ZrMk7wNFeWs2Y6IuFMzYxiLOL//RLjXHrB2xwhpEwgT7ljvjHR67hBms/5ovXXU2ubWsOx+PbaM
syxZohcY3vw+s84o6KSbt/tiXtSpef2O0AWnZY2W1hjQTS3anJjuFQDkjZg/2KZsjdeuSM1T1aWk
iKDHV1DflzE258J70lWfdNBqldiZSyQnA7aknNf4SN8KBmJBMSS4ukhbq24tA4wjcrW6qNOr6YWP
S93Jx2B4D1Jck2bWB4WiIKt5zwwMgCdY7e8upiJmicgvQyS2mIQpp4vUytd9GB4iq4QcgwV+Dv4g
dFKXxPzovKQ/9g4jjqj6O0xI9hujKR6sVP4ZZ6ZJ5OCaExv/Lg7BbGp0Imp66avhVvVuxJg/HvaY
eR4tHGT7LkLI0BgjOK+T1UI7rzvrT9DoY9WReTkTPYYhECPGjDg7MNgHlRSQboJYOppmytbqDiGL
rR/KqHXtdUejn5wtYVbW0fALUjMItGm4fssYLLBiVJxNzaMk7oIJl//ZLvg7dhtm25WruSaOK1p4
W8y+LsVQSi79hB31MO9l5+r94o2hS9YNhvP2oQK7uhnFY9/hldcgFFlHjRlInLDFefU3xM2V1B67
mldPWvAEhvFN2DLZdCUJyUwFeJbO5L959muUtpx0+PiR2Av2d/HkHefovdFFdzDL1GPGPj5Cf/f3
sad/G7p+i6MldTJrceUMBEkmxiE3ccnNVHrsEZNLAzx9pRWfYyZHvc06FzhzFz3UgdCHMK4c/uUM
fNWFaFGjOi5zOZE2Uu3GtP5xex61Ve3CjoZOxGZna9VgFqBtQMM3GiAFbNXwXyyEzvkP04rgWHcx
YfOTLjbMHzEWxTmh4ZxFGbN015n7i53P6W4yfUY5VccTt5es05J00/rpC7mrD8o19BGY0KLD4Umb
V61x6EAtrXJJy5+dYe/YV+Diq75IrCMr2qCBiICNLVyXeXibUgEk1Kw2aJxA3LXP0PWR0RjDi5r7
G2o9jsBSnz0X4gVaOWvT5a+QjMm9Fgh9mF5UKzcn9w9CT7MNPN9buTKQ1yl4tFx0fURxhJux/e77
SByTLvv59w9YrZPLqh9pc3dNLexHAwEghZerHY9m9KNOABNG+8U6yIrPaGAqAPPGMbGVeKGjX+1l
PFcmUFncFg5OE9E4awPPZE6N3agMSFBzzaGMM78Dy4xP650KA/oX5TzZm99uIs+WYn6PhPWOypm5
TVY/+o1Nb1gRqoaagESj+a4r2P/kD1N/O4hNjfoDFn17LGP7h/vNXRttMqx1X1wh1X9pUWBDk09z
msN8iHlqR8gWcHKrjTPZpD6MJHNRKnjMHymLMX2gwfYQIVeEZAsHVxiOa+oBM79IxZGHeodc6mLb
CuNvOcoQsUX5HSzz6dJ1YkYAtn+TQDcpVRiklKjV1o6TsZfMQVoqutuOLEbUXQiNCVecmEArb88q
Eqk4EAWmdDQY5FG9pRzx2yQb7zKPRoowP8IcPNlrP0uxNA5gQytC2DDjv6YNLI9lGR66wQfmll1Y
4soa0RFpF4SBMebYSUYPp3gACo+F16LrIP94JkVhtPrHOI8eUkoaVsWH1I1/xYjdETwg7/X9dNrl
x76leMyrm4wY/QYDPzPCbDDnATYF32HSvW0dZgZyAA6WEM64N7vmmpj+V8uEjNsXu3HloIHrkv7u
9zxCip4/3Ii68tC4rK87cy89SK+MTQDuo772SVI+pn450mEnj4MHPdyZuSEG285P/15yKzy7LNL3
qtYYZvpuF4XOritz6NAE1qyQKRJcwHFp2/530xLdja62Zg4YPCQTOek+QEZm8ixmB+MF+sMqrumB
OU29yOl33KMFMi+A0sPY/BBd8mOq7IpQKzhVnrrJ1NhjAG82hk2MUWLisAdsl9PFEkFqMcbY4NXB
+yacdqNqc98U2bFN2u6cdwJNUcuQUuPTrYFXEmrhgdoqzk1jlsjSjO8CV/gh5/Gz9CnoZmzSoMI4
J/NjsRq6yWaKwnyHy46ski57dHMYE11WMpOvxj+ajKOtUbDLcKiL1nY4kFFoZvecxQ2eR6AsJQ1a
rjIGkIDWXQeFhTciBYGGxPErfqN33TiuIC4rMR5K5aa7GMLT3c2j/UDRt2gdWGBXuCnBz11QNBN5
NtiPNnU9bUNJ6CW/I5l67cLf7TjTR9Xhr1qVrHjsdp969vCQa7ElJRf22cKsdrxyO7oOWprwxfQU
w7KyynZeMxAUx9RtXYpRs1IFxZDDXAo8shsD+Le11PgxUp45rtQH3y25Qpk+IQre6178EqeMa+jF
luIE32atxvZCzFl2KTQYLK8hjLtKnAl4T9Jf2Bo8RrCFcAGR6CFd/3drTYeJ3trgMJbCqDa1CHZE
VCcbGUwW9oSR2DeW473bTKswJrHNzjpvnUhZsrnuA+Ta+Op7B4R1h4+Ig31BZJGhjWE2Xvuz+4vV
GwoNBek0XeDTHIINfQ6YUVhrHGjLdYeJS8CpwtzIes+FGJmbRBQEbLxWaKwKPCP5d8tkTmT9M1jU
HGp7iXJYO0fZVQZR9DT9WY9uXc7JTcuN7aDSYkKMd5nA2wrinOHUxqlxNBm4SXUcaK+jRLp3e+rp
O0vAQJVNTjRCSeRNYWK9mbEWX0ZjXVwAlfwRC8GkxRZTNZMJUNU9dhYhiIGHzzN9wMQQH1qHCJEF
EKjYzJ/VHJiw1TUdiu7Obln9AVMjMNriQE1D+c30y97EtWuSDRnk59ZwUDpVBImJpS4zwDbz7XC+
QV27zmb1aVcO6wt/FJ91Jz6qAcjC5LJg0p7xFhIgiTRuzf5s+DZsfARiHG4xVRRa9HybuXH/FHrf
ceFkZGfW0SGULd5wxEDQIsrycf5EWLPlvsIhsizOBsOSqMkk6hPcxvTLzH4JDiXU3H8QaeI9O92s
X7zWGFjWo3eLtG1zw/k22zueI+ZMxWx4KG1Dn7KGuIbyMjaQ//qWhPN52EkraI6paUYXUz9Vo6Fx
eZQHlSN2qyyoY0z1myvjrI6xr0EipG9nR9d0MQo5a/KCyLUvQ858D5Ky3bn7MF6AjB7EMEtUFhPc
mePeiK55TyEmwBtJx5kZhzUHL6m7U26Y1dVILP+UT3Ibpl32gK2r2MasPRM7X/Q87LuCMn4rXNXd
iPhkqsTdQs/j4zoAxsMc+rFjTLYveWTsS0XTwZQTrnfeY1pvq5cx7f40FcGDRT80e0D41EVN8QMF
gM0Xi6UgHMyry5wXlgSb1Nqnim6IVqsr6PvsTGg6mNt1P1bwEBpm8hc7IXT4RwvHeKKqp8wp3Qej
RxA3c6pU6JzDiqTLpvEPasbuuiz1ZTrBg4CL5TuAHOLMdl/Qk5ADTKYAk/R+Rqxh3KoMG05tOx+T
FS2mtqJ/XUYSVDnL2r6gPSrIQquEj+cY7EecM1+lwHwYqjD9QNv7jDQlPCYtVAzPMxccg2Mx0utY
YtSM/i0UCUmWVWcwhwytwdaOD7qWn3XEPQEzc1gb9iKvxPm9CnrjbQQJeeyaPMZ/bCRk5WHiGn0m
ngANBppkZlZpgUMJg8Nr2TnFPjARgeSlY5xMOacw9VgjMSuiWg7LTaCg8biBdcepke0t5pyLIjLf
1+VfL3ZAUg4zuVEzrsDMOGbZ2D3nhbHygjbaVGXVvqTO6KwCy56IeVVcxyqdNwmg8qsvERdXzJh3
onTBTFaqOoLC9DeFUY9o9mMXmmPgvYZWDBHE6xaZHbtUT7XhO1Sjna7Na2ThdnIEwBIdZUdi35g8
DghN2iFuXtusZREFf5Q5DV8qc8i3LEbjfVj1zSsREpjKMcn2oNB3CUDzV+xW47b0+Gj/fWkQK0Wn
mjn7f1/inMN7ErxGcxofOXVteKw7OfO36QLUWQLlYlW461FSbDkMXR9jM7k1M023dtr0PM+13IWu
nI6zSbOceVWH/DyETWMM+Sc2/v1cd+kPAjuMa/bWx1f+EY2Y9FzdzjtvWCo3qg5yF5V+5lYjdjDK
URKPGMKInUItmrjNp9F4h1iqkw16582bTAZmI/YAjzdlI1DuPwEwvuXHCKrP89AFiF8Em9+wiH8l
7VTdOmoDuhMj/qWaXZ+nPURkQBQL0SkYmnq3tNandqCTsnNUTMg0owv5xJJYPsSRRab6U7W8YNPy
VsGMVHqa8VwJo0OCWNT93uuIze7znI1A5sy3fy9lohGc5BLuic9WAg3+35RBIREBz01jdfd/L12Y
kPqZpBlL4AwEpfDFeqrC6oj2Z4u4KlhbsYyop+Cj+XP7OPv6pwokyRIkN8jMsM+MuQxSgs8hUc87
Plu6RPgaEPCco5sXu4j5Pskz8TGBgMiMX6UXowxveZdbp9rRB62y6fTvhYnVczDww0icRSjmSYCM
vXjachpCNiyppBC/XDuFJykTzhtHKjunLBMoejglWz8PD35BGWL2jQThWF1DwHH7Arf6HqzlS1GZ
4wPGVmofGxsPanwWd7TVWPcsve/qcBE0lO0pSXivqlkdVGlDO83TY++FN/Y6wyNG1tfGZCMxkk/a
dPED08QHzTF76mktYuKEZ7t+nmGqP1Rjdk3yhPxTn/lO6wv/NDqSJXXYPEkjml6BdWImpbYBl1be
8IQgbwqs+ejPVI2UiCX5RFsjpfhSqBEo2lfSHjDpq7o5M/qsHhrlPJuiPzkkWRBYiRaWSg5UyWjM
l4zriRLMD4/4Vn7FtOHrZLArwmo772muYcs23xi4HdTBy4se9tmETrFznBsLwuTFasYDvW/KfhGZ
n2UF0Wl0efRzBEOvs+JzG4dv6PCGZ26yEqnRk+jM6oDZ0HzwM/8Zy3DHw3Qhg1LAwn4tqGOKF8OB
OSSi7KfNsGGGGFNWPOaNjWj9Ly4DRl1FSTpJCyBKD8+WQZpHIjN5UkzGbBV2tyak8FWDtHfCl/kl
bTS6DrtjuzP3e8KSLczEsbUm7lCA0vMPOC4+SI0LDqNsn7q+sQ/SMC9lng5PaaDVNYymW0h23tpE
m7Ox8mHAdj5PZEkkzP9IPuWHRSAipqNV2OazKuu9A56ugBl8yovgxSha4wyq4agnnCQd4vI9dJSL
AYttA7Hij/D9h0nyQU42bKpCB6itJrUFFZWfRQ+4ksDsao9EIDcA/Vlhe3ULk+cGHm5hThCUhfEo
TbasY0OUHN/kK8mC7GxGdcSRGfRbH+7ZNtQKfLOo7euYoatoK4MfHhxKYkY3j3W/jfrkHLcsopgy
/VUevSJmdb0uh/a9K+RnLydxkGDHGLBA0EzxGxOkFVXqZQZXfHSjapmrp8PBBAW8agJcSNDd90wf
8AhgSHP04KKgQbo6zDEr9Ywfs6ycX9aE3bUD5dvwNDxVjnxt0Wwz/mEe4BRsP8qKlrxMHNDSJaBB
ssDo2cbsHBVjvR5xRD6BpDpMda4WcyLyVyGYIyajAfWLDbjXImqo54c2oDfGsGBufRJPAEJQajCl
CtZaqk0Qcb76efSCgSSnFBHh72EzECtEpr061hhN966TclhbWUtMiiDA1lC7IfQ/Csh52xpoWYIT
7oVYpKubncohFNfYGeDajHV28Du6dfhb7O3bA7vuc9AyPCcMdqs4UTZlK4/uv0+dKJBFKIdjvget
1TQvdqzrU1pit2sWoXoUw2qOS4ZiXlssuvVcQWVjihFQNuIiw+lWLIbnyPyNdvs5FZF7rH2PIeQ4
sFIsqb+LiKk+d0uqQ3F3vGMuCZruJIJaeo9sG0f2SFQgM8+4eBBqZGs9ZZcQbOcWLkctipRNeuqs
wKxvYmu2CGKT6fImXeu8fOZuylnJejN+G+cUu8gxMpKtV1YvXKzfdEZdN1fnDkiNCsz9KAh0rjHX
bvywe6gr5IKUJB9G0ONQKkNnC4rzXdq+t0tzhMlkdvmGvjQRkC5bh0CPzOMUwxoukI/V/dgf9FA9
TpZ0Tgo+vqVjl5Wh/94aJhwZpSnJlolPUWTPKi6eenc+zT020KnDY9CYG3CN9REyT3TODzhomq0C
pIqg178vSKN7Iz2XTZALFFUFWEoVgUdBxGUyde/QPkLh4lB0vjEt4c6avow+lQdraFf9oHwiCgDa
GBXqSxn2aLB5bGEtfyOHAY5DGZLzZGv6KKBmVciC1anFoR4l6Yy5vZ/MGYVPpXAze95nOsGz80xE
UsGjotFF3WhuyYE7z7ihkh6jw2Jy3Ee9//GfT2XyD2T9bgn2GDY6Zo0r9L0oo/lgxM3RNIhASnKQ
2JYPIs0UFM3G79x6772/LMcoPEx85DndLmbgwoxw3pvDU/81BW125dxGi92E702TjTc39H8SG1U8
tQZCTQF8WjVT+SV1AK+B7T/ir5tdsJzUs/crCP07z22250LMG9Vxe9eG+0XIFb6xdNwOVXVibc4R
YZNSyv7UI+x5FQ6QznHLrFAMKB6c144UanorTGd0vJs2DQ7YyhdHFGjNIrR7WupebxMQJ0qZxi7E
FA5AL7ozfN65rce0tyPUFIrI81KLBSMHcDpQBUsZn4aKincMmhOJDtgbUyO4e7l8hptLSSzSxzKH
rucVnXVhISgogeo/SdyLrVOrj8CWjyIhqoYjFplG+upPwW42T4Pfcl7V5XgSefo51qyvZGT91SRU
bYbxlC76YUlW2t6DlLOrwUEbXfzqQH3hSCs+bTAw6woR2JZKfI1e7LdKJ9xoSeDtZ4GJImryd6oa
86dLLzE10X/CdctufqQNdSThtNpXrD63YQbdCFCTuZmxIq1DVrCZb96Z5jSbvLQIFbPiD8clsafy
9FMSJYuxjmiqCjb0yqjtcd+ixRq6uDonGsCFhdAhSkoIMb5mX1D3oI0h8iOdqspd2hxLTa8XmfrQ
zpjAxMgtNA/pa6oXQ3z7QbW7b+YCRX8NVZe+D3+fvVOWfrZl2SNQDfFDhN0hsRlXdFJ/tROqfHZM
m6Qz8EqCCAchMlwzwxxfLR/PWPWr9hKCehDqnNQJcuQnpytF3jT/0VkBCoZ+nlF8fw8UlzMKvn7m
SvKSdUssGHzF+hQ7E0+ONn3RJsy+jKiGiISTvv6pMs24McQk5ogMGo09vKMuUlcfEbzQ3yCmCw4K
VLAxE6AB3+KFMK3HueqPTGph7LQMY2tT/JXRtjF+cms+aAriEbfp2lLe5xLrCWmLVUVUa3ZOYuRu
WbBN5nh3DFZtWCcjjIPVL+6opXhnZgWkOD8GrQ053m7crV/s5zLOCFu1aBjNmpF2W64DIsPtWFZE
6uLXZUx9xJzA6NElUzVrJc7MnpIoEfG8rZagzComspf+jjkO75UtJCsF37mFOYresR5oHae3Bl8c
05lxD3WCZnl2jjkkmKFsEyioklvK5KZNSBEbnLfaFtu0Gbmh+GoFTeCvamP8J/108fuKNHlUCrl9
gx3QPvkOloJUATEo2m7vN82zGf92NUCSunUec6f4Y2r7NbTTt7i89SStpwR/GVlbbQq33sdzeXRd
BMzM0/qAYC8gOsdRWMzswYHYEGx988K09Te2NMhJIHAfmVmy20ZYtrESNNBG5rylp6CEh0Fx8OjV
yefsBN9ss+5m51xHJsbcqDzpZjXemyj6MgI8p9hjGuctTLDL1smrsOMn+G1vcZNB4v499/mPkbbv
YdE8koODOBWkTMSwmVDl9BE+HeAxe3iu2uiI4fYkESp52DiYpJqX2sQ+Ioy7VA6jFH+TDyW4UUVz
zyaehIEb5QFFAlE6BAwd6hALzvBtzdGz3SAiEX3RrpXCqGPFf8YUZI5pcAxnA3EQJnwkXLmMZ8gu
XoXp2WjRpMQmzjpHEOtosgSVBAKu3NJo7uGAaiiMWVZ6KrvIBAFrXJvhmjnyibUhkgg3PS7yVp5+
1UpLvmXZMkEcaKPZFnxMqvyoWuVsg+IRWOCzF2Z/BMjdxJvfUZ6wWC33YiIONMNXvQGmp9qg3JuD
v+anPuPktZiVEOM9F7NPckr2GKn2y0QD5ITAAgdiEGLnozRzDGbhAsoK4w+DwxCgIqJt++YPIUq+
adXgjfDh11u1gaCER0W+qUgK3ZFRwcOA/bjX6KuzSNJgu1HMqmJLnbquzZz5bSLOcxZc7IA8Wj35
27k81R3SY6xSaJ8KPnu6Nm9RTTaZ8da406UfnWshOO9V8GdA9kOa98OosIQhwcbU7PLEYq9xJwv3
7gzzkQIavGKO1hkVJHSkd4VtQmvxDEHxU0zpG/GXAHYjDo3Zw4M8YFTAAxj/9JOxMxYTYQoLIXD0
KbPTV0+ZNzLt2u0UTYAtmPkjrjnmPjc9N/5jkXv5pnDSXeDTUNAs8bnXlMwoLHmS477JmuCzLZDw
BrUCK+jMzE/SEJgH53htIKzICQ9QBmU5sVQ9Oyj1RWD7vE97BluiAtLFSP9m2wgLkO97oI7Cp7zz
X3jWytVrFLH6dxUa//Ai3GYje7a6dWK8c82ydauQwMD37h0XJHuMIZpi5VRBudjZIiM2EhNcTxyf
rRFRljHnEo8m0pIwH4caiVmisN0qZon9gNZriI23tIMF5NibciKiHNAC0957oWJ7Y2csS3M7ehtG
86tLZ5bPdZOvsZreHXN5p5Hau4gx2CVOFD2Acpfg4BEWdFjyJyUIiK8+Vox1tLVnBYfQq2v+Nsxa
DDLZKdyp18lU4TGOFI/N2sZBlgDpvidN1RJ4SQGV3UOwMVMKuRCQdwYNtZFbUq05g8aAlFFEt1Tx
XkyMPJJzZIXLL/+9NEMNpmZ5+f/v/ferwFarogsj1opLtrtDD3By2hehEFiLCEicjYv75FTg+bzl
ZRjEsM3L4i8pR9HZC5J0KcNwJM+QpEiTYjFhJnGyG0eLFlMa9CsZeDaNSmPVegginLyZ1mWlpnPJ
LtYeJnsLsu1DN6TmqhSvadyRgxENy0jXofknbKLZ5cqQ24yafz1ZrrpyfDPuF+q1R9X7G9aUs+mt
uNgXXX8rPLi0g+dCPVl+hS7V2k9hsi3xDdzaFLAtIXj591ix7neyV49k7N+qpTLCI/6AcwyMdJEe
I1X6H+xh7XON8aBK5k+zHukbojzeBcrjbU+L4o4Vish5pzV2/75MPeuzncoadh0MMbQWL7oJLnoO
x3eENjWuLsuUKxZ1grA278QVzHiHyQL9T2EcwKgwBFOYOSgS3ntpBr/mPv4VqIxBZ87Gw+V/VpHH
FStn5qpucxIuWTFF2J0z2BbXEfkmkAZzG9SNteR7obLJ7fq20MhWmUjA5Ia8Napt7iZpOrtIIb8u
4vHc2ykacx6FRZjIaykIdlPzSSI+2+Dkg2Q+dfwqhigxSeOQuB57d10cJi8+ECvyYy24YvxsGAoi
klYR9K5tvMqkWfjTHnnhlnSfJ1W09l604y6wGtYSyUyci50ELwT1pXB8Ceaasu1Sa8ez5yAlpZ4M
p7rfsCtaE1P4jTBtOCj5i9He/KixUz7rOj0NPFzAq2h357R1uAtB/MGN3zle6q4MivRNbro1Gs27
SxnMaIx3qMPMs4oZ2554DIdHJ3HwJoRkIZUUTcRU4dxfUnLDrsYO3qCNq6C3XG1zPIjaMzfDDAis
CD+r2UFLNsvvHvLlpogoCWzbqwCN8cJIk5cCbsCgWU6lIa3Jv99zM4kKn+Q0ph9pZ+10qb1tk1nM
Vf2bzvtkpYuZ1GzJ/MkPgf2PMNQ2IGjfhkiG+7KLTOJCEL4w797optpNBA2hvAkga+DuoGP59qJK
YkTx3A8k8fuplsXvnuNGKsu+xSXpa0F+AyWwst1osR0HJ0/7/qn0mZgif2GcEwCL+E5ZIW1Q4b3l
bvtHTbTFCb3arpJ4iUIWugb1y7PpdeVpJJwki4YvMU13GbaXtg+LbQRr+FKMFmimegDBEHrsLEVI
bTYI2BCZPEL6uBCGAemq9giT67vy/O/LtjtiaqPYL52nSdmLzowr3lywgNPw1tHo7Mt2DG4Z7oX/
Xpw2/EQDI7bYAlfx5FZPDiRL2MHS2tiMRAC2wTHZ1fmY30MmyJTQ87ZUVb9r8uypSEiuWNG/sKg1
/GkbttzvBkkgK7Y5E3xYnZ87Uk08VVDt9cXJbBqRUo/w9b+XbDTybbpw9E3ukNhmGq8S3HR4scpT
v7z8+9X/X/79HlhBzMx9gLDTKMlAG4cEapRA2aHhIJ6g1XknvOQgshMy7HMVwZtsIlefIpmgdXIX
PamFblWgcj4mBD5MvsLbWi0f6L8XJ+uDE7z24+RYYp9giTp2XOphw4hv5bM0uKRSG8if2VJQ/jB7
7jSLifQEutTGJYbtIxlHjg3EFniQ7frUmgNGg7CsTzgKMd2gLvYJqDvP8IzJtO7tAvGGvEHxhqM0
yX6d43xcR5gCUBSzZ2vawoCTLFAnaJTqEyulM3RG/d8LbGqJep1uuI+sH+z57Ta13UVqOzMYH9P5
ZMLz2RMFfrGtMUVOKH5PI76/2UaeM4i1Jp0U29nHwEOAISmqU9Zk7BMQ6TtGy2/VxXmazZ/MJ54V
ZVoG5p0syoTKRi1A4mzib4KOF54zAxNkddcpioA2O4+GFsNOtz8VELGHxjbfe/S7IukAAkW7Wf4y
ExfE1cz7WiMUWitPP8dzjrKGHMVUtccsNXcKBROjgnVbylPSIZxXFAi2OjUaAVoxYmaodwRHMuP3
/04DJc8clq+DglxRMwdlKQl2NoDdXpy15qPJS58RwGHoO0RTdcDek+reJ1koZSEcJ+C/qcGfx8q6
I5zZT6i+3LFgfC7JAbfGozHYD36Yf8kg+lANiTtTgDqiPLgJ71vrk8UmHAUIddxLxWyRCvgVhA76
OQYiGVuLAN9KOEWMgs+5D7G0CoO/RGxdPK89pZibO7eDjregF+fwlS0cZuNh3lqGgdC0P9lquo//
YBjVQ0qc7Crqktc4GX/MEvxaje/UqWyBxyw41Ib3baQ24tTguzCx2xjNAJsm9A9hjzzVuqOC3ofI
glwHO6FVPZBRONfZbpTVj+vWOzjEwSFqeQuT6qYQOEQ9hWBXuSwuiOAYJ+NRB7vBifoDvICPwYCY
JONXrhNC6MkgSV37Bc4KTyUt74VLKirPsb0fFF84WtkvwFC3lflaoTAFHVAhSqOCg6kQriyUWpGb
nLIqevLymhNuDHbGH8vgrbOXt3l5r+KkJeCafYvD3zl09a9huAnffvLpSVc8/A91HmewC/YkC3FB
m3wMgA1pG+RHA+wtdtpkJ1z/bzWmT3EdPIbKPXAY8BzTXJLDQFceyvIDJMG7ntSHTD+oc88ofRit
29jCE0ximyGqkBYDX7UzxZAkM+4YUHBfkAsU5f2nGXNx6F7hkkh+2F+8ObSp08DVDnb8xW5EiFWR
XkDF6JsBV+jOYZEb0pK3j9Q1N7T/J52J50SY4c5JBBPTSp/RSexVYXK12XyqfEC4JOHlcR/hD6na
hwTl0JCJi82lvzJN+5pWicleniJzMq2ZthTfNZMnOgjy9ugZypaglPzBKYNn4Rs8woyOwWVg7ANV
IXjOCaGjdnFDZhpxZAAQ4g3KSQ/uWi5AWwEsCLB0Ms/k08AIvEyfgttggLb0TZw7JvNWFSFN1sRH
Y5kDaBasRMf3Z3ex0Gqx3BqAvJ6nl7SI2/UrOgeYrP6lF9D6RoA3HPAfSnbvotF78rkZ3rT+ygR3
00/eE6qBTenYGLpF9OVWYt8IchaluQN1cZgabDFalhLzKn9ZAkd3sq62SmJKzMkHcK3o7qf64GEI
wD8CE9gjYxFfMRno7pN/18Ak12TsMKyZH518/gm1OEKWQ3WIvM6WHrg00Php/9Q6VkQCjHEx4FKp
RhLcHFzq2fuMwTtM8lvkeK8M/cWp1iHmD37pBG3TOODEr5ZOH53GyS5ZQAcs7ggdXAkb6TGZuxwA
PSvoZP52S0BM6uihf12FgfmbFCxPXgqw4zzCQIgupL2UtXzuen+dvHrvg/cp5L9lXR5tiDhdMjdI
lWxMflb5CiQPqKBAf5nwAPYVCnGjlqTfTIe5xzUR1UxgRLLxOqzPYX9vKMypoblJhcWI2KkWVeEY
bRVq5l7yf48ug6PAfQYjSzv0QIrxtwwRD45KJ4c8dfghRutcQiNTgzGcAmv88EqulpFqn0A7b+dM
HRggC9l02z/kC5CHAwu158/M/BwFRUQaJE9Ai5OYeWO7s/PqMpbOT45BjzdErCab8bVVFB8eXqN9
yeHnT953Wps+GBnWju2TR0ge5jKQcinWOCaW+JPdiG9KQsnAugTHc5Cv57ghbFZHzrZJne/lyiPS
YR8xawM11H902JjRdZk8ejiwndS8D6l+iD02pgWCajlhSmaf0VpLdCUW6lWxZ/jxJbrwXmSLDMKb
0D7zITWlQBRJmgKQzi8n5w210M5ONhTieu4/evsZ4OW7UJScCQffGoYeFffyJyqrv6O9Zhpfhwev
w62TtGa79kyHFiugyxl3yUEJDybYIi+mJXjIgDf4elj4J84mEMRvqhFQduf5+7ZrW0ptjsfIVp85
ZBce0IaXpYvfXrMNmJ8FtlaAngWnDDwxBfMlsVKADw6K5eyhuNqjz45FMhTT/iWmOUwIoJ8UFZ2c
9Ul1et8EJQE31onl2KZrceA5uY33E3DztjHvFeuadT1LbNBmeWaisaCdhmbDrKXqH7X3IbjUdYsW
33uZ8BoJG2YskYsLVK48BeyDV/2EN8LpcYOlT64OnxSmiTjpoHcz2838N3fW6Lw8lDR2+yD9lmc8
YEAqpcceiEjh95BWnLfYJ8c0GJ5r539cnVlznECaRX8REZCQQL7WAlWlpbRYm18IS7LZ9y3h189B
HdMTMQ+tkNxutVUqMr/l3nPN4xAvbwj67WOU4H1BntuMBPS1UOSYq5ImVjP6q0oiUWP7M/OTb2k5
zMVIvs9AbBub5o4K8laRioqXnSWSEca58wxE14044ZQHfiXzIPytzyMjWgOTRZF8NhnYADtnsydF
2LK5Kt0aR0p9rgzntqtKIFKAi3djqW87tzypmHfUQubrxoJYYI+Eo3n/c6yskHWl7V2y9K/yGdhU
s/XaJRO5keKPX/RB0cL1yWP1qlfzESpWlv9G3s7MzVCnTGffGXqAQiM1krNBMmD0tyBcd/5uIgq9
1nV7JjrY31fxN16gP1XY4TtCGbziDDGmgjBOUwaYzJgvCAw6FnlaYBpdeHSUBSQgr6tLm4uH/nlB
LjVLmv5WfwPup7xtq5e1VyBrJAAvoaBznLd6uInZ4Q6zfepV85LO8lMYbXtu7RgbyAprcy79x8pl
DCbhZYvM+qg6cAKzM+GMmjYYv3TPTez+TZJiwXyO0tlzpMmgzdTsxNtwNvF0+RbXMySwDGYK8x0E
lwc382GvE7R6WSzr7+pYKlTW9Ohq7QaNk7A1ExFZdwu/J9cGDdYMl3WEfoJS4NPI8xviN7xLmfpE
MAIfIR8asbkNe9zpkTUo37qbbOMcO5lxJvvsIY3oolwzbo7873diM/CqayGhiPRJ3zMEpRRQFtzi
0Z3OHh1pPmXhUOk0bPw1CyjwN2TnFWGCusxJVAXTpD8x/UIJly3oOiVfRq9L9oNMBDTO+WBRCA8G
88fMYykP+jU5NnQkUNFLJGU6afCRgKALRKzLY5xEB5YU08samR8d9KvD2OGlLzNjny6so9FE4lei
r0EwCkZSprN3OxQVMwJpMm7IU3GD8Lk6UMyn+74rbwnbSwk2pV9vwfMYDfaVyZ3qPQXjwZfOW2tG
DTM9A4Es15WfPxMQmoMeiKkTk+LOawAm6Jg6pgYAFFfT9zyhirBcML0ZqCtKMrY2E/BozWPKRZb4
iE2KBCEsXE1rHfYlSmUQ7U/OlD+XJjrUfvWDtAF82pbDq938OP2zP7z4SF8bRAJV2T0UiojwFaoU
ya/7aqmJYD2lvpWnt67P0EFX4VDI2yzpvLBZES1sfbPfTv/w5eY0Z+Te2f0z1NvNPqD+MuZLDqKq
GHxMTnOxPDY2Px/W/3728+X/+yttEcMI7biW09rHn8FPXJ9H9v5Zz40+Niykc7ECcERDNxRPnQEk
3KNgQJYPatc5TgkvohTsH0ZT63OCnirzaTY7iF95mFYdhSnTlyEXVohl2ngApp2dNwzU4n2wOlOM
sIYbmTtBnzAUT5v6ITLMY8KykSgnDiqh3Du/0BXL/GE66JFkEG8MZzsh/jqtEB2O82Pt2wIbrAME
kURBj3udtwpWFnJDwDiNKe6sBht9TdmRylfMEi+xFndZ69w5YnqmrodBbpFdhMquqixqhhhixgCA
wkB4fpBmfR2N9rnnHdVBJ3c6RUeNK9DtozvBaHQfGSiHMfeb+6RifYQ7qrXtk4kPGXdp/p16DyNX
a1APHlBnWz6D6P3CaPuraIABrGL+25hTDHJNfUU16JjhLFIBeVw/xVNmnVXcs0TfPnRjxAyojj5W
HWD/ozEFxrVH2n71RXzGWniBlHxvpIBBmoGYBIQgbc0hPGFUwL6XwTtJ7iyrAtGpsgua6vspGf4V
8+yExrbCVtd4QX6pOciO9YpQRRnzTewvlxFWDwKlJwRUrBb9gYMeWDV+H+yRAtgQa8l0IKUxTn+Z
o3yizkCMorP3gvBPmD8Py4bA7dkpEYyRk2w/3qKKuM5mPz5EK4bmqNYfKmczoFYdolG/iXKT3VMN
uMFuT8IX57qHmbYyVO9ke7a20JAN++uY1ffYubc6Xdik9dd8yF71uJ5EKx/q6N7HuQeMoH4GdPDq
xtbE8/MvHzNWZDYC8r40WV937Dh+Q9NAE7FOzSHOKGGmbWcHD9eimI2y5hM4dYClgbFHCa1ZyA6a
VN3uEpUefMXGrdLimf09TrSYAR0RvNWdkB5KN9xacrtPZw7fnRllxoXhd31o1KefYHOp1AiEJpr4
kwEMW1RjtelS8ynKnD/NElUEvGr7DOwCRGaKrS3KQjdXGzIZhVJkqu5iSIuxzs+nMi2Ax3YjVLBI
eWFhyfO4jVIHo60uP0PVn89+/kyd5thXsFrwadTC0zeykXfCb9LQBR/L87oNmxJH30vD/Z5ZlBLD
zAxq/O8gShstaMulY8D8v38ek1YSRvMckkpYzDeyX9qLlTmXscur0LPgFkH77Vv3HTcXvBlxEL71
QmGNdBdRE1JtEIKdBG4DtuWQZdWTbJZ3u7B+CYIjOG9ZyRGzmmOC2P18b5Eb9H8V8S0Q7bgx06Q7
agl0u65LSXpx2nz4hK2TiNBIfkMD4XSxjwq8BT1KUwl0e3bJolFsVrZ8ZmpQHdSJxoCPm2nLMO+h
fYz6iMCeO9QhhXXtmBBXfL+9xeHYI6dfauNMxHNy0knuHtgp3ZKDNJvZ+mCr4cXq3P68ZdHv3Dkj
U8logdXzhJ00qD2dOxusGvcm3lC6r5jceFR/m6QNYz6tiRcZYZJ6bJ4mGvUM9QJzEUBsSXy7Iq1L
DR8uLgjQVttNIFvN6aRrfWJuchdFsc+Sn1TwDYeOhMU6EtPdXKphGMgEUWkaDj77WorXy88HvmHz
n8+c7e8pjG57aPdA9LYvfz7839/7+dLstcsvvw4blFEXKvt41xoRBt6VIJPWe05KB7f1f8e0LenC
l3778PNnP1/+fIb6E1Toos8/X9lcAP/5a/bPnHcEq5WWAolUtnlztg8tRrJLvX34+bLCtE20HzCj
2p09eG4a2NiAt6nuE/xgHXSvaWVgsVjzf76Js12PavtOpm/XQTyq5zlu2HTNfWld2Fub//ngxdZL
Cg96G1NsdcLOqlzIFMSXwy/BZ4/5yITetLwZc/9VrEYdRD7N7bqkwaLp8QUZWx3MwjUmeGpen1cL
PhOLF2Y82N1dwOYO1BkCE4EYMvj8lWg7JBYIzeEhdcV4aamZLA5d4sfWtyarH/Evm3YbJNr3jsla
snr6B8yaP0z8d0VQX+x6d22fPvDavJoxrXKnj2nR3q058UPGwv/Ak+Vtmptr4Dp/nQWvnZzWr7y2
/IO1xg8FM1BnVGk4ajIm/UaEw1xsaLrLz8/hDc15qocTe+uvodEPdgSlzxHykkVLYBiYK2P5ndm8
xW17JS0M5/XBxk3P/HHh8ram/ZC864EYB6YcfxA8MtXzKLNaPEOUSax7C0RhnuStTfZn0BCI8hj5
PG/tvVoMBe6A7IXRfrRBwXE72MMA5iD3/3Rlz10EeGOuu8dFMCfFuLDy7u0Iomj/VF3/yCC/P2T8
MnfJOoVQBS5Rh6ze8pN3+xW345nhwZyDSTZTrzvG3r8RFNA9cGH/aKxC7NZEPms4rgG75VfyU/KL
0eGsSVXxxe2N7vsRVOQfX5tv7QiCcRT6d52UPvaw8b7TTY/dWySPSZmF+He+YOsDcO1abOsdMXi+
/Z24EDKIKBrD1n801nfhddDI1nXa23Vx08lnSjog05KG1zFLL3R8j6Fvbp8rk16cYOnkhBQtKOGJ
hcBliiOJN3v2EaSa5A4N5Jp2t038DwPRwXIFbwx7/l1tcYxl91IrXA2YbwnFzOxT6a8fWWfcDDG+
+Kqm0Jx7hE6pO2IUoED8WWTHEeTGhLUm2sktmyUnLTPd8PYOyjKhtvX5cIPYhLjvNTmrZb1lOz2y
ogTKqTKBPYpEZYWMtsc1BeOGMslJJ3qlhvgrjxq0QLg/KWIg2GQT/eO8DwnzpkGgT+o8vHKWEdnB
cNcMPi5DDWFi6d9aw6BpK/E7NIwWFzIrUUVt1TZcoRkr4g7WAINeC/l9XjvlQTl1WPXjt912y5nL
mY0DNDMl2fHa0Nj0lKGymlUV5PCDmznAF8faSRVPjqeoUwzxOTAct5rk3pWndQtjr+PyI5lMM1Tu
8ku3RkGoHCHmRXmaiLsOganbuwY8CjXZshwVA7vYbAN29jxkEPMOpVcBV60jcrFhxWPkxN2UNO1x
joHrDd6J85hRTJqlJ3viYcbA25zazGf3XxG25fiMif2cDkU+Gg4PoLDau2rK5GFK8B34NGc7FKUp
4BIyIJw0EFpidYn5Rm7/YjPPYPPArNSijA0GOw2KzI1v1oy41rHmEgSihBemwDxajH9bdSrybYPH
z4sBwryY9Rpf7TKH4Ow9NC1dm04RZceD+Ert7msigw9IAFukNA9MQUgkdOkBGyfUp0fTmXnHQkje
I10++yRMQOFKjmZzdsXKIJFAOSJq20LR9QzMHBIjIbt0jsZTlNY2V3B6rjdQMNEiAu8Ou0IiFVgR
lbaFakpuh7IrmLFd4bvjh5X/ZtqByxqDNIGkdk0cIpwWX985Pl4q7Wt1nO7JyGMKI/uj149vmW/9
Fk3Pm2JhGNEx9a1m+c9HiZMq9TaxEN7POXOoWdlPXvHta0Kp6IgmGllcdrp7lKlCmMRwyPbA64zV
xhWd6TeSNX6Mijs0GN2OkRUZfRG+q+Rm6AE56xF1N6cwIWS9CSPatMHyzR68zLce/QeJP25A7fzI
2DaYLfFcqQqfth2/1lbMQttacnZy+8SxME6SqrWz7IYTScjlqJHVyv4tc4nw8Iz3VBnF0ZiXb1kQ
/b2sW9cduumSBWIrLyoACRZcWmNWMS4Q/WGhiUbRAODM3hue9xA1xR87A9tKAvQz3NFwtOrPyfbe
2s4lNqhm2mVimhx/OY6HpKp3XlXZ/JttOEJa9Qft9EDlmPLuiBOFc1NckOFTa4nuaTLzK7C/J4nu
AXmlMln0lh77qvpPRbSJoyXTWXA2bCgMcm3mvSxJtAF8hmiy97Igm9pDKfN/ySJfrKnC4zKhLzGa
lQwMS4ImmMMORS0qC58wpvHWNr1nQJzFjZOJx2lorm7vuKfZGuqjJ+qHqp3ekbmQQ8QGBT84i+HG
OrAg5QIHvxNS0V9VZRlB5ePO72aYoSUp2j4iBilY02OayQNq3dBj4+jb9osciTflcVuMhB1K4l3M
Ee5Vnw30Pr9JaLgwPo+O0mI5hFYC9akk1rBZObSagedO6837BkNyskjsk4Y1HIrfc7qY6CmhXGbz
3OzGjcu4CgCdRjU/JMuGER6nC2BOYnwkm5lae7xJLrzhmoTGtVf23RJz5K+uxW4zblnhl+iLsosm
eThiKIx31ptui2L6XdlBGZRNNRwbSfvsQknsnXU8l4PF0Lk6CCA52/chb74ZAFzBkNwjtM39uQnB
46b7dYZ9VbLWDNOa+QrdrcnsCPRi7BhfPOXGKbfuxzp6FaaVHmz8GTzU6CJNEqAKPaGYOzoDKWJl
oepjiwoI4FqYu6B9l/J3tXCrG376PNvi1JH2yjXhneZSwzzV2MNiD5ij46G1JuwJ1m5jPhhpdPJ7
TAVDXuijGMeF7pFNGAuC9yyBPOnkGcI6ROA3NXEWSNuYVjb990Qpf9OR6GWmtKt+AR4qqsxfsTPT
T7HjYN9QD4d1Km4GseEivOxep318KBu2XdKoXxQJnudq7iG41vJ15Wpkrm4QegN/EO72Neqh4DLX
R1my1jiRnRKnsqgOTm4+AYvVz04OESlZh9cKNVAgWWYPfMfIoAzOmvZgo3uHNEUoJ1a7MMra784e
Al9ay87y4dnAuWULqB/bGmN8T7o1sxp1sXv2GHaeZ6x9qYq9RdhsDgAsYBkgrwKYyxi1f7u5+ohk
/rXkU8xYr/41RSq+nYsP0wf7UaO8YmCmkj09xRSO0aYMhMo41nlosuwLGCji/9Z+cRhM4mwNBlo7
Z/HJRpL+ubHK/Wiw2MMWk2CR6OoHmTBvatW3Vt2KAIBLklifAynbVOVwn1eWk4CxvMNSJ79WM1U3
eT/czvD8AjCn4lSis15nhwcqRjoXFd6tx9SznOW7iygrQIK+p3udzgDGSxRy8Luw0bCkafVl9JLu
SmL5TI3QLtq+hZHEUNAT7LB8OLaeH9OQ4TvCLPCNeXU9dls2dxUxMbYYsA2WRChuEo6XIQv363/U
2tcirh79mQutQkeAGZZXd+W5OXa2AMUwcgMLQWvkfXp93YTe2GHk6aPniI+78a0ouczRCsek6Fj6
AuEuJnDmVqvyA5ZGHC69vmWC8Ow7y3UoiYkHP6t5XPz7xWwkw2XzaRgcFfTURRemPpxjBcCEDtC+
XzO1z0R1MzvuU+TEkhACcrPrxeaV9uKbpecfrRqJgxBYBpA6SESQaVeStPBiGBx5jgvufjtAS/Yt
swnyUgmE7/lC/xrX5NL/gpsRn2ySzNlzVcgkioajEyxQqytsymnMS8qNDQprORWu/w0fIrsxbOac
rkCrUaA+YWUk9wLZIJIrcyshqb57Fzb9tEJlk70dNJ7z0jD6spvF2AuPnYgY5aci/JAs7O5s9Oa+
0gUbNwZ/u3nPcwFlRom7Ag1DQAHQ1WN213RNih8HRobD8jZwpWb7jTc9IzL4F6Fm+8r5Fsou352a
wBo355/R5P7ZwJc5lR+u4QCHQA02mh0Ad+OhL/2PrBzUs7AEdvKse5i8brqUfldfZ5+1DgNzIriK
T4/ozt26xUCV7AcYeUE2NVRehunCGVFnZXsaESASjW0Uz66h9/MCXhNIDp9VYB+9Iv2Yl3h8AKdN
RsAJoQjEmwRzWIJJppyEdxn0NiAYTEAaBvRkc+lhu6QbbPTJx3C1oQcLXuH8rTC4FRRZ2KGQNx7C
ZhhwtnlqbudcYWvoZzYAiFN3qUMyJJGvVbBMroO0a36EoWkSj5BgZ/X85VTDMWwLAeVI432L5bal
gRBw2OxKbpNjRHfqEtLUSD40GkIyrKn2DajhKmM95WAs9dx5oR+hRJe+QpNFuopjTLf9SJdp9vDQ
SanOdyUmbiSnT/wdqgLHfSNvh2hGnH51p1kFRVydW4MdgaHaNcXGInDgNMOl3NcYWQ/98Jc2vgFl
ne3LtZfkWpcYq4HGS94mYVFiZPRAXQ+JMsCrI00Y5iGoo560hHrcK15YiEbEUkbJXeNmF+JzMTun
DtkQM57KKb90rQLoCeOUfx5Ci74gccCdJsWpUkwndsxoIfLipDtWmZIeuFpIPbNwAOyS3DBOHqhM
5Zf38WSdKLjM0ChBDbVmeZlwgfkrOfVOuqf7WM/STm4MA4oaPQAc5ig6gSC8JRX7Ee7xZ+O2GflI
0O6Gtrlhk7QIV557VpNlEz2iUk8Dy0RpMip+a1GPMFoX3aliNBxEqcFxqIqXvjfHvZW6DB7zmSuz
3sg5Ng4n7IA4PU/m5DMtlPDjrJhMAFCE1H8dKmD1qDHSHNJx+rRUBR3XdWwMOvmah6prXut2UEHn
TXInWEwplJSeuJZOyrg07RR8+PhLdfN7zxp3gjtL9RK9jgvmgdg1f00maIdR6w2EqZfQgtlhZAzx
xHZ0k835umRPhEOxSGX4wEAA7Z0arsz08RkMFhq1tXrUDFFuRutXvCY1iSMzA3nrBXRKd0g3mrdh
WYwwCVKHA+e/xg5+0mHVVwr3fN9M8OtmaMSVuZx7wzmlTfuaRPrbxaBQJAbAb8zti8N4c9aAi/L8
zzRbZMqZZBfbZksqWwRtucBWkaJjIJAMM3vWemevl0hzC5YrBtq/2HlcS3bZNXspBXuEhQ7HAKCO
39r+G/mgM9L4V5Y272rglahy8yrWLbuT3yI1TPMs/ZLNJkr+nTbivwR9XeejtYjlTACQCtAqv3SV
lZ8YDydQN/ygRvhwhPxxjEpUcSaQ36CG2Y+Z4AzTYQ2wxv5urfyRFfLBSz259zVPmFVKzBS1/9BN
xF8RsXHbLOxEtbfAyOQg4L/WhyY18Ami1jqS9IJylX4IYiBHgrchedAUCZt9evFv6UhwtL2tb58Q
NE5xUJeI/WdFCFpbUXnzQ3BdVEdmGPaeyLFXY2aGZ2QlSCwWSHpyx4vDaovcKSjhcruZ0jLFqZY9
YFoldVBHT2WbnXVbUvciI+54XvJhBuFvlWpDJUcIUp2QWrdJWOuu8QGyYBci5/2swB8ea+PWqx3s
ZPFiEeiBoLJU93ZGlrazyPTQse7gRLCJSJXGLhFlfETlT6hTzCGx5HOwMCCbpZnhFGPnXXbdfFoT
aj76j3XkQXUhlCMvvkG9dzfKJD+oih20jVC6EyR2Eq56p+u7NjXGQ1xxb7guKIC+35b9y/1oFN8w
6gAFIFd3jMdGTL9JQjeCifuUuKT2R4nTp2QCTESn9XHZHpLmdhMZxpyhsw+Bzc3dt9yNP9WAcCpq
vT/oEuGEO6zg8sRSu57+la6d7R79WJqvhCpzOKzU08Y83KJV29TWWM2z7c3q0T81ioADi/3xBBCl
3vaqi+zjoJrUHWm2w8nQOY7d9QPtHfQfkH7MBWIMkGMc9JEub+Ikv0MWSciZ3Y7HqVHvFCruSUcp
GZbiPWLjnFESBq1DGJPW3J0EPC0ol7UJBXqUvAOXihg3g9FcSq2jK65chw4I9/cXNm5srQaCMcUB
RK8aoQ7n/nP011oVcYC5DPRBBD+QjgTyYAlbaJvm55V4cFSH1oVxeghC5oC9hUUUq5ddPw/xrivi
J1nq7JrRFSZygcOv1/dym485E/kJFRr1je7Cc04S/Glo3Pt2me/gDFh7AyFD6nvszu0NXxChM4dj
xv7bOGJqpQWULJlsfJbEHMH3KiAbmMSmd7jd8Vjl2BzLJUwwqy7lcR0Jjem3IKdaLAlh5Q1hMYw2
gR75kNruNIr7XTmOUKoAnB96KLONuzFU2l/lCmxFDMW/TnZvONvPmcu0pMsSYw9b+lhobSKEXN5m
m/PLd+wz5KDPBGinShG/YW8t5Aztk0DGjLHcPe+6l3F0v3usUQcGkcdZAkgvrJKxji+sfTNz89Ho
xyba7EzCD7RjTUdd+CnSBjhP9Lsv6P/gV8ptxeOpg2OUxbm0fwMffqgpdoK4if68K1cCk6mS9lbj
SKs3AHiTpZcCCRIKikfR+i9prt+TCbEjrju565oZDYNkrphJ+WTZM6MnY1udMwtoa9ranIHI3ig9
BE+zjMNZInEUWStDMmJ+8eBR2hK00EQITLK0vNr2jbvFJUhjFKGOV47Q/GAXxAZr1nCwcH2UDmMf
1mvxyNAU+w/Shh+FOno+ig8JoqKwDKpxIeIbvWi5j2eiCEQ/35qlHM9MpCLdTsGSUGh6Yj9BuD4y
WrxLctqNmYWhlzIo6hjknpJyQCpq2B9UvutN0fzui63cXKvp6OSPcc0kKtOPJLT5vN0kWg3zD0bk
b0zIb2XKtIV+HcXSkr6NwAVPsTediFuI95G/uhcGjrvB7k6mtop7ct0Cy9e0X07zEMe04TNm2AM0
WPdYirI5pNPiHSzp3fCf/hSJUZ/WFqelSsjImqqnZQPmO4lhgOJEY4LgKIwxuuwSmyO+j6fPoqI+
HIjwKmNsjrbjyk01cPEdlHvwW1kgm4e0M5pgkvpbQN9qE0ZwpOItwDyo7dceNS0Rctl5IhYIx8Wh
c3CAF/6seF6ZAioU0zb25Ymd0X7+Vxp03SN4YZvng45LHfq55G1psDrrLz0UEd7HBAL4ZvNasLXk
Qprc48bA4MjZhI1FCqPwUyK+/uXnICyk89JXfXmyTfkvN3HHSzz+2sKISA7emThyO44Z+STRK6mj
7JBwnKMxO2djJ/aZAV7K8q3lzPyRLCV9dh363AhyydFbILz3gJcNX7mnwlQsqxlUZiZ6IrdH+2YU
aPRq9kSYlqIAU8BL4pkfqvS+tOnfda39YK3zH7fIQepji6MptP5agqIOhgEbXgfLT3uvPaClzQBB
zWhwfDQ8oVMGprDFFwgE+dJzVQUumImdyU1Q5QXztTyNQiBF74npPMU9TDhTx8HEakiO4DmsCPgR
A2P/aPVYLKMrcbKsQBwE8b3Z3cWp99sG0Q2DRV7JgPrG13ZLqPWjyS44aBa2e/4sbkbeJaxT1nq3
FMxIF3pTp8Xi73RsrbBakyh8hgyX7mpFlYPYynNYAteCCq7qZ+ZHFJPK6KITuUvAjKM/nU8Skbfo
v8iI2iOatb059Wch8po0srHZJVryD8SsG45xk13jxPpcSh5SWa9/EottZVQMZ2thvWsxSsffvkwY
XPjs50NJXXNBCoSKvuIUQ6NuFhoiDEJIT4eGWWCcZhl1mDwVLMxq7sr0ykzBD/2GMZnVsB0nNmzZ
F22rw8hYrlPDqUlCiXdKO/PT4loKzRoiRN93V0TeGanawg68uWNVGDMMdMfS3wLDnFPcuAh+J06Q
pIa3z12AL2tJrmijHyRxymgfYOO1vh9UK/4uqXUdokr9k7umHdYoXAWeyWTkVV0GL2Th/cdSyIQy
fyaJwAXGJNvl2xpLoDWV/Z3p4koLemOgD915XaZviLFoz7Ndvhndal1Mh+sF9dEL4km1ZyYMuzPp
0vsc60s7gAyRelmejI/aseODYS7ipFNevRsH7uNhKIktTofmLuX3FbTtWh5bVULMwWyVlNV9VoSJ
DeRSNbSGlnCMo1TybA7pkzJGYjc2UxQICLqNtf6XZPxrq1rvK3fKj111xUv+pDM/OjTiTdYLhMC4
uY8VMgtpwzCdavFdFp21T3wSy22eOmNU8tAOnB2dKKxdbi0h4Ya+jTkVwA2+Fia2bRv/Fp7zzQYR
tk5JKd0YWdgmvG5qIwRYNso7IawHIcngLIVLysbwBa13PS74p+YZEYEw2ycyRjQtPJLNRRufIDxS
ljsZrNBWZLeNRC4Ez+bIopMQtMI09rzeFB+E6LG+slhhu2lyC64NWTeg9zXDjD2NAD8mlzk0PkmQ
BWZ8yof0vhu9576JNuwQWBKf3U/a1UE1WB++bqHnArTCtOLvWLKVoaoTAgti3nTj0jIiLLNT3ybi
igM4naR73YIOINO5J9umEsrL8+JHt2ZVSd51PH6mmYE/8Z2rRM5MnYec4sz8CfSlt8KpR2C6R0v3
1I/s77ZfGSz+lcRtWiWkAuAfM32PmXKtGU5TRPaMwBxFNBxrxSE7YMVgTf2T1Rq9lZ11ypf2PWPp
sSKaQeVaHGUHF2R22O8jf9gx2WeobNBt6Mo/e7Cj3RphlJzn4zSY65Vx/eavGJsXhMm/u9Q+p+Dx
nxzHvmu76h2tVLKPGAYjniWIs6UnPkqEbkK/j+vgn/C6AR3MECjXmnIzJuxZGE9EWZkPC8WKkrIJ
MNB92iKHHAhw4wJh0dmjLcLnkFhX2Cn/pnvT7tMjm0seHewLYChNFG8AXoAdwVHjRcOqgZifB62V
BFB3bihLgZSNzTxX1rNvO7jerYOrsJxGVoFgc82zUHadFwAIRMFU1azt59a7E5vu354cqG9TVPEe
Sv/OoAhoABzC4qp0IfqJdFCc6OjXbYO5HQvjoVOnmmAGOjfjPLgJGZ1Xd1Oh87KIQf/IpcHkKNAe
sioufexwgZX6pqutTbWX760E5oPZDyd4u/oAh46UjQzErrDBoPqt+zQBUOuRJ58IekNbRAQKJno6
MpIVyHfjhK3TjgPBHgPt2gkNn71HG/Vtu1gZWKN0oWsTXja7v0Xal8EKjOQgWuueiZU6psE8YHQi
wBycl9sAUUZBDLnmdhxYpcZE+h0wM3wgTOf/bBmJ0t3YmZzXflsS36K1zfAoBIsHLov77WRUEQXx
sJxifrthx4qp1ms4JFUUElh7SsYIJZK7tgekDydsHM/MUxcaMBDlOBBwAsx0Dyw3dvPAepZn9pHU
zZKAAQYWs5tdOz8X+54oZIYOzMPIQZVB7Ng4BlruQYfhPE6l39hQYdKX9e8EgSaVUzCzXWce8c91
U0h+s/tsmuNfLWmRa43aynhi1gnbrUle4bBQs1be+wKv8LBua04vbymVqUUCu8GRv7IWDU2SKAia
vqH7qs5qdm+3CAIqGxc+mn80FyUuEWbtnd3U99RABKrgANubY/lHtHjbO48ozlnMF6ua38QdeIwp
BB/Nki9Huu14wOOVvitwpx2BTBi4Gcg0bQoC7RDj2KCA9yvqTMp/eEvrWj2Z0onCZW+WbnoYNcUz
mBPvMq+41UiWDjL5rcFvANfAH2NGCFzYM+/Lfr54PWNvKV2P+aSJtBi3Ba4Ew46zX1Uhfi3Y4YmP
z89GHvEICfMrX2yEzic9LHcZUQn7KtvkhYpBVQmgzHaZkTTYJMYGDlph6r+ktZBuwuogpnRh3LDO
sCDM+ViMPJaxJXYFHatR0aWvVmEcPGNGTMBhYuV4UO1gcrK7teBpR37ORdOsrxY5odWcA++250uX
c1R4wnnlfIv3SW8evSoCllk9t+xWYVl3iKI7Bxgm5/iiivcZ/uUhj++U5X4pEzygUy8HKacrDX9L
Kg5vz3XyDqWqX4UkP883TDYCgmF7MsDQ64gVdER/iBWKOg6+p65TiOXhwtUMCvKUSCnsFjRnvryO
Ez9dMzC0aoeODWx1P0f4b2hpgPMAjBozUpbd+mgy2EHBZxJYcQTvQRQtFJoB1UYXZwiGfQSUXcrl
Pm1aW5dK3za+ZWukINLHbwrGwzLgDV8Y1h/g/Z/EZfs5i0JAwilebZihO7Xh38sEvXLevaGkpLeu
0y+BYsnq6y98DQFsgZg0l+R27CN5WEGzdNZ620+dPLNwXmfyzAgUFgvB7zgUzjXmWRu1SJC0vCKM
PJ+BV1rHdIY/4sf9VRv2lw2SGLZL8WUVABdSt3rfpKrKcXgae8nYH1mlcGb0At1I0FmEm0KBmwxi
yYAgJesY3jmHTpL/D2PntSM5l2bXV/lR1+IM/SGF6b6ICIb36fOGSEvvyUPz9FrsaY3QEiQI6L74
UVlZmRGMcz6z99qqvWolqh9FSz/zmO1L7wuFA5W1XO/SIcGfotcSLj79Av3bn7/+/e//8e9fw38P
fgow2WNQ5M3f/4P//irKsY6CsP3f/vPvp+gL6Uvx2/7jr/3Xl/3rX/r7Y5Hxv//nl/xfv9H84/zX
9+Wf/+ePt/poP/7lP7y85US7dT/1eP+BJN/+42fgF5m/8v/3D//6+cd3eRzLn7/9+Sq6vJ2/WxAV
+Z9//tHu+29/NFf7xyv1ny/U/P3/+Yfnj4y/xyv3kX//H3/h56Np//ZHN/9NMy0hHNuyVdVyLPfP
X/3P/Ccaf6LrLt2aZeLfUDX7z18A9Nvwb38s898cw3bh7xkO+0fNcf781RTd/Eem+2+qytJckEPl
WAYKgj//8xf/l3fwf72jf+UEnhckCTV/+yM0y/jzV/mfb/X8qwnVdEzUusLiWHQYzzv8fOXXxx2Q
DF+v/TehKWZgOyTSRH57UYb2kNQl6k/1UGsPQEJAQircoca4ynux9vVmz6wG12voCSPc0NYuu/q7
ZWIGSWeXEB6i8DxjmwafNGxtPowyfYvtUzDc0mjHbbjAgEgAZ7FUAQQl2Tafb8vpXWgfpnL2SRwA
ObQcZbs28XB0abSMacaq9qOE/BN37oLh9kf2qmGCGxvyg+Gs9uZXZTfUET5SJ4kA/DmkTsEKeUzk
jkYcBs1KYXYru4oE8PcB/XVnjGunvJfVC06f+3sWPPJxWCAk0t2HCDN+ezBohQSyMrLA0fnd8uac
seGyWD80G6Xpl5peczSzealPSnmzMIAjsQHFKNC1+Mo7eBL2LfwQ+KapRXNBuoV4LfmmeneR9t2l
OzJWUflR0C6b8RpFVOujQ7OafVXPcKCF77Klwx/bhadaQVy4N2pnWaW7Rn1LxCEmelOr7+UEPoSx
nzTQ9Zisjn4ZujDEZI44/MjaXRuKce8Sa2+Gp5CU5hG6VN4cO+75ycb71lNW51T5AXa+bhP46oLl
GjY2hitkl89zapPfMa6STWa85Ogfav1ND5qlMMDvr8feX5HuDWjsoIuThGGWmC9R9uUaSGIwqwsA
wpxEE6nnmdJfsM5GE6sLguRAMYCMmHHc7m4C/wq0gAOVSaMbeqQ+4DREYQK3xq/Tk67fMnPgTSCk
oVnVKlFJprqb+ZEBnoI0rJgsUu1vR+OBq3dhp86uRpxbN+mJ+nGZd9PeyObr7OTYD6PwUfVNK2nJ
k8uS0ibtg9Jj4ft3t7NJLkNzzkAhTLDJrCgv2CKQ54Rl89F1Kf6eQIFcZdjdJuPiGqjX6VpVlulq
dxnqI6uDK83QIiyhckWMZatLiTfBMpNjRm1S1QQcOTCo6uJbhmshGDwfhfkc+7cwWhGnVLPTbjeG
844KJnOivZyjU0EipXxEesYyjnTvGGSYebOg1Z1NM+sc4fAkPDQJFtBh8NQpYGfmE03Cvt9VDgRg
4Eicx5wpkQbEhxougogADzOyU1iNqFghXZBKNwDNVOfJPPkDH8LY2LiUN6MvT8TSVc5zzJ1rllw8
WH63BNVOxfNEnVQdc6aa+psT+OeQOa4elTy8fF6xNaNkOKSRtkkhuk+/hv5UpXzH8dqjZSATl/Zd
22TSOjh1tkHzb2vEpjdhwiSwWRMHv+SazpEpG86hKWEb9v1j334bLDBpjrcyenGcamUO6UaEIHhE
/YLhB083nHp1j2fNU4ZLlH+Ybn5Uq0fmsM5crM/YiprFWdO/IyFpy69w+oTUtdSx2lk+j577mRq3
aUzvsma9Y/bISpG48HrbxZOPopUJIlQz84BUC3Wp2CcBGzjoTRD1SnaOIbmraY5ENjYlleNl1E54
bx3egnqfFhFrql/JSSRUnqV6r8K2JSuZStraJeVnI4xlKEn8MMmeMukeNXcfyCcMjHs9bFeqTsIe
tZ9xyexwzWaNsT9kCCvdmxwXAQZGORknvxFrwjqQOxE2iy1uQt2k45BMZo8GyqWtX0+fUElXnXid
Qrs41qw+EeqGH9LwbFQJgE5ZU7VpoHutIN9oZkesJKYpmPDYW4UNwKwxGEOyRSHKqIYHTVobeqhm
P2niZLl9djYt+7EfStJvoOyz6RmvdZ3sAICzZpHMjqbp25yHI/poDxsXyP8JLwMSD+ir+qtaRV8y
mtECirNm/CL2uhVR0+ruJga+52KlFaBi9oOiHxobuj3Kug1kQuhTGCy3ORIfVTJpUBA0sooFRszK
hmFSrqOKlEqzwLqFvLkxRo+90FIb4mqtOt0PAcEW+UzMHBinDBSUTuTZbvRAa3mrIsnnAy6o30j7
tRhTyrMM71AbAk4kSQ7SDpOzIvrFiehuOdoZvnVJGeA1rq5AKBUiFci7wNafEuWyq8i+TkkLI6xA
VhjlhtKCHj91NP4M6xbmTU+V2gtR3WTFHhhzshI0hladaauwin4b9uKgWDxXhZY/pIW6q+z4p/HG
llewQu5SjKh4lRGLZTVG1aJtN4310vpvg4Y0yUF83/Xp1SSPjC4Rritake/REwAUPJyb12kcAIWM
UC9b2aMzxhrnVNWXHrW3fjQ/Q5OdNWJrPCuJ0m06bPMEww/dvivVn0Hj1qsqDkZ/PPssa9oWZqYI
g41Zr0m4A8VfiV8ON/bjWu3snGjifAv7OytjcQdiBfqbwz7CQK0jCrsAFABo3AAfTUdmzBPq4cxh
QcsawoymDjy0+5QMOTg+Mb7Hsv/UGdJ65eTwxkqbJb7G75s9on3HbsSTUSN89/lEt9lz4+tPk5po
K6ty7mH92g4xnwAoNHpEnsOgcia3IiT+hpPE6mnQYjN8wRO6wjEarjCmtBsZS+cJFhlrhoDPB1qG
HWapfRiq3SGO0Dv3jv4cCBGe4kj4Wx+n7ji2X1UWdHud/WDDi7PItDwGMLdSgzqm06ufLXC8p7DS
XnrLwRKLfFDvtIwMibra9l41khrlByGJ1Lps2Uia5oYd/ZnL8IzWK7z4U2ydY+1ctw569TnkmhHm
h1VhgnKcgm6pUz36Ng4tntHBUJaEjqAsCIujYSADJISbRK/E6C9qZj6MQWJtmatwgxhcL1HMxJln
auem9gOhuckmhjPDAMA8I86vdZWZMKY7JrWNCoXECa09eUjAPXB8LE2Wf4B8IMYP3Md82bgim1Ie
/Th4tgVw8Pbo1MLhyrPb9URcXEmnjwmD6MiwdCS+KgPZwhRTA1bFnt8OlbD4dif9wexVm7jqDL6i
bI8WIY7rxu2PLvK2kyyqnaq36ywaH5PY/ag756ybcqPUxjVtIQy0cbGmOY11RDt7+OWrnlKwLIZF
z2VEjhG10AFoRVwfc+AboMSYES91ojxSNCCUloGzqsATsclOUe4G2bTT2o+p9HrtYHeXhrBOg+CQ
jBPT6kl4LMhOTPdp+B5qX3ZxMLQfw8WtvUFny7Pd0rc/ONmDEok1HcWlbnR+yUsW7IL86KrKRkl+
MWYmbXnOAKxG1EsN3KUSabp9BSHToicsy3CXFvsywPvtkOhQ4LHKtyodaKuZH7NgfQiGvTSA8Rv9
Ksn9LTFgi8w9pG30nrfZh8IE28p4eEloc8EVMeDWpENNgeVFe6mjtxExdMa7J+nLUXIqeH94f2WB
26G6U0Kzhngh2hpXwrRW7HecE57P6ltjn4bD59qUyaPdTsuKpx/Bk1ERLyTfaLDvYXwZJvaA/tZO
kZHxYwFrhjqioCtxydfwyEMAvBBeu44tFJGqTR+CBzC8otlr070gY60XOhRAUgFUCGTFo6nNHgTX
vdL7eqEJhlM7W5BFm+rNLbOVynwwtvwV6UQTERFqPQKJGc+x0mHQPTaZsp34YFP7IHHQF6NqvUoM
VkDAHaI1ao1ywtUOoM1gwa8HZ4u58xrh5tP4DOXuREATaeLIY6aLP4vR4BkEYqeHnyHKbZPfjNBD
RkULBA0LlYdKxjtHvc3ptR3xwr4kf8T+CqFsYWUceK/AMdDBnNDEETrznTTIzlD4KhMIxu6nw8w6
wtZEk+Gxu1raokcCsQD/EdfAvD4kymL/qmKojCg705NEleOYxUk46K5fGuaTNaXNbQrvXY96r3tS
cF7kmsUp98z2YRlQ8ZNA4jGDhDY6f2C0XRoBiEEmN0WkXDHyk/Lc1MmZZLAoEx568G3DyoXjaQ5s
Cy4hrnpZmhufbc5Ci6fnDr0c9/IqNpFgoTMqfHISiRMDrVaN4TXqESEiX811izLV9lqAuZQukUZA
KSBZ4xxYV624luRYKMpVDe6OeZW9Taul7kJ3X/Xa0Y3e9AE6RkRklrFxM6j+yPn6wVzhUADE4xDV
8G1HR1/Yy6y+oaimdeFf9d8TdDk6r2cp+nVUNVS90PinfG3gCRiBwwdqeZfkxtrlWZqAsNHE6CE0
66b0YjL7VCf0lIZdCYqS1jnhcntxFDZrw8FQDiKM2VbjxyYSm4ENvl6sD9cEDdHYnkNnZ0b43WN7
n6rGXtVPfBhjWE+JBF1HsGDGmiXKXsf8rGnTjn6nELeow4fL7N4N3u2AgqC3DsgkOiJO6TalfSGJ
l59PDdaaeKoQLbayWpOQvatgpDM5vkZOwTvwatXyyTS5G4SxLsaLTm7bODJl1cNLXna7kvYiMfZ1
TmCAegoqGkKiTZRp0yFu9InokfJRF48DlY8R9h74eKwDW5gQW0WZmwa3oVvfde2efMPHJiPFF1lo
ijp/QkDTiMjDy/rQKuajT4ZBNH0O+NzRH0JnchEa4aFd58NB8KMa2rPPKWGGDLnahodItJ5mbxNG
EkOpkPh4yFTEU/I+MiOTytfUMGVtqWsitgUhHWzvVrM2c5UzgvCjbamVmzgmE9IGeGOl4SUwyAtx
susAkAxKNZ65S5699Q4BlcxiFT4DVYCWkbjOIuJo1wLhjYE4Vnl2GHYGh5fGzlh/qObk+bDbiAYj
nc9MkuWr+lQO44583N1oWUd9V9v1xjWnvRDQj20Ck1GqpvTwGY7SqSpwEOIBrZqHHKuDyuQ5mxcX
Y/qshsHOtOtbycUMOe9IFB4AqGdoT0g4D6NWYMdmn3on3MsCOU2axGJkH8boP3lFjntI0cR3yVoY
6vIfuuukI86EW7fQbwLMl1tu1NFfqlAt0P6a75nDS29e6lA5Cc5GlIvrXBFEDY/jSUbFKhhqj9y0
TeXGnoBFa1lPA+bzLMM/kjITCgKG2ZnxPWDAFR1vcfOss4CywBiGvvJN4oE3sM8pcufG+u8GG2qR
4QlU0Furt8Aln7ZgcP/YTK91bGBFTqh/n2z/N43I5zBNTnuXc2MmzmLWqqJ8WXQFIGzzoI2/lbTg
lzC0oEsIrOGrjE3PGQtQLSx4upAoU0EhCwTHYXeY1R0Qp/oUIgiTGt6MpFk31vCC0QxlA9EkzSXF
NLio0eML+eqM2QX3vNvz6LlsIDC6y/yiW4GnSrGzXXtlmPcIEW2vLu35cZ/OCg1TS80hDdxz5j5F
0vKsmcSNEXCh5W8xGVAhpbIVldS+P4P7gkr+QCwKUulftmSLnE2S0a8zH2A9EpFhH8wKblPfp8nI
SxWua+PIOGVVqSd/JGqScjV1vCj7VHPfS2uyrUzrTQvdM1FzuHaCWzjfZEPjRcadZQ7uTvM8WVtL
cHXC2rb0bClSGlPWPIymQICc1N+aEjvSOyyOOShvoF7toSqenLTbx4CjanWtWThYQl4FdPsKGEUD
GYKrE6vrs3YWw3GGnUUOsNbmrDg3mwMQWUf5k+bGK0gYLXZJZyGZB+miWphsvwiq9JEHhvz24c0f
rwbMAAV5SmtcSgvDR64/FD29IgEUxUOJDzbeFxmJCxVsT/UezZo/RFyy/nTD7tFkwWH046otDUrF
347Uw9JHTzp+ygIII5QbP2OGjrMtUrO1ousPUfXEPVrHL7772YnPsD0L9zHTe28aiRHNtT3aJKwJ
GFOPNnJk5RWA2AuOTyqkgruGII5q2Aa41scJ2kbWrHMwkaRW5MGWrdDSfXBslncLR4P0h6EMdbh/
NK92cykwGmH+x2XCeBQSOBjIenxIE8YdDSQdp7c3EJMgriTbEp1jEfbbmfRPcye6fmtiPJYIPAwZ
nwACejYUTWNtWvRXcH0c7FIcHjqBdWH0LBlWRf416/TFbSLNIo1A+JaPbeqcZicSKtplHzyoIHzC
bh3Er+jhvWHSsXb369JogNN3Jz4NC2P8Jttx1ZrapuTDOdX8n3NQd1A/5Lsi5k1pOFgCFnKkMVib
9dTcBt1koExNyHpLJrfEH9b6zH4ArJKwErGIcCUNFThasp7UF82PvLQfv6rwN00UTzfAWwhUY4e4
prltJPRKwGTyMGBS1ofHJvphx7nk48Y2l+hhtigWosxB+ojWSDfVrwPhJUVI/EY+cUWYS8V+EyhZ
oYR4NsfqyISxTUva6UsS1OxqHX6TnCPVpaGLb/cpDXdRDjp0JEunpAcaY1r/FHFet8/IZWoTsIzE
TET4HdEMxnzcirC4jW19hzAJozPkrCPLRcbLr7ad/EWmClx/zdqdPVfUQ6zu5nzrxCE16qfg6ONa
auB/Y1liNkTN2uwkX97BKZAZURKoJOmVQQIuMUjsIjgfTbqJ+sSzJLY2apyAIi6/WHiwJnEwoh2r
3lOOusbpoNf4+yY5my5fjPwSKRf7t6FirGK2Xs34x9QY6pjQ1OGxJXKLSIwn8eDCZXIheEt0ff14
LtlBhyFTSOfbwSI/dkzm8p4JdLUxUa7WcxVV/qbDS0NeTkzoniL1dceEN06p5twIrB0i3BkrOa46
RffqtqNcfJt4lusRqJ+L5rrZSv0jgJcFFJ/JVLYVEGfsleCuxgWQbQzC6drqRSF6tAMGypKg5GUY
ylM/YbRUWdj2a3hR6IbbEyreaPwQmNkrYEPz0NfFYidZw1PI8xFCrYnskSctN5HMpFvAmj3w3mDc
o4NDTbJ0xKs14DO3e+zkW5dEPHunsMvo2bLnA17wXK66Z/bEM7yY4foxo8SoikNpn/R05KVDQuFc
1LHi5Nw7VNKwCLel+Zw3F9/CHz0gZM0fS+u9lO4y5WdTo3OqMGIKEFRhidCykz0R/GkRQIM9naoy
/TKj56mfxYT9dgSiEiKCkk33Zri3ADkvi22PVoZiZpPOPlWJwUocY5ap6rkqwGQmuwnZ8jATohgp
sj0DNKnsstNIuJAhptWIR8ral4xngyHltjlUyruGr9Lk9C/3rU0lHn/VaBeSOPg22p/UfWxoo7rs
jhgXs8lHWD1M9WfvQoVKKIQ0aAKM1RwJgWl4tcE+tm20raJDFe7BYqyjBuSyEWBVAaqiKMfR172m
gRqhO8s5GZ2zpxVMapyHFhoPFx1EADy0EMGw+oJt4RWwTrO1PC7sQzr9aOzsDZNwVO1D1Du0puvZ
pdVBHbDIJNXlJiI9s4UNmYvSk1r7XlCLzuNexVxnTD+nCQgR9mgckLkgrhrLZessFdS26IU3gO1P
dpLOb/5Cs5IH3BT7WKt2krWZzY6Buiuwow3BaUsJpCD8IHnkZI8McDw7A1RK5D0d49LpVxE7IGfw
oPsvSpbEGfHLWfxtxaAIIIC3yqmsHgcqGQNRyhBgYYreFStcpt3BcMo1g6GRElWO18boN75abyb4
qYxUuDOqFwj2dO7NSmrDoZHlaUSakblsb7LL6IxPoq3WfoUDeIKiH8RbBoxwj0wXWikadJf1OYlo
YThQpz2g4XcILJmy6LnlWRK+v0rzW6ld8/LRHD5lVewazCIG2iG40Gzy7GUdHFB9LxUQ0bCoqj5A
alwd2X1id7/5fcabGCON6BdK4+JreZ3kC/piS2y1V7/7EtnCxW5iw8+WwVNRmA/p61RfGs6sQYX9
Ycon6Hg8zuq1LCXkH3CRw4Tk68VuhVcnaFqQEwXTBzTXRYtiu6ibo2SCmcwECBJhGeOOUuUVl/Af
sscpLD1tikhoGes3ch6f05DpmM2dbo249pptxTAocF0G228TWBMfYdzIVVvqytbpLa8YPifaRTN+
HhHQ66tRs9H+ZPtKKzzkpIA1XoyYLZSdvs2xVwKZl2rIo0P0ZiubB7JIoWt1e6fSmFDZ6loniFRP
zw6w5EAV65wA19Y6Ku3BdYJnSc1vcS6a/ktNS9AN9SaBoMm0kVefKO4uIG18zpZXHi1a75lvhfUl
RwBNV7nKs/jJZBNXlDHNoAmEqUfE22+IboiTR6csvAaZEt0fKSJolkCnDr5PseM8hvns7Dc3oZpB
4oLm4ibb1gamEFJAhtueDIReS46WfZuwUAz4cKDvsg32ya1X4CQ82q7vxc5bWr2AXX8a6+Gry6aF
e841c2kAkWvsg1HoHgPWlSSXtQVRTKRunC9RPIsIB1X75B7aMrx0YbnWq6uuDthXDhKwWaiy3vYf
Cv0SaSFgNePJnwj7tmTIp5KCjmGw/E1Ec2ngXoVTuImlfPH5163GvvV1tiYmaaF27W6EiSWJki6r
76aJvdppcHa7RN3Gh9YmTC46Cvjuock6eT7+LzH3SUWEFDN+aPyQ/v2dZbVQKEN0H8yywRQx6Ga4
ueN9mMa1RP6tO3JvMs0PtDcuwq384iSwm3vQHdVpE8nL4D5G5kOIHp/qT35zEyvhJYmeRW2uUOtO
1Uuc3hw8UYje2ysu1ENlL/p72W4DlHo4h580c5fIkw6fBs490T0u3AmicxzmH/ZHlQIYyrT1oFDZ
hUD+sJBrbdMQykVPhLZq7JiF59kG7xj3+0+mmXs7qvASN+uxi19iVP2wtzFW9ox0xa13ri0Djsx+
mAjFU/psE1TrnvO9neIT8RnLrhzvEQKCqok/iCxFV1ysW3YyZqavBEY9qWAw1M6TbuOFTrGnJ+uh
z72YTXwly11CscHecK+ycKi4YXWsTdmQ8t485DwYaO51M9hHJktdLvi8HjZp1azsodkSeUnw8Zsy
/ZJAT3+GFYvGuUHRnqEMnhrSkiqWohrHAKEqvn2MIGaFzOT6gpXj0DHUuw6O8hEIANr53dRvZns0
ewdUH0ahgsmnrTPNfXEaJgdpMyymtW3odwFlJxnHjSU+dW3bMa1vc23V+D8qxnCRANUUL0ZRLQPt
XS2iRdN96L3EJbUwWSaXE51bcm7jS04joHNGCR68yS/QsWpLMdtPBW1s2b+XyYcdkSAHGWTWykm3
xdDQbsRnS0ga4bz8sm8S/mKOLTjJdN6VW+Q8QZbCFLmQnpxmr1a6VEc+u/ohehd+cYkQiqFPiNP2
XGSfhfWW465os/BHwbCSZ/4VMtMy6j8tZe921irUn0OhntrC37Q824r+07vncNJeqL6RlzTLRom+
RZd6jqzIoUuYfTHSHNh+h9zqZrvSQsoJZaNyobNPBVduP+fiKch+cxhJtX/JGIclxniJNZRt3JJm
gh4KDFKYNfTm94IkWR9O7tTsamJOcCMt61Tx1BSkqPnllM0Zd8jG9sPHwhqxmriYbwQQyKMjn8CI
MjpglkJt17svdvZr5bwGewePQcwMGAKKn2Mr5nYFbt6aKQtNYOQG6g5qbdQqnhkqjygxOAE4Inlb
aOege1h2dyo6mlpBLkkKqiQ9i7IYOdfjbZjiu+0GRMj9PsBN3CnhAyYKJ+2vslW+9Nb1KjwxE3Zm
1W43bZnupxKTmcq0j0UruAAvcOBriLWSp4+yjn9EODG4QFYwZmtrAuW7Cau3GHR67MiL2uAeK390
uFgOvYHDyqg1h4sS1ZRSz5bDljtBVQ7lBdFFXlUnw/VfRlIYhbnGb3ngLx7KJGUlw2/x0k2Pc8PA
Sv6tJeiFqPmt0N2O50sy9CppfOjqfymjkBKWT5lrrMET+feuY5SHq2hnud+zf9CF/Vm3DUqkfTMY
275snpKcaRXigxh6QqJukkL5EYrRLB33oYA/1WHZczTzEvnqpei3BeWG6cew1ho8+KDjW7Aj6pgd
GbzjTlLuMS5Zss93QZguA0gQLTOBotQ2xCSqTX8uRLfrw4vxXTD07dX0Q7Dy4GWxi7MKRhRsxQOR
yAcUAceqq3+HfJ0GCC8mGxCvuYOCui6tfhM44aFAtMeSOAjLUygPOsdZoASLEhfYQIYtayF7B+QC
OcuhGM2FRp467rG9S4CkOrP5LFfisBYLrWEbm03KsuCU0mpIM0P3BVp1dUjsetcnvD/xHc7h0iUB
j6zbm+BaGw1G8v0n0UHsNrVDz4CQ3cLdTbpoOZJZTeaji/Cjy7o7ehGv1rONSilhGOSqW4gSGVIr
uvbaTv0+5tLSlOlRWJjjE9Q6ivrBQmCV+US21NquRDvEdnKZ+rcethn5lddWq49CoMtStV0niYBI
3rCNMMQnUw5iAlwdHbfwWGzLkWoaeHqApJOQag9Dw012RGUSCkjY58K/VkQf4xtEFDbIBzTSb7UT
UPdi7OyJdjCZu6HP6npMuN9AhryGh7/QVA+Lu1eZB3DrKJvNo6a370OG+ax5qik2o9jY4XTlCOi2
isWW2fcwXHEB/wzTd6coOyqm1ZiSLwrnN9TByiYyxzE0z73bfa43u4aSTAkPlCV93TzDBgaRTFHX
dDDVfslkPuEw2dTjtCpQHuUzThJZaIE4KBWCdG/9GZEfiD1nNRCDyRJOXDUpgQVQg256WhO/aN/b
pNiGZDjYLavWeFM2/TYmGAR4i9NyNyEDZ7iqbGVO3HCxHphZZFQCLEp6Ho68R8dUgRO5tW14IrJz
RRbPAuXpsqa5bpi2ILXwYaBEQeaVDk4Krdoq8xIuUJ45NIngvtravHfu10l9tszpYKE6Q3lx4AU5
az4P97hKcPSmUXcJ/G2jybXfi4MeBZ6FsF1z0Xc1AIkY0TMPQQaL4q0t16bG5akTe1fY+1LPLz72
7vrT4YHsUAbOqyIm7ciCitecNN9ev6TtfLkzVoj6W0kCZ49+yxXOPac397FUZHSGuV2vihuxDexD
gXjV007B7pgn5QOGkyXwLQYIb6b5Fk0UojCHgdGKnkeKSKFcJ3ghexYUvzWq50o7JQLvYScfAfLu
awsfscmnuBhK2InyriTGm95QKhm5vWmYwRAh7tVju8dfsKk65TyMVEVAEmUy5wHDfKJWWvQkCTex
DoiIF16nC2d+UelQ6nCO11WPXYDYJrixClFcnROuE7rIGPcNhLgiYYbgf0d+twZruSYa60lJ3WUl
JtQv5epKHPimRNfskM8VT98JArYBKlFbGK8+Zkj2W6P5Yio/WFieBxSMLp4VHEvEeS/66nuEYKnT
HYSXlvvTH5tV6SKi0x+VQdsSOMQ8P7qVgbkV8CzIxAC0AQZvVwEHjFl76+jo2uykSWNph/HOTLJV
jTbODB4M633Kd5kq19hAdxnhPnXzWcJPiWGaWNaMNmKzf57Ue1De9eGjzxkKmYBl6Tvw4Iy8sj3G
eGk0t25yfkTGIIWbgVK2Rc2d5B9FaNDlW1BL+0OoWAvKx1MRKV5vlJsR3L9kqW6QfTTK5jNS+zeN
pCit1xamUrCAsbcKixKYsCvhbhQF3z3YX4lQhMOsnNrb0FG72Jz6sOKZ9GjHPpILbAg4+B33pxfh
W81ovSC0HYVEd6o5/LpR0icM75PPsdB8FhnRPE2enFhQJ0Z95kC1rAcVLys8OBjSQ4tGhawOEu5w
6BGfDpQy4WnA21mm47WbqoeqCElYMEgcxsTXqIdZzuiQUtO2TJa/JPPaOZ5wSj9IJI0XpW+2y6Sc
5901N83apFIjt/NIbmgGFNMyXxjuXm2riw4Jrq/NJGle7UF97l3zO0jUYxuGb7IJiheHOMFiEs+5
W43LUrGqrRqGTG/bmu21PW78emQ2mpPIhpAKK7ziimChU/jyIaZGWBT4dB/Uns1oGXqG6IEmY+Qy
Wuu964krtMxMnjTebAgt9Sq1CbVM2BUzVUjfMJ+vRRFfXdkBZa1hZc+etamEEZpPTO8G1lJEtC3S
lNPAx3cLoVLQYrXfTqf4FI2Oe/cjpEkuYQNmnPP4ZeZnkaghIVKdT6yJBmA+Er9cw/bWgt3GBJTO
x9QOQp1nq/mA+2Gqg02Sli8hn9+kYQ5ojSoAbZD8BIjZlJNTmMA9mPat/6wctZDxn/nt6ucWao0W
vgbpDazvgcrHm+UXegIX0R+9tGGSzO40myt0NDx8Q5SQYI/jCxRihMRbXeCLCgB7EgNXwNFRs3jX
+C+QD9Z2WO5U6tkS6pjKE8Pkj00+23jjoAXjgy97/5DhJH80HUQpeq8+ZxHNYvZMevuzWcekyQ1E
+Zox+6pWfEnSbRb2YPYvqd3kkDtALsa2u+qVHFlLeO31kt6w28lhPhEKgpe6dJu4rbGRktw1KyQt
RAmJHBxQIoJlYclVgFeRcYPfklTH5WBkZKeNdMFDw/gRDapBeclO3U5rQsMfKiTJldYhb2Q2Dit+
0FEladdQJaxNq4bPmIHUti9q5mmDhGBnJsoj9N4RxxhEzRJ3pIbnUbdyw8Nw2GhoF8owfxxQvozB
OWJ1axDR2cqviZlbFqvs+1E7g8fRuP9c5mv+NMIWR488nObCimHh0tT27iiXNt7oWrIV7KOVTyEk
OBcMwk4LE2uNxU0WMBVCwWDoK03+pvSh2OeW0nwyAjwiLTczrtHp3jDrcoNPjJorh3crtj4gGjDk
iRdpgT5ChTK4SrCqF/RABqteWA1lYEFM4W9jtJzF7AUkoUwZtk20H3B05aCKio4gwC+JJpukoGXp
PmkxCnt7MViC9Z27KMiRbUvm7FudEz62N3G/ZvS5HKpN+j/IOq/muGE1yP4iVoGZfNXkpBnl8MKS
bIsBzASYfv0e6u7u3fAyJcm2LM0MCaC/7tPlvDXBEQ9pDXANnYw5n4FgHjjvpfuVLbU16p4Ftq2f
i/oNWCae2u6w+Fjp460ih/HdA7RtSKrMeoIcozGbWNwuac9BMlpBtrItfh3RnVP/zH27ZmhX2Nla
is9BTCiNbwCe72wpECGxr0TPnlj6xt77EmmXxZEY1lrNHJeIMUE1uyt41jqm52l5opyMI4TB5iCd
uLsPmA5g4npXn+WCyOCBiGYpYUQiPZfdscaGQ83jigznKn9CcZo4AytQfyckDDe6emj1ghJuas52
o7MbOOn77mdvPtbkycYMfuK0JSSH1LAhV7yUYHL8PIQGyDEQAWFQ74ouXBmsjg7Sc/IXWXRVqDN+
B2745KXKk0z/Ut2OSKcxvjBJ/gTKtHara9TcLwMkgwEH9uOm+aoKggdMLwpGbgJ4ke5WptEz98KO
AMF+5KmBuUparfE06E5wQCE77Peap2Z0+Tu8KhXm5woqbQ/ZHpPt4sT0J3YRbzOitGve1yDYKhuQ
bp9i20ZBrN+z7gC+mRKxY0bQAxGqNk9x/8+KbvUtYm7bs9gN1mUU7CMZIU3jyiBS4Z4GkgKKM3o9
Pxr0JXtJTtPmyY+eLcwilDgsNcm7MX8usv4oOaIn9RPdw077Z26w0Vu3JvkLS6PD5ITPSA6XKfwX
9WirMc1i4PYwawSssPZABnAWWxeX7bT3ME+WGI3/hV27zIAPORdxy8mcLqOtF/54OXeXGZFzCel7
/0TCwXDYqJnfgiM8HP0MmJLpvAgC9SxnOulIJW6S6JRmLyVYLpoP6Mug+uMHJ+hdGXBs2lcOxpqF
D7I1af6J8hGo1oqpbYXkllB05uJQdozDyK1Eiwej2fgUoafmlc7Cuy7YTRjT2ncz9k5D/idmN6sV
dPrqdRxOwtsG0w6i12Z568xM2TOOQKKhHKH+GkmCtFubrsamgHderuLYvMPfN5UkxN9b+cNCS5VB
v6ULgz1sxfGEd0NG8XzD1g7KSnGw5fPs/et64uSfVF2zw6tSua7CFf5Tr3DWRvRCgBMxoGnpdusB
edBlMkEIZlg61regevQn0e3NjlNJ2/R/pqGO15VlegdzcvODH6Qm1PbmrvFLDluchLZuBKPG6DJj
3S7uOUNVD5JBHyLLP1s4H4BFsDBPKRU02o2eQvc6cEiiI915NdJwXQ9o7VZD8dgATiBxi+C1g368
juLmvdWMKdOqYiCgBVINU/MqQEH2i904BveMtt0XrT6tMvM3BDWL9TAiTQXGQ+OV8aOT/wlJ/zFA
41ZlONSvwRSmcLfsf4p6evNyVk/sYbyCD1WOsyj1nrqoDXaJ9rYUVXxAn+2+iyapgNKB8GKcxcGS
3mhLc8OH/mpuwOHE20Ks9IBr5gpc6zrpF8Fl7/CD2H7KJOTBTLkYsE+E/D+MKxBuLSbSAZEo8T1K
sS/Lx1KedThh92TAFPwE2c4nGl5J+q7IJJfzsbV+IoWmOVQ07P1AlW6H58Y4B/lfx8geUp5ePNEg
SptXOWB19Qg+6Y22EeKw0gxev/a1AuD+2GEkiYkpwb3Ab3wpx9ewd+7D8NMgt2P0v4PFZXEE8YiO
7GxkMpxbh98mKY6Sdmz8Uf5wqwQt4hYHWZWKj5z20rlgfg645SDnKFy5bkMhB50NtqS6MyDf6IG1
z43A/IvcunPoLD/3UCToarjRqHVIDLY8hZ+xPtKEto0r1z3lY1bvWPnfFMwi6qqurrYzmvl4ceKO
nL00wh075Zjc0jkt5X3ac7/DR8TiZ5KsnaX3lCu2Xn5DKbkBYcuq65FCbS4QRWobvcfFvzBkhGuE
f6Pm+Uz5wh3lHc0914J5Z6E1bhsbCsfQjVvSk69B3Vck49tk04PCvdNzfg7sBV3KaBzS5j0DrEcK
Un1ycRAu7cWxNRd4SqthKa1T3rUt0MqLhqBumnr4Csk8W+N6oKIY/iMYm3GqL/mM/Rx79D5p5Hdo
YVBgQ2zSb5UfQsC3vFJrXRnPCV7hQF5buK0rsGjZBngME6bi05z6mEPm9+TCDAy1XBudO+862TDO
lvk/JJzFj4Mtk8uWgQo/EM8GIR/ztUrdgffQjV8uZbcXjAj+6baNWN/bFvOMpzHwga07Fow97+Ar
stzZEELszNxFVOxSnIUgkSb7OizVXdrQLxe2frmaO2qu4yxG5Og9JCfk5CX5Zah6OZ2wU4zF2G05
UQPtlgkOjCR/IogB+gOjRYXxc26wJlQFS39rVh+lyug5So+xw8oXJ/1tIut/9r2cJ7LeGHEW7nVZ
4KOXlDygbJQ+Huk5ZjLN2mem2B3GpmLnFqWn38+dRjjIEfJpWspyh+VB0t7LaX358PeLvw+560/U
9JDGx9DGh79fVI3BKMXur+FSBs3hY4BDuHw4Ybeh8dkkwuhVWbviwM5OpmKm2YlSHPXyMPrR/J+H
36/999PfP/1/vvb7p0oN/+c/q8s5OQYtDVO8BVceT/9x6iPMLGZHE4thoGv4trqFZkxaIWXDB6/X
rk5GI7L/+SGlBHi7Q9GqQ9BEK03nxQnnYXX6zx+Y3F4FaQXIyJSMDGTjXKGn438eesLe2QCfOLaI
6VA+7R9/P6r/90f/+TR1ia/jyIPfWJwS+b8ebNskRx3EBmdLR56o15YIs+6Jidq8wxodlZM6WfRT
/OfBzZj1QW76/74WAew/GEWPlp75LLXKP/1+xDkeGYqQ/spDz3A419BsXNrWli1CtWsz/TFENiCW
MlHqTHFWvlRxltvKqilP5FlLNJTtAFpHy/Y1dZm9Dg5gG/v/+jxZ2F/J23//wu+/+v2ruuQqiUyv
3MxiNM5ouP/zQcM/OP3TPoOmSGSn3wcI9JyE/vu5zXPAfFQjHDjkFyg+FV/KAhrouiWxmsBvMLTm
7tPcB2+1UvgZOJdYzoNRFuZ9lKB/GFl739v+Zjaz7sGxVXpkbPtpkQvCJYZDHWNLsBsUBxC3HfNL
PBBa1VZ4nJWJQ5mMzmYYcWQ5ZgY6JrO+MOi4284RMEBshdCKgnn6fSDg2aECGVgfNHj1MS0CPjS4
geoyVBvw1X5rn+K5+5YyVrijMcvglaAREtZdHL/EkdMwhJP9yWfAhWDFPh5e/iVqW6rJURgBrpHx
E3V/ajXGmMYQj3PviX3hzweA/tgKurE6eD57tBCjae1NJJElcpyZdNuqtHc0imEYExByRmBejI71
NYuc6pAOz6BtjdcYv3fZc6qwZjfZWbQcoC6l0cGnAYgMqLHrmS9DFA23pkHdrI3D2ilTzmY2Zytl
WNeYGjuEczFQOGIkR4tT790M8/oQ0C2pGrHMMtJH2nu8VUep87mKG3ZjRXerLrOvAJD1QLJTF5Ue
4hQIwhyZrGm7K3C63/8abh3hh0i4p7ImizCk83M5ERucAGgjevTPnkGcBWvK71+cGmR0k8PmobRw
u9iVggOTo7VS5gAznVBSwHlm0zdpw5CvUtvRiTC7tCEFuGhNDwPGLXbzxUcrMr2B7UR1TcEWNLMN
ABBeKW5QKWm/A8C0I/8z30JfxaRsAeVPav4Q4Tw8eCQhl6J5aXXT3sKblszZT5XH2KpNU96qWlz6
ubbfeC3gxRQ1KPuZ0aRj1vGOLa1eWx6g/D6Xz2BJOqyci9c0in/AsbonC6twVFCbhlenkVV3yaAD
YsAeX90CLm2X99NnSj7GB8t5i+EIT0ERPJooREBKfWYJ2n9Ult3vLISjmic7GS3vwQkb78HHecvZ
0C62//0aVR1s2ywXJxUFO1fdwaGPhbr1M/N7cu/VLkMauf0+dEXSYEGQj5ZNNWHp+snVm61zZC2p
0YoTa1fyNHVmLHZFHbb0n9lya6ql0cJR8alYkIBI5MWusruRYTyKjc9CqJJzDrb6zA5b2Jdeeg6D
6TRcTqlIatYU79zQry84Z+pLE7OLqOo6pA6iRVVho73t1LhQyYvqvlHQNyzHBYWzSGpd21SUTjW4
eX2NIcYlvhIjlq9rrcczG/70YGf5RS3vRjnjfaZpreI9EeBVVDaMRE/H37ZEN4tDbZ6ITRJEHS3m
s6Vx6SEanQ2C4aOjBRgdhwdLC8aEGmkmuHgsKafcpGUvMRcSKWa/fYdFPSRQ+EC/uVjVrUkud/le
TWEFa9dxbqrpkYxKp32wDOXfStDvvSHWg3bEQU3++E57uc0k1edyeXG7AFNqB6zVYQPoZdq/+Z7b
PUo/essxojOZYtzD/yECqDKukRintMmICunAQkmd6ZDUqYmtmDFvA/tfJ+LUd49dm6MTFWFwH5N8
PQkANDS9TPMdkdpoMwnR31M83t/D/Xvw6PbEkokro5iS6N6WTbCx2BGuA5M2VgPnzj6wkhURRY8a
8vC1VhM10CXHOqv3rJduGKA4BgfRc2/Giz4cmJE82pqgaSi8SxUqGGnD0N7BFc/xF03PPVb8cw4Q
FcoW7Ke5mL/qoH4eLELgUSbok0iL7Ble1S1FMuFlly/slQqq/Oz5YAnZr00AxIfGKC41A9QbZdSd
Hz8HYUrxHgZaIqmFu9MN7rnfm1REFQwBtwwrQ2I9ek3n7FUwcATG9qfJEpI19NtpOEFJGk569CmY
c1KqoIRP2xHOIbclSEipVUJDaMebK0gkTQAeM7A+Vs5RYkgws/Q/7y+fFI9hDfqI8ogDcxiTizLO
nbsUDuYpPsAxauqPYc7EFQgN5Kr+SUTMgIVi6O81/rVJJuPy+4YKJXKYqOCZuWmc7tmeH4Y+BGNU
BN2mqX3vPcVLvxin6j147+La0lWyK4MK5zAkoatMEuhWT3FlGteYm9XWTIdyBbuPT5evgUDFtmkR
fQgj5GLqm1x8PbZ/r5aHxM0xyKYz5O/lip565xJU1nxQGhP9WN3/XnDAZvxtVvBtg14RBDG6M/i4
jGBLmGAhCJF6nMTqruZQmPuWNye91Cl5ING/Rpm0rhxgrCuAAnYD5ULxa7ydlzvpvYpUir80zf7z
UQdyzU00Zkhk/008RkxLXR7WoSHf7KkzcYqBMApczzpIUAFx0lqrUQlSgD0h9XHs30cdV5chxcwW
oKJJGyQI6Zl0mbDI+1HR5hLXwc7OQF5G3GNuagp+qE2hFDHIoxMoi15k0Xaqp39hYsZrE/x/FAl/
5dlpsU7nHOHHp7NUGDCA8SLvGYHdbMacuAgF6faowEVNBzhncCL2I9XmMgiDU+Mirtiefgej2/tl
8iMsqFh5ndovfRGwoKDoTuTgXBVle/La2TF3MSt30iWsxdIfdhgSIuy5O9+BxFoM19FyoDV3AGkJ
+qSTeyMS9djQW9klQFlNeuctwamvVuHjDLk7h+kw7gas0sc0+nTcInxyTQ8rUkuvQdVswhSfprZb
PI1FEh29CKz4RAatdFLBXWW+zm277aUtEctqeZf37kNR1fs5KDn54d0anH3pUh5UJlO1LRhhFfaS
CxiNt2JUF86f+iIWM0kTENQx2PNDELyWPNO+vZhF+vM0LpBASk5gXARXp+ZMLgBeH4d+IkB3nWza
Y+1GHIpRch9ub4jBgE3AnDbABTx8fqvaz8E7lWwz5B/wM/GpnuHxSV0yKitegV4gwuX0ccWPXkDf
JftHyMpt/EUPqU3dID4Cr4xOYW9ZeyNYlp35u4+zgxAoksKYm7O2hzczxn1Wm/PFbIbPwOe0pYB/
dpGDfz3Q+G5FDftNOc2hEYwGHSy3kmpdsp3uI6DqkBHTQIWf718EV80G1j1oqIouESZKiA2Slu7g
ybDidTjO/6wU6R2tAbNXouNVZlTp1sjfJg9SCWYF0GWic07xZJ/A3G2AJWYPdjXcd07Xgdg276mR
bV+HHF6cW/CrT/VDGMz+Hfc79xor5LwZMPQuxzl2zDGaslpT+cUsDCo+cAAvtbYdVAB0xuSQAITa
MuZY3LRestZu+JEAhoIy3p5DN2nuIxR0jBnWhg4MBJfIwGTZPgCjNT5oU9hZgXrKATLWLYz8vOiO
BqE/ktjWvBahy487ZFe2a+2edLlx0GI4liZEbVWAlQD39zzmQ/nkk2U8s2t71Xby8Lv9+930Raai
TS+wvgO7xn4yeGxgq3LHAGLEJWTv9BI0EH6U7yY4/bgF8KS7KRx4p2LZCzIGWEV1GbENMqaipkhM
G8vr9ZZxa7ea82+hmlcvATwQ+RR6cUDdjP1DlHX9LQjtTWrV1V7nI/UQHMCnmVNoLzx4L9P0JRIa
230xfmMRIPfvhRA/qYxYD0mziNWk02oAQwM/N75azQ6eiE3guDSLT3/MqVUgjYpHnnCNrs+0ygmH
YNPxwrYA/NcNMUL4fdS6VI57EuPfOXCxYE1HZVv1juD2hyliay2r2r0I7RJHn046Gz5UacCZbzIM
ZpO1m0bqR7XlEIwd2n8GLIb1lBnpKugwPSYPs4ufK8WJSl6k6dc5ohUYnv5p9OW8MzTScqZvBIVB
xpnFezJZP6bj29TT1PYaDrONGwHjfYYlPCpx5s/M5jTu4oA7LtxMEx85b78TFBCbEbOys7eOQ8RG
ZRRhlCjvf8PpVnb5n8rK99onz1WavKhGAWe2cM120wJOJa3e0jTqQ8+wYLPOAQxyAzFxYfJ7YwOe
2pOflj/lWyf7CBmq7gZa0VeObi5hAdUMgRgPgubw3xnPtRwY0mX5u3b1a1LF62RCrXVc66mbTebL
3Qa1VFS5ehf0+prFkJ8VYe/QYhkUbDzhiuSsWXW+cxtbnybACdoEDeJEm0TmgFEbd+v2Gbw43CnK
Lx9mXX4kLkP03sVQOMQMrgM0eXKU3AChb4CHS4+Tyh4ttqVt9RP7RrQrs4YqYBPMQBj/s2Xxnk6A
KIKEcBQq/j7RTrypQ6g8UxD/OIM1rnpJDN4BtFx5CTLzMH6ZvvFSDhBQq5J5zcROBtT22V6qwMLB
uYeywLagqv463bvjDSPW8ua7Cdm8RxMruGG2n7DiIYd33sbTFa4wfEW1zY647wXuDESwKKdA3grO
ihExdZzlBos3WWT4h6PZ35cFyKXmrno2PE7oWjB/Kbt3DjxLQRDrp28/gtiI1g9umX21eUPSN85R
+LnBR97wTgE8wy3t/4spRdzFOUpTRvpMcIqEB2I+mukfGXvPyvd2Tj+/TpKhUtMVNsoCQ0ITrnHj
HBxfyrXyeuMos+TFkD5jS5Wxg6m+XJ3gzK+wvVG0e12iRWZkbV1nFHdl1D5klotUlzW7NO24uQSo
rOGCjujKiQkKZRZtTZB+0MvPlToH2h8nDtO4D8bEfoUIjf/KHdfS+9PKwj8uoH4x18xlOe4HwAxy
0W6crnnN2I1uoGHsqjI+ReMIYDRaDyl3htTGSQhwJrWpoisZALu1TQeekzJn9pBz/YkYnkVG35TE
G7uhWWMefcpG/xRjHOwDANZsvtDe+pDeOgyaLIBbaUwvIJ9RN5Oc9WbgPwy8Gd7DlGFL4dySR+0f
Z3FzWl/K7AtCjf6ntDH1+OXGHRsfnRYxo+ZHK6L0fewVsEpkXmShfZAI8Nba31XctryCc9ECQS4Y
bTtlcZOef6mwxJYc+kV20xBV6THjtabyAD2+jv/mLReJ9ilwDcS5IQUAniM/QpvD0B75+8h8hEsj
Vj04x5z2nNJBMKjLp6HFsWGUK236Ym8mf+Nk/FOgOt05lEpCLWpXZYnlnNscHlaz+Qo7LGdmndOG
Mh1LIXZZWabPKZ7RgUMYz2SzSql5XsGBZXVhVQLV078qMHmHBHWJy5jhrCjwcMAWS+gzBHcCPuWE
9mWvJBU5o8xf6B/aY1T9FOJxUPVTXZZgEuzWWQWaejTLW54YnIntNB37ivtPFDl70ST9lnq7iilB
++BkyUcgQ3HnskjddV15ytuh2BTp11RKb2PbwFncaXwQKYkFK+pxNwNaYz/a7vws37OrQgdm/W47
+kPVyJPU+FBFR7URAs6SEZLu8+UTLSjElgq1E5pOLUeE+aGgK5JG78e6xj0SZN2/NJru9JImJDKG
R7FGK8yIm7q26WGTexi4BKKyJZshmz95Nnnb1tHQIaInpixkw8aLRBdfa80kpRmaC5LTQ0bkgQoS
nr/eh3FjjhxEE+rmRUic1fSek8ClR8XA5zDqH8pV6NgwwZxH5R+5pP5sWK2rkQDxnbCdN8tSNpjc
MoHoYP3VKr9hnVMIi7DtpiS+lzbCXjVnV7sWxSqJ3a0Re2/8kDMTwuw9nyjfI0sD58+ZL4D90Mso
lFx1XAC7mfJGvyXASur3BEI9HmFzDW2K+zOjRGagkYpT9KpednhAfBocLLCnUnDtIEnt+8mD7GU7
7B0qHx9OVQm0ESwJtZHjjBnwekqyp1BE3vqwhhUdQyfWbeMfWNQPeW1T/CSZXcE9oD/kXPN2Cmxv
2MtRn0NuUhaGOAdqrhnpE7dm2PXhz+QxkAOJiMsNetRkOU8obYAOE5uVW37Os253caHu89Z/k34F
uqXcZdV3bNQXrtXP5hfRgzZZkrIh0FTwNqvFKYhpO8v0eYqHWxlZzSZhv8dkk96TiDAPvznZY58h
iouDirSMBvnTQAPrJIhZfwANVLO6AlD4JAaHPEJb+dWwvT9DV3/1E9WzTEi3domBunKufhYPx6I4
VG5ACKZ9mxiv8gJ6X5nPS27NDoWgmgZ7g/31ymDFYE+Q2/cDNJl5MHcSaYJDIJ2C/OYIIh54Xe30
z3NXv+DxKdZlx/Y/MRsA1nOgaBrQKzZmn3jPgHbEDtADZKNToMb5jifgGZd6WGThraCkijooFvGg
hmlo+Y8YhjGS4LS4M9LpLSTq7HKjz9V1sOxXL+b3N9ka07A43c0a4KDkCuecMuFiNrBbYcFgnPY4
dTapCcMAzVKLv/7ZnYFkG7ku15n0uYDg6Kzn3GlObJLe2pFhPDyYTeXXLyVnxTpL6r3Mm5AG43ZL
mRtCrk3oTHan2bC+ZwJjyok7Js+SRE3C5n+mn24TL7vexwJUPjBJKj4Mq8GMXXrmKhvpnvCCLN8A
Yklw3UlOR8AQJwd2GNiw/TyEj2ZCosAzaCcYOjfhP0PRrVQHw6zBKdphjGtRrSXa6cry+MddH+4b
OwLYYnCk05kFCiR4K8yHwY/YI4IguROhxLvbvgULxcfqo9eu05+6wWLgKdTXvNpKW+3h2j519jg/
6FySdzL515MqMMc7427s6Ixy6TPwrPs2lacoojo0UhTVMIe51jFFNOMgMJO08HEHm7tpEG+oKXpj
zeCNHIcmxsyRN2PrnZAom40Teler0Re7e4X0bULW69dhNuCLD4pt3KefRL3Y9pvVY4TgsIky/6IX
t2+Vju0W2umTqsAkhbmN1TNCFZ86ce4AKFKuCdI+tvCmFeZnNjOSt33rUPTczHVNSw+Iz1pl1ipK
vL91Qgu0C2uFXQg3a9XFuzgFWVmjWOUB4eXIa0mYRQbPsNuTcHBbigFt1upgzh+Z2xEDColGGXn1
TE8qJwLKKzmOQruy4z8FsiB7SkgnzD+em9G6VjZytSCo7MzS3M7o6Kh89S6w0IhFpiYSTX274w67
DY0w3Bo4EIUmxG84zKejcZCXriwuXcjk0+uK+pqN7K3cDhN2kFKEl6FQ5TEre9JqwgVAo8yU5M9k
J1tblmIfNcjyNH/yNtVfGZVOq/yhIR23Yu9CyNomwRhb2alIxy1nP5qS4q9SRJheqUSk/5DEwAzG
rqItZk9Z3ZpGFbUrJeqMWTD+GAsYFVQgtUX8muNWkMt0PSr1Q8EivTQyAvev4I0xYD8VEW3SXY8H
1Uzy5zLg1IYhFZsSsW5Ajf7cnxKTAEpEh9id8MqbksZfUdQGuRGftsOgfpiN6qwG81Mjo62qiI6r
LDRvv59BCqzWZQ6PNGamsPYZpdACMuT7mFtmZAt1F/gYt7qJsGMMJzryPJ5oqlEtDzJPnTMSt0X2
o7oBBC1cuw5HfZMmP6AnsbpZwbyQH/f4bfoXbdVHNnfl3gsx/GQu8TaLRt5VQg3jVng4Z0V50+lS
DCTwq01Ztp2JY9KECRWwN4NDvCxXqeCV0zEZqdIZtlWv7s20P+KJPPSGHG/pNP40nEzZF9gr3/JZ
MzuyA1GEO7v2x9MkiYy5agjXtGzC3yfj6KYsTMvbA3ZLDdZm4ewsMGk7V5+pVuPWgA7QOqO5UrL/
SefyrY+cYmMbG8UJgct0mNeaOFxtsa+nXsHcODlmjwwzTxhdGBUxfgjSxaNNAoLbYq/+CRG/FhCf
zt1cfua1nNg3qYdg9OTJa8tzFACdB7u3MLuLC1Oyt0ZUVEbT+LbOjTv6K4Cj5pyBitaed47Hs5EV
xhtbzekMYpyhxswpNEgMpilccpU9neDeZzc2lfSHktEdI5PdWDnu6r7Ys40+GQrigzELsZo9Knn4
ZjbmPtKh7l6Zyb5CDupgxHDtg2Sa03GXpXxjl3qKzKbN0C31uk+xWdYFpQZ2yNssUdTEobHwFqHj
UfhIM4m79pZqC3fid/EAJLQa6GBEGqvwBwcv34Q1vrFpi53Fn5rrMhFGwm2X30OU7VOkGla4suKI
hMEvqefkJnKSKTMR8RijE6t8yl2V6EAxtAHL3LidjXg4TCmcoXn8mZh43o26C7Ye84eTMI1bnrnx
BZ8tkJzsbQhTeytTOwX8QH68iaEFke9oumk9tA577AZaIMM1nGN9utPEPTqSMUvpLhiqJBnPtcmb
nz97TAacR7A4JKxbfvQB22TJtsrG9NHWyw0Dt46sC/59RtiwiW8cCdO94zXPXmXazMSSnTNya9aT
f58X8a3IMbQ4jPvAeHBUbcBs6TjLUUiqQ9t81tmnaCg9qDnqhXMYYC+wvqfK/XYifo+uhOgyJAsx
0ZUb2zE/6T547EqXfGepX1qPRPlcQomtgVjgH+LOjSJCzRN4i/ArCCJchta9J+Uf/PevRuRt+yr7
XLpNV6MVXIeogigykgydypJLTuBe6JrhOFmwE03ak+1SP+e6XmWVYlCIWZ0CoFm/jE4HzrmaDmRm
Llj2MfTrSm1kSamHKrH3ojzfSTNiJQE3uLUi2CW871dZTOkHpvnBR2NPY2L1XUVl7nK46gktbPI5
xrGu+13OaHBld1nBEbhdzEnL3wjIWMr40ewFSytOUH+RbIP2xLhqvCM4yF1dYpu0FLQnZf7UbYrP
NY8+izQ5zw0ZAwCcf4grYCyF3yr0BzOINTYFaMdCm5tBet9TPj5h6CEb2WwbGmpda3rKmeNTb/AQ
GsfORiLNaWlclUuNq1fRXeelJui7HFZe1/eHIorcU8w+vYxS55hwQ8GZpUgNYMWeC87LJl0gUwz3
we1gQzKZCdPyoxCIpv2kDG5BPc3PAZt9wx021i4dappaGhnsGwz5IiuzXSiyT/TiGhIEHFvl9n/9
GqyGR6hPDB2dvagsdz0EjbGAw1ZQB3hqiBRhJ+dXQsnH/96k1Y+fRyEM72je+YN8bTAhD0XLQl0C
TsKPs0l7urQVUKEhCBF61U1WRAZnl8mgVyGyGEjXXk2y0eKFN0JzP5gBDDcscbxgluAlkZ4kxio5
YOA+/EqJi3AGveWJj+bUOldRWm99i5mzaSyeCj+kEKxLYhRkGq070yMvVVZYXAkdTDgr2XeZFGpx
i0rRpe+8yGWrVxMk7F30oYi0cJLgGqNDhwlasMTiE/NvnlcvDSyx0jKyk7ZAC5D04VUoaPfqx5OH
m/HOccaPvKTIxnfku+c07cHp4i+Rkqw0OAlrmrkELJxW1f3ecsV9RL171bbPpoUkzegQgEJMM6ax
hIzKv3UbU6/oBx92EX5VkoqMqb6KIHvWCS5oSesICKV8xR5y19mgtwZoHYyVmMq7LKtc/1walKiY
hCsZeA7b3mtJDwVL+VqdYWBADRLYYWpJC1ALsDfwQSKCQj44ivxyPxjs+jhih0yJCapRVT239CCG
43X2Knfhfz8YkiSWxClsOs5rq+g6ml0/XyX5txH9y6WH28g3CRCgUgIJJP3bCh+EY09iJcGTFffV
SU32T+r1f1SP4TCpR73yq3rLRBFXdLjrIG7SRf3JBPArFn3E2w7SOTDjwscWGxOPKeknv+uabyPV
R8OuwgN+nqsXt/VpUmzbSrt/MHpifMpApo3/YQI5ZSOUuTBOv4kwvc5WSusNKrpR+x+4yThpTs2B
Kkw0DLIp7LcJTZMKWfVjDhmrfw0/+sH553kW61IfsLtCEMlH7ytiC7/q8ffIGRQv6Qob/2K0k2JO
VnXJaGjANk3sa9w6HRdu3fZoVL5zp5Lx9771UhQLgf2QcxFEPUHz2Y4veHq2vBDuDvMBkTsxcQMj
8fADNQNuoR6ZMRb2UxYxSCqQ9v0AYd10A7Kk7eeYk5cfXGGuTcgsVL+Qu6rIPmbA3EIHzJn7U4aT
vVaRuXI7fco5Pu7mKXrWQWCelN6P8A6PHZ3ioKCSg6vGP3HrZQzVQrrqOaSFftI/4arHJTbIc86d
eQqzdtcMtDbpkAhejTuzxZtL7+pwNECXKfWkW0UtIJlHx3GXeo8VFPC7DAPR0nOJlnSgFAKQXgP5
W4tuyYfCrEvz4SVsyQ4qY3jNUX/gsYVXxxMP0oG700bBN3dltGB7xhgzsXh1hsawFI/GOqrXquNt
M0dQBmpkJLaOBOiuAFKnLxuu/jrTDXeCDq59aehoxdxe7dl2oAtYTrK2w/K7rPkGSf7aMC9loIlF
K03blTYUyJyo2UNPlKDL5THtCXlKtLD/Qd159MbSpNn5rwizVn7KiMhIsxgtWFmepujNJkHykum9
z1+vJxs9jZ4GJGAWAiSg/W3yklWVYc57znNUXGOcGOqfDpF4HMXPaMBVK1hF+RWYW7fsJ+2M40Y2
fManBdoEERN74VKmqZSsGyR5uu2HkSn6Ku6JGhjfhGJVTvPOzcBktgNHCtjqW6Z015XLCtvbNwa/
45VqPCJz4bTXeVluR8r7fMlJKx4wzhdxB35vND9ym1aqEQSGhWmsQNkZ0VMAwNWun0zuvlnA6ZRc
MLZFYryMM4vWYq81T1xS8gnNzcVqQU0YGcolf12WfZKWP93onGTI35ZptZ9BWfEXIb9SWwhshFGW
sTAp64JjYXhnERP+yjBn0+1rH81wvi8meCMC086VA7i0NItXzh7mdnJJIOHoyLHad8MSMZt3GSlq
pu/tcxfXjw12IuAVgJy6GYWsV4/cr/a9EkDga+qR2744c91AVFF6a3D7QdYgCTVhuoKxch0syxMr
DZ1+M90BCSt6G9smQ571YpySRJB2tpsNVgHd6OPAIZzKXBd+LRycK0uW99l4dmaw2nZ8ZyaEOYbl
rYzeJ0MerQGXnDS5JRdFz9NHY1qMasoBC4R/QZxFU71gKEYwU8z0nTn9zmPWw3OTutv1w1GRlWGS
RXOUN003UfluskNuLCZO7Pv1m0TdqWxygmUyv8RZ322mnpVltEo4/Zs4AqWfTH/4Ka6z2LlbQ8Dj
1F4D4X6uOzqKnWabxt5wWAqDJCiadmYBbF7C8d1pPOrP7MNc0JFqINZWgVOCtTUvjXc3rNXxXdy+
RC5cUe+xiMavFLr+rnpbEk4rVQeQ16HyV2bRG4fOalPKRmx7640VVOCJHC9LZ1wM0KGYXZCd61se
wrMz6QMW9h4joE3IhlJdgt7Jn0qQdsZnEa4yglFPu0hw1V4UliPhoSNJCT3VAeQnTPXJyMynQo6J
aFwc1MpmTb8mNNd9W5Scs0YScEOEYlp4q8Q0HuK+VsC19lyaoGRJ293XWoPz7UAUL7JYfHudNHbG
i8gqj/QMSlDYltHRqJ6zbAJNDrVXcmTiEAVlRDGUYYqzNxsYz8nCSmI6Fhqg6M6C+eI8kJ1SY5ht
5nq69sLsIcz1b76cKzIpHh/yGGVy09CCBgwIsro9otBGyDucsMn21XZ7yHLvuhVdfyZaul7UAS6i
4p9d13o1Fx7xtKiHbWJ/GxYoP0/Xt6MQJDTC/ilS6AXVULxggCfaFLDGLKitVw31laaNZuIgRzIA
GJlBOUxpRtjU8NE+rZT5Ev6DLzfk2KTd6SlDOvKjcUhgF6DIa4GqzzEr9XsHri1vdlNfGEpgJHCt
P7ktrt3Jc3doPGQsGhLPLdCFaLH8pdafdkg2kQguBYiayxJDqDlFlFBEoeICONJU09kKZYy1d+F/
N1iyr8aDYcw/kWpek0jvudg8TDSHVDIgG2tdeLIHvFUopJELvC3SyODEB92g9xnoDBhXefKEPISa
B8lBLCmAmodxbl9lRWDsqStxYZ8qOv6Gi0plfaHrkp8nao45M047b/t9Fg63ou7ibU2XOWt7cHR1
9T0xIjBmRlZJ5GAK7gk9ZsNdSTCLy/sEPqAwfM4va9VjKo6mhd4DmebI6dGXHoqz08pv3HQ2LxLr
ARUG23Zhmg5M0fDLIvmm4ve+KLPHxBpelwDbAJrwd+nJcttxMKs6fcB38Z00XnrEyr7NyNpJ1XQ+
YaL24Nn2Vk5AvKrok1YgB95Mca3BqJKhC1yskCTXBTFHqPnzVd6RXmlrQNMeVn4GWTehuRin3jKe
MeV8RdAqqY0d3uZ4YgYQPZuAbzd9TjpDPC4zQoHG5LGkOQjoDklgRG5bJgeJj0p4r8Q+m1bpa5By
RG8w19K+JN5lM6MIFR/s747zp5iaZ9VwVDcCKkuS9lIZ/alLuYCUU/GRuPAWc0ErZ5LySDLgT5tI
bWsdPwzqtTQzepfj9BpTPo3FW0EEekMb8aFrQecb4+egxHvRdHdWar20goPkEKsTVmtIoaU/EUHl
3v5JZPpRNLh92kGCEdXJVpV4ZgWzBMfuuUgK85YxweBLNJdtzAtr9laJsaK4a9hyKdJ8mTtdnZyR
/4A2dBL2eEd9G+nXEC7+ooNLoomPhwCViPJByBRT+tibLrNUpM2pew48pFPbwXvsZelbXdJdkVQ1
B7GdR+4vIv9d7foGNg7xFpJl88qUgAw8ZPG1HeNgJwPEAtlMUCHgkOz0nVsMTNrXUIasJbBJq3zz
LISPeX4NNShOWUaU0TM785D2t7K/2A4NRz1DBE3M2k8CQDGuENzk55BYbr/uoIhfY0SyvZVbb7Zf
aE2BmxsjGuVvWB7r3WDyN6GK4F7HOcrzY9n8sd1Ov8Wc3nr0xV/JfL4dsID5cZMg4oovDI35WXoE
XRpkdz6esDqU3kUpsfegsO/MOHtxHtEEvQNYUwjICeZFqqPccryrpu6yZHa1czmSK/Y7jpdU5RqG
PqqcsW6d3I3NeriZw6dBpftuGNSthtNkS0LYbs8eb0b45HTcHEWd/IoyPbTtS5ZWH07URVC2+ksZ
8CPlo295znulWG5qrJp+FnWrcFzxBiuP9m/xG4yMgGTd+GJM0LZyKEghXnGMdbRI60cA9C9VD4cJ
TLRPgeeAI8zYDnH/Yac5gso4XXddVuyKvpP+0mFIdrYiAYHhutr1PaHeKmH4PUc1H5Phc2Ki0krq
n3yDDrSrfpghwI24t7B/ErtxCtLV+Z+EKb0fu47cWTiY0tWKJ/L5D1UoHDy66amPF147RIQrLJzn
TOplBbqSWF7RYA5IsdmsxBW0eVs8xy4+OKRt01cO6rOcGViCTVi7g2hAhYOODWFLsO4rpEoqDpx3
bUFTHFy0hMF9MZHq95XN6LGEnnUi91yUdkXJJr97U7YvVenlOFpBRoR97Dsr3SHD4UwqFnfy7EFo
NepnXUMtIcrZWzBQ+iQ45RH7tpkY7Eq2dmgndZBIca0GVL0zqOgPiZJf4TijbCm4gzWhW0AcDthz
dIPpPo7Hw5h0CGArxWuOLSp+neqjrhzekKKmFCPVPyEVqotLV05px4z3uD5HImeLoEb0pmQgv8k6
NoFS6e/Ze0/AXkjCND5YrTVAJp/A9SabCYeQr/Dw+5Nh4o5x1sCWhByX03jUMRGcwKP5FDoQ+ouI
Y7lR9Npbju2zXR7Z9WZfhcZxabwHQ6HxEsDwGmsPZ4JyzCS9rtZeM2YbROkz9xlNH49jt/DRFAYq
+EjV5shZgWZBQIgATRnYcZysnZ8JJDx9PXT1CKJ1jMSZUz1PWcERJoH73wLtRAns9H2n/uiy/9W8
Ebsht11fpN+Vi6BPa9Emw0kRB3gduRj2G2+A2UXhljXYGYtSQfysNHfsIQHnWjyVrpi4LFm2S8qN
gUJbUP0U4pbAh612HT6wjREWxm5WDC+VNPdm2QooE5QZDzUFzyF0hXJRm66fNpbKLzp8c8b2BjTK
2Qaol9TPRvCLsHhRMn/kAhvDnEBbtjOKmHXy3GtmfE0V/5ApeZPUJsFL7KlbEEKDVAGA4A3Lbo6Y
B8VxJQ+moZ6pJivt/OyU5FiqqGJ9lRWdDXyc027lndYfRc+qPePPGmzcc44AboUjfQk/6xALZTvb
BQO36Lno20O/Lihufjaa/k8oZ/jXvOhlAo8G786V/uNWxqeolLMb4uRXJ7LaD9LEOGal4DEW7txs
HTd509u3iJxHTS7whHGUEHJgcv63EJ9rm0ArEskNgzMWaQ/LeBYAz47eLW28TdwgdvZQvmD3fGw9
syMh9uCJttktsv+VE1nQOqWVwyqwolR82LIVzIEfBPuPfXQdpzsyQFl4n/jLp4cJ508u6BOA18jg
KlTTEQ3mD9ambRF+sXyBEV8xOGt68nNZu/6odWdjfljTLlEyv9L+ipHnvbNGhqKQsszqGENOsnJ7
H4WYuirvjDEC82JYnTjn8+OUp56wJbkWMKRAia0NHQJLn148FpIeH2MOU1qtCzyxzyU4NH16GLz8
veZUEE/heV7Sd7GwJBkTPdDvjeRaPgZQMFT0lRrsQ991YZ+r+L5+11V4EeI1VB88caeRXTCDAQSf
kcmgd8JSc8vByE+q5ssGJtHS7Di+EpilwK8fnr1humFM71c07va4B1ducj8Wb3XNq9BzHdBtcwbl
kFoZjbx43nTA6dTcTx3uYbFVhbfz7piNbLUGKZGJew4eH81gbd3gEiBleqF1ryGVFIoDw+pKsCdG
EH1wDjJwxnH+SIJ7cvrfUDEGHTw1X400+IyeONpJcuhl9KorMA4cVCmk3XAjfS9xXXOMv1K93EfO
9BS26alI8XHWl14Of6R4FtQdsZpcFXG6TVIeT6ijlv0wmyF3lPkqMtzbvridZ65A//U6VlpW+cff
OlK//6Oy9V+6WP+3Rav/3LP6P/c/5Vpm2v7rt/p/sY1VW/+nNlYoLWGZxZ//qY91/ZKfz7+1rgrv
L0+ajmDgKU0lpP6PPlbX+cuxpTARBz3Bv3t8TfH3PlZJiatrcQN0pSWF6/BF7d/7WMVfNELb3Bs9
hzQUAav/Sh+rZfGX/FMdKyw9i15XCAT/UsPaFL3teXEAXJs9dCoPHgdQijhxwfXDdKeCOXbDh6bU
ofJDTvsGZZtzp3J/MOI1+o/do69w16P5S4Bg7ggcK+lKYB593M4r0oV9xcaxUBp2UVPZUmZO6ZtZ
MPSOTy08O70MDQDmm2ERtYQ4WLt1AwiW5UJ8qoAIBqV5Zh7Un2namPVDQsgLydMtMFsdA8sLQI4g
o86UwQ55j9YLIHuEhtH1ogZ7Kft8NjT7AUdp6FRzUuI3WuouRasasyhksV5QkiAxguqj71LZTV+B
LGuYlx0nikiyuxzXsdUfVOytYqW9BCH1552WChJQZ9gBHC1tloPCHJFpOujihLnjwJFlNogJVApc
DAl1k2DBjTs4KnzGd1rUH9hxqir1A6nomqbbbrY+QofL8yVcAl3cYdaGb+PX0pTUITiB1uJeVKh5
Tx7yCRGqWWsKo/KCEoYtJ8iq3pAfiozv1M3xHZBoi45otx2XZZN8w33vkBPb98bklNeWkhl5FlmK
9KzS0SUAZbvDIh+Wyl2ie7df1tYeBiJr8ffkmhlYzKIsAj/HuIAsyvTZoPp3mePsK47DlvlE06Tx
1htyTiBBCMMLp2FRiKeFIVOH6SejrvCed0Ixi4ahNx8wPfTDxWD8UwFUGKrmmmuOzh0UwLQxzF3F
nFCC++s1ILpNMBQ9RMSgjyAskJazFqxIC3b7Akh/b8ws8wIP47C6NbJ0+rI4NMBmFC2D44X7dZyu
OEZRabWrzEmjQSbMp3Z2NfM7bKpRzepAVrctcQdYwXLLN/GW2sddXMQ3lk21grydoT0OKW1BIy7w
TTny3CBI1KPziCFvgaZDgCEjZxh3pvEdMt8O0JxqRc/WAWtoXXN46/DLAfvWXKZfqzZ26+jADz3E
T4nDafQRA0UcM8ZsB7r9yI3LimiU68yKUjgX7ws8tXByRU2lcNY1+CegeBriKxdiLl7I6WDJOigd
Fs5vNGUONw+z8BhhOkD7UwqJbWE8Npj9KQB0oxyCS53EzYdp0xXU4kXqrckgH9pO4Qv5TE25gLKN
svZHM2jjJys35/ZWlFYFuIkC6cpurjoCT9WR7xVjDMJ4Jh7wOmj0GNNFlUlBLUfWEYZE35xbTokx
1M4qbV76UeMZ2FQTT61Eb2lTYi9dr4z0q2dwaxAJkwkiWFolZU5+iyuQIl9kB5A2C8NOnMeMN7vG
/+Xp9DZszbC6ji1zNdZLQB1PQZ/L9CcjpeC+96auGOyS/Z/nj4JZSKsYPJuzSeq/BiLeVMM03vL/
ahmaTnwkkVRdiRGSsV3MBMIwWGGYfyOF4+OSpEn9kpBy84SbRMECr4vKuTfMxYq+MAE77nl2LOXd
TI5eaDQF2mKdy8TtUO2RhhZcPIYRZQMA3hBYwDTkkfEFLLFsP4cArP65dnLa46NaM6tNAh0DuRaJ
wuWQjGk9jkeJf6Hft4hV9rO0at38STC6hrdFWUXjhxpBLdwINTNahIrZNoqOvI5xj231ruN3RWY3
t1EchpKP7NjjBy2TfHaZh85tg6bRpIbR34YjDWS3Q677+datUmccrmLZtzSBYNw3ce4IYRWfGEjH
5popUY5gnpgFuDym0Xakb1ixEpNUo87gCjgxXZWgPV01VuApbCu+7kKmKptpkgBvrHyEDEpx9TD3
sKYwdWKeHds1nKlMs4xuOfosK4q5mlwmrqXVzRdrbKLqNiCHv9yPAD6YaoagbMcXnFBQnvoqT5Fl
C4wRW+02FJkwWBlJJQzOAj13+VvJvUUwd9oyLIuG+1rVhPuBoaUhrRw5SGdrQ9Aw9X5NxSIF4SXP
kFuy1JlwpNcWHw56TIwBSchkykhlhYXd9EW6hD9+lBEnDB2KZBIfFIy0cDQbx4yfmgjLHqhMDpS3
IppBCUWBvSTXVMKkgBhaCj1R4PrJpAHFrOpXlkXs8lzHx5rEShlio6/g0P+GECBnqHvdrKd7nKrW
fEOuWvyGTZEGvzUbR3dT2eMMFr6IEvNxDpt+7K6ianU1Rzgx0GYzpy/FvshEb9JryCzrYi9sjs9t
61nRW0KGhmYTmNBlgJFWvse5+YsbOfvKLDul/ZURjgDG30lsv/Vg4cJL8zA0A5j0CDf48mBgnKLS
6QaSL9aKWGKqy9yeSbxdfeVxuxaL4G/hyLoYeKdp4ers5WmhUzI+t5mO8ovXY669NlvbpNemsVqA
5OWs5uwMW0L3NJbPIMxpQR/UuQ9karwl1IijpoxVHXlvwZgm6cHkAIDzITYJiwNEH+vudUgyB+5V
MxQziO4wD5nXu4konMPQSAMjcDSo8kHx8SpPDOaL4I5Nu3UeKKmfwspPiNKYj469SHEd9t6Y7PVS
OijKhanmm2Bpa+aenPywh6glq1ADxBylNM5iy8wsih3GZuBaUmnbem9zFxplBk9BnC246hQrp6HD
tKzAk5k+lVXQ0WyDOG4+RRId/IgvoAJmw5qQ0Wsfmn18nMrAkSdbIK19a6eoPLDErcE7mw8jlFqT
b3VMmxhrtSqFDDFHhbUt3lsG5c07anWgGEWwT1YL7XZ2iGJDwDJay3+y1qisnUqmfrm0ZRm1WJxa
U2TXGf9mw5mBUz/EDKRmuZxjqVX9UnRWALUUpj5tbmk/0AXjWXVORJSNAXmXgGNjgsRUiYuEwbzb
ZGJA1sbLi69lwEwS7MpaSk4io1lOWf/FYSxS2e2Qehb9mz1UOAJ9CytIgadTZMa4C2KsRESB29QL
xXaGd1IAiZN57Apil/hYICFSy0KisWtjZepNRpNrXJO65nVnheqFR7GFScms/k04QpQo3gwMxP3/
levS/0cXIYs7wv/4220v/Cn9z+7zv/0Qu+nm9SL37/+24V9R2Yt/vgetX/H3a5D9l/Ck4KX1XOW6
tiP/cQ36C3cZyr2QDPpM27bEP65BQv3F7YiErPBsa73tuP+4Bom/bE32ipgsdysTKpX3X7kG0c3n
/Kd7kKOEkI7wPKW59tiuUIo///58iIuw/fd/E//djOxsqme5A4F5YyCi51x6ti3cAF9C9mJgNXnb
aefSJbEd4/4J4M6uaLG70QyS0jWCR9v6EqH7RVfw2QbzEVCrtRlQDn167CmoTjOiwjmT6ybFI8da
XivrJy9DzNgMTss6sq4yT2zsDn+L1eCNMS1LENvKHimuA/jaQvpGPNiPUf1mshkhmaHVtuEjmIps
kymG/blV3SpFyjkgxIk2sKu68L0eQjQXJ7gGInyIKutYjdUD1COMyBbRptT46Y3yyRtYOqfS8U2T
KFyAOQe3cX5i+kefQ/1ObBd/ISmIPZc+3+rbbusAfyFRTHzLig9Yb97qoDjESTmixUjGOzXkQTOO
drmaMGxQCMw+uQ44IYt6OXO3zj4xVt0N1hFxiMuDFisvm+7GUixwPN/6dIFjVlkQEj2HJC4+dUaX
+wIkaObSOEHD0caqM4fh9CmQ8yeHvRCoSNZyVjdyDIFu5cL+4UImulAfoxEfmgQYvrY8cVfPfUmO
Kiu7x8XJL1bL2KcvE6ZCWICdxiV1KS5TsvwQzvEOBkR2ZmN1+VTINSx5svPly6tcKpjL5Ikj4nc8
zk+jS9qmwaJpzfHeq+gUGJ1w31GVoQAwNi5k8Yk2UrpKcN7il4DvqDV9Z9beIGAYRfLVySaglJYZ
YE5quQtNGPvk8JTJIr6WprlLxPBNQrhC+NV+mKOJDo0XXryIQVkc3+eWbKljJMPH8gcCZfgTLjhs
DMY82jA+c5bLq4S52zWvlJ/hMgE0SS4jfu9AUPCOGF+95bzGRNI2mA/KNadwS/kEO3BLsKr9NVZ8
a8n2XdMuOFUjrF0A0XFK8GXxqbeUp2kqXqMii/fZyK+fgGqrIoPZcdGdMCYTBuor7OLEvaaAqBzn
fRb/KfJdJzuWE8crlcAilTKBgWC525X5grW1u5ZgTfykeZqYLvvL4Nwsc/ongavHHYSWYr79JjMJ
s+UPLvH6IS8+q6o4jqFxtiE04kW22upoRTDIy+Z5CResm3gWO7v5gmR1ztkvO5UdKqUeLErpr8pT
vH7eyaSV1JhQoTmrXUPzbpdaeF9jatuD1tTbgBrPEFysIpRfxV1xldYTQNfdoHVynALjro5hSs9T
4tuqAGLRCvyCTc9r0spDPIvuWMJRnO0044EvDq1DL2jSpdACnQE5cnFqbALGV2kl1I6GR1t0sBA0
mQRioOQSWScC6yLBQbQzKTGst4MnFnxM2ECUFYgrx7mN544IN9GB1kixma7Sb6LbDe8X73t67cA7
HDBn9INh7ntMKbsA5iIuRHMftaO3n0qfSnMyD929Y7gFza70knMj23VyPcpzuKP+o/V5guRRpunO
kIqCJbyjBUeZKdxjlID9R5lapOQ5qrsEJ9HqZPRYkOQP50OQEAm44ZGcJ8QajwWU39GKE5pbi+HA
NEQO5Vq4MsM3ztWXO76TV7+I0bnpkt58aCWKAR64b0i5F+obCz83lXti5mFtrS4eT4FLand5xbiG
8Y+TlVs1ZwI5zk2GxlCVw50h5/4XgKFv8xSfvIo/0Y7c5BnpFKz/YRPTpzKbPaR7XTIn5M0c8xDE
oXBCPKWTunKimV0gbOSjUD1ueMPoPhHST5mQCC5RRUnjFV0uT6J29BsxDb1RYcoShKSxdV3n3KbY
qKCnU8NtNLfcArjgTqeypkN7ce3zlATjVgsnPtle+2AqCMFlKfTVJOBOKZJtxIXSQ2xgrAHqVFxN
2OqPTmF5hzG1aHzB+b4Ls3m4L9rHKfIQI0qeYIaN+qjNtcSAOoJ9uWR3IuApAvwAkx+d7yNbspd0
kHjUA3mtLWXeGvN3gB8iLdN3LHLPOqIhAvx26iNR7AO75cleSHo0Vf1lZVkKJL2371DaoFqYYYrV
33up9wLS6o4SdfsgRvc5d2xGktUHSiGaitmcFUIUWZ2MWRHy0QUsIC/eEERrCx6U4VCJO1MUf7iu
vswtAzDTLbq9molG0+CbWJRUTktE+H795GCl2Nhm/abQHHqxAOYPTUzc7YNw73DrYka2PIu6JNaY
YpxuGtnXfACMAtds2+wbXHK99xTiFjBa6yGdUPithiGi0divdcT05znrWUF7t30ZwtbvQueHi2bm
2wGmGzjwFC9dha11hbeKTS5pt+2kqIqU40FLexd42mRoCCvaysMHgsY7nWB1BrPFF/xalXgAcB3t
y87+5Qb3QMd6iug0PRdUrGAP+e1cAksTg2+Y98v1yCNHPfWmywsKnxy1aRa89Xk8PLoZa2JNJLnt
cGbZ8s6i00ZMxncZAcbQWf5sNsmfzvuIVPQcL16EF2O6diP7Nw1d0hYHs/mTTkxojPjN6IiSH4O8
fmgN82DreWsGqL6569H/vak9QkJTiflxG2P60c41bUPcPRzjQRIa2VSxXGmvxldadWJn5AuF02F5
70AtgdlAzR/zjLXv/K5rbJw3AYSnMnzIVPyQhdl3ZA0+obWdFTTZTmjnBifrrQ1biwzmLs0YgMcJ
gbmHlAlVgDGuIx2RhRjxjdz+otdux8XhUeeSVdue3vALotYOl8IZug1i2U3bkhVrl1Nr9W9jwMA9
bb9RRtlZ6cNqxgH7dlqDM+JFJ3mIAZk4Nw5oBryszEzXw19wh8WGP2ezMFcva9ae4NWvjETeI+WN
j1Hdz/Ts6juy3Ru7UXfQle+QsnAXR1QZez37R/kpSq2wRwIWpP8EJ5jIYcNV37W5gNQNpsUXZses
OsNMWpLTaDhHyi4hUhswtK6skbou/lvWprjHvBHTK6lCQlpo5VqkX8kuyMlOqxkBJv4Cbflhd9Uz
zdf4EKHabgYBFNj+NsvK2Nf3Y2Ea+5m5MvV6OZ9amezcqj1lU/RMO0ayV3SouV774tFth+tRYXWN
TsB4f1yL7sFkbt/gJVFAJeZD6A43tku1n3Yx1XYO5a4EwbfzAv1ch98e5wz9CY0Kd7IKQlYNZBd+
Hg8aPk2wECBEpvdJu9ZUzPNb59ansmVV0KaFdXicbhnq7lpQIxE8Eg5Y5etixm9Nzd4erk4ack4b
Mq/PiooWskdYne1P0lT0GpQtsQ4+PaYGwdiHr/ZkkaGAujEK+2Mu+J0kmUYqWC9gTP1Z3etyeuPR
3BKD7DZ5QC3lSOec6PRA5Q06HzZijH/5HSN3MliJ+zHatwIbpQquK48z7MhruXOS4pl76pe5mjRj
yK6TYADD3Rj+OKsyb4b4gvNK0CXeZTbrdcO0f2tW5Gxh7V3Rc1OMn+bYQfbpczZi90no7JX0LOGN
pscEan61UXlJzQbNlmD+zr5m/k2zG4rllWk4fpMTiw6L6SG1MzAjaBO4JIxLkwTOdTyUOLvt5b23
qlM6a3oYnfnSsM1uGHtfuSo7NwMmjLYyH5fM82lRXYEN9Z1t5JLCGT7UGenQitrtysK9Yal4PAtF
vEXg35isCr+jIwNQ4+5lyNd9vziqSIPSbPDN40/mUmN9d7xGG29UP5OGP5sqfBeEU2VbfVUiyffd
pO7HXrz1FW/eMMXs4YImWeBMKRZk/ZaxBWJD5+zd0BDopMZ11hbHbMgJI0wVPGyZJnuz4BDPIHVx
8z1nt+e+N+9LigBOSYDfTUAin2Ma6duRa8PqOhXUjo4S+TRGJzYiDlKILdSBjuN+KTlooHjvDG6/
ftOMGb5HEzxPyTk47kpEx5HnB476T5qY1nkFGUoVw9TGVXzSaQSFx6FaxQm6O2O5rr2G4vfMfSIt
CA/R7ndMAZqrxKHuvGnrSxaqOxpDgJEsI6DnSmxrkkJbRFnKhUPGTuHo3K3/jLWCnApshGUuSM9Z
yOzdidSVjFmb8yx8UCgfvGoYNMrubh44c0rCMejtPFqCH3LhXA5WKvtZWuM6Wv1nUw+uPgnMdi8h
nPshzahr/BDjcLwt+lly9eFLMLjM4EfPdHh38dwfigrTsNVUtxP9cCEzuDYOaegIDJo+WemWgQ7t
mAbrZNJcSqPBT7Mp3papu5No2X5nriRZFpBizNlb77oO5FhEx3jl9fdMUR/nZiZSwhvk4CrdGXcU
DLOB6+Fcp/izbUoUa80enBDX1xXx3aaqrqa0ewNe86EnGjFmmlh12l/Wgd2uQAXAZgJcoHT7A4rh
rmu7Yz1xwyCcVDwAkEr3CPcabXU5TMITJ/RTMouzU/hh2G3cmotBh3Z74XsEdvQRG3l5CO20IX3Y
EMgo76C14kgRlPh5Dp1Ty27p4pgDcnXo2WyYmEqqCwr6JSpq0/gsJpJK9CTnFe+qE0CWmDtPG72o
ChZ/oYcQAJW6N93zUvJbBzm3/rkE0TSJot9xfnjMCo8PWVHYKAM0npWBa2yXKuipcOm9kxdn19Yc
XJfZmD/T3rfqChjA+yR/poClGRi/ZdK2d1BCcZIS2sYHNaTENYmyY5by+0VuGgPeUjJyFYMpe/TE
+NRBrl21y0d0I89HPGWAZs4HYxB0DrvZh4ZBgKsz5tMJQ5yUFy6LPLqwXEddC89BN/NuBNOxdS0I
G04XHSup/XF4iOP6oV6i7qbJRsgJ84uY6CtSCd+uogN4cokVgvPfFtpgk6bVkr6Ihf7tWcEJb7LX
wcAzqJXXAoojqNcLtg2wZ7yB8wEozjGb2rtZJ8DlyJtGsR1dgwjSN9SEcj0tL56qn6nCoCrEBZ+0
JOENadd1lB289yQ5BdgCbMZ7jsDZ1o7EpQQTcjAZSBEfx1mpM4zT5V3U2YRe3D1c4tsOCezQLmo7
mRZ7vospOpiG+c4inQC65orV5hEpJTjQXLr4eZXanJNpKeAssMcwvre8FYpDqN3hhe7t7G6sUh5u
Pjc2xic+lhdO6JSM5EytlaXu2nm5hjr0JqmMC5r2pnZ16TtanQUYxHM4docp6TB0pgQyix28Bsy/
UU01NC8QFQYXDJXO1sky79jPdQq+D9vY+tDUzfdE5us2ScM/nvppYXCMWXWcaAg9BBMkUlhlpyHs
z+Sb262rsEhOb6NnNNuy0dW5w8+XVs7vSvKkjRoT+EQ8C+psc6Eb9tL3hM/rk9vhjhw5F/rr6dUQ
vLNW/VLyflTJ/+LoPJbcRrIo+kWIgMsEsCUJerK8UW0Qqi4VEt4m3NfPwSymo2NGI5VIIPOZe89t
n2K5/rBuWl0wl7drodzZw2WexytzfsXHNoNnY1dkTn9Gt3kYPRyvq2HFdqYHcxwuckRaz3pyxwwL
R6HfUtBgeJ1H8cnC7K+Xx4J7t/rKV3ZPUKG7i/txj4hCHypg4Ns+nS5WWYDiNt3vodbnbmn3IIF+
4Fs896s3pVTmGWTvviPNc1MJPXF/lH9XcYGpLp3IHvU0HDObcziiFbF8YkJ4U/nfTZEdrGBvOsk/
b7I6GLxfxAsxusoAJNhD+4kj67qklKLxUr/h70R2HAjmXRPlgvkImqYKc62sXQSdpe/PFirlcz6O
CeDFCpxQ7awHOYRChoUsCbkS54lSzjem1TDOPsm3z4RPHEgHn04YdJZjFaBiRN+o5vhYxZn3li8G
vBOUDqfRyK9DQkpbJhL7aUAj9bS4bwtBO7TGMO+S5it3KW76tg0L4VT3wij/1Y39mOTYQhh4ilDr
/xAppqAeOO7wh5qXzgfWScYgghLzKY4neY4al2EpBHh0Uz21SePZx5Qs6sWAxbcswSVqk+EtT1J9
9IucQyVwnD3klSVcRjQNU8rxE1vV37qoegQdiqwuNpg7BsYnbF7Z0QVYZA+QHNJaQ2t2xNmzzQhD
dhPhR1ge2LjvJs9Q2M70qbUL6zR17d9G45ozwFMeEzZqG2HTkIkFn0+xHNTo5o9zUYRmIao7txcB
fobPx4Kovm3iEnAisXJsC3dWapKUg5okx7O+LcbkW4rlky0z3BHw5bWWyHW9hODH4AbAfQ88inVH
k3wGBQLsyDBqEn6ie+F63mFZ2eI4fnHm55htouhfPbiQlQX57dTPoa8hmBO2iwZnaqAwADrQCQg4
MnpXlgxE/TjpQ46gZ+XFq/5aGVtcncgQcARjpfQMxoRVhCgonpzjhOkvpl5n0UxHnTYYXJZLkeOc
KswJh07dfFXyMa8JXLUNj1Dv7qFarfNj30HXZKaxiWzvDBicVVWM2VivZhUtGb92uD+wFXH+DdCW
ypVSFwv/he7wFlv4r7KCj9LIInxpY3KXCHkwpoTxUpxwSTanbqwR5e8Dm74GmcROOPVPa5ZHi+lR
ikmgIP1EldMn6JBTg6xy42q+WoyYRM/Q1KCtJkU0jsLKiE6ytU89FLJ1noKBqrY+grkJoyaHYrYs
ZwfbdIxWlj6bbtxk0ZaSojKiEt2bkfUiqKNsxDa80YQTYYdndgAJIxqTfo/Nf+ZH6Z7mBVmi507u
Eys66hfIgxj6HwqDhjCPqNv50xbgIoZihGUcyPo2lbN63vikVPM018zyfFXdzKQ4o3Zh0JWNABxE
zTtQqbeuiqI/JXQ0H58YBoJmj2UHdYrLIAJHxldqtNU+dcabi8s7rKaeKQzDG9Ofalb510ohcQT7
sOvM9M0vYyMsnaB56sf+whm3oUAcjkncPGS4+jZN07+aJdoxQmHxb+JcmIVFebDyab2ZtA9PvXR9
9y108es0PQlg8dWzyk++JN2R8xXTdhyqJCYseTwOUqwmig0IBnlA2kKTpnFxVRQnlKanoiLENshf
E6hL+w6BDj8L2cNd8yQU7VqcPRuscrYNgHtLtg9SLVuHk3ZpXFRJWbxDEXFKIVYDCTB5blMCVWn8
d1VeX3vhAsaxEpaZKyzkh9EUPQK0vDlDQYCCHqimRUBgQ48PTpX8U+Qlm7wov5KGH9z0qDd6XimF
KCAUjnSR1HlfU9BBN1O8WE4wmVuvJ6i2RmkWdmsIeKDQ18ZDseeTRaS05MgdhpuImz8and7GCOrv
0sGaZvTeVy0YSbRJo0OXpLlG2fM24EWh/o/OY8o5ppnx1rbR/odyLxyM5hm320oeJEoFjSIV44Rz
RBg/9Ea4M5YB3Dl3qKAe3avhMbWp/I0hc148hYtIyowhAJqgttKvGiSXF+c/6Vikez4zJn32cK6K
Y0rCy174JhY41AAvssif3D6/keOVn0RhAOYkzAlUrz1tBEqL7YSCcCMF9jDXZ/lmGh/eaE0U+M0F
YshPPHzz+bcXndcXm05u12Et2RQgbQ/Cidr3YsjvRt2Zl9zhKRwmRgaSTLhaAKAr0eURajk8aaxu
xCVYT36OBYuQRzRXpEXUbYMnveo+eHSYobfk7qVJ7+wLMlWQVmdeGNdcqwCgt8Yxr0W8GxeanJbF
0eqZLrd9Nv0bonjeTsp8g17T6eI81356ZgMEw3DqUf0H493y3tCnb9DZPPkl5jxnNWnabM53S8Yw
twviLHSndXqx2PsYbvFBstQLTG84t4P5OtpZvk1ayGBRULxE2onx6mAwy2yHyEYUU01Ve1fUOjvT
4BmfYnXv5/buAvq7ChG9004mgJaxxws84PzdEDslJTip8YnxNNZzNXs7XfrTBTvpia9nOLkr3Dbg
bcdBvV5pPbNSQAe0GeZPa+X4juoB2zFuKpm0GKpT40qd+lMgyjsIO/iX+tEFJgsYR6zjXIoMe2J4
PBiU5nBK2luOVST0NJLxeWbzSiauTHlxx6A9adEQ0IAns8UIzuY0Qe0wURxKBOUc0Booqi+Qx1m7
ouMwy5bpLZo5HSZjwI8CwvfYzENHs43zJ3vP7RQ6Ne8fzCb3Q/rsR5IUiA3M8fzwa49QtXIIuVBX
kSDqI7IwxuGW2NWLfHRac5swLdq2Q8PkZXFBFDFDcBTa+STgIFsihXbPAhOLlM10lu6CzfOPV7Hh
Aldz9jnNJgIdPxqOALK8HLNfsfGYTFvjP0OgZESFpY6YisvQmCUx1sKSDIwyWDqaVPeBORU4EG/n
ljTtpsAa5y/1LVXGQcniz4RkY4HahOiLq9An0GUW/DrWvX+caUCZ4uGPb4yBv8zqk+2BMHo200by
+WDZ5QK9k2gpE9LqY4pqkgjRIYF+qk46eJxgLx8lZOXIW5CTWVwjmVfsc8oRwIgjXiKQ9szL1r2c
j8ezwYmyU2TQxOCQ8F3DM5r2PdFRL57H5qhMPpwIc5ML1nFCvRiOoDz7juIcH0x58VMShNbwRyZC
N98L0NciOgsRVaELdplq+Pb0UfaiOlkIw3bdGp2HVswOfIV9KGfGyyZJxQaoLZA32L0aFEw9e8v2
t0qGL0Wa14ZFUr0rGyu5xR6ZXYCwlQcMpCtKztQWdo/rTz+JmT320PwZsziM6yLIqkBnjqjLDo0w
XuYiGHdY4hi68yQf6YYOCKn3Haklu8hg1C1GWLu0vuYux1KO2JBiwMdAARLJv4o7M4qnHBcwUAvj
KmWhDx5YxLBSR7sz21OhVby236c4GK5USh3QctblbWR8Dq57j1MWlYtN2sxsgCRZFiaTLiSQKhtp
nSadMc2Ur+VovaiFPookg5jPeFtOKjv6ZfXGMBffe8T8qEH1CP00MQHzTvaEWDor3rllPP4soOS+
ZrgJPOyn8snsUlF9YdEAnQ1MwBaPdHWK4nORiYDv1d37ba9Ci3nWUgIJYaHWHBu5UMWOK9hA+8XR
b4eD7P+ko0XCYDTcjOLkjTo51IkkHVXRc2T9JTMcHECdUmHQKYmnLHsEZDYyCNUsAqCVN6N1xHBB
b1YU7SGy5vfUTObt0rvkn1ekzhJfhlvFLs+NI4zQHwkNRaJ9lNZn503xcSBmAwjWZRDAnFoSgY5z
oD+HYA/KuDoNCeDuNcZE6VYcMIi/D23+Txb4oiy3Jj/GK88m08zR7AmERfaRtVzVzA4/U/1SVIs4
1nPDFjYmOJbbZRM39UnVBftd1v25+ShwwG2dbM2zNARBgMgN90QFAMpdHfEmkzm+WUWYvc2igbXX
n7G2oIVRt+rUQDKixkcAQ3x1qqWt+Ipc/JmuOrqCkD8s0GBLTZKb6lrvYIyfdWefmaQDQj+Tk0Mc
Ib/9PIw8E5SKRf0oE+/LxfyDt0wWZ3ZrXjUCfGVMAPkc3QabT8Y+O+UYn1lkrWOF5dMu/e/KqU6+
rJ/ZOyv4l+ObvbifSvK0xFTSOpa3ZhbcKfq/Yly+K+o1Jlkuhrw2Dp24+CVzBiehfV2nrHCe7279
00Q4ac1iPAcBWxdGPR9MN7cdyYJBJTm07fweebXPonK5sHvhfafSyIfPwTQYBudP6xfTcfYw+/9L
VfOEbuSkp/64ri2TAu6vC/NXq+CRYTxmazHs0pRLK/eubQMspSCyMQKbzhvxblnPLSoG+Y4yo2HR
XZH9rdTenG5CDc8yrt6S3ruWyfjs+Cd0H1iCqu6ZYi9USndbMyBjPB1/k7E3cCjaMNS+qzjYKvNf
PL8yibBxvi64iRP3njUXEYi7zyEGQqNXGN4ZKSGwrWgE1CvzGegrMRROkmk5txlP5NFLGvMvTT2P
xIOyWSlM/U0jNFz7PAhZEDyWtX3qpvRbFE5Gxy1KdhYv1dwfrJzBsjcZiCcjKpDsZW44xwwR4R0c
qXkUgwSjbZpQTzJY95BfvpMwlyZ2rWGD4ig6UF+eHPK2FoX1tUcsvsMAZXjiv3EWzyjUm7BH/Mo2
Vvr7tjoOieDAhwxoSx6zVBaPzoy3NzNXh27wqYrlPREGmvnpKyEkp+sYsjcMhXaWwx5thrBpZZnY
Nwk5GnbbhGZrnqhn+TZ1/sVv/FXNoC4Eb7Tq70DxHs2ZGXfn5ve5RBJvJ9+WusyOfhicYd7ZHpw5
Sx/cePxltvbKy8fiTZM1HIwnTTy6URiPE8+YqQjjkEwbI/JDDHPbDe2lmf0HJZPn1Q3mt8VMNcgb
gdgcnIOi9PKzX4TppzZ/Vi51Z6yLrx7pSD6oP42fE6HobAfSPi1DQT4xx2VvLIqLjnpaWFw0PWwu
rrFtyWyShQj/LXqG3qEOrluxrciwPMa1uNo+UYqdi8UMGE8YlFT9fCKu9znZJLMDdQnmAgyXJHw0
HuybHpAi9CBqaOBujQna2MiLp5wTnq2cyU1g/5Ach22BxbR0sPhbGvkZdbjOI9ar9GPUWFjD8Yaa
bdCG6CzJDB4MkDh6futy9WpB9qY48ViuOubWb7lbF6SxAVMPIscfLScH+T/ra18VHyDGDhj6MuYh
xiPl+A5toOCEwWene46mKfqjuuVtYFDH3pWwoYEkZqc/cdZdEiVoJMwWPEr0mAlMxqmgGsljrkOv
5Lc3/mswBVf7ticbmsxutn+8Sxu76UcEGuVDhZY97HR3Bdv0ZQvw6HLxfyIQoSY2T+ztnNh4ivmL
MbtbBCKB6jcAwRK7GQZ1/YCbpgrNxXoHaUho9qqndRI2atxFu97B3xxl0T1YrXQS0XNuzyfVcdst
FqWp3z7ylbD6wOLQMTxkdj8zd5bDTXXwANh2XmTTfiFZbY49qQ0bYHzvXLqSAcpLrEemhxUadn0v
ZWJf6eXZigT0/gPr/26ZbhG3SBxFnyVxEXt/NP8GI3ahBBtKlJE8C7XIPNaTcaQaBHw86R79VHxp
YSFvPCIJQ8sCnaHSPUx+eWCWAJInKh8gSuHJvxXNYLHGQ8KR+0d/na1PzQ/T1WHXjUi2mzb5tuEO
bZw8DYuxe8z5efG6M3SfrP5TOMmHpxFH5bZCjfR3WebrZOIhJQ4JaBqhM3FOE9xzd0iHqQp64C2h
wBfZz99BBAoJn91/cZAVW1/O8T7y5GvRmmDPtIUsLPiald3A8u67zeuAk2TflqfGXU6gyDa+AHK+
JOpkNASexgw1HFsx8gUIZNEF4nJCjQBwCCzjg1dgwI+RjWxc2f91Osoc5fHRrb8X2rW2QabZzf6N
TL3usDKL4QVh+jTcPWUzbpIk8UOgiPR6800wKN4W/WKfInRsDHYin5PCyIqneEQT1qmRBblh/wfd
9ydjj5P6/CDmwOsE6c1N7L+NhdNVNtlrYuLXBfmeW1n7KoCDFTr7aomh5Q0CE8l7DYzZ2Q+d+M1J
/zZk82FW5puMo/NUIqVMECJc0RNQoRnxW5BWL6BRVgkR77/rpvh0c+d7jONH7rg3PG/05JXCt4Lw
wo/41hPH09AKUjiJxio6itlUIMPvqSpa8ehuO95Gjkrb6HYB3oDEW83wKSrQrKJZ7A11GIRiL+xC
MVqnS4YaQ0xDT2PlbTOuljjS7d7qmX8VfMG66Dc4OtIQLRwTFARXjmlsmmU17CXmCVDqNxvE72Rx
6RbJP7mIRL0TFGCdWklqtWChAMuosW4Ym45m3H9bQC8PAARgpfbL0TKX9N1jxs26fAtZ5z75ZAij
7YXoUJGBaA0JaSkrqIpfY7bNH3wUjEl15Zwrk9ucFqnOIwQywnzOSwUTP7B/yhJZftHP9rk2lBWa
pfpJjRQ87BQcfB3/q8GibsxC/5qJvDtL4pFFa6MQLFnzxjaiUoQ0aIeAGtclX/O4U77p39gEF7vc
JA+5DsyDdIz8SNQSY9u43RmJ/xjDptz8/x8Vidpb3c2IYuQrpMNbxQSFqIiZG3BuIBho97FlwbxN
mpZMoUae4cCcPCPF/+0jPcwwNLd0wMC07F002J/S76wjK6G49zGy+7Nzs+o1Ht2LYMi2FgbJZ69h
JbViE/Fbj7kNY6afd2ng/8dm5c2Cjb3DfZ3gSb6V4MJuc7sEN7MtnrrEAJjngArhTj0qfzLORm+e
dE15n68wtxlWbp/kFuhilFJu3v225D7a0SVmYOW19RsOboDB9laW7dvgZ09e1+VH152/KgsHXOvB
pAdlG++n8ZtggJlnx0hQ3JLYlnj91bPv+C4+RRI8RqneMZ4/O06MB7y/JSWRNshC0SptiNWk/8z+
W5T85FO4Nqb8Rkx4dui7aQ6//Q7MM+DAvcSUuAtG43f2gUORNEWWLxLDeFyCsLMIfLThmCgizW3p
Mc7lH8oQv4Fp/RgJCdiZi+lmbus/OFhoIXz5XQfMWsaa7UgVvfk6OjqBcSL1Lb/4lefzzmc6HMz+
lM01IBno4zZt0pAjeOoA2eQXhd5hp6pU7MkHlJ7xHmnp3J4GJ33qUKrH2uJH8LGfLGwMkFn/NPkq
hUCovR9k99pGy5MFn2/DMox71qAqyYfXJh5+YFlzi4CA3AY2EziBnTBPX7SHVEgyZtbpyWA4ukn5
6yXBeBM+6EOv9J5UEJzjxrtb/sG1wjaYLpA1po2FQbOP8xjkO8rXSA3oGvx7S2SlLgdArVAMEZTT
uzvRLsO1G9ivuExwyVnROlIgnB5JX3laZEbAtsJJJ9gQvjfl8qbkOmTtWJ/WVvBce91zijhMO8kd
oeaDXvyOByR6inv701zb1HoZwFBHEAkjNrB5NF+ioP2IfeMGsu4typmp0ZDajKGiJ1vqNwW4Jiwj
tZF9Cpgta86j8R2N3QGxZLX1UYAdu0BeeoiQyQB8kv3qjII6Tjj8UorMPhh5fWggjIag8il6EbL7
jJL86FFAFFX0mZOy1dbGrgiKa5TRkad4FIDYaUoaMitAL88RexvXo7HXCPRWyB/EQYR1DmJkz+JN
xwL62UyXgRJLt+lnssqzKzBS+skORnMnTXb8DWvBooa8CSrJr1C62E8iNt6YS8nzVCT3jHADAJIM
F1zfDsVKi6lQK3NBGF3ynz+y6PQMHmiXQj53oV2aQxDBrA1+3RRkRB38IPxPb+bQbpLcB/nAKqUu
OePl/KNymyMRUlbStmfnTPIlHUS30kzqgs0ZVl5Tj28yW0YCtYYvE7OWcM6OHX0mZf8LAH6PZOBS
ycFnvu8cu1piOhzac6f8+mjMFWqn2PiTdK9a24994K96dBLveO6ZHDF3NUlFSOjfKDswIX/33FWh
VzonfBtw2JgTEtLUPrqZbbHazS7DnN8cL1AHNMD3vnIIMORG03w9CzWc3cVJCLKMVIU2OgxufjEj
TJIE//AclkqA0wbhH0gnOAhXMh/Dy7ipWIkniO3PpaR1Rnp71AV7oag8uX7w0YIczaKv2bRnaEUu
Hgdh/gr1a+ewO3swqWaK9i7yui9ToZuJajCEfFcP5PURspcT9wt8KK6uQ3tvYt0cIjF/wh5uKPzc
b9NmOF5JCPmZ+yyG+jlo6o+ySMmNXZPE2bbwUrC1gsA6B/sxaTwkGB4PbkG0ZVe4INxtpn5RROwK
xuSNA5IYWSJjAC6ZMZxTG+BJIuwNmcS/lHwI0zK97CPyb7nRvcfEEcc8b7wTZm9oupWznWIesxja
3IG0VLNAMuB0GvyOnvYARfwNVrAVhRPjkmEsY/b86Do6276mK+18aNLkkW3dYjnpqvT2vjaMi2pV
Bc+6vyprjQwoIgG6T706NQIlp0kDEkkgduqZqa1dmXSskRf2WKp3vJVffiwOUkQMSmlb4wLhf2Kn
5a20sg9icmtwh+OvP4DY1KCO6cKJ3uqZCvsZiSELZKqsQfs4BfH7UpjwPdvmccS1tll6FGiqrHaY
N/rNoFtilNzkDI+aCTZYsaQLyIOGsGXCDXge0QHi4OO6adcRq4JYPodqAoJiMR5Tqa4eIPmxi8zH
XV8Y2PDG5pjHT9gfisPi9T/DSIocrsiv2B2/icz0mHn0SFhsJn8MXRyj/0ZN/wA86ipz52+mxUT+
JhsxE5XflJjynBb+Hp74Zzy0oAWdTx+UQzlbLrrHFrG5eJyHYEc/pEniKDe2XeKcWj4GEOv7GumF
bv1PEoYIeVL01WP2LlxChN26fSth1GwCrDAdE76z05YvRQucSjRLmGn1h89XbEy/Iotr/YWpREka
54fJX21CLdFWNSr+iLYZCDijrGNheUDv5uVMRjQRzA827uSNT5F21T5hvr5p3ZEiF3zu7WlsA2A2
jX8pCJ4+xHL+AkeAvM9cDbncdo3vhjU6vA3R4JfU7sC6viGShhvR/vEyJsb11OzHK4ml3TWD3r2Z
agKCRpsezlpZkogYQtW5/wXBcHBkPhKBwGMBMYefUAUfUxmFfRatgxN588a+P7Qg7+ZMvIEPio9C
rVH1QJvR1sZXWxrU0QY9biJIX0mbgB4S5WFSkMk0CePLqkUNwgKmgXYaAsTSZ0LkE1K/1T+EI3+r
yvnUgWTGB4gR3Hsf5a9TVvZ7xt6S27m5TkHJmc0DspGcqVxE7RrhNYB+yCt/VxjD91iicPRqsHXj
agARURXWJgMACw4Q5zZrqwRXVp6rkNikJTQHQVftwsxCNlmHWGQflyh/bi1IS12OQawJAmPbaWQN
YwNzFLsJxByUbRLm0ZWsOn5Y5g/YWPG2kU2y5n/RcM1XVJXb0UiWY8snaMXtfOw95PYj4hP0V6O3
1Wb6rGtGWH9kNRRXt2CH3xj81V1h/3Xt+RPcAqEovbUr8b1upMdaidkfqylwnBXsSsJ/CGkJUsiZ
eU/yjhd7dE9r1JQg9yDOOg5KLKNZOl7wJpPprLMQ0d2/tIvPdkvCsYRIgHvtLqwKFE96t9tRHCBj
rj9CZZ1wbVfWDUU7z685Wk9N7LXM22r+46m96LjYHc31N1oK8fm07j/bLH3sS48BIAqMqobUkaNc
qfrnpapuGtAh70h1YObfn0p2+v0tiAGND8a70znvCdgTcF5+aECmBfRRhlKO8W5aILDSF8AoUe0j
rrRoZwz+pSyMKVQoAeGk+oPcFnu/NIDZ1RY9PIOZFitVggpRpq9D0nE3kjBWTm+V65BwWYiP+SK8
4sfrjHnDprzcBaYkjjuCFafiZAfFUaGgo6+Eaoa8J4LSLED/kXz2LOWtrWowapgfObrpD8C67MTk
ECletdgG+d0Kx8fZxp4d0Va0yQaw21JiIVBmMzMobJxtxVCy5nBEHMGAmzcWLf5DG3nQloP8OfV0
yGX6ZWqyn4eBXV7Cyq3V0W2pxsdiHr4dId9lqr8EU3qW5vpx8MOlpXDEUAzLCeOlNdUPHmEDcewt
GyCy+a4o1bfnNkfEkXC1TYm4efA/nWyiqCxfLBd8rjX5L02Z49IEo9k1QOWtUn3VQQUnNnefyYc4
G0P1U47+SxtUEZKts2EkcqdzXt0ZCVqKkVsa/WUcxwkWMyONigFbUHJO41Lla0mJsRWratBcOyhQ
7jH1L4AFZDDdaQYjS19Rpudh1PWuKaKLIScwVGz1N8p1H3FUwxXsvdfMQyDUonerRr7xktm/CWoS
ypfYlWu2HYMZBF/lBKI9+CspSzEFZMWugTKqMi4arzX+NZaQB9uTPFXesHcd5Md5Ytxtkmu5Krns
Y9Z0obKq0xL7L0MaUVTm/Y+cGKSBW9v5BbJrrC7iUMwEbznqEDfNG2vNIRyYLpa9tewwJ0Ga8zAI
cdwVe7eWf4xxSdiC/1pj/evZ7rIfX7QvvAMBlmA6e/9oDWiBB0tJWPfpQ78cuLvZXqUPyTguhygA
Fua4YUZE4jZXI4kjVBHg5ept7tlX5PBiswoex6b9Kwv/b60i9NFR+mbzbhQ8y8xnKbz7goBnR95N
Z+y2fm2jquDwiQIuRZrGLLHJhEDQ20b/XF3cvdSh0QOluOmMhxHZQeCkBwKz5jvTQLybaI7DMsj2
CLJP+BwzNkjs9CHXevuKzfFSRP3REPWz9CBFr2urHcD6F2/AMGks7jeRnvF+rou7btEsWYv5NaM1
3w0IPwQCSfrer5Jt/zBXzUZYaws5uedEW399JlG3CpXk6MQTq0J47oRamuhfAp24yK7MiUzm/IYw
jjAqnZP7N5O3q1blcurD2Lanauux4/Ej+9OCMuFbLZNw1t/AJD8wPN3rYebfpUKd3XEBLHW/JnpG
y9ZN/YfCGgK+564+gDSrBYnusb++AF2ZH0py0uhyGDgxV8cUQuykj7HRwmnmQAPYjjBPBKUXEmq2
1wJxvBsQsYd61gY8tPwXZb6zAzxArmYyh243frso29j6MnJQXXVMV+BCPBaEw43meJgi5zUxTKoY
SMdjo+5ZoiDEN1awFbH9bD2lDecI0vHvMtKh7oer8hCXo8ZAdKOug08XUo4xBbvuDwRc8A7Ny/TX
rfzP0Yr8cDSeaHfJialGn21nX+607YYdSFg+VZzdXpyCFReg2AfArdY6jO+y8s488HMeB5MmFvQH
6CbeXtg+fb86ctvzjCISIxZYKjy1L1lyXSKPDRDkXURsHhMHRHHbyI//yay6Tn47b1xKkj3NBuvZ
p7rMH12/w9whnYmz5d6h3UUMQJ/lpScF0HDTjOZlESPoFDDj22KK5tARs4FNVZ2ilBcuSIKMRikP
hW7mh5qklfQYxZ6xbdaIqdpe9B2t/U005hqK0rLkV62zr7T9b2lmeY4HNimRaUmI1d6RbXqIf888
NEXMIhJrN66UTyIM/IuPxgcGE0koaRFQkJDSMzLzQvvjUBpg7ezxZGDbK4/U3cmh1zbq4vSD/PeO
aCvC/di/rSmmciRJbuGeYWr23GOyLqDBEgIaD4iDsOI7bPro033/ZIn+z+BxLaVRdy4C72/fefCG
dcBcuvxtMEnguQaJ6LotWgv3Fun+F/IX6SVjciileaowlzB5dd2D1ba7buIpmbPx1tSYVuZseByM
RZDOYljHYsBEYmn9UMrIYSBMf8xtYuywzZLqEli7vlfINawmbPkE0MneU5OUpmXkzSFPQWyqzj8N
gvlvj4R/xzAQ38/Md7mYCBb7kXicrEBxgVAAUHG6SRqL00H2TDfiM2iya8quro1GlOsM3UKVNwWj
Jf4hxukUWUKdvFT8G1SNQhlxFfHiy3FUi7rQ3HKfFCaBwYvzXmUpe2zJrbLEHW/wIq9dKkZYq/FL
5Ja/klEyYsritXb+uCPV19SYzj52We0XZPicG4vKcC7SLfjfYltY+U88N/sWXuoxJk1yby0oqBbP
K0K3cb0DGjP+rguLITPizc4CP8XIFvUbNi/dDvLQ3ozHd016FFLkPDvBpiPItOhQAvTiUQ5y3g9p
8J+BKzw0LIQRs0oFatj8u25xtBlexaCJCC/ow81lHpHJucD8Dh0qjoh8kjBuUmOH73x4Uao+/xZD
yR3Or/LIftsg0fpu4On4zavtaaI4XBpIevuvbJx/kb0zgMvxWRn0uHdJIjQNUM2DB/8F2p74E+v8
Z1GY78GsfRFsufOzdGJAzK2bwOjr0erUKbn1hIGY7nOJyHMHxXrZxZW9n+NEhIIgDdc6NCZVWOSq
v77TfGfGGoHYokpf5FmPzsMU40tB4CVCNOOEbYrVzeXIrzL3jjzkl4rA7bNw56NlJB1OS3sIs3GR
NKBOF2ofwUsv3gNYGKGsACyPCCHSBXA4ooIakXBEZJJxngDEhN6iP/2UHUxmIGGuUX989CA1D4Yw
8O0vvG2ddw16FNHWgjBRJsWPjLtnpsHoUYjt2oxMP2KzRmJ1zWJACJlng/bPXlG9fg4JPJqxJWJP
VQwIK7qVrcEpqRMTupRxS0csw3zaNN4QLKTTDAflsKARnnOfbP7MMak/zYGrfQL8vX5QPYcNzfeb
mIZLGQP24P+UbaRpkS0nrGZbKwKKMBC8thpyt9tRbOOY3voTHg7SR9odhC8KPMyaGr915dvkDHil
3PKe68PUB7Dlmx/PQpPXOAUY0GSARR89l5EMaPGj19Iri+u4XJY+AP0Z6+fGyt9RFjAvtcSptKf+
nKIo8TLLuHh28lK6xRYuGCd/MdAj+2C8WIHY9FnNnDFZAfmfevIWBSdL07TGBFVC8bs0PvViVCKj
N7Lyi8Tzny5F8VoQX48UCC3VHC8vy+Rim42K/3F3HsuNK9uafpWOnmcHTMJ1RE/oPeVLpQlCUlXB
e4+n7w/Q3oe1q8+NG3dwJz1hwBGkRCCx8l+/sXE0wFHNSw8juqdFF715pL2kZBMuojJ8diS+vYTW
0V6H6TvatGPhVFB49TXiQQUnDiYlq7FMzlOcXA8bTCVFCDtAnw4I9HjSj0m1AjO2K0Jwi27biXyb
hWiGScAel32ZXAur+KGliBp6pE2MZNF2sAxlZwVZtSx8l2AAQpsOwTCmh9jXKc/HAedasmKOI933
Gu6inenjxuvOrR139D7znVQJxmB69ajF7c5t0qnlBTLReb9ME0lvpfGDJo35kiot8/a+hMnhCvpu
sRaRfd6gUvbVTdOFYuNyhUtSeExEOJEAsu/NFwpXZGXGi+Xkkuks+GNLr9+HrUJH1baWhVrIS1Og
vzexKMSvfgnYrW2SdAy3nqLxNyIqJGgB3NVRDbSE3d7OzZfQj++NQ+Ny5aSacoqtAyMI4t784IEl
PXp1id4yQozR9MXVUomCdZMT/7NNWcASUIIQHLAlNmxytxK+T7wUYLU3tG9pO+4UV8b8iyAcadGz
Dksaltm2a4nGdghlJGdAZ5hKlGtTmxYsaeeZOzd4lLWJPXYzoj9DjORh0AwhWn1K6M4tXcf/qFSY
PMmzRzbrWrEdgjxRgbaxdW4d48PxQUCilWX1d4nEiYwU8Vgtfnk4ji8qs39Uc+fQVfjfwJmkDMfl
AV/zdNlHDLaJjqTaDZAkBQHsaNhgHQZUum3ouwQJI0z1bqcFFkAnbHTI9fTFQiQAmmYupTm81G7w
y0jlCz40Jz3MbHrfY47DszmFoKx8DEwJbYxWAxEVylC/A2d01yof1V1KQa/wB9z5FJ24ADRwoz0b
pxgSnyxH2en2PRZmoFGR8qvvrV05inEp3JJxIexei8rJ8TAr76ckDQiQwdkclHgX6M6qsGtmZcpw
qt1sn7mKt0xL+uaVPQrmpOoWvSJTAJ4bZJzGzoXHJZkFidtj8T2HKfNmAH+Mu4+54r95VbuJzL7c
Cx/7ZNJdNmWi6yupjle7hNFZVcx2IsrWACpGAYsFywweBE1i0vzuGTkZ52pEVkv8a4HlCsBJrfI1
XC4/Ugn/BeeHjQUr4VAVcu2TRnsgsBG7FIJn++g6QaiJURnbiBi5I7StbuhyQtPHyjzShrF4Yi9k
B7vByz3vEYkxtCFFjb77oES5op6dMAQ8hFgpiQLCGCm/yx37JVZbCnr8T8fuERCPtLKuOkTixcJA
vIgJrtV+BVoPhYeCPY1JG5uk25l5dTPr0EOGF5V2x0/9PkQ1eDxmKkWLe03hxJD8CwerD9lsUyf8
GIhEXqbQGag5mOs5FQJFtbM3Iu+hUWM1f4T3w86GJqTqt+8OoF0tuAXwBt86o4aJXeX4ENNjbFf6
DuuQPlkXEtAdTmW4LzTsqsO6pqIX8EIjOfwwo7eCBPkeTf8D1kA6cDxOEYkwuWDBnt1iqDZdJxGl
KsqrUcZ3cclUMKV63yiirZimJsFKmkxEM18Ta1RdwVpFbDImkLRp4C8TB2jJ0noXphx0lLJ/Cn06
7qOxnW6+ycGdJLuDi0QIIsFudLztUMsN9poHj3qf+3iw6w7ZKx0qFSOgrhrviLDJ4IUAm6CQ7hZa
UjHwC/LOGu95TKgqHGVAae4z5qV2S0tBmdpWSutv1o+d3kMb5saodb+HdF6JJeadHvaEVJSKrN5y
L3jVgVxSwolrZTeNDunoPzSSXyZO5DfHoSLEs+YHsk+sI0JUOKFBMnikmKR4IhQ9CwjSHqFk5Niu
+KV2+O/RwlUH92gkzSahNFGoeqj9/YeEiDxD4fJXu+6RMjZdFAniyGZZqiakx8JPaQJjjOUPn5Ub
bC2bQKFRm2TxY/TkNX4O87V8tVVrhfD1ouF/Q6bdc8Bc2G+xH0HlSkIXgpseIxM01tval09Wz8e0
KOl7WW8aF0FNnmx5EIvVQJrZCkebnd/R/jf0jgsz+GG12XMozV9lL35ilghWRQF8zMj0pZgOq1M2
JuWCrDpYSpkNO1eBVBsNZwc3vCUjGpwfTBuKVFyhCVTrznhBQLEvSUvyG4WfwdZ/WK7DVNBEkQ9a
7VmAKCoZHtI3XrzvqTVsgoIkKifbcm1PPQ5drOy2yu9CtSYFJ3YgaDlEZpVqda/n41bNNeLmDIbd
Urgnj3C2EYPMtT7SgW2Y7C+g3wJhjmtDK9aQlUCMOy/bKcz8DObsC8PEQPFds/LvfU4sWCQAb6J2
Wzj+tySE2qQrhKOHxkvbJpCaqROJQ6JyP9JKeQs9dZ36+kvIr9AHkgkecOSSqR93ePES0jgEhEDB
n1DfdR7T8q4x0ECo/hOy3bXatJJSui22lg5Xrh8gHSm5uoqK+6pRDo1Q3E1rgz/owq+vDpRP31UZ
8aANdWCCe9OgMdDE3EDCgoah+OcxRX7aWo2krGLyqFaNvVV1gMXA7MJDFJfceAD1NcNrrOP7StQd
oLsl1SV2UsGdXQZQBKhACO2h1JwmognM5pVd2PZdVuFXO8BvMixm7VZeMGc0ygxzKmWZSetdR9r2
E/rihp+4gPfKtT9E/btd69lWC3Bz0/ViK9sQIf7U5bDo/2y7IpIHLekeelUgs8qqYZE1SGvddsAq
sgTfQCPEDNHE6yiAP24h5//QhuBBDgXwNLa/VKyMMg5ahIq2YkiP14muU10NqfVn70MAMXmMqiES
syIhcTklDQOWlj1RFevnwJNvhghwN4gPOMnu/IHIC1lbNFt0xLg8ZLGy+67QDqc/T7NCxvuhcyEP
qIhOGuYvlAlw+QsaVQDA7mOuUZUTge7sc36XSpJTyDizGdy0PUQm7AoX42k8QliIO7maOgIYFfTP
fWmHSBmZr6L+vVemhhA/4s4awaPy2G8OeUCYjkNcmZ5TJpmBVxwqij7LDLblQHl8iRXrJRVBRggk
gv1DTRTMMoqEXJOyfa1TguDpz6Julh+FJT5NlyQ0LTNe8PWCph7CKkMslaimfVEHulONR2LqEMH6
LZ4wImFMM/kzHTsFeA/dcEsixn0BMWEVmXrAJU6YlpdhAGyOx1KDllxmGMIZGT0XYVi/csn0z87R
1xO5bbbavgx8IA67bre4+955Li21LkENKQ39wkQWLx64YFBKISrDOH/NbXJva0eQzpn3KfQWqDc8
46FDhftkoE+WZr80i1J10KfM6NY+48fO1Y9MHn8FbUFU810jPxWfiR0ZDORb5PSO3PoQZ5RkrQIQ
UGSYmtArB8Y02vAqcgBBOZ6k2z9GNV2VPglPtZTxOlPv8hHROE68pBMZyouwlWDTkxgZ9N2z47Xr
XviXvjdxvzbSDa0guGjhoz34ECzRsKzNAnpDkEnQ9oaHGZh6tGQOEQYQ1UQJMJdGUbp4VlSYJGhL
lGVu6+8eLgb8e0KUZU4rV30HEw73AR5FSekwNuOokmOZkKItI7hUFeSPQYQZIOQHOGZjiY+GuKHJ
RvDYVlH6bqF6NAllP4QL3XDRDaVyZ6BW2Y6adWk7pgVWpgZ75KzdodTlvS2gfTWufnag0D4apTQw
Gc/7VR6UMPW6Nt9U9dTat3K6xqYLxhvRsxcyuNZmZRwLaJKBBklHurjA6XFS3Y96tg5HL0RKVQ9U
nThgArGAsVnpR1WNEr+l3D6FDBf3ftZhR9GLu6rsX1sbEZ4qsGtrGClhEGhHwhzV04Dt/Fi4kDX8
EVgbaxcQN4F5o0nS3VK2Lg0BnIO31lBCvYWu+51ERGgNZVZBbPLMnW85Jj2mEV1EVexVrIuSldX4
vzqvjZD2QOJMJWZVQ66e8iDUn4c2xkANgTyglr4fia48DUFqLN0AP5B4rC6Yrtv3Ra4/+N3QvKiE
CmlmIb/punmYYvPOInTeRYjig1oOb8rSVhaq6UKCI8JomWYt+l41+RUo5OVlCGOboaH3h6hmMUpC
o4KqD8JtDHbYW1a8goGhPRuD+tIVsdovU7OmKsQMh7i5Pt4DM4NU1jtHJyLcE0DbhA7459ArqTk9
f21YIv+OFz5IP5G19B7kTrbtXdmRtiLhmuOyn0OOheYsSveUFhjjRlVVfGSU3RS3au0qV4krxH1v
mrhzdBWW35TjNBskUcoF6gzcRwQ/iZpRK1kCCJohgz48KMhCBZJbYLCT3qWdxoCepOmxHfWjNkTm
Lqxde6lG8i63M/tBkW51CUK51lJNpbEagLHraXXIfajCHVKagx5n7zV0q/sULgQKz+IKAfZTjSmS
qQ+Zh9tacQ14/iyhULUrjNeQSZGHB4bq7RHiOasaAsHeaK2PRljenY+h4EopUmVTwUg8YQa0Djxf
BSDiZWL2DmVI8qWPrT+Btpdo/rNihwZ9hQZ3jd+gdjZb3V47SWdhc4pUsAcPeIwqTJ7dfiIVYzUm
h0dT6z4hZcMzLYIXt2zEJQ8ybCRHjGiI+Lt0DkI4U0uyi6bwFB2yB9vEx6huKTWCYIfoAmVRVu9S
WcqLPhkDySD/puh1so3dRl6ElsKBrfNvamk81hllky6qB1IQcNvTwDftgOieGO7TN63S7/uhPoki
LHd9TE7DWJIQbKcXze91GqT8UnmH4GAMbWtr2khyDPcnyMPPeogEcfAKXigwZde9ieaegPTxAe7e
A/Xa8CwxTsK+yVe9g247xjEZFUYHBZpETYv4YOCNCyoEgCMru7wmFsFN1CXBh1eWVz/1VjocjG+h
h0qFII7xxSAqAapfFT4GLqZBICbONW0UY9PK8mKbSXe07JSq1CrLN7yjd60zNj8HgyBvw+KyTONL
nbTtEzRZY2kK8kQls47K652r23XWvQMAI4bifl5pdHh4+BFfMyd58quofWTAbx8rHXEaflv7DtsY
O4sGaJV/v6ghdUkYH6Ko7bD88qOrByNnhyqtp5OEUZHWemeDb733Fe67+eYzZLDRUymPsIL1i3Dw
Dv66Vyqr2KeMAYgaTXx8htCyzp1CKy0JhjvNy3qiHMetRMjprWoaDqjuY3jQ6xx5HQZ3k44gNfKT
wKAu7vHy4WGZOHiw/bEIhnwMs8rk++ZAC/ai7um+OIr9fRTMSUO952EYUidbZtw8NCUpQ9lj2wo8
Lc1xH4cJJNEmvXo2hNoEoqwdSG0lwu4urLDlI0UPTev46VCXalArCekjLdgwC/iZ9IcTGPJiBPGT
9t4daRjI1H+CQH+JwbrxlV3pqX0voFjjOcJDTAH4ovggsUoJqNvajm1YGU1ATLXmL6sXYVrUO7Ii
GGVIYCBeyoUAan10MCG5MnFd0T1kVDUWgb6CQVyK1QP9AsZaQihT/CMMCWsdHo2/oc/M3AAlbhya
TzRNGUCiYOJ1vfvGg8ZM/Bi04rmxEbO/IOPYtEzyFFF/szyKfkxtnfyiODi22KkrmR39IsHV+5am
AJuZvubSSHZu5UOHrid8sXSDZ4k7+9qEt6tZWnXkoYptnZfswFO5T7AVsZuOzm0zbOd32B5qzklk
lx7m9Vhi+ZsZ0Q6ntWkCQcj2Qlc7dwUoZhxQPsCasjC68YHUxyiDhFIjzTEirBerOmMYtQE4pclz
w1D71W3HvPT1MvPbY/fNxBliPya4q0nCpff4ZyrgD0Y1UKL6VnGYl1SSWwgRaLk2UdkemgIYR8CS
IOpwWmQwAj18Q/IfXEoyRauaDk9nBPbWHMotlXO+b9vm18o2JFNC39bTA5VEetBonmzDQtt2hGPt
RhzvcoPeSVAWb71A3h9RWRGDs4Zwsmv05jE2qRJ7IEL+GRHp0Pkx85IG1nuxLUUnVnGESILW7kIY
tMCQ7RcNEh78L90NfKitPhkoRHvPax8jiUHP9D7Q6W0ymS6G+fhd1Trsb+kw9RVUH09h/uTHLzh9
0WGA4GwR0Lwp2gGTtEFriY6Ec6CTXJln+c6qHDDaLAQVS34QQffYqvZPCbMhciFTjRkdLC/MApy7
ojMNJHVfheZbaTb3cVWCDHIhp0x0gb8wZEHGSd71OM1U39O4P6DlRgb/6PJAhM5bH6XSQqgd619J
P567clnQycb7RI1WNVl8aZ8PC641OCNufRfZ9BtEPUKaGl8GYiI3/ig3WkPJmkUP2pQONpoSftBr
Ct24U3pauIVJ8cX0zkqMt1mzY+L0mAaMy/Y2IhwBKwL/qoImbruIZPusucBUbfqmXBGPbWyUYNyU
2jfg326BifTZzlR4d8qLr9c/Ed5fu7jaII+AIOirb9jKMjTR3TWs9g6XzUfVnIScXnYgrOETj8y9
5aMOIBIY2hiqXfquixHOvY7pYGac9NcSX4u2GtbQWZoFTF+Jp3b7vRD9A+3NV8MvUfaS3wSAiMeg
KL1zamEArdpBBsrIWX3yAYwA+pEd7rXmzlBxx7KhkS8SmC8INZgJHshveKBvfs/0GbQqMt6kiQ7H
2yh+s7EmbxxDIYk4Hr/xXz9bCY5a+DMGzlJ5yHjgwqxp8urVkvmWuQh1g8B0OsVuV2DVGjgAABn9
bi++i/DTViFOJwNTCDfMj69jBMDdhej7OlwMbF0Q36fEJwRwyL/CHiNG8ye0gzvRMrcPkv2kNl9O
uePqVE5kr4S7r+Nhi0Vbu5AD/BbdWle0dtKYl7amC4anMwOcAneJ6JNlZ3R3smifsFfFvcDNP3pT
r4mJB6hMw2M1YBxNCpZOhIK4uu5JiT13haiDuHhMj2iyQpNUBJ29lpkMpCmeB6QT/+ryHOQmfC46
MPegxLQ5ox+Gl/cPhxEr63CHrSgdM/IFUbYqJ9SKvU03HRcPy263roLmRozOgSc2TRKtorn/o6V7
e2VW/zGMRAND/c+w+kJRz6jDDFMDNsiLS2rAwjXTFoWd6DAkrMsHJOq46Q89sX88tBdhOMW3BzlT
LpXAasPQz4ZwLg16AzrFoPVFkR2wEuwWXkacodc0zCZg2Nh2gzjBLhmHHzHnwwOmyGgil/Hete9b
S30JAwTUPigAubYt0wrTg7kt+13ZNu2qy+Dt++Od3cY7ksvQAZMAC2tTrKIQUxn6CVcrC55xr0Ld
9WMcYXr5OQ9AvL5evOyziO1vRtv3O7guBPzGttxU0wNLePEJV8ROcc7EyjznMd/PxVpv4fc4DJp4
ysSW/dNVHXwU6k3RENQKJRAczcBTH71O0Dlbx8NJ3XIC8OapoMIKC9QgnfSsV870QZTJu6YmV5r5
92bX/Cj3WKtQSUfXmgjTBa0UuHcVDSnjnSKN4dwt9kY0vEoGVHtsVuMQ8HWwplOi4Xs9bPxCGdc4
EDpoT7jKTZ0+rUqG7qpQvuclZzRJMdoWxjHXCLDpeuMzr+xzO9kwGWhhUrPEWdd7G9oI5KDuDr0O
I6VM3orCXg3DZAExmLu2U1/cNrlOQ6AY0ZBm2kNPd9IKFSS9M209f030/ICK+s7sIK1WlD7dKN5F
dHQM80lx7G9qlUO1swF9qMLU4Y2sZvSmefPYJNCKIxQJINIjHswWWdB6bZ/1gEmQWf+MavNcI7XH
t2iEG1CG9Z2a0fwmreTkme3ZbFAxJMZnjY6tKtVLCg9VSbKWp4mzyUNzaxURhu+694D+ZTs2wfOU
VqA0OhY8+wSPmS448T+/M5J8x11xKqrqtZu8ZkLl1Kce7U352VD1TZy01KBbSRWqLXMF4jzSDyXI
mK5auIkMQ/Wo2+Kn3lGwN9qLO35XvHTv1ilW+co6qjscYGscDWITQQl9GkLecR546oxW497lioH6
gs4DOnjW5tsqtz41wyHXhwswsrHJI3orrZxr6BcH+u8/TH30lqOHDwBZSveOr9C5mHwV01H9EUr6
OzbdEIYTXT2Q/xftB6gJge+vlDDK9mVolxRBFqpPW/fguJnJpQpFv83ApdZaFwPS6Fpx6KE+fb14
06o/tA/0MR4R8E9gf1qTAEzVqDQI+gobrk+d4ow7F0j9VEhBA2KsnhcNNGc9fe1NBDPD8vt25YU1
xot4w9BPcoL8IKeXwEVsTsg5YnYdamFRHDuaRNzXyBKkytdKSXlaSwirh/kl1qCj1PxWtPUoDaPA
pWipMJAbbPeAUhLWk4QzhRHnkoXiML8oGjyxqHJaiEbGlWCgS4eihFspXJdR9lpWLQGxSCmKQt9i
XX1wNPMzH3ttVysl/oClIVdlCwSO5/JKyXS4ihrGMrW4r6c+l+f6T41KltyYMBX0i1dbgTNIcYcJ
sqF/jghlqTJf9aR+dHSqAtImxAOdmWgRREBrhDP5a791dMzgwokPh6ZIQ7H1KmKG08qD3IuPvmZt
8CT4hhQebJHRiHjrawV0BQbpH4hLppYxu4ccCy6KWexg85PdjRYkcnqBtv6sNUF2r9hIo1Oe7SFa
fEeMYNzyZRxBB8O+85eWFezN2CE5Fr+T0D+5aYRKhwHMg6SzgS0DGRe/Daq7UTrliicP78H5XNGS
venop34ErpbMmRlqj31nn43KeSJJPDlVmF8MXUj1YDfH0BU/K08jLOCHCrMYe/69L1vk+UsfyR7R
lDw6yIj2a3k2u+FT1dUXAN0fBtWR1XRQUwq5RbC8FWJXBg2i4LJ5HFOdqZse7nrNH0CYMB3GFXcp
udbRnWH2Bsjp96WzEX39OjC54qdmJOQhtJYxYsiyD/ZIwZx1qaEK4W9p0OUktVfsfD99dnz6hUnV
0/4rt/gq05/quShdATTHyLpqXf6aQVdOeWZecPWHJNIghk21+Felpt+sjBkXjxR8vp3K4wJjcCHz
pe8pxU0S/M7YNT2Zw4Nh8YsoVAONjTmxWhU06F7kWFQIMCQuhorOqSjorZT031Z2n2YM2aiXIfxp
qzrltmGv2jbbi9APDkgcUrB0SkHR7ozGAMjpOqjIOEjhXkw/e9X05WNXn0InSJ7Lvt8Wqv6CYyuy
drqCwbkzUnq5fAA5bx/NwHQQM6sGQ0ZoqWpAnimCGB7tEMY6guM8grqAnaC0Qx5S4eVkuU0/ENka
ONRSL2DF1GW7IMpSh63QPmaxpMSkezN6pXmJWoF9H9W6gan/gFoJbo8NpESHFvaZshYl7bcjmvCJ
VAF3RgX6KgQ6jCLAmDojwTcP5cWofpBB+DDqCpT2uH5vSuYPouBObxVnrerGgyf1ZyPk40DxIqtA
Y1zLk2NYjzVqkm2dIhqs6x/0oJ/MKZ1Y0/hKHvHHbah/DNIDmjAv7kjxA/HasyMaMJKGm8SBuXgv
gI4WqMLf+oR5mRvfY9q7Ncd0FRkcmDcYsnRG/DJijYhkX6N5yZVoUKn5AwRfqXrdpR0kbtZIceK+
AJ3Lsm2qMjFCdn8YhUhXVp4wWe+UvV7Jjes6w9MgYnVjC/ecDd0jyvCHMMFKsCDbVagRamwKgrHl
Ozd4LmJvhNyiecU8AzKDo/1sWh8YUdDHVDV+Mbpb1VZNo0uqe91BdNmTG/jf+s4K16HR3gEblDsD
m7XKKFB/Ch0zg56gF+CZi/SvZR1Rp2kFj8s8fYNZ/TbYdGF0g6+QF9gANlOxPkFZRP2oK1ujAAnH
gaxFPDq0in/02ORkUiQBlnER/x9d1VFOUuaWNPNgRIhtlpDToRl9BzNeXAK7JFsWdQuMK3mUgy1I
HSeWQPg8pK1ihw0FCGxeYyJhGC3/ZjtdKxHtYNmAakBDULJ3vNBe25Gpeql26Gf1+MzAS0BBkFCx
dq5+wFQ97Zk0+hQgeoEoKtSZnUpDfrdFtcfKE/pxS7PbVjQsDLHnXYUKOUkAbFeRvHRt5YDXMVWN
IIQbdX+PNTGZA1qAnVBAy60jxT4b8LKAovWzLpsjFXux/G+JU/v/Ln1a/09C19L3H/+Inp6O/4pc
E4b2v0zsfS1FUbgT4eGwq/s5hVILVd5S1mydsGnFtqXuOJIlk2i2W9j0lDWtK4ZpTjuM/0rImm6Z
/8hYY6yjO2ubE2nM1CXJbcS5/Z6xhv0CLrx5ZdHtdX8aiVG3e+gY1rEgiZdWAxKcRY4b6FrAnT+W
OEMc590NkXL15rcjFWvp1kN3lI5PhTvvGKbzfK3Pb5xP8bVu5+iWhQWU9vU5866A6WG7v31GHEm0
+02+GSHG+gBrf3+DclD+/ozb0QoyukMJAyrN27pcNE0Q7AeMSCEZR8zSlQjnw/KvpT+28bSl8CtR
Yc875uOAgIrN2CoeJY6nHN1/vWgtiYybeb3VPBqW0zG33fOSFBoEMF/kytHKcSWEgth1+I7NyyAr
Z1w23O3XRgIVxq/Tz8f73RgfJD4WeK/IMxZX9NeTsP1eYqdG06dkSl4q+hM3+h7+avN9DAHpYz2G
qTqthilEEc12nktf6EfIaKdC7e5I1U6OiZndZXqTbZsRsnhNhs1RdDo0KLOJeZ23MtZLa4lFG+qP
ecNv++b1anqvkcNTNtANrDQHGdxmPtf8GYjgJl7VdO55/fZR89K8bd47r/52xiq1l4Y7mWVMH/Af
Hnd72x+fMe+Yt339CbdP98jNXRM2+ms+5GvvvPj1p/224esApKfLBHox5hsNru219R62OMq1blKe
YO8rd1JDOdq3oCLEU79ruZZiOJgC0RIGhCmyTE4M3uVW9NEH0jqbjgRtHtykeBFZtg906YNEsXrb
0cTpB0Jc6+vY2b0ZXDzbQ0WYingt+Tp23jGd18ngPWhMS1APYKYGfm7d8+fsvTwU53mNxnx9V+A6
WxlGHS4TiO9HO3Be5+MJcqIl4wT9tktN8qant887cpfUIlMvBU2Ev8+rtym+L17agRsn9VXFTlXP
tfhs11V8VsmK3gbqiNqVTbftoFHJb6t0AnwcrfFQuR03H9xZsK0X86lCZErc4eVx3nE7bt4JOh+t
oeM6nb8qf0VBMEAPN5r10A7W1bcr+4GZGu4EZUAxO+8NvPIOXmB3tk1pPww1bCGtYQIwHzy/GBPo
lNIjO86r7tgbx7GtP+c3ZI5nP2h0/4hNlswipo9wLIwnQr09385RjQ76nihQt9hA2g/BIKs73XKp
CFibX2SKAz9uhCHuRjr26Oop8TX4EjqkiYqSFTXFv9bnpdvLf3LMvHs++us8t/U/TnFbnZf+w+Mw
A3vFF8VZ/7vD8hJv+vmtmLZ8iNKSm0wIeZpfBGLnUy+9uF3M6z3tmsYf9O0fh1CfRZiHaxxdjVQ5
kBIOt0Nup/pjGwAVfJthCvz+50feVm/vlcVrp0FgnT/ltvnro+d17l+UjqX+15e9HRgJ/GtsZSqO
RUXilIjyrdaa2nOAeOlrtZCNei7NgoytEBvzsiGmjZLROjEjWM1r8/aiiI3Db8mtdxkob5b+D4wp
7mA61FO+6RTUmn9t3//4P/+TR7WpODh0Qt1RKAAsW/nno9pQHVnURj484xNp74WMrmViaN9xwgN2
T9Ls3i1wW4Zji5OipYdn6SsotLqhf7KjggnS0Oufvl7jdSnlL4nuVfE+EbomRwmKXMXY9gcJUqKo
TY7R4KELmBfnjfNhf6yKtmGsnzfOu2/vnreJkPNw5hwmOgQdr10WJly/+aWNEib3FpoxZCEGyL2H
Ph0UtP/QLZpamFKw53b41zG3jYMc77O4RXk2nXFMAGRqtVTXIisffaNODnVRVtcIXdO1nJam7VqJ
n9C8aX6Rvva1fT7+tmle+ud55lP8a/vtPKkR98ZiqOvHcPrM+Yj52PnTp+0DslPq/LYn2VHgNZIV
6XF+EenfS39sw9bawaMiFrwOic/hVIiLdtQynICnjZGAq8A8aPzrTP9+/evY+dzzWebj4Ts5+GGi
vfrt9P/6SvMhXx85bXMSGgUuFgTwm7Lg2PnC/3pp0sloel4Pc+/vxdv+1EnpFnTR5rapDjT/+Mdp
5r1/bGumDwkDLf2apnz2/5vM43935xAW/OetY6kUpFTetlQ1hcL7n7dOUqqygc3kPZuJibHI0zBq
CdQelAAY/inZuS6L7Iz4/LlxB4hPahpH23nbBLVus9KBmYAd79fBLtAaxi56/yzyMt/NJ/At395g
roMKtXINHQETDR1Mh3PabxppD1HlXvJpCV+6GOQH1XUFzK4v5o3zbgtfxxaW23le+/M083Ffb3GM
Pt7BRw4XquyjQ5EB5DKjPJOAih0Yxkk0XfXPKFKH02+b5kPscZyYglCRizGTKAZ42+298zavighF
yBkibzu+TjqvJ5PdsD+cvjZlzYipAFylv85KDQpC6iY5Rk14lNqKO+wdWfnXTkgQXXIRXnsMIqEC
uT/VrtjkhRzeUwVTBbDX8r6sApcOGfNqMw7+elMUjLjauvZdraufUaxHe10rzVMkMRdWMtLfVfM0
b4Gf3hT437DT9gFHEuhZy3l1PoY4BvMk+iFvCQekTYZBQLmCAwe1XuZDdXRDfLu+FrVpfd4o4vyv
pds2N/PWpqdMsY7sRJ9f4bvM0te55vX/Z/GPQ+dzW01xqfRB2f72lnnH/FEF9gD012E0xyi8L8B/
+SVs8NkJUpsntNvmF0pQuqa1T3KfxKBwgz1KjG3VdPi8n7+NdCF0AtvWs+5rT5T7rqvxFABa8y6a
Z8DSEy3R1EPWd9vAhnwAp/n6teqhFrlUZgy1fcBee1r7erOosZEvEvpW0QTQNdJe9jQbV2VKxtg2
GApI8JBqC29K8dvTWWlJ06rrcg1dEFRvXvf6tFyT02iCoCbAw7f1DitFLptKWXlt/xb2cfkQiEY7
KRU0tTJuh7eurt6Soi8f2jzWTmjq1KViecMbSu/fjmd28tvxylj87D3QqXqluNUOfSCliWF9jzXQ
yMFq/nohPbKg+TKtd6Kz1gHxh1+rfxx4W9UsRExVmcrl/LbbjihXczg00wf0NUEKap4n66+Nv33M
vF/pYYU1be1ubl/ldqLbNiduLphEPbsjeYWpXZZ3ntBKqnyaMFgmhZPmoPraNu9FnnpxnUAeG3OE
C1zFcU1mctIv5+MENC4Hscw+B4K/fh1SOxE/ONQEqI2c2XV5qZUCQpU1bj01tHZGKtR1jJcLSv98
eHMq/dXrM+XBTfT2FOiRsQQI/douFBx/PJw+T7fjLY73VbbPxzfcpzA/DkUuq0sqTBdR8s4pHP3b
GHVcYQF2L4XV6t8SE14sV1W4nYmfOdXOQlWC+l9vmo+auaDzm1Kj1ne50Or/y9p5LbeNdF37ilCF
HE4lkZIoUdGybJ+gxvYMcs64+u/BhkagNZ5566/6T7rQOzRoiwQ6rL3W1cJEOzcmgtGuad2XRgT6
SoWnAAF3/5FDfnuvqvXE6y6wblhx63t4vLOnyoPRpvV99yvo7mtLaS3U0mzrOSiCbxTcwxG/mFIA
GfsElPbOWbrG4OX3VRzdpOFySN+W7iUbgfURMvXq2LcGulULxGOIoBe8EKMVQ7NiDJV2pXN6zgGG
Cwi7BFUhi794WfxtC8V1tcjiT+K2RaHEQvl4GiveZVEJncXbAnRNN0z4V5dYWY9ug78vVnkGcn/l
PQ7+bvrv48kiVZahH8aTCGiou/O2hGkbEQIe0UsTaHbKFYdow5vFtCENgcoeKkOg42gTUR5XXmwZ
OSB1qqb/5wgyIjBf/5L/eaZaLHWzH74xvExKMN50C3QVsub6cTNpNs+ipetQoXMTWvFbd1gStq7k
AxF/867D/ZqraSAljLRdKP2Lwr2KKKsDQ6ixCEJQLIrgO9KyGUaxkAoT6YoDlQeOHhHcuBKbNDHQ
hmxMzLvV9PdAW9K/DjRS2IyymfGnEzrqoYDd4g5UOBtlHhqnUTDuVK2zf3pN+xc6PMGL4Q3jPnJi
bQ0Nqc/cQpXYX0MbFPZOQtMJ/ndOc6nRgGH711El1J+oZ5MPEEVRfcU7YKDyk6m/LAfmhWEpa1Rt
J0uEJLfgrpOVwcnq4WSx8ftLGa+AVexkqHVZIssUGS/bLpuGA3Cj5EFn6fy/+sV8FKSwNMzLP3dF
0xyTNrWeMxduLUqtAMUsWOIMqNUdPF8n8XNcf/bKqDnG17DJO0H5utRPq4baPui65rI0fNUXq206
yZ3vQsQpQW6TZlBdmMkuzLvytR44LbS63r0eh7l4pdzlhfqk9iG0CvdlTr9IDtiStyE6GA6uG82v
L9tAB1U9mH+1gG7Zahz/CBNq7pCGNJ/QyZ72etYaN2VZuzdIoXZ7NS+UJ6Vp4JvoHOuPmnSkmdZ0
P4ynj+mGO2t76piVM4UdiyQYfAABFWVZeeMWV7VfodWe5PnDanyP6cCtPtjpBNJ8iQM3t0jynJUt
x++B8ZLz7b0bHe2L9DhdnO+G0vwCK4i++pbeGgkRs/ikZ+iQTQV6iFQolCnUKiLJUxd3EGGHEB8F
bna7OMQGErm420L0Ps3B1Gswn+qndokQp6oa0Mwa5lH12Aivz512oWnSlYVjth7gP9X0r+7Yl587
5pm2Ffh/pjWFLl78My14D5VjXz/3hqnv+U8IbzpTKY6pN+W7eXZPcsr2Owfryc94yen6orkqq07l
4TREgIzqIMl2nhnm+3T59g12nx15/L+6iWU+i4k9UNTCWu8ObSXrOcoRvrbz4i0ejrg1PnIt/2Lw
Z31nqMP0oMBFDVtS8aq6egAitESYa/nWeXrP+enkRFfitfjaAZkzlaN4u+GnVeX6y/sQYrVYqh+Y
afjnkqPVDroJYxNd8c167kdXuabwzmDB1BvHPNftiyGJ5/Nu9BZyscUobm2MzWOTW89O3jtXYheT
OKXJ4Nk5QF3OwT+hm32LhZUJ8gqwzefiFcd6H+kvo1vL6L05qZDvT9UnlRK8hE2b8Gy5gr22+Hil
qGBtxRuyeFivVCMvPnVD981Y4MHa0nC20dw4ecuCQPrrpViHXsEqlwqMH1ahatfSk2Yb4vcpEqQq
SnMDeUi5r6B6uwr0obnnH9vcV3aHroOX1GcUGjb3PUuLe7naHBInGZsDhN9bxjZU3uTepTi24A/3
2IK3oeTm230RO0MPLzYbKCp2+vLrTTsnfoFvYOtATgBdv/GCUq54tOUBkJld/EIORckGPHR0yNk8
S04Ww2IEXm9mxt0OxgHWxuIunVFf9G0EG6d2eujKvrjb7HI19t7PvCn764Q1enARUCx7I43RlzEw
d99UdwUVXGccn7x5Psas4b+6p65+MuEiMcMfxWjDp1S1MzKPfzfUx88Hi8p1SppGijuGFkroxStx
a1+P9LcUid7cH4aRuN8PQRVLl8Fcwc0kSUKlm/RVtCvTjlp1K8jOaw6hLilMVx6bDMJ2jrzvilKN
j9ILkSF9aMBRSwDIT+XRKisg3HOZ/hHrETgDyB7D5RtnLt+zeLkqYurchgjGXnGITbybo1BSdFfE
6PggySR6hPvu1Fj6pnElMdvYRhI9qJrOQ68G+e3aQKBbb3KO9dIYAZAa354f4dsBjrqY3LSHO0v6
JehJONwSUOWL58QN5GrNE1vZ/mW5+fBNU1F3ikvvS6ZRO90DzTtkbqA/qHVCse5QZWzv6/usdNyT
CMrZ/keEjEFFFCCzkVlmjSRfSjHEIab+9WBag3vodevtau78pUz8vS9uCfxg8/MB5LW4pdGXceQq
QOdnwSPQXy/FOgMghSQT8OXJbcOF5+Ok/37bE5vEyBAntzz5mCe3k6itkU/sV321T9PyVez9hzuu
xuW2JyOq9U5pG4gXuq5A/2dIqiNEXyW0AYoNdZTn7MXmT3Z5hKavOrIXgFisk6NE6Uza0fJc7VjC
zIkXAHefejdi7xbnwIYA4gkD8lbMJw9QHEL5LMHrZZAhimLpGhD+X8eSrjRZUTBx54Rit9lkBLmx
kcOIpqJ/BSwI1Anas/ZBmm6eqEpF+ofCK4oPez2D71kut5jEpNDjSozGEnTSBxBJDQQluGCnJWEd
v49YGwJNqtNHp7Zhyqby7LFaGj+bbqklcG7FlFtN/dh6823XdhBkLz2xL1HNP02SOGtx8yihS9SW
+D78aopL57ovarZGEl29S5ArOmd6BDXpHGh3qjPMgAFDALFlvKMuKr2bzRTQKrSw2h3SZ+E+mJDl
G8UoKTIMsNCnILTMa0ldR5m1bLjWvOaT5K7DSDAs9Yi/8Q7Yn9wO6gj72DFlk08gKTJ81/XlrrMA
2Ffa3N32BbTVBluPh1ZZ5lotpOCcjzp9eVCXZu0bC9DzxCV9yZJIacBKZOezRumH/O0c+fvX8QQ6
KDFm88KZVKhclj/rVAcYV9dp2Om1jCENfFdErzkqv4H167T5xXZyS+mPMF9cGMBC4FJWqbteGhvQ
4K1jlLfSCwSCZlK6omcu05ZKWIbiCgJ+3VKpwUVh9EyjPO3WIwVQCt0RVcvbPmW6phYeyg5UUj9k
VAo9Apz293aCHIfYpDF7OzpQWvaX9IoljGpi55iy3ShJW6hufsudyrzfIts8eDIsyoq3yEoJ9DPf
zcsrCROHyu8B6CufRcYXB6Ugyr9+lpr6MIoE6nn9HI2eBhCMLP8OPgNot/EW/ivjCrVBENblAuXt
CqUwz83AtCgYpoGoFpdcelREmedt2luHkwRxrf3cCMv9ZGWvYptk0NXzcajVJ9atObmV3H/9KPKp
JOjkpvIh6rpGa9VJXht/UcUdowpsPjKniH9k94Fa8MZvoXFa7GkFFUeHdjYi9Wr5Nc//GquSwpeq
tg9ekEP/vET1S7Zlw8gl2ZquvEj40EAJrYdPsKsgkGorEaJOVjvc1HKp+vqyQ0If3O94A0kJ/mkx
bh4vNXXYYNW7k5Q2UuBv3WI+Zq8DUUQMv8WQ7sUtt1kdW58SDErdZaDttu93PPmkFXwAO7/TSk7F
DM4duhL+v56v2JlesZjnkO5SbHkT4HgPke7WbCFlVZG79T/EwE8/nhV2zFb2MqA0HqD1EuqcpZU7
bK5tHPQMtV0chM1lTeGJCaqHQ6QwB20MRWaoXJQ+InKjYaDmI35D02LwwtFwBc8wm3shG/gXA1uf
AAmzcz2s8ZZBck/xWgv5az9dzToz3jU5LVP2CCLjOk9bisTMzOGkzuy16KbKrO6CCt3lzGAxujEl
HpyIVGm4LyV4TVlbFeHncL9Gwq8Q3ajJ8NPIdHeXjOx0SrOOsMb8M2sdYbXLCD2ipr2rHU5vf5q8
foj1A8knTlheXMxKMsPw3fKE23uzNT7MipMfo5nDgmhcvgBN8hXS4u4gTmn8eDR3Y11Dx2gpPPjq
rMiPo9NchtMUrRnOgHj2UKaVre7UpOFcp42zXZCUEP8MZn0rjcuu+q29NFXtdrCTL5erZ4lWaiQx
kIEf4IZ6z5Erre17anYkfYkMGyJ/P9D7kOvgqpeun6LQqGn1qIVRnikOgarY8flOs19+5yyNdEOq
VxG9NgHmzW8mses6ONpuiEHSv8eKQ+LQ5diz8jdv4sT800MvGwEM5t9h5DlHubJtNFBKdyz2m0OX
ubtelcMBFP81e5XM05tlYr5eSs7U8MMVY7V4RqRFKyUalGdED+NjrcVX2oKpmFVbe8yDkCMF1Xjp
x1h71KvoSq9z4wX6Cu3RpKcuvSCmt/i2vPfI9zw3owa+THeZUkYcxoSZdZDGcru3qzHzzBMb1GyU
9olRYjr4GSnI4+mLDiH8oupo1Mcc6PgN6wfWZPTEVM/t29Vm45n36mpufKX0YXOUiA9hXV7pF1lX
IRO75J/cYi6pEikcHsdndWs+mTFcQlZVe58iTZnYbMrmA0QE3t1IQRDvKUP5ZqjlurW7xaZ1NnOS
4U1rbK4Nxnnm3FBu2zxUbawc+rJTd76fl1/dwdiFkAH/cCyqIf8zonChJypT+9/H2CKi1mYS3gwQ
cg4xZIxI/Or8z0Wc4LAr9SLdgDXqWW/2+kuXlsZHb6uyZbYFU1x5GizeD7n1UBov1BvoN1tu8nP2
Mn0vX/Tt2241ZsOrP1t/MR9+QOiU9bDsFvnlh19QE4XtwciSu9gdkQyIru2FNQLRke8GDL1XKlXS
6uXSzZy2vQptD+44awq+a4sXecPizp5TSjSXkKrj4PGDTdKsqWBzE9Ke8cxGrXkfFPXImSSF8gb8
M2ewANbQR042CqfloFHAgjtO4eWDC/qZ/Uj3ohih95ATMNBDnzzdcR+aOA4+xVazF3Mdh+GNAYUz
5Oycpv1bEnXe1o6NsIhHQZ8/O2ygy5ZNhcDKcxNQDm0M8K0XPRguzVLC88G2eaWZkXLMJtM/VokN
+36hIeuqqcNXsUmzhVDLiXYTRf1JbyU3a8IWZ5UeKNAqmy8225arwkB/rY7O7Zo2I7t23WTePeSw
4W1U2sFtF7UUQC7d1YbK466FRANilL9tm3cL/l0uWJLHQslhg/63VMn6MJxPkezlaHQPvx1yGUnu
+rvUxIKVJObJs9u820dExbu5sNWioUS/MZEVoRZRXZ6ipjVCftW51gpUE690teXJuXUFxrYF/z/l
pnlkHzIl/TM3nKT5M7d1NPXg2UJzLK1BjqGqfGJrVEUHKMirABrvpZiv703DpLBxSQujhS/GHxAf
oHJy/jqxTzBH8REScn28gN8MmS2Q6nsYXNVjbANeo9o6VY/Sd5PukJvsuojJGZx5tUs381L2GGAH
XsI7+CHeMqU/p2gkGYV9/F2mDFRD30UFLNxGkZtS0WG09oXjW9YNFUXwrMDsBLsKW0onzWYrmwnh
a5Rr5z6CFG2L20LWYcIRVaC8YtdBp/KDkk7O34EaQwFUh/exMz4Byg0P+bwIeIltTiDB8+yg3NWK
Ft6LTZqiR87BRfaRRfh7tGLwXxIieA2M3Q6QkOqfgq4OD1uajOI2cIkWelbumrzXLno2UgA7OzB9
T84zZ2HRnfQqK+zREwDKLF1UqcxrfnRQShhd9olivPYRypcLDaknUJMNB+C/ppZTX19KbN8Fp6la
EHeSKs73O081dF/ukOef2PfqLj6kq7zs1jsbS3o9IqH9fmevq1CFULJvqA5OAHFozKh7u5JuoTuo
2/1qk6426j+s2URv4d9SA79cYF3v7m14yEXeSmr+FavmGL8i1Zgl6KquaoanOio1uR+RalXKt8fM
i/BpfZfmAER3gaf9Vdaj+W25cJXI/Eat0F8FmrufEnWcLqzJyq8bPTCewtGEAGjZ5mzh+QnGcPw8
t3a1V4b6sqpK6o8cc6FdoKl1Ox7QmYE4R/p2VHPcEqbleaJF4WrbojfbFucHE8yLdpOe9x4PL9al
7r5qYTcy5ZUml44JA7qp9W+ebnkpro7lVRrBPYqOz3gh3zX5JiR9b93aFJdznJ19Wr951Wvt6d6T
dPQM1T09qJyDdLPB6yCwpP6s0GqFd1MRXKVakz9UpdNQmDBBTy2QBipKIVuqEfrQzfaInHl9/G98
rm394y/HjMmyPCp2XBTj3A+VNFWEgElfK/2jUujuLQTS0YH3JaKwteG8lplybQRT9sNImhG5Xh2m
erWwkyNvjHAXN87Tij/IfZCvU2E9AWsDf6AjxnLTW81jmOjBgxc24YNc6fU8nTu5muwppAsf3KUR
BxSTpRnN916PWsiirantBwcFOnHa0ErBTlJFr6gPIG4qXcMOlQMHTI8yktM17Vkx84aXNZSKovSl
AykRar3LGqrkpP8+7q/XBRZCQ5Cd0qgF6s/QqLWLADFhktYM/EHiRKdIkuWNfe8oa9qWC20iXHIL
sRC7dMsKrWVX9r//Kprz8c/CKbyq2yrnCygWUCz3ATXtjWrWRUh+P6bU659Rz02lOGId8cFSzZcy
icE+iY2tv/ByXKgj0Cjv4x0iDuqFE9toUmkRVN5JaFXxHsk0eGdRWXyAsNq+X6hkcl/Ld14PYFJR
UNEQpzSFYkQPhj/cTG4Pg+2SJI3hV/5Vyi7dmXTnMEKSF/EWuJGnqLraAusyM259A+HvbLmHzbf7
rEiosNR0KHfiIv8cBFBB+YVbfA7GkTIPtao/gzmJ2EEam8/jlPz0jPpCYDDDAogZ+6y8sIIJrqJ3
fIzYQNApuxXzYs6IGJk6RSDrd3Co4QeXHBnHWtjpNtuHcYLaVHYSlxZQSvV2VnGAnY3HqrA9+FH9
CqCgOxxPmmIY166EhLpVQVZFhoRI7jxABIakDOWkMoIn0MNtCEkclrFPEhETmc7qZXC/4aWleFrW
RGiV1M6dkSCZa3qAJAZ0Bu7zyM/uIYLJaUbvymyqn2KXRuwQ7Uw3KVLuqa640Ij4eXSrad6fIeeF
8EyV8RV6lOpdr9fqXVGE6p1bwDiB5Mr+g126vsk/Ef4/yP+XBGna96tAh829Uf0bFRocdpqiiNr0
0EenLpyUYw5gZB+6VQOIM6e7NBm6oizDF/dqlcsTV70AQRHVpM5/iR9ijk+KAVJfhdnxU1NxXNVZ
zchSZ9CeephQKBfubvommTlpbDXrovGqaL/2KQw/b2Faf5DcYSysK0pwkSytEu0pRTv0f5Q9fCxQ
dHVdV5EDNDzHdG3dtaiEPC1QbCqV1VeeWQ/WBBcUhLpQBtzWI9x70PhSSK2F+WVQKuZzUevWzQA5
DsfKeMXWm8GeRVVyGEElkhyP/bU21s21YNgEtNYahnGdtOMPQbRt2DZeZBQOq354oaPAAdn6NCzP
0Z7tRU0JIJ+Kh+8B8tPICi22nkkaTCLLniC8mtWNXEmTBPPfns0oMeyKZQdOYPdapMQPclYeKWhy
RVXyICuvgJ745IRdscN7HWjZ6lt6jWlal64DAENJEKNAr2O4UmFpubOzGv4J2xw/LQrYZzwB2z+g
JLhFBMFheyF+sIKo/8vxx1cjN7wvvsquf4tKzhM7Gcke0mvllnVnfPXfD+OPFSzL39KG2M/m4GEp
gHU+/C0DmMzaovX7x9zumL3AXODfA6zRoJ2Ju6Nppc51Fng1OoJ5fc8WAWXdVpZ+9iwFQS6vKX8y
5TuHnqAOzowhPxRjBKAJZOaZXo/2c6BpgAwm9bvjWN256sb9boB9+A1qKHBBfj5NdZHkiM0q8Fqt
UESBGq54xBTo4S6gVrRSBu+PIjJ3KeoVCLwYkDfBoAl9h9I89B6wv1AZYW1NIB8ZI3hizuplJuVW
83hbIeEspmyZZxnO5//+X+RT/6No19QohNHQajQ8W6OQ+NffRDbVEbpEbvCqKD3EXrCBNVH0Iltn
en3S+dsjG2d0EqoSXmRPrUZOR3LGRN81DrSmlG4WD2i6XDQ6Nerntd6mF1AZx5dZNYbPbWvn4pWe
BaX3M3uTpxFJ068R4pSwwZggs7L1aB1D7lDAqgCfdWlTuTP2k3tTIj7b7V2pBZLLsAouI8PIrrPM
GaGYdkfkbpVAvZ5631yIJ92zPta7dCG6gtSkn+qrVvq9cocMZ/OYegNVhBbiDg5CVryggUINpe9d
Tuyr7YwFrRcFJaKBiHQfxJs21tOkRDCQx/Duo3IH+SDklOfo1VBUiYTpc1kF2bUHyenqHZzIf1K6
o/gk3is4USuLcDgMZus+uxH30ynZQp/FSe+nGKmaWqkOHfs3B6WumvRs7SOP+s9LcUEcgADzkjRF
yAcsRAJoiMklrOv1wZNR5FJGTVyfCspm8ljRKdmVWs3qWaMX5kO1NGgJDlQRGOdIlkFXtDQZMgAU
YFAdmxYFVLzo6FmBGyK9FBVHr0C+oDX8+FFDhJ4lxiIo6bEBxb26b0PdfSrH0PvThUwpaWuoJ6F9
vdS6/j5CCohzbI3D6SZobtV6vJce9MCcRDt6LabgPcrwyubWIPGD6T3R1FvjFnWYFjBg3kMIVWW3
zLDj42Rq3kUzD/0XrYPppNHtn4mtPMXtmL1uoSg3xMc8HTzWsn7/JTAi3pqp87NeVhS5m9wZ+vzA
sUoDJQyLAt3K7Msaig/pbfamyNv+An6OwZ4RAFlC1bmEHDRfUiXOTMe/xtyDx2UAanvWW5NyMfZd
su85foT7jE1cuxwi6mK9+IIj9f57C88fAkTtN1YC6HhPNhscWRY9eTGgjhB023eOzr8oOQA1lFz8
K7fonL3Ztt5rUWqXErCN3Sc2H6w0/8fYYJAXGbsIRu2iKfZt7FBKa2bpfYdG8i0ryY79SkX7bg/n
UBak3zOPdeEcD96Nm9nefZIMaCtDMH2X+9O0q9HbO2RzqVP/RiNXYpOmR2ErO/tdDGIL3fVcD/cu
rIM7FcHi5zScwrtqsB4HtMKexdS0GkJ8CJ4rVLk/q1qKMD0sqDvpVnYeUg/hsDbCWZTDfBhs/85t
IrU7Y3J4Xk2pTnlp4BUXkAGAzTZq7daJ+nl1ZxmEAWtX3FpqdPZ+SRSP2Fb3OsaQs4OrRAr7uwUH
Uny2b5anMolrNcRd4ea4rZkMXySdNnwttQJ6MSX6qfhDdmYVY/ccp5Z/GanhfMW0o3tC0o8l0xLy
62jwnbXHJlDn2yBJIBntrP4r+jOXVHAOR5hvy8u0b65mBvoOzns6Z+vPB9IaT3e2pZcgWcfoewxA
lRqv8XNU1solhKLjonBya7eedmyMtr2FUOgOuQymxX09a8fEj66oaioeY1fNH9s5C+7NDCoZrX4z
LdTQDyxWxc8yj+dZN1zF6LOjkouy6E3p5faNXEmjsBBBOTyMLyZASycO6VoedGRhRMmR0zrHpIP4
Jc6NDL5FAzjY0pRhysGS9I+zHjtHiRTXFiSJfjJlF10SuW85Egiz2k1Tta+TZZ3lZl9+j61igpzI
du/D1IVgGHrxS2VSzedIocw1sHP7Z9rba2zAWuMkNrK1Zt9RFpVD3gVccTxKs27Ds8CaYP8dASLh
FZt4o2WTPhRvn9vBYRqyNTeiToHS4cFnbSIefyxXjxXVB1Md9EtroXutFrpXyKaR3pTLFO1dbScu
adREqdKVGVZYyCRoc5+Er5GB4lW7puNck2Vr+9SrafukZjHaLlbaHqSbFF38ENnqufSkgXEtv3Qr
tiC7Gh1rvn0KuJjIvtcb3qspZCJUUDH5BPre3rpJHn3q0xbsfJZ8heIV/clix5OWbZA0b15ip7wx
NMX+ZrL+Q7l0KG5mLTKe9bZ6FrsGCOkcoYLhtg36+An64B/WEq+W8HBSeo8imgvYuRiXo/1ytL8N
A+Kt4Zzl99Aox/cZT1hg2s5TmRfXbl/5VOkE6FhO+k1sBP6tv5icQvVvt65ciY16QtvLmjVKsiVe
mi2qgksrCdT6SuxeUaORCEWmp5jjedzU0XcfSqyq7orXqLMnzlFG/5Kq7umzE/rwZtWXQ2Bc2kbW
ZT/iV7/y/Jsut+ORt064gzqKEmbFtvaB53bf9GI/wln9h66OyT6OzPiaWVz2Oanqa70psj9sN3xW
2uqIBtAP0L58kFYzn9AzSG+9sf/a16H11C5NMLFkm8ou3NeQUIEEhahRR7P+BjFaJIeXJgg9jHIZ
Kk28yzgQZwPob/fHQDQnCKfsvL5MzepHHNrIg+lUtbiCMEL/R+e37drMkReKrCqnTqCnjHk53N5J
dFc4f0fPfaZfKhqC3kUZlsjr3Vsrrp8P4Z0nTFkuNpj/WgnQqcM/PFIPIJUBtT+h3BLX95LrcCis
Mv/8Zay89AOo5hxKCMqeOZpErkYe+8YZr2/v2ofy0+6d9IeqwAZsjdP80NdoQGe5As80rDBfeSru
ZbNVInzHonDeL24pTmyfyp6jMqARwbXQwyN8ojxSrmPkFjyJvBW6q6yCwV+cv0uYloRYO+cVoR5H
tiUye2xv88Zpb+fZ4GAPUWKKNOiKQxoqAbu1uznSJURL7YgJiGMwG/97FHFs3cGFXpbDF9yaVdzA
w+ZdbeNtcZLWIqg59FN5rC31AS4f2OHlL8+JSYgYegCV2AJWcx3wwurMM6Wm7hjVxTi+8qAiebX8
5EtYhP2DpmTRp8Ad9jChOq+ZmajsSjbIGC1RbmWxd+V6GqqmeDmMvfHDxHyq50B/VLz5wWwM9bNm
uTDS/Ho+AwPQT01LEGmCBXo9sjk5x8lzyDr2ckojRzyDWf0MnRE6o8l/zvSuugy7Oe440eG8Bw5D
v9nD3PgW4va881Ce6K/iar4JpqWe2DG+lREAjHCpRYbTOfcgYqQMeQbljcJIiHZqkMHAELrdd8ho
y0vxAsSjAm4ovxWUn6y563CrVzK6wkVBBflpE02ygxbpwTUgnnPpSTPA4nKQqzizh/Xqd7Zw8UrI
zNoF7XieQReaDnugGAt+9dlZEEF6B4PHcp2gv1Z1NboRvYN6S5yqt64Wfrb1wLyU3mbXF+cHW42K
9KKUqVEUj1eCe7N7u/pgs6d6RAsp1ncfHNs9tgGKRInPHd1A5moZ+cPNp5ZKbGoy91TYo63VpfE3
tnCqc+SqU7DEqvo0aN4Lxw3Jt6myIZVEn+KQBTqyGOlMIbGTXhup+V1rmD8xLX3rlkL1UC9cEvrf
NrOC9PBMeCQsc17TfmcTXoiVkCKFnUZh6b63gXvskiJt19/JVFcTqzT+NdArH1YUZ5sp40NTDp/g
VQ1u5OckjaRCKfWWKjZfMeGXZRYiSQUkIXCD9/N5waJ0F4PZuSyXc//ZRBe8KE33Dj0qapaaL/Vi
dhV2mSPDts7sOjJetyTpsjv3IYk83au0w8m+lqvlYQStoPlzLAEqrNtistn1YS+MbUYgUF47Xnxw
bMFrsrLA+GRjbd0zW0ho2yzuz5ECgg7PTKyrYmisT7mmFXsPqlgwLZb1yYggHOC4GY2VpVtGoXFE
N+CrxGrUkD/Vqc/eJ5lrwGTtkOEbHtfBBhWRK5P/Dun+/7hVh/iV22rrRq3svq7buLJ524d3ReKZ
1yem901dQ4Gcs0fwCCLMvzd6t3wLxfilsOFmc6Ivxy6w9JF0WgfevFvqjywE2FHmWcfGPGf1CLQj
ahLMhXfr1CiDzRbKUZkfwFy4XFLeNp4PRdDtJG5NSRLXu1UgIxCbxEkTACa7sznQO09Qbt59cPT1
dHIPifUjEj7cRxxB234L9Da+Y1/YOWtKa7xdv6z6X76aRJ8R+IvvnYVpW76lteqOl6YPpbpE8br4
XRIa0MN1EQx/1iMz2agJ+k/aZJpHxxxfQdn0n0AH9p8c46wz6njt1EPzvcuMdAEO9p+YvBcXMXsw
l9LV2RS7krFWL7BOGUt6MiBjpbEZf5J7ZUn/feEp10Ldu4Trs7IOGh9bNXg0r2wK1kVKReInZOR4
UIRDc122XfIydOjfaMqcXmZGmLz0Zm3vLYua1TTU4hdI5RRotRsTCDRdFY7zG5Am05l0Ecoq77q8
e5XUytT7R3YV99JzA0p9x73EyY3YlN2PZV1AcBQdZmcIHswOKulW1R5DlAMeY0exb70iuYPPSnsU
Oyq84YECWPRV38N4GKiXrommjtgSqxiO+ewfignO7pkTxF25zJDURTZnArxVlpl3FFPXUv8JPOCz
+KSRJBQCnJ10+Y43TyH0TlHiusepG7xjBNUf+7GxC5N7n2us6W0U7kRZSrp8kvC06yYRwhC6/uLH
2t1/b82yn/3rIbDjmo5m6xApmgh/m5T7/bozWyetZafxUH+GfwzdU843ef13X2ozGq+KfKz3RaVP
30rW/o7hdF98xR6uLK2q97GazN9s4rv3+M3+a3y1jNMHxfSt5f39IV7Gf7+vjO+Zxlv8Mr5TOgnq
P+p4vZCe3oaA9TimC4ovZY4k+ZB643VC6fqX0Sov49FNP2V2NN7XHiyHYve1ZNrHWQKryJKlz+Uf
DuSsD31pF89hOx7GxWxwHHdlTnxxpatYCirKQ+mxTCy6V7b4JTkMJ45sgrHmecEtYaiqLyj1VcHb
a+6BiZdylKYqC/smQXtjMylqzeNO+sOUfAuHmFLbJeHEofOH2M2IYp13ifE2FPgB7dzKWRMEKpo/
hjUjndob2aulslNT+110x2Zc/spilxXQPL4Af7Qfeq18ErOOniN07rnBicuUv2ZUge0iN5iB/jAG
27+Q0GZhchRvnSSwVv9M6l67OcFErBiJM0cpsjtNMISgwZeOI5gII6uMCxPOdD+9cwQ/+LuEcsET
VrX5V970rXLGCxHmvkFtd6hYdBzHoQOAfKqpI84coXucWQ4TdT846nV7Laa4c4njSAb+ukyDW2bp
Tl2xiLMjUOpMIV2vdR4kWsYve7vdbbbtHjK8xAX+GB6jvrreTJKw3CeaB+1u/XjrfSCUWT+LBDtO
N53nbX0XswmVll59G3AUfZsvVx0lgS2iQ/RTewKETUlOdBUSuMVsKWJbg9+H6cIEOLFargkn421x
OWdNB7dHGyksZvdcbyBDVKm5O7Mhb7kJVDNBTWMOSjTVaHJzervq+wzPSX9xr+GSKeFQQZU3I+pn
UO6YVx/sEjGzBLn47+eRZv6D+Mpy+KlYTIddy7Zc78PzKLLCVvfG0X9pVAiZanS14u/WXDtM6zkB
kJOBaFLUXQlzxMV2NOCVmneYlPHzZpKrUv/T4xsEBOTvQwQwesDjZETLYyvr7Ww2npvu0iyS/ELO
YUE+uw/IcECrPKT1eWTDkwAKsL/hhAtlvd8EAya6MCU49ZAX2ILz/NrsOIpnA5Hji4XgQ5oIBfQD
78w3m8ASapOTX+jWQ0QwvPrxg0264pBciZOhfmfbcuUeQxFWOwuY1kVHDTzUC0DOl33KQjYu42Vf
U/qASvJzmwOSnXTnKTXnixFxakk5iU7N4f84+7ImOXGm6z/0EQGI9bb2vXrzekO0x2OxC7HDr3+P
knZTLntmnvhuFFIqlaK6qwDlcg6qYkndR/BzDW8aop+hMvTrDmR7Wni3w2SChEA1eFsHM0ta0gb6
VzNovrFYs1xwK1Snug3htVcFBXOetBgdbeP6qKckGbAUwreiA7DTTyucAVmuYPISfBs7yM/Ejxrk
UspgVkjzYJN94HTy7WxnMlZ2zSUCc6aBOsNU+jiUsSZ8pkbo8oSs7PJCI9IwNetNQ1pO+NzCsXKn
kTXV83/8XkxLIcH9ArLoOggbWS6SDiwbWHF3SHGhE+gV3nnrj0aLqteuTbwjjkafgHXIt2EKBOLA
hL/i22D0zpZHSL2qTHuJsqxyHVl6+IywVnJx2/5Mo54JXHmdimWAmpUdyTylAbSkScOwePQManXc
cJG1sQuQFHZ8+6kOYKSOvUsg3R8VfJ6faqtmu6xC+i8NUdhRgRe0kXuc4AEpknSAxkqMq5F49kfp
LUnqmLV3GUxjspAg73AHzg1rRZNkwRszuU8LvBhXgOqZ0svbABU3Ms7c5ZR9TuPMaN0lebcbkEUt
uoYzZBggllKpdMM4So8Z07pPLJKI5oaNu2dx7D4CP+9NIzOALcnM6JFVIGRWp1trGNneLOQPs4hj
0Ftk1argeOXXAuU1tIfQXNq+QmFWx+NeNUVesn0R1/crzKzbvP3VxtqXWy03tGvra8VJT7J9CTbr
KzUkr+GRgv9Z01ckGwqpTbNBaKOsRfDTLPdQLn/I8/qzrrSatjWXXpxlwKuU6ba1QTGWm658YgBh
fwIvWY0aKxAYojRdPsloWJiBMC6DIn4EuBrA6vu42Qa5ATgV0Nw/4FcKJ6wTnkhjltdJ74KyRDZb
Uksb8CHK0HbWNdAwVnFl4m1ZFOkpr8McsVvf+VziQdr6Xvx9gI91MQC6/gXhxXFbW+psEMX+Yy/B
i00qiR+Dn9epXskaGOD9s2MO6Qm3yXydK2sFrCU4eX5nFcg+EdOOXlJbg8M/k98NVn1ttTy99uNo
fIzwFcmiTHsWFeMvo2EtRZOBF8k/maC0GOE8XQ3RgG+gajrV5J1ykEa4H9Koz72LNnpvGomZgLyM
N2Biolkgc7EF5yhIKCJE18kAzURa+ILace9AzyEThXV6jxDQ/FQqohYpdQn4ijK8f2oLOF2BL2oj
d8+IEjXWbHEasuA0Dd/N+JXlnidZkJZgoXJstp3NlnmAEhVH25oIjTzyAChhKO/WX6MEPDQa1/4e
w/gRHFfD56qL5UqC2v1a+2zc10Hiq9vl/aJM9MHfTpg+1tYAJLYStBTbeMh/VAUr9xSq4S2ObJp/
nqMyvYtXu77CTSVqUPeydPGdWyTIAMUXMt34eWpd8Q+yrlWep0ewZF/wGmxdZeWwSd4jyLepTQ72
mfcJmsU5KVjkaaDdGKGJGnSvA95vT7NxVPTbJxRKgiwcdmdDnYS3SWt7czHrkoohQI3u5L27vpsI
jPrJw+kWP72fl4n7WX+xvdc723qI21ccATqTFzXiBTQdlk2/wou6ghL8uZ4+/ii9v0sGFrA7uR7v
UCcZ31xzoUXpwaiyj3eaMnW6NXc9MKH9arp1gIrfWtLZzhPTh/TaVZR28jx/RoRgzaOIgRGp/iez
nJVcB/AST2+Mkw04dNOlFNV4/18YM/3oFZlxnI1kyO48A2NuNf+lEDeINxIsn0ugqZpnL/Bf9Sbh
u6wMLaBfK1nYGeiWnwFR051J0oWVeZ407BKQpkAm/Uwy1NaaODJ42bAaC12sTNBdrKb1tJDm/3Gj
2UTwgTYjwXQNdCGqoQ2RIv15NtgXTbdK/BC3Pb9IzjLCS+YiNz6GvsrMUiIGrBewwrXwuxZOfU5Q
tlev4ogn56wNwV1q2kG5NpCrDXbb9ymap8bF73xRJra+tnH8fVs5T7cuPwIYq99POxtWjWMdTTMj
Y3iKVdMoDfwl6sb+dnwLFPXqpk8PgrH31gbKya6NEuWtEEck4ZSjPBSy+BInWv0Q++Kt0e3xIfeK
GnWYP+V9yxJAQbp4cyM1NZH6GrtmCDooSceBPjaoJiiQkeRHKNyfJ2gnYZdf5k1ogdqp4SN2et+c
+z6AetVOZI0mwtKF91zgjIV3WcRExfiURv7wBMyFfs0CjpR/W3+T8bDf+73dXUgjd4bxAFIHEMKq
BdT03M7wetTIHa3yzKB7LIA2/66A+nW+Bfo/X80yqzU/GWCVOpEIJEzmKRPJC43ogooIfjgP8FOg
x/m5Uwx2zQHsaQ8kam3b3AGHBcAASoNWdRI4SX4eZgeSJYHLrz1oRmcb82ecP7fbDvsobW8/Y6YB
pWdeFdjgvWe+IXe0SkPu2yNu2vPGhWHyrZaAMG1e1Mf6zWc0Q8s8yXaPFA7pNsdS/AXmIMdEiXWg
orCAcLBLJDMjjZzGjpcGUMKwTPoxWmXixUAe/xGp3wjMTtqk2MDezmSVjUIDY3ypUOA3lG3xEIZN
+1zjdwYfMHByaOg7o35NtWiXAW7zOXBDUDJbLooVmF0caOiHrr1Pa8daoMjWL0CN566NIikeNA5z
OpJCAA1qwqOu1pI5r0h2NEk7kLmmfbugqkMJE0VHuIM4oRumfEtxkglYO3oXdkPbhmuDt29KUzQm
aWy5EBO4mtEOwP++dJ4Vbqlmxc07f1/r9W6ubyH5XMYyq3kAabuTp+9VMqQm4fDb473yRg0ZJMj5
pGW0RdKgahrQYB3c6VGzALVZfKA0ZBHrI8iwC7CFqqzkNveMJ3wh6VRMEjg22CJAlvMBLlCchX33
N/0ofyJVaiKrAGq0sv8n/UAihRv6dK6e7IfIuKTr8ZwwPnlx/NTEVnCwQW8PRk6rACgcwGdd4GHc
9FHPHRyo6ZRyYjfDQkbNuLpV+r2fhygmoWW3c7OxaaNQd7FpTC1OnN/wGATMoOsA0FqX5tFOgGNg
VqE5Nfp7j2Q0S3p3Q+YLCRIlA9hiasWf9Gji3/cAs8zTAJbHLW1b2YMlF7Tsf7gM0isqAAKnhQmu
zZ8f4087/klGW9Q6YBbq+PA/fIhZpSxS/BqmjxyzcZf6Yv+PO9AyajgXG1Ov5X5UVD2GaipF8cPV
QRfV1Yc6YMOORDR5p0YT1aDIeOa1UeDJLYCDX6bZd3OzFerRFrPKbD6I/XqRl2a1nmbJ/L8vJluW
DnQLHXSo75/i7mrnLahnATkO6WmVt4mMcGvXXnChGAQAk+XRNIrvNzEIU9HWgt1oM8tYzbcJz7U/
LRIy05aaHbuL1Cn6c64ay9a6s6jh+DYsZHqpEYBgkfnTjVa3Yla168zxA/DZ44dYF/EDuHzAkiwf
4XWUj4mf6w8RIG3UgMTF0KWP8li+q5C07pa+YP4D6bFilBu7xbPJQmLjugmtcUEZ6dQk6hbHQapW
rf40Lak6kHLa3ZjFG9QwINTmRN7Gq7L+0xhWe8MVxrc6HgJUwIzedRxi7ViFwl7VVV58q0EeqxQ6
HY7p3PdqJBiz8goUAwAsaLb+bXCKrTBk9rnA8xIsSna977MgewaQ4w9aGSXZN1By2s8e4kt72jvX
rI72dhj7be+8j+wV4D/nvcEb9bY3AtvltfLwtm2A2/XqugBV4iVis4VkrxroCcGQU7dXUAwnB8vI
gcQNFuMXpzOTBU+AjGt05qQLjGkG33j0pqu5domEueCJ6quDFpRZY5S4OxqmwLdeCV4BNXusEW5S
s/NwqMLoRnlei6SJ9lL3GjjrE5DgVX7Ov/Y6YPI9ZsJ77aSXykhBYajkDL7fRZXr5cXzvPax1bK/
pJLjdo7cfARhjzj3Zx9AGACnBOTSr711G4f2LrU08SVrAdQBsYW86W1iOT3y8gEZCr4JuYxHy774
QBlfWQJHLC9q7EuVdzlD9WJcnsEQjY3VkGZSpY0qO2SDa7qGwuL3GVTXIUztGwcySHrTbGCBZCow
mLFFBk8BNt/Q9XbwLb1Otsoc0cLBKV9kbY57h+PY1xcGPxZLz4DLpamj+smoI3vXVgVYvdWQGrAC
gJWRJ+bO16W1ymLXXNV+aO6rFvyd9I8RCJLtQVE4LKkOfh7S/4mGNc9ulfsAUfB5Lc3OymSKZku1
0f+wtuLpqgNH4qMpZLnrbC/ewqVUfW77YJUhde4VSaXJyg57/TSGAu4jhGgWNKHZxSe3d/zn3k6t
fQFKibWZCvdrNADtAwtFx6J1kHb86Pp59hT3bC0ifgGPyPBVt5Gtrw8VA0eUmTy6eYXUDgXjLvIk
RyVF9DZhpu3bRM15Pq3wOLxQDGhryCFkBQsRyNQZMjUDJEuoHjVmXaImBpTiy3ki1eVvepNy0v+I
pOFPlkjtTzYnXf8Y+X14Iq2gEigbJvncgLlA2yIp7sWK/BrJIKjesFBt7wJpsoNrOjB2eQ38goWe
NP41EkO2tjvUOZaR7V+pSfBDv4Kw8bEbQQE6y6tAGsdWb08kouXUS3Md3y4DhMsRvAl12eHG5kqp
L7QwFHvTyf1kaTdnCe4deEHj/AlotMhQNwEcPg2VzEFl0cqJR389yzq8BbqdbE520uZPdpFFV0By
bWYFrkUAhY7bZtml0t43dsmXKCnsj7j6AAkcsfmldkLk9nLk61fCbB6cCmSWem8YX6LCyFAPWsfH
2DCKj3mgrUiuj1a8HcIi3xZqfYkDOIrcuo9ZlGuHtGUgN1JyF/hzqC9H7h3CrNa1lDoqUmMUYLES
aQHpCI46kQ3iajS5f+SGy9dww7CvNhKxzaHM/vr/0zCUDfaLDRBe1nKop9TyxC4Bu5CisCmcEs4t
Pn7xXNve6Cr9XPfSH/8RJ3DcX8MEno4zPXN1cMkw5rg6hRH+esWbNVfUTf+vyCwGHg47eW4qkIoC
FmFp9nn/0dG4tQlTEW5sQ+8/iqroVwFiPjuabS1EwcvUwMupmg0C+VmAheRKk2I0V8HAu2cxdsGL
k/HFJO4qHNvj4oGWjHicnsDRiwoGZF0+eTj3LG1VjJVIC57m3jhQ4RU10pLtMijsBJmmqODyrcgE
mO44adAiF/gNSw13mt3A/R7ZRgXKF34t/m8MAOX1WT5s5gk68MBRLqrVPF3SCwMdl7qRZ+uR41ij
+4k81rxBeaRqaFj4Bcoh28F+sJhRbGcV6s16tIxkXeNEO20wD7PunVpJNmnaG9gDHiRvhme9t23V
ZViu3Hhu4+7A9wXAmXkjuuZEd6JNYaKGPkFI7hoaeBYiACU2jg5K6HWoib8Rwoxx64XKrDf2wGK3
yuFkpoG7rDs9WKPooMRRUDOy04Bgw9h09kaCquBEjRV6Tzj4qMAWt0HfDCBZnJ29g+bb+pYlOVAA
Gs1CvhtAYOFxygJE9qHTEbosSXMDgaDFvQJ4xjK2Iykt6OFdr9rMeS5ZFZ1jPX7NgV70YkkrffGR
JtTrvHgikWjwE2OWlx1aYJG+cOkhGw5I/qzzwgdDNSj/r+E6BnF51/fhAzW8y6MHLfIexRihPjI1
cg9VBW14cK3yy50aEEE0xGKb67//HNk9v5OnA3TB9xzf103f/L0gcowK046AGPhhlKG/GgeX7UMO
kvj3eg1DGG+VG1P5Ro7Qk9KYCjJmParh4GoW8FvHqVDjrq6jdSXbK36bsRUdgOOaEPAgZOFGPVIV
ID7ASMGozkFsrobzLjRLMjDNp2sWw5lPs/PEZGu2cP8B3g2SCsAF3yz8aSdSmTehnWqiDeDAmxqE
+djWQwCQWXb2Y918dFXDAOSwN1Bksyia6iWSjkpGSUCNYoPgAhmEAglMVxoJw29OqMB4Rmke+C2a
0EY0zk6z1bwgxXYoO2bBjlbQxD8YIQVZat4OaEjdFlRM7bav8MC3FdqhqVARqZE89Y5ArNq6v8pJ
DVXNKHQEcc2sHwUyuebIbFuMsVXu5glagOzJfBVahQsm7J/b0MS8PyuQeBxbotjQBOm5Bg7K6iJa
QGZYqOdSyI4ZAOhStTnpzRvNmyMNNtKA24XKJ9pz1qGeY43tFgjfDZK1cDHInY8PI9AltyiPr3BU
4Y156IRws8WEu6TGIEYwQaqOpjfswT8Cvxhdb8z3yA9Z1IDIQHYTtaQ0qxvw2i7DAeV+wyBRCpJr
9rbUjQcaZcCaBDaxmohyvGgsqEsNkjPYDsWV+5uJGBiWx1klzsPgSLKEFndRYO5BTL7ulMFZLw04
3JY0vl8SN511iAHcQUsmM5Oi2irtcJN5W/i+ddmZ7tG92SPn+YCjlsn7VVQNwPdNYiTetwOcTj3L
ObDifpLVIJwhfCSfDd1+iMd9qNVt/Ix882bB65Bv2iRFaj+pUzU5UhkBZoxMOtY7rLj0KNL1PI0f
R4bSAzdFMjFCB1oF1BQvP2kMtV8r6k5SQ2svVeMUO6cccwQjWxzZbro4GNQbQGb/YqRUlkiJDFFv
loFw+cKQGLq7Ec1mLcY5MCrfr40WZ4588EaH7/0QdTMLrQKFXB7pwASyjzeiSBHFBTgsnxFnzDYp
L4xF3nNzWNEKajrTSReDTNMtKRo4T655jWoit2wYigcSdooB8zX1UOD4FMCNvptFSQBSs1WR5/VJ
el88j611LfFQSmy7j92AjNTMSLMFDcex8+AZAQ/zMPogr1cq1Pid0y8DeLi3s8zLq68yCcsj/LMo
GB9wttG9oXogDSdFXVkBt/as39Q2nGcjokizzO5qE/idhbWar6m1imRZJiHfkR53uuQUcOskUXFz
zEat2cWOt6ORUCK77xmo3rukQSwQr640Qw2jGeoOTmwViGxCn5Q8wcDZAZzxNS2cJ+bhvQkaU3Oz
Lb4V9U4h7d/s5RZ5+F9Ui9YdNIFnmDbgHVyP+Z7vAnbnLn8GwSCk7pvSfG5Q7bIG/uND2w7Bd6AS
7iLJAanRjkBiRkpaBD7MPTfxQrLomwtiUCJaJDJfAR4i+OHE+j7zSvN7kZuPqNLuvrGy/WZYZnFB
rcHfoqvzi44SHSAyAcakMlu+FQFy9jx1ZALDABzmQTEufCnlXtcz8UQTTb8Nkab3OA3gADmYCCIt
5kWOB1ixqEjFJkH9zsJuCrZLGjN4LC35mtpecTRRJxUvEU/leOd4nOZMpzrF2vBk4B6AWucIJa1Y
YrR6txUia5aFM7rxErETbdkGtbmpbRk8Ap1Xe5SZeHXcVB67ssw3eleUq0it/d0+8Lqfpr3hDXuz
65jP0hzdB1oym6fdaQ911XnnRYilOgbAi/IgtvHuEtgKxtthqMzTrRZpfm74QTRWtaqiOtiGhgCU
BB/yTcmAo0/DJO2bXecBC2WQRvQBySQoMA4cE+iUUOYNgNv0Ufus6WrUp+2jPgDfSs1R411qQDO9
UD+Qz7UlskPTF3j56votShStQ60aWwpUpI4pypLtEv/MJsO9n2ZEOQZsCSRvzCddW+o7moN/DRk7
yBvygNYEA1M3GdtXEBf668nepPlzt3ndzZZAjYpygK6q7UnsNjL9r1+G+Ruym4nMMsOxDQboE6SX
3eGDjSWKB7tRds+u88GNUjdeBaZ6ToBGdVEkXnSiBq4doCncdx2kgp0QOxLHwX+waNAjPQT42X9Y
x3jxPAhAk9ZaE09W/6g3bWXFEmdI2F6SEhnvHCBcr6Z5U0PZE1wWSAdPnP4j3ODBrjPg9qE0Sa3R
y1NtD1fKnKQsSf+naEI0o2HldVcCjiI1EgEe4UomSPSrHVL1fDmZtkthodqE8JsAgnupE/yGwVzk
HYBQ+I1GzlgNj3GUh3s5aCAUL2OUsvR2Um39qIY3ilaIXuzLqkPxW6JbgIUxbCSpadmzYwHwYCsQ
d2tilDL2FfjkQCyT8hWwOzRgkYbBJdaqYa87MR7RHtevISv1q2TIWstDzifZPCHMPlsWLG03JIui
ocfXelBvbnhGpEN228wyUaevvMUbxiyadWcZCliSUwW8r2rRmLihogCm2cyKKI7Ijv9+voLP9c7d
YeBYZdsOvrSWbVm/3dUTREDxpiCL54IQfvFyeQyHyjrh7GCdqIeS89shTYB1/bVpUCU8jZRuFI8A
BJzXCg3Vm/Bi3YjuzMWoVQZSguFka71zkNWlzOi8BRQqFxZevtPgHMr8c11p9kujmf6THXULHZiI
L3iFtl9AD71xoko8ksi34H+LDNmfaAhCUXdZgt1yR0NAf9YbZBd360ornRc97609l3AlkqXWZtGm
DvRey9auGSF4LYEyHamGetTApWAdQFRqH8pBAUxTd56hHslIcV5HZnBjTPPFbGJed2cGFclyHUZ+
NNmfbZlkgdYZtYuaqKyvzr6Kx6c58Fp7vChNo8HTV07YmBsa1l2SXZgsrjTilB1g1TEAXsP+mKp8
gBq3dBAjA9eBZv1CIrHVgWNeMbUYLXutMkAv9oOG1CKPt+mwSj6ZOSp/SIGagufmGS/jyEAyOrGz
Ku0zyYe6xCKdWqvLxSrK8cya11GP1lEP8L//dW/+zZ2HezIcG6YFjAzbtqas4Bt3Xpw0KJV3WPU8
2KO7cGIk3NVFEZzzLh2PeQsW80BHnuS7nHrU6L2JE7Jn59tZNuv5RdhsdQ2R7XmWDM9DN9TXY5aW
xzs57TjCs6VC7rjtqL1nw9QLzGZEwNacJuf188UWwM9aJM7wL1fXA0bk5hPPa2kLdXVO0ZTHef/5
ItpoLFaa3bxdHS2drwLp3+Nx7I0ViXqp4d0Gb3xp6L/uwYXgvrqIi67BkydxeHWT51a030YgQr3q
aQa3GQCiAJ5oRSfPAiSNO1btynHLfu26vO43YFa3VmD/QYKXJUT0lz+iXl1DylZHz0XfHKLTpCnV
I7IpwrXk3N07umWkn0imRVW3CAqvWrudL6O/hgjVMy6YkxcgJCm1R0ChlWt9KBwcamy5q3j5rVdV
OpUYs0ujGhoOqHTf463ocRaRvO797IK8T/dQVfaOREA2Bq4Cdf3Uz09G0C5pdGeyqnDQ4tWa5maz
sxbvPoXAj0TRnGtt8rLsNryyhrMvm+Ec4Md0jgoN+CmtTDdSAM5xSzM9r//We3vcBlonBwAPZfBO
J+Zw9WrQwpJKWkcjmJ2LvF+lzbDWOjC3Izu9+KltIWYL6q8z0r1L1AiYubv+r0fNXcWKZ+CHCJxy
19JxfsDj5q5iBcCk4O0DmNBzEVvNCdnsIAFg1d7HuQDHK9GdHEB9Nwsau3GOrrBQxRtaoKqclaiH
/0x3mnQ8tXJazpwd7qbVnkazfF47bUBW6wBn//tdyeysTr336yw6UM9wG1x4oef9cEXgv6S6MWwy
W44H4KJ6F4YM5BVq7YKvVYoiEgVbFUPV0ntg/ktv2OAI8aaqawIvISwJvhpZCcjOzPkOH1RkZ7rK
XHBXM4tv0gbxg7+eWHlHQN1SL7dja9KcwQ3TFikGb5otsfvOWoHmX97SmFpg8Ky1PC4A+4IiBmps
MzwLFAxcaOTYYwvOEUdMGqEqf5CadrrTEFogFAYvMOX+MEs7IAUtESjR/806rRUWOE/w5E9ASv3B
QlVqsuSoQTz4jOMkr4X8ydVr/pRk3F3HJRsXoQ9WTtxIjunYKYDcHC4/NSSMOdHzsZzGN12E9aJo
VdbxEqAC4kDqPbiFjUfqTk3UV0s/AWMIDZvFv3/zmen+9pZl+8iCNH3XxCnaQAnpr8WjXeqJKsn8
4tkyhHcIbGGBs24wVklY5/DMJuaVmsYQ4yn3nU2Ix9l1UjMKLdiKbKwXLG5Fsu7duFu1NvyZtCQI
mrfFYAbIF51bNbvZIM2qjeAZ+20jniDn4305LaLNUBlXL2hYOt/ipmxP5Fcm/zNut+KY4MF04/Im
5CMaG7mV0+zsqwZcO5CUaPw+e+OaZ2OMsilmAu5P0TcxoNzgvKa68J87B6Ea6nmODTYnmsn0Qd/q
oXczOxJ5E6iwnENNjFC0cJLS8oF4oWabySjAPgKsfVS7CJCUohl6X9W7WfUm0EMtnmbwws9R3uzv
SKUh5d7FQYTGhc7/7iwBJCCt3XaRnSIaBhjsWjUTI4Sq+1STdRxliJdBDtRkZAXVYH7tcrA8uYE/
bqnsh6WIKXV9VZ1pmHnxEqlf/ktf++KRIXEIpb2oFULg5ZB1AJwhLbKhdZU+2Yir5NbGOCbA8GP+
S+GCnIFrYYkSyB6QHCVDvjU1AJRPTkUalmuAziF3XE2QLCvK5OTIekCduNKhMU0bdmAtg6ACIzxA
8deDxAOjbxycWmi6eLd9Z4yGtCRWW91ZtWgr0rlpSgtAUyhwAapkuadPXAzBl6hN2ZXbmvkRt0r6
s4BIx77wsuIAq0ZF1agjLUCvLHuFJH1AANchYHI17ysf2/yLHaSAui+K+kVHeSWSmrrkIYw1baO7
cXWCn9Teh4aX7DtQS55TxEQ3RVnzR9YKuUrHvP5gFY2JuFBSfk0M96UGEs3fvEYFZorM9kXvByCR
baIfPlxlcDycIrBzHaniI4s5ElJLuIym+o42A78TfmDxnmpAbFd6j022pgEtiFogwiG5Ib6B7spd
5y9k4jBgtvWu2LZiGFZU9B5aXoQgTDWsqEK+MOvbYW6W7sb0o2zbBl31EhT5a408rL+C3PuMEL/1
YgsZbI3eS3a/KnTFFxAks2NJVM26QlbCy1l0ZvG3GxEQ/sSlH0DPbTVw3trxt5ZzOCoGPQec4/CN
5mMTrxseA8YR3Q9wX/ArKaboGcXHJmA1upX8nLzFVfu5CtTyb6tIMt+KkLts7cFufGjNRBs3ETJs
kF8ONIIFqIjzE5DYxMkB3ZlEEvEhoYlE6dBsrut8DUQeBy8bKMRAjk7Wr/IR/iJaN9atp5+p69VA
QAh0a+NaqA4MNUf/kONPu8iEl/9Y+06V/Wj7IkahWz5+iFsGXwLLsnNqFx4wYGJtY2QWnIr4gy/G
ioH8oazkhilcIbOEy9NuT3xUUEO8AeoQyUvckFalIe2l0SOrc9UW3drIuNgjcgXANtMFtfHcjIqG
mIbIkxsXUZU6K8n68U3xj2tu5m+6ZMRpyh8Vc7uFdNMfCB6OYiE1KznqaQVYCaaF6VELWpC+KCE1
JKvCunSX1JXUrYfw6lkGoNIaH5RksvlBFeCD5kfmJgfCMSi1gAByqvOlJqo6w6uUkk1KYYVu1Rcc
Dvh6gXCOmqH5ab3nRdo+wylicID1djvjiwLZOTlo0xR6c0yYzSm1v/er0UPeAFewz37JDpphRoA+
c+HGJRBoL02B60nTaZxvqzhqDx7wtPCtFl6GDAsjWcETzs6eiragYsrFo0+N9QYoA3oUIlev6stt
Llh7THmzSrvGGxALxKlg6oaFy5AOgNPPNI5JAWdyBHCBlrcIHCNfIOkjBEBL2F0beL2u1NPtRF+M
NtKbaejj0eTA35D/4B7ceqQHJh8NsIn28ABkXeMwqZA2ghIbUAj3p9keyTWA8jXDcJnFdYZHmCz+
ihyzvdndLHHoQfnaVjo9Xxh1IheUoh6nYXGxIvFAWeuUGt+E2bMRl855ynnvDGed6yHwRlWOvHDB
8V6G8oFUadG7PolS5jrrYHB7IHCwN31l36GCcpaK50Hjb7aTd9uki8RjgTdty5HfTC02l4MBConQ
13oklyHyTU3H28OILKjzNCrK4uKUCIYqBQptayJ3tlrRSRQw/Vz0T4akyPwzrYL7fzKE11lnxZDo
sW4CvjP63kY4rionHlclCurcPhOFKxHAKlEhfeusDdZ33OxwdYr2Nda1rac0SYks/GqPDXLdMJwZ
CfU8LRK836ZIAqXDAjUAos9QQyYnEeGlk1xRES0rkAZstHZ0vYUhguwMnODNjJ9OemRTKr1sQM0C
AluwhxTGTe0wTaw9ZYa2nNeRijJFBqYTynxpd3rK1BjwD52wLn5ctEc3adayycEMLYb26KWmVyzs
VvhgdES48cjioAjwVoLuJKVFNFYr+x6c0tPEzaI3K4a311Eec7RDE5zZpSq0CVJv21ltBwaP97Fu
dqhmqeA0vyYG3hVR4eluJ2FoN6c+s8ZjUCQfUtNuDoMqK85qHfXJA0BCOg8gsqpaGZg+byXLqYcX
efyetalaeZ6IjXLHK6M9zSLPBuMja9xXsmENSE6Ai9isl77myQ1tY+aKM6QA126j4wlSo4rlRL3G
qTpcHBANvVZPFjRhmx2O1zQ9dS2BG5sVww1Kwqrpzknt6MBrh5nZFvXuZINVV5tAmY7AD4rcxbgD
R5gFkrE1Qyzk6OV+9uC6Bi4MFLd/RV2yTn/VcERQ78ZBhicdDL0LZmbu94I/B3FQgVWF5Uuexwx3
ogJBTp5ZYCb13KcytruFEMx5V0VkNEcq76b2kTwPGPdauqvK3sRDVX/rpVutgtrgZz9Ko4tfCG9J
rC2/KNjAjj+bjnF9qz4CNp2Ju0UyfkaKPVBLyvC7QCbJpmBazz4VYfK98CN349nI5Vwxl1WrAXgH
S1IOAgvAJu/rSJFGmUIuAfzOz9l27iqLWeoOmy5ej7E7gG0sGx+ol/HvoIsurjSgBmm7YNxyywok
CdCaVP022XVhjEeBWj42/fgwOH71YD/NpkjdiJoOdYAjEIffNb3ITbY5PFs4eKTg0NCjPEAiA5iz
1AayaUvkX8ORtAA0QrtvI/D1MKTwrV2FgEINXCtvvdH30mIxz9xNt6PxoN7Ut3dyGt6vna3O9kgW
+PBGm4kwllrunnF/QSgN72TBwjINfRl2ElzGNWooF0Y/ulvfzp3FNEYkJLygmA2naaXeu4w9VCFu
+8oEjaiZzUxmwST6ZqZhmgPIBtCS6T5nH1pw6JWKTM9Uo/qXkYeUKkfR7rFQNz/AZTtp0kitc9vq
ua/adhcqTx+uD0xfqhcon19cpgV+XCjWowmS0Sw1mvIIJojmrepaNsvZwJ1ezsHYYvVut5rXzgZa
7/8ou7LlSHVl+0VEMAteqXny3G27X4je3Xsj5hmEvv4uJdXGXaf3iXteFMpJlO0yiFTmWtWDJotX
N21xCBMW5r51yvzJGfX8CX3uK5QFZA+kSgaQOyY9CNy5E1SJu8lM27tvUET5rBpTdrlEVstV2B+N
FfNn7Hc3LjDz70m1eFAA6T7WWDyKsbuu8eFBa/zpKuTxX69S9ShPM8uxQq2bXt6Bb+XdRkfmnqQB
5f3g5lQGVInNhsZgxsHrTW9byl5fAXjJWH96LZlfR9ou01dd6BjruZjPSYag9OIEeOaySbxdxLsd
N1F8BGgwoLajVDncaLkTvaO+f5sCYPYLSJDx+C1sTf2T8XcAWVorUYTiNExu8VomSYCDa/4+Rkl1
0LIomcMNKXEu1Iz+PSjL3Ufm9V9o2XzM0q2T9eGOoj6uwkw7u6BsUwvIbbAAWih/uwrp6Sp4ed6Y
vn9AU8K7zPv0KRziFCzvPtiC8Aq7JnE2SI6yKV3oB9IBYuLBHrl/7rwfJpA2Hkgr+tQ8qbU4WieR
1/tYZ5ZFlPUBryv94I6du9F8dIik4MDKNWa8FF0fH10POIa4uxbfE0PgRhJG75PQBxTQhnLXh5b9
hsrZgBz0bqw3IJ8qjgCZ7l8cP390kjD/Dmpwucr7qrpokSHwHQfmHRkmbagD6ek2kIvAXGsPKbBt
kWWoZVt8//1jgMUB+w6lVx9D5bjP+TiOW3B0HJNslPcMf7Znxx+7dYESwt0sjjoHjp0D8gRl9ZgM
sS995ixxnkjTADoQyGh1dyCxRUPhHimecUVilcb2I94YZ4lUE0BUA11n6BByAmccQW6gBppp/c/J
Bww2CdjfXtU4MEzvNAEy6Wm0D4ue3GhoBx3U3+6Y7Mj3Jl4DgR6gFAd/vRgWPy3Hnn3CGe9qWRkN
+gJdEkbv75hr/rNcaHHR8P94nFpgN9Cn4+6kzz+OltX8Lt4tnjE4HS5teJy3uFPRHsBPXwcgou/5
CrjTV9m2fxRh2aEGuKw07Na0jBnbQesbbLcUp7MzCL4yjMZek5IGO2k9Y+vjnTstE8Adp+h1x7b1
qxaFG7BuTN9CZuNFUunZb/rIg578WwvpejEhs6OCQAE8fWPuJHBY0YqDV3TzYqRfgj4uUuDd7ZQ5
U72LVce+bVWH1nGN86A6/0klwrbe4I2xW8cKJIB0I6/rOxHhPp9IEPySLq4mAy0agJ2cReXM8hG7
5ClOAyApGkDnVquqa/BUGOfFr42LeoN+MlxDfQoa/Eav78DsjbJ1qJxISnx90PnHcUL/ZvHhb5Q9
4gjCGfzH3nWfQWLlvlWcya1VsWqnSXjlZQ8gCttAlwMYCMApcPFTkd7R/bvNc7HvRVGujMnAuQFK
IS9xx9I7upPfWjlwqG+sA0pGVjhPUUXRv1auW/8MYsXs7I99tzEAG78eEi8HMUoBdHI1i4v3Loz4
fR+Lq7oecCS4uJJXlE3RJpOMrXq/08cgm+LsYgGbZAxwr3+0sa3au12bXfwul/FOGEhGeDZygsrv
kzOL5XsH9Pdthv3CyWDIzZQRE2iNQF4BRCzG2im6qUImrGtPn6aDlvwcBL6ZSCgNZ84w6HVpbHW3
j7DTRR6eDGLqQjD5KdkL865Yp679NcnraUchIgaJeXSoWA8wr9z+gfpskLJJAL4SpKvBpvY0Zhnu
FmYZpK3v7bEXGx86NQh8w3Zcd6MViWTAUVaBzWWwaGjmI+MbGCk3d4sBy45738DTwcXNdYfaHECK
iGxtFIzxoIiTAP9NbRLwdN3FHk8DwDwYss2gQY8z2mdQV9sgf+mVY6YwKdmucTvz7yatzsL3y59Z
ZT/Wg+b9BaaAN7vQxXfwQ/5tj03xzTXQMNENYLzCuTzy29HUrkItDbej3yUvHmptKSlKkkSnU4uu
zC8fNsqfLtKHTXn+/+IakLm5bQGE6j4GUbbk6AtpkZJCsX3+A4eS0zeOF61VnbvRRRZWSPp08K96
FIPzf9V7UzP70zqOrd2uQ3oj8ocApOk7zY7vqWXRmcD7wJ34nnohmZJ+t0V+dE9swuSppCUuNdJ7
6oM0J5CKKVsmRusMWNt+JVFFvpo0I31t0rEIAG/W/IXb9SnN4hSIfHzTF2C1DiSA1IYyN37kPnCP
bFm/4alXrTTNGZ9xRI/UWNY+WGP8ZBmd95Y2wl9pgN18sOym2FvFNB26zOvvRhytrZMukV/LsPjb
xXPnHwAkhXz4x+nyf/Cm3n8dQp+tzSbL76JHfN2x+RKO9aCjEHOVl6b72rrTd3Wz/qed8PDhOCUA
Sc2jdHrrnY1OvWJaXD/JoRm2ie3n5wYNg9h/WJ/XceyEvfrF+LGOMQisUyMbYzAU28i4k3veozla
doy9R+OYBULNEqWLROW9L9Zl9t/9bqz/uh75oTEWQGKDC4hB2wPjdOln6EcCj3oUGp/Fxdoo/vam
ca5WEherVk/AegL3FOA9k8w7IG/fHOsGle709ov24o3bpfja49h/l9kdsF/UgIT/F/QIayeSpjRm
jy7otESq4YasBNfsL6yTp1lSBd55rcWHNkap0KcYcL5tokbDKbeKIkOps2xFl3NVGBmGIfvSo8D8
03IxO9PlKKZxowEt+qh1Uh+u813nYKCEMrCEYd/r7xG+Z/eeUdv3pPDcbDg0o/NXA6JQNjv1Bb5/
OMyf1jlvtRSgsOU/4EVMD6JrwnRzXYPJBFwSH/Gz6xI6augGdWV3wE+UnmiwVeLcpXR6pCF9TvJi
lpGLRHsoStwiS2tPhsWv6Frv2ALJWy03u954LCvRbFmdFrnRDaPdID3SDQ8ur9eUgMGXOg6SJhIv
8cicrT8k9TGyveIeZytgc5Gi+861ek0ZmLxzUOLN5PhSpjEAnpJiRbWMOB4rU3TG/6qNrIsIJ4dA
uZ7NVNpI1q530jPNwCOsKC0/ZB4bxwJHHMBgM96KGvVDNIus6jqL1WwshfFGs8U6Kd2N37JKEVfH
cfB+MlBtr/LcNLEd1/DspewMOCeQ0LEjYIn3o2bOCZ05y4PDEzTGRjhwZUbp30/gCA3KHG1HjhJJ
Z1e2exfHX0hTo7ttVut1gwJQmfEVGUacyteO0V4oxgc/IVgktOs6FCXcmKl1SIiH4gWVAOJFe3Sd
KESnIssCEBVEX+JaczcDOhDOedJpJz03ONo47OmlKlQ7pm8Yf2uPlRg/xzQiYxvgErbHYpTgOUId
SNUMMmCxyw4kSjyEz9LDPXtSBR7N71Y0L6D0FvR3VBds5cMLnufGCedVoDbuO3xnlEj1vzQUuvyk
oqAWXoZu66elelh51d3wWfX7WqxNUffEDQM1TMkdsSLKLKofamRzSMKGe5aIF9ErmllyCt368rvn
h0S2D0+c+HjrxCyju7apHnTZxy+sc5oTD4Fh6fNcflP6rozjF7+Iv3KPZzuBTo47cGtch6nHoTSy
sWBiHyNNV6wbV4vruABi9M1hteiWYLAIA+3QSfLZSgYgWfh4o6qQl83a1A8Wb9wTrqui83LcTv5v
VyrTpD0A0vA5R9nbXWEa7SoWibOZxU6EdzSz49HZh1H740ZPYoXnMUfe6xw5UQWEBl/sFdbpQ2J3
2MPHWheQiBvQ9ECzLAY5NZCmSMMVe/Rk4evQTsgMLa6Tlok9muSQG1UunwzYoUZpttF9ywaecdVl
XxJzbO/FOArgQxnVXekU/pErnSSdA13jhSgE0TJk5m0Qrt5/6Nwm94AoCio3E/WVcSROzHXaJxo6
3wda4TigJ/BDZ9nlVy8rSiTNQaH1exCpTAMkBBTU4ntwagsXJQvrEofRq6JClQD+OKhfnqcs0YCz
mheoAlyUaGO1NmA1x8ZHVVjHH4Mm00cTTFp7cjZYfDXeiIYxaIeo8rekp/D5ajfLLRePqcKaPD99
DroAjmsefbwtbrPKEeh1jXTPQwO546w1y1UsN0nxUhp6eaxAoYl8KkTTcNKn1PfwgxasXdVt89Zr
fn8xkrF4Ady6s56Y/Bw6hQD2otC07+VD2rc/BxtdBRNrhxdQCJnrVGT5jsReH1APaANMnEQLeLl3
HTcfSaJBL76HWhg/o8RpeLGwrwVQ46/FCvAfzIslivvhT4sZoLIyhKbh9U6iIAc9AqhSwDdD7zkq
y2pVBUxyZuME0/FCY+fbNTLCHwaalZqvbacaN/1PwRKdIbh3goU4ZpF/mlcke2+g2GZkXb4NWRMh
xVO92tPUGneVE3urTCtyFPF5wBZDYyiwD70SU1tN7dh+is143LcjanBQKAxdp/AR8aC2QYpUA/0C
UjQa1gBiJTQUMm7WQYVO+Qs5Vzxv4p2tm0jpJuD4mC8zXwGtKnIEIry9bQToRmWemsOxQW/AoY+c
w3Kt+drYCuWbuDfCIFE8iUbj3JuVaocHmlEfGL4+nR2DXwey6MrM8p89jrhPQ1PgAU0qMpLvIqKU
gwdRg9fcWqIcOViW6pl8ikpWHoFRke+SEQyddsSQa1RDEo3ZQ9h75woU06dFpeEscjei8TUgjyUg
bL0n1L37x0VVpoO+T8B/EQw8zz+ty7zoW5VkMRicXcsDkApgc0dz+sdUV45ypWumnge24xWHoRht
L8iw5T32gBOm5Wk9+gBeFIHoVqCekkQy5MAWAHP89CjTFEuRzusY8jg4p94tC+RRq538xDmBojde
AWF82NFRbzU2uNOiFXnOhYVAMr7v8UDG7Qa3W7IqkXzpuBi9KnPA7EHi5NuzB7nRGsuSH2s44/SS
mqH+dbSQOx1am39lQwoYNBA+PbSF0LZId0fnElQFx1gfir0DPNU7ND8Vm7H12DPO4pFL0DX73QEj
iab747c0T8vA9VoBbuzEfhjV0QuvQLxiRBMONek8pi9xBA++0k1Tc6tDd0h1YWzKz7PV8Aq5ohXQ
JIzTG61EdKVVwKUK8dZlTcLa4uC1vf80AMIdX/gsBAOfxPHtJN5crx6BWM4HVAghlYLP0p9JpBnp
Gte/lGiYA+gaqH5Q3gO/eUqOQgUPZczByFs8LWGfXHLwPJ1K1Ie0OKdFogj1ZXqrlw962hkBoLT5
X3rjvCToCn/pUz8/JE3Xb4euHt6NiK+AwbKu69h/HGpevIAs5sw8HD7b6Pp/iXPbRQrMKPdkzCdA
iE8dgI8SUQIDYuL8wcqxIEkq4COc/K1Ouiu/Tqs9R+odSXgU4dYJO3nAe3jCCYH3kCTWV1MaoHPr
EmPX9Im2ITE2UUuXFnUBenuwD4BnKrCVW4kqjpPFkLWm7TpARACjaHJcwQKKy5nZ7mnAnfZhaOoB
dU+pd4k0NzqTrkRj8gP6bZGJbJH1J5EMk4b7E0DJv+XKQ4Ab6NCA+EtThZ5UzBlV4MsOHCobNeXk
HnH7b+wVVYKSV5SBxaDWkAsrZAUqHVKSeQ6aUAvib+ZlaMXFgWY01LTon69STBbyFhFwNi6Cips0
B//dakgiEZ/GDzEbGNDJzWLArQmGRIuTU52UdRnM3rH7a5oi67xrRPXKvMTbg1ARhcIKCd6M3H7d
g2H6ECsRJznfO9n291XpR6/FV81ty9do4EBBM5K/KQLk2uzTAkWl9etWLUDWSWfzApENHoMQiJ0r
qXBdEnQdeStNmNlO+uwRGI71qVUDWWm40c0RZMEXCK8di+esVGs1KOhe9HMIS+0jMBO8HbfQdLTy
cDMsA38S/ORYyHrKShibWVmXODdDN9yQXR0+R8xzips9PAHQVB1kADv0xZ6uumVxMn/WzqujUpOf
aJVZZuqDLJ+m7SzkJJTPp3gyk0yWOZCUFB3SRecfoXd1MCDmSITxBNnPQUHlE82bN4FqYgrF3Uy2
SLrQAYYt8JyvBIztBPiTGFjza6KCo9h/CxuL1j6RB/kKjXnIw7ps5qSj1X1Pc0/oGLkjiQbyVVel
cOC86Ke04vM9kW59lHKmO18HIEhL19DJrW6Ji56MlKSmGRmcypFbh8V8TlkvBopdxCU2QXMhEoXp
ThYFECNvrrEsn+JOdkB5M2qift3F5wi67k1Y6vYeTkGRnFwWWD74jc4GmN6pd/c3ny5sQXD36ceg
SzQMdG4VTgjnh0lYiW2Lcqpzpw4eZASGJc/dz+cLqBcCgo4f9msUAaebSmLPDWRja8TTHBT0Jax0
ZrG4UByIv7WV0zr2ih5eHHBUQe6lYkciDfSkC5nVB6mfIiWvnn4lc9hpKGoGCM/x3vUjCRQRN79f
Bk9LUKLB9XC36Gg2ua1A9dZkbRbDOGTFvSGTYiPiNATYAkSykqECkfLOV6whNxEZqlZQTl18udFL
3XbOspjWyxraiOc7GtYebdDs3NGyMj5Z1Zjd21HVXEA8tc7CPrzPwYx9T7Ow76YNDgq11aSPMt/k
mv6Mn1geF7+qBZtnU/tnbr3aWScFO9YtsoAu77gIQqDtX5bB6B1A1RqZhlN67M52ZAEIjrePUCQR
5s7VmZdOhEPparjKwPK/xlGEJ/sf1QheEcNA532gl9am4uhRAwBVdR5wG3cOtjuUZ5Jd0HWvUL5o
rFDfW54XQ29oCF5kMvut2R1tS19VkUR7HmqiirXjVmhkHXzkEMN2wqkOirFOvQR6z56mNPixpR+S
FseByrHTQjjSdHGhGerTfi1hDWnNVot9cbdHDZYk1vEa0tgHcpm9P4WTVuK5AYg79YkofPYS6jOQ
cpL6w8RdPGnIcbmEhnJSf0/y/FNF2NIYqJfb5QwbFU2vR7y8Ctc90aDpiXfMzFcyom+6QSsQ/ikB
HqdcWjP6NZ1tmR6W28gy/yGzM0wSEN7KU3r2ZizwB7KSFMw1alAvJvPQY8voxdUILpzf9DVqsj+5
zQFKJ1BGG0Su19PbzflmTdfLLn0fgi+Z5fapBdgiGAAMvNtx6YP1Ge2nAjnRIxloWPxIzFGvVqMg
EXE3Zjsr0cw0NfWKDLTevPSN4xJMPovY4PucIWkCBMPfPtWnVSiC7BSWo2BgLY3sbEcoth6ycXqL
TYANxAWo4+I+nt7M+rXVyuw1AbXD2c+aDH0QUCM9dfVi+Lc9S0DBrloP+2Wnafl7lFZgXrOAnBrm
rHlmJc5kld7uAeYKeMt4R255DhYhVk3PaTTWdxmSUkE0omYkm7JynYKE7sh4r7+l5qwGDFV8HJxQ
rMkLwF9NEHtgFxXhUK8M32nP0zR+kWGBzpohAXCNGkhPQ8a7zyLp9BA7cvU+vrj9q69bo/+y6Vq8
P+NSNNAV6Fp/0g2FSPYgL3781yVvPlIpdGODpOEAushfn1W3k2KdZ9j+ymdQxrlHgBIkJxqaIcS9
th+TE83QXG7t3QyMr8oDXJBXNxL7sO5KlMFDeRNGuj+FLH5gkWqvwQLIQXuniueL3Ky3iMmEwlZt
mPYgnfSPYCXzjzQDTeV11uCuCI4AJc/TGzvFsNr/HK0jjRQkBhj5bgzkbFrYqaNz/dcFyedGnC/1
7+6f7EwAVFdHm/wG9f0AT8IxcED0tyBLxG4ZTDYYAa9Tn0i70OPO9j/KhVqpqy0A71D4zNobGT0u
RQG0nl8CsGB095nGkMFm6GjuW0CYu60DfOgqlNGl80a8qX1YZkeymKUPwAUTeFkUQzoadDJkRZju
AIGRBEkHjMQIT9UAnZfgDDO08lCj9fjU+YOFZlY7/A8zq7OnjoeoY0on9GY27bCN1av5sqdBNUG8
mhJPzO/si6HQx2iFNlt9NmRdi+RvbHsh7rS1tS2jskVTOzgZEh69ocE7fES+C/UqWY4Heq0ZKxLJ
wFDEAiRN19s6qebPfngCfAtr2ZzIjfStOIddHT+SkKSTfTbr8F40GjqzZJFou6ySoHZRVyEXXbe6
tRn6ybxsPFQlKrqnAiBz+n0IFF2AeaF7AX+EYTOmrrcBT7zzDLASwPRa/rNWavYzqT78S+XgtNpn
fySxAbgwsWda7MOfxWFzRxL5mxb+2Nk4X6JkwqRLTGkFRFfmj/eJM7XItPYhOko6MPOJ1EKV1SiN
Ew1A/DRPSMSOq07LQd/+Yfjk2DZWEq3J9Em7BOnoCz9Zg4/upXgCHUhTgfPJQNPVpWsG6zKAbiuw
M7Cnj71jXRYDiTjldc9h9UwC+S9eNAu54Ft8T0AoZYU/ZCO1LR0fLsApM6TKcgxJiCssFMfK1+z9
cgo5+y1xpYJ4YBPb92aHBoRawxmdi+IjFMOIdDh9mgpL1Gue+lqA7dlw0uMpc84UpVdSrJD4T5Fx
BaYztlMKzs6p/PCEBAAYPmhq8AeWgmiNjHamQb/40Qy9S+Fs/hVQtfi1dUWab5FhFeWuBpjWJdWr
u7xoWuD+54BnR04J/ZlTtxktC7RiptvttbL/PIu7uJ910cfsxm/6PXY0erxSFMP3WuoAicitEDtw
HZlHvwfKmz76v8mNqxJHWYGiPfKPB2uFjjtCI6kYUqwNThFJ0mqBU66E55tZZA6ygxIUPkDsRdVI
HKHas8z6A6GUFCAYOvZuBOpQBWlCEeADOmYW3hZCRVoSa9h30nLkMer9vBxhnpRSAKuQ4bdTt4l2
QFHRW4OubhbwIvHB7tP4qzyr9c2kMKV1NZBB1PoWfSsuEO+dq+ojnhwW/bIGGTqJnccVVtQX9XBc
2mmzIpLAhSrzr3x0mh01v970xpJIhiWMdCpq0qN2d6P/1I5LfozplwFFVntaxGf1V7NR6D2qsXf2
pemyigm613XeCiT9PzXMZZmpanuiA7XA0fCpqY5k77Zbbu6cW2w0UwsVRR0d5o662Yep/rwMraY+
unm15//ehO/7vwEdOYr50UYNpe4CwQ6JH3aDPoHW09gLWSkeDIsfbJUqBIude6QZCBCvs0XX6f0u
avJi/yffxW2J/590FfPtHTrusAPDQ3/+HdOvkmT6TfRJ9jKhG2N7oyeP//i1L52Ji52WmX+3arEh
1cMt6chl7oGcf+l99JfjJ12HxGyhA8Miz8xj9fuQKixSJPWN2dC1EgA0iw9ZrNpyURbzZVHfRJGB
dDTj2WgDxUatvIQsPsvVFhcP/fbzfoNqGlMvbTdJLuVq3nm4CnCKFfxSNPn5v3+DTPMGjNgBtBvu
0C6zDNczDReYWb/DONhCml5pN+yhMKz0DqijxeDkP3EsFq08J6ofazNz9jixB4sfwBue0ElkBoMG
lonOXMd5nf+c5HByTPsCmoLpGxgxwZWD9oOHHLY7lLRxFMTCAGyQIiiz5GrIgNU0Gzh2kAEH09YD
7y3ZVgHYusGXK6K2PqFAQV+DTps9OGh2ebDBvLXnTdUGi65uOu0ST3IjgPoHqkTlNwHS1zYz60IS
DSzDYbY51ca+dkP2QPGZ3fAN6v69NbmgmRgYPr3G5kuQjvwGNjxGwFkEKpqxTTXDe45QRfPgN/wl
M4X1OqAkaK+SB2sSE43LVcFEiFd3WP8zaIoT9Plm3o9S8QHbbdU+AsNxYqnzkCVddi7Z8JZpqOoF
5k0caMNYv6OoxlzXdsKPwORjb2m9ArJ2/T4ZYOGKQSWiGCXrdyusf8Tod3hAf2P+oOEMCTD60FP0
NOIPZwNYat349XQpHbR5gxIx+WLVsg5yV2t/jhJI7Ylt/+M1/iPq4JJ3aQDUu8kN+4F1mr0b6hxY
iF50DQdPxjVcsuYpSfMLL/rqVfebRwMtRI8iZqh3SHEqpNRxN0yXYdKawGZR9dpbOOGqZTFsyNow
lFHlowm2GWVFOfCjpdYYfq1hun4QxqMPpnPHTUGd1OvAgB/QV6PwKJypRNtLXrPybkQHBn5XdYQc
EnN2841XM4o6yNDeADzcF64GkaEeV0xWd26tPn+xfK3dpDwrtuSSlUV+ynGrCkjMi6x7xq6TBPKv
ozIKOhPUziHd2VvbG7d9ItId/crZ0O8Nv3Ve3DpjZ1MrQEyh/hTMAasLTmC1M46r5Qt+kgP9gRvc
0nYZUJJ2IGWHG8JtfbDveCmOC/RGkwDCKokmNMtH6FkmAwdkzMWMX+nXQA5WjTwDiTREuY9fDfpy
rqFjIzQUM7fDQXNSgf5WDKbNi2Mt80Pv9lcV6Uclphxl94nbYYtog4RC1qnc0S/CKPLh0HHkPOhX
gj5O/mj3YkMSediheNQ90d2RROE5Wsvn8By9SoA4LKrA94YNutSPeV9i39O33T2SdEmAg9LprdLQ
PS7HKcNbdTWhXp+fisrrn0uLd/e8BtGKb6OZMXeNf3eLahxNUDjQ86xNhrzYFIb4JnH0Xm6Bq1Ke
nL5WNMRhVZ4MvIuBP1ZNb+XWjjlq41TAPK24/yXtJ7yhLTqKTKuhQjWEWuRTEMluAbYyl63iyXEv
0p3qoEChyJahzvXiqIFmZpW5F7cDtA5SCrtF3xt2K9fdBEbUvA2TDfmhyxUAshSXVFxcLCOg1QWL
oScXkm2k3Nd9CQxNhkNoiUYMXh5FJ8QuDPOf1NddUw94bEtUqoLfhcS54bvX0abfgrh8dlF+rdhZ
ORBUSdOGIdIq/7JOH/3sZNi8MhOIukhpG6fUq5qvLVBa2VjV7+00RvvUF/nWUaLt6vdoy4ifE6Co
3o1IpwFTm1XvS7gnHPQYCr6L+uLvPEWDaa8KLCtVmJkr0ErNNoHzssg0Ix8VUblcos0bfqRPDdcN
gEA0rUfQ561SLQyfadahYXmeNR8ztLTyg0Tadg8almKfAOpih+2H9Yovzq4dRfyX66P40g0b/SIq
6d31Eq/Seqzzv5zaPqPsIP3qtx7gpFWkDE3rlacvQqTzp735ORaRPqkJcOm98OUlk5V5bJ3IPPpx
DwT5simw8chSDQ8qJL7Q9QH7rAS4DUzka2iWcZzla8DHMp6VxKie6X5SPqRQeZSG4/XQTES7XRIl
qe1Hlxux58mDzdxtjkOnrVCIQjS0jYJC+RB7oBUc2IQWqN/1N7522JSAW9b1bVcqUJSPeBQK2HsH
PMUPI44EVqmD4n0nT8MXqw1B44v7ZteH+c5r+nBLd1u/QFZocvuXRu8SUMbKZL4LL+ExA31JaGo7
Hn4H2aF4oupyNNFK1F58aVWp+S+BSskhpKaZffnlZtndG+rgN1YB0uaV7X1Fp3P+aACe5cnLqunQ
A3A9IJEGJAmAqdNl4Q7JDDBCKT8ECVcbD0Df4JtotMPVAMbQb0XCv5b6yPHSV6bnmPSA4sIRFvIw
qMDJUbHQlvzc5HbW4h4IvqE0jKp1ZEZ4s1SiPsXabiy8+4pcSEd+dpshZJFz8zXMy/hEGlp0Xk4t
f6Obr5YBjG+dTn4ayNLV9vpQTScaGkDh1cEim0D3/SxrxnT1nNBCsI1d+Tc5L/p5BR8obG0svyeN
rWqA+g5Nu3H3NDEw+KB6CPVTSux1BhSOuFyRREM66fXuJspy228plyP6+EY8yNeJkcbpDoXI6IcD
xCiQc9DWeGdY4zbWxHjUUHk2HU2hbYDrXT0mbuE9530dUFfJh0RdJSRZqIaibpQPabH9b3FlX6M7
F7B7qx4Yz28MHbIoAnhFrQqAdjgzA1K3EpmvCpm/fau8HOk/eW7fP+KFa3hy0+5CXti0ovbQ6bQ1
iV0RxSsFloVS0HlpW6+GV5QaXZdmU5E9m9okTgCb6e5GNYDKHQ3zJQj1UJCsG9iZqyf54LV3pRG+
1Aawegr0rJs7v0NPETCgLuQxO4fohgX+s78Fto5pr+fYGi3rSJwBVshE4/guK5GyMA1Uo2e9NHAB
tTZdv8DB6Hzp+QofFySXfATeeV5bGrB68QCIIvcZt9P4sebjs5Np1qtveD66tkKUbxqt/TpaAw4X
B4lqULUlx7nlHFSBagEM6OamRe0U3gv2QKHdo3peV39RYPANePGeB/zHgNSrkEDjIyVIVzDFicfZ
j+zyGrO4364xy0XI/ZUdC7EiT1qTZhbSuPF6CV8sH59qvuDiQrN5WZrO9mYAFD8I0x0/u/NDW9tJ
RSkV18Z1MJR4oyPrje4jHvx87qf4KI6eIi8RR4IS8EQFfrselMgkmqr2rYzcEk17XboiHQ0GSOIv
vg+uXgIuIF3kmQfTzD0gE6h6N2TBrkvRKrWRTacpsh8dMERuey7kaoh4gqIxZKyTGNmONvaaoDeM
+LFVg5+7NhLk3uxBet0Hl5Cd4ZetgmggfRz/qGXk3C/qIdbO9uiL86KqdBx+V0lhHWh5Mkw9ejz9
hFe75bp6VTtrCdKcje+BMQDEyvi8jjTweT+uSp8X/3UoNvzQpSNqIJPYfVx+rKFkzaHo+NFNutcQ
FQLvZp9bG5Nb455EtweJMR/lV6MClHTX4GHgKbeq6zyg/wtxcfCe8VJhCdKnskt3tV+HgFCBG0fZ
XthW7DkKK4YXMRAjkx4oMe7KjuzxUKGIDQRb470GSNV7PvBmxb0adb4jANEXQwfmKAXXqu3I4Ckr
zarR+uIUBT8uvqSP3WLnmXUDVpFfi5M+F7vSFf7dogZPQX/p7UnxfF0Xpc+CW0p08uvuzhTotDIt
P2AOTmUBW/N5IB3z4qvOs9Y9CllPf3It/xDpTRVOhYA9syy7uOkl6h5urzqaeYwSMInXut8+zY04
USytmreFtk4tALKRKCRanrhpB8LOmwPPhgSthvq1goqKlwBhtUI9x/SpqElvRtTg163EPwZ8qSgq
Dfv/iM/tBIi5GrppeQ/QNU74a+WURtvRAFJBNE0VciIKos3+GESU1zhCrI2DMPrxQAaKnr1neaiL
fdSNf1FTjYbD9CfkKUggWNW2cRrUVYKvnnQAOLOfMpCtfCCzFr1sNpqp6WgtBwyrjXvyE+oEM8uL
niu9c/GinqImiVo6PJQSxMLDYYreZLifaXFQGy12v6oJhIZc+eFsi6/CETB9pGtdNAfjPQ3BkQru
SUY2FTwevom3/KBFo6Md5qq85NdgfswWnU8gcK37BpjMdkt6Ui0eBo7ETjc6sv7rchSxLECxvAOF
BOvze6C1FNeq59AGmVT/f6R9SXelutLlf6k5a4EAAYOanL6302mnM3PCyhaB6EX/62sr8DW+fnnf
d6tqoiVFhMSxfQxIEXtvaOhANE8TBHQGhJZA5pnPRc5EItC82hbaLLI19Q7csIc69q4TdAVPlm6K
0AaEh7rUQEwPStqxXYVgKdXdxTWH5lBlxKZv9F8WeBM1Ti0O9rE8zcFdnB1aU4E52Ek3Bp6p+Na6
9iUlFAl1yzjm5aYCfhjv4eVhRmz4TtSt5q4OJ9QH79h0SkAT4HYpvKhmL3esx/ED6fVR0wj/Nvoo
YapRjdHPDpL8A2YFakAeSJ9fQxYpQA8Ymb0V84fAENgEjZN1QsYUrHF6SL1CD6n3p+G/mGYPmZWt
wrx/bsMC+um2dWiwWYPgbQ9OLMssn2zbwX2kDYofzK7x1EByfNUl2X4qx+G74aPGY3Q767F3vWJr
tU5yC9qsPCLMP4xGbs4rjUFePvmxr1ZZCiYDt8PDhbPcuZTN8NI42cS2sQJbH9nIC5FVMLTTGAUs
zqVBTTXK/lNITxqoN1zxBNColld+uRlaZPOAPZpH5KAlBlVCEoH/ffHZiEJOkHxVfQXWkdpiJqjU
I/Misqg7G+p3njt9uyITNabmGN3VYoeKsPQSA3J0IfscJ/U4DCSmiE5uAvAgn8jmqsaJTxQJFukT
INPyKMFFVLenuBHY+wJZ0Z+wGQetHHgIGjCho9zIdyHJAhZLALVW5PsPKxnaqfUgn6onL8ss8X3n
tOCo1QsG+Gzr0Y/EpnVy5JpRMjY3Xc9uzdREp3d2GqaaH8CPxXWJJ7vrohDHd9r1OzsNoRDbHYHA
f5hHCqRmReek4QSWJT+/CmNqBn6MUE54NDSNXFLyO+Tz+n2YgGLO1w317DrFm6Gh2eTejMk/Qh1V
teWwd81YM87pORRIC0ZZXoTrZSHyoNQPOePXiQFx11HM3KWZFAn+9GaXeykYLvUTIGywZ/VtvOfr
0dSK+jDxvn5Dyw02gLOC/ti6D121pcRnVKLOwRirakNZUTAwTg8jvp9a62G2pHhFjB2VHWgYxmFy
GSP+k0ZzOhUaED2AuNd5VIANmRakIc7+h3OvjM9d2KUrjmOxOfXs5hkO03RDmWhq+miCcpoOGSgf
PXuKfriSZ5B4Hx77Av/I5KEllonL2ot3ucCywgDW2pcVKJBiRn3pZQVpWp+HBpLUg11bF3+Iw8OA
tyyQg1tzo157ZGsax0T5HmLFUM2xi2mJoB6Fkfc1luy0pMS/3enlCJW3SX8sYvWIY5rxK/ZYYgPi
nuA8OChw8LzykQhjFnthjeVHHe8xd/jKB+iK59AZmIAMXzels68VtjBYqjlTz9EKZElpsBI0GvDQ
mHqzcRnTHBpOI8o9AFMtt8ti5OAkXUbGUi9Gvdm4jMlI4RL4+YNvsPkzLfb3H4euPC/j6koKc0Z7
ohDLQh/gAxJ2XZRbydaGDfh2K/NIo6WJEo01WMYqsSECawNmNxtpvLgXvVq9oGp7vjbMz9A1EZ+C
MdhmZu4imxDau8rIUGaqh7GjC9AdG4WLWXRymzTYkH1k6acJ76EPIIwDVtjDroLseV5E4JwwLGgt
WOxBFNEjcxP+xfNBFaf0s6K3rJsvakAAp8i6xY35s3TzDqpjTQS6wji3TnYaX7iOmG0t6M/WAbbf
2P1zE8TTryskaysU00uYkzPIjYAme02r4+gQOSzqNg271GCvAm04zuNWdN0x98cDt9ofE9Iyt9Zs
/HJAnsy7dBqvArRsDEIFVqJE+HVMxpwAK9SlhtxzJI2xo4DAfAxFJBr+qzWWhewIJ2u2uQPLdnot
2gllQhKnYttcgu8ntqKwBg4QeoXgkPgCRt/iECrw7EoZ2CCNSYR5jst4QxHVVDhX6lEI9boxe1mK
htTk5YeYfYpjM3loOnUrxZgCxmMkD6Vi4q4Z3C35qKnw9Drk4xCtF5saW75uhBAohMMa1Px9IQsv
XeBg4+DYyh+MXiJ1pYuhe10BzanAmrotlV1Tl/x+W4PYIbAqsEhnwWbMXBMHef3b5v/KhoTEy1ya
1pzGMcSz/3XFf7FYiUKVbEVTaDXTx/67zrtr4wG1VojYO/Yy5B+asG1XqG3KflRKAkzk9s9Zkbc7
HppsXYUWzr9YbqxssNifYg3XBX1HDrJrHNXFtYthEcVn7K0GMFfDa/Y4sAuCBFyNAP5SEzfOEVmH
5J7iTQvawz3DXpqcLl4T5tWAmG+OURZmK06ES54mXJoMkGNTbxmigKBdQXQi3pKNWK+h9KbOefuY
yiq+qtFNb9RAr61ADv2h9Bvk5shUJ+kKu1ZUBZGtk/VxKJl9Qpkt3u783FjXnhWf5YiyhFQnBKhp
B2PfpWV0Ijs0Dl/s5BS5Dwl6FVjr2MA/uAYKKjmKtYhUfuenQ3XNE8uDZkUVf09RBgr8Zfq5zXM8
p7nsDtzP7SchxxsFeDE2RDQT9LCgDTOra5mCZ7noQDqp+vQbkboTQzvoREGSaBfj8SUVHKWWa6ya
FjqtcuIcWAb8NS549UchsdCQSaBEgv3kyI80MmKYNPfV3wL70S/XkT11mzeusBmqQ1IkD4VORFOT
RJo/H0xoe0pOLw7qdVb9y/dreZhHOqk7zzLT8mYrQNkM2c7ORJvcCrg5MMjUW9D/jHhoAvybu556
hNqXB7GhkKM0rlOPoMeFunUMwWzypqbPP+BWsx7BjtqswTZw80uW3IV50Tw6vBrW9gCyQoo1XWBy
qxSgOiQlceYCPFJUgTJ2NSnBzg5Y/c7vx6L20iMO/nfkXeImt8GDmIxzE5Rsx7kUl7AwJZ6rTVc8
MlnVW7uFuGfKwuq6NJlZ1POwxWEroAPxHLHY38dC16vrJLh0HXwd/hT2L67lNMhIxmIy1wWIIQAD
reKtTT900OInf23I1vMCvxgyvouhYaVXYHoFCjFK+jVmNVRDSZYtNutniXRGB0CMF1yU6sJLnrvI
+KtsO9Tgal51Uxpe5u6guzSWlrE2jTg4QWS8rzc0+SXcn3454J/ez0NacXbrydSzfGGvq6gqNrSg
F1olKNkOfcD6YgWNB+BosO0CnFnfrBmwQ6igh9HSzUhBZCR36k6/rEJ6+PvB++cl3qw2dyk2BoPg
pvA19QlrPxHZVyVYAL2JKruIJjfwsFKfiEysy0Da8Qf7H+JpneJ1ndSe6mPFcRg71sNGZxyeUmBX
kUvqN5MmtX0dWXqUjdPsY/jezqO/z0PlxLtVlnnal+6NOpqWVZcrau8Sq6+/jF599GlA92x2LIdS
oijBWiQhq52oygsPaqoyAKDQWG6eJLtmFNl5MCdIsOie36ZusVqCvHwY98hxXzk5PDWhxmwJh9ZG
s/bZUGz8pldXcPe3O4maglXZZepKNuoNiqsr9dQY1WejxkZQT+C6oR6K3iEYSSEmUGl2oazjbFtW
oV4duQlOtkBY/86xXIM+hpcFSNvrj7E4aAZd8/Vj1EFTYS8PyoIQuLuTpdzKBJkLujZ1Ay1tGKZN
+WIlF+8MaKcKt3ZOXjqgVI267mTW/nYAuAnUJj5QgnqqXxsuqAp0d17Q9C0wjad4541MSFZ1vswO
GYjQwakIgobZyIv4IfMMDbBl2T3F4Xb8EkdDasgravmQ+IDMLHZaM/DBTp1aKp/nk1fHZsiynUOt
lkUm7A//ur6ODYnZ/jVumc/LID1YrtUBgozPtDheYxf7sqbEDXvLuHTxpGSQF972xE5juQ2+ALlX
bjsIgottFuqTgTfjUadNhjTcoDpkix9nPDtxO56pNw+HSUJZ+NVjWD0I+SuF21HruydZpRwilWho
+CcbhfTO+ASwLjTHX2PfTaUhzacQCZz5HvXWQZscZRmlUJdsBPZeHIzFtUDJjXjbvLH1QXQUtj9H
OAlIckrXXePejP9OkmvICvM+nqYZjEAYBZ+BjK2Oc3amYdVD4RsVlNWGhoYw1RFMygD7G9lmss36
isQiu4KsUmzYWGc/5EcU+4bfF39Z2jhPxYcFh9AYgj+uF3lxl6sSSokDcGc+S+pjLOvw6HeGfbaS
xtmDi7QDnYHwt0VQ9B9Yx1AbkGfeo4j9CHmdvvtcOKC6y7Ok/Q5e2Fsz9ux3Y+Dv7Wm9a6P/xI3U
j1ZmlJ2s3hx+VMbw3fS9/ksc4XA9r2L3yYk9ECrhMzyIUlfkv34sVP21l27wqvljWQ4yVspJXz6W
gkIPig9Zro+C1TGTNX9wrCm+5T27FHrUxDZ/qAAE2oCHPd2nGW7boNtgH7LkkXwUleBoZAviC7Gl
AHI41QApMbxHU0Sk2vRgOBBuoIuQTbj9E1Mt4Mz6IniX9U+Th1oGWoMi2sqZVnxg7EjDpi3jW4zT
1eUqbu5Hm7CI0z1FjFbNPgTsI5Lh42ZMNM2jicPBZzaG2Icn5gcxuNkPU4AWtAuRaMczH7rEhsr2
rxFO26VrT/rBrify/Eiz86clePWpVwxgLjacyljTEPl5MKISgf9rXFuE6n/SGkU9Oep/C7DCFvnx
5//+X6gP9lwfh7XcdizwWaBwCf43YqP41rm+iQ3Cfe0mh9FUySfmpz0YXtL0G4+C+2lEwSivklUx
Jb5AneC0YUEW/wo983NXpeYXZBshpRG09qMHwrVNOzn1fVb53g5s/cNFihG5piEsjsxfyyoRByqA
RJ3qKinT+NmLE0juCh5tyF7XJvIFYIe9jbXoHtI4/UiVPmYRelsLQJVDjMOkjGd840zZ+CWIcKqE
48LvbQ38iYGCavy/j8UdiMPida0dGQNtYyanTzkzbOyVzJOVCnuFQhKOVGqT33mGfZcYOX/0h6p5
7LI1KI74I1k6R1xwnBveQbvefQxi9dCCeq7XzCbcjNJbWgDjo0etbhjIoZDbrT/gXgDuEhmjIoML
dqztJn+c0rTZm9JqNjTBk/UIlYc6hiygWwD7afeoKXazLcfLv70JDFncosLv16k22tn0Tes0KekI
sAlCix6iBmMHIvYG6uOMapNcoNfG4qHUdUdOCFnJpCr9lakrkKiheDefzENjCtQyVecSbMYP2YRD
lREpQDcDh3CaJyg1ljiGK0G5Sw0NIynHEho5HvaiNUM378bfbdEaW4oBfShIg3Xzbt4/DuelaBqt
B7bZ34H5q7VwWhg13pq5hQdMqsHfNIsNOXN+WoZL3Dvbv4j7FyF+ETR7bGAv/yKWPgrFqQmPbUBl
8SP8909V9RerGeyTZzUNdOyNBrIU6FEjOWvO0C1qztQjWzk6AZj1MsgywL7ELlMXx7upFIzHPQ5b
l5XdKLJBVfezixOxCTUUJnEk2AN1Q73/H1tdBhvb8rJj5TX/sZybpXyrZAJdMM/s13Urgq9dh7ce
qNT8arm4FUFdfAGAHLUzQzvcOYMFkvA8LQ+pGfP7fGxvWa8u0u12tQcVC2h+oPK5Mrx4BYKjYNJK
x5HA973VFvjmKDvsd2Vli992ys+56POfxeA+pBHk2yt3/Dbihvc1yEW6Qp2hfMBby7Bb2Bao52kS
BV9G8XX4srjIugyp1xqg6uxxG9v4xN1AMTMTw8v8mdMBIOdmLRsIiyMx0Qu+rWMuNhZE82YYepc/
cGwYntPOqS4m3k9nGDpFgf72N95w+QanjeWT5UX+OrSBpJB6OABjuunwF9+7qimfjKHOd9LJgi2y
lgWCPWvf2rY1z1UFL4/gYzbXNLfPZXI2g8RZ0VwLusTX0AEtNs21uRfjxsi/5lMe/HAs986YcEOX
rkh3U+SZJ5x2gUbUAEB9RPX8D8jOjlEuf7Td4IApEdqHpTLHs2o55LXx0+PBOeCxWstVYOK5g4PT
4B75wewGwsrtYgoBdLvXphowwhtFkTM0W9DT6DUWm9GiHDBI8RKR5nZwT3FZhacyZxwKPfoKtFwH
tudzUPDHZaqf8BIKi3tX+j9AHYM7Eo5bsG0ZpmsXOFAetqdebfF+lKDwDEZqWiPvh01TufZaFSHe
FKoMtzG/6/HC76Xt7n2kYzSPggfWYQ4EPGJTA5Nzpjin96YrK03n0Lku10frTV9A4W8jIhl/dpIO
X17WtJAEqsfPGbPddRq38kxDnm0CXojPpi2881iULaotS+h41txbpXEnT6qvwx2e58Uj3vAlQMg5
/+ngY0fNaH/LK+GsuRu0d0tsVbYvsRBEsp6VsI5Q2AaCEiCuZAOwbr4LYq/+wFANfxpQgCyvUKuG
ZlD/LZZ4GZa6AW//S9NFxtsheSmOQv40JAeFcEO6x7iUqzcowI5jo+znnwgNOKMTF2Ag4QTTfNjn
CmXCgwfQZ7Uy/CD5IEIv2QS9D4kl3XBIrKqNZZsltDI61J+psYn2ZSXDo+iUj4qqInNRNgkgbcOa
7lx7dRWuqesT0nZxzWNINrGt6eGzkmc2UvybMWSN2pWfTEiSWazuAIuQ3qUVwIfZGZAeb4wB+KAv
5DY6UKqAaY7xve+F7Gix4CNVG1PdceUB+VSHrbVt6VmPSvxrK+3pSiFR0I8XPcGmF4clmLyQJoTK
K7T2ljrwXlY46JXdAO6BItwuteHUo7gZdl8mxbACJ8QurX0O1DDAEaXGTSwN2RgBMP7kBr7vJTr0
Wht84NOwoclLMLId5x6v1/t39veLZvrqb6bFZrZLoT9ynzcxqvkL53eJjtE7NsSukz3+8nNHDLC8
xmhX73HrOTO6yKsgRwbixLmisqt/J5B736VunYOI47UG811J5bvKy9e5kWZzoREVbb5ZBcl9lN9h
y2HdnMmoTjgYGM7UlLYEKXhivwzHAkVh4LvavrPTkCZQ7LvhslKd2Rn4N/WiLsrSh06zY+mLIQfx
cgka/sm2hPByXEcQ3ga1N3R4obQErKOHknka5iUUeccuruWGxnN3qKzfDKzJO7KZAzv4CryhogOu
dCaGQNVMdaYx9f5EM7HYWB/Is/f0p8glCKzEkNTjkIl+B0eQkRq2TQd1uneOBZhAeIYgsbYqiWyc
XAD/sEAcDJmAlCnWq1SAH82rLHORMqoPg581IKz1NWMSStnUBfx4YGspQ7azw/AXmZamZaECNQ/C
lsbVE5SWiwFcADXtr15yLMN3cydUa6zxTAFYTi9Al12Cl7mLI8JOajUYaavBzsYmaSfvVANXerR6
2e2YqDq8hNRnt/PSH3WG3QgojP0PLRTAj6EftDtsBLtn5pVn1VeQkdARNejCDi//QBZkcNavBcNU
KjxXDf9jwfAsY/au7piqiKkMWUmtA43awnPYRcE5wHnYmYYeYHE15OL+8oQ4/zv2oDpbQmgGNSho
zvdF4NgrHNfyNQO7/g3Mq3jvHsHpD0yO+4wf5Wo7LP6pguF7k4fBowA4Ze/YeX8csYMG33+KOl0d
4Ri/WhQhfsfRQ7jmDQ5q4h6yQCzquk2Ri+xphLj1gQWWs6ZhYlvyrBIXcPveTJ+YjIfrWEY/yVmP
oI1VPjJYemYAyoOPrQ2d1KDJnshUhFcjtbP9YDQKwirhI9TF/GusQZBOOeAtpAdhcaNBkH4WGCA2
kxDi0d4+q/kHPkFRNPSmQ6UrE0vsa3cd0tSbmXe179qXMXGuEjVrzPyvYWnEYIcIfBR/EXoMycTh
MCIRiKMAAMfIZihAHQwv9HZko4YPzh1KR8ILjWKRVXeFb7yBob1biMJkAfa2ZaEeb3+u00GkC1oD
qPUMihyKwUzm9yYoObDp5eFd3yU1yBT1EKdIIeosq5eYmnU4ztUxEN0qUDtNP0nddc+j5n/q7RIn
N2X6WNSme5vkgCoobVeFqbbGqKZDr4fjX2HCK92baIevOM3uzqTRhjRUcYudEPv6LLFP6eAeye4I
GVurSAbPSiXpueW5vFSg4J/xs4nrsV3Wdc2OELJQtIHclucyqCIDMFsnEvo4nvMQDLL6mFvZnqI6
QAQv0wiKNBrSGiJmzW7op+LZDmSyTgJHnCyAz/CWW2QbEgsgUUduqX6f1+2nN7KPjXChRUVuq2TT
ZkR9vUhVvCbOc2qghDTdDc39QplOZsetmpXR4DThTSjQlHsAeGKcbMkX3nSGHPSd49xTFJld14W8
RNDfvHJqLwpqHUY8NidXj8iEPwm+/T7+BRI/wA2cxjiRmPZmk4PmF953cYuNHLSUNLp4nTcuTlf1
DCcakPEl99xd5gStnD/Cf8Qsl6HLG0n6idaePxd9xGUZ4T2CmaMSWvmozE1wB0OUyKzklXTSm2QU
1xF8IZ0J7nZqwgiacEUMUTsacs3znony3nWil0kM9W5Xwdk8CSzX6YYHXbDq9Xk7Na4+jqdeiXPe
s2V4UF1DKpbsEch/QMtIIYNdVPM8EZYAcdGcufs6aVkx9JVYjX2Itz+97JspFLME9rQuXUJKjiqj
zN6/sc1dCgdAFx9mmQmB7RUy/iGS9rI5kihlAiXVtYXN5zwcVWmvyUtClDRcvBT8/ziXZeBxnori
wFCqsx0oF5Jo0n5AGybk02F8w9efKgX8B6Br2x4nWHfE4U8NOSha6Mn/3VFqJIWaohCMiWtgGvEn
QCHmlmCkGRRdE/9bWnG1rQ1pntw27x5sHB0CxBrH3yPQYILGMMDxhMLz2a3F68QhtbxvcRE188QC
YPF7W/mPprFPCtVenQIQjD7xon5D424U+7HJxtNkRkhnA4rboqJcd5kSP2MemcAYalsaGN1G6CWS
IQMWEuoe2zlwNr4ubk0MRw7Kq9d0reWqS1yOalYg9/HjFJOJS+kznj3vg18tOCzP1NhBiGr/RHbl
VibIGNZcmkgsBeN0dslFXSZ4CP1mo9jHTRgc5iHNB+BoghTK63q8N7HrM4uy3HKU467IMxuXoA41
tOc3iwRxjEk4k9oXOAw6UOCb61I4Gc0q6Xb9MH0dBLKDTNeEUa8F9fTcIxskCYAmYtDh0WHvYmnY
vTr+MeTfxr1esXDb/7hiVkYFEsb6aq5Tx+vWFckWOFLzyrMvtZZeo4b016hngdlk3aog2r5z0KTA
+byE8tw02CoUEPAwsS/oRAMmh8Q5VlbvnqlxoVZz9nTzzvanISAuGwYOunl+i7LyN7Nogixd6NI7
XXAA4vsx7qzpoUbC4GqaeDCmtsG+qEhB1WNIx6tfTcaDauMHsk+ZW21lX9fHMYuMz1OyJzN41ruD
16QR8A6N/SUbpnOMN/5HGXndBd9EnMvTqjUEiXGiFt35OCP6MCU2KptwNRyuApnDPZBuhnX8DNDT
HO8PYbNXBQt2hV7WNKctsl/JJzmF4NHyVbqZCvw7G27Zrbmss91YxsbGH738Y+jUqBB35sFg5cVH
pxH9pjYqZ0cBAq+Id4CoHaBaVnwkk2SpXOet4R9oaCWyv4CA7wuNqMkhL7DyAdc505LTZPvHwk1A
J6GvWQx9dV8WeINMgy+5X06niUhYBHRE1laq1c5p7MUAomVMqxyCKhylVyXeWnD09IE4VpraWcnB
E3dEthLZqHSw0vuFpkUvzs1xOpGf7FKCc1oXEu/INjO86IswVP2sFxtdCLfHTYrDUlfzky28YzRs
rAnK6DW15Jr9PJBbozYncEb8NefdRBoyuxn3phs9do0mR9aNq3pIj/koVwGdhtpyu/jLFjkJhxQE
+W1dtN0azTNNNEXgAI5FfhsC3qsAXOUblfUoQsCTZW4moPtPGfYi+Yq65KGYoAiNbDa+8b/pxoWJ
k7tlKb8Epg8MPs8CJHYbLlCWWmd3DvSTUNPppdDsQ0O9ZWji8mtUbaLaSMeVHbeh6qG7gk973wyz
0+wwQpD3s/C4LLcsQj0U+hkHo5V3ZpJm82Vi/yOLgvzyLvLdNSl+WZZ6Scx2Q15j6+TzZlqpYPRQ
NdI7B+R9n2jkOoV37V3TQeYxG36HHO86Xtq1L8Hk9gtnnjEH13K84i0QNA3NA0pJwDypk7ep6V7b
KvU/5cJ1dqZoW4jXI6KM2nJFe9nXCCcfnZ1XsLcRtB/G68A1SRzv/RqmgfypO+yJOjb1GN94NYoE
aFhKtrGcST1VUeLiBLI1V2QHKTcHBt9Xx0HvN8zUeh9GdLUBlMn+MczRq9F0Wu3vF+2HqJkvavTV
y0WXz0aL64tSWG0gqWD72PFJlYKB2irGD8loidNolPgndSvv2XODYxPLDKflOAQc0mB4E8FTcDdV
WeRvqFC5ZjmYKDgO96j4mJqB4ZS8aKb+uNhCGwxHOQQYaNY4DO65N5PPS0CGX9X/sBBY/IENb1zQ
CjF/OmamCal1owGTpW5auRadpz6SpRuyHFKPfQzYOwd15Wt8B+meOcQq5viusc4iSqeDnNrmAiom
e6PwE3zrim/0XeGoJFnHpWC3fwgwMmOERlv9EsCx4S7AAxNUPQoHkBJ4sF0Q5zQiG34U/nTiqjae
/WgyttItrJOZF/X9lDkQKtERyk3XIxQFH6C+e5/aSXIpbbAf0Q9FPwoE4PYdXpDvyYQK3HGToMJn
J0IGoUfk/7eeBJI21JzOojXAeLCMyUiN7fbhJqlba7XYqGc0egp1/zRPDZBeZ8qdUhAKmEWGChT2
OxhUfZBeaN+oMfnk3ILMSI4Z7z+TCfW+OlGvQzzL/Y2dQn2gsMYO8X4RlbmkYJZqDZ4WuFe6a2cg
Ca7f3NnfjIta5EBl30Da9/KoYAoEzf/xgOhZeG3dPjiVlr32ikjclrIuPkpo1XmeDRIH46+6MB0H
jqwIqARtqwuLg7hnX+Hpv27xpDRvKsx6FE/08c6qRdmdIq+V1zwAUWzfqdNsg2DocFIW8LsSXAuz
DfXY6c7AVhglY/b9f2eHQw5Us7/9rfojsH0L1K4eeFdNMzDNv1d/OKIBgdXQRHddh8LE3DO6lSxQ
E5Yxnm0bfe6f2ZFh7HgVRXhwBAy6o2O5sSHvC27QgRmXuUt+13FQBgmh5fVsDBhe2wfDz4udhiXv
qUyASgKWWoF/LB1oezfeIJcr18uMdwvMpQjv1gpqQx0dX1wjYPfxpJ6yL+96jt3lX4TC0XfORf7e
q6r84xDn6Q46ZMbZmBzIdCKV1O2qogvPZIRuD5L6MlqRd7HTkBrHGu5UlbF7Nm4TU05f+yoQewdS
wnvXCPwvnrPF6Y+7GoXCNswpgWXWZLlUPybyB5C6WA9ksTleBeNAH8/pgMz3k5MUmb2i2rQeT6+z
07a/3BFqSdAKKh3UvZne2kACeEvGCpJad4FrxXdIH1qQLAGtBdnmaBCax1dTtWuyQbEYh1GpBB0Q
qmhu1ABT7YAwuAGWoWpKtsJx/4sHOEkcmXrteSIHRZuBGo+yqD/ONvzpxhvNwBlauAYQzNu8X8YH
LUIqJSphRCVXwijVIZJmdOuC8qWpsbELW4XEKyxxhC0pMtDo6n0p1JeqaVOWAkrhqJXHi/FT0lT9
CekYf4Nc+PjVgXqCqcziCbxm/SnuwQeYYg9H9i7AG7JC+n9f61+v7wBsjBNU84RcqPsxNguwIvYg
tCJvGUHTuGD9ynRD44EBsGHmPTuGjTduvMiM17wECmGXxCAM4XgBouyYsErwUdt5bYMwowE4d6Gv
LuPQ1cqg6pBObbY20sw9isR1H4c27sELoZodDUcrmg7Mw5+16JX7yMyxvwALjIosPQSdYv5hMMw5
1ogxPx1biEUXeBzogJ4ln7vSDK+0GF0qKxtnVZvetYoT+4maEVobyaZFwpe7Gwn8LVj4odsEzYjm
zmfIOIFjBaz+MJmsB3e1AZbAc5m1s80VTN3ZuimSajwj1XAiU97iDjc0cXYIA1NrwGc/MokSK3NM
rbsyskYgASeoc2gIDnQM+Y57jrmyQKOtmTjMZ6haTxfSWffyyj1OuQUvqbD79vDG62ovzZ111jm8
+HVPF1JwX+b6PUihheOwlWHlqdwDZQvisQ7Kim7IkMVpNHEVNTjuLa5FMRaoPMbpGXmj0on3MXdB
m5GIae/lMWipjMT8BJGNk6dxLSbAfGvBqv5mhgMwdnE9rAkJA/28Ax/G/LltoDaFAsBpN+9NYk2t
TM8tamYeZeX6/dZu9O2Tti62Pd4g2QJyLCTSjigzvC7AnJEz5KwJgWNGOCTGu+zsXeA5ZS8lpOE1
jAfiTcNqEvjytC2IGBRg4Xe2vnlQr6xieemibue5ae7MXnK0QCCHPkrClliyh1YNIhgO3DENl0YU
uQPCNlxCnzofRQEev3DqGlasDQbyMpUn/aXVTV+YO/AW8WMHUMulM91utpdW3ecg+EBI5mXd1s2M
abXEBH0AOc5ljLq36eAwo1nnOADbDNbggmM8xlEzM8F1gRE1jtt8V8qfLqgUxitgCJ2fPK5/ijZ7
8uIOT1muYhMbPGoJCwubYSMfZ0LHdW1CwOHiG/gGJHY+PFmAceFUwRyekFd66U3a1qBo9dRI5u8W
YNyCk4NGBWSSybO4O7t1tdgj/pYkhbJg61wSSJnDl5kAu+Or4LDtBILyGyhHx9sUi26b5D5OGyZV
MeDZtFG7q0l+BRcmP5BJOjZu5EBTpxcROpsljHohUAIWBIPp+0KNyuqPZV/Uh0R/hVri3ifH8i18
DZm/a8t3j+J64F3qtnMPEOFkpxQb6VOme21r8GxFRrV0yd8IaSPv2PzBP8WDByI8vcqb7rzWm2WX
ZYosv4tibkB6Axd9c6U30yk6zvJTh4UOoZ9ZlxA6LxcwKrw0nu613viEMnu+JzuZlgiaQFNnL8Q4
3sWKETQgLqRYd6UBKmIUuCc3NeTlcyK/KhAEPbG+b+/xO3skKxKqwRG7+Qj0Wrx4riYnhZR3lR7I
C7Rftur7TYXTXJSWB8EDgxTTSuB1AftbbItpgzxvhvM0uh+8pDkum+YljrkTdh4ApYA4O5dbkdQx
jifobDa8y0mhsfr7MGHQgpjM8I4lQESudXDj8XQVWNyV1zJBlTQP48I/ogzZWQmHp9tZijpK66uY
NEPbuh8DuSMqDyL1IBoP5vY+woXaMojxqQ25XzhAwKg4u8hIzUL98X9Iu67lyG1t+0WsIpj5yk7q
IKk1mmD7hWWPbeYcwa+/Cxs9DU5bvvecug9CATuR3ZJIhL3XUjJdhJhY2e14godHoILLMUqO13Gk
kAJhnosSNxsn39zOImRccO3Uuq6GBAz0SNamyTettnrkG0KO87ibxWxYIcg8PnCzeKOVSDyE5aqr
YqsYY9/GeCjkTZeI9xIqp8SEE0l0u5Tx6ViWvY4MZzEfVY0UGpnzSY+y9mDGYLw0Y17vFETfA/6e
UihMvo9Mpg6U5hn2FhOwLIydZn/W2Fhe5owXQS+GRRr71zpxDzXDUfEmH/9CBn39rtscmdJW9DVp
k+qFLDtuJTjn1qITxcnKvtkBrHjBO6N1PoNfqHuyLZAx5OnCXzMnPiYzBzYCUvam50TPwFmVJPUe
lahAYBANsrdSjoMKdNsMrzNSkzU1DvhoUDbOvkSoiQYTHbZRAa7HvoBq7Hfw3QIzwp4O2mynvxlp
V2+RaF+/+BU2Ahqv/0Z0iiiCvVE10vBRZnJ/M2V2tLEjyxYVs2vjhyH5Ajt2bfIYT2i5E+LfT13u
IxsV2p2c77dykbZCvS6+jyigdQZO+OtNOg3Tc+H1xVtyMkXBSVVHgABY4t/Cwah3MxBezmPV268W
49nGNFtURGpZvVEUFChVMZ54V5yJgIK4J6hHzeKlvAOfPIBYqSE3EC0jjfGHB8kf3B5kdRpdM+BN
vUbFVJ6b3hk2htNY34BzFO1Ct9SftMY3v7W8+GpOGcO2hlZ9tiOO2+/i16HU7EMmACy93AUypuhR
04FPdjub4CsnZEsJhUlwlzRWhuQn1YN2MGYXWCr3UCtETT13EuyJoE4mnvjVS84DUkbfiCH+h4QG
tsD57nEOK2xIQpTx/OZFAxL7hatsforjp94Xf7TayBCrDrzZBYkDHmI+shmW+sxd/sKESMkzszS2
YVlb2wGrbFQPRL5gf+3PU7k4QLq3zKOPLH+kkANQkQ5NaeijwgErSFRB9lwvpZYOXEnr5NlNm6LO
q/YBW1MYxpd0rvOjw2JvIxcMyHA5Nh0HSF3q5stXDQDeWwBCgGl5ZpZsLCN+Q6UxaAvucl+fvWer
jjdkpeRzX/qHjIP66UGRDrENMpLO3HVe6TwZlfZLH5pGvHfDNj17RWUXX2bHaDeAUsS90LjO8xKc
3GGZZU8gB2hQ7KoPp9mzXPDtJgA1nPKw2s2Rg7QxO4wCwG8BtHjW4mPY2kg4tgEpFmZz/G3qR+3J
jMxx64mhgUcNmF4NlBy5afwtrQFf5FVx8UxDbcajGule72bToS4k5vt2jIOEfY4Zav4BAzca2ypF
WmdboPx4HF3Qj4j9/3Zm/vLUi/MAsSWOGUibejvq4sYcU1qRXpqSKqVdf+qCfrkIPMtKdlz4D9gL
88D6jtCkjoFWg4yuOt2FzoSJXQM2jHOsRZWzeex6ZODnbnSW3QaJXUcXZ/8fWxqW9s3niVuZn7Ro
Bqktj5G6VEbY/Fx0MBxiKl5l2941zA1KNc1zrX/iXQxErMV0Xh02Jr9NmFJj77JZsOmhN/uMWf3F
8E2cimT5cgixHr3qhZVsi2iZvmnZ+F1HgtdfiOMUDVJcQS2auEGUVMs7EzW+YjQheVKNuJGh/A0Q
JboohUlwavOEewRQsBhStcycjFaAWrTkSDIL2VNvnr/Nupq9Lth/yjEjxOl4jPd41ZnaiRo5JtVq
PFjIQA+kzjIcYwPi6VoG6LGDdlb21CMZuStFFVnl0ctAfJLuyxCol7nO9h3qY34zvHTYmbFpHBfN
Hr9+IJ/CMXx1o6w5ZJSUGoukVC4wQYEOZ59puNLQeCn3fQEIGjJLwvKdWxEqle72JP/Q84f7gI2R
1QVsNn3qwMPnuMcyjvUAyN/OJTIr+gdegtrX7Rq4FBDa9nJAtYF/NObUKk9x5kQnppV7qoKu63E4
8MZ8cZh3K4wG0F1xpqZaaqcKyI7UJKQh9UgWzyYqpmlMddHUo8Yb7Xjjzk0Zb9u5BHJw4Lc83aZz
Copj0TRTd+s9yEJB0csKF0fnTVWjfTAnfW7owG2zQ4CrizgrQ+npt+kvFSpiBfkA93xwOBSY0aM8
jh711KD20n9l2ZzvY2+epEI9+qc6/TsBSzaoIfBuINuiWNiziFFow6lPW8yABNoCdtvb564LW7Cv
ijGA8LZWhxfaSkY2pDUnr9osyRjt+op32A2ZGjiSftS8/Mk1829kyI0IqDbt8LtKr5V0cMtQzgAH
uT4yulFqLjUe9t4lYdyDTLrg/2Xf90VyBDbxQ34SCWTiUVuH3mn2HzOeKJfICN0/AK7zHSWv3pma
3OlvvUdZotmAbkDFuLIDDMja+N99Kbw+nvCYRQGdGD3Y2tzPd1FYDfKpQf/h8skgnxL0f1+IBwqj
ZwsZtPtJG/2TehyQAZmuny2y//BIcSMf9SOgiw2AAIu9byrCll3HMlCLWFpHkvlZkaLCgQq36Vv1
RqTjlI7x3c9KfvCKYdzUIouTmlTXwS6JTY+Ds+SZlMW582Qy4LGQKF5AOl+G7Qm7DmO2oSAV3sC1
aZQbU2QvogC62UWZFx4mkZcIxHlx6sqcZ9IC+wzUMf34xdNAeFWY2qdIEIowC1wEPPNQl+g16a5K
zSgaXjUbxCC0ETnG0/emwZYXbTz6oGQBpV7Xr2RkRhuRQt532DxTIurd5WRFImpEbGWvnEoDG2RJ
ezKd0d7TefbDoTYdW1fcXUAXBjLon07aSaeOuRunj/dY2wFA/udjeWVHCh81zgFdMGJJcrQ69yt+
2Oc0q6wdphLJ3hHDCKXbgJid6g1pu9jqXhgHXrA7sM9j1LSfOahZhCVJQBx7jYC0+0LOxcBBXMg1
FLp4vX7tGDikmhhvoEGfdlTAmiI9+OKlURJMWLN2m74D3mKov1M5azekOEVrmu5MQ2yOgUawaE+p
U+s7mVNaiVLnwgEufFDENgegIYrbcX/2s8pIja1JKigB1W/s+pjrpjjPD09JETfars8nlOV4fbgl
Yay7wC+l7pBaIUAfYNlUxa234MhQ2ynNKhAJZ9udj1PrSV4GRSCheCMeZBUq9Le1B0h6UpRiDUQ9
anRaGKkxMTsgCWPtQlp3yJ2tt4Di3E3b0jta4YBUt8gA3v5ktZdSJPfXiVHYzzilrfeYDGRB03r4
6kjv2A62VkaQZkqVDoAzIA0I16niPtuTV6XxLJBjJ046JLziuIFnSOrFOic6uzTVA0QbpnpqbPjY
tgmkjsRkMGcZmOl/Q9od6Fdp4qj8HOEs3cgBHNR/IQkDBKlhg4c5PXBGesok6RsrbAvYmiLxc6Ww
9LDetLVb7FPfHM9xHwEOeB7ad2r8LPmS22PxTKOOe96ha0NzQ0NDmIGdGhwMi/tGItNBkUTXoApR
6xMcRJme8woChj0pF+ZgLxO5hcEQG/WRZHRRHdvExgjKT+w4Ysc3tuYLD33H2tujg3pTC7tyfeZZ
2KqGpoxLrdxGfQqaBx2wXkK2UjTDgGJhFvNLWYcDiDvidkuyNo9wWpaCUB1p67+kdXr1wUr6qZ/b
8a2wxnfUvlS/4H3iHHoNeE9gAC4xUzDxrwWG3xdt7vUvVTxh6gLvqvH5yUsBtkFDrPCwUIiX+CyH
MUqSEq/+muXcfg5n1G5RtMjiOOuPovKJhuIWkCmfYoOKL/vIclBlKJqynlB8NKLUHpxvjlRo2DzA
uUmOQujOwVmeMEkdyzQCaW2m9baqQME3eCmEKs7SscDW5/jZLXJDhiZlEZXjHjRUbjD0oMfeomid
vQxa8c6XieH5IEYUyu668rhUyTe6ECkolFFvFm4Mr5U1gM4xSZ/NGr9rJpoQJaenOdfeSDQNdesG
tYcUxx7vkq2yo541VH+MLePHBEirrwP2kF8B4z2+GMihIAMl13p/OUxxh3wZYasCpemcb7wwZntl
TNr7zcXh/DKjEvgJNL3tGfCLtwZ7+CLD6D6mnrJhMzb/PBALKJGyJRkOp9bxHuxI+yCjAFHj4VeH
EsCtCvCRnWXb47FqzZ3O0u5N62x7l40iJZO2ftVYbhQDANHexWY2bLEUbd/IBzxZ/5CRXY/Z1lZL
x+6NjCmW8uX36ynZ/x4vRU7kBieYKPPaMt0xVjRaRKjl2GZ9juZwT8RZBNgmicVIkVraXpoJxjHF
wDV6qEW7eylX6v2spJDMi57m1q9P6jSxKicQh5U6tsl/PmHEjKkZgEcGPraaGU9KK08caYyC8LWz
UY8oOyKN8EP+kfGEY7122JLMidy/TeCvNgArTP3nKXEbEJSNIXB8GGAFUgEaQL2k1j0gSPELQL/X
clJSU3gpkAIe3JSaQpEzyUIUMAVh2CO16H4NZeyIi6uhSSAENP7Xy6NMSZsAO6msVl4q1MNtfHTx
3pt9VE4bSDT/+TaUsbvMDNyEP9/5w1DdKfOz65JVw0HFI1v1bZCCZBV9i/+qzsSvwcKvgTwWIGBg
6dYF1gj4xV6sH81kBng+jTWjtwDdKaTUrMaMrKSt1g76puBmtzEsHPqhQD28OcixI2KHqQaoVOlG
And26nhPXXVxTOuaWRCNChcZXbpwq8G6lM/uLizwx+uWy0uTLuNnk3l8A6BBF3+TGPIMhWmG0YDd
UAyz3Ogu4GhJAFaljZ+txE/fsRFPOmpEsHbsQWYl0ZAmLmAbhsp8o2Zxwm86ko7PSpRiQhPZUfqq
cc18m5ymuabG30rvYh6EeWt+VaK219rj0vsAfIz0W2QD2LN7LLtQsCbikDGwwMZtMXk+Di9xB6Sw
PM9BQSMAK0kG8oMG1I600+iDkZSjRKbBnl8CrjkPr2o5HsrEOpuhhQ0wIKw1gRqTMDFGEMjGswZN
vq2rujuvRGRCDRMRqCeNyWjhkXW47Rcx3wejdPXVbhcfE7wK8w7kU4CDZbZnJFdWEwsccLPtsHz3
LlbmVPXJAy7GHpAaEaqqDFa850x66wvwLzUQXWwBVwdQeQ6Sn0uMt+rF6w1vVwwC00DTbjKlLaci
HQMyjKIFWA6uiZQYpE2NARmlyG2ot5Y/VhdkrlMEqW1RFh+Y1uzsBprDjh4+ix6Nxc4Ts1ea3QIA
oRE5so4ZoFCx2LEe5XJyTkz6sE/iI2YaL3VehVfW49SxrQs5soYlvPIOj+BGN1CQJyyoMRkya5iP
ebaSZb6BOtHGYhty81zPv7ranJ2MKf2LRGRrjfiztw1tI0fiCtSL+mznjIXx468YvEteoN5zxQw8
3qHHRJZee/Sec2cWbZiGZ4F6b9p3WcJBuDBmvo1jVdsGcWXngJArQd05jc2EoTvbGo6rxQSDhqQZ
RbWE1hpm4COHcO/kvLyOYG5FGVXv7nGEi2xFqx4B478vU4P9aptTs3ES1n1yJtbtF151F98ezFNd
1/pBbzv9iAxcvnFm/UB5OTI5pynszVKYOqphh/gdjJPdK6uWlUWCHfDNLCzI4W4RdU626RcgWatU
DseYIuR1icwPSgfx9TBB1k827cnmlvkhEkVWlqkZAhjW4i8qDlYx8+FWeQ3gCGPDBKe7N4Emnhp7
zgBfqsbcNYYzErXJzLzbrrxMnLZrCXGUzsjW3Q0CcL1PAMfe2yDX1Iv5RCJqQGSAfAHRaJaLjCyy
q0EoeKzZeFrJZBdYnsVhqpHO+4ZF2++0Ai4qkJ0VET+6+Du2n0n2syLKo6T/NAu0MGEMVA9wXA74
nXU6itPsKd6BRAAErW7bH8lTLsYZsjdHH4whq3pPJOdgFZn0yAB1wQciq0UHH3yfZeHPqDdekHAT
u/p48VHjeJ5Y/JMsqqYLacM+HPGQQEO9BRSVqC6ypi0NQfeIX64ybOIvvGqrSz279bD1MTsK0gQ8
vBpIcZ5zLCZBcTSBiIxF+nNY2mKyVOt7oKo5oKJmyYvhmi7edV7+vW4P+N9o/0AZdA8OTG4fKqNP
EAhw2zWmmxx0SA2Qt1l9SJFLhUxAoHKTNqqQbBNwlAQ/gWfqU0JDfIM3NdmgLpsBoSuytqTwQYDx
dEtkwJIF6cZIjlpcpFgcqTt5M7a4sDE1B7EBLGw5JlWGpM0CC/ceBHDdsI/GMj1TE+JPHtDTVlcF
NB6GJnRwNlLox0F3AlKHYY6jr1a80GVXefLX0AY8CCUYlo07XfJw11OuDomczi6RUCEUPMOD1y26
dTLiDwXZSkiPOcw74Bc25iFGhorj5eGZAUBlb0RFGsSxjyxrErYiT+FxHC5IVCBNFmEziHxoqBTK
+UEmY02mxbexbbT18o6SK8Ei01bvfmzsbTcrTknC/YvN+qZFEQG6TELsCqqB2jB2Kw1IWowxGJiz
7HS9N8ClaCaN9I9MTLeGDtWDIgQ1BTaiA9cdqh1t5svde7lxT5v9svsPncbC8IBv5/QPIzFbY/nM
cdomuktrnkQ+8ZPK4vDFd6WGWIpaG3CRGBtSYJKPb5oSj+26QZcsaSwzRIR3lTgWWOcWY/OgUMaF
C2QE+5bgRlwPAIP8w8qwuNAMhqS3dQIc6TM9+T5nQBte60lTgtYXe0k4dqQntOviyMjk7Bf5QJZP
7YcEPXqeN3b3DSvo6aCe0uo5/yDzM7aZ3BGHYTlOkDtjAjZDw+rt1EZtGZCQmv92rAtINuX+f8Vg
AmuOjOgWsql+wv4fliahNpwVC8oDpwpp/wPZUHR8U2cpk6QsRLCi3Kj3X8nw/r7Fk9wsgumlyAvs
+/b2kbY/1WYpDwFXWXt2v1MKIFv92FD9cPOU9lYfNdbcgHaqHfjeK8f86Ge1d3ZF0ziau2o+kiUJ
cgNRhQfcoH8z/t/jjV6yH1u3AxD0j4vNICaZC6P5AwBmnxpBhFSJhnquAZxP6tW+AXJxy3A3SoaS
crAfPRjqObI/xzA6kpwaiseIU4nGoDlpjmAxPKlQ1MuBRb9vh3xAgTmg2jtjm4gj2dIWkEErZCAP
75+pzdJdThoykl0CB8oKbKav7Qls6O6kAq0CSx+kyKP6MkYul5MsOV6LwGHvAGfyEytYIgjC6txf
btxhNCZSsLH6Vs4F4CMEu5j0W3U/9CM9OdtLye2NIhcDRtRwAsMSCtj5NvGRxU+g4wQ33vsCk7yl
lgTUTIRHjpTFsQpkn8TkBsg2bTfNzncSEeg4yaW1spORUT4YJ3sl/UdMJ09fvApHzuqeKKZymcVL
96qJE2As0XD2S92oMctbl8bUIL8AhCSkCYFee6ZxNOvarpyT7w92ZWUAcUYJC2CNHm6oJMy0ri4Q
Ql6HPvFeOrCfikFj+QDWo55XhPtpxNKBFMx3dDdIcxz+uTmIl0hYhOACYv1id/g/cawaqO8VcH2i
etzSzaW1G8V7+ZH8Fln4Ad2uuiH1kai3+sTyI5J5VswG0kcRlIwKpC3ept5ugQ1kbczOIzgWgBiT
dKhatoA4n6MKW2r0uZv7C0nJ0tLi/MwToK5uSAjCGiSSg11uaVHwDHrk6VxYIQdrMqZwftziv4cm
aU4UDocqB/G7FKopHk39mmJ2AH+X+rtHRxo33u99Vy0XrcqbzYISx22COq/zLM52M88esaN+H1OP
GnNowb3jAwhZKFVDbovwfZCpYenM5Q4EoSiXvNuBixsnXG6P1F5HH8ddnupOgTTfBkmnbu59A2BE
OV5pAohCoh55CLUg6cG6nMry08ayQAgHbm3M2YDrSUIvCbNzlhoAkBls7LMnGeB1cXAhDVMyJCG2
DYHEws2b4QBa7V3IQVDoASD2CQzK11X5yiSqwxRI3M8mSk4eOo45JhAplN0hzbZL0xe/LuV4qirT
+RO5mV+Nkk1fR5bZu9FyjDNAzPXneOT6lvsAuEYtaSnXWhXOkCsUTHHskbXFUa2/ZmvQLwxbK3pe
tpc4Moythaq5r3mc/20ggeTvugE2PZDd8D3+1mnT+K0YynabDf342s8lw8Qf2KLtUsQgOqq20TyC
de8DcjAAUk/PDc6vN2PMBDEfFsOo7vlBICbJwAxnkupHhXAmWV1o04YuQgE/vJK4iLoPeeF7ABpS
FLoPGkpSMnkLwrAUF1FqGUHwmKlY6j7otpQvmTzcqtI+fC66UCK+MqV4vNr9O1GRVTxpfP/ANFRa
Cgp4f3ZcHCwU759KXUz+Ghr6bPcLrX43Kpa61dW3pQKp7wPI0KAxagXY6R2RI0JuCSrRkEErRJlC
0JBgGoS3IbtSJ/sj8KhvSBvkR2bUI3AQILXgRM9BhhxgU56XEZSmyP5G0aGoUW1Goxn3NLZzDQjX
P9v8Q02Wke89MxFHupAM9Z8oYaSYP9sgmy48u6AsAoWJL8tDZD3IhJqjnH+aDSy8VYXIIsRdWBuH
whlQhPFQZ5K3BQDwMhc7R+Rvgida1zkwLMzGnwEaUOeY4gBDW97P6oNRlxoyagqksdC9RWmKz01d
Ug9F9kkHf80+ZCjsswVOtCFm9NR7kGmp3SMpUdgAWHY49HaPpDOMlB0NkSh2C0XD/4/MAiXntsXO
E5aZ8y0nGdC02inmf5BEphxrQqksWoCodCuPKEfmTNaBUiCK2gKJ+Pf8Zpyxx5dVDDMFQ8VU43s1
BflTm7TNwZ/jN28MBa2KYI+SXVKvpBPw02q8J0Nt5wOqOEjGnYW079e4BlRHFBWFFbhV/WuNevMj
yUhLTRga1dZBsen2QZEu/fxUYE8qUMbU00xRo3S7AgO8ceo5TR2/zUWy7AgPVYtA5xbklf9dx27W
nmRz5w7nQaCtUu9BBqBneEg/rwYV8swtHEn4HPvv7YRMI45U8B2NXdsMD0s3DvFuycHo86h/HI/d
UO6Xzoi+hEsX7lw2NE/WVDe/AkEYFCIcIBGVXp9LFIZtytFsfgVDyIQ6JlN/aUEy/QkwqZ9wsOi9
uF4zT3yvTRUypLEL6B7K3CrOqe1vdWyUH2lUAjsImTZCwQsUqE+24VaBVAnhJISkIRkOO0LMixx9
fhqi4SCHpNHKpjxrRvbDmxxX0TVAxbqoj0PMxarBa964AHx6iJ5r2OKhq8nIpE/omtKU7m6p8Hhc
uqjYyYuImKvw0lXdMxnJO5MfUVxUfULxfaSYXh9liNhMcL7eYYKijT3yhyWI6OBgFZMLPFE/8xOk
dMfVnjTUkALEdrAp3Bi4egKMVKm7wkmCGnxYe2lDmjYNf2la092rPWDq0Y4vkszxmAo7PLvuO8Zq
K3i1d1wlHH9SSkXmyvtBoS7wUdgQfGVBrUfzVvfBK6nIH4Ht/1djmtqO5I8cksqO1A++akg9Iquk
ngi6iAfAg1wxWSpbkuFQG9yVSq38SObr6Xs7VdHFy2zrHQwHDVIL2vowUfllYbOzWZSAQm6zvBW5
Kjv8m/qnMWRvDNniz3rc7FAhr1W7bgDCkh/FWLEQnoKzNFIdC2YeagpBiqPsNKLHQa7yCEqxdsN4
vLD29wz4kz5Auk7yWZB6y/tqCCKpd3BU4DBLS66EFDxaACwMFGiwxBQGITGkj/jCcgx+oaNX+uWT
gjimnlVUv42ocENdHupRB1QY/FiyASYt3CZeOm0f1nK2pV9zY9FOSg40EPMcxpgHCPcmadq9MSKb
JipwRMhot9kUG89GMc2nNn0nuU6ECihdd1LAnSK7uojAaTGFombKyLRtDjaeDVVKxVU7P1NPllTF
rQB8FWoqtlrVWcniq5+9qQCLvEkbu3mxuS1btXas95oJftFmmV8AUNBfHdEYWlVvx5oPO2ah6CGI
DFDvAegKmRJpf6WGjMMEWIAdG7ujUmTuaCEtPbfEISF8yTBKPEA86ECecWwsuLG1Qs1sWUBDT4HS
R0Nt5h1WwOYffsKakwcE6ae4Qa40kpI4EtR68JPWxRJg/2O+hk5fXZM+iGxRyWNrZQgQllQPRsBi
gVIAFnk4AspymI0DiuexoBWyOWLRztSRRG4ices5cXv32QMPwc4V2AocuKgLeD9soBK1+PV1aVpf
6jjHUO+dajMBJ+RZS7OAAwU8CVCIf+sJ2QSusCt+1ykWiYA57qkuOJqKHAtTjFXjz07rAsQZQlIv
KHIJjMgrtkr2obWX4HEKSNn2xHND2yILdDoYwOz9QkPM3qYDGx1DDlG2Oq+GpDX50n6pv6vgmahg
ppso3LDYLF3pyRuL8VViLizukWwe7qyg8mZy/PBzTj2IVUF9Mcsll5rW04ph8vBGBcDz9aP1A8nK
EOxQYD+/fsy+/MNfrhxc4AAtk38cit59GU3TfbEIIw/UCpteDElGWt9L22fkWwQkVw409IE0Jnbd
tT0pIrsbTcDVFOzJtpM/H4wp5hThUCKbgBArLs0rbP34wPo+jDxp8BwC8ZtVIEUS21XxC852cz0I
RVf3UZ1dV1/jJI9fbNO3JiQgIzuyXrIjyXzUPdwcMC+2NlbD7S0JXX/p2VaFLjA922B2U27oO6YF
kvxWpqgGusXof3v48uVyirQetPR1q3WVMmZdXAEOW5MWZFYL0OC4Ni5gCXLP4MgBVZsOyOQYKXiR
aKg3sl7fl0aCf1ahZX09vSg7HYg5m7yvfeQEQEEeSuvH1cnElPNEchV4yLplz9JiRHmUieJikCES
JTaRY8sjEnF+KzEBaHy3W8lWXen9IxaFSZcK1Rjk3DW3i1TZhBMqzufO2PSlmz21tQZ83tQrrr1o
qAd4rl/DKM1PNEJld3m1kHH9ZDQJSO7vZqSY5uZXjeNFNyRzcSVR7SeAmBa2C6s/h9yJjvIprkpo
5xa5l13lmjv1JqAHOjX0fCcT1seWYNCY5MuCFKV8oUwRqq+W8qa+CcUVyFxdgIZ0FbzVX5fae800
DRMswwMIfzj5VSDHMegwnrPaNJag0sAJVVfOOdVbWILDCRAmQu0ZTQyYOrPf0pAU0sUcpuxsl/1+
HYyuk5g4ruZxuxxW0bg7om7B/zupf6OZzGpaVdNMh6Y/FnFzr+Y/ZEvjyA3xhzV+X5nYKTahGuSB
oj4p73Xs5M61E2Qe9n4reuKn4t0Qi2aawYGR9tUBpHrAjbvLqUcy3YxedRyX60gO9S5+2hubRADL
RqIZRuDMZFZbAPoaQxOntStF62J5TjJqRgFU27pT9aQUFIV8laLUkC8s/R7ikzUgGX+ZwgwEsoCF
j7b91FrIREMDbnoLuKxmee70fygHwPOdO9GQLVaPyE6mMWl0nAUEQLvJ9qRWhmroVi5c1Jh61Ghu
O+wWK+pkQKVQxtI58vmf4MKxd5MbLidq8N1P2FoVYwB+jwUgcUA4PbkGumZiLOKX88PgpoKppTdd
MLYo5lyppdMgQwt/iqqcKJwari5PGun+ePkH+4FujFypccM94M3rUyg4LF3JfIlEnJMvSDJXY9vI
5wPo+85S5j2Ykzv5UI/U1FMKKwNJGk6jEReTGmBMUFdKlRPy3FGpaBmfVVJbWvnRpqyQDcwpMe7f
09iknhLjpsVuT2Uz4e8aeXHkohLmPkygmyh4ZbsDwEXzM4AnvvEaL0zkqIwXXbA/E9MzNUT3TD1S
hICVObUN3zzIP7KlcGNseFtQ4GjBv8Z88L3fDkghyguqSHttAEJf5iUX7GxP85661pynl64wL2BN
6p+cpJwSUeuabPRu4dsFhSdgTRU+nE0djvOEuYuzhHQ7sSgHYJefApjKXLQ3Fc728fcMHpEgKVjD
jtZksgBpriGwXSbsryGJz9y6NQoH5PjhERSzz7lhupfVc4ueSuSGMjVzox5c1APBnvsse/GXlasy
I9dOL0ykKcBWXpYehvLatyuqG5EWOHnERgVeHBoeppsm5tpz6ZbrZppS6+Qs7ZOS20McLgGNW3t6
wyqhPn7k2vYa27bJ4iC956eYZAxEE1MFzu8WPEEeQ2C6+puGEp2jcpWX7UXQpBnWQS8t6h+wEWkA
0yZ3DOOEijvjNDMUCqJ2EF2pKqIBGDm22bk7jqXGk9sUO8OzOxPwaTAiNfVWPt486P5ZqaQ9KmiD
qOlivwEDNTNRZxGBgDzCgunc2OMO8DEVshfRNL1XvtDwriRTJaceKYHotXuQUwxS4kUilQ/uGtjM
gtkbWmSZukFm+sk17r3oUwn2+Ytj81c9qeJPUrRU/YFrHXgHhAU1WjIvWEAAURGHgje7xGFXHjMT
bNIw67KsvvpsCpRTxnh4nNIMC3qzzbINcNrqndHxAsAwP4IYA97WKPOxj+RHCha7gWtU6XUcRx3P
kqycRtB2i6RHpFBeRkEeoGEv66nUyzca8S6vzT1pTWIVaKyu20xx2mHf+oeLrY2j92x6895EoeJR
Gkqf3kvKLW/tZt+FEVgqCtu9MtTwX6se5TSg0Op2JJOKZiqeNBvzYCWrLCMFqEJ6VKLZ713ga9go
5JyXF5KTyABEa+DhGzlG4jIuEK/YBJw98ZehT3OOh0I/H6IC5CmBKnUwhAaHZfOBDFdqm+s/+eja
EqHc5y7tReCHqgrSqmh0GRmSNKzAEnNVfiEikI2K+sO6wl3SXdtMn8Hq9nPdhnBcR6z7wNOiDplK
d8AzbNGA1BvPZIIuUwogX5vPpYFdiJ8R0miIoup3FB6FRxpVy4S9ckDYIQ8RCP47EmZauTx1Mofd
yAcbMLAR5r1W9eL3jneyBFQeMugnkE0vjZSVNohCAuSzSTurSf0TeVHzgZxE97hkTyIVl2RySFcE
XCJQlM7YHavO4F3UX6nxkU3+Ouypz8L+JjXBgXX2/PlFGZLSGOPhALxtbGPcIyzCy5mGBW8TZmwf
FB0q1fAcSvlBRScPDZt+NYBHzzjhbp7b3ttys4rfF61Gvls1TCcadjpgf4tx+jO29PidRECjRBqc
Zqwt8mL5k5Qg/IneOwMJMxSDvOK2ss93CzJrq/jao1q0BgjICAy4o53jWURNExq3npIlYxsDswMp
OiTr7iYPxlUTlvs6qYBAe4+ngi69JYi6EyBau8jtJF8VStkpXxyVr25vmedvt1z/PImGI4Dm8a6g
F4ZoUtGAEQLQYiQEDzbeNWGNJEfwyssRKWykseGtf3dUcSrxjiIFyVbBOhUX54iNuXkwJaeVkbxQ
4b4mLSjlQM0LOBKUUZzi+kdPyRggRrYtG8DLI0yUonUGv5BC0jyo/yuZikpu2RiF/1FoBiaBSYuR
RFwDhCNBPnSchF+twumP1ajru8LuXvq6qS/gTbkQNo7rTfP1PgKYoxwRjE4c4TmdF8iTM5Kpqo6y
Dha4QWdnNJKjD5I5Eq3KZ+vO/D0DRWSTnROsjJFkhudcpAN8qtaqI43UG5lexswabaSiN0hZ+/Fm
Vy/6u5JED+7/GlYPlyP+T7X+GEZ+d7AWjqog0bAR9UGLaGiYRvNfc5yzHY10bDFIOQ3JjBxo+B/I
IitvgKgiwt8uZGJMjiqOurphY3qyABkIBE8zcndAGeLneQhcH4vFWy5kvW6CHwnnFO6ZGu4M1cHv
ii9KhHxGI97KCNRVqqxEQdISDXyrZCvzqeWs39N1kLa+bUwPe9M6IN6zBIk5EraEMEgUdskKp+QB
6kTZKBfqjX74VJpu9UQWJHpwJRnBnjQPUCnK5UObe2jSPtxBOzio2DWt3wm+xTVHTCypS00J7CmX
JxcaVLVXj6iedZyL7A5m227nEtVhyoN6j2ES0FRWWOcos0cLNoOn4KNQdLnmfzj7siXHcSXLX7l2
n4c24E60TfeDqD0kxZaZEVkvtMiluO8r8PVz4IwMqtRZ1WPzwgTcHZAyJJEA/Pg5tnwulehey6v0
LPoBSVcZfq1QrBPvTEumIEfExYhEtDYGFq5LHOiceaZPYPb1SgHKQDUwd6evjQEoHkUv48i52F7j
AmsvMl7NQ/1A9gIKXlhJ+KVr1cexiTXnJYOcbplyeYoj3DuE3fWfpYnkJBLFwU+w/mEnkv3MYq9d
2RHPPlXSK7ctCJyBsGfdLpxiCe5ELUMJD8ihNqENiYaQ5QZojzpojYMD980pLVCBAS4PRYewcTdz
X0UHdgKcrlUm6zxtgwtw8sGFWrGWoNgKALYt2dqysqG+WWEdVpSgFFwCZ08Poqu86S+NmmA20Qwa
8jHbuU/TihErRpphNi7zxGIDZT3oN6v3QS8UC5Clr6uG7xzWxidIpbWQMEexmg4WktMUv9xuQ2kH
maK0EFmnyQID7ogt7bIF7Q1RYM8YiZXbhCijUCsLWgv0ZbtLsYi5JxMOs+QuZa7tL8uLCOw2WdFC
/lYtJShimYNGqTkSFUG9xivABqxeRTeVvqBEBu0GAJf0sX40wGJCdoLOETCOLkvsX8OWCOyYU5Ah
oYCj5wO4taDqvAV0o0e1c2xLVPZO3pZpZg2yKnsa9xl4Q3ZFZe8dIfUjXdpJ8mnuM7MCurBrPR0E
rHEMJoWPqCWe3FeRc5P85FoiqcXNsfLuFqNZ47kCjqTQ3YWGs6chprSclVOD1XfJ/XiiEN1p6S+J
LRAaAf5Jnjlr1Ioq3WQ64B1zmmjIoXM9NMEaJII40XDz4LJcKqQSzol4JYsoCtT/igk4eKOrtR0Z
WwciR6s+gWQl2OOCVRDmlz4ojo4idaQLErnOVffG1mV4xP5zCI0QSQdmx2XWm2moa3285hBkzUGr
3HnA306fhSgsaqYSKkPqxA96MtaxUW+IugZWZsVq8VCL3BRIXbrEavDSJS9ALRi8BN6MYwNOsgeb
/bFE3EzVCIYTwuXd2O2bbeIIjhC6S1WVoxurTADNMVdfzUVX7VQ7O8OtfxBed7bN/rYByLmRPRST
qJarA20CJIKQT66IGGXQ+gZHfWUEmqESRwwjCj/XZLQSfNO3yE9BRVxJpyZaBolDVxWVzlE0Cjx1
7uoqfp6vr8U2NbCcHivwPoCROkeZGLJPWVkPl0jlpqirGwzS2VgjbshG3iXOZN1T3BoSKqG/hlJL
5CA16fVwnnJx0hzLC/aNEwKJWOY7KIE6pyHNCr5tEtc76KPYyTTp6zUqcZzT3HSqVK5qEZsbfXLM
6jIqgjUG8esgEhPwGbhXrfQOstQ0hqZs4g4l6GJ4uvro+kTq3mb5kK++U1cum8dfHSmBXqrxXPPp
Q58nuflSXI2Zv2ClDQpqPRR83Si2FCsrQLviiOan7Tnudu6Sx3HS6UStQNGsUDcLczzMygxCJB82
CmlybL/mGcMYVDJ1/AdF6ODThQ6teqVlRN2hzqoL2KTleJyx4sAUg06Eu06XaN1x/p7Q9wB02CiN
TOBpAUI7Xn1NhBpC/RRvZxNBaDuAbiMKGVkX+sDCxDshgtZHDhh9DemEAziPoD5OfSNudJXBfxp1
3ob+oI/9pQjsdWiayaPZtMnjGEbJY5Pgv1TpD2Pc9CHYINkOZOjsTD4KZd74GkwsOM4R/cAEntlM
7GkOugDUjoQvb6ft/FoN9hCbBoiJ+cU0fBKXIOIrozKgEIVaB5ycug3gciG0CJXN7Vo4VJdaZKtq
HHwIU9zdhJGTqVFdZk27MWXf/nYOcqSjDFYxYxc7yXv8HTQg98wpLtdaOkFL8KYvsvSHF/fyNDl1
/9DK6mwoLlOpelPTYGnHjM9toM8+p4nYKcVfFNKVer9LM/yce44v7M71ZMPvs1YHlC2EWIAmQPjd
xdYJgHFvj3UuuN8DxfpNF8B82EkGSbYNRugEQxKiWZl1Ze45oURADZ3tTNDZ+Br1Qdvd3efmixtP
oLN2HJx9DpH1KS+9ZrPI4U71hBqkabgnk23EzinDwSb1SEO3MCZra/Yd9hKKkY0ujm27uCM4QBAY
OhYdIqu2PXB1D52CTMUj67DGRpdsAEaFD/ngPufRiAe+spOpt6D5GDr6JwqdTcpZAq/gm9qAx2LL
U28lPTu4T30KGKYpetC0ODsncbPpTKM8un11ZhW+tybPri9BEjbbAaSwqxuHruJ0DoLeGFxem8VL
DupC/ubFNI1gTxN7k9tdzd5Z58Zm7HxrVm8G0i9n04GEY4bic5HGLjSZO/cRLEnbAbW/F+qxXMr7
ALq2YKXpEj8OQmRhe+0HxTuN7T72+hDusNFTeREMJ0fXQRS2Ssd+W+DoP8FPG8pJImPJkYZALwH7
Bse1N0Ey4PlpmbV9pMvkReB+ldIG/yxaZGsq70+gvKaNsYShTgnc7SpuGUatm7E3XQpZplnG/u1U
Hss87OHzFOS4vAbVIpXYLJdxHHyIJvSHOC1RP00OXtgW31NZjoOTTVRqqQoei5plCzC20RdfwhF4
5aKNUcykirfnam1q0qXBEWMSIL9FVdxkwhaxPGODX697VKGsahQfcbEzQxQu4+kV11/dfgITFAMP
cStZ9ZXn1U8wwugPEnfKhzEP/iSzzmxnHfajc7BLM/s6bLjH8gPQLMBOQFRmXTaFkmmxzBcQ05/t
QaZPvBb6k9mVd11Qmy9p2sSQWAXNrO2W9WcOUUTpZPpJZB47oaKSzS2yuakx3jH+ffEZQVNvONd1
SDS1xYNRvQAWDb0dhVUMJC6GabebSeJ2Rja6YH/z05SjvatAxnWIxACVCyvErhOXGuKvI2Csv/pT
Mc4h0CWCI/1w/CZkMVEr0ePo3ETD+8w004gyc1mBxAQEC5269IpLwSbWBerPTWds/mwaJS9Jlby9
kuegyGUM2QrkKpXm88M8NgTxNCAl5cY0GvC+SgurlZajvMHALwYc78KpLikHXwEYmClEV3EO8i8b
7BSNjaYwiyDLyPXnou7YsMnLIy3YQQsz4VBV5ru8m67X+hGEBndyZNNqXuhfLe+pSeFDVawYnx41
MFRAmxLcv5rLoU9sjDsiASZTjKrxbZXIdk1dcrRZ+r3HwddGtCLaDGbZbvu00F/AcXc0BMjVs3FA
ek265mMeJcHhf44AyUzpW0yXOyu19Du6yDYy5tY/23oZPyPpX18N1QPtu6V5DHS48XvV1F8LrLCN
/2IMw/RFDIG1gZa0eRd6+s+5RJYHdnwca1WFbICoEHsp57RcUPaFz1AIHOVMqCo4yRZS5zDdRIA5
+9pmjjHwOmFb7PqITeAb0aYHATqUXRvazqpTXXJAbqN4ADsFdUKtLgMgMJBVLSKe7ME2/glZwWfj
g018sEsHUA8NNe4fNmpFo4XEn6HZoHH/RT1Orb7o/BJSTmeIO4EY2q05eCSz+GGgrgyildkAuB7L
qDxNoCA+FXZXIiMQrVNlIjtgSEW2vmpim+WuGEQp17zjcFFoUqUaSJscvYFawwAgYASiw15Res8t
deu/6ipHnQXR2m0tbw4uGwlSQ4q26zIBSuCvUzSqSzaPGaCs7dWUg2NxCNGp5pW1pqmWASwHq8Y7
SZETgLuTzvbmc8e/pU9ezglvjhaXM0GtxAI61YLa/13w2Bi+12f1a5sgM8Fb/YVnljOuyziOtnkY
jGAWqsTdjQxFk0pUrxaQLEbNkM1Xc58iZY1K8C1yPxLaukwcDSf7wXMRPAOA3+2ZsPRd60X55yEo
vyRhkn9HXf2PeAr+PgAlBmAbzuxdEQy7we5Rg2PpSXRqBwNFNqoVhl4KaNFHn4ysgZ5r6pr95sYx
xV0EelhcKG6iGak/pNhfADm8G9q23w+Rd/RGhrO5GkrJc0p/7lNif87eUzZfq1ln+tREsgB8C9Sc
0QFzU2WAOqYwBfOwoQO+Y9RZgCXKx4C52eudvu/zAMufsB+ewYcIXg6I0kNUHtyTrRwgcp5aG3I6
U23ec9PekTOMEF+kFrRr8Z0/kq3gunsoW8/E0Qm8DpZcRhVtrvbUQYKduHSAODnhhqtD+MaLPkfD
lpQHqNOXW9Id+OVhisP9V4c8jgTXQhFDc9EtOhQsAd2Ha+XqJmjCkYUJOchUqMyJCpwyHB0nh2Fo
000pzWClowYIQnAQ8a1W0n0eJPJgNspmVrbi56auUKzivYiQZ1NeunQfrcVBcbzPQCr+z0No/tiK
Dk1RDkB4huI18VIcyDblJUbq9dJ6AC6ApqSw7pQDJKFImdeQu5zdIzaVdxkcKZQddhUP05ULptk7
M/tJZa5L1evMHLSwDf0KuyIXIicNI/4h6uJwYFCzma5fYel0vgVr9FKcNXH4XXpIU77avUo6LYND
5MfObnKknBPEAb/LLgFhquLJWCgtiqTb2MzMD4tpYbngmaFKukoxQPfmL8PI1nCb+YybFm/ApTJF
ilGheZSKJtLsq7exB8LXxTl35Dthe91NZP+mC+lAdQrfB/8juC5AUQnBkWYZXxlp/BhkqPKKjcPA
Qa4sur78wzB/Rr0bfRMSatNGXLt3PQAvDz0Ddrg02+jbGIRfI3AuPFs4qz/wx7oZeiCzoDuWd0ny
YODAOMOd5plMmtT/tMs2PZGpQ1nWdkSyAIBCRGggU17iKSLurav4VmPB1g6ACvOgo3Q31qLduFP4
Mg5uc2pTnT1Jty1OcZ6+ljYXud+ble0HAKXs9DDSnyLwLzwhJ0G+0YpBG6Uq7WkkXUCJ/mI6fPJL
r967qvoJQtL6HbWWLhMhqgYt3d7cOJbuEjzGWXmMoOBESHCcgwhkSj8lhgthjF+9pqimEtAT9bMI
K5+4NAnSseA6ktBaOSbItRdEyRIWNuZqaDOmxAYERB7A4C0lvx/UxQCRAqiPtaOjaBPIPuH89y4w
tDsyLfY6ZAE02PpxTTYuHLaTEAqdHlPGjSPqxdxNrGfs6IGP7WEyAmvVSSf/HjjRrmFlewZPs+nP
MgvQOe7WgQMVWBJLIC2F30krkHcJEYUu/S4FemxhBQqJBoj6nYVPGofrinbJ0Nx13xrQ1/2QK11Y
gRbbzBy09L3EeR+3EARRCxy5Ckc4sIPd2MlDyLutTNjwjKPx4VmCjkkxMweHSdkcD4hzO3XkavYq
Wzx1OwtCsvdkyg0A3bEemjbUzbrGxm24qfZdhAPqNmBPdBl4022hGTeuu6hkuV/o9aVCheN5KGv9
qbdMMExbTXw1ouZG7utgtNrTBNhIRY9qTmFL3W899jX0RmPtRqZ2Fwdj+mBPubMaUSbxTQsipOus
9ouWJ1gwyCreg5Je/5yU3QMFQAZQriJWWw+Fxfu7NpPhpmBe9K1Foa2agaYWU8zXU9tL/J2+aVkc
P8z3lpC//W0v5m911sUPoo9wj8I43ey+eWBr2LYV1DRB4VriJEotiqhPF0cEk3cCqcpF5ra5I1vd
dwThbDZtYBUv2fiJNL5DM5LHyDFjkKtw8eq6bub3hdueJijKv1jeVVRse4jqY/FqRKgOW6K66jOZ
gboVx8qKkjlKFul7VM6hXuSyfDvpcoAEcoxy9XqKngPDNC5VL47MDbNoXStme2w9aRM6b1sHlosd
67O3ZYt6u9GlEBmWVyG0d4WYNtZ3WniKlOAF8jM4w8juqVORUkYFoVakWMFPpwIWB6taVJnhrGOX
upnuroKkXiUoexQloDP6sFmwwTfwX4k6XpS4T19vIMQ0IEWVJl4qQfEa9d085yCknEKwS4PReHUz
11W4JiMfh2zOkcYtcyMRU6xRDIflaFaNKzvs4weQiXlIX/e1LxwreYPc0Usr8+o5yKGyVeiODjgD
7Kkod8ng2V88QC32Bjh5thmUsd9k73tyYH+Aec/edsyt9pAhMl9wSrImPxQB442GQ+LjUDTpp9Hr
nmg+K8xBHjvk+bloLOdBGzWsd9QLGaxFjXNoxw8onj0W+QCSJ4nEtV1V4jXvWmcDxtF4z61Uvro1
uzNkUD3XnTXdoy4a+e3IfA8TzRjvqfvXMJbZj1aTr7EG2OJQ0v7UT1F1wYFBP2vYxwHyp+FYhAf6
iloIg6yoDhDuUK6t2NSenaL5EhXSfqtciCtzKzPvx3bMz4LjVkoOO8r2XdMlL14t+S4Hp/lOcIe/
hJO1oYCkilPUQFbyBGKV9sEqkUAWIrXfgPJ9i1Fg/WyYSXtsHaTTye6gFBHgnLcw15xNZVfuobNq
7dmeui8BEu1Rgaf5BCW6p86Sk195gKXHMUue6CLS9I6N0ECgXldE/aXCDSlJDOhoFA2S4QM+Xz+F
/HGKxD0myCFgfDUBTsn+Xyag6YOuay+xlW1bxUEdd1hX5564Ayq9PPfKRHbq0iWpUQ7auVPpLzZq
LXFCZs1pYtDubdZeEIzHZZEJqXW3XNN6ky4fIS5pqzqktrqsTj9icI43HUsr+jNMHRzbfizEaUke
k6YPrclpDU7upUutOWZZwYdZEPuDO0XrJZDGWU4A2a05/2NooDRwC9QLh15bbyJVUWOpippEtWzl
cDUoTpGDbORdHKMqsCHb4gCI431EGLsK6pmk2JW1VgngHxUIGWbq+gnkDo+p1ngPTZuiulWdKRkT
TnhGTX9Ny4hvfhcROc2uQiHsq6k5qGCOtWYdBJaxgwbMYWxTCZHhIdDWqRe5mwg8mjnWxNU6d73o
oalT/Wkoi/gg2hq4EYoGFLIGlqcvj2FvsadQS6aLmisUBfJYVdFuPXVYuxznzme6iWFu9Qkn18GH
1406MBotgcIuLk4PvBuZPGtM/GLCgahjIUUfK7FSaln48nTIGC1mCDcA0dHmuVj3WG37EyqIJLIl
v4ZhBCrokGPiAtW2WLGBMUQ5h6l5H9EoD7nJ4eTy9X37gHW7vsbnYV2IIQmYG3Md2Vq6xvb4F20S
USIh+9LE4BCmsJlTKVXBnp1mazJejUCwsINsDtbHOLm8F0Tn9aFrjX6HHTgWbol88HKL/9mNb64X
2gpkPGxQbT39ANvTm+3p2muDwmc/78bwU4hlHuTFHXlvZzE2EX1lo947bY8MUg57aVQog8gbbzOk
5bC16xzJ01SHfIjSEAGRlXeotGCzmMhOl8lyp2511e8GiYdofl5MxLxMYyOGsjAg3iaUlANlH2Ys
vuCdZ597LYValD2+TlrSHlyrcdb91IyvDGzPoIFO5JlBd+izNyHVqsJy14YKUeJBJkLLp9fS4yhB
1KwG53eodDsEThn4JVgXzkkJkCyLcbPrWx2sVMD+elmRHgLWoKyDQuiiJSEO/+vU9FuntYYdjQO/
prq5O2wdjcaltPiXOsL93uvx1DRULXMmcW+lrq4qnZcueUsVHKhgpoJvxpI3StM1OFuQya1c0D/M
1wiol1/t0Sk/2jnUOxxmAAvDe/2OLqY6+l26i+16HFk/Bs+v8d/8FJQ02PKIKL2LitA869OA80MW
RjuugwAFqyIY6eIpCtwM4MhOnw2LlSAXaQVRkwzJe0j5/mZkN7o4+0SlOR6Wv6YkSEeOzbcAuh6y
7TYoz+hllhBUE8eb0ELZz2gHpe+CPQ9ZBSh3ZFU03CfqMvbI5vMQHMbkoAsqfob7IgWLeFR5/f5m
RCyS1wSP/cPNgBCpca/AxniZg1ra2GyDWIwn6rUJEpur2E1XDo4ELktsYehACAGB08WKNV9dcEYG
il6sZ+cu2YIsVzy9ykjuq2gs4DoXcvQfalkh4wUEJJE7JEEtcvQGf+6HqDmRCdXXyZrHIfhpGsfd
mBaSSSDlKc/Ii+BmSs3lovdsp2daeVxM1HLVPXi2Jex6FnJw5U2LfYwznCceDPjtaw0ywmpjh/3L
cMhzrGUgpwkxHs6HtY5yzgfa+zEc3m+cyIU6AERcny09LO5zyQ/R0ENt9mYqVtXDYSgNvuom/Dzy
1HB2eRvsgQGKniGyGD1bnYNjHOj17GrLAdy/zeP7TPPmCBF+RSWck4F7KghA5FdBMwziNwF4m5gD
6HzJghP1iwyfX8/DYUNdAwqp2pbcAovgNY52a5+6XhFhoKsGLqPdcvpuWVqzXyCJBGbkhoFPLy3L
HR6mAKfkHUt2o4uqHFFG2gxXbEOoZpVj9hp3GZ4VQ2ZaF+z5rIvN8z8BKGv31Fvs+TDFB/wavjK9
tS6GugTQhT2HtZt/Kd3+S4qkF2BAq4m0MUvP/NxgZfAadJr0DSMWjyDO4PjPBfKuT+wRWgGFtm0w
8hFlxtjvitJ8Lab2yxRFtZpnaCbnq9SMZzpSAB7hpbbGYEu95bIoO5Kt4oUzS0TehNQdvx3vAJ3a
g1KVtnIOEk/jat7uNYm2KhpAS8izbAFxSOf6AYRglAxHe29YgEPaOBdblNVQnKqfIE28yw1QVmhN
7u1mWQiB+vgQKq1rUKwPnxyR6uckF6+sjIPOxxMkc4pPpCYBdAcYX8rqTOO4NH8/zeApLamGZwc3
bcd9rEdyh9xT89noG+iHpsgbaMlPPbWc5znAGfAYcXDEx8xkp/PmO+m8uwQP+Z0C/EccqcC3AIet
Zd7YeBrUZR1BciOxHkx1KXTx0wIBz2F0TfOB7EFfeusqltp6sYkSj0xu4pPF4YEWrFgesAcPdcwY
NLoWLFanX03k2eDZnLCCgDK0Id1NJ2N+HA3bO1Kr+U13CaE4UFC+j1iGlUm7aiKTHZZYd2xekLet
t9iOM4Bt//oSSxy94tKl1s27oLE3cRME4Fbm0JS+owgWuxZZrLzwnK2lutBNG+cLecm2hOAzA99N
oxgBl8BYgC+TZqAhbSfbAz5YiJFMntwLrRIH1tjAl/Bu2LScFZ8SC6sY08yib25i7Hs3hHStxYG3
83T7O6STods0uebnGu90zTOuXWgmUIeKQzYkkKrgxbAxAH678CjL93TndwKeAPwtP9Odny6lJaqt
XQbNelZQdBWUGTLlgKTZ0Zj6U2SuTC0uHyjabIt0mUBPQLemgWfY1kBw5XSQv8N/OirEeF4TvQZd
rghPwsr9w+gz95Jqof4E6fa+NqNnulTYBm7sxDI2CeBMz1iDtvdV8VYWmYPVKNY96y4Aq/zcFzZI
2SfQNR2hGwo/uBNXInWCey+OtUfh4l14nUTdfx08Jr0RPHoltHcLE1kZ6pKDy1yus9bmGxplNW5y
jxpJBkge8q7RKeBudoft8Mks7fa+nfr3S+nZ2Ybn6TbsS/3k1p5YDzzx3qbxsR3r/DsH0TvecdFf
uBVAhsHAe88jYAN1N6u3k+vhNu9wbFADt3H8Bb4GejHkkgmTRpcCwAwuRXOo5Wi+O6Btm89IOGMU
+hYfxxdWG1hHGO4d6j0U0Cvr3DsHb2o4FA5YqalvQXtkLXq99csWSORhQFmnG/xRmSnOPKTCEZJM
H7UayKwewGN2DrPkB4SVm8/1EDRbTQoPx+UVuPTGOls7bjj+UWTDVksC54cKtS2nnkPjoZTAiCX2
EZmt4TIm4CRwQPz6Uk0s3fFUFNtMGuaL5DhBkbJMzuTFp5kX3PmyDEqZXT5IWUUoRFaEe+Cd49Wq
N7rhDudApxyMmkDsf9g6Rdc396/j5/YEBoO7KIcmnuk19mnEb8yPE5l/r9PPrvCMN0NiyV7GxXQa
E326ZODE8mvQ1G9ZGoGuWOWEuKI0t4cSb4L6gcoWUQvyohAAn/TJXxweZZSWPrVup6jqUGx1WX/H
XyVCUTpodJYL2bgiwQ3bzFvjGfzuJUfC4sdo6KK97iUCaf/eRlIHjCSnXlSQnKqBOiAb1k3vDmpJ
iqZmKfBUye0UiuNDDKKwukD+UknMI0fSPCok6myzlL78YsPSODl0uoN01hJD7tLLtYtdhEA1BdMz
GJ3EthoDJDbTNDlrtVdDsUmLvyRO8rNRNSea8WmwtPZHhRq0FbBY4hmCPGJrTEVxl6bIKwPb/9nQ
xvYskPhb3loWFbNpeWdkqhzvwLFsu/z7X//7v/7P9+k/wp/lQ5mJsCz+VfT5Az7erv3Pf+vM+/e/
qtl++PGf/waUEbo8Fnc9/GtCAtxS/u9vT3ERqvD/FWVNUxRdaV5yIF93RLVDtDq6mW2ZjhrHxUTM
O0t3Zt+JodOCe/nWTbt4JuShiBuyn4FzELzqlgF0X5CebAc8BzEyiz4ep+kJZ8z4mKkJEYcUuDDE
UJcukLpI/T5lj7GwLL9EvvINGuU+/vzODwH9oFVeadUnDTmoLWvt7Gjkors3rRT3BAP0byT9o9k4
3cdeL9zPinrUx84y3GeUvVz6swIfVjLBKnTiaE/ieCLYSL6en39JmCbbSmMMmhEVAInUb1RfOLk9
rgGW1k4pbm4ounwsPM94jCNIoTfCvaeemcfT/dD1vhsiYeAPoHS7Q9n4pyXeHFN7D51FlHxTSN5G
+TZ3gnJNE9AFGkPJ2pimdtt+vA6DoPnKiNzwME8dF9YTSM6yE03NdCu+jDwGQxWPnim/MNTlJcNK
9ky9pGI61H6QunCDsfT/+Zvmsv/2RQO61ANewOGWqxum89cvWpPZoUhDLi/MNcI70lFymqmKZvGl
WV2pRHVfHON4ZXZDeeYOTLpFP/ejQS+j9V9jmKyCdouaTNzdiMKQ4fF66EQXrgJh5A/EaEiOtJu+
gzrMPCBdALkmEesbgS/VVgtXeSLcb4V6kBmdVZ0jSNefuW7ivQB4CXijvZ05vu2ojy9OfSgnlGTt
QhPMdGHrWesO7OFbE7xGqPaqocJK2SawggKSTqmlxsqgKCryeydDmmXugU9Y7powq08QDq0vnQGw
IG3m1O6tNIvah8hoN2/fPiKY0PPSz6IWXit+94b2H//8UeGnf/tZQeAHNwMTgA8O5lFX+a9uCsOg
TWVuedMFsMzAn6R3crmhPRt1652kZ1V+NYT6V2xCzRVKd6tLb6bVk2Non8keRFqykaUpDzglNF4j
7WiNvf4VJX3jXsRGsKEoB9tPp87cTdi33d7Kqva+AO5koxKtPnUTLtv7SF361Lx2VKjMO/cSGeRG
T/xEPXEDKN9tirAK9yKpzJcxBi8hB9imaJ3qM+vB1aiiRDNp0IrBoKCXr3rYdigNTgGfYrjvrDWz
4T4teUvu4QQ24vm61b1ToLPxa99rgd+6o3kfe010gOIc/vzYzT7oeo3asVrKP8ooPlTq5l8W9skS
xSbRIvhHr33iTpSuSq/Tj9TVubDup3zAwSjw6H7j5eEOxSwBJJ0q7aAlLk7MY+NVVEHyTTXAx5t+
i9EYlUU1yPLhKphcYuDa6UVW39FucbnQvhEnEe4ayj2lTw4Tt5rtP397LNe6/faYjgOEAmQUTANP
FXrkXH17hJG6aRjZyUUD4s6vHc8624bAT4pDe7kz9R+TKkgiEznJTt0iYfmdGbHNjZ26dInGoVu7
fanN8/4urtPTw8RQUVKqV16G0iuICSJBbqq/3NjpPbiFNxyTKtzZfeIdTXVhOXJjqPxx3OOkTWiS
a26SlfrUAseEd1xstzE03eKmFooN9yGqe/fZGD3j52Rs31/vb6e6ehPLXDdT374yBdK7m2en8OV9
5yCYzdVrL/aruOVVlmkW26TFn52ha7cBProjT1MIwlGTLgm0k47Y3rHjYqPWjQ3Z9QmMCmoKulz1
aYq579YxGJo6HEP9bo7f2ehlAAbEKv3GHYGkblVrTbHVOfANehn8BOYO6Uguv3RZAz4KqxrPziTd
I+CY0PRztfgZaQDwJAIx8F1Jp2SdFfzUK/0NvKnyiwNNsPdBapFSV9Ow7Sr3jDV8Bi5SPSt8t2gl
6l9wYKcVWnRJR/us0/1cKG/Zp+/efKhi8iJTHD3TANlH1+MpIsZ4hoTcdvTSeDsBVnFyDTPzywHU
2U2Mp/hkpJDf0nvjU9+bgBxV9VesD+NdaqJmexRu9dUonL0z6fonGi48YBtsFbYM5/g/03BksSKI
LGNfNwPtdI3xNUTF8X/9wNjNmDvyeLqxrd2iXw9Wmb2ydri4reH8QKL1UdfS8cUCMc9mLKwOnNKF
d8pNM9rkrZG98qlbQusEkhVd5H326sq68NYFIU8H3k/Vy9zABNGSxGGhI3TmAxRfbyiOPHRB+Rhq
0jHixi6hNe4z0ciNMQKLr4mwm7NcS+ZsSXCNjo0VaY5FicqDzfkzihtMIPH6IHkfSyNukmNqLJ4w
EODQoh1JBaa5hsJJag5Ir3Ur3Q43bRcnR7KVFUfpGzkqV2oHPDccaLNIXgF4oyqKa7vWj9SyVZda
i6NX9ccD1R9Tk6ItKhumIJRSo4J4GdnXWbUSvAXAmsth6+bdd1utump9fL/IQQliUp/hjK9Z9Ur8
cvFPZQZkQw58TKEqKOjSqtKIhuotqD8BsrYyAuZsUgVfWQJRQagdQhy8z/9j+s/HHhY3Dm4cs1Zi
rv4g8x9NT9499JcCHkX3k06hwoa+vCu67P1SBxzM0kuf3MJQYFUyUh/iLsYGC8F4NXv+f+aYZ3Pa
ZptozEzPXl5lODYGEa3GOX/AWel41LE+3QgdYA4gNXYEoKaIGr+VB8MDHQ9FMBBorqqmyNdABtgn
UK4eRj70B+rRhSv70kUxYX+swwY4V1QKVlZYoj6ETRth9nW9Iq4TJ+7F3dynZlTbRbWlJl1y5LlZ
XZpbkMf25YFsNBu14qBSkHE1uw1yXxyzOt2paLEpT1pgZR7Js7wOjcExdQOA36glfjPq5YFglgIU
AofahYY4oTTJNm5bO2DP1LYZdncU7imCc9RAXYeH7dD6TpBVPmijuWOs+mH4IXUTr4T1+o5KFGMJ
+jHq6grpbLZWvun+L2Vftt22zjT7RFyLJDiAt5oHy/KQxMMNV+JkcwLnCeTT/4WmYyra3vnOucEC
uhuAbMsS0eiqUt5RDclrxiLfEoJxSP0U3OTmX+bOwTSX2+YhDwRfVID5HhP1PrOQkYd6NG7xgfhR
Vr0YM1yNAYe4pLEAuhJ4LuWiJjbTbt0HNi4JVSTZ+iwKkg2NadE5epri993q749mnu798WhmcYN7
jsV1Xfe469m2qR7dLh7NeDHqWu72wSMK/rtdpBilXTDHH138ziDZRl3VzB7cJ+AYlIAR5087DS0v
l/liniZ8B2OHrFN/9k1b5MaYLGOGQvp5i8tZFG+rrT5fBalAEW0ooPAtZ4sSjeknKAvd2iP/dUih
5nKukZm7T6Lue4Jr15e278H2V7FiT8Ow245+OTz3LMhQM6YNKzIXZpkAgBpq5wBHtHl2XJrpWlez
K7fRjr4X9Ieg8JDgCwNvOwQ6ShxVAyxytocmcbyIPZQ9zg7FPuC1mXEz23OGL6u88eoV2ajRqrG6
5W29LI0UVOxkm/aBiMx2jhMyz/bpaGOfRGvuZkem13tuA08720u1T5Fa9YpeIr2mzvRL2ifmHPuQ
DWW7xmLosvd9mhJPhDiVBgZKWcZu4N8j030MtaH/wpOk3kNYJUd2iKevdfxG/sb2k6XhD/etjfeV
4hQLVFMj57o0ORh7yZYEpjirCMMKokcylSoCb9n3CE0P0rPRtDs5AnGf2LxDDeAIGmrW/sIWw12j
Mt9ebwcncM/eWpQk52LQtjYgoktPZckTlRcHmXe5qjMt30RqSLZGM/+JIUR+oBHZfy87WXCGBwhX
3s7LZLgBmJaeNlbrz0vP6/y5NNlxxx0b4BPlVJQ1lWZNGAKRAszSRHuq65pMk3su7Kpt4GT6chLj
KoCpXWhuaq5dHombvi8WYVS4h14lRieT6iGbBOcnNj8V3tGrF+SjqHkS2SyA29/dNB6qojmg+nCp
9aYH9tdef62kPET+UL0WLbhSgD5jd6KM0l2NzNme6xHkbcawBu1PhMe9PPxiDIW71VGpvWklE9u+
hw5FqOnO17HOnU2KzMs6RRnV10EzAWG1kGAjb22zeNNARAcQBwSbEBtaV4UF5TU119cA7BrsXq5s
JFJMdWWABxoUK8UWLhioS0YwwvFl3Yp0xcISUPuPwHK6iVDjFnfglm0kB12N5pCpp6b1btHsGNAH
s5OWa6ZbCzWt9ni6ZNWyfYOSdrfG0ZOd9bj2nUUANGM+ZniC6zsGGj80yYDijCRfTAEU22a63I+g
F2K16YHHRYVBjUGs0z7MVhfGpoWAnRbWyY5isLp3EixbdUmK9HkWSMA5s+wr67QDhJ2H13QIOG6q
YM9xo/Y19bwDA97gmJZNDrHlegQrYOod89B37uoESr51L6MfUAp4RkbNfdRaXd9boRVvxq5NX70O
5VQqgGaO+Kmnmdpgd4vGjqIfVSyfOQiWppmhIeNNhCtnmkkBNLNo43ZjaeyeEwo+rbV/cN4o9gSg
p4YVmQZK5fRY1aLO1ozhesfKO5S6Kxj93GRtuAiYYdzigxV4+roOs+1QA9XklSO+qikQckI/KkgT
7QlhTyZRiv7YOD7K2WR4N70KEdv2EgAsdz3HAb6enL3OqgJz5+TM2Fajo2lLpwHLa2UI4EtdSHos
jFrq5aJQBrKS3ylASGT27X42TdHX42k2WWkJkYmHtkyaLZlGFgRr4TAJjWZoUBEQq3QKvkQKo1zO
NoJpUfOZTde0+tjE3rEKXH87ob0ojmbMi45uV07CVmT7+3rzlhR8tR4Nk3h8TvDVdFMA+dsCr/Yb
+B1CU+CA0u41Qb3JPmPByQYk/Ts0vDXi5JAg1rflAvhGLtzgWGRDcJRJEk49sjnKQT3T8yNoYfzp
/mzKlQ2y9nG+KGwcPqLBMJbkphVprdHV45VdQOfViovmSI0HkqVjAHRqsZjHmjLOwzkaeNdk6YA0
YUXzbMdgIDpy7VekYN9YGPaPNfPxn2CM4waCKulzlYRbSHhXx9JTlGRCgKw5GpwHB0/I23hMxF7X
fXZnceTY4rzv3qSGXGSrriwR2iTQXJ9DXbewptBEhNehJsCYFkgElinyB4uU+RE+1Y3wPBO3Arwb
r5ET1pZXjoHjqcsp3S8UO5G2UojpPUnH80+TaYj6Wydsx4O0nMsdKJQa2gEsue87zA7aQQzel9k0
vy7sYgL5cyKfC7oIa3H1M+DqJEBGqrXqDVhFQIav8ROAviGU44AZ1BV6cFAN9XzhTs7ZNIdVv2dS
6Gyn2D+XJWeh0iLU+3BWXEEU56kfS84m6tFUNWsc/ODQ6Zl3MEo7vcGXXnF0kd9d5UAFvvaWe3aa
OvlSu1F55JaLr19lz0zvXMhGngYIOwDaB82rCxGG6/GnGgzcd/W1VUEz50qsimaTbRJz4E6b7CHx
AYKoztS/0ryqMuMF5NXjaG+x8EfQhRLseqjlQ3lqA+UPAk4GhrYUNQqWPoVVTuXs3POmmOkRqlaT
5xUS3mhb1hV8YXVgaJEq75+h6GPBg6g8RXQPj0OXMcZPqBnH36JQKjkqikfI8X42iby68ekkX00y
1U4jGH9WLe/7qR6LEum1ieQlbujWEyyHbL6huOXIA854QNiR+0i8sg22bmC0KCG2d6JGbUkaxe2B
etTUiYZ/w3lMvVgFVlYDTxCP29yL3S3Nm2wXXQq/WjI1ZXO4XncaT+20yjy1rjmYWK5nzP4kxM3l
EGao5VNcgxUz7zRklg5d7YP/jWw98PP4yES9GA3nphc2ZJZyeZhNsj5o0B5G9TWuaZejKmjIC2iC
LppChMu0jYuVA+zrsSQj+anqQeDyz0cNPlxGmNkrcwi7W5b22yzMw2BhGgUOWZqPGq8C0L86gQCW
1UHtxzfdCPJUd1CldWOkwxZhwhzItgcOSE0jPz2Mtn3ZfGar6yg7ZL3xHkfDeRo5rmwenn6WA8CU
yysHTbvaYw6Z9sjNGx83tRte1tUhNuPqwIIRCpM0nrp16JaHHA8QYkEBcygNZ5urNYm+JLceIvU0
dadFKOp6kYsos/OAbNXsY6sokHINZLtNiGKpVj1QkY2aBLnRRV3q/baiBzcVzLWivNUjUKDTM1uj
HKlicckaMD7QAqGUMV/043gIQiu6CYQmFy7n5TkeClTHmsaLXZmQlWBaet80stuC/V8e9CERp1zz
x7UqEvsSuwA38Syz3wIlUIz7zRdL7x/NLvinThjfSYUqSVoXxfdpY7+NKCrbT0PypE73Pc6G8tIW
W9VLZWdyH3sQ0pi0YTxeP/Eqt/Y0iyRfIpzszo2ov452pb3PJxtyeY91NKQHiqWGxGMEnoWr1G0m
e15mh79nfCzzz/oOZHw8hxlgVPUs5qFvqmv5i4xP7KS9HXlN9QClN/AreFpyK/EUfFu7Wr2ycPu4
6tTQlkVjorQmQyWHhPyQ5VijDoQYXOQv7bjYQZThB61glSCVWXmpYR0A4t0DD2Po09pI6dcLI/Ui
L16DiP2XNbTWrW5ad25dhaB2wUhTStlkb3JwoQoO8smOACLkoZjCdO5MHoVIAivkCNlQXA02+hH/
v6jRheL2x9Jt/q2NmBenJ6OCIpxjJC+DVzjrvKqgQsKj+D5PBn0xQvjnLUCi3cUF6lOVpP0msHwD
8AqnfAgC6HtSRD4Ed/gAyr9VDstQsCxiHMbMBtXr1n5wcV70y3Y4zY1WWQD2FwkaM1rGUjpHcpKd
Q0oG9T8ZONm9tQUcnkQRLuIpoos94L/djTOCYQswQtBpOtL2F3yoUdQ+s8C6sadtOy9IF3Nd9fzZ
6UWvdSecE1mo3Jp6tFKWju1mDqVeOSbBjlabtpyi9Zd5EcvKv+qG/2W+NIF4LagB+IkuXmaz6Eao
tuSgUbuwqWsZihvqadJ8HWM4IzTSOSjpgQsOVuSwWPLcDJnYk5NMmIiiJH6iQQEJ20MS5cdpGbVj
UOXBisJb5msgvFRbVux6N3pNtJuqh5p2o1By/H6JYej3u3fiLh4gB6oABkQIl2T8R9p2OR7AwRHn
gYjhPjWmAVn6oA0OsSxBsfVBIlc0Hq7XjRGZmv9YJ8rd/FyBtcorttro8lMQie7WNhyAFJHbvi3B
Ybg3G/ex1RlYfMhLjVEVGYhus3FJcfgC/u02dA+fd6Edbue1wqZGhpJzAUW0gh8TEPGO1U3jxdXK
CFAZRUNJ90x0w0Jjo0hwzodiwuX91MWN1HTvohZyRHYZebGQoXdyz8GKMAfTBrR214IqMWCm2PKG
vdJzII5UaQ+84/xcN6Mdr4g5AHOfQyl+fiKcNOyBGAYDRzjGoHAA2USj37giWTNVW4LKo/ocqWYc
XPsmFtG6900JQGsBDjXO0mRJjhr/711Z9CGoqcqfIDPUjyQLV+pZhooC95lGXpu7HCR85ktePiF1
82SVlfyi8bH9IlBfhb6pGkiiPBli4CfD8fsvfp3aS7sWwy4rk12BEyfUKsBtqccpqClcYO+hjIvi
2SSxNnbaGw91zI2HAaXAZs/vyTLoUMgMEwi30LBUAcIyXsxORDdkMo2svjHT8MkNUau/LAB/Xnbm
2ILdEivKyDDWbBz5MuW4kWSojpxwMIRjIUQLQV0mhAxgGve5ltm7MLcDfBHPSBiFoplXuHJcrGDp
4t6IAnuXedF3xkMT/8re8OD2gB8awPVuaIjb1OGhsodln0JwRqZyeGg7KGR7iWQLcpItLa1x0cSA
y2lIrAEuB7ISAS6kAzV91L737BqXkjgs/x7PMfFH9DylNaICj9vKc+WeY+YVuM2Lwyhjcz24Vrbn
uS/whANuyAD55xCEFGBNuxjXVZ1uW9E3S99S/nlMVaVU5DmvQWWgNQinN7oH5jZNdLuxdVDTDpHi
Q9HxcTWCmuA1GtOH0hLNYyqM6sZKW6jcKzte1j+acIr7IPPi28oDhoHsjYPkqEDa6MxMVzu7ZYu6
NLACvqKcXCFavf6kC0e7L83guxX22c3fn0EMJP6vrp1MXDg5Di6duA4iEcu6unYywE/dB45oH2RV
I5/rutqhUI00LR+sxjRug2FngDc6BezkQCZrKKEhcz2e5ky+qT/YSXCcw6gnOo65k5+2ag1Lzutf
TZlWo01p9vWYPDTn37vT6n3ZfodMdgN9XvD2Bn4F9AAHKtEvCLtI3TQrghNZqQFfHaBVlvUtqkyk
EomhDiISWXCiLiRsgW0J09jbjilKqdQSomiD6n6aXeA+ZIBwgCR17q7c85TJYwNcb/r2e0TVszjJ
v9ptlJ47NzXWjeflOxZUw7Nsq0NR5fpj47D83IX4JyA7hVUfYRCNOpgJNJ7xOHQZxswEdHs6chT0
KZpYAVA8kOu4qtwD0wFKbGDXSqPemX6mL6d66iRMD4y7wWIqt87VeLBwVJv+UeYxhdN/hmEW73Pm
emmyRaENBMlHKffVXHKAN3YdDv0v0xwA6MWp8hG0v/l9MnaLjjkoqgz7Rl/ZUd1tUsW8kSivkYJ+
1IzgjZWX5gYu0r5J2RwBPQoeGUui3SCbfklD3zQDXJPVx7xx8KWuIuQQtqi9MYslOcnmdtEteEe0
E5m8yrJ3Cc/jaQ3WW0sZu0cjNbIlKBfkU2RJE1WSIFYJCkM+uaJDDk3E7a2F2oMHvHnAyhXsWaYn
z2Gai40ZS7CJVREK3cHKir8q3hL/bxEicMLdACqkmwy3fwn4Ip5jLQ3XZtF5UPvj9U3fiWqt8bJ7
inL93jJT9ycX+RQaQYZ2nUlxGYrP7Cm0yJlDoW2X7FCV8FRpzNg4TtWDbj8bQHN9NQ5lXi+SsDho
Ab6bQSpl3ptD4ID53h33Aerqz22episRZ8kLMmSnAioNvzqz25dmW76i3tBaFnYe3cUa83Ztbbc7
I7LZnR7wblmzPP0uON9UVQMAEbAneKhM85vQtMNm4WXQnnOALCIbatXzG+ox1aMhIIdKzVpNocbp
gh9sgCAPhZBJ4tZrMdpdt7NKq0HaQYv3rUIgQJ29upe+/ttGaIN5TG4KJJsrgc5uwIoF+esWp941
WOL1bdP76i3QiDNPSvbIXGdvqv/pIHbLXa4VEIGHQtkzbrfSheyjizBLhfnRH2GgYYRywQAwMb44
d6BMt5cR+Ji+ulZu7xwTZ/NRz/lXUCCrX4mUK0MNG00YWxTn+CuwvvKveqPF27bIoaqm5uoJSqvt
ugO3pArOgirZ+B2+8Mmb5ngMqcGTv6G5toNHWxCGFFvyWiPA50Nfu9Ow8kD35OhlsxNeV6xBu6UB
ndEg/2+BTHeBncIjYA6/u8WYinzhqRuBHHKBtfC1HYVT4DTnejqNAXm393FTL5CDd6pF7I/+UXw0
EWPZBok/CN4O5buD1Skoo+YxRVeNEpK0xw7vcqhjsKzfdKZtTKIWYFFst2XfestEShQGKm/z4YVU
c7s1IM1xIayRR92mlIl5MZ+pCCRE8Ln0sfqkzwU09MX8P/cnJY7IilDMnt9AkkXfhnXYPoUd8HYo
1tWQRB+bp1Kc7MCvv0FjfjinUvtO1sbq7Z0ZO9aKhkzX4lXBYmc/zYnGB5Qj+Xcjqq2/WMGwpJUT
z4XaYFDnyT61x22pkB4AN703eR0jHeya8XJ24Bwo6wWNta7JkxWFSxOKDBQJ7FaCesHf69CQQmZb
UNrBKhV4JBoq64UobVDbKjdxinogGnLePuRt5d8zu7fvVFQn+uHZC/TLqNCpp6gh5PZd5jrTWhTF
YyQGiA3qI+pjLeKMoh0piob/jqLJGQ/Pcui3DiAOF280ejt9ZutSoLUgughJ7o93Jb1Jp/crGWt6
685+7rntCvDXeEnLTpGRAF5niBNwd+nu8JgF44NIHXbKQ318dBv8tsIwdVbkbEbXvuuycRW2BVAH
BYr1FpGH72Hy9iFKTnDcAplJqG4lWVIuRCr4PS1lJ26xGkcn3VJwmdj2Ter0L9NSatu6SFAb7mT/
ve3kVBEtsokXW6NWu96j6l+bfgjaQW3fgV4b7ElJe6Cpn72GrhhfKN5V6378+LxH3W0emPtWoe1k
7bZH6tVq+HdbH7bIelkyW9O0/6+5n+1R1Pg/KBKle/jn5g6hBWlKySUqgLTGOaIsFo9NLjjQkCcL
H5AEeAR4w3keIbyMfPFYbGXOwbhSZihELT22SVx8hJI4KDW+wLMcwOPxDmWouKWsy/DABmiCF8BR
P1Shx28tDZzlakQmlN/iTJiAo4/mi6jTdo4oopUHeFXsQJXU7hTVTuy+FV3zKw+d5nkAswPytnx4
1Dy8jkxk5Zk1ttyGYzUee6ORBzk6za7BBe4td/DF0YomfahtnJnbtHK/xVIHONEI4h+j9G4qX/AA
1BZ/3y/38/ExSiOwqURltYoAr18P6j7Mr0d87FFX8PjNtiBA4DlucaSG7NRjKBR+j5vd1HM/oqe1
atSwrwsnuAHczloCqCTuHDO0d4E+GjvAX4u7NmPmsi3z+lXoxh7fdt6vvAQjVmXJF8ettGUoA/OM
nzDZ62MPVKseBtuqzzYgyvDO1BhJC+pFW4POSNu4eG76wwENq1dgZ939bK+g4Xzz5xq+SkKGXlOs
+g9JedKw5wJqLEVr/cQVjtWvyEYhoQdWbehY/RQkT08Okp6vC+RE7DrY01QVQb62gyzlYl7dQ7EP
LUyTZjsomgCOnFfPWD8p3GeuARzdx+uhGRntPa/wMS3xKxDY4tg7oMgOG6mX4Q19YR8+FpjWS3TA
TSs8YYCNqvcOumM9FU2i3emx7d+5XV+cAwi30ojseNeiRNfuN54ROCdT81xtgRNLhGIT09xTHDUO
PteWTAeZU1NniBFZWm5wYHCXc0zUD+Nejlq8GNRu5DClNE+eD9CiMk3rm262MGLZnGlzehmlCJ/s
eAyOUxivh52lexXEeOzRWnQumJEI5lcKvEeCy0aT2b7l7Xi8svMEiOMiZni+UhMyu9VBAOoWYpUD
p4lqz9+rGC4WRbmBs6mCyFnMjjbS+m2T+tZpNFC+N2ZWfCt0qz+FOYBucZOwH7r107Mq/xWCGvna
rQCV1YAPv+NJDAxob5g/UEt2E9ed/U1Ilm59wIx3bZ7lX3TWvYRqhVyrQtRjCoiFybjf637eb6ym
E8+xAL38UP6DQ8kDUT5AEtq6A1JELkcoAm0CNSSblMawFSMSIZ203/khNKPsQGaRbGkqs1FRZvQs
WztC6Zbm6XszgKY5W9CYPNaHm4ZmNQCyNVh3V9NQifYfq4xRigVpmYvutFimW6AW+nMqeSRNom4q
g/sY9V0bitNZ/ouPQq4Df+gOnu52B1c1fZ7haEBdgeQKbouVP6YuRdGY/NSbp08xs3uOvvBMa17s
NO9MM683mpejnsPGX17jgy79HtQuYPZTuG9qGuBneqjtCWth5+YwebIPt5l7YENJFIh8jrkwhkbx
V/+8EfVoDfaxz+w1RoAzUN0NVEuDauBiwLsPJKnhXuRGvGWAp31zPX5Hdfx/jRi0UbxRxFBUXy18
Be3KxMtXyVB3r4brPZi86x7joPGPXuAFK9xZdq9srL/Vls4fghJHbdeu7CXZi0S8DnVcPrAu5ze1
o8klrTM69c/cdtl94pfVKTPSarIbOejP2jQT94MxvoA3B3BzTa8O1Lgfvc9sbma1eP+oGIh/v/2P
TKChQL4z2tzipm453LRwLalzE6/sClga1yB49YfWu8fTQHPjQYzp5KqGeoGM3nsgTXoQDBXqZP/P
MDN/g9iZdqQAoTNQafIUwpG0UC6q+tCUuG9Qy872q9VASim2eW38M4UVVdMvKGSeZjixvsqAG19e
OeYh9Qz17k3DUV9fvBbod2RLVGsUKy4htc5KwIonUBhYP9exVF/oZiMfBERzSsM+UmMEWr9PtWJt
jP67SdgVcDjkBSE2cDjjhyuPguYYGSvGcN89IY5Fk/V4pygCXGqA8Ai3maF9uSLCLX1rG9pA+YOp
spao/bLLU6PpGkrYQOqiRtRIDXCBVYGnulOiV7/wLQ+1aiOuJm/d6pWETAvGrInGNYRj3cW0oMyT
ahvHfnvjD8Xb0KTFuRNp/rRjblA8Jfi6O8e++daDLPjJakBC6kT1sCJnyUy5Srss3NOwYo9/fzNa
7r/ei66OZLRj2a4DRIR+lZTOS2cEIj3lUDJyxfitaziIrM3fYueVhscKHMPy7WybBNJ7K3/3THzZ
oNY9JS03T3VuGkisd8Mrkp3gm7WgCSD1VJw/cxRMVLu4qgocmv4graPhxEdnK8+V2wxwgi8t83m2
lwwkuWVdhKAR7PLbVjUFrlIAIZD6loa9Z1T/A+drs3///phtGp7nup5lg6Ub/ovKArvonai3Ruve
Cbx74u2oPPD9O1WLSy6QSK9muo/WQN1blIABvkpYtDa4ZXzr3fa7lgfaLx9PI9wIrDcg0NgitIoQ
bO0+30BG1jl0diRPgKXhLtPSrN1FHdtUf0alaBZj+JNQIdtcrkaVai54M3dRxnbXcaNlBqivZlAo
ZblE+RpqAPwgBognLOJTXmig7DFF/C1ro1+RQnpqxVdwE9c/m7QcFsg5Do9AhIwbHuNw8fc3Jg4E
179ZA8h7T701PcZ17lxxcogwysD2OI73Tvmti+PkFo8H5SEKXSTICqR8k2rwIcBa8B9aN4BCFb9E
Efjf6rJon7hEzs8FG001oupgAaU3fmNFOvLcflYO28QWr2Sj5iJm6pb6SwulXx/AC9yvhd73ELTk
UaYZ3wDTCHe549RbXCTxp7ZLURoOYIgucXLBY4l/AzCne+auaYEBl/1TyyzfJuDZNZex7Q4HHozD
geXlcBijwux2jhqTkRocXPkGD724pWDZ+5Q8AvMmqvkQCDrQCp+WaiG3rgsTen2BWOPtxxa8betj
VjW3JXO0s+HFAcq/G+ARQWzZrVFhC7xXlRq4IvOdk4s87NlFvveu9fp8x4uiXkwh/VD2C1DWaEhU
YR2KMUooQoMuDts3bFgEWmiedL/r1kU8REuDM+NEDTmmmFz3+oVVgpNids8x1KvKAK+c58crOw09
2aSHCqJbtCaZqBFViMpG3Qn0dVFKbfHZXLLhoWZcAHqTTy+g6npj3/SQ9nN1a5X2DRD4cRUc2djI
DS7x8y9h4OeLWMbtr8rau1Ha/oxRZriwtbA65obMNAFlG5Qv4joRYlCtIucL8p6vXVRddKuwRu2K
XxbNqaAr9bEBWWUxNqcgYXq69fCb2EGt8Kvfg4f2oAEceRMah2k0JvlPyNa8lF6UAMlj9rj2jIdz
XTg66AdldB/ppbvymKY/hLJOkMeyiy+RZ3dLYfjBNwsq9ouw8saTZnfOZtD8ZttmJrupmDHsJK51
jzloqPdgZPX2hcjTI9h51CFD/ArMrl24ow+lvY8G9/vFoQ9TqaN247cHb/84381j6gHAggt46tKk
K/dsszToik77ZBY0DiFwhD3m8IuFLkIvuhezpu5/73/xyqfuvNfFNvPeF7tcdGP6eWnqxYYXARdd
WmveJQHR3PuvajZebH0x8+LH+vQFzSsD4Mb3f/94ZaZ9/fFqgrOC4bvftfEEoF/fRnuBDMaqsqL7
GqjQVQ1mhHPrygc/T1E+aQfN2etbqSQK3gYHeGjHYv8oAmXrnzyN3xoexE+Fj/yEb9XJuS91b+ek
ur+TvI7POi8gPdn60A3BVIPjHeo6Jdv5On/TbLN9AamIs2qa0NuXlWs+d96mdfL2RUBId+91Zbum
qETIr01vCjwVmsC9m3iaSKUjbwMrxIVHrkPkrIuKVeYVGbQv/Qb85i0o2rz0C4tl+qXk+rqRWnBP
I0g3CmTDWbtvVYSn1dDVRvprRRO0MW9vIVVyT4vRBNdWhZQQZmgbMUx1V7qdV7cpIBCEt6cqKirA
MsIiW/U51y/Kq8ihtQAZYgLoBoYh6O6grpncD1Gc3CdCX8m0lbe1wWWwLJPkLhao9SSnaNvkPg3M
aKGbSGThLIsQzYv9hQnoyzZWbopx3A7AIN9LwBQ3DgFSOiNunnxurCa32s7kI+plPdYup3XA3O/u
/DDvUO2BdWjDQQchcqw7z9OrCcemONVpBchQK+8MqWku5LITvrOKEndClVIHac0q2Bm2f1uoEZnm
5jPbNPdjGkAd/tHhwj8yiLNucnDZLWJhel+jHBqRivfflJztdXD0rprBlc/RgMonaHdVJworwn5J
9jDV2V46wLvoqTxQQRTVTlHZ1FQQZbn4FgbN2Hfy2rJvnI0LCm7gVIsniPH8xKMxSKpaCBMYVt4u
CTum7Axlip/ZUzA+fGb3XZOvjK6C2NqHEp3OIFDQB8nZ1fXMXyQO8m9xB0JZXvqpvxiSytuNIc9R
w6zGwBTKOy1FQZJlJOfJ5oYh2DNCaNgDpPYzx7fRc9azmwycyL80bbyFsiXYr2NhrBK7QcVgzUOc
hOxmk0Wl/iUAA8ZCaiVO1ab52ka9+xU6qcBl+5331kOsY6KGLetwbwfQEYEuC1uM6ZB8EcjYris/
N0+NXuv7tPPlzvN4dI5RsbvieDwHkWD1nGao9qwUxWssnfce2XgAxtGy1xm+WX87nNQskLZTU6Yu
RdL4Yp2hFEtncIrVRWBVomoVBT/LmE5+xCRb1T7OgzOpbJNJlODmDjBjepWFiqr3Sdf0ZhMp9VPZ
cvsQlcI50DDJE8inz+NYMzDuVNAU+TEnJA8ZZzcNG7tBrrJ+qY3M2xnqOOeP9htoF7MzHdh+RsJP
nyLkFc8g13kjm9mzcF9HtVzRiY8lYJjEw4Y2HQc55ruGm77Phz5GhsynLM5+nuAi4WQ5fcE6nNGi
fFkFQKhSY+m2gW/WMngfJwrrkBU5jOQvriLnmVfu2UFL0HBedsz94X9QouGUdP1NxDhKrqDM5RlI
jZjXRyjPGkKUCMTdfRgFJR4LS3AqW0KUP4RprEpFJSVZ9qVJXe9pLBNIWY22tncbCBKMVQDALRqL
l695MyZ7V5jvJrLbNfAQEOLMVlcOcN0HB2TWHq7s3ArCc+UnK+nVFiRGsXYT6WsWmjtUCemotkCV
v5/5xTOkRNpNj0KxLQ0TVz55Ru3dWSxuHzJXvw29qnzuQpRWjCId1zQsw6pZcDwi3Jpt0H1VJF9k
r7MShT8Q/1ylg10+lyAOXCZFAdJktYgNBlTmuU8NxH1uQhZuuxhv4GwVcXkfR3G8leaQgMknSvVj
DEbOWGuLuxRUlFPTMnDgO0bb70onF94iNXpvDyXhHxQy2ULXeuVVER2mYQJl+x1gCM1CqLXmBYXd
ntwSkjgG179EnYNatlB7iByrOjUJiD/iXrgvWoT0duECmY4LgeE+ie3vzAz5SwDIxcoFzuPQj/g4
AlPEGoxh7otg0JHhfrNBjU6/nDMNTSDzW0ovgCEOHKOQBdrScHZQMHk7XJdtyXG1AM6R0DaMI+Tq
ceLeR+Z4+xk5IxE5Nl3hoIRfz9efMTxSCDVSSLkzrfxbvU5CI3vo47F80Hov34N2Baf0dqig89ZC
7rjSIU46je20W3Kl2ULRqAzudnl616L6R/wfY1fWHSnOLH8R5yDEIl5rX+3yvrxw3N3TIPYdxK+/
oSxPV7Vnvun7wkGplCi7CpAyIyMWAC8XB9vjAN5Aa2rPwtrZnJt9axeHWiToISdq05kfpNj9iQqC
4WCF+uw+e0asmzZVGYHqlzNjGUTp8Do6HvSPgYJKJmZBM6eP7qoq7nfgYQetrA9qAywu8A3Ghndj
RYwhrJVYcx4m8psY03WUol4AyeF63QBxtPHHPH2GsOiBHKYeTEtSmdcjpRnGD6hMiaHsE4I/gUc/
WdO85n0avAZpX8+RBOL3tQeNESA7ekTNRL01RZhuEXy1j3Y2ccg/mPKh91Q+d4aqepNj81z1sv/J
/cdhstS6iGIBislq4XRT/lqHQAVNZa3WqHlqXhPkdx1hdh89NnwLs2DZ3oxqBqwYgtJ11n2M0HGc
mUDVzjMz7KGckmGdpqFtLXQDrIWwx/jGr8thB9D5Tvapn+8RfGjrYTxSn2yq0FpAhujkCeC9nQgF
47O4NnykemSGZJ9xO0UVCLUyP58P3OqgCRxgyZcBkowwgfXhGeqUQyfuMUWZ17afinwFfhfz3YsP
htNYH7EATgZU5DmwlODawn21j/XB6+NwWVvQFI1Q7t+dqCcFG+H47gZ1vE+iBv59DmIrPjFs1PH6
nQ9tsBscBqW+EfXgiG57zU6B9bv5YUauMzN6B8x7LGlRQ9+l7gP1uwLplRk0ik/QhwJFJNLH7iiR
XY8d59HMpx9lKtIjwgTuI9CR0CAKRbI9dyIdvmySAezLhXIfGRfZNm/qYe5rZ0caxXEaGd50aHl2
ndy7KAqmkWQCiOa/ryR8PO1pLvN/XYlmk2FZ/q8rnR1S4Kp+/U3TMIDpuJml3DVXVqmava0PBsDz
57MgTiASSm06nNsXpwllVVfuhZp3qpFXFhp15RWjNDcyCzc5xrXz6AJ4uiwqS71ja7MRYRI+t+Bn
3f1uTyU3nkas2P7N3rgxkAtllC9ZHX7HT9SYRW5lzw0RYNbAeC1a7PP8Ro6HWNuTaVDvQSPfwKii
/s0OBfHxvgEs7uzfYfvCkFkGBtGM7HCeYU0+k1BQWHVniTIrTFfMZtARpjYbuu7QDTlebnQaanEz
BF5SVMAV5YpsPE/Sz+6UFNCcWtr7Rl6PO3eQOx1q8LAtIVCJ8hA9I9nOPiDA//uK2RR98CRI1ufP
Qp4gXYtxsbAV67wJ7s94KryZmhDFWTWhr8hGh1RjtS7NK1sq1+FgNNusyu+NCvVHRVxjr+Y3rwKS
gxM2iagdquwbPPmKGdntNuNLYVXxJjPr9tWvtT4R6hEgntWfAFf4QFqhfYW+BV8FzA5WNKjqp9d0
VO4JAcPynin3tuwaiSKJNl8VcTrt6SDiQUFsMNlSK6qQ7066DBD3EaQ8WjcGBrKCnwRtMfDPgWTM
Kx+sMT00is6DyCh40xtzmg9v8XLtIGqohlku0nc2sfLWaQaGGGuRrVHgy8Nl35dgZTXzDHzX6L4c
sIXzsVdrymVdgVh3CdkhtojbEsSfbQPetwHR3HlRZpCZ0slbcMdjSpEfBMA89tKvk2HHjSqCejAl
eI0GNWDGV2ufluEjOdAAMXoGwKFTuwxa31mbXtPfmZ79k2Gd9p6mYT2H6F97pErxLq+LxQD40MKN
RH2rRu+9cjrjGTBHuRNN486p2aKGdglMBgpGImE8dxzFv0Fhox5XOztTetv7eXanoIHwZMtbRzvR
hDm4aalFEzpm7mq5YuPZAuLhPCE1oRGAf/8IvSs9KZn0pAXKiu7GsfefcvuGrvz7pxx8rNpo0i+f
kpq1G4Lm9denNDmqbYANPU9oI1xcleHL758S+gHBPJFQn6XteZy334cknVa0Y6c9Ptnp7A+2sfo6
9DIez1wbij6OsTT8QqHyG/D/jlWAg3YjqpdUCKFijUG/9BrpAMbyIIuNBQhq+/Jt8Fx7WzWBt6iS
unqLu/InMEN4G0ulTnGJdEXql29ll/ogJx7BeaybGzwaP4f2QYz9qR6K7cBPKGqPJ5DIDFsZBuUG
/wC2uxwmALN30J9x3CUZcUuCQ5BOo9Ys6seLK4Nuwipoxxdu9hLaUU0z9w2wXzUSdD0inxXMAE+H
GqN90uA2AGNzEe3r0WThKkxRs1MpP1+PuVffouwy34QjxEeDSKu8kf5bWWXVZkhRmR5ZQ3M7Til6
itFpN4OqoWdERhqtRebKGJV9eBjH4OzUjjTFOHgTCoAhT5EMCG6ViQWZvbJ6GaBMS6k76TJ3GZt2
uhXKurLHEyBpwLikW1fbJ+xhselV76m2k3/nymoHvJCYEcthCxC5tAy+JTbEC/GhwuMOUAZNBvDL
hRgRedK2B562WDnMUNoUgPaxgWbtGrB7dyFihsLHoG5PbcTbE2pFm6Mmtwp8CVEg6hBtgwhVxsxN
yhsQe0mW1guvAU05KJoPbVZkWkQTp33ZglXCjZdnm61ydIPFM11ceUaBOiCQP22ou5hclHDowV+9
e5F2c9st8kWYI083o/6rUxpEw1mB1JCyvtlG6wCUp9TcnlS3oebkKR0Yd8wZNfPCdR5C8e56Tnv/
xR+raefB7L1PfwTs5RwVEVUjISjchdvUV9NtmNjGLuXRbcH96ZZMdBA2kMgCRTKzi41cJssF8om3
yFrq8ZdheDpC8NwI/dXFlulJx5w9db2Id5eZ2rEwby0UnyuDhTeXiWrpioMs++XFRGehx9Ntm/If
l6nJ7riIa06sbufUnCTgkOB1x+NYjY46z0I9dEHea3xHa3cbstFc9AlLJbdeYoWHy/TChIxBhN3X
r38LeULtx99JW139p2hqIyhRoF1kE8rpUdhq1qG/i7MUCC5UYXy4E9v2gxyxxRkgZNuE0w9ZGhKi
KsgXMs+oFh5QUqdIoGpjaAxQVPX2cGistlpFVgIUthiqeVHJ6c3s+H3VqAEySyY4J0MJxgYXOce4
dF9RxqmQUmLOXR8X1sodPAN0i32098eyXRvA7pzGOgH9KLZarLTHddaH5Y1tQetiRqfNmK1dsPDu
r2yJ9lE+eP20Xjy51ZqvhewIe5crc4j32JlOc19E4zN4JtUsKxvjjaXOezC27PsEwdICpKrhDIEI
xJ8qW87i8GeLxBeYJ/poF0AN4HvQ5+8+Nm7vLTixUCoQWTc1CjRNXQntGVCiLxroU7RUx0zGRBcz
m8y8MZKp2nkVmG4dfegK0/kDOYDHvoafbJTj2TbDbWRZ/B+JENeJQJoL4YY7URlPpDFCCiSNliGh
s1SG8SyESiHSCRoTjbr4/cXv32yXsZCsrfdBBuR+8aMGGuhpFHVw/NXqdctIsh8VgnrnPt3K6kbN
bLvFZUvDfrAATVwo0fNVPdbOg5+b3QFQvu9TgkWTLtjdFB3jt3asknnLMnN5VnYOIaqxbPSHv8LE
XNAwZ6NkoTlPWGksIfTSzcfASI7R4Dl3k138yM2B3RU5lOyw2ikPCjGWZcuH6Km38PppG7xio/cu
Mcy/yqwrIX8M3gkTatqrJrYCyDlk4g/BQvcrdSeSVshXMR/hTMdnoC7Hl3kNt5C+jI2mL+8a1Fr6
WMXlpvnQ9Ow9iqH1EgvzbeoG9ujg71gPeR9vWBYNj//lgL1CfKNMXh3yAbBv5Mw73Jh4scb6QK9L
breovUpEu7rYKqSSt2XVnTIXJQR5VqBCXsb8KcdWbpaBEBRViJZ1bl56Qb7jzpCY1eG49mQYYAGC
fC9J6EIiA7o8kVOi1hcavtQR2JO7ME2PLy82Yyi+8baq9mQK2joEnHSOFAEC4X4O1uJhlO6ezgJz
grH71b501017H+URyi6itt3/d2rR5v9AbkBLBez3jge2JZ/9446KWjuOoXnTnxITUVrA8W1U9QMM
EBQVqOk6MxFIUctN1HLcSFUHufhLd5BOUKRqZQNBlYktnHgQK6B6hsWoJeCjwU3vFXtDzKo/68a3
+E/OnTrpN6Q2yNgIDdPGBxWLFh8kUUGwcoKlMfKPNCopSrECo/YzEk3xjExFnmX3lvNKDbqOghzU
1awRXq2LlIGyIUrxQynaFnrgDTZWB0B26gOdxboHslH3sZMEa2qd/WgItcnPG0poJPQ1nrJaPicF
jxkpQVjcBlwsbV6QTex2TWYq5L0EewsN9d1hdXrHq6i6VROCEyQkEY8Dn9dOY+xRxJw+gc58Q/PQ
tCbA69A2fPLy3WAlxrSKp6g4qNjOD4aBXFid9tsG5EDsSDY65Njg4U2gq6S183kc9dDgvOBGM9Oj
88TvtufuMs69zeSVeNmn4xtA+/KbKlpIDdWZcTLqztkXIb5F6hDZt3AC7t+STbTiucO3vh3zh38Z
2DDu7B3VIvpf8uHdH7770p851SRvCNRfaWF2IB38DTRDJRDZfxcAUAdoPkHil+Ju/dLx+yTU6fpd
8HWSmjvJvhDJO8dGbUR930s3obQDi2kEtDSuTdt7bR+0Xfxmv/gDlHTlbw22+VJOSPIYXmos094/
z3Pxp/ndzI7wsTPk1R2nzBahna/xTFBgF8JTcUUsFOJXT2QPaksME0nbgxez4wilhwc7EuVLM0Zq
Nabc2uZRGd1nIW9mcnSy7788fA81TuQRIJBzn7Pp0wOkSwdEFf9jjoJD8wWKOjE01Lb0iLxoVGdj
/gxou7cdmNGDzh7NVLuNwwCeCXL+YqOH6q9hhZGCkkhgJ778VDh2nChZgLNZCCzAphIS6l61DMcA
3BOpUWW3lX1PdBQK6bxTBxGFU6DdIu2WtqNzBEdRiBljH/pKolU3qvBb46HK3XCDAmFIHwQQ+NyJ
3w+28I6ASDXri93OAQECq1SIwn0U4e7cKgUfYLOLapQfz4ivkhRzA12m7hI3JhmpTWeiOA6qd49j
vAk4S85qzjHWepotPbQXnlUnZ+nnK/1nqOw4fZ3cXDSlST6aBqS83/SdxNV/peFpT84Ud5AYBc6i
np3PyZw5RgammMFb/vceXpVgOax7VH5HLNXlKaruFhM3XaSuJdSeqF0ZvTvHW8uYAYcNhldRH1E5
3Y+zSRhiaSXQNzy3qatXqj7SGZ6F3V7441ySN3WAwvizl5oonrmv3QA4RKhMSalvfH3Iea/L34LB
BI26FSzIyN1C3vSlj0M8G7BMxPMfFOMyxtJrDlQVSPkQPav0yolNdo6SzaJdU9NsqnFv4RacRUEE
6As/BkEKFW3QoXn7ywHB+WqRB04yD41f3a3W4YPoDXab5Ent89lk6zny7NHow3rtg3VtpwBeYQVi
7N4+AZXTwVSthfWGrMsFnSKYVyyKikGTtW2xdbrqrwtuHSoAtCHB2JvLq34g4P4eX6Ty3otUvrnq
poFXbWQhZwMojffQoNIlPvojoB7dOn8YasaT3+1C30bW9dfU50/Zg7907Q3u25cR1CzpD0FCM1xa
eR3OVVPJFeeap94K2C0duNkFiHDbs3YsrbOJ7Al0sLZVhr3OpaPWLm7bFNBPQo2tMCfbRQ0MjNBE
BYRW9cC46ZlRWlPN/nv14v0DEO0KCLVz27Gg32Oyr+B8CAQnVgMk0QnsD2qm8Ni55U7RbAZHDNhI
uvVNlUMFLbGb+DnzAe5IATH9K/T2BhD/P1XfvWCrEb5aLEwXQ4cnYMijZJ4mSA3Zqk2PsaZkHDn4
pBv/2RxFe9ONHm5KbXYGO0Y9jSrOAoo0SP71SR3ZbCu9gVBeBa3o1DvVesvwq0V9UQ+aW91XCBat
sKgCHB6Zi1s6+I31hmVBv5W8cHdBm417hJtBSg0eA+RsOlDFu6CdS1gb/yiKv1AYUn5jo+1DsqWE
KuTkK5RQcbXsvMB4we/50Psi/mGE9ffINNzHjqtH5Ub5eKcVMLcOU2B9lKKbByJjAL5P5oFEa780
QVY2bf77K7S+bhJsF0p+SE1xF3gb2yI2uKtNQsBGLbOWjo8jKoHBnswO0TBUb1hLjKvOh2KWOcrq
zWz5MsxN9uR2Kj1wEMDMjR5unoYipcCcHZVvglYAw51ygghFZlXfzLDGWnZE0Zg3csi69NZTZh9A
Pdq8AeMA1WxZPvmjHHZp7oqFPTHxh98ns77uV7EDAiYaWvagkmE+N79w2Q2G44ZF0IWPXlkveScf
O8ElWDry9iE0+QZBUu+lA5vPzupsIIaM0XsJwUW6aKF2sKNeKeRW1qp6GBtUx5ioDiWvemohVRuA
+umxAx3UqeFTdggdyNeY0oy+cW+aQQ/NfvOKsFqhrqTZjiGgs4asnsmhMBEi4ShROoG2PVu0KSjO
yzHBBiYr7qEYk983aRRuIJddzC82BBbiuWv25YZcqEP18dy3WXqy0qheR17D5j3O9uBP/04ORZor
0C4U0HWPZHPwRSWtFQAP4wrkvVD2HuQAPZpqeAE7LEBVUPZ9A3XbEstepMBMsK57VtptnVqJZ9cE
T4S25709LYXfdtsxg35iFY2o2x53ib4xlVYxVVrPlJoeg2aSr8p0TVypVdiAlc4F2Ql0stxnwGYd
LYeqAKHeW/hjgzH5huqBsFxG3I5mgaaLlG7wffCTHNuw5iQZiMAc0BTNyjIxH5vJEIu+UPVtjTKx
tRF5/g5C2NM+RJhg7WUyO7HE2IcWcEBhXcWHQS060+kPndsMBzpDwc3nGdlQ6onQuW2B09nPWpQo
gwb7v286m+TwrquabFBQCq4rm0w8OD3qv7rrmjFtVVFk0SNgHtk+Tx3r6PFuUwYmKJ+oqSB9F0Dt
K9LqWPyYQfEuG7PmLgG8/DYMi3kYyv5UZGJcFoXdn8IE3xmdke2qt3GjRVz3Yt5amf+QFu3S1tgr
8Lirw6SAX7N0swGRybqRdbyi3q5R5bzywGVHvcrs9llmZ/eofQKAQNnOOsjYrpEWuyHRqTQZkk1Z
dP2c5KeiOlfQ6hPfgiqfpb2ZPQVd7d6lLIS6LtI5iVlGh8RwvBk1U6fp1hbIuiBvj94a6SLgxOUE
MSM0Izn8VeWGDUJotPSMkGQQu3MRzlAinntXAj3abotAk8iV3ZJeEMC/JtCAmcSeJHVBDzIfIDj9
NCjp3ba1+0Fe7thgd60HOaydTRDIbbcQ7bOTI8ArD7kNmsowAHdoouJqh32UXKXMKl4Zbn+uatDk
mBZATohmciG88rWYAMoyg6FZnbWPLtpIrNeySM1UlGBDAaNrwPwsWlz6i5x9t+IyxtrY7+t9Gzpr
Wy/8Ev2t+9Kr77xEfLDMg2DJL1MwOh+oFMTymmhxcsM6N2kQuf0yqdFGvQQlz1UuQKta9mpbFpAB
ujhPYY6aaJWBDUVfsLBtZ9WB+WZV5wXo/EX/wzecaqaaJHwygXZaAjNXH7swgrIQKuXXEFDI7+og
UvPYluIt6dIbkZXsJ+pYAcCK8u9JFkwzLzMCsP4jjGZjn3MY+ZjuczymVxOAE/eOVwEeg9/vR1o5
2yS2vZfIzXf4lu1j1KbOsSs9nOnmaObeDPtof0k2N2wqbLUGhgWzWLoTZ6/uGFeIi8dc07AO9+PP
MkAuHSIfzg9Qmc2ht+R+1JVjgfjHHm95lMkdPpyxSpBjfyTfPIqhZORZIG0aoA1t6kNZi66d9UaH
cAYeRnVsxmtqnV0moBqGPEzGuwDqpqA46KzVmPFuQXcK3R9Wm83NuhInkAJUdy393iBpMn1u1VCr
vAymtD9e9moG9+sVqkKHOe3aKnUTDw5fdkAVvEQVVC30j9FOsLeyfKOAKkAJ0rumFAsLP9d8LcKq
Xp2v4zjS3Hp9AoGXENXvLbj+FmGVTvcZcnu2UT3Smzq130qRXRqgd6keaeEEN+rJPd4c3CzTN4z0
vXffuMc9BsLkJoIaxThVP20bG+wJnA6+lz87Wdd9ODWA2kESp29p8NxBTryd3LlfJeXGDcDuMmZ1
sGIVfAaItT8XTHaLwmHW7TAphCdznkB225BH5ALEUvZB+9AVTTCD3I78aBAa17+usk+Tu1KHFyH1
Dg68v1vKTHZF5kMLDnVSeB8gYAnZ32wpgjBaSN3kOgd46ZhEGi3wPkEisAdQ5cqbHGlIiqpLGVfj
ckAWcJcXERhf9VlY9RCR1+SYFIbItCTZhd7yHJXozL2bZNae7BDIzuf4A+2ZMeCR3ndDuB1Cz3z7
6YthehvNQW6tKhuWRlRCRzWt7iZeyIdGSPMI2lFwmmjntA6juaOK8YjAWPqAB8MJymbsjXd4OYi0
TGbQ2XQAeEcKJLKicj5NqIhtxmfDyd0fUQNVD1aF4QMg2Na67xU0vrDXgipGuzdiO4VeRugdwxgI
Nzoj26BtUtvojGxSOBA2Cou7/4fvf89pDNX1FWk+IzaesywaF6VmUXWlGm7l1H62NImqHVXWJsk7
b0YedADnU7RgmsvkYkPc+MQTZR9QSzEtWC5L8Kgi+zLa42OAbeIGQONwYyV8esxa/60ZoGj/R4cU
gFUQBcxcqNf+QMR2G1XISYFYCxgj5iUHq8iCoxlW+ULFcfthqBgBsiz+4dXIZU5YZd3lxQB2lAFF
F2NWyEc/Q212wyP7tg1MZ8bq1sHGA9lKmeXFUx6FEMYO7WRLTTMd3UUKCqg1khXlU5YGMR7eabii
Xjtzp7Xj+NaCel0otqFuAXTeuQR9SJG5AbKpeBWWWFPjnhsVEvJj8Q3cybNea2e3EbDwZpC4DwWw
uusR5I1b8vUTcGx7wOp+8S2BXX+otG+vfSGw6/2hqNT9ugdF+Jw7IK12mBCu73zVju1aJk0/6qyH
87sN2ex1GSfeynS66LEC3GAG7vbkLxV/r+Kh/g4qfvzDc7u4G6HLvgFYZNiY1VjdxVUbz73Oa7+L
+v08BCUvM+EkxoOTtaguHZ1mx/HquLHFlCxkW8fvom825Guo/Fbhpv02SijfiFrUD2xkzgZ1oZuE
McgagF8WatvTB4Q4HnvG8segRE2Pj23ikuwW6OFSln8MnYrwJsz7bed7B1D9RvshGG1IFVfxybDr
zzOlbUNoyFOe2PZS6bMweCssDjhGa8VLoq7Cb7eb1Sj8ROrQsR+trIG4lVSvckB0ldymyOz+sLzl
7Ktyt+uDyNayHe6i2BfCcbqo/2p5awb4i4xqslFYN3hbyvq5KGEvEeNAolAmLFnGIu7OTUoAYt2F
ol7qPnvSIMYAil5dkog0UhQ58p86u3j2hO46tCKYkS8CHpp7oQ++xmxR0ylr8H/TKRmpO7FSuXBz
F5WH2tHlKKSa0ell4Jd5LoN9vCORsQYDoNurx4JirdM5nMqRVpJIr1Bz1LYxURzAQ/VYkZ+bKh12
hd+ANcTmbCQfZpmPEcVpJZiY5mJAWdgYqJ+xmUzvIwfqC1GSFrSr6XhnJsPZruT4aZ/AfwOOQPWT
8JCsZdd27W+1xnsUZFCDKnN2NOqRHekMUSLzGHVLf1TZlZn13gRleOn32yirb8g1RL3kIeHeKXTq
O1QRjd6saFpxm4WKIRrr2Atq0gG4O1D/GWpvW3H+OLr9tCiKLl2zeEAT5CJYkAUoxqw4KtCCit+1
sQM0O3xpAOp/nrKocI+X4UklAKzW/iqNDHAduJ/DGYAnSwGl0W1X9/w4dg6HEJenOd2avdmMTC2s
MbaPsgbsB2/YF3LrR99QMyOBAt2MW6qeYzWTLGkwHa6cYuGeJyMbzXXxo1lFZb2QnZlegxeffTD7
Aio/ltZSuhx4jIjipQmCfDTNsdqWgbW42OmMfM8eepIvQ8nl6zXIJ2pCsXRyrDz63AL/1WVgS+3G
iGGlialLyajYQN/mhLdfd4/CNb6FPms/Q0Vgd9/ow2QCq2h6U7KhJnWg8AuFlkiE6EEZFribkoOH
frLC/mybgsiepTZAluRvOHFz5zTnPlEBIhJ7/IY3JnQDpqb5SCy+CxyIZ82ECVXA3O9+hKZAKh2x
jufQcgCdsmR/Kyu/QAGYLNb42JvQbf0biBmAB8sujHcT+umTljMqyuCnbwXiMauzaZWDlHRHrgMX
EOSq3OB9mgq8jOEqJFh0gMih+GBWGurGrMUrLYDdxJxuoK72eukbfeeVlsCGVU4Xz38Zpz2xUvVP
gDGuQ88ejxxAu2OMVfqqC8phRrZLh6N7qYmci1oC0hGggmEsUEKuB3chkgRVXYNIlWVihRCyt6vy
aoBSMZSnzSKYnpuWfRDIAOEsiJPYIEewJTIlFVaJAXdv8354AgM8EOrK6ABm14eI8WYnx1EhqP/l
lPqhUdvsQDuJ/vOgCiVTX4Zf+dCpbIM/RPGcr28T1JnbruXaru8yD4HmLziGXrlO7QHTdmjBms0t
Ee1y1skZ6FUQLKF2MY1/t6vMjHal7lcMvzlTH3gqx43XWLPa4uGGNmDCUN5NX3tbNqSAUdoKVFBZ
hWSoIQefRzMDFHnzFtvfGFvOh7PsbBJHsyQxjD3JzmZBLNdghRoW1BvaU3ESo71KW/fIgW4mTvMr
YnM6hVKGWqmMl2dqdBG10XimU/fAwXE8j5E2Es+y2Taxbf4Bb+D9Hu51LM8Eh46DOKzrISLqEd3O
1ZvZSquKdTGUoaasBrOwJia2Zud3mAhx6+V+hh0Y1slQTZwkO4hefb6l6NUlpbMDnmpX27cUVAlE
FBwSvNDOMfnQSpKVKhtQoOigXuPzZJapiAE41U/P/xyUodBUE0EWGyKxDSzotQ/YN2xLwDPPvLdI
2uNlqW2OpmumjpD/5kfctxdbW1r1ElHVoobYoY3UtodyMw9iGPe2b4U3eTWCqQL/n7csTwIsrMGU
y/22uh+q6ZnsXZY6yIg2mqkOzDN+V86HLnDfUJGjuV0G7HR00zSneVc48sWPTHBtdDFf0HB9OTNj
6X2PLcf5cuRfp8Xn5bLAdf6wDAZl+m/QLNCqaOUWy0ImBjgSQEq+3CWeGRmubTTWMQyzGAKbb2b8
yr1q7g0TNEP0wcQM57P/afviEhcQpdGTRBbktdsAAbKgvzWTqDj2ZtreY7fiHxJ/uEN1dntPps4q
i6XTNd2SmtTxL4NyCL+SAx0aPcjTgy4T/Ro0aAGmyM/SWQAY8am0QbpbpFDawDd0ylSJVDcqF6DT
ZETVlozMgjp7PPYADqyhORAuBapx/TmJEA5AkuDuA20UqoF25xZ15KwQ8ZZOrRpoSg9KfHdYVc79
IBE/7NL7i5WFeilCALWsGvsHzsAhkUDS44A1BmplZatV9rgDdiYwHgdABT+Fo8KKENwX3zp3WE8d
KIZnrBdYaq59x7Y08qgC26rWRqD7P40Tf2GjwHEegVbgWj/h3G5BF0QDZc/+8AOiytFLSJp+P3jE
YhdmMk+Y/0gExUHRVtDY7qGSO3r7kE/4HyLmg3dnkc6Bf0MTAILiUHkoN4BwXuFsu6wM506aIQeq
jXQwIKFtQul3ClBgXTXA0zO+9BwO+ovcA6iByBPiDjCtLp8mMIeCSwEVow1qAHAg70sHcSuQy6WD
/GjEZapIgwLM0slRm4NifZ/F0cMgDRMRVFkhfeCOp04hoI39M0Ad2Ws3GeXGQSn0/Atb6oVa1TSs
ZO0aBfI+f6R1vXJJA2vVD/2EEDUIXxSgSQdskMVzw/9ySxTqpwAZ7HJPIOWjUKhPXnU0mAcRZf6z
k/9F5fyVAlQ0dKCERl4oBMbmUc9FXpiLzBcvGkRzsTySf1Jj+FJ0jJ+GY7pQl2Qe0hacCfaFt8kC
g0UXQVPyiLWamNPmhg5RjHrJwcXK/WKjs0yNczPj8c15R0N+bCyu/bpYZCegfVGc08Q3nZCId0Fz
EfGyNINMxRUkTXQQGpfgkl4TTA1s3hBp6eP3wskCRLDc+sWouXE4w9eY1ofC178g3zqvqof8cPYc
IL497+qan+fpeIxkZNy+iQTlyXMls1fh1eI8j9lZ4J/GnglLS69eFMrG6zhtyyVyoD5EnYzk2fL4
mjZbQxdd28vUOdtBtXFt1/60mQtS9YaKxYfWsW8Gs22xfh6Ck2DFC6Le1avbeMXaxs2ARENbvfLQ
Pn5ie2JEB4My/AHWkeBo9a71pFtTGAaQsco5tajPmdpzH7XMvz1/H5f9Nsvv44zaDI40Sx7G5ytk
SYTFaNgLKFSEP/7X4BTuv1/m949HrV8f/fePN4lmPkKl99CnKICPENUtARQohHGLVHO2yCunfMBO
MwPdaFs+5Kb7abv0Xs7Iz+gb/od7wf+6FgUtvCUcz2N4VHJTOF9uBeBle5RUDemx9KBIz9q+xzuR
cgI8qXG7gkbLsttpSzZX51u5Xz210hkPxlTHIFaq1JyqPA0jTI64s/6iykpbieCudccFVXRSrSYP
g3kaq+xcQOp71XewjlQIv6Kc1B9RLt13LRRvdFGojxqSZRahKIaazErU0rKHN9mKdFZCteuuyzt+
hzQ0gnYRyCDJRoc2qgDQqD0E/bQfHZBMS6DV6HmIFTqftpiVP6zOd3Yd93w5b+pqnQaAxNOArEEx
V9EvB30Vskw1q45BxPaXGXifhrvLJ0oAVVs4yDjtJhNgyaJpnBPi98PB4V28yIFe+1Bds06bIH3x
Yyk3dY99X1Wa1msaIGKpHawwsxaj43cAmiuJvDl+NtRBU3piboCTaixRUZh6fyAFAozyy4ILiROw
AFr/x9h5LTeOa2v4iVjFHG6paMlyTt03rA4zzDnz6c8HyNNye2bPnBsWASzA3bZIAWv9AUivCcyA
jMTvSS4g+uGUwBG9xksEDXqBKVOEUAsZp2uLSvVeti79uhIp54hPfRaA+rWLatmqyzjzRnm4fKDu
Xxj6URkjW4EExHn0MiCZ/HquvM+9DBhzCcNejlgx3N3Ubu86dBYRHlQ5bXCgmXx5a5ZFjLVMOPty
GAmPLIW8TWRfJFeBHoYH/m3DQfXYD+T4RbyxyQ5W6K1BrOyHm5JX90/SQp9uxBBV//bnsnSfhiZ6
FjH0W0xo8YE1rKneNxsbE5jbdAnbW1fuHOq17Dk3ZH+z0Yqweh9+7wniOfEBDyNGCXJxVXRTcJOD
azhfisXWrhPAop29YDsKxRw9OGBV3+tScfYf4sQ0R0c2e9CifrW4FIG0psHnFUeQozFfyUqfrPnF
4J863xGPumxfLnoVbZax2g61ET0GVRM9WmN3jcxGfXNuTWG3D7ql5knuoeu4LsXlDA+JMZmBIspb
eSlEp7yDYl74UdJDLBN9HwaG+T/ULu3f1Rrhd2gOLzjLNmxPI8X+GaNgtwtCJE4gnF1KxPb8yXse
S/OtSnS7XT0MgZY9xamTP/XIyPq6lVjHzujzpzTBSJGiKQwQ0VSV0j6ifpP7icapp+sBV1wFQm0v
yVTPZ/9V7yI1Ku7kpYzt9Dqqk6Pcx8v9vuwnBXV1LqmqWRLsrLhXusqfZmMTKT8nWKsH3n7fzo5a
cZXbH5py1FuMb52wUZHeQFBBzhHd2UpFzMcQ+h7+O1A/DZcMMiwoUyiGccXbKHp0jUK7Hr3sdZqg
Ba0Go9f8Sh3eR5Nu0q57RmtPCf/jC0f7RBAQfwaPZxrFLg16ANmsT7n0xqb6wVmhuU6H1FyMVWlq
bKYxT8ZYpEzVmvJ0aE0/6lnFwasd2kc9yzewkrq7ukzaR6WKDI5i/bCpYRRQnQTlVXqh+5AgM+vD
nDQOiBu4D2mlDNcpm6mlsoditXh1woHJ0/cyuFDx7IVhvB/SekITfZjzdYXSwnaBRvxQZQY4Aa1z
1G9LXGDyswzdVjWqfr/EwfxWL9VZ5DSKqm5r9FOPKQwGGi39Etwt+y/xWfSx//d4CSov+vTn6Abm
sbDahmy4C1QCLZGVVZvgZS5tOVzk8EqtAQRsEMNGpIJYXVuCwFgJhmKVUMEty2wnu+TgJYwqQdb5
Mk6PQWm7vQvafbTUG3kxgkQTLKsnTLGGqzFL4H0XePgEYbjgCZSp7bUrb6cuw+lmbr6dm7kT3Auc
yHbOWhV6dgZ5FpikeuC4wJ3p0SnbH24/hJ5vPwScp4kFLkudp8qRqO27bVr3L2lVazBh+i/DHBmI
gncCLADxsPblyBTxdf2hfQ4Xc+RdYwwkZ3hxbc5NOf28iCWyC3zN/jtKyv78BWtrlJBc3dZBJlqm
+tmI1vScQbMyzzk1UxEto58IVJCTVatw0sxnJHjf78qZSrbsu9z9zzgwLfxt4mC4L4Inzg3Zl0VI
bXvxoG+luoNbP5f2lH3RRHfsaPpWiYz6NKRFhlpWSApHczltVGb3Yg5ImIhyWjDAftc4JKwTgLBv
euN+d2NLT0+ZWs+3FqTVaBUG7oiQSAjwO8+hX2q9cReYVXIzINC7ShaEJTyI/X5WmvpdXwYfB+SM
gAzTecZsUkyUM4KMpcKBgSXk+ZdLIYwPyThJWMr8r2qr54nXzcc0ga0bvJAgbNnQymz3s9JsZ6nD
CIp8Ps1ZBrhkGtLKb2K0SeUFW+XqqIpLhnMob1NxO2v9ZoJAcCVDFNhvR7uEqXme96F9jhZTZOSl
2QYIHpmBEvl5zNMMrmHclEgr3SaTVt7Ku85JlXUZBVgS/D6whDkktYoTtBxIxY5B3pWpk+5DjuKA
0v9aKhPrRXMQHxJjerysLiMg4JfXhbGADvq1hphpc3i+6fPdJVwuI+fgpLHKmzICl5Rqx6SYppu6
yuMtnq64mNn5dJOJvkxv4chyaqn9yrXr51wbSgCks/FzsmIfdXnzz7gqHtVxsN8qK3BWWq1Nd9O4
eLu2SbqNFqINOKatsW6a8msyInARwWBVd//QrCtz3gMSYWdIwX+lzNEEnKrSdpOnq+wvbYoyWDB4
oMpHoU7NSbg39Dzf8ElzZvf2HIFunrbrYZqgMxkQKyf8mrVgIrHr1Gq8WTzDhHtoGD+ceFh6Xo5k
fZxZK9ZSNUq3PLJoUidKti/Dsk+D/mBvFU5lvW/0/bIKBvTJSsjV5dptY3rPs1yA3tWkTF/afPBW
uqkEJ0dPk1NtFM16iJfpO+7TXZzmP3oRoIoA8IzBlYb477Eu3PHU9oGz9SabL8XJhcYhO8+XEhGj
aDEcjGjhtFwGPgReho0in04yRh1xkfbBzQTw4ZJ8VQgUUBhGr0oEQSCTLRNrXEoHuNlKZ91ziIOB
KsIwt95kOA9ZU8T3VUqZYC74YqYYU2+melw285i4DzJEX14Nvr792DL3JP+tx8A1lXVbjj1GYFA5
omlxrlEOwS4A49xVMTgH9vv9OqmROpI4Jmk5PvLLP1CqvZNdkfQtr3KnO5ieds+rb4Gh5Oglpqfe
w2WWvJt7imhArZ4+9QMjpdKrj88fljTK2bqyO/dF/tBKUpgawRAFPPgm+86LCEjWOAbDlZqaXyAe
z9EGfZH6ytTqbxKQdQnL0IzAQjj47tVeuMuQkENLvXROrTc7p1pcYgVZ/EpBTeT3fhkh+9IY5azB
c5oNdon9+wIRwLYTaI3zXBn8YfQ82e7e58lguZbh6A6VqbI4DEV8sElUfzdCq/e9vFefO2g/68oM
ldsRydDdNCT5EZZVfwSGXO+QGarupnDCar1Dsrh2R0CjRaV9z2x9HwZjjE9Dnfgp4PQ/vMJ4S8fY
e0OHp1kBJqtv9KneSM/vMtCbq342Xi9m3rJfNuGxb1XKBNeyNbT49/hN6+krpeiaDa8G5eYyDRf4
5soJrNdz3GVArFL0w/sqVrqt6p0ttssq30ArJP2Dc9OxXO9mmYcrOWiKCKW2P0bYTRHchGl/dUFI
XiJk3+9rNEYcPSLx89PKIYI6fXrM9YA0fN9SnDCgxOW4OMs+o7TaW2eYMLz1OorNCJCXa0UQLEZD
3wSBkR0UwbnwuoyX03k4ABIhh3Gz01eZY35THdRO26GPNgD2Yorx5H8wvebnNAowrta+lpy+MlAM
alVxwnYUKOGF7JfoielHIdK2i2T2vXOm/+o80/j0Yl432HMdtKSs8/XlHDmqwavRzs2uuuBO0RzE
d0SeQr3CfYWt2ICt+DUvUTIokDMTNTHxHJ3pfNdNcRCt7AFdsg5fuLGOiqdeXJxae40SnUI128+n
ziSpr6hYsTZGVzzBx8sPqtbh/yZiuwzTsLqLV3JQTvh9uhIbUM9CIJBUyzaBGeKn6U7zm4JPddZP
6lPQq+0N3wKdL/s1EeaKMMCPHAwaaxt7gPuTul7lRjZiWTx3PtSZ+Y0cQLZBJcrbR5Dt5IqJWLGy
g/cVZb/8wTJMyfW3ORsxL9TC4SmJo3VUwNfUFCs8pWQLfIl31xFE2Tk9yiyy6dTGsAqSxTnIppt6
JwrJ+r1co8zDteyeqTKecrGGBMnLNeKS42+j2GvUeRTEsMg8yBxEX3byS//cdekn6WastCCvebcS
e85LgO/uriwrez03l8je1AACr1Myj7eVcZUH1nBTNI6qrJNwunEhWhxCJDFAj9p2djt3fJbtFmUL
vXUWBTzgmKydAsoZ+4poNUR9u+0HJ7yVF91xoz1CFYjpALkJ1m4+85vU94M7vkd4bZ6i0Z+ClTbz
8OrclHO1sdXWXpryJSui0RWJzosmSj9eDbzkZdilXzaX7k9EM82TNntI647dsktNi+1IiFsjdXPl
aRCGFKgrIK8hBzxEgPEkd1H6QGEsE5e5B7nvW6G5CvAQPXzok7JjtfB8PMfIITnxV7Rs6W19bNzA
PXgbY86q8+PKd1V7Kx/P917ZcebjehsMpfD8igUkWD7w9hrG34nkpPUctqWybjo7PGXhmM6RH7dm
v6qxqtq7wJhPcyEqogrFSpnQQPgUqgReE1sk8ugstPYcc0l8mGEKWJPyCGRGTI/OVkZp/W5/JPvQ
Qzm6TtAAIPrLFknenb2RbO8w1YDQvRaYWr54D0mf+rI19Nb8NFrJKYC3cSu77E4PV1gzoPMjBgN9
DDZs1eyNHF0SOK0QL39WlnBNtdLhSzvM7LUtFdPUsvdecF9fddY8fEmAvezwXG9AYBKWuOE17+Tw
KbX77DQWMbIRIkxBVG81dUPF6S6wH9PCvrYF/LmCLXNI8SrG0kh7HlDb5r3edA/gGuDIqM51xkvn
oRAXpa7VTYnfx+bSp+vtgx5iGykjMldrV0WLaKVZHEddtZ4nR+2eUAqQjaHOAsyXO1+2LP4mj61d
rRqet+c40oIHB2XFc6TbDg+8kXiyA/uJU2Cdjn4Jyve9NAMmcWATj+q6PEOmaJH7Ia+w285Rlts5
RwsuKA33mVPFsxTWlpez4rYU3x6ddLoOsFMEc3EW3eZcbuxQuFyA3pp31NyLl0RYSunCXKqeLeXB
6jocW8IEldLAvpNWU4hIv0dUwohK2kn9PyPETwks1TvqkHM2c4OyRGbl6i5O2t4FAR9Ep2gat1Y6
heUGNkO0poA0bwYoaXdmlCd3beQmdxDCWghKsldeysID4Kqz6X5fSMTPybCr49q+/hCXBNZOQXne
73l6ys2c2F+yPosOctlznJ2Uh1GzX88RVZwZfj4qaNPHMUV1+U8cG6QV5QKVVb3/E89t5VD2sXJ7
WQ7cgrFBSoyioJyg2N2uFP8oHQn5dTg49U4ph68ObJ0byScQLbWuP7RSnLuRKEW7xLSm81gbDMZz
abb/NO/XWBeVJaRr5QpkNZ+5bvyeeANnANHSKTDt3SA3VrI5WeVLjrblqZk3RUCibhZyHgO6susE
H8PdIKQ7ZmvmOfKUJ3DY1DKbaPmeokl/3YnBJMzeFzyPjuYm9kwWqtRxVeh2hp8s75HUnu/6SJ3u
ul9y7PgTsHGu4msptC77ayMz1vgJRDBP/opdhmw6KvZ4J8Mu/b+mY6hsw12pxq07jalvUn7/giTt
+92l79NdtUTh12Ve/opr2MnlkHaXyjyNSMq9ZLqyyxxleigzzswlKB8kmV7EV/9dFamPvYhBVtM4
Zort+radFKcMXM/GBO/5UOrTteZl5itSVM7VHIWcSAGivirwPtZaUHlXsknr2k6m/iFvhlvd1G2s
UuIqwKCrQt6I/3nwHA4d0ILIDVDS4NfvNyh07menfBEpKuQ91O6EbLH+MqoeblV29GCblfKc9DvZ
m0SNdde0yq1stdkIU8TINF82QWKq+4oX8lo2uzDXNvzygSGJBQurosIRV+rBsRp3r9gcMs1a0fFb
MWAQ5W1qrKahosDXqst0XQtIsWw2qMHdRLr3R5x60553XgXsZF4Og4f919i0460xR+NtErbhrlJD
x+9F32Vg5k+4mVTNXF365F1Wjy0KJqG7/jTgqiMixm6XbeXAZRSSNS9Nh2SC/JFyQP40KnffvbSv
r2Q/qvDLCR3bZWPNXwLosny2neJa3rVS8Fnehj0jkUdhBfUMTOA1mNhr2SmH5QWPK4bl7QC1YhUW
g7I21DI96SNEXre29rIVjnN6Khrx7pZtY3K8Y4h6VywG5GhmIdjy71lP/W8QPdDmnHZdFR6G5Wnm
Z0a243polVRzfFKbcvLPKCoYAGs2eMX2gpnqSndv1+p4IyFT8zIax041YOyCy/rXSUCJ7G1HcRwh
2jBfo+IwbEJRgZEXciVUvqIfl55z96/QYFgQE5FhXvTDaSvcmvK1PuvRbdg54VPlWshfTGW58/DC
faJWpQK/nQEPiNHF9IJHQB9iSHbEEgGptOZBhqtum/FOgwsmR5sYiG8NolK25CylT06Dt2SgOAwN
2lMSPi8kLX1rLIJDow3hc5ukmCFkI/wd0SwKOICuOerQJQjWgHPvjWK2VrKJR7BzjMVeUgZXrV7f
LgW64zK2BT+Sj2RSFTuEeZfxLUYN9UH+mEXLny0lGG9k6KDxzPK1nx7lOnZk+22vwPJrl2CvC3gG
X6nhev69KUfBkSFVIEaVxvkY3HTNx+Y/za2BCA/pUO4bSR1OB/UxHGvrKPmbJMQgDNNloYtzvBBJ
K1U/d3moFxZVigWgjo3CWRxoDPVV7IrdeYrT4CIuAK7zK21y/5Q6QJd+zmrDSi+D/KwedF7k1/xL
cATOezMtan+GylrQY67TMfl6wdaipXhQ2qa8ldBaENsh8kGYcpyBtyIeuMRX2aqbRLtHdtFvRNbO
HlScg02Rc4PbO52CQVNXGZDT9SKzbzKo6DRvO3D2Aa8Z5bdWX4kPTjl/bZFH4dfXz8jRNvltl8Wa
XwhB6Y6k6HlAzoht/riXGXGA8CHmPzY5uEjd6V7IX3e4wv/TezIiVX/uig+Nv0ZkWK3sZdhfc2Af
P4Ax8LYcBdbLbI3Gq5bM5aFOSQDJMz4HgnKvG62F6PWivsmvf7kzgGu5VWw1uJWtIneWjbzIphwQ
EXILIDcJhcIRq2mBR8umvLMX/mPv24K/lpM/oYmG9+VkcMwH/dYNeG9YPMlI0fBURpp71Xd2Bnh6
cZ+cpF5QwZ++yZYx5OkdNZ3FXyoHPzhljp8GZVDZYAkAj2iaKdaOEZuLourBCaZLfMoAyd8ipBA/
KaFerec8H3dDrcRPS6MmhyRFPE5ONfA5v57naY1ZV3kMIyBDdTVGG0NJKtmcA8havlIU+X9QmzRZ
9f6t/uHYDmQzVBA1DfuNz0Upo0oqjewFX9KhUh0MnaOLWyk/PUjDyojSqL8oh6kHd+h3veVbjYkH
xmLUx5wD8Q9eD99MtIi+miafL2pb1kurJmQaYJU9zoOyrAtwVvdI54bbym37m2QKll3e2Qlf3lAJ
w3oJD5pnDsc2CZL9MKkmp8+i3+JqX94BgA03RhN1Kz0fQBaw3Vw5zTS8urhHgItBo8TKwhM6R3Po
l/2D2lWx9NvZ1F4e/2HY46tpiC2XFiAKEDvtMyVvDGiDubyfuwFb8brCOq1UtH00aXAI2nE59suk
7cwwUW7w4+1QMmLXnXUGvpyWpR+TufV8LWj0F3Ny4r1jdAp7K5qTCvUWBWdrJ5tFSUVrIGl2lE3P
M17wQNJvZQtlfz8pO/PJbob0sYmSrewODWhtC+ol5x8wltoBfqNZf7cs0wrQyNELC1Wnig1Zn2LO
KEBxvZeg/2sv9VGC0NpfzRGW5h1JxscgyO/7KZ9es2msN2O/dOBaYxfaZhhvQGSmbxQHbjRBHiHB
dQ/sYXwNOBVsBryArofEcq7tGHchQ8A/x2bc6Wie382pmt8ZRkGtQZuvBwNBFn/KlPxO8XJEDqt0
3MmmDP4Vlxh1v1PRHPCzOZk2SkE9T7c641k2zXZytpp491xGAd8az67aDFQaY7im4nsnMrFbDPHI
lK2ebeqlhaHpurJIabqpaoLiTH0I2ZwnTb7tOAC7N607FtdTa9jracqLb6r2/45IKndYzTCf/2mN
BJmi/0JKqL8zQQW3wbYgHrqaZQCmNMxPJpjpUAspmLHCJXj0F89cYedIuktJ9Ph2otkUJmgBQQjx
/kdXgMy2nuRjxPaeSWKNWcTLmXBHklsRIVtYbOwbmA5H/rTlQQn6dKtTfXxLBrZlPJM/EABbUAUP
YZZODRFlS02hKd7sSL3H6aK9xx9keIzxyJQ6FF6lq4cK0S2sPirjtUfHeU26NL2SzSTRP0zSwmSP
wqDitzOl/SQQ6KDfL2j5CASR6GynJd9b3Xj6p7hLX60WlMA60/5KQmRENyoqbxKM7PYoOL3JFnrP
5Y2805ymvInEIKzDt0W0ZNclTM5cGDz3B8b9RMECr5cb+flyl15gMhSEHbMEha/KmNZ1UoXfl/Qc
0AK9WUV23dxEDiDOfwuw8ZK8WoQLPTA9Nf8PfaS/1bsdQ9Ndw9IskDmmaVif4DcFewkhLRkd59gg
t+OP8XDI+1R76UzHdxO1f3JSRIGCRF9HlaG+jPPs3eh18T1IavWlayaPxHlRruQcL4eR4Dpps5Gx
c50Ha34CHgdyRStRyK0t01HOFS9BNQjU218/TkW93Zi65foCmIrLaVl7ChYnl77M0+1bT13JnguG
KlMReriEygEZ2o4rmXVE0KmkbgZBgsenQmCnMOt6PVRqezZUxgDjSzfA4klG/v8kiaRDlyKUWcKB
c9EoPJmBFWn7RQvttRzNfl+icrTzEj3saLEEiujVa2yq70vIOWrrqOclQpGpv/wrUrf5c1GD8EoW
2WS5jfP2ne7aFKhk0e5Szos8PYOeZea+rP9dBvQo/Y9NgfsZE+HATHNBZmHKZSPo8xkfb+O3YC/V
0h7Y+4BJFNv5Xnz5lGgtHeVbt/29CTbifdQqVONDcNuY3z1Vc8EomsWmU9VsGwYeMsZKAGjTTF9T
QUebEG59tDgHOVbn3MguNQne4+UgxvHVKeniV9n6FV9AtLs5L1hjL1O686oMSrvXVo0ZxHsJodQz
hcLhZHztBDWjERfZb6BCLftla7Sy6sYb4hVORMXWGfX0sV4g9KaJDm6X6gEAmeDPfK63o1oO34PB
0n0zT51HXUndTYpFy7XdO+qBZGG/y7UpFq9DfYUmUfLFyOeHoi6DP9vsa1Qm+R8TL2HfMhCRy+By
oLfuLdQ82vAqsh3lrmjMt65SnDe1RuwAdS1nVw6T85aBjlaKKX0KE1v5jz+58Rkc6aLVwPvEtIAn
eX/HJqXTaGpLQbbEHVy2JLNywo8hWWVRp25m9DhOsu9yCXoIq6oZ/7x0yTuF4+daB8SHJ+b8Mk6L
9cfgBSiDkYT2vapdd4kd/Jwb7WsQdtEXfYKjB5bGfFxiN920PYaijeJauwEjiGPUVclxjoycgyjl
+/I/3oVscT+Bf6B+GKrDBxAXdFhmnyGhqWUMbM/L5mjiU3QNbNDZ9yAsrrqwDG8m1xL8VK17UjxO
FamuJ9/VTtvXmEwLoXXECb1F+VHkQFj1ltq2jk/vWu3b+rawq2Y/z66LzJhTn8B3m2Ta++Vx4o2J
cYTOthkdp/NKUQ99dizDPxYEtHy7s9yXObSqNfJu0Z2qj85OH7DqYmOog8OO863d9tZDILzEA8AZ
X11Hu7Vyq0NzXbkb3CD608vy71GkWkiXAYiRS6Ar2zS3PInCY2XCPAvmzaoWG4hWXBQdZ+z/2SdD
ZLCMq+Ic8IeAKkI5c1d1EwFpmcbmgXq5tTT6fYD6Jjom5XSFCPTky7Fomt2bbGJHxp+yeok4dQPX
mYdv/DZv64EapK95z4EWO3xOZlK6LepMc2l9wwUi+gKhPF655Cxulga9C3SNvl7okxi1kgzX06+S
TCnZk793FSl10DKwy10Y4TZTq3wWf79LjBSo/VTWAFE17j6MbmAuU5fRm7F9kERq0Soy90NLjkla
dVEuG1NESlr1r3mtEG8UY3KeHKto/f/m/Vrl1zy5CrA678rrDZTtUI08OpoyHatCzfylr/RzXwgx
43i5yLhLU97JPtzNAMtbqCGPSomcrFivzBCWMudB35zj5vqnqzrzlepMxYMDCHoXR1G7ks1h8YqH
VAMBFrlLt5d9nejjEfA9Pa/uZBcKCdUxNtsfstWHCag0FXkThGXaoxEuKFh4KmkPLrqUa5C3Lemu
Xc+ZBYqxUHrIFvWE+QVqDrLdaxHQqbmN1x/mXBYKU5DaroNfkwkE+opjHoIa4FJONoDbI+6n1sFq
ojM2vRzScL7q+krdIlilrVLPcPzA6aqr2SijxzTE7qwvqscIc/HHzHDDx0uE7MtFBOCWRxkvL7x3
/nGNxClv0H147q04/m4Y7dpJJvMtCB1rO2LRsa8aLX2uguJeBkSJ7fgTQlK3ReK414uCjN8idBlr
rVsDmTbf8ljH5a3XEBcU/7og7IMtFI+SXSRNzQzjx5w6gNvkwKFEF2/F9wg5KPt+j5BroIxXrgFC
NTeNaj+CX4DpqcWIaCRdc5dQ21mZk+F+r5A2jKja/XRxQ/fBjFaP8PDfY6s5sq4nvDDjrJlWMwqX
X82s2ytlqPxRmSaohaD+0nldtJ4KC/dzcJJXZKTqve5V5l0qJo1iUgfQ2tLz7sEGfMMfJk2fSiXH
Jti23gY7C3apNUXbBpmNt0hZvs6L4twZsV3du4r5KruBaSvU1w1Spbl662XjCuF2515PFPu+Ky3n
UJXWz2ak0AORsgE7pmh+4GIzGIGG/pLeuRjYftFzc7nSNJAyWZYiJdpgy5tVxp1SDS2M+QHNBxGG
6qm1NurWvQLlHjO5WNLh9d+T65r5mb/lQpC2eDY9x9KhSX9WCwos/ElKXUuOnTcY0Ay1cU7eEgTL
VEnOJYWyQWTT/WHjg+Y3Zqu/qB3ks1BLpzvDi0B4G2Z7DBbEYynRVbsG0NZdZ2Z7njNSPgjsPJs9
yapWQ88LwGP77AwLkjdFgteuaNYOsJDGGhMMCMLuuVP76YZ996uc6hZdgR5teJIzFdNS7rHkAs3P
xF6N3Mdi/NmRWVi3UYQRwGSUoB659EtYHYd4RPrh0kYUDYztpa1YHS4i6dhArowGVEIFA1OKyXW2
nu9ApSm+7Ltc9LQ5GBg8ktcgVl4+xFp4FdSZ8iXMFQ8rxxi4ad7p0RYd6sAng6bObCtnZT3xvx99
d1KNY837ltRieModMzwlwtJI3l0uC9pCRwWi06VLTvgUK8OsMPXX1pSpih80mns3awbMJq28dtk7
KFhs1I4PNM6FxyvaNunuDe+N+X2OE/TKvlZStL97/p1+WFbaCVWarVzsPIfD4QrTnfnGU0PvTg7U
dYHZeFwYFAgfzA5smyoz5SMaJp09PqRORi5d9hUgO9dWPiYoevzq7McRegpyp7PMrQtBfmBk57mX
rkj014HZkAZ29P+wBpEnko9ZTJd9HBtYfDJ00pl/EwsYQWeHRjfjjin1+2rkVGC6oie2wjch8or4
oRekJbT2om1e4DsXecv6TMA5K/79+3Npfj5BgfLXUEFV0dF3VADBn2iVSYxOPxIRsOgdNbueSbfz
UeUi7y7NvKypVcwVIhNilDdNv/VcPLKVYjbuENJXbxqnBcVI63Jx7f4+j6P5eOlKoE+smoRUYpwb
aK2Mil3tC/Cvfjx4xl1aeyQTsyHHHqub9L2XQhqoIA1sJbDXEpUGeXcB+5qm+leIgAvL0Q8X0TdG
xsO//97EL+fTltxzYOvbaHporsV29PNvrm2DCcxrVx8Km/0vZgC5tQlsFTyzkEDkdBL6sikdVoxG
CX0Drd9TJ2AKhUryNIWXsG5ge/lOF0WnMulIGhv50S2a6CS7YC2L51e07Vx5UNPJvY+qwNvN+lBs
GuHopyOJvk4nJbqSTcVRUz81ZxhJYjQrtVXluc0T5iTLA0Jye6nk2pgqOMuSN6NsuvEPNZzMvRnh
B5y0gPXspFJvS0oEM5aET1h+Dk88ZKs46pV7GRAOVevPZT0c5SCUlGKTYGOAZwnTFy1FeA1GuBD8
9AHLl69gxINtQ6J5KwF8TmAXqz7hZS5HOTscEINuHsK0MB/NwtlIXB+vs54UFAmRLkmMYwRYfwV3
UjF/YLPwM8Hek/Oa1W5mSQ5rXpOssR8k1tWA0LoZAgNNy95Y210WCUzLS2gbOnW5IrqLypHN1GyE
X8oCXONMlfWKInn0RYGKpg958toOsXasGl1byelkDqJVmTcxG7I+ewYPsUXuXhwMUSocxoDHdaQ4
Yo5YkyxKHuzxsM98ZaG8e5bK0Nr0iztX+eGMO1t6jO0S20V2VvGqHUDJmQS3eS+ciR5UTLvulG76
KrvNeRq2ZpyBURaclyG37404jNm0EhX109dRTHZyc9jKtfpo3gXIrnDGEkjgNsNWNezxpYm46N3a
NPkwycYwx9naHAfkq8WYgondCcjFc6raXoU1tPJtHI3uOnCi4bHX1I1lx9oGRVBOx4JiWFdILtoJ
ZsVuz9MfuMp6QLDsPhXsRNUr5flnufLGAuhqWw27eVTxsnfnG8VSikBY3JmH0h5fsKOf7uRFMdP5
rkztfZ7b1B5lWI4W/HrqIuzUpoUcgxFbKPE3KHo7nHeFAWmxnoQwzNjEf5Qezq8YfCo3HjhM30Qi
4oupJpyXTNhDnZF1j27c3kVChyYONIQCmqC/wplueJurZ7lMnJTeTjGE8YhYNTT47eMK/9xR2Dym
Du4MGJzOZPnszCd54GlkgmtvO3rFj3Mz7KpolcfQmEu/CzvtSusj0OEZZicRmoRPRj94+zgIlhUq
+tqT20YcJErvi2yZk9c9RtWzkhApe3jsrgtb0W/lZMvMLD8ravwaxGQztxrMOAa8mgt9o2J/81AJ
2B7y/qemUTiCiC7VDqdrXJ+eSIep2apJtXAjJ3h2jcGpY76EszX4ZA34KWER31b6gmpThuK4HEBN
3bidoZ7cqq3xcUAXMxQl/9uMy0AjlkqRhPnaJtVG95qovyrR8olSx92GVVLelKX6tzuUJN/7Jjsb
+GUL8+EZCNCKLTw5/qB9AQWXb+xah5qfNuGRnD0gZ9Ka/IFTjZNSFf10lD8gFmEARl1gGNL3OUYJ
GQxtqpBNXGNuUa9mDibcCEKZlzlpl/4Y5jY4jAHp4c5F0AiGl3OluAhq8/np/VboknZuBHnPnl4v
EWb1f5Sd15LbyBKmnwgR8OaW3rZXtzQ3CJkz8N7j6fdDUiNqFLMRuzcIVFYBZLNJVFXmbwL7WY38
P0fU1txvwWr9XY9VsHhg4gZmmU676xqSIo42vVI91h4TAJjXzq6V1dRZ6hdMjXnydOVwndgVvRpI
yCp9rn3J/Xza2iN6kuFA09uoeTl+wcYSMR0NaIlczObr2asMlGWV8WnQW2WXNkYH9tWzXwONf3nl
WMYPO73Kx5Q2FE1ZK1ifMi/st/4wsocLEaFFjmkzjdMBqdSU/R1Z0H45NH22bc3KepKQ11XFBkhI
s5dMJwXR6Tw58DKtAQ9tz4m3JpXs1Y0LUxiH0YaQcPM40Uh3OOQmDzfajA/nE7rbwfJQpgE0hkoB
2N5LOmXJ5dbugnFBjnRWQpEsBV1rDOmubeeG94Nz/Tu4fwQAl5Kd4r9ovj+86Qs+IDfwqZt+NqL6
1R9q/4JjCaYJZTMY1TdMVdL5PcLz+T3PwJJanRFeRU6/LpAzCcz3PrfGB7vHvEXCaPRnCDIk2W7A
uYF3HYbr1uARZ5fT9JDlmo4LRxxvpIkD988Oabbm9DQknndU0wg1MImFbuaf6iA63WI1kOujBV/l
oPkWOJdlLx2F+ltLreCtU4aMCoHX7dQ2BvFrI1azDGhyDUNHpJMvBcjNpx5+yTjGzMZK1b0O2dBt
wUyzUe7QYdV0J1qUhoYLQEh1Zxdt8Vw1irKeSt9+r1KIkVNBZRLbhX0SNzm+BZQiXTOL/w5S5R1P
6eYLDrDpOktRP66m0Uc2lEVDlJRYVeQKaqfL8kFFMHk/KIm1kV60i/ILymHJSnoTpfJecBBZSWe/
XB86xlMfUOFAr2BYw+AIDx2PrWuSWue0r5OXaTGlMxVIFlUDs02atw5Xz24XSEwO+ox2AzWgB2mN
aVOsXG2IVtQtq1WPhB/J/KB6SzUTTjxkB7+c9YOTF9VWSA2m1v6vsDA9s/xXN7e9LcZn2oVElH9i
45Dsk1qznqn912uzwDwszruLZwwYOYPZ7Oos/D4AGFspZmCetMj+bi22qs63giXuq5x7wZCugZ9l
R2fp6qMRdeu2QONpaZaD2q3VThlhObP+HRy9X5cl+9D7IlgWvGbdDYcIU7FVgHg0CxkoSzlyx7ez
iNgA/AGJvRiIh5zdx/27N0LtdmVi1LJ3MMM+tKnymJoeCPtfh2TKWbIu4HdkUo1j7ViHIJudbVTX
4AnGGvxyYmT/avd+g9OjwWt7zs6cvasL7eHqDey6oQ4FVzvBeG0TwYY+1rZzTQLvu+bH9cdozW8G
csKvBZ/3OWHhtrmR1/mWqAOP+7nVqMNmWoiPSB8fB4T41sg6Bh5fgyL8y+wgb3waK/3rjB95+4oR
aMaWtMNoaBEmMIKpPcyla6xCK6Zq3RmolUYT8hSSoL2lau8xES6Qa2SM3MKNyukYmJ25q2IbWNiC
cPIqqtCGBajNcK3wYKdkwmo/M89Zu8mW51i5PNG65QH2R1M67rFyBFKRa1jhTUpwcqZB+eQBTBI+
vtX42Rb75uA0oKp6j/uT+XscA4CDfGT38Z4FLbfh0Yze0U0GLPAhcboVpjhLSCS+ROxriY8UYI8S
0iHm79Qlp4SKRUzyoQ2e6lxPnjVL/9rHU/UFecMUr5KgPiaSdWp2Q6rOn1kTZydXUWc8EhnFJhmz
ZxCodf1asYTRStLdWvLUpfFXMmGIitVsLlQBWYytscIhsz8Ldkt6pck/xfh0b0pvugyelmuN5Xkv
zQEv5rXP/2MtC9O4aRBGS0KqYcs6dabecpaFqTTxh4neENcWsQ1EzNLFJMs7pwHJuLqAjBtVkBJR
WbPO83KQphzKvCpX7eTN2xS4Qb2698hAuSQNmHLjrMCFeWWUas2eS4WXaqF9eVU8ZeWgh7yxM5aM
gk2AbXA1oziGkhEYL7ZNMXzBKPRRE58WGcyNjILJW23KuHoaxZLjtlRKVHfC437OryVp8i04ev0N
CdN2pSq9970L07XNbPY3BliP2CmOX9pOmddjY8XPlN0XQwmlO01j8XXWS4tEuWmuxejAw11EnaJv
VTQNG6oV1sUZo/LhPqApL1E8xN+wgPzXAD15GWebp4rn5RAui/wtTPpH+VaqBu49/xHHuANAq5IV
ZwCOmYyXb72mNN0mdJlpCt+dGx14sxtdBmU4k30Or1LwkUrQEjLSglSX4FF+NfGlAJ5pNd7DTRWl
y7r8OvoZWxhqqd+mnEXQgjOCJNOii9sVr52iDHtYTd3RK4P8MAWZDZPLqm2FBZBmWqfSzX+f2fV0
2OWNqp9lTr/P/QkbIKQSi3cJGYHxz7QPrUNfM5WnW7lT7qQVD2BzWsnzx517lnfNVGzvlaM/YvIg
sn+Nk6YM/jPGEhOOM9ybAvnP41wpX1mINo83fiTi/gVFBPc/YwMrihtZSwiWcVWoe9947XO+Ob3r
xd9aFqqovdo/rGmErj3O3mtgt8neTBZQv62bjz7YnLXllkert4ynDBzPJp+qFhMdl1nUTqD7ort2
AsKjsCWdkkclHYJtAU7xDUK6gwrm1P7VFvpzHS1LaM36uSbJm+DcmX38rZv4y8JwcD7hJP8++iZC
EWPa7QWuFbZGuG1qv93LylCa0itrw3tTwFxN7P0c/P917f3O8kL3a8N/vw15XT5C9+G28GxIGgJi
bGCOL7RpoBXtjBfSmF+BMf+BpLhBLkYyO2t0yMeNoDI8sC/nyWwPTaNYpGBImVVd+Txbk/UGezsG
h+iNl27pjGfo5307qwdpIiHJQ3osx60M9vrAxC+zRItmuVYbMu+atjzBl1Yb5+5L6o8ruVJeKoHt
PsAVSSdYvdSFnTdv2c4HFjt5OXNT+2vZm+nJ6Ut2/ZZaK9ukUry1L9t7GyeIa6bgx9zjmw1uyVpn
VgMOfaGZZo5hQyDJi6tiN9H7wLvqQT9/JiVnH9PE3tw+PSb7Z0zJbfCoAQ9Dw3HsU+jzCok+x695
0QbrwXWiLba6ZU8ik5GpdzVtKH5lMO4rbUieDL9uNioCYu9U6YqFdVl9R3lwNwBCAdTYRRsHGeYf
hTei/4Mr+kdcKcHGwi/uaXT6cL8ULc6DZkRnuafbK8W6UTznkvsJfB+brNPodvpRq8jkUGmfX5Hj
r6CL8oPRDEws9QI9V2/211aLXCy00Qez8kAP6iXOAg65r7QaqectB83ELntBJuNKUn3yEvtY90H+
LIyoQUUwB7Tvs7CeBs289SHmWO2iFnwhqknBNrWt7DwHpv5s20a+kiJd7bk/wNL6L0YTlCfHGagm
u235VdF2zVL+UxvAojC8nzGn1G4/KdiNrEOXpnzxpTlNKs1l+r035SeFGo+7UUNM5YvYW4kiVL8s
warIfvZx/LhIS+LMTaBBp/AirV8hDZQrBBSukaHLKLmQlGH5WGvRp04BbH7zZNKbIt6zJ/tXO+Ip
gcMl1TMl3ufNRP4Nk7bbya/I7ydKoXoxS2YoaebMYndU14EOEkxRgwd5D/JuJEQe+CGQNaSPSxUw
mwi5ounnW0VXhoSXG3jU/VDEmCu06shkOhu/j/ArDxBJnQcNF1U9nTekZKzhdrG5iC83cb2dg364
vaLcdAnV8KNuo36F5ML7BxRG1VZC4fJvqhQVvedqXLPdMj6YIrzNkh08SBPBhE9k8ewnP2kjyCTp
TsJIH0fnTYppxCMu1su7TV5mgHEvE8/WA2AgdyUxOaSIjK07xIV29xii809RmDsIX3MVrk7FozaS
BuFngPx3qCvrkULCPlu+1t5kAaBTgiVNhsmA5Hy6In2G7cMXfi6bw82KDZr2c+eMP2N3yoUR1ySn
bqJFDUsdQzF3ykyClhJH/aWNnyQNVWOddwtnY1p/gXskYRlNMu9mb6ZCrYk07UezcG66Em9etW7O
SqBkXxED8EiVTSNyHw3/O3bh19LzwpNXRNnBjOz5sXLUfmOiVPbeLBCqHjvEB11N/gYbbD5MCMSQ
EPOdvTT7DLPVVaAo6lEf3FdzcSKXDjngt4erd6K+uYU3P3t1skZNFc9YE+1CmBGVd7rtILXB2/eW
5d62jEggBZtbJoT9DEY0QGe0xPEgLgGllKYc7HT+GRO4rWB0w7z+GZMmOW/0VpMuPNSqaYFPpOhf
Lf4/cvDVeINQjfp4aykIODSh+SwtZ7EEagdStOOAgtQ9ZuRwmSt+BtiYDrsoxu1YDlCpfp71EMCC
yLpGJsgdCJuM0AFw710P27T72NSL6O5LCgH5civLjMd1OqTLSnaR1sjzdLzEmGSIAsfUGIO3yZry
a2xWwVH0NJqiZFwW5rgtRiDzJJjgxbvrrUo7eE4UH8ySRYs2q/Wr2xf16xjBSyvhd6dsl16NiC2Y
T7JuK52V48OyVTHPXjrlIgDI0dpqjOgoIxAQMtDlW1Yvv26Zuf67PqLobi8voCwvyr/nUlQ5/BQ9
UlcOxLVNFba1s65IkZ+dJujai6GE6dnFEt2jmkpUDhKUi4yiBAju+HmSHECSqMcU7dIMRH4a7eoo
a7cRXq+Ps0ntMbH8/5WZ9WGZKkhSCysjpYyDhzZQUcXoHTJcrtK/uFkI0LAln2EP5bprSv9/5uR8
4MxUfFQVUHW5KDcPNsnRycCXpBnwx4xHahFyUDt+d4WKehQR6TPZVW6zFG0Ql6TBb0O1sYS5XWsP
91uEaeBtQ2fApGUZ6wcWIGktw8AXMPNr0SPOtCBAx3T8rfWrT+Cgk27+YBnEqr7j59Mkvf4Grwb3
Q2+Kr6MBEnxWCmQ7TGV4toqoW2tZnf+VafqlUAPtbxWUAiQB65uKH8oKDgxAuShNd3MVF0gj9905
6AZjh03t9DLWLmh2Ux++NlZ58B17/oQ6+ofT4zZb1Ky9yD1br2YRxycU5JCBWZpyaJNn11P0F2nc
xwelYr7qy/hIIzshvbPhvTa6ml1BU2/nJvEfzUXlxSoATGgpxltSDRMhl4r6zVD1/qOE/BSQWRNj
hKhNi+7if/RWSy/mQTyml7s3c08lv2i+pqRtd3UCKDSrp89eNus/0H0/lWSzvxQAWwActNnKgJx9
qJ0eHZy8/oT9oPEUKFXyVgf+tlzCjWvHZ8Xvh7VdR8aHG9r+hlyfxXQA74ZaU8VSBQjyB8QCsgpa
PfCkzd3DMDnlFyv9XJSD81EruXbixwSKcwlXA8ZRWEahXFp45jMY6A/bwhsynD88M5k/FzaEBLSv
XzofWAUUoR9VaPA34G28UwIYP30RNqs0M9rdjE+qHtov8nSl2Avf16z1gzQzJwgRz53N1WCE1mtR
2NYr4/NhR027uiY6a9hT06fZJmmaeKXjMgqrmD9SLWErKADB9vIRlCREV1WXqw+WNajv0fwgYaqY
Plx4LkKffucwgQ7Tzpsv7KifKr2HwYJISv5kmhXQMrZBhxSNBmwjXEhYy5iFE7FG3Nu6iXlGSmyj
IK8O+zsknQ/DPXfhT0B7oI8YsElhprZrvhHgLFB3iL7NsYKdR4CtYYk32ykzKWNJhjlYKX4efMPZ
vt6ihamfSGXWL3JhoFNvdPI8Oja1W7+8kNGnGrUUoQDSGAeoYqBspQplVoO3allXHWxrtp6tcGct
i53SLEmm+f31lo9bmoU5DVfZzc52Z27KeZ7wPcqKB1BWBZIpHNgsJ+vIiIztPVYBkf6t13IKEj/L
4HuHDJZrnaVXOuRAgeHnuHvv/c6qHR6NniRKVAyfXb3jF+THw7wKTGBUcR1Hr41fDZekNNdmrXUr
JTPrGyA9m01zhfAP1YmFI+TULtoxS688u6R575XB/w/XIgUFvuxeRQ15uHcpiDVXdlwhLNr1AEx6
J+VVGde5rnIc2vG7tFDwT86l2TzH+aLoX+YZyoGzO66LMWBN6qohuTMsJ2rEex/ygrJP2im4EzSZ
8w/bRYgvY0eJzy2o/Cuj5Y/HsXBqaDtFT5ZmjJN3QTI12dzuMwvMojS9ruDbW7buWUPr7IZ4avQs
XgMomA66VqMB2ZZfSj1Hpxyt/ZXtauWLFJWROzVWYHUwy1lSeWiz2jtvYKkrvfxsjlFDKUVkpxxD
7zY5EuZr0Z2SmL8ITsnBXc4i24wPjWM8T1Plk7rx0PYr7cfOzzw2bFB67vGq16t+J0FfHYtd4mvJ
/D7qxWOXVz6ygIjlGgHPx9LXLjpbgVe3nvBuwQ5lhRLm9BkZMrRsIj+6ClsEX6Ns7yxgKWGE3Bkk
ZVOdlt/nBXvW/GC6fbT6I0EsOWSJFa77mepWvL/nlu9jx9YCUkjycgO2u38cQudnwttnOf5Y89+4
/d4clkjWzo47h5wAQrNWiXtCXaqfpqTsnttaLZ+boX2XcElCewMX4hDjnWd/Ulsje23coH/yinRn
i+ZdHKKjWEyOvdRame94Ku5rO2o3WscuEcEyx3KOnzPI6p/qImaNw/M4yjw8VOPMQFeSZpvxKBzx
WLtqlD1QWUNbJimq6FpiW11qI4ZXapkFj57uKA+lP31ygfMc7yFEeYJH33H6DT/UYSPDpFc6jGFm
4a0Nn0wgOyBNlsEyZIBhLy8jY0FuBGRKObBpsFadnVoY7tC8XdYs7WLp+S34603KTXO+eh0ANTsp
3XOJf/t5Tlvn/Cyn96A0/yv2xxDTsnV+lChN3DvcX7e+x/64Hyv08cCu/hL1DgauLqIkt3TSLeOU
qmZ2dipvKzmlW+zWL+PDyDBvXbegsHvkGur125/EoCVzdc9Y3V+HVPe0Q0xSXTX9qLGKGYI9hAP7
hUckrJyy7r6DViOzxLrShg6rVjP+HT46Wm2RG9eo0TKwk6wL66oMPqCGHRRttoD9lelbhne8QJ5m
nDevJo+glTTryfAOcUYuWppj1SbbqvfYzCz4qLzPJhI9sX1J6tA5Bb2NETBCHWc5uCriloGTJQi9
0jHYAZRWCd5Ob4PSlLS/nDrjVJ2x8/t5+a3b7bSdPhbBhsnX5GP5Z+PktF2ygSg072SbJB2d3rw0
uI9dJBQmgQn0117fL2oHFkByo9kMnyOgKBeZFYOYJAYKHtlaMZca1r3dSb1K2mVaUBBDeP2BzctG
EsRh3eFQv8Tv+WIZixJStpZb/3F/qYm5dUwOnHL9nsysxu4Bi+NQgTiErZ+lHWfF+3usq+npFmsc
ZF1CJUWpFQyCHCZrfsAkeJkqS8wAUzla1pisk8xrt0NnGddbkIebcZW2nrXrkBT0WVq3C28D9TY8
9JqLgSdjgwhQiJH1wbrNSY9cmxn3yzpwrW1mO1GIebE92tbGVFHH+zewQMAEOTP4aVBrpAx+YQ0E
e5DrSnEoLO1vYM4TDiWlv695aL/jw3kKOif8pkIaXod6NTyo/hg8GFM/rr2kir5RFz9ggJd/FFkR
k7PxnmzND1kDIVqApLj3ZCgRFZbBe5PQ1B/awkveJOIk2QMAgelRugCDdyssOdSzdGLJGm2yBEcd
6W0su94hujtvpVdrkG6v0ORZS2/FA+qimZBWbjc2jkAmSt95nsdR2Y521lxguSCoH5hPZV+OZwjE
cO0XhdTRTTHbkHZfcbt6KVwyHe4TJQG2kpXgj6XtquxqrcIoDaTpyN0ZsM5XNan94+R21nuOTuZK
4UsOkIVm3HeHPFDHF4V/zCf+WaxgCddRPD06Y/GZZKH1nniNd+pi0GjSGYZZui+r1tpKM+q6chNE
anJ0Q2RNkjhmu6gmuwQl861gUlrcMR/QdgTfAl4lWCh9fji91223yEFX3dmMGryL/vGBkjM5sEtc
A6Ssz84vfzg7/GUaV2Vhsp1BXrPO/ufarLfKo6GO5x5kONWbqJt+nvZuMlEoHNsDMLKjtFqYysXx
NoZV6vmWxjbmbtwF2KljYJ7E+7bs2cA3AbToext0hPHge8ZaWSrnUj6XQ2ak8cmIxv29rC7xLrX8
ddkH/mYm4fDYgmk2B/ZeeBd3wSkw0d1NOt1/loOr+8a2aEpzE/2KhSkp+L6p1YMMkY62Ck9xP1Ol
X4bFcWEfuqz9H/oJ26Az1Rc5KAE76xbvU0AU7pytJ8XHuRiVG+n1K8s7OlrSr+5XtCngMhwA0dWr
Eu1lmCDhDkW3jQM9Pkex9knWZHfK9W9sawnyXLo4Wdwc/hhndZa7Be9RrdTCI32ju2O1qZUU+/lf
Cn8A8OjpdOfzDWhdYLx1rEzPfXQWdeU6Ctnnz+awtpamxKTXdcO/oQhik/crTuIO/k/srWUAky3l
DXV8QFVDY5+alw+50qSnoVZbtuBt8mInSACOZTd/U6cQ1+/R/5+XTZ88Lbceh34y1rJxk4WhDrRs
E5s9PnmLctC94xjiQ/80Vd5FA3BCgsqzDmY7mA84gHibyc37TykF59WIhsh3Dc0OgLu4fqLls6fK
3nzrFH1esT4a35QuqkFFQiw0Y6vBOCec0fNh2RWjoiPpAKvk00Sb4ZZKwNER+VkkRNYgeEYqBKDM
h6Pul2p+clWjW7saS68OXcD8hJ0Cc+1ABV0dP0sjZIa6DE3krKqMVA5KSnoLyBwntLzsWzYXud+t
szYGkLQExwqG5Ua9n9ZD4ZzlIEF4Fge/ipSDhG53k9PbhbfTgISYHs1XG9GjevXbzawMq6xuDOuN
vmRhERPp1wEz2VZSsRKTsyjDwkofx3UrudtbyrZOv+uxjm6h1Q1bZ2ymL24XoNYW5t+ZH4J1mbrp
otSWnP9jxOikwVpPxvRpIV2efX2213rV5g8jggtPdZ0qTGpGAHqKphzUsWvYMRkvehSbt5DE595f
YW1BvvlXnKT7uIIh0R1kRFUkD3qyWHcswqdjcrXUIbmJpUpEDm4626tKqbWdzXfR2yBmZuwp3ZSr
Oc9Hb9Nm41+3TU+MYCWsmJIVlsmZFECU4D/auDH729uCpGMLt0la/9PEdHCbWnyYCNnmNstkHip7
Y/cjVNPi3CN4sNJU1pdAjY78dI0T66Pa2Mg+nWfaUV1imjIH2uqeFdAZzJPLON03+7MMWa6Qu0RG
Vhm3PMKvO9+3/f++0+0lDAUWqc5L4xdwlFlfB5mD6kuYPhgDLjzIxjW3WR+O00mteus9ROt7r/ad
vvf6NProneTYTS7+yHr1bPi2/hAl2edbcrIf9IfYiH9r5cyDE1W9g+EFPRzfCl3M2AybrYrx1KrW
bfgBSWlUF1zQb7iH0bHWfjSzrBRPjpTnxa2NFQJmCN2v/hsmAq2Yn+MFMQHhqXjy9QfXMBclWznK
/li2y2aYe3tkJd8k1HX1vKU8kvORIAMWATpFs4JCg7yRe0yaArmQGBrG7eH2XpfBVmsbK4nJG7hf
6zQdIvPiWjPjtnBqcTPZJ2k07GSPCDL+r2x2AcDzh70EpfecTSkY5Rsyo9DZZtdAD4SPUJH2PEAE
XDh9gMa0WdMfQBU/D0tLQpPyI3B95UUaPOTBJs1FeaM/pGFibsI6S/bK4kxaa/3FnWPS92g4/TZB
IPhjXWP892QeuE8cgYeTuj3wFPujo21eYuS9Buadl8JM7efRNZ9Cp48+08KpxZ9IpbRe9NkuLCbg
vHEviyrbR4ZtShR9rpRGu0StTp1suaaPWmgMUaAepJeSPjMnd/bLt1sdrXUGM7k6zWfszZQ9LoDa
m2X0X4CyZd/5mfw1ABR5m6G4HjDVmFF/7r7mywpM89NiNbbsvmVB1lGFSRzNfAEE5rx1E4n+ZdVm
+bC2k8j9ItdEPGdOgzM3t1WbXoXh3mg997ZqI7OGFFWpl0cevwHLvw6ula8sX2oQBt3AumAMSGG2
C1Yhi/LkAS3J935p+SlCRHqSolis5MvaqNpHZhE+S2eKTNmqKOr6Is2EdPh6wPLrIDcyHGVYrCxg
ouUFVnApqBB5HOost1fB6ODD8OvhCnlN3Sku1aT7U9SowvoS8d8HkWU+3eNO4VJjbayrhOQp3fSG
s2GOL3AvqL5mcW7swR0UV5ZBScKeF93nUTc/ZIQv60vxIx3ZKG5YVTnrsE+/+mwO9r50yEA59Anb
3iB2PpAtQ8nqdgcZE4TF19BJG1LCGXDmIIPsr5tTfqx8wOrgXZdNm2/mzwM0SazTln3iaKbPNcgd
lvOU1F2PorRXuWcUN/FAbRYXstspgIFyq4wjV3RBgdM7h27p/m3MpGML6ETMXW6fnmtXnR/RLPf2
XpZlh6JJ6zfPmb4iAJp9D435cz219hvQSAreFozbXwNEpgbBzM9+muYvg5cl23yhLKIGH1zlbBJW
Y7JQGGEUxlPWXyBXBSjh/qB+QCY6Hz9ruVJtXR+8qKnx/SmcMtkoWqp/9WAGlKUW/8AlFISnV2rP
JAeSo12oyILmSkkmQflb9zr/KfKBIXpO8B6gqvUK5Di9WC0CpGqso4jHrjXBmqlBvonn12CNJwqB
DxLDeBnXs18HpxsuUVdhfPUrJMNaT2k2XoHApHQYyPRAptjbZletGy9PvqfR1x7V4x9atfzKRj9+
VTRqFAESz0eN8seTEmFhprjgrCu7v+L4UL7CuD96y0MjR2z8qKMgsJEmafd67Q4+1rdLb9V/jeN+
es/ROLj6nMJBIwzJAPVthNv3Mgoz9A/b6LWnMLFZQDjzh7+Iryq+0qGUwxkVh/52hvDDx6C6xk7i
lii13od4Is+qFFN/zsIhOXcRPjxBVh4qEU9UVMNawRD/VzsnrbCJeqDH3WBC8+89bSWYztAI57Nl
LWj4BR56bwoAVAZLb5UFBuuc6JPw22NEemOWa2xpIZUnA+KAfkHuXTrlEP4zQlomfuT4Jqg/R4Rp
2x2SMQZ+FMzf3KQazo5tNS9K2JsPamTtu0X+U0JAAepdVdrt5h5bLio7e9M3H/oifdub3RdSOOkT
xH77LWtybFORwE2VXD17iLOvldY0PkyYc1s9HGFIhpqzj4ux2fHLLFCSacOdpuL4frOTCaBroHu9
RJfMBAhkBok5oZzF8AxsZKn3dTxbPMs15R35n3mPu9ywlWaxPJKrzGqP0rQr8A74mE8Pt8HutArJ
hr/Beohepk45aX4ffNTsQC48vqyV588Hreq/+0aioC8N/7GbPHWjFJ6/F8Jjr0SoakmTuuAnaY6z
ZqxmXcWV5FxW6ct9wSVniGuiwD1Y804WcKb45tx7IlIH1MYp5qR1mO+6ItfOmDfMczB8tX1/3PJU
aU9FjAKJl0Z/y2LNNJDjU6PAfcY4LTpjTBFv856Feo36tUvWQY3V987KtAcFwzFqZp7xYVOS3w9u
Tt1OQDNlgjz3NPgXaXKR3ZfuLvIbqALLjgyvSeMhRv1IWvdNmjjvFRZLpltsKazF2ghrhAqij7Tf
0Q4s5nIBdwzJxkRI+EYOsD28sHU7CI9d9bXEMX1fItV/VdTan1Go55R8ebvu6z7ddomhXCWmFwYK
5iV1vwMaAx8/m8vo+xjFSbZ21g1n7JuCnesEPXS1DnF+ryTTKacqKSxg2Bz6pee/YkNHxSE1p5c/
xpZyFwn62aWsahdoPt6ViB5TFplUsutZnFxsHRedWD9hlwcD0qr0bdY71iXWk/ypzIdVlQ/Tg7RS
CSmFvrWtMthIrPWmJYvUMxV25G2LJqjOoyRq720JJsHM3ySnt0FRbax5urTA4Lkm0KD8rEAW/ryH
BKtkV+Go/Fh2jrIqCzxcZb8t/0BdT6oLJZmTbMslTiJtQBjU8VYy2WNAleNbdLlP3hK+N7ugyzcB
WlXre8dtvg8RXvoH3OyZebTtKnX8E1AeLUD0++EGOr+hzAV/ntQlX4jlQrC+Zk7drA/jbcoG2ylW
OClMSPUl0fb3BausWvsEHGSdutFWmveDgwaJ4uC2qqI44KyyJLdOahm/zGFSXxHHZ6+LMjk73PHJ
09of2uS4x7umeaugQZ06eFbLMDD601PSmA4S3T+vnAe7P5rAvLy9VrjJl8DGpxhkYrFNApYxjh9+
5Jmr7YEQ2Ht/cMx3xU9PglzMWICtAT0gCm+PycM0YvIggiRqkhxZ+M5bJYyTvRv37bkzZnUtPt5h
w0IXUt5wHhS9/4xwsKUUb+hD70s9Gp68Ef7rQq1NFDKr+QBuWPi4s6c9DUVevCweEUzV6czzUPfd
d8VrvyFI1u5RPaj3Ilt7Me1u+MtegnrV1HsRuf0iwWxEBr7y4ddqg9VeYUQrMOXAOiCN1LD4BeAT
jm39yW7V3Q30gDDpflAj49as8uLsdHX8Cv/mVkPI2PWguWWepGIQ25X/7DzcywtjY/YnlhgxuGlm
4TXMA7zFCrfeyvjGMEf8UVlUoEJIBQhhZfs0k/C9F0jl7L4flEKqNKslxRPWzlEwYveX1PnKYUfv
q6CaqXxIx4IP8xegmIRI82uPVhBu7hcJxExu1KPyu9EF6Jq47ImqcGiSd2wegxcYILe5O5ynXQxe
8FGm7boyur0TYDh+m9OXyT7+v4yQlUA1FumFRcPlBjfO8Yosvempm/T0ZUqyZwnbVJD2LYYpu6FA
82Jhr29EwGNKcuS766PRIdPex4BKJDIvwiZKg+6yxDIm79zV1GsSjO/BQtZ0/Sja5lWmH1Wgm5+7
/jp3UD1rJewOpVkHO2kWVn+pkjx60yeMNbzMgsW8XN2BBoYRo9YPHauol+WuZfglr9sMe04e0btS
qctDGzisL2H77cU7qHN69VgOyFNJ0xyL8llv0YsvHbjbwIxeXASlH8RZqLXa8yBkksy3DeTF0dO2
PXc8FjGbREtn6k31Kd1WSxN9jumsd3G9kl6tUuOXks2ZdMqhjpHVYef+KC2+COBpEc7SZwP71jad
zqnjGw9uVZJyCyvYV0X8t4QsfQaNYEuHlX3BiSs8TojIozWsvAVBVFSf4HFXa39fduX0F+Draj90
Zrc3EqP7y98HzKJ/Ucuq9rOK3J1ESWgF/f9mpaHA73jNrmgj5xk273oI/Tp4itOiPFhRAaxQ5ePH
hXm4oOzEEn5Mgl3TqPAFl47eboaLnAE4gHMg7dtpZden9P9Qdl7NjStNmv4rE9/1IhbeTOzsBa1I
kfLd6u4bRJvT8N7j1++DpI6o0zM7sXuDQFVlQaIEAlWZr3H0+GDrQ9Ct5BLXOahaGNmiljuEsfOo
dsYvQdQ4iZ+vXDdAlMyt81ues8FWMDiWuzPcofgOeFrbxpZRHBsApMfeSsjyNphACuOii9mFRFX9
Y2z1EaJS6t9P5mhi+Ovne1gzxrPElt2d3+Fn5KsWyrpJ5p60zMYuKhvWyEiPJwvdipOxHOxZLfxd
4/rtCmgf0JzWCpu7FP/znRayvOmtfuzRsICYpnr4pyhzqp9Ys9tILiggAZzmlgU+phEyYJRTgz83
B782jhH5yX3kk/1au34d3xbKrLlYb3Bq+SEO0lad1DdNj0Irnl635KgRt5FTy0s7Xl5z3R4ohX7I
3hua0+F3qa8uafxkISqGWklGX07fh69+PdTkSZ5JO4WziPc3EmSeGd4Ah/iSGVaFqPbfB7a6zbiS
9uRRtk17KjZW/zEEo8H6MqNqp2ztxqwtP0y7XgsOVrbLqCN0Top+WwwgGBE4gOBGhTmWmRQHAdl0
kllOvSy/kUDp9Bf48AWis0SrqpsfjCVTLaNyGIYuv6mRj1nJgB5ahxqg93FS1f5uWA5uYMRk1Etv
myLgcXcdkDM/LI5Jw25VBsNQwV5nCWtVxb61FDQYlpb0S7w0sSBWKT0iQiVNGXCrkK9lCM2vBvF2
D8f/M1rHKO01dXgvB+nPLcjRJVr2YOX+OaCqxY2VlFjuLQMSLGcGNuJ3Vn6X4x9iXgal35nyG/ie
GOWkxs0feVzZQqSd+iWlInEjLTlc9xxdgH2snbr7sSSD8GJ6Uba+ZFLwKnt0GyfZBLMV3SlJGZwS
1y+3pMTmL3zNj27jR7+0ji0TYNHihSIqJjtxEx+6etIfO2/UVxKCCChZGG3+LlcjEVuv29kv9kXg
aFisG8onbV6soZsu/lWF1hpqNBWaFhgV3mvGdzMDBF/ZhvKM5sS0dYt6IiGiGgdl9Hg1lkZ2n6rF
vMAXD0HIei/ONfdWKCHtJFDB6GOzc2tgKMteTYKh8X1szrU2rqrU6o9IY2nrwIInhoXJWtgqAA/Z
31hd+GL7QbQPgMEceTxERz2gujiNGeWgrru1bMzSjOUgZ67WZ7fpzCY/T4a7quvf+mWw7ox0V6vU
LqR5HZX5gYZuQEMtencdvV7l/QfWbDc71uXPto3ceeO03SFZJF7qGhWLZHjNeI3f+l1jr6Xb4lnB
GsKrzzCCrRfgJntrkYDxRtTRAYKD6lpmu2n0orRq+NRUaF2YDl5ezhJmFYgluFN4L/kQSW5cMyP/
D30SkuuzcnBKG0VjUimXPMnQPYZzrFFJg0ZiNdzQxXikorPYw8asGVkDpLs/ksl64a6TtNPO1/48
RWRvqU7KCj6wlB3Fu+o4J3FXbdykdm6K0D33SQrIHD4qvKh64UXlHXqKVlqOu0ukbtlo2I1IYKCW
OT1UdvuI9m97K9QuOeR5nmx1fOQ2V84XNeTsZPpoxyyTLkSvgqnmMlX6rlO1xlU3ccIzgP3Z2zQZ
vcYtP7VVy5sSyZlb4dSVfog0bZyUZ2nW700hHiVe8jYqzQ+jC2dYlN2vcyVYzeziLCyla3Cild12
Vic+3eJT57IkVvpw6y1mdNbmQyPc4yGASaUbU6Ij8cD2PTG12+thbkL9Y5PfAoTAe0xWkDLCivTn
LAPq3EebvKkc6HQqNYrHUB/9owmDeYMOyPQtDoaz2iE03cR1vZet6h87V9n8hguSSUblYDdZum1b
D9W194FetsrXtgTK5LY2kIgBbbuyF9GBWpx6Z9+/YROBLLs7XGw/xABEmteI3mgfpxHMw+o6IHHK
rPs3vTU+fjAPkZBqwjwsTJ0D2aAXQavbC4yd1x1fjCZpScTRJGOLFZpTvUhLDkgzUhqZMW2UWW3R
huflGtcIuQa6IG/XkIjlGtefcr3G9acs14Cc4txOpfmXmmvBi5e6n2xAEGccSsKXqIJgP/VztZPB
CKzsraYjZyGj0qeA1CyobTxJl8cudz2n0XzAAz58qVG/I2MGLFdGq7BoHqrFgGcZlOlwQ/aNBT1w
YWnjPOxbefgbmQjqTthpflZjzaRI3ap3hTKVbLu8CZBROd/zZaQS62XaazzPXz1ShkcTKZDqRxNA
MkypdhvOq1uYpLcWu/LKoIo/TwmOn2ietnOMmtjiiN7Q7yg+/WmDsTiyINzSaAZohp/vBBOWxvA+
DU3DxU0wZuTB/tGWcdcevAu2zMyDp9B04g1oFixC/Cobj1MZPJp+wRenj3oecaX/wGdQPw1Oyk65
to112tTRD9uzeO739quCrdc+HbriJout8DM72bMEtID71+yEscIYtels6sHBaWGouPybzl2IWQbi
WM42db36sxvPr8PUOr86wz7EZtF8dZRu2vhLqGZn8+2EHfU1VLRC/xnKKzM6duQ+Cm7Kk1u05Vb1
S+3LAAki0dr4l+sYAazjLn9BfG7Yu/4cHWAZmY8gdFBCWkLKxF2loTN+z2crZfkzhHcsBENyRV8a
M8/X1HEA5Vl98U1pQu8Wse7xKVPd8hxWyr3Fm/9JuhTsGDalY0e7vyfkWyB46r2MglxEWqYAfl70
as4ObrSUFdVX40aGTcPO2X98v0xVPC0EWeUqaxkMWjRVGmrUO1T2o5tu1jNQBVp839Q9z4Qk7dVT
26CgvfRh/tCbl2EVa2KSBzmWek2k8CzkFg6N3tz3iIq+xUSZqrLaq7ilrhPlxyg90hyKV9yECNOd
XFWFLkyG6WBPCbLlg8a+fMkuJa1ZbqocL3rFX1CHucp61QVe7ldBfu+XmNnEXtE+oPgU8nXxuoM0
J9hMD4jk6HtUXQFfS3OJk4EE30UFLg2uUkvY0h+oEbq0GcyT2HUhJKrcQKfcsY4y4RLXN6Abm9wF
XN93XrqrJtc/aursHztUoWDBL210089DWjesTt77IqN6C5RoifswXFE5VLYydD0UvqFaa69J8uUL
lMLJiVjZl4mj4sKoW+7RDvQ+OYUwyXxu8j0Pe2xQSWGQiOBFv570GGq5YjhnOYs020eFaX6+9qcm
rrBUlFvn3OKYt8rSbNzbSW7Mm3jp1LTpMkVaHwYGxQ1XlucPexmRKw4dOyG7oI5N8gy3KNhnxdjh
RYrx/aUnzY3h0gbikTsdbq2MpRItY3LogTAyJvOuve7clewXvW3rpgieKhZFVmxLn1qlChAG2hkF
jCSAc8gH+4ESwVJe2oraP5f1aJ8kVkVh6LYYne9NiPDHmo3GBG60affxsJFMjuRv8K5y94adYJEZ
jdlDOSM/uEIR5H5qu/ZWQtol92N1rbvP8lD9IOcqV1li2zJ9i4XEfstn8c5jmzQrQ7eTo/wyujVo
d1RyDnHjq0/SNVgwznjrmLAL+WgDGilPpjVuErv076UrcACUuEBaV9dZlGF/NuavvJ0p4Oip/1g3
4RevndSvJDf8jTXYqJhNXfEliz8VfaB97RuNZ2oDOQkDJO0rSQ7EFtPqJR/L+YRRcruW2b5RUCeB
K3eXp9396KLGMKwuaDlytdyYgeMe2UIrK23htkCjfGuK58+1KaPXYDEIciL8eNJ6hoxZzsY+S1uV
0nQH4hvu2HfFbLa8Cf2/lHhC3HzOv5RBgGjIkFJ9S3rrMKKSsi5mgBIze5Vjjy33OUrgGQe95bzY
adGsEt2LfyEZsHLMwvwdx9qDMyjV11zztHXVBQqEKkfdOx7a+I7VwMd3gu7Im085BKnZ/nmWgNc7
9nWgHP77OJZLxW5AZgrnSK1+RAUZdt+PUUCdLS7ANMKyHJHkTQxW/EFjGYhXoVQM5ut4KXpdjk3r
njrs9z7gmax39pOW+KdymXHd0F7wUMtAyhtn56Xe8t/yy/ATvMVdiFfv7zTE3IsK93cLbeJ1b3XV
U1tE9k4NreYWsmx+yisl22nktp5n37VWqkmGaZnugH3eUnHKd6oN6eMXDp9PNn4UxexZBzv3Jwh9
NFMELlcphYA7Vnc1stoLvvjd8VDOtKF7Dlqsh6VVpqa/yzzTXTsBKA8LKN9lUX5tynJfmlUSRmeR
Hbg2P4xShD7L6l9G+0L9/caFbRyFereTef42d03v6KTQWG7kNF3awzSiQSGnfha7b1EBujnHpGSz
FBvz44AZSQ5pm77BCv0joA17VwzDszPMiDcsB3NMWOTLqWq6b53XYekbFOOrXrY6Rh5/T2vtCJa+
GaTjY82q5AibAg8tb25vx6S17yslhQI+WtnPyGGToFbmnefoP4DhaveuqSAB6UI6syEn2oBZ6RwG
tm5BYru7eiz1e+mTgzUHd67NntyqSr439ajod7b9KFHteyhKxBCHzfnbdbYMtpZDebGyn4oOo+h3
2FfS4qGSJy0W4AvcTJpLRIbFYFsgfgNPCwTocpDd5mXj6ac5hbQ+3knfNSQvqYytrm2koeF7weTZ
SmCFCDYl4slDEswHF+mmhXnUVZiGbl5k2yHxa2Tlk3h7dU4EO+Ld9/N8zMtcWXSFIOTEHtsSUwtM
aJY8fv/KcHAaBMMd+mVZrYYFvi2HD+0PpzLkFHpxHBfZpxHYjjcMm8L04x+Lj0SvAE2xXPCUWB9U
sFKT5oA5X74fNR0Bz77/JRGOAyMIsfgvOYiUbV4WOpnPvLtzNE1ZazpLfcVSAKY5ab6G41aeILfX
r3ayODzB0DIG7bg4aG2k+Z+jImgEX5BKfYuKFilZiaIuV53AHMu1pNsfLO2I20iIoD6XvkZV3UMK
je2QREP8pACwwtpAC3+4OQAcm+o6a9RoPqIg0m77pLW+15/UIIl+GEaCPLBuuEdz3tQRu33ot9Di
nLiDr7cw7+QQKS3E7FTxttc+cmww9JZo6UOiF1yiBMZ96uMLnzj7sfA//V+1zfNeBertwz+86prL
GUKuwfmikB5VaMZITLygirohqG8NZNMRd0qNAZgQ+elwh917vNh9kZ82JUstHaGksaMSHLsVsyBW
UUS4bSVjnSzJ68sER9eg1Ma6Doy6yvUTIoJ7pe/UG63WJyC1S7rclBx5B+oMraQajcbasm9gl7G+
GacvvIjiw4y6JJaxCBR6iw961ObpHXqw493YeOQojH4fDsjfi2aISIJc+65aJa3lv8VJiARf46RP
gqVvYpNA9m8Bi11jrte/Xise7HFdZq1OMRH9oqvt05xo8abNoWgLpUwGLuSxSlfVc/TjGmpWfrYa
rSDbdRPbXWhfsX3rYsSx8hWr3dpAhG+lT87koOKX1ezk1Ig0vn7X8EDPi3olQ5oXpt0iqfYXy5Rq
Fy6VczkkUimXU0TomD4tmm4gPl94aVT7P2PqxifmOl3OZIqcvc+7XJZNwNuPcbLxZzHy6mAXyP0r
tzKiWM5xwR/ILS5dl1HngrpdbnwYFM4xg/h0ue8v43yxGrLw+NU4Rtvc9j0JgI+no208lpGX73U0
g24lxgizQj/JqRba2TEYo5nFxuTUHn+VMMPTtdfD0xC1qOu8n7msgxWodIc/+mOZcY27zo097ttq
WFKJ71e5xikBOUfkWP4hVpHPSIEs4hVq2nTRLlYcb6c3ylPxLmjxQesCvSjC2QiO617ekCHfiM2f
DJ0Og6hbct8Xbo4QdBIBXnYafhkDgNetdLrYUWzf1NuhrpfrRoFm0AZ9fiOFStQKrX2IBTUWedQ5
h2JKzyQif1hz1r8EpR+/sCeUITkolfbqDbN5lpZcK/KVF9XVjG3Xx8qrXRXrGKT5N1jT8W7Ec3aT
gsfEiELfQza1VtGy6QzjGUxvzG6Uh5Z6J339siVVQEJswmU3GsludF52oxm70QTBXhwzl81u2Wkd
4FmiZd70fmmPNziWBNZBHzXzXg58AHtV9j03ytLnaJV5P7eBde/55tb0KjQI3mNTZDZuW3O8vXbJ
mZGSAnP6rl5LE4hMiXGW1W9g4QGRBPGlr9GBmzBMYV8nhzYOLKxntZ4dsR6tRA6eKnV/YwBMJiOA
LV2f4VUb2+N0kGZseq9jlwUPkRM3n5XiGC7udLWbdSDvnCr6ZrsRucYMbeYpoZjbGz2Ydq9jpWa2
Du9bDlMd/x6i1DhKS/rLyVsnucsubpmEGqBzR8Zh21hWi5+YDnsl1ApkzZbpMoGa8biLdGQXZYbb
9hQtk9Bi65/2YXWoc/TBVmMMK1MOl7YBn9xSYJADqczTjYxcTpM5LFhhV+bOqsJfCcaSbFKWvoig
nVnmOm8ttCUAASz5VlF7DXSr2jQx4mnXvqvbgejDSki1hMx2xj3mjk8h2bNj7MJCFUlvcImfwKmk
z0Exh6cME0OkHNHnfu9PHWS2/ot+VLbCU9gmd+UYoKrmQNbtXH0rYrBXbdhGKqvSxnQcm+OS954C
Aj7YXyNlts8ifAN5wCUXpLKXFk6mB25Sb9dmzveGmWBsRaMHtgEVi9T8IX2i09OLyE/tg+01J/1k
15W+icvJPGIj8LMIvPJ7aJWXk/jvk/eh5QQvsOq79OhW/s1yvpX+cG4XhGJa1+3D0hI0Y/6P1vtY
Bj1z7fN3OlyACkY+/lZQx8eHdFH2KmLUaKfY/CJYhsi18djMb0RtMdaRXARa09ULgxz73fvhXVzx
726JkWgJIN0v0eMwkD/9zxeQyGYEn+AU+e86mVm5mlAQXbNMb9S+xIVDm6ZbOTMxosU+S2Jwl0iV
tXQ3eWLeFIMCXYVwnclkSlLcVrHbe7vgh4kSdD1cry59EOzCbMy+TH5bHyPUQDdSTGsjHZBhhYR2
h0fjs66WZ+kPx0wBI5SE3CLU3EzDOTU+Qvjs/vu72h6p4y/9SdDXG2Ou2iNCycqXX9JphPzGFLn3
KMPHEBdZ2LKWxsrCYh+ygFpeC/2TdOcTlJAE+vPl88ovevlgcnr5s1w/yOVPoyHcjwIOH0iCepSZ
tlrV5KtsiIZ2NQ9mfTLixtV2hld9UqZa3bth1JzSkt2JjXI+6/wdKijWs2EZ1rNqeM4K9Ix1wNDZ
fJ5qCOq5Y5drGW0jCA5duSWhb3v1GkEqBMBPEwLjJ83yzbXvN9a6NlRUg98Hrs00D+ZmhbPKfOME
2jFQgsJel/kU3P53py6i+aCZh7hYgfOfj3O3lS576ZczuYScVTrCp2h0Ig00o8n9xn9poh0IOuUk
lUapQEZGbx/QEsdwe2CLJQO94SI7GZTG9tJZJPGDWbYY2oLGrTYo9K7yGCNufJpmpDDMVYhw8308
jz/46MGhGdP0vloOFl+le02t0VOwAncrTae1wGoX+JhsE8B8FCocasBTbOAKbPo//5hMWcEGvYPe
YwKAfyWjcplq9NbyG0gXKZsDehbqyfD08NYo7MXGQnvox0LzV65vbjrFD+9aaab5nK7LpEz3Rear
DyYiiA9ISOGzXbDz65d5MjnNXf8OOZ23Lplblu331BnKo4TJwSX/sYVHom2ufdRTL78FKJmFM+V9
HpsarV7PyPfxUrWp0U1Iy2/Si+HKe69h68W3REXXV3q7MlpiZ71XHvO8r1dNgcBLMw76t7Kvz60T
gGUoEO7HTTb7q49AIYBC9T/nHebwcewq95Hde3jddfUxrFXn5Og1uAucB57lSmbDijLt06qJQMyC
pA6XkkmCTc3OVNz0he1NuljDWL/aYl7n3Wx9HxRWCl4Wj/fNIrobxf2PdmSjWNs6iqimDYrPiMrH
tOgQP4pQuFoKgriuIO22REjzPUJaMmlIDHXT5NFDgynK5dFQKv5ns52zR75+w2OUhJdHg97ijVBH
qrWTjfJY2p9NDMQfI+Chf0ShXGXhfoT7QhanrMaWZ3mYBU9akjdotdCSLmN5rFM8eep6v/7Qn/Uo
YDUDZgPDYio4TYE9bAa7G8/oC49nL0PDNY9sEp4oTm5xGRpDDPacxy4wisv+5LoB+bAhiTML1yTZ
jFxOs2Qxa6GsvfISLKsnuO8PtUveToVAtxUZUTPp4Wrzrl10Rk3c2hFJCOc9rqrjNjc062ZYtLrj
8bs2jsZr5M7G0e61AgAUfnKhzTvETdqSAqLmPEYmAJ/FT65NLFACg/Ji2OArDPJEj4m+KPm4pAC1
LPAfVT7yRfc0RaHIn38huvAWGXvpWyTKQsBXTbKOgjnBocJt1V/NvNFJN5wvvIcLxUH7PNhNfsZL
DWaEMCEu/Aftc+hHOS4oOOQhuncWTIFqfosLp7p32Uv4q9KteE+w3tpfIApKF1jgrZa83UWrNo6V
PXKfoDA8Oz0Jewk8Pu5UJC+eIjPVDpk9zDsYZdkryZqTXVrsOcXbC1UD8oJF8ZpBKD5B6FCfuBGK
U184r4EQ4jFjsdbIIzR7GbUtdX76JadyIGFbgaBKnHXfJJQuErV6JU0DE7JWTrEJ4GKVDHO+xrVn
3npKUtz1XuesB7VfhDWo9eYkch5gO4Z3mmFGa1n7Je38NqBT7bgbWDuvzdqMMIVd9GSLCvX93Nee
qdSUK2SonV/tQNK/SNsfCgy6dR9lVCCD0DwU2lzsI9Z6G1iZ80bLh+HWVMdyI48XM6ke9cBwnqW/
ZX9D0oeC83s/GMszymL1T9dM89ey6JX80DoUqRy1zc+ApRFOW+T8yMTl57EGByZlg35aWQjH3AEU
8W8VlreC4/oT7rUMBi6s84UIc0V6RYNXHlGUyFC42g4Lt0ptKMkauVdihJrHN2OZ2jeN0cALRnoO
DRlqPc+1XyLvNYzanePa9rk0KI0qLZIfGDHura7oXrGz6Pc1GkjLvdN8dgwgrcWcP4A7GFb9lBYb
uO0mUHVbe9Wqn82solXnNdZNFowTVTyaBppKJIzdx2IRkar9vlppYwQYfJndRAgTWVBh3ki7ESQU
KCrdzSXLqlr5W/tC+uXx/db+EK8banejZ4OxHttyQhAyBosBJH3T62jPOV0R7BKntncThpufjVij
DMGb+CCj5BgSlNtz6yyjTmzeGH1SPmWDYyO0fSNBkK6cB62q7qVl2NEEpjqk6rdcH28Mcqwp2rs5
vIjOcjpsG7zsWf0JQLV/7peDmSNvqaNTtZdmX7szyOzim7RkittEr46pBrioEQ+Eqd/HyCxuosIz
bnD/ogq61OEqo4A+kYTVWup10id1uMGzgSygEX/tV5RQ2y0p0Isto8TKaJ4AvF1ipStPfTC31cTm
n7/5GuT8pyofJ4xZwTPgMRxfmnaEJxSVgxFEfu7fWWXzWUoQVCj9O1cpP0u5wg09T8akWmEtkQ6R
gj76L+YtV5FIv4C4alEf20VqtpfloywafQXFescO45MsM0M/DPZePo4bGWVVmj7MxuugYym86BHL
oUTW+uxrw/6a8LPR45OuS74PLwgPK/N+79ceCjZJkd6kevHqL8y0NDSHm74dY1CQ8NasEAh5E2o1
mU+aEGS3ZhP1L7kZ9Q8WlhJV9JXFj/+XO/yVAN34lSm4LYWzVT5jh2fsInDst2yAUHoLrMW5Im0+
+3b504uneeMGdrNGFrwAvop7a6xr9t4R0Rnw4/9oy3i6jHepzle4gi7yN/11rvtiJYS8KuyaJzxU
ePqU01m6aqVAXjHWn4XAJwfwctBSJgtd2IXndzn8f04qQ4qNo7Bx1fDeK2Z+nSx2tnHTuQdX9A70
zm03bwzdHhD3zok9dndFWwFcmZRPFhxqyf/arm0eUNWZNs3EmgUzhmj+XIegA1MSQxuRPxF5uovw
Xj9tqNHitmwb1h4m/bNtFs45ijz4NssZvCkOFQ//sGyn7R8DEjJQZ8G/ydlIK89wqUtHRELSybS3
IfJsWyFQiL+wZ+4QHGlA+MC30ErtpqFceNQwTJtWV4jYmPsHLyijo4C+ZhmVU4GYkQYA3D/+Y/Ry
hWVE5smlBidWtya2r6z2HV5SqgKW36n6TD8Z/c+Rlzsi8mQ+WVmwmDfkdEmUtlqBFCCbjAbQprZq
AujhWT/pm8vNJO3RM/RNAYBb3V/HLzfTkPR3F8GLbPTgnmgIeQR9q9zGs6buusQMnlS8R+HiGs3X
wXCfYlGN5u+XFJb623f6ryrSxF/SMIffXUfBY4p93n4cnOFmtPSf89g9t4KkauwGcxGal++hFevW
bacPz1GprOdWv+gIXPCgI3+vFf9Lnq2yz3KVOLrDufay4br0pQmWLax2agTGDcCXQfMyjKP62m14
fhqvFOt0PDPyDkiJZ7xigqvuIqMxdjJau9hsmaEFbMTqwGibJZoKnRehHGdiN7DYTZvaFN7aLc6x
8t+Xvr6O45VhA5OXpqE6byHSlINcZQ+UeLjRZjVR93Vof5u9sXhDvfJJNPJfybpKsnFTpQhZoVHd
BnshgcvhOnLtk7NBKOJyqnUYJCB2DI0p0o764BziEC6W4xp/6Yp6Sio7+JUnQGBgcII0S370qaJ/
s6scjYE+T77WAVT4uQU1pjVAjWCMxZ8DHym/kcT2y1Dq3truUqiaOsuNNGVHNYc8FrNyvNM8K7uj
AEb5tQ7M72nv7tNsQfNBxI+6Wv3ee6zL9ayxnwAujbuKX/i2mHjG2zUlYZEda5UuOSj6eCN6ZNIl
h2xxD5Kz64AImElzMI3s0KfJzbWrUqbP4eD2UGe6/nmCKtsl2E57i7UjhKdk64c+KIGlCaM8vk/D
/uhTRkB4C9Q0pWSF3Glm98/o+dUHX1uKysuVSrIg7BONxeUDyKv2DnS9Ql6DytGrVQwGb2e6+dcr
7FXOPsQl3Fct4hvzZzImxrLD80IHEKkSPsqWLumRy4Ovxu2w7AilT0e4Unfn8FG6uFGRGMx49cng
hKD6CYLtZyRV85fIyWfSTvDm+4j3lavjZjuxZhE+VI4zyxqMRHUwPDV7icC/7sfZyDaKOig7vbKL
daEEXgHvK9JOSOzuUI4Kjpc+P62f834w7p1VaZgFwj+ZhYWGTTlwWcPZhvY7r4oBdKMxPwyW9Zd0
Uy3zeEo7+sHIi/Clr6r9HzbEVqTBtAlmOLxL3VoOyOH0d2OYYItrvXVJf1YG+q6rjXTNP78HorZY
1DjkjE4iA3Zx13LVGocZ0mxrUQkLrIinuJ3nqw5xB+rnMOvLoj53sxM88BQMH+rlYBaRtzYtwAUy
IH0yGoGtVxd0xxIvl7ADlQeEAY7/j2skhfpjLDztIBNl0NCHT0jyGTdaDxOncHHwk7rM5ZBZxfna
TOzGAVjiHK5dcnat/UhzsPTftf8EZTi/uezwtDCZ93kwuqsLwlwbp+ghNzc2RmPNFo0YBCCX6N5p
9m+WnQYbGHDXufU8NIH9HIVf2sYfnqQnzYcRdEUz3MhYUE75USldEuEBCMvLHgrs87y7Qj7yaOL2
v7YF6vEBHNI2+WeKTsH+GqKP2C1jfZMexBAPHUgLKPozYrbo1QRFgCVfqJ5kLPedcTOVc7OX0chF
tT4KJ+R2AY6/KJZa3U2RdplaT1q9ypoFCz0G5hodiZzizeLJYpPTOGRu8leILkazJZUDID9Wzpe/
IcaZ23RG27QuNJv6MzT3FMzjQxmU9V0Ma126rv0qnwQOGrEeqiAfYsmEfIj1F3Pca+xUjr+BeAM/
RmLKKO7gYo97ZVIKloekdDU/+9kEY/VQm3H3BI7yXrqjOn6LEtyDPpcfowz9XrpDqhQ+onebsGoM
ZH1G76j7eJCyvDXAT5TNmox3+S1ozFOWYNzX9sPG0JX4Z1i4M1+OKHzJks7d4kVYrOsJdUnUbNsn
G9XGQ9h5zWI10TzJYeTlyqqjV/dwRvBajV2IkShfP8QLmr2zbfNSb7NjNuKxOc83UnST+pnU4DqA
qyP6Xdfu2fQD/JH7Vwm69heRk241zKs214EeC+6/i5pV40OIKwt344OqWKOAhAHigMfC5UyLpjsc
Yp9SC7nca78M6uxDbn1u89BcHBikTw6xC2e0c/Tf7G27+9wBqVjasLrIM72Oaj/fkp5J1nhwlK/V
iC6orUSYbdhN8QpDzl05qZmdZDSYzZ2nTfFjl6LJaW3Swk+2kqKZh/CXFVb+QfgfwimZYV/uLMez
1pc70g0U+wxv4zJBQtIR52UF2WLMjjGTym3fOctZpBTueQg09Jvi2T1PyxmJB/fjaGx+Jt8UrDGp
N7+gRLIRvxufteomqEf3NGqVfu/6ZO6Fbj4q9WNZa8mnwcUNw29aaxcA0V7bfescwNGZ60Bp/L0f
8ILktdCeBqyU5d0q78womj+hRJefpWUs/svaCK9Q3q/G4s7MbyBjcnAxvAKelYd8M4aE9Htthfs+
74zHdjnYrpdjkK3ah2DmDbpuMvPUAPc9X5qecqAM6D9IrFXw8vCtYSfTC6Cdj3MZBreWNv54C48W
P2vSlmuta9kekJOatlqNbLQ/LVdPFV9dy28gs+2qf50MHQOKpUSZkSBbO20ZbK/VSalJXpvXENdJ
SHzKCFAbKgFS73S1RttMc6UvSbbeqF7DdHhkjUBGup6OmGiXv2et/d6WIxpIlekjy5+YiICVC1YB
P87IrjLKrxBK8twon6D4Vuuyc0BJecVJm4cap0HSvDaLKms/T86fFe1pKKJNEvAQlO/U9QB35YVt
YnWULvmmOgF/TcP/JT0UeBAxDGpM/fTZK1bSWTvKZvB8xLCMEdZVPvveTZ/WZ2PRQUTOtepXl9PL
sIEpZc/9gCrIEg6DnCpdjGJ2UDrhvTGH9UpRSn1vIOB4P6DTZ67mCUWr2FBwj1s6L4HLmUH196jo
+eOHYDltLIQe56Q9X2MdV7FuGtf5JJAmgTDFWeCuB2rO61wgTwh8xbcyLIcLrEkQTtc5H2BR1/BL
p1xTwrMG+W4+2HcchH/Zso+PyPqi4Dv+UpddfozGJSJN5BruRuxDZOASl/wd51ZzdGOo46/hXR64
5WY5axTOz0pk/DKBNO5lMBZtYTmdIj09ta26usb+Md8Jsbyyyhy3sPcLT3F40NDZOzVOr9zjYCLP
qCs/rQurcVVafnlzHWhYXexLcAsr6escb76vkrPc6wVsEuy8piefCq11NGqFptY91bg3F3s7zLXT
v/7tf/7v//Vz/Pfgr+KhSHnh5/+Wd9lDgXh98x//sq1//Vt56T78+o9/Wbrnsp1xLF1HTcs1TV1l
/Of3JxRyiNb+B6DosYiCPD2C7c62VpRAoXP5ki+5Ucmg/x/KzmvJbV1Lw0/EKuZwqxxaanXu9g3L
bnsz5wTy6ecj5GPZnjO7am5oYgGg5JZEAmv9QWbODRi6pKv1J4HTS6On4lnn6b3HNcxdY7M+fZUH
ypXumhSFto/zenz2rBp5nZnSqmkpCv/leNZ88OH1IJDGNWP1K+qnj0J0+k5PJhs+2wCt4YB+nnlA
0O5YOuT1sC+fXQXwCV9gTe9v7FxVdKz+8uAOdcgNJW3KSLjjXjN0gfCxC6hggGt51IOVmJtRityS
ilOEU1jxklREjGMFh2REHx1YWboF7pBcY9EYnWyF778cUVSTfRY4H98mgSDNdvJCaYrz/L9/Gq7+
56dhqKqHNDvZGsu1DI3P489PI00M0i7gLg5pAs5ntIL6krp1TcFQa1a47ZZrGZMH/CO0U9nE1xA6
crC2OuDXutnEKyqu6Luk1XAPn6a/HjDkyMGKFjx3AVYj7pKGAyjlTtuO0dBE67apvqPbu/op81G6
jXtWWhEsQ5XsMqJY0BtvbQoNVLCmoLmv5zPZoVfkB2TMzR2ACF2Lt54MXmeXVqujGLBNLcOHisyG
8brFzFHMmIqfG06l5VmfasbPDSdygTGoo/ogh8pJo9mw6Qw74yAfgXAqmv3tktcYl0xrz77Ilrxk
V4h4I5vo+cX3KBZd96zyuvKSYKWN68vIS3q64qPxxqZX5we0+/eP2lCNvz5rzXMcfnKkiQ0L5Lj6
1y9PUVwDs7E83EWlqh1E6pK3b3CH0FM0gHEwcFdtOILn8QvSdbI9dqkNN+ZJH2Pr3JklhnkN/rlL
JK3q9bXtRUpz5yHs5kTdf8bUDZ+CiNHLNfLSOYegv3e1lg1k0hPvefSSL9jkTZ/GlD1jouS9jIiU
bQyl6/dTFdgP3Ou5h7md+hm0LdyAsPnwQyqFExnJI1Y6PsIPDcad0zB9IjfXDmP0afu2t8zqLj/r
vsBpnO87FBurhlIIyc/k1ZKgsReeNSiXKclTROmR9jC99Alp1OBgQIa7lwe1Jt0Q5kmDOOnkwqGF
viVjslfoUbfpOiNY1n3fzraHzAsLshH42p2usVzMzMte1/fBIPpVMiQRT/8UjWtfb8lD8dWHn44a
jjzo5BQam22tbE3OIE62JY43wWsL6Tz8lbl7Xy8iXMrMDYuI9e0iVoEGBhCE+HrhtKqqPTmwDDfB
WCM5iNMBt3eNMlKslecsxZdoSPQS25OqPJdzrIWNzmPOtX+EbRTvrqNlj9nGb77TAQuRc+cZcpps
wsi9VwaAfDJ0vYg81Qpnr/WtAVHF4MIyJq/i6cZrYUdbq4/jYz8BWBC/DrpdIGmAojxYYsrof3XI
Zhi0sGgqYMWyKWfcxpm2YuwzdGv/it+aHUpnjoeb2X+bPtgjrLEMAKSc4HT6tApDJGtvNC+1dlau
EmbHADlaCuWSIDbTxuYOf+64ha6kMuuUuWwh1S9KkYmvXVRZi6Ypxb1mpuaprtx+KTumbDojTp+/
ONZU7eM2TdCTK7OvCGfKfgziu4VWGjsV0ZEzScj27AiHA+D3tQkqf2nNTRdAhIkIPSVtFeDExgpA
lq/kHLXK7w28svem6+raQg63InbkoJzmy8nAtc+vantv2u3lOkheAy+CfAOb013I0T387R0bY7L/
ZHTjp7LfOTrGe2Wn3zXkmFHyd82HxEBASIuujZis/cno0r3s6uZBds+Pj0JfhvsZTRkz2X9RWoSN
LJuyw5wVnfHSSEltM07GdLIfuNgP+fV68qKlFrBMmyE786vLsUMMUi1oH2pjskAiG9OpDBCesoGA
jGQtQ0VHzaGDaoff7ISFbVwZ972vGvfyrMrMaWHr7riNkKWzgYLQ7anFphkd8+4ac5S4vUtZwMvO
a2xoKFBAugU2JF9AdjWW0CER4/4gm7+9SkpyRCT1QcwvLOPZNMAb7WdfNg/Azhwvi5F8YB9+v8aA
d57+/RGhu95fjwgdrqCHX5tjeZya1rxc+G1xxv1ed0hiGVuMP2bEV2pr6UY0Zle++/tYVMMBGS7/
YiqIkbZDlX2aqrqtsDZ6r00eJVUx/T6CVI94LzNMzPJa87gfUECveoEGu9vABZ5ZeVPYdkvZK0Wn
Ze/UwRS2ctX4bbDnoOjLT+viTkq7aaIh4knkQgFPxnK+x7rox1RCf4jngzAARMV4de9kLIzq12io
9aNw7W8JdM4Dksb6w/WgKlsc2OOzbMnh8kxeR0taOhiB4I59YZVbHrVZ693wwq5eTDFa0ZWizc9E
VN+bUSV4PZ3bQQqD5r/2oNLoTfrvA+bx8srTfHk5STblmYzJZsfac+37AZY1v14BpQyes7+92P91
LUsfHighqNvb9a7vbp7w+5u//T+KMG92raEdb2/rOuU2RL6vNIv3egbEL/Zs/8Q2yVgIzck+XLzo
lrBthiOIROd19ECSs7BHXWYUG22mpkiVpd+0l66qS9zhUAiet3i3A7J+xnK03Io9P0QW2XG7hPBQ
p9j81WP1Df6bXeAsO/j9F7s3PlG18PejXuL6BgmmxihLV5eOMrvATWZKPiprF8j+9UXrvpMTKXdj
rIoNilUId/U/kk5xrmF3SPKVXdn+NtMGo19MWYKTbygU7y4aqmLTz+QP2YznmDy7jrTL0r9rNeqF
nV2bR/lkaZwKcflQ216fM5JvbHU6MPJI13/4oyp+9swPGjkmsoxmWXcWkn2su7ZG6+C3asTpm+06
224szK+257hLbA+DE1a6waWKyQqXuJB+9WGZDqjfPLWWwBIBq7y1jPMrDbqh/mphgrUOq9zap4aZ
PCdKhl/iFKynmvIQ2+CZmJ5glacGXQNGA6m0a9Dll3Xs0byRMZzVzXNr+Gydxkj1FtwKG9iZBGV3
FXtgTDxg+Qvz+o+IumRb1op/dI0mPiRVQW6iV2sqfXm9AWKaPHDDL1fgPpqXossM7CH05IudVa9g
ljD7EOkKmz9xFCH+qJ2iaGc716mXi4KlnKfq52ssY0u6iIZ+H3P3P7Zd9bOjns/MHBN5yI18++Q4
GZTzqCR9BhGuI1UXBuc4vpMOtQFK4qpvhWd95rqBmVU2sgmMEYpSXUTbifv1WTrXhjyp934c9MrT
NTGveWYLpKe5SLCkSJR6lcR5czSY8jzHJXJJxuOmuPz7rV5zvXlr99tGnDSYZqsOoD7NYjNg2X9t
/dShSNmk9/pGdBSKfeB+e61tAipCIIpsitZfEbJaNX2c/rCt+Editt1LbIawsqsMQb4i1U4uaPmV
4o7D+5TmZ56I36eJ5Qh6gu1qpJzzhi9HtEZdNdvJpumwjwopbpD3pNcIzVWO899TqQ3aowmiXobD
xqzuzME2kbHjUy1FNu2b8UugdfaL5or+0kUGYt1q+Ybxqr83BmQi4jnjGyolbkupmuxkb9lHb7ry
1CEY9yRdEDXlvhVD+CgjbVWiWiz4ZiMglxeUUa6dqqiyXRiA8fb0NAFM+p+DKMVbxQ976yaoGgSl
G187DbTb+O38astuOQ3XEYRrjcBZV1ZhLUzNm86515jLxg2Ll2HMsmU2We4rOQUd7eR0woQEXEiJ
5c4XpR0+VYCE34pMfeowU/3OjeMYqn70D+i1ja6KGD0EBzAc67J4EQPIE2r22qppvcCvY3hzkaCD
kto9Bk6hPCJotZdhLBVCwMvKq2o1d33fD8XWsidUDvxM28+xfOpJhOoIQC2spEjY7WyVUvM/0S8n
/5pO8QPEMm8Xo+C8U11SRW5lqOhadEiDa8iBZ/9rqCuyeGFrJjj3eTzshL/GOyF0eXlpHTLRTg/b
n5f+YyhqRtZz0Lmf0VSrd2HWjWsVgNuLkhv/FF5l/7CGVxwv8u9FR8YuTtX0CcpUvyin6EWEBtkv
R/f2LAWT58JClTGaDOBmZpo+93jRnEGM36smJlzYhYa7RgnKSwmcbqmDvNs2ooMUoQx3c+rqKFuO
Fo7Woiz7OztrjS21zY80VdRXwKlfLZy5f9hYfbl1aH7mdcFGu+6iJzOu3E2nZs4hLHADs2ygSfk8
Cdurr848CWjhohTDz0lD0NurtEVPWIIUEmQxkYHPT9cWrLq9F054rc7Ahz9H6AnGVpFSXUZD0Vic
9qcr+O5X84rNC9sSpgo4XxVhb/Dnpa705yLSygeTYpS27ZQ+gw9UOfw2VPveRzr22DvZnQylRl9T
gkibcQ1GxFtGnWKT5eAgB+cO39A0SxHJHNLGWQxKHRz0DgY1hO8HucEd3OKgWgHFkzmkKBDEQ24+
t82vGaDj1riUhG+TtNEz13XQGSsZU9t0lQgDCfemO6mmb93r80GeVXpr89trjCV5Km0nNBgS8k4Q
tQGbaOHgAF3W4ZOrh9WDEaGOOd8r5CG1U23leWRY5YTArcoHH/Ga2wh5jaworHWfwWbztGcX7bpD
JWwsb2SzbbP7XjT3DV/RbumF666ykmfZZ9rJS4e2zFm2nBrpfJzA9q2vVZcuLv21GlTaKh9alHHR
GeJBQaZ9f223+Yc1Je5lNJUYXI85HePe+rj23ebK3hSjgMfbfBkDoDXeo++zUCHxjCNr4qHgLcfw
jB/bJKq2LSZuh2kyZhceatM5VqVvU2W9yi8oSupL9dekzFCrRz8FfY8m2H2lZ9nZLhXUuX3zUR4y
Ny5Wk5KzPLe6+qx1afIaumzJsCB4akQVvoK97sbkNQsV9WnQ2iUbxOQ1D8b2YcL8Tk5QwQnc2zwn
IPAhMIyIFl73JZKCEyJHslmSaz7WZfJdtsQ8YrCKDBWSKjjGFnUzvJQ3rQvKVKAa/0DWMV5iqOh8
WvFe3rtEjuq6UVv9Yz7pylYOtTs7vA4titL99KZd18KgN33nqZmlCmHth1Dj3W4rWVo50CNA+Fp3
FZ2XvbdmhnbS74PnuehLnVL26se6Z8OeUTf5MAw/WXILLk5uVNZP7JkvMq5oYljXbg4dG6zuB8at
6KXGa7UokOREbWpZjWH9VRTKDmNu/Z8KW0DcIKyvTVIpi1xUzqPw6nFjiVg/OjNQrBP4/0VBuot8
K93J7Zbp+v2Kak22k5sxCEbDStTjz96UWvQqpyQAq1xPVmOObyPsWuNF5FmyU0T/e9Obm7Xq6i+F
1f7svTXl3BJfmaei5OE4hC6rnoyKiR3CEMSY4iPqq21QDeN38Ok/Rj91nn0vtDdRUVA4qGuwLR0V
zgyxhG/x8EOO1FNkJaeCekGOMtHWa1j912ZZHUjaYSneRe2ynJsyFoDHvZ79e6ykLD4FbFlZZdj4
r4PAVdGLDbbTfOpadrUccoG1fCNCCqhpdJJn8pAB21k7Y6uv1GGWgdBRtFDz4n2oMEnEK7Rft6VW
vDtgTRZxRQk4y+ro1TDQGJ6HBeiiHdKmd5f9mHywc2mVp6EqtY2FtjzbF0t8aSOqDQqYoLNeqgWK
P3RIoW8VHCRadcrPDigA1UKKfcuO2wzZ4VnkdCYzewhJwD9CIN2zOHPPsuXDNdr5QR8vZVMelKZ9
Zen4OnKbX9Rh9o+UROYGaZ4lt1AeBjcEVN5F+1u8iZJL4YCgUBVTWSuqoz+jVFUsUtUm7bgatcL/
YVl+toh6031WlV6sjWhjZoV98XrPRAopVN7x43nUusH5xxPfK6zVvtu2my5q/lYvinBwOHPJAReG
JfY6NnbQDbuDleXZKQpClzVpNr3Djbu7ou2HEnRZkbzhUFUttcg+GGGJiERR5p9TX+zaEVQOT7BT
aQ6gXMxkuIxl6n/pNU1d+NjpvhQ4IK9G1iOXTMBw0Fv9rUHP5yIPdV/hCZFW9fIWk2cThgpTBpz5
FhdWp61z4Kqr6td82WtGRxxmhntMrmNvAXvCm3nkC1b7+lJTShSJPC/9lqmDcUQLdHr0I2jhiknG
zbCnRxlSBcrflh70G9mUHVWkLzq8/C7aPKyOG3tnmSRNGiPskQvmPpR1QA7LWL2o7M+Ong/cMgay
9i18Dq28/xaJyFophuscQ1GVl8FETXaAwvVNHeyT8G31UKdNtTFjH48aqS16PYXfFu/qEamsv0xZ
pD3LTbH02i1lTK8ypEYaJLtAyY8dMpDrHCjeSQkrZzmmaDFMSTmXin61QZ8CG3LA/FdAPBaZR42i
K+z4DW1l7ElT7zH3RvWpwd6BZ1/8hlpmcHJ6LIxk00k06rVN2qzzMU/e8BWnCA+dF3csBuuG8QXD
zP5edjoWNXKhsLqJw4cchtdCxQj1JW9UAQ9YKS4Ji7PtKPQEa28tPSDGoe7SvsT5IrattaaO7WM2
hSrujJl461WQqurYlJ+Kme9i4ZCQTlNKROUwSy1m9/qolV/tLBULEUbmS9QoxWooeucyWR7MgWFQ
76YJFd4hcMM9n1x3igsW8VDh7Yc4tJ2lMLx91VUN8uhhcxdkKsWS+ex2cHyn2qDZWC0ar8ddDoO3
lupOnK969lvqtme9e22XnVoAYZwHyWCVFvmqnoPsGNq7pk6fA7Xkb+OrzqMaevZjj7hZlA1sZCj3
P06O0R8TK/lHtuShbWoLlhbARzk+zqP27BvpdbyiFM7jgLEqNDsRbSFto0XhluLQxNW4Uiu1OOSq
2b9bzS6ZOWGNpRd7T7T5upfMsSL6igRl/uDEWbFshTVufPyYFuwdig9NsN7rbJiBAtble4Rz1Rye
EMLHLxadsmtTbf8Jer+/9JNicFeqv5PjKj/sLqO62cT9Pmib4qO31oCy1ffcqJGvhoW0kuHab7OF
2TsadXt1fCiS4T3pVNzDhTvcuQhkr6ew13YZW/F338cLhyL8Cz8vDDsTcsB2NVnvg+NmK91BgheB
Bft9RLTBDQoclNTi6EJkQ6CMcOPDXOpMGCtRAr1I5Eq69jHZeBU87F9L9MUe7KnChZwQqfX4Tmdv
tZBNd/LjXR4WwXVC1EQov/Po38leOc6mOrQlZ9WC0Z7eozAUx1jofL/mQ1LlizzoigtlL+fB7jCN
DNFXvw0oa1BJTgl78BbzyWFuRrfPVmlCFWupwT1CyBMUoryKHAi7/Z8C5ceDbMl4aNarXMevrTXN
dGWE9pCv/KAY4L3ZSN3DZdbWY5oOC9PWRY71lN/faTlZhw0qyjvNmgTuVMQmzR+V66mc48cQpWSP
vJo8GwCdxhk7mMgV3SXIoCePSjh8MayMJHSVh+dg0PxLrpk4B88dTsSXzNEUSB1N2D+QVfrHQJLr
i5uV3VL3leRUu6XyUEf6t+uFZgldNXvCpTMN3enc5xAbnBivg2wS1IZA3OkLeRqX7esMEN7/FguU
zDroboBaDHPRqxH2Cg/ocGU5urmS0wKjdzdeDbdR2mtrGLtpTRbeS/3UXyHVcoJ7qymbBxlXyZ7K
UTI0WY1GeR2iE+I3BcvxRlvozQQfwk3Lp1q10qOhI9jsOloMsMkqXjXFQv1RDnZIJsPib5dO2CUl
UrM6UpVZf5G9WekEaCRWyTo02uIpC+P00TQfr0PBy3+LxuENbcLy+sqZUXdnM8KGYn5heYW6KH++
mesFtSi7vhnZlIcirn97Q3UaNDsIGRh5zy8pr/Tnm+qc7i5og9MUeskFKfr0EqsmiwfSWWC/oTH9
ineNRiE688vNrcOlmH6OCop/8zAZT1M1hi/vzngSbomVrmPVAAeZTQxN0DnZiaz3YwFbCeBEzbKT
fFC0k70wzfx7rGehq7fHIh/qA3VcLKvwIl1baIuZ+6yqxTqMQzLAYFlXfhFGG6mFJg+C6tmqwg7j
t1jqafgH4Be6KUIbSCEmGrUp6k1r1M2r3epPlRNE381IA+cb5WRXcPPIWO4cPDeOLoClWVfPIwb+
Q2WhfmoNGWlLb7t7TyfJQTk32kS2rrwWsXGp4wFhest9s8hKvvRY/2zsrK43emRcKqSSIcGW+Gfj
x/OeR9YFFVr/R23UGyVvxdfBhj+ns6R40NLK345pNu7lpNjHdDvVp+k9ZZJ0K+7bcgN7a/xtUmZE
/naYJ+Voat0PkQp1fJ7065WcEdWAVTua6QcSUNpaVxK0+HR+6xX0GdwskuxzCJD3/NcRIyOQJPvv
14Afnn4i4Xu9Bvzz1WQH6cmvPkSqZBd50GF5XyqIwqsCmvI60xLEPc2+C+8ZFk8d6305Lgszb+kg
MJXEVG474a7Mok1flTSLFrmiaT/i9JDlpvGPpblvrVX4b9akovdiglTWAOntNKXq93K282u2N89W
1VT/NdtzodONpD24/eG73NnOQvJm8zICuz0Z6UULrOksO2QauxQq31lcTSSUTuliax06lGBbSYHT
H5sIRc1E34RWk+xUrU0+XPdFbllqwQKmyGeayOgkH/bv4T9Gy32MHB0Pmr0YmuqjC1rL3HM/ze/a
+WAWs1Cp57AmbYqZ5u2xYQq4fbC+S9JHLW6MLdUPa1vNO9RJKz4dlTt4b/b6C6KSv7V0Wgl8QDBk
7HTnkbIV1p34zJUnj60IuBGtfPFQHZrYQ7wFQaJj5jYW12Y3pMmaYoHYyV50pKiXDyCP0Gx+0rt8
2+ue/RYZ2nhAjI2adxqTtxS2thzm9ysJ/JK7Lw9qG7W7VjOQ8dNm8ffSsKnQze0b018v8waNHlav
VtDFpA9TiwSXF0N0L1Dat8wnGbLHsVjURVYeARtYT2rWYzjw5wTYj6tBOtVbYY1kXpOsqgLZdzNU
p7vAD3uY3MiVyu91mz0NRmp9BTw7rVrscdESavozXwCeGGH2gcPXDN+GkEfaAtqg4YmNTFnq6Cw8
4MK0iMeSJ+at11X1aG1D/tpqlH/YSXVi27VG+V51wzOwtvpBZKry4Dr+RZhl+Q7mmCKYolhrOUpn
e7ToYd2dGzOBJ4iWxHEYjZXstHNL2auOC9ppvmKSKhQAKPQcZa/z4HGxQ6XNw8kSHkpqpNdDxeIp
X9zaWmH/7Klhji/geWZrNv/O4TYvb0KXjJA46zmCoygr23sUwuvHnh3Qg5c9+uj+PMpICptolztF
vJRN2TGFAcIAeaTvZEwe8mIDGR9jmgT+eeZ243LIqiJYTqic7jFEKRegyqMHeRhcxFqGvLqP3aAM
yBI1w72us/iSTdSoiw3Qv2Kpmo21MiILrRI9MsUiLr32JA9VkXenaS5CgtX6LkN+ObWn38Y5fhwd
iwqg9TxWDknJ5exjyNFxobkHdooTKtGJ7x7kwf119nePHB7aY7pEZRThrHmgjMmz6+gx6oxtgLqv
ERTREUpcdJRn/635/4p5cY80hWPFq9v1YIhDNYVYoGTjcJIHUhLDqZgh5iWYSu6z7vrW6f0aJmOj
is1oCphFjpczYdcgPy1P1aGK7zKEAeVYOXWwgl/4emrqxloYtQZQ2FTvAmPyV0BVMM6OoH3ZTaR2
CyfqEfFTdI1zOYD8YHAdYFaUpn8KWuV+e2Jjkz1GqpI8mM1jgIp4gpSfmu191VYXuomqecxzv8QE
cBuNjbF2Oyd8R6yaWnXtoYxNIvUNE9uGH+Z7HWjxXaHPycqwjN77AmygCkBjL5t+J+5SBY2JDkjo
w5BoT1bWZq+NCfJPABHNqcvYNUAr2bSwwLUXfqe8o8ap7WXMGdzhHq4Yg41yr1DmOMqWjEM4y84G
PqDS9jKKqvA4CcSyZbOrXXdVqq61Y6FqUIJUnz0gyZcCj4PCUVfamLrnri+Q0sT4yEdgonmscSwh
PQS1ZhUh/qrPCrm/kaIy21CPD0ndv3W9YsEiHYLHSfWhArTA4t3gMY/S4BF7zxAJ8Oy77B/mQVWX
pJvehVUtR8iOMD572kMZOy9kLMuLqw/BayGeJGdFx2r33KhFSnaXguaotsVuxBZnLZvenIgAB2Fd
CS7zJRxbhVsA8WeN92KxMjtTe1cScV09ofcArHLsv4rGqJZWNBUPvggUyuyt2Ee6Ed0nvybhZX2d
VIDNkJMM0jo5K6/5ASCfGBnqhroXZg+yZaRgcFpIatRDeaZYLvRa1UxBFs4TZCyvo98mjGCLW9wP
k1NnZi9tEH9ms/xgnfj90gYZeQrMznoglfW9rPTxC9LX2IgqqG/0jak+dKHxQ47XW61eBgblrQmn
zYfKxfxcdoQqJp6laMRJi8pyNlEL4cf45inMXW+jSXux+ZCLAJHijjrj7Cx2i8tmYxVDj0hG3q7w
IsNw+88xEQhdtKEGWN125qLky/UyHCr3P6liwtW+jVP7qgoze+8Ge84bsVKuNBTN3X5Q91mkZOfA
CdnkabH/knVQJ93JbX60Kgtk0/znz9lObYbX2aFt/j67b4N6wa5jXMkkDDZDxTnCveIMq05fKphF
rvquh1gu0zFVG9prgDyfLTqEy7HynXvkc6BpZ9C9WTBRUjdCntN6Uz57wjqPmOuB6iIdO9V3aehp
H/U8cWonCoGO83Ni2I39xYvZtgrXK44FPtLLWrLZwzHknSC1M5CC3l/XfpJNMce6OXZdH/IXvjZl
J37D3j4w42Ft52vgyM7FtmtgFTHen7dW566AlbuXRGTNA5puzQOR0ejemiEq74HixvfsLbKFEdTj
O6k5FE3sgY3e3Ox8TAfJvD/JYX5B1bAwTYSIcRNZBghiSoialfG3DY1xuJNlEOPPpuzFH2m4E0ke
rHWj4wmQma+jWiYv1HtZWYIW3yV5HD6XufEpLcQzMb0alf5zgK7YkPciY61YQfNQUcu6jO2TXaPI
fov04dNVzkP205Jdjdb5W2MYlYUbOQy3SQxFfZjv0vkvYan9z1gZlflONv1f42RMj1SyV9UZIW73
MerSw1BS/JYtTHKUXS0iHoEtcutLa3A/Jj/L7mSv7jQlMlk66Vy7H+HMsHLu1VHby6ZcSMtm6NB7
a8re3N5cMS+GoV+sUAfHz8scnRpk84zllyF5Fnq1csyCdkemtp3lWSpu1XG4K3nI7CLbF8+eVnzp
whBJxdT9yFtvepYD1CGMUJCBBcI27zog1fyPyh1+DpBXCAc9WcwuhHf/e5RQqnDHrvPnZRxex0Cd
9fPXZW4D5BtpsvqLbmTlEzsre1M3ilWTq538I94M7Mx0C7yGzfLrKIOJ0DdlblX7v+KyU8au02Tb
d/XtlKOQuu0yTXvQMsDlEK2VhSEa56P0oHZlOs6yXo8RGEvL94GU/L8DhHTVc/+i6piO52kODB3D
giSi2rr7JxoU3FZu21pp7XnWTbsQc4Zp6WlZfmjYfYzX05SPgZrJHCVx2u9LWDWa3gUbE3OHtSYq
77kJ/bk2MoEQUG2T5B6xsM2Lu0aU+YKKlPec4Y5IxtA6dA6WGMtsAbbLfZYjoyk6OhrGpvo8sGnd
HKUNaJuyE3E9i8qUa+5kk9qJsiYppazl4Ehg7eIG7oeDpu8SWoP9bNkjW5eWLLtsGhZlLzhPm6qv
KTHOIzTebFuEKTbYtKI8ecUjqjjLFvbo4TLSzfjQdSOcRFLlBzPwxF6Q2FqFyOnuugGUkhcX1Yo/
EVoaLZpEWc1zu5hi79qrB54N668r93LwVBpLzcV0rUCvbN+1U/vSI7q+sqMyo+BM01OxxuZ9pZB4
s/YFfEawCYcOYeq5V087f1NkQ8W+h6ZiKP5WBIlYxZoawchDM5OsX3xy5gNr5fg02ap3GL1uJVvI
pP2My2G3GJtDYH4J2wnXKX50hVqc5MGOivJ6dotpmn4RkePsbiESTniYzQcZQyoSTg/3IBIYf3TI
XmX0I5QtovpAGsPaX2M+4qNeALx1spKnCI73KU8DH9A3TOKNEQONl8Hfem7tAaK859gBbDbm3Q7X
KxjZLP5sdhdN6D97p8JFzijAdUSfMvVxREepMotH2Ui42W3H0ByXsqnOA1K7+tQw/zjKkKy7FVby
YM3OKDKUo1SxgiRJ0X2OtW0YXoq+XJV8wch23tvQJe6CcBgeSUcBis/gk8imPCSmDrqodqI96qHD
o22zocsyHJXnCfKArBaySzzL0X8iBvlneIyi8oclJhzE55COLfS5wjVRtuR1BMIPa8eJi7WMIS5D
iri0vE1WTCcHgaNTFpXdY1hb9R3iES+yVboqMC/sseHHIswlY/KAWNS+RwbgLFst5Nyjl9Tf5HgZ
ws4E3H7tvBrJQNFIdZsvvfldGTrjXSjBhOcfgNsMdjXfdh2ec+WqL6kjjJXQ9HDVudkXqy6UA16y
+dYpErHMs65EgC7sltqkXaKBlYJiTGTL2lr96LXopLmZ9xTheYW7z/QVDHizrWHA8SLDtEbJpN8J
0YQIN+TYP4r2QA4B5xsR79Q8sE+B5cdbwaIaj6XeOdee8VLUaDG4LVsMjzfhaU26b/CuWnsDjMGh
zraVbTZ3Sn7CtSSbt1tej+mBxjsa7J2WxpvEKJNdXFkxMPIUNY5gXJTjBA0lD+0H1cf12lAVccjD
iIqkq71Wjmi/ItHM/aU01XOpVBagmoB1kFsGW9OptXUrUvMeVO6yHPXgUR4QSVD3EyAHLv6fGEjL
ZF2XVg0E8z+xwcNZPlRSf4+Te3idGzQGKYY0vchhKlC2O6rb97dJaqUM3Hv8Dh3k/0xKIF8uNc2J
tzI2ojp254fesTfBaCyMZqwOlEQxv5HtYkZeyLY82ApQ2WDEdRtFuXRxPeqYxR00JCAOidJr6lq2
9f5/KDuz5UiRbdt+EWb0zSsQfas2pXzBMrMyaZ2+//ozQNpbVXXveTgPhQXgREnKCHBfa84x9fK4
vsJyztB5Od+sV61HPy+Vy9ENBP2f9Um0PqTCJIAtv2zWY1+7X8f+NS5Zn2Xr6Y+XX+e/3oIvq/X5
wPt4KUQPmA5DDempx7FpPzdxSARHumwSy4gyd91fT68H11dfx75OpHENvOjr9L/f4uvqz5HwzncV
zj4vqGJ3CA37QQIf+hRn/QFKxF/IB+eb3JMPo/eh6jeIfJCni+BpzkTpSlRxfhv67zIcET0MxMxy
F48euA/q+9JpSpxgkf7QD4I0zLhN/8rtfaIpye9KjD2sq0A8SW3Z7Aol0w+alKkYNGH12Qh9fyST
5c8y8WmGg0Q9BGjgG7AhT9pcZi+kCx0M0iXeo6yPt3ZYo/obiFDjAvrFYRK+KB3fzK5Jfrb0AV/U
XmwsXWi0O7P2PZ3Tzdjp0svQzNU+lgy3Ha3hZJLDcgLCn51qfaOKdjo4Wb60XKl4UKjMfc2snb2h
5od4TrRDFwJ6QENWnUpTe1tED+uNPVnqjjYLQT944ek57YTZQk6TlPg9qWnY8Qd9TOJyH0Eeu1I2
JQRFz0hkmqddXg7JzhazP0lts6nE0hgvW+BGiMt2WhjKNMBQTPO5SQ+TBJDHwhYL1MDOyEJPHqVa
6fb6xAwnSCj0o8E2fwLb3ycFzfhojIZzlyLF5LniCYlIMGWyfs9h8qA7kk4PIfH0IX3JAFb8YIm1
SUK7cSlLZ9eiDIdrAFbSg50n/Shs6RTEXf5qwhbe53D8drPFEr5HyObU9NXtuPtVoklwR7vuH7Bq
2odsSsZtEijSK4qDK/r/6owpO/dFkOseiSX1CQF89iZPG+6CijcLPjBw4xzfiDD4Vmqxa6oxP2U2
zWyrKm6sFYlibsPMa1RN9xVaSbde0R1/hEHqmKU/NKa262LduZqq/IbuDwZFC1KxIqzkkNAu86JQ
/csyx/QIYAwLmv5kcxuz0iI/9gl6aqmUF01dWB4KTbNhgcYVJaZS3puSOOpDpXiNWbpOnLW+o+aV
X4BMvlpmnB1NJnTYPlyprVxHNtGNjXbwrauAfrbCsZ6SQ8y8EkwYdf7aYXJiCMq9MdJP2dZ2UzK9
aF2VP+UHY4gf+tYkYBusDdkC6HMi6k5bM62Zys+SvakFs7BJvRFQLB0DraG7I0akfYvxTwBPSpyE
8qdcn7tkfFDNBCf1g0QqljuJKeZ2n3ZnDCxhkByC310yKduGNNHjuqmcOvMn4vOmwk5c4DjtsSph
vFfCAd+Vp3tD0re1nqnmxkyrzit7811mgKUSBTRET8yE2m2ljsVx3ahOXH68Wnel0iyOzrJZd0MS
brmN/3f0v05nVOjo+Q+uxpryWC85gSztpvxjv8mLn5Hx06oMPgeR5ZFPpx4LkanHWY8MlujMbzNs
hm0ZuAiWv5MmRdQ7dxFEwUQIYyZyZm99ier5xVSjchuVo3YcElM7WhM2TUwjI/q3Q5DGjltEPRWS
gQCwREi72KDF7jo271DUpZckHU/9Gg1xZQOiJoFjssDmOGChPe7xCI24vWsJbepRPJiDzOdbdmV1
Sg91beaKN2bi1RIWkWbLT4ArzXTk8jC1L1WZj0cnHMajtGwc2c+qCO5i0efHYNmsz5r1FRScCBMP
JUzXDCXFHwboZ3IydEeKQITALa96o/9V1sUzCRymW8kpf4FqecRSlTN2E08EguNqPuZDsJ3j9Aq6
XDrWS/jjuglisCJSplP2T6H7NdPBiPnF1n8/Ra9eDdS8m5Yyy3GY5vzIBKiTsv7YqLl+0A0EHqYi
WKNZdPN6rcs3utxBQwEreiwc8V0rGmOTy8lEM6NoSVGp8tdQceoj31J8dvxh9VE6mQlBnt2EXcix
dusvFkEm8/JSoP+I1fkYV+18NFqIUZTPYYfZ5ZF6RXVkLm/vrCRmQpLLx3TJkRN12X38mT7fiD/T
+irLq/7jVQrv+dBqrPsCMB7I8VXhhYWNhlSu521jGg9aIWDmhQ4QfSlqjuvGlqvm2KVYs4jsQFuJ
ScMti8LFmN4cRRx8J+3poa7QA5Zh1XqJqvio0E523blyYJ8UYzyGsXhMKlRoGjqQQx/WxyqnLK9Y
xnttSsElGfvZa5P8oUjESKqJ8hNqPLDzZjgJ2rXQ4EOwmGZu4/YALmsiSUjl9rFKm9A3TWZEdZk1
2xistIdPl85rpQPTQjeJePF1UgOxBfGS+MAB6k1okEkhxUPIyg+XsFTyhdOzbR7YP1KJArhhtk9T
UY7+WIY2lziBV6tq5Jpzm20jVvYYuIanyKK7Ok49KvSlALY0V1PDJDDdAi6Fro4cVGvx7SeWOy18
iNZQNwrRCVtwOaitWFb5fKnwAtq1sUeLLG8bp2VyYNj1JnIiHhLiAdEnGZnygDs6HI09BqSbE/pS
XYa4W/hOKEE+7uANafyvRxVqHL9PEs3UO0fFDbnjExys8lt2zGWoMongnqUheNbMkXZhnN3HxGj3
ttmezUAyT2lUHhKeWcc4iHedSFr+lL0F5oAI1YwoMZc4LrGp52LeYBMh60wKr2ksSi+ta3nDvdXc
EEuNzMvKXsmFlDdmgrkokSpSjUaIBnGUbQZHJbAe5OImtcNXoeOeG2j8hFY7XnnY3fgO1ac8Inra
6s/LY9XFdP8uQ8LzY1o6Xm5raEeYdfu2bNGtVJTvvY1Vvm3r6Ihw2zNqcyIWuYFR08fpxuraznfC
6lpH8SGPNBQCjn4jIBazUOHouGwy1bMbpORd1uz4fsInbooHtShxKNTNhn+seW/awthlZr8ZB7XB
BaPXLk0kPtTCPBlRzL+rlCSPs8ZHTtUOM8XDLYuJ6zL7PzcxhKhsGouDovUsDXqZXiWz8XSekO53
POjpbHhDCdrQgJZ1yuT4TzJ1Aq3+Qk7qIVRTlyVUUCdZTQYfhFSXzNOUh58z3MJ0slxDmiFFoH4/
Z929mYn2kkt+/3ZK/zLKKt8otqRdJIPUXyowfxw9gZ2V1S8spk5zo8LuNjAtD7Z8SxJgCaUz71TJ
uehZVHip0jpHQ0HyXipwZNLE3qZQza+tcxlDJYQjHcVPVj4GLH8yY29LveVTQzKw/LT3RLdh+rE+
U03HOSoxtPNoKWQ7QXDBUk0QByWya1XV0m02yMtC2qsW1XSUsm7eYa7+XhSK6tpMi+/D8FJkGVkO
A2nTTPiUDfOowatr42xmkbEHaA/lVal/jRPTFWAcwYmn0TXJjGo/jTeweYZrYNXe1YaVnMxMpj0e
XSynb/ycznDdl/YtGkmd0Oo22bUDiiSNGrybBKl1qWaZu/7cmTisdYWYL2ZUQy9sP3SE6rWdVroK
ArjtWDoujDTrEceRgkq+8HtHWMuD28DEb1Ve1ZO/FFYEWVLaAnGLZg/jFbjRzlh+qOQa9fmdhguc
wTBoQJJAfE0dPifCpDUppXFIq88yN918hJXGr4+xeK7syJNm/PmAInNXtSnLKXrvz6XzOqUqj2gA
cLtwLrfEY35XsXv5wUy7NlZQhRZlnN2KEa0hemgvlMeW/1+OzD83Sm+IkCOA/ky9gdKNNw3WeByE
clfDrt4KHs834eS4KgwcQzwEonsYFi+EWp7B3V07ystXyLET4WI0+sphG9i986Ab/S6beP5UotI2
piyDEq1icZukSXOdsVt+H6aieWVO21ounhD+Nxtbqzq/kLofaS7arWmXJD4JFBdaSLZfGoGI0/QR
VSArJ/4hWOwHszygVSpg3pXxgE0cr2Fqv8yFLj07iXRHJ31SocpfKH30W1VOWACZzXBVonZrp6Vy
ipa9ro2Hqym04SpLoXE0SWHB78yIOELtzB3Cy3B8zkLCoOSo1zia1avAveY34Ia8dZeb9nGckobQ
kWZEtz5Xb6GOvrotq+atLIfB7bSuextx8ruOqfVv1HR7hJPh+BbyzHbxMeKGZEXixoBg3pR86pA7
0Nx05rRD0Nprb01nYtbmA/2mE0oHMqS23pBLNS4AQfuN6QerH5zN/tgqANB1ajMlav831jt8oupW
+ZY0M6JXTY++LTECrhaI/rWMIpj/8ARe6lhC2En4ad1VLybOYq+VW+M56nIN1EZYPseCu/Jk0jez
nCDfj00DAQgWyiMWOFaAuh6iwLjgDI4h1qHQNhRkZXNtqTfHHKptqOIGxY1IIE9cTxcnifVdkrXT
ubDqYa8TD32iyl4dWqtRjh2yfMieRAvbiAfwV9nBXpoy8vHMJNtPQ6UdW8SUGyFMr0oM64CP0PLJ
WeBHwn0Mp6TJNm0ss4yNu4dskndF2Ig7Cu1634KEW/wfBuyl/LlOCXVM5vJbgd3ZRyQke4VO7liu
n8xYP5MsprAKUn71jfaKavdPbkoUXpj8y2p1SJk/IAIW/ljhphhZiHcRX/A5Gj43fSodc34WV5ts
x6dzejacaNzV1vQKsXDwjcBc7nujvo0HQC9lJqoTqxM3ybFXKJYy7nMAY94IB9C1NXX0JmJ/PWtZ
SiSGNhz0QTzqzrttyepLLk2/o56Vuc7nNZL2nRQmtzrLWUw41luAPdEtDaN7sUOcX7jiEQ/V1TYJ
KelKtYrsXNJYjDfttY8Hexs6uepa5kRsKvXbXj1jrYdBtMAYEjt9U9CP+5UjDoZDbV3ruaHGIoq2
AnQoSM74caLd7ipZ9FpaDcYDVxtm9DbdsYwlZR9J8QMPLn/Qk9FTJihBqlz/Ab2smHWBNqT9Q0F2
4GneonKT49g1Qt04ilnpN3Pe5WSw16dItdJdEShvHL3jGm9AZ7VPhiSdMyvbGiX6SYlJ4EfXZlhW
jVnxQgGAJSVISAqCNiXQfFv3WbxT9Xe1ENqW++Nz1ee5p4pkuHR84Gk7aqEPqHxndXV6EhpC1aEc
cEmaw8uYVeYuDIKW6Jr+u9wUlBR0sZnNiHvfGPSXmNKAGTQQ93C9bujSvwujxQ+kdS9hMMUoPNxs
xufX1VAapJgnk1SWm6JVrE1m8eCvOhgMEbkwGHY2GDqi58beVhnhkYXcO8TbAHZy9OtcdvR1Ibwk
kTPfC2bSZtL/klQQZIqdQqYMQOmY1pNQf44WRTN64cw4x+79wYoy+y8HT1pCiAFKVowTeXgMGiXF
6DSS6T3MzgNMR/PYqtPvesq1XTosf5DYrm+TBe3Pa2KKnnB9b6ETq9shn5tjQ1Yhojlwt8NSKxBV
M1AqokQhaq9NzbG+yarMBzx2WHeUE0uOvCQVHEF1d2Ai3O+m9fR6psb0RG5rkzB+PfDxBn87t76L
KuSjHotpZ1p/0iqoD30n0TepbU/GhnLUSLYnnQdrmlLK5p6AHK/Ene6VoF2VKDF32rRJaWI9wry5
ZjBEvbjtkHHlsGlH2o8vWFfJyOnxLOXpZmixhktpzs0StRD1m52Um9avMKH3T0QpD4Ji9s25oIYf
kLQRg3mWKUK5aaOxzi+HUxm1ftd3d9prpUuoJR5UBYGpqXUP3Sw05CGljpGs3UThIQrh5GgZqbFT
qldgKJZ8SJGKzYQmCIxa9FhkPK9gmklkA0+O2YIgMjR4fHXgB0H03Anos6p1bPteeemyZxlVDuSF
sL52xfBbp+e76+cq2VdyRPtM4fk2I20i32yDVVPzihGZgyRN18AB8VPWzUsc1HTmgj/BkOfPctD/
YH3XASBvtlMYLERrvotlmV5NolwOhOSGnmOaG5A+76zDYV+Lbt50VsBit7G/kxaa7WeJbBst6Wkd
acHsisoKXaJ3+FzVr6luhqyfmt/1QPyUlczPRplu0/ytKiL9R1C1F7OuiLOAeyumb6EQhQtznGjL
qXgkMavbWrH1qI3ZtyInBT5u3tNReQm69neeMU/twh9yPP2x4zpnRuF0dA7CkL5cLJ9sBfKRER+a
qtvJZjf/qGK4bAEBv2rWk4BauUVLKUXKlWqrVFq7SYwcH378V0vKGo2ror0MPXRKIWcJYsEKlqcz
bJS4aXxJPdJHEClJzcII/jSLNsuwMBKAfZbvfUfljU9ubBGGnKFBhfqLB5nZR49kw5kti7V18F1u
B80vjcl2OzF/z/jDEDfPeqS7F5XmbEdRRvdg1A0Uc9fCMf2YhfOb1YwHwxwCV8c4t4N//CLZIr4t
NtJdEkg8olpnTzna2fHg/SEBtSlkLTzkQVA8hnX6C97j6NoKWfeqJp1+WtwgmD5YxTGk1eeC5idO
2ekzzx65we+ZdaeHNNWvg83Mq6Ck5hVEVlJSyBHHyhpfCUIiKq3M/RgOGrd/FlQx+pvtTMnFl1Ud
hFuhj9f1ldZSbrVwpMlDga8kqHssPHX8QH75IWxKa2+apuQVSSldtYJf1SJvxiCWho9wpl2reDIu
tKVylwmS9OpMCOaMLJ2X+ZL0qs0ydvXQzPaq0UR3KSkSjKaRCabYyZQbsuiGuopDWTtM5npjTi3/
J6LK2yeUBLC8s+7chgE9nnRuQVsUKJE+Y7BEirS9jy5yz11Yn7PsbCcmFh6srF5hzcEFz77fmhHM
22pIfssYxZitR9T+FNCjJJ3FOobCivSDaKIhRf1CInMiMdxVrFOHoj5NKW6m1dFcOHZ16ki2cldl
j5xQqP4avJ5dd5lQekZC/FtGIXdpDPdED4W18GM5GrZiDJybqRSfmyGAd4Bq5euwqimEPs4ox9p5
XhPdP4fWEsH3yYRtBWI6XO5OpVVIpZAbJH50/A7TWwOOn9aafZtqfIn1BBZiObyOMm2mEOSjfYyy
WWbd5sawH1Wjv6yHAUldLYfOX4pHjijI+mFlzXQDfNcsTU/MPll3WrVMlhYq2fXkSq5ZDy0jKBeR
ILTuLu+hpeoBy37Eo9qw7utGFb8rQsluEMd5hsj8m6AYiI9fA4QFY3Fm2bVhyoVIRc/scReNSgjI
YbmExio5Y0Am1kvyci59M0lpJJnJG7Oq6alsp/ooU3b5QLsqwaWGav7diqZmW8EZPihGOJER21/4
7M0/okkeKAvJ+iVXmvZmtYPlricwkbzZZXPpRgQdk0OqRNak9CcROO8kJ/nW9060mxOZJtGIYjLI
o/xVi+u3NfwviVHxzXr/XqhMtXAQd+cs+MaNDz8OVAHPNDscmYnap7QD2m2W6dZ1PRsWXX0xsuaS
qkGXYiYK0p3iyCRbLXwGHeT/FRXPcy+bvoQ887FalFMFCOt1b/UVLHtTnaqPqwPhvyM/NVamr9vp
5CetdoMuDY1rSbX4iLGYjZZ0OAGia1KVfP95cDn/r+iLZDTjw5InuCaQo9Y1Tx8J5eSZNTtK6E/r
CfyHBTVG3FKnj8DyYo6xg38EdFeDbZ0/ONmKlXtRU2unT2zwf3bhVZOxY1rbpt5blu3cAxIKtpo6
K56z7K4bbGrpcSrE769DYQymF9+4B4lDlyC1MJZk341VlwKx5n+uHBs5cu28Mw500oO7TOX/PttU
6siXLrfruPUEZD+btTBlmB+JhgmkjMT4kIpYvQxz3/qCCqqvRnVyUxQlua2vxlgDhW9PlfuvE5M5
5+fUyLbr8WFOe/1jSMMavMqRE61v0tZ9p7tBPwPdlMOY8hpv/7WRTLn1S/wjbteNv1cCfT7Oxqa0
+wb84oKrn9TRrXDgXNazVRR4piX1z8XcyA92l1zjZVRKvf8Y9jXCGBS7rOKcaVPgz99WA3j7Ndys
zSmdxobEnG/JOiMogsR63Ygv6y5/n7Payd3DujfxeDSHVyXrlYcK2ch6sGnr4pI0sATWfDUWRMNB
a6LQ78ZEfo2mvKfIR4dNt81fqkM8iWj6in9Q9CuApsRzGk0C/Qw0cLUkLGuItLeiQK+7jpXtmWpS
F9vbdayhic9L+yUUZb2UpeXnpX1vfFyajIV4tlrDpIVsWduPsVRNMMLXNCGXpnFldcoz0QTpzbHH
W7HsOWWsPM9iA3E+/tgRufzCLSq7rqfYNB4AvfqwXqx2SKqmoZU369k4j9IjnkbJjTqceCElwpul
NdehGrI3IZQI+W9r84UI2zNyxnozzWP/reSTZoP0+OufQ01b/Rzay3b1r6HD1F1hsFbpPo5K5HNd
WN3R0ZnIhYq/5CWzxZincMMaeDoMHUaw7g8wufC97MFf5cxp/HXQenFAiPQdj6t5N/TsbxfjM50O
67CadahBVsrX1et7qjjA3fVqo6Zi11ep5AUjIrUGquleiQPnbkdS5w0B/eVqVncmle7fo6pdnbmI
32voDou3prnJhO25ZMfTR1lSS+R+oDgyD6q37k5Cih8NYkDXPe4jxlOfDiMBWDM+7lCihZtY2fya
ZjcsZw2oRK3a66Gc4VpVITyvB7GZ4OoiMsPVSMv4GDjVOtFtQ8szHJOjG3Z5fK4HRzxLQyZv2qSV
Nutu3ij4lUNUMGoyimdgNPaTjf1h2VkH6CVVOvp95ylvmqMhk8SD62Z+a0Mm3k2tq8f1AW1icW7a
9htPkgohXqveZVb3uTJLVwT72kvSJ688rSScu+wt5witla4xuZaHisBwP0wNl/+C39U8v6ujEjC1
1wKq+73OEyyTj1MzRzuy6fRHYyKsI5O65pfGTUbJm3vZrJGtyXjXLT/krpu6uepHA61JGs2Ua8XH
CwkqIOE8tEL+nzEy0WXbsnVIdLIGed83lN6bxeVGOKS8l6tS+JOTl6eP/5VuLlxE8mw0ikRrRtGs
hz9xzYWX9VAOFXdDuQSN3/JFVs0VMW3OuLC5YDEwPULrIYw0WqDh7fdYWWzxosnPTtqGd2iyJCcV
UfNz7GxAKlH2WhidvaPBbuzM1ilfc5FfqGk2PxsLGUCuS/atyerq3LJA9ivd6U55jxVgNcoQodXv
GyV77DtBhdwq/wxGvi/UuvojUy/754tlzHpk5MVgYReXQjB4Fgm1vgAgfgB5OMEdmfyqBIHXyvQU
UiRi7voxmPrE9JMh6g7r7j+HYT/7HDY2b2rsfBtaY4g28pgSUCXNUMHGgVqJxAp4oSasKv71ldWG
lq8rMsgZkA4+3YP6ADjeIdw0Vx/+9Yof7/OYlg/lyXai7B5K4XZm3fXYCFV9WfYaTS4esZao2MtV
slU7BDYR8xyJsGbdembSY4AnR2FTLO6LqJ7OIkJ3o/F5vbR2IO3XkB1FJec6BgC55VGHRqXDbHuh
JLRd83ZiGaJuKslaesnliKgcAI+T2+Iv2zUT9x3IDzif8rKNEVmg6UOu0cp7aRhZ6kQ2LXaozOIM
OCpxaUub5TTBkLQn5G+8Wjesa8atWUIb0f977Ovs2OBplFmS7dZjJanIH2+gjb150eIzEdYqZJIB
KkQcxo9iLqdTa+71qqVaXA80q9E79y5fT1KxVTUgkSA3jshrcHlwaN30DRhN5CXJtdbn6fg1dn0l
z/PoT8vTft1FyuTsO6sgaqCwg4dca7bKwAKwW/ZiOt5XIhdpBLK3bjCslAfNpBD2dQxtVQ7WkM16
1XrCpmTjyrmoYJJwLeiH7Gb1+cYeCmpcvXbjx5UfZzBbhxaeL9WrQhZe03WsuepBgnBaKY+ZDuYH
IM++Xc9GOMQ3QpXIM2QZK7zl/VI16m8p8u1MskBhddYZTe1NGmcL30JuPWSKhC84jREhLLvriZGI
Wi4Mko2RdW3iSVHgkNqH2z4kJpwmph6AK9HH8zraWd7LfMhY4H68ZZzHmodrIt1iEZWK1roOes+3
xkj/9z3mPogXqKWsz45YmuJzUZDet0slK/KbAmhGw5zQt0ZIDb4FpIa+ItFiQg2qj80oWo+nbH/6
Oj7QAej9slxiKR2t4E/D4LaYaGh8XRfotbUrhfr969D66uNtko2pb6O6Du+t+vtrfbYeIcz8Y3nW
NWF4F+JPtlJD55w4C8MMCXlGvSG1G1WB9WNEg+SvyRjQEw/UHIM9oX4zdXuVhNO0rbaNPgHyXnbT
OCCCJ1aqa6mo4bfJ3hKFoX3TcM2cAXrXu6kF6rGiu3hgP3/cCD5ipUNjbOHD2y+iUM3zR66dYUyH
PhthHS9R5ygO+O5TrfIVPYyfZkrXfhIOYhcv3t641uM7SR6beDXzmgurBVfS51mtSpJ7wCd0HZtl
UG96R+v+5nBEbtVvlRCTxupwbBab4/pq3az39lq8i3CyNhK17uOoaOqlzWwJnxUgTSGi76tvqUWr
wzyt/5UOPZWBODAfE+pmOxBxp7ZJAj/k7v6kA4o8jCFStXSxQI+Lca3VvByZ4NN6hDp+7pmsfg8Q
cI9xEWqvFPSGcBp/JtoIHJXf79LkwHxqmvW05Ra7CPNCK5z+NqBvZ+mih3SL5HpqHxu4E15u6NRN
w7BPD+LaYUe+zbbO4hEVwq+UgjLej+g7VMVyQ82pP2GmiHxpJKg3ABbE7ESpnyIm9XtnNmntTor5
MnXGYzmP6dluWYMn6tDcVKvrF7KYvNOX9Pd18/87sR4TBpRFOuTm1s4d+Jqa3LqRPC3LZHbXY+ur
dSNNs3zOQl1GaJ5zt6eZ9ZosenTL/E88bSornlTG8X3NtB37rj3GFmqudcR6zCLswTMWWblkBe+h
rk3fgz671k00PEuhiE+41kYfw+H8HR7xx3F7EYikjfR53GZ8u4w3l+NiOZ5ATz0IqwVl4YSJiwjM
upbAdV/17BumGe1bNMQGhACArFYm4Q9Ve7KmofPtjGVXHp0HuQzz+ZWah+kTz40dbQ1/VKvwiahE
J4MdVFM5bzscigfUNA7CGGlsQ7q6tnnGFDdT1SsB1hrqj4IM8ce6EdbfjrdC/jgey1w/9OjSzdwk
0MRxPLKh5HdbIrp9mV2rQ4vWMRy+C60CDqMWw13v5H4/mbW0J9Ce0DHL4P+uQYlJzaS5ofAyj8I2
rlCOBxLyRrClGuCD9RiNNybQWlNCupBTIhj0UvpL45PVPltaazyqA5O0rms/3KUIM+TTJEuJty5P
MxHU23rudP5WrENp/UGeyzNxXnctYW8Vo3YuRMU/KXwXz03pJP6aSw7SgZkTLdk8paUEQJFGUzGE
L3JhPdhpFf+U1XFJKxiNm5IV8adTDIfXtA/VVtuwCCKUxyJDzJMzvXRhwkgHRbaTx3VTO2dD1pBP
1UX62DlBeTKV/ud6aj1kWO3S6sByskZnRyrgHJJOI+4wo7ivx9Y0bkw1PxWlsvGegFxxUkC88ThR
zYCyMlxsWhGlTLLtx7G5wCsQxfGxkPE9h6liPHy9mkVp+9FYGg8hU1ifWIH5mEziGiuGAJriANxW
rcTHnJ3fEzX93DhYAkopNK/r8QVJ66lOHQDsYkYaJ6nyMPVAC6JMq7aB7mjfnEUYv9xxvkZk4fg5
Qitq/VtaFB8jVJosbtHIp17kqK1Xx7j5ty0r6WGrOCJFytzJZ0J/GkumahWQ3D5rU3gIu/69ng3t
CllTvyZ5yQmSnn+Djun2VdwS82D3v+HD9JeGeMbW1KRik0lS79msoqAVqGAsl5DGViGQRBGwD5Ma
x5ilaXfyufW7umymgPDEpOSx3MYk4cArQjjTqTWODMatm7itgm1u68BglivWY4E06jjX82OmB8gg
wVGwvAwo9e7shUlI9YmfVrIkV0xycF6PrYjCFVtYNmO7oTQ9eesxlZwVXZh69TPt2x92TKqeFPP3
yIg4CGGHAfgSgb/uSnSsKUbp3NuNCEDtLBXHRiXsvAYM52FwIMmyIS7nFgfkoa8BnzQsaApUvb3/
OF2PIN5B8Qn82XipVWezzhGkpG8evo59VW2LZVzTL7LStWxLysXn/tfcYr2uL2vSfGTFvq/3LsWR
rsY0Wxd9uZMVzqDjpSz5Pq13s8mIbuvZdWwUlfq+DVq4s8gU0KfQgC2d+hzpeIHXjVh2UxR4HiDM
wf86MZqi+Rii9OO86TvoAIM6dKCxpk0XOPVDlEq0ED5umVEV0ztumEtrhDodkafnz3OhmVs8lJav
Letx2grVZaqb925ZyDfLRlSzazRNCcGP8ZFC1gCqpF2idhLuHXT/EWCC+zxnn6/WY8lybFyOJYNR
bEckiL+qBk1w44zR0aic6IkY0eqMAP1dVGP0ZBntdTBkEq6HgXsmicTTRabR0A9SyEctQAGKq3hb
LUt7xbJNUCsROQH/3F2hsFj8rc000td0WvwWvZS6dCf6h24hDbOaArYEZMdfdxO84k8gA+h0ZADW
Fqv8Z7K6jurCabO5I9GXL5WB5s2nUUX07/IgXh/J5NFwmr7/b6aelkud7UeszPatkqL0BYHTBxzB
MEtCBifi0ZwlX7uj8bcxJIVu58JKIP/i46JW6f5PF01hrpz6evkFK4Av69wyREp0WHdX8Cv5Jp+7
69lo+sduShDOx+BUlVBGhcmrqPXKL22YibD4pzezaNwsrudXWTIs/EnoTqQxFltdmcODkFhdOqVW
Pxb/w9l5LbmNbGv6iRABb27pPVm+SjcIVUuC9x5PPx8S1aK6954zJ+YGQq7MpEgWAWSu9ZueBI3i
oLyq44j8mbHF5BGD/2YOJ1TSkc0zskdnYGXgTB0O5FUJTxzxFkf0ni/4MLyLd5i1o3yxRkjkUBRe
0AP/d9/ASL/s8UMMLIqZRkX1JYeUqOcpVH2xmO98D5D72Mp7ocElxrQ4bv/XmD0VcsQQvzXrbduB
c/RXY6CgxpwUV3Ic9tWYqlDiLApIYqch2Lx/deCwfm4QJzne4xlIs6M+hLsEzQyRSxUZVEOrDiju
UlaY0rZhBLIMle9uJxK1oWo3O3A82lJMGKRGuSaDdhjTKD+g6N0tlThCHt30/L0h1cZT6qrKnn0L
+nIUnJ+yzDSeUDrN5aRAGogIz+3PEOCehy7BZ2Bi3IWBjN8hECoHqXOmwB2f47ArVlZKHaUWv/9a
5Tue1rJmXgRnKpvIdtESS1kRryN5jotQLy7Xf8bEMDHr92uIsR3IqvmFkNFZg8O5ga4FuRukf3Vs
wxe9UZcUPjvvyG9zXCc6xhnTiNbWrnNOrFTqNay0/iwOQVb2Z286iCa5721oAD/vwYAudEDkiCAe
8ioBkdIN5UM73Q9dUHJ+N9z0SXBPhInYiTXc6qn774hW2FvEGUgTQ3NihYSh0XLOv8h5ru0saJkL
kZ4RWRhx6A0Xqk7YHNzBeVO6wT/mOgm9NHBmOwpRBVSteOVSHL+Ix4c4BNCkYqP6ColHz++J83Z1
alZqdajVEmBaIvW3viyGm1pl0APBVGxEzOyU4QbtAPpNVLOdm8bNZVsLZI2GBNxFLT/7Ae+IwGfB
XsgKPiNBdmBfFaxFDmqKK036FY+sOFjDsB6//XO8iCes8m9g5MJF5MunOvb1p95rlbM0gJsXWW9T
0lHoc6z4hACc+iKzsJyT5iU1bMRu+o3Igo8FeS8Ji7s6BU5ZFyierdrqAFjLv8wto57ygiaa4tK0
FrKL+HG+VVdy/YLqsfyAZCY+q/czMuEImxfrHldKMpJDtxx7RX4P4vRDCdXwl9l+yE08QTyAyaVx
qH3vVBAccW+Yz1WTSasMW5WLJIHV60cnnJAGGvVUrwCb3gIksWG6/uLDROzXMjM6V+MIVK1VjFff
Cd0NNhaQ4kUTF5WV09jVXvTqnYXWcmKr5yLPjNcJ+54npfPY2r763GKcKCaBVE2uiWd8E3PgP40H
OW+bpQFv4+L4aDVaiXthK1us2g633Ep1AcyLoFyj4B5G5VW0xAEtP9Jo0wxb649F2EqHe1zvE5WC
NDiJEqy8AWx8E0xO80VgOFdx5uE+Ewxs+u5xo9asHd6g4ULEgIc6V2U6iBcp7JJahhfcSE8PBcvA
CXsixfHuLjWcyMdosOVjbyvFFj3/97K0EeoaOr08hVIMpaKVmvLUeM7cHXUUJVcipocQdjceaI7V
MLQ58iGrTpX1QyO5JCLDVo6O82k8nXatEx3FmTgYHZDm5dz2+pEreBo0R3EnUKxSP7ijydsdnWMx
1fbFMwQYHGZKwcN/RuZHTv6rDYbwYcCu0l8yWLTEU+X/MV2iWL8LohqDhqr0r06MIG04UrkVzVJS
fJKKdECiyQ+hDi5HHw1vR1lkMSYI2adjhwPwPDeLKkBD6ri9TxMdsYwupeknS+xUe4Docn8TB80n
+9yhEFVP94l73Gi8PcUP6+RJE+LD81CIvE8Vg8VUK4xexaxhuhWJs99TLSo4SKhF6ESKqXatDPuM
K45lnaOREpcsqgZhuJ+bkpJdXZx7RMuoFf2Rd46glCN7FFlz/TGbDrgmNDmrdDHKBjqHA4KvLkWf
GAWC7wmKgH0SLRkN+qOsNkAYp9liVmQMvxIYkqQe9H0nZPZKC25ejYyRkE8iJRk/oR8l+kQEswpo
QP8/4+O2c2HYBv3OArCzNrvO2KiTH5vp2gOklvzP5r1XDBa98jTYngbfe+9zlcnLTbJV8EiFZmyM
sVZf/jX33rz/v74HUrpQrW04ZauLWGYPWCuLSqSjrcFKN3UN1TLr9CEBmu+eKqeyz/Ykp6CHhnHA
WixaaCJZnTtFuER+Z9h1qO8+6NanpqXpTrGpSAnFSGX4hsaR9N5E3p/hwP/eYDb4fh8t1Cg9//u/
Rotw336HeeHOo3Xf1tZoGPKLnnSeQzt7g6PzWOTOpE4UFC8e/AARNptIPSP7WizqJs/fwIZb28F1
KqyHmuxNSnxzOb9G8s0qcXjWEbUKkdLg117rMC2MWg8v2HXgGNEpxos+smpF7D77acRPQuUzVdSX
1vPL9yKIyHfnXXSTyMDuShLCe+v3bOX3bDPv0592/5TGmf5rmh0iRvYeeqQZx9yKbgm0tV3XWl+z
PQWao1vnT4rR4Zfj+mAYLbf/sBRMmHRV/lnB2uNWi15+j2nUqJTOD+5k3yR0Q9/rHqOjTgbo0xkU
MSoSXRdFT6UtKujOodbBZFmhNm59XauvMtusVVVH8XM0vDnAzBahUoc/UBFYAHqVvluB5K2mrOcl
bVX9iIlhs45yP3vX7fpoVy5wQ8yq0Kjqn5G0ybcFXtiwl7ETCUETAIWMwr0JzJqaXe4fwwg7kgnp
FCuBdQMTrN76Q4D/HBpITk1YzZ99a8yOcwxZ3nY5VlwsoneeqaNrknWIh0RiXtHDLjI99Cylsy0F
+jfPUX6JE/zU5hMwKb8UWda+TSf/6zHT9HGa9Y/X+c/pv8fIQ7JuNd97NFyrRV3Nf1fCjj0zGpXP
FbssJLzDR9EyI1hCoWWmB10N02cyyCwboIutbLdvzwDOo5UWYdE0eTJmdts8uRYkzemOEFK2e/rd
R7F57hNYPNGnME+0fs9DfgN8Sh9kRyMpom3qkkICTaG/mGN1EZuyMXf9ZY6zxDWivHLOkClbemgR
fsqoj5CbqV6RLFuME/swznrwFhnJ13A6Az37dSZioleMQ/bgf+i9vwpJHchL/lDvB0jjaHIoH61j
kTBVg3KnB53yUWkPRSjX774v6Xt34H8Wo4qhecOrPSAvobYXL4aGKOIUbipULEv1pOKY/VzDz+oc
J0ApqlQenQ7TbTNrqpuhlhKyg6mMtYGcf3i5gioI/k5V1kprZHrHtdPk5U7UmKl37LuSRGuLq8C1
aItkLkX7QOvmYaJiPQ1jma09jSb2OSWCJ/Ow0UEcOrKTpSz52gTDzLYZWs//97P/eZwdK/JRd92l
VWnZllzG//6VKhn7dh+RImQDq2uFr8iyQm1tk9UV1loxDMVFNeBnISAWnp+0W/H5Vb++Sa1UPMZd
3NwQV/y0Fbs+aQV1Tk2ulBNc3U9R4BFFHE82976iQRmcaj75xGzVQJhsRLkH8cZm4QO22kJVAKqp
y+lGlNkEWlWcgb7OLtB8TPwwmj97hVu9GKdU+npoUReerLQcxSBrLBlRfxZtSyIHIMMT28RWRkIU
/6odds7eWRwyd/TOpEqWsuegSPM73pHg3ilaSWUjqE7jtBgtxLo0C3etpJhHERIHpW7bGutz2VtZ
GXaOlgXUFJO28klX+M5IY6C3V6j5TWn8GnpJaX1KkF9ayTV/tMOTmqqP4nuFPUxuzAmH+WsODOXK
dq55zFogRZAF/ipUdVykZjPRwMBLO5t7Db4K1cmHSPklCu+iaC/D+lcXrlxGy8LMwMzmfxfx72Mw
FcajOnNOolSPkV+1cuXI3Bpu+6I2lvY6lqW6BuOIn2rOragLKo3Cuiq9A0M74myZfFdspENzmDvI
PCZLIzOqq90F1vBcPxtFhyqK77IQ1k3Z21ZIji6FZKAQDxSxuEj7ZTv4G2j+zUkexsw4R20BiVSU
d1BFgPLGjmCnjUnJkt7RbuLQuWVzHfW/kh6O/hxHF/U1VXsbHn2mz6PkadWpZUDK7rGqDu1dRrE7
K34JzTtZ7fi5a5Hh73y/ymFSIpCnTQfRLTqCCU4uw7Fa5khlboWvV9Woyk7VgL8PE9JUxHKn5fEY
KJRpBFQV/PEtsRzjJIYEWLZdOwvpkGkCjkJAzwWQCHW6+jpv74exBLKhd+H4WgT7so6caoNv7LAf
q3SNy1CLZOPIRqVWTgmkiFOJOPNpiOGSKo3zjGNWt4XN2FcLERNDTAGvSEo32PWN9TSIJI0qWerB
1gZkPyYla8eItINhdtd2SssUKlY4oRIhE7PsLcdfim9i+sZchGZn0UAREt/VFHcKxMfuod/j/x0P
QC+apIOXeGLwrbttNV4id6La8SZ+t6b30PdSuMAHqEMNCiiOchMZmzCgPttj166YWHz+3aIKUK2D
bMrOs2S5miZ6BFKT4As1NZMkro8AS47zJ5fdAcKF7+6FZjfmaLcZtpCo7VnkYBoFToBPKmw3G4k6
Lp6lSW21uy/AwNRfK2CcRH6GPxVS+m3pT9ZA2dn0a4iW4rQPx2hlay1IvqnHytvsLM7uBxEDeCw7
pNGmQTKc583XRV75zocIzq+Jogrq1jYeBiL4r5cTTWf6L+RGX/okTI/3YUNTlPsA+kOwVSZP2FCR
D52p9up+MqhYp5lKpfuWon1FPvb3vx0Pgqk9fP37u99G/w1xHN6PuiNVbc9I9TYBJRkkqbOagegk
Baxd6ykVWQ7WeGIgsvvO2an19Qxn96YODwjOQNnjHIoVnDPqk5SygvEV6rpLXDDNFZAatftuqvG3
QLW6TaPW7bHuo/YIW7NwkYpLcuhBOa4x3aigg4t+sDi7HySXwqppDbt76L8NEzEAQC24sCGckUgC
SaRmLrd2ALJL0bwf0nSoeTYE63tIQJdQbnAvcZVBhSlDpKDALzWebu6RtADl4PJXCHXHWOoFhDpz
cA1rpdbU72rn12zo64+lv7YTSV4lTY9JEdJ1stab11aO68dRy+SDnI7RQnSKmBPpkFds29+KZjHI
73hY2dSnR6fpZoyq6rlrw4VmY2hyiukQugUiDdf4gMkSVMLPqYYzoGfnJ7/rChJjEhhlDTc71xvc
hWFaxlY8kD0UoXfFGL3dH9T35/E/O+/xois3LoWvQws5c2aIaIi2nVW8Mr74I6TUzqJX2JOT5v6z
t5ma97miFw2jp9HL6+8qFhnQJ+Gci+UXq2/SZt7w2EuIV3pB+CMcMKot264/ej1bh1PbhdHFwE1w
yUpx72TYf8qVC7E06D+aCX5rq5aG7yEECK9y650c1uMN862R9Kkvf5smuV17VBQy0CK/2rnWeO59
CZbxlAX5nZr17fizd1FKEiFx8MJpKZ2MmNpoeXeJnG4V5PirUqH8oqV0lFUMA78RsTboVQkTiMrO
LppVzcPEp/S60EMqePyPYVLeK5diAly66FJa/YN45IR9NBmauT9ESxwiUq7rJp8UkSezShErcVld
WLKaHL4cL/V1rmMf40JRn1PJ4kOEfvqWhIl68EV2KEFgaT3aJLDvnzMMNOmU6aj+TV+JXg7OypUs
eyWe4TDgrkAkMB/kkp8f2KkDvcgm/7oRI8RTO9MDfwcKR5sf8yLWKSwKSwQe7ysCtbZztBEVlepz
qUTjtkWu5AI+g3rWZCDuhsCyoqF1tnFh/xQPhqYddiVl9qNozeuAOuz/iIllAOzPctnpbCoeSoiF
ECAWml7aeAp15n4weaLxrG3f7Azz6AkQ8N9G4GHXvkFc+WNEVU06okaNUte0rAlCyT5lirzXgogl
jfiY6RjuqhgN7vvHzBNwSk4DpPMegxvjbw3LxQ5mWvpEPOv2ox3CG5bqz65Lyxd1IMMO05xySFOV
V2q3YPywfiCLNizgZ/U/hsrmF2bWsJswcCX9Zps7vtL+oeYPNg+ZHDPl1PlLvHSnqlPRwYaboJne
IouC90RF0BEvu/pQckEezMKrNhYOokjzJe1z67f9McGTa1GEY/tcor39OHpYoGaBWy/duD5VSj1c
KyNyIOfLw8rU+bV5oR4/lHDcDo0COCUN5QKmZb0TdSJk6L9G1NOI6n83ImqSAh2D5o/XcMa8Xss4
xS3BXERbWwnjZWrCcQEs65ZXKfxoBgtGXDRAi3X9UN/NvQ1s6pVeRJtEzUjj1br2JqEUugw9Mzip
Tqy/6RSfkiFrXgag6VeyaX+JUZmXO1tDa5jER+CjDUccElnSZR4+AuLUbCV+9tg8wXGZvAXQzti0
wcRNn8TG5UxyVo2XI/wyNe/4ZaFCHiuGg8BVpC/vHWUDxNkgabZyLSdZOR0M4TjW9pbROQC6QZFA
dk491o2Y4UBSngRBMMPBchHJwVR/0ZSm3aORgcq95eVvXQryJhviYeenTf4mh+DilECTL6LXN6Bv
jt0rvEX72urme2MH+NRgfrCQC3xCTcl3vhuuetCNBC/VpPsYnDj+VSnjOyZzxvtYBw0rT71+9NnA
bADS+mc7Vcy9ncryLmi7DgqJFq9kWAYhPpcb4ZYlTLLUOOWuOsXQPmCNmHrVV7ubanpioIiZ2E3M
80TMNTv0JFS12QioRB2DSVFrg4W0ZbunMRjd01Co3go6rbREKMJs2e0m0kl0Jypq4kiPLgfZ/oYS
nHW9H0qjjFZmh4WLiNkNOyvwC/4JY3jleB+Hivl4TMMasTnmx7HpLzLXHit16YaoknhyG54bM18X
ZGWuiB4ZV3HWdWW0ZRdrTyJzXzEnV9tDGRo/hsBYqkhIv5DNwEVkDHT0qpz+vRmQSNVbQ97rkzC7
g4ogwl9PX+CdqVIs6seisKyF6pZLwbuJlqEE8gqvGGcjisplD2I8kcJfoiSNheN3qmPWWZkO4kyu
5Xc3ceqdT/6v3rJD93dy5XwGVv01opaLYYNUF3tPp+p2EVtIFowdJAszG6hmd8o2AJN5nptoy5O3
zbJyJcakuVXdzLLGWSfBOjt1LZ7ACNT1vpl8pENiIHgw9scy6szXvEdFM6qSD0i0w27sEPPRVQw1
KD/1C+g61W7UmDpUHqRNZEjLuU2mkp+Rq2pPuqt8DLqhvvbp+GJVKpbrbXjkAvQ+oshVVxHgkLPR
x9ZxdFOV6g0qW7Kj6Q4epGYhgSXrm2LV+1gyZ7V2aNJSA4QFrffEbSJae41G2VuM0dXSPMGc6bbc
CkdoAjJySKoeQPTOnlk3fmUv7vkKUs4R+n6ApU+u/DwYKIdZ4RqFrXZvxlxH29GSA5ASEbY1emad
5yB0CEzFGbOJoAgtcqx9zsLEo+MS1bXyDdhBcIkaMucinMsQx5TWajeiKSb5SlUujba3l2LzlFqF
ZDuLnr/Jhmxbsx9j5SnmFv8Ul3wxmY4cygTQ/WYW2tOAO+Qf8Wp6Tv9z/MhOeBW3zhwfUCsK060a
uZD7xS43nvbA6e8D6t/T1lccYW5AeMFsYwM/Dblds31poKwcXDTHVuK/Ump331lj94JCZfFHfBrv
UxOZsNPVOS3ZtGuu/mBYtv+U68Ne3Nlr3YE611iARqnhv6Ef3bLnZJdh5nH08AWyQiseFJFixHCz
cJCpAwDVkm6hphNXFLQ6wLIz5k90i4MZpwZA+UQtPt3ccvcF2gcrK0m6rTMJHIw+PuVDaYALjSz4
U7kdP0T4S9ZaA/VvCsVKQZGMtY8YL6PVrJb5ISZRcPr3M0a0EWZTSACVqG26UriR1UpadkGpXtAP
RXJRCUlLGxoAE6npdtBpsXXuS+MpNur+0bW5qmiMEOcPkaz+lVq6dw6arFoOJQ6Donk/RBT/z6KJ
vy2aHmAbtyg7dRAFbL4Jg635pqCStKcm82b1QcyFUoRbc4LNpZKf3mTHYiMzYYAzSf1szEZGFx/I
hwCJ3g9lXIPYKK3v95A4wyCnP6O90Z9NLUbFUNfnESiBPPm6iZ9bnuxrpRo+elhxK6DF9rlqWraZ
Cmr6QSonr64uv2MiZ/6gYkVhwz+pUvWmaFL1WPRlTWnR+5V5YXwUoQxLt2vdp5txGiBCpuHKmzCS
klXqNxqSdV219vo8wlXC8JYCD5uPMq5z4WDu8aiqTgEiB/ZCS39IiIUrpWI9sPWw9kVgNZuxr/Bl
jPOjQK4DJ2sW5lQcQMKNO6znX6K0giTqaS+lrCKaR0ujYj+3kHf6S/OR6undAcEtAfip2M0uejk8
+r6qPg4BMF87VSdcMWg11DD3JQJaAItpBn0TrJTYDg7iApgmGYOBWoVuozfc+QD3RsfMjmyoTrND
MFkv3qnvn5DlSa6NyPB1ygapyEnXjm9PfEOq5Q5LzZH67f1rNfIeiLI93kQIsR/v4EXIHQ5VWJC6
BbWT4jwCctoo1t1g5R9SNX44klY/+KWiXi2eBAsRRzsRfXDXrw91aKbvVXu2urz4sOznVsXj2o+j
4T3WeOsSJJEzdF/3BXmsOW5Ehb6nxoBGQ2it+kwuL2kPPvZV3FY8xCkE+kEKMottGvIXoCBERCAj
QkVxNuMQ+st/daQ5CkttKZc70aE6rrdzDVc/qOir9V7xIuo3Rrz0BxpiX0wPepfFC5KU40VRgLtM
mW9Tf1A8G58qLr1s22m4lFRKodyqoognNd3kZ4nVQ+Lpv2SpezH55b336K0gO6nGNwetpl2t6doe
j4Dw0sXYvmDSIV37FE0qA2WMM4XV6pR3xQvbQ0RZJd13V2NVGusWW7xHcVDIKphRaJ6TtEEk03b9
nR0YanQGyaFs9cR+gK4hX8UvMozNB35+MrlWfoNTn2gBeXMeR2Vce12yKQ3u/IMlYTncs7ZUotQ8
pKhDbVTdT18gLf3o3MT8MQ3t9CpZZn5kFp8Y/ET7llTYJVPCV6PIvbmF62t2EfF+6jRK/9WlXrgX
8QgYsbIwox+lpr+VzmCRiuGg8QyFRTmddoAWB0/me+YBKjrtuG1GAE5ysVLxTF1laNVsZjjSTMOz
ovIVN/ViFTgsgcQf0qqHP5v3XlHQ07DjW7a9d1LTiI/7j18QKt3aCvAuqkH/7EjV/NI6Xnm8x6vU
Lo/TazhDmW2KEVO7tjG0cz8dkjKXUDYNKVjEcEj+iM1jKivZeYP0ITrEIRIzxCmyEOkyDa183ZTt
1wsGW8zJQQX5mjF+Wo2h79xJ4chvKxQmp8sx8C3MoRwZ1kpl+y+yP2xFnPQ9RSs8vDaiiVLXIUyj
8hkPgvgsppeW9zoLCDi5d5Y71bc+Bt95coAo5XgvHyM3z45s0T2ki2wZoG/bAEVgpR6AXqW/Jn2Q
L8TpH+15wh99ji2rC03Lsx2SmvbVkuqb+F1GfmNfgbzdFEwYT33YJYj3IWaXJHl+rvqUnVBZLu3C
MJ5x1qwecmtEIRyKxlB48sEkpbbUbDl/c1EEXtdYPGzFpOaX2gAuGI8CwxyqjnErIsiQbkuJtxmM
2+8+z83MucUrsCNR/EuXQx2tSyk6IJ+ukXhQDqDADXRue+8xTJJLLHhohTXuNReostOM1c0uUHbQ
Rzzt3iU0TysUBS/uaPS30ExabuH+h6RHw02E5njUbCu2hGefgtoc56OGK+725IMQADnPNRq/Sw9K
6+4w9pLejTGK12EaZicHQdQzCvX5SqfY/N3QEcj1E6AENbw5R+OdshuxdzwOla1mSLhGJDbKaroa
/LBtacfqyt3Py6Da0pw1izn3UKf+Uz2g/rdWW9SXNL3Od39sVQNys71+HGs2Roe8V2GCGqlx0kLE
qBU5vIhbFDW68CRnw5u4RYlQJiuQoMi1zncyxQyLc9dUpzJUdyTYtI96DBoSV5V3sTOnPDIbgx0I
j6+YH36IjcDvoQXoWVTUg6+hlet6m16L/Fe05u9DnbawTqMW/RQrIgyqvXlZZOnSBRa+tbuvlMRy
aTAV6ClDBLv+N2Mll54Lz42ugsMiWCulpZVra3AyULrwWvJUuUhSbe9KVwUyZ3kFUs0YMq39ygI3
l3dSe0D66NvQ8Vf1/aZ9Glw1fLKBDyZmC8jAb5+mZ+syHgN7K5pOJOMsOHjfRUvMqbLqdQiH8Cwm
OYlbIzaXhCvKmTL2MaO8Ji/tnesRjgtZC9w7p5KrOIgOcUbazj+ZSQKja3CGhWuE6o927U3rLD0s
EP1rNfsh1+Gw2g4gqlHGki6OWRbpXRqvoxKUOq5CzzCEvL/+cYKZhy8i7DTmEzsvrDcjTrZ5gzc7
dxvjIbJr4IF4ra87t/Y/S3i8TY2DgkHd32BJcVANxFUbvf8p+sVEE32sZV6p8RWh3r3F2vDR8rrm
SZmkU8X1P/IszLGFWUhmlb014wT5ahArEL1ZjLypWSfcAPogeMlkfV2n4JEg4cE887dli0eu1tXO
h+rPYRkZ1q0cxV9hRo+Si1Gbq3TIoL1U052DvULzTEMoIIhGoKOkCUuiDVXRI/jofzc8t0SaEq+i
h5lnbjQZQDoTQg42qd/sGMGFiB3OxVK5lQEABKSL1uazXdW/EEgevhuKSwamf6swU9qNVA/PWQda
fTsQa3gcRSTPnwewSTAm/ewsUGqiiW5zdhYotbFEXEz0sjdVN00YJSvdwL6pU+XmaOEp+5SE0q3g
/5Seg7KZm0pk9d/EsMz5lEcwMGOOxuyUfOVP9UGFV3kOgharRbUJd34pI97o1v3O1JX+oYMPJHYU
4hA7kbFSCyPflBO/FuHogSzv14hSN9l4TCNSc8hRamQf4lvFM3rP6YOmo01SaUF1Zr0VPps2UsOT
WAgOK/qmauJ6W41gSXzT2NiseiCqtM0pTErk61qzQmtoSihnqnIBw+Y/RTp7ANdFnms24h0qaeWV
mMKI3mDq9SR6hYdvrNne01h567Ewo9tgVuk+csl5v1Kpj3Z+jFiMJuNWMENSM8T+qFnQtgRtSbSR
T/27Pbb6qhlRaYYLbgOAhIvr5RJapwnKTqIpIJAGdkf4DDyJSOLkCFpO48NpvKFgC3EfL4bY9X8d
ryVptAh87EDLycK1tTR1JaXVSMLCGdrNjKHOoi4gLTrVeJVAOo1xOpxwCxT721R24l1OZWsZTNtd
rbZSeBnWSeyAxZ7XSkdcSYr4JsYbmAWyYNHNnYm07ZGC8gcCSxOGWC6ewwIvWycDQYtEY4UH4xCV
61RWxqVZsZab34KamCM0DFYpIsOIjhOMOQQAuOOtPLbwD5gClQ82IiSXNrYmaBvvW3KDuSk6xTAx
QkqMVQlTeltqJdz9aWHZlxhSOImurYPAITfze30pzriK0qPr6HDZWXfOS8552lDt1Wg0qfBVAfJj
fJv14EEbHqt+o6OITjmb2B+HrEMFLHWqeci9Y+hRuFrw+9dOeqx/ugm1blETyQyvnmEQTaAg3j91
iJq/lUIYhcNJ0HKDbh4tqiWi25mKp6LDUTDZ+pnZcYHTMZY3VxRA9G1nQH0Qf7Aae91LmAU3+C4W
6pZWvkFJ0Jj/dBLIzmXiD/m+i3rvNviYiHTD8MOXJWTWpzV8gKK/tlLTBLHmtyAEK/UJJnGAacEm
3+cHsgplisj/ygPMLFLRXVFTnLvvyQExukhGeWkjMzZvDwZfKo8tj03x3/6xY8CVhRVBgPiNeCu2
vsA6JcRWHlFgOy2kjW4iLIeu6rTFtvq/wD2x2cXcUzHgKHuF+YrijLfu4yrcd4gQrsNJd0dAsuLY
9s5gblddkaPAIJqSVK7EiBiwv20nk3ZsoF/EoSvaXynpi909JIONuniDH+6hVr6LeJoocAjMcjL0
9c52kfhncYa417jWE4Sj7jHRoatGsMzzfNjEqZcc1aB9v/+mqwTZOoTg3oPpQgjQKYekKjjZEGa4
eqXWPqJsGVFPzygCuWjv9uzmf5qIi2e9+zMwoOTJnR29dFpqrNVMq06yAlS00p0Rm3U0ARRtQNDC
NsMZM+YgG3Uew/JVAMoEjMzFPS1JUfOAKNsv4iY3N+kTAvg+WN+suSZd8KnrwbRU9+M9ShntSjRr
kDqr1MvtnWharvTDsofgKlrp0+gYeBGKtMjYIgxVmwjzJJqK+dmkmzRmmYa+3E3TuqhcFpN2UqK0
wUEoK1FGTJeNr27kCTom2AqC0SDO5kNh4KItBc8ifh8mqW651tKihOCVVRc87ddzIeNfzdgrd53u
JMs2qbwnbijhkpLB8A3pvPNQ+RWk185fWMCmfo5a/yvm0njDOD2D6CoFFHhqa4u4aX3QIkfHPw2n
NDWXko3ZlT/jJnXivZmQOo2M8nurDn33fQQYj0IU7MgJXcEy8utwb2bBQKJYtFN3wFWEHcZ/Gydi
arNGQcE7i/uUOd2soJyr3ABzeyFuTPcbmOgVTc/x1DVmEF9D7h2VgXqIol+9YsjWLlTZFUq06cx5
FmdhcJUCK7/ew9yG/hwqjYz/e2hjxMUfQ+s4uIEBvWCKOjxErSRvOttIT9LYDQdfrl2e21giNHWm
rijxti9t2zWLkRXZZ80tfiYXuYay0Mw0R+G2/8vGX+6t7Ap92ZQ2bgEkBfF0KMylD77gU0KYI+5I
QpaADzdu0Lp7NVP1RzbF7KmnEfCZ/kIlv3uKnLzZO+6IALTaaO+NTm1kGjCEME7x6Mgv6OCpZ8vk
XgacXDrZ3DTP0gQ0uh+a+qOphuR0j4izP4bC6lrhO9Yv7zGyVCuLmuAtKKt80ziAVQwzHZ9avB1v
DhqdwJnHp062hqe8Mlp2nkp/EE0zl/y9ytoGVKBfF0utfVXUrnwUnfq0F+ljst2iyaqNG9xofM5D
3RqdTgn+kegsLdZkdeIdAfRiXknC64KEF8LOQVijD4x/NdxUkt5Ta1QCDtOQcOya3RhFP0R8PohZ
GOZky3GMdFZVcnrIwEwtzIwtoK06zbXhilzBsGnfELMGheQZv+JoaUhy+gsVcsRj3PHVcXSVRFCp
X4Dp4eseyu16Tn+NpCNTdxVNTlZOV9gIs4O2DR1neKcgj2g8zpzHsAmGdztcJ9OowcJyfR41hXUy
Jf8cJQWF9Odr/R41tkh5i9f6+38sA3/lJvAcpWFlJ0jnjn2oPzZZGG7RS4ZyMDVHwEKPLUx1HGHH
c9C2tKwBYzXFzBd41sAWl/AwxwNXVffe1O17XXtR2vog5s8zsgoTn//D2nktN84zW/uKWMUcTpVl
yUFOY88JayJzTiCv/n8I+bU8fuf79t5V/wkLQDdAjUcige7Va1Fjt0lhsmTGuBp6NHDOddSiAPVS
9ojmJEIQw4+J98zU7wWS7nILDHQffhqYuKU5nc2hH76ZifhQRTnPdkeEbmK9OvVIuWoQ3bWUVQ6k
JD/lAsD7Hmy7tfafXu2XXAAyI4cy16293C9ItypWhisBo87f0haJZtxNva3uatTAhoV0AfaCioI8
sL+bpUGPiwKZjzkjIq0QVZ4njwSE/5mB7ipM7JzM4apNDlMAT/e5KfvlPChb3Suqk8qVbJtKmJ5H
bSXH/+IlzZ98ZDdQeorb0uQ1y7z6/E8b+vyXEcMKTn7wLfzwt3/yHKVQ0z4/T5L/kEu8Qk4Yshwe
aGeECbIMZnUm1QWVEBT7LtLDA4CotwvyHFihfQjCzWW0disN3drZ9ewgTTNjTOYg+GmU1raZgVDL
bsqfVbOwQWm3zmlMIi4+bONsFs+diO9t7FpXZ3dfBPkemmo47Wf/eL6ojUHoqo30lZwhDUGg5Etn
vk1fKf3OL5VZOAfcwqx4oDcHJ2+RiHF7H2po12jB+MyjmZ0EKLUo3vqzxZL+FFmQAxpWftKUt21i
VGBC4uxHTeo/j0v96wDkaj3FmUs5AqlTD2jxvjD0RaV68QlJUwOQEfJSm7f9vTJ8g74g+eInfbnv
ZwkTSXGjojPvBCJbVKQ5Nvng+GBq6szZ6WN6NZU9uVDNtdZjlKA+J5A1K2vk7Qrb5gvryI1f2/FN
HFxoH3ihG4tZRGQOJLBxTRCJpCyb2EHs6+zOqrWMHUgLnYvlH7d/5lADSAgkyQ3SV/1cG9qKhcTu
ynLqaqRedIggIvfNGZ4h3n2kWVZi23r+r3lQkCAdbjQPPiG9RztwXvSxzn54YwHfe9U8Zj35CzBU
3rZoimBhFSD2yHtFV2D0kINrR/fLmFu8d4gR5PBjLFzbGk7/s0dnZU9NHbdIXHbN7ZnDR1C/1Peg
QlwtBMQsqX/mMUh1leMnP3UeyxFq34Zqw+Ee9P4m18rgGCqiOLKpdtZ9UiuPhkEdCfLn/i8LJW/N
+GUIF5ZOrVIf03nOGE7BES6e4ugPpgNU2vcfqZZ4m9MdP82R9/EGNCdjN3rWeMBfg1HV1vB3IPA5
JwE64ZEEgDfXINZJfxryX6FIOJvNPR+CkXEh53GYz49jgXjMu68cP7uY/nADC+jec/udpnX2z0S3
XguIgODc1MJNU6nVoTOGEG0AUBrkas3X2bXKp2nhp9lvMnNeg/Ky07dbmF3HNW9r5CY0mHR4KtYP
cW19yzU3/F6iLr8YhFaekNodDgHsjCsZjou0O1ID1te4MV6juDfBLWnjTvUhlonmlyKqZyVhDJQU
oGiKH3OP+KESN/tAdUxKUkm/8caCCr7RnGplhxVbUXs0n9sOLDTIb5gJiwBexXTMIFcEd5isEp2o
+RQp8P9iaDsrOc6KbcvJLa1DqJkPjeFH9wPlfreE8VFvgcX/dQgR7Kn8sdvLrl2++jpxsqDK4URP
oZrkiRK+hgNBTdcymusodo1HdHK2chyOOp6Dicchel5svokLCmoBabq9q4veP8iL7aY+pNDmW7ca
Yyp8Oh1xrXeXGtRGtHKFWAx88vVY+t1Dw6PjqhUoycmuPuk9Gzm0YoJEuQGz0j9oRZkhQYeYjjQi
F0RQzrKX0ignJb0eICmmFHvf7DjBmJXgqzQhkOf0zr1SDcme8opwG1ZJ82zXHEGqvHnqXX24amb1
upm/sJwvru1HVzwwUl4Vrn2ShlxVwIh78Flovt7Ey3AmKYT0Jdye+5mr/UyKzrnyJZ3hPA/y5qXZ
xuqtXAXGM/1miIvNoHTFpqdM9go1qZ9tlGQ/UBx4Dv0ifzL7Stu2Nk+OOJ78h9oo/uZQiazb5T2R
Sc1JNqmJLCxlfr8i3wc/6YGFNHufSv7U+B4NYN+7INKfhgYZ1iDjCxHz3tqWba5D/SHiI/Tq1IoY
Q3OaKDYHrKbrX+BJ+QlZwXBTzhkf+TwO+25txF535hO1xgH2hKE7xeIJTv0IqR+9AFmdul96297L
fxSVKJyEU+iQ+xxlEXZn+VGdUQgu1UmFGhp3spdXlrd3Ixty/NkImKO9h6BBLEUZqtvLGGKBn2dZ
ht4s5ATpZgkbPSD2L/9xVp+T0qEguJnhpCSQLzPO/fke9dgdeFr4R8CR4cNQeNPG8qiYUYeUDSOa
V/yYHL56nAdAhMTqJiSWwgZ2hoQIrETyglOjrQcCkl+snnNHqA4oJXXeMXQhtepnJqkpVUmKGWmC
oiUPCAM3Iw3FBzc5Lt26DMoHsrfjSwVAVroFWvK2mnhfzZlXk93ZrQRvvpiAF1/7Jmf4VGYgeWF8
sUkYbYQDiRZ4PI4CSjjL8LrBrYZ8wZOvp0s5biV9cxghFFomIbv8th21lT6WxV5aBf+YCrbKe3sU
5sn2BbAYFtNj8q4UfQVr2S0n8uGKW/sH2Q3632jWVuBX+EB+YK0gQbMXdQwb8xRk8QtsalA7mPXz
CLHaDaTcLVSBVfRSC8hr874Yt9BJRC+6m7xqitnfOblLvqhM9nK41apxnwmUXOSkKhDUEpa+OEjr
n2urccGWfb5nk1kf14Zm/7Vz2v4uaYvhb2vr8yfop7lO8X3tLn9RB2JshnGcHCOEoYWLqrZvLaPk
OeIYiiQxC28ykaPZKB0hwfBXqZFA7Dd7Q7CKRc4Wbtrso647UXkb3Zha22krOYWaoIUyhOZxMCtr
B5HrcwTrJzSfSkr6ELqkXq0ttIXaMt8pRcnp32+1lfSxPMu91o8dQuzZwdDcVzSzoHuYp8tL8t4y
JztdEXnJM1Ns8pl6KXTZu/ROeHLMQTuZqfLA6RlepLCBJqFEJUlCOsmtffKSk6WXCrs9PKiOuUx5
Zl25Vf0zH6z429wo/2mYhArkiGxMYfdTNrR/GrPz/8nnf7qFXBB06TV/U7aIClxYylCOOzYA4qXI
xS7N2+ixy+YMlBaVCzku3XwDogGbzdMLL5dd6KfxIzi1f7l582rSTe27D25Vr3BoCqGVvqz2ftNx
hK1e/Lma66ntWt7UIs21KhXki8MIIbJkpL5BJrJk1zJb5SjTXCmPl7NV0i1crJLIYVTs/69z5ceQ
N5IrkxdXjpf7Xj7k5b7SOrx/jDFq+y11hc4ysVwwE553bcWDeasqtnkrW3GDFoqfmAKhltnQd5Gz
qDxdXeRTK7bSUZeDTV2tUrturi+T/7eLzncLitS8vSzc5glCtvKe7wufx/4vi8r5KcC686f9sKgG
klh1wo+fNjRgHAgM5fwnOPt+/ue//13koq6tiq384Jd/839b+MP9c9/O1ka3kgT4fZh86cpYRbYQ
+j3FRUOXaGe4lV2K4QB8ZDXKlcNMx1e2/qmMyI/MTHzSo9DDD9OR+/zXdLfKP05v7GIpF3ufjgLJ
tCjjRr0OOoKY9gxyToxv2TRGP8iScoyFkRrOSJdyQgQct6XfJw8Baee/uCZ28+YqbOpxpOuoVb+S
YViaTpQ+GYVprtOJ0g+0WN0DwD/gp6jVPU5z7K2ux4ETyaLlYf+rgA+KkSzbtmyPFtqc1pjmi1H2
/lIfTMTF5jyIVfdwFMEGaKL0+iDd5LgTWMjsKDop0x65lg5W1oNsXS4GGgjkHN03l4vhk7Ps+q5R
LjMHLCBZ4OE68WsqHgLvOwzDDcQo/3Rj4NwF+FUHvb9emdYFGQU4RFIQQ1E+znKQwxWbR+vBh0kM
qBwK3OZM5gaBZHpPUJ5i5N9wJMaPlAC3j7XyLI/dslMqz/JAXsBS+6clGT+4fZ4j0QB8//49R240
TdNoHtXmi1zazgN34ykOvPfj8/9l4l8/E/pg+jIUKHmqalcs5dsJwQJlCa2/eSXfYZB5siHrvwBD
y46eO/LtnKsVwtL86KVp19TU9l84vrx5qVP9PW2nHBScGkFgKbS9p/rWQzz4LySUwu+dCmRrMgYX
plOK2ccJ8j5JfhsXv4TqFl/FPJF6TG3fQH7w4Ibui7SDZPk4MQ4q+HDmFfv8t5w4gILdRMZzM1n9
VZP4iJnDrQRuRqOwyuKVKfxn+Q1WIu9nWwbJMymCaq27Q3LNaQmJzr/MqcSzlKZ4n9PPc9owT65F
VWQHpzWmjV7sGlPRN2w6KtSEXOvQZ7050ydA517zGwvJqr2mKlQulKAEC69elGXhz9+nlxI+gRdk
5s1lr3bZyZjiZDsl6CAb2Uy+CpY3fEDk01tP5qwLKURy2zhCIwk+xD9Kcy+RXEqUxssoFuMd235v
38Eru8mQd3qyS+9FemiWflsYIDXL7puSj8ZdMle6TSWCbEgBkLylJ8eLsECYYOK1Wqot23QFncmN
mWr+UprlxVYNsveZcqqlSxx/ETbC3oAi4mujKex91QfqjlTHeGN5Zrp2nbh5bEZkcUJQe98gHrou
6vl8lnCON031d1mMz06fxK/jqNXLFGT/fWDwv9lmLmIlXV9v5G9bXnK7FBDN8lN3iu9WlLfHEga2
vcoGYhEQlGgfxhHWf+9W6QnlfYeetIClnhrNheS1jeNuG2nudHBkpS9seOXG6WIFHczJvCGtrMHU
GgWHuAYcOXbtUx0AkUwcXexiGM0eDFf7BUFGcRckybgs9H5JaSvpvT9bhTnCABQkHZqxc+tPK9tF
xjhEvln/9CvUhseTi17qPOuzb8isWM7/c83Pd/xPfkF5zJxArb4DsE4pdDHVe97mkOw1g4DdmK5t
Zd2tKNC5T5EDXfrV1K8j9tTroUnoo5W2bTgE3krnoQrg7FIJLNZVot1D1JVtDYhW1yU5FogRvxHc
89ZFYvT7MAvLJ32yrqmwab5ZbgLBPLRV1zb1iHfoPXULaUgzHrajsLtTji7qsbSRPpcrKU65BwXe
wEdeWru2MvtNkzrGV9NctRUgPjhjqq2weedQxPdEBBYKhbT6KSHxeag52yKzprWsGLGbIJzPd+lR
4ufnSQ2IqSIkqwdt1MRu7NwKypr66JgxIccCsKwfrInTkLdxNXB2ulirtdsA+QG3jiLBfpp8+8Gy
SGJTjQzjTONXD2iTIYxT/crtxP6hBcp1VTU84SuTn1hvgFIYgbjGqcdWIlDRlIoPwihBgfi2t0QP
sr6xpgDMPgGsdWcb1Wtphts8i50fk65QMuGU070zwVrMOUrbxlpdPaLl/cuaYv/OCTNojmOqOnTd
+t4ENXFnr3Yf/UBP10PVlDe6GqR73VWC/WCLjpOpHa2tXI+erNJARpY/yQ9l8pHrHMhozys1aT69
kb9HCHDAqtYkS93obQJVIrwpwhEeTFPY3yyOvi6PzGey5N3OmgRyiEHjvISko8ydl11L6O0gSuPR
s68lW7DsAGOTlglCtdnywS27lgBd8Wb5Y45OMSYVYjwREwE3Sml1a1It+ith9ZWszhjqKlxWSHje
/c8eU1TkB5D1ddhCHLVAHxaxkBzB6ACpzIG/CYQYG5elX0ZqITbJQF2TlpstUMZMnD3SajioVVh+
qRCz3xBi69ixCe1eMZT0zaOwT21euk/Ij3fbpCVqqtWm/+AG+Y/zTbrptQ2n4VEjmbtrACluIUZ3
ltZcPQjI7y4znPA+cNLm1BrDI7nb8kXVoBIjOMHbdO5q1OsthjzxbjI3tB5rArxyvNArZz8oWksF
iVW+wFpACok92lFavZcCPr+XTgMMUqmoxIeuV7x0lqSra8VezqGcbKMPSvXIMbG8VVw4hZG1zp4K
TZgUTRbQZp94i64LNCzRP6U16QOtMLc/jMVJgxx7CVXcJVGH7nW5yoqRR8V7akwmvmTXFkV47LpH
jdKkY6VPBPHy7LETJQUr8xBg5pa8y9y8uFy6suUqKFl31LWtPhlStRjgVkdkG6Fb6kLyqhQHSKzF
oUkCcbBcqg3Pg1GdLStNd/fScHGRM85+0uLIKRf7xR3kqAulQzCsPqwtm16aeAsYF8dVVGnWgYeK
dZCty+UyloTxE4Fb8ohWndeLv7lcxprG/8entYLzvFGIny31my81klwVuoZfizRTb0vzFCsCfE1p
mPscKswzTGvqMgTokwx9MCBel1SubMmx2cMGdXWU+Vw5Li9v2gH/WC+Gz2lj7+6tatPyjXRPTMg4
M92jcokkT+uqq8tYR/0QRe/KN/2dEF8aG23jCSU5M+vLEeqFEh7ITbuf+plAmMjtpnFhsaZMqk+3
pLSqxbkfjWFxozl1cSPeLXKMavRAQ6VQL27knNhEfvI8GFLlu447ONZRl7n1my58cZ0hXqstVBei
6wbU2BKKh8EwfbF8606i1qn3vYVA6c21TQaUOUIC2g41on9xrTXFXnLWpW52FjSJ9aG5tULLWjox
avEXouczvzMhL2IFGC7OnwxygbSIp2XTjwnk+6AVJc5nABq2nAZwt9QGgkyUgxe4oqU3YmkHFUDK
vwAc5dhlhcuqEi40OKM4cEZcmWXabXMB8FRz7fyeOp/8PqHsFv02xeZdlhX3btLn9/X0vbED7052
qsGzrqoMSQvH0qHX10muA50P3fVQdkqyJJP/YGfGcJTLRYA7byiH28ieXOBy1xS4+7rqKTq/MPhL
av9L1ytmjJ9nxssLtb+0NrBQZpnfXYVe7VFtKyvW6976gfZGum8Dw154eaptJLdvh7zLmfPXChpz
C61SubiQ/srW2a+7ttQhObtehk2wrQvSU/JlJwCpLpNRQ0h7FjaTXa9um718SZrD9Ga9dKPZuclV
a+/o89bPr5FACcUvcE/fU6NNXqLM0ZbjlJknT2tn3CrhAL922yvdRws4RGoQTirbRBetK59QORwW
0yiK72ONwKZGJfGirEkbpBF6PhLK3gMLcJr+MZ3Kbq13GVQiTdADWif5QJk+OarZqlEHd9cpNT9d
jOcJBMU7vxnP07UqGEhQUsmZhWF2pyvU0lR5BZOzLSjjK1C2rHN/By5nWsou8DjtWre0V9nrkPp+
aF0iGXgGiaY9FkYPn7Gq3569E+Czud+PV9Fs1LuwWteNMNcRGQFJoWChkrAsnba+kl0kIU6G6gUn
hIKyp9iZeI/Bu1D18XTdFWROxDAVX3IUpbfeFPbrnvfH0Rjq33kIhEpejMJt9yLj2NjDMnAZT989
5Ji0QlyKrKbq++t6qnguvc+Qhk/dyzRAdATnqehfffKTLpcbOTbIm0UmtFefUoDt5bNcbn5ZVC51
7jagS/IGmu75I//3W1jzv7ajkg1K0w49O9AgjVLbj9mY28vOGLVd3ygWgRW13ujI36xVqlcfg0jR
9znPgqXsUqvvXiu6/SJ7qDPa90mvLuTMdp6uBqDoA7c6SQfF90EsmfZ4jCYL/sCSv0aljPU1kPU1
gn0ILY5ZeNfNlwTA1WoyQ20lu9IgXfSp35guWL3LhFCj9JpUK8Vt8yLni4AGrW7zFhGUON/JMblS
8c8NdSdc92cVA5G0R0imouU5Xeq5iLGRVRLrc7/0eAuxr/Z2l/xpo2pHEOEQms3ZVCIL2QkagbN/
rsA3V8X6g0zOSoeggT+PMD00pZau3FBitORsXB8lsBXe5JnSm+jHVVu5Z/JuadXbHu5E2Tz7yOa7
o4TG1nLy2TCDaYMEfQ1nCsxVL8y43IA6gLmhDa4MI0A0tymD8dCZU1RuZBPo7ngIFY0iesjHCKhB
SLqh1HNbuC7lXaPCMwHGFctGYr6AyKSKFwVltRFEJUDY+xZ+zMuYgLjxYr20/jd+/V/mzusNAQgM
KZEcJDpsqxzbgrLQXj+1iibRX4VqZoup0v9lFfPYNFv/u5+0ErB48/t0j8t9P/tFcLAVEPHPsUrJ
AyKsdoWsQUSenXgl2uvJiqpuuCvnbpM3VP90DuL2YZfVy9nZyfXwJFlFLs5yOUqU35ylVW+/suHq
7krN3Ovoej/H9SBuqNz4Ubpj8xyhfXdQ7RFOotkYoYK3VzU3pdgTa2onDil5zVlLa+5ZyPZlNmQA
s3MnphkTEJZXbCnr5zxWQHiqIuCxPVvj9t6Ek/dO9oYmp8TbEg+h57RP4HXkaJG39smHNacbXY86
WqhsFKOONkoedUcStNkBYTMUkkhU3qtRwZnGaI2v8OwcHGMwfxtdv87hpv1OET3STsSdHkyri9ZN
cD+T5SFhHuTHXIODZO7pCiQq4AuoP5b9eNRbMrpjvD53ZwYV2RqE4lw1kbE9R5cCZRhX7ThAGDdo
VO7BHY2mXndjRhM0nRO8jtHSDY0Hz0lsEGpaFW4IH7ANlXstX5l+Z6rmXbHXaRecM5ODVCCx1KLY
1MNUr2U3aJUeqdDh94TSBiVN1kHL/PJBapdM461NgfY322PrEFWl/RRnhlg1nmHdhmVrUu+pWVdK
0QVHKwSr3+pmQVlW5S7bwhFfqtT/NUCf+7MJiqXrzdIMmjNs/bK1H4eBLbXrjtTdjMVexlG8VL+D
wFacYC4tH6Zc34Ud9AST6w6UOQCblbEYOSlHmTipgd3Wy7BKUW4vGyq8W9257sbAvb50C7da+Ind
HqdKMSdwjfhVcRCsE8sYlnWYD+ukUN0FgmX10Q/Un0YUoNwnJkTvfc7DR1s2R1svEU5Oq3Xq8Dlq
4VwD8OFuc6uog36a/8C8a7ygoZyaQVtNeeGEDWXlHl9cyBOcpe/aX+22EldhM/mngszJzdCYoK0q
5SSHwt5zdhOlEwszUPyTNDhp5630oOG8PY/JS1nZ1SLxgcEJ8jrxLJi4yqq4vg2g3l5mKt/yeiSQ
GZS/GjRqF53d209agtR2VbXJjQFX5D5uLA5wIfHZVehO1YtbOk+W6+a/+xrw+16JKdmEZXCCv0IV
xFPhEist5PI0Kw5PjR8jSUU0AeopgMWgxS6uThoo/ExjZZclfYgW6T+urGoobvoYmdO4SAp/2EQF
eky9qDOVErtoCRPJg41EGwImar3WK228bsmxQHXWWVtAswZv3cRa+j6hXopeT9RRmb8ViIf9SGl/
pnNJSpKX1baptG6FPlnFOR5VWqd2a4pgkbyX4ZtMs+9Vh3/txSOAZuWDh2W69y3/WU/5oLN1Qxdk
+6FOiKwA9R6cEuF9RLeBsPCXXHMMKIgqZdWGKZpQIrMeuz7idzVzPEKTalzz9ThmM/+jHGoMRVtB
ob4MNS9YUxIp7o2iHu9DRSHs4FjXcgh0ZXdwjfYnX8Qig9MKdifb9Zqt9JUusLBrLa912QnisdoZ
Ohz/sisvCrhVGBoRlpeTvL6Obx1kGS4eeU3NqlnF4flz6J37JZ4BEsBKe9DAdnpjaUp101CduOyt
KPoe+MpehRvimTIIe1v0lr7l1Rd8SV0grbODnDn4gINbVSw8fvH/lTUV3iJrOdl+tZJ+8vKBfJWw
qnHUy63f2soG3CbKxHn0QWm0RMsGosCiu5I01Q0EXTsKINWlrChq0NO5j6m3yAISQD0wPpicoFGB
2gWAPsrkW33ulqiTrn2eJzzSoFW5WCV3gLTCYkO49t1ZdpOsKbYEQ5HkdYtrV530n3MjB20rG0GQ
BQ95YhN7W0QcOGxrVXST+2yYNrl1xB6uJzeqj6B04nUfNfFrAx5iUKiuFzHq6Y5G7rPVfWMLCsXe
lXWe3Ns9YnfShVMpGu2T85jr7G0MQ3dXEbmHL4bnGKsxsMad7I4txTwdhZjXsuuZ7ZrnrvpQ6Hr1
4JkN/0ua8jyh/Xgdo/u+kF3f7JudXLI2+PO+8dhGhjscbQoWwAKq3clOs/aQDS7KjR2s8ooOFlZX
vlrQjKzjQYmIZFb5g2l430sIGV5S9Brgtu5eYlTtSTWp7d0wXzqrhoLRLQ+XcTOvc/bOsU5pBb7y
0ovIvU2KzWVEtkQaQ5dYUeN5MaSkRK70qXzJO31c8cdul3qgOVO+SGsN+ZM6AM6PRjtSHqEZbQuo
vIdxAy7VWkgmYIhSxkPgFE+yN2pxc/pzqJ5lZJRhOnvJ3p8T9Zgw+/J9kjIrEY6lUG+y+E3RGlq9
+3zU/b0kmb1wzrre5K+qDIogaWiKEmW/1AZOlzrhZ+cys/WbbPoWhwTcDfVwJgSQLzMAcnW2Ykua
QFWzSdzhN5pq9kF3PetQz62mBrG6+NCUpmgY7INPdnBXmM21HAoUIKPWwG4mTFTkfaMu28MOAHFM
TDewedWoz0T17Qc5MLVdACclsnSDyNh4oN0mwpVZl8XCRGb1kHB4hxXijxbS1m9jAGz+Zb3MCPwU
ykZ1BJ37F7+hvOtrMyL1iMN/d5U3vPh9+jjyhoFhvUBsIK4Kv1Gu5aXyoC/SlHZEfhVYycVw7oaC
HWNSALB8n/HJj9cpGpf69WUYoXFnWaN0xhOiqmMFeEFZkagdq4NsxcFUonk498/Nix0xhHZpxJZx
niMNbkqAeCGb8jLqkbuLCm3XTpN3W/ZmfUMlwyKkRjNbp6gebsZoQJt5lsOTLrIVCsg+oWA1dhdD
k3Tnuf280mVcLlI6db78ZMj6GmzUvIg0yNWrPiVqAaO1M6mvlYNUYpw15S6pw3IthRSnRCmWTRyp
B0lM51nZKlRS+9EwqaD/yyTp5TvAX/j1/sdJgVWbp9J2f5FHQabA9WAvIZsjkCD/GlNdsfJsp7rW
VWEca3ht+OWF2qshvI06dfHPsObB0UfoAGiQg+8S1YFQnHqO+9JIQJJqTgNPSDbtuwHJlmF+RNZN
Zt7m8LgvhD7NNEb9dRfY6bOqlz4wcE/fWm0/PluefZAObZCFyzSLutsqHO2jqhcZm+yk+g5d0SLn
pl9JsyvrkRKXvTaI4IHH5S8505pLCa1qUu/bvkC5VbQW/NVJ/9WEtkd6EOyq4brESKU3PEFF+BgL
66yAkWuR2Gk60i/VDKKbdNS2dJcaLHtQw8cuMXdyXLqNBjpW1gzVU10N1F2H+oxvO4Fc7ZObpDTW
5tX+dNPT7IXNKaLQnF5ukxFiObUS/QolMcovZFD5MiiDyjIWfTEYANoh8yNmfQlSezEi0llFMbyp
wnrLT2XcFlZtbKs0tL9EnbEm3D99U3zYmzoKto6qopQnK8yKRdiM6jeyQBASFDDkdroJhzGIuJWc
MXaou/ObfCE5WcFucxU5lg+Dia0/UVThnbuSxuvSPTNDGZy6PMvzz1zYoombq354aFD3WnSxm93Z
6ZjfTQl81mC6n5K0Hq8u4wYqiTvpy38r/HHiD7/zWKcbbz5DVo2UkBnR2hcWuHuVUpyCd8/x0o0R
3ZNdL3J4086XRGTNiS/30kzr7JZCaufEht3alyMlUlbaUaWVEjneWF5erYI27eLlVAAZRPmh3J77
SqV/Uwb0MCGPcE5suJxThgSvqMLwTi5ItXl1A23SVto0nkTrIqj8baG1W7Uop99zQ6TWudH/0/i3
SY6ovbGexBB9UF/PQlHsOdd9k1+ISaohvI/Jbw+Coqh3c48PftJ5aB2+Ql7xvxgHmgLkw3Pqc/JC
5h4i3Z9fxdqdzEmcj98ytZFSWLH39enO7klxL+qZp2FSxLAJ+kJb9kM2LlQHQaPUCtOnMC5hZgPG
LgWRa+hizoLItq6uRehf2VfyvFIhVbnqbUe99jutvUaQhKNp1IU/6j30d+3i7eVRUIWwiwHwFAsv
yrID0J85Mxm18JDMg0HSZwd5QdL5rSW7H8wfpl/cbS2cNmYDJC4clWsYqnmJIQepXE8eYZcgL5WN
tLg2kgYrZyaBDTJqFqTP2V3aC9/Qrsmcy855xHAXAYQodz4MVVDqODeyACEEiHqwre7HpSahhr15
xd+q20iPKRDlldtlN3oJRxJ8+fBWzGkMWND+6c7Fb1k0vXUl2u7SlQi5D87vc/NZcErNzRy20ygl
0knpUFpR0VgW05iutMgvkAjgN7hBC09fJBWpnxZMmr03x7w8kghOgMRPgbeBwuL7uavPFvidUnsP
7xucA36+ddzK2URBZD05k08GCAxGpndPfe06T7EX2hvQRMae2u/0FPG/t4hnPEdOfaMHiuBb0Dbw
4LRadq1RvggjkxCrAF7jr61olozYP8qxRbXe1/JTNWT63jWEs5lKS+yHlpKQqsu/2gQOftptsRts
336tFcgpHIqd4BpVy0PTEQqDONN7encF6HR27Uzz766GX55XDa0312Z27Qb1bdXSFh9WTQlVcQYB
6VBM4uhA5rNjB3APqaqXr6J5TBrkRailOMLaKo6Zbay1RlApMw/pQUJ55efmmMyql1EmVnLy39Y6
T3Q5te6Qw1nCbofsfL8Y3SCdhQaNpxR9E46MXXLsZ9Xii1UKHEtr2RnJkUPEm7Pwy3jVO7DdzT80
BeQjwLHUzA7+/GuUg7k5iIVTcgi8jCXyxynN8iItn+Z98AEv3y/Qsw+7vVvqxracYVMJBTRbN6vZ
PHamen++mID17HY6yh5aEMqhMZKvZ1DW2AMB7HRt3EorzPnFPSSTcjE5kuYZRKZVpiwh71AzEIjp
U/3nahWrnSFdl9XkAmU3UpgeL2OJ/yo4WG9a9+QmQ72ti6q9S2u4K6LIFc+jQW2uF1bGj7hq161M
AtqhvbKtKvip+Qix1qVuPathkULOrqp3ee5kWytR+0NpeOWBNEG9bR2byg9RIGDIUeNWXqp0dFCe
7fP1ZSwonfC28BR3a8eQJ38y8G3Seb5yjH5fRE6QXc1LH0Lb9veyJ8fbMdwVQGqussQ+hZSlNMuu
CnZ6BLhHVJCBTG1qcgryqh3VyNGjpyvxfnLscimtne9UJ31qObDX8WOkjNGjPyovWWQXAEPxj0c+
PEJn9UYaO8sVB73kcyed2SCEFgLQ7PqHsxH0MjU+vkq9KVM7Uw+2uk3GWXadHgZhGPpOsleH0Wsy
E7dHZKw2fppOp5G4wwpyXLjFCRkvbEgSvrJXfoSDZ/rlaN4SmBI1RVkYLbR08H+nXX1blpn+barM
alFAiPOMYpoO/twf79l7irWn1sYNEhw2dOaw7NXu/6PsvJrbVpo0/ItQhRxumYOoaEu2b1A+tg9y
zvj1+6Cpz9R6XbW7NyjMTA9I2SAw0/2GeT4NrLMPg+c7l2D55NiA49QnIftDhSKn0ZfOPZLp5r4y
zA5DO1K+Zg9o0mwt85IVZrzD9r1/6sM43bhNp31ukwS9fbervjnF/Dlo5u6XX+bI8AZ813b8mXhK
FKwU1byftNL+jj4qCxs9Cd9icA/rMtb0Z/nkIgPxqmiZvunIjRmbkpU5Eh68INWmO9etFz5aPcVj
ZUh8CuZG8NWMCpvMDBz1vGx74PvzwcIp+WumFCo6MAVaK0tYjjSYqlrVc1/n3QP0YBaZSz8YLWeT
6bF6dJZZo8Vdrdlv7UJqM7QQvFLaGWvhrU0FgleTNujnIrTzLzYuwwvNzfH64qz1pbEWEpxE9RAR
oSPlxRcLA9/fUdTMjLWw2W5Rci03uzLowBYW4OeJQo9S3YfdmHJPAgfJK9VaF7HF/82y3JZDv6ya
7Ils3W1AgoNlxm1gkqWYdJZ/uUwMO/gMn/9RdhO2lTirwcEbAyhh8logJyL9fmc7x8b2B1TDsQxB
1LHFsDfoP5ke+1XPyJ5hFPefhiyE7Kqq2lkGHR3waOBa2k6gACi19Ue0LpGoWKbWZtY+mHZ+kcGg
UJQDCjnamuWdc8175abf7f3ambeSBhtTHuqpr01HadaK/qvqE+teWkZarJQmzFjIqc7TDGFXEmxD
1YV3ZWgiuVbYVPcrx2L5lbdh9VmLP/tU34LVEE4PLYp13zS8o9dtU2vPGsSBXWOWw52GFOAJZV51
zx/YPhrtHG9qlgdvRh/8dLIs/+KQ3sIhh0wSGu5rkjlz069cXW03fQwjyg6maKUUXocKXpTtKC8V
dw4CQGcSts6uxoviecZ9hwpaqSDKW5483TT/dfQYSUO3/YeLWiuvK5WtM9sq3OjS3WUlaW3ZsVCU
wGZiLLJD1cTmnexOZEDiHBR3rnGFbF6mOT+EugWnb9nFyL6nHjH+zkP32PYYkojKmCMiZDUvhd1f
O7s6dlfXIIm/RQ41N4in5O0phxD40KFZ+N9tL/QC8QbEU8nuLlYYBpJypzgevkbYpx7cnq1dVxnI
BdZx9DLP010feeW9dNWa8R4RmoswRlSpd405vY8aoRccet02z04YWbg3Jdpr1hX9obYMUvulob7m
U6VuI9xq9jLaheTTHcPsTzKaReW/qEO09zJY4nkTxEbwYiTI6kbKr+sViiZjj1G8XFsaL3G0JPg0
lXqcU2PRjhxIf1K8LF1LGvvWlDS2o/FpMipp7A9NSXL/ZW4W8/uTJPeH4FBlab1cKllG5YNybLz3
IV/FyUL7nCuUJ6Q6l+EisAW/mxykpKfF2fekcbwHVa2iz07NqmPR2He9kq1fGAc7QEXmWx87ZwCx
A0WXsXxWx8W7aTTe/KjEZStw841F7efNcZ0EYX7TP7Z1dMLWFKqhahwd22qeYYW3z2kexjt/TjS4
q/TJwTaDr2qkemdpqZaNwDKT0pwfYV50j4rrT98+tXo6fguVAaFDw6j3U5aeZ7vAPx3HENStWuuT
jRfQqrJG7xdvI9TOpnTIV1YZOJ8iOHbbJJ/TO9Stk7tFzdCd5ocpdbptVgJRGcQST9pliETQdVNa
xn66T9KwXNt2/oQTeXcvIodDgRHy1PIslqYVe+0x95R0LSJ7ObaeT76tb8uYNzxKi+VT4i3UYxPT
Tfe3w+XN63JegBaagDOC2dC2ruWgaHXrlFPyWKSK5TRnZXgNul3DUfERMDHQRryz2I5xabzpPBjX
fqHOZ2lGabFBUsj6NJQokKt9+dWKEvPNVY3y4AXeYZrcF6qSp3jhiYi1kZxF87QP466+3PozFeCJ
Z9T1B1ek0lT9nV8rcNaW+XKAUWHe9XFxcjOs2MJ4SeEs+pVUdMyNE9rGTkTlzA6pzmbyfmSuC1cL
7TmsQKAlSmnoFitT1ZmC3RIrg9IVoigXuLbx4BnV9HjFdiRT691JEsHMPHs/z02zuv4Xh7b23pbh
zgDChyrTT1GNh2aWbqnOVFfN79SBwLuq7fil5vV/anSHZpil0Z2GrZrMqCLLe6iLGsJdY9aH/kvt
5QoMn8F/osCinXnzfBkK138CNeY/9chr7uC+Wmvpk1jAQahxFna+lz45oLf3OfDaEMECLjSFqvHk
fwsDxHevkutoyiTrsKv4T6m1gQUBZ8XkDvt4OUOd5v1M+m6jYHlixCgT5+y3bLyauW63ZPydxxob
g0cHlwjq2r3Ogp4+auoMVGp0CariKF2IgLQKLy48ujtdvb9GLLFGCdPOtebmeOsrzXrELJynMcZ+
OKtCho7rS2ZYFSYPao1cwtKmeKafejayH/okppKYKog/uTqKl9JXV0Uzrq6RQeGam9t1LQPX7Qop
JLVja2wqqfLgjewY26HKfvgY8iWdan0t8wznqb9EKAN2IkNkXyMalTsgZNH51HXxVy/SldfKxrPN
i3NkuGE1nSY9AA6vd8VLZUBz9QoMIzzkRbLJ+VVVOvu04bjSStO9WhKIUrxRs/RUahcejtxX0ump
sbayLGuGEIb8vNxTMnCdfb3lbjNlXCJvsxvd7REe8utXPcg2FbJKb6nmRsfGx3C48+JFHkpkS9nG
lND1QkRtWgCrmyk28zvw1WSM0YhcNXmFnKl0fhiXeOymSKlUwd609eEoIdfoxgISn1ghaEqnPcvB
HOGzrGY7NsuVdGQqosq2sZhYS6ctAdew63lQTO3ZHJLu/HFMJkdsQ8pCD44f46OiQ+UMlEh7Hmo2
vovK0UYg2wmwHBTSkfZywHMLqFv6BcTd9Oo+A9Jy/qNfIjQTzaBlpgzeprcj1hiK5f0MvE47Gwkm
UnL2t6b0KaVDKVdOy8TzNnHIDSLzlHTAYWjyH3nz9ueRt8m5BZJ3PZO+Zhm4jf6tT9MdrDaKcfdH
rIrOiU4Oa6xsMsRqe0hmUNWsLfOHzhyMg86q8c5ye/cOdcLC35UtiKUMl6+11Vohypf2MB1x3LTI
BORT9Ctz1RjxPf2L0Cl5162xsst+WPOCBePH9AygGxajOQ+nup7dC1w0d4OtRc7vyMw3pWfFz3OL
/ZA/V+publiRr8sieFYaY+YrpJgfYnDyUJVwTZdYOWjBYB/AK1sraeLA7G7CHnA/Cpc8g8f6ASSG
8bmyhhc25/WDvix6ljFpyRgMyw+t32MSucwzK+fS92MKANMYLjfOwo3fgCjMr2BWR3g1RMjhplcn
zSWireHhk1T0d4nuBsfUae55/Oifa1XFOCeo7+sl6RTNZf74e6xMnPgOewBoFyRpLR1H4k51Cqp7
Leqr0pk7uXLR66Tcj+QtYcnQvA1YktdVcWGzmhwNewavXXLaRAE76qPoNw36poys9ns3j9M2tJ36
5GHd8awM6i8Z97JF4DnI7acA5uYZT8JoWw6QfXCxMNcOKoTn0XXRFI+bBzlgHdk8SD/bk/NVmUsG
fvdJxG1CpcDJQuIEgxQEW3OMT79UGro8XmW33KA0Hcc+JpEKjC3ItMcS3Y0hxNiwVQN978SjhzI0
Uah9L9umjltMjyFGq9/IpCFMkrf6WS5tI8996MZu3lhLgbTojTMgEPNcmR7OEkuXh37XydV9hGzo
kkO31EfrQO3xPFIo5f+OJYOsrk222StQrMU2DhQgmFG0WJK11tc5Mz5lqTX9W1evbOgo31WzdWCd
av0zhBk13XZqX8chWFJhrvtomLwmhqLP7oomrE+lA/SHIqx2L9cu+yhaT3aYj0+jE7YPyGz6hwCD
me3AE/EbGfM1VVXtjXvEP5SKw1ZPt8ZvCv1xUScXpNm+dC1GV81ykDM5OL2y6lJXOYkBlnSNZqei
OEplbKrVdCd/fYgQuccq7iJ/vPzblX41HKNo+CFd+AmpqE5YqbYuk0jZSqccTGsaV3aUfTaAAj7U
TbBxnTS9RIuWsnRhlQAQbfIPKFSazqa3hkeIn2wI2Ho6QIOjYa9ooP5I2da4K+6icbAwKVbJ0mTt
8NWjVoW/5Bd0QaJTY/poTmdK/7Uxwp/aOCiPqlqjWlF3rO6XcJQy040zBdEZRXbz1banNdrZw1fy
N+Z+Rr9pJ9OLsDnptdp9MivFuINEVa1lOjK2PNOw/7oUnRK96D7Gs8tl5UspuTujnW7r3GJYgy1a
y2tc0fDmWhSc5ACzdMY+8llMlcY4Vw5JlOCi8Dvgb5Nm5zpJovxYwdHDzd8nyYUcZ6bc3LOi1734
TcHR8dzEffXMIu5XWmTN965zcDTvNPUBxw734nHTrxt2Rt/jpH9O1ab6BEc8OZVV1G9lgjX/UHyA
y0DAgn3Ua9kB8HzzlnfpTuZZYTRuVHQmzmEL13xGw/EgrpRoWNuUCGKL0td/s6usVg66LI9T3FR3
15Ixfpz4Oi4vX3U5xI5/9gDCnqQVqK5z16CIFeYxax0vd7bTEOADtTRrWV1nqf2981TtKH08wrwH
V9fTi5m2W+malmUS21k22bOBo5eCAJR8STlI+sDupmcnUZSTfNvrXxAExSFBNNBAKCANzc9CmSkC
P3j43arnInyIKvuzkG2khbfAtTVkcyiRM+gP/OKqHI1XvVGo/Bb6hJ5IYX6RdFVXVyDYKTDdSS7L
jz1t45nIfsqoRQ330GJhfs10ldg63NslcOSFJCMHco9t5iQvWTcHZ7sI+1ULKojUm8Iuqi9Q6CtJ
K8mANAFCVC+J011MY+IlPqv1iz3WIbVQWCEyKGHJvkQoGxE7rmAHRbuZPfyxJNwp4unea8a72/Xk
I4uY8p2C3uwQhdmjkZDlHnJzRiw78T5piZUf4xh3Omkuctx36FiTmV9GzbFyHxu9PEhLDp65dyw8
86RBrfQeWer5QVqW7bQYZtWsrpbJlj5FG7/tAEkuTfngadxb5pfezZHpntVE3fcFvhkL7h0QZR2r
ewdq+dYc43qN9a/JcquwEcRplBM/baoXEJMKBNAyHG+6BvmGFpaYUjUwU/sqwxjEK87Dgq/jBf7o
q4776Ght/lrD+U4L5bWYLPiRo/VFWn02FyfD6vW1NLsuXBxTyb5dY5cLRmN9h6xef9+Hc3mfK9hi
Iu7VbFs7BuIY51gKhsaIwD4Hrwy7nYWVFXJr0fRotdF00SnyUT9ipQMBgNwG4BUeAjSh/703JVXU
1cr/aJqR9h78x1wJltE+jy0M3cx6y9Y2u6Cnm14a30ovbl2bd5O6kW7puY11S4D0cd8nOw3T9pWM
/nGNWxwAtwy94V7f/RE3qA1ofGXYZ6Hi9KyV7XiGwjc1+1ajSCJl/2v+5db5AXyih3azp8I/Lw/Q
LmRLjGyBMDrKzvHxDtkOlh9ehjlrMap7b+WjWkurUr0EYY1xWyLdeoHQ5W4cx5q/DPl8Zy3l1jTX
Xrqqid5y1xu2bq3Fd4WSTZvGNX/1i/Waq5vDFntzOEZLU4yN4rh+bnLHupMuA6rbJQiNexnz3BA7
IHHbaYrurVHAunb4oM2Op74WUPkvFJzTVacP6mtZZWTOFM1cy2jXGNZyX4U7O6i110o1MDRtHOUg
o2U48xae3fluXC41a8lD4GXeowxmycFLe/fz74/rYRXySD9lrhegiziUb90vTx+U13Ty+wcySt/N
RbR/tjBljNW220hTmUwN1nQJ4r3VijenG345luIcKWcr23JM7Y1TDJQeZzNHELrTbJZ7U9mvQuRt
2XTiR4izItnYILA3enc0yOsB9c8gEg2YYJytqIMuFMQje5Pl1PFaTFdaMmmep1EgK/U3MWe9mreC
aa23sN1tkhjL58nQiJQ7C0SlxH/VXtSxO+tuL7kFd8Lt0S7SYP0heyCncpjIHpxZea+kZajoXezl
NFGqfybQhderSNeH7ATFLWA8V91im4fPpsVD90kdXfOpyzBDznRV35VpA27cbnLy/F7iHK/tzElP
XTtrF4nuu7KBUbAOalDOa6ecEDMrnMs1NG+Bw5QtdWSJlQOSV8XOs/ICU04+zc7cf1Av+T56LYma
EF90lHsusZd2LP9CXotqkOkHrUvcRwkJXCPYRnxFvHwt5zFYDguh5TDUJr6oy1VkoHNnf7Gg3N66
pF8LWZhufSpTb+0UVzs4AyF/TjU/4dA5rLQArd8wT08SkcVVteP3GJwAOMxPiYqBC7n1/P8TEWaw
E6KMDbflaty7qrNJHQ1gy/U4mVF0tBTt5QPa5XrKL2Ff5EZwvqJdBMaS2j0SUiZ8MqXY8dhPP9kG
aDQL6adfbUSKu/B/tYWFQnqTd59ZmwLv8cndI1amnevaKnZBEWefeGa/T7IRh21N/5dXw14rMxXT
cXZX26Ay57uh1N4n6YqVnS2YJFemPnJa5S4jQX3j6P/J49cW+r/w/fHXzOpVgjw/v0DljqdavfHD
0nrteijRpqEEv3SkkvlHJk8OgOKuKmv3m+spymrygvIl73lbAMJBnS71kdh3h+CADarzIFeCD4T3
SNCqpxiA8qkMte/lMNVPwm5Oly4EVa5dYuUtUUuXtCRUuvQOa6qGW1m6piz/Jx9xn4QhspNEVS7J
rt5S9G3O/U3diQXctXNOom9x2jrHW+5rKPlL2zzdBV59KmxfHwAA2hGQz6s2B95qyQEz472W9vN3
3rsRzuv9fBdlpv7oDNBcZSBKohCiv588u01EbqlWDaQvmJH6OJ1DLP2SDaib5RCZD/VkR28tOwUN
DapV2xQx5udG/1jP/VFYp/1CPS1w5iGN/SI9dlW9pJTy7oWHOiXohECnrk8yWA0IAVSZ6exkYtQ5
0QG/dcCiCyGWp697NjMU12Quchz51vFibNVi90cTKdHxmrb+TflPW+tD//U92Bj6te+KpxOYJU+M
H+00f8oViExOG4YXOUSR8qWqCmt/62IZFV6mREPwJC9AzqAHAKZCLTx0ym92cYWh7KyuzU7JYign
/b1T/LJ9HmfD7KrbudC8DQor8bMcspaHXZLE8clZsjvSlxoHqwnaJ2lMgZaew8H6cZszmcNnB3pH
+G+CSsJqEJMupdTeNIiGL5GeUiGAXoMgWskCzrRKAI8djylTDV/goRqY2SYdmb9lNJ0qyCSGjZoE
Zc9W7G5Zy2VALgsXlZURdVqnt36mxl21GAKNVR+sWqszP6tONGxBCTh3qguXRy+CbpeFLWDLyL9H
M07fpHE97fSxg3/U1cmDPQMlW1pyKNLEWHUdFQ5pOkbsnWA4litpyizN1h+VJnEu0tVbYbd3Kxe8
/XIRpY1qbNeOk9/Nz7Nm1y+uWpG+KfVtF+jTXlwnc9d69DNleErnpKLSOB/EddJvk/GktRSspFml
cPXqRbr2f53kpnD1pqVMdJuUU3XmVaVr6wqdfVxywT+I+zQKaNFx0NMcEHyNN7XXNC+Qtu0ZJZw/
Y4emj44zKonrAKeEly60JDaOTdJAns2TEPFWZaOC2qvyRyCK7jZGf3EHm6Ln4YtXSuJiGLJ3Fu+U
1MBLPK3t4598I2lTf8x2CjTPlR22VBr/DOJbn4qGfKifWf+57O2z1BqzTsMdVSXb1gowAYd9+uGK
dzeyz/0c2o/lgDypbyQ76bbcIj5nfjiuBQafTrG/sRvIDr8nqbWOmWiOQZ02x39Okig3RTVLJkVm
pa1TtR/PoQOAXhsRfMX2hFR+mbzUCz8vyzPjYFBqfephHLOmIgTZhZVGYfMfTx2MdYOZ8EOhRzy/
9SLfGTCsXvve+zwoQfOTdzO5u25680YMfpO60c9lZGBSC/5pE+NX9H35YKpy3cEpeaE7WQKHySuz
raWp4+vUJxgPVAC19TFHIs/G4iVr1P4ko3OPApAZBf5FRis1ODWe7j7JoL0vp7FF5rtOnlmLHyXE
rJrkPozR2nKWy89Zo51yny2bTJEPDztVX1dmfjDd1PhW+sipL6aUrtX9Sigsfy7cHBUX3zFOnYL/
VAzhdvM7dJha56dPqEPW5K+hTq5+uOrv0Hjo3q+q9MOik2d/uGqO9q+uJ+UzRhbFTm9zZU9WEg9r
UKt6GJWvYKmMM7bqBkaDQ/U1SzqyumGY3qOJk71wEz9I/G16OBCGGv1fp9f2+D7dMK1Upstlfc+B
a5VACW+KTd6O7xojIhziGZ2LkWf6Iq1G900DJAshUWXA2uiGswy09gxJaSxaPKgnfoG9tN8DceRD
NeHlw2SZ8/sKf3ykjivpJgANd/0uZgb1b6biv4rHmWp6ZLao6/15mozFsMKK1tzIeKYpwVnOZl1/
P7v1fZgtw56LpsD7+wrc7KZy8+k+8QMPG2ZtK63bwQIifw8bt9ymtjHxhCIWrDC/ITl1KtiT1hQe
uZ+m+w/TYh9hD3cg0wxUSt7D/ohGjYfSxE6aMiCodQzpPw5c38t5w97ES2EYfdivSqcbmf7udlm5
hLtc+/8wIMERT7nRy5RzpvvVRUlZIZWhfpKWHHK1oLy6DMqhmYIemzTV3PwxkJtqdZG+hAsfkFR+
QSaKemxbwLRZyeS+wGplcmPUFpeq1+1wq38NdkGZ69a+xcA8RVo6jOvrZKWumh1MbaRjFitaWU0g
n7SY+CwLiyznf6k2QhIesgCRzlxxMvg6dYPttZb615m9XyQnc+h3kG0bynT4wog5zNUCxoeaFapZ
eHKqPtPvZPhqJnMdr8vovoNijXtYqodA/fOYjWeEaYZBZvMMUMuz135HrwxVSJSUMW4PXVf5wEGW
cAnUyVUei7FeWePQ2jvJrptKg9onUgc7ybiDjp66ldNEKrDnJfF+C0p7m6Awdwoce+vvaaUkyNQY
mJXFHrvhudU/35oibS3NzIPEqC+cltuoSFvfmld/1ygEtZ6TR0FSs8jdZ6it6av7bNtD86plTvcc
t9W+NOPmlTx8jHW29+U6ptrLFzFV/gwGZ/QTjik1ERJXzGwCA3TCOLJKWkbLkYyLog/9XkbLxOXZ
50wsHZbR3MAEKAz97k5GYZO8Ip/YIzDG4CJBL18sNgrvONfK8C7KJTXYqGuQ24z8ZHttLsJc7xpd
y4hTmu8jZaSBAuUvfe/8U8jrNiKFX7naXy8kIzNZzvXVM0uJYd7jam3q3z3VfZpsGyhM7ZYbY0JX
UppwkszHrLHcQ4wSzcpYmjKgpmoHt/+HNG6hWKG+Al91TtI1zhbmiTYeMxYZvgPQXv9sD65/1q0S
AUUjHoBHkASDmD5ihLz0ofp5VK3yJ+ovawHyqEqunNncIf6yAHjSGfFOp2dzh0SP8Zbb4z+lpRkP
rdqWn5dJQ9U2a3tsyxerVDe+OxbfK7DKaw1ht2XxACyPCvFOZ0/6SY3dcIVtj7socBAy2R05U9xc
8P9tnmHqsKtElDKCWb4tqqE/9BOG8w0CSV1Ypm91r8TnOLbDjfTL9AQGTe7EOuLNzaK4HI4BMtQW
cmvY3iJm5qTzq+/Z9n1f6adYLTROAPv5g5YctCiB3i7p29+jPqiyF7R6k8O8jEpwYI0NS4+RFi/k
MI6hOL0q9QD/n5NrD0Nhs/R8jBkASm/7VMGJJFPGR5I1KSUQXwMeDXmEfT2sr2SOv3ShOj66lZ/5
qxp0emzo8UX6rIrSBfCXc09ebuv4hsoC5j9VxmuxzETlk8Xt8dYf88S4QJTECJgy5K3f8bvNBJZo
xpI96JDryhIz2bUBu/c0HyvUX9R51SyQlr9ELDaKTz4+FrcIzUQJXE9DDWHfrLr0NdoHv4mhQvhM
/MLfom2kX9mlN3aoFQc/1KidjkIilX4q9xOwmDy8j83iZ9Tr83c2rhCoyqp4NIJeuQtixVlTx5q/
+8NwHJNyRH8ZgxfDSL1dbTn1V1cfVxKghNhZl1Ednkm1qM9aED90smcDaQNCu6q6F82vvotUAWT2
hiW+kj2VMWUw30SLrl00DAblOXFC/ZtuBt627EfviJT5/upjnxrUzyk7DWskJ9KvWQeEX5SZyRaa
pen9a9XZlz4zmy9Ni4BERnbnCYmNBEybBctd7+xzrGIX03mefVV4LscEjddiRnuRkvNLPur1RrES
excu+1ETabHHShXV5uqSxkO77SzrAIe5C9fe6M8XBxkRKIpw/6Db/LXptvpu4DXzOQEsiiCxP+8B
wCTfcqSkEky4SY+mLK3R/JRubsaQus+3P6KXe5QK64sCAXU9ZPWDaoX4n49+5wHt4KF+bZsmezHM
sPrDDYARB8VWxwnuQbqa0QouywUyNVZWiaKre2/Ss8dgcfsEsvbJ7fjJplqTX7sSve8P7oBCnD/m
VCT5dSZAJ1DVWV70MSlAnGiUrTRvA9KMUIBDI8vTdkPZhA8xi5sVtkVQj3UKBUYGlEmaboVLtpLo
0x1eFMZbZv6cyTa8erm2te3AahADijTk3qFPjlMC5AR7nb00LbV/78uXPn8JiRp1q5Pr2wyL8207
KD7cK/QF3MQyX6QPWdFaadxn6akHlwdpwS7RKsJHre/DO7hg9ckGboZkRDl9s+z41MZDuG9Mqnyv
zYCChK7i+wqIYdojZBuhAaur69mI+69hnTymWWD+O8bRWg89/4c/duhzNaH5qVLKcevbME0Mx4zW
edPi0WmW97Fq4zJGaSJZBb7RnD0n7F+C1rQOQ6UWa78EGb0egI8OoO2f0szuX6B+GhvPcmD8hbBR
hhCdkOVSPl7iq8GHC3kjD0R24G5xoxnWQgyQgSvTYLKdbeCM/Jp4h18yb1yjpM5rq8kgXUJ8988f
2rXqU1awk730ycEqPbyyEm4QvfQfvNnicdpZ5Sm05m+BlUyPTl/ywHUHbReSdrpIxDWsZscSp7mL
1Sxxgx3p+9hU8SzWg/7s9KhUL/ej3IZye8Ym65hETxwS+P+5NcGcdeesyR8k4tbvxpq6ikH2Xu9s
GRhMKzlP+sGLtBN59eBS6Yv9ZLao044g8CjH6t1wJM9/kj45JMvo30IGaoV3INJZKsaU69Xi/sph
0ZCPugOnt+q78B8IOtqujPRyUcQJPiM77+FvRII2Rqz5Uz8t7KDcfg2XFtXI9NmFliRjEq+PP0y0
sF+acFA+OVP6kKPr/yBDToPUQa6jzizhqkm93R5yD8A/11I1aKz2Isono5OdhQc3c8qNMpKJfBcU
mac6RDkpx7BBwYtlE6t9sKmgGl9Q/DeuBwRT8LdT3OweH4rpKAN+oxqXW5wbApo1KvV0jb3NDdpi
3+bWWQqoaqmSBnJ8HjxLRdYZ432dtaAyVMfhkWsCu6Z7jFr9Mvd9sZLmjDbzIeqwGZBmOgLWVMY8
B6SRafeWDbbGr9piJet7lrnI06TkAScb4vO1eVvgf2h/2B9cT+EG4RqsW2cso5I7OZhpNDUrd6wo
BLUtgmfSlqGZNxKVzt41t1XsmHtPSyHL4fp3FrutMIKxBNonXklzcOABIlruHPuTO48zxt6JeR/n
ZWCsChxVACrxvpHOIGakZjd/D7SiuFxNs0dSO+yBSt/BxM15Chcp4WmpJchZLLUEaV9PpbcWfWBw
++N+maNTqtu8M5XjMARhwfMux+TztUY5ZO/4pbdNlyYuzOnGn7LqOPEjfsUgPl/qVPNFmn2DFx1o
qefSRRTCa/AEXSZNdl09BFH4TYKg2aOFvnxAiCjcsQDpvPOAA2E7UuUXvUE5dh01tQUToHsTZJ0y
WOWmj/zu0MM6Q/XFf2/eRota7w6AQ4N1nlS8DCavtg+ysIv0OzRV9Ifrsm4YtGDND7DeyxrufSHn
9Aer7rqVTOiX5aAMMDW2EoOf07L6AwcQrMs5qWGRVQUyNay+Dz6J3JUjK0aXp9LDNJ1zu+ZB1jdU
Y3Evxymw21jZlOzFzNzUB5f8CHgEQ+zMqX/gv1AEW0dNA6b20WHhL2MQunyEfIv83xoK7eP1Q4yC
bLljYWkuX1O+8G3W9YtiDMrD8ge/y/L6d0hU0NsWBdjQvP7lMp3SWHTwrOYpNbtjDBGJF/YigyeK
eCJ5hx/DKoHydlfAs/+PPt4SyOZe2USKO6wNsCyHyOkMsqmlgihYlAZQ0AylPDYLLvLWlP+uvHPM
66jgJG9NGb0F27xC31zf/dZ5lYNGR7PzLRN7DcNKduUw+/+AY2Q9B4wIIjn8odo2m3uUaaOjXrnx
seiG6l4PXbwKYtP7FLQOUGnc6466n4KFtmGOm4kbXwQ66ttqwhMuTS6CFpVRac4L9iJwGL0FW4H6
BHES2+/GekCwvX5im/hNdj0tmQpAG0F2tIey+jrYJ+p4vNtQAB020lXivbky7Ng+6krqbrXO6Ys9
/C5McDPK3mzaJ+b4cAenGt8aubHkLkiHDZK18fttgLONS+Epnz/cxgooYDZlTNPqYBuqBdxz0PdZ
uLEqJzkkE1h4XuM6slqsX5AOmwcempUOmga1JATxurva1C+gHdpdBEL/uptRoxQoILl0KKZ+5R+u
7Tjvonuw4iR0QVle+2Qi3KRzNH3PFgELkbKYjO5t6gCVSgtIdfOUBdVbPsbV+SqH4dQg0Zamr2jp
EXE4FcAOQjOAu1t3kymluhLEwJ/gAZBH6PG4nTFv3QEV0qiuDm1YgAr3a2xJMl1Rtz0Kds9J46vP
DoRdze3xDllaQ8kTTDF0lPwK4CLrNqy7FU9q5RhQBHmOctO5X66XY0W/cYYBR48N3gkA3BJHfWRz
AGdM6z/JAQrsro9V71FajmnpKyV21ZM0g0m1tmZb+Vtp5nXVnWZj5jfshcMnvWmaXTw05knHFO6B
9W+wHkMy3UDDEjDO9MkBwKK+LSJ1WGuaFj80sY3bCsvM4dhH3Zv03YIDRenus5q3uWXzTh+SB2DV
4+k6ifyAdpdgeyeoon4czVNhKcGVNSbwIGleQUaN/XG0+S/SznO5cWTZ1k+ECHjzl1aUSMq22vxB
9PTMwHuPpz9fFdQNjc70jn3vCUUgUJlZRYoOqMyVa/1z2IlhCWfyNjec8pz4WjK/Us/U9jDcca1X
fHIr8O4INiPfOZSCc2k9dIKgKQFjcwBQ1nPtwquoNSV+eWoOqn2xru8s0ixnyTXViX4dbaC4QTMz
eKAs8S9RaHsXJKp0FEwq6uLSI42pohBUJ1Bh0BR2Z5Rzq/J1IryNwmEHhEgBdtN7l3Ud6TVVbl25
IsNDRuy7peRp5bfVJnTIEMuhnDuVzY2tGM3RnDw66pwGWkjqCLbZZqfGsv1dLYSW/AH8zgDDwq1u
tuzZpjFafuuXH/C07ba8Ud1VfvPlQU28ga9FOR6W61jkBR0/r1RvozD//EajzzbIupSmlm3B5OY3
nQApyQNNlSR/5sc079qnpHIKyPZ1+rNFQELF7lx1vUtJdA5P1WQpT1bbJiIXlP0IFP1hBt/3ahV5
fCwgzk5zzz0qUdtcYvbB+ym1TXAYli2YU/rvdtPdLr/TeowmchY2fzYosdC9yxphqwqdeqO571K+
XEOiUnuwFWTvHVixqiRGqlhFOjj1OvChlksLWZ26txkFiWM3+OojvXgt2q1e9m0woovcQbVwWBQm
eRFLBxcGZvCrOrTNXkkC/jcnmy6u7g03gTnX5xl4ztzVh6nNDO6JQYuLgslyJofS8cFW+rYC9xVv
0OqolNrnnRcryHkUlRmvy65rDyUP65vpzeqUy2jqoN46zd9lgLBxJhSPO6FuPPdee8ymAR7cf9j7
YOR+UoYUfiboBrMXJw6ii9mn/WkmQ80tISUWaZOHgv3gRZ6lsWcgOTh8laN3cWuIMlBNTdQKbpQP
y6xrWYHn7Gy9L8jb8cCr48NQm1pj2zlKuVsdajBEWzPJzB1VCR8kQASPOjpCcF7osBbonnkrHfKg
0qUAEb48SoMlAuUZvzDFXQVdtjvZW/q0+62lsoEukB8HKCBYdFaODnn2e6IO6Yb27436Y523TiH1
HW3LEEyqXZVbs+CzHjRwhop2voDk76PpnGIlgfN1plUvssz8Tov973Ik7aGuqgcder+dtMnDnKXt
FpjIBJCVdaQto29QLo0kX7BxXEAK08GyfPeWLoL6zi8pBeszmwG2deZV6lx5gHmQFEmGgyU9pO2j
86yrAFbvOgu5kyq+miUpgAVfnKt/j2PH3azosk91faAD2m8XZLLmO/NNpiPCIr2Ucour7inLzFj0
8Ef9RYssY9eXhbtDr6u/2rbVX2G7HK5mbP7luFZ+I02msC9OEZaW+9LWgiVyndhzg3OjjuUXuYLm
87eRk3xKfzs7m5PduobSvSKdwh292ENtJ6WEIMRAsji34AvJG/9GmzQwIIXakH413K1hPMobyb4w
t2yAk2e5ZfD5UMqR3yvuxtQCk5d41NtqG8A5TLPLMHrLKXV8OLakdTltYl3fq14No/EaRZmxuePW
c7oxeqPYrjD0Ltf7Q46swtbIADmsDj1HXCksq0sbds+9Rr+dLCsOrUObzUTPqhrqC3Xaatcqwzsr
kbbYZTFQFhJ/2aWprUcYXksgbWuptue+16FVBzWwzL+u9qmnmgJUZ9yvNhmiw1EDuEf5uto9lwQR
yiUa3yuBj4VnXoc2LU++2h46yVntjpdSc8w7c1aMvZ+OMyyl6atJFvFPESrAPu9CBz+x7oBovoXC
QfZaFoYtQwOQ1Qe+GWX/iuBeXGnFWWLNJCKNfprj6FT25Z8mU+EWQSLPpN1SvSVqNf2auILUhElO
nFPkVMK6L/fTCBx1MyljdRpV9bpKoAA0Hi+SQUzavMSuTp018WmmTrzMkqfyUFVRfRr94VoLTrHV
niCPcUcf4E6p9VTd+EUfXmd2XbvWKLv3Rld4XMUMb6I+/XOJhmhHqCgLYi6/pZ+bCA8I0TWMUghF
5QRxaL30i8Zt8M1qj/2sP5QiKzB2QXGZ2xJ0k1Jsp4b0+k7avCQWop9AFbaNVUWwAhC4GLOaC86m
mCA1VZkU6HmaHKVfHoYApDuNN/Cp05d7WR1vs83Ku8kHn9abYJtEQXIh35xcyj4cqfz+GscuImM0
SBSb1iuTi3SMVkiHgjztu1zQadGhtUysRdCUJ3m708W3COqCk5/SE7Qs6cpTpRH/5z8eFt6HOivq
255C9N2kztldN4XZnRzKM2njFgU+qH+LQTuD/LnRgntmgWg0iJOn6wq6q7nQu5s5xS4bwvJ50O7U
vumuRUqP45ClyR8N8FK38aM/rdyz4fBRy0fqJM2JRG5+tPVCf4mc9E8ZYef+XalnyReoyGGi4R5I
5jxGwVcFLQ46Xeyp9X8OVTEEhfHm9Qz3Ldiw6/4EU6jOdzhy9XivgTq/dSHDOpZ5OQDPS6myRUbw
TR2ci2WRko5aZWvDN/ajTbQR/fC8fKkQLN9PXeqd9akCKLCs1xh1ue1VgKpuKnZTMRy6kmpX2thQ
VfA4iJ3mKGKUivHCyysCmxqUgLTlMkbOIX2EVPpCtmpRntymXhMqO2qS+gZEoHLQxe4n8iv2RuJs
gv9wn/iR+xZoQDd6o+rTD27y30JknFo0+iXqM2CAVm9upE0eYnarWdvnd3IUzTrtp01q79uWtroR
TNW5iyLuN4r2hBwMoi6/TDJCOhEmySiLP2Xc8xwyzzJ380ieYWt2MH+a2vhYiq6bsemEYAKYSlrH
v9F+pG8jJ6geqhYtzUGF+MDvGmRLosjZBmnkfiWFCsle4P8FWm8XJNM5n5UapW4aU8OiHi9dX8Fg
KLtYY7i6ojJvxJfup00GyoMy6K9y7trxusxdlskgQhErq3PJp43usq3EYUjExpBUb/hPaWPH4HD3
Tv8caI4V0rEO5Zn6PuodsmMNg/tuXUc+RpRAkxoN+rz3ZNFsBM9/Ysdis9vgH+7UcJuQBLyTo/X/
AGU739LT/CMyz5GuF69N1UcPZt58zmK3+JyQLz8FAGZ2IGyLz3YzKiBxcxqkxbCzmnijsy+5yqET
Xrg5iimvOcoGTlao8KzIOkquJm2ykIyo7Sd+w5V7v8z+luaebsbD+CsKWqJ3UdoQv4uyW7LAkedN
X7gAXsAkv63VGcHfkv9pWUsf1UNp+IgVVUb2UiDMujOzMD62XpXBQOaHt1FWuADK8fZd5Tx6iDBK
ZyBMqdu+ug45nLL6qwVmcSySfDh2dIK/NOYcbHrBXD6NIZwzsfaFZvVyP89VeC60IAIy1vJC2eP0
nbaFJRSqABhDk9x8nHoTGGjX+NyoiZsxN+7TTSXqXnRrAqYOIc+dUnRa3Rym4OLvAJ5FlFX7xyIJ
w/04eG9n86+z1bueQVE0PI6g2vf/RVwxgYLgMnz0M7PUP7tjvKUqNIFlBPutQgGxjeEz+tpr2dOC
k/eq4+yM/d/50HyrFcTY9NB3wVUE7kMJ3zu62bSRIg0QwVvIOoWiVhszEzK9LeIcm7oHxnvf2c9L
kblnh2yZXQtraNKcO69rPkEvdODOHuHOweyOvVnrBxd43FcBWmorL3iJ4Ka+2LVPsUvY1XTmqj5V
FXDaYjgZyKY8zlN+1ovKejXcSD3DyC4Ihg3y7lMx3MBrCjpYDJH5pOtFKYyjDJ6qgSqtjWKL9Abl
+JT3YfcgnaZ+6HjjX5u+QK7KDV+glVbPZj+5BXcC/WnsHS5EuaeebcOcO0rkoH3nulaqdlfQvDT9
GSRjvQ9U9aaoc/3QGnTzpR6SWjSAaZsocbIXW7PGpyrPNtIpqXFog/luBWRYpUnzwB3Wc8AO3AwO
fdlUXzK2bm7dT9/A4XIr4evWHbmR5r4ZJ7Zbrh8cDBpN9ksDzpiSZCaZ+rxyicj2nNLqKbn/4hch
MXbIIUK8fU8YIgOtPhu2SZ8ayOdYIOXEQc7zU597GAqrFrt0ZEx3xdBYL4atKXeDlZaIUljWS143
8wN0gTdypESYEJ8uom5+lhY1i19UlEABjePSNchSHDssbuVaWk86skY38CCH8pHaMKLdCSk7Kopx
bqv7iXLxKtKUoOmZseECO1dk6Xyg3a0+A6NyIU4T7EBo54p6sfCPbg1LuDDKoFihR+agirE06l38
FrPMWSPz1CbRMydHtPWSu7TX+5aKN6dzwOcRUKB20vsyvjGVnKH0yIOXW6Z3o5m6c6NSnA+rbr6j
xwOBcXlKSzKdfVqPjnac1aeP7neRy+kQOQqXx2naLGN/MOY7uBomZStP/Qr5C0S8Trn1S/bSGPIi
3BVpDdit0WHUEyUvqqxluAhpyrE8LJHytO5pXDObOd7IRhtpg/PUbQ5QF/xsiAjo4l4waJ0Szzfu
lHyTSLEPxCF6o07SuWDLVu8vxwo/W51h5k43aZx/W6Qk5cIyzlN0RF2yls8BbFbgg7jtVzv4P8mf
KcnebVK+O013MUbNvFfbwLqnUy0n+VRelwjdSYIDku/Tdg1xtcq8X5eC7WALzGJnzRlb+lGPbk1y
DBtvUvoXZ3DSh7iYT9IpTd1Y7F3Pbh6reO5fvMCGJsajsUo6pyEb9wX8BYduVIdrr9N4ZtqCPsxL
wr0sdaOfWlyBvpJMEGdWeg7GiLafbTDmzr1UWek9YDFDOXkQhcEPJuVXAq+EZ1H39JslRDo2XtYN
t28yEJMTaqceMWPJOhYnJNSLIHG3cmjYybiLi6BevGqfPvj2oD0WkaI/mqXovXF+8jv7ISQPgorR
7ENojgS/sxz2czshxEdj6ECzPzzbUEGH+V5SQS+hE+0vAPGnL24IVaehWT65SMI+rCjC0ECavqzE
0qUGCZAR23zfYFnPBqW6mJZhPSPrldBkTfVItln0HcSYsMQszkB0U9ju8Fp2ZX2RATIeDCAAWtGW
AYWBefXm4QIls/UsTdpE4sTTwk1TsHQocBZ8t6cHWglNOPVg0fEFEkMeTFVzTl0S/bWa5Bl8R7vG
7PyLHMk1Sh5pazmi+0KsJh2o7zknq1H+lCYZ9mu6MZGYXx4YUuRCK+sFxgzxkw1/IT2hEpC84JBX
NLNaJtV50j+/QyavAOdEQJ0htIFB36+z4zJ3xTonGQXYkg8GECmyvkl+jrRZuytKD0aSVKSFNe8u
ESbpl1qgXjGDg5djnKpbHaz6Dy4Z2t1SLPPd+uXDsDNoIl281ZC/dIaTnNLR0B+bji6cUoDhZW2x
rPh0NU70j2FN344sNcpg6ZWlxloEy7mwEfpPqoYEMuA2ABYU1GBtiKJvIoVC50VsXtRm1KbdZLc5
d8dBxQ4ejwLZ/bRZ5mSNv4UFV5Npl2VOxp3VNsxqSIBPZVQ8ywxS0nc06KRJfFj6qtexzEXJGHmW
21O9ZdcVvQXKsZwo3WvmijZqAG8ydWSnZGdLl2LQQj8k6Yh81XLPvubmt5BFHRJJWDR46pNo6b0x
JC2RaaGutsyDi+0EcO9WpnZkMidtWoP+yLK7WdM9VTy+2UIrZtup2eLT1YXdjWKKcfPL32k243WN
j+OlzzGDRMwOPeNQWtwgla376nfozMpDSDb8qiiuc5308L4xtfoWaTp4UDPgb9cJoZW9q5GflsHS
Js+aguRqNB7X6fJsWbeBvIWtYn1IKpKKIFZ4MPnQsJO99l53nw2qOYS7piwNhOqsoCThlxZ3vFvF
nTxbD5XvhW/uDzG1XeMJei257QXJolhhDTEiRNL0Jj3La9N6gepa51lVg+L0ThlZeoXDIIlzegNZ
C+D2LwfKcD9nrEspgCLkDHldhHeguKl1gINDofmokicRustd+mmu4Igij3Z1Orj451TVn5Ci22p9
qCEMl59EhvZFRlYN+cFkzh7lCCTO52ws62UegiLwhEMjcyedCEANMOvA2ShX7azQ2bk9pALSq1QQ
2HsCFyWHugk7dGLCuFvIJxRVEF7pNbtDMZRPt55hXQ7dGc6nKD/T7wTSCDq2+K7zDVoNMn/+aXCb
8Q+ftsLDuyDNV+O7ZbxEej5X3C1SaDE5LrXaOnpunqt2NM9mijBfRBGnECNN0fi3wE//PJUxOvh7
eKPbaC+H6+SpKaN+sxq9uNoCNgjupGnxrtGKCtRP8TQ+/kdnIknpIb92Dh21hzzO75ez1WY2Nf1M
TopQdJyj9fbbQDnZ7O8o8KFgJFYaIBo5TUozwdbfQSxlWaeQJP8ELUSCLoNlD8vhl9fXuIxRo8IR
y0CQoHd0pJ/5gTCaA2ShDV0tRfjs2n/oRaw9SnhuqXX5QaVzcyd98uCVP1QRIAdww74FyPhA6z/Z
Idnedid6xDfrf92ixbIzuwxdOPFygLKF9Hh9KWSgK/4zeTbr7kaH3+B2tS8z1rE2BLs6yJKnwXa1
6cab+urU5vNjr4jeN6O5plOdfUkzlAEjLfDOjhO0Z7ct6n0xo2VZQkTWw42zNdAdv5SuZT31k/0M
gbPzlVJrACZmdk8D/f6fEajaNPPsfM2KbjxmVErAHRBmg6vzcsRuukzTbumRRqRehEWF9q2wYJ+E
75ZEpg7TkYynlTOGaTEZLsjn7CYLDHjvR3dLa8270270wm2pQJYjjQu0Dnxz/D50sXIDNO6TQVVu
DBMhwYE+hIMhiuaK2v7tqrp/r4W180SO6OJ6Xf3YOLCdXgI38umkyezznIFuAO5Fh/w0xs9NlLsb
w1OLPcKIc36roi18WNAJvT9R/RqNz6q+mWis/Bw7SQxTEWq2JFyNz0ZbuYcOpCqpa4bBYAwbW0Md
aIgtSmpc3PdTbIi+e1K6YeciPRVDBIa8nIuQe7BJSl6vySO9AKHXpqnqmoczg33fGfG956TBTUzp
5lYLXesO/F5y9MGKiy6Tegf5pvMJgo4WxmVboTcst3Y0Rlvci/RkTyuN7BcULiiCyVN5iBu9Yo/k
R7vVJudEjmdsqsrttj5C0Q9DounXnl+iFS0rzwbVD3cDGpLs7X/CaHut0q8DJNXStEJmlSmO3sXC
DWyeKvAHN5J/LihQTPbC6bwS1k2RYLYzO1R2JqjmUa3vbXUn/VHlA4kMnb8/cNzJYTrH2T6bahRY
VziIBH94MOptwXh3ezmUhyVm6sJCQAO/t3Zj9iRyAJOEtr71BXwjrQBLx+yhJUGpPOSf09xXH1aD
BXRlqnqFjAZ0qJLxFIKHeRv66rTMMwUnKkBH+6CHfUdPDUNpy8y0uksc5Vma5FT6Db9lZgwtURaA
Gg9d5XWAhv4wT11zkMNOB2dd9TAwyKHbaJ+MzI8e5Mh7gnDZfE38qnvItO65tjrlNW5G71auB1kK
bGUhpPrJ8Dg3vfpDnBRFsJyM/8vyH2KCoWm/ROTQZjeAgz+uXm0AgHuDdvlzag352U0i8GGAsT41
bvhj8KDxN+hdhgm8+qPLKYvPhh8ga9TTThjM+o3fdDAAF0qzNeFm/l7yyQ6rpPsrqv1vtZt3V6MD
dT25bMJjV8+++3R8I+5kWPeKzS5KjRxAIwgBflcD+5MPfh6Gqx4+CleI79Rp/n2KzN0IlOyzTXXx
xgIje6xge/hqWg9ywVpRnb0558MJtu7xUxzS3CYeqFSNAPaTukMDsRofbQ9ItgdF1EsSjKfWNuyb
MLSbzZSObGWbDrRPp5h7+XbKz4R8d9l0H/K4My/Ley0+K1Y0dBDljfrNaqvDJNibE1V4VS5X/1re
mmcKPX50WvSH1lpjPNDl5c7aUVYOV/tSZhTeYSLRKr1BZ94Duyp2TaCWlykNx32cFuaLUyDnp+px
8GdGhpEfJPPvuUkfgtLrvhq6qW5zbp4eqVWAfOYrctvZZrJNDE2/Ny0/24S96b4EoHv2sTdn56zK
ojNkN8reVR39pXArqsBV5fwV7KAxyj7BdnL1RNLQF9nEuYW3KiK5uHfblByi72ba4oFRnbEjIztB
hiKC1onkiXp6KSvzKGh91tLc5NnJqR1VupYou621tnIuKWWtcdKzxsghArA/i3lrhU96cgpyGwAP
X4exDbYSfCFhGBlfod3k5iHfUYvuurwo0QuHee5Wxkg0R5WoYDTt5EGaxqhpLhNJORTzHMRUuN7c
cPkJ0IMok6NiatU1L9S8/1OJFf2bken9HknFkG6syXiQh5K+zYue5ccaCrnFJO2pM91W3OGdI8Gm
LU22iZAy2hNQl4np0lF5SXuUS/JThngIfWjB6DvupnSHPRnx9gLBVfYwCV7/YfKbQ0+uddtFY/aw
Ov4ZK52qATjQR5xlK8O0PqddUUnmMySLomfE/rMQ7DmDYpaQyin9MQ/7/mQ0Y/WQuCTdU5gHn1RH
e+6H2rutvUbPN07l0dTQjI6/V1v156kMWKwyYIltSYZSII37nTTKoMr3a2uLFHhxSqF9acME+J5W
Wf65dJ/pq/IuqKN5lzFAK3dnCHLVSeOinzslahH1WA03s1F9kYEexWkgGGKBsXbvgrqNEN4Tcek0
RHvL4EWSMTONlFy/8vFWsXL1UNPSKm5Shq95H8ENGmc/Ruiw4ATPswcHPgj0SAN5G7NESPCc7Wjv
I0owwRsDGHzo9NGXyDE7wajtXZDuHV5dD04GzFzo4Q7X4LdzWy/64vfWtKu8sTtJr6UbJz5b1XOX
dupDZ8ZfiiKKvqDSpR1Lx6V120KI8Y2QUYvuBqcJ7utKT85uPbo7k53w9x6snSRkUmh1Y1cc0ufJ
78deauPVXQRcN3au/NPoKsXB524AC6uJDmTVSj74WqV1rv9pHtocw0HjXhwFQKe4hmZw3waRS/5u
LK62nhVXaZdn/3QGmRcCCxIhwgFtjntqxax16tBk2s04pl+dHCaaQSuhcwcd4QlMRGjEyFqJM0hT
6cxrQm/3wSGDo6HojkghJZt1xrqK+P/OSfbXauED0WskmdOnuW7LEwxqxa6s/eKEciMkmUky34dN
rh/npozvyqlv7xK17I4juuBwHkKCq/KffFJjJLbdqR++l3F+QYZE0Mm+VohrBJvaSu7LXA2+I0yn
b2wQ8C+9SX8L2GT2xPWm133tfjk0qn6Prty0U/TO3H1wJCDAaakgnxIpnmHTXCai3XhvDOD3FlvQ
+8bZhYUVhlP93lFnZAoSpY5u5CNJ42RkP8DjlFvA00DQlCjprj7Pq83N62JKfRdCjiYtd3EUzMix
MIQQfoIsGh44bo/TCXiYANNouv8DKLjOb70YDQW7ufWCh5TEDyMByyRNcsJ6IYzN9LMbJNVRpu1D
Q/870hAbliMSgNwXy9P18JFcK86bt8qd0z7VggbIQnqySCP7e2arZD0Ua3g0Xdc6TrCrnuy5c64A
YBv2gG79ZWiVR9ShfKSyffMUAIbKm6H/ocCdLTZA1YvuIYDYI0J1Vr1ev0Veig6T1G8fSbLDxgBp
4tcgy6EFNI2/Y1QAIN9+SutRvwxSfqKPtM2HYVOF+dFT9YyMAoTqMen5m1b8pMvf5ViIUjaa+Un+
wK8/62usdKyxsD19kqPVLmOTCB1JN0J76aL50CfBDoAuTRbOW6eijUoOHW2Ozo0T/CVHE11gz3Sv
P7WxOl16P++fDSuLjw7t4TDL4+ztfHyKg8Xn0gu1nYF8HpXUsO8RBtut/Lh+Y9ExOdnelhq/mtIX
IhT96kS9rca6fZr718kK22syB5ANm350Q9oWneJQBzQnbKvD5oZnU1f1m60VZ1VuRDchit+bNZiL
hesn41lCl7rCslHxCb4tiKcPcCYJbGrmgHcu9Bf80yTxUyQg9txP5htZdVfsRKEbc042U5E7MPG+
lAATni3qei/BgIypN8fqnQwdzcSjWUHRRLuPvkcq1trLN8VW+1fHnvtbOZIHADDajW/zX61v8aQc
vGYKYBCwuHqc3gESwaHSRasB5lpQi2ECc9bGEDBFiWXUnNGJT2QoHYQ4hvm2MjN160IGeYQXAu0g
B0bhTKvHBzq62ye1NKPb1gn4ViUqQ28y70sfNoyoBXC1AuPkN3WW32OrbaoD1Y0B+ZJf3+vl9lW6
5ExLg7I6sWgVFEVjde7+Hq12OMsKMbS19T52zWIpMNdJkdzRXktTlqg31wXkV5p/V6R28kgJaNeh
hgYqyEn9XZaHQJZ+YWNXlGw6PY2Fbl0kZJbEUnjsJc8Yt7KGRjNXKiRJZLNvdtb9dn6WBiVVk23n
NtDcCr8fRdzfiHAddida3kUhWlyWHHGoWjeH43KfJqN1MaeCa5Y0yUOKhrOwy0GAjvMCHag9vk1l
MN2th7kvaRyLjfGuqLuionWQsT3UkHaXxa2Mk6Z1hjzzRpVKUnkdGiO665ywAgcK+XgHYgpJmDz8
EubZN8BhA6/zW/uU6dRPo5kNX0NXdOD5QfI01tN06LUQcvm2i+5ar79pK9PcIHIO2ZA4pDTNXJXe
8Q91VGqLQ9qkt7Dc6dqhPBShybyTptazyIxRiT8Wppff0BqExJbV1I+Fb6J0PFC3XkoncpzU5c9x
XA/5rRw7FQiqbSbi5bgRXUqV2aM00gTVYVIpoZhW739t3BIyT/gY47S/9aggfBsbwUsCXfbDWMwa
OnYIKivmHD38c9IomB/FpIyc3rdZTPL+ZdIIOzdSCXELMykZ8FpX9CuZum1Von+i6jlp+5hNJCQM
wYXGJfaE4tB5KYBtO0huVlsAPBHConrYSZtcwKJF69RbdHVXYj8pbVouJEYdiggNEgo00nKQZ/IQ
ZAaSjXbFFUNT3xzaGKjAGX4OySkK5uFBKL0wVzpkyLpKaWXppjUBdq62D6uUzQCxSNnS5/9z4XUR
Jxhc2mjPq0Wusz7XqlaSU2TMDx/sycDmfy7j+FSJd9S0BSiFXpfl/Xb98f3QYDMzDHV3lbGd/tdk
DOkjoMT+tqQBdrPoZfo2nHWR2Tv0TqK3aetj/WAo43bRvxzoKTwMZuPsVgFNWrluIUosr2ym1Sf2
MiejSK3TApGQ4IkFgVHtCqiIFmRFPdSkCjztZtYiOKYyT9vEWqsjJdtO1/UwD8Z0LZx95RXRVYZK
nzTPYIWOcUWzyBofIX2oAzhnucjLwMeI+atbrjCGB7ncapZnhVa/X+7Dg61Lgsp/4DsR3y6Vpdj1
nJMSGU8fqlOyFgUY9CmVAaK6tZanusRU9kHoZdu1nLV6l2rVOpalsUhEG52v7OUDSa9TbyH99h8U
2//DTgftdqm1CfpRSuA/pEmW9ORBmNoGAaalQgeBxjJcAd20DSuO9pAFeXA/K074yRzYnVLpd+4i
rYg+JTXCzgYdMifpdeK52gdxbR7kEGV2aj+jZu1ksDZTyFacuthK70ADGRAsPq6BWKqvBwXchUU5
mVEVptpzaX2TrmUxFFW8mWuOHFVm8ySfVaqBZidB+Xnk00UTTxX+aRqDClpDDNGwjc7LKfJMnMJc
eJZncFFGZ8hAWvLYACYL6w8tNOxb2onfDoYYWnNX5QBwMaqeYkP16pZv46EO6v99KkOXWXKBfx2v
jyRjNKApW2ife5IQP5+CIx9Yjh1nUpGCrDet4gfnpKFm7ZljeF6HkbCV85TQDKiPD702uMcPIRQd
02azxMgl5BxnNGLUWJAGEUvLKdL5YWlpWx0yjkzRH4nhGofVXpKsbZZnWWb9fHC1DA5RkDS3MUKI
t/Ls34b/F9uHlf/zUuHvnkbahH6yWZ/gf14myQauJ/8W89tn4+klXafT9CBnLQ+3LEMbwD8e+r3v
35b7+FTfx7/zyanLI7yzykdfHhEVMTp7peF/Paf//nHfP7pcRk5tkg49g3Xt1bPaPj6r9yv9Hx4/
SwE9fHyD3o3fPey7U/m0/n1c6zO/V45fsSWN8ttSHOTZYFnZx+G/hcg4gSe7lWe/nbuGrHEfHu23
S/0Xcz8stT7T9dF+u/yHuf/Fo/2/L/Xb16VTlEcIuiE9Fy/9b5/t6vg/P1sFNZWEToV/vNP/xT/9
29cUdT8yYP/ta7Ius74m/zb3//P1+O1Sv320f3091me5vvK/Xfq3Iavjw8u9LmXDSRYlAaQuHbJ3
7mbiBuI6sXveWkOD9ii4cg3YIcZQoGP6jnb7pMi8vQyUttU79DG9DsK7OpYVQLLiMSwQt2IZyJrf
FpTDAKaeLVR7qEnMJYoVTb2rjFG9KEE+npMiUKCfcKavLgXuNo/0Tx4Cw8DnVOO+Fwcvst1znDow
3zOSh4g2djb92XTMg1iwKjWKvcwIJsBsidlpS7QMlFPIQVCVLMrbdQFbGYJ7qJw/rOsZMwxqKTqg
/ugFr02j2Zt8mLu7ajDCV0rAFfXk3D7HYxW+2u70A7ZmNIXEKI8hc6Dt8F6OwMHDHEhDkRyVxkwG
Cs4guWqQPquDF20K+AkOZV0JoSnIsG7fnZp+UOvbEfjQm7VfT2Us6Y8GMrkYwpgIXCHgcAueZlgm
dq7tK0f/S+B2xmuGmDN1ofK5V5Pg89i67m0YxujA1wZERj7ba2PM2oP0NuXYb6NE0W6lVx+jTyMF
tQfbt8FfUNTURDm0gOJ1k4Fu/05j2w/Il7SnUI1hUQ8joYWQD9+dfNxSmoiOWY0Glm+Mw70Dg+09
Igy3UZ+bd55a6tHeUKAWgGrmukaUEMNcG+27tNgE2NA5995d2yKIKtYpe8EjTKr7BkkP70Ji8tUH
BoGqlDq8+BADKUX04pB5QOTuTLLBOZiInt/bngl2r4VHbyYh44SF/QmhMx2yxiFDIJChbZOOhiYK
UJEYVqHrH4Gd6zuo5a1PtoVMJgIt/psXXsnjHCQ5TUEEGyM8uhko3L0Mzid6ZaBQst6801wd4n6M
DjI4n2kf0GBoOchg0zSNPSwG+uIFhtrtNa8PoIRVWVnV0n0KBchRBhdF5e3MSdWO8l8wSGqhp6QE
N3LlVPeaHdvm5kbONQ2w2UVvGTe2gmqXVYVk/Hm66Db1+bkkn/DZs1FtcdlmznmiPHuKhUSiMIdm
eYnNkZrtPMefjaGJbqykSvfSG6pIzSuwz5+kFwq9P+m28a9mUQ4Xr/Wvaj/GO8fVfATAlfqlo1nz
xjUGiHfEsDBa7Zpn7oMyTvWL0dXNSz9l2yAukqe4Vl5NoGZ3tKnNR7NIim3fmiNKdAOy5H0+3Cae
nSM5lv2ACzB5aoGJHzMBnk/1kq69aBriAxh/eFY8S/vcJ3AjzXpWn+WwM0xkG7gkmkJDx5+Kl4Je
0tIB4F02SvFiqQmMoZAg3KYJnVl8X/xDVYw20D/jOqW1CReRbj4aYHxPvQ25krSFtBg//g9jX7Yc
Kawt+0VEABLTa0GNdtlVHtv9QrgnEJMAMX/9SRa9jbdPnxv3hdAERYEkpLVyZTp61O2qCBzdVEYH
mYOPqkk9GITmc6mdWcEqD+d4BiJbXIoqzNq7V12n3woviWeFs4eJ9aC2MBB1kTonsxXozqE9wLjs
SRwdsP3f0IGqBIbukm30/H1UkCWLAUwSE8QTraSKHwHRxu7PUe1LNki4PiB6+V228g00SyDqGS0o
8CjZbJuIjzt4FipEzZzWg5kqBf3qubAJ1d+aEHbqTdqCP25gsr6Lul9t3KVnqLq/DbWX7+0azGmT
CDkQoGYQg4bHcM1bCD5Ol8QaAtHa2SEbVb13ZBNdsfW3fFMr+UVm+l2BuNMgBi5732X2qeYKYbbA
SfgsVdOhdeUp441ztWvLuWop4MzmBLsvlRmSgwoTU85GxWNyNQxnn4Bn8JzjAQ99Fh7BIamBDg+H
mkfVXnOifAMWBe3sWHa3G5JWbYC6ahrwbSNGZUlKCS9z2XXptgEzyG07R7tQitq4sBFvG71I/S6G
PckA6KHo+X1eCP1CJTAxzIImsQM0HBpQRe3pA0gIwS5NZdwxUrjnCohXzB7xgf8sIAt5t8re2w10
xQQwLwGV0aEovOLCnGfoqqf3LtxYl4L5BUTCn9yUPyWgQ7irsqZ+7mcYqIWAtLOmovoZXHqI9EYM
ECiDsDkPZSSvnlHLK7Yd+zHR7LMLSgNgAUCniEH3MBNAPpTOZAZOqWtBPHsDp3IojmkEDAaPRTvT
/W4AJay3Ye3avhtF/Y3bJKesGtxr63oDoiVicxsqkb11WvqtqbT+Go81HiWIS+EFrfONoWnwGBVs
BCPl+M77sN1bAMs8wAcccz3oosn+7Wr2BfI9oN/IZ49hzUBjb/LhmLkwQfAmKR6pDNiuc2dWYEMs
8Q3MUlkcmKimW33U+B5ukcSLgeXILXZpaykDcCOKF0f1agOlOgXkjjp3Ts82tWv2cISMzi0ddAWN
wDVLKS6d/ACr9GNRtaBBp7LOmh1/NhuCjFnOboQqmY+A6vF2dKH1HXkmFCEdI/sGTSbfS7XCB6Gt
c0gr23iG9lgS9AyEGhHXrGuYaT5EoqZTZ89PqIYa3LbSsnyjtcnzGM9Warh3zXoY/lhj887s1nyV
kQe8XZOJA2hbip0NwLA93EMKdbiPsf468qYZIKgeG4EsU+bbYK8/s7wOT6MCYf1k3oLIF2Qobvko
dL7tNAXcwmh/5x3Lbq0JlsowguyQI8viPCBIcdt3/fSqNZBzMPb4kpjapiiYd3GC1BrsC6URFetd
Ksu4SG2wgaNFLgprtEm4twGimO/XsrF2ym1kKCOgs6jCSCb9MBhgt1zLwJBXBgh7fCt17JRLALOe
wyz7nYnW+G159WaSrYL7s/c2CEUpHloBktPB06H1bsISJzsNIXypByXVongrIN5Zegm/dPCGXNzM
+T26RvHWtEa0NXnXH3ndwXtQNpjOQomA3q54aByLP9WtC2wV0G9O5zZ3DZYVIN0Gms7qBeLN00YG
VFuEUDOPp8rca32Tnc1qsDYdoJuKg2LT7k6G0ahLBgKhp0kiatMW1gBskuMe4r6Kti4QIcGgN/b9
AB7JvT4lEirFng2VNgQZNYM6GL2Se6eS+TVGaCHI3IroZx7Zp6ro2tc0q2HLy3l/1It8fHB7TI/U
Qhfj1Yp671mPG4i+IKjoIIwyegI18I/MA62ek3fjHSTnk22m2uTGsJR9bVwHq02Q2P3IVf/b473z
0EETBqtJkJDXul29F+XOgULaxoCS4RPrx3Pk9cY3wyqMYJyYdUavlzegTip2biEAnI9BmRdJSF2V
cvBz5aQ/CoT0zMwK6uImYONwhvqmzBoJY37S7srOUA92zEqQTTXO2xjbl0nFCBTI7bNh58mfyVI/
EPllvk6OGwU9XD+XxIT+vKM0fQ/GNhBoCPA0xnC+aG2KYHZmAH7G6juwlpd/OjbT0+ugUBstsFSV
+aOh1/ZvK7W2jsOMd+n1lQ/FqPyq20ly0C2nOpbSzLZt2aZ+E6Kjmq3FD3ME0kXULfMbo1CQkhoA
jgA4DUs+MNRm9RvepQhE5DXQwK7rY9vhasAaIkigtioM+msKirEnRD86oD8QIISrGrk1wAVxb8ox
BJu/dG+jAnGOOd7cqUBgPCbcCijTPrqAuxpwdQO7pQTq1vdVao07T4A+Pgrtel+FdXR2zDI/QODd
u/FkmhztOHZPVSn+2DZoY/RBu52xrmBTMEH8XlZHylE5Hfq5xdqsje33NGXdfi1am8VR1269dMBH
VjnWU24WfjXl/UMx56A9+c5iczz3Vgshq9isfQYY2JGy7qjfwJ33YzJ5fgdtt/ICDZTIb6XK95TN
tLa8ZCbwrTaHiX1uQUVUCY8+MINaGwKUkFXAGIOQqBBRF1Rj32xSxdzbXnT9c8cfhzZRfxCA5+OD
BDCJeDOkSyxcoI+AB+8yJc2PojeAjfLYrxbs2U7egOs6se5zNV5kH3unqL+zEJjv64n9IN0I4oLw
C7p+B3H5GfYGvHI+ly5JfCpGP4+mcget0/ZoMcAL5OBWL6bjgfeCAZlLWW8ouu2gsGeOTWfYOFhV
XE0EWVxdBNZtOsMaj2uZnNIf7eA4p2kM+yuVpzy+WnYtEZ2Bj7TfD84hA8PgmSqhvfsLdL05oLUF
iOd71b1kIAY5DWA69KFwrLCDT577LoNKezg+h44sAjdW3wkaCYYzA2RNGmQkKE8HANRQWMbRvowZ
ROnRhMoJawnZRvdoeO250tv4hmlAa2sh5l6saoaNZXb9nVMW2kM42vcY0/mbbMH8C7kbwF3mrNd6
2xCrUslvNTsXWE0lw3icRPQAKYviNvZ+yzxJbrqEF7eDVV+MpFTnIjIcaJwaiFU39Ge99rL7VtZP
pQ3KkN4tL1Nffuuc0ThLSxpnBL9a20TTar+N4uQapuyhrHTjpp9zdEjGDP/P7U4Et3IhZwYp7hnH
VWbtyTJMCNJaEnELmYP3CUlix8KIb9L+UkO2/odRumITQfjjvgjbb61g9m4s2gF9IOOvY6agpzh6
N6Elim1VhSfO0+GQYudwIy3L2asGAnJDCluAA/9RmbtOEHX5wWu8ayKl9wcQn063EHIY9Yi5QHDl
z8Fl2FkDBvRqIxLQ7+Bj2tv4HSBDwIlrhLz9wQv7VatB0QWq/U1RSlDlRtALMY12endC/V5hgnxw
vRDUUha+sBuw+wLiOVaR38kJsbsSRsWZaWKrubYCRGOEEh3T65tIhnCLisr7NjEo4pq7Qoruj9b1
2wL7z2ijyXee3SNO27qhQz8I+wY61ZiIkuo69KAwn5o+9k1El/xMcxak4Wi+RXZ5tsEzj70XiO4R
8x/up8y1XwGDQQB2V7/bpYOdugHJ3Kod2cNY1T8QOBoesJYzDrFUmyzsxC8oXPSbTpTRTpgCz7Ot
usdhqL9nogaIFEjLx3AyNfBPQfoXc80RMTHhAVpT8g5CrOUWuBhQiKnkwvQK/ABmPL6yHBBFjynv
ra3qXw1wPz/ypLuKyUEcU5Wbd7qAfI1XCe2us5scVGzZL5k21hsTosZmO/ROKXQELk4cP7ngJIZC
n/FSx7ZxD3jfC+WqvlJYfGTNpjTl7FGs71cskdBBhipUkezGHKtmfYQ6VR7rTyUf3I0uvOamhXhH
0BShBZUaGe4KhRAOCSG7AIxfw2520x7l7OL0fg2QTr6C9TK0mHMnI9vbpLBl7bzCwaIFU7W6Xwut
ORvGrR3ALVpubFD6QX4MLHoInIL6dAvq3g7wNb3qvwM5ar8Dc7Ek5pKPKulM1n+30dPBfnfQGHw0
gw/NhuJuMId4g/EmgR2xnUte8Z99G1Zvup7E28hUw5GkrBCkb9dgMtvwLuYB/gIsPAzoKAhdd+Ex
hjTBfT0gQAjkffGPGLtCOVbes+3ZFcLeeb6vhOu95h4i7lUtfsCAxn3oanXnGpEbdR0Q4zDREFOK
WIg11tu3hXz5Urw2xeLJB0caKO47sfHiWc/DjGCi6Ua1HWbRcjd3BLpmlh3HVM8vZl4Vl1RYUNtN
q3dqgR3uHPoeu0ArIjyx2EUsQnwGhIMuYWUaMF5O1T4uvPExrGpI18+0ZQNUBc18lD+w0ESQKKzn
/SRfRw8GLs8RsLs5UfmamnkShFHJj1TL9fZFUw22nyJLXrL+SqWhWVV3qQuO4bCVwH2AcqM5eg1Q
a4iiLYIuZwhOmTk0EYbBfwLViYUgXumo4cOlhVq2x43KBzrUjO/HLjHuKFeYQu0gIX3IYsiBeZaN
rgjxve9mdNC0uHmfLBPwM2YYRysOvacy7e5Bdt68A702+Ahu6c/uGDm305iLIHKb9M2R0Y6AzaaB
GCsDQCGo+DEHowv0tP/dYrLQRXshrROCD59NTZg3iJ1kgWQq/pFprwgI6L8zLrQtAlDtI+gdi20t
WmtTI3wSm7XC8jvIWD9K0CBeR9DCcq2xHlunwZKeqXcmLQACzbra5lqBIGf8y83IEOhTZnqJtYAL
vi4K8lWp2lUqPhlgSLibPE+9lHZ8A0jKcMVWvXnJ+X0RFdWzAyPnI0YYgipQaptpeD+F42NZ4ClE
dtYFZjRUEJ3X83LTGJrcd25l3UCbuUD8JySgEI3yQAfDA1WFSkCThbVhl/ouQjWDqBqynT1BHJPa
VL0LXKMOnq/5tH402st8kbiDfDs0LCHB8BGPZekARE5uG+ERIUaLDkDVJacw9d4WSY7WvtdkIhGO
HOORa5Z4FWkIqQwQtr5SWWFC0/pLimoLaX9up0nE+Ui32Jij9k2QaiOr+Y3m9ck94JgWbJdpso0R
SbFjM2nB1CfxeW4LhEbil2af7iyK9ljXLBQc4mRYgAnFXZ8qNN2EqQBLOW0IgM7rHijlwLK7pLyP
1L9qwZh8dmiIdJGOpaOzscFN+CsvYLTTw9R+BG93vh9LbOBKm0PxdgIphjMJ+WNui4hzjn3hrNCh
IQSGtRwYc8aAuG7t6R70wz3mVbAa9RZorPhcUf93BZ1hCv0+6ZKX2GkAKhIJexbgDttTVuWm+Yz9
jrmvJLzpiBcMJqhXnzRgaC9aE5e+LI3kV/bbKhn/aSF6Amry2HY0kzBPAsi8nesw/SVMpwctAl0T
C/vnYsJ0oRregdelVdswd59FpTslIiRjSJprOkvPRZHEdywr1T3eTXvU6uh7p4fIUdF8iLBVOApX
fKeiPK7KQ8yhLoB+iYEZlT8hVyDOqSH4jVnIFrbKS2+3w1lQqC1C0oYzNG+QB3rkBCJfO8dg28cQ
zgKRG2zpNSJqfaPBBnGHyWM6jUBLdnPAiDBBAs1Lr3p0DNHtzQgKQTmC9y/JDKpzR4QX9dpYgLQA
kzfCBM3n0uycoC+4sScltBGUxYHuQJebtM6odpgb63Pjem6sFCDyZjqIe0+G6qIi8zA4CkQnM+Np
PoTQgs2yq6hBZ4oeO2tWVc6JKoF6BhxXwXNAtU3vFadJlWDZmk/1OnhxwFDrq7Bjz3mnZbsmUxkU
O/DWQbyY76aoLrfSyjZQycR85bXWDWItoZA5Z2kO07VoBy7u/kJFedSpII1ddFJn5p6RCA3SjURd
9Y4H+NiZdyuT3lwURRm7Kx2vv6RR6us2IkthqimeBqzVrgmD9C2hjlkWvmiNq5/5jDvm6IBBqVi8
p+xgi/REp2oDmOcKRNduYkQQwVo8pbc642AXXvM5a6YAeBzQH8zVa4VgeYmAEdBo6w60OlSSjDcW
DGjPloFJGJzIsF2wHAKocHiWThn/mqI/hiO13xmCB1mhQSKuaYCJZVF9ZqOIbjIHSCxLxeVjLlM4
SSc7+qX6P40qwXv3n3N4PuVbaHrXZ72W7CjSaxd69RXbutKHLozaLzM95Q0PiLhmrva4M2BZMg0B
U2Me6NwWO0Kg0gFOO9ArKf1vGWFLqV0P1NVuml8HtQsltpYmUxYGGHynvqYBC1qEjXyKOPCnlBIf
qbVW6+GV4IkO0ypi6Zq+de9LS3pYPUXdj4w7MCYo8yVpED81tUJiCW3Xz20dwuSOBoMDIT1wBEbX
Ie0lLEPQxRstwfDZ21EDHpojmOEK7cSdp3GW1UYUOBwc7Agtw3zJUDF8E8mBSQ4n09xqbdpw7m4S
UWZ7qgBPPlT7MuhilsyBeIj2QOtVetB4ne4N6xCWOj9XKqcioZyH5dFT1kILquSzJLgXNs5NiKiG
lDm3tBYSHo9PoWd4PmVNR8mtApHBgRZBbICGNB8RA0q1bvsn55HxbFTedBlb6zHPtO5YeAKR31kP
1jFEFUhY26EZHH6k8kaH46VmN1ROh7UZZfMkBQGSKip/rQAlZLZnYso2RIQbtWF3hoNzswiiUhlx
4uJbKeD/BtUxla0Vbgxjmw3EvL+WwWirH/skeZfg9TS8jd6497yBdYWg6IRQJ8C6QKDeCXqRd1RE
lVROqR6hFaDvQRjIJ/rnjzOoSW7KmG3W1tXcmq7FumJXz+FrxLs4hFl1YqCLXikdqTwlfS5wrwH/
jWg24D4BlIVx9xf4Bab9AI3Wfcuj4ZW3034xSwJy7kcitc5FW/M7h7VAtZcGdIyc6HYCiuxFj6fk
4E0IDOSdt8MCSb8RrXQPxdjrN1oX/a8UttDu4V/tIiu6behbPYJqarhi8Q3OHnmrSfAh0YLEmf0S
oTWGR1qQ2KLkhyg0lE+1veaAfc4b7iG+5YLLDN8KLCcRFD9n6dOBEMIWe0xk6cMyFEnnKwWZBZbF
Yg5BAfxfg+wyuNySW/oJS+jaLvMwt1At86rsIvR8z8uI31twhi0MqCM/x40ybv8SoCKrAeNwS5Vm
BgrwERxre1gK1EPrNQiuyrwYbGrIgsGpeZDpFY69+koladPM33Ow21OdlucgqvVsUM1lUAXO+JuC
D19uO3PehLh5dKSg/8KetJ0hihYRqXCQOGkIJvGGs1cpYrCgie6p0hkCzK3utQkr9ur0M8FgxpJt
1KJVXTctLIo9q34sn3SY1nVQHIg2vC7FBWP3eWWO3ytsU4Mw96qbqYX8dVwlF11aN9VfHtds5i+w
Jq+4M8JW21fOaO8SOIG/u9CB7KExbQ8l2+Xj7aJumHRQh2lBbJbUuXXrIUI1kEniPUsO1qMWNwCF
8CciVoJSFHwhPFlycx3lTKthzx8tiWRpzf2nzjQsDokYkAiRAhMb7cEfcghpVtyGAGUrnbu2BqnV
zDROhx6r1b8tEMEJiUrw/7SKLy3opPUadIKjgb7n4xpjytllMOE9NBAugICh9KQlhvFUCzVtQ20o
djCAGGCLGKsjoCHKp1q7HNK7rguf4xRtdegjPhnOlqqoeVOX93rnZPdLawPcNAxczSc99KN45iWC
3uKmcYbs4JB9obIQGmu0utpZcwAemw/VzGbdx+5wgwWVT7lqprBeUnMlNYMdb7hBEP3fFnN5Wol2
IwpI4Y6idP0qrsBGr0Nqr3MAGBjd+h20ctPZigr9MPbeUztm+pmKHEQrDIEVJx6o9hIL882I0JWq
mw0G5RXqMCNCFUtdz880AKZRardYYV2p/1MRGN/AXWrC77MOmn+cBLfIMoaolQfJy22oD83WLGCa
9f9fJ8ThpB7WX1l/+eMkJ5XdQVWYgLq8KE8ckaAnZXflibJMNyE5XQjlw53AIdY8YIGoxmJro+cF
FtTTtmUMJhEYan2J8Mp822MEbhzFuoM5DKYDY6SY7jTv95JjfMxv3b476jDC7SIzx+3PX3T6etPH
3xJGvqnyGg/7o2Lo+/auw4RBLXgGAiVhe8muhW/rMgxDtENnM/xJh1ejHvP4QhUjsy5QaRU3xuiJ
O5nD796N4uKqRDt6OggRBcPyeJjLFLz5hpd7fgcGHr8ylXRP4FaA7y2XzS7SwScbJCzUz/kcQiJk
cuNgEQEqB1ZsrAh79SDTK3ardND+Ilot7CDG179JTE23HMHHgR1l8B+XIPCBD8GBBTet7uigQYBy
STWNuXcixBiaozv4iMSu78bCgkUlDhEiI0oQRTrYzgUI3qrvmgiaOQhGAol1p01BPNTVo6kqyDyH
evmsmSzxI87rV2lhJ4iFbnNOMxH7cQNhhgSwN0A/WnRkPkLy3QW9JwxHcCaF30cIBgU9N8oXrYSa
QqV+hlY4XVjD9b0LoowdIG3uxp14e0495zG1EUCshrLcFzARBYVK/TiSI2ImcUhzY9jpAqLnVAbh
qeEhD4enTCY6fFKQWa0QiCu0BFhDvanVPdb2ZZQ4xRbyD+1WuFoaVBrDbjMUyXKIa283OF14O4bQ
Prc86HPpYFE/0SEDgBh8nbk8R4j7C/Q2H8DEY3kvFUwhGyOt87MZFeFLYuR7EK1GiGzEFBx6cUCt
Ig7LSodoxw2TEH+MjEEeOznKpZYjYAcqTMmA5QOuUaeGu3H6odrkZmb6jpEXpwhk9SfwTf1NrWVU
kcg5OJuqHRNQOmCY0JwO1HI9cS1bm1AK1PoFIInOuG3N7vvIBhumNoGryMr+7yS8ULgVVwBdO83o
acpTU0pRmTY2CPR9Rshxszc9UZ68auiOdlM+sdAzd+vtizQe/HoEL1UjAUIctBtuzhJfgC+c+hno
z2YouD1Zv6RhlwBvxNbGsyLNx2TRzDNGc6qUCyPfmk+UDUqKosiPPaAOMPNCQbDW4cOm8AC6aD+Z
ifpmzJeGJw5e4wYYlFNpjHcKHn3AS6ttzeMWpGttcnASrOsSCeyHb00FYgbsqETkL6QFiuWN0KOj
R0yHpVHYmHglS5qKqf3aFPtC+zBoUA1LuyI/qBmnPBpWnh/oAUpMrQ3CKvEC+hZOX4iazo8dHBEF
VK0KVl1Gdu5FCx/BXL4+fnqZVLa8orV6rVnLKLUe6L2s2S/tWqHjnTexHR44aBmgYQF3Pl7w2kyj
XkH5FqiicbnpDMjP0YdnpwIrTdYBw4o7Xg/rvVNZ1Lbu3xMpT09mbU2pL6d8yX764+t5Rlfj5iFH
iJ1rOjwlnLnTlnpA45jZ5HeI6w9AqwErVGMN2ZZeF4zdxWl90WuWytY3umY1rQQgbX3hVPP1PM/1
gqJEyJSITAlcjV7qcLE2EvQfONTw0aE/55qafCrATNT8TfIc0GYoszyNHcyCgzxZmLtPNdz36Jxz
kg5Qnq0+53MBSui2AR0pvZ/1cX0a5ktyebpFbW87L9w65s/RxWK/i/DVng/J/DzY/Dv/yv6rjM6g
CjptzVIZLGJ/L6X3cA7rWv+nS73bZaTSmKRDO08ElHIoaIfyNJD/1eZfZaCSwGtZa77+AtXQZZdf
GHNgA+sq8YG0gxVo/tvrO6VBTC/2S9mapdSX0/5V9n9ear38l9Niz6lgsom6jZjnSKFDc/Jvcs53
cw+iOfNTTYlNdQZuC1SNeY4knUr55SJ0pY/TR8AtoOb2UUgps6umvWqzA128AmNoMLGtBrrLZTzT
MKWpa/0ofClbR/La7l9l0pgjN6grUsP1MlS2ZtfLUJdes5RaRvxa+OWn1sv865c6wwRjYPScsQZs
zPPXdJn9vibp3E+Fy5f4ayk1+NSKkmujWFTdtEzkPc2xn36LWn29KlZexbELf66ThjWDwtZsOk8s
NLtQGWUp9f/bjs6l01KeBVNiqsMyra63vkzrdH//K0nvQ9BMTskIUCcAeN7XB0GfGurbrQHlH9Yh
+F2PInRmmsIyONSaG5okKJ8DtjgDKD+muApKI23zvE6tdK1/Trfzh3odaNTkS7t1jFFFEnka/Nuj
vnzkv4zjL+eGuQYrln5abt4ufo6lLo/z4n3yQR4CRrsejgtzynYchhakoWL/n8Xap+VBTAsMupH1
QHftRAlUxdnWhnNjRw9jnfkp+6XMpKcI9BotzlQc61saswUlXcCjDxzWr7028O8jgO2TT6stqAhp
CPebRz01D732qY/BqiqU+2kNutw9vUfVGdrfpWZGC9DlndIClJJLZ17ftIIsrxa29oE6Dcj6skCb
ihHkoR9PhP7x8iqp8FP+4zUCz8fqaTiunWnpYx9rXro8/ezaWylFZVT7ryyV/etSmak4aFMCPu/t
6eaoaZPKbxHQsNgzVMEy3bIKOzwQC3hA8WILl3bjBvQpv9t5dUczEaWgGvE5K+M839q58SdiZnVK
W1ghgcyrTiEYNQ+hgKXh3FUu2Hdi+GAMbQJnQlcdPn3SsCrG1239StKncZBJOvm9lAhyhR9hA/TB
z/XBUIoOygL6nxXNTpn3bYLo/fUbrQHIvANS8Y4aaoNlBNDtxT4I4dS49PxVzoAqPCiEOoGRC1hj
CCUIYT9UykMo+VDtac6Z6gxLGYkI8m2HR0a9l0a2Z7X4GE22jX1+G71pYK2DBGeZb1qlrICaGArc
/qBBxAd4OfAav98MRkBPkg5YC4E7wznSXdKbWaaqEQK5YM1zH6msSoS3gYnlYlvjrxhRNUec9+XF
ZL2Wwyf+i4Z4JuOtkXQNbsTz9cE80TCpvfaQtjARTdNwg4VSDqucCfVN+QNfjHQLcyPY5OfXvd6f
BtzzFiQX79BDega4Q9sqSEZMfgMZimOiw1wHTbBsAyrbt8Hz2NZSY3XCQo9v0QG+0c1/2tUtC+tP
pctQo+X22r975VYzVAKWhY812/oUDSeFZ6RpDjS8lkc27y2pb9NFvsxBy/imwi+nlBrctnEJekTs
xUeIPUHyhhamYbGTHOzQUMeC7xDiUpjkEf21yXu33Y1DeeUdhx0IKFGE7R+sPr/CcbYxwGWTR+Gt
naR+PjVXO79I4Tlb+tUUlJ6zx3EDuvRdVGLfjR6EzjIPLtBKbSyrhHCfedCkwvYk40ce12zZpC67
2GVlQQORxvm6OPhSxmi3QG2W5Jd6yv7fC4zlHOoGcN/u9FSGeyX6HaLInGW79H+uPmxWg3e7UPtl
omV4jNm3uomt/dpXC5v7wAz1ByqCRx3fE5pTliSVUp5SdLAjDY0iKFhg/djvuDmBfAN6PlxZ23Xi
WJbB1Hs/ltymtOtjWg8S+rSwfnzYIaibDIkdbVpIeyNqJvs0ANdZlAblsp7xJj05YE6BedHyvTwe
DtQjAYAZEWpg+iCaCPeGke1o+NEbh6dtY3bCPVDXa6ZuaUC/ncHoFhSynpalIt3Zl9/9V1ncerNr
Vtw2Hb7MfjnY+g4orvtlOqv7bgfuygvdNl3NVpHc581fcwpd0RmUDhNS/N2MC2PaOtoEb362n8CT
TPWfvvB038uHchk99FVbhhP9Q8tQ4jQ92jUPmlqTh9XykXfMDNrJKDafFsS6CQXMkvNi6dafuuCn
JN08TwsZRA1r7Y0CC9xB5g4+EsAc7LIEvZC+8bT/VSZsahq82VEpdoi7bI5J91hNwt5niu9Y4WBt
Sr3JUVmMwJsG1OnNj7CeNUiqygTb/LyzphFBPwyZygmOH4Dx1u5HHetrF1V9+5DLMIA87WGq4zny
7j9Wq09PcHmi88efUvQUdQC9N2pooJ/7MW3xVo6BrASmvY+VAtBIp47nr5jpYQsCw9q8JLIKWxwG
AAqgH4lZmPagS5IWegOPbbgb5mt8Sk5hCSNBFQoI+YkDB6NlQK2pB8dRhUdL+QYk8nPU27LEod/7
NOmso77Gci/Ih8hcHhI9GhWLJigLE/TWtKu3YEgYq/TYIVpu8nliDjsTDmwarixvHi2eAAizfPt7
mBCgTfH905JrBHxtm7Zg/4LNebR9D45gmHpNhYdhQxFs/od/H1X73kw1GHJpDUrdkh4z7uoUg3t/
VhTw2v36/D0DjqRk/t6tZctatpn/F8gRzcUGUhjVLwt83tsMdrZjkd9Tl6DeoHnjhGHd+/2EIKED
9FuABsKMRL9sD47Yxg6YHj+NGkouB2ltMrNyDvncY2CR87YV1G+OJeiL5wWsVut7ZiAYaBhhdofs
PF/2/paTI5oy1rEqmyc5eh2UMmuwMoKw/mMmXW6K6pZOY6T6tKUkFdKB3hqlGHzZfvjbbXLnWrYy
gAf8DSpJ5rKpcwUvAFfTyh6gUB5Cfav/j83OaRttr5yyNf0eVJT0ZJaVHc1HvAJw/UDJxVBJL39J
Dq6KThb/0YRZf1z3elA8wEKM29XmyyZwbEKQsk4ZWDSN6RHxn/k2ysZNZueA3cGkFOt/ePw0wOF5
GPfW/B5B7QMQAfUTmraWV+wAh7tJb1o+mx9oDTjbUbP5UMyHCSR4WxFlL1REB17ddFADOFLzIr54
Hm45m1fBwzwi7aaG2ET+rE/vXXw71PcmQkCDpNh1Jb/vGgZkiwa3quMAG6GMwTdshLlgsRBl1YED
Dw7azXjDa3QeG46+LTZb7UarDWhnAk14z1w7vW8nxo7gWb1EsxKXSIppH2riF8BsdlBonRZ4FdiA
IwCTYMx3FFztkXwCd6rlN7z+my1LOLPARcR8EVkB4vKzU9K68YExpu3tUOQIr4WjQk4uu7ZlXeJ7
KeBAnbNQ2nkVplXvzElsIBIaXqbxaWLQyiuA+7vkGeBOupc7UOOB+63TRlwQwDxvJxCy+JiOfxRw
05eyK+2L1aCvaFndInRbgKnZFd6LQghrANStjhlO2yx6oFUUokuNiEPVIoRiNuMtdKpvCmwelA5y
FRMsAELTOXAK1p2bTB5uNBDeEG+nlh20qE6+l/x1YrG+h+yvHaS99mCkETjiNMTNMBUURcle7fit
Q+SQmtfDUFCCVMDs1ISsLRz/f1Sf70F/iVjvrv7DICun+YmBpS2QlgEAn1MASrPIr7KkCqZxZ6Tm
dNLd5EW0A4Kackgigc9d/x/Gzmy3cS3N0q9yENfNLI6bZKGyLkhqlmVb8hARN4SHCM7zzKfvj/TJ
OpnZ6EYDASJIUbItUdx7//9a33LquBi2Qtfjc6+QXL1k+uSS4LtaiEseBE45cXPshAXM34jbnUI0
opfGpUZwcZAf8ll54vfRjiOygqPt03rk+1f4PQ7MbN0ihZPwBRk2AWs1P281I66bIUWYXM1q74rl
FdaXMdezrfZzznEqENmePtvF21hizJnswXyOmurFUFv8o22c3bfDiEIynK2LGKbc1SOj2fw1wH8t
o4DgJ96M+8HtgKuaXZlfYLm5Q8CbQPLvSV0+Um0BVgRmmHrruN3pvu1mQptc0dnjJQ0V3/XBRXrW
sitr8gPuhBKJj3qQMrLgST2k3RWp04aQH9VtEmxZWBc61MSlslVzGJIzsQ3VLrdTJ7U6hbzMpNtn
ZQ+CPhoTL+gS4Zlzjc1UjhwSfIPLX5sO79XRzjNEany6lU7PjPXp4jm7m3xDIYYHllsv1Y8EQeDj
q0eNmDIXenfkqrYROq0lHu0uj090V3wHWS5KaqnHj2A2CbXtR79VYtwdYwwO8dIOqG2/NpMuSIst
HuJUNUjail7aPiU4uy0Np7KyQ2ImhAAEJrmoJJQgq5fCi1UG7eOs1+1jE9ebvgdKt+5p+aics0E7
ZGWdnJNlk5pg8evpYS6w8+j2iBY3+IU2JH+c52RfF+Z4HBNl88uAKYqgzDrEaq+dAOJXe2D7zjhW
hYslOCSA2WAMonOznSwuKAs4hqf75ehI1WxcjLrfCTNrDvVQICpj4Dut//trU/oRTiEt2YiO7NRh
HB0LWOWDz17ry7pXm0YBj9d6KggLQsmQXmyjqN3agq5rzIm9Vyq58UAQYm00suAYar0blJb0kRT2
0SJ5dALZ0cqt/wHgPkGCUOOZKaZW38VxvNOKApeu0Vnf4yS6KQUZmtIc9KTWNTT1TFgDAxEWAJZL
2WmrEJT4AsGX8tLYk8FHqwqSn9sWeUCzbgJAGJWkVQopOKZd4Ob5/LNuFd9JU8wF4QC6tNJvulGX
T/hhMaXbmFBLPsasE8HG9H3NKbvuZ+8XpBmlyU+pjjeyGCsQHBFlgaSL+LPtcxl3b3pURBAzfJJl
fK4lIei5R7k4jBVgYS7R4pBkakNMkX0Ns/Z+6qZ232HycwciDs643K5VTxNakmwnps9/EYosOVmH
KhZX74IF4D5N1UR2DYJg20Qy3URwONJofNY4cttfrZK5Cgs+3GnIxWLf2rXLPKABJUxrYbFIIILY
WxUWOBu9C1Q8wjz1lkjIRNa8MggdOwb5qXQmpqHlYkQH2jkq0F4X6b3tzFVwrdRu2tlZWzuiQMui
koWb5KZBU5y3T8mzZzT1GWh5ku8Mr82SllSo8ZFS66ib4q7RfUiFDYYemNqRo6rG6Bo64rMmuzO1
uHwJpfZDwc528tnXn5n+8ruSwVfx51Y+N7O6lWDPNtKAShyvVKAG/ibJHdoCTi7pxmbNgp61f2RE
9zgVO3WEoFA3bp/orAKT0uuGnoJpVnDLTgrT7SRs3xKGgD6tVEeXFeNBCcSrbevGUWoq44G08d+9
HDdbU+jkGiauVkX6vs6oJsTR5wCRmXiM7FVUQ703podMt5StTgKJS/uLrymKZwfHkXYs1Vl1W/kh
LcvW5XZondNOeY/6CRpEFyNe85t0U9RF/Cxmn/UG7X/qGAoNMUUrz4ogvzpVrAMyVmoW2hQcTdxY
Z1mRKiLkIR0rPXalGVtLRllIVa7TgrPpuvoyFpVyzcegPiLN/Z0AiCgMd8R+teuEdFGyt6oW8jNg
3ekQZkXlCUUadolC8dFoe3FnLptc7x7rrjoVfqgemjrE1ZGoE5o++b0sAxMbj6JtupxmO9BOR64T
GuWI5E5GAwbCkGKkm3XkVmTeu6kGqFUrctvlu4wj1xBvoSHeCz9It4mdKxtbsYatFrf7WZSFa/R6
iBdvGBF7tJVnZaN9yOpy19TMympMfKzE9hJY9zOTVd+N1ekhFWNLInbSkReu2Bs5hpCCzbo9m3wT
95Ukntu+qh5FKFEWGlUvxWazkQbSveZWfU0Ib2Vkm9BO6ijdtDppNlwH9XFoRbIPcm2jUhmVAkPd
2Kl6K8Z+PqmEQjmpMcqPaUCf1S/Uc14T8GDM0sAVRuhdWg7h0VQ/wRFLl9ZIfdaNMuyNRB4ZBfpX
bLN4eiPriLScDIT/2cRWOddMPTk42TCTeB1M5fNTHr34w9Q7WhPL28wPtLMxkcraTEPmWsmdHDb2
w9w/ljqa3AabA+JaqjaETnh9xSc0j1q3ZUqR5lML0F4jI41s4S3WK3p2BqlTfWjdLOauhURBNGrA
y6jac9oT2N71g3VYYi899AQSF3F6KDT5ItVm7aWVVDoGSTl8OsE+kt2x5ms3E4DmKaV2MuTQ2CDr
cfH3E/tZm9GuoOvVNcWINUH5PdiDvk27TjoSDjV5SmSBEm2W22ysZk5m/0Qg4TZ6TqeEvHsv68kP
livuiGNRH8gKwd1ERhezo31CkpibGsVNaeLJy6jMmnb1His6GCFMKo5d9ncSeWG15uMVFtVrqss0
ofP0XJeNdUfknUWyVdJuwwY2DrldyCnloUT3tKkCZG5TkN1ZY43ButaH8jgN2rNRhz2/iT5i9Rfl
ZUZjfAgnEwm9kTU3RRH1LWHeK2dqfL8e6pmvgecm/nh9sC+T4eobQH7CHlKDHUtu0FgjJSqeaWTT
fCcp9VUfu/qG9knb2FPAjMrGpBEoebItSolME2IoqrHzD9zR+MEo5Rc9vnTqhlG+NLGPqN+qwFPx
8XnryesxTfHEqNmIQXGhAUp+1FqpPlhGSde3TXnLjaYFwFHFodcG9fsocvjao51dRNWbsjPKAVEY
RXz9p2Prf800nY9aWBzXvfVpfMnJaBLTmVgtWhf90O8wOshXIbfj1fTW/68bI2jg6A6U7v46Vini
exf48dlGw3WtInkEPzo8/3XC0LeBl9YAuP46JrrtJ1HpiMd7NPCWLPtH1U5+AWIIrgihgmtHKvY2
wY/t/XVMqyvMaw3CvVxNI5RgtbUbfKu5rM+YC22+MNfarXvrpm0GqsqTqnO9WsFVWJanmnn00Nfg
OFShJQcVj8u18FPtrhPT/bq3bhoDtm2F62C/7sp5PF3GmV9yOV9Vq+DWdpgWSGA2d+sx3ATdPRaG
HbP45QxOmyqSlPDgFl9nVEpWPzQ6CWZfr8EZCLA7Tx/I+l6PpblUeXkm+Zuq+11KnXnFEGpe7a4f
N1YWNYS9kzeDIn8kX0cKH9dTogwyb86A7cqtisYc/e25yZnmCpRuV7UZaOaQf+asJ39thmGBiOf+
vgzwXBeddhtU8paZBPSuueyOZhbdyngnD0K7JcxnbvJcBy5RGN1hPWFgEXWIZ4nw7uX89RToKYlv
s+ANRv2QCTW6SqWdH5UJ/EGa1NE1XjblIi2t9aygUsXuurFCVqgVssojFbEyIVYGlAaG+17WCxdB
of5UEt7iZprKjLHOtScmc8PGUEgAXR/lDbL3i7XeLexZewoSUdwVY/mxnkvE0Xj1q/DrsWT4lHlb
pjmsiPQWyTlv498JxAYM0nV4rH2zuafFpd7GOMw2IUbWlOATN57K7tYYQ3IvmSz4l711YxdLaqZf
Dl/H/EDXMLCy9vBV8sisZdOqxRbvd/zw9SzCkTbcoKfN+qBMLO9DRc77Xy/Z2blw0JMqh/UYqV7T
MVzo/usT1mN+j8E/xMH1dYZFeyAnpnKz7o56VD6OPm635bfMic68z6Ror3Z27ArweYdO0eVb2SKJ
lzUWZrWVKDdKXspttLm2eq19XA+JSBC0Potstz7BH0V/7rXxnUmRclsPpbF9p5d8MdY9SzUFAiap
36y7keDNkqt+UxXxvlJr5c7Wm+GqDyOkj1L9weA4XNfNbMUkwxitsgyYfx4rbcudCyV6+DpjKiz6
CujsNXoBu9gEQBd2RFQrih/+0vq7lZhSTPI7xmzthTfA8iQ9Ty56ZYD4CxVlhw27fZRaUuaKVrV/
TlV40Oe5/E1y9XHMpehusOMPf2Ex20yzz+ayEZXpOxWu4ntNo29SVUVz68r4x1RKvG2BNnOV56A4
KuFJdhR6OdbkS+KsJYKwhuIxKlm1lSW9dnQjk/ZW7eajeql6BZhcHdl789Z12caWfqJT1O+JW6xp
0GI0H4VSvDS6feC7GWxNX6ocE7BDnytX0wJQ0X40KZFOA5Qu4NAm5Y/Qesx74C+6rZWgoQN7L7/m
DcLhQPYmQpNv/OnbWhHRQ8H9cU7UKwLPycN8a7N0tMc7Y66UTTIZkELm2LVCLfnZJ4PYDnVMuaHI
ab8a5oZUZYUQR2qu7RjqJw2vqFZHv4ZOlY9BaX5YTXKaCzvaqPOMg0at0tdA7GRLZW5HWFZBFdi1
40p+kVNT2oZxZNLzzZL7NpI+cTxCk6kiSH8mGsvwg++G+lL444PeVc+6kk1PRZNKZClW7+WYyYdk
CYFgPUnKJimSB8VsQZaBRmMy2qlOnCTxQ45lDM227L/Zw9EXAtRDn2ZfG4Xg4Eoa4YpF5eys0+lU
q3PiMWgXRuP8NOhwDU3CX5Mxjy9k7sTMEEW+UVql2e6BjEafJnAPVy4jcZ8DyVgawIJpW/mpTeH4
0kzmNTGM4FPJ4pfcsIiXyuB/YS2h86BX4UmpRv9o9nW6r/WxvIBqL+iggOFkHhrclMzI3QgB8A/b
lJ7Nvpx/K4BnzCX5KPdT2s6wCUh3n5whLtNnq5p0b47CZg9JQHEMlgYEslZNfQQ9yNQskAklSUoy
BUO/f+j6rn1qfdE+TYtFTGT9dd1L1ZwlaSjPp3V3VJVyU6plt113B8LDDikOAadr8+4pEcuAhn/0
r1ercmmbqKbxsJ6vRKYgotYoYfXxoww9ybbhEI+bddfGP3oiX4O14/JoWDP0G8YEu4i9dUPO2MXS
B0poyyHOb/EIAKhfd0U7YMlD0+6tu0ThzOeACv6fr2Zm+jKCrY+tv59Rmq+zyNW79Xf3BxF7Pc33
rzOmrGYVbk9UKZYfVTBeXFIjf1732n4KvFBPUieY/PC+J1ntHtFC4mRxm1N14Ni6iXtf8ZQpQPJR
C8mbcNOTaygH94QDw9yHoHovyVJ+NCv94d+Or7shTlSjn6dz31IkcNZjQd8yU0HYvl2fP9D7QWNv
x5uur+zLNFbyrh6pOzaayQW9Hlw3ZMs5vcwX+69DFAjtS4Gg3m3H2Px6gfXR9QENY/whTfvvpNJf
5LrsWViphUYHPRSXNpyeJkueD/90bMKjtGVFC3BgOSVXa3FRmpCnmIgbTObd569dVickFWVDuF+G
H5pAjeEi66hYfS3P0Zqiv1DPX3fWDfAfHgRJQsDc1NJwWffXh9Rpyk4RjiQ1U8VFXzZfL4W4OHMG
VTF368EOPh/+9KbfxlU6XyDdqkfcakScsrceUmt1H/TG/DCG0wGLZQVnZ9CfsewzD+rkrz3i/HbM
+vzHNrT158SIt9Usiut6Zq1kmzkd56+9aKq8Jprtr70SJS5pVcVtPZMkcKee6+kW+aXx3KksHPXO
/nosrT9Vn8XpbBvWCRxQ+VxmytYMR+UxHaziWcKL3SVxc78+BoIURhnZ2Xd1WmZbPaHdoFv1tSDr
tzecSEWnqAkLbaeUNLQBaFCngelFfXmLZ1LtmnDWrmjaWTHE8lL6nOo9qIrchffP9c+ll7K426s9
dZWpVwJHswg60sqiOtjdxBCoyeIBB5JyNsbmTlv808lkBcdhhN257ipFoYKVEUzWDGQeMeGCI6Aa
F7Ki5YVIR3cJGLOdNP2s4zr6CJj/uXDKmgcbsqCDnz8BQmiWO75AL1YDU7CQ4nxTKnPn5tlibsnz
U4lfHNoSbJD4Vimd8cH1cWBRZTz3OjWFAH9smCbSKwJ/fH5klc5jl0fUlCcnvliqpQdOT0Jkbany
r0SS7mxfqz8yO/5erRiyidysJiOuj8KqticY64PwkqsRqBHU4SpBI6Ak94Hma3d2yYW9HIqXzfo/
S461HUaQ2PFxekFV8m84uBxpbOwdadbz01i0D71dFW8xvUQcMZniaMCVXDOVWmh6SntW1dr0Zs0E
WmxWE6pBKaI6X7+awr7P/J3IkhpFDJuIUCm8SV6RSxKhW1ruhn12SyfMLkVJ/Hiqd9tOscpNxr3P
Dfph2Mt5YLqliFXAIUW9rUdCa4fcD5/zPlH2QsW+L6Y+ISyj2qVZF22EdijLoX4CLMUY0wGtBLH6
uO61tv/SSWN7EaZIn6cILBRuJAzby24ihZ2rK+N0GCcqkG3A3XNI5Vc/6bVdPmfdswrMY9NowkAb
OYhbAlKXYseyYq7RqPePWaSmT+oYRLvA7NONSJvttz/+47//62P8z+BXAZt1Cor8j7xbtEF52/z9
m6Z/+6P8Onz4/Ps3g1m8jhPV1AiXNBXZVJfHP96uUR5wtvK/6DPjtYjDaN+Z02sqi+OKMq1m2eId
VEffYXApCM1d9scgzM/LOWpU/AiMmXGtrJTHgBu/V2Sz/PW/9VihZz4yCh4NydvjkyR1dD0PWCFM
YLzOX7SdaWHslPBvWZoZ2X7l66wbJg9MOrLmup7RWMJZ//D/+Je/vFnfiY+inBjzcND+6+5/PxUZ
//5rec7/nPNvp9xFH3XRFL/b/+dZu1/F5S371fz7Sf/yyvz0P3877619+5cd8FVROz12v+rp+ovv
f/uPT3A58//3wT9+ra/yNJW//v7tg9J7u7xaEBX5tz8fWj5x1jX/dIUsr//ng8sf8Pdv57e2j97+
jyf8emvav39Trb+pOhMXWRGmpdMo+PbH8Gt9QP4ba3CZHpWpGJqmytq3P9AbtSFXmPU3praabJt8
b2RZs5VvfzRYZZeHjL/xGpZhUnXThWrx0D/+7j+v3K8P7P9yJWvLX/JP17Ip67pqkGHLItcWsFwV
8a/XsgwneCI6UXi9PgNg6spTDROb+m46biStDU5EkgYnKCjORIl8tlF7pohXZrpTkEMm128PdXfw
p5J5IEXQ2tgYeUKGc2MRGNf3CAAoIcTYZJ1muZXaC99t7sRG6VjnIFbtXGUJ1ZHDp6zMHtI0VV4o
AdzrweTOSvJ9JumTEp+GjZJke7zR50nahEYqXB+T7WnqtFcQ6bKbBuGevLbWo6NQTYZNok3+ABIS
trXWnqpYuzMT6aaM4hUvHv3E2oIgnRjK3SQP5z4BAgWvm0Zm5XVyCHaPAiqrWIx2gMNq7bspJKq/
1INcIXebtrbcRss9nEnveVS8zdnbHMML1Nut3hSuRvNe16ItRaBnUZcHfZjoVYbAoQcp2coBkBRd
uwgaPqWf/sqUHyOecLfE0O+koeFOBX3TJvXfgrA8ifI9BFHQSf5lUNNHyrcgzOZDCxK9KV/RNGxV
uXGkQPUS09pWOvfIevQsBc93S6dklu4KvdiQB0sxNdPOjQLFsiYSMS8kTy+CvcLAYItnqTLHTTVx
x6gTgmQbsYvhJzt+/94E2zShryVqDJP05ohUJzIze0FB/xKfrVj+FZnFw/Im1/DKhD29E0xHfvB0
7Pxymyvjqc9VFoizo5igvzTxDkd5X5npPh5OZq/f6ZHkDWbQOuFovqYSa1dNptcFb1kDPaqrh9rU
HnvAQhJzEM/SQVFl5k7iqtOd2beQOAeZo4lZRU1sOlbXJhsrb91W6c/VJHQHNts1ebXz5wo89dzx
c+KHlOSIwMpOqBe8nmBXZCwS1JP8YK9G3pFIPZSzOtWyYZ42PfIntAkEs+ZvqTkzyYL9HU/2k0hr
9VRq0jZTTcuL2r50CvgJvc50sEeXRzu6vGTJotJqP2TbApo8ETf4lsgsQsf+s34OiuDUNuNTKceo
z2BOTWHhSWAkQXDhIRdzfG/I3W8f+ICehBDvfFgpomAh1CD0qtNoB62XFjdsHD2QIyyuM6rGkPUO
CYvfQ1IX3FrRfzYG6mma4ouFTT73ZDzsdN2QcelEpQuIsdzSYyUrUUUMuevL3B3znNHpKHelO9T0
0gxStfo3zfiZ+17vv9NA2BVZGh/Q5UQXqt/nTFYoYNkFRa2unx7zyq6x97XlpukqohNS3z7QUNzK
xLHKcIR4w0PbaxTaWWYaPct6pj9lQavfuuLSml17ssP+kQQqmgq126MKHmS3VK72JkVOEFY8P/k5
K+dGFKdQSk5jB4EzTJ66TgPxFX70BVEOdy0Y0BwkP03HU6KLPeUB2fLdOZ8hAo7PQYNULiRSFOjI
1P6uKH3LMhbyeHTCbtqI/tmwsVDHszMo6bkBt1wPKiv5kY4aumA0Wer3gX4UAm6QAW0w7TJTvvU9
+ikUC4bx5sP/7JjCqslHnhcHqwIvQYFBVrHI675nWRThZW6OpATOwn/omztRDpu6iMCLdE4iemes
JbfLbgrmqRFRb7+0ZEw64OrjmH8XaCTr9KdW7FWoLOZceX4PbpdOnu+mXDCxfPEXflf+2Dw2frWT
0/BotJajK8+SAW2NmUh9oZC37SNyBhRpZ6LWyRTpFA01KbH3tgY/ncoSwnJWFXzXpkc+JvJJEYPw
+0WBhnlTI6pv0QU+hrL1UACGmxU3pG5rIMtzwoBw3zbMX/NqfCoE3W5zpEWWbOtW8xAJbUtFcg01
cjRpir3W1l+mON3KuXUcUbTnsRelUKWC6SUjYbIavVn8bvT+iPYP8hsEkrg8jG24Ic+CweV7UYPw
qV8j2O9Z6MQ8MG5zKd7WWAKmKL1YVrQZrWg3TMEL0puHhM4jLNFOO0bJR2VtiJPZzLGxywzDzSYg
4DPxj7SlmwjvPR1nxkU3QhdvNvomGskTzFOkCQcS7BPgQWWBGCl7Hazo1kLlEiDSZzX4kXVvWQX9
NiPvWAA7t1j2yj3dGv0c2N8rxMF91G+zzARQ9TMIf1eT6c4Ittr4o0piZxrFbogeI8V8onzN+htZ
g60+1r3ijMTe9qoCeI2LLaEn338imXISU3c67iZ69nvWZkYAY0eifeUqJDyqgN3CuPNYa1ANKx7j
AdVS6AWT4LLaGe1EGUm1f8dG+mM9Zs+043zSFOLqQfS0wS/1HEVOLEvAjia/pIsPypMOeexWWqUC
2oIxPuDIlsKXftaIpq/3U51yD0qsfTu1LnybGzWqnZQll2FAEi5++soPwrYBgzhq/t7SESaHy5vp
kbZa4VrdexNBtKKmS+fBgPeAymm5dzgqSicnJZ4WNTFBIG4R3/qczJPEONfqNRODl6UvIv7ONwjr
U0Mi73wnl9toPFD5PQQDGk6leE+IPzEwr2R25zF9g6n64rfZuYhG2K8q8Qk5ejT/3Bs/TKqrmcxb
y0xc7igVbvLe5guUgwZgnaiEjj8S7ZEJxrk02U8mLYlVJMCyG5mZn+xnrdl1bbnNRHsvU3KD9rGx
xKmRPm3urmHFkGX8yrnlFZGxtRptC6WGqcT0PWtzp2btr+eFa/OdJu7dKglMzMaNTsmokIkft/Jd
F6PjGct92ogtth2mbIZrFeUhU3tip/nY6OK/+9qur/ofRouFeGG7FrDXg4UqhYCporBVZAyM85Km
3Z9jZLJtZv8O9Ikglluchyh5ZJh06vVOGrLILXVxa3z7LZyGJ5HH70PHBR4q1daEB0h+uH2XJfZu
MFE06PkttbhQsyWpZM7hXWSZ/JN5DBNJPyaoAasPt4G+e9DCqN8UBbfoAYa6yQKHuBXEEYAenfxz
jsfPFP/q1uiN5yrQH3wbWzhXgCXThpoj0tMhxKb9eO5yETugYK5BREml2YWTzRAZIMyqo01aWt+l
MmbhaIl9bSFeH9H+Ik7qlOjWWZQyg3D6RFYZuHa3zOYsuAH2sxpX98weEQ1MV4RhQKnt2wjcox8H
t7aHbRLFp46749xfKvnUkqAeaNZnCwKbaAa3I068HqTPOuAuSbOqrBruHxW3g+5UlCM0POu7PgxM
cZzZOrbzxSjFRoR09VEs7Zr4wwB0SEt7a04gZqzqVSSfXa/tNdgarQ+co5GcyTKYLfMC3bjpyFMu
0hNUE65YBDMhtFMFkmp2P07vUlQ6U/iYTuXOR+vX6em57Mct6pl7GgOYkDKGcgRTyGB7uCKUxo0f
vv27sItzmdZ7GurEhVwMuT1kiEfjkGuD1niQ1ydpfolC9TRwaBbcsspyz02abwFJnFbp2PTfTUog
gza4GX+AlbijWu6q2PKq4qba2p6IhReT+aFPFnKUe5MMzoKE0XGI70JNuN0L7iu3tz+jtKCjDAdl
GvZzRR9B/lnFgk5GyWXzhCdwP1akLSnTtminfcrHmFmZO/U9I3H6JLhvTFxzkfFW5PotLA6zzt1V
8YXH3NvJCc5J8Ghl5i2FHWc9scTn3aXPAv09BKBkTERLDJJbR8VTpMdHnrgFs/oo+Po7vl5vyQJz
y053S7n1Kr38PhgSnNoPvqZHKZfchm5JN8h7iWl8SOuMMtkO4vohV0rjUGXlvSrTqY/V5FcyaNiw
AJRoBpJRBpMoI9VUZhZjTKD3YrLOJKkXTDLN5BGUdb+NRAINY+Z2GRu6fhSp9B0t9A/LpDPJAP9Q
TdotFqXn+xigJEqoZUWNpqH01DAV+SCy2Mnm+6XyUvZMvYS61akP2thaQ2ickf+idUxFmVsX4acY
0e+ximOSY49A3zrZXd47bp3upD2SGO8Gg+qG0meePLcmpqsydOcqBqMQHmTroHPxJoxeqoEsSA4w
uZnMNEAyToqDmkitrrRHFnmEbOmuXyI81ac7Qz/HncKAcbLJhxHVQyUnBwlyMhYuN5qL6+DD7TV9
N2mZuiSHkaZ9Ind3XO2bgkwvlutuIwyniFUPGI7ro/hpJ9ZstCBHH9VbD9J88JLYdC2WuCBFXBJj
7k0wyKQUbWeyWZCLtPcMlgwsjEN+tJdFcBrl11Ysk9/9MLdvyUSAj98hWx+vgUHls/wdxKXj++hb
rU3BoNZys+jz3+nbzHcz4g+c46cR0YZmhLswRlZcZB6lugusRsTlHkErHnfzfaq0e8Xi6xSjLgkK
BO2SmzNJyeajOWinVH2J8Kgk5qvCYin13zOb7kTSk3pmPEObPrKo8dTid5wm26hIL2GOODK/KtYb
QjAH/aVbah81Kn3VfsuVEyjuXeaQf9b723mbaE+WbDzEVB+7+CBHCetNmkIvJXMwwzgnFeoikFG+
8b0nWWUWjNgx9p6WdxW1YAcR0UYElBGwI43O2D71TJsR49Hs0dxGuhlT6g4D6+BS3SoTVCQ472kD
3C99nauEQdnylJQhdfwBg5bl6f3E5xObwXaWKeD79rYthVs0A6sl2pZhvysBx9XWXSbb7z3i+Tg1
vSmfURnuY6ZXxDaUSeAK5cmYGlfX7rr8XSREryifmiG2EnlIWrOPZiR9UXRA1rmdcQgA97mr1cG1
YJslxTUaulMqNrRcMemSBqO2KLpamGuzK4DQM4VHWOk2I3FSTLBMcC1hNDKTLN22ZdXTNGdhMzHk
toOMJr8akbRPYDcJ1Ju6/VBT061U7QLcBeEd6twQRru8BAsmDMmWkzLtmFBpCRrEwOa3CZ9hV3SH
ueu2Wvqi6r/rdL6bMp1qcb0j1sCL9ILJVnTuiWtxh26JzCrig2rX9zFow21d+fjppXcjjh5TqdyN
PnfJgUg139AXmhYikyizbtDBPTWkfFz1r6bBvaDiHUxNbhnkP7tDOTzW5Jd7tJ1Ub2glJLKgdeXq
I0PlnpvSvrXsTaFkj4STnSjfMj+Uib8BeWsYO+DPm7GDS6P9RsjsMDHdNmb3GNvtQ82E044tYE/J
Tqqn/TBirGqKe9LNWuQPs9VuS25+utXs4Gw7xmAztEj7SnRL2eBxYvSpB33XJsy/p/yRepkzfTTt
YabuorG6alovi1Eg69ydC+XDMjpGqfSoURvv8/IQ8A459vhj4N6qBhZuDW5TBqFDNGLmDy21MPlk
R4SxjJ1vI9eGzPtW/m/2zmu5cSVb00+EDrgEErckQU/KUa5uEFJJBSDhvXn6+aAdc6Z794k+M/dz
sRm7qkQRhMlc61+/yU8tbX0YjOizxlVtWVddy15ZE2DwHcxIfhdFsxvsaiM80CvVb40y28x9ty6b
7BSFNQ8KBuwl0V2mgsOL728aXYPpzekxwe1ngZriTW9Teh5m+LjvM83Yhi7UPAuZSCYPkVX7NiFu
Utyg5+9cz8RK/d2zv6f0a9LVLpiSfSPEA2EJsL/UVnQINMx1H/ZsQMXaHap7OPvs7smGXJFLrHUf
ruf4oORYhePVNDymunvH2JiwqQICRjx8DHSvtfEoDReBbyv2CWn0K4LdtsPgpbj59PgG5NjyDX9y
bC03aQsXItedfi2M7jjZhn66xCxwf/rWDzX9QMzKs3K/9Knyi4GyszY5KwSc+2lB4xqZc3aIiI1H
pzqtCgtDXVl9W/a3xYzasuE+02qPLd7s1oS2KKB7oO935plqxL13pnpdUaNnavgVF0QfKZz/VcjK
bq1GdocaPjViMARiRdocR3zYk6rcOujF+isVhq+PJUXxtNM6/ThDjY2d/k+EMl2v7UNnHota34QW
NRhg6ECiDhT1Cjq+aT8hAtkbzpdKxK6GbeYx3ZLBBmDGl/27Y1crvMDZdR/SJn50eA5Gm02+HLEr
tvvV5BRXZlocB54Xjn4LTMikISVt6klYKuHGC446ag3bLY7EOn3RriPfzDc6NoF1sK4afU3UhNOd
teq1ZNsPtD9O3pyz4M3Uoi0t9s9OqVfqVWvULsbEm3HcXkCXJaX+vhKfZtypVTpt3eE7hvO0alyq
RL3AhXzedvafsb84moskezA2sWXsqO2vY70AsrRo7vwW0D0TwbEyfszZigPt0KpoHmHe2ivT7/lF
3A33bUlMDPKADy+pnpF1jCxcfJbU3Oc6qV8s1XzUyfBd4aJm1XRmc7oGwbbIrRHZL3P2B20HPLhh
UrrO7HKrGzbZVHuyxSh1gDK0zE9mPLLEdMrJPiMykSwLVL2ifs1LOEpTeeLtJ10lLwMto27uzdHb
O96ZufDZnYCo28uYiR3+nxS0hJbB/Rvn+MEOnjIRnwQ1cNS+Jr63yimn0Q6sgiy91MOLPazt5quq
m2tf33Ce4xJGNNKUy+4Mmdx+yoaLSbNlRcHJxN9lleRVCXG/X6OJqddeGe3NsI/20kieGyJswkzc
R3V2MolXsdMMkY349Mhi0VIPbVpx68f0qwTx0cziKfdawkhDv7lU6nc3hDsD9MyL3K1RACOBAOSH
CIVy37toA0giLb1NZ04nG4qPyd7YTB0XjQKWZNkMf2ilHuzkpUF+CMl4Y1YvReTug7xiYDnwbPzO
xK+GHN0yfed0nFpnN+UvYpmJ86QqG+DhA5K6P2F80ClnZUZQEnQdTnZ/CQWgtTce6JKDoXsaEtaJ
wpabQa7TpHJgAXhbpGdXGbisnL+U88A8bSXr30guCEhNWcLbnWtU3yIzNnZ6nIJxP5hi5TTetqnl
WSAhMrhEpvfY1Lj6acMzCVCal0C+CDctxUlCZGLo+HCOQJDKzaR+hckLU8dVJH55gsVPGg+BBqVf
fecMFFSKPJpsiw4CbSCjJ6/Uv+IhxrmuIx/LQyObG8h3EkeuJ6gNdUMoDgJt2SUvUQplujQv1Oj3
cOsZD4fusHYDHnurdI64Z9PkmvjNpqlWs7lwqowmNbZQx8zjZDLRMKyLktq1CuUtmplC0Ijz9EEP
q1NqNS2/FD2+BtaSANhpYXlQjvdqqLa4xoqVIc7fyPB4abt5YH3J7+1kO05xBJAxfWCutZprPLSo
vR/wXZFrqeJXtzVsf3YV5aiH8il1SRucxh3DfHedRa3ht3yAhPtGOVkBCxGbXBj3WsGK3EXbeDoM
UQMpEwOoOt5hE7K828d+3M8d9pox7HfMrXahnI4kFK4yHQkQiJNGCFvjWjSg7itoa1MzUM3aYQtJ
ehWC6bnqbTK1g92aJTKiFLiinl/LTFuPkRadfl5AU5EMKf2sAu8htlCk2eZZ1DViAKvfeE680yhG
MTtAIjlfzADHjj7aVtbvgR2fMU0UrtArdJESWwsTVXLmbpC34vpYulWzKnL5iRyfLCIM3+lD1kg7
/ig4FkFyKrP8rY6RTrWTX4bUPiC4xGJtQ2IIVlmEJrVU4/M4yleJfeDa7CkBJxNCeFlucg/QqW1I
DhVbHQFDtCK9UlQdFSkbqxVtmvFYd2xztTpFDktQOWKoP5w58ecpqfw4fsuZuHlKrKOiWpOD48cd
OU2Az1iKrsm0goQ7rvo+2SAOHdNI3wgNUpWZEmoXTzwQQDwXKP7qgDGowAUcQxuaZStBGTCN0QmG
W7gzRf9gVNpXsEQWlPBP1loUBGcX6m6lt945sPX01LnDHYz0eU+A56K7umSTYdym5SmGVL4H7ie/
V1xSCCq3ZGiAkhJQYYMQNrKkKIJD6EQIAgGvPCAuJ+DJSAdnr2UW7p5NsTUzBy4bgOFM9Ok6jvRo
GxKpFYy+SLpxR7p0pibncQ67LWKD36QP56Cnyr0mh7bCSRZa7Hkat8KIpvOYbiDhB3fFHLyPTU3S
Sc1uXqEzGlAS/rzg2dwdtIqmTyeBV4917+TM2bOdPMNsJB/bPVQF+ksRigcrstXO8Ai2JrFy6Pt9
JPs/renIVSu6Q2agHWg6V1xkZa/KoRv2rcb1qTwQI0ekuJh6fX2cG2Q5bcyoYmKw0Vc4VPdT4DcS
hqEO05x0cNjYBLyt8W+YjknbIZUdWO1Ncs3ygF0A82DSZ2xOYcLdPrrls4hIAfT66pxY2KeYlsnT
69qYPFVix6G9dG1nIrwRfmkhlVUuuWgamVrc0DzW6GVX+EQISQE+OLP0wwS7o3rC732IIf9MUGFX
c5+oU5F1hxSz5K1n/ZHFaPqkU8UQXhxQx7H4cJluKpx+N/08uFtpDXcia5HgpVoMdU/99jxuyK7h
RBT9yO/ltj/J0n7LPESWhA5HSHeNVTvYlFcDKIPBHuJQKyVUm0XfzagxteIQAZ4HcnR9d9Bf0sKC
yGpgL4N5a0QiN/d1H5n7wo24cqa3Q1lCjuSQlgdkh8xO/WGRjZWKNN3UcgsQZ8/btV180SJvhTB8
Pt1bcxBdVYbt5zLuikNimEaPGPbK+urNDy6F9wIvbxlKm2sZ5uhDw6801LwnEa4GfBZFl9VbmJpv
vWUS6csOkJQvsif41YvUe9wb3brpnGZj2hxQgscQp5MDrWKLvEbWWZtcmSWJETPWEe1EQi4c5B9A
DE+5LzGuvCutPfUucy7HMrADbtKXruB9AQ6K60ZGsd8k9WlUxby3ISYmefRFYOETlb63Zl0eMYIJ
7kMv+iBaAOXhCAsW1ty6q7gLKxvfTtuK7tKcwZkXmfdeNg8kXUIOGIvoubc6BNGduDBpCe5bz2Td
V4svYEcBEGFhDlCIDXvj5vektJZbz6s+Yld2vxpigEpRMqUm9WkPt+nNcon/LQQlJYLG86i619xN
tmbXU7o3EU/dDDlIivs0KtWa4LMtfhndQeUD6cghw/c6I7m4jDAyEJ0LDqZ7kM+m6U9gzFubO/+Q
lvNGn1hZos76YzMipxLFAgAn+G3ZlKyd+C8zxeCiLS8WFgWc8AoM174fjBGd8YJ1dnH+WwubP+Nq
iKynqWE0FUfBsa4rylIiv6jkrGikdQ+OHfs26ERrQpwgBHV2x2zTFNbDoIFVBdhv8NvbS+9suk5J
X0qbpJAsv1dSNutYucU5Y/pqBO6a5ZA2tpvWxFyFa0VcOVGudeO3tusHTq75+lBDp8SHYVTxycq0
YzFWwV5ziu9mHl1Aubx6lBhnIzzWCItFLWVGAb43Dry1KGlfrDqowIzQV+PxPVcICTVmrYl0acpE
Qd5NC1xb4vE46d0mtwX7bZyFO6lCCpUuJaQo3vCt1K7Q5udC9HdWEaDkKlFs4od36utTqiUYOFRJ
6A/j5IN4Zce+w7asLt7x/xk2gQw/mSxRc8zcDDighZPtbuGJfGRlFWwDWd0HEURLohoZqM11iU1d
QblEI21aYOhpIjs6QOtoQdLZYPXlbdlD2l3QNPU6g4GnEA1vulKiOUELtEpSkW2sMH7TsI3JEvRU
dS1fR6CmVWLKYt+xk5FcF9wZsFRMYIhN0rpP4dA8hjYmIlk5HMIsW8+uldM/JFAyBodgY5R2TELM
epvWim5xTKJ1zSh9jwE55xkSc9Ie9GiqTnGM1ZJTy+XZtYybYwV+HQxkIYd9hXp9kRrn31qfdI+F
KyaGSwmnpAjJDJvwgciklj+ZcWA8ChoY5EmMBwYTK72qMHc/+YVl5R04g9puCjK4M15/jWTzrCnZ
7vM6mwYaCmufeiZ0M1Zb6DqZOLqzgxlZHqXrLHcJyulDvxJg6EAOxq2GFUUfmNxVJiHMuNGKt1xs
FbT8d9NrxD6zYOr0ZfE76IPwHe/uX1rx5fZFdJnmarrBt0VV23EFyZF7afvavVkTa3bQRxBrlj+W
kzfSf3atr9nxU5xZrDCZojSKm3LfG4IMAFwb7someuNpqnf1BHVT6U5+i6tgR1HMCM1oyqOTJHz1
ZEBxq1fVfTkiUk2EJ7ahZVT3VMib2GWfLUw7viCdUReRBdMm0KIBxiOmxCSYc0Ojzzv+vLjL/8VO
ph1kdBWicI96nYMRG1jBQfi2tkamf/6VKTLkzFwaRgCT7K7E6Kh1YgdHNpX4nphrTIaM8BhmrAQE
U8R+XBnipKKwP8HQSag/3Pwyy7C6GMsLMa6ocJUe7wO1iDrVpBHxGLeYMAbbyPam22BDr0GcS3Bp
dAtsm8F2oLl+XFqFn+W12BRGAjzvFMYRRgLhSpMYd4Oo51NeVPeYNbpXwdhkbLdBaprHsgYWmGpa
R3Jdkgcjwn+nzb80r6ovKCiwS6fVdM1k0zqaOsctYkPCR7HE7vurTXe3s6rkfQZeIxczu8+MBrrW
Er9GKvufrIzwq4Aijod4nr9gAVdsknBweSxgcIeR7PwMZXI/g/S5oe2bZAfc8sp+H6yCxo14wUPL
NvIiHBWtHdUaB4cgAF3PisdaU+rktaBD0skfJe7Zjwxl1ykqnnVt61hUiNG9SfalrdWJ3ic2GPAx
GBDFxs6mrE2JdVFUkYtOkjN5m9beAYWFe1o2vuU4xrGy0j+zraKT6hDM2vldY1Yz0tb5Eo/TtHU8
G3+LKXjIhsHcjg27T6kjzMRKCX+J5cXprV/ziNlGxFiqqTVS8spKuzOWl2RE6p0Y9rOiNViPlFD3
TaSP96ZywJ6YJNkWIVY/fy/dieYVnvo2n/D5LhtktbVwwbz0xDbWceJJWnyRXWCtnbgW44Pj9OOD
kOTem5r9MjdER1g6m0hSeu2FmJvuUkKMxdY/i3eKsFRsTqe96bigIWXhnYlJQDdE7eKbUjTWWnUW
rsEU2tt6FtbVcyY8VkiS3zq5zty+ncwX1Loe+Fi2z0vl3luT9u0yMGXXSs07MXoOND0FnNcXv3Cg
HKqupjdU0zkavfZsVDn9AKgnQ7as2JN2AtVXb7rrEsji92n4yoShQUo0ae8t3ayam2tpU8oORI2j
GWyY3MMPqAJUt6WrZdjfqhD3CgGJaBKM9+b0oic5RgkD5gbpJNRGs2DlSFxRjJIy2+nKAPKd9daO
HZGiEpwrzBKHCikfzrlgpvFXbicESHfNLTNfK7yROtt20V+r4Y7QRtz5wza+s7pgk5RugztaNn9E
c+GzcAevc6jDx0ngHPL8fkLVpUwbirskcIYXd2YbYQfaK8sj1TAT7v3kte69FwBUh0oD4FPQ6G2Y
erfQGsWTma6J/2pWgWHPJ+F58pYre5+YG1hv+kU0LVUZBDGEfj29b5dSTBT2BKA3hjTd5HLBResT
lFeOCSbcVvdTPxAQH/RwmiKD4RAA0NEa6vKtXpoyj3H3CJFyzuLp3iVhiy6hGHajnKxLFo+7psF9
KtZrY1db9a8osKyLxoTOT9wagNtT2XMQu/UDJfktjLXyRKiEvi0hy6+NHDeWEQ4Z/pTA1lMQ3KF1
QlEPZjKSBgLxXOF5lY9PiRk8hLJWO+xHmPPaif0Wx+ZO5WDwk6ix1ilToB4zqBmI9l9ulbpvJL1f
msC5kw7mC1HPjCMc42TfjpOxDhMRb9NK0Tj6jjlPF0l0XDKi+o9a+V2n9mMmsGus5tSBj9hvMrb0
VTGKeyxOXrOS1tUJ3dIf+kBuLC2rN/XI3KaFQbFq2RcROE1v+jjEz7xxRYL7XRnH9p1tuK/Y+3zk
gf4ed9MLJyheK0T3wPHWeZIQQ8KC0ViRDtdcL4mCzdpNhPD+FzqMZcth0xxJowMi7LwHou382dLc
TVdg/mQ3Jd/fKA+mnM/UI9G2lzGj7b5/N4tuRtRqm1DMxC1yyejTssFgVOZcFMeoqblcJVEudqkW
Mng1znJxEEJWBJesGRz6IsCLjNVAJ+2Lnoz2o8xtbEtrHV6bqWcnIdJ0ly/MrySK6BU6e9g2VpGd
CbUinJx6lozDdRBqzFdEtKF3r9dlQqjcmJTDztSdw5QN1wZdI38tk0MS4PLRioco/IBK+9K4Ezrl
TpLyXvRPHqLPKWLnrEMddgtmGONwqtE3H1ViYkI5jtH9iPtDWGR7GweqmNzJCxSkYTXNRXso8d5h
oYktPEnWiQeIaFGPw8Vb1Uj2/dADJUzaM9FQcEqCV5f2dE3cgbWdTDM8Nczj/ZRcWCJReguDIJrH
XuYDFVptrc0AzFdU1Qkl1bwpNZg6eXCQUMwukIYfo6oxQDOXUO88HXwVkUISSnuhglg1CwsjAxnd
6jooLljGIbVRmfBNfYBRFnU6nBc4nKVLcJVIuZ0nI77LplDddfLaVlwAG2h4NXYioCAvvRU66PwQ
M68UKXCNsKdrOUvp4yJwYk6B5ru2zrHxMRVWfk1K7aPTnWbbTi6J2INb+9Y8yS3BXp9j2urHrJ0O
qTfuyhQAuM3P7uD19HcOyIUelrtCJ2XDC/uj1T/0YzYx4LadzSLJGcuP2YEFKsdfxUKbSSrj21Sm
gHcEhqkUHMg2bk1+kHSeFKuqgCmCtNJsbTITO7sVTlAp3qm+lo7oGMf6rPdoYAr9u8VHzw8mBvkt
gOU4edcUyxB4oGyM0OPEpo4ZMUVgHw5Azqq1O9CiSD4ryToYYHVU9EAiSbuo6dvR8mVM9FxhTNoT
0NNKeZO7KChTOAJEESZ60pzAz1p4wKC5AwGl3HuU3yAjthszWZsNbIFyYkKWfFc2l/naNHPFtMfB
n8IztjNtNB4OBK1XTvNcj9OfquuwSYjs8awtL56pbcuSTI2K2J0VtgfjFmF16Ee2tQTjOvs4jasN
Zl+33irOlMv1ziazhElUyfbZVeZ1Nsz50iRvtofRjB2o7agnj8wMRqgy03RXD6TbO6qxd0Xjtb5C
FrNGjNorBJGhUZ6CMGhQpeLoWKmGKHB7+mOnmvswi0o+aMUgtsYwwtfRRsK84vAwuDFue7awic/Q
JZkADkGlg3FwS9xFADePyPD1WT+LtPMLu3s3e4CnXBorVX6zkOfbSjYwecT4oSSjdazavoTzjNUT
wygMTu5mPHrat2joHKYVMtvEDQVJHRt+iqfayuljrK518pmWVL06oT0eUVZuyEoGEWcLr8rmynK+
gvo7HiZm6IlDfTIHv2VaFIfSIMvWMJL1TNjSWjerBliffrsMohfLftUFpAmzZ5LWOVuzRW5gA+HF
DvRxopQyBwYE6SH0rKhA4ApS2AubzmrQ1EFZxrQGgwTfwGgGKofYjgV8wxiPUWTc2WmwmwoekZH4
dq4C8E0aHCOtAHZJEfUrs7ChCqgra9ewiTPG3YF29mRlHI3MeTLzEf+oEkMYPZVbb4jQZlhldq5w
MmH8GfiTrTRE37R/SLPPrQxupaNXZFrxRSQcLIc6UsMLHksqoe7b3529BU83L8RdPQDarqXrjjtN
w1a9cooXCaS0G0wYmlZlMY+Cl2FijrIKKdyRcI3rIsBNu03FeM7N7Llv7UdTxe2dPfQnawwvrP2/
zGb+jPU5xgDNd8ZUnZtFnWA0gLnJMuNOCo3kS4pFJ9iqUMZbO/9imdXwc0FtkfZOuaepPxeACsee
ggXaM0M3fAuBkzZoBmro2z2ERBjRcHHUCbJ2tp/Al5ragH2gJ/2GMKqVLvOvGnrfjB+7RbYlkzO2
d6MfsO3qdl3p9AeB/DgdajYvIwP/xxbU96gUA1od7BgKJvhxsQvn8zhH4x+3f887g85YZe3FC7/D
IgBerCcqvQgbG4SHW4wDF76Nhp0F9efSZE5cMnj9OPBiGiTQi8qHKEtjKunoue4CetuSx3V5G0uk
3hTN2esT5mNW8B2bmdg4SOrpTWDmqG05YHeqz9aI+rn5GpbIhNIk1sy1NX0NvRc/0ewQqw4H6Rim
kjHX+PZoapO3+HAPLrPGiLnTerLniaKvutTUVCcl4D+0Nu552OTa6oaPbr723BAje3rnTeNw8cfJ
nWGqKHc7NP3NqDjA0J0iTOZKXNxQPMBEEdhYjo+SmdlmKOsETQtuqGoOv3uUDimAyNHWDd90EGKG
XllfmvppkNzwgNrRNuvEnY5U3x90uEEO/eA6cuBfyPY5CGClUnz1K70vdkSfgzMNbBvyq7dcgpNt
4mOm/neZaI2vKogXTDrovWPPOOtzOKxGAwlnP75WWYdXEouAzJVOB7D0s4DFkfJLiWBVPxYDnJoY
d864mAk0lkDKkC+GFSZBqwzR7arBLKxiKV6NFmBfVk2+ZcyvQe9wjUEJ6N/etcgqd2343RB9ftY0
xLQixbjK1vuDGfefreFglVIrfT89moU5bzqHOPOoBe6VKdNFQQMeMnty8UU7dkPPsLQpKAkj/Zdu
Zi1e6BZ5y8FD1VaCQizsrNXA5fb6QGOu12XXQLbnIUqavRTVh242yIpKzUNsO/PkT8XN1lgrgA04
QX1jXF3Ierb4DQ/hJfbS+r2w4oudueIb+4mDZz15qmjuxyZwbwB3nwML1TlENTAO6YOrhfY+DbMj
WfAdM8gheYqq4Z6Iy3TjYgu5G5vR3YOK4ZEIOzxNzFs3xtNDK6iB8mdZJ9PNCZg6eMxuMZUSj25c
F+e8wxtnHotPOyc5Vd2Pypj3IuTqN8sEXbYYPwW0guvZJpOAIjPikgDbeThlbS1Hw8UTI429Wacv
CWLck+FoYmd7brQ26xnmpcEp+f/Cyv8bYaX4j7rKdZHhj9f8s7ByecNfukrb/oewdWHiHGi54n+L
Km3rHyaiSAdRpeW5tqN7/yWqJGXxH4iCCRK3XdSVAnf//1JVaob5D5uOwdF1A2xHl578f5FVmrb7
L6pKaViOJaHWCl0KaXmW8zeFcJ/pc+EwRqawDGLUI1q8ztRrm9bHZij8EtKCYeYUAh2MpwRaOdYr
ycnQg3d0T/cTez10JRies5N8wprYpjqAXJ96t1lWrLQiJL+gxJVz+t15EaVE6SH9mjOMERIU5nqy
j+aBCQ80rqCxIFdGvKTTS2yB+sUB/H4vnx6q2T7ZOtNqO0K/gZR+hcabyWHCgZlF8kk/DpnJ5qdL
iK2hY56jhM/RugWUaeenwBMXkJVNNDkoEJe/JVPzsLyzj3H+Y8Ds2Hzuzz+32qnwolOW04mjeu7h
fDfeGtMW8p6TxZicx8/V4LHO0l11CZ58JSmBirXZMEdYaDL7bPP62rjV3RhAVGZ/2Y7jdDUD5+Ck
7nX5gTmtFhHhdJVG2/o/32V0GslSkFwaHHXWP1/ItOxw3Uzvs+T3jlL0iODIhBil+7X8kp/fjqHy
N/D1JleE5zjsHURRtrQnEweu7PJSZKxoYfrpuJW1yiv6GewVofZoNxdmaxvTdiGmJ5FMRZ/eXH55
jnqqaIoaJPLrpmnlZhTg1h2Zzgq3ZsyL3UMjmXa2SDrG8NNxOJmOWctNXZFFr2L2GbOGk6eVjxZK
hw3Ekn5tZzoHF7VoM/mW3WITS5IbGisOqhjGt5Ih1KqpsWRVfb+OUPJDKSQzMuCiaGHvjxoW8Qlc
mVNlyOnCBOfH1rD1y2w4ukTwrp1t11rEPTQbWhDLt5d7uWnSz5+PqIbwbqj1m1puE7vtzlIHZLXL
zfKRGhHvpuH4veRWxsaY65g432Rf75C/YESSqs+Jk1MhHSizXeFZR7zYb1oYoq6cIFgY8Bvy5T4B
VsIXRHOuVSlekRpgxsiJzaS4Rlr8GSx33fKvHmW9GbYGxqe86a93slSHEPSnhqHVzwnrvPLy033y
kMkNOll0XU1y6206WRhhbW9rvtbBrc+S/tNpA81nBH+xpTz+JIGIfrkdIYdiFP2WOiQZ5IhPynEi
XVGf/LxjDrv84p/TbdfWn3S4APsRsMyJTTIekp/jSgjmgUSV3+n23c/RagWP8uxkkLAYUC1fOija
NT5PDOyC5iZ6+sd/kqf/NwYGi6b7//gXLKuToMEybd10Ham7rvmvmm/XYUQ2h2z/vWCRCTLnANeM
66SBCi6f/58/jSX33z/NsVhZaY1Quf5tLWS2zhpkpFijTzy5A89NeGIrd5GGDFsdPqnWu7flpvnP
H8tq/h8/dvn3fzJpGJOpacgYWJAW98A5/4yDHKYMT/v/cDYNhPr//kkuEn5H8B9ChH/9pCFD8B4z
dViZFitRH9wACnmwg9tUuEQPR2XrpzNPv8djMNj2NYNXCyv1lofe4T9/ZwM3gX87FMewhZAmp1vo
y6H+05ceyqYODRsbuRjBbe+0B1tVR69n2V6Ox2Cmt1JVfjaM8E9KNETSHFRovy5Hl6FhqNXGAYfG
An58yXQ8hv+Ho/tXr4G/7rt/Prq/nagxQasy6tx3WQLBJWeeUQY8pMtWBlx96NjgwmUXU+W0s82x
+J8+3/rvDsBFrMWN6EnGEH87Pd7slhbjVLGSjYPtbUMUVgIqMDZomILlMcVnGVvbuP2KCYbBLPDc
ePILg2KWLMVSM0nYBnNu/YFhehNyuYW9d2VAFHbVk3DMm9HKG2Y9yNCmMmD9pxO12LETg41k1N5x
bq38Dr8pvcEEjZ0yX7aJZZdXTgwXv7wbIhKps85a0N1m1QwcXVZ1+xyhcxJjluTiwB+7WE/raFUi
gwsdDvc/W4qBFga6Ao/YstUYSkLJJee55Gext14Ey4gGm9BdET5/Z+c4HnjoQpZVdFjOwfI/HSFT
dv0rXr6qWjY7T2DNFE1bmRofmED/bB11+Z0azmOWdkhX4VK7y2aFmv02i/SO5IhbNX6bgVWuMH5V
q44gUMyZt8nAINt2fJVpV8XjgQuC75nGC0A8J2vZeiBrzdtp5o/JzykTJ093fkf49Ac298TPxyw3
8U9FpYXULODe5YoBDmKW5NNdbtxoOfWDkDfHY/bMNuw1/b5lafmrvBHkJOTm61DDvI/5vj97yc/a
HntcpbxZ3g2SSekITr28iz3EqbBf4ir952fBNJZF9m+LMA8pC7F0PQ/Y/G/rkyRkdR4FPmc/lWDX
o51srPBhlpRfZdLzxEKbLEMOqUQn5Uj16Q7uQxQUb9Wycy2nIp7n76BBuI0Nxk/JljfdvZ3HTxN+
CPDoKC5rh0v/8+zfhY3+1ogA6RxCmgBwIlj8thxX86cp/my1ZW1oOdOw9K82b9WW0768dSk8h2w6
AZ3uizgmRdC4hgkVSLFQwHN772Q4LyyLXp+ln+2Mz5yZxaeg56q2FfeWEOMvTx+JCKCR40fS5Wwv
v7lzS4CZprzXqYCwgrr9VIw1WCcL2HLrN9yEYS8f4Jm9ZT23cj1QBxWp/pgWzYklkL59ubnRSRP2
Hr3hwGtFeGwvd7Nclj0trCAWCCwM0YvX9e3nXhfl92Cj1BVJtBt0iVx4YTZ5sEkq5zE1eU4mZHT4
fnq3SRc3MKC/apDa4u6EfUYSR2GK68/He2xeLspMyodyU7kdZK5llwNe3P08jKYVfi6rxUC+kOe0
DwNHsrIyao6JS6sNv0sr4JZbHvmy5rR0g/zVVEgHlz+UiqUl68dbjsXoz9/IiRu/rXcge6e+hAqc
uObnsuoYCZXWUlEmXvg1AnDEuvZhzW8kxj3lOQ8cP6NNCJqF1oIpNYccZqFmo4wrPJri3FlufIqx
VVbymXVvsy550V2OGAs8d4ZyztX0FnKvGN9awYr485gWJnE4LtUXUv77sA0R6VXq015qTAy+YhgN
ywtwZzbU+PcvD9IY9zZCwru2bsl4x3zD++lRli4CoMJDctf7oW58O5bGlWG7Lhvn9vNkx9Z4rov5
u42GM6SZfEUP+tl2XCovVS91bT3VbvSZFtyVTnFEyZZREvOHjIEpxlmDQUP0cx7GAGOI5H+Rdx7L
kSNrln6VfgG0uUNj2aElRQTJZHIDI5NMaDikQzx9f6i+o3pWs57FrbIsq8rLjADcf3HOd67/FLQ6
5UgNG7lGjwTgXnq7kOdi9c+J8M87/y9A0dN/vdz/jZf03375/yU+yeFo+598rf+LnrQGwdR85v/2
H3/Btn2W/3b7qfqvPPnzf7T9/A7/wil5/267lk2XzujOk/T6/6P1l/bSwouA5ZtvMwRwOHD/xVOi
8xfCc9zAkpaAZCopiP/FUzKZFwgHB7NA0iMC0/P+Xxp/BglLCfG/jnXPktI0+RHIFXAlzCdrmQz8
7xXY6GrXqllsuiYhmyXeOo0sPZjZAZnesDUzvDaZu4OTPLw1RTQ/93FxLlKp30yZ+Vd0u9hwE91j
HbWITDbMN4+mfcgGIOADDuAuGn/lY/TdZJlP6A7CWgcj2GQMm8DRC4chj96MqLOQq9r0h8P8pYJ6
fChGDxf1LLe2NX+z46cEgs73Fvdmse1NdnT//HIgFxDOStIf//klDZ3HSAGig3JJWpC99wxsnh3L
1Lyazds4DM5DNFTZr49RJAMaZoCsopiOeipYdIn0mz9fwDVDbkYV5E9Zwo/WYNhsgx52J95CP5s5
HQI8tx0C1fXcYlrLiY3ZVpwb+GFQASElsjy6wVYXMYGbY7o31AbLwXrssHx6kr5chjuAUKDJJzw3
//zFcMnUayHHc5MmyWasBpZ/c3SqhCf2qH+CbVIOi2ciVOwXikdub8inbnEr0nF+K71TxUg3I/7k
ZjX7iIi6nS9jrLtyjokVSYfNbNu3UMzkX82pf2lSWBVV4/UnknIodfzm1JhqgtoACYRV/XFK9LCN
Uy51BywWVol0i9AYc6mdumsjYY+YwhBd56NUmzZiuq2izEddHZIwkQ8aHeV8xA0hj2TLFCt/Uuzu
/HzYAKlzVsiaBob/yt4MVm5z7cotyJHoqJX90S0sRjsJhqPout/4zj4daqZQJ/aX8lBAJ3nzILLM
WbOsGNf938YBMaPN7N40VY1kspKbybPa3YygYSXG7lY0PrQCp98aKojWPKw1da2zMeJSbDKf4Tvp
CALlSxkjClwwD+Z0VCocYD72+BlZvk5TjLU6xg2f0Ji3Gv1KAkxhQTKrY4+njxkOAoomJta1jR7C
dChXAk1e2AaPV2DWERuxKeD38OTdsZd0rz5lHe8G1TYotYT1QHgJ9GpFFou9pmRq2uac8QpQX9RP
nRn8+AOPicLOF5pvZVRwLU3s93T7HtYjrxKpIRVOuwSC4C0dkGPnOCsD5w30822m88ftdtFTx3aQ
WzbNsL0Fes73LkmU/Hu2cazMtxjebapbtYk9tofuV5o4+x5dzmH0K8wiJQuOHNU7PZB+RD73hF3h
pArf3TZQX22FV9KzNaMtYJZuEUzQokjYImtq6wMOXxEP8dJECLZrnNg5xYmb2t9ByqqNJywpsb5A
8eKPMcNkcZ2mPU0WkB5D2kherfBPTRuyGmMMZZ0mECNv3GckVHiiDDxz2nkszOqlVcUH7qPqzDor
IdGldzZRAL5hmGusHEqS6uPKR37Tuvcuo/Djky3BsIQ56reCQV8BmSxzfFaImc3oMsRPUTg9VYIM
L3icXvri6JG4c9b+mw24frHVgIkJmpz6Te1zwn34CK/xfkx9dv0Da/Vqqicmne6rP8eIB32OUR0Q
MWIA3Rh0jJu/miGfuT2cT0BkMfL2lO53nTUD8CaCHYU5l3t3Dr4y3lkMOxB8nOHd8v3vAUdwaamj
IXFOmK33IYsiJ5cYu2Qe9HeiBntkYBCoNTl9DVFjq4E9+iCGGZuPt0Wm/JRy3l9gplI1R5gyUxZH
qjtP/K+05mIHdOQ3h+Mot7MBbqSTARDVRL+bkfeg1bhDXY3FI07V2RrQcBiqqJlnOe4mRdhfdBIu
qRLH3C0btoC4gWCDdcgP0GfHjIpBQbgGsBHU7psioC6K0pyl9yL9G4INTlJEqDBTurbez/WY8Y8p
YuUTKTOvhFC9RWPhHWwBSzRPkl8iAu+hWHrRbky7UveYEAMmoBmYAGMoj1AtS6h/JH5ZnXkhnhJ4
h9o0Q9+e/cl/Cdtq8Qc2D6bEKm8uYAqrCj+0QkHld1O+64QdggLXt8BwvJ0XNA9A2X6NNgbCRY/D
pAyHQOQyYXWX4J/sRAgpivIMk047e2+wN26qIG6kz4d7Z/s/+cCjboKs6tM8eRIdYrRaAm6QMWvp
IXqF/yL3lZ/87Vz1MYP2ZfFcxig7gg/4ZP0uxHdb5vM7CUrfsMjCfWqcEOAAyDlqmzcGXjx6FQ8f
uFl2eM9jJq+JO63roHoiwim/xhgVUY92/vjLRubAWxk/JGHxWKv6RWCYhP77VvUcpD5etywmWKbf
SsLMKEExk1PJiFVtQjVJzENjaBStLSVAblsgVJA96gY7At6UrT+7BOkmG64ll/12LU4xvNqpmt5i
u7vjGX0y7PBFkBa8mmSHI4D7hWu3fRxAvaQjDixM0fMxaFLkyi3Wk2g2LklqL3S2+kjEjdz7en5F
yS0Qp0f1zu95Q0bvWpKDtQZ6pY+gy/tzIJMLa5tNDn+dt8KOt1ka8zLG7nOKDgI5MMGzubOWXqTZ
WUybHuS4GeIsoy8sq04AEwrjg5HpARGMqI9zmT32QfbSCZWBsTafwop3eJYBVfyS9OKjPLxoViAr
NNpBUhApA7ATcEddbgiTARDRifAYzN8jLI9tgGgPSGNr7jV6UfLhBnEaMYo3+PxqrugVbSEpdWH3
d7RqRtvGdG5Nt+VxxXbR27jjEk5opNH1gV3LY9wS4TVOVr2tQ1Viz0W6Sv7uxUiw/PNP1AEq/2E2
7V2doLZBMeLvhejegGD8HhzYvWUzP4Pn8ldtrJnj6HeZTP4xCFnvR4WBVz7r9DlwXodZTluOTtBW
Ru/wAiDWYor/FuDyOU2vWeOPTwT1cQz+ZGHUbYNkzLeNHJazaPHvzs81V8Em67vHsazbW7WMp6ze
q/fdMPNTgP9WgzJ3jeov+J572PcGiSJdD/Mrf+lnLV/DOvi0EHKQSd4+0xsxmYPwrLymvPALUbTk
NLuFcxQmgxyjHnBw0mqnI3Qxbt+naAJ4kXLnl1a9CgQ2o2jhYjnm8GilebfpWr6CwmuOVu59Rzbh
4jl7hlaMpy5OyMibsA+mznPpoe4LXGT+rHcfgkC84GKBye2oaIdcHugKj56DeMC3yQayysdo7tDu
2z/skMxVmLb6qNPPPpssskDjnwIsjz8Re1XHB49gP+QJ8A1tUiRx2FUeR20J5C/q39vU1KTbDd0q
ddVjiSHuEFYPFlXDo0GNjr0tebYSyS5pweIwkskRxTdY2BqRouPtz4XlvRlIZKAELKFicDvclg0g
0ODP6DPu0uHg6QQmDVozil9oVk4nT1aeeOvcHfyddBAvx5JERU3Bb9FibxATNHisVxZlBwUaGLEI
R7NGM2H39lm00xuR6BupYXFxYtEFozDbAt/CqF2mcicqcTdaUESaj3TrKhsbL2LGQ/rdz9T5ceFC
ci2wxGfNRPoactd9jro5T8pXL96CMCA0sIXjYzYuyB2zI8oASUbHUZsgkucOQNrVJdvC70BRRulr
4zUYDHPQ6dbFj2uNw0qDDjCsh2pBdQ2Yk5NrEsYInTPIR/g02Hu64HcmRBMVoujVFOaEST2HoLk4
66gnhLgqf8T04miemwC2iQFLdlMJ6yRmFqNElSC+DOqXDiRdHk/3JZ2GdHMPXbsPgQKWUu/y/MKK
j3cjIFCNOAdo5XpKbdwqxU839Qn3Dqw0VPHPc/5Zsvjbe238zfqEZLuKP2B8rJM0O8aO/KoSrISm
OzvbLCejLbDHDSfwuAX9iz0teXDKyQKTjTmRTzJfWbiC4rIb9gIR5QqZ266cY483IRtXLOzggUyt
hCtq9xerlkA5s4TpXjIvJLT60EvLP8ggRum5uL8H1IM92KS9KxFg2KEmR3LXBRaeaz+/Yx6F4WvA
a8IM8dDPjGQGu8huRdy8jJj8jWA8cH6POzue2NGVU3syq00apn9lG40sEgeEKSLj42yxIeaayW5B
ewJ3LEcQ7jw6yL3I+sLsyHxla0zY/JB61YzD2g3bWHEYguQbPPeK7KxiV7c5aJrUtlksW9ku9PD5
9edpLOOjG7knMlamk1FJGGlMpHq+nR3I/ZcO3u4hCEmvECbRjFn43IqKWESma3xxt8pFjOQYBPxO
xntSlTVKIKhZTgFBMpfq1g7QOpx0cg7VSFaegiyVQFW0jPFLpfpPJGPApn6WblHC82XxoVhRgD2h
ao4gThhv59YXWxOV+yeovhwzWBqr8WynyU1w325Zz8V1BAgrs5kq10yLHJ38xKZY6EBi70Z5tJ2s
8iOt+FzMthMbQ/bh2vJ8ze54yc1kYHro3P6vVyLC0sRp7etg0ORHmIwMB5JNXOE+kl+Vb2Q2c9oK
/5VTgSHqiIig6EEkhIwtycREToWcd2tV1YOLyJpQTaxYtm4OClXEUUViVZoK/x0XbR8QmYiUfNNO
oLpmS6aX2Hka85BUa394sxJBgtF5TpgpD55fYsUTz7D0/Ix+0uWhiKKFW5qkrzKt7wjAPj2SZg6d
PUXPAUklLCBgNkpUgy7fF7sukASOte4dOF+L7xdaPV+Kj2GxxUso9JJYuNALB/0eBmZxIexBruoi
cC6dBBLsEOq78jkt11kN1coIz3CiCcPy4p8mcdvD5Nf7QhAYHHFTEfWAsH1AUaHSltIaNgubHQbl
AZGSiWWx1h+dgxnQ/ABy7vEKjS4JEoiZfJXvpjonAdfPnqLZfpK2TZEmYFtyAzcBH2lh1zwpZviF
vweFtDWVLOJLHpw+IfizxGw86vi7MaznpGjA9TCQxrQbob0q45OXw3v1s2otBn5Wx0n2nbSevPnZ
rFHShkh863OjmnOKuXDXFjbhf4qZrwagavMIsBXtkVMiUUVgUoP4dy+xQKaeRzb3jKwvRBCtR1t1
e8hB04ZMu1uXth3xWL98ZfwRpfFtDpdIFAQolniDJ1mTM+W+TRnNgYsvblUylKN+kRwyMSiQLMq2
VgJTt8jN3UC7vbLHV0PxeRqENm6cFXMpdF4BuFP89+ukkXfCcp5GUkS3TDNIWsQdvbbaD/JMUefa
+apxGdVwRvMyLzVtmmH3r+kq2lZ8DWMmThPIZHysxSUN2n0YRfFFhOKTTLZEvs4ifxxK+JyL0pNA
7scsgvrSMtbg/hH0R1mxwn/SHVzrsYjIDxglalUL8s8h8rqRNRkPlWD3sm5qkyAO2vmig9Oim00R
Rf1aW/4Pxrj00FsOLtMel09WdCeDGNlCf/L6ArIrA8DgSiPKLb7qufolGws4ijt+aQBtk3kxKRT3
eJne/dl41eUCPnMTa0OQzcfAIIRngQCWNDKPJRIGMDC2twkYVgUWWEvlJA+4uj6k4EOqAzBlGMQO
+Bj3kZOzhiFBEVwv5nLSYGwCQDZ91M77PACArYYMEbpvooGwDr4Cepe3MazHd4WkNoJhi7i2Na7m
4L4rn2Ak7bc/bhg2p9QdXmeJushNvhUXLSZ7LGA5loVt0AoOe7PfQGJ770twEGlRb5nTIyDs2E6Y
GsilpDrmXet3vv/bJ7aSAhKK73IVgZ2Ygd3OmhyxsToZnE51ErAJwBGnilcmTtz40VpPLlpmstt3
busxzmp+a0NeMVrzNTYcTb1Dgnm1xJGxPqgBBrRfpR4Q22fBOcfByhW5GB58A8hW9RFb1oxLODjL
tkkO8FAe4oo7qRILw26Rg7aK1UUuw4JvyzqbfNCjNy5wELHNeshAeshx401vXcN/NnpxiBEXNWIX
70TM8Rp+poJOXDYJuIaEkHHBsmRdXbB2tNuqW3qLZjyUoeK3F69lXOz8SXvXDoKt7OxyK5xnxzsQ
jIfi0mW8NU9uuAkHlmVcEcd24M7x80MU9wPog2cclzGqQ5Ydbt6TYZ7+8WT4tyQBjyiQmH6Rv645
CkKWJc9yalCjZiFx3MCK4L/FAxGgRcygLJsH8osLd0tS17BT5H+VaEzX6tYlg8+dQBzrkJ0Lm3PG
k+28TjPkPiWxxHEzqz3j0R/gQMhv05VPpwswatzRcZkgL/KXxDJ++rYAoOdXJK7gCN8O7bSfHPoi
Nadf0OlYpeNeiZiLTbN4J6j+0yz0GUnNXaeAWvAcYT90nj1ZsJi2CdougH6MCxSt7vM3fxj/tkiY
VoLMTAyCWY8439p0WdhuIWiQkxY5/Wbqo3mtB83g1BqvQLfQ6MeciFNE498CZ/VgbzoUtH6dk05N
iiCHFyLVvjgUtPLYmMhql12Rb4Kxf0gwHCFC0d2BwQlzvsi5pln52pSDgKMuuZtdBtA6K9d57Gku
dF5I6d4k0QHQGgN10KA+CsaTJAGtvYQXAVMYk/flcSZFewBwPZqhPNbk2BvFO40XBR4G4ybJNipy
7FU48/FZlUZqZaATmL6tECtKm/rDUf7JgMGtmUs3q6qcCGhh0941JtJz61MLtL6kJRBPmDR/raAX
28oh9RlSGRFOHNgVxsFE6veOfzl0xb2EQAiZVz4Q67YOm1FcZdQBUQnaE6jUgVMhT4jfLdSRYDN1
SKtLKzprazVOcGMEswnw6G6DXiGasvsNtUgLNGCdJgB97XGRAcbuS19Gfysv/dWaMl3jGF/SfAFT
9oYejjHpz7ijKGMaoswrZ1//iiKz2TLQRX3A4Wxg6NvopDchv0b9ijgg5CzZJrXg7MGKkx62tboG
76/8aocRkSG+g8wgJATgjB5xUxjIqumF3/EWOXjVRwKS6E6LXZU79dnsceMNGeeYQdfnZoBLNKB8
njUOO30VYfY7dlt7Z4XJT1K1NL8Dmc+5n2+nrrpq0pv29qAImuBklAYGiglj/0617k24aQNYGooc
IOwjUwk4NgpLiW0vF7JmDA3s3PaeCtpQvD/ZX+4D2DQxt0KVGtsonX4LFIEplrFCTXwg/kjZH7UX
DzsIMdxEVKeimI/oz9MxQnsZCQdDPWUVVwNY3wzQ9oIljJV69Bs6RhdrN6f5QxXojosNF0Pu2eM2
5Jxss/yv1qO1aSpt7G1indgD2St7gacaAtxlCVFpBTOFZCcnVVvLvo0dMEshq2Bpmo2bNtHw5cAk
kmDmiXeyfRbPv1BTiCfpv1oDkAUu1Du20rXXeMOenwhIyYTmTZF+Aboiv0WepEbIeKHHxI+OBmbO
I2irVRbNdFKWe/JdFV16l4GH098raV4a6aYHxjtrmGtPaR/jDGQDrBKYnaJhoJcU/UF2bHxNgHKp
Df/B+x0UY06WhJXvdIt6/qZQuZ+QReD03y5RuE1I3DmW53hjhB1wCVhwHnGOY9ychzz/dOb83i7L
urLFtZgKHG6QChfiPhzGcol0s4Z7qrKB2GSskBYQv8JPgge3oxqIwooWKTbXk3xBrLW2cga3WZ7F
yH9RGQAn/dW2+FecEGI6Vmx8lV43bDFR4dFj2gjI+tKl025q47UTWt5GZyy57aa+BTZzazvg0Yxb
E9Mnna9dbcvYMh7rWiY7j+VHYvvRKzbhg558+XuKrgKT4JowDANMCOMsfosLUcTxirfmpR1vNkaD
Q2AHb7WYAGlFVzCJMK4Yzq0JDnmqkuKZJYJaG7kzr23e79VcG8+hwwNUk0g3g/8I2SEdKoMPSYBg
7pqePxvHya61k8fg7vfqjXGQJXmeiS9+iz2wX/0cP7RRA32uSg4eESO9I8qj67VcQPmxgS/ZjOW+
aiCVpMQN9D1HaZOaXEqpyWvR4OfAIRhSVjdEN0oaY7w3wWdFYhLTMP99mMN3a4LjKGoXBGz+pcb8
ybHwFwcGEF+pHcpIlBQKuHzJPEk0+m572Y9i6btx+/g1jqzslTlGuYc4wBzR/RgrkCvuDKrPX5j3
KlZrbHvhmZMA/iCvID+kdUAlxfzQsZk0EZXTgbuvKk7wkQizODPFOu3ar7kwzSdRe4zx05xmpuMm
rgzmImg+/Ijuvqy22kp+3MY1noOLNab2NVHZCSQFcNqINwqkEMbfP2b2DLHjyJKZHVhtEsVpW7d/
cvm6wP8z4qZI+vpprr3m4DQODkYASbCuym3VB6B0h0to+g8GsF/PY1TBX9a1WQ2rtGH/GDDy3IvR
eZNTxxaMU6ArP/Ro/oEPhTs6h2gY5fCDCuPxnHDOc2QbhPXM9srP7Ze2PQ8zGsI5oNhIDZqmth2K
lfLgAFQZQvMgbl+mAi2yG/q7aMlfk+qVhuFAgB+6HesyL3y0rm5PVmP/1M5ZFEzNTAtk/FQzYksM
VgLmemhtYxnGsxCMk79B3r+PuQBOFiIxLDhCz9Ot9+uPKZ+IJyINDhZ+va86583OCFmHRrMxDdrr
VkPDBKKLk6Z4lYq1SmKeGnjjecf6BdzcwJ+K4wDLAVC2gv/rBfozyMR7YGIK1WjcZdJ9t9jLrih4
d4YzJGuvyr11ZkR/6aI+6K/Ye3BXtySmu8CVAm7ivZur8DAP5CHAOC/AIG3+yZlzbHkpa+PuRswS
yWw4gkd7E437w4DTWpckom16eXTshY+M2RXgzHCKk/j3RJL6vhFMv2ERrzuTikDArhqi+arMAgLU
fJmImUiKJekEy/ZmtFxM9fqlwTY0NSND9i6+ESnH1su8R9VEuyjeK30f7PlnHPxglwwfUaS+CQM0
Loqy3bPoIOYJZrrbW+auSLy/YVjcaebUsS2zT/60yU4apFcsX3pM3OLZJAi0osdfzMlEBaMPAFbB
0L3xvZ2NJxJ/nfNKVCurJ8FmnSoHJx0hjJAWdoT7Ep/i6Cc26bdSdA8UuuTs1Ga7szt2ozKfnkq3
odgP+cZA1KxnzT7FUPp518fJVdfwcOyCQWRgdtfUxZmB9xI6bxS9kSRFB8ZudiYOIa7NBc8l7vUo
2UQEOc9fe/SRsVM7PurS+NOp8EK+4A88mEsXjDwR3fDOUvKxZEieGOKJldpGuuzv67p+rB3qHI1C
DzG6cSdvlhNn1RrGi2nQYgUUJ2mOtE1gFG5H50+hsXZCw+fgfTQEX2MzJcGVYR5ERAKaKv+0lNb8
fTsQkM7Qj6y8DuSDpyVtigNMtaGIppJbVayUmf98wexhuE6CDRXT1lbte4F6LrQzSZKtuFatp3ZF
23xgAXvKtDxpNyYcozXfvaqCOV+/VTp4RYNwz6R3QzSF5oCWIkmTD6PX2VZWYscc4rdPN8EgCd60
Ni1gXcmtG+eZ8MZXdOa7WutzPpNJXeQS1DH0qK4udhISNYPEHFcrFKg5eHEEyCjTb8uVAgvBEp1F
cSbCnW0SocBjvrJemd812E79N+0ibHbyrziiKfQZWM1Ju4/tC2V6R0uV7Cy7fGErkG2ziEfDtu6R
Mh9a2SYb7AGEo7zEvHFoEOZ7Tj4Ya7HwC2wgzDmMAArMV1pnLyZXc9jlOz+wXpsipDdYVtIOYS7+
kJ8cK7ulJHque5oASYAwt9z41Gva8IiyItmFNpmJMvtO2mkViXbrJlO/tQ3+IKM7fFMs7yVC/bVx
/6eEd9L6KFvvGqiCQKYMZgLPfR63e3zxv3RUySMYq3tiDdyKM8YFWkXybalEijw8TbX7C2lfzuyT
3GSao5HkTWz1MZDfY4xeaQUwmetwW7D1AwYHfg83YYQhssNKLLo90o0HhD/nJkArDP8xlsu2klko
M8pOF+BTsU+vG786GL67AD6+JkXDZ7Y8YN1THCM0Uvjy7PY1yKd7y013qli9yfme5hQBpG38vUcN
EMa+Tv4Oc/owpyVjbP0cmlRGovcWwdAPGpC3glX3itJmy3CHP2WTsv0iGRqJ5KWMMso6cgbi2XkT
lKIICoezixB6HRnZzXOM55pBQwOyn/ht5L7AhNY+seW72lGvU8PONYLaMyjrOIbeM9Opp6gn68cH
r9SV0UPQJ/OhcNJqneW/KmRW68FnmNbZgoYkEH+RRn77DXBPNpWJbRODR2ZLyv4HXKVvZNucsNqV
XXMEm072PbCK88zoIRm+CZ79sV31SoCqi+j9RaYAHV2KNjNP78rX71nO3qkO3ij77nUGw7Yqw49l
bsMY9NvTnBPxk/LGnh+1fpTz9BRHfPsVNA+YQO/OxNw8ei/K5dHiHd1kSX3IlR+vYx0e2jq4Ik47
WG61LzqT/wySnSgJ2OH9C3r5phJxnydK926orwknGW0S5TVbf6oAJOPXJOOG8OrmZPX9XfdtvXYW
7IRyN7QxT6EawOsU1f6fr2lJr2a1vIwCnvLsMu8ctj6rTnEaT3WNpm0kdK9oAKJX7W+vIEZWrhEB
MBiyNqUik9lpEU/8rZ1sQo0JDWiI61+hyHDzBs+KdDl+Z3PrNcV+yII3SZJNA8NgXdTMhLkUflkQ
e/2hPnmOvmAF4NytsTlwYwKyND47aPv2yJRrWJAsMDFraz+UHMmp5bwzGv6ZZLitEhpR8keC3P+T
WLxEBts6Q6oPV7MaXr4hrg8BY0eX6Vs+brRXU+G4GkksD9LyFrlwxusgOBkOWXtZcO3D/BX9/sEp
cDlVbvVo8a5uMqXPc8Ejg0PiTwYH1gNitAogFNj+unWgZHTd0St/i1mf/aaFNBt921NF16KOpDtw
EgHfVzDkqEKhxIccF0b5Prn2uQwLhlPT+0go+1qP8hezarDVIZO9LGl3KvJ+Kp8fYvhugAmsGf/O
q7z5iMS8HTseoqkz38cln8AlAAM526Nti2UJXXOWcMEaQj02UfBa9+HOkPUeHaK3EhOJKQ0nVMML
UUviSNInNxQXq6uq9dScLbeLoaPw+4xG360nohVNu/1Y5uFBxYa0doOrP5UbcpCPlNd/VNyfMoN9
hDnWG/VC5MOHemfmcjIbQoGw3/DIx6+2b898fnJrAbxalRYs0aBDqRcxTjFUezINgDQjCAbRY05f
jrVi0udaN0xIDgWKEVeYV0ufmza6qZ0TtH8CB/aaSx+HoISzFmPkBqXTJ7ms8DV08LBgwXAzDu9z
VzK0NZtrV7KKcOVdmRkJas1l5j4tnewGpOsiWQ0n+RIhHLe3MIF1Fbhckh6ju77hLQtVskodQqdU
sCm8x6aC5ESF9lUl+9hYZH52uUmFOhgeCX5cLVAqjpYdLDshPiaDgw50GzwStZxbxP+1jDJSsUoo
XlCGPjHuvlJf5CUoBJeeenEVIsGTM5x3yh8jokoXeX9wmStM0njGp7MH+nUJCoaBoVHsdGhTd8un
NjeoKWFdOn3+gwD3TbN/QPMz4DRDY8VERjjzHa0nUYdLwzk9WVX+jcgQ/1uWjytBcGZeRt+JGd86
B5WWlfTnekHFEyZ2EIN/Tb3+faqCP+4I6AatLLr/RzVGr3XF5SBCehz0hg5ZFCQYRqhMceXvRndi
n+/coO3/QuDxG+T4uAJkbjUlkqzRwny2d+prpKbfTivfvNa52j1z3n5By9n9IRzgbDr1CeXMWUFU
4Dxy8e/0BCcPW6jAP4EHW7wnCVrX62T809bkZGvqvdDIqQjQLWmmy56rPpHPXizjAB4DcmTJR8xC
iqCM2+iox0F46EsEuo3+XbJA3nQapIYN27zF/D+QkqylehkL8eQDqrXR1qFkNAZiv3/XzbS4D5uT
HpNXmB+3IRv5B+M5twgPtdR0Z6m/sJyZAjPkPosJbBglzODP96AoHwLQBAxKkJlVQZBu0ugrWTTF
DsUZkis+Ca1XaT4xG1doAWpudKMfr3Eskc/a3cfkLN+H/Mvzw/II/XEN/3db6+lgRcZhdjKJoZI4
nEmYr9E4OVd0h+gRY2RRwclRrbxEZJN6Vq7PQzFfdR8xiQ1adLAC8GViJpuQmvGsogRqlNEHTAP/
0ue3F5Pl8rpKnywtqFz8CBoe3+ZE8CLilak7dGlEcgy0DAa/+bwFDeSykJiQqu0TNRSPbAINUnhO
hij+NC1RmvB7KeXEnzylz/YY5KTL2DPvJyJhqvm9ahkfAYu79XIxLExLv0wY+Up2QIiNxJjWlqWx
6RYBGyycEr6g3m2a8VF3PMKBfF+uhRKVDR5P884L87t1LPpZx/zFwmTdEh5KMZQAGKVgYQTvbfKa
rKVBPIt0IFJXM2PJ22jxTWd/4lwYq2E0fyGCiHapbvSuTcffaS9DIrKuaAmtK9ueVeW5j2WGhSRV
gX50+/YgPRXfINGRfj4Yu0i854XH5xjAeuEW3leK1o+tFrVdBRefteZsjMF18Gj9UZBv+2UqGOQv
uHb6nUMtOmRuvIgr72nLpEG44OpdNoKMmwhY6UDWJZDtgI0yxMB5/SnShjn5nrVickwd//qo2Gqf
KnKNSH610Q3bBC846kGgcMpi09lNai+nnKijh0bigh6WB1Bx9heWGJeSGnRn3O0shjPkqLjxFuRE
xorAA8CmAcXSua8M4zG2NFysPjK54QC4zdAFkNnM1f6xicPfIXtzBIVfecT2yrCGp5xl0jYLXlPJ
0YVg9L2NLK4FxOm6Mt01a4N2E7UsECpSBE2wrdz9tH1R8SmJkGIi7n7PUG429YDuwUNvJ5CWoP/O
P9hE3gblqX1DebaWZsTnygXZppfMhxwU+gEg3bi/VC6JA5R5xHloRn0ZZPbUwxocicuc9AuptSPz
9c60yUe9RrtBrN1Bplgj8dx88/e9iosS+1CzckM0y21RrjO2J5sQkOrwnxydx3L0NhpFn4hVJAim
beekltTK2rB+JeYERvDpfejFTI3tsS11k8AX7j3XvRo2VUkkEF7ZIbnkrQ8kHDYSEbZEg+jq0SyI
gERlLPdETO7qgGT1KKnvp5xNE3LBG4qbY1Bln5liI8cS8pQaPU9HO7/n/Xyo6owzJQu2Xs5usGSc
vNIaVInynG/R5mS+J862QKezMkJLbZIugN7U6Idq8NDwKfbaDoP6Cq0H6tEfghRPDSVaJIi8s3z1
UlYyX8eEvVkN2EmEbXrqoKtMllx3s3mseuPRmrp9jIHuoLqrx+m6JQKpW99E/+GjzOZo9avNwFYr
zIOvuMYU5PTxvy7KJ3bwFSPpoVyhZ3U4atsP4drjdlKglhCWFxyjOeo+9KI8Xnos1jbxoTCIrE1Q
veHCzNE40qXPS9iqyTut0cNF2vywmftT2BnOugJ5l9WFczFKn3MC9VzsaLYnjkDMKRHEWcL5ZZBD
AAQxogEZwlD/OmPXOR35IsDu0tb7nWfqHrBPODfbBzd2WY6x7VqDMF7HoQJcl5KamSc96anDP3in
3QbV8DOKmWCtTbRImpWL3Qw/CAAS3f3PTuNPBvxLO6SdxN5AkehHpP5DcEfb+KXJD+R7WBxoLni/
C1u6dUhQc277+E1p+hLQSusGCSI9AvBHXIzvmbMMDFEihgkBs4RklXZMGazIP8tG4Kd5jsxclGet
6XqrgMmHNMmK9nIwlVLfezGSDxUS4h3MvbO3Nf1zVErU4DCz2Kfe1wQl+j1iCgw+Eui9vBeLC5GB
wArV9d9oGziZvZS91LKxyazHrS3iqx0zYCcOYCDLT6DRgGHsOMhC4piUlXLYWxxLUTarA2iZhcRT
nzpNtnj4MAchyqGUiQORv1nOfotZTrdOEpQi0nkpXKM6ZM5U7RrgNsjj4S/4P/Ncmw/jjDrIcCdz
jSK1P7pW7dPczDtWnigXzc1cEA03+fWVhS2fb2IjVSyS58nnSkrbDxcVEvMEsA4qTB4JrvAZGgMr
pZp8wZvfr+QwxidjuoQuISmD3uiOuJmaekKqmmpH7d2CjVbhZpj7ImfV1/4NCl1MWCZZqAHy1JxK
qvDjW6P5l2h+x9yy2xOyZMkhwvP00qKiUAxt3VR8kPnwModQmvndEvgNo8ZZbAI4zZI/PQVUq2hv
y7zmrrFAwA7vnuUj9bL8jyCnzpsrtgxZ8FEp71Ol9b2ujF/i3VmsVeJ+aJJjHzKck1EI7bR3z43s
GL3hkErNcF+lTM5qi2haEf5CKvhRJQMDWMD0yR04tcjuz9G2C7qIsgG5FkSi7wSXZz4QCTPODg0R
qn+7gf+juvwFY4C7kVgX1UChqjPr7DSEgYt+cHZJbD8NCcO7WuKfniHlbcqw5xYy3gQKjd5gNe3N
S8f1ggYFblrHgqzp3ausgndoVedBR/7Kn3tEexbq74yhmG3UFecaHC5Ty3dFj+ZxSWlNZaUXz3aM
LQjb8W4YCIELM9hXNjdSZRAV0ckRYV3HxKxN+ZlJy9rMvKCrAK0EMWPsDQtWRnkJ12qGAbdrhYm/
0c0eBDRHUAfOb6VpsKOWRSF1+IPXzoTWDRFi4nTYOtZ0TKRBFAG/BEYEJFozmfUexpbIhRqpalJT
0Ff0bVxD5KjqFQvbaQLKlhDa5KJEqstfp6PiGTQwQFBTiEcz19uWHpoiIgVg9Y3RE76RAzPix6Ef
nrlymJfHFkYTlR403oW6pBd3EijYEXoWXZQIh2CmnpzW35JczqBtdH/H6ikw2/e0jbKDmbc/sVUJ
unqEB+Ey12wztuYG8awhrMMWtFm5xA2YvhKruuMSJY7jlvL3kau7DSsU7azuPsPx3V3kxgN7tMiD
H+XjXLKrN2mwrvfzhfWnz27o/MqoImpTRXorgnevY55R9dk6Nld2wLSSqZxcTUVEI2tuvUFgTqh6
uY7ae1YFZ+mfsZGgFCJ5KdcFWRY5jTMrDSbTv74JF6VKmbbIiZxOt74AtP5NBx4/2eBaqVP/o/T9
B2kNLPkl14piK9BWSzgqLL41fHeegLY5mZ3cRUgv133ETKEYiQYR413mAomnj4e09xslyU8m1Gft
Hoch/muX+s028k8/RZhs9F8NJ7AWI2L2gSFsqR9kbrrULtB+M+SRMx3Wyk/Uaz6jGAs5F3qZboIE
iYfIzXnvG/GPYyFiBgPgxajKjNr4lcTPbhMSNBqBA44delgWX0R8oEuRPBH9+EgfjCj6NRwQ+zK5
FDZykyaZER1ljymNLPkFJQE41DcmR3zV0NkG9BlOnX/5BdugXtkTPxaDCQBr7w4IYx0g15dZ+Nsw
7CS21NB4wcb9LMV9nPnyNuHack7GwNRjkvlngHAOBAj+gpYHltJOgRCii6wZ1xlusaHeZDVpN3um
6+8Vi5ytEZafrv9uT3Dufc9GlJWge8CPzEmS8yEVGIdgYO6lxbQAwRJ2RWM1RHcJJ/QqbsNbovKt
Z5XY0Csy39Of0FHlzvcQ9zWuw5D3DSQUNk7Z73TPWmvp8YvaxXiiQcFCpfjscFWtGpHeYJBtkqj8
CZtxky8elHaanlC98ulX7ScvUrb3E7FptLyf2uhPdemXAqVJqPP7rPXRraZXL/HeQcvIjdQhsEIe
VO2YySlqLl1mqyfb8w6zQSWJVH4bdHTnufTuCmB7cI56AsSRe2fiNiRjDhlZoB9r8y1aZbEyLV5L
3qqNJZ1XP13e0bBEjg2Kr9bxtLVJFOLKIx+To2ydDTCX2g56d4Qwa7RLj/6lfSv7ZD84mAgbDIPt
fBgbXJdZydptwnehWuDCtM0lXOFgn1rhucOmim3K9ZjtsVhw22MYM1adlieBTJlwgrFnR/N7Sv76
pl34wUVBwqUesI+E8s6Pi02uxnu8TSiX3KRcFwmwSO4/Lq0PaSuftBnz6EmjWheSxCALLlAQHwTf
R/z/qyDDj1qxEFM5AXvTrQeoTZhH3pgJ5y2vOchTJopGmB/yjFPKIvY5ysrvilL1QoXMNyDJLtf4
ihhU1oTU2xrsYWoubEllP1ktc6fQJ4R5XsIKOsDaGuZs/ZIQC71LevZiiXAY/WkCoJRmIR9h46xq
5mutrPeyXxJBaFXWRcmYSaX38/KVuhVqUq4TNPOamczCciTCwavds920ARnjw7Gp0/oxL61/diUH
JttEAdhyLxZ4aYV97log3gr8KNk7gvulaIMDughg11W+MZZJHSrFZ0KvjJNde3ct7UI8FuO+izXM
P/9kOzD7srmnxCY+edvwsGSGHV7yoscdOOgvE59MgRFp49esuZ2AeYocuzd07FSM2Fl3TcSoGFyx
0TUngA14qdL6jMPBQ5nbyvsSgd9kV+NJQpVlg3RB7MFfzzl16mBxHBTsTVmg8FsDUzQ0kUOjFzEF
kLTFRphsMwHgt2btvzEjhqdNZ6/j0fqd3AqKFvMThtftYWhDnhSHHakRQEHOYvlbJrWxMxJCraVw
EzxB4slAA+BnBfOPOLtyuO/ZJjwGGUe+rgt766UsJTPp0Ixw0+Blog2oSrCpWZ58xdI656H9HU/x
aRgWFveUPcZlGG/ZZG9GwzjGJshxacS/boHYJvK4mmwjvMOD9iNqdNixqZ6SKLpaKkifTF//2Yld
rBX65E06YJmewoQPMRi3mjNs1Rj0F6ZkidkKUJUFDiPsamASrxp10tQ449WBMb2mzTcO7LLPLbYA
QuorQc4wL1g1HUuHi5qJ72OZhcXWzVxK68RnTDrb22r0p43L976mdyPGo6pAN8434Iv2Lsj6EBkw
q+xS2TvgzgyqgEu2lbx3onPqJeYOocxbOis4wRIQc1brQy1mRVI669fjWAf9D6dZVz7ZLaqiMche
emaeUdacmB/XFfWyBbSYJUxkbZ18fiypM44M2v09O6rdrJki2no8Dg6ZrEhCiX2lo4kgm7j5shni
wlljnnyWhY92AbSIBDuzLcVMbEuHzFIV66bVLyTIMh0SXXSPEadffZaJ/68edb9PBPe3JT4jh/Gs
bXGiOo5NFxDz+trttE1dl5Ek3niXhLt6PpYBZJvB4/+XLx8pX+ad4VfJpkjQXLeBeQv64C0XHto9
6MPGKPxltAia2FR/VTYZ1xyeTpXYRG175lNQ5ez3DC9DePXVVF5DLtOx7WP47eQ7azAf67w2441V
bzu7mR6ndn6N7MWrl+Ck4CMxFdt7HRHIYnRTDtQsYdvpPmqNrxpRpEqNzyJeTiEvIYM9Tr48u0NA
neAoEWZJBHq36QVOSg9N1b7iSrT98I5gezqZjLyFRIGRNdvxyxtncw8J8Rvx6s5nfXVKiuCizH9h
qbszyvZobSkj3NldxhETu8yRB8yFAg9s4JdIyjhW12UQmUhS6Pisgk8MLcjekKisMlnu+T06wEYN
NtgG+WbTiU1tW+1ep6aFMbcXOxobuTMH65zaybzX7BgSw73ZiuIuRL8TDvVjP4pTl4svVpoBeqtM
YL6Qm2ksApgt4okPO2MFYqNwr63HoKjCs/bcuz6xdioaLvE4PIioSvd9b3/wdr6a8JKOvZqX4Qu1
qkvP2c68j1kc5MQE+MfGr82D1+uHRhZyPfSOs4/tY9mSEx3YhXhFOEhWkM8qPZbpnfWHXm9bNzCZ
+6ZB5zo08Jza4yjSt3rqmBFEeHAnL38JRquDLolMUJT3UyBRRBM9zMyb+Nq4qzB5e0xrWPqOg0nh
5M8I+HtRkXTPvJrASJoM/GxbvitKWoegQLJ6GwYq5zrTmzH3XxWTvP0AiIUZXnDXoUtQki2DDwzA
qka9wZaJRdszCYkeKOklKq6gDHZzQexWNXa3FkMG32KFM0PE5ta09oRGo3CqeLdQNyG7SlR4H8/p
pzegE3Wt8MZwHbeiyaFDovYiR1bWxvAOnamds1GYrxHx0e3Ahzux0JiN91qYH52NREep3f9/m+OC
Ccymmw3Qp2u3eqiYGGfoMTrRPEgmzwelPvpBEJvFnEF2zUE4XrZ2RF8fs7a9y3F4wzXvjkRwvRCl
tjzHlr/2BcXMUBZE45Y8HEzOAwzrKKAosnLziUPmODSnLsvDB3v+Navk7KnOOI1W6fG5mMWm5udQ
BY2zCe1DZRPcTHGKZsC4yDxIJ+BntdrJRDKyMZUf7pA39BtlMapBqMB1UzrcQsVBkB7OWiZhXTr4
qy4kCjFS+qV+pht1Xlie8jaQwZuSd1P4Y3DpEWBf/v9fyTDRoObm8f8/Mv3CHla2SRyus/wXNzw3
OHVapGO0h6hqPnAId10iX6mCYA04OcyEkZCPPBcfXMaP+OXrG4C6rBnKa4Lgcelk+8c0Vm+87D3S
3wQ2MNa59wGdnvKzd2PyYGB3IZo9D76zDWMIL4xzQ360I+XvSeCkPKjA926iHB97GrMPz0WRWJJ4
eEAMJg698DhMc+MOhfxDarXNcxwQeYTuP0R5xf44jvoJ93j71dT6Zxjkcz0J6zFB3PSQWNU/5dKq
J4me1p7PWj3ojLUXMzEnmo4Q7TSkLEYs0SKwviDpT91MX9PYAYLml3ubre99Wijel3RcWSGDzz6m
0+6ISWrJU9p4gbXtqJlPPahvS2D4qyR7qCqvN2AdUooUbV0IWr9gGXrHQxqs2Gqa924cwq+rbpmO
6ssQjagt9U+NRhy/GS9t5p96tJsXH6suV3MDz7rs/N2UzUxIY8JsCXdpmWfa00Q7QsUZdUN0TEXa
0pDOxq2DreI77AgQ+RFxMcNMJuVpw4pqx6whOlt98yICokh1J997Y+KipbsEzBUk96Vhhaday2Sn
A9VfBgorGhvWG5FKvoJFV+nZaIMnl8oDKxqKfy94YsmfrICa5huXqZpuCbBn6HnqPO7wHEUozTJ2
nz6QCPIDf+PnAbFsQb5XGetyM298hBplem1EQ8wziVBhoxmYazq22I4uMjR9HhbnZrduu42b8Mjo
3F20YumuZJbHAp8daRfRBkhr55F4PbV9yy9nQh3Pm/gYmgaElYmrk7tmw1xxMLH8WySYj5YCxKWj
09j5N5SwNIRC73BJXJKyuZuQvvVBsHFC49qpwuVvZaA0qyIAZALUNArEug4HXK/AEFXESG+ixNw3
AXI9kCi58rptERfoNPudTCY2ISp98AsBakVSQdvYnwUzqNVgsBhNGUiV6F9pGURL8t5nhVSLBUFG
HqIJATfnAAditJjTckyVs0nEH7eXq/PuUEEvIVPMqARz6bR+YM9uEZagPzJq/w2nPpFDOElE7dtH
lpYjnn/QbISPfaucQxy9w+uwdXUwky2JCQckT7zOJuTQSeU9+lPGgAnwdu/O2cm03IfWdMWmSsoU
9sb7gIG887k4rfYWo788pKXxr9LVTZgTwRFz9TdVJ7PCXEv1LfZxPU2ogvgjVTK7HDAOKwIEsgVE
VoIUYmt7hLe5M1N24ZFMCETJjccFnWxVh6mV3wb++uWDuvkdB2oxNlcmSXLldS77c2j2SUyYuCVq
YsIKBX3GPg5mucvCgIRF2e69oEenJxZKPZtNp/pbnje3H2GxYRQAflbuZUWCRiLGjEDfZmchKxVN
+dyC+T+Eqtxm7ngOA+Ou7J358C/2+d1nk/TlYpELYlbfFhFOyMh/rZbVJpa9auNlBhbcEVdsj7wC
5kvp03sOXbBpCxgJ3ZJt1wXme6bYPlafDQiLjQYxv5GV/YDKHurAmAcrq6pepoI4A/AoIXFeB8xZ
6dpp5Ntg+08DTgI8QHd2T3stGv2HfKZaoxeRtgOGaqjU2hy974okMtIRzRWC82/Qm3Q7Y4NHtvJf
wbcF/o8p/XHPLXRn2/G1lJZxICbxteJU31XyK/WxUbu9WW/iqvvpJ5e3Lc5MnsqNcC26zbbhrSMm
d8XBvfGG/gu+nrvv6+iad5U4WCL953nEE0gzeEIBXkX3Lla/Q82YcOM03seUX8NSfBuZ3vdIwtej
bT8WZrAxl88jxd2Md7/Mtir0dhPZxr2XSnyYjX1CX3EKAyLrpIWPZGrsO74x/IPzYhdrxwMsVdjR
hbcjd/hq8gaQKah3sceHK+miNZNLpKfzj09OOEo12v3oDp4k8zNH/6VdNxzQf3/r9j2yeBqWdx+t
L4MAt37Vc/yPEcsTmsRz2EA1Vqn1oMUrRwLRRlKse6KE4AP+ZHP8VhpYpGRE+DdQBzbtJx+z2vIX
JxW+D0F6HAJX7IzUGXEdzUfTK/gWQnbHLaBXviVt4NsrB3Dbs97XLAI2KQcvXrpuFfLejoKhexI6
r9GIuVF24lB7BXZBpk/O6F8z0qzg4kyfxGsAHnE0nkaP6MkyOcU10oMCjFDzm5ntvdFg92ekhQe7
ygOcMcmubrqHEcFHG+GeNIgYJ9WNPNikeuz74RZrRjg1YfLeXOFA9iCv8tLy2ntI0hz5ndTtsPLy
4A6nwdnJCaxc3CzRMGwhg60XG39vK0RiP749vDQ2oGzHY2SQBafUM06q68VqsJx/U0RhnHnNyqnD
4/KZZdjvtm5zNy8FKeXyw2yPmFOWdKPBObtQFGJSGRdhoiCkp0CRXbbrbATCMDk1WtDuhqPtvmK0
yXaj+GkECb6UPBd8KT+j4dO+jtRN3pC/gJ3lZ8rhR7fBV9PU951nbWOKwiklpSotJdLU6J/0xbTX
Lf4u0/jtQITSLn6V0fAyhOdQPtRR82B35HmwLGCrxUtBTUfKd6SKr2hG5ToMF3PxvrboYQOruxC2
EEKgjN6CluDYmp9X4L9cNZ3zqmYXAmXu/yvGhCon+wwxHdtD8akUDLSE4nHqKbSnxwEVYdmjqK+I
k8TUGR+7sGGXmphXSOq44McvVBfFzay5MAzxkeOOuK9DlHzWPP8omvLl8MVRXHhnU7rFij0EdU5N
MoU7NyuFQDwskwCroZceo+pDzwwdXHhhdmBcLT0cU50RA4Fa0KtPyqrlvm/799RYVjjzTQeFuRn7
Esd9Mi9xEtdc69fcm5lQxtaVvOl1DDj/Ajf1mJf5Y2Sj8mW6yBqGPnwKv8Mg8XFuKJ715jZ50j5K
LWaYK3811i70slN0kK1+tCvi14Z0fI97qffJnO29EVp6BrKnbYYHgro/hQDu68EdAQB+JlsZVUL0
JzOfZRqobODbWX7yv6Wu7gciOwvM33USHHz4Z2tRtX86nj9pw4PM/XSTBlsVoUENTB7tv+KJfvZh
0wfKe7EopKNYvFNcUioW4ZHDEQBaX52sNL1Ps/55rFkL+clM0kf67k7Rr5rzGwvEU9OPcgMstN6D
7wEWZzR3TANo2KYYsxyJIkQPlx+tHfwKtCWOm6C2t503Ri8X9nbzRorgOk3JRysbOOk4gJIRA1yT
X/ti8ftSg64S1V+bxS7ikwFYzN49iTKM5ZjkmzfCun/6lilvkl/M5o5/GvadbqwWdgHJ1+300rjl
Xz7wynA2M5cIj5Gt3vgPobxBC24gIfMWPe4qrmOx6e3w0FkMbRwJWlAYrr92Hbc7zJ0FICQqsQVZ
X13RmBselqUHDQcKGjQSbBX7ShRYoHu1ChRr8+x5LovPqeehRSn1rErryUuMHXmVaxsh8LoVw82J
7GGTsi8xJ/9frGGKpMV00TKGGrFsnh0v2JbawBEjy79ZYQEavZrxN2L1FSRFpHm2ZqQe+r+k32BX
Zrm+iADXnszeqvCFMKe33KhuU1C+4Ny6Fnn72ScoMhFFUfEUL14+hCcjc94LhiwsT0SNnxJOmsBE
kDBASIhrna38pSi63eC2MDdCEns4wuyUVZoEpuZP7zNi1UNTJH/RcrDz7NYxq3XRNB9RyyI3E/O8
VYx5cevvJ1ZhzIzxjSjj02iwAJYaC3hi1u98WlTKfHMJqreeZFyrtqdDkoQfsV7rcfafRVDYm2X0
hTaByrMZSMCsIxXuUUZpykAT+IuPsXoyhk2Fjt1oug8Dutq2B0TmCIKchmhTlco7REy3bV+fLOH2
Oxc7pc6Y6ZcAl04IYn5ndyOIQaJ0Sp8NuWy6KtQctAPl1LS7JDzEaipOSh+LWGLHLKaNnSL68Bp2
cjH9TY5iDLOQzcAO3YslsLeOki20bZUrlu/JxU0vYwvhzsoYeNsCvzO1BasL60GhYufnqf88i1xg
/ALdypvFfeOiMDcNbn8fOQz7Dq4Bq/mNdzWe0cGJ823oMzJJCfrF+svzlKNMKrGbqX62EObUuwnV
aR3PrzOcFcN/Uk6f7gIv+J4w3BQ9NZ2G/FUaxiuAgzOrrgdisM2K3VCAvHvlhcNJWKN7Cp2yQHrU
6RN4ae4x8rBrPp1J+fE+6/xPaKHOivX4IQ67rwAEJu18/tQaUblqPP8CXfk9KPvpOuL1cdyh3lUz
CBuNxF4LdJzmABeTjiAtaBIsd2GYcEHkWI03/uJYa51pa3IDByVKGfNS5h0Pqe/c8a2xWY3H+7nB
VTcMLIpkmX8HTBgBH1FOosNLRfKUF3h/I2xqvnKeA1ldY8EsgWcKoQXW+zKeD8mExxHv99OIvwQ0
i75BSABQLBQT6DS5pL0QB9vvnpMEuHLJSoMzWi6yKY4sr9ilbjitWf5S7QdTtM2q6uymY3UOmC4j
poM1Yf3emI0/l2P1o0u1dGbunRtJdpYgDp3ZbrdtyD1vQ8iMEmaisrf/mWZ24ywGikQqKQKLDGhN
FltvrOJPY1qsLDvCzKu9VxlNh2w5toyYCTlfUuCwBGhxWjm6effteWAD7IJW6wSQkjIhVUN+mtI8
WP01HV/a2RRrCWWNLMIbrPuTsyDVR4UlzhH3fQG5zR3pZHILXXuY3zKZ1ft+Qcn9Ot74xKxPHs10
2Fnz1J+AMXh434YVo8U7341/7Xk+FQ2jAAx9BNTRnXSJ+Ta3Z49Dd+2N6n4m52tjlcmVhfof3wAF
2JgqLJbXnJg713DJtwIjCbOCeYPe5TYye5H0V6TMlElBTLKzevZ6I9qMSPjWVgDJB1k9XJ9TauFg
S5zsEjg1IaE8FlFj0jsNDypLbjZ+YLqcZ9Nzju3EmAk410oEzBIRqR9ALv1G0fQ8WzXkDXcXu/pE
QYYV3aP3r7wD1pdorbDo7iNX/3mILha0/kdYW6iYTO7OUfPyNAHJ89l7lHJwTfO/lBxYmAGoJo1h
6cbic+/3xcbr6Yd6Jb6YlfBaDFTS3vg1GvErSRBLGC7MQvbjxfOo7J++Dm6MHk62wW9XdcAVWR78
INuzBQAVPcwbiFkNK2GA7Y06ewMbVeG/8nn9zOQ3TJz2bDSIX51fqp5emO5atwj6AA4BRKUTbD3x
AAv/5BX9D9TbZzMeXlOl+W1ldAQ5ybcPzi0eDgQTWFx92ZUtRNVeU2XuShnzECz+N5OdJzmMb7r0
t3zXj/HcmGixhucgVpipLQcPjIs7t5bulVXSU2v5IBMnHN9m8IZ00WKOX0ChzbYNEYQ4is5xl905
gF58J5gP2sXE5mVw1gX71Q62QT+X6TEbfm2PaD2rmU6TiDENccQCSHiuKL24KWPvslS1nYatMekS
AdAywXOdfUmU2ZbWHgt7+hWxFwPOQGYyboBraEUXxPbvkLUe0pT9a1DLkE8e2TNzAjQbq66f7j2E
4I4ZfBOZRGLxcizE+V9uIQEOv6fmAeLrDXcRKs6OcqceszfiSRlyj3+VgrvEUv3Q6+5vtopL5TK4
dtgeWThaVl6JP9wxQ9YoRMlkKXapXPLPsWyNolmWzGqtGsoJ8taeznEOcfbkZvarx3bfJBGdr/4X
s8xkZ4GaL3APvs+35lfVKQaenITepVD/W2Pmj3hWOSwF/RjV5RnqBSVH4TxjVdC2YgeUo1WTHUY6
lkau0fw44lGgTr64nv+plbzpjNMMzhd2AbZ5QQTFWh2Mqv6uKKqhuhGfV371OW2WTN7mWJx5RNf2
OG5ihrFJDxe+QnTRTngXbZSVxJTPjeRoMH9j88MsHYisrXiyqMhpWGK56mMmmSXjIvppHfKvUs3J
0TjUzfIxIordmZpDzPBznVf1sYRpD1pveohG900m/zQ9GKbBY8nt0RTZpWEFG/Oz2mx+d07dXUfO
Nt2gFSpuEdU7AI6EVxOnno/YBMbJhZMPbXfFNMhp9c0V/DwA8PoWp3snDA7sUK3JjR1QsI0Z+sb/
v4C+503zO7GdzYHOicbKEDWHawEgYQjfdA68YbRYjSvRm2s/fgmCXByK/CbsnGG1s2G4ZAC8pu1H
BN0VgPBwBQNubVnQojimSyDyA32L8WhGCQwfZvs9rSjQBbLIm9KmUIA+wMdy68PgmQPN3U9cXWim
yBod61/X6f7C/yVjKCUMYZcYzeGngPpFAxcbB7RDHxloRKZix3ygQ0cyuzgxkKxTeVfTE8cdwsVS
fmuDqeOIn17xqY9xUG9cGQItgsPhJU2yt9L8eWpxagYL0INpGSu+8VMac7wFOPWLl46hpZhP1AVh
rS8CVDUzPqhqAabJRmT3KXGzK3DgXo3sIgSc0WuTWtzL1JNLgBtqDvMZ5QWAI7vHKm3kfNH1CEIL
Fokbe9/CWBC9s3wzHKSAYeTZ28GQLO+E1ueSLNUwMCU02apCPMQNaETpl90n2Vl06mZVPpO0Dlio
Lhzz1MuWsPkuQXyZQYwtwP5toADRWovH2dSHwcssoFT85HyWnV2/y4ZdSi0NYOBNActgxq1axS+e
9PBxLZsZX4OqACHhGljpxWfqBcRi48myU4AXVIYwRGtMVZhIbXIn16zKaXh8WJ8B/sdgvnSm3HRl
eGep6K0f5F0wIgFup+QS9iWqXfouNdgv3Yh8hHnrfTE6oGnglhvRx6ALJgDlSxGj93Ic+IvIkrsN
G6YX02T8PzmQ1jwBgB7/8BD36Kn8IwOpZI2UFRa5a2C9irlI/F9f+gfBBTQGsdwD1sv27vREzNlZ
DaxPWK7NzshwlLugnS9NSI1Tm9DzxvEFMfIDYprXGbAlgRDGWxBTWlMlYgJ01EXzrZTotwPhHsIo
2Vpe/+oxlGo746jmwLqaujzmjIncGNmGBT/wMnksDnRrP2UpwkrTKV96q3msQbgMKgWFzTtq+8az
O2E0HyMUPjy8bP0ycuwSuiDzrt/A4b7nliXVE+8fX2bJ8yQs3vCauyeYjd+EiNo6qQHHz++Fkd7w
Xzao8IA9ivGIcX3XwO+oZbwZbPVpesmnPeV3lBQrLzi7CpbQAM6sUGvDwzyc2/JBlcgnJN7D2oJa
6oTBl6/uGQQym3WQ6CRp0+5TBTIHHbd1Rd5yg+1yTCw6IDaebeV84EFCOoAVAAL4i0KxgI88+auY
d3G3LKUeatzG+tY+F1nKA+MvS/8hs7HIfiWheZ7r4sgA6ybBmuQiDrb5aDyD6vkhin0zddAFRsXr
2bRf9dxOm9nnRgmr51ZpFCCW8ewvq9cGka4PHmwI2utsYpjIBMd8J1pqqXR4EXZ17zYdM2QpkS/r
h9EUvylDrVMXvnVt1ex9iUC1T4oDnFt3O7nxIYtiZIV1+IqX/1eB8xMzoe+E04ChOBjCeM6rE7Jk
gCyZufBRp5WQgbjrF4i0U381hcc9YnT/sXdeO7IjWZb9lUI+D3OojDQ2uvrBtXYPLV6I8BDUWvPr
Z9EzC1WZBUx2vzfQnah7b7gM0uzYOXuvfTco+nYcmIf6/taLtOMEuFWSs90Ur3qW+FBl2bOZrVjw
2IFtGEwAiO7qfaSvWh+cQ23SL+AgaRvr2Kr+veuGR0woGlMe/56j5gCHRWFnymqw9ESMmw6Yo9Zx
lkkgtrA5yDlDk0FmcLTp7VXSWm95S+isK/1tnBVnNFeQVGxlD04UUDY2CEjGcjG9tIkmNa/Y9arW
O1ENnsmw2Ne181HVySUzzX7mI+j0rQTmRoZgWltQs54UjGZ2nu2VVkFw6fcPeMsveuyfY2OXabj5
UjX87vh0ZKMisqtxKOb2A57mo1JezXJyRyqdB04uOhuB/VS4RyYusEDHEYOL+xEjPu9Tw+BaGXaO
gpytaOlsBjmkncb+tpoxnyM+BJZwcCblqa7Ls85EVpNevRry8SR6iwYPOubaV+p1Q+OO7m1mrZJA
eS5bgGBtRAuCLdkI7VcGWSQsOPm1C4r3QaXXlsZgoysjJFPbfKolGDnfw+Glh6DHMRd7AQZLdOiU
yD5aVtWBx0sUBk302qd1lQcrWdGjo8KDQinUfdHnW5pFxYqX3qoCdazoClaa9uwNstzQvKzp1SRi
1cX9VkFmPFPrie3vnaxOtIvE8Z8MgxO+pcILTTnIJZWBOTqCuNYyYxeRMe9DcbJVmENhSk0ZwFu/
edMDeKSdFT1Vbv4d4hlGf929UKVCB7KDF2Gpz4PWPyPTeI28dEE2AfgKoySCMUHmq4fqviriXdq7
i5pcnVkwsb7QknC8qtGKRkYAj6RBLCBCLNHhNaSFhXOoPAc6U80eaJafM6rIu2IW5eOdxT24cGwA
EKNUvuWAaA0OqTUEPzKn1KD9Mdctr9izLeyz0MT4rHzEzNvI5rQWMqzXTjBirTLQn2j4kB2LcrVl
Zw9gOT3icV8WQlL70d2NSn/vkQsKzCYZh3TepfrFyyJjoUMHUPPw3TXTbVKwf2F77kTPB9Iib9l7
6rInf0OncTdLA/0s3QZXRqo0TBK9TxDpd4AxEapcY1IcFEkbr8yCnuCma1zkX9iH+EKG7suJuv1Y
Z2tlMog0wv/qkmQDKETObUDv8Y+MFLGViRRrMksaTsXEX+Btn7lcLwaSH3ZJAiJceLj0jsRrTnt6
KToA712/i7SmXcGhsNcVo87IY5Bfdc3GTu17zFvRdOJAVdxbyyCPGZ6P5D3AIhhWHIxyRnktiu6l
9MmnZ4HryNieV7npzEXebdqkM3dJAGTKSYNNbMpLEUTIMxtOExWJhuXtdIDexQmVkgGUhYg6F6Dx
unMdic9xmrD29WsBDBbiK/02I6MDkqrM4CBnshADpGVSsMkEkHsJlQeWwrGG6MeGjL0ngssNVw+s
2AtqN+cweZSqTpPrg06/Gh8XsQ650M420jE3iMoTKqUkVeUa1OWRegR0b7/vQuO7FN0FaMyz3jiP
LcRhX8dJ7ge0CxwlWWAgD8iy6jFi2KhRJmAP4N8VxpdxphPggpMKWcPNovnphuR4IQJryJFMfCyt
0Iy2aqzqBDkEyy7Aewn4t5+3BRNM2hCuVU3AR3fc1VNR1zfjh0OLZqEX9g4d9KNiY8GUNdL0Ntzg
z3GoqncSlPl+sNRwg6h7F4xoHlvpAnwW9sXFMvfgl6wyRpR/l7rWrsYGHHGH+UnKeq9bGC81JpDT
F+jJjEbIWxORD9pgcXe6yUQum4M6eZ2lpF+gLBvdSolSsWDEBPmd55It7zzZJf7iSsPeH9kRLTPu
ci6rBgIywouLE+WXiV80C2XhcLC36Ko15g/YqIOZdTn2WQtc1rOaaenKtuhD2VCYJGd/d2oLMOrI
N2ittxEyzDz7RjPxGZsBWG55RRZrLwgLpG4OwEwZkpzzeGCSk4YX1Acb3YAvYsEKQnUar4jhgTIA
Z5GUcM5B6r6N9T0FLmeWsTi6Y3hsi+61HMZDaWtnrc/BgVU5SRV2ehEWHY5syjPOI6Ql8ZmzOCYX
ycAqwPkEC6XQknjdM5duTJdACwJfJm2Ku+H4jKB8ZtiEyzRmNJxBGyrrehjp2nf6ErGstUlq5xTq
cu0xTnJEctZZYTLJDq32qE4R+W4GTq9JlcXLXoRrEclnl9kSiSBvNss9kzi0Ti5M8LpEdS6N4knT
s0veEZwEGfwYa51/yEjK4MHevleLszGG24IvKKgVoLkBwUsavGVH8OWXFhgWAEMvYYLCjuunmJrl
xcKekiCsjOO6M0TPThTfhZJDFwNlY14QCwUD8X5Qjeo4KOm9Gd5TNy40K/bZr0hhERh1FJzaqxp7
0wJ0bZIp51JHOKelLTRejbLdZGMaqvB9rFv8/Vm/yTIRY0j0aV9p3gOfemTI3Tz2jro1KMsYnzPr
JP58HumyRD02HJBmEmVkEQXljRxie0hKK0Pp0E6TSGLo8RPYool55j10TZg8dfSGKbQP7hA7O2RZ
zYOn6sqyzcFtsFWRzmcgG1SS8AGqRAMukU008RiLMT0DYzTu2xH8OmP9FSNyPGua4j036WScrsBc
BD5tdtKgkBqQTckBHKGnO+rUFHVE+ICAisD0l4euRJO8InBDbxKBMaHLfx7L/GJmbrEqSiXdDKLy
3zmpwcW4cJvAb6BxUCAfXbQO50jHVrUddyv9whrVvJ5HaxcG0L0l+uQeg9w2C5Tl5C/Y1ClUwOmm
qZxaXdmaqC9BeOBQA/6TKU1sFK9EyiAjKugjR4VN6VgurVQcBiOv537Op847ax2i+LfjlaLhfCv8
7rkwrQeSv+9qwwfLFCov4Sls4KHp0wHGj5J3N+Km78CWY2fAkBpyiPF0lEISlpKUzSrpCcHQKgvf
OCEWKMZFs67vYa2ckpzjT0V1uJkq+dQJ9r03lzntD3SKOhV5BhtfpM1CUV+1Hg0Ap4Vq3TU9drLJ
d0RX8WAmgFGQ+VMVsfsqqglODRBST4cWOQkOXRks9AwrFuf0ey1AHwpZl86o5+1xbMV7VGzIlAXt
ILN2ztP/txnzXo4dcKLNiioKqmFecVjv0x56jWecYbpeAgzGu5T+02ya9yCKDQhvEo/0sPqVOx4a
263Pla1+Ih/FlkkHY6dRy9JHxE4dqiY9YjAnURfCpQ+Y8EqWZOQm+TotSvS1BfW3SrVq2My2atmu
zRHDiq2BBg0gYXcqUP0eLhfTg3irjtU5SCcfssYaRqYwKTJjwBKt3oVF/5SMMuEUA/Yuvfp6FK5d
xADrqE34EiowOoHtHgpm594ka518OE1uvCpquE5/fMlyaTLiz5H/mrhWcBzcxaqM14lIrqwZpMBh
dXVS3Iim+t2rCiwTTnp9GfCV4sUtMZxOiKYtTZ1ZnsgLB3SYRUD90fFR/jZOQU0kiBsx0mhWCg7i
Mg4gUiGKL+htuG52LjT6RNzDMD2GByRGARdvtPdikp4GlsdckjYbQBjTUybHFj3GljlzEdJ2pES8
JDbRw6EF8lBJ+vsiwaA3Qm1ViEpjk3SLuX6El5WuQpXefOlnF/R9VySh1Fuh9aGK+KWTj0OTCHpX
GDDMtPtQuOmH2ZjbqO8TSyKXwjRgRAEDdkDnnnZVTJhMUlQqImU0XWlgD7tRhbxe2FeOvk9e2yQr
Otao+ejO+MFrS4M6lO9hStcg9pLzoPmrwUPDr9aC3z2C5UXDXBwDEQIOZwSV1r8G1Z1mUZWbyAm8
Ys2BCL9mZL53DaAz0YPS915GAamDQhHrq8XsEUrzVpXWB+AKfQuktPEhtBVwj3STNgsg2/2gBq99
k714YW5sS0RMCTLDROn6k8mNxU7kbypZsJp2r0pJ/eZLY90Vbjj3iVegkYEZhlXfAEdzxobg0UH4
6IuTHbnXfhTvdVMte4aeM83jpyxnGmGEzTHI+03iuw5oi+rVNjuxDEf32/d3+KK5HgKAwrZTPesE
FjcGNRS6vSc7r3Zxwe3jF/Fm8CyKplRV1vmdKnxlnUTWZ6Pdqx7vhzuI+VIMQHlM3g3YYKExTPiR
z2BlahE8b7wTFbGIq8whPCuqeGdKH042qO5YoYcFs8Gf6DUkkFmsuYbGHik3eFasXAuaMHig3fwT
RxRqaNa5HjXuTM2EsQgBrzgYinS/RrYPJashYb3IxVnXmaH64uwVDWNxp3tgqApxJ4T/C29vx1JO
9ojsgJzXSJMa6f0EFjIIWh4zr6u5jGLcql5ByVZFxayYUFHSz5hHyfbSR9Vn62KSMZtX0+JA0IW0
Sp0jdt/JL95fJB9Xz9RXM9FJDFG6B8t3VnDwrugT253vIXfRhmvIyYE1Th234eQ2tyTzKSpOp3KP
qrCPhksqWurqKx7Dihh/cthDAA+lyPB7RrX2QsJmytMAUiQvOrM4q8S4b90EHWOY19rKbZVrFugT
QCVlcmoDTmxYmiPBXdsswDqPAo+rk+1ygMeUBMAzBhqFw7JUGGNE2b2vb12MmkrwWvnWWyU/oVmF
HD9s3/rprP7AaRivtuE/Vc77rXiNJ+oUClS1Vz5ZbFa6pZ/LOt1UGhxINYzu46B9KEa0nmGnw29J
0i0fd95ydicw6eB4hNNWU50shPKdtP5WJP1TOiogZ+jCpbX1w53pr41cu7eVHyzIMIxD7SuB6Y6y
6V7BrI9HR6D21K2VpXf0Y8B3YWGlJFaclVKi8CQv105RbVkx1J0gWZCN/Q3iArdW9UzTN2Gs+0SI
0KgYL14GYweBML7YXL/PaOTCqn9UtLWhxuVUROLA9JNiNxrtkcwC2pIml2AwQmoQ/bnx7qnUzSVn
qxHVuDcf0owiJcZKHyCprEdvCUPOw699p9MxAeaZ1uu+suQC9/3zqKVfNlyScyLHYJG3U6RHkyGz
MekKRXbsr/Qxlwuhlnsx0Iwflfw9tq1nSEpPZYcSHzoFDOx1FDrPIQk+F8QnyQy7lXU24ji6K/Li
qo6YcfGw5SebeWDbsaKafqgtsEI+eVEWvTnhpzt8mqahnjhvH8JW1zDwcdIYauPdz0sWTzet5+lI
BLgNX4Y1GfqpQ0eMydREbnOw4VQPqDDbuzSZkBqR2Ryt1HQ2narRiamxEPtKDGadWBs64dkWLTUW
nQy7/GgQQQ6Q697U7IBhOUQmZZDWnt17H/a7MlKL1Rgp5SnMzbsyQuNnS2RljZ8tdQgPc7izYtoO
OL7j3/oxfFy9EWX9oTK7XaEo9YdqNARYe6XODTqYy1TtiQTWbG9JKjcTTBIfF5kvmCUykVgruPqW
UZkcY4KDuYeghGJyRIRIyt7QLlx9aH6yrD1HugNe07OPdl4CKAdfquF8G14cWTUkAwXdrrFicxmr
htxpuSDVyMUW1EWfpa7A0gwblcY5j66yi929UUFcC0SZG62d9q1sLtIWUi5KJzQ3jEBpirRF37Gy
jdUs5voDVCy+VSabwjU5kyBu9wwdOam/wwKANrz3WLmJpeaWm8iLWhQxC090bEhRteiYjFU6X1uQ
GBaAgHhjMe27J+rpLshaHgUXp3PWRq2Qp+onuFYwZdYtf2pYSq0QvmDHSG1BTEXnIDJMwC5L2vmd
jd/Q0lt0BucSJdOsFyqubgenQ24aS/ptWyAHUK4vuqsTF5kCdxKadw7YLwn5VjapGT4ViXKN8X8w
tse7HtRA3Us86CtYX5veAqaTKsynB63eZpWOV6eB9Fxq5loYKfbDgV9m4IYrzXPP+KjCLS9r4ol3
nJyEF0INBhc2bhOvdEIvl7jjOFlWkCrIVnroDVz3jMAaGy+3P8k2UuDE8NAyw7ivDFy+APkyKAAi
ya/BiOzJG03OP/lTR5KI6dLpKuVSEBnpKXvOFVuU3h9RAnXESe6Zs0UdN5HtJ90iKLT5MERfQ2sf
kbPaC8N9aGArLDy7PCSAs2Z6M8hlkgdbm+wEUh2Aqtp2vE0LiObsy/qq6QHjqwGKCjU96a5io+XF
LelLKIEoD/OQTQr4sL+Ok/glEgphZHM/yjldEW8y13t8LgP0FvQKyM7zBaFwP9bkm9LE29APYDtH
Kr9YBwRj2i9gz69VkEg0P8EbcQhRxgJKdNCC9BfjEDueRvmlfLiE+CoDpKTObL+smvaUIsNFbOrV
HUyXO0nsbgN49MJKACkuAs/AcWlBjMGnpqqrSE+RXuntY9bDx/ArdYXuBe5w3JP9qo4vNsClzGAg
rY0CulVjwE8J1VnXmRjoNNbcvtvfoqr/N9L7cci///7LZ9bAcxvuoUVk6b8Gcuvi/5vp/fJd1X+b
faTRvz3mtxRvQ/wqbIPDtO2YFhgtw/xHirdh/iqlqlMwWLYgSNshP/v3FG9D/1UInaGOo0rTtHXr
nynehvarYTJZkDyl89s//dd/fvb/4X1nf4hl/+ef/5aCMcZTUld//0WYfwrxZrCuazRTkP5QmKDR
/FOId1vEPawZijdQIfmnk+XdS1UN1iog2HRLnwrfd6F4j7GEJoJbVjk6MVmp7M9fLWMniPiMkEOt
La8jn59+lpLs8E/FqyxDeiZ9GhsQDCkq5j4VcLMklDa1WGrA4y1Kqxph7AIxRYtZEKvRRUq/0xri
gICcMPnqx+6TCeu3wIeC0ISk7aSk2S0t8ZQIFG1a5pQLuF8fToQsom2+rSF9U2Jvr9j9shq0vVNI
SCHWqpThfZVmF8PsH6Io+MZox63kIfGml1qkhyiXm8ZV9mHXPPV5+Agdkj0agQhuZkbRBnqfZmLI
HTFdPGtCbttaPULDOYHhb6esl/ck19Aaetq7phEPVrL71aU8Sv6Wsk97kdJcQhTfGnbVIiao1wOM
L02gs9DD/CM3u6eGb0+X9cohHxGtz1IXzPPd0L5P0hz0dnuvhPoGT8FZj4ODrQ6vgd/fp3RjLZpN
fVWs9LZauh0OySZfxgkItmYArBZSvHKmjwJjqyc6vA+J815l457brboNLPM7IvOioTgyhxoK5mdg
fEjr1fcVghgIfjRgptHotxx1PXbeNiIrRjfCzZhoD/QlGRlYaEkZEnXisW/B5ofRXe8iREubgwg4
FfoBzRgc9rGt4jDIBYd764DZcxkQJlAE9AnFdICAxRWYvETLFsKkwSUeKgsN8Cj+AbwphT7JeqM6
bmq28MgetrSwkdsmrzKM733pPAZg46tkvOZYfys13DkEVpmyx+2AKhDhqo6zKojU1wIMhhvod0B+
5oDctq0tlwG6+8qcoojcBQHG6ygD1JUoqwErdSe8beMhb8ZCkrMPaYe6DXaEQDGBixxEnmEUIolS
mrUah/ho1Cd1cmihxRvB/wJ4dOvgzcfQDGVwbaGHxEdH4HWt7YT0d3mHiiaHgK5oeOhajknK6Mw6
xbujnsQmoosNJ+0321AfGbLuvaw4KrAoOWpU2NdabCtRTXtDxt4r6rJVm6t7sDRgaIgEUi3aQzHH
H9/caIKIqrbpv0dXnJLWvmeTP3YiecPFuKmD8jEssB41cfaGAXfVFAjVNGPXa/Z7IjnwA4B9a6x+
68XunVQRofkUlJ5X7vAKrj2YT/RPf/oo+SqxK8zQofhkfHjvpd3gkEC7juANOK2NYVFk4V2TxBco
Okt2MEQAAuZd0hlfBvkLTl99kCW/p+1/Z3doczunf0TCM8z6qcftOjCEHKQVpsG5OWv36UgAQSqp
34Qonsa0OEVjSnch3oyowCw9vrC75/PeJYU4zhsSvJLCe3DcxNgqbVluWRm8c6aqb7HE/1THD61n
boK2tmkZ2sWWsKziUmXSPeSlcmd5KDrohBJO7vmnTCNsZQiDF5T4HN8Iyjp4LFx7ajJvU4y6e4IV
mq8aAm5x+VCe3yV10F6i0qOc7NKLpUoauYjzT6DBNqIk5FHwOeoMPFhqt/gei+gpnYxMbgJaVvcS
UC7qutPr/pzJyZs1Ne5lHWPmqKcVEQpLZAIXGLphWPdD+OZYxLfSm58zin6LJyWKmcDeIU8XmXzH
2bsEETKvCLZ8i0R6TnvWBS2qLQ660bc9ZEcLZ+wst0jhcIW1b4BZznVb3bHUHjs8GIRiGI/kqlnH
xkR+0o4Gs7gcXa9CC94mM6wu2hMd+jvHsC+MqjSC0vsEJEHwBgSqnJMCh0uCFLqq0Z78NI4Robji
4GBoQf2cncC6PdmaebGlf6wrRl1GJneOX6OWdBvwZ07yqdXqqSNRTtGGj9RHa+KJaOFESMAbnOjM
1fQfZ9omcjV5zYYR32X4GqOvmuVt/BqOxlflmQ92qj/JvqQLDeYjLD41jBCdhmp2dK5eHXIKT1sk
vxwk4TPmyZmpMIDGONGPXacEh5FMoplpmmuVseVmsEOCgUX4YAKuZFHEHdjG1Yk4GnjfxfhWTuCD
wUb0hBRQZ0foOuyyTvjCvXDEX1GCA+rlrpU8ED2Vd+DgcK6q1KZdr8KCtCuZ/phKba9I1FQ4PRPS
7goMoHaX9UfLJxCqYm+puXfw2f/kCayLLqxelbTlOC0WmQIzm0GqszHLiI8nHhyNlX3wEWRaHXhP
MxIfisc0tiPGdKEkxQtf4KlG9Wf7+f2EOSFoVV8YTrsTAcw0O2vXZZiCEEEzMMfrzeJgoqri/PKh
T+KmIjDvzaJouY6TdcMvuA3dnW4TRDzJprCSPUNhOE6HG00Xu6EXj3GbkTara8ZSLZATVzE3GDfh
cgh9YtGq3ly4tSFnKD7Zr3RyzYYyIJqT0x1Pqegru9HPZhB8Fhr+4LHJ2pUo9J8aB0VC7OYc3gyA
vt4PFnWm3BMBVRxUemWIYMrQPOBpzE5m7osvbOLypReEB4JX6bZd3ptPTal4+1q4r74OMjpH+oqw
Gl0doJGgQC1PTgOXXZH2XKyOco4CiZ2p1TZaoN4VunWwBtZHJmSvDKzE7n9enh9xHWdV9lP/51TV
f2Y5H93z61t9+M8/PWYJ//fnH/nDI6r/uv0zNeTio/74wx8mKWA93DXfU61cNfFvz/77T/53//Fv
37dn+YvKW1CL/t9/FLfTG/n9YaePhIJ9/pF//+35u/z6/tfKe3rMb4W3ouu/WhaltWM6qsP/mErb
jmr977+wcf5qCAe1tWlZFNq3ovz30luzf9VVi6teUx2dspx6Ge1R7f/9F416nZIbE7lQNcmoV/zy
jzf336i8qbJ/+VuexYOXpdsvKnFbFTDUQAzR4dZMS5PTv39+3AepR6Gu/Z+U+zgPSSSevBcIn9tZ
rsTjqmsqOPhL1ppNY2F7iPXmVQqy5uJoklcW27TPaFpog8Fg/U53EdDJVm3nqVXjxC3AKtY9TndQ
O6003u3JO8am4e4yo153ETiXPno2HWS4tZoZU/+NcbtinVTgngOyQM1O0YgwHDKCSjIAR2VXiQgX
6oHAhA8YveNKGVhVqjT8wijCMXslAwu4QiG4xy2PjogNbqsk2GTSteoI0c0clEqZk0otM8TU9lvg
4jAxVAwChTMsJRpTjRuCLqW168yUTO3WfRwK90sRlUl6EP1qifiH9kK5LYVec/6F/g/vgbYudLS5
kcpHA0DgDCPfBPXK0uCaddVTJkcycgeKBQJfY7YlpeFxuUWJgPwayNljTrQ5oeeP/mAxsCf7Tif0
J0tyel0D/8kRXYbah5rH6zSvOW7U8jFUlY924Ced9hI6BUpRHc2lM8AZgOYzJ2L2avN14h1qSUOk
78rFBJkc9OoYQUocm3ppivYpboxlDUxSr/jgORZmxmu0KhnokKfC19tIe9uVGh0Ik98A3vKlUevg
/Ov36RVuLzz9CO+ZUWlL/Ii2xO/Fu+GLv72sFtnbNLefyTvhJATsNvSvBpwujKdie3vVpuCN394d
Sp3T7VVP2VfhGRtt+rm+80fYVLwXb+BLbloED1B5Zur0qzJ772pX1nZ6M9Ozaz7vg7Qr0PCC/+Vy
7EqFwv5tP4oguuZ5tYeReHAmgUujMhXkVCSCa2eaJxNnYEqDajb2INS5OGO8IUklCZtwvSe/wlRY
I3TqyWxmOI8AhcG+r/K7z0hNRawVXBmc8CYZ6kcJ+16Um8+J46ynb8LgxIVhosJki4AjBe3KjR/M
PZNfd6nhFLflZiBbFTs2tlv52GlNtfiXNen32/5fD9ia+LfbXEqO/lITmmZMt7n2x9tcxD1jucD4
8fJPqxDsEi5foKoHQHz5DYpPR9J/lFwc5nTN6EC7+2RYCKO9G0A1/3YLcgIdsaxwjcoK0wBPYDEE
i0KY8Hz7MrZP6M6B79Y8w5DZ5DxxCyVhshB58gaQElr69BcZX5sW+28O55Xppr+9lcDln6d7SAuc
u9jq7m6XY4yHd+aE8gmbDmZWLhXP59eb4UnAQ7hVzGnKy6/wtoqYZLnp6qQE5eq7fTzHJqOWu83r
bcydcAFvt0pVy8Xt9xJTNHUo5Ry3usRMx1SCEWeFH1zH3l2OVnSN3Py9hZq6aoXY4PrYTG8w68RJ
MpDIS4EChy9Bsboa3Y+1vV3G0zPn0zsNPQu6obEhvux6+4vpjrw9YEy5OoeAgMHb3XL7XAh3T56v
PJpM9P3fbg1yJElId5ephYtlus8iTWyLgdxuJOe1wnNMt8z0lm6Xe9EqjFosQCdIOmxji0Y2HBBb
chdNzxKPwXV6EjKmP9qwZp0Q30qEXN06NSpXAlNojL2MLA2XSXzB7T7dyTgjHwLhnpXw3SyI4Qun
3+J0kQZc8refx5nx29rt5DxIQ2lsBlMF47L7BxcbNYojrBMulr+6pgXdpz/uXJA5bEkODf0n0zLM
P13SXmHoSTDkP3o89YgkeQSdbc/Kju9+enfjp9Xn3hyqzgrvywfcd9Y4ltpxevcTfg2L0wIQBpym
gD2IkNJHy/avgHoeRzaw25KtcgW1+lD/tqxtfUv56LlgvMjbJSqJ6Q1f2O0aRX3CelSa+wpwCi7t
E5RjriXDeUxasTWLvp2TBHXm/gCJ07kHJfE5S7j8TJ7cD4E8JSFx9UHhINTDCZMGzHfKhr9xWYJu
37M7bRvTxfVXK8O/f4uORhXPAciZQCJ/6rzVhJuSDOz9uCA46MYjOyHGE6k5fyI2hy0XhyyOjmyl
G95VCfnr23/MMrkoAlJFPX3feKWc+V+8semF/1CYSADZuqartmZZGlOdP65YDOm6ahI8lwjMUl2c
xulei0OXDo+8XfVeytc3BqwzuESdedezUd3e23SZo8o8SS/6slNjk3NL/8Wbc+i+/vndUXtJRxoS
wDzv9I/vTvGQ1CR5/u06PuKGboeLHQhYwVZryfBaK6yQ0KSOgW+tYjD3GHwoZqYls+grPEQkQRPH
w9XJgni7Mt2C0JJpq28C7nYt9zd2Ud6xIpBTAw0ByTVueilOTczDRRptDFi1tsU1UQdye6tc0iK5
cuNyhBgO8KQvTt4JLGKUDCrBcQutUX60slgXTfNRAD6NA/zEXI65jZ6otFiNWpP/2O593UzZpyY1
nRvTuSvFqizBtqihPLmMFKabq8pxXviEbOU2ilvTooc33QoKpCCj2v5WBTIuQMQa7KebrmRQN7cG
a3u7UhLlUMYc79px+r1N1Z3Uw2vkIwtScrbGG5S6aGMGJaz/FXfltCqjMgWiH0FJZt2+fcNdCMUJ
YK9BY28IFtgOGDlTDGQuS/y0MIqhr5dGb58AT70YMmSN83jGkAwohHdAdeKWf+cHFav5Ikhywjxg
iJrKLl8hbMBtHm7PVTEH16P0qxhw/UKzve1UGFWNWZq/dGH0GEzr4vTSXkdnrKOGqBQg97f1Pe4+
8dGgG5kKGqcLr0iS6GQ3c7eOTtFUREyfblrtw+lur/HvtMj+9ER5vn22W23nI8O7vcCtBpzWpVzp
kftV3crxmnslFzvpsqi1JbnBOczlmhHp7eW1iIuyrlFARrW6z8OC2nQqLl0l3WHs+8hluvBLjXh6
Zdr5EwM/GTmduqUsja5euRLfXwv5bDGk/Sn3RqruBhZNoaC9jVr8mVojF9M10YbZizHSwnPRTcwj
a6yXeVLV+C6rpUNVeqt6Bu3qtdlDFxhiOfj6JZ6qgal+YksNMVzD9Ix4tJNzmPiLe1Z1/nzPOqpw
bL5mR0rdZHDxx3tWw5np+2P1ifbzMdI8bJMphh9uzt7geuky89Hx0s/GcYHzGg5i0RCOtKW/d7mR
7aWpPCXTEYlkNH2Z0rl1zLHbCNteZ7q9uh0Eyqm0sMkggg+MSY+da9ZHXbCOtA52PnLEkFVjBokB
1ab1HKTVLiFFfR7YHh7DFkOLiH+AQ//UNliVTK0TEnsYk6sV8I4cuKZMSO0NlIzqlJEgy0IGBxBJ
RHZQVIOUtu7skI4ES88XG120K5/1eZLKopmq5mVW8k6gNY+Bgx4zDPAs5gQLlLAjkgiohkFWRA/b
ewouA8dYn4ZIXaEK5kuQmJ6MvCk3WgxjATDeD/05piPVk2ETl4XD7zOJU6oSP/rp/BQ6lL5XSJTT
M7Fx8vBzrBNWq+lZ0LT94OxEtNY9dPabdMGLE8q8aNMSrp9RO0vDIR2oDPXnnh9NndZfGkW3Nvv2
HnN8Mtdxz9OJgwkEqc7tMECTRaluYoJFQBi2RwtJ119cONNw7I+LvaPpjmqrloCkqRnGn7YiGfvQ
bNXmGljjYeLXzszpU5cSTNjo9PmbiAqQjEN4lEU70GLz71FzjqsEJjkuRzar1sAsqL4pAQmvcW+z
JKXbbOjlImWD2ZraOik/caxTl6Y9pKaSBpZI5rngsO2ZsJjKwNQxLYh5Y7VyQbQi4qii3RVp9o2C
4JKYWosT/zCa1lJtMRxQmDgE7Tl7YOxPlaW/eIKblN8yWPsgfQMfkONlnecR4IgskvG8DMO7VhI9
NSZIW7q0yfaxorTzTPVOecfViOxLYUw40wd352uxMifJ3GByrmDIVHxtOy6RCItl/+NAH15TGfBZ
tKgCJHIhIxJIUAh/OTC8o6hAjlcR4Vc2Ole7tcl7n6JCPNq5HPKSJwV3FJYzApKn6+V2Xfh8lKUY
mrOvss3HD34T/0xXB965q/r/2Duz3bqRbNv+yvkBJiLIYPd4dt9IW71k+YWQZYt93/PrzyCdWWU7
qzJRwH25QAEJwalmN9xkcMVac44paJ852IBzrhL2LCgC6ev6Wu7tlhMI/VxkDRtzFBA+pw+U0rhL
8uq5oAG5dn0dwBHZ6wLQADtU55q7coLAO/hwrEJbd3m3Gag5GAwiIGdxw6oXpESV6pdyrFrI3Vxh
zE9vyR1wCJMOXw0z4ESs2DAqMSDI5bD7o2etBt2/Hr55GsGUyfwxNDbSkb85T/9Uk7jSsfFU0Roy
TcOynJ/Xt24gyhIN2nswb5UzLAZGR//FpBSZa97lZrBs1bFSuGt2adflnIkLOYlVpcc2G5na7d+8
pJ/nunSX5pfEwm4pUxhoA+Yr64fukpVhZO6j4V3OHQZnoASXfPyjgaHX1/dhVXzMJa1JyaTr9IDm
Inzej0JHevvrV6L+xTXssi3WdddUFl23XxZ/Drc7yrJ5X2oh9uCTJR49FRDl5QwhRVHz2liEHIr8
NR9FtSU8hcCfioY5NnCEsLi7WUmfa3t4j5NxX7WWASoDci9Ltua2WI9SDOOQyMLU3Y569tIYKGaX
Mx87+trTwo+EBJLDNJdibK0I6tNpbU3zo0NnXaNBpGThlMkkOaWjzi1oXu2i+VwxKyQ7fjI91X9T
xjp/PmN0abOqCRMniRLGL1VsZVnknA/uFy9kMkdq8yEJOrY1ZGhtu2zEYq5ho1gp2dI1S7gGAzfe
h1qrtrUNnULixDwaRUf6XtJ9P2IM053zmIY7zeAuaCsdd/UcDGZOEar4IWPbPHuiaX8BhxzrW7Ru
3D6aACTiVL86XXfxyGWgoAfvmyM6nI/b6DODjpXOlMVFyK0rkOmOxN/lz20ZJDAb5HM8SgCbl+SG
rcwvywJmlwRlhUXxUGlVvG6LisNN42WVlM8e+H62+/xVmXPh5y5JXcEmiUtzZ0cFvT+NyOAyYSFz
sQLUpKB7Rf3iDYrFwWHoPiB+26QF6UU9Rvo1ndFwn1rIinTcUipCr6WG2+UST9su3C+fKfoI8A+s
BwNYd9IQmDmnvgKAx4LSz2fNX5/w0v5zuWPoDh+szjU4z1Z/6eyGpsltagQtN9H5dObFtJogEwvD
Wy/VRuPzzHO50VJqrpfXQT5uUnQNThfBofH4u77AsB7X5GE5gNH1XN7l+ogsjZOhw4ayNjCcrOX8
ZXkAFky6uVq4MYb5PjIXTuCIXuIiwHkBqbcvDrly7+Np6DbSb69iaGV7ZyofRiu0Ob1abnwt9/QS
R6Iagxj0q/FOzDa5Vw2jPymjG10CdcICjquiESu41tzHkp6ZHV7Y1sdIHygSJ4K2RIPeY/KHX1R5
6Efi+VIakBDSdYm5hxnZfrS49ZlkM5HZAI8nCx8ZZaHl0HG1joirmE7a1xFpvpvQvWpSxFbkaXKD
QV13oMf7Flg6EIxhZC5lo1ebj8fQEVGXurQaxvB2+UU3KuUFL8SbntgguOhKbuoRi6NZ+i3uI7Td
kUq/n8cBNrZV3p974y10CFKLIB6uS0HEttI4e0uwjbDYx/3Y5y77EagPRWfcaBDkyG3C+7L8VjfX
rzLOHqpxPETkd7Gty89NS73ntLlDIXJViHrekfIul3tsS5rdofSHF2miSClG/r5TBGcTkkDK6Hx+
Flg+/epaNO1p+YthPnCJVpCx4AH8BC4n1YthZeN+0jpYXRypCKIQ8h0ySblRx2WFDI35kxaNX7HN
aptldVsea76ZazZlJYpCADfs0fySlc/V8wLJWXubzeqXLL4UhDcR4DzrAKN3s63MdVSCOwjgOYIR
qK7px5PHF3G5oU380huKWhHKL6DD4GPujFN91HfLZSC92dI5yFdL4+SOohwaQ8/n6iQq30Y6I+i/
vhSX5upPrQzXMIUJOcmiT2WIeZrz410wSBl1WFK8DZ/ShhkCQDGkKCpM15k2zxZRVuM0UvY21cIH
3RO3QU5gaO1SH3IGfdFj/HapCHXEm+1sgaFns162GpyVU4SgsgQEAVpMvSyXdJlws0JsyDIr+GBR
QF0FU/vaO+DllIstZeLWhksGCzdYuTQZ1onpvU9lBn1RuQCkAc0u6y6MGAgQLmP1ILFX3ryizwX9
cotbPrrlFlap6JS3/TvBefy8Alo6r/LzSRQuR9Z1GX2YbCLjiVN/eZQO+hF6CjTW782y7wmoEBPI
EmuhsVORFDLn4ISPCdk73IXlFFS+9aUtwZqXFasVcdWrrCZhadlPiLKlMi52Wqg+sURfxz6/snyG
/9Ud/s3002Kv8++nn5uIIVbbhD/OPue/+D77VMZvioEiM0+DPh4+BsqL76NPJX+bNYiGTUHyx8RT
/40NlsO+2mIOqSvBw/wx8hS/MTtFA2AbFJOoReR/MvL8ua9oG4YkeQ9kAFWgVKahfqmSgYOgzNUM
hnK0vs0JC60/8I/cAoUV9Jf5DP/hkNx+v85/HL7ocyP6n5f/789oK9N2dCot6q2fL3+DUh28FG1d
14jGbVjPY/75XkHL7CMzkhCmOnB6u93EFeYbjRRHoslLmi54MnpsJxg5yQ4trEtNrB5hAayyPnQS
d/TWQvofS8/zr1/yz3Xh/IptQfFGJ0OaBjvfX+pCRxDnFuc9r4ZGk5EymnDVhd7A5a+fxlW/PpHi
qYRh8rnqLI885c+Hpo7dEMQGUdIx8njmlmG/hTXtaU+NAgvNQKbHtIqmo4PF3+RXaW0THo9Vfu1G
BKpr5b4lIn3dGMlXDbYT2HPvhOgNN5s2BHBfsXWEo4szhdR0bQRZmgc5EPAUiSG8KNg9V6lZ1mt3
2GlpWq4QdjPZbu/MykXD1KU2zKl2X2Jjw1rBYLvU2bVqOUatOVoMeRPmp2idGdNOB2G/JxKlh3TE
IDbTm5Pqs3I/ZdMAdzSOrmGKYyij2il7rNNpQJp17UXv/VgRr+3Kc8bwclNb5WdqA4BosaYBoQrq
XQT8fm1U+UtYGdaqmHJAGVN4sApoNoGjM/8Sx2ganZMQ1hG0PSRFnUFtBJ5u5WTSe59D1kovRvrF
e3G78bOFYPXGzDHiVSBE0MQmgdfftpJghbbDiRVBbZqV5IjoBB4235kIftfYHgfcCui4ilWmS1o8
NrkGhKbc6V3y3DbZ52aMSE0rdeaKDjCOILKCfZB+cSP/Nqsr/6hIKQl1dYC55W+ilL28U74D0492
VoiPa9C0TY5PfB2XMeZYkXozFhdqFFkMYK70bQ49gNY3mJQ+JS/DM4sL3rRNXoJHalvTuMaydxui
u2cjbzz7nvnmSnLQM2acKr1ttDJDNqaZh3ZGyU65usaWkh2pO6+J3runA42HUmivQakdInsy9lFA
SLaIRlKVtYaYA8zMHjIAUyvg2WeafeOT970iFsd/TbSe6T6egiMZ1NonRHirTjrec2Im1pkAs2lt
zr9mokok5qg2wXB24ikYCXIpRv81TH1mqEwaeOX8eZS4n4UV+rj9DPM2zlqm23w7aVvB6lENh+U5
yawhzGVqryuVjpwrTKUbMYD+IjuJ5EvswXG0rcryK+OlgQYsKBCSGg+6ZV6W/q/rsMaU0/DYmOUL
lsatoY2UnJo+MPu8MTsSo9WkMKGZ+WMxTs8QJ1LN31eLqM1o5/UJf14aOue69YF+zcsaTfOD7kYf
Ph36PE8fEGUZK6smWIR4aTwjUBXgEyP4yMWzPq9qHMFdlflXqcHlNxcdzmBewBeUKwLXZgRDT/8T
rLRE8xXxdEipYa6n/ofZUCMCWdo4lLqMc9ElVAHsVKzg9HMpOX2iX1ejQ6ObmUAVYBsfUZPGppXS
YW9IzJI1nguyrcbMstZh1ZmH0aJAEcMOrDQQXiROLCil/r1b3hQKFz+V0bIY06d/y7Nmxy4DqVXW
FDvTwaKjleoAXsa0h5T+nf+RmzCiZGo/L8d67vC3sSFQdKCxGMJlc+vKI9YROt8hh8xvgqs4sqFc
o3OYF/zlg+pzjkSc9PWmi+ReOjO+r3Jvlpp5RFgT1oxSDINj1poAeuajWKVzBd3wkpbvR82XotG+
La/2+zeKVsfvSrY6e6nMA+PqtB+A7y4aEdYRGGFmmYjIBjE+k/T4TAPgUs6fez6Zyw2yJqIFNTac
+vm4kbzCYe82tTG/0EAA/pY3yuqeikEcncCZqeN8GDnWtsL7zLv5srQjjSmzN5abJZvY047TQKI8
S987WZTOfClf6caI+6bk5C1Mhl0WFmO3ZxtUsJ/ZOCl52srDsl4o7Y3lh3PZYhCUzaONRBUFUQqc
E9LiVZdYVJ1RZltnPuUNa7ajYuJDWIwD7S3W2N9pGqkvmiKo2GK7E85yF9UDo7M1qAUJE24v4En1
1r4OQia3WAnuekEnB/tLb+nnGMys7qE8jxN8fag8n4fMeqS/Od8/if94Np3hBQLtXZ9hOC549GRT
B4RpWiV1sm3dt2mA+Xb2eXdpdWcP2pVfhDcTTDwqjauucvEvJFc51INDXMO/xLOF0DA1XnvC0Q4Z
PKF1aOEmwFPkQmrr/MTdgz4nrhRNoyWZGaoh+SgKzEMurRevl4dmSihGEsg04EAe4oLeh88UiUUA
9PG86VsOcVDoX5O+PyqYoHUHCMt35glA1b0yfr2KQnJK6TgzLkPCuIJtTI4UkH50I/uBLCyN08yH
X7L2nhRBGjBJnC+oPAmNzkNg5gzS7IBtUGloQCXKYjcBRVwWEs9iNUFw9SnXPBav4H55lOXpgkjc
h1Zzr+YVYB7z0vymPKqvwpDE5swK1cmAvrUzY6g5mimeA9NHj2Mx+FB0+tq4/ZLFTwUKr2XgCHPG
pQvU72VR4wQlE6WjJXSlqfIoq+BbVBRzKy69Wdr1vp+dVNy+0ynnLtME98t32zYk6EOI7TjZWL0S
x98J+1Myb3dwOORDqWPu5DP3CwQHESLceZlk7i42jTneodYE8GFyHfVJv+uL7jwMRI4Ms/cMFfHn
qBKvXQ3ZWJ9nL1rUHVK/hVsi2mIHA8g8qGgkQcNHDA2kZJulbnJb++07eDdi501LbIX4bMWaD11g
Og64G+dhdQyHQxq7wb8tq0uVDbu8keVe6OCYlq0l1ci49fs+hCanXzVExEPX0p0Vg8CdxdW/jlof
o5eBBSGbW1zM1p71gUTklpUQIgX0AMdyboo6ca/az72Xvwhg40tfSU/9bW/wC1KodsM6wWI5lhgZ
ofrm9RTdSIaNnROoUxp8UxgIpqTs9hRYSM9s3GUwUdgJG+UJ4hn3gLq7t4ymIg1rWEV20rOIgFgg
+oCPYj7qy8Jlz9cZ9JF3Itdu54VYj7hDxvMyOBWAlMMnBgBvXi5m5odpHEdSSmHF8js6Al7gCyzx
kvTduuvdQxs2+7yywm1HwBALPW9fR7pDQBk0X5pfW5Rm+qkM/GOlyAuXenmdCtwnUdu07Lc5seeH
i0T2SU4qnqXCLhGqr2h4NxGvfTv2vCzk5FgvfBMGDCvPSKOpdDm8bqtvYkBVBy3W7/2QQHc7CSX9
67p/cDwFCt9L3+xJ9Q+qDp0dsOdx41OMKrlug4rJT2eutY6ggTFMQmpKInNB/VhXIYT9q1SvX1jE
cZeU5rGpuyMi0V1DEvg1zVWQ5Rrm0KHKr92peZVtvrf8+76D4uxXwcfglXipBhimYHH3VtMf8wTv
e4/6YDQfU0tIUCLdk2+OhLz1FtQt72urY0EfSibvenxOgvGGTSNDmYnWY22fKsI6oxh6HbaQgyVY
pUnG4Yuszm1tPhA2TtOjodlAe/rRaYC5F4oa1q2oKFvNkGvLIlgslojx7QDIuLEXnsyuykeT4ndH
et3GtnJtpwF1XgmBgbkKrxunT7fC9y5BVbxqjm/sUYlbVP9s2cjo2wYAXVchCAkkutkmzdEDGixc
R4yTo00ccZ6PIzz2GG4ulssUtMIiP0/y5GSY5ADmMH7cIegeG10gNPgGvTM9px2nLvG2W2qvOV4Q
kG9s+9ei9KpNlkzJg9uGn3in3cYXNKdgKW68vuJ3+rPwpifdq4l46+1u1VgFaXNZ1V88biVbJ7cc
sID47U0ST8Iu2Al9Rj5G3T7ruS2YOfPGCshjPa83foirV9jBpbfpek6TINq1oMGqHJJZYkz9g/u5
paV6RKCEOrflwJOZCrZi35KkhhEIe72tT+wOGNfd9yPL6lSFpLvqhVxhjwM44FL4dPaQnSRCUN4x
AqwuYFFKGmXu8LESycU5WgsjfHVD9eK04QehsvaNmi7smuTG69Dd+YotlQ04fmvkA5JfI9RWftt8
wCy6z6z4YKFVxoFufANB2t7KoH/QIhsN0KitZGUCAQELtylrA4UbCg4GFZi4fDDdJ80GtE9Zj9CJ
LGVHOg8seOfYVggmxGScSI84TvGoX1ieiR5pLxQp1qazPHgP7X5wPBezdzdsJB3EbVmyg3DNQiEr
HQ8K18kV8wprN6qcCzBNrqPYGHE8vUcew/BGuXdd3rrX7t6ryM0JmHKuKLjIG/DyW+WHtFLTjt0W
cXecR3tPGs3BlvGzP/XanunUxkpj6gb0R2Rb5NjYfFc7EFhAzkvYHEWpQRWvvWdrxE0n4MnfokMl
1N7GdQBvunPwj3UyetU8MMXSc8nj8xzM/H1/o4q+3iXNcBwirb3p5i94YNyTNQwXfG0Zm+ZaZ6/k
Weckt4BE1fbVKIrupAjsYoTcnkpdtSenF9V60GiTz8nuw6THR+zb5EkUlOKT658sZxjODJbZB/hY
jw7ZgLmjp3PdDa6xZjCAWlIUmClrIU7MS1ZD4kn23iRxlP51ZUpkN4WzmjNd+j5hteyfDZ+LkPkk
eHDib3I5QN0iCzTwdlzlDpZE/x4Gx3ic4EzcJIMbXsqaeWTtnOr6Q8v7jYyJdAB5dF1PJXC0aUjZ
LbiIj0hr6dzsaemG/LfF+DctRrrwP7SN/uSwwGcRfgkZ9353a8yuheUvvvcY8VDgGLYcGmsGgCjX
oJ33vcco6TEycGbwpbDpONYsIPy916hJ6zcXxaiJv2JxUtj81e/NRk13+BmP47gWMzVJD+w/6Tb+
3OBi7jb7mqH3Le00iwbmzw0urakMjGtkOJmIgqbHoWK2knz94Xj8iwbjz4O+5Tl4J3in8XEL8np4
oz+OFzyzjzKVhm9OVhDr41jcl8Ot7xQb6NtZXG31ILApjKu/0cXoP2vKeV66qOZsKFeCAy+dX7qE
yhqFXpvyg9HRpjFerPBTaNebsP4UGQlYr4Ch6VM04wWZcZXwaMcZead9LoyzkV+b6tRX55BZI7zg
vz4eP3d4l9elcKxjqZGWwQz0F9FBGxWhTx/jw1cpEZwk0kaQ1xkZBjtf2CQaGNl319NPfvYfO7x/
+pDpJqN0ULqSEizCcqB+UDkMARvOyjM+PAd6meYMH46A7lWLYfibd/bnJzIN4jQ4L00y2HX5y9mE
9igO0XcDmjXji8UMZEIIpfvq+0r0b9+P8aczipYsz0CH3LGFIefG/Y9nVDMVJIRT4a+k/ACmv64s
uJrDS1gQNOdXm8m3t0izt4Fnr/1ieisrUloYRO88doIFaRcQuLZJDXh90skaYRwZtc9F/zbZ2SzB
XmnZRyTVucnaY2VcE8SANMBbV+arbUYby+zZRk+bNpdseQgNqHPtqp+mY2hM64HF/K9Pln9xSLFF
CMYB/IdA8JdDKiZiUrOa8WBKuBnxAXvd13DAFv/x0wAyNDHYS2WbKJv/dE7afaNHXBPAalaCNCzd
m7VG36dU//aD+/Ob4Vks08bjoRtwKX8Z+cMTalKPmI3VWF48dk6M/Iyu3/71ETPkzwMNLjBUcExk
HEvK2b326zHDSkVaEuUbzTwfAtGKCHGvouYkfXNv0D3qN6rH3X/x3Lq38P8qUZxd/NsZEosOe5fv
BjMiR2k+W1imR8k51TLdv2K5LtnbkaQ2dqJ5kOXEvmUrbfof40NWSvCzDvUdYjXoMVbnld57bTFq
7E+N2zrTW2OFeQufMKcM9KLRird4m53s2qkT20OlqCivfbvsOlo9jkX3gx4txZ0z4q5mx5B5e89D
lbfLAl28EO0gC9ohOoNk3Av+16FpBX1BujTRXeIY3UMhBABfUUI0eOg7jwRwgjAI3LYVz4qWPtBb
vMIFAVtST7RzGSOHOKIKtcjm1Uo7xvotKzbQDoZdcC0GwqV9KjzgAHakjWTE+eAnVhkCgAxYb+UT
wC3h6h54M1U3h03XxrkZpAe0KxXgCOPY6Cw8KtZMejP7mJKoTiKgDCoyBBv5hAeBealK49moTSjf
g+mGNtv2PiUSaIrNeoe5ZUyyQ+nYsdPk6A6j1B6++aBfcODzKgOF2zZohuRMWzgmwn0g0ZS8n4F2
PDr1x1ZpQz478KLs0Ag5tpfGiuXwxMgaiz1RWGiNSLbytk0Qaj3AYc6wj8outXQbxq1kxEKssU0X
xCzsKy2IEvuE7czC+E63Lflih2EFt4vPsdbe6tT3ykeaL9J+pzdcfpsqpEFIkapp7Q+g9KHoJJ6n
QME6eZLaU7ytTTpjN7YW8x61KvflJg41MjeJv8rRTkI5lM19pRo8u6UsmuBZ4O/VdvzTq04eM8oV
94GiOPg4pfloLJBoKQFUpKjqGTZAx/c3LkKb4FGCM7EY4euFdl9KPsETKpC42oRxDGq30kFDfstg
SrT0Vh1UHdCRLVILIq8e0cjBuDJn8mqXNPqjGnqI2Z0Bkn3ALeLa5rk3Gz1/LwsvHJLN4KZV/TbW
Iq33QCn68UH6dR/dZeZkhg84tMfhyPniVOkhNOiiCDSVBuGS4D5K65Pbk+19gKhp5W8TFy2Bs2Ei
va9D1s1K9qaqRg+DBe246FMNKtA4lYw5oGFlUeOFTw5dKv0oqDLCTyIJONURuJlYW3CNunQ0MVzR
SQQ274c3dEot/Z7ILkdeaaVRui+2JAoANONk0E52/cLdm2yXPUS1nUsCb95Hb7k5aq+dbhrWoYjD
/IT9sudSETE4EQ9xNiIHp6rNdNOQ0JdtzE6S5MVlUiGpYLf8SKeQi35EhnvXFF5BjzTS+sw4F0TS
5nfGEMFo6fq5+yqKKrN2wgsRRhIGFIIc7HMjoyfl+WgLgKalHuhJQb7GqQ0hqbJtIsRt00MjocAJ
SDKWyH+QWoAM1hJFI9bLuq0PVtrfwzeNProhkv6pMWFV3cBEQSJLlwrCxkQAUPfo6J5Mt+mU1M4h
cLPU3rPd0Xwg0o64Y99Nv2nscbxdZ9AVRxQ6aC1u6UEKCRvGMS66WdKNGCYDuHOtqRx1Z8g+Dd4C
+3xkxey9a2kNxFukBS4Vr+vRuFmo/FFxkj+UZk55FuNUYYWdEKxKO4+CfdpFsMHJBQiNbdUKd6K8
Y8ff2b0ptz4YnC9p18XiLkhjf3yZtIYYsBqmQ3kOuklkN54+ON2mN7h4XfCrA3F+oQFWksAlKjfb
2AfKM6goELvYRFBXaflW9olsaLWHekdqVDCIk1nrBfpCKdiJDqqSEBvoVMsNxCKvPY6x0TBGHaN4
441ShZvAHwuJssoE+Q6akVTKyOuSYDNpTkWWBDIUWgdV4L7h3e7sI5hov/9sCpwN26GNw3onqSyd
s2fmjv7hgPP1LmYXNgZkfXaqwPHM6TnUACnAoI2L5MmetJ7P1sbR0GbK+AqcdUyu0jAd9WcvNNGj
i9Lo1TWU3dR9RDJLxHGOI0winieGeKTwsQAJr4RlFtoWLZ1f3yx37P/XO8v9t3w2tdf/H5jyqdL+
vSrlf7OveVX9tGPk97/vF9kUOgLHLTNsVkoKMWqb3/eLvwG0YgkHZwUFy2B0/o/9osLDbzpsL/mR
bVDI8nC/bxf5kULcNT+Q5PtS/4/s+HIRZf6gFcH0r9tSRxljsf0U+iJj/mErodOBaqBi4AnSruhw
5NcZ2G344oba52AhVrKmY1uFdFZJgeGKJv/9aNYnW+vCO2/SuDKJk49gOmumdaJyyy9eWVxFlSNX
VWExQCXmciQjxgcQ7WhlcRZ9i4No9r33ztwRo2ue9sVaM/UQ2itWHN+crsNowBPCQGMH5oBEq6F7
T0X1mdvIF3e6RKX53GnjnVck3d7GW7VN3B5qKxEDsAlzoQBMRhdvvi9gEkHhaA4oAUXxtZLhZ43Y
6MxSu7Gk69RX74xirnpy+IieFUQPkemk7rq28TdzFp90EHaVKj9hOlxDhWkvUx/hwUN3kE/pKidv
wKTIWnWJZl3HJQRQ3dbWldYjGKErt2bm3Ow57P3GwlxDqLtNCihZz2H2JdYcba+0jsRlZ7xPsq8i
76IrAyB6n/fV1u0HbHmWdh7rYe8lTwnF38WfnHCX0syk+mmntfhKZGi2npRPIxxxZxARxxbAc4r7
5lyx4WEbcqjswVmNPpkNiSph+tcnjkm8RosClNQ2nkPnkfuZB87JnAuBdG8jcClDkd+7U34rn2RY
fXix9pL1yLDLqI34hYGGZ2h+tF61H6IxP1au1jOgGRCuYxWYG8UHN9eTQzS1csUMkTKimE5T52T/
pfN97zr9TQvLYgP979ejbdm+Nbir3pL/2bdh9u2nlWn+09+XJph69FPQiFk6Hws7qz+WJvM3HPsI
pByTBcHG4MH683sry2A9M3UTF7QunHlTRvPnj06W/A2Tm2G5s/qUB0bk/590sr73c35YmwweRJB9
Sj9rEfPpc9fgh7WJyJjWtfORE9xBiSWZZNgO2iQju2eqpK46WsrqRN8YmEjXaaQ0X0WNxB3VDKd5
O9emwsb2EYBod4sTQM+CaKEo21a3dZ7CeReIvcbBdo+tG+TEauJNQo+FWajB0TQ5xzwmBNhjOLg1
wZy3zNaOZZZ8BB21Fjsfdiv6KLmFDwe2ielOOpF5r+t7ZG7OrUYkETYLm85vL3c2xc6erhbjtrI/
q0LuocTF+8QjPbOz7BviK4z7gawbjM/GsMtkJreoTis8dBPeOQzL+THQsmqXoDLLmbAGEjGJViAp
h0G6RcaBoFsiOBgpgPc60asyyc0z1F4mhan7RAmx1jTfP/lmSp2KiywnQVI3yvDoMXpI0m/UqBlN
b/u+G6ybrASutehVyIp70QTyN14WhSmhKUe78mfSFKNHY6GPjO20T2R+N032c0Em274oRM48M8TB
J8dsq9Vps4IQkV0Nqnmy+/ZFtxAv2fzNWY+8NbTS4GAWYAmVrV33pYIy23rnRFgRNqLH5dFANFkt
LhjPnNJ1NZnmuQkBNXHE2LQg3zpFDvML+uvPTVsULwMbl4pT/hyldbgH4GRF9Q3kC06d+ING00W5
ZfNk9TDrI4vd2nKcNMv7ghq43+kSmkvqT4dAQl1M1X0V68EnVd1Nsat2LhqDrUquwMYal6J0bzH9
G+dOR0vMBJg1vvOvi3R6JKn6SZ/aYdcFD+mQOXcVPjs3cA7Aaj/HjqvWfcnUoCWscVPqhSLlE8NE
ZioHBaE+bhYzdUaK06ZNFF1FKVZRHottanXTLppxAo5dfo4MP0Pb139rUne61cbiUMDm33AJk2wA
UG5lF+nO9Yb86DrPelXpf+e3+rkzA8iHT2428SM0lwbe+V/aTBMdm6yFS7W83NCugn0jnOewi5y7
uuZptdg5dYz1NlBrmycDtd7anyXzPyxv/6IhDVuRpeCnpUJBVVGUMgZNWDrTvywVDkL1nFQ2zNnN
VWzmXyCLoMIbmns2lc+Bj24fQwIOIgrj2RG0xbxfEWpBbRFwwy6G4VMX06rVEvE+TuGXiMCR1MQy
EysHJ6sd3gcAvBKUmHWun6yEzWXNbia9lPqQk7lu5Sd3/tIIP131ZJKQqsSkOVDffAvZBFD4tZ4q
j6hp+9kp5qhqIzm1IIvWdHKx4/h5dapkD7x3/pJoNaoeL/7GHHkO66s8rPjMO1e+dPkpqQun5V81
Iq29U6fnIR/fhOwemIQTTYRs7IQoJDuRpJxzyf/xvz1qkdNws3w3awx/5hD+8TOwdIJLtfiMfZ8f
LH+OF8TxRkJQ+hBmcdJaJ/IPd3nqRAeQyOUJQmQ1w5EJMPjH/+oGIjUvdPcOY/WkWgvzTjgx/4NX
Ef3/QLKujhgJ7eeevs8JyVjFhVsb8SrxlLntRLzPRftsNE24k3E7bRCuklbqjNuGsgVmovMYlwOf
pl8Vh5ggLTcKypPqFIEgdkdO2T/+NyFkIRbqYNuAyXpwoie2nMVp+RchKGAABvL6fDiuwDn4wuwa
MYXjkOBj1CeVIWJY/vXPLzH8ap19/KGPo29ZVzLwdtr6tHzJXfcuivVkX1T2We9hG1ttDx8utz55
JvY00NPtqbVTFwlB4NrbvuveiGOst0zq5w15Aw4nHqfsNBIgsVF1gN60muQps4C0Y6hBzNF/QsKj
jmncsBEsPG/t4esnsNwzTjAUl2+bVTydKpeYA5beKwVIZKWFvg01zhYbN4/Hs68B3NKD/lh6xWwc
1VEvAV7/FCJigeodf1RVcrW8o2I+DAiTexxo89vc+ZhHeE7JtjdjBa4TjHd2Ar7VNyQD4pRPM++y
E1EFbrxa9V37kbDBPNojRaIZOqCJWk6sTqPvaAWXRn8tfLqg8/kOMZ+Te/nnMJ9TblX6KJm0Wco5
lgCt7RLNAP+SZoab/U4FfguLlk+NKEhx1PTPkcjh5UXz6bx86WvyPZZ/JSZjWKhXhIPMl8Q/f+Az
Y8b7pGWbnv7m1tfUs8d9P5gm86Rk722gX5MQMbXs7fuWwDAFkhoFeHbq5s/J9TU+suX/lTns3ba3
EVpwn/KVeaI6IZfZogVs6/XZxuPe56FHZnz4tPyFVgdzGBhpP4c60beR5ImwmT2PxjeaOGorXe5g
4MovZGLQuF05U/XSE6wGL2PnBM8pMROJ+4SqRzsnzX3c6m9THH4myJOUx8h6dEAUenR9iAPJgp3k
2t6IrGaETCOgLYWxwe6IagIIug8DnFi1N9PXSRehJbhCukmLpMTtBbQKKxPMBcqBQzoQn1LjrzY7
IOp9TzVA+A/S2ChFIuqT59I3fM+ns71R3O2cZkPepI6Ye7igGnrwEGERrkLqrKg3KFQ5YensYlLg
mUpUK0Y2PXmEtLr29E5w0TquyXfw4/4WXYa+gUvL6uEQ8d1mNwCevG1vTce+0/Jt8QCBAhislRCp
FTkkwvqs7KhxaJ3F2ms74CClhJoM7IHmgGmfIBgqI6vdhsNEwnE03ygpphLcIHfW2cGDhj/cMDHs
xYdJ1upiNwImO9l2LVjN1VKP1Iz89pqf4L3vQMhnVtrssrSiuyul2nqrASEKP7fWeulUV3BA9pgJ
zXMgSHhPQnURYXVF5TcG8lqf/o+6M9uNXFmz86v0C7DBOcjbnGcpNUs3hEolcZ6DZJANv7s/Zp2D
fY7ddncbMGDvC2GnlFJJmRwi1r/Wt6gjSEINuiSxrfvmw2wJ803CHOHa6+7CEVr1PqAjqQShNrfr
q4HRast95mswa4yNtamtqDRQR38CCEWEFHn8WWuxG05N+fv26/KnGce2Fpu0iN4pOfb5TVwsnWa5
z6LwuWCBgJWwgx+El5NyTqLZTV3gYYUEuscpbtiVt6kxwnMT1aaVMDIuYDbNeiFRshU9zXOhp3PU
WINRH5rvhJ+8B3khzmGeftQaVmqAI9Oqp4xwZeW9+1bU+CfpNiiiS9vhjg0ihsgplnLw1Dl/Ttmr
LdPMA0aT9ITB8NGMCagZKrRW8OKwshaWf+BkIYNvrGXZpitTkhzwDKrY3LdqZKzRQNujEpSJDE7R
ZV8UAnsWaIwaSXKVNObx9lrdPqVnDtzsXv7Y0SdaDMdRKOEsJ6eMFjzABaxfFeV1eWkdGUh0sMlq
mhOz6OpEww7lodw6dF6ydjPEzsers+659xscn4QjXg0C+8p6RWCXu7B7hcYjDi2rDGxySYpUqZUW
+jqFoOv2GPqxdQ26DrafHx3U/EmPYplD1UXrYKpgQDsNx50HuXhe98Ua/cq1bpr7WuMtcxvvFdVz
OEfNhxHucEU5O8fPpl0a1l+O/chvFt3L6NBN0uBlb+4JW9R3DAOeK8dsSTLOM1f0baXcR6MCzdCo
VwJKctY32RR1z5GDFxRLM0OJ0nq3oyDZjWMOL6d3z7qNYWeyzw5W+t3I/nEhNJu7d1nK06SatWgb
Ms2h08B5FtqG9GcO7s/XrSeRUJ1BQ3CYMT6rhmIFO1mupsECi2dHv8D7hxtmbQVQa2OVJbKgRyff
RrUiPmEU/jKr3Nn3ruhniTeRA1C95RRaeiXpFe23z2U5RTG/6NIDVdE1BzcV31nbntpaHmCw/wez
ylm0+4eFqKcLwi62wUwee4jpidkE8o971tRS9lTVvxl3tWesCo7SFK3oZ9hEzrHv7+PKg8psxxf4
c+66FOUPNKy5OupzoLJxqMnpytnE7MT6WxJbziq1yl1NT/2ibsKKowWmtMb24/+KXvufA63+f6Tq
IthziBGQE9goLFvw3z9sPP4nZ9C/Pawf1w8v69V/+5dXiKrfTfEvj7Bm/0le+Xd/5B+9hU4EXCv8
e75uepaJz+HvegtfoQvBcoGsCl03SBz+pbeQaUQlRkDmu/6WYPyb3kJdgqCQB8cQtDKBscj+r8gt
f/Zq/7CH+vdei388dBvZWU3GXYxLHRbBBgRhaLjROo0d/Tp41mvlM5nzzfzZybRrYvcvQUfUJTT2
rUMkV7cg9NAAsM0aqGF9uhAWxTp+e0npMvvwPAwXvWZzCxvdYGGa0DiQGl7ZmdEzVFaVg28xUJsk
nn5GRSkdkPzmcWq5Y2oZukihuNdm+cNQiYq1bhRcOzlSwNuXNpjC5sLy5GK5sFey8mXkIgK6gVE5
S2EqH/uyqR8aE+ZDpJjlxF2MAjvQoEdsRC2NItng61w3RXduc48dfl+8pklU3duxNdIChhaidT1T
JjWnDvDs1ePSqNytHuGAdXAZWrVHG2UCHt0Sl6mMX6QfX7HdnyxdJ75hbhtnnNbEsCgHYCy67B0M
C7DBCGmZtDs2AhNmQGguakl7WVX+owfoIk2YGOxgzVPeTadx0tXKsvmX857JzaDr322UfbYeWIjQ
I8hm2RpYCAU6Lb+t5AXsxKxyOswMY3gqKu5wBqggEtjHwYDIFTfYVCsSzmY4bXNZqu+mrX9G5FqP
of0SxDITrbA4qmF88Crxlc7LNcv210Mg7oo4++nGeeIZuLu4YWzrFjnwdlbNAIDIChIaDLuMVF/C
QJ2FjT7kyzaULZuXmYbmMr7nAtdtiwYSTKmi5L5T3rTlbi4eB+MXgPrgaQoyeyRRSGm0JVK51jMF
M7WNQ17Bzg3WFfYFnXnxwFCydEyCPaxEQ6MozwwVFp7IvqQZik2Y5tMmFSJ6b2pVHK1pmA6GjYt0
cqINmM3IXqYS07l1LbH602Kw80V+5znNQ0usoqATEmo2JQz6yomp88qbbaGxOdMj/yFP0qPegigy
f+hRBPI237vCrZymS2a6+6Rvz8DlNq6VEC9qj50y17Y1QgCtL5WX34Fs2hZddnSJbaadt8hcehn1
hEPfcmZ6xPhICRH0EHPcBDrQuzL8PxDP/5eX9P8Hwdiz6PO/Eb1xcJTV/3Ax5jv+XHtt8a+zfQhv
DxYz3XVneOefMRxXUa6tJKUZhFIw48xkxb9HxEFf+5jRfNswTXYMc5r479fefyUwbqOQUyJjYrME
4fVfoGI7jN3+ad1ANp1Jn0tPDW4c3fUwkv7zuoEztx/sEHkXPMW0sbxnCBb3Dq1YaMBoVmNM0X1G
MaXZ13LvuMnF9hp1X/fNW9qRnE3codtWSr7RAywu+dAQMSnCZ8f5jdUh/YLhvHOjUvupEaFTI+Lq
ENk/nUvMeYFxIKiojFL+M+QPuGku2oKWptE1JKmxgE/RrU1j3uFkyniaej/dc/lDf5xS4ymGLAQV
unq9PZKV1V/8JN6HiF6UNfoQYOmMZy+wwa7g7EXw3MMY4yJGHm6i1/kilPMuk957ziZqJXFVH4vB
+0Zg8577gXYAzUQ0sOeHVtMC/skMOv34nts3U+ntHvUS7OPtGQ35KtiQItgYdXGsf8KhBuRBu/s+
B4VyUKakMjfiflMPhX8fxf1Vz5Bh6YpFJM8xDWjqrIOUDjDU35U92TvHz88x9LMHVdb0EMbFax8H
PwVclK1XhsOjblckuduyXUpqZuMemorf5fmhL+WPyc9dD3gkwDo3jxmNhtVShvEPW1kNmr7oHt26
Y3Q6kTYtNYuCi1jumvnzefENdyJ8+PMkPGr0uMQMERA3RFANFz8FpNlbw1bv/bugcX0uW71FqHv6
tibaPSfC86Ri+efJMS6TjGBANiTeJUZI7pvgw09a4rODiu8yj5476gE2uRu7a4JHUIRJPK0tnL0L
a9ghP6oDrcLxtreix8pwzkMPWKUVIFpFCzMqBWdpavlDSc3sztSdmqY87StXbnQY9HGfDLtion6j
pw4nG+Nj6gxvdL+36yQp9JWWKGI5iQ2UzpcMJBEmkqI/hIP+JcABLhwjegxq1vJ9cjQUFbz+5N0J
6mWB7y5wbXZsh8OPrhTnLM2LZfHthdSNWcmLLdrs2PgQdgg0tQDJ/ROWZCoEJ/suD2pta07xuZAK
BbGfS3E6Zs1u/OBg0iANg+afaZ9JCgikopkxHKO9JNPOEmQzpuO9rbmMm4o1JyXlL+k5jVAFAknI
SxKFD2kepIWXLrQkes3t/o0z3Vhb3bi2ZMKOzafOPpLdpnUatKaSl9lzSREPbom7CHXCzOyJaQme
VQPBhtvwWorOWDJ1DsmhaT9mDScKVydD+rvELe5pZtEPJb1tdgxPzW2fSjd7bp3hESHtQAhwIfS6
Xue5jpEm736zAt0Zibg3+34u58Q8hgiWlRre4SyFhP+Y+MUJrs7PREyShExzSJJxa+WatgwmeQhz
3n0iU49Ne+cXzUF5oPPsqj6kcI4WdV1hGLO8Pdnip9JzJOsvQEoYbjaEtQBKtB9pXtIGAkhn4Zne
0/ydxaRzB0QtM4pdsnRS96ksYT1RE/Yd1uUq7dRiZBskNfGCEAw3BpPFznC+KimIyJMrnVu/OQhy
Up1cZ9Ze7z9SRYkrizk05XatNoOmPXonq6KmMifXn1u9fgNnjWU8019ccq15nXjLjFIlOBhat+hM
D2XD+Ah70kRlg+LEjnRZMPATRqXfOUNwj4S7z7Mm3hRObqxHNmyN6NempZ8ww9JxrxEITMjOiHiA
MdP7/hpdsFqUCXRSPTz3NaZcGfdvtCXieZ7Su6YPHzpslIM/3I/EoaRKfleJBS57OYx9TwQwRVr2
vnGoPppZdRxTeTRYOHgjfS06rTXdNoSCFWaUiBsG2lkyeF+QER+aIn6WYnw0tf44quCrh/HRRzMS
birmY289VfzLEnExdtT9EDXbLPzVqumXG/r3vYv4GHIZR2og7RU8w4BdlVX2Y+bjy9D27TbASz25
UbrRhnpTuHSQtem5EtExjSrKkVk9UYPblMLdFuSolrnufkTOTzU5T4ntdY+jGj5iY1/mNW5P3Q63
BTXhdh51S7ehc6GtqXA0q/lpjxxqa/bdhMDKuGbIgbqueWZDwfVEfZg3flQdzT2Ev9S3NzzjYVyJ
jPPPV9l6EuNH0XaEA6lqWQO9tVe9I9fRvGaVAIoCgXMhY3p0m4fgppp2NkWupPvIFQwjZzONVXIl
Xas4ZnZTHar6jVqu/NhNdX70UJ4mGt92RRXxw5lxLcaenu4ks/B9uak6CcVVOTAxnDHOcWuduGIS
vFVT057KoV6T0+NXI2rFCZysezpkd2MJLLgpchseBOkgo61XgZ3JReDWb4nnR2iWplzqcfdqRbxi
vYxfwwpAu8V240EONZqyatU6rr9kHHkPVfSgtXwS6iRWEV0uqZDkXsh8BJpH/Khcdenwd3qkE3vF
4lXVq1owPOBcqw5mpmNLzu1kLdPa5KVYBwETYWaQ7T4s8z3ll6i/rtNQiEyhepNhKuskBexJS6J4
MOb0YFYWu3CURM+rJLgUZXGpAsrtzSSvQe96GGWHmCCwDgzQ6KZs7bMZXYcOnE+blQSsw99+jqel
CmiF9uJxV8cQD6TpPyPtMJKDFmVpsEuhN1fL+sFttelSdG5zjNJsmwYF17lm7UzWW+pF08Kdn49D
b9G35sQ/RXQiTen+MGn6NcdFF4DtjJHrk5wQnhcwvBzjulzr6F8HwBzuzglEw0AaQRk/xJuy23wP
inKftvQXmZbVvFazfKbSSOwbx2tp7NLmweH02wuy6AK02n8OCubgWJIvlYUWVczLGryBT9R2uhcb
Bem5rLkteCNJ2dtDWMvXvBIXn8Ql4nf8ZTi1dyVeJxZdO1U7e47LWsDZZq/jdeq8fO9HXNrGsQbh
UeUXThrtPmsN7Z54+jfuM+aPmIOBpZ660Bd3uTaydRmoVyp9CwjG7ZOuPtJC5vT2VvkF4Wp7TQ4g
uEBE7O6c0TiNXc8ZEZfCwZJvdneD6WwQB9rT7ZFdch1Q6XjyKS2vqtJd11RVZ0lOwJXyhvDozh9u
/3f7UBVjyPPT6MitMFn5uYYYFpvRsYs0PiQymsf+0dFpqWpZjLZxbfJJ2/x5yvzV2/P+esh8rXeZ
sP/z992+3sw/569n/vmJfz2+/Z8hhbW0JS6uv37E7f/+/DpZysHAgjPsdO+O/IhaSy9IrnFQ+ORV
Cvkg8VjApDWsR9mYBOZzM3lmHVouG9ysL5mHXdzu3PCN+lTJoiBR772Pa74AvP1ZltFHlZomfera
Nc9CidNLHkvmUD9KqU0WBwKTQgsYgdUBQ4n01IuGuQHNsINF3dxCsc/ubBv1Q9dLNu2l8RO61n4g
l/479o272NSKr74pXkPctJ+xWf/Egc9iKuXWHGOpfhu0HBqTmYSv82GyjPhTn1nNYjrThuyJgTm3
xiF3H6pRmDOUVF09+rvWZaCV96rqw02exMldQQpm43ohaB01Q5X9TJxq6mF3bsPAoCc9ss9Sl4Fb
z7nV4kvdZ6MVk1xIgx08o+TUiiHepWQ+zi1/xDaPfQyGoh82CajbO68NXYQVFzBza6Z0ZfX+FUyP
WpEyzR+HDkBc5DbjU2e5HaPoWnseQpf0blx1r1CNRtB2gf8WJ1a+0LDjftAl/RUzrPzFHfsp85XF
asM+Cw73b90pIEvbWbiYCC+79BYThJK/kiLHp4I1+/byu9prjdAdL3pXA7vrNLgRlcuI3h6/s7Q4
s9P0vsope/L8tvglA+MXopf+waKP8adWxu9J1SryR/34apZwgzvVJi9NWstlhSH6KfUmKtR0q36M
mB+vAj2JHlKGBmvZURlXtPB8QvIgd6POCpMO3vaCnyXfDhTLnUcHh01PkPREF6PY4eHLjsKV9h6U
SM7YfDDx5wXlPgFNfVRdwc4Ed+CJG+u4dXpWJFhYgZUOUrsYbofSTgvh/aR8OpuGQl61kvyIlQvz
oXQpD3O0Mnri9DeWfh11z3g/IEloSrxEXKMWBpVEb67NztAaYu/dVRi4BLjMT2+IuGFzdUuK5p7Y
tIOOnh+MxO1/2tqgZjmrokU3TgtK0YFRZhgGbq97nO57zRSYlnCsxubA1FIE2UbvaA3zNR9t0lG/
u6hirV95vxIte/cdUXyC3o4WedMb75xFFCnBtXnzwpI+cmY5L1HPnVXDi/VsdTTR2NUgHh2NNakd
V+qBRgOoKF1RXu3QQh10ovCeqUm2ofWNS3iX+RtUUfPMEWNuLWuaTrnEFhkkjjpOeST3UWaMB2PO
gYum1PesMaujEwf0twi/Pg0Dw1CVNfKc0HC8nQKNfR/+940lhXk3tKHBZT3wKZaa0bn5lD/EdihX
oc/SX7MaYur9iLGzSvGQhXX9QlzHI8jv2K96aPeLjjj2e6RYEE9AcT4kgY5Klv2vJs8e6Y1MfueN
PLGycr+Tttgqxx1nix01cl6KHCrjh9SndmJRfloTGPIFI1xGGBoc1YlNXBTbwc+sOAhwFd9mpF+c
MKDSVmjP4dCJT2WI38nQ4DUp40No5iydHyOHwD/GmQ0EkOSh6IW5mTScEF3ZUyA/ozay3o/vS0JK
nQ+xrZ5cgkpbqhS8qzkN3pWbHIslxBqCRTzs9do8eE37q+1tGEFeu21mUFeSQv1nKdZ2NHt47T5R
pnsVQSrPeA4OIrXf6bn7UrKAmDaOA4eegT0s006gb6aTp+3p5DXvqr4saCzBEw3KKriWotjC+qez
PVVvji3T5ZS4xk6r2aE66XkgfXPXppjLgujKcMfbJ4IqA1nXMR3m9DtBcdnayUBfVoBDlwaafG32
IbWZwTe7UfRRvb70aelcI9fwN4Pd07TDTouLpDwRmjiGFSbjIQq+A0fbp55eXGNKE+I8j++0EnDQ
GCGkEnozqJwPLq7OPIpf3fO5IWuqYR1Y0Nnd2Om3A+5YoeeeOkW6zs2KE1ZIjcwHHyiv5XI5mMNO
et145H71UhtjsNaB4K8y9qczC3elGWm8o5OZNZhhVA8M1heGXX/CsW/3QusmbdEDb1J9vOBft4+x
B98XBq1x9ZphnQOMvoxV4u7ToPnS8hKDT+6fk2ng4uOqM6jbO4FD80TpQnZFU1+WlQc5YzB1ityC
ZdjDDAJT1y49NtsYGDG4QOqdB8cEtGzfvdRkZq6pUN3K3fe8C+uYs46BelpfnWBwV7XDG3B7WEIO
vqtZjoqpp3s9mbTV7blRaaMEjN2wY521s/2m3XrdbDoXenutvT5aKXOEZ9RX8QEm2iyTVO1VCzWF
F0AOuNUNFxBGc+08mCQ0UvGSNKxFDwxQf48mnHdb1KtmILqltfNJIPVhW1duumytCsJHUqstXLb0
CrOi2Uez99zIsuyqsdFGY/TOhhmmu5Q+3EW/U2TGrkWqbRo3qHDR1rz15uME7XVDox24Q+XZ19sH
3DVylUiU7qZiUBBZ9xKfx5UEAmEaDQXj9jCzLNwsynpmwF+tp/kVczr3ToWRfvJYbRBmwvKhD9mp
GKh0cwcUbZMB+JJnJNfIsgiJNQpsU6U+ataua6j9fzt9GU7BUnMxtZqp2Ia22d8TnAjOg+dDCkGh
KuargYGd8DoK4wmufXFodpzCwba01GtXNue2xGaHb5eSFK+A5ZsTMkjSrL+yCeivRth7e1MMDwTp
VsiTnK4Ee8aDClhU2+fG4GSGs3Kf4L8CQTez0Iqelgf3k8bP5i2K2b1DpCDVmF7KyAVAF17LrMZ6
Eg7rOI/hFlrSPWVcmajJGc6OkxUblzvWvlVoWT3LmrcWBQ3nWjC9RJWY7bYMzwVEoxNRAGOZDSJ6
ghYFsD9YSUpNtTyuLkR+YIUXcfnSDi005tSPnq3cPwy2AOpWC++RF4Z2ZziF92qkia4Pj05CBMhB
W3LS5nMw434rc96PWZ09YJwLVnWP7bdDYHLvvbKzHoMUjHYkKnNHikpsxzkJ5WmP3FIb7HD9sFeO
GR6izn4XXvU7aarpTthavuImB2BRezXohDCtiO4/GbBH6u9r+hYf88bExmzZxoodAmtJMzlMac3N
QI6rOivUiqjCvvXnYRCy2QUo5FbxGs+HB5sZg95TOhzEykzprJurUdw4+SyAey1GmoVSpqzbW8VW
NuOU0hFT9KTTIdJW5kr6ubccM9bH1STaNdc7++zOH27/V+gxu7mUHXYXxj7MPr9Zl47hMAqMPqvc
xgvO9eocGTl8KgfnV5caL1JgtvOyfDwSQU3OcQwbyXJ6kyoqOoHSCvhIVCOL+kZ7xSL5u61tgXZg
r9PQeM7zdmfP/ijWtN+pYoEIQYrteKT6LcyT1ZSlj5b+hU3HoW22ch7ikGrpzDjVRlcvdMXvdvt0
NE7JTpvowOjDwH7Q5udXVvRKh16+9XNeO9wo2B4iQRrWu4ZJK5fKMxHxpvygWHB6MJeSbti6hQwv
IYZElW6QWGPITlLHi1prr7Gy2GzEGePZoga1V3ykdAanhmg2Zt0xfOXTxw760XLqrerCRQpfWuwH
lKRTj+WHrny4fZDuuG9KM1lqMbA63ZqaO0KKsDRDu9vAjKFpHa/2jooS8wFFDts4jpDGjj8iOepL
ranknZsxI2X8SQvuBFO6D+7CutmPuH+2fQuiybaybdmM2WqErxW0XL/H3AG5al0sDsRrV0CkmHBW
cVsF4wOULXTHHT3lsZvp28ZXK4/DcN+QP12NQaQWdFUm98kcZzecPH/XdJKNYZA5BKC/8iYNnwad
lerQgPYauxpdhk0L7oIYiLgOqJKGO8SxHldMW9WzuZ9BTYOORLo8XHjBjJxT1ngy0Rrl3KbMbqev
Aw8XiAv3PgYVxDWKQJ604d5kWF8y88ixWrynSYCwGhQ/VhJoh6CN5JmtpyQ56zCUQCxkb8HLH1hn
arWxoc/M0dmoiN9HT5nZKy3+HYEnlaP1kszLoBZwaT8TTKuZZeqwT9WAm6qZckqDxoTGAvl05K1d
hznAU0R/ipjho1IrZW7pWCqXIzNnxM1kFVR4gj3xi/XltDRHB9IqyFUH9GrSJuE+AMYa578wF0Vb
Y6a0NjUjp24mt/YgXC1QrhKkaylgu5Yz5TWdea+kQkDke956KMFF0ajH1XWER2SlpML7mRkLPIEG
ACzz9wrx1WpP/mRkd7Xte3eR1n/kpJW2MYXqvFcrqG3Bl1Wh/FC+5LFliKB0ZUSczcpjjbg3OMAX
dcViWM2k25rpddLgHrKb8jUNoOE6MxeXzSTFyjMrF+jGB3VEycordd4yJkZc9b6o4sZKOKtsRhht
7RJ3KHnnmAlWj89UMrqLRonlaJ4v2LDS82SS20aNG2tm+k7JO25GMJMz7deNe2QAerXigHCxwXxq
6nOBwQtKcNldyV3Ue25F9aJqNp3MmXC41akkTrAOtM3QhTjwMG4slJ3f1dJJl73Q2q0Gj2sR3FjF
M7U4FM4qipLfwdgltE9V9Drnh6GsdTCdMI+78kQCe1XMLGRDIyhTIQHDJfSfx01neP1az+GwDTCJ
OthEWH4tytXAFbHzBBoMwcicUUYhnjXZ/rC98A5N+5PPyCN9hh/VMwYphYfkz2CkGEJSCSmpwqqr
Q07CVwWnb4YpNcOLmuFKTRfdDRogDxsHCbrZucm8N+yYpAl05ijYqg9CjMZR+RQfDjPAyZ1RTiVM
p7DHQeUorloL0LvqCGEAb10ALqXvxoNvBOm+ghA1aqCi/BkahVjTHUJ2KhijMaLNaClthkzh5V5h
PMEjWgOgQtfCRKAwmc9wqmHGVI3zh1yqvVMRHDbleJe6cbVmtUvkNqyKY5Lm7wIFlAMnZrgUeCdb
q5ZAk4t7LIfePrfC11QU8aGBoQWsmxt8mIX7DtjwyioDAgd631zdOIegaRO91PIXs9WYGnKHT4sq
AB/bLzhjwo0DNOA+HQgMjbh8O6TjJU5safvnCraBZsXsnpwvS0+mJxHkZ7eX8Kepy9uUbq9OFAXv
OFhtmARA7Kpx4ngwMKAwUQuOOX6WMTM3BbxYUo3DxfCrrTV5Jjf2DLnWA3pr+v4yaQK0vRjv5jSz
17Ka2R1OVmHXB2y1YpdbItu4iaD2Ec7fKhrijiI4U0NJ9HYqHx+xq3f3aeZ+uxPqTZLluylNHuxi
+HHMnKdFpqAZrBVr3IhqYTK9WwBiN1ZlcJH6JO7SEgBp776yHk3eUY/fHS+PmQJpDqe3Pc28QcX6
NWfT2rnFoYo4kiYhiz1bHcJNDfViA40v28Tzhgf4ATrXxnq29OLD1XENbScuVtxYnCAo9oTp8NQn
4WfRkPliT4vWA5muZxHAoSTOxGTjS6bncBCZ9a0YvIDBM6uVKDhnWgA0tJdtMWZGmxovLVBWkYAv
gj5okpC/Z+IdLsLcr967unFWhoz8Pdm86B1TVtrU736XTHvMLNqqmR9GY//bJi5zH3H9/PPNt88X
gPlWrqh8ILk4gdMPEwTcS5F373XlU6Eq1eX2IS9tdQlkoi56FrqrTPToaPNXb1/QGSDsqxwewRjH
RwPG8j1afv/sNvq1DaaekTSPWPe9p62sLn3W988JE1cCDSI93x6WLj0/HCTRKddE/4ysieAcGeHx
9lVbFxXOLmmtR2RqLPilvDR2kGzoDtfvayPxVj5km0f+YAegc2Q8C2rNmAu58i2znIwcg1t/mkMC
8JqZZ6OCXTqlYDyMGbneuNxNknJPPXeEchrZkKuk+W1xdWfcu9Hcsf0RM/SZ0xYhr7vEdoOH15sy
9tbMniGWeIwl+wi8YMg4Qnn1C/aJAIZIY6+HqWpeEteGzj3pBo4MvqpjTFn6LfsPxzCbl9xiaJog
i51uX41d9Vo0EBo6ldQYlcdhHaHdbM3WyBn7hfUTZu3PbnLzrzCq37RmEk+M6bytpXn/iSc47FOf
InpkrbH5d3/CMP8TQe7/9QQANOLpr9+Bi9mf3+Gff8J/+ITbLxmMafHXXyHtojy2CV63uPPkRldU
T5lW2D5Gup49WMbz7cHtg3AAh+oKref20AH6e+6c4c8z4Bi0j3iuWQfEMGluz9CyQtsJKi6X+vwT
/3wXaYRIa3o2J3zK6JF14lbr5/emwX7hu/dtFq5uP+32jDgewMF3ytrdntGAjjlRyPr79sXbh8nw
X4vKZCrTcWg2mPGO0vUbNFt0MqMj15DqvHcxCyzPlMEjLPsMe76Ytu780JrUeOgshR4TusGjTw7k
ESatI4Aa1aE3HMNQyCUFCGyvs1KhYXTGriTGSAqwIxQuoF0MwxN1EkBiEnRHkOhPtS9BsHDbjLRf
eh+8DPkk8UwAHrO/09wZN+UoyW1eZe+9GwpG95RhaQ+xu6V2/klz7LmIpncZCp2EVuiAryYBOdlV
h1ORNT9l9UzF70cBs6r262cwSKB9cGzAiH1oS+ks8lBw0w/z4VjE0cqph2qdakh2kxFkO8/gNZW0
qI7welC5DQOAb8ueNn2x/MLfeCFGC9nG9x0gk8ZUV6JINGNY/WfdOw8MamCnTI6xwE+4j7nLpDED
Sz5JR4zP8EWFO6/xxNbLynXb6YjQmUcbFB6C/eTkVMVz79GR66qSjRHUuidtAsSkOj1i/y3lnjP5
kmjpt253at2DzGGbv+0nFqnsTChb4hrhSQj3opmov6wG4yIRvA8Z5eO3RyIHYwIOm5QuAxNLVt+h
liYfvRWvs8DUDhqEdzzbDnu/XA7vyjGQk7D6h9qvaF4ZNrgbmNZwCE1U1gicLKe2iUzmwS7QahNL
TMM7q0Pu0giisElvhpWZCFjpXv9JuYR+NfJ06YRJ8DCl167cFHr9zUIaJ0u2cYb4R5/SF9Ai71VM
drSmTHXYD3kYkYWdAlZ16ofFIfGe/hnkH6WcNmMHFMQmrQiK1egVmD3fTIwLQJBG8LCjae3Y0/hB
yc1Sw5wLSsALqRohRLJMxuwzTdJ7mQ710sKYAftuUehEbNvGZMiVzaV8c5YFauey8In+BUN3qVz4
K5Pr7xEzfaI74uVG26HmCrhfaPKXA0guTQog/C9Om3HRahGtCJ1gxzDae1mPgMG4f3X+DwuUYN28
Zym1U2nd/Zrm2XQmkoI/uzzi57W59bGtkVOMD66uVhRfe0fHn9bFMAlg7LJcwzcyNrjszhrzscUQ
qXd9UPW1T8I7RF7mtGUrllXHrCXHKRth8l2kcN5w7fQkwDJy311EkjxBE6d1e2eEw7soWT0ExXjI
Y207wHCEareOyZEtRC20tWTDuGZ4EizCsljgzpMsP+iLncJuw1LmKYqqdRVZK5Wk0ab0XKYt+UB9
FexiPChLvaBTBosOsoc98LLXd4yMt61fYe4wkq+qgW/k6ytCZM/YWiDoOZG+cA65p5KTHPM3maTO
Fde3jnuLWAIphChduj3W67Hkre4y9QSPFrbNfyfqPJbjRrYg+kWIgDfbbrT3Tc8NQiTFgncFFMzX
v9OaxdtMjOFQohookzfzZK9v8jzemP5EZ9aAitGk+t2zUkodK7jQBoawegBTNSLLP9XBeZizbFWV
gher8PdRaRQQcXlgZOzdbM4PFlaavaVF9EUCDFkEylj5QXqnCIH1MapbGnMKNmx+qKRLTfAZjbZq
/eBPr/zP0qJrnRWNhFRigKT1qqM7eunK8ro0xI72hYucKVCpZRvSimvSU9NSpl69bRRXtLErjp3J
YzSa8qobTb5sJPKMRv+Y76KZ9c0hb0dtkTfpLpXTdFNTuu9M6ZDFrEEPJmm0KnlXVynPwuzkIVOz
vSwaQMqCc7NegTl3+1MiXUwJVvORmRMYkrTc2Irb2WgH11Yzto6VwORD95wEd16v4uEvLcGTmxPK
74snGdE1ZxSklqzS/GsXbBvxaBbsHeZCOSXVILFfbDpf7eCe9LSnWJs+DlDystbmZMP62OdfRdJ5
Ya/PsI1wsyTxw9HTUVzw6C5vRywTYtnM+i8CG2ax2OVLqp7px6NiWKc6TEl+XK6hYS7dKwc40Luz
eiNp2+I2XwSYGwzCLHPchGNLsCfWs2nhoWHaE592+qTqqd942vgZia2jKn3JEqstfIuArGopq3Bj
Pv1BIZRrXmYtTdcajul0zOzooHVJvR6s6DX2WFqaPIOcF19z3/5xnehXP6qena6YmcWO62KeuGTH
d2eu4tA0jVPbRawOgVzQ7zGe/cC7ok8k5wCZNzij2WQHGgUzOsBwZ+naKhYo0p58PA+Wv2WJYP3N
L6LHnk7LrBbmWvMm8/bXEuOydNlSk0SsCoPYVGsFpOU67Uhl95sWdVpYu6lJjxqb5AC+Sk/ErRiH
jwdubTHnM5FQ/YtD5vvs7Jyy3BlGcGiYtG1NoT4JeRFzzP5GZesvY2SY+qeEsRIV9VeUf09Fg8Cm
HADb1rhtrQHs4ih/rLxdqf5aGEmKvwiW9zSN2UIZtrPzzXCsTA3JvBjuyP4K+gD19WUkBdqvMQwL
c/LNXSA8dddwbF1Z25bTnIFQe9if13RXIa79+2c9mz9rDVnn3xebs4Gi6vvH/77VCOdm1ZqtWv37
r/9+uanBxyGyjLEl3320BnVg6PA9PH4r//5VMNgw19xObP77FQxwDEwAjeu/L/FqfM64RHWC4Y/f
rfQeFYYT2tK/727R9HejHYltwz9NYOzQkAt4qxhKpgffrk3dn9JTP3UUPCV5dk1x0wRT2NfTj/QH
2sodL14IWtiR7b09PZ8M5MqqWwAPCjZeQj9WVpiM74Rwlp1X3kWZvUVl8iHctlyOOt1dFIwTLPtM
Xe9IS6QZ1oX21Xdo4HNBcUdQZyFu6vRAkGQRIade4BKGTpl/MMN/T8R4544RRu6OCUi6BM3fMasg
96pGgoT0NHj4N3QmNa+1Vx/sOdBebA1rn+O6N99a6131A+LsL7kOEO968V5XOE/S7l4nyXOQ+S/9
VOihJcTHKOutavN9bAMGmANjXactEOrp3sU5dst2+NPJt2oEJMdvp7XUTkHXWEjj4ZciwLfQM3cn
rGQXDJRCxmXEgXmAvZjYAbesR29qV6wef+N1WboOdGaErvYg7ElF8J7d0cg+CGxqKHr8uVmSPoGo
65Z+D0Av8JgXSsDBzkybeYWhvPbviPGfpjTffCwCS4XyK0eTksa++bb79uiL9odOAAYGZftJQKRZ
kjVGHR4iyhDmaBMgPrs5jknTfXXzR6voSPNSepWzZz95TCBC2Zvc70HfV2NCmVepCD/6X5rDMZH/
y1vpbr2KU6e9dCL70rQAN0bQ/knKgSw3EW6kO+OYWVa/jXRuFY54Iguv7drS+Exzh7dOcV6Eyksb
kYynte1OCHbdRNF4ovCVp6S554961H6igTQRWTAi7pFPK+rDyFVpPpN5Mq1LJ2ZY68X2Bx5CxdMx
MXUy8TGirQVB6m00qzmC7CQc4hiXtihTIsss+wInpFcgErAtI+SArRvrhV44gPxy+jywD+VhX5Qa
+eRsODguEaiGCcNS2sZ5dmtw/5MxrC29jvHSjlhpdVoIpuTCw+wt+A56qA4WsuAqYQ1KiofWO3z6
ATfnLM6ee9ii2HrLZ5voJk549mUw8TmBlqlt6S7Qo7e0JaoLAPMNfOUNRYj8DtsUEV3n4Jycrr47
st6ZRY+jKAUvFsyH2cpeSnMjazyTgDIyy8g385ifdBnkx96Uf4gnNFdtGNa95ZSnSMwLwuXyGqmp
vnOCSR03ufr8W81N26tKRHXk3HtE2l0rC/a+55TFEyYPqiSsbpNPMMF62/6Fm9jcPAQhPcsvZZnx
LvKrxF6/1Ybqr+/aXTgNs/3YpbNnn1VewnNsW07UzZNZpvMBUtdLzkUjcBNqiQXuQivl8TNKJnSi
ztbAD/swmPwnFS9jHeuzyGrm8gVACK4mO7u9Zd2orcepdBA+g1dyb98pxfZpZVYHxyf6Ial5XpBd
yXaC3MiVUppgGbiVWqsU2kjGWHddmFQpsKPuSEi/V3NJIEBo68JBikwmddPGEb+ykz8z9sjODnS2
ZwbSbCIULG7GhJIX1TT2JpMnI8tf0nZqt8nchIU8RYkf3Dr4tTfAO+UB5PgfjSvcRtSeEQI8fxhA
OSkHuBwXMsXSlEOP2VbR+NSXEMw6iuVZg6yHZj2FWWa4Ya10tve8wZUrGgYxwgffyXmmwvzElSCq
zkX2p+3TivCGlW5rJzKvxuT8cbo8YfRR9ltKrj4zNGlJCdu6y9MRMT5N1l7rgNIYivacsUDQc/UY
Munadihz+ZzkJWsZ+447lXQGcfBcYjqb+SDqB/5zOiRStzEuJXY4OK/MTxEG0uyj7sGN/PcXskZr
o5c3D9lo2eZjFTrE9sNibMEtUOaeYh7bDQE32q4hlF1MKllC4kPet5i3uRO3UKeclhnKNH7kCYCa
AFzQ0lQ20k+1rJKMa5jTsLHBY0sYaGHQHhEtQQjkB/r/KINvF4liaOCPbB2WW73MOQKlYs9YmF7P
ddb1eZxSfTmWWc6EJtt1nZGtmgDaNihK6riIKXMM5gbi4KMbFNpvHNxmkB0wVxmf4ATmXErWzW3G
U2G2xc5tqwt24xLSLBZn+B8U85jBvm+b6jTMPpctRahygoXJ7MiVuHWmmtfDbnHOBidIpNmyAZK1
tNR8MEfLpVcLAG7mZJue7lnCFGnM7hCfdQIthTsc+7Z9SwrPWZH5eOsS6zSLYZ8HBiPE3NXxbTEH
caLxEkjvpWEFCstCC95H4koLoQtMIFLVIf1doCbi4E0f9cPQUA7UR5G5HR38YWPBcY4LG89tUpmb
zHVn4lAo2UJ/E8jLtCjb8bEKqs/H4OI2cmi55B2xKyOrz36E+8p1Rp8Kcwv3Uz5dpArkc+Nah6j+
UHhX3qqcGQBz5JbBJm1amUgHrJskOZ2WBGc82xjlI0HJURAoNv/qJ1K8P6XtXDIAYCv72YIejEGm
YJwKt88u3W6dTWp8j4ZHJV47v3KZdY/zils9PSPS8l5kVuYbmJTaOhmSa2JRpptYPWt/9eATz608
GJhHqvFp0kZAz2amrfxsOkU5y8rskDZrW8HhOhPaErcjN/HcHULGSa8ZII5LmeYMQY3i1YDne3Y9
90sw7uwAjiyGGsVBJY+Mx1y9J0aA5Dc2J1KeTPXpVcBi7mGpVRh/8BbSdemvgkysjUABe288nful
l60CEjubQQ7fSBTXCKTznZOygesc6kDTyb9FivffaZpoEzuMuUzHfawa0X4QL2CM4TlYET+VeDzE
FKJwWfOAy1rRRVn6rxwyGbrWLDeun/24Ma09cT29ScEbtPcJ9XDLbKolDalvXjZZa1l47h6w7LBk
ox/DrNS0fTWnz0Y5JpzLjOODpHDw7WjjJ722t7I25q5py00Hy54dg4U/wuiz1Ke4OdrlfCu0TH8t
H/zrXkKBlwU3mK77Hcw4BLZlrMqRbE6PfH6K7ODFXttIjm8zB8ud7D1yKwWt5E29hTPJgNql58RC
E9fqKX7FhogEGTlffCHnfuxaxahrBHVte6V1DklYJs8S3107RCfENfQYutA2Wj8xB+aydWEdiy4U
vEPlKdxFRxZWRwuhIplNi9wYwQD6Y0Jz0AvIymoTjzPtKHm+45TxEqtWR8aKyViXxjIK2i93nG9B
h1zknKeyuc2xP+/8TO+XUdveG9rxiMpowNjn+tQ5DKm8ZHpxeuUw46sizqq8llBRPKzy2pUP9C+R
3mhflXi9YsSbpn90tuK/XDjVsJlnTYWeL30OktVxbjwv9LQ3qs/ELaIGteIWknEkcywedGqxmRj1
KrQ0Va8nC3PZbFhLx2u1q9HzOuczBsH88YOohpwWF3wRVMc0unVjX2yNIppDiDohW+hvUZTffeu1
L609/k6D6Z4AG0aQtw9WlNrvQcXsRsursGuVfQVP9UJZ5n0efY/2I3SOsba3mQ2SzJ/TDihc99yY
gbHwOsd9VqXx5NOw+u+2UjjwakQ2ybWbi/QtbvOz78oYO+tV41NYyHGKT9lo8OMBleKhTfZWU31g
PneuuRGfW5OyBGeeuw8OscusUDfZO/M1t5CbGDBB4DC0ain72DxGHOIBTg1nv05ebXzQF0va86tZ
+Aupx1SQZYH5pNfJb977zmfll7+4N5J9UTK/Qiw4tAJWqR6470t3mo4gsXd+G6iNNQWgd5ouJDBU
3HTANfACBLlxnyn441zaW93VEvWv7dantpg4ntZ+s1OMmQIbI0xtU+pJgdO7NJpTNWOB7iLGrXQG
UJopq3qVVgxwahrdO0HuwW9KmsaZJTne5MB8LcU9n1E+ydIla8JClxFbAobB8a7bOQOkxMzKa9fp
aEBdW231qsM64frExK0RZ/tgQJSuxZ7+J7XMWg0IWgO2PQ7SDfZYrolm+pPMdbdKNf8aPC4nSn/g
E7LRCoe0UIcE/kiodBKYAsh0YEZ3Q7XToQNNAq/rpHrkatPx9rmfp2d8af1ab3BkFO1sLGQzMbaQ
Wn9IIUoJw+M49dH/wy0YGBvIYiV7OZRvtjfgu7b8UM19E1rBtMZ9ps5JQW2T0Rj18t/BePYLAfmf
PXASWGo9Cw85y4cfIkdizhHt2RZGdxQRO3vWxdqG9O7T7Fjq6PCA34saDy2kOSuvihMKkVwltGqF
NqmXBSDcZNPdJVTeo91F9ZFQQ330glmQ4eOMVJZ+cfjvL2LklqC50qseOluzapqcWActbv/9dyyY
cj1P+VtUY5UcGAAuTd+cD57RzQcrJYI0JspbxhwG8Nd59oH7rrdxMTvsVYMuaGM1D3Xfp8iwtGnO
JMTDd3HbUMGiOio5g5MTFkvJqIAd1Ny09gNyAbizhgsMGiinaIzVB5tC4BVQ3BpeYNWv2hYZjZfA
2U+pa4ZzgOlu6Hu1x2Gr9v++jQVRIJza0VsU80i4X/M280R8UPCOjK1yQwyT+FscO+DNTuW9a5Mt
/vyPzoq1VTlPeHzlouobaDqq/JhmEm3NiQN1cWji+IOK22c22oATioHZAa/iUrKjLQEV7aT97Sfm
tJnq8hky1yeZy41MgglYl/5tRY29rFI+iPZgxmzLRpV8jpF2LqfsVignX9pWUyAp8wnrowuNGXsF
0N/emn55WjtO3XDzBD2LxSvXF1Bi/A696lu4/CBGF/yZmv6W8fmT2BwmgNLlPqoCdDjiLnYCJaKP
suNg2b8TJZtLerjPaWCV24pgRJa09Af0O80giMiJfNkX+XfqDczh42iFL0kiysWEbci4dBUwDWyM
fBzxHZ3AXQ9BhXxV3Ex+04AbMAY819YzNHrStTGtEkHi3IbU/yJQfCsrE/2iQH8MSiCLQ9OwZ2A7
n9SGU883uGnsfwGjmJnej7B4pES9GYG6MZ6inrJwIzIWk6Zf7Kn8qoFYoNsjG4FNEqlvoWyLK6jw
MwSTbpO2VbLy9E5gvr5ICOxY6rJ15uCjbgkjujoWIZXaxtYy5S1XYk9k1uP+459T99bnQ7TIJJqV
5TBDaVJect8gBdN9krVgJTKrv22CSwkoJHw5I3lMj8yH/6NP14MYtzUxypWGccnGw7VAPaGbt32l
qq5SXrYe8G3DXXTvD2fREsd/tsFqe/CjEgXBeDQ7K3/Z2MMrhtONEZivE4e9lR1cFDj7bdYnLyVz
BdxpF8COz7KhkZRj/amd6pveM9CDanUHvM9Fx8t51M3+SdgGt2N7BpZd2EdoHlyC89haYYh+1zgb
A0mbUxsbim18+7O5aYR2Ize99jy5a+zoxaejaCV9BQkjcq/YlpJ93GjdUhNZWJQI83X1ktnTUaZa
d0IXNzaj8YcygWdNV9uq8r4B81WLrM82jtPY9Nd535WeDgvXjndWZDahXnDO4Xi4har5J0856LEO
cwDzzyLL8b30C84O+Nl5RmklxyRs2yzOWvKUOxw3VL9qTHtHdR76PB8Gh/qZiRfTKpBNdMzyUbAa
VQFlv914yFCmCZSoJ3CP3LLpC2E8ZNHdOXmvEWm5TLNsGjN1gDro/bMz3hOve3IJQvtm/tJq5YnW
i7vvzO5jl4PbLanAyGOuoA6nLzDql7zmxYDuXCx69XCEmq9aHuwSHes3y8a6kv774GR6aBfwGIAV
9SFmnycs2nvfcN+awcZlH5M/6A+9zj4YyGgdd9qrNiHUuOConEbfuRMKcltcUzf50GzdX6eefGFo
ucRn/5qXMeD2LkOkDiB3jUBwyNC0X0BkF9qIgT3gcso0BX+k9a2lfcNpXtWoigN8Q0xrAaPdhYzb
7KAi91znch0RGNZ6Kq3FuODeDX9Z8wpGxvNTqkC+JLQgJmDgHTC4tJni5+z7AdNORyyllVQBGfR1
EILnOFXrBJskMz/tr4mNX47R/vFnzJFrYPiJoW7QohUpai7gXnpWerKKAiJ80QjIQqbreBQv89wn
Byzby8zl7uqNXJQRy6tlbXwUKUkkB4c36eLu2fGPvTUcYPkR29DOSnG6TpxlCXKfJL17bpv0iarw
Re/Dn8XqfnV97EdAokJRGYv4MbKNm+kLDWS4ZEVjrZkKGCsTwGQyacUpl9Q+mt4b+/0OLOMiYMpM
RRCfsPFCqPWjEtnOKqsHGbfaQuNhSYzktpq5fONztW1chJrmfXf+xAcw3qqE2VMtyq2fNr9BFP+Y
eklJika7t2AGJODEz8FzoxuXoHXggMhnx1HXQdNe+xbHOg6NMBzd+X1qdSQ1zvW8KvkPOzwOeYQs
82hiTbbKbgfHwdnqrUbeDt+l558ExjAe0ROpZ8YwEwkdCMsnyN27PtFOoHdfRJx/RbY84CB+7QN/
X2UnHhl32c2E9gMmAUsmzmswMQ2j2ZS4WN7vjWTc9Z25MG3iSq5Bjl+Q2ksq4hL+SEhfI8s/kGHF
GWKYPOtJyafmZncrW/Uzf8qYyhKNc1krSRjR44QV99Y1SBpJdOKq9BnUXMfV3F30KbknE5YN5fun
2QS1ZGafwDK+wHi/P7rpatd6B0dBsso6tqo9kV9EI+3ziw6ZO3Rq0160PoolFiF60K0w6PQXhYep
rIMT0bWzLKOFIXLwyek2atWxha5sP4YqMX3clral9ugamPKz6D5JuW27uH1xGnFPTPcv7bqvUxDb
YVaxNLPY3z0PA+5goemD1n1zmHRhURttOMM2v4/RED/aVP5mIEmdxsPAYL4Yk0YNS1SDuV4NJcHv
6qlxuGv79IwE3aefd4csZ5ri9MBpxR3F/mL0HxEGHCqLGLXEGsJPuTfthImSCYCJSuizNeU7vOpo
pyXTfLdqLo07Xov5uxIp2I/GeG3MqVzClmGopx87Oo6WDwVNtcnz0GXXDEZMaNn8pqbMLNYWJ/E0
qKiqKV4EAvxyaqOAHnMMssPDBskTSlcSA6kozLvg9HiNgWwdvWg4pPm0Fjm7eJH+WBX88v7h2m14
GUTqhEjcocMpXY/tN4HLHlLMupOIROwrVBVTMjOYZDkox33rQIKQV5NEypHka/0jVfKQGtjXoaeU
EDAXiZ7cXd0DcSgPUcVzOqfi7omwRkTR3PgLXTxdEXH6Vcmp0BgPwx9/HIi0D701vUVLzGlhzmpn
B8a2ZweGnEIWoQ5AhQ/VNZ4sRnTdfZqdV0zAPxDc94lr84eojbeRR26Uza4zAQmJEuQ81hTPiTHE
Ce9DeMOGRI61RLQsw8mgBCsen+jK/WsE/Wc5lHhIoKmRKkAqyPpT01qhrc93hs265LWOY1IwZhef
+774DRRJ/BbcI0e2JbbMo6aXy2RMaAKZzM/cs/5IfjQE23qDQXIhJye6sp0AtYcxSb3tjFmcsYKC
iszLA2JSEajn7JWBUGCTI5BA4bfXlDw1ZPyn6BaoaocVpgyFhk9mhmWzKTiwcjyylxht0HvIseQ9
j3f+SP4EW2/o8FBNOBiFsYFiHyol83Uwl3j9Mbx6fyllWhpm5u7risWa27O9fiFRXZ60x3E0yH6q
rGYImDvwPK4TEmzqMDdNgnNVgPfAcggsO6hCTWAVZLkwsWm1bLlrN2Ey7+OzkQOeQAS349ypTwuQ
weOsZMiRoYuBM6h9EFl5H3rH/7X4bg//orcIGsbyaYVRBH/RyrGi8aiyTF/Wrti4c5phEQjeswsA
NH9BPPWn0+rPCjMxD+02j3MADrb2Ps0YXdyR998x3sYkO+Pd+BGBka5MkxRpyYsyPbh3AQs4B1YU
S+tPEXkDuX19O7fABmyzwSnGfGpZ1PrKH30rFD9DZyNQOtXOevSEES7K5O+sgYbxWIkcGYQD2Y+h
e7B5LULzIHmaNIEbQZdwqBP+KiZgLR3J53DUqudRMW03fU4QQzpx4uM58/v0oEz/s8trYBhBGMXe
3yg2nsxA/KImMiktL0lQ/FZt/NJG4kzIjmghQnqDKW0z2bNYihqyP0/8UOjOXif5rUsx7yuWk2Uv
CcA5UzncaO6Bc2tXxorRCZXSkzatatC9lwCHiT3oqzqpQ18F7q6iPmplq4ILe5McnLwitd20F6X4
A+h5+tBFFlVCGk2qCyWAHHmC+b3DOsptKEc89JkJTe9RNayJ71xSPXjvjWwP+HDGiJ86G6v+TSPn
gqzX7iIuIQhj6yHWX3L6X7rs1Te9e4wKyk42A9GbDkNir7oy+GNDi+rFeBAJJ+7e9i5OQxjITPA+
VeJlogkAJeBYxMdJQwxFOzpOLAy5HK/xXF/qbggJyr31QoV1hbd4MJmK/7ZG+tpn9E7lGdqp/YjM
BJSQWmsrYWVorHqG+Ed9PQ64P8zUv4CO8GBq+qFg0F6ryWOaWu+YWp/6QGN8gc0w66JtxCC/teGz
dq1xyGtWkahGvcVZh+Sv0SNbRcT3S39aRCNYA8/WwtEjDVnRbbFqyWqFDp1FZhYhbCcjjOkyIqmN
umQB8e1d9y9E6z2NbCtV3VHumt/KIfM8Tyc1GBrhFZ2f3eHZLrwTR1UcWF5AQzZMi6L8MXQTdgb5
EWSvSensUjF6izCftTSR+2gS+ao2IdPjEuduHPeShnGAOoV8GtTA1M8B1GD3xpNBGaVn7GbqGzDx
9e9lyiEwHYBLzElMZrnZ46R8zZujMop11mWwpHQmkng7AUXTXFBDDVlU9uPaCPwwDoi4t6l6cnr9
02IAuEQDCepDWU1lmOG1drpp73d/wCl7yyoYr7gX602OAIiAmK8HfjmuhR33aDhGPsYzrtDmoijj
V53c83LORzxb5qlpnBerZVWmoIThhFksi6x6Fy6ziQEljemoc+wMd8dNpuYqbd+HQc782pwy8zz6
DkyQIkHm3WpaiSSFKg9JGvQ15aobw0atJYDzx+rNZzezLkYCL5Q00c0bUXZd0DcQl1E1o35t1s26
oihJYTvZCVl2G8cuv6xHk13tfxv4+ayA4Fev9xqvKp5FSbB/W5YJxDXNehIT1P0H00QXAz0MGPZI
2LjDZvAsKEzMdltWuXhO1UbgrzNSG+JBG5w4pa7RJT4tIiVuMx+63D0aFMayzHN4GvXu74hFefbK
n7ard64Rh11RxWdVO1duVyctUOu674JVL5qwVPNRwAc3BtYwBu87c9C2WuR7EDs8rKGUBGSX2Ob4
aL2Wifs+J8a8UULITQMBemF/UbTB1hCnOGhrbtrdUyCslxJ9dxkV86dn5jtTN3xOIIn8yByOuVaQ
d1ikKPHzZZlt+APFhqW3H4La0U3hZhFhXb7WE2I3jan57MvMPWIrfgzvLPe9qRdGqbF/68y86fly
wkI0H3myTwZPrPgx3nPV2Oc6rs5y6vtPcwTTXgy9tXct/l9Ah/HBEfpnijUe5JXZ7oexoQ6isoMj
1OR2x0N6jyVlES0/WNebyc2v3J/Ah7VU2uumeClL7R4Lq+TY1i2TPKKBdfIXIEj2o9W9zX4N6qTR
t7ag19fJarLBQbyBGcC6OZrMfevWOTT0d4bCfhglVPHUQRFfx7K2QnoStm16LX3TDWMNy2jku6GO
HXUyq7MLG/UBGGLBwirrjMNGmyJjlRdiqc340oQD3bsUVQjX3JQtrTSgrZ26sp5m3cXLW3rNsul8
b93r7t0N8nubxoeBljR8FeXaTu0v7E8yjFMNKWRgGcdmhg6qeTdLIpbbj0eouvh1JIn+kw/SRppM
Csp9SA7dlWsyI8ZFAAlKMrVLJCe/7JMgacF+mLAn2c+mZOExhQ4QtlPv2Xwv4xbDmkMJi/MEKOWm
J3wBU0sqJLRgxUn5lNS6ux0AVLkR7ZXu+IVYDpB21C+uOBUSeUJxNMg5pHs6bbIWcqMh02oV9Io7
qqXsZddqoYwEM/D5qaUJZVYpB0MWv8JgT6f2cO5K7HnpS2eU307j7oKUuwilmMMqm8Mg52qelZem
iO8eJ7lDHN0j5RVbsxZbs2gvVu6+jgqnRTIa9CHULEmy2mod34NBtQobgbSoD3tH8Ra3gx2OUmMB
nyU8+5n+D9oOlp3fShqYtJdE0AXkWFgdXMPEdPsRjXW0bsv8M8gHF5SCWHo1VzBdb/aJDtkQNaZf
bgvBtbVgqC8Ulp0Re63s0Gxms2DHzaydzHrsB0xpVq1t7XwdLbUorFtKWJZAPPmTuBl4PjLrpQPB
uMgMCm3tND3jajP3RqG/Y0F3VwkT02nZdyQg26QgQ+QW74VTBgvsaSjHZRNSKwWd0aJJeGZl3CvN
bfYUACvenHQIWaKs/dTRaxHFNeONNDCBvwAg1vvUehoCSW4Hc+ujNGNsT6B1ZoE34aUHuP7reuIP
t6LsnQG2vYTpQ6b+EKXx91TXn+BMSgwppAj1Ls+3roECQUHRYkxwaCj82S50IaKy2l8nJnlNAvWO
FT9nuXQWWA15ufCuvKdxJZYxnIgXwOeoZPFfnXPADckcukQCbSCfrm0RvM9t/4vgSiBV86i7qXou
cEyqppDGT1ZfH/B7bHb7f39xucYF+SEf36GNNYeK9cMucD8+zBUMA7N6RdTIQyVsx1Dy4oL8erQ7
0W8yaTSbTI3oqHvgH///F4CxPy2RjdX//5X++LJ/X8sQeCulqZM8KB0MsINz+Pd3OGKzbWxyaSnK
DBzIIOIV88NvZN95X+idLDhMe9NeNFS4QFCa9+XQvvHZpOt//5TMgGyApnDUHIEUpOYtmEjIWMyY
aNbmjNynTnTq1bTTUhVtkWJRShL7mkQ5g4AEXnSUqJ/YPAzdyLvuBnsrBwTh9bfckfexU4JgqMHL
mE1bZffv+HIhwfzlhBhtOzPK1ont8gcORq/OW644lftHq15Im1KyjsObw1oavTGGwfDWVMEmRjsO
2xRjHDcSCg6C3ci5iAVE7fUg5r6WtOlaWCmLgrBsnKsnvVDeC7DTVYr34TPRKNTBg1zuyt7v33Sy
I+w1GA4wDeTttrQNdyULmKKtKhHRvPqspYH2JBFsjtPDLRwBAv9M2ZJRmYfp6pemu55Sch6aQ8Qq
aKf4M7IiKOHY8FwXggHR7lXNN9vZiLKIpt4u8MatpmMRbkT+F6Yf9MeseTU9DdCSRF1vbAJcWYTC
VxnWu93E084s1U/lkANuBcPEvGnzVW+OK6/Xq0WZAZKNhO6eBxvZtU8G8zPKceGJVPRXh7fgnA0S
y74G1gM+RrMZH5fmzPXzG2qkOhUTu+T/2DuzHbmxNTu/ysG5Z4Hcm6Ph7ouIYMw5j9INkamUuDls
zvPT+6Oq23XcwLHdgG8MNFBISFWSKhUR3MP61/rW799mSPXlFRKL1Vz5G8edyxDvmfXnf+zc6n1Q
JfmYwIX9lcDndCtR3eZLDzfgA/0II2YOOhUo1MFTZB3aRXFCxvM5ZLm5V2odSkCQYHno9rbq670Q
7VNeXbOAsQGJeBtc7HCXikm9uaPNkTTL7E0RuWQTo5RcthfdOfRPk+UZd+mK10waWHEdcI5Nh0ou
YraYaUpGRADnp9fKu55HArsJ2ot3HXCaXNwEjow9cuc0u/5DIZEDQFfAEs0w59SAdWqVUQkXRkw9
vbQaLr9/9NcXUfYv5D2qvVM53gZb+tV06G0xmzAd5aX20Y8rXtOrbIy7Js27nYkfg8CgJ5l4qiYs
ZqyHtv+TFrlmRyE16wtjmcVehzmCOiRTs0okHqhXLhu0+eYEgseEY7cksUHuojFDHplp2qGZHeA0
VndjWj7NavjKBAu91SMHLwrhYbLxQ/q7KGImEXODYXHmaN3hWBmtq7vo4cwcH3hVMWAqN60jyysL
1YoqrIf+mY0TJirYlCSOI+ys9dkXw8y76ppvjnGM99RDgPLEyHnmKNbscr8NGJRU41lScc34GOjF
ljqym1IzyOp18mgGJngc4OpJ+cUuRSf51B9lHVhPYzvZ59nxuk0RN3sT99vJ7PP6FBtvDDYOTiDu
VeY2HF0B98VcyDFbhwQ8qcTrgx8U03/PF0YjfKDAZZrgXpY1ykF2jarUYeek300ZfBnV4u97mqJ6
deMbwjtbM4Enc3Z+gp6/a5P+4Mbk4QZOyH5vbVJl6P0yJc6JQCbuMDqux0A9p4U33dA8P78sJWpL
KnfCHZ/iZKLunI6+TY6cVuRzccT9ZR50Mn1PoiW6ILfUxyDDkjWPzlnTJLXrVovHMLOSt8wuhVtd
qDbajg6Ma92HWT2HTeTtE+V8K5X5bcwxzqV4/Mo2ivZRkZokW/gC8QaUPB1G29Zi01ma7RylJ4RM
ipUYc5wlrIONaSzZfvDqe6ptHWoFyHHhuim2gKyHTbFkDEM1sS2ZzHvllHwTS/XDq/jQIc0Bj7j5
DUj/f13T/E8Z8T+m//ajhEGcxKr71/+Paj8sB5D7PyfJ35QFBjIKnTvo8UWXdPPp61/+/vs3/QmT
h0P0BzR4aLMWjR2mT+PLv9Pk1/8EF17Ygenbtidc5x9w8u4fvpCeZzrcMT2LTtP/iZO33D9cz/Zd
mj885rmO9Z9rTnX/1xYaxyHQYgWStAxUeQIlwX9ooWndXFVLkU27gSdKqGxX42ABt3agJGcrq26P
73pP6nBXLybetNduFW18+5ArKHFQJas7pg0lJnQxz0dvYNec3+wgODZje6fL8dYGR92CIR7r9lLF
zKhZPR3xuZCnGZjXlml5gxkS6R1yWcPlJvdPGGFDOxvCxKfNY/bDdO8X81fuNIcWzjGq5xsizDlv
6K3q9DFxv61DkwZGWyIAXS3FFersxTDVuV2gK/eWIlaMKx3zlLMicpwbocd7FYswN7ggiEvkx49F
Gj9VXvyr8m4UHinSLvF7BRLdSXYpvwrrGRPzy0xRlzHgXgTs7ZAfabYWWsu82Ge3Wm5rTPMyvZtp
h51alBexnNu6PC3iaI4AZonBYI4UdCY7uTqbhjpZo9zn9QXLDy/JeDtQCLWCxQduNdnyhfWPhBB6
F/HaRQ77pKSs1dRX1Y63dEO9ZBoEz2heip7WqSJ/wCz8FEzGMwbbF+XHh4oWrgQ5L+HlbDPchZm8
YQzyo0m7h66xwWaAqR6Dq+398jV+hZi/RU04JM++O0wlIuFCXRTvdInwGnKQTmhXy7o7YwoeGyN9
qDsEMd18iEI/MM26xa7N5oRMjLTXBgH2muRxwhm6Qdf8ZiALWHX76inj2a5rwmQr3WZ8+q9V6veq
8n/oeBaSp/afr1LPoPv+cX36/cv/XJ+sPxh/g3IPPM+16ZH/a3UyWbc8pvmmKaTl2eJ35/O/t11Y
f1gU1XvUCVGRQbfFX8uT+4dFczxtF54J8ple5//c8hTY6/rzj1VDrEqOLwLHdh0WT9NkPf7HqiEY
qVYl9S+O5STGH4egU4+MCRm7N8M2yED7MDqm+ZaL9q6Jg+JEFTlgJMHJrbdqHD6q6TeDyggZYf/Y
B5QNQ6lx7TvIg/lth2eeuBmmxQ49pvaz4kB5tLwrF/lGFN85JLVqdq3Gkxkj6Z4sswf0YHmQonNu
0jlxqTGDSSurcitStMfAWvaNXXH0a/qdrkVyxleCoRwg96QCsvkSLwHfDqslUwSGfCeq/a5B2cIn
rdNHA849XrX0GSARR4rovm+0c+hH6NtBnn53IUliAAnwlzVEEaCBbpAjgiOMtpNfeb/0a+ozqElu
pn5m3eiQ3/sSJbegqlrazqsQE/bbjlyMj/NiyqawNguC3GDJ0wxvCLAzHtbhqAc/30LyyMujGytc
sunshJjnHuvlTpZIoZlKuh1HoC+DSPt3x8g+U5gax6J2yDQr7x2RlUvFVIRFST1l59c4Dr3X5NYy
o4uyFOk65g6cg2/K3ua8F5zgkt6DTz/26pdKg52bJPspMJ96y30d/Pl9LrAZzNQMmkjJcq7Oc4Es
Uir66yHDbRbpv3KPY7nT2UNRHdOmeFkM/ZLM5r0n2Lq6oqGGniT0nDE8MxHp8W7NjFfcebljCnbs
M5soXjK1IU5FLuZhOlODJLB9AZ6cNlPPC5iNj2nWUFQpqjsCR/cCNKeDeLohimAyk61epzo6YU+i
TiAGAo//JqbxB+5RglRdy9BP0l/5ZCd7TTk2mKGP5aoA2myakqKiLHAOpcP51O9/qApV3IveLF+/
BAbAFt+XX2o2bwbtt/sWM9KmEsE37XUQEhN1Utr40WlmHjD3aOer75KZwN2KAhNwT3yd39vryJ+e
u63unC/oQ1t6MlGyxxyHW/GrlCAgoqVhXlozumFhh2D0khJk6W28AAgyVseFzf0wJ0xwdeMfHDwM
GZbDraHbcZvSzCAko2VhzE/BQHB9GR5xs/GHtz3wgntKVzCm2tHAjBX7jsA2AcpMb9+Ex3TCmelE
BnuEVxylEmbTxXdHjSHTxQyYgxdr+uccMCQ05u7BjA3sDy5jU2OCXOmne6uZ7xOUJQ+v6jV3yEda
1bJrivm+TYB6yBwkGByEsKmg5IHIfXBXCakLGqwUqGit263LCQSroh7OVeVfo8Z6gnsEnCXLUerb
A+jW4JhZfr93lrYJ46KUZ681BH3A/OivnxJbag7WvDbNUG9LJL44WxZtt79/5DiI5haFvOYw81hZ
J4p2xQQ7dUOH73AW65eqjG3sbAuGSbplYVh0bLm2v1nKqrn+/lLHwBoYPyW4dG7rElBQ/a3CHr/H
L8+JwLpPeUc2Rcd8oxGhV9bYxuOL3RvMjKPJoXAxp1G+pl/Anupti3sL36Q37tplTIBgCQmgkM4X
MTI1zhLbufDhRo+bLPvQ64l1TfTpObKOzRSkl3bS2eX3j8bJTP/tR02x7x1EnLoozR38pncqK9ud
7IarlhoS1ujmkL1qhb+0ijYFY4p+oj6XDnJ1SQOXyk4Kc7bCMnliczCTSVWef3+hbfJzHDoYmqXT
nOMOr06guf1XKe/bZGF9dj1CyKmKKbcw5dHIUzpxSxRw4SfVOfEyhjFGieJse1W3m8AiUZXoJWFh
txAmaUbOCvfaBu58lgiDudB4e3PPI4+ELd8PhrCugOlaJCFM7DkhLcnMj+Lklo8ajj7MhczCIKga
gLQ9DNaAa75VQ3cZDJ++BhPqe0+mrsqfWz5EV9/EqRVhWXX65m3MiumsumhkT8G/MgSneazTs3hJ
EkACbreA0ZstQqsOAA5iDNh7wM8GZoOFxqierLSs9o1rjvs1bedMTXqxc/cuHfz6wKustk67FHib
9QW2qRNGqy/ZtqzxjM57lTBfDs7q3Cs9763GGIGlDCHVbvsN+agGKmaWVCT8FlgvJrTcJuGWXwux
AYb7GHdBHTbMjLZN537yhhn7jAJ6lxbcbRox8BYTzEzcKA+zEZ8JWj3hzO+fUxf/jnPjI8eAfzfW
OQu4CIajeTWiK8sJF2Bdvfoai30keHkbmzdjmdpr39PoQx5oLzAlcQmGLtk64JTqctZENjqB7Sdm
S8jZpoaq/hyn8m0hA7p1yoYOVCji+PacJYx0tJ8cFG3T9D+7uWbpMHo4Xobl7KoEsm5R5fOtExR3
+dTdzIZax3M5h2tgwlxQIGVM99JOUE9zmBDxFO+nZRqPboFqYxjGQk20g2jB/YDaCs2b2NbfmUFi
W5S03fVGfLGYoIRuOxxMXLSlATlKLC9pokjmkkkgHZPJJ2qANk3Q9eQgxgLirmc82mYGlKa29mAQ
+Mj6+G9m4vG+SFGeVne5DKqQC5kZdh59Q9JdyOJxjVp3MmIQtl8hTuHh0mV+0Cp3OcG49IIoInj0
uQNNLFKHM7t5riE0UNxrtdSo5ulh7JzukIjgxovHry7wZvazLt1jt3uvfKPifiSqS1/Ajhna8tp1
EdTEero0I3ZjqRVC3xw1t736SuHg7WB1EjF0EWRjaMOXtrXx3hjGE2bJ6sHy8/nRpB5mcKf0Heut
d7QkihdvSXTTmvhmO6Veuok/GbAjMMIWUTiBDIZJB0V/6BrAgNBzcFKzJ4HoQTb1Lh1Tb3eAjzyU
YIcalR6zoLgp4FdAN8I+7KQkO6YkvpPFjJNWcoUx+LhnpNt3Q9ZIxn0VONXWmT7NiFKyeuwOYEDa
/RB57d7H37frDerpyQPY99484n2OH1Wnf9nEn54y/B0gYsbisSr4aCKW9OSw9BJ2dZDeFllhbgY5
nrO+21czhhxE1C40jAiDdQLx0vZKeBRlfkXi6a6J9F60bnr8nNQe23P1UlYR1m7nwcqpPiyxGHAY
YKxXywhDgM3In+8RnEo/GxRRTkMIQBttM3MW+hrIdbSPAUb+c1NxcDW6i1tx4tQBtqfZTL5hrF+O
EKIZS1W0dhI9sI+GUX6HcTcye+CPVE4F/LMI06Vp3shkfotcwgolXWSo/dmpxpOOdEt/eV/UH3CL
rZupwKhWVOa+HfJfOgNTIsBmXlItij2TSpClOdlTapQmPCmF7k6JLX9Y0d4RRvdQG/I0JVBYFDU7
YuQbYPRjhxXFJVunKzDIwSXediaTjuFMMSapTImZ16sDoqdpu6O2rd24iz1TN0OFjklP/GCENC3C
G1DQBKZ11iNFgoXCHtgRPbIEvAZeuCjeGcpfCvpc7IknR3BgzhzQr/YznsR9DFACQw+5AV5k85xO
tIWWbDk8/dS6VOJaUM95cHqHrJft3eLiv6TcmW/TqXr0U7HPOcNWlKrcOJmnQ1NTZpn4Hqe9LhZH
rePXuXbuY6hBmyX5pgYfYRo5oVccCElxVL51b8vsdclfoAluOX4Wp6WUxW08M3yX9bzQ3rCuO53c
obkg3jTjNp8juFMD3DlQK8MxldVnhXh5+/sLUfhrwOTwtJB2N7ZkK9ObAA+q20XlFVvvDw/YGiJ0
vWbGaDMaZW2HAkfK1Mw4MmIa3J26ZJbU6EcxNyrsxPRtZV9mLctdm6UsgAVE3oH30seiugfJHqyY
ciM0R8u6nV3q+QZIA8LXnw1a0bavph84Axi/FzBMLQb+GXbTtZWnA6GHT3CJORZ6upOYNcaZ0Ppq
3/XomcBqeZ4zTW9s9aWkjzHccN+n2J225sTCoHu5Dfz0AVU9pA/j1wrCtFyMfHUPhzVr88eyGcYt
XSAp+RmGI3U/nv04e7XNmjlXwLwxd+Nj21Mj7VOo1Foo0A2ayBJxIVAuf9/CBEBsgs7y11pRg6TG
1vSKdFeTugjGxj5765cqAaRUcEZ0kvG6lpE3Pijb1e6vfX3PrMSw/CcTes2+XcxXFZPLblPyITS2
QwGdq3zf8GhsJ+VD2RoLKssogXIS8KKN618knYd592OIzOIWGuVjq8Vw7KB3BOVdkRvoUXH1KOAl
blpCJCxJBOaU/VzoHEt4UmBTzPeGxn8TA0X2vP5nVo9v2GrfISUHW9SEl2Ky3q10pPZ83KoIhrJN
pcPWd0bBRYfcQSYw9fnF9NRQi8Rdg7rUpniKl73PpZNqiRfTQREvJ8rfdObZpyJ3T2KRHLoQ4naz
UbxHM+23pHp/LjlhEsuYqP6W9Dd2UF/ZjLE8AQYg9/+cKyJ/TWocooA7s2bEMRTaZ9BYgrZiVfCW
1AmnYUKV5K6UNMl3QFf1Y1NEyFhDdZfN/JGzNVa7ZjG5aq0g/nG6Kj8y97JsX3qn+pRiSE7pDQ7y
hfHFeqXODNocm2VtDuZlTArvnQrYV8LYFKJ1NxSGhK5eH0zgpYWw34tgPnZz+oP6GgMECOYgY3yW
dAmZFnmgghvvcU7rz8WLnvKRv0VEDYqh7xwI96QkRL3J2xYcBTlARmcN+F68+GFj/Bo0hJmoY8GK
tPHRKPnVNdQUlaN48TXs53V7UOoDgslR13W/nUgcjp4ALIe70ptJ6Qz2lRMmB3Q7Aw6k9dX11NuU
0k8SE0mVBjh2Ym93nuLWFgfqranikkMax6yFqARGFJyq1dEaIXimvnPwM8qHgQ8uc/MOB3A/Dl4Z
5i14Fm3fA/1+SOhYFyTJog4fU29STKGMq37znpKx4Egyyl2XlRNqhM/Z0uGIhEMMKxT4QIb2/JWH
vYeL4mhhzd9XY7SLSvORuG+MWZRLpFe9RHxgwDNw0CrjH0HcCwoNg0NBKUIswUtAEhfnjpOdUjT1
VRy9Zt1DlsdCSLzXWHByuHkE+q3nKSaWH6+bU0T+1VgS+kZ9DyBc3DCJad9o73JPza2w2WrjBV6c
okwv7e98V9x1JWP/bo516EyJv1tQVPCiefuobUuQKu3X4DbceFjko6nEMeqtfA5VPI4rGHqxd7Ma
H4kGXOip/GxmsgomfEnoJWI/2tZGTETEB9d88vvkzZf66FikF8wjtrcQOAbj6WGFrSheH9vJ4FTX
bVjamLwcN67ggNc7I7A1KXjI0hxEbgwrIVwKmUgiB/sE810pgx2kfz6RZgWYArIBu5avPr1ZJNce
hWcAIHIq0AuOgxffm8UDNci3aW+NO6Ke3oYLAHA2O26BNLykEYAka0nCyqFupW6sZLsQrZlwwdkq
P7Hk7uMlgrtiPpmVe9+N81dmYCkp4voUtcYJVQ6Xm1BvRr+8C3KrG45XDB2ZThgTvEtM86bKW548
9Rr3PJl4Q59KeiZl8iW1+b3EZIIxfOQN90H58LGeQLDrsv1pO7gbMBO9z9k3W0sEw+Ib1ocXI9dp
qJP6RyycJzNhJU/G4T6BuuKRGqt0dcGrOe1GCGhhTEA657A9afPTXtDhAwYsccXnW9SADMBs7ElJ
q/ui5/kjOsHslaqCfqH9QJ3XR6NJQGpgfH12dXVkqPvqw/iVNc7TLMDDhZsA43AUfebR8CD60T8k
nDO8xTmOwrqPk3I3GP33MqZFnEzufZAN3zPkfUB8cD+C+ewmLwvrwVIDqFCZup8mwcGrsXGkgiNu
XC78a/x3kdGGQSjIky6+XwQNFF1sfyrHfB9i54eTIGExHdqTzIrDlnKqcByzc+w7T3UxP9m4r3Bp
MMsu5afO+3sC1Dc9KHce3+ULu1SySbtgnyorfSkbC3GRSlf6FuIAPn203iSfM6BWi0OlUa9pdbJA
V0rRn8fEBGNidGeTl20PFvBI2Rn5s8EEqNKxXi8ERjgKVMexgSMSoeyuhSU71Q/Etuajr/23zik5
omD8SD2Wmq7imDBwe+XkunFORdbiL5V3NkFQWDVIKBQ4Xiio6BoksQnyLowTY0M1+U2Pb3dxMWfO
yUs1Dz32SmhG0MrBN0EBXKDOkLJ3Nj6eHcY/1TXldnWAr7FTUfae1HR6TH20DVQFRTtLD/TkZTio
+jv0heVK4TQ4zQT2xIQJNYIqhZkifsEKsi2kENw8q189BLm8W8EZaZNzXTLxd/F5jObpg0rzkeUg
vQcngK03vq2nKN1N+rwe25ljeT05VbfFl6LA69ixd4R7Q/8LgvBSNFcq3+ptP0z9QQ/BbdPyCPPq
076iT70ZP7mgWxrzYk4RAPNcvgIn3eJ/t28Hwbi6sWhWzXr7sapfsXXvHYu6RyM7cVFcDlF70wiC
mFLFH6IcJkjh8qCdIIIXYqjdGtHjBZ2uRQ/gPRtBKdVr3jam02UH+O6jC2ZCtG71LRvVmd6Ur/Uw
TSy6BbNxE6uZ63czHNBUU9NfNnOdk3dNSAAF+ashkFh5DaPjNCdPPJ9P3J+/J8U6fpvjUBp96LST
Be4C3TbLn2QE46Jsx0fXyJNDOqYnw3CvcW2tbjkC0rFa3yZOZ4vvVRQbmNekTd7agmhNLeDKmDQt
ufdcKC818AaIHSbXkajZYCH+5PXFJLlMTMWATUB9ubI50OuuyKlRNxvl3PNB2hOdt56lshtc52O7
sSLXhY1kEjTYMUA4r+khhEKfbtJafQaFfqcy8932eToxbMB4aygvrnwfPjofFVEU4gRbIcSJJo5J
WXZbvrljLRxAastKudf6Yyo9eN8YzWyj4elYrNeB4d7gwpo0OSzpiZiHwUKO5dyirb5CLmec/OGX
XbClq/hr4CNN9c9dUcYx1QivRdwXm6Jwrn4CyjZ6cKMAtEv1raunkxqdhITu8sRYkO3kEShrHhKT
vMVCTmuwbQ/7dhx2NoEBoLCgeuMUILHX3/Uzq0VBX4RRQumcrQgLCsU1UcAdmNbILoy6hu02fXWg
ORy6diCFpqorlyM+F9yNZ5MysKkLJ9vAfiar95k51JWy18taxWQ50StC/2l2kueqJpZAXLvdjZy/
N56hamhr0/u6Xy/9BIHeWvvS0F8XIPmdJn012faDSrDFAIfAcjfrw+ISFJQQljXMfIPcdVMAG6A2
ocxbLB4M5EgXkX1SgSSFh0y0cHGhUZpSksDV2b4aBqAZpJ9VqrYxQHJEXIOa4wdPJ/wvWp5sC+UI
z2hxsl1gdPbKqCyD5K0x++cRM1trDG+LE7PTKfFAmtuHtb3p3IIpc2vdWzINNvkIla8S4y+9trsM
OdWePjfKMZbWobbjY2W1awvA8FU05Ysd1JzSdf3YCf88Etq9ptrdWfMUHxKL1VJLqq5iK7/hYU2Z
DN+MrUVSWq6HjwRL2xChFWqDLbiSXGbH5sMTkbjJIJ3SgUa3kWUcF9tMyS+DHxpLIAariW1MnNCW
JEcKwgYY88jODM9+hHXMk/JHlgwZQ5zhUkgfMceCQZyxOJo+64PpkOyaMyzMPmC2KS1fJqt7Xorl
Q3q8Z/3i33iIy57BDY6Ga3PrRISiEiOjvDooz9kYO+Qbc/YJnFln9rt9APlkJ6K+2lbVfIBkct+O
k0twyA52TdOyK+ptN0cfHqptbyKCi7JtDjo13Z23YJOdMpom8sLdeOno3y4RS31OGaJj+D+qGJu6
V6//Fj7JAHyY4DMLMpUAoe+756FiJWMT+Z7Gi9wuZo8d/yfFXktB7smg021s4ksKxpV2HfGKkP4B
H3jA6pw91uuY342B/nDwnYFXlsRNqdPAqR1yW48wkW6LVQBZBBIG1vMfA7DIm/LicdIP84kisKBu
r+jO3VavOdmFYtGQGzD4jaz/pUEk71kwPmAoiSMdDqjoIJrA5mbzTqvKOfdyYPO3UeCpRj+XlW3z
oNf7wZl5SFsbPmJGvcUCH2bfxLBDfJRvzxmWk/a4bI5NRq9UMa2JpuhcQ3kB7G9MVzfYRzYK3iS9
MaTxCts5vpRDMPC2I549NV0WXa1xehxW+EZe9J+yMm4zbiTwQ/0tCGg+aimP5hQVZlh0iwRP53Iu
9bKAnEb2AYDvd9fAd9lit/Is8zDLdNlOHi1yHUtT6wbdQVt/GmSPomPfKix4JjPu2L4VHMpQUn3P
j46LN15FK3/K2fqORsYN0mF75Jvnhgx+HXMINyqZx1z6nendo0ddmdV3Qir3jJV2k2oFgmURXErf
vNKYPGP1tav8E4v+zVR7bNiatiSR4Xvj3qKq8VAu9iN3tsepXZ4IAVBR0T4uEStg+Z5FGnyDERKS
ZFl07HFnqvZdNtljznF4vwCtxo1jPqupv9iayKwDThhdEp2KycpmpoJFxvdGr50jH/mzzSYSJnLC
8cLmFkuOPWk8Qwt234KpfEkLRk2aRREJBxNlAfOTOsEnzUNPyneHPT3aNJIvnkdmN3GOjMYeSK0z
P2IR4LhV7quFDZDKKOJllFWQSPqljZ2v8ixcfqkX02NNp4qWcbiBfI7BIUwKVj1Tg3VxO/z0NsLv
yI1TerzaNgNFwst8lujz3nQDyiVcaX2w64A5B9zfcnYtXJicKCuTh8lL8QfSB7OUmMl7XM50aMBa
Oyeq1/SrA4ntjfwDKF+89Yfs00Pf35Ka4PbYTwHRVXKjkIhZmWoAh1n300vsiW8JjWCCBzgtyFIZ
k6Hd6EqGo1Qus35456rri3uf6cIGwrcuPlG2brJ2/DmlkUnJVV9cdMxqoxyX+ooWQTcqCbNXrTtf
pOjcB1S33UBdeigLx942k61CQjgFobKZ7PvwPNk4jtoZbosEPzJkP7I6eW7M9pVzebNHjuTjVHOq
q1pOpAGCyWZoO5zrHnfwoeXIrQNIodPC3FUKymIMbz4m7Xyqg+TLG1O2NsinhRP8hFs1h/YMzKSQ
Jzm71ZOOquzyX3ag/xs7kI+R8H/jBlI//3b4oEjr4x89Qevv+TfLoiX/wAvo+YHjSZeeYfmXKQjz
oW9J2wxw9ojAg5b197/9uydIYlnEwxg4jofXMbCtvyyL8g/iTIHg3wnfJhLp/f1f/zuO0Phnef+n
1af9Dz//W9Hr+zLBXPkvfw/s1fLzlyVo/a4c/nGlhZFJ4Fri//SPliDl575shhyMMeUUAEnfYS8B
7uTCGnXDOeguQQ/Kqavt10hlZ+UbW+J37P8m22P+Y0KGF2mNoScgg5pD1J0svCS6ejFmzEG5MX2g
lF/9yMcCAyXHUtV3rTyTSGXlbqmZYbjYvDO4v3QjoRFVB4+pKMpDDlS6KBd9pCWvOQck6M5rjO78
10/VMFIjBDuUoVrwb7/kz1+X08NW1RQ8UYB0kHP5jOv8DiYQjIq9leEOpIQqGANunUWtybisv/33
F1dwegjYj8LaH9OjAJXzZ3qkLxcugM26QpuUV/3+ErRyPqup+VZPwWcKmbx6i1ReAan27gtHUQgW
l825pzV2W9OsDKSGgzVZW+O9YOaxhcGndhAkiZg6S8Q5KBblucNVcxQ5XiGoWzCbaxc9ZN3Rjd46
D4tpTsffP/z9JcsxiRcp9LZgXi6tizPeg7oZ+n0w3XbVjVPmX8Po4zqCDPRA1l6lHQkE5qCux/+L
Qpt3TjnerQHIwjdb58JuQUc1wwB2jRJG31xh0MRaSp+Cld66RIhvhrJ5lT116/hHmfSUy7GFJOVh
TNmWcXNw129CLqgAfWt8KNlap6F/cDB2bCydlEcuBWApzOjQmiWhhJbxskdtaGcr2iKIyvjVGqCE
s9UPnO2pLOAkTUjHd/P3WlrVyXdn+LTY2g5YNu9kUD8k9uwesoGBioT5BSSBqoRhZOhOz+QT5Nl3
Wp2ao1oC55igbXm9+8bpyD74qXVKoph+K6A+cEG5FcTxQFCb2zNKYfUS5JM4e+vZIeFqEOA5Duc0
/9X2NeANwabXE2kt9fe6IqY7x8D2g/7q5Hp4Nfg+mA8SrRrdGwpm2PvslZ3BkXVX1USRSk74NZ7W
nQULf6MaJGzVPAeWWV2GfnAPwH+f4WC2OFyA7cQiSNHF1Q9Omy0sN6MNbRaUsxcYRN7FC0maz9Ga
GLTOZIHbbghbZX7OUY9jodVoZD9cfCNbNeRk4Mjd08TjMOB2TL17YKSmXklI31RWvE0CyeU04hDp
F8ZH56Z639f0Cy8uL7Pk/mdq9VKs97CG+ks3NQ2khLgFg0HTTuwGBJd5Z5uB/EDhFS9a1BiQhee9
JOSoD6aN9tZX3W0l0GobK7CBKZBqmSu332cLhPBGJ2zXIgkVo61lpt1TUKm2CcjFn7i0FGmZEWFt
F+qeeWZ01R813n8E05wUZCqA4gDbTWv/AC7dOGYunCwdiF9NIPblWnzj+0LcmnMPZTiZwyFt1aEn
U7M3ig45kru0o8fyxperi7ElabZEX4g5HrD4/C1t7VBOorjRiNb7zKA3PpHzox+nfPosLxyIbO59
05dQIOKD1HZ3pevyszYffgfUElubR62ItYiUtaa9HVMiqTGN74sfMwrqGdP5wHf56G5SdootZCRi
K0m6l4XV4VXyT0AxUCkwniN8CzCDpIgBHVTJtVR3hsHMq9U4RQKux3xi8u+zWRRbVWJLK9rA2eMI
AJMS4E+qrODVMXu9Nwtyu8U0O7tx0DFuRc7AHgg14FbYL20DUmvq3RKbCO5N37xtBpYW1pFseDEV
SnZvzcyx0KHcgdIcM94ZdhFdcHZU4Vwat4gdP0w3Nc5g1jllDsogiGpQHAy5zZLNS4Mo4k/1OpmX
+yjBQmJx9fA1mmc/cRmrKw8GxeBPoZk1EegC4+oqb7rnkkhMvmxCEjryngDLvCvs08Tla4vrtLwJ
OsQ2et5PaQJ0r8ga91FI5zC32MEiG10WZM9al0kti0+BZFJR2Q57G6uChMhU93FzxkX3ItuUm3//
P9g7k93Ila67vovn/MBgz4En2beSUr1qQkgqiT0ZZLALPr0XCz8M2APDnntSQN1bJakymeSJffZe
m+zWLER8amH/lMGFEj0TnoME5zoZD9jWb8moOBxaQE0U3BrH8+TdrEeoZIa8Af/YtyF1Pl5rOAtF
/Weczl4d2Fsv4vWXlDKCozbZlPRWs5ur2N54pGE2UYqGnQe8v6KyKKAdrR8ec8Pe5mwRpg9g0Pa1
HlqUbWinvt0CbxVgFhyG3CmogoNl07RFjorMcIk3YqTkCv5KTKl3AEcp5kruEQQxJUYCM+Ic76xW
tediXvIBkW0jg2SnerDji+3Mp8FnXeXp0t5SqOHt7QYLJKREDoAm4O48incerzhrLkoHlHGrCQTA
+TTuYwaPo2XrbFPk/XO4KCSyNDAwiCjk0dMtgczwoOtQ8aNSNY5bEmLBsAbMcZi8EdsgwCxp/o5N
O1z9isOFEaAb91G1Zy2e3kGfwZ4VfIGBoCqeLUEWPPaWGxwH9jC40YZ0T7INO55ztF1wFiw4AW1b
5DXzClVTiKY5StCLK+D5Hw3K+j5WuXP1PaBgcxFQkVaPUNK6nVHnYOcWVng8jy/DNOuN6Tuv/mg1
SwEQIpMRvwgSa30sPCRSnMTpqB6FS315WmfzVRntqTDrdRYX6QUD2FpV/qfgjnDwxbPLJ6/1nf41
TmPjvkjMJ7rp3uyoRegqWVSj1/9y/LB2lE8mq1R69cWJlHOM6XBU5fhcDC55kYzna5tWzDMgcXB5
vdAgC4CY8PXaKumK5zNZDgC2CofqGPZVSZGFW1MqeTIy/ZrreiQYasbA6dBTWKdIstc3qyIQVgTc
EQnb79E1YpIeND7DMjr2zAMYMUhd22MMMwba8lAn1akPefROEwCAmlLQdGySrSPAf4ZVRBcC3M5V
Z7Uly8zgIKFO9kT09l3z5XqJ3NkhVHm39k+WHZ1J6pX7AHfQPpj7vdMa0AeWcWpYfiGJTqEFWN5k
x0nwJazZyxKqGFscnyF1FpmUmGixfGrcwydpYGOMW6yR0FYlGWAsi1kX0MUIRYmpZK+r6WdARZoK
lMWhC8R6FKjucA2o2DJuTmujRizf12MVAaW0mq6sgF6QS2khpDyKHqHFm/rvlxTbB6sUdRl8L9rl
y+8KuLj4Z9m5OjVlEJajHsucE17qdwuHUgHnAuGPt1XDAZUsH/vcYpLrbbrRAXKvPNXT1Ep82Cno
Xg/y4L7LSnfljdnZr+o7En/3paCo5d8vuRt+xH3zFVvY+JO0fIZ/CugwBiK9ROyc0D7WkpY62WJV
Ekjpfd+cmsFqt3yI7FU7t3fpCD/Qs6ZXkFzzDrP7lwFU8jwVziZrwBgVs/0UdgP0oByfZFkyxHlQ
X8ss+JvEMJF4iGKCj+w1tozDv99hIEaIHHHfFtnvyNWCHGe+NjjlqUKigSiXbzQGgGsRNMiB311F
ia43cNqCjeX+EUCPuSc2X4S++F81hUER619E3mDjJC3U9XGoWVpyfAbIglyJY1CTaWh6HkxKU1+G
3rTEF6A9gv1rSl6r3uaHmCZB1KHB1OEVHRZmM7uaxHr5etz7maq2tBDxaKlZakeugW250Nusm4/z
lIf7nlSzquLsLPROTcg2Ts2dvBlM+xjP900fbdzBIJfYM6QL2/gtukrdUxDwYg4do+iCK2ae3o8h
leDW9GBlMXhHa9jqhRmrmunB/+2qztlYs/vcSFRa6E78A0Qjd0QyinU6x3eVYHsxlCVdJ6bcGku3
m4+qqhsLlYTNv5asOmRlPQb9QH2S6vjMRDA0zD0rQgK5VLqvM2lvK09//fsLudng23emq2nhD9/O
NF1Aqkh/h9r4Y4Xlpy2dYu16bLRK8Uqq3kJvonlBmlgvU8GFsM15PuBbG54oIP/NOm6+Iuy2LpVi
aEw2bRNAKqs53JcBzjwoIeYqZZNDAAMeRpb29AA5wZE2NcpP+9hZZ13JRIUhcpdj56k5/ECls6qO
yg6veG5t4Wxbv+XWTMcTLQjo9LKnlbqjTyIuMaoIVo4G/alNis90tgU3LlzbWY7r1bHUpbCw/IfL
S+VajGBxAUs401uod8iisIly7r3UD0yhgqeNF3Zup2nvJjtr+axEZn0srfyO6bbeTOP38kL1NV9r
+aczNx70jB8hLuk/htGxdkvIDv+CNQqLwoodGeuVatoXy9U7es60ZQvdqs964rxFQG2Byv37c9YJ
HOxXZ3t7MeO8kJoW9DlX+O6s5jrDSdt6uY9/0sD9Fey7nmuxG2vo+kG7aVzlHnKEVN26SMMjboyC
jw1grk98sDkwC9ms2tL4aVrz1Wm4R2LA47PV0uTheHfA2eqNjzyLjxlb3jAqov/BJ3sEXuQYM7Ez
U1pcZb8V/+R/fziavZvGjcx/WGP39DcU/lAgcYiI0uObK87impmZs8X/AYQEWiIUTa2ozyx4o7Pl
zeO2eARXTqQfgOja7bmMBoTquHtu5uSXA4HeFtWbVWQwBDKSupUHgHvAN6bQsZ16+/9Fr/8r0cv/
P4le+8+vuvpf9C7++H9F4Jz/uGTcnDBY0rTcspCbxh/V/ff/FvyHyCQpN9eySOKa/iI0/ZfaZf0H
6ckzKUMUKMcWf+B/ql2G/Z9F/SICFzC92Z4IrP8XuYsclvm/6F0Bw5nn+YFtYgvE4e97/1sEDuhH
1o1NuSVZUp2lSysrbs3Wsoe76dhNQ36eu2ds9uNFpRSRTUlx76Y8rovao6aRbc+6zunnkKZP/2q6
zg1tnqBC1k994jNR0h6d4DaTLqUilv7opS3OyuGe0dhEAdhpUdUWuXJltRxpTfVdjuW7n5H6icPB
vxqjcUOVPtV0oLwX/kQ5WjK5OyDg066pEpsqzsY/15k740kY/4qSttMsC5OT34WbHvL5lVI6nprO
VK1ryjIAuVzTHFhbEU67UErgl21M5qAZKa3U9T2fGGsXJ+50P3TmS4NljOYbioVwZ9mwwHAkjT31
DDYrdf4SFfCFU/9K4M901t5pM2DRg3QBcCXzjjAj73UIYQuw2GVyFirsPNf7kbaG2C0fc0c9ZTbe
yAof/CGHcL8ZWdQbosSb2Yf5m0zk86jTBxxWLqV8zqvtvqUMLscRB/C283AaJIz2CfkPfrTu4HVB
drfws3u7sK+yqZOb0xcBPEZaNAvlnENwqJiL7edO2Ck1WN60czubv2eNj6SKl9ej3RDn6tZ9YL5P
YU+UzMIQl9LjFsweXxddswmsetfFXf4s4PCsKiOOL0yUzmNXPqvYoKgG0WwEi8TubqBWISuuro4/
c5184wc3z46M4J5iWQuw1wIicooNHJ23JKjNi+17PKjdaG/mR9BCLCscC2pDUs5Qo/xs5w2M6YIF
AvCfeqvo6diVQYeLIwS2NXqt/q5LZX516hh7XIVJgz1u6ntKyYwmh8C74t2Vb6kTb8bO89cNUZJt
NG/9NmyPRPQ+Yxh1GNb8V/B6wc6OE8ApQ0ZprSxfxjItiWj0EMyNGPthxRSkA0QOPVTpvg+TjcNZ
B1c4na2clbgyRoujOp5vZ6Bfwuz7H0eagvWuS/6zPFW+gBI28O/rGG+wvsXZwYWJ6bKcd8sGwBFt
eReKqxT0c2uDsYUjvl1v00ikF7gcRBzE8Fzkc/wkmLjJZ8xPhPrPWVPviNQiChX4Nc3yIc9d4MBb
bijpOlMTFJZ64ADkJ1TnxB6basvcZo48wyhMnlrHS56MxO3oAxgYbX0KZJI2rjlXVeFBTJegJe6g
lFZ3OsFUVnvJc18O1O5B7Dk4c5k+55iMGVzn8xg5W1IEyb7NzG+D2f1BVpH5MD/CGgvPbv3mgfTq
yQzsYteT0MmHcAcNpyJTxGBmuEdVlO7Oq/J004VAGHPgKLP+C6zpr6cxk4z2SXlBD9pcGKeCTlk9
0FmRK/PSclA+ClXd5sIrV0kx3qdU4XE2W8jf7o0zNoD/xj2wsKMaNIUU2GQ+zpwYCnsc41Frrfl1
NruIFr6i3BV4qnuyh+spN+cT/pFoK7vuqqRpbEY9siidwyuxDJpVaH0hcgALTOfxcMJSzo8Xz+3O
yB/H3o7xKMSHtIcwCcjCxMU/+0dIUS90+PU4AIi3Kxn9GGb5O/qs4tLC/zDbzGJAM5H0Fs2OGHy+
TQI2p7VjQ88C20LiRrfGj59XpOIY1TqvG1nL9slBJiNhl7I8a7DbdQh9px+KV/Tf+Vgr2Au0r5hZ
Wj+jy64yA1UwDZ1XdpOKkl88/3pQehMv9PbSrc/dXPaUKwCg0S4MwU5dSdrnt8CVn3xmUR1A5PFy
wJkfgIpdGagpemSZj9N/p9No2sSTuM+EJza1ax4bL/qpCraXPuzNnsbOvZ6aNx2omFxz/ZdyhBzX
GI8K1cGBSZqasWlMD74mfOSkLkWiPE1Uei4X1PrIliXPFV+UCS8t38wAwEuB92Pyo3YjRM4VblM+
S+gwSMUlsqS3m7rYWKWqyAlmhtFGY+/gpweAWx0tzDPtDE6IoqhLUJHCnspgOMVxd8hUm9yXnbpz
zEDuDW65RAJctzz9+yXBuRT4abiFLf7Ei8MpPFi2NXY8cz7/t6n59/u0Bx03dXPL4OmJPZmsD6w7
cDh/23a4CS2TYxt39MPEITZQKmKE+NOZ7d++SvRDAtKK8IFJZUdDJXXWwUVw2GR3XfrcT5EFSL9y
d/7sgYY4ZwaBB7LlEQ8AYuM8NzHExMEnT1v+Qdwxz+xjEUzC7JSHkr1G5NWHoLPlZgiMvybq+Zr7
B5GDCk+oW1jfttD2vRYVKWZb/SQWPXmGSz151T3NUel+9DF2N2VgAHc999LVA5uHOP8dcqKIsawI
9gzBibjTtPKskcCGm/zI2ph32D/0JiB2v8HhQ7ZLyX9ZC3YlbWsfVG2/xjCRcIlkRxBFIJInsycz
PQgqcuYzKY/q0ObauVShf4zCqFkn+ZRvavRBkjgeDQy8aIUdEUdDL8f7E+JrEr9BT+9p1/SXYjhG
5kx4yW5NDF72bqzYG9izz1DeerQJq4p5vlX4RoaPWqkzflexRxg2aKVuhi3Rx4gYQqE4u9WVc1ng
dBZcW+xm8s6xUoP4QMzeY+E85gYdNnkkbzifxBNGBoYixL0lME8pzpwdBsEe3OVDlgxQaIsiXaGz
1qcFiG3Ejr33elzzohQNkiVuhWCsjG2UfYArxfhrCipcRqL7SmN04IOTgtvEH8R3dfFj6HHLoZ9H
DAYQLG1jS8lZd6DgOD9UXh89DAb3wEXeJuoh7nHuTnvMT9cQXj/GRjw49GXw/3REpUMzbedm0V2M
jSgowDHQz7DCWsco9ucNAgcYOJijSBQd0EArv2KVE2yCpAu6akDL87pLaI6vfgNBPnKASRO83CYa
ZFoQE3MWU/+UK/+RPTHPPpp0eA7o8WSVCDiuP62yxv479gTTSgyCKw0tdaISq0hY2AyKsBJuhx5L
xbotWVrRGs2hScbjunQS0t8oeA1TSER2CAqtwqNikcfKnn1rqPZt1/MFOeFezOUX0Jn5lHTglayb
lP3RZbFE/dv0oL35mUqncVfPkvJlkL8rk7xVOaQ8rwx36e4t7tDiw1uQHYzZ/hPmNKRrV9wqw/4x
cnhKvakIAbRseoM5PqcRjwU7xlHH+LZJ6uAqWKnsC9o0jdnr/mQjsWtgZpuoy0MeC451LbOcdALF
i7to5Er3bH1wRoQsN+3NrSJluuMVP9EWPH44c6I2U0BLOMiCCks63GCzcXcj+9Qq2oGhLQi/WVSq
FrjsTFG9KO6zTu0c7GJ0vvP6l1NOemdGfsb5f76ajX6p2iF9qKNm2pkZsoDCCme18TFK63BnRGzk
ZkHtiMvdNFKZt52HsnkoGhIbNE0DWx0Qjwf7hcWPlac0N6HqnIMyap502L9if2leVFDt7LlL6f60
mlO7ZrF+TmvA5XZet2yTzG8BNTcoIR2UE68c7HRFaRm2nyxs1c41wALkfBBHe35jx/g3nQx0u8HZ
LT8Y2kT7UhXjNdemWmWCAbw2xiczKmu8NlBBypZXEhH3nCb+PuoEZbRoThj3i++hdelbzY7hAOAC
+EmPdUZ/tXl+9kEssaumZTeygaRGbnDfeoh3PjkUxqcJqqoOAAaZjdi3Ewpxk1Iu2yy54tJC4iOI
ZgWVj1s8MAF9DuuKANg1zwxqpkN43li+XDbUrgT/1uPKJLh69hIHXKDB/U7Uwrma9tAdGEIUGgib
VpePqj3w/CXt13Wqf/WM8NvK7Ctpwic0fGDnooOBSEJxwpOgDP0OhRY4Mi/CXgRkruiWITlDsiFh
Vb2XXno39/w1egtBus4UN0jKabPC3MKs0Nc+lkfNjA12LPqqdf1RhSRJPJcYdKM42TCThzVnqGjx
kio+8pS8cYdmDNOH3t5NPHQnElnYuryUNBX9dbsRde5UWPjm+kEejdp9bTz5mAWT/Z0OyQOYP7gR
i17n5eZdUO0DEblsy5uPzgjrY1i1zc0Qw0fbyuLDrmCmmm5AHyBLL27LdGjDCHyJ2+TmwTDgzERl
l9t76yQubQr92ldLusZdO7K+YdYZVJ8fi9lqzk2b3SPme4fJ4F4YNHO1LZOwZIU1nWwBeBWf5LTF
HEAjRUMY3nNx4YOqJHFyDSvzjURKsffp21iNdKAvI/AUcDPyiuojqncICPmV1opXp+awjGFQbmac
rQDJ9a6YKEWOtYtzwq3mOxpg7iU0OQvX6d1gm9OxrMg4FI2+1MNsHJpQOZv0sbDnhSrQfKq+HTap
lz/DPCjhhdevooMjSFVVcKdy+w2mxs6g4WuTN3xM6LzCwFb096Itu5PRD/NaOtMnDoxz29C6TQ8x
hbM8OgxvUtesnuej0voK9UBuIeatZiOOKKALttPIvndwLkmWmrtJpa8M7v1K4B6gU5tDepYA7idH
ySMgoqdGK2KxEWLcaoZbue9pMnCpMjVCAinKPltWOd2ZfFxGAk9XWw4Kw2tK7rYLsFVOixE4nFSH
Jp0cp6EJCbHxn+i8jODqFlgv2Iee8TO32KCxOsyhulYsS+do14nSIFqIniwjRONw1im9VDNjA9ag
XVwuVtGu/Arszjpz/rBubUyYy4VAVqWRuXbgJV+LmIdU6osBVVvwuYsi86zptgtAHxLs7Ris+0nc
JFniyptPTj2uu4EFSWZ2V8ud7GOZPAG1sC5Oo98md3g2fZYDRurGB100IcVFgCZHfK9lYR4d6P0v
nZ7+xB0OwHw222PrRsUhTJo702AMTpKcQ3IRECSdNPUVeZYRWA1uNfGUCoooLT/VsyJkc7LvQp+L
owiIHvtAIR9xNKtTyUOvsINfJ1dAhBqVbwvuC6tWcc6lJ9jZdzWYF0HuiDpRvAwLu9H68VphHszM
fwb21FFvzy9iiB7kWN7s9OYOmdigkdCaMzB4jhY0xia5SWsbOhWiShek96YHZ1HVzAuipYM8nxyY
kFkyXQgwdAdRG+XGGpS/LwQUyDCdXywuZLiizUzHlsUS5cFVmlq2bAaxULIThswLpdh31169qEWD
2ANdMNYOGv5KptjnRyuyN7NTfFoTg63Xho9DrH4FETIWMUyoxcTPmtRIwSZHR2lKHI0s9kVPb5IV
mj9UYX8GLU2/KptJ1McmwPTwhRdh3omKP2NnhgdGw31VEoy8w2XAOxdroPl0qcJVyWsYlGlxjGp4
4LoUBy0twodCX0z7pudmYF8Jy8J06kd3jA4BYWOrjD2CrkugSpovLHt3ZJ24+SyVCmnknOdopJ7C
qPapIjgIXJ6VkTwqm2CW1N60iRp0vCkmjS2Kp1Y8GkPmrZsh+O4GQEAuK6HM4fzkeOXZbXC12yxy
EWaoZ3JTaa0lHZZWcYYjRKsY+NxVMQRXO+II04bJp+GEr3JajoHUnm8n4z7Q9R2D2d6qEjaJVhVS
FFre60Tc+wLzQX2qG1Y3lc+cP9vcb9L5nZ/Z4skF36McHBYxxXfVkRGkz7ZhHMx0/k55XodF6tkP
wJn3Du+j1VICPLcUtmhvvIRJxPAgWzbi1GDz3/373OYRgV6JY8FhfWxDxMtyHyp9j+cImAu6ehUP
A8dXZBAx8dZ5dtifXf1GYXGREnPNScUsP1XrpeFaJqTl6uGuHhWZMNFsuqR8YT+Z7fzWDk/sSk5p
O/7aeZT/xta+Ikc2jN4Rrz9R7oFwR5zQ/tTgIxgAjJ5IkUNPaHnum8k6Lb2rlGOzy2GDCKu5Mxjc
1mWFpTuvtonxk7aEiZUyAvZR0YMyXPfW+PY2TGtcSeav3+lfnqrktwoOD/BFud9S5DJ48ws1hg/E
u8yt4YzDmsYXGsrcrZsnfHh978pa0cPPn6xNBYyUmN61lFN6ILD0xwm5OJmL61iIN7/295n5mIa4
K/q0G9ZkjbPznNIDX2p3jVte3A/t9KmKJ1O/pAEYSGgSND2W8Zl94cYemltdGi+V37UPcVdTmZqa
rPOy6Zz1mXGBG38iP/hE1HXTS8u42c527DLJbVtWnGCJdfomx3mO34M3qG05wW4hkhVnLFArxwON
XxqIaSkBF7+PtqkX4cus+vt2Sja9Y3ooll21pZiHhDsAt8BadIkNUkK8r5Lir5Hx+ecz3q3myWhR
AaOzT0gL3DE5OQ1SbAtB2V0BSgYbEjYIx2v2AU9zTYApbnlF1QSVywkPTkLmAp32F2sZ8dHpNri4
utxB7bT2zMeA6pG51w+oAMWmsun9nrTJolO+iFG9Z3PzE2EmmwEwgwVXf0rMHdrZT7Yd/0ZZdZjM
aOsQxSbT4yEnVRGR5MY1tm7msKYLAZWL/gPBYJU29j63h+xYhtCjAyE+oliciZfvi9R6x7AFRWSm
eE62LYNtA/mIh2FWjdB6zfIpmzS5W//erPh2Ge/2DLlq6rwzJsVVLTAToUQlSTfvJ5MbRD/QguJC
LMFQmfOq84gKNdBto4QaksbjFk/wZ2n1DgvLP/UPHdS0LMTqPeCBzZLg2lnY7SP6mbZzX+xmM/zo
aCfkEKzePceHNxbmt9i1DpUwKaDXCLFyDH6Vkg3LQFoLivAOosLPrA0OpoZJyM+x78PZejHwcRw7
/eWaZKQ4C/qEssN3hJwTPIxNaw7DEZxuu3ITD0eqhuaQgYZrwuJ+1JW1kpyrVob5lYzOR1+ajNHB
B2YqfoYw+zOVzjeBIW5ZFX9P6gvd0eCf0y3IF1D3Uf8Y9y2fr+jZbFsP2qi680xD4xhMrjG2/7sg
jF65OCzuzNEtas2PMsSbiSp6tjxypFgD1zmYHbcOT3nBRULm9jU1mWXxIZ293tmlHviR4h+aJKOf
Vj52qXNYKCBASCkZMtfgqojM9f41daGCpwGzVzluaqv6pED9WNk5ebw0/q0WXhfoKqaPDmiPFg1r
kc+0n4+gOl+UU7+z+LpKAIeoXB1QCIFUyQf7j1Ng/4kzDgq6Rt0W5aJagYIqmbqhat9HPU/QBDxx
AkWZiN8n0K7bP6tRQg+W2vs+p/YBMxxe/2WKjP64bJpR4Z6MekLapQd4rjsmHcRUGb84xfQTszuB
qMfjHxHpmHXdg06Cm02EmKgY2wYSg6QKeXGEsLDFJKyT8YiuZsf5VCOO4+YRGy1NS3n1XjvtZ8Ml
QOiI0lIjFBQZVeRL3B+tsWt25fRgMmVvXYIXtuNs3Kn4dbLihHjZ3s3xNfaaB7F8Y7yeiDgt36aB
DL7N446mMrbr/bc1locxzw44A69smjcLRGyYlgS6k+1aak98q3tImSfy/E9F1WAprJ2uOCly3T7Y
lH7NrKf7OUK3WOrYITJhoAFN5cfpXuQC/NFwqVL9Wk/zJSvyex6nr4kPIN2KOPtXx9LTT6Zh3xwX
Z19JlpUCpl9R/AhoSitblCevEOleMmZbefdmLv03krcsNvCyp6rifcPuEeE6laI9jz3XuBOP3HHa
nI8YClw6OVfAIuyv6hs+mzsEDvxiRcvSBsovpwKxMprxKaFyGrIjClrxLqeOcqOmegksnm+NhQmB
hPXW/+dHtAmP8P7SdOCxzC8PGS2kgbMpGQByaSO4dMWRnem31or+RLprubo8WBPi1ZgSuPEjQiqK
ERmnaNcPA9NnavJmmy1vDYXlKRZ3XjMo8m3rflUKZSLLH43YwvDP+nSdpBjTbbSegbjeaFP7q8t1
QhHoWo/mkxcS+hxqFvLMMRkNVwxl8+S8ehIneJi/eA46ldW0T7jL3zu7f4p9DKhFvwiS9Iwq7oqS
f64XL5mx/NxFw1dYtBRjYR8BoEr5nE/VR6XyDemvnUkPBO2hi4F4PVsQwUR/8bSz9Sid1xlEtKVb
rKj++m9pZ7xGrXjQFpZZggrs3Wp/07BLIAJ55pKDHlydGDwg1pWlv/XqnmD5fBEFngzqHSb9UHbf
s8TuMLCCrdLiq+ZT7vk+hfbFn4ZivqESl7RnTmzdI5EqcnoZTxW7VEfSatuqYmZ0WVY4jl7aS4jt
Quwv3fxF99UmMKNnPD+QgnmGl9ayEcXBs9xynDb4Dgrrs6hjNL/85OLsA4DVPIFf24mBtXFOKpUK
nGOn5B7eMY9eAxOTobt3sw++YzaEQfEweNBh5oHzwSgvpbSyTcCHT7ndU1+HG8q1TljbaGXSIXG5
/MHuKZOzWlZ9rZ/gEibKqYbh1aaJr6xAbQ3lC/AJ5qJV4NLj0tFYFuCqgarO7hfPofS2URqfKqzJ
lavvVShe62Kk0jZ6toTCDUeJZJy8dFZ5MEP5juvqwIm5pokvOC1/WKbhTxQYz7aPJyTzMXRFxYXQ
8U1IeSgtmo5l/IXC8hQFcbp2x+JHxrzX7MpTLmwDPuOMQa4ERILR107DS6BABjo0cWJCyQFWMKEY
XIEskzkapuHKB0i1mlysOonvfRM1ONoh47bdA8AIUYzwF+5B+zECwBCE3DNAiC3mh3x+pirrQfoz
z5CWbz5L1F5gbvcaPtcqZTZuHHac5l44wffSqL1GwylwuupXQPcZnTzo80cqml5iz38bpHOsFw27
yF/qzGvXjsBQZBc8gCdJtoaoh1v9KSNml6Tm3NQRGuHk+5A1+mnuxIaiubUyLYuFa8iKzDnw/IU/
kHGldk13Zl33YNdljcB317GgMH3Ic6P7DdOm2k6VuIqhoZ2CwiKqmiKC7PE0kvT88NylNnBaaI2R
9ZqFgGFEeO29MF4EBq6odIP7o6F/QR5xDnQrRUPallbsDlQgPQtoHF5QsWKMuVNlWFi7LnueKSCv
ipJege6cLDsKQCDsFN+rQb0zPEPCq6OjbrlqIwmVxbiJxiaQoHjlGxHvUE+3trRoQ0y5GbAZe4//
2HNCMUcnDxyZqMrj8xUt9V528Wsm/VcNRr0jeRyMHyMYys4mkAhWseJFDk4OhJ0QQY1z2TFx8UNw
rr3IrL1DPLjGtXutxHcGYZXI4Lqre0LP9lnTwcMJ9IjBbGV65r1O1UNR0buEsLOqu+wkgXNkfd0g
6P/482Mu67Othp2L/VL7lD0hMVcxEQx/HG4Q2Ai825QiEob/a0ztKWuMe8kN24RSgrzGzSKJXxSi
pRzkvpfkA+cIK7dG60UZgZr7EkFdD1jHriA64WDo+iczBEBWRRqQF8MztLKo+CAl+OqM6Zcv0l/c
Y0+1z7ZBpLxZivWoL60VVngsa+7iDi5o9SxpmFTiOxzZFvJJj6P81Crm8H6kg606aKd5GEd8zFhm
o2Peuw8AMp6MMn7JZbOP7PiRvpwOYRNlfojQlmpGjQChpxV3vUq/cK5+65gK7KS/yqoaLpNFN3jt
qAcHoZXCY9LnxMivwut+rNQ+t6Z3HXyaysiQsUQcWOts2DNdeBueipKgbFaMf6yivrC1o/iSrzV5
b+zinuPiPM3GJ9IuNohx3lZJ99CjcteDpAKQm4zt6b0e8z9NYT62CbpXPL9ac37PGufV5H43azD4
HiW8ODH+aJuNTjdSrgVDpa6jDz+0OB1HhxFXzirUBIQn95sEG8bM8Zymub1vCLHyePlgSsRDBwty
JSXjihHQcCMqOo7ddqcQaOMK/o/G/erP/Sa2cSjYwzujekPiw6dGwP10GiytznjoNV9xtrkfpvHF
2Kde+1dqcetpsCuD4FMU0WcwJ8iz1I7U3BYzOdKWmsKejxlyEZz3JsOIt1D7m46lf0/HmWkpKNvh
VabeTx9HvwU5CsNlXG+KAEAR/JXBDK/loh9kF3PmwqyV4GQ1+OhCtpwOnuO+xS7RWfHKUo2ijZlU
XtX/zamYq7iG/Sm9LzJn2MPAMtBmID3qltPQUMCinR6cnuKCUg5oLfQBeeiJNJu5mACXo1Eahixp
GGWCm9UWRzHw0NIVUTFXPqmBn8+0xzvMD9ukhzUae6Kns431h0tXJ7kTD3PylIKd5DDkujbUUZ/Z
vAAxY1cptzoIjEXRQ2spmM6JED92xtK2SXEUK3vUBh9z5N3MTWmitqByCnRDVWEXm8li1FHyNeZ6
urf+TpZSHIhbB9JVQDElfLhCIILKeo+G9rmUPSJKOyyw4ElYBHBGMsRmeUKn/5Z9Ceax9a/t6NoH
jT14knhXmvAX5QxMSYmxRhhwykzTW6TZf7aJoFyLpRC8FJcwD/Ea49VCCeiJemcUfhrIPxRYkrf+
ciOEHLcZnv8He+exHLmyRdd/0Vh4gUTCDjRQFcoXPZtugmCzmwnvgQTw9VrgVbwnDRQhzTW4DLKv
I1mFzGP2Xlu7w32BVGCLcYRrrcboyRhgu9pEWQSCf1jcnTOnd9SFZGixWOQUKb38zRVA20fEV2Ab
XFRKbS92Zdvfx9L9W6UTEpN+2nQmwh08J8iUIFuk65s858q9WuR7lzM9koVbOwdco5L0vkmsfSOy
g+ojah7zgJ1tASZbwYbQ1WGsKRStOdi8i8dWMWPCJFTArursG+3o1zyhSI8SejN0JymGBR70CL3P
AhIFRpD3gOPoMWC5bxd9u3kNFqYgrqg7rvb7yU9POT3UqCihhMneiRSeEIIGvbwZXZWbcNWnaEp+
ipqoqd8af3wss/59weZPh8XBr7t518F2aF/kJK+lWJ5Mxu7Tao1jqBVaEsM8ZRx14akc7S9jLM5O
xMWZVA2ey/HeNIQbWoP5bun5A6TX6jlgZZcvd4ns/0aFfAkqFC78tFZAGFJnvYI9BJ3cO3uAQW2I
MrgebqfMWplrBZ4iHnfTyys2eQev9+x9MBvPpexZDzofif+D/1llKTQaYGLRvLwao/Ui1wY/q7JH
JsekCco9OhJQDOv5Z6DPw2UARKS/7xXcEQoUXHugMLSts7CNMoxS5GQhEXec5tumDKU87i4Mi3gB
lv4JPQsIjjPQl08FhR41wQquxBw6Ykeqs+izNtaewekesll+4AsUpy5l54OSF2GKwUptrXckldDi
E0vURI+Z/PIoj4gdDMQmD8rjEM0oL61vuVJJ2xG0HrtFLueRe0wiOmB49dLkI/JDqwIuldVn09KH
pF7e8wCTX5EjZEFxYLZQUQ1jePJj1HcwcGVzIDgq2icNbZhWPh07WjlyDOORub8k4j5c/z3yGamZ
0Ei2BLJplU2b2E8oNmhvNJUt48RdZfUUDnX0FbfNByQPLLU0XZW7EPakQL5wqB/a3L8EpeNcgkRw
doGD2GInwo3cE0iC89eHmfrzNdbbq8P0bC7pqe2ge6MiBmsZkWm5qaxYnzS9nJN40yUvLDJlEgVV
hzyEDeTsK6QASp6WwLs8I/oOBGyCGPJcMAmmbsML8PPHpSJuakze2oTKonDZUQTtIs6yoyDh0o+R
cDT0DObqRklskq6XuAdzF3Sfhgo8wMgFOa9+XQ7nwCkQUboS6g+qfKHLFfBNvlM65qS+8nyuP+HP
h3TM9G7M0r8COPKxE9DV1x/5Px+qmVzAny+RCDIZrlwf8542GUs55nmkvT3F6w8345121w8/n8mW
U0lXHUjd9tZZ459IUWyw9I1wmv/9JVjsY9yl9ZH6Fw+e9p/rGKaZ5SLCjzOKaLsihTrmlqjN4cXr
0oMjyWzIOnaRUY86HiB2eY4LLAb5Mkt0VdMX5nh20Yy/t97yABqx3bKNhFFxGOYOhx0GplSy0P/5
8J8vbdCHR+EltG0DEzeAKsyd14Rpdmqr3afp18pB9fWHprHY/fxZ6hAxXf38jZ9Pl9tp8Tjz1n8e
hSzupvXDf75MPIfHR/dPczV/Bl1x6bNcH+LV9V40vB7/fOa7NHRT22LCzAMmmOLPPzar/9iu7PWH
wPq58uAmEi+otc8+mtgOFR2O12g3F/7Wxquyn2P7LyF1nPAiu3MmQh1qa6rO7frBXQn0VnxbQqBx
CPY2LZSrE3Yr7Z8xhDAPtju84EiaEqc6Ar/4DRvo64fzVE3TW2/AdaMxojNHT1uRLRF7Cx1Sz9mR
IB4DBgCacGwfyasHCJsXv0liuLawMGmKzkXXXb3M+yvGoT2L3t/lOtO3wA726u8a6IA9DbZ54jAQ
U4RmwG2BIla7rC9K/riZUkb+xaGgx7qfMoHOukU+Z/dqP9vxb5MByRaML1w1XbKzcjN0k2hAfKLT
A1M+szIdt6fJ8Iy9oRiu+x1To1LDMLKi7opUYgGsIgKe/bg59gwY/VqfyChhKdAN3R2Ly43ynIXl
FhAuYdxZvl2/VwGMfPq8cEKzsql83RwY22b3lh7OkzPvjZb8Z5+l3CYzUTwYsdqBb42R9o6sLAxX
Yq3mJinq2ji2C1t44lkYp/i8BAgG3aByUePMr4Nsi2vnUGuR7ItLU9rbKrZNBtVvP3Q6rvYBgfEw
7ArPAJFs/CYvI532mm5yZ/WWd9PU5jOiWipXCUQJf9aPjYkGeT75XzwXs2yvo53DrgJKu2s5qmnG
y98MB1mNLWxw46qtL0Bn9g1g3VNWKnE1LPvkTVNBH9zrfZ35V5XhEZ4XsJ/FStiMu6rYiyhtdqoz
31s5sw+oh3dhEoWwyOnOq3rGmZQX3CHeQ+dn9q1M17mC7eln16BOmlochLUwGYmsccZG5/wZ24kB
cs3+u4GKd/DS5oMH4tBM/YskY4I1LJ6vplyOjhziJ4SYw046Wxtb8wWB0LIjpsawUv9Jwjv1osnF
eG/XRw/SazizNjxVOT+y4bJwyaChqqJLHiTO1XU0ipiqTdVtu6iDCih/RtO+OsNw0mgg7xGs4sQG
UXnyMmR3kwuLbHaZhiicf0seXEuUaSzCmUkJwtQ3tWF95R20CliAB2MxgDEu7HEUSioG5sp6GAj+
MGwvO7RqVvu2459wWbxuKj23D2Zrn7rOK+8mCxOswTaOvjs7w31wnsugqHajBN8gDE6VeAVmJ6u7
S8RmvI9ElFwg27Ha5/ddpun9kMVvP++JecG9IGhmj5jlH8ocuXMKK/eZGIUXQmAchO7QR5kLlRtp
JF9iSpp34BLnJiuaO1Xk8uzWQGX5IS1QAJbdhQphw94tRndv6J5X0ko+DG3/ZmG30rhIO+wGUnwM
Kz9ycCBW1rIKf95gYxVc6vUHjXEHsGBtUUAj3ORCkBcaMEhlTuljRFDibjAMZj4mMruaZX3Vtk44
eFV5g3mposSQeye2kC+k1YvRD/tOAYSt4FcerNXhSFI4r0wRrQpG9ZjlauIMITUIdKC/nasAwHSX
FofSGG3EvikZxh2pk940zEc8M+L555uNVn1GNOy0P2KrWJ+uyOI6aWjVqkr5px7Jzymo/O6P76ZU
1R623rFybAYoJgFyJfbFvNIXlNTGDTHgII1dF6MEX6UA2U8y6W6rjkyLfiH5xUkYxBOU5F+9zgs2
7grN76bxvgnkxUv4EyVs3KVB10JS5H+p5YBeqLG6teCZ9l5C297FHfj6bGA60EN3cNrgru2nDlEF
/QLTyery80EgnfrnP7Iwj9/lOUGStZOShZCSgFa0BYW3aK4iqqkE/eEZkwmx6lG/CxqPupMV94uG
c773jZtxsdVlLibeDRo7QUYUd5jOIiZZGMYV+7+tLIP6Ef70J3mS1UTAdEaUCqRdb5sOEk2D9rvH
On6b6iS5ImeHvU3IwuqoVVGDbHBqEUf48ir1bF5x4Oxjr5fXyqEynhsZ3CwRExPiqKkl14exW5gP
cqWcQYvTVHU5pPEicMO5NO+xzG2t3uUk46RW0CZunazdtV3vh0kX7PE0dY8s6V+6Joq3nnbjnT+q
L9aNy5VXaMR5t6SgEbV1IkE1ORAH3IcgQuibfg6xQNk3MZKB1+zBsyzINR20QsdI84NdosBLWuaQ
0/w3rvoZuPZMx5scu8GMmRLIr9SCWVLMPcv9vCX9HRvIxe5FHeZtyokgpolf8EjTMcX7nz+Ksy64
95fyRcbFTZQE8XEgBxzpcSVPjg6SQ9flaWhlxO8MXAZDznfMD/a3b8e7IpXdg1JMGX9++NIZTwTG
uDs4eI+I75JbCfM1rxCapOYapQ24FV2/1YJAjCaF+7RU2AeE4LnOHDKwPGszjn2MEoN2CDBcvfU8
DKfZjNVjroDHB46zAZRiv5uO3NhD1N0KBGZgEqfgbtTyKxD2eAqaIrizxpEZr4PWc5VR4fMKk/xO
VX7/1QXEhc0yb57irigOgP3+EgieIMAjJrlumuFg1QN1SMwYsl6f6AHzgduzQiQ8Ir5vIBWf2gjY
gj3O3c00yydiyf6qPJvfZDcTAm+YxN4CMYg9W70YxHYRwq7v88V99pLK2pdk3l/hxwTHn9+/OwWS
ipbuZkrcSzDzwP9cvX5K4uloT97RJhYdiJDzZPZEkpWi8q+W4l+Cwp/s58xxj4lcCyHEyw+yz0gs
krC1bbnsYrALT4g+b/088746z/hTH3DGZW9qBEZX94X3PLYp9tjFz+5G5EwisqajJjh9ny5rD4xm
2BDsgYQQ7on3DXPYCXG/dmhZzYh3CMfjeJnRcG4GZz65rs4eUNAglFl9rD0Caka+MXg8npw+92Is
5sF4S7J5cOUAz85kM33+fNUaLVGyvipvtNefB1knO2iz+FO15cHRJFrBsON5r131Wdqm9Tnzic6K
fz5RBotyOzdMKhfI+pbbvzE46Pe6Q8jODUkyWxPRIY1Vfv7PZ0BirrytR3g+Sh8Nr7JuImiV+9iH
phGBlGaeFLWHnASH8+QRqpuksAJ1A22r8pLh6BKIs8+Q3R2n6dlCgQD8igVMImN5wPD8WrrVp0eb
2vaOeHbHBg/a2lDqzmzXXBU8wTPUuGmuv9Od2eTRY1uAqbOFQ76TJiJKe8WL47MBWFh0DaaVvC1T
jN6cXZ6BMLOtZvsUlYQsdRmb1bkxrR0jnQF0Js+w6DEklOYUR1sk9Ni/q/yvztiGGelgIrTjM2WO
r5XD7GKZajKRONCuhuoPZaODsLRmTJLrHZLytPH4QnVB2sRo3Acm2HkuquJqX6Iquo18/C6tnuAQ
AJpdCK97Efbg7WAEHhNz8vZtPs4f0ruada/f4yCHLlXPersE2Qdwv+GF3cSjoSf3w6WvwZj92ma6
eWGm5e9so/n0MjxPyYhoeQLVABTaKb6MBGGa7VFqp8avNmfkg+p5vLXwR7huNpwJRycQqOe/qTXz
dVW8VEV/U5lYAO20rq++5SsAthVa/cgXj2rOKk79eTcMvfiaYZ5vADYdFKrGt2Gt4xAxPLAd+MAp
E8OqmMUTkqU4NBTa65mi+aLWv5FMAWo2kwAAoBPEtTomnS3qj83omytqYXyKfaYCzBhszGHRnd0x
CosMpCRzUnu0NUJeKP6JOLKb9DBX4tMVu9y0xPOI3DYYnHz/86wwYgV2Sv/jEpRMaAX81KmiwhgN
/zXJpu7B6eQ7AsP4g8S6Kh3f+hU8qyArKdCYb4AQPXxstnes7IJwPyu5QWT84XaW+8eRvHXaPHiP
1fS+WN3vpa30Hfsp81guBNJL0zT2zsDWgGlGvXNMXT6NEbpEaFQGt2SkDobm9oAbgUmhMa5LaTOc
zkr9DADaYiZNyHyemx8+rcQB/nJ1mSpiLbqoQ7oUEVYNtaTZtzCPj1bcvqJLIi6giNDhcYdtywQ/
Arfrk/KTm8TulsM/Vxi3x8V1bgZz7r7rofpkJAiwSvbzcXBEwCixdW9cBj2HBjkxb7FyJwCUvbNC
eMg8PfGiaYinKnNPQvPKObk2zv/fqP5/Y1QX4BT/z3TG/z50ffu/oxnXf+F/WtW9fwnX8hilErKw
Zqv+m8wY/AvzemBiD8eqHgQ40/9tVbeDf5kC/3ogLVeAZvSwj3fV0Mf/7b/Y7r+k55u2KYX0LNMz
5f+TU12u+Mf/hczoYaM3A/4fNHeBAzjSW8Omvz4fk1IBchT/NVVJj0tmSreRglpoMjeDVz0hCypQ
8kXFdJkm2LrOqzVhxI3m+aTAb22c6YLQbty6lPBVXjUHr3EYbAQynFX3IYvYPhCpCgd3pclAYvY8
4H019tytSPDMIZg/kTFzp0z3sR8gWCBkeuFoeDbZrrFSb4k5cU2kiMzSuQ32SgEM10glAwTOo108
QEgiMtDCVpMlw3VW+jPyWTdxdcD5GNczGep5p4nrIYBUOPdFISA1+61DCYJes6iB07clhL/sl4GD
atso0rCr4TUvFshzY/DtM7cOU1f1p56UHQr3wi0F4jGXSMsoODlJxAxFUo3j8NP4pAJm1F4fIxWs
sAQGzLuQhLasV1Fk+smjtiHxBndx0bT7OnDdTYCYegNamvq9wfW6PObmfOO68S03wws4jwhxQPYm
Vt+V7N9slwmOMQLkdVMCVBlpbXKRluCD3H2CDWbrmE+TwjrjzW15yFQTFiRMCHcMQr/VV6eG9mZI
H/UsnunQiNkmqwprbdu3u5ysMAQPLhGuuHBhvbtdaFvUSGNcnayepSF2OUSaSbkWuCHkONJx69zc
jr5W174AVz4zFTIlw82lr5Ba+fPDiGWbImK5kgcjwqL/U+bcxU5vfLOQBj4zDQWrb7Tw7RzoDcBc
60rLxj6oT4lXUeUXh727ehaw+8QidAKywFgMACwmBA7gZwcPdzo3acQaYbRoOxPzlyzKgZaLdj6q
xBGrcsErxG3MgCJAlKuWw4iW92j6wRE9+LbFfGMtJNDYM2HeFiOR3oYqDB0XQKmPuRAK4cYdwFyi
uX2eouCx6L1HLyZwhGVIhkWYwKFsPA7LUbFxg6wAFtggaMabvY4NkPfgUyFiswKbhpD02LHqRhXC
pM3sA9axeRvCA2Y/Jn1aKzf7G1nBfBKqaWArJnTNouoOZVJv+54mDomgzZyNrAMUb85e2u29KRFT
aItG185Ajk1+8FHkuMxH7v9fwZK+xiwWtkOUiF1wtZfS2wVMAzepnJpwmtp1RmLnpxksxOQp5nRB
L89szrADWKNLzBpvz41lLUD3qjDT63WKmxqRLTHkhDg/EjkzbzDrAetps2rPg4Mvp0nDUdaMLFIi
2egXQZtOAXRhOOLUEDs1+BqJGbsH8sTziboyhpDIk9M9A8rYDFb/MAy+j8ouDXsCSMKWZpA8Xof/
0XiUboqqnKIopadyBRQlnDFAabVBGmykJ3j8LSV8wvTLZEPb9TqCz4AskMlLtzOZ7dfGgoNAR9XB
yiS0C6YNPsizOaofp6WNX1k//kp5+UK3SJhImcmDiwuQJ1AhCl/Y5WL9RCyX3aoMKQx8tE09kHFv
kEHF3sCvdtGIAHhhRJaCHNwxvTy4QDrC2cMH3GBnw5VGwnNJgEiXi09MTXi8ZfGH7A1yO3uo/1OK
CHAIDCtE3Z4iPIJcR+GAdAcqrkti5YgspG0exwbnqhnreJN50U2TvrayPmQgBE+1Ff+RbnwZG/Zs
IKC8bdH0G8cZ6UNV+mwZaLBqjgZUpRLStu/eigKc4dDr0O8xsJZBlhzdJMUfJcmCUDxGPlpl3Pfp
Z5T2+ZlC1RLZiu2sbxPYgV4aGZeKoBB+SH2yOhxxcECQnoeTAW1dtIFHl4fEhGvhNc8I8RozucVQ
3IalnD6HyGdpbXnehhDZ1yZmgzQiwiVk5xEK3JqKoJIrIwiIEecsxdBhWi5ifoPkzDbZd2PJJr3B
fBDXDMQLNVjnKWovpk8Fa3JI+37rb/o6vXcajWKrJLc5T4gmy/v4zIDSObLQZgYtxQ2WTnxztvdK
AoJxCKoYOjF2cMToxWlxjC1R20MromNODhB/R+ASpSH38xEbZYEZkYRew8dDMgv30Pry7Bs2LfTK
p08QUFtO3r0k7ivea7o8EGfSbEpIcNkhyeny8Fpdm7lPQislRFITiDhI57Eam29zzTNP+gR7EfKe
0YbAV7ClRDD/u3ICYAIU+l3arzoAPMBOxxspGO7T4eedlZ9N6Zwts5pJDpzvjJJrEy/kndu0G3zL
x8hYbpUXOU+abj5Lh3OfAjOb8YBtHOBkyKqgMNeQ+4Oy5xuweNfUE1PivJ33jZQHiyDxkPFuug9W
t+OHRFgPVtVTp6CD7lXJ4o7HwWfXL797G3DxYIh3lljkStngs7r6IWmhcjbZGELFivDe6QOFzyFr
VE/nLUkdXbi5nQ4p3zi+JYmNnmxs2d4miEhMgwkz9fZKzy0Au5tsEdOQUqRHVwZusxzMS1y/6wHo
Tu6sviagYCYnw+AjURwIoBsWtjkYHhB1kmInCEJOSt4FcZI8smTHzGWMzd4RYDmi5NBDag+XBA4L
b1bRQqdHk/3ADj0wpmVnV+peNbg9of2IYvgFlMXYyzg7EMH2WzoYECPylZGlDuj0xobk29rezOx2
z7PtXCFw/6LKyoz0dY6CCb8USmzqCPAmBsMlhJSm8ykdHJx+NHx6yCHAVlwn3+uOk20gEfJObUJX
IpH0J83nGFvXrjSqe6+LIQaIV0b6wc5hF74pMx+EUO/twIviOSpvJTCgHSvbC40JMuMIna7TK/y9
JN+2dsSZxNx2O5IivUWLMlkDKX+9gE6cgjTOCDercnXsc4IjtHvPKMLf9gkIBzl7hyae8XelPnlH
NjYO8uraiZBXUnl9oD9WcjJGOAhdS5yFctMjYegv5isg5uQ4arL2SE/BcNbAk0nMq4Mek3wh9dJG
YtgzV4p2OprfqWGY9Co2c3WavC7UQJ2aWQdEJe5wwTfO4HFNm/lmlvaE2YFgSjn/MjusFdpcN1YE
gQHc2w7sDbeZqd8WXfg7mUkkV01NjLBGcJIXiuQSEcOy4A02W6y5VeIZO+0wXpMMCa+a9LtrMaXu
EYG3uiktsrVz1g/uApm7hTyZoY+i3sg9CENQcw0DuVKO41dNhXW0bZzpRdq54cjxQBNh3DQdgfB6
wQZqRRjZa8ERomTwGGEtRGnfk8mmXvrS/NWbL2ahFNOdU9CX6T7VqI9ySLxoNOrTJFI0lQJYUek6
Z9FhnJmr+rnqqODxbZEbI4xo7wcCZw5nMHDgQ1l7SGbc4CUgNdjAwGan07iPgWqME+il2M25QJYS
LI4BcqJZvbGWXdMu990dmBU8WN2+OES8OHd0xHfKgDk5NQUTlzBRXX5C+P9XkdneVqhdXNNGj+Gi
YDKjo9dFT6gNSC6bkTKY7nE2MZNh5H9FUgs2DnyLIywbaRZ6ZHaZFBtrfEd+XJz8FTUmJvQAURBb
oyq0zfEQKDYBQTXe2Uvj86bNbkgCJQ0IhAjm91B20HsNEXf7bN3zDgF2sQg519G3k3lvykvJ5Y4s
37vEmpMjIjaGWIzOgrQK2ztjU0FNJoUJ2ttGvZGlCKEYoYG2Q6lEGwP41ffar8xGvQmKTt8RkbFJ
0OgQhcghrlVzzDuUIml8mWFmUxAbEhA0I097TTzXWF7S+jy0Wp10MBzJv2q3cFw593p+afHk7zoK
5B1PCiKRMX6rzJNb4OyHTMj2tGy/U6LSEGNMELd9DIH2ZH07pJCQJ1iBSGqzq6s4+rIBBNeAAofQ
EtxvAPplZpe70cOvDloTUwHO3qG6M7p4IKxueVZl569se1ixc3ru199CECewoCLvktnVQZXlXjfy
q2dLVzA7CqOC79czgldcTb+zhttQi6NsyN6WRfS91tlt03/npRFz1pAhgz0nD1m7Y5UNsK4T9GnY
hAw7fvrIJic6WtqklKv4Hdj+i9XoBnKEC0ddYTioRzo28UQuAK5xG1vtHMj7zPgeyv5jatQppT9w
PU5zWctbr7g08zQffDz0YFWOACmu/DrBJZQ4FtsVJCXtT4MOeecG/slLlU2klX2HNfRRetSz8KRQ
N+lPP1i+/Wg6ZMkEJaplJkdUgtgMFRV4WdWaVisn2Zl6MCE8EJEzJELXIEq7mck1jJePHKC5sI18
Nw84YlZPrk4BxUJoPqQk2DctKYadne16vN4bFk3ZkIYlVioigDAkjiLYlrJ5hOjdhgg57mKMjlh/
42PlelzBLZok811iTOEfY+E6JrzKsef8nUhiPooCtbQjEChYsM7DQC+CogdjUgFm7oRycoDyaT4O
goAth7ZWdcO4L4GXREW5nCaV/mlNHAaeBi1Kog56ntl4850YTebAUdraXEXoVoqxoS3qH1rJ6hWn
yjWr3Fu0PcNdLlsCnk2DkJKo2/rPnIZMb2OIGPPiUH5mrYG/R6ALcPxQj/oXa/8y7LrSXa3ENG9Y
vTbLTFecjmZ2aV2WjtjA/8xxWyERtm5F72RgjXo0pWq8B8DR3SFYFIqsV5EaJMRrZC8J+npbTl+D
h53dFvddi78CIgNbKMlKfZsrdHOWh9Z1jvQjC5Jffl99yRZNX9yscGCOs2g8GibRmK3TPrX56rgv
/K/KI/PYyX8ZS8950w0vlDHwKSwqB4dhaugSF7qRAUtNFiXrBe+fcIqxFl+mu6EywioBee/b8tOg
zZBAl524Pqa2MMCDFkymeVGLBdmAN98NDoG7Ykb9CcntLM0KCGA5sGpUUXqxFNQFm86qiIBp2fSu
htPh/ywBFttlDemFJC60WFS30hoO1G1PxL1hLOkaBgaSBFCRvQvp1qehjgtQqs9sueVR9fIJpSAb
2SJChDyBBs2zc8cpcTQmlD9mLW6wliP3N27VTerVfDvlWMKGDq7JFIP/az2xX1OXSYA27P6hSRZx
g6pgX4Nv2aDQ7DjospsGOy6xjC7ZD05zMv8oPBc4US+zhUAn8Y2jGxtpKIVHAKujU9YlvChu4jsb
xlDrYU0N769QZMoZEveyGjhtfWPW7UX27l1akehoZt4raFuyWT0493PFskbBk0SpQSipnojNoeLa
x+VMUSyvtutfZWq9BDOV1MzIph2oxcfGpTtIAyJ3hxNcj3rvGuro89fiAHIhkxzVUYXK0pL2R+2q
nTBydR5IegDch+WuxfC6cN9tLDq8EaZ3lsPpzxtAv6ZuWZ8gQ8UsnB79cUvAe3QiaxY19RF+A+a4
7rsz+hvbRG08Kk37VvUH2ytuc/K5nKQ55eN0C3uYUx9IEk0Q+ShjGr2phJc4iSKE0npmoYuLjZD4
S+4Gn0M+3CzA6bYNXush51vGcBUz7txYon0tTlWE5Nk1/L9ZReIv/pcd9mPGGiZDl8IODjmxD2GQ
Mf5zgvHC7hb/TZWefQE6wSsTtW2IGqO9/zUst/SLxw7sTGgTM7cxR+/BTSbIqwmpYalR7JGv3GkK
4O2MA3PjiQlMgprCFoLAnuDYibEaP9oKQTTiVbFYisceeNgmyMvfyDUmaNXIx9k0PZUPqeTtVKG7
D3S/j1m7VaXvHEnRYB5BYDNJBPMeBCFxlq3e0SR24eqwXdo2v+g420cBbE42gp+Oc0J88OHDhivL
4ZdLG0KllpxT/DReUYRgmJFUIo4fOp5YzRWfCSIphATvYMo/BY0UvUmy9G/Mi5JNa847M53Q8LWo
j5Esj7ZPVzz99mfE9YmJhrqHTxLzXqLRIss4Bz49cvLGbkEeJHjPlZFko9fn/RqEhX8gIgDmijFY
B8Q1b3MXf88u/HXCrv4UUfI6mM1wdnznmx0jqHafmCrxlgVE/SGEaDed0WFWCsC5TbXv0XpGzt4e
+kuRr3Dd5OLDYtmosbkdidXZNHapSVIh9aLI8EvnXLAm+DImedmjp1ajzqLOEmkgc9N6vDOpjtnI
7JWBlFE4sgntifokdYnaxBv4OHgK0zidXN04BOCJjBTp2CRmzI+ox+1wVDnR7r75mU6RCnnLMJiI
tl07U/5Zz57RsOrE5UcbA4m6L6m3fAtl4oD/YMaBnzkxm/Xk4ozBQ15N4mwH+gtZW16Wb5Kiyo0f
JeOosG5N9t9x8TT0wY76nizUOWIlx8mAPu5klLjilY8ENzAx4nYKEA6GQnbT3asS6YOL3SDUvl/t
Hcc9afgD60VXINhDRSEqNNMjSs/ICT5AIe+dZfgym+7FGqPobGzLgdleI9bH043/eEDwRmP5bSMW
AcrD74QUwiF+aVw4FgQRzw10KOngN6DCvzGD7ylP3J0yrLd6nJmPYcypvMbesSI1JZYZaY3Q1iYD
e7vTohYQoZFyzHke8h8/xakc12jM+gHqmKE7lNYnnuKWhtd/59tpD7z4oSUqrAoU6lIFO88WJ5m5
fwKw65htNqjRmf0NCVnvgYPaWetLr/j+pPCvwk6BhjW8m4G8f7HugteIDB13CxenIDVaLTUAAfko
lGtv7Hr4boD0hNqCQILe9KDL+WxOS3MQo2lsMrZ0G+U7/BdTzGeO8Rwv8kZ5eD7rXFDiBX9mJXej
j0y40VgQmmg6JhmHgBejOcjb1jrzlBe4k+w3n/HCbTB7V8zdE95sd9gFSJrIBAg7Z4R1MjRh17s5
v+fyocj0+4QK22VGb7yQyx4YWh+61CiPeDlIzLwfjR6Huopu0yj9pVZkQh7FoeSbYAb+Bg4yjD3/
t9fM72rCrFxk0a/MfQExRflu4o3InYQw1+ShG2SzGy2TaSR5OqXxw3Oatj3hb3C9B55Wbf1ua7Ak
KItUz66gMCF3jLA2nfgXzrFoY2kURVH7PsQW6aGIudH+MZyWdrZVIzkLooCe05t/Gub1hW2JjShh
kaUH1qcQ+MzHuI32U1S9djbIs3ENxcWwQxaGOJJeoE41FA/gRlwOJd70omXj05f6YvPbeLYhh4aF
k0tenTMz5uec7zIfyFHvwM5BQYa8MDn0D5AHNuATd7oQGIKD5TLr6Mx1ysmgpw7PTkLUnQjNuX0d
zVKc24DyVljJg1G6D1ArURSsry95aBx+0y0DigXDF4wLy4URmcQ3mTQerYI8G4TbZIUyPJqyapcO
zoP/NFUEWjNd+/QJzdZi/nDS+VJw6EDvOJCxuAnYlfP7f9JErDeLvM+FPtYW3T+VqBzsQ8bopsoc
f1O5zW3HRj1Qf9fzZ2m+80rsWk2wQiBpSJm7nBws3hZ3lpDBXZVZv11jedZmW4Sj6PcTfwFXJ4s0
cREV3QJr3ztZcTBA9T7B+p8heagxJB46j486RxndEz6ZgDoFSURAdudeE/LPMRo0+TXx+VF1f/TR
wt95i/8ejQHMVI2jAc15d0y5PyymKU+l9T/YO5PdyJFty/5LzflAGvupO93prSRXL00INRHsG2Nn
JL/+LQYeCriDAqrmNUngZkbmjZDTacf22XttESwoa6E57zTqaE+aOSf/4HiYZe8d6x/Ekz4lq27n
x6FGn4oZbrDeMXJsqGGozl3rVWfMDhwlC+ZDc8b8gpjh9/KY6+UL7ZXuo1dZj60dU0oq+geJSH4q
4LVvhrKrQtzWdz4Fbgjr7ofQp+Ha1lDd7ORaEauC1MVCZOyyD9XvHGmHvFhIGBW1ecYODgB2fm7h
35HQQwhxRloSOn4YeMsOjkqeIknXOAbqe5dC1KUW1mWwCO50g7PzRbfrO5nvotLPwvgDxZ9m0DpC
Q2TXMOTTd2LJvzUwzc3QTYcyUm9e2wVeY/7xqnHvr4nUgSjpdhmSO0JgQ9As2ZFdk3FZpv7D7Zpr
rrDlYL/8XLzoQpUog4rW3IusPKBpGCiebO1aqyUYL2g7B39LNnS67zqEGohBYWPAbSozCp+RTJ8n
ypUemolXzMSJfkDU1nV9hrDlRo+Q+lnVwA/D+g7J/xxzaWMBS4HWkIPZ79ZCsITOR3ajFqAldnwx
dmzf2rWzZ3DUr+tV86B0O2br9IIt6Wtm5WEM5R8tco/abB5AYFg2K44QygcRc5OZqinetaOJE2mX
D64dLB7W03IskJp5Xse1/fJJODheNBKW+9pUp6qQu75asAk36Tob0b2rvClQGiOl4ngLOIwexiwt
+JnV5kc2XNwBL3UylLemJBhvTvy7MYtfs3AURX/J1Z2dx2LQ2h2maw5uOhR2g6RcIO/RJQ3tb4Wx
wtdncXDArSVFDfIwy+UFAtLIlcqCGtz/K+fw6I+hd1wmVIuaDoxWSd9RCtgZvkINt8eduntDd1nv
peDrSsPb+dCk91nXKUpLm93YNn2gE73id9k4bGgXJUdagvIvn/kdV2kIjn7aTYjyA27Q0aatluzl
umXI3gTS+gajPxmrKN3yXqG+PdZ/ZmhATWYMtJiZdci4fZG03vHk2+XezlaGUJMerdQ89LZP44LP
n4SzikRRtMoJkJW8XIexZVgHDKXBMLh7KaMU75N3TL3o2bC9NxugntE2SMAiu2d/thmGuHzsbf2u
bHmbAFY88c6HaD4adEi53lflKPviWNW1toD48pnS0dFmrJLjdxAGDPeRRSBdO1p2fFfOHmK61l24
XqbHNEYCGXT7gyIcmoUGwYG8pnrz4ovvjkuEjSNFGeYNf8GvVUvBs1rdJ/y2ap7/VIj2RMKVb7gD
hgpPlEMAsHE/Y1WiUpmsCGg2+6lS2J4efCKctfQMVkb6hE+j29p+wmM2kNrDd8HJ43ZHG0N9tRbW
UQwdZsUj64o3vxdLkExIbu4SC5ZoyN7SIKCaaILLToVYm5Q1Rmi2SdyQGZM4pYuN2eZixyaaIsRF
HgzDBIGAo6lMkj/+DdixH4/PBGjRGPPsk+8ChCg3fcIMhcuoc/xwsm+arXF/4Rk1jQLXu6DGnNXf
2+jRXtNNiKEx2wMrSX1uDzXg8r5zbowhpKGMPS1u77jhETN9xrPZXPYM1e49zrR3don+rjfAwhfp
42BnA24xHXlJLNmJpuAjEuN8GYkDcWlt6J5KIvPB9+XBm7QPmqLR6dlaUY6ie2AEk5uOgk3gn2Ev
N2iISfkqbdPkb6qWzz7CSaI889MRJQwNcAhEZ6qvcVjs3TK1bI0WnBIoIt1RcUhO/HjjRf4sINUP
2CsvqQbSlg3lJk0a893nyeis4jVZXbepr2SA2azbxSnwGY/6FctjJe8O+NIBHLaazj66orc6S+IP
kyYpD6miy06Od9+lNpJxk8RBMs/7UpO/lc4ollkSACm2ul2Nv3JrJBOIV4e8Oqk0DrokupCVzklm
E01BGdBZTRd1k5w9phjf6uAwttydo9nYci2amLrmeEebMUY9Lp6udIhefeS5qx8LaWYgF5unNqL8
rq1UtNUHH0ITd88EzWwjOxJziZifzczAMCZ/y8KhP6b+aePhmdihETLp1AGfhYHGq9tYEPWnzmHK
7kZtR00MGm5bkADOxAQqFz1PX1nanlO3QTOxAy967WVpkR2lcnbTXDjs4KEc4E9B5CD52v925PPV
MNboIwxWjZzSXU7GMpA9srsT6ehGXtuzqQSnlzdOKCa26nbICpO3CvWfWErSp1kOSwiyIuQyKA4c
hfZI7XTr5IG1euTt29BTQ9q2OUdO1aWrnZx6Y79awiVJlo3wB31fxDGua787Fa0G9cEgbw5i76Cp
6meaNMV1d/a3sdUw99Kpt0tsVuJzpZ1y3c/3tYfNBqYszggL5REYEim8qvnxy9QOEmt00IYwFGF/
Rk/GHYplYdMZ5Oj6dfeY0z0QWUzAbsnzCe61c7jPxTgRIst4U3nUbxr8CBAqYlq87bkCbvSndwx1
Mgjyst8jEsYzOdXLrWbFs1G9bVyhp91oxGEgPydTcWYExkCQOvDdTEgHxF672DiJ/lQtGRSlQusD
4P85e0cKPVHny3sAtr8YeqZ9Fb2lmsZPbdBO3trAVM29tZfDsSeKdeoFkrE5LiMLOr/BQTM5/NHi
+1lEyVGWw25umYomcjIsxr7GjIz+UFIJIFz0Bhzc22ZdkMcNJABEpq50eefI+Zvc8DYxivmqrUNJ
oSaMkdoPuWhylSaTFxlWcu45CVmh3fERyLN+bCyeNJ+UI6yYBcuuXTHZ8k6mVmqHAf8rXbZZ3aur
YlEW+CPL2bycv+NoehtdaOEUQh0S8NA7HKDahhTQsBPTJOgfMIfQx00JzILBpqtvrZUABCOTuNhW
Gk7F6hkZMeo0mSu2Y81raqJ1oNX24+x0O7ZD8TY2u7eE0yDwoowtp2lmt/Jab2fNap7sBQE4jyd0
DvRlWHrHnBBqzxbTTAsNGd55j0u2nEXT4gEAMJ7ZXGqaCudMLMh7TsOXz+YmoF525ulsy6MfM1d1
BeELnwBmo5pqJwWa9qMfdTAzJKl87ZIsycUasmXX4CeLG5DGpR0O2vAXzUruAJegBpsM2nkm9tkc
/ZatJTjp1UueNChFOD4kaxGSC4wuHtvzLJ/5cHKuEEnyLhy7PbsFJz4ZXVtHpOltIl/c8Puz1Mrd
PL7Cd+i3XIf7nTfxiGdGah/xR5zcsFpobKDKl4c09RCIe++RNuBH00jP8B1pneJs3Vm4a1ACifMW
e5kQ9sta/0o+Z685eKuSuLmpvmFBZaD0cFNAYamzBz/S5r3Bug8iA1tBky2khhN4JzV49exVi0D3
qQVtZvgmiF2oxTD+dymmiscso0VLt4yrgCfvsi/fwnqPATTyMWP0C1NX3MZUtSgYAwJKMp8NXkBG
Lc/5sFzjFrTmPBTuyU7shm1H8YiZ1wkgDn+lgrbGpErWupFLMin7Do+hVYHtVYX+RNmGIstBqMjk
hBqcTG57wPkg2JfrIjTqfONq3Lq8+GaNuZo4767rSRVb/TnGG7zBUbGuKbNxB1EZ0wn3K7ek8aZZ
v0KWgaKm2SD2oiT99kv3NVIdEYDIY27R6jOQs6emiWHnu5C1y1FQTonzOqLsrOeD9SKhPnFp/Wha
C9aDH7JemRyVectWx6y/dExfk5WYOxE3OAPtPwSO+2CqKRzQouLWRVSvtDxEOec9Sj51ldPfemWt
MfIayHIam9Raznuo9BALHPp3lwQchS9Poz3V9yQ1643j8eFn9aGYy8d5HMPcL/b093xPVmdwRqXP
TYcvlHl1y3tjDExnPEk7eU3zjjxidqeP9PKSEYeXawDFzxzrTrBWoXM2Nc5KH5nautGmD1d82uUU
sMEdwR9Qz6xMhGXINtvegf3F23hDswlQLavl5HWaFyG5v1el/TS0w8GNwTBhzmQdayp/lxvYXAYi
u3EJI7qp7sbIwePJFSJMNBckg0mCJOcz8IxEnHOp+O47JmDhW5vyabKCRiNqYjdMnO4soYaz5RsZ
kuk2CVgOcPr6Od7thK0uqj28oZRcqcWwmjlzfh44/Uaigjwrg8lzAE8rmyATTzp/b8ELC0SFJnJL
t4K6/xqVcefbaPxJZR6EM8bgOZH2LAU6pLTil4qyTceBC1E34ahS/EMDwNzZocDPW4wLCGoe2mnc
tR7/FhBQrn6moOeI8jwaazdGb344sjjZeICxfv3MGOZ3ejmFOkb4U8Pw5jp7Kw6l0z8h3dKUZqAj
47LsvLg7dvnwhNlxL7yoxNzkvPEEUA2dL78+MBY3Hn6lC0ik0PXkOLnnhvfulcuZZgWFrly62CuQ
zra6Zo3LU09YpBIs6oj7weguyzeVEov0FjblnmXjvmQL3dPZ3MLPmrQRm7x5T2SXVKiVXjqPZYs3
II4X1SGKs29aA8k7dlZY1TPTeUb0wclNZhkg4I3rH1PgbqjdnPdV4uMc5Z6xbVGEgm5tZijWy8KQ
ZYyq7JKcdgJQ0GJPJiCDRl4XN4HFbElmCV6rgbRiTwfDA9836dOpN+/Ghqs3vo11qeV+5W3NDLbg
V2DJy1261L8dBiUNFIKu0Y7c+OkXAqk6J+1jge5sd4mz78G/bFDMCJKupM+BY9yKYnx+JC5D3T97
cwL9qfQe3EZcZ7qatplhyQu5291sX+GHkPxq6EhyKNxqqYUnsiyGHaizU5eYkG2W+aXwVLsbmdE4
cGHb7cfVKpG6X03e8ykk40mhe4cmMSEulUIFXcOellbki1iRH0oCsR4gvxO9GNPlqai1MbQN7N7a
TLW0psZ9z5mecRsLXYOQKuZaKBFldF3XrG69liDywC+M3dN6nNWgPJ6bdRtp+/5GGVkbMP7dbM7v
QEeCZvWQkjdJtLsK197BHDH02cV3n68jqTP128kHoZEwxm2F5UJYt3saEaitmlgfBy1zDsR4OA7j
rfTdv+s/KLJsOuTj8Gf6xy2sPXFKhHr1F9whSxoHPXj9cCk4MEAR7XAv4pskCu15EHNq8w9W2iWs
CCgmjvuVwWrAyiWqI9tHTHRW0YOhxxXkJf4d+jhoDAXtISLr2rN6hM8m2iU0iaO9G1nTre+boOZJ
JaZmXLqaFE5fWvMmlyShUcoKlC3zCmGmNT0WGVUBdJHFJwyuZg9UC9tTpL+m0wQjSnL/ggV/NEHg
bnDbW/tR8G1Jm/haeF2xV4b1HKU4XJc4NredJc6o6zWOUEGyOKOLmrGZ+bK7a2IYrjg9Ik78Uz5l
Z8tznmIo99Xi3M09ywGS8AM77QF0hufANLb4w5Gz2deWbgRS80IGZxcXZfGbGmEh2vzYT9be+geE
Wui+9KqD8vxhk/sEgwhVaHvdNQ5TNeqhmfXPTkQMFI3/APeAK2c8qM1YsZtgLucFIQMqmbrzbAzi
4EobTEXGzpwBdJO0vqBCPuWJEMRgx/7JJrZGIVLU7ymx4jMhGVDTPRB24/iGB+sQc4FbuopXxNyi
2xoBu01D+8krRx6liF+LtGpvEX86G0a+hoq8FbnOKs/zv0QE/Kch4Yb3CvpFF5m7uWI/OWK12Pfi
rs7d+MLje6vsXHCPdyCNz1R1qUocmoENMruFHyrY8h13cR8qsSOvjLNYITICEsqk086GFp74XDZ6
x4v30WIFQOrxv/TTT+Y+WmP52feFCO24YpOv3QY+wQDbJ7z6PJoDvuvC8Q5pwc2WomM6G2h/i/3S
4tiEOCbKI3HMDljjsYzG5o4+MtrEIi0JY9o3En73e98h6E9J7iOHWLFrHGplKahwluaUuKBqpuy9
FYbCtONxlEk6ugFX8m7NdOhERf/ap1xKcEbMnCXTvmZrUg+YyBpb3AyrJoIwvgqW3oSnYAj7w9Vc
IbrrII307rwNqz1gaY8U6l2ssSM4aQpxYF9By1Snqx0Y1kOnTE44yiq4Z/zqRdMcQZt1mS5eoool
dArMGgvKAgwMFgrDY7fjEGEisBoaO8rF2XZ+PR9UjH1w0rEVc4G8qIZNFLs77WRWOXls23+qtLbc
NvLIvc7gt0RhYutjCBt2xuwhmiIJVQRZBQ0Yz3quzsq0H+ATgTNF3J3Fs4l/hnKQybhz6XoHt40/
eoKAjOmxx7y0WnyUlz+0OI+3ouC75KB4QPlE9sR2GWfAV/OWd6mJgwufL5G6gYYUzXrIGimOk7BR
ASKTF1XVPenV8NbaP3lCZQ0itLavi6+cJCi6Be1IeXcBhtaeyDsiY8Xzlfjgt6Hnl6hOcuCLxXfp
UbKsYD843ZSHbIjoIfJBtdQ5Ws2Sc2zWrU4GQ6yN8qBf4PyIj2HELRthiacawOZd8llT7bbNSRrg
3sNw2y9zgkt7rQsLYDDJwETx3zd0QLTLy2ASKNGipEWKvlO9V+5JetwZuoFhvfL+ZGpIQk9wjV4W
bDAQEChy0doz/UlRwAK+D8z6VyPNyYUPpqSNYIiaS6zOLmhyngtrJu8Y3c+m2RxYDdlt98q0JA68
A6EBe5jrOZ7Nthu34A41TrmCu3q6S2IsmYOxPIthzRuZoDRLBfiYvrMfRCx7VySkZuCncRtrv9h/
67j5vwqa826qKsGtLIqjBGkXpNw3AGbsJFryYU83PbHEEfGbWAyHLUfKmSesuUc8fXVM510IcQ/k
/SMtZf6UA4GlclcYYZezFDXeYvi9iJ5ckyJvLwA9btPUb/cqwz9OIhuVslPTlYtDwrU1TZ2rG+ne
1i9LGU5pPQY2B3dkl0eJyhDUVCfmmMQn1fFUA/AHsF2OQb8Qy+V+Vu0pk0Adw4CKVay/00oGMkOf
8aJ5ErAkce1QmtPA/caNt+idCLBjJ/jCa8WmcPjpVgoFGUZBT2pkCrtV4vCXvtzHs2nTUcnLtC4E
xj4LJGw14AOe3M6FM05hWWN/O4Xl7LQqRVhJWJJJn/yVYev9kdIlykhRznOLhkclbS6jIJOxLSCE
yeU3ak34otB/fM2Hp9EX9zD3JEtBvb0u6gRrZeEkJetDo32ZdKEFD3YbwY/fOKqCA8pKvNREfDYp
b91UxlDv1VxjTfoWyWCGkJ5QA+wu29oZzX5Wg5xsGqBqInpI7Byf1OBS9WyC7cxY4o6RYs8kw7Hk
cp/4QK+E3/pHpeY9e02+TdNY7Owm++tp+BFHIIwXe5HR2eJRVal7D5L+TQq32UlHpnu6rLnZdTw4
WUbBZkw2ypnSJ84U/g7u/R4WI6Ebs4TMmqBm0tbZN/SXdYM8m/cGAtN2Df6osikP7aopWfWTJ70F
R0L5a/OQ2h5Mi8qA0j3dz7NRPMQauQACsX1JLROI1wdXVzb3Gf+z04o7CEDOhlcB25Lh1XDah6nQ
u1PskhiI9ebHSgmVZJH7FGnyAESP/LjSza2/+MVuijRiGjGnuuVhz511+1fn9KauaN7PkuPF0kt+
YtoELtGIy6v7a9nNvoVmQTtB14WM4/D0oivH2FL7wymyMBkWs1yzFhh5df3iS1axXOIotaN7FVmy
PTVU3OYGV3VsopiNfcjh5aDKjbSnD9MryBJJdNWEeriAThjjUNhaMFF0eKpo9dOwrcYAm09uPlaP
dJpvvEEyzueQCnt/fBhMvzhUVMwQLvssWbo+68uxhQdUmokWRLlDHl4ds4iPWPg0kk645MjCsO3H
6njo4QVxdFH8F001wNSRfWDlT+DqR8D07TDvpD5oHMBSng0NyPm6T806ALCwH5MDjaf7JC8PSCL9
BfKDdxBz9BNn1DOg/V5J4fzGEjBVtSisuSZucWda3e1UeG90N672eQ2bxV1slmLjeG1tan6Kgq2N
MRLl8qR+FcZ0ZQCn7Cl9aBpctzoq1baX7pojSZCPh/oBNOTV6r2V/lZluBjoKqmfyoxG+9nRzg5W
MUJczFATtoap9ZMLdzQm1FhSOdVYLvSA+sAhJbf/P9T8fxNq9sgb/59DzWHyVX39R/s2v/x/Is3/
JXSu1r7vmiZ5Yqpg/9f/tG/Toy1sG3yY78Aw8Vw2hv8702wY/2W4hIx91/MtwT/j3+K6/C/T/F+u
5Rj8I+KzAmOWaf2/ZJoFOv5/ZJpt1zF1YXv8VgzSAGtc+j8zzZ3Xj9aofVWTbJ91Iz7JlQExwuUI
E2lACiznK87kFNDTMIXJQ51qMzZmzChs3SPOLS4YBAYoxiyto0GI81KsxaRtyTlhk21zC19D/Wcy
gsRyz3agvvM7LvblTol4fkgNXLdeknYXBCryB7oIyRtdnWae7zLBdsmNFCsrZRKvWWk7Y6Q3JB6B
uQ6ciHlVPbjA7Mrck5chO6zdHgCuWF4nSLSFBexcyBka4M+/35mIrfimrInWV8HaxGm4Dqcc6bji
Dm49YVp0q+qkFin2oywBn7Wj2PoT/P6WhrgrlUhM1nF+klXVHU3N+cYtWLHy79kerlwlDqtpnxn4
BQ2ZFofaX9I9mKQJo0OV7931j0O4cTyqGPdnLAwb+0sHmopBS0/5FanTfbDpwwMZuw4EGnxAZ4CL
Gr9sDjuYQTtUUPum8H5Jw+T6menjU1+b/cn0R4g8CPp5FpV3zDDNSoEuY4lZwdbUnTmb+bRPBRBJ
dr6QmEc/P5NP/OB2qW2VHd05EaSSOEsec39eRlD0Tr9b+FFdWnIyuCO41lBW9k4d0c2UXTjWSXmv
Rfg3SheZT3O7OOT2Ye3jeuca7UHLxu5G3yKWAYwKe8bUNQfevmoNXYWTrKKTRdTxnp/YR5K2d33u
cWKN5nLAxoEdyvTvHH82N5HKSXM1Ax64OU7vOwIoGOBLc2uxHNnGQl8ClYr6qoR3xizlkDAR4b8H
pcnG5pVhtAiKY+nzefk0P9H7fSFYyjk226z5e7U8GzB4WadwA6krZqkqYeqjmW07d/q4d1hgnrSp
fNFMJCPN/9dqqpxLN/OXItF3JOeSU5S2YY6Ui4IAnV9n0XLSOkBxSa3d68ainSDC2vf8n5+hwslj
jCN2swzVM78HejZtKS89zXBLPlJAWw/JDs4Bu8EWywFLbsCwhvemr3AdZWndbwYOUsRBkyziZq/2
6FbTrjlR3NIwu3eHoAH2dGgu+IBKVZBpymkQyGM1Xs1cB/w2IXM3w5WcHcoF2ZyDf19OzP04R8N/
X33SWEnQj0MJF5DdjE8owzWk/QA/ej4CySmxaKQVVvAtTNNsb2Wo8P9+HibWjQtr8q07WshjZ90V
3dk1++6csoMnC7hgy/Ly+Rw1JahQb9r/+18qx8k0mhaYOYdTlwXWsWj89hJbYCJr1gPcPAhcYdof
t2U8kW00J0LdmMVfLDPmVmUBHzUrNFyvwwkHoODcaBQ48kEWmrLPDT9Ri1XNzS7bV69osE+ks3xm
N8+OusEfhqXjgGpZbflSoJGA0l813SqIlzFdFx1sb+N2EvdDod49Q2BqdKnYNHEBcFMYsqtWtj+u
yudQM1W+Q5+MX6MxS+DaskQYS40wxdS1SBb2hNLD/S6zYvFyjiGX2bIurr6FIutZC1VGLFvBpGVh
FdG+YSFBP5UVNLNZ3iJ3nOEU+n/WbQPM8yUASvGbdfPRJcpwAD9zxWdKEATzNFRkXXJ7wL1Pf3JC
xpH7m+xA1ktpVlsIyjLsVgMOkKXXQqZ0q+c/vmPme+nwac9Yhfvx2Vz4b5uyojbK4idYQSpSbb9g
QWLbK3rnJjtnPmu1l8HNRLNNbVbvEIPYRZlFdS5w+ZHYUn982IxAA6pvjLB80rInmIYoe0IXoNCc
JcupsFeS8sI8OqMOIG1NgYeTNIRb/0dHOQU2SWBCtg3+C1zlk0vGykPrZB+dfzcp3SejVnwlmkzw
MAxlaFfOqZOu9VBOw1EukOuK/AjzU+qSnbdyWdPPDryzHKHexofdsHMOGfmgGbf4tLsSWwSgKZiL
OuP7OMCjFKvFauUgNTKQJW+9meTTTiZDMOk4qgzsCzvI7CmFHMhQ1QpESP66VmEHccb3anGcrYi4
//B4ckuE+ybr+JbZB48Y9bYz8Q7VGX/xaEyG/bvJ2ugp4b5PHcZqF1vYXeNahaBWv4jUfyuKcmYj
Zc5btC2cKl1gL0O+69ruRJmljUE1flhyflfgDmy33NESjj+m7Ghxm4Zz287PWmOCFS/rbg+L+JGd
0HvPPTtApCVq4Wu7gm2EUb9XvhEM/fBIqysvRATqcnm0hPPoozzqdQGtOCpfuE+FRGoHLoje1W4K
zPdjdEDm8fTLnFb+eQYtuKFKJ5ARB77efBLOOxWLercI0aFCYsPU8eDuLSkJEZULgWRQCsz+1udQ
OH+0ab7wlWNHlo5hqVyUD/B9m9rotiZFtIE7xofKQGrqueSHQwSiAFLwZjGzZVsVXFxbNk4kwT4B
EHGfxldjmuC17QRLwJJjHuuTtajYydMdbIVsl1iTh6bl7ZciuecD+M7w0QRCTY9dn0eXKe2xvfJg
GLZIwlSgwxWs0ymv4yl1fQww2kRckzMUe/mJ5i0+276hIxKIPPERaznmqMoataDslxx/PxDnOxqA
dsmje+M1R4Wo88Q+tXh6TqOV7QZj5mjx2Jh7lKnCWSHNYbnoJVNOGEQ1C76yvt4PkfrrTcQF9XUX
WUG5Rh9TBJJkR9Z27oGbYOJszi4totdhLH7MIqMdKG0JzhD0nNuIvln64LqRpLdbX7oGdoEb69iY
1tWWWvJHOhrZHaYNnjPxyluExsYWElZS3zS36DfKC8UfXR/Iy8SLuU2j/NNVSP/56J1S8C1Oz8nb
OnzFIMMjALnSu5NU0Tma9zM16sUcqCnjk/TubM/ZGPqQnEaF3oXvDcRGt7RhadMCT4ptNxXQfSV0
caxDsQMhxMNptulnVjbNzL5laLZyoLsgBuQ8l8KBZtvQYedCsSHV1JxmQPAFwbiN+AfS11KmwV5s
oi66Wu4IdaRavmajf56z+sWl/oJjgO2CC1gZQXPYMcVwDFUUhrsa3v0C1HeK3ckz4RFSuIZPZXyO
jbWMUfBCMyXLqhpatRsHVizZ/k4UAiqHSin61NhiDe8FX3pPROI6Khq/4CRXmiJEFWHg0leUV2Lm
ODo6umNhN/rXuX3ovai48mYIpELRFTP0shw8/ITh9mLX0Ynt0CPORhpt2vplccZfaXT2trXiw2iQ
Ti4b1+XThSXPaRzSyPbXrvAq2Xrlb7TWfBgcCJR+byFb5aE1JeKGu3Xba+PbVK0lu+pZ1cWbMuBi
qsaKQmATR+qBmdigxyN5EWoatZtuxpBiSMr6CBswdWwUh+kMxpJpGGzuGvQlsTilZ5+fLAavkm8V
eZZA9ZiQRgrxoraS7A6prEv4SrtPY+6SPc7tEtJ+imRXyONsWTcU95UUYxPI4lHVF2vcmP3yoByE
inx69zT4QYrPYNM2fJWlxCC42OmzaSRHqK6vaCPbqRnP+OmIX5rN+2xpMREbXurSmiENb8oYSL70
wd0N3XhFMWXanTPosci2btzvNMiv+Bz5Di1GdIwbqE9j1algnNGe19RmGmdfM68mEBAsABXLesui
UjXp5KkragqPZbHzH0mZsLhPlqdU2QiecmJMaj7cyL9F93CPyOYoAKart9/JX+HIxltNOfdU0GO5
zH8RLPytWyRf0P3oYuvJ4rsDwnI1wW402vST0omKj4t+q34xXj1Lg8Pd5Eessh9LWX71HCJ4WTGM
ulqPI6Huufwg8KZ5uTOrShzzwl8CSTOR1Q5qa0lfD2wP5hGs3/eE44JU2ffY4/EKzHQ4RzXt7lnA
r7oX0XoAukhUC4YU7Afmc5yhGZasC7Q4yBLHZ9PMLCeVeym4TunstrhE0YZedca3pjPDsp7btgvc
VK4nZ2f2HnztxiDIAzq7r9LM31Ke/JkDlTetGvjPMuojz535eixwY0gf+vmRys00rMeZPQx7o7yp
ntzJ2nExNlhF0+04J7usghsULeUnzqsnQ+RPBL4Mmrm5gaK2vTLKbhdJrWeue+BlKQ422jG07AWu
ybVeukvudDBJZvO3UMmpcZqPwZ/jB1BGX0mkeQGuPdaminOrHvjjaXM6XTJFItfQkoC9J4h2WiLM
epz27YLXmXznhfcCe6UlzDgoyL7RZrLse/NVn5zHKsExoQRjnQYX544REsa9/ar3kCCUZkB1DgYr
fcqcrjwO5mmEV8CQpt0NhoXzN6YLCX5ge7EFi2XANhI//IF0HgeDhvPLiaHwwNVBCsV0MvHNruXd
3HQEaPrioUoG9TQU+pe9+gkSRwW+MReHaeblGLk6H1Tzt2bVxMqfezw/w4EhZmOsffNtyqve1ckf
6S2I3FHdN67N/JlnYYSFNWRyi7YZIVMOkfcGpGwuEz0EpnDx3WlmRUrukzvnQUzEFubG/c29Eu1Q
o1RKOPmL7ljv42A81W0OXQJiBq3XIQ4z/Fvuxi+zc2ziiCQ5TxzSJErSNYFzBBDNdcej6rtUEBOy
6OKAjxjAAgSdY79ZBOLSFlcRkCeh87ZXlca5SQWTnjBSqp6ZOxrZHDQa3921kZ0sL4YcrT+NqU6R
VtGfElntEe8JTUJf2tPm/ZIaisUIgQWu0VCgwb5i5+N0aOvspWIGcZ1198KibOzhjZW+d62K4WGo
ze8M5BOsl/ogOx3MpP3Ez/XUg10gT0CooJOLvnf4crbCxcZpvtu68z0LjLB8Qx+mPiJNtLBaKNHK
LfpI65bA4qScJyOivapIswfT4os42iu58oWo+MkUXN07o/wEdfmp2+ZDE5sgULThk1LCYBLGgx61
9iHjhzIwCrAKvSWA1UYx2dSE+GlgSU5vfe4f4jZ+4w520PX4ZdT/ieX955wnJzHQi+ERzeuV9dLi
CuuWLnmglnJvwBHa1x0KM3XoQUx0n8CTTjuh714tDcr8f7N3HkuSI212fRfu8RuEAw4suAmEFhmR
WmxgKaE1HOrp56BnjMOZBY3cc5NWXV1dnYkAHJ+499woQ9aj0DfZ9Unjfow17zvux5sBLWoFHeGx
iOvvMAcBAdz/mfTAdzu3rnP6jrvnLTSmcAWA/5fRfwhj35/dBhQ9r+AqwoGA3ORDxD9VYCGUnR4j
pXUECUQvRrRQtzzszuH0FGqoTWokRpZRE3vZz2+JGb3Guo2m1A2PTltiKNayvRqmH6NybklnPqLu
fdJY4A19fphA7erkD7K8hJzhUpNFerKxFsmb4T1jpESWNrnaRkbcw5rF09Z49p1R3A8yvJWsePdD
ORe4zUNizUKyoYavEewHcJeVltqVPyXzV90spdJirCaLmpUZBQyyXFLGLiUFDLceY7kqqteOE1bH
SqTBFnPlxrYpPhzDCDD1cp6IoMRMn9sbY+8YI2m8cblPnfRVOfqjMea09cJY0Q2aUFTRR7HN5pVW
f6H0O03p9JBN9ho3FJHGjP5p+7dmDX4JGH3EK7o5CpICtJYlcDhLsCKltWYvw3hxCvONKqN+xVj0
mvJCzeHWzDOTbsHmuriBr3UOpQaVkEfLJ2tDbkI9PmvLHMaA6+8mbJUUxLkJHL3PTCH3sx41BB4F
rDPoDZbLVBhgf3iFTibIGrbthIrcV0w5IwsZrfLi7xCVWSCRbMyyei4Q6TjlwAisNR8AiK5Hryy2
faysfQsqD6HNJhY04dTYV2ugotHRz/oqLTEhjibEvwSB7H3xmkTcwExofMXlUiMAM/TZTD/u9Vzc
bLf7EHVU4bNCGaqBN4SEguF4nbr2zhwAd4mh2gusd/pcERjR1CiE6KgiL3p1I4g79GxXwU2GRNaF
p5PMZymj187qc/hY6DsbRZ5tL84FeWAAuggsGCQhdHhQa3QGVocnY/pQjDaYl03+AERHNZKmNbJ+
tFyD94HlYsgjnlXtLwiiTau1u6w3rpWI7uyk2bHBZkZjaLC+kuy6uMVz4rM0w32ck/qr1EP4swYI
JdExuhqfKgVX1x1i+BZF/t1U+h7b2ZteQjiSeXHQC2xU1oXU1UXK6L2Q2guECJgXsPdx16Q8mQHm
s42TMVRNL8Ls4wMxnV+oJJ7x7ejbcTzD1UOvMHNezwbD5WxCIOT01ZWs6qXiSeqHhGJJQFKZSB5d
BMvYv1Aa0KNS7S6nMmpjOjjWqCS8a7s8Gg+1HTzhXaxJh6CSK/kb+wRklqmNX3oG7rZIzF9t4iyZ
tQK5EltriwYVk7FzQBshDtXYKCpOuIB1Vz57vDCFjQq0euwdzJta5629YnzUlU0DUqKF8uwBKcwA
CDgOkCVbwYDafDzmo/HWeubzpNNsCst+Y3L8ChT6t8TbMBcuhoKIifXMfZqM+d5In+c2gPqY4ShB
DkaMU1g94Hy2tqlTXyPe84EHtTGqHyTL4rvK/ZYxaeR9cMoCjFsFJTHCNgKZGecR9WYsNoM+26Ky
B4+ashHrFgyH65kvgAhImpPBI0RL0ylvYB1fLN0QZHFL34mHc1/0055qx0dSJ47B8qXBdApiI1mH
JXBSSO8FXSHJdPqUrWOHnD89cG10lPGxoy5iVAmETUFmsXttJ6eSRf+YJ4xXopcGOvkxg2AYxhys
QoLmdqvkIR5480FnEACAyd9L279CNzaBm9zLHGWpMVanKWQu5WnOW2y5+ARE8xMvouwEm4jRtI8u
fjdwlgh7ibsGO6QbDLunhJC3+MkoMMFatH9kVcUZFRXnbgo0EFo9/dv0wAwf9IMN6MAh9o7lfIdM
DupNWo2YeHeMxs42kVhl6X4yK39Ei4zih/apaX/sDg8V5rppjSfW8sOouRXogpX0jH2Tor+y5juZ
MOsk1MshpBQXBf5JFhrWm+U2j4Pww9SEQj1wOI9S34psOBR59Ux2wFpr7Zsn8cjn3Q4fxWdbztoO
oAz4mCVvRQiKx4GiZIAlF1B+0uUaeI3UO1F/LIAbc+dhAYrq7M5oM3mu2yi9YHBah6oiP4NR3cZQ
xj2Sl22fte4GudOWRnfYmOWbY7gaWfXHDsKs4L2G6DR3yHGNviVirF3nyXLFDIQmE3JenxIlkzGm
mwVqLVvSS+BLqdcI0ekp7XdVo9clEV3iyGhKr/StyvgwIg4PYTMxTcdblxHAA3SJuxYSLPmQjMpU
aTOlLT8iBIS7KA5fapSOwMmwhqFBskNGwnYXDScN4EuABwspUX5Czamt8MgGfq7ZuzCY7pSGKTIz
C193N2VG4tkIrjsTMwpAjmK3nQ/KYLydIOgc21JuCPA6xGT/EuLDDM1ihsvolh4ONE/zkWbuU41L
roYLS+DN+GEWwwEnKaCyzNgQE6Jc6zZbcLIis7+6NUdx9ep4CLW6ReBfd5ZfjNHSGYS48aKM6iVs
tyTodqt+4gIaVXPti2NiNOORHB6h2Q47IWIkB8Y4ZWvtjMhBBUxc6EootvXNmBY7S1XHGZ+YmQ4P
FGbmUdexHzbRL4UWrjFOOjfw8AQt+MUZIJtjZdexcfT9MFrfpEOEK8vsWOaDqq8Tx/Btlbv7oq/W
fckoBwF8DaeGdTbdXEg8zrvl2Wo34ouRLDlOqi1+1cDUf6J54JWMYWtuh+lQNBRfelf+sevDx6XL
Q0UHQmSzHaMie5qs0D4oXTuAzjmbdo5NFc7nOS+C50oU3Zb0B3UkWkYdS4/DZ0BO4vE9A6xpznpJ
DqPdMsHOIDO7UbZ25vvYl55DbHcf/pr6AKQzhR3WV3191hybnEZVfLQW85YpBSxEmHyCIl4RF+XK
73ZAlu+FqNNqab8a3HRrbKqXRlQ11eJUH0vIS8U0vUzh9GmMvqV3yFItoqmjRH21C3C0JhhsnffF
U9u1P6B9CFxuS5SfyARGQfZCb4P5bCa7u2HXvQkjlCvVw2PJkmgnefYPUVa95twl6DZs/jiE3Tqs
umOTMnaBCogLeqItVg1/M5Kmt6wt0OKrrD66JE8d45BVp24bsDwh+B8JRY3ZYp1IvJ39FB8IyFJS
kucWNmvhHk2bQDGrHs5I9+5VhA2ERK5LmpDi2gZZv0KPCG45NMtjeP7nd0egY72F5azv6uTcwbND
q7PCeTBs2DhApY2o8cALJMp77YNSsY1rgDmGUJ4p6wCnPMUR2Raw0fymAh/Sd4MOKS64iYKAEgse
yooDs1nrSzyQU+F91Zk21nDXVg1b2DXU8WCD3fVFVfV7CjZjw/oayMLyxc52rQyATTT5UxmXpzrQ
XjuW7NuwCnd215KiFHW7KMBbZjj6uElsSocoBGidmc9J0FrsiNHM7Wq7uYXkTO7on66lV2Bhz8CF
kdpIYnmMZSFt9iTGbtnysid3GRMOiN79WdSvcZRYu6qIo2OIB2BWHP85eLT6Myf3h14hIi9GP7eB
/tpJh9DELnlUdot0cES9Qi1GM1dEz32eFTgv6/e8yd+FoIGuyISCOAEmisWvV7L+QuSyWLCbNU3A
E+tDRr0GsZ6MM4nJJa0ztAg0dwm2VoQm5iXvx5LkzXKYx1UJoxfKIjZz0oLKhtmRYjWzU+AQfHBQ
f0aittZoVVfZ2BW2ieyYOCn+LyP9FBB3LUWfUhmKl4CunWlBXruEZhvB/LMLm41oSYhhOeKtMs/e
k2FiMRNWb6SGERrQo/ziTQS5kiAPmUT35egAUs4QsGewbdKXOQQ/KBvGoja1uVDpWyNS+vc0MDgw
8NlSUTtbfHQjAvEn1iftcWqcTdWY77lCtzoVlckGC7ndxNKXFU2FUhQOlVdR3A/eHyT0ahsFPdPj
psh8rc0EwqWZ5bzWk9IMrCzuwUJHgz7thVV9dZNOOK60nmiyq7Vn5menMX/gKyAlStiMKCaw5UQ/
mHX4qIR2CBxAvI75ZTrTDOZn2EQELXPj7wf8jGsesddYTNHdEM3JKu/T6ZgVj4HSHou+29suno4+
5N1WEa0coH7Cf+zus7wyNlzi31DFlB9q6AnqbLe6g8xxAqBMPB/njwv1ax4vrY6+eUR0hhnSfei5
q2bN/qmJMp8AGjvkeezmlG4T9dwhJLBnl1Tk37kKWjQa2rwd3mMJgnsonUvLkKAbRoA3mXXXDoyx
iMrtVjh3UwALIJNZbiJwCJakXWpBBXR2pfex8YxDH7Hgi0qd7MDCnSZybuw7wOZbowgenFmvLmEf
9Oyb5ktHTStiLobh9HeRY33FQfZiu+Wn1UvCr/ToVU7Hah68vZ5Jd4tH0hvtcZcvaTzZMiJo1FdK
OB0YJo4drP/5Pu4ZAaMC80c74uaCTK9PeFdOsQSFkWpOA8Qp3hZuDBIsVgypM3R+iWUzZDLip6Gm
Ig8kWhlHcgeV5nxSjCqasCApqO5P6HX2EKaW5OPip9ZxEZlFh7Ojj54lg+Zb3lMplN6SKCtqKsWu
fQ2CwVhXLatwAzccFlcmRco4Og0vfW9MMWEv9qEgRGwvKU9id+E/WbkOxzL+MkT708QK6b1BUzGP
4uQ6cXCYu/5S6c5eKlTWSCTxdqACHyPUQpZKfzVZ0zdrL6TZBPc65ySitfmUDCgMkroj7SDlGe5x
ayFoYr8DT7xwWXssjI7gG3yP744N48WOF67gkSM1GRRVHUOThnX3bHj9NkkYNbvAFNYVeyjgYOSP
soTfUpm+SRfEtmzJH4whfmasqWOjZjRTbclMLf2WvfdSFvHhvNQaOlQt0dHG18a46/vYFzP5bCFd
ut947FEc4rCo9NQd6Zn9USAfzRrTYvnARHCqRsJF2uRCNEDOZg840CY3DLlxavO2TM2NqcEbRsPE
VIW/b2iZgMAj4hPj89Wzfo/z5qcxXRhzTQFvLbFYADBpDWAxMbR9EC3u26FD9Msf4j7vo2PWo/dt
OC6kV/tMF38As3fIhiUiBPplraYNoE0HqqihyzG2dq1/jFF0pAx9703xnSxjkjoRA4aS1N3qBsHx
+FJ5iVQn05Efsu+Skx4TmuQpRhuWnugr3MJ4sZ3koJWBdRwTFKSMY3mpRd4KU/TentNbnEvdZ2D2
4A6LujIb4UGTL5WT3EoDi32u1ECEY/CqiuoXEj/Hco3bEqbGeoLjNemPg8UT7zBBXjlF+R2HWbMD
QPDd69G1w4mV1QyZBDG1a20ikpG5Y1Fth4KHp8hOcbSAu8IcLrWr74B3RXyvWHLjqtlODsMeq0c+
1Ykm3BTLMCiNGRIuX4qqlZeyjV4KGtqQygaP8ymJi5wxcO+uHYwyei27SwNXnQb1Muku+QuAwNcN
WOyZgo1Y+TncdkMJr3SxlOvWuOpQ6W40ogjmMuzPbaYp5MVYOJzqL6oD6McBIfSJ7h15f0tcqaxt
4HzfOzpJN2biPmSAiE7xrG6aBzO8a9tTYDNN4jUFHr14aCSR7HRS5rqxi/IlLa/lmRjQzGdAF280
u7sKDAAbNKQHh4trgPfUzc6fUe75lYJBH1bDt564AGjdX0cM3cpUk7NOkh+G8Mmqd1hPFF2BzF2W
t9QQO3Mx3iEqxarFgLitr0EexZsuJRREVQzm0g9Up89mR6wjb/V0qyXarx10yS3JqA7nqobkYYKc
/5uIFBRpO2AHLk6Jinlyl30wVFeiOEWtHqZlxNwCGGITGNQnjJdQDnAgTpnpbMyG0CAUU4s1mH7E
QJ7ntPV2iEOdxgziZ6t7nF+2wcXxynPZjiUkOcp/j8hcE6/svkeXsk5AfNlxBEOEAxyOfnqR8Xyk
La9QW7F1z8WZZyMFTkZtHnbRtWGLNleLiDHmxusn9eq1qX1fq+bIz59v+exYZlbj/RRAODMRPjKL
k0gAh9iid5gzLlXMRMHrracxDYiYrru9FPZn72baqS177fTPr2zRs5zTRf7lShEckHJVijrNnB5T
kXk72fz1aC2Opsa+YMTfv7cV63/cpeS36nDJ3bh6s1sIjE3YxeSPJVgXDbs6p6MH8XSY73QlWd12
9ClpyTYI6fTMpuiudAa5kgBADuECrwjF+DsGZvqplbzePct4YDLQoJnHRxrPjnjs2+zGEQNzNB27
I7XeJpm5aFG6ZMRSkI9d6hFT1Y5Xz1kzoRx3WSfZJ5AZgMWNMi+o1Kvd681GK40QoWUa7RHsAzxJ
GdWUfwCu4Nkl5Ukk1g3BBoBnDZ6uXcXWG0XntOH1pPCX6eZbJMEPj2X/ZKetjUJMfmcRy9cKyCCN
T3UIJtYhtYN0CrG0IuclXbZjYvm+bpHeKz+JifwcmSDUgijjVr7IMuQliM3XtBhRaVviZgilUH2/
NTMIze7jKBjcyjHejxK/EwE02laAROKAgxEUoFOr0+hLM8vboOeXtnTusYSlm9CFhTMk7pVWOjwp
OYanBPP5KkWAuzFmXCQuQnR0AkF+jUSZX+NuzskPZpSF2OmRaPD/+C1jLgIkOA6dJUBIrcd4A7+0
8dvKOhZ0gLimS1gE6Q/raKZt0yLO0hUVSj05xwjm/8pydXi9jSh8mrojeiIUIiTVULQ4uF88lE1W
AdWsM+8HjIDPSUcb1w+wcoIY8yWFuENiZ3glBLI60h6QMRchPR2YDVwc1sgrb1T5xpaQQxD00pgh
SbLL2Ljgqez2daexT2lbWgAOl2DB8xmiA62GI621keLPvSx3dmDeSU7LSYzZDolkcknc7rNI+/LJ
4hCIu0puYcsQpt3+AZquT1FyGUpGj+iuyWQzy/GE+RYRUBwx18VgFOpJQySc/qCZfDula71Y9T5Q
nKO1MMEP2Lj2XYa1pTk1G7wEC/vJCA8ibbLLGBrZpYVh1iLp5vSb16MGoVxK3LjIeB+79GQTw7S2
Io4mIgEehqS1fMlR13swCnBIv5PUDIA8OqCpXqUD8oeUddCxqC5t5b4aXvyaJLSwJfcTPDJsG4kg
78Cf5WZMSTiQpAwCKKisLckDgT/obOPGd2bBGOcEPyCkXfyZLL4FxLAyo/s20oUqO9THwquRHZEJ
HcIgS8uDN9KOaHVTbhp9bPeTN34Wg/pC8VjRHkTnxgzfdI9oDWTqw1HLlt7cVnAge3XRRrfZUhhm
Pm8krM+IBsMIj3AtZbiJQ3BmDDbDwnwbl9wGa4q9DRuGvwaBy4QOdqW7CYqcwbor5IByBglv0KcX
k6ENvS7I0v5DIwJuU9cIcWXFz5nRr0XBnG4cjBDEB1CEhhCzUeYg9hnnnJt9ip+JvNSWtecJLsda
x+h6zBSfFwErOHVFSkJhSz5DjmxZrh08Q+TvWCfIzKU/jOYtCLkfZCtI8I6HxzDicMZ+u7hpp7jd
JWFw0eJyXAeTeSu19BqGBD3hdwN+GqBUg6epevnSqeyAJRbMdrMBFcda+iIide9V6auLXnPdcHN5
D7HNfAE0MUM51ZzCpj9Vwjz/01einHscWflZxLYkg3URhSJkUDA+sxCsOMXenQoyDQj5CYcJ0GiD
uz5vWGt2eIJz2F5lafpGHT3UJYtlHZ0vQ891XLqX0sRGyUTO13oa50K9YJh8s4HiyWcvxzEdouY+
tk72Jft4Q2nvlzXFmgJztCoSJlcanhu74FnS2VrweDCArn47L2BYxWTAsfEQQQl6YSkB0ADlRKJ6
+C5qPsO9eswSej0VdCeC/+qNCzCCoxa4iIlS114W4+UrSVrtOuls5GqNZm1ShB8bVvvEVTPvp0Bx
MOVBMsEEl+zncHjr615tS5vpUAHbnLgXdfIGDaSFgWB67nZEt5IE6F1RqnIo1Qbv8CSamX7ZLiLa
AXgDIBsw1t3dP1+kDdOntKwXmxfqv/9WrgB1zd3sovIs5SWBT33ySCH6558IjpWXf34FPOw/fiU8
NHaIkZnpTAzs7QpotJ1oQq7ztPCV6cozKUPWXSZClOQ996djznd5hHF3siJW4cs//ueXuO7uRGyG
RxBAOoZyNW2jJZ1buC27QnK1N4Oyrcs/X3rU7zJjpN05jL7sxpb3gTEnNwDerFBmMjVL7563G1Hq
ZoAD09hGvHo4khILSS8DN2iI3Zq+UFySrmcCmLyWA4HaLXk6tgLsSWxlffSi72COihuy4Q3uQNKl
Q/cye2P1Tpz4Uz1P3d0/OaG95liHXhbkGg3t1THF/v97jf5vvEaGjgXn/2A2UnHx+1/cRv/8B/9u
N9Lkvxxh6OQruB6toKNbpCEOv233P/+HZtj/0qXOvxAkLDoGteN/+o3MfznSMfEiCd1wcSXJ/+U3
kv8yPMumRAIegPHA/H+KUBSOR4Tj/xahaEsbNaawbVKc8UWx4PtvEYqKkQeuDWeT6Ba0V9Mj8WMQ
jK156Gs9s1iWzyxgmgVRp93KKa32fcHRQ9YBnWlv3WtV6BN8lxIuA7l8CMyHEJDp1h3qT9IjWx+Q
fcQBiYI3+2O+x8psRMYVlW+ovgJsOvmDzC2i65rBr0lScJdQQ695Jpf2qew/K9eCPl23h7HArWA0
gq0mhau1CBMqnXSgehWr8q83w4cQebORiZMxKf2U1Gi+p6BZdvgpJMuIiHMToQRryPFU9DCMTfih
wVQ955MuV7CKr9Uwst10ml3roAd2cU9SzqB6Y2Xz6Lj1lSxv7TDY3UuWNPcWK9kbiVdQY+Mw3E0I
B+bwMQYxOzcYmjVEjGaR3aL6SaOiRqtGOJ0RwhUH2JXNEe8gy3xkK0/XHB9kNXw5skZ3l435JXJI
ASJm0i369kM0xofdHUXIDz2Hkbsmr5sf2drCvokOITA9Dvhgy7Z6WYCDcM0SKE25+TLVCWKSJMhu
xsAAX3jpPgBeILB4HM1RfArS4dOqXCeyec5bGJuN/TNSq3rCOeDWX0B22q1w96GVN5fGGi+WTK8a
+jPMQgFj4MQ9UnWRYENdK4+TRaiK2yPPDLMflmKMIPBYrPIo6fe5Ji4jFK/7yNYZ3NjWqqjs6VSl
4ZNB2huzHj6ugN7J6A+idqkkdZJtSKBfdNCkb6b0nLxp8pBOIzMuqYzwZmrux4yo7K6iv0McxFSi
wyWTjdheSRMD9dCvx6x86Qf7Q0gHkfHEoEJXBbtqSccjCduxDRQmunEe4vZQe64JwnKpLzP6pUpP
d2hU+pVWGG9ejBKnjHjltSg8VwF2IebdencrVQa5zBEHfUJ2OAr1Z3nwr4NWRRdGlZIfsLEYmhG8
7mMKSTdx6xJYQVlYjWBAipJZSYdOIF3gUAb8SlqTED88xY8bmdFTl9ovLTQ1dAB3+kBeaU0cwDrw
9OzsdiS0u0ZxYOeRrY0KMz3+GtAzEWVoVaGqaaXRw6Ov612RjowqO57wW1hW4dYZq3lv1gk1bXbz
VEXrlFbeMY+HWzztAgJhv+t2AO+QfMMyByc1Mt3WlL3T2gBvFapP1QU/RG7MyyiUTEO4j54e8uw3
unkwPRf4CZ/jcdDLd7K/yOyyEYgTyzLcDN1bd8ZMEQlUdm2o9KSzJd3aFTbBkbHWDPXAZwSxbkn6
XMk+vLMF3QNIXCKRkvxgEFGfptSmnlk/RrlXb0phrW0ei1gbXyL4FSte9ThxwB3yqD0lwOy3okV8
Pmgn+ANPpoemlUXvCcvRRXqoOabI5NLhBQfRt2F8UALHQdyfUM9BkzxAy9opnSCEUAxgzlxAmxBr
daB6kDxl/l1psNtieLLsiTF35KWObjzh+1BD9uZggcfr6L53pkJTgPgHJZEOSpmtFlYvKLLRxeRR
iFm7r9wOex0jwMehMk5S3VWV9ZxDiWuyYxCiOshzmwsrvXVZeYCEUfp1nsURpg/PUjMveq+to5lg
HE8PxgMzd+67MXQ2RDi1HWF2EGvCIyvQIy6Jf/K0fI8VjN+Hc7PKZPXjhMMtr2Ddhqy3jXFfLVtP
Yr/KjdMjmQoj/A1ajgyMgJl5bbXyN2dls2tCDc9OiE0rNT9jF7qOsaTgcE7fzDYD0S/TY6piMkLx
aVMPsmCNcvqFhs+/cBBQG5K96jC+sy4karDoAcON1Z4cK6jHp8iejLuxMp66vv01u/KFAydY812G
9wzSAD7RDng1UTluzR5J9psvs8AEkVp8s2mVnA3UR7PQruOgoFaV7QHpGnPc1h8hbq5gy65qRzx5
gBuUgW4rJgShRSLqwVDNRc+CN7kIZ75LvOgwG2JbmDECQPA7Aj2/PoHpwqEGvZZCV3EtGcncwQL/
aBxeMTTO4H8x2GEH8gm1v2qIDjzLOudzfWM09Kzr8k517lbp8TVxFZ5A07tlqu3Qe5lXgjZwnHPG
MSexYqZSwX29WDQQwO3SiWUHfQBZ5PVtmvIr0tiPjskMNOjgI+mCdw/rui/Nl5aop1XrYKEK62d2
w8QGts/aQDR8YFaHxkzuK8ckxwc5GtvP7KS1BKsC3maPp8+3al1Z4+jz5cestN+xQn7EwbePKehZ
IaV70bXBCtv079xkB9iIl6Howo0S7U0hhCO81XtNyxCwhB4/YDDZDTiDU6LiV6EOtaKATrdzU8w7
POsduadhoR9Ko/wc+3Jn9Xx6CYU99fRLBYSVxXfix/3NiMifK0jGKzSR7Glcn4TlnHPVbmWPV3+Y
zHtcJYzEWKMS3EGakRzkJ3rfZzZ6095J7Zs+w5+iLLnTlFFymHGM1PUt0ZHFZQJiiyUwtXnBvgO2
oXUshsR0NWZFOI7HYp7BBhmYJQCPgMe4BCZFyE//QtpOezTS+i1xyZ2vK/O5tIqPoTTV2XT7Q9Dk
xbY1NRZDkFEJmlctZ7/+UBnIaPNKLAc586DgnHif2mz/oRwFObw4BkonewMPzwWQGfsg5zubUEIx
0ftt3fYbPdC+KJjpGKof9r1nDKt2F4jS3DKyDTeDcK/jZDDEtInEdY0lHGDtlWO6QdPRrSI3f4mb
7gxJmx2HjfKRYpSUQ97j+kjBISG2jIWOkqMEdDFZe0ipLynZf+Al8GoZyt4aqTLWQ9UcShAnftLV
93BmnuHv6XtPd5/b2fuUYbzrPTB9sz1U95B1dgIRml8A09i56opU8gKslHtuZK8+k4FyHD38EqEi
J4EJKzlkfjs27q6KznbRExv4A3CHuifT/4g8WvTyHKnYrUMVPrSDzjONMI7UobTFmAXF67sOPtBz
aZt5RrvtMj/cykFxXJLt1X3VGvMnswYkNQe7ANeOAKdqOMVbYBdYrQhFpUbKKWwAsbjEMOxKAsbY
h+4KBi+or7ybQFznuxKGTNpiTklncQTVk+PT7OK9dI8Q4A0f60TNMjpUl3QS9Rb0DA7H6oNwtuRW
kEA6d0nMRzXxEMbqQxiARyvx4oYCzYJZnMKZZBHHiXdSg4VW8z/C0zVydPc9adFubEJL4fctPXhQ
/6xpDYjwkIx9/IzlbmrLd6t2OtIlzXSNWwfxV4ny3Iw1iJ8sF0TzVznerzflfP/dzbWtfjs2DLFI
vGQ3J5fZpoMiVOyJXGMB4LkTHweETZOYptl2URu0vxqcb9/s7/smbdadCj0SacK7JpbrJZIQ/yvQ
mNHgk0MUeR/+prx6N8xAUmImPZtipDo6NZhZ0FwTERPDr2L652OKOZMpALVazsMB1eBHxArF7yro
p5pIoTZG0051Ql6DAoNJR9GmRPqgqwaYfHJkFkP/bmS/bNsZ0NkZ06/W2TaS6V1hymaHn2ErBKPc
0gss37E7BBFaDbE2+TFzqUBLFpsisS8k7bBnbwyPoYt7DCDi7UUhGEWG52mZv6B6iVxiUwgnQ9/V
+Abq1571E+kGOq8CljyOXf2mDUKSvEU46CWEjs0OEiO7exbtfJ499OGGcy9b7TGEDDSAQG2vSrxX
43wo9Jx10UyH5tZcMD34zW2i3IoGFY2ni0de93+SwWNDvpEVAGhSZrsFT8SlGdMPN7XHsyU1MHdl
9Gaj+li1TVfuQ62lPrH5vzEw+AG3veAlcXXlpFRDjOd9jZQDKedwP2mKy4AoORu9E7Jd+4iymyId
zgrCoyu4oJtFss+VWgs9OF4QKTCwqFB7tlukvXXKWev81Gw95uVVbPSMLGmJPwULl7htv4EAQ7cY
cz/uOgb72KN4qAcHvWSAtCrtyZ3AUUZkYpTcqXhfFfR99WL6ckoA2b7ezn6tIaPy9G8VyTM4rfNk
B2/lootoG29vttxKVc9fS2TB0MGRm1Kmgfjl+xXvXIBdWr0J7buxf6MIZ+XHo649tS5XKqlYSGeD
5a0C+x2tAqVUPjw0cJE6Wb177YLwJvktGmg370pzYKSJVNr+M2FC1SzffD0LP+nwPpPgidU5u8o5
YnnGnyvME7fn0ahhnTZudQhNB/B8vh7nJQJYGhaSi+JpEMkrILEHEIs3rxqstYdRvvQarlNDmGrc
234ekP0xEhs4SJ2IW/Tfk8wOcc4qKkeHRNXQwYmb/4ySdbse7yl4UNmPwdMcaKu4cV7GojuNUUj4
jT0t0tNzXvW/o/0ylV/jxAObjuRs9w4W3fl5SvSXQaC+thid8dZwNFrA9G3MFTSDPrwaLSk/Eyp1
dpk6ah6KVUrMmfArkLlftLwm8tf5VAbEFwRUXpK162oCW2T9dqm4sIMyEA+xYnNwpnJz7EPnW4Yk
tS0ne4SoobciNGTqJzCeRpt+NExA42IG9SJvYsaY7SubdlrvQHopxWogireeBftIIhg3gROTKXRw
hM0Hnc1rUrZYtadPcWG+asXsM7deR/piGe/DT+CQI6q7+8YoH4tuuEINeDZLBWNB5G8KaYQvRf+i
9ya4i/BAINa7HuWQD2X1WS+kEc79dcktvkU6RjtjEXY5dd2LZibOHan1j0Oh4lOEJBqrF0kdwSj/
zAHzhEkG0Bx2e4f1GXi7EqGinXmHKQpI8kAjkVicPAZ7kxDXguf9G0nntVwpsm3RLyICSOzr9l5b
3rwQLamUeJOQuK+/g3NfFKc7+qhK2pC5zJxjGg8gN868NfYty6FwRAjO0Xnl/BkePv0RCEhVcVcs
UYQ1qAN8Xnm2wXjmrNRkcUWlzY4BR72mN5XbSWI58Ol5t9HEZLMhcCqo1XgJIuB60RCu4TKaWxHI
+az4Bbp5XKLW5d7QiAoJv4noXl3msGXdi5PhY2BO+ERbkXgIgJD/ogNxM25rVtZfib+Q64ZpZZIm
Ar8drSlFNEwZxkZJ9yjR7pwtpNVrgTQ+r92tXQ+SD3D+G8omOpYO3k2BCXi1DOG129PBJjw4ZrN3
qPSPTp5sQqqwivkbt23JAxrzbuvHoOyeGlSG3LrxERfRqxnCczMxz6/holz7pvkBokwCAKPpLfy6
cYFomiz6umrrpv17ySYgdOqr6stL7y9CJ+RNTQi22bfIubOgR+UNoISQqS9De6c8eIn/BNlmiVEl
ax6eHz1ITdYYlzagZmKGy4Mm3JYgL4+8BDf7zVTB7T7Q2GQDNnHdB48SuWtLQL2yjYUu9cx9sPPi
iV2P1eDjtqPqmInkIGxgrU1DkVQkm0o109YzP3FRPCloaLnmNWI5CLhSLMnQOrpYLrBlE50/AeFs
sh02Vj3SQ1zQ1rEsH03T8m8KQDy7owzKfZM9hAQeruZKufuxDLbTZ4Ad4AF9ouNxw+s6+vJJeENo
LRsMlDF0aZuPG9zcBx4GJLUyvgXxj62Puc8uDWfEseAGJpXGfBn1vKghNLWqH4HT01yW6IsccokR
0CJtn5PRx+VgYABhScdWlWjeOE83WAX/G1RSfZDwvTI3NSu2O5IYuv9OURtFyygMtCR/li5iA0eR
l/JdDRsABLj1psECmTTDNzvqjWMM7GFbELxB9KcLkF3E+hZrZRpPTdkfRs0GrMYDYhvRnps8JpFz
zekKUG/xCEZT+ZLw3JCWTeBy1ppfWDIOaVdtUKoDX7J/QCz/gyjGKZdvI+g6B0OU75a6tm19n4AH
N4q5GOPRbHoFl/eHy9PZdj0SmY2QA1majGf3uJ32eWylO5+fd03vcIGbcCghJaMrch79XnxgRd8a
U0/6YOR/AFRms8sGyQmAeViKX3/TvYLd5jmucsAZKIZtAyRfz8KOQmJVpEHBxKJ/VtmSs6ShrzP2
3LijeTbVwE6qKfd5AEkKAcOC3K5eplaHe6cIISH6LqxF33pGMUaVNZX/Irv7bhWBFaqOP+l41p5l
sjxsiSQF/bzu0OPazBnXCrJ0MuJmxYeCylAQcTnE0HWL4eY0ySFw+2htmTYR9hPvqx+k5i7NIgBH
3fiC3/mv6Is9MRXpivz0f7agL0C224GZTiyqGc+osYOXzJNSB8ZOKB5wJpGq4VylAAcXWMUm6mV4
Nr0Z8QgCib0o5gOtxTeux3uakfpUbkbEh4fYefMxj6+hVLq+Uvvc0ycvI14B1D6zgwiKqd+M/k47
7r4G+O7Ozp2BNHI6u3xyTX3MFppsKiIb/iY0cwf7kuLKIW1hTIfb6C5Oe/sZIMbBmXoTzVv2adi4
BtwWTzDZ6Y+O+xyyvD5kZtdsjQJLHQ+0COz1rLHX55olOIEkcBjXXpz8zM487MhKHIxKrlMKjGlY
w4H97CccGwW7Ycftzk3Y8aIjs0OpZN1VJ3d2pn7tMnzq3Y52I82B/uQp9C5qfaXQL7lZfS5Q6ije
IeIvqgnWVgsIJ7tLU9tbbDzJum8ZaEXsGHE4bpTdw9PBri4yFwqOhJVY45aYkVrmcM0ZGmMUn3Lq
BvTUI5PU9hQSwb3qY816MzEbfI3pb9b9igSaBiJEQCVtv/B6n9Koiy+zAJno4aH2vTLcxIP/l8u2
uQ8B0bqYPyjgGZ9T8fjNqiBTWXbTNtfgFq3I/cBxApHeGpo1sNSdhhUAY57TO4PT7MXSP4ki649B
XYUkc5HHQuHegstMh+DGwTTtkhZbg85ah2aWL8L1MVO4I9zbJvOmDdeJvesIZ1jGpPeuCM8U2ITM
ZjmZ19JWq9RAZwjsFsUhtZ30hmLL9AfDX28cbZbn/La5tUUK+zonN1TrJLo0KSOKubuPZPQ0SU23
VGTXKEMumPd3kMz30HtxB5hWDrrXVNI+qrl7zfvkKrVFnokXbKIRd+9si30HPGxlZfneAeYpPo3A
mJcgNHsV5OIKB/nJjqFfjzhZ173XvmhrOlcl883QoVbTlnUYjNzYj8l36WBy7X0m3KYdPBrzL3fi
aQJIsh7d8qS0bfBrpmgwkoeeaMidCCVCmTJFMN08IQ85WLL+KnhZmIU9DA2CNBO+M6EJJdvqV2eg
XVHOBBuCnUUpUEITxNDzZofV/F1YI9E2sF1KgygTyqKtSw67MdhHOdZ/LRERa+0LnM+cRVWI5pZC
NmHh4xcbugOKPZR4l7TYjTUSnWFU6x6byGXops8oenbtKGSK2Kcb0Ad/WUgWW8msuhELN8niDkj9
d0WVrJPuvZEJg/MB60GC0pzhYsNgEh8MgSIRF8lItEEDPn1loRpYZeDQdiQ3I720GuchAFTicK6h
x09YfnnltSMXZA0PnyO5kQ76iyfHVKQLv+XzwurSnYE1kWtJduDP3WZmHzUy0aujhzgxLqH72Hd2
jcQeYAPjcdHX1xD8PHqo6j+IUi/wjdUpwCfmpeCca8eMMdrabDmozHoi4d0Oa89ZZcF8aYi+Hkna
28GGf4/s6WZZ8K8Yz2dm4r/meqmJ+mM8ItSr2hbre1ZeRd7hX5s4Rf13/Lad+YQpRW48u4QXQYpP
JQH0apSYqJe4LZFeRBipRyN7L5p04tLGG7Lwv23S4KARkV/oWbfZ2mvfXXgDz6Fg4gF1BBhUdxMJ
oXIwfu5x0D5lxHwwge3+FX7N6qwe9LYt5h3mbOZ+/gsTr73fdQ9WUG1F1rFVYjIoTQfhNrwPiu7u
v7rzDvk27kasZrpCHyRItJha/6glg7Jes/+DQhs6hLQk2H47HX7YLuLWKb01bPWsSYByALZjsnHg
8oKqc5okS6K86h6NklIrVfNbiAMywifmeM8gy/7yqP2ptEiuneV+VQ1t34g/zom6FpHbcGDxujV6
O+c0JyWatcOtYyMLKSJ586y3sut+krSZj4HpfcJBpf+l+dj2Y36IOARaOuKtnEkxzIWxFi6g4sCT
J3iN/8wWttEEuQhTnX6YOPfDPA3giKsn03kj1YljCFhSUVNx5DWgvyhMijMjMXSgU/6i/Oo6hvM7
G1J2HWP8LL2URc0AM4IgTWJKo0uElYcnu6C1zL8WgL9Thjezm/4cyYwvHLunIIZWJ9x/JEr4E3nK
CSNWTZIloW2sQOpAFyfUcz2kSCKuIttkfwpLjezECjtGIhK2SHwuKLlPQgR4I1tb7ridqhVxc83w
O/vDNsT3SjQQv3q76hhfs1UQvPabviF+RHR+xxSciMMsuuZBCXxNAd9MbI6G2YNkFn+SYiS2QRSb
+9TJ/rmCOW0fJM9zgNmtVyVwOZBVI/jcDSvs56oedw0KO9R9kFegB5VGQaVa9tfSv9r19J0UjAg8
O4eU19q8L6P4KpDZGVmCFKo4U6o8l3WcHLiUSPGMw1/yA09W4v3MNaM31hgI0+Hzj739Bf5iiWiR
d2DrWVyAS0MZuGcDs7Wa+YzJiGFGjyY/LYtbosxz3CV4MG9lmZ578jo2FnsHfGv33GSDxlzVNJNT
wEwGa+trzxHWwfWl2044YUsyIett545vymfINKgc8vJAG5kNx6GGekeyh8oOnpVUN5Wb3/WAU9tJ
5EsH9nrFxw/huXu3XwxhmdsIcedkTBfXRRvvkee073nUwXZfXa95auvqdSjYu7n2cPIJB2AG7qzH
JsPs6hD2MUbim2O9GcZ/udbfuUn4jHPum/nbh0mTWglhQJ25MTBrkHD1gQoyAY+I3jPCBMXyGcsZ
Zp0+XtuF24Bs6/ej0r9zVV1TIDetr/WxTxV/MXPTAA8ETtbTTBLv6ksCPJzIuxNlm8JkcAk4430W
jKT8kdX3fTQ8e52XGC3qrP/GfQO3lXkXRvFxVYc3abr4IOGH7jBUfs2eel6m8N0w1LemT2/lGJwN
0vQIeSdhwHFqRqHxLq2oGb2cy6GLuP9VDYPPtmls/5LB5g+2+GDckfmiFx5VrPwV/RK+dY+FGCDG
VW7UTynxqRuaoGfl5RgpfdbZOmYL5HnwMIrpHJgVpjEeXx1xeyGl7IfmQHjRuGtxLm6SFJdKGEqq
zSpmUVvug57vVQQa1GJ4z1IHtJNVHbrmVyMlRKn9QqrknWKHXJXM+7I8AuUCpcBaBxG5LjzVvfx0
CEs2q+odoGpOi5W5jNAslOxR9ipmvej3mU4pdt1e0L/NdkjrrP5M0HzrMqifrLDb5ZYLkUuH3zQE
B5RUnwWS0YgQXCBy5Y+92JIcMHHAwQzE931zUGSiL8KUtzBkETjb5i92fBAXg3Vi5XabSwpWUxsw
1UrMA3UAm96jfMNxZl/g3JIxVJ077WCFCMxony7tQxos9GczudWe+61ypI3Cjy+MpEw+E95Tgw5n
FNuGagn/fwu4s3TXZkVY0SzKHe2O7K1T46FuLepFAMfNPU1VduBIee0HQj+tLvutZ9/YRSR+n8H4
/McgHAEA404H+hGmoifDMH+iFEJknfFcJDFinr7WSCLKbB1X//BFPo+5B/ldh5expgHK7f44sY9x
+aVtfCt+5BVHvIhrqUt5DT1YkOVIxssCF9WsllY2TEoIQwxP0PmM1Bex8S+1i8Wf+FmVrPc8g+oD
lNgpIrqOeqLb+TLUa68pcXRQe2fhyBTVJImDsUlv6ncnyS/ukF9ZIH9nHlZyCeewrzl+46hrNqbv
3lryeA4zso7WpjPHok5MUk1g+3xDmnTm6OLb2uqb0XWLl7J49Uz1Gzn9K9bDAfuPnSBvnv5qF+M9
jvNulHTq85/Zim43VzhnG+NajN57QzTPKquC45APi0j3Gsyu2too6jjGZbJFa3ga8upSvllpUSDt
EFwwNjkLbl+aOzSxUFwypz2Eo79u7cpdjyQQ2DFnTmSH7WasaHB8b2jfkq5l1+5lX0TWf0jHmH9c
oHiDGT76mqiVWMVHluj7wh+tne/zlA3WGJ+cZLGCaO4TmElDq86dK7LNlOI6Cv9HXMja+VCwWNxH
mXLXnWQUL2uLAD1NU+82zCMT7JVWXRNJZPOjy649pnLchTL/DlPFop+GHEEAC2bVEC1DGiBbV+4M
lNOmdurL2OAZi32AuUXxD6QZv09REBPiKdgUJTre2U9fGB8DfcT/OInqDRSXyUde/ZbZ8Bo0jHyU
R//JXef7t9bOaS0ryqupo/8AwhYcFLyupAB1E3avWblsOpY8YLr6pvLBuN3DgV1snbivVjb+VyWL
Ms1b1flC6w36Z8uF2E50jESENDgR+eF18zua8mpVHTECnGBxF16wVi4/ELnLisM69QJjDdrxLMti
GySkdCcyKbbVlBxK0gedMsnXeWAw8PbdE5fwRxeF/s3odE/NGtbkcRHVZISMY+LZACZgjqf/R7AO
5J0zSXiYa7A+qCdg3htY9hrS2RBCMNhiQHjOoi83+wNe450zYSumyxSImmatNye5jwL9OA3V10AW
I2GYxNW7WmwB/BbXCbP0Op2hfZCPAu6A8V0NJO6ihu6X0Wh54Cd5LIL5MfYI9EGcwQ5HKbWyps5G
QlL/aqaBaH41AlbpJEdzYGQ1CPABV9d0WWdOkIuzNv1AOHXEg4+ybL5L13v2uxZdl0Zw5BXowuHz
yFMZcd9HLu41aCiuQoZtMwGpOdhWNbLdvW+rhwgfw6p6NfKUVF8dI1eOEXPNkXVOHZ/TWzLL5MGu
5opgt7iwtjYwGsduPl1TqBeS1FCXxB9VqiO4HEiM/E64y7l0Fw1C95lqlZ13QRQxkRFYFvshe52C
+bUGbrCz7OR3HFPvgA3hJUb8tY2MAofzguyuJ6fmtPOD1UgzW0v2ToWQ31g5jKvpy8+xDnj/RXPv
RHjNETaRfYNsPpbpjXD7TYO+JshAM7CyuIzM2Q4+Q2k0JM29kgFOIqJTFApeWLc4CZX7MEWkPGil
jn7UXdweQKUEj0Vaj/idc2y70QTw2mnDtyX31+dSpgUjLyebu/aVI/WQc9EFZI9m/LeGN59aKeEj
YeO1LbLJpUlIdW+Z9G4X6eFCs/uu2JYI5uu6kscZM/aO4bSq4U50SYkMgE9r59ryxcFFcLIss9pa
Kn8hH+Y4hHO8a9uwJbvLoksDNGS7cQNnpwU+31D2MBpqq/KXtMcfPFqvdHbkIBnp24AmDYVWggCn
4Z7VuxSw1wa6hLkzmeZQh/W8Ef1HmXKGFAMZK2XZkJtRkGaDX2FvztGrmZv30RcVZZjyNl1T/1cV
zoeXMwIeq8fcMt09kXEkXZKRQw+NWFVPb4k3oj3AabCr2+7i2KxXjMD8IOB6fohm73meqm3TL3sE
hzs2sSLzFGDriLzpRkgvYDzaHhzhPIFpzKTAFKRb5B8jjow1e/aXekihtVMb0P5Q0qu1OVvjhhPi
c3CzF9MPfmJTvRLizL/TapvbyeuEFm+fF4pixWZI0xryBN4LaTs2z6l5isAxzYN/HhrYRzWwQ9Eg
7ApVnWzdmeqsXXYI8UNAFDYVPtdrzSsf8ulh9YZikxSsRMuD8BOWQXA0mdyhZ+WaMZ3+VE/1i3Z/
QdcO4BZwGk8F5KxYg0FtDQfKYQpeEAPmqh1idE9iZ0zM6GXUPk0I0NZ53NxLiE4yHR/wD/BNJTi5
rqP4jsPoAn4SEKgZ7+vGt3e65hSaSn1wgZsgIxoPjXRfdVOdPCjNzpKjyKmKOIwEKyZG7I/VYEq2
UdGWKerGm5qbvVzQDKGYQsTJXix8RQGxwalrdQ5QN61nbnt09J0+J56tz1TNH05rYiimcGEtDi4K
Rdv5f1/K1mmBlhKji8caXwVJZqPPmUVMGv/zf1+wAXmHxunjq+k9iKxIT8B/3gwSvvemZLXok1u7
GtoRsK1Q18Hof5WAdgenhZXeAlh1cJR2ctjZUn5y2wPhSRYEgRP/kEXlbKO2+R4Ky3gCSOV1nnMo
Kk42ggp8Rp0y26aO2rkDdSo5vfbDwEW6LVp7SUynfo4V83ZrpLWwPhIPEzfxuhE8iXFjo0jcxln2
HiNwMdMQMasZfczBc4o99tRH8pGkn8WTuDaqHvJm5v5GuvnUU6fZyrQQXNAoId56H139jrV14Ngj
T8dW+Y8yBWAEhNlxMKUHgJDPI4f3QS7RylHKGEuhkirRAm0mJDVrp0heWbVtoOpZm2gOUcTFzqds
zb9+2UkZNinyDaKjIsUcrYcn9IsfUIe30un+iwZxxkmWM4gjZzDQ5nwRM/v4Ac0EpMwVJBbi+OQ7
ay967cH8JuqZxAR9TX3bQRMe//K7nKRBLoMzHVGE1Q4RaW6rePzV+NaP40OdonJddjSsSOS/oYVw
RBAiCrUJ+S2bhRV3vk+snqXJ2/IvXR1BY0SqUc5DtbeKmAWvW521RvmMYn0NGvFDs+fejKP80DPz
hYWeK0KWB3wQgfbLdRrEHLWGyzwx5CbhD8Ibl91gOniMwmtkDdJbDWbKIhQ6Kt/YHHjf0spg8t+L
7jJ3OLzB0pY10+giBhAHifuvRJJkz+1zoZYyWiNg9Ctcz7EzIATPxaYl49PXlgEbqA+OrfvVG25/
q/rfpNHFbfbD6JwI/2JVGtlECDSq2Qli2G7YqQ9kqwOZzXit8ilJz17PvsykH9yyDZ4JbUbQEs3t
u1DFvKfpKK+GrHf5HM5H6Qdk6OlEo1AGfcnHgmwCRL7oqElHgQc7B7gN3kofvN43TgEK/ibFmJu2
qbWeaORU7YS3nM0g4RvBV6W49XKIfqjbqu/Cdk4L4txBtIPwxmP4NRnbwklOSepdsLK/i6H4puB4
BxN4jRbaQzLoox7kjcVYgPuRmYFCB6lK9zTmwSeozZ0b+Rfwv+HG8MlUKtQhVtGLKirBXwwBczX/
iMLZVsjO4PNHX1Pef2GUO7Wjt52ZRSgRAzSJQxd5jj5B0ilXyuJlYWbxwBr7txT+s2x+G460TWTt
ccgTE/1qz8V7PC40T7d+KpR6tMCcrWOjeMDqTVLbqP8A1SBN1Oohr6w/i/YMiiLn4+jaD8qvq2Nk
z6hjEfexX/lFD58dxFQ+l8rQm0E7W7Yt6mkmNTDOZ7XVQ71VkwmdJzlMbFVcw4zgt/m71uthqCQV
p0/WnsfZmu7NeHbC5DHXAry6x9Aqi+Q/FY9flQdkz2TF6Y4Fgangr4GYzM3ejhUoFLCgpgriE+XB
06zK6aIJcBx8qgjlc4djKwhhFVlZTHQBlJ01GydgYSwSM7rkQXmHOLD+YRN+QrxX7PF5yX09hCPz
tSDfORJVeYwHI48aCwRMfLUK/eI7cf1WmuC45jZAlyBM5MCzZ56smmku72n6VMT1wZTzcGANAjs/
NqN77nlXojR2zXyzGztZm517MAe/2LWzJpu3xSDX9YCtDI4QkJ44wefuEE7JzUYLtzc1b47dXVnV
+KeC/dHsAOxKPIsAmjnY1ZLeI+okWQvLeHLEJbjNEvIsJ4l9HxXDiUzp+jtAkJP12v2UuKp3vNnu
sZj86rlT/mttkKsSDy8sIO3HoiJ+kOSKtUxZMoIhE092WqmNZaXW7n//mCQbWHvGZURnghPez98S
G7JzPPB0pZV0T47TgiziCTokZs/voEbd444zwfOdPe6HJHLfmGIReF030TYu/Auu2Y1wmcXOER9b
UxYWCiEkmzJ4ExjNrmGeoTzruRzCaWvMyHrytN71Nq9bV9Z3G/Xm0ayn7IRAnFlz7KN/S/QDDT/R
7Q1LLPjhIOTcsntkAZxvC9LgnqeSk6MOG8mdlDJvncR/cF3X6CD/Shgt926W96J0kTzSYD6RWj6T
9Kl1jcG4I08mETWSrNx+dpMaFmHqui9k1HH/O9mrEnn0QgIb+03WN5IabTePIUF1Jl7kXAzu4xB0
6I7DDgahswfGfha9Gs9+DydKEUotDW3+a+RUPaOA4C6PGPhXlUtqdNXeM3SOtwY6eR9X8ctgRQzg
lVgU9BUqSwD5OwBJxWLH6Z7cAICXcPdlkfSvPbW5IuI4xNFaeHl/lWVXYWrCjmCO/d0sARGbKNmt
rFRr/nJ8ur3tAQRoHkM9TKgo4fkng+HvVN9iCakhCqft8Buz7z1LMA+1fSVF0r/XQ85WOHVgIJTl
zecdOOhRF5tWz9R1iRiJ+U68g8H/h21GahIFGeJZQObrHC0nFEezayl83Hln0ZBvizn0NwlWz2TK
X8MqqWHgeyxyJ1eetWP/QlySeAWcf9hBo709M/9qUPaQ42C3j6oDd2l6p94jQhg03ZFHxNyUDgxI
Foso1AXQOdmgdvM1P4LVYZRUUdqvY4Ds5wpjE3LxrtthIgmJWYjVdXFDRqp6ZsrpE53yYHYEYWnB
jrCoJDExw7L0iUFdO6WJjignzwcLfnBMk99UlS8+4vqMPXEa18/JsiczPZwXab8ASkwGJ+iTP6SG
ChDjppLAUynTnGjF1oaURLCeFzuhxgPMQ7fvl691hQMiN5oNe10FcLllft4AuIpwwhLUOzq3oZU+
cGTuFzm2/3HJmTvZkLc7InrbJML4DfhGyNPEMpXv5zXBkRSHFlj80D64FsK5UrsWEcNiA6KnfIbM
5ByjkF1/Sfo5yGITDVPSeiADsKeY8TA920H82GHc+GrKwV3W7rva1PXOXgoPdAQFWNJsZsZXYsxp
2jdYaeNDQTnxIMrwY2JuU9Xe+G6qxj8xNOUxsm1c1YMgyHiYEX5lDCu5tlEY2fqW+tZLVjlsgCo3
ZJnZOjeLyOatobOrrmQEw6l4mVhd7aXk6uXPL4kSbrDlctaepBKCWAjNfHRImAg4cbizrCBfDV6a
PTM2mg8JM5N1GgW/ru13L0Vq/LC0dH4GLkYUYuGbLpjOsWRCPjxE70Vq36GRhL/mGZ3ePSXH5Qko
J0tX7NSm8CnPuulRuvGerhLMfB5Yeydp3mLfprwcjMdEtu3GWlrGQIrk1AVZz01EyYvC9CmuWbbQ
jmTHlKg1gL5gH5zYhwk0EucYUUEXsTVfDbd5gGulm87by4T2dGybFwhwSDpGkTxktv/b6J6U9WDE
YZ3m7b1t0QkLQ+wl/JXT7I+gyBkuoXbjxSyjMx714ODVcJV4opk3Dz5cWK8miKahlkvnRZtl1lCI
e4mqpGzJ83D8klqsmg80ebRfaABUYkHFnQK4F1xYal6IHi0TLdcc7x3csi5pAmCx4Prjycn3nU27
2QXj9KEN42Py2IDRkaZ3grQTlcVvcRzfmoDoCQiN4jUb8GIypS1nN9ymrEt2A0TglyG8wwu3zxwx
6IJDEPLN0JFmgE9pV+vBv/rD8DjKEsEpFsPtNEt+4Nz1LlnWfArUWps2IQFCjEyAtO7ucoBsoify
aatWirNdwCiib7XQIl98iMJXD1/GbDENHQ0332lHRCAYMhtSCpZM2XL2k5DdG/Ci7VrQ6ZV7ozQv
oqheZd2zktCAtZPRTTadmSbnShxFlLcPrcuAl/3WvK68Tl5T9SdGeA2gEf4x6ru6kjLFVhbz/Jq4
IAhPqGKQsJmVBIPIlWIXW4MkbNpd7nZGMBCwZfJmxKq6auszxVnohtMEIsC+Ga3/jPPS2Zhm7q16
w1m3GJKwMrqvJFb8VBbLy9BBXgajZ+0NvJomVotT2bxGcwUZvsyQsxrOl1ONPBSw0glBl1ibJlSo
s/QfHTmSVNuTdGs31rEQFlhlVPJ1hfhq7k0qWTJ+wLGuTYX2WUbdd9DNJLsmHvooJ7imEwxBBtys
k8io3VSRInPT4LSe5+BIbi4UDddZDeAE192SF1+Mw0670X+GqoY9bUVBdgJ+QeW0xoEDBMiPWT3a
Tn9ml3eJdT7R184aBSn44H5SNz+IovPs1IeSeDIV+Y+lJ58jkfmb2grBZU5AIos9lpSrEzLxo7ec
CHSGZ6ipGqY5pO7xn+RAsE5efYLD//Kxk27SSbFqFldrYiEdjeHRgWS+cSOT/VtsXwhBCcB35NcS
PBrLjprBce9SWDnAxNYYWx+bGr7HjJmrc0gLDUsb0bz4yIfkzzCb7zS1fvuCgHF3UbeVYfoSavVp
JCDi48UkDRkXCZhJNDH0J3BL5rOcu2xjY68QEcY0Ji0BuSvYJBte+ToYeWOW7DvqyawBhiPexn76
cJzwI23GZ+3xX491c5wREmJIojIk+ORQRhHZxSYIChwNi6wyIMgtsj9ATb1ORtI9xC1FQhq74cbO
vA+i10hK0i5oHQBiVME3klEXljXa6ubiIURBjucyXJ2+uxqwfo3xoGtfKi94KAX7ubq+lG5wTaL4
Ggr6eWHTViIJ9nfCgPAMK46ghghz5Ogf0BbZyOKDW1UgX4k60iR0B68m+AmTSWy6hJwi0XwzRMb2
EQQP01g85419V6N47LW9Y619T4iDAFvHILhqH0SLmFXzfRyBaj6onXcJ9SSGctgVmH3Mfjs0BTUf
V/uY0U5GoJvRG7tr+ppD6Kpp1039rqp9nvtBntux/SKHiKIdvh3f3rCqCw753maKJZkNpQSjrxxL
HCyWuyuNtcAmutt10xCFW/XQphyNmLW3RgoJejqG0uS0AFe86a305jsGLqcJeqNdIGzOcUzMQMWE
bf2iYujWnjdfAdDcmzp7Yvt4HwbFdzA+c+JMYmRQs5JPIQxSIxmxZlg8LN1vqaNxl2l0Nbm9U2Qo
K8SkK3THGH2NXpzhrkXsTCaWJVd2Yq0DmyNFYLwRHvycai5u//syW+aIKw33jVVtBtd4qZUIbv/7
0sYI6lIMufRdmIo0aMuBoS+H+yqxihenjOeNsvRwBr6DPiu0+P2WVUUWGDTOMgXUEhkDeDdaeAR9
qJtbkplDZJHYpvd96N0HACgb1lF/SUU3p+PpAPsLUa4Xu+THsLFGC2fdW298gEzlQqTin7i6xkNE
KUNImf2fYr/BZVhvRz9x1lFm7cMpavaVwZablOb5Ktna8AqXCfks/Rk+XHqc0RxwPbIyshSD1//9
I7Kl8tTgwYB5kzJGYAfP89qcRmRZQQYVBSpSuBFjNNDe8SVUgl/NAoepbUucnAl0u2FprhivMnbF
IB8Dr3vxiQNeF614bxforV6+xANJxEY57niDf+YJXiwQKSCH7T+XQvTYODhwRc2Ynl2Ihy/RJ24c
mBswzKqZTiIJsYwsG1oDDqpnNsBQ97K0nhEzJtskah1G6Py6oS3aBp+E6xrg2OyEgDpv8jY+utCj
l8LxYi+2FnbGcLqCvdc1ADBbyzhm7ZKrmv2w0Wqu3uw7T1OQH56nobthl65fCFpYGMR1xjLWT5Yf
22HCgykgTBC2+0W84SPtaaLq37LRWKpZNCDtrZ+0MgEYGvNLOSl/l7ZQI828RbY+DVRdmjx3BxOX
RK0wmtk1w4G3afAar9PaXZGJxTzDtFlH+Ms0afTOWIWvzvwTR0AABqLUeR4b6zJeybSMt52h3koy
4BqQOFdTZvPaRk9cOrb9/L8AuDcKgvioS/hhBmI9wVV+MyoktnHzf+yd2ZLbzJadX6Wjr40TSMzo
cPuC80wWa9YNQiWVMM9DIvH0/sD/dPw+DofDD+ALIQgWVVIVCeTOvdf6FvAwxkx2Z33wX7/ilWvt
ijZitsmREmyIFeSeH4e7OMBe6MmDodRzyb09skwPHmTyu/Vx/1oCsCQOKQoffTpEDWHoDJV2Zvht
S4a4Xih/1hU3MQtnO/7H8rfjpnt35ug0LBZamP7Ra2C6XY84bK4f3Js7B3tXSBzHDHUq4KRlrqO+
jbvwj+zjM95y1CblxtGiOfRdz1fapM5dFB7YqJPUBTCukTRHyN7hnpADixpdsZyXkK1n5tWSqUkw
eoBZHRbh0h5wH1jkqCGHJ4x0lXkTLMEEMmPUDn/ID30iOa1lSUfxWYmi3AEKz0dY/rYeejujcNgu
BGrjVO0LKuMnUVhijTGyd5FLI9hhXJp8BhPak0q3cTB0+gcZnf56IKHXY+CsJWAcy1FeivbmFrlD
Jd19NiS8LaMKdqBn4bQa6e2j6cuOskk/anbgS83HWQQ2F9m1SkCE1WzSa8ezzuDgj4SvEjjvVk9G
7VPfqoBkyITZqO662Mn9VQzSYMl8y3akuJvArDCuQskFODnGwC5MI/gpwqvb6/06cJI7RtvnjMy2
rjpOIf0P1wmMLTDKYm0hGV7oLGBJmN+9GLJCRY4EKePVouxYNUSuXtohpNIM4JExhSsgFvjVOu+Q
NEUJwlVFVFleyXgrSvEhmnBFQ7xbZ4QL2TGipkFAf6cc+3C8cq9pOFvYqU0L+rTMBUeWOG1aktfA
VrswQ5ivxrhzFAIufazHdVrBHZroEQd8uiyymhvyh5hGu2fZZehJBoBgYfuudVaw5Mssm5WPVBDx
2goc3MIUktor9KrlhNjaIyW5qSAz6GwH9NxMT0Qv7SbJIHqCTNbMUZs1cvz8y0Z2k8SonwKYLGbd
YGZTClSD+9Woxt9WOcZyfEmvriTSaU7zc6hojJ4I0yYemaUy1bJjjP+qQXGq5d46QlOCRAVBtdC+
i7VDM2YTW8mdZQfhMmOVH+y7qwUIWHlowuq1izKga8ZHHDdfdtu9Ef8IRmBGE4zAlLfMvpxFaf+0
wgmXWjPdgK28Mpa76vj8y06+GrI/+aLbGi3QtCL5qtzqMOSOWJumxX4ruSTA3gjam3DKI2rBc4HC
LvpjQcIjgOJgmzNPo7b/BEMEfxNkrz98YKKLhzm5qkZr1VTYsnGhL2ptuNogkbcaaMWFjDsm8Y22
NtFTN6q2FuMM9afNc3Jx9d1clkotM9xTQhxvUHI5SmseSZT5nU/QDE2/SGqxhe40/sIICnIReutZ
9tHdCbCSDD2byYCNM1m0ZQW0t2RUN6l3QHk14+pUoHkFD3TQE43ef2x7+B0thLnxOQ1twO/l+BG7
6bD0wBjqKv2yMZkp7OA9polFnBYIFQMR/xhynAZp9IMMXPrCU+Fuwlmv5oYKS0BUDFvHHp5p8x6b
RLhLL8gHhHYtSuIMeAySuEjgYNOrXN+Omnxn++XTlZfEgmTBsXAwGfmtd5ax0FfD6AyrQaMvhKQL
qXVPAkdon9OcuACpQyixfDfYDnm4NAyMLtpI1LQZqD8VwtnM5xdm5wonf/CGGgLLfxYxrdXkNXMd
lwKpeVc9jTu4Ye5Cpdy5dJTZGjLJlSmdX3Kge1e2ZHx3ALsKUe3MyDlDi7AXul1c+RidjRbdldHe
cHXfGI0sXNmQ6iO6o5OjSx2Bs0Y9mZMh+ax75Hb7tufj7OYM3PxO7keanolS67pQOYGM3NYzL/ut
6vhiZsxYbWO6woWO5m4YlbXGBN7pIHGU3pydO/4uC2eZUebSYTSpDWyYLLV09wE2TF2oidzU7Bq4
48maaDNgfqOD2dNehtj3o2ySp8S0PNo6fA0+y4/Qy55soJY005LFJPNpb7jlWzlWwYI5NJN3Y/yu
nLtw5G8XOQHzP0oBJwFuDkSFYcBBDmm1KpFAHAhweHdFco4YdCOxRvLsUrARjteeA3y5hsELheMf
Bq6Kzcj2bJkSYbGGnm/CUfsghnXtFAkiNxOzpSKTIGQTSqfqj2Vq+bkHtF/yPR3TZwqHuheC9A9y
m0GQKmoOzGfLtjTuQwh5ibyPGz2Tm8TPBapW/EqGdj8hbMOZLzJ68LNdoygP0zR9eKjbzDaEZKCC
317+nOMIxoEyM/x0ZAotnJpvnTZTTb119KwEdXUlcubY1aFMjYKJVHy0utBeWsqBcq+z+coNoWOY
ZPLYefZdI2ZnBQTiNbT6a6L8xVS7X5Ezx2NbloHSmNrFI2FF9Oa0b1tkZ6lh7223h9qEM8LVjWrV
tvpZo4m59NsEUgMgJGYz6D7YaZEYm3urnCz5RaiSszJGYhi9+hK47EazPP0ukvBtclETh3VzjWRL
czLdBJNHn8et8mUKK3pQLbfO8g0F/HuQmbCwzPKDVnmBIG6W03WnTo1fXZ4yRy/IQdYwwTu0GTeN
r90Mf6i26EqqXdw0V2sqzV0S6dnRrPtn1G4sLxV4C8vfaS5uE13QRxvKudfmEEkrsWNj/zsFgwa8
Qg9XrlY+Idel6Y6RZgwJQ0m1fdOUbxhGoQeQeSCD+Ic5Ddtw8j+Fxo0u72i0zNbPbmRfEQ1PAUZq
Wxe/RKyfGqR0DSP9tnyq8nGfjOR7aa6AQWqD3jId3V2sqzDF+FnS1wrpWpS1AdAV6xKWx+tQIVZE
vXcklrCEJqUz4ynZmo+bPKXNTtEOBse60Xw2mHs75tomrQVrA/kB92GC7CpY0c2OpdEt1wkTjbWR
BDP4f4NEdmcHA0z85BVu5CdRyFhqsONrXHVBrFdbN6IgGatjF7kvth/9Frz1wdxZ0ISO/Wt0Vj1u
27WBtNE1p/fYDviQamiurOmtLb3L0F0nRjR0/vubKpgc2rVJHVHKna4xiRyS6jz/aQf8iIDUwMjU
ktU6gRIzZCk3cysizqZFQSHa9rNwm2cHoE0kQfJoc1kR0m0pWXqBlIsvdpxHID8FbcFyWvJ73U6g
QZedY1z8FMesb4D/Er3GuJu1xhC33j5PafIG79hDvFbNqbWkeFu8l2FeBTsvSLfa1rKo2x2B82M6
CVS8CF/krdJh1NKcJXjZ2TVS8TZQ9BBLc1ZVViPGJlNSFub3GGVP7FDh6wJWLuKBd4io5HVoljs4
HsGhaW4iJz8mhZy16kv/6MT5DYDFqc2R57hkBdLUZiEXOORKs/Zfo5hMCoBfGyip8CFLHKe9eO86
Psx21XFZpNk7nLevsYy2CVtJcmBrectQkuqicZepL75qB9yZT77GGq0ARcpsvVFvBg2LVc9iAU2p
n25lrBKytSpwWd1tiLI/BVDjpnXjtV6OlBG62imrJofUsLiYXZZa6fFBCBtqfy8IycUSya70+2LD
VIsbBK0Rx8pegdKf246Av9rvDlBp8x0m220aUBbPFD8TkDIZCKs+gymtqXenw70YRSSHJf1bYtPJ
GpP2BUPMbfKMX60ptyGRBrnkQska77tJ0IX26qOo7bOaEPN0vX23aeou2za4I+2DhzTNXQlkbOzc
N4/KLSH2mjWCdA+NJqebJCtm3u8CsiATLInmB0l47hbaOQb+YRO7s2Ps++YBHwIG4KfJTwOF0r4k
0BdsthYMRwQHYENVuwHw0TKx7j/oz/SHUsSUDAbkePYHi942aHxN4LE8IkCpMrAKpt2vNHMsQOnV
1vbGY+Xd5CTVdpyb0TD5rvVYbFRA/U1jmkkT4hgGgLfcbk5w8J+7aalbtdxa3U4Xxm8TUs7i/8M7
/5/gnZb3f4N3nuIv9a/szvn1f7E7DfsfwhS2pcOssxzBOvtf6E7/H6bHwqkLIXTP5Kt8pZgB6v/5
76b5D4oQXehw8kzbtAVQz7bs5y8J/x8EbOomvE9kzAw37X//H//91/gf4Xd5K5HIlkX7v53/W9Hn
XK5F1/KNHf1f0Z0u/zchXNP3Xf413Xb4fv9W/fp5j4uQ14v/5kHJTwKHmjv1ITRxBQvykvXnqSIK
gJqcTOrvtOy6AyVEd4iRrhqV619luG9re+AWieg/9O38OZ4PA5SqbuRWJkZ41U7vp+8JKDxlCbx4
Y/msnHB8Qop9yU3pr3R6sRvGufbBE6OJ3vBKlGh2xZjEKBax4Una3pduSvPZL9OT1Q7NRurVt8GL
XsgT6paenr6NiOZ3jZlPhw9Q1BBCjewS6djDvdwiFQks+eTV4sUeGnFunP6zZDV+SYyEAD2a29vB
DAh2TMUOyHq9Qq7l3bREnCynKE5G2oMfdcWBuwcTzYjFmnDS7NhahKT6wjg4ylcbvBPJsvLJfrZl
TFXbT8PT5IP9y4lQWaCdsFk+YGlpPtm5elfLJ3RuQGqmUae5Ric7tRT5fI0BQTTBsz8JtKq26Uw/
QopotzDySzKIbOsMKMyEk47MGMJ23zdOhwV8IBooRK5ba+Fb4UOZiXyU9LU7JEzmJFIQGm6boXGc
W25JA001aUANLEjNQ0RpJY1OSaWvMWD+wPBQf1iQQfQZB0n8cnYsWtK1x674mcrgt2RrfksNGCMd
WPQYCNMvspdQHTvs7EyliYNZJhBOLaQntlU/pY0OeFwjV9MNdoU14vqpU2xqpP+Q8gsjITCTrarz
6m74YcGYlA1nnoVyNfWZXNXCHUmyNH8WmZHuADgRRlEOL2As8BJr/r2zymtSIhvT+iYhqzGon2QO
2zwrRzCMSfONzEChJ8EbbOUe9YrWaxiaI3NtIWciuUubK79iTukefjrhvi5Dcils0npnelHeGfku
8fpur+L0Xc8aNN6RUOuydMx7q+vJpcGyXVw721DvYKz6Yoquo20/94KrIKd7LWipn/0eAOBoGTRo
iOBeVdCxF0lq2rCkQ+dkzdaAZAhuj2zMRJr92s2xpPeyzUBKVIRljN42ynpjBRTeX1VW5e2gOr+M
XST3UUXongmrUTgB9C4j7zeWZohdP6jiXSNpo/Fy90d4T8MKmn5fFjfyQW+lwGFSqt7B2C7rz3Zm
+7kj4dMJ4tdbkJPrUpQ1gAMUdoQf6RsZ+s/l+NPVVAfwxizPrXYZ9JFqTYen3dBkNQ3v3sXYVWhp
BlsfJhqb6zsx6NHda6Mfg1ch8erLgTAANVxE1OOrLMWlD63fjtnG96kCQ8k22QU105L4U9Hf0cFH
3VKs4PRcfg5d3N0pM/RbmX4bmM6OQ+lD7GOIEpd0rNNQfxrcJjkkjMBfiqLJESCLEVIqHN8gR5ts
di3KXw4m8sJj0VVoB/JpWLMSd9fee4vsVN0CRuA3aGDqBny3AY+mStQKzjoc8DY+DkHPIz0v0QWN
fQIZgW1X7rSI0XrbpPlgtNd0CttrHJF8RNZcZcL4xLazcTLcIhX58CSHl2F3FHNfdX4OoN6tNP3x
5Jh99FwE/hyl7duHx2ljp3MEGhODBonEbtSs4kYjB3FFzK9Cj6wXtgloACM/Xvpmru3A71iXNix8
Gi3Fa48kdSHHEkKtsLGUmm3+0j9OsTSZjDrLVW/7+Sbuvd/9aJbInKUfbbCDiGkHSP9oVkZ29ro2
Oz8eifn08agFPogI4lROscvNFooFTcQ2iLtjWQ47Y8iKk68PKCch6SabJMCsWirzd4nOYmmycd/C
GA+OkcuhVdNzUlntVYQCO8+Q5ydTMAAfFemmo9mIU91N2X6w+gqz4mC+hjUuXSd5K+3Rf0njFIX9
qDtfsI82jdm/uqHZ7OLaT0+ViDH4ufXF0gUdjIlKMEzrculUnXnSXfaxkvqVOQYNzKYfhgthzYAf
pvDtcWa5Zb/zSEVYPD4cWufhnrbrbqFzT1y5cTduvKFsntFKkt828FfFpDfPPrFsxwbD3qxFZibH
920VNk7yRKObqfx3yUT7kI2FdzbwC3RkQz4Nehkj5oGWp4+e9fQ4yIExABRhtY/9grieAndgHrna
jdA53tXer3e9GMOnx3OYlnvkxIAohEkJOw2KlojuqueGQnP0ZXh/nOk2ie7pZFRb/AwT7gSo/nQk
jEPu+SYxQFyhjWieXHvOx8v5lmh3vU0XsKtgJwQTiSicj9rz1jBZq7vPB3VFggzULTIhdqqy/nR1
888rIC3Gfi+j9MXL8C5imTTlxqPbQac9ydaeE4DVJIplnUIywoLbK4xQbRTsVV/eFWDTf/6DbOTt
ZTuAcaDzj7vWy4S2LnVzFViCTO4ImhlExWnlGE364se8u1aWmO9xQSMiHS31k4muaJyt72IqfRzK
rMTVX970QQuuj2eM6kxIe3EyQ0za4BH6bVdVP+Vo0yjIZTCcaseJWgrxxKdYMN1LLDpQ/JH1q89h
nfiGSdS2J8WXOaDVK/hIrhSN5LfQSXk/rFhuH6e9Tys/bv349DiFI3L0lc1G0INtlnOTVQk9cy9n
w/44LfkkH9y+JQSMWVGz7I1T7Fja3WKxXNqZMx6C0n6hjz1emeGkb77h78IJj9DjrFE0uWuneElE
PrwmmHfn12RInyBDqrsuk3sXhvZXXOYki7ul9tRmeX6I2zjc2Ji9P8F7rDFfWF8WDKol1BiYbAYb
YG7v/erxV2ty7UP1NdB2YKbrE41qMw4mpz4EQrLpujG7FRVLRJRq44s+0ISD3Sg/M8P+mKi1vh1v
XI11zJUSh/R3Y5we7tDi/M7k3ZJ++4Ix1N+XTQ/vu56Gn4LIK30afpSykpuwAamAdkaeYm4KyC1H
huqN+hBe1e1FliKtJRfvoxXcgT34l+eoFt1r5atVRRSJxaAas+aYkxGF3pgtNA8fh7xMi1MjNCqH
kMY6uPh4ngdA6CHFe/3X+SSAcHQ0Cti26vJa4vhAjZ+F3xgXseiX8AmdIA8/Juk9YaFRT7k1jPep
cE5IpTTgHmO2z/3UWkWjHn4kNmwoAwLTcfL07M2N/nhMPTWdplbAZ/DZIEd4xrMRl9d247M5UntM
Kr2ZvNkzuy37xoPH3Q7pxTKP/WFbotO6QGlb1IHf3x6HJq6GGww22B6jmewez5m5bW0TDXcCpvZf
CIumK7vi/pWrGqlRar47GFJPIfiv5eOUhGC1LszW32bGaL5P1fRLd4b/419yGS2xPny4SRV8OqF4
cQtd+2VVaNB6P/ujK+AwscWWVrnY66KZnUMBUBMOvFAo9CHwwcMSeBhr3NPf7mietDAyVxpCzDOC
xeNABtFbF/netnM1sdXqwX4r+/EgrB7nb4XEJm5t5+KrVBJmRIzi4wv+kK654zfvVXi2O9c8RKrm
R5UMZxJfDKfEgvDwOC3btLkEsvx4nPnSbG5VmpweZzFzz3uKnRhxeLpuJr1b0ZFBGPPX0QkiHlfI
JPjkpMQ+Bu0J/88/D3+95n85F8V4mBOdH6/Tsu41UbZa66J4hS5SZetUh9qmqbhbQeO3r1bQONfH
I3qqv+GatPuGqf61mg9C2WKRTgQz834V3KMH9cM3MppTdfimqz48MJcu1oJByQ8vKnZy9LXXITZ5
HorTOht89YNx/c6ME36m2kE6CuRmPzUZ/TS3rn8y+kOl8lPrimaDY9jfeYIufZqO+8eX2Qlm6Dyn
/CQqIZ6KBFUhjKT6Z6Nysr1xwt9czA5n4du3WgveSI5TH3amjGVX+dWRy159pK9GE+OkNEO8tSNZ
XlUW79IqJrCrsnHkZB0N1VA7WyIv3wHxUOgF4XqSTbjhOmZ34Ai1VXEJo5Z0+7UjEmao0otujC3k
JpIRWsv5NAG9e3s80ofy7geBR4Iwzz8ODZC2vZ3GP/5+ananOY2MDiSckmQ5CPvNMVjymwhNRF2V
9lsshLMuZZJsH19F889VXaPrZLN8M7Cwn30D6ZSdYcLOzIZeb2u2dIkiwTA7LqM75P32WsPUpV+H
YEnrol1XsGwtep1Wm6UBAEtcFHFI9dDssRq0miANq4sJTWzw3C1MKSJc2/O5JpiwxbM3Ds07kaFm
wR1HVeyCRHpWuOeu/EAF2WkcMFPgN9BUu2qLhmDMIthrcydv0Vdjch5SNzkXkIebzs+Oj6f+fv7x
CF3WQoZNdfETDJ26Vl1Mq6wxEmg5vUfH+hGjbr068yd35rXmZV22n0DNUaqznvxlsns8IlSOeFHo
LmSPxcx0Zwve3194PHocbJQZ8F9IwFGjB+ssRga0q6LprSk8ebaIjDg/Hjnzo8dp1iftDmnlX694
vL6pY4LbEbI/hy2y6VaLxa6YT43SJvg97wtmn0EOtU/JQ96TWgHzZnzG9nIL0xHUpBFWO9rp2buO
9pDedOOc7SHJ3wdgwk5MaYrXSz3FVnh5vMps2+xYq7mwYUhTtN57WkvQbwFeUBh/fF4bN31yFVOR
uJDBWbAxWjoT1b2bFdGanPHiY/R7UMrkJ5waW3TvEoDp/HRnTw5cFmYcj1Onh5M2xoGzdy23+Kjj
eMMNEgkaJeuWSYpFqviPNhlgdutTem+nmTfMGTYb4+pU4cvjbEBtdG4U8u4xFP4iUrGxYRvEHgv2
6lIbp2DjPPYJNO7xVwfTe6cQ/TIl9i4JgbhNneLEcCi2ICsGybXhHp/Yhbox8AhvTnEf+t5cVYaV
fTXg9KrM+UK0h76I/ejZYN27KEeTS2DuzldNaIUmCTuCbk2zI6ghoBJ7sU7gDV+j+WDN+lrTbNWO
kGfS7OdTBNegjYfSXHdh4Fs7NxvA7eMNm2yylXKiVO+ak6DD0qZ2X6WNcy9COVwmyzg8zqq4Qa8Z
Ji676jSFzWqlZ4RVP93BnrZcien57+eRnE7rtpiCNRAye4gVvIowoVBVw3evRc/S86qfpmUCvkFC
9mLhV4V6Za6bSEdkaqoQzqLx3iBjvRWSD2Et9F0+mdp7Cl16Xw8gMKssCz9a2ZEoUSbBoQf9yMYP
vTuOmjn8lLY7AG+6ddigzlxKrJTz4fHo8RwyqYOsqvwgXOe7jsbqwHsk7sNMP+2iTu0MpScnIn6f
Hj/X4ye02VPscKw8P376v59/PMo91HlhHmUnqRP1MMYYGgQUtl3BeoVW04yeDeziByK6ljIf1V11
VXzJiTWwBnu8Pw5V6WbM0hoGIjgBtha474WvQnKLi8olk7vGz9+3enR5HDKjYVQdSfRwfNzPj4NG
+NYKqxk0KUZT58y3eybe1rgW/jxWG4DDCHbkteV711nkcO3LXtu2GUP96fEK129RXqrCAtAw9mf7
nEaqOpNl0p27suhBd9SzMn5+aNDmZ9SECmp+ZSUM7uU1pgRABkc3rbwjky/3r8PjVM8T2YANLX7K
KSIV+F9f8nhxS9ouSxIrgSVkdI2tMT4Y7IEeZ2Pu5iCn5i/09PxxGilWPs5oIUiGO3AxaWo5y86N
uoPtDdN75FSkfhjyzjxO3J2SWPs+nkiP5i7GXN1ePk4JXHNXoPdQuqb+R2f2+Ys7jgEJJEjGH6dl
pA1nLw4/4tTNX9L50EmSVfo+uRutubNyV7tq+hQu89rT93ohwhcNHP9uDDGbekM1d14dHwWFjye1
b2g3DOqL+9906uQv2+dfHKPW2YMEhsoVBMnbkBnAdJpIcYE36Ztqc6wifaqvJUb3PSHQ2gYLCUo6
kKf9ZFabJsfYGegXcDvUiaP/4bofHo425PM9BrHC+eT3hWxXtQARJ6M+ho49ggA2QAVhyMAWGLGB
78YVe1aY1DG9XQ1jw6pxcA/nVTiTX7FsYJ029nikgn1qSLbWcxo6d8VOka2BvF8huq8aUMBsYdJM
ykPAf1JTpXNOdl0KwbFOKAWl7mBDN95yC+NP7lbuzjCRTNUFWHgfX3EM9uOEzJJ/eLIR0lnqQ7eC
Pw4aR4Z62Q+4yLSiyYoJPbEDnkcfK8qR+pXmtnLoExiwedYFRd3CDPpmSSYs5UVmghhIywF63iw3
YSdPmPprnFTZ3mXzIRq0z35nflaGnX8IG2/2FPjTWfpfBYj4VzjzddzmH8Qp1Ed2/4qARfbXdaC3
h86CZKF3lti6IneXFerJY07fL0nfO5P6t4H5uW3CdIX2wTlG3iUteqigsv7TWsgSJ5BO6yliC9tC
Ik/S/p1cs1fXVvE+owdKqgXq0PJ37BnBJfI7suRbHat56GY33uD8BqAQSg7xBeztAzSoclW1TX2N
Y4JuEt9iZO8Yb1IY/rrD/e5W2nBBTZ4dIBdUgIoOTTEwR7QICW0xn49xdynJul74IbVLzjet6/pU
ldazXRnTFt+diZ0E/pkBgYr3rHrW0Hz5thXfGhtDEzEp3J7wMoVBnuxkY6XbDmVIkU50YUfnNFUt
XUDIOVuseej+EvvJtuAfuFX2hDRhmeX+e53R/JLpcIJead0Szf+SsXzT01KnORaoQ4qHaN3oY0DP
IEVfNGanjLQGHTgQ8igX41JuYrQoAeH58Pc8ifYxndBD+xUzm+DblAZgFmK6gw4sFLZltQS5B72y
ZaF04ZoQ3nX0fX0vsI/vpY4+1cwRlOomGJWB9Ja6JDey/rRc53eOIATyRLILsN1u5dh7C0knCHw8
k9+WoHdVvzSYoFFd6/lFZuZT3sb5dtLdZJk13RtIGURP0MINR4tXDmLYxUS1sWd5QEsCT1eDLzXi
VWJs+0YXcSErIkQlCxX78YYUW9/9zLtOv6F7tFdTGYzIQOoMZuPerHBWRWKbmwkzFjyJk7i2VpZe
B/0QO3m+6MQksR3Gx4T6A7FulG0YciH+Az9EBVOA2O6iNdtIEqAzJziGXkgjT8Eu4VYwpMm1K8KB
Jg3xrhggQcpZ8iuQwGv8ZDoyZgiZCAXNMk70XetPGPEjTB0qdj5Dxa5URCGRDoXcir4V6zFyMDhg
mlu2xII3piyWpUfdQ9P3TPdllzLeB9JL0pQTR7fZvEtcxDEuW4Tnfr7H0jVL7HuS07Oa4NKRmU9I
eEvEbwy89hOzPm2DEI9Bu42xk7YE6Lf6gNkUZ01Sf7UDRWGDzeullNMr3fD0ghdnetFiGOUNaHhD
j9NdKuR40RPjZuX4OZBVkN3wRPN0a7b92gra+ElMZYQghwGalRZ7qsMDiVf12bNrvOM5PLvRP5WK
sZjd8clirEm/odP2bgIab2w/iamZ40Vyf0Ookh97LtNsoCei0rY9UkPSSjS08eLejRiEE3BBXblp
molqysJcOjp/MkiOV12fESCW3uxRUq0GENoLw+FiiyUS/lpsCUxodUExK0lphxaULqdQaw85RTGX
O+5NGwo68zETmMaAbM4Z7nbSsRjm5Gl7OTqYsgVwPRoWJIt0RNJiYd1LfW9fghStHawqQS8MGr/h
kwXBNCIzi6bhSxPRt2BIuNHKQGzQ+IafHXJjh+RzQb34MxrBRBZmrZ5zQPy+BFbXEYGDxRqrkDk8
mYEUi4Tyokqydz/W5ZHwPEKdBrmHBT+cUUZ2GzY0AUbBTz2WJn6i2nwerReSsO2DXaBi7IZQvJfE
HE3prjURT7op8S1eJsXOrMNXGUYallv0LVIgr3CKSj+k0DrWsIE2vWYEnxQ7iyCofwMI43pV8ZPR
NNpRdi6DU9XsdKd/wvwBZSNDuKcppB/oISiDdaJwPXHkt3rVLX3cejCvwFkWGZTjOjgHnb9JiuZH
Ns0rRt8S9FJVYluRzbyclUmFc5XudDUw1twr1Fl5TLBtnYs5Sq2fSJ5w0pWw9SdnJDeq951ynb7o
Rf4F3Q5h/8CdOUHMmHf250RDI59zIJD4QFtnzcFBvM7SKgeWBIwxLVCvuFM1I4WRFGPM+WP57HoC
aXxLhJjsrz0ilxpMVW0QfvpBi0+3H3ZFQzxAnIivIGCY6JXydVBWuIzVH2ix1cb0M3IlMnOnD5Zz
MkjSm1NSjrYH6V/v/HUdVNauZRh+ZnooN8M4qpuyTMAghSheLCYbTauBeDt6oaqvhEhjSrPDU6yJ
9E8ysri5Vn9MCQxYtVk0bhyN23iGys0wio9mtML3rjfhBwZ3P/puJ5KT0mp8bivnUBumdwMvUq+N
oIKKkrrGm9IIdENmSXJGuZdaYrwo7Pm4RAkrFI5stmGC29DU2KpqE+qteD7F6Si43RP3zLLOB6G4
ZgHyJeXq8VqhINyWuDdehgRpuqqJ+RaYUH2SGydII6bWgOeJUvAdiLti9eYzPD+2kZ682fTOGL8l
+jnIiQco8dEv3bSvLo62NDIsfCFtMka0vbiQ/4hBQk0ZFL8IvODjSdB682Xtx7tyfo0IEnFBjbnX
Bz0+9twtNct+Ktqm30QdM+K0FAQda96FXVF9ypHdB/ClzEWm2ec4HGFOMM04hN6AVWp+FLg8ihnE
r0cy7GeyTwGIMTrkZmnAvkRem8XPnsr7Q+3mMyuJOY/RJ09eh9JRNQx43Qk6T9rarDT2WzLlC4ux
H7fpfWa1KLSSY1Y+M0g0dhIJHex3843Re3xEFZ4BCSLyh4LbvZZe96fxYPTUJQl4tlEdnbqOEZEh
F+/DODzV5aAd9bDvNqOYfikMCpX3YfX1zUi94n+ydx7LdStbtv2X18eNBJAAEo3X4faeZm+KVAch
C+89vr4Gtu6NOpIqpHr9dxo8IimKsGnWmnPMDSlPJMKNGjQfydDoEzJ2uH+waq09RCbyWhS49RYw
48KLNPsyHg3TmFa9jxl1dBNMsb7r7vOa22vWQ7okxGw8qUqilI/jC6sEav8meud7lfz+p4bCKQ/Z
lK09kKO2XZsXWSTBC4Lpc9kye1fFNIdOes0lNz9rcepe4jGcloTC0no31I2K3Hj0k0s4lxJySlc0
XghyqYadkbXGE1+pofRb0WbrqHE84l1+oSL7QYKNWo+uvUcb5qEVECNVmUKi7wRYUwU29isfImqO
knSpBpYwLNfa9WhF/jo2nW9+TSg49s9z6WwGY/qWU/Ok14pK1tB0uaqgc6091KtNp3+sa2sTg7jF
PoF+IWmPVkrotSXw4powd6O6YvRHZI5Gu3xJk/jgjDmWFkH03VuB3ZpweeBFhRnhIaUxFuKVCKiY
kWPw1FZueoh0/xxZyN/Q+T2ERrBTPjBubYBLIbzPUWy1G6XBqykjr4ZZqoml02IGMOwvEckhp1LR
vO6CagBT3Xwxe1EvPL9EgO+8AMRjDMfq4egDVUcfVozHfHFoEixRc3T6GDqs/DWXiKHqNfD6HnND
DgLJnMR6GDS+JN9SqGzb0NGe4K0iZAiiD7XenMzQPOa4bRalgiqjx3AQ0vbFTIVznmLtdQyBk6FS
hVVKCooJfONQOPFzVzGyeOTYM830C31wwJfQjGZIBVaWdto2tAYYa75mLfygqB7JF1qD+3zPycpa
RZ15tawqRc1u40xwhh1d0WWgjRkzirP1s4LWmzNgYu2tY4TvYJF4ubvp2Tgu07I59JbFfsaQABd7
59tg9N5FJ3Rc9DgCrByydFxOl54UNYl8svVml1YO4BX68m2MRfpIY/MRDY+9Az0AGaPH6Y7JlMql
k9JmIOl5hG1qbm1IWuvaYILKUcuDod/hEP/gau2LSEaoJAHNvsE3xBKakLO1hvG1T7vumUHkKxu4
I8+vebB71seOHiLzsaLPbmIcrFzqz277zAHginILDJ+dZF+VFye2viZ1avNu6ToAggTLT3gqBMb8
OXEmmFAQKlcNCXJCbXLPIj7E8IYVeuxvjqGMhxqh6sKi8UzSmbcIca08kibwRR8zcEYM10udwLiz
N0+tVL63vh/PIK2Q5o1aOymxPFrYO+yEHOfFMQwsyGyxplR+qT2p7fAC4xtEyECm8B5PiAB5JpDs
uvpRb0uXMlL9IdZRFxP6qViXN9mmgTtu5B2WzEz7QCLvE74Ssa4Jbx4a3V+G4PG30RzO3Jmtsxag
i/dVgGYqtlkbQvFOAUqzr89N1rdDM51HP0vOjM3kUXkoLaKAtMkIpOCyi/N+V2J4YGGj1sqth6vl
jJ/wZLdfoDScBhT6xqBd7Fzdwu6sSfqMpcTLVBoBYHipR0dHWRuv7aplgkrwNuTZex2GDSv1AbRP
Eh/x3lRvI5E1K8qY1VHXRXVysDY+mCr6oDdWecCNeDTYwz3A6IUTIdxVUGTdThM9iA3IsmcqpC5K
F7teYcVCPp9hbUyi4Jo6xseSuEAKDCjZVOGcDa0f995YibVm5+Z1jBRKLvChr25pgHEYCaRpn4Ty
xmeDguaK+KKbNcSzylf/NtVF/5TUmC9YZogvQB5WY6ebV7s0l0bXwM80kMVlI0OhOeov3KfZEh8n
Xzsk8yIsUDc7LDeIFYjXXRxXO1IIcVqnvrnTHXkxlC6Otof4xRHNtyGCi+4i3e0nr9iEHWXskMF7
N6YepecBJe+gFW+hBAke0OvIS/VetjVFFXb9FfwoLEdHgc25GBxMgaH/2jnjCs+HeaghEpXaUFIa
a/qHxqha0If1sgJ23DP0iLi30NB7OaYvyDmsB/R8n80fmuBaJmiBs+JcEaq3dLPwhbKrE2xN22l2
pPfouH3xBdV2V+xRi+Gmr+De/vuP1DZDFrHg6rDRIe32m+eeZo8oDgXVmsrGT9OLr1GHk2LCqOBK
iCaltTE6e1ibTj9eSeSBLQhPR9cCB9qjPm4DnRWlN3oXplhslGbbb3IJ53gsNTQ2//nQOH61zI3Z
piKBCrSYIQcMvZbm+zsddAfrPRyWcwHv3c664bHQk3ZTVzGlv5QMTa/saWIkDXiyHkxclbMuy2lf
Y0QfXpvcWYGCLj/qFvgOnMzuNg/L14Ik2Mde0845mxqLdt1Osjmq4AItVBbSgG1JEavq5KhPTkex
hnxJSWXzyPaCcqYx7SLHo2/V2cZtxNxIvjJtKhyOShlPRBKyVGLNpPkru7cbhjg330mS6h4cuxue
lGbOXnxsT65DSxa04Ka3AOw2vfnVHcXWqSznyY1GeQy45QlFLyJWdfU44mJlrsGVHEVZv2WryQUo
h/hZ0U57ZqSxidvGSwDIulx0oA7WQRa5l6DCQSMBXCwwG0JZ61P78f4hT7srYlCUDpb7KLXxuQ60
etGFw7ONpGHnpvaxtmjDhfEpdcJtJ8oD4iUWN+w1F3WAGlVAfBaUDBH5pguX0FMKz9XaQ/NwqCkT
SCrmLDr6E7L5hRGXN6vV+ie4Asj02FBtQsmZx0N5UWX8ghCT043QbWyp8iNToJUAkchY6pkm9pGK
P3qZqM6SaG52/OXHwDT7VSQwU5hFsulIirylhLGkdRF80qKOZk8GB2IkiBDTnIEU0PqY57PkS0KB
1IOCohbMX1frkeFAtcABhQWPdJGiWrY9TZnMp1yvcue7GbvnzqsCajVY+4pCVUvFVisIi4nwjPIA
ymN4yHydqZuIYQyfaURXNvqcOY2z0TWY5GLSP01ero65PmovE0WCFepVcxWaSrAY84eFBXby6DvD
x84zFMks34IpWqTF8EYUsXlIWHMuesANIdKEZekx0BIFvpKSy19RznRBGfH2jsjE7FdDlaRlDZia
8kKPH6J+BBBWEzpQpP5HYwrbBQ4VchXTkjjOJvvQlOaXukuBwZb9yR+zY4Ff6bk6RWJ+WYlIWpUF
Sr6+NQG+YhGDdlMljUetV5B6Y7IUgdOFul+D6yp029x2ELNCCxOoH+nHAmsbTGTJBKuWQ50DQjY6
9iN+665CA1kF0Gp2HWzU0c0wPwhhxSs7LYBttq2zIAWvPYmW0VSW5Wf62nQ8a+1LMdnDmW3agz48
eRhk8Jpq7/TA262R9gfXiAN6tGptT0VzmMy8OmsFg0oG0P8ho8LBi19Ss2GIrOoOSo59teZGcFT1
OHq1W6JSY22bRXnOiGU6w80t1/kB6DAmx8qHfNQP9ltgtjQAJl8/x9iSsWR0JHh6SG4CIxsvjAU0
rC1r55JEaw1Ocx7stDnTdCKZOa1ONZtBDBcgbmIf0HamR5Jd5ZaKJav8ACwUa9OvbtmOJyclX6nF
QGKrilARCA+ctPYempi6Q1WY59DWiEQcYgwnWPxJ6GlfB6bPGjAeiY86tlfouGP2OSzomg2FfKhG
0zgmjGFnW0+rdYuu/2GW2LPT8MSnMC64hUYlkJBNHztGuB+fVT0HI4qXUhRykSc4L+cucG8EB8Is
VvGH0QjHs2FP8kywmzw7s+ZzaNkiiJj4UBKK+4deoaxOreiF7RQV7h5ad2X1xV4DfdNoNsu5tIfP
nsBqiu2mXnWNg2h1dNudMCXOlzQ+O/UAi4XBxkhyIsw6RIe0QdcpTVr0fgHusLJ994P6uwDTvglM
YApx1bQ75HeMy0A8Vihy+pU0d5lG47yQcbViC+AzbRWHaGIwietbgp5yi/qzeVU+WY+jVb5ZpPbs
8SarRVnT8qU21uzbAi9sW5fZk2Yk5r7OyxkZCxi0kyNd5QGdTZkAxKlot7IolTWsSTVjGog+S6D/
hR9jLS5fTEZEJ6g2MAFx5DvOcGJtla3Ylqsb+IQZ3BEV33u6KVrBP0IrHr8YWLbQ/u5UZfXaNkAk
ROJiRfSxx+tmsEok0YV5ajw1wmw2LNNaWkHDuda1TyPepo+JDgcoQC4mgaw8MfR9CkyWkH4Wj+ey
BP/kuFF7yqNobVZiDmlmA2DV0XTOUQ8sG0OTHzRv2DYsU4VUEU2r1jnYaqR5Cbww1hYxsPUVt1bu
NRV81UYqYSZE8N71fRjOXXEImCdmAUhfL8DZedHVDI1s6UoGYJTEuKZUmh0wRUbXwXKHdaA0zqow
KPa6lPRAwWjYOvViP3XqOS6Tx4nBSbJTukRh5e/IS0NcDFcOBap8KqDHXmWPFT3vgVhasvnoTeMh
9NzhTB7D1i+gjKZjxOqgNZuXNjsUItd3nkVHyTI/6uUTjLnxxWoi/SkQZCOGyXBFCDNCEaCGWsCQ
zDz70aC6Y1ZNdG4kpiedFTXsSSfasBME68q1oPlumwciGhnbOE8n1bzHIgv7J99HygQ5Bqm2c84p
DANdTzel6B8ZbSRdRmhRFgSWPltFJrFEGlnr8FFrnlrkbwsLjnwDO5oNYgIMgWruaugyTIMsyEdB
KvgUUT1MouTZB6B/RclgB3n3gkol3uKN/zhmEK9giR4CGcZHx67XeteeY2LIH2k5HAuRvA+h89TP
F88MpXNtlBljLVBqifXFubqOBiJEOhBVk7dRr/fzEvwCmBVdN9q8vrauo6vJq9UGxyERLoKbZO1U
clx7bl8t8mEC5lAH5SaB7VEgLX0x1ehueAd6DwtcTnxlwDP3ksoqPdSoqh5o+72XkWEuA539EQXg
8YYsTygykCmAiu39r1O2heY8P2ypYqtJfo6zdy0CMXEW6ktpvdEfRLwBJXHJInUJ3t48p+R8Of2h
6CmFqCLytqwM8xNRteij2bNOXusfyBeork1NGy/1oPxXWlFd7SItDpL8uYd8or7M2MvWiY58Dyhr
V8kIplu0c9BfNwtfaOyxOnKz9GxrpcrcweU7WYl1nIyRPUruXGODPVyOVnSUawcN6xqAa7eISNm7
jm2UnaciQhvIZ0gh6W1jxV96RD+F4nr/MFHCYZvSn0eE3LWr0zBU/jIB8LwxNIsp1oGuELeY6EUs
412cE2toWO5L5o79ych64zAm8YZB6BRbwbgqW9b3Dguhl0b7isy9ftbzimaBY0a7sSt5w1+nanTP
7lAkVyoOhJlO7fckV7ALsk/g9cer4doETcyhkcF82GEs7e3Abgo7d76EFmttjfmYvO7VZ4+2noTc
V/TwMoew3ozFXS/CZOk2Q/MyhV8IJ+BqOAR49FZRP9XKEOdQq08yuBgoLOgiNXBcBkTWZZhe2cuR
kRdyEUtPT67Kn+XvsQwWejmbxF2KrcwaoW+TodGCVcm8AIKtIOmiCwabVY9lbhsYaKcx6b76dhk+
WSLcwbqYHjUt3TY6FLouGXrEx9MZcWN67RyNPF8yz+2+PTO/vTN3OKcg7PamabqPNnmKt6q5FBUn
iR6XxO6svcZQE9m0oCnQ1dRes0EnrsbFsCVdDKCzf8RK2DxzN5e6ZM+lSW1pR/r0nMGlBvGsba2R
8g8OrI7sbTyYfV6fx1B/wdIwXHWUFuTjwHPPCMEw0brUZVpdqO3uZRvQfR9jRm3cJ4ZTp9siaflS
kj6iTGgvNhHAN8EcQlokuML7NyvAy20DQKcGDLAbMJ9edZzc6G6wO6g0ta62VBhxA1QXtgiIrMVi
vAn0kqRliZx2mn/C86fnpM8+51pFq3RCwMgUo12tobYvNfMugtB1ZCjtCilIewlwkCCxud4/IOxf
aVmhQ7vEYx6hqdlAHnsPw1ydvLLwbxiEQZ823BZ/ZgWiiJ9uBn3BBf2YhiX+tLl/aTJr1lUDbSu9
md6k0atjbYc2Y1aykw1NcBTh6U3aJPNgozbZWWMHvH8tzixqK3n4LbCDlyYIKI5mBnOBIgky7NqQ
2VydEf6LxyCkClz74kWqd4ww/u1+gCSBLclHRhgwn6G0k6eErLWgJEtnSmOSX42uXVWtTqhl0xO1
O2GdYCnp34YCU56ahmEzEfAFhAdSu9B9b6nIF9r2A2stq2UrVNW9vxWtMrGh94csUOIqWZNRi2cL
WI1EOk5AfLZsAcvDKIqTP8sCU96cBgbougtzFxjGjAEh6t4tpAGFwLQvpWFcjOE4tvF4zTNqL2RI
g0RGG1uy0gTjOrWbkMQ2p6vC56ib6lsdtEdTGyqeSr+54Ye7JbFunh2/aW5Bgdg6cEV6uv/VNlU4
78tBHtCtNDcb4dgikk6zv383tny5KJMcmcj8s/58pp6ytM39Hy5drwT8k7ukMfFdCur52hzZ8N9/
tutzMAxlGqzu/3KUOfWWvn6GQYBDTEbAKGlS0JSdf2+oN2pfD3Ct758qPIhHzQ6gYsx/uWSaODmY
vH8clO4UF3Itf5yrW7RAuT1j9+OQUnadA3b8+2c4L/srDRqo+mJYVBGSjqK+3r/V8ApDZxyf758F
FHaCILMf778g9aIXOTjJ5f4Z2RmEHQTix/XCGlE/aG2THO8/KEEwo7GOrP39EmDeRSBRZP3u/qOe
nlITp864vV+CLkyiVWra6eb+XbRD/hpDQbq+f7eP5hSuVuar+79celO4FcUc/DtfXKMB2i6hQy3Q
kLwiL2kuvWv6ZI6l3pKRscctUOizXCHeDH3dvQ60y4gyG60d+s+MyoFW7dEKgCqMq3Lm4Lc31bFP
SpTaUf0mShb592s1sMy3Q5K27p8O7LAf0NOogweXcx+IgR4BdwTXp58ehVZ3N51Z9AFUAEXi+VOz
BOskrCjbF6RujWgOn/Ne+9Q4wyGoo2j/YyjTSa7qndzfDvO73rCswWByzSJA1GXRXfMiTS6FNuMD
TJgnOYq8W59ELRkZPF2Vn2nP+EKXk0ndI82lT8CRnz8RQrZ1oa+t9KY69Dk744DiwTKYYsQGDeLC
gLykjahQ0/Ykzu/JdipWWaNFm7i09RtC35rGUrABtEj+u+F+MOdZIYAGskLyAedKQWywWFe/Wjal
Nt+vtM39U/4+VFUky9SnoidCu8dLlPA+E/AGGhVp+I+HoeflgUitbYL5mc6rkLlFJMdGo4hR6oNc
6d34TbO5nIh12dZUAx01aToH6XTfxMCEieZ5Ibog3RuBMG46xYNFwrJhPyU9heoG33Yb998yARkk
nyWvlp5SJCmy9OD3I4YAJwoWUyPLg5tRpKMk80lT8DiUG9eb3iGLJazFLs1AyvQlf78rP6q0QkXo
gOKhfuIeRo3qZQNiFIm7QM0ocyL8AutWNsZDoeSwAyg+53rMmcjd6J3bg054Is9kwcpOXTMLRnLc
kRaEGBLRt0NVK2EKjhsihSZnS+QfosySciKT2qubCgIlJuuLUoOxGf2BNOxk3E/SC09hze9PDTGD
0mR5JFu02bnJHFBWFt4ttNmnjgnbmso6IXA6xaPpv4cBSbMOSVjU9UAFgYVcBvlY7IrJAC5FbmPc
zvlSPiB0Z36hWDkOq44497WW0Gat+209OKg+9aEHP4/aLCM0dFGMIPgy0umHhv1oS7gJKELG/Fgz
w1eSJemAekxx0Ka+ux2P/dTZaBo0qEVNBOY0HY39aOOsy63+TVU+sozKO45iuhb8rhGtxlPBkpZf
deOFcok3Gy/1QF1Uh8GrRdmzg0QWGjmVVyQXpNkHzSECIwHmW8oFK13SJ0FOmzTmbja6lSfdDTdF
5qw0gFYvCVmnp8Que3qn/VYnpuARPN64nGzIkCmSKpIpvuM0iV9BE+QwgEwCWD0Zvyq7jADr6uSL
Ndqy1JLk1S5EtR5jHCLm/I5UYx+t2tyeNjHL0hOGUf/BHFCEKCqUuyBo0lc60e2DUX2YeKIbDLRb
p9GCpxSoRtHCahvbND+llujJmA7Bn6nhK5ZbJxRqoenqk1cNNBHn38wu91RWo/14/8WABJZphJUk
QI+6IcgqfQWc60UTeisP9WTmWGBbst7Z9rbHraDfrc5VpReveaqARZXhMeIxi7qufC1rOZ7R6362
4QwK1/0QYG89NSllBiuaC9eAsZ2pf+0JYySMDnDZBEndmL/UQPdYNy3zeo1QkThG0SzaBBpW1Qys
1zK0HeE8gCN8s8E7Knvt09h/1UK3QfIUT8QiBPmr6VbvqscLUVO+JabjOZ3S/mYOw5ep1u1TFU6g
j6NRO8c0I4Gn7m2olRforv115AmhY0B0YvRqmw498sa7dPPUkKLJOEUlQIKw0dpXD58iswrbCwSd
ZO5VVnedSHt/RENF7jM4lf8PDvnfgEMc50/cELwcyafsK6iQ+7+1+/p//8/8Az/AIab+L0sBDFFK
sPQ3bBcwR/+tbv6DADFMYQjXJENPQQf5NzjEEf8SyNalLaXj4MES/w0Osdx/KZ23VdmOg7GVZcn/
CzhEn7EgP/gi98MUwmDj6SrX1h1d8agCPPknNiRqDX2IJAmhaRXJXWmpRyIaB4hgGkFr1vih0QnL
rhiPNFHeIs1EQzbmxbr0YXmFbY3IRqIrQ75u7v5xCf+NOPkn0kSff/NPR2abSrqS/4QuOVXz5yPz
Vc3SvZjALWSj2mnshHeZn+zi2ZWYSrTVpqIEBo2v2tvt+I5vzn7MS8xqceE8EGmOFBg6cIRgJEjX
adtWb0MPOMljgvnxVvxEY/npUOdD+eehgo2SFrcJDhO3U6hf2Cu478pQp4UKBhQ2B14AsFYuRZNR
QYTS8P7ZQfa1L0LMoU5+AyD8xstrLAgbI9VEWXL550tn/HrpOB4AMJaU3FJ3BtD8fOmQKoxGIRqx
CttkJlW5/CklDc69GH7YrwcHJUJo4ZpXCYM10Cdy5GZwAbbohy7VCV3shs+h4dhbBihjZ2DqQM0e
Bvhd9T2WfhJ3KPntCuh3rpl9VorEH7PDDZLbkBRtgGf0TaNh8efTcnjof73MtsHzYAhpCYc10s+n
lXrYbkSTjat+JL6NMkv9IDZ0ipPXIShQ1aOHjMcixZ1eIwAy7W7no955jF1j7ZOg4LWa+2mMWjTV
KCIOLdt9sdAN4rAT23zU3OycpaUf7zEP3/Q8Kwg3VGz7ZEYggEXvrLBYs6TElcZbrSKPBna/9tzN
qVxuHjFlhcgmMQxecq1dF97kn8iLVojaAlJhJ8s8Cy77A4BWUPCR68OKaqujVurfo6YTn5Oy9o+Z
BkE162kpk024j8Zydfe6/HC9BNbe8GIWkPBjoOMAMBN+1q5BnSUHyykoy1o95T75rmd4/O9JDA4G
arY1X+EU5pxc9h4mJXlrngeXZKSPSVOMw0rZ1WgUi+ZQ6Hxt6NmMTbOK/Z/vnsEI+NPdEzwvrok8
ytSloTvil7tH2F6MYIm6tEdsrtX0w5MZ9JdUe5Q13UEYnBb2t4htQ/PaWvAldTsksaRxaAupRxG4
2h5047ovh1NS+GgCE++7Q43ulONzh2U8EOdSlS4l3prKbk0ksWFWR0FG4UMe0AP/89mYv75inI2j
m7alMxYb4Mx+ORt70FCAAHxYQSTc67Vsj52nVqml3eiMTB9Mh1HGrgMiL3TMjVXp0ejsEoqyIbmE
bC5hyXfeAe4KtFLX/DKlmtpoReNcGEfyJ0x5z9Tkq1dX4lHWvGIuLW9SAVuiC+ovWlTYt348ZlJN
SHGHcttDrnigxmnseMBYsbfAhksyAolhRl1DxC8pGOCW/jbwGb/fU8c1TFO6vAq0Gn8Zo8PCl1kH
CWhVeX1Kftp47MPW3WR6ZR1ylwzOXqTuZjBL69DTioIxpD05AJDPY54W6z/fEn0e1f45Cs+3xDUd
JlP8C6ZlzISsfxKwQjBCcQ4mupDj8Hh/oACWZo90QFYkg3iHu4u0JYaZOvQuCtCJ3YfhvxyG++th
MBnYtuXalrRsC+TGz4dhdLjsapMqasyr92hMpIo5VBVa2Do7sNGvd0PrNC5zjNWKB8GfWiJKS/EW
eAVLuNm/HRFCRLeMwSlFTGaw1NWbVP1tgv1t6re5c7o0sTRTj0TP8POB5kKLpCbo+hC9Q+Eqzc9z
dxPABc0NXYEiIKohDzVq/rb2liOZ3riFHm1qA+dorLl7ZQKIMMEs/WWcN34d5wXLJCHpgEjF4ghN
1c8H5ntZObbglvAuVPHxfmRUBT8hd22pLQ+rtCw+3FN6tKFxHywVaSCZYI0lFpoWVsgXTAEkqBg9
72CSBB/zyD+BYJv2knr347ufNuNReASS5NKNry6Rywa98Gfhy788kubvZ2Lapg7jDTGirQvzl1Fi
zPEbVv1k4ajltbi/DNqU+cvRTvQjMoEXvM7gRCFr1BTR7tOSG7jIJ9gA3KcFz05evMyFPdqJYIkD
FH+oLYwrrzsdTzd8w/WzFwGAY6lZjEHzCKgiNeORK/8s5UmSELaAqEvapedWT0HtozdxDeIHLMc/
VGraBbSDzjrY5NWfXwTnt/fR5uQtU7Em0lnHivlF+cf7mCUZhYPa4uTno6qCuFtRoqSNEpOywqAM
F9eDCLHOAzff+Gaif/ZNP1hWug9QzSpuiT22xAa3kU6iqwHgDFbXWscet+RSo9PWEnqmuveOdzja
52PUHRWg7GVyX+FZeDkiEU8f1ygd5QMprZ/LlBytVB9ekszsTxKF24MVdDWq7XJc0q17Z/VyyIFD
LfN8zHdZUbzfvcl6VCPmx2W8NkO7pGmhXe7TOzJF0i0S7y3Be7IA8WAxtRFnhtIUSUyuxPIOchLg
bvFrX1jlWgevUZ23HgMUWBD7FAZZbEuDS8ylrWxBiEkDxQo2WqCbRwvR0X7yK291H+d9tIKZ0Xd/
mZfN3+dlxUbDoH5jsN9gEP/5Ns1hmTAaSnAqThFuvKiYnZkBgqUQW5Xo+qOrCfIQKRrYQ2GuAdFs
tT6jxjE+Jl0VP4/UMp41PbTWnfk1S6ZwM0qSEnWNtFknofCOqJ+eGbVJ+F8PHj2SB7trPgb2vbRI
1w5f/7JwHfDZNM02Iqq+KMg/h3iKnp0o427QXrpJz3i0IvHy52fUmF/An+cMtmVyPm9lscIQv4yB
ZsE4xPzJyUOaeGgoOu8dmWExSNOXygF/3GYW3obZJ5ki7/Qc39pSn3wZBtHtW5eYkBEJNRaT1j0r
W0K3NwpUa2l9NHzewqZ0q82fD/n3lQfzi3INdm0OLEr915WHniUjtAui6y26Z+SUNkz/Uy8rZP32
tk+bq1DaNmib+C1DXL7O3eHD1CC59IMMCYK8ZOyWNqpJgndcHFvIK/UVD6l+CjuyYuCsBO/SwCvQ
4JM7cCIE7MTlcpC1dQwHG6WY7ZJlY99oiKbH3kEbBnzNWpMxSibTNF8jGuUvvmaQQ4XiZRShfaFK
Yf9laDV+m71YSnJGuq1YyQO9/GV0YfC0UnNS3tIMMxoEoG5WImxL9Pn61uqVd0jxKM7r/KBzEPqq
9q2uQT/FU6nYNJ7glFx61iRLVWXTWvYDGlKDVrRdBI8NZMP7jpYmo7Hw9fqSBtk31vDW4c/3Up/X
Aj89fjbLR5BOtPd4+Fgz/PzuJcJKHDqukIG0eIk44ktKhuHK6V0Yai25tT6ofGqyif/AciN7iSK8
hgC2D0qzz/+LPfdvF9XkceeFUAYgU14J+5eL6huoXRm51LLLPGPthkmCbYewhQrMY2e5N1wNGGRp
wZFxgLXTUs2KZLZu64A4e9Qcco984ovSKYtA93lQmpKMYTg3ICCQzmJkw3KMp0e8sNE2wfR6igzi
CpPKyf+2MP114r2fCCWNefq1eLPnhes/5p7G7Ke8KkmKxFYcbmKk5+smCj9RSn1tShFuhMyWfWdW
FyOhV5076VdfBOUtwJ6ZQiyYohIjhKOxunab8C9vsPwF1coygEWXxaW2HP6zf625QMSgWNpZXOW5
bOJ73aaZDdYzOnyLMOupLuGvBb1knqAzqnTt6lI5P6SyIW03Td1dW7df4yy4qqEND2i7FZxWb1oS
o5mfC/IHE7cOTtnkSLJh+004SWIo8L2t7xgJOPKHro3wliSauatR5O99X1shu8oJCrFcSK6sJtLS
fqktA0VMg54G5j+vB8186q7axvcDeaqBe+11N6b8PoR/eS/Ub+8FrwQYW66Smt+PX+ck6DLRADkj
WFE0IyVzdLOV1hXB2haFvQNO+A18KtgpWGhSWqCCIhIRkoPtTDHYQRCb7BKY891IXPpBfTDGSV3s
wTgkYxofhZryRYzl51qnyZsxJunaJQZkL/SYIDJd4OvSunhrRj0L9NBLQuwu2XgmVmY6ZNLcmDpT
ldnnaHINf3oc9l2kUuIlh52fE4qkwa5YDE4PCrzzduy3wSSa35K6m696ax2cIaQoNOMlE8pqDw2N
EGzbDprG3msw4hNcIbtiQxgxMXWFjWS3nh3yVv3UzL9n4tF6IMerOOhTRN6oIDFp3u50vqYt29hc
Jqkvv2tddXDZ+Bq29WaSpP0A0WWTsK4+hjk4Kq7TBoqlhTqf8IUARPX9NcnGGfaUuy67p3wajlIj
VebPI57x+6LQkDxErs5t/R9WGyimTKfqHbmElgtEvkS5afqfJ3TmhyIh4pIgGAaQrCfm2mpQIuBp
W5GjtgiytviQ2P2LCEbrQEtNXVAJEO4MWWqKwUpYjeI6DuKqESf/54M2fztoHkfDVuQJKNfi/7/s
LDlKKKeAUlduhzTJ1LNsTd9ri+2CsL0YfbPVa/mxcKuHcWz292vpeOFSjESBQ4oON1E+5ZuJRoQ9
N/qB0ta3KpfHqB4+tgblNNcoh7mdi/cN+oNR0O6CbEjHEFjVg19MJXpGOzHcRWDoJKK01se/nOFv
sylnaKE25q3T2bT+ulEpRd5Owsc0/2P1jIi/WeppmT0a3WcRGw/4qa0ziATWG27VrYh9LpdJTY5i
DllGp8eWaQpSMtab/+LszHYkNbot/ERIEEAAt0mS5FhZc1X3DepydTPPM09/PtJHR+621T7yL/+l
dkm2SRIiYu+91rc2COqs7a14WfsGuIkKzpOJ/nTbI5aOrKaswU6dqhnRd2vbw47Fg8l0J49QAzlD
nl4ZitpbwhoWVDpp4Y9tPW3ghan+wPHm95/c+NtSY9oMwAya8zQxdHF7YP+yUzhtObdzMCLpmnTr
3OhY4aogBKgf94+zDoooYnl1qtE8FVMy0YuJBAmydDaa9GGYuwtZSNpBIuh0O6W09jw/TImpLvex
MJPnRUvZWSidl0kh66pru+NIBsPGGAoGXKaMn3rYQSGugW0WItBLGms8oFYicEuZI1LHRO2NwvxS
zJyt6Y0CxlwPfVZB7FZBNutelPVrV8gftWGZSPH+w+vKnTEpxKVjYT79pTiArDBrOh2NLZ7PZoNv
ubsmU7agUmKc2K8VJQF8gzcYSfZaJcY5dQZzL0W22hzmatOKrjiEbTr7kaKnbgow8qJj7hQxY9Z6
BX1ZPVC0aPmX0+HftliV55luEFOD9f8Uoj/v/0iv6LbLhJoFcOluCig64sSJfHqNSIGd+D7SWuEG
2I48AlMrp3yYu+ZaiD5mo2nPehLlZ5SJAfIBTn08hc5xMIwJ93jZbHL2d3zLjqcbpu01I5S2RCfW
DSmaTZIj3OmAWhNR1vyMMv6ps7uPuUflZitYbtPIaPd2t9qVFbS1KhlQtGldFTrpoQoCHB1OIvZy
PbZk1BJ+GSO2VRBT/f65/4eFWGdAwjlPY06AFeeXyidp4M5JODVQu1SEvkG/Ryt5TgoTDx4CaK8I
mB4GCaSqOGZIUIw5E1IODIifpnPfsU2izLFdpLWPbYlGltAFP06MCI2/OOOtpz/RLNGX/3LVbOHk
cfLjbwfmYRK92lUDV71gTl9kZnilIwmomrpyG1YNOg48HFqDmrNF7zvKtjqnmfE42nm9nWeUGKQt
uosT6i+1PLZYCD2hobEBC3V7HGOQUt7vr/m2dv58yKchqXOIEZJ+iKr9chZtO6KM+6GXDP4h50y1
fhxGJXMTcHxAM+V5TCARtwr4Fn00h22ZxbXX9s57XudP0sQbwM140WAvnGLy1zkZ6ZtWEg4+Jekr
3I0AN5GlgWwmQQsfIBLcQfX7VhAmm7YjaRgJcFWjPNzWMDMR/1rE/G13lLpB+5BJJM19Ew3Az+8a
2XQzH9v43z6PgE3FrIFWZqII64QyDryD0A9wvTiKWsWjqk7QqWXy8Pvb/E8PtGGzgZmm5Ayky18u
g1ptCO1FghHTUEAnxqtqMtqXQZY8KdNT1Cy6D9tQu8PKGmHrJtdgKvAXVmU/btRe5ywbrHN94r47
U3UAyrNTEQrmPGul4Xa5BHgFAftfagGxfvm/PBwYYOm62EgDGSms3Zm/bD+TTUs1TgHiVQ3rJX2E
xYsNo6JDuFSYc2ILxypOE42AuBf8COpdtCjvmkMiJRrz78Rot/sFj/o5UoqIgRUClNWs6HdyjYWm
QXWAVoOaHnFKB+L+97f8dnF/vXhaxwytWDvob3L15i8XXwLX0ec5bDyYqls7LMdzEaH4tpvzbdkk
7QHalJCfBsGXGYR1poxDeWLgW7vwI4Nja5hf7B5EfYEUxcMt//ovF/jrlGa9QFtojJ0MRuwwlX++
uwoRpwy1osZTSHhw1Rr+V9TSxKqItXExko0biIvPtU0NBLIyhT21WcKAtuRzDeLAYgv7Ctz/69yi
9rGM8JIKvD+/v8a/PwGCxhOTAl5g3p2/HS4jPZ/K1YXhIQNwjqqNmEtZ6nkXd0bhWqzQp6LsiNOp
4/eQJiqhpYhQglRfzoqT+SkiritreXQFWnqPBo/78YILzUtjtiWVWRtypjg5tfnwb+va+kL99dun
Tc/dZfTFK2dxLP7lbDDnI9CSmMDMbkVeS6htAKbC+jw5MWM4xgQgIAg+Srq+BCG0SXD4VkPJ+wfC
aK1ZyxHBeBQoKfAJ7VgFYJGUBJMNds/jYsrxUkbloSbdMgnxwpozdDxRGbl3a8QsFn4HxsHpVh14
i6ex0/zIse6D3kSf2AHbRFnx+B++Kku1aMU6ui44Wfz8OKlaG0y5VkVeWFmoCCeUCGno3HeyS64h
onJoKOOncLAi4vlyoo70CwHkvgh7hGWGv3DAfWmJWcia/ADx46rkkfQhcdNkasqn7DKJIrz+/pr/
fr7lOvmoSBMM0xGrXOSnBUaZrDqJuU8e9hyR5NBKh/fObo1NlMwg3NeXNiskz30/LE8VFLqoPYQz
DmN44pYHDPhZNss7VOXgkYMrCAWh7utoVi71slBAOt8Hewyv3frDCPblpDHGXecaZf68kEwLOKw7
q/TS940BVLQusOSPMc9CUQaR77ShN9tmv82xgvpjOZ+jnNJbNBJfjeyOE4W/3dTJ+fc35fahf3l0
MfAKpl5rnI9964n/ZdUlxSSyNM4F24Ce1a2BvSgk8XKWjlG3ob1DF0ta27GzDbk1FfnDqFT8YDRN
KmZkUNoA+cUEuABqufsPl+YIpl6WbjpIRH/ZxoxSBQMZCEHbWy8Pt2ZVmeeFC/SG/kNMIM6tOi7x
CjzVRXDC8Xshmm0LfNj+CLvJ3EB6yXf9KrEberv5l7fe/IcNixvHVEcapkWtuNZTf7l1KR5K4iBs
A1utY5+JF60fpWo/3YYH2P3WZvshmacG46+sX0prFr1brZ0mSoRvUQvZ/PYP2j1+06aZMFOjy9/h
lyFLb4EHVIGZY05kCd6v4VVfaf5r9/4s+Hxnfbbh3IsRvG7cCW8OWvaOiiEhHez30apxrWhUamGY
3EOjfISJ0u7RQtrEo+H34nYgh6iUl46ImkASOBBTcoVL8IelA+cSa6hIkGnfsV2yq85UOKJHZyxx
CpyzVR71+6/aWHefn59CVfJacvo20If9bQCLJjib0Z/SrloFNlHQkGyT8t9r5vRRg71Htl6obvWK
LtyQGAGNJn6MqvHttsJWczlDrh7CizFhRcGaabBJFWJHSxkTa+vACx3S0zJr4lBnMDMnzbiOKXEp
t9NZuCTxNh4WpjFGW6F4xpRbMwXZFFJp9lHSntJkAi/RBv6s4lVI1VJsIqLGo7K9gKHjmtaiz3DU
S3FLVVMwwIxc6kJGiEeZ+kzvwrm3taJbDZzxvzyHYpXA/XL3OHlQBKyviUP7/NeFLe9TFgupcqzf
dHqyPJpJNNCXAWStjIrh3qZ/UEze+cjLY5iR9rF2qSU1NenOUXw3BY1n4UW5KKYI8TctEAyQgl+J
MCwo0W99MC0boLxk5d4sVP0l4RhPaxzBWSWzgLaG2EKNqt4qmpWHTlK1pzCsXm/DXu5EvNIEgtT+
KAoCQLCqRi4jNoPdAwwhkoxlAx2sPoS1DkeVkFT4M3R7lii904YaVredUepz6GNfDUcG4YEd+oGD
yFwktLddrJ1EijAlrXdUsJy5ovbrMk7WoWeQsZsD5PfGtMScX1FIpTD/4ScA76tyERzsKG7PdgL/
kDBW0SnTl6oirmoWBklFekO8CiwCvyjq0p/H5a0m+pfp2DyeO1sSQGQxHQ3wF8jYF3V60fUsu1Po
Xe7ASKaHOt9iWrHoVYzdboYf4xL/esoX8MJazeG0ivCORHBPLmTgXrp0yDg49NkexCGTRCuw8FgX
l1sLqcjwzOYQJSajV89BCq7WNu7qgfaHjbfCb9HUGaJ6+z8suE5o8583rmGkvv3zj7U9IHk2luYc
DjHJBKi3/VyzfCeu+oO0hi9Np+R3SpM6e6cgu6Jolg9QOzRDEdkh519B1An5FxCdHMjQ6ZCeheE4
e+yywfbG1l1Cy9xmtKnU9GsxL43vpGRmVFXW7MWEI32RfX7s2zn29XrcFW1QnMJZL3w6zaZ3a3ch
I2g3PeLGj75ZXtFPXW99XTlG9S4m0u3aK9nejiZQ0QyytroRV2/wwbewXj5GHoc3lEo4cuPYBIA7
afNp7PGTmot6jSkdypb8TTzD2inqSjLVJoHtpe96SuXp1YavehH10BzROB7F3FNyLpl5CBXMsMmY
f5djOT12SZee4nUgC4vOoKEMYLv1GhxhjE6K+8whg9UcA30FoNon2QP61CbxApOFNR6QCWol8ads
ow30NzWMLb90Fud8+1M3dD/gHwEr/f0a+w8qUkE1aNBuhnu6Dgx/3q66IaC1Sf4YhFLeez17Lxhc
nEB/Eiu86vYfZzuyMUBI/SFPA8F9dfTjmKBaYlagAPbMSY+yU+0uDlobC4wo72z6XL+/SvG3JqRE
WskUfh0EynWq+/NVFnmCcrVRGbKtEyHbGulqVMOBX75HJZYQrAwR2ZcEINlr56+0mGSqjnVX23Bj
MLIeFHt61WIMvCDPQBabqpuFtXk2SeDAp7jRcWfs2mJ+iCp7cH9/8f90i1chnMonQEksbhLjv5wI
5MhAMJ8ybvFoVN6gZt3joEQ/utsLVMnikKTVTPZ6sDWGZL4XnJpHKPNfZKfu1BDbyoLRJtjYMFQ2
c2ar52mA4/P/Eur+0+GFvVa3oJsYSMR+KVnCqktqs6/hRqFPfZyE5Q9qGhP/m+N8wi+NsYjENYwr
A4NruFeVUN/lEtZHcrnyf9n+19bEL1vYOghE6qQjjGQowkHg56+9TLM2bTAdbrXZkDsZ0GrsR/DJ
NVGA0bbtWWeVOi/PtWUXf/4oSvmkNqXNklAgGOoA+TeW6d/+Llx/dfvTGCYf+hIkxyWt75JpHJ4G
tcVwHSzDkUO4iqLlAaPNnUEFdzL7vrvv2+rNAhdFfga/ugnolEF+HXRiglAlqi9WOg0gbC3t/qYx
ikiU9w2ARKhXMIrij1ZmiunbG9zzqK4TzEaBkciYp/Fvf0u+XYAFKpB+pyJbDaX6yGaSer3ohlOX
IrxNMLPErc6YJW89JqeZW86Reh6NKXR5LRPicOIafjrVioG0eg/NYzqV41eW7CqgpdPf4caTzwtk
Ra0mZttRpxCUcAP6RR2q+aRo83yymaz974XagX0Kjfyr4hiYqCYKVmdZCE6OTXGAdO0LNFSbP7+L
UZQlhy3465Ux7XG86JcgUc0j7H1fwZ99pwg4b20LoyhKCwDnuaLfD1PVeSxN3bNeLjsny9Jnhizz
Xo5d/FK3wbivpqZ7jPAuM76tHoDZljjb5/eQ8uu5W0EO0Iy0/agBKqa/t1I3rM/I0Gc4Izjm/7y0
1NAAkyk05aN2JHfPQPCJCzS5qmHtt6mmPlJkfChIIaEtuTQZgMDTUqLjqIF5Mztcq0Mav5lm91Qr
ufnk1OYrI1JvjTV8FX0VbEWVz27QReE2RO36MiCtGtvocZ4M7ZICb3+c7IAG1gBL2BqfYkONnpRl
mR5za0tUzGlwUC13TV1CUQ/jM1Mza6d0hv5moVGlK/RoLV201dPR3IVxlOwcJ0RnXQfbzHDCS0An
302g7+wQdEdbxFUgvbSAPGJrUrcKK83DXOqrgR2dLeI6m0M7o+5GFi04w9RhIIpbysrUbSO1/KoO
YXENh2qbZSOUHguS+SmLofr0sDJiKL1ibK+dzEb/1qNYxSceJ2v4t+sPeFn+7eXo50H4mqpFXuJM
ftOE+SWyXrrOUM/WQPOmieAJ3sYdtTE+mEgCDkVKikFYc56ZdHmCpBrvLH18tYvqy+hgwXTmDlNz
cTeuark0g+GrqXQ8aq2B/pGVrkbtp8AnfuFMShQDNNRz26NQMKIWyhuA57OKdBrRgZdkrf1aBV3o
YgVSdjcVzO3fat9eiNDhZNjpQwwLH6COJQtlYxlsK4OsHB8XeLrTNIpcZYI10ZFXLQptj4wHNLMF
fUafFus+ahTOIHRHvdAqjT2LJRVTgFU9jPLkk7P0Xk7LO+xgx3c0zzbb8iGSpdzPSp2gFjHSnb4Q
lJpr8XRq4tByw7yNdkbUgJU1FG/m0LkLtUjcKaW+7OL1T6NEETpaSexmEYY00wDVZih95Q/rCx/N
Ea2lllOJnSrnsZio8JD4eow7/5gI5bnky+XWlKSHKi83LWSFvvXPQ6YKM1iHOuDFYfwDFiL01cmG
CSygrh7ColjuSGgP7sqwmY8ws0yPeEDbUyGMFpq5dWCI7w3ZDEgp+5jlg+UgyIN3ycLLiTqfPEUW
5tGBNYAwoB2esxHbeoUF9jzHV4KZjKs+61+tsa2O7cJaXYBQVQGDkxblVF+ATMxlQj4jaXSXeiDN
ti7hM5EYntl3XZfRR5ubh2kMi8NNJnk79xaJPXiTvgCNWU//dDrDY5ubwcOkmirfbcH2gisP/NgI
uj71K2dYPgObEm+KJ+NRiYh0javYa828pZyuDKQPyMOmwK73OHztHR7/Z6Z4bNNLcLr9yFoyiowu
bXzDhsg3VOTm5R25pJkz577GANQP6Qwxuonk9FyKunCx0jBbTb9mUaF+Z1z33bCCYUNDa6BQWLvI
HWpWPQo2t9VjAu2JHbRJyc1bh6DYOlsfA/2oL4BUa9rnt/evsgbMqRVtgD9PIAuiFpi7CKyWVj6B
xmjPYM32t8WlzaW+sSyU4I2sObtMBeglJhX70tZIKlOUcA8PDX415mP+tyPEPSIPkXGTxVQOZPth
ImrgrU8P0eyQndnEHzZDgm0DMwu1f3CPvZsLDZ35RB+8I4OOyIRCUaxjTR54T50u10JMcQZlVy4h
4Y2AnyetDL4r1cutAC1jMhOmOkZAfvOrDEaBlJaiv+kaQiymXvMyC7cmIFpPD4lxzVZe1+1EvmSK
vV9i4Y6yTDfUYkjh19sSDNru5vygNG92QtGfb7co040fKWk5bqgn2WVZrN2sS+V0e35iGYCnJN/2
Wkkyg+3naUHhJYv6UQ9n8wmcrFtp29t7po+rRMIB9lWB5kvKKDiPdQrje30OW5t4El2hRyA+YIUj
BRaZcNfjHnGnjGAsbdxYOKT3hgP1R2oVT2gMx0A0EY3CYDlnGZRAzBWwHOPjZA2YdCTPh0xIOZir
o+hSaxOEMysyePKm3zgcTbqs3tCewnBzLACz6iFAtwNSza6+gKLBo4MR2NmadM4qeY2k5tXR5zIQ
GDA8R9Mf0QdysZJ/Iy9Ds1Pq7Rap51jhM7MBiNnf5YNefGGNwhi2sWkKrHijvpiAXicNKBIVxo0B
ps7Oja1Vh59sjtEVXDNj3kw+SzGUOLHiaqcIDSLyzEYE4NcFTPbR1skX3MDf0oYTQAH7H0usFrC2
hGJGSqcdowBAnJcsQtvVqW57Cx2F+3lq70hjGb0h6BIkJ7gIYOVVoKQCy88r9nBpFURLOKpytFFz
EOixIP9hnz8QRzzsCid5N9rsro6D1G/mpgAaMPtmGyLPjZMGKy+yBGNAK9akOOyGgCAQYm/CzFyu
CMfus1VsDYrkjVwD3Z8ooxRSqMOF80GQcrqbsQ5HZzNCyVbRLuB6EonCIy/OM5aqtFIZcKQ6bn4V
0GA3JerrJPIXpdVeu2zYWYbcpCaYokq6yCox8cfzRDuabZBvPUSfO1Z3E5EOu2yRpwTPzBxH9yzI
7YYO325BTDSlrasRmuMaCIYaU95H5GZX7aCtfe6L3Vo/TDmQhVQd+N0PtUbN2+SuljSHSjQPWCJf
8lYs2zmO70NzenDEDPXDpPqqugGx7fxZL0C7TGccdqJhcGdFIH8cAMYYF5ZqPusLgMihVp/TTs9d
bE2kSZVdftVHHL9h5tiEe5gFIAfGBw5bn4KCEiUf2RXJU1IGz2VivdweFOY79KbaBOdbpwZb1i/7
6CBEcasocEO7zvZR6JMyda/Y5Z7M1l1TBqfF/OGY47MzWQ9N+GH2JMVp9Y699EqEGTygbku3wlsG
KmJDMI6En0vIrGui58ATyDyU8egiWqITOt9INHWXpyYwWYRwK9Bl2erik5kkvato0LZ543yk8fJB
U+pCVvXjCPnAEgmupsZ8VrXag1N4oJmiXcZYLU8tbLGEuGCi3DyD5AHLejc7p9tMJYQus7blg9IR
+lRrCOiGhCxVrSlbfxAAc92mid8UYoakWcFDdQiAUHVUdldHXo3yR0E+hF18yNQ8xr3C2D/6OtXw
gSxhkOc3bYne9Dg5ItkZ9kb9fYamqM4PTLRNxTgTwEXQINll4kdHV8WhNM98vShOi0DOUUASlTob
vU2W09QaiKfZ8vq+Aq0H7i4XlXUwY8LrF/IB4K/vZ2G/IYAyvQYJN1ji+ZCZHWa3tZLKphNaKnIk
l/LTQahi4/TTgTy9EBYnnbuQOn+NNKFRF8B+7TJ1ow2Rl/fwrGCcV5zLeT03BmFQMNdfQ23eOUo+
veQImk9h7WjUuPn4RQR0TMdwZpbMlk6qXHevR+1zUqXdl3SwGEArloXcrM2PRYNqp7OmMwq7dNvX
ZnOslrnfUcw+TC0etdzpmFJbr6ZVcB1QC8CxE4NwCszAHUxeVsIWgChsmvdaLbYmAxRdSTdN0G2G
SXrjCmvCsTHuajdXnmYohzoOf40Qi+RNSm0ljcENw4JJ/HQ4XntUOa3NxiSi4pmDJ4xeC4BeANcZ
Eb8L74g5c9YW/hQrh4S52CFozXQzh1bC+2Mf1TIYoKEbMbCkjBCq/dQsD13TscFALIDMNdP9dl7j
oLxzIlv3BjP7nEfzSkuDoRRaxW6cdqa1Dwh6hvy5R7G7K/JyY0DioEeNzY8DUfeJ4HlnLogusZJY
AxGMxJpx8NvZ+rNWfQFk+zVKXoAwZY9xTeMBGygQ14iK92rHxucgZ/Ad/f4jKRSAfMW3IOh2ayiR
ny+N8RATjdlmUn1x1BGePHGVmvMtzTFL2rNbACueB2VDIQpBpIVtjCTkOFTqSSFoFkRe8r3uKbmX
PWGXz0VKfkcfBRmfumiZqwybiNiZpHnigZHk45Apj5t1Jkaaaeih6MqB53hKCFEoCOSMC6iYiBcT
YTQPJFOBT1p42EKKxUiq1q6zXzQQfFrFclNaG/j8yG5puHZDbJ/NkqfD5ExLn30ZXKfXRyCwjWtl
JBkvs0hp9OYPWZJ/wO8Vu7IM402mE3AMnfSMXDE6kTAFi7se1iIQmeFNLAdXyOZcQF5yL8nZvCBi
X2CXZR1rdBkhLrWJeynJNyIThmdQYY2rQhqYS7hVE3xSgeOm2tHGQWoRa1w42S5JOoUz9AipV1uD
eiGMu7O9QMHU+4TebjHs4ijnq2FbzxV1h8AGNVjB+Zen1nOuyHUaN1rax6GMXxwre8CFSdu3b+Zd
Rjrk3mE2hMtOpCdUV27LeOCrxtDS486uyn8bID2/L9ZPbkXhJXYCN6W2aUOiNoppaA6gmL+3UtB5
ntJqS6ZWv0NEcglNlms2oEegOkJJ39Qfw/hDsx9i1vZw+siS0FXnxO0JmzVBWUKk3EDz3bSXlWL+
PKesrhHwzvw17/8ooRzjIydW2DWj7EgFvdHbGjVgyhkwgRtsJaeOSDQRAlYt2qEmbkEtYf1K0N/A
h8gvW1OGsvQVdJ0Am8macCHwh28Unn042e2Knv42gl3OJT2BpMZK0mxH9bIEl8SRJ32dkZXtdWxo
CenFfpBldi4S/cGcIpR4VbgbmAJpCnFG9caedFgftL3e9AohEPiwiUwL03zgKOAXqPxP6sypnyRK
BMN6i3aMUgamB4EK0/Qpm/QDWhCFRUcYouAICb0Z5WK7AbnH61jz0e8SvDUYFyBIuRXdbYecHGpY
zqs1eC5UsA8zxL0uYtkbXjrrqU5ek+Izyd/1yLA4ERBGnU9jf09s82u9dKY7oxA4LtU4vA0jOa1V
4fddMN3VMhFPKTHZKu+82nH6Ys9PkYiIC0S3nnKz4uBsq+Ktjrp7Qzm3IjsVC+mRdvi1aZlAdU70
EpNeQ3m/SeVobUtwmDJF7BcVRkLlg10tWpY9jOBTGOgZFpr8MGdbQST6bo12HudttoYzbHWclurs
Tcox5YSSe+O4rfgqIdFNOadAQJ0x2xDXgQoQxHiNbD58qNe5Gof7qLXQaUTaTgjAihZiyoKhlSNI
b4Do3LygIikp2XrrU5F/VLyVPwhEeKYqpDIWb8QQbowc2RBFp8vGOU50Vo6S9jgJKxKUMPyfYfhu
xcQfAOAi2P046fcyhyV8sLSnTneQbBPE8CNUOPprG42jC92IdUx4KuB2AUYkFm6sfG26S5r3Mbgf
dNoq7Fxi2YfCV4IjTri5f9HL55B8lPoV82Wm7ObJi0cQX1uNfSMETE1qoUIFVgw6pNM/dNLphpKt
uvluSaRk7DzadbbfZ5qKhfkNfR6cgMn0iYRbw9qsUx++hycQ5ZCeW0Tv0mcbbF+hc0l7yxtoNW80
JqCSx+WpKrHyP40sudlGcrsdTbkuALMstfMch8Vf1RUOTgba7H4HxTx9TsuQHCh2SC+cewQOhf1e
mdOliCvgVVZO6HEWtoBwXTBkfmp1fF8lFRe5Z22osTi2D0mjaT68I7qFjrEtk1y8kgP9Wagp1bPJ
wH8J82qTtthLiX7LuvX+ZTmMVyaCXZQ5B846YCJmY7xOVCo+efROpnhgHmYShCYX/vp9SytKyvPE
CzVsnEJxc7qTi/hgNgXuveouvdkYBECb8TlHonOcBtP09SkyrsvUYqlO6Uz2/VMTGIA1UEteHIAM
/qBwCRELjtuPQfkYGGAGDAOm8ETYJ4CU2lXm6qL32kEVHJOz8ATZZ9MxuC56gkd7BqHkLy4rXTN7
n2SGRoGmNH0fHe5Xv1tiNIfkWQbVTK3wXCEODggU7qg86f/SF3Yzqp0m31r6IR/AViPwmotdX/ae
GKBrMrHj3d6nRrUnE3ZXR9mJw0rG8tImDyjkJziH6Do7NMnM7O5L8mgSVB7TOUEe9agyDl5YE1rf
6kES0z9IsJ+iZqP2XnzB+9KZoD8IqiBqI4HvsdLcE8psrT43Kj0+CAmeqcctOZ0ZBXtF+Q7MTzsi
kkk2KYmUy1DsJGnVQVJ7fPfAx1NSaVsyVBfcLCiZa1oPk+3VelHSJGD/Cve9GFCz5j5qgS1J7sdx
MC8xSTqjeCqDwI96w58DZUtk1zFKom3Prr3eZ4YPXpmKrUmonUp7ioHwuV+/E6cC4sijzxksyUOk
+IFnYTzPkRwTbG8jVipe8nFjikdNNEz2eAOczBt0MkZY5rsgp+AvfNHAQNSpEiYUWsTkENiCcYGp
U0LY5MJLbJ+7klJy7OE4JZuWgdRUPNCz9URcnaeNXkZUgd12bmq/rowjO5VHoJCLiYeG9YW/4hzm
/FMpkE5HPTzXZTv2Kh2JpxwFet5yrCT6ET9VD3kE+i4ebNw4hkuezkbRuz1bLFMKDSVUvhNRfObQ
QPMQRwKkK30ftF9lwh5NcYRPibe09e1C3ZrjK2d3diLDr5L0nPfXqc/CYxoXzUO+/mgL6w0APZps
sUuZPEcNjdq+6IFIKd0W2C1d0m+0OpxiYOWJlVdmOfsQ7NZFcRKNKm12abil7jgSvWymJzJJXaWA
2V2hTLBy9CQU7XyiDHxMlhCc3VT0uFUaDyEPoXVw4K8VQ7eVZPGIRfVy57MtdguToGUIsTHQwh0d
16asmyx7u3AQiwLL1S191/OMROEXPQb4CmQiMlwwNZu8QA5Y5CilW06h1qbrAcEAAUln1XOkTiKb
gdXiGkVf2uLRdGKPyt0Fm7fN5fNqRE7Ukh4yWi6Robs3N23+waIUy3ueA+sgQyPajRAQYR8DClfM
c6FDXp+BEXozKPqIi7ysW33O8XnXa+IPZeQ3Ci8OGpvU8JBDKl5tKZCWJQx7MjfRFkHlvf1d1i8a
U4bBbu8YP5t+TSdtMxs1uT4E2LhSOowFrI06fEl104bVCnWzNXtxCOGBD1ndXPIUUTCB8CFVGNvH
ZOkXOYfhd6ZT97M1c4DNZpiPPcLwegIiWJbQ2cnEHLx+sJ7iMr3jrfer2tdjuBhN7wZ2cTfo6rkg
ssGmd9a38bmkRTlhG2biQ8d5SJ+DZvXFT1Dw8lpQSVnEfJoCmmdbty9yZAoj2uY01cZ818/9u6WV
2vPgPKNqJddefWrezL64Kml3Is53pZmeAuVzdKKdrufkSWg+lsWT0gcbNfpDj6n2cEAthIPr6KEK
1XF11GLFqMHxkXeoeM50+1lvnhrAtgXg8IZzGT0qJjjXuf4MYSVq4hEO7qEGtqCOD2B2OLqzpE7B
kSrGm3gCAnIZmfZl2JYULx8JaXIreuGQN76pqU/NynF0aMkSmPx+WQRRWnuEFfG1DYLXuscGolPM
eM5KDaxBZsE7yY61Ub3bVtIejAGin5UjOhOtyVnahhbblx+k66rekIXlVQ5acc2turwmRh56tqGl
29vvSKyFcAGYgRiE4oC73Di2QRffwX7dhoxPCUTqifYMrfYebGXF4d5o7tuS6WyD156tLXsr6yjc
yM6pHtu67/eASjgKfNo1uFBiRDTPifjnlLaV+zppvkYMDK4Dw4VXUd5nkyVf+I8CDq+y+5KsR8z6
bXx1rEV146o9Ids2LjzD/WZZCG1egKSOZXFPWl3nAYbdhobIXsCRcxRKX0JaDaelL9q1cA493Fvx
rhVW7+mLtiPgSX2fiFkCxx5H8hBG4stAy/4SGLA+B4ElPRizmkiNk21GzVaIVnnMyPXbaSGyBtvB
REMMISTfwJanws5+jHY6nyoBr/T2J1R+mt+ryr28J0GUVYm936iJfeiB5m4BuFMgYSPtLS8zU5PO
qWnQvrz2alJdDNrfFaO9U2FVC7dAGJRGJt2y2kfzpBY7qro6Lb8VBMtsWvJgrvX6A12ZH2j9sDEA
zxPLnRXnSO2LMy1YCnKp7+ZybDyt06I9MWepG2III4dVue/AX7zhXOwPvbKvmJs99kqjbAPyrTxj
WVIexhzvUO/EOFqTbxGCRQabg+4T9AlWJ0cnCO6o9f+Hq/NqblQJ1/UvooocbiWUs5x9Q9kzNjk2
0MCv3w9aZ9fsOhdLZctheSTo7u+Npn2MKhLblBZHKzwLc+9AF4pDZiWOJw5eBUjVxDtRuciaBJGt
ksbHobomawtMNYoQVNb69O5050xp+Rc3z5I59TSk1s4Iu+lS1UV5nFKPhCxtOKFH6pYyfqu0/GZ3
cyNaREaLMBhHazeCtReqTTUHwZ1jV+6MSuP02NlfLdf9wowTsKrESPdsNSUpPRBCZuymb1NWX8nm
GPsP2bY/UUWlbZSEnk8Y9HjKiPPFe6ekR6JFwLts89VmO/aBaU6hRquCHL/o06MLWC/bNXEG6d7W
6791mQf7UKHtyY0HAL8xhfpK1k2nG6AfVN1SVlOSKRWtRZzZq7gdf2US2Kt+zA6lYrucTmkWL6UG
ShQH+f7x0b8HI3Yalg5ibm1OMjQo1hegxN5qaJLr15ZGCD1q0tjAauZ4N+4D6vlsQqg7Z/jW1RTt
WWrma0yBGncqgaThZGYbxW6Ut1BnclfardV409ZtIIxA6C6RxtwjNJRAA6I9vMdbGSn2a+ZuGRAF
+eXqK1iRvqJP2OB99rRz3+mbTCV9awrM5OpMenuuHF5/WILr2HyHkcvChxVjG47BvcxwXTqWC6GS
qdX+8ZGtJWiNiGVePAQjtW0kfk6Eva+YMlsWhJ9l0vC2YtTcFzmHDe8Iolqj5NjgGVphEDMrXLy6
vUCQvezGT4KpZUKu12ulUAJae1TLrbDs+1RXreaE0mRAAk2+9sSdsRYkCN/KITbYs51ox9YYvldw
AaY7NJ+sh+P6pBHUvXOyaDd5bXVz0ncIjKURGM+OVnhro6ntE9jkRKQiSkS9Pdp9j9HDpm+2NymH
C9WuXaeZUR+x0oeLit5nfMdutbG9ghTdrN/jpftxZCiXbC/kJNUKqwmvJ02MHgS9Efn0Q7xqjTAP
Y+GcnSrObzlqTf7NDNc2JPwbCDIi5urVA1I4zC4kRI+kt9oILO555uXPedOVC7BVb5NRC7jQhP1t
Ji58UkY5mVdOu9hZT70VHwbSYddIscpVSH1hqM8Q34vUtM9wq+mxA5hKhyolkQvgR3vXE+D+Wpfh
WubeMoi1W65G3Tmk9QEhLzxbVHjNa6xVdyIMb7o50EjQimmbodJa1gYynKFiCMno4OHMYNcAM874
5NHMfp7PnXGY73kPr0kQZx8srdRp9aCQVHUtojJiqhi3LieJdU9ccA0Wp2bVuayd8pyBeqzooWpo
cXYI+Xk8yf+dEqDeuLTC2lZN9mfso3MG2ac3BnjR/MOPB0EA+FIUPUchE9lIe+z/FE3+WrTctKBD
5KGucD69m6X4rBxFrPLkOWfpD2h6NTukBSuTg1bvoCSf3GzVGcTqVp1CqV5gIXbo67cxdF+GjLgX
S9bUtQqL9gPHK30dWRPWoUWmBwsjiiDuVgCU9HZNCo2Aw3Amu1Zi7gt/xizwRcg+XgVPOqdB7FKb
pqvDTU8lMqwaP8pY3+rRfkjCH6VutgZJKxT1QIGQ4zxlD20fQexw/7RtWRbZAJMC+GcXpIJkAam4
SWposJeAd5GmYgQ0DemblRf6Sgd8ZDlQfN6p6qglFh4J/2r6B1XYJSdE+cXgwFEJPL1B2dxizuON
hVigUTfV3ABhV0T0O0OKCH/4Y9rzPKWCQtdEHLkZIiNiGMyEpr6yUFbM/STBl4iUk6XVNqhLGcPL
tLyRzEKnJ2elhQLOm3moESonOQ4FiRKJXJNJF1TKq1pSjTjlveCoWOb05kLEmxUgSYJPl/YGEI4y
116NJKeNdYr2o+GsZQ9llFEfiuOHrgT9mS0HUrYLYCXj5mhbiFv6pGSxEcU7PJkGNw7dh7oL61c0
+RaJArzOzjYljulS9R2NLdaCMsHfvMjNm6dOVMIYnd8M6BKdVT3myrpRQvO1qRvIaFgThbdxgntn
xCl1dUV9zSLU3oORLkX7jwk/YBvvnSe2xIushEEV4Fj5tnl10meCTP0oO6loYAE3QqLeHIjwhBpa
uhHQ0WFX1q1ob0FeNEH8Q7o0CoKMBmndpsVVTcJzegtq4MdYzkqE9rPLv+Nhorid+5Oa3ENysWMU
wq5GyQ4LwcXL3OwlLPp9Il08gkXMWA/zszcTp9x4tXIcJ89e4zqkvdeecE8JnSmC5JldTiLWosHU
9Ybl2WOpmqxd3TA8lxZ6rIa0/B0d08ozhNkVyJqsc4roP4B4liCO/GC0HqE3KdpbBC5jl8F9oV7z
+l7YuZ9X3yPCaCU36IHmvdf5QgFK9moHra/GfxxejCi1CPG6j5aHlewxCU6FieTiU4SA+DHC2AAT
NdFcJPp0uPE7VnDuN3aBhW6i97tHVQY2o3Awrijggm5kpSLctiiWSa3sSspd9PRKppPfcR12GTZP
gBFuJDt70xgqWyqxm7OnUQpRfgnX2PYUiNNhxkRYLTNzZ2Q0Ysa96lybZPBO+cYx2XS8KEy/Gq4p
NxzuMQnSJ0RfCEBK4qFT24i+wsDd9bbrvRDp0O1oReYY1DrUkkTKp+aSLm6il4isdFuR3xRT8qcw
jdBzsMh7dZmC6IRUvlnXIH1zN7K/KzU1WXsKt/zC4kK3LzAH/fjaZM6zmQSG3+S4x2tL/aUT/JwY
mbmopd9YIQ27SE3DXxwoiBm6ZZ0AGGvfXLDK+HeCqaagidJFn+vM72MSKdg08yZYl0Fl+rpHJQbU
WbtDFoA6MaS7j3BtZTnZtbgrwXNWiOKmA/qelLaCVaUcKz7gtR65oYJ13qlPrRq/9EaRAZHh2ein
XnybE8V3jQHbMCzi6hqiQljg6k12nU15VUs0MZBRPHz0o/sT4ai8Vm0dXPQUCuvxPDnx5PrAXa/r
7EmR9amfiVCSKDFSqvKjRTOzSeoOIcH8KTf/HtVo90xpm0H0w4jlc35+pC2QojIWfK3yjmMajtc8
6HH1u1ASgYctU0mNWxoNtzkvoI89KvQIYrlZEv9GpyT9JxSHWCbd3HjVnBsvheSooPRfmZOpcNsR
qYlcJfFbmJcSO3fkkIJkZ+uUGAjUPhhlLQOPMgmtKsk2ZGYs3fB5tDmhhe/e+OqOL04SLCeXBZj/
GkoIdC4fBNYht5mNjsI0qRoOwS/Vo+Wc6CBcVH2x1Kju1JM3xAdL1c1XtTe32jIcVHJllZwMSwSF
yLO8YwMjp0AXa4wgfQs0gQGjkNdJeP7QDGsjQr5XU3W8cqy/c0yA2cGbtSCN1YgJHwAGkiwEFFKi
GCzuWoa/hjEQIfE5I/CdK1chQlQNOlqi0gNIInFm6chpGf+M9rjUcloEZlimg5zIsnUdq/5kXaIi
XNbYlVrammfbiPONUMuvx3BfBDSO8k2HhiNGE7OnvrNK0hYPt78QyqsF7uVy3BLYZUJe0Aa2oWue
MK3wlwcL0erA1r8ld0lSv7flV+cpkFTtEmukRi2nzdQi7AsCpTVVA8uJXSboeCWhHSqKSSmgXMT2
f1tg7ngLjdtJBNVimBCg0ibH3I7alSuONgUW+ZlvZJvwLYg5JlJfGCQJy2cULAX8fSoo+utIXdJu
CjkSbfsBsgtlXQK27bgRlikJ18ZAwxlArElN/GDdsX8tOvPNsrFy7RSH6zTNt16IriR8cuznMKVs
R50LnJ54JRc1v0urmkXYVcsJS1DoctWzaqo051XmJ3pz3sKO0C5S/KdV6fozcTqm+55rW+v2Wmks
bQQIsibdT72bxnpOJ+v5R6aJBzMqliVHOTv9DVqbiFNKDLnKEGj7jvc34p+uDEAu8/0EUSe/bPPT
CP9kzWrAiza8dC00q3J2aQ9H4Skex4Rfh9ma3yOoY3ANJKnNFcX8wq6+6mJvudlaQ3HEYXShqGS4
cKBu3O8Eg/lAinJa/aWS1keSsSiRHyjaz9zIbkPvDtFLr3j4wOwFBjPMSAqvJtFLdIVg0l6IaEB2
QiaT9x3Y765bLUlvBZA3MN+sJkOs7YwrnuppxfxptN90gMKwcoqtSk7i+koF9+GQs0kCqh/Jd2L6
7hNITkOhh4s3a940QJ3p0yZwHXNMwUEj8j33PtoUGBNQbVPC29bEWtLnKYg1Cp11WiTRtnDJMrcK
71yorXjRNfQknUM4oRMH7kdQvcLSGojh7yQVoMyue4Yh/UefvN0E7fKMy0A+U2jqD7XcoYMfXvRJ
N6hlS+GaCAN8CwaN0lg3vcad2Ty7hrXqqCLHLBxelTroKRmDXOzs7tSY5rafEoWuveHcRl56V9PU
hK4VB3Uu2E3qXL15no+ouSaLgABbmH6EmxGzGXiB42wkJuA7YsL4jmBxp4chur6sqFe1OUV3aj3U
s6JGGw1X6/3x0HMCs1s4jDAV6skWcXXQbQVvDi33zxotE+iPjOqHAzBnTDv4ziSuMu49TqHq0G01
gJ+tNejuNXJpYknjVn6LkO/obexVctuUpba3CuN3asm5d7omhiyzcAtgaTmp2gRwDXfS4K56qeMB
M9gY/G3t5CI7LlRY+mwTStU+/Xuo1ACZcbQm56z+7+nHM/++wZwNMXh7huW/L7C3o3YBGAcRNsyT
nB+mIduGspr2j6cS0cVcOfMXhiIG19XT98e3dWTugen/CWRTQmSG6slwLDmyErnvw1gX21jq0+nx
hXqq1VMZF991FNRL0jJypG/dDnll8F6mg7qxTadZa1akvFdd/Cwq4088hOlBs8C6PDcAdNIk0qbG
Tj4UW1rYkSgUt+Bv5lyi6mNaJDm3ma7GLNqtoLEo6n/5Ez6sWnHeiks//ORV8BP2Ed2tXWxus4sy
TtNVK8Sv6Yj2o+1pe4xCQqXIb/jQ2f1l09zNzvym8yVYDaOs14Or8PLStufo9S03grs0kdaCp4l9
ogBS4POrLqkN7Gkr2oaieU5OgWZ+CVvsieqd6+pAnKfEw2VLTuYGSaB81z3awIqSalLUFUlfQbxU
4oKq3NnUygSP0+l31Uvrr0Q1V5FK72Y7COOUKsTw6al2LcJghGv2LKDUdotR9mcQXX8nSM6gxQnB
UEgp6BFFxHSMQhD1hRj6cFttXV3elTwH9nfRARS6tQhru9zLVAc5M7y42ve4RWhhn7aaYiybrkrh
hymALBrmK74zmZwVFp5oO8gsXsxpPyQoKMbZdlZNToKX6WeWcTK7nqq9KjA3bSXc0+OBXEAQDZ0A
W4lk9wEHPR4UqhKvROUdwUpJrqPckzW3Sa1t0JI0rs+wEcGFLU24KdWZKUmW6P9Blh4/TPeeeSDN
+jh5GWv143dlGf+j3tEqiB++r4wmZJ9FomyauYcbka+zRhrmsmrEAymdsA3pyalFfkVVzMVWdjrH
XuVglo12czQTKRvjrdP21xKfhC/yVlvB7ZS+UqFZ0Ny/Q8Nrp/eBRksoxYtt/1vYEONN6+D3jW9p
Qqmmq6HJjgeiClxl3uyn4jecP3s8FbZ3r92AGRr3R4OpnVQ/JVTyUcgcyWNeD1uMMbFPQGKxzeLI
eG6ykkiDNsG5Mn9qp2hsGweK9/FpzHV5GT3tUFUWxqGKnN0IRPXJbdZR47LHy4YkL6yTugX478ZT
/jFqNfnWpRftNbq3LSGaS0JI/FKt5Jk+P5RtzJutk6M8jAk5zUfnLcwnBWPKIusBr8dOoDOjGQl9
psK8qjono9dbqEUTs3aRxKtRl+Y90np3SWQGG7BXIpZwZf8uEhNgqOumL7tEZFwUkg0p/Elc2yfY
E8CpzIyTY+KX5iiFG6qx237n9vpZzJ89vkruJMKIvuPK82SBzhkPvf9/fu7x4eOHubCvZi2L3eOp
fw+P36U4hkJzFBb1f//Lfz/aa15Oj3hVLf/9jx9fbWhbqsIs2pRtuHEd85Oi2CnE1xw5K6kIkBnI
KCJfKS/hxYO4l/VllnhdJmGeG9au/eOzcm6cp2Scwsio0Q6JVd3oDLOvZnGMncm6lbRkbq0KWADb
tHG3Oxdqvh6Tbdda94L4jM/eMyioZSVbNFSA+1M55bdek7P3+WfKCPuOaq9FxsXtT+TfXyZJsdcy
ECVrooS8rlLiarxPYSrjvutO9kCL9xQaNpQ+Cg0WejS4dfanMTnUW6q+ceip7uaeCK0FeKs0oay9
tGvIYwa10HXT12ZQA5BTkkdiInwKW1SkqbE01OCPnaSzKqCtj6KOcxrQqn7VYNXbdwroizXWoW8B
9azdjmhkOzTe0VIqNII6RzS6f6rUCjZYRFzcc+2LHpAea/RWuPQ4GRpB5yPC0neu1raHOGqqrd7U
Jxrtmks8p2GqUzMtyoaMtbEB4h8G6zKYZXUq9WYbIAvbhBWqsDgUiNV1VDtV+d6yRK8drzrmTrWh
9yr+cA10jEaaRDvCc4Oq6Y84DcyjKYp0iawKVYk5sNnE4hw2NOGGaXJNSu7mrkeeX5UhWfdW2HDY
sfJTQLlNSYUYosVZkSDbxI9EywnOQdvKBqYg/YkG1htCjmKXuU60HH4b948xoA+xbMBvaO09Qiov
g+7QhIMGPvYO2YRotBgUVB3l92grNaCkIleBFCXFUc6u7xkyiqxGlBo+1Sgj6CP2fvXCeEboW6wL
OsEWyMQWBf6PKMcl7JBslShjuK2tWtuLhl+oB/0x6tTsbOFKqFveLCzeHI+NeBNrk9gJLMN91mp+
ZyRkMWEjYZtRx6Mo2BkTJSBVef7UHgJggPmj1mk58P/7nDxa1ZdP1CdOfqRO1ko1+xfpIUfipCXW
giL5k9InX3WrT0tW6WZh0k/iJ3rh+TlSwSGrlFM1YpdspDQvOo3SniOAD3HnDaNd3AZG7LMmII6q
W+9Fw8UAnsLqrBxU/LgLDm16H+M2I785yZ4L0ruRBWG1SqJUnujg+h5atd+UPXThQKDGAuE0Icoj
eHwqhnWmWOlVVZqvCjJ/Z2q/SKLrY1p5LYW+LiMqQRd1kHbHHOBihzINq2zxrJsWL8wA5SUybAey
Sxlqy+4yecbGFLlKZpj6Xs/7pWNEZ5KUF2RFfAYV+9egoDuQvVlSLYpgJRpAKOJLZkZPau9lWxmH
cLMF5cR2vdAIK7mQQKs4/HsaiAH+XAZr08KzYssnM1zpdljeq0DHft9hXUOluM3m+KpmgIIzWKzW
qRpcQ5Ois0gh0qN1Mb3Ugt7irnbGY2Kz4y+gRLZxL5SzR1tlL0gvsoL2NeY0uhg9VAc2W9wiZJrG
8z7vBM3BHZghmsza5lYPoiTrfIV8WWFclW0jDh81qQ/LWuE+TqoiXaUBFUCNBjhLVX1Bl9lmakDR
ndb5tYNcPSGPL2HftbT7gUPPYYqmMFZWRUgkfj8pLUYG828uk2wPe7KOUiKVCLc9lB1CLjfTYszi
Ivb1kB75lmnIDTpccAHJPUitEJGApcbdsRjte1Ab7iLlgDjPqSWasmhp9fhyhoIoBCoktPWE8rir
NX0z9LjlUVp5K4rc0BsxlYSAM6pGaKOXj7yKtcXcPMVrPBuU1hThDoHPKXNIP8+oKkCjTIpwLMg8
qb3urZdyRTkAVSzOE3WBuyFgWcf5uGu/hn5UT2I07px4i7cMDc2izEV9fnxaaO9O6fZz4hAhga2x
yghdyQevvUXxaJ1SG5HWZDz3pbReZWODvMSlsvEKfQ/LBhqHM9OPyc/XcUpSbxl+ICDCW+2O70bi
gb1qmuPrPe+4Gsm17ry41WQtoiY7EYXGDa0PVGg0JsYSsIwWkVwluZjVhGZBjsHHPKSDqdW5OeFw
gehjYS/dKGUfyfNrbpXUBg/ua0FT4hKi1VxJoII8ipYtcBrtWO7OYhb09XYARiSJA0MPzsvIfk5D
Jwd0kN9jWLxYXYVLv/jqkwY6HXB2gYZwSeshHa4mSbtqGnLtRMFfIyeexZzZ6Mx9Iq9Z+M6066xu
pD4Ux/LYBCAq9GY4xXmI3e4w9N4t9MS6U75qlsBjUVlzMyv6cmoAz2Nhaxhhh4stDPtaGM7KTTBY
JSYoSC8BXoZW030WhkGj/LpVzxoupBK01CHlYEl+8A7r/kXGGi3cTfSk2dN3HGmIYak39dEtJYk+
buda2TYWww4d211r/hK/n9GmBUxB+jHeZ5MZXc7tVkOkk5aL/7GsKXMdO5cmBaiLkWsIjG/QVgLE
4qI17hsmeXfPjjLshTK9KF6IDBfTcYelfrK8Hi8rJR91jgdTLdBON9TNyCklavbTzEfDp027UMsP
u/CcA8Fgz3oDaDCa4EVxTaJXWXW/pl5MV4MSn4zQJi1t5D7N22ptNnAEFbKQbd+lHCyciXvHM076
GDs3JWFBVYJDmVMZDA7gXNOkdq9VPfzSBBLs4vmzx/MTZuAcuUTT10fHSzKk2SzMWQsY2Sb/76Ga
P7Jxt/V4SkCKk1KyqKrkkT5CSZMoRBM5Pzyee3xk01u007UMInrI9yJRneUotXGZe+JZibVuNejZ
l1dRrmkwnhBhkl1aBUWFIcadZuud7/ZVf0g1ovgZ/IDVpbYlDAexpz3EW+5sNbHPaaRmB5364hJi
hQ/zgEhVC/ITqfzsColJTw8sJOFWBhQRSRhdi/aTU9mZeKB0XuSC5Xdvh+G9GEiLzvuuPDQOSJmQ
RA5Hgrb2stXE6fERpSLsrS2Xomu07xgPkjfW/S1tu3itE/AcZAOlL2sredW4a0zuJwPy9yfn7+cQ
EHz3+G7a4TC5znjIE1LNR0JfCqKlhqwXyG3n5zEcT/99h+rJZq8mTBTzDoPKPqXAeTFpCLFAZLPL
v6dLr75mliv2/9/zugDMrRUSLh4/PVLPTFqshTym09/MWbSZNG+4HmeaE3Ts8bSNYXkTkP61zgLN
XmoK0dRMfOr+8eApES6NQFVBYHlPAQoej4+nU1FgCahTMMUpiM7/HvIpTcDu2JNyzyvURU/gvbpA
uJTumkk+Pb4xsHLeOlHQG9Zox6lrWHXnF94lK/KQ14r/eOrxkFi1saEjCQ9OCdnl2q7YVmy0Ech5
MqAAHsgHqpRqUxY28g2kIChPzZc8qZRjZ7MfF6SrvdsyDZajMYWHEZzqvf3GpTucDA+yMhyfg0AR
r5w+xVpTgm897eUBIUy5pNp5fHNNOm5tInI31fzpZEMX4Ix1zgGBI68Su9BYjMiQpXEaXQSp/30X
Zjm0VXA8VXd1deIkCYWfENPTb6dVGLEMOeICqsnxJZgcfU3ZLnuFUNViDLJNMoXaCw5UDuYcqk0m
hJBz1SVNON95aLo/BDqS5WDn+I16QmsjO1w/np/AeTaeR9Fcin/sQyvbVQph8+yUbypuq6MbN//3
oW1JSogjCz1HQmfM46vaqP7vtxA6nvm5oUPGMywxKvPDj1/TlMXFbLE4tKgju9Z0gDxS92oEFpZs
p5R+yvnymBfDBkcyUvGgiDajk483OT8E4H8o6Wl/tq0JFXtr3TyJb8Sxxc224POJQdtJtbh77uwu
mvpuUbZDucpqD6wcuM230lHwbpr9n1C8xXUXfCX5cOlldulqyhMmwsNveiaCVf4m7KY8jGWgkgOl
ISN11eoGEAJebKHYSAaMBjQSOufHA0NMs3EVHEtuN/IGzw//vlqialanRGIj/98f+O+jLur9KGAR
+/cFanD6s5f5Dh2Bd5aB6D612d1SHHns5s9AO5prmwlgez57fFeismu3yKKAXPo3M0W2lPXdkxUM
VMYrmCtsjaJCryPEWBFV6ic4GH2UifUu8rr1Q0D0eAD6EvhCh2GpVI66g9deSmdNdnR7IVb4xa3L
5GTFnJ6cpO9QWJCRMHnWkX91vho0vd3YGedXt5ll/qAQSt8Xq6jXs61tIuGuG5KnE7RDlGzVfu/A
/Eyey+UtEwtSvZBr2Uz5opUom7I4gcL2+tdJ1WcNI92Pjh/JtD3qGbcuYlLn1CfXQflhsKQYWBHZ
0kvld9Yanw14w1ohCJsCK52CE6+wDx6SEyvhGmhH5lGiWL0idfdSYIWsES+5Q4shmHSEU0hjQRZm
7t5MucsqtbglHMxQYXJgh1Ddo12/tQqREqU9cIc0w0yGdViwTTa6VK8p7JrD+M2WyyGXoBku8/OC
ZIF4j6v3w4iIbWGg37hUS2BmA1et2h9Y/nRrxpeU9m5eOitYkRpFfzZv7tJVBT11gHLH0HsLpa1u
I84T9jySgJ98UWAQkmBhhD5pbToXjbXSjUC79xF0RVenf2MR9s8ulFFiRw1mfgxz6tjqRxNv2KHA
EqVH7rgtx+/aSXaB6jX7pH+qDaM82DoWsFZzOD5n6bJLxNpVabiPhLvpBXmEZeUCrXmJuteS/Mlh
Jl7xhsst85vUrFcmm5zJuM/l0i3L3yESUPmTBolSt28qo27serMSW6VWvB/IF63oJE2MwtyXs+IZ
u/yBRC7AjYLYCDmY2UELURh0NESxAc3sAyKWvcO+L4d67wjL3Ywdq2Yoo3ZTNKBkfX5ncag3Ycnu
rmid9VKaYteF9TchNOUiqyifCTj9wicpHNb09E9rUB9eZNjgbYmwLU2eUjKh97qMUYCxQiKsw4Q2
jjgaxBSug4SFgsTtbNE73prECb5rQIyas6CXcBMbaVIOUmawhm68HTNkWK0RHEbb7rdkyjYco4Z3
tBspXLihritN4j9Mxy24V7WgogdhdD2WPsdBZm9/QAflJBviuqxTqZoEV2ABSUA0RvSOa8J3Eeuo
wrnQEUI6iqMlK5UqtpXDAW6JPsg6iwh/TEdKzgrnXHM1DaqKCuzsa4tgLFyy/Jk4XczzKGGj0ObR
fBKk60AW+4mTuToE9aqad7TEAY0rCloy265boUisl/wt9daQ2ZERL1v2vaqsKUFaDzGxzYKzCShR
apCJFQl2JEsvCnSpwY3iLovIhvpl6kacVPpk8rKimB1boE/nlNuFehVj+t1kslx2An1IgVyVe22T
DhlFGBmeMyahbUQR18m27XAFOEbIucei4aTMZpYDtaHgRlMqizDm1JObouNcY6AfpN5dPwBkoR9s
M0rPm3Y8CxjxxJkUFgSyAxm/tpMMEMpGArUjKPiVcNNi2ehtuekil/l91J4qG2aZ8SIAfkzmvjVE
+CmhpYNpEAukKifLToej1zMKxBL3McrLq0KiLgpfLV90GisPUh+yg2Cc0W7chlL8MWvvo2wnCm1f
cg1xvIUDZGGTEWF6z1GF+y9NPfeUFO1bWZAO40Rxfgqd8EvG+rsp0nKjY5w4TSyuGjPS3ZGzV0mg
WCsaMsjbLPMOoCU026vZsbYEMV9quGFnXAjOwB8Ugn3iNnphhI1P5vxQctYmStRdahZYmqET6TIB
WjTVaGGKwtBEXs5az6N2R5VXvrLSPdkwEPtFiD1D8hsJntySNUlkpxrmF5PkAbUlStsLHcKmpeGb
o/PXqtWfJPFCuL14aXnpm2LV5dWVZHtEETmn09vgojhqdXKQQPDvXrjFglntOUky2bsk6zmIr7ei
BgYTpVKibp2usLF/NDKCAIXUYzwS9zCqeE+qKbxGI+VnnS34yzsBHhEIZRfl34NzbCOtPoe2wF9M
ppAnP3qtRmJKymdIL6/XFAmdD8ixmzLB/vDm6GOLrDqcFWWIqcpQ4HQMkMt6hr6Oplzb0hn2aU2j
va/GbaGVA9PiTOcD6ZoW3RzJnCRU1s+pmyKTRxEqkIVJ9TD1iGa6WV9CEvKyJseF9xOvgqqAOQiu
V5VMma2aln5tw/mF8F6LxhSEX8vqRHHtwOjSGsvWwxZcRI3Esgz0PGdexBlH9oCCe0a6Yo+j39tX
BgdhVdkMgKnnAPLb5I4/V3iotOI41IG+Gy0EIUUYJb4iTf1g93+i3KhOtSpIahcy9U02Mx/7kr5w
I+cUEei6bylj2VKGFCGPr1f0qJq+qxZvgd0gfR7Hj04KEJkI32tPEA8OqQrdPjFvTpeiRMjiv+iZ
+rXJ0ZsNIq1g4sd8pTKdAlIlwxxPEJE73m4q+hYQPka/ra636H+bEscJruBIIU8vdcUiHuPfPEzc
dRUOn0wGYjdj3lKbQxHtDnoqU24l1qhN1+J46nuvX4aEOvlCi2+ENX6aGPwQj1XPGfbwo5TFBp3K
n1gdvsjL2CglQl+6wHS/wc+OwnqXjY7cRH1fMXSDVhDUTb5GuRMZmKiG+nxVRJq1ERMpvYpeUHhR
oOurBv5NHppVaEflS1EiY6vEtvVWqc5TZSV4WUqF4Ixea3emak+bfua2W5RN6zx0g4tmONibBWmu
7aiNW9FOryQvXzWkwX1otqtBpqzzbTsXrdGARfTpCgQauh9Q128rgon7xI8jahcwMN3qVjzZUsrd
lgmbwAZJEWumERXm8H6zI2wIjUpXSBtUtf9TZ8j/Q1BshqfnZS9C8+Bkgsw+bUXunXO2FPevm0/m
omoJU6xrqSxT1X0NajQAcaWQVoumWQKy3PuCzpIy+khH2Z8H3NDAc9MSV4l24HTnrtGj+TbhwYA8
zbOKGYhslRHX4njV8qRZOzLHu41N0h3evCKp/TzVoJ+IDnGgfxaNPn3JMPwfxs4sOXIky7JbSYnv
RpZiUAwllflhBptHku6ku/9ASDod8zzjq7fR+6gd1E56JX0AZldWRLZUtoSISdA5Gc0A1afv3Xvu
uPLqlylCFmfGMZSLnNetkz9GHEpbMgirtdFreP1jDaBPr2+moH2cGNMxYDPb9VjPA9le11fSKX9F
mIxWqll8FDnLgGiQF1evus7kHLl7vdXAedLW4zKMjOas5FG30s0CkVwYWAe92taqTviiGVyZLr4h
SZw2DZWgHrfB2YvsgzbAlK1SGyuXQiG4PBi+ldwdX3wUGhnkVUXDtiiec2X4gLWhrI08GrZ2re20
kClNjMvMbTUFVWke7j3JsqynIcOMqMPOIJ/DvuaPoQBDXZxvJ/8jNJv2MugKRajgGcqY9xRJ6y5B
q6ulnXJKmKhAPSJpa2LxTn4avbfLC5UyKshejU57pQoJNxEGdUZjWX/qcmYzbfhd9lN3qzhhCMvw
t4Zi1CenDc+EG6mI46ioOr8nmy2/9iPxI3Eluy+0OJkU++PWkiMZqxAxnkUi0R3X7S8tamM3NS5Z
VXYXRUFtz3kBNraCp28KL5jWJxcVVYRFgeAfpCKumqQ2ahT5HrE90B+D4WPz2uklbR91MPeTVkCj
iTIYYs3Bd0AxIgUdXeEDxFdK5J9Kju8wq3hFfI7kuGxdr8bE45TqY+UE2oaB/L4vfQ+oM8wFPVIu
nsX2DgSNOdYc0hy+EUU1MZCnSLQkDWCgmtikao4JLPEryy6f2AvgKE5z3kyaP6meQX5ZRMpRnDPX
55bPOUuhUeUoKpio2kDmMrA2da5i9qw9ldlht+fAyPAgpR+rse5UJkVt3Y9E55nOS6F1zTZXpgTC
l34IWowVCH9IfQzevJCMLbMp56zLHrNaMzaPveYQbDF2OycFu4oytb2UTopmHGiYRarNcXlgrPnD
1BK56yOu1Jk+wfItnuIcaXgwsVjFYOJyxS4xp5LUy5Q8xnVAfz8eUm1dSdh7mD3wzU5SQtlwnF1h
FfZO6nj1WuvR73zxtIDRPpHPsWRya/jZluAvuTN7Ff3dSNfbCOKfJqjmneX0h9xn4pvMqua8N9Qj
6PnHMdGJEZ7hjZrFebIre31roCqPdXPdOTjqfMMML2mG9WfsVMgRKL1bp49cMxqUm5WwQ8aFnjz7
5fugDvLJt2uoRB7wOuCKcJl0andsA+YqS3XTDYVjP/gJjZBu/pUq59xdYyHr0/r6pkmMO12wM+Yo
TzNjSDPIIL1VCTBXoCM3drCUtmIW3AED/4DWd4MlLo89Z/NZdLYQLq1G5K6OeeVGSOBHUzkdm2/9
VPpJxr1Q10/LV8lgGrboi0ixx/RbOQrHyTgm3XMoqLuU6LZg30ZbuS6UQlPXjirzCGSbSnVZXvQF
fu1oNQK+GZzolLkCYYkIwiygWT2n/tmtLnZOCMfFK7wH1tieWY+/yRIdBZOlnKo4DiEXMPApC2a6
ZlFem9o3LzSfZxI8TrI5g3ahadOqWRsKjIhSevm61IpyDVoN9UmLIHyuQE3cqZK/bs3KyfF4psNX
0kASXxonpQhvfi+nY83Jsy3IPFH0KLpwWiWsEKtEZBBVvSbLMdmUgyL2fWFpB1P18JqEtfwMn9QJ
XTQqhXEU4aqrPPSe1byYzhNqpR0ZAS9V1IzHUJq0/2KDqISiGT4Zlb1DqAr2Qjpx7Lrn5f+8APdH
ZRbpw9BYG1+zui98+XIReWM/u+ao4paHloUiy6NVCaXoptX2Y5w56tGh+7CaOg6zhOlGXMBBzVTS
KlxPQSDbKMROUrM8qJiNGNSY4gkzCHYzNUjdIuXwmdKJP02NerQEqtMJ1+lhqhygT9imbFZTLDuP
paOLZ2MaDwOuyGYOjAsVnprPhGDEirDyPYpeSIXjVjSoQFIN3XODcBcBdjBC/J0R+krUQnSMZ8CW
NarbwcBaXzp+ipGVXSUcSAz0BVJqP3r/5Hlq+nM1h8stD2HsqEhhx+Yg0BARJIyNxDAi1/dthe2d
stvuwu84sm+KriBb4x68zB8NbeQjiGa2O0YjgFHkjOVQyad6tL84hKtea+pEXJzyVGAeYshcuG1L
qwRz7MABcUT9pGDuMFIoMULFI4uK3+VKQL4xpx5GE98u9Sh8K0JyWAq5VT2UMqkSWZ/veBAGDgch
AuYE+4QTxdnVLzzxNvgJSwhCvfXUB+AkDOdXkeMLpiT3Tkqar8NRZUKa1Ig8SxXe4xj43XZSSR/P
/Dx1AanZexuzyDMVD23SgdiTVVboGfrWaNwpIpt2YdF/aWtxJH2R562j3Bx68skiZrcXDgPVPhTl
oalbkg967wOU2tpzVku0shf4cs07bF8QUY0bTQzUwdFYPnxGBHYNvdc5TnV5EPo4rFJyEYhAh22U
iPBKzUpxPfqP7CTQW71JZ8N0ksPn81f85FkYjyWjEWpLBFqOH+4l/Fc3aDDJohHgXawb6rIgSvYD
xHcCR9U7eutkC1uh2mT9yDJSKSjqqmZvZpP30ANrSvEgy8lRX1k3GApM+ribbPnRNrrylaY+EKD5
9YLKnNA05hrWtCcnzK2HmLTDIPEPGvkTK8xkJfJu/OxOYGz0MEFoxMz+ylz/Pu/gh8YHjdU4aBkU
DfO5p0jK1+KjdAzc5VzG9+XltvKu3i+3O15hho5zK0eykxfMhzaextgZaYRFvz/FS4d6tLDtr5Pz
5I1t4Kq9XRPHBxTpM76WjpfjNrVi7T73Ng8BS77GlX3ndB2QHIbsvNYMaxMTLrmNJU6agsEWZ2uz
3Ct8eo/sGHAJLKt1W6Bqjie5cxJ8kStViX5ieU63gFjcgaP4hJy2shN6CW097VJUxV9SIMeHcc4m
B5ELrksIt8PchCY/vYuZB5qplTwtO4Ci9bzwyyKNDQsEv11sU8/Xrkvak1PhYxssTa71UpquWnp7
vWoUVwnrzp2wRd+cWv3gt0Nb5XUQNHkALniDb7rTmKtfADvQTa707iHO86Pfqy8mDdMHpUUUkqv9
69AHwTGls9BYL5+QZGOuraYwcy59Q+AshlwHDzDyBI3Ozha4sXWvGkTskZKiqVQYTDqmQko9hvje
NPZsMm8x4uqXaaSPjXWDrBGEVGBY59W70hBwlk36NWdS0sys9Ak3KyN1Smfcz2Qw6TKnkivD/BxH
0/huK8qqHbUIefKbDwbtlrVo/NrBt85ePaCubmdOmFefY8tkWq77KDLhQcG5hXaFxrG0+UXRVy2H
F8K3jWIb4h7Z5wHDZqD4rt7Ww8OyduILYsoQRaAFdQUjz8Q4do5NyeYtWQujxs1CuYk7Z/wxhACh
gkxuP681rcV1nRrGD3MmMxetDu0mbfChNMxAJzliEFOcfj9k2o827KMNzAuSxdP2iKeOIsPHySUm
3TgGOvqPgkjBla7QWYrC8CcvtP4iDJXjWSlPKkSdgp7PQdFkuxciw0wfG2DtyWoJMCdmmqc9ZBnh
brVW5Q/dPhPEcCiMJTYkbaI0aI2VPjX0GHSZYUQUyt7rOCnnvYK0hWPnuZBAreqa+2IwROf2OngQ
q6vWiBiGq2mXp7rbJYPW3AjyjtZlGNqgq6mUUvwyy6u1LIU0RMVbYmiR68wrg6emWBBM2R7jYSYd
R+mmmLkU9FU69K2T9u7rwFp7d2EX87Zz1WlOgJp3CK6NrUEe6/DPLi9bjKtsY+l7kp+Lmy04fbe+
vsmiWt1by0pVkcVSMrHelhreHHtmynaFBQdZ+uQH2M5eEHtPgf42NmHoppH6ffmtqiadnaEmNOHn
cB9Evy3BIBqpwNy1hapWB1J3SCAZ7Xe/Mb7ord0+mh23QegFzHgRO1OND/UNb+oMzaiuWjcetCIz
d8Yg47exRuQYZjH+1L5QN36bFPcxQ3AUilZe2877rsDUfBvgEqNlEP1O5WJY9dWQbgHeA5eZb56B
IxPGALykUemvg7xPHuOCpMERlVYm6+qh7pgAqqn5aKsjUM25M0xunlvYmX9u0fdeoZG/KcJpDwWA
MprcnXhrC8gmoxWQK0rwdUxUMB00Sm+9Y9PuKRZdzZqtOWRl35eXhhElCqzJv1TzJD4Xot3HGFlP
fkwpFPmGsk+1KMfOQMHlcBQ4KTK/BCX01KGubxn4ayBgPFnyx2ZbwwUzg9vCdVzLSC8PqQrytIrg
2CeWp18n3L34LqBlJhY/Ik5RuBgEoB58DVJGlyW4Y+e08lK1XgFFWk+NZFHQsmCeV4JgN2uVhQVa
zLHMAxODRGmgwiscxtmwe0cnM4CsIB1bQsf72pxWtl2G5ybFraep6bMc6+F1WQEYXhWnAcfvpi25
M0aj6FzRIYBuNJb/Ohpsl0xyvt8yk2tBojMlNWtX0lfIx3V9OgJSYk3WUOzpyfehQ1thIlLAoJ7g
Ps6y9Bw24QRjY0TJ6vf3YjbxZbjTXNUu+BGOArWpL0mFi/EjBXk1XKJfDYupGX+3qrG9OmFmrbNY
pntw+xik2VZXDtbhR0OWFwdBgD7k6tVA/7XO8PVseYrqnr71aiz7TWBxrF1e8Sowcqz9eN+X6CW0
GOZ2ygRV6dSbF3qbGPYEmkOb/symqKrikFfjT7o2/jpXu4q455/QgdEydqQNSBA/la04G89Cd8V0
vsQolWHl92t2C09ZCdSd35qqF7thCDs8nQTnChhdCA24oPrHici0R4HpbJt32nD/fLWyjsDF5TCg
ly1WGSABCIU6g+sgBhx7slh8YYnvaf0P1ATQTgoj28NQ8E+xbVAKzXuvYKF1a0r3zbIf45/ih+Cs
FPsWOSu3HmdLiSy7eSXTWjsEczkuZIPJtVYQjhYmFsuBYMeRS7NJ5FNYSnRXo+S5q+io5zUP4Hcl
rmHjdZeqRFPuwAJYIgkmg6P1RO7U3gMqsgLzw+SFw4Kh5Tc6ZI5bOZhKFb5io6t9AF56pnQJ7+wX
VnDLm35vNMoDmNeI6VcHnyRE/IJriLYqgNtCSY2niBQdTEeVum2CtF0vB84uiG520NZnvy6R6SHI
OiyH1LzWEa/64VM/3pZrPbNx7fZ9AfcnGm50Sa3TckQFSo0UzCTleE555k5TXZrEFQkWgPl7S2FD
nJ1iChpZUJPYJ5UGc4KDl+aW94HbDNYXndvo0ehCecEM8FgJtT10unqmV1usWwR3xwkCHPpFpT61
0n8u/WxTyBGLd9YaZ1uT33Nr4IqYSyi9Y33vJ/UEraE61UQZ1zjOfINuJIgRTj4igHfaDcestu8S
mAqxXKNYY+fj3eqUM+jF8ALbj0YC4n/0chKzi4aHNKxU44oYvkMlGisHwluMsZXnIClL97NDwBDM
AoN2jRr1ORxToIhdUl8z5ruXypvTG79zMeZsaY5yCyYDM4U+PWsd2nUUHCB2zRaxWek32EjvfoVh
38aV4Cea29kwFlB4eacehSpq8mR+ZyOFwzJ/MbkO9ybv7Q22GQMhVr8ZwXbIKlHuiWbwttimsw4H
Wb8sS/vUNM8D6T3E5Kq3AaHfOlVxlRYT6YpS6o9FC2fKJPId7GyiH4WvvNu5eJlCEbxJm5Fv1gLq
QV3zBW1A2SC/MWFh30RZfuVgNZyNtCt3HuEOUP1oE40REBdVdP1Bq43VWOPCHlOInZ8FrpKH3xXu
0ZestKdVGNfmhR4o6NCx+F6KpL9OFUnycR0gn9e/WkQaX5oxDe4YFa2NltAbayfLv5en9LxsH70N
Kedz8Y/Nydvp82jOburksvxf3eIy7XBk7r2gM+5Klb+0Qgu/1WhIraG/xQbyTQfnYpUDzOdJK/xe
MszzQdL5g1/fc9rf8hVbScE4a23DE/7CPb2hfN/C2TkNgRKcOP0Q8IDKpVMPw1SFj5wFomfyFQlc
Fs9Wau5DsG+6bTbTSqO76udIkMdYHc69HJE3DP6Afq35UtsqpJa+fMKQwhwBryk0C79/pgWDxbnq
D5EHcGa5TjQfG3szuGYZZ4QpJIDAO8LT49h/X45SRli9hdn35TehXVKfMoMlsW+fgmjSHJa4Ibqg
s97RXFLdUGXwHisMHDIfMpiRpcOFttnw2UBgsguEg4ttlRLcdyab71epMorztSa6jmGxHHs4eNgq
BD5rgPXI+vfUIV3aJLHSbdVh6h4/F+bAXGs6zuLl4lLgkyYo9vsSBz/6Xt0/qA3VA6Km9AvWaYMC
dz4Ujc6krSlJ/EvWfmW2tvJ7j7Ntov4IGtDncih+mvNtGCNi2pFMoLPTtsETDAwCdwmEpsICwtWx
ZQflYZC48tJSviS+pzyPNoVFwLuJ9iB2bhalKPw4zX+fomeNGJ6fU8MSIpo4e7THmGMp4YT7ZXEU
ve29kGD3bOZD8lAEpvIAcOyhzvv6W1QyZscC5m9VrBbfQntASKaIEJxUz7kREdm8h6NLvkSAsMbl
gDY/5ABORjQbh+UYKDTyi5JM7y9KMIJycspnGy/Iss1MEbxrw2hJzIxzYgg+4z5sQ7yUAOPSyGs2
ThKiHxuTfCtrhkIcIDdL6EXSVPKYD/WT5i/+B6Hi8cJw1xXl6e8PRUpigWDQdUIJekOVotGnCOLz
qOfqLjYzFucR4CwQUdf2GFwuG2M1KtqVarzap7qjrVNmeR/EdwEsGytw4/UE4D+AnWgzVj+L3AgZ
LAfVLnJ4y/DB9EdNzOerGlVt7oRM9OlxcXwy8rVFWKdF8kFDoPpc0OlNc+yCUIFEaWRY8z0oLCJj
bFVgTghFEe8ygx5EnlP8e3NbNeplTnuqvSfkz+06h59moqJbaWbR3Glv5TdRtTy9wQ9/ZBNkMqVD
h0iTmfVGbx6jqrpU/TTdgHUD5k3wjYeopI5MM40v7Due6+hIjltH0lehZFiOPubU7P05dNEUY703
oZnQEMEqkvvmsK97LB9F0jWndrIDd7ZzYqodIE9n5CWgi3urcqVddyZtUq61+GubHJ0lvggrJ9Ce
yIIiVBiYbSDP+p0yHYq8Lz53eCVDCtuYNU5RTf1YLqbahAAXddx/UnTVQ9ZF7wlHVFenCceCoL/E
XgDXiJeWndWNdBF8G4FNBfr4jfVsH8gqWvuxkE+6P31JwBAcad9VT2hIveNy8aUmWKuyIGhTkxp0
dbR6quLIXRUhs0IpTCbnTzNO9jAhMDQOl7lV+DmRwDML5zH3g0NdGarrdVTCYTw1V1JoH2w9jw+q
31ns8bZ/MWzwN4BuHQk2rSOkl3z7aAC8oderNKrTi+Eh6YF8cwn73D8sb0OlIPiWg3pmgsZc2tap
Dqoe2gxdu1A1vJ3oU2+9RLQVIQUaLYQv8KGsHQ6IYG02ErcXJ0fLsMRe4AsJSEh+rCfmVGEuHnwz
M38Ks7q2OqiUhgacS9255qSm3SlDrUOeU+RGnHP9IVa+FAzpV9mAuAJ26iUu7Hupd7QYQ1pgSy8V
xmGQ3Y16CDZj1v0EYjVjNBtimAIcUcioeuTWRLOlSffQzym0wP9iZGZC++olXrTljySNZP4Ztlj3
urepvU7/yhnkZ5zSRUYCP4Hb4GAuQoXOrtP65+U899lZKH/kJLo9VgZZQbONXUm109J01SmA5+an
1cvZ65P9orHZokLXncvYkx+wXGRLVbSsjorhgzfT0G4t/xZbJR2XxHyYSutlCe81iGc82DF2SRDA
Ww4DzwyjbV5E3brShgOPUUEJXz7UQpvomVSImYn4PYZH+NJyKMVNOR6R7p0w4GZ3k+iYu8pmv/y+
yQbJG0ZG6XqZ6O+mkCHSJAINAJvTZGtJ4TGjMXwMs+JuagGmwtTh3apnVa6oXWGGzcYfu3yH+qJf
ERrxDak8bqaRfX65o2UpL6VOdpgyXVW1NX96XvqA+bpl0y9teoinwur0l3zKHrEAw7rtrY4ZCTiw
KG7QsUdZeZBj9BY3eXpQ4clcGw+NE7vHAd8paFtB94N4QdeXzS9BR+7Rxm24qmNdJaGGTtTyFi6/
S3ZEFnicLs6BJbrz8n+Giavus+NpoufGLlPfyMlFn6XR/i0z9QtsFe+SU9qxLjFyWL5CIsGLE7gZ
ts/JPyT/DdEVTtGwmchpRY8OtDy8+ty4OxIAUEzNC5qZxK8TOqwlTmoifqGsY7L7kAh/s9AtzZke
nCG1rN4vTzllALTvzaMwwmn7eXv6Mwe/gr9apF28XpZ3FE0FWdd+eUq8uR+NBNM4h/lHZQX2d4GH
eFsglNeIlAEtFG/7SIuOXTo8pfXwbFBSLseYLBmna6egLK+2fltyBhWDfg66fOIYw/+nGvPS+CUB
y3xBFPTW62hOP8uUwingbTphf88E94vZZN9iDSm7GXJuVCLYhEv5iqnXoSSwum2TPOkK4RTljPFa
7riM4zC+eNr0Y/XQMRA4jcb4HmLavmNjsu5pMoWH2lDhHsfDayGSC6gV5goqcRpcqiodTh4kTvJr
3g6ce52V1pna18kW98/d3rC1sw5LpuOwe60zo3owuVLWmk2UxtI0NxK04z0bZZjap5Yih84NbA9f
zczbP4lA/X/likoDi4WhCtrl1h+CPIUVtZFSqaZbpoTxddXcjqKptq0qknMmvbOA0tfEz3ZNsulH
29o3aewAgg3iQ16k6T8JvdXEP+aKaoREOIYqeRV0a36676/czn79l9/U/5ENlga8P3BcQ+MFhho8
awizWTPbEY05UaXQfH4ssBIceAUhUkv90DgxPWyGRA1mnhTQXNW6ZprZu9qJMTr4YcgRS93j8R1h
l0aXf/IK/mMCLoEntnQ0nf942n9IwO27QSKioxb/3OQRlzBzDDybWVjFecqBymeQM8p4tSq2DJWK
wzTnFegR5govRC/BfSl2//2T0v4Y0K6ZEABM1dGYSztgF/+QdV9lqo7LDVE57AasPraPviwzCpfG
WP8uq27cl0V0JFss3FHpnuuovBpsj1/Tgn9pKyM/5Jn/QA5af+O1Q4QXFOfZRJiwme8cvRr2iv6A
8rX4TotdXTmGr0CcEPkhScRZDSJ1VxWldYB4pP2T0F5p/eESEUiLqQ/wMM3Zs1wHv79EaHAnNvwv
1dXRGuDq46ytF6Qdjp1kQmRCkfAJNteUQDktn5xTZUTc298dWe1HQfNOlY+fOXw12sq9TKVzHFk2
unku55vjO+BHnIayr/dFgQtRxGXzZTmQ+18No6Ej1pnGaYhNG3AcwQCtwMSUjVa8RSvhHQI6Z2db
t5gPSgbTro4SeovVh4ly7UE6iQbjbUpHUOU+WVKAqPe2Nzy15mCvnWYU3zOCUvBcac8+C4oJI+fk
836xHMA51jXy3hrDw7HpaeekrcZNYVGcL1fPv7wP/+p/AK1KRj/P6r/+Gx+/5wWwHoCZf/jwr5fw
nQyq/Ffzb/O3/eeX/f6b/rr7yK+v6Uf9337RF7gTefrHL/ndj+W3/+3Zua/N6+8+2GRN2IwP7Uc1
Pn7UbdIsT4G/Y/7K/99P/ulj+SlfxuLjL7+95y0dAH6aH+bZb3/71OEn64vKbfQv//Xn/+2T89/4
l9/W//Hvzceffv7v//m/aBuG1cc/fOvHa9385TdF+7PhzGIcx6ZKNAzdJjy5/1g+Zf9ZOs68vOkC
k5Nq2r/9KcurJuB3iz9bumnqjmOZElOuyTfVeTt/yvizLtEh8PM0S1ooKIzf/u9z/N17+ff39k9Z
m97h4DQsmihl5zvk802f/0ppEWHkmJZuObbl6NxGf7iD2N1lozLQjSopoEkPzbmabeOYvN0a6cJD
mSk/uKgBuERUY6ionYcIANQAWWw/WTbnALVBQpSXzyZGTWkpQCh0Qgq6GiJ5OzScuEesSOjmDUay
2OMZJ3haNjz6+L69tgFvARowTFmYnbS7ZyZCE8dADyrmuKtI9C8mSCvXoR0I58ZnfyVEcuQEPmHf
vtC16i7+TGWIVT9fR0MUnsiw8fhGOOlOVAfgkieEwOW69KfmO5UuyDNwUK9m/KKVydUExfCWlbhg
MYjeurAp8A9G1TNsIfb8bc9IFTKoRbXt3/vEMA+NBpl01UdoHL0RQ1bnc4ieBzrJfLBeHjjrRrjw
+beaAzOFERx2ZcYzlEj6sK/QoUrlZiFPL4coK033xCNgfB7TJ0Gv0q3t7hLqRnlMIPmdtYbG18QW
GI/SvBhCYZ/oAWmfGmNwq6BN8R+QOqB4cDN84iJdVQlwvZb0AxW7hbYlq3PW09oxxETUpx9+xdKE
uqgP7HMyIUFnV7wHdDuu1POfHzE0De9xyPTW8IzmEMnmhGs1PEdWSxZhLF5sU+eM6TgQy8t3tffL
r2BBVo0cJcmjgQDS7wPhLXVGCyT/GVWlncM2IJ827tJL4z8q+niPBlPZM6EoXKhyCEjnnzIRjsyX
nDU7ts6tl3VP2KE0cgrTb1pH07NIcu++PAQSwvW33gdKFJJHeo3nB4fMFHYbgmqUKiWzTMUHGyrn
UjUJnDW7Q8movwdjYrUXYSff7F57tloyHVKSES9VK1B+dqmNO9gPrF8JWSpwAarHykZh75azMgVU
G+YUxro0ygzsEsHU7T0lSs++H6dnL4EWDu4XJ3IyaZjD9fFYqSSFdBHGVOauyjEUJBXDUfvPj7Op
2ylpdNV0oZyWBxl5Cl5j/eypfrVf/omBRnUQgb2tFRX9cW0rwbnptIDSsXS2aRN9tJOHfcY33i1F
L1XXD5PgigYjuPrPE9P0HcrSH0kD8iacKmbBJcCFuK6h2kFJ6NBdNwjSzcI5OZh9/8tDW2C2Bi1z
+/u/M7m3T+j7f1RMRHZU4xVpWzwgYK8vWmwpGy+eGLzbSM5rJ3uPDXqFqwG1CsY0qJg1Kb2MB3pB
fBLeJTn64aYpvjtqdJlaA1xrUPsbDFywXGT/tWFsvdHh3iEhseY0AqWSlwTUqq1iDQBS3G5Hyo5t
VUrbrUGVkExD2mGc0monbs0NC6wYK36RcxE0C2F/kwPSGf1jp8fejjRgKgMZ+ufl/2w8vpAC6cct
WkkncwTjQzpXDGsTN7ElHq+SPwZ70RNO4Pi6POTgHa/ALOqtX5ACtPhK+qgMABgUESSbwgt3WuRE
6HPIhBxbPFxC4DDKshKC5qjJOxRFBj+5pV10ZWfqSP9AAiMC9MLTiGcrDiY8eoRgEsfGpb3vYunc
RnhgNtiBQbliMqNPg3DvlEq8xNQzq7Yk0idrx2+2H+1J50Tlj6WKKMzKAA8ZoPgITGfTVEjlwwb5
GZqq2s3zF10K2JAet3M3YPGBaWyWeJrSscNkTeS855RPbTudMwOhQynIfzQqf6clTNnlEK+Fo2Is
cbx36qsP379MAsa0kdFz9YivTaOM6SHPGO8fBOuSYUyGhMJuGGSXTYbzg1lnnT+rNjTw6FvaPmPI
q1cD7ZJ1ptmvJDpcACPYGWOeIhcazciI8VGurQsAr15FJ9RKq1NnM0zqWTiLeo5uGzMYHYQS5c1x
9sEayRS4Ya9fLC16bJzsUCTeUxXUgVsydcl1sD7MK+OAGWokUUrVtvNY7wQmIdcr4hcZtEy7MW7U
O6wBddcom7ZNDlosnz2HPAYJQtnS9YINwyHnO721o3EHhD24ulQuKCR3ljTIWWzpQLWMbMcns2bK
pfhEVPqDcbc8RjMy1k9mgohCAT856vE5B9hYSPLGIW8D0U0zGHigkJU5bqPOT54g4jQ2469OCyci
hHaYEAjtgVrX0MZY8ChCj9wXsO2oD6wCr3bUz7hMYke8H2oPIrXFrOF0MVAxGkLkYAH2lNeJfDbC
sglbYC8Ciev9MsbQYU4VxLsgw0bFZQSeZVNZBAAhKmEOiWqN5BUCbVKRYA6ZqWBW115aBCMXP+3P
UnX6o+qU2aHW/G9dEJwV5tduFA9vYS9eO5xWBKtjR/YG2oJJfggS5XV0yk1Voby0+vIocwtSQzKn
BoBNT1JkNsQvo5rF7b1OaZ6mkHUHsSYQ1GP1LuYtyADgGsfDkcR4BWkCWNnEIQvPLsiBzQKCVEb/
xbblS6WcRZZORzu0m7UF/ZQ520GJYBKp4nvkOe2GUgHBRwa9Lk0eDd4IWoskxrUxK2L8ZFvk5Y4I
MFdNOZFkadERR/CBuD659L6aXJLe8Q963DA7RDaxqW0gQC1trbCF2qs5BXVYtC9shJ8jI06mNY+g
36ujsFVkyZjH+AObPaGOwymxUbwMQNWYYV8IZClPjvUrHqfsGBLzuCXUD1RYl+OXal5ZaFhbYdLv
WOKh1mhX0QHNbmRLFB65mByzMRKJsNvEvZXfrbreIkvDc+fFqAvzUL04NZfnSEDuxrRIgBtadDvN
RMyD30/YOGkCA05sd2kB5G/I/Zunxuazwh60gpDpbOOGzu4wqu3XpNEejExjmo02dtDNcYMnGgZE
T/4U4MxjHotsbSmm2IQCyjDeTvMoRVuTtUDYO607/Jdd/LPpZL7JCaNoCv3omwYAwZ75Yz4YwHFM
uj4TbrGomdJbMj8ICivdJtNi+afQyFOCTrz05lQt6/WUMqHRLXuT2SP5kNIkv86IghOh3zc4mzgY
TC/eNLlJ7DweQj2/j3r0RmT0OSd5de1XGnmRFculSo7xqrNZcP2JCNXntM/sUwziaRukIYbMlFiV
+MWEKKh3cbZudOeZ0zVZFeXIlDx/JiS9JW9wMBxQ4PgMslaKJznmT8Q+nJQx31dDXxwwdsSE8bZc
h967aqnyXIO+w3MldgZjs28GA5J9oRP9RF6MToAEJS/7YQgNQ947wLknr+QbjV9Qvra1BoyL7J0A
xZXt7x0M/RsUhu1LSWmDs10NSDZD+Japw47sG7vThxuOEWer9Nw7jqiOHYld516PN/AGyB9RjPBo
ldm9tFL5pNJnWRGBXYH9j7THSlIi4qx87Xvx0Q+zL6OO0FqpKFJEr+lXxrCuRSG3kQOWAJXufdxP
gHQTZJxJVJ57rS7PTElC0I9jAAyp+vZ/WDqvJUmRLIh+EWYEgXxNSJ2ldb1gpRqtAwL4+j05tg87
NrPTU9adgojr1/34mCn/6KsSG7UzUfO4Ci5kHlD+3jTck+Q7UZGriOMndaVaYpL16dk+FkP7DUc6
xl4ADPE8mDYG/Ovfyd7/6q3xQMfpdAgmXz7PQWNjL3bKbdX38uR3BqerbquIeV5FOdW7pokcWwdk
hTpjODnG5Dz0sX7LMTxvDNSUvWyoOzVleufis9Mch9Sq3YBxhnHpyBatwTy1rihu1sBMaGnNn7HA
/eWSp3AlC4p0Mmhm6Sg2DQWq20FU7aUjBhYSZCfFRmeO7mtzX7lDh79siNzUckMiXpCyeQjMJZmU
bpy2XeXrA07anq7Aydm41Uw34WKNj5hM10MsMcPWY11Qidie9WzpWwaCLcvXoPZxqObASg2Eb8I2
wOaC9J81A4CL+zbelI350iyfE+7DXcodYwxIl2FSMHOPlpW5p/S0cjalsPdVxtOloVFQU/V1n9fX
Zr78V46LG0GZVJusN/5MUMI6Xn5UYpUnjp0lvH4pTChxV/QMAYujbJW19azpjiEmYz+gOGhu/eUO
a3/z6gMVjOSwLmFmt48rTc3WaF2Z+yPNoDQD5+t4X6mkYdnvP3omiaNyHR9cI4Hv5yd41nMit3QJ
h3B91pPN43JKIJyXlFyaTTJdkh7WjWcUW69E1JmMjDLGRmwWzGQ7UrzOzTDO4IjqJVpNsJGWCoKb
YT2JzlNwQPPDIFmT0WmHptQbZ3Deett0j+2Qvjbt4OGiyP7/l6aE5cXdamtPdHyuLpGFNWvRwFsM
l4OTHn2f73tSBVGW5AYIsjOzJIA8Ube7ZPVIZDt1PkUVQRSsshOAofRuGoJviAKUPy3lj5eyKZ0l
Fonctp7o9h7aziTZqHjCFsDHjf6P1EDFKv7W1dzW6lqTLCEtH7Kqfgk0G60pmR7zyjNDdy3uVys+
uECU2YuNe5VRQrLmgApKGnIqSXmGfaXvxLxlG5FxsuL4yM/S9T5noz0XOc3rQgzv7Fl9OhxiCC55
CwR78H7i0f8Qc3ZyOwKmYpcZ00PfXZe8SCkb5UFijn0vQl5RW2Myf/njhYMx3VdTO3MvndLTYAFz
UcZ1dU22v9IOHrT6msTjU0f77s7x+hqPrb8nXfTXDWo65FaCja9AlMfPStAM0FIcTBtrAXAqIU94
nXVfCwGsdrSKbVWfC43wZ+U310SpKARlkZo1lW0Y5wraw6lb9C1vIF8EW3NIYfcLuQ0A0aS3tlj8
ee8p7nodPIrN/C4qRnK/cIiBmhKXe0oRs+heh9KxOSGzPpTewJu/hO1qvIN32E0DbaodGKyIbF9x
BZjTohVMu8ETL0BArNBgPgSQTgSTnXq7MRuTGiAjDq1/lkp4kXCyHnvMIdZMh2NwZeGtdBsjdPL0
TWUIdfgsoBVshsqJ+aq8wloX27Wq/xR5BxCqZtjEmH/9UcFgz0UCOwXbM883zQ+h4cnEFfHSwzSZ
lwvlalOEwTe/+nCnnVtdfYPTYu2UiaIy5t5PoLo3sjpbd0l/6GNfOFW7t4VF/rYUrLqBMmuui1jo
7OYhIKrE7EhkNsE4tTPwsAaV56C90jc7pMlpVppEkirM4xBX3X3tlGhVJMDpNO92iNXFXnpGh2vQ
AbhdUAXce6J7sXw8OG3/mGVkNOk03yOw3qLncmGtKUfZZ8ugH5VeX7qqtc7T6LzplbAwO2IjLD2I
9Gaj9bkP/OdODT8LaQ4SGLdtOkIIcKcXAZhgjyvc4iJffEgt3u12ARzWYEJ38XFxq+J3MoxJseeC
Cl6h+PWgGDGfyJ8aOQSLG2llDOk3s7ApdzUt+IiOs/dq+IOIOgclYpBHfMmSGe9kraat766PowhO
DVmHnRWvj7R8bfhakrxOKSCiAW4Fsu0GIgJW9lhPDj/fQ4dyUjpHyEpb3DnZW1YdLRftS98XvOxT
8wq166lxNbs5hrueL43rjxyM/QeEQGJfq/ncmOlXWovPyjPg8NHHjVntnYvLtRBDhXI28FwMGMbt
Fbekqth3Nmydkkkd6xIOigD1HcZPbu5YWy3/EkPe54XzZkz/HPzqnK4QE5x7N/DU3svY97AnnCqo
gl2Hz11KCoO6aqdcOz9xtBWbyo3vB7//SWYAAFwQIFq6Y7HJ6pHyvma6rXjg7PnBWHkLaJEc+oei
pCNx9d2/mnTrFfkXR8DBBuLbGHRli8lB2EuENz+cMve/XhOJdxbqtysrdJXOud5aIe/kGoXFcbRP
2oMMxoCRJfXlDyonz0KBdcYp7NdpWOa9qDwq5CofT86gtzpHu4zL6g+aIK0cyR0YiDt75NFCA/Pv
WgF6pAfcDjd60s6+EC6JRpJajYt/luIRxj2w/zVa8nFrtC3bU045+hNXILIaIpFpc6+hhk66XXoG
BMArJsYHOpqgy88s4uPSqsN2nq1Qr0MTAYH5FxMNJK9TcDt36e+grUVSd2RlYW+gkdhMqnnuGRuN
fIy5LOFGjOaGATthbIP6mYCSJSf/GwOGsBxIbdnknmrITev4OVxLvBOHV9dJjnmT3pi4aDTR4BxG
TDEdm5lqOJ6xtLOBZbGzgImweV1WJydT39P2MMCQsvlgLYk4TTY9DMTjhs3UGiNTK7eipj1yzAW7
oLt0kZ0zLM/YMOkIpCaAnnP5xQsbOZOzbIuOTlobdinJ1249mzmSJk9GnLVskoo/kb8Zhv0lE5oB
TS/beKm4loaQnwwwaOwcqq2nyqqOLTXdUjUfPILvM86OM3J0yeS10kOEhqg5HjfNoP5ZjnryNU6o
MnsLSsX52n7rEkdboe588UqG6GzaP05i7xxnfSZfeRBYJkVPzrK1pn1ftTAS5LTrElKpzK0jtAhh
51/xmv6tujukqYbpSnWVNeu3bCyQQDraJRo6nTodLPiJKAvx7CJ0fLHp6+lfY5LdX5fhA0w00fHR
2pgt3Ql0Yu4w05pRgMp76qf4olzjsRhwBKdW5n6YyV89z0hvUdkCQopzyJ61daTj419n999rNkeW
XZzGlfGyqD6LknfAdD/zOgVkBoUQgZjsOo+tOiu41SQLTUaU2B3wD98jHWCLLcD1GCG8Sk7Jeuo3
o7TeeJPxdaiOOu2vQEBYLs0B5lGZYK7vCH0lnfhOJwWL9fqZaW19v6bD2Z9aLql8c5u6KzddX2Ai
pIpepOJ3xCa3yS06jaD20k8GumW01xydlLbGKgUx3Qpzu+a72qZsYcaDYlTkCKr6n9EX+qRT89xz
StKc3p7hRT9lVkwnTsr72Upsg/10BwuFnTbUBl9eaoCwhwUr2l7zcRKl+pjb12Qk1t4nxdNg/GWj
gYwTGIRSqWryYqbynHG3xlpByPXZq7o/+gWfBNYpsNAcYqBw6/hGjzwj8znb1at/FisxCAOir63T
wzTPOMbiUEzgTWyKDSbEcSSFi2mqpwruyepTNlckt2qG9tmoSUfCIqVHC54nk9cCFtUSv+Qpky8/
9pzaYOctgTGcAcb1aV28/l77yf8H08zv61fD1/vARhKlhLi6cE4/O2TemB8pGoBWBr6Pek8Tb2he
pF9uml29UNNntcqvREyXBYoq9Gx5qErxEUzUG1SNgwHZ+HIWQvoF9RORw51czvoQR+Kar9fleNLt
48CqZJyxxLPYeiNec9K9eXYwEvfp9Vzqm43f2camF90R9eEphzHmDv166L18k+lsawh/a9Q9Xsz5
w3KamPjKWw2AJ8ozThklgttu4Mu/8EGzu/Xbz5OHhoyRmfPvgFsHLRbOoSCKHNhHm5Ql8Bv0KcDY
SZBcK7qw1lJPYjZEEepOn2na3ndUG3trjRwUA+tzNZVE9k1F8G90/dAbyZXOHpaBZe4BxjNQo1QT
uqA5OO6TeGOXA4dp+d3N0gubtk3wPZVUX45fs92e8rJ9WQdBdndRL0ujUXOSW7tKHmojP/aGW26h
wfG8D9pfL6mPaO3WoRHF1uxuRxgYDGjAN5UjwlEyPWb+BOmhDPC+rAyPxvRYztw8GmNqNxydYWqv
CMeWGxVkeDZmRvOhTOYnFwqcU62vtpGbu44TdUNeiTBEVNLHt8G5/9CgdrhzxPysAXNemec4zMrh
lOXzS7HYT2VqMEa2u6KraFy2ciB28kcm3YfrqQ/ex//YrpMBMrDsaT0yWvNmIWkd0QdDG1Yc8ary
QC5/mp5OEhl5N/05mItvhhsmIhAHWRF/s9yANO90xyCeZVSBYGkgskd9kbEig6zZkFEgsfLlBd27
Y8C8dRkOTCe5G3HxbeZ1pZjC/CL2dz8FwX1P9Q/2Oe7igfEFMyku7TcEynIP9dcmU8eoodw7pvet
vZS/IpFQymmlaOfmhh64d0s+Ku5pxrLgdMFY2Xd6CFmn3goy29i88GtZ1kn2dOIliXtuEgqzUqra
xteFm9CmqhaTyfd6fWkfssrtr8AyJPKi/k378WrgVJfBtaLKo5mWXGa40iezycdmZ8mcGqiujvzu
nRRMfKLWZWd1nBPQf96kNb64pKaWfv1GH/e2uSMiMC7rhjUCQQLbd8KKqttNJ3Pg9DXfW6d5b0qm
5poKrdbwF3CxNeXxmKgxAF6R4jHMJc/DRAfX2SosElIltBJRXlKLG4dhWiPKI6Itm5PeXB/pvuYK
lr73VT1EsdX8iCqw7woAa8mI+hrAj4oSWnQIYC75jgLWr2ywblcEZp+YAMA/Ux7ZzmM0Dg7pYhRk
HrzPLvvRvuYFAl8+i28pqTIavRf4OhlxvRNezy0gh/ymsQ2NyFKzqMyLQ0mTRV4BqHZwz4SDT5EV
16sDFZTPbdkee9U9B9b8wObN3GP0CbJXGGnvSRy8eg1ecibZC1isR4lD2GVZjCd+TsSFmA40Cfxy
Gj92gDM/KZed71YsCgqeMh7YwdjEmb46K8EVKt/NkT91eZOUzsWL9Zb+4pYnsYgjJNbHRskvM1ub
nSJTGDdc2qpYXRuBWdNAVif/rlgrAZqprs1bjZEQeot53QVnmediPWMRsXHK9eAJcNgdH2h6xJ7y
hMd+pYNLvapTOnDuVx4tmgSWnthDAtZLD/Axo9oi18dHPbVr7C/LGpEMB8l57UCks1FXO105H0Ge
/xptRbOczVbFXH8RVerIowQs0Vm/R2s9BRZAP7eIYcuadL+1yW9Nq2DrJFsn9n5tFhzcTLvX2YEy
AuBm8TAF5c5bSw49aujb3C2iyUJZvZMl7EClsuShZaqJ8lFuC1ZqJr2SRHP/kySmL2FpJJLWFJHL
2Q9ai3qarkLwLniEq4wHQztVlCoBB0FFOkucfe0c3OULF+FO1PHOpk+LGFL9GINuudBBp+l8M8n7
kC3gCpY+mxosZIPkyeYsv1+oFysLV23KDlyb0jAljFw++wM36dSObzHEeuwl0ueRELThVnwlLbJG
if+mbGB2GpV3l7jdR92hhBkalFNm8XwVT0VNVY+yHM6FvjkFPjlvhHKRHqUYPqr1KWsDxlfL2Kzl
YACaZaU0+0AGC2vHSCFCq1z+XOueIPZxzJLQcFfrIPiGx0bw7I3Jlm6kfZ2DFWdFxu5Wpj0XK2we
vEpVzc3UXwH/4BLFEKuZNd2fpmN31DhUMk5E/ScL2obyDgJHduBwXzclEEseGBuzX3ho5NZ5hlQS
OfZ87C3bPoqWXbGE7ksNgmRT4NxaRTkeLGjric0XfK7ZdaZm3+wCZdOUwrWkXativ3r2VfNqj7EB
fb9dGrlNqMboZhbI7GbrE6ztEk0h6vB2su9EMZ5fs3Haj6Icdzn1u4COv9YFijnGvlZ7NRsdujet
BKu9MeutGl1QncWhWwkXor+m4aSf1qR/LTIXpcKsKPeopxuNYOY4yQHHO1dvtc9I0ZB5hAKxiBwN
gu9lQAmF1P4LvOvD4i83/PLfZBluaGThZlvyYgzdka4DCu3pOvW5diTMG7HF/lLyjXYdVrkt57nU
+3ECI5+m6Ws7ZffW9VTAhoujZB4OY5xC4Rjc16VcH5VQHL71vyzpToE07kaPN3DO+awRZEFATyq1
pRQ8t7hZ5Y53mRRGVbIWm8blCu+R3Q2hxYqoVwWbYPWYpgD6xpQ2YL3W33LtHmM1PwNuyXYLAjfu
qL3n+x+zIJbmWT3tteh+a+r+9FzMbfuKfyzcA+XH72mpzk5QfpqFIbaOX3/Y2Iy6IeBZjFkHY+pm
WtIjaxmeJ4K1nR5v/SwG7STvMj5FK/bWvQwc+n9hneLAYEnmgstPQOcwgnlfo1jfylbfTVfdPi/7
S0lr/ejgm5mRutbpmOcqjnwsOLVAROHiQbB05439xVrjKirH5nO0k5PDHgK90XnFpY1wUJ2DVFzS
JbvD2kR9OrcVM7mSDYGbbbqxPLcOFTZ5u/XJUaUIDRsMjHE4peJVu6aOVN7Cn5VLcfaX60EY4E2p
ENixzWB15KyW86tqnLfsCsevlzvKkqAFN8+qGS9FyhlUFkXFFq62d/VioDmqr9XxProCw5BCIRO5
+nAyT3EBCX7SNr0fciOLWtP394bNs2spNsAg/wTa8UY4pUP59XRr23ByvQkZrh/UiXjYrqc/8qEY
93M4XFfOXW6jmrF4UiA6j1hggHOPNmDJgDIXR7Ecky5FkusVkOPfDG31IhQ+f0esHMN4HlEtSCo5
+tlHK9pYP4aHWsbSINvh1wpnw8GBduV8s/QrI5m1Nkq2GaXdiq1nL+HDhBWuvF3gQBvLriecQ3kh
65AbDdo6nkyKaftRbRxXqeg6bEz5P0+uz1zZ6pPbLDex2RSXKfb51GfdAOqQs92sQb5exTZjnNot
GVgqNhYAbsGK34b0+XFFmkHSyHdpQklCgbyMYrmZjfm71+IzQJ13jf65ttqLybXzqkTXQPHyD51e
ezjJ/2ZTSu7E1UfQ+0cv6H8Ka/jMOtoLsmw+VY08QVuccM2RCRW4boA3betMn5KZNi1mGDZXXlhO
2AuwxT24NdNfUTncxvL2u/EesyYAp55b97FlH/qyP65dj/oNKnDwHE5KFnQ12H8DRWmdnhxOf7Z8
/r68Voc0fPgasnojP4fahX9rXZ1yF7bSILoTOziGoCA9NlRqOpV9wnN/GVih96YXh5L+u3Be4kuQ
vBfrlVrO9BEusfPhtsWxcB87z/tipQJ9G1vCNnEw42U1T83WBl8wjXEUM39y9vk7mvD8DXzZ6sSw
/OldMZGr2T+NdgBKk7J4cnaQ9t1/gdfOCCQYTXRTlzuUuOnGSpKfzJitDXcJax+7r1PtcZCqqdwS
7ctvZbcjzQK8kzxkJPl0wPEAqjUYNolD8Yjfod5IIbsHNphhg9Wim9YjCTZ1pRt9MFMWxyApvi27
hs2hrd2YY8OJrXXbtYp44/KMc8vdT90c+qLwdjR0GBGX1WPju2D7vBWRJf6SUgA3s7ENCss4FWwr
XentzdINPvj/KHtqw4WpE88KfY1AzEKJWWDTx3TN+mrme5clBeiCpd7hPfhNU5pGk5UGVjuu0oii
0yTpaSwYULX61e9vGPrpRYtPsVe/JG5128a0VuuZVSONJwho1E4DU5CR6ugWKhCuqDX5YI7jnU0H
RIKKwqrgIw8a7s06LbYYeL49CUs4TnElGteuTCmM96CW8mzWzQMrwY3Hsp5q6+RUWPYL5zTH7DDe
Ykf6qjvzd6HcY9eZVHJ23RvxWRWOUCKSSdBHxm/JTB6qOTu4fjM8EXHmfVg7GL+zipTjg0laRi9C
7c+2VpcTooD3grkQtyXXzB5E1op+BLX5jDmFnhoa2IuyPkgDwcyZKipkEuevVL6+/e8v3kjvDji2
gbixWJjG6spEtcuKZ9dWDH/KmTaO5fwS+NDA4yhazgOI++7EagXy9a9fGm/uCgZsRSncDDsy9d9d
LNeLXMsXYSwfDL0SqmP/PPsNz2mN5Lwk6qcKcm8bt+pNL92TLWU49elbykYtqrLlfYlGxVKdPtqw
nvS6TYC0sT1FtTNse2CjYMzbvuFL3SElLb13hzHDvk2vnS+UVDcRnl3aB5Ob1FvpdoLfR2XHAM3j
2HvxBU7JxZTrnwn1t7K/gjr+M9zkHVfJG7GFp9xev9bAuWEZQYrL3BY4oJy+uM06Dsa5DJ5q9FWW
h8c1pSsiaM6BRQeXm+dIUmI/8RB0IIZEjB44Yt7hth1dageBctlP7K/+VWp+HwpCoCSpDx3NbiU+
uw0hPkbJPGEaT6FRYm7CotndARoeqA0Fzm38CcmFYyV7nOQvqlPwKhMRXGB//HOD/nEGF4Qd1Htu
a7akSOzUuxDOZV03IMUczD61MFxNPQL0F4ECrhGOsU8ReO5qK6GP2qaycm3e05VBVvr2l5mafP4n
LF5LjuLSLylopEFxTNE+3QDpbmMqdOrMvsbRMR713o9kF3S0/NwOWbiz0wvsgXvqIdbzBIre/meW
w7oplxwloymzs6AIFHuzc7vgRJaLkGybOUl0BQt1EhzirAqpjqu/hlQWPzyqPpoWDPeEfXBUrxVM
/dDui/fKr/OdKtjX6JFSwOYpiR9Ir9McMiVfVxjx1uz7yEtNcr/Wm8/n+vpNKKcEwmUn38255kqh
kFmp9k4oDiZjlcKBJoAO5I6d+PhdxeXBT4NlT8tUlHic4uQYN2P7bM/9L/6BlOnXeK21uZFjTUYI
8uQhMwLsyxkOjQSvN0sl+yaYzb8lcl26jgNV7eq4JQeKx6l1tcVXqfo2KLYCzoyUGOC5YY/cZe2h
hWm/TabkTlcjzeBL8d65xgZTyYpzUrtyk43Wq52uL+bk7vAaw0xlTJybbzW8UlOHYqovC9xH5fP5
0LU6pz1XYPaR7Rw/pwlNATSKmQ0W2VTof+3KALuskG1Z1m8ofzlqq/Q3k2feCbAOEHmGrcaEGmoe
enUAlo0SFqKrnaRPw7lXsnkkofkm7PJ5KWfJOsUBkwSD0C7sT7v326PZuSeWLydrNc/aGu9nHy4Q
BrRdFj+7rf4qzOCzzdc2FB0NEO2/Ee28keN9Zt6yG4HiyArAB/notR+1B7YmHx+hpCAQso5beE0m
vzWjgssvTKiALwP8Mbrk0nfDvm0US9BipBAapZ/LW4AYj9k2LEZ910xoHBjZw74P8JL/p5T77zx7
LmPnXIrA/Mkw6uPyD4M1dBoGoisI17jOrtkBEPYtuHeEkQlDbqX77+QajUNN1Z6nwyUdDjzAqrCD
Ok/5wY+kEst3xRf+NAZKjTbV4gaKiWYCXbklFIjfxXhxoVHxy6CSSnR/C0PQXVaN957j303Yj2tj
tEPQ8w6IqoANvH2ZjbGmI2l5cMspPhHSQtCpOnM7czRiYADvo4dfF5YVUjda0WCYzaEsJ3+Ti/w9
N0qxNe1suai5+CzI5ewtT+HEZGNkcJJPgsV+6fxrXfepd1MdlmjbmzX+81gpbLqZXHhlVj4vx3Ic
u48kUXez/mGar+vgSQv3QbbjN5aVi6/7Fxlco8lltYmp1ABMTL+Bm9Z/OoBiiSdq77Fh3Tgdr1bS
9pRIADmqpbvveSvn8lUbyYV2iGicDfuw1N4p6UWwCbIY/GYnb1qr2oIWGbkrJL9x2TDktXCka5eP
I+sG5sV8581mT0R0aEMvqdwdIu3tWPDExr34t1Z62cksP61jf1R28eipBhG/Xi+Klpq7Pl32sU2j
O6jyKlQrkdHJWj793NfHeqBAli3RDTvgkp2H/uP+vmzcwL2uktoTCzEnLN3rJ2WBEmz8Qld/0IIv
bO3h/fZ4+fnSexQ6JrdsxoPT2Bd9JKaH2Fq80POHP4zSEZ5SDRc737qBv+ynxaj5J3lgnMRvssiT
pD9ATFz7SJ5Pu1KBVKx4mrrBn2P3/0yUe5kZN2ljiNC0UlRPEp9RngsVuUH5gQMGTlW2ZmF7dYmM
HLd0yMePCyn5tDZwQ5q1OJiWYg++NMzKC+8VYOFsbyzQgEm9nAdp7Z0Mf6dN3GDpPwNehXPt2uld
LrPdnM75vVirzxaTQZEu3Q6bpLpZ+DZFLKVF6PqUl/O1qsa12uarfcoH/kSet+J5atmgQNG8zysi
OMmU71k44zPnM+MmRBEyOgc6w68J3YN/Nt2aDj2PhrtkT9dZvB+s7gLHLRy+k96+uHo0ALhZGMpm
ZpMW98fWHb6yJfgZfND8JXeO1q1vYT1tDNIcLj7oTVrMHysV2qo0/w15xp3K+rXr6bVJL/3c+3tF
PmdEQjAUWd8AagMlXIQi5gy3aYHYJsVy4413FQ0muCPmnH1Qv4dB0j6MgQNnmsqnfg2+fNN/cTrg
5YNbvmSqeyAnysK4JR9RjAxidJjsEI0z8KgTXnr/NTAWeViG5imdWekungUEieVJR044Q7/CY12+
UaVBm73oL2opXrmWMRryHN9KFunLiFGCfwtDhkys7d+h6CRElBprBx0uECTLx0kfKhRtNu7VofeH
n0J5f8WCCuZk9g+E9W9RYlJvVP7eeThOdYU2gmz/bxq//Mm/ANVix2HDOS0gmcbmY2fWw57uEdpD
LGqlybLUO+lPx7mxxksr60+za62Xgv2LVXTvbbrQVpZNr20W89YbOCOdBhB1MbBgpsgZh+uIf8te
7hIOSkgxJP6JoYI0pTYONQtUDcVmd7GW10etaEKF1+F2Xf0NlStUYacERHuTNj77ay1WvH003F31
ixzzsPVQVymdI5wdduJAlVmeG8PODw2aJ9+gOsyn+w7SYUARS2gIYPu1nYd5WV4EpGh6Hr6MithY
YZKLQLgu1FMTtGqfkrNEI3BwEJD1rYp+r8wM00oi91McvE0WbHzL6e6bhe3BrNobsy+PtbH+OWqI
ycznh24iJ3ml3tOWagFq8f86Of/yvzlEADXX+1gXqPCq50qTlGfXNoisdMQnByt/MKz2mMyjt/XH
4QVQRKSS7kXxrEVDShBoXqkzZokXeB92Hn+Ogh3W9W86q7gzjTsAsCXGWpIamm3SPss5suMHxibq
Hk3jnkXEJxHcWVt31ci2rrSC+2lGV0c9urMqhhJuflD5X+q1u3dgVSVVezLM5Y7OUgZpwrz4nMs9
daTnro0/Jp3d9mOOAxXUJ45VUKF0XhuuEZx6Y5sbYBfqSe7kRC+6Md/i3bwxK3vi7hGCBb4SkTBI
gKyJuXn1rv28Sqx4ZQDsX/Wh64JqZAmmr0exdIO7NCZ5s6aXXDKBCiBZ4UtRkuKZff4Dc/yFJRhE
RBnDJjCSB8UWOhKqeaU4409kCCwd2Lr+VFYECudxbg8pVgOsej5BkPnDpIoGXJ5DdSljsJPhe+0W
e0uvNsvqMUsZlgrA26UOO6Cb5kCQJnN6TkjL/rKThYifYdB44xd7a/D+lOdj3a7YL8DbRa8HLUBc
ocI3brfdKRfElrvPEtH76CT6HiLF75hgkKA/CJJCja3DsdituNwiKG44DW3O+sn9kbJyIdJwMSVK
RrsigxoGtmTL9HUTmPplCCQjD3cDCNcBebkALzrHwKhKWkfViTq6x6aVL+54O7XiLFzvyVML++mG
e5lV8pbKS1EM2bHW9IFkifnhpLTap7LjtfCdDyAiAKh1+e4xdW4qkwewzlI2A0zIYcO7Tt6CNpcZ
JF3pmOziadMx5JXXBv+Cjaq1N2WsjsrPrbDmlzAUgl5HJYUXiMc+vU4/9ZNs9Y0S/RlqYsf9ynye
jbMzYGwrknYFlWs+d1dZm/+GflZ+H645vbpoV9hJ6FHNexKe3RPrXDyGBdsIqzi2ndtErj2D4584
wa+rCEcBXcwbelHKeBM0gI9NR4Po8jIg47z/g1hhe5LzSKZO3+e+2W/FAizfLis+Kal/QkBjKEoG
gH4UiAJ/Zk81q+LQjCmGZuH9xvSjrD4W9r6091nVcUbpqtrN+U870JYUECv/4c5SXgkRRRuc/BHf
XVDeWw3TJXESFhZBluzqW6ZUd9ur8bcZsXMPtG5EQcJvkYcadxMPexfocYCzgB4i8pL10awSFPee
5iDP8iKfGDhamIT5smxpD4cAxf7Gxya2KQPHAGTTmUcfi0fKR9ujEHIvBqeNSnKNJ9dxT1ONzVR6
TJUZVQA+ZI6M+jnKom9sOkY3iz3+E3BDN2Xq2sd2LF/YIal7g5Yv9NeGO3R6laKyjACNkO/WzKUN
TMXeD8p5T185nz6hracGGHYfr5fJpVmd0CxHvOkdGnPkzrBgvyarvNfa+QRG9UrtChNHuW+1UUS9
jhPqosYo8NY1lIVGbxjdT/RSGo4ZkG7i0iBLhr0PZ6OaALttWtXxinjjOyv3nNhtc6+42I2xb7x3
2uXh+WPYwVbwi8ehYmPYTV9yojGWayRhEqJksnD3Hhy9U+Hj0fPr+q7u5hdMoSk+wRzVVdPZaI8O
TrK0o3HMfjU50Pb20F37UXPMd9V667ZVfLNQ55i1XDQn2ccgC8iyeNCLNi4XRLKPcuBqYlXjJ10M
zK3qWcMayhmYMX/H3OoC9is4fO4z8T3Z/2PuPJYkR9Ik/URogQEwGHB1TiM8iAe7QJJEgnNiAJ5+
PtS0zFbPbO/K3vYSUlWZFRnpcDeiv+qncXkoJXyeqSf50kYDU9n+xQutm4dLElFMvHQWFTb+2PFD
OOt5xN6UOCH9LKmzS+T4uqxMrU8c7hc+NLtrn61z4KsvpJNsgwGwXXHBqFYo778NkI/4cVj9GNSd
yqy4u13d7EtY+IlFKx16ZMr0R3/NKHNEd8yrxRoNSJwXIEx4KYyuhFoSYcqAd/qi4NIA8/ic7exx
NKNn3+o/9Ijumy0rBrfIVlPoMkPy9mpcWqHzB6Fuy1OkhM0KTRjc8wHq3JXpxzeHKbGqPP9XV/yc
3B5f3Wy+wGLAc4bnT4uS05XDuDoe//AIp60Km5c2RoGM1S+Q2sCcBEJLRXU572nX4880xvDIoveH
scQGq+veS3nESd/La4IcW++R/NbgL3hQ/nwJC/ZocCwY6yaQ/7qIi43lWgfLJ7HSVlV08hRNseY2
D+wPsgd6A4KFugHUXMQf2r8/ZJY/gzKGvlYHADOs6SPP/SuX4Zs5DbuQ7ljzU02K9C8Y3ZATZsV7
pGPwbkgAscoeod+ZyME2c6bcTJBqzHsj9S1c3JBtkP4MZXV3mld/xJLFU723Tv9RuOkhCIt7OmNH
t72RBhfbzHftKN9why9NJNzDVfKzmMOIxHNzK+U278uPirvlRk3A2vq90PzRs8gfVVPluzil9kxW
J4rs9pZurtn8y3fb4/IHUbuFZ3B+FyUV3QpV1p3km0iOGNHecV1Ra5fQ4B50XEloBWX9QQsQ7S72
FteLdO91dI/m6Lnl6jv0nGuixVyOe2ptUgFj0uGk++gpnnhl+3MUzN8NlY4KrPPUcYFJfnN2ocyj
onq7yTm5EnE3okc5z+dyGZo16ctE5NZWeAnC5WiKo4e660/Lwphr2zXA+85H+qCddpBbshSL4MLe
ZJUSrlh6JFXLML+DrkQHYcqerVwcxgg4u0BGyIjIbG3CYUIGclc2Lu3yM0dEjw//4vQYBOyxhN0o
JBTnwiaYjfmSmQQ7Ev/qGGLv1GG+doirzGCMV0bgXTlrqk1Oo3XUqHeFDxr58Bx2DHv1EPeHemq/
+qr+aQ0SixdbYNpa9qVlIuUpml6snhKEciFPd1l0HuwLJ+BxiUuwq2fqZGt0biONXuzZTzZejobI
pjP2elzHSbZEE0jTp4hlZnzKm6Y4tLSi0AjItp7IfRHTTT8wNveoQbHC5i6PcOKCVSCKPQGmT2nY
+zBtH8EyhLs6MD9dM7qr5QOsJlI7Pfw9Cid3TeGiF1nnBF7/2eZ9T5LY+tYBQ1P7XE7c8BwechKz
kQtTPqjBY87PyphSUyOS9rfOsneiJWplKJZWZnjtCtSsY0ynwSvuZFOxjXn1QdAtibQF9VirQ4wj
KnDset03xQva7Uo79irpnGlVaeaa6NofnBW5pzb5c88D5XzEDJkgP4I5k/CoAsxoFcdisj8CZ1Qb
ozcPFZv4aljqsWPzbcKM1iMziro9J733XmIKJ8EF/j03fo0mv0BvzdojUxG4IFrnASGiysy3gEmD
EWkKHPzp0QW9l5n2TdbFe1zYrxz2ziH7KRPk/CCQUZcM9WgxjfBdZjADfgp0c9iz5c9KtPRGlelz
5/Zk7XLCOVxeye3Eem1SP2izXrC51x9uxKdRDYgqvDycavlEEjfOO/r1fHf8XTL/Qy8FqS0ENpbB
wi9dYhBoO/Yyb8E9d3mJP9PdDqZNeW1IM1hGx+1eR2QEat08wu57YosSpPBaEpQ8EpNx+SpzCmon
sR7mBqdFhVUZGPSRSyo3+dI9Mv4jHu1Yb71qty4kPYsKvBVtyT85uuNN4gC0SlwUAX6ooDd/d4rm
LXOc3sj2vjUJDT3Y0jBVBhsbGCuT16KlZETV3cvyhCYshgdrelPjNGwobd9QV2swx+VFxDzXlSZ/
Zjw/szqY6zSGVN6Efyr8DFjeqS7zvO7gldNtpCislvlmqHITIbs5/bUG18WkubxiMiqxSUzYoRd3
y0vhSrpUlmAjZVC0rtHLNH+35fQdz1Z9BtHaQlbNHweDiy4VQYW71M2bfBOutOF62Ddl9TpixNoI
SXVJUYUPIzQfC3qCIM6oG/nic/pdT24zrEoru46tfhsG5+o1896mqDYeSIk7oXdgiXmI6ozxZOi/
GJrLKOgfKjZzgVWAVmIWyoH+ycG2IATPBd5KaEd1XDyk+c62WmaDJgKOHdSgYKvoi+a9m0spOIGF
mTi+9l7J1QoiecV3YBZfriWtTTIWvxPAB7LojwCLohdTDT+oUaDiL2RkU/EJpaeFDLzqARKG/r4g
d09LlTpGRoXRoXUYYPJ5kqxsZfmEt8zi4K+/mo6jfhbZN87Kyc7g8poYElMHe1JIhdFmINRi56c6
d0eSVM51FvbNdJCB80kdooi7+kLWJxdxiZ3wS4OBWTnUEIxl5nDaL9Ew2JKX9xzyq+KS9xjgo62z
J8d6FTWeeyekZQf9gCk0i3UxPIQlw+puLNtd39o24jr6Ye+XgELMH+bShTYZvNFdYtGjVLuyJ8RY
IyXL4E8WIBvhXhqxpCQQ93hBM44QTWnfOIx/BRC3Q3y4rZx/tZmQh2qcfsBW3OFBZRBvWi8dcWqb
hINkjVkGDqH2uUywkzTB9AIBgOrk3D+Ug/PKsZr0ez5zHjFcdwMZDsw4w/zsyZb+p5fR3kvJBmHw
SwaJL+msbxGQPbZ8fSvdmZg42+jYWJe8ZaiXZi+1gcRkc3lbW0P7UlvqkvbTrrEJJZbuR8+UYdX5
3TOMOpwxUfrZWHl+YaJtBMOZBWJZEqW5mwbGm1A/p5ptuaocZ2/MLhKdegwn3m9u4DHa1cMXfJRm
OybeOzZVcysz49ylb0ARiGs7OH6ISlpo+3idKPJT3rCuuBtsW2RTn4Om53Bjn4LqU5sj5oOoQaet
96Sqy00xJ3JTY5PnTfKrL/Jyz+qJ/UNdSC5xZhE2KpfD5uymj0XHEasdvK3Mhxer5ZTnxmW3hnBN
wQRO1DAOH0MSh1MWvJGRPzPHJLKSc5mo47uYw+fB9dmQMRUo4f0i1Hcb3Pxl+UUJFXflG+l92Teo
Bm89Z4NCqpCdmMKG8xmNqMcqbTFyyIYXJ054B1YBJXsFeK+2PHlGcxd5dKwmjYArXygwMre0bL1h
e8OekN1qCqtWHqm5U270b01Yt6usHeP1bOHH7NDpkT42tSpSjHAtpAaa7PDBHHibM//oaErKNx7z
YvBi7UiSKPlthsRXNRgPNM3Jgq7pvkbNgAHKju4YD7cz9mFUBYZ4McbDwcCtjNDOM4a/01fIjLnf
bZsae8tyvsIwo2sKcghEfCHdQCknu8DNBNt97IDqdXrjnZjpXbflpYqtPxk+ckxa6W+/KI4+7hEu
IEXP5SX7Fo18K3X8CCvtB9o9rNNGnDFHb2LDu/YK2wcD5v61GhgxwYn0V1BevsbhPsdDBaA/ORZV
/kDOONvRToARvfRvbAyPy4fFgySPtsatOUtBVQ/pdwFjY2vYKWZNda753n3N2LWcuUugVyxHh/Bp
mO2DiBgEgJsD+MJk0PKbgyOcY5duZFF+Z2Hc7xg1iDicNsGoV1keE2qiPIhxw3HK8gon+JOvxmZX
pv6Xib15s5wEHYeKbooBCs7JwaZK52GJ/NMrYV50x4Yf2dlrk+s9zGW9rjAaGwF9tsVQEuPm2L+W
6uy18akoxAdOrR85cPX1st8QfGsEjtPR5DZmL/h+61z5nJqwfuIzwrpdN6TzkrGv2IwJqitjeGnL
8axCMzgs34ru54zTK3znhmaxkqUNH965EryGi4nbpFzxy8DRWOcBcVUfwzHNvC92Rxe7uAETRU4H
B+yYFTFWxi+hB7qh/zJg1ZPJOCCsnM2RKatN4JWMOhGQctKUEGX7xC3PuqYspIkzxlt98rub5gsy
BIVS5FvB+76VJYWydLysuogirIy0UsubKwIgQqCM84rRlmysVkBr+rBZdBg7Nn90xiJxe+VXaqBn
0S2xG7T54syVxLYsEULKZi8Kcdd2dtcBA9h6Gegdk3xigiR++WUF9d6NSBUl2UZZNaNpfpQinxCS
jPgoIxVhxXcvRTA8DBYHz27GJhK5DyTWGD17mIq5gTwWMgDkXP4shffNZvbE2fNgdRE6Mt21s3C+
Jrp9GHQChZl8/FA7MVTYhqi3WLFpcvJLx/qEnXjdJNUZI8UWaMT71ExccIM3bGnYK21Mb4xvcSF/
eTNxMpPM7doz41sTIvawv8broYOa3HxNFmfEjboZSb0tE7UPqtrcl41GXhyyvR/MzNSn8ZQo54WY
DEF7WsRIn39nZXUxEnyZVkLHcMd0kDtNk9BXkDzHiGjbonGnfWHzxupinJHDV8+seo2nBwHVElSf
c/9m3EaXwWB6vygID/6TAflPBOC/QO1+/TtA4ev/lir4L6zCf8sw/P+QPWjZsAD/PXvwldlm/l3E
LeSWv3MH//rf/pM76Lr/AA0I7dOVfHU99V/YQQmRkOWK58eBy+O0AOT1n9hBx/qH8qV0IH1IWwrp
AlwlI7JgB235Dz7vpm/avm26rmO6/y/YwQWl+DfooLKlIzxXgWHlWwmPQRa//jeya026QpsyACXU
cLppp5qIrUUsCumdORTtsiIYr1YhDFzP2BGp4QwvosGIAL2rp83B2LV2ReMtpb8bc+BSROFivSZp
8puNzDj87cX95/vr75BEixf/f/y0qEee4+IgMCkk/9eftvJmujMS7W9dGaCbFY5HZtnauw2wjby2
BBjv8JO7fboi+zOvxjgpLsIszpwQF4Ns3uysxXUjTZ0emim+11PGhLvOk4vo42o36eKVhhf3njiM
cB10hXFT11N+oNLyhhWD5OWQh/8XUq3zP/5SrocryjJNm2Cer8R/ewSYxZlOV1puNTIa7r2OCS4x
kK+Q5NY+4QB3SSZwRBGOxHVlxc5pMBlmrWQYv4/CSqjDGQK44K2lj2OFmVwH7dkJ0h/JMqyhWcl6
gNwUrKsiZd6Jj+HgLeoNTAz/5sYY4+AUnhAq15ok4ll289rwSXT5EWaqsBwgjVFDYR1MOe4m9Opz
1RbTui/ifCPmkd6v3D3RJblVsZCvzcwNkfqucTNSics2iU5Gh5Jl+Z8qc8rN//ntIJW1PPD/xcwE
X6lMPiBolMKSrins/wbU5So5iMa32h0WB0rYWhhlRh7S86rwOJipIlRfhg+5bsWi2kcvAXSF9aRy
78Mq7M9Mc6NMJCIqjPw9cmZ/8dxz22CmF6SlgHDyignEWUZa9LhTHg4rIl4ry3gJW1iWwXbAZEFV
QRHvab46LCex3nlrHe6YKMPJnqgbrmQjOHdWGu/kRDtl2ocnU3gtatJwT/txa+c+rdEWsJXSBC1i
DtVn7C1/9qHEhrLuFwM2cBJawYNKHUHHNGtCmCBYu+XMenIZqI19oW8GkerdAFdh00ehefIJ70Li
4Iyd9s2qqzUBNIReOY3bOoio3LVJh8NGPA8Z2SOvdhWkxD/KAOvEEyA6IjHoukPYHox+eR91fUKo
7JtoQbMi0JKs2HybjTldpWanrWNQRs9mpQjtxvMyMC6/wf3FS/Yr2sU+bS2uNVxdV7bPfaS/apue
L6Dngnpy1MUk58pBtQ8OMJzENC9nOySedUnLbRH1f5yofZLwCUq/BGriOXvLBINY8Bn2ZvcYFup5
7rg0QG8FUEi0d1NyIWDgRckL6nZ9KGcc7X1hUSfvLPzfQF90JDDE1v0paNoT7/Udnj0mOSAtpYl8
iAwDlKymrsIvFenzuARc1EOAqusjM0wGf9TLJ6gbzBLbykR06Dg40Q5xAOu7xqu0kk0NeSMt7G0X
YzXibMJtjpODi61Lm5BFnYS8YTSJcJ02anxSsSGPFcxj9OZTUKv4ySJdsarEpA9eZ0DVjGYWaU4H
+cjdxAcShogkX6QHOyHMqF5BRVmHIqw4oM7v7VToA6syM27nnOgAE7bj1rsiHp6bMjyrKsUJDaL0
YsB/68j1E6xmfCoH/ExKM2MyJW7UKDnZEhpJ01xwZhPtwZmO0BBtPc7juy6Pj/Mo4k2Ihp3bHSzJ
dkKdI3F8yqIohVUx8VfMB3GqRsPb+j1Xc/SYkx9SBatVRK1zV6OodOpamCHJJ7ziNVraw1zm9M+S
qhnQcKndHNH+pxRQKjYpsNZTwrrcLOiRYAbNFmYEIW0swIxpU+4USFQ0ZdM2oLjwsSV42S7n+++Z
W6/tmRLGRgb0kvoBjm/4Q0k+pqeUWAGlEf2lrrQ4NmZz6BKuwHWTQQVDPyLTv9SelKMCvFGrV2UH
71Vjew/0oBDyRxHcpTN3FCcPBs5fNnxdj7eHMCgspeXo10yv9UNbYfPutffS45ajIN1+97U9n63i
DTMKOf0OXF1Wu+66xKGKU6KSK49dY2MPBql0G8J/WxEZWlzUZY7NAxmTdDkiGSbuvWm511y0N0SQ
r75z70Y8ZlvC1dkhrvkREwnoMB/Q4Svb+8h6s7ukdXAFOBG3RcKINAv34ZQqzt3TWQVBvAkiCNmd
MZGTNsydUclpY5dcKnPfBxSJCT4W6GJmBX989meuG73f7ArXxzobJM1epRzFQ+MMd3/YSCU+JyuD
11nGhyoUkHed8V7ioKJ0CU1QzaBi5vqX55vRqmLiyJ+ZrB2lpk+jiH+oiQQa9r3p4DENWpX8PKbD
XKEHgnXCcMIwQlX6rLLpwnmr2Qlc+WvIuX8s08fCUrWHKcAQVgRMznzFdxdQOR4crB1cOvN4AybZ
fCgUZWnU/a16lVc/GHNs6kXtteJWvBmDWJV+zwmpwRtVjd2fNCNubkTFyFZBbqhKS2AztQaB2HXZ
iYfB5FbjyscCskWNv9NqqY+248AAmph8jCFRdkTNTWuAB0uGqaBJgS/4iC9girn6zlpTTemYJ9cC
EO+Fv1whgitD0LU72NydZt2cgxnAHIgP6tsVLiQYeE8gocTNzqKfana579IZdAppNd8ZcWjvksKI
P2JZU53lXE3blrfR5n5kCXwRrU9ICP2zfBoWMxl4hflxZNF+CLulJTRMJ4iMzMIJfAa+cXPwewpp
jZd2ChEIfOejw3l7YLZGQSY9hf/1BfPjinoOdxcxdt7QbZSt/d75M/mG8ypmKbcg7wjqNDOGF9Wk
NH4PLMT4KY/dyHugm8LhQSfyyZVN9ZoJBDs2y+Bch+PK1mwS2NLEfirOcR52m9kwaY0TfnBNHRlt
pcH7svXUuB9TPiZjBmfa8+oJnFiDrShOrk3rXYpKUJXqs4xO4Zu0iuJaC+dQJl24GUyXyVj4g/dZ
cU6OpsEnKfXpSVSm+6stjRx+LyOleh+3rn31JvnLzAx3R+q5PoW2xVB8+ae/vgxxEe1YBu9SMlGF
jgpZ0YoEi7iZHFJ0a2wO8QGtzj9UnWSF9yIyVjbCMaRs+90LuycNUuI9F9bdp3QYB150yqpK76Is
fvOd4FPqfDhw54Qc0rmnv77kUeaeymigfW9GM+oBj1CI0AYIlVH5DoLw28M1+AifrL0DJVJ1hpck
6mHc4hI+Gzi6Kg5FAOWIVEzVduyB6JQaJEIYiQKxKvd2kUXd+pLJgmzZOXCBWzir0AQo5GrGKroM
wzYpe3mvc/OqwM2cdWCT8cxJnRkGMmCVZFQdb+dh8s4oN94592njruoRg2gW5te2xaxLu8p5mHsB
CYjPZct/7uaivdmG8c6pFT9wPl8S4Ekm2sKu0ZXPx9A9z25LzZag4nPWkmRIGH9GMWnuJI6QXBm2
0sxGpQ5xnZk2b55q1CTTRuFmw7zCjFekciuHbGMM/sUKkFtK2/aoFFni74PiZESoHqTyqqJbb+Oa
fbNp03mfxCxmCM0MazKyxWWCUwR3aLVVsDfWFhLDStN8XY4CH94sUSjMkeAtVn3RH4EA5AdXEFbM
68X/kH3KFlEfl8zPtEXbouiy33qkPNdxFPye0+lPqNVfMLt8NQ3TbzqUabcsI7UKUjdECwpPPTfL
a9EYIIM51UBcjpptr2BP0qX2oMQ4wRG3G/wFmXdWOmJlZWxRQKwkSJbotUZPtdzBIWJnIHGpcEel
cc0Uwyh3GVauh2JkGKLDoriMkGaO8Mq7E0uYsRcus4kZKNmED+AQdqVgLtVvkWNvvIRoJDUy/ApH
AjcdfcpFv6Y8RB5l5Z5ysu6PbcIgEzoBmWEM6tx7RmmBJfGol7R4B45Ia0mi70CfudeJsVl73lg9
+MBUBk/9GM3QeZrj5tNpd1k2evevcM5Isxjlm7Kk82DRiUM7nEP9bBH+yiPP2OYhHi1GyTWOMifY
YORcBRyk0BJ94qZewNZE3Ol35z1hziCLkFC3qUZuYMFb01OD28wt9PbwIMz0Z58DhNNK8lmt0eLV
snTHEBUaefWVScO0y0C+GF0WgBGju2HjAsSC0e00RYR+G3tXr3L+pKFuN4XfP3YtgZBIspsVsWA0
5D4Jz8ueqETNK57NOOhsb7n6zso4KMfecltFoM+NldIW1wumwPsO8XRntnI8artrDmRfn+hk2juK
YjYr8kliNzicdW+e8paKkgS/EVMV6xHfB4XfCX0dgW/9NucOdC+fJ8h4wwi7Yfa2UQDlAZ9DRCuk
XlxQU36h1vmSVRMvqt886FFRx2WxkYHPDmdGWfz0DuuDvpZVecTHAhW72kay9Vai2mrf4aUuvAXf
w/UmiZzXym8oCQqjmxcCnHIBpK3HniHZ4DAK70CPI5myRo2NDbCaICCUgVYu/qvAvsU0BazYKRsG
D3B9DK4MECPhDCYsc5Tc+Qk3Mj9nfIaHR/b5VzhVHz5PQtY/p9K7yrIONpZOWJXaWyh0trZ4eTdW
mnsX6XLlobi92DETd67T8gWFmxH3DAfaKgUrqK82o4VbV+VIEWZeviMHhgedLiShTNe3v74EdCg1
7ERgcklE0K6W2NV55ib+FJZGDbmyP8PloQX1dWEUXSc5fXNRpTdt7OhCDcW9rJO7NvP4MfMGeHZl
J8+p6Tx2jtHdRuwpb3OMNz1+nCLHe+11LM5+wwyQcvVdmBvi58hlx2Gu9Lm0EWyzynwvXT7inld6
DzYXyY0Gwv5VN1A/Khx9SZf/UV0S3cnPcS+egNwQUuQSO9TiZqaou24fJb8cyt0JqTukLfcd+8Q6
hZR5bZrkzLhpYKcDxl5Y/jKymZ09ptBo24Voqc5Ymxc+OWfotYs1YfgR4Cp6Un4lt1GHJXmGW+PV
AyJwgcqJjTZ4HJzsR7ChStlYB8w6L0l/q/OoWnMS9o9UohHngpOEdZROuUFa4b5r/enVNtt+HxT5
Ck/vuBnAFR8yoxkpMQZ02NEuRKKQKU0K2uyQhNl354mPEMnoHT/RuI3xLu8xQLQ7y9IU+xb9XibS
e9fD4O+0Zp+Z4mkfUd/34ogUh5dbDNs2scYTOzfGgDaYHkcFP7pX9bHvrPGg7NLfwfsEzR5QPVy6
U/Bh6+CRpzKuiCATTxvJTbQIuQdk349pvpHp77AwxTCQbC6QeR8uFra7ApkdjlZ88Cr89yMY0ymm
3RGM2wuN0OM5jxiHRWn75g4HHZf+PsKtvysLHB89sQkKvr/cRLjv2UCY2BMz18dixJJsg/YHw/lt
ts21a8T8rB1l3CoB4yZ54NkY76WH3OFMfnRQOZVA4eyZR6j8J79rq5epTgfAADhhee0u5Hbk3W6M
kQ+8MnaOT35mKh3zPXLrBoN7eR4GrDmuutTIGbuAAdk+DTHUdq4siaO6ZB5t6+YYIdKAafxIido+
T7p6dHudw79M+13MwcAwOQUIc4XfJX5Tjmb0x2mChlvrSxI0oyKi+kWrbsGcoJrRFqjopUJDrce8
6qgwGfJXZ1DoGllNVXWYOhtNzG2d2wIkbVJjrxEAaOagsd6SdIbs1KnHPklIt6n0IWrNn2woxiZ0
sOt7hgjvMyUx65ad/RilIU0EhhSc0IkpgIj0jjnVu3dzPE0jvPg5dPWDoIbxmZDosU/2RctEz3U8
48Vgj877gX/ThnwefBC1jLb6PCruhC/7q8oBXODdTd77wMbTFnvJFkkqfY8zluJaTfXxr1+1TfN3
NINN+esXsdO5kZG8FXzwe8fuLg4uC9MIx7ehlh25fSZnNvVGbwGf51OlxIzKx7+OtVsTkMYNAuAr
FNN7EIiJmKXlcRYdZg6uJvR2g2Y3s4yehdDXv36XHVTxqWbz2ABJm9/TzJswM+js+Nf/1Nrla2Yo
yZKS61ePjNBfvwvgMDzvQdLD4DpgM2b7TXsj9THzIRqq6s3RLdAGRo8myEydDNaWxOChouOA/q/O
3hZ0zVuymk5ZDL6oqur7qLoAMBo+x4nekV3V82F2EEli65FTJqJfZNCjPCQgp00TIhbs9q0qBED+
gKMCDQZMvfskOE5edIhKVNpEPZqSuWRs3egYXwgFKRu31TEbzYioBrDSd+TaOgk5wglqbLnwMynz
yNcxt66VDiCxAmhYe36KH3wGVOH1zqlsTU6ZmNX4XeOw6V1c21LoGTAMda+p5644tezJyrDUxJQ5
dsQN5yZNaaaor7ly3xIix3uqjTHUV6QSepfEWFKuW+Vbm85QE8pPbN+mxhIrh6xPGNHo3NmFOlCM
nO6sJr32xPwgprnVLcNON/sginVY3sldganlkZL0X+ilyyMsiTBc21BDDi0vZgLC0Alr5vTmV694
a3uFQXp1GYqOY1BhN5sfMSwQnTbksLORmYemx5Pd9scsAXFP4kAb7Vo1VnB2o28aGX6b4FPWDY0r
69Cxf8xNAPnCZeZOF3cShAGSU3MgG2yeKUrIT8ZSYQvE+QB9pgYyREvCQmbw+zZ4avxo2ux8r4l3
iD5P1nhstcj3VQd/a4qvkYdvIeyJj4d9Gp4NYo8UXjZrc6ZqorUaDg/iR16Rf3L6jIYel/OB3xI7
SjBLE8zFJGuz2wbRAuwkrm7M82vSR8RVm/ANHeRJRk1J7TxZxZb54Igi5/FOZ+/EaoULrgNKSx6/
N2MaJLL0IXUEisTcUEohWJcm+VCm4VdXRZ9LKKPiqRucMBFL3ceCCc2aEzP5xMJrL3OaP5DD3pOv
FM81ehDT0YQEKbXpEz2dr7Fl3LzuU9SxfU5B10OXxWEdJfZ5nrmz4fXY4H6B5Rq4GNhZR4ogQQFy
B3+fWg0dvJI4F+nUQ2XIHwidmtAHVXWVVe3LPCL225Cuh0lTbUM3/g6zCvYXB88I+Wc7TXuGFoyw
Z/apshAnO+XIMNroxKw43dWO5l3STc2ZwmBG920TrhtygyvDouOKlAORQ3yXO7PbwOkHle8KSi2S
ZFeZ3O6Zgp2ymQ45q0g2MaS4XdhZL0PsA4JN7GuTdjwumWLw1eAAS5Sm1djiqQ8xxxh1REIgpxk2
FblYxZV4BV2DcQD1pIs0cRYDZ0DiVjOSuH12uvEbterBKAjuCRjD1MG9x27zXNpms66m1j1j1zhP
nOpWpsp++krdQyGqfejPXx0HMxQtSev0Toh7AhjqMBa6Y+JfGBtOjWwkGpgXMBiP91FACEldQg9T
ldmh0ZZQoA66UM2Omwe2i62NrQ/xlA0tseAMxdVFl5W3ymyur62NeOhk8Fr4QesYZ3LM9/OsKD6R
XbQS+ygM65Q4HQFMPvUTUuy6CsIPf5jkdrTh9Thq5OBChMeevd1sOeOBmmbe1UZ2jBbUMiQ4rrvj
CRtMt3LsTcOqesaDNeqLl3GkZvsYNpkYDp3T5IdqcpkGYFBiJ8N5UbSqu/QFaFpf89qhR1hqqE4Y
4GlB1ymx1JQgT5M+0u+W7mOnC89BMk8nFMrazoqzgp99lKyYWVu4u6kf7kZNOYN0jTcQcvNltjw+
TlNictvx3qAyGFtzig6G/ShRHI6l4OIQIbq8Nki7sg0e/aDPH3ydP3e5J28K2IvDT/tVsTxstRrL
49C8jOY83auwvxmYLFZES5pdLq0d5mJzGy3/SSaE/ya2IjZzP1QBpmHOQKLgCQWBfoHhsuLdMTwl
KS7anOnCqeSYQVA/ex47d1oXrX82fd/l6sY1SFbih8DLuy5El+95VCex+PpDu9tFAfOw0GE6aLr2
T4FUCy1EUDDilsERptbabWYuzBZk8CL1LOBZzW0syos7MLQZqx4qRE0vemBryH5dO0C0weJII953
zskFJp/eNj4nQn33AB0B8J2taz9xA3QDdCDChjEGJ/Vl2IF6MAb+5maBhbUa3zg8NY8u6aWNt2SK
dUohj6Gj96F3Lo72h42N74rvhyc2DMNVX0zNoXHy79EQD6FdfnZpTP9xga5cKkk6gXbJBmQwmdpA
6foxwN82kUXEzVr/ihpgrk4CXRf6y8pjGV7XOr4OLTQVLFDX2Z1vtkPXktvlPnhReyMwKN5V72/7
oP8F6KskWATLyWwZQ/Rdb5+oN71KE+BbW1ABXNMXD/9ngdEjnhjjcyzJRtFvgp17fmGGxGZY0mA8
5eypo6tfYhF5Z2RqUJP0PcjeOcbNFG4aNt6z4wwcAjx99SSTHO5q89bB/lMxkxJRrS4WeEw2gPxl
dEq1HfKPwRLmo4YWlBUCclpQ7PMeiB3Dh31bFTTQiVas89GsyY1X/0HUmS3JiWxL9IswgwACeM15
zqwcanrBSlKLeSaYvv4uZNfsvGT3UeuUSlkJxPbtvtzdgkWsVpOvlRvD5GEfYAGik4JGIi3pusdk
odpFFuzNsD2VDn7rPkaDndyLAI+51IRtoFzyJJka1r9xDydKDWhnhY6fVh6g38Q7FVgkrKG/OMN0
bbKOY5qecA4ZJKY3NlcF2QA0KAQ6PLys3HVoKiJ39w1G5aHEaQw5+xJ4VAoMhgpWgZ/mK73Xb/QL
QYZvBbdZhkR7thC61CmzPQP9oSbrv6zK/3TSfUK9RGYzit9t511K0XOCkNnSo1V+5fWtAwkYkd6E
HZBZ2rM2w/cg6EvSHehcGsVFESBvYrESWgROxtEqtFURqH4rrYustWpFPTjirI1SJJ9V3aQnTkD0
J3foM1pfFXAJu/Eo3IpTU0igLRu/PNhxfeSu0tFUj0DUF79oKhpd8v8sZ4oPcqY/cGIw0PybvUZp
CcojxqjYcJ92T5eodzA9S+Ic5duhnDB08EbH01AsnQQoVetJvrFuO7Arw+iDD66btDvf/7vuRu9a
En8BayF1L7s3BsJyaytdHcBaQTJhXenZRFDCEI9lXi+rwYFSa9vZQQ42ropK2/XYOy04cN007npO
8PRVYXzsaKKtx3Y3jmW1Y7GUk5wvbnHlIIyO5RvbCvJd8dIpvWzduqxULK9vMAZ2P8nM+um7vISF
IJolfFt7Z5FKTqMJ7GyPX8m03C1FqQRGY2I1BUVbXZpvKFjjoJL2ax78sBLtJtppWvyIHQANEt7n
TrmC/7OKX2M3eM/K8VgHF+UW4ArhX8J2S8VuEHtVQr0Ijt4q5igHQDc6peaL7I25UF3xg1ckeOMM
+9lPXnCnTAlsJZeKC6P1rA2IWba7MWwAV6g5lgPwTmTGQdMqrAc2HUl23JxtU4aM77Qvhq57azsY
Ma6TVyvN0zfEWKEoBTOiD0cHVoC30c7USgmp1roiFEsShQfOFNbgRtCVqYBOj34kXw3R8y7lLRDp
HIXGRYTjzI8xHaCbhjSf2CwAA236LlBe3k0GDW6Q+0KVcs1hMaetiL4GbSg4UUPTXCcWjR9ZZbFl
d3jy2P3wPVjDcAYOCCj/vyqiwmdeEMvSTS5o0cToNDPd6o2hkXtomi0uuxEqvFMSEeP4T89Is3aY
IqGsiGtUxfVfsgPLCRPOjmNmceRzWlWcGcFhTxvV+2RTsTcTu3w2LCe3KsifrhPdMVq9cRSDOolW
pxoFR1YptP3f5CDJW5tlwRkIBg22nxrUwIZ1A/AoYb03LD4XgHHC1cBGpXD1UwzDZJen08Ub+gjU
DMIiJ5WfimXvfuzdzyIxwrUbg083ayC2trqGQ1nus6C41XPXY+fdgiAdTn3Xit3IncwiBrSzTf2U
9o1auR3DUGuaZ893JFFFjIYlgsPOFv0jKOgQ0GrwIb309TNcqy5x4jN9M/ClZS0oZw/GfeIBAe7a
kDQmJnycY+rm+dUWr8t0jQOegKjGmYr6tynFqUFmvIXW5P+NDAR40WZomfo7pzYOhLVO20Kt/kQK
E3svyUyDANzzTM2WqJtwqWjndEBBb4HadZzxwYzHTn539mw8qrPVTMfGNeWh52OSWUclHVxA1o2b
xtml8HzrJdpcdZQQbOGsfgxCbzNQO+immX7QLB/5XVulVYAjMyEDoKWOOBplESxZu/MD6MdvQUqw
HcSxIKWFMAvvVSPdMxbhzhTlrTT7dg35xVk3NQalbAqBpePShdHVb7IZRBQVsjhPDQapOupIqnAL
d0vSdV7mO4RSeahnyYDaxANhMKgXJC2i5G902l9mYNr82vyJEhwhw9q4xBHPf1PpGe/fJujBwFbO
fCTPZMSxIMY+ZGDCLgU+jpwy0tC5F5EXblIZpuwCokfvynclg54NCmKnyiy1qct6B4uSm7052HiK
q0/P8PkZ9nItIoJfZcJpP4nlMkvYW6vR2ejGaOySWZVucgBLhdMk9PRM9YWamfqSyeKvGMJuG0re
LIDN3arlYEUFbHVKG5gU0hA7K+l/8zDksxX7P64PW2bUUUrCdEDBYqcvl41RsZ2f/yTZJWdPgww3
0DHTkADeq9zj49S4v3p71hkboTZNw1Dae7dGY6nggY/UmlOeZyhgdewuiShowfRRO8F30A//WR1h
ncykhGqoWKeJuVCHweQYa+NzmgA/ERE9D/VIuIYww2rkbkZETp6Uaarl/KRd+pP1GkARLUmzhEpF
17YCVhbY3Y7HmFw5EeBjavI29FoAuVXizVYra0zE1iLMtCDuw4K4Xrc9m3BPJrdQus02NMR9sqNw
W7pkyyJP/snqUl92PmSlieiDT6FOUEccoI1Z/okx2mqSOmLc7SvsOw8wwvTSNbxblTbRckF+JgqP
5Jg8KhSocRI8azdpPkI1G6L//HEUs2Adr+vc2w0N6qzjhBySMCJZ0ZzrYugfYUhnjUYglR6QaV/G
GcsOQlhVIo1VTn/ippuieClKqLGeKJ+RD8i5rJglg7RJ951homMIa4t9ZJc0OksXLoZt1+bqGVrX
gMdC1MbDoUfjOzBubCoEwKMj8d7FesChxOCijj1njXf6O+StWSShDSMG/clK44vjRHAQdfhuuh/d
OMld8RDP1Fq28FkQkKTrjgX1a2fHDuprQygP643c9hUOCqaK7r1RS+65yq+oqS82VonNEOEePr/i
GkQ/OY7/fokOZq8PXkUecekK+TByU9sWrD8CSy5dIAw3hztiwICzkO0Ivcv44+aUk9ElMXcdDTpP
d2IshAwg6eydHl3FNw1nVU8sbJLO+AjsMnlwIH6TPrPTYBR72CEzpq4Jb1tn1HgsEwOXMcXKJcbR
BhjGQRtnbkvRb+zqdzdCkE4a90wMGDUuiyhUK5rnKLyKrw8+kxGmuAB8WLLuAT0tQfsNeXxNQPEv
DUByOMQiE1dF/CcoO3/h0LvCA2xb0IR8IihBAGSGzpxpPHWh8mjpcppwNzGLo26kZrlG4TaU90fO
/JhWyPdyCqjys8Mt7SNXJ3BwHXCrilFhl7Jxy3WnQUO2yAKWWZ5tB9m8TMfN12rS75qXUUHH6irg
wQj4AaSlS0bejXBG4FKzzy0j1y6eg5nOFGEFmdzfyK9Ifck1CfP03eIousgFdYlZ8ozb6iH8aB30
hbkbgbpGgbGPpu5T82vraLObIfplkBuI963ZPkeWidsG5SQfeqRuEtejNUBONrtdYFv61aZM/cCy
/pdj+Ju0BEdlNi23lz7/aPPy6NHrwKgtFtGUMEVM0QEiDJ2cWQExvom2ps1MNI0U5fhZtxw7k06q
On0lkeec04Eoa8WR18nRjIwc+6qT0e07BRQGJ705N3aOUD2Gai4Q8KuVZ8Oy//cCeYTIr27Ea82L
a8pl+bHoSRIevdSh7SX1TkMSDdsiH4Nj35ftbggoVqtkzmTkE7qpxKmCYLjtfbZdliq/+Vbd+dIX
nYItWNEfBIrhSGuydQwK8dHy5NrEtLQf+1T765QQsMipUuFQEpzEOXPsAVIe1fziFkDSZ4dIGRXO
viu3/7vCJ4HLBrlEQ7qgwZCm9bIyjgICb2PQS9lb+Hr9KQPkqbOFrCM60f5Qxs52fABzgwHk+L+X
cYjfXFcFW95luQf9t6g4ovJTLN6TpKW1mWbmI0uG6NhRakhtAw2O5P5wKUTx3xKY17rziZCOJtUD
qdWstd6ZMInND0660/UAV2cXp86KKisA1wZEgHSODcWQw4qa+4rD8rH1hL1Wng9WN8DAjblobzTB
oeKzte6oimQ96lBbG4W3XA3VThDEXFb1YK1cgxNUYObolaP/RYfyn95A+Ajhn2x8XadFh5i2BtAp
Uu1DjxWCg4XknMUtA7NLIRSOnKVJ1epUOsCdwaPCwInAaDd/my74XSlTW0+OuBsMOfRLgUMIoYjp
JV4YVX3z/WfLogrRfuLpZY8kSlvW9ssiNu61Jat9KWDCZlFTruBBRWenFeWlZymIHhEuVEGnYhPn
xXWYkJQ3udmVv6pCX8WG9uNkjv1f7GJkDyJ95Teps6dHvNi7IpCruLMfda2Ge0KkqTEfhsGpbGzg
heYhuClZyuy3YlGVa8uR2M9/Ii0uXfTlFd0VrRV52TT7ncUuY1N7PpmuLPtgLVCfq9q4axpARVD+
8sOKwnOVgp4mV6edxtqY3zg6LGmQB/rmNNW2Tuk5zFJQdNV01/Sgvphmfp1YSd8ooauc8qCPiPRl
BZWrDmG7Gl6S4mlqKdrSwdoi/0/k0AEreKMRwWInUW41AD2iAjIC9OHd3IMh/HDV2IY8G+28OSNA
thwxTB0jj1MOxY/cvfGXF4b3Y7fy5jWh3GMZmMvrwx0r7G1gmAmRfXgqusk8SugH8KDR9Js8dNN1
MFTI0RTHr2K3zs6BH7/VVAFstCkrDlrDTkD5BeS+nt6CoOi9lW6IdJc2Y4YBQYtYKjBQIQz/DKIX
Ry2qbgS//IcV8uHE3Ym0bV6qVqMq0ogxz3dryBqA6JHbd9kE1SUdIwjpcXy3R2+8hzaeBqz01yrx
PisPWA6xn4Db5Uw464cEFEQSrI3oGkdpf9Ht5NsNC/kKey28dLn+2/S0hTlk5jtgQbHijV+Ktk22
Sa68ky9BSkhjyDhbT+Ma1R6rrG22ayRKb8s37Kx6i/9KYkXnwcHSsowpOlKCNYSS/JY6IOjfjWRd
4cSwaTHoZO+aWMeG7c7wgT5G2kwz+MTxapL1zBPCaOIkn6584GMdmO1fNQitxjX6HTTvQ9030dF1
HO1gke7q4NeUAILtJjjR+0kKi0KL1KBLC+5WTHCW7htnwEAGPA/yAT0oVg+Oz/WgXgbcOw+o+NOS
sxYXoIY4zBzPomsmLpaUz4dBRalYm3yYvkH3ZinlqQ4T52R1j9pClM93Ca2Jy6ZTDGBB7WLCaCp4
8u4AfysZTtnAuRpuzCF1jBKkFC/j6GxD0tlL6D2gGkzUVT4hJ/pFXhMXDyBuwIUDAfgVKBsA4mEl
t67N951p1qlJCnUIeVeg5kPBTvJ9ZtUfkOnFhvBCu+xgCN+qmtuxwjN+yDmGYrahDSlA2mXCmjsH
HVqDY07hxVi3G7utRnIxUwtujqGnCy9hS8tpmUb3qdT7C+HKbSQcE02ib9YTOE3NCLWL52nTIUzE
naDb0pubhf+9OPO/9c5+kF6+brg/c01yUMUf6G2aAj9wMDgdWUPnPauj/mqPsBTHDiwWXiZR1eE3
WfVuGXYVuCFy1IzhsNWEpgJQON4elylIstT1N/TOmadK1Gt4B1z85WT+8oCNm36XrfE5HNjtz7eY
It0MBfFT3Q+uTtvX70O8p+pvkbLi+TJxrGPN67s11BVy5LUpAfaIG5mQaJdbPSfTyC0ODSuydeS9
UlcPn0npnouCFu2ylF9On+ZIphEaeh8GVDtN/dEK6XAHMLA3UhQkIZjAGo1qpBGwu9nha1Vq/Mj5
PhedSM2Ln9XjrUxBCLbdcbQR9BmKIhAmRnLjmOPBWJGzf9Kb1gTFXn5eh5ce+ReTRfdAz4lWoi4k
VkRrW6Rt/QK4bC7DHmyFjVf7QpRni927PGMkIQBIXzk1CXWsLpHrZi800pr9YhOdINOC8LHAG2fY
0Re1Ze8FqWXkWf8ltAZpgCQRy39utmGdbVKPOsGglNaxGUEEcevs1rZZUzlQEYv04SQ96a20Y+kd
BlbFYIqlu7J0jJYw1ZGn6/AddtS7Miz9UYM8m2h7W1QqT6+kQz8zZjaHZfC9qbHYo3PbF/TyQMr2
ixtrtTKnFvpjH5dbS4Xv5H2QYktPXyS1Mu+GZqmlMdra2uspNcgDWmPBjG6aDhhqUB/akNN8FbBF
mwbWSi6PInqcWMWLwe/PMvXZobANCw2erXWilkmBHNsG+CTUeFRsyVemTj6i0VuiVbDnvqggxfjj
5EdaFsQpbUsAahiM1gYQilWP6fNktf6MAA3EbgkdzroXWmzfA/yOlDqYnEJobQFopZ8jPHZLY7Lq
Pfc2zDCdG+5JbuBTCIJt4RikeLpgXBe14N0woZWnOesSq8AiqGMrriPb3nSNm50j+6RYfsdJEP2w
oYAbUPXGVQ87IDNmNtEot6bjEM+JSNg6Tep3HmCWSqfhaReRsy3xi3p9aK6KSZZPnqdHxZu2K0PD
pZU0pgCGAXBFW3y9Zjhpb/9eDKvKduGEiUAbIItosZJrv67MY2CW/GgGKuXcmBO43lrRZ6ESY9lj
ByHrs3fL/gVvvznPbdt0HalDYHASB0+EhWIsg2vkN99Z1GqHCSvE2avEgdN7es/mFxxYK12I5Lvk
EAouLuZq634hjfmHHu6nwaiCm3uUl7w13guVc342xn0EhBwkF0WoUYJqD9ecq2MoxbUoJ6gW/a4Z
ovJSIDCDQoTtOXkREZDR5eQyhK/ewibQRcN7mgzZvhncbBfhz3zTkpIIEVW2IgVd7FmBeK+Sa+A1
ELY6fC9UJ18m2afAOpV667OxZ4Ix4NoBOT+3lR5tLT8mfCWHD7tvHnwxrFLRI9T1j2iEiuTipLsB
8rSpVrS5fRHIn5ExjGnaJfT97k2pqXsrKeliMKGtjmwZjojx0MrgL+fQaA0QwdimcAQ4VTnjihRc
DILEd09ZGmnHmE3bia57CmqAkErNDd46GlzfAtfExTS1/RWgHtG+ycV4U01Od27NN7ugXTrAvaxz
m8dsEY4HxJ9mnWjOsyxCm6ti4TO3HJSpyk0v4NwIFnC3fy+JxRijmFchdvSHMbWLZ67i5E0raBAq
afcAgOiTqaoKcNKB++anXFK+X54sG03L08HkgEApLnqnW++KvqwYfvUBJBY/+FbPsM9228BOxhsG
M3RGQpDHnJVRFNYQS2Nd7qRF91sz7wIdP38rhRmywOM4gmgrjpVL36tBX+y6xg64aQOIaqlfFqTr
K+pjGwOIjOWIc15sktq9yPnknXA3aZkifuyIcpgxoybLMFA+JlaMWDuXYH+q9wzypSjcl5zPRZxS
c7KRYlhz5Yr9v74O1pxfehJY185sJRZXtrFaonU79hT6grSYudVlAASgmt5pCtLO1FVRia32EUaH
y9Sb42UU7k8zGuZBIJTvkxETWT9x4WYFEVXqLvsr2+jumk+Wi66gGVsdcs459PVvGo3R4hCbuLuY
/TmmJKcq7aNJ1fWNVMC2mLpiHcHGX6dYM3D+62KfMMkeO4NNXRNFEyWMkdoqx7hwW82/K905UwWm
rk1fOfuYUOZCjZW9qaSVrTI38K6BJC0YtuWxLhmlO6kGlMuBjtnWh/sNBlqvyKYiAX5EtBEiuwRY
RFcujThHgp+bgZqkbWXmjFYFYdZJFeHWSoMPwqv8DTXjbOaUkOnZNN2aMJngLJv6dzT64OFl95Ol
to0Dq1qXeAy50CVXgz/DMldVobEMHAk0mBi945mqnSj7QxYxWFqKHJv+2XXeeBFG29xG5b4UtSCH
vsoGuD25fZCJNXNLvGpv1dlMch/kGdcdf5LsMRQ0trVhNRvuolTXCXQxGNij3tzBmkPWDPrfmBAe
JsdA+gjDglGjcNcFSphlKk5ufducRFJTIBVxK/VHtfnHNOZZfyvLS6ySv32gOYchlWeLKsUqis1X
n3bRulY/TYC8LPLqQsbVvXR+XJBc85utNXt7aVfbOTx/WChSlNPSsrRGyTMA6XFOAjpJkwDjxbeb
hyjvzMxXEzTXVbiWWjBdf3joxL8CArWLSmrlwwSgtQ9VP/s48neT9TB1j9NwdSmgsAcbw2g6szQE
tLDZepL3bvIAZfJXdSI8la0a6Bma/7V1tfA0RAXrLM4l2AvSTe607SEiyHIO5pfGVG82jVpQz+pm
FbjduXAn/RKO5rifxtmuADVXpyMLqGl8xhBNulKzMNbU7lttovBaCnLCYPM7ZT56p6CgxxeFejX2
RJcS71QVSBNh8RXrrYSRVsM/z1Lv4JcUWpmV/shqg74DmXhv/16CjsQcDN4sKj7tThT041k+JHVD
ezPCAbZzEWu/WuAvhqSBWmMZ3ZdizzjivmWeP8NfrbPMpfgyYOBzwSlrR3Xts8vD8hSG/p1Gtmci
6PUQOoVJgzYMOHOoI3Ua1b51A65ql+es7de3jgx7QAphT9IGLwaGnoY9naXzd+yzCONFnLzQsY21
tOMaXBJvXznp1rlloFy0rX9LclImSGVqlXj2sMUlR5dP3Vz1urberPY1hDFdrJnmf0uAg0fwFfFL
RTzYRGxkK8edmRimnpwwIhqr2BafqaduI3D6+9wucA+09DtPbCCvnnM1QfzG8oOdZEOiho4wFxvr
k2tTX/EuGptK0KTdWZ14KW6OO24k9lMyjsy30U1ggqvKKpG/iuati+gX9EP/XNi6WkkTEXI09PCT
A90eK7F6hFjnN06aNhdT2T80qGjnLO+GqxzYFBleR7F1O0tgTsGdRa/9b827Ev54SEhAtk461xZN
d5niSnvHUYrjb+4+K9FdxZCXKxs6DRn94hj5NpH3cIreY2Yg2k+RItOs2osG+k00oP5lJXAr3TwF
Pto2EMXsqAPfmUjO3yzPRPCJ7667aQjBfHlYsSrT+M+bHPfEX+KE6pGeS0Njl8vLwhS+ftE9x77I
Cjata1U40BnCaKoqHiUKTVv1+k7UU3AgFFGeOk2ae+wQ7QaHgEcJAy96l0EUS/dEli0yiadGR5NQ
ehiSI8EYN6KynbGGAkrDgcJom13KxttB6M/ONvneDex1udOj8X3Em7Nt7DRYV0ylHFS5n4MUYjlT
VTB71U6VjnUOZ4EZ9CvhUME8ZmQW1MEGbSfhJ7XuVBsdRmc6cfbwtjbX4iHVQKlyN9zEvvFSzFR7
rRPZs3SdrVN2I8Iti+KyL5xDbZlYQYEe9VbeXDyQ4fZcBQhnG9ybGKclhFAHFMHfqTNsmhRxoPSl
TqpCCmGsHC9wIadKmCsmY6NeARMLOS1vAX3SzVfBLRgHOfyikZzuMlaEzSSgk5pyl1k97pVAHnDe
tHSMZgSgCraJVFwEdX+lC7XZswUq7paTbLmHRjhwzfIK63yEeAMs2hfYG8tAhM8uyI4Kv+aS1VG4
IWUvTmZqQejms8UkS6DRtlqIm8CUvYwiIvad7qVOjOpeSPmABxfeYn18b+npBrLb8RtcFin5LF36
Ohvy2i6yexNnv6njcXmGQH+vVYcKjecEr0h90arqk9ybuSspKbigGlzdkFYyBzVuo0uQurRHhOsw
0ucOca060vlYH+sYBYBFzlajAPbgRko7yPml8kpOcnNEHEv4aaJi7eQjTraRkAdAcQzW1L4iHWoX
+NL+hf+WLXRr6UbDtE1917xMTlLtPLymjRja478Xg7nwOCU4VPSSizspog05JUjTJjajks3EeWBn
dO47OyKZgvJZua3kuD0VO1rSwkWaq/begvLioQqUrAEbmbK8BFcik+lis5AkYto+RRPxidfg3pOZ
ap8Znmj8RyNLfMOjyMaC1gPxPl2xGqw2xeSaiOO2uR/EeEsHhJMh5IlhFM54rCWudrtyHlOhpafY
6N8D36iBpfHRyg37pbOWPTlR/f8vYv6ftaZ2U6W0XZEBpyK7RehRC9EXZ3hyw/ofXMIya0b323PV
tihvnWsSZeDvsijK8kO3jZ0PHrurWfqh+kAs0lo2m5qipjII/qS2VcDFYwuVdZBZM7QhFBNEZJhd
rfPMkdsT4MOLcrSMZTPiIjEgu0R1Z3OLKAPEi+ijFWLHXLMcEv/vxFdetk2erBjO1/9+CyoV5swq
+y95ryb/MzdD2KB9qXiA3BPTVWeNPsU5aANNK7TLBQ1dAnPXM+6z95HlJtOUuyQRQbEtpRYDSfOF
m2OTHYWEvOtuKs3/PfvRrCQ55Zn/5RbBVc4xHW3I1pFF/rKQ3kdkTHQ26eSXxhFK4TB9KVWdRizh
+wjFCLk2Xachl9vA0n/R8aG5REgFOQ8rvCnLpg0/CQFeTVF9cZLmoBNwkqzWbWvvRCS/u8p7qVqe
EfYOTV+uYvRbzoLbsUbF0h3jb+i2D4JVXzlbFhSNGfegPX2nvA+62PldqTGx+mqbGpiye8Ned2yT
sJO+HG4R3FsJzJvvEJbPlGs/0WuREJ0/buUP+8AG4lvO5VGijMhJYj9cW7nk37ocp771rbo3p5c/
ZocWQuFMB68+THG3EWKLRrkaLIiBCjnHvmdGCi9tXryhgHjDSQvCX93EFTXlJAzrvNj1iAALuxK4
VD6buvmVJmm37m3i14a/5woFYSmj3wJEkDWUH2PpDVvbsjhYhc7LCDl50Y50NQPt2vf0VAi/xOgg
fmKn/wrRrhmJuAvwFDmMrkU1Jot3vBj8AbPaVqMZbQp//J0PrrkHfE0BopXTJDY0nPWH7tYjUm+4
dV9lqrCeJ6V+6KgdBycQf7YxKXU9jjgf1n2xUjErJJudK2k/454k5X/AxdkK5N7NkE7IQptTTcKo
EutR8ZioDls065GM7RsDIwsq9q5fBlCClTkoHyC//s5ONNixwYUSS2FrlKp0Vub4SEWg+PlKCiaC
e0oH4upd3RSsrgMQyMZ32R4cixN0EIDBH1C/2ftQRVblLlDMkA14pD60QK10ng6LknHQmECWKMe6
ZTmodCP9g9ZDqFiOf82w+SE0yOOAX2W+Zo1FEeLkdVe45wSH+QXdcrF2WlijfC6s9N8Y3eF2gUfw
H6VqELTHE6mTI5/CZaJ7GGUFR7UaB1QxvoYkfYxIAxXLGFVJYGjTTUTBhxgRh+qUyDAcR63dJ1Xx
AKjxAK4AVa4/A4SEnBCoDx7q7C8QJMa/ujJP8CNeFq3AWLW2NvbSf18iLJm1ozy9x9jnR/5ZaWxg
CF3/De36MIKdcs3gidP7OZrdXziBW7alTOC020hFPBPAHqshOmvKkLh/ozvrJPKZ6wprIWwegtMf
v6nu7FjSpf2PavdpVON3NGEcFqbzJQztmFq0MeT9HiruV1kJQCfUU8ZedhNkixfQPf4DhvAhWko5
XYPg/vhLcs7kaCr2VpdtE8mCKTMGOrapW8ML9ytOxY+m+j9lZN05DTOxVk+XYR4xDaxsrrk701bf
qTscTVr5Gpt+jNTWvnogrZ4ZuDSm2ORrguhJIokxq4SkQztmE4B6u5vK+4957z/gNncTuR29Hvz5
fIuOA3ipofeCDHDjqbx2e/1SBQ63TXeTulyp4BgQ7h/QnyB/WCuKyY9UMr+kQYtTmX8rUVxARiH7
GdCOksOANUuW9q+8yJ9m+E2g4IiB9OWX1h8/7D6sUAO835L5bC4BEjsi6J6BdV+bKXOs0GGFOMNX
4su/IbACBt56N/XxDnmbAthwhN1Lg7E9eO/WXOWlMWgWUC8RB0lvKjdfhhzJotS7cln/iQJWsiMF
f13vXt3LZBJwyEn2LUKu4KVLmwEbG1KIQ4IthIvLAs4JTW8HMPXkcmIE8syXDWOx180Kr7ZssTzk
xZ+pfOuywgEMU/0thvF3Ee291KgXyiPw7DvNWQF4gSkGCzhwGJ/zg+U+2tqmQqWtZtvqX6LGV446
dz+meLUU+he47DgpNkOWX0AJfULdwJOg1rE7IviE7PXrrTKczUBHFu5mnLOcv/N9XLbHrNDI2rfb
uAmOk63jDDFvmn3Iq/zEwAWnA0Es/KzrL82fVjh51zozWSzltSa85rvpvk7ck5V2q5i9YSnY9Y8v
0XIH8czis3nXenWROnuWWJLlcajSKSmNcesOmY41SVmIfeHyVCpsGjJtN/1q/ehtytgOVNMfEnUI
BjY0dqg/v91JvFApf9WFXy+HebZOWxiPtYdO0JAGACSCucm7hXjVF0kGhdyV4TM36GUsQUjE7VZj
N+uOc7eMf6gc2CslAU23ITcvSx4IKjsYVvYTZ9zW23Q9Cf1p14CLw1Nh+LTnAP9f4MO/R9iYeJdy
XdsBIHonb0QjtOf+TN3OqON2aVp5uKhZilPqNv3EAL27hG4R8/En0fuDM4A5icevQDcvsGboBWH/
PPRsCa25anEgMVeCx8akWBrcyv9BHJaFTcg+1Xep3X6bef2K6viXHLEs0LfG9i96aDEff6/56zve
jz7hvK8h7afti73BzcvKax0XH050gdy2gorLP9NPE0/yO8ava01DT1M4l1ZvHyXJkbb2uQ3G32HZ
QXsIj2kEys1I7tShYntjerHa5uGSmVnZ5csO+5vEzUmm8DmYDlny7iosgq1Ba9459vwSwFWytuLC
Hh9lvKrNENPb8E2AMiA6vK3S/HvKsnoZ4cFbOnm9j0EGVNTrcYV5D85ML3Qyni+mx+PHYeb19Udr
jeTJjCfFgy9fm37bYXJLsmkLm+bbi42XMCCCoQBRXcyyF1bSwtS7txG0cGYPX7Wg4c9N/c/+Lfas
Z+X9H29ntts4tmXbXymcdx7szZ7APffB6ltLtmzZfiHcBfu+59fXoCJvZkZWVZ56ughACEqyLFPU
btaac0zjS0PMdRe0GuNrtOoL7dM07jU/3Ghe+ik85JldVZJj4A1bxPuYZDJq5EPKOlk4OhSm2ps1
VDoUVf22jR74GfU1ku960kBnuWhfKZMgELT1r6x4Jur9zDh1MRJ5qKGBh1Z6Aaz8PLrtM6WaNzmI
bSWHdU6V+043qVmSZdBWwQ9DS1hU+fG5tRMWLNM3qNRePeKQA6qMrEhInu/fodOunRawTKZ6Z98D
bSJ4h5FyL5v6bVDARwiCjVxlD/af0UYF72cF+X1C+8CslRf80y3QCM5YDMh3tEzCBKYr2VL1nRRE
uiTBJwYB1oTKJ63wc71S7eqNHAjcSc5DztWiMMGMwsMSUaI5Rp3TWPFVUpDsFGYcw0JcOsVyOn11
Mstw4rFsLGG/Em015ZG1F18z56o67E0YULSt1OfK5NSXsAVymMsZYyhjvkV4FqaR0OAr6YlxQX2Y
pgWGfhAjITYSlWY3wRl58q4Y9XtZYN7XxMeIiGwsyMZUWGp3RNHOaH2sEFQyWpURkIgARnGfXFNH
/wxT40sq5kEwmBDEcizZTnPRKKciNODI6lg0o/yAAZKw13yHN2SrN8VTV/TEdxTEO+Ovs0dkDXXG
B1Sz4DfozSY61RaUAg9x2pKzNT6Qv3DoTC++S0dIHpR29JGcrkRHaeolP8rCxiKoIapkc1Exk3tJ
+iLQliIOx3NJot0+hs9a1pKlb9czNCv9jDIq8EA5K1Lq/klpsyDV8g/DSEnWFkQkdMQ6WVG56Rzo
cAVibFoZ+Qy7ySdhGPMOsBJsWeyvQ82WprbaT2mtmoogmFJxfsTIa+7cjC+GsOALNd9OnvC9DJX7
sJNzP4VHa4FYIPTuyxeIRMjueafbB8nFKdYVxq60weIkVQ/ltmnh/MKhrkg+ebP5kpMOnTrORJmP
HoaUPwMjN/B4xuHBbn/4Ks9rcQdBqLBXfVf3d2no53fdyJnpYnPnxx9egYZmnIaJ6Tf3ToOtVnns
fOyi7mh81e4Pu2VsGhF44BfH5lUSAmQNWBQ9vdsikLj0EW7LpMdznSfaFxkGVCF7iMNTwlmZvTjZ
kKEyo30VjoJ0nkrnhf2z2xQPCOp7Tji/qkObRLU9qsHR82l/uFp+HF373bGe6Sm81hl5nR58L0rg
3Z2mxD5STYEXPYRzGRyNcVKhi/sYT9Fc9Sy6N2vR0qzSbVSDhtJQx+cA5YebxDM/ox1t2wh+0AzZ
qtwFtfiQqffgDiWKOXYKhZ9skBCQKOpDbIYndc4YEnyze1Dy6lklAQurs4Wk46opDmKjhRl6j27R
ox1OnL3CzITzZ6tmwzOIumXHqj4NwTwApNSN5qkY+dVyaJ9rlB/C6LB5yJrgCpG89ojU6xbMQ5u+
5EoWztjLaOQ61gS/8jG5ar5Dv/HhG7g4k8aFh8Zqqq3jt9i3Dqb1nYf9vnGSH0WvPWATf2ma9hJF
xckz8J27zmpU1i3A7okf/Axw5lQGyWXo0OKkOda+gYuC2Bro0IZbP4e5fySivfbMFabUwjNPJrpa
LD4EhlAR/CY3Z2ZG7QVZybcwIQbagX20G5dvGv5D7Cy5Q6ORziaOVkVF5ZuSp6GERJ4EZ9VCG5i/
aD6XZmYQExvUYJIc/05FuHWHszxgudLLGQRGZK9sj6rxOXLjZ/zKg3dRePe16jyAxQrRr9Md9ex5
jlYUXfW8GRgOBrumt97QrPsKgLdYYbsUKl/IZEA6nE0oaR/CQ7PVhw0sQJTgwPPwaLKGtp4r237t
1egRzxHqQaPZWKp5skOaPujIgD51xIow7LRGjeYengDYvvTd0uu3FgJ66sf72uoPY+ccG0KEpOgA
oGlnTuYugj1DJa1+ifziYhKW6kWbSrtQ7r1nifCpOplP3iB6zdjV91H8wxzZjfjVm2ETppVzZThF
ejfQqI0hxoB9uDea7D2LEUYiW7xztXIldb4mRhoSfCbxmseacagMjSHJpAavVhuAhgTo1r2LWBAn
7hS5HXpWsC6zJwwn1zIL08nBtNNVPoWKWPR5EirLwQCOY9RlPm+1YIWg5kFNzYOTY0AgNzcuq9kQ
4YRBItOI5gqB8tmVxn1Ydnc4yHY0KvZ9X+C4c6NvpKMikAsnsyllWBsTzGmAtmjw8xOW2Dfkg3sD
KyN5k3vRiMfCHlb6ZEcK16LX9iO8NFdmK5xBd9HETeFXBjab+hoyOwwkKBAnUjLsKHvqsWuyQllb
5Kv0uMYh2u6p7r9GBRNe1TBW2Q8BqUBVm+xsVjMWKb8o48ja9SplRrOHRDRtVGAHmluzD7AKIbh1
seJ3ifHYl/0H4padoWJCqMlPBzNFQkoeHB1GKNJINKpbGhIRklUiJKj1dAl7NQy7Di+mQO4+G6eR
CmYwo551ia2gng0aY2FvZtuss38IRFiM2UxNIkTFPQiYMZVhzAqlzABFLE0NaFKpUeynmkvTrPVB
PLzSOVdmt3uzjlnWdHdeia8GsMKLNjh41mq6iTmuU2Wy1iISxPFqRi+qqDYOmpzBjN9Lh4m0KpIf
4yCfKQ+BAfggxuAYdenWsMozbIRVF1/8eFirxdRIhhoi3a1Wh0+cQp8vmH5pLAZxEko2ga0c6+Gl
E/FVS+wHhH17XXrPYJ+WoZcdw7R+TzwaO0rbvEkX96FbuDPbpHqw8fNhL12ofY0Wfvulctbj7i0Q
7jJrp4ZYqRVzsPNfXYvUJKAcEmisCPzA/myyKc0KvUT1IPGNmc5yki6PSoMqvb5qk96qU+RL1Izr
DMx9mQSvItMvdqJ8GKr+HabiZGbFuc4nahX900quPHOwF/TplopqLVnirka7r+9qdrq+L5O1HVRY
zattcCsN5TM/0j81PlV77D50aT/4qTyRennsTf9URl9Z5d2Dfhqp4/EVHXX9BSlh5yFfQMTUQTUg
l6b1vGUPxG2Wx6shceaUqpa5TYKvLCiEY0+hmV5eYtdkrIAtBa4Y548I75uueSrxHLGxq05p2yxS
lu5Dfd+F2GOB3ydevIDWRvAFRVd8QoAC8vpqopzGOQ4khRAsCkWBRhliL/sI4B2BfXSnyEJVlFMt
qi8EIbOBvUCVxlsntZem5T2G+nBZsNK9RE22J2FzmWjeO7zQu9a2N679WjbVc+TT48w98AWK5T6H
cJoIfvpBxFZypyV0Ro2meHTkDvPKa2oy3yfphz46TA6Zv+2ATyBRgv9soqTx2Gj3p+wEfeXgj/IM
cuRaVuLo1PqpiV5dJdl5Vb3rs4y6Id3mQPbnkBnJNJkya5rdw4iOnB3xk0MBP077z4g2yp3LqyI7
0ajGJA9JOGLCFdGPnhwl0yrWkcvSVrhXwn8PbeXuEtrrU+zZSAFN1Ygk9pXTgGWJ+N8DX12W0dpT
gBshNJT9GIY/rK6jnvpB0+Jb1JB+k+l0UMFmiDROqcIQ0kTFc6AuhpgpDXQWFvWy/0Foum9d4c5c
AwipQyNXLXmNZTEsCBVl1/eAYGYbq9+V72+MpNw5MjxrdFh7qI6625/SHl8YuyaDuupMzwEhZRlD
X5X1P6aOimYnnwW8EpBXLKqmZBijrGpQIfhz4UnutfCzUaynMMzeG107+F07fQbvBabQDNhVh8JB
morL+MZIgnqVGmic7aqW5IgQJKAnyh+GpVxHzCtx3i97sEOALh4pNDyATX4FVC2KZF9H8hp4VC0V
RXtx/CPc4WtXmvdq3RCFy/omNgWcSHdrqY25asyJw2Zz5Tt9GZ/S4CsneWsNHGrYBzIM8RP7yzSK
XZgZBZ52of1IjQJT2NCvnNIqn5DDfTdEgSwUDF37vK2XWZFlb6FFjmT+zXxAl6/QEZibJhr8se12
Ct2hJYt14vrSPKBwGEWs243wMrYYwOMODpr0H+ge5Esl+fAbT1mHbUtX27LYB4EQyqLk0ttuse41
jygSdJeilOVRUimfeaAx2fa3pV+uygDMUZwQGuJq61DnsnEksgAu2O3tJkli9ef/ZO3Ei8xFOFXK
rtwyGxTbzmPNWfNWppzvKf6Mbzsrxn4KEEdK3hdzXfGVnTrdoG1wdxVz4UwbInOGJK3ZlX3U7m7/
o74Jpk4dcTX1MVNMVltb/U0HVrOr8qnC56nhsMSY8i5VhiHhKEunHwo8F1ax89q8IHEmxkj/x3EB
nYjUVuhAlexP5mCc/AAQeNzuSYO7J5b+KkDtIOcmGhHmnOFXkJ2z0SKWdJVVeB/GsFOI3WagMpFl
iRCBlYzQB1vWV6d4+zDoXzU9aQD/WtFsaAb022N9b0AxxyeDSshBq0XJqvbvXUg/hhZFOwqMmJtN
RItxr82yOHKXwin2RMpcPc9/xytLJbYUz43qPFs1sCjHeESDFSMdwqqrivSagHSk6YxRUnUmrbcv
D2H14QKYmDtlELGvM79zfYtWUqxR4kaUBECmwjOzI/PDUCxSCpEl3oXFD/w0YtEl2jm1x0cBJTWQ
cJ4aOCipnOm1vokI/ZsPob4AsU6krWIsh7EusHvwpdVH5QtJ3QcXTsXSJVuiGWnWtZ8D72glJaN2
WrbnsNuIwr1LNfM4MpWwsvtAA/8IZf6l06AuQrd6MxOIMkNzwXeNQLsTUKdSJsLYQSCF+FYnL/0u
lMjnaT1SPgo2tAA/q6I52TUtJK3rm9miNu2dQIrgg12FFHIudEJcM+y8IZZfyOavecX3dmLXBBWg
Ot6Sk6qUklLxgKw5wUm0UTXvAwJ3PDcVSqAj+h/85e7O7Z25iUl7eftcpWjw3NoEn+fpYxaNlBW2
MDMIWc9hlNT+l++ICQ2qrAna2Y5auXQVdqIwRFG8qpRXmQv0Ydjn9ryiN1P2xZUq+lEvDuTQWjjk
5b5g8sRXxNoGuyf6yqlBaJGA5XqXvuoJ/bXcrTD6Z8CLJAJVFAkD5zmtzEveda8ydp8AtsQLVclW
fs3pGxvWgFoP5JtqLoUq2tM+FRHFbd5IhiEFnEKNE16LKrXmZo/UtmNleBc0Jmwq0Ee0nDb4VqnM
+eprrOmsYKBVRzp5ubAf5kpZvsRiSv/CNNy8xtEABjTc+VlOraCqf2RKF85lK5a1WrCITMYcK513
yDPsI6RkwbNbdI7TsVBV5tQ267mVf4dwANlpYzjJE84lVfvAlQudwjmbNabFogjWDaWRmcBdgRHR
w3xUs44WysH1x5OZPoU++LmxX7otgrMozjGycxbmTPCkZ8PHQb9HDE7doSmNYQzlbvmZe9GiK7wd
MCSTrPAFG9dr2LVsf8H6IgKKNsj4LhIh06wLCJ+mtxph2Yb9sw5jjF46Po/MpJki3GSpq2E4t0Zt
IO2PNHTK+RAVfH9v6+EO1/NjlcBIh6QAH1qwf7NiOnOBRfMVzZAN0DJ1slfkm5N3352zQPvMnfrT
zhsKjEUK8Ymc0CJVYDZR+rEtfR2qZLXiywLTSR+eunhNR3vqAjBw44VByoCHSvvEat/T6gN65SsV
EpfeGZdtLZYUTIhxMBwcGFVaUgs4KEMKAwZR5Svyi5mpyeBJa16xdFfrcVrBI4NahT2cR590SeAC
7QK4cLQluPfTykKxJIdwnOkJWyUdVUZ7Vw2at7SrE+AcutNhrM8ylhqEQUItdPn6GQ2yCYfolBlC
p2rZI+S9i9JCXaJO8I7U9pBkWR6xCU6GuNuDbKg140oNxnBjKf5TNWb6IQ4F3k+h7RCoMX4m5irB
Z7LoC4If9IkB0lNkWwzNrXhhA2UU0Vx6w4fiR+3rkK3LKoXMRltWy8gg1MhfWCskUU6+lWcJ+WwW
pvqwg34vCbhN3wZavDuzMT7DsEARq7Cnay1U1956tLJq1qjkzkvb9VaO1hTwD5hUmfW0eS50mjNB
E7PqlumUj5Me8lBNqIgmCEGnQ7ML5dyszfM/pnyh/28ZS78kMa2+s+N78l3dfv3vkU4/383vh9Xv
727+Xr//crBAClIP5+a7HB6+qyau/+//4fW972x65v/2wf/4vr3KZci///WPT1T79fRqXpD9kqhE
AeJ2ov54/d9+bvoD/vWPw/vXu/defb6Xf45huv3QzxgmQ/xTtx3HoVija9bvGUy69k9VV1XHJnNV
pRMgCJD5LYNJkfKfjuFY0jENiy+sM72DKruFMAE6+qfhSAG7CYckyRmE+vy/v/30M5+G0/bzvf52
/B9pk5yyAK7nv/7xlxQmW9U0Mp0clTdnqPwyUxBz86cUpq6VTll7NLC9sbNmIP7DaF+CrIpV+3v0
awdGQcoXFuYqfIPZRvFpYCbIPwHYViy1ihdc96eyoRymltEHMrY/ncv/7v1NEUR/xOxM7083SaGy
bc6TA8GG8/fn94c1KavGSEZAi6AkpQl2XumAvM21Ad+Z9kX/gBFYxEc0+F9jjQ4kGK5WMzxnfQO8
DO1/PjIfhZRf/v6dGb/mV/18Z2RYWfxz8Afb8td3ZhS28IyepZtH3NGqHHAOjY3Y+VpCMyUQNA2L
eh6PYzFrZXsxPL9fqmxk53ZBVwGhmA8HmypA7JDEgAv9Thcx++lUXPAtPQcxg7VdfBdE1MVFQ+CB
1M9erZ6V1I/moybMmW6kIFEA07kdYAChx5+pJHq9yee2Ae2gzoGUa8S0Z5MSsSfWBW7nh5QeCeVQ
HgCUlWigWL06tlAXhtSeXCRwM0ej6mvnHouJnunB6S2oOVSlhWLtQ0QbdMVJ27MVjXIFmJKuxzsQ
2Kexoq709yfYmRKUfv3oDaGbjuDKdDBAiL989A6MWc9ih4b6wtCWo6aIde2M6wGPJEYzzmExKPdD
g7q40u1FpNofMg/aS9kxdxHpvpaVGez6Qb46Lh1krRnimd557rrrDqrTPGq5xRK3JfTARtfvJB5y
1PTcU9lnk2lSdOgVsdLIXZg5oz5updMBEq8aubQLY4oBA4mheHRiihg/qI1KtlH1knUD8ZZZnS41
9KqesKNdaQ8H5KX0wFzABMRJjxCh0x3hjyGtctzEWJGjNbPd1dfVfmkhUkV0V7JnM4Zjqje7rm0v
QZsW6448wyXu+OPQblAte3dSBdXkjxjrLfiIM9DwR4Ms2X0Z5XJFwWKKoC+ghJhTBSbwuwUOJm2e
jEQ+aBXlJcDIexD6D2QEZeeUkrHSIcyn1CthxsYf6QSEVxD4rrx66nCGysrWzRd8y9U8sIatprY1
q7PO2+t6igkk7k9/fwmo/90lgHFVmg5XtCat6fE/jU6xAzPOtvt4FrWUgYxJPpeb8ojkpUxjCdGR
0GlFEkmjyE02yCcvUnajV5xtoq3Zz5QR7clk0VO1mo+ZQWJ3oZGV2hlvKp3OY9xA6yCMeeFjDvk3
7/zXaLVpdDBI1jMNQ2XkskxzGj3+9M5TTJfwpGiKI2Dfe55qbliVmStFhShm0PzCQqARoG1lG9ol
LMRb8LJp5OzQgc8yTPcA9np2liEM6emhwHH8RagyzLVpNS+KTiePgWqsMV5EQ2Ms0OlH11an0fRz
DlFMLagkWvTfpODJ6Sv361fSdsB5EBiHGc7U/5rZpyuyZ5XD1aRnRy0woKmOEe7EEPyS3kCpNdt9
IIpXvFSDuyVvSkNhVrCUn/qmkHtmmqr+mwlCmyaoX98SsyHzqmVrNoPwX4dhzXaKQs1zSsdDVy41
BR0dTBowXQE7XHskQSRcMkx+KbVAvoBYqGvCbl7m+r4HpjZTsNjQsWqoQITdthhpJClqVi+90N2N
qs6+NdTtpeto0GBorrLJRI1RELGDr/rIfvXC+cjmHUJIcK7Vvzvf/+Uq0lVLMP2ZtMyEY4i/XEVY
mPpydNlGeRIuph0UF/obVdz66zAInZnQ8FqbIdh+jKeegVwp6QHsGOXw6es60GgGc7hDj54SmAtd
K3mZvF/8/ZXu/JcPgOtBY5pmPeKwhrD/soKIZFMlnYUUEaHWfSnsiW0DsNP30rMwRgfIswqIN6Vj
p8thWApRDVvFZ0fcVFFAhxkamtkZ5zjXq0ORp95jRulzMzSNSTRFLM9W8maDgj1Lgz1bp2TlIsBY
m/lSPCK0sbDtFA8jLvxiZsrmWpq4Vispk+cE4NIMCbe6HaI8WRqwhpfskj76xiHxSEd9UxTmOB8b
Au6qfuAEpSTDC+cVxMA2bbFNQjTSl15jM49qFnGn0HY45TE1Na9hS9qIBEnd1hU5MikFCoVReJSg
52aaEenka5esQFXWmME5hDCJuQ+HT1IYK8XOqsctmxfvUFnKmXEaSdZAERf9rKEM+lrpejq3dfqo
J5RCylh0p9BELWiaBBrW6Pdj+LVHewg7ymQqWX+pXqFc9Hc1BMCFrdWP0ijpVI3pShXYwEKk5H//
oau2qv7le4d3CyKchJIqpUbj6y/ZkZ7AQ+F6iErN0poRp+PFOGSQmbg16ZysBa2tlVKDCyLV2tpx
/o5tUlnc7p/Sk2kqjv5znTGTjaCK0Wfl5WNVISwhH6bGkpaf7EhVdl2JXIo6af2aBLq8yysrP3qB
qj/g1D7f7nc9z1w0ntmvYQI3r3b6Xbe6fvWjkAkq7FiCyUqfdUOnbIhS7LGLYf8JCq96sunQLutg
2t5Ph2aeGCtqWmLe92P5FA4WGXNGZsxujwoEPlvXR9VWySw/l9kE/SoM+suwiX3HpCIXmw+5jc0T
e223uN1Xhr35gA3srk8r73x7BpaZcTUKQyPRlwdvNyR/nRKnbQ+g8vmqlz2FSlsNj0TVRMcMTw4R
NzHeBI5ud90evB3GPf3e0hPIQ8X4ZsWjSr2rHxdZ3Onu0ohr/GauOrnQ2njhTMFmBPJph4yIEMRs
03+FWZ1KV+osJysseqnQniQb0VVMZ30hW1P90+HYu3KdlYIFK0r1eez2zcbI8+EFxhYWzKR9KjGJ
7KoE8P3gIkofR+uVBRabiliz7zzXGQ8IQ1ch39sXgDlzC7MydR4p900QyL09Dt6q0TA4ZGNlnkac
4ArynaUX00juQqbrO4SX4a7unRAOevmJ0TSdqdRD17ZPTTtOa21JC2O8Z5XcUHZUQr4NnU8jbBq2
2zwYUJZk9Tr8cj183G6iF+c29w7SUsRz28cKYgsAFtp0GKRpDgHNiuZx6D9abVDs0zEPz6ZOGndO
8ZrWrSi8mUEW7ByTWE7wzRCcYzOwNqKe1vNNT9a9UsiVqwfdI2VIA1u//SJHtX2kjtA+Qvx4MWFc
7m9HdiDFipAohaRAniESYEYxG7YFUGslFAbiP278QbFRRUFnux2qBvLE3mKRKqyULi9Vrkee36Ne
gvskH1i+lk+SlYSlReWjr8vyCXzW2q+z7Hx7zNLDBzfS8/vbUV9r34o1qZamn4MnvjCgdc091SNI
KPKVw+3GU1T3gItcOVC6h5Jdcy0NwSTac1Rub88xHB+vZIIV//bsP37YmV5Go+cfdtU7Rj95rDJO
T1CF+5Y0uBdY5BWhKB6ty0DVnhJY0fQ52OXkPnYTy8CwYdSpfuycXkfLePXLWMUwxj1lNr7lmUNe
sG8hqC3zYm7JWMyj0p0WIkNsH9Mge+ijUV2WowOwBlH8QmVttmWNdRS+0fzpsOqb6v52A12wJG11
T7kWjcN00yKHgo7BR9Xnnb7PwUQ0NO54xA1GPZ/rxuTelPm6Lj06m2VIBGVFo2d2m8jwAZEspPn9
FsoiBdWyQzqM6fLw89AA0+n21fn2XM8Z8qPVpSuE1OrZCoV69kDi7XQn2BVJuiw6unZNhFFPZtUV
coT2VE1HGke3x/CqmrfH8JH89tikePiffm56zKUcNlN9X10pMh/Ovtor80DGBSttDm83RcSHUZPJ
vgw1b/x5n9qSP5onFmuT3++zAHzcobp4FHUbLh2+qg95NPhHd3SR7nF0u1FRJc9x7Ceronc6dO8V
+n1pdWe0q8cYz+P+doS8rjsXebkyRMv0RxIs+jmIbYXdq0g3csCN496ZTl0Xdx1t10C5x8+NaIwj
U1G9Q9ple3JbehqhZD7InHQINmDRuWs/2GhY931IpXuWuQ4CWBGTaVlG54LfUBpiPGANa5ZkpfpI
8cME3ZbUge/iItz4hf42BE1yzyJJJX4K5hYZ1bsBHeEOT+i4SQcuaVDVS1+b+pAT7EJr+/qUTP9D
btJW+emPe8mS6GYpDrzl7Um3B5QUbkUWO4+3H/njfkMTT0nQ6tvb/benGlO9vCkSGkUBkryyDMqt
7Rf2YxYEhz6L3OPtaKBEDQxyhGOnO9ZjnNjkZLhI1TvIz2T2aQuTifmUl6r9WMV9MAewS/6NX7y7
vmEfBiXRlpMPfjEiP4djzKfnWEWycLN2eALwoE71U1JIpsMIdca6GHCe9NOTdWNY4/BXNlqipfsA
HdUEYQYDmJPGSZHE2seerm9pLQ73jW3vdLxMOzXryCtSM9IVDNbuuU2O2nSXsIUBSbCl1yXSkCpw
hwWT33qpca8s60grFpbjdxc4PAW9evQRt0czzzbOro+veHowaSjRqFm+M4rRuL/ddXu1PhtPqJad
2VjmU6BNafp7+Fn+fpz+18hqx+AyHmKIskEdj/dl4pSPaqwmS5EY+FWLvJok/Tqi5Emlx9HtGbaa
CDiSbbhueY1HY5oapJK93J5xu6v3+y/TCIL97S4yrtS1ibNodnswr6tvN+HdVr1xNptB2yeZlz60
QWcdo8bGJMrR7SbqchyPJQtFSyl/uw9lIZe9T2DjH/dpxA+hsg1PRRazXy4cdxGU7HuoUtlzz0+L
SwOXYj+0UCanI6dB5wUyJQyYkm73YN6GrOeBam5sah1twR8dtbV81ME13eEktWlhsGQn4wjARI2w
gZMmH8PpJg3fBTtXzem6LVEV3T6xfT4nAUNjCag4vavqPjiqQ5kfLO8YJ2lwvN0DkdTb5Vq9wUNm
ncu+3LYhpuLbkQG49hRUz7eDxlVWYGeUgw3149DoytYo4pjRA67w3EBhT/oFaV2RYQw7v9jqvaG/
xmhSg4L4iFF2wTaC9N4KwzggFTUOEjMwdZ++WQisfQd1urn9D4er2Nf8pJtpOmpfvnEV6RpXoMS2
WQQvllN8t+Eg+4kS6dG3TaqzLoqWM1d7G5O/nbzT34+NMOrXqsfHDsiccArpo4cC6HFVGOWWnuM1
OIl671rCrodDlqq00ll9DGrZz6LcwKRU4X5LukqB9lC4q2BakaCadR+F4Q+nXKmWhdT9e8f0rDtX
xynjZVl9MZlkH2JZkzYuOJp0noWr2Hy9SQjqx14uuhxuWFnkwwGtwJOjd6RDFrh7qpoMghp/WI9O
u7G0bi8lAo6ysa03L5UPiUZ4AwC9EDQ7Eks1QZrPuzh2g1MuEhGo6l3tNPuydbKdahb6VZHlQo22
dObT05AEw4nYRn+j4xmWlS8WMW9/eVuk+p0xJ4bu3gvkQBp21tioVH30K05Oy5UMkxEMfznpeRWH
pUv+Xk4AANdgB4rz0Jw3UZlsvQThoZOH4WFCHCz9vk7WuD2Vy8+PrKoxyhPIF991deDfW4l+7/rT
r6M0bZIC5Phzu8rPmubQ1HOr+uDSPszYlaDy1torDUYcJ65tYjeM/WXhxxOsEiGl0X3FAEDeKGIA
gW6z4MSw3G3F6K3gaWGPNnR7U7q5cVZizPQ+Lh9HrTndmjT6hU59eZr2yyTPnzgwaZvh/HGy7e2E
UREbj9QEuYSkcYkdNX4ArgXsh6Ou1uRFW1tdDzG2Ns/udOxWNP0DJyn2gVaRtN1QPNukrTKjOoFa
K2kPqZOnF3BTRHo4WDtiYhdOONS1ha6kFFJZsR+qxLuOQa4szNTp3gbzxWss/2NME20e6C6Y7qZi
P536NEd1g+vLbfCMjdbYbUxRsOaMtK2nj0SE6yAEEwd0pfTkPVzrcz4RSPzh0mfUL10ijvcp7thV
HzP13mE3z49EOhR0yCxlVyBhP2JFBnhdSXNlQF6tM4SmFqili+/BTIAKUK/wsjzcXpYVxFxRPNRh
2zDkI74D6nF0GyKuTEULHlRBEg7CPe9Ym9k1VAJ0PzG+vQ68kyU7bX17y04GeqKMsUWTPEabNiqD
bY3hec3ITMwECKhDTu7YgW0ONNOqWbYV7Kc8W6ZZ2G6Eq4QXUXlXI5PdwnEwBLeDhJYQu/4KDWh+
9bKKWpRejHufcNNZn/D3OWHIoJrRVzBMqR9sJu/bogcjSLA36+HBvC2WonEU2zTsvxzO/x5lyVl4
vnyQaZAuSmBri9uhG/kNuIOin+MGnw8YYU63VVoyMIlHrUllkX1TOmP5/GTKJF1JaV5LTXXuVaN0
7pWIfPAgqEBYTYe3BxB3hRsAVp95mmNxAhvLhBS1ytwnTxdsmjRmsQKAKKXZOQccJF+70lzjiIGj
nVS4nJ1+JzL0Cibbij1TNDo9XhK8VRmutGwk6tMKoqus6nEGuKRnpZQ9qYUxMtYjUokE1PTeUBnk
jLS6t0R9FJWfP3aCGL/RBxNa4ugkBC+8SJzSD051FY0ZXnCzO4/Fti4cZVdqHhmMRbgBDTldWdxk
uj8u/EHgClJiFootL6KLtpzRB0SrWyj6WXMK4yxzyHJh4aW0frgvl4BJyWDxG9zWnrtlfvSx1YTB
vSSSYDaqTL5I9KMN9cBP20+tTafu2jSF5VL53ndM7601q6sf/yd7Z7IdKdZl6VfJVXP+Rd8My/re
TJK5Gp+wXN5w6bsLF3j6/DCPCM+sWpn5AjkhAJMUchMG556z97dRAjakAlRN81YyKzkqz6HzI3kW
KI2gVGWKlQyJOqumbKWXabJQ6HuM2m9OoZe1p8cemYXdEiYQiVRp+1GWdn/zbAYddRXq68Cl84yw
845vrgQDnCgEC4O1lnE/nlSHvZdP5M9oZNqhshTxlFUAMTAnlIBGB3JP1/GyMV20oZEZLmGW0y5G
/0teI/pqzW2DZTBbI3TLrolZ8xxAbwG3pvlNklDR5yuMNDp6J5u0R0tXkU82L32R2MgWz0GuuNFD
NcxzVb8mo/6JQStcVOia17hCrWNOuVECIThJzfs6mmO+l6OShKZXXMFznQYv6JwBt24rk4AhXEpc
lglm2UPS8DhJG0YzekC2ot7aqyCT7crKUPe2+pRcZVTB4M6jYtMAUyPxiTgqZZBzGaXl1rGMfZFQ
CbTY4jHnhpTiCRaSVOJXY8US7ZpGvOTFOMwhrgPLf97KP4fBVJ7MLMatkxJlPMUapMhJ/Rj+3omq
4PeZ+aXIiXkYIg9Yx7o/3KD2TDxJe9hPMro3pm3dRsIzKKNytQ2ZpGBz99ylXmU86jz+BkTclmpr
oZ9oAqe898Lw4A5KnZyWObATKOSuNySPpai8+1H3C1LtMytp/WRJM97gaG5wWgTA0Dq0qwEuwJeW
xLInm1VTUdM+TZuqhak/At/qW8ElwQc8zQjlCvu5nUdslhPZcL01k88w5Mc6/Y7dL4a8VAL1DwaM
6olZv7q1EDvH0dT5sSndajiDG/eXMf3kVablW+ko8wTFpryhQi5vElOYZYqD8hOqRaOc1lheEZV4
dXZNiii7Biw20LjgFNFKDcojsSFHIdzwzMCpW0k9hxGvGYBh44JwXZja50nzLSZ5TE1pIPRZ3EEY
TzYOMVrLQerlganNuUTAeEh1H9CKJLosyuvuYCY9Foyh+VIaHaPCyuv6nykX0Am7XLtLuJiXEGDT
LXAH/4CORlsVLi28zvCPVuDGgJmJ10wIrie7tiUujF4/xnubuwBBSdYvVlMjrlUajI5DZlvgxzsh
hpiskdLjA6Zry6ImGjFMgR1bRfAuquwDd0Z9zMyBQLHQOJWd+lnTY3xnjnamt3yteqJbsS9Rkzel
/tSmQXqJy+F5JNrNadu3YpD9YbDt+sZYYtnadvAsSBKvMJR9kGNpbPletfFzwziDBGR2L4i0zurg
fdT5Cdo0DPtUjt2llniiiOPADlIW6SZnuV+TvYBOcjobym+f8x9T12TP+pDfRFikIJj1J1JnmoMB
anuOj956Fmm6ZTeUWF6Ar2c2ISR8QLTtkOJcgbMj9iPi45vtfcEdhdqc2LmJldTRGd3oEFIZ3B4b
ZLHniGSUr6Ew32m4fIa12xy7VI2ABg2eWWqm4qhwPHZxQfyWq6IVb6D1BrgeleOQj3uK+X2Eom6P
ISm+l8Wwk6M3vGuqGnEwdXIN1rfcYGGadthz9vzZijeN63RrEgC5A1JB27eYV1EzocaeO1r11BwG
52MMwnyfGKjj4AuOIU6mdlqmRizOUeDn5I1FN2tooiPTk4HFX1fe3dAFhO+k+RtDff4wpPwtmVw7
he8/mZPy5y6me2RWswebtOxRozmgfn81pXWvZ9uT4xwZicZdPL5LHyehMAqKOrvo4SzkT46solWu
eoo0fqd3MsLtuHG2TtbnDeiVvEbIynCjyTUeRV0XrFTQgkAs0eFb8BwuJLCcPJIajiU8RKpicUeY
Lu6tKd5crKtnfSZqBl7arSVuux1KNoIsQzntoEpQUkKJRsLQtd+xCKz6AYp5rGnGzpxBim4Q3TGQ
Rnfe4a/D0GunuCde5nd5GIB029iuYLHdd/5WT+tZJNgREuOC7G3t1xoX/blWlFUsfXC2+TjaNTAe
qgmSbYQB/MlsVL3HXPTZAak/PjYAnOxdGHi70J7i62ODhfza2hRmZUkGJ9QOgF1VPWLVbtQ28ryr
PeTB1mwDnac/2TxeZ0drfabs6ADGftLTp1kXH0kOKFYm4MezBt2GtRzPF90Jb+TVZ+BOpnIlwrE/
lACZDuiW+0OmYxMwWUDi3TN8+th685LU1ZYuFYnBLSq1vlHuug9qiHW67BCBiI+0NdNN1mTtltjk
ekkXvCb90Mk39FJZEDrxoZH61S5T/wAtKkdAavSbujU3wpXVRbh6ctEJSRA2sjfCY2b5IeO/pMZI
i/CTu6FbbGAxMTD28BWlTuue9TbHVDFJ6GTM095JRZt5khX1mmk78W7oExggAnmGQ1RlUTXpabRY
kRodiYGOtU0cVOpy7MttpVkoWQTKIJ5ExQ6wWLxPNCCdEfnyG5uwqXUepC/5GFkHO3fblT25/QE/
1CIzJu9AdlsOSBB1yRhGAB9yD7PnEK5Iz6u/ARFxOxjZEZLhduRTxBh0xroE9rFROG/jMNVgFyV4
luqzpQxt1+DeAnOWoU6VkX8Iewb0ehPsHDDuuPJq4xBowjjA/NtNA0tAluLeoQQhuSKP6tmjUDqM
jbIYHwD9Br9zDogI6FnpHPpuek6K+MnLjOjUQ2066UB/cizN58Cp0EOjOkWAbgDgTuFYOPyh4c1H
BolJWVame8PBXWEREVpjxHn1HKquqjBwKTQmFSP/DkCwSF3dtsHlNGiQvEr1lOPVWcZR8VHUxKIX
UfCmJiYyfQxrz0VnjpzyXJN7dtVdFrq0PyO6rbR70d0CGPENVjdhdgprx2SJPO8GOiqZHuj6Ajzw
gZwRYLFSatdBNRKjXLI1UsPmadTYp8AyYJJ5Q7QzIipRX6Kmsae2eu5sqhG/adFmlzHk/GAKUX/r
1K+6KG7xmPEeaFidCn16H+Gifc47qgYkbyWpvyxK2iKkW+jPfmC/BqK7eyBf3EXhqluus4ruRL1m
ErQ1w7479llHnp+JAdEM23ozgI+5Ny0yTi+Sb4UcPri7Ar0MuNZqJF8AbGcmQyUQBTsRHZPRL9+z
0GPGkFh3XSrnovl+seiMQVz0UOcmO7Y1QwKj0ReoERbu2JNz1w+T/aLqxNhF0gCTzvV9dlIf3ZbX
VuuClQkBBKybatcDSm1JSD8Sy1w+tIsiRnGajoQF6RJ+ms0dN+l1fviAQv2BOzQIosdgnpmbxKyG
nQZMkMOp23RFYW9C4qxXAeTxtNW+tzbxErQl9ZvdIgQqO7IJaBpHy2gU6TX0WpRC8CcAKI233nQv
7WSRTu2L9AwgV42jfLWS8DvyKB7LTZbuEawYLxkU2sMYawDFNG/b2knOX5i0Bi7Hc52OP8000pdW
KIulZAA3w81xx6JnDSSpHVWmkGcQSXcBcQ7aGaod/Y4GJ1KcVQuslljOyERfAfaGW64oHesUq1CF
/cGvVnkTijWepaOHk/5Ef85pBuPWYegY9ZiohLQZLrqvPgNxRpfTf3IdfyL/te8N7+82rfxob/le
v89UHK3KPP+uQlZpqZu018dGesz/HcM9x0QcaLn3ERUDOPXSmwuUavw6tRsvKszXRsPpwQMbYyEz
sj6PgrsTMwjo2pi6og3ueVDamwIV6LLrvCez0/JvzRAMS7JE23MxecwMZmV6FunuPUoTQmXGUl0j
RqMbWJvqKuIPYAPOU6G5xaGSACx+r/MHc04zVBV6p2h4ScNgoY/zUzgEiUbM9a0cO+9b3NDgYrmo
vcU6qVUNscb3VKsU5CtXPHU6V6kOKe+xhGxK+mqjU4LWMdPiJk1u60VvUwVIy043hGl/b2Tt3fDl
JOe2G5eJMMT7AOjeCO3uk0c3XqSaMT/kli1Ou+bAUyba8UmdaK3BYASpEr3K+fPkhh6uN6Na86I4
jCwMPoQ/GCtHH3jXpvBZTVIj6Ft+CCo3mmfMCbN5CvPYkNBirgbaiEsKseaUNW50AurWGuoH0b7B
iwAluuMTDE93kF+QouTbvpXJa+f85N9kvUWeBFXB/YSCOJwWZqSFZ0U6Kr99nV/MIG7P9iQwEyeD
/WnI58B122+9Qo3BQ2fjWVxE4CgLftf3vndyomR8lGx9hjyMjOdtFzXVieCTVW6FI87m+LuqelKf
ZtdB1hOWEraCiMwJNUgLZDmnctwU2G3o98Ip6kKyU/Q3iCnqqRyyhkjuvPmY23i6DHpG2v0PI9b8
pedUi9TL3ROROzwJSJ9ZEcTZnIC+wlnpG/sjxOm9QMTcbIJuGPcdtrUkNVbT8KUzEgfgHtbU1KWt
JwrY/63ClZ9MgtXqSCKk7pc6oZ6qOrooOtGDkW0HNvoJrHL9jH2Wj057sxJzh6hpWkpXTB9xoF+1
KNX30gzttevhjuqdgKQjfxjfdX/NvwhXjDUOdMsM71w2dBZsqlfTTcNtOSrjlLYx2an1zPfwSq7b
uHY/jD5l9Cwb8wMSFEKTFmWKljn49OY8b+37kDDBD/qgv9GkJz2k53oM4dHdWxc5Qk0hvnDNRDz1
oXmeMsd/JePEpk3ndnuZJe1z6OJnqSHLHuQgMpwogqrB8JkQplX9KmniDnZVvQ9t7B6Egy0Hs1z1
HvazSiOdPrGLWKDiMnhDqBo3qdUbd5PwL9KwneDFSAHwEffsNzVYcnsyt0E1dt99jaJwMuoaaC/+
ZYBfvxrly5+h4+KSl+5n7uF+EFqFcEj41D9StAewGZupECEAscB7ivVJUnf03lraqtym2jA8DSr9
QsoRwb1J81q7rECy+Uu9dBhXZZhQQjRpwCA+tS/CJ7+hgDSxmoxG/q78s+SHrnn2MXdG6BbpEP2w
/f5LlDf5e5FOFOI4nacmOFWtUVziFj1i1aXiNW1Jfk24+3cZghCefk8u5HWuQxjMSFKfOsd55s9c
pWu/fO5Mf3oysTnDGsgOLESYnMEEZVYhRvgYKdmrYTBLaQE5o0V6Z3Arn6FsB4csKJxF32tfCelx
voDkOoWhT2+7tvI7S4rkZPizCEwMb6Myr1aRD2faDGTR0jHZuT5Gstae/ANsJeelDQFC+aB8JsOl
VzkG6ySwMvrigFVsJ7FvxtR9YXCt7R0zJb937lQkulqC5F9PaRdcY2gaV0fL+Tw+3qzcbJprBrP2
pW72rM/8I4HLzcmgDbfUCkuuNJbPp9Ez1dqtJBTdVCG6FD+Fk+fPHvzndU1E+a7sI+ODgirRhquD
z2nhUFkykI7uDkyap1I0bySYIZwofP4WnXEeets4OUEa3wLxzicuRBzgjduqAwfqzbDU2u4gfvYJ
mHxWch8lVdqiTEmJikRebspxDpIM4K920tZPKOAnCAqQm/iGHMUOKrURmtHgRja+HjGcvZJ+MYmd
zaKyGGJi0rrZMG2vI3nRC1liWIOqXW3ScKa4e1pxEZ0ExAkVvJmHSSPxnU8YlFEI9Pekcfo7MUUv
cdW+4hAELUhLinhcTAGyr7U1zTfQ2XgU60wRIUnoeMKNVLACG6AljyXhxfM/rCfDk2R5SMRtWVrH
ioCMo5tZaG5FtmMNKN/yrl4hIMl3mdQTgBf5KyXJ9DnvwNseHzvwRqZPS6bwUv56yQ9c6+iBxMAJ
h2bZKaS4dVZqH6QbE+/uIEvzAK4mhN98D9sUb6UxbjwScNZ+qw8HZ003avjRDiSIGUqqOx33YO0n
PL9F2YSANVV+1DTzl58Nw6piEQXSLTNeTG5H5ZR3X6y8KL8EF9Hb5drgAYijjL7KLvUtQAh4BITJ
zB27Un58bNIxokugJ+4lwC8Ps3zkyWgOYHfrXyaR1rcQ1cGhJzqhsoPro3rk/YZSjgljJeogPbGA
Acdt2yfTa8XFqEQ9kzItlspef4egeSNgLdi1erRLdQS8izSSsExMgkJFEf8U0butS+Otz4IbOZ7e
uMSx4BPgfSFJwb7AlrGXZEzi/IqhODBhUZuu17idpkGwmyqzXYnKg3/G/+iJ3hwx8FqXWhjtvIzW
vnbtWOZ8IMx314aPPLByCvWhWfdZ8Ye8LTPXHVK202ThGRnL3H+j7h6AYFCAmLUI3jpLvqdExN7S
Po7vhsO9MTW8Xd0Z2SYdXHqEiV5cIH07h4DBw8YIrObuCny2fZz1X10Pnn6T2jQCs2ElHt0bOSYn
7F6M/HT3jL/R/V5p3c9ci6q7bRbm1vckbIF47HhWT/LDyVe4+8MPiv10N8hcbiYaIB9EQJMiwbDH
jeL+gsit3rm1jLYpQ+0Pn1CXmllSlG3iFL5+T7qVToZksXDnXdGlPF4HVy4dQjlXRFNEZ1Qb4pzQ
mD8/DnXhejvkJ9cxrsEdB/a3DPtnlKOVgII8odFpHMp4cbSl92w/ej4iqoydjITcqU58CsUyGGXy
mM/EPeFsJjUIDAvpjSJWnvHs/rUh14Hf9nGyOkytk201r4JVQRiFw9y8qfaaj4PdxhH9EdJdmKwx
/hzHFDmL4LGVjnfF4+lURZCo2wjcCAUCeSXSfbYYtF8rhnN67/OwByupr7qubDbKpj4qmhakFqpL
Wr+FtTbK2nklKrFZaapAvuuET/Z8/35spJlktAABJawqtzmLgLW7Cdnrnx7dPLeQnqEz28j8aq97
wry2ofdsVflweBw9Nr5HE0ubfbykJYBcq5W4ezr00XH4lXa2es4Apx0MLjxG4OYljS3vhcAzSZlq
0rZOpfYRDk0B6jJKb/CL9WVUpBH2am/YaJpmg9wiT++xp+ZzNCbkChEEmiNmfCfqc2eL8/jL4yiz
PHNNRAgZv732VFXW9GMs/X1U2e6vtmbO0bUzmla/RbVr7A1aaIy3LecAX9k5RLg8i8Xv3flkoNxT
hDJ/Z80d6a6FZa37SNMeh5kyP0Z8C8+Ga7xaDPffilwDDWYR7+1atsfibASVZETHpMxqgHegC08x
mqnF0OXNduyq6GI5yfZxCwjn+wAKgHQl0+k7Cptx0015hvmogXrDGvBF05ELu4wAX33m0wgFM8in
rvwa4IPSNWXcKzNzdw4clJVWt+1rXaGVSj2D3PRSa16bundJxKPFahayXhjzdLTvCutamWjEU0N/
LqwI/HTsyW1u+dZeiBg1tm1iYK1bFt2Ce3UUe+Lj/9lLXRNmy/wqhieSemAubqCNGNfHpnZ7dyko
n1ncc26qumydDNygaj9AfDmGABlNc3gt0AUuit4i2LXz1avfGOd0XtGa1Wfj2j8K10hfhFvBTGfa
vjEc1LfKBtLFWP5L24faojBBZyJlvSkULk9kf3kXJyD0dj6qUlaMePqXFhhHxMaEIjMEPIQa9Rsg
JeTEPivto4yHVdNx5Ygy6HeFOapnzRP+Uw3Wfz5QXq6eGy1CKlY7AysAzlUMJo+kyhOtyUAQf+6U
hVwo/V+bwrOSg2hiVe6CwN1Nlq82sp2aLYsZ573p3bNRSu05KNv2Onqf/APyTZ2ZsyTBQCZKAe2S
Tg+ifulRf6xtWq3Lx83OGUaA8fNt73EbfOw9NjjkTS+BpIPFaqcqvX6v8Ac+Func9KrNn/M2Y1dh
W+NXNZ+3mfhSnBDQYfHQWvupjhVR0+k2cLdrmXwGFWP+GaeZdskbk/9fod3KnzqMnq5qyTKJkC8p
MSsi9I8EdOPKGdHmymbwzv28eeyFefHXHn3GDZeTw+w19Q6PlIHBNf7a+3OutnAfFPFLBJHubLF2
Pz/2+sYnfduJbUTa7v7Pi4/zf74snr9LFCN5YwLzyJ8XCp2EaVPMzve2HU7k4tEHq0btDtctu5n2
dMzBQn2Jeq+8Y5dGTe6CaQGwUog8ZLCYmNFRc/1lZaXt3gD2uLXcKH+hFMWw0tjOj1D9pG0dfrpF
uu91pE/8TYNta435NWhwPYuCETltxk9msySs0x+4+AahFYVug/EX+HbISPpsvACOe5J9tVhOriU0
igNjA5O8yokJI7qu02MzQFb4vVdLVtu/X+Bfty6aiKaS715Y7lYHK6vaa0xK6TVwuujiMDanx9he
ZdmzKq6Uc5xkVm+xlICfnqnqoxauWGuLr34wHZjS70NpW2+JzAFMM8sHtc6hFRTEflOMDwEcA2/o
PlPeKCYmuPbyXvUrAmt5BmPgWvSZlW+9bogupirfdbR49yGsm2cV2ksnCPx7ppjph1AUOtqjR6h4
f22iBB8W3+5jaujHt0GY+UlXWn4aE0mCAvPBx6nHxuHBh/+Jr4iQyq8rw2Ky3pHz1P2zCZJWg22M
MPngESlDBiHyBiFHa08TGsqRaqziCM3l792g6oqjKrPi+NijPCeXskBA0tGSfkwX+8b5qrlVe4Nd
VL7YrjpAMSlOlW7E27FGnca0iYm6dgjtzF/2mRrfhwHTkprjfrQyCnaqpk8UI524aGU733DE33t2
ds3KvriBRPxqlWFxbubRe1k2wQrcMqt3I4NLm+5rB7WELTwI9YR41yXZG/yklVfg0Ga1/aMoBJ9r
M2OAr/fhrZipOr2WJz+m+ounkR6t6ZBECpqzRyewls7cpf+zGcrxu4sJefs4FSP9LtDWfNHqCdBC
S2sxwq/Eh9r5xRW6wAeMVKvR352GC9eqHRzBzditgW7i8w9qDRy4/wu5D5bVyJ3huJH1ReO2ucuC
UOPPH1hbREMObWbzGJFG/bMojaOW+OmfHa0cD+4xsR1mrN3cUwo0JjGC+XGR6CvT76E6zxsjzf/a
o0nvn1I6HnsL1lSDgPZQd/YyKAL95ADwgAg/7z423j97OtaLQ8vXPU4BM+XrGJviU50aAEx+/eKF
z4PXgl6cN5MjXro8aC/MDfs7dwtjCbaKJaPKQVDEfXqIxyK6yRYXVuz1+nfpr4fCtr931i706m+x
m/qvhEJXh0qbO+Zi9F9bYUpycRg8D/NhPsHZbBg3HYoqtFlQ8UYFiquG3i5dW3QO54cn6n/5CP8D
H8GcXYmAJP4LPsJLCbfg3/7vryb+/u0/EhIe3/abkGD5/9JnC+GMHzB0DyrC//k39bOV4Arcf9kO
sgUfbTkXl4E/8m9Ggmn+C3KCq8/2dNPmv/YfRoLt/ivwvcDxdJ3Pijn/wL9/v9tv7+h/x0jwMJL+
Z7ObgRvYcuzZZ2owRv7/KAQ2IEOf3CjS4Q2wAmGiwHSH4YvM42iDdvWljFJ5LSPp0FpZKHoxNsKt
O3OtEkNv1iFNNcevHeddVQ87IzSZ9GqdcZt0RMtR6n59HJFoE+5YUaEyLDIQQFX6s0ORslVtbh6Q
VAJV7VUNqUFECB0Usswm11+kj5BhzFLQ5o+XiU4lm86B5WDgvkIZhsw5nC5DiJSJiAtroTcF9xEm
QJrW+Uffqu6xrYuXrLXEaujLEiRnFL8UuoF9IlCoFsJ3iTG8v/DMorwNRLj3iUW5s5oPt4YS2rIa
fe0F+3u6Nm2lE9CV6TxO0vqbP0BExoUNM23hTsJ9hhjtXDuKEkJlRoY32VjcprQobrSIklOW5buk
mMZD07/lVjoc3WZUxx5BzxGBUH0I4ZzIzqHnECmEn85YbwJlkx2hESq0MkdIbnCOFm2rOfdGyLea
4OsL3krnDnCHUSp9iX0DGu3uy+FXT8bvOdDd/EsBNSzX9PCZVJLii9KmeWjpXGATtQQQQAg32yuT
EqBxvEebPgC+gpLH3cStUs9Ei64dp/QIDIdL48U9PIHSQcUxYgZkzNzi7Zvcd7dOigPwGPScsfnt
gR7zZv4YWOjqL+qYEJGzdo3+Rej2OUer/fLYQPu9YnAeLg1eFWzUDNfjPsOq39jPIQLWq2qTH9X0
QzgsbbnkyLmC78VAJ27WDW2CXSh7se2JXoVe94LPMF9Tt+jrPsI9vvLH2SgtYjRgmuWduxIFZ8J4
D7xnsAorLd4RQza8VqX+xR/K57Zfd2rsnxvbFS9ph+TCZlqmzwFmM22JCXLyDgl3ljukC5AKAAIN
4sq8QbfX6XyYW/z/XcOlL9LEZ6MpkPebvH0He960Xu7tMNQl2q5Cdv9UNNC+chB6/MbjWxe1+dGM
LKp3q/umQKduRVkX4KLYjESuHsdcFEe9MRnhT6x15nvDOnAyeO8GvNE1/vhw2SkCCf/DcTsfE5Xd
0CPrMM8Nze2xGWqC4D2V4jTKmxvJNFGbueeGinYnDfU8hqY6En3110Y4Uh2rNBqOj73HC3/OdVXS
HTT/Z9cjJmAFsItxQB3TeQOKCQq3R9VGVAdTqsxtt1kCRhU0OeG9IrdvGIfVQoVaeu6L+FtnGeGZ
FBA8szYd3rjWbvm8cTJUUk2IoIADgqTCW9Ia2m20hn2bF/qaGzLtgyQlSLrF5CnsAVS4W50epx6b
muCJ34dchRnU3OZj8mmlL/wRA6aXginvooEx8+Mz6CAKxc6tCaKLIgAWGaguU5mAFJG+XMKkyy8J
joHfe6S3ifUw8KyGFOboYLF42Z83ncvPLmatyeMciExr3dAiXSa2VUFuI6J1GQxAftF1ZO7K6nvr
bNcv5UC8ql2oJ8fqBH+1qd5kHRWEPhp5uZRRsvD+eXX451VawKhY8vKHW43jJS204GzGexUHT5nm
v1NLFwh6RXnJK1Z54D5JLaEp3SPw1aEMew2Hw3SfYt87kkd9qo1MXBjD12vGn9zXPYU2RfifdjQe
+0kYHyVl3MIidPbOuwWQ0QncQ6eP0QURmbesja/KAn2z0Cc/2+COYS4MKm7rln27kzIdUWKibzGM
OvBJ76PBXiOyFDUdWz8mKHzywgQJkBW6Sy9kbZ5hXoVez7qHYaq2DYJk/ai2HkWWE5j7SKtows0F
WGUCAIssWxwiL413ZL6BzZu16V1XJGetb+SSta1J04zDPy/g2sABHPaXEDLsMYFjdiTyvCxRzfyz
m9PUXzqRTnTavJZCX2ruMYAwn8ygwpJmfiGj4OLCSLml+ty1Rh/QjGmAbZKAuqOrY47JhLPWphLp
d496LJ/CT51o6qVhtfIKFgdblO24LEsr+c2vGH/T4Y0rQoixm5yIJL7licuhkqaxa0ww6DVDM4Aq
IBHcrA8Pspce8Y+JHR7selafP3YNzXr2lNvuKqb0Zxdy01mg6YQiZB5EKfNx9TjnxoN5LkO7J61O
gbqcv+6xSYs55A0QAeBNLYdTDINhoxElAi/NrM6pw6S0RbZg89i+Wkm54fYun/t5XhVbOkABtylW
UmRAQ3pN/FIK0/fjVXRi8KaNUJHR0nz1jMy960k/4WRNgC44zv1xykh1LtE43cIf9RaPJ5czP7ns
2qMZZ5Fi9Djndw8lYudtHAji6HYn/UUFzrh1gzQnYCfOn2bm5iJs54Gm0jFH19nTI1xSZBJcyXz4
2OS4jZedWY/bx2E85Qchc/2ECvC1mls3uVH0m7iquu3jcIqKcz7So4pcpDJalF1y2/6B5zd7j5Ce
bRjYGBtN9Nl7Am51gRxQXuOOeFy9j3+fN/I6OtSMGFDF8V1BD1cS+IE8wqhLIb7F2gWV3GJImMOO
oZVwlWkw+Ol4vcPnwkOedRBVZRC/S6P/mEyvu1lFNjB01XY61IxDRPLWyvUhNVd6bl7AvGYHl4A8
8N3Sf/aVZixM1+t/dCYpAi4J4/40kLraBpfO1MGJV9x7DDWBpopMbfsoq0YZBxfFq4NViheHhuoq
ijBGxk4VrjKb+VMelflN91vIq+CIFj4ic5ImeIjyK3f7MRrCuxvLW2gn+jdX16ulh97j0gy2f4kx
0y7BAurf0qq7BxGhPwLBEy3TMFq3PXTfZhaU4Iy+eab19WHvz3hT1jiH2s3DOZXjw1grWuKbR134
59Ccy8THFz9erSfpPHOf2BQ1bvPRNZ2b7VOv1l6Q7FAgRM8osb1FRl/vh82VmjfZbF3xt6aHIzpy
VIjYy4qeO4tC1ouN6tuYdRCVCEe5Ykm39maRnBiIQ1f3J+ddC91bZ0hwxlazFm6cMXMbQVj56M8b
obAdlQzgi3bX5C4Z7a4j925oKWJ1wvZgobDC2ZHLI0NQfYc2Vp1M1pdbtwZBMPlFuElRwF9My8s2
ZT69hZ42F0Am+s1QCMrvyflWqeR5GshQM+rE37fayFi0U+1T7BDHRvSLeR5UpO/GdOwOMSSwowMB
kJ6lt0yQQhwsAg+OfUWP2vHz+JkKPh1NaxXRdj4wyrFedVOnjKzz94y4Vgv/94KPA7IH1zAQig46
qTQNDRHMRXTX7S9lh1gkl4h3Sul8+NWrk4T5N12GxVq2+waN3hOEG2I+mtH6TprqmkZs9LUuI6KH
c8RGXp4g4h4N0PMqJs7CLGFxupM6diFJZ5Dc5JliMV3RnFmrGpMh8/B2n3cIFipEnUPYlV+qcR5a
Qr36qVkgmcz6a6/Kr4b1Y0r0/oUf1L+gkpLLQCJofhyORmMeRU5KwjB/SZwBC/bNfKU84vVEsEdh
OX2mJhF7lpN559RvnJOfZb+YF84pTG3/xBVBd90qvWs6y3ctmnQXoo7aLYEz3glqMl1olffHwgyd
TRwOhLU13tUAJ3t5bKZ5T0/5OHEh2gu4sl9JCap+9qhklcXAZREpzBNT3PzgNvhz1BLt7d+5Oo/l
xpVli34RIgqmYKYA6ClDWUoThNTqhrcF//V3UWfwIt4ZMA6l7hZFAlWVmXuvHdNAQ/2M1kMKN9pQ
SS13qFfygzuy9lQZKaluHwMUcVfnBDVg3Y3R4NwbS7ZusAyXT3VTRYFITe/Vi0vgC84Yf0Lgu5bC
G36Yfewsic/Pn8NZwobxB3PZ2pHQf1LNfC9sIlmVyerAbo2qwlvEfS7j7GSS9byNiqx5Q9X/pvLb
rDhK7sYsra95B8WmJDPiPLo67dwxItmcNewD7s6hs9r5pzWybwnT4HUUmEeTVZHOWpgjq0Q7gqkj
8TgjZ+9zmlhRMiwHqG3G6aJS+VPPSf1pMJOj6KwRUYz29Kx35iXXvPoT4Z8IRScNmD6jeFXxtP/9
epu7mKO86WdCAkNqWBS9Mho41pmZf0mvIZfBTT2WPr19QtP689/XlRFBsoI7bzGdf4Bh4gCWKIov
Q2h/l8lJmC5U+wTz7bmKsk+rQ0zX12TGIwcpg6pkxNStvdghfWw3v9+tIqoYS2Mp+v2uKjtOzaAA
Tr9PEyFfIl1pD7/P7D73e2Z1F0Lazkx9+j0HK5Ngpr7kMi2dYwHf55jYUjusEGKPXBUF/UQSk5zE
UnshWrz/UarvWkPqNxZOtB09NhH1playAgtRoejGqECPtu3aQBaVviEgrX6ikUFexC1Ls1UROI3E
otI3HOqRCMwQALvqtVviP5NyUKtFOQqTGV2GZ1ohINHyDsJwf14ip9zko6iump7dEZwgw+7GGZ49
0qTiWFEjQA88xXFPNp+ZFdzUD6jyIwjZrbmJlrg6ct16T3Nj/v39vuUVnPbtJX2yE51D64Kiy0PF
kGRiOCH/Mk5aTdQcqnMd5xtBXTlz06ukmgZSx6ijO5cJZhgAYek7AbjrNQEpFiSj7ABK1CgvonY4
pThXTzUfaED66ztTl+5+xrCzQ7043RG+aO56BAJnS4vV3hlb5wQcNjloM9p4r1PmIXLISUjppB+Z
0awHzYKr59a5t8+hupytpaz3qssIdDFXFdR5XzybXWLtUFRDkL09/X1QGDGT1VKPWSmLZ9dJpi0n
LrbpLzSY0XPqVCuzgemxM/vqxfRE+aIvGbnxufs4tLR5zBVU+eIGhq1HD1UXtfB6bP00ayOGbIxx
QGxGeY/Dttl0wlieafoU6Lvj/EOXI/L7qP1bTmDAnXokb2BsQ72L7J+qLL/jqtWvqSJQtlZl+Wx5
DBrblZUxtyaH3u+o7cRMTSybWh5Td2n3RIqk9+vIbMtTyCKiqWPG1Hj3aatTAToJZiyX8nrywWMW
gBFKhmZ5ae7WhjWt6l2PZT/5Bi5O1NMKGEH3GJDcvoxuQB6jmSDsmV3b7lE4ECfyIZXVPQG6c88L
yZxBbyX5p8JNW5dHSxHAjW46A2pjjHvqvIs3ux4CIXvAVW4B4F1XsmMVb+v59yFmrDTZWNb5cJM9
KjMmyWM+PvSmHB6M2//Z5LPvbNh7qAL52v99g/W02LoLmJr/942289pN2+PREuQKcGzHKzOJ8ol5
Vx0uvLDt79Pfh6VZiHtlSa1vAAV8mOt9Ig2ix8m2/v3SzXOzQ+DIJ87+gEWWhC9jJl2U/a2iJ3/8
/RqxpcM9U+7D7zPIRsuTabCJjdrabH7/wu8DxIyTNln5/e8zDZx4pHvyJByXrHTfvM1d1xROyu8D
E4elQ/9sapt+6kogxXKfI+0H1EEYpjRGH+1RD2o7+6sPNu6ZPHKPOI+Yo/dWF/Iq+6OchReq5Wbh
yL35CIdH81lLrYAufr+1NI0bOXphplmSWJoBNYrxuomFGO/fB4MOIgrL23Oj712s1AVSl2WtjsTW
VUc9ji0IlCv6hRu0eizLMBkNl5GuYR7GrvB7AyUiWuFiK8nqBGaWlzvE9Jgi+pkUxvgtgXl7qnmV
F7KSQZBEmN2dicQKZf9ENS6eCTxtghAk9Gxih/B+c5gQckCBvNB4S1/YndR2yJqjHUuaTAtk+Yng
Cg3aFN5t/DD1RpiIyiXGcJ+pG2ABLLcB5/uwnSuD2itCMwUHWua024QbI6uK3jo6HnclQJwatonz
5XJV9pplBJzYH0CA44pnfVF4t2znzhoHrKtVfci6yIfjVZ3aWtErkBdZV3Lf5uMu8koSRRlJhDBv
zbMqcQhZ4n7GryR04sc6GCql5ugHK6NzU0Iar8vKPq2U0CGy+chHDLuu5qlyDA00+LNq2wSlJxws
CooT3MtvL+6zraORTowOYD+jJ0NRYz/A1slOVjZy+DIdxO8OehvqKZBiNPVW6IlkcAwXOTeQQLla
uJeMgiDT7J2EJUQOa0L7x00tyo+xngI0c/LoKH5NlzasL2T1iKKiO/73QJoDCL2etATifkRNCq9J
0sZMcMOB5LWgN25W9fjWN1ENlhP6o2QCmOj/SWW1vXDVBnWEdL76JQPQMB/seNt65lWKYTlarvNN
n14Fkxvt3KJ5KEiDoBr4goJQbPUZGqah/SN3HBq7hkw4GouD7dIDXNZpvDB63JvpYGC6RVZAqBnJ
r69TRrcHL8MBSBDe534dURG4F9qQ8T4pcenOv/GiANd1BQXfrlfslBgZuYzdhR7U7wPxNHIrS+8P
rZ0NgR50/5aNZVntpqGfRQs8sbcjqEiaTvt1RG9gZ/cyZUJczfhPe2fY1l3/0LqkHhZjZj53Spob
s3JcLgC4uxQbt0Q8GLhigGFqpdcOf/oFIFw4RM6IwxjFfc6YGkEVOkEIEb6TLQnqlqy56EyvSa1a
xodmSDgP6luvoKfkNXA6vGWZ2FXSsyVpG9fWbGxqQqX22nAEaYU1g4rVJpCP6sMbgzxKv8m90Peg
IYhbIHgY491MQhdoPLo7dNnXhcTQ1qjPWj4hWY7bbWSQ54P2/VzU6p8n1TNCaXfjtsaH5eZpGOlZ
zrXq1KFoiytIDnqNcDr2Gt6STGSbdWbHq+p23tZoksHtwyfqbXNn0wr2p37UQ0Cfd4623k3ulNNr
Gp5NBM1HVLLdHS6nJDMdX3cZBY+Y+PGcmoeqXrxTRbiraqOjm15RcxWc9GBrRu24Z4Vt2Ll5KOnm
5+TCgAnMKTPGnJQQn0989ddx0VCTudByRnBN5GczyIZfY7rJdI6R595gnaVyegYObBYLxrNth3K+
i+f3NuEXBnHPj1O8c4rug7QLQv8A6jNAMR50vf9HhtxBb0jcHcY8wRJR8cEOHG7tjONhRWQEaDP5
7syeP7jNkz4h7qc3i5pViz/Mnu77ACbwuXRz8ssQ+K43hWMyBrGwwySbT5ma80ewMsRQZutLwoGH
0OMvL49bYByt82orFxGOxMpr62aA3iZ231LOUb7htP88HA27qoStJskc3ph9x0VvornS5hCZNykB
OuWEnpowSDARS9f9O5lph/sQpe4oaO4M/WvV1i3U/ac2QWxr2Sh5mhyatSsywOLRgQ5iSR+vuVsH
51GH5V86BV7zaUBLysVRFObVGgUKaNM+dFNP9JiK0p8O29g4VtZX1lV56DjxvJmIsQhuaWdcIlQ6
dWoEU8NxaW6dA/VW99CtxaapCGkfTM5SmWFjVhYyjHt1GuxeBjUcPDDI5qUgECAsSsMN09Z9n1ry
zix60DB5sqOkk+Bps71xTMJ4vPW166afTuLSm6z1GSv1ERrSel/jlzfKefwA1Ke2Y/aYJ2SIDiAO
IgOFcwswFD/Knn0xCsyaQsgkf3chspW9n2ZjoddPt0gF3at2HlX9BvT/QBxgx4DbWzKGfDbWQIoC
JPR/FP1+l1KZqJDyCYFes2kdx9iuqohvSxf8tsn+sKJ0Y+UzemqvhIPXuK9iXIkg9br2qtLir23Q
xuFiv1uqnAFYisjQWQdw2Zg2newk7WZ4ZkcDC86/Wq+LT8PYpjNabxDLFB/s0T5lWhPOihAOfPcY
dp9bxUCKiectpa32kybTLw0bAvzzCk81fEwzU8UhXcmKHgYCvRw73zoZwx4vap9tt/9am1j42oAB
tveweqR4j+jgbHTwR8daMF7QpEPebIpNdrZw981T7WzrRhjU1eCI9dVqHwq3R1mSv2le9jnw31YX
846KPdrG9BUibhOO47Hf6Dj4p5i4TK/ONqOayYSiMZ8XFl3QGOyTWdwkyJ0e1nr1bAx6t5uEPIrB
JUQpne9cIof29L2MU5q8k1lDC9ig95xLm9xTsAs+RHLYvcmEQ99tyHNtrRLFVLKRzIDCvJ9oWSDr
NWl17rC1B5x5qA+RzrcfyKC9TW55sa/1NpbotPuwPe/BaTgptm38StjHekQ5x9ki+mdH8PrrQlzN
PDmnNp+exHkGjjyneuDNYXnYGwCT6CenxwSghzOtKEDImhQLslQZovd7c+k/BfjLq9CqVBaQTpLu
rKl5M4h18525hO1w7w1Jd7ArwER1bhy6rtln+sCswbpRo011bhrnStmq9nI/z+g8dRYZRELgg8du
3Xqxi987+ltSwael4ExWZJusXHFSjB6h1h1Gn8Fxd8ifmoXkj65XI+CwdeMAi+dTq5IwbmLc8WXz
5MzOslkj/QAVYteKiay0gUlvplncg7b5nI7LN40O/FkR1vhcsw8LHlSagJylihZUKolcpwgPTYFk
HlMy7I5lNDZmtqDClNbB4kgSAL4nN2RSm14SgOco8UDnN9vXIoNTMxgnh7wQ0XX9QVR1jg0WsRrz
khfRMqemCZNtpuk7NzG4uWY8hr3phWbsQNJ2BxSrsrjXHQZCWbrzxlgerOkhI/nxoHOHRrSNd7mq
X1tm3/dR6tr+Ijo3aJ3uhM0kD+wkkWHjkMuJvaTdlr2F30ngvzXxFer4RJ3cPkZ98y+a8uaS6t4Z
FsF7BcjjvoA0AeraulsNsh8VSJvWqcW1SVGEOQixR9uJHogvDPRBT8497+8d5p8XkluRFdcW3Ptj
Ni4Vs0R4MKj1WIeU4Z5qxaTDUhGS5FdH4iQ0VklqEB/xLl1c9lQ7jjZzRPLJiPYq6pcdjWvv0Hrc
shGrk/uhlbV1GnA+BFz1sMCrj5k0bpIgfbqH8caupbur0rXh8oUhVC8cpW7Vr8hwxiQ20wQTRaEn
S3CHeXVCqwxKg7iWhyxrt7Eh7aeepoGvt1h4Gpdo3Dx1vXDWrDiMKFed3DimqJRPvw+q+jNo3OVY
xbCBgyTK07S8m1L7tc1W4pooiStDhuvQVvBbjWvfz02Yk324TbXmWmMYA4JCIs6UkwbMzNwBuRdf
YbfR7+5x72slpr91ANFCoItx1C3n0AIcOBUVCcB9ltw35CC0Qnc5LVUbLvjmBGwW91sNFi5jqEx8
OefYvgajAC3QNwYOz+39KJtN02KfVo4NauuMSC9FyNkDc1cLe35HdAWBVaGm2eKULi8GQy2tGMp9
mSkGZc86HPCwiKcuXA27euQCaRYTJUtb2eHKlwAw2SfiofJA3QgOU2UehvaG9cmslRrJ/TOT4eVN
5Dw241Oaxi7x6NNerNVPKmP9aI3ucJkXF3PmID5XPFBoXNLT6BmfgzdilhaKMh4/PACADC5pwn0+
FOZlmjP9PrIW9t/ZOxEse2dia9g21c34my5/mtmmPJ9b6zhlyx8OgfOl89R8SRkWHQgf6n2ALfMF
W++m8VS8FSjE/IJKwI8cqBrNAyRXqAere6Hx60L0VgShJHm6cfWSyTMuhbRJdwUwpqD0vAgXgTts
UsJ/Tqa5vmnfHDky7kHGVMoNvDo0+VBD9mPeh6zIQ0+lI/aDGxarcfbebHIa5ICQRijGRfL7msij
F/SMU8Kc7nS3xNnnrehoK5A+0R45FBLDvARY16YoUzAP9Z52sEkm8J3N0JLWCJ9KCwxtfUpplD7+
PtRgwcgWojFid1iB6LB9DhRkYR9jsi9q+wvBhXvQSeI1l/rWV113SLlvHLYAkfKOgYznJz3qTKTZ
0JGfIJUNT2WkB8lM56EgCexoq/jRiKfLvPYMnNAXl8PyNWS42dwye7Ld1SK/RIuD0ZAa+u3qOE+s
mDJdt4xeP9vJrLYJWnY+pb2DRx+hlXdYF7YxmiQWpTfHDlLTzfQijOGCI64/M3L5TrJ2PKR2sS1z
UCMDfLaW2JTRsPalqLRwNuChLEUV0mTDaGbxURtRpfyGRuzQutnBvg7LxFi6cO5jycGuiL2DxgYW
uwg2ZH/xkJFiNr2FnLsgGEQ9hdPUcJYGTEuXxw5WZ9qMmfYza7jQ6+gpzWodWHv30Jdtx14GlhaG
GLdcAzEzRspsG5UJqkt1wQA21kdH8dZDG4MYkm46AMYbLo7zVLjTidnEXmXadMyxj3NS5jSmptbZ
TN3BnGm2wWZuvAg87wQNEKNRscmBntEnAb6RmVzhORl7g2aFTGUgOysu1VFxx7ZyU0VDMOkF9vUS
ul/cCzeYRhEUZhFo/cqRnx5mINSHsxh94LacRezO4GzMoCUk5uQNFys5HCT0MIFbo31no5gDCJ2Z
0CcQITcY+7nqmxE5C0LAHZr5MfTG+WxieaCsYtjJiGZraDlsQ2pzX8fohOGrKiD6gRV8hkN3L0TH
aJ32OBs5wwZXj3eRqsJmVVc6jiRueiecPukJosN2FcCBmja6OK5E/6rVrKKpuAfdApEiSnf5+FFD
SwhTUQBUcqcvMxv0jTGM57hJtplLwLgHFqogr7oQjfTzKKvCSE6nerH4zaLkxYAyn7oJdxHC2kPU
4Wy2+DnnHncy/+f6ld4lQX3rhTCdgWlqeselbkiphDO5EQ3FPkD6goIDSBuCjTey+hJ8cjT0smJ9
FWS7BUU59fhveKN/H1w0eps6ZaxkWOWtu/tY6fTfKSwp3aL6iCgNDeIUBdqU/4iR+D5JUK+Y+1ON
y5ZeP+540exy/a0ekEYQS0pDDSI7MXm7VNpmkDA8tABPMjivJ392Qaej76v3uZx/qijd5ysvakky
/HqO8wolpAyikeFyG4Usf/NdlR+Z/qYHjYkAJ1uvCnDfu4jkRMhZhbofPU3XPEeuuGtQCcK8Sejo
OR+4RnZxtowBvU4rLN7dtY19V+u7ffvqKvEv0iwy27D1rOSn3zaq+7ofTb+L6kfTUY/1EO8qOvGw
HnZjjFIRU+Ob5gAX5lMlJU84694y5G6gZKNphTl0SNnaVqDf9OCSrSnuUiKe3/vRQ0s+gD/Nmo8m
W3de2r9NOifUXkYAEWJ3uzwz5yDe0d50i7wS1wL/jHix/bowCdeohyqHtsFmoUcQoo/h/ZXenrBO
btIi/0zqAiYXQfNbW/4tXIie0UIPkHi53UzFTB24jSUJdkap40bSxmeav5xG3W7c2CI62bkEd5PH
B3eWKiTTNTrDtt1PTnQRSJsQQ7M0T8t7rHC0Rhp2IyWSIuB6ix9v2sE2fZ2ly8YlRXuy7fqza7ga
oQVQfrUB/Iw6GEwIKjDYuy1nqV1280bWpnOUufFkaOVdMZhij+zqM09wjp9Kb2rDxXqdyFHyJ5s4
vpo2NjnJoASSeDu1a/04OAsRqSzgbqvTsM2z+ZBoBVKVhbbI2KnwTPCMHuQFvWBLlH/xlHxPwpx2
s6B7bKL7nBtL2zbd9ImD7dNbK/d5beqgcr2fKHMtgi71gGHlEsLCZKWlyUgL2widiWbRYJCXWJUN
nGCaSJ1ePmROIQ90P+7rFYiDV1e8STFa89i5pd2WXrGfhI3Jjap2k8Uf8Fu+CjF7W6b7NnRAn7tK
HHGYeQG8CgJ7TOHdiHahXhDH2wxxQEskcFxGgHRYWepxBHtieBJsw47Ul0erflBojgJUHpzxbI34
BEk4Q9J3z/2UL9u57NQmX6sm0BRco8Kto3DFhhogHznDFZ19qnX8XIqWiBFNKlT9NUm1AXTq8joO
2qms2/GM4sSje9Gw8IN4BMIMlI8KsYFuh3AVGc3Bc7EOZyQpJWA1dshXEp8hNqip2QyjHlqZSNB9
Cj2/X/smXPOjNRhfroUootTQGpTFcB10X8+qZS+a8k853fe6+d1ryOwLMbz3sVEeWijkBO8Mm7Gm
WJf01o/JuryspQ2quBsAD+byOMajd6mW5QWJLeBG/cyhwAjmbnhDAb1fWsqu1HxJS+O7MhzvaKaA
rrCm7eYyPjgAYJps/MrYGcmvpTwRMBSklMk2dqzDODD2mJz+CoOSdZB9fRONsE+gY/kc3tJgbCK1
a70h3nbGDcJjt39460l+UeDplNu9xJlt3S/DxfI4WhtC7iX5IYGEYITHu+w2miuudXfn8JlbatJC
R7TuBvXhnyie93S5ZVguApwpO1qx/snm8S7Nh08mMSTbWvVTVy8oQfr0bNBeIec3PXeCNiOr+6tb
O/l2NsVVT436LlbVLjKgayMD4vTNxu8uJ8S6bMnDnVBoK1rbQ1mU91cwYQxcOIQReI2PUGuaYIrm
PVLexq/wMVOVRS2wgOU969znaRYf0EWwChKoE2IrPhj5Zx5bDt3zmb3HJDJz7FKOgYNIgzynCd9Y
HJzS+brI4YI8n9qlw7mevqlWUHhcbY2I2sY090XL9qGa+miBgGlQ3KHbAB5lWt4BwWoaGEJBx9aZ
fWfN56TsbDNIxqO5Iz44SALukfVNonDp9QOzzPWuMt33eWJ1bnvJzjHRjlJIHxqJwtyrQHwOBHi4
NNEDpYn3xEQ1Dpq/PeZRHXTWEG8GhFf8eASVDe76Tr6Yc90eJCN9wuXTvbuOH7HEsWSlX67NrAcI
3OrjIvO9UXtPek/ua6v+I7WHtZi3qqsYRGnaH5fwD4rUGe1Eyb8U8WexJOvb2eVokrXoSPKvmCQS
rR6dHaapu0I3HkahntsuvozDUW/KPsyz/mcYVwr5pU1Ds90KC4Ve53jJjsnTI54cPN9M40O7Wz89
g7sZUis3+c+o1LjX17FCVrcG7SEjxmVrxebfibWMal1Pj4XlPnsL2UxW/Mcc+atC9s8KCRaXJBOT
JomcUFfxl5X1ZMF4yReJzh0JpNafqN9AiT1X8fg52e0Ls5nxZiX68fryeYCu7Ffa8FXx2/ptJyDm
DMut/db7pT1cdUA6aWG8oNz+Wgn4pmUT38KCPjRP/snHHKqjC3dtFT99La/k93w7/fKUGlTjkzWE
7ehQvUUgagd4a/H60CnthExj/VJwLnwDxG2QLPLBIsuBXlm4TqUWKEm8hpoq16+LLbPbKx5fhNdZ
dY4f58H+LE3jirTgYU47zulFw7i8RbDqDA9Vm6R+4sSPbmnsnETe9lIxAuYD52srBKS2/lUkBApn
o4FyMkHwTrzSo0kWJUpdNe4aDaTWKDjnmZblbKB0hXnavOgq2mfpiGcORliaJaReZeX7bdPKQfB4
KedfJUgJWSGsmvt+xf+frMlLaU4pUgLGMIsNxq8oz3b2mi5IBFutpFVURRfWqrsMNwnzCfNOprNf
e0lxpNj47Er5I1P90RuILIJXfjSX5YMSBpVIWuHItd+sln4EIOhLBokP1PWhMiznHp/FfnRJ57FP
S7odF/tFDBrjmVSFDfXnNmto6HcLWUw5oTp41c0OBlPyCbeRnY/Oo+uKI4Ok76noU8ZhaU2fpqIF
UcG0NpivdjL71uzpnLbweDSZfmQ0Dgad5Oi8z681QW6dN53N0hkCWmLpZjI6hW6F3fjWQDOKJApw
hZEzBSxCr/8h6bwFMOECJ5meA7izrTSr3c2TeE5clApIqyNa8M197tKuX2u6EXWRMCzoaCDpxKBn
cafDpcqe60mMzKtcLoGe0e/qMCnujJnsBz3VfXpOkU/D7zOTME5KFb3gd+Cg4UE7y50vBWSUfxT7
OBbnnaA7eugGExa5/dgS5LcRunm6ra2VpWd+LUlFweIzhIjw8RcSlO5rjWdskDnO/ExexuiwfNqE
QtN0wsQ6HtsM70pujRej+XRim8UX2NDOdpd/aKKC5HbleoljMuR8zkcGMyCznwXD0WqkuSA1/IVR
MrNTc22R3FFvZjJFmWedK4PZokfWWEaxG1rNB36ePYVVGyzGfFpi0L+xtbetmijvsoSwwb0ioLhw
+Td4EImJ8rOOtc26xTTo6euAYIIZbLJl8PBaKMvYKnVRcTzuHMej+Oj+khtEg15f/crMX8ExcuRg
ozEUay1TLsx7xMhoykaXt3ow1dsX8m6qozbimgbAuOeSOaHqasMIdkTkOhUcT9k9iaVv9mUJfaMb
1KknfUQa4g/nRRoz+eBLpMlcDc3c89DXmyL3dvmaDTs68KMteA1590rE4McMgjuCD+EPYJGiqJ0C
9mlIn3MdKjJ7zm3ZIry5aYhW++j0kp4iN1faOkRvtWuJIqrLT42+vDPx2+Hq5ehx+/lRabYOjaje
3KMm+dfMqNuqvZPOVYh0mSoe3eJsFzqUJEfcW2q+w9LAGZw9MrB6DqGNPW36zLmvnPpvLvIzBba+
mxLcmZ2HhTxJ0Q3RafI5UFPGt2aomfq/qpp2xqiKm7l/Pxolky9dTgzbsohGf7Vr9JKh6JxuBwHP
pPLKAHwAkOaGsK7k7CDFC4ky0IrsyCSAjx2E+dJg0S6bcd4v8KnMSp3bvqcLNBgvXVaPO8+69eC6
QuFTqOcT6elBFC1+QkXFVc3gLmXf8FuneebwelkVclk8xdJvb0TuJKpBwZBdpQvkuoFUy6tWMb0u
LH1f4M5jT+urkBQuQWTPTgonoIO1XtbZdY+xV6MeGNTfCQIg403EOTMEEEI+Y5QFaCyTtnjt3GsD
an1rGs17rSM3J4UVqFNCcZtXf+PSru7MNK9ZSnnAs0T3r7lNMdf5qBk3h3A3DIHo5e4/4B/1aTyZ
aOvq8VESNLkXBdGooOWvSZxXu2Vq7a09OoTmxiBg6UxCXemGUEOc8xoZhrEDie799xQRQ4rSSL/J
rRgdoPfcQW88DMsADAgdbJDQ8zn1dh+9NRzatQQX1DxMZ5StxY4br0dLgJEsRatx7ZfPfuAszJTF
22krSWyaGOzQcepThcg6M3mymPam1+Jb3UnWeumoB6PQpvu8UY0PEMa+I+Gm2aWJHgVlyxCb2xJ9
CAqHhXI4IOuu3yxT95QiHN+pzsUKXne2b002fDAbUtOMGUCebAJXoHqmT8WIs8hrHinnYqJyBBda
Mh5VCkd+BA9aRTZOltb529sIdkwlxNmZh7dy6m4GuUdowoC4F+pj9AgpIvm9x10F9/JNFtwl5QAn
V+NwCCQONYRnPBbYAZeZuXuNuj+J5pQrlS1rraoHK4mOcyG+4gEKhL22H01MVFJVlFf8yOVmNW+X
AkNF4V3sMQamF7u0Hm/6z9nxqrDuyKHlgJEo8RVVzmOnZstPS2kHWnezY/Sms2Um98kq/neO18mv
ckwDedkBzFbui90VYUlsrl/HT2i2+Vuz9z2woyDHSRhMjiRqaRWsfEMqBkXpvTlPvL+oaGqCuH0r
qyPfm4ySDQ7qNzC1fDukyd7gXQOghLSn6Z+zueePD3xwbtftm/Wb4NKLlrCj6xW2upRBdjphExo9
glHLaNcxWN8nXm+GtJja1dUJKElC00IzMK4XQ5T1kwUj+CgNvP7RjwTis2lW/gjg8mzMfyaSl7Gb
7egqOVRU9D9oGIazTiGdeIFae/hVaaf5aDbeasZeJoDEyXV2NusCFQivvO3Po2qfbDvBMVkeSvrj
VkbPopkp/AFEMxFllhNmEXNwL9IfNUuzP1f9W/Xpd1JdK4HcoY28bxeoHx0jaNZSnE1ET8SISXRJ
0XXUjTBqcUROmUdyJjeucJa/i4QYCzgJ4mc8u2GRIDjmpPhj6CUdtvydH/+kzcNTwSrVTkYVylWc
EzqugTRL2vhJtjelWDgc5PspSZ/QbcabGgY4TEb3QKIOkNp+OGDGUrT5M1wDiUXlzlFBbzWeLWDQ
I45MEHVO7Y0ym+dbbWAzqh/aAUBg13vvaiQZy2mHs5xI/mva+O5GL2q16ZUcKoegRfPTkiQ9IwPe
osMFtl7eTCTlrS4fKQYizLMqRynoqNgLxv7cFe0DZ2qESE9aXG0WbClB09KSXcvmjzsyVLXHayYx
rpGgeh8P7d0i6dhIQMex2yPLur299lUr8LNyWITbQrFdl4wJoBmUBpPJefnsLPkYx/q/YpZ+lbg/
cdXwpun6M2yFh94DCW0wRHDBQQaqc97xmOo+eN2ghv442953zSBpxi/uu2ICZnYLrqT+z5SHlROs
KX6JcrifTPGPtwsaIpod8Fs0mpkdegvYSkBQ6CXQK4w5OqufKS2qfak7zxwGJrKXjg5c9yxhiKsX
EolGDOy/1re6BbvFpgBXZrGL43+I/Dmegd6h8aNtKtaJbIUYneU4M9PuMWvNR0SR8Wa9IoH81wz6
c54OAWkDc1Chp82QoE1o0tHy+4lgaF73M++dcWpxLFDxs+5J9GZmpn3HjK4YmLgxmI04zGzte+m6
Ee80Ezy3uuSMSPYLVLmQIJj/sXVeu41ja7d9oUOAYXGRvJVIZcmW5VD2DVHlwJwzn/4fVPc+vdHY
QEGwHMq2zPCFOcck/7kxL3MOxM7f1HaDA8CRCDvDz1it8lUWogbzF1p9lj3a3fRV2SSkslx70hF/
1Po1Nxhc4KneDD47AVNLHwm989PgZhXlY2pXjYdoFyAoHJVafhVLgeizEnVzlVeX4vo3ylFKTomf
MT/rDTrxvLT+5OXDhHmqGbXj1Dq/8AZn7Kp0jtT+KSxUsj4yDdA6Memz+YJXlwFY7rsGONMyIkJP
D34m1NjUumgtECyg6YEBqDXWtqxviSlQLFtegj0Lmw9CmBaHl20h4AqVbyOMcuiiCN5Mn4Xu2CSH
vu0eAWcYbl+WtFwjyaFkXGqsmp5Ta7mT5elMaUlZwKD4G2nZue3G02zpH5AG3JgvpN7Hb9g3yHF0
PKD+wYGihUoo2gPZp/hmeHSnKAel1u9QujPspAILBNOillIQWVqHq7FYV+j+tuj/Xycb0f+y7BAQ
rVcGwBmXGaYZjua5czBMjXiiQWb0NCnW+zjMXh0hLqM/eK+d8BkyGX8qPELgZiQcC54RcvnS6t3v
TDiv1ej3XqqQmtVUXCyX04QYix5gwAj8uQ/wjZT2iRDY7AChDUGiRRQRQZ8I9dhPWbb48kv1vUEs
sKZmqXYB6zZFMU50fDRHJjjKvEJhMuKXLYuZBmyuVrO4AgUzljlVtO6yidGmNt/CGpW/n3wnPS/A
lAacfmXmsSjd+zIaNuUyNgw6/1uvX3AR37JRfc6G6C1ijiC5ZMLIesW7zD5ffMTJBPBJSbg3EPWS
Fv4nYIKnAr2A2yS1zo/Db9G+8v9PW5R9VwR5zYRim2q+RNe7hYSCI7vFjjRXiCihMoO2nwjQKDJU
wkBf41A/2MKu3KX121UYy9GOqTcZdNphsj+bUnkzpLBQRZGpExkm8304REwKac/hm8RhfwvK4Ulg
mGAUGzPNzuKHjGONCSn8o0gdXCVjFGmXPWNYEpN0+WoM61KtiXZKMYI4kQ+fvHKw707kTgr7m43w
trTnGnqWCu+6rLd9iJyY1PejKum68qp9H2ntdTNAemON/kYaIX/6ssfqRTBIVChv4iGT9TetK+rw
Wt+qfvcYyuBahuTFRRPTry6MJZ2uJLjdaNasuztuFZaB+TjZmPWLU8LQITBJnSLPCtMXtJIXHRTA
OuDF2IYVcxYTJ1Y7sKYsxm04x1+dtgDhlTjxms5gbOO4WU8RFSSjsSaHMXJ1vcv2gsQo8mm4itZI
g7liAvvFVh02zxVm9Bi3t+qjZBM9Wg/4oMk64IhEOpL9ECqak1HLkkFTEV030T6phk9RNe3GQZEs
YRavprQtOfHHp7BV6cVopV1f0Iy24qbA+7cY1utV8JVb6RMFlqYjsBGdZD0BVS+atU2mZbE7cLtc
6UiJyJ0NwBmIZxJF3keBNmhk0awDWD9KjMlojvpV0g3JIW87tmVia+gaEtsQmTnrdVCtKC5UIqc2
lZHtJAcO/ZDB+Q1AKkSBPxipDUUy+WXbRDFM0zFP5JI8qjyUKkIj6txfKiQQ6ohMYZg05BvmwmDp
rE+4qTSnVgqVU2PngXhxAI7dg5BSuXkVanDUq+SX2mjPMbRJBzFAmchuI1Um7eA8KAYplqaGc61v
b93ckRI4OL9sV9ScH4bEW+LX3izqma3SM/xkcdAy+7kcqJGEqa0N7IYlLiq96obz1APMTnihzLF/
a3KRbzIDkMgSANYn5KUFT1osKMQQIuaT8M+mortY6987ZWag3H7C5SWiD7chc0uqlDLMNkXDqJp4
JBo2VTkn3dh49OcrzcygRQ36wQ8KmlOKJj8ZNE8QioDIv4/5e5jfXZwjb8k6b4zMK0MiMnnLlNhJ
crzn4I2MlgtyT9SWMXrlmL9hoWMBKQQtcJER8kpc+UaUA15Hq8s3vR6Oa6h0mw4VDSoRBAAxLrLI
dFlxkaCUD16eLleSAtJVKjEtwVrClMDKcuYax+d0B6ONdkwqXZlpZ2QkDSIyzXedzvJGNpHuQGgy
Wr9pG7fabhS14Vpd0nqVER7ChnMwHstNB1R1jVKPMXfyOwkUMpydK76O1kOCm5X8+kjyU6iiJK0s
gQ4mOwkqgCPdMGsf3XzOAfaFOsdMEZGDbhXLdNo4QZCcXZ2h8zavawAPhONKyca6haGRMkQJG4Iy
l2+VzlDJJYWzqbaIyzIiuBSbfmqs53kd+JXcTpND7WjMvtvVCmBYjTVvOnzODPpOFpwyggnqyG16
kx42+wZHbRDjPAYue6vejUt+4F4zIH9myd4ib9OFWQKA27GEq1cIve6wMUJYSFrKg99TBqEQW7nK
HcdGyrWA180RaUcYnOLiNiE6XekL7bSOOWW74Vg5TA0bpbxyZUHjGlhe2aj2ChKu5TayNr0m5xpF
gsjS1p+SLP6VNwTKqoZ2alWGAeZvqyISHs4y57T5DLnxlfOb3qrmRpuxYIzRU9XELtxGWQpYi489
aw2PexuIyY88gTvga9M1tRKGXo6D5yBFheobLl3TBxwCtiXAtgm2m+1jwNh/heD2IfDStGE6SC4s
5ZzegrNn1qaI1LXNJ4mblL1s9q1F6h8DQvRGmxTYFdnN8ssjE5A/82z/+LNFLgAHsmd6hp1rB2wg
yZqkZGeLLAH/VP9pdWpHvND85rTOuMrMHi1Cni5HtuHOYkTqh1zHjl7Z4z+GlfYThjWua3jOLUOQ
js3Hrykqd37XVKsEeUA3jh2j/OhsT7+sVLEeG+0ncrrqYksMGsK3oSYOilgRhoIZKNerlSKim+IH
+UMoUe8a2sysa1FQp/WNvwyAXUxBtng0OZWvZC3U1zpOuoOIk6cGzPzeigkE7Cxe+P53aaZHY3pg
HLTNp+6TpAP6TLx0x4rNDsPt+De+c4Q3tjKuph56qq4zqEw0/1XNFuYu6yqg9tYHTLwdzqSPmMJr
kwEuZalTqTvov29VNlC8omznQGh/euc2Bkqy1ezgA/yo/+AwJlXR0WEnonjreR9cx1Mh0af6umxd
3da+nPIryuZszSQ4PjYFN5RcXRgKWYZ2sXZeCbCHOaNUn0qNwUKa6yEoOCb18dGgPQ3BP7HLFg2N
GKq/EFGSS5qK4H7u70ZLEXvdsg6lUW+flChmO6vndyvPLgf0zFi5/NQSdC4QmTuoTVsn9QcvVVuE
11FsuzhWpAl0caI9wAdLlmmRuFU0xCvkt+lG1X8JHfz+pLI7moLgtzVqZz3ODu3kgzo36gxrOy7G
ttWesdzJ1WDyF64z9pez5mxKeihA44+WRetk5HjWJlIC8ABBvEjlZ1V1T21bAqFWv7hpNl5EVYPe
rRfEBBH+mEiNIXXrqcLCH61rW7VLCjwjtrXC2bVpsN6xf2GUG5k/cNR/BqHLw5g7HtUymEo9ZguW
hrYbWxRmuSGZU1rJSbATwxlb6xEihrT7Y6cEj3fYNtcsrtjAkZN0ZV2OdkIZfG7y85lvpC1L0Cdf
xX6rlC3EOfqadUlWIJ3lzORX3xJoYEBfJc2J9TcbaSVDEI9QfzVl7SkyI7DvhXTHyj6rlfrts4Cq
JRVBIMx1zTyNrWayIWP1NpZmDbrvlaAjkPB9/2ANdrKhF9YhFR7QEfyeHPgISf3c+TMA2Zz7/4SC
tq3OwOY5Ggv8DmjMumIO3dnJ3MJOpw1LAsBIuIbiKfvR1ALPwBKs2VdcxIEKIVqicWu09lnpncsS
kK3P1isL/XlbKAzlWa9upow0LAC1e5XqQU2iL6PtkSzAnadibnWb4bOUHmrycxczzWgt9Et4qW3P
SKLBtZvwrKPIB+E5fQTQpNYlpLFU5ZZRSexDoYFgalg6zExjOO2TPei0e93mfEVXs5aZtRrAJe3V
sfge2+yqmmq0N5V5oyz8sgjtWNUzS8vK6a2wcboGUelado5hsy9/ALs37gD2EdHpcE774AzrwVqF
WfQsYwat+kuKk/Qpqq/CN/He4J+hNjY/kWsh3jIv8bA1zQXBxgR20HZVyc5NMTt4zRF27ITEAqxt
a64M5XoqXuoWqP2MJkzj0s4NGG66nqkGG8XIRCrQPALVRvE6hC+5me4cpWI3tETt4C3GskKaECzI
J39Cqw0Gj3Fez9al1TwGlPZxxhXgJx4BY5SWg38ljogYLYI1i1l/dNIM+fgwfk2G8mMqIafJ3C+D
FbGbuoiOxLBvLGn6TWe5PTc48s2dj6Ky3js9kStdM/RbjZk5ortdY66PTqzi6k3bhXDn2RFp0Xtr
qW8Ywo82yzq8W3Af0wPCKjI0GZa5SVaMXt1GywSlZV6ybAm4xA+VtvWT6Ym6fWfH0TlqiovBPoFA
vgAlU/XcqxMTKYhu3Al9TF789VPb/+4d4uvMXqHnDLAp0tfNMFZms9vlQTh6OZGEoqtIQZzTXUPj
6WIO/lIudYVjb+KVKybtUKIE2w/jmXjbi0+i0I4NMvtLELZLdMRbOtjOqpwqnOT+rpuxMChIVrIa
ubYoJzChJlEkZMIzrZxsYgzMx7QO36XRXwb71dci9h1cfVeCLQNWXP1DEpeYwLj3DeSpQPWRdQLc
qHLzSrA6o0zD/A60wIDSd7AxsiF/ipgjKmDFSGACA/wrItVipZ104IiY2MfXxqBJtgM3aBw3MeaH
vI3OFE4vapaxY0f4GMz9JY+rS6LreLl4SeKOQWAaeoYMKaAtth11pyAiRDo+q8ZPE9ac8szmQ1BN
qcZYYBr172GQz0zbIPGlm4E8i3U6oBVPhvwzJYYNtSsWdyYiE7ANrbE5Fk0X5axE+Zef9F4264ar
u6tLOjQkc7woOQYqIdKN4Rgwebjux81LjIDeDfO5ZnFJrcaIX27Hlj5MzypskIpKchNHwcEuJrcd
g9+pbnQu4o0BSFEAcsnsjikpaNuBdTZXY8eT6NhWTD8fugoBaZb4G18Uh2WDZhWfyz9j5NpoOx+p
xcypQpyuEYmF4D3rkNKpbylpRCgPS+g+LagLKvrJByhjYezKtdlLezVcmwmu/3jBdQUhbCmzFohN
9IUeYjLhneBjR/zFmkFFvKCZ8Nybak++ymEsDxFC2sepVjWPRRuauWGX9pgUJACylcVRaJvxz9xx
bHW8cF7WaE96xn5ajdDuhLjj59JYwnGLiIUMZ0GioJPOF9P1YNIXjU11ElmqbFqRFIds9F/DjCHa
/WMhaE1sJ8un3R+c78juyE+SBLCvUh09jD1FAADJceZ/JDSAc+EWLqZuyhBCMpa3/nlqVdWTbsxP
aIS79T8/xf1Tq/6YAoPY+4UsDjNhJ00cTJt6+ZFE3RaHJLXzw/0pUXADm++Mn6s4pw3TotX9fyig
GqwmhDouExgc5E3690MAA8LQFqFvOSxGckXyAVXHVKxz5bl/7f3VuD/882P9631//c7/63Puv+U/
n/2/PuX+vhrlP07U5YX/1+fcf4Z/fef/+uy/vvW/Pn7/L/751v/16f/rO/yv97FX4OeRWiu3ZCZv
/v0peIyz3f2dKCqQ1f3zcT228Ujdn99/KMEWceYy+p9f7P4WscrO378t3tm4AcH5n8Puv77+ry/9
1692f6rev8lf//8wkhx4//q/fs3J8CCNkGAmAWn0w4652oM6aEQztLTvWRy9EOfXbTMdQbrZon4n
g68HdfdoK2CzcS28sjlP6TPtXVfaChCmjw4T1bpGMcSKGhWF9pMwAaWBR3U0E2l2iOmtZmE3gOvn
dahF2MpnNpkonE2jX8y9Np5xTLZsWI6WapqACi3kiirSGHrFHVh0qpaCHLrO3iaiFbtiIc4jVUYm
MI5I6PifFmK2VSW/hzH6MWDBMNq3vsN2TC7sEN4oqC9aHVFiDSEJaQTI1kPyRhhS4mXt8JXoinay
BrkvgrlFtR5rm+CrmVrCKRu2ykba2J6Or3krHNtzcsN6gzxF+6/WB+4yxnmy/J+xGdrD72BBzaRO
AWtA+6RN7frhD+o/BnNT8VA7otmHfR5vHQyHWByKz559sNFN4Q6gJCuYvq8upjZsEMCYS6QOSb/2
I47qEh4ou6jEhkqPc4tapW3+yJqTtsW0uzaMboDI0p7rEuCcXe87iRayzxfZRR906N/NnUai0haH
NJ5g0xJeS/iNp5k4w/juq1oSBFQRsr7uGzkuxn18jBZ1V1Kj3x5m542p2gRoQ/8TJIDAmdqs6OgH
YqcZv8sxJqUi/XBKFlSdzmaDNQ2TUerqtYY30e1jOL1A0GpwrBs7Nb7HWbhRaxU3QO6XNBx+2AdE
LynyFHcCm0bxR0yPgaq/HXrcDuprPT0EDtEpYYgV1NeGtWOUj8R0YchLGMeyHo3XfvTYQRVbx4XV
n6JRXVPnhEhkWB2TXrGaOsyfvUanmp96gmo2qup84GH8qoTyk8lSJ5KFeHkLRahpjawIDJLIDV/b
ChxavBC9ggxf31TIw9UuYOlWUQ638IfcThYGMyCOLE1XEbiM0afKzvFQxsBvk8RVLNSWpslAfkjY
JCNo15BhEJoSMMTjuLqMStljbhR/wMbtZ9X/A/G290qBgjuM/miFqe/qmGhVLSr58rKjr2fqOneM
cB37poS27Q4oLD2fqaRp0QpGKUDcagbdiX/FJrMyWfSv5AtXLS13EdfKDpYu/WXq6Ecl4X9t47pZ
m/OyeeloE5VkR7jPKw3wWwsKa2/5b6wzwRWhzFj5Q3BpSit1cx/AiaoY1yikcBFzjvduVHAn4yQ7
mtk2IydsXYxwL8o2dk5KmT05QxtuILjh3oExEdQfeMZGTGMdQY2d9mDK6Es0ZktafQAsV8I0sXwf
O8nEQifkxYUW9BlIrr3WYD0HmijYXc4QQY1iJbLcIUqJUFuSrSTdT8WUycuK+tUaGXWNqv6KJ4hX
vv7EBQuKgxSaSdmBDUBD6JPmbJEOW4Yhma+OOMzUKut08r2iRFevwCF70/cJcZ0UyKbpRejA2g4h
AHulbsfGYBUlnLJjIH40u92hSiA0NNHzI39OXg/F2vgNuoC0ZYzCviK2tF+dmMlnp2t36TfOU9DN
CC6xdqR40WKyVStdDPvGYYii1Nkze+g3bt/lShu5uiGEXbLd2fxGXw7DuSypsNca86lu1NatMUau
CaiCpmJH2CGDktEe+QatKPYZUqa1tuQdExUaFO96ob50iOLaarHLImwm3bjeJ5GyBYr8kHThVw8E
F3qtWntJN50mEtWniqE6MbgvKMk9xtMVoq6wXdV291Dp9VvTkGyST4AIVDbfW0XIYh0jUsp0dWuM
/Z4GcDyTEMLF3OMa4a/DFNywA7hm2ACaNbdzl/1W2rQ40ZC+SGk+dUNJi8AQehV4iGBSeAuc8GaA
xMluEm45iXnticwV9bgzwoT1ior/g+2Qc0Q+6dXMjbemKUhC+60G/sEsGc8vwFKjmGHQLtGyJex6
RTG9ciwChENMhkivXDO6v/VO+qr7bbiSIO62VYJ0JWtRh6rWS8+IA0kXarih639HlR7sRq1+ydP0
JAXKV5Od6DwOv4X1GEuyhIaWfcwMjlFmWUq4gYnPqmN2REbbekxrzdM6I13FZex4oUqGYzXsaoU1
fqMy8c7RLJjZuKlq0o0qBDYc6qi0TcUjuhffTT58W5p8QCEeTA769IglNn+I11IDtyRiUi85zCXy
bTa6hIIgKcRcWjZH+o+r74hHjgfIaEK51Wq3I4N6CprxEklCM6ABRGub9c6kEdmjZIsmmFa5svHK
N1XCbVMonqLY1jrJX5UgegPWMGxDiyhg15rEa64PJnMaWgOAJ8z9lfg6StPc+bVJYImYwMThBGOQ
5VYajfZTrav5UQnaY5YrP+ywCEEP+DEKy/h4Dzs8PTLr2O/ZJWmMpAB6ARYiXUv26LOrCwvdxyVH
26zLdwLs7YPVLRxrKpZWXzTc44tjcQPD0g7rI//FrOKLty3XHrmRZohD6Bl9hvT4RFjeWvtyCh5y
RttVobP0SCEcpLmCAIdthC47KIitG7BKZX3prG1Mxn2w96HUr/wKQQioL9TkQyivLMgM03gZdHK+
h3g291Fb2Vu7ZNJBMkvE4phNSqsyh01Vy3zIU4SrqrJDokXyPEHxlm7KfRkNLKpGnR8hfYKR+CkN
rvMy/BpZ6O/EkL0gjRxX8VypqJ+b50nTQ6/d1ZNtH61+gJWrgIMQPiIZkX1bYXWqJ/mENVHbhNNU
Uw+eakyuZzFhNFabKNkEBroDuEmrZi5LFiWrajRRwc2mFyO1MQP0LCSYXIy+WXFsLeGz+sHMcUAM
KuOLz4ytdpBPN7YtLBYi+WeOGAnVM1NgYWihW6nTNYnSUyqeQ4l0xlY2ijTU9cDKvI58NhUQVjGO
2L+VonvggLzBRlhuMnT5MsLOaLTbaMQyTu70abTSdN+ZZJFGhfaGedGsI/ZDotGw+LBiVZTk0JnD
A1IFg6hslsBjDS3fkKBTmKfkfJbP1T1xfqAGkXaq+RBKNSPgSOP22afM6kg0ZMyiYbDwFy0u5UhC
JiY1lhebebWZuP9yQLNeaspoV0iBPoR9a2B2+s7Rw1+6eO1l/Kq3N2TYjNKG4jEUCQA/k6V+oZnv
fh2e9ABdezAxATJHSvW5I2n7D3TCekVu2nCMHQrpAK1PNFXvoTOflM6Alz3NIfw1BHxZ4Zo+4qQq
YuA45iQEDOSXDNZHq+vvpK68q0QludJM0UFHyo7tN+qrigqTA3yTVAymRIkNV10wWbqrGxM1pInQ
BGy3ibYFP2auvC1mWTlyF1bTCTS2k24ACLZbSx+vDJtMuuoUiHmavKYzNkmuh4xNWXwbXQzvJTGI
Mijzs0zRFOuNiVkKiH0UzfnKufYF5BEyaGZf90l6wG3V/8kDRDF1IPdZOomDlD1jq9GuHhJYRux9
O/E8A/zEdNOYhy50Qg89yHeoNRL5gl17vRMhlBdjftT9DLtgwKJ4oMTbcOAfkop579pnpsCx25qH
WgtK8sEQ6CEbCrnwBP61qx372BcqcjEnaX6nSrN17FB5zUzAIK1poHIZenJKuaRQg+xLsl1uGFej
R9uIzhq328KPKLILstxCX22+S5iMbGer92BhoJFBSPKSngpXMxiv3R8Ygag7YCUHVQpm4DHKZ4Io
9BcR4QmyRKtwKYiNl6Is/n7ahVp/XCIfVz32V0xnsXpWpOjfKpsDRdpv5TgG51yOdH4JO/pAVec9
MuDyaocOK+XeWoL8eMqwrbwCSCoxoERAf5b3lcsDUgV9zZFh0Ozy9P7Qov5zUS0xNP//7wNlOWFX
0ya2ff/5vDqrGgwA6iNJOWAw4PPemiRW0bj0fzQmGpi3zGk/1tX0IJTWvBkyslw9Cn/XWq+tUM0N
yObU4eH+ljPm7/yp1P2/3t+V8kDCAoJZ09rMYPReoS4Ib2LvsfHBGL/WnSbcHPXkTls+2kQDAVmm
yrwxsCoXtwedsWWElwIRzLFbHG7Ls7Gw2F35yovODJC7OZ0kXnfrWqbVRyki/31Ahg5M1rAPVJbB
az60+OcVHzwGAYpBPSa7+6eNiTdEdfU+syLeOUElMQxGzobv5dNnV8mJpETATJRxEx6OvaNV1jlg
fOkpYD1unVApu8gl+FhiEWqmBK/AoJ9NC7O4svxRTN8hh2B5iNpMeMZMAd/h7OgHq7mZeRjc/Oav
J5LAoFuJ2Av/S5Jhl1xURYUljoPvp8chQPjSJaX6aChh7OZhczW1SOwqS6tegkq8NoDlLs3yLErw
plW+rZ3uHwREDPCgZnjGPUjs2iyI4ACNLNRH1T6m9diTwm0nD1WvVJ7VC/lUE/EKy5FNILggOseI
bWIS6Y+WI8enHPsa3a0l8fCXkpbfRpVSzV81ThvyuH9GaR0JWB8+DTpP6LvVB5P+FkGrUeHvwUk7
AZ3jDkjBMVelc21jhsoYGHsGlYm14QKE1tyQ7Y4rYXY0ZIXKQbOqva+MyWlO6BWVivbRHwbritXE
ugJHcIXJXbDPOeWr2upfiwhmTNRZ7+DQrY1lLzlry9NcQ8nNtfKQYeBBA6U3T13CGoJUg/hwf4ru
1dl2U/+1xAQHaQJ82jBYjRQKvUM6as9pmJZ0HQg8G5/tQsLxopGLBe7sQWdu/6wiNeUHbn7wzfrH
ORDTdrIMArJ5FtVd5wYtNmsuV/XFWh4yGdaX2R5gvVu4XO4fkAP3RjQzfAQSxVGE7GqHftz2Zjm5
CZgNzw+M8dT3Bvkwo9eCUTll2kzZ0udXPbWxYZZZJUD28GY0hA91iSuXGIVLXFTlNQz778KESgqm
3Ka0NJQjCMmlAbMLYL76S2csy+GqQgNO9XVmxmXuizp+TKHqefT25bEoyuniELrjOvgyqWmdnHVU
5HtVIXIv6CKMC9wnEdtBQlmlEffvTFPDpyLrM/50TvmHTvm3Hmnto244XAlJmNyEFQQJm2z5R9u5
ZnWRPN0fRiM2977NUraJkX86UXm4P7BBKA+EBZUHm2UAY48NjbdcsofCSzMZOYPhqD/7ikFzw3bs
FJPgYyWBv59ABp4afiHAuPZKgvo86za5jhmUhwhe14RLLqe5YzzgKhgsX3z276zB6CdCr8dy/DCm
BFRUBptK2X5KRL6vWkqoENUUawfKGhW481ZbssnMPtc4Ok0N5augPRhJQlMKkkSHeNRPYix/JfdM
D6exX+0RWX2BI/Ex49hOJZA5yCBIBKKJ8h6o0nlWnHDHaEo/DkJVGbHU/l7Ckzv6goywsMKV1DXz
Vgu4DuYW8mT+kMUfLRHo0kv/m1/+lkfgsWu244Y/hw/3B6h075zxdJmdVK7IWYgI9zP5NbyV0zji
pEScWQGMuU4FbgQK/TWTZmsvHLM94+mjO6pHeVOhDa6MMdEA0pGWWS4PfPmRtOo3uyqDl9KxnY2p
TAjiwkF5xvZ5sahNV/1yUXbCaFMaavpaO6Ug+VI71lP+2fRKfMFJHekuFvGRYoGyJZjHi6KWw5UL
pL5LqtbA6hoM71laXUfo5QQHBkDBIqU52gxEZyz2Z4zo6gbG8nCYez24tE58U3MteG6adMvWvXuA
OpSvqBbM1ykq9rSY/lEPYVLoMyYu9ss08dJCO5CxpIVNrRyyQtYnrgXFBviJ8kQVhEs+Qn7R9Ml7
PJXdLYvY3qRxnB5FHg3E0Eg4sEqtPOeKZu7w50EWU4XyXKJQSZvgpo28zsGAzdjiSFWyYJl+QeYn
rq12JAydWTWPMExp4TNOqhbl7QVEoiDfQBvc5lYXYryEcYvec3lQB2O6YLG/5Xo+7p3yI6P9ztBs
pVkJNhTq764ZpAOTjNMLLQsaVQ7dJ15PBgZ9h5eIaCUDS8gKxaF9qYWaXdG0fQ1FpKxxbAb4gjNa
sMA6JCTb3+4PBaIhW1XjK6l1oBAYojaKxmE2BdED8/TiWBhYXJZ33R8wWMPZzxINqTaRufeHdOba
F2ly9u5Pw6B2Nhl6cZSTiXoI/PLlHiDFMDx/vD8YIRKNoXDGXQ1p+miq5uzdfE7yh7lmvscEIN4W
6M63EqfUeorTfVCHFORYaoh2ke3ZAC8D7yQe8ZJgQBKk5Hg2YU4oRUgSuL/FVIeKN8ALPZAOPVac
wNIxnA1YY1pKibPIM9LE9jRDzk8W68hJoVnU50x9yqqy23cjMLv7B6cElYQcSWpt2OgcdX1mJH9/
c16uRkVHRrFdClDbQpWXwRLJvhkrYydriekLkV8D/tSBORz2bmLHpafBCXhM5xQFYwBkzDTKgTF2
bgN7OFE9cuomvnYEsu+/aT3CG8gPL1af+IzcdWLCgrq+xVAAVuAlhn3kl8lxQlW/SisrI3GLNTk3
j/HX2Jqli4wXEKLxiws5bMjubYx1BQpv2q4TUV2CKd/FJJ6eiz7BrV6RqQIOQpybufj7IWnUjMJK
n2gO5vystBkwAaxL+9ynHVBoJCIUMrsa6ZE74dE6UgzRF3cU+HPfvJD0GX8r8+R1DP+RqbPJFTSA
qGaL05hE1nUUVbyJjAjbeC8foHGUYFUBJBuAxR+HCv6LXgoBDmUatK3VY9brl6EFNSsjybrYcDuC
78b1aEKKBr1AnWjKDcF+nDRWgaWSl6t0Dshkle2AouwSJPqOMunPEGQVLNKKKeb/i+p2CsgZRoyK
RWs9hBS3KGZMOsDgyHH8lRka+qI53rE9/s1ZVa9gu+tu3frMTjBucjfdWpOs9/GEUX5oyBMD/0ej
j62sM7rzrDZ7g+DhDQG7kuxj9KnUkhqKyQvjXTYauWSZ0W1tjTOzmJtTPdKdGsjjWY65Tc0lVwQm
sXMEKWMfAO1pjBkTLo5QQ04vjT7HJ/rXz5wl/Eak4jBORbG31ck6TToekRz683bh/DaSACvK1Nuo
KeN6wGK5bguquqbgDZZJRpDLg2aWnxyYH1kxvSXKDFY+a+JT0bky+ZOUtX8TtnCOBUNY2t56Yw/L
rNjQ1cPIcLKLy+cY72MaOUzdBaq1mfybyNnnZmsTGW2fgoxAXvY3qJlz5zPsKPDSyfzs8g6oA/EB
fVyJY6H3l9CwX5qo5BJ2bIbzbFjKkRM29Qim/ybbe9X6Mb4WtSX2LqxuShIeUhVJC8gkNuBkMHVJ
v0ssYPxoPjda5Rtbsl2+kmEXTsZTlYYoiREBr9tAgg9pmGjNc6J4sWWF59bS7c04ooeKNeNttjIE
iF0LulgC+gh1qt/avuq52LYBhKE2s9lCtPFX3g6/I+eETxQwcsJuK69qrzLlttbRlGKDfcSyZYXW
r1pqFso2hyuMQBTGKPtkmwEDK4sGqBA0/EkAQSjTkvX/UXdmvY2ba7b+K0GuD9MfZ7LR2ReiqFmy
ZMvjDeGR8zzz159HSfbeZVe66jTQNwcIArhkiyJFfsP7rvUsrSgOGrrvJQ7WN7pD17GB1EcCZZdX
9tps+OZADr0Anln1fXE2/HrNcggIREzd/RJd3N5aukVNtE5nbdo8h7rlcr0NyHIhjgZslZSp0BZN
QluXJH5hXbzq97EPBw5JWeVQwuyOpVPDpb2yyjx32fQ16oiF2aBkPBgWt48WjOsoG4Z1xuff9fm0
K2vBJMyiNZAom+QaNhf0IoOK3MGkyTizo3YLMHvB2js7WjkLowgdYGMCiy4oz+hyOp41Myn2ipa9
BFK5a/q+3SKAoMwmxeewT3onM9B11aGZk0gNSKW3J2mpttLOjkSxsIe0d8M4mfaRhrSbMlfhRuAy
tFzZS7ayASmRQ9Pxr9QENocvIMCYmZsHYJ1SyX4vieWcAd/GJBPpZCMpMplbQFVNS14iMtOOQ5C8
EO6LG9iAuIv+D5XFIhtzf610/oMtrnGl9ymLC7+pbhhlDmaGFrBRqBrEV6Fcj+Dupcc8b17xTaK2
DjVC2eD4l+rlbwAXGbV5izojd5RW7LUhIojYbjc5tnugOpOIl90wfnRDtO+r9MlC/Lq2quYR/VBA
lyJ8HR7YcdP8ULpp6at0pTyDaxSjsaOSTZtNpu+UihczhJhY6jGG80q6H9DOzPwaxGAaPCnaeMY8
QWlXhgMNHy6yXgpJAyGiUbLKG8q75qDctNLN6MXmzLYr5usC5X0UoBae6nqWFMMSzVImK8STF9ue
NC1Xb8ajFirhggwMXLCRfyunlUm3gavUd+WsLGk/yWI6mgK0udZcoDsZMxpkp0CUzYKS4CPLN59n
nrH90pgxG2wDNs38BWl6EfYUrDJdB0epxuDeeTEyLlzEkjh2nnxI9eApunCna4IA5vS65vQ8WYqM
b0U9Tgy30ykjtS3rmLYlTwvdwb5OzNx3Uy9HT10IgOciOSghzimDVdkf22BKH+ZzSkqbney0uH6c
EAeTnjY8scjYtLhjyN1wFaiQYfGetXWMmx2oHRP6trtA31K/f/LkVF4ZHQCNEHWZQX7aAV2N4qT5
i+jGN+TJr9EoM85ayXOwGKMCYInFc5SP1naoOmvbB+1bFGLXo2wdzvVGJ0AjJOpayz5sQcYUo8Yr
gru7RklkjNKsjul6mlA5ZQLtmdLQ0cRt7TRV5ZJTjhGVnpKwYYangh1sKd0TLfmhCBxZeXOMevaN
zSVxQ86KJz/PTyzi75UeR7AagYiovZ1PTrlyqT7KeP/LUn8P8C5Djm/3nncYtAgNcrGaevZxROPO
x0DULp0wxPc0dPWS9vsYv/ap/qxYVCKkWjiEh+Hgi1Cnl1L50ITSkbLR3rQq9mnWJjAj0hFOUWsj
9q6Ua9Yj+qoaygUstw3CuYClYHOu7WhnUeRhHS8H/j4o9fPo+ZsmgOAb2VhHSEPYpFWKJLQBbAyH
nfOh31KHp9C0uE/AVZuLlJmM+z/C6zXW/SwYU6Rg3YE9EZSNhOhM80MKGD5K0qXn1pIRah2aKJZD
HLDI93UDEzBasuzCS9iTKnAto3VsLaTyps5UFAzS6IaK/+xXfbcq+nMMGwVCvwb3qMO5SK0kU7Vt
RPZNGYGwihElo+K81TqatcRCX8TPWFYBU67oVh4sHjNaoHgSxbWNQpeImX5jpvYT+qXSMTyQxRbt
azp2+Kf6fKcCOgMRDG1cyd+SRolJAfZ2meZTVh9ansRATVZaVJ602n5M2vKmjHBQpw09lwyTZJeh
twUUPZtEsaqn5LkNVca9MEVT5xtXfuXU3mWqrULafSbsM9NukRMTnOdbNP/Ycers4JZ6JXM7g9gQ
4M+qVvvAti27EpMSEbZuJyeub2GrVxuQ6UQKOhkqnzUy7MI3OvTmMist8sCqKUAgYiZvRBg7gam4
igeLrmrWuoqklR7vsgrSR1y7iDiqcp2ET23hPSdFr7qj3z3n0hg5mSIhsUv0jNAAgjvaco2LA+RV
ab/VOfnPrCXbZjyPRvJU6HE7rwp0ilHkbWX5TorRregWaz4hQDY1PKUjsGrmGG2IiTPsUS5MonrX
RuHNa4XIxFDr8GBHO4oAW+FDzSXxfpmSh8hgKuVYwQgjytV0rajAKtHzCaautT+Rh9xTC2FaFeB+
SYSnVVTmbiFb7wgpCwAMChDqnGVKo5AJYyl3BDyCpPQnHU1l55pZqu5Q+cUGYUVmULlKSeMpfulU
rV/EdJuxxaG5GAqxltTonqBzii9aIaEduOi1awmLRy3lx6lQNTIDznmPX0yR+xtMFrC6QQwGIYaB
sJRulFGhhTDmD8K+sXOpQARkOerQ4sOBXbnQOW5qTDfhVAKCbCxQnn7igq5o4Yzo9AIHSp6yzE5R
aCTsUDQPkteugG8dEM08I/PBP3hlCVCujvEu3FqptC+MWqYhB+eU28H3kz+Kj9VlsQXZPygOCbev
9FAq5izPMxvS93bKZHCQtg5dp7afq5LhMTDw09qF8ljhF5nnAYF+UvQaIqDZSJbkUyIb6b5X2cvI
EqGHKcA1fbEDttN6/MIKobtC0cv03LvAAhBZU7+WGmqD+RpRcUqIbdMuuzHep7WRL5BQ1DNFUa+F
FNSEhsAbnXr1LdkbJSkbOjE+TqYhU+3r8MBkMTNivuSGRSNAns61giRcqVR2HTBr6UNOhFJZdFdy
a53MrnsXjGf0NC/ruwbzM3IlrWnvjAFVkheZS6GzGytA3oQW4NM0oCPX1PjNoSwczSKqWCVaEt2c
cVVRvpqrODDmftvNa8K8j7VqH+lYwe2mtsi0Id6QgyxYYpMv0EzzxrOGuR8EWLhDKr9W1J6UXB52
lgb6wfStF/wWF9VvvM6x++HzSlfqFObzKpbve2s4YTlCyDNQXJoS6BCmuRsuC/em0Jol7jhkU0rq
1BG5B+SyAASIB7GEcoq3XgOQRV7xXLfsd4M9G0NcuZkmbUuE3ZZly672pVcvarbYIl2dTDAv797Q
NBRrzQifEPCIDYEX3CRx4GDgDdak51LW7srVJLCHW32y1OmQIRVmoYm4bE/w0z0CHiTFZHgVUzGL
2MsQUkAVuoEVVdk+j+zEt0xUMAoIqBmZvhj0Gz9O7wy8D4m4KRA8LMsofZRCdkulZq0A+28aIOGr
gRSbOrv3U4TjslcRrKCCX2wDFYd5BVJOG4slNOaaOAwsyxX5BGnzmpEnxkYAQZHZKbdU0yqHrE2S
NMCXthlGgBj6bFKNxBTo8Ohr89DLJQEj4xmH142s9ig0WbFRIk58sgbv8AaaQbMxEyXYSJL8lMTm
OqkvTEPFRNJjdWRQ0hFwwma6Gyl3pv10XSpUDuMJ+bEOJCu7EDv75pJiamWz1phQuisXhUMiRy45
5rdySWtYFs3bBC6Wxv5ahM3VWE3GXJj+CmzluMWJ/shwuKhB18bSODFe0TKwImtvay0WsRHvdB7n
C8MeaUTUoCqVvFuok3rOY/3RaLiRunBg3+nZ9ry07I0vo3YfPOCiA4UGRx2FAwFUXiojnZWATJ8M
IkFCqAhhdxIUtYoHV6oPmQ+h0TDB8U1Tzb5N9l/tknpA4Hl8r7C4DIUVTAUAICp6NsoVTRhgLGy+
xYdJBjUCMm9ddMaHGktojBEIWAmOgZzqHpkrBziI971XEV1CaJYItZjLOuICMWiC9h3KjZ6nP77k
uYRK4yLl32ak/ziGatExDmtsIYALJk89lsT18a4Bm8RJNKDeWz4C+VRNikldAK0MCCqAKGLteq/Z
XmjltZcL+IO2B8RKpub8asp5sEfCzIN+N5AWSZ7pS1PYNswpxJKDpz1rBRM+FWnEMxfLE1+yHB3S
Svc2LTqGLm6rrTICRlUa7GMh0Gzcde0cgJkx12vdje0EGb2IBB10qvrY2oac8aAXdLnN1kP0CiFy
7G9YWipQc2gweK5ivOhk0C6IRPWdaiBbC91KvkJkOcMP18+j0kKAoee3Bq3NdS0uWF6e6zVADDdp
ZkEcFMuKzSl2L/Z0Nt+46yvzMM/uA7lpV5UF3yYIEiDSGi3C8d7TJViWyFVoi85VmKNdap9sL053
MbjRVDaOQ0VpqGabp/dtfIox19LmW9PZv+6IzilqcvBU7zhK+QU+VL0E/uRvDBKflcJsd3WXkP2D
ZbojpmuhcoqkSuXqTNbJrM3EE30aMG0KYZpth5BQLi5rBEWt50FRsDMzQ9rO03osPNoMXXWdkjaR
wJmk3IIiVw6QdLK2LUnYU7j3RQCzo7VJ6KV5gQXLWNSZl6xwXN4Eqn1NgLDqCImjK5m9kcKQbAPo
oI75SB+B4I4MfaLSrH2L0hO3M5WlesKh2AAeQm9QMyNIUBTCfqZJpsozIrJFkZkme4CxdEpd2xc+
pHFsnRZOr/ZetiG9VfG6iwbw0MWlCJHTJmqN6KqSOqLnVWX3x4H7lAVtZWjsTxGA0Ogp1uxbeBJx
4VqIHgpgckASGHxhiV+PRSQtMsGiRVW1Z6UklrJlVcSA4BFtuA706JGy8BEUBhhGpSECXoTVLDQV
CAET1FMkXvx6RBnt11/+4x//9Tr8p/+eHy/hYHn2S9amxzzMmvr3XxX911+KP/95/fb7r5ZsqUJY
CttooeFdUkyD11+foU75/Lb8f1BM9LGJnsKJg7Lc2mmiHCKApLZO6Z8W77APACp6wLjcoNN3nkTh
TZlkiroqsWpqRTHTBvgb9mgg+wp2NNJddU0a3rU5roY2qq662DKPjaFxklWGx169yCQ67+on52F+
Pg+Njy+rpqzpqix0mPzWl/Owxj4q0gzUO/CWhSi6eoWtu5spQdodYddGwGi1fK7QhT+VUXwPQQKZ
cVrvbcWUDqXl2atBLV7KeJAOgbXQq9zfJUZ4E1nWuCHOIAMTIUoX4xvWEwygltxLN6aReQd5zGAg
Bo05//Ep6fb3p6TYtqqoCnsvUzW0z6fUMx9gBbFDF7BZxIWl056yw6CHE259LxH3wteWPctX4oAC
dQ77c2LHVZ9gSCbvYV8u5c5kaEjjA7sCdZC1q3//j9RfygJhdFuayY2RNPbuj/9NYCh2lOtrXHrJ
oHVXIA8pAqO0P1+2Tk6ZFzpkfmBNXUcCUZ/iMRvqoV7lRe1UddocKzH6M40V/OVpSm6RqbLNMs1p
QysvuStM7h8KEHSjw2HdKG1BqTkKD63M2ikJyJr640czY9Cf9AQhSJJe6alqrVNfO//xU6K3/vqP
K/0fn56C+o+n4jXn7EM/aL78+I9znvLff13+5l+/8/kv/rEPX6u8zj+aH/7W8j0/PKfv9ddf+vTO
HP2vTzd/bp4//QCdjsnz1L5X4/V7TTfkn0/z5Tf/X1/85f2PdzmPxfvvv74CTm8u7+YzYfz610uX
p1+WeYr+NVpc3v+vFy8n8Puv67p6fk+++4P357r5/VdV/82AdK3QvdRUCuaq/Osv7Dgvr2i/KYZu
WDaVeEtXdZkhJSN4L+Al9TfFvjA7VE01GYlqIPD8s2L/pvHPli1r4HB1U6i//vOk/xrC/vy2/n5I
+zwSmApHVoVuK7LN+5nAoD4/NpQiMFAWIPkoLM/KfeggVf3JqHl58v49aH5/iC9PZmfYKH1SDhGL
Ky17bvB/fXOh/25YVn9yhC/DMimrAbQaci6bORGIzjAXLgFibvtUG07oPJIdcUMiYnpOVliBV+o5
ubUOPxuA5M8D0B+niSNdUxXF5rtW7S9jKpNSahaEXTjVnLjKBdF8V8VaXgEFX/p73SW2zhGLyY3c
zLF/Mvj9zRX+dOjLR/tmWgrDDHxNiXR7RAIPn7lOzz++wvLnie+vk9Nk2da4TZg7uH+/PYKOIAyb
ORdx3ERreV4uvSMssyWGOwep5BLgqBs5Pznm33yrmvLNMb/cNyqEDmwxHLN3KGjMfVdymtmrNnsk
EnTu/eRo6uUe+XKXYtKXLVmYzIiqevk031zDLrLSIZHAjs4pyzlPrVvO9vyXrBVHcaP5S+ew1HSo
hLrUWZY0JB0SV2fPG+T1zke7tVzDbWd3P74Ef3vVDR2euanydIrLw/vNZ9KkyMR8jOp9ii0mTZMA
7mQepdc/Psrfn/m/j/LlxqXNG2c9mRBOQpyXCppebGVU5qP258Txad74tHq6jCXfX2LLsBRT6Kqw
L6f7zelUdiBCi2BEBzeOe2ctH3BKzcpZt8Ld7qZONzsS6LaG9rm5Of3sbvr7S/nPY8tCfD62n0R6
b5tcSsU4aGJr+Kzenn98HeUfn58svjwklt9mYoIyyQ0LOpRBSF35rjcnQ/vsO+PqJ0e7fOL//mrK
4vJpvrmaNRoVk1yd0bGW4ewdC9OS4uWsXhU/GVyUvzstVRN49GVdt9Ahfj5QVFdtYrRcutZ96NbB
fJ0vyyVKHVfjAYChNQvnEs8jBVinmvWznzyYfze2QS9XTE1WbLwcX24aUettrxI26QTqnQzVXbr+
yXX8bga0ZVUl896wZUvX7a8PGd78PsINxVaIiQOfzhuKTlwk0oN0J20UbSct2X85lZMt8598hcp3
52bLuuCoisUDQdTQl6+w1OmUp+BkHEhds2n+RJfcx/X/mh6mBSXOGYkUs9mxc9Hk42o0Hvr55Do/
m55/+im+jnymXZaQuDqnm8OJm2kf0isgUXlR3z0Ix57Js+trdWM8FM/eq/Ggbuyl7gTuj78E5bub
+cuV+DLWh6ZUWlnFZ2jdYm0hEszc9NC7NCsZINb+7JWWi+V0ktvulIUye/vJ4b+7xS+HV5naNF0D
GK9/OTzpLrXAcUjc8Aw+7brZkfS8bAL3yZ5dhS4exI2+ia6D6+ha/pCW4SL5yU3+/TP25QN8ucsV
WL6eT8fIaZ1s3a29ZXBE5Lho74KzsSkW5A86gJ533AXU2fFpNA4qhZ98iO9XMF8+xJcHfSgGn+A2
rgKa/yW8owd5wffwNLqGc6YoNsdVUJNw4GIn+OnBvxufbUXXKHGxrDVsA03U50FGoTecWQrE6gq7
omsE9Rup0sIhoS35yVNniq8TnimY6E1OllFFtYh6+nysyA/yEe9M5Ui2SipC10Kek2SqTDZkpNlY
iPyGtn/+FJWqeQtQySRayZBF6LYmBUfyWIOw2SSGdYlRg/1CCo5lpI9RFE/G0mT3W88qdFmzwpwe
W3m4k6SBUmw6xT7kUh8KBRpeJUfyJheV7Aw9YbF8BlxAOQWHR0JcYfVOkzwUKz+YYtI1RNlpoOVy
xI4+OGgNlyaVkUnN9mE7erc97p2FYtbKFgeBxlza0092VL+nWd0G3LR9bG/A4EU3mFXNYjYOFTR8
CknEtWgBpDtIL/jh6GLAUJvVul+Bm/C78BqarfEywquGJI8SQ9krba1+mJOdwXy3/ER+Eex4JJr4
dZq7FW38awsaSrdOq8ifVsIsLogJfCQyJdsxBi9CqL20sM2U2lxfxRZwEGBn8gq3WhqtR9UkUcQQ
VMZyCt27wlaTmyKUCZegSXykGI82qZPDVWBhym0ztdyIPO+u+Vsij4YChJUUNRS+IqITbKN+HkwF
qFfXkhpo0C8iP8y2yfgF7zPwbjJRCw2CP+Tu2ClhZXko3w3ggPeU4b13aGV07THksqPXY9Smk67z
NQ5xpHGMKc1a4iAoB9Aoj121125jNeywj6b2WmtkMrJEj1E9ktL7zmv1Bfody2XLmZ7RAKjQ//T8
IzU7kyZhmPg7QhkBBISD2TmKBaSgbZRNRaogspD8yR4HHrmCUkFjtCdfNi1CWgINo12DIkvPrgzP
NPahh0JIzQlaFj1qGGWCnKQVFWw92+6dpO0fa4rKjmfE+4ReKjWmcWnLxIBnMOUhd17AXG3qphfa
Hv7Raq512nBVQ0FPk4zanCrRneadqlgS+bpX7YaunSK1lCjSsYBRVAdQpaOOmI2UHa4x07uxvy4p
HB5tbOwwnTzAMWpV3SZRDXaktCUFQFbTrImGB2NNYjreUr12RrrnIGlkcnzGHgJ4r0OBhyiPjjUO
F1hDxZqAO+p9GmK8vAVsKJDkb9Iet7QxqpdqPIb/zst5YMMa+0pDRyLLe1xYUdm7nuWVbjXpyjxv
aIaqWpmvVaR4SG6U8WSiE0c1K0nLth7UfUk2g1tWJBU0KdwtCkx4j5JoOsWJTFcjU6Z5IRoksjVG
aJji8bLtQnmD/7x0NRMdWookeiaFEwXZ4aL1Fuhzb72243upgWzdDMmYnbBLF9uGgjJFX5JlkiYd
D3kkQw0raqwoE98JjqMguapbDbVZ3Qk4MmUC8bQuGFS6uhDLttGhVQ0Zvak6lMXWEzHIWzXXHZH6
zbvFo1cgsUSDStpleXGJhQ0t1koDJxFTziu9bl1EA6HttSk91HGhXOu8wq0t4Q4qQd8Aq8GtXTVG
vTAiWtxxpHP7akXT2jjvIqiygzQcJj/plhYgXlRSSYYjm1iHt8zX8NBZBcu4Dnj5KwMa0KWwmoBs
yI2+IGZ3XChGaS4K3IB0J+jh3oaTYSwwqySwKGlYhgQMbQzJOKS2360rv/EoS1qHLJcSTPJW/z6g
YAagp18Q3Ba2cot0U/1d2M/4nWdYfZIeAaCtzlSaHKQkzorsGojMWOeQJ2gjBdYd2+hh14yrlFKe
SS3bO4CYGH2gQDBjov7s87QkKiDAV3kA3UaYlrTUNXklhtsAvbi1Ft5HWDx2+dWoPrd1dEJecYXK
B6HMiBVZJ7E2+JiM1KU51zMaIsund6OC9MJm2I3hShjjzkNaDBd+ArlQMR6O5Z6bLJNQZRgfSUtD
A/2GXNx1YfUhlOEYJLvJvsGrEGkbMp2wmsnkNI/L2psNxpJoT6zxGu4GIFXA7byVzLSiVIup7OeN
Hp3wAC5l7jTwemAVO4ynbGMGF1QEVoJRak4AqZRyGfhnnRSgLcOfzC0OS4SQwLXPIDDvMwDeJe6O
NrsdG5CsPV09YWmnoEfT7IfB1hrKR9LnzlQowtmYhyu/Gw5FKmG50118JZh37YeOmHVskImxTbQ1
vm8snLQG8nzbmiuyyKvkZBK55fnvvfUeaM8Syu6JKcnyaa+V8kor3svBxLoPuURD7lpXgKgBLA9x
vyhRbNKj4rZtyFTN7Q8GVFpe8K/sCDTZdZdDhS/2WrtJxw8qYkf0vFfJcAVVbaXL7HXU16xtIKSh
W8A1gnGPRnecs1TFModoqouf2YwRZQC1GZuR0G7KOF6SNDsFayKotRpB81UtuxDlJgAyDGzsrS3i
Ay5JeeYpFfdN8hSrK5q+9K3Igsieh+Y1gn43Woegp6sTGG4X1UsTxO6MfJAQEc+MoX2rW2hqFYzO
EwEUpvyMpIUTOkjmawySTgQPAreaScuvuyuNNyL8VklyrausUIJwidawndkqiQftUs2uJ2I+bAhW
YPBo058pDc+BALqK9iritVJ3xPVBIUHx0B3o4xriWmItYVlEJzKDouYdCXlp6uoGPlkmXLINVmW7
H1QanP2BSvE+aPNHFn6YyJ4CkIcavZOkKO/t1tZnuaXg4QFv0x9NEmL7xse71YAM3ubGqRhcTJUa
+QdNWmwwPkCglKO9Edd0ZU84SXBSkVFWXFvV2eofrPpGwPOh/gbWu4FprNFoGQn5AdeA57U9hBi7
8gd/uuurVRi9X3IEq9RRQAAr49EujxetdYjUxQCRH+QXYclVN14lkbFQNPpaSX8zWQ1KiXxfD9Vt
3LWLqgz2dlORHKcbm6SvoEwRndbo2o1spwtzqPbDmFwXU30bkw5OosStNtB2I/viNjDEEaf9g64R
AtvoB8Szi6mwbBzx2sVQx3KZdlYkz2ASFDSSzQeRGwGw+aJnPI1OJqRIE6of8t77poTgKVs0/JVF
JEc0abNF4gOIUEkgnUpIflYcr+iuXvmNdB9WOnFcMivJZnpPVPnOb618J13cMBOQ2pMUW0g1ENXi
dkCX7d+Re1j0m3qE19gSv83adxwlPOUCX5MtMwqn2N0Y1tsAl7k0yv6CHwEGJUXjFIqiMBUUWKpR
FcGvoOcX2kaOhEfF98nCNbzN2wLUDOHD957cEoSUShXIG11voq2p06ocw95/8fDhE2FAljEADJjb
1rGrM36vhYbL5mE027UUd+lzJJeI1GLhYaqdqM0CotNyVCKuXNpRsIqUEh4QpbV2uqqqUb0vxzY9
e2qWYyb2vfQ8hhgHYI41RT8XKl1HxwSTcD2pzMYrYkOr8M5AegrnhEDanvAKyywbw+lpmSJ5gVtE
FIaiNedQafVlQfYCC2SyU+M/92z/282Y/5/aLDr1h/++zbJ/HvOmef/UZ7n8xZ99Fk3/jQ6tblLF
oUWrsSf5Z5+FV6i0kLNIad7STFou/+qzSLLymyErwrYNOiB0Qkze769miySrvwkhVFqL7O1kVTPN
/0m3Rf28zWUDqxgm5XObtoug9HPp9nxbtJNNKS/zAOqDDXhAL+/1LB6coTSZ6eJV07FHYo103fXJ
HURgZHU60bIl0eaXSGblkQ5iOmOfNuslYwNZdEEQANSE5agySSPYN0z0tamPV6FEYZfdUvBAnh6n
H8EYnWRF32l1tA2t4pSbp9BoX7/5Io5/lh6/re+ql0LxvyuSl5OzGMC1y5hEM8vWLq9/U5FsvES2
Ig/QQCuPxBIeheax9Eh3QRidvExd+JPiTPMoIUXYZ4tZPY0+AQ5SeU7JaNWq6Fbq0UshGkmDZKlp
8g4jUuMd5QFKFYs5GV1GpRPKjVGPJLxkETK+qYEyx9p4pRb1sW7zDVkgQLwuWUYfYW44Pz7Dzy2e
v06QscbGUyBrtOY+n2CJfcOfbCRR8lC5kRIeg9GE2tjuR2K2s1BbFkl+HAZWkz8+7pfy2J8H1iFW
yni16VAYXyrLXsdcUA/ggGT1LvdZscFNr2oPoX4/V7u7S0B2CKc5R5xkTTWzl9iy6t+nUrAMgG8r
fbW5qMmt9tBrWNvKmx9/PuNz+e6vz2fR8xI0JGllfqmfDdBlkLaSywYB3NXr4aHMxiVCPLhXe30c
oZSo0GCHgxhgbRHWZ5n6nr74UlRvSkcbCeUim9lN1D4kl7yuMVm2ucEes32Im/KB7AmS26BjkLQU
CG9VsK+K1LWItJlZqOfykhdBhWyihiEXzaPSZqRxtRiCAwlbHuTrKEJkKuGOSmi7a5tOMbeDQnWR
BJZhQT57oV6rMuorCNkLQxh4p9N70myumPuWsmcuGsBFGs4Q20iuRPj444uHxfFvnhuLbi6jFoMC
w8Ln20qgfJ2ymBR1gkMOemOeyAJ1msDcSHG7V+R822gvRKefUNTcKnb2GgUeNQHtwe+RiuLAy4tz
KoJbXaDJnUCpXWY8cPKx8oJma6XAMao8NskIMlHgPMXY2cIaIp22gq+HjoBkEVGg0tYXDRQN30Co
B1E+aTq3MYKzACTD1p/dDAx6f17YE9Qawo/j4LaT0y3cl3qAG5D29UqR7LkfsZzrk+ls5NGa1JtZ
IqRHq7UWfv5CRW9OZNo+D7o9YAFXSOxVo+IwpMmGisBNzK3qNWypdsI3Vwa+BFvLTiIJ0DM8glgi
oE85xF5xRO87u5Zz402vDEzr03woDMSkIGKxLjWYR0TfrsG+rO3WcOzEaYV+ZYl8yfJnY0TdGhrp
JjLkl6ZP+DmHeDasTLYcipCWRb1nDXYV1sbqksZQPphVt62DfEGSAQBc1vJNje0SpSFGHxKjLrso
x/LyXU5URwZcuPE1SnT5YhHZ4dxnDWfAFQXMMhtEOR/M3ElDe1WCX7DC8SpikWIl08Zvc5a38vp9
6os9ivFDqEXLPoC83cQINFlJS6GFEsp7Jkg6y7C9hScpUHYkht23qrWFLSdqCx5+Dj5RNhypx2FQ
QqAgR0r16FcSH0G81gayw4X1v5K8/Irl1G1ZEdeZ7IaOvU8Qo7QvV73vu76mLt5Jljki0F1MjbnW
++kuMvyPjN2Yl1xrhb7Ag2CdFXZLno7LdaCOMBVofJA+EeVmdghEO12cPDN2YkhrkhS9mZ2xDhh/
QHC4hmyf0TndV/KtX2inVBdLH8hCPARvBiumcZQXqsrK00x3E60B9u/mGXPKIYJGgLt0V0zxm2SW
D9PguUhSzxSNLimrjjmZ666+bzXafF671+XsqVaKYz6mO3vwD6CKY5xf0QPeXpl7BIAmIXSkA4MY
uqDnG20gAwWsRckXKksuAv0b6A1BNS3H1DhE0IO1Kd3J0m1hIS9urLNWhS+Nl92wmF+YFUmN2XiX
1Eo94/IutBY5WJ7CCRvI3aQUN4m7Bn9IXqYvEsYkpAQ8iOVNrGKTaIMXRStPKYGoSuydBzt8iUDW
ZWrq2k30IiLjUCoZu3Tv2feISDHavQoITR/lU1UW5czW6wPSb9R31QqzqqvH0E8KwJWpld9UbAt7
KHCTEd92z2R3wKUn8jIrgU7YMSmyAUv28iASSCb2h1GW76mS3xAcdpchPoUWL3HjMq9aQ8Rze8ZQ
cN1vjVh6GUjclSrtNAzJrk36fR2YB70qb+pUu6veDcOU2Kkq8qzf+tZBs5t7eBYoLBtsyohsif7o
Joo2SVY+5GHwRgSFQjpjfBvpVbsg7XnlmfjRdOvsq+EHXu14fkl19z1zJbT8mNQ9YRjyFqPpU04l
xMj1A2xOinHrKstvQC8FQPHFXTx659QmmygplrlZrCWtteamBp+ouCwlYK9T20Se3iniw4qreBHU
2QukNkLIVLIvymzusW8B2QdSzIK6bJaW5JZZRo6ZOqfVAGPT1JYEMZeYjyecDoDMrOSmqqsVQd2U
6RTtpAjzkCvRhy4wUxbGGT08+2z9RUIr3cfKWmpM/DQZqXL/l7szW24cybLtF6ENg2N65TxTFBUK
RbzAYkqMDjjm4et7gaqqyFTfyrJr1k8dDzASlBgUSQB+ztl77VQ76Bmzx9lKyMCEWKWVUSevFpDA
1uuhwkD6h/6qWc8TQMbEncA2gV0LmCNW6p6Jz7WbnIaJqlNpx77IUGA7BzQyxBU0r8KQO5sGmmmA
rNMmvA7o2wVu9XRWzdL/G/PgD4HDuHHLW+UbZBAA+joPRvGswnJt6tW4kN9IDma5ql0hzby4FrkH
TnXULDpTowEIzIsvlZWirvbX9D83up3sUNhxGhu3cENuetwhbv+i6mg3NBxjGJJ9sPyWnjzHNmoA
q5xRXTez848GlWtHBEZZGydyZs4q9nY4BfexuQ0yf+v4yb5VUD+C4cXMnKegJSCC68DfX6Fnodf/
WNhSOBgOXgiynbwPC1upGBHnGQzILIF8Vr8CKlgF3RW9PfYocm0Ghio4jVoH+2pnQQ1c981N6N97
7UXUmBtC6hlKnv/tqu//nARPUC79+9JwGWEn/3NhOP/4e11I/sN/CRSvwgTQKTirzh/huwBPM3QE
dbbnIS0wmbyQtPOnytD9L1J9bQpJnNee57is+P9ZGdoOlaFwbNdFz0dNZ3r/P5Wh+OsS2qE4hd3B
VQwNqwXd0/pQW2CyGHJpCCI9SiffiljI3ZC6Jau7NEExNnRfoK6kJ6cxxLPGqPhIAOf3xz3VK/FM
PCO8ROALu6aK7Ge8q+baq+Vdt/vm7DUJAd5BSAIZA5Ztqrf9RQttNhMH0lBh6fHnu48HHpt2ioqL
W0IlMoMzkzb3FmVa91QG36t+cm5mojm3zmpMcp+yz49degFP8k8f3/+joPxrueXoJi0u17QcU4AT
dUlC/Ou62EIPGbo2NEsU0nc3or8ncLP0WEyDQPNJvbOHVUmgAtnS/fsR9u+1Sn8t1DnImQUaLBf5
pnicmR8f159qWQYt+I5Jkds1gXNFXZjcFN7MTS9o8rYE190em2G03V0Rx8jBmBAvJi1xtphLWLER
OUVIJ4zipHSTRQn69MRFQFz9PkQfaDPOJ6b9HizT0ahfBrfuXgyn/RpHXGX+/k00/3ryclCV6Bbv
I19tehvQEOa/9E9/yTTW9E27PsDOD3u6toW+tEunujR5Hp8TvAI4sJhWl4q8ypZ0epxrhob/Ney+
E0dFo9jvbqmcg/Um46tWxT1thTinNqqQQnf9pxanyVOIWrws735Wf8IPUx9gzfnXx6adkv+gXv+g
s3LmL4XH4s9AQkZbRv/4vTAtKxqjwm+2kgy/jWGV4a5rGuyQpXm0VXazarLIJgO7cRcn21hvAa7i
icywCu7+/s015tLsd8vj/aXYyIZmT4BNL/JDP4fGc1vYJRRIGtTPfWGqq6Vb1wqIMvVqX5lPjFtP
o5Nbx77/RTpX9R80dR8aSo4wTd4GWhJIM7nO0lj666ebqVGvCRyWO9cFuYI1Rn8TLP4WaQ1v8cOt
OpvWIlIEkAfYrYm+OHWG1gFL5a4swl0Cdbkgz4Soz3x4e9wKU6d/v4VLcniLgqpbFNJyVsQf5zsg
y85T/wPg5vDES7TfNxiWqSPbkD+benwKDgMstsPfv/HmxzeeP5wjc+7oOaZjkkT617+792TXJFmV
7Qq+lQWBt2WvGBlqIZmTXhmfZ6jnwrKJIQhTw3hRkYsNqVHZNje/Ma3+oUEbgNlwikJK5XgO6KjF
eIxSVwJFmQmB5ZBs//41Wx/OZ45Li8124JEB09HpJc6P/+lIDEZchr7ftntr8sengKlb00vKoHmT
+ieRS+L2KuB5o1NmrJCiHEWfSN/0HuR7kYzDdfC84fq45SqCFgPZnR73DIdliGI0TgiTCFfCK/wd
891pNfqd2jY+Gb8cquF5cooRWnXtI/OI4+8To7swC49SCe2gaEzeHptScqXIcUHufu8beA3/4cz0
oV/I0t9Afs6p1vB0n27tx3baRJMSkJnLMJeR7CbHJFbE3mWaN0GGmAGdjbeMsXherJEegBzqY4Kl
9fLYlTnddNbMbqcjvmDACk3r8tgANdGXuiWzdW5Z1dnGnzsZYfUWAA+PJjl9s6Q+rJrev4KYiJ/D
HENi7uO1Hpx8X1DJpQGAsscmnm/5bqzvMEQeHrtIva//Q3fP+nCGnt8HRPj44y1Ovv/TuuJjNElG
mg44VWnIYCFtT1HChi7GP26FE7Hhfel/f+wqmWmChmTSUZvjETfckwZ7dAWKAl96mSfkJen+USRN
uRKt4y/1ZqieQg8FPrTYciO4sPqLNHedY1+O55wwhK0e92Bu/CBeCamLdRvpw9Nj40dDe4iS4ovQ
G8Xbg+W5JqrII+gbAvHfHyCIrf96OuWdoNPuWS6MGZ/txzN7pYTVIzLS99SnOEgb8w9ea75tvCA7
V/MGYEB2rjP/82jSkOpKzTn1zi2plDYu+ta2zsaQiHNTdda57st4QxIJhvv5gSmpP0U92oC+UzXp
vDWZCf5UX6Ex1VcBE/zKt7HedG371AqzX5pmFh3Naohe4wDS9lC7X2rfnDY1Y4QtTWrnC1hhGyra
mz4WuHNUxITH7e+6j4WoisAupwJogJ86qVr68XABr5FeCKryD+lYkIzZ6OlrYzy1rVKfu1BWFxDl
REfOd0kkihYZaqk9sXEOA6jGiY+5Lxkh4VfuTCAZXibJQusTEzyhQXTglBc3eLq0u9DnfCaz8Vvd
x96v3PrSU30R9LoL7c4l+NQW4gulYquf3m/i3aX2U9pToHfphsQn/2rZlX8tAzhGkVq3tHQP6SQo
YDPC4sCI6t8tLwBSlkfz+rHL1g5wGdpyDS7cZto8uHt+WoqtZhMIB5o6pFlSdfAIPCLr42zct0HE
QHNeyT7WrrmcG0QidMmKquDTRRXKt7a701Xu7o3RwJ9UXkkUK/uadBD7sQf5hX6o3zsIeo9Gg+MU
ti8q/MaP32TMtNPVEOoQjLqOXL07icjp8ffON4Mm6AAPBW+JGdbbxz238Dsq/PmBx4/4VNcnHf3X
1nC018f+3DE63MAMtSd7tF+UBdfUN8N7pVXOSy29T626t4HZbetSt45uTorj4nHTNolUuHlpN21i
F3DMtOs97Wi6hfFd5DiHFUyPJ92I+mMXWYiigIefA0LCZ2xqcZnXORfdrQrAUi1tBX1tpCUZZvOm
NBkIcz5fh9qxyiRYEwtIZJwb7RcQmTC5rQDOIkqKT22ZbdJ5f6rjnDX8MuCMp/u3vz96H2rlP6+F
hMM/y3Bd1mYmnoUPVTJoBXxOfPt2lDjaPkQfU/cqWOaSxOReasGKtXxO3LKphp0OKRcBFKzCXtfD
Vd0PDnxgLMT5JGzAl7H6XJGpgaJrCNzsPY0zRvyD2dY8Mc6dDevzXXTrJ7smr5OybuFr5LR6xJ7c
hjHFQUyS/DKO6SqUNijEwmzw9WZmevEsouENWZhHK5PFJp88+dK7OPzJnZW/Ko+YX/s/nNo+lndU
MPMiDZsXl39Obx8Xij1vDAQcgDUmqaq2H4waJtim3Feu94yKkdwMRI6vfT+BKSA0gHwceJF6Xjzp
SRmdfK1K6INmTE4CFmlhalWHMPLxYYNseoaj164KXI/Z1A5Pad1VW4SspPvmnf0qaQ9lheF+nVon
Wqc9QSdmrFfM/5BfJqpxXhCsiVVVVOY1m+xh29CanEjz7GjrtIVWvdoi8Fd6YH/5+++L4ejexyuf
YCX/qMYNPFOUJh+KXn2osQtzYdyjrquOoEgCFwJoikwQDbAFAHAExpQZRnTKXURmUZEe6qKOTo9d
YtJvYTYSgW6kz7nLRX4RHjw/Q5QWROIpgKzwtYtBFJKM0NPvL8wFFmmCxwirtIk7HBE7xg6rrd7H
S07YZXV+v6l3YXywbAzg876myHEYlx3u18d9Y+q3qF+bw+9dj/3+8Dz6T4M3h3lzyagXXVTqBE2s
Hrve95tJlrzfJyP0nzcTp9bXA/26xeOH0jh6mjDirry2ICTWlt4rULoI4t80Yn3mLtlrKFW9qCR8
nrsZV22qyU+FKN0d7Bo0zGHUD3xB2AThP28lJPSSPCsg5faPH5IlqXkAWhatGxAqZb+psRGnoiqS
T2nOnK4Ky/DwuJsHtr7ykkzfdgZCDQarLaF3oAwej2p9p+8AiwbLx10CmrKjUjp6vwjKru70PWyx
pL5VhUe8n7KqTZWL6uZEUXO1DFZopcoOhLlHL7am6dvSsjIM3Vb4kshKh/omD4jVopfHLnimN1Qi
5WX0Bvz/UYOUE6DFLQqDdBP3UpFMYiM6GUVPnD1X3M3j4Swu11oD25Yiniy/Vr7q8yvyAuOQ2mV5
6a16r1V1/ga6X+7pSDirx13D0jQQd+0dyh7mC2cHckmcHyDOx2Yk3W7Xlu0nMDDGKRgn/QRKSj+p
Lgh2cWlpq6lBoBahvL0JsFO3iYUE58GQ7KFmVOchKHY69N8T4A+wx0ZY61sDNA+aVZZsNV+/J6+U
1VPDp1z2+fWxu0PPsndLAAyB5RMTzbfjhZTn4dy3/ffHPdMryxuT0k1OrphTEBKSdeUz6AvrRJ6q
sWxVPH6laj1r1RU6LRHx8+ZBBf1993ErJtdKOml56WjmXr12AOdWaw3xrtmXhhgwlGvu99oavF+N
9WraqodrU2cXvZmmr0MiSVbVpLpX7kjEtMNMJJpYvpHgfihzqFNVZpXXTusAsrLUJlooV0AlhotI
0+6tSBxvGwSNvzbnu6V04FYZY3klM+J5FJN31sJy/3isSWqQKDo8F9tsxzWR9eUuHdDIIiyCq5UP
0acsV2vMzuY9NhEouAjnj50O4a+akoN03FVfcswPjqxPhfLJUZ43XqyvclMvzuMwyQti2CUrOlrY
5GEsBlljkpEElB/eb9pZWKxl47+VJRrAwVWsCRgbe3EDY/Bgx459NOb1fDiv7EcuWUer+GFXA6Sg
BvExgYrGYiBKwqzbo9YhtCJ10DiOkbV9LPpaAUJkRPZnK4JS0OAlhZNt7Fr8VL7/Tea1v84ZYI2G
+aOxgh/EjAWooezsoqV2NyvIwqVfd3dgqGu9d7wdZijkg4WttkkaXOE/ZBQS+j828XyLQsCESVvC
IezMuGAUF3j7SmyGFuWbO/LOZ/G5DhsdoTOh0JWn8hMMg0PkSbJ7yTxhBZv26xas61EPpnFXGWJn
R6U8FwxNwlBzdl654/RkrIdHtYeq0M7UtMpEeIstluI9a4Sol+WhDTVW9oW1iYa+WvpmJpeoydcF
/aljLcHTwZm/+CND4KgKulUxmNpJT3BgtJN+9K0a0mSUAlF3INRVwlMHFzww3q6WKLM2QmYoxmJH
DFl5sKpmKHYWduU5iVsF7bFshTo8HiukCZDncd8kbURfP27WfaTin3AZ+Y3HjsfGmfJ2ukOsKA9J
3lmIweaneb/52Pu4//Fp359F93S+OB//98dvTb7eIa74/VxVUz/HMcf1DBtZB1bLHCnQ7BdWiE+x
3rTfDHdqlyaBHefOCUhxTQ2SO+YHwPX/KG1qnGAE+FW07i3tzOmbyjoC/Gygrt6YH/VyLFcdMYX3
pFAVEZkRsJBE7+6t7bZ3YVZkfTfjlflndyekDAssQS3rx4Ncp6snNwJ3w4RJLdMGb0luawDbJYr4
AUc+i/Q4AEeejc8sOKoLyN6D6Ozh+bGxgb1QIr626KV/hIC4cr0PvoQkRq07adfHYWrda6lFP+ne
HuIi9BjUu7+ydEh+DJY8mkVqId2sPs9yMjjGEd8bayr/EHVKF1s53/wUcI0tpPGZvgJM3d507005
bfKkvZaCCnEO53PA5r8Y065d6SAx3/gCWQR2Ca7hbuS/NQH+AdWF45kUFJCUDB9WIiTInv6k+FoT
GsCg0jMu9lQ41yCUEJ+a0P4qgo44h8zH6VDm0cqvgT7ZYzDudENFT+O8SWuE4QPUfXTy29YQaAd0
0mIirYORyy0DWeIlk/W2w9ywUWCZzLpKL65upJdOuaBuDCO4Z7Wb7ltG9OaqHazhOEptQ66petYI
PX1mgYccJs7krvSVQgDDAy6raLPSGiqS0jzUIJ8XaVOoQ9DMjPD5k7LmD2icfzWEh7d73DXLgbVm
ap5iZuibzMOCAsRXXPxysi+PW4+NpQFlL3IyhucxLc4oWHiuIPEuhXOAL5edhKb9+TdsbZsEifzH
zz5+QlOK/vlUDavHcz5+4fGAPqbFtuf92DiBYW+B55zdDPSZigbrUGj+qbJlfATDvui6IF4XHEoH
qW0dTtLoqTsDHI40DsQvmYzpuTI4EZGJPINcqIG1RCMTdNEqMRRk0u5Gv3vcS1YuRCCza4x+6PBm
TmDm9bPr4BgYoTpQi8u4JPCNQHVTDrBPCTDMUrUl+PNSwaw7464Rq9B1je0UmjtsqrRQO99/8Ywg
WpiFtDcw4r9ZVlkiTVdv/WRHK1F3+drlSeChIWaPQUMKjZICyloZu6whUVy0yRohDku4Aj9Y7ylG
trplPftM73cgjAlFqbBpeW70yyEhlOF3BVhMRU647uYEXtuurGntPQJZ/UdgbjtnsfaISIoisQF5
kXvxq7W1exv3xuHRX3psCnuqsK/AUu7mtctjnxgTdfambtP8a9f7g14/UvC7dBn9gIYUTqxpT+fy
j8dv/f7hSQVXSu3uGOKIIRnRrYcNsY6c1ZxkOJhGfvHmNOGiN+TBEe3AqnS+GSWBPICVG8Avz/d9
guLTxePmEOt0Qh6/Bf8Mv7YW87OPX4hJoZW7x0NOhyPp+Nj7+/E//er7jz6esKGPjkF5/h9//+jj
LlZ4nv9x8/21fNz7uP/vn+T9P/n9pO//f8xsY/It+N4sY1fMPnBhOAOQegwXNga6RebVGp6pINr3
KJgXZeIuVKz98MmaX6ZE0qkYzCjj1Ikhmr7qI5y/ORaltNaTLSGeyyHWyDBz7BH9kR8vIu8TASOE
wM3qmDT4Ts4keduTTVui1haSoRdZGtRhekbJhHqCj8dAXoQ5xIKLloWl+GLghXeWZlJre8oCFP+R
vjcTcrpLVQxLNDhuz0tmdf6Dxke/kj2ZkG2I06UkCIaig/FN6BCBWPifgVQvYOZwNs1VPWekgHOe
AuOcmA1xQy4AubCmgW9k+rGr0uas1w6KLZD558RyTYKmw7Ph9Xenu3qeq5aMBvB9A71fBQMABDFp
0VPriHhFt4MU1xTDVEZ4nlKNhBEkNXTpu9rUy8XAoIp128iZ8VSM5Af6BcSqJG5ffJmgekHKtch6
hBxVXGI/gUAXGFz6aoWpCT4d2WrdYspw3IysbTd8PyMcJj9QTj7XXbwzoD8s0bpDN7amja3cn5rw
LCCLjUnJAIg6q/YNS0C4gORwGINxtAaSw4Btrrtw+ioDdDBanWy8QYDgM0KN+ddNb3r3yCB6i63t
ECfe58Fu7nY9p/iNMQvIlAGzhj1qGrVpa/Z1BjjxGgIXZ5Rm6QdglpQ4LTgyx4RDG/50iftQjrU0
pNZufZMvjaZFxbNfQmauopGoKcyOCDyGX8FoPntG8cUQ2M587A/wF/OvKSGKi7n5upzHlIvU1hLO
sene4jK+0QRCKRhO94Av4l5bq77XlpRtDuja6bm2xbWMQWIOpR1ugiD0d71vXsyuI0V5PLa9oy0q
CxastMdl0ZPJ7hsXInyN9VRl8TbEa0XUYBlEijFRfjKk/BFV8KljBUMVWP4kmubIqXwXu25LBpyV
L8JRx27m0ASN8SzhlSGkrDQX/h0vlFxlRfVzYiDTNC4Rym2FdY5UuxVR1BgKlWYzgRlKdKgQvwcx
cdT2RE+GR5Fm2rIkDHI1oPEugoI3xOrcdW5+xymHycODmCint0Dx3XFMRrNMmPiYeYN0P1oxiTfR
OpERIHoauV6Qm2dIoP2xIZV+gYdMc72NhYumHKtm0QdxvGSGUuAdoXNsZy+CoOb9hCL9UqfyCK1P
IM6tFReWpWcdWt408i2rYSl9VuaJtLe+7p1GwjuYrsRyC4vzWUq+JwgWjF1gWIRFkMBQehOnjiHJ
loZPslzoAe93K+u7m5ULIydXuuJooO1KC98CFtjPxpXay8G7wYoNPYAkYB3DNybu7WoIw6NJ6CI0
zgztGTmqC8vsfhpyYo4+fc1cc2mo8SUIPf7byFl8Id3P4ijDrqli85j65GLKmh6khTMNYHv3hYHL
XjJExiMbBa9To34leTOcGVOSaCnXjKy4VBvxwDjVJqGmo/JZiBrlXZ6QtWSYn6AjRquWphxfR8ns
29ywulujErh6jPiWutnqB4GDZgRrTjTiUitYzE7Z2C3GL3Y6wew2SvUUD8VVJeMn8lHbTTeJnaKp
sdQLjiIkf/Bx8889JfQiId1gVVIbEydaNOidoELS3yCuiQKP+ZYXETFV3xIu+FhiYv0YgyJaKQwx
IO3HUzIYdFbk+Jz4xVnTpvIZaa+21nQ3WUYaVoS6gVjSkGZOKxp3JKrRGHVH0hNOgG7bWKAjPadT
/z0eTK7SAMuXUSiJKUc3LB3EkzBk06LGnRb5BH2l+MmpEvtmpFHbiJ+Tx/mnG5tPCYuhX93an3al
6Mx7U1wmLcsRevP/jF5ITzrTLqq2TXRUmXvQE3CVedK/BlEQzcvAZMdZRz+XXfJNuN49xJmll1Z8
YPEQQnXs+44wHZbNre0Ni2A6gLTpr1beFBCixZPgMsOH3r+Wuv2HPrBqNux45WrqtcqCpzS7kJWC
SLE2nbPq3bM+S/7a1v5U5MR2psxOseujqw1MZ8Kwp4XLOtInsKYk8rph9CkP2phDoz9OrJfwmfN9
57MjNMvcqH5Az1l+i5q2PrVjdomV6e66sf6cVARWVegbWdNMCPinjs5z4q6VXThYfz1rNYzJ17wI
/EVDQbmAF5Idxo5zr1OikQ1sScMST7oXJ929AnHNFID5VHasIiY1aZ5hqkO3uCzTkuyvPNzkcsKq
PDLKSA33C5b+8qmDRbzyET9fIpahi7QYRpYBpEcB8HlNtCHYWH4h92nTJDfV3HuS4zfGKE6yrrKN
M9Y/pyHrQCinKQ265tKa6PyN7I+pACMsTeo1vb4UrWVin8oVSsCa1MyUKPOiyNyLcvqfxRiRRwuf
D6f7SpC/QxfEiz+lz27sDCs/FZLl+XjtGgT7beXSlHEHXJdltMpbslIQS8pVXA/tivp/IsiFCGS3
mI6j4YqXMSROL+lKZ1O6+biDubvvR90+50N+0SJtPLvtsDGyKVlhQEMa3nhcDFRSbDTZZLdgYFmu
zWmZRnGwoq3R9/1psINdGYKad0LS72qMyXs++l8KwdA5bw1gjpIcY4xlu94oOlZMmX8ys7kz42Xa
MTb3Qz9JgjJRDM5Bi6HrvEornW4DWnonbj5nrsO4yvFo6zTNKSsVqQMw5ZDnOO3RMfmOqiDHXpz8
DCi8I/TZyCpjky61q+Mmxu8bG/GRKLTXadLzlUlcOyRLmGiBj6GizgiB7Rz+LtLRF2ZgFLtiJFYg
bjyCkecYvXn+ZmGRmCzr6BnZNqTPuAkJKdk4rv81H/C7NTk5tTiQlgyY6aD4VYFh2vui5051rlrz
Jxe7tRURwy5bhO12Whz6uaiwMu8fm15KXOuPne83fz9k/OuHHvvAi84Q0H/tdLt+WroJh9+H5y1s
zNS5Hn2rfZWeO5quh8puiZtNI8SpFRpaqxOXUmM20PbtV8ViWUXki2ly+t7kNAqoPpBvgz7ITHtZ
1La/h7zMjFFCynDdu6M3EI+gGK+TSZKzY/HOprTcdJtmUQ1ewS/e8hLbK+EyCyi4X2Xbfs8RtZqp
gzeVVEVs+P7Wb7Ft8v+dzRj/dWV1jPujmfgLq50hZ6nBJMCr0n9N9TEiQrcGrlFYV3f6jGKwXLpO
O67qoNrHpFzitYEnLpv6KRjEkVbOlTCsn9KINx18Tsr4V6PT/a3X1Ex3pubO8RpLFvl2Qe5UU4cl
hgP9WYRc5zIx0oQb3FXOcHPpVT9oACaEX8HAJ33eGDRvPWaCsYJNDy40UqzVXc5Mj4jmXOQM+koy
LXuXbucQXmVX0ZmT5pocy+84rV3yXlS2YhCxrNzvAQMaAAYOoRwR6/mibp8KFGJE/C28XodDkbn5
KgnOpIviwllmjTEeiglBNPU0MQS2cZ7KF7+N222sGcXZ7NK1nln2siXB3G19QVp99FQ2fo6Pn6+p
NrSLx8YZZtdnE20mRjd7LbMAAM+U6Sb+LLPevZtTsaU1XqNId22SRRRLARAPC5Opy82yWK/RKh1Y
2O/AacDmJkjlHJiHUYsEjOPoDTizjwgMTrxG28avbH+HtOpVWY061rig0gS9RtWjd09bsot0mxhw
gRilU11xMcvwRvwYy0yaiOFAvGk9AP7MPTL3BMMmP94iBsjAN5AxBjVi5QJ6praYxMI09D/atL4N
KjUwRrjjMrYMezkkY7oKHb7PSARIfNH5bCabNNVGH2lZjeuoro5S+C55O0JHDsF0GnUYQaghKtLv
Tuz0OxWYN5jbxdVnwnqKyamf2iBmtTYxpBhpV7uz5a0BDj7K7JvjUQKrCsqG1TcDjKK7SMMCmYh5
nkbyvDXLeQoxom1szQ63JC3gJ6D4pW0vaG81/Qvly1rYwTNz+RwbPFc5wnjiheWyxOH4DUsFQ9qw
MAKQdsGjMFmg1WT6fGTtuyYjYIhLgapofqVFTDgta0EynkPYxWvTv3RtFeOB0uj/pByj9gQ9o5MF
7w9rmWiObAgrvzymtFEBwS+Dzkd8D92a2Gk8Ed3MOte8aJuPKQHFpAiMYcabFrX8QfihOOHp1Hcp
lZLb4Zh2svhHKhDpRth36CSy8suKMxA1uen0kY5AmG87iwtcqhWzHTrx4UsIdxsOvEA0FTT8TMQg
EyHOadm3yzClszg1GAsgVAFDOdBy+DaKZn7VPaMlDsdICBplabNICEjbZra3qRh2c6J0p1WMnxoo
NaVq17eAAULzPkajWmP4Ois3oJ1fVsto+oOeXjJbuSA66OJ70iUvcQfZ2abxi7FB/wopZGOnw8ak
SF+GBraJyKs5G43VtYCM3zUM5QzmeovczyKgScUhr8jb9kz69WF4RtcAK8DGshMEdNO4wDO3nn0X
+kgJqFTwuUS8B5TeoBpCMxhVgKwbgMEiqYFM9oTMaSOMFjASNJQMYsujaD0A5lkGbrSb1HjLFV+e
2EMBUufMt1uK4LGxYDIkcbiuquh1aHlaxzpOXfday6MMbCJeNMVaP2spQg95MMF5HOtxObSkhQ9D
tGE+tw/jOcnY2WvF8NaYY7RFMp7jGcnJZ7c5HZKdCe+J+rTWsIOBFH/V6YNobn0v2p4JyZSTdsPw
LCTCBDC4+hJG3ZHT/4qWcoh2sSTnNQtOceVsC5xeXIMDTrduz9kLFxKF4CGZSxEl9JpV7vBEvual
yNOTpnWnGjLMAhPPW+gruZD2YiiBCxASFC3dOiK4K0b6WG3CobeOpN0+i0BC3mfknbR3ZYHLrqty
m3XxhTEBjrVUkBkbMxsAUdKGIQtfHxlil33mCV9su2aRSDBQyllqPYDcAZpVoFsOP3lWwHqHNEoC
padNWeT2Vte6e+53jHjrHRD9a1BC+S5xnmw4BJFy2M668Ig+QJ37NgATPjoFK9XQ0kgg6cmjLd2q
30kpoDiD9s7rSj21xHku3Ma6JSwMAKKLDTwDEkriPbE4nyoZ3hUUemwZ1beqA/tR0Udi2sdY8haj
Glj3hm9tOgc/Ykd/dKqdbyWetSWM+WEhGV8tVEn3Ogh/6pHZrNq+JhAlHX6NrArKLCUpq7fDld21
u4wCYJm0g7e2FdeJAdkJMiqyvBPFVa+z8HrlfxhuQ9VoQQ3V/HRBWKjiatS++cIFGAByHoUjYZf4
6kR1zw2+GnGe+ou+7OVi2KhJQxbSWDqMBZwltlQ7mJO8D6PYNIIcDxUZMU3fZO9Mk3OQiQDi3Z0z
LwHKigpyKzwXl5vPQGaSBMcwRsjy2pt/rVtUI5VAoW4kFn1LCUaGhsOKsEzMr1pS/7Coz5gxLCSp
Z5GIoB/p7uzv61YDRWvesGLupxaflUzuswY7LIJvheeTzRQQsztRHjSuv5giMp6mqCUOyYXKlOP1
QUe2D3oLpAiP276K1mb7LAnNO8qi2Dq2JHA19ixOtRTmdh5vyZ2Q6yyMN7Wn0VcKoU5K7WdsM1kM
goBU0TK+GCbNeIIq7V3owfzwVf2pgcdaWuPK0CQGB0GHpbL1pzTu9KOASrYKsz5C/4e51Jg/CVya
EgAffQLjiQPCp1u/RHgQLxVw74XdUGyX88BdgFQRVEBdl9DhJyWk6AVdbktfFqHImXroTCyzbI3O
khijCuGg1wAAMZijCGjhTN6ifNv37crOa32FSdJbtWR5pTHRw5XYWyVqjDkZ19CpboPJhETZEmWE
eHTZBKh5yWNZOfRwVeFwUi9L5lJFeaXFzMsJ2369ovgkM1onC6kgDx1M1mII461N3CJ/G9Y91m4m
qC1ynvIWVx+XzbOWR3v4FtijW0cDpULSmvCxx43iLkvdv4x4tSEjtAzfh3KpDJZ5EDQSBr5FtqHd
QXqBVbxpkoMgU7wsGiXI2sQpIWgAuBnBTCpp7iqzvjIZ5wTpqF9mlFIfN8bC6um4obxmcMulOG9w
TqCXG7eau42wt56D2r7KCY7R5NKGJUB1XMske5F67Kx6pR3SVLooXo/EN/Sr9L85Oo/lVpEoDD8R
VcQGtgIkWQ5yThvK9rXJDd1knn4+zWKmahZ3ri1B9zl/rN4YdBABFcO9NQ/Vdbr5r3mRo4mtxXrI
ZT4mkyHwGI/ik7Qw8+6CPbnmtCf05GeFj4mayrQAqa1pr6vm2xHdwVPMhFVDCbAZyn9aA1KOQ38g
lvu73PS5IcHIs3LqK7P/qTzmnXY55s0c+2uvjlMj1M6wO0p9g4wYyTk4LhshBW7L6LJRUqD7t4E+
9ZHc/D3Fsk2ysjo+DcSK9P3sveTr0Dw1voP9mv8C5PUekTGRQeV+DCEB9mis1c6dDe808Zop/JG4
BzFbq3o4eBV1P5tN6JVEegraRshNNYGKFhYeXdNZbomRv8sEaPqE+2dP9DNQn1iu8FOHS0t+W1pd
EihyGppMaDOI1DYWdhmj30MovZR/rrkF1ypU0UzuBo78IE86ibSaWhH644r3tV6WKG9TwKw1u28d
knqK1N2VjCsc3U5DsR1+aNZ68j4LOGJCWegEUpHEvMAUgyqCRKhLghgdFNJALug3fOvgPMjo7bjz
vwKj+1POVFzA1Oe8D18W2smstaujaRoR7pQ+H7M07lKXy6IQqERTTNDYhUSKIZmVY7X0Psx5Ljaj
a5J+SR9TVepdzc2fBvSS2F0JWl+ZR74gPMg18FHonYvMLKE/ae+DXSoiV1x7fXGYdFYghXC72Nro
OvOr4H0NciT3FIrO/fwEBh9GKlfPVopTQ/TetZO3n3PVnEDGuFyHZ5uylf2G5nO/9v2PFvYZ9qY6
eIPrkBHSxk6l3agkAK4Nq2ZvV3A/xCPy3nbeoVz1QXCwuA3XWtBSXGYVtL0pA5KQaPTl2PGdrQgf
pipGjtMQJ42Fark0ZVWk8pje8KrLtKW9oL3Fu1kfNtY4Qt00h+EUEvn1/7ijbsi/bC1TRfXC4WaV
59rti4sziMu4YASqeva+hTebfZkYCvLYGyljZfscFRkT1vzlUqG7ox9o3q3afJDuiIg1UOMezfpp
DNuvprQt2EN9tuREBpZzsSn7VDLZV/zEtKMHlrVfmoyrtyInLrUe037a6LfkhqwlJWV2Tp9lVhxb
FxmO7fprTN/kNFCEViml4mZ6WIJL+J62b92sfiB2BDtvcJ6gdg62ZE9Pg7p72qb0Q4XIgEVXHIVe
BZF3+GR96cPHWJe4/GLWwJNAZnKxQgKqhh8AxOK689W3qFhzEKn3BLKIl9kuxdGZrR/xoDf2d1KQ
fELlSrUbyfqMiM4a9i13ihsiC1ANyuJq+cigm9G+uFe+JP5lmeCTlgDQ2UG3EqSQw2HoHsucNLsR
dW+SNT0aMbC3RrFf8YXo6r2XgqrUVvMkM/yr2dw7i/iqsUDQqqIZdGT/mA/Y2tI68ZSLW4suUz1p
iN+o8qS8ytlDxWgBSRM1QxJrkyVmyyxdp3yL2wzlun5CemdxyYgZZQx+GkgLAKVF8VZJ1BX+SDSe
lWizPTVo9idLKXiNiT+h8sSoqQStzPYOITmTqk/3icfv7k58yblzSXv7pbSxjZkEf8Isi9N5QDZM
vKOhOjsaDPUFdxyXOj/xpN+OaUkvWdU3Ozzy+c4pctrtiqTbnIf3btbfjippU+Gnh1X/pGaU9tOB
RInL+ElAph95BRmpyqR2hjCOKB+m58IY6SsSOUoDlyVzXSltWUK+CCNXkt6j9XcpDbkfuoGEDHvf
0wxDiJhLxQePEZ5flmCytOjzoNWq6iDlfdtfE2V15MWFr+RY3ZeT61yVyuSD8T8DVkP6nrn2s/JJ
EaCjXAB8UupoHxtI+3NPfeEgj8u3Nu6e6PSGyR39pPAYHQaLZJPJ4dGstyMzM6gMlAJ5xvcEG/dR
4K4TlX4hr3lofZr9a004F2QGmVj0RFLOyqbkoNiMEFbDINrZjTWW14oqxoO35IRd2AEf+qVZ+XNO
oX+U9UrjAB7BYOH2TT3w/y5IYx4t+MKicve5hTX7kvCYClcBNbAVuoL3hVI4Gk8d4iWFf+2Xl7og
/0KKbGUQkztwWRxRXL6XC70NgYkHquZ97Ko6YEaguLZMaRC2RO0RFcGCk4XhdcfYTneWRwLosQ19
lv1Jxapu84PdUrCY81KniHPQMM0egzaqHASCe+SehN7SC+7m1UOq0ste+zcQVLsrJZ575qP9YvlE
ZE5vYUn3ZqDWL2zwdgIs4e5mDWcyW8SFAHnFjRt7he0TpEecAYnFTlZT1FzSBz0jhN2pDGqV0NA6
hSbxpbg0OWru0p7I7zt+nVoW0ASKoaopFhk5ZPzAxdzamSLX0OdaBUDbE6Ka0tHNASsLMhLLEcK2
cEGepmoG8ShnSvy6ktNpuUaBbu1X02eQ0unRaXtUVNWcx3VVHHpzOV8cEggtBdklY3fO9ZiItn8H
96vwGFd0nI0mrrTlewQKOJBMs89WQnSFD5c9zDioihmUc0n/At47UdMmbUr7k06sLFILuOAo1HuA
WyWqajLR+PPnbKvv6rWhs4FIJZyFRC44NBl3nv7dEFazrwZY9oqijvPcwUR6HUy8PpwLMg7c4YYc
lCJCRXGjQ+oA2Q5zX/SHrOFRqzfruZUw+ghMbIRo1JTSvXXKV0RPXpGfOPYaGM+LpLyZz//DCBut
85inOfC039O5cx7ND39yvRNKwoMp64HiMrtPQvIqXFu4h0AQQCvL4GfBBYJuV/BcsIFDpeJZoJaJ
gq1oK/iqaEG1yN0jOmeYrrd+4t03vIVUXRy3pseXa7DKL7NBQgzZyxwVT4bgvMC5fSca/6oqmNmA
FrVZ7LyFyt65JqxnoHMrrYc18fj0J4o1qb9zSK0O4G9Vdevk6BOQqf9wh/7Yy0A2t7x3JyfjjOX2
Fc26ExaZmcx80eiMLLCUTMT0d8YN4m2S5kNKHlCHATxLGgv89g53IRqEjlm6oW8NyAoFm0uXoBhx
lAZMrkfI4pLk1cjcqjxp2eosYyGODDPVQATlrnsTJtFehBUFcVAcKJRIeZH775aCqQxP+i5DZRaJ
TqN9sz+2lOIjmOL9PFkDe41dJVDXhKU0l1jOgj1bZU9+TzuusF/yCSdvRzQgv2fp0S4LKnkT1wUV
vPli/5o9EVA5mv94qbYrRJm4+jK1xU5/FOV2EvCtCFcR7qU8Oe3I1lfQwRxVzO6E5ajpYBCdQuuo
PjY56BGabnmPx7jcwZgnglY7t29uh4133DARMuO8W5IC61g8sPVeLC67RiNlEkF/kEuVH/BUoxvJ
ex+WxRmTixrVMXOaWi/9F2s9Xq3+/NKNihRcYZ77eeDQpsewyYj61vNFvOsFMROZT+6Q+679kvRi
y2Zxna/UZqg4NJzEcxcXQVb17GgeMTPznAjI7qwd4Z9clISLk0eTGN0Eb/CLPdMvLQFtOms7FVs1
R5vF3VbY4eeyMXEZ4NuVvf4Fk7p2/XRKWrP73Nx5j+aAzKFxoaxjUNib+zvBiuO0im8LwyaR5v3t
EjptEurxRRA1vBarvwsIV0btx0PPALz3RQhf5d5yP4Yoc6hS7/SLKC8CNV7psQkAlaqNDouBfr8q
65kmGvCYbuRJm8YL1UAr4xKGb6zZBiHXLLE9OgwDtw0JlzaV8q649xSOhNoyuWBFf+pz0L51IoOM
HSo2eSjWzLtgg+MJidSTPVEoyfnsZ71OBsdm3++5fGEld8OGRAVvBPVmWse9RQqdL9pPufUd8VTb
LbGp3kEOc5UUqkYb7kfDar3NzgwMxo9vrMOd2Xp7UcGrp2hqrpzFedSB5NWmgrAp1701up96CT+d
jd85IPR3B5F3xK5aQL3nWUKowsnT3GNrRn2vuORtrkjRKYhnqEQgnc/qmrQzf9cG8nXBGnYqlNdG
a9ZxRKiC6Ku8PK6+8VviJ4onZx0ia1KRUYMe+Tm9s13zmHnhfPQ7HEgCwwifj6aCPUiGeWYrc+qf
fqMl0vUILqqZDFxponCpWMn6LWgPaSnOzsZCSacdfdWe8eCLX5jVL9cxMeOX0EkhECoD93npwyBJ
cyZdYyE9PHQnTvosfTUr5aCJGJtY1PWxVmKK11lwZpiktedVy5UPbkai9YgKLaM+lJAbStRBPMrZ
YVhmmdSzw0UTvjeZD7JakUHryYW0u39yRJWyzILIuO1nzIh8JyIfDh0LHcliHbhHfeiAQndeRmqZ
037IC8BtoW4jP5RCbGc5kKb+z0sFI0Tpf2VbwYfeXpmhsuIJ2mYvQL98rV8uadeJ3/bGcU3vCtWz
qBU9a+ClhZrXZUc12xwNnLazjdIiCGiT5GLF7kBWHaDl/8H4n00Ak2GffHYODpJnHi2OfNm8EuTP
cFaFZDgieJB18wF8cQbBvBGM+u72alDVSUPg3SKdqCWhZ9dkHb/dSA6POSn2ZNR6BE+1IYSzjRRF
JsFlCfesFbNc5R+aXMDOzfV5HO03f9DiyjPnw4pK6Iqw8p1Yp+GqcL23mvhufsvyGuriFwMmn3rm
f/Rk/Nm0MDuTepkN+yazxafhk1C8upSJ4mFD4YU5Vl9XKr3TeJyj1AUFhXT5MV3jVgnF7FUQ0ex2
Lx4uFVpAycqp2XfmrXpWB7MjrdnNSpP7m6ha1/+t0NnyHv0GmT9FuTlfNnUQ4m70dCT8F9kRegI/
C9E4+enedrkn+cFI12J55dQpdlovd0NAurajMbtmNBSnUHdV5mLyCT+gIp6NtXjx3zmqEbChlog7
lX9swFHMjmwrks8rLLS+QjcR8ABeXKUdVs/MB8MIR/IJpUuAQLcRFEu4c1PimwBVY9kwJ9gxjiNK
sD+pHiSJPF0/qxC9ptXeqGb6ZAW785m3Oqd/AMWiz3nmx3JF9zfy5Y8pPBKiDQOKjDRQyLetdz4J
AKADvfjyILnDNb2mXul5LCF4BgjOKCh/fb/cGKmXMs6kfT3mLhspoAC1r1aDksx3vCJJJ886+V0X
kNN1JVJ+I920aKkM/j9oaP4N691yP3EbD1V3lviaSxPiNA/VR5mVb6SpEbVvysg1EYiF3Yxrq3vq
+iRYS5WIBv1xqqPJN2ITyRpgAhAVSYhkpC/POGxrYHIMZbPJKdI1LzqV+81u1sR0/btadE+z+wDK
6+6UxPBatQ9m4IA0oCOvpz8TUzzSTIYFuuCR/OjlYSx5jHx9G/acK/BJ6NuXZ9Rn/c41yx+X1Wa3
vviTUyboW3gSYVG9OWg55zSwk0Ys4XPMA5UWzWWGL2N0+CR9mvpQ91jwKtG/skQjDzTFTng9mi8A
vrgbnWpvTgl+u6SbRPcyaIfkvom0CbXV5xTaLd8EXTotZullWlG9m1+MOzLqzRoneBvXNhtmPlEc
K2QRw+FnjIaIS/X0XoPwRnAyTaQ67tahP866pjKh9W/+/1dl9DA+gry83ICQ9Cz+Cin+jRmybixl
GNXhAFcz2BPW8tmG85j4hDrvtD2w+GIF4v5GRU3heGHKbzJdh6t+Y4PpuQP2aaX3AeUDu3kxmdpg
l7q55Ep3OXenq3oOBpQ/YYE4UN+VvUl3DRqZqzqgs3Ql4BCDax2HW/4WbsaW2BnX/kNZyOuVVLta
I4ZsUT0GVNdF8+AGe05Y0t1ylANwXVel2Tt3FJm8mBmUdZZfyKWfLqx/zRThmodff5XdReUEaFHj
vkid7Sdt0h8SVM+hpHtDk0LOByj3vbnB5synwjQFyDmB2P3Uvf7/X/Y8/Q3reDO768cayGNdptzF
dO4i+guuHKMKGSVfhhwbnuWYR6zoB2XO9NFZt91FM9FtI/ifX18PFy43nC+dMo3+GPRHaLbLQY6c
TTXIue8sEDXhEUGc3IVNV1xBCduJvSwmIfHOacmnn9lSXHDwcVe8LZdjHdXv5EZD1iDMLq3HnF08
cbuVc8v0kLN4iLf75dVbmvtm9D/8ABsXWOiuWjsdccLcD3RU0KBdXzh0uc/9dEgEkar7Kj+lgD1o
QPxfh3oV5O9oODo3PWeSOEgCiimX8IJro+X8K7LiUeaYaJuXuhDWbjSIFPaG9BlKZ9y5XvhjYFsk
zRVZESsFTfbdhmK7AazaVchY05q/P88nJ4YFAEVRyyOlCNgr2pTRsck51bCGjQyGMG+Uow9bEGUG
5BADU9RwLAxdQLPGmH0ELsfUWglkA3Dkc5pFZmkgQggzc+8v6jbvAVpFkNX7wLnNa24IU+YrzTVV
soYOBBIje7w1XySnaIYzY88o/t1LXMHEiKd7XRIYI7cMzbLjociBvMaTDQQ26+I5Q18UL05v7/o3
u0bhSOrMnoYRJ6rteu8o2e8o6ht32Zxd0eHaoYjgPl+c7Wp00XRSFmArBM/jdhBkilJY7h99T726
5ARwuohkKV3J1Oe3iRGmNomDKSuYxIVEYAXlQOhPA6L4IinkdWnom1WH2xVemxGW1yTi1/+l9diP
6PutIuQrfGY8ZsDax9XTIrZqb4gUTwO33rY3He2z8UX1RUZsh3zswv5XB8XnYMQDyDtMRSojexJ/
EyjMsw6m79wBIBI5WLBGHhyOzb/C3N6kBuwLnyzSf1DBewUNGvqllzVKFsLhA+c6Ze2I5EqnU9O+
ZesIbWXZD0bnMoUV21M7N3vJbGtQHoy8Fo1x7twEXg9fYfZ/eXNruuvXNnC6bVb56WWQT4tFywEb
vljbmLHlb0HaR93RGw6vN4AdfhwdojRkLrMAn5Z8vDPm32LtX8ygotSGELTJJLfM7QRRsGt5RcEq
U0YQxiUtRbGDStmmFRn1rfsadj7STbNdWeRpngw/ssuZb+KR4fHknM55SaqR5rsa95bY6ht3sV79
hqNqmmfWTPslXHDlKxauwQX/mm108/OCEFKpr16gQAkUmSWlXbkx2iWyHZ4EpsfdUI33aqqoScjq
x7augh1IIypv9sd6mpAKNPM7av/PMFveEF7acDjQsGz5q8jv1nE9h65G1V48gYw8WxPwb19XvKKL
vpPT1bauF+AseE95xomzrDAjC2tvmD/p1CJc87hr8nzr9qmhoq00CIwbzgh8B2y5K3GVV2X9srrG
mAziItIRLeV/F/nOgt0dKfNXOAIJGLXPZc89v+KPinzT/zaKmhDSHtaRGj5AOf28EZ2YBcbfak6I
iTruXGdBzVmn46sHL56N1qO3OSRWV4iWpPE8Bps6sLHnu7yff9cw/wnni0WeiFOYtvmL5vUDLzZc
rlTIozqeC1ebTxSmS8lyKTtsFg4ihl33kbaQqFQBQNA631Jr5De2i1HZe9J+Q+cVmkcrJRPtR+Xu
zba1f/aSPeCZ6vBwMLmb8023GLejb5LYixzVIGT1sl2Q7OdzG/Wf2t7OmzIfGyF4meD3V8SnuxE9
RuLbiExtqouuzABNZu6yzClX/qz167yFE7wqii7SzEaUmLttJmw2U/XRrFjU3BrvBSqOwbPSi71H
XfDPz2GlJa97QcHgRFVp/jUY7hfFc9EP5p8KSD8lmqDahf5IP1DJuEwtBUS4DzhkbihO8uegTxnc
zafA7PZiLNG/mSbKfSCQLbWPOYnq0yQPi/AfzKn7m8IH0dA2En6rQP0Vw3gO0Ukhg66QUY9P9ZiE
tZYQz3grSXlGawCXrXp1ghtDsNjOYo/s9cO79jw0U4jI9lXVPWI/PAr3OcNoH49U7JJwLEgexFHi
0LvlkgVMhIP9GQbjh1KmTCy3OpkobmI7tzjG5zmGVvvMsJHF40pEiw9J0oXdtwiCL88qxpicXuzP
cv015Xy0LAmH2XN2rlxrzvpLBoQZoaFDVY+7GP1PFk3jSTF2RjMolZI/qTf+YVx2eGeLC/85/DLx
LTtGv7Sr/xFzgy2qy2LfgX6v0ZZzkJpHOsK4vUQIGR/MRmzbDu8nUdyMwGdtofxEw/0wrqN5bjfv
vJrcGOMfeQNlJCxyLDDW7VM4y5hPeotaDoZZHUoHYeBME124+kyPbU4+X1WfPU6s3Tb2BMMrsiM9
ujGglfJYmTZ0nGwbPERIHIggea7hdPrsHv/odb+GZkKoUpk463ZdhEQEWWwBxFQiTuYkSTNoZXv7
5BrHPzi6/wITfXTny2tCJu7SS7ZuDt/fBrqD+BgfgzFzIsh7awFik3Yx7wTeSHhIg80Ke39F1FpS
283vlKoPDz6m0kV/sAruoMICAxlg/KJlDzSFzIQfhLDcn3DjMg0CNHJ0j+1LE+9+mzPfATIa3tRF
gyORiEx8rM74qZ1g2pXqpZOVPII0y4MGJYde7EAyxExKxgYvp0F5CxQTyUyeo08MtfvnLL3EwYqO
1231n/b8h3R1cWrB6kXZ4FUXlUmPlWVnVYwdus9WbBLQPm6bPYowwwBWxYb0KqRA6X0T8BaBriT5
Jc8JGMxKMmt7Lw3uhi1T3/3gv5FzUsc2Y1kCy5GA+v4zVoCHRvrLriowFqVTc9Qb7EeZTifKtMrY
MbImtocRYSjyt4Ho4qXHrtGhi8GUsXRMYcsh5VhBKdOexCxoQ9m4J4GqcU6u31S4fniO/Jw6T+8I
WHjDnszS5Ug/HlWbkjc03nQtOfA649LXr4E1eTsfIeCKv2ymlIGsiQ+Ewu+Dh6yKnF4M1dzkG+gq
EKdPNzGmE28qLl4SY+Ec+Cyc+nloBjdSfc+320JWNm15O7YTuUregyYRqDX7fy1iObco3mfQBobh
BDf7EMG/Hlpmx10uXXgTIigAAn9ruheuRQ7bIiXBbcjtHMepkGKZe2nMLonqOgmYAaKAEE4WsPl2
m80jTYcmeIhxcisL6hFisDXNpO/I5WrVXw2hBJPlEdLlpkexAFKn0uoTSVoRO2D2IEPScEjQgyau
5KsGBsKtwBkFOs/uRKoUWzADJn10uFGg1bN3Y01PmSZUdQvHh7HvHmAjyRB3OX+1fw+B8sUzTsOX
+7iY3geOJsLZ6is5op0Ohh9x0Qni6aTlSJSv2xUpXICKm/sHvhCvfNIQRDPH62UKSfNwR39WGuNl
S7a17NETsiCDtPE5jtNdVdTctyIjmbv/4GMAbFm3r6YwWv48BL/J1Dh3kI1idikqPy2b8+huwYE+
6P26hQsGxAYfpuc/yw4ppmcgJBkuRFfbiZvOdbOjGv0Z2Ml/hH9IIyW2byW3JxX03yZPEN6h7uxl
JR+nbKqIEwOOnu+TKE6eTpOcZJ0ylVbvtaRsMXWDL0iuT+ENz86gT8pL91Wnp924WHvpz6/ET56G
Ob1vV9hAJwdlsjjqcC3BPA+nniNulIgn3UJuPJg6dpoRRfmITh8GCjEANRlgocWuqIiwlwvBgDbX
ett1S5xfKLg5vVtaHo0G3bQumxe78M6ZRsC9vlSeVVFDADtPntGV7zr0CkqC0/U4LDvyu4bDVDsH
k7+fUIHVBB+vHnW+UKxnuOexEf11sxfG+M07W+w9gfLIJq4KDS00mzuAEHXuaByNBilKSXtk34Mu
F2l4qtPsG9k7Gx3x9YCh67IPV3UrcgBGkRHQ0S8NE5SP1jk35lvlGwRAsPsFmqYuH3dI5YTLjRhH
xjXkxPCzWhPFYto3lXO6nAV70APbWI+ZcohPH+mPyGBhLMx+KFxj4Y3PpYlfZ7WD4SbPoQ8QfFWD
JOks2zB+htlrgVjFEFodV+dhap1Tk5YxQdnsLQO6y74Sh0mFaEr9/t4N7PIOm31mWu6Vqmm6s4k4
LtwBAxxsPsgh6VtV51GbPej3UpfVsXKvncF6I/vAPY19WxyGtTrBvtr0PAXoopQTy5niYAIVjERb
HMI+3iSQPifczwA6xRrsLemeCXRZEZHDHnTkp+eYYE6sLuy9ebnEurIR6RAktJsbYe8ZtGKcY/nd
JM5Z6VhJRf9ZtOlpjZVTlbwml3Y9D3NXbtDHawBzqnA+DEvQHKeL6K1+t02w7CZA7cSki4E2bjVV
rtIgqVnx5eesvoBh/gTc9Tfjud1XBhLTNa27q8kYIeaC6URqj3UsCfeNbHqKjuTu/GvUK6F66N0t
4350hwfPbx7soKtOaJLIMp0sMnrsqBvk1agUA1KHDXVsQrhkpJHwgxW4FjTrqcXNkVZBc+M7Ohmp
nz/brY1IzJ/O1EEX4G+T2nmKPKhsoYcukESAKVP9UVMsCZxD2iJzerg8E3sHthkbqbP9G6Qjwl8y
mtdSmFxf2/0sqeZbZX4anSU7vY6Ft5xWCRtRaCNanXaNUz8ck9Foyaq30fLq4kSadHiwO47qvpsJ
HO7K65R40LpcQnLBpBUXEwE+1sDyJMb0IOv5UaxBhfa1frRpyd2vdoqaupk//WVWe9KFEGkUHR+f
Px0Ly9cnZ3hf1/yRzEQwaqeydvoeeNeIjC5/GrQ+uv38EC41PEThdbfzFiyXwiJQqaU6u0TMjTP2
oSJD1623SkOhmelhwMseWf7EI7kNv2mxiKPRVRgTUQKQQyNaUB07EgPRN1tl/gBBZnepQSHFmFMo
OWVnYwrToxm+B4XD4tlwSRcs6PiXxLEVkr48N/90DCJKfffF53PYA7f/zYGD98ih+kkF6clLAW7K
nPrRFvoQzTXl4vuJUucIAhnj00ofIRmMmJ2W4XrRpCVxf5wC2V5vJYlJc4pCVaq1RPHGi6u7zMBX
HUDDcr/MHFFL/95NlXuyCZtCBVHkR9cUfzaCVexBaXrSJEt5041EkPgS3nls6BBFeAQWPsVc8cIp
qCPCQ5vE9ucmpnjViqksoo5G6KfZKrwrNLbADtawy2o3v3i4X2uPW76DP9phwClpijsUVsbGWoPR
OD1YnvZbO5m0ArLMKPaYbesqq/wP+n8q1KkovYiyqMnRbNGKtNDfw3yeGiL4Frul+0CwaNsEs9R1
nt94WO5iplATHgl0rUOLkTkUCtDfe5UzbJ+sMo9TI30uyBB6m6sutmsFw7HZR1/MhKR4zROjJDxa
mZ0lo0zFc3mPJe7KDwjnc3DLXFJrD/wBRTocYy/Bt0DcrPBqImozzVQeGSbgak8ZKTc5doHqOG9G
s+9Hmm6GLf/2HBd2dPaQoSAkgP3Po2Chhq9Yp0+I6ZsqKL5ZhD/SyngvxHPQcj0HTnfhGXAJXOCI
Mtdv7dSxcTBjw/ADesjiSQY4/1L4xAQGZ+ExwC2xvUy6GZ6QEL2MRYvFBVGzFjlSMS0j3Ge/pnYp
w2ReB79hRiKsAPXcTP01bTEzJGAkBIrXbJ6OJBu9wNLd94165GD461c88vi8YxICFWJbrPO6wlvd
s62C1SD5GNP3XC9fnTLPylvKqK/9S+RjUsrs7LXNA1vxn+UCQKhlzJO8np8xx2E67zMHE10Q82Md
XHhzqJdsjIrZHnf7ohzwDZGVe+yns8mRSkp5f9M8apxKO3PMK0Q4LCp5022JyLrXjJ1rZ3trEVGr
OybQAmdR0HeCnrY+bWwJ0mwZFOr+sNas754zLHvDSs+llP21UogMMjS+ZdB9oM5GIqHmR7++wBF5
/7hY1oBuj1dg7qqj4btvalyeB5Pdyck5k2S3ZdEwBfhhN8yuHirai93drVq6Zm8MnR9rXdK2Euzl
ei8s82ZDmVWl8/2yWndkAdyIxThWKrxGTnNA1XMs2pznCvWPYdX79i23bUBLGtYD/TaaKulbOkTc
7mJEMV+CFHtIq8ffcOJ+HpbiZYCQJLUpZ6UPbMXG2NyPffhP5Rh3sJDeXv7J1lTEuDN/kVJEi65y
6EeyySgXigBHKd0V4RMoIrjs8OjNEIUB1vyAPthGBh8NqwKMY/YGlL7FQ7v2Sb7R3hLMWE6zFlzZ
xozVGeJl7lDuZggLI9tlgkJ3wbdu3pBow1xq1bcurJITfPZTS+UIBk2iq5HdyZ2s+6Suqj2yZVzB
JNXg4cpIBvOvL4LWXJqkXDSX5JyxJLjDDm4z6tZ5oAlhKDNCkFNyCSec2vTTqKuC6mROu/E37+yr
eUQmNPVx0A8zt3pPBEBaQN7h1LOmwYx7k0B0kXf7C1EtLAO4FlKXB5fACFwkSnKJGCweoToa/wZS
UiPhMKahWSS8mPmhHZov0O2ID5CQuK6lKSwHC/Ry4P6sfiPDyUeySHaG65sPpLm/bp3nJSLcvir7
gSDtlYOO8Q+Oq/QX8lJ14k+saH5435bFh1/VHyPLL3Lfirzx8Q9F65W5VI+k2X0NC5HJpAB+jPX6
LXNJT3ETPtozr2gVxFOIgotK+zrmDrpHpPLPLJcPvY4P24zaqzKe6ob8w2wtf1aTtdgz5aErqiMs
9Ep8xUWQbV6FS8enZrr8+OCeOkvpnpmiNWzfbLq8dlhZANaxJeyUcBIqOuwdbFbuIyXEDZUDx9oE
bOTyX4Vb0Cp+kAKejMX5VJVxsxXp3dqSD+DiMxB2eGhd6Iiy4gwdaZEHGPtuqzQR4/CBl53vyIGV
CPqQ0ly/eAOEtxfjd6r1N2YDkqP7R75ENKol0aAeQjwhOAxKF+sC6iwF4a8TLxvHyLHdv1o/zJn3
k820R6iXPlBPC48qvELwvrfBgdjYGnKX6KYlYebHG8L7TEKPEExklgxj9W96SYSsqEeM3BTW152j
YuXKMV0ZewMN961ifSdAoXfqLxNKASVxnWwFHKQu5c/SUnXl/kfWey3Frqzb1k+kCHlzW97i/Y0C
GCAp5VImlZKe/jSx/n+vHefcMCeMAooyys/03ro9xyvRO7e1OQAOaJ1VLBkGzRp9wwgisXOuvPVv
aYDuJCyajNIosh/BumHPB24Spo+2Gd5EUBlrG4JA5F5LqznpnEPCV7/1gPQJvCBYVVd/pQCOxaKW
LxnxDhnlrVoIZ8b07SWc1Wion605JmKLVsX2iwfh6++uZpwheeNvDbIaMRnsjQglq046wd9p2fhS
822Y/NqTfJ76aD9F4ieXMfnJUfzgB3emm9wJr7yLHFw6YUsullmzWV7IQLw22+43m5qPSLHujDr0
oViZa95NvSBmNzH+xVIxDYq3iTQG/PX9iwrJ0UYvP9kaLezk81Z1xAZlQHqqJXNWdw1a1F7bIfbv
1LT3tUUxjOGD4RzrhGOHs5qZkQVFGqynX90AN7sVSf2rg2UAnGF+8fweMWX/oUXkoA9lN2MWj3nq
vprxjQu9G62hu1hdg6PlYnEdcvIdoZr+SvMtjNvqYMy+vdUuV1ZswyuKiYtrYLZA1/PIoo6442AG
C+Odc8sXu2ae9rlEHN/OzkcBM+dYVyPcoS47TVHwMhtc0Q2bGShxIKdcu0tSPEYl6Ua7onF82CYM
meYARaYYt5OTurt5kO1BuPYh9qtN0RJk7ceeva7YgjPMZtYE1HzjgDPeRAOaVOgFa0OwFvaoxFl8
c2TMHBdFlgTEAjIf7I0eDGkmdtip1Vq1Dkontq+rOJKvkLuYU62FZ3ymjv1hKtBnmgqLHRT++7b0
1hiB+01QGBtl9otvROtdVFDfCNbSYzZ7G0ML/C2o6li8g3lybHrri+EH8UErhDydNk5OEL2UjY3/
0YyeJqsPdosIaeNh4PELd9/6dbb1ZsAfKqabkQmVZGMwAex4XlJy3aIRd5uj3mtGlCsvQIk750G7
KmdepJngtdxPxqPF9aTKqicrcU24r9TWToRJQU4XjJ0+JpRhXbIPRWEpf+O6FRtjlP+Y/O8REtWs
PJBkEc3tM6uJEB80Qj4YE5fqUAZqxQzgPU/tz76ESG5nb0ZxxXrBnCX0nnKDUb49PSUWOpMKMxjj
BtgQsX9IWMPvisLX+yHU34nRjrukCnqutWW7nRr5VNg+0A8WZmnss6etA5S0JcbLsmX9j/p2DWxj
HyLsZ/uNRzVFntAHQC3K1vlGOcturObIjlH3pE0uV11qPOHQ4FmSLejlOjz32gPhbYBPwRCCv7cY
t0RZH7yRRzZRGfDDHFGi5EiHnftmz7Tm5VQboBSyZT9ByV4ZKTLDDJWJLGFVBKibCKlr9mDhftrY
fU4sl4E5HYTDRQRT8g6vEb4VFLa5R3xrgFZk7QQuGkRIkRt2pxxP4/RkO3KvByfdIPP/rdPwXgIK
J6qbbq9uvYeGeBQ/8o3bua1O/jw4x8wL7lhYfHraeyQ6zkdHljkUhPuh9uKbuJQ3eCqaDeOWuVbu
AVqv2gO0RZoUqOyaplBURZ14XLq9S1Hob+8x7cPsklX+Frcwgai5faviNqfPmxmHeIHL2tT+mRc6
QZbQ2ruuDjbhb6hD0n/t7tfWab53+vSxxTNmRq298yzGoXmHg6n0M+h2ZEmMNC3IdrjGDKcgxf3e
xQRiM4F/CRmmUDNnrERqkg3Nd5W4+7TuGKYbh9lN3oViAjMHhyjP1WOXyrMKwaGQ0nvj28aHNUUF
MrLQ2HD52FIepgcrcJ+a0nyjLGQ+26f3PHbP4YzVLsTWRLjhGy4L3j6D2wNbEd9p14vbmVS4abEV
M8K4WsqmDeHPzGLjWQ8CoHwUP2eZjX58yhEgu2SbLKo2IsFBLzmPZsBsLsB4v+o+7RwKFAt8ioRi
fjPRdLpu+AitnkmqP41UwKvZK6g+spx3yMzWfXDYwjQFYKWaJEcsmmqVleozZgzC3JgWgnHw+a/o
m0MWOYMl+D0iu1ZUphcOK6T4Hgwq8n76vWYGi0e9WUIgUwQKIkevNCrkKwwWjXSc94ET/tDUHqvW
j/+5YrybOvWE0k/QLZERY6Og3ZNjsY4Wj2QwKpYZznBt7cC97eW7aIpTtWyGJ8KIeDaVuZh4bmu3
24jAaG4o6xlsivlJpffMON0LVdfB8vxXLKI+lXWEBjgdUUuN3nPiYIYy2qPR3A9BG26yAkVtyYpu
E7VdxRnA4KxK430ueJ5Lb7gKVo3MHenQGSK0uYudl1wRzPmwx6bev0d8BBDUajB3AAjSjgy3C76R
qN4vbBDW2lwUq3BnsrURg8DE36XYTG2SsS6fotlf54wk6PRQh4P0qw/VcWwUV4yuLA9Jj+gNYAu0
/r546+iqelZvWIfKhrEwyyDwG6uFauWFsXmHh5ldTO4mWGMOdkrLMAzdD2UyakizOjYV83unYVzX
GQpEZt70nFz2TZkG036GMIUnG1BnVyUPmLMKhU0oZqJsLRUdPu/PyWSwmGJN2LHFkJtGoulStiBI
hTfNuqnnm67tnu3QuSPGCYUmXkhGq9Gq4doB2AuN/rRMHWYkISOiR1im/BGJ99hHvdrWknMx6qJp
PdubrsfB6SVBB/7ltVf2fdgaL2Oo5oucgNfgmyMwRBz0hDI6nLu7PM8Bv7a8SJA8sqjJX4xAYiEp
s2wX2slJG3XKXuwWDIc+eSHwCTvjEjHEdPFBdbL8uLw4TmzclNgFBzHuQKV6O+06XwhTd7VLu4xO
JVi3bUH4lkkeDR4EqjFSfAzwvPmn5SGUHoge2SDheglseIN96d5mKPV2McvtKPCI/EFPFPrpoVPi
X4bXZ130/rRrWtB4Vtj0W+RIj1BgaKkkKy8QKDAOWCFQMl2HQCFYzujn/erZVPgj0KqfKyffu013
k1ovA/tNWONzEt+w2uXd4Ti3lHEnZ+lMDC6FXYI6oWzbE4CB14zhPYNFI9wUBggGPcF+jhQS3ihe
RxFvwMTiifJRQjEs6jdhzzSAzvqBEF+UH0N+daOREsTiGEh8ZjMFjJ4EY2hZy1+0fTgwpX/1Z0Mc
7QGuSGTOXD5BFi7cFBMpSV3W92XN/Fm7zc7kNUhVMKD86YsnUlMU6aVfguSuTZq766w3JWtLtm1J
E7aIigfWJQCbOQCY3GfmZpjVQwNZinQ/zma3VGQSR8+zZlRJ8QB+MCzuLad5YF/COJs8BBe9w3aI
STCJfDCSFMvsYFATuDA60HkqJnOka8MC0cFj7VX3s2WN26L2B3r7vY5y64xaJr9QLCWbij00shf3
K4BguDaw8oJcxf7rjNlb353HrD3EJU1KIeqnAqXV2pLeZg67fKdMCg/f7i4RWI+nSR8pQtnSM1iS
ar5Tg/wsZvzoMr9V7YQbPcW3pSckQjaTM2Ngs28h7GUqKdpBMdvHw46CbQVny+G5WDnW5NyGMw6C
gaICzx9iD/eEx+h5AKLKhF/ibFJ0IEKf9BA8+6hiENEu1UZT3LRW/zgZFkHzLpHOWDHXTobTLMTn
KEs7uzYL6FHxDgPaRTpbuXXK4QvWFB164Nm4YAqEtGgvmWkgLwj8dWPyjk5EecE58xP2i5sz6V9N
6T24ArkQXe0PFgEBpo9wa2IFNDkOlEjTxpE5sXKuOjsCeQNIoOIwE9SzC2zzO0OsEDS+cQqwkkcF
V0maLyxctD52yygPZhnGJXqdxM7vcvx6qINGLg+00B6lAddz41o2xsvUJLBwpiQ/jgYyih4ieIt+
P/dwFfYJgUq+uZnZB9vS/OQTpIaW8zl6+NYqme6wYt2ChnjQ8WXI+mRnaYAE8LMukZmfjBRfTpqZ
wVNidv5S0td7YcFs6LzEP8SJu6xYxC3WdLDxWQAGyXOuBOWGpyy/syUqmmIwv/8uwUIgsuysj6qa
bmaW2M8DTrI2beRmqtljxA0X/9JEJtjaX5IZDwrbQ14RSWDcT90cLEhzPMk9I7ap5RGQmOxYZZqw
24MAO7eBKi4vEnhKoAOd6T6YIhSOhvotWP7kCUW+a+Z7McbFogJuzfAlTxR+nsemHj78Aphl2plQ
BEG8ruxmTQXZDuD8eM1T26cWo38XmmzawncDY5ze1c0IwxQ0FQMG/sywCrpTTHkx2jZHty9uik5d
LT+9/L0vB4xpOg5uRMCaG8D4XRA7FotinKggCD4m4GMHjsZdPLccEN1wyU3/iUno61QuPh1qdrem
P3GDjxIlLutM4JlZ2gCyRb9GYM/VzAzECoxJwhinjR9nF+ixCl8QEokeX46MfI60sIG6koVAxikj
U+sXDiJQz8kN11abY9CO54dwrq9dFvzUkfpqTRZlKjsmcF6AkVgQA1iYNzUrf1RCRz2E6a4xeW7C
jHFeVrLbtclt2zazv6E6RQQ/N7uk8PGJ2KG5lpH7ksO76yfGimZjbRuD0a9bzeQie72HGKy/1Rz3
VLc3Xpei4F0qXDfb50PBYFJNbNsHUIoj7rQivonUeFPZ7tqf4RVi4eB9Yo6vNOCj551igsBBCv+I
GEuAQYYBaH7wS/airZqGN9u6QLda/LX9QcmA/mKmH+ON25KqzbKbzpXpng8VDeEpR3E1YaOol7St
4m7S4xfcS+g5pbMdUhS7OtcRAvOltw8j5iQOOI8uVuBCUFqw+IfJouBKMWuroJqnDB8xHCtAUXEz
biHL6K0VwM6hHVFsQzD1ps2hndKTBuDEJv/098cZDWZl2zPcjcifjMq/x52ec0R07s7xAEgOyDS9
IG+fEIWHKI7aQ17wwjQ5/mENGPYGtWx0SQbY5F6xU0whwHyEkPNmRM6GWXfnv1+eY7ioHbc9STrS
LS3vDOwMz5zHjrdvqw64U1a/FdALMBK01Cadta3y6SNpM+8Ap/KfnlDW+kl+9hqgE0WTX2YXcUSt
PHfrj84e9mi5Zh2X7OvUnbZ6DKtNNrVU6BL+rteOyz5ORFxFO31QffZdDLHLdTCIN1XG1jpAaxK6
uAbTXjNdnuJ/hjBQHGXztxukV56PxxhQ4Kos55MB3bGt+FeMHEg/eqhRBrNtGc/7v2PEiZmDcQG7
AdHxMZI/bnbnvJyfm949qjJnXDdOnJQa1U9KJkeefFUlU+TZWhrMauHAAE9z5NdAA72OBXpWx0TO
iHPzIc2mQ8vk3Ih56UbGVbQT46EwX4+hfWdItGsj08Iqx4ESTh1a+1jtJ3mnPAZyc4sUxUJ3ONpb
4q6wkDGM7xyTGXoybulhacaDPnpVkiqs8tyrNINsV6M5IpAy2fuFvLL9esSQcIga6AeFJRBVCvNj
8GLQNf4j6BiogcL6GTBDgcABPZCjfCESazt5DElMkeBRy98tVZnLIuvqh+1Ny7mOReIVKZMlrhwK
tzIQZ5Gzsppy4zyRX+lbJcaZ7y6l7AsRP3RtfdeZ0WXEFoIOB35ZG0uMhuLWcOKtQhOAyohXa69Z
tPcsc+kHvroSDFjiYmvwneAGEjpIB/agSW6++Ub3nSfWVhQXoZi1E6uSPY9JZW1BqGLHKMONOUWf
MZiUFWyMloTX6yxRRiQxG+98SnAJinw6jR5avNomq2SOmo0n268SHg3ifYXPEZIWhNd/jDwlLm7v
0g5URUhJJm2dEPFBmiHcBB9J9hJk3lXbXOesQdwNtL/4a/UK20hveKsIRMUWqB7AplSZ69LOXxRy
IGdETh8kdcGfn+OO9PCh2RwFvXHTSCYmkk1+60bPcrIX9Ae2SBrEklwMsZNA4gqXjaPTsIYPi1OU
xuVRhIVYa+FXu6wHu9VgeXJ1+qCEAGSbwSuVxPgR8LtlwXHQhT8essXKVpM0Bt8nYgoV+O1eHl0U
Zlsmz3gsgpckLZ4tUT/83XVX+b9W6qyXVxspZiB5sp2FCmqVh9Ld+El3EqQyIf+nbpdipzpmpL4U
30XePjNk25l2etV0PyvlMUbKCAjVbNjDpTSvnO4LfvCdrOtnPWnG47CBtGJZ4DnIBxNNQIWnWhSL
1Qf4eNK3GuxB4Aqc9CXRzS+iuRd/mckCA8faiq09e8CXGK/sHFs0echhzuNZFMm/CI26M5QV0pLk
mwxPDnVIWaBuipUd7PrSj9bFHL/P9NA8Pbwkl1MBwZ/YEz4qSJoECxvY1pey4JGQomOUxn/uKGcf
vvpC7+KJs1sa8r0dm1f3aJvtu0ACj5FshV99Pkd44VcTdHvegjzsYsmqwH/LugYXbTP//BUKme8Q
UBGfm5nnSFJbblM/3+O8dADWUSzk+jJUeLTYEeGkRNY0Fd5X7otjyJwXfPgObjETvPQaSmrF2aWr
x58bu94pkoOxQhjMVqM6tWX3aYQT7DivuCeEKX9Am8cVzMk3bFdM/PeXIS73s0Y7VxiS7ZRNpF0j
SdPsu5sOFUDm0WuWqAd6J3/HJu+vjYjigBoKo+8IwjUeObSTRemhBva5C6jMrq6NOx4gDNTFQ1zf
6857F/Ygd1M6Q3yyphvHgHQ62jkSXYAcQ4B0CsrEbD3jHP9s/0qNcnxJJ3UnVXvvjeFa2xGFP/kA
WHaosrLxOUowd1aGnYPDpCn34XZtZDczi0ZeBrR7wHPOdKfpWPlR1bOHFii2f0s8Zs8m6TDzuIxp
waBSsX93uvjwJSVOMbYgnYvmiZcNwDdqAsVuYpP02babR4AjDcdM4PdvHegvnY80Drj9Nn0j1Y1T
BtBHgvLsVFfD5GEPGtejShpfalmhRhK5eW0LlLIwIygyHYNvZrjVMtTehiwF0BCi1pqAnrmLfNcF
ccoFQf5LS/MaZYxxiLgydgbLmf5zhsm4WuxIbejf9qbNvceiaIVL7OTSnVX1B0K04TzB5TubnjGd
tPdeTYt6LPI/cjk/EbCzyUJ7h3UYDqd7nEvOsQISN1qj8QtsBHpopmUywVMNzqHm3ebEuCe8MOXR
nnp6YOdf2CX42oOT4WoIev2/vIVc27dwSE1t3nu6SfelEZirClsG0isPft4ixqwYjQ/heNd6dQUt
jjm0DN29BxFODSlXo+rWDNkFMQ61mgdB3QtA4x9Liy9djxjD4wYveJn28OcyFnz1bSKpXGcJprPq
vRt8BP+6sP3wfBcV2h80LkfGXNXYzubk2CGg9ZF5YcbVBaPw/g1Azi5XFQVz1+5GfCbKCV5Bqr2p
Ivmw+jN5UuirGLiEov+K+py1lEAGZDg/dW/BNMAqEi9hyQBwx7o6N4LFt5y/0nQZa1qLq37ilLQb
hqZ+o3dghn+wUl3DwKQlFlm+o1M+aMKCWV14OwxD2WEgDo6oL1xQGDwFRlNtWvBy9bPI5zfLQkmd
q1eyFP8VgAWSMDUAfibpqmpZp7q67WAvLaFbg3z0FPYQ1UT5wUSNi3eiOYEZ6Tf2xJ/QzxM9gZWi
kMCW5iO4CiTC7SyNJVskVBXL2GcGwLoebeFdnKypCXC9xgKunDdV7cUl1C3pQ+cEMQm/g8EGcm7A
g0dkAp6jFvJQOrOmd4bYWDUoS+8TFOQUEmgqHdVvzbQZj1A2QPUl0QmmzEmNxSUnjscd+2A9e2gp
oCcGWftjLjkGaDE348j9narHVM33APO8M75PaF6Gz65RuJzzPHPAY2x7//c+66Aoub3et9Nk7EK/
f04MKtNCGkevjWjfPHE35/YjEB1s4Mtp2SyDtLa13hECA4IS57aa7bOdktwXLLPlMd13JMAx5K36
XTwGDDIy9pGZnM5hQtAVGV2M10EQei6GPrbB1np2yug02zPQAvyvpel+lSj+kWkjma2QfBKiiYxn
9oxgI3w/XJudRKnQZtsBA9c+BH+0dcOO6F//QalQH0X2UKKU5YXhkltw59eaiRd7jAN6BVCjTvPu
gMsA41XfDFChdvOIzkTk6L+lsHmiPfTfkEEhhvvoOjzQ4IsZ0vMsbGgmdN2kA4ZhoU9G3O29AxP4
bgrj2jbDoeyQW5JEf288QVzgSgvUcWV76RsRTQnjY4CLuBu3ZqReC8VGEY1+XqrsRtL94Yx19t2M
MjvKSpBkvCgxK1D3ORiliIoiF4U6n2NNN/Em9pFL5qJDL1D/WpoNZa4ZvpsF13LCfYbzOETuJgZ3
dWodFo/poI9Y5+MtTU1NV4P9Tk0mczVFEHPte/iPN0lUhachgLHgGXrRl4NnAYdCBmNnn+tguAKv
fA5Awn32IrirNOZ0jr1ml43yDliz2sO+fQxyY9wFuf2FIKjcaXoa3r5zcU1r/c47dj4YXfegjZC8
TxPxiimDhY8orGOG0SyKQBj2l8mfaQUiMF3Atl99i6k+r6F/s0vjFSVn0JXVmco727dO+8+XaQFb
SyS7DIokxDwivoSG60ag1SWJhLhp/OGAUZX0MFXaTKxtNp9zCWSlcE9pnbz7gANXEiE1gWXo6EoF
zI2xJNHAF2+M9Sl0+p2zwCAyG9pGRCtjxDOQfWhZNjJedsN6V9VQMJy0x3hh4fNtxuIIBz3bYDJC
mCNBt4x5s+ew/BkDiyCifqbkZTnpOgDLtJ0hmeucg0usOdR7xyUIooi22kFaLW0UJuSCKbA4BVUu
8yZe2eJZ9IKAdJIyVmabIjrjLPWSDAtPpOudG/sPuBiavRchU4uHojjO5CVsWWFfmZ9zhDbeW8qa
38Hyh8l4IZHkgXHIWpge5IQheXRCFtWpxeXLfzLG1n+AGnhgTbXukfnv/ATNrvlcFh0i9uUhpzW9
G+vicRrCAAVs9dJV1q3omjub6+3ed1IWK7r/Nfzav7S+NCCJgiurp8fB64kxzBoSIMiKFYZGGRez
eeqm+TF2xWff4BdIoXh6lpbn2nQuU6yqK1JX6PeOffWWZ89T6EdrtZtKJkuTCPWOpU1yW0w3OFKe
KIUAb849qMY5PXuO9a+TrCv7HnlLfMwr7zBDr8mUytdOzKQppd+eQodqEGd50dUMtT2cMF60Q4a1
yfzixSqbAf9V/oXZ88hWHTrLjCiQWgdWOI1kDw1ypZzoPaRaoEBk32eO2c2CScp1vW9Ws2INNOS8
aittPoAoONeG/iU49tat07ciNp8L0ZyTuuW9VP1Unf/aBW+zZ9l7NFXU3DSQtG9LU4h0zqdmKC2E
m2hm/o2KGfakN97YmOupmr0rQp6twfHcOiZda4g3YzSr5r5glTaN9i9WPx77EuZanHGaNhN+N+D6
D53wT/LZ1zGVpRq4XujwVA7lW4BqjBAuH7cj+mXiRddiZGRfBNdpco8DUuAi6KIN6giE2A04Dkg4
YpOZ8fI07ass/RqD6VJnR6RB78TZAPVkPh2UTnxTmgELlHYhDiEjyG173fbvZR0YK7I76EMLhxGK
a/wQ5inOckipw01G2xnjYgn4pGuwgdgWXreRZ1H1bIa0Y0NbhfgiKILHrK/2CbNcu9PMnnsUJral
jyHiN29IrlbGqDO11Z09iD2jtwsdGEAR6AaRSRSzrXatjYygIv+CfoZfh1+mG40PABxeLx9HBh95
WW5ZgJ4ymaMnSMinIsIKu3N2G1S2OGtJDFjnGtuqBfvFuCFA1K/ROQNEdsaKaUjhvsI+i9YVm9wr
4akjyGA80S22+y+K9V3b9M2bmEprJyEpHS0riR/LHEuhM6kvNKDFanBaiWBcUMc4ubdNgqj8YJOJ
PphbUIMtWjRVXHukOySuOoQN6dy5z3v10EJpuPz3A5OI+oJfhgufG3DOpK48/f0rnrYG4wWv2Rif
PGQnjUtM2hfkbHi081a/Gk6tQVdX0J/x4bzOMIBXqgUx6i83huAB18azznlWNzs8l5DqAmYr/JU+
BxS4F2NDJlrB8R4Ya9HP5W2RWeiIm6pS+2RCodjFvOg3MTG8J/734X/dJh8tfS0rNhp/3zKUs2bT
ksljxfwqttzh1Zvd+tRMDK94aM6KLETFebWGyPnC4AXLTdM/1fy38OJbpOOkKvlMKZ2pugEC1106
1F3VaNwXYX6b+gCsS2eO1gmO8GKat23e7ezUJ2XHv0297pP5/G0Gu5X9vXLXQ8Uk1Rc8nuKLzfx3
H+m3wIBapy0pt05LeB3eOuU634Dl2UyWI1OvEN+w0/sPIg0vvMnQTZUnk3kDeWbHZJFZ2nb6xCLt
Y+5xFWv7OoHIgCvhYRFngwvAr8CSCSMCNoTRsI51R+NcmOrieO2t29P6xwXTcgcFOAebuLIE3/AS
5H7ohqo0XELWQPXB32Y0d+57s3yoNH2/XVv40kv10OWFuMFjPx0lhtW1mU/Fk+Ppp2Qq0mMkvflI
WXQ0iZcImNi01B+jTPHGJogxOqt9XL5iL4VNgZS3rM2fviWYrR2e58Z/bEV7cif1jXgi34gE6WnT
ewgYQ+wVVu/3SAemX4wM1TX1q+JZtSAPJ1c6J08zNTLa+LfzycPqveCDbVlkzC8Yu9+UexPjfCai
mMVGkUeXKbo4ofeoS+shhEnFc6A+ocjfj3G7mRp9X7gGYypoSwXhHGmS/QrRH8cRFUhtvjiWe2cR
nqVH/W6ksBl1+hNoAVJ2iPEWomBWBusE7ENNeTY7T/OAuoIf1T7NWUf+Xg0Xq5Fwvk2clmuDJcNj
N8IwBo3SbCdya+lhzEMQNBS6pLGvyZ+t2fMgRENyuhalwdYnRoAXJFyNE6nFEdzrdsxbQpYYcj6S
h0pfmGeLBBP0m2dOaGHZE6K4ZkfSQpfBBgpZj/2DxVAeOG8K8nY9z+HB62g2huIJZQSPSu2xb7Xv
qrn9AhfyhX8WF03MsMKKY9J9gvs+nBF+BhpgtvRjLJ3ziCwKwyIaWyqct8lbdiT9l5nMPKXut1nO
SB0TSRKN/zXFzk2Yc6Eu2CYo9ZAoN7n0gks8Tp9T64/X0ZSPoS5eb51GXeGuHuYwPovBekna9tYO
EMT7wkB8CUjLFe63PcNuSk5/byaarWvYl0cTltzC0bgw6ntoHPpNkd8Nwv4eZMPgNFUVwCrUr4oF
IBsNm90d6DMVvA1owI+gp9JD2FFq43jOV+mIFw8HowYM4TRY+f/eRQ7sjrRur02ZPWn6W3/mFdvp
DPqJXsjW+VcTMYFRg8mqlAlX1HhPCid15sLFMuT0CNy931gSrc4YogKb4ra5xL9LjkNU+hrNcZcd
i3kkay109nbeGnfExn0nrLJVbKNozw0oKyjoz0mqEfIrZV1De7gSbKMf/r5U5kHJodWNW8yO3CII
9EPj4d81Qi5zy5fGounOQWj9++83MX2K18I1MurY5bdoBq2DSP27v2/gxGqO4Ui/859Plx8yODEz
RDMIKFr51cji1H2a/ucu/N0KkAiyoXQBhiy3//vgwkrD81mHp79v6oTyb9om3v/d8b8vzZbGexdr
UKzL3/f3XTgy7wovya9/n43m1F/od577MVGYmlV0hBwuTlaHDr1uzf7+70PE/u0oW+IqEiEItWzj
uDr6Jfq6seiYIqDVIfp76CYErMb/9z0z3olDKhQKj4B9vdbQ75YfaBCzcLBsKqL//vwhb629SjFU
jFAG//M76dzlvm81ZoT/uR+2n8Y7kFs47f/na7PhTSRGIlj5u93fHbBFVO1EgSH9P/fXHMZoS4lP
7/Z3/2XbzFtkSSYevv//b3RSU26jUkWbvx/xd0cQVybbWmNv+u/PBiNkb7TjFay77oivfa/iDoxR
LG9moCo/ERWnUhpyCTppJJzkT9ThtlMmTk3IWiSzJuGvdPQJj3uFtt5+wgTlfApz4UYyjn+Ph3fX
KeRNWNjJbbpU51SWGUh6QS9Qh3iM/r5Yz5E8jXHNkoWb/N0Yxhf/agPmmZQ7Xv7X15ShwhUXuJkV
BrfO7Z6/NCZQa/blRS4f3NAoj/XiTIPoixiBUpVcez7YecSzXII1hgt63xutd8uvCZ61kxB4zAWA
liDbtFTvhZLvVm4vjx8ZyqHtw2M2OWiL+dEZ3oQ2jmnqZlus+6yVx/QLpdezJ9wPO7nHufGih3Tv
xP5qFjbqvRbJbdexa6f85xV3AgZ9skD7dRjnV2FaPGA3OgQ2GXunDnzptlYZOudpAu7SFV+2ju5j
MsLO4Ap2EiFm6SKHy6Kf0KFmbKlwPD97K6EVB6k17dwy3o7oIlFhcV6ni6pKhE+MOTs4GNFlVt4L
XsYdOI5PsD6M7cb5yqbgLdfeTqGX2SVhdDQGGPCssDCwxizkOyK6zOR2uSdzYz0KXxAwKOv7OmLj
Nyevxtj9IBP7zLPpix5yn9ls6gdBtkDRHUhJemsMe29hUMULGz2O/IisRMT7uBgixsek7396IMWU
8pLAMXkwm+hzDLkQCikwUbfPzIGnWp7yQmMISLZeALWibPR1sHKSUsrsEZDMNkuzLeqa+VqnADOi
UIOIIU9+PXdMv5PO2DcB9jHITxi30++MXxo6N0iZMSlRCEpQHilWQYR3cE3wZFA/Vc50MgQk5UQw
zEr7kiE+HcFmLksBwzydTubsjjxnzfJ/EhpC5/z2zPBWk0zeUkSsK0vTVptdSKhYUjwEdsY1n+mY
46DHSuI31y0DpL68PiiONo3RxceAkMFz3DFFR1WAUMCdEL6N7CHaNp+eJLaQddmCjUCggCq2cfDs
2fUlnkVN+Csy0RTIoNulw0narvrfH0Tz/3zt73ZaVYekbMIb4PvJJch5tCxXqifOrnc/LDqOPw1Q
Znrv+zm8RMsnf1/xMd3SXJsIKoOxJJ7uf/7l7/8yNgzX0PHHveMzQP/v1/6v2+n2cyrs4DLWLicp
RO5j7pkl9jCMVUOejq+B5+Y0zFa+//s07Vmp241lXf8+teVFF9H4IiGqw6UZjr3D2P3/MHZevZEy
Wxf+RUikguLW7kxHp7Z9gzyJnDO//nvgDT460pG+GwQF0zNj01C191rPsoOq+qHdwYOoP5Ia0U4l
ZXF0pDdcJrsmkgumyg+vwPjnt+Jeowja5B4oVGLSqp0czVfS51eLRWyomYJaWXDMMSBOKdTcXppY
fCDGPKoaGLeJJbif+w7oVOJzIiu5B4W8FzW9x9LO/7QVr+4EzKCjTW7cTRFRiGCNrFaIZ6UpD16F
0GI00A0OMXqK0JjglGlEU/PmAksQDD+9YqgeQUMcKp0vZVDHfNENpu2sgZAflokOQW6WJ+toNstK
OcU1/I3UJ3pHl8R9pckPKCU7z6jr1RhO/GVDerF4So4Wan8VGnuJVRdTX/cBuHbXq9ns+EAVOpG6
Y5bebM6HTR8317KlbEu2MG/gGR1kDx/tQJ2Kp/CtHwrXVJWtbsTEhoI3tw19N9mmdSYh4tjK6xQ0
2mPUTtiJ6AY9+AocAGRR28znx9IzQWriuKTPHEHcm6BIMrda2RNdc5XCtdkP3qlQXtKKtIScgs0Q
mAR5adBsk8HadzU/40SSzZNDK5hiFNCwEcm0j5yTV6X4nfpx342qtmXJiEuzGg8w0twYaGCr0hms
vHTWVqB+UfwNzEUidn24TYXA0QPh6kufFXxWMZRM0UgEJ3ykPuIKyFHP+hhTauauXjXRIdcDytAV
nW6EIAf9hOOFaChm4Y+1Y2yHGsG0RatmpO+/QciFh9Jv6Z75NEP90qRBSm0ZXP0TJcwQUSXRyO1Z
hOOKlgxgt1Cg1ZsBz0CPZu42nMJy/NTAPlezG6bh59tVTrWfjABknKiZwxJFAbbhTfMN6OlI68YB
L5AeJ7de4LO0p8zNTfstTOb/5r3G4tK11SUKabYFI9Wdpgl+kG1NXagjXmZq3irr55Rrb9Q4sYSr
P3HpuH5Fpwd1GTOd9BERnfdgDdZrUXQ/FZZbEUVQGq35AbjBi6nNiquU30fNv8sqrl2VMHPQbgir
+dc4xpMTYQWFg0feemfh0Qm/DIn+BCMeFDWcHYWTQnQJYzcCd9OHRBfjW7HlzmvA1cbjALQCzf1e
UQllUfEhOBXy16izJkzkkXqIa785sN4yAvIn08LpN7pPjmTTqa+wBKEcqtek9N5QM1TYbNRVidb5
lHXvNpIou/KN3WSUyr5DWcSD+rXOC1QG0ZfVKt0m25iG8x44CJECFZCDpiORDSQKlyEaKFtO68FR
nqgGv8XedIsCaCJdNyF8VsSuUJtxK9rwnViX58oiyDtXqltNsDYWh0xudNZt3VgkFMt55jS5fG0x
3QVa8uWbA6LFErFO4ftIo1ljlpgmcLbhcGl0E2/vjC4zEddVDWt3B0eU1FlNx5b6Lsv+TKPPpPQM
FjLH4oCzEBP9KukdFlLkVT0Y8RxVUSHIKdQ3njnoniZLW7VkO/hDjauxeiGlICX+mwlC6Y9Pan4l
kGrVWt4mqQK0/8HvIqQ5LPXiKhD15AQpmJb9J08zHg8+vR9gjK7vvwvwDvc8uYM2uWV99pRWLOaw
JiDHJTxGsycDSwi5bLkxaFsZUPMlduG3VcLq0sGAIHjN9n5XKSsY9/65ZDFx0HK6XWE45TffwshZ
t0/Mb7VDmNtns7WndaBZ/mowQROHOfmzoIXmKVKZOM0mBEp0NiD10rIDn2GH6jka+wa8Q1Ouu9GH
KFOmrZuIoN7YoRe/DDQ1TT1/UZTCplKN5IiirXWz5FvQ1Q+EnGhn2ebRlQRRDxGeB30VWPVDygOM
PKa3PPhTCmRUg6nTHC3yK+R5eSG+IFg3JUXGYrB7itRxcFcsKhJEdRWvYA03MPoJEjS7I4oRb9XD
/qHHRy8KF2ixVbERr0ooLi+Wx/Mrc0TzARrpq0JnQn8z7bdGN/xJupqgNgj7+4oV0L1vi0eMExvs
9uUvwRen04c/oQTkr5oA4mhv6vsA+jDS9rkWTol6Jdu6oYrD0qCFkdhV0eQW1KgxPgpAfwqSLFqH
Hq14ntpQrFtoPmOf0sWdDXlByO2J+R77GJJEpzHeG9o95ER/GIYEe2BB5SkdQC6JTxRElNH+Hg1X
JMGbY+b9a+6h8AAx6ay7sNyPYN3gXGnhbpqa9JmsOpweLBXoUvI3JOF4aroGzVe00xsqfJjqTxX+
9hkkYE75b5BghELDy1YgBXKHjjv6wjQ6VBARpTgbUJU4LdYZfeG1VgvxWN31euhWucNLOkCSawRX
SUbfqspipJq4VOI22lM9ByCLuNnoe/JDRiF3QxBaroEokDdYePSFf+9taj68XK5RbtSHUgVV1Amy
kGWK8pgKMGp4AuYhGq0LfCV7yAjpnEtJWDgzszRfL3dOa4qvIQwBLiopLYehwdHC424oD4qCgDIN
yt+BgS5pdlwb6qeS+ypfi+DFhjRVZtFPNUO7hbP+Ixh72KmOeFO+0GOu7dJ+QghkHIe2x+wYrGFM
bIw6+8rU6GVI2s9a0+lrTPYeQfzT/CAnrt7l60qISSM/WpRjFFWGvSPVM8nK75g3ZgH/asIMwSri
q6Pgg2VGQFaIr0ycTpQrJ4mYAp/VgzryLKvC8ocqUd2N3l4kdflFdvS7pVGzlKLGUe2/jm3hOkHd
PoyiT9f4jh/g2OfNOKxrNLt401qHacQqhBPFElbwSQQVVAjnMpIl6awhpm24y5l03SY92mgkYj4Y
dvNHkNAKGKE9VDXRALW9UtLiXUdLkEb5VolwxSBypZ7JS9hyK1/ftZ228sEADWJ4wsMF0J8+LJ6D
sfWvisqKwGtTit5W96VWKbKH2TMUNK9ADx4NE+9P2kmSQiMXLdLGyqx4c60/FKs+tcaEIojwOuZv
9BxI6CYwhikMLzL7XityF+CQemgC8wUCxtPQjy9awhQ089OrZxpfU+qRto16+zFxQD0bXilYD5m/
E4JLSWfs1pFCiK0oQI8C+Igo8Wj0DUAC8LDo0iJfpQPQbJ5s+iPJVdTJdZZKQR+8YZ0Nt7LWpZuF
jXTVXH9T1fg81IqJg+HZFMRUVloMydAm+rFmgsmad4bRdB33tqy4c2KZ4QHEImbXTboTEWiBuJI3
22GVWQqUxlEncnC20JIowyAGaRu5mQym8Z0VU7kgRXeHQR25Qef8Epq1sTWUtGaGWThV0uPUtNVW
2umnTGDd6oScCBTfh1xhcqogSZhiwG5AhYo3xPhIhEN+AilBxoWhPBcw+vTQjcEGbBCcT5gMQW4A
rnTt1hx5a5pQM/3MOyKtkI9hPapfagJs37FYrdN6ZXHMG8+MO1yE5GAaJa09GT06YRfASERsL/qO
2x3CCsYLbz1ZaX3MQUEdA6OXW7spAbWLXwV+lk2NDp5pX/01A4zdATGK7Iz3yo5yl+LStM1UT191
avwSNSBG07Qgj3u0nbUzMEODgXRprM7aVDTkFKCTN7cI20cy+t4J3IHOH4PuncgWLkWT7YrpA3Ic
dnLkufDX7BDjZ/vle0rippdaU/uXiqo5Xb4T/6sva0Lhao/TtI0JISMAblqJppv7esSgJaIg3Efq
r3GDpqeNWa2UWl/tvRgFczYKfdPuU39oVoS18GWvDXn0S2wEFazt3kzBsNlxtCdBlhzTPv8pRlt9
tSnVO/OipMBP/yI9DWgWGvsoV4IvGnGO824H0wFN0puvZeshNOKvFgWXEt8SRAYs9Jx8r42oDdoE
r24UtPsCIIulMEv26HfBnc2wjo3qBTFGdYSHrhGY9qbSxlqh0052UFV+qHYmTsQ9QqRmue0V9gpO
FQaap7p44RqxDSpnhoIhbQeatso83zh+b7qIzBEhpw269HPi0fFnDcPjfmr0rcDI/6CVzGgbuvOQ
aQLK8NQBIGDc06taJwez1O5DSPyF2sbFWjGZTpeT0+xF4FtP5N3HD5YpnR9NE7901PuxeyHPaYve
PC4bIgrNYzhS/6y7lLAa6kl/ndDESxSRzVKzeAO5FBguQCED5Z5h07v+97jrm5vKtGX7fZ00a+6L
zt4TSTCzePS9SqQn4NAwotGLTBxLDjL8ZXAyPf+y7EnqMGhvK74yXPw9PsxXWOD/kyLrXpD01Klh
AIlsoxe1EsRRyWTORAmil3jUw5NdqZ92HxMkpgMh8pBRbQRCKZjsM06g0QoKm7nYtqFiu0qNt3vZ
a000znXbpjtu0fqx9sjYCYLBuFkt4etWQHIM3+vyEKelEz6KfNwU5BAWlJ72JkqZUzp1FOWXXcc0
D98nWq0jCyFjvXj69yxKAme/DOVMCyttilyp8oZpm77cW4WpXGnw+Tc6LeRe1ahnlrEqR6AGTb98
oOkRnCC1+SfZS/80Sr3aOYn4lSeD9qJMtdzXdhc9IkfQXtQijSlJExyNpypBJlxCY8+Jq1Imwz8t
Gzszox5MY94cRuYydpYH7pRYgaumQ+CayIMQ+s/Hy5ll8L8OlzF9vrpvgWShRt3rSh+4VfLLy8i5
WBm+arpaAalhCJ7nWt5a71jXL4dExcZP43RsDQvJ03JySgjfXU6S+xA/Fc6Rx+4/J5UxB/c7sZQU
vbZNrWA6aujULlXBU2YSz11oq0/EWWVP0C+Wg862HBe73ztyh/rWg+Q4FZ0AWmtXN6F21W1I8pS6
n31Yjpyo6o9Zo/7uR5gT8aQZH8teo0Xmx9QxeWy6gOqJn1CeTEEILpuwagEn/I9d5p6U31EAoBW+
Lpuo9V9FGOcuKtC/h+IOi6fhNc12SjyTUgC/lrVqEDWz/IlOWJ9hhAZas8bM7cueOIhl93tTwhVw
CUWwNo1hvDSdCXPw++yyt1xij5B/eo+naE6FFD1sTvEa1yvkI7JnJ+reQp7S5VT6gYxXP+lR7JxG
0cnTMJ9b9uwU8AhF8xqnZHnV0KO7QLAPZZORYTbfRHWcobBcTnh6Q5QSFp5HGrMY8Ijq+K00/FoH
8xd8U6CZeWw/t2jzNmhCG7e1OxvvNxBoPzQpuyOyfexy6d2IcvRu+dT2q8lW/Y1doxsBsP5b7QzN
XTZEiuGgt/JZQJHY0J2J7+psgW83nN/Mnc3MRxHqD7U8DckoP7W++1IwZtK31vYE8VrBNfAQfuZt
Q04IP8xDByPisOwxsbYOqsDjWxc0LFPmq7Onv7SOVjJkO4h3T4HtW0eBX5G7NiVc9lzpzLgegI5j
3rWFc87TQ5tG6s0LfHVlFpWBQ2xSbhWrGgANZ+JFn0Z15FE1KtmviimdZfTmH6L0bkNQZB94/Aic
9mW9K6Ly6697eFoDrbGurPa74FH8fbScqllcYUwNznAbJl5Sz8vGsJiKBuiogc+p4tnJMoOsNFzk
pia05+YRrpcBYlnirC2xZj0su5piPvuFVmw9e2KMTpXhLhf+dbxcQ5Py78Hvj4jiOWDXyz++h5a9
ZdOLYwwe8AhnITiFasyDKOtGfe14VMD+Y3B5UC3HQ4vdELkFTl6tj7BWp455SBWPJZwapOKgVuo/
xzV5C8A++JVQ+ZQKSL+JHvEzsrHgoMiIN35sVM+e9MrnLgrdKNPs83KFGpjGRmgZwMf5ZLyKh6i8
NDMHoSfyCsMQYNNqPowi7OuTSR5hUZgGPjUnB7LvFB9KklNApFBzAdNi39DBvDU2RBDVRF2qKYjx
eFn96fLJvCybmp/ShSL5SJpxK1bfY8uej4IGdbtpjNYTjwZz2wR8gt2V5rWoUDwGDvKIsbrJ0Ld+
5RXc20mk1pPVTHvktNa26Xocy7KN7qil7XWD+Gu7HPo9DWvRKtkxzw37tY6evCbnyVhEt1plnqZ5
xUEYTngr56P53HJU9YWxHC1XarYr+GYQ39m6JUu7tzKK1NPgIycraLS9pWmSHQh7ImJrPivErAZs
WWUsZ3tp+2tZK852OQtVnWjL4Bz4aX1GSFSf03ljhDw6mrw9LkPLyWVcH3P12CLuXobQkbdDeSyY
ax6VGDedUTG3+WejROI3yGc8kSxSzIZvjO7l3UvbG9j002Y8VJ1sX6A52Guhg3YljTE8Yg/8lbH+
vNbxcOcTetZ+aXNdNgmLlk0ZY8P8HvvrBEUo3uOX72Fo/Oqj4NLNf4zpY7NPW+8O521wS4q83uOy
K1stLB8cc+hhI4l7W4FmMmrjw1HK9ikFhn8MKw/DDPfD5zzuJUrzBG5tOioa5BA9iI31iNid9r6Z
u70+3FtiRW89sCfPmn1e80tveRmKTNtQMVl3mcHKyyjB60a+6vLLnjBPF6q7HP7XmFNVG9Vr0ms4
vmkswN80Z+xuIbaO5SgXIjv7cfBnOQIChGfEw1oSg2JGY41NRxt6e+sFg7Jp9Mjfw5pFA1p4v2wM
GT9YSX02eZG++Ho/7aYABSumrerNHwThu9jPaAp5+xBV7pOqVr8gXzfucgQbQDkNlnSRnA5Py5De
i2xdI/BbL4fLiVhFBm2E3XkZQsurHDR0hIQ286e0Ntdvmb1pgloelk1Ihuxfe4iZ39siZu3570nP
UYmP+b5k+ROZkaKh/P4Ek+efnzr2M2nKsRd/8m5En8L7apMNZGp7yGZSpbPuws+KfepAc1zGC3Pc
4ZUZX1uLajSSH3XVRk2xo5ohNlpiyVXaV43r2PpwQNoNcNFo+9fBcvZ5W4yf40ipgV5FdYAI1gML
cPblPD5k9P2jQpSHIco1N8jalxaW5CbGDr1BM63M69700Wqc3KUErbxF0rxGdS+vnm5lb2G7lRFa
ocJRNLLXkwTuabMWeaid9GbAfyDLWjstx2OWx9tSoUdR1yElEKdWvP3k+N2rZ8tNpbZIFlkO0abK
2nMRh77bWHWxWfbo9/EbqSRZlCSbH6awMF4ECJlOT7OviBbGoxhxWSiWDvGkIPVZcZhLSaXJ3WVv
2ZgY//meVy/YN7h3AlM95fHHpNUmXARGlr1lQ1FXQHGvEpRWfxTdgl2Vxc3as3v7Ok2Jfe3Rr+/a
GOeT3qOji1E3goyRIOzmmjyaEeVlLCWopCw2VilChNdBNhkPS1qzJE8lEKiUfB9S+wMCqFzHwmuf
S6CA665UiCGo+ImXmG2gWWTdM77BBBRKvmG2Dq7R92MqQ6oybYx8yA82aIKE/tQzEunqWcREJ3uG
clmOIq0DjK6YRDAMQblXWNYeE71THjOv8CijhH+os8Z3pSbmPLba+tzZHfqitNhL4UGetg1QqLVz
VgreF2ELwiEMKep66LNfNAyuhEN4yQe2wk/4W/2Hp2Nm8VLFJH3bb9+UsGtJIByNYyqa9k3P+ieK
wPG1TmD19S118J71tRvruFOWPUyPgZuWxci/odJWxXy4jC2b5ZKKjBvAHPOfqyh/7lJvQmlFu8sp
UGktm74yMtcLZxk8779xN9sQlrHv6zxLgoEpDarS8ys/sMN8PzTMsZf3+zLWpyZiicqAhe79qMyw
ORXUG3lwGedQxgFi0mVXfe7tbsLFaY1nIhBpLgoFI2ZkCLCobT9ixv9nY+Uszhq7pzrxz1AfpCPQ
dlg6SeNZG10njsDzDKpsOjXyZYOh3DnpYoIrKICtz8yeZZWnNMhUH8qyLJBQZB/eFE6ronCitQPT
EDYPYdwnJ7C2Ps2dK5HkzbWZN7mFksFIA2+3nMjJ8mFFT6GWpOKjOhecl43+7973iS5H3ZZKGW6W
sSJsSuQy/+vPLR+Dg9xcE7SSUsanP/+Waymwt3jGxubhgJqgG8+lpNNKQyz9yVzgvy4gqGQ8dx2c
lYbi109qNkk8/c5zLO9TDTHov+ZLvj0QaatEhxgR8ykcg/zc4iE6kTsqKR1P8tbR5HQxbX0NqEhu
y5CWgtGRlUkGzdCrs3KDpYIdWuYmHXtXa9uvJDNQlnQlXBcz8H81hvj0WJ8DT5KRfbDtOxyVe2kf
iX/FLwWYYlUNlMDM7mUgqcPtAix5Wtt/Qmi/UD6AQN9XgvmeGr7grXxNkkZ8lfx0WfBr6gU0VXEa
Z1ZpbGQXVj8xjW+zOqrzxowb6J6gmlaZSmcnzML+GM+bZa8QRO8RqbjKgwRz7ahH9qkP9U2kHQwV
x0tB9rIb4whw8SzNAkudOy8DIJiuJ7MfT3qc3uJqLN5L/M9bq+gtnhEcOjpEDQCd4zkm2fs1y/WV
pIi0s9AtPsZBkZ9InstPyx7FHiZfqC0vIybBq8iBx/M3zdWFZb7exl+mTu6JJLIJ4aXMLr5BFE2Y
VcpdGB4eFqt/h6G8jZWoc4O46Vw7fcucYjwsB93gf2Y6jVlttF+HREmvelpm1zFWKX/Zgr50Xk67
5URvTgq9lYBZlKc4hLyV7znO2hc9EPJpBqZKXpsvXXxIC8VHF6Tlq0GkxVeGsqmShjyxJKM2ZWUw
kfrYWoWCXOdHgM1Es0YVL9120G5oO9BBVwol4cCDHVcXr3AD7EvOT/VRhIV90/kybWl1V4cQPfGJ
OV+wJvK+eVP1/ldU9PKjZoYxyPh1iNTkqHRh/IREP7l6wEZ5Px4y3XimlxPvFUiCc0baCUJyeasn
J3uSjanv49IvybjxzWuQacZVGcz2TPgOODFJKMmEbdWbaxvUCdprqJ2X6V7qi/oy46BFNGOgyNSL
sGG27d+7ISQgo5bIu9I4uHYZcDkDRf8Gd5t/XTbIasBn90BRyUbMtmVhxBcjtPs1ZMPgCUhUuCLB
JXv1BvrpcW5q7yMLrYeSsHfsXxItRV7x5Va6HmEv0MvlMOsqJF3k4Cl74lJUqp8w36IpOS3/5mUT
+46ywnBxoFw53NBc73ACGq/LkdlS66dM+ooYKgCyJulfG/lpmcaAvbfc0SGAagTEdKkDApwdKqMP
U0NARyhVbE5KHFWrYWrMFcHdGZC7RnWNZHyFb1lQpzbkjbkUJtqG1OsGZ9oGkdF4UnF67nxyRN1E
Q2BAEpvcI9NuXRElxa4RjVipWWcRnoTC1m6H6q2jWL3UPKLitxZUymuj6Oc8cpJXPQMWMDiidDUc
1q+VPU9tZB/ujfmwCFPCPzU93C5nU0mulNpEd8UpjmmYh5+KRtwShil5TXuCCGzweftogF2r5/va
r7UnXeD0p9ie/ozj4FJQpHtJi46WQwU8Hp/vWzoNvwd9AOoXHzuRQZUpEvW5xEz3YWQoxmXxrPVN
5J2WJ87yFBJfgKqLY+WVJhyY6McYGGAA542ikdI+Cys2sCUz8sNtc9onKsmnUxqOf10jEgSsbY8d
JeiyZ+D8xj1Ua29HlhwwqvnQcUxeAEFmH5ZD0ge2GrOrgxa3/HMBxi6bpoJETePzn+Okt3AniJ/I
OZJHIsMt1ysd447AL2VCdVzmQoaFDTQs+/xQDfSucQ7lj7hPxUtQBvYJeNWHGdeVK2sjPiolgCGz
Geo9TKLyjVvYRCHvC3c5BNb+M8sjMvscp3iT4VcoovHWJ6kJP4oqqh9BBP3rEOTGE+If8IEsCwSN
URLv+WYpIvoVGbHqZgWBVnE+dVCM/j0OsvI+BiU2aSX5SZUruNDM8e+B+VFq+fBKqai/NUF/wuSj
vCFYFa6ikodLgE3R4KZsqPcQtzDyGw+nixMZEXUo5lH/Dpla6gMag7s1JfFT6YjoaWo7XmSyuyxD
ODfE0TLt63KuJaXgEaEnGGGrx4psWdPnskeQtbfLmP6d4AOYAFR++gWUfxGq462sW5Rmdm3vgKsZ
14xS3GNDV0nNpbknoTF2NRyr8FDCNHGxe+kbG+uKlhM7XHfTL7MzPzpUrR9KyhIS4jhU1hYpnIXQ
dW8NAVUE3qLBS2Hl7eOQjuoZInfIixu3kmUY2g8veOrjsd13hVJtM9xWZ9hHZ7N0gueluFwZGjr5
YSINqjH+0LAQ9xxY6DL1wEyO4GCQ081ETsEKMSs3/48rsHyZfO0usWyd64ATjHJqfA6myLlG84ab
H29/lTY8w1GrLydaAbKaL46xXsYSPyDbQNIVU2JddSMbGJwSmtmzM28K2/whwFQcW/iOz33Q5XsD
WR6yKg4hZKCdCNti2/EybXBbkqPuDbiHrMDgGGpedVw2BRI6I7N6pEJQHApWUBdRFbqbVTX/f9Jg
1hTeqz2qWfI0lf6yXLHsqfkAcpZrH4hihzeC+NZYOU40l4IBIER8gd5ylCFUIdru1VHyAbXGSP8Z
Ou0j9VDt2TbNS110T1alVTeFUPNbnyXmSkqsLd9j7TwWQVpeD7VPo3o5Xq4hIaq+LRd+j/11DQ4d
cCrz5ywfu1zj6LAwl8/5HqtKzGvZUKL711AABJoXuM3Uz53dLHTpm3SPNq4aXuJw5PhKi31QO9W7
bj3ZyqR+ZGEMjlzPo81yWMCSpLXaPzlANlnGKqdcApovePS+ExemrnkKhrsW59r7ECc3K7Vh5DRv
PgtLV9C9crGEJu5yuGzGkqf3w7K7nFmu6ezp1GCz2Y5DT7Ifdee10jT6O/nZj0GqZV9erxfrasDX
1tpl/ULe2C1l0Uq+2VCvLRucstLYwY/ejvcwf4J7Ppja1i8tVgym7NY6XqMdJMQdXtwe0fr8Th3H
XeIYyQOPz3ZnW6J+Ku2u5s4NVMx6HC6bOoATg7tTIxvUj4X3myfCs5yndxEE75UAtHPWcExvenMo
N9+TtwzF4TrEYr6icBCvS5v31yAMSTJYIdwAmxcqY1iUydiN906lss78/rdV6fsh0q6NHHIIWnnl
8rwDqbLsVnKo3GWP03/v9aRq7UcSaJSg0D7iSy309mOqMWfHIwpbQxVPKCO7Q6ThFeLvuneO7HYl
Gl7wekZ7dwzHekwWXLfEt5SmvPtx6RVvZea5tdUEq7TulW0XDNE1ghWwk2aPOZGlAqswxpaNFQw/
oCdgjf13iDhJuUtV8h6nwXZOIMi7gyTWAT9q3V7UeOp3OpJtMpSL8d0U/rMzfhk0jE4qRY7TstdV
KvdhQvJXJ3idiiKsTsvGrhRBFn1Sr9TCp/toq9V+mUDU6XSRjTJclrlH3SAQx5JpH/862QJmlGmE
oc0aHVKrRhK95q/yJvjUdSP8BU8Ia3Mwlte47CmCqDHCvtYhCA46ph8JD7gmogIzaoe32NHoSJvD
iLfCpwQsbWTwiarSXC/aU9Tpxi7si3pryNx4NXAALnOUIJyDDDunfa6n1sCk1tdbsjf5NpSdD5N9
DK/LBj857gxh1TtEHn+PJUXZEhCl7LKurV1F0Wlrh2pERipPzUQ2x8FUoieJk+SCrIasU84FaiO3
TgS8rId2ti9MUoM1TydckyDBYOOAJ1vRZtC2OcHUG/B0eQjQjeDkv3ewv3yP1J1OYKX23vkDYW0q
awzwb8rdM34DC0Ndgc8GEQ1Oaq21fpHmWT14rNzXCDTsEyXFW2ik4lM18ImnYEtf+x64eJ5G9IDp
wO7VkISINgSrtVTlvGYERwtBRxtS4S417ihPyhRnRgPXmKDEBzC/9THsB4ryqItVtYdvjxX3pnSq
ugUN4h/wkefnSSLXzGM9vk/V+MHvNP4joRHW8DF+KZ5DXpxqmc9d3UhsgSATh6rxnvvCWhfS7O7L
kB5rIXKbqrvrd4SZ3Ss0AhMeR6BuOrPTX0PUq38dLm2E5awSN9Wqy3jxz4Gz/Firc4L06947Gzx/
xp1OKWY9E4kUESHGPQ/actOAkdziIkdvFBv7JKStv3yglfuJ+32oR8Gz3er+LpwrTcvTvWtnsfOy
68vf2QixWIGUuzN8mW26UDE/S2i1imp8aDMqzylT57Jsgt4ZTnlZR1TiQ1pUfrdrLbteAUv1Pzzj
CNVOuQMXDtywZvVZ5aWBI0qXW1iTqF88pKdxJPN7m440niz1qpj59OrByU9rzwE0CkWvjjX1SRY8
nPuWNjnv/yfdgvfRgqggCAOlrKpkxvsQ6qcKidLvro3PqhTTu0hGlaWGN7/v42hb5+9qPhEUNRd+
lnKPGaAd7Cppr2HWAwKSDlFIcSJuKCG7fT273BIMErdlzJ6sZlNEEJYC+uRrny/z0SKlI63U7E9a
pFfDS4KPySc7duRdcpmQlu3G2rR3gyz1y6CngLi0/GKjP/fn1kRW6Mraq1UFtgNAilZPFfobzLl0
x5suBkpLt0bHtRbGs2IJ5BOdX95IiIVqIqPfKOm1FR7FvTfWAgFcUl+6xq4vvtxYrc+HzCUkv747
lqV+dQr59Fbi6k67NxEhfOgDZPTKaZVt0fnaB9CgwZRrzHjBQZiqPNrzZkCWB8pn8DgeUuPRjsUu
tNLhnDSyPws0TCq5izST/xlaxpu87g/wdo7L0bLpHJGv7UjxIEtEODLz+heAfHxyWhDf9a4KVqam
y6sScv/SgdXdUsaRGyQUlqRFpoUnCoXAst7c5kIlcXF+5nul8huDo762C3DU3B7FJfN7XA2lPn5C
9aFoiiA6nCYo71D0doKb9COr77w5xs8qAob0Pex5b9/DCW6mnUK4et5KCaqbJJ4szepNMunNMU38
9rjsLZvGKP7zcBmLmNzEeTPsEq9AOmH1Z2LFwxudEZ7dhPZ9liW4qlA0yRG3snzm9XxZxhFD+msz
dIhVDuNmk0tEz5jwq43WON0xLUy/RdLHOwmvW7Hn9qLJn5faCeUlklCva9elWvAo8IIL6p/+lxfw
wKWt+GYHAKlYXNWTCIL/Y+y8luNWtjT9RIiAN7flfRWLXjcISpTgPZAwTz8fkjpiT0dPx+yLDKSp
EjcJIFeu9ZtXK9SbK7SH5ppg2QX4NoS4gp0txAlwv2Mphm1hlsOxhFEzlF50icvAPuOCmaCouMrD
SHvX7P5npxjVA6CN9Dpgv2sb5pFTSgYbCP1j0iA3A+WAEW4MONjUvzUG6scaNhDwTFwotamTXiyn
0nc6pbo9EFn1ZGPBEcIu3wCNEYAC4R6TKsTT0avqT40fUOPR+gni8OfEEWdvJ6V7dHNUGwBAH0ob
vJJs5HiLPdx+bA2YXmNwiC0HULJmui+AOLJNm9uUr9vaJb3K0Yg4HKXeeRZ0x6slxvBs5ol+sqvS
vAjke/acj94MfQoM+P4RsEooKdBT4/ZmJIBGUWHzt2RayCjPYwUyWkungD9T9pScSYA1D07yhmS8
jaMXeMmBjaBaTWGvbuIaSrwz1QOU99lRvA2VtwaSWlN52i+AoZgSRX59j6Hb7+Mio0zpC3DsuU7s
leYfVfGRQYzgz+GnfK3vbUXVqndby9aZl5PEJrKB41l/DlPZNksjnQm5VXyXk5iohsvMHDVKrHAP
DTiia8pwHK5sPSsuOHitcWg1j19jsGGnHTy5z7DMUPecG9csH8xwIin5X4YERi1aSWzYDX+XcXzj
ICso7/0bUucr1La3Cnq9Z2xZOmr3fqAjiDUa56ZGL2ZOFAxzZsALW0Ska73BP3s072rpWYss9soz
tmwlJWhr2BGa5LwOJlSU6/GuYST4MCbjix5H2qKcKkTMqkS7F25v7hxKtUv2T/VOzr/BuqD+9fXn
UCvf3fPL2NbCQm926FEjmqz4OIrEPaY2WF15VWZQa/CoDZyt4WCEBNnGvxYzBdYFtvyR87dZjKHt
3/JZRii0sDWTE15qPqSTieqRN/JeBdp8rcHQkCdt0SUydOuAmdBvR3hnHCS7HQy/ZRA15KyDXniL
vmmTYzXGd69PxI96wMu58Qsebp1U2ujiE4qRxECuKWyOmS6CY5nM7HuL7OpofY6UpzZNpXlHfYj1
I4as48Y1XlBQ83FtzKIPZzh0VhT9FKXjcRSsavTQcnElI7qKY5iZiaY9oW6hPyYp+jUFoDkqlZz2
tRHXsNA6R/6wDF3bPjqgnc5pP8HWlBNeOLnYAkBVq93e2PVhal7MzFL2UeqB+3eE8ToZogB8jIxu
OXcVipZIKhVg0yxBlrYFGRSbOYChGqGVtnr1UbbYyqFkCovT0AeXIe+cbe/rALrJKNRrs5qxVGlJ
OheAC+c9QFxLw2oNWCABbAB9ohuq+jPiat5ezpIX1O6iilY5dmrAp8j1JWb0kGHFES5lF6nmBznZ
5Gb9gOUfCTCGvnrzhxQ9j9dCdw5x7XiHuEDSUQF2+6HauJ1njv7menBipmq0tlauBm9dwpMyL7CC
SVtlpdUcSyAnd99XqdkP7cfAuZlsbUMyAH9mmDMi2qmt6h1EX3sHeTXO3e8xi+r8Vlebp6/Un0U6
BJuYdtuYBlUygpu/mcH/nh7U/s2UQYZeSWd/KGmcPaGwoGy6tokPXTj1V4fNZcntaH5U2rTMndT5
HHAYxLRoUK5j0Jh7IzG1Y+B1yNaI0d27yXTloDniz4pRFoUX8FRpgrqxgB9ewO6C18RDMlrwbdTI
PrsjEMM5mNhAZdB2iqq4L7mebWMXTc8UOdyV3iCQ3/SCW72INjK2TcMBgz2vR/xiBt3IbjlSvpeR
9Xd3dLPkZ2npKNioA6WAKkDmMeybI0YMwJ0NSlHBBC4ogDouE+j93NVr1SMJwWkfkb2/s6qw9efv
WX3uytkROaej5nCEMdNUg5A8ZUfZ8IL6exVM1eeQ5cHGnHTwW619z8eofm5cZOpj4zmytep5QCHo
X4eZCS+0zUgc4u/1YJh24wjIwGpAs5RKau5U31MOCXf+wWwnsQcdbh7jQMS7IeYkabiBQ93WKPC6
RSPWgUr9oGtEKCg/XSu3mra6Zr46uaeevLkx+MMVK13t4Ga6qNvBRE3Xvas0r/q8iTZuUB/Sfmxe
LSu6tr4zPJQO9i5O6/MiYlVGfgv3qfxM7TfAvxTpvCBXlXeA5tGiT6zpNlIdudoqhfW4mvzHKtHj
fR+72lE2cH2mgwZwCEVkqnW6AhFCXsVOyzGw7esNtjbTokDj8ljmcbTTePvldXBqS5UNdsYaQkkx
CYVqSiqK/3PSc//CO9J6yfCP0V23fjJTFITNMShWpQqIH7XQd29Wi+5S3TuMONffiKs9NvbkT8q/
s5PVIlR6nEONB4pXWPHZnsm5lWHuUrSNiDLC/BaoNEJJlY1J3RmNebqQkf1DXA31bhAdkjy+2f20
wajGSH+9mVlsbVIjDtl4xvjJdNJ3uWAaKjC0MHk27dR1BwtcxT5SKhPYtTCeq9LFsLKBXjXWMRAW
vQU4iXA6qrWtuyttL3hqKMjsJhIJPK5D8FQE+ilwoWEnU9BcMSDgTYmayTrtI+0UitZeFHqf3HLF
p9jr2r98rwGbV3bdM+g0ZaW42LV4ZobBZtXhkx7nz+z6+aVqhze117Nna5jLySRkZa+yXYOEwi/Z
UdjRVwk/8mqqLBXpF7X8FfGjl1XU/xGxeov6GMBEh6GGqVbtratFCvl6mvbjvMxR4pLffhjeWiMA
7JW41PAbAKiJHtwCpys2je/i+KyYydFUwvQor767XYr75pCgVfqdFZpCvT+6FSJM/xJFMlskGwVh
88kdy4tuV/spTl2sjl3rQUNmi6TOlcDJfpAjPGD5CbbmXYA5iSFEDs2u54W1wKU8e8godC59UN1H
d27k1XfzPRYi3bRUOgMGrQvbJu58bVf1afyk6xy1VM8TYOKs6MmxExc0GffqPNlieHOe+pDKrenj
7+C67q3BS/5geb23xhlIfaOks43gKvwKQ+fvCqSq8D2i1tpMavluxvkF467mMbN9/yxSXjpy3McR
goTpTmAHdvlu6grSO1F6RYXvPxPJYABChVp1JrtbHL4nhnlJ6/vT2Q6+viPpjaWnGVfSM5sYq4DX
cAqqk+FhHQgXpXwNGt5Sje2WX7O4SKf4sIvh2Ax5+TqqwWEI1eGeDt7wOMViIz80GhVyFfAR1kOe
eLtoGFLKRLa2h/GDslsqelL1jtiPad0cR2ikuIQ4aD+UQuEY2Wdn8pXlFkZKekm8adoMbZNdR/gx
a1Ut8ts0Gg0Ksxy5TaHYyGSBLQz1tlqVfjQ9pvCrlubUWk+VYj5Danb2KLAYHGJorLr7eyXHuqR3
gSWhJDqPh6jEnYZxeCFQMCBPBZ+dFlsvOuizg2kDTRoj33oJO+RLQkdQCpxnU3g6S28iq2Moo/3g
pZCZepsPmKr26SnRQ5S59s/YtN4bDV5POaJZXKZt/T6AFEcYBL7w2EWYxyCG/wJxrFuqGaVOcHGw
eoMoeiwnoa7qplUf0PmFtmv02TYclR53hX58sYI3rStzyJBV+IhoPE7ijBbAIC+4Pv4SwB1egBz7
6H/geyon4aFb2wG61BpdJt1S7jUS8lt38MRBheh5cdUUiosCHc9VhkfchozfSRtuEAcRM8CkXRoN
nqBY6DU7A8GqXVq34c3oB3NZhV7zQ4MrKj9EpvTi6Zn7JvQOWS0tdi+1ZTt7VceJo3WC5C6CiFe1
XSu7thDqGoVUQMhWin+ux062muDLIzhe/kRT7M3h3f6mKKPC69sTN70uza3N+/CQVfawG/H8NnrE
3TzOjIu6R85NxDybODHumtgSD3Iy5DR9yGJkSq15LXdpv0cOAbOABNn+cYqiE64y+rM3kayUXU+z
7YuXhCevA4vi9mNxlFeysbwpROlxnvlu5Jo4wIoF3+huG83YTF0H3AZwx1zluQ7Acx5zc+uWwcQ4
yyEYqdlJs7VXOSebAj7sKm8gmn2PhTnqxrjKg2vgewI1WpuNqH4ow2cY+80vz4JLGDuZePDKrN7F
mBvtqrKwb7AvVk2uUBhX3Fs+GNNv0xezzzZy9/y28VElBuiormM2o/2JFfsEhMfmyQDblmP3dEIg
Yw/22r76amlfo06xr1aF/4PlZhS8/000xnAIir64+X6tbmac/FoGTJ42qhslia5sBcseAbIe0Zgp
O7MnZmcAaHgM9REEijQHdCZnZKMrA6RJMMKLSU3UVV9N1ocxPBrBmP2iFscJzoyUQ1tFH4nhDUtS
AA2QH4MKwJxg7eduqbTQylNqtQq5+mdUDdNLqMQ/5GQRhv5V70kDzXNuPNkPEahENQQtowXqBrm6
/Am++dLVQvdB9qqIuA/0fnSQXc6q8dbDVmJlz2sLq9PPUXT2EFvDwsU6DI4J5ycLU/vw3TgzNUN2
FaBy+9kyvS/z0l8Q/c2SFVO3H2fQgVG3440yyLBpKU8vkfenTOn4AIBdDkpyiWysFmXiMdB+o9Y3
HPWaXVSJwGxGPkCqQemP9dzIKzn5vez/Y8ypowEDA24SMD3hvuNpgzU7FztUHTZiUI0Lw6IMiV5E
vswME42tTCfPqgoFLx1MdRzdwonVjPy1CEzlT9nOCmxl/6d06l3ZeZyLTcfZVqDaci0vfwdd9Fu3
2uHZUUdlLXpfO7bwwM+jAio8I/n52hfaPUPx6bcdqXvh+PZ7FI0pxayqXGMikJPiQXWg96mt1WpN
gFugOtAHJthztAQejc6/guDBQczAvSrEi3GB85j91hq1ucD+qXjJ+JUvHdOzH1MbVQGfisVDBud2
nepjx2EL6m6hGB2nojzdFVtnK9wJ2IuAMum4yWuX6LyySsTA/ahvHpJUIUXgOQkmsw1QSdLoS1+f
mkvsNQaAojC7IymLnEs2AUTVSgI5LTbQuBT9pgD9ue2xp9g1Tpk8VhqYOjBGGu91/dAgEvLmWqO9
Bkz65PUkoNTGMe9sBdUhwH+T7Epu3QGbWPeuQ3zDnFRlL5e0pjErIUVn2fu7An0gbnplA6DDuhtk
mu6uB+fXIFALOFZvai2b0BTj21yfvPZg6yenbXh5Ko12dEcfpElvfyqjXl2sfqhe9NI+enZSPjhz
b4KnmeV2sTNd2LAN8r8L7iRnrw9OBEA60Ld+buN/NXdbKH1XULenfM6VoQAePCZm9dgU2XQSMww2
xSd75zQYBiqSAzOPKc5hrHvboZS3mvoC7qKdZwPR2HxpJrhpleC3iFLGYDxHdV09dLOqPrfn8EML
UQFRuqnehlrAGygonnF/s3/OFwV75P99gWzi19T/sqZwjeIC59dBrTFGqFXDpUD+UwngM6fmVvke
74Ni/DGPN75SPIVZ83e9bdoFBU4AewqAlKOotFsdleKmuorjATxOn7wyUQ5yrPK97uZmergx0Qww
8F5YosnM+2K+rc+l36wlzEmCmWA34HCnwQ3PDA91ZeSnj4FGSkpTy4GDV9e9U4/es2FYnyBu3yDq
8FDMS7sWsyWXcB5ROKoasknIba392YDse+z/ORHpPcnt+RPgq/5+wseOaiFMeCPJOLGrYQM/TRmZ
irnne9owu6Ffvnqijq/s67gUqSHOmVkTIASXI77xXy7tqHoMC2XYdnrxJ4R9eQAIA7tSdX3uuw7Y
QAkhDCEaKmw4QPJY9Cn4wEks667rHmAD460FUmA3aUDNXKgBW86DwWbQFeo7veOfMQI6KHka3yu/
j++o3xrbMgybZdmSMMIqYmllpNdGkeZXBP3qHfrPQGPnbpj2gPXmKyf1LDaB7CJ7yTB7i80eM2fi
N5Ch0xsGtuNH+MON0vY3r1owMXhnP4Z+OG4cLDUhudgtwpjod4IABV/VBG9oHoYvWjUeI1FEJyWo
EPsV6q2sNB0N63lsFDpQ6Khv9UPQ9Hs/d5O9ZxjmmyOcpR3H/vPgZP7JNcmUF0NqvaE7FayoLjoH
uWzciKHU8InmveQgvo56DSU5QBQL1SnzQ48AGRpaNBZ1nT5OkovAUfVYBZjr1NWPfBrEVbMcm70u
DalWRum4++obnpdsnBAFWYwL9ZurVNCy2GFOru2fZU+Oy8ar1I3XjNqud2t0h3DB5A6nUQljerDJ
mbNx4pg4+98MVTEw6L4acVTXtYTKMDwdFNw9rM2gmSemceTgg4zDmzei+2G1GkluQUErsTHCQ8OF
4Jl7ZxuzyMsQJzPb3ATzCcZ+qrtkR3kHF8F5jLxbswgEBIRqQJrbq3TnsZuxRHlRli8eapQc1Efn
DY52vMC1ffiY5SZrPW8/S7vZG9XQBgtXkHhr62uKj9Z+FODN4p4aDiVtarkkQuYRJKJV1JdUQHOp
i88piWX/OlXJk0QxGM2UnbA2wT+VrMILskn+zi1wWZSzeQ9dRRMDJYt51tFwca5BDC56xwU7RRJh
0Rm9/6px424IjpttWvr+q+I0n1kQ6lcvScNzDdLkhJxhAIRFzMkvLbnKJs6D9KobJNriNMPSfp6Y
hI9VqQKt1+ITx7IxlEOP6eWxa9OAOsC/vrz6XiO7ZnsWlJPK7SiKRw8071MeFO6+QIxgXTj8Cgtl
KVpFQbUSWv1QE/zEY1E9JyG+zPP8VKQ9YARR7RpXxclhBv1EQ3QGAwqtdcKsJ4ZU8jPAnYsaBZ7T
WVB/NZgBogUh+zV8cG/J014fJ3WMUFFR+xTMiH/sE3wVm3iw73prpxQwtuQb7fs0NzXy/5uIh2DV
mFGTg9qbBfmiCM1lZgcOXIAQO3JEQenc5ViEYwlmVP5J9loLZEdqo6oAd8vcaMbkvCecIwNOY10c
1esYwDQ0I814tB3xIscd1wqWXdNhvVY33SUAprjkrNFjfaE+JqOWPcGtDA9xWI+zo1r/IagQ9Hn3
A1RFvxkI56mQDtGLa9oHOQ911Fni5EGApbObloaivySjsWq0TH10U76QdNiyH0b9RTNr0NWF/UP2
VLUjNUdRaNkblfcEUnbjlN2nXzX1kzs33sFxq+zrWldgCxvGiOmTlWy5uyxuTzSTCkV41zF1Ss6V
rb+1W4FUc0w1U83d9hc/KFFo0v12G+QZM7g+z030jsSZu3RTL/oRz5orml194umCFmY22I95aQ3U
Bc1kn4dIlOVu6C7kkqxDW66Pf2WtPiybLAQSnjz7dqQgKxNQia69B0Ft4hOu25MYM/GStAU6Dvbs
Vok22LUR4H/Rt/bBTN0ybCc/uxrlpkaMxYOu6uV+qAxwQQa/MHLVIbve/GXkMSky1O+BmXvQlgwk
Mu2c4n2dK7fUGfdoJsWYTvGVcqjweO492Is7aOELnkQEpzQ/+rRLbR20eg39jF06bzPtd9uMb6h4
ZO+kr9OlT1adGBLRn3ZSh0vgBs2Okyqmp3Uen6KqUjZZ3k63xOqweUUXKc3j9M2dHbHDHnkW2+7T
twaHKBQb6xdMUl0eS1Ms5LIGMuq6A0K//eq6eDj6/atf9ceijexrkcD2gDahvU1Gce/UsfljOAjD
4j110S0ka4PJqa8uckrUEWNQ+YB7u9Edd92YeFSa/zPmDmzjgY06jhyTjYLeUprNphWmIZC8i3wc
PmnqoG9wA8y9nWK1f8eqHMd2QzGmtVzCOZCCeKPzbkmKDOsJunJx5g7Rkaji5fvrKkUxrliuQDr3
bn2UXfyBxEkBTH6TOcVwN8MKg4UK3O5YJd6q03yxnUzVQD4/Ua4lRLVrN19hUlEusMhqd98TKaD+
i5ZAiB4CF/uHeV2Quj8nEb91tpYv6qS2N3M1HvR56bVnryrbs19O7TkMUS3n8OPhJEq3KQ0MdWE2
Y06XHif8bxY9qnhPAWEWASNOQJn5+DVSKZjPda5+0IgLn4beCrcpNYEVEuDRU+Il/aUJq5vsuYYG
j9JE8LBGn7mN1Mc68tonHU+Asss0XhUQglDVe9E9zNNyC4ZkbHZULsbC2DSc0tZDoMMM/uoDjj1B
5IwR8wBbsyhzNdugNpjAV/s01ORZtJnxA9G1DglBX30JXdwoQT75d6Dk2ToJrOckEPd8UsQ24x14
bH3+V70gUrdaSdVB8YfXUZSvZtRvUS8fb4WWVE9qpiZLNfTHvewGaK1snQYdQNl1lRQljTb5kD2c
R+NlZuXT3szwhDPK4mVo1PihFABNLL14sTvRXEgcf8peQt37iHoDeniBnh6aYkrXiu4i3tVO7ZsP
RgigKUE0kjJiGVtl9tRZ1DgSvcrvvP+SdW50zc1OtHjDc65eKpKg2xy+67mKzGanN9GzIkyFnT+u
/LOX+h9VXvGnzmzjCb+1cak0cbTP1dZ4GssCmv40qetqnkVI1dprScvTjz7iyhsdG39V4MpZlH3k
Jkk7YQv1aoGF3uth1m4DGK+PkSTiz9KE6AaitmjtNJwYYIP1pHCSsd8giqyQBRAcmeXgMPlU5N3m
qIKCucohJ3aiqzU3Q5OB3erG7YiL7zaEkpIgw2WnpynCEKyClEL8bhM/EwTk6GIyCABoo9lOSUiN
vF426uED1HrI/D1CN36OxZUck00PFvVYiOx1qPGaX2a90qACj+7m/AEtr8MHuUw3n/PQBRw3D8sR
VK7OiWdeqMGBYG2i4XkaRbbo8gH+wNz1AxuylM8OH5Lyfq7txF60JrG3nC0TFfWvQqsOcpa3w0Bq
lPe1hRXfs0gbBQcby0Fwn68ydbNdDa2R7uRn0yn10I3r+q38rI7n3jpTkAOTs3geKuhdteWmgAt0
Jgr+kKwxH1rwNRYnCUWWxDE5bAVGg5h8l5MctgFGIRTWXAGRyslqrBaqm3lohpf6muNAuvSUpLik
k1Vc5JVsvmfd2Yy0qkE44bEFxyrp9N8a3n5lWfxOOwM5p0E1H5OSjF7UZiFAH7UHfFBhvdSL5BVu
zStED2U19lC6vET18BRpOa/2UT2t9LmgbQ7IXC/k5cAjfCgNLN4MRT0l4RAt+7kubaQVQgR1Vh+6
uRsjNxuqmfsilwVJdrDs/KSyKx1RnsPFTdLB5GWrpEhpjNs4F+W78TOzzeFdTBj2mDXIc9lte6LI
ErMMUfnxJbB8cyHHUS5HyK/K9FMCrpGqknpTxTWYQfvOjPjvPB0kkc3xnY4AiT4KLdynQH/PluNo
K7LRSJ32tgJwua0f1FpAj+1t7KldEe759RtXYYIk9DQYyGWhnFQgdyqP0tFO7ekCq0HgW0IqfJUl
7mMZGMMKWgxY0h6EdazFwxbX4uQh0218n03oJUC7rnmCxgp55GWPgugjYpXHHhEF5GFpLKf5e/W/
jwmCSZxdQ5w+51hdxu/hHMQrs8FDnjmYYvXWhHd31Wk7XaCqOM41jsIekhMufagolsN4CwqBd6Mo
zGe8BahtwFL5GERyDgoPzaN8GYfIeeot8GgzAstRWjW+E+TS/Bh51iEpjz5+dj+jcuwWRuKazzZ1
05XXRfVNjETIQDvPePbUj9wE2U4HDQdeiK5sIoPExBjWD7LXkWFcj4bhrGU3ppLFYbJZWxN2dZUB
wtCbcbI4TvI+MKd2pZRgj7u5K8eqcdSPlt+fpOSFLsi4k5vtr4ZyAV5gVmvYTvESu5t4C3Be8xbC
dkkJsPMpofFCoWn8gVYTzkejXpx5PrSHtoc/lzjDD0D5/cJ2a+cwOUN+V2FNE9uJyxdjEqubegPv
I0fm0+MmxdA8c6JHqY814LsDKrE6W7Ge7ZW80vh7jBX2e+hSOiLpt3FQVJevZnTAvxWU1uMaHT+5
ztaRtFyhrniwwmSpKera6qdsI6te33UxR7g+ZokxPP9FJLSlzX8HXC8xybK9AZvCBrMzZCvx65o8
b6vncJw45cblGQLoohxyTBaH8iNwMnTg40k8WZBUOcCDTZl7XR3mT9MvUN4+aj198TZYlEytKRNP
XkDJKyzHdBdr9Vp3k2QBtxHBLCq8Us8AwJdzMzLnpGoOyoKgIDmTW8amiwYYtZFTrP10AJoduxme
KP9pmvxKwF1ev0fkUtx46lX7b5XljriHinTjdsBfgjZRFo4Nt1F2BaDVBSVcEhHzrGi9c+1puAhm
9ngAu+AuPRQ/7pXbf+ZuPn3gKA+poQnKW9k5/kmuiNBw/8iMat/Z1fQCJgdDgQLjjM4bqvcSKStz
KIstfvDVCsum4cy2CIvbmmLsGUfQtX3a74YWSlmT5rt2QgtR3sLyni0fxvyWKnhc47lGugyqKxhb
NNfP8PUipIC8dOWVWr/hyAWXap6QjVaQXLPVqt8b5JLkkMpvevP9VROnvC3mEEhq6+abVVvTpSE9
8zz3XCtWL7K8Mxb6m5+xazom/u96aNgHo0bD18c9yexcP5xFpk6mhRmT7ccJoBolXhu9E2wVtU+e
a1H4m4lj4FrOxpgp7p0JDbRyQlXLcYAbeD2KBLKxmxFeQRFlKz4Qfo2pZWJA0oXB2SKOR8yQi7OV
DcZFzxCQHeOs+unF6s7y9e6Vt3q+jZLB2RKZohUpDO2rqURjIA/4rx+rvroOGo+fmXrXgU1WOcgr
JDOUwxTO9grs4iRcZ40FqTkUEM0Mmvkk4U9RegIP8xuIAyLdVqlDqbCNm2yqBoMCRROXokArioTt
tZgBqT1Oh9CMh405I1PlUJ47Ce5UKoEAC+R4oPRfQ6PWDIeGdNyCuvkVD2T7lbN8tva1WDt5ga2e
4pzfqdoZzqs2Odcw8e3PeanjUduVc3KpO683WwJrubThJSiXFkBlBIAUzTCzKyqb+dWdqcZkO/Vj
gyzDV28elytSQtpr/C5HY+DWG6FS523U7OpSfPlVj84n2qAVJZLQ3Hq+UHe+2bp3SnglOhGsaPDv
BWetviU+crdmb7ZHpPtTbFSo7cVtw9El9HAuB9+Gf4lpvzcp9l/yqqh8FMFNPXyuVc6UwM1O/IQg
j6ZjgEXZCcCefpLD4eSjw/vd14wYfWS1A14wON1Crk78Lt36KaG+b5EjQhSIyhrKK2os3ox+0le1
ZZlneMAZFK5OJ+rashiHWCoNR0Du6GeZHke5Vk3j1VdfTnFuKBFdnVdZkTMcDVx6OKt33ao1BdYZ
caL7e3XMcbOnKA5kMvXJeOjXPMaQtXSVX3ndPgnRZS9VM1EcUiFZVI1f33INGS/8O5Vf9nhCkdv5
CV/EWmo1FfhmxjDrfQeEuBD5s9G00zMG39G2jJpiU9Xe9KoTnC5AQxonx6rUVxNm/aiq5nNiTtM1
q92fcpgMRb7jVVSs5YfqnLooByxnZyKtUKfCOijksA9JhZSZbKJ/V7IrZ+U6xEn/aE0No8KqzxoO
uAerJ7UlBj1/tLMWFwEzjV4JaNdtEIfbXncbAoKq4HxMkzlK/vcqcoMtYqGoUf+b6DGZhobkWRdV
d8KrpWnl3UDUaxHiqIqOUFjd5Ri+Lm2c38O8xYTaVNt9qpB3l1OyyQ0bj4hRr7ffY3rWrvU0q6/y
a8D0akez1n98LyDMNJBOUzFfUS1x6nLs+Uqt7vOVvJSDAEPDzdjMGYD/aY2t486IE6MJaBJbYvm5
Zv4ep66iTYNw+yZIjXqtmnp1bniBH7Clybfopgd3C/ozwWUtPhrKaQh4N38SVD2or7c/Aj3olyom
Gg8x0ESghVCDG5yUeAWF4GEp2r80tf359SFl2cEDy/A8Yh9TK0t/6VuFUpSXV6BLNRvI/DAtAxFR
mw366dVxHpqQEmrXh9Gh1GA/yG5hYFra+GV0qRUN7GtT7OSn20SNdk43eWsOvM6b77sflW5Gy6xV
kYfv2uco9+oXL9THE/hqZH7KqqHruvA/MduSs9SdMRsYR4iY82InjKe1g/PJVnbtFMQc5d12//VV
GsZe4HSKLXJAxSPR9qehKNY9wUflQM2H4hjgyg+4Yzo1p4+sEdoaTkFyCNy0fcRm9Iect5uuX4Aa
U2E/8+vojQR7vfmDroeP+qA4b1AQUXQe1GmnZY7xbOFfKheYOH0vrdCcLrYIsTdx4Dbyd7b2flw+
CuLUSzs3XdY6F9mFonsvVJ5/2yt2oY+viKPDuylSzhAQeYulAcf1F5lKxEScD9Hj3wsnsTo7CN+f
m3g26iQjxZ+xmDY4RBAtmdPfRrhWdMA1eJ0j9EgG11p13tSdQxF/2oURgyQq+5uqDgdn3qoxtHIf
a8S45ymrKqpDMdouxveFs57wP32tM/+C9Uf8SWD7bjZ585yZg7OhFGPvq6TRbxzPQ2QfWaEJ8Giu
9xMWGIL1aFioU4zzRgXfnQdn7UQeAomdmqtwlObLLEGntHRQdVcS38WsUHMP3nylBIiGF8TWKzkm
Z+VEmjqQCJzQTHfo4vyxPKVHn3sgchHOq5kO4x8H8hJY+wA99vZC8Vj/ESFguBij2HgMs2JcK3Zo
nyMwSPvQU4I9tDnU9xFxi3AwOeCdqPFuV7Mn3o3DfWTXkT3Z9E74UbdxfBbAVp/yWOcMzLluoXlZ
/9T5lHXizorf7UIDOu9ZyUvYK+pSeGHzGCuqufLawbpppLOB2nntZTCdR7WzSFvpn4oOdGxAWeDf
Bf6J0cf/oeu8mtuGtXb9izjDXm7VuyW5xjccp7GTYC+//jyE946zc+a7wXABoBRHEgGs9RYYJj/r
DAxdY1G4/Z+Jf8ahvodyYhjq4oqkgbuIPXATdjX+UBXgpJNjjnD4XH8XR2q1xV85w6eqepMz+obf
FsWIsxWKuxVm5jUaOJnjxAnRZd7PVLpabpvBIHMxgHjMSyVnw1qjkeLmv/sqfrIKL33D/6pcpTko
Prtv8v2ko+mlFzl+JR7yC36SPFWK0ZzIpo9LY6gd8tX8d2X8rh6iaYjuumte2YFUbxUMMtVREmx+
RvP9LFuTL/S28c1kySeJewxUweEtDn+1UGqDBUvlrhiz9mfPD9Iw9VdDOLx0rjvqomTTtO88g1SW
W+OvofbNEuEO+11pi70kD3pRfUhtq3tP2eEv25ayQINkEmwE/xpUvXruojAFkKQ3u2SwKlR7CT/7
GpjndSVIfDfpY92ExbYKRLySg9nc1zrx0sbS/WbXNrRcPLM3lZn+nBTEiJJgdiEZswdrJtRRe5i2
CpXZT37dPGuYZ2X//yxvnlWGxvgWRPFPR4vqs5laV1ct1ZVux+KlQvVxE4LG28jQjQwFHzDH3sqw
7pFP6yyBalPiPpRdi7QksjKfTT2Hss9GmSlb6H4tUDRtgZkv5Cwu0gMygCglpbF+Gd130fcuH2Hq
PuTzVYp0BqQBaAVjhBkIHEBG3FlLTEtNY/s1UV6Rru3bcvi8VfZYmZ59Hn7geBaHBrGlJeze3vfU
dyvqtQ22rB1YmS59xVBhY2Mm/+HUJUV5nplHVHWDR1/vOG5R3Bgj7F6DodV3ceJ+ixMjuAqfZU+i
Mbwss+E8wYr5Z4Bkns0f25kXvuV/39GImHpOYt5z0eM7btrahdVWv8gwjl1+QWp9aBvSoquwHYYd
OjU/EVDTLmQlI2dFxhc/HjwmUTWYO+dX6ZR3JMvNhyYXzjnnqWpUdXyTjV2Tj9e+yes+CHF7oE54
STKxlCcRX8ujMz7T0BRnQOPkeLB35rCaqRiJPuoboZo/Quq9C0kItj2TYxXQIdLoZnkjz7DFKqj7
boBBT5skfDcGnvjkH/EsZsG956HD8Xye4XTDexjn3mNEOXQf9pO2qVSteDMjyEwlDq+savE2n0vx
Jg5Kll7DrI/sbo+ycvLmBAd76rXfTle8UhZ33+Jytpsv8c6xArWc2VHwD3OBe3NtJrsQwu7DoPjG
ClGU7tmNXIhb7MG/V4Wx9cgyOvlPBaraVTYzHA0sA3o6XgqlVejDyjP9772GVfK6NbqUFcr9bs5Q
Fi2jMO/bhX7GTnlXVFP/U7HcJ+CN9Qca++mCkmbzBhsDIxVXnY2WoLcPuuvDXU7Qli/rtQ618d3N
s34TIrO9a0YjeLenVWzXzbcWntwO8Ly/lt2DzWlUd6rnHknNo5d1KDvPdzeF96EooY4kKSxMqjDu
QvZz+rUxAimGc1DP/PDF0Fb1RkPAcSRNjD2Aa+wnASraEQaAQrv2lnhkeFvTr0uO74b9JoYMZQDc
OoC8+KswVPyDSSXtrk3Fx8AJe4uPMYVAba3i1REu+mk6jqBov+fV7Mqtjv2r4fMEHF3HR+SZHVNg
FN5laLkzhcSy7qvo6Pt8iTGF7dVDM6/isrH6iqVcXgKdmT47+9CtD4h82U/AJt2TqrTkfXXNfZtQ
vqSU30N0QyMJuaTsua/N6ahUzUvTBeqtRc/uVup+uQfF1CxkKAey0Su3sIhIuqVV8ZA3LHKo62rn
pnXTFeS4+vuQXKo+IvlUaM1SNXM8wka1OcZD/YN0l7Jz+O4eowqC7XCV11+NakKDkaH+5+qrTw60
ocX/FJgtnFzTHxbC6+9hh1SCF8XRm5dAQAg1Q3l2bCi/Yd4HT/hAsChadXIHWJeuRdVUV71z4s3U
x+uEiqg3dvq51yz9bKM2tKwMZKaEGRvnr4Exbxy2kn51ajKLT36erHk86oF387FV6JtCvKwbZbgP
mBRBzDfMlQxlU03GQ9PY5RmBo/EuItc5duP4/jXBVRtlOVlDtP3qa7Vv2GLjHj+/ao2o5C4rkvyM
jllyxskBi7VCEx8RNnYSqlj5gBF6O22vJk7gByOLcuQQxvy19ZSznJEFGlDRrLXuTrR3OQWzJKDo
lFads1Ks2U5RdppkK5EKcVuquX86gRLPli7ZmlWFyqViKFe0FuAGQmLFPHN07c/USTPLCHMa0iDW
UjtGdZw5pUhftD5X9jV094evpnKyc+uMxkJTIHItGkrqUhZwyFyxNdMwO1T+Lw03nWtiNs5NrXvv
3JtiT37MuQ1J5Ny6MOv2iaI2i2ieoY1jjYRTvVaqeDoZESC0PIqfgwHn+oXsAzA+WRsjn8tomCwW
QYMk8jy54NSFudakbtHRtJd5banrWkuMh9i29M9Gr6y3sBqcvezi240aXzEulDBs/5qVlVl5yDz9
KUrgqyHMbKwazs3rQfMQmXSxfDSi8lsh1HTbe3WwM1U0yJSxWOP6Un3UNn5AcQTroQmDfO9R4W1X
ABGmjenGYgHyrDg7oivOnyPgvJZRo6zIY0x43AYhgqeR9jQ2Y7AG5IXZqVv96nskiF1nPlBzngRB
FozvqPyPi1AZmgdnHCrqJRwhSRqM7zDMj84Iska1G2VhZiFhMr18htqkalf/ieS70a6pAz9lZoou
nZyqATfVrVrsm/nBJI8XX80/fWNm/WdKVVsov5qrYbTNI1yphnSrCJ7bwSkeFIriie4qIK386OLr
+Q2tz00p4uAExQjDmLnp1WIz1dEJBnR3n1ylB41rVT9ri+K+YVsfAHP8pWdV+oWzQHYM8sBfUwiz
XxR+B3bcFj9TYIRaxgJu4rWg+/2ja5XaztBaXDQjYPCyz/DvrqPUd6hnA1QRk6R7MrHVnENKQOHZ
9tJXOSink+x9dal1nGVE6r7YyptkOIB3vNvjXd4s71EqrK3cxFF3cgLCR+JYx4hFNSUeh/y82mPL
ie4iJ+dAvDawD4q1nAzbSVzd3l/bTkhaC5uERSOG+OzYBcfoNnHi8xjV73406Nt+jtzeZYCDGHIn
TVJua3e0L+zYEVvPk5OM4sazL/LKtDm8ql4QrmRYGuJmOAZZVa8y4aMraKfpWn3X2wGdzQlFVgUv
CNw67aUBZwhqRAvqf3TCEweilRtY/UV2yUaGWGbXEBJwMf1nQIaRDqxjqKZhM7X1uIxQllj7lGBw
es7qdivAmi1I/MRAItIE1oMdP2iRpaOw2u2+ulrFanEGxL0rLQyBYB7TPufOt8Je+12RBdl9dckr
0Rs+Zk9+sv68X76eW+nB1vGQeZZvKyfKgUzJs301omc5xSoKzbNMM4mnXcZv8UFGdYjZBNpRNfAd
Bv2+qa9AANdh17K9LizdWljsjiDdcX+cx2wT3IB6bBbtYzSULl2tG89B0P6QUTlvMCut/4xUFq5D
pbFLa5sG0Q+169RDqEQXrRLhA9+u1F95gY6dd45ZaE8yYaUbAcguzoC56txEmL9IjkMvCRKBw4kc
ketTouHau6D6I1aOEw5rL0re0xzD0dnP6HEYj1mhePe+DuxHKmqYPxWZtYOdbW6iHhuB2ITNFWRa
BNAg6p9TFKozu2u/jVhSb+cD4taxvPabbY9bJYyzZxOh0LVmOB8a+eVjEuHSrPZZ/w2t07Wf9N2P
sUnQNgvb7AaOJDpoTQ2xX4/SV8htZzmjQ80FSh0PDQDwGTuAMFjZAQ6zn3ESfARVl98AakIQMjx9
F434QUnUs2wCJLWgi5mPaukth6afHm2slUqWvRvS3dNjUKBKhJAJmevAHo5jW3fLrFZ/IRUW/xxJ
KgSwDOBm4DmF0lsLprcy9liUociF/Ap0apRJI1Q3zmMl4oVTz6o2St2tC79WzmmnbvMpR1RrjpIE
8KNou9mfuyu3Zjl56DMVzh0RWueu6+HZoeB9wc7QvlNBVvegHTRsDhiUfeiYRZS7UFDqfdW5swUU
SHr4b5+3+xTF466uTp3jPHLM658Nv+ftOaLvisx84ST76BkVrJZoABuYKd6bkaB2myiBB+ShUp98
yBRlibK0q6OdbXb97BLQAlSKsAb/K5bjbh7tyia0D5QzUUcww8E6W1U6bXSXeoA+h7KvGMA22mF8
8qYcrdakDQ7U9o3HqlQ8OJmhoCjVIgekOuOjw9mm32Y2R7TJGq2nwQ4fQDaXD22tWE92jLGtSGzv
IAcR/7nldfvUk35M/BIs/DA7m8qr7s/V1+h81YwO8+Yrqr3KbzsQSxXwESzX8VK4VcXbBtXVihSU
93svWMs+2YBoAi0yrAdUU7bxLM8Rmd1z2okExtPY3Cd0tXQMDpcmfMR9tjTtsCmX8IpGMiNZuQN3
MT1WvlEfh5r9bj//ubJJHGWfUG576Czbv0fmKgpt74wKwwE5xeIQzJHs+moSZ1RWtbCH5VfflCX+
uRpbc2Ul5LSiSTFuiopZmc+pjc0Uh9il7ebuslK8DWaOKtzXklo8NaNyXdkOasscs3CmCzskhvzC
3Jm5C3drbixrOHrRMeCgsTey/vxVNSjL0d6HYYNajrDJv/vkw3EI95GRkrGSY4bMm0GvnEdCcbar
7GZFuQkvyTU+m8FFIiWCG67WpUlhn9qbUkfqEbb3+KA7cb5MIf0t0KZjFecvvESN1Z1F9gs7UARs
/CihxjRZxiWY7HUvlOmqBlX1iO9PsiioYB8l9cVGfnsJ4vZA3TA72CY+b1LnQIZYAJMAaKvmsQht
RFNj/vvjsBcrMfH1GOewj0NkD+Vl2nZBvlCU9lUrFW0T/5FwpaozHWXzV1+rrDOy9CcNbVG+sNXZ
bPzqVRSRfshcZCdkyFG5W+cBwBcZ4mVVAMrUg0sAJfQJtQsspEVytswpOcurQvX+cyX7Jk4pM3Ey
2v4z8M/kwntVXBUjaRPy/FB74xmg7QgU0oGPBg5/Oo/5hSKLdZL90zzjaxpGCOXJofhWxF2F8YOf
cZecM6EkdciKEnhJXG0CrRcLzN043zsq1oZaZaxlqPQmSliK08GNmC9lg4jdr0aNIW3qZYyKmfIT
jOfIznyE2DBW+lZKbHhDd8E3Td/ZQZ8sQadhd52Y/jbqRP7oCGGefWe8ykg2TdMNiwwAxgH8BuYo
4VCzMqNv2IG0WTQ4Uz8mwSgey85FoSTtzjIyyOxs2zA2l9WfGRifLIYhGW6ZCKNVEtftWtiuea7r
sji2Y7U2iiSaFrKvmQrzjEWFeU7xwF6ZPch3OSD7qkK39oGjPo2dEyIPb2SryKzaF7KZ6iZFLX7D
8bV9oSCprjqny+FDDDpijlWNKoKvkC1Ug2gnYUYuRPsHZNdtzWjm03PcrezSK89F4BhLMTT8FaR3
wQ84SO/b2fgNjY6Bg6VmXSAIuhjc+a/m3N8BW1tjpjhBX8h89ErXJHI3BiXYN00Z0XHBq/MkOGo+
9B0FiSlrotfcrQ6grto5w1VufZgSF6cdHZwQaPLKbHetWv2W/b7iOpeQfR4/1CI5kClH/2+e5sYm
fXotQN/5BsIIf15A3sdJyj4r4ctfc+UlEv8ulqt9t5FvZmd2vApqJIbNiDQFpnoH1WBbL5soHpV1
2AhsG5Ew/OwbOv21FPwc5Yz/66bR5UH69UJ/bpKvY45uTI5J++udUPtR1uNAAkg1G06Qbqm+4JIS
LYQSFi/A+Ng1e119lF5c2rzVgtmzHdQxvTaDWa6GYkSiTN8EQvVYmxBElBfhfy/mIVTyNqy8zZYz
WX1LRfstCQyoWJ8ncrP/DEnpVjcp06XluHiGbYgczH+76v/O+tLx+vM6sguYHdbeCYInmjIF2kKL
Y7whZzvwklzH0J+NOLe34awDIhuLEgf23VSyZrmQr/4uwANGTNbEQoYdT+5b16+msBDoUhv/9NVl
qOxdxbDPTOza9WYz5H51Tito2HWrcvrOLLhZNanKyFOtS4LE5bpFXuxu9+jOFWrev0AQ4OsYNcGH
Mjl3JCa8XxYP1yKECoTD+e86DFJc6JzgEoeZSwmd33n/FhZF8yQbeHjvil8ImGFq8yQGo1wVvo1q
5jzDVJEKs0p8UuUo7nPjxQi0mxxMIInURv+7AU2/wD3VvJBbNC+htBDpAJi2enhHunC6N6hyrqe6
TcA4K+NnX+z1BxD+JTg2ulyU5A9VhbVuQ8lwBxilW6OBZGBOGoubLaizhVqJ2LTAc76zvPgS+hh5
e4mrnabeG3e9kpVHFOvNfT7gotPmAE1R2nR2aoCVa53rCkwYxT3KpuiSaK0CeFmokUDnZx4QRqNW
lKO0aa8O/QbOiI+bQNthKkNSSbH8i+z6apTae8c48HtQm8h4q42Tb+MkBcnZ6f5D0HjWucoQjNJb
JfvwB+spAWy/Lo1G7HUff0jQWhxFcxM2yaw59dUXCyo/qWOXa1dKCIwOOgLzlQWyfV8a1W8r6naf
OStyUdDHjWYns1VeYr+IsAZb5FjDaqSg+ewX/FHekIp74zQ3fIoDRABKMCqmym6CSDYVZ+pt1QDd
nqIivA9meCsUJz13djlus8kDijTy1aeGXD3y/B03ZtYPO3de06UIr2w0dUqOk4XHwf/2y8HWjLOD
CIdvlqevS+TfZreEbIGsfPU77pInRw+y987g8Az4z3jyRz762oCVbSLssK5D01vEel8/IPhS4/9D
/j3rndlqqKmgVqejhegcnaGu/KdThj0eWnsvtFkKFXRoHFH363hCM7JGJDnyTfVF6NW//W2PDbMO
aGoTog99xFy451nDlUiC4fNK9vmamqM+i66oHPg/5wkoW6gnLhUNEbayqOubFOtW4qZZyz4Z4soH
5sN4BD2dL+Ew+Y/AkkvIYEBDMpxtlrFCWi/Jy+6Yl6q3gC2cIhdSucmuypqraRgKFlMUj2s3b55r
325WSa3MdXnMjlhbxamrs+iAXAhg2kC5hg0PCQhiL5Cr+SiVyjrbc2MVCkoUiTbZe73WT/Us0ZI4
Ir4nivHKYhb+mk9HeE6jtBXbdwgcIK1xhmKr3uTfAyr8MySifm1APy5Z6tQdMoTfzV6rL0NXJmTL
8509R7IrQtkDq24ri/g2kSKY0He59FhVUt6rTQpbene1HVXB9S9wUeEN+6vsq3JTOcASeMJUsKvW
VPYvZmF56yYk1aSk3TTLqky3xMOdLR7Nk+wCOzKxfOCbkjjZg+xyrKS8kTKTs2VPDBLm4gkkx/+8
ilMWAt9Vcat6eCzLWHfjA48JyJjyPeZXBU6dIagQ+AsXrPVNvlOUwZaMDB9sTIDBej/E+bpxOgvD
eKV29pUnrqro24vhpe1Fn6+6WGDHosaYpIFCPk0+ur5UUhAf0AvQNXNfOM289JQ01FeI7uB/hysx
Ad1Kxp1v483sFi8QUav9hBjE2m/s/L2t2r1oNIiOCLgeIge+aZ7X+bteN0+xWgePbWt76wm12qrt
uksFVpyHOrAJEx3p1VefvLIpc1+apH4PHdPYIeGjIN8035bZpbio38x5XE4ySFbBvRPj3mg7QWVg
DGCP2uGjbbThY+Wh2QGd+UFGckaCnxTGBgzKprd1lo/E/2sGR9JTos+gKHMqHpu5Gf0AXNdg3lQt
Lx61aEbpWL6xloNAZ+Ob2WRLOShvAlCMH1nqIMcw3x5FPecyy7nWjlI8yml9w1avy/r6IEPEnK3D
vPNb4MVQHWPguyRbvemoCWRvk0gPyEa7P6ExIWFQpf1FG6C7KLjMvI8UvyB0k/0tkMO8pVH/8Tnf
IQGr+VlxNCOVvamrnCxNz7c9eKrl5w5H2EnxGcudymcz900RQqCfbofzRufrPrkVkgOB6eXbYZ73
tT365/XkgG8w76/3lPHn68vayNfrmPrj2E2A5ZrAejDArj5Y+HlRCKUcJsMqRkdnUcGcH/vq4Wsa
RZRpz0HnIzXUWSO4CrewTMpnS2p9V+lVn6NYRO/uNMaIPhNlwikXFumvkxw0PUowHVmsgxzNsQJf
TkHh7IzEFs+9CoUuoZS5lZO90gc2l/nRRo5mnie1GvwVyqzUCdHxWwo1FGt00XVIU72603CIH8qq
OVQDALkpVLu7lYXegq9J8GMIMfSohf+LvOCraarFa2QN9sonh3+RN2WTyLdJ5Itj7E9XS4z6jiR/
sua5mLzFvUB+2EM2ViMR+YraqOweM6cG84txngwH5BNXxWiEexlOTXX0s0lhUzeMUP2x7WYfYp54
zBSbePaAwxiIZ9vchz6YibPsEFAEq8NNo1EJ94UVIKrWGc9tgqI4JvbhRmKx28z5e3RSIYxVw7tM
LsEBYxVv0beu59RTOAbYMIoMD2i3tV7QAxGLEd31c04e8aXQ8105GuPd6aLombVokc7didP8tLMp
WkrFm57U3nrA1W+jxX3+pCWueuiEUBeQTUgj9q23VWsXizGyVIpQT5zSnM9Gdv8TZpCvF1Xl3anK
odiDAtTFz1rqLnibQ3REFhlRQWpnnlOxsiha9kPYzUfK4foFA4Pn1I1w1UogWTlJG2690vMOsimK
zP+8kmE5h//06dmYIVlhmUs5IKeoIekxnXTlPgAesi5bdRbxsDlBuOngr0vNR0IZ/bJV3JgdFL+a
9LWeQIuQjeaClMEWY/wM/88+WLJiUxrBs5wb5aOPrniabtUBirQ1DmieKzZa2p7nPo2cVncKH89S
jtqAzU85T92FHA0mI7zOMvo6bgyaiqeJ1lDQTpBINEelXsmw85XmKK9koye6Lj4n2tOgYR5f6uqu
7az+yZqKtWjr/HekOg+oBEbf6llwq0lVUDoNMm3ajAspRG1fNbs9VXlbnRNKzbcCNM/VzX4lkEnx
pRvHkH9E/+Mz1PXARCsNB0k5VxWiX8WYSm7CrjPvimWQ7dBKAIhzBOzloLA5xWKJcBxi+qJaX4QJ
BVWlpS/TinxbWWq3HI3s5vWxAXA9M8IVwI1u/Rkj+gmrE5Ys9EdUgMtSZ0kaMbfQcXCBeaXsx856
lVEEhnkVlENL9UQNOcjb9ZW6WXnVSyQdhJX333Jfa1ax102H0XHKZVFpzsaLUWBzFVXcXKOx1kbd
uhcP8aDt4IKmL9La21luAJLRasyDV4wvKi6erHqhfgyzb1PW6oc4T5MAO7kYbAuKbC5qV0ujV7wP
r8UDA97TL610A8SJSgzXB6faODPdziiK5BJ4RruKTVd8c0nKQ0PtF8j3vwSZADRk+OolEap6sSKL
apteH2SXmNxkA0dCX6PXNhxLA1o1DJ76BRNOZ5e5s/L1HNZaNG2EbcSosFfNS49WCNA9RezaORwr
WNLAkPG0GqfgWBkWO/T5WaLA/1MDqjVug79TYp3ks8Ou3f5UOB4Wf/MkdKyMhaXGmLb2qXLI/jT/
hNWI+RWcvv9MkaGcDBAl3eB5qqwnCNMAqYLiXUsxVgsU8QvAzqNfOM2rY7sR4v9ach5VTT86Xaes
7cFun0GQ/tKm9J7WyWUKRfSGT941SQ0bLSAjuvcVuIGq2RhOIF6hy6oHcJXTUoZKBL1eU8wBeWlG
4wKzhSlPxLnHCOq162sy5pn1VAdlfdMjaIORhaiZMRMCVGxF5yaJI02s4oSN39AfZH+qlsapCbBj
8BE5XLcOXF4fbaIHp+ewnEfhvfEaGsXN97VKrlL2fTZ1gooPIq3rrz62thiFTlF3+OoT4iloM+8q
XyiIJmUnarzS0i6BD1er6UIBZH4MFLMuFiVbmr8v5ZA3j8sRS8mYpLfQLlWSoWiq/XOrnOUZ5kse
6fni0xLWctrHVtWWwk+iWzNXGNEtDtdlqqGgOA/2iKJcoMvC4mZwCvT8AbrZxhnS+OSMVrTqEzyA
YNva8Q8vJi2bGaC5zFTH7wGFq3bhDkZy6dFjzQIdT8QBNcVArxABwjSLPYNjnAKh8VBOG3XrhvV4
RX5XWcJkKxBnmrx9aGGf3obD1vEdVLjLwL3ILsMyO/Ao9o3kM+zFTFF2ZFr1RxPph0Oesir08aA9
yibLkyXErv4mo1H38lXQFNVW8cz3eiRdUeOYnC20PhyRhjSHg1qU4wGofJ4tEAzlX2enob6Ul43I
gAOF+dkBbsfPpTff8VVyFr5hWRe9tDXks5E8LvnM3jOE/BZO6dkPnIzUy2Dx6C/mgRESBVyE0bsK
xVbPwQyV9KoG34bS/BGzF7/HHeqz+uRj2ze/RVImLxzA242nexD1dQuuI0fhh75HxzUYE2UzyvBP
g0fntEE40UU6fXazDDP9xTiQfC1/aQHuFG3sD4/JgGOkGTnqwXBj0jwxONQIdsAb1hVUmQUWfpTj
a/wlMQzQ+P+lpDtTrtvj52VpOd+T1rR2FSuES1K51Z9Y0g1IK4N9GlzVXJQO8uRu4fBZq3MuIzM2
OIeJO7n8cYFsXP2zD6HjuXX43fZsfE+q/DWfdRRcEIu3HNUjMlczF2boXqfa//Bgpm37UcuONdIT
BwBH8c61FDKfXktBLEs9sXYNJIjcPO5kQgjEmjoekAEMXhwl0hck1qwjgprBSzEKTAwNaEQIfatH
/hDyg5l/LBKrf9Qgi136bsJfyAk9lIfQIhBNb+8h4TnYW0BJ1WbLZxXN7h1EwphfFDqEAGmMK1aP
po4DlTu5T5Eyebd2cnZ5SpY2xXb4YVTS1yBR8xdBIv3kTBoq48hpXgMXFEQT1M+WT+0oFC8g0cRd
zbFEMFREvkKeXImmPMuoap2fQAKojU9YFfZlZmwztYLmayQLxci88RpG6rDMPLYBZeJXcBTQUhND
+VvXMLzsHLM6eyaoaAmpbdNNni6HWboogSJzhKqWHmUoGx+uedIaI2xFf3w3te+ZkvpvTRIXbLzN
Kw4b9iWoIus2UNjtivYmAy3J+G5b3UFGjtdYN1+nOBHhXLOQfZ/3VKgUwfP90ZnhuJP/29Tv15o+
dc9l3EdnINXBsvTZ2MC/Aj43edWxbQ1vq+XUa6JeMdaDayu3sLOVpWbb5gJ7ZHctq+bGWC5tq60e
tVlvfI5irDMe5Vhpi8+xPzOh16/0FiA7D8gpcDT4DwaJjy5112nm62sZDnpBXrTsyksdwIorLKzu
SJJUN9kYMwziq29qbGAZOSVbZ9SOFfuIQ2udLGDF2wZlBdfw0D0P2Yt/qh17vTEdZZjE+bT1fTtE
WVbJF5jDuM9DUBsrrTOAn/ROj/0NLhRl0cZra4h/WfOCFDt5tnHioFlBjwrusqlE7SxgZKucH+jT
kExTkNtZ1b7hfwu6bWWb6TdSV86OfwZayVR0X4vko25FiSRAG65C3zDOpY1JDPlj6Bgz3Ekxkveh
HRDCZuv2WOFHuG09C1GFeRA0avxozXIpjMnGxp17mfcWBqfTjDwTWjZz/pcOduukzj1gZZrV/66V
4Nb3BkYsdpitQO5lT56q2AvVMtNtVzg/8yAH9gYoMG9bikXxqNkLr3gSyIdcZNc4xQib9ypoHi84
ykj2D17cIiNXx3u7xBWpbuwfZRJ+w2GmeG6NMtnaTf3BHjFYuykwxZyFZtmPY/XTrFYUII0ftmX+
NqJiPDaR0eKqk8X4o7juyXIwoPCrYFuS/YcwYnebAac/sEaaFj/YACbXXaSuvXQAFtRHC61t3GiZ
qhPys45WLxvD8aKlYlEcz9xN2T7zPMRc5X9VZLxZT0YKyCCJGe2AK7zJLk7Q9qINm3e1wepGnfr+
JK8GfPrY4wVkeL1NM5TLLm/qC+QFLL1DBQM33KKqtZZ7z41ZV9fQVOMN/NZkpw7ADN1OX7LfHl50
E2WrmnV3F2MvcElm+yLqYNo2MWo8CeewiPgLPy+tJK/gfwWPeuoMu7a1xqfAK+F9R9O4gdg2PXVt
C7+knBrIGoyaDGNEFzYLtW9xIBrC7jsiJtcOfcbnTgThLo9s8Gd+XL7wND/LCVUmTlExrLN08o+d
vx/NoULcJFWOXTxCzHRzs1nCbcE10BcwOjsXRqdszKgdj2YimiNuJ05igutij1Ig7Y2icPdahqW9
7NO6PsjQG4YzyqnVOrTGZoVOzSq1jfDDzPJs3ZpueRBdOT2BbHjIahF+aEPuQboLh5Oqps8Geei9
oVf2STaWarQ8d9IQUCZO2Y6+5UegHNKkYVHJqI1e2Fjh7UZKYzPBaKMGEjbHoHXhZvVN9xLNV30T
dC8KqsxLGN32kt3hsHcLVN5Mygjy0YM5Z32bXF85pvop1o5l6e+zEcL20ksmlONYqhYSE+u6yoXi
zsDpEvbmFGXosObkvQtz8MHzT9njOCq3CenFOyrEgMDU3MgXuWt6Bzb1KiQR7GVlFPTioLB1QkPP
/ZFn9VVeKHF/zd3/x9iZLTeOZNn2V9LiuVHtmBzAtc56AMCZ1Dy/wCSFhHme8fV3kZFVWVnd1tYv
NJKgFCEShB8/Z++1Z+vzfGeOY/szRGGsjIgqf/z2n3//r8/p/4Vf5U2ZkSVQ/Fb0+U0Zc4L+/kM1
zB+/Vb+e3/38/QfXcrqqNmBqHUqkKR1Hcvzz/Y7T7Pzy/1BY1fIB1e9+lN1rYMe8Twqp3r2hOsco
dTQqncvdSXGOl3tOxDxCmybmT0HzgWKlftWyexJhxi8MOVRldWc+dDqcHmFG6JjmMT8Rg5auzCpM
nqMC5Pj5tUavr0yR9++LyMEHZnZ/Aw3G2qpF0W2hq8SgZcGW5skE1VVijIRdrdOYHpAnh7T3U1aY
SyaUg+RxE4MYW0MmU1/p91DVCvmQwJWCudIgLT8/HxGQAXiqC69zuhu3U1O8X378z1+rmoO5Iw1Q
PZjNws4Ursnh0tEV8xlmiTbI/bMPXKlYuDLBYNUMpLKuzv4RgtqhT+IdugXAvbCXlYY/nANuovRh
AhpyBNOd0m3UHC4yhgpaTNSRz1QHthVBaYMrs84hvpnjwAVuOTVTH9L7eCiiZR0QZhffGEVRM3Xs
xGkpgnWoWcMDv4jki7KxMG6X+V2O82atClX4dtaaqbc4TDnG0Cr26Nqg91Wacqs+/XrpoCmEWzFA
THpLZauHiNSoljeN7fH2z6cu9wLV8YtsyXdhosaHIWYnlVUjGUfd+e7l8eXIrydD9v2Hy2MHg9g6
HdT7IU02dlWnjwxfrYfhy+Q/9kg2TfI4m6gxQcyQbspT9WQ8DA34u2TK5gMCa3G9NCzJmq4dh6kU
18b5KYTGxMJjNewzEZ/+9+8EY6//9p2wVUeVuukYlm1YlvbX78TU6j2RbiWoq3GefAu1gOM2VukJ
q2muStmjtitordL0HzaOPiO9J4l4EcwbQf/cyySPfNp6/SY676xkpWcri/Dao+zqFBAdVM7LQwYN
QKcKi05pGhdeT9Tja6vlTM9GzPllBdIpjeOVXpTpK4zvZCtzc8SwrBRenKXtTuu68iHIkqfLOdab
aMlzVoCbLndyfpxE5pFv6KZsJ+aO4FG/meoMXoqH6a6NGntll5M4wXVOdxo2h500c5DlUNXWhe3E
d0MOiEAPZL7L7dE5mnwHj5d7+j/vSXSHeLOtd8XJGl9pzWgPGmRcDWiF7s0QTw5i7eJ1SWhGkdz+
VeW1WygWtJExTIjudE6T3rJ1H+jiNrSrPdkRZAhPW7qRRlXDxVlsQ8todyQxmtsCl+9eajFipqx4
G0PRkenCDc3l7kY29nWaMMRSq5T24VjVr6ZKhI8VZY/WLKbjZNEUV4Fn386Kc6iYoIcboAjZDmno
sdacswMrhF6myp01TkBSGkI8bbKxjxcqiqEvr0DOQvC+qX7LfGpFRnS5s00L5X03HVVG90eyOQJ2
xqbxQIJHQFev4u3P0+UUhvEf98pybDZhOs6ny71fR8dy1wCmYOdQ3piWgPySk/lSWcFwLS2T8zyv
Vl3VIPvrlGM+Rwz7A6FvA00Kv+5WUs/zVzm00U5RhmWVRoX1CovlZJNayxpYHh2YaJEXhDOnJaKH
S6xMoxGRIEdZAXCatNi/6JK02LkTYhJbqyya0+Upp8cAkeFMPOnypknb5m1a6n4tm1LZakWsPnYJ
enuGi2BILbCSWKa6gljOXsAI6M7efvCL4697cx8ecVlY21624/HyCjGn4zpnTIk9lmYBhPH0BnKZ
c13kFR2YVpeveH9oHWgkX3VzOz5EUXWgoWa9AmAqV1Hz5iSq4ilTFFQvqjk9L03ZbEHkR8dm0KJj
HOhbq5Hh7vLUpEHjUpaiEn4RdzAD/ul36gEIbmMpkGHOenME2/YiE70gj9r6oiFhXDdzlJ+CGY29
aTfmuxYlWxK90uchBgM/ZeodPApjFS7V8IxjqfQGdjikR/MwN0aYLL3uGXwzdmRM0Dgt7ISEWa15
D9vIs+mh/LqI/edfVvb2stJ/ltXcxGHU/dvDv5/iT2xt5Xf3X+cf++fL/vpDf998lVfv+Vf7v77o
gSylMv/3l/zl1/Kv//G/89+79788WBVd3M23/Rc2q6+2z7p/VCjnV/5fD/72dfktIP6+fv/xWfZA
xvhtYVwWP/44dC5oVJMC5p8V0Pn3/3Hw/Df+/uP0nr2P8X/7ga/3tvv9h27+jas+4iBTk6qmC8P6
8dv4dTmi/Y0KyTGF6kBT0lgvipI+8u8/FOdvOl9B4LDCtDXtfO/Hb23ZX46p1t/Or/3HH/tHOfbr
U/qfy7PzT/9LdWarOhZZqHaqiiqZSHJp/3UlCmerJ0qE7StagcjT4Yk+KHY2bHViLsB52sVD3ZsD
gB3zcDkYEzahT83s50asnP68Kc7K9pgSBpOr0uAS+8dR4uYUWk8kOOhqveDpFldzEursV2CvM6+8
6onq6kpzfBEUP9u2Jhf28jCrlc4tUtjlat3idIySNeKhidS+Md2Bv1BIdUmv/uWz+h+qVY3C9N/f
EFuYUtCyFIT8sDqf37B/KVdLRatRjyygomvlEdZBfEiGrHSb86wqa2W3T843WRvp63hOb2ujES7Q
FGLg9HLcj11yvaRmgAQ/3o3J8Mysf8CklXyxqrLfyfKVYxi1q9WR22Ay3HGheTNS5TGRVLayEPdz
1547/q7dFN81xS9yXsBU/UyLSrqkSmq+Vpk6ppxl5yRZ706hSpiFat4muv6idHV2HGnWNKku11la
Zh4E6bpJVsQMZq4mFt9R1I0j4KFPw6QwM3XO8PnQ7cMhB1aGNSbL+sNEgPzWpH3qAfpr8Xu0hR93
/W7SiLFdbAFbArTJXPcPMGIXv41PjtasFseePTPT02PVb5sxGs97mWwV2CwLsU3vmBh0cnZgQAYr
EIcfVida1+oPjaqxCJ51Lgraujmyx1XeU6DF6kBeQ2lBzy4SvwhGC/kBzLKJLV9nE7egEDHUGLy6
jK3VXB01YbwYXOTxghLMkvQEFyigEs0YrUSgfMYk/UoMu0l6LRBgJUkWrqC7LN6UXZclZ6I5XxH4
sy/obSVaezN3xbSOU6KWS9XvdWVdpNmTLrE05ix3WzhFRUHVKpMmQDpX7EMqT4asRQwVtt/hYiMt
zGrPZuOt3dvpUcDCqLKA6qpiu6GmC7mOMll88i/oCFmfKgBmZZGo6Ic642Sx2Vmo5iNtZPRhTbm4
SA0CMJFF6o9sIbGJgVwHDZ0FJpM2R13ZGnF7ejewWwmwOi8F3OUB5bFTeko9hatz5PtZKrwCejPt
YBzFbmFAWgo67Q4zwbUpSHRgi9V7TO5p9BnRlZ7Pq7gywP3IO7WebY/uzZNF/dkH2TEZdd3TOBMm
cs62hZ7Cn2vuHOYxOwe4gJuF5glQhMAZ5Uwbo6zYGWtm6UVa6HABOVR9lHlWhrOnH1TyA+rmNY6s
HcLTnaHP686E1sKe+NYagfVAQPYrxZlXgUO2bYXJt5DG8FpPyB4UDDHkIJ6HQ6dknBnipInph4tb
MNX1TZXNXbF0x3i5DhbT8ujTzL7a6tfGok7navJnRrsEtruC/L8MbpZY3Y2hc2foZujGnbfMdrMt
NJSjSM5+WrkWuzVO6B1t7AdSdTnNnINTOEcVhoxrO1g7RcdpBOnQ1YGlu3ZLturknOoouh3TlM6l
GT9mk3WwHU4mfAluZoKQB6p/K8dq3dp+FOOWj3tPJfqNIRxe+cHcTlyJvbRLH8M8irxeE5Dj+cWm
GcarsjNGLyOfqayAgxjm0nraxggnsdcU5arX0w/FAvMeRD0EXSo2o2nZG1iLvVV68aRGBqBA2uw2
7cB+Sq5Di8gykluhBzmaG1jKPjTmh1TRKMMNJHEjfEY/7Rikz95imc0xAIo7QdNBM6J95n110ALx
PWJWds1enJqYOdVgMxtxw31GwMFWxHzdx6n0Ylo4hxb/llrr1Mja+DlUubMB432Ly5sL71jEXmlT
WGPfYlZd5wCrdLMKDm0fBgfhgP9Wh+KUJbpzYMOhn9+QfxyVha75i4J5/PJip6AJTHq2YCOzlDi0
MpNI+SHEBZfVxLBqYUnYEfcQ0lNp4S13hd6+luZc7JoxhY0TI8oOsCe6lvFBOO6ydmJnPSgPVdix
ToVVcz3rS3N9ucdEyQUxhdtW1Zh9ng/+eWMZRHt3itxApjsLtcIrO46700JQUSg17UG0XO77vCYQ
6vwQ4kS5WgJkI5eHdRM+lnRB/YgNhFcBSXsoIdmc+rj6uDxqEku5M+hgaJqjPnREybvdFNCZT6KQ
2HvxIQfyQ0YCYlYzXLO9aunF/nLvz4eqmhd7xAOGnyrAwakfPF2RzQH6W7Yplfq+aTkFBRqQPbsw
Lyxb84tM4DekBsaThZJhhSaxI8Tblr5MoaKJzGm22USmcBIbLJjRcjVHCS4SLDm5tCsycJ0XGzHX
d9v7ZnZLsFv+U4sxLETlYN9PAhS9FtfyAPkAfG1pIusf1ZGJMvKNGj2ra/Sp89Psr6ZOzb/xK38y
KhufMO1FGPHCap9MwS5rs36PxLsiR2lOIXGQ0lPpn0vbWIRlGDMJv0JsgTLshpnrCpjF6o6Q6K8w
DZCjEfJQ9fVjDlvgIQpA/IGgKu/RiuorA2kdg0IlRCKqXUnix3c0PeMrsF+4qmeCLDpyDFjVYu0t
4l+dmK/Z1fTI1bB+mz4crM2qDmlntpLnolxIia7SHYBTMq0S5XMc2s9mcjC7xbO17kaLHmI3Yw+z
Qrlh+MncUhX9ZgLJ7WFt4p0KwmVFe/YGk/wKj2L5DgZW97IAwsiUcjJDFGeKpaMmhI1jvig1Go44
bD/5MMX5nG0ZlRE9ZTW9AlzJbtcxG27iNYwr27hifkKKTbFLrBHRTskbpSodkXuNqewNvUUZuIwK
ZybR8P0k1FOumNW6y0P7ZuxtBCxBnm6Qyje+rNLYx128oExJbB8ECO3Nm4VN6NrUIu1qOdcqY1x9
RzAgsCwz8oiesxARjEbUgAeUCgL60uLDUObM64lfx2kr9T1aN2OflU3lpf34nLfKa6snOR2Hwaj2
kRlv05SGUZWpx5aC8I7hcV3r8lSm5eM4Fgz98SHMXMgLpbmqqu6qnsaAltG3aWePCjGNbtkriFmd
9JwNAeNckwijP0OoDteljCPi9CqGkFZgbOVQPVVsDo8lozzIRHulocVE5ml6FRUMHXACUyTEiFUn
p1x25USPns9VnOm4TYr4t6yX1VjTNAercj2KTNnQfMuCYTkRuRdfFQZyTdNMt332k3lmi4Czfclk
aFNUoNDVRm25V+1mM0wRUGozE1hrF5Ia8vQZ1Urro5C5Lmo5r9nuJ5zvV2jC9esms9+7SjbbMmVm
NIbpKnOkCpG9IeQ+ZEqrTApX49sJSb+vGlX/EI6zsQX4eeewhDpBXhEqAEx6ycN7NRO0RSdnXrc6
Z+osa/tqhAZr5YclC+4ZuCesNub5kjjeqBPFWWkbL6mcBszSEbqHInjWsBTDn2FNDfVGXF9uhsw4
OQwnd5nxUankCVMGaA+dsCM3TGIHcndc7fngnhnq5vgZyYZAFNQc+0XLdugw6AnweVW2PayjFvSp
LuvUbSPSovRFG+4HM1OZcdmv4Uw0wQLT9/5yE1uGa9vxgTaac2KUS5TNqN3rg3yGWqbfkKJi+xMW
qY2xxKsqnbqb3DLq+4wm5EpMGU5LLAN3CxzLWeluI6R5+VAmx5BRAOhryPgyqT6MCNR1xs8Ggplf
lPfoOZORslXRUpfui3Vbnm/0mglz4kgUwjMrCduwZMsJPZ4CeMqUEiCm2j6pV2E2HNjjX2WG1T3a
OtVWEkcvIe/QwZSlAOVEdnekgqBGe2vuLkeJ9NrGmjPfEyg63ajN9HJ5laxyY4O/FTy00ITHiMBc
488ur4IzGT2u12mIs/PywAACaxWczkNgZicRj9lJyfPsxIQGCfJJOz9xebYJSnVkQM+rakM116pN
2sifr8cLzOHL41+vQRjqOqOqrS7P/Tp8+c1//kwc4FyKmNtenrICmNS2zdmTUHgxlbMO1fnm8pCU
tqGhuGsa326X1LscubwGMGJPuMb5Zww9sX+9vOn52jKGADB+/osFGSVzQ3vunOuj4qjlufzMh7cL
69eB7p6Mv/Cm1gdAw0MKEF8rjomWFjeXG6XD6jPpZbQbC9Drod095oWZIMImWef8aEg1/cGeN7Xs
9Mk7hz4iUnqozbJ/tFQDP0BMpWhZd3Es7ftQhB7aWeP28kiFyucpQzBuLw9JpjJ2ssBBEp5fOwzD
fA+dI43ZPhGd0VGJZh3B9zqR8XZgf2jhnizt4c5CMOYlxS5ES+tOluZNnA1lpRBgQMTPGdL31syl
Vzf6fdkbtxHiIf7rBuRRDfpTpfbrKRQfg5Z07KI91RRXjFbfhBme2PBvq0h7mZbzNKOLrpKxwfLo
gkvzgfJ+zcaYuVGd1b5FpBoS72DfaWfVKeZls3HanR1ApDMEGYrS4BSiaCDWnUFJx/9SWGmwWdJk
N5REDpc9WZjtDMhUUQOXhpxcEQm462jarToVhU/RK9YaGbfpRgXxFMq8ESK6LuKHoQzPUZqtCfRG
4PVYxIsDH7RnQOkyNNtbfX0kxqnjkmtM2P9DFKMxxMLRuYdQDr0955IQduMuGGsb9O9mbDSIm8CD
Vk2oYjUfTHcYxX1X7EWHb5H5eW+Oz1YuftKR+CDdbZX0CLxnDRs3wubdVOIA6fv1rIvgKOoMvA1h
pMRtYQ2b032kq5hKu/g4swNch0F/qE3yUBHjegEiKV9JtAD1YeeHKcGMsUjeL6WPupiRp4n2Mc2y
N4I18JSS+8X0EaaqVIZVFjaJ6zDRVivzeSkpIghqvO57DVBalfbAHJYra/qZTcoLHttTPdMiCpa3
YBIrZnWrUQe074BdK8TPZZjd+GZWq85N7Grv0GdVrbndNLmOJnj50pLyS4mHn7JqHtV2yty4BEfb
f2mWsu4a6vbOKR+DmNifKjospT6tZw1qiFnnPgBw6GdDtnUov92o0a8kuZbwEPnCGnPKvKHmQlkw
6kdsc76qrsaWs1rvpzdEdj/DcFQ4bS0oJ8Ym7dW9WvMNwUzDBL6pv6j4XVVYNOStuyWks2Kazq4X
/cuytC8pUNs6FJCQI3QIKTjF2YxsrM+xuTOp6MXIVaAwbkg27jYEpN1lGhxg3FKF15AeT8ffdwrx
gfbtbZGxuhE1TQI1AHC4yPCZICiawwTsuXE/rPOHwWCrWSm1vTaXDefucEBMOR56ug3rHBWDS4Zp
Rv2Awla1om9YD8hUUNrFPV/DqrcZ59RfdLtATSU4MuKuqFdVYr0KGZ8Ch+5AiybGU2fJykj0lNPf
WbS2n/PaL1Q93jRq8BNT9ks89zdNW08+V/ZdlluRZ4bYKTu3mkciJqcGZYiogzVTTyo0hWgmuFJe
lEbXWm91K0ugJLRtvkkANz404AxMO72qnffkmJ8VRcu2NjQ+J2aOjDy0E2fpt1o3e6UqBleT0EQy
kzxMdHG9Xxo5gg3tSxBW2SvkKcTKpmrSz0ooNQ2rtRwsVHfEpFCMrLIk8weGfVmKMwy/aZS/Uud+
o8erfbN07rJgG9macVv12QoyKbCSiNJ4bgplDzH7MaqXe8O27FXcU+ayHfSMNMQdqCjZyk77ZoMr
/AGdQ3aAznnNTABrRQQNpEMhoARa/WzxfutL8qifoXK4Os+VeySvjK2Nc4e+jvw58/WTXAW9mlaa
by4RI5E6PGTLgAVb3/Y5cYgtu5/ZqqDBl/KIY+0AOTp3RdOpfmyDiLJ6caN2jrUppurbDnusNA71
VtZqFO41x0P9aeTvUsEVI9pgZIv4B0bH6FxzjQa8ZDb8ZbnpVXEuYfNYT2nZRPej4cWl8eaYmrof
yQC7TWPj2urI94W7R+NQaxl+GOVtk7P1WzBjpyBQKFKm2lV8cjw43KRE10Eb8LJxD0Gu8SYtO7JR
09bQ5VL4FE20nsbX3MzvkLuWaIpbopRZNuxRPonMvB8cuo99bq+cbkHkTrvWmwrmXxFjSup58qsN
XduVYVivNefGpJGN497yVb2A6A/pm+Zq9U2wAq2TBQR+o9n3KdGNmmo+mJXCBjkp72aE/H7W08jM
x+K5SyYXMRJf09IKPLKG95bUqicNmj3xS8G+EitdLi9KohwKwitdoFPgdaZ+9LoivqL18NbyDBoG
mIXs+JlBKlj7uqYH6F+EnPUZi6dFZw1z5jKMYHC6wXLbkTWS+fzWAbrvYYqnr4uRypNRhpnkKYGk
sB9VPPCKMl4Ls35Io7x10zCVtN6Wp7FFSKpZrmU5hBtVmosmYXFly/JRq7sitIG0SPYMcwrXMSRj
CSWouuoA9SDKvZ2WyPCVKtZ2fQ5bZqw1Xx1Yr4RKa4vKnxa1AtSoGuiuVeIukfKxxbCacyrj4M74
wgh6JOQBuxrD/xXxeKfJtADcVO3DEhvPdHCtTdOzpwHPea7uHXwEZsnqjqrcXdSOrXF9vTjtIyzc
xlft0uCK2blBlHt2128Vp562EckRrmIJssMSze3S5g3n5gfZW/guIxPrA6mCs2MTixTD5EYx7IY2
mBY9jRR3HN1uVLObVs73nZaEq1Rqt3ivOJkSVcAt9GXf6mvytgy2D7mzVaT1kOfrGWzVbVdqBziO
9wLI5DZLdiRnDsSYCMwCKgQsaJBebxi0T5roKh8dukEaeAD9rGmypxLEfvjs5MpTl8Q0QsiJ7sQE
ELw1vHGpnwvFeaPJpnigJR6mrMWn20tjJ5pnQxmIQ48ZiKYGZUEqP+i4IlhW6oMhefP1JN0Hw3hn
TWO9jRzT3SKxbK7wkZLGGIHuqDgNZpWqBks5RhczWusdtvuML41kJzTUsdiIPiFsubAfVZJl2OYa
r6ZgI8AXL6hNx0/6IPccR1tn9bBNKnGbBWhuch0E3WxXH71m0kvE0JINkAPShtdm8kXW2s8hSAn5
REcjciPayPMuv6wjGCTtXU2QPT1QbKnTYShAEkWQr0fBFbVq1Fs5i0dHK9DPltk5szJJPDPoLTAF
I25LyfRA2nhJJ3k72f1qDs9dFZJYM+cpj9noW1zjyx48iPOmZCxqARFB4wAYKhjijAxLlSUIEp2V
0X0X/Vnl5pPASLJ2nODOhtvqErgRbaWOKg+Vg1sge2Ss0k3dT8ducjdwYHyG+LrTokVAk1rvUkaf
+kzMoHoo5fKmFOptC8vEk3HybA1sKqtF3ZR9dC0Wqv/Y5ISf2wb8pk7yXiQ/2RnEnjyUkRGvFEeZ
/drGpTTpPytFSfyobJEEBzaLul1wEWGgjY37FVUmrRb1rSEMw9dLNMZNCt2wEf3e6KV04bwb22JI
TvpsCZA8+gMtbfrQXOoR0SNydD6xEL4PdnOrM4ByLNtLK6avcb41SOPe2hWlQVY/gtTllFvo3iUl
vUUEBt/0jvM102yKH4+llmgCxCV7o3hrnEb1glpCLALjfD2HwaYaWCtwtRGqurDxsFD4u2NHdo+W
pte24oNna0gTE9dzTtNn4U+pJ/2ZESPTJOVcLoPhKiUiknyttQhoMql8L6G0/ZYWYUoPyF/ArXqq
JoRrpbpOGgmq4CowWdYI54kJzNVYwNpmWHMBQ/HIKM8zlOSkIhU8VEO8NajJVqCu+3VdYnb4KWUz
n+oh+hrtsrsV4aEaDXvVtiqfOkaolRLDzVDqY20EODTi81/2MTlPTXxuHWltw4VjNTUNRW6qTm6j
9R9RKXIf6CzuQLYC3Xk/FZ0HBGWhXVkKnQK7RHao1XuR1qMHG3OlB03i42BDu0vvEE7rO+0KEHMZ
LXxD3LXJOQke5wzofvDdguIoZT/A7KzepPXM6GEm1aPJ0hPsHtPNayz1adxH61wJjmUIZ19WUerr
M9cufGR+rJXhGg91hPvBlLCCdO6pLZRrikjE0YCtkuI4BwRNUFTUNNvit0Dtd3mpx/sS1V/B1VwJ
un7fVHHk6sDbfAFs2beqxYMzyMlfMjkrh8FHVZKvGkSaTpNdZfZwupy/loatjIEwVUlECEfGAlOp
3wLrVmw+ziUVoDLbxUrRAalnZveIdrdyHRHuNMf60MbgAdesvQqT8bEkxhbBDe7NYDLu4nBUT2pO
wE2i7fQyHFbQBXS+AWCz50jcLWZ6mxlLsAX12fmIND7C2XnMEoXWtFkwCdoYoCY2BYbdWVDXzikQ
n/RhTi3i2YMWb9GS4HRlhsd7RDiDHdKAqmLCNnIn86LYfM+D5iuPzSul6j5as9RvtFLq7KuxeEzl
xCCWLuow9NI/O2ud+CGG8Lhipiy9Rjrb0XzSSQtEXE9DVK+/nbObIgk0PxryTShilmYuFVocLjt1
rG8tcazrbNmCmsQaKZaHuu74NqThugekrZiyvopGaKaO/lk1OKTZyVU79WNMkndiuT+WQZIitNSx
1wzJK5tKA2xWDewIXteQkfOd66QA62yBr4n5pdzrntljf+i1umKwPfsSa4M3O0LfNOXwjliAhibE
C6OWsAzZLpnGOUBRVWO/M/j8AhMbAATszGvY0XiTnp2KeAkw8+gMG8Xg7C83A2tYIO3Qg722NZZ6
T8h6t16SJ5Z8BbQU28Ekx2FU0J4umHhaNuTYsRQ9p2l4XUXiZZF4qrWGJEtj+egDt5ZgNUMBoSjr
3sgFP9QjBl3YKgatunVbha/JAI5KqQK/TfkDGLt+FnN7SvJZ2TULEZ16oq+Vvr0NizmDmYFrkrCl
LZhp24stfdnFjO8Wg8HsFGzJj/J7ZD/I4DhFktChs+CEL0CqdFzAFUjlcOvkluayYscbredmPEc4
69baDtR009viJ20CEBYCIbnWPYbqxGosGAtbk+kBH+ZjumBklWub3R0rO+0DgDgnoZrEQijyaLcN
hHJjY0mVzaNtg9fMV1Si9U4o43PKOMox+BvG3HjT1SDz7KR4RDv/ZDB32ERdbuyCRr7qZQvudRjW
Um/jlV2dW99G9NJMjwptnWsSWKKbOGKah09327P9Y4cIIX7Ux7vBYDoL6GfxxC6XsF6X8btg6Naz
J1+N4fizsXCQoGFfhdXCL2B7UpSMz1ML0VMJ8ZLtRjmuek3eFJJaw+JKMeYy8/C7zb7NDqNl/77u
o5I0zNJh3siZFQTlIRx01gWTZVzJrZ2tBfR2VYTY6rDF1oubYBHblHgJb9FxuEYKOwPtq3Hq0GdQ
gDFdmtscGawbmk3sT2391uvoCs2pi3EVyetFza5rJ1NWIzIj37EYxeBBpbFIRiGqb1TH/D97h8aK
wyUlxTNHArYfTRAQGkc9LUnOxn/AMl+o9FBlYMEVAbOmBUvxPo6MpXGWlc2LftahsJhKGgoUsvaw
gga+rcokJIa2EKusxihFrzRLd7XokEEqmeWptQWSCouPMzTkLtIo85nI08kqMowI6ByHunIr3LSk
M5lF8g5aT/fu1bB9itmZ7piTzn4vaCaETCSPhfo9sFbAypYvGWl2czQ8RgOVLhmYTSOnuxr+j1un
ZM2ENg2jnvXPXF4QBxheF6nJvmO4ICdkEzaIV6H2n3IkkCXUPkYjHLdZbUZ4zYxwk/cLK+PYvtdt
HW+zFrdOObyZgfm4VAI8YFUcQAsBBa8BVXDdYGXL2aqzJD7adn6wujcI5TQ+RzYZuCU82lM+9ufZ
q028vahSUHOHAnFEVLu5pHsICtmr4Lh6xELYx5zmyzQhShIpUlKCejelJTI/TlXK/AFI+pCRqiyI
XzQC/crRnGhHeq4XZeWdRhrksS27V2eKwEHmjtxj9mW6HDarCeIn3iWoUSi7e5eJ/KC25UFJB6wn
DmMLic/ihfhYI06PeJYRDWQRgNXk7Dettnw24b5I6J6YWP7B+kerlnrDs4p+z8428WjC2K4Ob+Tc
5L3JQLgfE+p1thYQHsXYw4ug5k9m3fI0Y3hoLVzVS6Y0m7RTaFHa7KnrsTidGUAMIpP7uVUJJrVN
VKEJmJcmfkrbJN/IKvuIiSrwCODxpnlmut5j24P/cjbNrlj02HrqjAtEXzNhg1OEkhX+C3x0iIap
YxFwx7bDbLF5rPWKSr60aNMArfNmMkgkefS6sypzYh4qnTYmOCRKVtyK+6ScHoU98ccPFH+z7cwU
FcpaH+yBbhOl6kzMdKMk30CD7hQlne/1Kl3nUed4gaUPvmSMn2d1vAoUZ+Ea35WrFkARAXhnvRM1
KR0/b8h7XGD50J3CqnjL2YW5wmF/vMh65Po5hJ5wQGxo3cEOg3kbDuLUz8NzX9S3Qe0EJPWV/5+5
M1tyk8na9RXRASQkcCoJDUg1j64Touyymadk5ur3g/xFu/uL/v/YHftkH1hRGqwBicy13vUOrd92
P/MRDfM8tBs5Mfz0tEeZufx+GUxONHGbEKdXF+XB2R6NbluZaGBwL/I9TTRbO7WcrTOAbOeGe1cl
8vuQxwBVKaqknkkjtU1rPuT0jcwrota3XO1sCgTLymng0ms+aoBiC0fvWUy5tXenjMGARBPj8Cyj
pzQKm3Q/4tiMg8NZpsbJnpb6QCsA2GrExE1i2uouFAcaA58EAw3EGf1lrhUqlbS8hVlzJvQHlW9K
NAv6mps5oyKqJguOCIP6nQkZ+AAz52ylzqOQYvR1PX1Ka5ZEdN9IqpBYGLZj3XGmfThJPSLZNfm6
o7LdDqihch1iXW0xeH51Q5n75tgxqqFbPXPjcsb33SFU/Zg57sGsgfttp+CL81x58ErL2YiK1Fj7
1KYlU7jc/LXGB1WUoTvgEyLYeruhhbC8PdmpRFkTE3bMRuNuSMp8P2cCILlv0n1ppbAbGdHZRfQ1
Lc6wXzIXvzWyWJupSqBKRG+xgRyYRsNPKVd3OHHg8WjuirrNdk4CBKF11q9yLkeURJjzx/zitrox
nzNzKPwhN/htCPuryPP9lIAiMVDUzSU5FtmDcltxgQjpWzLsDqIwYMMtGd7AwstuOcu+erEEKaZI
G2OKaANqmzI06+n/HCM8hCwhzHopw6DDh1GGOA9MFPuLfYlQwTdGDVxOM34KEFEQxHTHoocEbbLQ
gzOVlQ37VVft3QT+u2nZUIMK1kIXzSn8CRQmS1efe/0R+hO8PwuqtWqDemCXUfglrpyr+0miyzTi
yOBUqw/NSDiujGhCEsVOANsLk2MwUPg6mJpUYAtFI2Vga9p9LvZrhG0eZ/qmm0N5P2Cl5UwEYfcN
uGaqY4zpOfVuQk6BL1v2RjREYw2gRzovjRCdzUgV7XHEW24ctkim4HeW9A7QGGAWso5v6PRyyPxb
MaSvFclEpYtdAW6sSNzdA19U8mBj4kD0CTPssFFbe47rpxBfNOZlB+K7gblCYoD1gSzPqHqc4A6J
kHwADPOe+yUrKOE/iGhsWaI9EJR+wc5wX1nNqcuGiRCQknNbOtY2sqPPlIjoTWK+ZLInJUaXIXhH
e9JwofYYaAXL0OYcYsxUGpPqH6vhm1R6ww7z2GxXLS06PSNHj4qrftdD4I/J+YNg9r5Mp3xKfzXN
8iq9cjx0MAnqQsOVJ6IzkiX5NmHm+dh0VnRE6VMcog0se/RRZGufWxIpcMU2jjjyU7FG+SNqNiRS
fdgeRCcTUlGsb5HAqgoe877Ivgt803YUhvdCUBfjzYBXu+7R7hJqY6CI1lTzPPaNuyvbT3s2v1n9
u6xSftzdavXNzJr+XaD5LwpUsrq5RYAHYT+lbgyH5sZbPlrKq10x6MiMYc0ZYF9HBBdf5NQ8zKaL
zjjp95UgUEpgawBjTmvqE8tPB4pjNHvl9PTghk6Ow5zd99h2sR3ljKuHEviD2G1F3ZcN+YRbjQPH
cKjGk4kyTTjECke58Sq0i1MnMO8lAIlrd78MSk+vMdNTO9kHTDc2cxdWG7sGeVDGj3DRh2NCT7AO
oVHT+/z+0qNDE7c1Bv2zmPKnEpffozkBViPf2uDY4fpUNojXLO/EqTw2BkYcMT9ghcLPK9qnGCnw
Lp9wqSxKvvLIrMKg0PsjdWDDJhi44Oj8PgaGKHBI+sQdGGjet3kBrSEEUHFluNVAHnV3+FIWVBYO
DAzuu7DKsRBepkNWNcgagRrj7LYwl3pnskZX1fIxYYazVdZTx86VQ6cg0osyg4QJZoslSjOv0MGG
LFvfIWRx2jeYLNRSKKAPLSmI7N0Znjb9PqfwwcutWTb5snz0I2jIzCfcmfBVN+i2tktPSk9UlPMG
qsqDGuztkkM3zifz0mfKV6KvAtyY18a+sTmDDXtLTC6v+IKvPFPJbHg07PLFlE26wUwlcLqLGGC0
JE2WB3jPvKs2yW8bBw24qfaxQUEXjV61t2IGFmSqju3eoYnfVMU4HmlL8W9Omf/dYIHZ7RDK0nO3
rO26g1pGFo86QQGOHh1mO283gwdvGG3uR1M2e/KW5z0q8I6KMr6Zl10B1Gau8Wo128+mDXDy4WSP
MTqevfo0e/iIefhRnD2b/REE99JqukY8mKEADaud1nm7uTR+llhMThQxrkNuglY+JFA/DxqmqycT
vlQRQnCNMbyMk4ZuBoBLDLAXZVyeHLTOp7FbEmxs+hqm7IzFU7ISDO1jZ4KbGcVTiqdbDNkBp436
F/QHsWVWJ/cONJ3DPFFvIpguH2WpXfoBgN1wtbfGZcATM+ffTj09SILpipaNnc+cbcsUZfFbnOj3
sjYpWNkusdXyOzjyDGD450FeClUYNB2bp4qqk4dx7mqCCdnZ/JgzaOCzpWXbbIJcNnpI12sErUvz
ZBJ8C3uOFFxmDWbRJgQ2z2ejmh4Lu4YtkzDbd3u2Aq//6GeaTJzw6Mshh3X2DxW2zw6uK7O3mlJh
ImCbAwMvWi56eKiA9W6h9aYENJst9pCxpjenSrELukg0K9k9LPFyiYy5gpKWdz6mtqyKvPlcuN9D
YE+5dolzbYM7AT3IMLmxJna8eOIUIjNok0axgxvTuMNu5DkzlOFnGqmAIjvNuetsmWpS+cA0BFSx
yoZ9D9qUVhv6cYytamMQrLuZvKbbLMIzcb3BBVmK+iQxiIRoWQ27ZHCJWB+nkdlKlmI3kiqmv+Nz
2r+Lyoy2aN+6A4FUP8khbH3CpE6R2xyXjHAVS20XpTqfsTJq/xgX+xkoia+qcGFwihcLe2k4eLhR
Ww2+1Cn9bB/dM8wYWEoo8B1yeArWjHOR5l+a5+ZbEa29pRFn7JfZJorUHlbx93Y4RR0KiI0esiFn
ozkdCMTezY36PpvjGwTO/rzivQljbHKy+qAbuh8zVDjUrn3nW6lkuegSHAhn813I4ZCb0ehnFT2O
7AAxdMNQ+3Wtma5TQS1r0bqRUJrriD5Dh459THdmIWqC3XF18EpGAbjAEV9hfynbI0gDNDBNmcTZ
xqEp071r9oyS0H7AT9Z2VxXKfyWt+s96qH9TWf2/qa/+f5RWSXSw/5u0qldJ91kmn/8mr1r/0295
lWb9wzUpknTdQ20O/8Lirt/6Kg2plC6lbTCOF6jQkT39U2JlOv9A/ISoVNd100L0Y/xTYWVY/2D0
ZVueJV3Pu971X4it1pf/F7EVxAzDk8grbN0hS49iTv93bVFkjeDIoI5wKIneyHL7QQkc2czi0poM
RLusBz5tmL1buOx8xkb0hcQ5OhZ6QvxAM6btGXtDApK82IO5uGwdDRBudsInc7VOsWss1heZ3btz
qO2dqMr2ljpRy4LahGZAGugmLfqQ82hciOXOGQPbZh00fVDFCaFkI+MlAoesnZCeG+igFIGbzJ/S
Kxgr2XflUJTbdsza37/2f9MR/qtDABP3VWT2xyKA4yItTkDDpfyTTCfXL+DfNFemhg6tiG8JKrxn
Tv1lIv7IpAVlRutfJpoCEGBOcLuRFIaSgqGv04PtDne9GBN/Srk5xKjMFuygS5eDzkXqPaqBZZ0M
fqw7vEgsnmAoGz8qV56y2p3gkGVbxx2/LJmAAKdvDXq9rauoitJ2wlmgJMgjbB/QDVn3ccEhaDKs
C6ZiiW8gKM+En2IDyKwE7NrQB2Bfu9pIB/tfNdHPlRSGG0cDBUyfnVboN/E0ng3gtc0SE6zmSIuB
S3nspNvcLHp4gGa4xrlAowdjaDepAYqEL0+8X2o2LOG8Oapq/GpKvoejdHyCl9ONmvFrSdDcDNkn
1F68zwlGCe/7dGLcENU3s+xegRssv4zpdBjR7Jwy9fWIUVbLJImB29ciXSaj9SOGPQ8DoxG6CnTb
Q+8MRCPUgBtufpKxgeRh7um+qANKh2dpcRaghCR4hn1jhUg6MR6NBKzUMWYTF8vx1oYxupmQ15zK
AbYbBIEuaYx9I3LT7yWrP6lm/dYs4TKNyolpW5JlC6n+F8G8y9Gd4w/8bkjsscNp3zIi2pKwWxyy
2fO2wCSl6lFapPl013lusbdmqJ4meAr172rC8mZgzOanw2gee7MFS1UMpnRq7xpbjsRCLqUIhECB
4vlEBXRgisv3LI2O5ZIEEUlOh8pYEH3pJEsNVEPQ7PoRNFEt2EVM+V7EdeRzNtBRWA7deh0/tlQ/
0Z2byfCm7mEhTtMtY8P2wLTFIr6Bz5vPdXrMJaLkifZc98DUk+W7Gt1H3ZVHuVpRNBKyxCQKmK14
/jRMUhf048jlBO5Asz9b2d5OBDTYCSZ5Vgrj2BrmizkobBD1KdwgLf3ouzk+aqK80KQYlSSZYmoZ
aa/kQEGFjsebRLxhhbcu4YpHFlKUF8SOGcZroaFoQiAKCBdzOFHq1f7ieFh2TTMN6gp8oleeduaw
6t+xetjkYkBSDz98ZywRvEGsH0AbzQtc0ujFkKsiYS78OM00qrr4hwfyKLLbajT19zmrHb/Xi18A
FZ3f1u0+JQPo6Dl2CTm7d5gLJx89FJJ9FOtqXzihu2tEamycpvvp1RHM3iLFZJPDLk3MHCOAhBvQ
EWjpSdETskaXwmADwXR5D4vgU4lm+MQCb6U1aRaptLf4WOMj48XnMZ/7Y6HGiMY3CiJ6LJjhBuOP
TgWYEO2VqR66xDuaudL3sk/zQwubZNcjnMXstJhv0gyO9Ur46QCOfJzyKyRl2uOQuefeozNZ9TUe
U78zfJZn0yw0P+zvoxj1f1YgUZy1fivymmesBcVZ47zOeh2MM1AJjKJyV4cdrqm2hl9ixusICq5U
gVzk1vqjjs0DDQIOovY7XufWs6HYWSy4D1OY+sRyV+vLE0gAbsHSSFwzoRnnvPBem5YVaSjtSxO3
QKRzttyZRfTCUOwu1GeM4CI7ILVhhDZJ3g0VNKSa8bEpCG7TsB9rECHqHclntQci25H+gqAPTKPG
vkkgt9Kxv+7cOUL0MEM5EQmAK2kNVuuAWiN3wbQJBOVXP7Ji5iYGQ3hyrgMpjDf0A6zQu6mV4kQM
GDUBkhtR8CY8gt5IAtgSumr4vYEOrLXUexFTOVettvcyBDQUzJSyNLFJzJDfGj+aSiUH3VC7UE1Q
cHGhbCxhbGQE+TXXzHzPcknpjFZA/UiL8a5x5vQUN0jW4Agx/TOY2ejTIWrctxhrjCMb/IPmTIdU
U59ONxk7j5vpDaYFo8X32mriYMHw9dA47ZmRpWRGEiq/C79Mbei2dDqQ5RJzl9V+PsxNkIiPyoM8
YcAUgsoxQKwokA4vtcQPVeBtEA1YSQ/FD0YZdxCYfs3sogB2Fs4kGKBhpFxBOSbCNMme1mzpA/M0
9jFPkBTi9Le2rZl0t+5OrDbASZsbBzfMbyAys/I1bVA2SxukNSOQtFGnHrFNYE53SQzaauEoQoRM
jzyWVB7825R2xpMfAR6sjhntktQzy++6dN4Sr0RYR6juNezBT9AJDjrm7cfJHBXRsXRNIQSCHc39
xGxQAWcgqB5Le2YAWn/aliwPCPecY8vOiNnTZlzxOAi0RWAWpGwJXfr2Uj4vwEVYNaKmHn+Zy4yB
CzbqHQTFMcnp/7XYQGtCAKUBbF2s1jnpsW+qQ4us5ySSj5lTAnZ4MaFtij68eYqZFkm0hzpBN0xj
n03NXoudZF9BggwiKPOHIhcRnJT5O2aZBvUAF6FjGbdMg/0FN89NPpWLb0A5w2bLcy8kKZBS78+I
3BMN213kJftqYXloXJjImmdWB9uCvNcOZnY2Vf2zEMqFaDO84OsRv8fRcGnIXsQXf/wVDc0xV3Sv
eImh4RB9FoxC+4rJu0SBvxUJ4lq4tpBmI8d3Go4rKHNxa1aqvK2gi24bCEPbZbKys436m4EVugC0
BzvsTwQORkApnC1lwPQvJ83PzgBSyv61xXpgb2oO6WSmjgcGs+VtpYlnABubAVXQDqRQ009XQdFl
b8VcQ4BZb6qQk50SjL4qULeG5MzGFnsPURnv3ZyWYPnKAUfOU+rOvuogYCfrK14vhrarggY+k+4N
/XFReQs1ZL13Wu9wk2NfW9bpekXPiufcin6OQgdtCo1dk0cLY/9qCQjvc9dVgZZ8FG9Qdpu9WD/f
9dmvf+m98V62IfJYcVjsBwYDGYMscDNYD++xZh9iXCL93AGS1DKEfpB5eYfrxe83UkfsKs70Wro2
7lBTtWv18UEwCKmOJBulR7XYN2BvmKyQbMERt5RdHrF4PeEF/TplcbfvtIYDvl6MRQ+ZJFntfNnd
LblcpBZOB/aAIbhetLV4iXKZo5klhKUpXzFmGoLrRUiAMa7FHsiOC8elLOvAWUIO4TBzIggnTnyc
AXCKQrCMI2lychSxEnkHASWPCKRFrbjXSvvmelCMHgHRdpyXMsg9sgfmRr7/+Wr+HMHrbWY22DtC
DwsQNhs1mUDqwFdEOh0A8sgMCr7obG0Gq+J61N6StKF2TSLxKwCeisz54EGBPV4PZ1fUBD8VOBJK
ECHdvx5t0555IizZd9ercJTZbkV1JiCSguP66ZPMfsehwvPnMf7rgBimgGSryp9xy/AQ5drPQk6v
czQse82YnMDtW0BUlPlEtAOxbq7fQFEr4Ol+Teu29JPHT0m0WRAR5/v7ggC69vdfptVdaBJfMM1/
MHUj2xrOUAfmKiSMxEfYSRv6C6CuU5aIx5wmaNaLtFqKY5VQ3VyvmakKsNkGua+ul7lu8O6K5KIx
Xwn59XEaAc44q3sb9d2lXj3XlcW8mnNW2zosU8H1IlREt3KCs5/bD8QaI0XNIdzErOOirhgzzTPj
ulEFPYG5wfUv/ObboDU0gMpw7jbmlHXnRLbf0o7aD4p5H+D8hN+t1dNjNF1+vK4G12/894nDuhAy
fCPLVt7U65ZhdNaLw3CTg1adry9e/hgqJo9aPb+bI+6q8Axuc2aTB+UyyJPRGjXL5kyckitu58hF
Cs7YqbuF1ZPEI2hLCLm9WO+8Xoh+FkiEwkNjuLA6ChIsu1JtHCiOBLmbt9eLLF7++qtO/Hkwyt83
h3k07iZsswhR5AHEIQ++jKqRXAGueot324QKVmIhxtsYo6BbfBU/NL23j3AZ6aGud3ipad3Y+eXP
o64PNZZ4IjtKGgdToxz7c6+LLT286lxRlLfOAadralcjYcXpsq8cU8N7O1qqRzzrH643N4h0D3Zn
Abiuj9Jr+Qr82DxYMfZuqtTfrjeruJr31UjOMJyXHLYHfoj7RqvKi4LueRk9vb44XVj/y9XrbVCt
/rqXiulLmJbYX//D9bHXR/zt/19vw4fuazJKY+/Y4Sl0sTnAcXEFrPUdbl8noDv3CDcjP8jO+vTs
kLgFfdOQG7Gpgfe8RTuZfXpJRXRMHZd4+euTsl8lm0Jfin0magP28evQwWXMlYA6ojUR/AP3LqQQ
zrs+xSTrMGnIMpIi+kw66x5ZN9tqgR+5OT/OrW1Bgw2boJvgRKfaC36fsW/SpS5ZT8BAogVpotAc
2X4Ew/dkdz2W/CEjUj2NUoyUGVhVWfgo8pB5aJoWkFf4jv9cNAtsetnoByNFV4/kFNuHySeS5NEd
MUwI5wj0ocZNdzO58M5MscKrNmTS7suWzDQxtLkjx5jlrun2RXHfTCVdxAqET+zZgJY3po4oaxzv
TYxSuk0Dyd53TBQAlvjZMREsLPujz+cUunMgZ/zr3cEa/CG+oKfO8Eim/2oA8OeJOmWOQY66CQvu
sIK0tdD3x2n0FIEub2x3Y5ZdvTNsQO6k945han3m88LYSdeKTVHEo48IFGnHF4ADYGwEuxmPGL/m
p4P7T3OuU0FGwXrBoY8Dx5r8VnrLzvFajeU/PGLT0JxSdzEPLEnPk5bXvp3RD+O5Ul5QfxeXdJjL
S0SQQow1WNBQXdIpIClvyS7Z1A6SxMo7WWnyXphOtu0IIj22Awqy2MLtHcsCah1nNfzMCXpMHmJH
m44MhyEDtFm3q9IYp5z1AsZGcgHhv14RojpmS2RhazM9itFeNhhnN76Bvh9wmB/GUtlRQPT0bhzN
59JkupvFvWK6IpvLUizpPrQApgtny7tMziY7B4LA54Zk1U0Kt3FbAbKjFfZOv0+ZPqvPevGjNLQf
WOrXviLJUGdEfjJkiP5fugyaeW/0BIGY05lOYAIoknjXTrYIkvWl4d6oS7N+Ehe2PMCXs8p97vHn
eVr/Ze0cHZ1lwqPda6Hxj3imSPQmQ+09g+pvrlfUelyXUv20pps5gZpZtGG315bWuSwV/PuFxNWt
mrobJxcBcQQIFf7pGJiyYPq/n6WXiF+oQnG1I/a9JKIupzxBj4CfbmmUO/QI+KxEe50TfTPaBSYs
tWVuFhNkw1gv9LDd9dVUBfa6KmVa3fp5iD9wnpRU78MWWEntPWPBBAfnLbSy6a/BLWjUZ3iD0NE2
hTF/2VF0aKsEulyKrbQ1pGfB5P8SlaYZyJSjkzwsITDpUmJq42YAeFSLgC4iY2bW7lolpF+ux1kf
5++udEgZR8Qrw+otUujW9H745WXbEGYN/ptjFDTG6Nvp8OIW3df6c8TR8tmGrUJ2OeV9FTfpVqT6
8yIAX/pK7rysRz9EBUjXofuLPkJ68trLtF7obZwdFjN5zaT9IPOc1SNyGY+snrzryoNREDMQ4e3a
LnnCil1H/Aq3RGhv8dpQaE32ZEbyjnrHN4r4qx1npiTa8j3E1ZQ4UGXCJa0ySoSKLATIqBxCPNLl
RLgIKXRV737TQnHXWla4DdeEJ60cXuqploc/3op9l4UXuirvErkLEaxzE26vV2HwNduozD/dev5h
rIbFfy7gq434Yyx/3baslXIptNOfRwBvnHFVhGhYgHxFiftmqcKD9UPk4PhhTSS8iVSB0Nbo3UX3
VlSVsaFIgqanQn9ocOAVOGBtUmiuy9xbh8RKX+HF0VrqeQkErUCg5hQAUnwvrAHgN29u0eu9m0O8
Js7O58VArogpNtKnIoTqFeFEpSzb90SHHBhH4NjVxOpDtBt6HIjUEDXbGvHBwZbJfWhm+AFEpr2N
Q+aMZkfYlezzczkoQN5IJlidGogK5vVAGAtGzg5KYA0+FDgnnOd00J6klyJtk+Mllel0sd2iDzLc
iBH6nFUcyl3EmjQqSP6ibhW+Sltb1y6Tp6rjlIuPNunrvcL7pBoYQEKAtbdZtoBPhgs+OgZMnj0M
PT3gH88EU6btchC3Mc6Poo6eLGe1H6jRtlMZFG5LEi9vx8xgq0q97HFOrM5xBc+ttJZXNC7+NAxT
IKMy2qsQWwVPjh2wYfnLyJTYS2zO8JOtwf9svQXcwYalxa7Cv67OTp7qO2tKvgpsv4u67Ihh09tL
0Wawn+XKuWNl1/vpzrI6zW8FnZoejgDbK40Bv4aRH8rJKjq5y2uDHcg7YlC3YYhrUbZWuAo1IzE+
WWyjzzQw4y5ADLrJHXHNUhcY8kxyLednxHZuZN0TPjR8WWCxfgOjbONFHx18QR/qMePBMT8WnX6K
YzFdIBoV/UaL+PN6PSuoUgyP34KdlmdymDdNAjzuzXADr5sXAQJOMCMgSWb9A28ReKwjTkRhqMGM
MZLPskcHoNh4RyNefHP9Pso+f8Lk1EQnDU6OhToEM2Pwi8GOsCJP4otpGwgSLMi87QAu06SnCYNd
qwWjWrnyuE1x0IXH2V72IrkhBJufWcpXAsjUIw+ZpC+Xa+6SPHUuypk2SXHVX4sqAgSDXhr2piOs
ckue8OeQD5gHk9C8S0H1tv1qJXr9/JORYA1cGRilucnHzBiM7jC+nXrqlNrB2sPUp0c6t2Mxsf20
9niLwPtXLEh01WWF0t9d8CMVrGZDrqGbipznRAeaQGh8GEc4gWXvYEAlh6NM5A3KY31T93yVI8ZB
mFmRaGMS0NDBrOH3oMHhUOjzsy5FN1EoAiKsM93JfQaBc6snAzR0mo0cbBVzYsSStElrGkj45i4U
LwPoqeVlj0lnLscQHh66wOc6xrCt1u3dMtuXzJq8I5Q+wL/wCz5QgbwuDFB/QpZtmx0kL5hfy1cf
0yN5jR5u7XXD6VP9PXb64tiq7CHuE9LSrXzcKpwr8sWOTuAY26hQuFtMUXGIi+bHujXa8sPkzAAt
IVt76W4yqzlo/DSArM3RPxVh+GLWE7Z84XBGb2Vt6pFdZm/hd0h9hHsax8hDHStCfg9qq7zsm1Ot
ZHiNghzLD6gjbbRzdLvdoUjMdwzqdrXRyF3sjEjZMMgnCkkGVQeoYINIBblb+9M03s39RKJKi87I
gENRM0vdSfcsbFoeuR5GVePHp4nvQxOT4rFO/TomHgNevZiokl6VqvSmW2gl+HX9KJv0HUta0ggw
RhwdCC1jHAdovr41QDOc2cvFzODH8h0toQUcxoEzXQMl/RQuZzwe2PQi8+fIhGFjVy67Asmupgt/
rwXSwbtt+WGJNqT5Gef9LOtf11/tPOqh7/XQ6PTVD7dDiw3joI4Cb2FVidd6cwwdZgjrxfWqU0bF
vqae2VxvG/DiOqRm/JJoIsSnEJ7XUpDiY6ypt/Oaf5s79JyOd74u8QxODT+uKS5+L/vrnvi7/r/u
e7//vN41xcUx0+vxdP1/cOnoEX7vjetW0Xvr/IRsSzzJF5aF626KQV+8i0jGYmymTecw5TQoZnwH
IJJ32ENO3iH0UOz+gWP+YFl/u+1Pr359yJ97/wbg/I+Pu97xp+3/8wR/u+3P01+f+fq4//62/9tX
+/P0f17tP932v7+D6//4Hw/EJGe5KcxyYU6nDoyFsDNfvSw0RXi3AlMs5VT5BPXc2ll6K5TWBPjS
qUCtGEthmN9Q2FJpMpWZhy/Ifo8p0YE3GtDjk1Vl91odL98Qu5g+NsPWsVvM8AVOrw/vWKvq6dvk
RritDjiQx42tn1fzWGL1wpsMr5jHsc1usramTHVIWE0N6XyTOYaH8ObFObUZs4EjnmI5j8xJMPaO
FyiosVWzQCIshTOrb+P1PwGcbROhSnK3jDLoTc3aTX0ov2m6+5rqTf04k8Z5I3Tsya63F/PowdjM
lqOwvCfPQ9boqMYJqLg2Fsa136KkbfHHaOm5tcdyit9GzVWPngG4xLTyNSMz4mIqlBMN+qx3CX11
a2NLcHH1zHgNW8jzCbt61jbvqGY8v11q+K6xDqjSae/aZG2NKipeTSJ62O21enu9HaP/fouQN0U1
TSScC55trY93x4G1WLrkSHJGIRbM529a5b5MaVZCRyZ6dLQnfeOVk3qcm+hxSb3Yn52u3vQWwaKu
lnkkakDlQfPxRoymPLVtj5pTJ6PFw2ubrRjVyKDUJdNzKnMjfyzD3fWT6SWucvFitb+vLpBpVTY/
zAuJf0uoH1pPO3V2Ot+2s/Nk95OfmcxLVJxQyq8JcsLM3W1tEAg7wF30vZVG248azN/2cRUWPfbV
rO7Nxv2RCdt8n9NW81XhoicYSjDrsQmYmYmnsQvlLZwFFHnVsoAwp+2uHn72HQesllYcJN5cHnWl
UsjnkgEec7aiUyQjkilEkIWN4StiCma/qZZgMRIPybcS5jK4nT6jrXLumVkdHdtM3lNkP51XMkGh
xDjwFj8m16EcG9LiXVj5Z+zI+h6jj+7J9exT09fLXmaw42v4AYgkmfYmzmgfw6U3T5hIunSGNWBH
dZzThO4OM3q8OpM1c4yUaMeqPESUSHGcuBjPVWvpiOMfrocepy33lC+tvsPmzH0fGja/gTHX7ZDb
+tPAp5rtbOTTwfWadEntA9TvN3HyjchvsalC+J9FOnwTM1PhydLi23kY89O6M207R/5kQH6A26kH
qNGdd9wDnNF6J13YDnQLGO566+wmDhxy1B9J2zXIGRbxmnrfbBEW7wYWDGddTNP2enWRbb6b7Gk6
wIk8ug5oHu6fJLAp99mVRXJn20kGg4TbR7fu9/xgVoc8CHVhz7k5FcP3qamSexV78slW0ZHCOn1f
ysI8TR0T8JU3cfKkOe7sEksZCXblI+fFZngp5VuDl+iY69WLyKvpzkjlV6pjHE5H1RejvrZEzNiA
1950h0+UZpVxuV7NxudZbwdyZuirc/qonRexlVJO4fyI1eCFSKnqKJUR+Zze6RtW9diUpFZ2wgJi
uAfif9KJelsdFwwiVOzkrRt+Wo4DWy9L0ovXF/Wdlopf1xerSQtEBMVwH6K8B4qiWW9gEKzOg2Ve
BM7yb1n6asVh+9pNY3FO0gmXJIrPVOfEbWOyCErmVfsRo9C3upxscBYlsEDialR9uua4UclQPLsJ
hr/Kcn8R7Gq8Idy2D4Zt4lK7Xq0g6m5nS3wmBkNUnCf0twyag5qgtXYkvFzKsBF3TqX/cAvlvsGk
WQ66g+hPDKB4euK8RS6DjQTz0hs0NPJNH3zcaYo31MfhDebgLT4lEV1VFrvnNALetUlu3l8PQGrC
jYTmWd4qpdPwD6eZ1BbgF0tDzdcv5BJwpoWGdmyIJAiKWbSBQqK7XxrztYonEQgHUElDfB0MMT5F
mpdEKGaUjh9M6+lMele7W0WK0Or3WSwlw5Bp5Sd0WRUeMDHZp5DhqARzBwzs99/X+6+Pv/71n67O
67P97SEFGtm/nvxv/+/66H+5u4g4cmSpHMJmHYjrDEquf+GOCtC7Xgz//AvPj1jfXm+MmlExsshs
sHF9INaGj0GQAWLyqOGV6VdvvIHRLl1+BV2Ui8zlbV7/ut7mNe7/Ye88lhzXsiv6K4o3Rwc8LgY9
EL1nMpmucoJIUwXv3QW+XguoJ1WrZ5qrBgiQ6VgkcM05e6/tYrFiMrKndmZFPeeAusJZKRpdmmBq
BHmKykRPMWFnqA7ECo1VPCN4dZgPFH/+Pgtl/FYZo7MOpy/aIMYOzdT1cSQbecB2ybIP2/KAc4/Q
Ixapi2F6mNCjhNSFu//Pw7CO00P/YBekVOnCuRVkER3UEMkvtlHzKoLU2ejgSw7CRy5LjziktTEO
B2PKQxTSbbeuR0KQyydOTl0BNYy/YY5AG+Pa/5z/4p8/++fh/PLYjWc0yffz66/MgtflABRfzKdV
GVKQTcFr4fUvD9bU/fpzmJ+ru0RumlHCuZtIm1G6F50w91Yt6QbOL6TXiWlDYLz78x9uIQ2IHEoT
UTM01aaDo2Yke8gWR5hfjQB1pg4nKWwj3ATmianjaE/9zvksmfqzKuUgBn9q6cPcCOuCc4gDFbsM
Gof5MKQ2ncUIyRLbXBXTzORF1UsVBDcO73RnNbmxa2v8v6lMD4NlpYf57M9BCT2SgVJBOCdu3vlK
C8CYHuDDBuNSKwpt5bPbB6nQEORScad2NVDw+dD8z1nuOsoeuIfHzBHjkuCPBW0LN31oQeFGzeit
5l9tz/fmn7/SarQ4DT/+mC/i+ZCNrkLtbLqo54NA710AQd1jgOEdmq5p11J1UC9dgJerlX9f1Erv
YUbpHgorbekcDlzn1Pz/PqC3JyskjdicTW3BAhepNXrN7zNHMekS2sEpDxyVaJLEM0wa2Dbby1CB
jtFhOKbNijQgI5tRWSXQdPY1ZV7a083v3yNYI/4+m5+j7o8CcH7y375HTH9aFtR2NabrlQuh8TAf
YKv/fTY/FDWAbinZiefYWg9aTVM4183277P5OeKatgRxMOvGNd6zeZipZQlA/5eRJCCw6tSxD3Sd
bcQjdHT6Wt+NgV1WkjzMnIIbcLBDkYQ7DFbi6NkVK8ehes1CD8KAC2KUdYe7Gdz0YcBMevpzQGqP
yVcZaQW6rXZMPTombp2vNSv2j5JkZzij9S3XfBOlYF2c1BR/fpQrZI69dXrTHedDUeheQauR1M8+
F5ssVexjjUjmONrS+X02P0TZpq7F9OqMvKLuokRHbfqOMHHgXE6H+Wz+ohEC2hSqvq1VBzFdE66p
lBER3vnrFJy4TKCL/sTSUG6zUTWgHCUPYeN/902fbuGDJhhGo36n0DVdjWkA6TBv4pMVqh6YyZou
XIevbxhIDTTyb9kZ2onOitiHXWtt485XHjAuCO6UpVmzhpVFpKyJZ3RBlnz6Gsj2fqj6I1ux6jZa
mMcsracpifx1F9WocPMujM896c4b2KtE8hHj1JcVxogxXclQVnczTb8zVQtPFOI6JGrYLxtKUdfQ
BAXuO1Js5ofzYYAXPTaEUdTEnLHrjqodQbrddT5ouTJekJCiomYKHU3mGhNPJ65kKPbUPZdqMGCU
dHUqEqxuICxoTrlyWyILh6DfCS+7GpT0d/bkToOaPkhK2LJYB1NIk1L896E00+SkKfUXImwKqNPz
qgcFVy/Idvyfb6UcA2jGT8H/M66dlKniOp/V+HC30Bxf4SzUJ7OWdyTJ/dZii4fokAM+MOdoSNYx
BMHbYMsAg6WaRs+1Um0yLhs8olhLwpU61Onp95MeKqSjjrFyqlkmU/WSmq+xjGmpEYYYArmgzxmW
dBRT5+q7rr8vJwxpVf9wExRv1FkO+lRUcWpdHM0ARyPJq926HcFfjUFFhDiaKeqAYdJxm3lkHtL7
0QjVyWtCdRrtu240sUI1vEumfKhOpVgXaA1aAg1xU5T773lc/rCq1jj9PiQhTQ66HSi2PcQvqeLg
7JPuoplqQdOse8JicpMszVVByDzbL/n70GYbS3Oig91SWzOQ3i/Yu+UHCOkY8Si5qnpuLNOWOG3N
7PVtYYsDcLD290FtQl/DAqNmlPkBkVpK8wMdHe/vlBNC95h12nQGyIcACHBX88LCrEykvlSlIMgy
9Coqg/CfFcf8XK8XYkmWj/N7xaGUIDb+LDvmh5Get2s3tr6yWVIyLzl+nzpVVsE9jVGQMI27rQlf
Y57W6cSiJgoecEz/PYn7MdP5PH/PZ/MhMPWlFVfjjpkYBSueih+VxRDrZuJp/jXmtMSRWvPgtJbc
BFB/tPX8k6kJhszkTqFYSz4s+0LWCfOsjoMboyMBb0BhlBUFTeQSBSFco7RoRSdoXjVAjUs0lrS3
4+qYwBs+pDb2z4Wdv4OHaNa+U/8c3FAeoulr81nW9LRvwnGLDJoJVZ0m7t+nNQ6InVWZq9GQeAbm
6TvvtRSF9zT1gmnHqW/t/0yx7rSCnKf0+bk+a3eoxXq8uVHKJT99dV430px5D/A8IvVlUYngjA0R
liQfwVwk9YUz8VeI2MKfMU/E87pSR+S/bFoYTbw1cDH80kY2NR3m+UOfZnfy1T50WfF2TQeQ2Syw
psklLu145UGKQmqRYMk0gn0zSXu66RBmk/xnXvWwgrH3ob2b1zvqtA4CHF4f5rP5ufmhBkKvUIp+
p5NcS6pF10xhbc0mq5qGJr8OoWE+NRyNaE4JhVGjT4VZkRlw+pbEYCqfz+bnylRrl3j1cy5VvjAf
6mZiT0yH+aHiCQrUA/otkEMlnHxMckj6nBWKpHEDauY6L1/+LMyxWelxGJ8STX/MXPyvQRsUD1pB
chDdFKoAOsmU7O58P+ou9mi89a7UjnoHpgxs4qVWxGNL031ptrVDTMYEurAzR115xIovE2V4KkQH
WoBsXU2naBwx8vS0yva1kLTK/EbQlAqS83wAbHxyzLJaUM8DlEu88ENRVBT+2HIEk2gunTSG85nq
8ucIUiBLTCN2ui/RbokaHQjOmYjGQ78bDfPNcQzuWSPsdqJMgzPK6tfBdZJd3Y75KVLBErO/fBWo
NdrRXfdefyJcNQfBVYlDjLB0YZidhL5V9vTLh52CaJt1rOVcfAm+itQgoIhaTyJj+Cuz+x3hYf0J
PXXwoAMGWKJccQ8xk+Wi17y1KpS3lM37TkQl7k0V9ADyz/AKdzJ+zM0YDDBDLIIwEnKT4a4JDxJE
G4tyhRxVnCol/vugG+m7aedrn7bbQoaAlwJ1PHVaO9xiZpkaYfVr67UMYBltLTfTn6rUqt6qoVAw
ULqAP82+Wqq1Qvmy7b1hG8q+u8va/SAgoj3Nj2I4y9smpdcmfH9px6PzptcuaE7NMQ9GmThvSy7G
/qa7vb1SFYzXUcjQV+CT1PsHUTvIg5OB6ABPeckKvN++4jmn+SFmhK0euc4jF1r0FKVw24xeeTHr
KS4JLGkhTH1b6k22DdtB3hqXRlDXFLtSONAFGTuXvinEGQ+2dgMo+Ylr8N1X0+ZOlgiC4Njpni0r
AO7gK845aW13n6uPLDeL629rF47RdJnbhTzze24jniO2cuEy60a3IJyIkE1v0HZR4kXHBGz/acia
SxOEj8m01o4TBN/Eh0lgm6q8OgmN2r4Ih/dI1emvD+NLHNPCsqbMwcRNTmmgpTcsYuWL31TYkfT2
SYpwDw2uPWfF6G/ygLEqVxr9QTND/UFvm+g0DOo5V54qzaRibSfkWWtSO4RxjDOkIF5zSJ6YEo3n
Di0WqyMbry9Ijk2BG/VYkgt1dLliNnELQc7OXkoJG2vsWveF12rplfYw9GJvlZVyng9EVLBXk/TN
vAYYaarDqrDckTUyoYdZ0uLOEAnac0bhx84PHlFhe6tRVmKJ58a8mDAOBcWjfQndfIVcEm595tDf
LNJm5RWdy56lq240E9kE6eeQ3lpad49xh+Gdvh4Ie1X2exgpGqymwGh3+PWcs2BLcx6e8iR/8u2q
vI+lFm+kqNOjpZQp3VEU6UQKgv2Mkk9XP4TRmJIHUSCzxgt/qXthn4hg6VaN3vRPYRzchUDE5pgU
pV3pw+6ynjpXHS7zI6ZQlEsmIKD5YZNm4apuUW8bTXqn4F6gY2u8kw79PTSGbYuYbGl2g7btyJhV
FeMS6Xr++PvyGnEvgSAABqmWwjri+W5Y3d86m9D2AhfGWQ4PMaXCc2K6/u+DO/o/bciiIISgUYTK
oiO2ZO8VcH+rBMpp4ijbjCxObOMi+NRq/7W3s0eP5MFnc7DvIozIKrVr5WhSB1vRHsWIgZSerN5s
ZajtsASKaclF4jKj1KQAsPEYXoCANbduEMjue3lxYpr6iueLt94JtdUIdRldOqtam0/daEF+wGHa
qrHi3h288k3QyGcdQtuzhbGDlfJznvnyuevWwmnTJzW6Fmmn7/n+6JT1GNfabAivuj1ky9QLtmEi
lNt8iEY2OBTk2sF6sAatf3Zie9W0df9o16F8Jj54R3ukvc1fS2Owom3fHpVsOHZJEV79wYNrLW06
Iw7whPmhb41/fyFVApPihXqen6cSjN+jnSI7BoMQ4+lQOb4yCbmmu6WaCtoabiUW815E09rNYAzI
6hk9R3M3p0MzMt8EzojFqnfqe95IC2lD9zY/ooynrweJhDMw29Faujao+sizCRpWiYrdC7rvrWnw
HImY2yGWZ2fI+3xlTs1v0+zHk7RHPkN3R0ZgD8V6BEs4n+Zp0x/nM9Wxu6PW67+MDBVP4DlJQeWn
QBQ3Rs6+zmHKTo/oYxTH+SywJL5/WwUcGbWIIAZRD+cprOYsK+MliYJmx35qOPu5/G6Ied4PKDce
bPB1q7yBYjE/HFNYVkGX6wfTC1/npxLNzrwF3qcd+bjKidIrD+cfk13/94/pdidXGp73TUJQFNsD
glp8o2nuuur6F3LUrp7Oo/kpc/JDOoglj/NzGrfgnivIX85fnZ9DLcpayusexiFo7qPOCiHIGioM
0y/pKGM9xLq5nr/Yhf6LTxjFJTQDNGJs0VNLnFXTde41vKVV7SjKZvQNc08e6uRxqdWjUVKymr8l
ryBTN3TQR9H1t/mpAvA2E56X79ygFHc9QbNa+zblabEQduSe6TyUaAwmdhKgFiIewOGZWtLvsQ92
NODxV3TSAFgTDqSPx8VGJkr6IHEwbYKwwlInMaYBP3X2NPT1Z1WBQqMBTzdU+Gk5MZcXJ+rFhT0/
W+o87dZ6iu2QHOhj7oEkk44RXLxiFVRYlCRV0Q72g2th8MA3YbD/ymSqrwtj+Ha8vOTeial9H8Jf
XdQtSoN57C3RNGqdEVF4Wp29RI5xs+Tw1miZWGQdEvgGS02b/IxYpC+tcXx0CdtbjVb0iAvQJNqZ
taCCuwVeDqxMNzIjaGAIDPsK6eLAe5kH45OtJ5fOQ7nqpWiJDAXBlKNWyL1MeIj+YxqNX0gUrYka
qK/gqcTOS1+WBNOjBBzBVSwK89tK9U2Ron1X2za8x4Tl1SM+ioyLc8ycL6Dt464SsoA4Lb9M6bs7
VCn1akjyreit7mqMWGX7BqNoSCfWQ0OIVOw49FpLKdDOV00hv0EqMlfribcpTCyhCmubhdMnLTbE
GCKTaVLqx4ensF9n1G2PRAZMotmcPBOBGy8tLkRb008De7clg4DkA/GtZQ7YFRPmgduNt1jHz1wD
f5SGATfCzpZCbV+NjOJIWgKNKiEd2QQA1164jLsIJtTYn+mtfQ2QWjJXcXY+aWaAXe7xYJHfVllX
gK8UsccdVTwPUZ353BsFKvKSwKm8/woi/d4pnb4q/IS2kjsN2xmN80HQt8mRlocWtpESYa/3SnB6
hHfPOBYjehecOiQAjbuuyj6VJiz2KJvyFdEXi5Y3G8IYaVnHwCezjB3GNrXk3nT7amMbSrirI8Na
CG3SXGC9aIZfeenvp86b1qflFTXbh3Qmkq+mfY1OGZ4MjxUQnGnAnJ1xMRvrmnvY9ajKV+znTLGo
FKdbFXq+kVAx2gJftj/Uv8KO+APDz4Otl1nHGA4ZBsGI4ZFuA5jNjW3jigxVp1iXun61+jpdYsPJ
8Mo8hYlbbOEifcjQocxm2f0yRoQSe7lzadP0ktlw6x3ffJSCnbIMgmuaNS+9A20Pz6N5lOC3sY2V
SI47EAFFdEPRgt7y2vFf3eYJCXG+2HZCww3G1TCbQTq/Xg6Z4bLfhwmXGNusjs+4ctpFVUcsPArx
1NPqXgDP9XetVd8KW32K8jbcNMALRWSjQqSEHamX3ki2kpwYPsVoCbv30yvZPkaqlq+ivH+M+vJs
V3awsAbRHZQJk9thFIbA9WU5Jk7tEk0Sn78u00WPInRFR/OSVP5bCjpgb8BPoWfvHpVEBpSGOgqW
NaAjK8aA75DxTj5gOEbcdhn/A1CogRIgIBfxK67fegNSB0BZtjMkmS6qoazdgm1CK5aeTPw7QSjP
0UjSgp2w/Navak2vtrWIxHIaikAy6vE71Zm6wmy+xVO86y3oXJrEDFUqSJgZIC+F/qsrCuPmm/q4
0IsEKLdFw0RrXoQD4ZWMO+7iqBWrlgWuUymQa4vhMGATXJX+jzDrp5AYisp4WkFfqxKBQyMQSlGe
Ilf9DXbg0hyfRLwWFpc+iw8INdpPUkbf/Vx8KQjbqL1Ez1WP9bDGouEk6BHG5lcoueXxpL1laePv
qgmtp3bDMe9svM6QePqxsBZjBQvLqhIXZvhjYhD7JMGW1+gX9QtUFA3eut5QK2yeS/eSE+DA6kTN
yTMKP1ild2Jk9vTCo8knRRm1p4vYMSSZdKj4g0C8FYl6kwWUI+PFNys0SEmdHJislJGfhkFZMb2u
kwoJGECOlVG7j2XQ/Egxup9gAXzktXXVG+PXqOgAIUAdFaL6gjFj9KRelijmCruRa3tIQyT/46tj
87rYfgWpQqKMkiaXCNu2GyrhtmwB4oyhuo9G4yHVrHVLQOZaz22cU6BK02Q8OxM8uFPJ6Qi977Fh
/IJI3ilVSsyL3GR9BDw93/iluS2tGtWcSdaGyFeWHT8W0iFgi2bMYO9TjfVlVZMqyKcJbYlyZJhN
gDb7rOfxhx+qAQDR6NPxQaEH1qtISRJxdfO9qrIn1cPpOyQmMaX5tAvyt8gtkHvq44eZmTDHbPQ6
vr6uNes1Y1E1dPmp9MarRR17LAsunhrgvayTazJuEp25rbBbaJ6tAw7P1gI8/qlcuWmjLRLF2Xtg
u4KEq7xTVWWSqW38MOXu9isUIRFVXz1MblV0SlWArwUsKNujQuEq9PyilRa13PP6sUctDSWEC9pN
aR0CETpSMUe3GDnHLO7RKuk7yhGvVi4ZmgfztTJoBSAM/OXiCcCbhVC1DqkT8FmAhCJ/3bdf9P7U
O9U2STQmk4HOmom7vLbRRzdNRfcngTXWO2q+C1rvR5pH2tKvnH5pBLtQhk+Go+OeQSJOItqTK6sY
azPJFY7mXPQpRwJfiseKe6lG7TZzHWMFD3Oguu82qH5H9/RSavJhRJrLpiVPVqqeFnAFB4GHGzJJ
XTKk14gOV5SF/AUC0gt1oI07+EeIx+x9YpEufTfF5i79r7jDC4ksg0nMeKTO1i+93pt0LsGRksMd
0SWaP4i3iLHHT9+1nny/JYYn24e93z351T3URUgoc3iKSfW5utCcWYnA4K8QQiNtJ0x7WcT9d2R9
mmUH6B7vP3UmczGMWDjqilkd1VHbWxZmc3DKIW/OUlHNY14irRW98YtGY74gYHPcSrNg5M6LX5Rk
N6MgdTvM0fbDLxj9b80dLtaoY8gx0VLEJO1Q260epIE2QbEov9fID9yKFRI4AFis/pbFiLmhNAuK
pO1sQErcLn7TfQ0NmVJqQsGcDediAlSlgJlofy5RVewkJKyiFUe24OMahsaxcleIXSjjBuU0IUW1
3Pa6/a0k6S7RTHtTqwxlmj38bEKNq8KzuolTsoRz/dlJUzvJlNZ0lk/NUBEfI/Tua8XB9pLFfkWT
OtyrLvz9OCWDrIq4DjIje/HM8F0NGLYEFTWPiiUh2R6FBd0CHFV8Dai+MCZeVaRpC5EED+Yon1Pb
eDELe5lkgJyJJ/hl6MH7GPOafVFHWC258hqvBHrm9EjQAd5KL3sZLAa0OkjPGb4HLNLhpe96k6QN
85Bb+tUvnHbf4VeChep8M90/kJf+HfrwsKscf69aN8oyyCkK+PbUDEcdAxhPB7ftfegBO7saD80y
Ft24ngAO8MK0TTdGt9LQtkQrG4j0iDSPiU7WES+XGoRzfJMq7nNUF1VsvBh29FnZ9cs4UH6kFxz6
KALTKGxuTcVYKztzMmEwI1pA0NKWVC7g6gaFX/Ddakuuy4jQGkngqs/Ln1UJ5zbqv1AyafQJybOI
3ZJEXZa1xMuSOz02WwHUCyVQs0NfWBH+RvCDUCb0MVLhbZpOGWtKtoah/hGa+D5GOqcttxiVdbJY
G/40uN5rT11wa2n5K2KilaeWmzQnW64yd1jAaFklaAzi7NqWnXMqbeNQFq1PhoKGfRBCG2nUCMJI
JiIrO/hBe2PTKoiO9Ug9DWEsr6U1rOTg/eiHRZCT/4wqfVlp0a9K2hQNI5Q7Ufee13fF7shhVTKV
zYomb8qTwmJrbXU9DqKSxVKdcx9kPvNOSqi41dnymDXeRkb6s7A0/iOo1dgZ+ceKW+dA0tTSJxZt
ayt2vfbM7KqY8WMKsOnNgNJLyxWAXAummhX/MrVNfGsdhticJfZC32FSAudWFBCYOzqpJLIujBF7
BnuLZ5jHxP46P8sKE4QT5WhfTW6GJNTMFf0asQAAEdJEFdFZQb1M6F4GKVXcyhCup95mv0QLv3Ps
Pzynf0qIt1FJHGLtYHwpUPDh4BDvinKA0FpIfgfXRqfTlmmz5orIeJFgItsgewq9vdY5yPRqz1ol
sf86OvbJ7dUenkPzrvls8SLsGjEEtkKUV9+mrlLJswQPh4ngrk7XZeEm5P1MKx8Jl8Ea1fSiWeUP
2ufRMh0JbWcTKM3QfuEdhVDcaHs/Q4E2Dln6PEYBroXQu7RSPXeZucJTtiU8/CWi/hNgClhIGl15
EdKKdEGVMnpqYTici3q4ZuScip6cLRZ45QqR7L7k6jEGalK2nKTp3lZNVeLvPOe5LaJ4z66+oERj
WTR87CMpCe8Bko1iqqjHLJ86O4+OYVW/d55YquihSsU44tYkIXHhqcajAaZpVYyEiqmpvWlViqRW
EqEdB5qTI6OAHktKUhZij6f11EpsWqlH4bqYFpJ407LE3tJsYOgigjiMPY+mCU4NPR+bdaAWy8Tn
95SWYEmVHEpTEEpJtsCkTAzjr6R1STZgS7l1g3pcmz2wUFUg8wecXG5kbgbrOnmKmKJQGFgZuMzg
pqehChwZdpVbP2q1y4eP6IGmmUPKW8SavHfRQQxib0SsrRic9gp78tSTv8wc/R4rqAnK+alK09lB
UYm2eXz1lTxd2pb63fSAZunCI7OthzetC9ayQq8wPx3KL0ohI1XdGPp+0n/4NZGSkaUTbFCZw96F
e6nXIMf9AS5mXByY3QkrzrJPFEoFW8aYHAkxbDIpzR0b5q/WW8Emarax3hA0HvA5sHgkbKIY8HYJ
a8tyLN+qEGoj4f1wtHgiECT3frTPQz8VVSui3juDrgqdKZ/4H+KZg3znm6qHJozpUElKf+3KKRRF
yZikcu8yEs65EQxwe6TNWBs6hfx5Gjqty9Da9R0OLdXB/55k+lmY74Eqk1UAAimua5cmv702B8Ix
CtXmCju3wFoeJPxfdOJYxKwiAgJadvhq8f06bCfQdnxiuW0eBzBZBa+o88zinrhBsAgVGiV1mVUb
rRKfRSAHTLuMWa62sHoiKuo+IjdMBVCa9P3Kkba2GStB3G5MPREwPCEokb7T2/o+WANcZgPEpo9W
VKb+Q6eSg6AaxtnJQNjJPuI+Fmff0wSCXhaAkDSztQ5PlKVVli0JFE52kd6sla780Tr0wPzRALNS
vnaa/QQBq39F5H2uicpNY1u+osNrj33UFmzJMNK6+ucMJvx/guPTUPz8519feZuRWvH4E4tu9q8w
Rmd+m36j/1Yfzcd//MyasBkuHyk/9Z9V+vPf4I18/290o2n/wzZUlWqio7qurbrmf5MbTeMfJlVQ
xwWjZ4JpNPmZDItB8M+/TO0fhgo10GGZopm65cAVrHP4NP/8yxD/EIaKaNcG7SjYPuh//R/Ajf8G
KJxgkjrx65DEVNPiNej/Bm4U0kbOHED3ikttF2PTxciUv6j5+F00QbzpYbgvi9QOblawzRIrPPqY
ShuVpbIjzO4wKuCu2J3erLzGb+jQ12X31bYqZvMupkWl5ttYo0OFJK8/z4ekJpikrMwEm7J+/Ze3
/eE3WPE/ECs95GHW1P/8S9cFtMt/IS7yHzL559iGrdqWKUxh/W/iYtCD19KKlvTS3HqL8/QNpR8z
BgqFdfXWsipe1ErlbitJNZ+JeWcAuQ90NUFaVxHJqFyzpOiRALmEGiBzl9LH56zZa8TUd7gr3yom
lQZp+0qRrYkoylhU6Vjf6VvhoE7Rt7mudo71tj0ScQKMafgZ94Fc8d+HH+0zvelm/tDE/rnOXYkl
WfVWWRG9B7p91LXm1pYCtkqPEMpMEK2KzmB/TiazNxDnBwf23OcBA0XzE74BC50JBURS5LKp2Lh0
4Wvlq2QWTHnizlg+C9yhsUpXRt7Cvn5Aw/lMyul7GPxS6hTWB4YSAVypZnCvSxiYhers8botyjZ6
scD7po4KtMi/WqSSU+R7IAxn6WvvWb1S2+Rs+dUXfLMbTa43owj3RU83ZmpeRuGtfo7SaIfXY+cl
3Ur1oyNgr0cjzn+FjXVoRyC8jIELPyX1aOiC91Y3MddHdxNiyEKv9Ec1b68IzXCV93tl8kiTNlgM
I+VD8zhUwznI5Yn77VLslKE4FXF1zTEwLVMygbXK2rIN3pC7V8OCjzKPvFr1kSokHL3gyQBRFsA7
97culmLP167SiH+QYkVOjbZPkxa2wXBwQ5MS+j3JxaWIyhs5WGyerZ2LbA2I1k5lE0GxojVwM9bG
1tApUTbuox01r+WYXC3v2JrhnnxQ4tq6dVlWW5qRflHsMT8sSe5jXxgXYA/Mo45qNvcPduMcHBeA
oefvBkU5FSK/iVqcirGge0QcNxIiABnlHknvjwqakaTgppGhSojOGtDSJovZpVE/mFajYfLDssYf
VP7vbc4FmpsEHw37xozWolMurdYdG9s8F1G3iZR45RvdritXIqBRFbGeK0rjw7e0N6chqL2x5Ldn
5PEiJ/ixKm4x2RtlYJzjEViaHr7akE1FDXe8k+LExnOR+Fz/2PBrw33QY+UzxpKMHgTYgPOhh5Kd
UgOmg1yBFRm+P0rFeaeakabpOQ2TnZIqu6KQR98YdqCUTxYDSZLiNKKF0sRiL/3uAe+Vmg7PaBw+
IvKvln3mTgEOVHfYCWdCfWr64CRk8xULyB/hKHTqPjYmICh77N1veYfBPS/umv7itNFlisqtq+cI
DLQuqfqY7RLVwC632BIJ58tLokuQg1BsIVAb8hKm9YvPIL4g0fCXHHGXB5pz3riB/H09NdZ5+hah
AwKTVfroklxQxepZ9bVHwJlvfWbeIs94dvNdmVrv5UDqYAVLPhg/ajP6CFzr3p7LWn8yO4Q0XnfH
yXym3HCBF38eJVGKrEIKvzrBs2fjlpbPI2Z5qlDjVSXAM2j8Y+8UuwxOCHipRz/HMWCk/U/WbfQY
+lPZx0QI0aduUNss2k7+7Bj1Pb/6DNv2rbAPrkmxpf4WqvzyI8JmW1fFQaXIhyo31FXrWb8su7gE
6uTS4GJpUo1asZYCj7ZeMSi8ta6OWQZEahRfa2H+bEv1ocbr0ef6EyoNa9WH5RtBi0QfZZ8D3Syt
rXaJTHe02t7Ryz4luHoyr7kHbL88S18JhTUld8vAmBNKCAeNhDVX3kgEe8j15FaQIKfj6PI0P94l
oc7G2Vm3GqmVMhhObereAmXcTW+hV6Tv+vhOR45MEzUl9NjQd4WlZLwURsPwg6b93TCskz52+5LE
EcMPzoqML/Rdbw278d642pV4KRvxFHjizVeGx8ILqa1lW2cc7ohVr4pEW8gHYcUxuIvgzBjwWiuP
BS07AgmeAEddg6Lwdx6B7pD0lpHWE7pADvEUWhNBg3MA8w/lcPVcY5u6+lmtnafEo11qUXMJ0OQA
K30NauVKp+AUONHOt2ebAfIReazTBKWNckyLDrxDtMtzRp82PUpyERdU5E/TAEbcDf25/aDGZM+5
v1CtubgGxkuF6y1PNqrvnolcvZLmSz9Tv2SWR6wD46TwKIHpm7aLH9sIx5g1vnZi+CS2BV5DQ3qi
WrRkHV5kBagLjipvcq7cklIc2AkiyTiDxnpg38To7L9Q8Ljno7KDf7PjsoDmQNa8jJBePoEFOGmX
YfAOWdfid7RvGmkBnvcSdiNWw/bB0MJnQG/dcOelnSuYTUvDAMA1PoeeunP9AqSE8aJY2k0vzbXL
wFX0zqXSvDedUqDtfOQn0edvnkJaGR6jRjintOumCdEykueK9AWdGEm1fUpqmtBjc4kTdy+h+qCc
lAtPUvIzght6urfaLl9ExKhXOyYj1DBsm0afqjCVs2Tvh69t1Qva00Wg3fp8hKyTskMPnXSpy/7V
HiqQwiE4KYWf7mfhEuQc1CAE2hpZ/MOLwv9i77yWG1eybftDjQ5kwr/Si04U5fWCUJUkJLy3X38G
uDu699mnozvu+31hiKSqRAMgV64155jfbGd+dXp7NUMC/VKmqhnf7ch0fA5l6+L2virVNarTD8sp
XkubJSNLfrxOPVlDvlXGRw/jqjfijyGnuWGZ/R3h9kc9XMK43HqEAqbY5iBMXLvEfMkTly6XvidW
fV7vIf/vg3j87Rc5gNIWXQRgJ4OPaNQ40fjv3Dz7laoO5BGxx4sGWymYbdLD4S+5BIVKbbqobERs
QI7DFLYPk2yfu8z59pwKas2EXipLd4LOczIe0SRdklBd5/QPc8yvFVtXZZav3xHXOLCz84snibJw
mX3h3gXXF+rBPtbpSIh8ixx+ZbFAi9Bc8y3AXiFDEPqmJZ7sNhPMptLTkGFNsNsr7Zl3LZmeK1mz
9li7J+zBHyG1isn8NUeP4g4LvTIeqya8tLiBnTz8QPaP7Si4zywKJkPfpZkOzQp4yeCghdEk9UdO
m9C3mDzrzKEvumbn92Z4iOks+F47nhqr9B/gcSEv8uzv3FFrh7X/HLh2toYTgYo57vbK6x+1MmEo
i2qaEcAdapQHpgrqMtSZD5sB1JthIpfMzK3i+hr7DfHbQtyNGHcaclgdLbiY4Dg3utm/kH+2nBx3
7pXFDWcgpavuhwDG6RNBPf8iOMHclU52oRvYHoxc3EV6SHKLRvoDXeHnGATJgvb6xsLLvbQs2oXK
Kh5jKHhsd6j2JmSlpo+rsMa+QyQUAR8GonbEr7GmPugNv2pjUG0D4f/usUSTMcUq5IzxmwV3Ai06
jltZof2YZu9gjmajyAnT4+swDh4j5mUb2msyhEn66fDTYhI9e11Bh1S+VH7O4acDvBYKPvmgruYk
8jV0y26bmYhVOCdRCtT4Iq2r3qf3njdhcgl+h0V5LDpgHKWmnQaXMeLQTj8UJ09Tbe/zUKJX7Hhd
EaNcMx2Z7zTjm6pO9mDShC0BEE+j82mwkVh7tAx9id3dM9MX12OpINZ7PhrpC/X5ghkTkcMgiMMm
rFd0M5GzZo/10IJ+kYImuw8wdvB/cG2dUxX/YKbJ133Kgse4d6EP2S/KV8K5u+Q4EQi1yAEe7YC7
Z4vSCbzFBi0f/RGqIhAl8Uuh1XCx4e9OkebvkqnhSkc0CLuwZUq2XZ8xwomjulgBflowADY+LUIv
YtyfK73fU2iEXIXCi+nNyNyASBNV2mqD6+AdRYoWVObC4aoOz8hEYOx2K9/0rtDFSfNwaRmXdrpC
8kWEl16vY1XRdWyc6N4YxAZq1ICMmENKYym7R4ns3Ptg0EmDc3/R8gxXsi3xrzJBXo82CgXFbAdV
bio2pkpojNflyaCDG1vsUr2EDLvWJk8+qmRxjrmeEuMNH8D2Y7qXLSkkmP5roj2Mn1y4RAj56V3j
6gaETWQVCGPuUou0TitH1q8haTCBWjz3jBwpkKsLkWuzBEX/qgt1aiKyR62J5o0LU3bJeazSjxkF
BkUmstdS74Ca+pzFSMI5VwBqPBDU65NVkIzOnWYaIPERstGsFbDZ59lwMFb6luRxSNFjl63zyX6S
lr9XCYNTpyzPncUm0rXic8VlZsEAKGPQVLIqMS9CPa2usLZxUjOsJJ9FvI7muCmLc4Zk4b4KUhj+
03BKDItqqv5MHAsISwC8wRC/LW26ktN6DcB+Hxr+dIJodhPWHVMdclf5cDriFKWlHysMWWvD4H9O
2QYzlTVe9dx7sMup2tIGJkep86Mnb3bz0jnrIVAHw6zk6ebIWNkBTEGBXvQCcNgkFwRXOluHHFfm
y6te1MukoVbth/waW8MrwHBYvmZz0BqH8V3oNasBJuaCWIIS7LK0+aJcHaS91ewMg73NoOydoeSD
2yqoWCUbZwespwdD32vpWcM1PYfMzpZ5/qnKgmyUeVNbDcgIgCw5iZolUoAHGzd58F0oUc0PTsPt
aMRbN6BF3dV6eie87NHiOzf84mLV2QfDjV+m9W50nTjagb1kLSTSLYTNbwEaX5DHgVOhP2JveiPL
gqy0Ics2upNxxPlkurWJa3BV9dJr6N7JrJdAyYB0Q78/50Z5ERMCT+X25XKoGbTG2WxNEDHkUI1t
jhVWJPeZ/VsUnAoNCUVDfxW5BJ9JgHEkRgQ+5tuJydto+q9xVtW74hCwhiw1gfkwKbXPkc1Eb7KD
H97s8lkhDTiiUZ5Br9Uq8p0lDjIckV6D/EKv0OUyhLQy+x6ffLDoGkp7RMn43vkl8tXbg2Xt2nZ4
scc3KyeAtmgMuak6bSEleX/Scj+SqrmgHaI+3YYhcrLb2J2rIVRWchqZGJqLOGReP+nJIRc/EQjT
JTm5T4GHzG1wD5lKG3AgIt+MvvnU2AFiC60GYVuMDBNJs16Yg/kY+K3xVMX1awpqNGKHk8bhCY8c
f7hA2wei+L2PxquRO1+C2KlamxPuUVqgwCEmy/YD2rf0aNcJi0JFKJc3Rf56iOtvsy1etUBuiLT/
NlT/EiLhXXTWB+jyL3fQfnoaxcSBMwYuNPcnsUgETXPKBYvCKBSa/AC3n62boNwAaxqIHS2/aqe9
1EjgmFCYZ79Kd4SPnwc85AzwwKzxscD5NoqWDXOCblE3dpmTXwYvdRhbyJXf9xe/si4mhPmNW3PB
UYAJYB8M4zotaWeVdvRiYEaG4/Y9IGMhdoAhNcUEtG/ee9b/RNGMg7b13xm07IXKEIuklNiAqU5h
wInvQAXb+KP50wv9vfLiBxKgQIU14GI8ohWJr7/StmfeaogVpuRk2eQ0ozoyzZ2QrYHTapBboz5k
pB6eVQIIX89PvY9pvchhoZjsNFS1baW2ZjpxaaPoqpUzTjyt7lVnWtux7RW5IvC+mrERKP7hQ8v2
GETWUZjNtBE4KEhoWoXAlLz8OPRs8YpKnjQHA67+Vsfi5NTdNyGeHJF6DRAGZ9KabN5uZYkZYwEl
nuslF6iycZa2xvliMcJbuaK8mp61LyGl8j1QKQYMTXXEGIwk7yOGEzQ1GOFEqUkH0a2fhBzvnWKr
0TxcdNHraEcWu86wRnSJccXIm+NY3cd5nbPjh96OcpVLNzFhDdu4Sg/qVVebd6QF3E0eOia2/lct
nl462aLgJ4Z0QN2FdLh7DeTwZWrZllhEzlj0FVzeFlOrfQ025olOQFLKq35l2x1zycGcK291LkgI
iVR6oHUKj5WzsQicVet2Hmmh1jo3NUaJxMmMunEPoPTBTaY7qGNEEapz6kDTyG35gMRqWHGJRI8x
wB5IvmLfJnc9oxkePzPI2o+DgiFk9qSqGUa0xf/xW3wkgYPQKmG6VXupAdAZGj7TJzQKDQxIP0e3
SL9kYkZEQgKHiWkS2DXlWoookKXbqOG2KGN6Snr46rVHOY3y+G4aRLt22/an5IV5pAAPPlA+Cwmn
p6xfg8OLmYUbzvAdi/QZ3SN/Au3s4DmnSiIZ6odX5fqkd47+BfCn2FQxS6lyg2enMK6N5a9D3zoJ
ByJim0KqzsmZX8TPrc7eBXg126ad4yaHOqsRL+rTPeM4pl/xL6/gmCfk1FkFFmWD0g69Vb6wV9hF
sdzXnXcGtXAd6jTHe5myFLCN8ZHP5oCHcoG43fhusUsjb6K8aG/bRsLnsV4zHNTTeH3jIuRFfoXN
k2wrcpSddPb2xzLnm/TnoB4f2BLFGIx8oC4gPN3B1Zdxre+PGQvt2sBzt9HARq7o/ryzIhLeSAIx
GLZ8U0k8Pa08T7VZQhsl0KdrUJnplInAWq1VpOZ6g+oAoTYQlyD1jsPU43ClhgI2E1WbwGer3yBT
oUzLXyxDB/LXy7UJWWqprk298StkV7GQGELHFExnaO39WN65mSU2Mo+e2XTQEpNZvqJ7cyRl09vW
tnMJEmihpOKiSNapnGreYGikXH40b52NkEDd3NO24BUhvlr4gmbLYQgNyOFb3gZED6Aw41vsS4wH
oVbt8yxmN0jh5DWlWhm22CP7nnCPIfgAePDZeKm1LhrNX4XS2RZT+x2Q/wnJ2HiN2he98ZngF5ep
Kk4inqXymge5rEPgL6ZkzY6Cal7r95HlvVUJLAKLsAsCQOHh9vZ5CPKHoGOxqjx6UeQVtCnct+R7
RJG2DAZzixkNU+j0ZjdtBQiSzZBJveEk9e+Aq8DKG9o3BJkkyCXdF95s9C8tJbeLoIbX6MEMkL/Y
oHEcquBN8/pr2nEn0ElIDavuy6xaWLG83BiduCS8C8lavdaj8qK1lOa9oQg/zlHQ9UQvsEJr6HVq
1vuSlG7oMveV5GKJQL6EDRdjb5lH1IOLowdbe19PF7Nx9CV6+ophpKm4DukHWDtr6cUlxVrF24/2
jrIdYJe8EFSNUI7S5oksSkKyCxLXUfA19az4NcJv5BfJi+Owr5AillscyRAPUYLZxTcByPcJbp9N
+IXoZ07jGLHK9tarlrxkcfcooumb7Y/AS4T67K5W4snPpo+MkWmfya8ilERiTP1XDGG+5vBa5fmH
kyKPIGDxF1nUxdoZ5qxyDw2vGiTTA/cDbP63U/tfcBeg3owCRo87oFT/KoXibZAcjgk+IXO5S49V
n1wt5W0Dm4ohEQeFWYUZCR2iYSsqH8KgXsYrArDgCDsWDbjEQgNpRMw87AqamUleUh0d+45E5F6M
x6AiT9EZ7y2QDXhXYIM+knKgo6eNU5RA5Y8ovQc/M/e1jkDZay1CHmKSFtu62DWkzIeZT+yCyE+o
0RtqwszfUJOchrzZQ47M7fBMLMxlCois0YnQRHWPI0L7ndqs8pLD106IPB5MPsGtFwlCeEp2YmGT
noTVcqz16UYwJOcDMQ52R6NJg18/cWHBANdAq9I6mLtZhj4qMsaD6uG72uRB4/5fyA5vmkme1NqB
fdYD4mRTxPWOnbomkflDBYfU8KprHEEGWvDVCPxim/SnClzaKvM9OG5ZtMxNhzyd+mA34tMy322n
eXNz/XXoq3c7Nn7GuP+Ia2RgpXso0R/BG2SjTFGuou7UetskL+6i4M0OsF8bayqMghkUKLlXDJgL
nCjsaar3ns9Rz0jFRZ5sRc3WaZyNpg4Whh7CQ99kKxxsaBLGLc3OtLtLQ3QglT1f8rRqsawc91eK
h54enr2BjIShUOfCxqTOvCtieLVIoLiw75yiXKdp/6JzNi5GZzhrqYxOmchJbWh0Z0O1um0VHNbO
+XGqNF8hvgXRzBek5xgyQAVsM/CpoywcVlCi80xBd6eirsojsjxJvhBhzLoP+KWfG6Lu8BUr4XJK
Ogkp8N0X6POthYzI0sN0pURKfsE0BzNRwZjFxk6LcDXk6Lhm88PQed9gtPUN4t+1Hnv7ztWYhYm9
sFAKknL73EZofk0KB6rGvTOv94734xthi0AZJbCr1YfCpAtYDSSi+sabyBl4yYe0LgUmaJq3pqN/
th3XPvtqP3il0tmrNQTjUYzVHeY4VfdPSmrjFjcEb8kkO7QW5EVYQZKsMg0jedRH/SpxUSeZiauD
XslZc9JsnVYW0fOo27IIimsw6mc1I1dt8jGk6C9GBinPaGGF2P1304wz/Xe0t7HXPcrcfW/s9CEA
fkqzYKPRtlwGjX0n9QgcstPIRV+3hM4KjDQ1XX7V9PayIghvCW/zHh0QwuR4hJwzcMHaqoaJTj/t
bK/c2VMYITsGTgdMuxZTe/Sh7VeuUb4L5Nt67JgMkCc6FGqYt75duUfuOLDsieTgFfqPDh1rZ7gk
W5MTzPGJhTladaX51lpIYO3R6Y5dnP3G4AC5veHk1kKdQUj1YMucESTtx7S0u6exFhDe0Oc1Jtbj
riW5IRvBfc4Wnk5NKwj0AmBCsUpG860mmAScaRGvewBMlBIv4zgxanTvgNbiNg070BLNvY+iuksf
8YSPS4ewrpL9tj2UlIsuF9kQTWkQ0XRmCP6WRYjlCVelswTzcUmA2irXn6RyXgausfiPX2pSWjdu
Q//Rk96x9s1DMEQuCrP0zqoKBJA8A3XQW+faklbkPZ8DsT6usa5CvsqOLIpNx2506Xkvg3IA4kBk
QXsH/z2chfzU9yeFttECJgck3zJoLCEyDQXJBZObXmI0dQd7jB8EPa4N778DUj0WO7+Jtm3Nm8Pu
GqxqS0LUILNwFXb0A/26tVdUWNcIiv172SNENv3x5Eq2Tbl3ro0AeeQI3m0c0y2AjH5FAV+uGeCM
xM7g/8lzha0NBcimKOqMSbZtbbVSw68xf0vkFzyAbTXte64veIcbK6AZKCDbEmDB+4+hfGb9fu4U
VhykO9f0f5RDl4TEBGPLn41DhpIJEtKown1tWtoLC89XVVbPUoPTOEu1VYJeXWs1eyWhUa6mJH3p
ve6MgsTfzbGJyuvu4Y7rvB9EZ8MQ/R70wKd6oKXQ2T+pR9HRtrm7MuszWpuVhINxoN9L9Z8Z+taY
zBHkFNvNDNy65shsKdSXbze7Hpzso5TPOZ1wlcfXChw3fLz8rlH12u3NcOvWBj3C8CGqmzfgFARc
WuPB9G1ScTtF1LnSaOLY7SU0CxSnw+w55aRjXR6PWe5eq7DMD0F+wZIP0ocqySO8G95YHkAatYrD
kAHysYkbSoI0BSLebs1Ce/Nn4VoYFcYm7FRGXzXHr4x6v9O1x1qXUGGmCWpxD63Tf9bIJabe850z
I1vDBEVo9hZGSDVHV61M5uuHdl4EewNcXiZtGqg+8xN98te2l88uwgnWAQgsYTg/HX39k0rlwfNk
d5QuJsGkeqFXix9t0HYqchx4XMEA/6H44BuOd9i5CKD5KXSd0SQq+6Ph+iMq+mzcCp2vXxnsW+D8
gAVPHiBttseieI59YrMG3fLuAp/kGlGG4gB7goIBT5buVoegr4JNOlm0VDp1KXM228agPRlua+1j
s/xlpRVT8oFMgq4iK90K5dNAogH1WW6mB8epTkFkw1CQp0JHX52S/harI07QDbmhu5IGyijrRwJa
Q+YB7r3BQLKglvQDkhiGblGXEv4HcBs6P0MzXklhuYuqZGeay7yvdsXgn8lLeBBacu+64VsPBC1o
SReKf5tTR2pVCugTj2RYDz+pEbyQJbWxc+cEY+DTrpjDVQmdwT5G0Y6RNjAQ9top/oPCmiNP4ieH
uTUD7S4NPjIxvckwfcUl/86xwGTjCdElFROVZMGAc/C+wEn8RJ24lO84ep6zgGYctmjW71aDrV/v
YP9PdwJIRq0lz0mXfXWBgT8oYgri+c99Fu00DrUtXS2UH+kDhJhflalIc9V1tYyG7Etn+DMXIsPE
RHNgaebzuTc9mR7cXLuM8RxAH1nXPOjjo0AntfrblCVaXEFFX+Nt+QbV8W4O+CNLcZTK/52CBEGe
mL4Is32sXfvT0exzkhI62fV02a33v0V60kBvYjwDJeE1BmsXgCqApNg8OBVyyEKXtNfyKV7bnIMI
1U265mup3FeiQ79QpmASyRiFMOz0iTMcxs5dFKlZoPW2F5NBbzZw/F9aJKO5AfmTUbEhcKd726u9
GENnHdt4L81d1VqwdxMmuE76gCr9PfKDt7+NbTU4su5SSHID2gPb2msJnROBypg9uRZdOsRBo9uu
8b2pVWQQ91PUHTGg1dUxwh4zBHbMch9ocbHU2IcTshJCNe0De5VXZXEnmdsHdX9Ar+WzW8Z4Xubx
sNBc15ljjijwzf6SuvYmdqPu/6dm/6Ge/C+aS2Eje/wPqdn59Jn+Csv2+89Czds/+of0Ukcq6Vio
CmyD7YQu0Ar+EZpt6H+X8GqEx0FIhcqz/5ReakL/O7WmxxKheySFuBLB5j+0l5q0/+7aCAQ83bRt
Q3ct7/9FfCkQeP5Jq4h003DwYpm2he/N9Uxnfv735zXMArSN4m8BqMa6zpj5VB7zAizcR/oj070Z
Fd9sDdRWKMZkXafkuck58TssA1QFFcIwAsPatiw2XhlZK0UYJf6BcN9r0flPn+i/E1TOAdX/CrC+
vUQXkarFB+LYQliz3PJPL7GUELZyOcEmG2lZYCfw8D37PQpmNT1GzBCaV7Mg4kjTE1JOVWjvnST/
nQ91fRxie3r0/EqsE1LCIFeI6EALEtm7ExIySVG1ijqb/MR++vgvr9r7N6/ak47OcqVbzv951cpX
ceD2eD/oXZdLIym9dSjc/KPGTmeMZv4LD1O5AmBGJivNGGk6XBIoxHWBpyRoHPFARJ6H1aHclDEi
J19Xj1pg9WcxVslBjNajgx4gpYeoZ5iYJnyKG0fmPxKxKSHDytyZRkf2wIjM4T+/tb++M8NykQR7
wjTJqCTA/S/fh87HOQASBi5hd2wTtHQzjqY4p+xD1rFTqb3V9tFdQJtiqVvb//y3hfGXj5U/bjNw
46hAf2xxTPzvg6FoCEcJq2IuUo0DqwoTTUs+m7Zmkj/TgvcLmX0zMmHIGqwNRwfSoGvXKJrZZ2Xz
Xz4J+b8z513S5l3HMPCbupxB0jL/+moCR47Y54EwBQVR2v302SszOnEdMDZJgymQCWhzTC3aWF5A
JIiesZaXFWjnBHFnRAbZq2V7v0Ja8ZM0vkImIA+hLMiWGtEHOHM2iqXR3NdrnDv/5ZP8N6+dc94y
uPSYpu24f3ntUsVJ4VsIobVQpVsnRKsQiW1uo1QJesK/YlpGo2yHlZIswoqZ4q7DGX/XCI7g//xa
rP/zWnCa27wMWHeCpq4zP/+nU3yCvRPXMDQX7N3w8INcOPaxl2LkRJOrFzGfhwnS0WPq1DiMNkzS
NSI9Rnuqh6QAq8Ie1pPW5KfbDSfWrjcSbdfjYjqAiW1p+eNI4E5TJfKAeRlXVRi3mNMJqqBkgmZf
y7faFUuhlT0iV7c6pl7PyCMXAASTZLqf6hTgTCgTYitBSPHyqC+0xnrEXP2YEzq3d0inPrcVI6OG
uGXVBRWOb+KQPE31z24VoefzMER6ZpOsCZ+j2sEONFFuR9HhP3+eNtr9v5wnrvQEYSi6buqGa1s2
K8ifP9HMsoHVWFZAlHn0bamgRb8KUTKxmfA2AOViy95hHsxOZEQxwkXfJbEuYcEXaMjmHwNh8WM5
5hiabLs53H766zMBIw6CN/Br3p6uzeSkk9+840LbH+tA+8dNKdqo5RzhPj4jb80nRbrv/Dv57Zn2
n795+53bM9aEvLqFf+fntbH/1394e/wvv3a7i8UlWDVsT5et7ZwnUowGOyU1aV41KE0DdlQpGdpW
84h/yz7lbvvuNTbDaqYUD9hmHrH0iOAOAIY8amk0awlAZ/gRtX6PnGtwCJ7E4QkG3qdbRl7Mfgox
4zMu1F4w+5Hy509bZ5QGtbK0dmzASg6CRjxG8035JPoAo7iG+3dZKkmGl6qAfLE9afqSBOqgWoJQ
WPt5gCFfDS/1qBBA1K7z7Bug3+0p/orUeAmb2DqUQ/AOQZ8YlYgq183pfhi1I+nqYBz3debFdEvb
bUivYKcG5A4pied3QWA22zKukicwaizqEH6+xi7elQmylSJNXoK1JvV8ySaxfpxcdyMIyd4H+NkD
GNdHvZ+qTe8b9bpNsg3W3/RZqiA54XIfMYstx0LvntAwgp8iouy5jEv+qxK5ZW1xJR5FcOxqu1j2
NHc2U5O06FQcCevqN50w2F4xfflIs18QVY0ox1qmPDq9XU1mx1Izyzuz187GDDJyHc7QplOYuxIj
W8kabE5ezAo++q4bs3frq1sHzwWM8q1Ihg5fl6l9pARnhHj4CXDU60PXdT2ekYx0RYJp176OEY/3
UJN4Jjo08WO+DLPJ+oxswPql3T4zrHV3XpZOG4IRxLtkz377BbNvrBXiz+aAn9B5AK/j6t6vLHIt
hN0jhNBWl0tqfgv+ljdsUqKmNre7qkaeiZnFxdjPs3LQGX+6PRLj+a4PMjgOw+mxVoaFcUs22NZY
9QuM4aFJJcAiz+U4RwCXTYpUh5BnA3f887OseS2P88u3G5XEB508JPCczhGkrnYdp8RAxEgHvTR0
/2oZuX+lG/jotFZ4uj0EUdm9izKmjre7t38VptMXlwnjcHtII0Tl4KXjbJ7l/+ALSTZ1q6GiIQ+E
NnEs1xGcmEsy3/RD7G1A16KOCEsNfFMQPNhAbfat8r9uv3F7PKyLFOktspr5t26P3/4Pu8JH0ATp
/b8eZ+/72hvM5pPKFEufqu4hkilQFoPEEU/q7a4EIfzHY3mBVVsOSGNvv8KqFj2YWduvJxN1rNKd
inEa/eetXrnx8o/7aZvZdzEgRHrWSHh1F8LaaGqoB1xQ8Vku/GXSVfH19ljekp9uC3Pc3e7engjh
XTIHqu4lUwR0hHwe9SjFrg1x13lxjsITn+Ij/tCSVfHx9giNHWgInkPW3/xYbNbenSThbHF79vbY
mP7kqciutzuAcb9tw5gBciiGUVNchsqeuCwLUBZl/jv1E/uqIumBhJmnH41BO7ExMF+P0Xtm1O4L
HTfwOXXV0B8co0MLXnWDXsh61DQoODTL4m+AXq7Uze9JwWqu/MZ6sksRkpbbfnoAGtYFrYCHxg0R
iYed86kknU0UZt5DZYUli0nKrKcJsF8wkfTZ/35oXVJvjKlJ76qs9p7ybHj4418WuGdH00AdWmR4
jXwVrE2XjNi4CuQqUFCojRACzK5G+79OgGjCT0bXZFXefWVI776Yb/JgSNdtkQCbzLkOQ+bQgIla
ctOV89ig8qcnma7snlWI8ayRFM5FFYZ+DsrAXHjtFD5ywb2zi5IhWRhxHAWxj+5VckDNvC47nUmV
ZfOnexZE6q4uCddqfBYJc5J39BK9FfHH5Xs16t9N0E4XkU76Wct17PVuNjobN51IY3E0lhwZyJ1L
tr3TFwZmbG5C1xS7JsFsM//NALCBkUzRY6u1khnmAbx9/RDPN+WUGfeOWy+A71YP3vRKu4RmE06N
pIL6ZKSRWHEyQB5IC3GWg6HRGI1d9CK+fr7dDPNPI+vSNheqXXz4bq8QqHEzZa56aBrU1pHABzTf
uz3eGMhG9fFd9EOzTCWX3ylBjIYomtvaBVtp1xNtDtdNn7Muu6g47u9v96amCBd524GRm59sm4gB
GVOcPVBATiXDWus22CIvcstTn+j2UxF02zFo1XvtQ5jPS7M/Br1uUNKFj2KmYN9ujH/+hCuPsGBD
Pd8e1+fcsX/9Gi6ZfTiM4a4fy+SgDSo5VHEGrUNWNcs9Rl7EquKudQKaLHrTndlKdefbT35QREeJ
GkULeOhfj9+eNISKth7SZFIPt2xRc2tqHvsZG1hS8jC/cFZjHryUoftjMEztGZUbwSnK8DMq4iIt
akPQkw6yNCsi9bEc1GMb0c10y+ITIR7jD2WHA5FPeodSaagPuiWOFB/Fp0kWQ5G67yTC1Wx5tGRZ
mbZ69NySXUcXsNktBS0tNGIhocGk+U4FeK64n86eDa+YZC3aq02vnW43dW4U6x4O+rNHdinoSggb
I9OQXeQSc9M50wT0aHKPpVO4x9tPOmjJ/YAYRSt2sPlaDl43OFmElfaL249OGk+U37gtCxBTkZOR
YTC/P0F3s9bHdGNYsb9xys54j9t27Rt68kJ5Ex98E0fU7XExj30kuKRLbFTynl/BrJDW02EiJW/R
jiK8YCt5qaOu3XtJARbPtlHLFpk4ilEu9FSiu0iL2jnRMndOgeZVDI8Q6/lFSUVPBBcoMetQV7gO
wky8tgHQ2MRzikseH9Bcxc8YmMo9HcZt4Bf9j1uCqXIpDFKneakygPWR0Ir97UQtETEsBSeWN62V
EWR8wkQQs+15c/FJoSOCnlOldnDqmZWdCU5a5KVAS1+4jP/nz8UqEvilfrGzST3AA8OR0cTiS2vL
bJUy6kICTVQS3b8qWedjyfzYDK5Dm/iX202Gid/zX2KvmJ7KmL/I4b6+3dOIcHyCEbEBibvRUCIf
GBU4F2IVnAsa1p8CjNQioHWxw0RJpGPBVCOaf4I6zE+N0a2CuT4ileOaow68Q3aC8my+m9l5e7Z7
AokFqknI5L27JwLH3deqhzbWomTIosq/3G5u6CzbTDglZBQRpzTMELXSeWhjI145VtZuTHLML5X3
EQdKHMN/3kQDAQzpSE7hSAT10pFsqu2pGulaO2a7IgOa6eh8YoW2jLYqt35Ig0hXwlAtKWulrW/c
GYhIEMd97o7dNjDLbheN5kb0NiiLVIuPaZS34Nl6UDiz5rlXLQIxz0MBMtgPmjsyb6I42Pa5TRZB
wTHvUJcvQ6V15zYcGZdV9X2WR5KI8DhDrJ2+eFpTfSvAK4HtiU1cGNad9JRajlXknvyCpg8ttM9I
uDG6ES1cNVM6YdrI5kGA0ZOQ2h+9vM0/2rGM162HZQianfni94jR58fJaU82hRZMu7ir1bvSL31z
hSCofed1cok6R3ygBrDxIRbNE8hYwqBTUzsjLEl2DCRbMtbc5Aj/3N4oKT+7snYpN1Fbm7VPZGMc
J/uJTebORqh9ymQHjs+qygfDitIVaY/gK5tjX5pMuFuhngbBJjfsB3mG3Vrv8mHI9oWWtscxzvVN
nSf1A3sjmH2al7wmJj7UJOhf0Bv6TxicD3HdMgWhMuzwks7rREhuTmR/97W8WiQUfaZdVUMPU/5L
btrtUo6LoTTsl3hC3RLYgfm7qeWaIZMGJwWQXeLkUDCFOXschtew8v6HrPNabl1Zsu0XIQLevJIE
vZEoyr5ULC0D7woouK/vAZ2O7o57X3gOKWltiQSqsjLnHJNkX961S2p1dM7w7kkdxeqk4SeCa5E/
/zx0EqVbho1qp2goRWuVq3pRTXthLwIQXJJuT1DajIampL3SXRjQU853f3n289L/PhR+ZYUZouus
4UYYyxiOyvIgRZ+fxmY+zLKDQCU7tZX4IT9HCxcbI4NvqYECjwyTCPahqZ90hwSRADnn6MzqoCD3
XH+2odSFys6R/s00MI8Fbt3uflYhwMtpWJlJu2upJageeNosT6OiATQRR/hIG4xMOOUYu3Qfpqy8
fy46W1cN+lftR9aKOiu6o4Pk17dThOHT+GIP6r//389rNsJ6vDh8FYwxbBlXa/euBQDJSI3i6lf1
vC+MJjs20SjPtmY523rsvadAIWicDY0cb1i3C6kp+XaUfkoGCwcJI1PT7X8+PoUkJccOGeFpTvO9
35syXrnaU90Z3K4+bcCmq6goJ/NIGsUW1U76ly3k0bDbvI+NksxQBrKiUWCdXV+2YWHOybtteQ/6
UARXYT3ZplK/5zCAXhsVwSQ08NgJNvOHMuzvNlXx79pzPm2zGx4E0JV7u2A4S71Qv9pm9vrzDXZN
L8cx5/qlr1uAl+6U7Ay3y04NWtmV5sMxSS2rY9Nz21dMXgD1zOkrGvHdV3QI/vN6LtV/Xs/q+v9+
//+8Hgf/378TsV7tur4AZ1yyUAw+4l3d6cVro9GZjenKrjmuitfaah2inQRF2vLVtjC1XdWZxG0v
T2cGALsuNYnYW56Owhi2ATGI/3naCeGGwYRsNwfhsILrMj+oZIP9TJm8tvR0pp0QaBdsmm//eTYF
zQMl2M+Tn2+vzP6lKk11VcsPY8Rt1xkk48PPd8hEIflJo2CtEd0C4I6RYd059wRYNsfPZyok5z5q
fbFDbo7F+3++oajA8vMnXn6+vUucEqoLS8PP02L5J2qSilY6hPQ1AYScfKXVvXgVnlqsJJzfl6c/
D1alnzRaKVejT9ULuMx+29PXxU3Ed7RZHGOC1fy1QvjUc5rAf+14qOM7Dz8yimMJ9e5gUE//57XA
pUJ0uMLDRPmK5kmmuv3PNw7ltTBQvNdzJy8TW3i/sZVj7Vhlf/184echYYrXa35ybt3IutgE+dkR
Rz3Djqo7EdcUM6hXQ0fI9OQtD5mWEEVUFsPedFgC7cHY44mJvmbCirddhIZYiFn/pHWqIbn75KRY
7k3LaraIrrTPKDdwsZKaHLFBCjJ0gBFxcSLhYI3Qs49GmuZ+1L1i+/N6Vfzf1wWouC192Pn/+f5O
dz7HoqIt3s3dqx9E9nbs/T7s9IKndeFgns6MDSwa9ToZs7+fZwXSYvlqyp9zbGw6lD8/a/ZmH2qx
/2Hwi24UC+M35F+WuuaX4zNvYDGzjt4wimfLbUswPXwDE+4vwYnpxYnxUDtWI7eaRO2M3oP+Y+z8
8rvevuat1b51g7PHb5vcIyBSN5JtjiK2312oDPywHp9iQOobS2nFL1FQzAlIX10deKQ1D+UDntfd
HdsLmgH/kJXZ/DKIoN7qYwYVCZvMS5mACI4MrjV8sj+jHPOcZGWDjiRyD03lpufWAJ9XW64Mu7L6
93N8Gxz7xTHKmmoCk9Xku7/jIvk1aeyP6s3VixK9BHhKK41voza2z5hb5TVA7jm8oQXMPkEBRghv
ImNDLzv/xD8JkHxI+5tKaL3m6BdXtBWCsBcJBbw2jsc+aPWdbxTmk9Q9euLSlx+TyN4tm5YqbdDV
aNr6P9JKf9lOTeB11j56qeINBw7sP1YXfbAMEkTqlw+cOhGepeL752Ud/APJ3bW+6kYrXUMkj46O
EXMdW0jzydNzvuPahIQa4wsK2GeNafxFUyx/8c16MZkn5W+tnJ/Z7TuM6V20G5YAqlTwaTaqbg+O
yORLHaR7iIYAQ5Hrb3BVOG8Im+awYvgZFpkIW45DuGcd8EoVTioBxtFAHopFGmweh4cc5YQSJeK7
pDv1SPTWDWlTu75mZDgiS2D5mPu9Y2vJKeiss+Vm76IJ0GgvPfxKDM4TOOSCnN04OUrDfytiLdig
3V4O45Y1thuzTCPy62iiLoOOtWqy7GQGjP80RmVkAmA+yOb5HKewoCkV2jPEUInwsLavJNoOW49C
duP2U7ynADoHWR4bK9obubYiStK6ZrFjnmKDWHnp7H0ciBcjtZ2wTZAhcMlOTxZC0b0Yh4suo4Pb
dJTLfbQZ3UAd5zY/ZKDKTHyOszZseWvVV4wPCAR4Pl51V17VgIGFY6h97QxFjC7Wwm2Qpfue8cEn
90scxkPy1CQybN0Z22jpl5ymXGeLsaxYVQnODMNo7b3u5c5tsBR55T3zEGyAZQECI5nNM3IdVgeF
QrOaXLGTWkxBaSKyRQ58iDz8WRiOsk0RJ/l56Ky3IUFKy9qSPsxpB9/Iek7gu4yq542ZZ2TaqlN5
mFhknZUlI6tl6iORAh1YITc5keOXnwfhtAioCywHQ13fHQIAtsHIWQZr8LPsRv24/GdXyIsEElsX
qmHqDq+Oql+LhoybonEumZu2N6fHkDTrGlr55enyxWaoeoDLByno/SWZ1SKVQWFIaftN8ccqXZf+
pk69CG0bwhu2VTPb8nSphnsck/oQWEeiJW5O5fCzrX5uvVKd6qLBUqjadNtOqXObaeqsNfzWSNbG
UHoRCnoZoQrUnCf87G+TN7enIh7aXeWzChGjMO0rgOZhJhQIMXYgpmjse1bbHTy9f3WsrDzZjC2b
IZ7DEtflts10Fw3s/KZ6JU45RruN63PkzFTFLM6vzWO9CHxIfXzEuOSvDV0eEsOcu8xGou8Gca40
z3pAnOQwwx20GlFV36e/glXzHhmpIItNd07V0Nt8cqL/Tv1uYw+ld9And5/EhFYVjLd/WtiOjlfE
k13FOacIhyBHtz7DtJnA83ZOx7sdiHgDfTZwtfjO0uo9NbV6EFXlHAEDqLBwiHyx/R4dbtmcfJAw
FxNF26qe7oWS4tgyL5KlP5DZEUCIGPI3dgp+Z2hN0d6Irr4ZTVe/v8cFhnt+W5KviB0Ycb67b46j
DZefmBmtm7k9WZXDOaMNTQx4FDLFTU5ies5sh0u0r/vqWiv5mKvZxi+ie+fIafxd1aTVppHZ33jw
vMvS56NLZDJfr8ttbznJo54lJG7rn2s4Exb6oNlpJasHE2Vzl7XMpehLG2dODzmqeCyYSWt4K6em
bbqM9UgP3SFJsq9BZfwpSBk+jI42XZ1pgqwQ2U8JIOzJEOap0YAwoAjGpK3aWzDkBMkNfJzdrL+3
M5UJnucHAVtqb2Y4SdPcIavYM37BeyVtI7e0Q6YRS3aHWmeukho9U5TpnIwtCae4tT7otU8nHb/r
BtQyHlpEBmEii4S7Vb15Vk0b0ePu5wzHggAbAAFzcTQyFdwKctnJKhT+TjMwiOBocGhH0bmBiDRt
zKKh0SifbIOyrEra4T3KwPPyJtwKmHUhTittn/jeeJlnMGwuhZ0TZYdUwzANW+Nvhpw3HHqHeaFW
m3DGct6QqXtNhiDemUENECEX0zWaW4n/hdtW+IbcOXUg0CmCR29TYAC1yueTV9hfosFpmmQ6Z/Ep
ekc0VF/NCFaCqq0nrjImkKC6UKWr17zzCM0o6nWbC/MF19lqHvqE+SKJAeBqo8wmAVlvyp0eM6IG
Wj2Hc155oZ9Q4nkDoyPayAPMLqPZUFCKUALiwrxdKlZWHJ0Dygehq3pXO2BUxgVIWkhY0FZrkecM
ybdISlw4bLAb7HgPomY3BgOzvTZPWO1lXB9d+vdYLoeDJ5Onvhf7cYIfb0vH2VoyuiZZTq9P4Nsv
ZN6vstm65135lwTLml5DE699w3vYOQ2LZCo/KSuwHw/0FWWM6WHhLYBjElWcXWJ/IV828AujYp5C
zY4XDCrCeNuhoYSv2OQ94t2Ilz/CdcGIqLp+aD4UNezhXz9brpRuGkZWemT3qA5lYJg7u4lbdg88
pr2XN0geRzSEyZf7Lfxxfi4ZC4PhPAhVkj3Ves191s3rc18M8tEjFMIGQGs40AiotK0g/tJHguLd
ketvKDSdPd0uzhoePr/n4xd6m94xfYswiNzf7Ww210i3SewwdjqTmk2las4eWWefMgvsCh00HZqY
/tao0V1lHttxrWp7V+Dk3s1pELxUMfEMczt3a70iE6g19GFjcajeFZRMOxO0JK+N1NCi/So0XJRE
a9O68cSrbkfRwYBR5WuNumet/6ktEwwHHxLdCFpRk6Pz0ZMzwJCYgOq8gzpktStDJ4CIQxHkCkn1
J2QOhRLsIwQbQPZm779qbYiEYtZ6Rs0TSFMHGKg2Jrg6ySPgxAQExSi1azo7q58Oe58y44VajwYS
mOXEYFLUsDuNOf69qF8Rqf1jQ7QeeosTOUHjg54A3EtruNck4FdgbLIj2Y++4hB4KxKh7DDFsr7W
8FYwc5JPyZRGO9+eQqlIgSW3J1ubWWFtCUdhsttZK+qkaav46bDxZvweGUrQxsa3SpZG/ey6DsZ0
VDBBthdUGUh5SJDFkkuNXn9EMcid2TNv8RhH5wZuD7bBFqm1AmrUyhVd0/jYKHVou9p9LY1sU5vY
r5tSIEdlP6tW6DTcFemJbWgyFr8mcujCIiEM15dZ95i1HKEdnoZVVNavDRbCUar+/nOtKW2otxGy
UbgEuJeN3jfvsZmZ964DQT8HJFRX7avIRfsU20bY+g1NmuybU0pLvnmVXeMsGTaTTJJPLcvOfpc9
VcMEv6+xxWGh+b4lZbAbZQqvOo2f2CuT+4g2ZstUJkSrzurIlk5eTRB8ABlEiays7jolabZjuN+v
5kg3tk0xsOyy5MRZe1eNFb+IdtuMXnyd2pJoRign2L5PcWdqL9A2tNDs8ec6cb02BNocyguuK8+n
8cWskAvCD+M6S/YRwP9rN5f1Xs/pAUjmhegn7sqOxudWj+6uB51Vs2rcs7VJCBeYvV/0JIomcr6G
6kqFgtfSc9rX2BbRpZEcKZxRyYsnzG8AXm6fGtsYZDTRUuWJHJuHQD24b2HxqsEN9U4PjrRN4VK2
KLynzB+4KmHziSWa3ss1Ekf1lrGkHt/N/iCcgNFaTGPanqMD77Xx3A+ImXrbqP4M+L3TxMpYKEEW
RCyEN04QxkkHAyh0WKqZxBledXePJI3Oxo3hDC5tOmsM3tEg/KqRAFwmTBQrGuRi39qoAvx8lFwo
pNZl4MESMmtNW+A5ibGpx5qRhl4duERO2JjXDD9/TImLvB+/HtvHQnnwIdGJu8GR60AXveYDV9W3
ZRrV2c0dVJ36iCzbePXNVMB7CL7UWErsWKdB0Tkbx9mFL2CQUB2vk6qrj75mwk3JQHTa6i8TY23t
+FkQzmz/2zjIT2jggpUoY+IcKPt2gZVtmYzeMLhsR48A1dIa7+yuadj7JBqkeFtaQbB6nLNyZzls
hMHt34BXENvaM892imE3a0DPa+W1vxp3eC+CpvkNfnfT9s3WjNvHoMu/eZMHW4LXfMApk1gJRq8o
8dC5dW362duM48FXhJo0rGfUfunasSkXIsx5CsUH5uT+GchLdppZrjZayrmp6tGb9+WnThwZ1kI6
rqUoXnJYPKs+gA9fN0uqr/+3LCGXEW3zZFHYF01KAKNb+kAxbDo0wEJKRAsY0eCMx/fG8JO73tqS
uhYcic7vtR7L/Kkb2gmfZbot6Txu475uVtqkHzRjetCxIUPGdLHiV9mbSyjQ1jLQtCeLinccY3DV
JecuVBjGQWoE8qh27l/rLgolQLSLiO6xhnkw4xy+maNsU/Uks0XK3HXeeC9nnEdGiVMIx3cQdjN1
CiA/LYxJ4Uty6wMFJkDpEavykENbEg5pc6CX46vu/LbKvzq21nUgu/kJ3Pw/0rhf07oezsYAOEmN
SbX1fTp5yJLdb/a32KoIlsb/v5UUx6FWu7t+HtU6U3xnZvOBeRbcdjyA7WaIjXybRsNHAJmOndPb
W6XOnEwrntMZHgmAZ4J3xobAB0iGK6OHB6WWw3PZeNcWXt624i4iH3daO6oSDOHFLq1JTSBtGioZ
+JM+4ta3HOMDyhKNqx4UD1wqPXlrNS+6TSYoiNLXLj6M2R2h7wb+KfuiAWM+xx02vCGvMOEPG4Le
7YMuSu5JO97P7nCtkPNywGh2zJOilVkNYVfgeU1HJlbTXOgbCSZxPQQ2Peum7i7OYBYrjqTp0YKC
M8A3IJin5JdK7gaJgK1hvFeBi+i1mvf50L0BZ87CrDPee72vNuwa00sNLIsCmOQpBpQslPZw8Uy6
vpzN3Y3nqj+obKtN0sYpikdg98pNDm3iVyetEXfVBf5WS7s9Vq/2YyYVOqOWH9wxYjeDb8GKjq89
eycjuCW1GSZZakVfHaFKoPT5OxbS5QgGxuS9nuMgWPckra77vgno5AC2SsiPAzwYRr4TQUooUWVq
r1ZJneXJYT9lTQbupQT/4YhvWwZVOIosNMr5DUGHWvtwi0bUk1s3bz8FvWyarfWXISVLGweBsYcO
5E4RNlQgM1YbJdcckAyXPuWkywFejCmqhAX7hcvQ1uGkFMkXwTH5uXZ7OOIdelumzRxcSCQPJ61d
AJ7aH6OBWI5Ku10pkxE3gXWH0kNCW6LsOdoaNkLMw2wnBC20Bh0z0mwGEMMhWaNq1ZfOy+Rqe2D4
49FwPYFRvT5xpMTIMdrbePLqe1fHdz9o3gZLh5wh/iF2fuTdeLZQGm857L4Es2Huz14esIO3w6Ng
O0l8sten2DxS+K7mwirOkxWxv9DKqxQFf9Zpt7bMTlJV/cvQAP4r01qtgwGVbBBPDJUiEmCWcGXd
uTm+38FUiR+e3uw7F1hDEeaDHmzcyXzu5a9G2J+9oZubdlBHTrARuAJzEUti92JxRH3J0jSdal38
8aPidzMm/6LgGy5me8gFSXpJlVxK3bxLz8FgnzfWWmpI31umkhsIbx8xU2EIKwCOpjZa+41ekylh
wouI3X6TRnpE6mG/TnrSVQccUodM0PiArg7xDtov1IX2pebYe7aOk1VQnmBYOPi9ziftVd+NzUww
CIjGjMlzGOBBAsLtmX7VYudgZS9s+aCt+Ooqslz6INkC1812veom6pxPjlHN4nqmpU9NtMqASxau
J8NsyvpNYAb9+5SenbYb3kaB26pEtI2Pd/xFHTGvZ9+F/A/XUNOlyQyYHbP/l0UiJjXYek7xW+MP
plngalcg90A8WEluRBYSkirFeBYHTmH0NXp1ahhtY0erSKHCSMnnb1ceEXfwdSFd+uxW10Ip7zjD
JCUXiXkZ5q5gG8dFuimxd218IMdPY2dCxm59G5BY1mwcl+ykoHjKpzZfO6XPcfMqu3+EU5fYtmdF
m2gn1Gfbas0my4L4zFUIraOP3zm66ix4I1ktbbfW5nmfgPXnzSEitJLzUTXz2aQzLyQdoCrSnGPg
yOhkcPxbu5BrDQ/XvllRYHEsWZUKPatBr2BdtISwyqE+VAlQzsxdAW54oY35Mdkcosbae5Qubwhi
A8bS6shyz/iK259acqTXERA81+eoGYzIfisVuCGpNXSUVXvXpuRqLadPZxAoNftb6yxomAgfpEsw
vZHuy9l6z1d2SSeNZqkKa6hj3C6xjZQOuDDit00zFwwU+izdtFP5LuRFCMbqphfEx7IoEqAIRnlo
U4hk2oyJMiAwRTppfY4pXfrBuPXGAAbI4WyY9NEWE4dop2YzWQgouulA64WN0Ke+o7OTn1EGUPkq
91qCXPBL77kAyHWrELiPFXkRsBXgvWbeOna0XwTOrEruzT0uEQ55NAScdK5AcSeAvmyLo4R79ud4
j+BEDPktUkPFWR4Gaa1OHNy8tWOywrMcXFPEqcRUWHQDA1q89m2e+wDognjohnOAksjfZrREZuvo
2QeHz8s0V5bjTUfag7ntjaeikCcM3O1JmdO/uZwpHsqez1d+G7jgYg99vIDyumGbhHL72jRAClIj
75djAObyidU9Ib22gbBU2gGEZGteJ92tycgxQIi/i11SZFBq79yWZqQ/MlAcqxurK8JroAeRIBmt
Kl+8kZAdTzf0gxcc/Bp+TcutsjK07kMk82nyERn5JXi/OOEaCPT01DUBywdRiTZJEKA0OpR3BeAC
JSWogYrTIAGpuGAAWjD7X6NWg7akbe2m2IoEg2CkrL3nRRxXsQ2/6w70Gwd9W5p2gmN2HYUMAEr6
74AfAxJZUTA/ZTG0LKhFI27lYtwCRO5BvZAzqfTllBKQSAPM/aVCroyhmF4hnAKiMHyAN5L/bBJc
ZKcb8NTavQnvhf+9dA3YG5s7nsFtd3I5PBh28KTRkIKZr3PqqsSBPZL4psT/KBuGQ9zQzHv84rZk
zr9Bw9kXSEFiQUExxn5/UAj6EtP4Tspb4TbJYVDeKUgvyKcwdsctKVOJti8Qdm5ivPQ4tqdXrTmb
bCfncbEBv8bAlteo9bFgY3XZ0G+5RdFAuQBHMkyCgqjaHPhEGwC+7Aagks4/OTjPQYn0U2W/bHvi
/pjHQ9SCBrHaF13v79JB0tvFHP1qeww1SkQ4Vf+M2HyOLWgFDaACmZbRrm+c4/InMUgLIzyVbA9/
qig/0+K8FE0AqiA40nZH9jUXj8KU3zG7IxWVf6a8g4FXABZ0FZuwLDbD4PyL4SFMViexZ0XHoJII
YsmA7yfcZYPhQaPBmjoig9gQ6vlASX1sZJhm4BiCWn1jLfnHp7sbVdcxOmAxHlhlm8wWlNSJvjKX
qw9/8kKHPDsigc/sOekKXe8njuR0p/n5dVcVgwH71Pu2VdOEmEKp9Px0H+B/Wan0jXv+I8uBebhi
uJXg+nNxyLug2w14XFakcX0xXGT6aAY7AkJpp0W2c0ysPrRHbaJmFVRfP6/9PChD22LTkJvJjz+t
BhQQO9mx9hFhzc8p4qtDbRHco6nWYd0pML+qwD5q2SBXmZAq9IKFVDvgoGfllBD8zsofMb9oFuJP
rpg0trS1yKcefzoMV1vh4uvFkcpaHGW84BYi8PMDrMCtYri+on+9zINwu3fSBUXv/DXGgpZczFCC
3RZAR8tKIoNT13UZPVPFDmPR0aZT3hX8c15APLoBzeSY1KN1TG2ThNesp0pKmxASaEELv0bM7gzD
RXlWup/IWVtZmgGJQMfJYWNWeDaXB+SP2K6HcvHRVMHGVFQSY1J0TwzL14h+vtMkh0BQ0R+BvpDg
DuIMmurdc1+fLLb0u25odTg68HNNq21egoifpdb7GYjt7AKng6Z0esap/R5L/UWCluA4kQYXaGIn
l0AeK5vUy89D1CBF1CP3U7YMgGfV9AShJwqdHwYVY3LxHKDG2Poq0W6wu84m0HqmAJNEnQXSsUtz
mpqDeJ/9pD4yswgQaBK2aE3mo2JQz2dpf/uyjg4q59hjSv328+Dby1a+ZD7Q73kP/Bgdvjv2x9K3
P/QxBdTVDU9Y6LKNJohFmHKBy8ArTv1ldBv/Cso6WIEGxviR65yyCgJDUWuDhC3qJ78SCAHh1PUT
M0Sbgc5gKjJ2nsXIxLPAkkXHkE5BFgDAcW16v3a1ZBZPct9Pzq/SQBvde1ccutw/+gyvNKhuHiI3
Dp3ZuzRnde2cXN8qpMAr3YcxOpjzCzEKRPG6kb9VdvvhzcSId/mfmPnhvrCrlylJkiu8gvmiQ/jQ
mSCD0LsNgLqBo2Von/sIbanep7sGWgecM/6u+RDQsDoFqDZo9IHrkyKDxmhLUCVZFB0jABTCbs9J
Ub6NmmnvZ4NaOPK9aGfTNLtFvzHRDad88qH5ZVTxSuOOseDM2H7+moz/6nGgnV5317nU5HVUG60a
D/1Q1o8yq15rVHKXyFxLbGN3UFHnNMvSXeQke7O366O0UrL78lb7zNzpHZlWvRa2tI+lSOwjJWNx
EFNOUV4Yx4yxTrGihKNfUiuag+9zAAo1ygA69Un9b9JxXNkIA69TMcVbzyWUTPvMjdTfiNyc7w7N
vU2rZXIDQmWpr+mstUXkP+Ua0x3mrmh6FlVXhoQRqnrrHAfpaEcdJjQaauZxiTdMR7M8lChlmdNd
hy6yr/EIsKLz260ruTyqRHG3op57niq6+i4259+iUTsxes6HY1FCD5HJ8pKxsXKONLZqUkDB2rT6
lS6TwsR9MnAbhVYORA8VN/FQhq6gFXGlGl4EnKebbKp0D9B9wkCc7TN/7nvgaan2e859hKNRnR2K
Cuqtl77reKL++CSADd8RveEvrx5fB6SLTDQAHyXmVxsQN+pPpvfilw2rZa4lVzon0PU8ExGcFm2t
zp4vYDitMEhrfEwiwB419dyYqnm1STvQUkFPMon+YtOs72rijbIKyK++DkbQtfHrttI7W7X1m8nB
phOwH4OqBsPW5gpJPKpSBO5HNgxiauJqeGsH/ffQGcU/W10tlQV/aq8Go+UBVIqg6+7mytHCsXTL
s5E07mnQHSQYVe8z0mdpHVVS/LGRV5ID4xK6EnTBR84M7L1MK3c9xin6ovlKtUQXaiTlmsBvSWKB
Qojv+czt26K7uDQfw7To7Tcvjr60snX+8mmuZ0tAzGyBapVagzS6h1FIsXxyEmOdahTzMXbqjW4U
5VH3rBLwWP/fD//7lDNRGTr9jKwr0b/x+UTbUWCTcOinkFE7goMl8oW8dO1uYLV8CFV8VwpHws8z
o0it9QAnhv6+eBDqZT7ot81b0xpw+SxPhcJnQE3vMt/iaUkaXoaT5xJLcUFDHaG4B2rlojDR2ddu
//vANWtwoqVA1Zg8/bw+WvN/f0cVdc1VaQ9AxdumGXGj1cAgl203Tnll4GIunak8MMX51OwWT+JM
TktuRtXZXALky+X/1RILrZU7RPTN1bAxehoY9agTipylVnCyyNpdTc6IYnV52qlIYG6L+TIDwuCE
XIp9Zyz3P1+Vy1eTxXrS9zhubCf1QDmrFBArQIHVRF919pZpbaR+j50Kjv4UfFFCxid8gGuUGojZ
R8fea4d6Xg6yWyuQLzYKlp6RJBEK+j/hloT2zb9z7u8VsbFh3wzyzKhsOSEy2c83cxHPsJvwm5Fl
xvldHA0Ox0aLDAMRSb3tx/QWTMOLZvcQeluL3NzpzfclIueoQoroV2ctVmSWayn6Qiv7tjTtapeV
fkSGjlN1jSoDNC+0INb3Yd2lgKv0pQEhIIRF+dLoypNXQ4PaSWQPqUKwtpHTnBa/BBzJD9+kx0Yr
syqfESAQq5RZqyCA8l2MHgaU6HWIIJo2sfbUzZc25R+Gl01Q6xLsMnfT0TeQjhPu1NA+D85OcGJq
iuvWah5ySOaDXzCEy8vmDyhLmPmTL/dpR60D56/KtLs1moeOLdRhyr2uGeNhR0j+LCmZYd0bNzJ6
mZu7Os3uilNp3Z0NwIpp1nML9vQPlqzoAUa3JdvLMFjFRmdZAVm1lm7TfwZ9EirSXNY4nieQbhoX
ll1daGxnz4yqb0gzgNE3h2l0Dr1XfZoRfkyrQabCgCpb55C0zCjYMGqr1hZ5j2vTNMcdsk0dfL5F
DxRrUG0YaIBqeSe5djOoGvUdfz5SYWvdifzsAvrhmn9zhg7pWm3fl3V8zigthXZJ8mQJ8YnodjEE
QIoR3MxGv0s4MMQQOHjeEZQdUCCF6MldBs9jFGKEYD+WiEYJoQxhxFyCARmbz4beGZYR2pIMdWY2
Ge7qzVCLE9jhbKNmDvHczvOKv52AL8N5HaRNooKCDSd9xNcxAwOts3/P5gQ3URDIIZGkuToiXSPg
ZtCJVfGUn50HJfdV7hHuW4iXkbGiMDjqaYSjrrIpP055KVZFCcOPmWrOOrM3F2R8keVvpqBUcDl8
gR3jl4fAqqsnWD2h1S+BGtO1rKorp37TyThJp3kUkklxTLIbpupfE+fVxEj+2Im4WRqZx02qaNlA
lV1ZJdu9bn+M9Zn+thd20h4ouQVSez4Tya0H6owAx84j1pFBeFJ5u9joixVVN4f+2BxCkUDlXUoX
vEhMmBQORObLeqV9t7YIlQD5qk/mATULJ2RGJ1qZh6iQCDRr9obVYf4nQnI9GnR5bIhX+OwSZIjF
7I6scZRAQFl3dOAPvVFysm6jNjSWrQIIAx6HsT05riXWHFoLZLzGz+UX5j2tPH+pVRBi7DDmbdxW
QmEmwzqnnMxwYTaZ5W45680aB8WyNj4S3XoeIhysNY6S1ZhNB6NG8qbyzNzQ/jAH7xnC0SIuTtMF
uPiv9AL6i+3ZTaYXi0xWanWNoKf8i5lTclDIqn9qZzuLinBKSrpr8d+qpnM5AmHO+oT6bRZ8mCkR
YdVw7Hugg4uRYoW0HHRhbG2z1kVCvjy0yEc2xKABzh7d+ORHwWs7lIyjEsmJw8RgUJI04/C3pin8
//8i6byWI0W2KPpFROATXqugvKSSSv6FaDlsQuLN19/F3IdRdE/EaKTC5DF7r53kj6XQMGiKHxND
4lSyMVHVsOypGtjfLGMWrMnbUjcxpJManWh5u51rsuSlpJkwjGbn+ljSvDihVzXjMbTdYd/M5vvs
IQexdQatVKdd6C6KAUg+fvcGeD6MtH8Vm3G7qPvznC5vddR9sXANPMuf9ijTsoDHHPhZM6DMMQnI
rHfuQMqTkedw1Dre+pDzmWEXP6XptGevWy6GQbIzpw57ruaqkea9KQWJzQ7RRKNM3K39QifSB56+
DCCYHjsMO3rF2IeJYReyutDzxrzHaneI+cSxIrYgJ4tffZi7fVahRBjid2bMz40PboaPAtT0ONFC
D54PyI41Pl44aJOWOgp+pFAn+jlABd9taJBYwiWEsMe1oR+8iZ5n9KqD1Js3qZNLTC1FscjUTWVH
NK9IRAojzBrxjDI/GHCYbTOPrd5EVDJPmQ3LMCUNCtVflZI+MyON4D7aSsujOIkRuwA+taaCZFnu
/kBPFtYZOM4IvsAbrDapptdHYsVJ+KiREbIlZEpTzYV+cCRoMNcctjFY0cUfirDszFf8lmwfnG+V
ok0CDWeFw/xkIxAFnkBedB9VWzo0llnTE9qfc18gxGsFscqd+OYp43TUa4a2LcL48VZMVPMLjwBv
Z94Rhml+AskHaszUD29vRSPPkjdChif9lseRa2kB6mT174QQAYUiAKArqO9l3y3hSDxIkxFKaqfQ
zec+ZjDFsUcdCKLM096ibkTOUVIQ52P5tKCU3rDZGPeAel16dzgJZqL+Un7kE4t9RhDy1pNPa0tx
IOxW31XkDul+r3h4iZz18jE9iqQ82gPFFooK+M1pfUgLxKIRJynW0yCuF+eYOUu7J4f6UXii3/vQ
RgnDXkrjt+kRUJll4EQsftuk1U6p71xwQqOvmYiWWoA/sJtQRy+BmB+7FiOFo+FSwnFcLocy4bIs
QZ0kpMDwe6Yqm3mca3ig5ueIng/bKEkzcBL3Bvl2miufSordA0iEgJcl19WNugCtH2qPTT/qFyXH
8eCN3oKoj7SvAoRc/xTHOf0XupegFPRRsX8jB6e4J0rmPfXa4iQatVZIl84bT5bLPN10SrKqhqd8
nokrF+1LTw5CZjjst2uHw4V4uNYCDsp5GsrJvOhFm961UP7Gun1MJHHZel96uwVap6WtTYBLEsIA
+yyQCwhgPlJqcV42AzA5cphRpZQgw50y3WOhTUk0ad+Ydbb04JGEShMz26CJoiKokIttZL8wNqSr
be3bLHiEiGL6jKI11sNWnB/3E/LOoEDLiRdwH5Vtui8eDELtUIzTXxve8BPnKb4BLdrq3hzoc7MK
9q5SZePeg4cR0nZd9Qg1YGydqtiq95E2HMZlik4MIxn/mVi4CgurQ8kY/GaJ/TxSJdroq8IuCaHZ
H0vXZvdoNx4bgAn+NAmgTVoUh94obyq1/lkdPNDFNkmyhAnBGLhBNQfY1xsONl43dNXh0pGP3a6V
tHD3DkBQYjBjHtfxryZHDcmUoldTuE2t18zGX4UBZMeOeDzmnfC37f8z1sDWuj7pDgMwQaYh1EOC
+eycX9GbWTzUzLxjPhoiVddwDKc+ZnayXVT7r7SKm+6m/Y5fdluZ0yMF+I85aPWBw3rX+8Lf05sx
r0n/yaq9y/A7bmxB4EtdOtjYpXyaPYswxqVigqBmJvu4rMPRe2fh+FG1/6a+9gIMns9KiXNXKdbM
HJP9omykzsAcY9I+xOguwES/2G4DnffQ2if2h2ixUjYLbuw4H8qNHRdPZY7XTZaWcfBclH7zwGPn
aJj16dpQ3t3SNKuO6ALCGhzKJourYrNaQlelPdIwgjybenmVU/anT0dK+XdabFQAvR6oNl+YDHPJ
FfxzFiV5ACuQ7IdeIwlgZGkGZw1hAseYQ6F2yphiYi46WktEF+by1GTmC/t5e5M48T9rQgGeTC0b
nZZyGJ/z0Wx3Dm3gyUjXLiFGRON/SkMhnPD9Z+Ey/jWI5WF0+WQM5vvCr7ahnqRK4NfXkPW7c6Ju
+OwaiPHDvHOxreqzzZSuIEuXjLQhrLxQjfqdPWSvSaGRdNqFCxzbjW2vjj+DZqpLG24CyLZd91g0
sj3YDtUdE1EEDMNCcFaNIDR/m0eMueArOFkyXYMHLLgB9DVNVj/0c+ReCZrSGdFDDbD4QbRrWbvu
qa0ign3gTXD9Zxf9PlUVWSEEwC85VXIBA71qQMJKg7HogGNMGddB539trFpfrH2nwrYRkdbs2fUn
5nDq7CjL5yHGtQXzfmPZbHr9lFOQmXvFK4DUzPFKdEWEgdmjgMU7GNiL/uBoxq85IhSoLMcPZ+ns
pkxDeRPnD4vv5lSSDvEQLZgcI9preT+R9e4Igjtja5svvC8GrlO2aD+p5a/ytRzxKoPprcMbeC+S
DI1ea13KFee7kPGpWdc51c4l/HVhOT8UtJTFjJ9D4PrnjjAxLHw6608/xgeyGH/aTDBNRLJA4MK3
rceRmwggvLdKpFLD/iy0+K2ZKrTUuWICZrmHjs50Z4z+t6nX90unId7o62y35BaJRHpc7Lx5eUCr
BX6CkIA7x58QExUmFHQT9f045EsAhgGw9/KXe7EIfds6CvddtTrjLN9jiiGkT76bPWxzjNye2XsH
h3xlWy04IDVxtkYm8H7kFuGVf8neLsb5mAF4MfQU2kK/NBtroWKMLOvT8YkK8iENeYzs2Z9RVBs6
obyuNYYMF55YuZ45/9W+1GuWHyiUgYU0+XPRtneVZlJR+Zp20B3eFXVW3i+qITOvv2RILL9iha5t
6dptT07LaYIz4omCrVjfqr2rL8chhwhh8z8EbBLjhQ80N6mDyPW3gkp/a04FKg3HfUbBI7dTATS4
JL3XarQDmPszYclN6JQj0IWyRSvBnBeFi/R2Y8F3Uan7xQrxwRtGGrvMhlFcexRhiReOrSLFeeR8
8nOzROWziorYeOu8g0TuOS+R9sQP0AQL1CxWPirout/YAPag1X60H8r6cZiHt2TQ7/w4mg9WdzYw
QuykPXAMuOx6DD+tGBe7vF4U2cty6O5G2QPC9VN/C9yB8rScrCNXqQO2HWqav+zKok5DsY6YBLb/
MuloiJHykXIx33LNf2q17G9BFj9otNE27r6t6rXd4vng0QfXCwwP91FeMeaU0jrZYH42tSUILmMr
vLFhgFU1ztPlgIaYxXtBadQMDKcT2q32zSErBPrCBfTb3egYyOo0Cvxp3BnMOk3L1LelD4QqSReN
pgODWJ/ezfM8ButUIJPAEYQqvtqulvvUyF/nmsyjhFs3bUQXFmVxM+n7WSyrO8+bGKPCKgwZ4jfI
3/KYEcbwnGP23tqokLaZzja90nxSo2AFEK6UAu+br7Zerng0ygxX67OtZbYnj1yHrdHTTzSNiXJw
jk9GV6TMkBEhJxaVLp9vPjO046hE487CycztY8ZIylktng2pqcRNMfdY/7b42nQnU+eCjLt6EnPZ
hMpaxiBDo1wzGd8VzhlN5Xfm3TqqwGvvd8kTm5DsyHFGQzzPdEp53B1h4iWPptKRFNjVa1Ows9eN
yXoaWy3IhSEf7BYJkjvJaU+LFz0aEyZqzaIK6sYvQxn0uW1v70p3ubfqbnz0HQdXDwlSZtTRwaf+
Y4Oh8NaR4cDtFtnkTMt6k03Q5cuJt41HSCFqEv8hMvXuOTW6/pmJN659KEfGop8pwKB6WymiqWzR
UWw0HmATTPnDLGzMHsjq8lYELou1oJ12y9zi1ydbbd/EbXf/3xcdesOOFdzA3ueuFIN3lSPkorGm
10JVCCIgzotjIoMutp5zZ3nE/antmOkSecQc9mX8Xknbd0s9tPyATZj48LQYuKOLy1AkYqauwfXc
JxnopibRf32iMq4l/OQyugg7RyaV1lzNyY9fF5t+pAG5c/nvr9WApWuQSO9oT+Xec0k34llKNzqI
jE2N44i7zHbvdb8s723/pa/Io3XIDKKSXGHNrX+vj/YdOI0Zn2uPHG7Wb063JEckz9S5dGq2P8av
GuU+DSnvUydHXdev4bxFpb2ObvzFFFQ+lH3NPCYt7GOlQ4pLmPFmxF6MKVgFfE0IEOhEzafIj+pj
YpFkxMBGG5zk3mQ3v88lpE03A+s9efeEkXp3//2l03MLKlsGmCvW013m2fKub1CulZN34vraM1ux
2S+9hz6bBanD7hO1X75VWVSghR1O8UQ5yHClXIu09lH08sEdZ4aQRtY+tmaBBISSn31Xt8tc3ycp
attNQLjS+s7DCsTc07VDgVvMaygfnGm5c6lzH2Qh4oOd4rT470/I/vC9OEWJ2aoo5MmzoFdgVNmj
5F1vriZ5SNcvBLwNyPeo5zMHdeMg8uz23xfo7cxj648RN9bJ9+r46b8vIyt5LfLvmpGPvATgspub
er5i3t2pqs8OaPo5/DE615zAUyPKgEWQuzxZ6w2QLAA+RMebjkO+vRZGgm3Ti3Z9QY3v92LbWl35
7E/28CQzfWtNjGgx6o9t21wNW9rPi1Ee9ErAMO+ZdRgEX926gb6Gg599SHM0bCuM3PbXrCQ0VHHI
0xhAoWS0HCtrG2OGvbNqIl9kg19ZDag4x4bJtG2Zpz5Kh2DiYZTl1O8yHyNlD+CA5ULMrBl4dpAZ
n5DB2bRPzjnGS8DjGSpcgIfS7t406m2EmRb5CiD1QM7UGqh9HYA+/wDLZo01sBKZyYerUx6Fuvgi
NmY4DnMRYDIJ4c6MQe6g+EsMc1v9sINDb+c8kBYxHvQm32fTYLxM+d5swQhKP/0oU2Fsl569XCNj
OG68t+O+BZQkv7ooV3dSLa8E7ZCQguGMwRzxIWMTHdcu0VyFNIW0r1aCcK0f0B/LgcnnnHrGwYmP
mB7Ssz6cRg7VQ1FWaH/d4UQSCfUEWloh1KMlqxcUYcSEiFoEXuIzFAfhPkDP5Tuo7DSnZrPt4g7c
sByC9eTf4Eg1M+fNxlP7LsZHy9cOeIGuEa3RNUrNX4fHlA1ofUrRqu5s5f40kqJhBiDfyY6izTe6
U+TMsKIYqAoKY2KWGDFji2/DMv/VlMJGUTH66dMEclHPjldr4fOhmOeP/32hwm12UVG+ilL3mLdN
MsDTs7GJdj799yVb/3tCq3VGvvN5IJMP6xkIhO6ctNZPa9htUGGfVZnno6ul61k3i6LFgOCuhug4
bS4sEk296fZJ0xKN53pEKLltHBLi9z1GHj27jhuljngfQMg9MRQDPWcinzQjyoFxYLoFJoKIMISs
g4UTuBGtfe6X+bku+mjnVxI13Bn40Aj1d54fSyV/vWwk/Xcy3knG0jGc90Hauz+VNX02Fa6Drvwi
IproA/MBmSKFMG5LLPE6Q6XO3KqcpieKzgL8pojGv9JJmFE1zq6ej4uhZvYt8h4V+d80MtQgZmDA
5UoaIORExnMrG7dCrbIfWHCms+XyJLsZdTHmnhRa+35aah3/Zw/0REzoPSzzyGTyFQN8htMFkYmQ
e2rFoOqGHw82xlZzPfZ5xm5pGcnbVauxWF41W/EXHS23co/qi6b8FI20twmz2U6VQSeXTeSTg9C1
MYYDYVUnfaXbEYOw6Va5WusU7AnGvN5nhkGvKPXhrmqcOTTG1thQkdtBrgTZviXwh4RkGfLftoWc
nhscFRzB5jcRQNnFF3S0idYSfdKVn3ENJGHqHCgKaStptkpU3wZeVPyyKL7qDIbZuqS3q5XEn90M
1/yGknsCg3QwSjtIaijeje5fyDHj7YtzKdD9R2RyT/QKjUULii6SzWnKLerxdDCOsfh1hnvWDNfY
nA3CCYpnyQimb4lwkHCitm4s/7hTrkpVV3Ph+CC2atPbTGkn/7VoxnXU4DCQJeVQZqFsWUr4Y3MG
CfXrYL9bNRzfOBNvbpwkm8yb7WNSNLQ/tcMMTiQEzYiEODWyYoc2HyFpTguERQR/yHZ85nDjEw0y
FyVCoMVTtq2HiIlb85v1fhFmq07qvy/ROK6Rrk6xdWsf8eHek4V50opORxxa3TA5uScb40cYme21
lB4fEwBal851P0nr4NWMENDA3suh5W5n6L7JRqJYlw8x+eU+N0Y8aGymDfWtnGw6YTZhCaDrF5o2
hEDOuIs90ivw1U0EYPZnyJBihycUrV4v0NHdbBJAwnpyvjPh/AlyA+st7IUzc93soXF1cyfNKWFZ
1nJRp7fSKC4tI4IdsRP9HcOG1woJ1B5kdxIuTby85LZNzLnHyJOa90MXtUGICCtrXruDg5UmGtgQ
F93L4CF3TGPRU+j0d4Npox6LyXZFZlsn/aFd4nELPIN5qEbIlLT5Pj43lemW9pnQE7VhEo8GY10o
xVWAJtc+OhklUmHeXDbem9lq0HBW9gE5vrdFRcRNRXhXWx2yZIAqWrHDyoF/hyv8LSeH95I4BjIu
0pASA9RuBMpmQsGLxC5+XHy2f7iaT6Jqvy2QXmQa98Pah3POW+W+Xx1dWtmRsaRaL+xNpPCmwZ6d
nJI48Eta3S4Z5iPypkNn2bc0YtCley49gXj1TVT1ZgRVM6sRSqf+kw6QMvcpQoveGJ6hiE470K6H
sTK/Ktf4EiDFRgWhC1ND0Dd0BHbNYLfJovdM4juadaxSRV+Rl2I8aIM7bpSIH+ER/7NmApEMp8YK
7dIs69OrxBB+nuRwYqiOto4NAhlX7/FAFsBouN27I9TBz732kI/C2xWVhTOT2oAFuDxoeR12HkLG
gUL+pGo96IbuDSFT91zh93+MCidgyKwdSdxcx1+c424l0wPnX78pdIFLVDdIUkwcMtoWCe5d6GfP
GWdiZZdbyn4eYTBy/VEUNrDPhDI8FU9+rxZyuxn51JgicuOl7+N/GeL8x8mZCEkkLMVNsUhGEznZ
1fKG6DIl9INdix4RwEq66r0g6eSGtDXo49kKsrQ7CacmxnJCPycq8w/bwxZsGCmFUg1BwZJ6srOv
MXfHgG79lZFgfuzYumwHrXjCg0ERnXiHsYVmYOOYohXUCMEtlb6NC/kvwcAHhQzJyZo2l1Q0PEZN
HJFKe8gDqEGGKWW526ANmt3iBdAhu5exR2QW9/eMg2IUyFBbfRfa96CuDHesQ5xNP1ImtCyN3u30
FiyBBaBMiDzaYqEn2QQ5Isw07dakeFAW/95f3F938T/nuqXT761NZZkj6/mFlDGsVtnrgsanm8fr
SJMklQOoXuHW8xz9zYR6srdgYFjs7ZjBYh5ujZy6oWUJXrU/psw+cRCaF4fv2GX0V7ZnPdV6VzMJ
ppGsWmcfVQwL8WCi35cSnTcKcIcSyYgeOAmPbZt/EFpMhwhalxm095E082uRqjunMq7KLKKDrHjD
qsUN6dLvdKzfm8Tsvm3U0OFSX62p6kPLljSGmRMdymlmeTFvTLXYoQfRhrV/ejN1llNF7pkbTGyW
RtgV2y+5M1cKY1u6Jw/rL6+kzOf63LuJ4RMdJTD3UsfOE3cDfLNdO6Ro/lM0ypBkV7OSyUTZ+Mhx
zK15oV92iVseX9VGT6J0D7IXJ0xPHpLnhjipRt6BDMmsOtrbnknhawWL5SX0t1G2tbnV9Znv4w2e
w8ozxlxFH71aLVzC73aZ1sOz8C6Fm3a7IsJyxc32VaDUWjrvOwKiE1RaSWoX8osFtSeWqtC0GRVM
JDBiFLMANvNOZBFn1w9J4j6Y2NpCPNjP7mRNjHSbMjCKkKuJ16h2VNhbIg8FAzsxsN3OCOE7SwYL
ajGuYGF6QgY509Gx1dh0zXf85eZdh8ph66tv3wfvla0kqjWEPTJuJtrX4WdY1A8JkuGQ29j+lPhX
MWmJar3ZENWB6sG5pbFlXbRquZ/tgZ+GxRjAbaCa9734sWpZ7qPG/XFS+zGZHgdnHcnmCmhFb3LN
6ic3Tf4VuVsjd7/paYkPpRy+wWXMn7lisyrRfpbphTg/9+gsvITQGTid5h/rwQR+pZAWEESQ43Ve
fPx+BRPuAh6KMxIJlmrbNCYTJYFLtc3rqNmS8YzlTrs06PQykx4pSwhqxWGBTzJJWbpW5IWxT8lC
v153lDlVngFrdBPhH7fnXZtNeYBMa420hTmTE/w68BbGsMhcoSzdiZKRVNhStWe8MKwbwaMiuwoK
Vf14sGOu5pr7DVRwRczgecZvwEozucOEmj/FUGzZGEqxdIelEx927Bf3FsJ2fMXzQ5QPVliay7/M
j5ctjMOP6Z/XwonVV/pPAvzHg0iJ9w0LcNEV71DTa7SJP0aXH7xopWnPhruLU7X3x5NBT7NLiv7e
bElEoA7z0d5h7mF/T2LGyfHyUxvRRSwOb44qO7hu826QY4u3U92pLsfJD32iFdWNsg7mDRRUV6zy
/kn8DjOAojmKwXZ81ROyhLYyr4Mc6nBuxgdrMnTkpZg49YXRt1i0bd1NXWCOXh4YORv90siA9Ayz
PPQxHf0Mq35jRR7uS6VxWsX8ret5yYG+FRJihe7kVjjFNQXbOvRJrHcou8fGLc4QYS59i37UnQuE
lTVxgvFyTaEIfXhQz3IhXyqU/0BJiCSzMgMJFuV5T+62rH4bO4NaYtysbOQtw7haw7Fd6IvcFX7F
weDaIPltcZ/hsIS5olUEvvGmNKCUDYCL5ERKIou/RA7GKYlYr+goQZbM0jbwgChaevmjenN9VdkD
u0dMAl0yRRy5to/KGOPi1HYPjCD8bZFWh8Fs60vWqXu2G3890Em0ByghYHS/strOAZD1O9GzgeKl
DVR8/ROWX7VnPn3T5dRvZjX+TlCjAm/EiavVHOImuXHx9Nramsnn6l3kGlw41aMV5BI+UMT9G8ek
olXVtY5xz0HSu+tJuuWuKv9l4/hRNzw6ykTm7EdUCzjgVUjJvSvq5LFbBvel4eGzJ3Ov4H/FXfqv
Qy/LWhjoFeM+3llhzUxx3w55e5i9iMWiYgus7DPGBvIl1YgCGsDqUWmlF8bpB5GGGY4gA0MO9W85
zkELfP4KRwZJfl4FpWaByPJf9ItfROQrO1DRtLSvHnpyEykS3BNioPGQJCx/lcyR5CDUklkZlBPD
McdhLFy7/j1mn+rQdyQqebjA8C5hMpfyOLDsKtqRX8Z5RIFc7CMmDBHkLjK4nxR2KJ7kaq8v5gE6
PfnYXE6Wc0j5IoyD7F8cd0MD/5imLOlluRMSMQo2OH2TmwYh8xPVtlwqG6rBmomol3+YufkAZh2n
bEnvNjo6t+xVS/PbkjW/eAhIHjS/rXg8rVCJtsUwn4/Z3dRNLSDZKbvmDSl/rAke8pk+tuzIBkL4
/hzP/gkyAPJoAkWPkzXme+6jeWO16U65w0LkHIZPECzPbt48QUfMWP8EM7LhfUWz6NvmmyAziVE8
KXxjp1G8WZHaLDMuDTdO673l4oTvfPcyQ0OyeMlfbFEDdsiX7zFNHjwXZkXiiWdNU+hXSDjGofPF
8fJlDep+buYwUzhLB4+9FND4k7tk924lLDjKap8V6gy31/po7T9G+CiHlGttHY0pIcWIxRTZxhAU
5Q9C6emb3xDUnbMfGnCmbkQ8l6fGgY9a982JwK8YtBZsfuTM5Mzb6evMhfJk96+zqno3Z5pg2+Vf
8Sn3zA3dc27jR8D9M+wHXT3Nkv80Q/ZNIoPDrsdfLkjjLd7tmL//upJlfxzP3jZxPXAW1mWsJJPg
CFCIw4JqGwl1g7fsXJK8PpkmJNiUbaSTIMNPlc7khPFD0dUHPy7pCzmaioiHhzsIZVlhE4+MvHGj
Iugccoje6oKLPAF5TfVTuix4b0X+PM0GbSIG620786EsNodLiXuu0EgP9iPjkyXuY8rT+uySNn9f
Se3aJ829GknZLhcCfwbFy3rRPVytbSI2zObFNTIoVSJnVyx1tBEawRctydpwArh9HVG+FqTwbHVp
/XZ55TCHybHVrfPlqKe04n1g1fRd/SABRztVdSlnHb0Q9gLCQbhZi3naq6k4kqIX8WENnM6QaZHo
ZJ/zjD23nmDVFo267+AQBaC+T2Wj2/sU+1Qxxl0IWSDs0YwGxuoU16zm7BWPJrr5rTFQQbT2QpBF
jJtvilPJxlAzbm4KpBH8oFFQz+n4FEatfSt8VHRp6+voWcr3kZVm3iCgrmkENM/xNzo0q3yMPuqK
HrCXaPXQ9oReaVV77B4TIjseKNcz1BsS7K8hQzMwei7GgI4UkCq1nnXpIrOItLPbuvbNYegakP0Z
36LVWd1baJmbXs+Ow4Cds2or/YgM59dqgaWRmcNzhrZsDwHa3ntt+uJQ3QIgsttD1HvFxZiiNaHE
q9BvZ79FIqZTbU6/ecbdGAmZ3rlJp2OgWcKoB/FimFGzk01l7xzwzCxAipytssqewDLyVBkkTxjg
QG19iyqkP+oMGGDdkNYYSWNVpDdkhc9oUu1lLj9ry/4bI9c6S9eZwGTlL2w6+sOoqeZg04CyShhO
U4a2EIlk6etsIB0CtuEDOHn26S3iX279luM/PDgvZZpNH4xWmNpxuWF/Ey9T6jDj4wLDRHEGZszb
CL4xkRPGfZ+VG4i2PGSShakk52PfaaY6mr3+0g3Vd0YbB2G2fJO95jJZ493XNBFQIV4x1FAXs7Cq
h1hQvk0LqZwdGzTOYOo11/XSl6z+QdkzMF+o9DCdpBuaBdB2/k0Fnhp9Rp4dddsmWqA0HvVaFXdt
ih+waeb0yUPLXbco6OL06Pu8qQSMPGJu4NEA33rTulW26fBiQON0i3ODIehfXjOgndysPiy2eotg
mW66vpVMh+Bw6H5SP0QV9A2PjuYhgh4SrvppdsNsQTvSQlsTuUHhIKCFHTsFNZKHs+ft84kbqzTc
5B62dH8cVRmjjwRHwl08MIvaRV+mtbwmKVR2x8EWXPgEReeqabZWqtJ93rc7AWW2YxrIhBfakhmn
C/D7mDLhwReInOl7MfqTLM7ifYkxlxUMIe0JX17ebTiVFDkq7fS4Ho+PQzZ/J1Ntn2A9aCf2uN9V
6SnWfDLZ+VZz50LcOftwpDANGPeIt63HJFFP0Ba1oBzIEGBAqLGOGupD75ufNTXWeQa5x6PzORLd
s7cGr39ExGOclqX8wT14wFXssX8Yngx/7LkLvizX+xaZveywGceIPK1jI3JiD6K1qmrds9awJrec
hCHwbBlXcFIzA61rHmO+1A1bD3p4M62DWXK9u1H6JPNzU+bG2SmmYJpczOCN2GEuQHZKVijj6zPf
kSkMNHjmbez3T0bfzye4Yiz+h7QPzWoeQngxlIBe0u8WMX94wE3PmiNDpeM+Z/p2EV2W3OfIslVf
zWfdBqY5ZuZp7jG8RiiRt904eUyoLdanTfze6AjFB2i+9yIS7QHe0IKCWL1nBbu8tpvgOmQohXvU
dhOi2WDxLhRtw3ZI3ZcsTSVOGWr8lWneaZ59asrvpKglWRl8MURunvwFIytwoyylbSDcYmKPRKvc
2jThmoHHLalQkTSDeOjamS5awrbkTSpvSW/1x5jk6ox6KneUfz9UM9FzwviQIPJ3IDe9PRiKOPTW
V7NpHnUmhx/8pdNbieK1ss/iA7ate1I+Mvlq8Y9+N+/7IbqOEVwEYNlIyAr0ry2LNChnyINch7dK
HL8gQY52I24G0ZreWeo2yrSMIQLlUHnRllNe2avAiS58ip/byCFQDaj+hRyJbQ8y5MF1aRlTcHlK
VPr70jKlnM08SBP7Lm8wBkuqz/tWyTcmEwRx5Ar1r/qjlz11kJ5QvlgGqCWdLYhN5IOod5WI7IuT
JA4SynUzK5rzpDceVhbP3SiL+jhrqxdfxmulyZrD852jNT44mW3DPtkldl3vdUI/7YRBmzAN0FWW
B4OJmW0+Eati08gsbRZ6JKowfpLPdm/hKi3JdAbr1B01PoF65bPGK/Q1t0mUH+YHMsPiHeDSkHEs
iAFou1vp2EdouMA7Zj4eNkObPB/kwQddBX4wOhtFnW0Z3pUAETJocZp7dCNjJy1kjYxVvwzXuqWa
3eybHp82/k48NMxZ5sg4upOgBJTqSavodH29JFQiHeOLSYJH3XF2V/geA+ZBTc/AXUuWfadsyiaJ
HaiFNJCgkadGqMPBin4xihy0vll2E9IwxY8QjHRPm4FKCM1cpcQ7lsYLoq5V/sBAsYyrQxwJfopi
XH3MRJ1dNIXMHwyiizCnfE1TUrTHvFqnP/QOHq69bVz5r3oN2Ig8ajFOxwkMzdGId9CV05ORuNuq
jsSBoLudAxkXHCSNoUsXaRJ4XRb6+zw77Rbl+d84+fcZYRonN42e4f3wa8XeQ6ZXH5lvrkk+WBRy
FO3h5L0XhEIhpt0aCfimKh/3PYDprEO2aEA/Rekah26mw1DwFOR5TIJghiFmVBbrnMzht2lMQSOL
IviSJG+tFZt0/3l/cNz5bul5ykl+hBjSN/t4Km5tJg0aw1gEE16gHD7II+fWugiadjMWBpw6bohU
sT8RjP5nGsQb9c4Fz1q0izM+boC5O9Eln/GcvipWiInf1Q95T5dVRY15NIxE7EZ7dDGH9uSrMsRG
Pw8RUe+alGULs7SEFCXW6pvof5Sd2W7kypqdX8Xoa/M4OJNG97nIeVZKSo03hKSSgvM8BZ/eH3Xa
7t7HsGEDGwnVVlaVKjMZ/Ie1vtWB0FAlF7TttR8SiQQzIrLjCMg719DiXdBUPt7d+1kpuHK1vUq8
aOtoQhBLUuDyZ1+yKNxbgjhkkdft95gjgkIwvDImCs5hSB6zGUqczA9NBRcCZgTVb6lX2xlCCWyl
2jd2eGCkqJ/Q94PBLakJkUacaum6F22Oii92KNzDAy46yC76nS6NZM+SocR341A8MPi8gypA1FCa
akujZ/HQ4s5n8Na4B6FX5c6IAlZFnDbJVyk4Mmkw1knG+9mNrCswpd0n+kPE4oTJPff+0VH9qdUo
lvOs5YTnBcJ6hFYRhhzqtXDo9yKDSZvkEcbfJMKPEUTdIa1Fd6id2N1SC+x5VkBC3ziQujQFW+HH
R3gsajVR+bKyanGz9z0KaIbGoVl+awVgO+jU6gAiH3L5/MB8PlkjX2ezPVofUhOHQAyv3sCLYiuW
PZK7WBuXB7MoELVH0W20FUPdgLoYSA5OnpmRQ1g7w004Qx54fK/8NjpogXQR3F0nvA65PYp7KRi2
KEM+e+24rhpLP9hOkm0tnDLc95J0MwrkhC5KN/Kgzb3sDW+HVHBFJzOjIhgXConJqmvmSFI15Yhe
sdvrLRlx5hj46MVV1x/+8WUnTeRbOanmMRfdpgS7gi3xPvOZ5NcmNK44RCsrEn881KqjFB5hNLGE
aw9AB+sVJP+JYWLgHexK6Ov/KhV+ewzasEKb5OJ1k4b+fUj2vZaNr4hSmW83zq1A53th2dMuOgT0
r20VMB8mTGr3+8u+mmioiotmtrgXtNzcablxqXs17aSXOiAUIg2Y+f98iG2tBknj5Gs4Z//5G79P
MZgwrhRmjWkAG8+G+ujoXX+nZrA+nD3ecaxtu99v+rTw/wi//W9f43+X38W/h0o3f/9Xfv1VlNAt
Zdj+0y//fisy/vvX+ff8r+f89Xf8/Rx91bQ6P+3/9Vnb7+LykX03//ykv/zJ/O3//tOtPtqPv/wC
K03Uqvvuu1YP302Xtr8/Bf+O+Zn/r9/8L9+/f8pNld//9i+wi3MEGQ/fMiryvySTu+Qp/5/jzC+Y
w+v/7fnfH01LFrj9Nyggjul7QhcGocHEdP8jyVz8TWcQZ/m+LyzHNGzHI2w2xxgY/tu/GObfyEVG
W6Cbji5wcJFT2zDi5Fu6/jfHd9D/24bhcq663v9PkLlt6vZfIm9dA6Oc0PGGez6qZt+0/inQmNUU
Rs+S9GduRaXGcVDIDrmG8F4sZAMruC3p1THeckHPFOouHX0OWKwcs287Kx4KL0fpbRvaPpWsxHd+
Mz3QLcMLnwImFMHKiMd9nrjRIRwcRTEd3cPf8cFYhREOABHFe1Impp3uGcieTbcEuJdpC0coJlNw
NjDKorqeHacrrB9Ei/hfjgfNJgE7Xqp4PRXhj1uU8h51Uc/eOkp2eW2LS9I8Mf8ohIAcSHDtUh+1
+ho3NC1h6CLMtdAp6wXsjlgryjWqjGqBLA2U5DDe1Vn8WrnBOEv+gnMecOxL8wkhbA6Ok3+7E9nD
OvNeJKvBQ1DzkAwpgLEY2RLDwp3UtQvZISEpmkhvQ1UdYcZTEqEYIXfquSBjfS4okN64pMSxL8Xp
LFG12ZDVMNfPWoLE25R1iACT3tLWtG+rQ38mijS5tll97TJclPkUvBW6v2dZFR8ke1sZ1/26c1m/
6WGy6YXziGKKNC8f463VYkdIXdURoMS2vkvDW+/TwI+pth6YZd0F6LWYfcKXjco/eMupMLO4uTKq
Wjdz850YkCgGDTCqYQHtNddiyLxXl4Q9wJKRCxAOUwHLb1ohcnUg8m/D3qoffGO4mW7e7kbFeD8i
XqH0/GbNe2UBZ+zCtykN4QNnJFGkHuxYXKhFAtu8y7tPi9HLQmuMPx5BR2gfIVYU5TdMT9rMHvli
mvpbRxXggUJJnEw8dCuWqN1N6+ObhfVh42VDuC5KIsEz3QJfWY31JWaOa8AM3A51+qIELHXVU7z5
MP7X9NuzE3J0z2GG1gIyX6zRN8bcShAnuFB0Ms50uzn7qgw2aerlhwCN0IbQlIcBsA3eMw98GJc1
EjS4V01Zt3t4csScMQnDWmSNB83tx0PZY5jO7bYhJBTBJdkVWyfp1wO5lb3LFi4hlAjPzV6lbPWB
kizKOLc2Kr9U6YcQQ3/OY3SnmChWicRtJcL0p+q174a53sVPgnLVcWe4CwHerCu3OYwGeOzY+6z0
1jjz6ktgY21cQO4aJuM5nycQNZFfzOasT9PWliOBYT9Bat6kgxfVKvUe+2vhstxBdluEOrC2afyW
QsidUfrcbqJ0ZTN+xu0eF3j800tpe2sqQLEZHQLvRVMnlyQLXlWWUrQTFCLgz2BBkkC26m6XJIhg
A/TLmIgjUjv6amuH8c0FGA1aPlmZAS1BXPrtuUE/vSHMDsGIojSZVSMjyqoL6tAdW1R68S3zEu7F
4OJyx9gbong2Zolt6fMXR6BW/aIPL2AlcaUD1ly5OkDmqYMjrdhG93xGjXraeabbfgXd1Y5RmUCP
W5ugQdDR0+Thwa/8zDrqdadjlKVdC7mmiARed2EM26AFpedr1aFBZRug0Dli1xzc6VTHtlhbEr2I
EXKFm3GuaOBzaN0aHlgZMg1wKu7rpS2dTTQwBEOFS7oAEQJUTqn5hSUpwI4SXF05oQp16XYiVQJT
VeWONJ+3BFfDwgDatlWs89dWF5wytrBoG4sHbyDAQQO07Otd8uYKdspDtVSEMCLwSg9orvA+Owa7
O1liMcM9AjkPaAF89PCAKQq4yFa0/hfS2ns4PWSOhPGwq3t0JfM/oegGNvWiBMro6NrK9YEKqg5S
dQO+yMuleCR8b0uiLbX5WMU7LfbPcZpY56kWmxzVFRnbDJa10PEeldV6jyEEsaJs/GvuT+7VC0vo
fsJe2irxGYfX16kagbAELYSj6DnCEoRC/zrQsd8zrsqz+6E4SO52+4EUgKrOD2SbAVYQWDqGyCSz
R8LNtur2/vchJ1N+oSsC7bkzOAsPGTRgnFVu9iaV6Sxfk6F7AGEmk8reDyiUEKa7xZ0n8zWlfvWU
d2LpxtAmC9cFTNyG4QpMBreJwX2fE7/G2L7BFsRaUJqH0v/g8Kov0t6EohtX7jBvty1E7ZJMHiTN
3Pui1EbW4yxro3svgTDYTkvkGQ7auBrNnZNHvFaBS6LydEPZ91hz7e9K+I3LgJDMpW9mcB6IFXpu
6E64fEdS83irbyabXuDigIreu6bM9+5AxQoUXZCFgOeNscK0UVNTbXUYZKfUZfzkVO3MMK7nQIbC
3PedBe5fZc3RsFgF9lmXnttBn5ONC5+cxOowJkRxsAPKl/PgglazT+4b2G7zmr65Tt5gI7K9pElo
XIkox/w92g/Qwe1VUZjmxoy6ErR/9Oj3+Or4wL87g6jvRT2yKp6Xkd2+jv1p1ST+TyF6uvuKTgOZ
+h8rToxtSFITQ1MGoR7xleuk7K4p7dcNaOfa0aqHKp4s1nqOea30h9aoz6ZhHSvQgDfbj1+GgZ9a
VbNd0diMvR3fWoebhR3qzqfR9WtZDz4aPnko6kicUpjciL6DQ9C7A+APrPWOxmvXYnbpCxZ4RBnq
KzdE4sp2B0tWXB9so3W2eBjrw2QFXIIj9rwoJ0bG0vZoSQ6Tg4tqsBzS2RkBK+WVyBpHl3PC41DG
c5FEYIhlk51sHFjnuswQy7owe3w9/ePEYFNtdDmaHb8mfl9TkEB3D4YZOY9ff6WHmPTY6iHZSBAZ
JZwNTcO6dRhhXIBsty1EPksDB/wynMSbFXMbHtO3YSjFOrGdb+G03XHq7hstYMSjZLMZB3ZUWWdX
G66oFOVOU+9SiwBng1A0pxBylUV7q8j0HZa+x34k6q1sD4Vt5LtKeUS141cO88fcr7+HQC8PiWs8
S7M/8+Zj6R0twpv8SxRCC3V1tnWTyfWiepe+2ngaRDleeL3qO3YTnMngyMEb+fdWOqFDDB/0EBVg
mhGp4lYjVO0d88542/r4Y7oyws82Ah80l43DKl/9BCjf1z6Id6gY57SEMyzJsJTY5XQaXCJb3suZ
BuwL7XWIQ2tjUBmvC1vsma44SxX3/RFABRdEmM3sUSb6gCrLITpATLn6tn8rMc2c4IEjDzeXeDl2
PaXHQ6PDbvYb1Mrtb2Yz+kEG6tJSTIaAe9agWsFkXPu8eRp9ZyBLJVULLxrtRVjrn8Xg83ILuY7i
8g0vXupmf1pRo3lOcuz+EM7RTjfdGbo1cy2wZSvynQONftpFG7hGTYmZNboQ1l0u8mCgwDUfc20v
0TSPNrl4PY6n2kjprGNKt0wiyi4mRmuZhqtJzC7AAWxo0F+ZOBU4t9GY4gkPpJsg1bWOg55AwoE1
uE0GcB30t6OFTw19NbkciqtnlrFXhMloSm6lG3l4zjhby9JXdwyEvF3BecIJjmgDGW4H7ezQcANl
c90K3pIaoyXwJQJPRL3xo2tI9rUogR/nFEyrngS6ZTl1MPiB+HZR/BR36Za99MYIErTmDOMvY5Cf
y8Z5jgiJA7Q7D1+KFmCi+zF6FiIzUs1inwkUh2D2oL0hQX3vWPfvR71/bjNBXeVUxrJyDWZXhrqP
LWjbInTuBRk3m4bKZdWNQbaIhO+uaPPeZnmvb7nJnYzRD6aFj6bMC+e9rZrVjjmS5FYtnZZ0ZpE8
tLA5tiFZtxtXoa/wfV1f57jDltKe33+9PrJBmw9d/E5G4r6C67kmAgSxZTivnGmYXDVWs2VoLAOE
82tDwSngRVNTeQ/TiKQX3h7HHZ9NBFM4nNCJtjo0D12HnDNPHokeZin2wXahWzhmDc8Wx3CEp+2c
jBZTUWNAzjq+Zpq+w7gdbZysiZbFmG8qff7ksbJbeG6M0zkyEJ73TnRwO4DjdgePMkK2HRYyXPsZ
LsqsHk/uwKArmMHNbcz+UJF3QdNiPAswIKsUPxpodC7XjvI0jy6GXT55EJPZHqbaIYyxDyRa2a7C
+f2DkMeZC03emCxW8+5Dm0yvyZRThpcW2P182jrEF9lOdY8Xt1hBtNjWznDXOAfhlICyFS7Kun8K
HWia3qCbK80tfiynPIrcoV6bnRs+I/qofAF/X0AEiqZN2RrWQrokYhtpeG0cc816PVyNNsljKQL4
ZeNrNuYaWr9B4jkzs/xnQJQ+wNve1d7W9sJs2XJOrrtKhKtgfvlAnO86kymZqGGTTI3TnJPI5j5R
ym3dl+/MzSALYMh0ZoqZZ98XvFdLZPQVvjJ1SkncW4edSBcqgxvECE00zgCgu4ItU+FQQaVeEaJT
kmuAv1PjPsTi2N63So03bD5/9I4tjI5l2nKafhdb4HWsON1xluU3W88k0342tcC+a4brOaxzJgmr
1tNPTuzUDLJtlOBmcxba+JCnmyo0Pe6RbDor+N2cVvm+HShyLaH1q8pKbJRXRrFpahHgueoe0tL8
1qyoeEyJE3VpOErf2laDEhdWR0utbO5Cabl40dxok8XlkzDZ4de2/lylbOT0yqBwQk1/kbEx65RA
GGCxCX6sjFfMgr86BTpFDsvcsh2oyt1kEzDF7gvu06Hhn7Mxu4PCDTi9Wg5oZEDiQyaZUV14gHSC
grq9FQ1bbiT91XKcfu81jCwau/GWMSJyKrQJSG8I4M4ODl5CGlxpqnTti3o9kja/aq3IfXTwq+mz
opxbC9gksiWPjTKx6Q4Wt2dimHTU1nRFbAjoo/Spui99lNuDmC4W2qW9Q1DqaMdg3Af4sa0K2fTp
Vg1RC7Z8NlPJ3QR3J+y3BTsvaxv3zQOtB2tmx11Vvk04vKRt5ThGtxCV1ySFrWUMmAOBc7YP0sTA
nrS48OBr6Ib+Sfwj/4QY4w+KlzM19rSrxuDB1gSekx4SreYYV9F7L43StSNu6uCSAenFOp3BdmUO
MZksndmvGejXqn3qBBiMjZpWjwnwZDfUV3g58Hi4zLXN8VjVxRaB1wQzISXlPQiqJcslsam97CWd
wo8aEd2mEcFZq4W3hSKzJZ0dFgJGCRoauXN7qXaJnIpjVEzA1v0OWKtxEZVsD3rVsVHV7tF7PfXC
uGaZDNnV9T/xIPCD2drVFPXttxn/fUgml2EUOr1FMJWnKdKIY2W/nLe8VVCLCcmJo22JgPQAD1GB
4ubPzjB1rX//tt+HcL4mzJil5Cw0LObfBE4INjbz4WUF1nmJe8c8mPNk2sDBu4ZkmaDUQyirwrY8
Q2zJUB3hmKrNcSe8hpkBiln89nej8aJo4ZaYql/DwfsT+rFxmknA0hjuw/pB0H0g6fHuKBG9c2hy
zw+V1x/hlLhrIqL6DbL8nuPa7YKnbJpvSwlDpG6E8Npkc3gUZ2wW6DoHGT92VGhg5Mx73csvqVDT
Ng05yGPHC3ejGch9MPgvTal9KFL3MARTvOnatebqX2YNw/sSWga7nsVICh4ZB4uRlBk0hhWyyDTj
mMzbpV4O3eX3gcbWI50ILFAjlmPzAQ52/2uHIf4BBDZ3V2EY42qy3CN/wY9NKuUV2vi2nor+q45i
pmhmgj6oHiGOqerg+prcx273g10XCSefQXR7Q7o2MyJnJOA4LqcAan5Crw1Y6cQmT6upXCAE1dtI
Kywy373nXoldxt56Edf+k0tCkx9Nr8CuAi98yBqLlFP/vXNbIrRyPq81HsqoHtDnrTOaujBlw6uq
O85GnFlxwc+Ii2ltOHAXwlE+GBpcUDnLhsEylcrn7cf1Ocpux2Tu0KdAfjr+NZZI75u5ee+WuYVX
N628T0szz049Xkgj+KgRjGe9SGDWT4cRejEt9KWNtZ1Jq7s2AvM5d8mUtAq1JLURMn+y8mP5gx8U
xUOgXW1dPTKJxh4l1w1QISRPH7ZaSWD4KjSOON2QSrTA4QagXdYomebA0ScPEU0UqRf6E9Ew1A0N
xAzLBVRZt1Cj9B2ZZZ8Y2H4SP7qE2Wc1TUcns4+CIZVpj0udLMzI4pUL8+gtCezjqFO1h0wKUa4a
mM3UXhTTUx+Za+VG/CncJdmwt/5cngC1BmB/8tzpxRmau7pH78RkkATYaQNp4k3jAwuyGVaESQYA
jIRN5oh37tvhUjMqGgkIPGVKPKJdhV+uX7+cTTbN5JZYBzkEl0S1d/hzmCd9OmLcu1Ge0qQwXs4q
DIn2ky7HDTNnH65gcxgkowkxHBuPFmas+rtsgjnpZcGmTj8kOeNodZC/V6UNoM5nFdkFC3OOi+rS
DJpJTqKIkX0UenVTU/U5FGDSuZbphBrEcaYNVIocNwH8aeHF9rEKlFpEvUtdjCkV/ehCd2yOphJT
epyFx9jRjE01MCVPuW8pG/MAReUD6Pi12VbsP83PvkfI78/gGulgvrM+QOudQHq2S0UvraeoX2W3
jfLwpoD4EwTBmq0DOi9Dz+NcWhpdBLNz+oxLYoFjYg9qmPxdMl6HtAwZlB0K12OK0WIMgnvKbs8f
1k2AwKPRrx2EEFU/0fA+5DJfOcCNepOk+oSRCMrc8lwwyFjYJqfFlJBQP7tHpjKfNoQA3Tmd8270
7A5L813SnE8oXGFCLeJ4vDPj5GyDzkmcBPa1cdcWKBnbXnvWKI2L2D+WyjwGfkOfo9unYWzO1bw5
48BEJj9Mn4QRvITICYMqO4FXzpaRjupaj6d9UnQvBaSgMLM9Ds9Phiso0kknLEQLqGEkmZlcXu6x
YXTpPXde6aqjblX7SAUnaYA6LItK3xoVcxcwdYs4qQ8crKhFa5R7AQZYFkdbNiPXgjzdMkUwi7Pi
yKb71Bgu6nC6zcARG8t/DGr2A1Mj+WwElVq7CPgBFb4MBO/5WoJKs7hASHuwn4VmHnOBOkWZdzp1
T9OUT2j+WH5MhOqyBvJAC4UtGu84GglQgKkJzZldLZel9Q5KeMVMwUF2UqudHjY7aFHE8BrTn8FM
7ssa/pfnx18mhqHCwk0Z9Vs6kHUTQiplqMSsiChJlPwMTJYjg78YtWHe4MLESuOhfBpRUgcYXtXo
vE8c2qXGNFTp7+MElIUiYFibMYycedWv0ksIJyqqyh8rLO5lbV1RDu5b6RMXAlsGGVSLyGLbUfin
g/FWld6Na2HnCd4+KyD5l3L+nALTW8WVtsMIwWwlNh4gWiOad42VZ+oCMBWko1yfRnSvLk7iKX7T
2xpPm3YN0lsEtkBmYbiM/YUJAG8ZkQwQZ/abz3vf98k5rIxtt2b2dY8jFPuhbj7iyLgYJLuLotxG
BbRKaHiJBlNbeIcyITxAm3PqB5eOur4zzHGv2C+uSCDA3ALqtaudO8dnfQC0EhgQezuOEdzn2GaW
ZU+6iEiNUyNsXL8IBg3oBYthzG6xr53M0EcrWwUn2E/vbg93p2pgAHdYEGjJrQiAQZMEKKjLewma
wAjbhy7pce0C8K5CawlQZaml7rUR1kttTvTr0VfowFhlqYgAzdiowD0NbU/B53Pfs+QrWa3Mbvm8
Ygb7tivzz0DPD0QMk87WI48K2da1Lsk6IpCNSzTQ/bOlsSoXU7od9OCccLJGRBK2pberJ8kkgWiw
xD+m5CnHGOAtnfqUI7nNXaqLFKairo4VcRc07d9O4/fEahAb4hL3EzLtySW3p14gXPAq92a7DtNp
fesUyOOr3D3NZ/UcUJhE/hOAaira9EeL7Z/StJ6KMpGYtmYSooDLNzwgN94nHmb7WFHMp2a8CAUH
cCqyM5/8G374K/Xv/cCHuccoF5n3aW4welGiX9j61R7IY7KaicqOC880/JtuKlIYxJcnd1NyEji5
YpmekO4gUyuBNmQvtnDezIlMsgntAJgJog37zUCin5GTjeYCY+agl1+q7r/dfpuOj+NY7f3EJiQt
Fg963axUQLGgOnZrhXpyU/Iganh0kJaYWAHMh55aHJnsMqdXxqnLmo1PdoFTqRvcm66BfoleFF8a
FZzXVC9+hOuKfYq+qGmXyy4H2EZp7BrJI7yjSx6iuEZTQpninOKyeO/CKtpEdlIcImkUB20qITXJ
jJSjlIjidFr5Jwe6QFNOybalAi386aXW6o+pczBnafV73IQ4ztA9OPY76coshZAnNcleb3uqhIo0
O9wlS3TXatl77/6nGhFhogeDEJzdG/h0DinqrsjW3cvvQ17MbiQrPg4OSD8NeSSz75R1W5mgPgLl
tMBo2ANkYFwRKWZaXc95vEAz65Mez0OAXbRgy7+FLHiNeozmXcuxjTDVWtyQ6Dgbx7OJCuxySCBt
F5gL02myDUMMvW1oUVi5LaB5J2iIfphnuOegszmpU9aU0rv02S1VlXeuXMIepE9+b2ZJwjyA2JRZ
ByyteupMquiMbKZNkLdbzC3WcuxFtYb699r22YsuSU9kdL/QSEXBrR59QmY2jrNvg98G6ReuSb9Q
Dmy7wtRPRSJOhSrxWzOqg2ZO1Js3g49QjVd7qpJopTrloxWe39oRGmQIzwp5zpiTAsQeoE/0mskW
GVEAbKzYY5ChUix9RvHpiaTc5RFyKVTDVJLTLp5yRrmgd1zFXtqQ9JM1DhHPlruqBjdZgtRfNCSn
sfnUHrz6W4bTd4xkdBcJrNaseVcuy4vE9tODTfcJesSs6KAY9pst3bRHhkrtBOWhGlFnh4FG5gDm
Jmx9LmOhkjtT3DwEBXUL6kWG2t89PACM7ES45/N0fMhflDasvVq3txgdwvpncKt2C0F/Ht0zJyaa
dDtQAtuEEy2MttEY3qk/iQF9FJQTJ4NkJpQClw9Zuc0SKjR98k4TGXpfxU4d8DK1j91uU9v9yuLg
C7moTSUflrd2aNM7VrBnarU33FbMeXSLFoINLug06ysJq4e4s/f6RH3r+URneaa1crs8etA88gkU
KNHow000d+kZgUvP3mjIGjNKZz6MZ0BaeNSgaXbhBtBGdBXlJakUid3dTPhttkbS9rvCjo5l8gSu
zbiVMcgKL8k3Co7zi+lpFuNKnJEjOcKLXjXbUXH742rGLJqcgLC7BwCFYm36+zK33q2+/MbAYq4t
s4K0Vq0cXW2rthvu4pEqBviK92H73EuiTO9nFTEpIu5rQY7Uyi/wOjc58kmXRN3MqB/9MjKWEBs0
rMPeMdbUO5KGfiqSj9Eo0g3pAyUia32hl0I8pDK4Ve7sZrJEgiouRV4smurqhHV4BHoExZqPdSq0
Dj/LCK+EbkACog3DNy1BcmCrUWPv2vggacxyg1ZnD41+a7f1nzaEhghrML01TMO4xMadu+vA4drQ
BwqBiTjMA9656c7QSXJ0wCzxCb/vqN02ed4L6hU9Z5IKOUUGU3w/5jEm5TJ4GZoaGyx2jay8spnU
blzKOuih6UxegbiQCtPiLnce9cSjFMSbkqQTcdtx5j8wl2M+NH/V9ETAImK4k16g9plmnLXZMDzq
CHi7Urtn50EjPsivKsN5OhUNW8NGOmvXDPKrKnF3TSP3KhP3A5o8cgwmTdv4aur3UTgdcy/Z1n6Q
7yAYAwYy4FIFwBLEQF2aQ6jZjBluElVp/iGIPfaeoQnXeWDKR/WMAlG1yVHLu2JneZiy1MRrCG2K
fcxkXgsDRiFSQO0xbqpqyYY7XklBxnCLM9RQqEJyVX8WLTgqN+kRJzHQDsM/+iQORVxwLxPzxzjE
J7SgqwoK+8nzOdNCbsMGRedXhNV/0Zp98uS3GG5wJZZGlT8wiUnXvBv5Nai8nNFQeUIgTV/gUeMT
7GucYtXrO2ck2baCVo9eMgKT0VI1sOR6bz1MiLVyonOltGTrOoN50Ryi53S8DVeLLJg10SDVQ1oo
YJtBcsKjlN+CAb9JBHUOTW0Xb7TUhCWlx/It+u3r7GpiT29fK3qiA+38tjKr9sed7B3+MKADQc9P
MZo43qzHSbcwQJjPoV6NcLXw1rSWy5gpyIxr1TOUDrvpcxrlH3OMvDeZUPWMPsanRPbZUiGHWHmB
FcDaxI3JQl48TALXydBV4zVxvYVpFi0IMJkfyY8hXEJP+AJejW0r5r/oa9qsivc03WuiF8mXslHK
6pyjeYCBSjOL6TAMIyjWsfghiwthdATo8vfB0XdVkyHOtbNbW3Cvr/oSE4YPE3+BvmuYaxOmxgLO
H+kZAh/UcvRFuC1FTlb6lB6Z6vznh//4f5VjfwjsqZvfZ7RqnLYoe88+mgYW5akXHEw2B0ykILYw
fPJkMhzLrB2OSHOHYyGdep+VDtwFwQbcRKTvhWZxdLW2OOroNvBSZlSUORzGDYPuiM/tGgwI0JhS
BnssW0hp7Awtj/2FO6XDL+NCqePFwya6lkXm7cr5V8DAmiUra7EcEjmneth2s4vAnkZmMR7l/EDE
nn7wxeNkZj6NquUffr+imPQPDefhxhHiQzdMzEPzO/T71e+fHbPTVjzpP74XzE+INZ8BnrCAOIo8
OkY6fpdumold9FYMz3ubBrtj+WtbjLjD78ap8TyYDWOEOYXk96u6yKelF9cIFdobQil5GjQBqEGy
xG6/vB6LeJ8HgnqMYEpkT+4ps6iyvc7utobuPAVCPxJPEqytxHwSrm92/MUxXb2JIi+P4UUQoW6t
ZenFp9+HbB4sxgDdWoNz044StheCmTvu/yMq+ciz47MwoQnbwDc3+dz4i0GHEF1Pp8LcEC4xU2sM
sXIJxlq4tWypbyl/HY946oEF2lZ3op/Ilc6pK6lZf7+Karnoe4OBdAgrJ5Laa0CcNjnP3jyUckdw
QuyA2BgCAhTQUEzhRpecN5IQkjjZOGN7zyiOjZI38VFr2SJy8UfIlYbgrGeEcgaGlq7Az355yXSx
W7KvCrdaa+gul3Fa0PT17clMwed4FokwCaJM1jCa8wADr14MFUuVxumPYVhXyzxpKe/t6VNJPWXo
Uadna5CbvGvkgQFEd2rZVG/HZg4qqw4ZPeFaRt6PLJBdN1LDIUfC9+TwM4VlyrZL1FtLr+yNy334
LXcImdcTeeuFOZ7HkIlVNzToiooi5xuE6USjyXTbwtrlZBUepU8wR/azazfF2XXx0DEFbVDFePbR
qZIQOFDJfnvSAfS1GbJp2dPfadUt7h3n0sFpBARu9a8FeEvy0LNk5+Lzn5/ZNBL2+QwYkBRswimC
77gLXwgy697aFLGnOec7TsV4Z4XptJskkGCmkzgLKthlPUthl5nSLIc9mcaoXVFgMqAky6OOHYZQ
qj4ydzbQp41vJDSVGxI/mkONGmftRy4r/N54sYJnO+uNzwg3MttMMPfewNiWcJSD52Q0tgbwjZRK
+hRQve28GA9wHtegssjNuWtSQl9BuHRf1vRq1M4zJmvrOc7mjJjs1YQByKllUzhYyU5vOmZoXh2j
t4IUR7YhxVjr9cgDyIaUn00TAsyROVfLQKNTzLEv+TUCgLAMNY7/yOu47bWZt0KIeq47QV58wnEq
EOU+j9w+depyJYq1msSP7KL+asaafiwInVrV0IUJmsSye6e73vCZtKD7QIJK1rVTeG1Hg0VQrfv3
iJ7wM3rusXaU/jgB8XOGWXMx8sqDGSmcuGa/5B1d2bKy9sodLtPmnsUAgjezHJYdrphFqbfeJqp9
4xyH4EVg1LWfqQ9fiCTWtwF8/YYrQN8jTiJppiG8dazTb9eLu09nJMJHjlOwVjVhepA+6BfhnQKL
MjDM2d6wlYGhtkOmNsw5/wdRZ9YUKRNt0V9EBEMyvdY8WKXlrC9Et63MU5KQwK+/C78b975UqGHb
WkDmyXP2XptUYzolN52YR7aQ+iUz4/Ssm1pt/LYvP/veegHEcUuhURzj3tgLr+SG66o/OnkL5gh+
4DDbvyN5NsTlc1gu9K3c31d6qoo4SCDuqRu/CxF9Rh0bUNGO+vT7UrbppYjDcg8i3aaXHyAf/r+P
fr/Wy+GdlC8yttT4wiQlJLuClgC38Xq0qwigFy+/X//9aBAktWUlcQSk6zEEEC2pncu3hJlVXUR6
Asqb3XH4hLM94dRP245Y3gCcpFhhtwMXNSXjrrZq+rUFNDIv7q5Tv0BFaP8h7oPP4WL9TARzWRs0
OYNCRFeOK3CoLlZ2tGTltdAQgsP0cRgytf/9Mg7x8urWPUNVNaLDUyPnVs5tv19PfZ9/s3xHvnxU
NfJtHvoHbIXdVjRdev19mcsUBZYZQJGua0o6gqaY2m1amz+glm91FQ5XTFDDVZPR/d9HQay8TWOF
4IOSd4Ieb6Zvamokdzh0gX0dTCCKPSXzkuy8REsY+xwbOztYEe/ntDWeMFUWZ+ptwD827ZEfxifi
2Fr9wyTyPaIJawO68UozdFrYWTvLsYcbtVb0oAiD6UvSiCxHO+dUICZSg43qwTWzvWsBuxoHavYs
z7JruUzEIvGgaAqKQYa7LGQibU9CPyuc/CpwzJtZh+NTYzw0NekLTKXDJraOPbNkVMVP6G4hYGe4
Hr1iPHhkJ1wjg5DDWn7GeK+BTXIsoy6wngstxc2d7I1jNNESeBYf6yQK7iu75WibPRjSeyy9rjlV
2og2BK8gnpBMnKzCS7ZFDiVE6iJ7dr0QA6mHcTOh27v3DV1tgN9lz6skBlCxRjCFR6spmzOpXz8c
F+Qxnnl8wuSfpxtxKnSd4jqDAsH2G+C+LaPepxnOLLHvy3VsjJycDPHWoJffeF1Gxl1kekchgQY0
GWCLMENn2+J/TYgjuKYOmqLcnv64ysLGnZCdXFr23ezy/CrL+ENK6ZWf3d9606EvUto3ao9gm6Mj
Q1dIE99i3DVgkd0EspWvfeqhAYvbjYtUeecM+BfwxZI8/dMGWLFQlgYveZdXW+3746Wq3IFRBtNA
oW8FpLYnUi8/UwNkYxgTEUVVbO0JvwjkNHyDOcJy6Y7wnQbCBN0yhe6FTorZunMaura6DY3CdEFd
f5JdhhOXlg+R2qF7qie3fQ9Rp+aNUK+l2yryqruXfDb3ltucmwQdCMIJua0JAXlynWPTj3obSosg
xsyxSRsg2Sl1KKQspkB7cCo/Rtt/TEFCzTo59TYmGkQMjCadojb3NS7doCOsCvJtfrUcZphT2B+1
8rv7wgPkUjJfBA+p2fgNbyTrx791rm5Orpb4eeeeKaSbPY2Bg5+2N+Cn43GgYVR3mwCgDVP3SCxK
bXFlDDZdizfCt7cBCVRnFA8NyY1baYJ0B4QDc2q6aFuaV20N3iGy58/fz7K8cZCfmH9Kz56v/fIN
gwuCFac7YITla6gn7LulgZU1ozroqUIlt1a9FcI/RhszITge+lexiKynnDWcoVjICDdonGvm+D6w
euMD4DEO/UCS1dtDEA7KidkPv5BInX9OAiptnEJsKuUBU51gKe8HvCy23Cqy50kjlReAn+pKDaQw
7/uKB5Ozu+ceu6iJjqldTfdpRJnL4YlUdEeWq3qOLe7oPj5iQ3+3qEs9ut94U5oztSF1d0oCge80
mMyC0t55SfiSS731wHXdx7X33HXDHhEyzEKGl7XVVQ91t8S6tL23N2GcXf25UZwJ6IViOzmDyTrb
bcPpPDQ+0mH8DmZmxn3uvYVA9oyMnnRiuRkpO7gtC43+aqajiJfNwzcyZxyWARkH3KurLiM9YSjQ
Ho7oN8lrkMXVjZat0C2tK2oe6InepO+mbhvNQ/v2IUeIBkVvwzmPq/AhUvrZTGkW2GMrdyM0e6jw
Lk9er9vdqDT9Qax6RyvSFIC5+RY0z2XatK8YPYgbu88q8xu74vg2Bm1xcIzZQpNo7CAoDW/E3sxr
pMDixOGahA131scGu+5E3uSjUZXOIzcNthl3vOuhQbOq9eWpqZZk+pRhT9Ox+s3K69essUzHCX0/
O8bkPMy9/+pypxtzVb3EQkz3qq//4eUaX3kG+eHm3hskbJM+D96aIICH1wUJrvykZr+Awevg+G+V
egvpiFxM6JB0Y8zkGbzNznSSckeKVLc3Ypm9Gxkd72AJoRhHIhFRqj6Zbbrv8Zxsya1xaTrT3FQp
oqtMZ9bJMksf3lgakc1ZzifZJ8U7rfe1kdHiLbQIzjWDg+ug0fO7VlC85xqfECSPYR8mnP7ZhAPU
n+ZHJhz5UMnIfdKjjW5/2rRe3L4kLftdnyTnQNgB5EZwakbalWcH5EGXKqYAIssufgVYyxSv0tr/
XpvSBQ078J+XgoSGxqkBX0OOIz2WCFyKPTyYtMI24Dr6t3KURE7Q12cub+27UQ63toW+M7opyV40
nIIAMl5lEzHRcWkiWfZ3qAV+ggh7TLVcrZBo3EfH9+7iEAxrynZw1w2dd0ia/LW0wQN53py/gxcK
IEbS054ClM9tWrwN9vOMVeid0D1IpP1w7heuRyxD580DkcksfTxSMSB/7yb9DtR8LYwgeuli6CVO
Ar3NIxonzarknbGKBcuWTso8+0Q4KOmvs9R8cqcaT+s4edvA8iqORXinxcscQNSnlwM5QEbVNqzz
V68tjM1omcn7cmJYD3jV7n5/cmKfbIDyR1eiuAtDRixcS7S7vqe2dk8vzveDZtdXndwHNo9bjICq
lK9GGRc3pzO9Q1GiPISsfLEUT7XFlONos6DghbN3jdETrTT09Xufzy4ZmCBaDfQF1uxA/h2jDyjW
+sF2v2JrBCkusneL6TKYBVqoomt8yAl8Y2OwDhjEO+4nZ2rfm7x5MFsRoLWF9AsC9cHpjE/dONZ7
Mzd647juDnMSWUPpULy7DE87X50RdE03TkQ9YHBdHko/+IwxSuPIuM12/10QP79hXei2rhV+5djg
0iLwDmme/oyGfvAZNDz29fLLDvYfIWV8oS8SrkLgW6DXYOYvRe87Z6eXQvIMKtTYfhoPN8BDL3Ly
x/fQ5ZrMffEclRBj0HviXLKd+y5rxaPvDhdZCXWGY4qPlN9aDn969u3tlHArdIH5HEM/vNXTeMl9
Fp1pue2Dum0exll9eU0zvaNGHsxUb10hwz2YMeM9VSN+6HzYzIjt9qUIJ3a+jsNR5nTvSQM5p8SY
TXcQn3Q7u7x5TN+7uX6uCU1ZiZTS1GL/ZWzHr5+57neQg9ehsTweTZ9VPO1bfYWKvrZb4zb4g31f
RaG4aAF6tzZZALSXdzvJQXgD+yc6sotaOwH2aU9Pgk779JaCZz/T/OrX3SxYBXT84kwmIDaYAXcI
V8p9GBkm1ShyXk8bbzKu9FoniDBnk/veYOrMVAacpJ/Fq2n57bD8GPd1Ygd3TNoeMDs+ZmNjvceo
9/dUKOiRhQ9wwSlfWOxRtnBGPszZVC9Oz1cji8d3WTvBLpPJAw31BJEqEYpRUjxF9RjdfreQMmIT
SIb6n1ViVmQUhy8KJdWazYHdakDPTD+b2U/lcC/J9GAudnYKhXg/KYVKbqGSW6RZieWquTNjeDMw
5HEyMUJmLU/POBKY3HrtC6gnUsI5Ua6AjKn3gKdzi6GEHZ20omNhi2KbJ8XGT9Pp1SIY9zxIQFKV
IsqJ3srTWH0L4LkQIpLPzvWRdCx/DIwL4N1dH5hXTp/y6NYckPBA/P46uTmyHxP9DuL3rk1pcjvd
X1Yx2hrivTb87Ij4ega19+BQsn1MibmmAXzJchHfykw+uHnYnscs+JjDpwIk7dFNORA1NC+2GGzd
Q2a6935VlQ+epZ6UsLu7WQlkBzJ/pUGjX8jZ4AQABnt00alyRb1bOMOky8Lm2Ujj4pWewsau6+mT
gIBFTUjmx7QL8wkxgIt7wq6K+T2bmd+MWXIYAqI55ih4IJIQznYpvwgiBxOFrXXsDBBlmD7dnJ1u
RKUAp3ncq9eAYp4GrAkuhFv6CBZ7Eb+VGwnS5D0yoid6YvIHYSKjJBSdQUYu7Iz7ZkXcUvlSkFXC
WVdDWOrs6SgdHs65aTZtPlNG6gRlVWpizJDGQ4HBg+CiZK9SET5Lf3iCjOf/BPmn9G0eoFmFTyRv
PqUOyKdcsBbZJT3+zCvQFFhEcgYF410G10zq0gAR0TCv80E3UDWTdl/0TXPj/DqvFR7JWxCEYO2L
h94Myh8CZrdT61d/fcMFIhlaqOnSLj06DYMaj1HppYaXfgBSsMKWIkhXn/17cjy9ddvKU+tP2bPt
y0cbelW8cosnamCEcn39VfMArXRpXQJGk7e0ISq5hhJz3yOsYP4zYATz4xOd/ZwgIY6anTK8zWQR
Cz1mGSS9eMiJzAoe8Fo49EeJGYViumQedBT3N1aA8cNyDISB3hg/CQnHC4lYf2k0FwqsJrpkQ3ms
A7G4BI3wcSOo4TEVhPo1IZtHGwWYDMm/WjWiqxhaIOLjFG0ENd4aOLd02odvV5rfJAWWb22giKix
7Je5LfVpUvA40NWVJyUIpykXFyz80fCJ2YGDdK5LTkVYmUy3cA4omzk3/5psuOXv6Nv7YjSSPy3Z
Dai1cjInfWEezaJ2N9qA84kJPNy7o2WdWpeyMpko61rIRjs5FSO7U4rkxmFT8Of8j+NaxVoTf3UA
58HY0aKptJU2rq7/Pq9agI7DaJHjSaF6Mes+PtMH3rPc89nkQy3kiU3XTpzb29zJ0mtuRQ/tJhtK
eayGOT6MIv3HUx5efl+4j6IL9DkATDjcOa7OTMRViFwqmQzifSocOENa05VI562V4pbwlQ95QuNZ
BXDoU7plRz1m4kQO8PJtkrreqMurgJ51h/1t1bY5yZch3i/ebrXYqvm9//tiZj3n9G3vLFtkOA9A
UDWFd0lAJc0EJlQVBzxWlsRIiBGby+a/v4cpf3rtyyK9DD2IJwtnoJEY28ymUzGYdJmsjpCgKkgQ
YqEjKK4WLNK96aEEHSQczzhn10IjiUIoHmvQ43wEWS5GD6p+BEPbLeAPiTjLAN7x++OXj6IOl1MU
mhdUKNZuqkMcygkNlMGs//elSnnHS8kGrEz7A+kZic8z5u22KV86rtruNxuE/GSixlIoVcZcMMLq
PaQWHSnTonEp4WV2+oVAFsq6r2eLoENORSfSMqv/XvB8TvgfSe2bx4VEjM0Ojh+p0STSnsD/1ifa
WA6zQQORMm2Z0++LpZ1XEbTGNl2+JCZsDdw3+G0DhQmUsOa6MeKznUV7x5WQsHvSeccCcG3htCa4
buMhLmomg4mnTx7x2W3jl8eRhKoYswpIgZUbZP9EBeGSBOlysbinRovPHarx8VcsHwQEqKbXEUIi
eq2y3xTwlnhOl79LOkVICdu+MSqeTu7gAY4Js+fOa3cVA3WGzNhfukDpDWWzs/K0+1Kq8Z8bTP1a
pLgks5JjArygSbfGeuLancam+VdAvSdYekn4dEkIsbZ2g8Ma65t9yGgeszS1p7CLX6M4gT4k25hy
g5QCC59jniQtcVMZXu3GIGdl1vLEO+VvGq6KDQUvNlq1S2jxlbwZEUkB68LOBxa4EvBBh0rGtEqI
M8tH9YQ7B91je5oDhswiyUPgYqSFV8G8i3V2Q3nZgiDGVjAEwa3TEoc6ine87N6B5xc6zFAeUbar
Bf0goCXTMAVEblkBWUY8IgyAMYoul79LjQZ0fTxvpEAuVaV0tAyGi6zo02lM0gZL0EjsHKfSoo3B
0Pjzy+910p2/64YoWhLZHkimBoLAVHjvU/w7Dhzb3E7/jDVG4OE2+UZ2gsjT+D0nbmEhinTic6wi
fQJ7AMsxxUycxWV0YPFYjIo+GgzlLXB6t0ufx5gkB9/X8tApSirXsOwD0z5xiDtWce7fDBe0S8rh
MItLiMZtNrOTtsW41aGwoTcw0MwA93JBJtwMPEhF8DjRxdjmoJSbrJ1OFkm8CeTUvddU/cldOu2/
H7WGxUB3iPaZr9QWs/Y3XfpqI9qJMxVR6TH0cIefjIWvIEG7Rgf5++8AdLTEBoPHGj2ejSKhyrcG
ctr8hmZgGgEUHBE8NDgy0N8OsY1V3JnBtfX/XV/Y1YR1peqlsGxQsO74XgvgkpKwyaYMoSUF/bOO
mqecoGYWAW1u3FjRvy5HUO/VtgrVi1F6HMpM+eqNHap8Xe+4S3CDOQzY7QhuKoshKZ++QybzgGOx
d4wbzdn6rs/Bv802EzPmgfDRU9ncEKed87E2cYVBrygKsvnyJfPOhQhbeGiheLgpXjjytSGqfbPI
4XKCgowqD5BHazw7oNxxc5tb8sjus/RAEYNFZ6LMKth6uU/cFYRe/xIb8b3dT2wsCemPjgTe4Np+
uS0wFa05ROSwuBx1MMikXpuUrCx5/tk0CzAtfXzvFs2lwsNx4vbeZiEPKwRoAFpBVFyakvadFWNU
xMt5irEmcY7pLrGoESQpsnMGgugXhYTDmZTzF1yp2h3PUnI4A8k3FZ9Cj3snxrIdlOKRzWvJLkDe
1PdmhSQlEVx/TMqaxJjJsyDPm4KEqSoVBHOc+8FSB88SL8iBrz0JYFusNFhgvH6LKoXMc7/Qj0aC
UnguHXrDpn9w/PDLgkoDRK/91rN+nsKh3/iizU95gXCiSxFFteAyVq5ElaUdNE2RaavD8l+4nPOx
q3vx0RVkibQZWhOu04fUf0CbKbY7NAB+TO4FAig8DBebQ92+c1/kDJuK1KHI8b8yoFQwWWsUGb2d
7endAffUXEQ1f2T9nO170NZMZYfq9P8vc8A2NXspE40Ea0zqVGT5ib0xQtqMmC0LT/6x4xLIZYAK
ZlXDlFk7ND3XcNzJoa6hcGgv/N2Fp53yyyfERTxf7o0h87RxB6KxoixpT4r4SeimrGhERZRrjqcj
yde1RpizcpVjnCiKk4NiSW06PquWl9YKjlks230g7wlfwmYZ8Mf5maM2QdYM3Eg9RWiX7WUXHss+
NUA7l1y8CS97Lip01uhRJ/Ry+LR9UhTHmKa2/TVOWm9V3CaLaNtkWAJgrO794YzU3HOn5kwJ7q0D
z5br35+HNrjgPobkobPFdFfBMuHso87FTFYHC2uEEZ/7pgyBrOaKxT8lnwzRvfgX1n2ySgr7xZqm
L9XTwKJ7/DFT9u6YXd761rH2QYZOyx9Z1krceL8/yUbMiBqRwFC05c9TlmAwTNLurghLBPHEz+90
Tmu3Db1b5CHf9DP1EgK4XMOM6zmqjd7ODvWfrqMHkLlKg+OevQN5Skc/wCjsDmiP54k6YMWBNzp7
mKR0ZqcYZAxCxGp6BnJ6VhVKuRznx6oOkxfaXExllpcYBuouy/1n0wFDGbkzORLmc1Cm3SmpvyJ0
vTuEPTguFyd2ak/T+felZZLAxaAIVQXspyVfslafuozsXVe5H+RzvTDwqvZDnG9YWM1jleHzK0M1
ni1ThieNniUNkNcgiz/7NeLtDBiAbyaot2kgHKeF4enk47lqRkSdU3eyO6xIIgejgWuNvAbHuOsq
/KYRWYYdotChwE6cxA9FfjKM8TWAyeOZLbBJEzpLETT2To8A3uyWUltavosoMNyw9Xp7ah59Gjl3
JBZeDf7yN1TJaIOYl641MjpuTvMeAkV7rKcUdVfCLKfS5ZY7Fxlnz/mYDKWAcBlcpGZ9b+ty5NpS
WtIf+yntnOZMJ2g/1BxuG6sL7mx6AGcwsnA0Q+Myz7p4Du3n3EfOlWeBix7EkfdNtScLkASQ1nqf
B85DWSOS14AoAkpWlqnBJEaQ1O0Ia7yLlAPqBTFOrU0L+K7pZms/o7dKvFKv+hwjp6eCT6+X+Rn6
Je9WjhmVIe+6qPAlpy1+gab4MnlDd9M4PkFogDsUBTev0P9sg21EGu6q9JP8rqqbP5O2Q7Iph48v
uB/Zuo+bGRSUbWEOILoFbUG58sPzTKzK3irzfxxN2XaJCoAhjb/EtB7oyXyUdicPcfwdtIphsZEl
ZBPma5cFj1ue2yCDyrnRAUmchifpnlsjeMrErQArfggPJM2cmu5B+2a1iwcazUVkP/elnx5TBTNF
x+39XPw40EMO6EP/zdjW7yaLUrxBt7udwh9DTPV+mASBIgbEQ5YBlnH0auFWUUGta87/6DKZVOQF
A5U8uEcCUBNjbxiopmnxNClZ0CX9BiQs29zIhnPe2Ah02M7Ocvis4oJVdRoQFns1in+z9xFWYaYu
ZB4eotDWu6Z90OJ1ro352lQoxkZP7EquvHb9bCMGZuYyRl1cYHXIpj8Mxf6KFM83WMTgSGgyqXPB
v0j54Q73BwIZr2j1dqgwkbK64SzAYFRiKNjGHFfp4CzuNo+wcGlimzAakBsOOZMgVTmqDSmwZ5zW
0wTUwRvKS1z2uBUSYov7yX1yHLfl6M61VUmNIQyG6BUBirkqCvvZ8wf1rEu0CU1Oa8pK1B7RDvqL
Th5V4SGAk+VDPphfhar7Q7Us22QSQN5X3yGNlA1zeHlwsw1sgbWb+6S7OQS4ZZHzr0pCgNeG9coB
gXzYOb9ycFmbAc7zOJQvgAC6xY9fr4ousp98nW4MOXgbF+fIdjLHUzRSTGAqjHedK/+1roAFjxDL
GDOSm0ZFII1n7uNWFVTDtrceyuorTm1S4TFhkv4zuJs8MJP1TKglVoL8AsSLdg2/XKJmB7Y8Mh13
DoF9JAExSXnxnQog6EbsfIlorqC1dHdYd+nBgIftjPkMybUT37Tks5Xd05dnRFTPNOjzGLN4l7K1
B0vyERFHa10WIRFyuDjM7nnUjU2LjVAKgqz3XYsuBkKTiyUEloWYce2m4n6Iv8dxbO55b/mvcQIo
Ylv2igXN6K1HHiaaRqLcYaqVbGiK0Hc7WUGIcjZjE9x0anwVU80TnGEWF8TcrpOsuxoyJYmrs14m
1Q1cKa9Bc2Ei66d4TYz6SQ3Djxj6ExKnVRsl1dobIFS0sbUZKHRlEiLgmJz2ZpTRxU4scrwbqGBw
M4ivFtFuLpy/Uxa0FDDER6ee4BxLDhiRcQQaCXKdCvgcCTgookM4HilmZjtTJzfHwBosqmtlq/PA
dHQFM9ffuqG8TUHJXZlhWwjihHl4HFdEq9cXkYFKxYlJRR2ZINlANmAhcW8dHvSD8gjtE8amK1M0
jjpM1l2EV3L4aCrH3yCx2WOUDvY9QxfwQxt+T8AcFeaTgOHYfir1dxgM0cUJ3Ze4dYwDUOJ3VefX
ZgKi3DrYqgbMghm35ab3I3r8PvEjICrWpVUz6RfzhqMhAhbZHJFfrUcJRt+pqxoLLEmdKcc2qbyf
3BV3S4IxBdrPgKnwPrXgaiROfujn5qqVZx6Cjlpxnj4oSkDlyRt6I8zcDmIBkljgpjFa3LAurX1E
yutOaJRfnK3L0lCsJSgsp6TDjcNobRs0NBJHeqSrefSISzqS69WwR2LBzEFS9a5RXlScbliDi3Xs
jyZzy7njGV6CnzA3Yx1+S9PuT9Mol5uPsqmcQQqQD/EMqQOyYoywVetjaVYzWjhEZUmIb7+KqVGy
bMPd9j5lEAHD7JExssR64sM8LLGcjYScOl7mrOsAJiEBP3VwzmX36sr4UNJ82kSL/zo3ZbthhnYf
cGwIfH0caNWugorJ06CNZVoNKzb4zJP507cJdPHn2kaqkvH4zRl3ykbHDcdwAduWahPwTPtkQGLY
0SImWG7qN7pV93M71ngikAS0PL2w9Qa4zwNllhGm1tqG9XBiBr8sSDFafBxLtRt5ByIu6pM0fEYI
OKc2hV1PSHhcgmpV4u7/v3mEqes9gdCC44MyOeIYj81Am6De3e+EDgzefOwYwuzpFNjzDTuesTGT
mKCQhkcPa90Cp26OPlxnMEjGQBXYPpX1vCElrDkrGUDajEwwcXbP/tKn334P152gGFMIe1MVo3UK
yuLbcpqDU2OWIQ1g3viYt/Op77aO7FB2BsEPqqboioqCBTwd0s/GMdjwTh34htewiN97t/jjKf+o
B3e6RfmNxZQH7a85ttYlI2+6bNwDshe8cMuCMCUF2KQklWt6TRRDYds8xjsFUE434UeI5vm1YZnB
86tWbq/FI76HLw5vBB4FTnJuOtOiu8n+32NKui+D4o/l1c9OR1gj6qUA97skFHzud+bQYoMIDet+
qsUzI8e/jQzfwxIGKH5FTnVREhbnUUUZEQvG46wVzpuEw/LkxtsJZ/PKyMYOyXVzzH89biFzXsIE
cIlncX7g7USQ4y0hEEBqfKHvrRlFLmbti9/ImNAcJg54jRur/CBj62EklM0jRp2GQHch5RoxVuEk
+9Z2y/cgRsxKmZ87uGhS08MXFj4ktfHDrJtYSRGuGo/Heeizh7BfTs9K+KSO8Y2xhaUrtUNg48Fx
DmbwN7iPXc0b7WOLgcaAxAdH1XIICrE+yP6M40bt4TywMcn91EC0pwV2r8YQ6ZZ2XhQ1gsoivQpM
IChWmr8hwhgfoSHSaiE1ZIwTQqDDzmaHkPQ3Onjf5KOjisbzUfsFjdN4icXQoXXsQvBXjLtKTnFF
u+FIte0Kh13GjIpDNWAgGai9TY4da7eOjynJCYew6Xd9T/kzY6xu8/KEKL2bo3tl64bpiDnumnyw
8PGiK3MKskpKR6xKtGhrBBu3MWZ2n5TZvsstWI8ak9JyJ+cdTp+UrG4c+T76dg6yIFFoavF7sn4W
eSi2dPsOg2MhIWpnbt5zazyWBYDo2OpvMSX5qiekd0IcjjXO/7Sjr9bjADb4QLgcTPyJIqx+XBZH
C3PSyHxpC/Lx3srnf6PZEAeCRS4x5yXBpf7pYMlZxQLLQNMeTwj23JS+ECOrCKdMxfkOImHtzDs7
8R8s2YyrORhODuLwWoU/jscg172lk3gkvj3dBAN4t7n6ayqc8f6dTL5ViuS3RMKyl32cHFVQP/ax
z59ddR56hLw6/HIlQuAGlomwymiOoBY2fTIM5AL4zREtwD9y/gwQVWDFStIp/CDOnoNCoksejGTT
1l1yddBXd3Fov5lotXdTira6z0P3oQbfiSeRx9vQXXWOiJvA/fHoTK74S7QR0nLc9/dFM+VnNGsh
uBDdgGe3KBILTDpSR4copXibC7RgFf9l6FTtfcXs0epN81DHZCBWrtgxVIZy4zyaMIoApT8hG2ca
KYsbVu+7kb6ewxUeBOahOqNjilCZKK0Su0Gwh8j25GIRjKgjzFA+2RENr3IKkN8u9q1FVp0R7WMh
JvPE0kTWL9hU0XMa9h/CaJT9IsKRdXLAMzngh2Fsvo0T5PCieNyRqMJpjFZJLNDr5HNPgTziHce1
TSu4fZ1JEaLqc3kssCtwbKM3DR5+pZZfcMAWv/PLSzGnD5k7+PwxM006AKm7epSMF8T8QZ7EeBea
RogY2qLPV/TeMXDzS85QlsSFdKLgTKy7RrVrct3bQzx1Z9OK7vyGM4XvQXwZhhoGc0rAPWnD06pu
MtpcE+0GyIB0PtJAwIDHQR4bGhmAoNURw3FS8WXMrY+uaaFGMf4M/Bf0spztGryT6d/YkvhqfBQw
RSr/TsGTtspPv3B/6KJS5rrTKbUodwo3/4wsLIbC3uW2xX7uLIqb5bCro5mE3gYJRWqGq7r7mzT9
qTSeWkpMOtbjdPA6/xNt/pmgRsWVi3ngJtY4VPPougG5Jo3ot7hd1TEV9ofdlPdC4qDHVbelUaFX
ZcsxpgiylyBJ7iC3HQN/fCz95vTZG5aJ5FWP3LosqJ2Fhi1sO1I1LV8jtXh04pA54dzucqTtq9iJ
LpLqcBvlmM0iUVTHRIbXTrkefiGkv3T8kq07lRhi2DNi++xx05H62YCMjiEetuLIE90cIqH3v0l8
luvfcv2vDqlWUNfRAKllfB6rqdz1nvmP3TCjuxbKLRAouTeLhgwkAF4bQr2su94y/86e19Fflcae
fi+sK3RFLDdODOkeP4KujDvTF/nG7HlDGMCG+2YK9rHFicsP0Y+aeQabKhzPvpPRDRAVKZ5RvlE9
xJ5s0szT70un+wQxCfmM0vAseaxWne4IqkAyhlxwWxMYQVk07OSAlabDUgrxDdEKUayTW51T986O
bpHbvc9uVcPTKcOziD/ohTLNpWyuyzA++6r7CtSwRVvcHMep7XfryGQvL31TvRH+h5FYbWs1Lmdv
gL5WC9aB+CB0wN1prsCOmqFpP9qJeNWm4pBNE1TY8qXQnT5WOj20tb6XvXgPyrY+WLXlEvwbHTLL
EpsqLKs1zjJfTOMmg41TxBDvcokulE5gCcb/iAgAawfBQQdXDmLtgkvX5PSRRDFdEjWS4zkRiOMf
zRw4ojR2OqWF7RCotFEOybWGqWCMRpiW4CrwyNpHDIr0uTlGmKpxbxbgDOHuoQMDfMsHZh46erax
Bu8yv79Qfr3r8UsObLpNUcz7WGsoL0Qbg0JZI8Hw0GGL84zCABljc/DwjnsZzqPYtXHFpxUowVZd
xyQkdaUmHMpZsIqYr1LEDHM+P4thHzHJ2iHH+8v9Za/CLP9p6ciCso0eCsPDJ4dDlfcwypiCfvaq
bO4h4qYrq+r+h70z2bFcybLrv2gsJkhjP9DkNryt971PiHD3cGNrNPbN19fiy4IgDVRAzQUkEg9Z
mVER4feSZufsvdb+H/L+f0oA/r+i4P+lKBCO/18pCl6Wr7952nZ//i+vwT//o397Cnz7X1QVhI+T
SYTEUoP/7SlwV4OB56F8Z5hhBuH/oSlw3H95pmvxzfB9k/+SiTug/bemwPb/ZQUO3Iow8FxfCM/7
72gK0Drx/19XxSwrdfr5X//Dtz3PJ7fpWixvUCaQ1eL//v3nMVWyRYrwPwmWOSXi8/KQEESwCgOZ
ZhDcVw58XJq8NGqRO1LP88ljBLUNuBVeyuzIIkoMcz5xYjhWOaNzORCTK3SHM7SGc2HKMDtm3sxx
Lg3kbSEwzfOwqJD5PEwMYXnzpm/EBNXeyKdzYXo8qHxIatKq3xLXmQ5EtzlnxQxOMECQxXTo6HYK
QKEQf+qhs3cz6VuGwTzsR2HvUSZwD8qS+0J1dA6NOdgo0CC2xObSL4KYKatD2wdrUnQetue4nA+l
zOM7znxhkLvXZvJ5T6tj130Ic0VsZiniWbv1D8pQRIvD9SpvLx4UhvhvWCK2BZo9XzpIF5TnvtHd
F4+ckPMDmyljY7mJvund8RP2pzykAAkudrvj+eBdnKmdjmIczmlmOoDV4jAia/SmQgaaMZfBxUQY
E+ORidmElldlhxIwozYfDReQpgy4Ew3yC2eW/aLrdeTiMeswweBum5QrDJr3YFMGov60qMR3XXzJ
HN++Nk0av/oDtxWe9OQTkr+L5d+5k5N9W9387vPh3cjOgjCPGmli0czdmkNECTPSmzpNWhXKb1bp
5MCpdYuUt3oPBmc8dyatxh5aJ3W7ECevFVcXTXzwSoSD9Wvz4LmN8cQFWGwq1yHrzdGjwTTFxelK
fzq7gfTS7sljYGWfhb6aTvcYrnHMoow12DJvk3crT+ATjBqzyabsdt2AUL0tjWCVJ8tIa35D6ZxQ
Lq/L59GoaCx3KDeEOVwWj3joOHkpcb3gs1obeSUlOs5WlHTaR82qFGQHv6MwMI45YlTgF7N+1IRb
o7qnPor3C3d4PT8FNrNtPX2JFaYmOW1XWSqPkMJsHZhH2eQZiaPlvkHV1a43GXK8O7qq2VPf88fN
wFxPozk+uAsNStRZ94yIkckPNtrdcrQeYb3t0tm1IoCFrGI1IWEwDCyxKmltl7q/pCEu0V6mDbNc
iAh6eUSWbj221YDSl8MoomjIUon3A2+Kex1OlIcY5BHjg39seOZhaAnozUuMoorkQTw2H3glLWL7
8CFBCwg9uUhYWfeW7C6kz+6TCwIflRHJsgiSu77sT1Oo3VsqiQODK19vqka7r26Hi0nKT2L71fc8
zzdp/q3Gyd5TS/sapnA4dDJ+ybIuygYxHPssPll94+9wE/zQ6Y8aiyeIWm1MckGcOyvrTXhElXBZ
byUQEYZJHIa8ylZHoKVM9+xTOJfLZSSaudFU9w5uab5W3fwsDNkBL3Kf05xZYO+VCwt5Xf6BfIlf
fkguqh7aiDZH3Ic6Gu3UY2uvGbrHzsH36a1oW5xJ1EeWHw/XIn8p3ZChApnSeQA12PvOvUPLvQ72
sFsXVvDli+PV4alNAUpgfRTpVcg3NbK8Cck6njkXnxrYcjlsts8B2EYUjPlj7Ytvk4AMiVc+GB4h
3Vq670vcLrv0pSqS6tVsvec4JkXYj4ynKsnk0O0Smi7JH67PS2R1PSrGFcrUDFZ9JBzzx/Fz5ApO
esJhcMcThNRtFQSc8eWHrZLqJq5oqI4zj3iFyFfLAV02rbq44NturiJVYTdzFAQTNL0+KltQAWHA
FdqCJMAMBRDJUpG5cbC4Wh1VyDIrgCnbmdg3xTBvl4ZKYG4Hm96Nn7Lqx5k49qmaBb3FmM4Uxo3H
+mUzbcGCfM4WOCHpo2+G1iOq7s1wQwp+IU9lcjFeH3uXxPUaAqkFKujA3LsKVwhcRXs7qhjT3MJI
lkbbk92ad84oKMoscCsLthZ4ybcORFmgk8bZSYTi11dEtJiCSW8grN2A4PzsPOYgdmsHR3YB5QZD
8nQwUuNTpmV2HKX7qMGkb3NtwO5K0SfyNfaPBCWbOmU+MLk+H0LuRC24X+hqRX8iBVjuzCzlYivY
hXty9hAzXByvjb8KhRTLz3jsMIIyXTb66zJ8Lp7dzryQLmyvA389OlAOkYbpVCcZj2ojvpMdg0F7
YTfe+pjH+jrmpVW0PybLMe7xLNiLdPlsO33fJcFnyl67mECHy9rSl7Eoy9tYFCey01SBbOtZElPF
TEi8j07ptyBj8c77rI9ILIJi9/XyNC7hlWDOYQ6ld+gnP4QZTbnLgp+HTtB4SprjFBD5c1G0UVmC
jxoSbMu0MZIVYdILDOq9donksufqKBvR5+kuZFSfMxEY3OLLYRvb7IoE6cKZMEbawcJF9cZXoAde
uFromr3TokVhDXJwCKyeQ+G8GgQw9g2a7M2gRXiq+jDc+5oQZWoDSVK2J/g9JBEKDNawaXFudc47
FUtYHAD7tRSgdBHSQU/G4jyRrAQxy3bBsbr73pvPOXGQc9oWz3mK1N2KS+LUQIyXxs6eEjjY/qHg
JfeYJxU+Jf7eG4mVfUF9Ng6GH1GOYu1P05qg9e+cN9bF7EzrIcZU59d892HBcdHLLl0sfqaEQTtz
uYLYYfAcMtk4ZUb5zbuj3gL6qWn99FcclojYYCx7Hqa7gXQVHWFe5pnwDgOWs01PzPPit+Yh7vDA
1JAUlOd2u7Fl+eXGE+Fc31r/6ChI4uI3TFjUa39G/yrSY5nzgRrLZNiFbiqvlZqo88XDaciss9/w
28jKxuCIJ9dEY37WZc3Am4AicKVvgPzVsWnZ2Q5N/tjCVhbI9S6uKZYrCZX+6n02Xmfd9Ay9xzyt
rvxuHyof59HUUrlh/w80+g00vB8NFfE6cEo3pmH0+5EI1p75/9VlqKqa+d5Cl1MguDk1QTGfshjl
keh5F+U+wWJFHZUtBDI2prAOgwj9jmHFP4D5QCFrOO2lbOAIaHs8dnifkNiJP61N2W2KcYNW9JZE
Smffn6pd9VugGdoHINSjZF7YVmj8QH3/nLjNV5E1t2k/EPhDmWuX8VtDruCo+idMj9Zu0dWvOdoI
Nof+olwj2Ra9DBlnpAAFbefghutGNcZA0kEFIoBmb+uKvYVVWuVWJ2ANKH2NJ+5530Gtrq1mVuVa
nH8So7/mdXuTr0AqnwJ0z7Y9BLhMCeMYeg51Vax4+951fXjn5SnxSX93BptQAuPbsNXpfmYXbRGZ
e06BCSpR3oQ+D7DYjcmqVmQgw4Tuzz+//ohicxfSZTYUZDEvjNN7m0FiUdi4fTrxHiRMSAflf3Cy
8ffemK8voBy5AXnG/WLS/jcmXhf2SBYpDubDxPdxEwiAL0QzeCciOSr/DGyr9jzomm1ASR72gIlC
gW1pADNCBNX4QBB3O9vBAhGQ1VHrly50kV4wYGGM1dqxeTUzvCcOuGkUafULYlCsEtwMGIBSk0TU
RMJqti4DPDWjD2By2XV8EsVyO1lfrGUaFhBcmxk2MN5gLkUWlvFlS/44yWjnxrXxvgLX5Gi89hM1
zzzejarMLmzpvB0YNCXWTMwdmX/8J1ofcZqgM2ucb1xZHemmiYVeiywEIv20TjKsQ5+770OLUkRl
HmZbxGIAE+DaUvIczyanIRTwYhf76K/TsjhyNp+3tVl52zHzNHyG/ugwXL41WXsOjvHoGwPA04bp
ij10jwbYFsznhaePC7GtUMwcOXz2VBNSq53F452BBqyjbCGHygrhtnH65ZJOTlRlmfVgJePBw0/k
UZw8jwQ5keQyN3R1gc8Ne4EXIjz0Z1qFzXBMx6S9IVOISkvSVhvSkgi0k5D00Dwn8OWWR17V3XNN
IpH5UL8VwHs2hmD3AAmbgLjp2ode/Yg5c2//+bduzCJLTZcAu+yhqr7ToZluMjZokavGZ4CxDwq6
w52fN7hH1n9qcH8ekhTACVkrQjcNdvLqp0ra6nbowJzNk3ytFHC4WeEz4y8I6AmtgwWuZ9QTz9ny
VSmOQUetEVO4i/ZU/O39IruWkgth7AATEION7oEmUiYmlOht+VInaFcqR9dEjHk48AT6CMnB3aE7
ujNrVR+4Ct8asxaHrqKK7aSMFXEDZOwQwB7JU+A9tPZindn27mDP0ybR4R2I9mNGWMSdbGzztnEK
JvbbiivN2efiVfqhPuRBp3Foxw9ztVZWyYzv+Cq/Qam1TkTGHiod/hR57Oxb+v9clnsT2BC9oRrS
DsnHSBWGcUhqxpBxWj0Ar3ZJa9cfjEKZGaKGqPqFPXvCjWNBWU6Qwn8PSB3fmfNmNtHfZL0P/Den
RNF3cu+16/EYXgbVmf4aexDC64ENu4HBKc/RgKqgYTAXd/u6/jN7MblXVf5kPVw8JTF0xNihNwO2
bSvMW75YrKLrbtghRjsmqrSivLWopCAjZjGBUHcC4mQax26q8gsLh5PrGsMp5mDFGWLKtrlpPcYC
AelMjriduAJThpK1095SFMiNSRK+6EknNou1xXmaX+3c+S0LIQ+eKc4FSYANLX/q9Wo+qsUi1WdK
duZde+HMx744HZedUHzhnTk3Dg14Kr6ii3Got2U6fxeeJMxBtHODf8Had37sHhsVn+GD7OveZMg+
pE+mY1rbAjpJZw2Elco0vSs1Y/K+Ld8zLd1LOeNW9V0cCaPJFWZawdEerWTGvIaTPfBuec7MfryN
pTvewo1iJzXbKgqttwzvwvrxzyNwXFFMF79fM2a2uG05WxLGKne1o9AQto6/NRA+8Px6d9L6BZFX
8tY3tARLYiVBbz8qxyI+vvSPTRqCsHEQ2PTkXzdxGDwH2JA2dYf/em4yRrWh+UfCDmWLw6nO0k2U
Wd7FlS1y8Gw8dB7NDsut2TwanPjoX1kb07fmmyXxoPGYXcDMRJO2jsV9ZpsOWYBXuFgVyXTPiGj7
8WEw9Wc3N29B8DawpORDlnyU3nvVOta+gvheano+FWuPcZrtDcBQRjXDg7/YwbPyWKSSqMJ0p+4M
oiL9yG+rLt2DLtMXjBv2seuL5mplnLKn8rWXPGsz2oU5NhgxGx9t8VT52B8cSeUX5jsv0I5iVlfW
4d4x5i6Cfv5ImnF6UGxCawZA9XQMcmuNN953NmOulvgX+wOTcyWe8t5m3yel9+NOYbtTc2DtgLXx
qfJrA4jbol/ex0HnZ6+yjkFV3EtUVyUQu0tInJs03nyfZYiNQ0pLllV/OzzbmUshYmByspe+xR8n
YK4FD5c8NmRSbQIDvpVJT2aKrMEuC8TTbB+KeAxOZHpgYI70IGTj/+LK2AL1MA4MaSJfQJfy3JyI
eV3WTOI/xsyYGKEBGZkFBzu3bdNo8YaRpOYXvZCFt4+V7ixW/GAxwqtjgrGoyztp6+ygco4jvEN2
ccBtk0YUcE9b2/Tp/Pgx4J2+ppwPtE/nU10lp9CLqUWxIEKQwpWrXmka83xay10AEDhhlKHVPAUu
5TCvhbjnTvUDp0KfztwYcqo3vlIGUue2psScWbd+aw/3mRNAheSSZwMJ8ZkO3IHxekrVDYgmlgu9
AWDBiLuDMzmnHoomggf0I5O6TC6bBN/aCK41/AVf4SM+GfnS3hH7YQM3EOfgsXjwvfAYDKDtpyCP
xLzwrmVosF3s9tKnrCILIhdBd+vL8B26v3GR5ppdxHOcVVZw/uefsBXyVXYUEKSBL3yjvgrjb7P+
WBbFuqNT8Vfe+VSIMzD10zS/+qz3I/xkO/YIYJ6YNvDM875xoUjy0Xa2lTNOvcrWe66Kh8AB2ydl
+yr8aQMat9m17GV3Rc6XhzYGNRpe5EM7P1OEnBMi6SR7xK4EnmklizyrTFKUCosDlUFyjCMCkbEY
b/xz0g/9O5tDhk1xyKTEmk6lIFE2r5/2xV1VHNNlGhMA3pTNB4QLEA7LU1Fwz0gWzqhQKDGsTy+L
QwKfmcSaBHVa9hQmuO+EhZrnoLCvxfiWLzbr45arc+cOJH3g7BDBodDWmt3emiG7VkSN7VyTlCDd
MSuXjPnwUjrttOdpSqXEnejSi1CfmHDOIn2DlwIdYe73fihuQRoOYEqCaU+uh/fyEg0SSvnR9J/D
MPlqB2PaFp5bX0yZs598WnKHPUzKW2xoq2fH5dmNNPJa94JT3fhTektD7MHchY4J0MIggEMmcL7S
ZK8mvOBWY4EiKIblwcrt8bp4+n3tDHDCoP0ZQsaB1vgrbCPl1JAEx5A5aW58iNaRB5uAzMYNPPb/
Tkthyk93VUIYp6QngsDcPuhDteQYRjjPAcuu4D446gsc2VMluEb06aLI+GUrFtK9MYH9RLDsEGwG
0wHZduR0JRGb+VMaFvNIQE2RPTHNr6qqu64qWNK1L2p2EHu5CzifuKfz4479WRnj0QkgVUHd3/tZ
qze+N0wPvZnmLC1p12cpo0IJ6fEWphzDz0H+ek5gbTN8UNEYosvkAcTBs3b4qNYdG3qakIfata8M
V5iHZP3fgfLTzpvXlbqJ+cBtGT/nSfBBVny55KYi4qPcm9RLv0Mz9jhfiFeN6eS6xD79OdiT6R/A
L5vKH+y3JIzzC1yy3ZTJb71wSeAAnxDfLLETJsMp8SxwDsS70XKmcNMMaVLrZGuqyFhGmHGBINog
HDXI8BTaYJSG/U8ilr+1C2bNI58xVlzyFKFaRTp2X0A+M4DF3DVJ/Atfb6RUzyhKanLYnjX2G7s+
NgYWeXtO/K05y13rMIdc38EQRk6QDwAj0HxbjAnCZXPXDsUYuQ1j5MRxf4Vrf2vOmtwlqZl73ngQ
ac7vukr4wmTDK4kbnRjLjQ/FiuPKjsI79xsSOQ9s8ikizkTJ3NQ9cJSFqowtQVFs2CvPgeRlMNaB
pg+n0LwtzXznx/5XGL6MubfpagAWSEioyS44fv3kHXtJewJ785Z20zaxiaUO8mJ6TI9lMVontwF6
mH3x3P+zEBLctCQ6tAzmyGrt8EAKUG3Jc8SZzecwdDZc1/pr4j6gVntXjH4dJ+UQaTcfFy8kQGlO
A2H9Mr2CfT7NTXzyTQ74rHvLdQZb7OYcS/zM5Glscna8WJU2toUcQLl++2zP1ciK1nmJ67LkGe1e
gTV7W3ek5z1BoWEpT5QyGJ+XMXlxNNxt5veNS51STt4xWExSBgsJLMhH3L4/50n/galOoJOmAcFg
hzNBy6fSnx6SuZpOXT0WSHzTQwvde1vIjvi3+TIRjTpaWQITiF6X7z26phK3kgt9as710YMQwsx2
/ETJHAmDcNtQzIJYZwuEgwIuFRQ+PmHYk+8Hz60thiTjT4sHKTKX4zCkbx6ioq0FeWw/qK6ChchE
pTEGmh0mLA4g19xe4o3VgDi2DQOi4BwYOxF2XymPimaZb6wpcm2+HYbmJTrBw2dND+ySDd9WKJQt
XUuXhNE9z2VOlkLo31SZ7OND9bzo1D+V1pwcrLjhJNmW4d5rQMfk9a9KeYugz6EfB1JsB+xu3Cpu
OHGjuks/Np/+QId+ECyjmPGCdGyWHZUDPhs5Mp3kxXVLJ0qt+jqPEP8K8y02q6eWn9sxk1HRm09l
nlAtJb2ojWvMYooRc+bvfM96sgX1hcxseK1OvMYdXgtt2mXMVjAMwO44BWFNjkSjYF1X/yHnwpOl
CdvbcaGA8NfNzqlSOvtcoIcjiPZ0S3CzA9v7UYVOA7mPsUNjxh+IAQ5kuN/5iu3s8KGqLCRgHWLy
ZooCLi87AP30TovsIzN3sZrsSKx3qCEPqMULrlyBz1cs/AwLNe5XikI5sdtsdfbGRoZITIdhkM0Q
F3qwm1nnWluHHzaX8J9y4LejCm9nQLvayCE7gcxLt1NlPPnJ+BbM9rHP68+l908pSVMuw/l1aupz
FhZ/+sVnDxcQBvEY8mwnzBwokqY7SES+0z4lLCGEsYwbxnFyCBi6zhoINTk8Tu+AuGUaeuxWJWGh
NVNPcX+C18SPsLfz8Gqtw8xC95sYQNK9Qpliz6MdmX4yn9JQvs6tIEmMjLow3YMfh+qovfHRqQ2O
GGmrbwvpcK8buKA4Jtwzv1H7KSu53zT9ixXAKp9iV1wWoibXBBFf2P4tkGCAzH80Td4rtqmIsgm7
gsM6RJoK2RW4L62d6s4qBtwBDXALo82wUaY0lixZ7Yy+5xkTWDcUR2mXZz3YlRD/FzxVGGv8ZBcT
/+IyqJPwive+Jl5G24Kel1Pc4DPKjyyxvUu7eC9DQGxrbHrBEDH7cvKzXwaffhj8qoKWmNlR+1W8
lisl7miZoscxT87CNh2Z9rNnz3ceKftI0lHIYnLXZmyTdXcExSTBnGkuVzJ3Yv8dU0LMGS/Vg+F5
31PKH1jZ9W3HXAMOFqA03701BCIfdoWWx0gxc1OquPw+IqvkB5YCvqKXM2A/SHa6LJlSpVTYpVw/
P42hr5OJZc7Q/WV4HwT5mLzS1qZvYSH5dVIeQ1aCrKVeoCtWeyAZ8w6fyLPrdO+uyW1iEiZGmNJd
+Dc2uMovn3lwPPDUPeXdBL5voI4aS/GHsS8kO3P+NIuhirrYeGVvlfLqY22qGpbWPlkZGrNzHVqb
EhEFsiLjEoNbv6MR8eHr+i2Y3IOTAQNhhWuA+6OQ5pGA3atEdnuIdWfV34nQOQqHrFUdUrIbZ82s
Ys74xPckqyzG0HX1E3b0uYJmHDejl5yMRhPMwXDKZ37ZOrugFX1kueEbrCh7C24OYi32WxLLj4HP
8J1IrppXiF9ByDQFrlz4YturSLkTT5NR35LM3ZZeQ+vFarPbZOUvqLRvo2EE8tZTx6vUhyGD5abj
rKZJjt3gEYiHveW4Mwa3/I30SHVemJidIO18KZfVlR8A5fNEcnTNZYVJu9fCib8my8n3jY0yi38V
JqdVQKOJWuumXfLUKUxeZm1ChWF26CBrmEBaM6IDHMXl3Wiso1waoCXDtLedgE2lqraF867c8EbX
4qUhwtytahqnCqNR7swYPUU+tGeoyY/FgF5qXfO31CHinClyzvDLkToiBAbAMKBkqyfjnVFJxQj1
xAW2OPZhc28AO+bIkTxkLQ0PgxO7SecgoIZZMexOfO78/A1VyEgIYPHxziAthILhEyXRO9uv33qO
l4EGc5/QZTTr2t+hGt5aWZdfQzZw4fqC9GdLPbLXONLgCvaiYlwbmuERo3D3kPtMGCXmVozGLacZ
Dgu5LvMdICt4ynl3AglnbPjFj8WQPmfL+G0z4V7Sa82C/aZWDQi1leKVQJAlYKN24HSO5qvp1fGm
5+8MscOAFJKN/SAc5y7WURMiIu4HrlVOM3PWhfZ3EB6UTVuHZxEAN54U1ajkjg477dCZr0dHC7eD
3LXrTe8DEaemzt3ceEYQsFIj9DzKDi5ylz0asrQ5wIBaSjqbFMFqVE9D9g9dvKRkjBVYBTqY5LZx
9YGfv2S1/4kvwDngoYK7uO6GA4TyRlrOW+YH4OTZyLrDz0SygrM5C6ASBte9MRuPY0akx3bkdeE6
Cbk2vazhFkILz/h1OZU0+XaRYZTSD7+tNwhRUO1pHkvZYPkR929Y6OMqhWAG3tEr46htCSYFTU+N
mwJ8ZZMsEdMr+Uj4prgsvIgC5YvXL2webdzBdVxPFIQ4Spuuf4H/UDFbrtldxLdEB7ho1e1H2fmg
AyrsLpDMeWGM93RMYNSziygXfspgv7loiJqUgz3f+LwwMl7N58EFU1m0Bo1Ru9pmM8WvvMnv27qM
eehVVMA1q5aRkdglbrXklyFSk5iUK7K2vuMPeJ9wwL347nOi/4qh+eqSJefbXnNv1teytfDQScSE
6aC3BVi2jSp69M4zvp5poSrDOm8zFvIuKdRxNN2OQwOA9NwbXufcPeQW8yUcYEixffWeBiwpZgIh
2NC49fDRrtApGLkBMrRvuTOW5gGVw6Ed9cuUaQhd0xRCTY0/F8F/2wAdCljg0bOn+FLbE1a4vxwE
FatyTrvC2w9VFURGH5M2Cc5YMT4I7sBPMYabmmb+oeI/3tflsFA/41kgIKJ5BrU6vgVrCpN2Xk2s
dP5gJHqjUlgUYIsh1ojh3oabeKKAvcvC/MIgkA6lJvmazb7mzafOnuHduY15H/oUcZ0WD4Dg6S4J
sJ1p9Ka8ELYJWo83ayoj2rQHglBce4Yd+x/nZgrhRDbuKQmpKBZpqKK6Ug8TmK+0ENZG9iahz53i
Lx2GBWFkb+YvKOFGYKYXW7WXRNrsoQfBeGO+4GChGFfmf3NyUgZ1e8j8r2Fm/AmQjNH2AKTcBsRX
Zq//rduaOlm/PENezOGGM9rDuVExIMaXoSETGP7w6Ul3n4T6q+y4bC4e0x0XXuTGNOsbI7bfBkYE
16J12RMkvMFxuHQMbUbbIlom/TMOrHUjj2N66ZvTbC0fRRgc3dQjfFUSAM4aXIHeOnifbqi1lc5W
rmEt7VdpRA7Q2yU09Iy4rS+dwadKGen7nFNrSOUfA+mFdAfsTz2ljGVkMtqyM2Azw+lljmv8I8EL
8pnt4oUkv4aOLB2yJSdxql2nGTN7MY27uByOruFx5Cc9sl34HjveHi9dsvOZFQkCYkfp8TdZk2Um
2XTCaEvaDyulDKb1cApwJFTiswutYzOqYqPuHCMer6XZ58d5mF6TaS4vWW++tan/gZh82YuPhA75
3lbWXz5ez8Lpr3hzicfU7O8Czi3KbD+oZnCWt6d7YlXbEALfji8pgAk5/cKz+WN24Ys78WNYLJZ6
GRdjOHruNl4b7KVpixu3SlFlifs8my18Iy5+DhoVnDzLWzqQP83wK1egrTEVSZQX1a1AFQ4/d0u6
tzi6/WuKDC1CtCS46vDDS1jl4vsUTxJpwWvTEztG1J3eUC/gRdeGINapPU9Fhq3JWPYgBoaoqskH
FyK9qawmObg5I0xTDYLDVX7fpf097ls2XcL5hL3AxxqwnFoYYoyu2IYGLblcYBJqUfxCDABCGaNg
CRLBjbgID15JCRBn7iYdq+7AmgP2B4a5xi1P/bBQL43bp9XedHD2Vktbw3bAc8qKpYF56wYLG4KJ
kjPDpgsvhqOFZStS8GEZ3VsjZzFoy4dxzQsmKUIJiN8J32WY91nQh/cU5bOY8VWpybeX/zhbpWOS
3R9DcCsNz9VyrC9weTRQfIicJD7u6W2dumCMVInbq8tAgIij1OrXLEBuFnJ+4fYEbGQIeNwYacTJ
+BzUgG1Y3lDQJC2iyQrcEQ+69KUGvgZglzMrGSX+wbQgD9QCfNWweBisHaxBDteBS8AmoWS/RKSc
bgNfWvvM2vt+tBnMpt3sXGZC3LELcT8n71iT46oog3E/tJatLJyH7rjYDAgo2HbH+IPtW3aEUyQD
RbB83bLQWf8OmpyF3Vi8lo1JPcrhTsJSaqJfzTHIiX9D/Nfbqc4uWnb5Po1bPJeZh47UG00G1NYP
5gVFLIt71ogCDPPkOSbFw3TOusTL/Ds1F2MVwxrEm0zwK/hwKTaJkAnVZNncyLMbu2/wVoq42wYq
/l50y7BnJ/gWEAG6EbTm4Gc2U3nwB7g6YwCullstDi05ilv2uYRA2Qskg7U6jgauxi2AHYscnh5v
OciSbEhVdyzGxjtw4/mByfnSzwuPdeJRQZl9xBjPINK9lMGwPjnproCc2XS84Xmzp3fST/BTNRHX
kmqDWjQ8J3LWT8UcGV0SsnkDyGi0DDo6vRCrYQZjeNzFDMIYfmazGqzQ+U0eoEzR1aRr6AgR7Jm+
U90dO56jG6PpAPem8qbp/B/PJLBUhUF2dJ8Wv+uf1/S9tMOjTL3kcb19DcOEcNBXzF7SNORLBD8Z
VxQDiOJb9GxaXN5EPcVuJBww7kbfpqLXrydNRXZtzqkMSuhvN2XbHTDmELLpKl44PZ+poZ+nTTHI
n6CXLxx2otxbw6oxrxU7kfpMUtPUJIQmXdPt5rpGBOBoVFD6NGHPXluHtGhmvGbhd1ODsWiBNnvN
eJUZM5OuCqtdP1CtdTN5twQ1R09AjnPtTBFCEHaSN1qyf5gpzPKcW0PNZX+JdchPn/8A5WaUD525
ET5G2Y6AFRiTydp6auqPqf+gZ623faBfQ2r7J71ze5aZGYAatoSlQpzYwFWWH/hHIOLVPuC7IWvP
cKW3bY43zOrGn37lgcRZU3wOi40RzywOc2o03LKYLczgEY6D69b8E4DKybQv/Ap7Shzu7TxUhzBD
2uTbOeVX9Yp9wozszH+jA+mThAS5kL/YZaVZMiW0r3hHwMfiaE4YIMCKm7FmTo3iWSbpQnqEY6Kl
ye1xtt7nY/WB7hyELgXPTRu+ulJLTjuwrOcMncKU0yihB3D2oOTv9eDYLHv7iueGeQjnpL+Wqkq3
MQG3Q872kLsDY6Gi4zDi9j/GRP8x4Ot6cmjy7a2U82CYPSmv6k9dan8QNLxZGi8/O/60a6s7HZO8
dYf4fUDMwETfuJY1tl7PXbjxOCurGYitwxu9ycean9lyny29+9hKnvqMxckWkjhn+i6OfigBgmqi
enIgORfOZweyzRgY7Zul/urFHfejyUBae/qCaqXfL7Xkzhz/+qN7L54Lm2m93/zNYlgnelViVHXz
omN3PhgwCTrkC5eZ78C+J72VxSiuOjlRPfLNw7zMUPODgAD4f5B1XsuNK0sW/SJEwBRQhVfRO5Gy
3a0XRKsNvPf19bNAzdxz4s4LgxQpkoJgsjL3XtuyftWGajfVGAdMKYtXcrgrkPek/3TxxQw7gwlo
wbS3dd9xX9u8ZflBz7V4iXqWq5Fq3+yTGbMngHlg8es/VWNCOAiDWq3RfEhITl6RI40m4/7BJb85
C+Z2P1TGJ8qan4XWT7EmxAl0exL3JB+w0IanzmRd59HeJ58C5dl3w8veZkF7L0YEmobOI062l6iM
mfj2tnkkV0ARc8J4Qw3NjjFcwhLU3SZ19Ty07DcSndum0T0QsfklLOaNYYp6Z80E94Y0ElZmyjK2
D37COrgI1rSbsZxAA3b133QWW4U66zXVE9HTDueWfryB1uuZYsaL2ra74MZ9GV0kIVPvs2JMg52p
Ro/uovM9nbIWO1P16k0IXnCcvSWOHo520++rIan3NQqIhyHRLKuKiHzNWaOSTTGXZXJ+y7yH0CJq
toq9ozY6gLDoj8d5+snUsd2UuvV2vml9dBX6GwAfR0I8r9R/2TmjR8OIFf10SujdINQt8Dv3SS03
wJc2camZVmiU1iperPfUVDPdJduNzO2o3dcw0e22S3F1F2OzZp4PnCyngYpJ5BsQN8yUEV5JA6++
lNmDZXTBLnAN5yE9D5QzoOBkvuq0fJzCeAnVypp33F1i59lODNYpRJqWWnIlJmMJySprsF/ln1Tl
FxQGiGgBJVBb+qSXFzfHE+3ait01fbdPhpvtZmhR8/sMWR8IQCLjQRBWEgvyC1qoEkbiRSvlDsBU
qmyN12c+m4Xr8O3B75jkj9sRyGGTOgO/p8XZk+tPIbnaEDtHXKERBCu648nDZKLGomgr9iRQfyYM
Kk9LjsLktU/Q7LGSu/G0Hydo3BaJqFOP8EJVGGZyK3rpPesM+meNIwOdKYaQi4t4LeXIsoocbvGQ
YxuM8JROfXVLjAI8eVeYh6FApMUQAKV5tMH58o6szGSxSAzvUlxoFYsfjjW/ekQUUKxm+SE1kOiG
1DNNnJ+6tKTJXSB4xlr0nPeQHlA5Znh7AI9pHumoe2wQvqyt5QrWWJdoZl7M4r9ZAweltEkxfJrI
kexM/h478OlB+ZYjYNrV/aoKo4/ead2dAV410/6nw56DPMZEWqKa4Bha7t+2td5N/48CzGUDJCAc
ComKMJg6zWb+s4faSmqpeQht72Z3ZbwXlftakgaL0Ig+5hz54N+kwfETZdceWrEnInNjqzHYUTNw
7SW5wG3ReiaeDLZ5LL1dTriA8KqXMh/X0gHdYSDhWYcGwWkVf6Rrc34jPV2sYHy+xqopttPAFbdh
YDaSI1LX1Qvc8fDIq8vNGCUpMS0PjROTZdvHYG9G+TfP0w/LBHQxUjmukKAxL4hgA1f4WxfWPxM1
ukF3Nr7yBGQZK0Y8+x3dJEokixJflut6iN8Gr/sdk1i6Fk75N+n89uhi+C3zGXNE9WOsgJqkDci+
PGicwxCzYuqAaeHoNYQdvaUin1ZehBg7D7oX/Mz7YAawbTBWVYpYLDyaDDV7XfD76FjCAilanW5o
99VPXqmxroMUtn3vG0rJtwygHn1XhFY1RRlOMAtvOOpfZaOYZ46G1KT7WOwOWVZNN/6rTHSaZ7R/
v5x6jvYMqKIrElSanTGOKDUee4IAczn/6KXlET0tXqrCL25N5/5QnLCDjnmyCr31LZSajDz0LqjT
pkOBX5ymIGQtBy7IQ5vOr8bgpJiOZbCaTJrWffdNNzEnKql2o9ZYHtLuR0DECXMzWuRYMcFr9u1z
higXPQSsPkRaRz0p6oRwfM8j2ybCS4GT7Zzvdslk1NJpfBARFCmtMWH7IJ9Z5DEhyPCgF/lZ0ih1
cKReTTf91gQ9R0TStWyt6tNhXrSbPJcWeopuwhnwy3qK7I4459XJMxlKNLA8RCKih45qM6XtgJju
QX31675ae13XbXONJjZJ6DxZLvMdBxEo07hvThKWBGiRHBahnLAZcyPjfkbH0lyctv3F2BrKRJJu
nOrctv6fYoa5AfsbqxGDnB9uqoY1TPxjC9n4heyRCxH07QrkHOPDGH3o5GpQPI5bcUbwfhPfjnqT
DHkM4xhFxt8dOvxb6Z5TtAN0zP+kY3RQZnBIaYkaADQUEDAoR6Bee7QloizdS1pkLygy1hUu8aWx
mG2dPJ1BmIzZxs3JURMQvlZtR81cC7KR8fWuLBhBD4T0dsU2IHokxiSc5qgaADZBhPCPvcSO2CrA
PVqDM5zkNxxhTKxN2B+oT9jJ/ejVgMG4lhPugiy2XtzMMUkB5zu6pJWtiPpM9241RSvEv0B09Xhr
RqUuyo/WvnMwhmx4GodQvE6LZatkjIE26Oh2SfGCACM/WA7r1BGt0ouASci6z9YUz97PSM7Bx8zQ
EDMIvRHmgQ2LqHXmZvMlNNNiHUyq+lnV3coAnP1bD4JdCpU7C8/gs+/85tF0h5s0hDg0xvg4Y7Lb
M5sjpl3AOh6LJF6zbmbE0S+dSO1Su5ip+5DJ4i9cL07/0nhD5KmuiWAQ70TDGXSFwI4NB0j7sJsG
PPw0MiDoS7d9g2zGoqNoyPcbGbVFBTrmvpLICbOYgT/A89Sqxz3BXgiGHarGWpNEPNEOp/VhPR8k
4vXY/RMDyMWrWdM8vY1+/0p0JP11kQJ9sokyin/HLbX4B5MEqmgKXdePyiui5ZakoCTC5JZHRING
no9Ief6mJoKr5pIAlnyglMx3tdVjb6MkaqJDm3aP/jifgzJ86wb/lJ1Sw4mZw/GfL8sc5Gh2rdqG
ZBjsocChEGLmSxJe8L2w8bJiAs8MhhfZQPvTHOk3RH+tKX5ucAZtfDNnFEm3too0bisW3mcZTM8I
yxSkVtqt3ifJW39LNbwz1tlgNPlZNh3GwJIokDamrUtxLRfJfZaX1bqba+PEZvpkdg7vXNCxMhuF
WU9S6k/F77gPGijG0V9ZZZ+sevOdmRDF45A+o+0zB8hPNSLrc9IkXLVO+mzPPk0nyE1IG1RJt7rq
QceXZIz6Y/pXyQa2VtKaT1X1GEQjxiTlDRfjjcyu+hLk8be29eQTikRYPi4GGj0hj0lIbt37nT7h
JB6ROUlK3zFWewtLLd5K+0hT1T7C20U1yOXRPupI72cq6J1u4RjH+WBRbjr/d2/52f2hYisQ9aze
Sw30KXAjziodsiBOFDnUvxRdFob5c8mAdyK1fofFCZXlBFqpZzZFlePQbtGT+Gbqxtrmk+ed+qyT
p0om8uQ2hbdPi3bv0IgfE3VsOvzGbY2+zg0izmJA7JMT0PnkRMtIbMMieFOVH5wsKzfQ3rb9oYzl
xg785HS/cYI8/bp3f6i09RobrAnCsobCYOeMYCmliFxgN40hy5dfd4dAoVzI8EhAiJoPnoHWFjjM
thvZjFNE6jKVHI3q3m5OaXN2rfE0OtrZ+yMZhBDdmVMnMaaDHkNOJ8pzJeu4e4CERYSiQyPbj0xx
9GdWB0HBsbXcEN6SbrEHkOIhyoMbwTCv/ag6486qULLFNzTCcIMBg5/rgCTycKZZqPN1hX8R+3eX
zJxEUpD8UQBgvkFZd+KsNSitN04PFzX33MPYo0gIwsJDZOKQXI/82JbogB8cF69GG/gLVms0Ts6y
Ne/b9X5vCLAORxbBtePyn7rfRJNz0TX2CugPyyAIBDPVMBxW0+JnOWJNaYd7/E+raex9ApXajyrD
DjH3BxKFglOVq45iY1y3hmEc6uKXwgeBfZCSD5E9ne3EPJrYFI7+tvJSvYWP8mQHSh48EkYTJGV0
BX4J9L87VY8Xm8g8zA8m6Qx6evJbGnIsGcA6TiCmCz1eRcD1zu+TJz/ujWPfL3Y0VI94w8RqJE9N
FHm9SQd2zYQeolmGjOmYZI51tMPRT/xUV+SrIoBUNHXA42zrCBUbIls219uoIrlMsTs++XLqORAC
YzOltBpwNLV7BOZ1EMRYJXsH4Ki1EWnX7YkqHcG8hmLtjSP/cgiSR+Q8RLNVi3tCjUy87ZAlSdbj
ImitQC9H319pyHaDgPs9i1golguzeyzN8hAyqnHD3mfsW0PfgHceqWEiC2K5t9zY+S0yLX0AGV8f
neUmX365saMRdEfFCmpBkVeFbo9UA5GZnpDMvsckID84eZRtpAUkHZPQEEO1h0owGHDhNHP9ue0Q
V6REmvW5Z7HpqaTsmNO5NHvrqWtxRnmt/1j6zatEEnGSocuawafmGZidqupcNYN4bQBzL+pDecxA
cwf9CbgvusvWqhlzk7Y5aB+jokE7j+hc9RKgGavziVZgNW/pFMOjDacam1P0Xs3ilaIZcveQOi9y
Usiwyvq3KWh5VyjFOe3RhIp6z7npItkiSvymQz1d/FJwMZ/Sfus7GDmo4STaQ4HHTKZ2ssJOm6xR
NLCnOIoUWEMa32f//W4wVqLGkuhNagfRIaA7UCaPxmPEev0HRKOBsF5BACPpPltagsm+wDFixsX4
nsJc38IBeKSjP8HTcetnN9XPRdCn0GoEQOpFfR5Shuxi2w7fiPr+3gXWtGmI9zoaSUs/vaHJzTcv
GBcFCENcTvyVUSTXNhBEOTuc/YW8MIhtdnlecnFCLYV30+KCMKS4Chi9ByyYhwIJuLYSzqPu1U07
4weaYReGmwJM9NTRDzmY6aAA+FkHyLgVLPsy33B6QvRJd0ZNxnUpJbUEXhuhg3tOPYCPtjp6Sb2p
uuoXERoBl2ikBmZTEMah9Q1ScruzyvIz6gq986y43gbTAP4ohHvbRWR6Opkhn1yib+jTZ9aqY59Z
aKxEFko8bmz0DCqyHHZNPIMxxGdjjPW8yUP0u6ZMwES4EQk8xBa3CLrK9Clu3QCuUYvQuA/WMbsE
UU/+brbLJF3lJIrsnYLeve8mpDKZk/GgYoDkE05BVJfboCQcBa0bJtN5Y3uf9M3sJ2k7+XkOzWdA
e0hCCQg/uoHpXADZbT05/OJdNzhHiYfq7Z8uan5pVdVJUntwYEc9TZWLAS2RcN06+LqpZxLcq2j6
q3CcAyYtzg6TonXt9POD01GcN1XJfFhEwKAnYrfHxyx2hu2Qj+L4daMi9xjbDC6Bv4dbmUCX7OyD
gxbpIRwLmyL4I2BIsSJVhRGVve8SYR1ZRgFgzcYuW9jpx8LC7s0IwmD4jZKtwzZJgRm5AJvKGPk9
AZe0PKNTq+QvLv7sJUFlMvrjvGy7XE/RuHOxZjkgNvbg/v26dtsRDdpqmOxVQ9VwAsvnnO73xH/u
wVl6ijw97sCF/2BAKLaJ5+C2Wm4686cxZt6xiehjlCYIyNozJEPitRVGzjljKcJuDQIgq/ALuWNT
QV/ttkpeHS+zTk3fT2fHiubz/R6J4dj+2RtX5sgkH/Uac1eLqjqfyfuaZ1DLGos13fPcCja5NWCd
sJcwhnD6CTCQKidKsS5U5MPcbwZ7sg8GmSlxAW466nzwEglioGEAPQqHGpHABPeks4Ae5rT2EHEW
224e//fXxfJG+VCD0Y+yS8ma5+QiBgjoybByqdWeGSwzswig9n9ummAoz3N9KOYiunTIneJcJvD0
+6eupgSoHJUvCrLg/M9Nl7nBWUxAYSzmlZ79fTa7UxLP/nnyWH1m7vzpVxo9bAG3pCdnp8BayFb1
CatIRQYjA6Ckpedf+IsAN7UGW9S+0OYEhTgF6hwtbxVi1a2LSR2HYQhOZDmyEI/Ts3Ceq0CHl5TT
I+q96BBNTLzU8hcyOY0v94fkMQsaJlE0ffcyQT6y7ZW7mOY8Mh4GfL6VbbKpzs+4dluaTlP0zrqu
WptObd0wsRrbrEO4bIquPxLaUu4LpFNE7HTlZkgz7wXmIFMQmomGzOYfugPcKdzkg141AL4SMiuG
M+yq4lA2Q/JJt3IiMsKO30xSxdZ1YzgbrzbmlQ0UeJcGsQW0q0EhNUTwUgJ/lxDGciW0yl7TcW/O
FTKyB+zUnFOQASJD/5kD4Ac7BHLS6n8n4LuQR8pfhcEhXRuVeZ3q9jtht+i46jh5slrazuz7b3FQ
brmMg2HXM//SkWuau8jNBlfsG3sC/dopWmZutUdxRXqleq6k/Ih7mF0IVJLW+AFA9rE2DPevrjiF
JIP5y1hO1q07za/5hB45nPIVV1n+NXWp6CWm5iFtQ2SdTTuvkQbAcqA+fDWW6F9kUT2xsRUJWYv1
ISrbSx0OH4BaJBOXCi2JyZK8LVV+raweVSc+jcHNkQFrR66kjXTZ8J33ElXSOx+XcpFiZSVjKd5T
h879wHbcyMFy3010hkztC0WcIc8ix6ClHbjh5f67JpDyYS6j53TurLc8ud1fBGQlvjmOfq2X97eC
DL+QKbB8LG9o5eGM6svpNl+vNWy9dhsJS3F5sefkLDR6yznff1cL+0TSiv0UJ+xoNiEYy4tIaWlv
TKee7+/ggabA0ZQQsbF8Q1lLAXQOoPH94+AKCk4GDJ3vzyKEpYdDd/x8/zgybC9iJJbdiprunYnU
/UXJKJybq6zb/34HlsIUN0RQLO8fDlG4bzqChb9eC2VpHdIG3t8/Tg8KNQ9iuvP92VFGV88vIwys
fO/7j6Rfx09JqR7vj8pO52dk8QujmVeIycz3yWgxyl0+y5V1sqnH2djdH1KHSED0vjrdP8uV7q2W
tv210UFzZGps3yPCyp9kkqPp4h1AHQzneUCnc38Iy48B5bJJ7g8ZjpcbX7fia7vagmF8rAZsg8vv
Bg3Tsqpsv97fKHDr1OF7lSfOk8X/5f4ae5rFeXYwA9+/f54n1j4rkFL3ZY8AQrYO4V2Zu64Q3LBI
S3/HDSJF5tH1s0kM0FlP/fv9kWPKc6UMVuGq5wXRcHXbCYh9RxtGZYX95tXhLXZc/2r6ofMG4eUQ
Rr9TaL3X+9OOFz3lTSO+Hnmh+RTT9bw6kWm/MYl+dsAufj3X8meNWvVfj+TQvkBlab9emWv5YnPN
+XquHqdXjBL516Nkzt6sIU++voABgso1p/DrOa9q34kE9h+9HF1U7pQVwMJo5w/OdMWMEEJTrWoM
nDwUdONBvAC+Lac/Rtq1tyT1n9DiHzOnQmui/b3ubOPRMmKm9NFg7hsCf65MXTvWHYu1zCTVncLR
3UxhU197HP8nLzQOplg4KpyGVk3dtFcSMhUcGONgW++0AizyoXvCM5bCy1vYHYn3KImCfei8IN5H
NaZoUGlnsIdvRshYXpGFigy0RjJeuQlBLL5+FuVQbhSLY07T6oDZaLoyj4cdWch3d+7FY1ak7l7n
yef90f0mGb1k69aohTOTTA5RTlQWPmslwag+rErzaITuEdeF+Ri20nwkPSi+5MWVOOkKqcFjw9J3
A1eQ8AjPx7kz8sfHNjKUqpJ0MT13GdLEamXdrfaxKx4t5J+jNdtnv8zwqIceuSAMXzUOXkYRXHUj
v6MVSAPnAfZivAuTlPDwaPZ2Dr7Qh/vDRrsOUe9XpkbjJUoBD6Vl6DxA9AbH4WGnAMDmPdqp8B6b
1Nr5aDNPY1D7eyPyPpzlq3hx70Kl5d79xmUT5XRDDx1VLP0z0kuDAQdXiernvp0abwiOEYWjufwN
9x+FHTPf1my6rYz5dmmDHKvNGRJmhIki7o7FylR+hoMaC/tDKTAVlGAoH3zbi7ZQ9xnu93GHYdkc
V0PTjtdU5sG2NRN07OFzS7fnopZved8X7vdSRWvNpSm/vj+0w5Fg3s7eT1YsH5mHn8vR7PeaotYX
ITJdTOZXOzDxtfb6mEDNP4xdyRw0wZXmQ/7wBWZ2RLgUbnbwOE0R5EpIwF0GiFIWlUs1A+Bgqhp1
nqn0rScjLbuDI+UPY6ghNml0VZFukIPebxbzBYUFeFB8U1Qz/Y75KyS0ocqRpKo/ng+Jou9Z7CYR
xqzMR+8Ng/ucd6m1jiOi7PBLzJ0RbWyrNBD3Tu6FtS1L6XNBBbvrfLQf0oQ9Q9XHeobIsGnIIBXB
sQkb44HF2EvW1T+HXDxGc5Jt/fwd+sRDTmDbhpnzLgjNY5KHR7oi4E7L+iRBpU9zzGRZPIb0W5jI
TY86Z5iC5ElxEg7yo7lkwZmkOnAJ+c9jmF3F8Z+HoegnmKS6gNZZJdP075eCrSX46P7D+1u1sAbR
Qy5vhTYMA9zQ2UiAv17xX+97/4X7G3DNpaz6r6f//bFf90WR8V7/vOzfn2CzhzSnf3/aP29/v2ch
z2nIC//nr7h/9P25+83Xd/zv7/PvTzbv2+mf37j/mV8fef/hv/74r8/5f9vh693++8Vf72iCE5kH
CzEQgUANFAgyj/pwB4XhqaebffrXzeTfYrNcxtR/xia+TLWJQV/nv2lF98fG6lOsVZjdqto6UQ0F
LF7VO3REeZztq+fJ6lQJ0qL6ase6BrNSjshKlvm202F1IoWzOpWTU57yKvxLa3PYetWyxMyMv/Gy
EGvzQJIQaH8LZC5OMh3FyccWaA09ZdrsZEcEV8waPsaIq0RF0gRsDPvMutZftTW2yDEkJWJcZu7o
p09QixChZv5ZZTI86TSNTn5VMX3wE0SwppVsSp9AHkXy6Pl+UzgB0NepzlYZKohTMpItMlMDrb1l
uUl2MHaWAldIpeL3dGohTqDEv5gN0hE0J1uieIDotSTlJjOTecLF5rlPsAHyrWkEHOuKUXExN+gU
DaIjvfoUyOobLmPkxRP5RoYyaPZYnyT+yOPIef2qk2mPv7bdpm661YKQtpaLVJwMyOSd7rWNk4M9
kTfi5TNWZOK25qz73grHPMzVBQmAs8fAuEm7+gWLZYpw8eSiAn2gxZe9R+m1oVW6Elr9UjqmR9kA
8O5JAtpHLOYufox6Klm+rZpTYxPZ4r1w0SoUvbmzbftZSFUsHbi3Oi/ynWsw9DV80NetIq/UNHC1
1/KsQpCCAXXH5ALip1117m3vHfNYe7R7/3fHeI3qYJnppAy/62RdNRATCCZWq9K5DMt6XhlI0+rh
zCxeJXRJxiV3k/b0bzeOnY1t93C8YKdhEMmupJbNhHuizKcLhp+NqQYTv36FmAB9/tC/Cl2mW59G
+UIUuTSQ22nK/DLHYdxKnKWKBdCx4wJObLjDUha321R1l1MSOdGtHZBSSMsvDzHyl7H2n0bPSl9a
ibx7xD4TsDJaD4hycPU5hwwTYkDqOlBxc9+2M1e8diww1f6ZG9FuoO6h9xv0garUuYVa0l7WtNUC
g1R09ULiilylcNvecHFjZDVWoHesE7ocGthh90MsPxrzaoul/FHka4qjMtbDO0BN4iCNmtxX+qPO
CHUHK8dwsYIliasJbzZ2STmSnWZTOSmV3hDYTLui5DcEaa91M7FxI/c5W8BDOFA/YMMz5EJuv4/N
cPvPER7kHv1RndAETqajgRE3FFd62f2rLFlYM1PC6sXcx6kWEmPqkjQDZTPr0ad7M//YirZt4JGZ
p+08IScoVlzaDYtDDYFoNhUHDTHngGMDn/nEkZ+2fo9/kaEhEwMnyUuONDURfeDv05CxiDHP9k5N
8Z+8wIITBHrp7uPfm9PSX6dWfDI8cfaIQ41bvNGJH8bHNmtfKjLu1h5bDFG9iQoTVMEi+V7hvCd1
uWfy06Tfi4bsg8Rntq26Hhs+wNROiGcSAIil9NJbVEv3oe3CFnwbHUV0hqTt2DuvXw89nbwk6A6F
mLKtQq0+yoZg9NBFTy+6gxW58ZXIJloj+SpQ3ptZUwl3mMJp0Hln5kG4ATsc5WMzDxwHxQU/PDrO
zHptmlKT69ZjCDOBsZF0sXWGjB2zNP8MTfKRdNY30FtZVpIDBTNkZUGjg4EPu9N4Ckb/1rRoeRcv
3IBR/YGC47MjwGLdgBw6jLA81NI7cNlY2pqR7VssFCMiAKv0TDg7LFmzfEU8uORshp9+GFCkefOv
OhZQyWrrGVRAfZ5aQW5wxTb1Emx1OMN2mVf+xYLTPLaxbh4L2aa7pqg4lXa2QFHMJ3X0x9m9F3FZ
4oGKAbgdJy6IphECgxVco6T+njro5KXrcVKpmn2XC7CH0gVXQjtxMyjv3W/jl9TDTC9sm86hL57J
1CWvia7k0uemLdNi3kAoOeegScLCd8+AzOweBz+nFWelosbC2kemcVs4D42QsKoq/WlXv3WJ1bir
9u5cdqsinbZDi/MOU7a8+BWNtXru5KqNh6OJoWCTcDAgO1tw89IYt1PviWXefk4BSqJPkBAKLbvb
NFZza+g37BkLbKBOrhhtyp3fTfbJcZkTjfNHobK9XZVIy3Npn1p2azrLYURH1yDYKXjzMzAqc6/P
UeRvi6wyTh1o3IcgNVgKZ3G3i93i4onb4MmJCy2RnnCRlYNAgdHwMEX1RR3oTxfPmijtZIiGjSpB
/9G3YvonNHMnuPNEhB0mL4lwk4w+i/fpt9mjFPYDabDdvvW6adZxGFOmx7SmpZ116yHhLIg8cHxq
knZl+LAKSZgkmK/d2VE+3GAt5GgRdLRVJFYS1jYftMdVp3EGd9OnMkENsh88qvGgQZxhQIDmnzq+
lF4/7lNadg8qkN6hdZyLJDlpm45tjwrKPAN1TfYepzlRW/Z+1DRpZQmSqWz2WVjeQsKSD7nbXyGz
MNU3zfXoedHGC4LvXtNPYCnNn346oh2ZYK+X4OfSqG33lTLPEFc2JGRABZ5E+xBGrBJFRZ9tki0n
ZJwmfv6JaLFcxeQ1rvr8F55krl99yzPI4cKUVU3cMtOLn4eweFXE0u7U4LxOBbTVMHXXtQQkXNUZ
SPr2o+jG8kSXP6IU6FZRnTR/Q0mx5ZjmIZ9QLJoCOQ75w9VtZrl3cHXbMmm3GJQaToZUNEeqVilC
vSvONBWcgIL4tIX2KaaJLtH00UuJbKumC5uILqF4kyFMVHD39dSj0c74BwD99zZJbB7sFKKGmVrv
WBY+QOSFJANzFPXjsXHI+ZFFSRQgIqwNlMt+1RjEMcTeGwpv8uE03fNQR82q8XsO9p6WGJFxaJxd
krGVfkIVMz90ocZEn2AfJCZsS9OH5BXknGvwQ3BPhbvukijeZqq7kP/NgWfU4gEM49GRQKxCQ8cb
073gdg2m2djIsfBxdYMgd0ICzrQfPqMP/W6aRfjUDeVPs8QekTpvNSYBmqoGRCuEPipIw1UfIxgU
yAtW9YjP1vHKalcx6ZiA8L1WffLWMWNeEdeboozHzYl59sVy25i2Kbie3M1Gkp0QBA9Zsc2WqiNx
N0YBAK7Ci7tLqVjSWKPUmElJBMG8R9BDd3zALJqUjtwKPfwMR6fdTpD6cFH7+YZo0ZWbxLtgrp7i
GuaHFPWt85ziNBcTUl96ge3AhH+iZTjkUNG1ofedqDgJ5r/nZjb2du7tNCQGMJsqBNmNByZJE2aD
+Z52Hx2uoNqI3uyPXhVWO3gwT4zMvAetsx96qXk95x0N0bO2J2Tig4Qc23CG6Hzv0Uvbj0GSOOIv
HHiPqeCMeUDDC3+Zzt08zZvYUq+mVTa7wCCWyNTtAdu+tXexFcFwp5DA+vjHL9saS3bzmM5O/zLE
ag14njCQfP7RwkG3oLPa84D7YcTgWS5iS2LGrS2xM9nZfVVujTXRS23ihIlvoN9QhP24mwRpWYKG
eUzO8zomzg1VHDLeRagqBoxCRme82aOP4B1VyUgfPxg5h7utDWAvzle+qIwtaL1HMn9/BYNGR+ep
16wufnda/EkW3ZJ0I4PxNVeEOI82ZcdcN83t8UGPOGtRda1HiyhIQ6ESpl3zOFYT8l/YwpldqMM0
msaaQ71ruVww+LQdRugw2CY8WRu1pI2ac3dyzOlathVjQtK9Cvq0e7d2yRGeX5Y19NZMxno9t/j1
8hpGtu1aVNhVuSqKKwqwBcPcp2vwo+cIqcwsRnyS4JaofzQ5znk5b0wHSuQccKzAsKzXholeB/ww
k12rXWaDxeKrm3eoBvJNNQXFLiXqYigAs9uWidTq+yhKuYmy/MXyGaqYFEXn0i5XDuDTKeICIjFV
rOpCjRdHDLd6kfRHDV5f0YtDX+m9BVJkE1mROo3e+DLBpXqg3+idKpNJNPjLl7hjmmujqjbV8Gzk
4bbOsmCDIntaUPlQAb38SN1+GbreOaqox7s21O3Kc0MC5gJcWL2/sYuifuOsDMgVuIkQ6DpMT9+C
ornAE3XWCJkufkIB0FSLn15gAI4bBOSy+FV3NJEw4OP3HOsrl6K2cX56YUKoUDe7rO4w3XRSb1GU
/ehSc3EQ/AmQS+6rMAT8nVQPfHfUqCOXwL4X52CMvg2pa1yIi2CqmPvmeqjmBt7Uuy5szmyDxwzd
CeRjKeRHNSfxhpRozWiEI2tMtH2RAdCP4a32JzRNA4SB3hsPXLD/TDVLjTkgz5XuKvbdhfbmp3l1
qFMr2vpTfk5ytOGutg+V5vrtLSulGoNB04YBytnRXJkmxmLtOZ+jJUnW0wFAD5sUFAuKSiw69tAO
7ZkcGEZW1k9MqD7AMR/NdOufxg7nDBTq7JkMMYamZnKM02TCvKSGpw65UhsE4wtCFfZBrjwsEoPn
LtlNY8Jks8c6lfOX02owYRzZW1pYDdAbflSG/Q2BHday5mWQU3lgYOltsAA5Hx7XizZX7o229rMK
+vxRtMF1CX4JjTl+LZAJPAgZBYcAmBwqYxuyJjYF9U6/y9wMHn0RdBb6TKX0LTFhO8TO9Ja2hbcV
OPacRBUHDzHEqUq3uZIz3Q4bAW6QZju7yK8o+rpjNOVPQ0NPw5JD9T/sndmO5EianV+l0fdskTQa
l4FGF+6k7x7usUfGDRFRmcl9Me7k0+tjzkDoHkASdK+bQFXlUrGQZv9yzndOpYDjKd0ncxjgmoRZ
fxmZp2wSRxDhMzMvweJSHNhGHrTQGoBSlDT3pTNefAXt8SzQpknwRxGmnSrErBUJ7aFrtBx3cB8M
QzQfzMXddcZ0EM6kjqOA7QOKTRKnkH5M4TTRvgxsPayO9tg8GamAe0BFFienLAkZQSTNNXdctYPy
wUKNjKcBacVQ1aB2EnTAKc3vlCEYNMMQ4RHFoGJ36zQ7VvfrJH9CzumQo1s60Hr4+xYKH943gH0p
KAEKnVKjVR85EE0jPujGq1Wk4W4Cfrdpz5q7fGq6UZMD4LxmQ/U9rUqzJkSa6cKjHMG0bW23e6qc
5V2WODwlnyhuooeq0H9lkOI0SGy+lkQYxmfQT/qibgwy8XeN4gWdEwi1dRa35BlLygReMSNzAma5
Myj0wgBWIhAeuK00ddaVl8Pzq9kC+wBqIUwzAgUFeE20ux4n/gbBHlCqEteFUtyFnV+CktllWT1u
Q7PtjmpGPo3KiolHa6L+QPV2NmMCxoCmXw3YyltSbTMOYmqUBWKguUD+ZWMfeYsKkqa7amDpfU0m
v1SX1QHoqwqjBwaYsjbhKxEDyyJr3FWa/Cpcdajk1AWp2VgMXwZvT9xmRGcFu7kN7Y+0oGZEj+PP
C9lIfZyKczsgamBeGuiKE9fpfuAOvpOe0b10asWqyDCl8km4UkbjqXTL/ZwVD0Xpthds8MumaAX0
WNe+Lb0JdBmxFCnr+HLQxmbR5ySBMiNNLTGw+ag9DILds4dOxzqfV+vOnFTUjTGQ9gybIgnGEWtL
OzGHzMNfaDOqAy/FY5GErxB3RRAuy0tVS2KqY5jqQiAc1FdVvaMIjqsqgVreznzR52e05+020oyv
xmyOy0LqKfHyRNOb4A+6LDpzo1ugsYzRp+uH+sMrOBrFHtxh0qSPWEqS3RaR0ey7fRs+IlTnzew7
lueF8ssBy0sYoy+JyUaENqefuYQPSRiFAQmnx7S3C39uwkdNiC/VAzhYEHrjQ4ATGv+idQnPOhSl
bXrK0oUY06Y/9k2v7UyE0pFGqDPg0xap/HIbpxDNfEMkvEO0rN85DjTZVv+M0G3vlrT94VWXJkJu
VC5iQao/5kek2IZPCQvwAAHFnjzqVyog1Phz+8kFWN87k7ceUsdVkluza1lhHbQIPrmQTBkb7lSL
i/feItrdNHAU/bYji7WzLx4E6KAfSCRIrIqi3rHf8qy+itROH2p+6ro9GWcdqwlc7G4PNcJmMzOy
EYC82AFA3cY2cLfGwfhYstvxnd46dQv4K8fLQmTBK/KCWPvYRjkwxFrOaS3uuK21XTwtFbrEDSEF
1i5cIVmWCZGvnek0Zj2E7DUl5h2TCStRNELWihM7tGvmiG2mCJZCK/QHydAlMy0zCJEBwSlD/T5U
NpIA1wFU39xCi96n6iPIeAUkHAui1ehgK6tq9ZolrJkMWc+nQsfpgC448FJq7WIGyZYOJroKB104
g1Mk7ezJ6/qNGuswuNM3EBZKYts6pMO6z+2Ve2Y3tbw7BakDWTG+oI6W90ZAnHSH5Z1lFUkzOYqK
P7+rrovYN8M6IRDdmN91A7kpVMyn2tDy59zQD3/+0GQid/NYaW///K72fcnJAhmVrbh/l/GtcnCi
e5x1J3P91wGB0aYHanhdtGh6E5q8dJboLgWrearU9G1iIU2o33u0uNqDqes/dcZ477WD3ifOOUf+
/CKrxzToQnKR//yqXaDnIxSuv3bomV/FXG96j/tt1BgV9oP3GiYjq09XewbL4r1ymeeRfoRvUz3N
kT2yIuPRXsiEyuzltegG9xjixaRBJR0nwm4ZNC08WVwYoH2geAH7xQ1hIZJEgqB/e6PDoZKm0MY6
55Zky+scNuZbaiCabFNVMvyizqB4yrZulMHbyrm3xMC5ROIh8UFF3e1aCcTcLXt+S82rl7vwIGcz
q0kZx6jPDfbJuM8AXzqeNDYkb7qOLUBrNoDJv5Ic8absR2DyjLLTOBZPha59ccN7m1iBW9J6+6G1
JWcD016KJWXua+6vnXQu/UAaNOPKc2SrJpgqS38XHi1PVTocCQ1wyD810JBRe4BnJ6slG3Zu19bP
UJlPRF7pR7vAhipmLz6ULuiyNlPa+5SSHd+/ocHU7i1cw6el5T4PvV869SV7ZipCHgtyFAdMvJKe
432Wn5RlVVCWo3OI3CzfDUnl7RlEojdrkf32dJ/LRGtF8Z1wT8kJKZ9TD/soYZNeiviI6AC90joG
rjUOxs578Fbnqh3edU+xd0hCVgcwCWMFaHeIGc+aY3grMS19iDCGReExaLQFtKmuM/E39g6FCzjU
pgUCVtVjvGlSczo19or+NUjrjCrsaFMy74cxRo47DN7OohZ4D8t+b5hjdLBmuFvxmOHQ0NMp0BBx
vLeu8ZEwZ09xuhzG2bJfWjR4uwbkW5BpzeTjY0MMJlHGemWxMZH277E9zS89EdPMcxeX3JcYY3Hp
JIR3Td6R17TewuJgv95fVGKj9/YRT3/l1hDe4N2yauBgPJJg9Aa/gagP+nmYVvby2LvDV+2wnSlV
c0bwqV9QPumMyOgSm2Gx9gVASJwLSK6QeA4Hhf0gtaLi2vI+8wjDQzKGg0hkILnM/1oyokjLAUWa
yJl2ahOiJ12bx53NUOQ16Yrfdm04P+uGEtErvU/ThezuuLz5pQ2XJqsBrIyxC8pnWH6MqMW0XDO+
kSzs3IbbthtXxVFsuS9mcpsT4Y/4PN9aS+vuqW5x+HYwesn2AgpQJITFpq8RiW6vzTJ1twb1ySTn
XxQg0ZVEqu4l3zZLf9ZKTV1nr2NkIeqzLCbjAk9DlbVx86C4YRRT9z8fhozUCwyyhFgX1btNpvl5
NJnmkFnt+KlZEdOz+pcgFfuTJawrJnxoXV1Y7izbIeQuK1zI4B5sKVuHGj3dTUFJbZApz2QyvFZd
913CTZ7qD8w8n0iKYN5LEkWn9mQAWd+2XPd+lMOXjCvnKJP93DOri9ex9BSKeyN71nypfB8iRqlT
I25609MKdWO/61ENjT2LdNnSBmVMGKhlkzs7wZyYOOtliPP1hXfH0+ARbqyToy1bF05tUFPQbMu6
OqppvDIJRSE0E+Q0I6UwOYoHrA7UXIxDaoZZHWfEZM3FxYvpABVP5QFBO1/rsLhA/qG8hctIVO0C
IsvzzJ91SikgXegqWWjeMP30oKlGAIxjr5/WwtOIPcnspZyu2jQQzlc9EtrcEEMhp6Mwdu1BR8qx
t0egu3VBL+ExmiQxSwQWcm57fB2HMd/n4BAYkCM8cfNHq7Qp5yhOpNfxUjGfKTwESYXR+lnm/JZs
Ga6WwXfUsVB/YOniuF8QFrH2pJFHD+w6OrLvRl5NttRbnLhIzFWzHWgTu4KCRtez70hFh6pZ2rvC
LxiHXIBTig85BRlHoHvrPlZu1f50XOJGoOCEvtfO5TFKhg0XSsh+t1iXPViCQ0QzgTd730kzsLLW
udS0YrAekE29jSmbuAeQZu4r22uxVD8wBIrHpZZfE5N3dy5raEAdqwPkMTthd/Q3C1hdr95yDyVX
px/Mqz2c4hoLyJA4EdLIX4wrYFHXCI3HSh6RTWwtOfJQVM+6siGySjR0rJfyu0GUsdZCgoaGFREz
VdGP295+SQgyCGGfnsa8Lo7MjstLMRXGPpND8SBDXvF8LnifnGjHxpEyzeZnY4X2RvTasG0KOiTd
q+mJWnIVbMc529aCRadDkxKWVvOAhhUJuaPA8SB1d5DNbIou7K5Wph2LzIy2DrO+jVf0dTAN809G
9FCpB5KwUK7/Xta8Jth1YaDKVVGe4meEprqzSZfaKIR3dH/pO3U8/GWcmZsigwRDk8tFlbHNr2e/
MZgI0ztcedHNvRaCf2jN9uCtESYKrOkaDbNLXTBN3mKC3ObSWeQQsL17MyqvANzAoCutZexTvSSH
hEqnWHLQypX2E3psXWNobHVWqAhvb6ozKmqPqWeIOc5BCNaGIZmqbo21KrKRaANHgErjEuKwzVPP
DWKSpivm4qeCGXfOI04bNgDLaXXzZjHPZLUt0UG1hOMBR8o6e6fPwKkBWt+wwbFJ4vYA+h0QKdKx
COlhijj1b1pmfLSywAWo0zSgGbp3RXPMysVGUUPgkYAWQqZPApU2gJsSNF325Hr1SEbBTuggFDPo
c+wdiFZSBaBEkUFayaZbvO4tcJubBywlP8CVDvzMgTBbBfYOtPPa/p8yUv8zS/ZvZV/cK1A+a4yo
+Pu/ho66jicMw0BAakjdMoTJr/9T6Ggbr9+0sKTbVyRvTQ6j0866wGzJfRordwevZd72g3uwRry9
9Ng7ztF1NIfnv3GHy//l07HWkNN/DkHl80G0Z5mGKS1pmLb7r59PbZuZVxglFwpoUiAl6w8YDbcP
/ePKM/UUeqa81zqB8mSzsVCkLU1rToQVjtzDuLd77Q1MfnoKJ+1NT06WqrgmSuPWwebdoB1jwKHJ
Q9hM33nIjIAdmt+m7aMTpleoljnHJKbXISTCzdPaz4YxsOp+83B8dRWU11wWr04/3oqJ7sLoy1vp
8sYXKZy4UH8Km3HapRp5qWH/AzF/DzJOK0+lbr3kstTPedS8i07MoDbbsyWYIBvqxkhb8bQweHag
HGxlEQFwRdh7zeSzZtCTJkze/CaSP/TibYhaA+sDVZco57tXpowWGykCw2QiZNbWk82+bsxRF3hj
AfmtKD+URlS4Q1Nr4uoIsKk8zVUZOFQ7Kp11qheGFnl+L5bFwrS3MIZYiektsBWHEBygNPIhK0tG
vhMMwQzLKOsZ/QDsdVuNyZsIlypIcL+hOKls6q82cNOeV7OmipF2cZCrmyPS4s8QCSEZj+1fELFu
ueNM8IUafTcIosIlWfSl4nq1Z/GIpv5oRS1NSIGKp5aeLwrvbs72+4AAc5eL6BiLTLLGMbIdPcVz
mVlHS+9ABYfZp8PyCK4q7LrVrIsZhwGahKht2+o3E6UBx07pd6V8kNXESsgaL82UEwhLPkVWyOw4
rTcjRPkNa51o+39+vC39vz7dLlJOw7I9aeimTm/1r083GsXQKN2Ys9fF9sn6j8+imZ/Age2nsK2P
fSado+IQzjEf7htSN4G+9LvGibd10fzAv/s06N5Z03Bb6/Xw4OjRpUcZxU7R6LbOGAKggX1DBVVs
LHa6W4OJK05ICIFWhCib5TT2PEZq85InD9nLFBmGXw/S9vvV+W1rFsZT16FqgJRKSZaiDwq/FYaZ
3Z/vxP8PsX6Z61///ve//nch1obDgfff/sd//2v6t+hX5X91X3/7VTI9nx++Cv7cQxL9apKvv//n
f1xzof/8if9IsDasf9gugC/qQGEhK3UIox5/td2//938h227FrHW0oAR4bmm9fe/sbTt4vXE/4dL
R4dZUvDQOZbJCd9W/fpL1j9M29GFx6bYRd4EFeT/JcFaCmn/l8cb+41LcLXrSeGu1wmfxT9fJkTZ
iyZbAd4FfqF1fD5U1CuOOiRFI5iokvnTlwRYlpXV3s+SPcd9Tori7r7OOqcCPr05O/ZTnE77KQO+
rtpa93H1sJrN2pAQtSr1tUqCml3wOe9aj9u1I52NpOSqfEdswlAuU8m3QdSRzIeCMkktjOcWTEtj
0sWXPx+6wYzpZ+YQr9tyhGllXOzSWxnNHsKYyQQWUHQNjRdj3A1dtRZInMdMtGZ1/vPBndj4RWZS
vszLJyVy+ypgtd2jaPk5lfF0hUdmj/5gN9bZRM9y0ZEVXBmo5qcOW/8WEzq3e2U8zsrDxO8O96gX
0RmzxnwTWRhdTaj9SaihuG+ITUtKtOcbVCXhUXRgiNY7RtNslAeER1BXeO2ugvdPj5WcInNd5XsF
cb5hxYqtL7TpLkECXey2uKDuwni73Gt8qf/xQYrkUef0PtnTzU41ENOh7l27ug6vf/41axBILjQd
6PqPHNkPeWe01/J/fSBmEVKmhzFNa6+VY78K0crsOuTVR4IJpgDql7tOMKe2wKFKaELVI60WcoVL
5Wi8AIo2XwZCVz2u8LaaRbYnE+qXDRrg1CegxJOyxw4+psMdQWbsD56QQaS0PdCU/uzZNr7yftgT
OfRDmoxkOT67gyuW6B51ICsGryBVGa0Hcp6KPCCtSquHP/80z131oKVxirbT+lX23nBGm0L0lKU/
2XFxxcjdQ2awNsOYuUHTyw56O6iyyBy/mrZFfeeI506Lxr1mjq9aA2GOKIlLxJrKVxac1W5K9Tdp
ApbqeF18gBisv0Jx9TRVoHux1q0TPE7lJcQukdlS4tcwkOLtUx3XwgL9sJqISJyoG4jsYXU/h+O+
o9iMlbFiuuqVx+yaG3vFJy4SipzXoY0dCdm0iDMuJ64JCk9O+rFC/OQNFoKjFFN03AE5csVXkmY6
8rJI33w31Z+A6mjtKjDygeeS+sjMDVgKMF14SUAhqEoZ0BLGhVmRIdPzkOo7XcgSD7t9wRfzQHRb
QPX6OuI9T2snYdki3hoPcVU38DmO0eM0hXngOdklEywmrVR/Fr1xaezq0xrSW8gInRuwVOysLGYV
LA+WC30Mlow+9vXCsvZsNS5m+XOolvvAO7Ih2h3FLjBfswqvi8DbHUp436n1m4RbWNKMY44q5+ov
PJakQMFrTqCt4WFGiKP+A47VtmmKR9rnU4/hucJ6EWHEsODDUPTl9zY1eLbc3NsmmjgmWv3utvMT
n5MMSJ743bkFbKcR4J1AwrlNVmMWdLTRnhPKLEbYAERbv57nRzvNsz1Co8SvbTYzNF3YwIf2RY+9
7M7cKbpNiBmK3HvoRyYwVWseZ234ICTizQGvHTSO9lcZEepNF0yS4rJhM3hDbmcFdVQu21usVnkE
U88zEXBvn8gNwY45cbrXi3d0sxj7GZ+xyYYY3GFX7py6P+Ec40sVpnXQzWbn5cujLngDyAkjKHua
Xgcnwt4DHNo3aPc0ayFW0eafFjbUJ6U7O14V4l76fF8yUoXSiqIiTcLnhi3ttu74MpH0lTjlq8hf
1sKE4duxCmMbjD+avsr5gQZFP4Qe0ts0/IvkAyYdY3aIZX7iIbmpyf70jLh/zWxc2KBo+M7WCga8
PV8cRgZzjCVpZCVlWMlrYheEz2GMHJwVbrObdBoDPZotRJ2KyXfylH+3BDrAwk8wEk2Qkxe93Rdp
g9JLv4yANvzJHkjcDDMC6+v5qco76wQWn6BxuAwkrCuODztUezOCFTeG2FDF8lWIliFz7CnclhnL
QzP+VTXhlyLzuB7MivTMwfA7CbNmjXC3Ro+dLI4Dxlwh2TJy8XCe8KahAzFR12Sv7MHSuzl4MKZg
xE9CIMiThjizkbNZlbQn1cj0hAcK0IdtuAyqCIUHrGOB4gTI5GZhfE2YfxBCazDGinZR1E1HImLM
beeIm5zH70a0DP7GwWB9AzMtA/2iG4+oPCEHOCb74tbYqMxUe3zV1o6fY4AfK3mJQvvI8tPdxKMi
+3fN8yhRZGsrx09rD6nICcKeHNhhRHc6jXzLIoZ/kaKDuhgLI3fd4QjxmOn0zluDb9cUjJwIg3qv
OpygrMrmmqJVOPUPaX3l2SXnLEPGgg48qypSd1Eg5FYTqGEhXcuhXUcMZS6svmZM3AEc7ZvSwgus
ym6r12YamPWyLxujfcy8BA6Gh7DEWeh/QM/chwS0SYLNbYPLaq9E85GukMOvsXXewPFJPzIBkoXE
sZMM+gunAkQ38bOLCNRoo/ypQQRsFe9aEyIezuM73PJgFjMEwx5EjAu17Krr0CJdvD3DFIGJq7mU
nba9WI7FgGVwHZgqkCMHlfzGtvUbvu6rGyc/EeOQWDW6d7MvD/asLb4ODjxIp3JfzMOZCKLdIueN
vYLhW2aUUdaTvVqjQWdi1OCu6XoQnjMT164rXtkSww43HlrD9Sev+4DKy0BjyV5mU9TQCZyRTEgs
Z/NfnEdk46iYoGE2FsxR6Da6HUYi3NFsFowRyX1OEkpjpE96nVBXMI/OCXchPBWGgltzQPcDA6WO
fKrJT8m66KYuutIkTmz8ocGM3Lybkmm5Dwr1p0Q9RQi3/d5LNF3r32o21XeN0ZioqzRrD3mXfRgW
6rTcWiP7aMbDFmILUDEoO1KDuyymy8u1jNAJuxa6GfKNiy3cOYhW5HRsyxgRAYCF11brz6Jo462K
dB6nFipma7BqtxqDfbo48Sbn28ldE4i8+FuLjukwnxJd7rQMn4oFpag0gpL9BmMw32ZAPSNqjnXs
Dc300rEUt80pPOYecuCcdxNlsnZBn4g3RDIFb1wtqKSXbEqvSXy94fqGJTXt4kFDL69KYO/iI5q0
bF94GEbEKO1NaxHDyph842WOIDXOXZ7sqXkmY77DRfFTs3gRUMgxWsKAJglfhguEYmaaywA1h/nM
3AQhzBp0JfFpA5zUeoppk0ghCJr69KWV5MKh4ITcz7L53CRMdgFdugRC8xgPwIsXwS+uxytPTwFf
k79gkb3HfVr9rAfiRiC7kGC4NHAh5FfYmndm/qg1nJNe2Te+LB8t2rF1lb6dXfQWf9kpyF5bE6+p
9paP7cnVmSSOy/jMeiozhhlLD36kqbxbHsxFtN3geFK0ms5CbHYVGLqR/VCMrkiviKJn8UeQAAh6
A4oPOD3SE6vFhcKEI3N061ysqUbAY9/tDpFP0qHphxKwJO2p5eLG/BaeZlr73TKVvwk/NnVlni1G
7L4wjfnQWqzWk9GIQS8uV7NoiACZefxtSJ9JHH9CpMR9FJNdtMY1RotxGwxX+GVHxdOQXudqsjmO
07iSUj+NiUAMmEdlzjfASu2bI5J5y1Xg+bU1eA+yQcasYr0KYgcjhGUxU2nwj1KFrxBgdbRYPpF6
xXcPkYrKUZOnUXat9crdt333mMS5Omjj/BGGdF0K6eh2nJyDk+m/pQmiwHQfW4dLNkMkh9bF3aUS
wh0YKq4X274XXKNNvRiH2vNGFFbdF63WMexYqVjRcNYMMmczRoAIVTYmLvHruszA2PtW59HvcRzf
4NAQWzuhqos5dhUCHbyZYPrJfc/7iTPYleJAnuB2cWZ21EnyzYraz0UPYz9TbMWgUG+NmiSKKItf
h9YFukv6SqstzxbZxhvZd78lgbTr6bC+fCx7XIKve09+95CBoKctm4V0HS2d0FC9NgZCqPU9zjtM
TZ5nvHCB1yTNMl2CUfoc9dCWUb8mz5BAX02kpJe4nm+4mTg2wgHZWcMQqaQHydASz33yOnZ6gEgq
35GscWDf8qlbeAFqLYbfMbDmsQYU91n+pBR8w5H1rFcwQKnaDXQRdasy81Fr4Qtpizs86/UJ3Hzl
Z86pMPWLCQV/012GuHx0avvNGI+01IqEGOKaFxewd0TAxyYnOADusmcSHopyl0ixTqEHqQ1lPYyK
nPWOgfmmHyHkazlmag+3mjU6b1SKB7Ja3lKtO0qnvEeE5ZIK+wE1FVlsae6c2Mh3TejAIm8ZkauC
CsSx5hIQjf1GDYe40V5FyGP0u2jSGEFVdSS96zBX1TN3lzzkLoejSzwiESROJZZdm6vdjLAEJ0GO
p63vt9OKyoJ3yQS0TcpTgtJ6WwoGlCqe9UMBrItvGRC3MkThO3c/vbK6cTDxEC8V6cxls9dmksIU
WHezb40A0qiBbPxWZE2MOLepsTn7eC6A0BdXfvaLrwzGoNWE3KuH2ku024pftmkF1JIQ/ktcRZO+
pi1H4VgQrDx/zi5KdGa4Jfi13WiDoZ8nom6maHl2+k4F+Rqo3pCquYbo/Ayz8hOS9xqSw5C2iai3
I8Swq5+nL06D7l7jntRm1Qhku2WDs4M/DL27M4rBn8B5pbRnpE48a2OonclT3xbm1J06g8USGqAN
ddHbko5PQxWjcnaJBUL1iQPvtQpt74j/6XmBvDMbPDm2wX0W6d1PI41+NvbY79kJ2tvSRd++Dqeo
vjlGqXbruUTYM/EDTeo221qwTzS0++gyl5c8XBtxSTpJ0qO7UdiZN6mivjPy6bzW1TDmUKTL706h
SuhXjunQfMxmAYhSyAf0mSkYRLWuIesPJjIlfBAnYlcKr1nWSATENlq57l6IH8fq88rHvowwNa6Y
Smcv3HQmM3FY8dWF5JkfdEifWRriUK5Et5nT/knJ6ueEKu4cdvw/Zepd2PEdifd1Ayxq7d57t8jS
CbxMQwBcHsnT/kBbbwdhop3qMLxpAzscMi2zfQSoxJ5HZjkjd4wlnLeeL7ZmehK0MfPPOHJZSjXE
cXgZ+I9sKU9ZT4bGDCKxYimPG3gbm1QVU96jEwArinhM3lrSeFB3caUlceAJ9W2q7Av1DF10FZFM
f5mLSgYVrLdIkoKQDh2lEpDynv7NxatOKtKxYcuJcPk3msqJNM3MbyzxOccoFMas+jnm7o+6BHbF
oYAnZO64HO1ueuhX0jvpNqgalfEbR9VnKyQIMDkjwxIvM1GKmbS+hzJOSQ9cD9uh/Ii4w+pTxeLm
GU8KAkbWt0EHO4cBob5fRn5b0mEVb0IkPm41nxVBqhu2Xd9LzL0XMc/gXBJ5MKbeX3aOYJIcj3uH
xfhME0fJwRN07NdX0lXzGwOtXQkLnpc77qEGpdk+U0QQxwuJR63SRu4ZzdkPRsx+u6QkrGocgNjj
CKYRTJ4avvqMkBwbpYVCV3liIDecRpnneE0ojliS0rDmn7PFKE7V8tzP6veoJc8tjDufjo3Tdcn3
iwtyduzqMNARfpUJJSVRrDojCTems8qXg07qwRjXOFdS+UszZHykRzwmEBjOfz5UToPfdRVuY3UC
kWCx7klwxI+vNjI6IMtEmdUICLoJsw/aWRCIeh/E87T6GdjA1pJ5YNOImWgd76gPgg0+QNs9mQ/A
ZaPbgNwuaARSI6oGMLEmUAbBr2gmWKZQ4PoYUwsl4HjriWXat3ZJTgDdOIO16Q7Z0PKXuUeLwB4q
rltWshrUmcnhgK9NxNN4mrlGzsTh/kZZcw1rrdktsdzaGd1jq6vfau1Ea+G9FWP4VQ79KWUqTf04
/uCr4uCB3Y7N3kVppXNXmLGxOgmV78jiaTCx//OcQkNMPnRGIQ4qJtDF7bbt8/epkr/1rqbJaMsD
tFqMVc48+IUQSGKd/CzDyR9mMMJQzEJfV6DQFwItznX9ozXxAM95zhqqJpxAKSMYhHsoCoeXdYgp
5tVMBFVv/vLYMO0MTvarrfT62On6VZlL/9Akk9xqEdNFp0oPhB73ar5NRc7p4GV7zAkFW2xQTbXD
opzql/BouyGtS4w7nKCIJWjbteZokS9BtUdYiGoflE0gVQRcxTfy8s6l+NjkX2Pfs5bqGR/MNhMq
Pf0F2jrZJjN6zY4NHkUnBGO9wcpmPicWpOfZYUSYGAC/2SnOzHa3+QDl3x6G65zxaJJe+gHO6EGa
uGE1wWQu4gwNuJI5CpWZbzNcWb2UAWbc0nczHV1RM2NDaZ4iop+CSIQfSaF/obcS250w+31aQw9O
IcpCBL0kmcMuKO7Wsm66pNgvDWv8Lj3iduUzmYFPvaKRxW8DNQfmJRp2neBWnetWvEQjNF1tgFqe
QHpmUVgdmgIDUNWifLei5bvlO9lClAOKHfNgmsZfIQuLOxvseguWLGhGU/H/o3inD8YZZIAftdIC
ojfk/1UBTjDVJyd8u21M6c8dEyaLDoJVPB5H0nyakTcnZA22HWNOeBNEqF53bL9Wmz3J0oRKdSbI
dlU+jNFH5CAHAAFOwTYPeMXlB3DhoNFwPYVkHlF4KrLOUF9O2uqdkATAenF5dVw5wXorsKllwzp1
DFZt/CSi6VBnyoc6WV3T3vgaJ+tkG3EcjDM8xdRSu7ysP1HUVueFn05Jq2ku+ueA3yhY6uJhZHu5
ayrnu8T16hud/QyMqPITEUPvdpunwcv7g8X0F7MakDBRCB+rRnZkqXdciAl3FuEF+shFTkzM8rC2
jkiE3lt1r+lASESjpJcYKYom/GUmWz1xx4CcJ9Pscn4oRKahFEEpZ7RbaDGglgm/6WmfzZa7XcBP
18P0VcUhL4sMv5i5fTGUPA5WLTcYWC+taeAG6t1dDTmPhnfWwaBL/PwLJlUyKbsiv40GeNRlr2X5
rekKBvQuwamF7R2SBNOKWcfufnpmgUXW0UiMcfY7mpZkN0r3B4vvglUn6M98wIvVwH7xR2fY6lU9
MIRSrx1usnIuXirQg4B7KC7t1KS2wWXt5t1PQonUVo/c58SA/RKmXlA4cPf4X2KUgB9qTZBe7CQZ
d73j3jG7OnyWCUvhSjE0LOjPa4zEvOAkGn0vISjYdA12dSzeIcS4ZCIBdfTAqgEE4DFcQeZ66AVg
Dl9ETnydIew703B2SLltHJUD3ZQ9Fa0h0SeqStWmHdtjyCkRRyYxXdCpcfWQsxmh6hBa/p3VdDxM
dzmumppGEjX0OFIRLANRKrwApup/9Yv8cMYKNzrmJQ/kh2OEz0vR/Izm4mRW9hMhP9EO6vNnmxLy
OI8YI0ogV7UIn2U3TTxS9fMCx272wo+F5S5L/MnZlsxcejvFEp5RPy8hStDJDMypvs1OhtJFZ27C
t+c0uoFR9kid1nAGffy0pP1WzsO3Xo13rYwe7HZu11kMiRapSSaa8alRVi1a+cT0dT7m+U2l6y7b
I7yZ2BQyJOyjKRS6Cg1wY2KC5M552sgrDkOIF8S+DREXkVH58NYJqGzWa6m1Yr8o+X52BQK3tqov
jn1lJoiUEd7p0KM+j2IbkgKIQKdHtMkiHCI8zLe6AMfU/0+Ozmu5bSQKol80VcjhlSSYSZGUZIUX
lCVZwCBjkPH1e7Avrq31rmVRJGZu3+7TNj5Zr8G46Lj5z3wac/ut4ue7xYD7aqfTmraum5u8sJlk
h1eT3WFV3/LZ4AmQr4ptyYZ2Xb20FZbJAnSFm9LYKCsCNxHrzKmq0SmrZictnQ+4YWO1SIZA8VB2
BGkFZdp/ml78CaNk15btpXzNBr890BZZ7npnQEIpL1PZPvwOt4Wq1B1pZdRpkYRTktwK3M/0clKj
g3IQ7f2CK6HOXL1tWX3WNWsVnzDO3fcn5sfYvNC6XdLlcPByMCi6GuwdFpMr9k1KCf3p6ugfeZdk
BywJ7AO8f32PU0kj7aPqZjiNlBTAoH+0M7CTSYI27IwUo3BCz5XJ+13ruH7hASFJnDG0sSk6SYVz
rjSAOfitvjFkDyIj1d+Hxv7LVhszg8vr6JhWfoZNbni4FYwMFzS9LzzSaO6lZp4FxzTtRS3wW2LY
bzTwslGN5s//PiZY9P2QtQuF2hRljCQSvehstdWxHXz8bTVHQNvVw1o6Mto0g02X7MzbBVjTo27G
2zgUdA9jWt2kpgdnOXTBYdOoHLDPxvGnE/Qhy7iuEeo6G4JuPJgOvbbT26D1HE6i/8KRj4Mo3DTo
2DvTad7dZMvWYVgh4IVYCdUZi7fDeESzA9TnFx/t9OKAQKVXojTsd9OLvqCB/2t6TZ6psHuEdXNS
Ps9qyppov8UdUFsxpE2XdklRiRs9TDQ61XwnhpnQfxOriP/P2zAQpesBoWgPu+C1YMlX4OvesZm/
AD4mykM0hOXpm6z5SHZ0mq/cqsLvn8M8i91vp4zYkiwhKsTnVUvbN/XvLDqqsWvOJXsws972XnKR
9geQFqrE//Db464pvFNd+1jsyXsFIylnuO/ekT1RECn9MwR/t3OFf6KVCLC0ag9uBTc/Hcxr3rNV
8/pEPxstb8upuHlCf0z0zXWRoKDRVfuOQhL4dOtMMsMTn5sWcgco7h2a/N5dBHOeoMAD3RlwsJd8
ZKgzRkF5VDJUz1qrx8c4pZV5+Q/Bob/69kKHcjBN9dSbpSQiDdoBsno8cQfNt1703vUciwmlsVrM
W7nGdUxajiIadSgnndJpq9rkpfNuZd3PlOTvosEED/DjuJykKOxsA3oxBpOFvzSMz1WEiDYPX1U7
PI0+BVLkW26Wy2AdNfMXuf5PpXPU9NPwQ0K52I2K5b/aM870AUvdASqYdfAh2j1VXYQQxOPRtwIV
ZpRtiUWf9BEdevGNmOQ+YpwS0ouQ4nWqeHKSF5klIZmTe639iAxigZGrrcDN5bR2E4e9kXhb7JfR
n6RG50wWIq+b0izV1jbfuo5rVLl8ppkhlTf9Fk3BohIVlU15cbHqygy0pdpbT1jWA55JPJMgWYfJ
OKZ5Nld60Gk8CYBpjPAEKBlGyo/W85i8WEZCbcyAkDv63dmHp7tOOeTPXdKRmNe1A3IgqPeRK3LI
XH4ksNmEPU7QVGfFS4uh8AAC5gPlTxZtDa4/0y4AK3PfN++WpiU7P6P2JmJASjWO+3Ga3IMDsxkj
IaYxmmgLjuGtLXkTQ/f4bWy25lPuFptCzDyYYbDw/kGGch1SsrkG48DmOQAkxd8gweYwisA8lRqb
Rbe1Qaq3obs2E9wpyPvFcqWGymGoNxKEjzR9jtQg92mdaasqd79sj4PSKPR3FXX1ztWvZlqXZ5LF
Mh+aW28v3aftk0B3WEOVGVlRNZ96osfrFFvLmrwAKd9faWu/pWOVjEaYupk3Gj35tT3/TRQH0EXJ
ytShCJTO8JoQWjpWlGvDAnaIxWBADB3T3y1wMLrFmQD4h4xbYoucoIpTqYtdRCw/yJNcclsCNuYm
xNd43Sd32fLJ6+ywCOEufSmT/EQLjr7T5vY2Z3aymovIDbzCxLVW0hPWVF8lEuRoe+fGppfJ7Vyw
l/G2JqTS4VziZDZuk/WCefFzzhhEAKnXe1yBpGrDfq2P5t4iHrvqTIkXI91ChflNsvhDj+BKE8av
+k/erxAYzOm1RoVFa4j2LnlA2GDLiHyWXgPOvd3LzFC0w/zURUoBgCj4+WYwGXu16KrJpav8HyCS
K96kv3rvh/jKRYHjgduzQHv1ShTBqJXfLTbIwuoLpOx14YOtSihXWXOSrtsoveqt7RydSLzGo3Gf
LJqdoumJlTpx7cekOYI0lwGdxAa+rEG3qt64zSTvbn2fnBPVEO9AcfDkITebE77LhJV4r8C4Wshv
rNgBhEBhWNX9tIZWvO9dqOeUMpHNKbJzz10jD0nN2e67yYGXW8ne4iQalfecCHK0Xl2+dv7wSH2S
5ZKXahbVxiKa4GjTNjbaz3TyTj7mhL1tMrJjbtkN3Xelq6PbJgK7NOWzXtcF+AFeeaffM2FSlpsV
HHLZ8Grp8dWourdq0k51FPJ0Zwnb8nXX2Ha1FeGLd6gitDPwVB+14ak3cRrSkVm7zYOx8iEbKkek
wxVYFfMrBjDcTV1MvfNYArVsCppfEMz8d4E9NiHcyKn/uiSNXVNsUsCluSVdntNcVZqe7uXCuy6A
1hj05ZqNLkthYQScxWCm/PFk60Gl890hVtbescjtO2BztUr84ZKCP8b+yB4sJgYki0s+whCL4+dl
YxPS5BEJ5FNN0DWjov4n719ajzF1ynS1NhKAsiDDoYk1L2rAcVDDo+XU0X/Audiwy+Jt3OkuRUb6
12Am9wdpM/PiDP6fyGJL67FZlwVPmTA5udluyPpjaTBFYn5YaXnxluTNIZvTDpu4ycrdabOT5YuD
34X7rgxfbYMWQF+xvi6srybitJ8Vigna6UaNaqJ2Z/qRfHseeYEVnD+kX8ovsL20SPjreJj9YBwN
Ui+ZyWcCAms4iF931rhXgwtIqw4uhvq2bKg9Rj4cndL/Qp85m733rsn0u+1ZEuYkXFto4QXLr4a0
gcmRVZRHI+43uhS3LHLfPVpo3fYcqtEjVoRLzxAOiohYPAgRNniO8cEacKpW+icP42zvevldDu1r
AUOOWr+1mNVrLOqHGfIImLH0Nb9cJanqlJDVZ0SHvMcE0lc8x6NO4zwcxVEKbW+Y8EBo2qq48+b3
Wc3+pcwr/0KbtAfwaWNEvSSQRIrU976zqp029ZDxQx/XeF68egz3dfZwlP5EloWwajXjdfImkyoN
+lwcAtleo+9Fb7yjDZDGBdiTphygmu6prSeSN5lHB8w2x6RWNF7BKmLKtm7zhPUrt6bsWjl2vu2q
/uJ5zkvfTLfKZe8ak/yijppfqIW9GXakNgWxcd732R6nIHoK9d68mAyp2IwvOUHpoiqwGimyXaw8
nBn+ep5fvK48WDJ9S7AkrPQ2NqG3xD+GEM/K0b7cLFN879WHSsGdQbImahWXS14Q44Rm/cMDjyAa
WWqdi5zHuc6SqR5BXDRqAv1+dByxD1nYcT5uoc9hj3etpyFqrIB+iOEoaxntB+6BPMXQCcSCX5R6
+yXGhTGekwxMyjrAWVVAIpdyxQvt+glkDikviUDzznqxhoi0ps3kDS+Jt6bxzAoc75xnctqasibe
5Y7bspXVW6RFO8TB8a8EYVCBTNmASiACOuKrmUnka3WFEyE1iH6HHFijX121WAZ1KdyLZ/jvHl1O
lEP/cUb2hk43cJmdSoomFHyEyWFsmLX8jungSzICOJIpRcw3Q9ol1n9M96mc3kZFVwZh5Cgonear
Gjyq4HMbe76AgbJA4poNif2NWbr+H9ALX/RxF5hGHqFjhTSrdeN6qMxP4I0vaRN/z0J9MlYZbEYp
D/Pnty7WNtQnpzt3MJ7Cc5HN3EipMPAkQ67Ggi6JjPJ/2i0DXE2xvJV9kpg6E2Dgu0H4ALMH9BdJ
3C/OCLEwYiSxJ8cnKSsXq2hTv8ELX2lpTOmFnFj9qIdMh5dweVflzbaDXTxUJTu2BAKox3YnUuFv
H8PzjStu/xEauKO+agt/U0X2jiKiB+AY/tZJRTT52SzhMjb/4C99mXPdr8Imich04UnwempFtQsT
wF51uEMczflgaU/f1S6WDciAOjnDfAoKHMTRPmq1bw0BXfXui2PCUdRx97cy5eJQ3/qUJPlYsfmY
1H0eTARXBJQQ0nka3gqLnlYtv/gZtWlNRg9fMTG/FYqGBE6bOe4eiAvHHpAyoNGIp7Px6lbGb2PI
X5snaqPEq5Nh69CGUz3Y58lpSWSFpFc96wa/+CWxsAO70ZDwYePB5fLGy3v8RTop0Nr9mdqe2S0e
OfZltbIL+5ZM7ZOpU1s7IYUwdJgpDI2hODdztOtbbDCGLK9470c9vCRas5wPxdXXeX4N8wqbXTGI
f0lp3TyDpXu0oyppO3IVdWo8SnXyr6udc2lldeBZ0Xvis3nDqbeZQxcrgbZNfLR+3gmrOoow/iDa
adabyu0bJfJrq44X2mm7o8H2oMfAPCx/Y+vVvW/SkKYEaQAvAlGBTEYpuzlpKqj6/NOZvLP1fy4x
C88AgV+IM3EQwy5uabkj3Ucfx0Rs1zPDtYGu5VDK2rCGW+6L9B0HvXKewuXF8G3Y7Y3mbMKS+rNK
PTmDe0w6M8gi+pjp8jomIjwmWfVIyv5tQhncYacZTHGp9cp8Li0q7cP6TpNKxKkPBjHUKe82jA8H
q2hiOdzo2GJlVCwn9XSjV9qzBXB9VmJcNGGOc0VMB9rVZov7Mj8iGkYNY5NHzV9LzA85uNyDPH8P
e6vcNJ11sXw1Lm1yGCH7eK8q74U9+kcPNAI677CzkEp809+DBz8Xc34Ae3Yz4/Ie19Vv1ImLZiVX
SqS59c2L8jcEaH0U2Mfzp27Z20LOQR1Znz5v5gFd16XKDMdRTpMjBzpAPC4JWiXgJcTqt9fh9fpn
FfNwKmMj6LnUWaWFJN+RK02+a8VluDTlnVHyh5sm5dBGvY9A0bADPBG/x7o1zvpnUvUoOG2gj7j2
5biNGHg3rhA3vaI0w56jTcnaoEmL19hfauX1p1JLr6lGF+4Hi5gHVUZXsEeHoaHUK07foOgtyNIp
IOIeUVaBP20Yn0PeshV5WG3ZICver/CeT9nSX1YyjVe+dkMA2BnUErIWN9ZOziRfzBWkqPF/T/9W
p21jV5pRsiIYcR7rihqx6dSx8F+F6JAQ4uKVP+C9K0NWBhl5K4T8eO0gvuRANYqMpKun3mxtPECv
n1YwGvN1p6dnvXHwBYxvtTd8zQCFF1WAP8WuL66j7HPYqCPGklOV4PbFVdkh5XXlRCfvaDx5try3
fEStJL2ATnrqQGTmqP74rtjLmZ9dZBwm+nZ6TCdgledtQT2jiWM/0CmEBCLPBV/M1cUrAIIPJly9
pdF9xuxp1+NjVK/MHC+so24t+AMWAQN1vP2RGjKWBK3dUcRxtKhu2nRZf6vzcSvpikCYZPPPdsfA
mU6TbdkRwhRUvYLusK0NkQ3cGOJZB8JsZHI9V93NLsp2PcvijAX2b5MRtJrkputJIpul+YWDhGqy
LKhi64G8bK9jNe6qgau4Sb0beFlxNJqG3qkWiY45mOcAN9iF6zA1aN9Nb540g58OhcYze3sgKFWg
Lwbx4T6WKb7c+gt3y4tI07960QY97/JV0oACtmNsD4oEfW2aR9dHkBhqHBRp+LmQ5CmwRV6s+6eU
hPpmeVZjZL5nKa4v0mN4gceta9mvtApzPkP9kEW2YQg/tN2XRoJieSSLPrySHD9SalGsAriGb04d
f9cZQVfIdKykF+hdxsmXV9OnzsoPyzlpV/wTbOeKa+6oD8FGvE8Z2JqUSaHtnnxgSBwPUIhAcgJf
IDmJxO23e8JVvwNDpV7Or0UzHcZOD2i6o665mnG6hvZJFvIDtKPJkdE9gQYc15oPL5CSpHk+yfwr
8+U1cdpf6GxfiL57W7VH2yWV2WAMqIB7IlDor013Z5mLtjPjBjGWtxUvZ5GT8tSXhptWA8vknK1p
Ezn9X7Wwgzi6QpfyCH16bkJx6yPUy9iXv9pSfpyxErWATJbu9I+a0D9WHLtBZfh74hSZU8u1GOYj
roSUjxf8Ok/+ddV4pQb8ktfel+o98B7IP0yttpbdyw4i1cweYbCJR0fdfmRJt+UBxw8MADbjYwSw
4yTH6NGNpHk6NEf6gqaVvpRoBZDqnsoY6SbrPimrn7J+26iC+bcgVujyypmd8xkK/S10BF/rJZQz
M4l4FjGC6RAaqwEbktI8XFKldTYwv7GnVvGWSw4N0+qccHugYfK5XwyXHZbfdKsK2mxjJ2Ro6WMf
w2H36/nYRnFYHFPFdzOZENBgfPNOB0z/XZTdzkGevLlC/WqWe9INEBaEM1wmNSoTVDS/8qM6TM3f
cFwwPPUuUj7dodXQMWXzy+KsExmF94rxYTOx9QrEIsD640qSUqYJ9E+x3OAaR1DipYub1YIrmGPz
t63EXzH4b5MZRofUAcCTxxCqCPTOO8Mrrl1o0v0i8FDipSxCnaZfxSK0b2CPDt3IzEN2v5i5gXpd
+Dr3SAPpOoOfAcFMcwM5ef1Jmg4eWPQEJEIaKoYJEiE7aL2751RIQOM0zviZf1glv8++Y0BveWMj
yxaei6bX9EFjjvtEzhYXBZxbMyvpizKZSrMoptrYLbsAWkhOBWFqEmIotHWHFrTWQtfacNcmQrmo
KAmzp6S5g6sgatL/v8AoJucg7rIqfk3otWNUHhnedlR2YFla+NSOU9w0hmRgXATyKzgCdB3LINTc
/vj/L6qrXhyuB2JErvbs5jcs7GiX6NrNGqxX/mz2ce32/6/WGVcy3azbyFcih1TlSRjWuB8HsZsU
iiI1s4LM/USis/G4cIWXpqxj3NPiUwzpm5G3YIxnB8UtixlDZzHtCYFiCm5HEmQx+zkXPAYxrl9z
wo+j99VLXJg5KODyEJM3Zg4cAHCxX+AhS/9EaFIg2Jr+tckbcYLI/Da72i2dJyAo0cAyrPUeJZfJ
fayXl7FsXH78TRaMcv7KM7j1bb8t01hbu47dsKDQrMBTfHvcwW5mKcjMCRdybsRTvNY03MpJsUn7
5lHEJdjwhRXF5gfHdgkQbIGx+QyiCA5WdmqiwgbtgH255oZlMdkdBnvESFY3m3gu7wO/YYxRYEj8
+l5WHlyp4xwSLJodWtRPtM0y6KXsYp2Z1XJvOM+6xCQzQmUjxJ8FGhgqLhQk2konfHbj6amgQXCl
icKjbQDkNgmt/mD3MIwjp9sBGDm0LMhoGMPHE8/tjgZQZ81VKa9VdAi19Kn1FIFiszp2aLqdmWx9
+kRXNrDVtSi0s00FjKU7Ix4r95fbo8vyweqIeku3vvKbeFh8dAgza/Q/oAnfcjd/ReGVW38a3J1q
66cJnroE9HHVZ3PXu90/hm1SNEbxjEv+XyOQlZsG3ScdSrRU3uUD9SwbrqAtZ2x+mMDc72gEAy5S
sKdzcTlB2oSA31xUbq0nC7nKpnluUsBTUNL9jTHiCHRCVz0DNok2bGOKF7Jhe9gwsBISTJ7E5Je9
cbwjPf0DfHh8KWyTSYkofccwH6A2XVoUbaKdLZRMn+Yy7k0QddqIr+gfuRVjQ+DVY4M1nL2WNHWV
zHghPZv2Uw9Lccf6GL9o01efWgW5TNrVUWuc5qKrjEPfZJiKEbWpTcN+ViNMdaafgudB4BfabsB/
srfM+kb88Tdit8Bfu2uIFLo2znuCCji3hnXUAZXADsiOSDzFbp6ta453qtbhNNcFZq6keqt9TLbY
iWz8ms6anypphvLXY+9HGePQHW2m5baEQqU7OIvY/DgD5UwVn2EXB79T3t0oPWCpx19jmftsXm7+
6fyOA+4BN3APrbzfJIJUmGw9xp+03ciEZyyniDj6soFCYlevpby2nc3ZzKu8jkF8NxJLeUmAcK4B
mnYJiCkR4X/3Bhh9hRrP4YIaxGEYB9SDYWyi7dLrWoOgqgPyQPIR9F0e18ny8rF0wug4Fls3b9Az
iYluC6Hvx65/R4XFqc05lIxNd1GCJYgJEafmZwXibvqrrJ2gjGLFKNsd2Oga11zaW6suLGyy/R9S
+ADcBM6VubrH9D8xET5EX3VBzWNMCZcvbjb6xjacd8QhiT03upmp+57MPaumnANU6urE4oNgajJK
hHxdD7wFlSonlWw7HWIt8JiHS2/1lLes5sXyL+hhrzyOpbwEfc/zD8nHIjFW6tnZYqWdLKdrP3JG
t6mtNjrbgS2Vi/fU8svA1Ie7NDDm+Vlu8GKr5tjStmZoSAHKrD+jT97TOdK5Ri2ObE+TZ5mrxP0L
QnXxWIE4SCb4X4tqBKv1UmFWvJr4gpGUKyyyhK46mbxm/raeO+AJ6E7rkqbajV41HFKYQ2AMxbmm
QJSaak0qlMhyRKVGay2s6w4Fjc857N08X1VzfZwS4e3ryp+eEr3mM+FKbwe/aaeg6Atmfo2yx5Xw
4UZOFjcXX4pLNkQoN7HcjViXVt1snfDAMT7Rcb3uq6CFa3YkKHfz8ZEwvEXrOBcw/EoI3tQFOStr
JMzaGNlx2bVOdj7sBxefgjgg1D+X4fBa15z5+iSvTdXsPZ2uGSFIeNmgthPcq0SEHfoeeEMVPe88
jf7ubact5d7YLdpqlyTVB70NCGaJt/eNiUwAP3+T7mTOT2fYDUXzWtvmzVJ8GaOAfbzE+MiyWSXP
VnDVyCAkN+mWeJ2N1n5EA44pj08OjfUt48J5nNyXTGZI0PExXwTKAXoOhQ5IksziU5iRpNIIb5T1
fDAWCD5YPhNedSHe295/snDf0lnCWwicNhhqVur9calmyYkDh2GaBs63B4ZwNQJaGCVB5SzeViO3
9kLqyQ60uMfwRZUqDDLhAa/JxT1qliK0zr/XI34QAiXs9RoF5FkMV6PUiL9j3W6rcUN9FlmTmBGm
nq95DEDR7S1rNcDzgYL6h4mnWuSPf6GXPjPp0bjHzihjSaWnRxdLJchF+Vx2IfZ6Zz+pHn61AW0q
t/CBykbtGfqyVdHZi1UfJ7E5Rc22FWF01rq77rTdKbOdf+NQLbGH9yGcah6D00fXEhlJuJ0aZhAX
3rEX/XHJvG6h6dH0MeGk9nNxpX7qKeVcYp3g0cjMIzbw7FydaCt6H0qcjBMK7SjkT83dd9PXeJr8
aMoug0EmGNluozNq+zXqHrx8LpgVlbzG5O4GnYVskbIOjmR5VH4vDo53oeiHFI6FHsUiUR0do3V2
xEyOYHRoko4NiEkTDL6hFGjtdb93RVOj05MxgX5ELIkcEFc/BlUlNTpvomOsBv/X7PqAxhHnq8NM
CrjMTl4aYzvzzezGwf3fi/ymarNhrW2dOkNBon0kmMZuKpmtu8uyojNoHU5M/SVjlvZ1m22WDtAK
MYXPCHj8XSXED31FmL61Xu4I8P82iHIbF1ALHR4HXY1YvDR1h+L0SaerFzSZfLZkV6FSmDDxJioM
vZE3vsnfPk9j41amkLworghr0dxa+n2Cyu/Tu9/RCeCW/K2nNMGmzPOkCUvCjIPOlTrvMqDeGL/E
lDeg0CzvkBAUOrSmwkQBaWlD00WzN0Tnn2eWLTu8uPPWGxJKmY1U45/AxPZNVRwy53Ny4w86bqiE
c9sXGyHj0uqAxCCleX/CpUZTkA9b1/NIsrXugdrPMTa0+SUSrNW5ouFwYf9buaST8pKoE97fxug+
I/Yxk+FZh5luDFwQ5TOw+YGvOhiBjl4CApjcWqeIzv8trcg8zla/gvH/0uWUTw3up+8pwt5tHG8q
F56Xl4TjmZKIdQzv8dWPimDI3fJpRGtexZhsDm5HIjamGEuLcdOavbkFhxxRkvyEXRAfJbMU/uyI
cLGl2vv/v/CRghJhErrT6oFRtEvvsIaPPMIvsW+aB9hTNXXx9wcZzOpuMD5TsniHVhmGLRDGekwf
xLduzpSSIpk0e+3jBS392b1VVUOxl49QYrXecyQd7zmOsEeWntYeNNg5IIqtS5T6F9JGyb6xpUuj
Qbjz2cM+O0073OZuDDzfqoMoH1Ck0RfWEVmlAOcfhxmrt7FyezoyQ1IAJt+P6Xx327ylraaKtfiY
uAB4nN7blsnyr6wo9DAUMLz7FnTwZGhvJTWxekoFlB3R0Cy1a1PY1RoxrHiEPBoG0zvTIoNNh9dm
50HYWBmO9hF6dcXnscYBn5pnAurT0Sb1KiuEnLj8TowI0JGFCVHHU5wM37UdOVu3HgEfxA4tfBL5
aoJJxOhX8GEboXNEozFwxs1aYOFAP+fvVEnUp5RmBvqf66NBbLazBEvbOTMD2V0AqXUbWDlLBple
Fa6x3MfVyXIj1uQF2OPFWir4AJtu+22qeT+0XcDDyFl5dIrtii7ZxRGBFnAmyFsyi6/gL6IrMvce
Gxb4jTr/ozxKoI2c0iFLXIoCq8r33E37DCfGVevA3YcOjbVhMZPBcfKtQPmh3gpyGUmllOUTDCM3
eilCRAGnoBAnpWoktfjDRxLXhGcoRKuI61rMNs7kF4Av3PdlkXNtK9QBCr21ra+7gaYn12Skr5IU
j4JSnfI20zsyLot/wun+RWPDj5qAJLlD/H2W3vXbqGKkCUPtJeNy/JsQpqrH2fzq8TQqN49WbZ0b
f2IbGMRQjUfyG86UGIBBvvw5zQ58HW63HBahN5hPFdGXTaN37rU2vH9NiZSkNf2PKlrCW4KhRMv7
izP/rf0Lna7W1uW+hIdW56dbx8xgDOSJtisbbS+5mQxOaexyM9rnNiSLsmdaJNg/Hmdcrcc4o+a7
ZfmPwJe0SLseZ76GE5XbP8+KiW0u++NH3ow0KE9kfCqDOrw8VpchggrmlO5yP/dZIlvahh0PSVn7
JcwLl1nK6NdVjqrgVCV9OSjemzJK3nhj4wPUYfmLXBHKmS0M26RRPXzzwfKHbvkmXiji6F4Kt6a9
2OXWJg2pAmH6HpUvZuCNgL4tm2KKYSEyYoGEAvtjObjAjVl9RXSsbVIlMYCJ0A2yPNublbhaPKc+
KKvHSRCaDWECK9DnosPQFLV7hKMXX2/Ug0jQFqcqLd2L5NaNUBkL31mbknKTxrDc90kZgT/AOhhh
sW/S8sMrMco5qFw0kapbU4/twbG/J5zvgQE+HayUWT/5MVjtQjf+GSJ8RuPCMIRWcym7CmBsQryl
rbkKJb31zPGTbPOkgiOGza3E0BLaQh5JNR1U4n2EMCcROKubVjrJjd9miRaz3iLySsXquIqhF22t
njSgk0VBjHyw0jXNwA5MHgxFfwiKkl7OAuRppROgI+YZaDGf/CoetgYXD3ImPmVrWrKvZGLvcXqd
QODo8IL5JfPebGkPQeawfGrDsThBFHydJaMYiHFWk8Z4qPPkPRmo8Ui9mr04o6zJDZa110CZFYYC
zgbyPrLxqB0fhbpxwQIqo2mAnuEaNq+5srWr4ct03zuI5E5ZRfepjH8VWxIiQh6+GKgGNEN926Qh
1Cb06cjjiI4DHN5kUPGfS+LmpsuZ4xnziaTvvJ8pEYxkxwjkDyjwmKDlPQI8EuSpK496gmGNtSL9
D9elHAQkwfwYd2kkngbbENh9C5t8MphDO/lnZ3zvfj1WV7WkgJzyo2CFeYtMT6yb0nkrzWw6sJ5g
JouHTZzHO9V1ZKtLKMlsH1Rrzqtad/WN5wPX0xrtQZkrzxVf3k0gOStmWmPPBmUkPuR33KUAMU60
1Y5g48aBD2rls2cLC7JGlKhA3Gf8Caeu8zY+BSFM+csWFhd8oROW9UfacZU17+oQ0wvUJvbHHEEc
N80nx2a+klGnXj2jIsDhjOB5MX7lCQy9dgK/rQsOaE9jx6tKjU+i7J+ljwycGCL5bodwLexbY4vp
x8OY1LJ+pGA13UfYiDdxo+kXv3gQ0Cq31TzfOMvO2BwsbJdggbL4kCcgYm2DCkDunjgF6EBjm/LQ
I6D2HS1La3dU75SxgGf2B65CyXRhT/6m5bRfSmg+LmQsVmPf+Er9k1GlBxSpee3M7kEPiVLTnjmR
F2cdJGnExbRJQ23n08XeC+AGNs+1JpuO2JnzNsuOY1p9TbbNBjKVpIl6AgyaVEc1WDd6nv7lo91s
TCvmCjo363zpiwD1PnWDd/CL4pvZNwM4was85lc5Si+IPIF+0GNIYlmEBcAxw73JgZu4kupxoqaB
mfKbkSchObiMSfBsA+i+Z6aqUzvxKRggAXh025wUTUlHYleRiYnWCdVXOENkNQ0HH437M+Yz15B4
Q7pNu3vhaxvR3uRb2cRDoDw2iWbcGTfZ5Bxy51d1MZRTpEyJeoiNKWDO3VDHeEapIhlBImmV+gvc
tonLjaIOBWWjfYGWBsuWqV6o//M/FiJ4RBUlDhjy9hhgwpa7TsQTEL8+01ltPKG83vpc3morb++1
1b9GZT4fLIYyDJu4e+EqcsaJwGjZJGWnYu7kHirAGafAlhtuve4GreJvNuJlxRxGqOVSDYQsKCwQ
N5PplJRAZKTGA0CL8UAY+JqphNKjxtiVDotJ3YCCHKv5TFCZoQQt7WBqQIgrD1dL1HrXAhf0S26Y
PSZ2ucYAj9Abkkq2aQXwLcLwyJXPU6odzaRoabYyrz0Xza6PPMgcWO29ud5kWv4ph0Hfm3MwGMhp
GSoNQ/UnY7eG913QHjbca6++uwvjiVvTXrbpqR045xv8RlvLZ40w69GOzMhRGqVBYtmi9pAePbxn
MEzZrJfg/HesZL/yiH+g0/JZ76Y/ZotJ2rJbD5khv3NS6BvAH/CBU/tjyP9j70yW40ayLPpFKHPA
4XBgy5gHRnAetIFRE+Z5xtf3Aau6K1OVrbTe94ZGipLIQADuz9+791yT3NW6fJ7k8NUJyDIuRpA5
ecMpHlmonbn9TnHmNIf0yRAxYCkTi59hq5VrIrhUzC8zhTUq6rNik5QIkxAI73oIxoTU0DWvCZNB
xjdBQwjUWeRXcOMpoXqoF+l9JWQfltg9kK90KfCRQXAtlD/HNN7qdF8s6a54gC8lDU+3DKJtldQ/
UofsBqGGcgfbFe6dFd3F8Y+ZxO0NyjySORoeEU5UfLC7V9Nxhk1Ti+euMPXWswxCadP6rpyLZ/gu
03ay4ntpgUnqSuT2Y0WrAhL8hpY3/AB/YSPRGdtKcDkbmHZnOokfE/lExHGejC6g4sB8IQFQkzn2
hJfcOVS++c2yDWtbfnTKwoMeWuNDyEPoZzLaQPinJvoZlEgyfQyMUV3iYWq+9SaySETAyT6R4Rk0
/IwK2sx3ILewOxRtvg0ge87ufZTaG3D/yXViV1ng4OAk5uniySJgbHntdGRtYam/iJbRAMuqRnYD
XStC6Rk0OJSMRSlsooe153xnV6iuYOExJk4k4KoaklDuYkDpc8ZFLcjluY6/Y0bghml3jrKS10HS
oQ46oAFq7p503TSsUNhI5VjSWVU0450uf5BhfB4mrW7bwtxp1d+aHnIV2fA+1rU8eyLtd76Fbb0s
v80kzdvtSGy3rr5DDLsigR5vcEvXm5a8lHEogkOFG92uPSC9Mc12lzYr5Ss1U2q2D1bbckiOylOa
9eCm87umRYSo5YgfvoGIE5CxMRjxNs4wABEMxge4I4tzxV4LbIWjw9Gmd4d1DQmICVj+PHbBZqKj
v9Lo1QwLwRgS731bg0HzTH+jeHMqyrhYsznEujspg0RmLZOHPkR3O4vyuhyhKIhWjgHzQTnBQ45p
CX5a9NDkqJLH8QOBmoH3BXBYFyFMcFwOZKJWuzw0xWMXZdvezo5nz5kfYZDBjXD1i83pGgU2tX8L
bJkMU71U3LkElecM82FQeLwZuq+nqvZZcLP1CHfPcsefj6oYSLUGh+wHCUHQLlU8UVtkMJBxgy+t
bXHrzA4uT88mrdXHUliL8EtvouGCebilkKFtNtEJpplIWyxJ7W2YjVdbkRRYBNUqsS3StMLorc0Q
ucc0uTsLfTcQNKoqe0b3iSNNgKlFImIwAxfeRiU57rhuukgMj0utYIUlvI3broCYG8vscajQnYLI
SW9WiDZRgwtmCUkWfE077vk4wdZmIWhiIrabkePRFZvvZht7GNa+jemWb4HKzJtoWBI+/fs2Lw80
KeP92BKDOS2JGJO1MhiwbUQhMiTiqPmYCTCdVmobTCW2ZgobtgAsphAE3MEj+NrD+d0V+k3Zvrsa
uCHXxEj8FJlH/JOZbPC+I73SNMiILmNuXvuMb0rCtGC4HaDO5HuZseaH5DPXpi52eqRdlsext+VG
u8HPifC3DGHdp5yRiCNbVUZbbc3FYjLH/ESfk0AT54uPKfsSmzhLe9t88Kz8HQMmTvwFDhpV/Z1A
vn3TIkW9MRL+kjPj8GM2SufAyFYWarR1U+WQ2kaGqDU9405Svk7p0arfS+GvYKBY2xqHEYmrTyb4
OnK5Nr3GFUuZZK4R/ndEKCtjUTyu+oc+pcEJLgEHV8a7VVQ1UigbPGSl6EcmnBY5Ad00FWHORhU6
FNHxfRzHimDrRZGESpDBOv5dbMXnzqT7RqU870zF1ILx7qYa7SdFF3plkk/NKCV9q0r7xbZC3MUz
2KCUTsGw2EoIOJn8UnPWc76j7h52EVwoFi7stmXuAieRqIktF9OxniyUqWMtjsyEWENVeFuNSC7Z
Jta2ADHymXCEwaCuBAkwRT6sBRl5WWlz1kJgqUP5DBKNu3Nae8a0cpBlwkOXSLt0qHhI0MXCkqmc
eanMO/fYJfIngNRjUZTAMSaU6I7NjbBY7HtQ8KvRqWe0OVCcgq92De4gnL1vnEz8rajyl5S9kVFB
w5GMqFdmGUlxRBDdoR4YH+ZwiE8c6vigg7eBdZZYlm+p5XKsCIiGToPsKjFRrhrSbQWalGUcYmKk
ZRzkvc9Dr24/P5i92pZqNPZ1n56KGYd+6kMpA7NNe6nBCcK3mWVdl/30hkpst9iBExLTxjS8hQMk
d6SAHJ0pqLZdYD6GhkFFlqN9c+/Z7KJdPpK/1FZ7ZaCuED7oRqvmSDrr75WbHLyUvkbOaH/l9sPT
THec3kx39BBc02vg+dSLpFLSGB/NLjs1abpTM4g6NROJ4rb6oEfbIx+bkU0VYHcjpo1BPz2oOiEl
lPEcdCuf4/kU9tQW+bcxp2OVsyrGlfMTR923HKpkrTgmmVN15dWTaR0akGq8c+qEzjp37XhbTME+
rOKfHSNh3inuaY8jFWqxr54UFNkSYGrt+sDi8hCRQP+twp62K6I1pWx1BJP0Q2nlPTbptgOmOZLr
wbkrbbam0zFgKgyEmpP/xF9eppBheJg9/QpSzTuimAO/1id3lSS2p+3PZQNjXOUkqM+99UBQzjHB
qgRnFzOmTWzmfontPM64mAnviY6h9SWbh5Q2R5Fueg+dWj6M91boYzDvtE9LxSFhvgCHzVHW3gTR
RNL3XIKxiHz79PmBYk6dKmOiApTY1Yce3tLnN8rpzmmC4aRD4pjnwt9Ieo1HzB2l3H9+ajl9vQ9m
tUVKwO+pxJdOOWS4huESrMIHNcz/+gz/yb8+q2Ma3DeBzsVOuMsgEGcEgxqz1c2JLI/mZJdTc/r8
UqTN5JG4yNef3/FjZdwgjIvWEK/MY5Gl1rElrgQmz/Lp5x+yTllHS8qJXA2a1JZyj58fQJkwPnbi
jKibZZq8SLq3nrC+TURL2FivUIMNt58fRhJ40aV+Znd2hyoY3LPMsxFl4sTcyxTnrk7YzT4/lDaf
Td4uL5L62KJruWVaxekGq+26aaC9/fu/rbP5DUwzYPflP/v3n1vdS1Gn6T0Tg1q2DywBE4OWANit
xRHbNqbwrGQ2vHBCeClLeGMJhpkRs8y1H5M5O6okCW+tKjhpzyBwyFTuFzESQ6sDDhsWqg4wGMEP
bBqYO/uQ9dWImzW4TA2Cn1AhWppgptIqPPfdFeNaApIyKg+pLearlePyAris3tu6OMFzlT+chJFT
Q0It8ogQ5/bcXRPCi1YBEFiMCXZ4yl3RHCJii0+B1fzrs88/C5Y/+/wMQdZdUyhswig7X+CdbAvF
K7EbAukgeBnH3kGtTd9JPn9+KeHUMiGxrGeV41T5/O7nl13bOochvZ+1JIjW7u27MbZtkkNR/qHh
Hbdlr6ZjYEKosBqbq5lFYmtyYe9iFvluDPB6yfytk1NyNaXLkVqFeGFB7Puu8F5rr/sZ52nyvVVi
c6IFwTUHc3LPagRRxkDAUqAvK02zPrgDDpe2M56KSDU7ldIaDzxXEi9NpK5IIJJUTsUB13yA/mPe
kbplkgS0fAbqsHaqek2UXrP2osl+IIZpOo3t9P3zq3nGUUvZQjin4b6Y5Bddat83nsyq4LGJbZf0
10rsVKUg3eA4uq3ZuwK/bu8+P0iM3oC8neY4p1hyYkTmjOuyJzKlP3LZRPx1vqIwCDZ2Tyo8yLWd
783lkzeNwNGkUV+qJKseZ6Vu68RK3g3XpIbwzJchyQ0SgF393i7cIurTV8Up+kjnwF1PkLbfvbh4
TlDXPBBma91Ch0rRwg569r8MPXFW8PE4KRn+1p0TaA1B/5U5CfRfOboclQexk5OleTpBtoEtaNcN
DvG3yODtblF0FxM8XfIwiURXdbC1jJY0vyX+tAOeUaZETo60IrLMqXaNNevbEJ+nWyqvIV0GOCr7
egLKeUsCsneRMKyRXCT2jt2XGKZieuD1YD6Y1o2tq/3/M/w/Wfx/x/D34N7/7wz/XRflPz5IVmqa
j+5PJP/l3/2T5G+Y8h9wyJTp2dISjna1+d8of8N0/qGF8sDoK8c1OVUT2fLfLH84/67QrufZWqFi
cfgPm3+y/E3xDxwgtqTbTOKQcj33/8Lyt/8cC4PTwQHB4kgtTH5Hxbn5zyR/VF6eH+XVleyg7RDG
3yW7xrVGATcX1vcehcgNc3r/6CK8nayL7yTVOe0AAzUckmCp2dG2J8Ed369uUIUE762pq53dIa4n
Hsy5hehyZFLqbJykc2/IzKVBOdbxySlcue0ySEZRX+A/x1K+t9E8X5nIr+d+FAfOEfDRAzwVzNUy
AlIJALyrug8aIf1VE8hJolK4kmpcxG55dvjDO/kXcTlqCej4dzzN53WxTe1a9EUc22Ty/Ofrgsgz
N7wmvDZuF29xLNH6zUZycermK9ywnWVRpwf9mkZhQTh8ed8zspNuzmHOAiGPaWXGZeWa2yJ3ss3g
TWQEYgI52C7y9HLuzqoU38vKyM/l5H/ADi1vfI0kncXqBGQWo77fx+fI5qEOZ+ip2a6eXM4cE8Zw
FeIkhTa+TzQhzWiZRvhUXx0Uc5EDADPjHV/N3YALMwKGSHC9uy5sKQhCG7al25RXzyevT3r9uW4E
YsgQg5T2foDQtI5xjbpe6Oq1zElNdbFooxq5+f21tf8cjvLPa0soiraFpSDVWqRb/DE9AnKeO/eO
cfEJNdsN9UPjZoAoZmNnt8I8kPw7b/AaJOuoYq+VG6OJ5avhiCeNIiCtyuRxpHFcDiOpOmkob0al
kh3rbYkWjqCmOMNDXZh0dMCT9KiU49tFgrU3y3lcY89H/UTP8kYzaMN546bbBqEUhyTMTumgjjaG
WfgDFsxBns87vyXKdwo5xNrNi83D8jdJMdZyI/16o9l4K7VwpAW29pcbzdNymhgbw2qJN7py4Fw6
lQuO9acNBphY5BpfwGBOpO7cgzl/pp285ZhOEtHITACJ7DQge2xRY0cLmh67gBFOtJusuNzOVvqz
YqC/Ht2S68I2vfn9O2n+xeph21oCMbNMW3jyl9Wjn00DKLd3ibPKv5odFSpIznARh2cpjhoRQSSh
m0HcAZENjXPCO0aXn79EV7T59vtf5nOp+uVKKkt4XEKKRpM21Z9vK2qSms0vulqVlbPHMrw2egDV
hsPZO8Nqv8mDzIRNkZLohoC/AYByrdLqY0T9QCpkET+bnnOXK70LfZp0vaNvnRahitnM9KywSUb0
/8+eMi53EEvG6smvprfIRZilkX+uW0m1j2NgPEqVYdQl7G6uxC3aHf8QMyWjNDa/osH1bzKQqgfG
7PnWVy6iXY9HzaDA3g4V3WkYy5A/o+lCWBh8XVNMuMtRXJy79ElRkYYIvn5/5eSf41w+H0gHfYOU
nq3Usu38+colnPh6u7YvTTGU2yqj1IlJAehrV+2Z62+qATmpQj3aGYsSroF4kseXzABBosKe6dvQ
3YBbvk0SeiPz5E+7OS4ZsnfDumzODg/g7Fj6aGTlFrkdnp4Fm4kJadxPpFaPCleloQ1oPLZAsu3Q
e390JJwbtVjZWFSrm8Lmnv79izbZeH998DQEJ8EWKk3XtH950Q0iajTT4pIi+9+ZPeppYe5iOTKZ
ReaNeC8qt5Oz9zViqmveC+dvlkFzeTh+uV/ZdqkOHESL0lLLw/XHRLbRimTtywsrC6mkXfxTFnuC
mTIQ89l9LrDnDfh4/Fg8ceWOqmJFY+H+u+sg/2IBYu0xhbQJGMCqudwcf/g1RJDq1BvEJWzynWyD
aNPaP/wsoL8fhxzGupq0xyq5HUrnAajIW+olZEc3lKOlQLTl5zQOo7pX+06L/IyqGzQt0xRCi2OO
PAjhaPTperY22UA9bxQMag1NUsQ82SuvI/nEk/SUHC/4YB635Hjbly4gQMxREgtRi7j39++7/qvX
a1qeVsguPEyZv7zeUBrWzKzqUkXj3YDDAulpkT/Xwa5U7nRJJRojSoy1IXL3vjoOs4OJLJsR4g/J
TtXpsTKq8ZL5PNCfK20pWPZGYGBJ4WY3HaZ/z8LqK9LvTYsHRNTNvZlDuRsn4xsgdo7eMsCxUgTw
BEt4kESFbRWM9Y1tl4TNmGpvhfYXwbEqzsg7MOvyroTDQysUdYDbEfhWK+We0gJOlZwc4AyBN246
x3tROx8884HTYIIC6BQWmA/8bmjXySIvNQRDf4sYEdr0xHV0QRSdhjlO10yctr3v1feRvh9CEd26
zUU/ee7VAXkMXBdzSUsGbZ315WEJoC94jNMIx4E9ktf8+zdnKXn/45mwPHspfiUPn7OUDn+4GUMQ
ekFkdJdGonwSno/Izyy+5LqvjmRSsW3Mo9pmDFLrFhxkaRqAhtXRzfNd4tb5uqvKcls4/QuZjNni
6lhB3Ii2SPjyHaKDNYATlnGXlLTGS29//7t/bna/Ps9qWUCXktqkSPvz7x4PrmHjN11Ynh9UHvW5
R6TW9waZBnpwmRNOT665w5aT4IzpkBNzXG34XosPvjYZZhTcGIVtvRZdskcDl+2cOmxw+I1Xg3zt
SwCPgJmVuY/r3F0H+YKlMhxasTXzpSbW3t4aUrQXSYMn3pqXfxkOx9+/yL/YKTh02JJ6BeuXNn95
eNCuW6R7l5dpYCewkQwFbJWruZk+yip5+P3P+qsHldORKU3qa9N0f8nQK0niHKo6vyTZWG59I/pp
oKvc/v5n/EfRYC+nLx4YFgNaYeLXRTgrLEFYi3VJELvc1BYuViwxHnLw6GglyyAs5a3DQEkNSORF
O6E0oHZImrneKetspJTTNg1bcCr0I4pwZ2M0EyhUiJ5lfhXgcmSKah+KGMUhGclTQcOCSJi2sx+N
ejEtLjboKboDgl2sexMoUBsU1ONL/VZzo90I74rRAOfDBEZyzvgLY1M+hxyPwBoqNC24CHdzRzat
rAQlpMzOtZro0arxocSdkd/6PVGSqSr6v1lJlf7lYeXauWydmoOjbSuOSn++4efSxAqSVRfPqJ8a
kgROji9IJTHrfpFK7BoN2McDHQKUMiKtamEb5fn8Qnr8y0TS4DnFrO0KKfYIgg5hwzOq3DRdD1kh
ttXEXF7Wa1ly9pvj0ViBN98aNu+NBuu7niWm7MBxX0vtw5V1aHg5Bnm2iBHJv2qBcsiW2HEE+LAa
xEkV5X3RRGSvlj4DdgOwWcEztzVBJ22XOO99I2L2uF5sat2+FzV1ox9AIU/yAJ4r5XW4duJ3TtEa
CJj7vS/DChN/9RA7ljr9/p5kM/qLC2tT+XuAZDib/FqPFQ3OX23VFx1DwoVyZT7MpKnNWQmB1zXv
wNeDXyrGf+7FUoHY8hNcnX2T3yP36Og580rrGLyeiG21iZSvDwAXSsVxMhjQEFUEQx1cLXdh3MW3
deOukNENFOVQJwOMmDe5A1aCzjrOY0bmllykxHPy2ni2echowJ3p4yEUs7+g08U1h5l/hYTR3CSp
jlcNJ/91CYropncba5XU2M1G9yuCr8XoDoRnwAqYTEcLyh+sFov2gRN5Z/hh5rZyi48ks5w9Cb0/
XF0alBTZXTD3u5A+KExabz71bFLmvDCJ2wb3B7nXi1KAwKlSQ+3uksnkceblBOT7lBV6YPLdDjXq
8bUIiQBtFXSUKsgvNNujcxgX36blyBXhlJ16HkVVRA806zye5fxYDUDanCELz0Wrv7kQiUGYaPrZ
gTia6GEdeSS0+I12zYpDxQ+kAOWa4VINRiVdE3k2HiskKY4JKy3kKR6D8IkgleRCxlywkiIqVixK
B5nH/Q7qtcSr4s8Y2DH1k53H5NdR3oEgu7XUWXZVWfmztIx9HuTWbZmhw2L4eZoa4ouGEYJi2Vwc
9LbSMVeflSKykuBvymb16w6wPPTM3h36sILm06879FyONnS17GIk8bB3G1ZNf4rGHUkvSL4VITtq
YF7qQIq7QZJvHMgPePJFE+362ga/4Ljdehx5issAqE0pLkWMrtDrK+8sl7MuOgux8tL26k6Evk54
zuiOfefUq48DtnzDUP4lzGKHx9rjQskDREL37JL8Enb9eNDo1bMMxKxlleEG7Ga79jgWboblRpxi
/eg7TF2tbr5LDM4fkQfMgpAY+iKMk3o7+oH0ADU/71mV5eXWHcHImaTkzCQbrg2DFHdhuwXvBqjz
v3nqf+2KcGE921IU4qbpefrX80jUGaGStUFTniysvosziBS9u1ZTvORlgn8uUffNz2JqbxWEi7/5
6b/2u5afrmh4aZtsaPqRy2b8h8KLvF3pG8q9hSq2qsP62TFTwOiY1phuQ7+IEVMUsbObANZhx5EH
wGXRrjEF0vXox+DRY5oseSXJxF2DvsabU//db/gXu41Hx1NbdD8tbr9fzmv4L6uo87zbISQ1bZTf
3aRDJVKMH0PLr1Jk4j4AbEOa3Pu0+EG9iW4RcxIiD1h2poCpcYBowb94vpP/zU7IYfE/lmxPCME8
nzLC9mjl/lIYEb9Kfjzxkxp0KDXiokCc+ydl9FeBvJzbmjiMRjvJ0Q/96RBm9d1Mi+SmNtlbaqPe
W0SUsqGswqhwb+q5CQiybN2XBOSVC0qXUBh8PXGKNAgQX+q5Z1ho/mZCfL4qytp56UwP3uugug1J
foCuPHQo+LWcfRAgJco5j2PWRQU4OXV3iucie0ljHkC37o0zinOzFBJpWGVCK2sXEyNf2qHp7YVB
EY2Tbj2rGf5h2w1PXnmFa/BMeDeEaYb1h8GgR+qOrnp3NWpVRsNfZ7IFIlBHN0kb4Va07JwXl7ar
LsVFYGYYUFXmbUOHbi+JBZAyLIaI5qiPZntLMeOfTG/Kdi7ew25u9xb/gsRDVENqqDf1hMRdVHI4
NgZAvsZx9l0Lht/xLrrztuMM+o2IuLtmKAfQrs6w75pqT+xE/BBOZIZZQMmYRoflSy4QidXdFN72
WGtf4Lk+GX18O1Lev7WwvezJTfZejwQqtRMGNHkU7iYytxE2Zg+Ba/7oa2cvEhPvH8Yv051J1gBr
G4rMhmrV4F1cAsg0aLhBY7+DwlLn09kOrIfEJcTV7WYEsiDAezmTN4hHcG+PmbmbsfYghlJocMcv
iBt/oPlDCY+hegv0fwFLevD379hKT64Hy7V2eu73Af28Ifzj2NigkeO9HK07/K8bLNeodg3a1HnU
PAwEKIFMw6wsQelGnDRUbH0PTZCP1kwLRpcg1ZVFinoHTLzzaTFG9k9H2/W1yzQZVEwYFdT9FjcV
a5lYMbi7TwHaY/anAz5nr9UcP1OqWh3GQA7CtvOtkPrRHabvxQx7ZeYfDxMdOpvDybiwpHrJNWML
fgAxQJsfYUXafykb/wvqHtafDBnAPHxzhiWpO5GMEN2nJKtpzHREQWoPTQMUt1QCq/DfSbg+IlJb
kWaArbdDmdYOwSUcuoNf+siY2/TWUzGD0vgrm/prGDvnBaeLfgGsMY6jwV/Iss38mNKMB8z3dcTm
uxpqIAB4OL+MwqY20pF/cbLpJeJGgu3FIdWbGdP32jjabt3tM9BVkzSSTd25yRpjPyASwlFip4AP
1oK6CDXsv2z25kMQ0irFRXaL1gZYh9G9GiNCblbAGercwvQHkU8OKyMTownKVWKgfQINsdfNqC4e
c82FtlhwnWKpz0Lz5MQVsQBl/30wVH9pFVeydw9uZ8L/KEzc0EQw2YPcusUcbHWXktTE2Hgl5+ax
iLG/wxPJQ1CARQlgZYIQKrV5nHrZnpPCAMhC8bnumT6XRFuNlPvpiJV4QNGVlYhOmFBeKnsqTxV+
pcJQQEPdMNtgUMxXmANtkp8WUt146ucIa3nw1meYG3QUvmv6siuryq45vQsQEtDxTZhyMxMogvU4
xxjuuWXsuY6rUpM8mCI+d2W5rmfdb4aZgMs5/iFUib8jRVE2jGCZ6vHFaeoABkUFGadYaVaQCckA
ohNgA+F3o3LtdWh1t13MyWEQX410EjsveHUDha4xizGiEjwW5qDNYn/GB0D2SzUB1e1SdTJk+6Ew
i3HyfrOSh8xhkBVF8EsNU2znGvKJUYufQ2i/Q2JLFrOvydGE6rdLniP4SytdQvlzZosznx/TasMf
NjTeBDJIPQbuFO/9iX1ESKINguKbhykIaTC4vzYdX1npX/0yHrai51YKpg4RVfNeu/p7bFG/Zw3u
12wx90Yg3dL5aBRPIDTfIbsFG49YgChJXmUnso02xjWEIKYKDmmHjvnmmLgQurBmF7CKfd5AdUI0
aW4ynHdXRBQwRBaOkp+CM1s4uhDJhxvdOqjExwPLl/GA//YrDSUGJzakw6i04EkR7oas4z1qA0JX
7PJnQYuYMJZ226C9xivcf7clCq5mrFZuYvLsUtoCPhzrnWMaL3aSxUfTudbAeG4jYuRmaOq8usR6
Fm2qtjOQxrH5sBzshpUfZNh/61OB+/Xog5kgLnMgqC+Jq0dGoR6nH0CRKASRAGPlZMdgQfYycz9B
odiPEmTwlDYLOGm49yrPW1aHUzJX73SM7VWx6HcDWIzp/3ygAC+Am2NTzDhprMAyzChjeZP1x9SM
gn4/Aw+JDRtWRiimmyRJAfws/6gp3QhB3fLp53+XtOMr7Um9iRXKus8PogahDKAb9N9ApMYAAWRe
fX7HTt382KQfNaKOjajLNzXR56ZhHFAwjoZ3M+ShxevpNiTp2JXzGE71z9a5nzrz4pvYyqmHaCvz
82c5HjKyifAKl0gQ2sk65rm2jpOrXuDdALi3rHfowZojIUnZrhGeoYbfNJH5CkxpXwEqv5GZffm8
4l42ZkdnVLvB4h9UhXoal0xMNW/tCSWQaQzRxowq49FaHvIpFPVNzdq5xjpnv0cgBUDP3w6U58dh
rE5UWvPDZHoz8aUVsDIPI1EB25+ZFNNKOp098ieOuZosIDm8phZdTs/RlAXWeAMOTiG9J2GGvDxa
byVjVj309sX0h40U01Olu/rg7eKkfPHaLrq4eCNdx51WLmAdRcw5DnHaEAKmZmXotzSj5Ax1+dBh
i1w8xj+NOs+fmW3PWItJiDSGeks/9o6IOnNVTbBatFRvSqM4n4X1ksEgv4ubs7axQNZMrvswatec
RpAk2zJbJO70eDnU3lLtIjEm0W7jpc7WaZqv+Dp5nTYIHJSVTH3LezNJXyIZ+GfRugQb6WobZT2V
TVG3K1cEUH2CAJJlpi6G2Q1bMD475ubvDiE/B2EAzaS7RmSdMu88MYf35RSc61k2a92rrxVOBkjr
Z7qV6d5hD+9rEpympvPXadU+i9zLdvY3s0+fhrxNtkY77ENfk3oS6FdBfijjSgzfg/yuHH9eA9BD
CKhi6GEIBcOSE83IgPgZ7uiJFI+e88V56jRH4OQYRJpmmAwe2ny4kPO1MkFU45Zt6IlyT7LyDxeH
mnSOa2vtT+jLa0ZqE3fvKUSiffr8TLdWtppt2sPc4w0MezYq0k5e3RyRX5OAsC1m8pCAGGlFfGGf
fESLy8mB8sk+TpAQUXJvs+Nt3BjgvkTYQCRtsTdlAPQsEgbe+eyQT125C+T46OEFzqai2RUc/29m
RtZFVCqCsuSPOBTpyeF5GllvrhrXkSTqdtUHAE0SScJ1aNIrDEc812J4Ll0E/lJFxc+2ssvbqkuO
DTmh90DHHkWO2tqc4v5tmKOHqBjTI6gS1OszUqAcDOItKAF0yEl0DvKakBJdWWtXpe4pQVJPwsLr
p64wlNltJjJnlwFsr9XX2vjo+iQGlztc+No/u1WCaFW8x1E33GalZjBvlcdkDh8G8jRWAQ0obJaw
aDwD7LnGwo6xqD90NSJUKyivss1Ez/4zNTtEkNu5MY56UuMe7ygSf7qIB13zeg2VeA+tjr4xES23
hP3h8R5LIqRHpkBSr7F2uls/xWrLu1jcFLggE/A1fk9wmNO8wBFHw92w0UVDs6dhOK7TWR6tIdYX
q7euKeeDc55b1ioTlNUuVTbjWFzCo8C6XvLnqmkgk3R+tGrZy9BYGVenHcXeUDxntS+6NaXJ1Ucc
j7+NfPnGBa0oHMIcg3YVS2pFqokW5MMsV6YbXdIMAOuUERYyKqSFcWf0B4Qha0dHznNvTXA1HHoM
iUrORkn/jlbyORFAanUbPeZD3R1S7At91LKAF+hDggbhVz5bu9q236J+rPBGZ1+IfGiOAPc3xjRt
mqBxHkKjO0WOexe7hn9F9n8ONUQDY5DJZaooy1gmJVyZM9Toh1Y5HJkhPe4TtBmrAaltVXVHF/0h
WZY9MkvtOdsU4O/NbNEvlp1lboqkBFrQLt01JrGzo6q3bESY7hvtCWy+QXYOiFtGrUvmjTnt0vwB
2lj0nAzD3mPiBYHVrDB4YAvViUOhagD+7UjrXFdehDo9JJxPpX32uQ3cF5kv7jx47FZbux+0HEgI
5u2JfAkhD9rNig7SQ8nJEgND81pj5ltOw+PWn1nvATsG72HPHtPdC0JyPmZxRxJnd+x7FMVBl/xM
CJ2m2xR4p3yJARNh9d3k1e+EtFiwO3CWdq+/RfgGEpigpyYJQMur6bnnreTxBbnumsFVEeLD+aPY
22YB5w4oeqWiU4/ZqyWWtXTy8UQlMxHlaq+szJwOc8K6V4fUUxFtQZZ1dWsbkE9CJ9+LXLQXOv87
8s8ZXlnFG1yP8Prpagyc4prpLt4IpK3nYkSOaDbiS+R+McEAnQfA08dUkx8ze0e69GKXqhD7pUG+
JAKL8phWtEHHyU6gZ8Na9CyfJFNRbR18RbtW5Y8JR9xNSZugSDvCKrADbtqm9vf20iuZggFTJ2J/
pezhKV2aw3JU/aqy2K4jVpJVnHtcelzstB6Cd1cGgpSl+JKK4k3qXuwDRz9ZFpmi3KUNNWcbXSw0
LqumNLwrHe5zXOaXRs3Rq9vY5g262TeL3s/OXhYFxgURlBySNqJ1aDBr8nt080yl82Pakmf4M6H0
exyJt3Cd/2LvTJZjR9Ir/Soy7ZENxwyZpEXMIyMYnLmBccQ8OgAH8PT9IavUXVUytUn73qTZTZKX
vEGE+z+c8505NF0LSCMCE3Of+GRTIsNeidZjg5qH4EI4ijDM8q/HwDNHNl1R202nKtGO+NYvZo6x
Is0j65AOOETBvuDvkQ0MgSA9cRAyNgcwhP66sxYlCPM1YzKDB59sxKQNiSnJBGQEOBnkeUwaxItp
PKYdw5AC3DDD6ezU6d0L5Gi1tiuSH1WvpSdvgpxpE5uF/97f2i0E4zyVwV3HSNd1GalG/r1qyafm
yBonI9pb6iTsOr7TStM+Ymc5y0D3j7yW676IGZSCr1+RNn3wpwT8t5b8kBkCQThNMXWhjnk0iA5v
G0kQgnCKo9k06LuJRDATrT+Wtdw0MbgSO4t3ejaqTVNHycrJkx3Jl4ima4za1oiYaKLcW1lWgcCt
CDQSoV1cUkNs4z7u1XZUwy3up7vQC7HJEvy3ZmCZLxkj7XR0r3shzHsrVuUMtom3VRdvLVgbZ9YJ
t9R1X/oECbJi2dFofKh1tGyZNA6PApZCOZ4Ui9D1QJExx1oC068+aBjyNZcsoaZwRpa599lXzCnD
fVel8V2DHEjauPP0KLSPgf3Zdxmr08wAwo92toJpmlS4SPzEefd5zrZdm7zoXWMeC8wSHMZo2Yvn
pBz9EzOau1DSBiM/ctdhFGo7sqyTpalN9m5+8dHga/jw1n5DZ2fq5plFLE0f8z2XERxBZtgrHQeS
ZRzKvZWZr9hXmFtiptlNPr5GDBOBR/BI7dfVRrfIOM4CTAM8WPhMwi3R0Pl72C+lyc+u5eKcJyXB
uhGpWAW4LfgfO6N/pa73TzryjQWZvZjGOkAOo0x/Qc3/NnDkFyH8KNtujK0qB1gNpb5to4CkPjwr
VUYMAFaOaqmXh7Cr2Hs6/nfYUdOE3NZggcA/FZNGyh/+p3WVvg6i7TZRUDR7YBRP4K6yGSWfnlMR
fosMuy/dwgAkkcfWeLRagh/okga62cbn6Gs2ieGSb2VMd6ABv0QBNQOFeb0KmX9eBTIncherWlUX
Arf80civdBQ7W5Uz9ccFiG+XBwACOeLpAMAcIqw9xNOFrgZ9ThgI1wzZEu4//n8MwgXMgDi5teie
0uZJVJR1Wn2URWHtchwdGwxHzTa1e/cS6iwwiBImA3Aq/a207R5aswbvQ6GeLylfD74yHoJAME+U
1glro85Nfp/sNaZOS0kld9QKfpONGRFZbrZctLE6jjqYAXzlCFoZSCvTwTjf1v3KbQghM3AC38Vd
8wynJdiEjgYoVdr3YxrHj2osTwZBtF5+rjmUdlMLF1wW/VUDj7QXFkkILE8BkYEp2DrdeKqMslmW
5vA50V2tkobb2iFBSxHEtEdSegVU1q4lYSYM1xLcSboSR/PQVmiLgkpWG6dUt65jtqdBFCsjL1zL
0XrUmnDAlZynoPmHZ7hOrLZ7vpluoTHNONgL88NnQ7UrfO1JWTBDdTMPHsJezVDi9BKTH7GIgMqg
6kmB2rXWzRl4iyRKHw8eptdsRlo7Tc4aISNQOp2yW+1r8sGDM4FPq9Uv0DO/ErjWRK8ZT7y7UaEc
UqPRP7vaIz8i4XQmK4jmLYHeMtG59UEcXUbufN4+xywtekwuRc1UxNlwj1TruB+HNYgJUMISnFHg
q++pAGPRhaAaySSYlkMlCAyEjsfMiCbKr2aONpdWWrnmkURPXhJHr3aj1PaBJM0rJDtsx/qVZIdQ
1iuFvhuRcHwXDNEBqW+29E3tx5w4M8c08vayRtKhWR52AAZiYQM8IZbTJg3GYpPRiK6sMs3WTJwQ
49oqYdEJ7aJOnKNHIX5PNsW5TtT8qraPE6CxdoiABjVRvmS2RknnaRuuB7E0OmKiLEnguefVSKeN
8eqzHdh6IVXTNPro8sCAFwJjP+DscNU6lLZWqKmLyPubNfqvsUo5/6KHpBicfRjGbJvnldqk2eYh
L/g+ht2/RF266SWx0gXMtN7r611lhhFQW2D/2NXZRUSg6NA/LBAE4HmVrP70sN3EYtjGDcvAUZ80
Kpw6XWO/DJeOtHHTVtDEMVA8pfZoHjIjRk+jpntdwFTLLAFm1ic+y/NXbtoXN/zkQRkRI6M/yd6x
75DcLtgrdAc0x0SNsjL0WvYUsWI81p1jA/lCx9uEXKMMy5xNDRQa9b3h16TSls3zoNj46jl6eKgR
xjoOgPoMKfm15N2EG5mTZ1XTT566yriNsDCYSYLcNYfolFbZVWEPWJtCS9ZhitcaU0l1zfviBe2Q
s+p0x7iVrb1oMPSuyhx0QWkk45YNmx/U9rEluQzpxrQAlXEQ8CQQ2JqbAIPRSfjADuFWRzl6yyy9
1+hoVkAn8MIDO9By8m2D9lmbt67kdH9xcwIp1+cBb20gZvN//UEiG9aKYMcWadlPsB4Bi/1lK/a/
voZ/CX/K61+kT/Lf/5U/f5XV2MRh1P7DH//9sSSlNf/X+Wv+z+f8/Vf8+zn+akpJS/v//KztT3n3
kf/If/ykv/ub+e5//elWH+3H3/1h/afh4777acbbj+yy9s+fgn/H/Jn/3Q/+089/xzZi6CxP/2vb
yE19FN8ff+sX+fML/uIXMfU/PN/RfR8dM/Ml4aKpUT+y/bd/Nrw/UCq5BAWZNMlIQ9gw/tUtook/
dNvAFYJBiw975vyxv9pFNOMPzzIEIT2ew2LSd4X7P/GLCN2ZZWz/V+bmifmHM9FPsopFuPqfZKt2
G5q+sNikp6CCaoOwBw7QO9f/bBtbkKk6FWs5AW3W02nb20qtSpa2vh884CY4kX9W7iHOWou6fAn8
qsHej+K1cYBk92ECEs/C5O8116iDmhqG7HlYxrLD7YwT63Ou0jh5k9qIQTXfefP1kfotpOSa2Mss
aOWdwWTPj9Kjq/VfxIpqm8DpvlMHslrhYceVgW+csJFtXE3h3GSeK0SC4ICMijdyeiIjOABrPNkG
ClAAM+WyRVsREg4sLPhjhcFQKxrclY0Zu7MQSysZPQ4uu46hR8eZyvIJztVDW7UPgiKS4uWx7FhA
2p780Y0n8DJEoJnBuhDyS4kKc80AYhCQFpupUJIWPk2g4lF7umFwLGeSkdXcoijaRWZPvK6vfUq3
f4DXILAX+v4yG1sYbPY9isZFDvx5kY1leGfGbrsaYsWuJKxb6r84u0e2EaHML1NAE5Jupr1PCe+o
RvPHm9t9xwoB5OlgLCYtwoBoAIWM6wQGRfzQx8xhZ/FxQGq6yLEcN4bJjooFaQAvEJlMCVeAwgX8
x0L41dbibl0UA1UOsdN0MW8VwfKLWtDhoQRBmJq+Wxa50An71zUcOdrmukA/RODVEHXJMh3qFmNb
CGx07K4AsD9UY+cg5Mt9XY5HNy9AVXgMEbEzMWZIAbLUzr4ckn3REjDhRxjhVUPGaDimuNWbBnAz
fsvwE5KLjssziZeCx5AAN5aysP6D3BnPVLeY3nXGNw61iG41W9XAXu06lJnjzjJClEbx8JxFnLsk
CI0ieci8emM7MJcn68lu0EEmXVVdgxyxXoPIiswDb+OgOqIuQAjnss2yTUFjxqU2TnqwIuoAtdn8
iODiFkm5BaT+goWVGJF67+nGmRnGfdOxdSN8MSNYpoMikREz6HX0RQBHjzbr7S2gt42MWYfHvrmL
+1Bu0ey9MkWazoLEECf9QRQ4LbPuNch7Y6tXot92NZ7CJHPBSdAduGbo7XC7brJo6pnXgF4BmzQR
smPZ4ld0YbSY+uwbRstr5E2vqFxXCEGndS9ZzQAHWBANzQTIu+Cal66ZsdDOLnJgWB3oT96UO8AX
QtpPzEtTT9yACnaSzhhtY1Sw7oG+O4PxMqYrSlf3aYLdRvb5VnQ9jlFrvKtrkJ65K519T1qAnX34
zrqN+rtO70nHmnDBMOFwKohIE1grUlvNTRY28IA0OS5y6jynGinbDDNEAcZg3Rqmgz2U72gpKIbg
eLO/145aroEf7YeLmNOJ4Vj/1AYu1Dw2ju5UPhpuK1dOX+V7iuCHuv9BufTbzSGELt8CGYH1OkTy
uafFXLTkz+RN8SBwEazapv01JxZ/FHonqD/zcufVjlgu9roX7Rtp7ztmfw+it+EAlk+DlrwXYbVr
GeGPhQGCGb0jIqaHoH2rzITIYMUM1+i0pTngXDEi51yQCWNnzza4qvXUcc5ZMmas7FOQlnm51UNl
Uc4kCcMdFAnSuqIHeE0aEjUmK39i4L8VZrD1TNaIjYXzyoWFUCrtVLKnh20IohfYAVpNfMbsrmAC
uMc2QK8Z+95LbHkdyLhRwFi2l6ERXZWvToUOKIBx7QsARXJ5Uqfc+eS/LUXpnfSM3bagcm5eFCj+
S2V9EMXdnXTDglfiARpJmnTYFjFpAHTw+QHYHRBKMkKJdELa3bxrITNtloKblMMR3RsM4LKtz15q
7BuEMnnR3RDBvRChkNSIpk3NN5asz4ldFzXuLlOd/K8s4TDE9Y+jxdOfiugOWTmPr6En+3cxtGKR
jiabT+0AbHfbI1NetH1AWzF8wj38krU8wOWZySnFVuIJjrUpWkl29qw2HBgipiAFqZ5gE0EpYgC7
9ECPLzNiaVDw4fzVrfkgfKDuFJsgVPfEqNlnJxq/LJAHAbNwUn2mhxH38TKn+14bbrdPymJLQXtl
bHmTnRNsVP5cO/J71N3h6pJbc2ZLMy4jqcI1rs3iaFvuLol94wXRtrXRFA9vJtuJuSV/bQuOdd74
QGL07R50MvCjiuOwMimDETjudLuQFxWAYItmuo/vtfRQ9kugjGEXdcT1NLSVuAzv3IA8P1xP2QIz
Zb3mE9Olk8kYa34j9wmcmE3iKZgjOmHehEXGpfvWNa5gBKkohHP7xgzibfA4Yie7B0XfIVZ1+v1o
TSVv9Obo6lAAoSy95Ab7ysJqOKoE5FTH3YmJWa4l042ZNy9dyQ59CAr9ONnpsBTuwc4LbR0z6ZZa
8dNFICQJWyM028bskMYPFijtjTXcVx0KmEr3MVZGlwziwCLyi1dEFhrnZlvAL8VeOBU99Oau2bHI
3BOnzZDaKem7ptvU3wmY6LMIQ18FTOe0ho/amwznC4yXGAxNkYiNTgwgESfVoRF+RAz9aYovYWk+
JNJfVnV1F+tsVQkSzoPsAaLMOuKS457VX8d4/ImrbOtZ2QWd6pXYZIToo87kC663MlCkhuknDdAj
mQ+kviFnRcrOe7eV31RruGwbOFMGkxrylZt7NuTDvF18Ie0mWkLVvea2+ooz7Q14j1wBRulWujC5
M0B0MH+soQX6+Wyn29rDpJMfwrlKugKTJB56Q3eRaVFCLYQ9nVCfWAtdej8xVVYZlK+p/YRVc5PX
Phm3nlHvwwFBUtZAEop4ynXSG9Y5b9SUvBvpma+5H1wDaXnE0ybnUoL9Dt36EwdKOVjuppz6W120
JA03HlQnAP4TWppaI1eNSmOhGu0a1eOtquaBe+mycsq7r9oZHUY4tKEgLupFMyafQ1l+qn7vmtW3
oqpbsAI9+x6VV5aBArI97cmsyy8q3AC9HJlTxA/qjNDwvvihla2RfjDDZS8Fl5ULSVG+pMkj0+L7
EUxTGJm7dMw/+CkQCDXFU1IcAmE/ZjVHZZI6WFM1bz92QCN03QTn6336o3PJpUlab/nmWsWuqYqH
WHOOuRHbz7ggXtgQxODdnS8jBxovS68E1US2Vq+SH82bTpRQzd6JVbuAo9Iu0rhLFhaZ9Bw5AGyJ
4myFFl8zQJ2iiMF2TKzlOzJErG416vFbiq71UGj6QU+BnkqsBKyw4pvygMenhf7GBovgSSN/EmOU
r5yuNI6DSQZPQQ6WOf0oczir8UHT1p0rs7uxoQ6LehpfaLMQ72v12nfhU0k16xj9zUD0sdRIupN5
THJp7+bbOmeXyQ6xcPz0QMAN3x7cDdowSKnIvj4YcbhofVIq+6qdNsplG92SWdiq6oDEsNj0bvar
RX6GM8p3+WVz4wU1UNCetfhIsk6M7Jo7AJachw8KiSbRBzqyxVZ1W7/qqIu6iWpIu9gNr1Fk8H1B
YbsitwErJtQUTrSbqhiGhiwSEmTj+OLENDxFiUuhs4xm6buk+5pjLVjmQ2zx8I9vCLmEmz/ZgJUU
YTaFOW5CGfwmstqXpsPMyNWf43QM7geoYJw6gRW1L0WNGx5C2NJxk3pjGYj/RAVKNNfh8XQoRleD
a1RgvLRjoCAimh0PO4AueSJa+a3BxFw2E5yPovtOpjewH8WYvTe5uAURuxLgZqxC2QZ1zKBErzNT
YooVYrjasN5wIdIyuuRwYyoenYWRA/3jKN+OjeNv+lh3lny38TyA5L2rDPQQFlomFBwZ22KnD0E+
NQI3dYFyQ+CqmOGfU2+KI9P1YFXCx136fWWg5mRSActu3dTqPOrmr9C95OYVRODGQMcWTWD9EGVK
mgFP8lVP66+pHECXWTzRURqJld4jp+EnIw9X07ZabVp7JAXY6APZH9qMAZUm7fzFwfpDuHLebtnW
rLSh87FXHehoGNT6krF8ZKIcNX0yG9msMf1CNm7qwc3UhrcgtocVZ2vGbrmoTjHFgfBJbEVYLNqI
3TOjGF9U+Ta/9sqPgWO6X2z3Y0hrTHvCDh2WPs99iEskckurORhspmcN9m5EvHFpPBA9/Ml8msw7
zH67kDhCn4PM1e+JCuHGRT6I/9V4Bgaw7gKfnOFyK4pieMQzhm8y2bJjg57lTSyN83zTKG4/MqdZ
ReUzSHA60bUyoQ1izlz9KyFV3BwSpGzcZRhq02VUrMZEoIen8FpXypIbLML4Ggl8jLi4EUpf8tRO
tpobASRPG9zAQ3PrOxUubfBxZvvOTWMcu7mQCFBCnMzsaCaxSaRQQfACoVZQBhYM9q69lxTrJCrV
DszpvRlMczUZO6h3yhd+WAPrlWYuVArk2NP4hWX3wWiee+XtxoGkUR7HhRt0EE4SAqbs4uw7w3jT
a/qYAgmEcPzLg2UBUI2G5BkTIY5pNoWDAVzSgcRgtRkMGoLf7crE5cIs3CtIfOThWU+2xXXmAixt
q7vAxoqaDBGBceVNVLQhTUBqPayZjd9R8/hgM3MegjWSNThSCEeIJ9OL4Iw77dIkNSAaetxxSp9U
jxCxBJC08PLfIFUk0Dg3UA3k0nbGBrA0OVrsPpjVqZVwcXSQmQLtpz8OAOh4m6FvRiSRsIpaxJP3
OHHjsdgw3IWApLuyWIehX8g5212WCCVtjaDVNpHrF4SgXnvdPWKUNI+BmD6U0f8MkMM46sgYwvT+
7XfS3RqNBWPYKa4T1Ynm0O+FZf9oG2ioRbXKvfpDxsODOQGOxedKWAuXSmvUF5lGDRIekEMwYY2p
pvwO2hlziCbE5GLJyOhdizp871LUW5p7Uf0y31dm2Z1zGwDjNISb0vxw4vDiiYCLV2DU0kR615fZ
e0pZ5sLnW7UcD+w6OVdYR2VgULasdV6bFJW1b339OX77/3PKx7H6+bd//iq7op2nnmSmFH83dhRY
UP7rOeXDT/ETfmT/6Sv+A2wj/jDxTWKeN3QTFZvJnPAvk0pNuH/YJmJtnEIuBmtrNlX+B9jG+cPx
hYPFF6oNlgkTH8VfJ5XC+MPUXWNm2jjuPMw0/keDyn80tJio0my0ySBc0J54zj/YRaSogVP02r0t
yupOiPhpqDXGLQqmp4JmsY56ZS5qZe1aqwp2qaA1qUVGc53Y4jRrXn07Y8e6GEzLOgYEuCwS6YrN
37yif52Q/1PR5dcy5lr4t3/GBsZr8TfjVHuGZ9iMbA3mqbrLLHP++N8YbzQV1CnvsFM0aKwjJJGv
hPGmdfJGOKB27urk088oRHxwaFWo0Q4YIGU9QNYPVFokqsZegDTXfBQdXgTixb+zzgk3dWY88QZ/
ismJJpc1AzSfU16jhzdq79dpsmufQaj2fbj0VoTMeLCh35Mcm7Ese7Sy9i1v4h3uGbGmNQezmCdH
FaYoJ1wCRcgmNXVyG/ypsNbBnBZTPPk9xBnHaC4lEuZtOZnFvHfZADGRW+mgwAzi9JhU+Q67b3iI
8VMw7EDi0Wd6P+fIkzh1DRWWBp2sw9TO+Gks+Cc4dlfFuTfVbVIlNzDEoX0SdQxNQW2vcW18oy8w
TmjomwU7MQQOpWOsMm+6h/l4D82ogDKrvjNnaE8mlQVmyBrgM0MgYldRWHVOfhaDte6we66UQjQS
R807i8D7aSQFEl/J1rSoNLzSZ1/tCeco9N8m+whhiXOzwgEzUmSxFULFALn3ojdCBorGcIlUmm9d
qQ+HP//jzMmQSvPJSChxn0+MSYO2Y50f+O5dG/mvqWuzo4KJbBZk3Od2uKa5BKLb1asYfYaauLBy
VaJjDJ3X2O2i+SH5IkporSuuitBKN9DwkEYSGGdXEh0p/svc0g5eziNgaYqbray/68ClCjE2iTQ3
Dcwb2Po9zS6K7DGe3s2s3BH9GUuiHQWpG6ojrCuR0adTFebamrpipTApqoy4VEHsXNXsqFVRdXe/
wu5/QotaGmImFudZfOveaQ0uzaQtLnt9kDtEKM66S8bPuMVZW7DjrhJrSZ7Re8lWGcAButvRcxnS
kPSMqWEjlX81yGrMQYq0xsy1H+onjPt9XXo7Hec51gf4+Akegck2tjCCMrobdwZOlFQTEuHJ1ETN
HZ6Lrdsh7EkNZuYh5S7z5+eoY/sYh49R7prLwMARUrI8LMYnK4edPgzdjoanX7h+82JAm2vKHlcx
5RH2+5dB0Ow2xb5A50ntT8sNlhMcc9gsyj8jp3X2qi5jhxrWnhEf2p6+05wyPlz5H/SkGtNA9cB5
QHeSRGtCrxh9dS81ZvRFQU+7dRnAYLcvlqmIXlPongwdgGyO2hH/xB3WVMQt6qcch5sRkqhXCYn0
t72d54dAoEAYU9qdFGBoNtafLr6FfKyJl+iChg6GJGo8vb9RNmwcSqG1R6BQLFzc5qB7RFwyIOmG
Ddth4HjJmS7BWURB9pMTe0/0nXM23U8dgmooxPvg658oxpl9jFnKrgfHdd9C5tLG0ljLtD8Y2acT
o4Xz2N6UHdLQqLjzguZmP8Umsxmqh1+HOSUOwxdDDC8InB7blOUNoKYOfU5Lds7S8vVb3BB7UDb1
WkdwQUIrhZw+nJQtn9hWJ4tOJm8QZZkqBDEycLEZdQjYRc97DNwqnTF/TWoQTY8wb4GNwtv0bUIz
gxwgb52TrTCNNvnA67DTAo6HvpvQQFn+Q41ot7cB4PYpwmsSBpYK1OkehDQev4w4oRoXc2VERA+5
6bnPnO8ou/cVa3scZ89F5RLi12P9TUOMdbUcqaSZS5Ik+GZVTGj67hdxX7UtM1A5On4bN7FYKlft
1geqtsycLl+5OSmiZnoJZHsqa3+PLo8qtl9TQpc74GIZDaHYSJdgCaCvBB4Ey2puD6BSe6uo3GdZ
OosvMa5G5JYNSro40iwixSYkQMGMibXcl8JKD12d3pNkDe+4xNCsSF/ouAnIEyfAfA19+BLg3TkM
AekkOAZaHqjAnaMocv3VCve+h69GSg0htfZu+E53DVFyZZXvgqL3BLZb5rSOWck1MdY/nUpIJB83
5Bs57J/8fKO7aA0ZHFtLZWdfhq0D4BnsUx1ecVoRilkWH7ZlJ4dSD79pVvD0MTcqY3UhCdfCnr4b
Z4d5nJeo7SMU4uOHZ7k1fCX87R5/78L33I7IFkakTR7+wGjcBqQ1LRnXZGRmZ0xm1xCDxZmR7Qra
sAWmlpydWh1bcDKrMbBYMEiWCJqxTxv/FihQyylroDLbOKTlkA2P6HletDUjfHuP1U/shf4y6hE9
9Wq8Ukqchj7uOSiCbqP65kzXRBYsztyDazz5WhcdjZq135S2gtQGdEGOX2xxCRUt1XrtsCGdwibZ
poWximdx+rx469y9D3Vp0wGk4M2FhkZInJY+4jyrYjPBFDdf2CHaDuhbyVKfgmhncmksPBQPuPb2
ajDTa9VaAWI+oJzMWR/6ysEuPRLtEzTofEIQTYGU8kLcXLnuyuAbu3CIDdpbgzUOnsxi2GE4FSVU
csJlrU3j+iNRXXQYHQIKe2KnkEgoNAxojIuT055O+Tvcq6vrRi9BQqRBYRcvnQJlQ0zMCl6LWKIX
xOfRheQgFPkcyQvEu5xsD+G19jq6JZovg67JnbVVNm8cHcYFtgCcRgljNkuRh+JoyfNU1s9pYhHm
DAg7NVTHdGu4ZZ7Kdl5pR0vGK2LlIOueKVvy6DBavaOk+2zqOXTedZjRWckzuk4GFlnxo41iOo3S
OPbtlGyIR9jGWmGfcoSbbCkJwAyMFel9yMOx0I7c7LeprkO2a7XC2WLusUJYu9Tzdo0lEpq3K1Wc
pOnhP0lp0+f7wAni4dIrWnW7BycQOvW3x5Czz7pr7Z1sX322lrsdkaUV3fwDdbugsPxtEMeLP9+T
nc8kI29GqpGWRD1fw9PQbBErbb12+ATGSo6STsM6/EI52NnuoUto3XVI7Sp9NmxtTQTDtvQ9Mlz8
I8Gkv74N1YxYaxyV02Mc5B9a5VycoacrBF1GNuRaWToBcaPx2uge5QRReLlejzuPZLSFUfOWGj3z
wTK22C10atbgIWERxzFQLCSgZbbJyVB362AEamRU9rWDXXElRZF44TX2Mu7rFs7foB9CM7oL0a6v
6hy0s4jO08QXA0KxMTzgrcmGegNzWC10eN5rw8gvGWFGZumRLJoPH9qQ+wury652Y94PTq4hcFXY
B8DqR518TfHuet6v64b5Iel+SjSbCx0Hy2LysRt2ecQC0HQfnQMTs4vt1C9s2p/bQR4U77t9MDlf
EK1PLDPZaJvwEKYmPRnYY9De03Ao+UvyVt/3xIH2O+RRQAwmJ1xXufNtsh6ZSu1cemm7GAhQWSro
76TAh1cVcskMTKlYITb3Zicf4jgxGBo70JpTxGaovC7e4JC7itgiFEXHUDSxVo4yGZcjDF1k8sg0
YTwZjfc5j4k3MLlo8X1WZyqwqoeK/Sn3ySKEu0W2d/iJr5IcZ7M7VVg7Tg6Cx5i/djnGLMiIFeYx
PNcgMWET2BqKUWedSTYYceh/xDqADd96HzMIFUCeFDU10ITen6KlDRWDSMhxEdQZF1rtlHsdXf+m
LIM7ODgMsubdRYj+bD1h9qAoxc2cB1G5i2J7PtCKZdwTy5iQKbaK+a2UjnU24+SB9BMs7tJ7Q7tC
8vpUbhGuwEtgdFBkyOr0yGOEZ7TGqmA0vsWUbBrVVzkM1q6MvXHjxezwYyimaVHwAkmkiNUBgwmW
RQmOPDACirCQKJ4A8l0koQgPmfpgFa0tUk4Bnt0vDn0LNqXOTdyHazPoX1kSj8s//zeE1+9II72q
Si+gKZIt/YbLKM37TEjMhcuTE/03/Ia4WTBQ7BvOfdb8hxLS4EIHo0LiAi7nPik1Urf8dm1bNyQp
hPtVs+5CJvdaFlAmavOuLHscS4s8OpCuG+EVRK5hd1sFkZzIsQnjbd758Nfi9At8BnnrbHs9QPdO
dqhq23uB+raK9Qq7JqlOvSHiJVuZYJZwuLwtCeiepLOFkY/kNIM6GePGYDsSS6SyCCZ/Gl/uCIQF
WO8HzDizZMuCm2joHvMIfegS7Fe20jgWgVzzSaRB2EfhwFgLPFTe8t2F4HP0GMBmPoPhbAoZi4r3
rOKzaBIO/UTmX1e4yT4J3CeR46TsAzfYusPJGpGwNdR7QgZ7qYU1dvhOLpNE37SVfhkSOZ7ZV2pR
Va8qDO3LkbEsQZ+8BAU5joH7jOeZ04ywWsTDYRLc6QlrdUKX86eoGOgTolbspbSXoxU7z2SOFxMJ
Fx2YJh7r8s2v6/yuGeh5jRB0CFbmjQgxO2ppmzyM0a8cwDnjLvAteUEKvyhtFDyDMLhy+ndPwdM1
R5AOffzCNQ07p2AYOuYsXIrHijfccigRyPTsSNbMZIczF2B6cLIAF9dYTHCz8Zeq1vwSuLLJdoxf
IL8+FtpHWlON52X9W6G4Xw6Rdu8AMQ9xM8wWdMA/rJIWdUSRlhMrSEBFAzgzKRnKN62/dOrftqqL
g+1mT9ZEkUt+hKJgTc9tVYGMkCyCzF2VFeOiFCxBArKK2bk06BBNIrH9ocfIER4KLx5JQElv0NEA
95JZGxG+s7U5bHlBvUNjhsfQZTdPFcS/OjGeyjYgzzIhlgiRDJMOdK0AmRiJ2qxEetp+DrlxHT5x
qg73jTZXcG7PAFs+WEn/jodyJQfH2EqR/BrIG32NaJ0QV1DsvTHpXY2VrS60LCdjZDljE2jEW+YN
uDf7BBRcS6cVc+qMsUc1EiLvtA+EobsnjyO/BDNFfnaMe8DezVSMwG42BMBRcpUveJ/VNqqKS2mE
5gLo0ng2DINgPOQ+bYGNNNTeU61YF3kMv87wxq2vJTQacFdonopmmUKpRT7arzFubS0/HfktaQBs
RqPGRxdD8XUFc4/2CzXQkUfiRwNcbk4crcps6ORlsg50vnXA/bFpbL1d6IICaewJMG4IpCiSuL1P
5ueSoDVaPdKosNIl1DpaZz+ndc4L6U0k99gseyOjYioPW8nBFUIQj7nkcNpCDLxPciVmrC7uwmpa
ew3m/DxgucGZSH2BKgvWwEIlWrRuB7ZwkmBmzuE6XziUPHT47jfDkCvSpW83c5EZR1O3r0BOpJ11
GHoFQtmO78qUi7CN8vOEPYvSu3hm7mUiAlKLLqDoIN4ELYHbJ4seqf/CzdP3tvV/8yLHrkTxCpiJ
mIL+iY3SBaQ1n9bmlwkmA6j4L+Sy9irPgv/N3nkkV460S3YrvQG0IRCQ06sl9aXICYxkJqFVAAiI
1b8Dvv7brCfdG+gJK8sqM4sCCOGf+/GNUZK5CzDotQnlZYad/Klk+cq4jBIV/DsYIyh8z/rkqDy/
4WbGfLhkWrlN/OxcEcGk+wiIiodF6MIc+yv0yNuVht6A1WYpcKd/nUlFxeiOLg7r7IAz5C+OOUAt
GSwjJyc1vm2CTQYvoVXjvM3T8Bygl2k7PRhJuC5ldrIzytZctkORu9u54z2IO/3dOVzm5sXVLbWC
TlBh77B1tPewnIWsw2C1qfBVhtOuJkkLM2vnQ5tRT2/iIAA5MB6sYLrjHqWKwtim7MT+kB1FY+wI
of0Q0IfJzallr2EwrIJB/tRNCLlB2HTXeJCU2GRXenBQELNg1SkC+QQ9YepTdVbCd145jb4vm6+u
6/7aPjFvixNlZFaK699AdTHft865D+vkkloQ9GP1zO6kX2jPiqMeH3Tmv8TaAsfQOExFCGE4cnj2
KWtALs3WBJwH6k3EUwV5Ba8qR0M/+KqSjOcgIJUWxxFQ8Ck6h62HL8ci2AoEgt5Hb8Puzj5dQy8l
+OFj+6p/R2H5xnRR3ZQYHx4mh7SkcJwlss9zQN6AvvK039MAp3DtoV8k4G7H4G7wyCXE1DpvAUO9
FHPcHGzPupCFerHjAwNrdokKQghcoA9S0tVhWio9euxgRBUqrFKKWdGUq3WRi/kwemqPLymJ3Nfa
rmmwExaBIi86jb3d0HpIXVIy/5SjqHDb2W+QxYx90pRvohOHWeAN0s7ZdrkCENg/hwU2mW4Aozpq
erFnhnQW4Q/KXUIDAHk4B9uhRsjD+PhjOGcAg49kX2ei9XQRxEkRb5GTSYD1eGdylMN+Ibhp9xhP
sIiGsCBt6+IqUT1qcGCxtdeWTcNSu5va/N5prW5nNAQxqP1ZTZ5YKMsX1aWbTjhvMTW0Lmdjh+8/
EfrxsyMywW3Qirgmcn+zXHlP+om7Vv4SWvYfasIJM8XOm9F4K3eIvqIM2k0IYzOybY6hYLs6Ctet
fGB/hjBWCqx+s3sMpB/jwwturps9pT6vCzg4xdSMH5lN6KzazXZ8JbgOqiPM4ThzuupCxrRJ+Ncl
Zeyz7fTs27X0mY/ysygsftLFZG+zWT6YiclBzQ9W9HfQKKSx3xtFfpcUgOkxIXG1Tj59eASNQPkh
aDluo5A8VmpMJwPvvq++J6N8NA2wR7KTP3YvwVa3n2zk4tJMzYfdBk9OYG+4xY3rFtsmBDOitIFr
8EPSKFhFRxvpPwvW68rKxttcMObH83e/tBGXBUFj2aKFRa7jksWOzwr2wX2MCyEw/niirh4izyOd
xhKQq5vChIcjhSs3MOIK+nQmzoUMJtxRT4wKgo2pTLkZZ5YyPeDMsA37yNGedpCce7yVR4fEq97d
GRu0dFAVsyjbpq392TDXlWZ6CzX3CaP0v6vc+1NMArzwokc5JY6lrZxftCByNr8FBh4HarCohZ15
eHo5o5aGria6gJ9JRR+oItASatJCCqiqFuxhKanEaSY73DpwekKlXkFIIuKGxT7KqbFSMrAeu+LH
T4O7ySPFY42ImyOeT3R0qtJCscfPYTIG5ymX2KFg2C2GOPoJ94F1r9zcOJVUTJqzvoWjYzwhxI6p
j/HHlGiXY3zfM9JAbkcUY3xejckbta7uOjUbxrxGvueNPCX04WzBf9ZOpmnxZGqdaIEHmwI7bQdn
m1gvF/LAPRYqeg9d625sZL/xLOQTckTGmHkbkcgrrvnvYrK4VnYuduJZn9yelJUhq2uZ9096IFUJ
ua5eu5b5BY0rpYq5PGLFhdk73QmL9jMET7ySW3qB4frP04tlN4+zlUWH0SxZIWv/pW3ThOkvd5GK
IF9USAwHxElKGRw8jihWt9QeBRpwwsj7bblEdYsvDADRnqKn+8zbyzp+ROye11rnzbrjcJiAFj9H
cZ5ci6B5FblxF/QINDpgAXdhQuuiuMvDyrtDtWW47w5cNPFcjH3zmebMSVTyomA6caFl4q0s6z41
vXrruQCkYX3tgrzGweAQDPXx+/SzPKskjumkrroV+bwfXSOkTPiaG6vatYbH7twv7jIPy041Ouam
GiTUglzehX2UsmfiVujj5KKi+XvC3Lwt7fzTGooGvw9vVBAeUlP/sNr6BVloehOhHRZ2cqjaRmGi
HJAGw30SEdyFcpQZ3xqPHGo+4slEwI7trT4OqqRczcSHCS22mfNNXMuz0Fjd0jp865tLlDpy5VXw
N2bfWRXldAW31G1yx2g3zEAsMk/zM3Gj77QS22iMu2NOIq4Dj8c7cBC92++mTt77KVVPXLqeYwPe
aWB4h5mmzj5rv+N5uOY6XfyxnGa7Ljomud5Jnx9ZSooiq9s3QhNryLzoakzNQJUhJPbjY2bLej2a
C7Ox/csYC4vWbAx71WXZOmtR9gtApXmqNrFjkd+uLGhzMtx4S2ErrjJEZ5nujIq6UkrTaHEUnEQn
Kw93Xl0rour9XxaIChYy6YWOmx+WxctUlk+2CHGkp8m4au1e3495ta/Mpdx45DU2vPG78UeGgq4z
AT6zv93OECcME1uTmlO/S5LnAMYkVCGxC6q/Zs4JqeAkgg0Ijc+1X8NDUubwRBAwecaH7+gB1UkQ
46RL0DPY2wJyW5w8c7zkfno3uMNL01LCq3DZ4VVQzGZNkLG5fG3pxNXtYJyo0wa0h4MthtEg2g0K
9ZNUVE2G4m9V0rI4Q3esnRSFPBsY/8lHq+WUm0DAjd3e22msvTSdvJI24/Iw22lySXDtby38mNw8
x+hcsK+AcwA0LNJYnnHeW+fEBKCmBB5tsveniKQEVxjiPPcFSvR9FJUbHRTq6o5hddDW1U0QG9pg
Hl9onAweMjPYsfZOLwGcqIcwzklcT6vW6IfbDADnvkrtPyn9xG8RqyYlIyT5UHyMnVe01ceY45up
nemTjGiIscqkW6uMxJPwu2+oV4YnmPPByKroUqMJk/yo0+GnCwesZugi6qvssUE297G29SNl79MD
5XzfYex677LUNolhgpY10vfatc0G+NjBDgvvw9HutEeko0pENvEt9QpCgntqxdwvw0eQ8eqyuDqC
oB9jCpjhHo0tJuzlvZk8ZaXX/kAt/Rjg2b0Rnp43lgztIzb/5yA3w4NoyobcfUKCiZ/D1iYy/tLE
3tJ77wwIGjBzmKTgqRpn67UDEeBF9hvSqX0/VDVt5wZF1Q1zNe3BGU773sF1bReHTCuHIHidIy4N
7cbXRvkmFQbBKQsQua38rzVEzY268mlj5AOrKvb2m0lj6DZNh71fp4DVnCF4EqCLnmSx72w/4KtR
yZbF0dh6YBC2wFuine841XPBxrgnoAD2XeXfZRSrg10Y90GLVs40jRZbbDo+UEBwAKd+8vUJlCZE
+/DqdTPmMUHz76zF3pylPNK6DKDSHLn3+ph8+CcT6+PAMf+xBWJGBhSLXE4D77Pj/wg4L+uyw32k
nfSxkn5HvlV8Qgci5kU/yB4fWUNQgZ0ZEjKEv4YRUuG+yRl0RmZkP2j6wcqtlsEp9+5tp+r97Bpr
sOEk5X3/WQzcH0TjHXszITpq4n9tyLivedCTOFmyzv6psAzziOvLXmiULpXRwj/Vnr+cZvvnfrFH
1yLdmBx7jlTBzluwdZ+Ry72rs6v8qawz6DgfCsLZCzZod9dLAIQR16Y4opSudQAwmiQfnLGL7oK4
uvHUVvtMO+jbPOREFtoOGESnN1lvwle1hy0GxqvFzekCVmfa9OF8SjtZv04aJYTq2ylWmBlr7umk
ksuHUbZ/mzYC9MD+MWRxs2saA+mopGvSntMLiW+7HxxIFIPeOyyquU9QteuvmcUXQ6b4pnzAj2nS
XA1bXwhnDeu0Hm8W/osdeUGXZd5+d7Jw53Kj2xf2fAtCOe3FPN08brNrvI3Bvsvycmvl4BG9nNsU
pSrpB/fsShV3LeyZ78n/Y5vISUCR0mM2NTfZl0T0QlC12gOQ1InzMIbY/hKOBHTBBs+D3qGnqN0k
23Dl5xQk4/Z6npG0Ve3GMPGjYS9s96VWo7mnbe6PHER7x3LA2Cp3S4CYQXbJB6YZRhPAPY20PLv0
3exS88SN46NdsI82ZTD7Ik0erKG5JIkItsw8krUs3Ivn5Uxf6iUwNnAV7DsqEL0Z6JkUfCd8Ekd8
jdsBUZQrQo2OgmcNuUgSeKaC0MlLIEtJFR+sFiSC1IQEM2kwl+Gkw/UJviN2PObzULsIfG5n6I/b
ZUgvKIndktAvtv3YogDQYO9a6bZyu+haWsA3aqb/Rjvel4KTrNubT5Qjl8eJg09SxpQmp/QlU8XH
kFHjoOCExYj3iZQckuDYf+RjTc9BYT6wJBNNyvx7uXDiegRHp+39Q0M4DBhhL69FydYvl6J0TS69
bRN+1/Ih9jofzKFfjoSv2idmiPwIiVOt6q6qN62OqhNXJ2MH9ffSLP+W+rL87w+C6S98AIO3z7CG
mxnNV9dfqtw7MahTFZI6aQ2uPQGdvNjQ16CKLN7ergHPjdklMv9JUSSoGIwWs/Bo0197mkdVQwXD
SllR2M6x0HdOyTw7Jy9FpegkT3PfOOrkMDxi4D/Fr1ZGnDQ32o6Favn//v7Ph6hSJ9PXe5/5Nq/J
ki+T4dl2Ku/EnPwzaKDv1M5X51JBHJTD0Z6DQ0tF8WGcoBDFBumpwQDqmBRDTKLEg6lfeOcinPmC
2WOgrnT1wTRFxI4DzarX+V0jrOoYMnOFphFfM4/SgNpsrn1X9/scDt6jJQfKQKetkbNUt1M/bFVv
vpINrk+iq3G2wnFpuQY1yIqrCLdXMYVb0gYxuShrOPR+Yd4K59pweEHdg60ZM/ZllZte+FR3NpHL
Y+KkWJcNBrgUJFo7ihZ+upClELXafiSW+1YX1nMVKeNeImi+BozodXJzhFEcWjf4BDjPYCdPYFVV
a0DFp7hK56vpaIDbQ/tESwSW40iglRfLcTa6zSXLOGlQ/NWF9+r5NjvYNNwSwCLrsEIt8oIeZwme
MjXn5CNd5jcqs68ozdPeVPMHZWhc7ETTHBmPdMzwYB/kqVVvLadxtpYNCQwNZ1ji/73tZPBDHJ/+
Tv8p4Vt2RuFjhPflVJAIJKycDrhT6Fvjxi1xz2ooV1evNn+CGhfgUpRq+Ic2yBhicgvg87ubirQD
yJNyyje6Fb7v8BRQZL+ipQ/TczO89FKmGzvL7OMQxw+2oqutQ1cn6bN2OptYbBay65pYuMAK7K0G
jWxG1Nk7UyEJR4BgsGwgclpGFwPGYRHKBXWBsE61nDprph67vArFppuEAWiytSHU+BrbTXTQjjcf
3UJSSRVi2BGUECMLlP6htKFCuIkITy6paYuE8YZEptqHIthPNNU8WE92WPHoV86/msoQQpo4kJkK
xQ9NZBNLsKDCplGAzNyTU4SPla6aThQ74Lf21nbPYGz+TZIohFYdOxpHkJKRx6NRTZcoz5s7zbO1
giN0CGITmdNNHmlseBDYuXfEbcV9Tl9tmh4mIaITOQu66tsq3fQpjEw8ZCdCcHDBaDXhTIQGANdM
bC0jNNHdfGNdhTbqE65+IdmdMuU+JeiM66mIjz7f8Z0FoOg6NE5BPOZoTuyote7lw4TJyWm6ae3E
pOMKmgSWVvKj0D4eg1//8shD5S3jRnMMqcp2mJFlcueNWMpA7+Hurm/a8Ym5RuFhiJzw6DoO0o7v
hifwW9+oWFSN+hWqbMgt3qaighIGBW7v1QKT7edVfm2TW0g5oKAEUPjmXfhQhgsS884aXcpTF8HL
V+puynHi2yagHXz/Du5OK953RVVwRPJe27yzV+3CoaT9z9l1S/Rx6lIKNfL0zxix3lJ1D58iYlhN
eK2LI+6uwgFftLTOxMSeVqamR8aw3aMnVMfYw0925giaJpGkFT1m34v5UZYN4YbJoGjBOtumW+zi
9g63gjqV8UwxUzjDNaGE2a0evdz8ggHYXZIx2gemj9cuHk0Q4O4WW7BDi9b0lBvc7IrUzHepaMtr
Wcut4eZvFd/6jRn+tVsxHgKJIMIEvrpWXc8CV3X3mlswOMA23jtJArxr6ncg1627uueQQMv1rgys
n9wFHJBAnzpkjb+3ahL8tWkerQy0Yjl4E39nDYZ5Ifh4wFMrkp4Ebw9hPNdHqdATTcZ464CfPAdG
fDQtKd3WFHBs5h4B3K3XLTZz4AZRgbWzuwN3gA0SYwi4R8+7oXAjAHklhBFtHAbLXO77wCJ7iq0r
0rdrLzWNSyucp6rgaigKbiXS92EeVo+6GfCquSkDcAZ0PkG+Vcq34dhA/7KC8pqNY/z6ROavwDDj
8EiZaEeJhnDiAbSh1uE70y0h37DnJ43M02IDs6eaYeIY3Yfe+KWtmw8KbeX4psOub7Rb7hncPq34
O7aC9CuysZWy2bUX1dgvAyMElgmzpjVbvSSKBdYfSN+MLaDPqrGPDDYZLU7hhpeQMJ0Ri9UcFe6V
YzujpBEwi9O/yrK7zFG/dx3FZmynfzyDwGsAUk1FaLRN8lOPEyzYNiJpkDDZ52hyCuvyRtYPEnAD
UDFiI0yY5aHycEfwzfloMibf68R+SySzJYtirLRKGJBl/juFVOJ57BE4FefU1NKoAkRm1xMpx30a
VI9B79xXjBj2kFv9+2nqapaK9N3punRnqkVzYvsHRi2B2YOzctqn3o5ZqL2cGASZvcxe0ukxP1jH
iDZWgc3OTdheh/6RWKM46tb4JJsKK9VVdEkvzV1j1XOG4moX8bY4mCNVyqxsDqvXRs/1NfXju7Jg
XOWOnrM2jEpvEkDf9ZI0ZdMwW+ccJZo/PUPcbOd3zwMxnGTyGRKxubM7bFWpeFQ+4MFuSv6OxsWM
5/HOcFlZuuWTYAmez6JMmcII6+jlBZay5cOME2Y8/P7SBYIQNrQfFFwPkTtzY91zmjn8ooddPlXY
popgKUs7QBqIVGthvFNsuk0wN0x59B36Tbi2lQGLkkUQh6X3YMR5zW3iTSucpO5XMqqPsJXTyTH7
//UB14kmetoNrPe+IsDGzwDOEXRrEDlbz9IkBUXAwWL5UDVFewoJkFMJR5u4lRWrekvcnM5lGd+j
2r8At4v3TVOv/dxgBmuY6vT74fePowIso69hZM7BfzCaVp38//1bfv+1qmYE2yTayaV9NGmCJ1xn
zLHQmozgTVDPgDIMC4ivgh/PWPzp4agTPqIiZ5ovTqs/PWLtbErFLSgmEFPQwO3Qmdn+GkbLFkeK
5Fuif+YuLqDIWFtjQoTIfvV7rhREqGVJTLDA82jFRGqt+H0iNrNyk747+vpB2nLe5fmgOIzUDfaO
HH2mVPlF2iXtJx4+O+lfZc9gL6pLtq1p/mJ2Arzax1OBXNHtvIH90m/zahtKxQCrbV6MgBifk48e
L5p9B6ZYn4nnDDvZV7SIVh4+GzlibmI93yiqYoOh7Pdl/xHKgRO/CxCg0+g9ngQnMRicfELnypT0
oW30zi1+ajkyK24r0FM6peEM/rmvU1ouevVPM4EICF3M3Bn2pdCPsemsep6oU2WP/aZyS9hclO0I
i1osNwdbWnvihybX6BD66lJLEBaTExgnivB0wEUltEiksbpxgiP6uxaWJbgZTPaOOZu79iPnzlFc
XgcO1KT9NmkRzRsCV69zG2AHZ2qwDdfTuoj9j6Z2q1sq6DbiJEQ1FGhWqimbW1hJ7FNN5iAzjAZ3
lzp86ka8Aq4iBd+dWypPt0ZWv5fwKVcm3TsL6XU/JbV9depHZ0yLPUadW5kgXmZkSYhRA+mKTIny
6d3C3Hqf9AMsYuakddo/2kEaAiHB48TN/1MUon3KcvSPvj5RyBntVTY8xbIDPgD2Tiyg4twwPuI8
nVajxeJoYc4/FkXxswgmDO+WTXDqNyVvAzfOrF9Hadlt+mF+6AFSrGF9magHurmUlYErAuiCufho
Uq+EThh0lKTr+kHx+dw1MH4dKphdB+fzbLLA2WrdibbYRQoX/ZQNd4bFfkquDskFxmPE+4dt+D2i
G2zX2oNgZDe9dr0hT5S3ULZkZ8dJb+vyXHcon4FI7puUXcazbVwvpJQ1oNhV16bRJvVrvoTCWDsV
RLRo5HKXxZO/YRgGZh/lccoi0hIJO+xQRZxYgOK24TICIShca6RtjZkdTyI/qxruTtUb+3yio6NW
Ey2r0Gu4cvNXLV8wqWM8kTZYXrLvSFHZk624vacaP6oJ2/5hjIqPGS9Fm01vZBWqTE0onFB70KSw
oqYn7ZKtT7CDrCxtXJG8430gx7/MNYG+h39Ns502nMSbjZ90h6q2TrmgyRA9n7/Huu8HiCRkrR6x
En+5DbQ8mXkkCeC9lrHxYNXQEYAhkBAoPitQk6eiobIYaSGrSutQaXphMIq/0TidcUmNvvLeo7hj
aVCqIBysazd7NDnRrTAdllcvhpFuDH+0Jj9k9ux7uN5dI6jgNhFyROXY4B2mP2BYbrA+Fio65QDV
20dKt54JKm4pScEHM5L9MwLvQZoIuFneNudq8upVQqEDZ82PmZHMSiUjIyda05Coi3c5oNEF4r4Y
QW8QMbzEDpGLyTBIggddCnSyv7gjDxZItsPkhfRaMt3ZIU+TLBq7R6jx1wAJivtlt/QMBSOq4bAh
e5YfY65rSYBDrEsMc1daejcwCdTBZ2iXvBA9JpSExpxc5TjGZlCFHtGlLMR/pIN/ds8brc3xTBaz
Rosa7DufsxlhjfxnpEV7z5SBXjlq4wi+cvFMHDSRKu3vl6tQXNLVBFSlonJtl/ip3LGUsc+FLmzc
TJQUgm5+/5QV8xXlkKjpHQcwI7hKeYmHnshT3YqBE18638uy/GPMpJkqi/M4JxabCR9CcdcXEA28
ftqgKmyw7ge7vuMFwG1NyziZy9kN8eG674SgmlPmtGLtaZKh7Rz3a+JYR7ehMIyUBe2FBS0tURSu
c6P4I+wO5A8u3zXh/8oAUbMf6TRr8OuLkmus2UErybibrhTCE5UMOK2zcIwuVfzkaJCp2Mq6NVHb
elf28tnQ0VM50KPFsGyHd1GPSEB4RQ89tgF424gaXs/UtwbYNVhYk0foqtQzE/Rm8kYgnUZ5j1KN
qpKPFYb3TSYmyDR2CdGrg0/ZcykYJMvg9B4bGcECprxbp8LrvLQCZhH/ObVKqiko+iFlDxGiOSnD
kMdhiEDrT9FTHT1P8CNExP5ODjl/QuOiSAOwwAXGgrrABD8qYb1JWXILx4WLlPSvyg0IZRPZKjhO
8ao1zfiYM8TVQwYhtJNINAr2XBiGewZq374yefVo9djBTsLHZKSP9DWZzJppw5YN5k0frTyO5XNC
zFma1gP/L+lm46XuIYaYA8XS7VyucKpV50D4jziX1BGMFEPaLnqyGuIIPirR2qtgZjaLEzOJInGM
kwnrY9qfnZm21iRN/9pRVXIvDXe/SmQcdx3XOvloFsudOme8G9aCM15Sbv2p/JbKfejRR8FQ0AEy
UUlZ9s7zYMXMS1WxR8wfr63VXq3CfoNTEx0qMOJGbU3kH8T9EvZyXaD7cNlezJCxtT9lt4haP65n
bDXU3QOQX/CdA/dokZKYKDKz3hYJiExG05SvZDCGqfvDgrMzgljzXOFNbQznRdpesrHCAPw71inT
deaHWFDHhP/70kj2OD7H6NTEuc21GgA1z2QnTbUdYmTGU0v4/hzUySFUpXywTZPzjvUZ5aTxZYhH
bQRRV4Ua+TxMdhCogw3PbIUEre6FFzz71gSkV887XiEPyA/P1mTENxgv+oSIiyZQsDlGR5BGec9D
XC9Nd34iz3jOoZK7LJlZimLjcRHnAWK04rktlxATaFJgez8YFGequEoeJ6pZxkrSdqh/KPOoLrRS
ALeMk2dcJR9hXfUHUW0nXQC39k0kPhAReywe64YEAAYGmp4izmR5OBMxyomAiWXjmRoNoydigUxq
xMg0i+iMoOOu57TF5BtdsWZfTmuDtUiSyJsWTCetGTPmL8+pOQOYQ8DV3uUVCnBzzTXyHZlyTGlF
42/NVhCSqETMm8Cb5YSYLu1FoZjZYEG+QStXg77W7uPEDrCzExY+exQdp3cZrfNh/ugMwBOhyB+s
FNjFkABVkXeO4xWXQF24V0B2w+JUwsjb18F4m4hbboJIJidAUa/uxOS2dT0JeEjVL515rbNDLeLq
amKtQNyW2Q5I550G5onCi97G6baC+w04fU5turcrQCyWY42PhsFIdkxWdWP4XP2AfXfJfAUqZBEX
LdMdPTV7Y3D/mD79H13RfCgsKeeSvEqIv41TxNEZhLuOmj+gg4ALeM6/POjcVVXk/Yaopw0cF9y0
WVYXPEYo8sSocXtmxaZpqoaG0doF3M6zi6H1vooMRCNLvQCKphCQaZw6Z/k4rCoKK7YBGdNAZemx
Ma1mK9wTRYscrOouOOmJ82smp3difepRG879nHnhuietj4cxPXfLaQNTEjO9iLeyn/GXsKuCCQFN
JCOHLhbkGIb3HKpjm2LLWKp9JbH/JLJn+VVwv8hSCwee7mz6y9jeAaBsSzj2RGmjGfx0aOl2HzNk
xlH6XCxNGS2VGQXj6aO5tGgM1Gkg3ERoJTRslCHErKh7BziMLbwrF0sF36cuLomahD0c+H22NHbA
ebK3HiUekGQhzOPUieYAv2TnEazggMMWTwWIGHR+/v2VtDFps/NASuO5apZSpGS6c1n7N2WEUlnT
mHLFskzJ2XSXOElM6V3wkHanRiTDPmwvhJ7YHd3ujN3KvZGM9NcxXWAUNQaHYQ5oNSkzky7mf1lO
KGFemk+CyHuLfrtQKEWxzTnbOaJ8GX5aRtf7cdK3iT10oyxGu24ffFdJkzOJhyNdJw8u1StOgTRY
MVhGBInhsYsHVOvwTClc/Oh0yjy6lLjUlLnMjRh2buyhK9TD2Sxzk6My5sJ4aYHJqYMBdWMc49+G
GKpiGlk/DgMRxhku34AussEM91U67q6li3PrLo0zIO7y64SDGr8BuhNxH8SqmI4aRribMjSDqxSX
Hij1A+ndV06wEs+D/56gqWA3xN2bRsZDOkoFKl/eu6E93+PBRygLo4i4N6xuLvlP8Txx1enCd5Ut
L0JrU8mQBbcMPKDZxhAwPcjlHATujE69LvBuqY6zZ7449GPLyLXvhmHRQPFC7o0s5gsWiYu5hDW3
SapdDMscRPL8RiOjuKLo4pEmRuTRbHZqs67eaoauEEMVLtbM3FtzYT4xoz0PiCcnPwqviwRtsCt8
lJ3wNo1ic6fCgGrGzjKeR8tKUMRZwvHx7/gjm0l7Lxpf1BZUDj2sdE6RHyhOXebcMcnDdk5DEi6U
twVOMxM+uHi8SJ3DH4DM9NHKkayx77wWS+FSvlQv6aWEiStjBjiIYqacAV3mWtapcItnt5Z3rfsY
0eRUDf4zWZOOt14vRU/zUvkULOVP9rT0QM2qBrrUUg3Vfv6OAJOlU0r/9kcNS5XUOM8MNpd2qd//
8vshtJbyKVqosgj9aVyKqdRvR9XvL1Pgf3DqCV5Yv21W+VJsNbYssqn36TTFbcBaeupTDtxYP+nM
Wf7879/0+yFZ/s6S/qxiKdLKku5DlTEZoyI8jdb0OCJ14WRPETMNirjq2ToEqf3UDGOApsHPcDUh
C3BMkgGR7+ZZuuZA1L7sGXIv33G6EM/4CsDxcPGDyP050Qo20xFB0te+lXiRzS3hUJ5R7R7KRWj6
/TB4PX/17y+zaRnbVeeCR5Lhu47m8+8HaMqsyPgEaJ1DCXPVe+xibGpF158nRYKGlYg1BgfT2ZQ1
ibe0O1ZxsjezPF2FGrtgg6nK9hTHCvT/wcQ6J+hXlL1aom2wpm1vblG0wbN59ampvVuvgY6WIyU9
sz6EM8yCqvGsXWTG+yyYky0+tEudkXI3UnBUZgUBkkLbe56idxwCDyM33jUAqqdwoq+vbu1daya7
lmoXzhj+IWNPXcH+LVA4wDNiTvDXHsFCRKd/IGdfXNPWJyyVq0mRi/RJ/zAD23RJeZgSzHrU+o0W
wunUw4ecBcFADqPcuWKOgCuiIkRLVZ1srYZBVFYTTdBNTVBh8M7UlI/NUxKE2K6Zd7faOKZjnq9r
3sJ1AvBzTzPJDTCl2qbk37jP3WbPx0OXvRRJ/pHVSHtJCbciSTeDjomHDOmZz+2FxYcEWv5edaRa
p5gjZb7cGoOc3ye4zAZ4XT38vbEITcbXs7+tNTcCOdfb3gE+MToz/S7y3Ybjh6itLw5b7a4xHRqB
bPMVXJVc5XFXbhsk5jomX8ac6NHJPdy2gD999ak85W4GKK/438yHeQ5vgAj3WSHrAzcyxTlHE35P
MX5hdXhnBK6ZtkX7dGByknh0apiY9uym2IQzMwl7AA5MS2uqAfNWfn0L4oWjXf61nY5kLTu+Ikcg
nJjyQPAFLZaErYJohSrI8Nvyq6Mzli/gFatt5UfuiYqil0gBC2TCj0WmzjvsqOspY35W1VV0LLBm
CDISmF/Qt/uRyT5DJWNuL4JR8G6x9exVFJ1Cd0aW1kDB4pj9ZoXITcrTbW8dBaAHw2rIVkNws6Xx
WszslFPO79WR/GvERnCwdUZOJewuZg+VdwzbfWMpjifQgWlZhBnpPpaRHx7NonlwPTKFRO3zg6Mw
a+C6XteAaBXd4lGU3o3WwHd3YCr9i2T5/zSgl/8XDQjyzP+FBkR8T33+j8u/qvz3fyKB+GP/QQKZ
/9MCNi4XMHjgi0DCQf8PEkgC97GpDDfNwGb1WNqt/4u981iOXMm27L/0HGUA3KEGPQmtGYygnsCY
ZCa0cGjg63uB1WXv1rW2V/bmPUiaUSQJBgH34+fsvfa/kEBQiOqibcL//b/sf3imqYP+wfwzU9CF
+z9CAM2Zy/9FKrcc6fHzhGVwPehIPTkjgv6C1lG+FVam4e5NOr/3rqCBK3gmbH9M5gSIFZmbhK/6
k6Ay1/ZJi9Kj+eVg4lx1tcFZ3bkRp5kddn952f4fyB9jBvr87apMXgYuzzFtQ8qZr/6Xq7IMWrJV
1u+doc72ArmFGYUIbLXmISVsdsl/7ReRO9B7IFh9YeKpX44BAngyId4cjB3/vN+//grp/yuCyDT+
dj0WlwIoSTfBOUn+za/iX67HcEnNmshIaeE2gLyproEOLyEgHMoG1UVgibac6PmbyIIWEye9jWae
WHK8tQzi4Vx08ob6jFBai2wBQ9VY+GT+hz3qoQv04Tkyjf90wX8PSrd0aGR4vIkrtwCRe3NQ+F8u
mGllKNwJE/18yM9s6xylrVr7jeJMnAZn5YRYyFKMJcgGid8qOAI0A+teSyezom2GhPngddM5yjzU
iHPoVlQSkpDTf+8c7frf/7n/ngs+XyzGRWSW3PgGr/K/X2xTaAXTK+zayRxlxIkySXDgdsHiIAwE
0kEU+KthePvvf6gxf9e/3mM/P9U2DWLSDcLc9b/dY8bU83haxs5tHeaKyBGV8hUoaJp/oT6r2FXz
Wep0IwlDzndx7z5QWzCr91b/4ULE3+92i3m/YXqmTvaA68zpA//2x5pGYWrVlO9U6iBpjqZ+n3t0
HkF67i1wnVuztq55bmuE9fGmQ4yi15iN8riFphzo3bYOywvfeM1g3KDvSsp5qAMDcTxCjQcNpwWD
cxd1k2PbSHoNvJg1ScmLFIHmspB5BPPAvpDlVlyyWXPk5XsIDv1aExbd5b4ySdvWbgnojLoe3RdP
Q8FtGC8F4oktNufpAlA281p7mRWYtb3MXbtU+GaKQQB49zcm6eoUIQ6s54lDBgZy6U52suWE8uFz
SiT2MLj0smoPlErNtnbdD1cQdEnSCg1Xt9nQh9kY/CxIjl9dAmCXgmuf6kOIKEjDaKcfyeXWT/Q1
C3r1iK57E7sjbbft6IBUtIQ0lzrKnyUeVeRMLkmjrt0Ns9Q2PGhm8504X7WX9jeblKONYdpXfvSf
uFIPwihvWkTMG02lbj+QvRDBQO6D/gb+Bm7hjFPExQBlWZhvDW7UnTD68IG2Fr4xtEPUFbp+boHg
ZkHiP6R+y5vGoHE9SMbl5cQkFsz0LlKtvDKrEdvRRARB7V9djdk46Be33hzAUk9NtGJm5jNzg8jf
Bcn02CbVuqQ85hzY2Qez0rIV8q8QOHJpnEoD1X3aw8iglKDT5EH64ME+/Id7l8v9+2NEgDnP0Ixl
c4Tt2X97jKRvSwk7cmsA3+FICE+7T9qj6WfN0jG92bjXXBURgVsMyWiy4g4x2jfMKyyOVknzyII4
EgrvGFfdDURkufFDDJKVW94ZGJ9nnpqFSJTeXfxdp3LauvZMd/KWRfcJxRQHaazoJ2f08mJsZWnU
HgbIwiQPISo+sqwf/KkmAbro7nE5/XHCFef72ZtYzKnSL0mr8La3vOZsOP46Kvs3shJgUNWwFnNu
fh1RDCj/rqzf8txrsRIMlzwnqiHE1wRwsnTKhM4tDS4NEJ7ME7yynvv7HNteAEEzIgzcYuIqMlIe
LM5FXv1l6rDkvHxi7lfi8uQMz4Qd+2ebMlXVvjJbv7fio4nUR1Q9DezL2Hejh3bodxo8JWGAfyMl
adGncmureTBBUOQ2feJCkJ8yTXTz5NmqS4aMGZXkpNv3TDPPPL5gv3vCv7KBdCVcMJnjfRcSmqdr
wSIXSNhM8PeLMCpO1gjxVw9IMO0nWsD63dUxbrpMQTX7XMO5BOSGgw+JDCJVzlY4LncmDo1Q756V
oudO5EOEMVYB/oKfNo3lutIKGgykZmUWRprGjk+ugywgcr09Rycz13HjFPoONO7BqM5VpWFVG423
KdEJeJ/2BOPWazdh2xqicBeT+dlrMQlpU1pv3FL+AiFPvyhkCB+CWstm6bd/FpPgqOBMl0bTMZpC
ra06wj/N3t6bVs0oNH5SKv3oHNYurxjfEsPP18LJ//gEHHNrRjGJGzqgVLSmqi3AwLiIkOlMmMmd
nlwCpSX4jtGxNUB4I7KzKZ4wM0SKMT2qX1LkgWpv2+4z7FkCxgQ88yiZR0mdW3AKmOgF7gvZZ3ky
9+9GI0IHhsqxVJicXA3wlcnfuRhZHsZgO47ab+bLdxGS6komHWIdUONCf7FEzXHMK8dLCluuqtG+
M3krfab0lHAHLazeZxD+wg74ASjz8JyfXFfnh5sZ87GIXG3EoGPLLeVU5sZ0RLSocpOfjG0Fun+H
jVN36WML/TBY1FwWwG63Y1IJ/XxAoMBsmfumt8hj9HRG+eRvcIAD0UHAhaSf4lWC31VN6NEkgnwf
0fuKhEsOS1LbGNL4RiPG8V+FV0vD2Z9lkpW6HrcQcq23GlMUKiz7BRGgOrnBsMpIa1y2bYUqaJQj
qaaKGwPaq46M/5R651AUf8AT68itCFyuH+KCIOYszbStmYwvhe2jsjFYOTLoWmxHm8aMX0M4NgsL
vgmK3eHTIKc16o1iI1OK3LbV74ajQB2Pw50kv3JZihOWX3PL1GkXIXJfV0b0MY3fc4W9s2sqGCgt
s1Ju5mEk2G/ZGmE/4qu/D7Y9Lex4fBAyjY5kKcerMunfk6Y3QXa03XqYCFYVgJxPNdlip9SJ/sRS
BtvJcsivtp1tQuKYYG89D4LrT1z/JbU6njzXWzfOsHeSnlUussh9xjDidNqCwCOfxjudisRBIZnn
4mxX+hrpFr7BQQEfLoxuJQ0w18NEzGSL09XqXWTCtVi2le+ujal91QNtwr8oAJMZ4UXG4tHomULr
UkMFo2ZXapsfkRffe4ePaFlDfZybZG9JkigTH7k6qJr3GKgxlqzow2YgvjQD5D02iEk7oC4ek18e
9F0gALPUeHhLA8JaNT06BxEmX7ZuxmFauZl0EaIMSJep4liMsoxOHEIessgQuy+zrCP5Gz8Qpmp+
vx4pvQ9Euo1pPsHKhmyUY0ZpxDnNecHoHtxkQTfKd1gdEzrTQWY6J+B28OEm7yoa6NUZHJSODXrh
mOa324LmTUfGGQkyDq8OgXlBvSCZgJXZaxYEAIplNMVsCjwD1fg2ozfMKD5GqfvHZhtgCniwcrAx
MvwjuJfSYV4XTcHIWbkotvT04kBeqFRgggyqDp6dkqlcbPGF4H1vT9IY0VT6K9pFD1mgnltlXC3y
p5el9WmD6lykg8BLidp5QYVLlLHZvdhG82usrLcS7V1XVM+ZIftDILsSEcGHvhSpMuGApTfQgWID
67mNcLybV3Q++cKnnBu7hFztjo60bGZXKmgKPyYaOrKhubCNY6SerRbecyoxgdMS9LaZ+hp0E1u9
1YuVNxT0SUgzQQG+y6ryl/DV7xjoPW3mtchoJGmIFvUgPeH+B49XWhu3Uu85NsoIKe9SGj3TLZKV
gb5kCMgQKUn6auDD5zyq+tXsTJ37T6Wk9jnnriRewEI5QTUCmqq7QMdpVsaghrUzYoB0FWgHrCjB
ts4Y9Wk6fnHyXxHtkWgcY4gmuo8OTJtj0Zneqgn5qRehhywH8+4HFnL7KqC3J97yknBSexwJUCKp
Zg1hGEalV65VO+RLq0rbZdORvWxm41PRkfuJiKyky1k8e8h2kW3Czw5Q04SBQ8OvzdfdPGvWyHBh
WARFkxZWK++Zl960Bk9jWT1gxPk1RixdSYmjBUneVuY4nO3euEUocQZACqzUKyC6DsoLc9WO8O0E
xQWsufJRT7MSc5h7tM1RnkcH1zhQyG6TZdQKAamWC5vggmUvs7ckd9MjE5P5dtSAWJPTkkcJXlen
eyeK2d5W4hqUQ38JkgSAJSs0M1lY5h6oPfMN06lamjHDqa5P36NADJuGdMGuJhLYN9ZZMTyqviWY
1R83AjKWrROtlA/A39CYp2VHbnSJeRYVbH1ip3+M6u5PFOMEzdxJbcht91B/bhGgMOEDB4dUmHh3
Fqqz1m9gW5TLzo7d7QjvkQBD862riHrRMpAj3dAcLGOsmNcEh0Afz06PhpjJEfmHNPDyaVhy75/j
JvgD/E1bNSi5aM5pizZn/Eh3ZFX3zhUwDNvPg6G4vYIw+aMMrV91brsdiY7BAP4tW2oERgJUeUH/
afeyWcjgt9dZRFtX8R9MzQe6O/7SMhhnN57geDERTxuw0s7aMFPod1bd/qCab2ZKO7fjVmd0Lzcu
F5nBeFkO/LycLHb51rBt0+DMzkGJBNYK1CVAb256hkkI8xTuhaFecqg4pknhICEuJdOyaloGtg7i
GK16UVkYrsczEj/jNCgPYKBPrps1feXZcK4G+9g6THZt3azJ9gGIKSaq8yx1l2nFIBg1wjlsKvoZ
RKF7Qau2rABzSkxa7xICZ4qxcja5Br8A/x8pa6K8ceUNjXqWEa38Rlnf3SXhUKsaHxOMxulojYE8
VKMTHWytRFVZ0CqPAq18mvrm8jS56c6ZHHmLJo0onzz5SuvkoNUG3alGAVcttKPE/ksTu+AEErc7
Cp5o71CIIdeNyNyxtGJNtBOSQEoaWLHrmCSVLblM0TrMjTuSXS2sD52yUNr2FYdonczcPgRKoSJv
59IPAXtVEONTVnBtKlmqg2315d6qfzel6A762HYH7sCvlNEjVpWAFMtcP9TzGxS3r25BEFitV09Z
719bgtjQ8pQtnLiARdg0xCGpkR9TVxHcYRv9oZrfqLT2Vl5ScYIwrEVdtepg6Ja/HObAE08gn6Fn
fdAtCyCWh10PjGi4/nkXqFC8l1F7LPIoWgXIRJemj+eMfCCd+BGhtqYzbZvUZxYyFOsu4ryR6tOn
z82GS7IcdiClDPYCbA211+Hl5L0M0gZlrivpP0Cy0Qxr2EUEvOD9+iNdFa0cT169rtk2ZiGvLCLT
BvgItnUNDgwgyyImttXtMhTBOX+J2kNxOsQgOGuj7Y8WZopVbGRPWh0iKuhzdl1cX2jolkkXXOo2
5LWwavfy8yYYvafQylclw02taYbtoBXZ5efNZEb3Lg0rEl11AprjZzuWzhm93ELYq0xk4php2rjr
Ugg3muDern0QsdHNkSxZSVp9twZxfMyMDqglEl/THjm6J0Z2Dgf3veurfaOJK2TAm4CdyZp+xjfX
kPc6foP94LtgjI9URH0/2asOBf1mckJSbsdkNbhtSdLG3o/p2E9BuK7i8IKn9sHmoINqElfjRPB5
WnOpBol1+G5Rrgw4lK2SKf66CvKTQYOCJAGGfawiQ/2BnPeIc4T53NhtyiQdN5Pt7dixlr4DnsDz
Uaq5eUW2FyYNW+/WdaaIUXb2kjJE94zXIKJ2IU4Vxf6MYpj7HzmLmE1Z7YTGlTJxo3XGY6LM6zBk
98l1HySB2fCK1K9yDD9CHR1y03zpKPeXLZ7tMiNzyEjdS+DRp/EGZ9fAn164Juwwt4rpF5mklI+U
85ZJGCBiqTPwsxmddsLBBRLSfRhy9eQpZL7Iq7Kq/5UOuQVvp0XlVpyUoT87Sgdo0Vxs+EYLUbQ8
HW2xgSn2JpqJ+4SllRgRmHLNaD975pvr5Pt2jgDCyzY49rny7GBJ4tGOVi3TU42Kpi9JrsSWzh9v
uAvpvWF+fdNj48VwwSYq5PJwTmED0RoEQmnpSJtRnS8cg8kdWSk7JPhY7jz9Tt8THbJubDiSEyud
cPfEyIRWYVC+E3z9JO3YW7YZEI4oNr59Xf0KST5mlvZGei2M60ZipfRo5hBHkw71o1Q8vdWIWs1A
VD3TzsnCxLx4Bu/iLixFiDjp6DBl45CCGfP2ZMQggY1z15U3TCHQZ/3qo7TfCs2zVqJxbsMI5oiw
EriLuHLdEieYBwqdrvHZ1TZNZ6wbvsceXaXN8dq/1b7zWLjDRpflDvWnf+zHiscwmhZRQmlv1Nqw
NpkM+vSA0PwWjxGoQyETXG8mauIpNLOTXxX9ts3cTxNsbjkEzUrGRJHUvQGjBPsFCfH7HuQ6xDta
Cxk2shVVFZZLjmYLt2/dc0YiMCcmNMaq+kUTyF3QFB1RcMqPbgbMu35cUQ9GhyybPoY6QvTX4a0K
mp6yXj7CMkZ80QTEQIWoPy0olzzl8mPKE9aBqZDPhXo2VKofnN6s1gRVEjYHMFlKxrSqCr68wpHP
dcvIPZFLhJs2Phiyz4PGuQe9eWnqFmQR5+I2fyeQryAhSHtuEhZWraqTZTzNDMBg7ZSRQdlC5I6a
8huGcWuV1nPpz67dV+Uau8Va5R0GDsGoPwk56cMRXNWl5q2zirCvJC3V3HJazis0yAjKXmAj7kKv
RhyztrpVjhZfyy7GcMrNIzTuCrqya9GY/Sk7QpqBLRCTBWj1QKgmAWXAy/N6V7fW70qv832dWMcQ
ctvWI5loG0Pj2Xk1rjCzlwD0/THYCUy9YSUQBFY8ATJnEF/k1WPtQyIRTfugImLsiyD5rmss8M+F
CcFQkYRiF/66L9ph5Si7RAusbn5cbvn1xdbmldqGMcLRkMwcHihMQ6XQszUjqmrB6DrZ008arlPB
tMCAjL2WlKc/yewsanNjzvpygkCsO80MZj0y4lSODkIS8Y5O+ctL8DAadYoZuStWaMSqGu4njfNE
B9QgOjReffsQN/CPiTnDrlGekAtyGECMZFZxdI5qe902TXF0+2tLtXrROC4MvaZOxKn2rQNFBhB1
0yvu25SoXRf7C4lmU7FRvj8QxgcBryeVL26gSE7g/XddRc6USIL47MXF78Qz1mIWfZs9SwdyZvw9
Krl5DWcFSLFbpuvFyhl5gNH/9hOCH9m2r7kDCjvwPTYw218FQ2etLCKeSLnungKSZ9Zebb5laWeh
Dm/Omaq/yobfNfBnUTIHcloz9NPzBGYAjBwOeqg4cjVYQFj9nVYat7HW03vjZ78w1yXrYUReWOpj
cgBudR81dzgwbH8NuzmsbBTprgJWBp9ynwzJcZRMI6bMKI6t7X6YafVi9phW3VwO6wSgwTqSiB3s
Wh83Tje8NiDK10RddQeT89Oi1d1rqOOFbfz0PQAnsHU0BWiVzXmj1SWXr2Sx1Ap3CwFKHHqzeAxM
CyQLD/Z6TAkY0NrkUxOi4zVOnJ3QzG6PsjFcGHgXCVNoL5aEKgNu/jH0NbqG1cntJ2tn9QcvTLsL
UtsNRsEfrAHbzbhpqZ1NkXpH2wo4Q7uhd6YpUh/H3LtUyfTelcjw4lUalfq2Byf6ANMGxTKURlA3
Q7E3TQZqgl0ehyTFtYhFuJSxOrh2U+1SHXtV1ZovSpKC5XYRia9whMeB3y23zODs/enUZYhc3nUU
WAzSXtv5btGw4PPtiXnTFKprGaOkM3ZZKdWVrrOGW2I9MEF1A7oCtd25m07HCkA75EWjxt5isKHY
yE1zZ0seTNVU3RYj8UYPBu9QDlVzUx1dQ7wB9Sa0R7iXs8A2nbMYaLDHoYml3Z1+B3Xrb/NyJOa9
5wgac+DYDiUHNDDdZFGYxBmH2GbYe6FJehGkjsGV9mMI84rxQflYxV21mmBrqpyUWZQ1EpDShnAt
tVexgGvjhN8JUcMfE6LIRT1AHNdhNOk+xgKn5iQCjPBAT7EFk3L87avaJY4ysI9Jp9GMamGwVplx
lQqxv/S9jd5i+3GZ1IiK/cklOnZDQDydSvyw2yx5H0N08fnI0iE6AvJmTWfLzoJKfdlDmuNV6+1N
iCVy6FuToUSlmJIXSNbJ17QqJHBqci8dsK7Fz/Anai553EzrpPenjeFyToEagUUJPeB+l8ntYFfl
5sctUEfMDdD9cLDDFDDHuWxKYnxpnh26XuNNJC66N2S7OeeMB7V5ltp1TAu5pH8W3vSqiDZENSzp
0sG60URN/EZZ7TypnTF8c9767IjlO7WqO4ox7B/q+ob346bi/MMF1L+qGmr7gm05C6GrtKiRJZt8
nTAnde09BGpi3zrD3g1B//5Pi1yoiy3A1GbhaesETtAODC++R6NjYJ9LY4W+cbi3uUkWcYgSTenu
rS7T3wGrw16naMD0LZqNTaTWytNCe9eGqlklus5BotXwT/6J+6m5Uc5DhtVqfWmXHmNAzLutO8C7
cx0YcwMel6E4lrozXJrUS7YsdgBhoJPZHZzw0ArkU1APK71CzYWQk5V4ZjciXQQVleOX0yf+AOlw
Irl72jti/OptRiYgEHXUPtpqZJnfD3ZJpwkPzRGAhzfvUNol7EbairX3mYlIv3fP/NIQtaFtZVgo
Js8xtq1LCZzVV1lG9TvMUzyoUFv9MS/xC5YkIKrA2bWa19yTLDhamr8dXKd+kPVwcgZEVZ2lvLVN
0tmioUvFw/jM4QhgwaeuaPgFcuxPeqegOCFFt8GftJ397ZtYVEqLfJyC/IA91gTGqqi5daYddFEa
carNtUaS5CqxnRQ1NbCY1NvlGpbxtGMokaNTvmTd79rM6ufAqmhmxekJdB0UfyCkWaF9u3KKzgVq
ab1PeAxswLQwl9mEToZeYEJJK/XYevJ7qEhtbY1erbHb07kZepgVExtDFevxE1AYBkk36h5tUYtp
3ZuBYjMQ9wpadUMeybJLwZsIPWh2XQYCWhy5P1CDk/RApB8ZVD4Bj6DMtXWu54emdcs1DTKNNGzi
VzmSOweV2WTXcPizIcgvgrpmBydYiioNJli8yyeH39RE81mN4yrPErobfFcF5t4nqtLRm3Wg68Ux
LrpoQ8ySn5AEPWZuc0pGK8Xw6KZXVQEjHePhmKa+S+g7e+AIQCjKpmZrBvmr4Hi3KJs8YWSuryU6
U9a8hJRApX/UICCfK3qHlFHqT5RkDK1dAQqDNtw0NGx4ecn0q6t8Kq76C8AHecS+pKKatK1Ed7wP
iQnftLZhbrUhZ9ohe23lyLlPanY2TCkamVE0ZVck4ya4wtY8QwFnl+fOOllN/yuGugbFGUJpAj+j
BqkPyoJdpMR7iwdnr7XlQ4KRktBPCz58yNBHAVo79UwvOThp+wj6Bdgt+6YK/YVspeQh8Q9ttvdD
S9sCFbgREgtboaMAG31UzVWvHkYcqqvaMKeVnwbYYHXpbhMrsa5FoomLWfdL4ianlVFX+cbFf3Ib
YtXfRmxqZBhUD2UlyMXomPxboRYceunMzaXEuKn5jZYMqD+ziL1jfpchGckaxCNa3kQWgx+M07oO
WV5Dqp1zOFWXqM76e72b2poenJsYd2OeBXkRHMKfj7UmlINxhFDC/J+rtcXwlCRRftX7EY5SNTwR
vkJkqWGWS2+VBqJ7FZbdXboZQhpMZfdqWJ6NrJir/vlsNktq3KqgSIpgdnV+ZO4Cz7v7GmTumnNc
rfRX2WeoQObmqCqyxwwp8QiVqwJpIMZUPqKd4OQgY1a2YicKLSIsWbHS6tPxZ9z//3V//1H3h+Dr
v9H9FdlnGn3+u+SP//FPyZ9l/EMawjYd25QI1+gC/EvxJ/V/eMxbTbKLnZ9PIVH6l+DP4FM0KTwm
PyZ9Optv938FgJrxD9vmY4jc0PTMahXnf6IAFMKc1Wv/pYRyDQwy+JJA5Rr0wYjZQ5L4V7EYMD/D
bSXagtRmej1aUwzZuy4/usChs+9q7oPeNfWD1SB7+PkEV80gzS+KSyOKGJIENt+fT1i5PtKj881T
RZDBzemq57axyw+o/cirIm3RISM8TE7vPqM83JhRpr3bYIw22LfBnxGY884QJmXe824FmrkrFRq6
nw8nwbgX5JTeDRkwW4bmyRUnW9n30XOtax9xkPtfpAE+JJkVvkaYZzddhXo3bVFFOFPiPxcplXE/
YlmoDbk2aS3njJzXU9YmN70dhlNSEQxsN2sjGfMPAuaMFY3IDuSUb62LBuUISYDakrZvTft2tB8S
Q/SHWEAEsiivXnLNvydGE39bKn6SHp6vlF/9QNcak1hNrxyJkXPocoQRdDBDqLdTRhORJkOLN4sE
8uQs8uGoZ7H4io25uSGC5k5uWbWr+oZ0HJn5d6NDFifdxPwqw+DC/lG+alWUbVxldIeSody1ExnE
smDrt7bzC4ZyRfbWb6LAaARFInzG7zobcLEHOTCGzoh6wLdgun1x8+n152sDv10DGug/LRdSSVTr
/TWJKfS0QLD1iiF6rMb2YqQWSWjGGByESoZ914M/lG6TrjPoxNs29seXKTcA8CDeO2hu9uI21Xj0
KrtdocwwH/Ukb9cTgJyHISIHSivBR+aDJreRm2ZsEUlCtK43HuyqmzgG8u7PJ1ju5HbSTe/cyHjY
5D0USYXTmWikksNwbEBLiDXrXkP+WA59Fb4UonYW/eBWb1YP4p70Q1u3+le63/oSu0B9s0vLXucp
46Ou1OCEZ1NyiDSZnQBSaBvTautrgw5+VfJSPfO3ZcONpfmR1s5jXxbuH1975RGHNG13pDAZtvPV
js6ffrSDN/JIOvbu0b5xyiQCLF8XIkyBots4k9rYPCKpjw8TVv496GcbA3nvbqRSHhkQI0Zlr6vu
krpgiTAn5VgcVCBrRvXZYRDCjmz/7rV0FROgEXHwO6VwUcNFS5yEafXdlzOQAFa7yTtnHmpGKCbP
ZpXPfoFifDQ6ismCBvAFLwF7M6TG2uZ2Loam3UTW2DwqT1B012ik0p5sTWUl4pdXTfvaEmB7PWfn
FBanMztprqkfeB9qhJ5X6m70nMzy4GIQRJJZdrkl+s08EsAgDpy0410lWsIcOXCvR6A/F31ArBSD
5ShqS301WXTAkem/QoZPNmaBS9sK5ztuVtt1SvEVutxkWh+8uxUALFxj869GcxL5v3tIDEDTaBzV
pU1Msc57q7jBXrGWIinki10quvepJT4LIS7YOcE5580bySzYtYkDogqwrRvZerM0zfuVxsp57QPb
WapepI+mltLQKHz9CFywPCZgFLbon8TVl264EpQyr0wf/jSkL/3O2pnD6zBzmHJ3H4+CY4GciDTJ
lP4EQJWnxKq6i43lcCdcYiGURHMj69y72hJHe2UpFInlzLb3+s/eEYq8BzWeQexLLHAwz33DUB+e
YeAKd+wvK2NqTSliP1KJFvuAPKBtZ5bhs1saHzpemhNzk4ZBp4PVZgyDRwjW7hk6R8ojYI4fUwWe
NcSc8BjEnUNzCGHW3z5h0Cf45/+I9WT65/8wy+K9waZ8KGKuvCurX5Ghxe+GE7TrIEhcKMNN8m6T
N1e4UfBqiZAVQK+BdrRO8q5VRFCLkQQQzZDlkyin/c/H0VWQ+0ka1ebnuw3jcPaCzzz28ovu1vKe
l4GL0HEYNwYKtTvWXO8kA/H+80lz/ooS5Bp9E+/y8wXKdXCCNNwoWtn8GR1yRBtGSbQOXOuhauBC
jk7DPz4+VOifDdkphKO8K4bq1ARJeyfaq90Plvfi6aiyiDHTXi1UZDwoQtuUPkTyMGELLFuzeIiC
KHku6VbV0s05ywzU8T//A5oq5xU/B2E+f4MeWrg16MgSq8G8yqF8/flw25f+NmkkY/L5qzK6GQtQ
N9m5dRTU3Jefn0aHlJ5lzo2a5pmxVAHN61a1r1iLtRtnZ0hrKkCCNn88S8trwojoyQH00vmVQ4JY
7Z194os2tp5nV4t4qDVkNp12MRpZ09fL5yEkbRL75SbxguQ90B90lqtvPWNUgqvUupL+ae1DtImb
eCjK58ZtPloQrO8qGG9v4Tg0L21h17c0gXOGsPeFcYO8oH18LEbraOmklCbaYFwhhwNA6D3yH5gZ
LRAyBi8BB/iVG6TGAzhp4htYG/hit0f4UtUblZn5bfRoCSeiiN7jOHqhW0WnPRqmp0a/Ck2Pf5cd
C5ZTdMlz7hb9WtfGFCEp/bKCCf2WYkh7dE0tW1odMW11JncTtmCgMOXeRFz4ifSlAJdpA5BEgbTH
gA0DqrStpziAzJz4nfXSlmSYx6XlvFkOo+Cu04NPJay3xq7LL1pVl7AeId3nrnXECLSiYzKAEukm
NhG2+QD++9nCBokZ1qs/XEbTmCm0r3CmPIt+YFYzaQD/2AJqp/JIqmiG/VgN2j5zZXPEP5DvAgRo
596j3avkIB8wjat10efZrSBsl4TiwAEHIOEKd43xmv7sHPx5P+qUfVCW7hcHQTIiC7g0yLjRQyE7
ITRljeyojBYTG6qJd2hJbya5Wba50wgB+w0+kCF4U/9GeHUECeJ8mwgJEHjW34R9PeQm33dMhsec
eNevMdPvk5d5v3xbeyals/llax1Mn8z/JOnzczTG7rOzjK8syIJPoB5/jKQePnKPJ1MNZvSRx2QX
uGU/HUv8dMseW/kqGlRz8lxrfPArRbc6mYZfytP3ll1VryxExIaZVGx2a4AqF/kDIyesrIkK76bS
B2acTfGaSLSGGFr9T9hiFwF+OCDqZ+4Fu0nEgEYgRGNnLWvz7mSt9QFtHi2ZbPMXjuVEr5HCdJMj
yMfAboD/2HG4awQcEZ8qKHHq+kDEK1nZQ+6foA+5m6z0rAcdugVUalu7MW8j36eqg1sQ0zKZ1b0i
rtvfQ/WYBX303SZIuNDi/B+2zmy5VWXbtl9EBHXxall1Ycu1/ULYc65JDZkkkMDX34bmPmftOHFf
CIFkW5aAzByj99bbJ+64RHkVLNBT7fVrvonhPZ5rzZmf38jpw7sZViDiXOupJeXoqXXl/vaqtuiL
ozIRlt52e5OmHHVOb3vb5fyoUO6O8nLbJbJM8jm9D3VvoGwmH4bpAvlgYnjWCIs2nEDJtvaH9mNE
SBp4E7qw2pueHDu/3A6nPkVIPLvUM5iXfICKRhdXFhMQy/LSIa45y1YO9znJLp+FnewT7vK/oW18
IHwv3kx/MIhi83CP/+9LmezINVAnc5+KZqPnMf3dGZhNB5UZ3KR8uWsMBnrp9SXlIbIwbi8JZbgx
J2f+xMvOnS4x51Mgcd+MlCSB/QawkcH43F6ajGhoS4syqW75shJiNLZDpYoXXS6QP5iyQR295VkE
OWCgYsy8MnqzIKKso2BBXMGDWEGHq7/M9Mz4XX7O1TTtDKDBm9thjACM8NH0liRtcYjrLFn/PT4z
ce75O1Ysg2Nfu8bfXwNp/tsZreA6NwVFGYWqmhJb/RUkOQk7aBMf5gYCEoybjgHF2UzC8J8S33Z2
uZzae7oCzRu/jbmjDbEHcJx4Q8UNNMRCEGxDTHgbWXitiNBVZL4kv5UZVOeMucI669yRmEEF13AI
mffisUS7WqoX9PbJ1Y+KjRNb04EwkpY6UyYfJxwdF5Mw59se0sqGyrp/6uOgPkXI8PYt0mRdFP2l
1X1/UWjGLzmBVwgxKRQtxyOhViHNqkdRZsPG1RL0GF/9023TUPwl7Kt+zF1ADFmrZz4+mwxayUy3
HtviORyM/HkReVm+jB9ve5bnQtaT4LGixE43CaENm7GC02QKMvgsmUbvWJbLVSEd4xgzDr6PRFaZ
as7emlQ/IzGddrNAcO71RvgJUsi+s4Q1XuK2wiRiND9Vi94jx5RxT18uZkpqDbt+ZJab0eg3dZl/
VonR7ci/g8BP5OlnYHcfZWZ016yCADcFETiW5WW57rkPwCTawvHcubI3nowFLjoYsf87lG9z2Ylf
kC/RPaaF+dh2fYO2oLe3TYyk3Kt7dxebw/H2ftA2eWtdlsEO4NjwSR/pdnjoXbVDglMircvDT/oz
O5zu9atUqBNUm9BLsVok28sKzTKzft/aEITw8k8woYMZRIUFjtQTzRb0MAm6jNiHgdRX4B/Tgjpa
YI+5SxB07DuXZkybLxRsD1WWRc9RGsTHloItUZDku+BhQkLkhoRPxOPAPceV+hy6ZbtWYTusDZOA
VN5+fWy9/oLD13+AWOWcmq48Zy7LENGV/nGUVnQESMXQXw/Ns59ze6QJSXwTKGZU5NGPIM7sIzK8
coWW0IVVH2ZrP0rbh1Km81bTFLNd0jdwf/efnguoVrofPo3S/cRzMFFAj5Rm6V58QqJiYNbwm/qn
BPbDH6qcTyiG2r0G3bbWsfYvmZWsIzeTnPDs4fAc9p2P8SPKbdZ3Lmt1+DKIfqWxb6LIfrayb26p
6RnWrE/9L/E+B3vIUbVqg5cDTKg8kgt89IrnPif+wCFf5mFwumeSBogfLbimbzdZeyRF3BKaqPeZ
IO2ZXGiqQ3+iBV4ijeJ7MGayXgMF75pTbKPmZO84pvVrZMlBtwTZ8BANwPzT8ph3+jU10GOSOyHO
cz2cAtTgqT3lBzfWKXs0e+ySVPJZeBa3fpKbG9edPtQEBlbSJ89C+9sdCepbHnQM5mFdOQ+CRSe1
n2zt6Xj6MWyCXwj11Zea5tYmqIOfJmUIcpnUH4JEj8eEzsAWf33+2NQIKCUS38k06XeRhfZgmpjU
Bt8HngJ2ZqzDg5nq/Ghm4jsnZwdkRVQ+1pj1/tadpoR005Y/dB4FynZmYbSUTYb9xBb7hjo9hLgQ
5aihNn6hp3crRJ8gwIKdbrs6H+/qJkNYHSTxg4ibr9vhXnoz9sDEoDvSvbkl9CAr9OunOOmTQ+lP
utg1tn8feDoi/yqngcls3AfIjPoCOMBpTIfhVDJNP912/92Q8cKz1fgDJjbbGkH720cgDN3LN6/F
5AcwXOKz5ffmFdu4eU3QTBziHLZCFnr5RToV5wlCZ3S7wTmNvgTJdqfbjqPVsDEm0OplVPtXc+17
tnO9PU6mQqJ0Y7InJju92nWbXgsrL1d+KxlkWz+/KKhjF2fwgq3wStD+hrralqGeh6J2ThFK6hUk
r+RLLGYW6EbVNkd3dIeZxXv0dFpwvyQtUEnvEf8y9XsN8ESV2DyKqpmR0YdwNruWcBV/nE9/jzFm
3ztocLEZFN3Z5OSHeUiPue8CvFs6ONWODK4oXEsuXXLGDbRdoAtsOzm2U/weu54CE50qrJO5dx+E
vfMWBohigjgowZSH9O4d3P92bG/oh5dvRpg9pyCnK2ZNT1RCN/DB1VPVwkR25khAu2c3WmJuAceQ
PBURqdTlSn/A29eUPDStpX6IviI9ZWdkc19m+1lndL7wI1mxWqyyif1gOw2c4jB9JV+5vEMatuCL
iE5bdKWRKRU1QQuhHAndJc2xu0ARedhrQHeRvfLgWF0Kt2keoJDUDwb8iX0+62/RGudQqOOYTPaG
FUlAO7XRJxWP45r27A5uIoadsbf2wWwg+Brlq2EkpzoMpxOh3v4ZdA0XX5rTus1FgawFxMjgJSd6
q+eWFvPutvfvxpVjvU4AMjAbxdmBS4FN69RHaEsJHhCGS9tro4duVvpCZjqYYTt6yMb0hWWPf57c
gJxhI1D3FmfaqxazeWChgEoNLOmmoUl651mC2dayQcQijpivycHqsC0OXdY9+TNdeNDW8baq++6p
kNjhCCTdNiBmj5kRdDCpZKjXOs/VCsw+bIiCicJoWu4LgezpjgLA2rWxt9zepljenVdX/xmViOsF
hmqBkspRIH2aXfI+ugjypYdC02uSEBsKxxOmbqse2se+HBF/4gu8xAr3G5eQ/WPhAhIBa73U+FN6
LsGcQF0IcBjIsO3Qhagce9AUY5bpydVcEM4vJW3YVYQwGHuAYnBE2LEBM1I8YCeHOFypMzaFYuPG
aXDfmDm0x2Gy7k06RdCXuKlVCeKG2reh4Cyb2YOzmQJDOnj0xjclBYiNbKP5vWHEu5vHUZ2dAStq
yHUHSEPN5yIjBDZkoYkUgt3bBlQvKwUoeTtrebHZISpB4jC/h9COq9LvdokFhBCzPm977Ka9Mqvu
dXBCrBhY30ll9NSrgaR+HdL6UiVqUiN1GUTwSuClIQz4XjM/2MxJcCLAL/3yQzjUMjfqXW05n/Qc
4sttMwuSS2Vr/ygm0PeVtOvXcVyAsMHAypRP7ShHI17RkXtTw2z/6kaKnnLAR4P3eapk8Zza9Ig9
sLXkWwWXcZyrt74qjhRR5PW2J4cI9NyQICb3sTo1/YMTDue2aagFNu4/tPdjruHO26qhMknDM9S+
owTqSyNHSZWi5LSSyAf5grEwNQfC8+QwrYRtIbBZ0I1NutHLxemFfVOxTQqArApp5ZQzz8CG+D2Q
MXbGld6927+yyCze5ezEl76M/yQ42Y6NHf2RniSYq3BJqPJoHx8QPBBF1SEWd5vHAHR/ZjnHeKze
WgeDHk5G95j121SGaJcGiyVGbU2nRY7tY8W6+EsPl4ifYYNs/0/r64lMbWRw0tfYDKJf0WiPEEPm
4c0eCcY1MVmebruDa7+RPKDWbsPVsndQML/XBXIfVK1nPzDVneCbPHcIJs8ZRsgmtvlHBxcx6M1h
cnsiioGNgcRd3w7ZOBWwYUXexqxRU89Nqzg3ggoE7WxcBXC47ZRDmDV70wep7ROcYQr1Bomlfa2T
YXz0IQ8lXdK+Rj69de2ZxBwJoON87wVRVyV6iWWT21o9tAW0rtsTcYbSuRmh8YhOlkyRSousxQkP
i8b5iQ/dIkK5z07pXGREuRfuNq8QngWxyt/nTP/xBGqGm4S8rZqTKT0csv7wn02yHBP1ozXB4s0b
ygnLyjtsFq7RZ+Uvoa5KT+u5zHBZzeWfWYD48qLcInPFIrPG6tydEaT5Q2J48z2BIPrNIUKL9Snz
/mACMQNaFMCFxXqK+33RnzC/ZXe4fuxNVxWvOd6HbREQ1kPr2byfE1pNpjb+tF1rHbv6H7eiMhED
QFihlaORH4p406PyOGL0jI6t2ZHNSWnhdgim9lZS0VpNxMaue6yw2Woa6HqhGaMTZibMLoidvw8D
H3gWqoq9DWLw9bY7hi/JkNkHOnnZs7T6D6D/2TftNbHC8Rye7UHkjxpDUpibx3gen9uxibdtD0fn
tnGpZfaYmIr3ckZP4WoKayRpRocqSsInQibkyZrMj1n4YLatAPe/xyWCIka9JCJRX038bau/HkZw
7SCtnu38S6ZWj/LZc5/n0XtgKbxzHBF9I6NDpoV10kDmvQ0iYNhRFxAGzDhCKMk4X24bP7XC09wG
d0qT1EzOyXSUE32vIO39RzzdLXRAwGyVHWpSSfT8EmeAlYMYXa3mZnacbAaYVF5ELiDumaa3AwNF
hS16rby8fzaA70rHbN7sNtYQ7ORD7lC1ptH/6SkHgnmVL9GBXf0WjpTOHRR8dzRy6zffox7t2yyr
XZtMx8px0BroGNa1QXLIsR7HVVk7+hzQ9tu0OHtQ7Cby1ez7XcBYdL3tcdo/tf6o8G050KCJN+EW
jzdjRLks760C7zpQfxJVMHGt/TGqz5R3xDEnvB6VLBJAmRzJ8WjfVExrVPXi3R/ehYcEqbTy9lw5
njzLya7PanN7fDva5tbW11mOdNFNiJuHxDZkfcHPRyVL82JFxBr/KZkIKPCw6SGesHZREMGJNGP3
QyzidOWhqnc63F+DHVMmLppsPfMJbUSEvjLs5m8YwunajVBumLHAuBfPIE+M+tRHuD2apNtQGMmO
lZmuxVQgc67d9mpmTb1pJ5fQyTLCEBAmL00bwy/Qx7Zqs4fEh8Mde2xax9mi0/ePLgmNHdQnSMKB
+TB0wBlafNLJ4iffgI5IVnRY/FWgfMrVld+8RyN4DWVG1WaKMJXUKoWBXP7dzoxAUs0j4ONhOMpW
aGSFY/9cOsK6C4rG/MWFRyBjVP4x5MSNmbCIIKNU5yganCnf+8GDPPACnsW6RUNu6+BekJXyQFnW
f4iLkkmiGWzbqvrwUhV9Iu2yMXHR6KQw3byI1DyRrPMjwmjYpdVIhPFMu8aqm7fOJFogUsOTv1hg
k6Mx+umxlEwNpcqITymTMtlbYq5J6A7rI9Xqn4pe5I46oUdCiJepQ2eHj50vK3AU/7OxgKkryvqm
PZMj2v33Riy7Kp5OsgPi4WJGBn7nhTDJwN+bTG3CNsh27dh6z5QM7EPDQguol+E+55B5d+ZAUEro
TN/Ksdp/vMXvu3Ar78Yw3Cih218OFD2yxwzrLYtJtaN+Zh6E7ZyL3o6vJE32WCjQCFd+lJFWh/ij
JEsOK17xPQru6tIyp7WiZL6fyu6FO4DzZVMKWPwH8jRQOH+SYfHVd7H9FXpci3lhZedwDObr1Jp/
mOBRbdPq1YdUVgTD9BVkUO6rVHWfycJYT/tRfFAvRN2XO+U797ZklRpT/hZ3Vbvy05ActykudyKp
vl3ySX9bJMH1qlFfRknWk5V01gUPoX2gxT1uZhYhLzrj34djk/1IaLJOlGzseWrfJy+WuzmyUbBO
TUNQ4bErp+abMKAFWIsvsOJWTgolXp++yHcw1yf8xFb5POQzXTnwdcOspn0ZkUY1Bvhl0i58j1rD
OnoN3l1zzswtYTdqdSsPFhFej4UO763RDYTYfbLpkeUQJOYgm05t0BjnAg8ULh6aGapm4mkRzC0C
b3jLqa3d2yNx9JG0/O1k2GurIucdwKX7hAvY2jdm0G5EbvcfkHY2FKHF0aK2tlKN651Mv/BO0oZB
3nvB9Opn+r6dbONjmvNxJyhZrmknGR9qbn/CEdqOySTu0Zn9r9thZvvO2ud73rldkXzyb6xzmZlI
WzIPg75ZrEBSGtCoo2k1DvR82m6I39wUw/3yW+m7VPu0bov17W9SAaH5KImTjPADXGP3j2mSI1YK
or6Z+G3rbMzua62cbRSSvrxIZFDubWf6sysay+o8s/g6REX5h1IBtwvbrD6r0VwWxN8Ag/sHt7CN
NcuQ7qgRx93lmRuuY+HtRchED5ufH3XTiRKwxDqPmsTyKEONlJb3mcgkQtI6BzRCxBInd7JtIzrT
hSCgeUrDg1v65Up7mHHsxDWeU/WLmAt3R6U8xNLmlp+G44MoKXT+yMpN39UW4Qi0tav9UuLJxnje
2hkkaKrlzW97qBlAIfjcd2hgYdfH1zp1LmKqPEAxyr8f/UvdTtQ9XfKZe9B5YKQxSIt2nwzxA2mi
p7Kf47VXiplIX9E9JN1krqSbfTWiGrBCyy1yOvup74XYkZ4M/zZx+00MRuZ+RuX/EOMq5l5p5+jh
pz0IwO7ptsm1o0hNiICcB8DHpsERl67j5Md9Jo+W7MVdbnG65bPzm2Uyvc9a7nSMrS4dHdTp0ng3
0s4kPQkzYYf0b2PsPcjMlzLv9VbFoXvSP1k+VwfN3cvIKByo8Mqir8Zt0fh8QMQxO6lVbdGLvMeB
5T31ZKM/xbOBx4OTdpfzhT7NI4wgYfUSFox1SpPiz+1wuLzeNn/RiHq2tL6fU1S/HhWjNZOrjAZj
/Y/TgUhGsbXLE+tVW966qABYulH827P7ayJnMAwi6u5Hvbh9vMGGCiPJsR2b/ExMzkSOboAasS+s
t5moERaIvFV/Vuemwhlk1ul37fHesOS16y7JiOMubDKaGWPXTla7Z2/Z3B5xd8IWjs+RZQExeqMS
9n0ym90lLSbyE5g0rCiYshqPzO3YG38qJC+AOvLvMKe0X1j2JhsZ6LSVIpUUI72ghs8uiSFTJUJd
2sgcqefGe1HW473LCUJ8rLzMtp2T0hfcSQdhegkBby36sXiOh0cNkZ4UNbjqZmU/ptSO34to47uA
B7JWzA9+KH7jy//UzCEP1TToPcuedhWFC/d2OCXDHGxpEsJlLbBEBw28f++xg9oK/AoofkKNTC02
YSb6oBKQvW/dov2ePZLJXHI5e/JN9UQHzauBLMiUZaYMwucBjzTTsYhlYQRUXSu5auuseVMgr0E0
ZOKi0vGDSOGu6INVoYP0BQOvtfIJiT2FfbUwL4Oa1Lh4fmsFFuKeRJ2PdixAfXhJuXexlm1YUjAE
glmHieWf4IPmd6Tn1aVkDmU81in44zukyxR0yTBNCC6gYtJ+0P75ruthJ1glQTICQAVGrnmUFrlt
7lnHAQEZw3QwOkGuCgDmeyvQT6wkwn1SlMM1WzYl8rSgbsiHCZmGto2fRndd055rZ3zPQgXgaRcZ
JHSOgfViGkV4rQzil3RiTZshjMD8u5j/HXt4jOlhbGMfmgi9K+zdOry61MCuwgdoyPnxRY9E3iXk
E151kuZXVmCsI7Qv7irN9zFrxO0xa9ygd90NrzCJjfUfJor9936UQ4AendfCcdRRDaIGG25aa5O/
e3/bhVzvPEpKzx2TUU9N3f0iR+Dm0s0uvNUm2jj28+RKcwP9BlRJQT4obp9rv6O35N2ZdlLsbDcI
z0tUEmTm8pqIBZXqZC2rlb64Drkct62zEKeED06wMzUAbrB0Uhf0pgIJlsKwL7M7/pbxUB5oHc1k
84SaSA6vvfoO3HVLdvxQYhCGCCPqOjYw7vXADV7bRMEQowjEmrX9NegX9GvUKuIDxA46uSa4Bl9b
igOZNzIb8LMIuBR0M+pRiwfTLeRVeK5c00Xw72+7t9f2eYBQa58HJBmJSsur4UQ+ui8y50qd36dW
Wt8FDjkoTVcorFqt3sy0kDBSmpdahPHFneYVOsXy6kti3/XgP9BdGs9w8s65qJCyEFZNxe/XKHJ/
X2IXugQt8Lqgsa4p5tdr2PjuUSN+79vx5N8+kpR71d505bep+K6HhhUvhpVs1yV49miuoNvi2xPE
aiArz99U2E/HVNt6RzEF51NXGPTm2ABnqU/d2F501sYnRJ876Rb/DDU8g3iE8xtEjb/c8Rpcwps2
jy+hU1r4e9zpLm6S5ppWVfaQzjC8QrO+/rUrxP8AJ+i2fpMfRVF0px48zeBCzmMFArKhaLxrPZqS
X5Wt8vgfa0iGRz+MkHHGfPhOrhUC9eUmNJFHhOj2mi1UZmX04f7GR2+Ln6G1PaYJUN2Z6qJ2sHYu
M5sFgvJByhFXaVBvkePF1wCPEKampt66g2mjStxHlTOfSPo44Ycm+3Oa9EFDv1orL/7lFy6yPHAI
+CXO2Wj71yIP6TjbCvdXkQXX2zFpxzAXQrVtB9e5C1r105vSPtyu1dnzlqApfA63XXu5dCu5pSJJ
umyPcL7m+xmi7HHQrFC6Zoh203InqAYugoF15ZOnR4KXALYnUtBZfS6RQxpN1HyVsfs7wV3+HY7R
axf1+hdclgspntU/HsabLmviPw6pMcSd2CkCQMo/ToNg1P0IYxHmd559bYWpOGwRKG/KCfFgQYbV
gFikAnBoR3H2u87y52jy+h9uhvirPP/L0jUOk8lrPhnPiBPxWve9mAccy3Eo3pzYINk7LMOX3KhA
KDmdfs5GiuY559ATgAWusgwOUSN8cz1P2n4g1qDdoBXQxAgsepcq7c5EV4XbUOLEiCo0ATaBWEeD
KK09SzJ5iIA20uvzFCm7w3iMzVnv2lzOJzdwrW0HQvTsTnG48b3Cv3iIkTdI1o2HhFkDJ39YX32N
vtKtI/3UkdfJIFoEz62XOatAN/VrVGNHrzNloSBGam27ZvFh5Ixg6A+tz4gu3J2QXf09aJSBuIx+
4qS+mq0cf48dXT0zrP8MfrHxuySlv1VSeBcV3eYs3OWRz+eezms+FYaiKoZJAAkJl15trr1aDn9I
gjo4anR/D414FFOb/SoK4x2yXv/tLwjItjODTx+HHW8hRZpiUB0OcAy/UUsvqWWbmOZQHPF1stqH
QlveB2Kwn1oqqvddGqorADm17qaxfMRimW1wZxgXOyeUqkOGcvYwWm+NdqlCu4baGdxMjvAVmj3e
RZumUIVcqi9d7INNeRz5u7uZ0KMTeDhjq4mePs8OerTJ8NqLTOse5W8/PuQ1i40US+tjIZxs3RP/
8YR/eYBb2MpnlYK36mzLfnGcsiM3z8jeKgkDRvnp9O64ELm436af/aKeClB+fgk5/5gltt2my1+k
g0RLKDJX3Wb6R9OPFamgvBzE5L0Ffo72anr/+7kTS8Q8Ab0oQinOB2b1sMZH7pTUN8EAD2XY/eMk
zjl1M/TqdvCS+TL70VxX5JcNX5NBa1BOOvpwZ4pejRV0725iG3dFEMWvvYAMZgljfNETFXdlTtWz
PRS4Toc8uto4ydbAts1HBbp2XcM3eeiBLW16yAoXE8/BVsFeOZuStJomj7OTLFkqgbDLjorBZ0+r
Pj/g/vUOlLyr/ZQl3lGiQto1FSrrVuZ6K+kHnVtjdphxOdlDxO14o0mOfETxLNeV8PWVnr5NyASa
4Egr0D9zUb6gsJvpSgHtBRCRrygYGG8uq847GTrDhx2SjCW9IfmaOK2T0Jq/86R8hxla//KN+aFR
IBddaQO+98w/5lyvY0wfaM/qBcDUNDn95dXfjz/yKTvFixjOYrQPugCVGiOjduLsD8uKY+9r9bvt
oiuOffuncePPAO31d2uQzDKllv5sbTBuOlQJ1R40E1jM9VsVoWzstMhfgVZALoBX8+yh9bjn5oP9
syUdKh1J5GTYGdeuRooQhOSHDWVxGFIjPQ55lx77zP7PI6/rqO3COSYi83+O3R75Kqyau39frZan
/+uZf19OKCHWtH9f+X/+jKJIs5ld6/r3N/77c7fX3XbjiiBXOkSETBRFepT1lBwxWvxnE/zvoyon
yx30EYJJwaA8Os2l7Ck/AS45OvSWH0rTUqdEu5vbHvpinyyXrqqPZTifINX1DzOS3Es5saKJgoey
bzAr5JzbfT4FhJxlyJkF1t2lkpNsbwfD7EQ0EWthQsIOXRr/TpnFkiaTG+VFjrAGKWrf1a1ZMaw2
4lqGhcOw3LBIb8XOd+CCeaURXF1iRUcUxmu789CcsEBLa/FqBrV/0gKjyG0XEaF/ATz1cqvpwvRX
J87s+FKF7TvwlPC1cAPYOaP+DQMzJ1p+VscO6Oe+kxpGWSvb91BgHTHRYXdWUe2tpDc/5EDujWvj
yNamv1Oa68qvC1LwJiJdnFY6B4aOtZ16058KEBctdOWgkBM2ZgB8evMaV/2d36UBUk7u37Q+P0bk
2Ios5y7Mt4Ec26PPkHSRjwTe4RYmie1OLa9v2oFuTfCKigqYArPHncViiIVjdxxU/jtBtOD2yHPJ
G+jxAeA8MTRImVBGzIJHu1jHXipXVl1lCK7KC3if6OIut317Supd03KzYa5JcG1CtO4QZMY6syEo
NINF21kU3qoBNGHA40KWAWKGtKWxByvaDlO+toFCHJxyoYIOAxllo0KgX18y+P2b3vuxjOFS6OQ5
KVOou1OEdZMamJlWxN4j8Ftb1tWjfvCUBT8185i1IC1rTb3PekqANdGLS95nv65XdNrf0V/BD/K9
lAut+aDiRAVN1/JejZA9Haar2TBhcBL1TGBFDj0SL7xVimaVDBBE0kydJiv48GPlbYn5rgo7pLZE
76StA30aIh2sJarou3osJQQ5kazrvqp3BVWafkqr4zDL6miF76LIxcFDBQtcC5jeOEEYkG7nsBYf
oOfF07zLl+iUihJ+73Uk90V0i6H5MYtS/E7CllztoX0rCGV0pP4SY4FtUw4flib/ongNMl//U85Q
qVOlv4pZdZsENMcqxbUDExzmWUq9lwyNYT2P+tkRz6ayogc8JPNGexANKrjPvgkos+krF5bE3k/6
r3rWVNCV81KKP3HmfgUdwBwnmP2trPsD2tN1Mdd70ffNu+sMw31lNjDS5PSEhMYi0kysDV8hV+uL
z65tQ6zShCuYveQ0gyZQBUnF9UgkSOJ5zU9fBBsHo2blzdUTF4g6GO7i0Hgx59h5Hwm00+hCA5oj
P65PMEQ4NclFpCh6HJMmMgqg9sdOojXgVvVRamCxcVdvdWb3O52hYYxBag7dHH4lEjg3TJn5Hnd5
dRfXpvnkA2wXZGtFudd9N6BQ7wRK4keXhewprJk09PEU7Cm2WOvRNA6mcI1XpzUNhNKx3GiFPFb4
dyOTHiorQKzMXj1ARxz2GR6bVxDsl9tzGcmrq7qV4gxorX7sOwqMsn1pCPP+bErWWDIYvKvTFnjj
o07e2xMU9bpqtwWgWnICmXB55S8EbPNX6RDL3hck0us4/JyNfp+6NNNEkbmvk/8rQcXPOszb5Hwz
+JuYfdgUa/5w9h9Ty4p/hWj/VVJ2TPAkAwB5WnIZcLtUvIWDP/1aJieqNxpKg137GETZw+wzO4nm
4nUkevAnqaufSIXeVzIyzfdKCmChC9qo0sDLUdNUh9sj7aF6D0kJo0S/PPPv5v+85v/83H/9yO1X
/Pu01RbJFsHnuQtkwuIZQhzFFJKsl412e1i5/+7fHjl90hxuj8ChTXa3LkLYFxHggQr3vJwOtpMc
/Ql4unTK6TAsNJaCOIN7IsZbMDqg7LpetuaqGzo4TmaSroantnTMoxkDXZo8AculpCg1PbvlzJza
n0HbJVPGFoqvPIi8+wVAugP70kAtaReqr9e3LSzB5WFtWGQgLY/+7zO95/1/Xv9fR/8+tCfjWdiW
3MTBMB6IQR4PSUhwpcm/JHqX+6w/iMPtEbHIvJ//z7F/X8K0d83yT+7E8tmoFnbfPEl115eIJ8yB
sYKJ0QRazWsArDrL5u++GZktXMi8PRhlsUB7JggybqJ/6PTJg0aWXt5Zt8/mdqC2bJZXDpmXSby3
6qSjHuioQ5h76b2ZpxWXdLF3NX7zVPe4Vvjltz82T0uU9wxcNYg773w7PcTC77s9apizEW90R+y0
OPIN3NdD4WwUOtnI5ToJvPzvp3T7qKzlo+qumkIeAxIhS5FFxGKzTouRjC23mQ8zhDuUVwGon2Ca
VgCCukOoAqYcMHQAc0XwDwy9DlRxHcHfrQISNgBZ0G2zB/puPjKoHaxUVkGyPDbK1ussoAeW5WZ0
aIJtGIxUSlMTUBmkJZw6bG6PurFm0ZhMUO651aaJ7g+EBbolGc88vB3skineyeYakHPqovL+jXUT
U2k//PSeka0tQwZMIgjViZqq2tkyQJMfit3oRvO3kwefs2m9gmlEgdXo7DQZRbk2ycv5HJxg46Gc
+wXkVdHTz8cnaxEOjP4uMUN/baVFcG0dCl8tCcBEENAQBIHmezA1ceSgLdZE+GVuPn041v9j78yW
40a2q/0qfgEokAkgAUQ4fFFzsVgszpR0gyAlCvM84+n/D1L7WCypKfcfvvCFu08ooo8ooYACkDv3
XutbyX4a0nRVjJp+CZ+Evb9GbBS3LbT5MvWOMXsKIggM/0uLwKDxzGdLkOdL53ERa8o/tmkIyrln
hh4mA2l6sY1biZQk5r6ElZv1yrHS6lPpwCOJNVkeXewCJwHKcjnhN/D7cviUFP7K+c7PdDr3hHVw
W4XwhOwwXCPoq6G79I9xhCNlML1dMlbHBiH+srej8ktlAYlh7OeSz0C9IzGlIOZZ62lHSNh8x36/
bZnzOz9SLf4PFfAnVID9B1QAIT7/dtd+fc7e4ALmP/UDF2BYH4gzhRJgIb+xyQH6Fy5Amh+EZdum
K2ylSwtH+H/hAuQHYAEWQ2ZIMgy0FSSBv3ABxge4/JbSdQHrxTYc+Y/ygsz58D/BAmykJNgpXNew
HcPS+SxnYS3sNUJDju3jIHXPuGOMlqCYZq6EtXawG9ImR/AVyb6Wka4mmI/tZKChqhN9EfZhlzyG
TYWXogtGD8xlyUJfW9INwXBVXb0rjDrKGd7GVXCMwixOVgSwmMFyLBI/65adk8DFWYSaVTbf6iRq
tE9ZhcMcDW2VMBrl2UyBgK8bMPON9XnCJ2yue59OABiVYMrL+igxqjA7ibtuYEcdmcTVx85I1jpY
9J71p42mAu4TgurQtVx5X1Exl58apgwZ2pkSE2/f0AnGH5gExjKvTb2/yVUVwXDEAV30wbKUyNK2
mhxD7GR+41WrRg9stbXAz2ovBjHNlOKDIfamC7JM+WGe7k0aLITCuoUWPA+dQNXZ5Ynsr2JyYpHT
JYWd0wrwNKcIb83KYjIuIbkSB09WtVzruZ5RpZZhi65urFzmjLynm1WVNBmZBC6k2BTGf9HhBZAM
tL5W1BPaViii25fk8HnykYRKvb3MLUShl22O5v0C1SyAdKctjPK2dYzKv5wBdTTzkAOpUyh0mRxj
XsUvON1MxuwZ05JboebU2dJLLf0lrlnn1gO1mL+zAUY0O4waYXByZZbkxyBU+FHwmPfgmkf7HoU9
YXh+GvcrEhDHh1G2WOP0ib3qBTyrCPyyx0SSrUYSP+QOLYllHVRBtIS8Tf1nxFj0Fnqp8mZNBxtv
a8LsNQWTF9n4dGWGsyV0GuMOfkIxLSJHM9ujWfZugXtdpsMJPb1eXEoRIEGtNaCI6ybrS22R9yky
Bz+01H0voRmuAoc1GxFX3AN36my0QiVUJ1BwDjFPVz7rtL1stLCywKLllTq2vmN2d3koWOEpMHs/
v3UjBJrXQCpH40WLSVvdVh4a+72OxUW/RvJvJTexp+aR3+S5rr8kPMqDKE7HuJeLJmv6zljhkIZk
6udBPO8NgzoTc/fXZTuZ9oR9ArsWiGRuhMckPVnLOLMRfFexS9PYoOlNnKejp5hntJw0h7wux4ZW
eoxaF0B9PDjryTZsg/yORkQo3NAdoyhMBzINFlmPlJmw9QA3MRZNDTgEzTyFt6RftL3Wy4ecYV/F
0C4w+urSN+ntznktnDV+YlcGJBsEMmxWWmV2TC7jAIXfUoSEqEOOw9sSoG4UpU4sUdKaCfv0vBBX
PRj+EcIcya1rM/Osfl9Yk60R85JNrkYGtAKSil8widRuNPS2WNdDMQ7aMuCnzPASeGAqD7S3wqhZ
4cQs4q8aKRFAId0Y2U26iJSdh58r2YfpjTAMu/vSdR7Vid5kQf6MvzMw91oaq2JF66+lF43jrNnq
hjb4jFkN1FDa5AE8aypPYjWnb5bAcKENyaO8qo2+B4oAqaHe+zC7cQyNlDxkOInmFvGcnxDQHmiQ
AGqnZzqbu/V4lbmxAvOOzQY/WD0Ozy3pR/46IJL+i0iVcWu17KZ2jgnG+WlK4kh+lKLtxSnIsDoe
wKKRedHkEmFRjVlOEpY6mgX/V4/jnrdS7Rg7KCt4HolDqvWdMrtBPWb1UPERbFoVPFGWVnz21BA1
z5XwS4XEmxSrTVwMDdkhBtKWa70dTEBNIGxsWn5lxTvII54NAZvlbkra+uOFm1TOq0OKGuYhI/em
B9/nawJGPQPyWmKQqe4KSdT0gKuE1Egf6epXAP+1e4WhyMOJNyLw9HK0j3snEiPszLrMZqor+bYr
omjsdMkdTkgkQwKXECjPLph2ZfB11zVTFPnZx5OOaQXpckeAJMoA8hTqGRWl857Y6AE3+RJ2dA/v
Bqd7SLM3Q8yTjwCcLkogM4gIksYcVx3mSppMNu96IhrcqSdglLzRRaoKF8KKF1b1qYwA1tH3mP3z
HfYyddJg+GkHwjUyYsRdDKnLVhsRSBk6LvWdj1EGzDTGPYDSMsHF69ZNasKFYbqMGAgDC33QrlqY
dvXR7s3uY+EZBHmEsicJmi1SQDnew/leQxv38g2aYz6jEYO32YGqo9HiexHR8sg49Br1yxB/TTyr
ESfMCzx4UTqYzapFLBXtCVdCjAlmX7fWHF52L2gCUONo5UvT9XX71eYNYK4mm8E8d3DhxcfYI7b9
PuZs422k6XTHcnZnTPdGDJmbnjEhhpo8jI+YjNOnmAEYmOAMoOh+pFqxV4YXxMhewpxuXSIzhsFV
wVx/rwNPqa9UGhsFBgAziAE226rZgg5PS3IWZJqjFmDWQaYrr/0Vl0kjcihnF0xfX43yoJtgfz5j
m7f1Z1N4NhsjO1fNorMGj1ZHwkAArEbbyA2yfzJOVZW1/Qljhleuq7qfwElPtgSeb5dY4BS5vtZV
647pdAoTMwVKOwVBta+SdKp2ERm47pK445IMiEBrdch5qHgu+hxA2rbx7bzfIeUP7KUfCHKiMe81
zbqv61qjlecqc9Gx36B1D5PRey39xrVX2TTq0zqoJlh3yuax3AnfLL9a2UjQjjV1WbJGsxLYm5Hl
39yOASvMpsMJZ61/olld/yBB/Rx/+L2m+y9AlG2YlgmMigGCQyilZczV5c+AKK2hyejg4GNvggnx
KSJumc2TGnn73ISelSd3lmZbzR5zv8eZkNNLcYVvmUpLK+Xk4eEZes0hhaYC/PIjg+wf7TS2r/nV
c/pa//v8p75gAaJHGjT/8e9v/us+T/nfuz9ynPNh6/xbc/5Tb/7e+j++/7b/mq+em+c3/0HIR9iM
N+1rNd6+1m3y4zP89ZP/3d/8t9fvf8ufdhozSOwdKNkve4z55//aYzgfYKo6hHzpyElQYrH7+BFC
KsUHvmnHRlItJMFAM3fsLySZlB90/hGkhximoww2Ev+5x3A+8J+GcjFuzIAzx7b+CZFsxo39fLdJ
wxYGkltpImgwhX0WSWqmWqqPWuvi7+p2UexsnNS7+elS/OaO5ix+OQSbGLZZRJ6aDJnf3tBspFAL
Vam7cPK0z1Yi12qN9w6KBZRaQpKBElFrvn/MOcXx7LQkB9RZ5wSeyPOHiD2/i43ZYcCN7T0c9L1w
aACgXc8Ga43U7P2j/eYMpe0Igw2hgWhi/h5/fmTNqUhNF1kmXNp85QUILYsnuj7HqLT+cF6/PxIv
CETurqHmQNufj8T0iDqf0JDFVB6n5lCDdGH9RgjQ/uFAv7mAhmNhKXItUzGNn5MIf8o0nRQ7uAIV
yMIss7vMsF9IG1pKN97Hlb5jQn58/wrO98Cb78u0uPvYi+u6oZuGc3YFp4qXLUsg8DB5I6Ak2JDT
u4yXPCncJWMCN/xBV/zblNk5KfHtAZVORpTiIbI5Tf3sLTuGCVaPKFML6DI7z37SQXyHf7wNfz0t
hXfKQNKAst5wxNlVLHLBhygSG4TXQ0sMnUrzeBGqCnoDJK/mwfVf37+Ov3xtJo0zXhy8NUyLJfrs
tHTekvivarLUnW7lGDcgZg4MS5fkFa4E4aTvH+2Xl4ep5vPTCRjRuUvO7/taNnXZj7a1GJBls6IC
+fUW7x9ifm+ef1FKp88iOB1GAud3vBNI6hnLtRaq91dBPOdQsH/oQg3nUnGb9u0hQ8HIyELfThlJ
BbjLdXGPKWWRTeUpMfMbEjpWNlS2sZ5gxH98//P98kDOlwCupGtJkxe4ffZAaoOGpcTnEvjww0XL
ZjVtQYHInTTEHyqD33y3iu4BL3whFAvJ2Xu0iStqO9uzCJLRVkVQL3knLXCr3YZ4FopY275/Zr/7
cgUvGcEvfMnO2a1kBHXH44pU0gdOj9F0JWT3h/vn14vHs6eEIWhvsaDJs0MU1L8M1pg/e1KcfFte
RmF7nyUjNbn+h7P5/qi9feDnY5k2+nVDd7AlvH2hlTAHR3Jdib/UxnEDweI1tZGjaqGBeTjuCePp
hocuJD8wkNmrytAQvn89xdtcaxvUp23N/7I7k6bJ9//2E2A2DRNZCIXYvHqcavnFpwWxh+go9lYa
vQokzpNf3bEoMh1sSPeK8uT2/c/w6/vIhnjLYu+QfG7PceZv3uq5SYRDPXDB4xowkyrloRqch6DW
r+LEwAU54aqS7eP7B/31VTt3nAxTp4XHG/78W65CC7qVMNUCbNGD7WvfAEJcdSUtnfeP8+vzYdus
ioInRBm2PF+yzMC1PFgGJH7mX7GIAFhNAPB9TCVMcvg87x/sd98mZZtlUIK5hgvo9e2lFEFLIgjg
DNSr+bhQlvkyia5fArzCU19Hr7Unt4UefeyE+dElBdJxxO79j/C78+WK6rwUHFf+soQpLW6HakiR
G5U0NILyRUr0HA4Cz4VnqqesBsb+/hF/87xy00j0vzryZWGfLWe2KKWmBIumJ4i+xQF4sgvxrM8y
tMKr//B1/u4KO7R+5rrAthzqg7dXGM64byYNQh9IT6NxMB10qWFl3EkvWJLYtTTFsG4ic9XGzkMS
yPv3z/U3dy0bMFZRWygel/MCIStlPPL6464NXgpVwbtBouD+4QX424NYAvmbELwezp9Hw9eFYHas
FlByV2X5TJ95lYXV/8dR5iGGoN4RPIlnX5smQPn3Ottwz70enYOVvuben15u89/x9vXq6IrNjOKC
MbcQZ19WJKYq0zUKOFvElxLB3EIlwRa3gmYdaxUvTEHMRTVHAdnVH26UX19qHNpUrlAG94rjnp1e
HlCnNlkIm3SU20obCfj72jbuIii/FlO7bIdv798Zv1YkHE/ZlsEUyJa6e/YSdXDd1w0NzEVMYdVr
9KkMb9uJl5qgCCcc16VC9maXt+8f9TePA69sNoKMpdjRsCa/fRxyAMixh0RsMeogNqP+UY5zw5vp
J7QdO0Up7+UvDBfJ4I4Pkx//4YX3663K4XmvGi6TKEU5+/bwXpv4GAGxdw7RQ0METO2/BAiF3z/J
311a3uFKCNNigTx/HhhU+3hzuIsQURBKsHKIixijr3KIVmkCKJskADn96SH8zf3D8ebNDlfWUOd1
FdNoG2Qx/qQiwwYOTkBNFzYjjyrqrzwGQlNo/+GB/E0x4iquJQuwMnRFPfD2YtZARuN6LmobrJll
DbfCbjAauQcmLuukd08mrxqT6N2R2vX9Szw/iG8fVIDhDo+ozfmCIz97UMuG8EVCU3iVptY1sH7Q
TOhR/3CCvz2Ia/Jw0Izn0p7dq8pHUFzNuytYEIwQp/Q5iOur90/k1xuS3bbEWmSbksdePztG6rvM
9WwW4NAM1QV+FIg25L9ra681wn9cwszH4hZhFCscmnJvvy86FgLhNxet66E6ZGjGbjQYsTd+E0b+
H67dr8s6Z8TG1JAs69ySZ+flAlc3hF8pvGLhjTWZ2LeI0QjdaZt57TfV4lp//0J+v8HPb4mfj3hW
mDaDV4yI+mnTKmLWY957NMEL29v7ftosmzxsqJfhKGctOTqassNnjcihnUgY3wUoyZe2RaJOBlzj
OJXeSE3tGPedpoX3fdmJL3/4tPP5n39axXbQotRjTTsvJ3PfZ1haQkB3waA4jY/DBw8J3MEvoRte
iDguV3EKIFj5xTVkqqf3Dy/N+dn8+fg032yTosCl1aNYcM6vlh7ZRjbq92OHWotkksRG8rdIqUfb
fRqHmv9tzK3Aw9YO7rL9pFNuu9tu7C3zQBZKKk5C+LmD/5jmlXnN2pixYDpG0H6b0MmH7iapySjo
F6K1NfdhFEZbFSsmuDl4SlgYJnSggX8IROQ77RUgRQ8SY3wXWXWHymXMWlJYlrCl8XR/bsYI29Da
ySDEfrJ/TPjspDTyRyEqyBtYe2JSlECRWmn5kclmqeFyhqJu5ls4MFXTLHHF+o5aFhXDFOKai2QS
xHxkCbHIa7aGaW5sQjOOrNfSxhG8MAbyRckYCIrR6FZM6Utz2mO9JJuVOfsAiXYDrIHslKprWqzJ
yY8BqpP+GKc2YnbXhmVviFWVt2TUQnehGF0NMaOOTwBQCvNLE/YRSm09gJCGrgDJ/xwVKMfpFBOo
brw0TL0z4jPzXICT9TWzvy6ioXPdpRGkipjGKoBm8tL1QIX8pQa3LSkXTVnX4deOjtNA0kIbyANM
8ZLfKA2Io0Skot/CSTZMWAowjkJ+XnSd7ecZ2QEgq+/suiksjGDgAtDPplNGCDqYZsl8ctKY7G6i
jqjPk4ckiDDurADGfSlzzxFELWhh8tgb8C7ofBkhtjWkWAGGwgXY8Np6YmqYC4KdkEQUdyXmRHe6
yqC8QzKwC/Qtnw0VQzda4aaKpnoxYOjGVExmIJ91UQkLRoSeGni1TKmwFzmNBYpjUeTgOb+ovvSq
+5b8hrZeNY3LDcGALbWSq8wOVGJCRYr99FCFdm0ccsYy+bFxgNZvurglrkhRM9RHVG1mv8+By4ly
ORG1FRJVjn/FfSyZTU+QQ0nHJgKm1OSpE5HubEsSBXD71FGTEovoGell6RtRetB16G3Xvo8OPMFE
P+T988gHqY9q8jufIES6QTvGQug0yOqIy4Wuebn1SjKGG9dMm6pmgg+GxiRdZD6hkS31MGE3jZu/
0ocPvY+dbOvkRQfIwY/opiiUP2sV1fCqtSnpRQNhBUh/LdOL1kBokQUiHI2aqxELgnHbmj3fUJ4F
B8yOQEq+h+AWBvFSYz4tp8A3SQo08ipcNUY4rcuSDiCOJwBuxQKUX8DUqdCtKv2k5SVWEdIEE+X6
xAKloB1bmFVp5rxoNfRjf49jCNuhkxJPbBPGQV5kOdvL7lTZBOyWDjpzbluuurTw4TOnLEpdvdDq
Pud1mOJCLp7I4QnDG7QdlfM56eoqdpaa0xBCO1ljpS492M3uCh/TKA41/jrU9VWknBKhPeCt3WgD
JtuooLf8TaGxR3ssKme480IS3PatxXj92vSQ3oiF6Opet5YBUqKuWNiJCiw6kIAH2IUHYSamp4qI
Fecbte1IRlblYOKegVa1EN+0TpYD70SaeNbS1oaYXbtVDaG5IazYprdtEeoV3Evw20stgjV1G7R1
wyxWFKZrfJWu1pIVl+Lp7W+6JJT5E43CHPq330AUuRdJ3qj8mHuRkt6OSs9JX1UUNyQ2m3EQdvve
wUJ72/kGxrCoHkWIj1Vl4wWnnZAP7g2kJF9GgFCMLY+f1p3SxE49hK4IX8tFYJQZ/X408023/b7S
/KNR239jivZ307j/jUM0xVr+90O0dd0/N2EWvtHqzX/krzma/CDYb2ErQEw9T77YPPyYoxn6h7lL
QK+S/brDis2S/dccjR3JB35SWbqk3GWU4VD9/yXWYzf6gQqRDZxiBkB7maX8+xSTCeL1jxWf4ePf
TxTk24qUURObM8d2FC0u/lbqk7dVot1TJGmxTg5BjYiEAEEH7TMSRYCs0VMKc+Ni8EE/LcgfuNGG
9kZXI+nt8dgBrCbHzbaS7UDtsTATPV2VAyy9KnJOUIOCLcFi9s7RakCUTYTetnpJadYdNDNbNlAA
LsbwrrI07QKtv3FoTqNPfpXeMvH3+14dkPngOpgTsItY7mvEC0K0rJyZ+5k0PWhG+TKeUvPSw5+2
8jqU5q4YMEVn1i5IbkdMLQdtRBONEYzao8v3VtfeWMo+ss6MpDoiF4Bx6NSnQYeqCXZh4dnuswjy
dbIsB8CI2eQ9AnlaUEEMVyYhfYMRmstiyLAAB/kqFnVIhnUXX5ilN3vw4TPIfC10dL1mLy/KwXwe
4jZhzgUbuJpl999/qVlW6Jna0Zq326suiVzuOqyyeZMv9VmE3lgwKIQbAfBT3tY2YEGGfecty8yn
5qns7RC4LZjQqr2gZCAR3cpIAY3QRImgpzfLW4msZV0tkIf7qzxtakIDhbYc1dhdFhO+5UgN+n0i
brvIEDcdUi4iN9Jl4PLu11ljE4LpRXBphN5WiLLYVQhhLtq4r9CGY3h00VEsbaEleBOj7KTVvo0J
taZ+IAZvX9fiZOX2an5bXRS41CJ8ogMJ3xgNLp3Cgq6YUKBFohSXjRVcSBlTyvWs5oUot8LKYDGV
Kl4nKLWO2fzL0Md3xgRhpPBhoiKgwfnV4AQycbDY96PkjRZCpCPzVSdIMXZQhWn7MdJKMlA888ZR
9aq2wdJxSY9Go8ebVCcRI2NPFAVxsrcaa9zqCADhkHIJacTf5IQ5I2lpX1STB9squbMjJlE0omEO
yWJlxS7I0z75FEIrIZNQrYsJMClxeBuPwHqlivbO4etLKbOcqV214UxZyuBw9FM3Hm2ZYCZPXimp
yo+CYg5XlfMQuTOkMx7qR8vD1Fv1sEUHGM7z31rZmNeVI9CtYvp23bQgPBySmWV9wb52HGH34S4f
oytCWMFpgTjae+lQraWbbVvuHHJ1b8tkvt1Vo60s0rZXVWNcAV2EohC4u8rskaP63X2X1ZskiByg
2NewEWvcSkP3qZDVNsFXdBXY4gI8/h35uNai05uvAptrp1XHwKrUujG4tHFIhoaeLYdyxDbiWk8D
Oncwl9O4mrQZVNwa+LcwzwVNTdQLkdh8QOqOOj3kGZZQDPXrMG8qQvhCe98bxoU15yFoQcfn1sej
j/8X+oAC31CGnAbNkecuGJB3dpjrzYIXEcEj/liT9WnoHxk6erspbnap4ZXbISYPuKWDUGVHV8vT
64QXS6Fh52stn6VVjZvSyXEHGjcAJopjmD2Qe4OdHPoF+Umwu128/Gw72UtQf19Iqp/Qwd0VN2pY
jY7+OJk5wju9WtsW5qvC6vNtGubfwonaL8Rf9QggeSBWPhzFNkztjUTZ81C4DgXI9FkgRFi2Tn8f
54Qs+LUdXfskRTKjWFGh0rOwn/Jx2MqSctjre3lXkRO5cHvvY5/nxqEoZAGWILtlJslDZplPaUqj
Jp+zr5NU3+Irw4CpOf4uCPxuVRG7SBDJN+km8uQa48YF87LCRuvtODJbssnC4m5Fq05vn4zEW4fo
RMFKE6PeMofe48u/72FpU8zDsHazHm+LB1HLYp6AYHadjZW2UTD0Fx5vHCr0Azkyu4gyZpNAZXDN
IkEbytaKDDe4/HAvDrV4stvAu4jq6zQf3UPRBMa+Nfyd7lTuyo8Me5GKhcrq6ijTNrponPauc/p4
j3X6KFzn6LMIr8Ym5h6L0VAXODXZMHAyozFsjJFQzwR3zHpiTq8qEuc7aKy6kX3UehsNhPCilcE2
YGWX8lMUF87aseo7HoNv0xBeunJkjULiuPHiHoWBzC/HMYZtVyXE1ZK/LAQJjhO6o12NkHYzqVhA
HQlfEK92y7Bw0mXmwLoCobWs0gtkNw5mk0qS5F2y8E7hpQMrY42A21o4CbqM0hQbvN/7wBu7k05w
MCTiqLhR0RhsHIl1m20PrHYYQiOG+k2D3Wepx8GqtJgfm2b4scait1KoeHc9pBbySlmLMtvZlLVl
rGNe/neFg4Emq5pTbbdkAWsaiaM08chggL6oL7pMc3ctmfFloDZ5FeGMNCGI+CxQay/YBJm9hmr0
JRCY8Owx62++/4K1HsVstbEw7eh1BV4ZTj/1A4wRPx0ujUgjFT6BuNNMFBEA2Gk62PsO0BSbhv5B
J54SJ+2Rh0teEiC14w3S3VgofRcZyJq9hlhsIimYW+0boAI2QvmQbOJcPMcxKMWkOHXoyKQt6iXq
wRdTZ7ktXONjbPkwdzwQOJmJ0Rj9UH0RsJFZRTQaFmLYhJP6mFJIbBrC7Ne1NMHexPHStbD5RlRF
NPLVQitzf2ZZErVgsrZ7BGMAWc6uMbCDm64rb9E6gXUB+7X/0WL7ny6t/1ag9kbp9rc/9b+xAp/l
E39fgd+3sEPOsjXnP/GjABfig0VOJj0vBf8Rxva/CnD7A+oHpl/z9AfNGkPRfxXgBr9nMrdAwUE3
mNkzf+g/zTL6BwAlJrRGsjqVbpn/KFrze+P6p76cpJygrS3ZGTDipm161pej/IXmXqaEh0c1Tl7T
GQ8Iwz4GZISBcSOVJ7NYCTsff2l1m48xluLQci4DTT5aYWyweo1/mpee9/n5TJwwnb9524II8Ny/
I+tw0oMWhYGDGVdoBqluMojWACGSbQ5DZusULWpnZxhupsGX21YB6PjpG/xrm/KznvRsuiFZ6bge
KFQEGyf2OmeXZUIy4+mNnQEuYJE3MP3OfcdDDCFr283BTnVc2+vatL++f1zx/YK/+UKYyUluEyxS
uJcwUr3dDgGtzohspHcNaeE+L2Zzf1TJTSvAIup22F2opvyWeF16JPDTuMhAeVOvEnaa0jC5qJWf
P2i56S49FOdrs1RH4kJcFGJLc2xPfpwSUVN4x0HWw4lZ/BVk3GgD0/Aa++m4nGDYPdLOlOymos8U
feVFbX6Na/jPyYyvZeHPFmYAMMF2CmOnnLQ+xeTKrGpdv46rKCUnqXXJIASA6vZNuSNwslpGVZVu
7E5Yj6NjsI3I7WkvHqsehVdqtMWFlvF1YofKV0Ghf8ZcuG0Dfbge3Tbiz3aHQtnDdWjmu1RMu0wG
2s7zP4sSTH1bfPV0L9pagX8wJxXdRo4B0D7DMzQ+hkzkL0givNUjLVrouTHtnVOHLH4Rtvq0aQI4
QgyaSECspy91K+q7jHoamwj8ARv0LyAb/yg1v1tgKLjGYhFQM1Jvp6O2M/suOfha57BhYZ5pTlFw
Q38YCN3kdRvdH4t7cpvai0kAkKJe9k/v3ycSM93bjjq7ZZscOMtR81gKZ935dMXCbtGa6ktgy5sQ
X8yqJU9qpcA1buldwaBX8WUqjPHWNMWJHGl1MreN107kS/WCm1i4FwUUvQWzu89cxA1bMo98ixmu
FGTuCu7xAKjAOkWDcUhQirNAAk+iPFq1XTvRASqqhW73N6Zb7+h2a2tp6NohnDDpRg24DtF8nWLW
XkJHPrUhvhp8a2vlj/qFmcISAMYvV32HyasawwdiEgXAHrJ98XJ3+JJ2fgQ+1mvEE/kr+mqEjX2R
JA+jLY07x5qMBXzDMJTeycA7gh+IqDlcGHs0pQYIILc/iJYsc7892Fhw2d9E/Q1T0UGYJIcAcd7I
tlpWVFR3tGWbxaBhy1egWGkfw+z2g0+2n7DjsTz64fyNZd7ek8yg1mb+SBl+QzEvD6D3AZuobJWM
ibsHYDAuRdINJyTLd7kOiiEu7WJrNRAKmmmEF4aQ9xYW0wHGjbFOlEn9wlZdZpSnmcwwusLGXY69
7y/RIsFGSvmUg9gGDgHjjf7cV4hkXIwQyCarPaxu8k90vTvJQX2jxTNt6mp6JogCd2IREf4EFUTc
RkppF+TgLaCJaNuUzeNQZc61SJca7d2Nr1vhkj3fJyfKj75otP1AlUEjt2n2xeisR/eSrrZ1It5F
p2/ZlMe0E+wSs72ZUV3KKYdN6NXhjVkTyWv3qOhv+qKFO49yWUTymkiEAXgE7WcQ1lTQlb5I+Kz3
HRm2V0TnPdRZTSxi18UrUtNfJNEUcwrTRcmOgi+IJmoe44AmPYeArfimD3DSkWDf72IHLUtWlPui
APJskZbmQ7qbccf439TBKnhnWk1w3WP4WdRetLSAgAKqyI68CK4Mjy1i3fvrqgO/IEJIjAUdm/XQ
D1tYJ9UytwgnKEcHpzZvw7pzm0v6u7vSC2uI5nFwEZj6IQ2TcdHXEKmDLn/AlAQZuU8IBPKTE8oj
2uzWxp/3by08ykMuiBIIW9KHko5cCUZYT0VpZRjosmSTOQPlZRIfQESDoXULsAkurIIkPjXuJE4T
OdEQIaspB0rdLu1yXw56ctVNEftaet6krJo6xD/vUzK2NaYhJwZeCDBitr2ycXwcO93ZTearyHPz
hLcMI1TUkh3nUUNaMWgivDgbEH+LQnSPnQk5qm1Af2HVuAkhv12BgGUHadyn+rzJGwmCyvHHDkNL
aCluvC3UaUz4BQgWW33NzU+JgYvGjMg0zAuMXoKJNh94IzujAYgj92ngX84QpI1ftKcY3yLgowl2
c2No9FD0lexlyM7jtXMLaACjc83aO6D4YcBgRjPijD2m18Cmi4XKl4FB5rGpksuizr5pmvIOekKw
WhdkE01nXb8z6/HRmPwvRiTNa1P1l6Fgn2iNJCMjBslK0Ib0G5fD1Fo3DIqeW8dxtgRSzUk/NkCu
XjwFnnb0axK9846QYCje7nJI3SsNWOBmsKLoOjK6R1VVdylJbrQeMMy11mgsxMgUWjTqrrCn8nKy
6OETydIbnA4euuaK0CEEB9XaMDn/QLsA3M7Yo0zSi04WPVEvBFB4GF2TxHrMRlqFI98OjiVZnjRz
4HnWVhr2Gi52pm+acEive6CN13T4uo3LyHlZtoHGcO5royTQWgteqq3CvfLUg9b1TwhWV50VAuCj
l7h2XAxMcwptbBJPIgiFGWt1YFO6YsNabYfIwJ00PKUtATs1rD7mrPYSh6HYFg0hWmpyYcroLUgT
JhnLJhHloZRW+rGxXkkODB/6+kvm5/qxqLmdmjLLPg6u9UkCnrx0YnMVRUWyR4IIu2xyNgmk1BFG
7brh3j8ArkIvjURimbNCLYyuaGfVEN243NhCALcgH2X1IQJqtoPwVC8zfaWK5LMNl4BOLakXaSo+
thkECdy6SK2Kwru0nBk0ZGRrw/AyipDC3mUmHUozko8Zb/Kt0ok4yaR57PZoJSininpBZGB/4WZ+
ulBuUd20OrEG7agZq2nKwJF4PHR6Q4fG9Pakesu9jAxszWWVkwfG1Bu3lPP/qDuPJbmRLs2+y+zx
mwNwqMVsAgiEFqmT3MBIFgmH1vLp5wTLrOevmuku69XYbMJKUGRGBlzc+91zAq/CCmnnqx2Sap+D
gussesORJquNpryJZp+Ub3OCu8OfCLMijAz3S54IABICO6ZZs/1p3id6rpDio37VBvxbUR1SMdSJ
53eblZR16MlchSiRQqPsfKYo7QUelSORErHpQYu9J7DaUbNeIW9RgAHDEmipKN9r3XyzWJJubiWd
UCc0Hop0VyCo+hqxIO5megah1FbMsG1zGfXO5RFgXnYA4XLxpPeCV8K5GJX4haVRe0taaZxdcNOM
lj1n2lDfi8eLGsUfc8UQurVYRqAmVe/qZnwdPO3LMjjeReMeRC1E/Yx72QQjSPyXSe++ry0mIabL
kp1pFXoYZ53mt6NxyF0AS6iFkwOTn1E81aHT5CMoLOp7j1ndKDM/YtPdRVpWYc+wqmsFLCNaV2Y4
axltmNu0vy8TJbCujn7Gk/2+Zt2vavJQrrvOcvr9sqxdqE1jd6TkkhztoblggFqPkkzBo4NxyPM1
gRdk3zo8N6g/5FvezOpFT6OAKnvpFwzls35OkMcnt3rLrOZg1lDPszXubm3DcKYFRP4i0HWlV6ul
jNG2mtg2vVte4+XqDvjXxyT3QiBqzlaUnhFIg7ZkzXKSmkKc+RB8V/x01gXCXKtF54YsAexNGu/G
OIZNVF5bbRz39GNAh9ZxiSgcfquOsZnbnBiPdAhh/uRhBEeLicCv+tI4pzWJJPlRAXktdpG2J/lT
UWrd0aRXyvZbzns3d7o9kIN3T3Lo+eY2HOIModXnFdZupHX5ewrcICsMcqgdB8hW84rrMPYHrjCc
Aigptm7W+9Ku2NCJkU571xyefktCCPaV7Obxwmc29ldZLFvGq0e+VVw7TjLQo6gbVK+OHQx9q0Ld
ppRd6xoK0HQaPzsFvbziYT4VyBnpejjxlnEkEjjpML4ZUSp8Ndf12ckeSUyz+UiHZPkcHIZDCSvG
u1TJkb+imEAhHBcE6z81K1McUpX+pkf1vK3SamuBJL+5rUWWA77oHyzYG0V1+ltVRhnp1CjlCTWR
WsoJoEw93whnlW9S2cVzm3pB5GWGTzYg2gIqqy6/ew/DYFwchQ7EcEDCF3X7Kxv75UTz/W7m3QOO
kBAO6fvVd+z2RwKDZz+pmPFZxRs+qikQPZZZ0xkqvsfhm1UJ4Hax9rIwYf8kqeYtbawHnuzUzZbL
KbKW8iNV1THv9Q4IRQWkp0ccZyPHWlZp7ty++fRyC4SQhyv1lM9YkIzcSj5cyt9pVOpvBCUmviJx
MkwcLxWf6EDqaxF0kUifaEDTVKJ0UKfpjiIwRGGPvnGWPMpvifVkr5eump+0NR/3o5Z13CcI0ERC
fu9tuGBRrqIwmrL4DVbXDzJW9R9410Pcosusly885HMwrDUwMx6zMwS4cJ5sd09wsTg1sjrNGDXR
WkmMuS8SNkAm82dGQo1D1BBX/t1hIorLGkyN2GL0GQCGYpmFG/TQMq170WDZXWPZwXcY5JULQ8DD
6XDopb1Df6O+UOm5m2MZnVwKsmsOZo3EJoe65cXoAbBaBAa2kZtwKsx1pONpYnKXjDO+BYcMBsxC
XxYzE+Prh11EzWl09wVnIyaWUQNqTixY41SxA9f6ne5fdhSJOJvTYvlxBPww4QMd4CjBO0QrLORr
6fykbYZnteQvHeRWou4Tdeds3RiEdGFnRI3fAxPHVuExGFMXw5n6EOmoofyC/pUpc8XoEKhm6WtG
ZtxqIkwbxvNuimn/t7ULnF6pSzR2caC7eUYbZaY7aMQ/JkrAB9IsLX+y+mmOi/1cO84OfkMErcou
QjfL4n2djNDglvQ5qzXv2HRMlySrcxVuX7+SV2VK+UoeU12KPHsvxqYEqbfKcw02KVJmHAqNcDmx
xX0zjeWLMs0LbocPd9TM89CL+hRhW9ziTc/2xSDc7agncIMnMLJZ86ZNlXYaDScN+tlI71BvyUxF
L67Wv5NAI1H+6MWYSebtZq/+Uo2z2BHUIOc3Ag10V8y9oGGyu5tzX0Rqt+3ISmAdtZN7I+bO180u
x8hYXBgLd6+AAwb6TdW0c9O0ONtUGDaz4fMGVGo+jhYO9qzAVTzp4CDSwaF1FK8v8DmPKvIkSPoF
sp4b35rViM9FuX62OJGvhg5eARbHvnGcNSjk2gYuTfDbkpfZdolE49uG+mF08OM0DZFw2ikW1kIe
kjF1n+K2P08OVp3WM9849VGQ7jjPPDikNZcdh2rhucNtt23cXG2yrD3+3pwKbHIbOsgM3LQKQaqR
39tRLk8VLg/AzH/kGMKeimYhEtwByULpumyH1dWBbCC+ZW2NNznVup540BYsVRSAVbACa7KsHR2A
LTNh/XdcUC1BObcYxlcDdfE2TWBTzVZPB0UmT+g+GE9Pf5Lo6rYMupOK67P05PXXkcbwAUntiL2j
Rm3NjSLQu8y862mtDrFrfknWajqWbsFTzQ1w0zZ6ffGyob4xTb9s7YpjId4e3phSXcWi+pdJrn/Q
u0/OOVWiDbrA9OI51SfG4Oipi6yQtnqx6yU2hKHULbBZqFuAqJy1odGOsTl8yct49mPG3KiKXGqr
SUkS6F/7eHqWVpdd0eQ8DEftuRpZNkn10cGRKR9WNOQXG+E64LSEPEGzX9LV9s3J4giRLeu5R2M0
wFc9TI8vpejmJ72hvRxzjGunAd1ehsmScUfd96JuPFaJKD8m7jVmCaWQj9WEvarCaSx7j1qOsL5R
7dronXHQ2Xdeiy5xdoBO8IlGsv4cyAo7n+xd4gcEIN23AJlfERZYJ4bGbN8dmn2eyujaZ6N1GCeU
LZyGv0B+qd+7lDGbNJ/0U24OS4BDNwrNe608F0yAtr7aFKFQTWrqEZrbrYSDaNcM6UmNneT3Weji
+tE+V+kvu7b3oJnVFUen8kEi4dSzUyB7FLDCSbcE8JGHVZeI0xYejQYwDja+0dMS1bTnOjdW39aW
5OjG0Rz2ZRxdqg4srqGmW5FlyYmxJDvkc1MTvV69kwYqA0wvzG9lQYUoDPtqy14EDFqy2ePD4G7l
4Uqm4mP0hQHcrf8SCRP87tJTQx/aS0dJln6NWXyaZDq3nd49xotmPO2eWu+dg4cYI7HaGPaC23Qo
x3DssmbLuDtQkIS6UmHBv2OROttoAZjsw9Q15XF1KyE93EZl4OM2Cs6ug7YDmHix3Fq7pOAx6lQu
54Z0XoVA4J5ohvSNRs93uLDWYw34pIPJoDHXEhiafHftkQ8P5sb7On+N25RABpd1x7GBG6XOJQXq
fCEvSp+8EXs3m+SpL+iUFY9H37WX81i6E5aqqXkZ4+yWTDT41shOPhgExMpXLW6AOSyHtEp1CCr8
vYDLsM9qa3lt19L3vEdmIf3J7RK6nihubYT9AcSm+wEcx9fMaGvmiQoUZSbcPRGyuIymX541L60g
tsLo8OorjMCbLJ+cjwFPB7jChB5rqwskGfg7BoP0QhabC0oh/a3DPcSca5afUBnB+W6hFirlcU/X
O0hZxuNLHWYjbK262IIn/FroWOwr9QnJJjrXWv5eRJK9wX7uReWd4zTaCniN5tKqD/gZb+ZaWX76
QKgSKGUWA4JzswGT5GcmZB4RPadEeLf9oJrnoUshT4D03ttGB6eljj8mr33y+KsPHg/3aZlh4C2d
P5Vd8i766ddYL9dFPQDwl1ozk3v7eJmT6geDNPrO0zR1RuK0Fll0SZTtcYLLhhM9zx0z4s2e3urk
N0b9aQ49FbTUsvbOqScyfSFTal/q9WdTwprRwDFaPOZbSqPLxvK6eyoaD6o2kQfLvKwRBtF2pRhA
TGLfMoa6cTv07U4Wl7cGDRPmHfOwAig4Fkb30YzSC+Cp5KxbVfXuaM2uLuHnmpSST6xk83Nl2fdq
aZIrR9GvtDjq0yDbZyOHKA/6Hxr5sN5aZ36Tw9DfjZVgrdOQWJ3L6sVarR9ypi062ol3dlYSXpNe
qW0+nNmCAUq24hnTjLunqvqLA7v37DjzTWSr/sqQFS1wWWVPIGuG1YE3pUmiCZm7ntQDOJa7ZKJW
Sm/aOJ8BWHbXgjoyvj8q4IAnFHAfRyCRaWBKmk3zAm7uJGsveZ7iHKwpuTRttBRakHtKPR6EgnJ2
hdWL+yRx+Y32SlHI0AIUuMvWSkTCwaZi5upRuSsdKt1y6apTX9dAq6Yak1Mk24vw8Ch6OQB5hhWd
p24gidvpdk/xxpTnqjZe8CHabw7gq53gFGoisGRDKeRruSxeqDvMWRZLynTQivyM8Osm1p1TW2aS
LFpjcYBLOUH3UpyTzu1gUy+Fn1owEyaRv+l9A2e3UO85DBcYYTPSSK50m9okVxN5w46r76W0Ulii
bsTTJagKllMZPjy1I5GMTYq3m0njkcZ8FwD5GS5olaBOa9bBy6ZosxhZvVmbFqOjApbXZI8AMFIk
SVotIGnGkc95IypEGT1pZ2IG0ZeJG882bqEtoIzqgSufo1USh1rpu7f1sxMZA5GI+KvrajH6KRbk
JJoO6F2vSHHOiIKa1rxVJWRdo4/nrSOOU+7FW8ouYkM6GKkMUa1aQqIm0D6e8NP9HLePV4JKJGhc
3ov8nC14oYa6+rHGy9nrdmCjYKZm9RncPzJnrBSe+JFnSr+ADEk3mUmByJokUKQVKG2knms7/ZJW
dRIO8fMYeZzHOQwFddnjsiuPpfA4HhR/RPnEeSfdVyoBeMpQF1i3eOeaJYXQJD+11snAjOiTOSwY
xGL0yoJ+45bW+/pop+QGWk6m4C08Qtw/YrcryElXR1tM8msNxZ02Z7d/hCgzZyp2NM4MUsPDbSBk
dlLVfaqmA5ML8x5kwNTEy9va1gzw6RNRhSUORBVhFFK8wQTVsWWjuH5kq2knDQbvLl5gipsjttrC
0g/erLVBk3nFPpk46dEYuVHSEGiouoJLdPfEIlAGHcP6sfvFGlYCTsrl16XTcu4woG5Y27LQm455
wo+9BmkQ6jL6AOJzZjn/A8zv7BdNu+kl+bs0x0Xfos+CD+SzjlyLZopOC2nJSXRUe4mMHGBpB5k4
t+23wWO6eogxeUpH08Pc5vljO+HdYcvXsyFMuMeG7tjVe2V076WekOl0qa/jyRBpZQV8KqeTAQtR
U1DEBsRVQrTBYPQm2pCcWjrF0wp0n2/VjGAoiu1Gq69b4oj04hz9V0MbQtWGfsH1XYy4ovnchHXb
G+T2hmstBG2cjoK9bsPzMuqU5kjJz3qJiFe7m0El1bPqlttEjttFxj7bRf0aJ6HsrZdBrc/w01kt
x/IH5S3h2439pX9gWysr3XlwEIFVUlBbN5XV0BV0jXfppRRzC+dtNNkei5J+EW0F/uylh/ab64Ts
lunrMpBN01vP2WmFGyzOKM+q/Wn3IIrThkdQ8yoDWQyqdIsL7NkTXwnZm6esELeZzl6CPvDWqOmL
Vba7kvGuUF+TL8a4ymPUxddq0OQeC+/WdpTYm4CHN4PpxuGYEt5PmxoHuQpWRuUfSa40RMbt54i8
VZu4p7iJCx8gMlkaLY3usCzZiNBwgleiGcDENgJjgyYApfigj19ST8Enq8eLPQ99UEIdCUBykYnV
pmg71wY1sAEkDh+IE7MNgcWxZI8c4lMNj4Ib+R2ChMlOtGm2oSruQvps+OG1CI6LgfhiifU7n7fW
jEthxNvJkqWth2SQv1DRTHsTbcnbSOlXkNTT9Uc8r/QFVMcTI1Ir9dvmi8bU0HHJ4NgQs8ecqpr8
uNbx3as3oqi30iqehbm2V52JqCfYar5l1vsoK3vErx6W81YcmFaNeGhgUs6G4Zs4nfxuVJcBuUvI
oCxq0EEElNW2XAcCz4AKiLfjCulf8kgiVUBcM4a23lUsnq9L73hPj2O/Xjn6SXOzt8G0Xq2cWAjb
GS5xE8cBuLG7qJfh4E4MpYt4fepWVZ6TtlB+FRNWhSLo1UZ0ITGZvJD4TVaqFV36DIqVOYo26CB1
0YCIg5rB70CfeShnz6wPuJl/1HF8lvacs+bF8XPTPHlN7utO6b70WfFZyP6FzV1sasm8Ui5yP1ly
E8/t9GVJh3aT55yvYsns1uOnnoPD1O19V0+uDwAFh0qe4GCUROpYHVGRcaclGjonv3j6iK9p1rXl
ueCBxWJV9MU9XciC9ew4IS1UnBSO4ELfJc92ihJRn+xr1bac26m6byKyEkFRKeq6Q4zUuOrjbUIO
eDtjHubAoj6lBVp5xaK8S/Ec75umuS86rYha9VsBqbksm+xYVXxQ59ygBZK0DkfksgiwgHgbT2Pv
n2zxykDtuQfpRM+Be5yQ2pOrBt7lmB9F67U+d5CW2395NJTDAUgWQaXjL2BBx+3bQFQv7CnQHD99
dyaAoJXW/DHBjDyk4xQiOnicDkYWuI5GSHQgfFfvpxrZfMS7Jjvym8CrjMAV2gFHZCTfp9hcj/HS
wAh3jRes6kFkNOk32uFU9mxfjMLxSYMMm7XIL2zgBd29/is/9wfTOu4vXWz5xkyGjzsZC3rUJ1ed
Oy7mq9TYziOqksKbr4gts43wsvXglOQiJvY8X+tgP9F7pQ/53Y1nsa965B1xbd0Y4ZFcNI2Dk+Uf
0E3Nuz30+rGeku/4i47FGPUbm2XPd+L1e5zhdTK9Yev1xrur9z2fzIrejMi/4w3vmUTOjkkePbqz
hnauHi+ofvHI2UBke8gIe41+DlY5iKbz3IQ643M+yfn8TBBp2SriTDhI65eYyCL2WWN9sk0/MtZw
MMeV9rUkIEAwktysd1gi3eEB8SjPZnF2VoO4Ejd6arLIQVdLOhji+h/s0fm2YYhv4wn7zWBILhiI
hG20x5qTubQ80zHb0ApIn+aFYTggHA9pfRlW6TptcweNSY4U0jUo8mT5eoezHoxtAenXSF8T00XM
sx69oXkptFQjH5lbZ6a/fpA8zzeF1qZnt+EAOL+nmsUkm3Vx9URsR3eZ2QMxVXRkW6s2lyERhRen
ktPZ8exXtGd+AZdj4+iiDz3WmY02xlOQVebgu7F5HJkXodoro9e4avdGUnxrnKJ5cmox35qK7d2u
o+a9VPB6od1ysCYgOXgd1syssv04ie52W4m31hk+USbnf0CUv+UVp5ziQar0qojaJEmE4+9/+v0y
paU8Lqmi8VhPhbF1ZqIUZJ36kw3Fdq8vdnaB06l2Te9p18WunK1JJYD7pEdJnAIJ/YgiyJnXOtQV
k1BjQuwkakt1GIp+feNXcPerltvvf8Ol8bb08hBTDj0xewUAZjY+HMRd17iScVhURs+w5OSQEgMg
uikrDdN4rxd7xhWWHZOt43ueqouY7fl7BaYXVs/S3B1PI8oz4/lsItenKzV+rx4vCYmYQK6zcaoN
Od6NBoSvMGx5qAqNNpBR3uJuct7mOlZ7QhDo0cdMvUTLfKp/KwHGFvME19TyqJj0yWjrYvpzuFqt
ROwCrckNfy1x6NpZ6iyUFyPjYmBfvjjDeGQWJzsy14KZUE73ssudA3MadUD4K/oYuEX5/ZybR9Up
zng0fEkn2Mcxps1CH826NcL6UeV5/JnWK7nAjqBZby7xJ8sLbfZBp2LUe4UvUXAdF+urOzjqs59m
eYpc9sff/5ow4BJYS9IcbNHaz1mCNT3iCta26Ytpp/Ku2fOH2Wvpp/SqBzVbatsJ3Oyn9vg7Eo3N
n/vTXuvpczoUrqCCFrix9ehYubH04e3ln1ji4iA3kVQVa2CKsuK/gPBziultdsr+2rcOdx6yRJ8J
tvBtF3dRUFcDxtF0mYMeRagnDDymWXRPXV09l+aSP+l9+s5V3TimJYf6mc/EyZomvd5kVkJGoxqd
z3LJFsJE7BgxdxpbtSj5HGMLbHz1aYRbd+m69dZoemzD2mLdwfuGjQWYtBlciwZKJTeqB7ig4nrZ
ZfN8RaN9l4jhdqTFLnrX0X1I7Mf7K036hVXjj1i8I1FrV2cQ7d17vBSZHDnMryTyma1Bg2VfEpwB
dBT0+cYHk7b76j5iNMauROkdupOZ+Vrs3WYdZ7RisnbwhHZezGzDgipuo9HO5KDrQTsQmPnQjFbc
2gfadyWuv1MGnoVE4/Q3SsEZiTpzAnj3/udL57i3xd20besQChIlbFeDQqx5bFLX2NNWpWlReDfV
gM4zK+ds4rP3nOdBs8UJOe6Iv6coQzlRG8DBhehIrF8YfAwHLha+4pyUIQSm8tyyJ8dtN4ZObOq3
3y+Go4ybZjcvRAKHw9wUm4m9wEcpm+zaeJmujUd/sE07sjT0GzPPrM65IN/lcmGC3lZcp8pmtKxk
Qqt5xLFGmNwED8qK6JeYTeOWrwuXcZ077lLdyYo+w/kxb79f1sF+m1KB7a9Id2X8wfuQX5kgrm5u
v1a3vNZhwDtMalcZH8vsB6t0f5teYyf6hX885tyY9kd7XZ9NinobSXI1bAs7MKqeJ6ymOaJVMV5w
VtzDfx109P46HkgTmq4tyA2g89C/CFL/bTwQOaaqFgu2Lh+0Wz2I6upo7jnF3Rs0JZkQgd10JCWo
tR+mGy1PScGT0T4uWgntckcxjUrHtuWYa/I/YImzrWpfNT1Kjnm30CgB2Yaui+05gw7HIbNI8SDb
uG6ZrA60Pq/ObrHmQd4NYZnHwzlOBnsnUmiBWTNsqiKn2MooRShTqpW2+YRF6UeOfH0nxlc3HyPM
uQT8jIh5Ooch44OuezvEP7/mVSMXlSjnSA/juysW5+yUY79rM0bt+87WtI1ZJXvQmyGtSLLHMeXZ
5WkycWtX8Lttraf5XRbuvhy7S6HfV0ydX1qyqlzLqnyvPS7TzOIdckmpsder6UlU2ZdKr58SamjM
5dbB2o3RTor0KGK2dGhmaNhpcMP8tqJTXYqn0o2ykBuEScVzKDkX1+6XJBueku6RkRkox7gm7Ub7
1Cwl9dm45tLwUrQ4Q35/DP7fzB78/zT8a/J5/y9GD76VRDr/PnvAb/lz9kCKf0kJbcs1Kdk/BnkJ
k08/u/5//g/D+5dpPHAcxAyY24Jw9R+zB5r4F9BdDpE0iAyy/gZo5/+YPtAYZ3CYO/A80IYk9Lkk
/3emf/W/hpgB6bD9PcYPTGaNbd3+OyLGEwr1wEQQ5fet13OatxHL71iP1ZVbt9o2XW/vhd2P3JbF
t77y5qCsDD/Po+wWLT//7b37v4T+9Udk+n9n7//8ahhHNiXvlwkM4G8QmQa8PVEBDlR2ncRBxsCB
H3uj9VxrKbp6z3nVYDjQNeXExTBVErdVQMO/eKYznG+XKimDYZL1xmx6BD3uMPw52/6fzkr/puP9
5evzDGwnsIAfP1CLKhxf/7/hZWsbXiVeEsqulIC3Aprexlkkc6mm8ck42LKzaByljok/D4hvROCU
7Lk7hBXXPZ5J82ZzzNnOymp8LjvLxc28zzEeTJ9JfB3hlMn+VrXOmaa+2sf2cGsW9UQ5O6d+E/3k
xsTwA6n4TTeIEZr96vitiVmAouM/fKcoPf7+o+BbBZoFl0xQIYX8+NdvdRJxKgt6R3gw9Oq9N+bL
6hXyBhMC8TwCocDjTOrnFlwf0WjjnYtUs3fJrG/nbn1fksm4jbb+vTS6b8OqT/ffL/AOCpraCYe0
2Dkki1MDtRduc43BHlNFTpyQ8eTZrwnfB0lclksw42PczINDUu6BiTG7/kL5ynpoESL9Gqem9GX3
2kccslwipa805DB0NvUT0fl8azZyvhud/TNa/XkYhqtEqU0EVHP3XcX+ORSmucdt5Z4o0Z4qs1N/
vqhWZ+pgZu5StiQBVW1vCZlV2znxmCxTC1z+mKhXpJoj2pB5v+Sc8wy7ChcVVX+MhfY94fd86t10
iuiAOGtp73uDeHI8elebWYI7Y2pX1dHVKu1YP2rJz3JCJ46Dyw1dhuDuVaurENGDfqoe7rmBbN2t
G7J159gNozhZFQxVhlrMMqcgb3sZWE0cHYXpN3C0gtw21h0zjVTCcq5yA/tWFyXqWnAx2lgNppSB
kBjyE1rZ9aHJnG/5WrrHaOBiBi1tZ696f87GKowHR/AptD+s2TLCvE1po0kcMVXs6U+LmA49Vxz6
tfZC/Nt83L5KeTX2hM6jSwpGzAc2+cgfyfTGKpPe6gpxs6hlckxK+UGuktaLPXZXdAXusW8IiERL
jr1MJsVO50tbltLYZRkxRAo7yVOdvNtxuqXE3b8yumUeMHAy85FIMijF+C3NUBwKVYLfiDONaqW6
AK7faVrO5dBmODPKu7BrVq49+WD77+nYE9hMWzSnin4SxWzfTY0dZ1F0510/UplpeUdb070WHb+h
j0zGwG0uAitZmZ6G7bbxmjo07agIobhuJrscz04Sw+qR1Cac6uy1WkHNx4t89uq2CBi2mL8Mk7fh
Ir9sGWXyditVuppu23kRySE12vSV0kmyMfWyCWfHutS5ml9hsDRXmbbyVuJE3vRDT0JFR/c46CX1
cmJyZ2xAQS6GN7un09oa8Rul4EDU7rgFEdTvkjZ5pTpdhM2jZKEv7frc2+53ihhM2jBbJdaU04Oi
RjOo2uR7Kl2WWAe39tA0gS1W9dRy+v+HJf+vg14uOxwxPtv1wJHqLrnbvw16TQ0CaA5pTDF7YKlU
ma/HNq5dXwJkIKs6m9PKaY0vuFGzs9dcK9rKeq2/Jox/5YyqUwNnJPX0u1Br99CGKQ+Y5vYfvsq/
b0wGC6TNlKDhuIJV8e+zPrWNcyF/lFR40uJbxJ5+JEiPaJEmZMG8SLZOC83qmsyxu4mbeT+nWbTn
KMdkuO3ohzExviS4884rHMJ/+toeb9G/70oAHfHrOrYUD/cXfq+/LtUpMeQiW4diI6UW37SH1TwZ
Iu+TaUFKm2Lp33UCs75gRXk1RLVNmUo6DoQXfQoh1hbCTEvZW7rZWWvbvTatz4WS+tVVbvu2ZDsR
qeK8jtnn/CjBpJNcDi4INcau8guBt/mU8lB0DTbqtEBxNS5m8uZ4yWdENm1TZgtqzFbvNs48NVSw
uvQg4jHkUe9uaqw9ENCJ2HODns5lr0/n2abaORUDl5naNV9oWX8MuQTXusIbJcJY0cWQQ5BWa/s8
GSo/YPhCra209jkxveqGwyPIU9M7/X4Zhjg6xXAYKOpxi4ttjuS29VLTmLmX/Afh9OnTQmXIz1l5
39Uj2EHozKJTRsbOsqfLaA/zpZIsYgYnoHHjSPurteqkjXL3slDXulB2bsgu/Joj4TzPMaMctSBN
R1Gi95cGOTmTHcl1KZPvpNyMl5WhCLM6TX3W/PkyFFjte8pgh+TxTRndum5d9Exb4Srup2mtva7U
OI8LmbZbKwa/AUp6i9au5mo8jKFkXII9jMR51btiH/XrnYGS+cKQhdgwWLGc+jGxLyNObz9FwNKK
7ltT2KeBSRJiKvp3z2sc0NHTtyLvgY9k5N8nb5ZXnbKQP9vjeFAZb7k1Z3GwFGDMCfddrdW13kEh
7QfLWp6ssmNJyTuU4loR8uAWT/zqVwHhrC04smyMLod4F1tXrcf7IY3ZCpyaopnCJAzVo35f9Zwk
Mt4tD97WvcuMzdp/teS4hCs52207ecWrxYIG7Zlb8mp21tEsWoRhXvtPVP//41DMsB9Yb4Z7OaAL
A0jjXx8oLl/KwDnDiA5Co01rd94rsch7JJQ6uOweYdnp5cHK83bH7HDlE3dBqGiq9DWb7s7qff7D
E248Zk7/+oTbDMQifOE28FiJHovov507077pPPYvGBGMzz3AHntz8ZpQDTrQbfzBfUvkty3rbxDZ
glT0iOCsPMQ9bMHUavXd46L9KkwJtwPWiwcvnGGWRr2uzIgCmTfSWzzom4U87TXO7DewI/BZWtW/
zRmtE3h2dliDwjsnC5MPXpqvrwuPCj+F4oJDmgmT1T4Xbc7BlKrxG/vW10hqu8RxX+bOqr4UMyOy
VvqcUDt5xQ7YvFozs65z5j005c1rFGn6JiunT8eDaB5BIaS3mNffI4K+sHWS5TIP2jY1dHX6/YIG
W528Ynqk38ZiNxc0LCi+ItQZ9PHVYwCsz2aOJ486++xIno4CPEutedPXpE/eEsVICK2FetuWluFb
fe6Q3HHnJyMnEUbokRSmCE3OCrfG6jlIcsSg7sWwlfbhdI0Rphx6buUjeeEyzhEYqk1vhRyfOZio
tQhNE2sQ3M3enzU+HdWCET3W6Qr9L8rOrLdtZsuiv4gA5+FVombJGjzI9gvhJA5nssgiWSR/fS/5
a/Rw++GigYCwgiBRJLKqzjl7r+2nHW4zvTL3c9lktwT9wgJRJMo0Jk5bpKz2uS2ZTk7VAK2h5+HL
/OTQDspdqz6obobxXshufM4eF5HPYmljmqFOGtND+cvIAZTnjoVOtoxvccyySLjRfIofeuEGQ8a7
N5nV8wR4NxSG9m9B8f+7UcRObqLlZrKGdRpHrPGve2Q/2b3VGJZYFNFCjlb2C78A1Pg+So+uqFuy
SN0rAdZfntN/5/QMD43F/M30xs+U2Dok6/rvNv93kND/szdaFqhVnd3rZ/P+1zKm8fA+Ow3xWJ7L
qXU0SYoShit2DtY1mCql8yF7OnejTrhraVraNk4Rd5BIOP6/jxDEYuokBnhgX/n1qOn/5zPsekha
iKeizexSBUi1s+EXoWWf6lPa1uO6Th5Z9IHSn2rfcpcD+a20kF22p+kN7qF3Rvo+rNwheI7if+v4
fxwR/tcCY3k6lAS6CTa9Q/vRjfifb45De6QHiYk9IvWrdZXJFz6WFTgS5oKB+KX3zcZlfHynjR/j
3+Wz803kTzBYQreMsWU6nlh5ADEY7tby6FObvJoN7FdHtf/mg7TJV/mXd2vxbj3QZ3RQeK+W9y9l
ODpVvFt13yzUFO/KKEVVJoJri/ygZfF8Sg2fub8sjpFPHLzeOsnKcXeNYcoV4ctNWBRrWzIlbnT5
NPeGt/Q662zU/m0QnTg6iXFqjbRgQWKrc+Ko2nl+m65KCaSaBTddRcbJD8QdAxWuTdUElKdMWnvm
isJUYD6tMl26MLxXdUWSooMRzLmLdutE9R4bbblsscXSJhjOWFF+maNyqHmQx/fy1mhNtmA1s0L8
2G99wUFf2Am+qox5gsQ7vrAk+BXH75lmuXCNULUGKngBtUjKiOjfXVd/Hti/bfLbY1ohOxREmKvB
EXhFZPFkol2pbRuQgdRDx24WOv/80nfa+FDFmrMP2gYSCoV218xHYHXzPgsUSQu0vLFpUcdi5EnV
CNvL07fpkNwnw8w5VQTJsZXofYL+Y/A2SeH0YcJUe0EGq/kQK6chB/limUyXju97UYPADBtcfEvV
mVOIQyYDyZRJhudlFuZE6OA06XH41FRSfWN5+1yPiyfVJDcbTWrtjYsoy+sFjjjGLiQ0uFT/7tAf
GjbtYEe84ngklw8NvCporhezuY9cRiLdI2GWS43dhW4DE2yaroEh9lk3meuShRnjbUQVkupLUtm+
Zp1U2CBmzId8QJFLS5Rfq+6+KwZKbK9dZciIVMa0W7oOomeqGcCtH2glJ8QXMgcEkK5TcwB3JyQm
oO4lGN1V4atoM3YghFxUxQmevpvVJwBpmMdWQ/tLx4G8tAwlMVMjHmuP/CiPI6edZ7/A+Qpqv1/I
eIb1MJm7ySaRUE/Ucoj9eGfSiwlZqQFkDI4IG1Q6AjDnEgMhCHY/ZvgWE12ooY+IAOoupYdQeLbs
G3P79ORk2jOKG/In5W+yvP/S+vkdtMl3VtTzwS4me8mHQfSkmTE8mZeR9cI/vFcEvYZtZH+o9ost
BvwATJ2HpVMkjDrQtdXZC3OuDmG9d4YCZC4SLzkCz2FP9tutp7p+WY9auRxmfXgmivRAtu8FoyBq
goLIvGlOz7Clq2NDnZJMiblPnfFMQMYicGz1UiXR8l3gP9gOc/JsxpDS8m48PiIHu+ivAl4RwjF5
G1FXG03V3Gi/rM2OAW7jiIPuosfBbDDuKTzwFCPUmoMeC6k0EcPNI4gA+29rDs26ycC24o0uOQ/s
S0+hmB7MeNeZ8cl08RTrjVRhr2t/Rk0ixLMKfdXWbNFul6dLgzEJToS8PPbq09LHkf9UARkMSWhA
Rag5vXgVtabBFEQMIOP0SfdahqJxtlRDgwC1IJW+becQrdNnUHe8OQ7bCIbmtTe7LxaO6CVw2DcV
5SurJd6SOhnbVlWhe+PuTPRZbYk/DqucBkomDlgZYkSAHknt6bIyggRy7xAs5xbjMF2TaAlUlvDc
dFzSBMa6wroE0C1kPfs0CoY5xNLKjZjuGCN4hGi3Em/eTPGC3B2YurQF8+59HvptL/Jg7fXxs07s
yIEcsAy5X7FhmpyFnkHEiev2f+YW7yHpwlZIUPN48qWoMeAiu+1ysQRQOD1ntl6HMKvuWa3olbjD
m0E6xFYNPt0e+w5WDMH6zcuR7Kg4B0A5jOug59iFwJpyRcwd1VDUrpAm5FjMS1Rv48RIqowQBtVq
FdTUzG3ZbKqmlPvJVU9s1ulWEvcbY9ffDUZYmwPCIJRpi7bq7KPbuqeypH2pDz4zzwdTGPrbusUn
dp7TN7IzIV8gA+D8szIdXM+4WfFMemEhkDymAihWAaSqC5j/xHzWmHCdUAaPT6sInoBuYsyxpb5R
DxIbdtvkIKICEZXT159NLK4t/o5tMvnediQr2uqmd4UidR2XMcq5R53qt1JHg1PX65Z9fenN3sbq
tWQVwLfEldwRV9+8gOf1fvG5akhDRL12LAwYlT+pYyfTV+FXf8fRni+61goazd9+/cfqhuQpagiu
VUlhb/NYDkvLVBoqQufdqGPumUHjuS9Q0XRY5p0S5K2HkYos1flGY2ZTDRmdSezsIMTrsKhQF5vy
NihsGNTAq7KM1evQg3QpJsSqXgW7zZjpDBFxZC08Rd5BM8TROpvKtwRO4jJza5RKvv6SpRiQLTbE
rHOttQ4PbayNR64saK4HjCEvYQ7KlPWISNnsZsubNXYsv7PeMj6HdUEcs9Slj+Ox4gbnw+R2Yluq
EHH734XmaaHnTBpn+paE64Z8uQbdpcyIbLbALH7YKCuwMSyGBvXn0Gr5ocnGazRlMNNBDeyLnpGm
42WopmL7muhiNftYvOj4foxNY2zMmS/MyM1oUbvC3wsCozmm9N+sNy9Sb9ccpsMocprfTTnfOwgB
XyArEiDG46alHrm1jUfXLJ/eZC+iVdeWQC+1cVxZOjW/W6eLwM+gkLp8DR7dcAKL1wwoz8IvmJH7
7KQTun427mBRqOpgAQRZd0UbrDwltOWsxu+uhatp+ukqhUPJ57rsM4dyXLqQ4dJC7A3AKpZEW8zx
cMdBjMTpSrtAnxGbrPFRJkxOih0UBCGLq4NhYs4Q8AzuwVMNXGyqpo2PNGqD6mp8J5gZIyXFTeby
tWV5r14kIiyK0SwJJ6YOX1nkIlifuxtAqt9xUZobfZxcOJBRL7ep7LQV+IyvqEKlYNgPml6s4wbr
caZPzYPxH7E4guuOduhYDq1Mpo2hzBI/cRytIOrhHOkpEjVUp5FdPqjSD+DTDEaAYN2NdIdbSeLF
o0Sbk51exL/jyFvFunLfmSETsF2P0ZLA1xfA/+7eKpqdDuURvLPV1WeRE71c1FHBBrCD39BcoOGm
1+FxmT1nj1s1OEIIT66T19DwpUJSnTo5wbzv7BkOHQ2kd7RBOQEHhtrIKtAu9IgzfI7PAb3ybFH3
IYNjDk8DU2xHYPjDChWEKVbXQ1lFHzOP6H7uEI0YGPcR/zsx50TSv5Zazdesasc7cdIRS8XYamlM
1LJ2IeQ5C2Z5dvrpyi1aXqZYt66di4zR7FIAolijDlUqHOzKdNNbbBsbi0rqbCMV3aSsVrB22uSa
+kxSaj2/TCmNhdQqG7zlk7WC7F8x+o/NU9JaDIE67V3h6XhiPYv2LZkAi0SzKui9Mj2nD1uTB5DD
NXnw+GPtKuAsHo5GjidoKKxdiWyfMzPaJW8aEANXMds3YMhVLrN6EXfBl0Mnyqzn4UoSd3TzBt1Y
Ez6AYPrnpa5BEoKuk41+skJMlSwNeS/6XLviODNflRFv4CxGpLDbZ9Nv0Qxb9p+JUO03XXG+5lTu
xjHaQZCJtQOlS4co1HlvLlRJWm+Z3CJ+zSBZqOKlNklHV13RvQmeZvx4wd5G9wm/OxuPPz/99+Xn
94pEB8WOss/Uq9/AWlA6qtg4p77800KVebBbyrWwsulgms3WLNlSZGW8ByWm+FnzktcMo9tiFI6x
T406fdV79C49ABkfke3+obTdo+5BThLEn8TUu4tpZrv12qlExDSbCyOaYZRnlr7ijOAsK6wVp6Sp
8rCIYVrqHql+g1MHz0mAUZAwXA5GWYLbODZZNyZz3ySZvo/UWF6SzotfFHC8pT2pcqtJXkKMeev1
3rl5AtmzSnx57RqjW0UQLi6cIfPQRDRcL0xbYMu3npEQIZ6J0/pEkwwsc1kYW9cr+hO8iO7Eifql
KG2Iy4+taO6nk5Z41FyulYYOeOBF5HreByK3zThZ3Z9a0bPMGckvXD2ady4Z0k8OQ3Lk/mYD6uK5
MZ91AU/s5xK1JiLxBrGRSqzuQjb5sKOPh7cgarsLVtf46LucXSgOo+cmiF6xpfb7KhDVS8ThdU1f
JGCy0bXHrKcXrjRdW2G0VmtpGq+tMotbUlrmk2aNjFmdfPjQ0f8RVsGste6G7klIgevK8vH3ao57
LsaeZ6kJtnHcMR8nmeGrRIMpasv9k9lwhmnxwV9wEGF3tALOcsqcs/zUZEnVnObJOf+52M0IYsqy
dqkRMG1ZkxhiXS0iSm5VLohMcb4k7bso1Y6tJ5otrdnnvnCiI5kK2lF1X2nJ0X2y8frJDk37z8Wb
y3syQaOZi/jJyGV0KuQc3DJ9wEYb0KhuDVSSyEY/rJlayHe6+OxXkrFiq8d7qZhWpH1jbyhksmta
R+m1i7C42xra5c79hqPfrzAwK/zMOhp0Tt5/u6ABa1dTl+el86eZm+4lNbPqpbwZ+NiQb3JMKoKX
tk6MV9fK7h24ht/0Fp5pFbVvnPKGdamacp8ZNmNcB81oj/DbMKz4aahNYwdsptnSvc+W8+Qm+zbl
mDILlzSNx5hhGkaxnZ0MPzeGlQv2cLAReW+TbE5H1onM/OSCoZmMvjzMLPjQKtAjBwVbA3ivV8Pt
9auvPQ/EA+7ZaT0c4WyX8Cew71oHo7tiYJvCGJbfGt2W8cJk3NvaD0fv4JtfioPg84C9H3lB+pXo
CDjswPnm4Zv2VlKgeAzcIZzs6QVDur4Oshqxm+YMYdknPbNPIa95fpXCgOfTZumzGzHP4vg4Zpl9
KQbfWcmJ8XOdRuXZrCFM+0L1S23S1jJIxLHr7PqoB3DIBLvCuinSjLYLylcHN/wtiGbOFXW21oIp
WbVkTV26x4VwjWjroXHH3EBYajUlnLNr96nzJ/epfVwoF4aFUlCtC2WpQ2pFr1qu/B1RhSocHZyo
9BTN18FkiqiC+KoTd2JYo0a4TxbUi16PsGfZmbMumtI7Pua8wLdgZ2dRSd+0Mp6KufDPsBy8fy6J
j3q5YsAXtSnmdfLUz0FAIG2bS/3LaYxlLaX5B8Q30oTa+eQ02N00nDILDtj12UycVR/TiXeSunib
GnqznLDtA3bJzgROmAYG2G/NWjFtaK8UgnBAxuypGKvsKUsNehWZOv68aoWcl5yNkz04g4sVN8ZL
I6yNIgBiWUrl3RAa4ZjVouns/4ig3YvAHxRaydQcjMclLml2SXT3JJX9syM5j21Jjr08c/5aJYMx
7/UWwzMcXv/o4FLuknHY2j4D4a4BTu0KBHFTW/4uk5yBl5raM8NZ9zCrv1D7rk3QbQbfg2JRKXMz
e2a+GKRpvWYRlri2MBlXQ7LaOwXTLkfGZHcUln7oWmxKHufwqp8fnLPpAOrEuRCIwoWSFK3Jp6cl
7X6whvYdymSM6gc4kVHsJocOvi1GpEnJiJaewPeDzGmfdrHzmfskhdYBs7DUMqJTULnF0kkm+1Mm
5t+pgtXBX9qgoWnqp2Es6KY/nrtRwzXdV/U2GtL8VtmqO6CaYM8s6uGcECNInfNAik8HEpPkc4zM
8Vm0u8knTgDN8lnThXv++akLunetcF47Ny23ZjWmr9E44J3GkLAyIL7sTK1rQgXlMDRTDwOhmbar
OMsZnqko3ra13a7xfdo704RA2OVdtbHpC+BL9BFSu4ZYpm5HERMEFyNODk5qnGQ+29t5KkMXacVp
mJr84LXAxEQp0Dw3Mg2D1GuvlTzZy2iwxrPLznzuxRSEhoCKNcL/O5sMIWCdZiRo0+ukd9nlOUow
coYqwNuZUQ0ns2WNmcYsWeduC8ftcdF8hlCBqR8NZrpUWbnaKFf71JSI1krzx32l1CPmgKcXgMW0
h2e5NIM3zpnaV63RziOzZ7o4uaqOiYl4EYU/YqrGTLZR8DY03dLHCbxSfgK3o8K1GGQEJlfVbuZU
t9bcKfp0sZP3zvBZWoiu+k7DvTGDOW36kbJxals0uePfSjjDV5TR43QwCl9S369OTYARK/cYfxoZ
kSljPT8ntrUwLQTpynWCFd7z5Kupv7rW6Nmcom5TF7y7hLPlBwAVWoMDaorBe406GxgS2QtSuTO3
VqCvXD6clevXEvOjcwl8iDFB6n6O0KwWohDz2QKx9ZTgd8biMrcnjZJtiev8T6JmjWEyOL/AbpjW
RVX7ZQ8r4uGTX0n+MjkxtJluDHYkt8KPt+VutKX1OWUd4RmNMWGM80KT/sZboHehXVnjh9/pa5p/
fyYSCMagmhB0C+MaOAZ9ueqcEgf/W2ji2nGmfKseCG8trQjCsCZto+usZlrvfnljszcgsjwxIgRI
X0dXqPpfFFX5yenH/AxdJ6fjldYgcmjjzY75lsrcWwaJ/VbM5YNwAV08aeSzq/w51Mv5SDBagsi9
02+RN2gLzrHG2c/s7qhjWkMOnPa/iv7JYjL4ZadYCTuWoHWWFL9k9DcW+Qu9pn5f5zR+UZCXX6Pm
dYuZYvqi8T9zH/dAGhlYcKKB4C+M7ftd6fn9Z2M0j6O2W24iyW0D1RDt4UufG+klSaT5/FgdSA3r
rz+vekGSdGHqNL2czDoOcfZOfzXB05NigVZbTCb6yqo03JW4VwO/jl9IS2TQ7Zl3m1npUmvyPCTS
9Dkpojns7PTZ7uLmHGjHPBUipDWcrysVzk3QLqqg+c7mo6StushAXdIgaT8JxapXCMCirSUw607W
t97Vr+1ogmO0flfRHJ+YbPh0w7vG3aMYJoGIsaud+0z9/RKBZ/w+GQXWxxiCbKZVOyP7KnzjV5EJ
TAQ2HvgOyyVoFpWGJC/UfDHcDAFIxIz8jcvcoXMu+/Y7QQoYccQKsS3P64nJcO/Hp85p1anxjfgw
stuWwSrWRH6Mq3TVVKYGqa761ZYQPtE49xgXMiloghnnn1f4KI392CV3Gw5HSOTZ+wR842Xw438W
iFTrDWQBxiVmUrvDVz65h5zaI8g6g+blaH4UwqV34ZbtOfY97UKE+ndpaeZH1OO1qT0R4mRFwtS6
b4lXktvNmRJ1m/xDJz15mssMk19SdqsCc1wJOuM2SCu9yck5qUxYd1gpRCiWqcQ3lT2zjHNqDKb3
wefmMVX211JUC0kfJfem1Cpork55iPIxuY8ivfTCTK8MBYtQ9a7c5J29SEn1mLGoXxxDPPkyWmYl
b6OWzi0As3DvjZhl366KUHfzz0JpwEdtJm4EnsltVDX+Bq1A+pDXv7SB/1CsrXoPs5FGd/JeRaHN
GYbeGF9lGahzxroTJ2637dj5CH9wXoOkK7eVcJuwq+lUqbm+G1DwlqR0FYfBtau7tIfjBFbzakpx
hofNksJOQpXt/ya4w3wLpmgkyoaU2p+XzTBmmyjD2CtMMmicslMfedc8y8Qadm5AnyXIKTzzQr9E
5gCIBG0JUSUS8ek6U8kcIqOpL95UvPqkjYRzx2oNMkRt4bOLlWNF0Cunx5hnMoydxdEOJvT4FoMj
y9Xc7pRZ07Ma7OyqHPEuzFdJlN1L7wffFe4X3CxBs6zMYLr1jn6etALxo7TinRh9HGo1b6wZ5+5Q
QcJx4vGVHvuUDdsOmtWMfZcHsGl2nj6oHTTuAsDknN2DaOB9qTjYQG4nI8lt1MJPeMrTvIlX9Vz7
T94Yf83xBwobfMaq6Q5gjOML/+TXDyqlcQMXfQR9/J+XcYm4yW29ezoHsC2ixgK0078y81iNMYA3
N7HFCdtS989tVlets7Rk9YmOxVq74GuWTqXk/hYMilWLZRQpJUCTVFM3gprmS9mJ9KCB/1w+zFsa
775QboPEYbzUbm2BdDCvsz7h/089m8qHb7yY8S57j5doALlxhEQ3i5qWbL9eO1n+OjHrdDVh8lm0
guo0qzLrmljesbbaFNpRAMmDLjIn5cI7pECalr0Dmbu2xyGURn7rJPTVctLhzTF30PKMkGxnxLX0
DUqQjqzU4n0ON8LnfwbiPH4BhKmdajB9TDM6C1KKQYKbIikiGUF3knNHL4fIz7Es+jeidiC4Tu7Z
4lS6S5Ge3UVuPPuV7l0aOo37MubPF2x77BnwQkBopih0W4AIR9MT8CELv78PbkH+htFP63rgdE2L
Kua+fPh4QtuL9H1le0ctptGMPEvf+BdROvI+EQj4hC8DuofbyvvcCBIEE4dziV1BGnWeK7rPJybN
y4rMVCYevAGHdVGo6CrEeCzyyDhgeEGYpduvch6Ts1DEEv3cJ3ijIewwZsQ5HhAFxz1OSxnRW0H4
Hwksxp6FInsnMGfZFFXzmrnCeUpI0Vzgob+pfkJ87K18BYkJFnAT6qbVvKjZA5Kcq6XZ4oXpi7K+
dy4LU5XPHAbM+YVkC4gsI4qnUjmMDdjGiSQk66rlT2pzd/dBni6FMPW9n4Peq2VqHHrWEAK1s5tf
t+NzzcP6s7iJWZmHSjI0zmXS3+N4euCBVLWpa/m7nq3h8viupTc8wOKc3CTvMgOuvhUS2jzmQSft
qYnsWVswnYZkUoCbNNt8G4nY3UyZTTc76/z3odLvg7Bu7RDMa630Tvx3tjohn5h1XjlDYzGzJ8Bt
kb3RMlIOkYEjspRIfMIkqj4nj+iael51HZDYiTFt2Ljm7zJFbd9rTbUfJ9gg+TyhW83Gm62V485F
Y7XnE2z2XZDKLabVsBh0pgDapC+Fn0mYeqMXDniKF7WZgL+F3xm22dSCTmisr7gYEfPO3iXrMwOR
SMC5zAAr2vndbrDVu5/DiHe61zirp938yC7RHDNdT+30OdimvaE18JUHZJHAhUQEmJRYDKKrnde0
HSdar9581XOedfuPURrEbRtltdfqodoHj8vPT4mDvaPA7r7oTIGwWLV75pFSXw6N0+4nDShe7Eqa
JroFSNuwJN1DLnMTd//89PMyG2Yo5gRXEMPKbDj/z4uJZHMlnOBPFRvmNp7Bg8ex2jdIR8DYZ0Oo
cnr80dSsdfcRd8TfKWPQ0z8/YSxEvKEnf2nLT3tTJdOeQFJOix5QOzBfv1Wf0XSD97maZIfO4nFR
//VT5Wce/L90I+jx7GR9RSfbCWvYc4sMe33qhz2aDGaXLO+haJ0zlnRC2XE34nYGKVUro9wTboaU
9fGx/byMqQzD2bm2VUoYWGp+kfx1HMd4DF1Dobv1vDT8556wBeJNr4P98fP65zLRTLbsXqxnJjlI
ygHiSTlp87J5HOTsipwkHJcO7SLygkv40nyzbpHyUTlXJVUelgGOUmpFDn2xWe+NqhJ7f0ZiMj9F
pZAHO1O/VDEfUSQRiGRNV0p4BuN+yvwg/bkyE74lPXMczUeHlkApIyYXbNvPPdw+3vTPOy2ZUIWN
R2qXBmz+UHl4Tuumzug7uLjzH5cqzfp/frJsAeRewm0FjbNviT7d//xkS7jdeBR5UM2pXme4DvZd
L0JAVN9VHNgr2iUw1QMa3xoZdLKtN5ox7lrDwoAyQpbT+L198LjkJh2D/778/F7DlrBsYuOUemwZ
P7f2lOXbOFfTti1n/aBh1zhYNhiJRvd3dmve/djZSN+SSzl3uNRhcC3ohuphbAt3/3OJLH7CqX1r
vU4d6WyctJpuvkKQtHDs6TdpvMlDOPLCDyFovThMB/Wil8wupW1esCzBJfB99NUO7t4oF/tVJPwd
Oh9cPOWYAnASyHfaaICoiLzxgYuCWoC1vXpyY/BBfVLPQKiDT4fZJiOn7oSAgNsyDj7yUXw6oqi3
Ra4zpJG4cxDRoj1h9OMd0ew0uHSh6RvW9DQO313wKIqQDXPH0O3TKF2X5Nwys1jNoiXEMLMPVWPq
uAWAp0zD01TMN7DuL5WPJQKv887t2y2nMRoJEYP5sa0rbm5O+nFQvY8wxcDdnWs9IB+GZYMG9ZWh
h7ce8vR5tLhjjah8dGkkUMrqO1EYlln8VrqHJzx/aAwqOkF1BRq1bO+lLfO1DgWQxvyW9YdVuk3X
hcnzU+n9vZoQMSW9ODCaZozkDrvI6hX4ZmfYKL+4xJH/0ZXOTTpQeLvWI7+h9j4q33yqav2R1qb2
aVYJ5k6tRMMr0y3SlHxpuQirAKXzkMLeWMIrbVyUQjGJtEiszHGb5869DOABwMGltRU5xNFW9M7m
eFtbDquQKJmYUqSRsQnlebYY7rBYHS3D41uU3byNlCh3Y9Ta6zQNqAttbyvQbx4wUsXUp0hi3dhq
TqNO2goFzZ+hfGt7l1OuVt16f7rAO9+U5EKY0OgJSuCvTYb52axbDCiwwmhv/Xa0yD4FsbpKjbNL
XIMw0u0DgNDH/LtBvKyg0vY+btShW5lqIpAM1YYy3WjV5il+D2S9obSDtUb0AIVpvWkbVnnL+c3I
9Rdm1VXvP9ovjcaMMNrngbmAfGgsnnRwTrtCxDWCjRNF42shlUkeJLGJ4ovQiGOglcQ4IO8CMobo
VsuQ7xTuYu7ne5+jfMPKl+vWThXyZAl06XlAbEMtqvVcQ+O3pu5Ty9/IJKH4yj3zrfHScl/ivwCy
S/iBDRt5PZvoD4dU9sfaJhJwxkDd3umjjvTvVnrt8wwH2ZKMsHqb5NTWaTTcS52mNEz4IxOlc5Q5
y8kUxo5Wbb+YlHsf/bLCn+OQNJEyTfTU0s0mYhX47laKfTLF6oVb74+G2CvEjgwapws2VWlvLJVD
XS+IBZ1gUEr7ImVN9E+QrmaEeXBf6o3hNzHH+FTQc4yJD4jrciUdGIf9wkjcE2zXRzQE0/fyMXu2
MrTx3Qe+iWc9ZWgUzzyHKEfoyW1RZXyabfkqKETLVBfPmg8FcNaRDsqHtNrJ3/tgXBFbeAS7MSHl
b/6KwE/CqKT1WUVf1FwkJiQS8YD9DqIV6bupmSuRWX/b4Xtqymdv4Oa1vE6GTG9frMg2DoCd9sJz
vkcPERH4zPGM74LdFf4cjVzW9oS0zqT8dMZ5bxDotGhN4CWemGipw+SEXj4typhSJifqxWq0cu8C
ZAMZPuYbhgnYRyrWwOEpgu6bD8U7Tx+TeQiAaZRWx5bmEm1B8zl1mAWWLqmFg9v5R08UdwTe7GOQ
DsOaiMUx8Jxrr3WIH/z8AgzLQdJUmT7R3xE4Uq1p5rBxNGOrA9J79kYLfxk8q771UT26UxMSIPip
2jMT9pR31UNyQKgPXjOMdLficKRTAXD6FGhZ7Nk8pJmntqNNLpReXzgMRq91sW/HuIKUjbeFO3TJ
1OA1RoI3U9bGTrUnDIvAhj7mTzgvgSPuFIOgwiSh15FnZUv+jlSH6oFZKl9pWXD2JlhTnb8ZPNNB
UIosn4Q9qmT6UzzQNOSiRVL9DThtbt2OqT5Y4LCw/SH0tfEzG46+j+ZLLwE9GCyxy8mK/jaRh3yP
fZnwk4XXiLc0GN+zco8k+CsqePBkn5y7MnGXbtlrJLkDlJuYA5lsOlNc0Sw1rqb1qRJUKSVZvwvD
0e6sI4zt85mhhrcHBATcjO5zU6tFJpELcSL/G0uQnHx1W62tX0orY4xISgfz2H62IKYn9dI8WB2P
n9W7T9IkmzQtYyJN7a9YzR9KN7p1m/lXVYO/NOBeb9qjM2LO6kTbPCd995dQIJIVYu/FMutzu9M8
UiAhWIG713bmVL0nrZ2c3MpdzUr0OCvA0fu9+CAdILkhqp8X5eg4S9GyP80RWK3Axf7SygvzjGNn
559lVNyDCrWBk9XfsMdp3sUbOmoX3tEhpg6nfxeWDy6A4wq1acAE50BXhDNWZ58SP42gEdo+GZPM
s0f0hHBKTj3d9C3WUMxEOCYnWg6QJciGGzREpfZeZ+RE/72KF1q/su0ZlYEYEXIY7LF1zjNfg9Zf
Npzs2yhVqzypXhuHEYPdk+XuGhqGKETW9E0ddynGB05IEcFR8JW6buEu02C6DAM6QffkoUR8tcBh
/gd757HcOLNt6Xe5c9xI2AQGd0IC9PKmVJogZOG9S+Dp+wP/0/d0dEcPet6DYpAipZJIIJF777W+
JcsG9i7ofsvxhp3HOd+h1cT7/JYaTGelTl0ztDh6TFRx0y0m3fBJGu2ZZi5uQiukyY+uKrXbu8kx
9qAasO6lce9Hy1PXmkmAGe21AN44aaANzPQ3IZZVLV1yY3nzMa0cP6dXtEWXgFu2H15M/ZQp8ZdQ
ijMNqGSPpHPvjaNx1yakU+U59D9MTIigvvrYe5BD8d4OXN2b+FbviOXhBYACl4ysASfdmZKETsRu
TsCcqF0IkQ1DtHCj6f5hKNQGM823bT0BhjDHjLRRHZ1kXvSb0pkwPCumDRXzzw1TVOasbfdeFh1Q
XBdBSpeo57phB0smzW9CKPwGbNcjNKwbiCXdNy7rjUbheesuzhe8IoJuMdNQdaQPLkTPPLMERnAb
oYXPcJSgz3Du92UW3yv+OyOMPt1iKg9pazJjo3/jITn3DWt6DTNj3s7pl4sy2jOYNiDTuTFlji+E
WGHXuyWPZ9iAF6mOY01TALFxz2SoddW8myFlWF30NKYw9WaZwFAFxJw0zhHdXIMbapfr4xuGxFO0
MEIPgTOyH+XUNnAwYH+PNsKBydHRz4ap/bdwixf3q6Kw9tC9h0O558BjXbgzjPalBqbnWjiHyPwC
W4kDoW9dAnAsBNpWezGRF89Rld/GU92d2iF/h4RekmYRE103GYHVFfUmitJbGgYfqZO/WGl3QRUL
9R98p3cSU/iTeRxaKdZrvd4Le3gTecbFPUWZDp0yqF1ALqH1LbX6OdfyPWSVbe0gKMH3tmzzyAEr
g8QvjUKwwJWCbjvdJnQ6JaF7YOUVs9H+kDHsOkYouqNqFEhFzVMihpoIZu2g+mzeaSWb5lwRM9x4
cocHV98UhhUD0xPOYTScxxwmJUki9l5nqjx863YLBEVO8Z7uF9v6NDJ3sxGeufC9yDaygqmWNImc
v5rW1ftGWr8eXmhbq010G4pUnEKnZcOc47GgUMMsx0eiykdScAJo/NZdxnxxBxG+4pDQhL+4SK4i
TfzBdb0VPSFIZEVTfY8XQfoMMnUDEVnLui0QnusNzWcJUdfXW4tkRhptUoE1z/uDsMWr0zfffRli
w016ri3TAbGa2GZecx6E/lRH6mFwnbNdL8zVEExrpbrX8sRj2widlZShPZaq54HARWnOr0ta0FPR
+71hTxBfJdl4kJR4HT54ZCG72h446dL+7JmRxfo47N0KLo21W2qSvMRKC1bRfCem6XkEa8h+Rlnb
2EbOqtC17RDCnLWIdcCYU2CMqBqXZrir0PVu8r64gy/1irp63qQ2Mz9BFNUaEMdhroFDLep9V2QP
KI0LAN/FZhhyBkv5JyHbmGMo4sOKGLGQMZVctzF5hE0CB0Qri4uSZrdJye5G/upn0nqMCRtvwQi8
lGH92C6BsbjeYazTJ82K3kpUwfu8rR9SsF2dQ6ybUNHn0n+gLamDSKo/7WiCg6ydVzxtCUTvxfEX
R1XbQtOosKE0OE3FoV/H2dZeWG8Gdi8+aHhOLS9Rp+s9Ga+oLC5WWwXRDZ8LvZ9EMug/DLpWbJoG
30IYl+m55xg8l/EfEh0IMp8KWvhRQoFTwBmMDcmhucA/qqT3lGWxtlcc8VudDeuTTPL4RL4lCMVl
4Xo5jIcp9Eg7iajQakmMPZxndSKS4I/ZVIyM+rAGpO72jJ6BCxqFHZ2GxQ2SrChvZ5uQhU3ZT/B3
ORKli75ktCReAccx0RWSCwlEN/GBW8UB1nPHV8to3jMkqA6tSuUGDzSonaV7SxC6MgHosvtmau5T
IgIvtczSvdFaJrU+jpPeQDCfJ/MXqjMQjkT8smTaEcABrFtthoSn63aUPLR0B3LtO/onAMD1W9VB
YMMraZ07Ezy5nrYXxRzxFGnYeniXyL7r1esEzHLbefr0QI9LPVi5eG570fkhfHm2GwYYZhvih70g
QxDatgYWdLPYT2JRJWdnQwFFA0tAgVqkGd/mtk3bozR+UiTNdwwBiG8aAHjR/7oDaLucIYXO5+s9
8oQiJG/524TeHojgCJPEJIzIbSFzqpZOmtKX6qJ3DqdGHC00/DQmJ3N7EXPu3hrrTa9mRD+QLVHp
CXZHjg7Kd+2P1hESb+K+JoC6mRggaU7Jd2Ek+Mf5+btUs94gkBFJVQxUWpVLUIA0zbMii9GnrY5m
KkyOCKXiB5EMK+YjDcjCyQ6UW8+llXw6ldMzYc/DnaiN6knvATqjmyzYJ/B3F7w3XlqaQYzWpFq8
ZO9FyVckvOZharJ9RpX7WoK7O8JGFSA/NeN9Wpg8LtbI7AvbEN0qZ0Mbqz7kRBAy4walV6MaqHQ9
3Uqh7IMhjHc76vdDko4/mOfgk0s9sGt+KCnTKfoIXX/Iw1TbL3PaHhWB4nej1dClr7qgrLzkL2pv
pn3ZV1fpMX2X2aA1RWASelm5cynk/K5t71oG7l+Lhy8SYNhvn07aacpLIuqUHgVI9vUPx6Bwc5y3
wdS140xkTOCKjBHjZPw6Wv5gWkxN2hLcIB3xh17Ey+/qR6nrLqGaDu8XrUB6agwLIx2nus8MthUO
F0c2ESjcFGfNNibdzUU8zqIvOkoj6d3B3DrZghiGMgz/sF1JiSc9pRkdiXIo9NeuG7QdOdoIbqnE
PUdW7M7KFJatO154E2Yqgk68DpblHQz0I77Zd+490ouz7mHhT5OIcUhh4Tmo5gD9wJF5n/mA85rw
kjWWslpc82HMb+fGhFXA+bzRwlQ/9+S370O6fz6yF+mTmkO2aUoXJZ8Wc+tBpM/S4VBFWvvMWw0Q
Y8w0RF/lwRhT+wVz1HTwyrjxrw+xddSHIcs/tVa8D6uYlUBond4LOgxrgZD0mDhT+ug4ffGU4qeg
m+LqAUD55hwONCFH0XgPwuI7xtC9cSrDe0gi5d15oHCvz11vNA0BF0brBk6leIe+WEPnZauCa+F2
XpFymVhe0LT2Q5t/TKXzkHvxXRyVw7bWnPSgke6zc7BKB3HNwlGmLT6JGJl+ZuJF1kL3dtJLdiX6
hBJxvhGo909VX1gBciCbeco03xqNfMOw/Sdhngqm+a+b5fFT3SFVy13kZtKEGgDbz90hPtvpwk0f
rzcwWeey+PCSuXkAq+3sEcZwY7vks87ZzZS07SckOFSNxI0E9VJRj0fJXd64rAWMFveLI9yzmFps
54yrU68d7inmvW2ZnSPK13tT6lwpqnmnr2iBZkjg1haOvsmLgbI/GvDrSJhJWh1mXwQe+apsCNRy
Kybu3YKZISQexFTrIo2FsaF8C2dILnH2JF2EIBjqiv1g6FTdMfRJTB7OOWF3qlVoHAvGqNu2ni/h
MFcPeEJoBcJHlCi/6sH2+wRNZ4mMmkLrVNK78AnEQHmeO7foptDXpUmQOQXUUeIgRWegXyvUZhwq
CE+a73keaqZkfB21GAtkSUZ0kfS4S+tH5brJS6VTAbF0MEHdRgPN+p6Qk6riiJpbF64qSCyyubYm
MgDUzSafN5kimFFw5z1KbbkjouFspvUhSzljI0RzFGgQbRQgOyeH3yCKe092r4vMGWhnxJNZTNas
KfXIzjFKstmeVVPigs/1p3Cy841BUbxxxnA8FDI74H2KtnmIjItXO6xYXbO3RsLdGuMn7FJxu4bn
MpP78AQ8Ei6tFM+LdV+nC9lo8P/Spvt2UjSVodJy0hCIal3oraZ5jvzFKu1dN0Ha7pOH1MQ2VmJe
WpYvW86QjQRNSeZTW4T/LZFNZTDz43016Y9LOibAtxlCT3PV7ldfUc/Pm40IT4FdccDWKNOTljKP
3nnQsdkIDBgJ9AplRrXXIHhNkSCHpZn7nHr3Ja24jfQG9ooF78UMcl2AADyQ1Hnb4XCIsOWaxmWO
61sWkk0WqwBp2+zXThuMTdjsrChcUDLRRCraEUwHGieqFFIEl6wn/bpgotOL+anlYgOL+IP6rN32
gs2NxoV6S+5RjDqOnn+NcJC/tfH8PC7I22rr6jigUn8ke/S+KMifGWpn1Vev+/s6BG6aoDvqi5u1
Yms7SjkMVoAb5cJoFD0156MXEpEFyJJrCI78wQhC61iULeN3g8zCsGH2PqtLqKd3dm4/08wzt1HO
ps0z8QjW7gfjAvcY9ibpYMo4WpV3p2Etq3M3PtBNgl9WiM/FbP/y/pLv0w7J3rIloPF+ucTWvWm4
6PXWJWEwxz/sFFGMYKKuPUL20OXu8wi7lTapr9FMu2Mn4hmUGuMnJsqc4d7FozTHG10GoafrDKzZ
/pMLjgxdaqfGSEmlXmoPXrb5kM1S7WFQVwcyaAm6rCD1eLYVuJKu9NhQCUJsWaM9IK0to5r3lSoP
Q+jjngjbcXhYqvnDIxRuo8mCPzhI6xcMS8ODV+u5HzdDgyamcg9zHP+6AKsix3LuxlLlx4hp8V6v
5uqw6ORn1Z3xDDFHAtDZFpFkw681+yytlR+Txba163dVCiZqRv0tOtq3govUzoIRQX+UDDbUi7aQ
9yaz/W2HpmWrRo/Kpidnr5MGopF6ORvDpI6umx7p03+DraKidtCu9/F8cKwPlWjlaRjGy2INm7xc
3RtrF35OT84qCLEFRG2P6toHR7vXhyXemPwe9wKZEwBPQmZkzfCgplYw3YMxaPkm0tSj1jbtziog
37R0xXcIZLfG5yRoQg4VYRLO1NBq9OZnarY39Ae7pa+Ks1ux88UR/Gowc9vnId2jUgerZebpn5pr
fJBlJkPYDDccop135BqfcwpmtC/v2AmjrDJs9tgieXTpAHFyWPfsou8tWnKaSOyjwqcBaBlRGFFc
5zpi2pPGOoLi7g145lts2zC7oYcJIR/5d3EZ3A5t89PFkANYQ3tCUjDECGsPfu6gaagRvSz5Ngb1
PnYCYyGbUMW56JX0MXOa95zixdEomNvZsWRoXiC2WKjlrGjMD4MzPFqQ1uhpjBvN89TOksk5VP1f
ldP3wAxC5yTek3f048x4qgRz2bl/oZvyrdNH1DMSgUg+F3Lu2KYz/mD2iVOk3ySPKDg3Rim+4+x9
4nq9XSAceGpViS5wseLblD0faeNvjvqGJAYfFtNHTxITTtj2bq4y+q61jWoDgmrEmZ86aGsJLWFR
Tyc6vxlvRJ6/66J7UViDt5J0SkQ36YeWuipozN4PU5oR3jLF/kh4c2LEFBAeYUepNu7iPrnA3AWE
P2en1FnmQLIKMPXBYGOK8FINw26q3MAO4yPJxCyHA+U/alsOeOOT5eN7yJc/wiTlru8eTQQNuvGU
0xXAfG3cm2JxgmhwlyATuOdm92BJUuet1vWVhTEzmbwnR2cD6XTRGXg0wiR7JJ9+aC7jEJ6gyaYU
Q90v+663uaRjPOrK5tLHpaJInpmY3A1Ruex7xc7JAgM1aHIXa/S1FNjKAFY0uHDboWVrhygqu+PU
o4pfaFNtQT0fUfWFe87LbR9PHS0BZlS2xTgUhBYVDY0xq/W6Y1mlLEaGBU4uZMZeMkVtkLlA/cvx
gzk/LD/+bzKhC2kxAiCxt/wqNt7qsGAXF904evdOp+WWXQBG/N4HLf2JSmmHVIfzqZVsH/kM2Ilb
D3VrPjUzCRpe8Z4SX7SBHWdtpla9TfySmuCgTsqjw5/N8H0ZH/XoVLih+xmHmKMyO+9vpogCPE3m
+kK3cxjH+UmLHffJLi0PNx1CxTjhYTiG0wGNMJ2j9aGyXQtdF+ba9ZGIpXyMsErCONrWdjW8GBxr
z25xUzOaUFs574fMMJ8T/qsXIlS2eWmnT9dHWED2hIPEXHBqipr/xkhHRol+MwORC/7z3sKzed89
KSDOEHxp7a7Jwt6aMbxuZnWKWZ5YQFxfvxY2pD03Q84+KlHybJLBcb7ei9KFyrfpHXkmUFKeZbfQ
sylbyhMzZx91fdH1metrrg8lRicnhNe9rDQ0EdfwskM8JQXxCdcvXe/ZustQ/PrYnXTGahWp5ENo
/+s1/zz97+8RLqC52tLt3fU1DRzRf323vv4vfRWnN3nw79dfX+WUFNdmyFq+/uFphAUgxk60PhhW
mittHXunLfQTei2RVKrMKLUJUbDgaJAqV/cxGsknGCOHJk3iN5ON5THSR/Ko11eRCiy22uImuJp5
VkIqzSzJ5xXFxD04LdcTxzzFtTKJMW/VRiUllyHd3FsoW1TOVqoDzrclykygdyhBO291I+K0yiz2
+X3i/pTA8oOibqbjABIknMlrgemQ7kCft/7oFS4SA8LZAfWHrNHxeEJpgpkQ/7knGZFie/Ft+Po0
xedAiy11Id8EL1/Hg6JknKwoPIaFjgzQn1OXj/ap1aCQeaRhb4Cmj0eUNZW75lyI9mRw+cL3+Tci
28M3XKyeDPhO1xsTKjtkHqZBh8SeoJnyhN0TMkCJt1egQRiwJ++j1qBJwAWyt/KQVIMfO0SLm0P4
YKF9AxzvMuUCMZMfEA8hAWiB45mh/LQWcF6wa/NbosDTfeMsfzXHJhKByDTKh0s+ajgOTDgL+Iog
VmZWCDZjYF/Pm9ZL1YM0WcV006/tTZ9EK6Z+2waa15y6LH+eUtblHJUEy548DzOqabvhKEej91xn
ETkAPUbzsTmNkw0fG1ylcrBYFqEvV+hnh5kvIkARHcvwmS3F84L1bztk3ilv2JsVww0f5sUoxm9N
s/1QhQHDTqK7nVMZD3CDavELlAWDQ2w8zMPvkuf6xkD4ECgRfY4NRDNhqkeje9JavdlCHEPba5GE
Nn/Y+AZ8TcmHwZG/TBg35GYzs3J4PzGw3tBxn4MpFSk9IeNuorHgd2mabsGAY1SsppcC8UoSX6L2
gib4BR45knuItfgyoyN7NQfrYF6ipL4ZB94XOSdHhyCLxvocxsRn7SGlKqaxXNge0AlKKVrnr7pV
3Zm8a5t0Mb0gU+Ebo1eQXFV4nDUxkTEj+hNw3fuGjYRaw0kqpl1dk9inJOzQwMvAZN7Ix6tDUgeB
C6OrcEmhW5B7IuJzoVHQKB6W7CnyuGYz/oZKVhsY7wtEeGZXqF1bKOWncTbu6B/f89H0h8lh05ll
JdlJNaE2aQ9gnCwSxCoEk87K+uNIWr1abx4Y4VkHk/+1ybQdyGm/HCfUPp5ecZ7e5xVyoR4qAjYS
nbVTcfkwG/Cxaj36usY7waRf7VgIDREfb5Q7kSYzkEkxt2/tVK1+HIODUyfWQRdHzaPhVXEhqHjb
IgYvUa/wXwlV3XEBt7uqorvuktHlkMBs5Hv4igj6+jvXW+Uz0vNIy96QNMRZVdrLTrndb8JglyiN
GOVvFL949Py8vvQ91iCfURl9vc+Gop8+BWLRYdJ/Wxi657xoz6xcsArIxKOyA4S5VmqgBHpUIrKG
mZi3oK0W3T7aY/g8L6N3jqy7msNer+C/mDNc1Mlgoj2LVaaSy61ZzsPZc44a3amDN+VYwPZyiQ8o
8i9iYfrJOY+5kRDNFNuJr9rcx7QHHWWhRMcBteCQmYALHNgXVdsrPPD/g9uf5/rnv/7jqxrKvp0f
f7B3l2DX6Q308/EbwLoFtfH/Dm5/iT7K74//4xv+wbab9n8K02HkjgoCAqRug4Odfv6FbbfBpVue
q8OstWwTUBoYrD7+r/+w/tPAd0FCgm2bFh0xD4hjR/4TT2n6f1quxanOTzMcCUD2/4XZboBn/98A
aGL9QbbpuMJYobn6yov8X3iQEmeClafhozMsWAKmsUXsoyPtKX404tiCzkrqXZhDIi0G70uakAQd
o/5juCO8hMVFTYFCiB6RvTR/jcg+46y9k6b7uQjzoCCmbnTNRevjUXuaXB0J4HhGJpss9UuDB2Ob
z8XH1FsHpFJ+Dt0YZd5z3gM4suRg4bFCTt26H7FDrmvZsqYL4zdbjHFLj++MKxOk61deJK/Ub4Uf
66MDgVG/mQClbByz/h5HeGcN0U/FJx1XwH2phlZaUOsucvoqWyyaBNrR7u/F48SAgPmJh6wQgsjC
VlWm1aNReFtUX0ClDPVYwkbbmdXOGvrPqkOOhgfsxusslz8remC+aL2ZSBFBthHzYwcaNu1dzeyi
Ghj7x4nWIMBBdsCMn3Hhy9S2b43b70SuUZ01Fn1q/WJ0TH4LugC3HhJT3yT8OReUaB679CC16j14
tZKwUuSGPcPLrHLXNGQP0ESUrzpqtFvD8qU3LODjTGyj4/4pVA3ibOofhqxv/bjFfYPHO96MffeN
VrXcEJDC9Lj0tk42Pmvpp6U6uRJOul06i2BQgNtjt7yXVn5Ha3ifSPFjl+ZbDouNl1WUivlT3lDV
lTXQGWJpypDgL/NppkcLaIuyj5D1+tStwtFp/MEYMd/SLw2SVVpayou6in6QnFb5cqN6C1qL11UH
tLrgiby/nBcGk9zxxlqlqyka1n4Vs5J6mmzK+dbRXQOMm618q4h2sVxxP+Uai5sbie+5i8fA1zvi
Ye1rxJra4nNQBqjzmp1rWvdosJlp6vOzdIHBmB7GukU8j6qL0RTrX5UhsXitUl2JZreRiHdzCFQG
Jv2T9d83blgRZrfKfttVAIw8sAPkQAsbbTDonWObFQSDaWzoTai658oz5wOpaodwVcsnJik7yBhv
6lV4zNaTqMVVlvzvm+vXwvUJ0sSwBpr0OiSBaPUqbSaknBkQIVQEP9MUQv68lMWPghrKkBqQDgpp
6czZgdEVquluVVGbSV2drveMGXzZKrOGvIP+epVeX+9db8pVmL0gIqOqUvF5nrn+5auA217dCY2F
qLtZLQpahdA7WiXf4Sr+9hbsAsuqB78qw9Prbb0KxoFOP3Cw6z7pphfLnD+NZu7O6k6uUnOxis6z
VX6ujQjRjSlDMNuj2MVrYK9idaCS7cldBex48xG6gLqEsX6oGY/TnUTtLlbhu1aMvZ/Wer1TqOKv
v+n1Rl0189df+vrYWiX19iqun1aZvYfeniX5Y8yYiZf5o0VwvM9MC5H++hl5q1L/+jCzGHY0q5g/
XWX9XiXvWs1afGuV/C+r+H+gjjx1600Y3dHkwxeJTYD9d0E/dq9WH8G43lzvXW+i1WpQwQEBQeR8
jasNgfKE3vfqTyCojmFTn/2SztMFYrUytKuV4XqPTEFgedgcqnZ+7jJIgvVqgehXM4QGhXBN5mMT
Ef2E+bAEXHv60/UmjQ3MEGaQrPaKWMd3cb3Bb9T/c+/6EA1t57P9H1kyUe4uq2dDiBAPx9Dg4bCH
hkQ/hKsYqGc/XUX68XpzvXc9tBUG5ZP5vaxWESqieDQYfcD23Ti4ScIlL7arUvrAwObU4zgBc27t
IZ+9h1czytWWkmBQ0Z0XN5bhbsC5Apa6Py6de2noGwXJam/p8blEmu7SdjA/mqsHxl7tMESJUera
hKCGq1mmWm0zHMPin7anjYioW80112P4ekyYq/Wms4qnOqb0tKRtnq73Ijcvg56ygS5M62yRGrnb
UlycxR72rWNdMjQxwGyut3OZwXbIQ76gl+ypNb078MEpAkPHyT1FBq4YDy/dhvex5psIBTjh33HX
aXlp1+UZr6eNU+bgDBrAH4vDUOaX2GNMZKpk3GUMi49a2twAeCL7IM5p/kcojSM9p7/CjSRxkTKV
4oF2xm3fQywxJPVvyfzQxybak6kg0czZ0WCCPWAEz1EmjuYszlZf35PF4h7rXgAeV6yfsbn0SJhC
FEVVGei2WpMuB/I0cj48tytdiJR0eT30I0eHu3c0tF5pzWr/PKJmdA9IxphZjunDopu/UZmnNOOe
8pQrhuaGfissRFz4cBHhoIurZDTs7Fq3AltnMm7W3sdoTqiaqzNqe94jGPHxshzHa7B0rJWBVvHB
MF5P/oYmmbV5aS3HElm6q+FkoAsGoMfwp6X2u9rVbzWLAZPiyoj4WMUjk825VPtOl6/mwuSvspwe
Kbmdb+uFnVAWqXu96rUzAgV0Hrr2ULGCbytPe4/aAk2SMWc+rJwlSdQxd7LvNsxfTAWar20GorX0
liNwEVgVctlysZ7pXYqVvpuRUIIk6NKPtq81yanPcr/SV8gNQ/oAdcuyK+MI3ZVNqzL0DaUHN03f
EEyVI2uzEzu5m0p5YBZN6FVlfwvUZkZrBnOP4zpepHbQTc39ww5plY2D5pufQTLFlI7RcMbCrJz4
TJAGIRYIlRLTeB0Lc0KU69FH8KqEuv0RVpIRNGs1U2QHC9EO1gQWIKshTLUAYb8mlYqiY+CGHkR2
sjob3ptAoriZkCQEFTpVgDxs+5QVJGKsfBk1pL+ppAEnhvyDjziyxg7HRHzT2pTki61/GaGmbnpy
GUtap+BlN6J3VhkRA49W5DT8UTCfZdGDZUD0RDfuJumb4tnQvENq9sdiLJtbll6a6FYHPCofvutx
2syJWR3BIO5FSjakEQpzV489Cz0IPd+ZvFXTvPZqOEbKntjMdqyOcW+j+whP7tDIFzEl+a5D07kZ
ODbpyRu/iUsyhBlVeGEbd4OZG5GidJF5rsBxEc47It+Gi9VO8zZzEXA2jRPvehLbqPBCmyaydxc2
jrlxjJSOU1TCXBUTV7kZSKlqKVznetVhLuB24/jR69wfncCQbR3bAADc9isLqx8nXr5laZu7a0eA
2B94u1kX7U1ksqekkAdWQHODUu8Ir8g52CSKeZxjpQVsuGSLg74LQVsHUhbbmoaxZGMx/9w4VXWT
auZLPQMkUJEUf7ETvlBD148GsoaISrOsB5oIAxF7hrNYcDtiZHALGhcVFr+WBgxNrvNIEeY3Vjvf
0cF7reKWEV1sXwg+nDgEVEg6/La3jCPi3NBHbHrJaDlAE3l1JnAIppN9pa0819Jl5MO2HhTGiEjd
spr7HufIxkBqTIgOAS3NKCnbRfEX/PpF8+If2SXThiHQyAg1vti9eWZC3gbSomtcunoTuLQXtCF5
yogf78L6NGBe3c2Z/T2I+LlJ3ngL7DvVV5d2cKfXtu7BHDf5H6ujpRzh2PCnkiJkTHGYXG+iZPzX
vevDMPXG4yRN8uX+59dNWbIpNNb88oTJiN5rnxG+vmAsut85yofHYoIKtNgAGIeMsXf3wNYtOXLB
eEvH9hn9/HwTNvXJWHs9tO3vFT2JKY1DeNn2o5GtR/+KQ7hSEIwaCPhAEw0yFQLlU+F1LOir2lWP
gPXv20lC8YtIkpKG9uW6ywrJQiaa9V+DM5lk6XQ/44xhH5fFW+dWzyJT5k3uMhSwHYTmlvuFhxcX
VyrHIMQ7yyps3RaJFW5MXV1sTsApM7SttCJ4HRqBtlVmWH7sADNo0P0U8TGD87gpWaQ3GBM+4ct9
6jo2ljx/FCr8o5z0jgxhyFvIrZnr0u0BVTYq472RVBkzl8J7wt2z20GjzeRmqfEeFkRsmukatI35
ZEuvRKFs50aTozrVwvvlKj3uhgwYnp0+k97a7OwuNRnBlQ7B1Abka2aYZjN+T437EKa9IKl0y9H+
EomupCfTIxuSd3E2/536Vju4xgKBpm7pNHeYhTSj2Gf1Wom5kK7dNDwqLXoloTaZ6ZEiVryPmejc
pBH07WEAm7921Z10vCnSsr/onMkWF0GnKIK5WD6WvO1uM5l3xyHKH2sMon6lhUwsC/HmLZm7X7h+
Y260VwVTyHVC7EU+PYwZJdBIA6uzES203gRmN/+ZTP2vZrjpyR4ZuRazonuWDe12MSjt2gBB851M
kU55uo0aOcOYPQoGryZFEApyhjyNqU5VZ36lKUbxjAB35eUhz1l8zuy1tobeWbdpqqVsbVHFRO1y
B2590yaVx+EBvXjqHKxfLrqDluHN0sYJtoUkYLNmHZq2PnPofhmVknvMPGyz8oyGv6pe9ElPtjmS
Qt4w5ABWYZ6Q6zDwd8OdbkA17rLo4GjLpwXbHTpIf2nIxfEmFlhj3Ujg0dn1sE3ObUM3H02K6+M7
h3Vt2gf6ofG5Efo+y+3mqDdue0lgqCVJPu0JAvEZnudIK/PLghucrUo3HzQ83+fGis4xc7AsXiew
U2C4MSDXToTHjJiPLZO2oVyQe3Y04iIPF9esuTcWMtxtiiqC5rsvkur0j5e6wbRphyaSTJQ6hOvQ
sJUA6xIbTwxNlXvAqxsEgnBikhunE8djOwnFqWcd64jhn0RLhmcm49gYZtoMM3qwNZRDIAHcQGdV
23Lxjo2MfiZBGkFrPQym3LU1R5YRPYHg2OauKI+aYn9YlSY7WzM5dGZ7a0Ss4FGI20+ryS4j6pUs
NXIklDAeAOm/MyR294BD6G/O5c6I+SPZAM6ItylVJLkf82NU1MfIxb7hsrIj6YWuTwDwQbl2hB5Q
yM2Yzjd5q7Fm9+Iwr0IZg2B2BYm/qqAoQevFH8tTUdcRahHnNTaP/m9Iccvfb/pGDffbYyIwVERI
l1iPyyy1N1JEX54Fkk8sSOWtuQ5clLlbusZ2wLmOhS2oZGOfvdmsICDj+YtM1KHMUSQWxg++gW1b
+aiGYngd4pxVnzQ14cF3ozXGDw1vc/lVH7PGCbHyNPbFBnS66Vcnmcm0NNTkax/i4LTSofJtI2jH
1jgs9QL2pBW+Zst3HTrEqQkRWFY6W3jWi5DpksuEiGPW2kCrg9WrdS/C4VdtnN+kxHw4jjASnIgV
LmuQliUAFU9TrL3qY/atDZPzCiDopaI3clRstTYEoGkoHofixagVG3Asx5qXXABSu347GQDmGgw9
RjOdjYxRRJwwkazr+ZeYvAe7MrIPMQmmApYzvTgzE3Z8gzQ27QeXe4HqO+8md7rxUNqOOi1dMZ3+
B3tnttw40m7XV/EL4AQSQGK4JcGZoihS8w1CKpUwj4n56b1Q54QddoTD4XvfKLr/7l+tEoHMb9h7
bdxZ9JqR32UAheZAR14UBzsRpE/E1ckNtmxCD8yRyRO5eW4ykACEfXJ0EFLW1qAOINbGE5Hv4x7i
eHeaIH5PKZAgDR6914+uTwrSuO/s6VPasYU1pd2LYYr21HvNKguxNnU4ykAWYzog4BSRmeEdhVMQ
HBPSqoUz3LhyIMKFrcVXMfYzku6h243DeQ6VPP37Aurqv/5K1tLy616XzAFL5HuoMdeStXWR5b/F
HHUAQlel3qhdn7V/2kHFpzjctKmOmx85mDvMUDeWLwS65gCsOT48HSiJQ2+C5zN9QMVaYWUqMF6i
lalNPd/HJc2g7LKXmQ1YlDAcAQXAaeEO2uPEKXfOvRneQlFO3+OqngBVaEwET+aiirSG+zwVezso
SaWtHPVUp/KVXZx8B6tJRl1cYxQbM/mO1+pMcStXaV/BHW4mBL5ligkQBtVjJ3yvh+QGiXp6JMcY
HUkRvBPxHmwwth2i0YJI33+QEiMPTo/MsCn5wCcm6qs5on7GIvI1QoMm+A9AdMXxtxFt1R/iudy2
A1kU6QCGAiggTlGG4Os+5fIZ0kxsJsfoT73R9ifEQsvDMv56TtYfrwDvmPS6Y+53pHMxXKxc3ywL
dUfo5xd1Er5URaxdoGGnq4a39V30ixODUcquqrUObHhtHCKr+yIMubg2rFjvbPsPRD9n7zoyjsM8
YMStPRgsOpy8icqiiDhIh4V4BKL0j6OW2r7Gu520P05jVw8gC+PI1s4xlxU1p/mE3QnllHTPOG8K
tz0PvXGp9LJ5mKl2dihVvtrOrnytC3/zMrgYxluZugs830K4uDWLVD8aRYxSnqUVYzzauQSjtO08
yRGXCpoDRE44FCGVNYcoe2oxlGy7BDT/FHWHwSWo2Avij6qzeYvpXbu00daDV3zR6FfHoX+zicfi
oh+2BCPtYTypbZz9oHlKfGaJwRrrQ8L6sEke0MX9jGNgH1yoVonKCb523Gcvbc1N4aT5W5/UT3Fb
6u9Dap9nuz7XUPi6CpNatKAsrboklpt1fOzIr6m0ntzwLwl43oMw93moveZay1IUftPcePPijrwV
kCU0fPUJvPw01+5jGcPrxxFO7aeJ4o+FqklKBZaxC1adp03nvsQaT6rReozldfL69pp2A3Z7Au+h
p5yEfLcWIFlvczh7y9VoEbnRkkrqO8EYrj2vOSSSKJUcfaVr/hFe+CJLrD9EG+E+dcunKG0ZVJWV
Tw6QieEj+JjS5DkunH4nPKqIhglbWeFpHHGot6xId14EzzD1gBYUpE8dLdMDnB7b8wtbhS42w9dR
GiZLUb1hBuHQAIK4maO4W7cwRAn7ktxJmHcbuH5Ys8t+b1hgqyrLaQ5yUvJN04gasV33KTY0edOV
dVQOmmppyAeiMUjCk7a9kb1VHatlIPvvr/59IX37FkzNHgACY98cxaUWkNCecY+OAz4tN5eHksnW
tRwktz/fqjQkakTWVbtZxwZYz69Nba9QWbeHRFdHMQNQ79kO9Pab7tCaFTk6jDQ7tr3Y88bXAcZi
M9lLo8z3ebpU6ZCA01SVOydxXuP8o9IbJAr9HB5l1D4B5ILh4pQPU00wGnMxAGgy5+PWDA+9tcfe
Va2zJYJEuNa3zZR6w9jyMbHcq8tYhW07PeLcVrvGeAjifLgx4brnZrWJp7zd5azOfDwOD45XJSuj
r5PTMCQusQE8TDac6o2iz3E9aszK3Y+EDxxUjZvd7aJbnohyYw3DXWHIhL2DojIiQ3PERjJigdro
ErY4qAIiT9wJzKPS3Ge75BJ3XLVJi1yDWa7442NTvfeh/AnFxeKP7fOusJsF66/n2HA9BF5XfSsc
xfQVt9cOf5G70tAYLHGjvOFy3c42BhzPt+sRuhNJORz8fhgIGEsmyYYyKybkWEOARBzZcOTV2O8o
rxrIWycLQL3n5c2DCV0VSrxrgXmIxVq3Il5vu30R+agdmEohGVD00pl2KLJrCzHxgTP1VbYUYk96
yy3tBnXDpf+RtdEPPK0FGR/SK3AabscOF481n7m0+hUwQJzAUf+qB9WHJhrxRHejmHbGlY857MEF
WtWEtnHGAv1m5ywxYLgEm2qpw+Psi+B0lxy3kCegY7hAw34pKXdpD54lWHcgwyiNElLdDTwfcCIm
ELoCNSMqz7ROh0fNTDe8B/x+VP2Ui+KEYLejYtOIXE9d5/rvSzNRxMw69Ylt6367iHZHtoUnW2Pu
D909Ee+V4srPYmAx0cRz1g46ym9YUNhYk36TtIQLd5ZxF7NRXSMVbo2pXs5SliNBpsTKzrpul41g
FPAn5UgtnQPy4y9+zmMyG387XV5z5bC7ga5AT/zoVf2uWAKmGsv7BLpjbQo0teeSUnM9JGgzOERA
Qc4gqdu5Y7hXGM+FQOc0ewb3E26Awek9Vp6SdnsKnis7fkKReUQcsPfqYVxnUU26ygCnjHGJaUYt
0+R0p9ruOYBTsJs1ay0d3WJ/5J3GFllpkhYfUWw8C7i0r5oNdJQ3NadDHdALZvVV9QwolEByCjkU
K4evoSJbLUB1hl+xy6SL2rTJL5XbqL3NWgQCdr/FPfCAmVzbFFY77Bh1+rKL06PgUYUkVtjpYai1
Ly+gYULouY9IfdT0ZF9qjTrWNhtjplFrcpKokBGYrTUbBSY69HzPu79vm6TeBMZMaAS2p0yFSG7b
NHl3GMIGSdN/IkVW236RyFQEkFyyXpwSBIZUd0cEsmjKtdzekMHVPSaGgyfUsqb3osvwO0uz2Mem
1V7+mWEbJ/lOOfW9CZ+VF/Vboeti3Rp1vC4lUSEJ3scrLO1wk052dq8Vvt9QC/RXRajBiuXME2Ef
49uHo2XVD3pr9C762F0bzZSHtrM04i47+eyazk9SJs0PBNyDKliESeWS3Q2hUicZAka1bsn4jnW7
W9V6bP6E/Mxo7EZGlzl1tIDZhl2Nz9W0zhxU7dk02UCzPCvfXFXdW1UHP7UwYemRkUPX0a2C3vhq
XNbmZAJoYJg9xPy4RZjeslPr4SaYVZX/YJknneOnwgdI1pTdXuN6InvblR6BnFX7jOLIWg64NOm7
ZwlQmMmv3ZwznfBYzFyoCTyBWTfLizfRyKfZtaafBrmgHtr9um1MQWLahMCJJ2/lKhUfJjMk9SxW
7iHVNZdQAg+cjiKxqcMttprQCQyYxP9OSfQBZi94jZ3GWVtSP3YEPCXudrCtl4rTcR0K7Cw67aiF
BXUvplHDlW+/aZZQ6zafWZ9XvLYeq9i5x6EdNPnNzK2zMjCfM8p392nJhzWBkeXttye/jgHDMyTl
5lL1ASDHsO7cX6aI/lgzt7VtC/s3MZpci9O4kmX0buG2qjFhUK8T+9gl2LnT/hBmkTqwLBvZGPzA
tCAdDL1tDQV908N08LO2/8sB0drzOecTRAu1peJOeQaqlm6z21bLt0yhAviWNnwnifdVWvmFGKZ8
iVNBpWZcHZtwQGAiDOdYm4sQFVZi/MH+GJKIrv9lbH3TRbfH2krYL2yVTdRMr6r8VDaZrZpDcQ1h
h/zHiA68kCTDToiyu23/ZUVxwT3KLywa5r905fspH15tN3+yaVCEQz3qxPSlE+WRy4cQKIJgrEB7
sKP4oHWj7QN6XOzG5k8rnPOcZzc3N//iaX4wZf/JxbQZS5dYDI+VctWIT36WbSlZB42luhOZpVZa
xPVew4RaO08sAe+tiw7bSKcNEHe0XNX8Swzvo5m8N5r7AT+9woY/IJSHOeJk7yo+95pcaYu9rmtP
g1Tb0hZbU3EJhekn8zeKDXZJOhl5ts2a3nHDI9FlS3Zz/T7bKYvJjMM//mkD8uX7hilVY6hXXLPX
DBlhoSd/WMYcJ0FzGuuj8iF7l+w9vJMFcAOqg8i2VfMTJGF5DXsTlGufbGXifXManxvRBie9m6Hi
lupxVPMK0zrxMtLdsu51EyP3YZxybwUmKsdZHPsqJvoiBIDg6R9t6DFkhKDU4Zy6DUHynvdIY3t6
/ZSr/JFPhsFdQ8ZdDva8m8PmppFtsW/MytolwnuslrDUAsLlfm7DFz2ud65d6ReenXOA9e7o2eF0
cVJq/lGF6SZG77l2RImez00+m4bKBAQw7mZtW7dJ+ThXJgblODoZ3D+YNgNKRsEJ4ziU+mGowI6C
9RnqIGAy/RhHRrhuOnSXMTneuxyIL8VWszJ0EjCqwSIsqB24WoQ+rbvoG2J9zTcIdD/1hn1StWDV
qlPUuG9dE7N+65TJHhV7YG2d8ug6A1BfASVSa7TB3wORqb6KIIWJaWC+SbTR7E1fIcIZHx1fXvD4
guru9mlg3/H/WWzyCICB2yRXhqyCE7uF2Q8geC2bm4Rk9eG/vrgVu3x37OXuP/+Bgq/nD5L6Q1YK
B/T/+Lf//eOxCCe86QN/5jEdybKrXsBFFvA8LSIbR9HYFFOMUImJ+J3ZFQ6gKLY1cSArF+66cpEJ
EaFHhdjlH+TOYBgrHHaHRnRIummnGfrO8eIvzD1Uxgg/qAWwVRNBxGSQqFzPptQL/dlg0+4UMdrb
AvGmGam7weDEz8k49CFS1ww6Dgwk0nVmUT1F86bwOtSM6REiXs1NBZbZEn+SGWCSwwGyQvm2ka53
kIxjCCvF7Bm09bfbWGxcvacKyxAnunfFPpf7hLqBDHOIHTMigHJW8VMtwqjOIEc0NQv4es5TGeM1
T9G+AKhxXSgYNGBBx3prNFnruhlCMR27NnJpWJODu6DvsYPG3cmaNL+LdJjYbfalj25xLIycOW1z
k3FxHxBv7NCR7A32rMcoK+ttlVQspEPTO+R4grGDcMiSoguDIB+yM7mB7mFE2x3qqHUk8H9607rc
4rCD4MyK0M9y8T7W9K6p+PBE8TOP3kMeo0eITPSoBX+7Aj/GNY2CbKPiCCNVU1+C7LGIjFeRxH9M
mVYPk84RWcTxncCPcWXXXbLwWG+YRYgondRDIJOtwtK0npRprfOaSlKyiI3yL9OdHqqqepY9q9q4
VGKPygdjffLFIuVXJ7JpzTLDeIy07GZ44U8BqAUmH89aDus4R/k21yzM0pJ8nyDyMsTM2W+FyXlb
EaIQR4HnWxJTXajP2x64/ynzQuaLUfE1e8zmGWBFTH9JkMptLz3W7arKW2+j906+a3KOoYAaWygz
WNtyvIVOe4P98+KY07ugx1x7eZZu7KKitEzM7AKo3Qru5TDjRzT+kk9IVE2LBqU0Tux7mBBFBG4l
pX7UDeOjdxEYI52/NTUkEFURYogk95gg0wRWG3/MVucPTUf85/ysF3F7Sx1zpYQWX4uSYPlc+uYQ
EteEvoScJR7Z/6+j/SeW/b/qaMl5/j/raDHIpXHx9d+2X6r8X9W0/N/+U01r/IelS0vXddNxbEkM
M+HD/6mm1eR/4G3xMPVz7tom6dEIbf9LTivQ4LoGh4ywPA5l3SPz/L/ktB7fUAiuIvyaJu5R3fx/
kdMSv7TEp//P9GPpSNcRkimPxw9nmK7zv8lpEwNXRZoa6056f0Zo88y8JNK3HKpVW7n0QY0FxMzp
OTdK/Vy0m7QT4sVtqdeUiRnBDGxsi5ENJRieD1k7TIvj4KCP1gm7D0qXmFMAJ8MPs+5vGmNGk24z
gbzA0xhqEMLhVrnr2hvTk9P8++7HrjG/DS93DrVCiNApQ/ih7N6sdDFbi9peUwnjMPdC7QqQ/sUs
kEYgywl3qLl+pkTItTSdfd7UDGgBz/WGvFf0Wo6DO5IADBY2DVVQIeJnLJcL2CZiItqMpHRzc65H
M9mmFdSLCSP9aZ5OMtKmS/UsKvQc1si5ZTHkHwMSu/qWmY7KPAW/6HskFY2j2kuW1nLcER8qMtAB
Nb3J3p2OvQ7jH2LdhskZ+X3Za2zzp7T7S0kuEyeseoyUeAjzAizwGFQP0EBuiQsTbW7kJcaav+pT
GxZp+orYaC36WLz0UUztmBFPijmFglNzvdVUaSfIG6lP5Ge70smFWXcZUO5hHBZoEnKeyX4A0MTi
bvpQot6x8oMKUk3bqBy9HQ3rQWfFsqKid3fgXhj5m5S/vY1UCIJ+cPPiQvkpjhL4dQ+xy3glH1KG
QCSHCRt2elIpxCJDv4u6uDynTvGXCTA0VhcHrR605UoSWLAfwl/bnXSknh04kei5mu950U7HMOKX
EWtudDFU9oZlZ/ZpytuekNQer4zRApD2bOPbs8VDa2msFQF51THBUjwO65BSJ0gyex8n8mcE2t6K
vPIdx3zuJj3eSbP6jgd92sPFIHE4QVHHuO6aajM1SJshtYB6DG4QrHtptRV8fu83gCKTu/jAPTYf
s84ThHMZ2ktRGbgMlwCzxviY2akXFGTHCM8Eto6tmCt720QKygFIc9Reab4WVpe+2/USTirXxDEi
TciKV8fI91IxjwQRN2V99IQV4oHh1gbigQO8kixBu23ezYHyssoJXckDpp+R+8czqxn04PjSgRSA
NOG+JUThiZ7YeYfKZsW6iAKz+Co8lR9SMz+i9K42SRnXiKL7reNZv4bsKUYlW+whi7x1pep2oy12
xQpBVWSOIF8sP0eWty1B8LHYwEyJeQ0FEl53aUa+ZWa3AQU462DxrIvGd2TT7KphaAlsSNa49UGG
1TrwCkRgNBIfMqk/Bjh3Psb1lxkE2WoeTfIlpAIYPmb3sQ2gtQX6mwjE2arSvx2Wt40zq69A8Sag
VtXmU2vW0dFuatIyrfqt1woYQov6VpVIst1YbcMibfagF2JYlVQIqsy2hVesWUg9al5u7irZXEct
jnf9iARvhUGPVylstjFmfd1G2xoGKNBz+Hy7tuwuWhnuFMK2bRVob0VcktCcPzcOLhtP7co8M47/
vijJArSz1AfrxtcqcwI8vS1DVCuhq+TKx5zXk9RdA+Z1WNcbfchksihJMBvCpzlnBtBbWGlhMBhL
bODeqYvnmkPbJ/ZmOw3dVxeUHQpS700jY0+kkbNxCMnVM2/YiBhX+zhdu7ZOzp05qb2XyouyxXC0
HoJFpGwaxNUrxXb83//aBg6yNWJsRsZvSTSdO66joymRfJaJq465eUgIlvLngRY8tlh1Ub8DG4OM
Rvvt1wmLKEITMcsRTHeURhuyAyaqogE61E4FP1GjunWdFljZFvVvx4dUSRn5mUOlA2DrzZzshHI0
3nXQ6fkdpM4KofhVEynjJZf4Ls8ICWOBSW4oEgZGg+/c4ADoRPVcZR6/lpJKjFXxN0FK09rS+QGx
15FR9TW7+iuo7sd/Itl/EuqklA86KB7fLty3KMbi0Ay9JKvG+aM0nbKKepnlFU7NxrTZNHbFJ9da
z4Str8/sBryNYfN42znE7jIKt7xaEOWXXnrqKta49FvkOeymsD0jfdHpIpPfwgOl1loNAT2LTr20
inabFcFL5ITJWcgcIZLVnlsdXrwZykPqPCM2Q4doGhCgbN0Bz4mwtmh+k5AImEkN08FzysYHTzms
jKEdNq0q/trLanboyQXxUPfq9gfh0OG+Fp1kpVnVG5iTqPxV7Vtd7u6rxCbqI2VNYACJ1RNMXP0I
QL6x9b00s8dphvGUWbBlJmIC1qDz5rylC0rSv/AHnsocM51RTDcAV8ir62MxN8UuHJkvMPllnGp6
1q5Q5k7rUZSEufu2JDOCLtjHokFqURx1TPjdxGlAcg3cSCwbIfC8jWQ3iheBDEG3hutit0m4sVE+
u3Pxpufr0OgfmZvDg3HN60BWGYSIFHgDHvDxEKjxc1Kiws1tbihznvOghCtBX8zEKbPnYTWYZ5Bw
gF6j9jCokqjamO1217RAkVESuzoDKWs+pcZygRPmC4vEzChPWs3dk9J3IRtwB9giIAsW1JbRTfkp
r9o/sx7csxlNgh3i+pnNtGQAXnPkNyHewfjVG6XY4YL4jLVW+nY65IAGyD3Po3GtMtaUWjJf+zGa
99K2HqgRP+uSHZuN0B+8cVsvousInjersLEvl4Aj9KgaAWcMcPqVM3X51uBd30D3gb4KB9ium3mH
mupP5lX2ynKiaDvmxpbexxEu5r3yfQwYGLCV2c7t5G5SVEnRwEq4zCDxLBrkildkKpr0oUp7hziO
4sI45Gzr5g75Y04cZfehFeI175ntjAPIkVaAgwgstHS2FkOiQE9UztouDfMvnpxdNLvnWTlXHPd+
0zUvqIEwkxrbeKGJwtZtN6UHAqq751K+z7lo1jnNo167NpAphRB4QgGdGxv4DahSeIQQmlzbBh5i
GJWTb7eLtqRRP7UcT4KnEMvOvXSCL2G3XFDleRx2qTedmIGA7EYZPE0l9YKU2qoSJtfGdHPrvLl6
KUfdtKSq1jGZdNJE58KwemfFzwajWtiPwtvKzur2bk/b7Ji2sUJOcXdG3CVs19gRD9PZzhFycCMz
cRzBkCVp2e6I78C/LJoWhkIB/MwiEaca/+BUKdfCzb87MWxHuy6YYAtx0TMufpUqjyt8YFbfj8NK
FsQ/psm4SdSCJtI62DT6h0BRsbEZ+rLGDvcaYSBDM4F5ERDle7O2Nohl8CxnEF9tvU/3bgPFvA1K
dDWhD9o0eWCVDlDINSpMXnZyLsuI9MDlS0yV5JhFv597Dgt2ysxSGqbFAIK4HVvTRzp8wgkzH7Ux
Ki9TaRYXAbvm0FnOWrOeyy5+NeNRXJNbCzhj5QgjWYdACaf4g/yc5QMzr4HrvbSTJfY1igBQ0QEi
ywC0Dd6r8WHkMk9ruLlzczMzs73QVZwiO3YvHNjvM4fjrqmMM2JINDIICUzLdDZea+s4TQjBJpyx
fqRo2paZ81ySfI5W19yIJTejK4fCnyIS54AUOZvUCSH+d/qiJEMoOywODidCaFi6iOXNXqP0eGLs
BhaAcwC5IQPcYAmZX/xLNgORdVkhie7jnvt1XU6MFocEHZdnkc6qe8EaeEJ3lYS/UIkQd0OdofXi
kd2dP+BPHiPOmYq0FOOnaJAR5i049B5yfNEYDIoZd3QgoQKPZX5kLwgPMlLUW4oWalMYgs4pQqKq
kSs38xpUtvuHgiPfODJowP5T+KGk8rIjhKYaJAFw8XZIPgNXZdhoxGND+buSLn+TFJ+FrXZ61FFr
FiZhJEzuLVQI6OFq4WtNs4/YcKwzkrzWpWW1dEHDe60mn41FiEUl+bGldWfd7FsjTQfMoYzZpwAY
Y9ysvrgHQYFYgBXUupAc4qlm+ksYZ9+Fp96E2pk2Mb9E8ECTLe8QNihwW+cua/hoC2EM1tDNypcZ
NvHeq67+8YZxN2hqnTeMuBNqvy2DyWJDKtAh0cJTrI2HPBDiCLqdkPqApNJ4kJs51l9Y1CbbaV5W
nJDUEss5RfwWMl27lyL026h/wtzOOgO8N2hzBpWe2x+SIvtO4wBUT7qwemX+KPjkUMvcwANFm5nl
qpHrsL/JBrDYzU248zVq1eUXVkAG4UMaieLsk2o7NLMLdWA/8p7YklZn7NzRjzXvKVDhOQrkWzMW
h1r3rswjfzoj54NLLxxhSNO5P1hVhrzKwaOcc3wcSfkG0uzESMzmhVA1E7Xh2HPZ5YzEIo/pJpl1
3g5/28pxi5uRufnKYmFvoKMJYkK94UQtHOju1lGlGDErtLwhRaAdPmOTX8nEYxUyE0A33uBsHzlH
mbAO3J2kpe07TWf+N71gLtsvAADwi389JwDoErBtKiAvp8iAxDCc+ual78dvLWFuoIcbraWkUHr4
xBkFDBpTh13X6znrL01VsYtDJ0wBcO5ZLaxlw50QBhmBF3/nWO2ESKlGpm8NMJivltHfbDQ4ALLy
AYA9oGkYfRIFCNl/r1r1QZTbNBOMIk6RhUlv6stvRHJWMX8zQLvbnpmTZ0m5b71rIn5DjLMrK4iK
AmBRQ6xpwlZRK5RcSPjgFbrowml4h+7FIzvtRGV/dfSCnngxh/qnKwGqJea4VWms9iK8zJOLEd/z
FmoegfM4/jMdJXMyWy+OO32GAyrAsAw3kLY2nbDuztAdObp/EYtfpKvvk9b8w7bohbxKNIKoNs0J
n4+ZEEA7hwD1QMmSoTgbZz27k9X5Yy+DykVhAggnR+owuqg1ATtpPMx519+rjE0j0t3GuglEgZuc
SA7kxZ+6VSLeJQ8IoWoCYOGkWxbzg4Fd9DRee23+5KTm2HblPRZEkVdlQfoY172jjSe7pB9tsvYW
jdzmhOuNTKJXqQF2AJ30Q5on2qpZ0AooUoiujlehVS7o3HnrTcZeadMmGfhBE36/WWLFaI77Wxyg
jjXSI1OnD45cbENRcLZKi2jkeEJkwhDBc4N7E4RoGGpwSBy8UJUfi3I8Mjf7I4AwxlFN8FdrfHqt
uFkz+qpQnLLBovwVyNuTHADq3L01GqzEJGO40xW+29ifhgUGLehQck6/Yxi/jKF7QBrC4UM3v0J9
vFp+QluSNhDUga/b4y2yg25tuoGzBkV+YviKIhR+i5NfRi2Ijz0z6j68T4Ue7wd9/hLluEv12nyc
xj9NG5hn+kyQ/L880dWpNSC5dB+502M6S6d96g6Xpre5JAT2gs7k+myk9dJ5PW3d2D+UHbx3slHE
qh8G/B5gWifg9JMQ4dZuhL5FGAk30k3eoRWDxmlQ5WY6uuUstl40EF1ro427CyXR+1B5mExa/DSW
gDVtRubVsrjsDK9AyRd4sPFU/DBPztUT8dOyl3CHZthbxpNV9valG8cFn2I2j0PZPbYkerHupZOf
+aRGs7nhP9f20O12teG8psUf0ZNxGDm7Dqdm1nYPQVaz7J5gH5aq2JPKnK6HikM/CgLEUw3AKDat
cwvfwrFcUvvk334Q+Ybst3mgOJ5M82IH0YXYp1PjlGo1JAgqmWusBMbr0yiYMtAg52yL1Vjf66b7
bgk0gLrd/jZa/mBXziXWsbSiR3lj3L5N3OkG4OvaiuaxbI1fg741L+iajNAbd9qgEcwSbpwUW344
gF7vT6Jb3gnZmWusKGgyp5WHITk29L/EPr3aoQGktTkHNvTaqoXba1Pt9tK8ufp7WUhri0TeNzpd
35foogKzwGu+sAl1kI8g38yN1QzB3s7U0STmF/XnQA4jQnK4QVN6AnkcPuo6kyprkta3Xt40nhaO
b5wghZZSHyTQofrUk9c5DlHHtVm2ZeVq8Mw0p6aEnFYtVE4v4z/pguB/rnND+nSklzpUyKm7/gdZ
XIWRsQeLy11PXu6hEHrxXXrUq814mfDW7oeFWNqHDp5bt7ypLowOqPFnWMG2y87yLwPGs1jyiYvv
xd3fdkQzT8K+JZ3zZNmXqvV+ZzgqWjtizlUjGSjetfT0rT1AvSyGEzOYe5tWPml88dkLSVOujM1I
A67n0aoLm18s0kh6mnKNNGf0pSN+ABc/eig8N0JaOJXGIl15yH4S0ZAdOi8RmG5M9fmnS53P0eWk
65jYlhHu89AYnrCkpYdKu7n2qQjEt9NKan+9JxIJ6zqTsAWS6GIdsfsb5gU4UanycV9XcIHbgzQ7
NvN06kTrbpjRMCGwCUGY9adCr/Q1MkdrZWXjRymS+VKnPe6DjvFhZwzVnsfzUdng6NP8CDoud1uM
rn2/TQiZ3NtleOCnACIDw21V9kRi4l3btxnlmzFNPBhA1drlHkAUY/GmeuKQhSie4H+6wNHrtRgn
pl1Kw3cfN6S6eIoEDTi4+8mmpVsmV3M1ACSK0zfSEmLccszcpWJ6OJgv3Qj7yItCluQzr8zc7MRE
fFtstLsA0IVTwH6i71DM0AdvkVIg2xss5MNBvQz7IODqB5RWRMhHFTeiSRHfE/3EzrjnVzlEV1g7
yTpIaZfiKkVsrv0iA7zaOnvvICETE3EG04vHOlYEDOUDSo/cGrea26oHO5wPIgC4x968FvlH2CnH
h0qtNWm4y/XwARtUv3MtFHgyBYll2hU7jfjgJGG6Fxg3UOSxKP+XLAfY/BCmo1rPSTut0CpuFJ8H
CR9QE9Bk3KY2SHbasmr0erwtsM+of+rG44U2v+fSek48EmxFXwNNnfEJw+zweX+Q3Kq6Yqa0hIxl
X5DZ3Ue3ANtcK108BK4ZndxsQE1M9hSzdOtmMiypQdBDLFgkupX30UEYiLaZV1c3x+b1lngi1nOU
mcgY+EVnlUVaeF7JfcpsfKyZln/rBQNvLX1ivT89Oa1z6GVGuE343hre/Oph8jA1rEZ9/Om6TeIP
eC8vhev+Wo2KNtnEk+zqcP7jCXpAqSD1E5LK0vNvmY3iuOBhcBYzwOkIoUm6+K9rdKcu0NOPrnEH
qAhedWLa6RtNfQ9mjU+ASIxti0TjwAiO+JQZJ4vgkep69t6TAUVB7+AXl5Pa0THS2xfyb1wMxGdM
MM9SXfGvI6ra5FbznizcdaI3i2NglXIHXW6XGyVwh7Ign86cKVXRGuJiQvS/DxjU2AYcW8ckCyBg
601x9t/ZO48lSZW1yz4R13CEAz0MQkek1jXBUhVaOeCIp+9F9W9tf4/aet6TvHZP1amTlQHun9h7
bRCjRm6SPTlpQPPwSjaMqRTZJxNTiLbnABnQV9O1Rw6RR377ZDRS7RuHZlHH7Dfirb/wq1DPAbas
yUbSYgaQzwK+CeZr33zIKnJiKhBplPUzKpLx5LvQ/5zyLjOhXwSpGvnYSOh1VEyoSffqBsEl2IyN
yNlE1HZYCEr3Cc2viHExgoJGGBOXj0i3fhI5vXdGtvXIl9w0CZ79luFjwdZ5M9sjWPYUvhmwprYq
nzH/FTt7IqgIcZT72JrD5zj7b2neKOwN+QaDbLdNvMkMzdSkHGQKq11uSMyAHqg18843++bsEh0q
8IY6MQVws0LL06jcoVpEpVqCF45Q2wFVEUe/AE/pD7zOdVyEuZywziJ93ZDKPu4KY80RI3ThocOp
MSzzR4CBjE7+qJfmFjx1fmw5ORUigrsR5qgGiL0tXHRuvfybsVisupEBel3V7EvApiHgD4WnmhPo
oAfBUI8tH6EHDXEGFRtzjd1jl1uQn8eUMs2WA4FEPZdMnZMUSxgSb8DRCdyXyNfRzVKOv0EhxkPK
ZgqRJ0hMFqVb7Td7TDX+AV/Soa0Q8y9R95E7O04AeuwyJcHGQbkh3b89CZNHnddMTtfZtw+hMJ3R
trlZX4eJTdxdleM1UxiZyR7MN5DkacED9YDqG9lkpNjXpd1lDG4I1DJOjDAehiUAM+rm9Tl18fKb
hUM2ZYu/jPKKbLZiOhSpdA5x42yWzG/PZmF/leuJEBHf6jWgru2E/eESx7dunKkHu096VMyMpexC
bD3tvSvOGYAZ1A7kzwxa/xWyfBI9H/M0kUNFjNN26Tu9HTrxEnepG6ZZd+tGTDvGDBs0wRACv4Px
jTPtQaDn2i4lfthshpzqGSoseqfc50IfYi0e0UttBtwch6i2N6TsMAKYpuaOTjJz1iaXG6GsJd9b
jyi6ZTg6zvpg15gsqX4sKJ3P+MgIwYEIFLptNIYBxPc+7cwdtHu1i3MqRSIJuCX534SZo+ycXwKu
2SLVdRSwwNHfkeiuboRZgJXXN4DF4kKf/4thcOZFDjAZVaC2036xd9osYSnY8b0UXn7DcYrDGHoo
AB53O48Mf1AhmxsKle+kBxCetH1xSRlWNRPVW0xpy4A82aa+UR/ycfih+mKToNCDp+Vy7hH1McIw
5dbA+wydyn7qYXmyLV8Q+RXDC+IhcV29sxqg+C1xNDelIXCpo2bKI6AlwCRCCSzuPDKrkdmWebk6
wjKtt7r/5WeLJzmZ0D+z0joSzvudqPJ+KGSwc0EfAIDU+CL7Qwsc5Gsq0fB6nu6f2W49N+gRoFNx
GxDKuT63/Iwd2213enafnAQJYVIOiKd0uXYHSLTSprsb0/PcJF2oUK7tgK1zlYAWQbaH3q42s3oT
E66ECAYRvA/0YoyG/KrWpwBnBGBJy5nRsvJlaNNo7wfRz0RKe25RA4F2IFvBVl9SmASKz5dCxVbo
atqtFY9Q0YHUk3T2xEIfbQsBoFO89eLemoMRUEdHaWeqmHhiXAldRwqfO4txx9k0h53+k+aMGikp
+UJLfAkGqsveI99JJ/SUIAVCK+PosGIio1FYHl0PeZWXRJ9NCktBDu7AygygeeGjFm4GNG/kARHx
q0DHFE0QElZS7xGufumVSNNlEAbAWm1Z0vyO+fLeEwQUjpWBainChOdIgjGGYTuQZsPuA+WlmR9m
W9ungLzRTdWS3ehm5pv2Zv8xM21q0Uq/KddO90bowGYlmbArD3wMVpc/D/Uc7Uz3wQE/aee2uU2K
jhfaY9dJXAvXThP2XpzejOU0PypX1XujZaNqj+mNbTP0wau+igP9drvoEkFkTWa16V6BW5c3TL2h
qUVhMxCT2ozNTAHNzs0bKRr/2ddcYpZG3PE7Qh35uFGbLWnBXJi64JYoszA2bRp64I9GCjAxapBJ
kUfz1pukZc/cdbvEjqBN9kTv2QUJ7um3Qkh81pxLBrhUDKq4p4GCHT32jYdkai6euRJw8hUUNf9Y
Pl5vEKkJNupkL3BLnNrY3zRAHraW752UEsMqFKZophaHHwSGOLKt/K4K8r9VQmz7Yg4PvZ+/xXj3
GTr6bBtnqz+ikDDHqDx4A/4Xm4yeTdAhBczW9fnom6sXgf24hUxhWBt0UkRXmVaenAgpgRWFXTdc
uqV7Y4PA02l/qDTpjotlMzTsKHKBthxJpK8Rd8zxeaT0nZte39UyYz1lcm9UXTvwW0GquxZoNagN
yyEwn4UnloPvxUdSHfdY6loAouWqiR73kvD6A+GN3203JTc6TJvEvzrSC66t775VA0zn3GbQ6iJ4
2U42eZ1QN9AdCpObjlXlzrHRyxhmDbaJKXx6TVp4sll6WitYItTRYWipW6AJVnWMe/lkJsY6JOWi
6AiYmJqeZ9Mvm50ZsbkoV3O2BR+8YH5StUOyb+p7TQjR078vqp2DjcVe2I07Z7sk2dUsewhGo32R
Zmbt46X40XPOzJSfM6ruqX+wClfuXdI1mNeKQ+WMOetIHOQ50KYsqQFysLFl0Sb2YnTYa7Dm7aul
u6RtdBiyxMQYij3A8triITNbfdt2wdbVbX5Te8kpWfiX28wZV4VvfoL9pjfBn0agQW18v2FhmZQY
dvhimOzpxNleEvNCvh0zKoyp2OYHFiLGxapGHZpGSkryYFSbIq1VKMeIMW+p72sV2CdUIljDEkVA
VDAjAEcXZLtEqMDAfUptgLSZiAdgwgMIdLts8K+btJy6fIjl+Jw7bAnnNIbUMqkc5Tm4wIne0c4n
sO72q1gEGpx1mmabeXAr0+LqU4mRX2Y/4WQdXhDO7DB0fKTz6F+KyW22vh7OZGZIbGLtrSy7FbSL
X6nnWVDI7ckIWEzA7L17WBqIWQEDR9NOIWOPrHad3i9pogfEPIa+Fa0dPxhjBnsXGcbBEqSLRSjb
YyNlQhR850banV1TuAxfWnZUDp/VoOif8tJEfjVPjARE5CPc6L9THyKpR5r0gyO8g5sRk5ktyl4Z
NvrAg4OSvMRi0dkezXeA/hpa3zghiVlYOoSDyR/tT3tfoMAvi8zeWU781fANXYdhgXdRWI8aNt0d
mW+XaY6x8afC2bt2/xgtCTacaaZbyO35cVKjQQZwegy88X4Sk7xrBYVVY5LyEYs1yAI8v2PlTP/J
YhuziQFBkQLhldyPWYDVKZ3ktI0xR/KzGQZCDpnqk3yw7zyRbnGuz2v1QPgyXh3OONI9ARe/qPa+
1Whb5eSTeCw+gMjZm0mlcpuyUD555FCYOWt1XbFRn6v4YEKdP3o5YAcbDX8IQPDRIZ95S2S43HXt
ua/9/IaTbdMQkRXWAz4Xqc3XRrJFqY2CVMCZRz6m9gU4QWR1p1hXldSgfr4KuetuH8Vjf2Ow1Nx2
dCubkh5eF8GFaQ7QBULqVkHCrFZ0VqOv2KnInKFR3VSOTZwKNorQHcV7u9SfdTLPWycDlBY0nX/x
0ZKvMSVfZkbaTWEV4y0ryc0YsCfv5uytZKa7zReCbkyn2PpOH20qz3gesJ1vOcCg7szZey8HsR/Z
bbL+Ck1bcdUU9LVysJ/ytkJC43513viKDN7fAT326CjASjuW3LjElm7qjlIgcby/Zdp+pNyteOii
aktHFTo5zrkoqwEnwFFbrKU+YlS92EmW7ckdA6/moQhUU3LQlfEovIaZseXzlkYtk2hXU5AupxI9
tlMkd04JcUBUPB+Krqd2ffum9Kq9B+FuVy7sQPwiMfYC3+fGypp1jGn6FJ4C/N/ya/tWd0obmW+D
EY18rnYCdTA4P4u8uppBAtXfxi48gXGDeh0CJFg8lJ5Wr+67TFlhPtXvYnaDQ4y/y3SiiyOhlRuN
iXXO9NqLoMqd89WHj1CZ0V/M/DoCMV6ZxmWC7rXvBC86cdBlk1zgo9yitn+NIt+BHZI0mxYOjFOq
48InRnlbwDyvopt0eCoKNrGNQs0DjWFNCOMhgZPmgeWpH/Kqpi5M7qsMizW99puY8r1b1l+ptBjd
ueRyUjJ5dvRVBHN3HBFXHFGs0r2r1jqaWfZJCf8ip3m6w3Fy01RiCyuA/lZ6zExM8coeAiV1vrdo
JJ6d4LWMl37roXS6r6uCgqoCLMOWmIVFZh0dhC+swyRSx4IYADtmnMXwvYm7gPWaYPLHj4/acTDa
+APN2EpwmvW+sth/jusfNwf+SZld+Vjw0gX8gVnl7/SSRIhTB5CryBVCr1zntm2sj2nOnC6iF9pV
mK7vWm4RzHzo9gZ7O45jt+slI0AMeYdeEAIbd3XIurMCoURWFM/6PkuzW7vPGVYE6FZj3NrKhBmQ
qsckcl47hQ91qTlhE84j6pYBl41VPpbxfNQO5FEovD06y7FmPY0JZc7kniAaZGoRXHHW0kWrH6kD
iYa0MxyckJrApfRF6Gn3MwzGnPT12rrlN9CKuWI6kT7CCKd/L6Mehp1fYM5SXzDFSsaq6Vn13quf
kpKZMQwFk8IXO3c/qcNpYbrilFtkDo7OT9oF9RHeA69sKfCCTKEr1zi+9e5Up7lmfwv2N94XGKQP
FjFZgfHCXOHTS3FBBKX8nRw8moBuigTRmEP51GdVBoWbDx8pBvmNwTGaGqQD0OCCbsiOvFRvvu4a
pu8mADx7zp4Dbz5QQl38SD9XBd/ZNPWfte0/1xmghazjDeRCZZ+PkpOjcUS+ilZXeRtQKEADKz5K
3bu7Bi34JYHKqwatLgVGMBwsxbANIhJWRO2IjWm/5g6zhcBisTCD0XZz3p+WZp4X+m42vPwJAiIn
8Yefrrmc9Rycjaz4Q3ifvWkahvkpzpKw9GBtRw2OcAGpYtf1lRvy7O78ydHfwCAIhXPSrQml89H4
SNr4vcuWaj/Aq8UlWTEuykoeVu4V7Ln8Zrf/IAmnvCCg2zZlSuS7pZuVZnckyQlrIzBPoHwFj7XA
r5RF0oO+Id2tQy1I2JLMduhkqu3Aan9XL9ZTkOqTXVn10c+J8dYwctaGeV+lvj7GA5QYiqORewm0
colnA4bbPZwgOGHp89ji4U9EilkrteRLimWKodZWDwShJMCqiLxc9m6nkIVyPTHxZ1KHs/NiNGDZ
vLwHfGV54SKfQekRmgNkrdfWtrcjkF919UXsnwx4M3V5Rl/13OXTxUwUQ/yRw1HVBAFhNiZ+nNeE
eX8D5tgvXicUf3jMW7RjpL6IYmUGeH/qMr60EvyKiguLSyUBicy0ELeJE4Kn1MfZ3zAOXddB+LSC
gDQyttJDRsYLhAi0Pj6LgaUnndsu2o4dlrqky3RYig4RiUPMcsM05w4/OQKA8buLKT/ZFEXILwwu
iLS9d7zgBTMvf/+sulLXMK6qa2crXroG7aZKkBrYFVKJwR9YvhlGccFPxlkEh6SwAmr4uD0W9uPS
RLdNmkI/dAUC55W9SAjEL85RiJsmRmw1QfttM5NZZJ2gVe/NQx8jP6+Rvpb+XtjQcHD7xCDhp5yz
pYwPC+/z7JX/BrhbRLorIYqwez22uNzG5DHw83YXNCtmwSWxdfZGoKwJ5buu4RVOzfBQVVh2+4W1
tMsEWLoNuyreViYtf+Uc/2UkT2WAuh3lYbbXI9jG5ktbGYBk5W6SOikglAw1CjHjQIwaWz4Bb7Hr
f/IB3gHOnTIeXAQ2nR3W1XjnsLrflElxcsos4kxDQ+0CPYO/TEAqaUeH6tOyF6A8bgajRxZnuHlI
/3wew5a9IInYab2Hi/chU/HdyGwkkIq8egvtFROyfteq8VSZN11JBdGwl6dXLNXLpCGR2varpZJ5
78rxNpg9YsRcPkihvINPUl1a1HeRJBChcyq2iDb28wl3Q+WjRPbY00dsoobCQYcW0CuPYl3n0/rN
sEbm1L3ObfHTT3m7IYC23YiHCQstaW96OaBXDp1hGgEMVw5tCC0+S1oGrAEpTuVwXjLicvwIU+bo
PhHs4JOuxZ2hcCaXovnDVJm4g1qc2hSqh0fhTQHjr0qPU933em9WzqM5A6DGe4kWKpFnNIaPkVm+
uFT/Akg3BNV9mn82Rv42JKxZhUyfGL0sW6gZ4G/0ejvO/gXrSxeSPYagkJjOQuOtLAjMC6onk2zq
GHAThd98j4RsK23eXMO1UHogINJNhDg6f5nHfNpDaNp8jug1Eme8h1Vr4Uzj0hoVi4hK4gi+jS3r
vhLuGBLUg/rJIxeMQ5sU7t7g3QwMAk5q2N2rAt2tDpgAd1ZZ/gCpOE6aZTm9tUHoQ9jJAkWv+EQz
hhOA/EdZvMlmBlfdhl2N9GQyHyiJD5XC9uwa6gQr/NZPoGME5gJRhCqoq7vQR4qv2d/78FFzpriu
Ts4uN4DttLvZpwYb+t6haBuyPciMFU7/O7vtBh4EI6A6xkAxB7+8aAWJu5wCS/pEfuWR0Ugf5hqm
ERVyMjvf87Q8UEe9Au690kkRXBa/Lwsvug9BIKnTv6TxnnzJ/IijA0YCuknJPRM9xN7wqiYel5u+
6V5MEEGQGYrcujK3f7Sk+xWMApFKtmx8o31OFQMXFgsyzn88b6KYY8rvJOVNHcG6aEz5mkIt6heW
heRnCpcVyGIA7svvavZNE2xNwMQNIy28f2Z6IrfxmhZ5w2eNV336pSnOt5kxHynAk12lFcs72YaU
jHGY/yTafWDsyFPCmUuelsWgOd7i2zuh2gUuV4LWMDG3oqgOxK2byHeEpCx+AshTLeo9N02P0Pqv
Y+OukeD+PdIHsfPm+Zdl2XM6VvG1JcPUK+SwDteeXILjwtZQ3OqY6HP6BSWmV2nMp0i09zYX7p7g
KAmpgaRGQu6cyLq0OPGBJL3qilGmZqFJjCEqxDon7UXOO5jSPz1g+X2ROKeptN/qzLlx7fiR0c2q
JrVIrt02xXhvB0T8Zi7T8QDcGlOQitt81zGkWFS7A13GPZ3GAL2mYk1JPgeK0T3LtYbhZAM0GDfK
Np34m3dscCP4G5w0nheSxb6TZesfXeIpL/MEWtznPsUL/ibVYMLmZzhQjwamEYJDU/INRkt4Wxc4
whbsQHsvSmAvc3uqSjc92L1l7qvYubUi1nLTTBph4GG5jgYCuI0FNakzMGdmv5VJUvukC7/cuAej
EDyz5oNYE2Ndtwiba6rk3myz4BzlSt01ZjnS6NFW9Qn2zb5DUcX8wx1dPHCp89Y2NZnlowssItXF
pRvRA2b+n24aempAU+zNROAONZzHIXH+pDBgAfU+UWT0Rw0z28+fxSxv9ZQRniPeYSAXW+ViajOc
EcObLokm94WJGRRphzXAHW6WPcVftveM6gb16B0P0j4paB2bwXyahoWxaP+Bubvf8mcdxsq/MZmQ
ynb2QyMDQ+jI9sYBoYpbejS3H13rfa2EWmXKYq9spjP9YF+TGr9KBOZnsfC2Ij29mQWhFLHq3vCI
jUwK7PLy7ws+J3IqMsL26p5uJssos0yyTqdipoJ5c+3uaAnqlwBsaeb+6aeaXzOKZ/CrOyDZmjag
u1H1/EbEISSWHOkqCza2RBRJrJtRIttXMWfqzqlo+yINs6Cvl51KS5ql2bzJ2vGPqkyUbC5bsSQ5
5imYYGE150nmWPbT4Seyp4NUB51xB5UBE4aUMTOk6Yh4pwHqHK0Dhe5PzQYfe8BmNtKfMV3V1Tnb
BavvgAtaZwPWwEHG8ZPWboXuafyxnYJZNH0Nh/EP2QofzVjug3S5pW7fM7BgU8w2XIjikRBzqDvu
J5vxLfXI0YDF6CvxVOD2COOuJPB16c/FGFxTkioQHUdPTWuFOHTWrd1yJH+t4/1teSwRXUc0fpUR
I00NWG9BXwKN1ItD0+E0HAva/dVIZynW7Q0MgmVF1kERhAZZPOoMD31X8xkRBLmLfXn1gRrXkFca
Fe9nd9kF5rRGahMJIKNVy+kycLWQO0alPDA2w40QfeC/Is5WXHu0g770IBtw2w+Pft9c/Zodc9zE
b5Fs3w0/faXtbQzz4FvTg710z/3SnupEP48mbAYmK5DNCpS/oua8llSko8qPpqquFfwPhETsVVqi
xEDq5yXyQEnQiJfRg4ovIm6PGuUKDJdv0/T+9GwMkBoCsk0DyB7MSE2YvVsbZmbSWbeqyD7TlDRL
Ix819UdOa2zZTFTZILjt7NxFSfltkAkA7eptaZF+tCYJ2gnCSlzmkWkNxLfwc59EAfKZKTiKdw7A
GJEQyjWkFHgS0gyFIjTJ1OpipioFFm388HXNGTSU6r3X1bgFDRwWxSrUSxw3VIo2JO/xS2gATrzE
3o6N/BfPz9GyhpdBB2+D9mHCSWM/LJqsX+ddsQe1pEEp01R7o8SN4Poz2gJvvjE9se0CBSaFxl7n
FVpoclCSEi2CI5qHFGlzUc6MZ/xSb9j0vcJNd0hzhul4cVSabRTPeb0I9lgV/jGUpjpSrIfY0nPx
zyfiQNlwPQV1/d437Y1LniqWP1YjTf0DsHw39PJufdSjIXNCHChQ3F3xxvUYBcanrxGvo4rfDAF8
hDS9h8j+SUlzExHQvTFFepfyzfYZmI1K9e9ZMPKvjBUI2mvL5YI01Ei3FkcEAZLI/FjjVxH8lllz
fEWcRcIneGDKv9qLfRdrZxsvRzrO70mOH2iOkwFl+tQG8TZqwEor4dO5cJwSUEBsFlGFnWJF1X5U
rHlzwvVwJnN21jVwgODe76ynJJteFPI6pg63ZZSHIpnHOw/tSjxdRmwyPBRMLuOGCd+2cTnxbSMz
9065vLoj/XY8PS1ko6APxadRoMnexs6yI0YazXxHYzQDEFd+/+gFayqyWkGYDN3KZtC0T0CZUsl5
nXCXdvGtY2Y7aUBilfgqqGR+YpCWlAaUiKWRnewyfnC9+HZiJGZI/aIbVGtgdl76Rp2rbvpc/Z51
jn2LPDAiuoovu+j6MFDEGzULQQbBvLwbiishBYWN27zYSRrAbS/9MMJJ2JWrR3hCqZL9ymX18CGQ
QExyKHE7EdtBJi7O6Z3EOZdhKMHaCWpoielL5ZEn5KQoC/wm6nedGLF4UihQWaOvenCw64HLI6HU
Q7LkIrlMV+PXCPmll2/CrSkFswlortpF1MmSooyafuN1agFolB/Lqn0id+XktRix4krhU06Sz2Jk
fmYIJqj52Z36t0GyR1Ytr1zz6FiEJSrEmjTT08hvy3cZOmEAjLDBI218Rrb3ETEV21qm/YE79Eha
S3M0TH0tFvsToNUfmeDhYWUHJSK+CSqsvJbF6tI3542TAjyLpvS5BPN49R2W7JE/HjxVvRKC3Wr/
rwwMZsd+dXDWsj0x7bt+mK/2YGJ9QEk4q9cMKJ1E1QUy6dhA349tE07lhHQnCpLbip9iObLAcPXT
NOVXBvInO9F/TZ0uG65OZLd48Mfk6E3ZrVtgBcvq6FKJDAE47vAsiW9bLz1GJDkwbbyxCvFEPfYb
GPVziS7WzRjIyKg/YnJAecL3mgwGLGYSnuL8yeiJihLWq2vqjxEWYEpE5cEz+/hoJjcKEAo+JhbE
St+1NgHvCY1dZjEPN1z3yWNQzJJLhI6AXZbhHE3j9m9C3g0aj/SRMcVfzmpZanPHguYbrwjhDgCD
d4bV5PuFqprIU7EZ1keb+uon5s1o+G9uqgrP+ZIhTfI0mm/RYwie2RQBxAvWYT2p3V8CWko4Joy3
E2TwYaLGaR+pL+yxV8Pr2FrZ1ptHub8xA1KZpQGRPdlBJrSuvYu8owuWI2wbgq0YvG5G9lo5iGRt
ZpL/OjqdoAj+mCzXOvOPXnj+bSc/2/G8TbvhK86Lv45ln6wBmTOO7TAiOnGadkv8SzqY/MCvAjJG
Go+8xDcuR9U5LwSNsButI9WRC4XlS29R0s3dh6NQLXWVxiyPOJodS9grOvs0XQgYQTsKzCCUqkko
VuY3nni1EcP8bnjqaKn8l7CsTx1bqLY61Psx55Hed2VjM3jQrMqs+eymw4Zl09Fxl2cndvZ+9RON
6SXP3jIYzgWfpz82XxxRLyhd33xmeUOkn+Jy/FtXlJHYvSkfkNBC5i8OMoXENqjifvHbjyAYDh6p
vSfhtND5EFuMDQtvwGAzNmRyl11mmd7sfSbTW7Tkv2yb0kuvSWJiImi3y8X2QAVmbWVuHfSKu97A
rG9/enS1bjE+iyS7rwleCsHotVeuqmBvWO1pRtPq1YUmOojemwsBAVEs+AkXTPfqbtymiNwmwl82
tmxf1frMSAuhb5aiuo6Coz2Pp3zcxROZjqI953Vy45XpyexAPPTLcjSHP8s0w9b2z1ECx2doIJuN
IK07b1878c5abczkGCCQYeOwcYIcOHrmYbQSU4e3vtz6GDjDTEvQWZJ5Ud1QcQQUY6FtLH/10tXb
epqsEBN4FWYTJj9H9E3YIUQG4EjWuLskF8uEbthHFNfYXIcMAZHfNN4J8kK2ufFqMurdnNTmDDAC
N1+Q4siGo0kasdajeyDWFO6O0Xbse5MMFF8dX8cxuBu89K6dkZgG9a/OcBN5oEOZ0uFwZPcUDt08
HZzceWUdyZw/pqIOJglNmudb4RXuO4tBTzlhXrZH4OYtgjdwHxp4GGPq3Ca0BA24GTJZxyEVzaxF
VxIz21vHp6x1BJkaZYsqdWaCSFgsj3KWlOTs4WslkXtDvoDH1E0j1BuS4ygHIkpIkdkYI+pU5avv
UsYPFq8nBpckPzN32lv2uG9Yj1KbccsQMWJgG9q0WMWx7dv3wF2dljMy0n/T3H0zIptNz183g4Je
vjaYgcOyEEx6goEHoMv5FqHf10TAJdLridMqDNq4Pox74H+M1d6lzRI/YpiJJu9PXOafrbTQp/n6
MLsfMlqYHEJe4tDmTxlmmpICLm772qpc7Ky2eumAdO2E56Pn9gK8WfRgtgLAoBm9g5J/VBI1Wrlw
OtefA3VaYXNRJTzLUWI9QqkL9lFlnOFNPI5Vr3dEF29Gwl7hBHGrko5zlBVvKmfzoRxMazeyOQBX
cgOpGNhBlVG5Ova3tIp8y+DrB1bXkSIzP4yMCoCTMREtsCns7WYGJM2Klr/hh4IoTWWTB4c6m196
BpqnzjZup8W/a/ruuw38Z5CV4yX3hoZEJnwEekExOAzuGztfi1Z6eUlwrT0icRiqdz8q4/cisnBi
LMkBusmOIbNglAjITrQvdc53goAM+zs5ivg4RH7QQ9Xu6ZfwulFpqaikg+pzk2zyEdJuEp/9CEUf
iGh3zz29MRxFME7DKs8nims3klj/kOZcbDa7Y8E2bTJ0tTNl++Z4FZPVOflG9Lfz+/btHyno/0eT
/t+QStL+94P6nv5H/FtvP/vP/8otvf0siTT981l+pf9nNOn6L/xXNKn9H0RbMggCy8RRagWwiv4X
TMkS/+GfkgkK7oA4THhG/5ulZPj/sSx0A4ErCBMNhCngLHX1f2WT+v8xIZ3IgDRRz5fC/n+iKbnB
inP6bzQlX1iAmaRrmgGUbGzHzhpe+t/CSQtiU2bgiUySRkatitCxKACzXdGD6oQI4zhOHlS36JMp
Vumri1LFXiR1CCbOE5h2lbX1tpppLpQzPkYSdn9btsZeZm9BXR168GhbpMAMzfT414jxcrtICzEQ
7BhUnvyDlOKvm3v92akxOS95fiNn4NCLSROkqfNQvOFYtA3qEQgi1zFo/+QGh4zvo+oozeEXl8l2
aZFyvsZFMm2NemBa5qtnz172fSfti26tT/CgrOcXy0LCHhGwUPYTzYD7UDV3vuveOf3IPK2YaT9w
mRBwvdapXX9VDOzO2dSWOxV5ArVzvnFcGmV7AeTdQgY5mF6tn2YEway3k19eyIhMjO43gAew3pk7
pLEI1JHZhH4vNDARdgrs3QVFwOisVvTlMNXNSOZp+WU6fnLJ8ZKYtiTHmlXvYdILLNE2+0lMFsYM
LpdbNZovlRmrR4+49SazSqrtNOwI+SLjpWfXEAAb8Fna3XaMdcIme4yReVkmWQ5+7I2sKRtm3mL0
79OBHh1+DRXopzRLEBugDBgMTn+amJNosb6b3BqYjfvxbY8Th8AQcca+vgBjiL+RB/s3aFVYt7Z0
7iZ3Y+uue6LqsV+g1M0ZBFCz716S0veO/sFX/MfpG9mMRbj4AgOj9OA9IZiyNpVpFofCn+SmbtP6
wG4V+V82GEzGSu9s+86eO5kcN3CsjMgqdRMD0dv5LmyESvqQGnKX7cuSHod0Gq6EYpxsw9gj8PdR
HnmgTGoyzpSGyVkmrXFTBnIgd5N1LeYu627sgDTnBT6BKPiOKc0OTq1EaPcYtMYgAsyRRKdWk+Nq
pvJXThkusmr4XOwl2xYJuGcAgRkIBQfX4UCKltU297pF1CZSaK+YVMF4hD78lMMSHETaetsul8Nz
ErDKHWhAo6i7b4iMR25ViouZ4l4ULMZDh01vbLApy9SrHZjlMx4CNP5Jeje0SfXs3QmsI2zN8DQ2
HgoZ3+uCs1sRKVUbrPSiZhfH/gezSNq0NnhBBtpdZ1X/WK41M0npK5hnE/TBxU8fgCe3B4ihxrkV
QXuNq7bdA6d3H4eRVUUTpOm7DTETbCJzPffh35e0Xsmwtok6nv7GbR/sLsgeGMhkLFpG63YqMwx0
/L/SNljvlfm5TG11367/6N8/RwV37PMBXfi/3xA4yScCLHH+94uECg3Ij7A/ahpN5i9rXB2RoHeN
908RF3sXxJfFO74HJyWUlxipUyaskYYOzyyusZbtLSkS7f8k7LyW20jabPtEFVEmy90CBU+CoAMp
3lSIFFXeZFaWffpZ4B/n9DkdEzMXzWhKlETCZH5m77XdLb5ZXAYiefZAWZD5FB6wwX+Hdufvibur
1oTgYmPgELPR6Ra7rDIJ3wPpw5nI+qtwobguiFbNmfmpTs74vMlLQxSATMwnVB7q8jy6KFFoRvu6
/sr87gtrf8C5BzuVgY+gI8JNkDtEFJjFC8Di354yWUi7V3/wMWh6cmNrp4ZagD4kW/JfTPOdKP7L
8JbNpWMt2LdpbSqrYcHt9GvE+JFr6bOTZnGUsJYhQci+C/pZMXBAPWxpSGqeXjaf9dBhAglS6zDC
gwCjYa9E24cHbDHfQQ1bVA3oqiuITzDaUxMBRKkD9vXWw5Cw0XOzHBFC+DgAu8QijfdeECUTp9u6
TK8FCUDoVdxvmuV6gyRlP9pI2PsbGYxdycOs2gtGTqA1EpEri26MBwQw2encr1l4bXm5evu8x09X
uUBApvkdAfMVCRQj93LwoykpthgisNt1xq9qhuhDGCAxqOy7XLe/ILS9UXmIdWHxve99RBlxSGoK
roK6t8W6jUnjA8PA7gVIRc2mxhap2GYBIve8pp9pSYNhyB7e0iXHB9NisN43xkfWA2mYave61I1z
Kgz4M9Ms92NhPc452ZQCaEqL1PTKybUZau+NTUW3W8CvYEwkhacUU7lG1ghOvm2fVdV7WxvMqUYr
cFZILE2LrbVqMpLsR3gY3LLJ2bjt4cB13LUptHjDIrC07scX/K1XtMsoMlPcy36jhxXTk3TlV4gc
cwRUdNl7WIRysQHE0smQYmBl0ynB21KW6XjNQ+aOrdwSH0rk9pzNOM3GyJJYGoQaMDgR04d/domC
EF05SvkvvN3WsXc59bywstcIjvD7i/gNqPUdpUpPXBtpvgsNEEOwjkYNt4hrJMfwAuMQd1LLO6nJ
F3QObkd0bsWZPs+Ft0Vfnl5CcLG4hDaiISwkH0jHA17q7Rq3s+8L175WvoEHa5IHo0C0mpOcBWxa
nKwSNEVqx4e6VbBXbxhZwnYXv3cOBCZzC2wXo68YcnjNzg3BoIoaibR3J0b/bhQ+r5KB6YraEjf4
hATx2PhmfdLoL8DfhR9CZ6c5nVkkZT3iG3dGoM95tfUH6y4LiUyA50N55NB9pOXQbEbz19wYsEYc
x9vITNO/dYGIjJJCSFov1RKrzTCwnk/nwGL01ZBs6+6ErPjnRmK1TeQpG7Oz/ZVE+IstgY0biQSn
JQzhSbg51zDbcKIL0KAo33715uaPmTbPvfKnbagYWIYsQUxIQ6sm4OZCzwEIxErZHOYXJBHxhglH
vAIjRYNJvGRD2gfGOWxrlktjwYi/ECpn1NPd93mGuD+e8i1YqKPXmKi+MvubPL/m0pXmRYTsLsZH
V1v9u5O7bxXrWxkQK0vv5Sa4uTyNJxybVX5UuND2KDSmqCuJy9AjgprmZpCvmtfG99vHtGVCHpts
y8kaqLAikaVr7Dt6XNI0IFIdlowXcz30bIWH1tuJFKFQVYmLs2Cy8EbkoqOKD7oMj6Q8QSWcgDrU
7XLt46K9p3xKe2RJjuTwqFj1mX3CCwuQxrqqwuyX0/Wc5LtiGqxXLpUd7ueR8/dhqhSuafBXg7Pu
smSMpDvzYWRtN6OXIzmO4LryE1J3Rng6gkhDDS9FnFD5NIeO/6asWY798tIX3ZkwQeb86HOAMb5p
z5d76JmpBNBQV/6pUxbnUP7bHagAFlw5bM/sZV3QJZAhOPVgXuCwxdlAvGziHHU9QKvq7W4HYHvj
x/F813QNygD2GEN1YxDJ23w7P1RzvxxCr/s2BXmpUpMHpYiggaCWso557ia0UWaTJwcnofsm7/Sl
AXpwkSaxMR3WaizgU1eMTxQl9UsqQfag21rhtTPQnuX3OcuAS809SeoDciPVkSVvLpX5hLynT5oI
EeuAXvgWJgNkw7XyPf807ndrvvjBEGwHDaR4EcY9eihEG3by9POhqY2KekD/WpiQLsGYP/98YP+R
rVhBKTyj5rCSHIUP3e2DFSANyWc08qboHgXF2dFMfOQ87LIUN2PGiIWS/T//J6n7HwrfX+5vPiYg
n4dUJ+6mU1ieMvO+NaH1AYdydB5HbjZsiXICoNV1yzYthu4RcJO+Y1b/MM5e9+hnN+uA0tgG8O9Q
yhN0lnBHWV3wREKm/+B5c/CQqBRNY0uV4zFqk0E04Gi4Hzov2y5WTUhvPjhnEsMcVK1dcF/WDz+f
dKAOmMCLeZcjqDizuEycAUN/ThFI4ucTyG4LLBojgt5+8lpn6wELYPC5p9IUpCLoGyAnqelg8s9J
W8aV0vASpjzkjociaYEYtBJBmFwTYG4lZq7IIgDx4CaGSboFULaGlWDQevdV4oRn6AI+lzHDMYZJ
+NauaIDr84jm/ZwJ2a2LmlPFUrwCihIDj83RtWPcON0zBmdCOsn0yi4zv6tRifznU0fRFwDd87ap
Ydyx7Gsp1C4Il75pj8ngbuf5jA/MPPA+hA7pRmGYVqfZhjzm+t0LPF+UM3+nJnztSbaA5A1OYZvD
MuSCfilR1efIawcJ5V7EeYt5KCNNsfCDSxje0ycO6xsZgjetrc8/H+ZpHHdDPGgAetsM6BHCUQo1
C/VTjjV0CxIZOKgwg7tUIBo3Gy7PyTSHcx4G5qnkuZ8ceyVv9Xtcpv1LrYwHKL/B2fdzcn9N0ofn
lqkb6jd312ZGjEm7cZ4D8MOPKM6JkmnO6ZLzUHhifFQg1DDsim3qQNzChvVpumGNWrH6JgwmfpSu
ZoTp2vqm2axpVIiTm0PnqXYp9/1MXWPDRQXE5PJxlI0+CBeq4Fh0uB97yuFqcdOntqqdy9C80Hv/
mbI7wmcNpOHVvkypBJxBq40JYvCpcgF2xe18b4mkeWpD6dzTL939fFan6K8yXm+kIsIf4OFdpwZM
Ps2rBDlyDzuiBYm1gaF+NLx0fEyxBN/UcCk7QYaDJK3wp0RynD0Jp6aChhOW6Y7clJObFXctorc2
Sd/7kFoud3mdLTjTTw7JRAGGnbTCRDID2d9YidoQhFCsfGl6x5Y1I1sm+at37QJfRvVUM0NObSs9
jLl9LrlKEBsTVBoKWUZZvGwTbyij2Ox3FrhktLyG5gIBzjz5pN2nQ7+O+XFqWsJ1MqVyVaaJiQyV
TJ4qB8jaqHktqYYaqab1iAJlWtCFBPojDKqTzsUr0lzjOC0NkgGJigAVKEewXZ5qhFMoF1zmpcNH
1VknooYh62TD73hGuhTecPsVz+FqEslIi/Xpjy7nn9V/MbQ5+RPXH2PNTY8d+FhBDOaHXt4T2Xe7
PAnWqqg3GBrCVadA+xTZqsT8jmR5eK0q4gzs4F2pnoFz+Rfpgnk3mMQW1Da7H88lZ8BOuusLzw0I
yzr/DYKXRHKUhxJM1fQgQoTCTgIgug9wErUI3SLAeayGcSJyB0MOQ6twaruDy0GcDvPzgmB2w4mc
RFRke9JWcEDgCFzlScyFToz22MA+eJhGVlA4mH+bBSIuP6YOtLCa28NSbJBrE3ARWvfZhEo6TImy
NqezSZpgNPVU/MWEtXSQdOTaQ4pMHs2WxJ5Jg+hWITRC0yofwsV78CYNB8BJqD87+SGcEfOuRJXe
zp67V9KJ8Pwx+db2t6jSF8ci/GtKMzqLhT7Gar/cdNrPLXRRM0heYtjenjsCfchRxSdp055mrdYW
CxFwQDAkLVkjy0G4WbZz1HRxuU79kKcBkXBlB5c+68fN2BJVQJGB7jlAKDrREycDfwarA5pXfziT
cfNnGPGCkwP/C6Po3yqcnrrjeAtq7dlKrgeHwbPHUr+PbQSouA9khTO5q3BfLX3sPUBrdcvinfgR
H8XOnG0ScI1AXtQR0MCvUPTikHBV7spBXAPVvi4+J5pwvI9YsDw0nWltquWN80AeXLPGAl6ElGR0
QYJaQeEOcIK7wuB9Z/XW/WzwQivkxJ5fpBeIuhuzwFPaLTgnU3aGjRb2domHV/cmIBrcEXGM+SeM
GYKzw96CCH0GD5WRSMwHHmF7FSR7q2uN/ZJODhzM5L1IWAaplJScqrGQc9+eJSrcfWKzzB9fvSIx
D65CRcatvIcvgLC3nkuoTpQIgJmI1gHfYnnGgf79Xg/JH6IWbhpRxMgFSTm6TX41DvkpPWjmtrSO
oZOc8lJ/IEwrjtlc3sORMTr706FkNCno2N6b72WfPEwNzoQg6G815nSY6C5Z+lTWc4J4JkxRNZv5
laA/vcUXf+Tdtjc8yIMqtulYBcGpPx9K9KE+oyyqz/qe4SxJ0w262qpgzkBkREsWy20QSIV4YI+0
aohKPDcs6xA+643jTaRABnzjdTwBoEWCrbS9mRfxOajxTaFcUiH225iY49tmTEehTpFvcHABMnbX
Rgibm2qLYpKWU3PsDFiOqM+LpT1Q7tz2h2zLJrVhNqbOtpv9UQjWZbyg4zSXlyaQGcsqlGCeeWeO
8rF3nfmQ1jhtF2Q7yVDtstiOWrse1tao/0rgSYrL/SxIuqyhVvhonDHvBxsA6C9lwr4ZlEAbe0e0
tbSvWEAjO44py3FaXxKpyWt1z73df4cmOagdgUVYWtBBxWzrlMm8zMlQgcZJBRACgM5UUPunongh
oXIyl9vDatw5maN3OVcqIxNXFWRN+sar7YefxHbrCOlJvDdcwpUK+ylEu85SEGEGtm5i7kkbH1le
y8yz7nvLgxSluiixWCqPMAV1Tiq0NcYvVkjWepYd0hyL4JSOr4kwYdYvQY2hlkEpY9BXdBt1Lv7y
ZD/NORGNDSeFs0DNJaRtjlww9WlVnx2G0GGS8i4kcTgChVBD8GTDlpvUYUYYiaCqIux9IA8NzYyT
mq8t02Pv9BngYn0o+4y3NcTsJc7TXVHfhc6EUe2WuAFB4ifNhPHwjTOGUA5ri8qSrTUxEFggkXpt
gD0mQcNTG/FdgEJo27cjNF8LfVNXApOY9XIqb+tXY/TlrpxJmmsUUhVG/U05OgduRGftmk8eQt4V
OgNGDjr8nbXTK+1dvRYxxJ65gGNVSAwREpuHS9iUf9PuZuLM5o6Y79bAgafpsh0Xmqd0q6iW0yd6
TNDzinTgBCKq3al9l8EemsOr+6mgGsAtjdNNou7yhgixxGUmUwSo3S3BPNhsT40y9WNWF9+eb833
3l/QTSuICcM2qXC6hi6uKcerT6PD259pO/AppEjBCNjU9T7m4VYLsHvwSQV4GKdxi6fQgQctaN4E
Eosy90j/kd6JyDVAtJ7x1+m4nVFfImtkSYJFyvAZ/lgOa2gvdt4MO5pVL6mm7YfBQKAQIhEsiodJ
i5ouNyWAYIEPSbvRRpaiD164THGyk+EqPSOqpxHjhf3h1YiJGCcaRw+PiTGfbKMFpnXj9DWkNiUm
cnYidckskq8hgz1UCQZyRc5NrqzHmJpOUNcT5/OIvel3VflfkpkLYoFVUNkoj1zzZfFNc8vr9D4G
27Yfea9CmQh7EPdYA12B8+32+p0c54PMGRxYzq+UTAOAQATuWuAfEDSUaMLA/gST8ydjLbu05RI1
gmfIPyU9W5Ih9b4a7YAn79RD7jJqs5YmPTQypwO0d4bTN+usL9+KerTXqnUea2/5yK2TPQOf8tKv
ufB/53Vn3hvJhKTDHjmkkae3zfin828CECT4CzqklI4IOs2+IYieIoIjxDLh4I1NEKUms0ViIsib
2jo5jXY44Lqk0YOJa3PIGrTCORb6Hg2Pb2ucXoztyvAaI76ezeVTw9l3xtB7lOWRKILbmwBME9s+
f7uMdY6LWmLBZlCxAmb6iv35UWhw1joo//i8liAbnDLdG2tvsmAm9U9OhnYpC51zVxrpjrLx4DfI
u7PMZSsUvCcKDUqLLIbIoRxHkksj3X5C+UHl6jbOpmjNx0oOtEb2tuhx8vUx1oLKffZMcgHrWfyy
c/wxRh28Wj0eY0z2xFgRflqUzFIE1ovAclMGsRgurcTZsNCzIWGjAnErBpC9UudDFqLo4HhEtTU/
2U1XHIUrQOE3CrokgcSF9wmjfU2xhuPRQAhpqTeM7+Iwlx1ZR0VGnEaBU84IP6aFhISygSRsTm/Q
3+WaIRWYMuMKrvdt6PzmztSo7BqqYjBqydot87MWaK4SqGLr0dNbNXjFtp65d1owMUmR7lGiPGNJ
xnMmhkccjyqLX0xZhXsYg2I1Q+jA6BqFMjZPdUcLZ/risbMxoCtvfu5Gq7wMI3LAEmnVkGLcTMt5
NdkcQhpELo1atesm75DnUKdz1/pMLSoIEupWubIPZQcuYSEVfQ+xZm8jPAzoA9NbNlQLuxDqcvc6
2d3D0I6foucF32v6N0KTM9ZiUBNqHxnuUAp/Z/TeG5P/FyupsnOog3smLwzwsfXzSoKg5jfmiqmv
t+20IPcvfK20/RTn3vLQAmpF9I5O0vKJbmkXAnDIdoAN8EP0sA9kpOD1sh/brmqo5gT7yR4rRdrI
dON63bsKJvd+kdYBLdq2M/HxTZQycNebbTkxyZy65yFermWCJ79McUBYrnxJkumB6yWPCn+g9zOu
Pk61GovwbaVYIDMjbyyc4Nt0UIcxUvkMNUe9LUZkPJl/J7tSPAqWG+te9ZsQ7u6ONRQ8VjUQx+FC
qJsz86NNQQtNPSAlfmUD5ppxXmFgAIdN420CozCODsDXwLPbK0R7YsQ4o4UsyLgDeGL77Vtao/pH
sptFSSWZsRhISgP/JQCjbptZ+DxBumREPkJvbv/GomSf69RlNMICxciiSQe4tEkit6lw7IPiPZNN
6bAmUkLtsnTC66HZmwxoMsZwRHpfus/Igr3rMHUf8dDdEaTbvNVu9TSPvxhlpVuXh5XkjsTeznZ5
J2MQVBUROyA/ftZhvO2Mbg1SYYaSXdZgoEyje6IFwKMmRPMYY3fGfMrFLbkrTMN9IB0ye5wWwzpK
LjD49WbjpM9lFV+tXnu7MfXWVjtyepcc9m5vPHjpLZam8IxVyoGOJJ+rTblXrkGMNrFzzEKRb0Mw
hVwoLZzREP9eb15yRrJMh7QV5RLzn9dgJGtJMqe53y2kKkVDVT+YCFarZVg7tUxO3pLuYWQTvmI5
+EPzcTWV3h/IsRwTe0T43lk2s7cWcIAiseSvQS03CbK5t+om81epAdOqte8ToR+6W4DwMKuXorXw
RAhOVJ5qe93B48h7Ys2JlQo2mVyA9pSvmOGNo5ECjWJw5W4sXbCsUeKxglfahE+KFxODQfm3FO+W
yRlfFZdxMR9cINbOQIJBkTEoJpRtktvGNJBHqeJLZQbiHkPBU9qA5/oek4r6NtCg6TKifMOM6ijI
cYq57dFeXCRc9n1pQqpSCEcicJTYhRvvAqb8yPfs6NnfcpF9BiGhM/XQsv4bcVeWjXE2XR6twehO
HgkU69GU8TbBX72ThK6gGiREQr+ACScGYKkOjo3hKp/7SzJX7wZA08Zy6LlkRChN8+YCMpXw2ToO
fC38mbaA0gB/4r3M/V/s9Qhry5sQfJbBhnSS3xLIct7nOmprymODYQLotO8pq93NjNqbtRUK/AGm
4pZJyHhqemPgad6FN97HkrC37K/zgt4BiMOONI1r2DAhYtdbnfAVbme/fy+c8SVDEhkNDS+8ydRY
bz/NslkT5DJuQZBR0Xo56N5geHJ6BHVLSFITKRidj847R5ewtxihis4TF+zIUMRiAIsjaUgeUYgb
v4E2lvkQBhlZVjXvTcaE6GWnuzkz6qMvblK1feghPXU7fhbUin/CAAl7P07sjUnz8W0PyXsBS3Aw
i1O3OCGucXCMRKBcZmfFbkie6Z5ZyfVFvrX4Plat3f6Bp8x92X5oRSgiIQJTFNjtriK3MBoGBTxY
Eh9mv5iwJzZ2Mzf7lAgPvFITvAZP4GLAX7Wk6d/Ub/hxh0VGrfJgf5p5/1i0rwbv0yo4xAOpp2Yz
/+an4td504EvrEj+quW8c3AIa0Qelmv/1UbNxh+ShLOIjQbUQVpOeQnasN530px2SeA8wh4IiZkw
OOrD2Ti2MxygmDm8ETKMsEg/iJdWkL9BkmqXWVEzlpE20zkanbw7JNP0VSX1FDmeyGHshPNe2mkO
feowOMNbItNws5S23GaCA1Qvd8jr147qs11v3igwjvrlVyaVDNlNsgzSfS69XaL8B1bJNlkz1tkK
Xf+AUv/3hIGhSXFpdLPrrK3YfjGs/GGZ7gwp1Tq3vWD7QyY2BCAHRlxEzeMlO8Yx/mKk0Yizk4c0
A/o7oySCFT9zCTEdKHV1Xy+Erg1zjLSWnrGqFu8uDiv+TnkZZkc/TaptDlVKaGhJLmVE9nS2dcLM
3k1iIRQ5zH0qmVs+iw9kTSy/u05wxZvzc14ltDMlth0RCHODVfuWV47vIgkQuo43zYMi1+M2vdxM
xJ0x+BjYycYrWddn6dh3DZOkFVryQZy7sE33S4GhseKRCEJigRrGuCD1y4sBcwbyfkjcFEMQxo5A
3x2I8GuNRmIDuhMecwZwwzbbIsJa9bQgkdz0Jft5LslpbtTOdZHsm/mQoXPAj4zNKWLWudG2Ulv/
xmQyKT+068dYf+2voK+bbUEYBoGGj3pEZowIE0FzgQ7Dnvb1PID2MhDDEwO2LmT3Z3LKR+YMxd5e
7EsewudkRsuUplS/JzZ5SKjMM9azb3fQa2V2cjfgil1XMT4Uo8JR34/53memv8e1jokMA8sqxzUw
Sx6Lanjhq2uskTnvUsGoGQM3zlofm5zfXRezuijgHwQlpfubYc2w0dh3ORrVRdR7YJUnJ5sfRMZ6
rCqfZy22oU/ej5AwYyEJScz8kg00DQZ9bx+SeN5j05gsyHmJfBzRDKGtzl7ttn4STdBtVFdXm/GG
rc6GK6AEYlaMaOwbOMoG8nGrsz/G2tyWHopsJrLZxs7D/Vx656qQMlK2YUUC+Jvj+2ydDYLa3AY0
hZ7fuWlWgUu4aVo3j8Y83gHHGRE5sR/IASGwYPRI0XWsaLCtkIUflL0gQDmK9PgZQQr8KTJnkJXO
x3RxpueaforMHCaVTXaZa/hFqO+iRMbFV+eHtDMJdq4KzN3NymWteNcS6HQjaXNhb4VvgdvrdXVp
ilOo8TkXoeovy1JeCdICDOKZwcnEgcvYO+gZ6aPjxrON1p0jAZlyyJ2i1OcIFV+4QXOFhu/t0trx
dnE2y8elrn4zukdrkj/9fKiTlFw+ogsDp83XVZCkx3HC9cTP5t/FQvt3P//38yGRJY7mnFXrv37j
X5/+fDHyYidg/PnPH//5v399aVsBYsl4kKJ//ca/vhhNlD4q/Ev/fFni/p9v7p9f+/lTg6RZZaqG
yfH///7/9XfGQ6F3lu5//3df5ozO//ujFxleK4/J0H/3tf/8mmHExAQMtEH//NrPv/qvf/rnU1gc
Iyfi//g9NnjXsL408f/y+Cir6Q+jgRT+/z5v/zw+//xabXePoY1UQGv3brRzFzv/gHnw5/M51g4B
W+1/fvdm+iIBlK+z8RAQVl8qSVA9FmMEZ96mEFj/feDVr9rLQLtrK9n/fDrTSdkCoYrRS+QyQxNG
bVBWd4iwbujS+G+cPUE8YB5v1u82W+W93wM9HsZXv5vKS2+NMCw93z05LUFnI5IYsRS4wwgRfDdI
/lXuUnyqBkoIOW/WfRoQeKlBSKKhR0iVSOPV1621mqijz9he6mc80mcc2LwLp0oe/Bn6H5OTACE9
hbpje9eUHipqZ8alhSK93etzlqdNdxIToSFZ8idnGQL/9Y5cK0gDIAYx2ln7aQZyZ6sPP8Yjxqke
kLa1zqxPg6H4yU+alNLbBQ7RLjtpOtkB47V33buaeRAzob0YuOs51m6TnbK/MrVF3ylXYa7ttfaw
z2aZ/TT5UHcw4HDW17dbUepdXek/1D4k9klqAqQ3GKuRXkyp8Z56zddiYSYExAKW0QCD7jBbBBpW
H26+SL/OWa1XmYF9L0iJ+1i29jh8GhIEUQ5Z27B35LQz0qEIVmCBbsEWCH1dhkNmQQJ3H98wxPNa
ZTYTN2Wse3+EPOsdhLN8Q88B92ma7xkt4MSbGr8yZn6/39J9rcFuJNycAB9T8zEl+i3CyQJGkISN
JniBwWnKFFHCwniDcSm6vK+84TWSC9PZqt7amBN3sB+7/V5SqG8k4gLu9HxlDKNHWozHX8fqByna
QvDiSAokbhL2vt071Ocbc/knuQhatXIT9Lx9ueA0BAg8hu/gSFhZdmT9QIRzy8/MsfNT4tU0V6A0
jOxgO/6BTLcNdoUcHh/EKsqy2EETROitweRpT3bT3rCtD1Qf0B+bPmJ2hN5pIV6tNx5lDv3P8ryD
5r7dFmxqzNF7myHz3uNrcMmhHHAAanWZfZQg/Y2pq/pGrmYTN5qX4P+eudXzkNqKm45LZq3LZNxa
8fKelfZubLXaAUF4GZAF0Sju0YOXeCG977m96TcyZG1pawD5BgC1CkfVgNfQ4ymEq3/jqDuW/QJu
QXBjacYTISjdCrWQyEkNSaw9tfgKJjJkGklCfd+hgSwy968v8PiiUSJCr8HiU08mLlPDhI2xoLUC
Xlu39Vcr5uYAOwByED8PDA+AfbZ4oIIoa25WoA41cVegFCxBwHhlRZ6wd2ihiSmdGupWdrKbzHIe
iUowtgzNEAwOfzXOpDVlHgoKCcMhNNvyaBu8ZWqQX3mJ3QSswDYrQQBWxoszxnh2WrvcZiZdWlLX
L1ZrIedqrHOXO7QRapEbFDZ5ZBnMwfJiDLdzxzsgaYKV6ip9aXvjzGu7Bqoh93oko9h3mjcTGhJ0
rvZcuhAJlUfRA6FTbvoe+pPd95BLxUawi/JbKAS1k39qWOiDMSqmZRNLdlpXqBUE7uLNzRmX+Cn1
V+Cpp9ZgDGOm9I6OKSPYufZ6Jy3KnwFBFfab/LPv1RfMJAZFDu9ukPn5RueYBAUnbxOypp9nqBa1
/+4jy8CBFDv7ha054HP0+ThJv/pem7v+ECe+fw/CdSM9BLdD4EOSrnR3iosn70Z76JnVRIz6yHRM
LljPYwiXYtkPQvwZtP6lGQwEIyVYjg+Mk2aK+lC5u1lnh3Io8dmXU7Nxs3sTefQB9enVmPq3Ajgt
oRHOdrCM6+gMXzSLX+XgTSifCqJrQgt8NwPREQl6MGILNRIGyXWw9aY+2DTeA+U3C8KlwmFk1DDB
i+EgPIvGqDSjwhkM0G+bxvUdan/Mrj0e//XPq6wZZ1JpPYPIw6b7vn0rvVe/CbV8WHVS3wQNjE0t
1sqK+Vwhn7ICqLUqsejyL5MG0TpfMoORE2QxgC4mfSoNNkueRU77lAZLs4H6+1wD6jFv3lXeg0BV
Yvejdz+n8jsxcUKb6OitkuMRWVIG5xKuK/PhmlWXTcDU2tdoQ6FZkkGVJaA65FbLXO4Tx3qbS7NC
56U7fKrIfAaQq9GYo6NONWNuL38ZwvRp8DzEq5JjsvEQFZjdZYAnMxcVAyZTsIHN7lm9pO+FRHDj
OGvfHvQ9NHCSUopNTJ752kynftd6gFPlUj47TYJEyLLfOvhqawORlXa+/FF9dEZ1WyljGkimeMcu
AdrGkLxAWWEVRG5ZVPbBF/s15kuutx9usykIgm2F/gCZw0Mxg0xJAweEGJa2zToHR8kAcjqpKkw2
SZ0f4KT1e1X2G9k5r4AEoGxzx0U2ItKSGT2fuZQYZvfXVkAX2X2X5EUdpxndReizAED0BexG3xWJ
tPbWdGQIPK26wWJCBghMBiCwe4ue0OaxDAzFgCZsNlK7zwHGCjYubXFQC52WvA0m8+ab7oLOWyEZ
C4Y08tPwvkyxIRLVSXcZGxGU25KRYp7vtF+/WuMQ7Itc3IWN3GXdCJm4R5KHEJWpI3LaoCXmW/g8
vv2hJkTRafF2N2Y6roum3Sgz8HfLrKt10aq3ind4ZDr04eYy7hMGRjoV4SX34BhAwKQLwSQ+0ZnR
q+FyU6zk8Ejw/PYuWGbxgLyRlr6I61OQpa9GdtVzDFhNpJzLo7qNZuslMhy0yGVbGDCPWYWgEvsI
ytTZYRBnn9Yyfk4Gced0yK+73Ec9ExugVcxPWdrxifK9AzPhFojq+hVWFBFlyWujskendD9uZ/zC
9GSL7dTYI80iUE+THuo+s1UZ1soJEEt2bLwzxYQjZsE2FXEDqB+G2WiIY4NNf48t+mqMLALaARii
IaFQ28iMJEFWqOCJSCNOhsXampgE4qS5Y0S7kRXVnHaLneslJjVHH7IQ1dc6FgTwAS5T8DFwa88E
8UVTOTHmHJh/UWb3wE/0QdbjuSDCGvN6MNGwvpUODf40d2hQK3wES387Wvgmhmbe49c4cL/DSCzl
r6qCRAEi+ws61nuQwL1mqHaY/AOAUcKulCR7od83LqL2MbV+85JATec/Wl43vVG9sP8NURaWyfwn
Z0PH2C6cX3KU7q1wMvCwWm50ah4mGsONm/K820b1zOCbdFkMkT7rvp0yWUXWnjyT4tif4JfMa8bQ
E7qr3kkZPxlxC0SHcnDUPB9Yki8YJd7NBrOwKGzMlxNThbLdBF2pNn4/cUd5oEDR2IjroXxOvY6X
zAISgVDFb3sQF4Q2kJdsYkbUQHSu5fzSjPiNBZiw6XYhc10/2fllhd6ly3H5AOgOzwgBjaQqL4Tg
Pmbe8N4sjn0cKkosj1RLNyyr49TFzs3BagDwqfB+h+Jy0rIkktRKXViHf21/uhhq8e9MRzR7X+uW
TWv/sNRusrPL4cQTYxwCE0Nuoi6MGpHAw03ywV9CQs2JDV+znTLBx2cs1PD3LooJEl4iAWs/0eQ7
mCvGNP/F3pnsRq5sWfZXLu6cWTTS2AH5auB9q14KhSaEIhRi3xlb49fXouK9ug8XlcgCalqDCMjV
uCQXaXbsnL3XbtYlpTY4tPe6BfYiIvfFytw7GxMEnAPCNYqK8O80+87QAkS9oXYtU8VDyG5QdMMx
LhxyZioWDqm66pT5xFtFKru10f+ekqQmrHt5y4LLfvQZXi8PbMO9iUg/3nmRAf5AirRbeu10A9uY
8FGGnwGVm5P7nCX6KqZfy8R36yYAuNlJth0RKVtVJlQqo+Ud4pL+mrCa09d/Vk2Sc0a40YnCgjK2
OIXDyu6tz7LriTpp6g1+7aVtArrB8XDfDi3B34QlNiehtdqW1vzLyJVLunHwlrWjSfNL36cJ8uE8
oRnsawQ+y5fUmVn//i/NYfRZLtPqDt3uSTjeszBH/LY9EZVV5C0MAODHMz87NbVHC6qbNaEeyM7j
KLzlyuiWNg3nkOXFCcJqOswGFhQOJHpdLjlA9IkQJVcspE6cmqfaQ0ee+NZPDTVsEyY9JTOtFU0i
4TJjPKlsVBD6VXIEJEF/1meO3flOsglDk6U0W/K8KqJKQy8AwS2YzEwBK2MYzAMLPgb/amkLodT5
MY00wkkLclEajxAMRs5zsQP3LbQcNA8h65hDtbOx5YjCpHVpHjnEfFo47DLEJ6nLEThHwx4n+c+0
YFjbCfenGXS3bjJgOrEDsoaG4TEQAzpPV5MNIllgEVIdrWliKkHp7fcHbKIdQ6ZjK+aLycZfBKyJ
UZ5eUruNDklEFlWsflp2/EBH6icCRINCV32DjbPGrmlSp04srEP+QgAIdvD0tTh2trFP+qKlIikJ
q6vY1YP+w204EEnjo+da244uuskE2ODsBx5N/bTapB2bfO9jbyKUqMXThZ5x8FcZU/ctHsAEo9RM
tkvhULbSvzeDq26S5hyU0IPxMeGvCu3bUBIFanKlENHBsFUjALHRGY+ZfBh12QJFndoN+fPtOqeJ
Xmm2naTDCdhzQ/dz8VKOLgEOBAT4lW7Wy5TR7FKkQX3+FEfyZ2tdSBdbbO/p6+DhspiVvEkqamfX
ddht+/zR8L0XAZEYem7EBWa9IPGv1qU9nqoxo3nW2QfmwC+hGAxQ6AAzlyANtEiRrAAaIDXMkBCW
MaDVeUCo5ZjMyRt+u1rZW1WhZmQxBRqB0pAcXuT5wst3jtf/6hEYb4Do7FOjrbdkaIXbCG6IZwAJ
NvKeyNdOX4dDru1061nmT0i7iErDKjvOVHgV6S0ROpQnQaO2nkiwrcyr67geSzlzDcKTTqmWcJxr
fk3X9147QfiuDW6Ib7cbW3jhpEYhuIPpZJZg6N2V3ywV3pQ/dCOX45CQvAcXgSR28j7zGAQLrZE1
521jW/uOImZ+vkZNe8QIwKukCcqrC5yb7sXxum+TNTJlUuRmNJIpSk8fMkAGOizjTlkvoaRclkIH
1gmlUS1cQq9U1/Hs7mUJ/DpG+Vk0ESl2tlftKXlQC1Fz7fys4UIStFvmVhI5wLEH0bNLQRO/DCac
nsp4yCtiuvMsvbS++oXa6NFzCYCe9ScDMlh/itMlORTKyt/QwTNnSpy3eqH7RBAjaL+4r0zo8Cia
hCUCLSGVzs+QoLrprRUMeDOBF68Hv0CKorKNTDquJBVADqPHwouE5aAgUYp0HxS+sHTI4dwkfdhS
+FiHPi7DfT3N+1bUt3GA1yn1Ow3KPLzhrOUfDLpw5FHsmYjZ64CYLxQwC6COaS8X/sYGFQxdtfqO
+Rz+0wBQw5guQ0mfeJG6sn/wmk5wcjcEIWd9sLUbwQSUwp4Fl9RY982DE76NKubt0uUQbPv1RwsB
V7sUVG5mk8JQIXqsXGDLbcbMJM9bIlN9KtGWTJJ0YnrQoOeD4tpbojj3AaWuFMjx5skAshADmPPV
dBfH2RpVEYN1PZx9NHmrzk5PsUHpVxHzsLI7WD6orGghckq47d042NU0QI41MipijQk9j4+zbdT7
sSfZTBcIUTgnaWhdMt9NDkWoNSa/ojGEvTTAZiechcyBsfGubYmCvvYZ+LtKeTt/ztK9ISCgeQHi
C09BhncdtjXrUTDhCJSP7GfW7p6CfZp8cep4MacUfk2B3ytD3E/NVZm7rNW3cVYE63aRCqs7YH+f
VHS3vc1SEZaDXEfsxydCIIZdL9ofIaPr3dz4z0ZfmXeBZTzE3bmmRlsbqYvu1VbVxpqEfxDW9Lo4
rpN+wDzJJm1EvC5BQIKzUuWrI+1rGg1omxP7CA7lrWHffqavA7ukM+dbl0AlzI5LJkK6QYMIHsao
X/xywjzXwEIe5+mRqLjpZBr51qSEIhfdu/Oz6jUM50M1QeqU5tFj5kTJwUGb+pQ9J0CRjzLFrNhB
VXkgOHa6Ab4FTdX3oMzb82acq8+MyBzq/fyB1sXIbcTZD1coKPLuaEtYunK4C3x5C25PrUFD1bQ5
YqK6/fCSFzQRsU9V5JkdEGQdMGhiLc1uuyZG2QedZNANt0GkEK1W+AtIXocE26CCixC5BxPreNWJ
704Cfbfy5dbniTt6e8e29x6x9pNYy1Zokmm4mk2NslqOAP7Yh/gC9IhdtvaS+GKN86NO5R5JlL0h
amlEjbwG+2OuSaHYNk7G8Lqx0svYp5QqdU1XdzJ+hGS5rAyXWTwdmwdalvxUTXGOec23cmh+9rVz
6HtUoLYl7iwbDzJpvoBdkDqtKMfSvdPS5Q6QE/eZ9VE30RvSBNgnI9izSmNeJfqvnfYYlqkkXYlI
i7oNFU9IiHlOdskE3kBN8weBRzgJAnLbSlIKb9xKXxvrm079cOOCMrD9mzSBq022wkSMm/2x/MlI
lmSNzTlYwQfAM94lD4QqHy1Lggut2dwTG6VRliM0R1aLtvdFoaEGPlVs04g0vrSrrz3ZP2vHU+Zm
rxOIK5Eg7JkDCwyqNyIYiJfiEl3nCFd1rJIbgslbmKxdgP1CPgvZqlXUzuI02cW3qlzSA1RKJyMj
Kpz15ZxN+W1U2R9WX/B7NPojd3ndMh9okxX4HCLF+D53HgHd2t/1yD4lMuosR9yNOfO9M2W1r2b6
ZASF+ztEfASQe7SK22ZRi8SoUGf4oZVHMDfnubh2px2mIslQAi+0H0EY9UcuOvr29s4CObzuEFeK
yphxRAdqnyrzxziMpFaT2bQ2DH1bNA2Rz7yiawuFNwdo1ushSPx9mdzObVhcRy8g4wwDKCZOhaBt
n/XNXuQTWRmoLHdFlZeQXhGhNcPJWgr+r/9CR//roaaBieT6SKMD7nw1v8/FhGsgFj/4s6e3XSII
0Zwo3fXcA2yzgIZSP3Lip0WYG/V2cPtfpeD2k5P37hgh2YBZeKi4rdZo/NBbsKn4HCmQ3OxqFsRd
VC6eODL8OvIqq7LgVEaH1FXOYc6jL0sNwRucEGgqW6SojWgJ3BhBSmrcde4I67n8oMV862U28vFR
vilTXSsJ35H0vHoT6hAuwXtr0eAzQ8IsZN8z5kcP43fGthp0vBKj9dDUxrfBckm4r40F2qMuOmKK
TRIwi/HUn1ykOLC+jO3AZknOQwRgnDTLHF8S1/a1dQg8rG2bkOMCNr0hyINgEIrjo1maK+9GI+4g
jFzjSf4USn9Pgvl5cqJwJ9P8kvp4t5JhSYazuOsGuexSIWpiQ7gHWl7gVtgErDANt9DC3EvTo9Ow
6A7NnT6WYIaxRmMITxrrWJngU8hPWLP7vMweFZhgeO9nR/AzEPz6pMUE0txLk0BJ9JQHcIfPLTmY
wrCypz54Lwn4AQWCUIcgNSyvxMkT8JuvaYS/xPBngdLDRuemOnnWyffwygwTkBd8vpfCbUn9m4yd
/OlJpJhNbxA1Zj8ZIe2mAvYqEA3AcXG9YcjOfKwEPmm2VPpu3BmrdrT1TsVorOlHrUZnokNh1DsL
ZltU9sdAckIq4IWkxgJWl3Tjpjq4n5C5b7toYK5Cez3uUR76hR3sQZ1wVsPMPc+Yj8bygayYpepn
5ISNdULr6cEZdrxzOmhvU1oFMRMQxXBkJ/kmZr1YG7K+i1WdnSIV7GiW5Tdx2xycRdoaK9IbLIwB
1dAfLFeRgVRG37oOB2vPfGznDuO3WvYfqfle2qzweMx89tr7uAKT7WT3kbl44HMW9KJ+06RznJVh
f0+Kzjy1w+iApNUZPGRCNdBMUiaV13Swsm1Jr3jUE1vllyrsoTXG/ojp4hIB56VabdEIyC46s6lH
Z8MuCyo74a2Udr3ThDFJtGl/gth5nxF8ui9M96z9aOCeNSG5FvlGmLgoQRfvG1czXcRZlBS3DcO2
lZqa5BSDqEz88MlOG2c/DjV3s9bRPiqx3uSG5xFbASUrJfJgxR2EEHNMjpnjPNhOi7Wq5kBO0DPx
lMO4HA+nV/bj5zQU9wR6PuZzdBpR5lD/Eg5t2/UFW4izvUSWR3JTn+ykNu5K+43o2PzYeAHXO6ew
porpKlvOsypp0AS5n2wkyqY1xBmWWgqQ5Q7HGAiDxbcwmwtMGROWJMi5LpruRXDRux+EBj0Tv12h
CwtXhQObtY3WYcI0K7FGuDPRDxNN05hCQIua8Rv4RcYgfr5lBmis7REGYFOPR7urv6GN+iyGsDyq
8JFAkHDdwUYWYWsAkeUMHdhAO3HPBdcwXpmedY9WGVuRxPhrTjTVzB6aYmDrYpts20KTvpPRSlNL
5CP1FzP0ZD9axsprm3o3JGT/diErQ1ND3raBMiqNjbK0xTH1aRBEk31woo6dW4/XvnZvLP5+jBLJ
WKoqKiFnQGtWBvBQzYlJn6OTU1biVSqm9LbNI05kXYSShLSTySXUzp6zDTNiG4YDTZi8tPCos8YU
KaLBUpKYGS5SLZ9y0yzzaOdMP/XiER3DZQbOTDKpMgajNcoZI4o/PAnlAm/UBp+sWkNqbzYsOeW6
oK8soCo1wKVDpd6mwmkOCSSbEtDhrs/086CtVx0mp8KLyJyrA0Iumx4eQJOfpcyvHbFGZ5g+eCsQ
KQrNiLPDPrXCHvgdw9whrzLiB4bgiqEl2lXcLmtYVBsTHjl+HmNriHpPiQHXD+kMpSYOg3SJxWzJ
8J7dfcqAkbqT2ioPUHdNEQcwfKaDC7e5HGcNnyt4pyfJ9Y7nu5n8bwhAXbAcjAZj+5LUILALhm4k
qnUJl5Bm5zLCtkFmSuvGYelsrOENUNdDqq1tWZU3oeCYQB/qJjMPALahGZcsGzihGVqkV5G519bS
5UGK6RCWjCF6B29QZ8VXYE0Q8WKbDIkShCyWTlpYBTLeA1ks+UY6Xcp9Tn1qMEE3Bt7oYrXF0xSx
HAtcnFyLRoc2Xc4mneEULZelb5qQQeEEinxLkBKySHEhshSVkOX+aJVSe/jATRz2p1484pDHWDKH
p1ZwiskSFFlGkFyKhkSULFYby4+PSe8/6L7j3k3iO42JkFW1xEbBzSAnWB+5w8abz9jC6HYsZzE2
wrB+4eRmr/02LbdecKOZWxIByodk34jdYFRcfqCxcgOkqabdNYpfFqY7FrUV/mPoVs5QgPgKNkg7
cFykw7Rl8oYwoO+nTUV3n2GdpzfLdFEP6mLHwHGCyr8zCzgtLT5dtPW4KAXq7kQk92XbvmVBDniL
iLyqCc+m15u7ECY7suga1XvQbgF57vwqRDSBmvlAs/y5FnOwA7ujjyNIieI2KMMPh1YlbQSE+Glc
PhL/QZ5YPYPeLPWtz8W2Nczi1Z0fw0m0DM1/zWn8li8Xa2iKmg4JvYsiYzocyXvlexUcmwWjIDej
FQPCDLGlu3iV3JZ2ESGznB3Qg8QmEPIZltKm0fG7YwGdUPZM+AVJkTMkLt37F5hBH2ndvHSGPOSl
qY8DBVwzRHsko1gFOtzIscyZXfsvmaZhEVlCIL1YfNKEhG3CSDxn3ngEwlWew+pJJ3lzlnN533YC
zwGZkauwu7V8FLghGqCNpelcNsMD0+OX0IO+rlLNCRvcRaYkkJyC1FDF2WG5pZ6KQgnscdE3Sqjp
2mL8nBxYRVP601IT6kkSzkCRF/atXFKr9za7ClWhGexAbr/YmZuRb9pQ1NeaLSPthx8cIYikDe41
Qn+AUwJtOotsYTPpzsy0ZfxbHdo52bShJ9dFp4iMFxkMycTd4w1hvBPkDMJQ5cLv0buBzJ6D0eLF
CrAnWaYRHWhOJsgXwvuuJNLRch0ankfRNfU5DJett0k3sdv98Az/PiXHskXxdRBJC+yPUSNtk/Po
uvMxlVD8Z307ivEBoulpLmCVwho39xL6rJPkN36XrgEOGweLipBznltsXJyJWuExbFSbHyKjXlVz
NxyaDuhu1rNAZxJ/N0tAjDQ/UGfEpKeU2hgLibMfKBDB2PKtrPQadV5IF8JeWYDA6rDlaIk7RIbo
ICfOtGwsNlwzhJCuwtQ5mzNpooUBzr11dhxuSbO2amwlv2q4R5u8JeVcy+ozsJIB0Q93GClOx9ih
81k0bLtOy0DGx2mytn4wm3wKTWOxRTBg9KQPmo0fzJrDY9sQxgDCG8OaJjoT0lWFbn0VdBufy/b3
s5jZqFfYEOiMFlT3UekQMONO+EdMXvfotoQqcuTkidod2yt2fV5mYGOFR1z4LAU3K+Mn5NZOU7yK
sBH4Ulys14k8DsP8mNS04Rs3/BFIPEt90yMuQ9HaxmaIWwsWkBwY8ZfC70Bo+AjvbM3xhq7l1syp
CQKYNphJQnbDCB262btnYFmLpPY7gwPz4LnsAl4y13DVr3RZ0buZ460K/Ns+hc8jdHc7emN1Z+mZ
K50+FtgzqNMbNRNE0oc2dQv79NaG4RgaS9DBfAuQYt20TKMwfn7zmbjyqGXd7lCwB8Z+qh0Hw2N8
QxOSflcDNa+uqd9AFzDqo7grxxCaQyIPZeUwt/ng90jXloGhMAsIJ57eo+Y60qajaJX5vaQXUpbl
sB+rkfa6gSO9EzU+qgodud3UeJxml8Mr0wiiPjbQ/6dLmgV3BqqRMut/aB2CvG5dhKgQnN1c3xcx
iC3G9/hayYhUebgbIegQINw9u7l6YsRXr+iv6B1bH7FpSfZNM0iqaajEDjkDfSaoYhufUi/74AjF
NdAkyJhQTq5UhJZi8pMGXyqbfF6iMdcSmgWVcD0y9jEP5mLLtNDQHCYSIAJFFnvXaXzuNgwkhtb7
oWVTG00kLvgzwWxHOXGVOuKE2+UovOyREQmBMJxMBuuQ+AmO8ba5wVBNfzDhPKmcczGbDsjZ/LaJ
lLlcC905K/pDbGbpyQL7ww/mFBSjUu1nOn+gSeWxtCnrK9BTokUh1LGymiYrsTTxJ87A6kTvSQKs
qV9TkPR1kjJOoH/I9UTrJDbR3zodvjlJ93qx/mcxcRWzR0Gu7Iy2SBuewYTDRAnvrAASRhD8Ktsg
gOFh/uTQdi7N+ULQ7K+CgJ91pMKTH7h8WWQQgDW1t3kQN5tIutNqzPNqCwQRml/zYha0ooDmjayt
3duorI9K3LFYIqojd8H/iR32PONAdMjPO9QI9C0PGWMV7tvSQgRhTPiVA6jgjdSISSB0rvMZfUxz
HAlKW/WD/Yrs7FOEJUdETaPXhtdttAw5snCrgg53GVnimkGhihHXzLgq4Pe2zJGbCe8AI5EG+c26
AwG0y2bbpg5HE4UwdFX3xZvnZ+kxdEgqSrE3rBJvrM8V7VByI2GKqpmXL5qYMQs2FeYBIl+YptFN
bXftKcjUZ8rfbxUrna+alqDSBDB767IdBONT3I7I8Mp82jX58B3dIrNPcZtMRrO3YSRhL2zXNIFQ
blpMEyzaQRnO5J1r0QqbxbPRvSUe3AVzRjlAxhhRR7PeGtb0Yyi8rVtlKb21CN/6p5F4A+HKGZNe
h+g6STs6rpnuGOcMvdW6iHz7ajnLqaqUF6ti95I5u6lTEzCSqQdh0IIdWl5As2L4Q5ty3ZXF46gJ
Zwt2gc1xqHHUaYoqRX04/vMtQh3+/eFfn/LX5/3tU74+8H/xeX/7sq9v+fU+owqRMP4/P83XE/x+
rv/yW/31S/z17RbLOiPo//61+D/+xH/7Vn89DSFDMtf+EbsjPUijIsY+cCQD5sS3y1OUM61ESCVF
swMntJuXj5uiKE+yzJeu+vLYGpErkYzCewdCA5AJLm/Si9cQ/ZZP+P25f38vFjq0tcunxhG2WHao
fz3+/VTOkKvXv965QOqBxeTHr9H66CAR+HpLRUQSMEZk3v73xyn8g/n3KP5LVEqbl8dfbxoImv75
VV+PtbsMCf7+BF+P6//91F8Pvz796y0r9f/19L+f7q8P/X66vx7/9ZV//eB/ve/rrd//zWa/9aPx
hyB79gQcTpnMkt3qlAIPJ8m+5k3hNoiKv97bwcr85+N/+9DXe5klpwDrx/Y0QbXfu0ZHeLhrf0e2
/BolBsbc0RtOIV0jcriOsZ75Myz/dTIDari8FTj+CZgIE3M/42wRDFjiK2xMRQVewh0xPtfyYoT+
ezVSV2W9nq6Em9gKGlxaf6JZYhtkYMASi1NYl7TTq5DB9ICuwHDbDz3bdLgXPnFTkGHGlKgku5uY
vTIvP+Z+fkSdeEZjBERPMWtnNKJJ96hGGFN4TTFy/cDoZK6abj1GvoVbKL+PoLzy7dB82BYjPHhn
Sd1jVOLUviEbcCs90AVJi/MvD29wFAvE/ys/LomjbqTkFHlblN4bJIdNrsrqVuX5G9/wLpgIyDM6
O0ObgpArJpI0KMxnWkOQf1JYXeamX9ryhGVQETZZuQw1a8ioiJR1aN3G6LknRzg7NUUPiLlsBm7J
91TMakN451coxLCphy2Ix+dSZi6jsRFFiE7w+ZLwupbO1ZyRG05zSkJjyBy8aidzbQv9q3Bakroy
zEeuTSMkjYynMff2Q9F230O/o9IoqFuj0XuOl7KWPBJFIdzZpCdY00dLkMcZuWN8aMS8bfrwqLEY
4QUuPpEYV6u+HzF4U0WGfX2NNQ4gRNRiPYYEEwUhSJF2HkFLLTmImAY4YJ2gV01wBjEuNz2i+Vrj
6XXIbVwjcC+/F4HxYCoBrR9x5a70JgxRqh9JEsusVeAb1c5FQIEqxSDGDNaD1Rbf4+bZUaEgk9fn
X47pOYP9wMBzRSvrR9ZbiKWdxN6g4Z+Zc0r7h57icGuPy8FNGdtYejfBQBqLsZDIStFsTCtHpdtI
bxMWVfQWtgMXNxZw13DYdAs0s7YpX7sC22/oJVfa0M8+JK86mEERyvSqBwtCA7HrmhuF4ddZOPVr
IoldGFpibDJ9Z3Uekph6luSilNmRvBlCfejA1bgMrTgsLqS+lqC192nMEBiFDg2EkZP16NJPhnr2
mAkxbQO7QlS2RKVOwaJ6Kh4caXzOpJFtDGAfa4qJEM6lda/z8C7x9q1CwMD560cpaFKDop5WCtBz
AdPuzkwkLyl9zMEk/NnEwdjRnafyK6Y7RANgnV68JIet2FJupFNrYKRZII3dDpGhIgZWNP3nVKpL
bpT3gR3nmywdnqX6ZmdJSsR7uzbzdomNZ1xcyKNZKZROCPAWtMaiDJItM1mCtSP1XuKMXVdiyknM
ZG7FVJ4ZPuE/fgEJR0oGN50447kuV5mdPKGXoGNv0wgP2+xHLeCLF2i7FnJH1jivhrX4kBJL0Auo
MBxU4oFrmpSPgRGgczA7EGGzdE+mqhGpW/yljQkjMLnrhG66xxaMgLPE2JnES3PwNrf+c+L7+8y5
liKgpBMD8pMh+TUy+4Fvzjl8LgLEJLgWm4mjXcfMS4iCn3nymBAPBaldyK7JBzGLMyayQ7vw8aMU
1NrkSdfayBg0bYbrdf562PKnvdG2N1/CfiYrbcYcJF0Xhd/y5td/irYzQIR/e/fXF3WsiVUmSIgS
i+749/uWLzJmdUCSH56aQlXzXsgetGYzHr8+w+Uw11LeX3SNXciCzxBOxitwH/QvVn9uTRvjPjkW
hugvw1zc+5CfD61lX6NWHunYsFJGsbmBxzuHZYAODlhlPkGBxfgHmSTBFXiTDf7ZLrEjzRUtSjqG
TJiDDOCFZfHd3GNRq3GDC+cNzc498utkbywaSTtW9jkvQLDaDaIIgdW293N8KsFpoNm9rZPszhol
SWYchimqofHEAdqu+LHWJn9Yy1tiVSQUOup0FJaux3U1TVTGY3TKouQNbBmZyxODbxfmfQSmj8Ms
eiZucBBOZEfNEaItgjQFShOLVrLhQYjQzBc4XvABsHSrTLl7GggTyWDijviECcCJvG/Q427gO6B9
BOfMXXNsXPeXY5DV41ZoTpqZRB9HvTZWge7O7Q48KfmJtoP8MOCs8oL/29pEWXHlNXjrB++Jn2cX
2c4vS5CD5xHAOchx2ydgjAhNK3R+aFJ+QCGDTVDnt85MxB1hk8jhCbUGYrHVwXyFGGSfhv7Jb6Cw
uVCNXD2gtxrrra66Z7MtEEAgO45HsRUSUa8Mz7aaDSzw16Cnt+Eoi3aAAb2URHVFvd+1Bf6pOLjx
6PQvI0rMQPYDebHt1pTgBf2eF1HG+X3I1G8NxTvaeL1r4QgnYyEkuafs6AH0dgXG0qdBkgzAmtEI
c/IIbFB72ad7mm0EPJVtNLij0Hd2HFI6m7QIIw4fmgh9zuQWl8F5Up7/IwgpU3MnPnp0R7RE8G/a
/ChET6AWji6i74/cOZ9jBd2mH7OfpiV2CxSwM9ufldtHkPP7l7RQ97I0L34eviMNhVtVo5IzQ//C
wWjNkRkJImlm62JI6e+p4ThE1X0XZcO2CawXpFPVxg2LV+1yiViUiluln0TuYkdur7Dxnyrqgt69
6jB+Q8FwUrgAV7FHSmA0ACNFgPnWFcV5SvKEy1aEZ1dNN13nkm9uet/GJOfU6LQ+NdLSlSLbIene
1Vg+2zo5erbzWRbpO0NLe5936qxb/rhkYZ9dD+irenVzGvSGCTEGIm0x9y/ABocT6TdEJZvtR2cc
cpeIQCOgFB47SPBDjMIhaWC4WGWFqHzvZfAUB/9NZ485nZSVPTTHuYTSPPr1kbDaZEUnUK6bybv6
E9e0oF2xnWmPbMKylGtZp7+mBtSWkBE03hhTGrYbNGhEIXkxh2QAQNRevdzMCTatsPnGcmUd48Ef
Nijo1mHsP+vYH3d9Lx8NKS5G/ICeFlwJHBCmY0jX6/TISAS5XOxPHPnpYGnL58BSNIu346aHCLIb
enmVucSE55wAcSL397XaL44tW+LcLt1jNhrzJiAje1NVn1jnVz1s3F3d35uaKC6jpaqAyznIHvs8
MUysKehu7SHZFKP3wMkBPp24tpGOsZ6XW35J6AjQGNau73/2AosLsdyrMkmtQ1xFGyMeYJcHFxIN
Sd9KQ3rVBcOfyQ2Z3arozoA/WOZQa4VBzKlpLCWSg6hImVCdWmc86fnnPJPehf4T7Ae4yD4mtjQQ
8EHipN60NUUltTajRhKTeYmNsn8wLbI6NDvLgJ/BR8IYK8GrIS3WWpeEp+CbNMJfThhG3J31y1z1
jIz7+tPO1LWYF1QyxedcYyMsJnrSrfdAfgOjF1vsA1wEW7f9jCAJmcxdmEYMwyadxBUhI/wQr97H
TP+p7odV78H86jhH2ElykV2VbCuv/PkVcQrChzxTfaMJetouydqRPmVTgYSa3j8BCS0BLRa+XSfC
LdkKv9mmqroEMtj3wdd07BK7lNORTGBe+qwCMrpOrYmsonuXbPcwJLs942Vqf0BJ4E+b02Azi4UO
uWfRAD7Y0qAv4/LWsJE71+EE1b64Z/euEQ+SVyhYb0zsaCUiDpfyjZo72Yxt80nWOTMlZwGDUhX0
QKCIE2YQShILUalLKPgIP0hV09MsaJ9bVf1tnBHJ6P6ljeR3ltNgPSiWnCg7C+RydF1Dn1uoclGN
2TPz/hd+/Zs6Bd0z6fjDx22zEHR2JQ45YwGpG5Xx2ed+favs+FCY8m4erJ8eg4r1FP9MLOttHlAm
MU5mgVA0grsoOKoc+SQzwZNolLcvnNrYl177UM3GOwhHhowLr4DllS0cxDavbJG491EN6WwmTzjA
zLFNevSRiZttEonKvQx/qXHKdnbDCMnshGBo+F6P+H0Nb6J1F5KT3JK+WjTlhT9Dvvvzj//xP//z
/8dZ/XdxViYZVLxQ/0Wc1WP3B3S5rv3jvfz44+bXkLRkWTH1R+Pz8Y8/reWLf0dbGa71H44dSItB
vxnYnvOvZKvlAz4uV6xD3E2W8JcPAUfu4n/8Kbz/kMJjwGpJEUjbdkij+meyFR8yA+k5fuB70sIb
7//5rx/yDrB+VJXt3x7/UfYAJJKya//xJ1/x5x//lmvlOL7relLwRILZieBp+fi/5VoxI2ysKYyo
JEPrLlqAosyYuuKt8m5qNjjgVdtKcHAWrLvN82TiI3v2eBDIByhce5EoyJEZnvklcnO3mEiE6zDo
3/je91bVex0RrUlj1vUvIMnXy6ALyuYg3RW7ALMLviweyCaPtgRNrEz/SY43UeFtzOQpQuuYFJ/V
ewgO0afJbXYYpDNnW3vfBVK8zFiHZr0BwbCNQpMYDIcwJXeF5RvZEgow85tzM1qPS7ivrdTKZ3bU
RsWCbFnlMPpuhP42hE+BejCLHwpX/8DemQkHkmK4CrynmCSlZQRvSWSKWbTvu3hrwW2U/H5pQhZq
RJ5NAxIlA8dKrhJ2zXU+FYQ30JpFU1HzshW9hCjMby9IivKZZtVgQ2M65WCPEyiKP5TzxkgUiSZk
IOz/V2GbmGKRs75CJc39ft13b0N827nNQzZHexkN54h7v+wj8uVThizZxY6SvZViNHXe4/EGAPqu
Q0oRYVzIMaEUfnkgbR7vAowkvC8x9Fw1qFvkAAxJ0/UICstpx7PfqmPSQoEaRPlWBsBZtB09AP65
yMzmVI5m3umBNBEmVEMMSh7mDvAkicGYH8qN39KEIbR3eQ0QYh0bK7+oMLxyfAi0um0ntEkagV+f
HbzG2FpoSzxkimUQPC4vqUbBq71LSu/rYflh56Jj8N+fAwPzOwLNyA0eWi97W34MSBH75aUvY2sP
Ci4d5d6NF1yT3oS8MlBqtlZDGWAv9fzb/2LuPJYkR7bt+is0ztHmUA5gwDeICIRWKSLVBJaqoLXG
iL/B3+OXcKG6+Vjd793bvBzRrC2tqyozMjMAuB8/Z++1MWpd2knfqwo3Fy4uwSiQ3xpvyjnXHbcl
VwMW2TF2wr0046Oj6iedOlEne2XSL1aICLKN3iKzdbGogfhqqegDmjkMfgSNebwWgz1uGOGjCGzX
ldLiDJlWJrypMMc2yngfC8vGKtMjYuyNKCMk3ljIMs8dlB9hBz6KyYIFq4GX2NIcXkbVkuwKuN89
gkil+gobrHVpQBrMiouCpJC6B/J2OqWPMQbDVOaEmCXbMXpV4kMfokS132hEr+lQuPpwEwmNjeYt
T9DRlrOTwDdOUYL8qwNsqXU7s3tFHLWza+fA5Ple8eSSiEaX3p+c6p2BAH0ILW4iEKZNN7209YC0
kJ5PrvNTO/w4QJl5njxFoci6JcTSiASitSnfTeNZH2B/8Vdx7h8kErg6m/i52Lxj3DlzjPpLK75V
OgW94uMfpH/SdJsh5j1uvyct3pWAP8YSOU/SLi2TWV7CmYkaNUM6YXUx6ojnagTTjMl3EAS0BAzF
7e+ov0NPo4c/uulm0dfTw09TPyiYDsqCtIWaqTrFGuQ/2AtvnnjOilMyRCcb6VzL0SI4TcEqHaGl
N/kmtTVyTW/gxJGm62G2cYzvEvZtQUs0ik/NrMTH5Yi2dVnn6jLiOqBch+cfJ/GuQ5zUIacC7Unc
WLw1WKjKCpQ1p/A0uetQ2svuDVw9U/MGJOiHYIJYt6xU4kOWFSyPeBdVLVxVdVUAT+8qDLnDBOke
mWXIWa+1N8G4KdTR1cgh7mWyLDom/+PgiqDdAq+HDiLWgzbhBPAWhjIt1IQgCqVDdsV3KdJTp8ML
INhUY+2uscI1/pxPWK1VO96SC+Wm0CB6BA9h+iJgR1aS5a6q1/OXEYx09MV06EBNJuYHMY2rXzbU
P/aqX/cm1WDT/A97kwkNUmez4xxnaX/emxhS8hCGA89TlG5NxJh5pdyg0G+Yb1yRCcGwCtxBS1cF
FzcDdqoi6rMzXCe579qwg0PQFkzidw3yZcnfM0Zf4XY7aqhMPM76lm3g7TGIRCdzS3krYJ3oqKCA
3hLEjLl5AgDPZoavKzECt0BcLVs2L4LMWp+EJ2w4CiO4gUxuQMbQMM3lJPgpOCFkrCA9eQWa1rtz
ZlI5tReQ2EsfRAZe1TU9gKNmy1M0tWtaL3RaUVFkzj736VO2h3nfYLaPuNhx4W/zTPIDVmQ+WYR6
qBubhW6c4qPoaMmxFra0mhoWPlKi+FR/YwfFvktfSumf7GgW4bJ52fd2kWCAVo4iUe7GVLljA1nT
eGMfPs6LrZcKF+c8ZMpkOy9kNT4EQdMyt1jsalAovPi82DXITGj0PWmMzqHygxPYS6Hc4TS/j0R/
VifrFsbDpkaYJNvm4JH127UxKcfe0bcRNwys58M6hxRjFclWENoRE60YJdHez2FmS/0ESOgacZq1
vWBjjLyRAM1CflZjWpZsoqEd7KFj6oq3GXUDryQHsixcWkl+bfB21ax8qlDAjAxnn/X8X6+HT+Fn
xZjoR/OzjP7Mi5n5HTQ/667/86fHPOW/f/op//CF5vL831+Jgu6Pcn1OVf3TH9yfJedd+12N9991
m/z+M/yRv/p/+49/FK5/UxBbwpa6Qfn4j4vi03vyPr7/lwNBS8n//O//o47nP92HX/73r8Xxv7/Q
7wWyasjfDGGbmm6yRlhCJ1n19+xX1TDnCll1pGVZuvGzdv6jQDb03whjNSHOm4YqVFOyNPxRIPNP
uhS8ImdepmmYjP6VAvnPsa/YwhypkvsDS4KuoYbq+s9L0IgegMBuUd2kV27MUhxSAESYe1e5aFd8
8TpOZ531ePnlfftP1z6K/1/Wvt+/Mck+UrNxXOm2Zv/5G5MIrZVNoze3QNn3ACMqK6CXRTZbGaxJ
W3OVBEwxM10XXxitZdK2swQHrw+XMez0hGlWDxVHN0FuohDPQBYa9d4YyNgL0rcI1QE9DbaI7h5X
i5sgHR6g57QCv+EQuJbE5JV/qGTzjGxt0jfv0iR+zIuPwK7XkmrGyCd00fIxGrtTp5ZHxVI3Yga+
DvlOZnTqmMoEPoV4JF/7umL+x6DFeRSNsCjOEZd4To+XICI+CEtnnZwdSs/RCN+7YAL4kaufZatf
OL5zCkhg1Bevod8cqpqISD5x4jsYJkCi9Fl211QEwInRd5CBOcYGO9Rwj++FyrQDLxhV9pnx3WNh
qkuHfun8DZnRIZxEb41sfwcx6tI7tLGtMQhWdZPvOEWRoUr7JjoiLCGZqF630iRWRdkTmomkVxru
EDpLh2I9E95nWvSIdnxSZIdpl/XZFjfFl8gsWnSWuHpJjXkUlgE6lBfH87BBxG8kH44NQrpyzmJL
hieB3ljDcm4N6k0Y+ZViwiqYDVo67K3GkGcztQ9FdYR1sod7jBMYIjWW8UVYylV1U7JhVxTkoxkE
yNsKUpJ0OY9jnQ1uiEVCJszf3J/qvPf+fr6cD7g/709OuYJOhm3MJ1WynH89N5Y1A+ZBVapbz97T
2isxmAdkXGsHD0gZmgCp6TwPpG/0Fy0KHzvpH6BsukY1O8yIyaKXpREOnMXZht7wOiyVfW6Mz1NY
v/i8Hwla2SanxaWYW81rkJ+NHN6+A5WZHQo3K9XuIpzoc3869IjpLPV0gZvqjLq2rfvjVJj870eK
2yEIuMEieUzwREN55J3DS4vmrPWHA4jQpdJHDANR2kw8TETyULx2l5p4uAw626DS42s7AKUA8hTs
ohUGuyosrwmtpyQxN3HAnRgkaI4CjGgmMO6+W5ItuqZW3fYQ55HRw8y3kOaPxWuC5mbq4rOlmVtq
kkUyRQzO0muqcfhJhouvD5eiLB8c31sliXLw1JCeE8jVfKs72q2bxxMokUcvvVo8wkNgnGMNtqgx
nDr/07C499P0ijEM3VS2TBwEWKqHwbpZ67gu7QzHDg2xACH4/8vtoOpzf0Mnk1uaf7kduriqGDXK
+lYJ57GQzmMk6N5xqEfaOLbVy6QmX8yY9r06IJfiCN9Ep6ZHD1jl9163gX269MzhEo3lpiqjY2g7
rkA8TiICAwANgSWwnqy4Sk95NDBDh4l1RI69a9E9GGgcbCN8IJzsUJUE8gzmxrC6Uzpku9FE1WD1
blK2JI9KiJLwAmD7B7qxARCziqyRAuUtti+IQDZInvfIlVd6FX1oa2MQh7bOt8PQvgh4vIBinioU
/UWLe8CGoR6mrqyRwzXN2hnzDRFKa428TrKeaI7DNMNphZOWy1Fcuy7bRpg/QrSV2H+OGZA9i6Vy
roKaoianubukeruKasK6reGgVZMLmxWC/hXRL0HM2iYrgokpLqzsipEfft08d85B+WTI7gK1eZvH
4JdxoyJlVAaGLfZnhYRS15Q912bfgnokT/VUESweoINrcrkrmC9GnnL95/fCXBL8h5VBNXUVgR8h
Lqo272y/dJQiSwL9CYv6BtBum8uXtmG58k0aAFAegMWiJVnPRlOHgl6JuBaIXBPLuxaWA9qm2DQK
yR8D7+t8ByH8R7u5KyrWw24tmv2gTGejIi6S56tAoDrp1bqiReBJKkHH2KrVc+ffFYBvhrx9ru0M
qJ9+K73wc37ANBYDgHLrCmCNNzq71mLiwinScRb//F3489Hl9+VRF5QttjA0XVKE/OlNMOA1oxCe
mlumGbd5PcS6gGOoRfPNEHfwor9bkP/Tb2iYps4jaMA8++sDqFQ45nvqBSNv9ibgIvzuK4xQS8uH
pGPeUO8fxs48VlW+HNgThvgZI9NatuZZ7dA7WyTZ/s1b8NcSRufsxm9uq45qCoND3J/fAx2uvKVj
mL31CB2niLRaB/MRi88kjS2z5mNny2VRUFMlxqayjG0E8KvOHvrGJHOYFgaP4sSP2ijPFZa2yA7R
PzoHeidNArDB/2IVcIPWOuJmfRmy7Bpl/qFkBde6bJc77UnjHAHaiI0Eor1ZPRuTT8q9CfZfuxlR
xc5MHtRMRB3b57SNzqnp7LGM0lXTj1XJaCPyv9IUjrIPPGxsTyIBSGaClbHfich81OQATp9vSTmY
xK2bT6oL8Qy6pE9XwmGKSDyyvQUW+kQDFpuGV7z6qX5n8EmYetltNOWxFvI44CQokrT/m3tivsd+
3aJ1ymLD1oWuMV03LXV+UH95EAvVI/A74P2Xir6t6JPpJM7+vMb/0nTgHx5ifj3D/Ns//Kz/D486
1G+/3OrzoeuPI9L5Pf3+b//1LUw/3j/6718PNT+/5PcDja7/Jkw0H/TnJU8jGMP/faDRzN8giApd
CDr7DtgVnpg/DjSKav4GzZkji+HwgTMNV+uPEw16m3kcQDlnk1MtDcFp5y89/n/W89d1+89Ppq3q
OviB+Ugj4EJzrvvL4SJ3ckP3ZjeHARTNlUbR7ir8gmcRg/qs4y12QMbnGZ3ZwKKbXsNTQHTXRlvF
Q7iqUTijEihdG7P/xdMg2sSiLi9M4PL1EOnpxUPhssji+hlUUbm1uw7PeLgweitaD8H4UEu2ychL
EaRHCRkVgwGaRg9dMxqRhzXk05tUUQAuugCAsN2ptAzTKTklhX4niH+m8wVdzA97bEIgx5cpZxId
J0KTtMLVbf6mM7/GvohuTQx3cchKuXBqQzn2WYCgwAqKSzxxhkHtqjQByjepT7tWZTXBAPycJaJ+
wEPw2eraDVResWtlq5EgrK5NE/Mb0blzvEeqnQsLhR/ivuUwZIepTRIki4M4gUUcUg83glL6yykc
BnwS4c3y3u30h51676UyRm+YGGQBqBONzHLU9uBk6OTVdUciEJJUdajgxbTtdrLTmxcraNmy2Dhg
hvvRSz9/01S0C4XEm5GOnnPI+8leiI52qd6NLSmTc1bxqvJG88Es7AodpBrdGzajYAKTmKXGnbEe
cGlQr1TlwcwElDQBJhSuyinGTwIXWXwHXI49RfG3n5Peg/Kk3XKMSY8tG/iWwAsOfCK+lRBDNmVj
NZvW7jmvMBuCL1R851ovdmilcJX1aEO9kjsrrZRuZfmjP0Ou6JBzvnzQp+CIwSlFeUj3tbcGiBkQ
92/WAEikrT5Yz8vnMaH8V1j7XDI8ckJUdJfgLaT9xCGhxAzeBEcHS7KLI4ywVhE6N5IiHgkkfglq
B7wYUYO0YutnU4Bjz1SIdjWQMCt89XMFAr5PKVf41F6NASJWY6y903tEmQ7yV6M6aNiyXeDWCBlK
y017v3Ex77+hIzYwPKT71o8sOmvVORRDthoFvdkmiN4kc+klrv1Zhml5yGeSnZlwAtUSiCDTnLUC
8QPEyZgfU60oiI5tgYT2fbFOmeYXIWMh0q/cAdIqB1Xze9CooFqZ509AeQh+8IyvDOLiXKDytCXW
uuVsEOSpfUUbbs2UEtrlrAHMuhhXNU1pX2D5n/M0uJNFUp95foJHL2/uAjgNQ1iDME579qyJvmVD
z7KSCG7HUa2BY8WPEWGzeEPFnl8hPVfJJeu859JTbbeU4DuaxIjcOG+afeqZGDIMj7QjLT+OUpTb
vKD8DQtxJzGbBmEAgVppcPtVOKyAjrd+DaemxsXmsTAYMaO+LjOPTutBZ54DPIPEgUfb/OiFDBbN
cVBTcYwm2zwRLLKUpgMzWa/uMa52mE3satOX9iHEwLYQwrmOSmiTOwBk1Uqb98GnxWEAqMVzBrXC
AyM3MIsolXqfmU40swwz7vpgJB6CvDBEFYdsCqJnQ6aXFGEhNmmAs2rCSiUUwJPwYUduJn8RQjF5
7YzyUCYEGpG4/Sib5Oyxxky9BAdcQKmQDWV9WZ0JbfzAGvDhY2ODLVffE7D9KNKwPfdeeImk+mm0
nVhWqShpAfNGCvs4OV5ITk5RbsQIzNHSKXF9RCJE06ndomvphHqG9lwYKChlnG+wzIiGvAoLO8iQ
eY/NRJJW0hDqBsl7XYtxxN+uxxvLIpCrPfAVwejsU+E/5o2SrpPRSjdmEV9qJ0BEGdjRVY3Memtn
ySlmIYcTPMflDPsATUQpkWdH1bcXxg+Rde1MsSkyNAkxYOvFMMfd5G35YxRVuNS4yVfqjNlNNAak
tQLF1k6hHihlTheguOGWuAsnhzkuoZcI4+exkJPMFBvU5DGJ3iq+8CYi9B0hzwMtCqYXJvboIN04
0DUDddhEsB+VKds5I8Ud/L+VpjFOIbkbc7MVe2fUQdTFtEg01NurGKOPVXSIRJL2ofNV5PaxIvet
43GwNnIO5QyE8IVlq/psR/7TJM2z382ZH0YOMrkpr/CGkdqTVyDUgTE0WbhB+FrSk3PT1lHQZvbJ
AqMxuMXCONRFfAaDZIPxi+ttNVrGBuasdJmLrmG1toSZsC3H7+Aqab1jJeLGHXpb3ooyugsd3HO8
kut5uPlLjT5GBeecX7J/Dcb4nWRlaI0BocA+Lb/cufRCIHZTzY5fE3yYRZ4vCSqoTQx5JM5cW6X+
8IQ9FnpbSKwrj/9YElUzFf23mg4tnoTqIehEsdH7NoWZyJDl5/854MLQC5PuTj4HdlQoDTxLyz6y
f4AkO0eZVh6Lpthi53CQADWXAOnZIqQHiKxq8BZ6L0vUn0QAOjmmzTQpvjqFRCUR6QqnW2bAIf3I
MO3UvUSfRa2AFmDs5Nojw3Aq6LUoRAz0QCUL4ZwrTbEZZSCASsFFr30zBQtkRx8RNt1MfdAdorTH
NP82ye8sO2KG9EhlQGTb2Cf6H3FU3OC0b3jPildDwbeH6VYSsLtpq6lluII4sskOFrBYq8S6FqhU
90aJa6DUXRzJqAXMCQs36oS28/2FdAoF9QFi+hblLFYtNqpQptuI2R7tnbxatQNib8noY8UAQ1na
HvDwWHYH8jsE9GCsxGkH/TXXrhVGk3XzMXl+s+jHELnaYH1bljZz0U08ZDMi3sofaNr2BD2TRaMU
J40FZ2vJ6oUsvK5j5m+XurNi2L8XfRftseYfgrCyd4EDR6DLIXXWc3tRXXv9nq4wYj9Vrh3mY0sN
h7wXfXVjziiwSV7y3AwovkaupJ69otxiR6h75ZR8GcP4qsDa57HS3r1C1V01Fxcj6EqcC05yFo31
mllTs53HU0F3NmlJ349NcLKcAOpY4zAwggSH/o+HvI6bq6mUXyE0GJ1uB4tPv7Ls5gAYnvx5P4Qf
nAHjtPoJw71jJICx8aZn7bC2o9l16HgQQOlHYzgnnGd+AwA1hGaJrwS+rh+yN3V69s3VySOIFEZm
s2CEt7QP/BNmYTjU0OFoxIErYTdWHWUZexrNvwAQA7XCSg10ZwEPDepqmtYItiRjcDvzdoJVH7cR
E2ZKCIup1DF7SAqGd+nUj29W1n2yFcNvKh7SGKUXHLL3omH571sN6GVx7PFYLsLhTobGnVLJr6lu
so1XfmdXpfJmm+I0Ib1HL1NMZ/Tv+jE3H6zGdBjgQi3C/kcqkvMeTZgHHa1w26n4Aivz5d0gnVF2
c/QVTrmGA3UXmJ8ozqAaaIF+St/HhLfND3YS4qPfA2XjMHtNORxkbR0fCGtKFopRr3n+E5cg5AIE
OuitMXcLiq2VNYDX9wrtUcN276qedcnVqLqcMiKV7crRXCcJgblB9KDT6ip2mbpdEzCuVpAFRkbD
TmV/pqZCHpz5UaRdvkxliE3CJkS7BdnmG/7ayKtpj9oVBa2/dDrbXEGIIyWOhjJ5wkhioihcC3vF
vAMZQDJ6GwKO8PCjSBqkTesPEYEKYkflTLHxikhfmLMWT2s/cJR1C2nor4JrjJCXCjRUyyX4G8TY
HWmkxH8soKDy3loSia3quIF6DidUkzYuqEWTyb1eOsFDGabp2lAMf5kXxCjbsA5FFnFhwwenwzGv
415x65gkd1Pchsj0toaRtoupb1uM4FcjiBuXNKLPKaOxX1KLl70J8ilU6fs1HsAU/VrI8tSo4glp
4ivcY8QPSoH8tI5fyYPYmap3keYzZ4lp7aXpBSwhnGQVZrOvyQ0pguin7J5H0tbv2zkIUGo9sFeh
HT2AmADiv+oK3JIeW2DiCdkit6CHD9hAQ8uVjWMK0sjQVKe20qCkr9127K/CxKKSRU+kwJNLxdLK
SwY+VK8JsW+Z+DOD5TvslPM8D1FM5aEEBQlpM0C4wma8NML6rMKEQ+hIJqnmFypyn+mr82laNG11
Ncf0W5cTvxDYS0RX7RnUEqedapoLneRmVjN0hhSUDbJxrHAzUVArg68w5yTQqyiDp3k3CUvc1En6
nmWFQEyqgNr0TBNGb2+skoCgOOhE6Hjy+0Jw8Rru+l1npU99C9rSqdKPITZ3EW1dXo27oWUWrpCN
EaROt87IglxkE6SVDuZYz/qgO776AC3oXM8yLxUDF2Gb2UxEegGUa+2s0Kl3ZayAqyYpAi16c9e1
/nui3qoKPoVnkpTRFhiVU+femO3sgwVsvYEJCYe6qzE2TQ+O2Y8ogC1xcEKWQZD85ppGEBUczFTJ
eJJwgDQk7J14bx8lBcipRNkptLAKTBt3DGaax7Zrnkucdn3e8tPbhKz4Sek6wIC3/sgtnOs9ekAC
o7zYrreYP7aDKpuXoGOuktq0xW2CytgfgXR2+6xUwLYOT4MkE10zy8I1RmZ1UWS9N1Z4ZylOv8AW
eSm6wg0Tg2wD0imX+uC/5rWXrLCGEcuqp6u8gkCsA5vqW+PDsI0PfbC3ZG0Na1zyPWVyP+1iQpQD
5EpVh5tc4RA4ONlED817qgcbGDhlHcrHhxxK9lASt154Jkp83/JXXqQjcmcrPXXDaINDZQrXyZKD
l56hPSrMReXlnFLJiAAqXH+KVmfgRgksPe8Kpc1faKMxi/16nRC+ZWiCYUgU2R2zHuq2DY4yzTvE
8AGGLGA65agumb8gyvd1e2lYGr8JHVhrYNKq+uIhgblEsiE+IDwPrQOyHq0ouqvZuyMz4+BJ7TMz
yDaA24uvS6IBaYiHxDHSbhGiEcAKEQySnmtk/WnM/W7V26RCp83Na73gYKn1fAWmRRjVr1R/6pY2
yGsBSGuRGIa5EZU/3exaR9wSJjXSoIJiUG9PTVKl61xNjpocnqeufiDIJHBrSpb1SJF4wZF3sH1N
ULZY5o9qMD9xfLER6g+N31p3ANeXyRhxIh1bsh4AV2Ek8M4ZnGwL7MYli4Q4qjWNAzMacNAXn0Cj
E7XHOMqF3IhXivZ6G9miYYbLiMWsjbNTMtGFHrMNEwFgUWoawyykaUZ59b1uZDLny30jQeRjGFuD
J1X33npshLOnBcY+JytjqfAO73//IPQEHWn+XTH4VayMQS6sD9dQeFis/h4JuIOeP1Poz0D2JAmm
XwYDczTFtBCaFVZwseWcA5dUO3wPxk7aTBG9OnpQBDknfQZzYzS+vb4iKBnOOE8otcd6sM18m1Z9
hJfoqTM0ElXbcKFPCMIgT1zJwbhafor/ZBTLrsbO004sZm30GBDjCAbfuLayO0+z27MniGXRdS3E
gxgacMI2SetilPG96tz1AaiGggPjohbOMSyJMtQILu40uZ06UlW5qVIoZw+Q1kjhTZdG6uVkIgJ8
7VVcAV7I2U2BGgyQ26z3QZkCvG6yt1CpyX3CFAyHmCGdGLVP6O9gLNPhsUnhXIwCCBz9q6QgVduL
UmNlWgQZgc4YXc7s3QkPJvqEPi43jYmfp5US9FNuMCHVxZmpRs6gyjcg+AjuHRxKWQPQII9BG6XJ
fUvkGdWMujJZpWh3fRBoUOCErZWFwNS9EOo6YsPdOfB0Obl3XwiuoGtyjo2bKduG5c0x2qe5N7pr
PWC4fcF2OHH+jHL0SkA50TG2krCDUZe4ouEcBZG9sVUcx5GC71TrNZhxadAtxj6uXBikP5w0PQu1
GHdpu1OUylxTIB90Y/phB7ibvYPTSUAvkwoJqZ3cLK2tRcLzgybv4vQexuYm+6hzYoz14Y2g7y+p
MvcyHZosg/riREBXqyH65ig+3qF9ZY6ZoG1L+f/MW2t1/9hR1x163RqWvYktUEQNawyyaa+oiPQl
ogNuKrWAiVtvNNAHEoxD9rc5B1qVE7iNzKdON+aYKSTabUdGXtE/gdJEaADVE5j4uMoCLpFEHl1y
lMOnAo1WxXka1vpX0ZXNAbA4LiDAzeOhVj1BPMIsXgX2uf/5IZv6Rd0hi+5iw15oXfHk02lbN2FQ
7n9+qGBag2CY/6xBUd0n89f7ZUECUPzdwMF3W2JDoM61PNAVShNzTDYoZ5p9y5FkXcIF46JYS7OQ
X7Sd/SUFzqk2vPAp9jBRiT45FCG+RIQJDswNP3Zx68LN9EiSHDzCeKOrGaLqyyqMsIWtbtSOZ63j
bINEUG67yhrWapA/lOTOF12r3TyIJQtYI8mapSFyheOcczXgbEJXhvzrio1Ws8C6ALwM+3xagifi
tgb3bQS5G8KM3/UdYVqeapDjkD9OYZKvmAkwuw/Iuvf7Qbqlp4ldn74mrAquCWttGaVscpETI/Mx
p2NFjtF6IgdmjrOhraDgO2RzOyCFeGvDLt8XlsgOWqTuxya/N10esQz4i0HiS28dWyDtQC+lg+PU
S5h7Y4ZCPWHm7bpZQEzTdw03a22OLRlxxbEYG283QPSJO3S0WZrupqoF9xQVO4++L0488WRooYaD
1zY3GeMGXHXs7LnhmllpuwoBOteSsnyNglEuyiKjBIkmf1kVoJBRHLcb71qaAA3aUSAbdGBP1zWZ
ajSYTHoQXFn9WNT2cxI1vltyMekTGpmrZzHE7iz/hGQK6kqh4eV7iEGNYk60V4EdWhAASmvYmD4S
2NwLS9LuL0Mguqc+8JZm2x1Ua9bhaAsgxxxSyDhUtxY46qXewJkTLSRcicdZ0dFSTYbAfqUptylr
HyNi4cGGMHMu6uPCagABWAw1zjlhR4AsPXMRa3BUO5vfA5AHWgTaBWkrkYVkD6qWtq450qwNK6Ye
SqHgZlYlgGFG0UGuukmqMdc3MJEVOB3zaLqL7bLcxk7nZooHdtfWnkKGhlgnpPcmWgd5R3sxy1Fe
Gr3CGzZgtg05ccC+lYARYorQFp68ju/p3HT5K9UUCVg0L5U5a8yiWipV4GT0+BfViOMQRNBVHzQw
BGR5rbIx/o5r5TWIbUFA3ZxPW1BaRz3hAI14sqL+RVOYuUha/F0HJVfq0dqbeAurtODoG3Pyisvq
rpr0+hg2SHe7+tIOTERzo7a3gTpulTwj3yHSv+sQJhja9afIo29l4JiYDxVtkL6no3WXhE7oRuw/
RnkBs1OvECBzBSMyDZG3d7pYWVkwuagzvnsrcXaBTfRrzvTExs7NS6EvvU1zE1YW3PupVu1rs6y2
XS+Ouco2qoE8wpXWnCMCuIGSQi5U8zUKuXyh6yoMRHCIy/RrSEGGj3HwiqWG/VzSg28hNmXwoFZB
/SQ14LSFN77TnX4M9WpVZWOzSsLcYIsmZEwpbYvBWv3ZZNmnz4FgMfTmeprorQG8v1A0QzFrinRd
aKc6BzqoURisQkdks/93Y6o0jRGSpKu4jzfpqBJ0U4dicZ50grYKTHdYEj1OcvZO+kp/LoR3H9fZ
sCnbiKF6fGymEMVgIAivSFidPa+MdshsXysiJOQUv/SZLg/OgN04oAF5qTKmM5XkEaJxl7mxj0A/
1tLoLjUwOxaZ8sahjee9SDE16sLZ/vzHcP4MiAPVVbN2v3/Cz79vypCkpURDuMQnVMEY3SlGfkfb
Q+ZtSjgDU3OQMubdzw9O/kTBuFVLNXiBKRFRFbXmPTLnEhwIzfHalxjEPdK34nwI72KrNvDGJNnO
0/uRQEEgaENdH5PAunWsxdu8N1+dkdAo2EiKmzhn28MKT1lPwmEDj3MIwKApJ80R6SOR58ElFvgl
eNcfCdx8omrtz4ZHyxugFUw1fEG9w/lLordMfX7TztyqlpMeYrVpH4MhnmnGGzEp7cZMHELUSKMz
f3AD9o9pnV0Tk+zSvuqrHQRV5i4dj4eio+yxIrN5L+NwZxf6N/zVbOHPMKHIzNxpoM70Vbb4vgjL
jZ1bn10pp0seCbRyvXbpBKPXtNN47izFO2WEgV16rADLbhpb8DOYECcoHsGAX7zP2mNJInZmCCJn
Kg5GMSNU+owGt1TplCert5C55wilKpDodDrxksclHDtlhBqGx3RjBi0m1qlJNoNCvE7aPQQjDo3K
SJFRxAxoxTT1W4Kac2Ft4W6hCsqccxFY1orD+z3NbjeoaM7XKq36NtVfOI9ZJ8VwPnyDM3/Wqure
xIbb8LLnRmM36GjxfTbmWq2c/k3DEUJHEU/pC1OwhhzLlnDYJrGvsZdgXc/55mTFBFuDTpTK9FiF
DmsnnXVG4A2QYAhDBhxTcEhpbKpFn7q4T9eVJcp7PRtvGg77M+WQijLW/8LKws5lVuFGGESmxKNy
ESZfW6nRR4IFey0VvEkpR/UzbngVh89sR4h74LdJQXZKHQGA6iS/MUYAyy+/UUN566L0vsYa34WA
4/cgFQir1SgSmvcVY7BqxkfxvDOpAeIDqW7fatWRjh/214n8pxb25xy32S9rW79M3rmc9Ds1ySCd
mB79tEnTCD5iQAZa953D1myEGdeOWrCFsVNAwRhWV5y26YnwBNAs1bfdciXw1NEnbfI3Jbd8Rk+9
W+aU4wyyGnZD9kWpd7kr4phUwcReSIJI99Kffoh1UxU7hvKuMmazkAbHn9b8iHzHXxQJGZgBY5qR
3auIlLUigxZZcn+fj3TUFYWRSqgdhQnh2SpoZ3pRBlpW49HALt0B01KuVamKtTVjDQul2OtsoabO
WGiYfa/ZbICdnbDB7Ik1ZndsiU/ifzF3HsuVI1m2/SKUQTswvQJXUYtLMiYwBgW0dAccwNf3Qna3
Wb8aPLO2N3mDjMqyzMggeSH87LP32m79GczKAl9fkLVek7RN/MNXSBhmzdjmXDXxmrrt1vwt7am4
g/xHggxq6xHRFWtWd1lTu26wbwnxNoR56zXVy0pJHARBX7kmfo01+1sQAu7WNLC55oJzAsJz+hWs
eWFztL9s035g0j6Oa6KYxO8vg2aw4cSw89bUMcaQh5kYcpgSkTatDszja7vmlI01sTyu2WV7TTH3
sE56TEMFtAbyOu6HmIfrRPC5Cqs3OmoBdBCJttdstCIkDa/YYghSvNzW2rhYKXS3NVVND8Y+Wepf
seatkRW9Q5OcLE4K8ZrI9ohmJ3UJiZ1xQzbAOeBqfhWzXd3POoW0DxNziUMkA+CjUtIYJjWRy9gJ
73QlD9riuFcZf9SAxSFxbohEiRVVpbdArsiAZP6NIl5O5Jo0TXUTuAD0S1c02y7Pw125ptKBBpJ3
pjQHXXrmv46zkQS7TZR9ABO4l6Oxa6ryy1vT7i6x94HtT6wt+9CgxhBCnXf5glWgByRYu8tty4pv
Z3qj2qQE6oX8jdd8vSBo349cnA7R+27N4Mu+GJh52KUSG3V5oyVj+2uuuf2aAD8iUHJyq+DHHt8w
XDFSI4nQK8LqjPA/kBE6jtnpW2ABRKefHFbdG7UCAwAHABHeosfu4pUoMK5sgWVkL1XXDifwFTyw
8FijN2nlEVQeZAIgfsBsV1pBs3ILknw6QVB5mFeiwVh79LuYfKfdyjuQ4U2SwT/IkDublYgAVg9e
OZAEASzBXKkJ2cpPkIAU1EpUkKAVBhALtRZP/GEZxwu1mVcKg155DAtghkQBeFpJDd3wOCAGR52f
8U9/ppCBJciJCACC9074kAMKVmhN6GGRAGNxPJAtcCF6y761tagiqxN3w8qOyOmJgpUy45qGKwHr
nYopkZ7s3Ia17XOZDp597u3HPjNvqtZ+9qWlI+oJXjEbcZ6FX2GvJAujezNXsgXCr7sDQA5tTKKF
TKzewiIeeWTkR3tlY8wrJQO7yQ/PeZcfuWHy+Ga0CVeqBos0SAqjuw0sDh8T6A1zZXAsaXua/ARl
wH3yQu8PyV+Ouod4ZXekK8WjGuF5TMwMhMcAgPhkBQbj2ID+0CsDRON4PCMGX8sQDzd7+fBLNbqO
TMWjU9s5BXgVy7/WwabbugG1TdxkkGmopxhrnCJwA9lNqRucz+bOGnGQh3N5O5bh31AF4tC2E18e
tdvDLN7xWVukCfVOubPLt/zKe8aOMh8Eq0ma+tjywtpU4Sr5JvqmCcAok1K3nwYhbsoJSoazNiio
JGAyY50sQuo3guxlMmv5MNB/mdIJg/S5ooksvipPAU2w4i9a0N0tkU0X7Wj85il+zNpiudYe0ewJ
+FddC4Cyk0Uark/LU2rR2MJIcp4kRoy1nDLuWbrZwGHPsEx4Y/T+pRonlmb9lpV29kF9YH5UAT6J
WFykdK+W2835lrDuVU9JjDQFLLzMSZR2dkHuwzWRsRae0T1I03fDMKhD6cC3LSGjRRdATKQIHkRN
ta7WEzk9LhXZ89Ln7RKLcl+uglwPdLz1jAOjORE4KDvU3dESALB4ctmLzZ0ad3FJrNv37s2QdWLd
pf5BDJ4b2ZXPgbzxylPl5BRCLZQA2uVwA9sFIsdUsFDEpLOWnfpYvjZONX97U3HHhb1Tc26+DHH3
WeewOXC0HJQJm4sC1p6HM1fMXBAbVqnzNjlc8V3PrFxRe5JyXTSxZF1a/V2KOoAvpZ6HAVmMYaXm
Utjib/GjwQzIffot+FqCpBFZEnzhZgUgyr44I4Cv0LOuVsmjS7nxzWBCgB3IdHNooZbDK2i08eXA
EwofU4v2Qr2sfwUfLs9c+3ozFILbYeGz1AO1BFUGA75jATEpiuRGaW7boPm1EvQyAbcQ9TECtv9X
sjg4DJ6FHcyffoFCZ0clwX8FxmfXVjoK6ZretmGOEZGfWGzAYBPPzEZ4ruhVu5PsqZfX7mHOJ8ZP
FHrcHvQU+5j+WOuyNsvq8oAle4dO5x2nqsEpBr9ckxBNeD9v2k4/2sxieyn6fO/ay74vXaBtqkp3
9kRgHlngLpkAuCceyuFgFl8NlVRE74Zd29L63fnVk+HwQBWDrvcyHMkU2xzKmdheKrEs56Wzngye
aRRxk5+3qeMFbIxUifrcPPKy4U3XJi+V1fgHKvpQb2Z9mXovvbXKhii07atbYLoJWaIzmfEFSC23
Zj8VJ/qtye8DFogX4zIPz2mMVyKFLc49DMnQdALN7niAL9UUt8zRxS3qJjgs4lEh2uk+GB9C0Or3
Tdc9guMhR90Hj373lsj6j1CcWLTquaVyiKgueKtZNNPeR9AC6POmYShGNWIqTTJQlVl0IaD0ksXz
lN1bEIfOfQ+LDv/Jtxc6LKiydw6r3XM5EEhmXxQJNLTTaDyBVbpP3L9slPHZpeY7fTcxQN56NzB0
Mb2Od3jTotlCiYp7+2ryFKWC9NabTDfCDlhjjtqZcfXHadbqdPIxomkeQ26HlIqGzWjP5b0fpAdY
vvHJ9/vtAsGBcwdnjjju73DCnbQwicD6j8R22O0LIsGODzYiNR0RGTNxK7/wWNVY2XQAMyVoo0xY
WA6+MCJdGN9WvgKavKw7JxaETQqDB8y0u9Gx8DVB0jrz5MlQfvbT4HU3fsNiHQ/6T6nYBFVqoLrx
H8nCPxkjcbAMSx/1UYsuES4d+wWYEJkhqgnpR0//6tyfAYezhgBkXkd0iBx8u7pkAWl3r3yoLJlF
xthBk+7s+Fzx6lhMtg3TMCAPmj95leGI6Gg3LCyzx2aXPaBdCTGzyPLviFzTdVzeJFNjHI30JwfN
kUpyVBCmn5CoHj0JtG+xoiqnBwnkA5Y4TqAbT7InYIa9nav52k4XEbY9rs7Gx4TQkK+HepYWsK7n
WNzV/aljzUGJLQR4xCYAbcVfqgGz1PxyhRInswegBL1zL0zI2MEqqzcGPRmjmOCETD+zA5W7bddK
iHnhJ5SkBKkmvkU4cEZZnsVcmbu6RpF1JV6TigaDw6gCvMgJlZYr537CqByvSHYfIl1LGUBfODOy
ST9GVvJb28aHavvbwVTOTpbtpwrXjZxCH5RtpvaWnD9TwmAIu5zcAtfZZeZT04bBrfaWj8aeAFqA
P89ih7O1z8tinlnhxS5N4drCjpUTKWNGnUdMG1ZdHwO30a8rmE6pMucxyL7RMdY2x365UAnJU4k4
HTfGdtKTvjBMgadAdqf0GCZiHPCPYnVJgiHSeRyANAGu5NnajVzdP85G7B3x4+5toJsHU6UfuUDW
p6k03HfO+JU6mBmm7DYZoGy3BS2TY3W2PY/S+Mm6zdsBHlSGzutnaERdQqDJwRPlUy/8Qdi8JneN
M6BaTjM2NswTPgVGCXxsVoVH346/7AF+V17X38JesJOGdG3RvbiDnZEcygBqmGUPdI1lLVM62fQ6
8SBykHHzEhqvEJTlMGpCrL3ef+ucbaNh9h9Nom7NcZ7v63LpIodNFvlP/EIgcE/BVF6cciaTT+j+
XDXFFchCsR+c8ac3U1aUVXPbSvnFZv2pd52t6aK9wcFlNpzZ6Iz13nBteV+t0RI5vfByb09EVKGW
ook1aXYYc9JWVpquLMkpwoGLdVi2Z6igWVqwGIj/1kuCL8HRXzLOHvGK3lpguTZljl6eTqj/eK3H
eIIflouj5Qg6d1FY8fWBj69PjmzvDBwpuwHtY5sh/EHZ2+YrZHeoH/XabmXbdVS3JFBMe+L2qjrW
Uhhf6Ir5nilFwABFMUwiKM0tF0po/OaN3CTdkjhz21YpXu9wXRcRR2O2kh/L9DOhPDr0R/wupOek
M/K7HOejCTiLlK4vtqA/X4pGEgxyMPEsyVfPo9HzQc9kTWnufF1O+F0gzk5jdpCtCY01Nt7TPrkG
KSduw3T7U120fy2DenqRoN0zOclsdDlrX5xQXNC8po3b0ghUTSj5nA1fR3My99bcfNRhjylVZx73
uAm5frRP0l4+SpP9Vhh0JHTz8EDQsDk2uX4Nezpe7IkX3MgZnXxTiIHeR0ejm2jbzXRYJ5ypfBf7
XZc7XHrzxB7awXBDAcdjqiaHhQrzEi01xg4a8S2P+T0/Jy5wUBdN1e8RjfYSkh5ainhGIKYJwa4f
B2qhIx4Hxxk14Vh12Us2PlDYbB+NesnOYpKYJ/TwNGrOAY42jhYPMxY4LFczGT7Zsng2GBT++atN
nHsaFMnpQZbJi7uUmWDnoi8cXTs925kVQhORO2l118JwoIauZ8vE3usqDa+LLh6M/EoPkh/NnJi4
OAhTykdmw3pLH+F7CyKBJoriNkznY9MVBwLs2CDs+lkm1sumyDi7ZNK8TKk8scd/sa2aiUXnvxz6
36HSPVNdw6enuldNbYnXz6+Fx11fw4+krKrBqGdQlKDAHpsjvqwYr8HglzTQcXdyhHoRUHn9vKVn
KvZhQ4DIScKzHjg1GgTvtmrmAFVDRsoyPIBWar80AkopS5PfxUWI7zqXN0fWcBRJlzYqZiBojLQX
AfsFAZx9cxcM9Nf7d/0o/Itrn3LfZumUJ0yF2LoWnPdKJphQQT5CXMyXHecd1nTH3pUuczlSrsuq
hjrHHwPq/thXBfhiyoYbjA1TRoGKtkR1k/vZtWebvRVVQCLGap5URdXJWNaYgGbyMQFB5EmNr0lT
Pbh5f5z91LwB1PrXnWw+s6R6aN0hPVnqQxQZvNMkvabdRMwdDyAkStgvpcHuPp7v87AG+1/fUafX
HSp20TqJ8Q47KTVtrnbuxvVsvCrNNE5szcJFVFIHKJofeLurgeXETIWgu3JFp4QGAnZedPJO3sGL
658BrSgoEHvS2JB7r+Cnyc7vwBYwan3jAd8ait78Pdi2dRphadQcKUq2gKfcGqN4G4p0fO4d1C+H
JL7w9HWcqGtSlu1uBnMZyHaG+hYCMvveSQWreoERl2cTXbomVR5wlcMO+0rhNBTCecN7n7jYpsb8
t0ygjCw90sBSfVnpSqxmRnXaKBVQj3w1vOa+fjIWD+ppSnWOprwTfYkoYxLiPXBPRG++uhAv8FSz
Si4KTW7Y0diDBeJvcS6NNBK0kbCN3A+Q2DcTn2PUUAbj25gY2zoUt3VDUjO9DBRR7Gm6bqOgjetd
7FEznqzn0qV9I7CRoM+/YEyThzjPH2mtkLsKj0xMFiaD+gkomj5skuszcWdWh3x0ztCeOGSlpykr
znyP6jjxB2hwXy0RYM/grONAjsbFqpZjOfpgBj0ULtP/bJoCujWcpONcAAnI6vYgpqQ9Q6uouQgl
M3Wy3IliLaRGIK6Im934At3CNumJKIOFRriboMDUoniH0dFs7quy++norNm3QfcAeDG+DZ+lWzpP
zMhnA9dM11KtU2QqJqWAjMWlufMdNz6GiwWhhWYtDFxZf/Cge3GqSTZDNjw4LpJrTD5rX48my3or
nZAaHh1ZDYdSdcW2FmszVWp0GEB7l/ZMMxoXRUUXnCiNpydGJ5pM9Rx2GEhcjMbsIfgrgBOJR1B4
QDyrZoHMSjtHb023Vmcw3Pl/iEXh4BfidUrzmU4jOhorrvectsoJ7PlRc+zeNATywUtBrw+Xeo8N
kb7r8oj7SrNkHsXOrZCPZfYWBNxvZcCZHraDLMcLDYbbZVSagEfxPdIf2Gsd8qrpzqmrOny/4cyG
+MEGLbpLHBY5gaTKRyPvb/75paiYORbBFwUC/DVP7JFtpwFpoK6uGCjQNycbCh376Y0O2xzhhAmR
3coZxuuwcTmP7iqLHmgHryNZJRC6JLduQrp/yfUb8M8DpEWLhBYVT8+9wbk2VvMlRzMnOM2psijB
d3NvMyy0d4nKIr/VN3Y+WLSsLp9Z0ND0A3dnl48fI4ZYTtCs3emrulNGc/YDD9Gxix9n0054DulI
DU128cOLQ6HeuVnkeyix/a7PbiPRx8ZGuilKNByA9ndcr89Vyc0mDWrQsshumJ8so8AER6AimmgQ
xcLPC3mcboJZYqm0zEMzWoidENwAKBstySer3vsLcw+A63wQ8bHlkiNU61mndNbXGH8xoyo/bQ7t
mJUMn5+2/ADRv3I4EX4LDuQjGRpDmsGWhfq8HYFfRVWMuzfuwM2FrrzMbo/9lXTHwIDhuvWyMQvv
0XQQrYN8uCeJSbUkI962AYvMJiO+7SkScpdT4GhahKu1DEegRQU+JduTYL/Yl9OFde8Nwa1xLwOd
wcovTm4yX23RGpC9dM/s1OOOTbBKIU4fmOaZ+rGj42Lp+q0s+/s0B/9Rx0/awKs75Ma3E6K/44/f
Vm15x2mRtZLZ6J0ZlLdLtgLtPfiGjaceDRFfYtxuAfDTkw6ryEjCO8wkxbb7xNJanMgUkEfp6YCS
XCBVRZPBRAdxSUMtLUXKYAx3cahBGAkGAZKhvQE2gYI7jyelrL99XAw33Dw8+4pHmSJ7SDdZoeTw
J+j0GWR4wp/zkFZ9e0zSqNUOaUAw4axbIq07zupdzQaLHtZwZb7NGXdb0ZbknzDYlcP8iUwKrExJ
ZjPNAJo8AAvJzsnUsnyPsVFZ+fBULU8U/d0kioeHGGkOiofmkOAFdGzIHeDZ7bkxD6ZPK1ZfBaei
8T857yjOAgyqQyf+gAtvaLdHPQGVQeJFlvbDP7/Emf009wriCsbEjb/3BNmUUpHhwXhaYycjTVVV
x4CuXRD3R7znJaRYCjPatIm6ph5umSt57YZ4NR0TA1Ua9xu3kVEwOQQ+ilYcY41WzoEYuAzKQCsE
Ow2fqz5o/jP9/b+KZv+/IKj+j/T24adZs8/y32lW/x+Gty0PVM3/hVHVrKCRz/+Z3f7nd/xXdtv8
l8Vk44KUCkycfR7J6f+EUdn+v3wYrbRjCZunn7cSp/4bRhX8yw0JbIeejfeCgYL0uGyGFeQKwcr1
A9BRDhgEDLWO9b9Jblt8Lf8GpDI9i7g2q0IiC26ApPdvUIUFAZxlnZvBsNHJpSAuxVqQ51xtUNjN
7nQiMoM7AgGZMx7NPszYPuHUNi1g1Gm5c1QI0nBIWdb1HNVqXAcI2BjO7WxhhztbkSTJRYbJ4bbH
CRuaprVPtYkobQy3for8LgJAU5OHjXpWcjvZ4qF3jCMebyI3db/L21Dd9u+hAAyXzPbOp21zF7tY
9BQTbRBAa/FA1mMKPK19q2fAj5FtxABSE/yKjQjejGemMAYOZhK0RxNq4lhyIK9WnEmLc5mt9ZbP
6RQqiifQd9hwc7eOy3BHPcsPAWp2y2SZYqv+BnxJxdgE6ioktwiSg69cf7TdckxKvrRFkdIMH31L
XbPV1mqlPMMpQo7M+K5d5nd+nqxRDZ4toste81qiqZfPhmJwmkqAe4YbHBObCmCMI+wuUKfKHphG
YZGuNA3yi27vPpRDQqWmdNAZJZvifMApBPImr99l2nwE1HliqBghwlqUdy2y3A/m+D62vYrwlG/7
pFzODqSxNAbM6U3dvLVGF5Sqfa7FD1vpZIE3CRi23iDaW0F/rSgd3qR4VZeQtVdtE4A0RtYMjITH
Fio92TJ7J6rY5DDSf1tx/DwZ9a/jkJoGh/+3C9TnLOfvOS0Jv6UnQawx6mMG7dkMCKxLvKBpJ9xN
P56p2qGGZsGh0jeIKmEWhezqKEGdwAIrfw1JEQ8a1lcV/Epn4p3cBJLDKJMWZR5p5zmR2VNPX1j0
IZSsZA8yO5GgyrdN7d+WHAM3leT0VuJIOBT2dBryZW1WYoudWySOpwJxnoM5X1cskc9wnm+0aOuN
ycHhOBNVZ++9JHeitdgOBkelKpJWCHhoZ+LB70hmqqX4GPFgn0uCDgxB6/kWqqPBt4XXvo4yI3ib
5+Vv7VGbq6w6QOSinSOFZrKFPzXvshzzl0fAcQ8iN4uURzghF/2xKk31CiTTzS5tVRNaWHWXIVdg
yqcvHAbGfcX2hPobMiATTZ4Xcyn7Jzce/rg5Po4p/yywtTXUrXB9UJyi6pksnF1Dy5r8Qx+CVapU
BVqJnJqJ4y9uSvwQU/XWV/Hb0vfhzpzRhutVHXuk58E8u2lsccTpl6d2bo6sXMwtolh9qkYzv2Mh
9NiYes/U/mRpfbUxxFHT4uwXm71SScwwouMSd9Y0QgFtnBurHcGkNL+2Hp7xShT0DfjJ3vHpFCt8
fSNSU0baD86Ot+RRlnlnwwPHQ6AC/VycDO1mFKMy5U0erOW+2pfxIW0wlw0LiRdfS6hfNY+oQJTj
uS1D5Mb1F6WguIo5oODZZWYcRHhkN/uq6vSK9yeM2QVas/OL3/HVSrIfapCqA5bOjuabGd9pGOwD
7SVb8L3MFT09JFVc/mHndNY9vjtbegJcwHGwSHkzXLFf14eYa559MV4cxvwde8P7pfWfQ053dPIm
9Y5NJGdVEiZr/HZHW/UficbtBdZ9EyafBkVZ0pxuFoteIuoMP/HsbBcDE1r3nUuOt7opY+psjI2X
2vouo/Fctt41ZtuBqnQdMptG1qFg56aSs3DpqFVEDXh6OBzIbNJajVltlJ0SpEjL+5bC7TahtqTx
WF1YCEAVr6ZtQMaa38QmCpUGcpnDmaWMNYI/39rSFjciGE9ccmzC64FTYOOew3C419L7HDNCWj2O
kAHWfZZevIlKJuVhibOzP3A7iLmQzHeIY1GPduppGia1Ri+DO+xSZ7mUrbq1k+QxK4MrLySGRh+J
lLJMtD/r7+D4wD/yryUPh11VowMldehuLdf8tbua6mk1QmstQL0CWDADJGDjkmBIPpCs/gicad4S
T3M3NLnJ/ayZpt0xebAXFEDpIPy3OUY4F5Wa2Oa4nKmm1/vez99JsmzipcL3UdGARuWpwkP0pdD9
X4zmNQxBc8UJiT3Ew/tSG+Mmx+LGPNHvMmfxGGT9APBH9YuE+RI7Rz+ckqfAtQ6xE/91KUzZ9aN9
Q7QaeGxFG3oXkv1qO/coBahmVisEpvMX8rI3la6IQbr4t7WIlzOA1LcGo8K+qG0vkq24ttSObaXC
cOh2zaO1dkCxiQrxNwWnDhz28JPoNkGGYCAxBsfaeqNghZWBVaV37MMY7Ww7dsVLt3hfoqVPuWnk
n8knwovReU01KjzS00vbdlFTYXOuyrVYwnHeZ8t7HCTSZKbbR4J4r37IQ3k9LcTqvptAp2RTvg1c
YDAjTwmOwOaJQk6HVQS3IBPJTqUsmKwjRUQPmm+Ye3O8cWfzqyv6o883fxQ1MRWD/OAQ9n+TIb0U
JJbsXG5d59NHqd4UlfkmO/ejVWzFxvDJrxR75jBU+2/WH8YpG72/QQ/YKDdiWGk+LShuDHBu5r2b
PnjKzu6r8JlHf3U/dcRcgE/WukG08etmhxE9POIz41otB5T1ALnFTp9nirGABkISsJd7z4nfwlqK
49S+zBhamLj5k4YQmRlnDIXVinAI0TQT37xoAVOzFh0NYgcYIG8oVUHdqTB75tqDdJHBN3hwBknK
lmBKkTgjrb80yRnLA7vAu9wdn7PlDn8hrlASrZxoiOynFrxwEPKRo/FbpPSKEVnP960br3ZSip3m
4Rik/aNS6xs2Sd8om/+rwgKMPR7vJA6Zp3vj5PLqQTM+6sTRONDYUGLofSRoOe4Ly6Ei3PYmspsM
U1y5G9froeNbAFBwQmkJYNQOrBejt17YsjHVKIytAUwYZf61MuO7X7qbgu2y7TffTs+4RvfPrpv5
xLP+3ljap4bA6a5WiISLeSg6AgBF6atTUrQPNR9HTlOZhf5llylmZzIWR08Yl3zEYcKPVh5rkjIj
NIXOpX0xTYhTO5bP8bYnOawFT2GicrzQaaGV+Q34YSQJAt5B+hv2zdoFT7DB8pOPNmbqMvMf2nM5
E65pxw6ZPplzzj1ZM++WZgmANrPHJZLRPQQrYToONCldksXE4qIZt7xj9jaTtRcBhOVq9TgJQpB8
ufcQPRlP3Zus6hlhE/qj8p5XWkYEPZndw1BDQy3s/LugOg7P6pydvR5/l1KsnntDw6cmqGk33cxX
9VFnyPmEP14dSNxEC9azld0ejHFNeyAINBTnzlK8DnOAPR13etXhD7omdvAPmBy+ghT5Dg/n0AEs
yt3mtZhCwmxa/Pq1+bRAOo0mQawG9Gbg1WCK0gLnCjVyXARSbur74XXI2hfpNR+yeJvWOjJvap91
nd3Hnf3RcJOAbNY/a8OlT7cT5KV2m4fZtyem9NiUuMkMAgKHLi/ItOTze1s4/Slvvia6p3HMhuWO
Gi8J5R93dkX4t+UQI4f6rJv5YhegAAsHzTFERHDBiZBjw5tliMfYBqMBW5L3lMUisI3f0Kv534wQ
6rh0L6XBAtus9XgIt2igvJP8ZpV+8s1S0PkdThoUVD0ccsKCAyKgPVLG5czDp5nneDdfTHfkzRAM
9dGf+jWJG248vPFbSBPLJhlof16yCER9Ti6MQhoTUx1oXkhayaQ2Psl53HLxl2U71YWtITIP+IGd
ntJ3N8ufZ/xqecdDYR4cIwLPyIeIOkEVdfduLLKIfJG/xpJ4DpaMzWSaX7P7oHucZxMILsoV9FvO
lMbz1vVRt7tT5fdvSUKvRWEU9yJ0Tl5OlD31p6uhXi2PRskkH297yftTBYxPeZ7juh2DU8NOVCFF
7jcZtZiko0EKxBlKimp3aGVf2aqFdb4Z6c4iCu7w89Yxn1lXYfVDLz+ZsmZxoueXlNUjAqq+0U5Y
3MMsWFfN9YPXpldlDNN5QbAjkYPRTXSs9InK2wZqacpCF9/e5LIB4KhEI2pExux3oIInnOkW55Zc
ypehZ8skBUpxUjZX02YBLozc2HWDp/YchLe9zIeNX+Jmbkn+hK2DczXoX1OJfY1jFpt8995ZSzxV
Pd0kifNcS14ONGlQl0l+aZoNbtXhllS52i9anpIelRJ/cx2xJsgylp1Nz2lnXELCHO80BQE66vHk
4loqyCqwg1FVQqqdSc/2xuvYpQ/ah20TlOvlwHpAaaBY1eJcvFxRc0jOILU4/zZUo/FvWL3+MUNo
qPrgud3TEszXOKFsPrTpPuM/szhtzf8rcDk7C7zfIdkF+NMOQzf12GvBmWJdZX1AF4BZxDtv/hlY
n27CFogh0gAVR+w3KUv0tzItLs7cDIcqsW4TFNkt71aHljXYhXVZ3IcGTqTAH/tNO4OJMH2egg5V
qdrCoNAwuKs6/BoD66mjC2mn+UBZm3FeN/pTm6+b/EKR8xQh68LFg1QQEABWbLBVM77OHkZJN+hv
laDMcK6HtTgDnms6nyd4UW4wwUCg95TELB68HBNkupzzEfJ+Hpfz1qmST3PGHxsaJZF08qQOf7tt
Cw5BsYuNbHJfhyF/n8PaRe0wzqmCa5HhleLFjwMn/yWx8hN43fO8mpwI7zCfpC/KF4+Tp6kNHE4C
F0pYxt+T/SJmeVf09WetHVpB7JBnLrWihecx9gVnPFErQBQysCh4QudGDhRqY3Y2bnWveCtdY9sP
mRd1FhEbX8zJqVP5D4IED5fmGiPubJ2OaYfGgFzSV+P1Hwyj8Y6U4lMzFp+FS0Gq5x/spee2S8G0
SRobsCq/ToH1M6eTT54Mj+HSKIKHzVch6DOxboO4omTL9bNdMPbvvkyoo8irF8OkWaAU4SFesNOZ
hfHSquXV931sY+2HVdFjmpko64WpT8HoH5rAJK3VIWr3K1mTE0MA/YAi4Ycur/VZ5wM4zMwgFZy+
pFwBBF82Mui44Fw+DM1GbWsRwOw909rV2mSo4RnVSQz8quBZN6UVUQHl8q/G5XmKXzoe5PSpFOkp
CeKIXdUXOEuMQ0tCjqqgK1MkUf5S6aaKeDkSp3TrnZ/37yrhIGkFtPXY1qPhuB+EFDqmGMyTSYqw
Qrw1rlKT9RQxjVzQFik8c+tP8dUBqb7xJo7jYuoe4JjIrR7ZvpTphfgKCrLAAWeAkGHXmAszvYGx
8sy+LyVwsBaqXBjY2w1m1N94SZ/zZtxnhcbtaTaC/tyjNyEnN1b9JJgVAwFUkPvTiId7Y6ZWhEKK
JblNjbdYGzt2ZStw7JYuxJwbl0ZceRNqmjVjafMQM9VLOlot+EDqK1MQBWF3T9yKiby09hn8IA4w
973B7sEwQaQuUvA0IZu5D6yMCO12sUWFBT1mD5fMB9B3QZRkczTJCzxsP6pHbmnO/D8DW+La4pzR
WElUFmTC8sDh/P+iao6OOrQ52LfOa6HPbjFjvtEVXDj5jFJDAqfk50iKmfAxQhYO2IFkZjF/gbog
bXyHx5MnX18+wGB8z0PC/bPuXfYYtJ9M3ncqqRwMaQ1OpvyZ2JlJaYk3r1CEqPWYpXEZ2TuvriLT
NIEtm6Rr/TXBsdRXRcz74Lq4lSuG+BCq91aKauBEH+7H0o0PJHy6TQAFgh4n74GDPsUbo1gpcWuK
1ScSI32k+voX2we8v36+dfrpl2xmvx+76aaYKeed+vC3tr4I+n7Cef9s/eXLIrWCh6940S7rjaVX
uNbKOoK1sSsGXIHhnAC9cpHHCPmIxvuqO0BpRja/ziaNlsVwnmzzQVXGjowzERA4EbqiN0VDcsAy
B5c+9r+ytYt6ZoIeFqxKhL5JU/Fs5w7a5CJ5GrT7gjH1PQ/MnB6UQ5wBycvji+rENfUy3Ppr6KUJ
3EMcY0v2AmZfGGqPNfuoosI4ESi6OZPp2FC6Mfe0a6h54WRoW8uWIe23solyLswoRT7j4o7Z6yZF
8mh6fnjygcAYPXm5wvp2solKTjTTpNTv2dTd01TrbMbCuvq86Tf+gD2zKsZfqowPReW/ahM7Se2n
0YyyGaHivSM8sfOal/Ek6PrFUCQ3YRVCMLLFfd04LwPlLugmAdXJHZ7xiUuR+Z1vqazfM5eMCoJ0
sW4pIzH8B0nnsdw6dkXRL0IVcpgSJMAcRVLUBCVKT8g54+u90K7qgdt2v5ZI4N4T9l6bElislBIM
iMwj1AgndCLNouX8xdNhOdVItk0cBm4tdJKDAQc2Sh7beTUDOjGpLvB87qdRkd1aYSKYyvm3Oujh
alBnXYPVK1w5M6BJH7hbq2apoQ5YKFm+1j3x2hZo5xteVpQ17SbkY7VCC1boXBEPFUdyAkS+xP0G
z3gXwz03WR5sY02+iAFJv34UZyuNIQ6YtHynD6kGXMs/E8c2bLCEMfpFoCbmXOSTUZQbRNCnzmes
EpXSQk5pN006MUK2CLdKem+nxSCAWuGVFkyJYAaEbiJN176G4Te04gVgCimEoBhQtvqfpSea+BH4
jjdKSogcc/GNlHtrX1QC26gHjCCQYpfoK/gwdSUD78Jh6mXWHLWsJOCz+Rokgf8Lk2HXwgnlxEL/
0vU0PukBhLnIMPdqhXKzwMRDiM5ITT2ETEUGqHc1d0JaBvIKyh7lmsj0OAsT8pIKDhlNYMdm+EXl
+vCp1wkgwfk99buk3QkBqj3itvlmTLtvpH0FUXUjRMFZtpp+G/ICEfUkHDyEm0Aosg1YFuwDE2gv
oXjWhExZaVkecys75mbC6MXiYoHydUK88FGMaNNqrdoFICeExE0Fbi2pqxjiYXBDg00EnsbnkRRl
ysqW/Fb4ZqZbIcUthbHfhGqzCougdKXZQN238/UgpZdQIbcHdgrlb/5Z6U4pRh9W1pS4xaWB7Q1o
/JwdKFOqimlWco1LLoixLwnOyg1Xbesfzl7bswJrJWN/wjVaXEOkSJ0m78SOYKiJQbuXiY89mFeZ
y1QL16pEMYXjjjWPaGaOPI8eJmQldj5xO4rqTwc7f9NW6p+k5ONaBww3SVGCcRGjQI1eaBGTNbUf
m3bXedmtCzBRRqZJPnNqoWTwiMtlgbWV0uAqMR1fIdGzKaJK8BBlLqCPUBUO/cDaKL4oA1gt8Oew
25crnvMsG9YIibG2dpSagtB9t4HJ4sB/lSMjnELkBFdR6Nc61AJPMVzApye9sPxdCtMKyRbjfAWr
RqJievZ1/Vzl3t5oycdNY4tdsiHtBvliZdZgD4rkz8g9ZoWMw5G3hNtY2BQynH3k7Qs87PiPJuuf
EkaT3bZC5EYyWfMec1uhDWSnwjiCq2qdYp3kTNHmIkRtUfNZtBLWotbM8dgrLUUbLl3kmnua78Gd
BvVctBzSijVulbBpHbrGlYy2EuAPhmGzoQ4VUxT1VuAkFSJtvfYEG0FJwFaOq484AK8tz9HkxsZo
LGuFkx6328YU9JRECw3VsRrV4ODoD1F9Es+KFAHuxKCsRSw9ngjr0U+ShAz2RSbPMsM/zedbwrZL
U4AUYxVm2YHnn+VN1v4TpWogCCZUHWoD/CQY9lrWWcg3fHqARkIOBZ9DWfJpHGLEjFpo6SvVwtwo
pwmFTdIhETOXrW+Cq5q/7z6FTjm29QMELLupUDyLuY6vJ5ocNqlUinP1aNGDF+GnopVkU+nFv2ZS
fgaeby8uWZF43ymupqI2rmNEOjhgkDzlUmfwjABwwowsaZ9lA5OoYIRm0Eya0vjZpMqjzkwY8k2k
L5WcVLhxKm4B0bxs2adZDfJNfmte3UqSxZoTaWuTuY+6UxyfVDVhCsAcxnxZ8s0HziN6pGJ+6PFW
8d242/fpMWZSauxacS3oV688xiB1tr1+y6RrQseag1e5KdLVCPYGqwHdv/QySmqXt6BjqyRpV9O8
oZxfWC2sh7vEx1ywqUi4dUDMFKCD2ZTQyWbLYmD3VTIpfVvlNdcPoCiV/JJB1mG7wEDkZc4uKjx0
8UPs9YOHKpOpEtGF98nb9IFkq5gdR6hL4bVmCNrfxuyYlF8d5Xg6ApWSIP1+Kuga1Js57lv17k1/
nvrQjM+w+oC5g+rrS+9Z5ulXwdjF045Mi3hwJmuvk+o1O+jCxg3M/eBvS283AdVLd1b1WalXkSRz
HcDCVFjkIyFs7FBYb8SGXuwZ9KVjKf+K+B4hzDVQmjPvKc6ivpPLHxG7v/QvY3iEWnWlp8ex/mub
ey6SLnb1i79IxWWmc4CgZ5OOEIkC/00cMK8RhqcRGNWULXrWTyO5jD2PtP/S0rfofcjyG8HQwlPv
snRVvNyRGVZG5ZJfuoPrF7PVkrBpkZYUckiF6bSOiQcMsIEMGWN4iQ+WLQFOEY4TNM49Izr4tcWX
VFuQa+5pMf8mvGWU44P+mwn3HNRzvpGBSOFzCqDrQv/sXLW5ls1+tM6zsSk+mPIdi2upklDsgGTN
tggX+TA75Ym5QufUjrG0WcHGBOIbrodwrfibTD3yT8ZEbhunyTx1TIgYBHQYm4mHrGAclWu/K5ZF
j8aWwUrfw4MBtIq2qo4sUMP0FyXLbOFL43QXGf5D0sEiOYENYvLD6lb29V1jBo5M0A0hQ/aUcBUw
c0LrxSZ1ncBopQJeNPo3agkqUh7p8jV0wE7JgpMopQIcdSi4VvOw3RJgF7NxZvkNiMhDr2snvAT4
sV3s1syQ3Wg6ByrYOSzlLM+cSfps5M9ZRnwS41MSn5PqyxcDdzD2Zb5phlUZrhoqtFGBwH2KItIH
j+W46aWPxMfHyktKVK3wMycmQnbu8n0wXLThg+9ZK1lq35DsEF4pf4pzKDlTiVnBJMtX31qUFepu
j/9h68Wn7OJrDChUzrX0zSsiRbu0vEnFlxndBvEvTf4k+TdmnWdEX9XIlI1hQ6L8iWwmCX0ZlcvY
fw8lLkyVz4QLPZyp8dzFUnjn4pSsbTm+cUKQFs5oYfJWCfIKXf+CpmgyUIcZW2BG42Ed/wZq6TlR
U6Vfka/cb5h+fzJ22HlPC5iTr56BRlYCF+UK/U8DLYZpoHQ3lqn5Ecrffdms+BjZEy/5KERgVAbx
32zgo4fSptQd8LQxz4T9P/Qkq3D4NeGhRQPC6JlYMGqOrzrzU17wJc3vZc2Zg10PpatvBxL7Um8v
DpRm+MtVOKPJwajuRvmnmZ+m+MzrQ1I+ivFUSOAGcNU9Ve+74rMIcG0O1rPo5V3O3K7F6AhRCtOt
n4vEY1943BnW2a30FggRrhaZplFlTYvibrBzMqJ5BIp8WjTWMv16hoIPKM+iQtrf09fq3QzT4Cn+
7ptvdvArZlsLSgL1OhoYAJl2FwGWOnnAZ/FjpqwKKhBIOt+/ZX6Uyq5GShFMTzPjneepJ6I9ZhNJ
sYXld94YfofNX8JOJJF4eMp3V60bpsCajIGOs8fUWpZB2WIcLDdAB12OqNtWuG3o7FFx8rNmHO5j
BFGAL0WLcI3NCABcH3TciyD8V6IHYb2cwyI9ginB08QUshABJbPc4Gr2G8Iwa2WV8zapVEmCXuC2
pbklAo3ygge/RKJTUMkUeJ1YOY94RcFdlQj+CDplzG7n1EJ6th4DRApoQAcPxFVIUdAJK4KClnGU
bsKYtCEASnoL9sEuNST/WrASxfsoj1uzz3j0YSqx71eJxEZWC8utcBrlCQIeAAPvOdMGlkWESyB4
5Fb18go1HKN4k4luCuLNgF+Tv9CV3FWsOGaHyNJHEE3+PH9gRc8jiFwQglFc0kbmdoTpZpVo52BC
5Igww6BH6fQie5oThzxUqKrIhbGXPQC+ttNVqEl1wvyCKVyXvIWvIX259dRd+FUW8w8n1zy9w34k
26VnB5i2v9ZsLdiL0anXvhTe47z7Hdkg0KnZAlKTiYppVBtnnF6juhNRNJbKRpiCNdO8JQ+/H0t4
/DGLTAUKwJeCeSGn6ZnF2SIHaFEjPPeZN9VvGCSk1CNR0ey0klaWj8wJAoakUHtxPCZRsrQScDGj
vgwRtzb47os2cHpzVhVC7WEKiEWe+eKx5hMZrOv87zGTTwURB2/K/PE2o48+VYWgaqD3YTRLYZx3
XCew9QVQXcNZrW4x1WtEKWX9Vu3LJJfIVPmtWY3LHapkE30QfL0EgbnFI6WxDuxgvuH9Go0PT3yL
6ned7oOC50f3eSS8vxR5k8LR7DFGbrkdGM9RhsZLhQc8pIvBw+U2mWyzi54xyk5ZMQeHkRJLKlCO
9iLisPHD6SJwVbAiYaiT2PBmVqqnzOXsHkHVrfeHY5zM275PeHzc1QUOd2TS6UMLt2ItHDTuVFxD
dtIVdl8iJCFwOPOR9+I98YmXAglzIM3v3FoRvwmQDeh/3EHzOyc7jYEDu2AAJqN+03SoYrzAUrvN
EUCIPsivVFmQJ45UFp1YFx4gR+7zNjii5t+Kqbf2Orar0mctvycfkQRTN1ktXGsIiXITP+Iw3+Y9
TxEhEGgJ+F37le4PtgD7rpBFzFIYlQOWSmC0JUcHxY1/eRNok9upsQv93PUTCh1ZPZipdTHn7O2q
/+3bcQcEmBWVt2wbErHQ04kNbJD0Rqd+NMP+ZKLxyqEHwJzD7jm5GGiucVcc5EDY57hCS+Ku5Y7l
cCdu1Nq7whUAbVID3KmPK7mQDj1zulTFq1/P0dHRsmX9p+FjDT1EVmK2UmsJ28q4lyLTGYZ5pEZe
GteMnqIzCPN74fXXRiQoOszQaafSPRDbz1I22Jamh//EvKW/MwjXUNTGNQPmvabyLCXxJcbWsarV
G7rII74o3LNfmP/f2gTJvz7i2KstQBmBsJOifCcHDN4pTBORLCU/nR6yap2TTPwbYrYiNAEH+J5n
gbVoItXrhNCV8qsSor9SM49Z739ApNSL6lrqxr/a5Mr3CYeMooPvjRtJQiJS6uU3WIeHwvGRMAZE
paYjWZzP9t58lSRlytK3xMg3RV4JAn0cgfxiVivfInv0GNZEEh0H2Ks5FsVo59U7b1qmeFjQWFkM
LM0teuImuBBMVgduON3Clu0ILoprhDeKUqLeV/ENDks4x4nkBXbEfad9VrwuKSzzwGd0oO2mPLEZ
+5jFl7rAFt1/+eqxDh/ZxB3GUjgRGNoyUCOwG88z5FyKBf6mkvFNH6TtAgCi/GI+s0wVyDjBtcv+
Qe22IxbuKfwWGYrinWplOItwLsRTpFzYrdp64MKbDh32DQQZM5YI/orhUvTcUksF5KJyj+ov3moO
4oOysMDjO/Ih4tKWEOxPytEKz/qKyZTr10deJXeialJ7FuUIStF8rjIfRRNOI+yvxAL3CwUthuLf
a3mtGh8JB3AqxYtWuYN0kxiQxhspc/vWRRrHX6Gy19Fza8NXIYkb7Cd2lP8p8ZM4CkLWcxB0pT1F
m6B8cFcCdogX+sksDwDVlwFx7DZ4qnKLYYS7/cDpYlouZxo0b6dCWSf9JIxOEMN2bpnsmTgp2QrX
73LoN5GPUm0ZLqf4zeW1FIJjwwAPYElSHBSknVJ3K6ytzsZaRvMRjnstwItqM64xVl2zFH6hqQBI
xXTKXfBWOrgNJBwYXzHHRXiZRwYtT4VokgBz76ed7m0s6RSsUCnqZyp+U/+ohm0avAb5pnaPcqIP
/EiFV6g/6I9IGGzE9WjdC8r5TDpUw5JfkHZmzWaf8LwrP7kTaOc0PshIUqPt4LR2qMMfPTbqFcoR
GS+TU48n0YbfbixpRMbhVBZuJ+767sE/FivkL54y82yKS5JBtfHUmhtg00tcowl1erqNVjBCZCdx
eXDwFwf7gS0lwB4l+0mnf4J2K3snsYHXn5J/gfeopWsQ/lGsY/VUgkvcrEftSqRedPfV3x5Ll3Wn
Dl+U5UuXjrruCsMHh7FoXoylwHP/i4N7JRrHaAPHNzsZ5cHnZ7EZuiU3/ky7sVw//xdy/0n5S2cw
PjjNkkUx1JKcfU7Old0WP736OTb/KsE1mqWkHrVhK0Q7zMkANm0e8zY9tO1O9C6ZfU8BLiltv2rq
r0KjutoU4bZpfzoKNaO5wqyCRwpso7tF6kGe+Y7ffP4rAySRfxmkzfxVuLHTI1yGADy6AKyoIXfm
KnEFYAAL6lL28l4ccx09O4eMuuw8UbAaC84jIA6lsZTn3y4nJET/l3UuchufYrG1nlJb2l13IR6R
Ggg5JpIkgR7S1UXQBeVeI2JLXLPHWRjFAzdYSp2oQ0yhDMNk+0cs6aJkcRQwHwm7p1cDPWNZjd3K
uMyMjUQ8SQn8EH3BOk4HJ5bwHwcYrAXTv6l6ePVhCJ5Z/T0/adnQE8URkKrKxhxnCyR/ey5KivJL
rnahsmE2ttAWv6jKaUw+M/U8zd/YoVdPRQ4heLxY/QmjSIC73BBWmEy//epAS0TfBF0JolO5Kepj
0ByhtGtgcMTdaF2bYmApWS4qRI0DDMd+Mwp/BlqM6j/P0m8v/AvdmFzK10iF2SrnJv+Zf8HXWZQf
VYnOFonlUF+L7EzkqMG23ZU017RYWu6q6qMuzxVl0ydq7M7ieNnUwoPo2QVtHRBke06nP3acunF7
qZfErUiv3DvI1SeSG/R+uOySBZULR9ExSNZt6/bmHZALjPKHXx8ipgd8XrZInsyywLCyYc7mJLTF
pbcJhCOfQjB+/7efZqcnu6X3bcr7mfUTJTdf+SMco7u2lYsilEgPZq3MrPCJWY5YDwtvFTpGQyEd
nj1tC6lzYdFTUyUTr8Feabx64YfUEbMzZycoVNojH+rsgM31bViuJm2ZormO1B3zaYVeEEUpUaNN
+wYYVgIg9C/ttBsX32K5QtpAc7I1613K4m1MP7vY9VYcrcjNnZoF1TJPVzGdZVz/1auCTNvCBjmF
Mpu1KyD2ST5OyHZHkMBHXdvoKS3PtqSL7NVfeiUxuHqcBk17NX23ENHBsjzcGTDqPWIzHkrMgGs9
AH23jhoB0tJWRPPRrXpnyndR7qL5l7pTwhMaaM+4mtfX22w4WHzwubAT651A3xxFP/70k4EDEtTn
rBynQbEJJKIXf3I6xxc8260FKtCefwHIEC7lna3tE94Jq3U05KgTyPiZgZJKCW0GYVd8msqdAt0P
V31xUtjudsN9DFah5X6DJKuo2lxrU7gQzkbOc939vfPdFf6G2AyruOLgJEjD6O8yp7nfI6l2u+Jc
g+iQtr7vHs/81sBlCBJwRKB5qDALdt/bouC9m1UMLgZPoL3LHMWysO78dR0DV3qUGlztY8pI2VpQ
5yyCCwO+krZ3oeVfLGjYFhdLYyllH32+5cVtWAVp2zY+DKGryDZQdF5iLBAOSXXD4m0uVZauEAbW
NVmemnEa2nWnMEYnJPQRW06SnCOunDn5x6n3gKMXooOqw2MdtGRYR28VzcVEe5aMvcVBjAKLTyLP
N3HCsPY0QAKKsTgq2rNJzhB9FAoe46krVEjWsoNJU76I7W1wrGcugpP/T0NqqkSze7QaQ1g6qilv
CYSbR1Y4S8n0ik/AMzkWkw+DimrtOwpujprueV0Qs86yFBGVU6E4O0ucBvFOb24AlWjYaWKQcx+T
4WIU9wZpF4IqWom3x0deK7gnvwklOcKpslttK4Yf5njlgCdUSuQlV4hmfKBgHDgxsn0TnnkzUden
Sk/P/pCvAMc90TYn7jZej7S051KjNV7CtMtXObBmY69Fx4IfDdRqXO2IUQCWQDQXt8ch5PU12dsi
+LTjOSZDO03DhxFsBbhdybN5UMesKmvFIw3/bp8FG4HNsOiozY3FNFNAxU5H6hmmFyKCOn2LwLws
tlmwjjmdMCmkR4EXRuMFYRGvUPoK4i6Qbyn1jpyte2WNj4Sil3xjHsYYv2K/7PKdORx7azvZMJNE
F1EADydUThKAeUFhPfvDrzFsLWPvZyUSVyA8PkhLhOgef4tp1EdlnpRzGBRKGQ6qUqWdTQ7QMcyH
pRM3CNbmyr9b4Q/x1nrhisMPqY9Lmf2O6O3SzjGRSyyNqLUx0CrNqe3YzqDCqGmxoMnYlflP8X4G
+dngKyVHaosWkHXUNR1ODZSeZQpaU0RZJac75CMVv0PySknj0/NtyZJrBdzE/+Uq1zW37gFXOgAz
IbnoAAWC7tvsnyLlqjIPyticqOqVVwYSADDDzQQ/YIA5Ix6Gv4HTPPiuh5swHYzoOS4JSkhvcxE3
ffn1xQxYwTgQDRbEDQBXTw+yNC6C/qRnnxyXmrqdX3jde4kt4w/9a36h2gb/ga0hs41qczHfvDqh
LKrHsKt7WsGeBBFxvKraVxfPNWQpHkcRUMBW8w+6ecI8pYzrhCxMm/2yd6BNWNQFy/wGCcMTBC3X
HqBcl4mnyW2WTaeo4niVD4gNKdOTlbwcK5dqEBbJ0eMYUTaR8sxpGTWWOC2gKXorg/E7TUJEIJZo
PvvxYBa3gS976A4mfuL2rES7Vl0zoWpng6vT8GY1AOGakiUWyjZ+N4sG2vsbyZnjCQu9tUxo+KUS
zrF4LJL1/AFCyMVo4eNe77qX1V20DW+jnG0NEjeTNtnU7b95dCq0r3j6aVW2wcOLBRO5mUfaHpXc
UOGKXAGPEk/lMiG4aYUdab4cFOU6qFdd28X6pyp/yNRpXfZqqs+y/4oEUAYcmIACo1PdHzlwqXEV
WhR5CZZEGu12PHv+NbBuFm46aDYLkv+8c0cXL+1pBmtvO6BONIKnyMJ0yQSXQXt2mramCRVpn9cb
ZtBg/3BTpEsujfkAGsNTn/xXIcutwwPqJ6j9+QTav4h6b80uVWaXrVFVPCR/0yQ7UV9NwrGwi0Ur
fPhOAHDjqFOTtsInDS+98mizZUVPIWyh/iT4+spLofyq7AAS9gSjxIgP4bNs3dT8KOfg0/qdV7wL
9RxPVNRPJM5Zv5KSFbjjJoY69K5EHt3HEG3LH30Bt7vaiAYN3q7WKJVwJYjKP0aJvThQ7oEgQqJg
5f9S7V/uH605GsemWcMJxFVu+f+M4Jf46QHfWbdNCgb5sNAuZby/z1vSg9+sK+Wi4aiJk9NIPdSO
+7A7WsEvSgDxrXJDQMSyMjYyDDO4JNSaTmLZmjDVNSrJPavEOkFmcdJrd6AknZKn6u9k4V3XXF0c
mfmV8qG0CuYoCBzyvVzdFPGTKwoILSajtUoauv6MWA4LwnW+ZdAM1OlGo6NneXDvVFw4aMJFRtnC
cBTEfV++Z+8duYNAP1Qm9Vd1UDZq8q+0znH/U6VX3aRMOHgWaEiX4TJH+Tc5OwBZCOyj8Vl2Npte
jEjJ95S6qsIPGW+9epksQhs/E4eGPDlGcMDgtQKV0wW3wd/ImivoZ48STmY6SyyBLTJFxdvFRuJe
GFgWHD1C80Z46qHBF108dQudOnpeHUoYqs5FrBLOKL+mJWISJWZteglXaDstSEzvuLy3zZfZOCDz
SdhWlL8++0Or1LFcpI7VlN+5YUuTLYz9Zea5SU3qLjCXYzXe4vqtlZ91++ilO1+I4sOsdoNqLynb
UJs1JRCgywO7A1U8h2gTykfWYloa72FzoQXyc8YmvbjS0kdabMg/6I2tJ38rixBTD6rRfbWkSFN+
2hXPcXSXbRBrjEpN5SIHxLhIwoKlsd1X/qKvwcTu8Xqy8P/r0x2NcYspHTAfiVIItfpfUvhWSgtI
p/+lu7Knhk9kAVHzMTio3GWwvhiX1jpxFxs5vKioTnL/htHU9mlP7IDYtI49ynJg9qOeOt5Y7hPW
YvH3wCR2/jH4OqRglUxM64z3lL9AKPfSRZP25ciZRZmPHXfRMTOWAFfjkPFm0U1yDkg4hZ+ivEHp
zb83wqx3rPM+PKeBCVWckyhxjdHwzM2aInOyBq2dN6qbLv6kfguQNvN4xY5t9zB5OnKdmL7+YXqo
PbK7wNoCfggAPCo5jh5SC2jzKZKh9tAY8SeWbAPBKqXqwVpHxcFguEgZjOCCWBbOiwwUT1AeqGBy
bxcPv7yX2fAhMKCjv9aM86gshT9zcuJXGrpjsa61TVKnIBOWGrxz+dhAKPpLzTWbiEo58CZIUGfF
jemdOAM4FUYMGpAu5+6r0Hhmyx+53xnmrQ2uZnEgW7Eq3IQr0VA/K0atGhoeWjlCPNlTfULrwF96
8oYdf1jnO76+HunlSkpQ/69lLg3HlugNZGXGgYFN6UzGbqTpL44tI0lpU/gXBM/IZCWGp6+iPhOm
wDUKjrI8WPAdlmi4hZHZPiuvVVXt//vDMXwNDz/9iMZDkP6U/XEukjU/RFMNEhKl25Dftd6NWQEH
2dXigtGi0J6rfLbkLcW64fbjuqG2qThkFkw9jGhR85YGHucsH5OwVVM3NI+hRJW7bqovOUTO8oQT
X3ZAhe/f4KfLEydKsGrwGl7oImHOrvv4c2Ipl3FWGsm7X8NOZYuZ6yt0yUq8iT/0xJk/cxYWoXnF
zGITzkHRDrp3nfk3vfvX8LNyb5BESZew+A10LtEC7/sT5hkpMXw0/V2MN1Am2dDrXzArzAbJzKcs
vinZO3WRt2vu0AJgCtc6Cczz0yzIu2rbPYQvTnMtWTfSSakpMhUX9TRHstvk6AD381jTkBEvOma9
mZJbIL2oFSDKyuGOyOasPaNbYnV772xaxerdaj9AkNcpu5J5gYF6cRBWjXKZ/8Ui+4NoevHNCPnN
sPbsi0dWoMplEE9ozPlEGLnMp2zjoFhGdvUFfNNumi+uwcHYpdYG0FzA/uebRB/sG+gMKFWXHes6
QnjtkIslFa+qeiLKlIFybqAsHc6YDUPhNI7M49wx3RcucipvCZxnHiGV8SfDOl05FNYhl15S9vIO
OZOD6kJaAsQPXKjTFxBiTAofZvwUrJPRQNY4VN1OxMlBhdyj8QnJMJq5eOUxCUAI/o5qyCf4UBiV
JPW7xMppMa21qj2xdrbOjfXFLYVS8cnXrvu7ucdLjv06dMbyOXfOQNkGaoOAWSNaMsyEIOA4E0pp
S0A9Uv+vOlqnjBKE5DvKvj0Z9QzGnJY+2NjCPuKNW3fDheuaP2y+OQHZEXByp9nB/wuoqqPzAVzk
i6f5eAS9FeSXwpxItXAM6x5PJ/Q+jbSM5bWOzbpzSAMgiSiK/41xCsx5P09dtGDbzssA75CGL5CW
LM1Eah3hu+K/jsuXmX4hTmYducvLUxq8dRRWQ3TIGNAY/keNwl01fgRxkwsnndVewB6FSkWsD6J8
DZckVFPkLukMy2ft7VobLL9/6mJnvhP0iaQpVAkticcc6Mo/T/sMvafe3i19U8rrJnk3PtXRdije
U/tFJBX2efIN/5tlDxRr4pfm3cjx4IEx2bs951ZeUW9+ua38G6NmYjR39Icrc5apfiMBgwVcU1BS
V8wQGW7btA+Xw3BjLp+nu5YZROl6fr7QStbzPDchR/+xlLINPlQ75aRO5rg7nNUdla7H3MNIZ8nF
37xTaAfKQesujk9dJKQVKBZiG4658t0HDeHu943VnhvyygLUNsmHwOuKaJeQ4VUruE2FOvNfDIhN
92RwlLw3UCU8Qogjn8eTP17wgXQyV3LkxNHLJXHg06NDg186mKNoOebnbVS/5OKW1sc8+7W83G7p
3NL4JoovDT+fp1140AZEPySY4Iy+NvGZhOvpQraAxahZXA9zBCprgrnnQcKAxs1nms+/vpDZhjAm
QbbOuTf8oGZmrcp4E+FiEbmqdCdZY45tRcrwRNlFWXAygmso4iTc4IFYJdklWL4TD4MI3CAGHh1H
fLKqxKOB4mkYkpWqAHvPLVtToZ/D0YEOathDcGYwRJcLrCmh364gyFY9hkLAHCAZFc4afq9h5+ev
+U3MxaNoMcKj1ySbgNC6J0lHdu0Tc7KZW+65SeCa4EHkzmeQQ5QdSkjMRmC7Xla5mQQnAo00/wIy
U1GddXM/i8LHe2Stu/GGVHmhFKdp5NBA4ruhL0hTFyyqZEAh26dzSYA2oWhPOldVLr+V+IexvSHv
yuyQausAo6Mow8jkbuiIoBlAcUvXgXmDucpcusNMchJ9L35BHrPl+op0F7waehUcOSkvOhWaoa/1
cVPo926mj/Hxx+lFaR6KjknSSYqjKf/Nn4ShfCj9PfM/q+9Qr4n64YoWDrSEnFSCtGHvIz9jYcdw
8vE3hNi8LqOXL4SeRFmDxsP/9RXSvAELJJ9Ttudzi9gctTIbgAVg8mxv9J+l6hALR2WhQ6zSXak/
wjjH94iKD4IgQDHotTgCibMGnuEMwnbcjrDM26KyTczoMUYhNbzw9Upo+GraB3bxE+LLTPz0rYtX
3VgyLHWUy926g1pwMA9WvarbfWP8puHn8FESlehfzHENM5OlU4EyoTYv6m64ZzaDMJEBLEKc2qVS
smQqMhFb1lfa3Ibxw6OEiwY0BxSvGb2zW657Dvb5e0dcOM/2coNwqPZtGFgzm4uhPURzp4Z/uf3O
ZuTRyHhhwKV8KMWNNvv1DgGNfGWS3ksjndDuGP7J011zR9o0z8+jmr4F5dXqf6jyvW4re2+lwBWy
YPqnPeXpqnePeZ/jeZ+MhxWdzRuSlFV+C7ttBOu9/C3wGCFx5watVEQC5qGxkNZzVKnzMu/emtWS
u5mokDIElM5WcedFFxR3887HiB3N244r3UXvJoJUUT+G9F6GfwqrYbT/cNHB8XIQswWJK15zmu8q
gOqbaVckZnYl7Vts29JlTChKV4lDglvykQOtIIdlpTM2E6eK0uqLxPH5cNWbb4kLpr/I8K+8DLEB
5uG2hijIkWFlV1NjEk3Ob4RutqVYQgIdCxwLNkHj3m/jcEfEfwYW1qmxlgRhMplbm8MpkH9LYyG3
rH0OVsfi4HsKqKY4ukhDX3bQPn3vJcFP0GCTWWQrE+1AAg5O77sP/C2lm2WPgWMKO26zkdhM56Sh
FX9V8GH1B35uVnwMlpkn3ganWg5xuJ0dLx0mURIl6QY3gb+Nm12Mmi42D5yJIr72sddYGPzIyHty
naOrONYG8DmP+NWNwEpSWTYIPLFcs/mEeoyPkVy0lk1EOOtVmLojuuAvlmJGxNCOsamoIDaZrvAx
PLZZnbashk0C7SMDGLSVpItK26l6X0L5riauyX2/7J0IkBm9L/d36HChaP/1Msy/NOAxWXSMu/Ms
0CYvxRaLTak/OvK/PGwR6vBMvOf4P5bOY8dxJFvDT0SA3mwlUpS36ZQbIisNvfd8+vtFz10M0Gj0
VGVKZMQ5vx3Y4f8c6UPKPki6M2JkF8QKbtLFZ2TeYnxtES/NO8PvN4T8uogxsG/wCrx/cegav6gA
4cwJWsfs1Qsb1Yz7a+CqQJKkN+868X+o94z5Q+yFOBOd5iL2zrr51/6lnCAGkNaCVqgpL1rDDsnD
cpDKu1IfsubXCM5gUSWpQAUV7Fzd4q61Ry631q2tO/SbUt9tRLweJlbgB4Aqy87AJL/VmrrikGRs
+uoc9PijsPMhWuo0JH/DdyB/2c4h0ggHVP4RIc4nww4Tc9biAHaF/AfUL1k81XmdUKRF3AYi0UDd
E3Li4mBR3/N4o2uXqj8RBcuLh7q4fBcxtAU99IIZN2RusYgJkADNhLDkfD7qtGuTot8AqfuI4nT0
sjjdQRK1/GHGr9rIamd+w1ARG/H7ih7V+nCGr9j4GWtkf8ZPz4xFGgx55NxfMPcUfLEj+/OWMNdF
8vUMutUDoWS4IjZoQMJuyKvTW9fXbgXGRtLpOhgIDa4f2Jk66zgPBJOuFax66M/65WxGd75Te4GS
YzQiwdVtu1M2a6v6WXBiTUnIRzds6vnXRBGTgbLW/bVh6++R3ik2RGz21eSXIL8CZg4MeRFpFB1S
qHFCv0aXYbNcBReWvHTSn1Z/LSFF1Lg+SXd2JRCalHFjzrwElDUhgjJKo3XBwxfWvKrGtA4VQNJD
K5/LF+agFFGJ/GgHiJVqO0pPJYJBZn8oSPAQF1VScjA+TbqISeEPCwXMffYSTmpRfYH3BvWTR3JN
FG7B1cniiihWqnEYoFDTbkPUcraHrB/sTkILS/1hA+GcdEf+ID+mFoI0/ewz4yBZBXjTNGK81rOx
bV8mVlp9A8DtGIeO4Tu+Wvj1FuPkMPDVeMXNcS+RAbgihbc+AK6Y/Cy4YtboTxnsdJFlwoZBXZdS
XsXznpHTkdcvorOmHMm54SWoAp4lny8/fIh7WehN4K7UeSe+/D54b0lBiynszKMRhIIQBJAd56DK
rOwRX6MFqMO0w1VtOk95OWrVvZZeSuJmekI7nxwKmuar8dsCt9EyeSWlK4u6nSpal9hpu4oRl5rd
vH+SjcCyhwAUMFO4XnDQatUVO55rZAcxdUW9se75mS1uaMQZNC0xni3Awo2wJvGLlwTdjJD06C5x
+5F7vtUJapdjB3hc2lb64hdp6+ttDiErSD0ErXBABVk+Gsb61FU7cvC5CsSWZfbOmuasPell60oy
DwEYqsPMRIWY7HLAA3/DgsCZQUNKCsrou7qxKFs/VMaLnKB7+KobP2DY6UBA8WOtCsB6O6VTJCId
Tjw2IIqStfu0cQOp5Y+p3OpFBO7qBjPFQDIzotRM5TtCBU2i85ouufI4JD7SMJ3gmhrSeMdfgSO6
ya+Nvl/AdB2Z28/8ZnVArWTx4g72o0v/Qq4FqAPjGmbXTgdzRaOKlymyPmss+hqGFGf+J2RRY09D
2Y79eVMSucrIyzNZhZcl38bzY3IeM7LEaIBKYx+4phwB2FUR5v2RqsuJcJiVt4aegKb5Lp9a/WpU
SENA0syJIR95oLFku0S8VcBisk0mRMpbTjLrdG0i2KHgMICZDSDEBT14mdSDlV2z4NMAdqRWAMXc
QbX2Gd09hG3zLWMsLn4D2jX5JyV4iMNU/KDul9w2EDryWlaoMXEcIEOUUaircjhuzlLebL0k1ehL
BZGXyss/TNAL6KG6Lkhvctu1nVzn9E1XLjMss7CTRPZfRzaCFF25cJZo2obap0J6q9N8tsFGE1FX
jxaFR0wAjjw+YuEngO630UiAbNHFzFwOANbEzapbqxviTRnSvdk4RTD7jfrOS7ytnXNvfjSiFYHC
ioT4UJVXZLb5IZOZNy720BqgSPiTTGb4f1HxBQHR6lumBymAUuJwyeRdOx1E2DvNfMzEX7WA7KyD
FrJ0NeuRVWJkXgB+0s1bPX7zJtOoh61aJdz7P2rttbduhGL7MtEsFca6hj6bZsmAgUcXNyEhPhi7
4OqsHN7h1FrEuaBWQaNLUIAbeQNNrJbXuACdnT86703CktAahAyfjXZrGXyS6SdDZLxsl+haGqcw
h4zi6dCYaByy+q2qpX5ZpAaTcpRURBT+BF64iWmu/DKElvLQgS3zcSbI/JC9yJYEXvKU0BdbIb9h
4G6xJ6x7Kd9VKP9t/ChaCbOtccPAEIweaxDlYoCUSBM/OANX0vJGFIsKYH4lm25xpw2lKTovOZT+
4hYCczukM/s9K7Ii04LNdDgxGkr9ye7fOn7VRTY5jTKFkqza8YxZ8hQAwLYmzJW3OKmOxYLW5FuN
PPTkUnOmb3UlcXNm093A7FCVzer7t2mvELP8Wc8MB8hQvs3OKcWZlj4ihFc26g0S5sVprSYbrqOV
rqwlTCU41J0/jaghoi4Z1sO52DjBTym/CnRIaWYmq2bjlCoB39wE/HQ0pChcCgkWpfJoDYCAt7Gg
6rvdUD9oB4RD/hbWMx+8dkPTRXEVR0EUnchzbNZIbZzNMO9VQiyimxq7cnQWEBseC6GPQRm5VWjG
cm0vps0QTpV/NbvDfKitjxYImNx2J8z2Dhptu3hzChQJfPlImoJ7hBJZuD6Kk0oWfbkrs7vaFOte
uacWDXk9+hNE86NWHQj0XLMIRRfdb9Ccb9XuyK/EpuL16innCGyZJ9XsT8u+AmI1fmquNPE9MISv
MbPN1Yei8GHmBK+4CiN6eRHnRleSs30UH2yV+taT501cAVl/y+Vbp56rZnQte9lFVbmzFtlLF4fo
kIZ3r9yM3F2rP8qEvYDmrabWGZpQBArRqf4ze9MmQQOKg3T5bVCRWcauDT9C7aVB8Jx2PXLkp6x9
Ijr776MDV0Lx6shkls479jat/Koxp5BgIYFMxwE0HtjSZL3P3S3GZEQDq2WuC59Xr3rth18JgdCs
MS51m7J6G73eSwHf8JKQnQVdeqkqeTWZdx1co3IuI0BG/Z5Q99Jz7qMj4YzOp7eClz0jC1N0kk0L
Undl2xRebb+W7V5JbtHwp+GKp4OETAmSe6j76bYJq8awRsukxT4I7UqdTdIXJ5YqxPndsR7Rrix4
OgrYstKnYHW4lbz34n6UbFL0XOgaIPHWI/xDWfV/dbsx5S2JZjbLXE9TyGtd/JjRS5h9zDgVFvCj
YXxJJmJ95hvjg/OryJ/yfG7QKVSv5AOhFtzahLv+6YRxf/T27QdLj/YIrRtJPZg9zu18L9MbwZR6
P7k9bGiMvpx6Lvr8wBRWPwbTnYkjpXjjAlCkPXAfh8UGMg5b7oFqMYLGeIlZN9NlT6BGKX869iVI
Hll70SDesS1jdmE7kxFiPYIAZ7zqG8lObXY0zHio5BGqpvrO4lfvscE604eh4kiAAhOP12wbe51s
M9MO+W9RXIiNt2MmLYQUkr61kq6jWUZMTZ7VBQxuDF4aWOjqqUsngVk5JjoosS1ccbGtquUStB5S
TCEXktRNGJEJQ2roTZxgFm3ZpouqfZUKuwciDdYMi+HKxJPecARmyU8z3cRAPOUAiM0A9JDiAn7C
xTq/1Zr2aLJxvIqJiS486GWkD+aBGk1sfD/1crWKtwLzYy2Hq5aXfuAEpN4RJQJptpAV4domRJUU
LRqGwR/RXfC1SKyrOB0DX6VtxjqgnGzUvYU7Cmah/7HbJ6S/g/GdvPYt8H9bDesvmzPnRFAVHeTH
mVKsAy3JiKPeG6wJuraakauZEfxgnbszZJpYIs32L+I3Xlo4IIkw82VHBhUWOLQxXK79dMUWmt21
HkcH6k60gaTdMnCSx2BBCBvPBvpWHIJDjbkMMba5554Jk52jvi3uslHra4DpSESazfV3XX2r+TbS
HjY/SQV8i78xaE6DdsIayO3Gu4IUFOGPWu1YBJN827XfCzbKAfKWLEDt28GNbDafY3kP6bAot7Yb
eq3OFrQqEO1u0l0xISyaAXr+O80mUJGpbD0Js168h4pLJ9SWPcOQ8lLbl1i/hp5KD3i4kZsvhYCX
rP2PSDUIu3eldQ9T4OluRRJRA07NH+uRQwZ+kKLeIjEPsw4lnA7SG4Yc3MngqhMzyc5AVpWXexlL
cHpq22uq7MfxSBgweUmvJOOc6AWaOFbram2xsNgM6A4uQkb5UkHu2mMIg0RXwLuPS7uZxlds/KsM
Nj/q8OJCQ2xixPn6mhbNbJPz9/46XrSJwqdYhNiCkmKr+YanS5sgObbSRiMk12abJq5kEwHgARlB
iMo9zCPHFmxZaXtl9HxTgZ/ZT9j2uvitrt7z7APcsJC2YtlVPC4+E78vqIzS8KvUcE0mswtJewOE
qNAvjwwXWfP9auL7pPZPexnZw76G8SvX/hwi3WZPvcwhQV1bqafUHemu8clv4hEu5R6hxR92eAd8
oQb9Q7W3dDOTSerJ76AYhrRtoj+ybtajmq7qR8T3UcfU4JCj/JcMPzJiejCgXHvU5rVn8OYTcTNt
N91z3eNQAzTaTPK27LZycyM2jnTNlxnwQ8yKjnoin3dNPwGiEe5GE98Vubnyq6FdAf8SZiA0ueTy
Ep4sRyiIoq+vgh3c081vtleQKWqdMuCy+Bz+dVC0izTxpWAkQ9OQzR95vxmctyh5i6K/znxI470I
jhRpSO1l9qVNbRwq9djn2C8Zv8hAaoDeTTZOmhuhxjaV7lXKMcaayr02bqXZr9KrqV9U+T62pAZd
q+hPc46AW2W9F0HH/+raJ7YLY92WMZYyC19NdnbOyV3tLPveLS2ucmMdZOd5uJMuYtvvlXXUSPmD
8IRWwmK5vFXmizNtUbcZxosByGVUB2P8mgHua/Vq5XvxizOPjcVNSPlI8K30c6MBKtwVjucp+lGh
UgfUYo4XVOQkwEuscYbbqFz7N7t4kbqvwWu8HMg0HWaUlJjE2LR1ntOYwFYKLhkgTstE6LhLPEzH
sx2u+tF3KDFc2y5eRHRIE+narpgYUxYz4JaxAqS4TNkWjRRPuRFfBRq/EA7A8KdFZ7WfsV01XoxN
Xj+o6sWJcQTsNSJiQDi7O/GxgLyPBHRiUV/4HFw6NVIm/N+lu2Txj0rM0yD9OcMWobTQRBcANvb4
Q6nYIzY+J+B+tID6RNoMF0VgfDrDUzkZ+spBNeMQL3iSSWtF0iJ9poV4S9YLbzXTpgssh5TBjUpP
UPc9ni4kVIn0lzEdgM2uLeeHcsqS4hmddOZTJUtidkFRqnJgiFi8zRx9ldCsKNvdkJC0MX3V7A8g
klh5j5/zvBmlTVi+JqShJ98j8T+OtsWd6GGSI4H0F5VGu6koCN5PxgfYFbqw1mE2jU504VAjXZJr
1jYnhKi8MBPhGzqSKG5wUz7zT2RqjDUT2S5xnkH1lSw/yfLL++c67SEE+lT7LVDvWuFO3lTYwBgB
8JGK0PZsKzBPXqHsUzZOA9ZytmL4upSQXr+mrSNiug6FmFShew/UIjd3avZSNxyZJbrn7BL3u9I4
1gSwOMFZ1JyTt3mykMijOYidmwyjrozOUTC/FQQNSIRZH1SYCS60SOBA9ZsOU2UkX479bxwYmzHP
lB6ZuLlNJgF1zCekmIPxLDquavmNtKhVomwpcRZ3l6L6Y3MiRACp4qHwkc/ru3qb+NDsFHZqzbVV
XnlcYPYTbS9E/IZzvirVtZIvcvYJiYT4XOLIttLDCHzfSH+zzPQjYY3kYlHQGdc0Zkk7sj1xRGM2
PoyajTJ6QGD8rRv7Mb1N5ZpiDl1D+IzRaiq/slPG3BysO2Idsrs4AubkfQhOrfnhNDvDwQzp6opH
gA2YOL9b0VzrF1v/AeBIOXp6niLULShKaZPcsyoIB5oPxe08+c9pfJPWAzreMjvVqkYGzo4Cd8wC
GpEJDjndEs3F0UJar5H71o5Fv9wgOs7/9PKq/gUctc4BqeQc30DwVprCnuTc0vi3zQ5a7IUlpVT7
sHyjf5g8eA70mukYxBdpKv0CIYi29R1ANxQNtmacvbpxIckn8hN/wUPfIX1DnI7IxIViSFRIbnXY
hA2gpXwvGPq0CaXZuCEQkiIZjNZEJyrIqoc3hBXchC9oI11N+3R67gWVa3LVGv/GmC84By2WNmLC
mNMjhJPb/8hIAwWMMX9bfE09TeyEhFeMsykfOdi+iyc93TAD+Z3+2wEDCMyT6wMHegshTpgoLCYK
9Ejd2sFrM3w5xU8KLm+Aj3rZTFU26AkEC9U1NJLs5vGv18lHRwVAxkt6I54rYqJgsBhQMyyog3H1
6ITiyx1YZNj4o7qLibe0b6n6T7GvZo6vmDh9uwEBDgamDtBr5RzK707z19urfjtvx+lIuE4q++Ny
GtwB9uIui6+WmW4g0IAOYRkDckEHA35yF2A/UnzDV7W/+AdSTVA3enBZGBazx4wtIwRWsDf24GXd
u/C5hDkK/xB84DTxU4MMLRJCuPPoQhm1u8E6ZPWhTu5J+DGMcASmpxExxmcdhMduRJwSeeDf2Fw8
Bn+mD2r/JE6q8dCY/9lCAg4mCDDg+0cB24xsimuAzxztyMnZjVuEelni/dfLeU151uVTMr6zBNql
J5kEcIAKgrmUM5tGtrPMDWoqRNWgFppCLDlXodS/gayvzXrbeTWWxgM834AxOWUdImq4Q+wQNpxg
peJGN4TxfXfIYEeNZ8qNENGoN1+FxDHhjos6yU3zP1Hk2u3JvSfxAly1LHYqAueeBBd23djBYkMk
Jh1fMmqaxjrI1radNlNCfVSwJVStW3at7Zvh14ykIpZOXClZ/q7GdwB4ZPFsl7gVc+adVVw/7A4B
IRnLrcZ3v2XBzqaPPL5U0r2PnkN2Tng32uUIwtFux22r+2I/KDMXpddQn9Q1mvbCL7RfWoSoH/jq
RvjI5pCRR8QU327NQfXM9mT1/HL1JpAOnN1Q5Dybme/Imw9Cj2k3BEufjuDsqyikrIpcQm8c30bg
rnFArhFeRJaFZp4dk1i4fUpeHkGadA25lvrM4BANTsCJ7IGSi7pavXfzp9p+6BvHRyglRCtk8wN0
orECIk+Uw2zshwb9opl7Bn89dlp4ZbDRW8OWvdQh5sttOO6BPyzpjNcYkItHjqSKpCVKHDlVd2ze
8GARdNh0qIk3qXZueyKxOLj85Y27SAw/Juh0iUhRppgrHn4ZvHApl+/Jjv9X40Y/VWGsjQDGFQEZ
lhoH6Q81XoYwOf4IExOR//lpHq5x/54N32QGYh4IgRB5z9BVtnKwkrrPpHudFo1P/BR0e+b45kZe
9shlN8KmMDZUkP/p6i/SUONxLPqqH4LeTuxgYf4ect4wuCFxJ6XiNXHhHpBGDtfCxLdKW2O7oo1o
ZidKqI8G7fhK8C/abx17+vgiNuBxuGrWFUOgKHmJfN347bI9Lc4rhY1C7NU5FijINKJGghkCF1lL
EbxFCifEso844/AWdZ81NlzNnzDIc/fya0TAk/l2HrxJ5Zdj4SqJqL9GlbdMXihY7hVvoEc/ZyzY
D/1BvYfQeAz0+tUM5dGZx3xUmGapGJta2kC7zxB9jEyA7I9sbNmd5oZNbXR7Z8uYMLWvOCc5nnkB
EJGRX+fG0jqq4Mn5GrFRVn1NJ+2RPxHtkEIgJUCW/WV3J0cXMqbAnbUrG44Mg4jnillDgIJhdHR4
CMRoSKqj2zRcEsSPxMC4Q3knR5AEknPeP6bPLvP59fXkztCgtjve57p8SiyXQ/OvTo6Cn7IRFpCg
v2IwyKMDz5fYrdX+nJqUAcIRasFv/I9uEyHBkmauj+o26QktJ9FaQhDeX+3xD4uChEgjmf0o9V9D
GgE5Apf2UyVHiCDSnvneRu/N0NSaf4NWrDKLyAN2IeECYNhNUoQpd9XmACJCuI2fQsD1ZcY5be/v
uXOJ0r2dPyem7rZK0DbgBczeBepQQBbzSRgJZtTQ1Woi8cYeDvFb5nHg4qofgMc4+bP4nXqd1eik
3GNYFbhrYtxWyrPh9mqpuuQd1A3CnEiqCjGXi5FTUGBIIPVqn2ALVgdglXtSv6rqq1QfFfuwoLmk
IZCxKs8+Cybuhac/N+4VJFBZPOGbTXMrOwzOsptxOzGIIjKoPmH4jV2/Vfpt6RyAxQokUmCpw49W
Ax0YFAnBjS0KSIoYs6PqHFesAIqOGZhWNo5AthnT7Vva3nhm6rT3KAFZLeYzt7+q6bOAOFvBRbTg
x7NrFRaaEFhije+E0zM/mSZeJDqzOeU58oRZuOQamucj/BYzDDFJ9Pqom2TiTNlz5rT6L6ZN4ZmZ
VN1tbvH02yOT5HUl8iiuHpzRa6218LI5zFV3bBoY//LlT7wlqEhT+9egDl4iUqbj4bZJ/UEv3TCx
j7jM1+l4iJoDc8LcIVMaAO/As0TY6yxy9Tw615ndAMYz5Sa29FTnvCPcKgaNDxERVHPqhSIWGTUH
/g/K0tcCIRFf6vDGj8jEGPzjVoanmbv9V4v30J8QnQCr0L9npNvEPMg8EDNXGpIKDZeT5kD+NTfe
5PhqIAJXdszLI8ZB1FHEy5vHMobzuYs5JwHReRFCT/19IjuvFa3ae539FRU/ok4C9hIXOYvhAx7V
iDwZVqbQ78srYfKdslni79jB2cdBU5/RochYjxBqF6W/2AdozXHYR5jchLhIouVnK5YyZi8QBMyI
rMaHIiEh9gL0D8tV+FAFvewqvftsP0oCSTTk5Oo6cj6kBuMEsQwyKkdjQgw5RTwX1AXIPP7XxHrp
SZiLfyLlX2CTnr5JNi1B9bD9rkA01PjcTx9SCErLDIKsmTZw9clRKmTJPKlYI8URJ1nem0nHQMe/
EqF18VtCRYQJ6hYZD9O86O8y7gBFO+SESCWkAVXVPeLZTE44uWsJG8uuaw5OTVl62Xv57Nu6WydX
Mz6AJ5KdvBo3FANKG34u2NfHVDwSfms1ktc0co1W7uqJCC7dxeHZBDBbfzE8Gsg3rE1vvSSE6AAT
mCCQ5DswfpCK021U8y7lf4vB5p3T1r0mlGKlcXRPpQ/lKeIL4v+8yQve1eM475xFQ/REzMith3Fj
uQDF9oZ+n4j6BZMz+mpLV9n8CCD+nQukAIUpzrQfOc5meQ1F3+VnU4aTXw6cb6GB2E0WZsaEzfs/
LsJyLevLoVcrHMG5iaGp/KA969ysLG0i1dBVqrOUAFMouZfrBBUB5WFhRhnCo/HaONI2GykKWo4J
Iu6YC45ot2jFnhxG967FGk2Tgaoe9fLCqkWsHRepiob3IqMOKnYEE4hHTIfbh6qsBg5Yo183lpeA
0wTRRkrwEUIC7HXf9ABcje/ZCDYV6RwJWEhCvFoGMZHfZQH0cv6OzUMG4osQVt6J+QolZpj0h8dd
ri6hc0mD1zb6Vw4txWybsz7gFQCgMq4FKEtaUYbAz9Iv/G/6bjG7qQcDNWpLB0DLzlqjAGe7x95X
a0eDLw03beXjJZp9ZNv99E8crB21DlF9KSRcH3RWFIyIJdI12l2OeG5NUgWq+ifV3mrsx2/m+F5b
6LYJ3dCWZwBlZhQ/mgU3rS7uWe2UlTV/ikW1soxNo94ceQ++YfmiVNPv1vqmcuw1c6kx7abpKWLb
spQdEUm5vWEHQPTEC/c2Fm8BHktKcmFd+Gu1bBORlCAx66rbaPQKwrzNcF0zuxXdp2pZBIvxKwYc
vptRdnEFTkxB7PaTmSMrIdi72xcsJlR+8Idyd7/yuMEviTgvbXwaygfhPLx1AUsmWhSkaP0d5HrF
kscBYZDixa/SMmF04KsWr4JNSM30+R8imj8SiTKufzkR4PPJtPba/ERlWts7nP6G9QjzfDWHwH5i
J8y/wvhbE8huSKc0cpLWwZMP/Z1f8v7WV6uWPoGSBAvxR+NzwXKgty/pjHqMWXDuCGuJUa98OPrD
YnEyrReh83Vyuk+fI/lHlk//Ob1fnEwbbThRQycpPrxRbH5nnGlzrMMvvxKki5Yl32kDo3f9bv5g
qNdJ629jGoLYrcdQ5qFpXQrM1gJLAkGRGNcU+YP3UMxkABjoPrifCAajdqzChKpa0DBou5bks1L/
SBcJmmPbUlwabJfiK4dwMmgAF3IqCtlXSNopq7mDkTEs9sJHuhvoDSzp3vlUkRrExreZfAb1bZ5R
8TJe9czJsj84wCl0suG/eY/ZF+uRpOEVxGfvEh0Ke7NwJOjRuTb56qv3ufyqaH2jCXmldtVFGd5G
wY9sxemowO9EI3JY6w8YhVZG1CDxqv2X4usPiIsNss6bVYoJcCMNnKyHYUTPz6x1freCzNUQevBf
caMghr0p1aGhdRosxgq30k9QM8HQSxbQ7etOftnsCslY1eF3kTjMxIikEPT329Z1AEZPggZzyEno
qmup/yoTjWp0iumDH7GjBwusY/2S2r561Ydbp1/KQlp9l4RR9TvhY1LJ9nbeAe1WbXnhLbfUm9kM
ROaBoTzMaj9J6L7crt3n/VdNXFuel3xPhIejm6RUrhRmck8WktiD0b9i+BAe5v073Lrw8Ot4mqcV
EkCo5FD/hJkgbtcR5qs9pKvO919N3zWK4ED6VoqtAIAB/6P0MW80P2TCeqHGS9DXSfQbj9fMOQz+
mODvNGsMNmxCq4FiXtRS6XbilE2o9+79WLmpzlUvzqw8GvIWBMxELKD60Hl8Yzvg0gbpQuqIYB4q
iIxqm4xADt1gEXFgTNzxRSXYi/bMFJ0HvihkNOnnsCJ+5B+QXlC79bzBz0Mm0FWjW3Zqfgvto+zA
d+V+M0uxF+PwQ9BGRATDGQMH33uP86wR0eHVQ2LrkOWDptLOjJ1Fdd7kjnT/g/QPFJ4Qmbi9h+U3
7ZT8VXyEawtXGpmfoGrdGZaIP/Otyn8QwCExoHVJIkvqEqJk4GFi9m0frOCCgA66q+BPQ4CTKT46
2Xe1vPw/3hdhu44S+vF8wgql9J+p7UL6oyouBeXJqJzsZt+azyCm1HGPix+ZfptdC91Za8aRbLl+
AeNitPIjtlOl7TbOMLpmRpaFesXeBuidA4gJbZBgjoacz/yK1r6UAuZG9Ffx3hbQLzdzP7Z8ey+S
fZSyM2kXsJ7C7Iz3Wj/UykNFfLoAFTZV5yUIglSekNBLSA/i2WUF63kH/mMIx42oj7LdiuAqCTFq
hTuzq8WCtGaJZgaCNkiE9Fz6JiwXQTwbEGww5cjoPJj203N2I4A/IyMkhegcH0LHB56jpqSWsHJw
HgsDVguHxQSMmkLjAkxu+erGCKHRfhN/kxLDFT6kFnJO1OkkQfH5irkSrIXaNVeqXcZVrywPApem
pRJ4KQv+qTUv/O+0vJOOCytEkkbGD1LnH0r9qrDXtRQILMISxsWdEbUF41rgHqSHniyrc0ditVZ+
lpgzqyOM7lT+Gi1GTh/WpA2WTZB/pjJeRpY+WDqLN1pbRHYmZWEm1mLCoIaJwEPUpAphWF3JzWuy
sCJfUbl4/hNggmZG7yzhnOWcEiRyTZa8VnVmMZp2Ujid0Pmqyu+YIbI9dOYp9wnwKnbU420GKtdD
X3BxQDEK4KvY9UQp90x4T8ETilRQ2QhnjiH5ubZbuhOud3zC8GvVifgsPCBm6RUi6plIhKNkIrXZ
9DUhBnvRSC8b9wgHEGmnCEqd9TA5LLr3mtQMCFOgtNbakUOFKd9r50P/wDdqs4Zl1pXYdnqkD6BL
BiYkm7OGJvkTPtt2bLcR3ez0jIHroCjHo4HVobxzsPTqS2x+FJm9U/kCE4hyHk7gQr+vjroMTGD4
Ok+AhfpJtd9irCoOxPOdszuN85VmcZ5sX5f1NNyjiCjmfzZp2kWrulR6ebXKaUfdgWxywHzM7Rbc
KbYvGpdbSpZBU37L9kUefUlB5u2m9kfDMNz3PGPakfS5TQ12x3i4KShr9XgvN07/llQPKilIwuvW
FYmeSwIPQ9bNtipOoyOhHwXlJJyr5mgkznnnyK/LfyoucaPozgWqaA6QEXGoCmYcYaklklPVQ4gj
dpmBgctbTESq3eDGxTqNE0Q+NclWky0esJ+UFVAidaa5mNNHW5As9wGvLSUIsvW/QqPaBgASeCoO
P8bqrH5F1Za4DeLbuQbYRUqi8TatFAGEHTHyrILh8EQm8C9erlCGM8R5y9HoxLB17W2uLnb6Oto/
yfA9ysuWcgCGtSpD5mXdjZBzQCGW6Sz3Plt2HjCYUx+i4whAsvK/C2bg+wu4HSWXB4KEgaTVRKqm
2yWKF9gRzqJbv2HaC64owTMNyJqZHuJBHX5z4l2i4l8ZPyVC4JovIFKS4wzqiyvQhJu1+pntM4lq
kfJn0OHqPBJ5cePp0yD7vDtJzp/Rn1Rzr+IJCN4c7aFJfzyoS3FPUkQ/OxvX7UVVPYyEGv5w1bXG
cKdlDAGoECnTdQkciYuLZj1DhTccFZE87yUv2dSJzyIpLlSx1fGTowfzpOCxINxoBzxZ6PUNQbd3
H7K0ESYJVdrD7asgNUpKeO9FumH2rZQJCv0jV4+yhdCHSI1DNY0cv9BCCJRomoDl3SGni9flU4WS
7COqQVc2jElDIMOnHB/10deIhszjH0XDiK7czaaHMMMFNb9MsESLP21rH3FGteVBNHcjvH6cvArg
bGYYjaE9LdZreUFGq5NS1m0qpMFE+XYZYEfMcGl2IO+vZDyvY+U8yoBQgIzORMLBw+ImKHlUMrxz
3JKIaRjLGbfAepzdvOWMFjsQzfU4o0WwZgtSwvRa7bkThngLSJ8u721LmOSp0G5Z/ujJEoiPuG+k
emPwuEPneI7PVi5WI8LsmSTa6pGzMVPug3HuSy9StHrbinVb4aGEA3IJoUCuPpG/yVLXJq+Eu0zl
3wQqYrFnCKdKp4L25a5Nf47C+2eg9dN27SGftw19bMT+dDZnN7xJ0P3L2+/BvEfrcDstP1FEhwru
g9RzjK8cFW3z8l/O3QF9YC8uIMZO2w8yZo8DIgaKHwAifyN2NZuuy/7cslTZ+jatPqLpriwlb96+
5uFLhqMSfizRyf7QnZ28REdTbTxnphLrvSXjVhDUMMkctCIuUW5RU5pnyUFYK5Lc+JBHEfwkBJxw
WjRIMUaSzBl+5bSXNTnzTW8ynfPtUKGXQFBEG9hagzpNsOyU0YKoPVIFcP/jhRnm64CKv4QRq5ot
iJGhbnT4nbxv6MwuKVYE+Wy3r+SC9h5fWVVfDQxapKVbxx79uconmrPEy8OLTCxCjMJv7k7oXdcD
62hwFdsL6chC3mwPvmBbGkohG4PnkPu/USpgonGVIsJvUeo6cLKpxItJ3BNw4LLhoyKLQG93OhWF
5U+jE5shIbzi+lp4JDSL9zLSaUmXtt8g3MDMHhGQ/4vJ0a1/QkfXUcCBngQcOu0eKcNSaGgrtnwi
VtethkE4xERELkg/IcBgDaEsoRueGoqh6aYRGB5S7DFObw3x/RWO4J32VhI8ljwMFRxuvqrVTWEH
rxgV0s+FyEA0vsydaLibt4WeHeYccGqNM91JtnrjTd1VF0SEGBDt55W/TCNR8TBA4qpPh5cMx5yy
FcRBygVG/KNtvP0fZ2e2HLeOpetX2eHrw25wJjt6V0RbqZw0pwZLvmFoMucBnMmnPx9ddbpltjJ1
IuumtmWZIEBgAVjrHzCEpN58Rj2Pe9WFdLCbX0j0QqfMhWdwq+VSpw93iXFG8UHgbHHnF0+/g48Y
QHue+8wkd1J44PrMl0JeMDGWWkQSFIHFbuPtShj5y0ycgbptxE3WbAZ76dVoS66lx+MW6AGQZdKT
rWfHK7O4LLiL9LoA/bwk/Tqil5Wdt4xnABcQegiXbnUhXhNUBdHwQuH7YoJsqJNAfWCC5fPu3OTS
7i+2olsivDvJvQDOBKERFPhE/vA5wXg35YDN6joFiiLX4z35GfyT+gXZd+IRF7kouGpYelX8Ynev
YbRoIW5VpB3uyuBCWLuqeMokeKnVJHLYLTmtNdSeZNUhxYckmVzlzhK9KlkAOl963gXJkC7+qU9c
65BKM+RbXRDkfpn9buyQ21Ao6r3oFD9UiKGb2N5MNe0lEqhJv6i0kiMDyevgYqjuHMgaaKnjeOox
TRBmSFCR2PpMROOiYhs8RaczeCY5lFAIwIIDyhAwfYKeQTl3krgptpBkwvquUi8H48FGrQJuH+jQ
2Fv5LNiWVN4mL7Zjv83CB2NI1pbxM9fumZ2aCr0KJOd0gx2BCkn2dhtWCio1/bhG9ha5kitqT+ym
05VrhAvTneAa8n3QXkoVXteyKW5cXJtD7bZXnzWwJhVrO2wWoxWeuM7TwEEwxjRp7XnbOrjQjSfV
v0H+VXjbwrhIrG2UXFjhg2vfAWBr0Kh4GtUNYOQguI3J46v2tc8K0LdM68K9DUir+CRFzVdqRUN5
odTnJkdn9CSEt4HMLEc8tAZ1mflAj4yBlCioS+XRwTq1h524JNFloHlUYna7MLgQJcBlDP2hV67H
caMYjxpgmITMlVDI0iZPff5QcNvKzxBNi5vpfNEG/inl55PyvgcuLLo3BlRpcJE4y4AjCcTrS7wg
nBAlsPwuEL/w60bCsbK2bbD25GlunKBUvUUWMgHdl4PgtMS1h8htvZmAX551FXaXI0ATc5Xlz4N6
Ojh3ucFJfMEmS4XLqbeOei5uEcLUqic9vNPy+xEpLgosyio0ThO0h8HLntIAh93GR6T8iTzUmGDg
13irnG+dkkkegOe77YsXsBJOxwSDjicHWQJrIdJlZ0FK4D1lC7cPKQcyXFG3C8rrHu4USM0WJA3X
SMSGreG8x7S6RHKExKrSQKSHcBVdI2/gNz1c2lPXflQTjlwXQQxjC45EjoaGA3XRfza0XxHv2kHA
E/YLqRYscpbTmi9sNPyuExBKJBtPHX2TinuMIof6GuHnyrwgjTVa13gokoGFS4XW/W/gdvAr6VjM
I2Kwz/nwlnDhs1KsMsQO+CxYmuYi8+qTRaU8IpQESyTLdwKdk/Shsd9GZoHCCT6dIIzdPfiEMOSk
o24xSo61hwlS5yCtek+T+HCisUxRjpoARXpEWIr2FIn1hdddTWWLVE9PIu198gmJ1IchuANLrfvA
c1EBuGjVqzIhLXJh1Ful5qQ95erytxRyCwd9y14THKaSVhMi2HnvoonKUKvjY1p/d6sOoyAKNMTv
IGAzcEntOudefYYPDV/LaFbTpV67uwxSNAJQ++eJsX7OykESxUOr8WrSuUISq54qDYn8XpEgSyrz
pGZbicxLMjw9okdq95RG5vdkEsbwf7H9ofPTR3iTpA9If/pjiEfDpZXcJOLRGBH56u+irULnum2O
gy1F7BKT9nOOV4G8Hshl1Vxyc+vN5XDV+Ze/Jw6pv/pM9Unks+Sxu7xLgKL33ntGtzok7KcCd608
ULiXYKYdCbSFGzl51lb73qstiQbEK27TZdlfyAw3qSW3OMJVw9Hqd5qvWTTkPVLE8BDCRWznLKa6
Qa3eKzYUPfBGHYvrsgPPz04I9jpOfsL9ShPA2Cs8dzxj+ljSPzfQgAjhfk/xzqeUxOhp1pWqrjVu
bPCkIZ2UaBoQOC408T4lghGGK6NH3bkktlWIiKLx6/7UoFJW+WOgkH5HpL1/TQyIhgi/BeuSdLV7
ZrSPDm+mPk6lSXuKneZVYJ+Y3Kuts5TTGvTnattpxLuJcXnJNBnjDdUlAhsiIpxocMslmTMgpYmf
DSBFNIYfILQh9qmi6OQQclyy1dlWFWcMeN4/4J8GFChg1B8jsPCc7i+M7nnsz9QSu8ZTDoCOIBGH
3QOlvrLj2d0v2aFmuiLJ40nQixTItjEHhv7MRFT7fOzBKXB8JrVJosQFZLi2NwFLrr3Nk3dTve3b
U3RP3Hcyr3b+LvOrONz11tnQrOr6HKR9B2awAgOmXPTGnUsaFIO46s5gWcDJjX6pggRgTtqpehiz
W+/V7BZOSKX93AmuyZi02TrhTNOQNAlxCspfsbGlTJ1wj6IOZBhAEtGVprDRomMFshHZgXQTYTqY
BEstBZO5jXAvUW/qgXTRcsxWkA4aBQgOyoFApvT7DHB4ddvG12H0NAAdqWISDmP7vTQvawVQ0F0G
7AFBv5wC5e3k9UKaR6l3cjibxNo59PQYFG2p+tn2wimpil+F/s4TD7V8qfRdqL0pIVrpAO2Ls5jb
15Img+haga9Xtqdju/aNtbRZtjFq8RdehmzLfSJBTELTJGfdbliQaIZRAUeyGPnaoXrsOdCXiLI0
K9gZ0OP9k3p6EasNtiUyFo7YtcjkEIwGsjOXXoEi8sbCq5vv03+v4UwsJ2ff2uvXGcaOpIgoQZKE
gbyrnXu4PIiLMAQ7ik2Jvba1u0j54RL+kZqd4IYblaxe1bNoutWAmUb1y4iKZUm9xBrW1DlSWIcd
4kBrzbvr89NG4LmzijsFsZ4LO3wfwcO1xbIfmAYnRXHC+Q8uUZFsiL6W++JRmYzunWSJUYslt9jW
L2v24hAVAXQYgdsCBsN6IwyfJWo3EPc7eRE2K8PitngOGdVKd32VwtKaoHrLLFgW3M5tzsnDfZ2+
dhobsW1ya5qkoaj1c9qKsCAn+5pf2O2tBYO9Kl8U/dTpJ5wmYJcSzQurvbY0kDTRpTSYWg58T4hR
5yriADGKy3AfoVYjPcWi88DCt0DqjQ06mlwfDHwdWgCSUEGQdZmqjumVokR4MJ73VEgauMJhe1/z
+qMJj3OBblV7H8UYoZIKrJDoG+1Vi4K2XLX9FjEuP1rG9q5xOflwvlBhlsACbNEQCwBjQmoxL5Dv
Te2VjvJD254r+l3RvKQmgqH3XbVVhoTb+SMFwwh2DPtTcgkQttYvTPA19g4bAgokHbET5fE0ZKpx
JjnDyMUYXsvi3CHDXDJYq64/08eLor8alFdlcvV+SZwl+Xs86EexNqJnsDq2QNgEGjcarlfusMqJ
jxkkAx0Ct/sgq9vhLMweO5IW5KgF2XcmlFX/QhPSQlizPGUDBb9BxihBSX74QaNkPhDCDQVXx+6X
kz9CJ23IgAUvnstE3yYIZBggvZaFxZPQ0eBgGV3in2lT7Yi6K7u/6eV93j1krJiqQNloeFFsVBjh
3yfha1qcolhr882CrVevFY3UjP3qWDuTtCI4cq4MwGewly24yC60YDc2zybCLap6h+NBbZ/l45mr
b42sOgEnK6rFCeAhrGQE4Psp5YvAvOlcIVzDbMiAXGD0UgOSuCwQ6vVJ1xVc8CzjoRO3Y/aK3d50
yun0tcLmNMkKRtByqF+XlEXpEuX3zL8b4nvLfpmWLLnY6MfEo8b+8URyX6FYRK7dLHeleaZqNxh/
jVOMgCNj58swfGqAWqXs8A23/yQgLxo+TadQWAdcftE48xsQF788rtmoXKiXrf8jHd4TK1p0IUmW
3sF078pkEeenPYJaSYoI+HVhIlHslLfDsMPZNcXAI37hC6CnjZFDR52m52IFKw5UCJqhIDetVYLQ
Nv+KhQ1cn3ItOg2Fg5nupsPWmANp7L+4QPE4jQJ3Z7pyIeKjlBr6MLZH2vOWQcfUjdMzVY6UPjUm
dWdzspR4rrwblHnTimi3id17idIWKjLaW5k9FJQpbOC04o57Y4EIJJX1fMMEL4wfvH0SnuGCzjqV
/RU60jXEQ/8pxQLMQ0WZKvad68N8hyVwo8M2R/x2qqJEr1X3zjA23bXtnIXpvXBXJEU5bTrhLtWu
GSpHuSBBGvgIe1xkLqrWF9AxlWUubyS5Xq87a5QrsnoD2SenPM1ab6lUOyR+G+5W+SWhGGNs8sCA
hctqKrdAdp4mjg8tkBigvxEGuWH72KSGi8pENFV+b7TirE2fR1KSUJL89dghr3Aemg8q6ZSGAkOH
OA+cOJsdDNW0yyBGUuBRsbapn5MM4QKDqK9OpYHC0Ck9QqNVqe+79mxcjdGWppP+fjp90UE0KCat
E0p6EqH9jWZcl5glt+/qcO4pD4V9NbjnVXFutTcUERBFjYfrUHs345oVeFNWu6jaaeKhyK6TbhGT
p8qANC5YI36PR8Qv1Xuw0ruO7S5YKeMakfmy+JHHLdcuylo+4r2QSGpqgPq9k+8G57og4x+lNxo5
SHC8xkuA9tMIh5q0PDr7P9txE4+AltbcfuDt5OI2kpeTJ6+J09xIXo1TFWhmVJZV0MsteqPrxr43
wfEyyoTTJN2K/lpTLzH48aN7wxtXblEstTjCTPeqA7quk0GLOCnQBr8ToCjWSbKPGltRuM3N5yS1
T7zOudSqnpvhVkUcW9+Y8qeOhL1rKBu7ITNv30hq3wVkOXY/bl5gXbDqJZJQ5e1+tcoO4S4juBqA
mUDzPZXlbdElC6V2KHw3G9KsVvuGeB/gq7hdNuTGa8S/VjGCS0pZA2F664u3QkcXYlnrZwkMumGA
ivXLAAiQ+e+g8hUP6v3PtnhqavLAdJ2U7BUHd5OqFki5eOUGjwJ9Po3sMIfJ0zFbltF5jeKWw9JG
ZtS2uFjf+NxKhxMKFD06ycZGqFwuYrKx3g2amnp8CQ2gKs8T+8UwsUoBx5icj8Wmsy4lqWihPcbI
h6C9h2KnfpqYL1lFFYvsImAoF41bjvPxU588qDYq6nDdDE75A953lE3UiJQsMHp1F3RPnbZ2e+5C
9/Fz7gDSqok6AWJR1avZcGhRnkdIxwaYEnsSBOrO8CUGzOSUgHeWIa9sluzzJcCf1wrd1Qjy0DkB
qChA/YG5JMhU46Uvb3JEkhSTK5HyM41/gjTjolKQsQCyRxbGxXmA2hwEO1AJMjoV1I+ETAhd2w5X
r25d68uh2Rbds5xyNzVYvGaHyKHutiSZz9n7PBLXCee3Rn/2SION5G1O6o4CPNeoIH4Y4GR4Z066
Lps17ipsimyq7F9BBkBDB+GhMQ3VH+bAQTHeNSjOsG9RWvbF5URSzICKUKtlkWmk2LFEX04C3eyb
U3z1wexPOPvU3AQ4U3CA0LfckXed9TCxIsQarTB0bqiH0jO/v7H6bSF/5BxMlBaQT/8yQWuiaomZ
Itl/tgYPXHtHEt8CIN4GE9H3hzLJZCivkffLJp2Vgz+6yNvHEZKUQja1IRx5/a2hPdj2bS7IZjB2
KhkZAiDOoxKgHCUl4xKv4kkmwKNZ260B5wBCnlSSMAVIHisFX7hNlP5Ixx8Uqy/HdO2bBVfRp9q4
4UwFarpi7x3HpUG0D1CvIP0TuBiFPo/lVWhtmUwT2Fz1YXFbbLu4njkKnuPAT0v8xZm0ej0JaUhS
br86/2cZkroFoJ+SV3aXLgYAeDrdg1mLhse+33Jxc4wrpbvphrdSPrvhu8cdRFp4F9jbrIDecZvz
9/iHtC4Cz4IvB3B12sUsDCpWdXjm15dCfSYNNuXEsJ7+rm7y6e89feEaPjZnMSC3H0qpAvvhrhkg
0qGQLKImQsUqevz217//4z///bX/D/89v86Twc+z6h//yZ9f82Lg5YN69sd/3CEkkKe//81//86f
/+IfF+FrmVf5r/rgb63e88vn9L2a/9L0Nv/9ZFr/19stnuvnP/5wmtVhPdw07+Wwe6+apP79FvRj
+s3/37/86/33U+6G4v3vb695k9XT0/wwz7796682b39/M4X1e6D+OU7T8//1l1MH/v72X1n9XL4C
V3j+X//o/bmq//6mOuLbX9379J/K7//O8rIO+IMl/s1UTVNzLV0zLUc33W9/VXnz++8c999c/ieE
o9qOrQrX+Pb/evjHl/qfL/dX1mBBD+2/+vub/e2v4p/fc+qAoqkGzCuhunSkeH3ehZnPL6n/pzM0
SwL/aVat9pC71JMMrHcBllGmEMP5h17/q82PbfCyn7Zh/tlGb5p0IKcNtefW+qpP5x7YicMtZjhO
gyXfP6fhH7PwYzsqo/dpQ8afDWHmnRWUwJqVjpWx3XLG7+x1pyGDp4Gm3cQoA3X6TgcgdLhj03M/
Gzz9z/bKQlAs0mgv4xgBTLVHWOXwk/d9Fu3PJ0e5NshQKA3qCfiptZd98+4zfqhFxm+HW5gG/7N3
V/9sIRhaXF5rv12p6IqBSI7JJmne8vDD9w3M9IE+zqqyLm1R8PABzhgzFyUZ7eSoRzvTJPvwaAHG
JrQ0RqZr3ODZxRPwRyVF88XTnc9HxZmNeytxrBi0sFr1XsYJJvOaySm90O2hACdlh6WIFlFrFeJu
iCzcz6vO8r14e7hr2jT2n3wTZ3qrD30zEyfTUL9oV03wGGhnokS99dltV2Wz8chuRuaihaOBaxP4
+DR6Ieekk8MAUoDHivVUGrcWfCbggIdfZ88cdKaff3ibyho7Tbd4m6rEUA7IXWM/hIJjIWZU3uK4
Nmbhx22MUa+aQrKCSOv7YZ2e9lXpUJiwFHZrIyVz2VB0PNzanmnpzAJRK6TA5IvTFpp8j7ragWkL
TeeLh+9ZUM7U6IfhiurGNbymlihijd1C9FyUDaU5q/IkO25VObNw40BFNXWP2mMlK7JljfnTGw37
9PDYTCP+2dybxQMjjYNmNKtylQ+yuBGehgKeL+w7FXUlfa3bXe5dHm5p31eYBYfQkXoWeVa9Ukr2
25Oor2oKqEoCPulwA3smrj0LEXFWq5XWcV8z28BbNTbgKa0qilPfb8OTTu/VU5EV/Rfjtq+x+Zpt
jbDSZVGuspDifKigGtDVtbh001jfxL7NNT6EpXO4Z3vCkz1bkr4iLVXPlHI19vZL1w8G/FC0sjS9
9071WscXopf2Q54a+he929fgbH3CZA6KKmV96kIGpCxj2/aB0lpdTX6gim1KHMCHoHjJyFXvdem6
A4cgzpR7N/M9s8SezZIx8Ntaa1tS5DkH2k03+klwq/qq0+XHLVh7WsgfFqyb1SJz0wTvRUVB9Krt
22VfjtjRITt1XB9mIUF3KpQTErLjSlvmG1lkJF0cS789/PR932YWDpLBIiGmldoaEMbwEEVAeZWN
OVrCAmushlVz6jsmYkOjVZcWckZ1lsr14ab3BAt7tk3WQa13jpkPVD1dkmWq03fqWk0NJ3nAKqUD
08SX0q4PN7ZvJswiU+jXgVkDRF/7wtO9hW84zWVomoP5xTzY83xrFi7UsM79uBLW2taFeA07XclO
07jQ8y/OFPueP32/D/MM4EQfVsK0cGIJYy7XprnVIr06Ozw602z9JG5bs5BgRYbtZp4CrV+kGDYY
SnAmB7AhVW+7L4ebmB71WROzIGDaYyANWSUbUZnayajW6sno58mPQOF0ByrwJUiGIfjia6j7Wpst
y7Ey+rhW3WLDoGU5cjN67YIOyuvRAgckc2QfvKaZCN561HUNlOY+LqOfuWd6MMtMZ2jQPnXqqWyY
VoGTXnZqb6Cr61m2EVvA61UH1VQfEddntevRjz88SHu+sjn7Dqrblbk+tMPGcIoSW2uzkjlIWKWT
XwzMvg89NfxhGiGU5BcVUtKbWImpcuKXGXTJu1E3AwR9q6y98tiWZoFFhZHoakHTb1IzhHmQgqpp
/ahGOJo611GjZWl/dsbozEQbnKrfVCZJ3LEVLdSANPni6fuGahYxxjoZyyJH5SnTR0jBRo4MVgbx
pwgqeWQTs+0JmGQTWIXfb+wu+2mmyEHngwESyFeqL1rYN6FmYUnIyjUHPUSqymkkUDkMBUq3Lb6I
4HuGyJwFpVDXHGxpx2aThrJIn+HP5FBKVNxA7JO45+R9c9SHNmexg7ufqYeO3lJQikPqEKFl65xd
fanq+enhJvZ1Zfr5h4XhGFaZA81joDyMZ/kUxUswouaT5tSKDjex71vM1p4MWs49bAkbq6gBjyvo
mPZbJ3eT6IuPre7rhP5nJ1ApV5RcNuPGs9NSB1Vb2KH/7rhO60skRPpSUAjLqZq8jJY3ls+JlBb4
ehkUOjjJSKmrtT16MvzZm0FaIDHhqGqJuXIdF1d92CNHeXgk9rynMfueuh1HgVOjWe/YQZGghV2Z
losQVaSjPCTt3De+2PWnB36y6eizeOrGioMDQhJvsPV1iu5E2iPmod8HdBrRnODS6MJSTy0tqb/4
BHsaNGchyR7COnALF92gMStgUldtiUqhi9603AFudlF/kEXiyy/2i33NzWKU4TZpoNWhtkldTH1O
3SaM+3VpxmCusrqX4t7zfPPIQ4I5i1Z2FvRxkDsK6B3PA6zt+WQtBDYQcHZZjSEUvp+H58eelaLP
5nHqRKoiK5vQ25rGjeHH3c6PAWIefvqeQTNmMTFQ0PlrRj3CgkJFTBGmcJg616nvMSlgSDiDfk+N
NlaHxeH29s32WZQs26p1QxyN0AIcpv2jwapk0brCqM9YpZ34Yurta2Y21/WqrCrDsoETtwEUqMoR
nLPszkJc2jc8zOoO90bdN3xT+x8ipToOAxGlcNepKFB2DoJlFKmgENwr5L+XhQRYrSQXvoEqWBNv
+XUgx7W7HtP6ybdwJxnSm8bQvsh27TvoGbOgajSB4gytcBHKyt90i4uyHS4trLcL0UAKQU8kT381
IrwpMic8KXML9dAaknrcn6hee2L4/kk6KI+Y8T0fHp89c9eYzV1QrywTTcd2SUMWO/EK5Bxg8h1+
+L4Ib8ziC7cMs85FmAAKDMkQALU1khHidiUmyatICaXbLupRUyMoPl0z3ImwDtGE1g03uinY4txl
ZKTYlQlRkhne2kFoy3IhET3ClopqlPZFul6d3uiT0GvMQlOfubaZsqjWmoI1zKCSjIwAJfkDBfag
vcztcd2UsEPU5MVX8ytlksPUnLr9YqT2fYZZsMoSU7e90sV4W5TdmyiUjPKeKdCuPfwl9qwCfRZE
yN5G+jBI/Llj/Jal745nQdCFaxWo1yJraveL5banH/o8eDTSjhMti0Ch6PWzojUwT3HFUL/YQPY9
fureh8Ucq3qjZhoaMYWnuYhZ2oWKV7EnwB0fHqc9UUmfRQtDiWU9jmAquyDFGpfJhiVo02WGoJwq
lVy9OK6dqYMfOmLCLNQQYJAbK7egcaeJH5inRdgjCm/GqjUcN6302fprrTKxSHGWmzIKxnPPCxK0
HVQPEbXD3dj3PWarxs+1cOiFUm6cIctWquVkoLFbD6zNcc+fLYsQoFhcyqTcNGLovEsU3lVr1ydD
onwRkPd0QJuti06XNQTAGgeZMkP/OShjhICzejTH4yaUNlsQ3FDzyGJpbyq9h4JXqxAXA0wRzViv
jhskbb6ThnWpwC/1Nh1YrztpGsnr6KMBdNQn0GZLTgaRn4RRUG+oikDGAvjzRtwTu8NP31e+1GYL
znTxLqtit9lUksSKKa3oOuVUCCjc99AoV4mwSZeDCXJlOmH3+hYGd9MfOYG12ToslKAXEcLxZErM
5t3JIhFfK3jgVset86lm/nGdw3OIfJlVIWwlCzakaWZGjO06wElqhenT4UHcN4lne7jQpD8EOGdu
ZOgrOB9Waf2MCH70xQyY3vWTrVHT/uxDrFC5Npu63bQNfIo8bpolgJPkqrBi8GfFVynJacl91sws
lsRlX1FAYil6VWoYCAXKMUXJXhglJUcHFBiQIBMbeNGlVb4s8i7RL7GsajkSHR7GfS8wCzaJb6v4
N6b2Jres0oG9AN0+XrWxJsCzNqGRgdh0K0UprpLWcsb7gfSzuK39tM43h99gz4dUpzf7sCvkptnB
Y1HcjSMKu9pkXSuy3SB95NaOaQAUxZ8N6F4ZRUYPvN9pOVEtUrtJ/SvXdJLuix5MMeeTj6jOwl2V
xn3YdZMBtBfARq3UYGG6ETopegNN0EYGJNXlV8WMfcM1C3yFYgHxLhpvI3Ig53mkQiMFFnV4qKY3
/qwns5Vbt20ugq7yNkYq8CsISwP1BB1Y9lBV57VbIpzuG69JAnP9cIN7jh6/z9AfPv4wdHUx9qCu
ZRL1ziv53QxTuDyJ4uuhyzvji9z5vkGbfv6hGavnCCUtI9gWZWmDPy4UuS6Trle/GLd93ZgFoyx1
ikrXZbAFlNkueX8HszyEIA01K1eHR2pfF2YBiVSnE2tG5G/V1IZumHCsKSG6CEN80cC+PsyWSTAq
maHWibsZpQaZzq0r7aY3CwBthiLFj+N6MQs3kdPW4ATbfuM5Sbht+Og7M7Dy407KYhZKAt1JR9Ie
cuPFkX83lkiyah1w7sPvvmeAxGyZm12WuGZa4JepBbp2OsZ9ty6klvVogEbly+FG9uw7Yra8Na8q
uDWG4XZ0423mm/gWQf6snfxFKu714Tb2dWT6+YfV4HK5FkncpdvUzGChR7nR33L6m1yGWjN6OtzI
nvkqpp9/aESp+7pKzLTcJIGlFA+aUqCImmGehZLc4Rb2dWO26GjBiBtVS7d57kEwI61avpiBMbzp
iaN/0Qttmpj/OyKKCb/3sRtxXEc5V/JqS+lNgRbuyVokj8Ce3AARB8dN5IWi57KY7JGSlMpMLCtf
u4oi0y+ubD32BCrLRj/elmaJqo1VDpnxqxxjs35zs55nf/cdCl7vtVrUCW7pMcHjwTVkVKorNVTU
4Lgzv5iFD00pI0nMiLZ5nGQw8Xy9wpvOjdIjnz+LHmlD5Ra0lL8toz7xFoVZmMqZXZP3XBz3tWcf
QrU1merCYtJKrtdDmsEsie37TsWo4nALn89Y4c6iR5Y0ke8GzKciRg9+kWp23+HgKbzj7izCnQWQ
XoIfqZoo3irMs8suQx/Pbs3k9PDrfx45hDuLHMlgR7k+LYfMGXdaK11UIimAeoN+JQz9i6/w+371
yXqYw0ijWBUi6/pu4zrhaF83mRkl6IfFwZBdeLnodRfNv0Gmtz5rvbIWqVDSduO5LRlosPZB5689
JTW0CwqcNQjtsjWtV8exAmTduEPbiOnYmtXsVCUPrWdFFkK5Y51bpQULtB/EVeZTJ/7R+mFvXBWR
F8ORcwzXSM9tB7d5TSi2eq9a1GS/uMzsmxWzYJkqlAXqKmxBWzdQLMTQSn0NfASe3eHvticLN8F7
/wgxGT7NcRuxEt1OqjjE26GdKtrCkVqk3Wl9Gujvyti1jo6g/pi0kELg017jTmUryLj3tRpsIq/t
UB5JnFpqX0S+z6OrcGfRdSjKzPWHNkKwoHJOigZKQh6X7robMFY83PN9QzuLSYUMXbL6Q7T1o24d
BxAe1BrA43EPnwUkxWyaKAlkvBVZ2W2sFGUb/NHkUVuocGfRyDbKRIgWBo5Hnj1zlqYGfPTU7nNP
Qk3J7RqJx6P6MQcvpb1LfcAy3Q26c3BXHAO9skFJHw8/fc9XnoNsR1XzzFSzDLRWNS3ZDXXVKY+W
XVTRdU9GC6rB4Xb2fOo54NWNpOX6CtwRO9YNpBcouAU5Go6Hn76vF7PQZ3MvNociibejaPw7Fj9e
Dk6nqOZl05ntw+FG9nVhdjdSe7PSkwyzSs0tUGdPR/cngDjI2Icfv68P088/nJfQoclSU6Ij36cu
5gImani/lMQsfnptgj7s4Ub29WH6+YdGWk2LjCK1Ygw3A1QpHEei45gkXXd33PNnQQNYbGl4JlI1
nJrA2yZ5bN5pmJZ/UbDYN0azgKHnuHEXVpdte4//W5V6n+Gg24GXPafl3jg9qhdzWKk2uqoaFcOk
yoMlyUkTtanc1oktvtpT9vTDnh8EFLUZ1DGttlVlTWzZLLMMbHkGzUYUSDB0kPCO68psZVSRT7Xb
yr0NBfTopS4idzcYYrg6/PR9/ZgtiQrgSq0Yob5NjTBDjMpGMSTp7PhaNfVRPW7O2rM5WwZe48lC
Q0NUG5Nnq6GQjQVpBmv7cCf2rAl7Nmddz1LcAMTV1rEE+o6hMTQnxuCid3vc82eT1si7sjUGZN/c
2lBTNDPrGNno0MfE87gG5judFpFADPJ2m9Q+uBiE8DQUBbsIRtpxDcw2Ox0pM9NNPWdD2gT/TGkE
P21LTX4c9fQ5KrMNIhkZljGxSCsfWxPQSvgSh2XdLo5rYLbalCJNWzEqjM8g8eBS+674IVQQfF88
f88qmAMz0YNQzd7Oum1oZ+pLEvvtw8CF8E1TTPv9cBf2NTFbaCHAHidLdBAjssghf+biQRVNeKUa
+NcebmLPMrCmpj9sDZGlm33UBcNWTwqB/OJYVqjTuFjaH/f8qd2Pz++NruqycdyWmgqZOWuwuxgC
4RdfTNJ9QzRbxr5mFL06IlqbxWFlnNu+qwfZQjG9ukUBLOzNIw9kc0Qjp+JoRI633xoS6VBQSsjH
isr3vurIvg8xW86uIHtY102/7RNkpG0vta+UwHbTL8Zp3+NnizmArZDZYwaPVGR9eGLEI55nruIH
m6O+80Rk/Pid9SqvTVGGxraO0aUIfRFIcuApIN3jnj9bzaEL2G90ITS7ViYKHPaCAO/w1Ne/Kh9P
W+MnN9w5vleoZt4qXZXedH2blainJKaSL0tr6DPkBM02ljeiJKHfIdkSS9TrDvdrX7OzJQ7QQzUK
NwUyDhft1Mra7lQNKg33umo4SSK9vEtEki4PN7ZnsZizxW6OOsizqDIQJSA38N2MYom0hT3JlBfB
cYc1c7bgOc3IKMwic2uHXqpin6IItJ2rqO7vIy/o9S/Gbc98NmfrHmZwI9ECG7eVkuho0eihggWe
YmbHkbEAZP05oYWWFSLxSrEN6i5Wvvu9BE8QJm2SLA5/jH09mC14D6xCJEStY+1Wcv4HspLSjAah
fX1cA7Mlj66lXWAUJ7Y52HLU++pUvS/tGluUw8+flt4nK2YO1nPrsLDrWPxfzq6jSU5ei/4iqgAJ
IbYdJvXYHo+zN5QjUQQJBfj177RX8+kNTVVvp2zUSlfSvSfET5lyGpIQwtJusTdZZQoI/LI+ZkG+
x3u8HPo74+oKchY8qDeJBCuLmXoRgQvrpp6N5EGRIfhT8iqqICBU0reETEG6sczWGvEu0gxaE2CN
ROyhTYoegtES8L2wI8PNBNjgr8vjuNaGFwLE5IKET/CS4GRO2QcikOOCEpUSZQ+nyzKF6t/lhlZW
HPW2f5S1dqLpwh40H0RxzAoGnfwqB7ftuu+f231x1kdpmsf9FJCnxbUQiytnVw8PQ4x090b8WkFQ
IEb9twU5C16Rpc2gsaQ1VCra1IjgS0/ZgNKVFDWMqOeB9e6mcxxGWDzIgIxFGbNp4VaFNxfVG3nv
tTnzogPQ+q1xIXSIFBtg6MfLMA9uSZfDUyesSNNct4V9pF7Tp2NWtzEcbkSuDLx1RvYMDGn3+boJ
8yJEMQx1U7KWPNiF2BQqkqKXhzgb+z+Xv78ySj4SD1EnzqYIZ0FU5+oIRgiwLaIl7nZRM+yYLzey
sqp9GJ4eWgmsNeUPywJp9ofeQePJqLYpn677vhcCykbzkY0SNxvl6g89n2CNNncRlJ2u+763/XOB
h4/o8/QBGIwWDkB9dpZkbbE7D9c14G176zRQRmMISd6gD0Ecq3nRHkut0iu2fZpB/Oe/m9ImJfIN
S5GczBBBYrgFIRJC70JE40YD55H2D5pzA14HUptALaGs6AkJcMjtqBqeaEC7Z8c4hyhQkcfT+0X2
8e/Lw/Xaoj235kUxy7KxUVUY4UXdkD+4NhfwSdYD9NK04/aKST834gUyAf2NKQdf8zGyRH5gYyOT
HV1SnW6czWud8OITuKJTI7JAPQ6CQylW6U5DkzEofqRpOR0vD9Rr5/+5D94FRljwa7mBL2ygEwuN
tZmLCYI/mjD+hs996d6mictryNyTEcKzi+FhX2wsiVeh7ufGvdDFZ7AQFlC/bxNpP6t8SP8MLeQN
ddsBKxtHffizaiN+bHsLax4nB/h7yab+4lwesZ1rK3If1inEnG3Ixe0Qi6WCVjMRZOOkOj97Xlmy
/t2oFDzMdIdNneaZ7N/TcMmBVpuYsmfRKjIoiBshbaBmWMSgrtOO0NKE15LeEwKRk61VtrIK/CtS
MQB3JwaenhZTwwSiJCP8HJPsfJLIgH64vAzWGjnv2henPqdz4zTUZx5GjoodhfVLaGoCbTMeWzgC
hp3hemPXvFozw6z77CTKEuemhfJHE4M8DtdMGxmo2wPWP9MK8lEAGsJhpigsvU0q1Rb2bUaqboQV
9DDF8t3CIKgGBxBk4Ux4Y/o6r7aI9GujcP77i1GoJ1ulKJaZR1aAggNxskiE2T2DQkTPYJYtxnyj
MLnWkBeeEni7pwNiFGzHqCkgEJz3P5FjqX40oGttkXTXGvHCU9pxrbp5lI8pU/yXAgu8uilJJL7J
VObxxh4+/+LX9ogXo5pU9zrSbHnsKcqOO+KK8NTwDh5elxfm2ve9+LQM6RCQOln+1EMrOuTzB6lu
mizl3fG6BrwYxERFQQCGX6wmpIR+dJEXFLZuWdLQ9HC5iZWJ8G9QAC3mVREz+1gNZ6Cwban6neR5
AmlB012VXMG28q9QKSVdGxNe/iW6zvU7CR31Cj4BxGyBFNa64cUIthQN6vQVjAurcCQCG2KGPnIY
gv06LU6xjSTUWjPeTQTPm7huAT9AvlRO0L8rkaDL5A7S5AUczHOQo2yxMTFrB5DPnij7QCs3kuZN
jktI2H4eosjo8S6YgiA7MM1xqzuOxJZQfBeTAeRmXzQ8/8PcNIefl0yHFvrNnZn+5hQ5y5tWGpQv
QbdsInhhcc5T9ZaIomD1xm5YG5vzLnkRoID+z1QIoaOHIpk1g9Mb1SQCF7imSWL2XLuRXlNaOS8n
L3osBII/ceOg812jQgtvRWAJ3pqZFVvzvLKzfaqHyNo2SOgYPAVK0zs5SAGHubwR4njdrvMiB1d6
KmQ75w/SjkX9ZASs8Z4kwLETXJIKDJS97ppGvAhSKCVwGZfykXU5QDuRm5IngM6rdNe4cgunvDJa
/8f7iIuhzTKGRtICSoNFIwt+KFUlt1Lj/2ADr0Ryn/hh56To8kzI924eOQ2/GDK4/q5Y6iEXx6gr
Rsi5FjGsMTpb8/EW5cgcguk9Cuq1gSeZWgqINDdFDr+rULJ4vOXhrKvhEUMzV+VuCOsSUpVBBdL/
l4A2IWt2opuzPHqcmY059MtZQIrqMWqrsIe711xn9l6nEFKAwbcuuIabeDRAUWLIJTtLt8ZtDGR2
Nwwc7o+iFSaHEXw2GQc1RRU09BgDogwPSZCsC6hTxblDhpa4ManfsGlg+KFB1Uj7vcrAR3mI83FM
j+OclZDu7fMpFeXetkXVPTZTMucwHC5CCmVTcb4qPdTwng72ileIibjzV7T6WLSAFOrbgcYtxOZ4
2/dQGJ4jIuQdjVUYPGQuC+ZvKNh3cDyrlHrquV1gU5+eKca/tZPzNO7DHEfP79KY0b1lZJlGSLP1
U47fTxSQ0JCwBJynhThllHMsMNp16rFnVVLe9UbE5Z1JZUThvZEzDteYPA8Je5AgtXVvYojJKdvu
8KxOGBxzFpkPv4CILJnao7ij5xmlOyg9DB00J8NRfAsEK6tyr2nvahjFAl1ewBx5rgIBXFGuzS+m
ygqkoGo2qkygO1IHWfWhCco2r7YC9L/1/dqq9DZXVmUJUgOwd2iZFeTnGSuVPIdUcMgERjlk2AJY
TCUC3spLaQbyh1eUB0fcj7v5OxKZHM8JWUYW95G+oSOk+WqzgAFCyrmC4p3DGkq/E4La/ecY4Hn6
ZeIt5/CjLlqCRYW1Dx7RgJsBVE8hONxEcMysjPsxygHW1BBenaL4s5A17H30kNTixxwyVEGhiJ2U
A2StpEtcBbs3XVTlYYoo6JkQ9k3TWRycscDaQXh+KapgV6vQQLkAiVbxdapw21awIE2IhM1A0Fo2
w58IugL5nRCLggWGi5QKogPXOao/+9mNBoY9msDw1CL9TDr7F7u4dh8k1QKCpEE+g64EMShZQXme
1Lkr37ZQbgHlocEjgoaHWfx7XgZxEdUwcyKG/q6DwUEzdYYiFxNvbJvHwLKYnPIk3tUjEEEURhWz
AQPQNqzRyHtnEWjy+8yW+A+Hvkzq+UdBMkg13VvRVm6GdV/YO3gmDHFvP9bFxKAIC+T3MGQH7iAF
0d4rxeGedO9YiYL1AZqHwDkfre6wxGDq21flma5e5N2DcHFRP7PRhdmjiLg26dt27ByFvDhEXmy8
j5MA2+68OgX71I85a+yNaGrTP+ZlOOpPgDtKbMciWpJkX8QKnF4UsMcQNnaCIaLDSh29KaKbqIRB
AFDQOpWgcUlXGcOONW+W5bPgeP+7PSvbNLJH2NxKDRUcPM+LPxSZbXhqc2mhq72ESwoV5gGaX/rG
xksX/slB3eo+xEMJoy8ocjkEqqFhwBbcNaOmFAYXY+biL4yGUfPklOuaBEswQA5+D1ZHycNjqTRO
ngPMw1GiySH3BMn4QrKQwi5lBAtf5dAVjxcKEzEQhLIEueLEZeURpda2svgxg0jJ16sOWx/6jueu
Jl2ozVPnmNJ76JXCPL6tM/XbaWOvoAjgSuJz0zJo6bCkWaKnvB2sgxHX2e9JwSZ0I1G7crvyeYmZ
AGC4QBHkyVZjiqmR4ae4KILHuZiXn5fH6XxXfi2ceZdbgFXiMFsMewoE5P5b/JcDC4X+NLYdrL95
In5nUPXbGK+1/pz//uK2uMxTNyMaNSektKm8EX2ZBnuxzDz6WWVYGhtpkrVmvEtp7Cw0npImfGp0
0X2MmFTuLmhTGll4vtOl/XV56FYyVbF3ITVLmcyKFel7OjV6+jiQmml4dNUGpx7O3hq8cNgFU1hd
DKxt5HEoFLT/j5cbX+uj98wddVT0UR0W7zNqYRb8diFBjPJxxcx5edcTC8uN0Vy76HnXVkdmCX/h
ZX4/ZWkdw/AU+JcF9p9NpK6BK2If+ay9rGmrKFY2eRqmLlQQrmnDI+1j9Vm2lbpuL/m8OkttL1Jl
kieTZxX/TShl0KDPkiVojq5B0UJvXBFWZuafcMWLRT5HOucupe17HOUBvakaAtFyXaDWci9AdNwo
Fa3s238PyBetNG4QZhhTuHwXsGgIdJr+drannxhE124WXFUxjLFrNrB5aymy6NzZF811TaR7OZTh
u4ynwQOPAchDYApRolqSb3nW17ANtVz0B6kSmDZPfTSAvNGLd+CADV+1QvjdiCFrHfc2twngdAOL
D/I0d2P0vSJhdRM6CMAC4d8+zb2JH5IBR/PlXbay9iNvi2sc1S3uDvOXoo1gYxKD5wIDAluwv5e/
v7ZWvF3cQgaxCUjevT9Xsj8GSDgH97LoLNvrOA7HK8AT5+3l7eAcxHxSt0w/MYFXy0FKE/2cA21g
SyYBg9xIBbDXT5J/1dUXSwQHukmAzTBPLKaoNNu5M/flPCefHB9QUKnT8pqK8PnY9VBBqWCuSF3s
voQuoDApZ+00Hs7JgWtosecGzhH/RVdM7ogEzmB56tMyLQ8dzCfULSakZBtjtbKuQm871U3aqi4z
5GmUS2oPNQZvgqt5A3OHqxaWT5hDriEJSNKFT7TlxWdVY+/CMZ7qT0QX8ffLbaycf6G3OVIRD62O
YMzSZqz6i/upQW4sNeNp6Mb8sQS/44uLSPZWkzHeCOJrcchnnsFw1Ixhk9ZPVZUw9wPCYvNU7CBu
axP4SVU8hCMXyjr5fE+sQYIWduFJrT/NaVirE8UBTFu4zAZ58gFXN/np8kCszaa3vwyrXUdNHz0F
Es/uKETmbZ/FAtnny99f2Vmh9+RkVU4GXPnmpxzY2feFGeHZXMwajG0xmgC2zw4ZpMtNvd4V7tPW
kEcJKjvX4mlEYpXAqQLpf6RD5oQfLzfwesQDn+W/W0t1uayWRtGnpE7S7GyJgaxBF9a6O9KS0fb2
cjNr/TifHi92MDC6rlVLEj7pGt6BsizZNx1emWDjPm+N5dkgIJ/ave9bARtnZC6yCfCDjGj7BtSR
tEwOl7vxL0T///WcZ16gCKdGLTPw5E9LPo95dpS2KWHxPZ7vuH+gLy8sEgCEtlF7GMiIeuAdyGqu
qm/MXATQsGBwAkPGhEQopm8skX9n/mu/6TzmL8YWITHs57qq30Jly5XN49DNyIO7OmnMwRh4a6dH
KJPJ1MJ2L+TxfaFQWZpPuK7aCmTLVgzm3Wj7doiPlWlw7Yc3HQzpNNRPXcNgqAmxkn5rQa+tNy9I
QZSUGxiRj18U6eHwDse+4QsJWPJrDoph40qy1kb83wHJajYozlTxZhiATSp2Q0Qk+ZEE0EGCvIeL
4o1b2Nqi9uKMXVJBk3ip3rpkpngvJ3MR3ybwBGw2ltvrgYb7RLSIEylirfPnsEcd9B6UvRAOachq
Bqo96M5N5cl0GSo4G0oKK+35hLFYB3k/Ign5xsTN2NfHWNrEpnshO4jU7otEzvJ7XDZAAmys3ZWZ
8lEYqkbKchKh+DlnTQPXgwGSkPPPpsc+elJJw7qNmXqtHR6GxNsig7NMIQmXPUF/vP8Y07CE91Ec
cHizFlD02OjNa1fhcyve2rYh46ONowzv3I7BoY/ME+ySka465EWXIK/Twf4KLkg/Lwej15bfuTlv
mcdlSMqlyaCcKKHDCtuFsonunQJT+Hi5gbVR89a3srYAwKTjDwFO8vtB6OivmnBh2U0teEcbg/ba
mjv3wjtMO5XoAGrQ2RMJW8xEBroXcuwKgGgZ3oZLM29U1FdGy6+PyCEwC+ktfzJQjIcTZi+S4DbM
5morFb0y+355pAhyJLvTuXxaTA//nZrm4TLtR0hU268QvCwkOWawZ1FwrxlQKb2SfOnnpFBTHwCO
LptTL0oEngbCSW8N0iBbEslr43aetxenC28CA+J2X5+6pS+mW5UuifkO2DT42JdX2coC8PWyTKRI
Beck/RVCXMPBdvHHpq7h+53X5L6Ek9XW7lxZzb4wFmHIrUW4dDxAgghlGpfP7jbKlhS2EiFccq/r
jBcCcpRukmXIqpPNIxQXD21BJdA4AK+j8DebpAdYqYRC2LfLza1NjhcCIBsvFzX0KHj0Swqn12FR
O9S5+mvKydic/yxuXky+ELNgQU9hV5iGEDNraMB/lNNc1Xvd0nprZtZWgBcCik5mMNywzSklKd3p
xtL6jeUulA+VbVFiRHHrShipn9mKWqjMOx3VJ/jbT3sKae5TEFfy61XT4ee0qABxMZyD5pRr1D53
mrsWJBZWz1t3vZWR8nNZfNTJ0E6MPldiHpL96HrYkENlAmC4DGICO2M7ON9f7sxaW+e/v5j7syah
qKFY8iR6l37IW7h/3fUsiaaPeQIPxAYWRbnQWzSDtdbOu/ZFa3GDOm+0kOR5tKT8VMBz/C4hdLqv
UGE8lEJnV+ResKKj80560U6TQSwAxOjkt5VQJ/jc1ySHJ3WQc8m+UtPQ6TpJk9BPVaEwNTV8sSHQ
BVDe2jVxlcxQvk2F2adUbQI+XoMgnvvjRQA7AoKW93P6G5fD7FYsQ36sp66nO2fp9CdDdg6WhWT6
NvULOfZOTVeAcM7tencDYyIYbEwaFqVY6+Yjn1srv/VhALPVBW4pW/TOfxAo/3FzbseLDa2yDlQ/
eLTGFYQ6ot1kwiR7J4Ikm98lJNHwmx+Drrqrs6CFq3pZRjyG6k6TkENVO9oec1WwCNaqLg73Ngfe
45AhAhQwK5cJkkh2bBi7TVSEd9Kui2wXwsF04AvcZ100H2loIrDos0yXEPuNVSntQy9pdPbWA/X6
rspRCofPOH4crCRNOD0MdQXyr4XV3/yBisScXd+GQH8QWW/gBw6jMVM9jumcVvURl6kYArllWfVH
LVjW6sMQ1ZX+c3kHrySEfJWPRLMZ1zfaPEAry35Wov8zukAVu6ad1M98SX/F7ayeSjxkr1sUfiIw
bKwb+kyqt10vAsghQ6jGVg7+qAOrPqqocfGvyz1biRZ+QtClpimEUcudgKL/Ai/nPifvSmeguHgr
6EIp3QEZAaDBxiV15Zz1q5coLDmgX+v2NAAp8LHF+vg8zV3z93Jv1r7uRdpBjqbPIRp/SkB7VIcs
BXZi30lNrnjWYQ/52U1ohQvI0zewJVWgzN5PPGmGGw1FavXLaUjufIRoT2q+XNcZL8AulWOM2bw9
qa4Rv4bWLel+HtXw8/Ln/238VwKCn+WktqxmEdr+VM6xwuVNFw0gNDtY2+C1JZaIpLdpdnaNLDIA
dIulDbofXUdo9A6PS7eRYVibMS/qFp0jfR3I8dSMJVVHpaq0OCVFILfYHK9t3fOUeeGV8QnWbZKP
b/OAxCCKGNwnP1ZEz1TtyiBVE7vJgmAiT03aNf1014ZMb5Wg1zrnhdypxiOZdgSVj3EusjeBrhew
lKGZv4kkw1nrTyHS+X5Ss5mruRkrCNiTBOgmMucnVxeN2ZshyXd2anFasrT5KJesumK+zi16Wc54
gncWBALSOwqZtJ+xNbCil5Hh093lVfnakJ2/76U3cdYDtWKS4gEnTGIP3TjhyheOFm6c1zXghQgY
IIkuLqfxNObG8XcJX1L3roLFRbcRutd64N2/YCsL65gokSedIOtX7mIwsd/yPKjjH5d7sFYq8JWw
AhEtWZyQ5gF053HZcWf0Hmn6MbuHdeTyHJSZu4NFC7zXu5g0xzwbC/ggS52/y3oRjnvQGvpr4vl5
vrz9qwrUl3OVx3dF0deQLKL52B96cDRvLnd2bTS97Ss7iKynsKs6Ca3kAGdz7NJTlCtb7q9rwNuj
EbWhTcU8nbJ4Aeu3N8zekBh6/tetNz8TqDiuxWbI3V07zRLSzo0ED7NWZbmxIc/r9pUQ4EtGhaIK
YABiphOjUAzddZKNt/GQ0A+1ku4mJe1WhnFlJnz7U9PoBT6S1XiCy09E1H6sG806IKFLqZ+umgvu
7c2pxhVxRkw5gYYUHzTufIdehVekrbBSfbPTFDBVqL0McLMvclCfbVbbX3Ci4xtXg7XhOf/9xXPI
BaTUyEeYU2TbLtkBuGb33ERma6O99jw5/3wvH9LWIczHwG34MzaTeL8sc5i9jyHS0u8jje32oxFt
FjzitHPiHejlAs7veFnYr5dn5rWU3Ll1b5vTEchEkFrcHZwO27i+yWnEPwMWTJTZpVJjVQx4lk0V
0LAZMLGXG30tz3Ru1Nv7SQ67Omyf/CEEekZ+gxFhCyt3tdRZeBfMuJNu3O7X2vFCQJ3E+TJIEp1g
HUie+3oJP4VpOz2jwhR/vtyVldXha2VVbQeFkkXIUwYlieEnXwolHoF4zOzhcgMrffC1svok16iH
C3cicP2GcCn0Y+/KmkTRnrKm3jic/8m6vxJsfL9VZORQH1PTcsrnqOnVLhEjrvG70ZB6+aa6Mow/
ldOQTG8qzsbxixmGjlroLeK1PN6KJBzYKVMdStn7Uk2R+4TIG7UATQK/ObIdcnAt/RJYHP3kzjCt
hu4GhO54SvZN0ds+OXSpqUIQRADaSe5BVyvMVvX21dswFlvqxR6UH4ehr9rpFPN2+VuUQ9S7YxLV
s36Auaa0uwisnwTu4ECe3hfxJKYbIWEPIfZUZx1coy7P49pCOc/vizACTSHY3lRkPIkREuOQg2iy
8SAmcZWU+Lmf54ZfNMABXNBlaOZTJCaEwb4Y9S+UlDNQO4NYbmm4ri1HL1rRNG0W5sxySoDJGXZJ
a83XLk9QmGoQSq7JQZ774kWlVnYVDMoH1O6UMhUui/kyIa/Rw5v8utnwIhADHzSFk+R4ypGMzO9Y
PSbLd6kqfSV2z3f1dVE4lNUUqtPQtAzJxxKAwfnNEjJWHE0bxWYDVLeyrHz1sLmrwmY0WN1ZkUux
K4Imhn85KA+/rxoo5j0LaBoM8HBqIsx3P391SyLKXdm5Lb+2tZ/vvQoKAE9aDjrRKV94Md2L3tjh
5GQeso2JXlmvzNv9ZZqHagTD6zSmUfaRISnc76Yl0O+tJNXGGXD+1ivB05cOg550zuFZUv7sgK2o
Do0dJ/quGcmQ3Na67sG4hGDp1rt6rUPeNu/BH9TIGMwn+BKaejfCknjYTbYVz8g8N1sE47V58ba5
isaBLqrrHy0vyugWZzI6k9Go+XTdsvI2OIPqcZ4UJjx1EBkwe5k17JeIIVuxMe1rU+Ltb4DPmRBp
Yd65XpfRt7atq/bg8AcOdktFxQcNL6lpI5+zcoNj3jWjbVpX5VUc3wYpLORRw47LT02QyUeRnr2d
Imi+Pi+ibN/NJYd2gyjZzeVRXFkLvtYY16aRYD+501KmEWC1gAbvmkqb28rQdqv0tNaIFwEk3DYp
Z6AkpyQIP4OBlog9iyP1AJmm5sp47IuO5ZMqUzzY6GkBZrfaa3inZgcFJ9Wt7MD51/7/HgVt9L+n
45gXran7Rb5peVm2f8MscWF0qBfC5DueAOub7EregFQD5b8qrt+0KhuDqxIHYKz+t+3Y4cbTw9no
OcwM/x6H1fwjJH3w9ZpFAKnw/34dFDTwqLJ+edYopT20bZNOuzSN+nsA0fXWY/r1/cT9Nxasc3Oq
pjJ8FnSk7/Ou7z+wch6OZaTLm1nNbOOhuDZNXnTDZVrBYXsJQbAi1dz9ogtP2w8cwgrJt4pP8/Q2
Foa32R5EAsq+UzrMZOMkfdXqIM3wAPnvQEZTwAUeX+YNpMGi9mtgNGnfD0YQaLl0EN+338E2U1Oy
0+WYJu0+N1xwOPaZmoNpjX8MQfLdWGdzMuxRXurSm5FUTT7ttGgDcgO5mcrqfdQC2goEnJhY/bPu
+pkvx6qoUNj7krUMz/DD5WWxcu/lvrKKKmQ6FnIAFsVWyQ8JkjZYnPrjhCedpvJBj8F73MuLAxvN
s8yDD5ebfT1agMb230EMCIRFR7YA4Yo0NDXgmpd1984SawGP6Yjasud9/YDi/rsVpquSsWWEpzaS
L03/gFR3FXzktE/ajfWwtuS9IwSeiSYdu7b5MiBr/XPUbfIefDAlkQoLMr7Hqz1Ij5cHba0z3gES
ntXBzbSQ53KyHL7nZZ78TUpC9VXnBPcfqXBzk7adyu7DHOr8E1/q5i+T0n4o4c+xVXdfmXj/nSpy
IM7LwtHnoarAW0MtaHzuCxe/jxpIolwep7U2vECKJEHSg401fAizcYkORsu+2w1tSS10wYy5xjcT
gcB/Mc56wGFU9uS502K5hxOh+gL7kOwu4kN0HKyurzsXfGl7KtNkUdAI+FDTALkVFeflsDM5azcy
V/8kGF459PwnIZRBVTfEVHyJAVbMT0iP9QC8W+QQynEfwe6oOABpKobmIGaUWE6FC9iwQ1Wli6oD
2DqU3oKsQqMaPh0wgiH7KXC8/JZZVTZsbyRQlt+WWkHxfI+rSKE/VvpsE3iTw+M7/Y1N37rkUIah
jimo01k56Z0820/LnTaQjUh2rjMZ+ZPPeKG+TYFnSd4OsZnyZV9TC2b8fpYkNPzQhUhSld8Hl8dy
2JsKCfhph88m43jDApaDkX15gZ0X0isD5is5xaodBdgt9CdqL2HzFlYc5VLuoVE05fUhXwo5TrtK
OMXrg0AGZNkCTa+062twI3nPuJYleQ4jO32z4zgf5rbMH2tu2Tve9MUxF2KLh7USbfzHtZ5JGFcw
2nguK+ueVeZCvhcDK7b0uFcCZ+oFztpKWU5lkz2DTLu4XcDD6ClWFFDmuY/tTamy7vfl6VrriRc3
GZv7KMvm5pvto2o62BEqXH+TKgyX6xrwX9ejypke6yV/Jg7gq90YwqV6B4HV+fvlDqwd0v7zGt7k
GTShbfIpq/ok5bd4+OJCsBtSUZGbGhw5Xd5lEW1a6BQ0DlnM93RusV1una50Hu7jYIxtcHf516yE
V1/IG/m9LsxlEDwDBBp/7RLwNe8JAWDhHVtcv4Ez/gcmfGWP+S9y3Uf5ULYj+dxRNsbhEyi2YqJH
MHoTSZ4GgGTi6QHVQQiapnrqz2/coZB6OqVxN30DYZUPbh+PI1joh3lxc9rCsGhO6uERLs5VN3xI
WxGWcq9zTYP5Fqql6fyQIIUqu33G0sW+DRk0X4odLJWY/QJBilgdckPGWe9SpW0ABc3L4/n6u5D7
jxqo/IRxguDxtWP4DfvWSOPkvlJIcD/TDI4s0T0NRb/QQ6GmmX9AiKWLvLMc16f3l3/C2gLzNQnL
QCRJA0eKH5DjmX4tWSJvuzKgLR5XPPgeBmX3N0OMQ/quiOYT0kdFslNTtkkHWdmivmQhmyAV26hA
YrjLjvVfk4CVzV2qM32dehb3sy9zR3oH8630uVUlsJ0pjg+zW4zZUjhdCWfs3LMXedWMFyn0jTL2
SeZIhIX7bmqG/kGmLUxCD7DIAj82irNmyy1+5Shg3itEcxW7Fmpgz7KEXl1fdiCgSEn4uw7+am+Q
TAzUjswD3diOK/Pjq7nPwGjUzqTJM6WwE77hUcIpNDugur6RiVlrwDsNoqAIeyQjkmeotbXDwfEQ
KkupkOrj5RW+9n3vDICsSFuns02eZVPR36QHcmcfFVabjU28Mv1+joXIEGr3cy6/dYgZkOtgcVpA
Y+YsSgItxQGybcNNNKPq8/Nyf1Z3rJepQGG8dv1Mi29g6AW82aVLVnefkJqg6ecFKv/zg2nJwOv3
cSHsgLQ4tzBGGqZpSh+BfU2j4fnyL1kZWV9ZEmllVtscYjq7CGih7sSaWGSf5ygk8tvlFlbWui8O
mdi8yFzUD7+sayr2JTaS1g+QRAtQGuFNW0BdJiyrgTy0aQONtOteEb4YZCiWPobWl/2VhUvWv5mX
arF/mrmoDqBZgnC5sfBXFg49d/pF3CiYzeDJHM6/ANY2zbEZME1/NEyfwmwXBji9ToDVIqFwuDyW
a82d//6iOZBJFxiszOxXkYyivkWargiiXShokb5jKIKljy2UXZZf17V2vkK8aA26OaWK3DL9Aq8r
HD9WZmlocQhiJG3OwBgHYAQ0yDNYOW1sw7Wlcl6kLxos21kgkyvlb5USGpT7UlTiLKVjkXqtj4BU
2nhGBVk0zY84jwK6lZhca9cLxxnsIqKkmrNfHckbM952HUCozxMMwri7E02ni2xvCvT+XOx0juRX
9jf+b3/zaV7KZZEQiEJVPFM3susJ5MAgtBglRxNhFaH82oxT89uF+Nvt5Wld660XrB2rAJjSsvg9
QJDVBQd4Y1TpWxpUEUyBLOFnnVkMuBI3EPlM6q3a6MrFk3oxPIZWAwurhfyqWzCD7w2Q5kWDTLZa
zMEFIE9vCb+vNOSrSM6U4IYXotYAjC/IexQuR/RGVpAGAr4mmbd0mleymL6MJOpXUMNc/sfZl/XY
iXPR/iIk8IDhFThTzUOqksoLytRmNuAB7F9/1+mnT7k3Hem+tNStdKXOwWzvvfYa2uFnSDWB9ZoZ
JwG9P8n3BaVaxhTrorulbvvhnhLB4Lpy9W310dt/P8U/lAJ6fbr/864MxtUbJIPrrz6P0vwVAXq2
TYssznj8BtW+w7XVjXmX/eWo/uGeoL9VHqGz2Yhsb392uzRTwcQOIxdkHyAB/L8/z5+e2vW//8/n
yZoxYhTQ4Q/R+lUeeU6JKTRvDDn2Jovav3yOP31tv5WYXo/DnoD38AP2mK2C0UrCuLpItBTpl36E
VcOpFQZaor/8dX/62n6rLLjdJXgTU/8rtPAIu895kyAUZBIDm/8mfPvTF/dbEcm7NZpIJ4dfqYTN
wOd+i0JT9Hlj7X06L6Y+/Pfz+UPVoL9Vjb7Ti3NzN/wcczplMXRjGVJXyzhG6MZW+SkbvjI1xEgn
WeHo9Tdn6T/9rb8VjXhgI/zJhfvZuRXBBkU64VbPb13ioy46tohvZAs8f7SR0REZmEny5b8/7R+e
2/+lktySFcuQdPiFJm3bnleVKo015jz+rfT/qQP8XSbpdg/HMb3UP7J8WpvhpOq6hWdzgo1HX4GS
wjS/l6l0Au6PHQypPi8ixOYOszuPecWaqBbuL6/enz7sb6VEejLldav7n9dOcHxicQ+eaVF3qZFP
/39f52/VI0rWyBPQbX6KWXh7araYbJiV6bDK+C9v2p8gh9/1k0AbOqE2RNkWounjKFwZ8Usa35vG
y/7LPhLC+X2b07zbH+BIiysP2Z+iu2HCpjY6rAs8Bf0RoWadWSFMuXYbh2bHUNMUboCX7DusEEdm
ig2+lkJWQCctWE9zanRyWDMpJ1uEGa3KXjabTwaYVChju7TKYfS4nFSOivkXQIn8oYj9LuFMwGBZ
eK+R/NlLNvQ/vAjwFb11XM/5YwIRNI0O1GSgL94QgbyIC51lGhnErKdCuUpIbCplMe6T4o8KoTzd
eof4QZBMzgPQ3ND90wGRdaYKfdtPukBTFoWXTZl1RvRhrNZVnGDhH/bndMgmq55mmcvdn3IbycGW
a49//9wjU3pJv3CuBV/+UoP+9Ll/q6Ybizge4jTDKLKWUMzD2hS3OwIqPOzB5wNb5rxPyq7JVJhP
/31y/3DL/8ul+59rSSOgyDTU4lTBCW6KhxNbzCYAMu3wBxgPyDJC02Q59+kDFOLaPA57R/K/5WX9
q5j8f+BovwtPYfA/oePU/h76Ktt+0ebqKfsRYqQ5rq8RGXt2XDi2C+J5YV2ak7bQrZqXk0Cau4DL
IXET2+83wPN1cwNvVcTTlbCF23Vb7bypU+GKUYDtZ8shileh7mAWwtf+SUR+68a/yWf/tHX997//
z7foLMvV9XuTRQa66ba9txgsmrrKAvXtx8ig4M8KuGQv+L3gZD4O4UH5GCaZFyiJ10ketZrCNJ3n
zek2vFCkPSTtnRRzHutKw16nbc6rjs34Hf47hCXVxDii7B/gI8nA1CggmZP79K7hvcvdXw4jYX8q
Ob+raAFMqwjF286FhIct6XsE3JcdVkkD2V4p7FZnfCwfz0svKoKdSEvmogsB25QTSyYwfE8ItHYq
Lma+sf0kWu7WqGL5LPjcFYhE4r47wPOJbsnlanTrtrIFN4utlYtt4pJCqU42qqxbtQ4HZBC02+2Q
0xEEh3bJ+H7uGgnft1KzHO13CWTD+vXoN7Pb7yxLwgL34FrVbVwIm/F6LQyYoRaA8+AzLUpgYglL
LoPheQzRYHTlAti2t/o5SVMukptmTRpHi23khm8lHkJmmsJMaD5PbuS6/mAiJZKVW55s5GPHaAdH
Zs6tqw8Sppq7r0DHBFI4j30GWXUa1LDi3Yap8Nie6YSzMRYa2XoelgF57Hd4wUZ7l3VnuYVBlnFG
u/yfvdFbHI50X0V/HMXWrQcVgXg8l3pMqRgPFCfdw43NtrxGOkHeNJ0+cqgw9selSUAPvR+z1cXL
vdkhYvQ3KR8UQ3yFgtPZLaHZpL66He6jj7D3BoWwGGE8DP9VRqR9GuIum25otIsMN4OCvW9yIZA5
Rs976hA+VuEvmJKk8Ilwg38etmDm5II1g89++LhGbSlbFxn5zoD8wZ0pGhyUkkrjGqHwZmil/0zG
BmHGlQJ/en4FXyWTF8oFuBJn3SFKoC720HgO52fTbd9qDzfHrqAqxXWDbxdR9qzs9yRr7iNJsLuF
z2oq/BPsa3uIA+UId6yk3ADDiDsYydrh1uagTL4jDmFsh5IPsWnPrIk7mSCBvvacFWafbAaJ6LSI
tyHFCvhOaWPn9Ih04mQ5GMx4aiwpGEV7tZk8kX2JS1nj56gE3lN15XwNIR7MZfvNlCrv5zQq8oHC
FzYgOaUfAZRvlrgLLGL7AK/YhkxdAeO+ODv0ilnynemhHs6RmFv5tYOrdf6pXrqrCRrrkb/3CFoy
ouOjnIIgU6SdyrDayLTqX9iYj+6xTvBkXzI+7+IbisIGvasE+bn+4aDCqtdjMA6uVqDbgRSZksIy
XKh9QU2T8ed98W3sT7gjWwbEdvfr1J30qIHg4i7SacguXWxB273N6ybqvtnR+2k/77nqx+WCrUMe
Vw5r5oHBUptHkPw0K4QMMnAt9Y+x5Qt4flmztO6IxgOOVNUohhAVDUDAMBej3aBehbO1njM4ipOo
be93Q+Y4P9DkXy/fMRFznFaLDRkYIPArGtbjgKzF7nmD2iCm1UBdlIGYDelcshbOIA/rPYccG8n3
6YjX3hw5SOFYFQxXdiBY335EY4PYcawXCpBzoByuMHFm89ETdBVTuYm63Y4oF7AqL7HM0ntUpKGf
PMA9lCxx0Fs3QVLRbiEP92ZQsXrQPZlwSrO83tZPPRtYDUEwJjP5xMYdOZRzC7hzreKOsTYrUg97
8oe5k9jTFSPsl0mH6NyY+bdI1w4L5lpq60/zLmn/alYDMAUGABxRPH3k7fTGENXjjyndN3voLKon
KV1kW2lKsUP79inxegCgNcHiwxSdwUs8H4mFkcBP0Wy9bPALUGFRHGcBi4GlHNN5p/9IE9vFlXJY
iCiMARxmscPaOKzMZ+ysdTWThoGlB+gdRrU3El9TVoYkg1+08aDWf6RcQnRaTHSzy1J2dB/CE/QZ
s0hLDztadPdEdMl609cMeQrFKAlWE2WyaBqfoYWMYLHaELY8cki6ByQCDEROP+cdiOApR5AfCHZL
OttuLeoY2qUXvKH1Goqp8anBvn6D+vUztvWDeNhgLj1fOigzHFzTRcLjLxr71faZdGMkOMyIJjZV
chLR+py3MBmHkFlZHDLf8hnHNfil/zHMyLp4AxO2VzXcSxF9+TNFMiaUxypbyPStA/W+WY6or5A1
psNMpzOis0hSxe0wirdlrbk/8hji/eNqGjUBg6+BaQAbbte1zQ9Yx5vmjIsuYQ+9UKLNThGN6+xr
AFQ4wnR8HeLomyGwM41P6aaybrpOUaKpCwR+xHGDR48L9JibhSQ/dMg0+NrSwXipQMFC6GANSYQN
Re2xhzmPmYNs95abJu3ve8Tr0s/Ocyz4DvBQxaOCjT9b4DMNUG6TCHMRGO5v02il/na26KE/46Fa
9UuBBYh7OfPjck/neWvhSA3vsfc5alztDwp+rNslqDSfhwqihN6cMHWsSVzEIsLNBsc0yb+06Sy3
O4dFI3vuOsXyV7S5dB4KinCaBqsDllK4UKCqg19U7G5x21LM1PbNbaQUn86xwsv0Cky69W/G6F5D
VI3srX6twEMAxlnw1DRdV7ZArzmpOMlW+IyMG+LBD0mGd1fjfHdikEXkSBAgbkIxcgl2jOhBaO31
m5R7BzHZBjnh1Z2bGybfcIeS9QF7QBSeAg8Xco+begp8S46sTkl6WqDm4jdBKRWJCh54w3OYY3ys
CVRrXZDGOjQiNcxi3yf4k/caDQHkJgAegp84PRg+Ru1c4IqATrNyzK+NOCoLyWR+G/GrvnIyg8Vh
HfshtAIGsCKZfraktuYdN4tph0Ny/em3KiRj9z2S3VB3RUfHcRmOU0+MbU+hn0e8m4SqROTHNsRU
vIR+pfgqQLcb+n+kgqfrjWcWKHwEzbqBzfaQIyGlGkfbk48Exxrnna16tbcmWVa4X+0DbueDWHDf
/9zbEDHQD7NrTlc35JxfksVBTFWlI3aehwkoYn6LdKKWfRoWHi2/vOC2O5sOW5r0OJqoY28513Y5
bXu+5AUZsOO4s3gs0zFFndYfy8wX+eSCBVm5ELJDPBl8DVPmtwJdt1rvkaqe6Vu8bf9seo34U50g
sWI5Bsb77vukE38HuZPfzum2JvKgzCzJvUaymD8kHJvl2xZGWzNYPDUdlam89doeR4Q7JPNzjbcI
B8LiGc8POUPUVzibmms/FRS5ogmyJoSPBnj21jM1L1caEiTsGFGZ/hgT2S1fVpsl2h2yJvFDXSBg
flJDSZuxTn4St49JegDlGlnMxTJ5UBvKePNOpvCaieARfwDeTBVw10TnwNh3ItSvuUcZSk9d13e9
v4VAJ7i5JH0E64rDyBwMn+9hiDV4eZryncn7oWk4mo0Zd5gLBRyzurCckkQ3Ozmvyeqi5ZHZzKdL
BZd+NU9FN++Rf+89LNe/YV8BJn9lYSQutnJbPZhXh1HXHZiTNtnjrcFrhvKM6VIyPnVzyWKEYOI6
xT/pL7AlWGdvtjxj4W4PkYg/BWbWDjAv7Yh+6WCkYbaXLsG93JQcRNVcn6OmTuL3Zg+LhRUWmo3h
YJd+o8ml1n2eqEObKQLZNwI/xigcN7Cv9p9bDL9SVULNsA/mFbuBRJozw73b1cgS8SoOTwazWcou
mRkGPr/kC/yc8H87EMhW9O80iW9s1IGnUkRgZujsDGsShdQxGFDiuLad3yunwZR1ZZDxZNGruYaz
+jDiUw+fm0BW+jXZlTG0YItSyblRKYm3wsKrevNgRpk1EUUe2mV/U900kvgG6thpbI+GpROlcB3B
/ANP3LlxZii2znMqS2sdy9NDliL7dS6N8BlHWO7sDHIEKpaNFPZtoF/FGbSXW4BNScH1hC1UtcXj
5JBvkE+a+uMI7l40FaEGa0VeLPCPqRDjvI0wO+hoR3VlvG9lKLcrjbSCJdQ+zaehRtNGir7mV+0L
urVByzsgiaAXPyJjw64fvgvwpUS1Bp97xSeH6ySoGbces+t2rgGnpl8lhWTmISNwVOVI4YiHLC8w
/UIH9AVjpOXNJ5Q3gt4wXq1wzwiKhh9LpZRgZnhs8d6mGLIGMkTiojSAqxQcHBFz+9HlztXHaAUe
974j3ITdgMObb8+pGOL9kC0SnX/RMJYIYEkyzPOC9i9F9tyJ48apv85pEoBN7qAzwisGWlUxZUgL
waosvOarnV1a1QhJGfqz0nZMkBGSoNto4azaReT7YoZU/ojQQaffsF/ro7hEW4KsblA+8ZAhJtxd
84Twkoaf95kM+RumZpyUoqv5tjwsmi/sEzqZMT/h06MElYrhCKNWy2bn6mqkEG03aSSTrbLIt+wq
M+fG018a0aBo7tu+acyRBrWQJ24bJbMH2EniMd/Ojsx6fVl3lihSLOmAyIZSareQ8R5CI424qzjJ
lraM7fwvgzIHbKjuA9Yj0T+zjb0/8Ghb44qlgeilWBGuEuLT5mqnnkdUIou3fE5hilABoFxpWiLK
kQldApthA+ZNcGoBASQyPNJVO/t54aLHlw9WMt9oadGNic/ognqQH/BXDIwf64gs040ic2vvMqgx
AfxPwTV3mmTxtBcWR0LE5wn70gTv0zwibyBElEJzt4l2Xn4qnu/r/cz2qx457+DouxSx3k39a7D5
DvcByPMWcL39QNPkHnjM6n/giEIlguiVDDdX6usJNl9IFFqGA1kyBFyUgKtU5qs55uN6AwIuc+Yg
+xgtLHb9zQ7fiTGdVIN0DYG94HlOAijLJYg2Yf4uZy/0kUxhcQ+AHjYA/1Rn6L4xCKE9KtN4TfR+
t25N59sSd4cc+WMX021aPm0EYERSevhcLv0j7nmJRHZ03yqdDjZJuIhvkPs7RfaYEAQQ8aLPHOzd
osIpH4AcDXnjmrzwHAoEXe7paD2mT2zdaXsCcbuh+SEK8CLtK0vgII2OeoXfAD3bFe5sXYnPBLwG
wUCK+595YsCYfkO2ejTD0a0fakbJI4qSrLv7nDQ7U4XsMPfcRjgEBKzDZh+RVKKMnxNSBTLCcUzF
HVDkFhrP6GeIbYZCZgkMfg+uG2n4pBBZkwIEIBve0oLbmO1Dua/K5Q8zh+wRK91xYdstyDJi+4jW
JLxzcE7GQyRxdSIWCl2kPYGvBiq0h8W7BSqgM1DugVvk8cdCoDD54LFPr3Nn1E5b2ZuUQhMkvQnT
creouptfgLhzc3FGpOs7ERGs/540OkbzkXQETJZqqCcd5ioTKEGHCWmR43BqiQmApm00I5QpWHjx
BmQDpPB2rtaZg7NUqsRgjN0w08R7hezmMNEbWFfCqMxpgfC7sm1TS86TJTW77LDFWG4kmIUEI9tq
OtOfjK/FMtwMoPyq5Sn1kROvbZeN9m3FMgXNs7OiXj64VTvzBdZHiWAlR9HUD1k/wpmjyihexWMU
L9x/p9OCq7RUJjESY2s3W1btDLZFe6VX1DzgeF281+g8sy1yR4FQPOBdM4m8/5UJnDpShnVDIF0J
iDG99tMgxoziHOYEsV1FCFgjf28wv6cepzGJRVLRJMoCBoy1hlPyheeSTfXBuW1QE4YBvDQGgPxU
470lSNuQ8cGnbEsvtRAG6Q5zWGGsBa53J6bxDCU5bXix7V0zf8TNLFCJ8Lat/PuG8ITBXz1HARfu
BRzSyXhnCOki+dUmuZq6ixz7ZQjftq5OwvieqxQ21ue4nSV1JZJLa1S6VIwLNUdIvGjenLDZyeBe
gjQOCf236zZSYBqPHhErpofktEju9HsrR+p1qYZhEKrKvZjYjc+2zYOOkBL+LSJ97dAbUTffjnM7
uS8Z3pNw2n0Tq7GAhnwgAf8fqBKHXg7NqitMLHZ/zSk8Gj+Aw7oRLjoJy1Y4HW6Ds4fIjYHdp9j3
KnUkmUjAPa0nRA+WGAqWbimRyJKZL3QfU4Pwr00t6qXNonr4pevR649sp3n/CVJD0sKbSnVaF1nq
uvCpAf6cQwYqwbV/b/pI2bGYwVZuKrAssLsrlohfnUmnFSzVi8kJ66cbF+Gm1gePPjnnxyjJTDBH
yfHTk5NqAkIvYWa4S5YMb8vsYJp7Rt0lHT3BvK9L9oN2nVXsEyKQwCc9rDtYJN8hTUJBPsYo6+KN
oM+lfRmCof3tEnPok4645pL2HzXsVD7XaCX3cuV0gB9ArvLxWQ6SMFNOrUjINw/3SVfkSys7cH0s
RLAYzPteUyRrY1LGD3MLfLbxjHwzM3dPHZL9vrLsSgbEfEAyejc5/PnmtPR24yfJ7D6Lq3Styy0M
quZ20wC6fd5dJ1iHQu8YHgLQWtw/zh+uxy1/WOK6HW5YmxhgUWpCNNd8INB0jG9WOwwG1Y5pqA5I
NsNQAIAvycZPMCpLovtZoZUdD8HwWd5LZduIY9OBeSs/Bp5MeOiZ62d72iRaFXHYgAriCkxCs8gS
XV9jKRCnBKyKG2NqOx87THrrZy4RP3tXD5mxw4HCUYnQCulSORGvOBFT/X2DgcgUyj5GYO1YZHUK
nP7oWYZE8gL9r2dpsREayXKAMWpT2QFjFYjJNh3y00LHHGeymWxbY3Yi7dA8eqSYmrhQTIa8hGnU
dW+T9gmoSvNmVXYJBpflF6U1UoTLsZm8vwefMMV8EfV7zx/hkV1PF9iS5B5+gDO+GhhM8Tp3H7gy
BcLauE9Wzg46W4PZitypfLphvgOUX1iEDPqfydLoaCxDg3SacA4BcJY5rnW9xFtpU2S97CU2LXxM
j8Aqt9WcwbfDIFf6ebTLeMpSmmQIb8PSYV8htNvWyZ3onhP489Jee1aXqd6n0F3WzC1JeOL4vtVU
rWaBguXDrS0cHTj2HTM09+cWZM0rFOBBiJT9t55y9tIsSL/dT8akcT9f8i6k63iBgZc20VMr8sT1
Ly2O3cpupdtrm11w/MkOgJWnPHewxUm8cF1J0W1QogoP7VSQdxymMFvHihW6vzyM+G7hjWCqcYnW
oEq1w20iQl2T6UBK7wiR5AAz0tz0R8SRJXP6pUONjADfmV6B6QUofXR5uKm3QCJzirFf7bMT8YSL
4c4tEPIgGrLdxoYUGxwzAMACKoF34J2ssyCae6831iQVws1MCk80ssWm/rJOmdctXNGyGZl18KCo
aVfZ1C3Qz4gmoKE4xA0g3n8GpM3VrGhqmQw/MT3jGBcT2g+Exq5Oq2grUxd1+Bm9RHTmY1JHitgK
1jQClp3xDp+VW7fOepQn6dZU34s1s6y+9dG+RvpA2iuyceO5iclJBIo2qoB/eX1tKLZskJj5BVMy
BRIsQY4v6wwWE0gj3BE6iQTp0LEBOstcYMtcZZ33hl92MQ12AJF4rBekxmHbiXcZO7zVubu+Tsjk
S4e0SrwZcksc4JtVrhrTX90ApoODLkco/Kd6NZy80Bw51R4RTo2MLsCRug1+x2yUS3YfutjV8Kpd
TK7h5grpz9qX8zTN4w/sX2z62TANz/djly4qfTTYKqHeCbNtGgQlnyZGH5dUp9tS9QGwwA7oHKDG
1d564tNl9oMWK+6gfuH4EygSiIeFyBqPswBxXvefOVBLNZ9wRwSMrC0DDX2vOEQv/Qs0FJQagGSr
479CNMC1v0qgh0BXz66hjvNN30U6fIrVZDQ9NVnX6bvIMYWZNVj4jxYbiDI2Ozvq9lgdQpts7Wuu
lbXfFPjZQ40RGZGB8sBcNKUIcDeNrv0P04+4L77Edmw2cqMbSefk3iBsaK1fxg3LoOBxcloS91/X
uJ5X9USi1LjtnkgwgbYnk6N/7R9BX6EaAPqO3FBRZQ1WpVAse6QSAgnFDOdYqZsOrRoK79TH4W7Q
WMXVT2u9CW1/dWm7WnfMJMhS9QGTKHKckJw2pU9hl9187ynruXxRYHYgPzDPmrZ7QzlM7B0mBiBn
pd2nSM2onhtnzWu8AnhibwomdYMqKZutModtJqB3FvsCXtF6wDUMoVQxOrnXN0u3rmYMYLqSOFre
spgpMt2uWP3ktGgaCU7F3XSNUGwqmuqIPgBvw9BQYX+JfMnbNm2y8EVP49q+SewKsGKQEM3mw3nC
nRM3N5vR0O29RJhJZn4LPqSiOjqMvF4meGhFHBD67Jaw3CRLio94b0XaqtewLHs7AiTXlJ4R6mZG
hkFBpu0TtUvbqSKBPpbQc0P6AbfkOnngs8hiBLgUNwmft9clCgv5SK2zw3ekkoP9WQBqb9e3baO4
Ww8q7xiiG0uRs34HT8SgjyXuaiOLNvvFUWOG6StOod/bX1OfszF6DzCG3bDNG7BEyRZcaNhD7v2C
2NXUTuEiIq6DqVqNxLb6GRjymqA7jbjHEQwI7Oq08udMgOW0fapjqGOjCzgcKQjpuIuH/RrPgbZ5
m/MDKI/SRJUeuqmX2NTOM8NCTKgetkSP8Iq8TquzXcN+2aOxaWWhMzcNAr/YiqzP42bh4pg/JTLB
2xMf0DXJdoDUsdXblGDHZ1NYrqPfXMDALx12WYh9LRleUupHPHJoav2pDQZbqfJKGu6zkoDVPhCY
CfUwn/jVIjfS+rmSYH13y50CSXQv4eHRBHVqlI+W/ogYLJDWKoKw9rrZMJKC/ZA+pVjp1uol5DM4
SWcs90lav82qD9szUFM2u6fGCsh7j8w4qvR5x9s2YyaH/FpgpYLWDYlj6kYGqLIpeNOLJYDwEbVk
jx1Y3My+OAeARtwL50K3nGmK0MzpJQEMAxPwBNjhlv1YY9xy/lMTATygDw06aJb3GNphlpudhSM6
6o6DieLRH5oRvlvAxzbojMYKjulwqEcAuYvFLwdujm4hcUVoJrYuom2g+wTNATbZwJ+3sH+rscrD
745WHh3ahoOTQ5u6gIB00cbpFOIp9FxpsYzDJuIHZCx4I0qwlkEePnMxpnJ9E7jqVlpB1dTjYqk3
rugF622kzOFkRjQspcamFIN1mwKxnUogigI4QDNhjfwNJltp1FwcZiTYUUlwHKQ6k2if5/6m2RbF
liNG+WkOP2RiLLaJ4x6S9ilYig6qyPTqVoNtdzoNwOxMus/99soFEFzwQPDWh8etS0z/HnuskqFb
w7uBfS4ioVlGS9UkfbQdFjctavsKplhDpw+yIq5OViAnq34H4Io5DSXm+m9b+NxKBdh4LCgJBq50
fEzaGA6vQPDHGsSzFjSvE5XIkJWHdOWpir7KucaK8m3Wm5wytKw6tSBXDwAvRn9pY+Qj1JXZZlwu
1erkFL8jVQz7sGpz2LTkj9C5wEwHWi5kJw/7D+QGptCRnTMSrRO5o4AZsXY4QD9GmAW47mpo5PsS
8dbrSn4OAuuj/o3B2QH8ih4oqbyduMnhbwpiDQJXW0/hPHFKaofkYbAaXEz8pyWxuV5uHNmAJxUr
b/O6CN6BtYTVkcDldR9jkU/oCxRZGRNnzdDBgTAUxTZHXPQIw5z3jvqul6UY4B9dl5C7oedBsHiL
7vSENRQWJhedZj0hJUJ4pfuEFaHxoqJSE3WcJrB4eoA//ZbfYcLyw1ACMUEeKK7EbqLTIUbZ9TcG
1xMWvcwn8CUot2XETUzzkWef+ZSRPAU5JMmTB/Q2SztWSXCjfo0xYc3te7fHXX7b1HTBgq+l2Ebc
Y40fR7xSaKYwBKKbzBEISmw2S5CaNLyxAC9krtmPDht890KckiIreDeBGFRwvJ8kk8UQkLBxAVcE
besJ3kQRtUUE8zX3QzC0dfTQi6RZLjv6uGYGWhBWdcb9tPgxHDR855ZFH7BrC+Nc7oB+s+e+XsGw
KKRpon28XbCLGKBXlFC/xQ/wauG1e60xNqMdKDVM/iL3TCmZM/uAk+GQ7tETAN3zeQsKK7dzA0yJ
ZOWcR4hGx7EF+PzoDGBchDTaQa8AN5hKk09ju8ZIiwoDHpS6AR+EiaGa6hTbOaD5I3XZQ6TVLB9Q
DcYkomVn2pE2yFXHIm36Ck4ETBbvappQXOCIB7YwBgVijwUIeUYCVJ/dAXUS7jG0FNX8K5YZV2JD
Q2PQO8oVQ00sP9prPkVWOiBR/esAWk6m8NvNyCSs0pAmSV6gzBP/1oG7tAyg+kP6TMD/QHN/03VZ
pr+RiXX0ux1gGfxzWcU6XNKd1f1wG5lojVjRwsBNsuPQRwxVqYkROjsVCeCl9jVG54xhWAF7G95F
CnPjO+zhIn3BWyn116Z1vH9f/w9lZ9Ybt5Km6b/SqHtWcw1GNLrqgmSuSm2WZEm+IbzI3Pedv36e
9KmZtrMMaxo4OIDhJSkmGfHFu87NIFyPiASjT3lFtMS6nkA/6l1lhjrzvJNMjY2vn+2i29RlldY3
8doaWubpFdLXF9uokx7U0cqr9FQ1ip5wP0f6Gu7trK+XUzcP9E2MTa5xIk8MQrVeM55PW9u4w6TP
ykuzpLa1HXnm3N8p5Xpmv0RmSDicBvxgbbQ+TYe3MZmj5o3weB7MXWabsNOoTcIi36KSoofcp+K7
SJ9odcuYJfO6qsVt4xgNp+Z0qU19COakTYsrw5zT8riWYyxfjFrl9gN9npC9uwg8dDU32VpY1geO
0ckkkevivkUO1zGvP+WzyKwPc5KvBh6e3Ja3yrG1uYNC6Nz686jbOrN6rKip4rYNIe+Fb690OHok
Q8zRHUF+9Gj7Da3iUwAbpKVu0NCv5pwR7FGPNhARmiV3hcaMtluN0kxe1gRE6SvwMuikr7JWy4gw
wMRtX2WwYmrYRGnS0grvhq3aVhyJlxN0a6/umSXswoBpNVA/cAaopbGJtdjW00MN/xF/nzHt5hIl
31rHb4i/12RXwc+Vs69xarRGCgXdxXnAlJVOB0oWdfJpWMzr8pjmVqZTRB6NuLkwbjSqO4mlUUwk
xGNFHE05Cuajbw9JHboByR6FFdhZ1w9qY6LYWw6MOml53RXjvD7m+WANu46xZ+4PaAy75QhcJcg/
S926T1ZfjbNQL25uNdGHmbIFfN4FscLjuMtYfA2226jrb5C+LMlGg6thUj0PO4NHcUPenzLXXHEV
LEbP11EXbT8izRjXxf4axXDfbuAQjpR9mfJ1qu+YXjSeqymPq+xepz5RzH53HmKvyK6oJgLJ50nR
Vj7Udl6+keQ8jZ9yk6E64DTmymJrWwrgm12wNQugbrOJ+TQH4u1M4xcO2kERxf1TbyVIRzTW7L7w
snXW522nJS1t9CAqKKU9CwF0jiKDoWeaPAu5mX1LetBYtEFCCSIik3zQ6+xqVORvUoXXZ0eDjnbS
Nd0sJZjqBIiu6XdKayA5i0Y3BQMm2O/0pLLVVk8d9elh7PNFd+BEsLkUrntGGg7L/XhWNyHeaiyQ
OI/XJRqUB5EBFNqzVFb+uLiI5A5VrCn692QFtDN4vbFk+cRHac54WyJ+PG8ksk1kFNQG88rBDEFd
522czv1MbQQqjpKmdQotFDwo9cfGtuwd1LusQSSA3MbsZB0nkNFxv0xVyWbuUXPQjncgo43+jci0
jttEL5jNQF2JqS7MDevJpLYNBDwtvZLpNHvib4zd1WIJxmBPW0FLthymABesc+geQj2NRCUnyKWm
zfFmXAajZOykfk67sWNAMmI8wAvLa6XpMcNnVgDZu9uhGZb52RAAPq4X9w2BOH6p8gr4OxeSMg3E
H9XwCZRTxjNHBTtJ97rtQDqaIq77Q5VJjmobTZfDemAKmqs4qLMsX5x9ZTlm/2iakE0bTaPvVTL4
UqHxgU0vWUiAQkRhUJih4cq8nhWx649hQejJU8+ptjssPW99T7p31YT7/rzV08jVDggKt5Gr530U
FDLskMuSu8OLVJ3PYIMXhm6Rbha3Mcpnnajk+CFu4irfKlOLeHkWAC7mM2eYECYvEhHAXk2AUn4c
nwtvnUgY7YMbp3rD3qvnZdYcGjW09nNUx0JuSkL88wOzqp4c0P1HpFIQTpLp0Z6FsrCwPKxd4V63
SaVBtJhjakbwLFkZfzGss9jEb0rX6jZp6ZjDtlzMgZyvM7VZx36eZRlPp1xDuHEPtA/2wZvPVBmn
NlCw5RrVUTRsrZbSnVtz5LZewbh1zbMjO/q8aFcplr2Dela7iUgOywgK64T5XCVhaX0+T1vrXZpJ
t7+yQxTU1/nQR9aXvHYnnUTacdQfR62u4vOp2LGfp4FC4y9zmFb8UPDFodiWkxSLi/WlkRA9uujS
mXzcaR7Fd9NYHGdriVKpu8Fa4+yTFqYsG55ggo8smIK8QME6qmKyPEqZ4/EIguioRycWbqqCJMyW
wgdrWdYUeUFVJ4/TuiTqfqKlM31cXCuttc1quamrk/yet9PbPFEs86pmKxsewoK0jH2C69cpg8ai
OpIg3QHgYMTvQL3OeZvQrMVfy7SqDmZixc3XZG0XjN1CJGbhIBDMMiRVE/ZZR2ytatbaO6QdSpa+
sOfJgPlAQU0Y/aJp5nxDkt6MEKJiuOpAI9s20z9SIjEYt33jmBuOH+azg+ihehJ1wnEQXZZZyQTZ
rOnAIdWWLADkRniAguDfsHnJXPxikVflxoqtaizK9auIXQE/uSzw23NZaDqOU5DzoEQnPH+uh3AK
qqQfdnpf9w8pEnnzpdWWub8dJnGnTyQTH7UCpqb0Elb/t/PRZtquVrsYgYAsUoXPqXWcRDCZKZSU
E8bs12ltVwbThds5CKUUUfsEIXPs+NZUq1SZF+ZIXTkMCQ7MNkTiuoQHFvmqdDaztIR5rHvL6R4o
hI+WvQauvXZBuUYgypCJUtyqM4nz6k4GqHaAiMKMKl92hjX3/sAtKe9aKyZl3KeCul8jD4Uhqhsk
kU3xHLHIfqwHaX1p48KJr0eQyKndR2OvrzddPgDSBgx7WmcG1G2k8WObLAnpbinvdAgLYjVyvmv1
Geh1q48cpp2rdGgBSYLeidzig10ytA0eDA/2gKBfEzwS/kT1YNL6SNPX6WvVQZL6Jt6RO5SwCYNx
uXOlzFuK6c/yrsJJOb37sQUmcxZdRbqA+Y4ce93lWRIW3+QSa/pTn3axeKGSMy9Q3I8FqkVY2sxA
L5zTwnwAjx+qVybmvFsCIHzkaVsrBry964xI08OPEoL7nFuECneoTugTjbbe1jqiu26bJUae1Zu+
nCvr46gnMDKb0Fqm7M2dEk6hXpwkMCrMNeAovZ/lRsimU6KCjlAymoUw9n3Uc5I5GqbMRX1v5yvg
m2+g9civDVw++i0/pVoNPsMZ9buxSrrlKnWdIln3U66x8Xq4ERRy5Cgrq8b2w76puvwWdawwv+Nj
jdEMoNhMkMfSzO6m8XXGPGzBDppFOKa3oUBl39LNk6vyTrUpXLWPCW+KbzAraNmmt9Et1BuZ6UhK
vRn8Ka896Bw33Tn16ogbnddFh7xHSqZ9NBWQ3ZWjdb3+mRRFEsRfI7E6lE2bgvdM+7AMNgI1N8rr
+Vpg6Y67pxFvhFQfRxNSAFNADh0Fh6yj8fNh0Blfg0Fm4UBUfVikA5j9ZNVNkCwaySsHlExN0l1h
EuqzNzVlej5vGyOp+02xGFa47ms04XYNh8VpzrpbGmfqg97WqVAMlEM3N7+VWWv9kZNxr42e3rex
OMq1QYQVkOejim811GEXFO08642Hs6Z1XxI3KdcH17adyPSdPpvG5nNShTm0nCNTrVgxs0RafTOB
M+Q3ZIbgRUW903eDb9Zl8dzF0nJel8QN61Ou1Wp+4yjRdwco+CqqAhfVf3wqGqSTXxPJ7uZ6oyOi
6c6A0uNVEMiM29CLBqx+WtC2eVTwUZL60W8Lk7OlM0+Hc9nyvOsOP8fZscIuRtOayuFUotC0Znun
N12GyDai6nEtHkIUFMw4MkR//5IbWkuQ9+qYqJNOK47b6YlQVrvIAl0qzAKZCDNRBQLTQtacemCr
tP9aov0xSN0a0qhBorEklfXdpEdCdwOV1o4VnzQ3luPHbunJH/LBItsUnWQJlZp81UBiRxXUfZt8
s5K6JE8WP4I9IwIFoLpHHjXo5XEYU0MsvtOVkqXWKrJu6jA04lh5zesxzh0k1Ghv6lNjrsg6UZ+g
evxkVRxym5u0tawu3U1xrtA4dMiLwK2h53Oc8LMxZ08yjfP4Q2vYrkV6fM8JjIE9ncbJ9uwY/L65
T60B8CRA7wL37ks0BSNGAKsp+ogDkWxZ0uyazO3vigEG+8HEqdKOTpBYuWltdBTM1rWd51o3XLHy
jiZ9mrNwgcUtfV7vAa6obtuaKte+EDnoJF9kG1MUPzvGIj9lLQCH7o82d/RVg4c0NwYNXphGsOBa
svPm2DR7zTPwkM6fHKe2nKCglkTIIByq8yvfCmOpr3rZkb7v2R31Z1dziWQrC5IeOMvxV6ycwgTZ
HIrhOVXtolOgzqURUWWPBfyIN1ui1/ddPDlYuwUCg+oWF2TlUuq95sajYcxJc5+lSF0MH8KBMzQn
I5gwv8mQOmOVobYtyoJUjwjvoFQonQrfaeb5ponOk8GAVior4EC03ngtJqftr6s2qkB549Gcn1gn
KvRuZgTN9zQVZ4NHNaCoOjuCkjnBQNv1tDwSf42BmWvRJ3gHlk/xabaZEho8ElTKpCfdhEieAh1t
U4K2pwU9rSD85npo/DKjLPSNouOaRTWuFyJhPcGJuyInQrfmLmBQoAjBdlnluB/koOTLFldRgmaI
R0D2u3F1EmfTuDOnYBvexmk4Zte4x66HvosSZj5hKxTlfSV5mQGzoHN3C9pbu9+lOf6VlOyupZvp
/FkE6OoUdEYYtmdxyNjxs4raTdNHTdLTcDRxX6X6LV1bg+Ueh6goIqISI9S6ZvyieM3WcrsmmAcQ
kOmQEVDqJaRsvfqgbDEoTGInlamuFl04Z9/ukkvkNwxOMp72RJ6cj3/DMJtSBAgmShFuMKStyNG0
lWLNN5DRNMt2i0CD+UUn0qAufE0DaP+oVzG8MksP5isGuRZ4cr+CuA4PKMzHfDPGVdG91WRUtDkL
zWxGj7rdath9Uq2HoYJeSFw6ofU0X2fh6XnnrOfu9Hnar64jtNwbjZmZ02O7pUkKIl9L+4Oc2sjd
4NW32AdwQsto2sKmVUx+ZjuH02MSugMHH7vJ7Uc9RDcIx8L9LA7EuixG7EeiquHlp0ros++YU8cb
EBczojuvKAs37TY4kRN42zJccnaXxQxBnMH82+IWA1dTn5yWAOvmTFklFcqzqsT9lGL/WHCZKMf4
knVIZ7eCUL/kmaQyB7W3VeXoch7Ytqx43zdDWT1HBYTz98JyHHt5oERkVrAKdpzAjMdRGgH86hVi
bmZEzSGgbzO05DdiHW8tswjccjTd0OtiyNWcVFEaVrVvs9FMWXrgQCN19vsaFXDh9QUYW+oZpeHM
066VItdgwaDUo289yrz5yI0a1vI5KRarWndZrwB3PnBHw1XfpKqXQMtzbZfrfI2nVg3HKEJbYzKM
Nquo7jXAFvM42Lqrf+5xgOrWCQC4tE5qarWVlkDTAbptI/qf93ZF3/0upBnEfCLaFfW8Zzqt1n5S
OWpTiMFC6Wh3z5ArsaVoDDsX8qJieRqQA1WdfsA7ZJSUa2qKYs1ZrlgHMGFX/S4ZSDjgYLVI0/wc
1lkhV/pTsIFsYMwQSkmSXaErKVSLLLkdEhxEWEDPNZTzAb2tqCZvYR3ni56JWAeQrjBPZfnXPAew
R6Cau7HK/CTXZu21hU3Lb+rVqHMOV5GhIQ4xqqRoHiyn6trKq/CFluBV6do2/IIQUuhYKfVajUfc
scT/bBVE/ar2U6nFaKYF3szyClqgCh3fWXGZbOu0GVDR2wzGvG/9TMR7EGMAage0wH26vLakzVcv
SaFMpTyqkKDyoPhx6Fe3sbCle8K1Sb66N6EzRBxGeUCZQHLb1jAjaMTN2INELYQ6QQI7c9/5iKAH
NvWka9rK3WFipTb1gNddhjuVdyU11E6Cz3KX6umiKcREIu5p+qR1sOtPDrOcM2DEBG1nMMh6Xm+A
zSJSVzlQIeO7aFEH7NMuL/XKj4eyn/uvZBa05fwYt67Zdhs2IW2xET6aJR6LYeKeOjc9OU1pGNTV
iC/nhk4HxCyY42QY+hOQw2IgYIeiGH0nRiFf+0Y/Fet8M6B3M6fvNuhIUV0TuY2EYtP0daJpi4c4
jFF/K87amRANWNiZRF0suj0EyzRGY6TdMZFbBFxj6gPItz5mtZar6dpyc7eZrzB2OoPrE/M4TiqA
DubYeDWdwx4Snwdvte5ni2LykcNmnZX5UTP0di63BcC0luzGth0s0y9ap1kLr2LpK2qWOFmjEGUn
5Ph+hxZyaeynaNWlnEpfYxKztWETY0PMpfT6IUpl/YE6xNmCT0cfC0d4dvAC22POtczYjRxMkJo+
ztlmmnAefE8n+CNUz3tcjHrroErPJj1NXl2U7G7vA+CU9ifFMBkREbgibMi8NZkWIAcifPPyykjr
OBoDw5mgF1NN2pm26Yl91cotolTZ1sJPwTnj0t1A60Ihltgmy7DjtLwOsMe7DB0rM4GHoF1bWoTU
HCCXR0Dr+BiiW57io8laEd5pi+Gu587WFCLxrVWN7N4GUrM54Dz8SFn4z6/zf0Vv1d1fiQbdP/+b
X39ls28T0NOLX/7zOvnaVl31vf/v81/7f3/s17/0z8eq4L/LP/LL3+Af/tcHB5/7z7/8YlP2sMb3
w1u7fHjrhrz/8a9ziec/+f/7m//x9uNfeVzqt3/87WvF+3H+16KkKv/2r986fPvH30xCKv7z53/+
X79387ngr3mfyyj//O2tiy//ztvnrv/H35T5d+FaQuimKy1TtwzSfaa38+9I+XedMxB7ETpMqfRz
qGOJdiXmI8XfgR0UKkvX0IWyzmFNSHp+/Jb+d+wZGMik4+DaJ1H9/17aL1/O/3xZ/0H89V2VIB/6
x98usmuweVAZaJnMKK4hpC3OF/dzZhOW1EWcYeX9Igia6pvkKcOcVJwdIwvrPMWj9vacX7EZQtRO
YGLvpVH9aI/+n1wMF3GDbumOTWquKw0G0YsrwEOGnbEso/2C4gvmXG0YQuP7niHREhYyvnKZfUOT
2oZAYpZcBI2BZaHFnzvUcZ2hffnp2/vXLfr5lvwaE/LX9XDPUZjCYiv7x/X+FHRhdhLWGJnm3pQ1
rHKO8qtOFEpQozlI1/2in3OfBhgh78+f+6Px/OJGwFeBNluEZfDAnC/spw8uiUdaa2Em+z7Aj7cN
i3Y6qNXWSOZWtqem4tHqJz+cGK8Tq9jX4/TShsJGOkNwQTNqD06cXi1YE57+eqV/eaN/viM/kqZ/
ujLp2JaOFAA3xY/ru7wyJJrsGmVS7DOFi9Z1i60jCv1EvNKTlbh9MIb9iOgVfdIU1YM/WkqdnNC0
fay8j3CXzSZvBWAs630A4jAfSblAXFe55GgBZWNdIHF0FOdkQjKhArwOJkkS3fWgs4GL+CFE6HJl
91C5qQV904k432A4F8es3JCzp92t/Zw/YOvPNwy4IfJIEjAWauTPyJEg5yfCjtMlhzZjjE8HDLfD
4quqOo5hK+856HHwxxfoDU0qD1mHCCTE1fMRc/w2I/3BMy3lftbb6mShl/S6Nm9vXE79OLkn+0b0
2r6GTrxLQ/ZjzI03WiIfiGfW/P5cJBEttdqmJinpiANONn0m+yz13Lb73wVYun99S4zwwmDp0IH0
fn1+NIp1M4kscx+1qK3cdPEFGzYRG+4EkiX2f35cfw1L/vFpBh3mumlYQtmsI79+GvGtLjrwKt83
CZ6ZZRixo2S64bnhmG2RvFJbbSntmisNg7SL3ntbfk0T+9fHO9JAF8iSKi5TdZgmGx4sPh7LanQ9
Nx+nxd5wrbNf25y8JHE4f/55f6R5XbwEhiFsgeoXgad+mSeGcEhB52DCoEotPa02Op6snfxVX4YD
0w1yqRmTt4OyG5lZCMDKY7Al7ELzBaT4B1NT+zXA104eAGqjLSx1f0JxHqICL+/SWsBpaKs4Ow1q
nLOp86GCDPNMvYDPVISZVPb0zldo/Jo399dNdPihXNTVShjqMtNrgtYY0VrvB+jSHoA5QM7aeKlj
28ew4FAHh3HQcM8hQubVrVDYk0sxhdh/8msCG7Rt1Fq1Dxv5XjyUcc6iu7zbPMoc6A0eEV1ehPwB
8WbCjGW9BwO8tzTt5E7aye44syjV7lYhiytvD303bTVp5O/kARm/xqj9dWOEFOfdFYeDEhefXsqk
6ZrCrDlUtuE153jfqmzrim9BlXG/K9gqdVTnSA9g6BtJNMQMkju19aYlvyog5P69Vqcf2WeXN8Q1
4dFxkbA52BeX1JCzi/Ne1PsSkNmHRd6mo9T2eYTaxRlf5DLIUxLdDu3sXvPilv7s5uF1nN5HfX5y
y6kOyHLf1qFxXKMpPJrDlOyaSS2nbMhw99T6VW+tywlx/saehqehDd9Jrv7tTXU5hrmOdB1cWBfr
0woDPo6EtpzDaAS7vc7Bso+uS2f2ODleV4PjR5PNSSxtq6NdwsILEyc8h5g5CNssxF2v3//5pb4I
5XIl+7wk3J1Wcon2hwno11UMARapBY5s94CKTzK2kbROtvIFIyKGga4+ZHn5tZv20YI/q8C6cdNb
n2Yl+00dRe5NBscUx0FW1hLz5RWuRbn98xX+iDr9+XtnKuSeAZ1S2Sj4/0V8IhA5zaLCaPbNNL4J
d2hQKgtifYaCM3Zt7it0JFdEfUEdLWKvQC/vMHYMh04GU/HR1Kpn4s1cvDt2RMLGPcL9fs9QyHce
iwmh+RpMkmwFsyemZUr7edM3WXxg9HwBwSkbPfN5zBIMbkXvoUzcoyTpTrluMwPVY3XDA8nmb25j
khECPXP1h7R3rPdGo/MPeXkTGD4YiKnVZvG9uAl0LnAYyHVugowhzxsEq0lC0N9np3HGbc+kIfNx
JtmjfsXi9l6NzW/XSZo9cHYyBQn3MpewmE3o4a7L92NZhFdG8imJ1Z07CfBDBqEAxiDdJXmygyaW
O8JwUz8Ou6OaqmybV26/5+I+rDJ/54X6scX+fFfOY5nF0O4ypBoGAWC/Prxwx1WrYWPdt32Zb6pV
uAfScpEEgvHVwYL5+YrYkP5oYvvwUC4UDGpLtK372N0vaVTiQ9C9VheouxdtA3OQk+WkJycs0rcN
lknVUl7eO6+ZNAJ7DEKLcrnEWo4J8uhwipa7FukDtaytG+TTTg5Zy6mVhCDccy8Y+a7UVINYuQW7
mGktu0J2T6D72WGpRLiVaQjYl1TiWFvVl3kZ8u24mvTErCg3Grw0Uq5bBOj2Ha6QeBOVdbezXOvs
0GDlKKiiuJLWRM6KXtubdeoQv2BQpO7JuqVJwkB0UJJiAyUL1piQVTZmrzFB1yiRqvA6x2QBadSb
72wcFifDyweVdF7JIsf5DIHJxVeitb3sx37o9nFdp1vQrvm2F+ZuJcXn2EbdDuamvqkBi0r6MDZl
JO0PYnWvSK8yPPzs9n7SOxQAk0i3ZRJz/pL1EYXschit7Kmeli+uwjPblS8lVqmdhEd+SYg3sWjo
7asmwuXr7Cx7UHszX3d2WgVx2TN7WJ0R/Hld+u1qroRj8loqmKjLdhrJd3Emwup960KzaRZBXUnX
Y/6D79kDQUk2lRz2TlfJOVPhfIQjtcbQZ843iGju2wkkf9XkO9d13kQu3gmqZEwX0YwUmMEuRpra
6EKZ4S/euxgdg3Tu0PmUxSEfeTSK9rkc8hecKc07q/RvPtU8H2MNdhRpystwRPJ0ydIs4pp9on5a
RG6cXEEKmpVrKoCr4XWaSdWI8Ca98y38Zgw2dUY407Btfu7LbwG4EzmMNjHBTV80qvJOeo19AiWC
fTQiWibjoc22PF07zDxnEnbRKX7GgGmzkkeRbXqGDrEecSrx9bV5a1GFv3OFvzkncDzijaC7G5j+
cv/CW5ONCA3bfad1d2FXrxioas3TOdT606irfTEOyaPddVcKRnM3EBbf4yo/zON4RZG7dcqEc5MB
HB+qkqM4mOa4qQpKAEh9+/znaz0/GxfPjmlbjuIlMQzXkBdHGo251yIar93nmdACfLPHmCIxJPy7
aZTv9Wz8QFYuP+28VOiOwvujLp/U0Upjekqidt/KGF3JsrR7iJA40IYb8L7HJNNuZXU/gYFs17Ke
D3BKPqTCe9mXP9ptLq7DApQyiEHkaAMg9esuUjkAlo0qqr2KgRlWW3/igjdmNS23Oc/S0pray7KY
nKts42UE8NzVYevSrte/NFiEPs4VRrmk/TbnQ7kbFfLurGuAL2QWfUHBdzZikNMIWmPuLRtYEoXR
aTSMI16h9LrQo2hbAqx7xdS4O0eTDPg9kKjMSmMTmZn5ocqiNEgL9SUpOrZ5EofEKMgdxRW9pSQU
LSVqt4PV+Cpf9aNJ6bFfY2na2nNztkAn1xkdZZvWJXuQZd8zTxTmEvBGa2jl1lvlKF7MavU1bNX7
Pz9Pv3k5LW6q6cIW6AJl6693dp0IGDNLrdzPVmmThaGZAdIUx1+mTuzTotpha8neKcv4cfC9/Dpt
WzmCj8VxdDllV/HCBLTUGARktHxpf1BdYVg/4I7D5AgUkPWRwU5KXh9qtZEDRLtf08j119p5HhCV
HpKaxDgTz/86x/lHzU7aoEvH8XwswErdmNUplqf//Z3iihWwJouoVOdt9Sfoa8BKOWluX+6pwUAX
0IcaJpWaaCGMPb6ooslPCTR7b2n6zapN2oltS05U7nmI+vVT0WuLM4pQ7NHGlh49VCLoFGWRvVpe
UsyaUVPeLLEsNkUjlsMqePz7+pVAzeR51lFxWEOYH8ua0Yeo3qNpQVRktBm/t8afzyCX3ygGZmYK
+lv+/ZSOEBZKXHeLPaoX59otPglIa9ToSIan4Xxe0rRgtC1K3lWdbZuoeiTEan5AkAUzPGjXRqQO
f/66frf5c8ogFIKFkgP65TyOqneOMe0X+7I3nvOmM46Wau67c42ItZQ5HQbkKhJTmeztNXxlE36R
VgX379Rb2F2iHax3Usndy8GLpdni/GadIXMTsu9i348cYRA5LAhXsGwnaPFWbDDIlB9crY+RAaj6
mgTj1EtCdPY2Gdpfe+IBOJLu83hpv5VqlxX6A3Ln/tRbDKzo1FEJqtDajzj5fST/N30URnvyzjH2
EkWKfs6VG3663idy7CUE3X4y8PIScsyeqkLau/r2EDsugSEEeiKCzOZN3tu5T9iivc8NSVJds3Z7
1B8cF+Kh22gDUdCzCbCMYZzI+CQOfcrpsyvdLJ4NswLmDMn4A28cjxDmHDuyCVsF/1NEem4i6h2J
ZpLG1VztOrk6CEwcbTsTJEEelyP8FpXFdnEK8xZW50hKyGdZiuXWMsoy6Auw96ycb5zSng5jbur+
7DTpfomL50R7F0y7BP3PWKWts/s5Z4BFJ7zj4tUTetfbcJa8erO5Ua042o59bK022chenwJCCYAw
bfsVm9ddDODrmYSFH8kmtzZRjEbmzw/0b1aCMyzBMmDyQDO3/3o50LG1XHDb7s0yifDDrR9RDCu+
OdJ2lbhJI/VV6Vn2ztT4m9GIDoxzhi28AVjmxfqz6E2PuHrBTbwWgM9yvSem9Mti17etULfkPFqe
qxmkMp8tsX/+gZ1//4ltwHygBaAYgcPh4gsoEsK1CLpp9zEuMsSPavQbRQkENcDbJl9eRzT0xCVm
n+1uSANU0CSCptZxziflOxGnwbjusq2OISbIaUqJi0+5ojDJInvsxmSOYXPRu13dxD1B70L/HBkm
WijCej8sGdR/l5MxWohu/LiK42R9dVAnCcShpAC40Z5QWIe3w0I0b7QZGkrENDWOz2vZhM/U2RCE
E2uYHWzzLpuLO4GtHj+WTi7BUMp7O81pcdI1ZkWnOXXJVD8DwlpUnqC35M8YabqfyKTzzPJQVnIK
6sH69ufb++P5/XXNtpl5QVZ1U2cuuiy7a+ylQ54AaqON4rldhhZsGh9QrLQ9Z6azVqAc7nSjDgrm
E2cs7gl5r3bYSeyAbL/K684iDVK6QFma1TnGKCjRQcqrnB+3BCA5ZFiQiYF3TGDnwd2aRK0TqzJG
W1KzT+DynMZk9wnd+TVFQbdRUiDFG4kCLNAQebni8BgjACDwEbsaQyVi6/ww6JrEitF2RMHoHUWA
i9q3Tr+LIu21sW0Ni8t0HaKC203iXfrLAd39t43OdRzDdCEDdQw2+nkj/GkKUKvZh1FkVHsSvWfP
TVR9l/eca1d1LKbiQc1O8qEySu02Icaj7Zr6iHd0JK18bJ9U+Log2XDSzv1ojc50hXSLtL2K/JVo
iLHGIea+iaZbB90LRwrgiGWakS8fY2HlAFcQNUQMfMxUggo3yq+i5KXBp31HAiyA/G3elGojIn3c
RG1OyQaEEiGjHl0YnGJJJqrdcK9cw90A2aReXqmA/HgSGlW8RyRD9mF8nSfzcjXoxSdrkr42V7AU
6AItzLcB6qDrOm7YGyhL2YVkdLpL99iqdd2gtH1q9PwRofQdiN0HWmChlOpmY9eN+UGWRLy3hbpN
cTWPjvLRRfnEcT2HtYxOYT19j8p49VrEkdQO2DsEBjqGSdB+I5uw1hJeljXrW605Zx9JNHpl0kxe
FaI7mET/ZdVnwqbCMkCWlJBVvnRAhOJDJ0Xqo9804m+tCrUAVeH3Jde+hm240Zxwl8X59//D0Xks
t25sUfSLUIUcpkjMVKDyBCVLushANzLw9W/xDeyB7bJ0SaD7hL3XFk72b0qHLoDHjc8JmHLT1ciT
76LJsug4NRSMTblWn0Hh1qH8RtORRlXt/sELwpxaR8NSzgFu4icTxqtPb5hEGb10MKjGbbRMnL7V
/IjLgH1jb6NwbCEYzVsW4evAWOrJaBo3MEV/uD+1iMFqG/Hduo2ygO/p1QAXLA6a5ZDU7tV0R8Qo
du8TKuIyZkYe5pozzDgg5SGq6Ci3293ECRbMVQ420J0/0KVVrMP/MmqOM0rAV2r9aNCy00SmVEjw
sBeQEWuE9sRW01bt33yqXb9V0E3bpYKCss+561GszCpj+Q6sQIBicotQYs0huko/zdwAXXzPsbyN
4ZyQOF2XOO7rbgdz0rqUQ4vWSldDTZE/fT9uSBrzE6rdLXBoiIiN9nvHAFk6FPIIRjxglZb7kF8j
PPV3i4XWP84VyvWyOy/YEw7pYJ/nIicexN7yEDTUwa0s/XG1PDyNdXPs19S9KDBt/QYZQVTbI6KB
TDm2rSEiwj33aab9MxAznPXi/5kH0vKxoCKVZcawNybvqBWLsXMb+Q6JE6InigNMbMMW9oZeYavR
XuSgNhHNVJgxtgqhnf8YrfgYBcgzCCvEyFZETiPprQMMvaDa6tEL0UzuV7ECeTfBRvS40+8+GK+W
v2ann5K8QQOZPs2LquzrtOiDap26aEHM7eTy6rlfqPlzJobulac7DSxGU6x0QEcMqpvgBnR2+At2
idv8pga1XrFx08zNEJU4mIIcZKLu2FdD8G2mythQN8o74RTM7Qsm9ibI0YzzGBU7784ZZAxi7aZl
isSamddW9o9Fx9rSwN9sp+Of40rwKUh6h/VTy7wrroghRquOk2x+o06NgZu9Ooaw/ao6K73GAziP
6U5z/s8myCHRggnwa/zaqPWKLD/M1brX9Y8yW43DhMsy0/EBIA7C1p5nP/UKLNsxBi1AlqSXyKI7
N3nwYNj4TpOFcHM4HQQOtx4pXl+5J9MRDxnkeWrL3lekowTwVA7dmAwnDeYDOi6WTk1/0qjrLJME
ixI5G5xK62aVuXNhs3VmoJuHNiRgunznsRKuFat1/gDucsGvQIr3HGq9+gL5T+BzVdKwMTqfCxaK
Uk82raUmhw0G8AVr6KMu7o/3hhXWnq553wF8c/d10gewL3AbAq3p5fiDZxDENDYaoL5nSi6yLuyZ
XdL9W9qmRzgvH6rbAExqih8Xmp8/m8VBZupTlsdZdo9ST2MH2wLgCXiAojpaunLWzP88bNE+Z/Z/
HU7noOjrLCZvJyc7BB0x2S1A26v+czX0s44Ulya2BGpkWv7QAWJJk4VkX2qjCQnpgn1cc/Yp0z3q
lvZi12UecRGmYdmb3VHNpo+1znHe6TvL5NvKtfbPs6yfRfMCZ8sfuZoeMTEQ2KCqryh6Rfq6rXzr
EHKIk7n2G7NlerQ6VLLuBXrhSUXV75ME+VsYaMJNJ/dlK4pAs6aDPmX1YSDOz+4kHnXP/ZzN6lYa
9guddLBK7TGdGW6PFO7rlPgdzRO25R6HtBVkMHj9lrGGrH82NYet4KpbkLXtC61TEaqTxRtaUoMU
bFxDdbZfvVSf9njiA2xgRujcnzzhYBUXWVjVfQ1OS3AlrN4BrGHYmsLg1uk0rAr0mX15t2kYf9AS
f6Q5vlPBviiy4LO/n3OAq/CWL9EMdIKdQH5GV7ICA9f34MFP/bBAUms+vLTFUEU5NuZPd1g5t1du
ccQ6bEVqKJFj9rLiKlI0G8sCz8L9k27vovnaeLc0b8D/OOV8tvOLGOs3mpcevWtxyoXum43y2i50
wSgvfmyN5IzqDk9ZuhfL4jtU4B3kqxN3wrkwBfqavWLXeezran5zsaonlwN/hlcR4hA2AuPUrdAX
s6X/Ssz+fVXcAyQFkoK87HMruWXwetGU+oYob8tcFZgp1IPlFFd03rZzv2MVBnCywfPneNwESySl
vTfFEs+5/isdO54MnHZCo5rKPVIXNOOlINUFuSj/VcIZPl+7bXPP4JoMnl4KgQnjW61R7Bhule0g
MuwJScnOJuoPzKkHZS3GPVrOCwT8t1GbX3kPoSSvGUrN5ayUTVCP6hMRLvveVOOlICbGSFtsLyuX
LIWcuDuMgBP3ajEGw2bulg1KzGp0lwyxrU/2SUCqyhg7M8u/NVF2pl6+AQFGL8a9GyDZ9oWpPKX2
sHOH+rZM2fuIniJKeJ0gEekzqwj57DWLGvS67vquNv+apXOSmxdaS/paAMTbrVXGxGsas7DIcFwn
Np6wcaPNxsXF1t3jvsjg/GELK3yMKzX8vPxXxcATlYlD97QeZ/AjgMOGmVgAF7nyjPHKPuqD0Phv
IQsIFxSSujjHsqt2I1593yLhy5dNVvuI3/1mIJoKXzWGa+bAtet+md6rIG44cEyAEBTTwy4BdRgk
ZpRpGdSS7n1zcWPIha8xX99psp+3bUkCUrbkbhqYl2rLAs8T97kHp9kfhrqLS5xvvS3Rz5YtLrnt
6KbuIzDmeBYcvXWx/jdUojpkTZkFIOoGf+unDsQbjuRRpwSX3BFxu1WHQjh/Ix7zYBwSMCfzgjeR
4KG8dEAa5ckBpq0RAjEqgpRQNsvbBn9hHxmPLids7+Uz1LRcu6QuIJDVemVEfHXt+QJFyYxQ8zMo
Wfmu7GbeTeCs8rSJNptVNHRw46AaFAclOittXYCEasAFYV1HOXgAIMAzNl8neZxrTPjMj/KDDYq5
vBe+UusF59Ya4i9gmgwXP0zT4rHDnhMQxETAJAAqf6HOIqWpuYhanU/34mpo92RYkWZbTiwqKXEo
xgxXiqdOtwcG0nizrU5/ZogGJ1okaaSLnhpAejt7KOBQUFK36yy4N9WD3UOwqAiP5ZxAKiwwtEK/
PwKjvSrIMLUJ11CyglgosNrQe3zB3n4c8Ar4RJYwqt+hEuhOXcKrzmvbpNOXxeD5tJFpxU3LPen1
KO7UZGfa07KfDf03N2ig+yJ05wEHlO28l9m96ZqI2jJS47qWyq9ckmjDfZ22X+3Uxp2aJ74Ymltf
DZqPRvnZLgiYTQyqautNpccMmvF1MuengXThSFrKYRxAc03fxUihpHTiNdMXNeJsjbPtWKz8bmx6
SJvg9SB5Csfmgq20BflQ81IC2KRa/jOrWDUwkWcMzaP0Uc++F7MDwgNwl9Wa+sJ3amZcLOn2i2qe
um4ew77RI4tuy1s2mEmS8rnAqmnO1K7dpl8mL2Pb6rofvD18IadOZEe0wSd080TpwlthULGGOLNR
TKicYIrhS6G+ML+muiyML4A7sSHnj8pNngvD+h01qwmE0oV6x8W0mNZvrhpUIk1UjfVJtZVI3dqo
duCoF/IhRTKCI6n5TF0PxpV5XRS7pOood82W/yRa88rHeZ3/PwrpQ7tsh2thyeep3TjLZUMUGDFq
vjf2pm9UxSWvXP0OyXGDbMBEWBmsjwz9yVWaP+AR8Gu9bI10j4FfQoZEz1nGeGbzsb7IPvljNMty
3NbeCKJ6wlu2g0COP00Zb2qtNDsyVOYIwqXLxa0yi3OPXk3n31GLkFKX8Osx0JjEEZjD69rulsR5
kPoUsP3N2CdaOriLh6lhXW9uvy48PnXND940GOHUWuCJtDamKLjgwsZ91yrvW6kGikPcQ2eV/2GV
u20zfJfNYY/hid+1nA5bahuB7XI1KN4nHPnqIDF4AZYmlenuYecP97wZroP1Fewu3cUcTbjqIpsa
p2m2WCzbGNkeMFMOWF5o7GpbDNX+Gaus4g8Z3cIw2KCeyW1anPK6ZSRUY9A4eZOVk8iG/QhyVK/4
I0pmBkzuw2Y3Nxb+B3vs/xIN8V+lZRdDuP9GjFjhUiAjfsA/KpiiSDMUS3PsRJ+cO5AuwYhMtjS6
s0KvV072Xhf1djZbGXnIuuKVU5mfnVJceuaJoXcTmAVIbaNespO9QDLorfct5T0hWKmlWhAHMneS
qtmjaNV2QK9QpxGj1P+Zo/ltVCSuCKs5Vlr+QsoEWo81fW+S0gznkfeGs667DcmUQpSCEA4Q5l1r
8qMyWC84ITD5MCrztWllp9aRy7xZvx0xdmGzlqs/OM4fJOuwLVQlHKGFhF0+UkT13meTEcOlkk9D
/K9q6X18UJShZs0rmdIL5ZCuKaM+2NE7ixOdJB6KQcdtLwksMGIHivfZ4VLsqk+uy3jb2hvshBSc
eCByE88othlf68fBX3mUxPaG8NMKmaLRvHKa+K2enz3BoaTlJcc4fe1QTK+lOQLjN9dv5rr5Li2x
ITbdAouhvMO3AzUfnutOJ0TEnKMq8ZJgKrdxLy3r2avHUGvKJOSEH3YlZUcmlqAorQiK4rekjQxT
OWghh9OTSBkjQMt7EAtN2pqne2TMgFQVR2OiO0daika0s10/T7X3fLDTGBZlvzpUjLTXTpnBVpB/
7E065KWC+g72OEjPeHDVl7UhKGYwIRStawuhP2n0OPE+ZzmfZ0HXBP7e9BnekEdeA9lmqHvQSUsO
lcoCzoTFNZB9cQOCAn46W6D5LvyZrCnPwa8Wzw4a1eumNx9l3RHY4QAEyVXrxCWbcL7gLs/r9qB2
JcoKGIDwyf824554S++MVt144J5DXEMekluV8cBO916oUxG4lAVwDXZA5rg1u74LG4qAnoYqZDEN
oYmu5p6E0J9cTEmpNV8tl7M3qwBCAXtN2QFU73kyAvLg44OgulNyXYnSvNBib1bZFM8ErCEViE1m
bmmxmScywihTnU3hh26PI6c17bkRwr2/TDls6oEYN3QFaaCJ7FcrMkTMI81ggV8rMJC878rlTBck
jsKUj9Um0iiFccyjpLdXMmxuOj6Y57z9mYaG1BPAcoRskX9pWfUxIwCkUTM9MJWtJ/BmeqzJRTok
k/CCprdvzUzPoyozQV4pGmGSDX0O4epUYVwiHMfZF459yxgdMYHSicjsUUJZYPSUmj6QQL7nDLgF
hQWBNcQ+FYckzZiQqTyz3uS6t3UAuqEvdjisZDLMC0M18iObxFVuOU9IoUHaKRGyIlWjfEQ0X+M4
LPQ7O00Bukkwzy/wzf8I83gCi1LHGh76BxXwN4FB2Q4vtPS/qlw/rNb23il7tz2SvmW/us6wRin9
Hul3mPatfPNNnjPfLbSnteq+XM6iuFwpPPH0ZkGbLrHDwSUgrqyOth77nqoncz5BSb5kuYySprbI
1XC8sJjxgUDzhRUJnMt3pWEBlA2aDUYIMGVoDbV9nTCvg+/p/shYOILi8HwvX7mmugrqumWeq1by
WWdzFjl12T3ZvblnEI0dmOruvJAqN41tJJMxCdQuNRnrGh+gBKNVr+ozQFv0KWPx6SkGwPsNnkRG
OAD6+BdevOU6Vy+TdwcW3rWqS0beiaMyUPYOdVGwqBvsJ2bXVcy+DWss45ndqiWvwCrfHBbOfjIw
cFTGdAo6rUE6Vny1Goc9VPcxkIMZOOjtI6WtKHY7IL2l1EA0iPwi8uvUEDuWNcULDoglWjpKCVdo
u0WnYyf7ICgdqFHZyjDW7KEP9xU6YDPFXGL2tyr37lll+hRDCKafaeiEPXrsFhO1NZkrtgzixWDd
ProenI8aHzdZK9A4HWBAukqLYCRex+xSPIvVTaIRfnbYZQlIOgDXsV7I90yNS6DV8egsgY5Hd5/j
hed0QlwAiuQIH4wZBlsJ3HUf/bIa5wwmFILr6i4Z1Oz9UvBw3I2dzxzBEVF8SKloaA8AYvXCOhuJ
3y5a+6rozUO74FV0p8+EWvnmNsh5sXxdiVM5pWZJU8nwVjPGczsh77X01bxklXoi+DiNK0n2BYkI
4bxizCgqwO6aV7lxbj7kdf5BCyDjBZVkja/1/tJ9KwvWZgL9VrRlHg+OBWvP1SSlYz2zHxGI/3AR
ztr6NuvVVXNtSs5qcQKkTLAuUjiUJGGwV8NxW2ovJMruEWW9qOQKZf2xYBa0S+lbSmemH0sjErGe
qMpQKYBoP7lddQE8TnYG3S2vt1diZ0UbaYRbn59IiUG5ay88RKDf/BZWyHnIlqNahqtgxtT1VFgC
/U5Y6PZH3RbrTS8i0jCZNcnmDawJp7NFnb5Vb0KfzLM5IsXRWi2YGqwJvQs52zGOjlt96HKJV6rX
xPAAABJJNTXbbgP4vR8wtVJPdciWTedhpMN1WiVOwIGeXWXHpkoDybqSFKtYO+KstkAHF7PXVoNR
mUU1YzrrV6dl0GehrPrLgnBHZ2pv5RCaKARvmL3HYFmHtwnufrSoDDpt41FqJ1w/X0s1KbFTERT6
WdZmEQMA4vsAA/uYK+V4sCvzT6K/ZEcD8z13DUIcGFcpOGgCtY9q5lORavBU6xrOatAn+5SBupyy
dO+MvNuemr6JlvlHP4ku1uQw7IVb7qdRd2H2z0kw2OvGiS7TA0Yt7jb21XRiKW2ImRyL2dvLlB/h
bvOn2dv5qajd2M4K5pEdK9813fq41uWVgKi3dYQClo9Peeu8i4wvhpyQB1h7kKkIkZkW53Ul4wBn
kSHCrM3B70oZojwQLGEI1JD4quB2Z74hs8OUJGrk9G2EsZ1RkVcw7itJGHW2gJr1CXyiHrTKeFZN
iXWoVsoT/TguZdCZ3Oazn1vbF/vzyGsp9YtEv6S6w2w0o1h0BxHKueXiy7Z4atxrO7HQ1pv+iG6e
OhzE+37ucedrVn1qatRkrCuVrhNQI3QRuM0YAUHqYqs3ySBUkoNN0RSmHo0OBbr6OM4FFalGwAry
hNM9pPkALYpZBNK52Fpc24dT2KMnhXjQ5su3WtV/LLfdGHSDfbjvkJ1C8S42yNpzxRZl6/BPbFP1
PTqrdrF0TI5S5WaBCl1yDtnkT7IHqwetv+Rz1l86aBLwT9eo49thmxXb4Ad23aIxtcs7H2lrGnU5
FFKFhlK6wBwsll2sNZ6cRZ6tSsQZk05HW9Lj5N13YTZjSVYv85H0AM5u03okraDd6b2ZBw4PIsMS
zz4Mjd1HU272odEwW7dpzYAZN1fS6DGfjdykFDFv3mXLJgIaoWxG1kwGDifY3QIn7kj2xzERYzwu
SxcRVRoCwvgCicmdgCrWh7z10tfNd+dsReSCBgjXpKAdZm/qTg9z5z5Y42BGltIeHDh68XpP2azy
hzQT64Hsiw+ESG2cF0we3cro4iUj5KfDapJbzb8ky5uwGgtGzTNj4Exfz1vtXNB5JTjk0AoooPAj
NZun8yaowDBpnBdtzRFAZmCV5PDoAtzy57G+r4A1QuImJYDNbMQp1nS+QocxVEMa2tDOy4X13XIB
E3NTe4e20SLa0Labh///bVWr8gHCXQVwEKk8Sa3VRm75rD2nriMfSNr9YPNRXyzSRn1gPlZMJnQP
QLNiWg8UKFcIhbQ16w6JRzGHDInVYEoZT1/AmnFzX6DUseZppRqMpIupEJ3YLWhrvLbszOmbCLr0
jkUmWYCOShIQdIa4RPxAHa1Q2SlUREnDbcpjdzczzffERWJg0qDTGRoaba2BU1BDxal3XiuMA4VU
IAHgxJ0pADyonYz5zsHCMJ5TRus1ZxvAmkq5pUMa121nHNkR6a/dr9l3bWTaEPGEpqQRXpFed49t
NbAGL5eLLDbCx1tQECZJnMu66Y/qmn3VNYlRq+fEK0j/EzxB5g39fITJxyJ7tvpQtd951rmb3G6v
j5J51YYIDA1BAITNaJ8X1V19reuaQCO/Bf8G9qhalnxSjbIzKu+f2oM2rKbd1I4XZJ4WEOCnieHf
Duj9GLggQUJysLqdaZRMvKRJ59SsX9Rq5w10im903Q9/AHKplWI/r6I7zOX4VjBoh+lLrHODwmma
0RIrKsVMai6EFpjSOKI8PpZCXMlxJja4NnRKniYGqcqNhsKSGhAGieGJiOhpZhl3ahqjn1zRz9CU
6EC3p6Ju/uncBQRuZXpYk9vVrtWJmdqzCc8xGPrxDJ1yQxBnfrEnCFIwD6FV07C6s/1mL2BbxhHu
yJDeCLqVftq1ejx36xE0wewPpBvQheLkcd4giTAlmkyFlo8TdTNU3yi0l1kkepSa3gfCwUim3hIR
IKAw5uIPMzTFFlsKlWbXEKU56zF8L43/ve1FkKSwe7MHIitp27uj8VBn+Cq0gWjSRkN4ZNYMiD0j
5RQ2ftNJi9A+gt50pRPWrf2h8dT5KzUpOKoRkjWrH7BFI3To/KASCxYUUnw6zku1mhQPCjwjYL/H
LPOenGpcdoUFrajZknD0kotT4D1CKL0GXcnDlVK1K0VDapob9S7ZCbr3jOAkaGvPuZIpYbTer5uw
wv2sQLDkhXupgQQx9TUuTl5fAegwQCEzwa84WWgYIsIQzmBT3vnytsBY5g/iBp874rCDgpEhETQA
2mYqv4yRTD1vR3WQz1CM2nPNPq+7K/ocWb51Rn3kTvGOoHvi0mg/aHdfCNAgN9XMdF90xQXp7bNq
p9NTJVjL6s1uxnTjg4EmmGuu4UgVLpAdMBfw++jmmxYWyTS4obfQdFTN+wQZqFiqay91mjM9w2ta
Muk22kgomhaSp0TNB8ru3A2OF7XOA7+92HRegGrvOKl6/H8MMjvCM/uoLOpNQJhF1r3bM9YwSE/n
jO2P1VM5SgUdV7tZr12qw4Rx1dNEgd5u9XXKrZOeFdPNGPLHZH4qumUNmB/iFBLb6wS4y5/k+tRz
bXUZgi8yvwNBeHsAjLphd+sTTKzwg+bz2qAjRsbLrLiPbJsfaAwzM/FKfM5Cf0/sgkmV4/5CuIwm
XR+Ppj538PruFYScj2uuvs0gOfm/W48IZgmuJakmHaknEid5gYsUDFPiEDasjXHW5bvK+Pf/X493
X/gFBxP3MqDPBmnFJirvhS0SFj4b8CWVhqdYM59dfpNpbsWD87TKISb7gye4YFrgzsX3Zmw0JY1y
UkkjiKXhsn40hborS+eTTRkLJjvZS8jGfvGSYrWOgDGzK2l39qbbEYoMemVcTWn1oy7Fd4Ky+EOt
jhS9NQpwk+nhyFul0TWjRXDRzJLLHE7o/wb9k6vdCXpn+pdU3nAyLIItpPsES+XbMORpnnl5ajkN
wcSXuyyS/kuAA0QmU6sNuCvLanadAAfEipLF/CTqizGkn+R64ZHTiyNRBQfiE5kYS2Yi1bc2yRNR
jn9Q66xTRxgKRMT0SKKb8BXhfjPH3IZ7cKf5AUPbi/t6Bj3V5c/MjnpGCrwgwsx/yVKwTvyr+0gA
kY/ZYNRwsb4z7ApG5m+qNTNBHG0GPYVOsVsei3zp4sau/gw497s6JUtyntXIuO8XN+1HuKzuATk9
8hlbflff5mR6MKeGsQ1Ommoj63XUnZ0ttPd2yV+3NL8k3fCXFUzgXLX6Y6H1WFvwkGbJZKttKZQr
UtUQl9yUgtC51bKjujX+FqAr4L3aZIpNT9IptNOBwMenqppOqWt3XPbdCwo6cmcUzG0dsLxFMmpZ
oLOk7XdNMmFk6M0Lk00AOz1xsfoS6jqzVo+eHY0WQKGXhdeUpdsHJ9rXhKaI+8befKWddlZPuIbg
fQW18k/TvlSNdr/n3PaZVncon6ilJ6gzgaEdTSRPKyRw5MKtvACmkSFgXhZZ8/KhNNOlsvqdTKp/
RXGX+Qk1mstWh/Gfvhfu1oYunQnjD4hrxHZFlcSllXYF6FK5RLVLsq9sWhZKluSdVdnQFk8ELd4c
K49t41uywTgtIz5SFwGO5xEqOg8f5kwpL+wSEnPRIAubGCmxCKeCtR0HzSEDY1bYdA9buS+7hdA5
skubGRhzq2rA/9hDwiYPAAl/5k4WJpR5jyR3RBUB6yHi80dZFNrV0rVD1ur7ZaUHn1JHAfCbyaMl
T3gXAApKnIDlNKJ0LmY1XNN25s1NbrWXsIwyP6ZJKeP2NqlEqgjEaFRnMESQisyrumuNVPq11T8b
xI8AkoPebsCaCOpM5gDxpT8PXgIMDqe7SqtXKhlraaDfoYQ2AP3cx6Wc85KhRCMnDeGMqlwsgnlN
KJ10X7oZGgP2ipkSEcvBudbdiXXu9myTtOoiAL43Vm8TxKAAYPl0FqJyWaqzc9mGhOOSFCCGigiC
dH90Mogk6F6irPECu2SHR+q1DQ/6nkLalG7Yg+L2aww9Pvl4KAvkJxOEHdeqEbGZ520qQd1uW/2d
JPbeust4Wu+tEEentpBdvqyVVoY9cFyIxBmqjjbf48bedk6h35pWPTGhDSYVrq+qI1vqy69hQQCR
LZTimCnYnUzKTWyI171xPLpt9U18DgWHXb9acnxpOEwiWRj8Lrr5V5nqzeokMu8h/zI0soVAouy0
GtQXxerONFe+1z59mqbqrRN2EZJGQLClnSMBdMczvJvdmipM7hB4ZZ0bdvb6qppknLr21h1Mq//p
yxRsDRN+MaKS9R6thBPWS1b9pE8Eu5MyHQoYzuRlxXrZXZj+8MxPRWTgoQUwZjLJs8aIIUYdG25x
AIFf4PmYHmQxEIVenzBDMaBx2AWTPEFBV3SBN8q/1fQKv9fry6AhhrEGAjWlFCIgzIQjp7xzib0v
mbG2A4cK/qxZXrvZy0PXuiqWYe2QvvNOVDlsPlibQcExoSdlF6l0z3GedZwGKnV9VqXgnqFprSWi
vaGAKcXgjjf4vbL2wkYksY6DRZHVxH1j/puR4xXrdDMHbp5tLdkYD6+GsUZGTTKPzowAFyOj47ug
0Ajuf7Hh6nzdAq/WcEQknvajQh6QU4860EZjU3AloKB0bpbMEJXaxTHFSuEOyUnanrXvF56e+uxQ
jnPfyccJT3So4kSG57rc8kq7cleGzYD61mGGndFT1XVxMTb3I5u1dwVdCKVgRYkg/tMX+sqBpaPs
N2pzxz7nc0dwJXbafXNBAQOfOZ9P3VguR2058sISO1XwdQJ0xwRJcHOsJfaXnqB6Ng+6ZV5B8845
QVYOiK/ZYeApFIWhhvNmkmXre332VFnMlFc9pdZ8EXK7ikI5YQYJReFdx9V4NosE/YYkgDu731uj
c86qEtBNze3AfrzqobyMEP44SUt0IHkS6LJBptL9VsgJ/QTABBF1nCWENpBMIDIabc8ZIscmSNFI
/3Ai4nszhj6qXPFamBnhBIxRA7cd0l3O5FvnU+EyE7zmdhaApN8xFzIivcp+kJfb1PJSxq5SoupV
3F9LQT5vkOG25Px0XmoCAvQ/giMpsJpR97/zcjAOctp5qd0FefIDaPoDpjLlvmrXcC8i2bp6oJiW
EomiDsXUM+VDbqwCkfCJUSHonRnp5DHaV5vyNCg9/0QZ2V7JoWYQwG8EwfVmphZTpkqjbSX2bG1U
wa/Xn9Shm6OF56EkAsHMrlLcr9MkJhiXDbPaX80tuys+l6/JWB+81tznThNXyXjRp/QXizzJArMK
VChlNZAzN8Im8DU505fZs8QhZrSiPLl/JHNIkAgJhGSP9y0yJqc0gBfXyOpS57HrHYR2Cssf2xw5
HNWLWdCBN0Ss+JM2xUbh/cq1iVOpU1Si7Wtbpka9SQgp+2Srtz4yga9ZimS39uqxSs0d07DUV6c+
1JF0U1xHiye+rKx8hBbf+NXq/RSkDPoqUNZIR9uOoBrOVr0+pPr2irZ2BcFcv6xIOuWohJazVEgv
GERo2Bk7YtuJMQ1Nc9mNlt4GPWNVR5GA/aqPiWKcIeTMd0pmiA0wfrTUJmgYncfWVGJqa3YYts+a
3V3axSWzaUw/VAz9QjF+tZ7Nn1awolRh/oYsgUU736AcclnAlwfg/DtM05dUuW6EdrKJQ7MQCjOK
CYauY0I+WUTa6W+JKSKPtsjvyvSpymzFT1tIys1k9H6NmmqtGBpujHMaazXJDOm2fWHzZ3aQdfZp
+TAWDEaGYXhZgR/ynTIsplof3C5U9NZiioWeyUqtVzOJSlsrI1lbP3D+crpqAjXq9dFuuLatEcNA
VQzcimWNNm9Jn5QCaRAanAcqMIXLS7zJEZD9Mi7vXWb8GNXwLktMELoiZj/zPNq4nrCrlQ0c4BVG
jXp+ScusZUkF1z1LiL9EL0WySP+vqySujGQ+4GWhIAHpEhMEcSZYdU/KNcUby+Zzct+64YERdnVg
4cN5wf11WPXsvWGr6stujBc0bNJAlE+40m/pMf1SBv6RUjJOyDrtWngT5o1h+ei3c9Y4Ocq6gSgC
TQfM5XAqMblbpYGnxxKXYen/y/FvBl2c5ZaBZyER4IAdzt6yDPGLx9bqMsDjeo0wCnzABInugXgx
8bcipB7kk8gIDHHJTRkEgz7b3M2bfJ86vQnJlQ6y+/ytnNx1BzMgmBL2E+sb37fjG4luhxNhFSG8
0h+zsIydYYNQW5GKx67WnIUynoiftqmjiiPa8+uSo8lNSGwVcKyMxHVjy5co6na4hP5H2Hm2SK6s
W/oXiYmQF1zOh0ylN+XtF9FVXSUb8iH36++T+w4D5wzMwKbZDd1V1ZmpiNes9Syatl6cRDDvSwsd
cz/MZzbcJR+49smSBDoXuaRmXtQ9sMV2jVdsQInSbWRbyA0pzPw8C9+ck1HmetpPvA8geXlZbXfx
w5xn24x9OF5dM2zmefDCxFm2SfnmJ9ZEXA+iEkcCyZzR24m8/IT47oUVxSs/LCoVOaQbfQt87tEV
Vh5eAwJ6Xwz1m/mNuRWeeIOjvyG2JIArSZ5wPDeHPssNxr3GdeisJ6I4X9Tyjymnmagph1/A769V
w9QzaNtfjLLr0uP9oa1euy0UFIuGdGKisJ/nZs9AnheMhI4V8QsUuU39q2OkE2Z2ys3FZnnA0IcQ
DMnOud1IkRIzLpCl1nFQh3JM5mOxFF/uULwoZb4XiRiP7Uv1bBDDEBoZnuryNraJayJO5jZa0xvD
MvMQ+qXxgDycYJn1APLfrNr6nE0fhZ6XMGZzt2oW+dGb7RLS2kH9XfyvgZhKpjw1B5gTsdchiIN3
ps3WXWtu29G8WxLe46a3f2zRseBFpbu1JrCcjbqiKO+hOZD8SyLvE8rNAlNXyFDttkEHY+1FFuGq
bIBcBpdN6vwuBhVtPOcmlRDJ88oM89zVIekU227Qv4o9zz7HAo2Q5K23qGjBSBzBuRpbicV67Yns
aLHEeaQE/sZcEa8MB4M1kg7YJJ2BhK5ImAyuWix+G2KsT4sKPow8/855QfRkEGIsLb5gysxw1Ng7
597azzF3TiuISpl18MLO4ShGAjJGyZlIO2GU71VvG6uEsLe1SnOQW+N9by4WRBlEzvBG+22FLc50
3HKTgi5du131o2dvDrPaPlDRsGctFaudweNsUQexBEyyx/YlVQkzUvjDvcuOr6HJTI1PJcJULHBc
vHbeEYITEkSiESwuh7Z3bNpc8U6wyDu9L/qcJgKei9BgvyQQV0YGgUo0h4iUro2NED6kqv9MsvLD
XXJCQQqk4TIr3khPckMXmixDTsOgluEyGK3mYEz6zYxK1HOly9eVO3ABVP5uUoal9ZDa+e0Fs1+L
af6ibUT42tX+lpccKL4Xn4Rl/9LJbd0APRzpoZfRPg+tandEpCGwcjZARM8EOv6OLq6NwFFvRckI
FvfRCySzab1o4CqkDzGbkxD8sqd+cNk5IXuD5UNNDILN6UmWH8CrbDRfNHQFIXhEYIwcGeZ7yW7U
tmh84UG/RJV+J7Tw7DlTHmLj26Gkeo9k9eFEXQRZyljX6BAtrKbrBY8jOT3dGKZGskmsPwQQzftk
MT9H7TwSzUXKD+eUsmBrj5OHLnGa91EiHlO/d0iKAbINIHhkL7jC4iLg8SShqLs7QUTpWjbsh5yF
JyyuvBwdVp4dazE9yxIZqYzkK1Gx667nnz+52KbYQDwzPd3VHWtrY2iiVTo4h6RWu3QGcuxPSG+s
uG2PnkVUTN7tM26tzUTQeVKeBsuE4Os1Ox6OOVxKl02plR9b2Wy6kV2GK0MzZWCQoejEgXAg/OJv
UdyeKpwgVUEilIx0v+/N8bOIn8EVfNt+h3EG5PEaw+7RFszLEsRDZy1UdLsH4lsEz9Xwrwma1y2b
qmo7tfNfHOg9glzOKH1qLeciMqPACsOkSCagHTJJtwz/JN00Fq86OyQ3DMrqZ8Ay/Vwu0KsWcqxC
zx5Y6abkEZjjsms8nj49UxVP7eekOxytFWNAHRnjjQcwr2sSBlja8BEFAfZS+voShFpQwhKa7R9s
OJMnxV4rj5boZGn8nlGTg2oid8UmRVhOFYTopl/OVh6H1RTYG/zCfz1/9PdLnlyGmJ19WwXw/RkT
w4ycWCUZJatL3GQ4j5aRztj/Hi0iG91cXHx2J6sEyuvamRgQNGPMpcr1u3Pi2CHMQIEt6yOMZwrQ
auNdRJJUmz4TFG/JIE4ox/aCaPSM9I7DbDg/pK6w7yObcp1adNLEciMkIrTL1y27CXTduYrtdUCO
olXgGEpqgwYrbteLV0EkNy2DYoMMbzR094XlfDjpbbanrn2Nbtmr7XdElL8xm2m2TZzag8L+xDp1
B7UfzfyAoqz15LaOEWQwNzL00u6radnC2nPOeDQfm1txiIrjc6xqOJe44Fknq1P9qHUXH9Tt4+Lk
BF72XHi5pCi0R0NtCMhESBnIcASHg8dfXSKb64bcO79J7fXNr1vNb3lsdGs9FOxk5/T9FqG0W6YJ
jVcjLrUYWrLuPN614IEKAh8tcEDdch97U4a3Q+E1vCX8wpNnuFUeqMTpELrpD9GSa4/oBm4+8xh1
zjOOJ3tjF+oh9sb3XrHLYpRWrkg04J4leq4tg21hIAHqhEXV1nUMU55r5wpx7FUbNS2cH+PeZs1r
lVdiuQv2lzm9CiliqwkKyIrz4z0hMBUyv4+bINEEkWxB8X90IyafaeIzjvwjusv79iWpg4chJ5xN
Wwq/2aXx/EuXfw01LhIHRQO56Xe1mVxx8WKu9oUImyEPjggHODqyg+p5wdPC+zZR+TNSmFlijkm7
rmqbSa87rijNBgZmPrWSu02nXW/aezRQYMDAEJQxfXeyBF+dZCwINCBlKGPD4k+eSh6IsMxMxWAo
3ndjZYdILhXV7a2WEDgxUu9x7uf3ACHsGhIGwa9muRn75oKsHCNzGlD5LyZDSDM6IcAXm660BMty
Hn/hYUOtkSgXyVekDe4XHids2bx1CGSzcPbaO0rFn9JKikPav2kTH+dkMWmhp79tYj9Uiu06gZqc
9fp7QE+bGyMVsvdRTNN3UNfwQ5Tcz2X9LQhAJiyNzYQyi58pkNCybhqlqszh4gJuMIeduUSb3s4g
jDD77XgsmQoO991eJIZapY1+iRsF84s+yxruDFo7Z/LuzLg7jPSIN+H6A5fXg4pcPNPQ4vseBTxV
Ma0xaakrpwGj4hD3VpbY5fvlA5InHw7+cTQjz6OTXovahHPnGm+ueahq9rKRjeSlstRvni5IW/R8
GbqgPUlr+h5kfujQXjFp7n+mIqMmspg7LcU31hC1yWkg16ViiW9Ldcwc7YJMDYaN1ry208VAvs63
Dtx1kHIT0V6XymfgaaiIuLEnGg+XFSdYJHfBDxbE95kjnTXCDOZCN3MAR3Y6OXunYQNVqPKO0PX7
YnLE3uv+4rKN+OdmI04Qod9hSiCEEdx+nP2I8/hDwmvOY5c8GYKaueWI8/IxDWONK8RicDXMcTjb
mtGB8VXM6t1QjA/SdHpuAlAwwvlMbe+RvDOEahP6ejX/KH2LPS5ObnRUBMjkQxli++aDhxF/1Yjk
w2avuDJ1i8fIxvmXWCcCKTb0vB9u4N5r14W6ExxmIiQIZORTm4cOyfPrKM9ObuCt2yl/tKqk35iN
S/NdAH0f7123OUb4e1a3jw4Ts3FXBEjXLD7HzE3DifyCzYQTZNXp6dYsRoQ6dvNfuzEF6izUt0l6
6uO6DVkax2t3+mLCvWp0/oqiLGfNkP7qpGTfsSAydpJDGyOsndM7vK1svBn7xREIVKW5dtDYzgjR
bX8nlPfYo8zdWiagwOamAEEAasaLXI3zuDIH9Zd4A5wJinA2w05adAVbXB9yfOfeWPVBz5wfn0Ji
j81WoJhnrP6Lf/tXGrvaEkhh3ZuEzrlECCBX81R+4jN6mFzm5BGSmLF6biLXBdBy20u1eFYawyMD
nQ39KjCQCplV91O1owwRt+wFZWJoQrOBM96VYZvNj80BJx6B3NixMVDKJyuuX4o/g1vHZJAzAXU6
jrGhJb9ZM5IqZu8q49HYzFb0QJrre7NEd3yKhpD2VW1qmlAdNOU6MKl3h7jBZVB2RCWyzx2X/pAL
dAZMNjM+J0gjppv0I5HVwSWGPSd4ZVUPnKDuiCZF+9sbFwRTbUPzrBPU/MmftF/wM/nzsC7HhzFo
k5Bq5NpUxsfUuD9BmgMIqCSxA54Oe1M8tO6CmbfWYePa2zbh5Viw4sSNZJo06s3YoQpfTBLSedLt
BzQBD6T/EufAozonHKOyqQ5+P10nTIq8VUF5oQUcWH14hocFeNLspOk/bW/8GzkNDYVuydOML0Zr
PE9dlG+TacH+V98LoiUQwzMMyoL3NK3a04QaPetYQPYtfSLBJ27+k/gsvCZ7KyRQnuXPjMNKmxfO
em87wCSgc3USfMktNxGfwaDhCS+skYhjx0e15s5gBb4zRoeruUleMbcyn2QDf/vWnmu+1qV3Hp3O
28ycBuspDu5HqNlIrw5eQktAzM/NXRCcuNkSTFfJl+VjPwAvElsIfzgRTl2uiC4r2OaaY79x2nLf
d+KqXQurW/lC5EKOfL3D88IQnBUhU+wOjagn+q+MnhOXyYsn4FW3jvkK33Ofm30fFj0oU96QBefl
tu35V9Le7fEVk+GCbYck7Asam+Z/iCidsyf4otjbpMat6+alHmQTVnhYqCunNxCSvBb+IpEYrFVD
rTCM/YPf1cnGvhFD1G3GZJa0L36finB0kV/kNj6/GIe7CjYIilga2u5DZU2EnCe1tepInKCgCd4V
A7eVT2Y9nood6/t0hzYVXAc+U4RR5tpHeDnTiBOufF+YJaaeEhKEW13MOv3Nq/kH2f5V2Zh8iLJB
Md5d+0E/Fl1255cuhRauuYDneWWZUq3IJbrJlW6PO8LlMd3WXkFbavXNhn8ephMHQZpVsbOfL80c
HH2h6h0DHShPq8hfNlEV/8wRe2Evnl7tlMzxFv+iQjUwziSbRcV9QT526Q9XVPUh2se71Gjfcsfb
xZUqdvhTWMcRAYTrycZ976Q7YQHuGfK9ZdRIz7vK2XQeVpEmLxEJO3/Y6pDdBQRk145Fu/GQIqVz
1ofNXAX7waRogZGOD4yAKs5gHDKuAypPKdL12GmDXSlXdWnBwjedbJM0fwd3+eOzs27L7EdaZrui
7UEg5MC19BueDXCYFHstXo7ZS9bt2CekOT0HHm+GRK4b0r0raJC0AbVj/0jizllkuO/ujJEW5V27
E1gYrxVad7fwBq5bn3haUMHKgB5mxSU74gJZ0Nwt0aHQ+bXBAhuyNTt3HF2k9ahLVZuIuFw/OY6t
PTwmxDfiUy4ZYebBxmhEt4Mdcqgb2AVB3QTh3ME5crTxuoyK0SbZmb0alhcLYQ9HhkotyuDaHDcG
Y7St2fVvaZYdjVRF78HJh++wy3VkH+ejX4T5U2tZ7Z8i8+9TrbJT9DVAu8CxjDUUuYw8jA7rZtu4
m6D91cpATFRGpOyshy0qrfism2DdgzA42p0jkYckclM62bXSqoChwEouwWsLjuYt0aAGeeEtynTj
znKYdMuqvIstmKe+HpIbC0ztGCktecvWi7BDZApoJAgFRsnqWnB3Y9ThUtYH3OlfaPYDfibnhV4d
ogyr5rwRildM24fMeZDSqc8x5rBQw2mG0ukTEekWz71Diz6h21dVfgdujd9M02NbluMzRDt3Df/P
Y/WUI9VP3e7kJe5F0PmcEV6tKyc2LkVAzcPo1Dq1TU8Olf6ygClOERY0XzHRbwclrq1JAYrgiUsx
xpiPhyFfIzNeLqagpTCW+UWPDzeETZ7Zbwvw3ydGBFiUx4AERsWnnYh5HKZp2IJeDI0+n3YJG+jJ
NJc1YVT9uZL2dzwqe29YuUTjGdnnCgXQSvn2vUUkqvuWuHH3wDIl2TRmMWxgccN40aJ4SpDMl7mD
KSENyseJtrgpQFs40g1O5sQu1WsmXoKuS06VVJykBJjRxdwVi2dfMTEcDR08LzyGp4VRG+mi+4JN
NixhNNE6QmeMu1Lfk31TYg1jcYUx6U+WTXe2M0yETYwqHBUSnxuXHvpQFHodAxPk3yxbbOvqkpxO
GcJsCw3QFUlFxAQq+vb1p9NwOhgBMdD0kauqq4OD8EFooZ6MN3lFkmDmduO1dJ3ntC2js5Jpt/bi
5KPNWA8BdaNnW8BizZ7P1+xshmodks2udXadw2AigQzOFnJ+B09yHxChSlxXv7YiBjnGdcQdXOVy
3MkI6aVdZN+ELT9o1SznrOKc71Plrgn43aRIqdsJzFPi85E0DW8+EE5rnFncAl/7BaDVHN2S2a6m
UtzJalIo8af3lgT0Owe/2nZySKCGglT4G8sv+z3uWTTPptc80rcyd7XB/nai/IJPMnI8B/51uxji
C3IOeV2QnDKbCEqIQt1OBfqGkQ4w95nvcKNeIxMVyCDs88h7cU8QN+OKRJbhXN3cDz4nbJTG9iZu
zjz2YqS5y+fJuA9KDFmia09DnlypwqJrEZ1J1WvPMMLyU0qxzfvr7rHAhlIkn9FYPMUaQxFwawgX
DohFNVi/oqATSYV+tUQ7kET53s9SwdQa9VtugVfIRYS1l4m8F9GTCLO/9FazKfEbr1G49Qc3yOjP
qvpYVo6+DL09PThlQj0D2iuZKMfbgC4T5yy7+nqE0GCzoiyFPZyH2ttzHZoXOfrdIxb0A9qpo8mM
01pk9SkSckE/PP8b75F9JwyoBJDj5H4Ys/yOAWM2+tWGjOCArffEk1o6fwlRaUjxLDaYGtVj5JTl
mWBcOqS6WStGm6+BUYOA64wl9Kp83hGI6t35gg8kDBi5jeJlCoe2+xls+cbC3T84RUu2sc+UPXVu
wvgModeCIrtG4uLPdXyH3OxvH5VyZ7r5pSY5+c6b/7amIR4M4pxLnVh0v8wZkkrLU2uQ86MogVeL
unm6quqB4eDfWVnF42TEdGnBPGAsGhE3m1sjj/FL9dkzaXAYyoIOQbgBNoC7kxvnWOY/ijTWPYVf
hh3QKK/5copvjlbf6RHCUP+uSiser+StnnJjeGWdNexTn7DXTAVH8+ZhDJCI07Fla6tYkBxAB+4p
6sij63e/eT+tytZiApj9rbtxPLkipSTufW9XRYz2EssY71ST/AqXZM7RscQzhAf8J4vFNDw29zfK
5sGBdLRidEm9SPTn2rTUfJAG/K5ZLPIa0y0NToFBkH0p4XbIZW0EMOucoT7BqrZ159ahnofkcfbK
R/wxCEdRM1OS5ztiDiiv/2eoybDvJkiVXYxNlzRcabLzZjh1xXxIjq0PMBq4wAic3HhJb6vUxW9a
dHDcZX1vi3Pv33UeKBdIU5Bz04feG4K7fz4rEkr44R8np6MdlFjGi9nxPyA1/nAjbSGm+OvSNawt
6+8v0+Kskr3UJJ1741FY6CiTZGQyT/BgOyfIYy1uoSAuDoi+C6rQ5ba7muYjaQnbGK0TOh/rtcL+
tIibAAWs85NGVD0M1mM8e+Y3pVFt1sPRJjx7ErDEQMTx2V7sYPkD4vgGDo41u3310wVY8tsBwJDb
yvaBbLzXZilJkRNwytjMr91af2TW9JbpCCdk5T2NfuIclwVpgjt+o0T8AgcldpIdC8GqbGuyQnaH
Zcz2i1TOEb+y3PWj9TFlLZY+rzpSMSxhVIunUWPyk41TnT2f0asczX7j2/GbOcFyJYruOzAVayuF
VcoDHYLVa+zWVJvEYOeMURaidndZYvhwVurnZKhRpFZRzzhK3bKp5+D0zy+YUjdjRViKGcTWS6sZ
6OXFkJ5VVB3rwsQzaKDDUEvUboaJnAAhuprvUruH3GAfF2U2WtPeRNrYB9NxkAcTdco+clPWdzce
iiDhnvbAttAQM6E1LSTqTIpfiONGkzml97rrJSxdg3GILN+nYvR3tv+3d7laUK+AzTOD+2BsHUwF
5F0RSEk73rvgkDDLEGpq7IkDfOoLowYRnX/MrTbum5rDM5qisx7KJ5dcTYS5kw3ONO3Zmt2noNPi
ZMlPZl9++/4kDqWMQagwdx26Yd8FwAeyASaeFTORL1sWegSF7AKmy9e5MxtUef50cntWWPYQn7oE
7XXTy+I4mM0vZ7YuhvzF1lWyLSf6k94OjlMsf+wApT0rJmcdBYRp2/3EuLW6TpE/3OfoQ3Fm75og
YzM949mFUYioBbl/TCrBPmmcz6iPFcNqIS4J8mtSO7aywPfqOwhOEGwnBWFYWLSCGbJfq2/aofKE
OMrnDb/LRRBOU/LZS+/N8FjCQPXGoxhT1Pex39ypYXgD2EeH4GzJYRu+vAAdDpqW4llh9aTxlfHR
FdU50zQTcafcB7s/sl3GYNdmZ6WHb3cc/5SENoZMksd71N7T0A/PI/Xs3LTTiKlSPuu6dAkuc6yz
HodT1qGbBzg7ApnR1nMxHBvG1GgVOmRWclzuIp87F9u+3Dh2CqJQtmboRUTAYJBElz8J967EW7We
cJtkQ24x9jUNdKmuf6Ih/ZKgRsZKB4dyaujJtXELUjCSP52PUgadGs974l06ZFkgdj4TFb2Wfd/u
bO0Ph8JhFSg9F+2/T85PYXHyuAH428nbTehA0VI1JNxa+aq3HsS8kMTkMOj2W9fddXO56efeCQcG
ltcxt+7VmNpPJIOwjh2XcxWTeNwtB9V4XkgQ/XTfO361NQEjInBAwuXlnxa1wnUBVk5V5+hXB3g/
Lgq4RB2X8ArB090okO5W8+0cH4bx6OMHo5aKj4FMtsBh7scxQVCSzVcWwkyFWpwtRuS2Z5Zrx9Y1
3JCylxTlBpqo6Si1zgXtbTpTqOIZac46S6udJfm2di2ZunZNcQbrEa8AO6kd9ARENJNV3wNLa+6n
HHetF5tPUiPrsDOcDzqN0hP0O27PebZQI+TihKZRA9eU98NQqaNVPuTlXJ1icbNxNfq2wO93wlbT
yljKHuHys5eQcdfn6LC8wv10qgzPV9YdwXaHM8P2g4sHYlGZOtEK83ERxZvwYAQ4eb4ngatEDs9S
4FY8uEt5pJUXB0jK1tbW6o+STnF2HUsejFHuhpENJ8glFpDuRBZHjf8MZ+e0KkoUMlZw1hq+nNNH
1zTgwUPkQdwe/rgLDZUftkGsWTfIJawtwghppHAKNjQXvfdHW+kToyG9XZJ+3bJ+umBpfXBsUT1T
VuKmlWekMYgo6hLRVanr/dTXL6UmhsedA048GSWnpKr/ppjiofFA0BgmDBW55T0wMIiPyhUfbBGY
pIrknM1F8+ya2AaQxVezGPeFoY5qAHc9xfV1juTV73r3e87PBUpWM19YKMcXW/UEVS/9PcZs6BCj
+cYscF8y6MrxeDL/B+jbus5h8sY7Il9OVZMdljlodjEV7xrvoUcHcbLYhvJB0eZRyGGfmVI/KIrU
3pNPXTE4RznnB0vTxMjRwvCexGeVO+D7BqoMNanuwUV6gI9dI9OIMO/VAUwEI9hozgiwUsF8+ecX
y8yNkKav39v53lUA2yYX2hMg4+ToqJhnVTF2yZLx2Y1aMBfdocpAdotWzhc3Fhnu5bShF2R10DTI
oiJrPmMd35k5cjXfjedrYYnhIHmBbXSL+JYcHmWzSi///BK17S4q3PFAIaLOWbmghMqwxOOxJBot
8w5K4bdXs5rXvo4nRu/FPfaGiMhq/SLczjpH6UC2O+HdNqPaPZEJv8LuvF0xkWa1GFg6e5E1rwxu
uQi9k47r4FPrZiYYdm+nnjpF/U1YzAZ2e6PTQ2CGWlwTRTE1VJbjbdgMoGCDBpTJvO3Lc+eQUDUX
9dGsVctoGD6qjT0cTxZARINiE4/0uE7ZGybtfI6QWgxjXIXonC04OVWwC0oYOlEcPNuwVp+I6N3g
Bn9HNgCCFOfVsfXBnHgr8unElXRmgDO+b67mhZCjCEEohw99u3szxQ/2cSii/FFOVgxKcugYeAE+
sIEYzg5/nIo8ZtJskTZB+PgWb0MSTrn97Fbu84wve53MdnxMb82/GKtT0MoUMIGQZP3inTZVHYf+
1J4Cd6ziFcS1NDlmirTSVQnZxyug26VeJw6UrU14U4I65bJZHPt5Ccb5yZ/pk9klu/deh/k+avUh
Qqm80/40v3cifyaSQz645glLT3eMGtijTP+afe5yQCX1NKztFvUYd9OEBE1iZ3aD5MhwOMZqBaw7
wPfwLiTalol7Ez0MsVAMJ+57hQsprP30qpopeepGPYKAA/XbWTPK4wCZLtPSv3T8ch8ILD2do8vQ
bLIXhv8o7lShX2vURhe+xN50ql8cbvkWoNtNcFBN16K8Y8DchBC5eZCyYWlD7QokuO7NBeIU3coa
YQwgRzrOTYop0r55AjCPb8XMemZYorexuCW+NglpMgonqdnxi/C86Y1Gly9YbZLB7ndmNqlnm5XS
mPDRqgQvbq7Z9hS1h4IzzmDxaAmr9RZyUeHEiv2+ulADIGbftVWPJgPgCgL3YfkcZhvL2vC8SHLH
EuZ7536+IXJmtCwZ4uaIPfaGaEmS1eY+D8vEidca5uQxKmJSGybYCFhpj0uE8RDJOREmUYuXNniY
E0t+1PW2G9z2M1jGFgeDILjEqrrPFtCWj+Pek9BpMqBt6yQDWxRb04SvVTqfmNjBIA7+g1igMJkL
GKVJp4ypnMokA9FNEIPV7jv+syZvmw9AuPrgeHBTJuJILVoOrlpvoRlokJb7rCW05PHrjYmqrI5+
THI2PLjsTAQm91AkHqr4orifS1XfkRMjHuLY3jJG2QZOVD/HY0/XfdOdNehus8bLHg0sE6UZZTC5
2Nb2zwj+zA8I9idW7t6zVMarrcVbYBrdPRIm6Cl4fsrO9A59hbJURkF2qjvgnbFDwKwzNZelsIyX
mwhu3dv+Tzt74hIEgw6z0iEMRErghKN+UnhM/kmRi+fMuKZpwiHRZedpzHCaIga/+oJrUfotar4F
O5mNW375dkxTriXMpI+xxW+dcg+leQVnibi6TQtuYI3RAqVFFs2vJoQRVFGdIZO7f34J5uA1kmiC
2cCK0BRkjHK57g0UrVQyfghakM0W0oVjzgLhLgLtTSJudBhHYnJwN2UoHlBDGKyBN/WQjwfiRQ4+
G6hHngomJDRPrItYuFcBAkJW+LvegndoaJ6PgU7w4M7QZ8zhB4VS91QncPrYNx1jOzVDe6ybD1IM
2Nn5Hli63qRCxOfUjNo/duliAKL+0Z5TfKVJSmbEDXXkaWvcu2QMbesqw73ZGc0mNeq/jDm645j7
9Qbt3nAfgynaOJi2duhAsPznZvXCxx8er/M8W8rYTC4P46T1xHOe5AdZVPaDxEG0ykw72CE4Mi8m
sKXBroKT8I+WPVsX9qz1eTHnfZA6yLJ87tDYsC6J1f9xCB96Zn+Gu6WZz/NSBqE1y+BAW4mtdnK/
5syztiIeH72Rl810G4aFCmOtN+gv9zbQaUsAEH5GLIAzg43zYIGs+0ZN9513sUzVnAZU0qhZqRwS
pmzIfV4opL8VTppdq6gSIS5INrF3aWMDcgMdFJqtuLMbxtIUDWxpSdHp//Q/qTMiKKfZe/D0dHBZ
Tl8GwEQr0d1XiQlLyXDRXkh4V12XPkCSmPdmXaIFwg1Mo3qVcwwVrGvoRhxy4ySgqSoJfhy7dB8H
DmEEY2wfkfSsRBuBbqLs3C6iH66p2Y0nOST3ZZX9LWK467PtU6HQMWMRnBEOtGKTIQcNHSs9qKpm
cp91XMKoAqzGZoM6+Tv0kiNq0oJ8vkXF2yrVe2LaUOBZWTFv/+Hw4+dqzj1sIvZwWDnRLBxrnxDG
OaIBxC/5WOrsxRFT8BwgD2U039qUy51mm28KBBQS8RrkS/QhE5O1EMPYTZ+GjdtrE/MeJcye0zUJ
O37HILz+BfuSnXrkKCtXm8kzsySJtx58opD51feciL4rUVv87hvNHu6fGsc3AQgQpsfaTSzWyWgb
1E+3/wPe+6bHLttvF48TfZTArQ2D+0oUIDE0lsijoGynaIjYEuFdHFL0LKbDWiKPQN0GsOtkW11w
lHTHwDJ5O8UBaoJ6NK2KWA67vzNBhGKww9e6WOlei+Za/w519tVP8JI9O0FgJNuTMcxYy/lRjqU7
bJne7uPa6N6dASmdsVhQ/x1O0zrW5VGrcmNWerhPxtTA459hHkeNk1owMI3luJgwaIKk8tayXqJj
FTHP7WxwNCT3LsdYe5hcF6a+vZ8xs2yZBmfY6UxqhD9li9Skn6o/rBDKMwqVZmswGD2nPDanTAhn
aw5t/YgF/eCr5qsHz/LdqEvOkf8shPsAcjW9m2T0GaEEPRB08WZUdY9zqe8OGej+cBjgIqRt6zGT
gIvgtKK7ahk0D55p/UXBLp9F1B0IF6m2Vtm4m7Tq/efhZ14cd+8lRbqSRvlSlXp5QXaAc6zqL4uR
V1u3W+L/T8CK/L+zTjyHRssl48kimy/4j6wTXjxDCN8v946JPbCxbyy4muF93ppN2PTzm7/E0KPt
+BGnPlXj0r1n1MNrfStSA4wAZ5pmtuB14QENwwyoUd0MEq4KZ/s/4R3/69/yzrt//Re//65q2oo4
6f/jt/+6pN9t1VW//X/d/tr/+WP//pf+tfuprn8YD/4//9BzpfjvP//Iv31Zvvv//unCP/2ff/vN
puzTfn7QXLuPP//N2Zlsx41j6/pVzso567IBCXJQk1CEGLLcSLblJidcttPJvu/59OejT9UqGSUG
74phylVEoNkbwMbftH3W/foJ4c9y/V/+//7j//z89ZWPc/Xzn3/8QMq0W7+Gh23xx7/+6e6vf/5h
4k/2/55//l//tnbxn3+8mb8V+bdG/T/8/NZ2//wDQ+F/UCcxMZIxLEcaq/f4+HP9F8/kH0xXWJ5l
YXUnVhPTomy6iPbcf9hCuo7Lv/P0yQHtj/9py379J+8f6NrxWCdZ52QF23X++PcPe/g/m5X/mzDG
4V///dy//ncDLQ1vRIn+OV/83U8EXtHUWDWX7cbJUAop0/xLhRNbvLO2V3Og/3i9/OfzimlQkVQh
FKEUP+MwqV4jqEByz2b0U45D4RndjmPP72Zy/2lFMUWJzFIOVSurNXDI6lnrdl+ivASHX7WgLs59
bS/2Q4emX7rTr61hU0LVnBK7dOqlPEeaB99wNI3qPoK/txyfrZ8XpkXx+P5Pl8zf56Xukgan5bk8
T2njDeeuN5z2bIul+qoNcP5W58rxJ2Se8KOWwTC3FqeD1VtFSXWnC7P5dPlnbHVzdSB/5jajAfgQ
QvT1eai4U9zYSQkfWyZzvmdVv7U+FNPiaOhsjDwkTnyhNSD36Bp/J1ntCtyltXLaWR4vN2J7a959
1oupAsceOVzZuNPxKFNFmfuO4zqgzrwZlx3DqpeHyvYUs6iu43JsR2WN1bMxvHPranywl8K8vzwR
W11QbBLLuMIyt1kRFE0sntIZ/pOfoBEuKFTDZvMvt7LVByUZ6KEXmY4blNTKuuF2qW1eObIifn/d
15VcgCxvAWkgqc68+vePtVHBM41k4zSny99XrKj/HTPYkPw+zwb8JzGz/58d3rNHDJ3sWb9rtDCw
TsDGwdCjJF5yAIFcSPHWhmpkalEEosWTsX5v5wiLnSiNwqrjPFBNh07rXE56euqEOz/x953+P79Q
SRtzXAIxlySqYHE1DE1LvY1OuI6LnNc6zSv/xPMkBMQRFLhCOxI8yAnVEHPZsXRf5/G/s7GtmmHb
AiExLEfrs1M2LofLQDwCB0BcfHaqe41S6/fLM7G1jpS00SMCmyZjAtmuDIv3uba6RQDYrNyrsq/t
KVkjjKslpRxXnTOEcrAMMYr8CQttdyfrbQSbq+SLbnT6CefZ+jzyhobotJ180GDR/+A0nu9ki60m
lGzRG2GTQSutzxrHeNByQLtu0eED9Z5EUl4Xzq6SNLKlkV4RudUZBaYYDpRt8WqR5jDLd+ZhqxdK
vmCz5ZISsD1glWy0J0BqWC4CdAYDmMZ68vnyatpqZf37s/SN5JuYM2lX69sfwpqj1hsub43jkL2d
WrQrdnaJdehfCA5XyR69N3cy6PTiLOS4UscMkXYfJEYQ8k3B+8N8E5j4Ht8CwwAiPGQUda9cC0pS
GCK9Nixg2mdniIuPMjbQquFqWHuoTYRIPlwexXVOXuqe+fsoAnscu8kasaBC1pAL/sx1UTuhNJhj
sIfe+UzZy+nmPy+3tpEBXCUDDEgLmwGPjee+rdziFFQt7POFUsTTdd9XMsCEp5wlSpNja8rBGjpn
W/4lMj10d0Zr4/dLJQXAfK+0oo6rc+x5MbAWBw0hJ8tOl3/9xjYglegvJ5RPGh0qyGgwJOAyQiNG
2QAYmHzKFrE45zRu7fVtPqnce9Qe3BnMlDfu7QMbESWVxFCYPD8YECDPWjV4XwJE/f5CFwLHk7xz
tZ29ZmsEldzgaGDd62bmTN6UI/r8OD3z8Cjl39cNoZIUCpAFurTy+uzGeADcoEQhvFMIHI6abRln
K4klhmIYBC6GD306p19l4Fg/Lje+EUtSSRXRFKdzLTho6IFh5kcApVF0TlKQN49xBYX1g4y6snx/
ubGtgVTSQ6WZYSCLjKUo8uU7lZPwSW8maEaXP7/O+Qt5QSp5Af0vLa6nrj532YxH8gT9HjkqBJbR
GanLp8yJ/csNbS06JSXkmP/0vNNWZxdlje5kTUOPqE5Zo8hGNW7pjtc1o2QGvHthbTQDw6WDr+xl
/dSB18J6KLuugfWy/nw7srIgQUCYyYeEg+SDoxvg7yxvyCN/Gbv0++VubEyLo6QIs6YSG/M0dOZZ
Ki+ejMjCsC0scx7mOshf8nbhuRakcCF4l7nc5MZCc5SskLuxWVoG53M9MYr3lFtxj9EH3E93VtrG
AvhlbfpsHwfqk/DkyB2mmrGwOKBDCOLCrZD+4U17EvbDdd1QMkOY8bzUBUaFnSL+oV7rQD/r6+rK
TqyD96wTZd7kvMYTjUj6WfeFBM5ZgdH4WM6wxC53YGuclIAPnC7m4YbrqlNgzIApW32yu/GD1sbd
7eUWtmZaifnIEG6tYbB1rib0ZRqJu1hTh8bO17d+vxLoAxGdD2HDBLSWdW+STbIMAhZi9Xun563f
r8R4pJm1lyOMcY7TqP6WA+UtodDExaerhsdWItyty5Zb78S5OZ/Ld6WtzafaQ+/zcPnzG6H9y3b6
2RJyFs2oTC6Y53ge/8auvESPrAUyPeHd2AVvCi16d7khYx2PF3K7rUT0XKSwGMqCeS6Sh8WMv7jB
fGu6zUObjq+rIcdFwvybTRRCLzLyO93bmBx73TSfdQ8py4B6i0flKolfeYn2fQHmcLlDGyvLVkK7
E22HKSQZJJIC8xIPSXwD1ddDw4vQTnyvv/KlIVPiu59AZYDXKUFLjb4Nc/DYWa0Dh9w7Vo6ov17u
yNYYKSHeldoARJ4xciMdhW6gr4e4zOvj5a9v9UEJb+kNcWNVHPXLGuF8DVlA9FKTI5MNO9qDnHS5
ma3ZUOK8QMR3wO6BGwWoP8TVeO19V3PDAI1v6H165XJSYl0Dzt0ix4PyotuczLFHZZzT/3WzLZRI
r63KlVFrMg/hu8pY7ovZOkA84o243ZmLjZn+ZYL+LBrw6BUDIJzqDG0bbhjw4WlA3d9pxvPlWdio
FPNa8Hu8uXYNDaJuyrOWLxqyoogEN2hPIn5bYAqBfcN7C+XCd26LpBtPTA48sM6D19tOny//gq0u
KgGPiZxtNEVJyHTVTNIv2/f9DATv8tc3sqVQYt6QUz+UGYsZqL/2LkxAGaDmwnsiyhMeiqrIzYiv
1TJB3bvc4FZ31r8/m7E56nE/irDnNVMDkweoaUl1gBzvXXnfF0rw242E5r2mGM/ptEMS2OWpjNGj
thN39K/rg5IBIqhFET7QlNVdBwHBJvcObVeEO4G/NSVK4Hc8tTYJOnl0YEk+5NAWgg7Oj1H3fjEX
39OVDnS5HxuZTCjBX1WThJXXMhfRTDoeF9B50hpfd6EInyYOFKfL7WzUfiwlD5RCj7xsnBgvpGDO
qPM1B+4qXwoBkLLzHpd6RtO27uydiNnInJZyuM/bwUJvEzR9FFcJKAk8Mmb8xdzxSau7oL1uEVjr
9D1byIs2pEMSMniTNrk34KbFnUv62Mk7G2FiKVHftSLC/5clRuzL26oq+zuvg7t+eUK2RkiJeoAl
g+UVJOawR/2wLxr7yI0oOkt32jtEbjWhxLmpQS+zDBLLLGLjtcP7wAOac3jlZWjOHy93Y2uQlFBH
ORUPsRkVo7aF5R1yzT0heNPuDBLMhpdPK5YS5xUvuq2VtsXZzLzicbBDWkr69Jzr7vLaTPsWyUsc
X70FKby6yJD9BJV8g5du/G1C/HC1bUUU8VjLBuhy2lgrWz23BKLlNcqsZeKuBOYuGD8ClcQnwk0B
ftlJ+kouVf+UxUgUBfow3ceZAHEiW/MHcJLmaWjG0Mbe3TJRTkDlAsU7L9FvcBsMeJHNtOFNbEaQ
OrJqkaiAhOiI3LgciF4VvYBwn/La9Qq+/vLKDNzynSHwYYTbg2wYmEjENo0u/wJuynoXjcGCU5ej
/Y2BKRI5eMo4j7OJav1JVGmGtKhENHqqu0/9MpXgdULTeZeOS/YUzvafaHrr38s0hh2NcsOf+Ry5
n80OmrXe2iEATOoSdgGanw5yCLS9AKfPUT9HadP5PDDp96Wjp3euk7k2V3JEEa1lMd8D1Eet33Cq
Jycx0YKItWmkRoXWM2R2nnJhI1nwgYXE9yF2EvvgOOhh4pvsIjGCnH3n/B1UoFXMPOlNBL5djB6s
JHAeRlG6t5ldRo/oieDNOMeW+yl3QKPdaZFXYpo+5MHPsoujvXrARoCs0Ifn+WNqhXAXUeVn1O2W
o1bI1UnPC0+W1nY756+tw4upZJHCSxGWbPUM9yhLs1/BBsR4YVlkVvt6OBk8jgG3tO7MHt9AP3ED
KM/loo3TOZrLiTWL8uVi7fyYNdm/cPS3lG2taicrNcGsn/HJ7T52hRm/pYD5LRgbmN2xjiVSNaL5
CA2k9t4GDfpuO7vcxkBbyi43Uzoo8Gkuz3gF63BewhrYG9TFPMnanWy90YSpbHB2MQJcTuPyvLRd
ja5caM5Hi5fOr26L2vN1/TCVba1tdEgDVlpACkVm1oQq9Ffo5TgsIymz90qzkVHNtYPPNjW0121t
MEV2XpxeNxF4kj2yRL1bfb0qY5vKroCLUjwgEIVYiO6mcHBc1DoiAKaXv76xxExlP5jRSB7lbKaA
sO3Pgbm634xefezcML8xs1XoLtP723b9zyyBdHK51a0xU3aJQGhxhypkdkaULYTQNze+jaTUzi60
poMXwsZUwgYel+bURg86BQ/RCTBa0v0Vj7XxGNWWgCs2okNVQxMfd8Zwaykr0aIF9ZRZ5tKexZTq
CSqT9eBiSpa6+KyjQ/LpqjH7hdV7ts4MOx6BD0btGZEn+z7IZPawepx+v/z1Nb29MGaGEilRJibb
9SI88ewQHZcB/Da2sSl+RGmfSJwjqwS5oMttbVWBDCWPF2AOceTMNHjaJnJzVsVzHErCSxZ9m7Lo
CaX52ykuq7ue0+4ousfLzW4sOkPJ7IsBPy0qp4ArQYYqcIh0fB27zU6nNhbBLwjIs+lJ7daLMfRt
zjrcG5TXcze0T5DPPexr8iAod5rZHDs1HVRo6Hhx1ZwFZOj7EfnF+hs8xqi6d2F9BGjWUwG+zXDD
wscthtx7N6GvlDz00dQsOz9iXRQvLJZfh79nfa0c+Ek8zJXnotHaP+NlyfSDrKPwhGIwdYVV3yd1
nO4Wao2YdoJ6a/as39OsxrkV5eM2Ood1LT4iaIWik7cXW1urX81HZWxxnasj2CkooaZwsY8QjuJT
z4N7rHmfLy/ArSWi5CW7jXtbNlZ4TmEEC+xKou4rVNVRHMsgF6+ua0RJRm7X2yZVAs8XcUkbdWYh
rg09B7Xc8ni5iY2p0JWt2xhh0KHx7OEcXwyfHMvSYIt7cme/25gLXclEUx6YUmhp4AfSsL8MJaAj
zv0mVIoRrz7U/CmwVjs92ZgRXUlEXu0Mqavprl8XsYO2EadfDaQ5nhwIxl8erI3NSIWzGhZQhq6C
7DrpgR3/lAOP569AHhWjr+kFZPOaSn5/N42cTa5rce3ss+hs8zBNam9APkbD27JoEWA5QB0CNYDq
L3sSvor4ZVqeg2v85Ra3FsT692ctQpKIsshONL9NAfRg9DJ01U2O6J+xs8NuNaAEf9RMAUpXJGy8
E2A+CnBoKb59db7sNLC1EJQEgK+U2WAVEvhgZzu4aCmMi6if7t1kuDKB6Ur017ZZJtOcM0g1Tszt
MBvHxDX3ABwvj5BQEaWQ8KWje/BtINB/xs6JDc4Zi52K59bHlZBchikeTTEXZw2y1Dt7Hlc3MU/u
jP3W15UgTHntwQWSkoEmE6R+PN07d51h7KzNDQwmu+LvixMpktzWA+zX+9DJv3RSEzd4P04HLwWN
HdWcBWc5gW20oHo5lWHel0vmvZLJkJw7N27O8ZRiTe8hwhDOOznh5RQnVgj983ixaltHnM3Nz5QP
PYJTBuP3zozDx9RInZ9DGKfOzk798roWKgDVRaoJ2VeKMBXioTdRGLhvpG4IfHjj4KrHYaFyRBCc
8TRgNJR4BH4bPP53r7NRNz+GIa4al/PLVi+U6KQoA9iAzHkWI4WYTjoFUOBMP6PB3+9MydYiVKIz
MEfdhfCAEWkBDOS2yBBUgapfoM57uQ9bc67sy3nT22if0ABWt4hGDI511jgu3VRYWr7LSrjMl9vZ
6IgKFU1i2IK5FqDTnDYIncJ+HWvU79E02xmpjclYSSPPF2+JeXrvRNDFhsXB4SRC1avPpEElN0dz
7XInttpQUgL1rcpxsiA+B3NS3Pa60LOjNs72jJar43y7rpF1pp7tWrIJJSW9gBkxyghchlMk8dGU
q9OjFbqWPF5uZmtC1j4+a0bUQExMvCTPuH+gGo5KBuYL0r1yNtZWn309dUQWlui8nG03cV938L3f
cU80HrOkdr5c1wFl8zUHb0LLgCbgJn7DAS0+hLV4c923lcjOYM05pszxA2vb6sGdXOT8UE+7LjWp
mM9xArnYNk7MXo4nAApl6MJhp6bBwvYSA3+j6zqhhHYSCjxbKi0+O3qE2n7qujgwFZrl7j3ZbuSO
/8J+TiNGPLYbnYNQfPPapcWYKXktpuntOEzmzlbxciUIitfvKwmFG9edIaXQC+vtYow/xwI7U2we
jrVrfG41Ux7C5IPQlo+XR20jxlXIZ5UOXF6jlQ6KSHOGyqlh3esi7P7U5+E6WL6Qaojrtpk1Gq80
04KpyxIs0jcad7m73IONyJZKZE9mAqV2DBF2KA3tbCBFd+bh2doZn635UCI71KQROlnIC9NSe7hP
TKh0vIqjXnzvDCDGiPBG8SOiFN6fc27oODLOLsX68+WubU2OEvMdYvgVImnhGUnW6c5sBu2xG4b4
vggT+XS5iXVd/XcRQagwT8NqBhvZ3QjoTHdqXPmzmHDjCefum4dC3mFOqGYLdMKvC1KpbPDYygNq
oShz5iUEeVoD8Udvhr985eeVHFBmmqXLjBWgicS7t5GaxuUqKHdwUy9fIn/RMZ9n+SmoETusyvCc
p8ZDM+UPdotBbqhbX6JFfi5asdPOxrSrGM/KmTq0C6iDlJpTYinadAc9oA4Cm7zeGaitJpStPe/n
LsaEgut9AULj4Hh58DaqNQwV8OFprStbUQK/EcJEvLul1KLr9VnOZYu6n5fjSdLPWbtzgNiIf2ft
4rO9FyH4arAcdGBsC5u7pa1fW+N8HWpYOEr4S56z8UrsNZ9XKLyza+T7c4G15BzsxN/Wr1dCHGGS
wUlcGjDbEp10Q29whZjq646hjvn72DRZNQ5GomE2FNfxa2ta9LsaD5ydvWrrtyvBnE9htkDe8vy+
y/Hps2cHwAdGLpcz09bXlVhGUNfmpagIz1ZX/u2WGTaljrFXO934uArlNBO8uGet1XwctCO/ChAt
kTqijpd/+kZ0qUhOq8aVEGcXNHuQOQZxhd5GfdTyiLttF8l872FyqxNKEPM4uIywaKhlOBbCvmhS
nUq0ka47FKp4zR5Or+UliFvJJElOQeeF/pibxVUFUqFCNg136rBoDkhATc2hwB6SbkLOph5MPDvZ
FnaW6NZMrEP3LDmE+GgOUUeec2b5dzjgy2FWxpsKZdidFLc1B0r8MrM4JddY6zQJ4hxGh20Xpn7X
EemErcRvXCRDrVU8ljQODh+p6NFms70KeUOre7i8Vrc6oASxXDo3ixNkrsdqpD49VJ/buTOuHH4l
hssKL60G0W2/NsInA5klgYYk4rbfL//2jdlVYZpBXwJk8rLwjLwIbjpgGu85gy3naZj3sNJbTSjn
cW8uu2VVjPKtfnmM5uKVju1khgTRdetHRWnixpo6VhwjIYfa9OuyymesipvVF+HyEG1Mr1C24BoP
VGgp7I51OtmfkFyy33c1Dn3XfX0dtWfhVQhE5aYI5bioWcLXMsdHM+qBFF/++saFS6x9evb13J3H
eZrYG7UCqw0AQjwKVXK6QSSmCI1yJxNtjZASwWZhitGIcR2ukTEA+V4l9SGMZ3w6L/di6/vm770w
UySB8rxhhy/S+C6I0zfjEse3lz++NURK9MYTo40BpObj0Dce8HgEXxU4jwMZ6QZpjS+XW9kKAiWM
zcpNNKzU10Wkd1/LysjaN20eme5rm6vPHuNsY6BUsGWSVdYwoorqZ2SLmxEdbEqlctqZ5o3Du4qt
dDwE8+D8MFJ2J+5sFMcf6xgLKkTIT3hnpU+14QY7B/iNS5WKsLRzJJnxPlsd0+P4WGlp88oDx3Qn
qYKfHKMY71B8mRG6LqydQNxYByrqci5IhfjeBb6wnfe2xVtTl4W3mGY9xJ7YQ91uTZAS7ajQ6KmX
8yZoujHia70RHzP0z3aW8tbX178/i3YLK84Mp3bNHzrkcJMWc2CcpK2dI9nW15UoL8egRiW94+tN
Jf3Agfg1ZFb29nKAbH1diXEALk3l1jy9WUVoTz4V5QKTORnIZKfIsQE4ECoILUSEIkLZmX0oGL72
pfe587BR8jQcLMb5LBDIOlajiQRo8koPpr8vd2srZpS4r8e69JYo0Hx4W2UDRBXazqsuTJFnTvJI
4AxlSwuDy9mezJ2ObqQaFZDWefgTF/Go+ZE5dA9IKY5nXWj1eyNv9vgpG7GiwtGsLrYWSpAexh4Z
ZtJ2Z2J1nAet8xXtSevtWCzNzvhtvXqpUMnaxXUiWTg9lHrtRO/r2WzSExh/zNUrvc4fAg3t6Lsy
LSqMvUZZ5YcWhcAJPzOI/36Y8wZ2mtNCH96HqGhib+VEWE2BM9lFTW2sXBWOEyAOOpbS9nxsq7CP
MTBBYi/fIxRuzKYKx5nmDtPjYBUvtfrXWhfdY+3wasbS7PL63PjxKkq0aWeKpSFeOTnA/z8b9Oax
MpVd+eny5zdqfyqmEJX70MChxfO7UD+JRXxvpMYDRfIxWVZ7VCN47Iq5eqvFw3WVchVkKLATGCJR
B35rFR+WaHrrePXbscb553KHtsZLSYIW7+h5lXeeH3rwjEx7yXxN89qdr29MtqkkwRpweRuCaven
pcaD2H10Mu2Rm/VegX/r+8pZB8Uue5wxzPCDOnuPoOKdhrS7HdQ7wbr1eSXZjXEHxN1NOacFvbNa
hCWIHPXYONXVdQgNoYIHnXGIpw6DV4T62x+xyUJymp3jzcavV5GD3WDZet+TabTAtU4SI4vzIArs
zWcv3FmdG3lTxQuWA3p0gV5wGR0j+dEe9fhsSc17wFr5OwLPe4/lG5uOsS7e5+eAMsjaogINFOqh
cZpqDP2AcpZYAMbdyUxgdJphv7evbkSEoUSEG0VBLZqK4mEVGV9NS+bf6ziQO4eOrUlRIiIJWt7p
TBgCNlTqI0rTyw21xNJfcLk6XRXSvwD0z0bLkyHWZWPg+pVwqo8CY7x3OlUh//LXt+ZCiQnTEcVY
aKyqZqkR66j6wjtPYdNSxQ2HY4qxBqbJs9R2MsjGbKiQtlwz+zQfCMHQcWa/mSoyYCbKnaH6FQsv
vHWomLZ44BF4DLFe73RsTDE+zew7LNKnn0vKm8FtEs4Ppl6dnNmIHzyrluGdGQVYwk/ebEY+pLYf
EteB5nVSYaLtaYaD1Z4j+u64LA2mY23rip2furFwVERcghVvX0256/NMGn8e68T7AJS1pVDf4h1z
eW632ljD/NnKmSYNpfJYBn4ei/7WE719mEQxnGptF1O01cT692dNYOUWJuMyEMpjHN+EXvi2GeXf
ZpjsHLs3MpKupIrUFdVi44LtiyY8DRnOpBRQlkM6DI89ggzHywO1tSqVHJEOxhK4CUUOaeDdkdpT
edJju7657utKjhg6mRj4HAU+pQ7OEnmofwh0Wb+//PWNAFbhbryvFzKoeg8Xq+TGRm34EIeOPExy
mQ8xF6HWCD9dbmlrlJRUId3QivOJtC2ROP2mx2GHX0sUfLjm65YKrOtFOWqIodKP0P1k29X0rg/c
6OPlj7+8jCxVorFC/VvPDbZlJzLv52J8bVnmfQ/vbAzEHrTx5eGxvHWCnoVC62il5s4cvXAENG8l
8ldvpqW3ny73YOvrSiyjAWOaesLRy7NE6udJVB2qKvBOl7/+chhbKlBuWgbNFlUPlDUYus8WepPf
zKXX7utGwzzsujbWnj0bHy0uF6cdPRfvoCa7K3Mc0ya77LGKQa/+uibUOM6DuSgL26VWlr1Ctfwk
jOyrzOudUdqaAyWQR2HY1Ygli59hynUfZl12F1SpvnMv3lqjyuHXhQpSOymHL4l89asJRdQ3IwpN
d7kxA3ahkOTtbPlbk63E8ZjwjCq1nJJu2H7LR9zbdf01ZJc9EPHLlypLRcb1ODsiX5ySTauqKG8W
G/j6Ia5tWfhFlXreDXS72L5jfvTmNoBlgAF8UVFruLwINmZJVWnC60zYxhThLWhyuvTyWXudYzDz
cN3XldeCOvCsNImE9FcU5rHGJAC/mtTY2bE31oCK+fOcgHJCg/1biHfgIW8l15Spw6TFmT5OlBev
6oOqDqn1+PgF2oLiflM138ZuXs76Msw795StPiiZKp+MKZYuQSi07C5MJkyypHb2MhhIoYiug3ni
LP57NpkHzcxFyquKGRbvmtF7wvP4bRWYH/sM4N9146RmrMgZPLOhXC1yrz6VdeD4jdc0O0ebjXXq
KslqKZ3FaIKWZFWHE0/guXmKnPjTdT9dSVUQeEYnNzvpD2Pe4o+Qx1kC8AOBzuuiTIX8heMw44rX
u340TAHuNG3tR3nafbzu5yspqtKyZljM2vV7zAZf2+lSnJzBuE4d1VJhflQ3pzCVoBrGqIxvk3jA
8aPFpveq367i+3CJbHvPYV7tBjMdp61Mf9V33Xl42IguFc3XFqiPN27o+lhTPViZMRzaxnsjZNrf
zI739bouqCEsWk4bWS39OmiTz0YVWY9jX1U7SW5j/1HhfI1F7QJ3dQcuvTbhxhA1Rw0c5GoV1exs
cRuxpco0mnqvj5UekeFa12pxAp+iT04eA3+8boCU2NVb7o6tsBzfHac+xP8RB8cD+MdmZ/1vDZES
vlYQGVLgw4wXU29/XUQpznPqhnfVtISPl7uw1YRy3OjCrhZwIdhq2Hs/9CLG5wdPuyMuqXvI061Z
UKK4lMKLXYsLA7bU9SEZ2xb3s2qv8rzxdVW0cCjIbO26A1ihPHFx+NO09XlnfjeiTBUsFNiXZcnE
zXnMuz7Ed9qM7mJj6P1y6vD88bAiv2oWVGjbEPbpold0giL3eZ7kCQ/er15ufb/8+a0xWv/+7Myd
BhijdenC1RPh0E954SbJbeeaTbaz16+nnv+ut1iOEgftUmSjllCbcqR51DR8x93pR71kX3mzPmfu
jJmrceXBSwkJIwkbYKWOpGhopfnB0hqMguYi0vUrp0IJCIkbUpyX3E/qyagPQ5T7s+GepsC5Lqk6
SjSIySrGfpZEw0Q95hh5HagoBH7Fdc4Ulop469PGzbrG5eAlh+KAq7y8ibx+TxxrI1+oiLfUAiXj
hgQzj93RTe+mX2Ydqzao4zvjvxFzqmRha/VJhWmd61tSvJ+KdrgtUOgvO8e602Z9Z+/ZCAgV8lan
HToSuNf53aJBomogqekBphOXw+3Xm9oL8aBi3oJxdrI8GHl4TL0oRB7PRtNpCuVcHRwDxZ57Fzey
14CWJcrvhYu6RFFnzqeq8rTmb+gN5pdwrJB+DYRb3SUgYX4I0XjGyfXG/DqejKUqa8H7HTsXhwff
1cYFE2ThTodxGsc9fsPGEKsgjzkVztJYiU2ZCGP1g6vP9tc+M3L9dHmQtxaiktPqvLeGfMEvrCjh
pR4l84e/l104/aGWOIrsbAEb3bCV1GYjCjhB6aJcgUXnU2CZw9d8wUD9uk4o2cxtqP2GoUms1tFb
lgwFOyu+j+Lu/eXvb/16JZm186w5VVu4vp7NDpofTv4JD2RrJ+1vfV1JZS7mM4YOXsiPMG/zbjwv
CcebapSLtxNIGw2osL+4d8ysQmzHp/zk/eRgOH90C2t4ujw4GytIVWbMEjku6Ep6fjW71StrrPXT
kOTACwPXue6KrYL+AmR24CdElOuCNOwg9ADMxh8S1/TrlqeK+ptN3uQ8OPt+iSKKLyecHYo83lO/
2Bqh9e/Pzg1hLb00wO7ZL1NMqEOLSwamn9Ge+ObLNWtLhf15emb2Ui9s3yiXOyfwqpsoM33Z1K+i
vA2PUTVed8hVBRetqJjCIdBsH9r86Ocajx+pEPq71l7qKxeTEsn5mGhLnDVs62M2PNmDZqSHLK49
jGaWSftyecV6L5+zhBLOWbtIK4pG6WPXaN/hbyx+ml3T6jfVIE+a18GlHj/A7AoOY5knt5cb3QhC
FU+HhwNYFJdGdTnxOGvV3Y2lVXvP2RtdUhF0tajFZK5Qs874FGQLUlHd2YsobQ/ihLT5UXK1bYxd
jObGilbhc9lsJnOLj6IvBA4Ph6EbkRTVGpmjlirFTlbfGjElbJYeF+hwgowhymy4jd22OduVOf55
eT6MdUm9cLqw1mafRaXLM7AYXNfxy7k/9LZ+O4/5TZt9m7PugLfmwe3FfWdWd0vTHsqwec2z1nUw
dctSdsN84Ro3JnJtejZ4JbC8Aw4WiFi1TXDlclMCyZnjrGpc4fgI6uOLLKy/gtS7TjUIs73fhy7u
rLq0Otxr+zyrT6hitjfNEGQHNpWd+8nWelb2xGoqxdyhuORbdnCow+wWv93qUNq4Mpo63jvTW29x
j7G1V4LYWg0qjo6DY9dEGPr61K9Sx89SvShPSR9X1cFatCm5iTGJDw5plXgLYvtNOWGTusCXc/S8
fBpTM4F0NurBfBVUC4WT34c447Kfw7Sn5OgA7sMpNLrh6rmn2bkRWirOzoZyAUoucvx6bG7Z6D6l
ot0pqW192vn9h0Mr9obFplaaOdN8QuxouGnbcQ+//UsN7YWoVTFmjl7Us1g4isFhc/uTO6d5+BXN
PwRcXNR/60Mfa8aDE8aNdgikCII7zIDkeNCjRpcHzdF07QavLsM+xktrGrdN5KFPl8am3b1qlnn6
rluuPGqm82AHHeagC6fU8mZEYtI5XU48G7lTBa01MYAyLXZtv2zqsxFkn+Jpig6lae+t5a0ZULJL
XErd8RKxNtD/MJjmAzWR6whClgpaS9dSXbg4NjpHLfqE7o98CT94hvvj8uBs/XYls2Syw9G14Vo/
uHYLb7cZj1qm7xGr1zX40uJRsgpVQNOQTeP42EJ07ygOpdFhQlL2WCKxdprz0Lsu+6rANTtuE7nY
kpPSIMzvNa+P+k1qhazJy8OkWN3+2wDPUuFr8ETBxCJl4YcmFpcnzS767MYA0fnRQC3lbT5ls7jP
8q7oPmtNnISnbDGLt4lD5jriGoK0ig1IZ8YxaXa1mw5H6eKAX+SAu3UV5S5SqRyJj3grtQ4GI/O4
R3DamAEVE6dFZhiLwLb9ros/rYt/XT4yHOpDlAzX3adUiO4UBssSF6b0U4hBC35PjtnfCFPr9rwN
NhapitItrcEDuEm9uu0EQr6ceO6yyLR2tr6tr69/f3Yu8dIhxMRFt/2F0iKydF7xCr3d5MoHXRXB
N6Ptx1a33jb1JPwxVg01LWrJ+p7qw0Z6+7XBPvv5kqXUDeNks2cJeRjrFT+QSe9gBPqVb0Iqhg9x
afhGTuf4AX7d1mFElehrVAXpdU+JvygFz3owS5z30rZjAvKwvrOi/+XsPZbrxtmu0StCFYnAMGXY
ScGWZMluT1i2bJNgAEgCYMDV/0tn9H77tFpVHnWV3ZZIAnjwhBWEzePIqg9Qoe8s7zVmb4SnUrBZ
I0BgY/biN9ufsOB/h71CGvl/Nw+c53oFXDE/jiFvioqkokh88JeF7DXMLjHwpLEKe4dBrq+BUnU7
1BnVStaXTrjoz38Ht3d20LX2HEDwHow7zMscnZYnXsfBY0x3+Qqhu1p9cAm/fY9/uQmCt9/9P2sM
JUiAuTsEaDia/0Ay10MxNNDQCvZDx5HZNeK3S2v5zcVruHzwO99b+auDDTAcxuy4m49r2jRTPoRQ
AEfKPPPf//3d3omtwdW9T5ZJodbHJBCeh1OSzc4IlnPv019RrPmXHSCFl//+TW9f6d++3lVxAVot
aqVmRlOyk/ZeIqP5HgFJ+1h1kfq7Q3gNxOtEFFfTSDETJJE7C/T0MFoLuw8mmu+9wFUioJLR7ENA
8QKrEnPeLGt1D3Gz5HuCXP+DO/rftxi9huCBfiIjuIYKLHcbg8ge1f5PoynnmfDjHp9rX/fV3Trj
QTIPaNJHVtD/vg3oNTqvT1qGjbUjfNX8UzTqe9vHhceliHy4rfP/3gH/vpfpNTwP9oBJKtWKnlMU
pp/Y4Phh7MVHcN73fvrbq/3P6Uw5H7CTkcF6Fza3Ca/Dk2tE98E5/Pd+Gb2G5zVm2BalQnbcVexy
B53RS8TT8AD7bFfONq0OaVK1f3VU6LWUHeNRuyuIsgM6MvZ73jRSbwV0SCUEdgHL+Miq6N83NL2W
s4PKmIN4fc2OCQ7jm+7GE+v6Ppdb8lfnkV5bHve8Fr6tF3achdzPYytHmODwj9TZ3lvwq7S/6qst
dKHix0B346FbACKP12A6/N1mvTrtI3T34dXb8+MbZXLKqFzCLxvMjj8i8rzz9NcQvW6E2Cup8fMb
9sh9PNxzn+i/6gPQawwbUBAmbOoWaea8REAe8d/mzej4rz7MNXQNDW8oAM3IdFbp25uwkxJceh19
8OjvnLPk6hQvettCtaAvHRg9+LytOp8AvaY9DgPnuzjEgU2/Ngu1P//7dd4hLNBrGFtVRdL5MGHH
zkmdANfuoMyAJitZsrd+1Z3TyQD7AQqLRlOMzMECA6qssAsqtHR8yTjcCExJG9RKWbrSaM/bCILl
SAxmWMlWbQClJ7BG2SUZbPP7vx/6nc0TX9/aclZoZcB6HiQhW+5VIIp+mP5O8gQWvv83kjYtlJbg
18qOa4xBX7aNqrNZpNv978oJeo27Mz3GVEOwIvDYdi6m0PCcKLUVf/VxkqtEg7acaC+wYfxKlxNI
kcODGLq/M8eh16i7fk1i6EYF9Ahtm6mAOYe9KI/xSde3H4mtvZMEJFehZx1R9E+aU7Txuk+74wCZ
UXkXzeZLpYAhHPhCD+OH8/h3boFrKB5zgCFFsWJHCOqw8+oIzbeKD6cEb/VB5vR2eP//qR+9xuMt
LSYnMxTjAT5Ohzjnqhu/pkGlp5ypFgKCPIjMR5fae7/rLbD8TxpgIKFj3MDCoxK9K5JgEHkw0P2O
wQbhZ7Kw/YNd9t5nuwpUUW2rdqtiejTeW4wwoCxisyQ1DctH25vl76LtNVIPhvF2MW/bbcWI9wTv
japogC354CXeTvS/Lczbn//PxxpcAAKWYcGRDEmSNzyKC6zNR+Dd95bi6iD2ZqtNhBH+EfZXCoIi
+4MJlrWAWwQGpR+JwL/3CldZQE/62MDWh6Lw3vgz2Ps6jyumn/8qlsRXR3FPmo4POgiP0dwuzyPv
27tuGz5yinvnsrvGyS8q6TavTXhM0llmfrToMlpDKpcRUwdfgmZaFhDUSfUBVfKdb3WteScZFXu7
rPh96wpIAndDjjGz/WDg/s5yX6MBV8HhQtna8NhZ2ZeQebuZenFYRbNncQwI6F+tyDUucLd1kvTb
GB4nUk9PO3yNPwmzftQjfedUX4MBZx2jbBnwDnu/y7tNkuQm0OE+ZGAV/R36B/TO/3voPFgXG1xt
KNLumj/Ws+3vxojSH3/3fa5Sg8Yly4i8JTjCor0/DOh1FWHTfeSH8N73uTrSDJd2GEdJcNyM8oc+
TXuTLfNeXWA2ApLE373C9ZHeE2iThS44rn1YFRH80248X/7OO49egwBjMdcG6IAQTEM+fq2JV8+g
633YKn3nC11DAJNVC73oCmdMrDO8yYQpVpjBgQTYBh+UVf8+56TXOMBYtChs1YolJmP8rJGT5tsy
1VlE1uWGSKZguRZ0FzMu3bNj+0dI0/fe7OpmjUlfj3JALJTw8aDZPE3iZ7qHtsk3mNdt5X8v/jtR
5Boe2HBDash/4Ura2X4Ow1WWBOyVw+rruVSLdR80/N+Jvdc4QS/bEOUECY5hB4vGkx9gdAviuHJd
WblYTSV0CVoKQeC3FPW/X+2d8CuuDn4HZbxlVCo4SjhqonUENS/rmvnwdz/96uD7OF6SoH4T/99M
/UkbEr70+75+sOfee/arg+/kUEMHTtJjGLu5nETzE7ac/oMP896aXx14MU3UgP+LM6Pj8bgFJD0N
qvPgJcbJPUSk/k4wHmD0/xt5JwUmAh1qepwHjv7ZtOs3KfSPGt1M/H8FzL/kU9egOZKoYICOLz1u
rK7/BHwV6Kkmdm97B7GL3nSf5IR2wlls3bJl27zvKHEnIv1TpUy/FHtTzcEnscYpzfdZDUsJDdcN
8D5UxFUORRS4RrRGTOZrCt5mkEV7y5ciIK7NNkgr2KYJcp6AS7C2/5h5v6niarhZU1Y9JMztD/BS
Mrma4yXXS7NlczJ1uNjGMCPJuGag5Fw2af4Jp2DLVFp3edcsUx6J/XXsCCwUZ75eIp9qQPL1Hfo6
W5FijFVUXXVauWsy0pEpiwZdwU4tpqVK4eKo9z7XQOMuRn3VIiCHrht/LWzdIHXfgZNI6ge5+t9q
qt6M8cIXsc+/4XL5Vdjg2dI1yjvqfLYEds3DgEe5tuutMhQybCEfDgQEaEHhfwuYr8rrVlwWTT5H
DZsLtUSf4bhqs7md790UPnaheO5HaI0IiiS0HyORz/EEM+YoWPNa7z99vU0XEmzfElAkyziFWacN
1XPSdy9N2n1a8Pcl7FbnYqPbchytSvOp35nKut3BqI50OmNy3V9qa+ix5rhR2trdbZV4quRGzg20
jNHDZxmupIc2dX0Gke5nBSvUXPukxlR1mookFiQzy0wOut5ftYM6tOSBzlwQWSBY6otLN5nJGAJx
hv1sRbVC3p3+1hV/CPgg7ol2F2RIEspkDOAPyX4HlEzQWOn7o13Sm2rcLr1LL3D2fhW9/0UMP8/d
wI4bt0kmox4O35WnxYbENAO3SeMV9ZLPTfdjbpOwcAvfs6mCSh18i9rzEEM3HY19cYIhy3BpNtMU
oZRbyVj3TyybW6NMkkU2FJkQsOHgtPmzNrzLWtrXD64eHyEO1QKDKIass/GUaQyhs7idfkGhaS/s
2C9l3AfPY7xsOZZtg9Fm57I91dtpM67CgNAkBXN9X4Qo7TLb2hcq3NNUzZ8ECQHptejR4hwlmOUC
MOGS5qmGxyPG06YrhIcmdgBx4GPt7VMIWbFMz1Cr042fsjEO7S3f5zscqt/xGJziOk7y+Y3iv8C2
KQtYSkti1JJRZb/0fED9FI6vTogf4G6hLeSEziGGCr1hilV0dfLPogZTqqALyxEtilzyRmd87b5P
NIVfLHHotEw+M+FgcejUb65R5wFFfD/z8GHpExhuLv6814vK07i7FTw9QCymu/EzrXPB0JmsFnKz
N70/zd586kzz6Al/9BGODQb/6qgJAl4wqV9h7Rggw2o+aJMgt9UiF7FNDyRqXBGS1udrD/TSONYk
j3r/aunSZeRNMB/mJ5/tFDzLOH0Y6W7LAb6TWYPwlLsAoJHVAP1tassPUaV/mXltgVmdgY0ZpYBv
Gl/yHionmXeqzukO5m5Cd3pio2wKvfPmYHe35yEsBs5TGM1w/tyDnAz8foiaJuuj+FXv0YudKrBP
INSNneJctkBc5hhyiMKmySaf0E4Sl9ERI7M5AHVkZGnwNQR69utctXAtDasQ+iPzNMuHFK6PPBej
od+k6FsDtJSN7naTzBfpWHswgJI8zhOijQvssOQxRw87j6H43GQLieoDjn+95yxYyEu7wI47rtlc
YxnofOzDjZ9GKMtegkkHJwOrksPCWo4bJ8JTVN75S7e9ecVXIQLoBgjFOeLcPom9m+c8rcA1o4BI
ovM27vo2GGf0GmUtJM/YCoxSBnXa9D5wqvvjm0bc2BGYjczoWB81DCYLjl8rMxex5kY4Kk+LpbHL
QpTknwnj4T9Ds5gb4PaHP2kz1Q9zMoqnsE5aDy/sMHyoU7PfK4ZsNk/EODzwpCa/+L4uX2q1xljd
hHwSXnbHFTYsNe440d6YHRDuTI1qv4vnzui7EYZcsOIR0UAySxm7TWO7ngyTW3+oiWGn1Nv9RJ3x
X5Ykdc8W9se3ZAcpPoPpYxtlQ71VxUzfvCzGXfihnGky/Y6hdO6yRm4jtPN3iAxurnoib/xXRIj7
ZhWvkwUEZZjMkId92majHV/3alofu3EDJYQZl9EgmD+P8HK7QCfoDkzLPWN0OyYR/Vr17CnBBsog
/jfj8sI7wSlNFaObXgiVtIDEDXreBvtPJOqbb8irx0a64bV5cK0Ccgqizl+6oMImiWJ5gQdHlcEK
h5ZjEAbZsIMsgTD+KLr4Ugn6AualOyQD1JLlrvaLNPGYTatoczPBXrefMJMHmXtD2JXzZ+CneSGA
cc1x5f0wrfzUEXStozkecwCFw5udz7D8TCKfM6EfWg1Dy0FPAMErDKvqKbgXEdW4y3FYJ/hcnnXc
31vYkoLLUX3ZrBhgWE1LjhZ/Yd0ocIEvc0693DNq1KupU9Bd96jN3b4sCOqDxf2PIqQn5jgwLXMd
TSSDkep9722dV11PcozMSeZT8NMGzZ5lv5vcB0gvtNuGs26mH5gMw5CqxsBzQHaS7cwe1wiJ/5QY
n0shknyFAVoBvPKXcQe3vO09dMOC/kciF1hGa1uXYxu+QAS2y5ow7IEtVrxYxarQLE2XfCDzd1uF
vyAdUGem2/cinckpEmMCp/muLWwLJCB0CV8GaCNluqePQcj0BcQKwEet2O+ioU9w07J2h1iQ+lrH
dsCrzfGh2dh6GPXYPXHgWzNvt+NQq+Cw4H4DxqS6W4BK/b2tfs5wyQcnABOaA6FjdJjmXpyqhhL0
8MFpSaNk6PPEjPGhDiw8GeGkUxfw2JYtovzejg+6IzgXk1wxohvgJdDdCc3UfErAWz9I/3ZcUBe+
OZ3vtfjMtmAawRmAmmQuOhM/YpMtBaUmObM0fCvdpfq1+Kk9R43yJyBR93Jf6/lHEDVjHuvEfU4W
zi60kslpl16fp1T4p4BR/snQTT9W8OltM2oF+VlJox+3kFf30OWMDiSdmm8KXNkT3DKrR7ju2sKi
3/GpShv1G1oHTTk0k79LUmZvILlYQ1FowrhZVcOYV0Gb9tlMV0SIMfFPmnEouSVquFn2ZTW4lmEj
vvogvQnqKjhC2GctV4gvP+y7XAuX9p4jMk7uDnudfjN1Z77UI/KbsW+RibdsBTVvH3GEo+alDef2
yfqelsOyJ2DHsj7HqiDvaxW6YrPR7CYhXhxsJ0Js2X27q81YFY5F6nkJZXLptWhklogGHBbc5Le6
lqM8eKa7om7rJGdxRXMQNNsCGmL1AWJQAiNv6krqO3YeUjqWsrE/xopUr8pt22u/1vhONaNlBHPa
n2m0pp9SdASxM1z3bOFX8zgP3XxI0kqXXaqao7TdWLyt852ChRcyi1gBIFqRk9ma6dRPDiw2PkNm
h0XrBQzmHsmOB4QVQ/Kygb1pjpRnK+Zx4C8s8NHNgrNbJIbp+3GxUyGJXTGHGMLPFkj93LwJ0rlu
jYETjGjh4og8pLGITr3FFCrzKkXIrKuKvhhp0+kEQR64vtvIriVMfXsJJ9N47LK0McHXyELNKPMg
kN61bUwuQ9D2YB2OwZrRaqk/t34VD5ggu198s8HLGgp2029h9WOjVfiVyiANX6SoNRq+e0/hAGB2
Sb7HHT7mYQr3SuWEGEu/t2nY74Xc0uZnE+plvJPhOI6l3sEShDIxVP1y2QjyDTavVY/6pO6+StYR
8CBqNG0u4SJIX8raqSpDss54wbrabRds8366sATmozmdVSOCbGRV+4cDnINQTjowDvsmlvsJ9pMB
z0wq5qYwOxj3yFPpOJVrmIIB0emmzh13Ez3BvQA6HQ6ezuo37eB9fmOWva1OfbWEJJOLXL7H8Dv9
1MVWgCs+LW10U/M98od5I2GbSeR9TTbvfFweFs+p+8eiN77lQJQgT9LK2PacKJ2G2UriwQCqSXFn
KZiowWhSvhH3piTuwEWsa5RI8Jsfg2Lfqg3br8MSPBJcQ1CobWa4K4AWn6pjaJr4Vw9B9TUHmTLU
tzuwJVVR8SYdLtx1ibpoYpMxUwMJbZ6OfvL3vApZB/qnTm91OCExlNvs+APvGZiscPlByeBTYXFr
xlYGQ0lm02IY2xP/lE5qgE+CYJhrJ4x7d5CEhfywRNv2CMo+YT+BSsVImooJftiw5+VtOSB914eR
b6R7aMmEOYra2qoq9BxGElb3UzvlC12i+ajDkemfQetsgAwTHAaUHl4G7hGieay9dPMoMd6ZoBBz
SVwYIo1bIWz7tHf9llxmUofDcdrNhEVoB9luZ5X2PDxX/WiTe7QBYhlmvVlpmq/pSkzmGJYtA44o
glHj3uoG5ecw/2rGeFd3uxDW39NIwUI880HT7D+ZYm2TVyRBQCBqDpNLVyuXZKlwsL3F1L+doIeD
8F7SzaIyCCCD0WUdafrTRKsawHSkCbB5XAeH2AXl4arsKQFqFDchTmUtF9zDy4rJ35OvWUC+vdlk
s4OjIZLpoGsZyt595J9d5Rj0kTG+yMRKkuqO7Zz2RaMQN07a+HXJMBQfOuz2dsWmknUalfvcGoJu
h1D6nACKHPysYPNyJ7ohMBmDKzASp0TYBu80Qo/I92G6HwK4QlEU/aGS2N4+nZYsmly64vSO0NpA
5F/Ggwmt/WOkWH7aGUrKxQrJ2urUKsDC7yNNaHKhFOp+OdD825IhjWPbLfy/fFgQMzbqTi6DsFCQ
SPrhrGw1hKXbFqZgojaP7iVu95A9U8MQw3Cbr3u+mDoJYKXZx/UlEgzyxpzgP2UF8XN6WzeBfjBd
irkmys3KHHAro+5jzHXtXUt2El8cEq4WkgYdnMBxBOPlDJac+1KZPvpKZL006NRQI/IlqDCMyOHh
UZsDKulxf/VLw/g9hqfN+BtGIaH7DdF1PJ6Gb1pJE5LKV+p79SMUqA8LEKEsy8S2++V+CsAf+zRs
QPvlJkoS8hn2v7Mpkko6iZQqUBiWg5m84zKgHPcC0N/oMG26BcdoNaouduQyCAVONvIz9DG6+Vsd
QMTlIlU9/tzaVMoHrugEF0Mx26HUSvU2T/ZK7xef2C7EQs1dD6Kn3Fm205X5e1+N635cBrWTSx/t
3deplrZ+WNZ5YZlz6zqesXfYmO1epk0BPxOxlaFf9XqkUxf+YWMT/DZLgv9vCJEkHlHbmfh2jk3Y
o/peEYv84Jy4mxbwNM5OWB1cRuY3f+ZzNy+HgFdE3WHHhOIRIweH3hW44jx3Ilp5GdFJuqJbA9Ty
DEf9O5xmzf47CAD3/dIA1OQztI87fkxYlEITMXZQal/6PgoAdAoM9Iu7ZphvuFWJL8LQxrKM1m00
tyJyXuYs4iQ593SIAsji6YQex3BBMZCieYPKg5jVHxrY+v2KTL/qgo965riDXNPfYsZt2cVso8UZ
9rivCkf6TpRV7Ju0tFZrd0RjziHUV6LDrofca5M1o9l4mbRzupWgfEwoEiDqQDJMFII5cz3asDfI
DHhzW3coKfJ2XhdfBI5wXgKESO6XqZfymNago2Ra+gaTSsAQTWZUELU3yJpHe0JZyM1xYbrZix4R
H5VYvNXyRiruu4LIjXp0y1T1J2CErGXUTlQVUnf9P71o6xeQdXWYN7umf+IGCLVsWFxri6mJ2VQ0
bmUP4DBMv9/+EHkv/CXrUjQN6YqI6/pbDGXZMPNRJP6xPOjm80abaCzmfVoQe5uehGMuesP+gNW/
inLBDG5GGV+hq0ZZg+wIfcFa3WyQKRgOsXVtezRGjPICjaUIiwK7UUdzV2krDzpOm8hnLY5RUy4G
Qj2Pbz4dzXmuoZ6EkBvV84NLYd6UYygURnd+02AV1bvZCEAPW8BAoLBDv9ALCmERF3OM9z0YyNki
BU+GGfWThPISNiDsUSAlPfmXcWkbmLWj4o8yIvkmvs8dmI6fGaQItwOHTE33BIxqGNdolUH7IJ+l
dY9xqwFDEgLaRV/6VrTzqa9BhSqXtO/b8zxBwfJXKOokvKQQGQbxKRy69husrvvhgPgcoeU4Kwop
ehxIXZK6DXjRrk7Xn3CBwTa6JSTRKoOcKnTlkYBg4H9bAba65jtsLXAw0jadXpVmkT75LZYbiC3a
6xuIKG7sLRLuzZBHuL7mDJf6KLMU2SYu7la36wPKTYq/qFoMZw4DmomfkNHp+jCjxWQzZze9F1ME
fPy5QbYYXjhR8XTR6Kzyy0BleIL/tLntIUWrzrpXiD2OMo/ycwKTs2QqhLHQNAqGoYMWlTrZ2XQx
8NBaPK27H5Gn97qL0GARFu2ObqmqrG1pZ4so5AKt1rWf519WuIAU+JqyeoBzHVqFSnPxpEHJ17hC
0OUsgbOowwMGpxZREdyxtoD+mDSXNRmrbxLXaXPXwdGWoziVU5xBIdmn9yKVE8Dfezi6bEyTpWA1
XW/gp7EOmdWrPk0mDX+hIx58RnM7/kaHXUe4PNep3LppgZp9P/mHtyRXZ3ujAFSSEbrSsbLpQzPt
q86qMUbzWPIOxqSieUxFxCDwEuyvsUrqb7hWlpsWnnhfKhIGSHGlmo6j9xPyydb4CgU0ZAzbIawP
lDRxGUEH6y5YdWUzRCWcXo6YD8cyS27mcG2Dt/5j15RzX7U/22lFj6TbbXzbaCi+5NIRgfZhtQXl
UAXO4I5NgxIEaPcyhFQ5FEWzeOkNehfVAtBn2c4tKWNr5kuHdcXwIZkDbJ4qxcTetPCghZBsfJjE
tqK2hkkPOE/GfdoZnZ6rbvAHgR6FunRVDaH20Dl0ljih39LaeXUw09Bj8tCYhKIo2NAXpgl1OzKe
ZD9FHqXYw8iH6SLCCnWxDtovRFdwHiGy/VwpS84bodiGaaLu6m4VMAuJElAazRoviHmK3nOJCUK9
hMEPuEK547qAcv0Wsp/bdhOFx/D7Rnjd3lL8XsSasXmKp409wGuk+h7M+o8akyZfVr65LIUu/Gna
l4BluABX9H/XFEGCxFBQZrikMEN77jzHjLgJIgeZr2m59S2Nf87RjIDTjeKQ1tz87K0y392k6ovl
jf3Vxwk68VtCLZisqICyLVHbXYwi5QeEdCli5rbO/WE3A3jIkBStWU5jO+5F7UHTQtI6OZ7ti6A+
m/awac5OJn1Sqrna1rOGz/16QDn/2nr53Eo+l+DZsfsw8n2Sh+BilSOA9cgEUa8d4lHboPSgQMYZ
zhtFf3hfnxJfd982xvoitZCgqpOleYJmtPozYgbzmnhLf6neI3nd+qDDlSTmIphMjxqpX+ZzswaP
NiEY8kr2SnFR3wE8hpmz5PtX1sk5D+bUQBeBu6JnbITr0pDm4UqqZxbLN/fbbvflvDuoBjaQo8LU
aMk8QWcp7qPx1PcsRWMB1rt4XH7YUKiVqaq+j8FeYRi4Joct8BLNI9kfcP/abyAjIX8Bpv++9tUp
3kRQBhtsCQTxXbYMDuT8Pl6+B11Nbhd8ts4G600f7OvJOTW7EowBgkkR3PB+v0EEf1KIipcGlMLS
GHia2USLQ0RIMGVCJfEr2MJRCu/RWR8QY3g5E+5uHcxzzlOs04OVE5AjKuY55pD411XfXToZkUvk
EnPG9C087QOkuDZkWlDZ2aKC9kn1HI2pO6dBGOFYChTlkUhf4aGt4gx3r//WEebhDAdrDvxj/4sp
BKtQoXiJMeDIUkhYZxhBemQMlhQe2cQxaFCcWjaaz1HA27Nx3sAAZsNpJB3/pGAs1WPOloxHGIht
2QBlzQFACO0fkcKLQuGJS7cuTYOqnZDPapqWmySt2TfXOHfToMjKt4G02dpZFNC0VdurT/x6UvCt
uSWU/BzCNn5Zlmr7okz9kPDAgdSP0ZeWm0QNBC8oiWd6CnpRn3cxTnkyD9NhnKbxG7r7yeddNPob
hj6GF8kicK/AQLOIZhsN5SQWE3zR7YC9FCxzf0xilpSQ32gKQLgVVDtFMpdIpni5kIk92l6kBaib
6tK0ziPnTGXWqjiEwsxbP6MyE0Y5fCtGT9m9HWtXDP3a3aMpqY5NqMIiTLcfNbKCOzjXN599t7AC
PAN3ama6lYNCaaNCkubx1PysdnbfmAk1TNixvNNbl/cwjnoT5a6PnFZDMdu2c3Atj9EpVhUai+ip
75hsBDRFQUdWLGPBeSNe14k0d2nf0YutopWi7fzW9F9pdaCAFhcSAzk8mqyifHFz+2uOGp9FzHYv
60wRlzBhOrPYVr+bNjQ3EHMYL1PzNoED44O/xPvGMCdaUMrn8VhDk7laQ3+3vTn4iq0HbgRl52Og
GP8mRDw61JKg7Ocxg/PEJumXsNVPg0DSnCfoFqHJLacFxlEt5i7xhvCSjQpys1nNIOaVhePkIInR
Q/55d/X8C1YN/oYubVdMm44cJn0GNvRovJznhFVwrvb00Cz9OQmcfSJRkL6Ee21+yhaztgnpaZFA
Mum4+oGA2CfnO+1wGMFSVDcDJ/F5cG2DTWIx4OjQknniKevxhAQ+lz1+NDAe81RWfYTxXqJNWdP6
CbpM6WElG98xCEzii2rSFM0I0rIygfzrd81D6J7BnCsX6FRCoiIm9zjocxajlf/qOQmeJsWiEycI
hPO6ppcFPhAHi0L+xjMS36HtZ+70bjBkot0Jhq11Dtk2/wPduaYM3NJ+Dlj/PAxhf9naqcOs3Kz/
j7MzW45budL1qzj2PdyZmNHR9gWAmsgqTiIpiTcISqKAxDwmhqc/X7l9um2d3t4nOuxwWCGREqsK
mWv941vflY/45GG52p6yLLQ2h6Y29ImJbM3DVG7uPt/sl4ZzIcytLjn2EwfWFGjza1ZW8mUtZoPA
9rb44tp5eahLKZmMYTUQoK3viRDWT+H6HyPRzTAXXefF12wFWJ0Abj3Iq/1Ui+FSSmfeO3RURYFT
WXcTJzy3U5OKY54PZYxgBrtTGbjtwb826dQib2438txOSETStwCQ61Erl5zmbireFmvUh1o76yd/
dtubTY7GLq9Vex+0gxGvjcCoXARxMaht5zUKmVGQf6FrKAkReqjYN3hYTbUADGfM1aaVe/dIDJd9
ks3ppUyCb55r1Y9ecwWZArObb43Uc2+LqYD4A7d5tFU773WuwfiVsKqoYeTeZWnLO+uWDlmtNucg
GB2IGqarYUe0wfADT5R5ZwSBsZ9cVcZ5sCBZZiK+CRzpUkzgba8Sdo5tLvfPGZHtr23mN7TxGjuL
9rO4MoPqbErSDvhLrPR77fsbVnHrXedtfdfM5WMlVvs+N+mm6cGaztAFzq6v5uxoO4nzSsdS8OZs
Q3K3FpCTleqaEy7K7UJldXaD8lLuhKh3SEy8h5xZcGcYjT7ImtsxNHuswKKGVmmm5GvlBYCHeml+
ND1Ay2LnYC510QMl6my32bXczT30X52N0569ODmzcXrHAYRxz3PB3Q8Qdeqyef1YuonwxH5zbucK
Gjuvuc9FaiMK6Cb35JRrDWOi9rpby31f9dbeRrT1RQ0jwFPuv9puERyxHS13KOmDeCv6POwmdDeo
FGBtSMX09xrFIXPjqi8Akc1dYeXD0fDT4hacIguHqWxZo9uS54E0tQY1czQEGsbB3dK4ovLsa9dD
jfSqKWMzYQAikEBG8wqmkHG7nF0ZvJRkeyPAGfqzAZHwKdWUdoZAgdPZzIL8vLTbu9dnBoEuyU9v
lbumt8onacmNyC24DsMUTlhtstqj/gCl35jDsmzYLypZjr2r37s26IDzBjOCs5oP29a6d7gsDHCw
QpfHrbGNXb+533locrKIl/YcDGI6sn/NjBJFeQBdtj8Z0FEnnPDQB6X3pXCo+UzwrrM6UKWoTTzH
q1j7kyyvxMYKbbIscw2m4Uxhwqr/XFXmELqMpqeANTaawA6+gR1BF9OF8MUr/OJ1vXrTM0EcS1IM
xi0rh39ymIkfZ53KU8/BtKebEzWNwaJ50WOQP5bYXb94y6QeSkUHZn9VXCVpV5+gw8uL6rt7GWj8
Tt32uWMQ2IFwplHVO8ZxTIK7wV2DPVKZ75Py5likZfZqMHXcF8Sb7YseLnPxSn2zQBEcVWZ/SSWP
fjJM2iQGpqhiSO829n2Leygbyw+EV/0hc+CoDH8cj6sxc01gaEwTBlwEA9uPqSldi+iD3LtRflCH
85bnH1sLByabrN7NNkFkrjmWewmdySSS55zubAb4/dKTsFBAlQAxOUtsVt/PrgU0nbo6Qr01gNNZ
XqRk3Z7rxOnPfV4mp3XRy0Fon+z4OsNjh0P4jNGuDX2bFnvpmkukU0Me2ETEw+ZTIDQ7rtuGHiDC
lzmHjvbK2oiXrP68rWbx3RMLoTiBttNb0c0+2MjwiKrFC90yUbGXOB/WQpSSa3rbYUjVEucjx1zp
lwyl9TjsN7H0ezsJvrY+iqQ+D+bIYNcCymqn++n6ky6q/uyrRux9AqCe/CoJLsPm9pE7jhBuanNu
glV8dViVwEYHAIakOgn8z9FgqDvyI5kwZTvGVjUDjJLgynRWf6l8xtlp6597MMd4mUGxEO9vcVKr
6p0Mwebeb9Mk3Hy9vOYF4ffSstRNsRrNqfSLD9PVKYO3+5IHjrnzrMVCg+J3sdWC5AxmI3ZmixKv
JvbmvCTT0SB9+7GmhS4mkznnyuJRm0W6IuHgMNGagBk3Cyx+HNYM2NUicludHYPClNwuZnG2jAWY
RXKPCyGJLXPyj0EaOnJyP32SgvOTwCq0dcniTfsNH1k8ND0cKTVv8YY06VShY4iAWt2wLqvmZrgm
Tg3tgp4PziUEaa5P9VxOhzqnPWLoW4w2NfkumcieyGMz0I3U/e3i2OI8Ljp9M82AL9UdcFtPmHht
p8l+LtzkdapwyyRJRhKmM46PE9f4TWpUb10AtzuOG74LVfJkbaKM285xIWD88rY0zG/u4ny2XNie
JXVkKE2UqQgOdkGQIFlD/sxdYbTkMtVS3wjbcu9xz3sX7RTmhUL4LFKjeBxyV59sVIaxCoImXnu7
vh0FQIU9LXmIqXSi7l6Dc6Ro0e2iMrknSzcMoNEQSIj6BLaLUkgSMWhJVtTUG/RO2KgKappC3bl+
S3J0CGjdRJgiPQlTFBKhxh4RGfjfGSSr9DKoKTjnXIL3uVs4x2xJ5i+iIaYItkM299cW2HDqK+1y
OFUAma0zbS+eUGxoqTZ3oCCiPyO8Cx4QjyHCkGZPYGAyHzce7xsIvPWBJI0M5aTYo2XoL3Wa/NS5
TJ+R4jixN3EZalPmtxm1SxCN5Myl49I/KWIfo6ElWXvMjGUPtpmcIS1laDvwakoa39IBwE/PDVv9
ktYNkUT1UiGXIl0VIca3iR/2CRqtO2VTqiInGx9VzxuWi+qlmEf7kCtU8hwF5TVX7x3+Io9c17j1
K7Yp6H+s9jauquVNXaUbk6vHQ9ZlZcSrVkL7Ojaiz/zblXGNqJq3uOrdN3/uvtlwrXe+m1cMoO2t
68m7qSedyWmXsCzal9XaHjeyyGJzRuJi+f3eM8bPgydeOqHJ5FoYM9bNeGjXDeNSWUNkB/V0x0fK
ghmwrMhp3I+679Sh9w0Z2RZAOL2IY1gjizzkQ3apFvXZm1mNNt12oWe7zYegyPDM7EsPJjqMO8vv
KpZfRL1ffEyuz/VSjgKla8B6VmDs19xpn+UwDge/093RKVWwg1Fxjksf+FFhIMJAsImkPNqKTf1o
VEtm8pbNRmTDNx6MEYh069NJ3okRtrRn4/kJrd5euoqpoBaWW4SJMbdx8De5mIW6Kht1T7Fg0UM5
2W6MbMwE/3BSMNXWG98C4cMHjxPrwVrrJ4GK8J18u/K9T/vrVa/d2z4FdUMAmBg3a1NZDDcr2kwt
B/sjoHnkZ5M2dH81qIK5wFz9KisMGBwyBmX0xjCZIuasb/ZJkNjQ+pqYBcuol3dNpdXRpzOM3Dhv
PdmZRqfjbsPyOLZuB1E/d/vZLopDsqUiYq4sz0Cd5iVfZnVc575ixC4GVM1UkdR7aSXuTxQO6jQW
EF252/YvOlDTMTc8ZCg1R2tfBNZjwyh/sww4POehmWN7q/SzO4sViJK/K/YdHlUDVf9r76zZD9hF
okDyKhAAmYTEf4ayqV8omWxfReYEO2uy83hqjPlWCNGOYTMXW9im7fBDB1vbh+4oVrm3VoVkjELY
bdsNqFQJHitUV4VpnXhHvB3Dd1o3QG15OwuWaJYxJonswmpm3Br0QJ7BJEsEa/loIuveAvN9DYga
Rq6az4Q4Feo+caEUuXVaZBYMnHeZP5qHihzfp7QbhBc7RCODKOXgHGy7ZuhndfmKGqmr4ea9kWV8
Je7uvG6NCCIgniZArlHU8xEirXlfUlG+NoGYLgqlAcvdhjSWVEnQ1AgaEj2221XevKucNYAKcbzu
1q5GthbIO5mGohszWJ1MBOUuy8t0jLqqs9dXMTPzhsEiUy9aAW12xVoxFGY8amNkt4UFqOvk9l6a
s55YTormO8pWr7vGNpusAa03ZZGY54lConR0m7ioR7XbmAOBfsqRTYGheDp29tQ8JIPj7WAarbum
gsM6JZsXeFGLMMG9TAJgmtGUkL9949YiCPshKG6COuUDvFiwAju31oBhFpWEOQPzDG/NA2t8zQEA
q6ciyUBN+5o3JRrAfXTcla3TxNgWtb+fKQ+d9tdJ72GQjR3sut7qHxC6B6dxSL0mrpd+qyKUL0YQ
59KAIja1Ki3GyVG92xSjOGHLAF7v1tJfZsQt24qFIHeH4OQp5XpkQWNc5QUp26RLON76wPqOtHQs
HhXw2Boi4zHt29VvXDNCYmbrHa1sSRVpLwffGpsxn2D5+gr5G9DvdqemoumPSOzLJQRQ43VKOMeX
2HUbK3kZG3NIPi21vzZfs7zSVoVIYS7zvVvDGn6BY12mg6cYhkaa59cuP9RbYfpxomv1mqdl99AQ
6/Os6swrQwPU/q43FP9KzlVGJcfPvCquZAOsbXVL/wpPZKkY1LPfTpo2kTaq1jH7MuTSTKKOjhd9
081Zv8aiWjyo7WAe8u/QvLb96ElPtPdWIpLyMKMDI4J+MEr4A9dFskmp5JUomUlauEmS5SrnXpna
actstxd7WcW3uSnUITM6O5ZmZ5I+Oz4VVcZPkor8mAR1FROzMz57yEPjUXaPLNzLrUvEy663l4GB
Y3jMiyZBmO6nC8YAp94vUy7CGq1rTLsxKCz/0Aj8uLnbFslAUVQrbX8Uj94vTivXkIkNzBneeAej
vXx1Vv3IhVgclamt58F2lhtbp/79QJkC5r0ORdOWdIe0dThyJ2t82YDYIKSXt0kgAEsLhMl1Nmex
D/2KLHMxwsw380NBcNN1RiTzrWiaT/BQjJu2Lh4XabQxegS9971si5eyMS6z3aLUcDBjzxo7pbEg
O2GaaPYizxNKXz2b2dXrzfVuZL+4T4NxnndB58mvUJWCE7aBxjKTtvsy5qs+tahBCIY0uu6MTtLo
oxpltRkxoDdxPg3+zvDZCHDCcNiFZZekb0g8+7Mq2PpQFMn5LrDXDuH9MvUfSgCZS5SVMpoCX0nM
LiWGglL1CyIeuXBNBMO8twbHvA9gM8Ap+UDBz+pPqTOMO93QWYNvxkb7X+bP5tSlp95dq1O/ts6P
ojEZCs26va/XrD0naLE+uY5wb81Mc2vMZjlwqbGwhFLbbbZvlN2SqGfqPW3fLGzI6CirJsSd8R8e
7m3xzIK1ym+2237R25vdA2mFzroGS0gwZxLn0HgnLsNhx67y6phu0sW9O1FRR+fet75AktO2o/xk
M3myH01eLBeHvFoPJbWTCv/VA5U/mIoCunVUT0lgvBF/UkDJFdmeLN27qmH+2NbNO9mE2u45GU8e
sreYOMdkJ0Au2fIa3rzm3uvzs6VrscsFAsK8nhGwCTXesklgi5Cew8ZqvTdKIetvzPLQ6KENc3t4
COxmirc2z2NXTwTeTP5lq5mYuyAtb3Lfc6NudNfYGAcPE09750/mBeHQri2t+riNxbHP5jj3EP41
/WDdkVPyUNeIqSnyei2zyiaot5GfqVt7X+H6Q1u3fmToDIWU5zzDc847g0DNHd3r7wiLLu6wHZyp
9k6O0Z5Hx33xEbaSurT0UD3Zhc/7CgZd4yXqUzNcE9kfLTCmZJrS2LfynTOXz5NRfOszwXQGIUJb
GXhpdjKd7JwMCK7wol3gn70w7aQ4+e1K1xhH3RjCEXoxuSQ2xJW9Syw1MuoZD1cdKrp3HjF8yVbX
naY2y56V29xZ2zhFFOEWkbTSnPmkeUwWzF5NmsGH8s6HC1gr9MiQVWHe2Wpnd8j6Om44aK3U2g/D
9fRxCqEuTDjvla3AzbhVdrB3GhXa4IFEs6dZRWtwWwG/24m+qXv70jbzuy9VG6fB+jVAJZhBnMJN
p9ZJBRso3+w5+zrrMXB0LbiFrbpohRU+QcJbu83Pqt00Ysay5tb7EdQQW96C94fYXuuWtKv2kaKB
8dlNc9AuvaiY/JcpzmZ7RaUaXPJm3XjY7TR4nQLntbVKSiVYmqY96pmzFrJ9Mbzy4q9VGqGxCuhq
dsXX1Z3bb5mfzkxltbxAX5f5Ge8EZyGU9NlrHJBhg1FxTdZ8byaI+0dsAOtQfh6CbnnA9wN5jHYh
WtzUuVksLY9WYK1vM6f/MyRaGucduH2gzPsJVxU02CzC0fY6aGllIrBscRB12TsDNkawdMjUU28I
iSMNyf9Qe9kSzTWy5lsgBdjCfvo2olm8sbHzjdr290luIrDqp8cc6QXXnP/C7IpcxECIXiqedQ+m
P3XX6WjP3fCj7s3t2JrpCZ/bxWZvOUozK+9yBCXowb7mTfEikvZr0aS3NRKhQ4Cq+EI68xSDR+vY
n5r1Ky+ePGwM1LFRjVe/TjsaN10xNVMoVse8NOQ/RVnBU+pVKwI+NA/ZGb84j+TYYW0cbUTZnmXG
axk4x8KYnXPne80ZZpspP5vG714r0pMxuM3PzeHz4Zq+e+dxIkVYpuQe6XUWFdqwwSOn9lzO0/ah
vCHvicEGzoOkdJE4BEl249u5etM1mRP1RG1TVVvNlyrnQHS9AtbM+Yl3Ib1dvcX8CfW/3DRZUh5r
tkVkk2R2W4QhHsclKyKHmpi7AXqSv9J3TsrAtogxIy3DgbLOs6cTlh2hKvtNmxszR0bt6yEZBz+/
VLhYyogucvGz2jzQNruau+lpKXqJcCQPgtelGpwXj/JeFXZNu14ao9LHAKZRHYoOPAj6XKgH0w7q
b3xw0vLWayzvKfXSxUVp6GCkS8hpm9wZy8Y1P+U2WTr3TAiZfBQo95uorpaFYCIl5tgJ6g4DgWt8
a1zqdRcMFCv7VuoUZDdZ1YMqq+xtZKc+aq23j2Gbu3MRFPkUs7H7n7XaWnHIs3UFZMjRxGrhPZh8
aIdwzifwMY01gXlY2s8owAInaupNIkuD/mNWyzoHvKDv7kxUds+FAfBiDW15xqcwnMBqUI/hnbp0
iWlctoL2mT5TXYLZra+XvUwyN26FMfS85p75xNDpLjSaBOqrg3L6trTFcFK1sx5Mkq5R5oy+dUHE
Wz1ak1/Hfjdjbhgb62L0njwzoqJLUIQkoF5BHDPjlcSeHwzPNQNunMkrqieE3z606BWLaG61Gw/T
WEabaUIujArC3lm/2ib737B046vKfGPvrPnVNzX7jzmbLyuOBVkyY5ff1+XyM3c79VgGmHehFJP2
I5ct08SAmp5pnmyMVHQXadrqxsnK5cbpeodYIRtXXdIsF8vcjD2fkWLnuD4y5W2z4pHAmde8XGlz
5P6/h4j+5MhBHVHybshy1CCPhbA17lVgeFTZ34VdA7JkrGObU86Rr8H0OowYoSzdTwLzftjqDr/f
DPrSWWb6jLDHORXpZn4isEXvhg4FvJz1GOlSQh5lNv4ExiHcye26QytnsazxOvTAC1elAnBex0/G
Vs7+wHH9rC1RxVlDCemYomRnNm8Yedz0JKFYOTQAVEmNNk9UAQMkuOsYJYhVH3rpLGuI0ET+4Bpa
9kNJe4Qz9YCYBks67doLe0X5AObr71nMyNyHA0I7OCO6CNyzGgDduiwLvtM7d0XFkuUc9JkOPTOB
maVJeU/OClO6C/WdbdNdta0KMa/L8EC0T0zjT85eHkCwKpnco9eYI9757DBl4pzm/T2Ecw4cigIr
HwZGfte3PtlXQq+s1E/NehPWS0Gguc4kj+OgDquurFBgWolGgbQJpbTcpRgQ+Z/EvWsbs0IyGXh3
cyFfgkB7UYPK6mHm5XtD+/HTulpU6pTVTirxoJ0623seUj9wIaBPNpZQdqRGD1qnuxzRJguDb4CU
eOu9SyJmk29oaDFmdlezxiDnLaQp2Ql7wcfeLsHmylxfmCeqsE9nInjno7sgRUsd5HmyC479UvBl
Fouo7VxL6hf7QpuTilqN0dPuiA5N7Jbro/V+chBQ7FQt1Ufl+Ppgb+4P5uH+vrMUL+cG0ILbYrzV
Ke7mvhAPVLX4x7Hxu5NSSRH6bdOx7poDVz1yL99CeoPdiYEIFqc2yoSPlzPIuxIN4CFHzxsVywqD
d+0nVzM5RsvWfimm6tqxxAhZ1fbzyArIB8TND3OgAggcdLgbK/INbXJfSCgMIi63WyDoiZ88rWPE
CdXOkzTIYP+rGPgtSHzao+5yRI/v2WR4iilldG4tb+6eiGg07rma16Pqp54NtxtRMaYOh8GMfKtG
GDyyqx/w7j366IVuDccvQepLm+FXsf6BvJ6qWddPC/KqKRUOWxJnRDCCyE6bbUUuXoiQ+UiRz+Ug
T8BHd/D8zODpDYT12RVrFcF18KTXzQJbj22gbUUNBLd5bzpYi+NME9HdhmD5aSn1FBtUQt25i1fv
SZilm5RFDSihHPi/i6vxWlVou5NsjSjsKO4WsaQMbnkdm/6ykZkyWkcSjD5N2yBjsQTXfILGudgY
5iIUzeDGJj421vrsplPVBe3UvVO05V4NaXooE3lfVN3FQM0WWRJnnL80XIyAM6dBIO9alT9+NrHG
QTRUA3KwKj8utvJC7SXrfZ40Oa7PmrFwnkKFgpOTTegdp/Zlrq/gP8raoUc4U1eFdztunvk8ZqwN
pabUd1Qt1NB6NUwXDdB2XwMo58Z0AKUaDz2qrIfaJeEkt0cd5nK6R1382ZgNsRvKxAiRog0Xi9c9
9uzqprGyz6jeh0gsqK9bh3GkX8c7QLft0+B77Xkg47E1h7fFDbp9gbkX2I0Kl2UA/UxtuuITk+kj
4dBwNnRi+EKeFo7QSOTLC9WW3xzFLe5mS7tH9qJ3dVHpg1Vml8S2rd3kO5+cdNJsHsHRLexytxWB
2Iu0SXk7uhfb4/dbD76iqj/3BarM2THXXQ9W4HgY5jpqBXYWqpSjtxYKjW1RnZIhG148bX3Z+q1A
zwD3UNsj4ksd/JD0IzPKyTqyPT5461bgb8ffizu85IgI0vbY2gF4mFKfrGXp33O7vnFNtb5j1Cpu
k8JMb6SZ+zFuQnJsm/69lYXJ4ub0sK2rdU+vhP7WL02x31gxv+alpW9rPA/7BmPip7LHMef0iLJT
Q6CSsRwTN4Z9T04AFHcA8wcJH1rsadxUuAXtSUama92zW1TkLoASagqv8SYd3cR+IPaUeWc5tMJ8
TI1xz8l4gyz8tR+ys8y549DOqWhokR17vOpI68Yd/vbv6VIXXKLV9abSoS+LIeZevcOai+pU5Hcm
YRcschysbSIwyS7GJdl03KbjLsg0TpPJuKO53NlNegCUHU3Mk+nB3XKUeOX00+UGJojDW3Yrs2a8
8NyH1MObceDnP3BOsdiXxNFiOyQfpCxks5PjWjwoNZ7LyucTYPOpSg1eCLyqb91mvnAWvjkwqftk
CvDwZYYdD+6EEov1Fslppfbc4xt8Z5Hu0jQI86G17gIrgwiU6QtmCx6Sctpu/cL9ZLXrfEjX9VGi
tCPQoUHVs8E5bkVRsrJjP287Wd8yu3VXe03ZADkm+lVNFAcMJiICaW6otpfuq6+Gn8SJ4JNFgukb
EwqHMknPW4IBFHXSFmF+xPvT0Xrr0YV7tGt3iaa0ElCBDDBViTFFbg3yJoRCodUIBbc1vGTploPk
bXesYdfRSedRghZ95+CcDsVgncsx7cOsgMN0V6ONaowQIaj1c9NYMhwT84EidqQnJZhj4di4cIDo
orTKvqaw7wpEu1jQqndGpNi7dn7h+3sE6nXkVNVH0myvW+CWe8pEroRPeW8rs0MQ2iK1K9CxKgcT
aZB00Ljmtpf2ttwHxepGGWPTa29tU9QaOuHpWtPY6qB7vb7w92SgtLcwa2aID9/dtz0GekheLISB
ebumvXeLsmCGKMvUXqAL5FSav3XznGA0W8qDZY+vuigfOuDEUAOKXd346mia3Xvji5csm7AkztkW
EcpZ8qmGyl7FNTdjePFHr995tsbqcxXqtyZ7dVUxJFXbqz8TAMGGRwtEYsDQO6I/bCitqNTMgZht
XTGj9e1mH8pqQAOMPzCwYmNlWgiXYuMhMWSp7jNP8CZmllt+x3U5vIFk1T2Uu5MSnLp6t3iGOAHx
R8rvijNdx71l99XBmDpDxiv4VHMwO4HsJ9UGiTN+H4xwV06dJ6c5zSaiZAvlZWh0lo730bD64OA4
UxPc2XPqLLdS9vp1Tvj4PheuRm5ilsnoho1rJdMenlwNMA7BxqMGfu6CNwtEX6g/1B9lfv9OtNKv
XXjJ5EjL9FiuXaNDJh4EYv3m46P6+a9zoX4ntsv+JbZrNbZlWYSDV1puFfqoRZ/B7Wglypr1D4K9
5TUF6n/KPboGO/1DjmRamhrfLio3JWwhjwzVueRTB8gVrQj4iO1pVE8HX+2qd4b99ns/dqsLppeY
1WWTU9UeiGtZHv/1T/w7cVL29ZX4h38N1Q480mBPh6RpmL+CjovNmb9Xrv66Wesf5Oz9Tn6Y/UuY
l8FIUfjQ8IeutivGxyR5NQFrVFimNt7cNi94xmWH9vxf/1C/9yn5Jd4rzTqvQIq6HbC5AV4Y5RZP
dm9++t9991/ivaSwZujZfjvUU+fGrDz2UYhG/UG+1+99BH/J92IaEKmZu7xWGoIMzanATwTY6XnJ
H+Wz/97L80u0V9kHjfARlhwaGVR0l+FDMZkJ8+wPcql/5zP1a6WqUcsaQxxexax7zMzpWNhtvDKO
zcYfNXr+zgfq164/SJSSfK5qI7/N+t4lcILyzni1zH2n+uZ/9yH6tfEP+fKEDoJS6L5wwSBWx9iZ
sALHf/0h+r2f4JdTYCGbw2lFvjGcXaluZ2gOK0EVBxQTa+z0MiFapGv/ICfw9/6yXx7yAr2kckbe
kEE7NBgKvC4TyQg3a5qqvd9WNdCVTv8z/e7fvi//nn40D/95lA1//Q9+/R3MrVdpNv7yy79e1Pe+
GZqf439cv+y//tg/f9Ffn5uK//76R/7pK/jGf/+L4/fx/Z9+sYN9HtfH6aNfnz5AgMe/fXf+idc/
+f/7m3/6+Nt3eV7bj7/8RlZYPV6/G2df/dvff+v04y+/XSsM/+0fv/3ff+/uveLLIG3H9//nz3+8
D+NffgvMPwNL0XIgbPJnJLkxv/1p/rj+ju//2XN8YbrStAhlI7Tstz/VTT9mf/nN9P8MkuNbwkR1
FrBR8kVDM/3tt9w/u4F//Y/rS5fMZ/O3//vv+qd35r/fqT/VU/XQKER/fOO/ZfP+D5fRr0WJaYJj
niAb81ik3Yr2RpCDGSmjq46Zr/obDeyDunC6yoN9x8LDzgLjrqGyKjmSToOG1M+EB987NM7PEbvq
a7Ji6UOIYU3E502zAxhf6RKC3NMgTRvfFuxQlMHXRbYZHEDvPgH/CvT8RQ/cXgX5AxkUKSpoWwYC
imaSBAhNRvqzAJiHLJGA92fDJteEkceTbShKlqzQwzjuRGmtbMo4yry9BvuYycqyh384BGJDL0k8
3cwwDCmcnHsDaG/n4c9+kYThEZwADbAztjWvsXyvoxOzhaOlxCqN1ChLumWILSJcj4q0vIO1ufUl
k0v5pt10vQGDJJZsJjqqWiHXGNk37HwSdOjbXJTBPQwli0BWzmMoyeEKwtFnEeq8CjeBRGOQhp2s
mo+KJIwzUQ8923JLXlSpjOaI+ih4G2pj+MBskF5crGh3aWMFT54sy5dEm6jHuhmxiI0wvghb36vv
NwcsN5yJ/DlYLvqHytfd57EUzk1X5j24VOnmT2WzdW8IoKcnxAvLs0gDpArECnjg9m73jWwb94dt
l+QttdLvkcY38BEUlj0x8E4yTMGxHrDiolALTLvD3VrasWf4AuZYcaHXyIJOrFc4nlmxFxdFWu98
p2gLtdJKbD4sPeBY41kk/cxNeszyYN0Nm5Qnz0VSgwvbqPNY+hJ4ne3gBpSRvCinMvghDYfBBeDU
T2gWqN0CWkjBd51JXSiXWHDhu1GwMCmTc+38LNaeAA/VzcI8ZoWZIPez3fEz56BTHKFPkpUYllLa
0ZZ11j0CUHIiNTE3qLQ5o9/HkpR2DME5ggkgmvm2zip5CWpRKm5lxALe1l9zDZIWrcz/oe48liNX
si37RSgD4JBTyJAkg0k9gVEltNb4+rdwq62tu6yt296wB1VWN+smIwjhfvycvde24rQwAyRg0juC
Iu0ptQ1pC+k50TQq6qU/KZIS/5W6jX6IBwBEHQIJS/Hg9vgsYEm1KpZlk3tIz5QW/pQ3jYQpLimQ
5Ij9SR7nVkYdoBa3Qk/NR4ZiFm0Whv29k+qKdtKYUh8hWMCyiYdWO1SJnB5bKlt3rNXktxT8dpCs
4+m7I3vpVVh2OSG1SnV/Zvw++MIeprdIjAvgp1oR8lvJv2yE9Mk4ChlyPXyiAeIMmyirZUIXkZDW
rREMwVa3ECVB8937eEmj5qFkjss3rb/iaFgb1rN+kIoHq9jGowo5fXaSOmbKLTdR/K4C4LrnaCzd
NH0SBwmQWMyxL8ZKD6EV5nNp6M6YzQwswciNB7uaxXFiN/OYjiKrSEWsfAxWVg/uXG7pjg/TRYvo
QabdXqnrZcqBMzjYfoerJYPVcYtEoVdaDortk0+b6IgLmtgjfhkLAyHVD0ORrdfIaNUCWst+2h2T
KH8EyobPy1xmDdllOTBzEaV+ySQgUy4QfStot2p9SDJaAK4lN/WHvaAJdNSWYAXcrgZAIYMvM1dF
YMv4XhEZd/QQKis994sw72RrTe8BhEwTBrSEIV0arY91rz6r8XWw+ugN13X/3Fi8n1NpwH8cllwJ
EdrPv/9sXf+t3fv/vC//bxt5+Fvvm1///8Pmzcb6f9m8xyL+7FIONP+uBP7Z7vkb/96+2YkNBJuK
xfasqKpMYfXv3VtV/yVMRdEt3bbZALH+/M/dW9P+hc6O2lnXGTzK6l48/I/dW1P+pWoqIaEqfUdL
MwGz/zd2b77V/3KQNPlJNq4tkykCFiHN/M+07XJuxgpGjO5Whvhg2veYpwKvkjn8P0j4gt/oPz/q
H2K5oFDRVSGM/4Twt6u+NoBGQBXQHxZSwAb/E6cSIEyb1nzdfKflwsQ46l0QKb8z8ifYCJObZXrh
gbh6kLrsmqSMerJEMV2lVF5j8KjJ0mGkRWFqD87a0TmXmoj0o3tgTVh8soiOs8xYkUqBVpLtGHTH
ZyikiHlydIrKW58i/ua4PDhZVJ0iCEXt1DH/NlFXR514XerbhqTb6Wrre0tbf0Ow6JTyUy7kGxv9
uZGYjfQr5jUBfanMx58UExXEgz1zq0IDYqVPvSG+xbQoLr5CDV7B4uqNZBxiRQNXiaqwbGLDVSPj
GZovPeCRyVJhKE+ziqegFfNb1U5haiFfATFyzlvm0EOx7CKkA4XPO6sV43X9vreRehGOgQ0/eqss
vE56PTeuscQYKBTpWO2bp1HLFziyLAvNp4jL0yyd0W8WDsGTsZMbKTtY/pya50Y1f+bmbtrmL8LT
hCtkGoy24rVanSAs2GOs9r+xdOu1mJWXcv9StIuQKSnpR8LQka0R35mGRaijIyx39xt+IyMWn7OJ
yM6ojpiBaROK4qMpbMkxrrmujiFzscpR6vLX1nbzjiQ/DBgt0VFNtNOWN3jIcRin23uXGIpXF/V3
hyq4t9huBGyTqUtNl/JDdg1bhMAEkRxBGlj8do49ac4lT8qNnL7sjDeWWGzSDTKvUS62AW6AhC6y
VqXolQAKh4VZuFTTg1vSW+NDbKfSc3rI6zOknzdOj+jbMSk6ZWnPgeriEsxOTbdWO7MXxdM2/8Wo
eNz60kDaSEc7azavi3LkqjF0XGn46li6EQW19FNRbpB7y2d2vqrM/PE+fgMpLvkYMJEvRxpuBDO0
++0ZjxE9RakBg7zdGamRuKjvTuRXMN4YzdRNe4jMrd2cMmVjOMycwFvTk2rkO2Im/+llKvIHrQQK
m/CPWEZrapPnpmlTz1aG1B2oHbiL+FkKEw6Gfr+ufeuOe2bQKi0UzUt6NCFrYTJ38t74I3XV22TH
zz03ByfUUZLVM3ufC1041NnlgUAO1DWj/NfsrDu6NH91s/+zpCgVtrWo0K7EdG9Qq7UIs21mL36c
JCeNP1Q16J2NVv+h2vohrCp288o6yUSdMPQidnxJGfbMtJwrSmbcJ3gj9BcMZzryhfzWju19Dx0F
zOHwow79XTW1sGaK9LqrLKesxsuuC3BfSlo6i6R7PQN1JoBFiMCCJ7ly28SyvMyqTvP8qA9TIDBQ
VRD4XIQbHSvN/NmtfeMNXbMepVVP/dlsnkUm/1Wsyi3svDzI6PqcHO8XpOfoV80x3zMeodcq+fi3
/4xDeo21ET22oTnSPv2NENTZpeLNSv9lTcpzDQMXrlcXgsm/sebdYOodhSafhf1dqlntYCzHWpxE
h4aJC3V3qMA3l+cPe0TrIvrtNs/FwzSGY2ffhK1d12YOd38hXwFx9IrlkFkNTuqOId/W6GEca2G/
pH6ESt3pDUCpc2V/Q+PBjIEI29Xj9o8ym0OgZjTeifp2CuSgjpFWblPOsVMo3eJXyAYdCDJwQZfm
PEj2FJo2/nVUG54BN9Nb2+gqK9cShYyDmrh3KGSRFUZXJCO+FdtkkX3oYjylhf6QTfCalhtTjFdt
FGjup+cK2hG9lHBWVr+xY1+exjPTn2BQYDBYx25bfICH3iwMT49GZgzRZ2o2p8LWglXVkLhE73or
+wuVFSylQJaXL5z+k5eV+kFZYCtl9oGz82ubpN6gHSwOnkguKofKER2hJfmDDvpEjzlfmubiKVhw
DdsYQtvky2hte1+x9rP0JucxgQlPAoybTWYgDI5OydY46A5P2MS/KgnDYUKfy5YOiONozGf2FRb9
fV8rKuORU1+ikCSNTYmveFJCI0ovES9lLrYnWgBhXUeeKtc7OJVSri3k78WSPNQ0kst4FZfeTy/h
/gAK8GNtLIRradwPvCZtdiehlV454zGk0V0W6jtGOq1DFNuPOlmnJLc/yuFTXoszhFLVmg8iX+5H
hhQQuDlE69XnMPRY0tEIr0tzZ0TVzwjPTpbsh75u3o1OfWml5bGduzd12l5jINPsQ5ow36fBFod/
NpIm7BOXKcerehcNFsMYE9XkmL6q6QI2o59/ZuDo01YjJVOfO2gNnNUnczsOc3ZFQf+4DfV91Shf
ijLeiuR56cQptcf7ztYvVW3dErs7wcM+DSo8vbJ4SLT2iiqCoXvCtE6VT5VW/CRG6W1tdcUb94jE
Xm2Lu16zH4sKCemqvyTd9tCOyO8WRpN6gF3kbPxN5+akGxnj3dR+V8bhz6TeZSbz5hpqtFkPbyr+
5mnpoJHqfmXEZ7RbIUZKh9NgqI3ppTHjz9bUP1Vd5rbLu0Ex7If2sCbomA0rwObwxEwCgRbDM12b
X0ZEHbC/PvsxvmTW8GElLCTLprxU2xvspQ9pqfBxKhckIPvu45If/ah3yBGgv72VHSPKrMkDK9F8
xAXPSW88gYa2O+WRJsuDlEhPiMdvlnlXi/gpnu0vnBGDy6gVtW5xMyvZwxdyjKrtDHuPm1wpN7bL
sOi1INbMC6Lxb72KNWLr7C+UK5cfWytviWBmrckCwz/cyO1jUOWroc7+RgnIvolkt1s/Imv9SRCB
yrr0CwyrZDnLvMjSbrS18AMiGIsxn4Bx1sI6KXxOjM9ERNLR7uvNibNj0pQHdEoHjMDg1Z9qJEjI
ajUkEio2nsa4VkoMYkj71CS0rd0UAtWunE2CHiVVz3EZvwPGwdJoV+eCgeGCG7JtjXMa91fUHvd9
QhdHNl675FbGqBxNp+P2TWv0B8TsOQUSiKHpoMvNG7OzMImX9zkfLynxa8x8xRuD/N1x4epCvatB
+3Le2k06fWiwxuSA55yyGxm5IVIRz3E7P/ez5RuKKBxB+yhv0w8ecw5/lfxKdwcCe6lyqGWMjayR
PQxjiXXVVPNd2QTzxfmQKcpZk0E9aNtL3dX8zU748azRJLG8ahwflxHpo674U4oADjGIPMUnbbW8
ElRv1qQXEMwVsNBMeopV6xpHHeb0mF3FwircWY8q+DcJ/+0YHVVtuddFH8yWCLa4P+2vZ2UMCK9U
yvF1H6zem7DcC0U+oFOHQWU8l03ldnF0N1XLuynH4dxI32BEMYHX2oM2N/SuC2f/T05FAUiBcmS9
4iHwFIO5YozDR9JvSb9emy2/tqy03fK2NqHKxVT17US/6A0rAdZ2gYirQZcBAAzZBTKQh1GbfW0B
Km9DITEljh4Yl6zMy/r6UmXSMZZNv1bmm3Te1I1B/Pe2QgZU/MVUoTGtd1jp/ChsCaEGWP5elOxl
Zn2zsC9qTIFtdILWB+JIv7DXu442DLy1l5EOBTDZ0ywECBGoEL0R0oK57xb+NhLoAtKTGXd36lwe
UxTGjXrRB/lUG3ilUFB0+t02m76Qcz+LCaOuc3zJCaCO9QTp/xqp9nGUr30+MwfUfbmLLnSOHdw9
dHDAwxjrPcQP8DQzemigWiNOLxbEqZavJYPvdRXHzKovVmde9y/X8fwCbAwZvbgj4kkGz6f9z1eG
ioymlrI4lanyYNX6uRPTy34XLCoGCX2eXbKjtijz5Z5jh30wtR+1TJ6QNQQWbYgIjGUN7b3LgKEU
dTCL9RBp5h1aUwd/1o22XyDjGYKOC33/ES0cGUR52L6gXTpN2nA1WvOlACfEIxm0VCYxlCGlacJZ
70622mENrDlrQfxZ0h+Wp4PtEbrhK0XvGUmGLDE+9UX/sc7xXx4ptWFA3o6Hfuq8SZiHJIV/Y5UB
0ja3iFvBWL/5MjHitloRiM64FpR7XfuZB7E6B+t2lLfo0appkzYJjhYG2PF0j3LqPMvwCg3b67jo
UCPRlW9er7UALNI7NT+hGuFBKv2dpYuH/Z/PhDMIw4p7bM+xP/UGSyTHKea5Ts8MHoPxrS+2MBFE
MancwRmHPhD1lcdGLGVAKKkHqQ/1t1/jQGiBQUrgHwnhoN+UXrpOYUOKjkP0Yy71USeaoGpnil2n
5hoK0LrWw7CT/kSNUAqRf4uRDUbYOGArY4cf91Nwbd1Fa/GSmMvZHuVDktB6GnWyWItg7pvjSBO2
kJfLQL3F2fBKpoyXJ+mLHPfQRBps/tr9qBpX1V49RdMQ6KZHxcA0NeOwFstZEsRfItYp9kSWgah3
GeWIlITsDBc5Qpu/s53QjkLwUfGI1MjecKK7mNd2YUOYpKW/u81KiSJeSEc9fSFM3VWWt8FWA2V4
r0zeCxSKDSQP08clfEapcNBygjlM6YFoONfGrD8W9nlI5sv+PIMa9WW+oT32fk9PGd8qrmm8OOiE
Ea5ZXRyscAdEhg9T1R11Wq/2Yh1LtQtIjmRTCeKpJoh2vuaxRt/bpNdtXA0WTGzurtqZoQwXJxnN
exRDNoSpNs2PvWTfqqpiV0wjz4QUBNLVR8Z3s9LiOCn1sQLquhZ5CDOQjAVxpGEU4FsMIQMfjQ7M
2poinMZE2Bg8RwjAp8UHYuyrPFv7eqZwxJ3TGpO6EihZF0TdV9aAeVX6U26a/n4h6NYEajEcVLTD
JRSVChE7CITitamV67p9GFMJ3yhhqoNQmx+VmOthYQ9e4ZbsF1HkctjMuZsY8cEQzWMhcAHJ4b4W
YoABRzicVnxsKpDMVEuvdFJuotneLIMcgpFsjHx4Rrxc7Srg58UsfKi/SNilx0FSQ02EogZlV/fZ
ZbAoFFVNTMeksDldpLwQa3MwoB8UnfbRVPYjbfQX9CgVTon6F9plBH5Juegjwwjs72PTPtUa044C
D7W3rXtFS1wDVhH7iNEaaBP/n6msZEJJGgkLs4zY9Ym3C3XURvjbxI7Qzvkuf5J6LIfWq67U6K5m
8RJLf+lao0e2NNpD+PAdVQAWW4B9MYKXHqt5ewGNx1VYOPP19iMNmr+bEcLQu6Q1RrTasmgjYw50
Uo5S7pqiod34pl2o29tLVSPfrpUhBOPd0+K3XzNd6pw4kc4Ct4Fb2nTt2gGiTr7yc5ZpumdGBaLE
Zswgd9XBmKdQtsXHlqPLG3tlQ4v8R2H6qkn7h+8BPXSyK5cE3F9l4Hi+pmJzRg01kcSr6bY9S5sc
P8YJK1Ov/G3W8nejT+c25BF5S72wrZji2ErDZweWiZZQiv7MSSug/wuQHmYbU+x280SvpEoQe0/K
nWlaIf7XibUEEZrYLmXR+jukyoFkXNzr5XDe76mpJuxlovgFzjC6+mw+KkbxW2cS7+BGz6gwyr9i
QhQPqQXwNheqwDPXTcvfth3vp5wbAhwf4ytw9n29SPlw+3mcQMKXWLg0Lm+MGM8f2hSq7YZZS+Kr
zoN40ZKIL8/5bRYf9jrdyybfRst/CRVBXm0zVBjRtsIQ95Cnh7U8fJJPnzoS/RUaQ9FTrKnYz1nj
EY4ygcH3qSvpXZnfMdFpzgsazUCqP6uofwR5qtIriL8HY+sCCEyPVXZvUDA58SjvUEfa6NKAVCT/
thn7uEaWnujoVofFMLnyM9+lW600XMYhxHyDRBjV3C7/XDghwNLeHJNfji6hM0+74WV8IaOUPkWt
xQFkAbpAY0P+35wExgo1UZ/fuom7rhiQJtRmjd1bBNSUA1vR+20W/51jTXjABwG8tdVtkiCHSfax
hyXXSXp1klpcNloa1mKlszBVwsE7qrqxYrwRJlrQ+LLb8zZKXpZ8riJtmFTwGzQI2J3IbM4ozsJl
6L6sdPsWPXff7tpwjmPhE2HVJSs4k/I6GHztOF6VvcJ4qo0HLTbasxxJPkZt6MqGAVJmINgpspsA
K/1fELOeGMybVFLj9LZ21Eybd0GHzEI4Rihbc+XOdfbTphybp1h/LrFHux0ZzQ7mIZ/W8Bc6jg+r
Dyx8wcz7IsY0+yWVK+kxTTaSGgtK+4FLNlAneSmpJRhZ4DN2K60TPG9RlLbetJ9/OyV2DZkQKCno
W/Nx0PnnQh5Un8CmGtdapVK7r8zfOARuBoGJolRt2vLtm6E25km5JzsIQNkCRBwIOS9cI8E4EBl7
qqUzgKwopFr6aqUUH/+5tTBKSk+XTVJIONe0bfMrNdVvo073zY6QVRouw5DF76BklaPoGJVNch6d
eygyxrb+gyenbZTNJ7XLvuX8aAKAdBmx8XyzKpVq0we8TL8IBln0LQ3klGLeAZFy95V5USdG5AAE
5L64AgHANmedJkRE91EJXEkdl0dciJ9lpbThtrKXxha5LwucKmeRFdWVVAR1xi1JtA9dp+naWflZ
8B7HGnqAvGhrlkntYxxYEYit+si65pC3zR1K8tHVKLBcMvncLa2uht1cmkRQNrRd70d/o6yBOaQp
E0ie7I9uc2xvsNG4qT0BYzOqQ/uNmC93x1Y5lwWlRMoPy3SWvplxQ7VvFzYpf96qjaPDPvTRzNxd
WWEhUmMeLk3ZH4+aCEBpoOW4VSwsg0lG4WRUYWnRyyyGEWl08R13rFBKPoXopM+TJZ8kdDeuOhIO
lJS/o9z8RtrMlRgBwBLYWGBK3latC1S4cS6sdYwzWnWoh25xi70raER/aHOwkcGkRMAPT9m27qFg
6XdmX4hQH6BubJkBD2t4rPexyUo7Zl7hEOU2k3g8Q45Japdj9/UJzcFdNFE7iGr5BeqmeZIsH3Zq
IM0o/Ggrs2xSJCY2f+Mw2WKhYc5HG1Z6WVv9V2m5TKSMjbiKs1Cbpj8gSFnxeH20Tb5bipwMmfme
KJxHPQfznWKshk3Df5ViuXE/kKinKOtXLX7hbE/dUXHv8YsqzrrEzZ1aHVe41uHIZNmN2uk1pbdP
qAxdutnVTSTtMrED7pybvzZupIlkkMDoFpMDzPK1j71wQnPBMhnbjY68guC/Ct8N5j9TozMrOKtA
PWKbX7tAZirVp5n2bk/zU78mb5AkIrxNK8UraJy0Tp7sWCb2JpnSU2kyJB51NAzT2n/mRAJ6Wfek
gCP2zNmgADGWq9XuqW9s3hFRJH1Dsli7inAFIcCoBuFCu5qvW8n8Z5mkLGhMShbyidiFypq8CeuV
KXiQKfpxhDnm7o8JlIR7XTU0jm08yKrg9g+DTIpVk9xhkn4yVhQ3hiyRjAXGdUCa5U9LH8a5iu0K
e0iZlY+b9KXXeM0UbSG2UdMwy+lIEOa0rP1i1FoGZ1MMXmEF1VJkh3l8QpfQXaykftUgvYTdprxJ
gsTiBMOXK28xbrdpfANbi6C7q427uOu/InWRQkzqyoEp/21oYoCPUSNf0tR81WLxZ57pruZ2mRI4
TpKLLcoST3FiwgegqZclvRXk03GlOeLrZU8rdaYSblaRB3raLjd7Lm14vOuAcZ62aAOQEczOeFOm
cie+0QaoKDVVUqx2OLvhSSgPoP+NLrJzHo01/ymSUaE7kqMuKt7kbRIPVflkbktOx2lHsaa2VwlO
S7VhaqdO/sbnMV5QQPDYQSBu0wR9dpxA5rQGOM1SGUDhTjkjADm2+sFj6jp79C2REVTZTUuT87DA
rgXSulEqj4unjfOTLRnzgXrss8zxE++0ch1Tu9u2WHU4mb0s0Ig4PnXTQZGHx2TlmCxNkCwTTOgu
G1nj1lES8OwsDg6eW1ZBGks2Cw2RqX9bgnPHhtJem4xDh7WUusskPAL1dr1MmksMJh+ltzxoyxRs
hmYc5Dl+UHXt3mi1tyWHT4WbLHGVTjzNVd24M8VSt8kT/StiRlPz0KCcOk8agzNjqE8sA322XQhm
+ohVEQXFqBA33GDohb0/NBzF5uJ5mOiNrc0ADR52gGWvQyiGzwxtz0VAHFQ1aQuidILOkTEtiuC7
yBVHzgIpydZV4qWzMRze6LITxZc32mHp2TBUHWrPS0K7x42f6wUxzmO8AeodqTmchR2UWBhaFdGa
u1Nc728ClFfgHvPbOrcfUpE+IKankGuS2FcWyZnq4Vm3Z+WYTM8WSHU/l+RX0WOY5PTIKpRvbzB0
jAAWURhBmuPsuoDro5sq6cWnojIZSiK9DDXzM9I3cg7shh5BMryJboZyTWtuivDBb6sFa71AV921
PBB9VAZyO2I8g5Np5x0nxhmp2NwhO1PJN/JLbQs59eyzbIrSjT4qNl606FJ+osAEB6CyFtECd4de
BifCGoTBmNHnslPZ8JBFOCLAOwuvg8HsRKqcBLK0vEVbA+lVGiJ8PhkGX+MRC0fP/Lp9lxNDnEs+
jbEAT6+EMnuHAdLL7WAG9JdpqLcLjVMnJ5uDfTjXPWX8yQ2Ru2WTQT3hEeRh6g69kXxi4AE6meeH
2tYgNOglvNMBQkyHPZco90NTHkdhU7EaE5ypRRJHgTNnkeE4w5EAO5GqsEuIO5DIHw5MUK38xoQp
GMpwMMzlrdEzOsMx786WDcwJYoZRDdVAQxtVzlq/6ID3R/bvphRssXnDdWq/4qnYAqve51yxdBQq
dJjRoFoyprNKpsqhl4czeR43Ji9AVsu/Sja8M53O95shu2ql/mlGoP3MEDmkD/XXal+7mYnNYivC
b9vsQcmm8RIf895KcAGulz6ldCXHA1EQ7cABr34QSfor4U6Kl6mnuRvlQGhF6wIMzi9GZ7mTXzZ5
dcXdiYUkWxxlFX5N3eMlObWCWqVHW0seOyKaaNRRJSTlcFua7AsI0OpIa6vQyRZhHeeLBxZhPkUW
547F6Bwcy7KD6VIht1e1mU5XFh7ICKtVsb2m658IGYMH22JDLGWClprSkHnoo9RWi2+rBRF1sLN2
/jHCMs1fQUh7WSszo4wyqqf4ZJKY5/C7DAG/OLwlTjZqEoGVaszzaEy+yc7ns9RTBfUpyo5W9jId
J5WINZxeGSZ9cW+b8HnGfuh8MdtHvTWfkoSm85wDUISuckkbbEepxrtgkamF6KDxokIGQakWJ/hz
INhU+Cxy/J3lGygVY4FwV7+wjRq+apGR3Vo0JEBWmtkrUlF7hxOYL608v6oxAUYiUxCLVnkfxDNu
m3JYN0xK5fs0ltJh3VjULXxkNmuim/cslxMw5QjDFC5G7UrK0nncuQSL1eX85rIPqPTCC6gfOTPf
WRZzul6aepSDHTo9mWMlcsLtgALiEhkLH2cRMV1aceuRefBE4nXi6RN4ijwZdvzYfGjjOuHMmzKK
6JZzn40uVolup1+g31Lji5IEGbbPC2wkWu0NvX6St0A0Z34s8H/NZnVn08MgD17ztEx+Vvs9omTg
iCF3/K826Z5hH8WhSbOgXebFY8TC9cMsS4onPy1v2bIIALomi6QFNi6EziqN07L1Np1+Jhr0k/qg
yAhBLrB1+YOM4daKZSD55LvqTHJCVaE9u/b65jU2O/pirb7VtYyVNHwHNeDuzogVahwioiL2Ct7z
vc8VeYmpjvvpGct9pZ3bTg1JP9LxoyH7jJYHxmorDon5WJkpRLXhmC1tDBCr7BxrsGlVDJR8pAJA
L10eYM4/0Y1EUNQX4HvxkPqmUQGIRinUbfiyKOGus17d7Bg/bI7JlzCJ5gAofmMsCdackN9hr47r
DBRqNCQWETn2GIBzZJ46GKR1r81HLmG2povxFdFLrqoNapCk/mCcZS8n47ulTcMNXOyeQw8kplyt
ddoUq+4ttFdTbb7qdv1sY7ybgVXe6QCYZq0W2FIzThZxEO/n3jpibgHh0yQw5pqq2/I42dKTapgR
nSPGqeQn6MRcxLVFlnV+0LPqYhj9E0WzCPQPszNYgrY7KwFrAWv/tSjQFhVqc9EUONObgfiowrvV
NONvGkuZW2YwBZEaTZrSBrjbvRgJrmMTkYEZOQ5s5l8ezq/Ur9bHbpoaX/T6dyIUMgntkMpcL95M
s18CknURySgVMQgonpYWnpPZdExczSF3O2mhBogfBRIqckjxgxsG7xyqLa9dEkb40+QsFOthsVgp
7d/1j2pT7ChgWd1J691IKasTnhDimWb+TlVX8AbA85PMjoaKqr0ku9XtOWi7sCrJCaAIMrtzHi+g
W3X7PsZRWeeTHfSTJjuYR7+1sTc9e1Xv0zJ/AmUr+askL45GJqNr0FlzUgvSqbD0c6U1ZJ8QslkJ
0xNSbrkjsgFXs6w7sO73EzF6rhzrR3I7f+qsbQ9dxVQHthUOQJF+t+rsTg1VjcnVZPmkw1SryIgE
MbIlnLoQry6AAj4jMZPoqA0mgqweblQRRV99Yb/FILw91ZxuWWq1J7kYfol4gOyaaL03DOuR7skd
xvPH2OKZhNjfm5D9NmV9lcfC7xQxUdLpIxi6+Ux+vQM/gUrRKh7A6kceyVT0S2n9kirtWwORq4qM
VAthx9EoeMXKzqtV4kiowp+3OQnpO0SY5UFtQd397fHwHgcrMU7KutIz920xtf7UwVlYY3ErEL6b
Ou1oSkBxiGqNRaCneIIxfUDOl/lGV/0FOXICdfDdL9nbRFSasitbWL2qiKBCqzB2625MUB9ynUSK
56CrXpq0Y3o5zsem0o6bzWxshuWDJ93SGdNrSKWomWcsDZhowwlrpGtIpeWvmnVcN5nphG3OTrdc
ZmNlqWe0wdkfvpdgrXbFKj027eDnhHBx+62gWNYqQGmh0iSGz8Jh9WMps4kEsvgFmMUZtbR+Qc/8
a5L95hGfpRPgFT+LIQXHZmVNgMfjj9r+oiWtTiyeh35uD002P8LwYdVMogpgSOYmgAVIZ0QyxKEQ
8AUR5woiMx+iWtAQsumD4XzWNeNBKAWivI4NObe7Y1Xiy19jfPDdID8P1tdSmfIpVmTZ15mGGuZf
ghM4Olc68+gtOcoI+qG4jhgnlO2sMx0TBlOlzkCHZVHxmXWl0Xohr5V/+5YUxuwoHRk0c5tktFDh
5ZDDQ0fZ0yy2IyZtU9DF7wQ2v8uUgUXSaBdDI/GEa20EazsEmfpJfxCbvQmMeig6Upkz+62ZifWy
Oa7zqR1h8Fz8CIGcaswdwUby4Cb2e875NAT8lXqRvUDBSEe3YscjtBzRVQq6iIHpg6EzrELrJzm5
u2QiP9IE8XfclL4A2csVWkAKH7WlxE2afaLxxtDkoXOx9zAWaj/28dTCJkDyKIJTpAt0y91cLghw
sHRXG6sHwXCqNdQfElkwjI86857mRv83dRRVFgFsFlp771FR9GgMM0K/7eXJQAPIcfWeVN1vEVsA
HNN7vY9+DTZEtX5fiEfy5Lj5I+355+3GMFQZrXMtJNfuKEKpPOgAxMABze2RFWkiGK8O9XQ6Cn5I
VMy0O4jbkVd2A85em3lnQhrKOIagAuU8K49Y5sYeKEULLAcFyVlVEMJDKtmLSdL5sH2kgTIRuMyf
DGt2WuX2TraJTUM/NeEsYbae2P982jqZ32VnLB4JUJwSqCPj4Vu3YE0J8hShjew+8atGeJQj21CH
JCCUjsqWKGwiRuwRMV/M8LKET5wYlcmZuCVWJeIjeVJ9WWpz9PHKW2WsOCXWR3CXbNhSQ8jgRp5c
z21Jkc6jEkTewYgBxPaC2hTuNtjNgi/RDa+ciRpnpJmflYji4hzzSsOpv4lpzy62D/r/E9QVbbds
Oq/ryA4etz30mu4RzDDSiZbf9r/YO6/lyK0si34RFAAuLsxrOmYyHZM2yRcETRH2wvuvnwVJ0VOq
nlFPR8zLRMyD1ApVi0wLnLvP3mvT6Il3F/9Y5INdxqBE7wdkuMGgx0AruiU9ox9s3QUNy1QGF8Cj
E5fRwog+FfyrlW8692gUB84dSJ0GHrA+e+FytcUL9s2gWTIW2ieodKysoB50czlMyA44WwPXhM0E
42fhTgcRYKLyeoszXkF3X5PeEFgOV60LeVNGAZTiACdfLyYu8LgO+Wjtm5ITk6AZbU1WW7LqSG9I
Ty45JKA6xkENPC0tADndBniXgIKhNiFybPUufWLQfEg85y0EZc7wDFrSxhhqd+UtK7TV1IRyGWXc
wn3mq65kbBbtLnHZVKQdtYSthYMoAMwLuNlf2ZO/M9TwpDfaZ8zSBV5AzWvcUoiUUACRSZ5lyVGw
GbML6lCz0gsaZRw8zwE1N+gvRUNtQhhEr7VE9RknvrocFm+GogdgEbh3dWo4aycvAQ3G2jMVDxcl
EwrYQdSyIRjPhNSfi3ZkFLuMtNQxAuq80YAWiYIEYPXEdzN51zb2CDn1XBpddEKgBKhWRkUfwNxV
PwnYhbaz7UhWYXagL6KgwUJRXrLI4uzLGjEk4tV5tOpgb87dqpRtBYkqME14uNBhXpc2Wi/qA4RQ
jOUitC6dNRorJxnf7S55wmAEpTZZF1V5pHcKpFgzXc0Ep90Q4He33Xe4qQiNE0W5rQ1gUKyV7RwJ
/X9J46ilL7by3rQQu50FLZNT+piy80QkesHHFOJIxz8X8xFaNurF6ZAbOTcNHAYA5ZbeRz+Vm1EJ
d+V1HiB78H7L+LvAYromo/M69iwdQnzZbXxvVjn7IMOw1r1b7ktsqrCLvSVbZPoRABYbcHGEyG/o
wTuYOq06ynYPHAmpJimNl6TPr2DRrr0O099oPmQhL66MFoXNjDHO/7LgZDtVzXMgMfGwX9/7Ja4z
EwZl7hbURk0Iw3yNudvqCYwoMdcLGTuvTC4+ttSwgDeQz49Bj8P9mKW3FFJi64rrjUXuvtKR60Hb
TC7KXVPi26iMjqGUlTrmj2Bp6C03Pc6EKs9e2DY9hvq4lzH8N+SKLcdUJsowvNc1xnACCRhY7DsX
Kht2+uTkaOaxtTLoXMEn1S/jGHzZLcmENkweVQ2ldmT3pSLx4Ywldkg9eO71DP6ONZ7ADbxkAZ+A
WqLxjJ65IwdEC7YhoPje2bPBJul4UqUyOduX5gNprFXdQbm04RzZInqptPLqTJm92HFD/FBmay3H
AC+7X8pVkHWvMILGpSdYdGiTm3MjUktVRc9ZL/cl5aUsIBySEvVhHBkawvTWyDxzIadxC65i5/M0
w8jhQCA4lHAQNormtbLHzyIvgFqya8DhH+mUpIztXVaLnVn270AFw2VNuxXNDxw49wD/wiX7V5ws
nf8G8sll+NznOhtqVCTTjbCga58JTaNcNHBR2XbxAeGWobiogvs8Na9BwMSX6Jzm+xIQvzM+Nrp9
dGVq0rJFDsQkyIfL6xB6wS5K83s1JfueU4mnP1q4DNl9HXuHwtGAwgGj+NSs+t7CzDEgkIf9BWX2
Je9Y9tGRfcPBxxjLM8WVh8o1n+ysP4dN/IFAVBoOlhznoTSaE4UJNyXSepDU97SL1Dzdzlv0LeqY
ETKBdt8wXXaBM+As8DMu/IAIRuzYmqHOOEoYIjP7ytr0hAfzAmfoUHv0TPX+ooeNyEFaYmDCKmqX
9nvXtjhrA/asHnclg+4AwECmPPKdEYvf/zAmm8B2i6PDlvHoGRNrsNAyrvRxTwigDkAZN8F2SqMf
k2a9VZF96KJvsJ6nzoD8FcH5W4xyetWS+KYlsZcrbpisp0+lbLCNx7uoYmqse/aY9fBeiEStf3/K
PfUz8POxgkQ7InUpgUTtSUXmNu++NWs86kGzURlYDf1I13yynNoI+z+VnIxT6QPlkubkvEccS3in
A1TziK4CNgRpDrq6p5BzQQA1XorbcjAhwcbqI6yKjVnCZ3UoXp9NU1vajen7tRGqAk4zjAz8WPGG
oRbbMtcN1+QTOx/JxoabIL4E9BAfX61lfrPKQgfQ49ucu9GiABrFKV28+YiHQJvCd1eClgnd5ktv
wr0fGSd3eHZSUGw+hdjLsbN2WStJBnKHyFVF5GWWIEmf3nfpjSE2oK3fYBOtnYpQaxZOP0Rj4ZO2
pts6Ui9jCOvNMtg1TOyoHUTlKaR8fEi5UxbVOlYsbl2B+pWP1aLQhg82I+6ixlXZIxVwGuHcAdD1
MY1sKpHmNVVx9jzjcTSLj6hK+LYicuhN8O1b8Vm51mvDHmhBYqsm+buEMeZxEZJHuLZ3InioIb/7
FW2OTVZxo2w1n9xNBiEouY5xWSBwgnYhs7gu2oTtoFneK7M8wCnkE8mQhVM9xixpgQp2ODAw7FJ8
Y6ffILoXpkIvKuXRjCLyHbDWCX5W53YIh1Vdy3KZtvG3RXmGEz33ZfJVYMpVVvzQetMna7lNr1M+
QeKRU2zzVXA3yQq1IYPLiXnCeo57a50LAkzmVjOuDjKua0w3hap2bmPvLK+7NaYQyya9WHaCiA01
9Ear8hca847B4CFX2nSS5BFnQqfEUmQyucbNOXaBPtVk6qBR8k0SuoMZkXJMm6KefN7XZy6b9+jF
D50nzkoXwY9NLQcjjhM+UpA1+c1q3hFJ27qF9P3YheK5CaatMT31eKKx3x9dV92ripnSVeaPphue
ybOQn9IIUeWDc+m1c+hOR1kGB/Ii8GL5KYFcFgrClARADg8IwBKCMS7Rs1416zInH23pIZ2ynOJw
zNI1XNQ49VKJ0GAxl2URfFSNX8GlwXO/PDa2u4EqNnIFBqboZlnYsMwbcvy0XFtHR7h00QR1soH+
fvIMLjvS6jZG3jxGlgAfQqbJM+V76Mq17fGOs8/j8233tBrZ2cnqHIc4mM9o6cAyzDEPCR6zzPWV
RARaUoPz1dYJi9eQcsV6eHar+ZqDXXPRhOlTT7mOlTTzN5WUi00+XguHtQjKg2rCjfCQAw1KhqCx
OXwGs/jLtbLHqIxXDdvhqvS8JYcOXso6ZG6cnuv61YvjfZa3j6hQL4Uo8Ijl+ZulYka+kdLbRN6R
KbtmwVno0Q9km9isP2tneAePfWCIOtCLhqqMO1uVFAd1/okyEyLatv8kaYVbVW3KuM793XPspc/A
uUjc6YwwfUumH/2vSx8YhwEG+jjuOZ0vuoyiO725QlQH2C4RVQrtrofn5kjfWIlSe2xbXpHBV9Vy
kH6+bqnQsgFzElu7VehDTdXfDNyc8FhcyoB7VzOMvMBTTsyyHp6sxjqQhzc2jlk/hzYmAck+iVc5
R9jhOGpQVIZ6He3sqfuaH95QBE9jO/wwCjL2Y9Geonlwa1tGD3xFYNbptk3qYlOVb7iQcrhm3ISq
hniLrvP9RZjH3T5pO1ftcoflMeYBf2PPHfMl8YZgTilpaXdSOt4xK+38Wx1xbhez8uyAwe6DlCoK
nyJdMN7DU+DifXcFcQAkW3ejt8CSZPIEnpoEBRATFjlEQ8Lk1AnLXmpiGeou3++qxQ8ynE3aHWGO
Lh3bvQ9I9K3Q0u/rLv/oHORTu0Yt6DhXsfhclfMpzbOoKOXLutBeE6Ajc2MQfLGweteq5K5C7o/t
9oKbVvrxsMEg4a31W/xG4Q5CIaf7sHfgL/MKixK4LKUd49KgeGIdWO6wDHFirRkfSmtQa3BjHxQ9
4RkdRm0VmgU00kan/pAdoluyKUCA9vja8NgLpkc62fYxL67X0eIVUCzkJQRMp4SAeO7qh8IHHuxn
MLjJO856GLeKIr7HwXQGd4DdgSDUotV7ezX1slsalnMRQPAXwh4OpnfABAhoI/P3ncl8qI/DuGEN
ikiATEJ4ACOMk37LrEXHFfbSSuTVznlCHMJdSAJiExoWrSiZOtj80YBbh0Gn+Q6Fc57/mgyu/nDe
uDHnenbjUpzRcYzIZs9IZR5Sx0vw7bn33FeOnEk4obqs5mrciOZgv6UGw6HlFu2qU+HGaKyN3fRU
fwXzYGMStxD1rQBfFYMkUOa4wa2Fm9jkGl8W9q6KxxPbn9u+1q8Wp7RQdgccs3qbfI0F22aY8HOp
HDUSOidvzkor6oEWgzKGBWQSxORBhGuaMjitF5/KJ7BiBh+ub30FyrzlSPVpI5mnRfyoutiFlYxB
JpDXYtjnGjv13JgObeIc4pDWPj+9zL8Wn/ZH3nB0U82ZkBnuqLpf94r3B0DcjSypOqEBYmoV+80s
WeWj9QnT5KgV6Uce3eLDS5dWxahmpvq1CSwQ5AuzMr+1KXxyovLTC9io0Wbo4xedH2OlmT+iItFY
lV0KBOxtEz85FntWFKZtJDvWd11Kthf/lSkSEnJRcwZz+0AuoYVo4YO6DVBD9KcYBRbC3CMtMp/Q
DG4o5V6luYsCY5AaLEOCp2UDs9E0D9Mg7kocd9SyfPAVphQ63Xm9fmR9egbJfQvp8MFU85RV4ZcH
lUID7aLPrWVcdBdfcQwL+Tj05EG4vVLiblZEr9zyVAT5d5/3h9agxw/LfcbSAZxKupkMMKZNPr4R
sPhgE7luWuOZ6WijTdaDhyBQzXDVglsr/ahh3V7n/63M6sS3e1vn6IaTj1ObKoLcn/j8zWDjUdTX
HqqHjuNlMRnaQ8C2Fcu3c5PXANsDooBL3Yr4GLlqxdbqPnPUgBu/grWySY3gND+HqjpKnfNuXl1r
B1/QmLbnxumeLZdLkaTfm4r4TyZPwrapRVauShlVVL9g7GgRYeU9J5SPUtn3Zs7Nj9FO5/wLpELr
Fk0QnnWYszHzR87tHs+z3DpujH1O50pKVw3lmLhN59fZawd7kbaksftaHeikvBejcYhc8xHHzpMg
sqoZ1aktq3M6DBwk/PgyP6PO7jbUke67cPpsTQhx8imm7JD1z0cd2w+4/ne50o5dd7Hacde52ms9
fpZ6dW4061q7bNtlad3loIopQ1nUCP3gdV1sTB4ebHpJLS+dRwky5j71Wmmb3NMO2aN9dG9x7c2t
wcfUxo+HO38xotWMBqaXWjSr0uZMFLTcTOjeOUZ6sWkFSB7/3XFIFeTjQbITdOfPdKhlL0Oltl5D
0alj3xmAVlRc7+Tk3XZee+w5TviMUbZen9m37IomxbnH3scZTuzVDXJwyUzND43qkYaqc4N434T5
XWBH3D3BGOPl4dgkwnpNtyk+WXKVIXOTKrWDMeBLyTs0c0wKZ8VfdWk6zPg6nHE2rAnnzJUfmXdA
xW7TKX7p6vLG1iQ5SXjVUY8Jic0W53Z1lLBGFqAOMbBVMYV4WXHliraDTTzVPXvu+LXHvUPhHiOc
hcIjyZddXOyRmIUeTQh7gzxTeAhT3R1KfMU9jge42E5mP8dl/l4wsKcRnxGqVrj+C29rslFeFKw7
Ny4ORxLg36SuPvSMvXNZVYBrPiJMJUugO5/w8xkt5ZOXImH54CX9Rl/kHpRyYJ4vCtkSpBnqJmSg
dYw+u9FaovHs2dG7JPeY58EwDGTLmeFWozIKrafC2XzMlKTRYby1MsjSBbEFSu7ZW6ehBtGe9LoQ
P2IO6BQNVWvE72np4flqk4CMSbKyNFik7eBSA1nUjAURXh1BvKAnFZGJ7DJ1yXw5KbC0TEgkBneG
vNKWcXCraMak6CJl92RXN8nZ1VRwG1HAwrvcYHRk8+mIDz8JEeqFttUbGr9BMzb8fLa/UWJtOHQ9
5d6fnLj/bR7L/wy49n+J2gJq5W+oLVT3/Ij+wmzh//8HswUqy2+CFCT+Frgs0jaBmfwBbUGX/E13
aKkinuIZmO3hqmV/INfkb6BNLN3jDyzDdC3D/U9oy29QVnQXpCgBvN9/4L8DbZnBMD9TW3AGQWsx
hRCWB+LN/ZWJORWaHloG2cHMeY+5iQXG+KEc2jIpe3tsIpw7gx7bcwhmyfi1Z/xnbPH0mzT1QTJh
qKdW+ERt8ttPr9+faLifUXD/5cMiGw/gWZrzi/BXHihM+EThcVd0i2R7j3FcQC6WHjqMFhf/AnE5
vwP/9BoI3TMFKVdOfdb85z/BR3ESso1SrSJd5b+EFmm8wTyo3PdgSDtcaO2LiTjeF8Ot31MMU9An
xguSHlRSf2L2xTKIZ5V+A+oD4hccszmH2jkLZGtflfvtdZBbCxfxpjTFM7Xh/r8gQxp8Tn59/FRS
E9LQbUsH4ceH5efH73haPsLmSXeJAWOBNpCF2YwfaaeYjbDhbIMcHUIiqFcOfOhoICLLpuvffsP+
8hi8vz4GspYgyenb3vVlXnERNDECuRfC32IJzujy97/srwBJviwoHD89YecXcmhrjGFKK0u6C8P+
YyjKU1Zr72G2o6PgCwXq6e9/m9TnF/A/sYTz7zNd2zIBDQk4cHxU/vrkCq0ZglBCVwDVkO9yQQtZ
IzAkNJVYeTirBokRoBgLtVbjmkW5WdS7pG3ilcyByXVBVpxUn6xDlvXE3oY7GePRLZEJDjV8fX6E
95SZMGG8PBlXqpoI3vINFCJSm9jFH53xy7qsApuPHbntoxrmIZvbsSZFNYjf7R/sEQa0Awli/mJ1
/clOUSlFuesdQTxBUNMXmJ9obeWpG/TkObK8c2byEw3dv5AoAVRe7AasoacsaV4H16bX4WQRbdlS
6Hho68pZjGp6scA77PJOouBkYHJJapb73MAfQJ0Dwb6RJTFr7Lt+yqt1S4nPJu+rVZCyihujOlln
k2SyHOslbRNkNQO86IjaiBPj2g4KlkoMuU5Sv+l+vu1k2W9tQ31ZjG2b0i/eptBifToZMIvCReYH
/T09zTkL1GqU6cGS2RfHo25jMaxBcSFUHk4DcpbHmK7EKTVo5E4iLeTQ+pqGROiHrN7olPdx5DDS
FXtVjTTuecAwsMw0ymFcM3uwCpNvjJ1zFJ/KWyvJSMinr3o27dyAvWVkrSFjYAca66trkIPlY0L3
gsTSIyxM9uxCmTvktBnY1imvJgNGboC7xZJw0mz3bZeMycfBVQa+XuoMYKtU96wcsRDQSag3Pna8
tnh2WE+vJk4xzK/o20pzWfcGMy4XQ1Jb30tsYCA6veWE3ZuA6CFrPX9f5slrRVx9nIiKuD4Llui7
ImVYuPZXSLkPFEmd4O3SeSnLpt+wb3xjasTFTIEgoJAOur6nLQZbt3Aj3k+NT1Jk7ouEG0dHiwAM
YyabakAS59k6N47P1FzjGG7BV2Wy578q03aFjXTt2tFLWHRoQln/VrWJfZOPzTXOWUATA/ziObHw
l5jKMjjky8Gch8CEWfLbkU24UvDeb1DGMMD5YFK86GKnWCSU1T4iADFhaoj1w/Rlx3lGlLen4gsb
cJVuqua2rUeWofnsasdx2mVsZcyUQiHpuFT8eef5nlcG4lDm/Yfi0kE66jBM8qkrsCrOemD9xJaW
fIhSb7YVXrnInVwABoFWWMtCoOZTDYMuy6Iemihesjh6L4P0hfPoR4l6DF3hMQgnhW9/DSJ9jtzh
0Dp0EJyQvbE31xbcYIsepD37r7OYWUFsehjkKx4Qktsh9fLi2Jb94wFat3VX+C99FKYPsNVPUdHh
ENdLc03g6z1ju2spk8G0szHegY9ajAy4upu82Zn1RJ6RdpEQHA2vwkLULhDO9CEKwBbSO6LYvwfX
wi5vnLAihVTdi6Q96y1gorBKOwrmCTh6MSh+Ix5RcgcsUs4LzgZwCiQM8sq3dkZNeD0R43oMXf06
Wl96fQ0zR74ajNObjoUyzm5jHef+8CoGZK5QcVmKssfAyO7dwEbf9WR1ihJ8AFTsbVqnq3ZWacbb
oEuwsFukjPCdNLcRPT24OGAxSuMmYoP1xoL6aNMhWnit8dqn6L1Rz6c1KsKjq+m83byvVM5xfMzo
+YVP0FrYOAAd2n57Q857DqIE5RMdkYLmu6aNThAkszkJ0mCPj0GdasG2TqmGgJuu75pIkW2JC39N
uQbyqsklg9XAXZjnDSVM/eeUyfKEuTPfzPd7YXTfngj0vRuYm8jANJN0wV2dNQHR8cjbuvi1K16A
W6zavEcYgQk4+tbKzkn/hpWGZTAZvxk1kOECdN84IUpBVSjiBrfduVuCkuqCO62Jy0jHA7UyhLbW
IpIiEojtRpYJzAKuaUtblRe63oZVmHnuOi3jb2XtKtfXVlJkai9cNa7i0efUHmlHEZP2VTAi4vKe
+k8dxMPE4ap+cAeaRsexOwjJNmS+AE7BBH2vcdZpuhehsu6mxn4KuOTtsOVjFnJtHBCUJBEht0my
ZpokBCT8i4/Sy/UGH0MVYd0hMLKK7cbFZpZstcJ8zrTAvdG1GuDTzE0BSszthyYJXKleZMnbdpxj
y169ahuosVEmLxSX3NsdWTK7hggyXbPB5nzFQnRdZuK+rP1z5xuYiQbzo8HzjGNCEi3smgfKWzBh
NTuvyK9ZUZy5bXk3JQxWp/XtfdwPu9x0dkZqnHFYZStRI4bjgAG60m5MrM53es5mydT9hesXxcFI
ZY/QwCYttVGQ5jIQ4bCyEqGD6QSe2rKykGrycri6fnaVeUGGShW3eV1vOB5SDSvIfeLkoBGLn8Gc
000HYoJzhNBleT1dazuOtxlTUFNwwwgszrrApSyNdvnarbg7lc5LEXxPJnWNcvDeAadwrScp2Xdy
p1dUu+AQsuI/kZ3wNv9rirMw/nmetthFofQIU9hc0X6Zp4uyTAevzRO+CaAdGoyc3C38+yg2Nn6a
mRfZ5DWxIZrUXYSPxnKvrh7OjFHz5NjmmR5KhVpHRXY7bygqwmd9yJVSqSzBi+yicRivhDzMu9Jy
Hnw+6UTvOZ64Yw1Ux9s7Y1UsLHwKa6y6fFTY0mwdA3pRIRDjcq3bUJCMqZut6YRLtMr0APZqsOGD
sjYkxSm+7zxk9Ovk9bg3+DJFU7xTvtNvhTBHNoP1i1MzsoRt+eXkVz8msjcD4fAy6dEeRt9hxLZ9
Sw0VMwh7ExbliOkp/VaMrUvPo3wIqpjbRx+jpmGRa8JixeXqjlrRBxXkW9+WaxVX0HrdH+m8ROaq
yU23WiszvcoOpoTo1KklYGb3CVbl7OwNXbfD4PLumumRTj3rUMYWI2DoY9fmHmbV/Z1WAPjwb702
0XYAeTFHBWxdot79LBPpoLYWPciWrQiqYzPfiREbzqGa4D5H8badg92aPuzmOUzC2JFBdtNq5bAB
9sENB5ZZn8+1LhrZCsJlVBBb35gk70PXG9aGMe6DnKAG1fHUttTFFpvNHQZ20k/UL/NpOQYpA1lr
QjVw5VwQW25cEplzeh9/BSYi3YYv3cbauqRU3n+ld/Ft/jVJYe07ZHqlt8RymLJppShccePBteN2
MS19Gb/VZfLWN+VN0nAEUmfVEuRRkJZZDzA2GTyDVRfvZRtc/UHfSkgrZRFcxaQfoGCQXGl4VHp4
C7XxawqxP5vtrUtSmfDSSxaVpzpAQC1DWCtB51AaaEPiVE9UIOq1T8JtqmYpFO6iJS+IrjfeCByk
UuMHIcOZk8k62ujTVQ8RG54QnWwKCu/CHOO3qQNqlKR7eL5UfdYfjlfEGyPTP0yyFCDz3YXf4dvg
670t40ajjsMlfYI3sC1ZuHi3BUeBvKVPi2Z1TqVzYBvpivvfh2jjL9Y3xHlDm3eb7jZF4G2B02w0
WLY1FLEsoNz9iKXNRB9yF5Fji4+x61eW8Znw5gUGUm2fV4/a1II+71Szmo2Ydj7dZxOr3thRzaZR
dxby1aoLhA5Jrr7Ijm7ArB9wqtjdTi/j9EkLXhgA0NTCA+dwZHDVr6F2kVmN6aS0SXqngSmXqo/u
GE1t3mUeaB/EJ2yCdyNQ6CXsRtb6tf+c97NR3LOPvhefhppnFZEhQxX0rrrm3E+hIgYdWuEq4Y8q
VoJ8bmv04/qeyb09pMCs+df93oXBSJxPe0t13F7S/JGV0beoM1xfAV+mIs5ek/YEjpJglgnZMLGq
na4XxtFpjjk7600b6Q49j+QpSc6yzy+iD0dhk7QKgp9oKBbO6ZpjydDZj1MWRyuhc/hjpaJ71i3H
52jjdwWHGegHVsG5obkvrKqERtZgFuoS1sA9KxpP/nGE/39t7/Hv6xQs5IP/XttbvquP/OuvROb5
v/hT3dOd32zTcQwb7cX6oxvhT3VPh8ksPM+zhYCiwgXqH+oeup/t2vwZrGQ0N+S/f6h7hv4bsh/q
hpQGrEeaIP8dde93mewn4YLqdAszEVRdBBMdUvIvd2IUu3iKh67Zkn7LV1HiL2pVPg7OEB/aysrJ
egP5MvxOX7lhWu+CtsFYWcDX6PR8W5XSxcbic0N0exqfoxyFgibATTGoO1kNnKAbH/uRDxiKYAfi
uptCF+bENZfJXvMhaZ5gYsg94idG+8Hb90nAqWpuBc8zLF4lNavLOLd3AlzRDYSDdp7G0ps5nUpu
pHlpK3oHfGlsfnoD7/54/j+Li3LWh355WVgRs0FwTcmrI2d96SfBr2XnoqIyrLfkHE6VZZfbyOHc
RRFSiOrSzhlbwAc1xXKrsida8/trleuj3BsGwcQkKq8dHYmBXpy5y2v4tIjhqSZ/iXqcvnVa3WL9
FGuk3eUw6sap6VgXke/hi20QzYOVfgkbXx0DF2EnnktGzRLOZt6YzkrxPnLJCLGi5310I7rxY6zc
gVCgBh9XSw+eTnGexNcgxS6YsRWk75NNE2ClgzKVTFRSivCJ4qvk0AzOH9eI/3a4M3+R3uZPlCNN
JDsPW4Ew5axF/vzSVTkmwwDnouU5cm+2xDN1guBpw+TJ27gkT2kv8EnnYJBGAjytInKIh0sjX5FG
+KSy7mg4TQzCr3vy/D44oTUxp5GJ5UOM0ZLnnHGkWFHlnS/5m7vW5ohLYFgGZpo8/Rfi7yzd/fWj
IC2Xb4ZlCAR3qgv++nxSnBzmEBr1lvsB1pEh2pY22CHdBNlVKeNZkRfQlKRirYIz9Pefw1nF//WX
S9zSTCMO33fjV12xMdu2cbSiIWsDXUkf2JSrJn3M5jf+9w/OOF27WEwrOEcAdqFF3AVALFboY+WW
noRvmzdgl1Czq2lad8zKUQfQOP2rciBjVtt/eZGkLRxbopEbrmX/on/iMmHem3icvFDmsu+1aReC
3AlL9rn+5O8pnHZZ6s2m9ooQpqHUw2hxWP37l0sY4p8fCIsUFG7HhFEupPNLo5ZdpFbmTWm/HQIi
t9mJmhmAKFAjVy1rijWfwjsfOyCWnOHWNliQh1P1o+okh1pDnjTco0ECkidG7D3ak2Fvk85fkcbk
gxdX1wz7z8zrc0a449ThGWUBKL3qN+A3dpwbrlovzk2CWXUu/yDlxsjq4Gw0zVsqU4lqVVZ4GLIn
4H7Q3Cm43NWFvVF5466nVFTLdMCvG3r1i91REhlNhM3DIH4qCQht4rghLV0l/W04/1ORzU41t6zp
TsZpvS4m6BoOQzpzPzXWAUUd2JV25UxMjB1M58KlfJc2SPFiynGTB8Ta475wbkitp+tyIulWzyeF
PA2wFuGiW/qhFex7Ce64GMNkgzEajaveO54XX7yxD55z5LyEW99m9Chu9lr32E3NNzsUONrh3cR1
fgcj9TLaWDZbynbN1gUarxevpHCIPkbDNSVuuJEfPYDw1UialItDOhO2NShjrjbOfoZwFecaFquQ
2E2TGBH1K7YgE5TvGe3LDZHCbmmSgB8GX1uoWhzdsNhNI777OGk7rPgaRokaYTIOsfdbNSoPZu4H
hRfFStn35l5wwXYB0UePbwYHAx/l9MSKOHrQdPQR5zdUShMFBIhDQTudLb52iXh2HCzJK140z3xw
BI4YfLb9IuqEiaeMS7kFQ6Ph91PHK85kV+wBzFLeZUB8/PqF7h5/C237B4SF99rxBkhN7c6TXCjN
Av8oio6+bHzSjHBlISZDxixt6yUqbzhfeqc4KDAUe2AWDcwh0HuKdaO0B6tBZMKDEIwTLS/CeDKN
+gkX22FIyQc3UFDku/K8dNkaBenY0CT70Z0qb1ep8KzkiKIOEkc1E7mhtrbXUw/H1073I/jMYzxk
ZI8GYIC6/aZ1E1fvBiM75fGTuDPgvYZa9Tp5HuAlLaKQss+eZNHjvwHlmoUHhO50GXups4OR2Y5I
nuhH3MU8jgWJdY+GHS975KC1XUw1Bjwn3GRTs8w7WN38Ld/jWkaK0N50sOZL3SS974d1eNfFIdQL
AaTdEbQQeNCubv2wf+u7Oj/jZ5phO3OjT6aTZId17dXjG6HYbqMFiDEWRCNs2hL28rh3KCTnPrrQ
lTbxhXCO4DbxO+eoC2aJB7WlxmiTUOOyTVJODZag+9Ct5TmoemI+obPKtNK9cUPjJO20OehNxeFV
bzF54TruzPGZtDOZYi0/+orH5amAoxnay6JAhrE6Wi659PRLr2vwQ8q7rLe7EzGZPeCA4FjSKx12
ztkPsA62Hh4AvUVvypoPzevLTR2z+BwDzqHhDj/KDgEPDFjOmijyq207LIxBPoe0AW+srviMQxKv
cTA8GFyqKNfGFapPVzmA1IkadZNqSY+3VnZv2s6uwUzWfrvLwCutzKBKNmyD6cQiYiyC+Bm68De7
hZFwM2uu1q23NoknvIay5UFxEnNJMvvU7rwAjLiGMSLXYHJSUcq+cfPuqFHYJEId3I4LTLzxouLk
TdPrwHrINKf+qynDlHyLfiHJloM0ABubWO1LV/TGUoNbvXRrEzyDIqFKR5ITVwBJ+dzgUmUlBmcE
EoAf4YHgem7yDnYlSa1AX4rOihdxnrzFjLEZ5/2LmZ680ej2IsvWA2bdZLroepWuVenPLBNagCnM
wq+UhAM+Ln/bkHBdjlkCLq3GjupDzlM6W+/cIVW7U7G41mMPLI194EqSHqlRhLdFcIlEdu/k2pMD
na/GtwsOKAHxc9MRBKWQoCJWRYbf1KvLOKLyjdKfMNku8eqYVcQGLpKEiRWri8c8hRJjTlQhNVMK
81QavKyfjJ5sevL/YO88liNn1mv7Kjc0xwl4E3GPBlVAoSxN0XOCYLPZ8C6BBBJ4eq1qDaSjCMV9
gTv8/3YkC8j8zN5rt3fuiPdbjsQLzNrj2KABNzXcaVNh7LE191A/Rp+bESwvPspd0tYbMlC7A3el
iCGUnIYywA1j2rylgYQ73kKjKSbuwer2IuOxAiI+wd0KGwJ1Q4bTbyroOT3T/j2N9EmoI5tOj70M
yUE6PI1sX66iPOL5BE9AraKnLwWDXkdWr7rnPWETfKqD5KtH7SbnYp+s7mfpBYegCaoH7oYI4Srm
0tSDPyFqZ+uRd5zd56LixeyW3xjJAViO9Ue15F/DqBL8DqjipMMKrATGyFgk+NGL0Y4MDW+kDaUM
7mp5MMjKkBabeuX3+4e6l9Zj4POwTUdnJs+NALGwK+1XzeTmCdLq3vKCm2ITma+vjc+OO14y8rUZ
qSfvPbArv7Euqh31kzdCRO2ivmqcuOIE2GmNeTB653nUwBhXKenD3twctMl7sq1lZoXQPpTL99hp
3vvqMGM3HA2cCYakDH/JsOa/rYLtrWcCFkyS7MKmT+x8L7syHhZ3ph9CCAJdMDQi7BqDQV2RyZ3D
G7YVzjLcrMhqC6Nv7YLPzBlEbDe44xEKxKMxi6PYBURJndPK2OLSXF9AMIQBUgWvuwWMOK5gqp3W
gHEVe2Cqu5AHYDy0RiDQMNQx0d7mqegD6NGpeztE43mCWtsW+K0nQ17UWqTneWLSDR2Vj9ZmgGHW
Enj9vNpnSaA1ydD5OXOn5Fx1Q9yVMwGTC6PXvDBLAqitA+f6d5A5n7L1k7jWeWIbMAGnYKRqmlX3
TZpNVDIj2ugl9hjjjwZ5CgHZgA7c9g6LrtqL8OWLP6MCwzlRRc4KuZXg7RRpF5byri32jDl5HlcL
+VnBPFXZfwrFBVe67qdVVAeQXphO8rnf+PUwREHVPHqV3166BhMC0uTQ7+Y/AG4efPO2QmVYI7xP
Q8m7WtNAr3RLjOS+AGPHI9uTDV4ZpXNsmEm/BlhXb/5gCi4YMoW2PrQ+nhw5U1bA2yB39gnDwleQ
YjtxaZPRQ2foQicNHoH+u+PtmR1TRmt31VJsOEvXfLISioJagYiwzT06X9TuV8Ar895J8Hc5TvoR
KOsYCOKO9OS5JngWE4YMheCVRDiGJ6zxMXHcaBVpfljJPQ8bIgc2rTRfU1qArW9kj6yneZWW94JC
ZRn5MLo//mS9CaI3trP0zrpYgXZaCCdd46HX+/vMNz+LOfjo/fa5zX+Xgfwx7OSDpIaZKwuPBn5J
PLud/nsljoGQO/pGGJXN0MAKEe8JyBqyiwp/W8Kqj8SU/NFq8Y3++6PMLKwltztiycajUdzSzTHr
I/hTUeIypZdrv7HVfKf9NYP2bJqFT7HaZ/dBnf0k671mzPd1I39hcQYMIVEBGgygUVazC2VVTd+P
xjRsitc+OGVT8zLeHHQ2kAGnrb7p+Ref8W21ajQasHnLirmoy4M1MN6hVgtOrdiYhoY9ERG3VzoM
7/sFkvfQHJwJzblq8Bc6a3mv9xWeqVaEZiuA5YsrcBiYh6V8guHMI23+Xqc+ZHd0JBvhRV+Sd7Ui
z6ajYKdu4O4clLFzKDE2kx9oMeSQB8dfdzhjuUhtnxWZZpwkMNYNt/VdngYPhOuib63bCtWi85Al
62lSHjjF5VdCKl2u9KfKnn8hVDtOK3ixIFDHvk5oNlznaNACA8LE3FplDH/BmVLiKKvAnIpxoZLU
mbL4GGu1kzI4Y9G5GIX14AawKtuWa5R34A81qdp0siccw35AJzRiVGcD2pRnGaBWb6r5PtUMzgHf
+3AW2p6iY/1t5o63bc1y2Y0axoOFrKh0Ml9ABpbRoCPYNtNRoxifnroVCzQ/4I6Xh+IyG5rnoRrb
aKVZvULsvwQ3c6pyMR5OY0Y7QcBIP8ITJeEIzPtc7t2B07oi2aJkSdQunmCWY4eGzUonb2o2l0Yj
oyD4rtLZ2je//4LoBOZKXS9+ulKnTZrduObdwSEAsaGfND0UmX9w2PX31aAuS1CxZlJkNrnuJufa
GwqihtzFYAmamqfWRLuFefI48mu7YvFqSCwTWo41uu30sg6CaeqTW+8k7s6eS5yYFr52nvsOet+u
tr0/mFVOyVT6vARVEZpgZHWWgntBe2Cl8mlJ+7cSbGPB+bpBbYj8u3k3l2dbNGxaqvFoThRGOsja
fI1KF3JtMsEBdjJ9M3Y3QEg7xr7j9BHU0Au5qMMxcMjSSKbqXFkBNOy8C/nTR9u2jwG50du2uksD
s9uIlRTW0i7wJK7rr5Z/wNBN4jP0p1Sy24MOcOJoBIG/8neXrrN1vQFPpONfcINi+0CqNOYL3EAD
NUOFvXbTsDlY5nnBR1Q8+GqFZmbAQFpAZc7TVS+79aE+ukzBAhHkW4T+HZEOKN4WZHmTEbW9xRJ3
HZeNPzqUy5MfdhxfK+YKs4Wuj0TqTutb7TgtVPG2izMqN0h9g5w3I0Rhu93Xv2Hi2Ts+woNrESJW
zmfN6V9I5tyUwRMJkt02LS6e6Q5hnbLmwAZGkcLwdGouusC7ByybrcD8QKt9TTxv3eWOg3jYMZ4s
qHfA8lJsJrfZQ84+/No0prqiD9baiRUjzosYHpra9L4zHILWZ/RXqRLiQAFliHNF6ELs8trtToY3
EOkTiGGLvqPZA1zuHlTL6gEY9NG+RT1a2nHuZi3yddcFbqkjBHGyh3K+DRVWdu41GDd/JU9FLJ0Z
QbQ4Jh4rQS3zvtIZ7E2h6LM2ZFrG+M4wxq6S0eVtlYNpN5ao4S8JWhZeCMXKT1rfouLcBHbSwT0W
l1on+yeT9WVO6jpmxQuAjGzLesowdRFhwlWcWgLDGoMFOl/TvO/06blq35F1J491jf9C5nCE11o9
2SK5Y3Crh661pGHJJHRWWBRwrntXy9DPun+bso1VTID2ha21wmSeprj+5r2caf45UaB9MOSIiHeB
pYN3WM6Uwt1ivLmK809xAUlGg1srZ6uXMOMeAyNmVg6pKPdvYLSDVvORObmJtaBIojlhmIyWYKPZ
4nejs5qqR3jclnauYRMvSn2je9+W2oBDywevDU4V97aoyMRSoiXt1kToJdY/tnDPIkdsMFk1P12u
FFD12LZtbLmpRcUOcvIT58wjE+l8k3WCewAjJqC4hQThLH020z3YoYFOMGMyux5ZcrKJNcwns56S
XY7stZOC5XJLYEzady8Z68VYwNHBWFw/eVphcsskn4Jh+Oyb/tEkiqYf8g/eyHVjJa4MrdlsmJEJ
yNfaRBaG8yLqeQ5XfUqpo3HGe+6JTobTdGRSNlB493DJNkOnB1vb00DpoK7YAOlEAaHhssYXjiGp
t3coZEaaOfASGg1uMMFpI+PKhYchW9bvrDMybX4CChvC2LjksD8260R5RbvGdWIdwORXR5WNgJSt
9WJ0JcO+CrqgPZOt1WjR5N/uXn/QY+JFoC8Z1V0pfmrDdFgy62xW+RIWg2F9/lAMTG/SGRMpCMsv
69vWeTqqYj6sQXNU+TLw7Vocvxo5T00B8C4T7kdmreJopOXnZHZYEvE/bD1mM2hv0MlOtkYcXj8e
cJDcvA1+ZPIwnIu5wICagtcYMljXHdwZu0vOU5/U8WhTdzYYsLy8Bt3RffRBia9DR1HSHiV5ZFED
EYZMArgs5B/L6oZzoeA1xfqFI4/CtCaXQ6nhwNkwbvCJPtcKpG06feVVzToTBwmRGiA0SPLElmY2
f1ANQbOdrMeaTihkWAZxuw6++1GhS8hwKyc+6H7V+bsFznEBBM4Q76mty+04L6/ZanFIXOulXTaT
ZoJ/IF/T9uZ21+nmCzY68A1Yy2rdfGqqAUNr0vxx2hP01Id0UZfZSlFTojwDpF/vh2k18aKoOfK1
4K53l6cRu3Ssac4RCH4DAIxJHPevvsgeVMgt2CFLj7y9d5nRe2fQ1r98MdMQVEQ4ErBx8ypzaFJk
hEthgbhjLZzRCPajb2O7gXtRrreZ6kKtCsMUtiZyCSOL+rr+Rlwd7FwN82LWYAYMqCU24Pab+lbC
Vtu+coe96r2Lto4hCDHWvMxXmzbh+tujOqDA7rhGmo6h8AQM2mknkOAOVFg1x0v/CNJGZyzBM9hp
5jMpnJC57Hu1lj/jAnZs0vhl45qgxN8Yeb+EwBwkNUweGdJ7tu2ScXDt7VdAaAAHfhGKDkkyePcy
J9nr5q4e6I/HomIwjMVvwxCYDEXXD61FJFCe/BfivdotfnSPfbl5t1p8zE2gBffTUvyaPYavg4sy
2AQlwz+6fJQKuOsEQrzEqFSt1aNiEoTJkVV3d1e6+sxmC+UBKEeoBPyrDcdvIiEUGipQzHkK4skw
qjuWQx2yFHfIT7V9JmAJEVbBVKrZ3yisFE+ppAbgc9PolErE0lBQvYX3RMOtOuofPDsOa84k5YRh
KrcHFFbtuwyudwnWzwjKjeXAGEqbIo2NxgotqHSDBR8Mu/J6RLlIl8TADgozZaBXIObwZoKu7PWO
HCfEXD3dZV1JYI48rNssba4TSdCR1y8Erg0QL+ChU58M8Ljn6itFPbMFJHFmCoCApLWvteu8mHRt
EYUGc/1Mbi1yIEMXL2J7q0ddnyMdjCxqBo8SRodpKXD/FHkSd5rG3JQWbzuzq8odxLAcjtcGnj8D
85/FKMFBTGdNZfHN9ByO2qO1tkC+1ulpbFJ3Ky3wLUZffi/pca7zk7PPpUEhhqRmzIo71xl/mCzg
1zYWSUc5dFdpnpAd5MzgqbpWfC2RJNBtO1DUBnxJG28cyzPjq6oOiwbHcV3V47GUK2Jn0/7tolyz
xoF/0/GMbT5B/XQ8lFGG9eKl+XfgYeorkeB2ag/uTomA1m7FRW7r9DhVC09RJD65uXIrqWgY6lc/
LrwZQPI/OZVZLLKh2vgbV9hXf8AXbuP+RWijzNA5BsX4OLXC2HYDZY3hlsAPfAYDVgOKAdN/qWFv
Fvpjay7TQa0u9iy/WEN/KuDqrd1hQGgUuwK0Bs8AsexXTeRZmOCw3oylVEBbmv0yg7IDX0o6JPGQ
ErEpS5N9CpHAuhHSSIGARrGHDqmfijX2erVcpO7zyekvrQM2A08BBi9EIV5aMnHDzIBC+Cm1GSpp
DaWKRuaV3xRFZLK9WNkTRpylapfY0dBBuEP3vDEljy65xnuihh6tnLYGUuhCqPmVsS27hRLireJp
mnyPY0rw5CeBcDfraE3bqZDPAncmslMkTUzZ0Rny9faqIpJmKR6XdXVCUbqPRu79iNG8x/BJPTq7
HwXBnNY4T3sLvC9gKgb7idiMS4WLjtWW0bvXxAZF4TKcUv5pDdBWke1LWzfKw+J25h7z37VIJeZq
Zux5qw13gw6bt+2HME8MaH2iaiMQGQSddKEUgyDdir6NN2PESpvm7AdAjhQaM02iHkmlm+pTVqBE
54xQDkMRplnsyBTY47rvX6CchUHx2ynRzE+z1QEtnHByapXO1q6Wm0Tne5hmQG2sOdkCLckuTZrs
sGe/8DkFxfLkFKPH+Gc/FZWKRNfU20qYJ7ekLhFiebX04J6HHKmQ4Gx2UehsZcWGtK5w0w8NCkde
HHTgoDQmz7xwPbidF+w7g7LS5hRMkIcTO8Hp7yb6YfW93WQkI75BwFvQBEK0xqTime4Bu9QDBvEf
qpAFfVwZhMnYEF26DgYcesDbsqT4NVzvhl4Ar6zlHKz+tCVqk+Tdqni2aGWgPlKp99UcefU+Z6VF
JJh+L43XRrB6yVmHb5vCCNekkIgF4Uf2NgMXHgQoGu+j+l0Zza7CV/7WlPKhk/UfpYT+hq7f2aok
fV3bnqSTBlM7z0dcAaIhAM4AkypAxr8ntsJR2QZRNbhHuLn6UWf67dmzhm4kfW6RBzuy/6EURtoM
ztCz24fcYgGm5fyNzH2Y8suFIcdsHWs+G4TqxCJ7S/buzeuxDDSskDOTgNEpi93s9TiPQYgyUIOv
2jEG0YKbEq0vQ/Lh8P7nPoGgByuREwpTVM1YHqay9fieAdoZ8xNSh7AJhseBqWWOXowSz0GOwJTA
WNtHV7BuMNn5oXtmMlk7ZrisapeD2MpuiX8DJfTi3YK6DJPJq8/DbGgPNsZyIfQpHtY7RwkiYFBk
nuFoMWbumb8mRGMmLePOunhIBY2EMGILI8grs6TTwDcOU9L1t+TJ1vrMnol8gYMJvVI3SDlsq3dI
BG/ThE/bhKCPnJbFQAeqaqHI2yYVEQday9ddKhBOEL/at1tFR64ZpmwpLsmD0/ENZXkWTVXzMpdo
OokqcDJJbGHeP80pCyL2YHi5YWrXEuDPQBoWL8iJUJSId44XpZ0hYI7uabRwSOjcIIYhy2hWcIfY
V302sJN5e5nZNGilxbS0H2A5MWEPGzso36uy4L31smJLnvwlCFInzm9fRueYeGTNCiGSlr373frd
jsy1FJAXy+fQ6oxXiKRz6OeIoJf3WfrsVGbxW9fSs9nAQVwpQjYtUFlqaw3GhMXihx2IGxzSW2ed
z5TFpq52+A4humhEWmj+6oLMXav9mDx1vvGHYWd3DJZ7w2De3HSQw60V6btrbQw3RRs5ABCwJ+uS
1e+5Vh3TBdtghW8mnlYmhJP1ywTkh9eaMQfbnm1HIG5eBaDEMWdtfaLDuKnhmpvBhzv4vyB7wSQa
32wGJPqI0LB3ppgcevwshnoNFg3wsk5nisQMuEt+ShlBLgm46km82TWnWDVd2pHElNQkdiwHJMIs
fZ32amDspkmeWbmS3LSyZY5dU7vFhMhoMRKdxPvpnLpzeymbkkodaKHDJU99q3koYQxQY9t1vPYQ
ccfJXXjQycUsnfZq44/cey3uY9cv33OJ8UKkY4nv/TrOc4liOJ+3ZqE9QZjaAnyZ8W902BBSmJsq
5fWplRORUAXxZ1L3BnCKKNHfg3LC96SVE3OtBNavsD5Ks/APtazAgFgD/WWBEiLrSFGGpeWSKhVb
DEyyzDquAwWdNAkVwNIFQ6Nj+4+1RitPzO2mKEEVP3uc7F0NRJO0rY3NjBmTqx96w1AypMU0hCF8
Z5d9vU0TmxGFlx+Z2Y67zpis2B4VXo2MiDeV6j8ZQxNE1POIm4E8VD3pP1RyJ5bio5v906APV89n
emz2CE9m6GUTZE7KwCaUjkv4FJYgh+6LeVk/k60ItbsI+E/yKnaekl+rzm9sqR0kGWGhERg6RBco
ZjfAQMZ81HCnKsocHPOaenQxMx5Xd2I7XucfPAXWFhxBt+mrJbTwEsar9N98fv58y+ZQPaZMemnZ
rHPqgKUWj02ZvbnZdzUiF89y1qBa/UzS5zs5LMe026GfDl37drSa8DFMHUD3lN/a2FV/qVmsEyrv
z2c9g/kOb61c2h29+HAKbryWJP2a2IBA0l/M0HOXK1HesUqcR0XoTagidiAXO8hei+skO3XN1Evu
D4jdl4DlNdcvIG3yOklJtgCgZuegJULLIMFkNFmy+1NNkVAmu7nAtIcBrd0O9RBmHVWejkd201rZ
19r8HirOinnkqc99KuMggcSJT2TQ+G05JMRUgwLt1da5Fw04/DGI3JJvV+TrboQ0tHeoEAZ8CPAB
UKe0hR/TQxh7rUb2NGvTa5O1qNZnQA2J3d+tRBdzvNso9fPkUAm6CR/n3kDQBSkAduQsIl6C2+3X
628pKAKakGCXF/j/C7PBijih7zYS4wGt4E9SkJKEVuyMWyjbTbPx2yG5IIJiXaOa0Eg+ThgsrUt6
aiz1oPntYzlOvNzYSBwajd1AahCgFBbkRAIywfxVOilvSua9rpS81kSwrM5ehtoRBnFXkT8GCeJX
q8vYqMkp9hviV0qXhh6BRqePBWrlYgcnSIH0ZuLgNeQ+3tL+hDmM8YAio82pOPRZnmtGem3KzsZi
wCgh2UmVhJ26WTjBuC8jqzNaR36eK3yPouUYrp0TLUpFqu7DQNISoiutDVsosWDOUDi1mbGtF0hL
ic817PSfdbYcfZAtYe6ovSQxBFVJe5YWLBpTMaBNb6GhDU9TmbI9Ac64bRr3QqbfdCrLz6XgyBCy
X7d94ekxXQOWaf1Rs6GcawyIzBkQpo0w+4BolN6HSFUlf6zJa3YD1EDDtcxd6hlEI3iSjVc+PGg2
zznVwyIxtnQNmWWNCE5D3u1VOce6YupjoXQ5AfAKlSoOS2mNZMYbDp/29BS4E46HudbP7Xpn40jY
yrl5cBGcRR4S+YCF0m6wgj/YTwljNn54DQl6Uez001I7dSmT9DGIJxt1JVKAj9TnCu3rCpNW+trQ
ZbggRQlVMvnZ0x04svj2SbtmJcyN0nj23yCF7czzm5QYk6sVsgfk+HjOF+rN4ZugHFK4VomWyk2z
/eo8oVKowoDAgbDumV0A9kTJ8en1uRFzI4Gj9BsmKm76aY0dECygVywaot5n5zwYzocOeGXrZ2SZ
26tTIHwIkkcL3ccs8EDDMwQcw9dhquCFYBM28KSQdAEEMhdzS5IS7rfy0vHsvQTge8Oy6TWQOoIK
2fVYagW0bz6MRY/e4sMYsk9CzH6vyTzsB/HoN82dmGuip4eK+h5uaJ+1z6L2CPR1YObgVXQOZclc
Uhl/muV+0BsX8S/TVs9AZZtkC7pgMdqb2aix3078O+D78e11Lnk3AcIPYuaZlcGKlQHYzE/NYtG5
2BiK9Gl+pny/sFCwNh8UsTZqOyMOlAMRB+vdomrSL2QcZLQ1PgNPHjiXJKUbmCgHbA7TBRstoa2D
VtwnkphQajJi2ATBA8JHByVFws+HOnH1JiMuD3OVv3Df78fBtC4FpH7Yc+YO3ydXQTPstRHYg/Kn
Y9fZFTEKcMnHwSP6uCMJAE3Mtre/p6LExV1nsBuHA6vur2RR5dFf0w+r6okHZMOYN+WeWoxp+Nq8
dhXyALqCKFvwDeuuep8ZcqCJrr/TkR61zBscEPPX6AFoo5mi92MsRfANjKOBiOkEm/Mk2JyibdkM
Zvq11x37w/IU0AOvgAxJ0I03jZKBsNixqgGSbhffbd6MMU8zARR4vG5aE/BWa7PDBj5vCHNhQF8H
FJQFWweAliwHfKQQtQezCJWR6Mpb1Aob0Kypvmg1D06RJXtR5SeN8HFUpIicrAV1A9sCpj14ftLh
Uc2lziYGZZitAV/VW1Leyzxi072GLFhTUGWILubqiUrOvwAds/yC8PPFOFK9fyRFS8iuw53CMSKP
NIpphCRIn/5UNhC2RtcfXfjCjC6DD1aeoTelxZOFzVKHEp4LjG+t178Nq1tFTPQOtui4+6eINajc
jFNuP1PmhghQYsPDX8iyq4gI+wTyPFtgLIOLkRJqP96KGtvHkJgEIxERPpCpua9/8mn5CoL2wBoA
abbX/wlaoFRtFucDURyFqye46Mt3L4ErnaCZZ+vFef7DqPVJzMkXmpALTIAhRgmNLm9ZX3OVLHFn
5B+ZbhzdukbnVKNmA14cZWAHoZXRquQ2TLGu/1JWBxxhFb/mNn+FeVXFdQC1Exj9/WrGfTN/mO56
srv6TS79WamWaUDGoMZyfrM3RK/excIDpzzodJuVm9H5D1y0vuu8+vthkDbvhbjTGwRYZv1aLcRg
tDSiPFbG0TBNY8PmAqrOOMZezUix5Siwgeun02DsffRpocrHeF7Q9LSO803E4JkRptrXDfxwy8ll
ZHPnDkvyq8c+G6+CdIHGwUcf1NVrAqmZYAmcQ6CZ1FK8BRPFAI0enNOEVAPm3FvLD1iYFkj6NH5N
Wl/BkCMsa/tPI/+lbM7bDPRQDabAquC/Zxl/cMo9mHdKu3OJOPSm4WXE2AHkrG52MF5iXBu8qz7m
4Nr0X0YC4+AGrleb1d0taAhdP9KvwXgdxd5qhrgGe75RJm2tKzChm00kIT6UOBx2vMaFmx08Nd6O
CNqghkTtAo9H2rH5gGXIz2AuaiIPYmAr5U72st1nJiE7mC5lbwJ0SuAugMTv8oLEJtKEnK40D86X
iZkSVRJnKTHNX4vHSLfXFJtVM0eXg6wmcWgjO7x0RRU0UTndBNNZzFiNgItSAUpqIuRDJoGJKD8U
fLhKK46T1d1L9oY+oXPnGqpXX2X5qTCIwEq0aj+zIuv0GXZeDSml65KffM2XSEf9iUO92K0d0159
LqowYQWzmWALcDSR9hwk1f3acem7ASu7tKUTIVepMHUq08FltdWgRWgyxEgaubbZdDIqctkSn617
zm4UWRf5uiZlHxJjhhvN0UyrbxNDOwzN9TYDSw5JwwTOW/UvVWdbd8LLTObwh26NxLDx1QKMyFNI
2YoeY11ogfWAqodGw95rDtwxiwCmLeiznZcwDLT7/Cr0bD9RMaCl1dgmSZcgXfmKru9kzc+WMIuz
78xoI23E7m5B0gqSgUbCyq+EGyEXPYIJyXBJFwTC+IybWhvqq77Ubzpq+pBVX01igXXkjEZ/ZWni
zKfJdymqJkJThUyMwWCy5lNE0G+5Q3jJ4WSnT23OOPrGtM+rKbgXPUrlHsaaXZHqas9MadB4JSeW
5X9WeDx/jSNBr+4VFqL7yu5GcFvdGrGun8MsKVN2CWNxErh6zSzWdMd8HC9pLcmOzv9Uq9Pezd4Y
OpP5rLWWcyqUvB2BkGub3MwREx4gJzibsTLri7C65z6/Wcdns49H8sy2eTk6z1KYUVAe+ZjfnJWL
KcWoOpoWKVAZ7afMWsJJ+b1/v9KEhebJzNAxTTZ7NCLoewRLhEyV7YGtCNQG7oAQydzWkAotRYZi
YJwv5oAivFdqPkxBes149s6+knE9EFCgjSurQDxKtoL2imZbPwXZsWrkeNUnnuSbHctD2rDt16w4
dik+6jEbDsJYfmMmDY7aTOdke00kGoRRWmN7u79+LTyiiM3M9M29zb5zqWxy7Rn21CVTLTTJFOWL
N5xrosNkTwHPTYzwvLm06TN/yo4zBI/UOMX6JOrm8l5iUrkDAtewBQG8N455cZOE8W2njFsVbIZ1
LB71Kr/WMlcxs04WlbeILEiy7IzrxD6jbWu2OGK37aL8sEXyGRYMScMykw/GaLwErv3iFXUVa+pk
KeUC+866SM1ErgyGWLemPTQkWdZ9yP6enN7pnTCfBh6DcHbDXHzDIzjL3sqe4B18avRfJ5wRB70u
nsoWZ0cNfuExr2F69GP10N2Qs503dkfyIxAS5PodBiqyguzOjlM9PQTWUB36JglYftqkynX2XaKA
3GuSEF7EpRo9SdToeCb++t4aG4UGv/3SVCQgjENJLvCavuuoiwyrCIuRM6gzjXPb8G27wmkOtT8T
/r3Uu0YafZjaQRGbiOtOjamjzm2DuCEpDJZoLFrWhhJ1P/qhRttlgPyQspOombAZ4YcXYKgVX4rB
/xww9BM6nwcFz2gP60GsDm8qYaPcR9adMY57J9fdo+bkN70iKT+6Yp5uBB4FUKVz85NjUiMugVeX
FDsNIz8iYsbBNJQpjmZavna0ftZ+gv0PGP5A6kwdLQ4rtdG0D72SiFE0i4CeQHUfwkHHm1fsOHuO
z2GSLYJ1RMC8vrR+DghOl8C32w8UTg7OM6eziDGbPv96umDGtAcNpt6wcsMUdpJepShjJHb5obcK
bA4Dohivl92h0B84LxHFOJy+JDdgITCc779/sRIMT1q3VXFrdCoasbCBug2WOG+4JMe5+i5dSsmF
BB0GCQjA6nUG97LwRuQ2ofWWpfYVxssNkKSWlSp8Fvpxqa3uuc2TcMrZPhpMjQ4oLgmQcScVOZ1x
bJ22uNg3eyS0ETRyC3DUxqn9Q6qSiFnHdSqom/v8C+tieXXMNtQU7WaajFU09EI9NHBuuMrR/Nri
GrRs+/9aGBNWywwi070QnMdkZO/UzZuZDCPP933LSD9aVNtDFCnavdZ3Z517eOtYxAzWAbG97I5w
F6bO3kCfXNTsyzRZ8L9ztZAnOBPxmrPBrGBpana9dTKl38RCCwicybizmY+2qSnvXMn6HljhHaPe
yKhc75Hn+JjepnjLhMRKFQ5fU1/8JkgXru7t6VqDwd5kU+ISEFrLg1cFX2M1P9SwUe5SI2VIBoke
75AF/ZTf3isbYXRmRr9JS11PZF7Hyw3SCA/j6swMdOC8t4XLAwIpd6O1PXdsJR+8wTHPthjZFSON
If17RKg3O8dq7k+kE+QxojRAywFPSDLAsRQFKGGIyve5hcpi9Gt75/fLs7UMv9qyoQNMPkq20v9p
iPv/hu3/h2Hb9PAx/++O7acv2rr/E8lh/Bpxof13LOPfP/mDQ+Cf/6a55j8wYPseiG3HwOxlYGX9
T+u25lpAFs3AC0wQi3993f/l3fb+4ZguJkQYdLqOuRoLIufDmP3z3wzvH7ZrOw7ebRQTloeN8t//
7784a4f/8d//3aTs/6vXEdOI69oBMEJ0f65jYb/8V2cqjgaQs6iPQh38kA00u0itR4bFW5A4B4pR
W15NjWnoJN9kUh9XZJ4r/Xq14twuNPSxGBiBjswDXJzHyUSl6SIxqCIj7Q8mQ5Gxc0KZ2Ox1XFQz
+XNnSg5GtoWAhyqdMEapzt7UfC5qxIpQPRvpSa4OmQUdyZgsAErtx+WvoxDaBtV0XWtvF3Q5WYXz
luufUFrOFNA7Le6d4WahQhhlawNJ29pTQzBKCuUCShsOIjIKWWkLcnqklZ6QQL6v43TRXThPUmPj
beyIINuwoX9p1uJP0Q5HzFMvqWvfTUCH3Hy9p8/8D+rOazlyJMu2vzI/gDJo8XIfGFoyKFK+wJhZ
mdCAQ4uvn4XInikSzYiY5ttta6uyZDEDAeEO93P2XjshiDmMmy36uJVukQKptvfnh+g/Gm3/N67p
xd8aj/UzEyShe37Fw/CvY89fqpc3f6AsRzfmof5V9I+/yjqu/ue5GX/z//of/+vX+VNujCWdp/7K
UCqC/9q/pNHL60E0/pU/Y8hW/rL/sA0YkH/GjuX8ZWIQtmX1XyOHx/pfUFPnL1uDaCDLhmVaNnrN
f7AHxl/QTxk5KMQVspQIJfhPho462oBf+ZV1rO/QvxjCsq6pOuC7t0OHZQYjtJNIDs7kXYn/dE2C
kb4pDXTjNYVSSnPRuP33n22XPg2rzjlSH32WRo1J/razJEvBWXXwhrEHsqAW9zlBCOOf66xQZ4Wv
FtuSog/j7/Tq8p7+fMfXo16f+OvHr65oqkV3ZvS7q7r+9qtHJrtIiuHdInEI2IMJvImamlxQGCfa
yAhIE4/3n4FIZih1XDmUqHGbfBZGwRayFhRn1fi5oLq9Uh324SY9vbUsWACKmp+57i/hN90pkIIU
vDt+xvH81TpHhUAsGNKGnGBaj7J3RIiJTZEFQUw7OsFUhOtRJpZmbHFJn9wBPVtiVOq8TQRCYan7
niTek1pBHKzH7tR4vUc6WJq0J6U02YaHNCGvXyx1Qon9c7HwzzMZKw4a5XEKfQUjKMt0cEK17hZl
jf6uiawnaGvhpi2q59aUOywr7U6CwfFnkyac4NjSIZ2741eBV4TQ6nxJSU3xzP6304G7Py/2jJ5f
UCrpd2Z/Azygr5HJ/aTnwUSZKMacqqNxd+NUJhyC86k4fBX+Bz/835AUUUjXU6q0dhGGEDMGa2sV
RvXYyImzGhKJG6XSMUvqzAMDGa7Z/FgromeahwKU5QgogB61MCVQ/YhnzXmRSzp7+xRRoqAkGc3T
xA83Iu7VNfJqxGjxUvapVCkSab5d6Sway2p2dPn9G+c15QuP56XxBgMbQdeC/seUQEIWuVkVWMlN
EcI2apEqEss8PnU+a3oFUzotc3Wv5D2RKnDVAIUKTIWmvC50uafXz6K+asJmBQj1BgYE2e549DcT
Bb0S8K68tk0mLNWZjDYFdHdpssQF2tqbSyOpt6jq+k2Q2njxzVXZevHnjphsG3nBPCzD72Q+g6iK
k3zjabHyg2pOtM6D4KD7dCesNHZWRYE+mqLJIdWdLUvw8r4MjR1RKPa9SRoNek3jc1FWWPpEPczl
yH8kpZVx1QL9dk/C85pjLbS9obflQwxn01C9e82QrDn7hWxeWdAiEUk6S99GN2i1X0TS/khNFCFJ
EbK9zFx1XRpsPVqlh1dLKPadZQfBUaNOAJ0h+ZUYvJxJ2x2AejVfSzN3aM/SKLXwlGZImpXkR0Pm
7V0cO8p2UH4XtaURG9bvqjHThW1dSWWZYCwSkJHSaDrVFb3QlqzgtRmRIsi8RLVI8NfQoqJoQdpe
vzZH3VEuDdZdSnCFV7MgLjhulhD0XnhkK4LCm1dopWZDRyZwnotTrdQvlO2IU5QCSIDJr7CmYWcF
drJskBKBh0MeB5M+7QhLMh3EPGPpo/H8nA6X+9WrFXXtScmTn5Mb1+kUYWp4JU6lLnkByTPCjHeA
VZ17zWn+3AD09E+qXIpFWz4aUsFbAWNSa/NdQ5iqNLtpq0kEPM55lPwtH8ISKxKbcwWBopY9pwWx
D8zqMbMzfVX1kr6KBiC7nbvya9tdD5WdLfMCKWgkSgR4OikYDrX8JUK0gsQGTPiKaB+pHS96S9f3
Ie71Lf58xImdV4xFitYomiOxZgAfx+fHy4+t9xXfVfCgUG5hN+Puus15aDHnYWOtRDInLGTWDS7N
BaN1Fp1Dd9zVn4cgYcfbNMhmcj5Z7U5tUDtoL0cTGYR+Sk1dsvK1+lscJC+E8mZECvQIvsfzlPLD
+bfHSkdt6iHmYQ82aKCsLdF2M0yO7kMkipWqmxaIbCAM5+9kBcT9EW7BC6US61IUnEZhSvOgl4ad
hEU6TnqUiNIgkcFr/VKJlsJ012sHutMrcmjlH6WmrI04zzBzFMXWoofyOSQPbd6rXbOTnJ9ukbXb
KKdGoSVo8JShbffk5zlkkIfVSvaK4qk05N96tLIkNtp9jRHLTcbgsqrGMgN1GTsnjFITfGiC+Dhu
XRqngVSS+Tl0h0Sge+rjpoBkSs1LNqVDLUrwGAWe50BU5Qpaa7ZsG0LrogaPS6TrUG1BTexzW4IG
lKBL6TNzz43tTmriESlBtrFCvRmZWP+iJzrN7ix67gkX7QtP30g112zwohrPK2lxmV5Toc4TOms4
NMM0b7EfIuMKfboUqdF86YhUICkBSWFX2+n90P2tEx5U2Zq6gUhGWS7sf56fVz7u2dHran6+M+hp
mX/GShhqI+ppcjMmlTgzlwBluAUz5ghGhZLRgrM7Qi4WjQ9wJAPoQbNpfBAHBC9yUT4HIV/agygY
tu747+weNC4cyoIaIT5L5n259044ewaUYbzQ3Q1B2g8ogIZVVohnudGUXdVROpOLep+5/m4QxTPO
Z7Fqm5QkEg+QwPkbs9eBJ5sB5wMCsq3bstoS0PVZr538PnDEveIjVjVhXiB76z7JpuEfTOsU8ySB
pHR+8s3MGQG4yryrW3sWdMRzW2qbI6dMngQLnqVSoH03ZHJ4aVPOEm7zgVCdJT57seIfKPBRfPcU
mnW7rZZNQrkEyN+nMcdKy1v1O8jUZQTvY6cYqrZBRfUdJ7vPu7lltdUKkljHF3vY9quWjI7t+brH
uVkuAgeWqUBwHcpdvz3jdtDii6UnBSRJeObhfAtEPvYEE/dY1blYdk5Ak5+c0SWtSovWM8Ij4sA0
6ofEyH6J3ExZo0oYmSLIh0ntLFadgfTUrL9SGD1jex8kgQhGbR2osbL2cL7Itq/9dHMC7QaNtWCM
xQN5o2+R1KSjXGJbQB+J5J/QIlo9zq2TWiqPYVJp3CJqjghuyCByiDjusupIthnhSzWkBs/QxaEP
yZYLpK6bC4BVCJysFOB1oa71DByDFHjFQuC2G2pv6ZZDSuq1bM8VLBpopbuj16U/qpjg8VpN0hc3
+NtQFFwTqYKedQirmVUAiC2jWF669RA90jW/x2kSfMXgtKlNTIxh6UlLiIbDUU3ot4SuskAC1WMk
aljZ5kgcZWujwFd6pDPUAAYcaGWOtV0EhkQxW2Jr5M1jJPlrapX6PdwEbDBqkq9ih1hRbzA6RIH5
3zbxX3tr0HrgarAscXicBxl9caqiyBQ/s0c9WGEEoCUqnuMKYIPSafK8Rpo1V1r+OKCF2Gt988U3
ApMoMP8AjJPOdl78nSU0u0FLrCTV7L6UIF61eGifWyqRaELzF4CnwWfuo7YQWfDs2WmwMty+vS8L
KZ11xWAfG8OUieL9rvZS+BPCdo4Vhj5vO5Tg9AWzj5GTvllwvSxU5Eut0r8FHf36MEkOYY4PuG6S
ZywyylotXAK1POdFHSJjV+QB5h/ZdD4PMBs6xn4SedFn04BqMmTJQeD23akpTSpVSEA7RLXy0zRa
Obwh5iUTHFsVfa9XwlmVRQ3xPeUpS0g+0W2e4Tox3AevQSSblIRvcputDYVMheFeZDuf928FLAe+
hLGqgdAcqzwn9VSvGJ/mrG3o3ErDNw99xc5FfcXsyknSSGerqBJFYyZmsdT15lTH9TbQ0HlHyf48
Vju1fqlCgkZNoATrpgqZ4KQ5xb1h0wWAX4IBPaZk0Af0ivQBFi0ABYTuPPT2Ay+uZRbl/KdWuGB/
rR1dD7ajVnrfhw0zlc9UzlsYaFQgnbDMI3TB7sHcJZaxKgSNDfH5XIB3jPpQeCQGVOxFdMl3VrJt
fc81k0D2yD+2kktyMITwSm+1jZTRwJTCcntebCFUe8yKLN3ktU5nsstxeDT9hkzLSK+sB4I2k43B
1WRPOa7Jo2xhRFoNeqD8ITnZXgCMwKya3plagc6HdoG5szJreHBUHX6JlBeotrCPgwpctsztD2mi
gNfJ499Zn480bX/nCRKwGbxPmW/c22M+YSI36fw8vxm9jH68F9YBf/03M4VMDOLdXzqVkj7YREKl
44eHvTC5o0p+lEyOOkYJ9UZmfzLCTJ1Hhu1SvCLVBzVcc1+XREVVAkcHa8GVqxT3ZoP0I8PAOstb
C8dTpUL0LFGk2vS6Fpmf6HeagqiA9W6qFMaOYv/WhAixJhwwvwPEUT3GoVHMJWdeCJg4mpWfPCL2
lp2FZhOCelE2pzijRuZa7ucaIfp9VOnbvjKPnkzFAB4v4G8LXQKNXTQZffk3yw+A6wNzy6DkX4Y+
U56jrPpFz/axIMZxK5oIlgWGmZVwZGZe5RuxwhptdpvliSoDiBFko8q2sXFKhUQuk/i/Xo0UAOW1
9JAFoLR07zMqCqYQvf4q6ygkhWxLoFCkvRYZSPkNycMiqcMHy0S6QhqCsSvLQFz17CHGN4urNIRH
0mNd+p1O8lfuBYsO3DrWlvgTvC3Jcxd+LnuHTkUnginIXOtE0VOfMEwUu/zl2CUBgV5ME4KLoLnq
CflQCiDWKTmHITZIgEc6K0wfsUejbPK4UHAJc56UIxZw1bECQ9c32M2eB4EXmPQtbDpBzbiLQA4B
WSwIYJQVtXdvOulGd6PiCXnjOh1AWnkCs6SsRYgGUi1ZKJXarHRbekjLKt/p9o+sSdZNlpVPWuUe
+khOTpV6iGke3+Xj3kd3yMV02nBr6DEMeFPbmj0SRguYRKDGwbFrPbJZW2uDCepOROKIM5r4JaRm
9Daeq6JMVvb4Um4i4xPcbHuNxifeqtkyMLWYNpQpNr5C+GplfZHL8lPX5eHRhcEvSEdmvWAs1KR5
DmJXfkiG4Gsx+MjQo/ig5ERUuJI+QMHgIwy0/XdOFgw7D7A1ZmFDW1sxWWeh6f6k5WfhTS3vC822
9q3zG7SHMiuyLl5mtWZv4jT6NuhyvU0q0M24q1dVVyDtakPypsblx3kLmdkWvtBQBiSGUSvKwPTg
ELUPjK1VbW4zz0y/QjHWsAKQpSEPCLkUR/xo8Om4sq2RjeqaT9i8Hzw91hc4KLNlg86XbEI6I4H8
s1D07ltDQsddkSrdKM3ql9TapQVTSTdD3GGhavUpNsksetqsE6joEY7AfP5+ruMEob4YdLs8YBJb
lD5ZHk3NfOVXrFQUVdsrvCH356JI6bHlUVBIQOCx9woPMa+cnFkbwcFgp+u0s7/lNcyXsjM+u0GP
qz7X5XWkle2sQFqxZDOq0uZpGBemucyqlJTuyqFrrT8aSWrd1+YCPmo0lxq7WjQ5JAOS40sCYIBL
1zrjoNM9IksaHG25oiE9jwIlZQnj8rhV2oPa58VaL0iPFC6sINRvp14NF3o66HM7wu1mBwlR6+d9
Pe5Pm9C6Gf1Tc1uyreRFqVsKrTz3Ia6GaKEMAVbWjlV92zpLXaVG0RqoFxQ7Fls197/xYcuM8tJS
7VhzGBVLKAIDTr3EOtXpWNKbPk4HnU7pIJdrW6riuaWrCkxDVrNZiBez9TLsrm4uvrnj78eVskkr
US+iwTtVCWikSOYNbdjVE+3Gk41vBGUb+w3VbcWSVOhHF8Y3EmEQC51Zy3eZEX46L3St6JsqyEX4
syDN4nzReg+Aq8Xi3ImvTFaP7oAwg54j6zPqOTgxmNFZ1zt36Fl/d5K7O+9WgTx8MSlP3jOPfE4i
QmTOa9+U2IQ7HrwMLrcLwRsm+lwKZeNJThEKlFE0ACrrX2TLwWcxpOQpYSLB9rcXco0K3idPvGqy
DdWf5E7T4Xlw/sq6gq+reGhBkKj+EI0DAEqOIV/bzY7TQYTvFRZ5hs0voErn9Tv2lhgIJUyudeuH
GrJi52enhukqr5+k3s/nUgJWTaGqffdnHjXHdz8QxfRJKgtzV+bk45LmIK+SqlwGcfFlqKPu0QL8
/hglQLWEz5ZRlNJOrWg23WlF5dPDZIMU+04N2QH2AuaZ/mjSoGV3MNriOi88aZmSrBSkZHdqWqO3
wDa+CNo+OnjjP0qSUVD86/Ki9o1w15Y6nM2z1hwWGUurEM6D3HliNqilNIsKTd77nq+MXaV5ZGry
IaEMcJLBMvnADVfIAIiVj3L3aJOicPRDzL8tO0g0lCMBTe4JhbdVgl1cE9s6VmucTTktdFPbdJlU
76pyWGSlaq8CBUrp+QY1Osqa0jVi4mxoCpmZeWrK4Vdbx+6JpQX8QtVDvZwneJtrMmIso9q37dKV
/OCICJUdjzrAucmTYHkeu6mZks1slbPzhNNBfZzNNlFn37sdL3PX/kUt8bem8hdL6u13mfDzpaw7
VNLhrpxPTW9Prmckv2NNWwuMGCc59qjBOIEJ9+1B0RuwAp1Tkv2D22SWyFR3UwIkTjXV3tFoEu/D
bpZ7VTM3dCawDik5Sim8zkIhEzQknswgtOdkZ8Do2F/O8/Rgo+Y/SgRFPVCD91csUI5Ry7frS4I8
u5YCqyepJ3op3ez8wk97o15DrNhSwZGYCvp0c76YOiqjldfHv7Kh3cW1pWANRtGdK88ow1CmGEhH
wQ2sWXK6yxBE5qyPgAEbEG6/xeax7eT0EPnFY9YgjYt7e0zR6hFAGZWCyYjh1ClEBWl23u01qXn4
8+Jx660fsO6Px+qmADKUJ027Zr5ASTGCRBDz/SYgA3qkJB4MYaRzUi7MtVciCMySzmSLX/0KcYQu
Qxd1fFpq0bbX41lgEE9qu/Q2SgoQ5O3mDvGj6YxTOTLF0zLo9HoF8BD3s1iG8IxDJe2/UIM0Grma
jSucpdGpRxBTYufZhLx0Ue2vy7ykozpqk0piq+fCGxokzyg+VOvbeZ/OpuWkFuHfckvBGGKmuyBw
zJ0RtIP/fiwi+wE1tgI90V3tWsU9VZadF0LORGIWHCPXInzK9ukJ82JwybqHNQLRD2G3xxISyaVD
neDcmviP+p7PWcL/z/3K/+1fnnuS//zpYtPzdc/z//1/FPmoXxUZzPwgfdsV5df/dEUVTf/LUhyg
exD2DOOMS/5Xc1T7C+26DunVMMfKz9jd+5/ER/6Tyd+UaZfIaBH4tP+RFRh/6QqNIcQKQLXoZ6r/
SW/0bcsMkKFu6eSLGZOWaBiZgi2+6PbojSmBU9BGs1MOxI755o2+yttW1j+HmAgWSJksSA2mBgsC
uiP9b8FzK8MSg3mYu4r8GOAw3TY1jcqCJsb1/tnbRs4/xxxP91UHUO4tV1AO6bahWeGuZ519b+md
u1NAvN+IpLx0iPHnrw5hUfH1a1ou29AhbT3zKutbWmnqmlqH/Pixs5i0ocqUjZUC7h1ZsgyQw8va
BsBFFw6YnirHutGTe9ti/udajV3zVydit0xJdem329KT251SW9mmi8twL0WyxotZBozJ6vjGVRtV
NK9abP8cbfz5q6PFuabj+u+7LS6gQ4Q1gRMC85TTnZmzPMhnMY72bih3eePSGWhtnPxRIS8j1/x1
/aqOV++fJt8/32DSHaa+VQm9hFLQ21X3k3N321kU0di+8exdup5jysCrM5QgHrFh85VtLUukTDth
6x9EMXQz4iCVQ5g6xs5oKA9fP5sLA1ifMNjxufK2ypthS5c22Dbu0D7kOurpXGi8tytF3n7sOJOJ
wo/w16ap3W0rNZE2oQiUed4GAI+zzFrYi+sHeQvA/99bc1ZBvLp0noVYuVcKeZsqYXGsNVf6IlsI
GwJCtjFq6cGTRDPjyEqi+uARJxOFJmD95FohHSoLHzKOBa8pvqchqclBBmerL8iy9xJm/P8Vy5z+
Xc1x6fQmU0YUpWo6NgwPcUz6WSBU4unLp2Jsj9pSvhe9c1+DVrh+sPFD33nMx3fK68eQra3PEp9E
nDzFnxeWJG+a/osZ+TcevEufP5k2CgIxq4Yly7FjOSUvgipIzY1o6GLtHNHi9b9+Gpee78l8IedU
jhKzCo/0biintjjbddf97LuBvfYU7XD9KMrbCJB/nrzJpJACkexSTcruO5ITCoEJnyaz6XUbEToL
NgInmsK/qto8NIZ248wuvBfH8JjXN4gKBmQbr4p4nK0HCxpObCSPmuGzRTS3rQiPJN2TkZdgYL9+
khfumDaZKhTsPTBc2gi1i1Y9GXQqH2LZPSj4SG5cxktHmEwSqR2pAfSC6JjX8lePBBd6xM9yJS+u
n8CFmXUqfdQsi3WzVUfHRLgHU27vQsSMOfBFo4sfjSa8MUwvncVkTnCxTfhqo3JjpPyzXaRPVuR+
LWPrlqbr/YGpjYd9NckpsS51ZW1FR0V2jrZWHfIaG831K3RhtGiTQe+plu+VdRAde0Jzn9mMw6HW
qViOwQ+PtmT7Tx87jvb2HNpmEGqQFNFR9uGXq+UuLJOFpHqnPB3W1w9xaUhqk5HftF4RBEUJpo3g
xyEuFk1h/WhgoEsumQ6KVOzwmf6wPHDUnSXdOOqlR2wyD4CMIT+OVtzRLGC7FaL/LVXOBnj8C97N
r3po3niULz1jk8EPIxurW8sF7GRpWLtyLW8r9D3Y+rDcXr+AF54FdTLcC3NI4zixw2MBP8Ys/YMB
OKgMpVMVNTeu1qVDTMa7VrSGFLdaeKwQktGljDaUv6EN1Moz5aTn6+dx4VKN8tDX46VBUeybrcF8
qBKHFho6DSnF8emaAve7fohL5zH+/NWQlFIHtnbQRMdiMMGA1D8Li+g91/k0OPnHRua4kXt9iDG7
yLHdITzWbfOk6WDIUYrvMloZd5qgOXv9RC5dq8n4rwFXimCQo6PaFQpBU5pGVkumg5jV+9X1Q1x4
bZ1Ftq+uVZdBk49jIzo2Om4LoUnHJqqI+qlfqNovwcS9NI77t1wWv68f79K9mUwDRFzHbetp3BvV
Mx5tBxM6GULeqvV947FnT728fpxLl24y8k0PcbBh+jFYfYBXbQww+86jbPIr7RNK3x87yGTYZ3of
FHqYx0clBryNSQZwnlkDuQtVC0L49YNcuGLKZOBrlWqEELnjYw610nbMb3Yk3bM6O2Vjcev6MS5c
rXOE1aunwIAQWIdaEx/7QvdOVJWDB4Ekaa46Zfmxa6VMxr2jF5jLO65VY1XBDNXOS1Om2By0+uv1
c7h0ncafvzoHRY2zJk+y6BjSOBwoQmTmGPUVHsIwvnEO47h7ZxF+jsR9dYgB/FkZ5TorfsN88uzk
lDn548e+/WSo20XtmKqH2gzfx9eEvhYWy+xE/tbnVNgP148xzuPvff3Ja94u21yyYlc60JnOV11U
kvuhGfnSwNP2iEcGapwDCWkYAOV/7Ijq23tiDS79pX7wjgZJ3BqFgpkJy0VTfXTLZfIrD6HnDzfu
/6WbMxnx8DEMP2k8WrWD80kQ3XtnGGp540QuPVyTkQ7IWnDjI+JeCgvXbfEgFw44LufRjR3nY8eY
5sSJDrRmHCj+sUqiYV5WQHzNGklRINE7cCOj3V2/KRculDx5zYMrs1uV7OKjFuZExAS6mPUyiTjX
P/3CQyZPxrlXNKGA5Ud3G0mU6oWrwSAd1cPvSmHjmw9NMdCSj6295cmQJ9bHbnK1DI99SVyPgw7N
Etyf6yeijMPineEiT97xfi9sVL6svsMMAHRCDN5gVfs6I8DHgv7Wqo9cyQYPY/iYkDmNxkEAhR72
NViB61/hwrQsTyYFX3S14VlWcPTdaq5q2d+t56Gdx3d4/fMvPNXyZEIwFVejd+YGY7qJB0c8KupD
A2i6nVM/rpB70m66le936VzUt1NBWsuRzHuM5wJeE89DsHWs6HeQdjfiFsfn6727NRn+NskeZgkQ
8mj77j4DcC+VyV6o8Sqs6+WA5eBjl2wyEaSmyLpKVf9MBMB3dgp5FyRFgWq8VYp5fwQRIPv2SjVh
AkoILeCRsIhyFiXy74BC4KEg63PtEPO8r6Gpfx/iniirj5yUNhovX786ZUNBKuVKwdEO6mUniK8P
tW8pLyPTVW6sMy+clDV5lI06aFKnVsNjROH+rg38L5GmPGZdHszjEp2LcPZBbW+un8/7MxwBsG/P
h4rtUNiyEx3JArC2TmDF9yWJjB8aNaR6vv10PMu+KGUTFrNno/91Nrba7YwICimKqo+dwGRikyw9
xHouoqNo4c5AWU4XhMsFN6bNC1V7zZnc78YeKl7LVF6GArdCGH4uVQg4HQgooSZLz3Seh1pbSanx
OBYaSd/8AR3x6fqpXXgQpmYcPC5WqOUcW4FNpejRN3ZPMxBVM9NR7zuarjLY8uuHuvQYTKa3us1M
OST16Zi4WWHMcjNHfjjgY7k1GVy8kJNJTdXKoosA+B0drdrEunfsemnuYS3M8lHgFFSH1unnBtsQ
hMr7ceHeDbZ74yl/f0bVnMmMJzdRG8EPobgREmrlpdCTXXWoNk7j6c/Xr+ClQ0xmuyQH2IoMLjpW
pA+VxLndaZ18KnP5RoVxnNL+fdKGbfR2KMG9bNWicsMjqXH1fMgx+bowZ8whWZMxu8siwJY2FI1E
ubWQu/BWJ7jp7SEDaCxMCrzV7T6Y6UZH7rVwF3nZHOHQfTcQQtdS/AVfKTp4ay8UFbGA8jtR408f
uqT2ZPYA+wgXxDhn11dPWeptqeodg1j742N+YzR/YzG9cEUnM0erJ7aHGjk8DmpB5khWOXtTVNaN
T39/waDZk4lDrhJDEym11Kg0PYTnMPHhYxihuywd6F5ztSyq4cYceOlY46h+tdmytGFw4iKPjppk
2C9KhJ0c7K+h3Yec3zfI43X4sYE0mv1fHwmxVmzoNr0VKqwQYyhHdqH+0yZ08/otv3Qmk1kCTkxB
PjsiUteiFpEb5d+hrtzbmf/Dwzx1/RgX5rozZ+DV1VIxPCcENNFYGcwvkuo+Fmr8wcszmQRYJGI0
MlgdZJ1NxkpaLE3bu69k+ca29MIkY00mgbrVB5iwrEJROG1lx/kFv2RtQCm7fmUuffxkwDdu06ml
kyDJHFprZUgEbas1ZhBsINHy+iEu3GBrMqZhXhmDT80R4ktLrQkXDCFsq5a5Ra+lr9ePceldY40H
f3WHrQZmq4cP8Nh45QsOuQ35OGAX5XTT0Oh0rOqRt/nBKYAptmg98as9YwdeXD/6eCb/PlEr59n0
1cE1SfGI3A7yQ2JFD72jgWnrv8OMnhmlf+zUarixEh3v+XvHmQwVUN16P9iOOGQ2Jc6C5NWZ1UMR
DaQKWRk4vaUa2xhqPSSKXeTYN+aa958RBabHm2tbu1oW2cIVh66tkjmCtt+dYtxrenPjGbx0+SZD
qBPsd/Iwzw9lVOdzKyL0vpMVgi0Q2+3R5gd7Cxz0y/V7deFJoe/09mwsDDVm2Zj5QQf9W3rhMq8a
UGyK8Qlc4zzUc4UaD7lV8Nd/ugYhqpHxJZbk1fXDX7iW/1ZegIpv2G2XHzSo3ERSeEQoLFVYDGCk
UdANNy7ppcNMxlzGQIZA2RQHFWmrVHm72MPbCXm5/9ijOC0uaGUkdV7VFgdM05+iuKW6H95bUURG
AGjADrphltGqrD40CyrTagNdHGiQqV4eokQQMoH3Y1mEQTzXWvZj1+/M++8IZVpOULQ+tmxgq6TW
2eLIgpJ+tHezk3DphkzeokBEtTBpQmc/OCZMGPc+aVmFhP2NqtWFISRPZgYFGCsbuYDh4lkAqzUS
IRA4SQ+NXQPe9NyvCtES16/T+9O5Ik9mA/A5ahQ0hb03B+hODsT9TioP6HC+hH0f3Xi8xtfPOzOd
PJkSXFg9Ok5Ce1/BdE2yBhhhee+pxqEJNcLjafXw1v1x/YTen1V5hb6dEKiLJjmSJWfvCHuNXSK4
a+LieejqbUdYDNly2udIsfAryu2NJc/7j5o83YFrjsiDok2dPZr+L5XvnsjPuaE5e//uyNPtd0vW
jBJJpr3P7HrT2v4uDxJj6aWoLKhh3Bgq7z/MYGbeXjE7s3D6SgiRsbO4RIS1w7rzomrRNl53Y8X2
/gMgTzfhQ8hOsKj7+ICZYJhZ7AoOZZmoS+wXBQgn7D22aZhHt0g315+CS/dk/Pmrd7iE6jTswLUd
tFD4Sx8n6moQgXXjil369MnwL7y8bQgthn0eyyurap5E4366/sUv3YzJ0K9USysDKY8PWKPxLDiJ
3PmLOKp1sdTkhDSe64e5dAaTYe9n8lARRZpgcUsCUlYal6Q70gqvf/qlk5iMdzvQLKknzYglQJBh
FyydH41S6PclxtMbh3h/ipSnu2n0pJAt8D8f8C/ILxXQzkVnWtHSiVvCOLDuChSYYfV8/YQuLDNA
C7x9nvQAAAVGlPRQmIG9gcZH3DE5uEtmTfV+aLqZA1Ji6ad5M/dwDexIcSR7uwich0AzzBvf4sIo
mm7nSQeJXEUxeairmqh3XNvEI5WzUMMQKyk/bUPH2NzfeMYviFhw3b49ZcXoG0UmnuYQiuyrY/ab
oixOSeutjEr+1MIHnWV1jPMHTdBd5MZfrl/pC4+OPbnQldP2gZRQJW1M71dS4xUbGrLD8htv1ks3
crqrz5tQ9eteML6s9oRqF/912ZMRbKxwB80KMVPypQM0wDIQz9XV2pOrp4+d2TgUX01JcmLWCjzH
9NCmBt5UN9xaSQ6Phjit6we4MKanW3vhAWO3qzA9JEPz5FXK50rKltc/+uLDoL798lUgN7nTaslB
6rTv45UKc3+r1cbK8L0vttE8CKA43RA+JJq+un7MCy/y6S6/zZAtNeSCH0LXyjd2LctjegSXrtN7
ZZZKbrDhbdLCcTBi8k+H7MZxL13GyeSleyQ+VH6XHJQs/mFqClQcw1M/do+m+/9Ih//iulnGCkt6
Lgh8vtMc6YbO+cIXt8Zp49UDFsIT9Fw7yA6aUwTz0qm1DVnow42RMw7Af1/DydN9f1vaaqQRTHPI
PWLfit44xsYALDTy7ys7uHHtz5vQ944yTguvzsEoM7kFoUtMlo3JNbWKVWbHO6fIiYdWlW00ADCt
0k2WYcLOsvhJwVJ8/XG7dPXGn786cqWngFFcbnvaZ9LG6IFV60oV3igmXpjWrMmKQak80/M6AWob
7k6eO2sHrkQnxTc+/tLNmQzP0eGf0D1JDoaoNkpmMEbcH2XnzBFoP1+/PpdmTmuyZKhzqRy8vk1I
/C69RdA45QxHprscQjt4LitTvQtMuE+O4eaQqSNAun1TzGq4DitR1Ori+te4dKaT0UkKyWB2Q8VK
Mix/BWq5dgrluw2oFxDUjbXjWeLyzkNoTrYQZKEG0Is5BrguuCUOYTZR+sI7gnxa/LjExT5leGJz
Ee1k5gjZVFMkDOFSJT8AaMsmC/v59bO98NhMsY914OQxe37Mnh0SBgjKkeq/OEX1cv3jrffHtDn+
/NUzX4aiBKRgJQcX8jaqj31mjliCes5+5qdbmQ//zdmV7UiuKsEvsmTj/bXW7lrc+zLzYs1yBrAx
xvvy9Tdqnnq4TVnql3Ok1sgUkJlAZkbE9WFMs7js5Ydh5NDEYws94/PIgXO2S2gRkk7WJ4hSTuvr
Qxi8N7gM/WGIHsLftYCu7pkCF3HsBCQ8QA3EFr5uWictNnA522GZqvxcgibOYu6GZeGO9ajpCaRJ
vGhhGNMktCDRTV0WhYB8n2UF1Wrwgo1Q2/wa2gY2+e8KWXiCd3k4ZOcS+QSkMquTEBBOmawX6sxf
O4F09kqrTaEMFQ78XPAQPDck4L3YZJEn2y/6g+b94TyMbTc7/Iyb5y2AinsHRJJtMC2U6Az77GuO
76cZmMrGlp/DIUDtYrJWnrTuXPC5QGOlOtaZXeyv26shjOngRRA1BzKdOn6mEBuWBVCysoTO2tx7
cjNPIV24bpgmdPn7B7eAyLcI/HzmZ6uZOhBchPPW6VAUCEebPZedlR9iH7o/1+dkipueZr/IUHYl
h0DwCb2DqwYkLCBCccg93sgZuLhAj4H2rpepehqrHac/o/BuLn5V4VI63eA9vhZl2lRAC72g/Cz9
CUqKeb2183DpMmq6AP/l3fywkpRWrKUScJOyOPKJ74auAnyyf83nHsDq8LXp2l0phttujL7U5APx
p3/3zq4poXUTleehjHJQiLEnWtQHTnKoXDgn0VdL0c1ki/q2iRgsqgUG6kcIjYai3k022bi1eO1G
aLheNw7DGeBr4cdvWTBKq1TnIQiaB6tpmtsqtf1T0GTBQvg0XR597YYCooZRgbZAndGl8MYddKc1
SPrP5R00JX+AuxAtht42q8rt5fJl+cPr9amZDE8LSgjZkSP9GAKqPIVQHYRQISQoF5KLhs3RQZJ5
3auGDFyd8+kiSo1X+Qq0TmolZac2Tdf7Cxk6w/542uMhD/tA9uFEIQALpWDLuUGHDED7S6gbk//o
+EgnGNvUEy49iwZkMqIF2Vz+UJfitbbKl15UCQjcwaAef/N66KF9aWM8LSJAjXVUTRHQs5/2dwoU
EKDe++q3tQtHCDq1kKgc8wEJUtrUSeHK9+s/2xC0dfgjlQ1UlkZinSzfoZDUbWIIy2fPvsXGFYmH
ZkO79Gs3swsP+sfzAUDbSqWlZZ1C0YD3ugHBtYIkk1x4M5qMSnNIMHUpvA0FFmmIbuoJnJRufyDC
+nV9oYxGpXkecEJp39CKnqEZ9T2/kN9BlctvfqjpxarclS89iNGi4xd/vT6iISeh4xCrTM09OpDo
OXYia41wc4MOh2ALipY1KzIoTg8iBS0iUegUWUpZGRbR1TyTWIM99hH2CPxQ2aphDCqrFLzg9dLj
8fKhT547OjYxb6Y+crrBOmWuO/2A9B/5bXk1Ag2to+xoNxCYx4+YthFY9Rbeq6Y5aZ7pjL1DgSS0
TnlGdxe7axi9D7tu4QVniMg6TpF0Ay1axei5AAHwXRsW5SEmXC78eNN6aQczAzNuVLj4ulDQEx79
SSJYRt7TCIXhYQWoxAhpPg6K+xkkk9ftzjQh7YgO0i6WbdvgZjWiOyzKGqRcQTZ+/eOfv+wjCIf8
GwVInyqAOsEblg/hhbxl0zK/gXwdPc4g1cuG9lsYglDd6/5AEvfs02fAJRcuOZ9ODENrAQh8lpAB
Byzr1NvQgMzqmK/a0X+8PrFPrQwf18JP5ELNLMgvH5eRtxkimxzIHIDSpgRz7/UhPg0IGEKLQF0B
FlmX+iifykw9eoXwXkZgcsAl7Ip4O7O+tdY0DmYUA6Zm4tDvAwHo9vrYn993wKai7ZsPGlfWKTKf
nGlacwa1PBbeoo8e4sNtvgZ3/j0i0WOdtvvAS5/QjXp/feBPDyiMq22a5SpieVDaPU1p+SCRNkin
7MysFPp13a2E5Pr1YQzb52nbB6HrbCyoGE8Bje8mB+jPZl4X7bj0XjHYno5ih8xCVVeQTDz1YK3b
AUPZ76ZALAHKPz+csEraYzIlTTHUxA1P5FIecoZnPI7eysJ9mTtx0xaxXIk4PzKP3JTOEqzGNCXt
rIg4VJmBoXJPoCH1oXgnUSrKgoU4YdoP7THJOSnbegKTbQMK+SnungpVnpyULjy+jQumHQq2z5VS
jjOdImcCwWQMpnBHfSMOO5Yz2H2iZp+n9E8s0c5RQSP5upGZVuwy2Q/vOrD3gbc3quYTczL+HGXB
RFbgMPWWuttNi3YZ98P3m6pyhdfNMxatBys8oDVb1UH8WQXg7ro+BfLpgRTF+q3EB4tFEYJm/NRK
yJKHYDkFZQuYmHN7Tz25GsJ8G7MzeEPzccfjJ9f9CUHkNfAwa1XceRWat+d4HeD/pLIPfNw5kBWl
0E0R7oM1XBg2N6X81jh86fdeNvT/Lhz4vZqVAtEhId97adGgP6FktqFo3Rr6oxh3IA9e51W78XAN
dSEU7PUKvG2vU/mcskekDeLwzulBkwv2MNSixPQyq7dweugbMK/Fj/jpxGsW7q7kEs0++5WauXds
rPOpwK/MgakMpwRpDGeuNjlIXfBLQ+asWpD4VR0Eg/k2phexuxwCm8GuKc+8GhMufSi5X1hoz/Fk
bXPn0c7fr++4Y7BaV3MVRcfBsWYnPkF1eQKs2AEZETpi11B53oigXPmAAuU7KUET7A4734VMA6gG
44VXw18c62dLozlNlDuzBFkr2q2bH+X0A93Q64tgdrMP3F3rq1OlHmWPi7D8r43OguUbNZ27TIKX
fkeLpfyIKV7ojBH+3JZObrfpKQK/gcNsecIZ9CevnHptqxgmHOTVDa88eRaeVx9aCrHshfU3nICu
dvI2KuwYYETo/yqfpwrE/cnF0XqIh10EQ8tB3Dg+GNvZ2zQ1jyF0V/D6xY2NJtATWF08LH5c+CUm
K738/UN8oZnDpym14pMb5bf4KRc1FW9+EMO89ry33Gl2bgAN7BkS2SFkqJegBe7lEP7MBLTD2XIq
6oKZ+tL0hAys7UB7ah/HMxRkL2+Ut9LhB/CEFIUN24R6Cup2cJraf4dy+MU6p/QU99/hGk7+jh7K
1Zz+vmQF4fpzH+3RgnT556GcVwILhn+2/MtNwVK7sQnkA8ZQ2empJ/0LspP+8DTAc2wugaIDv3dt
LxgJMTipzmLR+14TSaiAnkYPylLVYz29pz3fXDzS6q2NGiyIz7AdHxU4YumqEBBoAA35CBLWHAXW
s82+Y+96CgLkFLC+9rGJzl3HNoO3RLRk2sW/J8oH64GKM3SUoWd6wkGQQQOEeglz6KoC1LOb6UbG
IBBNsgGyMV5/15ZnnMGZq7auf2uLbn0RPUd0vli/w7bY3MtDG3YAGOdtnY43NgKiAAAJO+3N/MI9
fYLtXzd8w7mqU2vgts39Lm2aoz+B3BQK60I0P2pwSv+6/n3T5mkRNmQx68HqC6YWq3yTQXyuOLS/
vvZtLXy6qKNCnXwqjx00N/GY92+rnCw8qAwPkr/G+GFHWVtmQwYxDdjMRRqbHYl9aYFU0CEHqvoO
3DceWmou4sOiW5iO4TjXaTXoBK5caA0VR5UPL22TvXGKfDUJwKfMmmxzfc0Mbvv3lP4wL0FBKGhB
wwac8/sgtbfQfDyGRQKy5lWQAsfZLb0KTIalBbbYUjlaJLvySPy4X/PYyrdtBaUh23KWaPZMtqWF
oAaAogwdAc4hdYLn1hXHDt2KC5th+LbOoCGnue/LkPTHGPICLZhauHWs8nCpkdP05tTZM4LaDZTr
9M4BRIRItwE+VPh78GD+jRmuaE+Vf6r6G0b7W0iMf2nvdTqNiYMeP/SC6sgqS96EhAvQuit+pwJV
HdsQeLIefS4rF5jUhRSPaRV1789F0Q1YyePAyF0m2tcgXUIsGK4OOq9GIVkqSjAHHAOS/lasPXNx
4cEeoX9cHDPBt9fXzOCUf2+OH/xlpkCeOgD0H9E3tQVL0Kax4/9mbt9HJP1SNjSKdaAML4NBytbC
myFTYLd2ZQDl6+qHlLzaTGCY3gxCjruYZOFedN20EOFMe0P+vfGkjjsKCRnJQ1ygOb5o/Js5KBaq
IKZva87vgvdSpWFsg5Jyeoo96+VC2XZ9Q0yf1pzebW1ZzmEKSfEmu5EV1J7JUs+w6Sasg2DyuJkZ
VMCdQ5YKyAwI9jx046ZV0OSOBjQ48p1lqTXwu7scWuXX52MwMB36Ejg1iDR6ejGwEXqNKUWwyRhd
d7VPV0OVf7s+jCHu6xQbQgyyayNQkrIp8UK6Li8J9hY3lXTc2uQ+nsX++kCm+Wgu3ztgpPFRHzr2
0t436NBqxgd7yo+B4y2EMcPJoqNesgqdUpnX9sdocLb+pE6FH697T3yl+QIKohfD++Dx0NKTXMaQ
Mwc940PLxwcx1l/ca+25k5NxbOXUQJPOGc85eLTWcq7fXToe05w+XV9/0+pobp1Z4+QHyNEe3Gz8
CY7gEzgfzxN0mBYORpMhaa7NB4KUGBQ4D0oNK1UVmyGe11EGQA1klAT0ltPiS9gj7ITm6jF4cooI
XMoHL4NMo5c7wAlMC/fSz5cJuqr/7nJZIyXiNZhGXorz7LuPhFtvAdB813fhcy+IdCwLcB9NDN6n
8phl0CDJxhc38+8VXnJjON5cH+LzjYh0TIsN9YxeQIv8gKeDn+46hk7O6SUrga5WbFNnCwv1ebwF
V9i/C1WjyzarUmwCulB+sHbad1O8ECoMlyCk/f/9NgJSJyWBrbbop5ohr5OqmkIgBsq2brD3pP82
gHPTK/I1m8c98cKFCPL53QE55X/HzTgJUosW4GeGSojVV/dBZL/3UfwjhwBlHLGFpTMN4/47DG/7
vo2pz45uAUbZcFfLXTC8B8I6M/r7uhEYak5RrLl7HlpEpBFhR+EwkPG0m7EqIVst7sIZ4pA9usey
tD6l0CMIRrBpc64AqazHh+vDm7xICwZgsHfyAeDbgzPUr2r23xpnxi9ATu/6903Gp0WAiIm6ngGV
PrSN7e5bMTsvUBX+UvUU8spaDGjpYEObHse9X0PEUZ1jGFrVOj+u/3aDf+ook7TheVY12P2g+B1P
SA6Hu97elWO2pk0PkHewsEaGPdDxJSGqfpAAacpjGHNxE9XgxWSpP33LCLR6r0/FsA06mCS1R7cQ
c8iPuRr+DMx/nh1v4Ug0fVoLAQrMX7PFOT/CkO9Dy85XYQH+suu/2xCFo8ugH47yAgzeHmqy/OhM
439lX4N1p9ujrJMomi3cFkyrr/k4bQtroqDGOSi/eFGy3oZut/VEtxDkDSEkIv/OgHmZE1rgdsIR
aH1nfbMBKRJo13PxJFEBK2ry/WsrpTkyh6ReTsuMHBih9K5X2Y776apVLYPKpNpdH8S015o3N9Yk
Ahb10Pvr3ddOVmRV11Cv/dLHdURIl44+BC4UPUrCxo0l2ZnQaqkn0hRmdUxIFLcdpHH5ePQ5x4uc
xuEOGNw7Gv2c0KsItSlIFlcHN/DVxiul9eD3kNEGhcSXKFejSEeNtB4hap7wkPZEb6/BvVmvINkI
7cEcvbVp9SvKGVQZ0dICleP19QU1WLYO1Stz35lS30JvvuQ3BBSMPCDvczwuOP4lyP5/4jvS+cOQ
wUVBzKnFMXKsZ6gkbEpq7e1I0BXYVL7F0LgHt7ekK0x84dQ3TUiLBnYTRVCb7cgBxcPwp/TyBoE/
CyGolPVLjO4GE9fxKcJCzRMKVPNBVChcTKSHFBX3ttd3xPRxLRhEiFxeNLvyWBLvN3oxbwi3FxI1
hkipg1Jyiyh7LNz+WBYUmYbgd2cTCMxXN0KWC3eFz1mUYMOa+7OiBlcBbeqjFUp0dnlWYSXgWf9e
VugBmlK0NXuxpJsoFNOtTco08Z0iPFDW+mdRlO1xbuJm4XpuWEkdmeKmmVWxgOBlUeevlhP9qYZh
4dg3WJkONSETijk1x8OCFXJb0XDN7GY95Eus4YYcRaRjTWYPMm9djkhdKNBxgPucoR232gUBoF3Z
iCQ+kb8g5/1fmMbbEJqIXzK9QHsFxKhtQMZ2yI7BoO59nz1EFqSor3/btGKXv384pSeXTz70Stgx
guSybJ11mUHwDv+//nnDPSy42MCHz4etn40jMmhHOTbld0fE6Zr4YGnJm9JXd2UMsNVWxIFV4GIc
5/HXfDXQ7gUuWHjbGN56QHFlI8qRrwCjWTrrDLcCHYOSgfCmjR1QiXSeaKwVenm8DFzSFYo3fDVM
furueE6bdF9HSi51eBhCRKC5b0HGUCqhxFFkvDk3Y99uAlAOrsBj9KdJ+bhgaYbt0rEjde9aIYrN
9iGe2aZw3ypwTEziW4968MDcNdSSF8zOcADp0JEuqobRhazSAfU4VED69slCkxlL3+b0xPgvLw/3
1w3wc/tGVPnXADsnY3lJaZ7wONqzODt70klXZVBbCzMx3E4CvVhROSDDYhz8dLKL6TqldFeVbEf9
+lhZAhciexUg5SfaCS9R8s211Q+3pQth/fNQGuiFDCHTfvJKMFsW0LXd1G1x6FFoWPBdw9LpFYto
svu6QPdsAjGl7wNg2HYARXWXq4U8tSGaBo4W16YpDNq08OVFaSXahiF0JUFx4TJIO8+BvVIWeyjj
8KFV9HZynPvrBmEcVYt4TQZdZ8KoTFqva9DOQtwfhd+IXdAg3Zw1LFjxjEYHCM50JzBwO2enC8Yv
3YKQddWskYU4OJSUCcCfh55BDFH54QGM1F/Kz0O47t/v8zDvoKLoFIk38CcKDmI1gcXpiwtH/v14
b6e4lLZTkaQQGnEq9ZSLPF/lDdtHEXngM8gr2m7dxfPZyeyFp5Fxt7S3UTnVdhGlpExqwBR80leb
hrm7UWS3dVU89e68H6ErWZUuNMn7hVU0Gb4WM7LS7sZqSMvEGvh8ysBJess4ZHy5n7X/XV/Mz+N5
oBc7avTxtFRNZeJPTXbbp6yDOnnNbj07f0rVnC7smWmYS5z/cPzm3RzkA2mLhKlpi8a6e/C13ccj
Kp72VDx+bSqXc/LDGCKTlKRgSEvQtvmSTuHuQsmJvPcmjRH3ro/x+Zkb6NReYeYMXQl9VvRoVO9M
OufenpM45esxGB9ZtRSRTMNooSEIrX4QoiySuqudPfhq8j0kELI9IHjWxp59AplfSJVfn5PByvRS
ByrcgxLVBMrg3EEDjZcXaws9j5t+IktMBKb5aOGgZrOciJ2XkDpS25aW9zJrdxB5+wa6p0NMycKt
4fPDPNCZvqKW5EAtBzIZRMZuBJwHbVvM2bGuLe+RQMSh4TnsJqYC4mFhvdQ2ZlpALTQ0rPacLB5U
cgFm9uP33H+tabjgOZ/fhAK9/JHD18Hu1quEe+3eVuI59tpDUAz5irv9LWhQ9r5cYmL6fP18vRwi
4f1TENowO1Ju8rREo3X/3EzNrkKVpxYSyg/0ZLtq4dLw+br5enmEUi+vS79WSVVxd+2BZWrtk3lK
inEx7nx+L/H18kgVRk5Yj0olnmMdGjHukUleuDV8HtJ8vSQCmaA5sPyiTLomfO378VhO3osanBto
PC4MYXgs+3pppBraKu1yBXlgKG6klZ3YIZQqJ/vFq7Lvod3vh4o8gQTs0VUO3Wb8UPX9ClopC2lN
w6EHXdh/QyrJYqsieVcmjeA3UnnPzJ3KFe0h3R6wXeEKNMuK9C4L/XOD5u8FkzetrBYtZgZ9dy8S
ZSKactcF4nuGDIeIImfdZflCqsNke+TfmVFAW4fGvowx+ZsGstnKLx/Q4v/zKzHV1xm2vTKKmiiA
rjOgA7/qi3h5PT4icXPztc9rFwM1AqNSeAMEJtxm3JK5hJguGQD8yuwlKSzDAullkY51HmcpzNup
w98eRSPqXFpofA3shTkYdlmvjHh+yVguONodgflZocD4ALVvH+K22QZaj9vrC2Xwf70sgoZepfwc
N/sxkn8AwEavSLjw+00LdJnXh+sGt4YgbkciEzD1okuEVivpqRN365frP90QjHVuraaG7ljh2jK5
LI2cyX+WtLaOLOiqleFmhO59U4UPnEcLwca0VJqvNzQf3aaHyeZpvXMC+r1k/YI3fH6G+TqXlosk
mIptfHoEWmfjOIPaDmg32vuhjDaEkG4Ndtd0FVbdEnG2afE09047ZpcZ6PKSrrYOQVTfX2KWrKEn
U0zIlYlB3bUB3cx5sGANptXT7gA1WoSIO9Ay4S6yPJBAYeusDN+um4KhRO5Hmr9bJcCQ/TALwCDC
/N4LVHriYpJbl3rRputcuiZRg4ZnOdS7EFpyGwK6wxMrpy9OT6+rzJkYvCG1xd8nOLWKn7JIdwuT
u4T1/68B+HpVZfJIBQ7/USRtW74D5fU+FNHBl/GqTvNzK+rN5dyuwFqWR+MNLcod6UNAvtzb6+Mb
4pBeVAH5VQg4K4YnEXktUVIZhv4wFmESzP4SSMdgHXoVhYetA2x1SJO8JOVt4cT+zh28pceV6euX
CPUhEuW9PxZp70R3eT3n67DLxlWXemrBsj+/u/u6/ko8hrYfQgcxgaYRmEWz7qcVZXepbP6LKzdp
sVjX98E0jnbqT1UOAUk6yAQ5sXMNMauYyN0EWnRROo+jChbe1KbF0iKD8mXXRGPPIYqnnidr/lO3
zsIMTJ/WYsCUQuCgnqBU49mgoEnT4if1hwUrNa2OFgFSNVCpOIeWX+eh2TG8qaFetYp5BuFy9+R2
2fr6LhhCtV4TSSOPx/kIPb+i582JdfMPMTR3wGedwrLCba8syKp3l5DYhjNUL5MEIQTLbBcNUZFb
JioojiIS06q2AHe6Ph3Dluh1EmcGQTt00ZHeEH35inbUYNVbBVmoXpp+vnYFwNmSUyvnLBnC6a3x
s72QzVMLrbfrP960F5pfVxYpOigpV0necX9ToWkMauSy307eBDKZ0oNHsvyGdbTZXh/QEAr1Igk6
vh3V5C7oQ6JmK8Zi7zR2uooBwkc/Bv92fRCDJes1ESAZIPuRt1XCAKgdpsrbjxLMQmXuNvumkeWZ
gBViYftNG6Q5exbJIa2juUqyjDrxtopGMFx1rpUH676DsM7ma1PSHL/O+sj2LrQlpBid+M1m7pCv
+7atbKDlGBmc17KsiSW2k++GpbVwcJp2SwsJvihnsObmTSIzK1z3Y/9OrWgzpgN2S+UL0d/gQHoh
Jir8okOiukkgq/0c9/XeRz3h+qoZNkcvvZToVYzCbManSbabmuaFVuqGp9nCfdb0+Yv9fTgVgaTr
XWapKgG8clS3bc8niQQQCfvm1eklDxbs2fRI11kLQkAnSQRZrMSHOA/kfK3sWeTRsK7AAsxXDRpY
E6txCV/NVMGN0d1/Ewd5ufUdB6hyEMas4QmoO35tVbWYVAnao4d2bhM5iwMoBFwgN4dq3XCxMF/T
ul7+/mFdMxSRBiLTNhFWHv7KAjHeT7WTxF75fH0GhrCnU3XNlQjVpLIuqabvg++8ZvF9n6OfdX6I
WLSWGVk46kwT0S4ccwPSd5FjnLG6GZtmx0O2ktMSYNHkOFroGaXdQbiWd0lv15enob3OaP21pKDv
awFnbsYq5VVRJUVY0Y0NGuF1HvvI2bmKv/ce6/6jSEgessFebMI0rJYOi49oS31i4yXNI1KsiFVt
Ogcyf7O/cMExRDMdxk5G6grLr1CCVflcrnG0zmzVtTFI2qUfQX4bYXSpmGOYi04m0ZGwnBQouZIU
GnxZK3Z+4dzUY/N63YBNn78Y9gcPYVnbVxKSN9BEtk88yB8vmia1Ey3lx0xpOZ3+a+7ozCyXVknb
0GaVI6m+KtPhdWjKtaTOD5SpgFceq/981D0kyYavhZb/YwBz/bAZKPLcIIa6s/sI7FB+820sFlWS
YyzQJy9B77KgHxZOMWsG6Rsd74psdpEOKJ9LJrbwS4Bf42Yl4+DUXcja547QhTkZ3FSnB1PuHOXc
G+oE8Gi0MZSlJN05GKAS8f41Y9CiDLplpjoitkoUenK+kbkboNlWA8/tc/nn+hCfV/5jV+83k9BH
BjGwmyU0K/aePeyHaQB5g3UrgY4qSu/gM/s5dbqbYpqPSgTvnh8/XR/7U1vH0FqYY5BuAGAeor3g
uErdDfh7+uw1bQov2FZ9MwQLLvXppRHDaAFvIIrUVjdliUjL96wptrUV7UCQylaOXQerrFyiZfnU
BDGQdqkSVZXlosIbTjZjtipJ9ZtK/lPwYd8wABHm4FQr+/skxMLEDOPp761wir0hK9osiSs72/U5
WFOmeFNb8Q+LyLeLIOQkSbqSbrik9fB5Mil29UdXNgfgfQVhSqJix9sS33aShnbz7zANetCpWCD7
DWm9rtMqUusAtE/rllQKiXLBd9eNxrCb+qsMLKmSWS3Km1Ko/tz2hXph9gTQBwS72h8RR/P3yqt6
e+FCYRou+DesyMb3aq/mRRLk9MGZ1VMFVqUSxGKQmnkqYvFwfVYGV9BZk/1gcmD3qkhgq6/Mrv9Q
tCgMfvx2/fOfR33s2yWEfYiOfRnNYMPsisS2yUsZOxLUEHaH/3gPeNbcRyn8G3c+q5FbQNJ/Xh/V
tHZa+IpcCxp4YI5K2qpgay75jubgFitqkI1ytMyhA+NrA2mBpEYtzZPZIJI6hqhmqDaOW59kPuer
rkAPY7UEf/7bkvR/hwyWUQslmajDsPaRzyoBU5uZvYWQ6Jo7jzJ4ZDg3LfXzwt0Qqvg4usON3T3P
mbdu2Zsq85tiHKDV0O4n70ttJfg1Wrxhc1BOBdjRkxaw3vCHUo8xzlWO3E4x+muHs00mLqqS0cKj
69PLdezq77kBR3hgoeE66VI7X9cRbzeVm0UrIpxqGyMnvh5q4E5V5y7huwwWpD/z0I4z21aA/CrL
GPgW0cZnE57t/SByRrC8kL7dWaSfp62Y0Y+Wbq6b08W3P9ll//JrPjgLDaOwpW2YnnOq7i3ZgaGW
b72AZqveXmoGMcRunSOZhXY+1pO0QJPedBC5JZhORfytkG2zrdpD1LgDEP2pvWPO1xgVsIHaHSmr
Kwed6hkGRWvABsPfq1xNm26yH6+v3Kc3IgyghRlvrgXEzzGraJ74W47ovImAlFvIkZqsQYsnQPAx
NCsz69w5+dtI2Ska1E2poFLdRo+Wqhdauw2xWGdCLHjUDzmb4jOaZXZu4eYrBevb9AWQBdeXyWRg
WhghnTMBH05iYMamlSQDQPo07FeE2dEmcuL19VFMy6WFhwDFMdS9regM8Ou6IFA1Bghk705yx1J2
D69aelMYBtKfRK6DRqMu7KNzSlgQbHq7HU5dxNpvLTTedpVXql2diq/xVwOv8K93ttJiVhFkMW7a
uVOvMrg+KDJjhvtc17ve7y8tnv5MygEfzStWs8Rn9aF2x12Xl/vCs57G2HntyBJ5jiEM6M+isqjm
wnYwTITG+xBSHWUjHt3c+jXXwftQxa+skccAd4GvzUoLAGM3k2DsS5ZYAblRrnjzmulIJa5MIMNo
Nizir9cHMviQ/jQKJBUDtSBNnuMEKvtH5XXrC/PQ9a8b/Een25wC6YwTtKCTQESHXrbdho0EDZvg
2om+JnDg6tSatIyLyhNA2japzPaeo4pjTFl84n1U3V6fxufkcTH6x/415W4IGHSIOprQuBYrGy9J
h1c7C3rQVdiDmYtAPt4WyMygU75Gzx7ez3SFlmaUOTJ2sCe6sFuGsK3zb+Z5ICh0QGiCPHOwshTY
PbuWsIXdMlwb9OxP2Y8M2KDIOvfF/AfM8/du5vwWvr8r5uGOOfWDOw+b6ytqMDs9ERS23KvU1Fnn
SxEiysO3NBK7zJ6XYKym72s3g0KUMYIOsc5tXatVn9Md2l+PIxsXNsJ0wdTpBJEpyyNbxMB3s24j
xltuOUfaOEcWzvdQHQRAv7mfqmw1OacqmG8Lzp9QkzykPcIrscNNLGtQJM5qz2WwcLk2OJtO4Zy7
VGUlrmFnqx7fR5pCbaEYrZUVCLVpw2EJxmtaWu3q4Nedm/owlcSVZFdcetGaqH+eq2F73TRMiQ6d
KdArKpf2ZGBJ2bV3RVG+0xYCnrz/nlJ33xNVrtuu29aiDjYZ7Va+3d0Hi6kO4+jkX1dvXeoyNlGW
tPkIPKQ8TGH4KrP8ZZbBsaXFfZ0PiQDuVIryP55DFa9bomc0HM9/Kec+XGdjt4iAjlI8odXP1v89
8Z8EeIA22rTpn4W1NQQQV7tqREBDy5JjCAdEopeWZrDj34K8y16lPL+/QEhsCmmmwO8e+x7k+XHX
3Ljd9J2HwXbwxc31n2EINDrNn+V0nNUO5Qn4UG768uwp9waP2ooIUFl/hx709WFMSRCdq09Bp8kJ
HIslVZSGW0J4vHVs3u8KKtkht0DwSWO7uq8FaMvcUGbbIKzVpuurer/wCy7r+skLRYdIZLGygjId
43Nnxb9cJ70htPlVggA49KeTRIprRGZtxasQr1OQzi4EcoMh/bXtD4YEVDThdQsGPiXiJKZ8Kyop
ITuZ3oeVvOGNu5AMMUQcnVHQcmCtlRfhUmRztWajV63iety2CgKNjpstnL4ma7mM/mE2NhI5oJRz
aDL62c3gD98UXhKA+perLBxeW986hlErF+7iBgchl6j3YbC4G0IQxWIwxmWxoi15c1m1UKw0bItO
NJgNhTXmXo1bROD8IbK4J2O79zkBFaxvfQ8Y+9rhqrMLOkD41sWI20rbyuf/cXZly5GrSvCLFAFI
QuJVvXjplu2xx7O9KGY72gHty9ff7PPkwzWtCL9NOCagBVRRVGVlkmX4yvDsGj3/2/VDbbkATF5B
KLdANIiM6YMUYre6+cOY9+eQOc/Xh/+3Iesdm2FGsOWnoPpCISp9QDIsdofyBig/EI7Pp0VVu3BK
7op2fGyD8KCcfke74J+umz87hRuX5Xp3SaIUevlQDU64ZkNf6KBptK+q9MH10a5FvLtkHQGSdfOX
iyWVjbxJp2zj1WxZV7O1T8mmFwVxRZzo4EyL7sim5KaR6+v1dbWYkdm9J8RUtBmjIp7c/Oii1taU
l+yi0rden9yXSX0jV09tmJHtWy4m8MaMoFzcZWrC07wskWVO2jS5RSu+fyS0qzaSXBZLNfv51hV9
Wq5WIl6ztoYMLTRTtE/dDei4xbWZnINgMiyXAnwrMTiib5PA+6XC5A7a2+g72toQ2xpdPuzNGjmF
qpN0bEWcS3l0aYPaF5KV08i3rgHbChmGFLBkqLzMEXE6zM+tQ74tnv/Bs2rEEZDhBJ57CPG2L/XT
Za8jMI0+NdW64QQsP93sWIMYdVg7Gpm9hdftnVuo/DBKZ4u6wbK5JhHfNC+ouWRrEmd4IZQIzVFj
qiPK1H0yb6GSbHMYFgAwrcznYUniAC37Mi32qlm/hXkYS2zwhpXZ5rj8/c0JWhAyhCt1khjCv+sO
gBByEOGg9mRplt2kisN1z2Gb5nKA30yDjBRq3OBejjnxmiNpQ3qT80Du83X1nhwOspeNuMU2kWER
i5+D+KQakngsw0BEqEaAxwqU2ely0MqZvosQ9JnH6x9lsT7i/vejXLAklmNR4AyQAI2lhIygU6vy
GrUIN2i6aWOLbNOw/06TcBoMoH9FihqaiO5pBF6I70NfJ9k92s6pv+GuLKEFMUwd5uIEl2Y3COxA
f84JEFLkANg56A9vZ38fLFvIWtv3GIafgU+4XatOxDUbXwI8IJoB6ryrs7Fc719SzGxOG7nLWk/1
Ip7r8FbnYzSr/FY7MwQPwCzchbejYBth5ftLxszGNF6wzu0opurYcn+pBo0ZiXvd7WonuRkc58/1
c2ap6DGzOy1sczpkbRPGXYHmJjS0l/tmqVzwJOfNbdA0wQE656DeF958k5YZfwWgLfh8fXLbchoO
oiFd0XaLG8JydbpDzHTfLOKRS7ZEHR2OeUZuVrLlVS3PLWY2siVFvZKqrcOYzfljgzTY2OuDA4bC
hXqv4LTfrwWkyQEkybGZvrPVd/q+14Ao639NrJvX1RddiY8c1a8iYTzyMzx5lvY4E+fpYwtpeIss
bzo1ojstDqnmOzCz3Al3wdqx+4uJraK75cPWOtoOpuEyPDepZ4XaFlxGvSvm4Btb05eLya3F9JDV
WwAm29kwXEbtoS+LTzgbI6n+JC3fXbKcUUirc9lMv3xV3DRa3lxfvn+fOP8f0zNhuI1hDdK8GnDb
piNvd3NBloMnXH1XqxLzZdP6HPD865gs2WcyZs1egn3q6KGIe5i1o/aZw5wdHwu1TxOgbkUwiQvv
F90ldevcZEm7HqdwRukHfKV7tSRN1Leyh1KQ6204JsummJ1yawnZowRaN7HAdbH3M3pTMPWnlv0R
OMlDN271t18O7TsLZTbMlUPXrCAM9OPSw9aIsi+eSQO89PV9eN97M7NTroDmuKbhymKZwZdSvTh/
JugYfp3rcfz1sSkMlxOwMu9ZwlgMmMdf5nmPyage56b7/rHhL1/2JhZJVx+RiPRZnM2Zc+M4qr6r
wtGPmhrkw9ensG2B4U/6NcmkznIWz9KjuyzL8pMU0j1cH92SYGRmnxybJSgL8oTGKXfGfQhQE83L
fceqO68HtqphuzLhx3VUX5cxOC5zhUbwaovSV1iOl+Fb9FD6PqCjqMF4YoIMAHls9PqTg+ouWlqB
Es3wB8zFez1+qAFUsNDwMlUC0ZfC0yzWffK99PS+bL0+arpw15TZP9eX1HaqDefS5ioUiHZoPJF6
+k4YGktZkIc/pBeOG/U4y5kwW+NaFvIWlzOLc0L2XJZkV+FcbPgWy+83e+PSEep6SIFS1LG9J9yT
p4w4r6vYuk9sv/3i0t6YjGxELhavpXGI7kwgTuRPMBVvxJ22sQ1rVyhOl3i6Urgr/y/Kbs8AIh6v
76ptaMPS2TgVSdpMyIDPZXfoBzndpENfbUR/NjM0O96GkHTztLp+3KQdiN5Rmvbq/KZFyBmU4bEL
AEudshftFLuLc0/84ljN5ZYGom3HjXACqBW6jCvY7kbZ3l8wQHhGP6aD9/n60l1W/51LxMRrIg/W
D6RY/Ji/pksOTjonmyIvrD/5yPZfn8K6foZhq6QkRcVrP57GEDXRxvP6Y1EpCKSt5d+kUN0L+K98
KGh1bcSGvo+0GKcjikeZG5WDCKPrv8NyL/8flBMJLX8mFbaxD3aXpkIiocjdu8D3IiBbvWwj22TJ
SjITw7nIsYV2lsRELgSasqq8XTv5mqZZGqWy+Oyk1U2ul107gO3X492NnzY7wBCONBhPYwvD6AQa
BLZ4wCzGYcI7AUUJNFAPDDHvkuOt5/zVA90I1iynxwRuqn7KSZJKN25XeSf5AI1RirA9RI6HbAno
2n6/4Tfcdg1rMjVe7OZTH4mF3XO5bsTqtt9vOA5IU66AbCkPmZ3qU4vLAJ2/f5T0IoHK3saxsyAC
mInT9MNeT74zevESKEiLFy56VtQL1fkU0QAX6DIf5C3YcJaDP7X70KVPYAj9MkENr0/8L9fPvuUy
N5vsuBB9p8G+GYsmOBKOUmTddlFWrTfeqL6t6ZpGfJA3a9Fs9R3ZltYIHwQaA1yyaDxNGv4MgP7L
v9KplHfNvvW9l+ufZXGOJnYzDGTLMqcNYlnUOprc5mlJ2bkp9cb5ti2bES6gc8pnkNkOYpWpQ+vS
feJ4hwDeAh0Veym/SEGQbtqColqWzMRichGSvgZBTQwy7XtQF50cPBylCp5F3W0kYy0vORN8yZkn
1rnEFLnoPkGK6UbXyT+okz9f3tpE+Q/5NG9MZbFbE3G5Fqi/Jwmm4jkSZUlWn9CNsEXfaUsgmFjL
yUVkmqH3LCaAiKcRlNb6SFUT/TymU7JLsoXsZ7/u9jKdi2PXCoh0BqELQtRqi8DRtluG7/BGRL91
ipdXIDL/2BdqitwFCmxzm7ObThK2UQq0fuplgd8EZSDmY6zzhjBOs6m7ccKkuulFVr1AKGG890do
eOieOaCbq90D4Pn1DWD8CyJPT214MNtOGiEIDzLggAsGfbxZDj9cNdCnHM/v43UbttiYCc2swH+J
3PcQxKscyHHu6JeKZFC/SijdsaH9VNTTTRaWTzLRWwICtimNgKT1WY2n+BTEICHLojIp7nI5RyE7
IYVy9nle7KChCnD7x8p16KD47w4WKmtbHmiOsDpNo4pDrpFMKhKoC15fQ0toY6I1/TwbS1A4YoKC
vAQ92F3LMP21LNluCtwb5a9blOeWlTOBmsOoWLqsoHfSjVDHZFBelOXdsF8Db91pAgEASD8AvJt6
1UFWU7bxfZYTaCI3K5KnDe2ZH5NuGQ4+W9y7zp/0/vrqWW4RE7CZkWRl4FjxY+muw3MGY/olfKhE
pjJ0N0zIZsRmK1vaSt2OFHO4kG3UNAED+ODdM49CP44fGWX0uNbFvUenY9PlwCZOG+Zl+zjDe4yO
y5uy9sCWHUCxzg+D7rguDd2V4UePtwndzMfcY04hkIhynM+JYnG6sBsFMa7r22NLi5uwTb+Z1ZLz
Ge8H1u10557S1D/Uoz4F4/p58QnI4bPga4ZSuJdtoWptUZuJ42ybPtOjWv047Ryy9+m4F2AoGmT+
2OKRR2txHHkD8ZF2v/TOHw94nXxmf9AuduhqsXEwLVeMieEEY2l1SfODTI2XoJ3NqiZqs/rHJf7t
kQTaWF6L8zCxnADFMdaXCjEBuvTuxNJI8CFBuJ0NPD91BSv2JfSj9uB96ffQ+5gg1jh1OzF337tB
LHc89Htg7tDnEHpe/YnMq38rg01fbVkDU9cLPycIEULyUzWIz1OfHAngg54oLjqqw0ZWxRIVmRDT
PKWkLgqPx0B+9gfkEG5FXz8uXnB0m0DtvKS/q6Afe329bZNdtuHNdV6xrAU5RID08FwEL0PrLvty
Wbs+msOB3JGk/KM7Oh9WoH+2Unk2CzIhqGXSZ3M4NQH0boOTlxf/ZEO4QyPwJ0X5czC78Vq6r3wY
/zSz/nP9M20ez8SYttArbYgQHjAL3ovrTX8um+euzk0h+X3mZHGDhw/kY14aiBc6otlYXttpNvwd
eGoJ9WvHi3m/9hF6GJ57lf0N21pGCWl/B8tWt89lwHcyJyb21GGobTp+5se9U2fHYuLVrWjL8WNu
2yRhrQcXPBKJYCdIs96S0Y/zpY7TdQttaLkVXON1lmQp2ukq/HgWqle2gMyJjn000q2KkW18I8IC
ZjOhfoHxJQ5ANQIPU07/QNbrx/XDZRveCKjWBg2pnZg8NNvQP25enZ1g/Y1C+fP14S1ba4JOB99H
8YMrP06I87ctiu8l81+uD2355SbOdIAsS5gv5XrieuQ3rkxJjNRAdUyZKjeSGrYpDAejXVm1hYQk
C6COweNKZofs2oIhXSl8kHBv2Jltlou/fuPGOAXzeRt4eKT6zfeyANux3786IfvY+TfBlUjHV3yR
GrjqCfV2WHTpR6VL9D+gNNsCXFiuFhNk6fAkp65XuSf0fX8a0eDYrsk35vPbpG4+Xd9um+c1AZak
kinPIcV2Kmn5sw8hxzE24+d8cG4vKiAzB8NNG96BQeuWCvb7+qS27zKMu1nReiyWkZ26Rc1H5GHU
Q9bXwZ51c7YjMz7w+jzvutqQ/18RvwHBoQcN33vqM7Wbh26pocSu0/0yifTQNsJ7ErXXfL8+27sH
DrMZjj0hgeuiIszui0UWdNf4Ie1Ru3UoBLjpHLaH69O8f29hHve/BxshAJiNdVg/hYOLHlT9XZfs
lyoF22VeWEKmzX8Zhcci6sgbOUqohAQbieN39w0zG/sWXA7j7PTNY0IL8F+l92HTVkcyN/6NKLfk
sW2TGJ55UPXacD9rHrtB/QQlNjRB2NFLfRIpUVbH64tom8Twz7Jv+0bpUD/qgD/RXnqPgRv6O/BW
sl0+l1vSvJZpzEr70JHCSRiaLKZO/CaQ1Qq5QkNx2H7KG5dtHAjLuTPL7FQUIMSvwYjf1v6Xekj3
iGeKiPXeRn7n3csm5GahnaSLGpvZqx9ACPO3LpLhcZJFvlHFtw1+Wbk3XvoiO1Qt4Ox6YJ46Ifhi
0dqFW9yAFvs3GWkJKCyZRiH1wc/BQI/0KNQI0tNQJhDqVPEQtPvrp+ndpANWyLB8PYKdoledekCD
9WPvdT8D6Z0aiWZ85lV7p6UnwKKObpr+vD6fbccND0BG3aIVQ4K7NVDlYWAUhTctXRRsiNpw0Zal
M+u4Qudpm3MFinjHaSI9V3tvdY/ST34D43/Gi3Lj8NqWznApTcu4Cx1IaCCA4gzKY/5zHQx3q/Bw
3RTFnqT8HuIp9+3Yb1x4775usFeGe/HGiQ4EyTUwUSNRCHhhxX8PXU2dQ0AGKvdMh6rekyx1eSS8
JdhK6dnmNTwO99y2r9DL9+A2xfMwzI/STe+zQP4WnfuiRH/kot1dPx62vbus9RubCv0h9RwiweCj
/TOaUx+lGP3dBHKIQVUveV9sXAeWTzKJaEehIPiRlvphkkgW5mJ8Fq37ygaFcim622b3UfdbWE2L
JzUJabt8dVx04oN0s+myCIyfP1tH30FDFmxbbPxI1A6Nsou9vVm4vB8Lj7aTfliq5JuTNa8BmKw1
2wIvWMz2/8r0kvvjwAf9INrigHr9d450REedj/lpk1TJHUO3h7qifhh09lw462nsmi0VLduRMszU
xVu5rHUNd1CP0M12XOChZtd5nXQ27hvcmpHQ5bBhorZ1Mky0K1mAlrJKP4TVgDIj+5kCPOiSDzV9
YpcNS/THtc67IMRRkvPi3IWKJvMRamvcjXhZdPXGK8dys5naczwA/TWU2boHd0lURMB5CgqjrZ4U
2+DGSS1ndOKhlax5cOTo3gdeQuHJiuXlQw7ELAinCnKnHafNg5ifyumcdV4UXrLpOdm53lbOx+L5
zYqvFEAJdRpksaRKzyqv5Y704Q+n6V4TdzoNzbznsL6KbL34Ld7KVJ+r2jKfocV1+ajqSD0PTe1F
/jIR1DqqkUaUyrvQmb5dX0Hb/hhHmK/gHVYJeFwXssb5KM6QCv1+fWiLKZrgDbo4FNuTgt9Khrep
R7/ktXMbkPlZU7QWiOzv9Wlsy3X5+xtfmPkzni5p2j6QYaB3onY4AN4DiNqHutzLSYqXBhrXv/tp
lZ+vz2hbs8sHv5kRj6d6zZaqfQDZ22Hg5alS8s/1oW0fY5i8q0gARSoIt5CsKQ8kyB6KgR2DlD0v
otYHXkA8LZij65NZ3JdZJR+Svh6TMWkecpWxfRJA5TwsimkPagVyc30Ki+2YVfJJpclCSvAppnP2
YxY1aDX9uJbtvmnUIQvUXzGWeheGW+REtk8ytiZw/CTxO9iOv2ThuevW6Z4mYRa7bvIxFErIzYJ5
Ddmgap4XXF+Qo6kpGHD6LL9J53nH2vG21xVywNNpDdjeDVDPy9cX0bfPLoDTrCRbftX2oZe/vzmD
dSCcYgrA9VzW5EEq9SK4B+DcFtLMYrsmVdE6OsvK+gUUv1CJAc3G2EYBkaBEK8hnuKWzp8ONUMZi
TL75REDXe9bIuXnghd9FLPXvAkd9vX76bItkBANTCM71fsD1ABD7PZnZM5MNuMCcjZ9uG97wnZPM
lYP2BzC4afF3ZO0h98R9RYYP8WngoBnOoBnR30vBEvXgTtCcF0sbcYgXRjP/GFtQyM1qtyMYdQO0
RD44PZ2f+jCpDyCxHJ+HmU4bTsYSD5t1bqodudQBqx/EIo6ZEHsfPqxoeZzT9fb6NlsOq1nTRrSq
xqUHC2EzkG9jU35zwy72EIZRpw2j1Bter89jcc5mdVuwNK/HxsF+QzZjYMm3UVd34+LsB7B0Fnit
aAirbizb+1VTbI1h4D1Zof7qId+QFe2fIgj/6bLps2b1U1kcKs2jsgaGL4UmjoR+Zh3q50CjnKuz
uwK9MR/73ovJvvExVY3wVqJG+7Cs6gA6dGhikadkbA9Z5ZzAn3YAj8xGdsViSmbhmwdFACEMpG6A
bn3KM8UurKB8XT6rPFySDXdguYzM6veisiIs1vUix6dfspLcesy7LwoSa4bjGFK0UM3H3u+3IB62
jzL8w0rqapg6aPO5yXyAv77VsvjVVeMGDNxmWYZ7CIaA9Y0WJRTYgjCa6qnbd6Ebe4s+l763gcG3
rJlZ0m5oCX2YwC/hQoP7MVwPNW32gOF/KZ35AViqo+TBSwCOmOtHzrJkZv14ybxqYdqDlq/bHS7b
k7jpd3C3boSktuEvHuTNiQboKl/c0qsevKA+ioUDGwXIm2y9n9d/vmVLzOowILWNUivG52jU1NI7
Mz1/aXp2l6v2g7eCWQ12SEFQIg1B59k0v5uwg3LMRSWzLF4/9g2G1fOEV83Ui+oBwkQkPdJRgIZv
wr8jPiN3H/VBPncbXs7iUf+/8tuBxHuGh9E9KKkcMEkCeijnOO1lGI2QYNpVqQOxxGoTw207AUZI
UKMQjIQGVm+t299FUd6lSftcwJ9dXzxLNGOyCS26FT7BCj6UafJNpOIsZL9VJ7SNbdh7Do14EagC
MXTH/e9T5i33qbOOd9d/uWUrzEptKdO2Jj1+eVZU9y0YkqGxEaNB+zt1IcCYTa91ttXabtF14Gbp
FiRHZeXLpnpIM7cdImT/5p0HkfVbPebxsuafOhBcOWKQRzgyINWRG9nluV+B08KtnmvpbHEzWpbU
5NKRmdBIF7XlQzaAoShJMrbjoFLdX19Sizdgl7+/8TZJPbqsa9f2Yc4SNxLFEEakV0WBVgXtHNqw
1VtvEsupNmu84FoXEwAiFWifgWv1krtpyM4CKsrXP8Q2/GX53nzIulYsISwrH6DqFEShO0Rp1v/0
SPDp+vi2bTDeAGyVwKNRifHLxht3FdO40JbqQkTwsQkMq/ezrJn4DAF3QUIv4lJ961J/44a0RJ8m
c04lVNY0FSjix8lf94HHl8PsS//TPKFf1mdtt5MVTPX6h7y7E4KZk6kZSm1hnvDT2gVIWudgalD+
3pPpRihtG9/wMQVyyK5UMzs1rXyBjOcP4vvfgyrYuH/ftQg8Li5RxpuDVIiEZjwtA0Adxs+BTD4J
FTy0tI2Bptcbe/2uI8Mcl7+/mYPUfRjq2vdP49y+kgoiz6KBxmn2E8TFP0QJOF0FxosNE7ehEqgR
UQToHtSZn/ITrRa80xbk0PI9GZofUD59ob33S6DwNU3LqQq2ciqWPTI5eFrfKaoOJe4TKKe/a053
KlnOvuyfPnTETBKevs4hq8KH5dS6U3McJuUdOsVvp0Rv3JHvGgw2yPAmdE1DziWAHOD1TCPwI5QR
F8sDnRtnv6zrTc2WjQj5Xb9yecv+9yjwKXFCkfTLyU+1d5qqEjz4GRs2bNF2mA2nQtTsJRCLRfli
ZXd0mXU0V1N1E5S5jCaoC29czLblMl4Ro9tVdEVkeUKzWQy4wa82d3aodB+6gXwB9+6v69tuWyvT
8gmKMdIHW4rj8IM3k0c+5luMzpYTaxILAaaYSFdxdsp1suxbPZ0CD91LhTtsHCnLjze5hZizTnVW
tYBQOdOvMq3uO3f9cn1dLLtMDAMPJ7cEt0E/n9Jp3iVL+Jut85/BaW+IJ7aup/cDIsHIZfI3PkuM
iwc1CZedQh9YFeIBZZbcr+3BGVfI81A0k1bevcfJo3CruNXhQTp03IV86/ltWz/DUCATEZQp2jhO
NHOfWr6++EuwYSW2vTesROYrh6pOwE59Mt0PdRN3E92Bifbb9e2x/XLDOpBCdrQHubZTqShqe4z9
k1XezcfGNkwCWvZr6HQDOw3zeKL9dHvxTteHfn9VqEm5U/CwrmZgyk4+4/nRUw65B9NFd8jnefjQ
VU5Nqp3aW+eGFmI5lfV91bjP7bwe3FFthc7vuyVqMuwI5LjHgRbrqSfHcqnO6BU/9osTLeQXTb2/
15fJNolhFwmr02UC++RZdc1BKu+uTOQXQZIcJEtKQZD1Y7UQgf7l/1ogEU3eUoWZgGDc4zGKm0/z
P03Ftvrs3j+o1ATdrTmvPKBG5/NSiBeUc28a3m9EoLbDZFhvHyxrCT4DDD3UU+T04lHo5VFK+nx9
F2zjGya8VgPkbyGHfs41uvZTosrzUGpw1GZsi5z2EgD+PwScmqruSVYChUi66dwLp7trUmj6jQxE
7EO5K5tqvzikPngZf4IkwMaive/XqUmO4xAHz4yFTOc19dYTlHumKESW40Q57z5xB0xA1xfv/XCU
msg6x03Qdy+z+Uyb3kN9o38sV/1YJMuv3NHHfCVo5ty6qywbZQLsvLZTlfIxl+uoPAKj504t9Beq
UBvXrMUcTYDd2Lgi0fUwnofVfywkeVSThEJ7mX4OA/XYyS1tedt3GGZfE0FDXYbjmYdy3+btoyyT
/YTmwutbYvuMy7RvbtvchX5lUjrLqWvD+9Kr1SEfUn7DK/rqQzN3J5uMbpwy2+5fvMGbqdAnfnke
drjYe4CvVZ7HDhBHrtP8ZB27LVQVF+kWJ7/lLUJNkpt0alWxVg47qRZi2x2HdOHYA0ZVJTsu9Evb
5aACLQ6OO+w7p9o43xY7Ck3ngL6QBF2n86kqgv5rwAV56tDQ+zWbNa13ADK37Ob6tlk8qAmIK9BI
CM6WWZ69xe3OmpbdidDa33j22EY3LvsyK/0G4FF5rsgMqGK2ejdQHSk3MhyWVTKpbIJECAnRF3WG
ANgZXNvtMB/4nNzCDR0+tDomDrICzWijwRB6LqhfvTCdV7c6hajS9dEt/tlE0HkERcJKpfrcVfLI
nOQHJeTVbcfnSbifnLGLJ0mrCEiSjd2weAATRaentRw8PelzhgdcBNVSsGk7P9xx+X79e2zjGy6A
+fVauDyozkHr/G4kJOAgvnrW6A7cWDDLcTIhdDwla5NDiA39NIN7O3T+vkpWcbz+6y0OzATQcVWF
Wg0FBh/qvy4tnpCXg2T5kp8qDjgCUg0f/QzDuuXosQIYd3nO66xsDyCG7fitT3mqN46tzTCM+N1f
csGSvq/PJAPQaVD8DrCGHwtPvoek3OJ6sq2XYdvJsuIJ7Yj63ND2qJrk6DnzkfnNHYUeai7oxlvE
cqhMwFPGAGyj4Og5d45zSArxzS/a/bhmv6/v+r9FhHeCJJN/JigFCATQA3DOMxZVEDPzk+NSZbt+
+TYKN/LKe9/5QjqcZ7ZLivaGgnlK5Tc693ekrKOQoMWiu7D937XZtIMXcl0UdYZ0h//k1dm+n3/i
X05a3If189ocvXJjYSw8PtRktwFe2S+aHMdo5dAYxcjVTQFNYOjd7dwm3Pk1+LG/MLe4GT3Q3KIN
uViKqMVnVGqJyPLl+gJa6JMQyf33Nh5nndU86OQZtUtC/PtAs2ie/v1+dCR4Yj5M8pPL1ZGlY8T5
VuO4JQgw5Qtn3YaimEt5loA1H1NdfRG0SPkRjFFF/1dNrVf+KF217kEosmz4H4tdmchIDt2T3tOk
Pc9+B5E0EkMn7Vyo5RGp8A34i+2z3P+u5tp4cplZ2p5R6NiLWd8OvrcnTXfjYiqXVLHf6o2vsXhT
ExI5l6odOGi7zh3pnrhHf9Nw3LiZbUMbDkg2BbRF+ro9syCLnWJ8bMr5Y6GRqUA4NANeZiGGJm1x
lql/HKjege3vO/qFv24c6cvPfMcnmBi+sUHdjC0OVgZClZXH7lveHRunA/WVd9u5qKP1lIBE33lY
/WDeBfn4obwONZF9VanxMMuKDkqS4jzBuvHwXPEClVsyVpaQw2S9Qc2kGWWSdlAhCMjOK4Id77xn
moinnKjzpYCPiHCMKmdLWMNyEkxcnyNGgu4t1Z0bOf5UrK8jJ9taLYutmNqCTeDVIBTB2EL6d7Qr
z7j4Tl3dveIZcicmfs+7aeORZrmFTOge83w+VuvcnYuhT3ezJrdpkLMoTehH4PuCmoi9ZZZ12o7Y
eYGe8yN1geptU9ZvPM7e7xrE8EbIMfhJpkEe1p7VqPdt4eSRV1ef6DgNkVpDXB3liQ7VBB1zr4wC
0UygIS2b6Lo92RbP8AbrqpuyqHzEuS3wqiBGggry/BlvuI95GxPSNxeI3fzU0edhoc+pnG97MKxf
/+kWj29i+ZIJPIDpzJrzpPsod+Xe988BThmu2+sTWOzDRPIB15K5g0iWGK0nYOzuSZNXN6mSELG4
PoHtCy7h25vH8jTWinUV3K/DBrBkrNUxCyDyNqgBJFtbRHu2r7hM/mYS4rSQDZ0r8KczFTdzr/az
1/Ub95TFZ5mgvcXN8lpl9RyHykdVay6++JXTHBLaoGA7xSUkVqJ8KsrIb7a6BWyvflNMEDrBjujW
cIp7Xr+GrTpIdzj3jftUyxHsgXN+w4f5qw8Koz2IWLYke2xfalz+KEF6StJmjNFVrvZhnt4ta3Pw
OnKEEm8GFjFKdqXovhXhVsLO4kJN9B6aFBjJu7mKXQKYhpI1+arm0NtDc1hGUJySEShGhi/VQov9
9fNoeTaYxDViHjxSMVD88RR6UQ76syPgOe51w14nZ/hOeLHhUW0TGe8TVjDoc4Yo7aSCF1EagnW/
z77J1qdgC05eSpp/7FltovnShM1FB7nx2GnKM1EgEAzSO5emGwGPxXua6L2aoeUtzBHNC+GAf2zd
OwPgOiTdWCaL6bqGfwjcSqEQmuhYhuVvkECB9yvQWy9di/MxoXtkGgrI5PQa5Gkae82PwaL/uEl1
TlmysTy2339ZtjeuJ1A+awTI5DAF1OEBeU/q7Ov1o2ob+vL3N0OzSqHfOVhljMrSD7DMg9Nnyp+v
j20xPBOkl4Wof0omZKyT/jZ15+dgXb/7Tvp5gRxn3+R7b6per09lO0DG3b+grQKiY6WGVwlfwIX1
HHbTLwi1fSw0MtF5pa+Sfx1XvDqcHOuueiprEGDNzQfTSqbSH8g7qqFyqIrHykXzZ6cPVMEbho08
fGiBTJReC2DUUlSTjqdUfwcSqInqJLid2bSBmLBsgInM027nCJ/PGtJ5Eztkupxxi0nvCFSr2n/s
Ewwr1noJmZ+jrV35ubhNmrSK2ilRT6kffr4+g8WUTdxdyesE/DsLJA5D9tmv+Cn38tPAlv9xdmXN
ceJa+BdRJUCAeAV6dbcd27Hj5EWVFQESIBCL+PX363ma4brdVXmYlyQDjZajo3O+xaAqUu0+fseV
DbdG3OVG9M3c58O5Kb32UxPMAoKw9JYd57VpWG1nGzZ50QCheq7E+Hvi5CxzP2nCWzn2ZajfuTSu
pVRkbNp5MT5gV03J9nCADRKA/fXO+mGHGtxwrvG6j8fp2lysdvQFwGBiz/Rn0o53TWTvC69MwbY+
VPqm4fGVXGQNioMiloQAjTZnBr7ZFlYIUToUwQMaiodomQ9K8sfQd599Jv5yl6zO6wkERuhEAn2h
Q/9Q1Qu46yqDMfGNc+LKmK1Rcr2PAVsa2p/7iv+aivZzUNODT/v7uL5lpXvtFZdY/6/zgqo5GnkQ
9eehhAq0oI9TZyEn7mzNRP781cyvkXGgqha5EJh5oCjcpGrL6NEXUJrU0rBN1Tnqxgq7cjyt4XC2
7srAG1x8yijtttdVvfFC4R1Gl9ETBO+ChJSF+7Uk6pYt+T9GhO/snzVEjjN/akdaDGdO26Sca5wg
297WST5/h6W75EfRfGXi0cmnNIrOuvwm562Ezxn1HxvyOjb3OUVhGAZYfzfSq2jh15XbNxHVZzvT
Z869HD7IPQyY4+pbE/3dyUPWOmeCxmMBpQHntFQC+ifmKKtu1xB9o5z0/oIk66PZOtHk2ibIz0WE
Q82t5zfaRr9KPWZgIN5oxr4f9sj6dBaAyipgzfNz30BQA53eOokd+TYsHExbXiYR+vQ3puT9AE7W
5/RAAZ4MoJ+MXp86VGguB2LZ2s7cSGSujNb6mPa8GcQJLZyTtXXmuNWxcKGyTrW5M6y+Uaq49gmr
c5oaU/CZBPxUisagIxAbeKYIsze1YDeuy9c+4/Ln/4pCoRp7IMIEPy3wz9N1/nK5lhTKf+PzfGOk
rn3F5c//9YqWit7VYP+e5FwfnMk5LGV/ZvOtNODa41dbTyoWLgVf+AkGL09jye5rQ07VtNwYoPdP
NrI+qNuoFtVw+fV1CGOfUhXDfqh6m9gpiLcRkoMNktgyVTUjactndfg4oLyf3EAU+7+DJsapcOC+
k5816CyJ76gjL+Jb/KVrD1+V2MhkZ5TyqxwMTXv0o/CPirtbrOgrO3ztHNuLyDdj7junZhlEMlDn
UE8O7H3g/EYHsnN8wGY/HqIrE78+o3Pt83JRMZZuJLe9gEduoL6iuPTn48df6ZiRNYpd6oACKI9w
2+b8GEllvKTpoCtzqDsW6a2lph/PjfQnlrld3IZH8FIb52HR3BNpDPETYIvaOV9QCYTo+AY3ziDY
Komq1GL9vzPEIOsjvkdnK9A05MA2kR1n8nny51uV2CvNOrI+16nfh2aunfzcRC4sA6Y+TyEeUGcE
+rIXEQTYXkvvp4EA7E6NVmY+2LdJy9HsHLuyvZGK/TPe/3/UQ/D0v1uBShx5Hqx0kSjBoIbDpX2s
IFS35wNJukYnI390AWC37ZLE4zdQY44xzaGl8OCxR1t9D/m2APDn40Vxbc2tgo1AvtZ6tSTnoYN8
3uzMXeIU5L4rafZ3L1gV9fI+R8rmtuQc1OxMC39LB7pBCLpxxl+JZv/M9L9i8dR5QNgEfIE4MPqw
CXQhhrT29LjVblNua9R30sItwgQngLn3AnHLQONKVPin0/Cv94YFVPRi4rpnn4de1llY1FTsy0D1
zyEu95bdIjZc+77VtUC0hYqMa9wzTJLR36anuYq2wgmOczF/4THpYfxMFIhg9deP5+vK+bnG1Y8m
VuFSegR+KJodjN98C1g8bGqrixS10hur4kqFmazR9Qp7jNGJkHMfx8Od8eZmU9byh/Xg7XJBFdTH
Cf/mlajmAN0I+V30xfhXBUuyRt/LJh5lvUDaNe9F3GcFCWfo07HYzmnRhvMt6NyVnbXG32vjAoE6
x8u5rGu58Uzopf6i5V7Uy3BjFK8sQrJaHDWKZ23fY/EvovxMBvtQevk3MZsXgiqaAxGZj5fEFSoB
UAz/DVj1GMc2ml2I+QR0OvccAp9NgyxxnsJ+zwiZ0yVEXblzmAaksgUcpKvCu2HwwMUBM8tmQ+DD
XunGr7k2sKuQ1S6jLqBetJxjPwZjpRz5b1ZR7+B5CxR6irFcksqycUhgtylAiQyCJCbFDC8dbTZV
SYt0HFmzUxLY2RGQre3Hv+vaz1oFutgukGyJm+Usq+WPCj3g7umfnv0dlpCQVf5U05BNuVsv5zGQ
P2G+9V3P0Y3U7NovX2VPkiyyDTyxnJ081tvZa7otBImXZw829jeSzsvc/N+Rx+I1N4GonEKEPlrO
MAQHa91M6IKXStV/8wV4/Kr0YJp46tjSL2fVa/84xUMB7Rq4iSUDhPNubLZrn7C6u0yOG7XR6C9n
I8JxzNo4n8l9GbberfTv/ZjI4jWsm/oW8ohae+epWX6pqNtpjq7NjAvf2AHRPWzjASnY0o5ZJW51
b6581RrebUmHDi/BO/u8CRJBh8M438JGvRue8D2rEYPXRI6CBhwnWvgK1i7f2F58Yjb4M2q21TWP
bkSEa9+wuvI5Ks5LXeU+AkL9qdTht7E0Xz7e1P+kne8s3LWK6sDHum15u5zpMgyJQKHREOdg9Lx3
ICRRsy3L81+6mo7SnV8cQeGLW+9YY954FW8IGY6T6x9a5n7++Pe8u1UxpJch+FfaQVTVoiSsFui3
OrDpizua0K4eUzVUt+477yfJ2Eyr4cxdNLDbCucjOJsuxBLmc0GjzcXqmQAYKAjtk7avjlPEn/MK
RsBlm8bOX1Fa8PLLh//rA3OvE/0okS7KQG+1R7/plt2SDboyeGu6jCMcKBJaHJeobpwML/eSFk3i
QXzv48l5N3XCb1+dAKBesS5m0jsHLFcvrcqjjXWC4UTB2N7Clv7Px6+5OkGroyCgEKcPmPUANZA6
Derhvh/NZwGoJbrVn8ta7Sr4gs6uPNTKQPlGV0njOk8fv/3d0ig+cnVYtH4Ht1szeecGfXMIIV2k
qYlzrJs83BBPQq8q2lzEQz5+25WtvWbUIF+KbNkMCE8cQux177tJy0h44+lXvmVNbqgM8Boavrln
BTOXxLfRWcIhMYjdoyjtoyfJBgzGW+W7K5+yJjU4NYErF2TzUQCZnR+LX/MvYd/fuja/n6MhMqzm
pQkYVZ7D7JktzQ+IcCWNyM8Qk4LSO/+D4PXmFMNnz7bPRRy+dNN49OdgA1W+Gzniu/cUvH6VisLp
Guj0Zp7Ptvfv2dSlzHfuo6oSELBzykw70Neo4+nkxrd0Oq998Zr/AIqV79VY9edo7IMlgSiG/NnZ
MILSh+cfXQunZ3jNxgmA/zZpa2f8WvgyuMNWmH8xXSDnD7pbpMIroWXNlOAQmyVOzL2TbJvTUowP
rlS7PNA3UArXHr86SUkYFmSofe/UFgOMAoYNXyhc1f9OdT5eMyNMG7R90FrvNC7hRqkF/YdtQ8JE
wND24318LWat1YV7WkC1Buohp6BFPxCuVyfcus6kBOO4y7914fxkhzF1Ydlyse391FWNTERwS1Xv
yupcMye0V9TI9h3vVMTPBBXOy3sDdFVGCCi3TxBdT6pbjZxrU7U6BJpyQlfIUO/kcnPX1vIp9pYE
Pgy7jwfyMuPv5CNrR2DXqjCeR+ueemtfq0Dc1ZRupKv3E8s3jrwl0XV1c63CCWTo4Yxb5CGoP7jD
AYkbwcJT2zPA/FBwEPMDLIJCf6vVw1xXGbO3ELrXhm8VR2YB3XWQQ8LTDF/WJFYR1CL7c9jfSrKv
hPw1n0L1cD6LyiIEErRLRTBmHhP3fV2mQdBCZjmAo094Iy29MlVrakXrCndeljI8Of2XOdotQOhW
g5tQKo4Lu0WZvvY9q8gwc1fVBAIop8DE36ARMmTwMLiXUkJnyeNJCBgwkI9/pYPC4jXZQcULtFFs
G558s5tZlIQiSrEoNP+m/TGblLP9eJVf+6rL6vhXFihVJWyHpX6KNKalho1xQniZjg7Q/56Wp6D0
f1ZmulGQvXIyr3kNkG/rYeyRR+BVNXtIefdpycStCbqyoNdKz5WAg7YLS7yTHumzZPUz6VFzcoIb
5+61377KBeM4DxXri+BUjOHvkcV5Aq39G7Hm2oV0beBbN7EOXS8OTqJzvxRyOtc92V3EBRpP8iTv
/V+MRocQwI8k8NmNL7o2YOsIELuNqEIPX6Ti1HHM3uX0GM/L28dL68quXJMbnGGxUeDQ4MRguoAy
VnvKHX4Q0YSjwEyPZDA3KtNXbgNrMsPU1rCpdG14ctvp58zhwj23X/x8ydB9+bttsqYzLLJytR1H
DBVtnaShpkk6pnahGA/tKIqkHIPjIJso+3jorszMmszgw6I3nGIZnGY3ybtk6RJYiX/86CvLeM1l
CPOhCUqJRyPVmRIymi6Z0X/5+OHXZuLy0n9HE8/vGjliGRdOrvtD7lqWZ/BCt4DTBfV8P7Xk7zQf
GFtvGR9GpTEXcXHnleZrNMl9ZMJdu/S38qj354Ctp3yWDuncPKrvOtWc2rb7LDonk5KlbtB9QX71
Y276FOkGNGr9+qkR/U+PDfeWGYjKT3dK9Te20bXfcRnrf41pXc68YKNT3nl94vI3t0/gOPnxdF0J
O6jP/vfZkAjrAbGJm7vA7cw2Mn15kDWRT5VoxGfgpFTaLkWeWt11CUG/EAjqW1jF9xNFtia6OLwN
8zqHOaoy7mPTtQ84ie6JGlMu56xS0aaq5l0u/nJLsTXvRQgPPuywpD7GA/8aetWTP5tdE91y+b42
S6vTAc0xwt15qO+mpYUORiWnHcxsOQTe3L+r7LJglSiCbO7VDg+DI534m3aaZ+CG/uokYGtii82j
3o1Cy459hbbkEDgW8NeqS3R1S0rh/bDD1vyWxbRsmdvFOXamaB5swN09tAVuDc2V0V+TW2p/CqEk
FOZ3y1zIxEEGkzQeZ+hLyOePt8r7kQ2H7X93ihKW6rJa2LGjMw6zMvCTskXbGHumSjrZbz5+zbVh
Wm1227BJDsJl0L036lwufNg7XnOrUXZlz60JLn0H/TQ3n9mRSJRTR2jwWK97k76zpDO3n9GxQX0z
xPTw5haT9drMrE6EmsVzFKFvfHSgmbSxEWjuyTDm9etUeOwGMuzKlZet9afhHknzcPDdYwhKEyoi
rhdu7AL4BJnwn4n6hNdFWudwe+YxaqslOtXyxoxd+8DVxmfGlZoRCG55tDtor39B0qMyGSy37lHX
XrDa9rp1nWoWJDyWy8hAE7fVtq1H+XmEpMOXj1fd+5cAtvZX9pdFg5Yjo2MTBHnwyh2UFkHeDtwm
CQPINySko6g9V4tCzIx7h+gbg3dlV63VkKFKDif1RQdoJLE46/pRP8xcIUbDdOSBTPxW3+19IAhj
/moZDiDs5cXg0mMFUa2k00W8ox5K6oMzonVF/eKOIykCzlXd9133UxTtlMFWZ8hkXLDMz+09m8OX
lsL9cMnNtPEbx9343URvZBtX9v0a+gRAksGZV9kjc/VDGUCimbf9jdD1fh7O1mAnMlrh+PiEC2F+
SAPdFVsZ8bfa9b4sptuN5fTp42V0ZaWu+UmuE1H/kpYd55zlew/PXmD0meZhfKvuf+0NlwX8r1zI
gHoANMYQHOvAVschrMVdCJeAveUV/7ujcE1TAinZRfu6Co6699mj1xv5qWhMAMxE1z1+PE7vk2Sx
GldRnrhLZcoJ9s8+m0YIsM99yB8g2gdeZggtuQW6T2Yr0MuIjoJOXXEQ0jgDpM59pKHwSOHm88e/
5Mp4rnFqvtERDuYB0n5wLxUG1EZIVb6YWt0CN195wZp91BBieI1ixlFDwoOmshP8p9GqgIkgnONu
1X/+Qc7+f60OUov/XReQsukKqL9gQEsHaISWHVld/OBVdxz9sE6AgDFpbb/ncskBXOIvhdPplDTl
91q693bKOWSRoVivYD6Oh+RhDzxc+RIZ82rC+IvI+XcQdKskV35zjERn9rOGTwgymRrJEr/1GVeC
wBpFHfa5hnJO5B4heNr0SR0Mw7ZkAJr81WT/H4Da9qWGHVZ47BFjp4MrAHdKitZzxYZ2UfRXDCHG
1rBCON6jyd078zHKbbEzgQ8UiL/4Bxubv0LjMLbGZ9emqmWh+XIMLy1Sr89fgAufkpl2NhtLSzZB
KG75h11ZwWuwtiu0FYtR9IhCjJvmY44CsEIV0wFZ+1b+gp7e5TR/ZwWvtcwXaPPJwivIkaAtu1ug
Z7WtJP3JldqQirItZuwP9NwPTRwht+01JI+q/FU2/tviqse4qt76KPghXP7V6eYyC4U+LnV4KHgs
0beMHuLRkHsas1NHSpPGg5unrT+5m6YVnygpvs7x1KRscn+XUZjvrcJWgEZjCzRfvXHL+XfnBlnV
t1lT12/NbJ9DF8mvJvQ1ahtIsPD5DBpPqqiDNjx7HQR/rLs2TzzevtQ9HKUlmM2yf4GozSPJWbG5
PCfyo13LSVYsVSbc4bG17XcH+Uaqgui7IjatSHtkUXEH37kdzHP3usct3NDjEAXAj5Jh2xVm3zV8
o4XIqqDdRaFIcX9NaeDfUUriRIWFn1x+twiWZetPAEQPnRslOWlrMGaW01TAD7rg0CusHoYhPBa6
hExleYLT+QPXlkLIvt4VlX8aZJAANHwcQ7bhwbIBRuggwu4oOntsPHJYxPQKj/pEdsM9enRJ6dCX
eQy/K97fD7S4n2j7CfUEjvxh+QTw5L6oJ2B9C/UzlmJ7Gd4SIlwbqtlL5AC4s3iwiglgqdCr+SGG
snoKWM9XCk0i2y/buaJ3bKRfW2hFBWx6Ut74pqvobFDHSKacdCnhy5g1qv1+GenLGQ9PDlzoZPG5
p80zkZCnDfSeQhYKSOUx6acKCjCMgyuoHxQB3qazv2LGzqKiw2bsvF8Xuxw/mKBPFb+OWsPIu9jq
Sm8C7qSVu/wCi3zb5I6fQlpko7hz5y4tChaX8uUwCgCXqzlriu7ZB9x9uyzuvVO6L0gNwgRt4F9a
TGikMu/rGAn1QCJzct0eEoK+90Li0tm4EbL4fIBEaSnCcDsW/qOui0+gcgGJlnvBfkRPdiMm4IXK
1i1QQQCxr+URTeDK5hcJuJf5DpG7SKN2Mp/9Uh5UV3dPIALmSbvYBzrNn9Chlkdp6mrHUBnZGFAD
MMf1V1ZE4c6B+lFaw8oiBEoyIar8FoALtZVMZvVstvPgZaGrnvNytkmpW5DcW/9XrMpNbMmnMuRP
kje/KTS/UuZNfWLdflsh6NZLt3Oq0uy4dfxkyOs9WWBzaisypl1D7iACA6lOlcahU6Q0dupvuNS+
CKgOJW7Md6DevBpjvnhQXNtFpdpNExKFOKpeiDO89lLvJthoJZ4tn8ou77Kli02KdXsaPO8bsHt3
JqpOflGmbtxvKrmQTeEAZahjsufQBUzaqthpVcM1hkI91IbVSZlApSR3Akgbu3MWsFY89MJ9ahX/
kWP3JkNojnCsh0V4mavENeERv+1NhkJBDXki+JlAfKf/6ESV9SdigBYGDDabo/ZXS4rncpl4UpT+
lEDy8AEECni+mqnCY5cwiazHjxpE3azsiUmgM7kjMB0zRv+werGpB7RGamVcoUhmvYNCpEQRYPpz
WXgjm5/FOD7xfDo2Q454VoafK7BKsmWAlp+O/tRcGIiWkKTuA5oEDHo8ffQWaH43q/g1KsNNyZsX
B5rwsCHLEDpwY5jbPqt4c26DGoKX05OJXAbxq/EX/vnvIphw39R5C/d5jaqhi04ObtoogEeARMqF
xSi+DnCfFHetmdkmaIK9O/VtQsdCZ7RU30Iot2WmandNzjTIHOG2c/zthM6GH3FECzfxJ7VHtfVg
eQeUCHit28VebDmcXKVWgL+cN2W175bgDI6WlzhhWR6F73upiQB3NzEEMxnksN20a+s+KWmbOUv9
WC/Nt0jZZ0i57IkPIy5vniDSsITMSzWcOxNmwuEuMHxfM/U2cLGPIvOEkgj4wIsP/06UratiCfax
p3+THq5MgLLMm/wS8qPpOKr5lKvhQhuaE5aP5oyu4ImJWj8sRXznd3kGF9sNeCxR6sXAZM9+nAGk
NCR1Rb57/vINbkapklORBHWssIPdN46H7pAAVnulZqhJM0HRohsfTNgSRIb4MZoLgKD1EWSS/VxK
kXA1bHKpnwpZPTayjHcKhq3wEFlkqgoGrzm57xy5leG0Cd0RuXH04HPUlkLZo5vOqu+R3zfpUEkI
uvlDkDnt8sutsOiNnY+sWQ5BGWL/14WBdGw3pF3teNkQCnOobJc/KY4eb6BwJuC6uck137ijPbCC
dJ/C3s/60NInWgFv4c5yky9j+WXgkBgr3NpNOCaORP59HkcvEkmsr1gOhgMEQv3cLGkptXtoePBz
guNQInpA2UcTjAkLzGthFzT59BxnrR8pEJNVkchxeCN68BIhEMds1XapP4Piq2n123OqPguIa/cU
dqYH6c9h6pb9Rues2vvEURvI4LhZ33k+pH55s7PQykx9J3pgBqLuSBCw9ZbU83xAVvIsGPowtS69
K2OtwbWIf+Dme8DOOzqTTaoxCn+SYaabSS38kzKj2Lnt2Oy9yYVByujrL2M46lNew4ISHixYrZDH
SqqOtC+chG0Gt5kCNrL2gk2G4TdIFiNdTBYCzpdOBKRB3+NOFjYlavUK14GxoohZCtbtWY/HVxuv
nXoF4HKZP3TTMm5bA8k9t/T7OpWVGl8n7KcMGCkoZta9AomkDkqxmeJSvwgWIU90aJj5hWegk26a
zeCU6hhQvXyZrCy3HtLWVIjegadq6cAIzlcIa0ABNiqZZkp/lzyHsVVUB1kLwjX0FEn1yMt+eFSw
SKg3g5/Xz3ShZFu3sfnUylHjE6FO/Iv2bvklbMPKJn4k7cEWw+TBYZxQnsWiJhOOz6J4nJt5Z/zI
7KH/VqeBO0EYv6RViAOJzhtpRfea12V9F8hy2vPW478d6I7/Lnhr8ySSorlf9Dw0iUCNKAPnZPGh
8atHnlSNhtWUixvlbgp8fYqZU276uDRJDxjbBnCDYAsFG3drkLEecc8sN9HC+bmC5OnGRW0GWLq5
/k5H6jxM8YUv3coSTqqBD/c1ssBv1H0CGIclLXyHvlLJvE+4gEEcceRIU7HbHmE+BhASbO7k5wn5
aeryQdypcPJe4co7Z11jXCRL/rIJ+cISB8fwyeqy+DHEok/lWHx3x/axy5vvtHAx7wJODUj9kbHN
9sdUD9NWytBHgbF6ZoAWJKiVyy/Mg80vWQqbtqyrMlC3AL8Pp859mFpW72CQXiUIfyh9Uhumec/z
Zz/SU4pWuID1rAd79tTOEUmWkVh0q+OHMm+KzJcWOfE8hFv0zugBXrwqGYX1XgtpwlMN/xigvfRv
H94VsDIUnzogHxH8o+fBtj/QJo7vmJ68FMk8iOFkDv/YAdyVHOlYwqtJJHr0TVJOHIuu9uFuxBxy
9m3jJK2+yILwXr767twduyau79rY93Cp1g+OBz+nhtrhoJTwEs2neEJxjAfYvqo5ypHIPwJ2xPDp
sGILzOQEkcjigN/Fk86O6tXnNv4kx5qlCIwUcIMcPdTI98+hrsYvEuybfFPAHBWn/aXqPXo82kZY
9+nCwCxClbdMgr7GEQPcYwagYp5qYCeSSvYDpChjhFlvMN/6ri1TSNzPiSJCZXnUqG9VHP1kPTT0
psaO+L98rP2F0kNo5wdrbfCZYn0dGOvLLXUbuUNH4bGtzGcijEnI4uWvUT/iUMqrH1iR0x1UMOQR
FcT7qAYB2YxRl1F41GOchKK7uTJ0X/m9uwfx36aSd8WxrwMvi5vATzV+ZCrdnqQhmes7GYzgManK
ZFLrKLNGdhmqdHMmXZRhKyjbJ31By9TzkafPMwv3nhp/UI+Yncu7T7bXAplb421aMnxG4jV+sWUJ
TQgWRVsTyfshQG7fFl2ZBUrWm1GP+YGF3ksl/DvkpS3iTsvTOpr0d1UHP0jZQ7bd0XOSt+wrPtG5
H7vO7nQ/P9VQpksEAdwfyL/HBiXUe4q62M5UYvpthtHZ6IF+Gxcc9/lIps9s1m0Wtkxthe1B8hPz
9OQu3M+8yKWJuiz+yhdRsrTGTyBOO6Z97c0p0L2o2uDcb06stYhfihTxPSdm3hHRf+O11InsaZUa
1VJc7dxWJ/D1pSkSwyZ1sPKPQeeJbOCa/o541+6WAjn1XCI1050y2xo2zXvX4eVWwS4p61UcbOlc
MgRKj24gvVck3Ho/nLCBBkAzmZMsuiKbRRhgZKrfw4xzREOsrVqwcyNveC4LpBNda/L9VFXyMKlx
ymgbvAW16rDbXAKDJI0rYZ3hb/qTW3K593L5kvPGmZFIj1G0g2N88MPgWn9q7dg8DuGcI8Wvwq0n
fOcQFBBy6RwhNsjifkMOAX26GBiHoaHiYCf3Z+m07gb+2SZTFzQC9E3eajoFaI+79yPWwp1C6yqB
X3i1pZ4usZKiLoHp1XdIurgZFDgmrNOi2Ia4QGfhZMY7D52HRxl0F+1GHsD0G4qEkF+rofgyOrtu
qC5YKC9O+OIsn2ociVnlleOfsqpQw8aSvYdOeWfA6tTuqWpdhOog+AJcWLNHPRp38Hr2d+7cvg2m
N3eVzMVJut3wTflTh1JbEz85Bs80YfcjnBoNJTn4isHGeEpqNs1fGcS13kISNaluymIz+QJNeE9l
uPG/Nu3Fz6dBZaCprJWfhl7mb/Azp/62z6GxDkJVxFVeJPALHd3vovYL7eM4b2anA4EMrsDfdDyr
8I8TL51CzYFNzk/8XVk8Nq2auh4dkT4c9lSrmJwWqLNBzneEnzjw4mFicn94s07bnYcaLCW9RMhQ
67KKTl65DA8ut/UZalgq38RD2B5dCFc/RGENTVlou0Bs45LVmkU36RK7YTpGWm98Mjp/WhCv7wdc
v55nM5BuHztzxXcLKe2QTO5Ek9kvkL9OZsFlPaDdtugG/gBdeUoTFgncFXDCQvG/70ayabjHvgYB
190phk7a76mCYq5b2PmHjGc8ayrFsnEJH9vEVw1wbUvnm+1QTROy20EeDD6Vp703wEAELvQoVLIw
K+YJRYvIBCkETbE90UTeCPjPZrgzQ2CDoloHuyuU1b2pSEtUh3ezYO1+sTDMcbpOPYWhG2tESQFt
Yw0MjEp4EXYvAi6W3yCZPeYIFQR1BSAL4WmdRxACBJQs9d0mTNvBqYKMGAhdJKYtYQvowVsV8shG
7GYI0P0muBfugRBTXwXpm4tiBFxW9o40JqtqZjYUqaPMxhY6sriYzPJejXF7zL2SALUaUsfA8wom
ClkgaPebFM1P4vf5lsb2jw1QKSicxj4x0Ybjtot659cQdR6SLlvmKEkXy/yTuiF70EB5Ac6jm+LL
YhlNhmWQryVu4ee67HiVTAWOrHmJxcHwvEj7aQySonAnUOB9bFObm3PUT80Oe0slXRXlR9kT4ANn
xc9z2Mx+0nlDfLI5Ut8cxZusynGFyIn9H0fntRwpkoXhJyICk7hboLxMyY90Q7TUamziksQ9/X61
NxOxY3qlKsg857fsT76h7Xjhw4xFQ9rvaPm0JXp8SWcqw9V1shwvZvTMk8ZuwDqbWR8Y5xQ/hNMe
5hFMsaTjMZnnumTQDns9HNkA6zuQfCARo2qneMwq6ysc8vpU0jnI9IVzJzaYk59bvI3PqBqaQ23P
7d4XNradIuwOovWsyAya9UdUfnURvlV8VdUQxuMwsMjPaT09r/UaRGNaFRe2eKYK9AQ7Wm3oxlm7
5S/tI85zWKXTPYkaxkMIcHDPQeGAGq3dxWvSNu6KbjpqzsNIF2X7lBuqPvdmYOz1mldNMg9Z5TyS
XHoZm4zKbpWvf03baHZjFtgH2VvLU2iK4Bi09n+dypuYHMjpQCmhOlfOBNqQgVENeIjPi13Md3Ob
1mcmIfWkBhYLzzaoSsun9s1up/oZtq85qa0Jkxrr7WEIDeeRjWBOTH9ov2THENQpvZ3sQV/dFYCs
qMQQayWtH+kETmxtXO9WWTRRq8fgwZNNFqWDMHaUFGgQ2zyMRi7jfb9t835yB64MSbVMXYPUFV5h
JJY1bXHBpA3qsw3gEH6xqyx/3pWF/iC3t3p0tkEd7EwZSeM5f9UUcnMYMyxKbtTufiTC/K5xQ6+P
gGNvj8Zo3+V28W9eRjOSQbUBjxv5qbOXAOSP0eahTAnmlnk27xo3/TQlsfdiMkhI9Nby0RJze6GS
6IeNtUWynvs7U+dYCSo60rq2+rKo+YDky9oXzgv1VBR5fp1GuzuTmmd81N4ofiEirGu2GD0UOUef
rdT8X13UHMnMOHvoDcl+l4YP4Va3SbX0LKIh5bTmRuSxrsX84paBu3PmUUciW4Yvc8vzj2xejbt6
ddeLHYBP5mvjRn04cMYN7RZJLX7boW8OpmbpoRONLqhA2seF9ezQb4Ydd2E7f7P2ATL3Y4qlhjCE
/NiPA1BlIdJjNjnGQZntlKQMmvuCRx/k0nr3iiW8X7XzJLucbgB3muxHTeFNZKRZw8pa1zEjjBmZ
trtxyi4kd5fpEiN8mU5s4D3GfOs/NUoC4vvqo9pKluhB5p8MmGMsO91f+tL0L0NrtzuezTnSo1CX
DFfdTmEM4EURG7PBbF670LP2W2VTFZ3l+NLdtuf+B5C/s6dN77jm3bfVKEPu+sU+ZUT/75vZnPhX
2Lc3W746YukPmdWXiSgMFafGYpJd2dAOEObm8qAwx3BXEoKwiNG7PYUukCgDSUc0cTTpNozMrF/2
cgF69sZe08GRzjs7LYurUTVTE5WbkX9Ok+Yy8nS+25wsBGtqOqD72hN7uwrn2GtvtpXWV4mVSU+C
Jdr5V9dV+Q8rSMleO4VZzLY47/A0e5FN1FUEDDwjgbYK5sYi/zukhr46BbyIWhe9d4o1f3Smubww
LnnPEDHBr5nxeHd8Y3RUugRG9cH0hwHAOzR+vZwL3/EUzEuzfNum7F7WcZjf+9nJ8sjpJGFnZQPr
MYN8dzgBXzvEBYk7NP4+JCH52dZbtecUZ+htGdCP/Eb5LgWNuu+ypv01V2+KVmaaj0bo/q0MrOA6
ew0gSL1MdZJObs5CW9ZHnW7mp1/M/FpTtVqwCeE05zsvLBr0AZ18dDRHR2Rl2/xmpHX1byqbKcJT
Mr5UWY4sQQwk0YLzRaPp26+TGot7h86SjyHP1E4Fy/+vaFWm+428htfQHes7EhyqY5OFNjPfQD9h
sCH8Zj97oDOSSJBunLMqQSkcnueRq2D0pf8xldV6yHCvHMw+da6ddLzTXAZVSUVZkF/CqgC9yLWV
Ni/GWE5NUjiu9crbPCOXd4wm6b1Sr3vhB9zwq6uPtz8QWkLymKTj8GxVOScFPu8DNENxlW7engct
ZaJJDhelVZ2K0Bkvs7cte7GO7m+pevOhs+jTLNdl/icFcqOiNaY5kiOsw6mwDHA0nXriLmyHKfb7
Zj6JeqjZc1Q9eLETtP5z6/+s1rI+1KkbxEHFIdsrvbwUVVMmPiF+iaXERfbhoyOVghxTJW9DDYS9
HJZRXBQNj7VRvxQ6H7He2yeA4AdHpK8yrfZj6599LVoAzOG1D9c2AhnjUhJAw1xRulqy2M2yL5uB
nCFzi63A/ax8c5/74rVy17iZjA9yg9hXnOI0e8ZZMIWB8SOZhMtSPtEN1nnrtHnbDGMZsnNzfmRE
SETjlCZ1oe8Gld57XLcE849kxWU4ZqADYpHakast3sMhyfruvaY6opYm6zSLSFlOP4Pj/DfUBKn3
dSRMM16r8WMs+1PbD/e+VcXzVO553hJRLycdGC9Fa/HaWNWBWGEGJ2u3luyrxXQOSYDAwH+6QcVL
1X8bXTNHTjV84hk7qqbCpAcz3cjrsuX7ZupP6Vw+KmF4sd2oWK7Gf61I7ybfO6eyey7D8tGeqx74
sLhUi/kBIPYvLeRjIIx/2bAyWOWMQoMChke5ETfWGJy0P9/7ZVBevNZ2dqQa/5HQCmRljRTnbo9B
m54YjE+Co1/P8jncSGULM7Kg5HvvBGcd+i9SeyHPUv2nNKBHAwdJVhV7bv0wpV6WENyxHQCwKVl2
G1RZrh8jDcPFxQlLlrJx36Z0U1vSO5hcroMr3uY0O6k5+ydEEzUDriwXIswxIHLcYTkUoXuYB/+O
VoD80M7FXRAEf+xi/PZ5E48M6EO06uHB6fOIWT6W/XjqvW0FafaYXzENW0tA4UfuzInO+t2w2d7f
rLcb2Fc2ziXNS2iS7a3bsu7ISJcmquQ/VJ1xN3rNU97l+3AIvvWYyd9hk398/nIwlvbbD1Qyuc7X
0A53t4dAoVEOkJKP2xArcviMHm4oLNp/jSOOnFo/xrKwuGfLextiKKUxceQlSnMmKAm7AhES7Fuo
+zxcjk05J1Ze4oULd7Pd7ITbJZquhVunTEMrr11ZCXq3fWkxM1Fp4vRzDbEqBO8pwYiJMaYXZ1Zf
OdXRys+cq6zmBoqW2c/k5EQ7luiQxpa1shjpgx81WMeaD6GoWGS3/KQ1WYq4JCNZOu3OCsxwT/Px
ui/ogUJUKt9bL7t6FRzX3NgBq+mcHtqx/VzIM+KjW1651oaI12OEBnB1bKrmpeuUcXBtUhrNYB05
wy110mNN/YJbP9tt5e14uU9WrdO9J1Sxo47Ue87c7gUguogr35vOnXZtMByeIz6w5swbpiO/b504
LVbCRSbzysfrY00P/qzT8uSrZb+09l1WmIzrngF938dL5iSm4GBsp/lU5sLcKTeNYYVe2kD8SmO6
N4yOgruhS3CcX0SdHv3Uz098YXRdKODDjBjBiOTmNpoU7RtR27oISbIreadn2xEvKhuvgWtTDLx8
mJt1J9DoKYZaIL2c5LAF23ImA/ePnS99snEbfPMb3RX2cr/M6872u4Paxoc1VWBCmW3ExlD8Cp/t
xmt+LdX/Kfj4AOkteUBwpeIWHC7q8vYQwhUWXvdNs8WzmQYeJJh930zqEfNJfpRz/69bQzspF/r7
bBLOQwhmMxhOCn8VL+0Yd+BeGcBH2N17FSXvwdI+lZUGKNDNeLImAlQ2lR5AY/uDNjQieB5iAId3
Chwvk7Qultk6kROA6o5Qpitj/NCPvw2Be2jG/tSOvTMlrXuFlTXxRCk7Hu6Qg74wL3nT7mRFH4eV
Va/zMqlk5pyab1pVv3/xeIzTrP4eA1Mgnbbvq8ZjFpqfUaLsLdt4EqK+hE3/qbv6PmgIMpOud7CH
AOg9rbpEghXFvujOuW7uUrCNx82n2sgJ4ozIk2QybDOaSvOEO+dScOUUgIhzlMJFRreeGceVapd1
DFUAv82aePy/LVKiQqfXa13HQ6Wb/wo7/fZaIMGh+jO6/aGYAYbXESOWboSTFHJ9z6EwwKF27mJp
GCOWUmKrGtACq7qkunurto1JvjWToKnLaA7ma0dNkVbLvTTT0+yoK4Qt9/8WcKzygaGBTaN2macd
ZO8jWQMvY1df+7Z+yectj1yyhqLFzllSS/nbjtNNfrRdfKXEziukFS29fNkqaURz5W8HBlD/WvsC
Mk+ROkqxciRqOKAScRlCrHyIOdku6VjsoN5sspvt6XNol+IIGRxXIt/JCdkFW3c0jy5pWwTHWMUG
pZE9qd76nM3ViOlp2gfSIot+PpExeUS2mJCieMhvP2odWl9MNIwSxctaMA4M3q1kxBB3ZWjv3Wrq
z/NKorNZQP1VLjdnublPQUfSfNp9SuFTfcC31aNBijO3rOKhzq7SF+NpCIdHfyOSGJlN3NbeTbpu
Rs7Eycnvcvuo1cXx1yfyoj98AT1t2N5bTZwBL2sKCWvQI9WvUsRA/PJkT1UQp1Xg3ft5Mx7N0Nmi
JSQZNa/LJg4yF8TIeSjd8Hcy0j3WFXdHYud7oadXo2v3TbohbDMmRot6+mvk/n9+CFw6tAWQsHTB
lxxX77RYQwb//sdcoAX4Nt5rbwmARyB458X7m/pZnFXj3qGyhPLXHVvWfdYPT0aBbbuW7WsacttY
fvXj+wizw1C00aYN1t2CbhWmKEbjOq5k84MT/7nPOCCa9bsLxZO2jK9qQsfgBM8BadHMm+tDLosB
UgA7VqV5DeqlPdbrehizbEmCoPV2fb39C/PxBs+d0DsevEk/5NPqx6GtTz7vhFuv5IWY5RbX+fzX
qOcbWe58CcJ/Yr+clqu39P8MaWSnvmrD4+wMRjQxAhJj8QTCg7mnL89+ur15U/cgePDTcO53ZWAW
SF7Gj2WFMhKj86YrXpGaZygiqNs8hlzyiWX6T5tpwLybL5Dih7Ar36tSoo/I8wfbN1mbPfePy2BW
DfZzt9jfYWW91ZxbzhS8ecv0UpvDmaOUyy8Aj5tEt6f6/e9YmPd5Oz07qQuShoxomAnnI9vLtoRg
E2oZciuCU43OaN7W2rT/9KMb3kZjexcO/ZsXWrel2fJfKIlqYxdpYhysMruaOluTjTbrpMZ09L2a
rMOVmSEUa8i1GwCJXzY0YbuFAIaTzIPy7C7uPlCZGxmNg8XAIIxuzisrnmjo3KnevzqOgRLO6ODZ
evEhW8+5d8AeIw+4mO2gAidnggqYxXUyLfxBsvLKjiHOtB5yR3SQ+k6aR+R3+s8CCwNda8q2gFMt
xvMA5drme8MTGxRaVtcNk6pvnE/yyLxdWMzkySMmfkXXUjngdVSkhcg5qijvtu4vwjL5AbCV7nxq
IHeZ175WafC58dPFmynmRyCKKllU350rm5NaFQT8ub1uorXNkAmsJlKSmYu4sJZnYmTta2PwS7Rp
+ebK6YGQIePqDUxuLY8vlIiKsXikewVYc5wy9KWul9YJ4iL/XHHjiP0kqB2pUePGSFuMZzMDblQr
ej01hi2mxLnbg6t0cQ04gRHBHo5MsN5LJvvhTFC0dfAGfz0PjZyf6ZprYgaflbDmfH7NinC788t2
e2fEfewyAANHao50UrljsVXGoWXLe/UMkV37prqGtflOMklGbZSZwTON1eMAZImxR/uQb/PkHWTW
sWwN4nsel+dWCnrufKY6qxc6Nm51MOSN5Als1T+nGBrYiAnExOzKSObMAb5rou+Y6m9z7smr2GZ2
sAl8qza6U8vEfu+mmb6U7OXHxvNBbkjYRoFDBwRsknGwRJ5yJhnPaQ/xBbZx16fiyc6tv8OyLk9D
QY5YPo3mk7lp9g+EBjTIuM2+NOGqpMtM1NUquw7oZU9U+KVfwVw2r5bZoChz2+xQN6o/tiOt6+aY
YzaVgd4VCmW2DA1xCDYqNfPS0si44Ieasu0PtainyPUhWwtVouSxxum5acQG+aNGiBHhltes8ewq
kvOm96lrmoCSYc+XW5rLfynp03wysP+KWXhXmO70xTUiuMbqd1c6aVSvbJasVS+pP/QEZJQ9piRZ
3kFJPVCOaF76FI6sUYoviSDXBdKlMO4NmabnOhVzsvCFR/TBWXtrvkV7N6tzrML8ra3Hv9nYW0nR
IQToN3tCRZMOe8BaWjfHamSXIX4hFwyfY4jibPJZl1Jl/wR+5US267wKcwR1cO3yqILeTXCtpKdU
ZQp4GVQxDO06WRqrS5CvVc8VJvqoabY+tlaasHsNSwlRvd5XvpLXzoG0KleUEXVO+FsX8rHQ+FbE
q4QfbJf6uaU+LXGWbsWXbZdnYWvBRQSMFxGsSk6sKkaUVMMwGNh00gH1zcjfONmqCZ/CzH2c05Sc
wtuzvPXygQ0dseFiQW2L+d2Yh7eQiPeo34R38vLwQpDRqWy2Rp54VJbvwC756btGb19t1rtfZjF2
IW09i1jj3oUKj+DyXbVrezi7qJkB0bzS6aLGo202bm3f9RM0MKgEjPVmuJLd2vLjNx66eRSWXplI
V+JEQxaHDHYO07E+gJq5bsy7VbqPhm8gFwR5vSk4g9R/Eg33P6KJ8afyUCXxgTXFknBHUP9kt5tS
US1oSYzTRmdZYnWFF0RbXed53A0en8E6DMVX7+peQdhWo3OC2bDPDpPOsguFqYck72QPcG2XUO+l
WHznFlJpSNbEUORJgaLqP2eb6i9dO0qjpchHHy5WieVYtOHyvlAowaXfdLI8gn7axh2mV/R+/Ce1
we/fsq9ZdeZ/Q23eUm7dUEWB4GPZhZtYsyfbWpj5qqJCcDDqLme6outZHP3KB8vglICa5CtjPXSF
VzknoKbsabVM49oFLcVRchi8bqfqqT5TI4uDc4JYePP5MJe71hrqIApwfvGQs3zfyvEabSbacaz8
HvVR8OA2A3JGrc3sechD6zK7Feg/xVNtQfGGW/+X1XXzbqKw8SKrGwmN0UvXdVdbWdu3iztFx1Y+
B0BSqVwFawmKsbhqdEmhtR0YIZdigBTC6Q11NjS4cWxk+RACIqx9fdgIEsfc5s9ex5VVrX3sdDOS
O+gOtkzhTXBSVp89mmIcUEfOlGXVvqWuG6A9XGVRDh/lAtZ9zg0DPZ0yU/L5VbPlDlgsH1Liqtn9
Xats65JwsNe/TQsJFTW51b+odfCR84kGA9jUsJGxfnNRU9VaksudO0C+xTIFeZJJSwoGGQT9sQca
wuFu0hp7x/ANEiW8WX1mfs0xDze0oTShTnbZ57bBLVs61PBi97HTd7lZA1hVWa4GgSE2IiGny408
9qxqlnGrhSfBQ7w63S8krNeJIEXoxxHA/feDlzu8LL0JhI3A2VKJFjafB0J15lsxroE61jhXsv3A
8N5Hs6fFBLvh39wkgw11FIQGy0A5la6VhBJrUdLOfmS6834OrVCDOcGT7XRAeGSUuiwPsVv5+N1o
mlIkt5Tz9NlP0vki020LzzcjUx8Lnu/vFZ42ZyYtzfBZuNJ+b3Rd/gX5RFxXrCFcRYG+maEuuOlS
W3NmO3KauQEqqUtxbNJayIQdFuWOKEb5unq0c8D9TZZm9RkICEMUCB/itRuBKKvjqoihosqjIt+2
H9mvpbPztef/B8TrjrveyXl6xFx6Bx86pzjaKGHnBDhh3vY8pcWbxJeFESIop5ewxaWKIhSAG/I0
MA4V9N1j6zZlGa9FQapqzc33Z7NKQSpfz1e0C2qjCjn2OvehGxa9nlhq+fia+iYSTxddnhW/+3bW
5aBr6GALBQeSme1V2QD0hzU1btyu2S8yLkN1dBukU0fL723oW2vjYLKDtfkka9HLEwsKtj/m48a3
7olZ+wQqddaLtAkLR8c5QelzWjtBovGRIc8RCtcA6AKkUyUmgOJQr82PXecC7brTOgwms1N9A9fm
fypwXxRioP92IiV6SrSczpCdU6VnNwbdHjBt1UIXMTHao75DKURSYbNq91WrphVReFvd9gPKnuER
DrJDYuozfxCn3QWkwRKi0ED0iFCydGDQEC29jxwUCpzXRVAA7LSYctgVo2NXSEhNx4pHI19u8l3H
BNbiT3huAx3Y0VZojndGmPQxnXoOF9uT3WvqOepkBS2M2Mxn+yccmvWhr4zuzxZS4Byvq1goItaV
u6AXoM8mCmg5xZS4pUhsjVZYW9RWTt8kTueSPNAhUM+jyema7JpK0/IeXGugxhCSx8ieUrKoUcCV
tjiABaJoyUynCy+kRCFz7DuSFK7uJNOodEZ0oFrzAZAIIIb7xvXP4yqRat4AzBDx0m2syoEXh0u+
zX/8rf5baW4LfH7vKpU1zKzjXdG1o3go65/WWF+MkplqKjjSAmK2omXavtiMr1zz8TKFd7pomgTm
bF/bK0ifROZDTCuL6B3M02mz7AvU/EGYngdWVv71G/N+Hq2TzOYjlqBDCv2L8pAYSqv6Dozx9uWJ
46JsXpfxD0J69BIS5QVpUTvfXmco0BEZmKkublncd8X02s8lRdDNJ+PtNQhnex8SDxtVlfD3CvkR
ik/EztUDpPKrqZydARhiueNDq50Hj4kDCq9n40Fkt/AsZXhyTKc/OyAGMaSY2k+zdzE5NmNIxoeh
SNHr5CMyZZmCchXtCwqPh2G0XudcH8p8HhMINXZaAjmOWJrWyFbb2cnzz7H0P82mfqDW6xgY7UNj
rF7Ed/8JSnRMrZqNIgVeS/UbN0pJ+iyCtEBXydDphKUONfUy9IwD8mqTGJ6gsj1bap1ONtL2qlTH
MUCsHHSnuQpfwfdBL8NwL8bymA/ts9WRfe2b1uV2HmFVyp63yW+jLKzIyKIhEYUOWGuvjZ3jbJLB
rWCk4NJx3PHJSaezynxnN+juVzrWiSf8N3Onj8nrUUAXCEV6O4WMzu4YCN5tPls9Wv9smtLROh3n
rjo1KEHFar7fHke0L+OOz/Jl9vkhe+IwYgfKJckGFEEZqvGhsl5uDpWhCv9z2Cv3Y9l+FzweyC+q
/ar5dzfdn2qE2NkAWzdT+TmTKYrEp/ibi/UgNnmPPRIFl/GWF+tPbTnngG+QlTfkpGUWi3Lfu+DA
eJhYSd2ukcfSN/+tapUk6liHhZWO8BFjSGhsRBdmvrqo2jLHhO8e9cOGVLWrAyfahPoqfZinW0M3
UYhrxNZ0FsvMSMwD6gEmdNr5ni0PrLCTbwhbPpAdtwfCEl9GhW/i5puKVcm6AHOOVG+c7tICdaLd
Gjr2ivlDl+W1qANwXeIOI3uYjv3sHooWwCLwbyLcbOeg27xBOotlu/D5riePJj6gAP2eBRJbVlP1
y3yNOALJt/oc3JkJxEYFs6zusRjc522pz2ngXxvffQ/JkaEagAPe7h5rqnsYRjdSreRT4LgXMaHh
IQ7fRU8+n/nW3vMR0t1ay4uSqNNxAKzF+Jlpd418/+Yzc7vn2wPBjPg6WuxHmVYHrzI0fGcKGtdp
hVC+em2brN2nQl1GzQtYT6T1AMruGFPzSFrOIR2XFw++4cRJ8bq44rGuyKpYcVtWxvTv9rEgNQfT
5XrfsUBfmnnaw1Q/gGK9CDN/tufpPz/1zi3ET7u2n4Pu6Xmrz7hnYvJxrYTKsX9wFqfKEU9zN+od
4XjnWc/moWgmbI0gUisUmLKqr2a0f0ej5AfHNpnX2dHSzrUS4Tf5JQmUKwql4tPZrHct5rsBjDzp
uum+aYf/HBfFslvux1r95Cg4bx9rSgnqUgdGjJYrR+08fk6OfPZh1yLE+BHEO5K3gNVVyX+1C11h
z9mbeQNBrXx6cKt873nLxdPMWGmzp6n7x55ShjIjy3a9BIQmCZ2BsxhP5eid9LLeuJaH9QZwMH+8
0rz9WJQqMVm0d05HIt+2Zfd6aYqdLbaHDCBVKTyU2fDZYAhs1uWjmLanyi0lN8ENFUBDXNlHoyif
R2MtbwqznV7yYy79C6PyLdDF7KJsDv/q0riEhrxHMjbsgJhOmAPgdvHUfod1ypK6Luo3m5vuSM99
fQrzRSbmFDo74XCBMfi+IeuNRVde2mB5C27MQUs6ESlCua3++Hn5r8/tnejt3e0HCkFqa9c4Itcl
ndFumXBdUvN8am/kcenDewO+zF2RKFp182ki3enm/EVOHlnW3m5ws5fWkq/pghAvKE7CmvdND5tS
3cbWMrwu7bYvSopRsro6LridpnYCzcXgENle/1lWJXKb8s7mn/gdqzPnxnvQ2iCBYojwJ53X1voV
KS+S2+1VZd65TZtMbY5iaDwBzTHNZezpvfpzi2WuJzeL5NodBn5DdwU8t5nZdcr7AN2KD6M9ame6
W8PwqeuRbYZh+TWMwz9IsOeOa6AtureaVp6DGj0BcOsmfstjyU7Ettbc5bkvdzXAQIT8UMQqAwLz
wvQDe1ey4KicJDhEPab4aHgfxuGMB6nYB1tDlbbdnzszB9GtXRvJTIhZx7qsqr2m7E65UfyH/+IO
qRDE2xJcvXW1EgDb/dBAVMsMT4Q/ncpw2RnVfM2q5Vp0Lhqj8VyG3h26RLCSLPvXkVGBVb58s9fw
J3PtPdkdUYgDou3c+6KrOb5xUXYC5Q9QYoOfYA3aJ29w3vXq/jYifCkDxnrJ1397/2bpHARvjj/N
Z9m3F9JoYiqX73OjO4wyvKSzwvI3kqqce3W948+RkZwQkdq5+0hplhG57SwTvD/DcazK/xwbFYCb
w5VlSsw7tbQHi8AI4mcFvqipf2GZPVoGjcOV3wCdoptP56eaCmxr0kdlIQwq9MOwNg84aj5rHZyW
tn+hb4B/4IAvh/o/5YX/DMtddphWn2uRngK3ubcCTok0BBI11vyJoSxmzNrV3fTCkp4IYbRJgYLh
ZehhSVq8ljeF/+3E6LKDsuuD31e72/8mE+shs2T6ledee8x44DwvuODPOnAEkQXXwYy0b+XM9Mkn
Fbhw7fnw2LbmSTvBi7DFGdTisBYicYL1Wrv60e04c0DR5nJ8YvX5LxzltyrMayGoPxxwrvqSLppx
2Lfz+lzymBk8LWFw26v4Nhm5/i5VflQGTiRRSUKDvHI5I078nZBRYEY7dLN9O2toybPs5a0Drkx6
7BLIi5mUWj97NJb0tWNY6WovjNuqoXM+pG6x0vUnKcUwf+uvb5I/6Bf5b5sHdzzvdxoM5CFrRHBZ
hV1+LRoc1J+ex2G6kviGY9ns3vu6e19KI6XhBo/zlN/bTM8yXC/gr2Bl3V3ldbggg+oOrcauHLGn
jMCaeYnFHu2CETBZBT4JZ1oaB1PKg8SQK3UJiE0p29yxmE0hmNDCDCAPVIlQOQ5EpeV+Edmd6Va8
IaRZqeKpZS7CBJYfwkngnV78cyf6NTZGdaiWeScKxFKsdA/aJJ/OI9Upm/6ZTGAsn3MeGUaN6qvC
erF8CtnJndP7ajeSO4Dvxv+5Bd3LOviuU/+Qh9vRGqp4avu9DU8WsfdwFi+I0cdkvKm8N3YamZtf
mzus+9yCk5fO1WEHSQPrcxvN86SMvTTGZ8o4klL/j6PzWJIbV6LoFzECNKDZlvdd7Vu9YbQbeoIW
NF//Dt9mTGikkapIIPPmvSdTqhLhHMvQfExdDqQ8TH8TFh5FhfEYFDM9ioofGMEedNefrEr+8/hu
160t144X7YzE3S7/dRUx5VXpLcZChg0xZdAbboauwGMxbd0i2w66iFYGjPaYHONQNBs0HJyJVIi5
Hq89Lv3eKU5zoV9rp0kRAMP7hKxVdh9+lH+GU3eniE8X1wOL+NLFSYXEyNa2OB3+/FYeBg53OQ0X
gZ0I+2tXntLRD/Duyb0wxFPNZYrB/4EV5zvXB64rPTLyZfnUmtG7wG5FZLiROKF5Fr11Eyf75c2b
G2NnKB5u4sObNMr2gYm82bXVnqzHYxiAgx8TdkbAAup8LNH+I8L255wYzx4dmqbX5XeydaaQ0DtC
g9LZDkcfzCCgBOJtjq11whAT+ULsVWpg7C4Pw1L3Bpy7dsfyGj94Ioqx9kacjVLbzlYm2XXK2QzZ
1jgKkaatjH9R80ca1pvMZwEsfIi5Jt00SyJSFa8n+ZHfgOcwpwIuejPH44jyXOL+JzyWxc07A0Rj
TceOsbOiw8Iip9lMwbDVuAdjfdaqXA+SBkV581thkPsqnZtPZe4m7Z78/PMool1o1XzPc/AXGsZL
amGawILklMh87vjcZWpvyxGUNm9Vbm0HU+wbz9/WIt20Cu5Yj6uVCnwT6eQAaePSWmJdR+HFSNWt
qdp9FKLMJupEhX2r7QKzTnBaHlqcOIjw+tGhmqyabm+zMSmvx23bWRNT/2iv2+F1SvUBp3+N86tf
g7k8kwlevARknQdMovYWCvKhkdVLQKZ7mt0Tt/cmcGl+SCARUIiPo+UQVvVLRsK88XJ8qk1rHfEd
yU5xCsRbDyN5hfw4eH2yGjgaEm71ukJ+lKp110NO5jg1HpYrTY6+WI12tVlunLG3N3nbPjdi3vsh
m47n9AUVKN3ZJotUUk1T2ljJaZJig8EcZhW3UpBr2AKt9b6EX8PRe4kobwAW7ZuZuWbCGckFZm5x
egE8sGkVloBVN5hsF8RnFwwjDLHpwdThOWmGl7CLrogHw1rE2T83T/+1zME9d9mH7L6prB0J+Glz
zaOtV9bQHy0vOrPL7l1yFzHPu7AA7IF76b3Kg1vauNshLneB6X0gUV9mYZ2QUb9Zo3EYZDMvbtr9
TCEbNvafn4aomH37wBreXYj7tO39dosNoV43BYFytOGeB69c/OnL4Vm3PJKDJjaGDFoSZA6tpRrJ
18svOFqQyeRSyiLJvVJRLL6jbj2UxSUMNEb4AD0BjlfpbFKqzHU1pkery1EfHTy3wrslc7Uta4k3
kvfZ4vW0aHhMN8dN/dJwwq4oqPp1MN4XwcALiIMX81M0qA07YpePgmTtgDHBeLB0tCMV0mMYIW8g
u08VQoMjXCAF57zlqd9WqmNSt+ehZkG97VIKzyvf1C+hz9jDrhhkmMStne7QoukAXcDxFm3JDL1x
2Hmp+TJ1ZJys7ujX4hwol0Ca7W6ATx/Qw3MGkmQL29jtqAG5Dqdw5xsz/ij3MtGzd+rKHDyDhTRc
mDEc4Fb02LSGf64dvtaB2pN7AOuQ7tnr9IVbAF9LszayaF9kasVet29lLYSkn6WakKkke+LHJ5+j
jgfzLos78jyD4q7BpNIdGBujaXJ48ePYgE/F8pP4d0p7Y2WQapQYTJYPPpzme+X4/mrAz1ktAqUY
xo2XFf9VXrMd2xkDYO5uLOMtwTkPern40QXElTHwtkZL5LV7n1BSC0enp0jaGSWre6B9itgA9ujw
ofgqbrZtNuD/UQNBVyRB9lJtMECszdZgC2CavdYTgXbjTWEjQvfxMBgi/mAufMLNvMuq8avwYrp4
7CWrSAaIFql3jW0eyVKdOrs+E/lb1U706PCH4oE/lQ0WLh00KEX5NuMpxh/41/FxSZQrB7OKbpyP
pue1KkW1lVF5njma+KwflrUv0s6/KI7fsgF/SppaX4KCqMm3BtmVKjJIBYsz1+8+5lWuAjyXVdGt
TXtAJseHxZflKJONnw5e+v4eN+muneXWN5zt8rbZooMf07CRtHwIovJTNKSnlp+YdsZAk/vLB/PN
aunLzAtvBO0DdA+mftY2giERyYb6sNqSt1hb2j8b+FSiwVrY+6dk/uJBWHqsf8vdV8buoSnFk8jV
s2c5q4Q5/AK/EDkKTG2B5dKbpJ5BZzYpj8aYvo2VPtaLYT3G8otV4ESEu1un1cSJjza2ZO5zH6+a
+/8rdDlB87Gq1x7CWlFwbVriNNKzrpshKVaJqL7GvD7nBVsJJUPXlc33pvzyOyu9/wqfYHLKAAhz
s8sOyJhhMm5d/D6zCNXOrkZ5tvE770s1YR52ceWNZCO4V+1noaZrk7e4UfzC3ua1KN8Md3iiiGk3
5JF2g0TfshlaMyWd232LGYbY63SwZqPbqK6inYaDNrFee2sZAqfmjIWEKSQilesczSj4WgzbMh2r
Q16N5R6V6K1J23842PY4gymAxMrvozULAs9RMZPWIVViFxjOCuYe6zKYFngIzrIWW1WS1NdW5nJd
2+BKhhE+St4/OBQ0w6Cfu6RF1GHxhD0HL1NZv2YWmncLmL0zf+xw2BUsHWWGDcAJ6LDu4++CNchN
TomZi4sm27gOxUhIIxmuEgesbxlPBaGn9Vg6LyMH/0QzX+eK7o0hD0GikudbscUOpbkw5Sqd6FQD
o25++PXB2XBwULAToQiy8RiQEhrpH1YphQ35kieQpF8jASsKG/vGAN1YJRow0RT/ahvd2Uy+2TX4
PsGzWxVWe0jM5rGICf233otpxxLvbnTAtUxZWKLDWFZ+UVOLybqZHySOw3l2ny1HPo5kTFai8rFR
dNSFxL/w7/IAEjTlLevyc+pX75ky5LE0+o+6INneDbQ6BB0uJucEgab00lDD+HO/Hw21Mzr/Zcz7
pzotblZvfZRe9BoSL2OA54LjyYjT1jr9S93x0+JphGT+Z2h3u/QpXN+oAfGGXv1BtTNFH0lry7sj
DyfEIDpsSlRkCMZZ2Xqr1vHpZ3vrm/2bgAWq82AnONy5Q228R2XcX3AW7ll5/K91c3KSClNr7xDT
t2hp0oq/85seqkNdLazUPoVKZC0n//yMUsoi76J/F8HU7ryW2Xkz7nRtmVc1kxi2G8J5bhQy25yw
yqi2vPQ67Y+hyoPVcjKxEmYv7fbFdZFlWPTjrSSZ7Q1ux5D/ZfhA74G7NKPUMii7wARjARJig4KS
bmfPuIbcvFNkbtw5rrapnPGc8bF0butgoRnTs2PgVhMZ9jAnmNNz3WNQm9yBmKhw/tEhIDwZya/I
8zPZc/a7JZ9i9HeM2iHGo4x1qj4kvoO1Mnp3ely3geGTdM6sB2LQe2JiAWMu7yMMgqOdz7hlkpEG
f3ooWzRuAidB5744YwEnzfgRvGCMaQ+21q+SE2XkqI9Gm4CeOW8LlWz7RtTY0aujZxWnaiD3HsMX
QpHcW764e516xrH9Vjlo8qRTrmHU/flJdppGZFX+i1c7ty8WrJeSOoY+iG3xeNyORTieHfSAyZuR
b+H3aBADLBZBMg28zdzZznqIus2iMsrJv4eNoKbvVLPFGvbrNpqStcSEiu/57s3lS9p1X3KWGqMO
SQLdIPCo/o+ek8Wo7rZLzcNShnRe+M3Tso2lPI+GsbbGAbzi8lwFMvhKfe6nInou0DOsID/mbnYM
VHgaLLJ20NZwGp/YDn/Mcvs21SR9ib9DPmFKMdkRLOJ8nfbVSzMPILi8C9CyaO1mfk8lObRrwyvu
RVzj8U27F/LLiKBDuY+q1MAs2+EtwutIe5/+LM2fW3lPHZJLnI8v7sCvz/mEQ+DPS7FIupgyGe7T
KUPp4QU/wQ7CiRO4L1HFRHK2r9IZzuXkPIyV92ha+UPr9y9DFHyE7ahpxppLUlM6LR+vtXhZNPV2
7Bc3YJ3H5XcPryJaJRaAqwUMhW5o9/WmZYpmUfTGuLpMvlE1zs9dXLGCBbIcqKaQfmT0E9a/NMV2
HoIjld6jStQ/EfjXyMRjaDTi/8UlCIh10tUPpV8flv5ookp3mH3LsHoRFeZSCdM2tKcD5K/T4KmL
UyN0Uo23gXXhnS9vlo1g11RzvBcN3vEWaP8qhOa2dZy+YqpTZyypbsoHH2/0oUk00B7ZdVusmdbD
GPXRXok0voxh6j1ZEJXw5przW9pQIRMYE0c9kune+aYR/UAgIFjHAq1sU4+D/84WT3B1QdSXt5Jl
mLCwqqPsFTQlPf1/X+3S7aibxOSsK/PD5YRfuVreetuCrLY4Kq3xL1ZYeiouhUUGgNmPA5HaZIaR
wlvP9NviBBPR+Bf4EzJy++t24SkMDO9KeJ+JGIaZTRoSVurH/hm07FLo2V9OGD4PrLgkYRFzUOWT
c8qTLvmvDga8H5QM62Wc5grBhuiY2cg80D2sKFWHw4jrg6lN/I0BV59ti31nJc3/7BTnOoBBlLTR
3pggavU02cuPRG33wR+YgXjun/Is/EHs+AgG56BQWsHdLQsnBgqjIoyugYB5oPJ/6ZAQlPOrcGXB
WdJ99RV4zjlpeYbJhWBKjae3euz0bjKmz27MD5DwzgwlHjy87LHjs8Ck+per4QFi398idctAv5GX
p1KswBTo9hV/R3SguqPo7JiHxmP8Tij/DeMgZDunwKucATwb2p+Qi85uGblEsv0hEMlkELmuNJ/J
4R+Hxr0RE8KZ1uwI3V9wCPX/v9LhEr3EScgCTriqTTKMl8CpDt4Aqw73zGMUjBeBJptVPbt2xi+O
Kn/ntskd08ElxAkV20s4YNooluIwGCzX+JC+LZ0+yc7DwDFZLSweb4ut4DE0RL9HSP03zPYZDgkh
RhJAm9Yekg08o203c9GTaPyURXrtsFXAK00Y9PXBHSf9Y5SyKQs7YAkjUZ/ceMKVAGlgk7LmbAwJ
taV+8FuO4cBsv14s4BRtgdc8511Q8i7kJpZAGuvKa4EJdstuZ47tlYsHfeuopMAcUqF4uHX/RGFm
7g2/e3QklUBowqkEecA3agP10I68T1owEKDixWh6qvL8fTQiSIJzFBxTL28uShHcsSdriad3E+KX
+R8Y6c92Zp35kBZXUq7+yZ2Whg7v77qt2wTylWKEyUh5FczDSHkztLSf3rFpHKAaVfFcZM23xraG
o/WGU/GKtJ+TcsVS58zMD2Os0ptoLqqjMWT9jyVmsXfnyN/3bEv67aOmCFZxiKNTWCNSht8wasix
xKo6KO6JW4h9UKoPpaDbIfhS9bL3gY169bQq7KxYcRvB5wmjjc6kufcy682k+30TE4+hQQQlds2X
3uz+CkRdzrwyuqmWAIgqjVdb2+I/ILTFj42TAKcJoHt4aZNaN1SmB0+MFEC++xSPHJdD74DwYIvM
UQMhWvFjJLmMFvZPFj7aRQrYZ8xeLGZhlIzlsJGMuuJJM7OZbORhVtZCcih61p7l+qV3/XHnl65/
ETnB58ieaspfeZqdnO6p78CK+kxvr1ntP9baBOuQ4uK2VE5oWSYhaEp2uGKmqq9JRqE89w6kvFmF
N16WjOHz9FxO1OpRM/4i8zA7GVTwTD6c2VQTEHvIBuX+dfn81unmTuDxXmF+gO+U44fQkKTEyKgj
6JLXsI6ghHTUGm3nFFtWHBG3nlEQgKUP+y4pPTrK4JnF3XBIPR1dlVafeWv/Z/s+mNa+wmov2EtS
eFX9bKf9vxGThutEh96cC04PCnq68nOmZ2s1qORhUETu9UC4nMxsseucCJ6W2zLLyNxmPYyjVUEL
42cos8VNFskjqvB9iKSDhbp8sXNrXgcFrT3xowo7f5xdGcPb53aw7I/Aw30UW9U/7CnONhrHXzeD
35ZQf2RsuOJ2KbN/Uz+9WlZ/9zwwUm6TVR9NkapLbePXVkHEiK1kjpnVZwur/BEl7W51froPK/us
Y9WGnOXkNOoeX45ZygwXK6YNaU05DNy5Pgk2G62lUV96L5VMmeTXSFd1kyK9GT52ayPK9xV2thUR
zv+6vv4zdbuH7lGBNsvvVp7Q/plwZMffmaOBXgSqMZEZn3tpJZnKRX36HOXtQ9tY9zHnEpE9qgYR
R7UO3PLTjmlzna57jOsOjFv510XiD/Omv0XBgQsnjd+imR+NPL1WOdSQ5R+KpKQWpJyDJPRI3YMn
2LOJS3BQu3JhGMBXxmtXLj4g6GrUG59B0SEuhnwZXt7NG0g39dmOE7nxyVnV6XToItxcEBbJooQd
xd9BRWovxsYrsFYET0kA0xyNKV402XztsWPzK/Bn47HFwXbyJj/2NhAq525dsws9oZ/GcgdlptkI
nODnwiDIM7H6Z+3jrDiz9J3pwOi4HRFTzQaLhHxR6xr2xY7g4u7nIaoehzrNP/NGmEzcMHAyDRae
yPj1JiJXgWmQh2fiVX4Iw81PqaXGP3BbpHU7FH2P5hdW2pNjVPWLzYoaf64xQzeBmd2HttI1J38A
RtbqBMm2sGea5ibuqbE98ab1pDHFk6Tnax77E2bvct9NoThntp886CiCh9LJ+alLfkP+NDmen9z6
ktrofuTYMM/xrajEF9CLuiWfYGEClq6waE9N/uJn+RMuwgRrsdYDJD+APO/5EgQlrwRa8IYSQs9k
DloeUQWybWTVPL4F2B7udZWUNzLsr1K3xLUzneM/K41op+NQzVt88MO7QnorceSvdR5wvsCecv8b
K+Hf4rEj0Ijny/9PgJhSa/iV+SrlGIECnAzttc27HlJIKCKYN4giRoFh1m2C6kvX6HNmRFftAWu6
dzgMcIhJ8a4mY2S3YuuIcxvq/FWkDaOaWE5spDMHXG+kL0NwConbvldTIo7xSBxSzXquSIeL4JDm
qXWEnqAPEqg7kq5lYk4yw2BDuNE/AYIegbY04hLpiaxbF3t//dBaix16cjzuPcP6z21rjuckUyTb
Bpq6Dgh1ZiXjE3NXwgUV4d9pIvBl4IBirEWA4SnOkSMmI0AmkNJ7xONIbeqbsQOwkzhb08Yzpbyp
MKZ7KrAwRok/KIpkMJj4sXYPScO42WQBzg4KYEqzTrhzaL3uIWPorhS7yMsCc0jFftWTBoW64lMN
nuY5xNjKuXwg3O59DtUYPvTBoI4F2tc6DFuud7uvxpM1zNFJkKr7doYIpcAux8MsCm/tzZo4dOKH
T1PqJlcSr/PJIg92tsspATbXTfE6Y189BUI5fRDbBbttWr9dhU9z05S1dciDsCeg4MFTTg0Dw9iU
hQsarf0gp4geaNNFrjvPSXdBNWTXmKfoSmAwpMXylbPzCjyXmlg6inlQTFdpu8CJPAr3k+0QJn+c
8wnIflz1NVRe2/nWc2sc1VQHT3mu9Y4PgzU/WefKo99PmGTYt5ScpGQeySIp0YAEL4Yc32mWp1/a
KCeiSUAB1+NQxdtJasEQykACYHVojy8BS9ouxvt2k17B/ZAgSL4m9JLQMQXITd/Jum9f17TzhfCo
ccbJQyfVpVG8VWFs+CtKrdHfTKmlH/xeJ+GxL3Aj4SzD39TANCISj1X22JVJPt76OgkllEp3jMmN
OgFDphKraWL4iwNJLlb/ZgrRNFEdUmJYs2GyoYXTkYY+9VHFOmOt3Spl+j/axI5zEqRMw/VFzg5C
WQb8cG3MgbsN62AebzPaxlOIbXdtiUlgqYgStesTb6z2giNzU0UtgnPI0VTpSj9Jqd23wjfKp9I3
spfARpbBSFHuy1E7n6LO7VWVpum+YbHTTYJ63kYaTaqUzHbtaKRu4aF0PwZQey/FDMtOzyGsGF17
Xwr7M9ss+raSIDlmVlx2XIzAFEw/3aR23WylT4caVmkdPniyLS5axHBG2sABz1t7E9sEob9TeKdk
VkjWd1jHONDGGd1G+bJ6t2y3eMlpfAjbl0TPtEkOhGjAZTQCgUsRbkxTT+XW6klbkOBzQaTo7tRj
Y4cFJvofiDX+nxJO+QjMFpqHrZ2rHZDmy+s+WzHusreV54u1TlS9cmuz3ttxKN4IpUx7PsyF/0GB
3xQYZNYhdPcVuVLkhNRrOZSCvyYMAJmip656o8muXUPe80HRvd6V6+ppm7KQfqUhqO/sSLp3q3KH
D2qQ/DEwoaaTYNbPCocf82CPrGussHHsyKzkydbDRrmHmWV+Rpw916gknehK1aCkQi/6dPAQbWzG
+KfBgZreCjT8GH2WIrry74an06vV+gZReLM4mzJxH5tMQ00iGrm3B0wa6E0QLygKmmOWGM5zPNrl
WbQi3znMl94qdtniek/6Yq8SlB2HddQXg0gdq0VKUnMD2fg/1zOC//peQTYhPRVclFQQ+AlAb7TH
Liqb3/jWhK12N+HfoAOOsbaZwh79Nss3nZPbv14vjCeyDODcU7ffJAKp1EXp8A5+VJGUlrKoeR6J
xDkzrY3sKTZ2OK6tDRA9DMx1bR/iEfNmLeCkODURTQtBYWeR7t3EswmvQFR6P3hR/pNwKe1kw2Gf
wLlau54CV+YRfDAIkgIaLRsj2LQWky3iK/am9nGRhXHGDMVyEDaWEYw7qh6syyAbsnxx+8FmIXUX
rRf3B9+tpvsUT9Uh0zgzDn4KUQ8oPWNEU8NNmIeQGKc7qHYPRm3YqiRKHsKksf5AcBAkTRPnyRdz
9AgaoCaSWeV7OXgGynE/dgc9NcDrQrpnXB2dNtid4M7dt213WbGraYod3I29d8KHWF5mr0X1rVyo
6GnNFK6eulMnE1o3m2FcIp3vKRu6I1QuynHJsNFtiGI7Tsd8uAKomqVzvjcGqKcuQ8x7PpF7W3Ox
L3nFMXiuVfCZ4sldPCfiOUVTAYVRzswY9Cg3SWu4tzolyM+XDOiln62NnYYePln95/RBftKGKS74
ccVHOnmgIGlBqfvKlK5glRDm3rm5UW8sWQSbJFrm/UPkvk6h2784w/xqFyK7NsbQMeXy8m0rUx+l
CPjoJm789iVIfeY9vurjDZTA4aEcDaI75nmpVZBFh48uYEhrDVgYTLqRtAFUxx6ByVgAOMSzRvFU
Jm+28LcN5PugrKCBhyD+nJ9aNXRcPs69IvSppJcJdxq/OexqjzlDhZ3yrHFxRUrs3Lknvu/1tLPl
Bv2RaE/k1Bueqx1WSUZ/gc3/Cs3YafsPi+E+jyp8xjb7SqPxs2fbwyQHcyVnsTKoEhIykD4IJcC8
cj3b4Ld6V2x03NzjKLlIJk/Yo7ljnsmPgE0z17xva8vzDkFWnzyjfeyakI8LBslk0A02u6ytv6sg
uttMmdjlS5bMX+ed+kls0lZV/Bk6PksX9LyJyWdwVNE8hawxcIGhkNHctPSmhYIjnY/W89QyGg9H
k4ha9Myk7TBnQcnNyC6Kejwq9kb0Zozhfd4KFldEPJSslCfnu9NRchbjdJ5zrgBA6+QQ741/HRNW
J+jvEr71PMZ306xx4TQX0b/3xTstyjlPgk2aMAMtvNNsYypMC6R4IH1YdhGC635arMTDizFONBqq
tnZT2pJkgdq6mhvZHBvpOw80BTkg5Kj315Oyq8s4sxgkY9qmKSLxxPZR7D/MZY0wExVOvossw9y1
ppg3aFHA2lrP/JXSUffUpKoVailLCY6udARZoSu79Jy3OXsd4LcSA4ZnAf6KnHST1NMddF168KXf
Eu9Jw6fKFTVdWYK1KavAWNj9hFWUN3tVtVX7UUg2NnRUu0er6KZrPqjuy3WQi3M7mx9n11BQp6XD
EgCBtDIZor5FsqgumqVIjyPoKlxtHUpNV2LQtl2VvWJ9B6TlzvNr7Kge39VYP0TaTfcE68KdYRj1
oQOCscpLiITNQoCopG1hhy3Tv6TIux2667T2W9Y/pR1M99AeuMJskqczzgcHUmzvrZipfQpPc8gC
7M52Rjvj9NBhK04Zyz62gN7sHQuAlt0Btjr6Vd8RiGzMPXhYA9GONFLswNKLwb6fXR+4kOsV8tRE
ZSSIkoMrT6UXHOI8L3aljejdD0H1JAd35O1II/kJ2YB9IVaRO5/o7OYGHFnEQBbE3ew4f9Ug9QFQ
ib9G/ybsUbj4bYJy4N7u1GaAQQn1xHMRVUYigXhVsWF68a5NIwaTikncXoJfXVFWQSpxym5leP0/
baE7GSTetn6iSH6DM6HE58mC02mYa2a/8a4vUkCSBbnOtEQDzY2epe0BmTYVNtnRtxsYGbkbUdgk
yThjWh8JM3TRPG9t4bVHgtLelf1P7kfaF/lXyfO/KzqmoAmG7rfBR9ziTzx/hBC/yUCrAah1MlVb
PRvfqskzTo72x4Q2sEnJacN+t3BD5e29KH1zWzUYYgNl1tvKYKZs9+Y3KmG7xiXcbmfbK45+7mJQ
aSp342N2vQHDTQ/OKFgrIhJB3Lko34lc2Y9dNaCNcsoeu9wGE20wvSqCODwLrsWvPhX1Op+wLOBM
BpLup7LCCwwkOMJzs2plK86hQ6lnJDn2qamqHpXOrbem47qwQux2diJ+RVWVTxLuGqthco+VHjpe
K9cRSO1CvzBFaI+CQTHrA2g+tczUzhKOQd8AWMmLKgyQgex3/TTojSBmd7HJMW6inpCh5iY5k/XH
jtcRrTRNUC117AxXnuac6UzGSgsiSMOptePiB2JecR+0Xa+tMXIpXGS4z+J+fJqTDBDKEMWbUZVY
KW38U4VflevRoTKz46bchsojNCsa8azGKiWe39f6TMISo1lJNBxmnt73LcuCut6xtzpiZmv15sQP
MF+fJ3e+W1lm/AZt3u6HpO4uLXthdswoxY1FiPi36Q7OAA5w6EimB0Ef9Df6OefFwgC8jeMGR2PO
l9GYOvo0irJ8G7tI3wA5mk+q4lbwbJs4rUV84tZN2tmQtzWeyrD2N44d49oLQOSRMSH1IRvKm8qY
jjZa7sas5/E05YkC5Yo9R0fdRxZ0tYToy+Ql8TEc8k2GztbMMk2kztBqlU12drO6rrjmYVsup6Ta
N1WyuFDMZh2wznJd+AN1HrEm9WTztV6HKe7/GiF51rGBF28sEouA2HUAYrBdrEmSWCA256aBWyWs
Vybc9i7q7S+bIu7UAfY9E/MnGWQAJzBKyIcg0PJtaVSEkSRJnCTxKR2Kg6pD2hT8vpSVpCS2oW52
KEoEil+ibty5kXXO/Olrcvlj2T6FbOn8pH7/5vBBhapfO4BqIAluZ2bbLPba12EB90ful38O/ISX
0T0k7qdqPFaOVv8QXpB4sZtMtXjF77Ep2Hfaquuo9LYCPICN38sSsDg1qTKN4jddjZklz9yMhG0Q
YezziD4EJmA1cfW5Pjp9PvJi6Ifl7/aEJzjBJ51adr8HVIoz1S5OIkpedZ1f8wjDlWWJfxFrgvrQ
uSTcMAoy0NygkUqcvYbY5i3rneHcsjW7uVQc2X2gnyF57OygxOkcHeY4f574CVnWn0yH6lW1wbBq
CZzXSYI7QCIQGM0dP9s8wqYaJKag8AyjZI3AsqacviWG9U9YnPl4fd20IYpCNpZKl4OTRWT1T1bb
yHTsLxrFNjXzXQjicmMI9cxYhZE1NIfegUZ0re1+bSXXuvP3oBFR/YLn0O6xN2dHK4GR3+KjARve
tmzsU6T5lkcoIdhqFsm3AaFyE+AWj8L5J9Ew+wNnPUI7RjHAvNFnxMTmjSmhbM2gE7v2bZjvLowm
5pvvRsHlUNxSc9iaTvhmaSYxc3YwHHGoRXQykuBQj+QoOmA+CNLPLOnRR/4uvf4j5zsu+N2GGqt9
lgDCW567iNovlQLWUUAqyDs707SjDMCw+tOF35X1ruZxAx4XP9Xij07/c8M7lqULnkIWewjgkXhS
PMta8RTlEqhvM9TnWaCrLeBVQIfEmmCBQcVYBQ5/iCglOqG3MwHN5TFMhPc8puMus59yuJ0JT7hv
tkd/Sr/8QsDSpmYdOBDfJ/VlRGykNz8yFErBl8uWmYvLogFwhZhnI8Qezh5pROeOce+kCyiwnNy4
0+zkrnk2xtK+8H/y+NHOmFdBjZt50OR3LVYp4AsdMGV7wRaU9NYF9+DG6dUnT45aAglZhgLlsF9i
idUu6DFJpKp99fv8mStuq3q9rUnozJG6BbrGY1HzcCzJez+7kaiiWM/WTP679F9omJupngQIT1qJ
Ad5Ydx+G5C0eejYz2L8EFY9QPd79KrU4ZwRPv7cReIgUFnBe2MG3D17ePy7+t3jAoMpee5WrXWqM
+/+xdB7LjSvbEv0iRAAFP6X3pERJpHqCkOmGLXj/9W/VuW904/ZptUCwUNi1d+ZKIzTRCJA+M5oK
maQth8j7TIfqT1Fpb6Yxteuhcz7UiqTxiMOTvzqZxtUEhgtjfes7yUHvPHtfIYaqs+neufcmeuhQ
JBYRvmWjah+GSs4c4bqFKMeufaUQLI18J3CckICYuMxQMQcxIfqr2UFmN7iw5aeSvRarzKgjTcXB
4W5GHmNs8dMxHvCwkqxCgeYHL1BNtaPVCBJ6TP/aQBHyrIQllSSrsbLemzS8TD3qHd4CmzyRiG7l
pVTrs9KCE+cwY5Vb7LGjOWIaw4RUJ/be74jlbirkqzbnFbUQxOxcs3l8EgG4s5SgJzMBMWhtpaRC
mQJ6oPzBtqlWQ5IMW7uHigTqM5u7c2W7aGlGJqMlivdVUUToL2vJ2Eh2xZ+u9sUL5fO0i4STYy+M
m5Me9pLqjaOZ4XOqCB2o4X5wb6mTypn2vIKXwtnAAYPY3BxK3rCW8RERPUOOaKdN60yEQPOAmxMM
iHy/cLp3MDwnaN4HMYewROttNwEj6U1SrjH4R15Lxy0bSfrDRU1DmLYjpxwWfH+VcfaAngZmPm7y
jUzYB2WkUT9XL/6E514CgViZmGWWDnPjbRna57pRdXuENoE7/hZ2+AWI6KJuaZdxUfxExkh+BA1A
1l4/+BvuDcbkvtu6LdpAIZ0Xkuk510HIJkIGkX0UJgesP3diDBYE/t2LkCwq0gBQY/w1NPTzcZWe
ea9gWBSn2gG6DShEMKBwUFdyUib8gN6z1yLBmx0mBhxQOzvRlg7OcqJ1xk8m8t+OS2xiAAKD5Lui
XXrq7VigWlwQUfO34+k3bdp0vqbsUgYKbH+tjRUbRb8ZwwE5Ue/QP4k+IBBoy1EmLOj6M6DnDwLo
UEyIMzsgejX7QZe6RwIPtqkVnUI9uNLZeeWgSevME8WqS8NzODobr2oec8Id66cWKcxQrCt2jELP
kzWW5h8YIifmFauZr7Am6oT+ziEbG3qf4mhQSkMfepopZYfUj4NPCB/pYfTCsBKRA4HSNo/PztA/
/FknTak1WUIEBiYS1bpGazHpmB4o1Is9wh9gVxsNggjGpgmXjeffBTDkOiFH0/ebcF2wa8Dx8Hmj
lyMpTgaN6Sm8qw8Bkl8pmoafydSPHM1ZihlEA0rbcc9pERxA4W1F370E/XiSXH5eE5iEWnoVesM9
brVX0DLxygomuA0DdawWioW0AONp+Dr9An1+btNfYc8LgTpzSMZxn9NB8wNSJ2oEGSQUgZtPsNEu
m9nCEd+/dS5d1JzNp++BaPnO1U6ZMwEd5MkueiBzIaeOsn4rS7Ctc6i9eRWCMhulRB8OxLGk/U/s
MOnXDX9Njh7RKQ7E2kBWZzqjoEUnBLVVEG8tzXghIvA9UtwrXnfbqEQcLI1qCcWyZRLVnU1k7I7O
gaiqh80I6svUtKfVTUjPW3eb8QqNONvUPX0MYaKprkJMHE160+nFSHa4hJh10je3dFAJHi3eGR3t
rC7/8bzu6HIO7w1flXpsAZzfzaXduCm6R+vIqpVk/eU3iZpjOcxDdfbqQaz7Cpd7I4yazqA5rT2l
NfT88Nlr02XKPcZS899ScCAc51leKlSDFvVhiiuS1MNbirnVy2rMXbw+Sif5Ilmh+dOh9j6GxfRZ
E656o8Pu4po0LsJpb4msnYNlVv6njIfgTeQWmCY/RLoZotsBFM4nCiiQLBFBAwhQ53Zei9YxugUT
2O6OyZxnYXzRkAYxXDa6GIGq771OIZFcM0aetet1xqIifAx6MifyCAp4fbalU22YuBQA3PkJQlkP
mZWAcrIInzQrHsz5mBmAqCuUags/wtUkLcahOWYbz1PEO8o3mseVQBcIIlG9PZjmIYgBvNOLdhnM
A2hkTwLX0MWlZ0y2DvhGyOxcIqhZcyCMFiShMtpwcnNjpf4/JJfuMrTMnJHAdKI/8R7OOnlGc84n
svGEQI54FrgH6tb8qEEgxGHToTCXv0E8fLMhRTc7Eq9O5X8QBftKH3rnOMLczD5w7D4y71FggAYw
VpVvvmSQWRhp7KzKB1eKendCVNiGgbbICDXagoDXzrnoRnxYaK4NTAGszr6Kb3Q3ulU95ugkGDYI
kPjEsNAi9sPtzG03fTT0CWqtpW17f9DPv3l28yIn56GavyEJjRJKPNZsGJ6JTM+S5nkVz4eYa7PN
4a2Pe30BCYQwFj1W/AnjNlkK/eW3jzz1Q5ptSKnagRdeQl/UTJMt2CG68DmchB4vjYcQPi/igxmY
1OLROz0FB18sGc6t7rkwlPJXMdnAKDT4FK3eMeAAvMQXK+9wx3OYViOj6YKntY52wWjtyybm2OBN
a7218jU975fYqF7QI3t7vx+AvVRgS4Cg8B3FP/Ec/Ml9+0/loRavqvNQ5jdr7E+hg8LP6rNdOBt3
1xPdlxlbb5D01kpHantlu6dTyKnAu/Ryeh1q0mwN4u3MSfuug6Z/8U0vXA1aeinT+sXNXJD7Gqcm
0lcS7SXJ9GERM4P104zzJ2mW2xnsv6UNl9TWy10jGHPF//2licROO0zqPVs3R4J45/Qx0uQOgZY5
N8VKVl6yGzsF486Yk5bhuCbKgeZR1zAgHbE/kRXcdR9uFDcAEl2w6/mHMfgPhFjrqQjeiwrJIPv6
h2PKGzKAQxOF+y4Zz+jWj9PsX5gUfJkFD0fXW5tZTg+ELd867Y0N0/kLTb0V1m6bWVUCDQdRnpca
6xTE7WzZh4hTbYO2Ns4pYuiIM9ZdWr4JdY1TaUy2i61aG4ZpvNUN9VZFOKo/r/LU9lXe9RYbfr6a
nIT8M3KOhB2iH9OZxYSz+4aJ8Z9rUsubwZIVd3AzRPhQ6G5a4nAU1qAFjoyz6MJHIAd0ZqtOkzKJ
t56kPB30ken27KUbP+Is7XdnenRnP432npg53iMADrsJ+phFGlTY/9KVgbQQ3y0rPSIs+RNhXVoV
df6sRvhPnAKkLGChiIppngmullcEGIx/ekH+1cLPnGk56mj3SxusvCNdfRdOLQEJc2vvWksl0TsG
1BsCpBBfZTkNhZ7efeYzayoKbSPwX2wYRyIsooS9FFquAzgJINM5gepLmfqE+oFZcDzoFZjYXHBU
rrjtObKhvfPfMTVxPQZwjK+eIgWAG4KcQ5HhD90LMjB5YcoeYpmqZb1xnbDZ9amb4IWCwbccglj/
ru0C61gXac6Nt3v+zPPURXyBKq4jlBwxjQI0FQUxyIllN8sx9a0N5khAqsS4jHwvvBbK2YI5HwTd
Ek02qkkzpb9lw+V2DLfLlhEql3Xq69ElakaDzl8rXqu41rZRF8MUd0Z3b/cA5OVEfRj1nnsYghbF
UKFnJx3+z47txlwHjo/WqZ+LLdoOuUbIap/mXINRYpkUS4OaRGiA+kl7dTdzHgFgt+q6WfHPl8T3
ejgYbREficoZVmR40J5oRhvTR1Q8y7Zi7wO5TS3daQc7mQhbbknTUFHNW7sOwT27HqAhp5MOM8u5
32oO414A5igOmUxvojyab0XLk9dpIYpQ39ZeWpM9idZNzXoy2rUPS20tKyZjvUEPnSlEtBZmTzCn
yUZtDqBFjCRzsJdZFaiXOrkOVf8rwBawuhJn54RaYK0aCJd3RxEUKqgHC43O3bqbsv5YWsI7SW1A
eJF5+XWcc7WNWzQ1otkrgZyDWl1wTEmeo9N4W/aadjsl/rzukGzCzmfSZyS8S906yLah7v+1eR8p
x27OY+nC5kAPPsEPib4sZhOLsjZPemACQGOWxdNUMIQYg3Wqxl2tzwHY3ks6ZhrbHQTJs/San5YT
EZoA/58ZlvBXnXrn+M5nOySHdkgPsUmyOU3RjUkfzZc1VM6ouaGaWNsDKl34FcQ9GlhqAhE/Zd1a
izxo1h6IxlQTN6urfmdR43HG0bAYlDmxDJRJBuIeyxjPCGA/XbePKdgc5LsxWe3dp4lWWBm6VnU8
Wwe9d6npuu596roRBTJpNVp0KlyVcVMy6uJeIFldZROufmXIKOD2or4/wBdf1bb1GKtkORjzPRYF
xIFoKwi0qDqmtXb9Bt35b2ejjYoqjqCtqkpkeHIm/5SSFWqU2nlIVBtRnkwj2Ddl8R01Q4V2Uh6m
OLmNCV3R2nmF1XQdOuOzmcfXrnew93MoTQlWamNnWNiN9qWMKe4U3wXdoMgsrulsXd3SRiuTfrY4
81rN21pNdRH07CqwM2RFRacJ4hLvRuyCMQjwqHqxHfNS9gbedZE+m5TBEQAoGIYneoFvOlxgdxDu
QmTRdraHw5DCENDnguGiVu/D2nwVudi4c3pW/9+OOU8K0PfpENJJms6hR3AK6urvrGs2oTtcfV0/
O2XNMig/K8U4aeX44cn+VPiNr+KPdCDrub9lGkJPrMUj2c0HdG4HRCUMm/s/OEU2eSb3SGwulaNv
TeTGG9+UjJ/lFVn3VdDechAVoRWDn1OEyYsVO7emmm/Gf8aX4UJ4Z31sks7noKudKEfxFlf04f5j
ecQVMqIaGb+VOW+zTe4HDx6zJ3IImTmhpwuq9h5OqfuH5guzqCjNzgM6La8D6xZUzqdRGHuRT+Ch
DKqVBQ4p783BlsPFQdiepXNpGM+ROBLCeUt47xl58d+t7RAMWiIDNgIzaiCIMoqpceQwMRlzZyAF
Ldw2k7Kb0rpl7krL3MgYxYaW/yLooBHUSs64m5AZDgPW1nIspJhqHTkid9EoUUJSexBcdkd0BzSA
2uEPJJM7qExSvZ2A7VgJWUrd3BjUH1DiV0NMNJifyWdfuEvh9dsMooiiZ3l4b+3ye0AvB/MZYm7Y
LlWnOW08ceqFDtWfrFzVWKhDPV3a1jRu2xE0BSbYmM5mb03rHCplTV2DeZNIDVq5QMihvh4YMXz6
owanCidyma55wWwSE/h1gJwmMA8Gme3M1Q+tRvjIZJmLjiZPxujrWIXGuu6jB3HSywnMAe8EXgkd
pz5DpYq/d+XsYdpmNmvY6d+R1RywEbcGGLJM0popzDdpgKeVU75Tdgg5Okj3I5V7UsVwGgaSgWRP
+UAVxUFAU9Wmnn8KmdxsRsUYMJle2QgL65QxWeDKcxHhDZrbQw/fhqp6BpqbQdQwLUxGQXmqsc3M
Y/xjF/KoeiTzJM6YRV7+GySDy12bjXvVffK4Q2wpfl/HW0TXmzng3VnR1azFvNIDtN5tzMmf1pBd
gjgAGLMMDMwJlgjufjat7XK+1rKHw5mN0BCVSHm+FGa4QlX4Z0b7YmZ41SWGgZ5CIZMfeZ8d1HVF
QQT+54Pm9ZlXyMrL0vcAsX44Qu6yPKo4UP78eWJTG+jWLZUq8JdOv+dvPdle0j6/hMLjzAs4Qkv2
eqFOq9OaN9q6srCz0rD6j0tjpKtWd6nUyc5F4BPop9Rooe9oYUpgR71KsEJUpk9OLrPfJIpXYg4Q
Rnq7MHV3NkelECk4+a5Kj+68eL1+qFLvpbSNDYYi1K7CxBZhtS+lILo+MY4NAaJzG+2zQDBzI8sQ
8PJwRdMCKyLzlpbklBj50yNJRtq8tnd0UYAtptL6yPH9LCaJbdKclgb2bbVC8RssO65/AFmoFzht
WNnBMK+z8KPgRdcLey14bDnoIgiWH5mFnTRFDWPUGcR4b+sYnrXz2ggMoFUjSsD4ElF+6aW5Bwp1
iwDBDo332aMG4nz7RkCUirxnSyZEfnQeIIyvjix/oeBhLGa5q0dFCgfnOgnZAT4bUph6WcxXPVb7
mDdvZK3JX1xtGn8XH1gSo4Mtacw7I8mScDtTqgfTWlUtbT/yS2jNSP+31hum7PHfnERJunjOEj/+
XuqgfpntBwujBGFb2vRmPfOls5pXozaPNZ5D2iZo2+uUCf588uvS2sQsirot3miZbSyfSmkuMHdY
yIUAoi2HNn54Fm4st7cPKKbAcKOk4KBRcooY3gOLsyr1osXWA4ylrfdM4jb6kD8QQQDwSghBHoLk
a3RjllNLzhkDSTZ3lPpVFt9hJOwk0a7Axbz3IKpOBmEiqSsdKPHtl9v1mJmhuq9NI+RTjvnfxp9s
8neGaJWbKe5wjOmbwR9eqpwOC+WResXyFFdf0PdOQk7vqe7cPJu2Lf3gDOY599w2ine/DU7DLD87
Wx8XygM8hhEpIdbVp0HVesZr0zhkyvvOvmxzRWUayW1HTqb1N0A2r0Xd/BY0RjXengvCqu+FCp7U
vItM3G0x8yYtM/FiV+3VL6PnSA925yCbv9GhsNH4Qtf0TSzkLm3PkR1PVgwc5HTRhhmtRuCadJNR
guXFV+gm26xi0Aj9FjE4/kk6wkVu7P0KmLqX++8tou2F46pspEYvX4QXB5dQwyPJqX889yUHqFba
K4GAaED2worLKSvdYEURsWRgvSusECUKko6eFgYwjHi0dq4qA4c6D1FbuszYSGM60RsX22yIoldm
PzPlvmenV1BVNt1kwEu5a05PDrYkdkRtONzFIGjD9hLaSVkm0Dvg8DJz1QaSBO3mrNfzZ+WgWB3H
1IQywDuMSKo9iwKIUfmkyBdMP4S2GQd6sBoTNs9Pt5E7fXZViQx2GN6Yb7xrbhSCfoGG2nPcKweX
42KooQNyLhmJqQutzb+F5a563aQJ0Vx7P2aSisfC5FhNG+cSl9W5bEhKcLqLT3NlQRm4E13/ggK3
WHZYGNx6yFc1kgpKkt+0wbNKhYcS6rWV8qCB+sdeFDn31tK41VJM5uuMpuCIdGtStCnrvQwhhNf0
X3Ydn/WvVdiMtbrEZ9SOmhK9v43oinNmAj1a2lvc6vkfj0iEhyOpWGjN4956FLLHSNNENDIzok4x
3ji/VRi+5rAGQE5+O5DApMOkNx5vCIwUUWo8kw/6gb33ldDR1xpCQBiQNmgU3tVpDINMgI5jPTDX
K71J49ZNJBHFhVK3ocGtht7jyZqQbfCPoc3fd7O2I6KTFh4521XSbIwa2r+JqgatBlMuv6A/0ey8
eThXFOAapyyOgT1nVoa75JLzCsp7aBVmu7coVRpR/2DLINSm3IVaeho47nPAP3mKIFKgiZIt9U3Y
QZUZEGGdhiptmLZQK+ERGnd2YASvAWYmzhZk+zjFsRCzu53KZOP1CPIy30xWguzBqLQPrWyiH2sm
T15M1V2QOB3Xqh1CP7nl8LIqmLEiqPeKH/aQDyYeiIsMcz5ONVKfKc/6DdDgwKBSKg9xMwFdygEk
1tm+sH0fI0NeopmttfRDgSeYg6GY7FkXehLDScG8BpcY1bQFlJtCL+7JnqH+h6e4Nqfp07KLE9vb
zif/GybX3p2TW5/Fm6TrrjinVm4k+gPY7Aq6K/ygOLPXCXnzK6go2oKWRMTrnnkJp3rBkYMqYmeM
jHvtcbo1IT2nJEOgzXiFGUxjhbi6e3QY53g8D1aRvkV5wuzK6X9mRD47+lGqY1xc9aDdi7b+DZv4
7lVUJchiNhki/5Tf7Fv1vnflCwPd/SRREwx92vzxyNGjdoRKNzDa7cUKR8O1sVQ0XExXzjsVVvLs
tOJsDzH309kEmfm0ZXOfFP8nYKsHebBKh/FqhdoOnMMRLN3WbfpjM6Y7mr1vbYhSD5pTBltNEbKH
RolGYwrmgn1atemK5J3TOV4vbzlL8Bwt6XcGRbksVe4As7S+AxbUnuaiWNcODbq0fidVZWUk7j/D
tJF+zyetwWsVp0zTkjRHi0GQBW5GYkZIy5ARwRgNb3tTZxFYqx7ZeWEq/k5u4XfFyolC1v5bGe2g
0mcJXELmtMC4N3Bg9ZTDsXQJqapuMVcoHPS9LlrdcaSpmtfDwgVEPAuwtDFgVd+HER90w09VlVd0
Us5qxoBcN8OWqAdKItXaKpNw7XjUsMPAXdGGLXjlh9LJjFNzKa1WLiunXY8WmqAIh/jCHMWuJm4j
1dKdPtPKrJSEYd71AgejrRgmYYVvIgc4VzLObWKNGYdpnSoWpWJmrzwdGpiPT4LJ/nKC+S0Z55lD
eGSStjUUDj7DLbXFwUF2QwngAogyASxqh3BqxKpUnqhgmit0bDLR3NFbJwQR4rBcmF1PTlHs/UPa
Q40+RThrq/nUm7Rga7Nirp0Zt5EzUzI3AzZZkCKpre0jt1Y33nxWLRQWg48XdevBgmQEND6xoRaI
mWIpeE5iuJg2HiN1TQ4fdS7x5Uca/CRxYxV3C0RawIykj3FTNuAQ6J5rQf02E8q5FWEACydsmFNJ
bls4/qvwNNa1va07Euqw6EGi3qErXke6/42H6MHGjY6u521ZIogqPQAfYf9uusbVrcf3ksmVPY7P
IuXVlfsPD+MZrPh7VnOGHCxqWFFhmWqSan6NRlA209Ai65mr7kcHgv0ppekfsl6EG2Pyv9y8+SlQ
/nEgYkvru3Q/W8WRDB9uRrLBTYsP1r0afLJUzLcJdF6i6fRk+x/1aRKmoXkz4yXPz1kV7Qs35VU0
h7dYr0cY9d1RfZUTaq18/i8cnNUrzqWctz4Po6+72ISaV8CBzLi0TaqrYZkZkFoX7udARSNpugVy
tX1ArH8CFDvRBiKXQo67sLOPNXFMQsZr29I+QjPZqgdi8BHksOuhRjg7+fyE8stT1ImtP/roXYzL
pNYWqy5DBedRZ8imeIzqdFEVHu8Mkj+1eN4xiENZ663qFo7qvQIBG0tEm2cP4/9QEOiQm38Aqh1F
b93ybt/x6Mg9ek6EKETE1vESg/6yMu7jwKXGe7WILQNxtj5dCkYY1r+kvDdJfEzpgCacQ1OQLF5Q
sqJQdPG7AxN8hi0oPhDb4mLkl3MNOSa4/hIHOyVs96jI8FcyMncv6PaXOSqylLZLzEPjtOxwzGBt
BAuU0mxz6QuXWecMabHhtRtDk3urmdZl9ZkiHB8QGLjGx+A8GuuH32eU5WYaaA1zrTy2dKshPqCE
offinEghWFsJ4cFoIfgJG6S2m0CToTvtmvGyt3U0EP0y1iV8uzsX7ASXBtAEXpaSTqRNgiDxKE64
5ONwoTjyOk5ubf8bFo8UDB//U8Dx4Qfn0UAEiS/Ogajrvk75L5eeIdRidg3FxlManKVtjIuZDztx
MPboiFb5pnObv2DjBf7HfG9ggFILvCMK0AzDc6ROfe4+z5OtCTg5rsjPtG+RT+s+/rFwjuEgY7Mu
un3OPqb+RU3DpFU7X2Gw87G/jmIfhy4npggRFAdb485dGHGcRyRh9enZpUjkp0NWrWSH5j9wR6Fo
4m5/Dvm4qruSZNK/M+MST7qLCdSaM3z6zHjHiQ3pf18Yi0aX1lZ9KR2vLJYkktvXmaqkcr6I6fS4
EXKvNiF+oKL216CBqa8+TN5zMf/lT0UlLibTgM5KdzOaNaF8W8Sne6eh+VXUKQeQjc373uGMNsEa
9kyCJFUrdjqoO6MWk18+DARkADzV7+FpYPVKENroDxa9KxZjCmdhYrbGFIO7QGbY1ismnA73YfyJ
coi4ubNiDWr9ay1pnagFSJ6OvkkKDCLtpsKCQdbIio8bCAvVo6SF/G7a7za6NKf+8iCtGZQfvfZM
QoaEYlfN7wNsSlR0+wiSSFsAlxEnF3yxlVFeEYr3/xfaj5sk+mbVT2zQ8C8031eUFhoCnJgc8BEw
60zngzGw+gmrM5lRoO4kCAVC5YFrnt3kzfKCHY4r4BV7W4uPM5nqFATqfVRF5tZA/ssvVbJVLD5k
ZBCvFEZ3flnderSegK4xiuVn2wYtKfW3iHAWGMXKqr8SZkWsaa5Pfeu0tXDryr3BRsHs/VTjPiF5
bKe54yGvCFlsOFIoXU4HAEdM374DVDjEBO//8ky1+fSnoRGeJg9ubTo3u8pIVkY3qSsMR32fGq8R
a8P1yjVDkbV6VNveP1jZI2kurE6uArrZmQtQj5tavMMrKU9H/oBx+7Lk8RrZDjw9oo33VoCI5Sdi
qEn98KDa5TTqraPOWbCwuHGCejcHBVAQwjHfCGvBB11Oi9l5Q4PTzwQRu4DZUGXP1oanPGO7ZG+o
rB/1y3slPlJMDX7vmP82EHpQCQDY1Y8ZVMtaNNeMG8K4+MG3gYZmbWI8Y5HHXy1qlMIF8WVcfXnn
2iMsOQSYrmcn2Ltx3lzgyGyZU1cL7gtHdZp7rXMtkvSLXD3GSiEnTHI8PtCp7Sc0dGo3xtF34PzJ
+3j+nExnx61MTf2Uq/OlpDEdwCQ3w+DJwKSOu0uJhjfS5pUt7T3fBXdrio1DiNwxYL+Ou2xFCxg7
fMfB+YMPP3FrB+9JLs1i5HDKGGuDtHo1BS81Gax9H+1C3iQ6TcUBru00UgPyyOXlD8i9BfnBa1/w
BuF7wz5sAdZsuVddeu7MT/Ut9K08eIKYZwq3uIluUUHOXK4xq+HD6eVRbe5tjYACPXRb6VB2za1m
i7015tdwMtXGqHXtB6N/JHQxDWvMUmG67uxixSIBW7EW9p7YR5I45Bff/H9os24/xK2LwhjGIU9R
z4YfvQndfnP4Ey7VLVWinnzyIWKuh7/j1+BMUbG6TgPlyDmOnI8i5LsDZ6KCwE233aRwiuMxXcf+
I4wJn+4IIprpbqAk2NKJplkWwLoEtBqCV1SlrHoeCmBCLNRKFLfeAxqKmEq9VnDiLq12wxsn9VEp
OkgABdPbdlMyuSp5fYz9nXHAKW6yhdY8iCRS+4TcO569dikjzOjSQ9CoUajmpq+ii478V7VgyJdf
wDfiCV1ZzkdGAd8qeTGmziwpfjTmPDUNaNfotqwN5DuevE8YRdjIosjYQu1bBYFL6VutiORamZr/
M4cW+VU0bHKqgziTO6MqX9RfKLpqwY7r6Ok2RcYdXFOcbB4mV46PeybJu64G1GkUZ4uTAW/OEfuy
ek9wpQaHBw9eR68E1+RIDR2ThdSZ/8FlOsZZDobQ0Tbs1TI23kXQPuxCP4IrfytE+pjM6ZVbZQTG
cqyDT/VodBPFNI/ayJQrzKtrZzhvsJeWbXntKh4pprWqjuHOSh3tCD8NhoUpFrWrnlDlt3f46Bde
7bOLBUVjDAkUtRJ7Go5QZ+Uym1UG9V+irIjIY9aqnYhD2MW8oEcH+9+l9+Z1n5z66VD1oONqY1N1
e700XtQi6aBboaYEocdbu1kQ47LjFqh39MBJSytf1JMzV08aT+AD4Cf3aBCS1N4ZJBcV9BSzVOy1
YF4J3BdWR/60x/4yTdOhm+t/FlroZVTXP4R67erMezVa+yKa6Rj62gp+OmGrUFDcofliDHVJx/K7
DAAiFySbVkK/gdTrOU3gVKIqHclTtxKc2cE08FcgfvXxhMrKPglBECkJTAdtSp+6H+71wD4UvXhP
HXGNAtdemCmIFUvuB2c6wvvez22x92X8IDNxS4bPDsf/LQbTkfvpDx1bvivDfMq8OQII39ZBsDfZ
AeiZbSNgHwtcT8vRS6+GJflQtIJtH/RLrtR2LI7GAu9nT+P3oPPkWNYm7GcyNaKta82s5UBsoOSt
aqM7uFU4wkOCcMHrMBsrg9MT4ZWDr40LNyp/pSuPtla/jZJoIM+qvgduRRLra7MlWzturlUlaTf0
Z31M+qUm2i2NzL1OarpTGdtQuSVx+7ymObrEfPJ2szTuGZRmVVwOaOAY9OywMG9N1q/scNRyQHby
4WLXXxop0bG48Wzr4hzo7zX7Jo+s2o4jNi1M5W3A1PzDqJ46T02h0yfemG11dhERkcKERpNd9WwU
6MnOlMqqpmn6Xz2d17wEe5aWxz7PwIPd5x0ZzVYnrMD6oYezyBE85jQ5qvbsBb9R++DNx/tPPTET
gyQdDHybvhBNyhhOJdBhDvH/mEzsVdafO0avbJyS0pQdmM4cs4GLNL9KqDFZHeHYujbpi3rHsODV
q0Mruj9z9Jbyi/lX2YnVUovonqJQ2sz9M0xndcpR3cGGV+U4fGKdYejFUDLplqHhbAfiAIzxyYWq
u8NW6LoQ9KHmqcqaC9fat4YOT4VKp3haWLIT1OAZiF7k18u5YY4v9tQYpBRQ2et6drRrSkn5MQKU
MS1qx2g+O1QWI10FdudCYHOrGiYw+k7ttgSNrYz2I0chM9m/bNqVy2XykKo7E5PETKP0pDF04Huj
I0VHifcsBR3/cs8bVU09ZpT/2oyCV8eVgiyAwsESB/X7B4yL/cjO6j9yjknCRCXBv8FlBAx/RPPi
py14hw8e1pUfzlvuX07URvuPaClEYOp41XtPm+I+kDBeCPtRZWbWgPRmY5XOt3qtcWBg8fBXkRov
chliA+KmVMEqFDe+E16haKaxevDmv7qcN+IkguTz879/W9Vt6udmJNPFiB6eo5FwPrib/G0/++ki
xEmUXh3fEhDdZdL9sDDMhImk2MuUoFqHGeOFJYCRXT1bavcXYkd7/8gX0xoPNUyqOEBWMW8tPokH
Iq/Tnqmdbjx5M+Q/n8qcfzOK7jMzeSQBC7pk5LoaO8GqlJBtWQVeP7OZnHreWwFFOObzbZeceSQ4
NVc6fCFBIzF64zFJGrD+UIHR0u6YX608qKcDYWBDik85x0IBO6PHqJLcNLrYXKMqC2l37uKsPaiq
VObJZRyStRv8FjoQNJIjkDqFQ3nuiJNlDexIr7xUrUL4k8WKzoBXRTG/pgmLzXkIPcRVN40rtU2Y
eFXUuGwVRfaOD2k4zEB5ALq4OagceITNR868QXpR5xcfjT6sqXVqX13H/1SHw1HCL9AilQyOieBt
cB/MnoAryAcxktlWFuay9f57/6nnSofBq3vaInJR/OYT6mquLZmSD7VjoP5fJu631XkXDrmMr/Gu
lNeETUCqpc6GMGZfIRT7OpSHVL0Ua/kA9oMej1kcKzE5c/TwW3H2HbFJ+LRaFeCZoWQagiUr3m99
ZH2gKYwBz0m6GINdHH0P6rv2PlSkM5B81k7oLtWRMPLydR53Cz918GzJu0GXDS7NjfE6Yi42p3Rd
Vf/dA5/bHwBJNDyqkH3NJGChDvyCwwxejFlaL13nvKjXhNGOZzeLdogIDhGfhAaDqmdt1wU0wsCa
2lEFdtvj0QLJiSLvMib/x9J5bbetc1v4iTgGO8hb9WZbstxvOBLbm72TIMinPx9y/isnsSNLJAis
NdcsMOZTewcEthG8q6w9ckd5Dtm0dFPNzqK390hGa/3XiZomp6EIx5PCdpV3wU/ja7bRvy1X/pre
g8+I8PrfOsQabzOEzTalfEnBHvTGr3fdMe+P/8yEzV3tfltVv144xhKyBNhlSvN/K1kvPRYUizzs
zC3bMndaP9Aq2rS0uS5feU4T7H1tiBA9UxDpeI/hoCGjkKugf6gBuV7YJPgnno2Fgo2zHCcEqLFU
rz1IoJ8Ph0g+6x4g4EnEguNKrcTv4X7XKTzC8q4334o10lnvOU9XyuOjF3tuPrH3cKH0QuWnfceG
JqElIZ/D+OuBquiH17QJOCKqo0619cGuAeLSLaeu1AFH9SVkO/SjH9biLN8d+apPtg6z8IQimo0t
Qg/PG0p75s4U6v9gkeJznigytAO8dddIIeG0uHm81fGEXAQPvaJ7XZhlDUDsMJA1FGDRG+szMMA3
g7esl2+mx9yQnnjrbGa8a+4c0QncJbXtOhjeafqg71JXiIP+WlT5JvdQbnxYCAE1uKLvLyc+HRow
R/cH2+Z12OA6CODhQ5EcjxrkKNjpTNIC9CboeEendnaw5LeJ/Fp8geEaei+aCI6FdHzBDRkmiDio
iXRuDGczADx95jUc6jBY6RQKLApufjDsC+6EviB8kNb9HG3kEuzRYf6Y5B/6T7pDwZ+cEvdRX5LI
f1Yc0vrA4MPqo3umxGVN/BvcVd6aledXd3p8x39Qgm+Nv0yJ9lbdP1pUQkae6GXJGatXg367HbW5
slPmoNmW+8ROakyAaTysksI4G3ghPLuwu9UbB2hbDNHfeXB5mnioACgF7p/RfOsxqudzsB7q5M+C
l87kmhuLk5JSgBkKNPAdjXqe7/TbZwVWSfHoeq+lCFfcxwqYrs0gDuuzr8u3GqHR90+vUX0SaJAN
IJCf1CCeXsSsbEQmW8DGfyeSputyr3za5zExzhor5K04tKSyLjbgUUwkqEmdtW04eOPzvHAWpDYx
D+9h8sZL/68AG8NKI1E9GUMeN4wCHa7XIYUxKSBjU93oeoIu3uVlIhxm+uxdHwZMG+DmXLsamyd2
KruoEFN9B6Sa5RzTnKkBbpi6yCDa6sB182ju6F0GHhuNNjVAZuPRlezb8V6bKmDzfw1tn6EfGjZK
a5YWiaMaoNIHK/vsheMGkDTvyV4pt40P/4pX1+cqOpUVg3WkHVgjc/31+eRE1vyi90ZuIBpia0PC
NNk9hfMZFFQ6ftSSd14WD46tFpj9VfXS4zmBvUsI8VRuTcdeh/F4dSb7KehR82uetRdwaoR9HWDc
Qj2OCKQm9mGVjSkqUlhXQQM/ahBYSQSoU7wCR6coTV4kLYUoqusU5hIyZZDdZ9+f3wJbVoQjivqR
NNH+4HftE8UhIFA63MYyZutNKRfaeYcD9TbLy4e5A1bRYgns9ZhKefeySI8TjJ2VrJjM6AJOLyjl
9acFi0d2En8xPn264N4eXvNGcCF0aJy9b0CHZFdS+UCCS6cZAANzy8ieNsIla42UqToGGEyW58Ks
0Czg/+PFw1UD8xPzA0sZeza364gNmS/7B/206cYR/v1/Fk2IHjL+/8/PJyvLn0xjekHAhIHR2L2F
YfgpAxRNPih/0n3rRsuworOfpSeI+QAJzl4N+SVuxWuFL8ba9B7N3rrglH9UoJrKJ4BBtUcP0AHu
4WMs6s/Gnd7DPjnFmdzo0l83LQWFViD6azfjhzAo44TRxF7/49xYpAX51j1JAYM6v78mzF70bkQ5
fPbZnn3itp8ZPt8ME4yFbQEqHsaqSd1CXVHZyjKxr8jzrlzPBSbxyGGQAiYp5sR0NvwGH9O0BXYt
aT17FTAGrCaFV3zsvUxt+zSEhNcuxQ3btZO+rfW0wC11tcugfGis8pGxzSOZ3MQIyaMjVbqPYhMV
REsx67laDell7gNHkNoMfmff8rJ8knWPIUVJ0zznMrjlhtV8x3hgo7I3QDnB5LA+zGlkE9D2Ais3
HL5xlSosYzslmFgZRY140H3r0+w+UXuYEKiQyqDfTBUhm4AUiBkey57CTYOOqqsgPQC2zDRwQ2Af
moJ0zpw7qc/KWtjwlKLm+V+bZim9VtZRj7UTNdazPvRGGQKSSTocuBnIqacZ41a3ii2W2dxv6xxZ
S0szafvmsiXB6OYY8p2cVPjTBY5xFoUYfkpI2rvywpuTh2lwQTxi+BxjS6pwUWBCE6NbN2DsWUW4
xaoaMym602z+60LcZ1RGEBdWGbfBjdP7jChmboxLX8IqtABur04YbUOj3s9j4l8bxpVrs2w9WOh+
SLBQwJCRkEY5kbleT/7CEMZ8NAP5LKfxVY/zZeXdxh5BtcITmKKWGR5xM1jm3jt71OKTcSG6yMYZ
MwpYHhQrkzP8hKldIkWA3+6849DGJkqGNT6Xes8cA4yQ+3ITwl2LkAXpQ0nDjVN1m+iy03kigVYL
5ceXmqobL17kMtAxJTwKh1LYHj9Aqjn3udDyTwoRlnk2UlRmGBUKbOedH7Dsbk9Pl3pksWFuzqox
AHFhiW6p39jrLQvfUR3I5mDYVW/1GU19QzGyTSgNJWoZCiI30wMfVK6wgZae6Ag25K5S8M7tje01
rzT1VYsblDKNN3NUmzr81m/MjN8aqj5O0il50WgARiKEUfS/kj6uqjxEZwlxfHCZ5j5jhTjHmgOU
7GeYJj0pjQgwYY4OZN9RAhfBdYT2g2EtDVy9MhOfVbRj1Az/CYtOnCDzpXyutJV8xRmiXzpgWQ6E
4vAx9QgICdCpZR4V9e8CxxGXBlkDjRoT4yd0neQyK9C/gJDxi+JmNBgn6G9Th1BjD+NrzTUUeDUV
MkF8kxCN0a/bagZJ4DZE5LOBx9V85AT0rc+oSKufKbrZ2AS0THXXHd08Z2CuhWcwg/Ss2Kda7XLj
mULANw0c724zUt4ua4gx7EhEC1ce8A8FivTf9StTO0jIo4RpcboS61JDBKOV0l81Ot+QqaiHu5Sw
CXEJKnkBkDQos/Q34/FFHyh66ZkDOXAvVA/63M70mYzaT5ro36r8UEbw8IV1ADA4ebjHCH84w419
43BXbfzAiw7M4vTayIN5h0chM3qS3LP5DaPhDb9Qfyi/xFaFSlS3T8lYUuFrPOKuNdsquk6e+hN7
kGExj0pZaL0375k65q55dU3OSdHuXLjZ+CXtRw7oAoyC11AgGM6AeqEEfAu1M7f6JcH4s2ish7HL
X41QvtEJqYKsHILxWMu8Zog2dMQzAyQdvHPc8im43fAV1zgdvtksbd0m6LdsZnIP/wTmIEeuFAMR
5PRgw7vAVT/mRG1wrkBc8h4x0KB414+sBp6rQv1bAIAjIWQCLi2guSvrV13ulOJDmdEDQpdLUTdH
PEE2+vp7Rr8tc8zpuZAgKVt9pcKmOsZoNHVf1iOSLJFseRI/egO99h3B7Sqs//NxA1wNXvG0UJz7
TEw9IEwsKCwM6fMFQnDygooIXkogvyjY9O9KMepb14QZuPwSgRGB7gx4ZGMWaduKAzrKg55AxBxz
HWrdaITtiNBTlwA1ViKortYmOy8Rhf5Ge8dXoYFqoLp05UmG9QWK9aNK8n/9JKSJbc8S7QA7Y3GB
K0Bpq8DFOnivM7dPP2Z6vekRW8r5rCehegNq8Wsex57IeYA/r3X3gY3+tRi/c6Hu+oroLUvvdCb0
Gos6GZgst8Secl7/d9n0pz4aLgBL+pn0m5wH2t3pYXfTvDOmCEX12kmcm7LkLqoFkggZ4p3s9evo
hdKnfztlPLBjLs3Mk3LLRQ+6DCJbbEXNdWPSy52NwQka8IqYBcp3DTt7YkYd+iU0JWyZBSHNgCB8
7KX6wTOB8+tNsn4jwDI9nMstzATIOEbbUu1Mvqnr6iKY8FUBUcscpAd4nTCuCNl12DS7CAPgBJl5
X4qnmcM5bbELqNpTgSOgbxVAWuiOqY70w8CDR9vEpksaExUfcFAi+jvMZG0GjjfEvIL9BrL8s5Bd
7tcnrCXg96MDYnuqzejIg6EvMJ5FxBPjaNw06SHD8K5kp64dcZgs729VYJfbsjuhtGb7zDq4W4v/
07aEAshkD4i1C3jC57rGzK+7Z7a/xecdYk/YelsywhnfO19t4pFFYRyaoPsy/O5uTVh1wXFqZu/N
sJf/tA1PYsk3MSVbi70ra+xbS/A7DhQkayRzjomuMx69iDzpdqPh1Mofd3NhQt1tUK4VqGysemfm
5s1yFxoN78KghRT05liwQduUWr2TftAuicjcGqZ1yNoBmzO90czxXp+5aGX2LTZ4bOgHId3vxKTT
YBXW7A6M5/4db5qgpXrD3QVc422ThMeAJznMUgXPDXMvzuBU510G/m5y25Ph446s2xi9UeqptD6a
9aPQUlb19UQQi3NoZ7j6Ey9c+V9CW3+pMPvRK6eWuMlMdSuIsJxWweTdoRmkRubc+vgLxHbb44EC
rHBwMPy7pNH0OQbVJYphlre41vTd+FD2wVrfpL7KDmwouhrRoAzhbjvWDUGXelOgKYwRWfmFeyYn
Y6/P15qwUsjrxh+rqcBkqwZ4OITxZoHoGSDBfZi/+hXaYA4d3bGyjuDUYBAOz8gJNmYMc5Q/d267
63nEQDURyqVrfWbip/apZ+q6xNQDC/3sSuAInCd2FX9uwu/MtTFEImdR3jSMx033REQ8HxNUFmvq
OU/6QwzZg8DhtGmdR6N5dHNeHqYB2EKW2MNG+d4tNSrsQ+ubxdTCt6TaTBooh3sIZBhBB9Of1LLl
uZzRvtnO0RRUii5WmFnAQN7hQJyQGnIloBDzPLrxVypJipwdZ8fGn84VtIoP/bbmHBULDUI+mFBf
Gk1pqujTBjzEMCledeDaevcATtQ1tN7OIu5E5LfkdLAvesuFscsM+KxrFW9kKgwgo8MlgvSPlDgs
VlGO84oZvvg2TIO4CnbNOP5H8CrGuh1JvpYP35h4ghK5Lp5ODUgsw/ytNMW2YS3mdUo7jTjwS9WZ
+zzCbhnAlJD7QqVeiHvCNZCbV2RM70mUTOL55Ga8X+xXXHN8mG0OoIY8lH2l2av1aGnFcUzyXNR/
5A0B0J6w9knePwqIPArGhujnS0Gq40JFzgl+mrwCCY3P9NNPXSRqcBnZDckQ2HHU+ScnLX6qIBy3
OOgPWEegtuwhgoSju/fHtLwnpsD5Fi54wTz4bM+GBQME/qEx3rE2WpsS6ckwYnDepcNPy7HD+fBs
usVvmyt4wSQh9A6SWqe5d477bpTFY2R6XCio5mQ+W+MO/WnO7anSm9v3h7EnGins3p2UcJCucwhw
W8yNj/8jVsME4URuDAPDCp8cbNH1kdrRcOzbahyuLvvdHHn5esEeetUqohlR89WxJL80fLLoXUwO
cVdzM+w6fLBZ1z77uOfKUxoiGArsF69qLqBWnCARUKWZTRbb8uKviiaUm9qBNmws/bGy+g+Mz4/6
JHdM+USRco59tQdDWvdueftH7sXedon9MyNvTMYWSuxx3LDvkb81wtGeSflwnb10SnZYvFdYjKN8
Nqzxs0LZ6E2gzWW6C6ibCZg6s1p3lmB2iblTFFYHbxw/4ROiNlnOMkj/cxPgQjRNPD1gzryL2tVZ
EXNGGTbYX1CcoSPA5PcmaAd6vdRmABbSfpLCgMCwgr2X/db1dHcoa9CxbPQdSHB7dlT8py0h4Hrt
LUtcGFbTu5xDARsOlanNWwo8FkFiIRhkniabeEHGQ2AsymHE6ZelF39mYZ/HvLjmNlcPrGNFHfEz
hgiwiuaOLfGnbgG6zKKDWnBS5NlPdf6MECf9cIbkY7pR9UbFhNkTfX9G6IIkRqDJ1b+lbxXunWW3
rY3oHjvJ1SGfqO1wPdeTrYGsbnJojiW/O6ZiiKXznSsoymXHFompMbO7bjN6JK61umAu7EPo1pjC
dMvabKfdQrUbFdNWmc0e5j92YwwyFrgp6LbfdcuSZLSiXnqIEVr5LKSAx6ozaPWq5TVoxQY/zWiV
BsV3Bp8maqKfCpuwGitbi4pWye6lbeOrgWU3YDr1DnvP8K+YWSgpvOTNS6H+mOoqmpQqf9f3E9Dx
sEWHfiuB/G3C7jsS2qN+A8iHjhyEpdvaPsrp4hdvcsJ/zE0eYiKTV6AGvVxFUBpxIeOOYoRjwLfW
BAj0NZjtZWvb+qhke3EZ5YjBhI8czg+TqpBTWcchFZhCJDUmj7XzaLfTL4uPO49pmpgR94FrxNsk
T66CIeXYtkxZIBfQzeD/Hq18QzLsoffB53xrcotd6fwHBZsn2EXxMjP+q31nX/tkXqbcmXjSgqsA
K5cQA405jT6t3EAaYX+Kdjpgt7zGZeHaouPwJY4YYURlOUJe7Slru2AEd008GoD5YyHMSYox3Ld6
6gVIgF//Ly1uijFx+w5YvIkIGuKyR3Le9Ao4ifLf58i0oW344qAdrxmJ4bHmQzLpzxGGFZ0frFq6
rcjbT8xSSnjE+vfyeUmO3limv1Ljl04wW7tm9x77RCOGsI/0z4roMeUxcszhiRoA0fBZ8a8txxg+
qZuxS3CmafFqDkpU/FCEi+Cg3Ggbi1dLKcDB8aekRY9a87nI/GcZA1eSOpq0zrbtbNzq4j8hbjBE
NkSrZgQ2AUYH8s0kFjX47K9noguFwAsmdlcu4o6UwyxFZZk7HskltMe1j4/wTLBKnm+TGa/zGmSd
NUlz1oECRFNOWDHQNF1QRwfbdZd8HPaj4X0QQwlR48SVNJT7HzpmOMfyksXjvje60yTA//UMiEMH
EgVfdDPCFwlcTw0UOAGOEMEa7xUsA2N8o5btoknCXrbBCg5ro3wTYh6n6xT2xxagALtRqipOMi4k
Rw02OEREUVQlTTWCymGpQHNiMwfSj6kkzF4XB3Wf4kNWjOIhbyRAeYAXklddEFpwIa2XZsBlkVbC
talzox8L42Aj8z4aCnATUlLlTgOb+byzZ3UG3t75fkYqZ4+XA7W3mq5h01+DjsF1FwUbi/N3wDgf
6xPrydI2JKPqQaKLrcPErgEKKcrhMmD7ORi0tN3cHtuwP0wBXnSTBfQHKZXJPO85+Emhd1lmeuNS
6YlC2cyfizQOPT6iHLvzOiQVNsu6a4BsfcWFI/Lgc2Gy0H5ydeIMr2oH7RekTyo8JrU7l7OOS0cR
+1LT6CqFU0VltsW6FQQdtOWrPacXvUWh031O2eOizF/lS3zRh0Gg3ItbJKfMdU7wx/ZF5+R7ScTC
aASoFXnQBhUeZuAzLDsPzljAweJIzTRPzgwUZyQNSSduA6QA7LyuFiwyz1DPGZP1fLS+vX7Zhv30
KDich4DSMG2PEahC3GXM1WmkgvEyc2H8uMP1ArFxlg6XyIcXAX/WwpQmo/pRY7011FTywMMRbY/4
7CNgwSBmPAo1YVhG5VqNZ8+LNrIgFG+MiZSxTq1rv3GafoScuEHgX/pRHFtxT2xshgpgCphKpyDj
FG0Sys3I/HBsVFlhceEm732b5AC0YZt27h5M+trB8pibTWRlQfsHZOJysndmcEN4qNMq/FKAOizT
ybIuJhd9KDEKoyLA8W4NLPCnbNqVLrd1EWGO1tFBtIUNFSeM8VeN0FQQ7xDtAessUSu4BydyFvaz
tsyN33o17+WCuKLhQTVl+d7juYt+YlOwriSMscFCE8BUcxz6XUn0mWj7z6bGY8mGnAORnLtWWlt8
+jUw911iFttL+Wcpvhz0snoX8CL5mS/OLQ6cj3jIXnhwLFqGyiPwdW6KV7Sj2cZv3l2fTs927Rc0
d2vXSncTFQf3ASgAQxagTZA3EednOWMrhUsZEgYRqXduGssd742tyafQfUFI+4A298wPANx5bM0R
iGgV+Vuzc/AncB+qeL5Z4CbXmg82zwE8LPGR1/O5HpvxO2mhHJC6tndBKzXEYjheSlmMSTxH4Wbx
k/oS0tqvywnlh/+GfwtlFaxc0/poTKNDw4LtDFMC3fAYXn03qK6Z3cfNXznM1c53PKxOREUcpjHf
UfBwsqm/1mjV5CzmXy0U0ARywEhz2Mkf/Vhh2b/L2e+g9s9u6GvHrM82bw8t+8foanzBLtUzoXpE
PTeD9rxlhbnL+GtM1iZwxN5txbljCyl5wFclFAdCPdjz7KEe/hW2JOOh9lf+U94av8Tk/HVE9Seb
im9F22d37jqHP7M4ICRhgYMit1CM+D7EBhYigH40UyoSYHaFS42WzMeSSu65cfr5uZP2VkyWu5vj
7MnAiQrnZYXi2N6G0rnogPRc/CX78I+NEeamoPveEAtuHkjZGw4yQCRiw/b/kqmVftnumB2XJTPw
iPQZNQgiv1lvk7E85S4n7vCPrAuFIUAlFUxwCeOFoMQYJzKoZBOOFeOkvb4ykpc99m699s08PmJZ
CS5MSKstHmIf9V10jQzsLbFRqcPus1E4q7d+JbcquuHYB1WbYQceme+YYn+bfXuuRHNu2+mmAgoa
iy59i1T728Xxu1PMxixn4qNgB2AYkE4D15t25DP9TaFT40x8SWSYPFF17dFVfXudl+3HscJmAOQ6
EmO1xsP6jLDoiNEcGANLoYekuouNasu2o8DIuiMZNCRJDQFrFvuE1QDZ0YbTFKuCM866THNxJJDs
Zk8cT97UCeoXV5um8gjrike4AS5yRvWYyZFUiqL4agWm3ubyPA44KVQChGGssoYwPPWomuDULLZk
UGU668KrXvIQP0QfOelzW3Iim73/ohCiFPZwrzzvbyobuYuiiFlCim/18KyvOcoPnXnZjcRAGR+k
7VH8RJjBkyBD/IxZQQi3qZuRr8dxZ22Mvhcbv6g4q3HNxekD3jUbWOcMX8pvoCSw5/oTtOOAKUOB
6Heo2l2JFg2KCKYXZvO381vsrXlSVVvA72/wPgcs+6pcdc2xp00mxn+95EGPBn1wpMZ+Aa569PDA
hwWO1Jfnz1YKkvw8gaqFr1EQqnWUBFjcdEZ4jLFO37ZySjHJAT6aw/Fqe8FpKfIHyx0BIPHVTBkV
I6oKt1OAoTRmFs18aUa2T2zQX42Eh9Ukb1cNiCQGj7yMIPhoiuWWFulGjfmnqLNne4JFXLW/cTBs
mrK+VC6ed7PyD9yDDEgf+1Oc4c94Z25ypesvG49NNF5M+ZKVJWTyFs4ZbzFm1sHdq1u6xHrn4x4P
4wjGSoSJFV14/GaKcc85APU7u3itv8sQ4nkA6aOaT0Eegm4sJ78r96aTfxUTtvumVxwQt27xiNjV
mfeOWzsT9aV4yauKZLXqhrf+fkmDP5E5HJZ6/o4N61R6+bZRFhooyHpu8JrOyHcol9rGrNdTEPe7
aK7uiwBK89r4t0gF3o2GBXGi7t8iG4Fi7Z+Z9dgH1xsR89c+B/5Abb2kNpXw1HcPDObuhaeQX3nj
dSaTAGIwi9Mi2q8NJjb5Jt/V3fITKs0hYxSDb6abbeh9z5nRMxfGM9PuHXavGcfAHrg499TTaI/v
SdSgWCpeirauTgCWNLBANpOJlA/Otdw4kUK60+4ij7g2AEekhSDG63hwj6P+IYbNm8alPVANCFZu
5fhc1fXnqLIKW17zoOOyTiaM3C/BJQlFj+qN/A9Sw3j4MOx1e3k3CEUQ+GutBL61vjm/oq1/si3v
SjY37RsXZBc7IwPlePoVM/aLTsfFQUS4dyIaoN7xv4rFfVgy1miXMyLF6ukck5j3KGEhwXZmhxZq
uaQzu1pqGeducu6zyL9FZUH6jiGXqQ4zWoloDUtm5JAyl4cs8q1diFDjO+4H+Peu1ROvvoC/Bkr8
x4TtxSbp9kh73dB4sjHLKMTGpwbMIohmQ+6huRoqMW0Sib21pz7mobL2Xe0ypOaJRYMPiTtwmoGl
GRx7nNXStLlCd8x2XjXrOHWXgGXko9YyI8cisY0otVogtTSYFuKp9jBIYjY7YnTyQfwWWfSfGO1j
4PY/ZsEIk1NPRCn4RR7Lm8TU0SBTZmWi9ExjmWzJgHweKnPvwb3fDCVsyxzOJ5p5TkWUPSMw4VSH
2YncjfTSmBTLMeGEm0SE/+UYeHktFeiMlh5vFbSkBOJeraZ99E3v7vYpF65GxFj4PuB47SaHfuaB
aRwSgGkK2UGj0DwMSc3IIiIHe1D4vjU8y2SzwuSPo+gsgvJNxNicdR4GulPw3LT2jx344XUJU+ex
L0Y98xge28a5emqpd2BX1xoP5lUcgr6z+0QOsOQoYp/YrwBmN75kKP0bMoTEj0qmF01AQKpSrWXs
Uq3POHcvSvxTSvqNhYv4Yr5F1YKWhOKc3ptJDrVu3DeVNv1d98McrhYDp+TCtK9NrauVtJxWrnCv
ykk+MzXuo7Cf1301PDeEypy9QnJwB820GsIZR8g+QNPRPhuh+2uI7ub4zlPt0XbVGPusnEH1K+qE
izP5hyWDiKeaeK+aGrK4M+PXH4T4rAhvP3BYNJhM/mNFYUJqDMa+HeYLDnMXf8AoqRpQFbvTmoiT
4wIR0g1wa+vYmpGcrvs+xbCmxlmIMD0G9N30dw7kLolixp/pqUKQ7Xp4tlmZuyHq8ClMzJ2Uxaee
MhrUvIXn9sBfahPU/lWYtE6W6L1vkRgveWlyPGDAZTJoccOQ9YPzbxWRJe79mpn6zQ2Qt5SwqETc
8XF5BlJptobIskfIYPiitnSbLrLCPicypNzDtzk6HptTNBCyXa/nMC1OqvZ4UhDGHwNJse/UbGks
jeSDGJKaDonZduhI60DhGNHb55+pC+QnRHZkNL4SjryHZXOOFhTtuUOyZzl8TJEPcGkTMl8M8Z+C
bNKxdEhkq585InhbsjxPTBFWVZ8/4Y9It1dY59AgKzcMv6sU++sUBMjQpU2PNV1ZGgDu4fJpOlhH
ooXQXElmqp22o4CU4tvvZVCTmiw3EMI4+ZqzVVbnoa6une0heAyMAVPs0DoVTfVgMbp2ycDdBoTd
UIb2l85h4OMzR3a67LrYRGWzRJEQt/+Vk3ogWfHFwqKyyAymuDHFX1AY2YuV2gAUJU9pfQY4CQZA
Bocwih6GB/wmytLhHOVaFFrfmERipKboiadL13j/iVgKTpb2njrVQtIPm+6I3/rceWcKF443aL41
EZ8rESCMzIm5akS+LSx6BMskV6HtcsysXHoLTENMmJr4SQ8DxnhmEX+BPZw5qP6rnYEmuTwlRnvT
r16QaOFP/mPs9qc0ofxyQJlcZUL8KI85htXRMqMHYRRdGd3NbeZ7qz+P/q+DkxuDdo8m5MGGFWtw
ZLS296JSHD2YuNzYed4QlcHrmVCcqkNRexsvDk92zv40QDxqMmZHff+fToHc2qTrdPF3A8kn5wxa
KdFeUerB5ZqKfRqTNaZ3ERJiV3WZvE59+VQJ+0+dd6SZd1uFHJ+kngKVl/zGoQBeRbgcZT5ftLRE
f/reD06iNN49wjD/3daMc7WOxbhGOsuBYVGme9XGsGfQpP5hMLyLUwcPy4SBV+VPG6fxmh/mnfar
nw4YbhTK22Oe1pyArmApZgO6gDaTu0w6wWXMJA5dc8kMM+qVWQAzEz+3SaPB3uc+VtbYJWDHZwla
LAvntx5EnWDXgCjiLP+vQr9PTlvrXsaKDHDL7fBMUsaXuYBj5VbobkKrw2Uik4wF7QXideISGuBg
gDsmw2sswwiPR1DIzpx+yynITyp1UU5Ug7G1q1yurcXqNlghyb9xXgX4JxWTcQogMgWrAmHFvpQT
yZ22WwM/wPIySTW+hZnInlOR4lKCFbA8iakSr00PQDpFHfLspIlmuPtjEx+wqqx3js+UoXCT9ERT
hjB6ktbVmBlKY69I/93586tdevahT9lHIQIMLzYjmbqjUjXLAciOOPekefKiXwySEFJ1J+ImRpdn
FdN8x1oZmFqq/mGyj0olWyPLCKbRHD8UGt6qNoyX2v0cVP1RlZ/6G7iXHvV3iiTBmMjwX+sQyzoI
RUwptZ1CUZVaBYk99Z+GCX+KQXDOX+vprXU/vIbUNxn9DfTsv4LE6W4UPJbqFGbdb0zAuMXdQ0qu
d5HEOYXdWWto9N8a2BgOnDsfNlgYQZn0d2X1OuDW0RvhDjqUgdauah7QzExUwktyzHFpqSJrh2pq
nl4VNkr+8B9BsfQmHyN2NwLe+ARg4FrPlg2B2L+r0dgXyX++RRKx8+XBGrCtHoXZMWjbrd9HoCFw
mzobzUoLZgHeP4kX/Qb5cFbR/U2q7gzpZCADJIPkmxTYjwXRqnY/4LRbvPkSMCwgXBx2Sjrg1tJT
AdekS/BbSDRbkyd5nwoSd3sk7GbxacKt4+7knCVlkryUI0h0AF8gus18RLzQWPI842gMHWyKyq8Q
51jEQ9iV5fBgNQULUfmnY5EkWJ1sLiIXTgTuM69pdxjGzljKBniMOe2eH5CTtc/nUHPg9Jviy+ji
zjye2JRQax7t3NcvYDZaV+YxDulOoq+vNpVll0M0xG5427f8g/yriNHRl68i4aAtf2GO2zP4JSMw
cqc4G3HIaEC9NRlheg800yrRGDI3lFvE3xGgURpSOC9/0UQeaC7WWg+jtVbU5Y9J9Zz51TPd2hGP
UE6a5iTb4TgP8oDg4K9Kk4Oq3B13tTcudvhSK8wEqlPdV+iCGLv6L0OCldfjMiFMFzveIR9WnziE
eu0sh2kPJlY2eAV2OlCvB7HGy3fdcJERwM1OudYPimf/BJN754pUHLoARevEHJ8m5yeoDHgy7XYy
cVquTuZ0LRl88HOc1sQpNHSIIyJEAHc3t2GHhvVeitBkOn50gNBqfk2dDnTst9DAHIrqnUS37O4a
+LvXKQOXp56TygaWZBnx0KUdNPwIAyn6X/OzQuxkWL9lcPXych2B3EjLwlylag9yGErURmhfK7+d
1kEM8Bk2KVq9L5vPqB9uc3Q3FtHHpKuuMGFad+Wv/nQWUXItRPICS8/T0Je7Ifway2Zjo8h3CWWo
y3zfkLk1kg/AYuH+BJ3xGJuv+jX1FxwT3N7fk7GM7TDsW8YEychNtPTT1Vf4KVi/LSWVfh96c8HS
75P9YdDvuG3s1yXB77QVN1MxcV/uCFktF9wXhkDQzMee/5l39V7/Gu6z3lz4IVDtdO72AKdkunZ6
WXM3CIPEe8w8ZA4eMgNnoP7EfY0BbvMum2gvnOTCSyxVhGaQKJXubWwiQJ+dXrCBtUAMPCEzAnv/
1c9DaiUK46voWcfjHRY8+/scIQC+mbWxTXOXHq2JPzTxLMnNvYmnnqlqlDqsLUc2e7U0v1a2vKXp
+HdOoAI75Mv8H0fntRwpEgXRLyICKOxreyd1y7TMvBCSZoQ3RVG4r9/DPu3GmhlNN5TJm3kSirL7
x6ClE5zpQel5a1TFNZ38cE9y2KGn0g7Jk5ClSTxw3rRHmjI8V430TgzFtguCxqU+w6znN44evNWa
XxZPCmW9+PMjxE0t72lp4gOiPSMQzBAq+0NFZLpyRL/IxE0qBjzi3Tllp8dbAX9A/J1GfIZNcEwy
XvvJ/s6EvuVAr8s8IwHB9NHSVwozVsLWyNxwviYLLmbz27v4XYyhBa5GsHj0PW6YZXRurW5D0ftu
wEPi+foLm0ty1l7GxpN7RBX4+Ck+5QqxH0XGrMyt75yQmbbLGd2DPq9Ollx49cVV3EfSOdtaiQ8R
TXbufu4DBszFRhBuLaVpnYwaSoUxfjtg4tma3hKqG6OuwtYEWymk44k6g2RtjUSaoVaeaPQ+mZRO
zmilpoCSNEErM4AjN7xMzXzRnfHKfgzrhWPm0B+bKT4MbbzVDZlIOV4sg0G9oQ5NT79y6I97Z278
88A5RqWO+VQxOpkyg/0JJ14kn5SR/NUdR59lI60RnDGhnYqE5SjXzEgYXWTefJ7rdD+Pxcnv5hcx
A5Vyo9tSul6B95VGCkkEIS/AY27M4HdZ3R0+mAFt6WApC5oWgD8yq9Wnyw89wzUJ3XCdTvo8z/l2
MuEgBl37IhwX+URPX2RKfuwkYPzTrSECH0e3vbZu/ujH1r3p263JpJhRgk2EiZ0iqF6DsH91yv6c
YWE3DUYVhJpWKjKfYms49nyVIAnXVUr5rwnmyVTZP2FVZz+WFFjieqyjathJ47ODKIrPyX2XklXA
LExNvkfzt3PDmQxR26F7FxA5ujB42nw3cP31KJAOJ9ooNXOGPmILBN33mgH/HUP3iQvW7+BnS0ov
bLl+ZWeZvHtRhK21LZ4j3R67XD8qKz20rb0xtTjytRPHIa00Rmejby+dj7GO6OchylEMBoIRfGu7
uFns5NmbbyXn2YgDYsNpdQl1U4CIoyGrXZ5loyzlIbTd784JHuKYGo1UYZPMmBCKiZNh1xHzMVzu
LiVfo+0OT3WHI8+tD3xdd7j1IG/HdqP8Zk9kYNVzapUxzis5tOcqZw2PK9RhkuQm7hVry8Fj64iM
60bnghbpXq1hpNZn+G2E+WpAyXJma4+PpVsntO60kFHXhTURh57K8zwOV7LQ0OmMIvkIpxqIQ7eP
psW8IaHcEQAZsLcJKnrdN1+oJ0Et7KmBMev3njzk1BUR/4eIYsOiZ6wXwNYT5QeC9a5Lmx9niMCa
8tJHDAZAVrb0jpQuhp8Sly/dwW5qY8RNHgKGXnlmN8SPSdhJLHuU/aAKEN3IIjpKxBQ8u6lq91jN
eHY92uexh+VkK+fkagWcHCcXelO/leH47DXNreBJsfS7VvVHPk6H2AUWyTkNNk1wzIbh1ccqS2bi
2mcuVxSUrdnb6GaEWw74GLbQyD/vhHsK7eHU5uml14tdP6DbHmuqNwQH1+032kKaFalxiiyHdk6j
PpWhvZ888TO5GkRlln1zN8bNqfvrFLt/Q48Kpn4AcBfYgsfEjm5e6bzrjsE9cMEtI4yDqt3n3B73
aRK8OMlwHiPGY6b5mrTRjmbtB7CDKAdoiQ2uv95mqL88Q3Ep/w0WldGy2JgdrGM7woUKi67FnRpP
JFzqY9fKi/Cmp9DzH2ZHP3VJ+BYiERd1eOpZtYc0uxuYS0xOO5T9cm6ycMUmxO9mwIae1G84z04S
ddvT8ZpCDmZv4jyzRK6dXAQ7vh9jZdHRQW6FAilX43Ef89+ybFAsjOSbMcMfv7H1oeGa2gugEvxS
AQWZLJzYp41NFlsXKn4ZlORoP7r5IW3TPfoJcx2Kue7h4voHv1i/pgDsV6YJskbkDgChhgti1AzH
1lDnusVxOKWSSYXrK9LnSwNUF/24U8QxkNk6CR0yyHJpLpn9on+YxqzZRG35a8nh75g2F6KjNKyM
PWxdL5g4hP3fobB1bDH8dVzH3fBlx4RSZ/el8g1crk7L/Fl0irbNFplPTvMOsdMD7NjLbS/xHsvB
Z4iT0dFqGn631RSsb+ESzNe4MJgo6ibhhK/796JojHPcsIcoFR67JjorJfdBo2g8c3dVxOKKFfKj
6sDMdKhkghedbokDxTAnsmDnpvAwHAzZPnNYE2xHyn0Isw80jkF5R+ni50y914IJQ+dXn3FLnLJy
rKe5yUkr2hCLHQcuDQKtJcDN2RWs4Sngmp/k4XOb17iK6hruqKqvqV05mO9mklXFn3nSvFlBZO8t
VcttnHvPFKUB7jDblVFnXzY0BBBOGsrR1CqkkZZZNkB0YXeQhRf5fezOZelcbWX+LWEGxEH5EGfQ
jhkSDOumoyOoZVxhthw+yukso/ZM4BH7G761dj/Q475tO034NfIuvNl46Sg9qruP0A+faywVXV5e
8Q88zFXOdFzJBGNVYPyd1fjh8xIS1916RU0NqSbkIqk89cuFR64+nCZwGY6rG/fwhf/wgFLwZLQU
erMkkvG4dQbB+Hn+RPx+VCbEopo2o/U82EQhE7Wz+Ym7CcQrDQ0nQxMuFZDE/Nins5fsAx6Qn9Jn
rwiwU/GwfzWJ85X0THSLRj+1dOCl/fBPWcZj3UnN4+vECPGgFQOGlYwIqoIUJNVIHoC/vGsfQ4nC
IyCkaHND/nu74Nq9uVzH5E6jzv9DU/hJ2gy8kijgUYTEDpp1T3X8eYLytlx/nKB5ywoFn4RCob5H
Wy7yHUKR2o9DY+B8gNLoGeJoKEkpBIcPDhMcPkirNU6wLRkApXnJ2Asx08rvgmMm7WOPHHjnd5qf
PwcVffpeWR70XDNcHZloF8hhnh+wsYRv0Vj9ZBgrw6pH4cheR0Nxh/YPRQctvDaoG0LdaIRL4zAd
NUx8/Od2oVfpwrlEgy72grUaPofxB6S03okU3WGykXgBGr/KXOx8D1nYLXPKedu9HqhcFeExN6dN
MOnX1h8ZH1TPiUWNQ6nobp/b7F4YLJcDVA2w/7zUPh2hqsYW7wFMcTAt9gFtl8L2nD2jo2fD7HZu
1sf7iDMfvq1p0xnms5Ltogf0h1jMD2lS32gyeKVf4pYW6upH+bNNka2uCZrMiKDGpPn9TchCAd8d
PZJwBYeTcEkrLpUDgNu3ALs5B5czKUuNVxePIEpZn40X8J1/Qj4D5RSf9ayutln8mFCgQRrD17MS
dmZopAbjsoEBI1MOg7yX67dHk7rhb59ILy/igGPeah9tfkgzoVd28ZD4yXPM6654VQQrTuOqQ84Z
NTItohspGUAnrw9LBWkaWs++M57SONwZTFiPJvd08qP3jsXJo1ynz+k5G11KFK0Q67Nz0O7862A+
5tFFl3Y8bH8LYkIU5ypN/roueYbazSfsYQJBj9xVZ7Nq9j1qthuQoaHOAkMo5iF+HnOKH0ovP5oJ
kj+oJIvH3DqgTKPXj0yH6PNYKRURERrIpfgR+NCCCk7CD2+jQeinHvZTzSvBCzalLRE0+6UwOALN
GuCTNfvrsswQ+URPP1Q9MP/EACDtNXvDprSA7wZxd/AN7WwdDys3njAKd5S3hCP9dy4LDHUG7zSQ
ZqyGgpFPQZ6SI+/B6MfPwOwYvfomBvPhoUu6LeP/neXQIN4rxrCYnXLzTZfYbNKlf252P7u8q/DK
YZky6AeeslsM+ztezpFhZowbJ0hfkzK4Es94Kp2aP1HgQPkcuRlPFco62MJuHXLycmaZrqfYZG80
pLnxJQD4Gtz2ISkXkK/ANsJu6LnUxhrSiw6mNRbfXJfIj9HCyarrGIA7YhKTpnVUSuxK3leQhtRO
g2TTRLWTdLoYor2WlfkiJ4SSOTqOiX9I/OKAU+AFjyc3DkEzMM2sO8WtCgu92rqAjoM62HUSV6Ya
aORN+oc8nl8T/qBCJ+emXXwohNESB4ljwls6W3eexnXalhstFB2J4/BezrwktEBkShxCobcWJwo9
x1fA4fKlx81AVAgG8sLlimPSKAoYQSbrc7Oks0RUbKeWCZmbi1thWMfUjbAZ+ccxi1YinHaNaRpM
Ch3CoGRUOPYzysrSdD9NhPuzWowkerLH5eGsc4/WH6SoCcdmVmBSXP5mwixu8iViDjuLgdFLGQc7
0apgo/r5IPX0iAu3o/XL6bGNtGdmEn8DP/0sSqw31WgcMk5xJGwFSjySXpzmipLbAPJHa6TbOMZP
GmeKgT100601FBmX/ObFZEV0aEvIcjmi7y/45aYTzjaMfeYVFcqJWc4Tn+f4kqXTS5jGjKCHe1sF
r2LuzyPcSTYpcbY5B0vD+efRRg+cibNeZsmV6riPqYR1KXS/CgvjirbNx8Kxtj4yPuT1VYh3S5Xk
Xzu2s6Z/ZmIO+zW8BGGAD8japb21HyN60bxawuD0jAHLeVyc/cFgiNUyOSlnj0tjqd5UZQKQDbCE
j1H9J6MObxizp54LzdLNcxUOvcH0hwD7l4n/DyHvN1mEnoDfNa/iv4YmtKjENeRdzIL5bga1/Vhl
KPwMNqrFekGjc4EDMGfU2CT+bzqhqdZLdNWt3xg6AH/0OxQgAGzwqnezWe78or3VnssECpIE1yN8
N17/DB/7HbI/1TXmm6N4fyWI43LkpDfHz6IZT06d2Zs8yt3PxuNcFrfzg+3gY6zt5Dx2xVtHY9s6
7lkCZEAq3pJVeIz8pjnPeYi8xhRkpXzqxqxxKbMwVsgKgMptn9hqXf5yFH4WnO7ICvCHCysGtWTT
ljYyMvlV7JbnhmoeXs8RUIVFrIpa1p4+8Uy54N1MFoaZsZjWTBq0TQ1qAnnc4MQCApmVgcvBtTB6
78QV7I8nBgvwhYXKPEoWza7BZQsTyZvFXXJP8eJx73XOPsYxTFqKdXMOa2774pg1KBOdm59zvsdC
xh+MJVEPmxnldlCwg9gNBEvmVmXthzNSrcs6VEAjLdO9104tXbgdEWvLB3I7E6YpwsPgZYcm8986
OOFRgTpvg+Xf9Atq2o7Hu23PdLBYcTs8F6yW3PT7bYRF2O17yhkt6N51+o+v4pkYkDibjnnEWIPl
AUD0c1MXnEza+BhbUQT2jcbVRubmYciDfzq0fEZnM1o4lcG4bb1jXFnXNlCnrsFhGjWUrIZ9ew57
HLxZXsz0z2BUtYejhQAWyRR1Nxp+y2AI9znv+RzmUP6858hmVII9gemKwj/jG0vclwsyQP8zHUVH
1/QpFcGPgwMJ6hSllpHuXgIulTSSapyu5ontfadj3G5GMq3zBEZ076Q/Po68lSJZPC7EijYP0TwN
UDxgcgo6qlaFp25eYe5RXEjmueZvSz+nnbkk/rw7Hq8jM/KAp4sLfp4KBkBzcTJCmoGiOb1aoDb4
b/GiURPrsrQiUVRH3ZPYskvenC54j5LyNkXFDv/P2Y6TXZrXl9nHo1nODpzhFgumFv2rm2Bjj1rL
2zC5LoBYsVz4fCa/pTE1bFPcmNMlLt2W3VG7FLT3gv7n2nqMi5QqepPdB/tswSli7zETPbZmQ4C6
HR9MJ4aBtVwbs8R9pVR3X9vhVcbFo6YPAOYIAkDvgRarGIztDV6UjSz7gE4qRWegRze0St1jkcrb
qJ3fEvN5Ih8FlYzYYhA1HO7+bIchduZeRxuKPNZLU1faNC9NHbJrLsnNIKW12Ao/Xf3Rlcxl3YE5
KNHw+G5wJmlb4AKjv6cs6JzOYl1mI5JyfMc1uRmC9n3MynM5Btl+aClv1P/Kno1jWcbtfxMnOS9m
sNHYvC5VfdHopT4Di7nMVmkKh0KG7ZcbmYfWzLdhWB7oZwcGYml6nEoBtYCK8MpH4TWwZhnY3kBX
cUamxAfsiPVAOEiuipp/XFdL44I3/coat70qs8cZlSrMjT+BC+F0wX3zdGztchm0Rdc4jm+c1F8q
A70B2Zg8rlXcLQaatC49tctzJAhD00mY5/WaRtNvSdT8Dan0biW88L4Hk8W2fohanTVxsNldpHsO
LHEASASLn9FhPsbd4mFJoJLEg9XVTsj/Ajc2LH3AgRrMsMOoIZjVBoTKk3TUvvHLixfPvwXRMqaa
BoOIgPM0NWdB7r6xgvsy3w5MhMMpeVw+y6QJL2MSb6fuLmM6t/BWAhl7KmZ6WnRyq+YJ3IoFfW85
nxSlBSRgYGqAl5TwZH8Lp2bcqaT+zaOSt5DaXc1UlGIonf04i0GTVTJqgcBkn1hTz3XsbH0O+sul
3kqMjbAYU1G5QrP43ly8/yQ04wJBG8+e7M56Mt5xiWz9ltCxxFYkaLg0ZlSbXp2oON0RNHyDK3Kw
zAhnAtlGUpp1B+gTzys0dedxeSCniqA4Z7LSMPfDEP7LG8UcGEUhEc9liOshBcXPR5Mk4V51Nn5i
EkU5ccFh8s9jNu54w/5Wfcz2z82mpDzY803K8zDcrUA94FviQelLi0jYktBGrVSGYo4wOS+JkTwb
gQTPI8OeG7vFkLX2gR5FJpJJyLQhmSQeVeBRuMw2mggaL/d+EtWfymTt8hrjirvlTcNd2JRTm14g
dqcE9OV+9kMcOsE8b+LSep6a6nEA7zrQbeICv7TJHK4RRqEV2PB8MGBZRQpQ1zdYEHHgrR160zdU
trqH3qHtvbVwEOKc/GNN0UNnJkjfdWU+JYBVsFbRGVIB/+fkfgVdS5eEWUUbx2/vFVgsE6Zwd+8R
oX1+WiJZpJeGB5WH66ge0k8sDFhWcSokuCNWru1x92fBdpeloQNV1zgvY4XtefShAlfvHmUN1C1z
vwGugR2IofkGBZ5xmGCYUsfX3HwdI3opxmFL59stQ3fiNSGukV+TGCtXjXhoF9+Nou+9IFtvFtkh
y+qvYrKeYxwQWOaZgy8ieOsvssXwEpcM7lgc706roXv6l8ab0NowMrAWZVO44wPb5/a/lqN8J6oP
0gnozDQN88sfZGhf5vEHMuCqMl9DowOM9DunajM50V1S5MJF+9FKIw4nLQJl/MYisifLQHzffRAB
BFlUKMYfyaqeWlro/W3JSDbniWwFV/noIgjyL1evoAEyiF/ECYYlzPA2jO65rqA2xv2wi9QLtCgo
vXHyWCXyhiOSuX+NK5kgyNiL17ANmd47h+UTwTl3KnjLXKif7jzvFFsf4wculXydQ4rvZgSrk2Dj
Wtv4sddZ4y2UcFQD1Ixd4RtvpDSvGh8U93Nyze4lyoyFncDKZPj8qEgKCFI+H7dQOCSqPypVf62A
iGdjgEQE83wKoXycg6Bmfhl7exnR127TiIsZvQyMHdr4g0zMU6SoS+gpVa7bO5FaBITgABgJKrH7
5I/exa1AO5ZzWu7F3P7JTU/eZ0nbt2eSOeMEXQBnQWu2U3AuUtkbFr1DZTO/b1u/X7Ob/wAx/tMy
sSYRK665a1ObQoOeyuIzJvSrUxVvsvPUys4m1PZOy23jGg8ZsUUJHAo1F/F69KO10Qn0v4hlMlbZ
nv10UxfNrvM8c29HLLKk5IRum50bNRxa+cK8WjRgy9vPILa+wKRuxzik6Ch8yqIhIJI+rVTR791q
2OMQX8O5YWBHos7u74JMSwpET2XNTWiMIQbX5OgS0E3rJ9apqsajgnfIo8CkauAym88PTNXXkpZb
xa9R4DRVdv+BSrxvGppxbD9+TYrxweUWECh6cZa0e3Spouigl43KwPknjXPiD0dJgJFHMoP75oT5
lz2/mxKLW29zs6p3OIlWMeUWiURsjP/ETv63GrNfAg8ryp4pmK3zZSFs3oNiefvo6CQZlV1bzLBe
qmDJmKe8ZMDQO19eusAiE0kmrSBmCBm13NZNRAhbEVJgy93ORXFV5sS4nhJyhZqvcygU0HGsI8WN
I10/vY/BDoiNmX0pG5SkwZl/qpIz2YOzcuOf2DV2WuIizwlgdQOV1FXHsXq6dM14bSLz6JKDlRAI
1gVzeBbfC3csugY6d5tz/h3L4maxACU6fxt4O1aBnz3Gvf1FOVa06lgOyxZeWTbhoaddKOejab81
oK0lX8FFh0tv4ZjlUo3yynrPlxzKBFYIuELNto217dADonH57drevS2PPpLsE6EaesDxZFBotq4a
6y4o15mnGJ0W/ACzcCs1h63wU2pLWrXVwr5bpTjMs2bNokLErGjfqOT01dgzbX79k4tXb9GBkf6m
dc+DsPKWYSVi6HPWZb8NX9qG+LC1CoLiNVbk8QB7oAHws/iuojaN+c9KM1mWrfgdSh6gusIsiqj7
mrlY2vuF3tdLrq44FT0qQRL/jL+cXDtCOOedQGpcCWQ7GNgUa4Np6NRbXzkh2IVPGhfytwsoaWWA
5XYCgDXFKb4mwRvsxjk8pUydRybLkZcyTQmbu0U+Egqk45sfneFtdWz/Cif5dak3PEKlvPgjyfVa
osguCzyAeeLlw0YG+iGjBsVoxwNhXpp/BrWvivZEib29BVGnzaXPy/0ufVIaFb5nP3HQ5HmfLM0R
eZCgXjAuL1/GZD0x72PuAfo+A/cUzhxcGP1mNAQEs/s3LSAVLtcJbmp7AFdH+u54W+0f3xg+wybY
t0vtfdkCpeNgJ7PPPuu2OeOZLo62duQ8jsX0ZrnhBuv2aVFNQ1JFpu64UkR8wJ1JzxR3/8oJ2S9z
TgCKV8TYh1kI66ViEY4dfOzSDR9kGT/NtncH1bZPOpS90aneiaXwpblzwS20ep/I/yH/XpiKnyOO
jgG8YzLMIFRoCTdL7KiD5mCTdh/+4BQ7W1c419ilhqHAZZOZxsZO3K9JTsCgogEmc34NpuoaMe8d
Olo+Td6VoDTVax0UHFxs75DpYc/c0mUoik9L0H8jJ/NVUrtb8IXufIf4Hd7WLQ2CIRA+/jsN3wRm
LFpa1N5TfvMO4nLpd8M+UfW8d5A0SIgovsxh4CgEw2+Sl8yxMZe4889ybETuegzYuMKxAeysnrBy
3KhJ/HGNcB2k5Y9tyCuXRaGKH4o63h032NZJeZdSRzs5DupoJPqWyeQ2TUxY5ED/YgUB3QhPgaIl
WY1Axbmlf/QuqaYMZNTQLm7O8Uqi4uATc1u52vimHIjLlosmMkvcgD2TfsgcXeVs7E69QPqhbcUe
D7KIPwcPXGbaUNNi/LNDeRC6OVpt6YJ/nCM4hOkuWugTqumX+nM6XWFfwcyhqLOrmq9U5sWqmyZ2
Tf1tRcGTYh6yiip6aHP4pTieaI+SmJ/9In6lI6Bbj0QmjQ4B2uo7zKiR8ewxtFmOj4ipzifR4m1k
SRazADZxhUO9GuJPdyFA5cFIGj0B/2mcLVM9xmJ8WV77xMk+ZeTeosDZDl7KLkKazg0BpeQyRFb6
NnKghymJ3jaqPk1v+hpS7ggifbLIVuFQYphsUS998C0AixN6hR2KP7DZf5Y22OX1ahN6wwYuD1a+
Xy5SywWm5kq8U5H7adAxUwuSmUnAK8p9aj+EvJZtRIcGhoHHaPBB6LF3QMae7rFi2aFMNsAyAy22
bc4CYzaJrvRGyOYcsu+KskMu5AHDwBaAqqeK08Luj69u5fSYMPlrbiK4uX3OpaQ5Bl3wG02oOZqH
w6WlTrvWQ5RWr6PZfhqlt3d0yWPtsmMG496MRqrjurdCFEeG1e3aE5W4jNj/oAiTI58gHHC1R99v
S9CCjcYdGeTGJvfUs1XpO/ej5xYSn1kCMkkXAz6vicckI/9fNE63fVWCvHGMEe4fA7aWR5j66QCj
lKSWvTVOhhucqazTB1O2t8KLi6uH8J8IrJKUVK7tmOAEJEACsXa7ymFrLXXDSQ/OQyXiQv7YB0ak
CRvT17pelsmSYJpPN3Wa94/I0K91QfFlWPEuWEG4x/q6B+J6bizryxz9R9OsUes6dJRWkAEe5YvH
pxqTtl6MOw6FV907l34WaW3BX8vwlKLv3WxKe3CxgKhN6q/Ir85el3B/r+vnDokwmGMY9B1bJ96p
xP6nffvfcvRsnejRNnADRi1kNys+mXX/11Kg/GvE+sGJKTKTB7us/aORtzw9xV+/o546KYhcljav
TLuBCfUjpPgMU9OH0THcQMv8tZ3yy4rA9fM2YrBBnTcEA0FulcPgYcEIV53PRrMs6nisfiETkgiG
OAotw74vR6ux9B7cxUIE2oukjLutpbfxI67yNQkLLbKHMgx38dQcEfOHFWU4NDXmIHuzyWKqbtsn
dELgyEu9GEXe2PNWnsB6OUpO8l3HhNDOu9fexbzo9HczUld6eQ/LA6xDG2mUo6Q7sEhRQipsV26y
kNdE9RP4CDPYBEp9DLr9iUXxd9AEEUwPSpWpL+HiAzLGNL0UorsAYCRZRm8MAikGOO69Sc95vbbd
v5bJ+TiT6TcgKn60NngvPYba5iRxqwTgwPngenQUBvwxQEOUkZqldC3omF0508xUJXyxvPLF1wG2
5th70iZ23F6NsJMweYZY4NcOC3E10IZcTzcf+GHiFpj5kpOYijPrMexvET078O/WrtPVrGDhi0YR
Kykg2URGtvfUjOMkewzr4TYnXKUjO37XzkClCjMlECbtG47aVyJM17IZz1mPl8ZzJqRrvMitwwIX
TUejlTEeXCxiRcJ5xUmMNwU1aJV63R98+WDwBwcD6bC3l4aVLrg0nDIiqAjLudFguFtn5GCL7pNn
BRcOBYHMAuYcHkxlaiJp4oZ+/p6HxAAnt6UuOsqvY+9T747dsDBecoywTmUChLAoM9XrqRRPPRao
OLHGbaV8qB4m/1vdk26iFZ0RX4M7b2BCsMQjxTbnRr9JffuODSSCvsaJNupDfaZ4Uh8Cezpbofs9
wcscPCReTeiq5eUcNc7FrLu7OQPNocsBocbjE+L4e91TpWEVuMTGQjHgt519FdUfErBT4iFtBHD+
ofmswZmvpyFhTMGcDkXjQQz+VzjXVyxdgIt88br8qRQO01XuSvzPEW0WgqFa9tAFIephsfg6Tj6f
w2rA/rlyhukwJdYRi0uzSiU4jbm5YnsPaFALN+mc35SVPC7WONtPHpVCieagQMzmHJsWxVXuVBxa
IBM4CDi1V4svmB/pLNv21QQwxNJJfQJ1DhXfn2XaP7xXx2I0bsuIQsHJkBgJwonRpQExtM04GHdZ
cLOXfaD/E1bjs6nnqzdNISQ/KAhZ9WYSMoZmcbWa8GGcEiooWBwqO1+osaS3OT8whgpf2OMPRMNp
aC/++Fi/zHTYIbzeiKBi/kkv5hjAg6Ggi8HJSK/BIsstF1vEkLNW5a1CbKxYo5e1OmoJ79nD99DH
JwfPGfGq7bQ4G6fiRwTZtg/nTZJXN8Mnv1dC4UdK/BMmBYaD2L/nGRK4XL4SEnwvciby4+cIFBEE
mlAah3hujsJVO58jRembx6ErgeaVhCdZKm12rsZ2Wf2aW9W4r24XfOhG/i5rpEYSXFRWRryXDhOT
aDuaKRi5+QJES8KNOIztxyBMnkbpHoYGU3484o2y/WfTjb6joX5pVfxt2oLpO8+TqMND6QzO2g/L
HHgEaIe+7enH6gPGB/CDMlmCTbIfeXwRnEjHi56OrY6gBWmMm4fMz0wWrOJyShgaqZhMd3pXl+Wx
MTk8ZRoYgFTRw3LtdNKo3sbSvJiaEfjSQWVbAS4l8rLkmtllckqcUjgDEASeTF8+FQUXxdg6866x
oKTxJhUwOpWwd8QYibGgEySV988ZoYQu/ybI8l1kBP/mlGu0Gw/HUAbXhG+4HtkrsMu8eF1wKqPk
rSFcX2mB6wtayGg+IGmcJic/2gVTORIEJhMutIzD8u8cJlb9hG3Ei/fhQPRYzccK/7Av9D1wwreR
BYMz9mtfcxAuOBJGkvtqaLz1iybR19/x/GVURH78mCGMvDY6u2ZMN+bc+6EXm//vwa7DiNYbYuGx
+Tx50y5FIgPWwZ8G831ojpSdkbfECUJoOmFrB2pXMXeLh/4yc1DKE0YOmGEUj8eMHGlVJN6QsMzQ
41TdnlVaP8nWf3S9GXCvOC79sMvriBCyz7V4LLQJLHPZFF3+WPkj3iAwpqV1gZp7yanxAkuebRte
KLzjBO90Jh77oXipSR6uAI9S99nJl8qOHpabUDD2O+lRUGC6G0Y6fypwYSMrA1vUWxX5K7Nhojnk
8hbQtJuk0TvsENo8oufO758CfgGQ5C9juyTdYHmu5PIgJUlMkpSWgChMHxOQLMttpGrHn7kavzvO
vf7ymLf6jiBNiwKAmKarOVhnl4aTEyLEj5NZJK78cu95xUfaMJdJxFkNA91g7q3vsMpJfWuhxODc
3RqUJ/RkG+tCb4NMng2fP2MS1jtJUQ1eK2/LNIhApBmcoqkNMeK2z7lgLzS5NngWpACX+mnY8j0m
+rmlFBxh6kt14g0RDZmdxX4auheL2CoojvS5RqpiTeWhqABeNM0zvj1QsQbobOQa0z8vB+iqNU9T
N15aRUuCLYGVEI9dTdD1CzW+psXwpTJs455rVSc3Df4/VvybSCr6gm6RnLfFtYeLJgHJOYHPorYe
zIab+KDldGoKi5stP1fI1hs7QOMs+zIZw9ns9Fsoh32QQjNlB6Arhe/azd1jxQ+9PMiii5+LOWOv
nP/2otiFdoydR+r35YdNef1cbZaouIwKSOiSGhCHoIm+pCRaFWEvDKqSuwa0xBW5r93/ucu4K4hD
O/GHSOPHMZY/2hLbwlHvtkWPtdGq+iGN84TLSTUcy9D7npREFhgoLHb1ecCiJo3+gfPmSbUcYNy5
fsNQsVcLTq3qrqxx/3F0HluS4kAU/SLOwQgE20qfWVne9oZTplt4BAj79XOZ1cyiurISI4Ui3rsP
V8SIW50eL5TlQV8jP73zrQbJTQd81sK0tANNMVGomZF6J/1B9sX2Ze4iX34sqQUmp603i1R/+1wy
XTNAnuR8NC7HqfX0m1bWpvLCsyvco5swFW3qvdtMz10asUhPnCnnVTXhWNFt14Q7r8d/tmiXAy/R
28zd2oeqxDRYobfxVf28TMm56+uPuuk/qrazbqakB/LneC7DaFPdmSXJQWwLxou9ekyd+pkBHD2E
8SPw7Yc8RAUImf6aTOV9auRLD4CFQ7qL8oJ3afCb565Sa9JZ96+IxCEL8cfFqDcjIeWhAoybkZu5
tfHG7mNjP9oE0roLimMEN7Txrfqh86lvAM4hJ69L6PbmSLJOul2E4ERc+uHWDWiK6iKbcI+CkHPi
FB/yRKYB7LZx8Q59Vx2pTQkcpJhp9f2AVooIl+4652TpTfYWIxMgP++POxe3iQeiRWh0BpOhcyTp
bizh+ILW0X/0tOcy+tHUv2Y5pyiSsb6pixswIG0s9z5GFVrA3+wjxsUKRfzipMUGLPC3RLrZ9/EH
9lB0I0xkalFdB9u/9dl6Jga1YZRzL5d7v2NsqGuCJwdqMTRz8PaTp5YFoVvkC2GmJ9ki3p9ZaZkf
EsIozoPtHpg+/4nRjRGfcbBHttF8pEwlWA/5lWe25Eze9rnZDQtq5og1pAeaBY0AnBCQtQq9ig1y
3QYfIARW2tE25d7TrEvV0t6bhZNMOKX/msZ60WF+23h2RXcLIQCzh9ieSJQsAA66MKdwho2VgGlE
iT7xziC7a52bTCbwWyz3YNOzGEtmEIrQBPIOE1SKuSFJOsEiwKLJWlwuuPfmr0qgnbOyVczBn3Tj
OBCZ4HxZnfsw8jYTs/AaOom6plYrb6Tb3yn4TliY/H4voQX5mQv1mBxwBgGFEE8+u5LyY3wOxZsM
5G8VcTympB3yTMP24O7oSQK2Hx/qrL/3/QqRQDtfPLfZ9/1MuDJaPz/ZZUaR1VbD7PCGDtemx7zT
WpLkFof3XTGvYKye0WXaoHmL/q9CRo8FSwv3uW7zZzmO9Pp9OmyiwRHSlwupldBR/19AvdK+HT37
vRlR6ImJdWvo/OpCr+5q5erHNRyKU0XzzrUBtqf02IrI2XcuUT3tiJ00B7i1CRKMWmpuplUjkDyw
GIzbwOs4YiXvdlrdByI5t6X3jZYBIUWPQVjYSp3HpjUHrKRbO5L0zKGn3mUElJMfbYAqQUrEfVya
4KAqYjPpuNe7ClTYw2R74Z3APEADDBXWoS66FYiRlPuh4niBCefZY9nrfPdVGPuLwQlGktzRO89j
0WCO+pwWboiL02FIP8FLRch0NDW8+QUMQ0Tvrcbh3ka7xCW6Ftr/rkn0a9oG90XdPuCF9Hn/0InO
mTmLMnjq+AaDrVlD52PAq5ITDtFLtEckEYUzjA3l7rzJ3Y5RQdPQPq2TQyPcA4qDa4TzWo3TPfS6
R2DCq6K1xp6ATaQktFxhPc4cIKSEENUoc9FUeAoTEnJC/BHwkBDGEXlevfVsuduaxkJgyb0d+Vsr
bZ6pVn5oCn7TWOTNr1abXEHDe56idxsT7SYAIA20Hxxk24f70kq/lV2twRE1w2n1hej/kgBiwWwZ
XMdM7DSe3NLQ20iMd/GQs5dxdivyApPf9BY29cnnRIyFlXgQm1lCS7qOxwsx2PJncXTJ2CL6jpr6
PfbcazAuHyUfUAon35GzSvRcCM6Xai2Zoqugbzgxdupy8QBF7KBjAebaQp0036JUYzaP+LM2MLal
27TYz6lHoY3UvHq6CCn7hesz8ZkuDMk2adG/8H0u5VI8DUX3Ro7rWbYzwTesxZFT/kDxZicOzl6r
LnpoH6CJALINy1PGxOVRCtQy7Rz5lOhw71y+t93piM4/40KMWSXvQX5AYn5sg+oy9wtH2E7TpKbl
SYNQ7NmzPzyElXlpvS0L8NFpWhOjqnS6REv+4ZrY7LwheU7C9NQF02MciMfemy9xjwPLiuiE1g0R
iJNF1EVkIzgJx7vKz0+6HwgTHYm9nmq8brbrKvjaEWqhVSU4g1nCaG0R4Igaab3p1bYQTXLKsuDW
E/1ep9VjF+JHdwf7N16mY6T9P17ENFobzvEIHp7TKXt3icxtXQZoejQv/hjRBi3F12jbJ4todG+S
f526v7OM/Bnt8pD77e1cG6JfmOYzIHhowEVtBJi3a6hDm3KsvfcZ9/PgkghU5gkWYmWfpk7u3ap1
9/UwMyUvp+J2RA89NMGzyvrbpeEUOtfldeVnKl+flro8BnkKZdbLtiu61Mrc58AizMIZAsLFWb9V
7NP8RSSN+u/FLc0PfiK9SZzgp44QMtRARQD37IPYv9cka0WS7lPiBbB74h9RjH9rl1NHF42vJSVX
VNryAGMm2xUR5+A0S3+1HFnih6dAE8uSo2DsIRGhuA6PZhC3VUK1XIkVQ6i+xjrBecxwqR4eae39
ai+2Nnmjv6oJuaVDjpAKVP7ajpoTGhNCYjG5Ur6ip6bd3VjKHHYKTXV/WPueYf2eiuDk+wyfQqGO
SMrjdUL5NHIRG3c4Cq8/t1FsbYlaQjriAZrU7QfesNcBVwqoPw3Rzl6OLqSF1TW5bWw8hZsIwEVl
2DYjk71XhbgWXeqBSNBQhazq4nO5MUJegjbAkzaH39FiDp6G6KRmDqoJoM3WaR99ilU0OTlS8o7F
TEXvdRqq59TVv33sX+Vo/hgt7t2SjlMJoGlf9/P/F8ZXKEvMnH4spvkx+JosOZzGaPhD2OHJ6eY7
NoIty8kh5wqasgDQgM79roaaJAA+f3iVfCjHAj9i2QMGc3/ilKy5cLzUKSOmsrkXJZRU7d8tvvh1
LBi7cWouwRoTW9a/yP9xOen62JeU0CR6XRxHMj2r2zflkYlN0NPexTgyVfIncBcASo3/J7JpWsNE
2o81wR3ASB+89UcilJZz/rfDvIMfFnhhMybjrmjHtyValf/tdEZPunGm4TWT5rQgSk/KGj3JtGkz
Ik6QdFABlSylg1zGnTtnzyANvZuWTis9U1qlCepyGck1BDzczC0IJpuXe6BdruvHaeyf1h8AtvWC
losYAhSXjCO3FYtrHDa7PguOydA/L5E6yyjZMZOJt4mBXJolDjVUSoYfsiuGNo317uUzqFcI00gG
RLIOPPFVoJs7KJRbouqgMfkIwDFY0jMb1At7BZhEoSR6rRSlNbJCz9mLoKrFrgktOycQb9bxzvJn
GP2ZQ2yaXzjpQeGEst5JTMj8TyRIZYlQNy9zcDRwsy2xY/FM6xfHSBPfYxXk3DrEiawIjysypWkF
2VF230t77RugQ0+TC0jH9dhLhK36zZHOeFzPOPMtGHJjoJ+7OhXlrUTCgkpSpUtj84KR94Yzv9Vk
jzFSl9i5Rd5FCRubkEw4htxMW7w7tLFY+JscDc3i5lub1LgCb7iq9TUe3ajeth0H2a1llehPGolP
dxsPU9afmzSw06/G1YVcsRw+g4NczSZ6igsu4m+vAijKuDtW23IcVxaR8blWq3goqmjabItizMyd
mkP0qyLlvMboXWTyNg6n5hXWrhA/InFy/8u3Ez1f3NiP8e7roZKkACkYf8SseauUsenyaeMg1UTO
O05uDtokH3HRjMwvX4j28tk7nAEBkxojKc8A8KVFMF5gh8fMVYNDB78t1TwDp+35dllqT4gH4IdP
x8qpeaI5jofdYxw3XvwZVi20L7pBPYJazZC6JUsX6Rt6HiaRPCFExRS0H1rNylTlFd7Uyhoa9lPQ
O/kNjApS2fPKgku1kwGNwb91UkXTNgg84ewHpamwIyyP4tlgWK5obncRZr+2AHN6mJ00JM+4VhVN
SiQO+c+grBJNQ+T2CBCBSsgmustzi0sUFIlt0UWGLQaDrPNDWp+FMa/S7vzxrtXWFN0yIU15tIcm
d5aNH/ItVzSuseLPTnU8GV9zyPC02TQNyfU/KQXIzcibmLRKNtnOpKaDTRNyLwaNy6KzWELyoliz
dsvcwvs8+yAWHnSBi+xHQ6FnnKxmZ9VCRb69OJjnAlWxI0zoYUy+wgRL+68bx8g4NipfH7aDDAGV
wUViTIkbYeomBbrC8vnIFPx6S6bAZrZoMTJ2K8fA+nG9wfFvW0QgenyGdylnvU6WPUyywiXY/XXp
K9/FFDFLe/gYetb3d9OJAGNUl1uErHaKC4TVbbJHy90WjiCGZ9N01HYYWNx6sfmqGb54i6em1u5L
MDume1rCIWonJIXB1N3hhbXUq10DuTnyDk/AkBVEmhjFJBPHyd+WHpcaHFfpUMBTQiVykTfe2C6o
NPFoVSzQYQ0UZSQLptHRnxQj8oLJOhnjexziVftmytpBc2Ccdm6epIrc8EuYvjVUkoTBIfNZbCdb
6W6JXXd/spa2w/e09B1RCy4757j33ap3Z0bLyM9+FJa28M1JdJl9UNA74wPS9SaOzxTqeEpVIjuG
Y6NxC4t/MiFg7W56P1YRtDgjmG9Oad5W0V6mkT08z77ncnRmtZpFu4vDuJzQadAvT4h8QJ2R0/hN
SRo/9SPk0p4jS4N1ng4y/7wHnmh3OVy1VsU1c/6piobXPp6Eecwremce1RY5iCT5mckVEc6aWpC0
mFoD3rWbLFlK+u1moC2Wk/po5y6Za54LVGSLciNZnZisNQrCsI/+b9gWCJbBnDV5UmIH7JjwviF1
9MbH0Z39lauMmC6kY+5YHr1h6FqV9RFOTh8fYlLs1zs+Vt6UnzOL70L6ia4HSFUsISuTBsRWZ/kP
RkZKo4dDXQupzu267j2xwbnh3AWLKX9KFdgjRgXle+RnKTvr0j1nOlZ+0nGrEaiL3cwx7YuoBOeB
KGRw2pEYmsxLHevUFQ42kV3YNzDKIenRNTrSr0i6bp1mm4ZmYxZK5Nb+jCHWJEJ0PyYf4+rB2INE
UebaYkJCW/q4pqMNi46pXnTmz9UTcVf53JzqTjc0n+eVMjULu6MNo6Kquq/o4AAWnJpeBheDiRaT
bxg6IaanOBIMV2+cLliClrCFUBi4nrUNNRL9XkYjxBI9/NN9K/JkPZc66ZpLzRlR43PwWjeIS6zU
IC0Jk2EQPzs74dBsl6wHGah4IIeDOTDCY/YeeEMcMw+26BSvnehsko/4rWyoKlORKNIEG5PPw6Hj
eMr2uNi1MP4NvHCPGrdhW1knj5nETX7jtK7lg7zUSReWW6Mc20bp1czwXY6aaFx/3udzLH19N0pV
cLgeSt9XejP19qybbYOyYZwPVjpG/d8JS4OkX4+9LJuf7WlCiXPxhgAY9YOV1G3RXGJPqrrddwUN
oGve2thzDh3JVP4/2GK271zQkI0poOnQ8kV5bRw/9AmGmQAW7Y1bpqGzW5ygqmjPJxBn1mRcVxWq
eWiaeIYDvo+wl1UDurUAnj8KybGnJ0dxsBj+ZkpAzVmqDz2YQhBOM/vbAmgs7zCmT+HTZGmUruBz
KCGYnFhjH3sHxxcJJ2oXee2QPg6k5fDOLat9dHCwj5aDij3UdZnsrLw/uKztiiZglIUU7xCukNbe
MPJOMgwECJfneju4XZv8S8SoEhogXappZ5UK0xVttKopXbnBwKqsng7MkHZM4NraYyjUdhNgvh3T
z1w9dH1RofSsXVuPxTZorLry0TsWPOK5RfoKZPthJH0VFUUJ2zaiIBCHsibUJyVCtLH1HdCpNN3B
Le84JJA1CzQ8ixxv+ppM0vbfORzRNS0loP6CB5AuBkS+nJOs+yhlrZa/uKHiNXepSyYrPCAMYKwO
NAqTpGYUjT/yn+2GXXWS44xVeesFUD9qVrBKW+9TXZEgQ7ekqGHQRxrbVWSBrXb2RYcP+zyoxW8x
X1hwnZdGKf/HiQjJ2YFxCAF2CfJCpiBUUBx4vnWVPqS2X9rvuBVmTJBM7Bf3KXErb5anLs4gZmBU
c/qWaOEJ4/V0sPAr6kPbm5p4eQo+w1LsD7Ws75FVJvEfFhIQPgQpFl307TEfxDQk5/Rva6zBYPDk
FfeXS8D0ow1/sSHEjMQgspI1g9K4iGFcFTLSyVuq+x6YUhUE4UiWYqDsET2GJbIuwa47dxjXmr5o
08cmTtLl2wSNCJcDpiNHSExeDm7yLYzlhDGFG2tP3KNTT4thRwVXI0kFae4SO5skY0+HoAPUSDy4
jrEy9H6HMLqlyWWOtmL6ZZ3iqayRcyRDY+J/KYIB6d4MLIbA3+iQeQk98TAe97rpjZeeVKt9ORyp
BzzL3gjI5eZapUxRtqaBgVScMMd28sGFxjt8NnYjybPNUzW+WTZMOpKE3XFIyp3XSYliPmqG8DWu
gJj+yVKh2JFwzynif3UpQQvRFq9rNm6wPX34E42OyhEaRrRUqb2goTIzxh3ESkY6aiNoL5fx/1ag
oM5kee9js6zfs9YxjqB/sfZ9N+nsSELXJOVFAh5ryXuL0gNXiIo2/IfhM5LCOWSBQDFmERMWjYwJ
Odv0tj09T/BCWf11XMXZM0FPk9QMree+Y8A+TZ1dkBvlebkP0Z4uzbxd4qRE2kUGDmE5ltPx/AFM
KxKsWCFdkbehkGqE0qRF7z0Sd8Hc0uLg/ZsgkwAOaWKA0s6mL2ZuwAEIWzuQpMTqTGzYPNWiv+Uo
5A53qSGgO8HIGzf9Zxj4C7YjEo+Bo9+0NU589yZMysIGMTsNDcTNOZ4Q71KEcXNi/kY6Oq4JC1o2
xVjM3bCLvLwVhs0wjH3kZnRO7U+P3jXxlkNPtQ7mUdkxdrgeYySDTga9BgHYyD3OvQMFrBj+Zvzk
ONAk58p/Ll7T7T1EqKDUiY10Pn1mIC1nvCaKmMpMOODFm+VITpAbJ/ZzBNkJCBYYQj2WxZDVMMo1
1tcCzgNk2b7WZXzHs9MUxYbE8JjhVzDNZfU3o3sJzILShJ7T4NoeUuIlnVxNk2aOHM6qEzJP3rI5
q1bmDw7jMCU3uHWX8jyXS2jOoQfk60HATcHXpEpERXeJNYOpGb3FxuKeceqfDafFWvvNyUGpD09S
uBR7+Ggtd3DPfdDo1fM+CRrt4GXKCnJPYqpy9SYFM7YLtzA8hluuxBh8sV8pQortuRT9tVgCgX0p
rvIZGWgm4jkdAEJl0NZQQXC66cDVFWD10ljpv0FnxdzD3llT/ERZ1YqJG547/E1pOK+WxjSN6uZG
p11VOBR4lEXBZQLV02QXN+cJ5ynzmKzi565QY32rEJYQ2UoiCZpvLu844I2gJ5ufE6UWEDkCnyac
BSbxJu63neNy0tjzbXitWEII1Q12/Gl2flc0ufbCYz3gWH0NsbFjCG1M6Hh/5jywqfE6mTkQQafM
TejjVCObhaOx4W6yLp7vFYyepAPF1iIQv2loYHDOLBIi5sIwopFyLFuLrv9NiLJizUd3QTC/jhxc
F/oAkPGiGobVrCyflAhC0mjndAiQ59uqJusL5kQXI7JETV5V5hHwSEjuhMPcoEIcvVQquoggy5LD
3Ilw/qtDudIjFHka0TFPdRaiZlZTltfnILYD+xp0LdCoDb3KMQNaxqS4jG/KrhysXyzcNi9gnWSC
MB5OPzUol5jICRzgWYbm+Waok9FDtu3x8ZgmoDnegVKnpAwSzrwPmRri6jGh8TV94bRfj0rxGNhE
L8q0XmaOCiSYht8EVAzmkXmKbohvLeey2Ko2Ret4w43Is4nZV1FFv4Nb9livGNK4JRzkgbbRg2Zr
8uTarenVXz02qfiYBlAWM1b3YZw/0bHG4WvuL0aicNB2UAZcdtUE9yQIT/JzrtJuBgrDqaEVn6zA
MdwCznhe0NPMKlUXAYSMGLL43gDq9kYSADn95EHOcfdKwM+ikQfPMhr/+lVJ6BpUwkz9FGOcUqCF
fpxL/Ux4RCJ+h1g0BYkc1sABP1Shbd9HnQwHC9JkqMh/Z9nUrc2UAEk/PKXcH1aNCyiZ1Q5OjABt
owWVkaQo60EeGNtbOooXq2MzRnlGsvaN9As7o0HoB1OZbIwzl9QAibQbhG+FzXL9nHEGzrmce+Zt
5IqEEdHqMWJl5dFAf23dPh2BsftA9z8sgWBgxFxemEYdassp6nsRZ5l+bNtibg6JnXTQXeoBvhUV
n6hBa89oCa6lbjusKRNyatyBOV7H5qdh887usHdrm6qybpz5QbhBxjCCLmHXkt5JegeKmwIVDOGx
rhbqkUlM4P+zlOlTSS5UyDkNvVg1js2udkQw6a0yOEpolHVWSfY442/G51tbu3plZ44F4vCyL+zk
YlTiJhiCE9yfZAiOL0HOCXmDJjOvDpAayXNZFtlHmymtqVvpYOn01ouk5538KsHvSkCR1W8y0jYo
NmjLkBgw0frBV1Ckv0UL5VIT9uARz1wVV8ctvfPMmPmKsR6+dpBT33t5UNxSXQYPTQoLwGHTW2+r
X9M9NW1wlcKAuV4kcbU33tRWD30J01Urjhx4b3D5NWGBIwXXHAANI4ppnzoTO2rjz/dCVN7aYKTZ
2AkoMHYQd6durRO2CY2T+0YnJF5Id+I2mLOJ8SVwAlu2eV0TqauF8UhlZlE5qcIt/iV+muy9CPZs
GxtzF4wxbxvHiuanYwZwGGgUfBUdQ3LYtJKRk4ulvdjZTRjdFf9bwqoyeBwCZzqXTRl8dyPn6Fox
peC4k2yB5KBX71P7tgVAeg2duv1yMSrQSSqGIeZlcHEHMlumBz3SBYmSGrBqm3afI92yl4Xu4A4M
UXHikNtAiO8zs0WqWDwKxHAwOvEDHcqseK3bOd77/mROHths2E0lqlgG9/dJx0GWiKHkiLyIKbKN
XY7cbftWsLjQICu8PYX6tEuzxVx11mHgnUPmZEnTvQHJ8h5EgxooHpxsgyALp9NgaRJtRQsDC3bM
2mP+ay1leZiXYUJ0WhK7ICdlPfHPBP2HNVQhvyY5IgZbfKQlKhg5wh9CtXfqIrCauM1DwincIbtt
TI1PPGJwxcJBROyyJnwqpFMg+xlFYyf1/ndw9lS1te9uQbLuRC05q9bY2D5RJ1+SJcGeJac/iR8+
DS1Hl0RwLgY9LNNL6pXHGLwig1qce/VLDUhhlW8PdnvFhPxZFwSDFWF1WuerfVMQTOzDN4QcN1HS
x8SBpnF+jGlD9hkoEzwdQDC4vYxd8krfSyKleyfgbBoaGgTzbaoYeFoDfPKWZEWgA/H8mPo4zEC7
hgnfQXcHMSxoD/m8KV6ACDrBr9Ms+AMZNgMu7EWApc7alv18FVhelpTcY/ZgJMIHjjxP9gw7oo2s
gz8LQEHjNoubf22F2TAmxYMIEdx6+fIi0uiwJsG7GcFjgoQ9nw6QSUZEx5xskvzWJO7O5PrIqv7s
MK+BL0Isk2FaPu6k5e4oeNfo7PHq2PVD3k7bnJdktv+my1dSIlgDI0Je9TZxqp3b5K8V8zRU0TPZ
yS6cTO/oR9Uh5s7S8NvX7q+K0Xc69tatmeIXoCg12sjlk/V4W6btnexRWjRAwmsSWFbDmO2ERw65
HKNlP+OIx5en38eRmplgd0w0CAqm9kHY+KCQ9m2lKY4ziHtgUit0zvWeoVIRp7hk7xZhxBzoNmy+
B5ISDq2DBKBZxUb6u3b/jIm/y9rwlJP5ZLvESk2LzUsZTb+DlOXGdP6Vh/GaBiMBq+6tYxNltCwH
1sFbb4ouruXcrZpPVbCTQJu5SIMfxyVJ3YT4rqoleCdD97PtSGoGUxHPkAC893pOj2IyBwOHuuyz
A+pZKg3/xQPrX4/um6OqV9Zf0MQNQS7zB8bxUxzZu8GTKCl5lGmxoVpDLm3BlIJdMMLRctS4Weil
9cL9qPv8pYzCl/UHV7lvWEroQB7G+pzDkDjSoaaT9EWcx1aXX2R9Hi1gyiXUEsWsEl/AzfoeB559
oyMEELJ/WvKvzHLPcC4Pupx+aVAeIQI+9vXrEto7U46XpEpPMSNswrrj0N8G8XyZmG5NgfcRrepP
p5I3gyIgKwqo8AeLUUD7ac/RFavsJXX0T6tHRIP+GpZxG2i+TMAPT4lLUl7CpGs5Vgupn+RWF3ZJ
bhDMvJF75oy/AU4CTYxRUVI8ooL1cqzZhrwMnwRRDNc45dNj6ZeIKKevei5Y8IZN20wHFGQPKR5W
D8gDT6Mm28dpP4b1qrMAgZwDxV/Tf3AYMefx2aREK+bZW4WMwe+me5qGT7bt30VluOsaa+fPRHwj
iKSHszGZPqwiAg/whx3098jSvgibIQlQHjTv2oRcMKFLV1SsaKW8TXmpVqQD7HP0sdE1pOssvO8V
NCS8aIuWehu1GdPQ9k5h5k29GtI/ksnq1+bcGuX+owNdPkhDZLRmO3DVsvqbmPiL6vFrMLmgU3gb
tMWmhU3UyPmssvSQkJCxSj+hPF7pa970gXXwfBB6NVx0tHA6DQ/rgjGxfDf5P6/rcCgLFhW07jwr
NDqYcDT5S+s2V59MHsv2jzTGtuvS3JDQTb90Nv39DIfVS4O9PTgAqKstb+q5bur/n68U5gjTsY/1
u/fI61ZACkBLsqpZG1kd3DjYtHX64oA+tyfWScyKzuqk5S1dr3k2NbfU4vBho5NM/Sf6RSePZYHz
ApLL+Vo5wUp43KLb56zk7JDJbPEPnegbH1tl/RlVtM005ifWPnDpL7GfYWWxNz35vo6rzw6npYgB
Fois/hsV4iVMnfcF+yl/5Ep+4mbPN1Q5J9bLXUEeEVa/M9d7L62cgF/Q7KF/YC6IXF+Ch5uYYzCy
LTkbcavADz8Fk4duwTkqqUDl4pHg9xkWOTIAL77tAk4kvJRZ5HpPZhAU6+1tGOi6KxI5Y9YhfpgS
n4Lwe8ES02Cd0YwQ+A0vQTo8ij55buzwtlIw8xnxUz7cDOHIqDo+LBarzcQUF6gLTqaTPUbb9f/D
ITvbLCRdoPe42TtJIGHibXLB8R91RjjBNcILhxAFrUO18aw3eAd3sgkP65q2rlm5DiFnoYxlC6cY
4NOjdynHXctpIw+XlSjzWcZmWyA/LHg/3R6MJcvHultZ9fdaP+QGmtdYtWfleMcG7+Z6rT0PNGQG
CXF06ydHthhaMvvg0Cu96QXO6oZNTTWIb9xUo/4c/Rc6K/uhD65DN+/lAoG6yXr6JI7YDmnM7jfr
5NiY/jXjy4TFvPNL7pZlPYVksi9eeRCRey3BbfvA8l15R9NpW1FbpNC1/RDdLFrgHlyHlZUHh5Dh
te4oy3RDOxQwqHsY5+pSdf5mfeFma8YumdDzyxLFgWQOJB376E5o77AqEqq8u4ZjjFsLHzm78jTM
p3Goz+g63yz3O6Zu7lqHDRWrU00jB/thMMznFW5Qj/iHm4LBKau1x0PTTiUZ70iz+GwqZBZhhKZj
EX35BCrcDNxY8maujJAY9VwDCtYoGfY6EJd1dzFpv8oF8E8xNjDo3NEXVlbwOM8CfVN6ErP4qFv1
WOBPXThNpEN5XiQ1CsaDi410PmsRr68frWL1wfD06CRJSTsq+yzs6LDuKhPmAzfrbk29ruTNzk/+
WEV2dXnJV7o3Xdjt6l9av9v63JO9dwizZyZG+4CHs/L7l/UKM7u5emK5p94/dJX1JzNk4pYw97uw
fkpU9LSakNdHl5HUTUeughOR8yf1fl1Na1Z4WNd3EgjH+s2SJUw3TcFAq3FOBQEeIp/+IDfidTFs
avRiRgBcJahUhyWpst8wpd2TIrzPO4ySaOJtqJFWBUHam5+NmXEgVddGQ1yMc2efY3+xeywLWPYY
m/S7AliQ15FLTuTa6uObfISnVJE+OJ5RDrsOSZcsolMdDo9AgvajItojhP+p/W2DqnGtaGMRHO2E
MzlmKGdptqsfyU9wRNr6dskIXa6L88zltwI6zJQLI504BBakG2OcIuMgTJMIfpy5DUcaz+t9SczA
6ZCrvv46B6XOPGAW9pPoXOrhuQuJ+qCMsnzAl3H9rSl0204+pmn6vK4O66bpe9FDy1XTiEjowjx0
g7c143COqDgGxij0ABGEhGeinCmg8ldg3ScimKGzL1u/9/aTG4MIhClFKMI0uZdy5aQgyUdOsJ/x
2fsc6JC8svS1u5T7rePizF14yFZIv/u7bsGgJY6ro5F4zf9r7bmpbpsBLgMrLpOxm2KC4biW25jo
Yrb1pTSfgu2p7dNrXyJ34pGCWgirciVP5AdZ9qDzs1NW5hcLOX9DxeZ73+S7QwgN7lpEUVlRX3X1
2ZsYk4bk3EtiDzHr+zJZPpsw3s+sm1HZ7WxaOWu5s66bOlsx3sAN2NbJr4O4gW5+CO+GnDI58jbN
Mh+ixHpu8+waLCkBRyRztTIDukdgOJaqgnUpnrzLzBY24TNcjRlSZWcSos5eOJ7TcW3kKOahtH9R
MdwVa31H1OFa/ojIXNabvBog03w6QFzbKHq560JZlM1jm44f8RLtUP6f2XLIsnS/BogIfTjc1bF3
WvdlUxTviA1WigRTl+e1LoEi8q+lh9qPFJpzBy2yerWp+4X1VoRckwSCuy9gCw9v60KmQcIMhlkG
vxHs1XqDAxPdrisLo9czrZm/Nto4tAz7dS/FfkR8CsnYnHCQfN6WyfA1BO54kGBV+qL4tFYCzX+c
nceO41i2rl+l0eNLXHpzcPoOJIW8QuFNTojIyEh67/n059t5Jlm8SQnIQaMagSpSJPdee5nfsEqZ
1e5EiWEn2bqPamDLFuBDxJO1tGcaDMyGgrNi85YRxBcEorCKxGAFjbfMQ0YvZ7iCvBB1uu2m+zyD
Tytrp5qUgPEkWt/BD71VyKAqOpHjhljgkUSiA7W2Gm1fNgJtD3QcOb57EfybDLdW/ilKy8YbDxnY
TBSFf22XAPNoJFgPYlszbd4xIwWDpEJ0LPVHl+O9rAfMeZwbkbEPiC0pRBmx3+lK3SmwiheVw6mm
JZCJ3GrtFfW6hVFJ73LVVPaxtU8l1ZTgXXolLW382swCiH4UfbdR7dStbKOgHqpYOFL0t7FpPPaj
uSvYv4mMGcmYrO1Wu/FNYy0KPn3ol8wZmL5Eh5KplE1txwhyx+DiIEEC1FNA1HFK/9lbO0FxlhA7
ECdajRhywwNbya1IA0PWaQgC0CRjjBuqVsxfVxzLy5yQr0TBT4aja3HwitVihSgj8lVrcJJijQbV
i5HUN4lBielb6J5rK3E9lTrCpEoqCtie7FGQ7ceod0+Av9nf6daxWppk+taEjshA72jhseTETwUq
UmIpMOh4FeEiYvdb8n0mmm1uvUbJXWQ/bdmuJUWBNY2VC+AxTGtq+5Tj9JIV1SdWpyQ1xiZAFMdv
xgM7ZlPRDy0AilsurRPCBznBOvX7WyGmkJJyxVK8lQ0DjLp2I/49zHxXHvwA2QSNmJzFluAmcq3u
1aQgFUdsgc0FF/sc+RJq5+HSZIidQrUVxrNItuBAlkksHJOzbHwm/1bi7g5lZUq8dKXlIXNJf2Vi
JEfvDJtiIUwj9K18AQzRe+tZxLUkcLasZRaC7SrfqrS7S2rjZIQgaLKTSHPFMcqgFXovcpjiTZMd
jmjMQaKiAXPIooGnsDTWpDt8hx6zt304UQnvksUhHpdzfGd09i2tOgQ4VQwTxZeOvzoaL7FCxC4f
srS7kUblKDv3ShpsyAhZfpgYIQv5K0mpehPf20+NlF8qb0XsbGrzYVTCG5H1S4TEnBWYl91LSRWB
8dgWF8+NrzpPmMfwq1X2JkchL1nEZZXCA0MMUdSY1fAuikwpGR7FpcSmE5mRS8qS0lsT6RQZYBQg
mlZYKgOJ6pYiZV2GHcNal8FG7O0TWj6lnZwZv0LCslZy9AGQfs/BFFD0SpZ+ADByEuWRo2LbayYr
TYjHAkweR+VLp4oPaUPqUrXkrThxuhXhVRnLE/49hEan3HFA7wPOWlT0GeqWGxuvoaSS33Qo1g5R
0EH+xWdmvTBopxkIWOWpw/xoVD9NZ3wIwfVYJYOP7OSr0p2P3mJgFA8Jhy3DoZ34DoxXv0WugVOP
v+/V8N1CkyMGcshAeuOSJQqmOavOPBGFbgYveRM9B4pnX3EOcugeRUAQIVi2DHqP+Z3hhnisEPIK
kXW445pOQoxeoWgwMIzYwJzZIhW1C73hTcP0jZHRGfmxB1GA5TE1K9+FJGGtqgWNqeisOylwKZta
oV90yfBaq+DLaWn0yXj2k/Y7zr+bugP051vJQXcy8jBjn2rSoeC8dYpi5Y/Bq8imAMAg5VMnv6pj
cLaicjehPyyyoN00WXKPvfADfzd5X3SjnbY9dvymhvuBBXrQnGJt0xFhTSBVuI1iVBKhGyC8hzjD
6H6GglrOBq1KklIS7jKJIubRRnJvMR8pDEU++oazBbrDoMs/yYF3aur0O/2orVn8b5vCJUgKMpjo
CVaj/WVSUeRyTRYdn0nUv9Te3Ss2A/aAFN+pqrs8L5Ql8IB9VI53idoqKxFvM7v5VLzgBNJlr6F7
4DrWo5k1+8oF/4Qc6yakB0FvcaUl0lm0FkUCGLfJlqkN0hw9bTXXRU9aLbxbTL0/bRcoAJBegmr1
UvjMcuqKsaTca2fRqVEqYyXSKUi1OKxoHIXJdlQycHwQizVHg5xQIG8eHlx6mYzCk5uB4DFkKtP3
6BsDoL1tNw+Mlha2rN0XjsSpXv1K2BrUikvLexGxUJXLVyeD503nqaMI9NGzEQmIrxnnxs1/iDK8
47xkVHOn1s0tqnk4t7HPkzi7wfhlBd50X0WACGwp1Rgl1a8iPdZi9czs/UjwOPVd+COV/DMKG0du
t6FT9M7wcmXSQkCk6IdF9aWr3bfU8DHRlfWfQ1jd2+zjVFPrLWRSvA+xoIUvc6zl5DXt4H0a1raI
hrNRDJwmuHg7BuvQjX+9NMB+ByU3dg6+p3JwMCzrvgrNgxS1z4A7T0xkPzqkd3/V3B0ENEzNOC5E
MvDroEYXFHv6O7nODwgyDWsco55RJnwxwR8uG3V8oMu4iiQNKl10UEosNunMq9TQNVBF0f7QNB9H
z3jbUtAKKdiIlLupEYmXRBOKk8oPu0+lxn9O9POI/8gmRA69vNwAiT7IB8eDqWMBr1lohgGT130I
cvixNflPWACalRDDTYy1ong3VQ4Exua/AdJ7V1XDE4ZorBoSVavPwnvJgc+DgsapbIT8iaF/BpK+
rRoXHqYjLaAgHrM0Pbp9+Na1KCDVzBR0m8tmPl5R2oEUfwdl6FcwMaHdi01oFsGzqKjiTn3wWC1J
gb8Fc+q7uumeEAc2IQtUt6KnBB2LHgGlqaiNgMYyV5EfkJdjtyQj/XWOAMNE8c/mXM6b9IsC4rtU
YrmUpd/aIdyitIcKb8Hw0kGgD2r7oTO1Y0kwa9TKWuTQSBHlzDde3X5JZvUcOPXRNbVbg1ZQZzvr
gZrOirV7mHkb8KQ3YuVkFqLPemWdNHmwbrpM+ZGZEbCUclU7iYpz6njWaCN2vsdkrliL2gZl9/fA
aLETp3DV9egj7ZuVRauzax1qQn3vazlgygRRFAWdbLIRHfSiIkzMFRUGJSojaF5hdz4Er72pKvhy
p69FCPQIAMJ3sGCHquLz2lGI31CbvNmxdICj89J5OIeZEkpPRtVthDEDikbagwvmSCmD5x5s4MLr
6JLgSgKrp6nDZeHDrUyyyqVWdLAaVsKv0Ylf47R7TwxT9DQQqa2YLiOmHFAd6V+2jgmg1GPEE2Q/
UgOcPIiGZxOPFbdv4TiB71gEQAZgzEGzSKtjNTBsAy+HlGORvQ9mBfQ6ecnMEmBSxxAzlVWgpwW+
bqMfY7NpM50XMd4ynWfTKMNtEYyQr0EbMfIwZVE5G86XlcM08W2IOtXwoVFTAXY2mG7IN1Y7rtVB
f7CU6k30w0RSrAPKJaNvjzqSsVLaroDP7Qcczywn2vQcZoycaRZRDosWc1+khDaWhYVFtaLvUMhG
N7rmqhZgm1hFYC31XtH+3XiGPKwCI3krm/jFbHHbxe0AWj3AFbNEaYX4idnFhv+9hb6zKUuEMCOO
RImZgod4mA1FBkoNs/QILCPDYLtCJJwGEXUYvx1Hz+QpU7TNYNlPTkvn2YEzqyTotFjqvYbOORjP
LZ47dC4TXntF3ZL60ORilAUtTOvisYZj1ezBiLgrNS0A0EU1JYO/wRod3yEcc5jwJ0+AZzYKRwXN
BO7rr2yGb01KGpWFx8HK71T8e2oMCaLWQF0JtvRIg50aJtMY7bmcxWp8FMd90HVnrE2sBYj2Xct/
4GhaeiNl4NNpFydQ0dbiXPVcNJHC2unWIs0SHTG4GTvwC0dPkjZ9RkexdxKkYv1dZ7fsimgrx/1W
I7UWd2T1YZVlRHcV6XQmDVADnX1Dj8P10s9YM0+e3m91o30BQPbRJyjzOwmAY1KQxvFOHsxowY/1
F94I9zuRqbFNiwgvhk7IguEsvk1wQnM7oHNC16mFLrOsDKatgvjO6nnFieZuCFt/lZn5RvyHSqK+
h8hv7VLZ3jsoWdCJD88eGbdrk7baJqoGNKdCk9KGVjbeisWyzQVtkWiEWk6xtCulPKKM/NKUTrNJ
ET6DPe4fsLeIF3gkvQWKm3AAMpmt4ATSS0CAvFiHVZMCBgvzozKU3hZQZvFAYRBuksAnS2v8U6Pl
+0oOfhKXTNFBrh7swLypWqXd+nFi7RW9eqkRj0aNRNpbMcZuqhXcpl7wpbTm4yhLyEjAFRfKjNjn
vKduHqOAWBxbSUVOvrJwb2Qnn+g+rn2ruJUq/15IjpR2/I5vwDYouocYCQ5MBs+F7n5kKhUxJlcg
qF35JbK1pyHGSLDpLcowBVcRsQ9DNUN8Ztxitwkox0KFCDGAZS+jmEo+84Q9O6YKlLdyPd53hnNH
IkFHWNd/jIVQDmjShzJoviq/2zQj4saBYWur2Bm7OzFLLj362QZdhIZPgghA2ZoffM/3uEG8NkIo
jIIXz3fpg8J4bZsVLouk/mt9cO+K0T+GQXFPUNopeXXXMOkS/VuLeZAvx+kGC4JbSR0ZCaoxRuXh
mTMVYdoe1dqaDqKi3g91/QnzAeET7Usu/GMVIsuoBRpTXi1egdIDcWMTavxR3WKhzvHB6Aanjkfa
bogz4qsUQV3ubWQxaVBsJeysh2rYQwdZipJMrJS2HdauV5K+4ICrxDDgBwqFwZcfcwnZAoNqT4xF
wPekCwyQ7hNG47A1ngcPwjeHfdgxS0yiuNhWQgi/ScHnqZ23Tlr/FKnRTVI272kaf/LLHkuTNARP
k1vVkJEOrldVXfwMQ5yV6BwofbRDP/sctRoOVjl5RqQA1RtSS9sUEhhnKdvJQ/+ALgD4fx7VwAfY
LfYG/+yF+1GpbqDdUIq2236kzcYm1jvk3/xBQq40OlqpT3pSf+Yd49wq8BWBnQFEgGIcw7y0tu/c
VD6VWv2cNIwlgP+/SQa5cM+YXOHMhp2xaVOYkXq9TR1gVUMDPwJgmHZWTMVHmN7b2SQtnYoEW2U7
WKw2u1DkGOKn+ZVH/0z4LaD5tnVxUFoWXiQafM4DRpFrP0Pkw6K6SELMwKIEoZguJO7B6LhJff2e
2Moo0hL2XhAO0EeqAlwTKpkiNrU+gEXC03G+R7SCBt90F30qVkOH8KvZ9thz6HG+M3lmdSnbSbFz
AW29AI/AuL7z96oewf+W34Ih/CFFOk2NSPlqwxjomWTgk1IM6iLI6TBLCaeZ2OGR6t9pqrZVc9oU
it3TiZMjzDCQkfVplCvaQx6aH3VffGcA+xa0dMHBXZ4DzzIX0IGNY6ukdBhFZwnDQjx0ipeshImi
2A3BQAdPUCNWZhb1t1HV/AXQoL2ERWKq+vc4+z7QpHAhygQGoi5SQREefokDFPO6hHFITBctz5NN
PcRrozJaZqrds4lqyjIywmLpmugLKxZUcNBAP1LdfqvIpN0mOTHgfAc2B3XfLG5Jge9LNBPpJki1
0DgCHCZy2LEcvnmKOYo+9X1Lpem3JJuG2XWrtmlua7U5q1mLwhwsVlhuT7zlnRoUz31s0dFpMT1z
ZLrFNBhjWXnVK5W0mHGGY6EpCsbQIh1KX0OrfKRS35gwalt63W7gMheQ4pdSDR58Kdw1gfMwMNUa
fOmmkqj/SkkntqOJylQP1ZkcVlmoGzsdT2aPCJEW8mNcgzVzW+s+bowTkrl3qVPuJcnfMUw9jdg2
CejHLcrPLzChEBBys5OLTCdeZOZS/eW6FtyoDZ0owHdvYWVswXHfpqmF9lj2MRL/G1N+7wybzp98
5CD9MszmKWCqsAggLLSqOTCvMG/dONj0IWNmq0DRg3FZGCNAllXPZan//LXW7Li4qdXMQmZcvus1
be+0jBZAwbZLs60wSQxdiITpt7AJ90ksHTNLAYYwwhNp4oQOhJ/doNueLihtzwm2IyCf+ycFF/aF
3Hk/ih6rWK2Ol1DYeGRZejGjNFzFg/YRYA19smkUoiWx9ZAC6NMMvAgE901pNe26hS6eeSBmTVXF
rjFND1Vm/0xTGndJ1Mp0fWUYYOhtZiBYnLB76nKt3zSK9pLE8Y9cRSK6NqyUhW0z/QJuDq/M5K1b
YI17G4uAtnljFHCMLHU3DOEdSY9/B6y3gW3cvCtu/6Pu87VSyXhJpzvC6l7qkHECroJAW95zQKUV
/k+dBWITg9P+pUFxY+Eniv49t/r4nPoeZOxuZGfbEkqKNiiAO2wH7L1vIJs4CuF4M4ppQdpdhB1S
XGL6NRbGGreH8qPLB+1niBbNoQyK+ClGqeJYwA+LVjqSdyCTXcJ0pTR8UiNi6oG9TTg+pXjX3dSN
h7kJykWfZSDcKfPAGN7tKMuBwoC/MTD0QDnfw0/HNoCBWa77SNzvhLOEdCYgdu9Y9TDAZje/6Zqe
7Ydi9J4kCzkCtZCQ7Me6CoctLWQUWiB3DVLXyV7qrKwXStNKb0NlGhscCb2NwS9Z+I6542PcVk6C
BqoJ1gThXHiLaEgwyybD08fh03c65vkKmq6vdFI3hhN8kwv3q7d7JKAoySBm3/hwOBWlOXhEaeiS
LxnDhbCrziiYFkTzcOD0LNHVCBg/dtsabi/qCWuziM6pLstbz6w+oMZ/hrTIIbje4Sz8Qu/vmy31
96QJ21aRPiRHfWoS6Hl5ZRsHdayThwSC3y2/Lnhsq/YBUzDkHmOsEGIEyBwTHnyutM9skGRbkjFA
HyA1pWGE1Z6r4ovhBEhm0ol1yM8Xso52LKqV944GNz3LNW3D/2GQFzkfNbbHq7hrXkGeAYgyx1tb
L99DVkrdRq8D3TL4dC9qC3dYTTaFnW5iw/xm28REU0hd0Y5HGAmMZ8yggYl1O4Li5kDA89dUsR5g
2mwbw9EKqTQ1U77p8/C2V9Hfyjv4SGFrn2sDq2VciCKfcrYwEnOfqjIVtpmiUGOmRy8oC9xZLdG/
0wo0YGnNekhbBzgyA+/5oTQOJ7p118UFRgj6SXY9aHvgUlBYURZmJT+wTiDpR8aNNVL0oUxFBzSk
7rI0axMwkXDDcV9W5mOQp8dWLlY20mC+TTiSy/YR6cYNUWkXG/lTYqbfhr5+cHz1vYZXhQ6Ksrer
6kSv8h678J3Lu+psBFLaJO7vDLykyKJTfdHTM9/anbIymHjRMzE2CJkwqyx9YU8qnWone0tBbdQQ
CFzchscC+FRu8HPg3teSjTUb/zr6/EsLYVAt1o5W5r4gm7vNg4CYEg/nODKfLc8/N7ykBQIfI+o2
GJpBEAeeLD3JjfFk+gipUuY8G61sr02pwCCb/yB3nrKiQYQmL5iSD2u71hgM0eKI4hNknTPE8I2S
2UcGmnT/bflnaErbHmQYIEmWMMg7mr/kxLQh88Y4OLHrQJbwb6Aenm0p+0olfTyGRtqsopp2iF3v
EC7YGFaLOBwsb2YhBZw+t3yzJP1NH7pPp2bYrqQIcZdCR76mRW/LqxAVU4jawsEte5JTf6sO4xZl
oXsFIPgSe6W7sUYlhZFTugABTXZoFzn6kQa0xSS4H3SQi75X0XsdTlIB5yeUyh+xCZyxS7axCSmR
zhsIJ9l918tuQ8/2jVB69qUW4JrLi5PURwnh7QG3vAzXRQTqD4POCF5MmXUllCkGwx3rhulI7TIW
AnmYduh7aLRSkXuMmXcAJTPpQqUqE0YMt0PvOeiZ9CINeURa/NTYI+TtGnptlTGGCcpvqEKNy7S3
31XVfMyxylxAHrgTckH5IMPtTW46GxaBldPkHUzsRJwNnYLnIEFXDEA3VgQS8yybFxtEKKdm9jeY
1Xhs5NU7AiSHKGqf0iAAWeof7EL9bvfVWypbTyzh1zZhjKW7FshZicgwWOf/faEqnyAdU6GF8lQO
nbWF/GetLAUd2V4vv7lVChQg7GQAezkDFaiXBEbpdSg1CQ8C5HtsF3HPf//r//6///7s/8v7yu6y
eEBa+V9pk9xlQVpX//m3/u9/Ye8m/rr78Z9/Syp0PuTqbdXk758fD3BC+ZeU/4NdKD04g+whHWGo
wOIanSU1tvp8+fLGzOXF33+7fCm3g9lGhb7vE+Z8WVulh5De1Y2hy/73y7eYewLx999uEVQ6Misx
FpQOlJitn2npVoOefnP56oo88wTaPy+vSV4UmnGo7vs43gccpaKfg7rQ2SiTU6/iT2ka3Tevt9HB
kp1xefm2cw+l/vOutPJNuhOFuq/gwOPRR54Kg3LxdxdX/nnx0aG52g25yuwtfM/N+gHV8MPlS898
b2WynIJWgY+uF+0+rfFFt2ojWweDX2zKikB0+RYzr0aZLClbc6OqVqoWVyDAVr3TY9Y04h5w+epz
DzBZTaFeKJFHCciLH3/4yFuTUTNba/Ps8+9uMFlPUpEN0O9K1lOBKt/Y7AMT+bksPl6+/NzbmSwc
5DMbtc99da/HpPSVK+2kGPusyxcXX/EPwUKZLBwTea5QVW1lnyXu91xtbnz6OXTDthYMnSv3sGbu
Ifbhb9tZUhLk56MSYXkoojh4irlzddObJnB1l2E77L/LDzPzpmTnnzfyJFd2wzJS917VnJNOP4Vl
dmUX2H9+Bln8/bdnKJVM9uXQyvfpICObkPUNRGfM559jJMXWJZk0Njq1WSKpZrZ/9+Fl8T5/u6du
GUyWsjLfm0r0M06RAcSi8fHyq5r5JvJkVztRnZm6FgwgaRHtKNNVWcN7iqObAsc74+7yTRSxRP+w
uuTJxu6jxqYRhN+2EfYHO6mBxVV4E3THtIiXhRoCj2s3HL77WAIC7TLQSSJO4st3n9n38mTfaxp6
SipMN+Hz8IXLkLYahxgrA5KRK3FLrKs/Pd5k47cyg8a0yZR97NsnTRl3ud4dNctl/pXRTva3IlGB
Qby7/EBz30y85d/WAwNB2lmBITrVOEIMiDTTeSulAmpJgnOZf2VpzJ2P8iQmRBIpi6NZzd7V1ppc
nIC2CkyKlik7rTvlTODpsKagzy4/1tx3moSHQqNq4JzlgFFrmrB4tVYoeVv17d9c3nImQUHt0DwJ
mY8fkg5FQBpqDPjuNJiPly//55hjOZPAEKJPY2Po2BwM040Ouem+N3LX31+++J9fDePYf35xMD74
7MpBi7tmf9QBz3WJd4vr8ZVM8c8LClfJyeVlJ4kjY2gOSo3dqh/r9iYdIohkSSlvLVtKHnrZ6q9s
xz9vFsuZxALaH+hpqH57CDDzuyWdA4ySNzpiw2G09fDju0nsBhdUGpML5H6GK7f9c+C2nEkUgMWc
q3Ldc1tz1NZt0r6Gmv4BNSZeRKUEpBrhrgXuWl+Xv9jcU05CQhbqbefXfDG/yqV7almwrjoiWcXw
JHe7vlBfQhVPPx1dl+bvntCehAXH8WWDkVR3oPD4EVnW2tWH23woXuQcL0dox2K47l+52Z/zBcuZ
3KyXddpKDp2fxLW6ozS2MP20oPneITywlyw/erv8HudW/iQGOXVf9ZKS9Yd86HEJxO1obyaqsrYR
L72y+uduMYk7zDdp4vdudwjHxNgDrvBXlRY4e0sHivpXT2FPYo9TygiGmlJ3oLng7B1/gJVmAC1S
KtCbl28xE39sse5/PxTEbqoQqDkEkF5O9Jap8dGxvHL1mc9tTwKQVhjMBXTekdy02aqySgG7b8qD
k6G0l2ECcOUMmIlEtrj/b09hsWlQJzI6PrdXr2MTRY8oSL5ix0weDeR1ljJk9itLeGaL2pNApDh6
riPSpB1MmHaIMSPDcIMYFvj0z8iRlhaOsNGV1zcTfOxJ8Kk6K9CDKhkOkmxtSll/Gb1MXsYjd2Io
KjUqcr5heGU9K3N3m8Se1EvlvoCkcWiT8oc+yo+pAiTEbRNIdcEZfYsCfky0DRgDxXH/boXjMwf9
zxQOI20eOk8Rs1J9tFaN4QF4u1ZAzq3QyVaOpRaNjFRXDrg14xCHosZSNwN9c3n9/yoS//8kzLIn
2xg/Ib/UAi7vatgqfaICsdD0h8QDaYjksO2fSmstIO2CPSBcsgdjDbw0N7qXyz9g5q1bkz0eOp1e
6CjpHWwnuzNk+CB1Y96Msnp2bfWjQSwP2ZXgdPlmv+qyPzytJX7Fbxulr+Ic5m7coWEtJbdKb7VH
TFAQm1SYceWOaj7n6NoIz4BwieAEDbxRwfZHMk1nf/knzIRNaxISqkGGWZKa7QEZMdTBQG0yks12
ShFf+aIzscCaxIJUYQBVRNxA6bASAppLy197Ub3uQe2wA63NK8nV3IebxAEQmcjGlWRuTLb0lZmX
P7k+iDZZwjk01jLEuMfxVCsF5KPLr24m8liTcCCDUUqUjpPaCXX1RiqjzyJIX2G2rsKq/dCS/iNU
A2mBIc3D5RvOPeIkItg4DZmQNDsOh3o14uW5SIFSD133TK//WPjl3nCNn5fvJT7Pn1bmJDNoaIHE
mTwKiFmJLLEF4z2xgZgAWDXy7eV7zIQSaxJKfNdxJLk3qgMsznIRqj2d6OHKtecCiTUJJE6hjmDH
LeWgprcJWCqKOLSWXgXBLy7rpZeoN8QPwb4W0P2COZ9NvxrVD7zX69XlB5zZXOYkmBSm3xlIz/UH
oNkoJ+ubMW0PHOzxlRU4syBM8fffwocWW64G2JcV6MebRl+PmXXgHzT5FyiBAIbur0TFmS9lTqJE
ndDuR4IMFJ0+ZLcq9h3biBHwlW81s9ZM8fffHiPPjBjcXkdST8cKr4qzLAWMAo193/Tny19i7haT
6CAEXiFk0baIY4bsFpqdJ+yArVONRuCq72v7yn3mXpT4+2+PgpiAKjFo7w5AKtKdIyXAVotOXl9+
irmrTwLAUGv4WpY6CajRPkih9GHhLHz50nNLabLf5bqMMYVDW7O0UvusKHkH9kN1V2WfPcdG7OMK
DBcWE+L+SiE/001Cve6fr6rsu76Iw6w5uCi6ITMQ2pu4wDAgG8CjaeiHL8cSNSI7wx1eYUzJuRG8
+/hJoprQBd8uP/bMujAmPwKlNluyS4zGPSVYhnn5HYnORwBE30oks67s0pl7mJNIZA2NbCGN1qHV
kg+PeSgkuHR0vdCgL73eRK7bT14uP85MwDEmAaekneSUdYdODci6B9zMoUtFARr7luYqVx5n7h6T
oMMoMm9ciJkHfAQg8Jj+965MN5WtPf/dM0xiDcWvEIUt2gP+n0CrDROIq+RI4kgvrtQnM4vdEF/q
t13aNZpiVW3UkWSuoTqir98MZz/C/AcbKQBrxnNvW1dazXOvS/z9t3uhNelzXENuDjU8l0McDm5Q
Q31jQH5tfc09zSTmZGzMuq6b9gCL8ja3kH6Ts0OiBS+1pN2GgbNzcEG48uZmsjljEoE4BWDMh+Q8
tRajY8lsvVJbHdtpJA70aOt35bWzcya7MqYByZaTOrbwZbUwmMtghUNF9QwHFLtdD4eyQV0w9UNp
Obg+Urrt1dnbTL/UMibbdWw1YqElrKewZgC0GSMXmwbQRPxSkTZmoEIrB3t7bCypLeF3YdBVdtq1
cnbmBeuTHQwiB4FrW5P3+Kyuy748o2qwxeJhk4Fjs6GvXN5kc7eZbGJkshzYFKq8Nwtzl8MLGpx6
3yDZIMvKo23HV24z8xH1yV6OsQjqIrmKDzZMpaXZA59GYPKQlt2RRQvV27pX4/h7Mw5XhixzzzXZ
2bWO8GzghiDaUN17AImT3xZeAwWiS7DXATOxk/tcv7IZZra2PtnaPFMQZrACDqjI2Ysytd/tttqC
+tld/kgzB4c+2diMOxLH7aXw0OX0HbEdMeR2ieL0Jg82l+8w930m27mXVMiXioMITROCGFTuPRXd
FAv+MfxCSzpnYHOgJV++2Uz2ok929FhkrRpaybi3YM4VwIlsGcXdy9ee++6Tc7ywE7mkNZcebMUl
X5EPSQ3Se1Dt29I3nuQ4ubKg5z75JDggZu+bqgDSC9K0a0XfoGxmhv3z8lPMfA5N/P33s8I2E1Q4
m3HfGq22yIfmSB8ThAo+JksJ+8owLGjrtA1i/4P8ePmeivjWf6j0tEkowEIh7yU4sYdEVHqxWu8Q
0lzjz7SIK2upQi7Aznff9Xiv4vdSDAZMAgcSoavk11JB8fb+9BMmYYJmM9LKWoGPT+Ee+077SEr7
XUoaFBCs8llFXgYZ56WaO7Ds+2uz8pnlqE1CBcrhg2uYpOpSYwO1x8UGLZXo79ajNgkNLflREnVF
c7B0hXOyj7aKm74mGeIBMuqoG9x4Hy5/v5kVqU2CRNJkcSK3TXcA1NSuKWwQeKuUGGFCNBz+7haT
KNEgaNu1nkedTkIB3fRnHg3bRHFeL19+7kNM4kJiNJHUpU5z0PtcOWQmAhmSm3Xby1efiQzaJDKI
8tt067DFBir7niQ9IhemQjUTbk1X+eFp0efl+8w9xSQy6GmQwAzW6oNlC1hEiw6BNxhXvsBcsaRO
IkMIAo5JDVDMPAxXklc+5zq0ZiB6hR7iKev+1A1m1AiDWTH87+qIwseVW88cQuokPJgmCpNRNpYH
1XEGcyFlYXmIsK3baLbP+MDUzffLL3DmQ6mTICBlUtqMttcdlCCCkcbwvdsgI60tR6fLVpKTja+F
XVybX858rimsTjewxUsSuTq0+GuhP4i0oeoO6ZWXNvcsk+1ftq1a9CPHBHz9wYEeYmlnExlIfC6+
4fhy5UCdu8tk60eCCZNjWoPJiA7RVxmMhRHj+FDFKgJo+iCocX9XxajaP08mbYCIqWBMcRgqxT3H
WKNu1VpHBBg3nishcy7xVidxwE1N2Yh0nzATW1vLGQS3IF/XRYPKWgxzSEIsobI+8Q+zl7aiXml8
zMRPdRIfLCjfuakr9UEN622p4XBVZufB8u8vr+q57TMJCwVYvioy0/7gAr2GqR5KKwwjbfQx82yV
VmgzXr7PzHpWJgFCqYKEoUExHGpf0alXvA6OMbLxl68+85J+zah+S0yQk4ae6NPITMwuPJAClUA4
swbsdPeXybQy2f61jqpqBzj0gLfMLRKI+xzdMcc1Hy4/wdz7mZz2Zj22SZgbwAY1dRzuklQOZTD9
A1Z2u7+7w2TPowCrayi0j3uv6ap6V6UmOrBqriLaf/kGIuL+IUtSJtvdwoWnrkwZ4mOrJE9lmRiI
f6q5BVg+81GzK+wIDcMMu/NA7a8Espnl+ytp/O3Dh06flF2pQKbWaMY0UfZstjFmHKYNut24UrTN
ra7Jxo/ssC4MrWr2NOBwJWuVrQm3OcmjK1t87iEmW1zyKjtqvbLYS7kgT0WQF+AJ6Ku8zo9qYVtX
3tVMOP4V1357V4GrjaoRNfke9AbWfx6TScNJlpKJ/E1jvaeRey27/LUp/rAUptDItNLbkMk9gqF1
QcP0w0aRq6F5DsJ+Z/v3alWfXf+UDeOqCPBHsXaJEq447paVl28rTd/p0MEvr8qZjzeFUjY4iCZN
C6wxHItTZMe71lUecmFEfPn6s886CQylBIo/gTC09xMEJdy1AK+FCYqL3SpLxxuU3tHcQioqWudW
SJk0LkGgoQqOl3iAxKC6YsJ5ZQfOBJEpzNJGxT0CXJTglik/aLiolHr2cfkxZxbPFFuJg3ldOdGg
7duQrbBA6osq3NPKE5NS7xkDkmSB2bB9JSmee5BJKIEyM2garIK9qaVdsaqlrENfiMmCf2WyPbPl
5Em+UMRNk2EBhj6d8j+cfdly3LqS7a+c2O/oJgkCJDt69wNrUJVUKpZmWS8MWZY5z+CEr7+LPvve
lmGxeEMRdtiSSgQxJRKZK9cyA09rEP1ue4fuGhAWrn1q1wv5lrnVp5iOtEicFvIJ2mUeQXULhKJ0
QNF23UF1qowD4/H85EyH6GfbTTEgZjAwv+PQ+EAODMSaEVgnggAKm+CCh2geqOSK/oVQIwARiu0s
rPu5KVIcBwF+noKZiXkpChM8ILFRsWqDmklabs536vOh4yqS0tYR+pTWBG3tzR8JuIBNnJGrLM+c
BXv4K2b557BxFUxpG5pGxxgXEwuM/BpUnvN2FCvot9a254zIjK6kiQv4FjXDQeK4FdRPsOplCoWT
PWTM7HCbdwmt3KIM3g0ogYFDuPrJwUuFKk0nSFnubxPbp0gXRa0T3wtplfp+7OXQPDATQtESpQFB
1kN1DzwQ4JFAAAGtjHnnBND2kPFwAX0Ks7oAoygDud5Av0ODL+KnoizB8jGURXkBwdcINe49NNg7
EO9qhpVMjMUhgY5xOEyFpmkA7u/ENQmoIZ8QTYsi8Dj2CahxNjIBBXiwklqbi5chN2IwFkrZmz5E
C0JoMMaXAnmO16yCYtD12OYgljo/tZ/vPq4CTfF6JcruQgpKNVTrotivB7stVD22XTKCjLaBP7dw
dH9utriKOS3jkEIyrBgvwe7a3SZUD3ZglRk8UjvcNWNw9UCv5+F8rz5fsEyNH44apPxSA1GnYUTR
BApaka0xoAcll0ozjM/jUMxU9jl8gq4Gfp1c1z27ELUN0nCG7IKtmWCDDsBsDwPNEegFg6nZlfna
6cDSZKUItJAOasW2Bb40F/bbB4YGHPwkDOtt3vBjVZNhPWYQUGrH7sfXRkOxD1xMeQLfzI8NdJ9B
INCARYhr+j4PNWvBb5oZcKqcvLEdiprpUXGMCmNdtq/I4boj6r7Pd+Bzo8rU+Btu4HISZSmO1bjz
gdodQd8/qQcM1Y7qoCAE+eq4cBp97jkzNRrXooiQCYGOOHr66mfpEbjak26IK59AKBn6TdC+sej2
fL8+33xMDcjpdpfEkHMvjjoALu5QguOvBh+jmzkabrQQczrfzFyflBPWIjXY8TjLjzlURD1tzHEM
ZZAxGwbQtDJW67vW7HKo10SaeDrf5OdHEtRqfw8CSLvRwPZFIUrVhMgYNMfc1hZ6M7fUlJ3XOm3Y
dhJQHROljRwKxoUo4dpBbGsVNCYITs73YG7QlE3jMAOw+3jIj6Gg7IfZpO0Pw+7H6wxqkm+6hVLz
kJLyuakkWMjPNzmzHNSLeZX4wk4QVT+mk0YOtJrcmLKbDAjV2u4WltwM2Imp9/MsK9NadnbkiRHF
tw64MPnOME3kSqM1C+O1BNmgTOlmYhOAZBei6TvQpwz6s8ajzfl+zvjpTL3ATxwEELrWIg8Izgsf
JDqZhbJ7Oq5N+QR1LVCrv5IQGpiQWuIQ6ASfDCSoIbLco1SpAD8fDZaGfAZWyf6IlkKPdNAKUKZm
OPMkTV8hc7Tuy27fGmBWQ/4PjAArC0h38MQ2VxBieTg/BjMmTY2VJn1dl1B1Q7u5PmyhEQDqMegD
r/rU55s+bN/NHBXJA7fYCgrqycIZPNeqYqZlrzegJWTNsbYwy3q9DioJikXINVrQjYH6KcLRbbOp
CFuY6pnNqsZOHZ22Mgms5iio+dAW9V5LwcTYZQuYnJlNakzNfrxHN8it+ZbTgJu8vwV/zw+Dp9Ac
GXdhme4MA4vbyW7PT9hcT5R7EBhpzaF2UnEM8nzLM+d5YmLlUbE+//jPvSOmRk0ZqYJyyAdxBOpw
xYTzYhaQgQFrcGqYpzIk919rRrHLVdzRTqO6OPaZAJMVedKp9TjSGMq39hWwOguDNROgZWqoFKJ4
dpGAN+rYUYiIJXJbjtD7FsU+BIorQ1lBMpR3IswhhNvfne/a3AQpBhsOgpaC4EwcWWrv2jS6plS+
O6P28/zjf8WW/7yiMLUcOmsoaEa7MPbstn0v82HX8mwbW7eNAy0bfxtVR+gVrjXerWnA1iDmNYC8
nqwZh65ZjNoCSNLqsQTDuL2uusfYAv811BLPvx2dzvLP3k7ZCXHaNcHolKBUkwLcs/BJi+sMFPqI
iEBD9hH4WchM584aBjWlEF/jO1hXzhzwojxb43eIUkwULqi3QaSzu0v0dAv9FglgG+Jrk3cVRvvJ
4wL2w9Wq6JKJk4Uv8ZlkWDiZZuZPjVkOuP81os6FJ7l90Gl5Y3bNutPrhczx3OGqOEECRF5d1/u9
F5vtCQRXmxLXNyO0n3mT7M9PwlwPlM2l64jMQJ1o9KBpfA8q5pu2ghQtb3+cf/xcDxTHpyj1dKyh
N+2VNlJQmQlH2LHIeyPLQ17LhYU014iyi2TT6xzVeb7HQKtTru0MhFibMqG8g3hJADmNIoUC7/kO
zaQqmRqbbFK4O5TavueQ9tRQ0NDG2oHjLgVGVYhB5e1z0CdHATbxVgCTgwS2i+N4qXxustyfbBk1
HKmFZhPTgliehFT9N8lAEw8VjyjsN+e7N2PS1SpuoJVMzZBadYQhGBngsXZ0DfX5soOEEm36DWxD
A2ItsGwuLJC5Bqc5/XAa9iBBAmW+ZXt8rPqDVqGIQmYAhfTtAC0Mpg8bp2H5+/nezYBBIIv9e2tI
XadVXemWx5J4DSrFetxDJqaHyk2i722TbGyoyZrJM6KtgX/H84UL2swmU4u72wA1j+D8sj2tFxzU
/mxEGh20bFgpS3XJM16FGpHUoDtqVL5me+C+nOhXbbZB5UR7AVh4v7NJEm+DoIT/3wRLsPa5paha
DqhxJGFaO15NdfKSR0L/mWf0a0kNppZ1dz1NwwBYcw911s9jPb46NrlMetAL2HxhK8/NimI20jzP
8lEWjtdqRoYcuVa6TRseBtBXnl9unzcAjsjfV1s25qBhg0Cz12n1Dlruu8j074j5Neit+Uf80dQ7
Vmmx45lNiTphEFVEyZXVpQuL9vOdaapRtjqFnpdhxraH8ydkA8QQ6te4tK9MO30F0d3CJHxuu1HK
+PsYJWHZ2rmkNhgwGkSAQ8g43Tit7Wv7GGg06FcGevr+temYpumDqaFjjaKfIMMWqcfgYA9IH9VZ
3D3petduzjcx40OaagE3J3bp07rBoFVRfEUgkkc3hYSwrwshpUG/iGQPyR1dq+rLvkzJA3EqH/IO
4OK1F65Ln29L848SWwNoIIM2lmcn1WVlFC+lES6gJGbm6o/6WuHAYU1KywOtpA+VnQiusNlD15hH
0Qkx5Obi/CjOdMFR3B7qV13ojzCXNh/2oBV8tX37/vyjZ45vCN/8vghAt2iAtsyHRHcJ+hvTXKWo
fTSwcTo73xooCV+1siCrxsyhfYKruxDxg+2D9PR8+3MmQfGH4qA1wS2D5qnf3aJGHHIPUt/pdb2w
aWemyFFsGgoXwM4WMMuzUGdw1DJIcyCN0ztg0B/pDlwVxdc6ohaLU3D/SSQMLS8oMmuqOKJQ1wW4
BaxU4fpLY6WWWftmBD7UibUM1Ws29EDAlAlEPNskcFV/nG9iJrJkquXVVQfaVIgv1F4xxPuRkDur
wRVD+qshz7wROMNqdN7TJNrkGgjkSrvctXUEnfDuKs3MqzgvF/o6Y2zV2msIa/aiBuecx3OQmvp9
cy268DlLxLCxIfMC67wwb3MNKXuraDqHhcTuvNJvwMmvZeCei8A1ujH8zAZnbCFWVd+ZT+fHd641
ZbcZHFo+viM7TwQQvtF8rybJBfjNcX23rkG5/XC+mTmzayvbijkDCE1Afu0hL/WUROlTCUK7unKg
etlDp7sbk4e2hdY9wJISMI94wdzP7Ga1mpuarAdXrsyxm6tTy/NHKG2A76q/WejWNEx/evumWq1d
RLJN9LjK4Tfy94AVp0GDem0eQJumd9MYHNCTmFvgRCfkBrv1GBsXwiILc/d53M1Ui7f7XMRantWN
lw7VN5PTnSPS26qFmEEhN35EdlQYKDimCwvTnOnrtIQ+nM5tWwZVh9Snh7qo6MZ2xnHji8Ba2F9z
T1fcDFEbKHyPs8YD+c2brxknPU0X4nkzJteaFseHFw8oSTMK/U2UCkVXfaPfEtnfdU5y1fClMr7P
nXswJf7eRNcxaC8FFbjcbadkbimAG3eB8AaZpNGUPQg1deRf16NvRSVAmKDtXZiUuYYVa5FTE3R3
VsO9DopCRA5PYzXsNYJLZwzZXKgDylXAjAX3Ym6OFGNB+9Cvy8rkXgsG+gsGLb6LFoTqC4GOua4o
JqKX4QiCyT47krF4DmS2x03Ijc3swPXhzmygD06Ki/P7dq4jyiHMNEqyoNSYN1BAKOIUyhZhx3fn
Hz7TD7XoOixHBlZcXfdKFrb7sgv8DUJeENWMM7nFiYzEi+FPssyFtjAvMwtcLcO2ZJemYxYYHnSP
I7erKjAXR92q5N2qaG3NPd+vGVuq1mA7hI1m1WjSk3l4BVrLZ92oAKP4WijNVIuwNQby2DSGIFUF
SnVa2MeiCA/aaK9Mai9huea6oFgC2uklMXxwCPC+hn22QDhTUpApN85ihm+uCcUSmAnCWpHQdK+x
Q+mGQJRAItnJ9xGI+Tdfmwhlz/dQbCvBLmB4dQhN5aDed31/QOH3wqE21wNllxcjNcDaN2AiLOOa
++lBL8bHwPAX3n5ueyjbXOp9OPbQRvdE3MTQQ4D+c1/H8SXRwIvrRCX0HJhY5U0QLfRnbncomz0j
YRUgRSW9yCpujE6c2siA3qF8CspqwXTNNKGWPet1nISB1AZPluNzEPS+izroi8qBnMYg7s/P+sxp
z6bx/HCKhUEHTWetajwdHtOTDbk2iN1HwcbpZLMLyhqlGW2I7A4qcHasyb9Wp2Ay5dQfrKErhyk+
rGsyd6EVUaEwrwwWbOWvPMcnDpRaCZ3JLGuENUrPobcaTTZ2I6F58I40Qgth8zbutj4PrvLweRJP
r+3K1e0YTEf8MoWqb5sujO3Umc/eYtoKH8bWark+6lEkvcyCFpTNgQyrO+fFCWW9ass62hT2wBbM
6Mz6Z4qBkBF0vIuB+EfSAYwWZPItySUo6i2oBbSXQNZ+R7W2v+AezOxltVwa3OlQ8mlk4HVmALmr
LrqzB6g18MJ5PL8q50ZOMRYNBTA0pFoIWzQgYQXBzHiA2bPpwY+tax0yegvtzA2bYjaMRLeS2uoi
b4SAU1rtsUKof8p7qPLhi+6YV/ux2tLohBTVGPRHU+93Oc71jkg39x3ErN9QR7YyomsixpWetG5r
3QXiLhfh1qgsl0a4RXYTiretxYWIv0nzue+/1f7NkH2L8jvbStZ4NBpDbktm+gqtQc0O+mhyM4DT
vC/oygHoYEzuRyPcYOVs69q/pQl0GCkQwj4UCMH5nlbAF23FAK3tpvTQiSn3ZRuXPvk5dN5oHASF
vIkRopq9P/hhvUcmrB1x8S2vg8S6JvWAHJwOSvNfL11jUs+P71zYRa06t5ooITQqIo9BFpPHA3a5
uNE4gTwypJVMI7gwh3g3ZemKJH7AuzynpnhYaHwyxZ/sP7XovGTM1oHWjOAy5SsxvCNZiOG1IHqO
jCd2574xySu4z9bn25vZFaZiSqHPa4d5ISLcNSqPiHInu+7a1uTCaTCzJ9Sic1+YQFqyKvCEaV9H
hK0heJCvg6iK14NMkCLlyde2tzmdRx/sFmRJLG47aCkZqwyCABDxg3zevrYWyZZnTja1xBylCzIt
4sI5gtZuhyjpTrc6AOGzTdk1t+dnYy7Eo5aZA3bbEolD81hx4JmhTyW7Ylu33V7v4isTyTukuK8C
CBA4QQaNiOQxMoLvlVZBLoiQhTmb66fiU1kZKUaSNc4xBEKiTaJjz8ghTfprixtLJmxmkSumsgT2
Bv5zwo+mNdgvpdlGF2Wn8ysrypwGwh2QBc8G8PgtjOrcnlIMZlFq4NAJYxOZTmfr+8VrUtlXWmL8
zGSxz21W44jzr82x3rSJ8/N8o3OjqLhaYMKISS8GsH4k/UMUkb0lyKqzx11TmgvR8xk3SC1RN6TU
Yg7dk6ORAg9NoY4VQ8ZDjvsqyLcNkYaLXOWTDSTUwkDOGAu1PN00oyzRx8I6chNnQ9PfGMl4l/fF
wsKbe7ziX5VtE0I7LYDUdtZPaK3OdsfpACqW4okzYDRTxblWTpybXaD3R4jWOp6tc9a6uQCDcVkC
vjGwqluJ2KqeRiiAINVS+1dAj+sbs0mW0gVzfZy+/8FMSZn4QMNNh3JvX9WD7/mc32k5WbCCk+f0
yemhAl7Bmk3SlGUQAzKc0QXv970WNwsO6tyzFbuAGjASSM5KDwRKQ7NB3WmMOCm1oDJ+fsvM+DUq
phXJDdrLLMRNWhQA+PTjqiR26sWJyF4CCL5tocKYvCNoXz18rUHFLvhdKkeIbpQeLSKIsiSttvb9
ob2OQRiIACXEMpkohZtJCMqdb3HmPKSKVQBkyx8SAy06LCjW0s4edA6t1iDti23QZe+tBpmjLzWl
Ai/LwgK7ilmVngmyymeoytYp/LK+Z+YlaR154Jw3Swn9mVWtgi0jK65620fsV2cFu4wtph9q6mh7
cCEtemUzy0+tSWdVFXK9i0IvBZzFSVcpdOpC/y3K9lAxX0uo8ZIIkGvQOQm68vN+LRJAw6CRfX44
Z+y5CrQMRdMLFKrUnt7A441pOK6HNm7WAdJW10J8O9/KzBZQ8ZZNjcqzEnWeXmjxK1RUvDeIWZtC
u8yG5sIW0W3fi835puaMoTEN9AdT1HV8hARsZB97VMa4gERcoLrpveTkGnLgST+8QQlr6xdZO6WD
N8Q3luqj54ZSMSQsQiKii6zSSxLzFOTpjZPZUHwF7GkE/er53s0NpOJhsFIvdN3kpdfn5Bh1xpqj
PCQt6SFoxA4C7cfYrBeamtnTKhSzCpBWLrK4gmxmc1/k3bPe0gekKMJVPZprB9KBX+uSYjtozLkM
wUPsOXm5AXXSe9L5lwULT4nVaWsb3wT/5Nv5tuaSVCpUniO64Yu6qD1fRwinRskVpJ8qbZtAtXtH
BgtgnVJUO+FYw/cwN3Jw0ECYeKHYZWbyVAi9k/LWNq1KeEWrNxtaQsLCCXi77VFpe5H1HXSHWW64
WlwUCyfBzByqgHnDzPVOKzvh2SYqpsoKmHTcHJpbOIvr1M+LY4eqngXDPGPIVJwrWByNbGRW44V2
Ee2ioBkOOunDBadwrieTif6wq4eqhXDaQJxjZYzbvh5u4z67MCPUt6VIeNu5vv7iClHMh0C+D1XP
mXOkvL8Hdv+eJPmJ+BIc1zXky6jz4Pj1fceaXcyWriZzQ6dYjrJMINMqAsi+St3BVrb7WwnI7wIe
4Zct/8R7+hUQ+DB2Fl6USunDYDhPQ37jJMZubIeNNQzrjH9v+VOl31X5NiBsz7PqRWTF2siiTWve
scSHUvJrM0KVDKTGiaavDLbHEXXPx9C1NKKteMgv83bBVZ4xob9s+oc3JaFTs17AbBZ5fGGBhnp6
j8FurvWwdxZmeG4lKfYmsscOlU2EHCGCewCLBUI09qrL5DUxrHunQSbv/EqaVuYno66CVFsZ6Yxk
Q+lpPG16t07rb2Cqo9Crg4DfQhu/yss+a2QyNR8GrEJlqsNQm+MJbWvmNcBUzlFzCmjZ5dqmbq87
c3zJs29MB0Q7TtaFtFC99c7jzvXD3k2GcKtlLUZ7O/B7Si5085KWo4sv2jbcmlDAwbrI8gdLbO3Y
v8I/PQ9fSQ4q5eGeW1BwXpj4uVNbBb06VcRLaCsUXl+FtxpwF8hDbypJLqJBk2sfWlBm66zBEIUw
S5FDli9HifT5iZrZfWrJPQiuHcBt48LjFvgXXdkL56n2y+ri/OPn1oFiuUCZBV4I4ueeACvIKksM
sU6rLt9WrVYv9ODXmfzZMlCMlu/4ISG2lXrVuC8pgyZm59qUbXQz6t047teYKA66NfyjsWPR7rtc
g4DoHhLqB0E6aFCRNYS9oOFVg5862meNsf1a7xXTpqG4wMnAH+aBnwjsiODGSh175XTtz6893/h9
A/C20SFxapLjZKOC9l4Xjw0Y0M4/fM5d+AMB2zkRKo/xdGyvEEyujdW7GD0o7ACh81jGIA0VWwI9
6vPtza1ExTR1CNmM0qfkCOKjm67ma9uC0On5Z8/sMKoiYXWtTdquGclxCCBZClhOLa6nlRBfx0Hk
mvyRU5Qga9pq0Zp/bmmpCo5NUUSd9o0kR8uybiU4B1Pf3leAzuDScRF01lIx3uenBlVRspyhcJpr
AznWFMTb1m2NlIEUUOYdl4Axcz2ZWv5gZg1JDBCt9OQ4baIx/5EixV/od2V2KdmSisFcLxQ7YQSx
340hRqtCIYMGRXIuI1enxjarlmpT57qhmIlObx2GWB2WgJNuKXQYMst3YdSxDMpmaRF/bu+oihyN
Wj8YCsAvfo0VbivwmaBry5fAynN9UDZ8atCI1wnDho/ktREXO4QL13EEqow++Ba1w4K/OdcLJYZC
bMPq2xqzkTXRBiWs2wJhDNy+tgu78fOtjqDB7ysqp85Aes0gx6DN3IrcyeJ1DO8za6sRuoZRibM9
y6axa1zsUCy5aTWcb3umaRU2iuBqFxahRo4hYXQVhlBThMu35JLMDJyKfTZzHxrPFNNPWLgqEIqB
WrDrfw3OT1X4c5LRqmojbESoqe9KCVAPho+3+oLBnxsaZZ8HBhVj4QhyZOBIXtmSHOo0fvzasCv7
GxHXoK39jhzHuGCgmWtWpm0s0TXNjbqys5lTgfsBeqvHAgq/cGGGUz41oFkL/tmMcbKVY5y1DocC
WUuOegnNeISvt4NFLgwUb7jGYizKwdr/04sB29fve6JJIMtDTCh8IkIZlXcaitd1/4QvptOKFOnV
4sk0c7BTFaxqJkCgdL3lYHsPN/6ggw7URRJ302bdjrHhJrDa4wjWULfuFy7/czOkbHju19AZjR3n
OHQjhEBYrKFaTf8Gyp1owabMWEYVqYqEjB0HmW4fHfIQyT1j6QZnFOlu+2i4OL+GZ5aBikflBXLu
QWXaRxmDeU76J6cU64GHSDcsXQFnxsmaevfhqHUcChDq2NhHsBFtWVC7k+EjUbA+34PPYzBU1QqK
chtomjDH47XsYKXGDZgOjk2oI7daOPvOKqk7+OYC5cScz6XiUiHDklSBbUYeNMmjg8Ha/oalVfG9
Bb3epmLMHcv+6If8Ykpn1LS41iOyMFVzq0GxCHYAVOpYc6ApytjFQeP2SezC5S955cpxCbQxt5Es
xTDAXxlMPWti1H0+4nZBZHyS6Mvgn0RSXo+jdpW2b4vXxBn7bCkWovZ9sIlDJd7L4N5BXn1Hna+B
E6mqFOSMlY+8ghF7oiXRGnncbZ70z0HYhiszWEIGzVg4VTEokjIHa0Qce2ZO2Ql8jtKVxDYRE4Cp
s+q7PE35tqsr3xWAmC4cajM7SkWrEhTkWkAspF6RuUlhXUJSg+tswazN7CcVmKpXiQ19PJ56tWid
VZhal2Geg2HHHnF5sQ4saJJVnS3Vds3YHxWgmth1DBJ2I/WAV6OomdCAzBnG7TDUm75aokif2Tkq
TFWPofUJga/US6i2gsD4JtG8FjynJfNXSK1tvmSI+DRbH+wcwDBZFjA99SxRXek4gVh30/OnMAm2
nPh79jXyWcpVO5C0w0AzlnpNUENztukN4O3y/BR1Jl/wlWeQRZSrRqBrk0T2fuKBrGuDIsIHkVY/
iN9vYW8QXqzb97qQxTau9oWvb6r2/fwQzk2UYg0YTbkmAP0/kZTBgIOffx2m3XCqbIB+Mo3767IH
2cD5xuZ2kXIhAESZChaHxbFxtFMYpB5HMYBbpXThYJp7vuIfkNbPmVWnwSkHX4S16SVP9U1T2qkG
Ee+q/lo1AVVxrKHmI/iEXPOkWfEIOADAG4YRXzVNKlZpLjvXEFV/kbLe2Z0ftxmTp4JaGa26zurq
8BTFrce68I6DWSJOtaeQyYPdy+fS5LeRHS15wjOLQkWzBkYgi1iUtgcxvksnqYEppSMKr0F7yWEp
Qn0hPTYzXyqsFdSGfj0IEpx8ZywwdC1dWzXi43VcpwsO3cxpx6amP5iIiU/YBmYoOFWQaFiL2iTb
ohdL1B9zT1cMQ19wJ7Y6YqJCokTqNxf24LsF/KNqYUX/4r//xJ//A5qaEFJy1oOXfGCbFocooH5J
+94hhZjFl4nVbJCF20Sa7drNrcH3ARhIJY/BnAs5HHFTViCaii9TO3Kt9CeNhrVdX5bjNT5Zx/0O
/2CGQUB2LUDK6nT5uotP59fszDGjCgOFkIUoIc/DPFaInz5vHlChuBGd8SjT8elrTSjmJPOdsvEH
w/SsYniqdXHZF2Qah3RrdPGC+zlzNquAT5pVjRPqQXZkgbGNTG07DlPkD9TmtXER+sy1bbFwBMzs
BhXeWScB1ytmgSUOdUk0H5FfiBlAl8bbl4ZLxXMGlpEAouOYKJnUHVeQ6Lqg8S70+c/A1BfuuDPD
pYI67RjeMtThTI+0iNPnsZvHl4DvTqxDoPWGVspCPm5mdamQTokoZcKgKe4RTbtnvg/3vCvvghDC
nr7/NbdMBXVqvE0DE0XontMbu2L4VoRyj/WcGPlqTHZpvZQ7mRszxYhYxBih6YOSHjbytxDsP+AN
2dM2v7TidC0GZ1+K/uL8EpixV6biZAi9RhjZzw0PHK71Kgqr57I3vpamoCrxZ9HKYIz8EA8nAvhC
PzRXnSaLSzmA9PBr76/seKLbSW/SNvFGVKUgbxCOq06w4WvHrKm4DxqTkJzzx8Qz2t44lgg4XrWG
LtZFEeVrYiHvF48N9MzSYJvkY72wzGaWsgrVTCpgdLVBJB60ktellV6HJEMbEBaqja9ZFhWcaQAL
b/TU93FhN3+AKQQ20jBBXs3+SZ7959vwX8F7cfr3gdT8z3/j67cCV98oALjp9y//5+K9OL5m781/
T7/1/z6lfOi+yPBH/chvv4Hn/tPu+lW8/vbFJocS33gDl3e8fW/aVPx6Ot5w+uT/7w//9f7rKfdj
+f73X29Fm4vpaUFU5H/986P9j7//mogV/vPj4//52dTFv/+6wCvkzfuo/sb7ayP+/osY/6Ez20HS
BgR1mmOCfP+vf/Xv//yIW6ZtQafN1B0Nskn4UV7UIvz7L9P5D4tSzbE0C4oWIIPFSmmK9p8fIenk
OJaFykhgUEF9+3/f7bfJ+d/J+lfeZiesT9H8/dcvyNj/OhUMBbjQF9F1Q9MNitu66sh2tVU4mZMM
blgEqxheg2W8lVG6jpyTNBs316uVzx+T/tDSU4DyQsc/Gew7VFNWoBpALchNDNfQHE8y39Ww9Rxm
uNYeo/FNoK73w7j+8+4f3/V34/jHq6rqnEFDRJiU6eDy7qWpD4186RhIfKnpkhald0s3FOOXT/3H
2Ji243DHZI6hUiylo5+VYxoO7jQuoq93JmL80//TDFzRxiE/INfb1btoYpXO3+ryZpjol7qDEx6a
9EkUN2P1BmCsG1mubCaRlEMW6y4hKG+u3Mc+eup74jrGwY8aKIwmbm48GgJG2TmRKsSV/HEk1WoM
n6zokPVvCT6hs7e+fuPBTUXitR/JtWPoLprr9cSVXbWantKWj0aIMp5DlT6hmHKFAI+LF02HtyG7
icnViEuClOvwrhLbOlpL/tYN1QrzbrSPNgs23HjL+akfHgsIu+DZEsVBVZ4goNdvBSCVzikZ3gL/
hBepMyQmLBQnFheEXGMMUvqYtQeaHCQDUr8JVl0YogLiTQe3robnpGa5ipDMwmuUkrhp8cjtRwNF
8inZZBAuS6I3EhxafA8Ij/5gaUf/JxOPBT8RecAP0yp27X5Yx+Vj2A5rUFD5Y+PG0ZsNFAC+aXHi
MmSaskOaVyusSxNaNGP/GAyNGwSHHJNBLQ1aqFjWwUFUh9qukRnCwJJH0mzbbFv1OrR5Gre3v+si
vpg+mQ1kk0poeF+l/lU8vvXlYdob0zh2IB8Md2jR0sB0Xj/W6dP0G6b/6Ic7gpGh2ggCckM/mMnG
0serwQQHNHbUqJ98su5KlE6sCysDu1vjojc5oox6tkN/pxGjeI+yiMH8UK10H3JhtbEaAD5mSeNa
+Ftpj7YTg8vjqhZvLLyZduD0/hr/njtXILxfEecEKqWpwUp/FANxRxh8Pb5B8ww1JNP6Y/StNk/T
9i/xkeIGc1+3b1PTIS9XifkYYcVP74VP9aDQJxXmzHd5dMDbow9YmVg4EOjQ+BuMRJRCm5W5fWe4
+HbiQ1H7ptJcqN0iNHwTN/fGrxWDvYBZw3eMPnabqzyiyJ0bCz7CL5CquoNtJHd1TbcMbqiQLUoi
O7UaCADqPFtHmbEaHwzn4BsvJGqh7ItXgCMXwtrFB7BOu3qarzqE3arspcL6NWp/B1qRNWYiplgV
+cG3X5L0ZVmS4/db/b9Nm8OA3nZ0g2uOim0PDZA3iQ6mreMRclov+DOI28m0CWsFc2eGS6HTz4yb
zTEqhq0xzaQqlniAuHnvQC8BNX/CNVkGYkx0vBHI39xqmnBRf+Nq7YtjoE4eL5WOkSvY7fRfq7kI
65cMdn8M7qR5IBLkSaO+AuLPzcZ0rWu3rXiBw9rJW0fHk0xcWfHrtJMvZRa5TZCuq+AVvJ0ZSdbx
cGv35YYFaC47DNrk72arKqs3SQKVLM7cCpmLFCzEdSagmvPCMG3DraH/+5sV1lrd3AZCX+kh1qhM
F67diNkiPqAuIse2TRMMEbaBYI4SPxBV1PfYdmCXv9RtQFlzvCpgMuihXwqXxdluGqX/w953bUeS
HFn+yv5A8IR0D39cD5ESKqEK+RIHQAGhtY6vn+tZPWQikINcVlVzyLPNZndXQ6QrczNzs2vXlMbg
KephPZJahp5ZkrnDhilUbMpBZGo8Fb0eJJ7YJw3TxyZhK6tIt/NxJ34L/xXWm8RfArJnHX46NNA+
IcOrfCf12JgmsQHrs6dAUDJrtvhscWKjZHDaIhnapwdK6ag0eFbvQ63hXZ9ZdXI7oc98om7zXLFo
se89fPy0H2wkH60A3IiZt2uaPaDrqCbf4wcSb6/SRExLkrFOU7ZMRA/gi3DDQxxNTa2A6Th9PH27
hscmYI3+s1iS2A9f2zUgiNYyg/vRLcahyq5Kno0QszEllMWFID3fGl0Iygp8aIlus/jWKO+7QgGY
fTvlwQq5HDCLwbgPO1wFsbsVhAB/xFZGWJaJDZLBQg8T0TeNcAjwjSDKbEis+IKYFvZfwbLTcmvQ
Hb5dSVi4KqQzrIR04nDEhpnFPgcFnJiPDHiSmDZ8Nter/FVX4SSD76aCfCaEHaJZjFgY5qXEdCXE
PQT5eDHufsi6WFmm73CKpF6I3SDMKnxbaAshymJTMD1sqhBo/BQjF4JkvIW4/1BNuQmBx01Pksqh
BT69AxYrxi7kmRV4yNRgVUFv8NZPbbGjsJni7mFtYt81DVEzikTyAr3LuJg7JnMQUBkfiZBaXDWH
A0ob1aolqBZMSHxd/PdQSk6TtIts3BeDeRd0liE9MyTYyfTqFesqWGTfe7l0cM7i1CoFH9dvy0AV
/2ol2RX7J1aC8xbjCBHs0bbLFn8QPz1BWABLdYScio2qcZmDqBVGHscKhj7xJygMnFqIDFuOjTYz
SwE0QXxDqRagfxN7I/y8GMZXxm2LMsXqsU5ICQ5hIHuS6HBnhPYRwpFGkF1MKVY0W+inWOgg4fUs
q0sv2kPbdOWiKBZaDikBRtPTGfcvBsiI+OCDLZh2yqNe78WEu1ocTssDObMgUBQvNZiCSU8tpuAh
pRl8wNWE1hYzxGQb7HAXZxZ+SMVc8RUxbZ/tMlW1A5xsJv24L7JpyVgmzdClBmcLSUvYj3UObenk
aD4ugRhFKDfcrAzwYUiX0UGFwkKJsYRKFbIoyBrErppFgnIG3ENITlWnNiabVJpQR5WGW5NupR6/
gOMYE0g/3A6t9N0+lV1cC8nc+6DtrqBUxKqyKrVzU7Nx12VoCpyLpHs8Ma8wkxhkf3nHtXYnJiA+
s5CTpfg8Pdx7KhxanLwRQiWb3rKFox6AzVhDHY5Q/wO2DQQ2FtiAxI9jc3AzxCIScVH6hbDLseId
boFYSwtRPZgXmAFxlPgdpbIIiA96gkeK0HsqZA9bLinQg+Mu1xs+ZFDO0Fee/5I0bkwUS2ymmC2m
L75RyRem+o7WxodvCAcAYqTJulA7U3qLWQVlarfAjVXVVvgFQkNBuGppl0vwvnAAkCOxlZK6Z4li
wVi3+BHgxG1xd9ppJ+yZ2SGthmkKc55R2RLwb7G7iF06Jk1tsffiaKCJVKhgv7gVSxXnhVvBYBfE
CMIlSQ8iJM68QrcyoVAxrzqG4VBLR3ZJ3Npi4+NtT1E1j3PU4M8osCFGiR5w4o4gNYsaetQKsedI
ug61yvG92BaTEr/YImOBOyJGj0LE4anOA/3OkJxeRWAbehgLEXstDJgOez0h8y4jcyMWOcEgAjxj
Y2sTU7XFbgt7IWRM2A8VLjS+JbTiRK51z84kSCmdXOKj79p04dffyhJbkMuukGMhu2KLcARiNiMG
EkqQQQGKnQ+9Whh9oSNN7HMOq1sKtltxf2LgvsJmIcwnBjwcBzZKqE5YiQquiFB7wnT9MBot/Hph
lI0BhwI7c9Cv+Jowlcj42cKqC2sEjwf3TthrKDP8qpSoVm9g0xVhOr0iteE3xbjKUH5jvRU6UMbu
i4/GN/xhj39CLikuhLgU4uuFge9V+xG33NcwRV+ze5LYMpz4qY+tB4iPgYHyrZAlWC8xsnATQmgn
IebCRIuFCL0Wt7qtQ48JG47BxOngwISTJBTH1+/wWSLi4K2ahCgmM6gCtvo5c7MaqJku+8DwpoHv
Co8QehtbImxJE4WLrnpqC4Df98hMQadAvQvjIK4X2oYejlX8WYYTc7hyNUxXu2OhylNUjArNKORM
3GVhObFBdFJt7MXXi1AOKfWZW4dVmJRQYlBmzmO7ajdobUf0nov9gv+LqYbKU2YuKMURyuLAgnYh
HE/YUbFKSdwkuh+hVoQ1xo8IY4YfgwEuvkt014JkQvwgHB6hxmkF2wq1JOw03g4YRh1bjseHOHij
RlUi7szk32Z14GpdvYDpFD/ek71wF/oUlx57I/4WikC4NRhIRTdEiu63QuHCMAr7Lr4jFD/0ptAU
PWYhzCduvA7vWXxJqM+DaoFOSOI7qjiD/CI+IYNyz6nkCIMnfJu2lt3Mw7UlO+FiHVaNHxM+Eow0
3Bb8CVYbfm+FqgKsAlpUqHxhGg479UPmhPVVaY1IB27+D7utkUvVhOj/sAPClRe6v0lTtLTTD1pc
6DWhDhGS4k38vVICaNg97pfwhqH7Quy5cEMbrE/cVCmCj4e/GXUiQDLQKYV3zAPLz058Mq6NsLee
vBWKCxdIaCOqH+ajCN9WoHavxctB2wnVLtRKAa2K6cKG55HOU20rlBN+HbX6jizvoGzFGg3sPr4o
hbfCwIiz7M14KaybMAgYHvpAHL9QAfiVr8X2RAzMlFUmZFbVNY2JCPJRLjPuE63zwF4k/EeYTPxf
KG6hCDGq0GxfD3fqAW3KGjF0VNQhRjh/mOpl4Juoqj2MJ+TMR/wFEg9RE0cAb124Rg0KScBxbZf1
WhuXeQWVhK038yv4B7DU4gWDXcZJjrBq79i7ryd5ak+oTAyCAKYMraR+3JPAazUdzR7RRlffCfez
8YH+TSxhGHH82JfDcP9UgPt07PpDsPsifK3yOn9v5hHuDz/1P0XK/w3D4Irgev+f4+DLPPP/z0b8
4/b/Qhf/iKyL8Pnh935Ew1FT+zcdSoeajDIdoUnEQX4EwxVF+xsC5CL6oVGDUYEW+iMWrqp/Mwwm
g09bJpqqqSKp9EcsHN9S0AmEIhyuohUPBf70n4iFH1pc/MMiUBNJSUUxNFlD4gqY3jksTmnrIY36
aNx827/c+c7b43Yd8FvfPoe5n+EY/xiIyiruE2I9PyIOR7dYLfWuRXvuYfMwWrIFl4h31mQ93/Zn
rq/yEb3xYyAoNcNE+RpCYHNL3Y5lDuL2etywpbpQXFBEuwDmXmbLYulvtYXqRo53GT9qd0cnfyJS
P2tK8N/jor+CzLCTuJsfryRIE2iTZ8O4aa3OvULQ3I6taZFxk1cWenKcWeaBt2J+cGhphy6VlGkK
O6Aqj/bTSwo/k5oWrQii5yTMtwT1d2mNR9+dSe6nXHdZWtlq1fKINdbYkAs0YLZKg6zCIOC5Ea+0
tF2kQbwpEfHW4hG0U6FNWIrgZGen1WuQJIB0vA3DEl3cqOooXsGnjNhdA/NXT7YelWcil6dP7mhJ
szTn7zq5jxnIPw7uaFjctWP7YiphAU4h7KQXDtzPUTie341VaaGZ+JlDOzfSLA/9CyN9jN/995pA
6wuriUs3x9ZKyLmMSdePm0wBDHqsLS3HoxeEsz8j9OQf44iM+5EU/qLQn1wVEnaySUFNh5v2cbRe
lsKi0nWsKrgeDHVfkmevq799vaaPpvWPraPg/teJaRoam93jVo7QZU9pxk1fFm6sf4uNm1GvbZr6
S9kkqEfxzoBGTupgPCz/PuLMwUFcEaTQ3ThuULxlDTbSS3ZqvRJe8MvGWp4rXj69iQjryoSoMDyz
TVTpNAb+4KO5DUXb1wm16MpiHLz0jGgc2od9UlBgZlMIpFCFsft4WGNspATtWsZNZ6PXuNUtQ6vZ
RDbivTfmqlmrV97VaCMWflHWVr6RXLbNz+DrZlHsP47SNFQD9kaW9XmpBoDLfQYalHETc4N/K3lt
eStvRZ1X0CjxaM1W5/ipTx4lMxXxRFRMinvxcdEgbGR+UxjTBlTe2+6OuamTLpglu81lsGlXsWue
UZrGoX7meJ+ZrAlXFU4BjKuBtO3HIXGWilIFSr8JkLNSpNdJRC/fAoKqlEBa9B36KoLJKTNTRHpG
4FNSrk+pA2ZBt/YUdKYOrVReN4FnqXHj1Bqefp7C055ahopoObuRygLZM3RYmfaKdl1RPM9UNDtO
u8NTCW0Mm2od9brb+4mTVhrCijs9UvGoQBbHLzalvplK36qHRRYXy0Yjawlk8gFL1ileJ3ET8Daj
CK+0ll7XYEUHN8Aw8NBYIizjJmnnTjgzhvBhgObM7RPN9SXqfJxivDfG3u7S51x98UjB0To+6i7U
eCf4oNF4NyivexRzxj3CtZJp+51kKbnhxnUGHlZjC8I9K0VGHxab+wpDCowi1FVwWY/tSpGg/APk
UCkHI/NlNn7La3NTaN4qMSUE4pAHLQw36MlVkOqgPRwtVOffjtFNb35TlBFB4YTLueaSoHsTxKhJ
+JBPg5NXG0oAZd53ARoRoBWiKR62YBKd8CJtCXpAmjYj1TLpq20eFwoHeuXC7LBDKPvRx6sufUEj
VV4PaI/5OuTbsXoIEEktVc0FI3LbbsLedyKSWVqvPMpIkJhYPMp2d1lOHvRQsuMUC5fDd6npQFYS
3hnpCBeg3kUt0sfSvWbUu7FrwPNEbZBxWaA3WQzhdSRf9qidLyQQkUa+3YfdKpIGp05zq0LMSmar
NL9mVekAnbkeqotUv0RPKPAqwfdRJLSu7i0ySlyp7sIUZH1VtojRp2OM3CZYaE1r53K6VrzaNci+
kG8L1Oq3wRX6OpWyvEza1Alog8Z3ujWRytLoZJG8XpTkvek8QMbi5cBUPkBsB73cMbxGQ2QCfDlC
1Dd3OyNESHwPDgObVO+el7oS2AoT9XtZ7OBBgcsMsVm89PKAAViMWBxtV1NZI0rhW0p50xkaYuBP
TZJeVvIbHREABpQhoDYS/yxqLgrFsEqQYerfiNyjw94zOsdk7VIuCHpsdqtOLZxcHiySjLwIl8nk
suGmq2Ur1+iSljgDxDy65lXue/RGekfxBvoh9k4Wv6B1Vaf5PJg0S45BWvoqlRd9cVGHPge0zDGi
zAEa+05GQV0cPI5T6KhSh1hkvUyDO+Y/y/Wa+KuwU/Bhd4qvIsSUL6u+diMlc0j8TiUdvp6C9+pD
Bw4U4AgKkzxNsY4uIJETpHvRGxqjL9vqLiWRowFWDopqnsfaqpDAltVbXYgyDQ8h6+i9qXet2Th9
hCbPhWvIN1nhglee5/5bpwnGOkQ1cKX6DACaBsoQ7U5V0q5abAa5i5OFmb1RQGk6tAPWUGGUvKgS
+l0Jh6UpgOkorSyMbBwPT7qNWm8py9wJUhIRxmuvvZtkE6zAew/4kijq1klv3vgGu+3oplYuUkAP
inDdh0utQGuQily06HZM629SAlgEyu9ZtlRY5qj90Fo+EvyT779FeuSS9iEaCkAeH5WmQjS2WKY1
lvM2RjEQns11gQikqX5Phxvw0uPJD8RMBhZ6gGOU28HfxH4Kiuc1S/HaCbNlg9gwHZRVMd52+rNc
fhsFPiZ4QW3ksijQjDwlS11trLzsEMbJHb9FkowCIL5U2yuS3gDdD2jJZJlNbaGb8iZUpIyrIZ4a
zX1npj4HpsnJ4+AtUbRVVd+m/jfdkBaNVzlCyynN44j2wfnkL5J8ejV030co9Q31N1xCxXCTe7yv
PRmxZ8lWVWJN+j6SdTtDbqlPg83oV68pI+6Ypkt5yExQLwcvfo82jSpaKNqKGqLLBHrYNwOyCtjT
Ru+QR0muq46sDHYT6RtPU14jQ7fDOt6QDEy8m6Z7qWRU6j3KyhNtg10QgehBzrY5ec3NFvmgclH5
TyVmoJUPLNad0csuWONbOjrG9t19W9wZhWKP2aHgwfFjIbDFZgA9UqVedNWL2q3NAMFGNbdMDYo9
QlO46TL3Kj6092H+QgiyAE1yWU13lfSU5ZOtwbb1aJU1dd+b7IIC/jEoMgI+o5UwtIpndzCcSxnY
G4Ink0rIGkkBdHgnHYycgr6coxWq4cKT3/RgXKBUC5wZLQrmdKsm7K6Mq5dAL9xeqYA2Kpy0MLFH
E/yQwlyn0zsbU1dNTJ62PidNznNBRKyv9Roh58KVvexbbiASOlyERXmh+cFdEgoi9A5OafeCANnW
L248tEAHpYEdN9qqzjdefgGP4YIizAzqI3xahhvbfKsUwxkiysv4aTJHn3vKC63rZV9NdhaVaw/A
KKMbVl4crwbyOOaSqyA0nxt4S2fwoELwg8SBKzFp4xsJp8Hr1/73J8dx7tDMHPBQ9sErEkr9hnpX
AxIkba4spBGH0Ze4cWyhdZk1KejOPOROkcvQoAGoSUpkbHo++Hi1GjvWx7YGqdR96bb0cAAVGmtk
xVZP739msnh9qwhQ4t1/yBscPYD+dycrXrKfXMWjyYrvH002oQTNzSp12KhVYkndwKcucHI0um6Q
ky8hFmjoyvH4cjT5EXH7jVz1XPZ9p9BCu9fR7Kqg3ABwOldCEP9IdhIRoNrISg/OlTKp56Y6c6T/
F6c6jzcJcUUIRjORWcGLcY6YJHqREbWaho0SwA6AaXmsZKTo7xLl3fDYmVfVaXfflCnCaAZRVXVe
5PyXu/+Xu/+Xu/+Xu/+Xu/+Xu/+Xu/+Xu/9v5+7PcyLCfTIBq8FfGtznOa2uCp4WqVfVftNp7ZKF
07Itr4YaLqh/rmnrPLCPfCo4hgF+MRWqwHeavStKMGUA0i5KMhHvCAHHQbE3yCCvJXMSLdF5TKcz
tW0fIe7I+GJEgAgUyoDEN/HHj/72pAIPOKZwDTtEVmK8JUnRu2lxkfeehaiIHYAFrjfPNS4Rn/rR
y8eoREeBvoH8MXKtH0etvUgZmsbsN1qIrkklH1EL8PWr5/OZYQSK6inF0IE/ILN3BGFa3meU9Jt4
AncCglI5uqvWJLCCTLa/HmqerThsIVK5FCMx2ZiDMbJJkekohiIMLz4DURGAjYIhP7Oik3sGvDuy
9YqKcxOyc/Qyor4S6lpK+81QX6TdXVqfK+Q6OQBTIA2aSahKf/1QDq0a5ufOxIsACX0FlV3ioXK0
hiAqQs8rGORbe9CkCgVXBfdM30nN76CtdfV+iVprDr4QniF2xSJiNePgqIixtWxdoPShTZ8jVU9R
G1S7NO3XIOyydS9aRnlrtd6lAaxwmU3WiDhUUwwL0HrxApEV5t0yVG0j3JT0EoJAQEEC8vTPi8Hx
2mbn87NicKDl/2oPxY0+2kNUGijtVDKgFDajVTu99fCAzAffpw5wum7gAqjnII/FE97aT/coQ7KS
mxHJpDOrPSUteFIitS8LWZkrDq/O0IlcGYZNbxSWj/JbTpTo2VRaqyLsQW8RCb7xAt8x897KQYqR
1aOlIuNjmtcFECe4i/kC6YggupPM3mLpBQv2w/g8lHZajhuCF78xoEvPyCbeAwpXKGSt6d3aAH3z
kAv+SyUMcsDcUQuX3zJClojBLEkE/HQ8uVrfXHWJi3alS78Cug+UULxCPBfZnhVIxBBoafk4aYsg
VkGaYdyh2hCwPlSQLHPtLL3qKf2AUlMmsl/QtnNEI+nr3OtbGQf2AFAsv7oa+O71MUPuFGmTM8dy
KJ36JB1Hg80usYz4XyqLwUBmbOlI05p2aWf8+b7/9bFmt/mXxjplp443cXa7YoI6U+QlBiSga8dc
BBaKsvhg4W+gWHz+9og6Nit2Jftc57mDdf+0o0i0i/AZ0qZktsrfOLIAk3w18mzNZZKail7mgOs4
3gK1GRZ1jIXHL4uF6Xx9mz9Bn4QNA5HV3xc5Uyq/MtTJ6/CPoegsuf9r10HE4GZbaMgwNOiIe8jx
i8kcKctchm8XsHDcPHzbh3y3WCy29+/fz2zeiRWhVg8QEwJgFZiShKo8GqQY0djAH4Ebq+zJlfjk
ZneBJTn6qgL837CQVnbOSeUJ7SsgJoTBgzN01ZgJJVC1WonvjhtU4y/BhXERSWdi3CdHYMBEwBkA
jG8u9poxlhq6HAybKAFcXVNQDld212d2Tj11PEeDzCRczX0dnAqI9qJSjle2hNsMbKr9VHGZnzml
EyAE3ZCPxpqJuN70BotZP2zkurJGZbSjykeB3DbyY6Sp3hKqowQElTM6isqTBMVGrRP510RzVYC5
DZRUJvnlEKPaIrKN2rCNiDlGiI4TLXGz+mmgnh300npSK0vJLkR9M8p0rhVlcOIx4XrkgQ6Ioj1o
jgKMzgaRKQfjMgcvlqUol3HTWlqWu6XXcXCog5ct27TxYCUdQ4oUrNyYUBtsA63nIRl4PFWAST9P
rYY08rWUIlUdZ8DkZ2jKqICmLluMrHc7KVg22WWTdfYg1dvEH1fI0axalFZPkm0298yYeMq+53ln
yQBkF3jRRI+edzd2KDqZaichl56O8gDl5etjP7j381upmLgy8DaZrMzxSxGalOixocFjBh+c4PJH
i5A10EtWovm3SsjcblLcNNUXLemvFa3iZpUsWlRbox7ZDoBKaIsWfEjaKp1Q2C+pb3UeL5sqtExS
uyb2ajSegZteZmNrfz31U7dCMYWbj+eZibaOH6/6P++En3i3AEJuUOCBmAJyg5n9rkCViS4N6bhB
Ohd4lrss/Z4qjaUr2hlPQWiI+RkcDzTTIFmBjrtZ5Y+bKGyBoUltUgJWgbrSDN1HRlRjfb1xJ7Il
+oeFzXYuTIoBtfNYWOm0jr4uVtXKW5jr4jpehg6clC35Zn5ja4AbHI8/h3ZkfT2BU3b8wwRm97/L
Q71o02SErkmVtRTutYbxyXxubCSfObKwC5I+JTX6GbEEBBtrbWFylZ97+Z6bxhwU2ysd6XW1HDZm
29wTH1mqVFS/+uheAYdQ8RZZk1lmChIG86300FIRCS5mPpE+jnlf0ms8bFEHkVkR8y+Z9/71Jp07
pYOfcGTK/uWnNKcG+NduzylDf3RnlFnGL1blMTCVbNh40S0p31igIsd+hs5MOX0xoRmRrIMemJOB
JYZRBKGc/QBpa+6whV1yAnuwUFVrV87jVrOqRXsGh3jo2vxJHYBbAn8pwNnPH////z7nTsoAEQUC
BgGIct7m6qdkQOjCT4ch/FWAe3V4lDNdqcSJNgbiiS+HxaWi68sm1CyjRklkXC8DzbdQ9H5GP5+0
O0dDzrTjb7Y7FPUiALsC83ro9XOkYX7V7py+TkfjzQzq77lOByn4dIJHo86sa5CJnuKGPmxiqeRV
QDd6T0OQPAS2P3S8NN9oni4kAGh4WxWWITCpcWLTCAV7lZRfN4WKYlhp39YGuAbh8Hyt5k8dNnqd
UBV9HhDC+fR6+L3BUZTuUCIDfiKDbmv2APO0OB97bxw2WfaURheAc3LaP329nFNO2fEYsyPWcrUg
st8iht2kF4HGUL49nbkepx7IBkL/eEaC8BmA8Vnhh6xXlNWy0W9koMgiH1XuMvrJVGsdPCEEhEpR
CO4dlNjJFdC38hnf5aTDfDy6+tHt/DdymM9u3Mxm/t6NE1prfg3xNEWRJAqNUS45izX8puzGwYf7
atiZsFAWhuXoI1jl6+maULBf+lZgtC7I4nOvdFNQG6GE3GfnGtSeHXgmJ79t4FNG8XifZ4f8U7f8
lF90PIbQAkeG49dATCdVypHgzNTWz6iUU8kQA9EVQwUNoWEgrfNxQf9RyZCT+3e0ttn+1QVDL2sg
xTd69ZAEgV0DDv610j9pYo+3b6b1GRoNdnHpQevjAVcv1MiRQAHU4+XUerGldjegXuCjnbrthkRg
yFBzV22uDfvraZw0pUcLnRn6MWYBGnog+ackuRsC99uhJGtUr5Pg7dcGmvmEPz/QoUTtk/bSRVkZ
8jsoEZotKYhQfxHnALeO63BZro1ld6096tfa5XTDbpJdeT2u1KW0yjfTlbo7VxB1UnCOBp8t87cJ
ztEQM1f3TxKcc9s85y/7vdt86oWh/WMP5mVnvwFocPq+6qaJSmBZFEbOtv1f7BKfjMtohkFlXGYE
JufP7j8pPHTyXI5mMduk3/HyO5VQNlD+iFgDOCzw5px5K39SQvnkxWcoSgcoRANeY2YxfirfcDIH
gMJ3wairIMiqi0kc+RB/5QD+tByAOM65kQGZA8oRwB8KDtCZkcnBiiVlEaJcabag7WTXeu6mo3fz
tdE8JVQ6mlUYCtJyFJWnH8/7J9JkpxLuSMDhaUuBsYfozhbyKymsA+vzp01DOzegc0CsQed5k6qK
6iTRTCAJKJctymP+EPNvIBJy0KfMHdxk1WwRzLZrjr+slyvZkfgL5d8NW3JLh/KXu4Ezi1lg+EGe
LbQ6Cxl0J3to7RYYATnn2ruxlhYi+/Yu2fe371+fxskzF7zZGighQHI689h+8sxPn4gAteGOo9hm
TqWvR1JugpBn2IAuJLJz67oA+gWEsvwsskM8pz6dx9FIc3Xy8yMJQf00kgEODXCCg59k/lZAXouk
44hsrMb3L9pSWyZubu3A/2OhEtRC0MhC+cvG250DBpy8QEfjzrRyR7J2MEJj2Ixmh8rWJrCaqWBn
whuHINDn1ZnUhOIHkeu8qWoVDUPKimDcFJm3MHwQgigPgRZdatk3mb0N+WjFKCrUlQDcmYZTtCjC
njw+JFcSSjhNfT0Fvc0a1N+ZJjLVD7o5IMWzkvrXLNrFQ/fEAo/HDKTUSvfSd89xfYs4qjyt8rB3
0IeGR635M1F8olG4WBTrUdSZUfXTUgPxpAS8ikSWGXLKndQ5CCtZLSohG79dKq3H/QT9b9mb6Q23
eENwD9yNAXipYywwlkE3V5xrZHEyQACmH2II3hlwzM8UYtgalTwRcOk87CUOINK24BE/c83PDTL3
bH9uEBFS+CQzhAHAwZgCTv7ZQ0Ejed/XIZAdjf3t5epud/1k8vvb719rrJPRK3iDfx9ltl8jLcZa
o9gvQO34nc8lJ8Nd+38AU51y/KCtAB75kfeZR27UKEAnCFy0InsiIB3ttQCNy/34SW3Vl7AAPXjg
ncPIHvJVn/YQ0qmDbVpYlZmQ/hQ65vTlPhpktjIlVCVqjBShcN3kuhYtQhgaD4We1QCqurxrr0o9
XxmxtC3HaNn65qsBogGdxqB1Bx8xGm+gWnZJ5U1QfyfGyENVXx3YyRWyTXBb5DYAF8Rw6TPPUmR0
Gmz2E4C4LOuv/Up1yjK0Wz9HcwBld0Y4hGmfbx88C/jNBOEbc36ZiJ7nvikjtv3AuG5R5mryaz9Y
zJt4LshRQGF/L1ENLcczHp8Hpp0KPRwNP79mUaL3ZIgB3UbU2UqSe1O70eRLdJ8CKu6xXHkaSMTT
R1TgWuduxSlrZAChDsSYCnjV/K3026zRyWSOAVAEchag/v7E0PWbd/yk/3U8/MyB+Xfzv5STEgP0
OLBqOvLL2iwc/vsk5pQbYQB8DbSdRlWcHm7S0bvr59yIk1kSQHJ0lYhcCTm8/o5GoaDK0CVGhs0m
5yUvVnvVuipcYPHdt46/Puoc7KuICK4vAy6/MPv7OWqdUzr8eHyxC0fj6whelW0HN4ZOzB7ZFU2+
lX3gBMmLnn2fpsXX6ufcaLM9/TNGA7ksHmsodUAa7OPa6G+xT6ceDAa4YAFIQLodSPOPg/4OYOVp
IToac2YTf7sQnbSXx4ue2cv/AGf49JLw/MajDyEmJDw+nuN/kAsgpOGTC8BElTtCZyqdK7afp4w8
PRATnMgM9M7mb3NED0/Jz0v6+0jzS/fzdJunPHiIhKEy0MpRgEE+SsVPevCnfBXgsgF0OBCZzqOb
KpO9PE3hwUsbeUEW1YpdAaBtR268AH1RsQGbuduvjDUa+K6TMyoaYnBCPo5Hn11mSrK6qVugLEn1
qrUDT6qbSSXuQFNwUQ+Wn5SgTwntDmROpUS5r1fw+gsClovwDgkatINrrQLAX3pDk31N8FzUU3Dh
NJtKDhbmGDqJll3p6WtcgLaub1yUvDl4YliZsaxBd27uAfgCovM7iVdd2q/ACoQ6mMDy660ib1Xv
kebbMn3v9MkqtMuBrMryscIrVB1izqbIKmtv1WoGGPRfGxkVPhK6KwJ/PLT5smb+ZgBPtO+/K+io
0aDDk1mZllcxwaZv68mz6u8HDTElI+P9UFtpGLvM7y8bMqwSY1ur13lqgJfD1SdzGZSXQb7KBv2p
i7WlaOvTt+C6akGeeGn2LUdR5oi2CvVdpnf2lOhuR3vXy56o5oBRR+0eAai1c7T5osWGjR7oyCga
J9zH7XYog5WkVWCgZ6BkX2nZmukJr8rIasB2FUl3OZOuU5C9t0OIrisV75VoNU4yusmDxwtNFpwC
SFwPbFEKV9DiagCBWWvuBzRhKqvEMUFEDzSnm6AleNaBfhyNO5Na4k1Z3sb9gLYIxjItwFpXaFYB
pG2rCdjIcxeDB+4inTZ5fu9FLhtftBT030Fwo5vvLHjV1QDtncElrhY8Q+EnA9VUgqbgnlxabblo
aGGbBn0rNH+pmIMjgxg76+RVgxYHXqY5Cc0cBU2hukbH6wPvEJJeox2q3fnUqrrB7XNvF02q24GP
RjQ0BNYfLGLSAysnSx/yJZOvSn9X+pE9AOM4SLcBGgjJAGUnzb2v75oQvQ5G/77V37NiXE1yxhnp
rLwVNFyZm7aZE7NoOaieNcWGE9XkrqU6UOg4GPlJ8sK1B1Ifuc2dyhjQjOA9yi9q5car0MxkXMi1
ehNR+UxE5hMbLUpcDPi9AreHQLB5cO6PvLP/BDbaUy7g0ZLIzD9qDJpWpqBQba1xUbmNLSNKkTr5
wjuUfcUrhMMsw6qsc5FPQ3zy3EgQ9MUCp6OM/80jB2WA2r9W78ZNwFAOPWjbusod1vQr2vcrE4yJ
vZE5mX4bjiE6oJmcjrdGqz+wjKLJRbLx8/uU1Pag6duovZxqtAFB/Z367kcQrPg2CJg7TsRRFPDz
9aj1CnEtKx3VDSDJamTBb4/WHJVLkhc67mMDHHZ9uyzG+EFXvcXARss3qANQNUJqd6RPnChBX4dp
eAFK6DE27ivpzIv4ZDIX1DoaOFKFodFmHk5YanGL9izTRlqiGwEHIIG/iEJMYjeb0ELMCFBycHlZ
Pf9+jl7z1NsKoRv0U4MVJeDd+WhGdfSXQOsKb0KHqlcw5VVTan390Dj5bDweQYjh0c1pgGRMIlNC
EGyRO4377SqwGSoL0UbJqe1Lmd+cE6+TPgiIipgAIAC4hWaaH0b8dY7Sk5EFwY6lMngEaP45869q
wOxHA93VwcMKgwn3YFqa1+kiXbw+3QeOtPKvpGvP+XpjT0oNatMVCpgF+Uz++l/sXddy5EaW/SJE
wJvXhCvHYlXR8wVB04T3Hl+/B1xJXUxiCtE0PTO7HVJIIXU3LzLz5s1rz8m1nE+G2sMrYMaEIe0Z
QCXv5J20rVbuMtjyBovKRb1WluFNcxfPtHxPOUaIxQW0Z0pwyWlSa6ZPu5BxAELuqI7u9qzhC/uu
cwma6cy26HVZDqwSU9in1zyZUT0S+2pZjpRJa0SmlCNpnAPpDPaKv/KszGSN8oK7moMRnpVFqdG3
yqI8PYaD+cRs/biuwWBuyj0wyczBHK6G+XVN2X1FQEctjC+PmhB15b/O7r+DKx4f0WPJlClw63SQ
mxJlW15Y8S1KagKQKpkrhlFAmQKghbggOcbPpKwwAr8zs4o1WKfRkwCUk8aMJk1lB46/hb6yDJ+U
UYdvCQkSPvePHHExP1iRpzuQYZiudVrctC9/JO/1Nh9p7h9f/o8v/8eX/xZffsr+jcDwqPpxINuh
n67P499P+lgCYCkUdHmgsYAye9qQoPe/g7sreTYgeoD6q868i3MSKGP2AQlT5lL+uQY6WPgoqP6r
q/suNDiSQz26DHZKFll4i9c1uAL8aJVfe5f+Vt5Xt0A+HS6Sp97WFteVwaE3w7dfQc310noKN11v
FhFpU5IwpncIyEUy48lO6c2xBac+La7hcYoOZlDDvrCiYC0qnc7mV216pbCFlSNAPv1mTB3qsTzK
JwDUc52XoJpec4Bz6qoHpj07LWDqTI8FUGFHXrcFWP7ACxI6F2qH8irAxSM3ndm2OSnjMo8evo9x
Wky6oz99Grr/76vc0Vf2IFpdj7eQykIOiG7qQUMMXXA8qKVT4haHsL2PuXMv0oUQrGZD+pgUVo1M
i7OLsvs9mAfZlaBe9cmq9rdRds259wIA9ms+wFQuafAvZWBtpIwJoPjd/iVCAiuJH6JxgL10QRF+
11U6mxS6FNplbgduQgQNdOQa7oNaG5ys14XuvqTN2i8uZRdwNU5jMhmSgdFZ1/9wmI2qrbxiz0mY
Eje4DFNVaBs4Y4ezSFpX/Y+qWGSixTF3cnjhDzumLH2raG9z1V+6YXqtcfmOccPzVvRMCdgBsqyh
aL6Jm4WihHsJrWFlsOpzi78s5Lu+PQ+Cm7420xh4TBeSel8Vm0IGWcENexkprRkUoLJXZUvtM7PR
ANTkLFVPNLXiQakOPgrvAmCZurMBt40nQmd5AAsvjRgkux3QnQTVQGRCygaz/45eIhJwHzMkDD1E
+X512VZrEanA3PSzHTaxzzZ5exhqpNHcHZtcDMkmd5Yssw2ThRtvsvy8zy/8fBlFG9ljjBZsE51q
dcGSj20lMAOwpGnteci7ZEBuUFxnwnMCqqEo2AzJRdvkRp4BTao11PLZU81w0MdUqtQpWyXgbnsu
uffkG69twGi6x/rF+vn0bZ7zrummyG/1rkdbeOpeUE/ep+KZ2UtIvX5/LuGfS/hdl3DmzX7XI/HL
bzY3lTs9enFoPPbOqVzcLrCw9Ug0geLFRk4eTWXJPKrT+Py/u8PgmQOfHY+OD7pHTvZlqQpqvG05
ykiMAvtbAtgmZk2//CH2jNl7dutdJUNsZ2CmFZnO0FxvxkWZzB6OZHd/fwR1t4PGlVlfxUdkRq3f
3gNy5gxw7MscfasXLFEM72wuIzrpr/wjEb3Gb/2VpA2Qch4CFtiPV3JyNTibwr8+baonqwk/VwUO
zrcyREDLlW2B7Jnr3LAu6B6CZZrAeeUHIN3JllZ3i7IuLFEFmUkPLJ4ssMBYTbJy6YVLLVuwlS1F
vcmivtNHgNpJ83OQT9wIbXbQWIbIkbxXE+RYmR9q0eojf7CsMLca/JPaCTaK4JtONdctP7VvKrge
0RkEqi8gULxdk+bWfpYI4bD2pEMgXAXdlZzPVERHb4rWyGMRlDIA6i/nuRBZMpa/k1WwoSS7ASwe
DHyA0wc0sxY6WcPLoepWwShIvh2Ymgg9ryvO4bSQKVtxtBq6yZeLGq5y0hqtid69ONywyfL0z59M
YB4LoAKIMHa0iHV5cHWBrPvxEQCw6NjPswYd35451740t2VUMOGGqJSzoTasnTIkdT4Q0XGIhHDs
9KJeuz1oHTi+OtSivoF1jeLPfUW9xfTP3zaJZ+mltkIPOiAk3pMn9V6WwH+JuYnQjPXDjWDnInBG
LeY6SBasQJ7gnOs85gdQy2TsbJYLdEqHjj9l/PWj4CoufPQ9pWDWA1GOoRFPBwmy3ZGnTu8NELZb
5eL09k/WVo4FjmrwlQJFdUqxjiVSIVZaeXWYecie5OD58fgBc7KXheBc9GJgl0xu+FwMsDTGipTz
PBs2Zf6khA8uqJP4SDYUsBVHzaXno4imcoZSMIY7SHoEcuMaVODpfuBgdoctGMGIW90xdWwIkq93
yVpjwGvHJmYt32Tw2AVZJpIWk4rLwWDjGAUYctSm1n3lQmvWVV0sFQ8gd2yha9oD6/RGmTcvUdKu
1XIpczdFcNehcyMdlpK/bPsxPNk1ETi5cnRs+NfOgNGaNNlJXoj/dS1lzUpgB+KnCAjBRJYzwVKt
lbMgNPAMx6JocB0LGqWt49zxHAk6BQinnV46KlhrWgd9IrFd99tAuRlLMK2WGQVreuDSHor7IV8j
x2Kl7KBrKQo2snPlgBGbQ3sAUNWMmtn4bE9kNV5WGKdgeG7TN+h0AVqqor703XMEBm0MKjP9hVus
pRAseky6EHhXl3vVaD2F+N1ZxCn4OqBBp4egQrgUuVYbPbr+bRo7hHE2CVbN5vVIYa6LebJoo5tA
vhfrQ6v9EIYcfHW1EUiFHYBpqA90BiYrLfCTQ0A+qzYjpzq6RDd+tI3qnDigHc/U1hBA7JaBqDti
NoGHcNdFdwlvMx1pD0p5lnfAwB5iKzck5ULAQcoRQ/KgIGKEHgJxx7ZXaWUrzapUFaNE8N5p92wH
ejz/sWo0QxwUArxZlQcJ4VPUAFalvWbZvec+CuJZ0d44eWhFUaCDIY7UoOcSfbOKDyn4w6WuBWr0
QosZw+vwZA0Velkq8D8pTEQigNQ2Woj+8sI1FASYTOCa4G2yy3YFpmVLlZ2Dz/CmD5q88kwFBRRG
yJYNAwZskNsOjbbmGdmqmuEhcTX0ASmGkl2D1V2TD4x2wcXaqlAzqxLEmyhL7kUxWvkSUMquB7nb
s+jmiWuUxBM0/EDRSrchdXopVgnxWZ+4Xrpyqnoh+PzaYVziMyC1T3Kk5Op9Lcg7nxXWicYZPt/o
Dndo+JQUyMZpiqNX4pXQgBZswO9mw40jXLSsVUaHKk9MvKk9UwE5MV63ImMwnHAWaqU9ZEacXQvZ
ReY9RIBdzsfwfAHdzIOzBPNKyYVSW7W3Z5gbPtlI7bYcLgpnLUTnRXLhdiuuNArtRg7XKog38we3
hD+sagZAfTN/E3Dghe8OtcsjQ7J3GABAM4e6WuTluatpxG3SgyK6V4kSYHUm7xtVtZUkAzP/JGOM
VDCG9NoJzQrUhHFo41f6bO9rOUi+9BxOcMw9OVVvqsjwgk0RFS1tK2Qr0bOLBBdJ1pHikIvcCOo1
l7l6HBqeLIFh+IYLy3Vb8qbm9UspC+ymKa9UplxztQwHT96X/QvafiKvJAVw3L0cQH5lUeqVBF5p
JSSe6qz4VNY91QPVXW3w6OkSNUA8luBvC3qC7h0rjyuzUXrAUm5DFwSDQbOQa22ZFeG28ldNUOta
C/fJTLvIiDVDBspQ2bN6IKs64/e6VphOLQMTGTcM8JCivAurnVuO0yTbWDOL1rdgcqoOSHiAnqxg
QdSlGq6aeCC1jHre4FmwP473UCaC3ua+HoAhr76o5cxq2hCtSZ2hsiHI6lZudO43V9FIeuUvec/k
VGbJc6wxyP0tavyHDFCNHfQprJEAAmQlOoZ6veB7M0luBmxwlsokDuANZ95VmeAEY3XJBvUuiJ6K
YenXMXHKFRdc5wm/UdXGdH1h1bmXTIX0k5JbDm/IMWe4nN2y2Cax2KeOfyYgNVRJ27qPTKT5zH7s
JZEj02+93YCViqy7jLmFhkarodwHSaBzmWO30h0jA36fawy/fQq66tKPNp0ANuqbRrnwmQK9b8lN
VYmLKHWXntNseLCWfvKVpkq8nyTcnXRCACgr4m9JwxTSW59AARxn3vogwhV73oijeIECvX56RZNO
wJEIys/5YKp6suEShMH/rITyblxJ5cJaRbtnZjRWsskMPJaLzHBs0Szt9AodOcvWGlbcXrAHHWs9
n5uYHA/mnXcLZDiwD8gKqAeowBD4AkEABljMpaG7Do8yyQ2wmnNzs1uvucD3ckSMOyiY6FBoDK9c
jeuyZCFHwEu0BPHdSrB6tFTA8preEgpr9CbGCG3RqFblbfVSRUTbq+eskVuhJZunD3ey6KPIP7+G
Ch1/Z9FnKuQ8/jQq5Mw8J4oxlDys4xLwMG1oNU0DO/7IRvKMik9OHh+JoktsIDTnO65G6UvmbNfC
ZJaSnnsX/iU/bOXeeok1mzFOb/ycGtC4ZN+rBpN3HLzn0sgyp2HE9K0ZaTsPBVQH4apcZlaSKAYf
KmtevDq95uk0+ZEYKoBslKpXwrBk1+4D3rbmuW2M+r6+Kh6lM7g9gNDLFD1SdPZmNpc1t0DKTn6d
5EkDjTKKgMld1Lzpjh83YYoyKhsWsTl4o5uXrpxJaPHjNXhnT44kUDc4VWQ+ysf+pdRMlvBLzOYy
PzirYZMss2UJAHrBCveaqejcKjhkh/RSW3Fmsa035S4GyFIwkyiaXLCGMWVAtwOXRKLO+IsWjB+M
uVfAnYIm5j9gwcefQ5kp1vXi1itwwnEJ7XUBDx7enL43k027mK7HAA46GUYe9rfX8/9l0+7RfihU
njh0+LQJHIDoX/fIvYir8cH0zcDCgIPu6oO+Y/QbV69sbzXXmThlR44lU4ayqLkhjGMFvZcShgWf
0YG5kItuc/q8p67QsRDqCv16Y/CUyTjOTo4fcJRJUtks4GsP6c/cHcy8wLiE9ixqnSHF+4HZMPB9
/ObH6TVNeVfHIseNPRLpdmlXyeA3Wde1YAVsqgvVTcqghKuxthfMdMhObuDPfDg9oJQIXM47A4Qx
7rYqd4qYz3j5k2pwJGBc7dFqPpJwn0z3He8YZeZ8QW2YNsci4utuU50nYMESSXEjCiTcRYvsXq5I
Ak6C59PnNKcalKn5CtWY2Uy6cPexjP9kyzaeDMxQj0gNAC56e2Rf27I9VTqUx6w1puZAnoZhwLfS
P1E6nNhNzOYJgNABXAirvOZ0j1TTL9u6yLmxdGjmD9lSsnI7PkO31qK1RAtTG3vHnHvyR02kPJA3
Iqk0ca9GGVMzDiKap166qVNdUlvbveRyyVJA+nxaQaca/t9Io7Yy5BxZDMXR35FY3XViS/aXjZGT
yGBMLlhIMvJq6ILvgN/c6Q5hUQGYoySY22PqanJM7Dtphj1uxyk/HjztGJfj2sXMSufEUHfxK45y
wkwfby49Q+o1QsBVnAB0L7AWRHngosgJHnbXJ76I/GrlzZibiRgP8mSEHKKgagiH396Lz8R4E4/C
G1HUobVpkSrFAL25bsBXgxQuGdB3vgNBuZ5amf5y+vCmz+7nwqizkx3XKbgG1SE/XIRIpDvyNZfX
5qeE0JbzY0KmHqLjjaPbHpoSJC2Fx2HjRrq6R9/0957xdOeCtQtVdOP0kqZC8TfSKDv9BaH47AKp
4PCTmjEVBb9Z4aioRxa6EqM2GULsZ4iBs9scgG/O0lkq5pOKoaFgpS3n6sOT9nnEx8Q8FhJO9KDZ
gNpwzPCwzyrS7LkiAhWWG5Yuhj6DIFuGF6dPcFLzj6RR9+yDxnFuTdT9+tybM1kJlTFd9vcWvr7v
R2f2pxL6pxL6pxL6pxL6pxL6pxL6/7USOtWr9ebNpHJl7vf1as04C68+59Hr/b0OEE029pEu1mkf
SwDrKzwSkKRSYdNH6zWTIRNgEf4WQ7lyn/T8Rzf7XRpBUUD6KmCmHgTwb/1iP+l6sQtQAV5jYgVA
yANoXwddJat5HMTJhanArAXgA1Dn6EbjGnTmkteOndw24JcNYK8YDqbZG3P1EBpojprJWYzO6LuV
gQBeYAUWiV261tdqogboG6yM1dFhRX7cba9mkRcmd+9IBhU3fWL3pipOMgr1/yyHipdiJy/bxP+r
VM/b3rKx0B4I5AxR5/UW0NWR4RmhPhawCzNcetveEtD4+hBaGeqoH2DUxdcApAy8npz2Dg7hi1og
jkXQ0AdMjKg0GuFaEq4gcl/qAlB9hFCZUZOp3nQZTLcj5ZYkKQpL3bf/it70qYwSB0JEDQQFIN2j
S8tS5Qh5m4O9M8lKOxsSK2VCQ0BXlSMfov72dOw5NbPwZgepsPALZham85E/D40ODb8jHznVPINl
K6oCQHugybx2eRw9cL+leebNB1A5jU/nDSdXzLFooQGWLKDVWUogK4Omy8lgwSW+MKVEIk1+Wfn1
shfRSjkc2uzW7SpbcNw7tqoWhevbZZKbUafpLZo/mbZp9SLwDcDy22oa6LIUkbp6GRrV+oBGHn/o
+JQfHc3nMXimUqrHAsdfPxKohp4XDzWatl2JJU629gagzEehAfSPGXs19YoC0ZBTeVRVUPKnzNWX
lNnkYwHUbf5YtXXKlzoSQvf+NH0ZJznfsmsuqMkgMwc5BCB96yxOK8L0sfyzWbQP8PEBmqlK1/Gu
0ZWub4a0eiOa8gw+0AsxBX3+RgR18WPPD/G3MKyFC9Czgwpg5ZrobjHLW/m2OWRX/Pb0ub1Sy9DO
27F+UBcY1ENFKfiA6cqMICVAD0Q7OnwcxZL1cO2sug1n+Q/KBeD2qk1mhaa/ivVisRNJDHBKIPWZ
7jK6lp+UVWJKemcKq3yj7ZVVfonuceC7zdWmpkaP3mwQdf8/N3o0exxUJPL9x0EZnX/7ccwYSbp3
54vK+DNGje6Q+fBI2MRILKiAER8KQBRUOZE6/i/sxJmiJXsjmlIEdegSsWLHocdltpFucQ+NEf4N
5Dgmb5VLYGearMW/1n9PW4Rp3+No0dSz9G/zPSaVAN0GMkZCAd1Cs7N89GWb1PAjMZRF/uVhyskI
4ujnUwb4c61Dk8VAYBNxaDBUQSYnU2qVdIrPZyNmYqsHywFGPl6VtmcgXiHeWrVS42VGm6a376dA
SpvKTgNlY4eWssyQbW+nnVeGhMbwMQOS6sU6WXSr0hCNZCGSFoOFsdUv3PM5Nsy5ZdMG49uXTbfb
f9Oyp3Xrn81/xbc4cpa/BD3yX1iun0IpL+nrLNekD/pTtxXqpn4iNBiV9p3TJGmgbwaXuoSup7dB
yIcyXpNndySDcnR+E1PTaB/erRw8FmP+BqhdNBzSp6GqJnfhKL9C5f0+mV+ZNFYai4ERURvL4ZSx
+mzidLJXArSjf8uj+5HKz0FFTnGJgib+pzgqBf21mPOTd0bDJBfcKCQ0aULCb06rTnr2gODQJAGe
nSTSo2XfgkEypdzH30AZLGjgh2aypuyiiLkXYM3zrCrQWsZLbsG0PN+uG6FeaD6AsfPzrlRMwfX1
X3rt8bNFkGcCNFgFOZkCIgDK9vNJxdRRhWhSIpXR6z0KAhiG1gN4rq7J6JKJOUjD1Uf8YP8Vdho4
7/pcPYJCcnj/FdS+Bk0HLA9XGb8C8N1AvU6M0BwpFwG8jcx9RSJQ7jB2Y2e6t3J0ARWRuTh19huo
J+I7vkF8G7683wfqCckaQAUMZcauFZxGTJ5bNLilKD7l5JEjID8nP1QgdwBMH/9MyA0GbfGXagAc
3MwI/tIj2zPLRbl4jvSQCGQOZIKqob7/wPGCHPkn36Mus9tE+cS/fZuoKca/tkkACDjYAXgkwSld
0mSm52IHo4IYnAYSR2zGZn2mrMd/S4vwXthye/Y5W0imSFTiot+zrAiAEdbJ2ajchRHZ7CLDTdx5
9sx9H+/zT3fg/ZdRGsY0Sgd2XJDgBRvnTLP8VXARJMCRIBVa+ZkXKSbsTrxoN/IiQsOtulGYRQ6O
DvAAICkdk/Dx9Pe8fb/ffw6lT4iyBCaWsFED+5R6OznlZgzcuNOn1kupysClodtnMW5U0+hN8+xV
107dGadXMSeE8kI+JmROqeju2t+nVDPLpwvlZQaOUXCgDGuXO+eH2lCVQ5HMNeLOaIpA+ZW/rilz
AqiX0Kk0mfVydVgr6lOS7pj27rSSULXAd7r+Wm09sp2h37KJqDHIFJNeFyxUbdfo+F6FZ6qBjn1d
XMceYZb701LnVkVZIl9yPa+TsKrBWeYFR2qmm7lhcxIoi/IBCXP6RRmJj+nX+ENOGAqBMhR17AdZ
lLHAevMBbweEFulWBKENr464rcNMpWpOGGUwPifsrTf5Tu9eX9MjvSvrhg1rAXpXDudlfg8Gp9YH
ssrNaUWbWRLNtMGyIjin+oJdSxoGNMLLjt1JfksEEAHx7fNpWVTG8/2SKGPARX4khBm8VjBaYaa4
BlyBYDA6A6IUzczWQPax73pD0K8CeK1ADZqZ55uVT9mKr5Y/t9fjlTw60U/t9czlEykDkrNgLUY2
cFj7bQSAoIeuu0rbH6fPc05DKRPyQQ2dMVR0beCXDfx0BPHT66PZbL/bt5o7OcrIfOjk5h41uhXp
ax41Ki/y1/2XZQUAk2BoRW6cugAK37qInwHF4TSrQALykQYcsnhRA02LCzlTk640VyMSKNJFrie9
AhAr7hBxdscsIzfUB823a27l++7MYzi550cfRmly1xSSl0X4MD9eOcA5q29nKaJmFz9ah+Pb/x+z
eOoJ/dDiJzdYAcQeiBhVBU1/bxc/+EMqO9yIVsOBWqkIFixY9jq1MPw0MZxWI4UoGwNfGIMmWbxa
k7wuzJRbgb2PqDw7MxlP5QP/UsSjz6Eeom/+nLnNoZ6lYtDyyk9kDFY1hR7wPQm1VpfdX4PFfb9o
6vn5qBhl/Nx3Lhl6yFiRAzSRQDcuS2FVcoIEcE0JuGUdf0jSDSte1oEHtD5hxD4kTbAbgjvWuUjK
8yp59LzHAl2QagakQ5AWenVDsu7GiRUilo+qvFXBzJmDYr1tAGCWGBIj6yrvm015EXLSiGnGKE8C
ILjkxkhBCJ+kV5JT60Xt6H31KEZAXhNjEqW3lb/MhI3GPvrB3lfXVbNjhj1anPTGO/eBtJghXcb9
yOP2XAMwnbjN45TwHFAjAaQmO/eOKAOArD7ISr7KFGR0/H6XRwuu957D6AFMD4aX2bFQgEVyefqh
nd1S6uj+bOnsllJ56b9ugzYChSFPrsk0L+wgOm6ajymM1ORXzgqcqGax9je1IZiVnuniTP/PtMk5
kkeZnCwospaPKxb12dIMt+5CRkKQ0XPkADWbA95IaMxRVr16Lu9u4pFMyrCEkZyoeYomJ3cYiOd6
oEm8LyTb11SSx6B8TR4zcedrGTgXz9HvRbI4N1Jnl2asIeMyxt6Lw5714IJlM+CmDria/VPWb7vA
ir2WKLIHPOuLLDtjyq3Ge3o/pJbPR2aDNsE+GjZDES9ZEJkq6jbsGF1kebsVH2v20SsBv2d1yO6g
BC1sPR/EFXPYGrOLp+7M/6nFU93E77Wb8rSCLk4FZ2iGNbvPNu5aWfj77DF4FA7ROl4yq9wK9sGV
yxL2s2pOeVJfoeazi6U8qy9b7OS7fXS9KMdp8GTOz1skadRy0yhnfnVbiovTlp8q8r8/SCoaAI4r
p7kcDrJcCReNVd3WZnldLfPV8CiBQneZvYAySb3tl9FKuzstezLw+rk8upzVhK2shumoQ/HWE+1S
iWfSKTP7p9FO4Uf2b9IZOVoEZXY/bebHMz9hculmqd95XpTB+/Xzmo4aNcClAf8GMxg075oqJ4mo
ZGPTLOpc2i0HEOXXh1M0aivfKCvVKs+TlW+c1kOqqejvO/CPWDpYFT0A1tYtFLFfNZfhGpAiikui
tXzhHdQ1+ygDAnurzYQIk7mNn0uVKN30hUJFVyIIfZumI0qAjJi69Z2A5NkcYOjs8igV/ZLlzR0l
XUD+oqOc21VKRT+zq1PJNhVjcqj7cwon0dwMqdzKQwpa2zWzbleDNRiZBXJfQBj5oC1urQ5eXozS
nfqRB/BYLnWahR8VlRRCWRmfMdlWIF6SE4G9LryUDEmDsKQjgo/2b1+0VO5Zy0U9TtIV39RnKTfo
M1dnbhcoD/C37QJ10N+7C9Qow/8akOMzobyhqAkH1nPrYR3kwMmvkGvmXMI7yhooIyTQqlXonPXO
3qt3jXTRDhoJQUXY5BVJAX6tIiysg8TMxQOnmSw3RxI4+3WUy/R7v27qjVaBZixJmga6TbpTK6k7
l21L5JFLFQx1PaoqyU3TNTOeAHJ/E+/mkRza2RAbrlHRHj6i9CIR5LamIoWGj0Ckie4Dh9PL/Lnm
XZvvI13pI4t3AGEeAfJG2/T9QPo6XaZ9QTThMQT8uNdiNjArrDQFyTT3UBZbN6z1rjJ5cCbEimRW
MOidvKwZ12iTwPaKSgdGuJ4D85TdaWFkSvkFKzfEjZ6FBpT0LXvoes7i3GzvchkJI85ikZ7wANMp
A74/d3iM+jQ66+c7ISxIBEqbMrxr/TXv1qavgiTvGSplhEkKQpXzzLlhIpBHRKSs0CiiBUSuZKIm
dxyqfFm1SZJVGXGEB6tA02wkXzLd6hBFGQgvfN1T0HiQq7rgosoVXQ3STkmBM62625GYNIs1knjn
Tq/qsSuaIQvwc/Xad7ehMxCATpplWZlCvRTLRI8iX4/VaqEGMlDRGXMAun6WB2DcAHM9d9146g6t
EjqoIGbqMPOnTb2uf077v/i0ZyyIRj2IH7Qg44NC+93oeAT4G/iAVZ6GMhhkrpTjMRbz2JxIyC0j
EXj6LX2F+zwlggr3gqAp4jpCqVnOwUYxAF2g8V440D8Eyg+pqfS8TkmHPKVWA0ZW9MAHCmr7BJeX
rZZ+KNl8/CAJgOZS3E2V4SMlcZGE/LpWgrUaCwen4+9drjD6ujFPf/nc3lAxJJ+JbpX7HXzZPIR9
8fVC8T4ngp5+/Ibtpycf/3O2n8Jo/8v9+Kmb9CQlOGr6RK6gmy3Au31xL5Wp0RWLACw4jAo6Ha+0
NSF8ZJKANNxgxtJLolxyrcWFHfFB6lG1D2ojLkN364dn4hCbfFUZIehJchmZAFY585rHYq4xYLJY
fnSjZMp1bFyhzVOWG4v1HYAZShIA3kI2NP1HsdYOmimZ4EcFhUKFzKVq+jdg6Dittq/tdicunEw5
kWIsa3Ha4QuA7bvRzr1nUX/MdU3vd8NWOgs3EUk3ru4buSmfRZuaPHBw6n8RYf/96Y327ahu919y
epRT+W84PSor50SFX7QMTi8zWLsyWFMwwlW15rbdAdnkYdus4IsZHjqUE1vcMvhtwnlhqaY2UzyZ
sX70JNZHrN9kCH98VygL63Vs5SS5jHatc/fQXMQr0C3xd85CvaiX6gIBYH4zW1CYWRc9avUVMudu
JD1t9U03ctqj+Oetp6etvk2z/sWxqwKvaABQkul+YXWQtcaP42EtnrF2bRbLXAf3BUxkaZXG2Pce
zZCp8kCYnnR0fsqkLrbYikkcpcmw1jiiFUYd2y3oCkOT2XBwP0LS3bmHvLJyaSs6eoJKakgYjpQd
KVsUSM20tFx1JwQGX5LSWzCePvimWBuR8JDmdrTxF2l7locrWTWUCrTkdq3qTqBXrh36luaTRsT/
JIVMQFrOPUmu7qSLIDBrT1dknfGeC25dOc9eQ5hHNViXgVGLhL8KeOLxltZvYu0ywJD9Sy6Bxc0E
+5OT62DM4/fBcyFepSCkMrvzlrvNSpNFDFfZ8ksebWVflxw9kpZCcB74luiaZaySkvFJVRZ6vW2r
TaTqDYPVERDTgUUKxF/NLpAwBAEib27p7rp6lzgkq7fKQIpsFclmLRT2kNY2M1h5wC/yS6EwtL0r
sAuxM8Itl26a6/5FERpLeYEXx99WWmsxT7VPsn4TyQfZTZY5D353XRr6JVc8KVpDhHQDikj8U3lp
gJwd2FGwCnatqwexXqrGsFQOTkTyfCfJTyz+WMybRWU4YMK6zJHTRD2QOaiJYCfSQ7bj97UdgM0H
vGyXQboYqf4kBA76wJOBJVkGRqx7IbBCgFZnRMtNIEjn8kVdPqvNOQgO8ecCkL8bIPcCP3p8wIe1
WwBpe3izI725ZFi9Q3ycmVq5TpJl7Jp8S2Lw5sU/2lYzNOW2Q/oq5Dcu2IsGyeZewmzlLh1QuueW
9MyleuPr/GNpsRsx1JV9oOhgyduAXlFLzLa0A/5sUHS32bf5fdiaZb7pvX1T2kW1AIcWmjMj3sgT
wx/Mglm0IEsj8cG1mup2cM0IpGwgSLvD5ExckMEDgZvRHsDpeJOr5wGnj1+Q20lsirfdfePpBWO2
O6nagnQMXPU+n0PXF1FrKMmS0wxFPNfwZyTkcAzpxvESPcy3Ym+CTVDRSProwy0bTNCmueGiPWge
qv5npd3XhG+WamdVDmjPwEJvMNvIQ7yut5FepUu5W3Tawi2vE2hQuCqx6EMtG2Xx5MRGDYKzSNc2
lUPS9DlMV2CMrFc+mjmNPrkOAaBbEYm5dpyzrjPS5EwVz7N8OTgumiT2JaZpVNDN6TzSU6GNBgoP
wCscadRrzzWlG2QMvFs5Ndzc7mMjeCqh/K7OsEY5mKjDtmBXBAtmRTjn3N0Xte6VRpaf9TmAt40O
miMdNPD8VTYY7/GfjHuQLBk/ErmxwM5AouZaiEHkh+g2LEmjLFtQRDoL/mWkqtvFDTpyQuwGcW+0
xz4mbqErko7+DUe7kAeza3CdcAgbqbwsIxPqymMG5jltlw7OGiRUt4OwzHPC1mfF+ME6BHi3Dfec
lYuhs53rwreYHttfcqv4R7RUfJtVdPi54XNbErcHTRvJnR+4LVL1P+xdV4+sSJr9RSEREBDwikvS
l3cvqCweAh/Er9+T87B9N6d0U9M9vbsjlbpbt031BcJ89nznrAbmtca2SW6J7lqj39H7bNn0xQr2
Cc43/YROkdekHxIjEKc5LNOFOuCUhXozQhfQg5wdZJuRpRHtwPqXGvAPGHFzD9FJhOLoMdj9CgXD
FkUbB2T0h3bykFXiDM3jUfQeQZkIP0NdwNHiEBTuQLFCnplAAI/BEq+VWveTyycfkmRen++kfg1k
rUnWTXVt2Nu5PPbztsmDKV8X18l7bnv2uO8hwWfACqzMHYeAGSo64yZPfKNbmzD25XqCDOrWNjwb
TfsWIppuXaPc5JpLtOQHVqxy6yMWi8v4diKvMapKdsDbxw6kIzAE/VNp+OO9rGCBoIbsj8vTTCKD
e40eannQ2a71apsuDI32aS0e3UJd8/T/PU4f40MFiISCamaA93KO2t4p9y0NIIZZLw/ciFCFy9/4
NlmBQwF9SiOisQujR+p7DQwnX4z73XGsPda5VcSIO73PPEjBngSgb7MpXtNjg5NdRA5ABtKbh6Au
Noyvqny1dEcFWU7rpYxdKFsq3VdRrHvLfQv69fmWdzeV3GTELdinVUw4FeiHApjj3E8gbTK2xQ3Z
QSPkbswaDz9YWB4/eckFMolPFWSndfGqyp0wgVrYdeCAurGvp8f0Y9G3rYy6DzV6uOeDo/y5sHyS
QKBwMb16EK4pcMYNyI+mBQqDTii70dc4VBJNFPpx9wdncFuIUzaaGWQn1wDVRWoo10hqSGliM/Gi
5QgraHWrslDemMFe6NLV9W3XFe5UfPI2OzBUozMHOszWtULJgU2xB21w+ODXUq7YAJ3E0Ywwh3es
IFgLcTcnYEHOblsL8pDvWfEw5TszuY2T22TYZfF1DFlZlP14HCzjoWnuRXHQ7VVVbqXaNNMd3H2g
2nDSoMUZeKN5mMi+WkYvSfCuMBG9s2NqAEjv0JYIauETl9aTCOdl/WXrz4q+6fGzba+m+HmJn+n4
VeK/cbrSxibImmmzlFdFHFR8l/J3VkdCbBq9dp3kAzFJqo1+jHfTbTRHnKBKjo1TuzLDIB2ulaEd
4gIesql8at+DsyNMSBsVcMA8/uwBVpH9thsTr7TvVLwvdLFPF4zbFUhdi3qtxhsQnuFN55WSzcoZ
1wWCM7lj9WoQpdewec0Y/Mjb0qBAA2FQNYrbDhejrpH3yreZ9GuQ9wUD1hkOn0CJstUiDdRgmFNa
Q64SEr2VN9vmSkI/eCmtdTd+xvh22wDFT3YsDWdLp3lwuY6hSE69cYTdZSbkayy30+6MuHAHYrgx
sXZOdmWyI9euSgp7AyfAiY2aQOWlGduDUuKY9iSyB+7my10c39plDh807Eycg7mkPpHrjlAvhX5o
Dh3vSnx0skAYgNk0HDJb2b4JqeJFZW4Jj5vEzE+Qn9QmtH7J7NI0BctXHdLxOAGVKYRc5dkYieK9
pMxjubVpO1A0trY7d9iquPIa4yUj0MguG5cDuFfpI4R74WbN1jO6XYFvdqpXVn/VzexPo77iNk6M
gvJsttHnxeWlHvQTwlEEJtZ4Z/RZ5Iwv6XB06m0OfVtWUS+Xt0luv7aVQEGeulzkfmnngd7ZoSge
Cr3xs/FaY+1jxqfXxeE4PmQvRaK7zow5PQv2DQ4g7sYo10ovS+izXht+QpKHxOBQ8MXnj3sDFfA0
gcJ3FYdpistWuElShAWYBjHd1imQvOHLx7b2WpluGvyPOqRHWZuurC4OSPLYVO1uyoOiOKj+ziAv
dXo9F7i86BN0VQUVYfhNumm17tg7a6nbxzauA1RxsI8PAge47O719DHFN0/zvdXz1RJngZ30vmk9
pbikeloHTmt41kTc2BC+qqk7OMUqxW8eMzhUbaVB1LI/6AQDwad/Qe859PHmhUaFbXsCPYHEmYMh
ae4z46XuNnaTub02+A35QkXJbdprSo5cvoziYzA36RCNVbcehmuRvAvIBMX5bcOT0KJriFAT+ik5
36YnAzjthYXfaarDJX7g6ZbyfZdjJNh4IPrsLcbssu7DiTe2utHBrQMVEEZ2gm/K6ZpMm1oUXgNN
Ii2H0PcyvytG4WVqpCzKJRb1Zww7FhtDPC/5FdORSIA8M67exhE2omUukV9SHfT8YaJX0wCtaDL7
ma1BQk0C7YnIMIXpcvbczP0qn7x86e+nqXQN2Lx4+iiTQ4f+irlAFTJxqb3vgS7QGgzr0ivBOoRS
25yjAVV7fXE7NCxoAVQrTyEgdmCR2W4YH2R+U0FVstxRiA7LbSozXPnTXoywX3F8VZIHARFQ+qp6
BNm7WkG8+YrJ+4I8N917St6abEWTbdk9WvS5tSgCgH1Hadi1z/OYgigUPqeNg7i6cfRPrYM89cg+
+ySNqjRZt1g1fSDubCJOR7Rs5WTbDa/JBNnjjrl9CUC75kQ2VsVMKywoX2vmvKtQaFYQc25Ve3Ts
DGOsMlkvZboejGLVmGunOjrG6Go4gkkmcWfgliHyTGbT0/kcZjCTBUzHjBhZ8Zt2QUkHotvdS5Ou
nXwJRjqFJ8u+AHzL5u7QtNAT1tOo4ZObpV9FvE3Hbbu8LNpTnm3N5aE08G4Ia/skXyXis8qvZ7mX
yFFyyCVLwzPkrs1hz2esRw65x2UzI/bRh8JtEuFzWK4l/sgZskaTuoK9iWI/JhhhaprNUKS+w9Dg
m/d6/CjZMdM3ZbPO58zLqiMbKUC/OsYPjiXKjNayoVBlX4xxXxEZNc681efUX9Cn43nq00bV3ryA
HGpoXSX0UDb9jUAwNfZDyCtA21XxNsg2kmPA6YiQuPOauN1V8+zq7N1pELpQEfSmdDv+nAJ5mWWZ
bw+Onxsk0OPXRX5pdQmN+Hedrh10qW22py05GMhZGAZgiS02Q1/4tZBeJxrPZqvZycN5GDwK/fi8
3KJojC7eAleCgpr12BppOLWQYY4/LBQBSoSpDcONEg9Wu6mbh5GnkUIuogGH0PXNcT61MgfpLfFB
xOlqQgoxDSQQuuNlQg8qa7i1eYrWB8NF1L0W2awa5gjakaFVDoGGqHHfD6bbGTSwUW/IBzAwI1ZQ
6crUb50Uvn3J7tNJ+cTZFOPeXHBpZijuFftB3jvzwamioe9XZp5clX2Cr3rIOewukPFjboRI9Qpj
2mUq9hkA5aQnO6TRiQvFzDWRtZe0diCTxgPwFQknJCvJ4reMPY3woxXKHIRBzTtbaqiEnlqpIO7k
VwSax1Yexv0Va4u1xYcnNjd+kxsYjC28eO49Z9wZi0RS9b6IFYIjsQwoynMvnY9yAo8f3OGIHJnX
LfKs6apvqi3HGuiOEZB88UZLehoa1kreyCpdQSkej6ebifGItWqjEOE25lXa0Stm1isCIK42jJui
Zkh3kOd22wlRCOPSjRFtqVT6LbSxpcX8CgB1RwEV3yHN0XOfTRsCa5ufWvWGhiKC5htxVGbUG0h/
NdqIfFprn/Eafd80chTWaaSePdleD1RKUtvINougRTCSU1A5tOW2HOsNo3UgB7KZs/hBzukTn2e/
n0qPFVA/wv6b8Oi04ZCe19fJBOrUBdYIYOLa8suk9Hq0NwoxHRtDAB084O2Ep0bYjzl2DUMerUV7
cEj7NCM4mHiDeoxyhwrG6Kk3EKZmlUvpHIAuOeKnpvX4kDZdUNlbURBIqktfkscS/8aYBhzcZx0W
qi1X8fAwNNmmLKdnw9lIwCPpIyFGYJKNAw0SvfQXy4Blue/jYuOM3JvT9xzlDKiOB/As0MB2omYJ
B37kBtJClYfoOgZ6YSD9rD2nEK5KtGhCPl0lMTbaCmWmX1tze1hgaoy5j0Zz8lOduYupR8qo3SRt
oDUPtfXRa3FWzOrTThAUK746mQFTQxWsKXLkrYV8HEfrMemP6GfCAt+aLfV4Oewrll5BItS3rae6
XdniZArbCL2l1dijYtQv/K7S9VCoaW8kR+yWmygYEKwGROfdyUjCGPkTFYeul76mvTQscUkuGyTF
vVuqD56BLEzSgNsWjHcWTkArEa3czPaMz+3AJjLNu05HXKfb0RTDZixFUGPXhLqvG8RmvQrN+ba0
9SBp3oda3SIWu9Uw1wWWLk9Cl9ciWMYw7ysAzjnAxxMNa7mOnREoD+mZ87rivUv5boonmEDH0/Xn
1imC0Zk8h89eTVPo1kvXll88HfctqldkSt573dhNqKWlUKF0nGkz6AA4Q2VMdWo/DFnYkzSwausu
R3SQac4xnpVHnX1e7SjkN7UG2fPw2SL7isngT1bpqQEJjWRw+ZlPubHl5JlpuISaNxTTTpwAHyg0
OvF1h5pqMTRRaZR+XBh+084e6OCjbNDd0TSPPH1IncU1Kdn3inlCHNrmajBCXh8SugFCzXUQi2YP
JrtW5XMGsrjlphGWm5qlvstF4efU3Mwzu10m4xAj6S2a8qppEdCA+Lo4RfeKvnRx8Y/gfyiSvVHo
a8uansw5d/URfWgyJ67EiaQCcZq4anPHc6oM6k0no4ErO4owZyQ0zel6gv4enoxyKdPdCvEtj/dN
igwuD+iw7PS58zRaemarbZiOck+DlFwjdSiLa5PtJssOLAEnIRe3U9ynMxL9AhM40oLtn49m1+x6
VGU56jPqqOXLekK+YzgE0uitpw3mdYlSglMieqx74UqBoSE9Ru2FbmyjPWgMKM9JEURJ/NBhiebk
00HaRYvCG+FURHqd2F9xpdYSFRIDkVtal/s+Rk0RdQhSbDhGgLR6BFAGSUMMRF79Mov7Gp5gWZAn
6GZQNG851DFnsdXoroQ9VOVJwBQJOvgf+Vb21GPom1fpjUgfDQCJ8sH2tKrzoAvhVvzVaA7DhMqs
9drTLrARBZISEYupXMt5T0uy6+W66Yk/2sbaGmuXG8zl/ZdE5oXAdFPV4ISfM7dQzWoUu7JCnZk8
6zo69pA5HYvJM8VhRIRHURAFsHEF++cZVe46JAsV+3RS3bPJrizrwDJR9tcLdxTKcxjQUVXvj2az
0hrUqK9ZnMEGI2Od3otUh52qtnLcp7FYJRbyZwT0Iy3Crss9PSu/JApdjD9kFRx3f0PF4M1suEW9
vOyOrYXKffJpc1SftdyNa32TmXWUTp86RQUmrQJefhG1yh0SmaJaG027STUeAa11tPhunBHTQKcb
lz7B6LkNV1avh7ryRmQrYFIOjFntlQxq56WmqFZoqGcLy5s71BOz5H7MRs+sX0SeRhZxMFMWe1q9
+Ob82MDMOTJ7JNVTnAtY3avJZlGV52g1ZIjDPjqApibY4emJWIGOaisp9gXCNT1/7OnWjJGtvZja
Xs+QZOOQOW0T5KmFabTpoNRXFguvZ44fg2NACuZTmOgmDycU95w02WkzHHE9w3qTRwbd1ZSJTU1R
lJrmoIWZy6pynSJAKx3lVj0KEJaGPo30K2ogfDHx6+wOrbarYrJrQCRe9o+jKgNHvlTDuNXio8gy
t6mPDbg6muzWsS2UlVJXQ3WzHfKdPWmYzEFAr1krTZvWAyuOBMm4RDrvDIU3UZyZOO8CpmnroqhR
LfqIVRw59soeOhS18Ya83E4StU8nR2CXbRoNhYF2QPHA3PZWvGnTZTOgXJnZeggZOqAq0f2xR78q
zFDIERVyHOW0D5pGeoTTyARLuoHMT8aY1rM7d85hX0GwjlMYyYpFo3Vv9pXfqcQfCAyBGHw5s4PW
onfCXomC0SEjJkXLFULhsNdOzaR5N9sgU0LdrTdaNzX0e70vb63k3UbxdXKysCn6iJxGmyDkaSeY
GqwR8NlfHX8Z+qc8PeUv5XNtZEHdGDvbNN0Uzxl6flNVua/189oc5k3R2/sKob7WaR5qCdtWOfdF
PSOFyvdCgyJFLFeDw/dlBiQEWZPR3jSx4bfohamk8rkEogP566Q36CmgFF4l017V0hdJuhqG4Vlb
JArXxX2qOYHhIMlgwgrMoXsZuAHnPAqfomJR5fKhnlIkeadckE9ZVDGF1BL4x0pXfquBAFoHpDm/
m1Sy68WUrObqZdbr1az34WJ+0rwIElKkLiVpWCIXE/Q4Y5qxWQrPEPomb7YOXNdAr+tp19TPk3xm
/evcda6ZPFGleSc4ooVxr7jSQ+LUzznFslDXROUW5Y3cqoM0DoZqX6OhVxykST1hvwrtOQPQuWOl
XwzlihktaqjvZFlnaDro2D173sZy46goZ1GvZ0hZmMcn8TmWc9DgcpXj+8hunGI7odqnfLu/K9jD
hJo4dZ7YBIamKfPntH5tEunZFkVNMo2WEj0rTdJHKFMDwtvdZpp2J4Gb1DNyZfZXFNFnbUF8cmj9
RB4InXdmM6xq6zpWO1rZYVzoH+m8K6d9hdZX2457TJf03qw3ls/M7iqxDYWO6D1XJoJG9VVVKXd7
+iBk/FHUIy7epHtTt/gx3IKDAoTKt5jGOgiUsp1C3yBOwzK0oI7qYfS4l5W3QABHiTUcmhSVacSb
PoBlqJ3DRMd3KcHElryyYHFTow/IADoHs0PfoUNHrC9xodDBMDvUvdkcJl0T6fq1QuvQEaGNOH1y
tNadxyIJKnlvJsUun+pXuyoQjo1h6ujrBb+e/rmb5hATY+sWvw4pIGL4VSPI8GFGRh2lGKvbCuwJ
BpVNbxoHDMQ2D0qjqGYmb2lursmECBAmbdSK0EmmqEClH1wf6Hdkr1JwP+5QxNUB+RCo/luofaMI
MuD0FsnOLjBixCEvUC2hNLpbgFij0UAtEa1EJC2hLpYb2W8wBrVuJiRl0nXsBd0YuYvTEVQBHajt
qpd4QqX+K7OfkuWtRiu072k4mJjIVZD1RfbFkteGXrd8UzlTsGAtu3mP9n3Ihtg3xqNlk5Djx4X6
NNBkc9QCgBYPTdgrglcHH7pb4++XbkTNJ5LavjK5Z1Dl14g8zW2FVl1V76rhYypfs7GNjKn1Bshi
outro8Y2IVnO+LVRHur0NYGrAPm8m1rvnbkgCB/RbqpuaRL7ZEaUKuPsbuLox4maRJVKDylfj2KN
6nWDrs08rPvqM0/mY0cQtGr2I8lst0vWSkS5zlcjQeEhGfy65YGF/iPN3+cKvW15K3FUpY7skz0u
7JqV49HWp4g6pl9WGkoRuOAGmhtZ/qDDk7mnqJPnY0CLXHeJYK5CS5cmRjiqtYZIgJSbCWSHsxZq
stsIAKlhGskI0eRi+rJg+5peRIreJUha4L5ys8TvmY13yCEYsvLs3S701ZCzd2M65YusxnS45myV
qqN6smE+AaOW6jrHdfacLg8kUPmw2LtmKK4LUe3mvtjZlorSDOd4mqJh3pIOuamZ7SvLWNPRXtew
kblEFq/a1cjMlQIwB3BMZnwQtK+M+2JBKPfW07d8fk3QgKDGrih2A8AQ84hc8wgYhWVdm+OhRRyg
J/JI0KEh6PwV6j3vH53lsYw/4dHdejmwKRrTUMNIKzp4Try2il1N9oSjxU+RPNErgAZoh/5de2WT
KxskB462JsNGztdFt0/EgZV7mu4zuteWd2yTr3W3/Zj5jZOES5bfpM1LnSw7peVeGS9IQJb8eRYa
+N3ereWpNUqMLUxXjYlKSVsFJbqVqPqhAmjdtB33HOs2s9ci3Wgtur7IdMPZhuBBemt1aWCiS9kW
N0IS99QlUJK5ZWUjaL6bUcoZjQ3ObewUrkhuWH4jULR22nvBretx1G8SWh0TFmlzJPAjw2RgFS0/
rr4amiGB3I3ae7E0b339lJNrha6Mw4udNBA0Z2yVwpw4rF8TsS/t064CD2scSHZoAJsY74viQ8QD
oOmoaG7nAnld160pJ7jBgAi01bRJKYAsim9Ucn3yjlZF0cautSDNndexGY+SdYiT+xfZvTvtk+Bm
SC0VJg46Z+2DZd/WTo123lufVtcqcaL+FGCVtS/UsO2r1M+FvaFIohj7bGAJ48dl2HANMXHlbHrt
YDuHKV9W5YyYRIP+VyrcqTfutHrweG2Gc9xGSf7o1Ok2ySMmXnmfBsQ0NoUde6Sp3uD+0eVB/55l
wAh72qqtXbPd59qtbl9ZX7wIrRfMrnt54sHKcdSXkFmSck1b8PttK23xU8NfZhTVEQR7XStQpNrW
+ASZX5nxp56zl6K86ZHZ6UdNRMkDIpNJD5n2ZgDaoCGHN5KtpaudLmK0TeCtH+GI83vlAOsDL5Pk
N+bsdv17yyFRXka6E5XLK+U++UpZWJHjUETDdY5OtI0I3FNfFCAXsBL2nnWE9yCoHJbAKHi5CNvy
9EP60cYau0iQ5TNOoWrdk++6X1Y2jm7v1cpL+J5x5E64fujvriU4TdHw+FIxKqkBmaPCNFaszmGs
oS7ujiyw3lpDd5PBi28nFFmE81AR812UbhogolJi1zf4Ww3uKKc7kgVas0UbFDEs4s0Ck/cWCniP
pAhVeeq3o4jZv/SvcbHVS8wF+WaxQ2VtRHtPj7fLQ3HfH2zjegQmatY3DffTbDvO96WzAQarBJA3
9wS9IdqV7BHIea19nTSbUSDLQK3UowVQ48Lts8eJrHnxBueNR7d+P7jdRoqP5Gih91IrYJu8OA2Q
5dhOaGhPSAkK63qYr03k21NAx2hs8L36vUQugMhcQyzghDCvRRMNYofQIgZKovDS2M2O8qWZVure
FgHjd6XpZch5v3rMeiSXhpW/hyT+gU07g3z+r+DhzlD5P3i4Hzyc+sHD/eDhfvBwP3i4HzzcDx7u
Bw/3g4f7wcP94OF+8HA/eLgfPNwPHu4HD/eDh/vBw/3g4X7wcD94uB883A8e7gcP94OH+8HD/eDh
fvBwP3i4HzzcDx7uBw/3g4f7wcP94OF+8HA/eLgLeLhv4XA65ZbhUJ0551oQyZDGWd44oITTjpN8
KEDI9XuGzEsPOP33X6kpVQZhe/AkbBcMQAlwMcVQwfr9I77VSbJ/+Ygz+svFtK3BsBpw50PgWvrK
/fx83wn3/vb69w+69C1nvHbtn/iWS484gyf+6/txcbHOwIh/erH0E6HkP1Gj6iZ1QMluGcY5Ga5R
s7GmLDuRa0rf8sAbtc827b5dyQgMQP7nFFWrk0g55jQeh323X7alZ3u5B0K6FfjQ/N/v3cXX0f/n
Qfy7X+c70RegUDVObQNjbM7ZRhtmzexehwYDSEhcGapwCTBX7GK03SMB97pgCmafehjcdkHx4c7u
aXF+vyTfclT+8gpnJ2EoRBZbDu7+XG7YaY5bHEtQ3Pz+Id8e6F8eckY7OtRWW8cSxMLMxgAI2WXp
y+8f8PuvoNqJtf8XA2O2C4ZDTgtpGc+1WjA3tu9s58JXfCvA+sd2Ue2MDf7v2K7fryTVzg7wv76S
35uG/94rqp3RKSdQLBRGN6ttvTvJN/XQm7N9Y9WuMWwfknW6+v3O6acD9k8W4pfnnb74l60jTZyo
xsbzNE/5VUQe51UZpt7pj94Ds46HmRWXevdViIHhKPOzsPLrAH95oNW4YB8uHaMzH/LnLsPFFT7z
IH91hS991JmR+ZN349I2ntmRv3Ubv6f//eVMndmbxdAtWp2IzO0Xa89W1cEM3zCf4GOccsU9jIGF
ID50eZRca6BcHQ7Jk/04b6sL8hGXXuMfWiK/HO2/6TW+VXS0DdPUuI0/mXV2qllhT1Nb8mUrMPkz
KO0evLDpAg4NUEiV6tbAYP/I1swmXqaiPpsD1fV7O3nJlvff3/XvT+IfL3J28KVhgOuIw0pT8dyx
ATwzhptcFE8/ned/Nih/POXsvLeGHUNCEsHmpKjvFLs5y92aYfy4rVwDrLjzcjdjlLe9pcrdG2pH
+DPGcKgaXFtbp81DEjvAZHWHtM6PjL+UtH9QBA4ZrJNtg+ng7oIH/p52/5f9Obs6/+cvfPFAnV2v
v+9A0ZO7+81e8zO/n8xxwUwK59GF3c4Ih2N3zFags4SzGo/V8ffH99J3n7OK53qpGa3A0/pNH+je
uKo25VE+YjZ9JQPIsa5YZOYXgo5vRSN/ub3nJOKKdJ3T6tCEStdmiLmtAAILK/AeeLabul+Q7NnH
AbhTL3jCi489CwP+TY+9YCH4WTDw5yzExX08M4j/nn28dFTPjN9fO6qndfqne2FDUM5kFufI6f9n
UJUtRjVy2UHEdwJzLriPwUz++8vwrZX94wnm2c1zsnyMRa1DZKYCP+MY1HxfMPB92BvDyja/f9a3
p+KXZ53F3XZKczKeNHPG8ivuZz8W62S8+v0zLqyYeRZYx9owi4xy6HpBNMxMMB79/NcecHah/vUH
6N+esF+W6ezyGJVKLPC4whj6M0Qscr/dp0d7za6qVbUngePxVeIZQRWWe/sm/QSrVhP9/hsvbdTZ
xQIvQicmChG2YdoY+d1Qgnj+/q894ty7Y6Z56hg+kqorrnrwAWKGfbqk83bpQ85c8p/5kAsXyPpf
vEDnVZg/dYGM0wv/xuZYZzfIarJhKnXcUg6eGsjYEVDZK+2qbomnqyEUzts87+wsARP4UYP4HKTr
YELcPofVyCCcsIQFeNPqWYTaDNWeqYKo3Aef4j2BqkHNhlUHcowexPUVp0GJuK7uw9+fre81K/64
QedSQtKStWF3MT7Bejcl5vVl4vUVPL2yvTp9s0cI+c3gkRGpNy23enWagiZ24km+QDhBdzVV+HrR
bh3wrfUgrxNjUCHi1MithDiEFoHh9IIZpidL/rtVP7ty/SJzlSkTttEbA4aYpLzlb+OneoS8x764
kit7m27yF+M5XfUXbvvF5Tq7i/8Jy3V2sf+dy3XBw1h/3SdfsFrn0bAwRTJ0Qw4KQIh2keepHgK7
Uxd2/dJDzpxx+7cY4POo9899yiWTxc988v9Hk3XB6Z9HzH+D02enHf9nE4TaPmWMmtY/UolfyhyT
lo8iHWGCrO4jngQYXO5tELMIvitA32g5z04DsmXQY8ATsPTaTi3fKj5teWOCSFm1YMnWNLDH1rtE
3uvWBkQfTSv3jQ6axR6UJfYTG6aAqyMBAUUCXoy5Pgz1o9IPqrlKeQBSlpGuFugP9MUd6HEWkBf/
3i9c/MKzq/uf94XfavuiQm4YmkNt3eFnppzkWbxoQtCtNVa7QlmrKXM2M28iSEQfR+j7meDbM2QS
6Up/TnpQ9JkCfCP9TQ12Q91ma5Cl3uZp7YpBc9ukfZOzuLALF9/xzHb/X7zjd0GdY5ocei2OTg12
5o3z1JxUn6P2VKXg9QYzzbDpxG3pbGewKF04lN/d/F+fdZZQtk5rc22S2nYA2XzGyKoGAZG1lH5n
PVAp94hjXKN46ZonQ4ZTkkPUxtnHxUNWDJ7MYi+D5BJlJSirQQse9yu91YNyMremBQkrGyo0eRGC
KhMCSA4I3kAA1xibZLiyq/HIqjsN8jZ99dprYIyvdhYicYNwEMEEDoqrIIwV4MD6ix98dkb/8z/4
G7uKZrxp6ZbGDMM522CD/hd7X9YlKY6k+1fm9Ds9IAFCc6b7gdV3jz0y84WTWwnEIpDYxK+/hmd1
ZyQVE36nKqvvnDn3IUnHPdwNLbbK7DNnlrJf2koiFHDPCTxApb4yp6+Zjy9prOZUuvhXGqkC2Gfv
vdEWh5zdWiO0MFLsVrRfJWB5M3mCxp9+T3mUeV/HovQB6yxKPdOneR0x68jTB14OQVsfc/TQTLcA
P0lKgAe1HjQHCMAeIATNfD/xKTIA2Kzy6q1IoQVhvnW9TQ8w95neKAYYZDKNNSF+7mVBajd+N+/0
YEMbk8cKYJFS0gXKvJXmu7cn4b8QLN+5diVYcsOYNQcA3D1+p07QbH2D4R+7Lc+AXneqbgBzbzMd
zU1zJFsaGg9vU78mMla65Y+IjGsDXQdtfu5ArWUa13bCC4HlrCxHQqeCpQ647iJqIx2g4NPsi4Tc
me/T+HBYDrnHTXZsP709v1fJLnL0hXnyk8i+yljAudiDzqye6a0Gm/PUK8m4dBVtHoR3mMzIgz4O
czxZG1FAb7rt26N8zbmgL8itBsk9ZnXchSix6b0zxFOl7t/+fXSNwMpUHjHqHezai585hTpi+/Yu
30CnLf8zCdAWesEEjwDXC2eyIoSD4hBtjJBf8XWvPsPyjC9W8s94hmvLulLwf/ayrlTAf3tZXw0f
UNc1ie0B2KG9DhRPM2lLU0LQRkRNCB12TnYk78lGHeGMwU+yjXkAnP1dFTbH/EqwBb++o/5Jei2M
mPhH311ifHDlRwJY2Ib0Jf0ATU+IuEVdrACHmZLPXvqkUQH9gPJEAAB5TWxA5KtO9aBOmQXIutB2
g7twGpL272zoJacA07hUEU/TgHrlWVSxA807i5oGNtpl/IkDkmnP7CvWydXhrBj+f/hwlo31G1n9
fV+sw+H2LFLVF8u+0ND44oEbju82GwdwCt+WK6+exbzYgM5KrgCQ5lAoDfDjMq63wxZv4ND1Bt+1
4RzxqE7yWD+rK+fy1za9s5IjP3HTXyW9kh9UCAWt1dCSpWj4OMRgarRBG0ADrbDZqLgG8XkPOS7Q
O8n00ytb9CrxlTT5qcSvbaiVofnnbaiVMffnbShorExN13Fd11kNTrA5J+l4yT2Ffo3QgB5aHvvQ
ZzLOIx66fh2V/gk6PUR6z65I0dfX9AXp1XB/Iullq/5GRLxwT1ac2ylwyPsMLIIOQ4piV8VVeZcb
6IrSv0Zlxau/k8qruujFWFZs+ae4WquV+l/par1qPlHIJ/Uc4kHC+UpJZvmoawJNSiHCVwaZ5pEJ
TZT6pc+Oo4IpVUEJjXanmlzZRK9rmRd0V+axULNjNgQyN4YYGj+dxK7aTZtmQxMc8L23gU4452uJ
ja+m+dEXNFf8YU5ja5fg5u51AilVh+ZePbIj9MI62HF927S+cbiiSpcf/C1Dfp/cFavwCusaOxLc
WOsGepjx9j1KVSgvrRX5UWZfDXmsoDuMHJIeb3N09zb9V8+fXw54zUQzdL3AhTvvW+gwX9/gw7nd
kQ10pLpx7lTYgR1JE2jem+T3/BZSdB/7zdsPcHWVV/rtZ6zy64Lj+5yvJH9qeP3YV2C+oJ74LjQs
7Yrk7VFdo7ASG7+DwtWdunDtC7/qj+/U5Znf2Knrg6o8Fc40okvaVhtBL8QoC6YN9B8AP1KFnn9y
wI8EfXm8MpPLYrxFdiV9JqpL0+2B7BgAcLcPzcRC6Ajnt74FHi2Oyy3aYYhBlIkHn4+Q4WUHZVwl
RiQ3bggNjRKcOEl10LHnT1G2AXjyGBoRRU3Sb7LkSxo8XfN4r4jL9SnYzxKX18iuJFcOLagNLJcz
ZXrTC+hWBYD60IFJs8ofoaucMJ876N73BxdnJb3+3y/O64Gl7wKerOTdT9rF18QsWUk5/K8Ws+uz
IoErtzUEsFEbdQcSQ4O7BNqoJOBfQ54+NNyCFmHXfZfX7cB/ClqyEoM/h+gVjUpWgvFna9QrfOit
UoR+Ch9ar+gbqJ/BcHbkIMez1zVJiCpu8Aq0OLSJTMwjdDjdD3vob7IrHoxdHdWP0/u3Of+Vlf2B
4GplJe4r6JwKfgQ0nyihj7BRQ0fU6Yp4QYtsX8n+H6islxKbuKkJhkPq2/bJDj5BjVUyb7rn5xRC
lzTw7qEqIOyg6qxMjAf39EeG6KzLkwzUNE5fwpwyBu3Wdkwdm+qK9fX2LDrr2iRpM4VpAePzps5H
FQuG/FYUdfD2QK7sDmddf/THd8drDu6LhXPW9UjQslTJtgVlNMUkHo9uoKMBkr3TpE/ypImKLU6K
m+Fufsx2bvT2aK/N6Uol/d45fcUs+WGEy2O8ML9KlkF32gEYQJXQK80f79Inum8foSnQZvqlPhml
X32GerYjP3ZXWO+1irYfSK90SdnrfBxGmFw3cYM2EUl2LmM7onG6lXsr4SczzKLySMIi7pIizo7j
/tokX91SKxO6Nxretzbs3HE3xfrI7yU0GdkXB2g8uqkfvTvoK/f89rq+ltz+w7BXIucnzvil5ue/
lkOOuZJDXlYLrxUw2pl+NAj0ChVz3MkxmMo8VOydkSe2OYR5dyW9+RobrWuRfiYbXRuztbK7f9aY
r7DvpXjkBV/9PsVyjcjKVq7asSFdA8zL2ezPKY6Q3teNcyXMd41RL0z0Yix/BqO+bRg4F+/7xSMU
bU5HqUBWVOx2wh/a8esVrrxGYCWMfoIguGIVOOvUNf5TrYJr411Jof/2hF7bmitR8zu35hUql5yD
F9vi99g2+HUNCR0lXUCncL11BeNEJZvkYj/1uxnKOOsYRfQsntonY6OiKZbbMhSJF9ohu+lDEvBw
BHwByFg62Ge4T+xDFeMttCBPyk37ANH45Hft3O/Pt9q5TecZeUuBNcade1vetDsaTxuW5Ad6O0fq
3D3yP0pxmbEXs57NA9S3LlZ6F7Y+giAGPd3lQRP1oQhZbByuamn0qv38fYirzQpNbWWveyAow+LU
bRenLw+GXXnnxeP+6gndNWqrrfsHqb3OiP8c2zoc9ecv37qS8A8v3zUOWkeS/uUc9KoUsWwL6pNt
gt21+2LmuSkcPSwclJ+83XCjW3/41DzrG2iW93G4hb7ErelbX64w7jWyyz58wUY/iexrheEA3WDb
AInieoun/SNZYZXzVBmWuSfICrTXB5hDk037i8HfCwqtHJtgGO/t9q7TJ8bfWWo39pBYaUCKFDQt
lRmFBLnPc5GFVcehh+a45fkthwbvAgqea9Rl/pVZWsTXb2zWF4+7Em8FPGHlFnCS4d5O4XSAqP6n
5jxsPvdhv1U3+n461oERv0306hytJNz/9DlaycefMkevRSBhHxGKELYRMdf1C7TssDFMsDBLPt0Q
2sECclBsFsyOzl8wO3A0JXzfXEWNuUp5EakvGOfnUV6W/Td7EVvY8bDlOlBw8CPhpoT2vY0FBy6F
YQbcUP7glIFrZpGlwP4eb9/ehdeoreTDH6T2uqP0YnArZ0Ia/WB7SySg6d6N7L3Z3qSj6YND6Nst
9Le1SFCWT3n/y9uDfJW9X1BdraXoIac/RzYkkvcqHCEHizq36WD5RjVt/xiltdz7/ZReFewvxrQS
Wc3IOLgrA4zJOOf5Fzs9u7S+JhdfqXgEfJzve3Elon7Scl0b2krS/K6hXQ4RfsNmjmMDyBEGaKq1
Y8Q6gYgoZ3Pv4K/QSP7YdVDd2C0ds49expXfE7IrNIBU9WNARxxYotwJ04mZ1T9WRR3pggbMU9Go
IYJk1UExQ5VO3cQG1PGQ1vX5KKK+H5KKGVFu15BAPoaeVzA/HSU0LafQ/LeEUoI7yK+F8pLSnxp+
kJ7j46EMM/k06WcwuaOuHHcCOt2qD03HQ2fITtqsz70hfD6NYZdC3KqfTiP01S5qFOAexGE6JBaD
s+hCJqJrA53uR2wkyhRBb4ljae1tcp7zPjTa9wKZ/iTzhOefK175nUdCQgCqDH2a6TOfsd9heU3e
vMqLL+Z9tbj/f95/zry/rs8cD9BxLJMg7K0kU9vNs4HSAs7xAS+o25JN9QHvkeE7d+V+Cqot8tFm
OdYCe2t/tY52WdTfMtt34ith5TZayTyvQFiFXlLeVHc0nrfFvtrgzbSf9ixikUp4nIVDMMYoRofx
nJHAav361oTT6mum19XJWMm1f+1krDjgz56MdY2obXk2WqoWbNMDQ8tZn3Z2NplSbZiLp234UAoT
pduu87tP06aMF4CyKuk2VdD5UK0S8KgJ8vCUbaxIBnVCbugDiAn88LYWvfpIqyn6FzzSSif9OkkU
Mro8B0oI13VvblmrwVJglXXTs218Nfo7wq9k7V4jsWaS30Hiku3+ghG/DQNgUB2XIITIWgoYEjBK
LaMz94Ah9ay5FWcptGLhH1IT+zM1trr8anGyr3rnrOV4GqoqmCpny1yyx3kXpgzi+R2khPTmsyHq
Dy390rNHzkQALm8yp0OMe/0eURsO5+ZAIAC65DuKWx8y2m3hBG7XbwtQdmmlAguapMthDCzIbK/z
B1bYYV2JBE1z0LlewMz70XpKvTnkyvOFpfyqG68c9l2djtWU/y+fjlc3IKEgBFwKtc6/yVS3pJUO
koAX7OwrvU2nG6v+9DZnr9yNX/ffdxJrS7xxvIEI09xPDn+nU9PvIHnPwLNvu02imbd5m9y1ES2f
v3Diij9hRKstJP7giJa44G8YGCA60ZIRDfXMK3+tVqztGwlyaBiaiA67SlS+y02/ZiwQ8t08e35h
kyt+wDWiK6/tv0X03z9P/8G+iptvg1J//0+4/ywaLXOWdavbv58+Dnn9i/jP5Uv//KMfv/L3Y/5Z
CiV+6dZ/9cOX4Jd/pRx+7D7+cBPVXd7p2x4KPe++qr7sLgTgGZe//L/98N++Xn7lQTdf//aXz6Kv
u+XXWC7qv/z60fbL3/5iLSeD//7y93/98PSxgu9t6y+i/qryj7/5ztePqoOv29ZfTUCA9kBdA9Ch
tYSUxq/LJ9T5KzJtZHoY1DjESjBozFrILvvbX5y/up6JISGZ2sSyAYUPvqREv3wEAbi/UtOxTQq/
RRHAaLl/+cfD/bBA3xfs3+q+uhF53Sl4nLVTBQcXCMS1Y9nwn0PhcX/kN0mJriybulsDu1VgctFW
odk1bmC0JsBS1rwIJHWyg9PV9ikfpREbUzn7mk72qRyL4oSsY4ab8YaV5bNTGvgZW3zaKFdwqLwu
oXYVmyoiak4jh5v0vp6Z5ZdapZ/mzAsdh9m/CPOONqOzb0kZejMej3NR1zeXi2mOMrbb7onhsvTJ
RMfPVXOTFan7BSrvJt/TOeRoQ0bzFjmSnodu40nenBuM6PnyDqNTvqlG0ftDQ25aNp/GctTvmGnW
ft7U7Ey8Bm+E4GaQDzb2UTryJEOjOvPlYnBhH2yE91zT8p0YhfZVOvz6qvGc2LK6+cYqTBzPrFM7
XOTluXSyOUjpOeU5O+Niss82qred3YW8nx8r2nW3Ha3aW4+JJ+1OkFMgWssXkg2zrwgFr861yqSX
Ezm6ZukdhVQ6KlKrmJ9UJSHKWVfpoc75oXaUvC08DTX1tp0fNHMPqRiye9kj+0wqh/lGujfd6dia
HnqkXUFP86CfLndVVm5TMqqwqFX/NAu1z3qSfZoMVwS8ofMpH/oitmfnAGgLxcFFgG5kZJZW/uXe
6doHqr1S+oZttSdDaMDCRV571vRBt629MXUO6UyFbN9nVH3qbSu7dU0jv2GdkftoNrKQ5VCZXw5W
FjttNxwaZBR7VVcsGUqb3QmHN0GXEZZkZSs3edpHxTTAshvWL8aUpg/EHB/Svk6DtBf1xs1M9ZwW
dTyPnfpoK2MMQRYDaJI1NXeOPX21jVR+hIJD5DNUWmc8s8/5XB3Njg6HidXjobTaaZsitjFnwISq
eMl6v2xsuF7+plcJcbB63+bprta5eCTShnOBAjZxag+eb5dDJa8IcQiY/qg7XMC+p5QikAZQ9+bQ
dRFP30pcVVOFd4aw7GiETNfQ1o9ENTwe+iGzfMv9pXS4DmVty1u7LE8I03KfaVx/0JaCIHymYwf3
2X0DGBBwYuH4tr5zyB2xMu2AKjc2s9JWNNR0frAK6zhr+xei2pEHKTYswOiTLYRbqIokUuk7akeu
sjZlnYl36dDzeBR1uytk8VQrDyqoxwY/erio/L715ohqyX2WoWk/uGmUGoU48Wlqg4y73XFuqxtW
9OnnCV5wmtLLC1YkgNuSvreKzgpyB41B03MWFLoBkO5iJJAWV/Qq5rZnB3oc1Z5zOw01d6ckdUoZ
ZciyEjkBbgD2lLXv0xY/GxTqMRXzHmAylV+YKksgbcDxISw0PAxZe+pMV/na9Yyz8kpAgWfD2V2m
rLBRXBnCPHeM93HTjBD24XN9VhYEs12mIONgqg82Jk7gzB16RGqAVO1h7veWrPGjTmsMhlLf7fqe
Gt1WoKyKuFcZQdYhci9saQRsJy1bJpM1FNr3KjGH4Po17+eUmBtW0C4WJk1Pl1esKGkoIE7gV5ii
gNGx27pG4d10rXdynYo/c4cc8smpPrfG5AttPYpCFB8mhrkvVEO3ttN0Ce78Yh71B0zYwXaFFVh5
Ph1S1zB3BQPMmqqY5U2at0WoDKWeEVZfutkeEmYJtRlZIsHd4j68oNJo7keAeQzgxmta8ixyp18+
+eeflD2Ev/wG8ierywIac1bfjHOD4XlgaStHl1noASTD2MJDT91Hqah8IJnz3Ewlv887wDWzcm2e
xnQobmaQA36v7TryBMUgNKS5mUrLBCAQKm8rqPvakBnUlcYCRCDETXzERnfr1KAiKrt344tER+Ca
zGKEcrjeG3jgsHaISi89tZ1XnyxQdQcPghgWkeKU60ycKuiDDaJ9iFTKvupc3kgy4Gc0AN6jlZvQ
P0Dm+LkyQFfmjorb1uTxRSxfLgPgmfiNMQPm4MKfIndnP+9q6qeNzO6H1EHBaE52crmthF2dRdNs
hhZn9yZgHkPWax0XM8LPc6l31DKcO8cs2Z0BSMC9hctAVhnb5nRWZ2I1U9CBWGwzYuynVhhhDsGD
D1M9+3TYDjXv7y5yoB4yIyBydn3Hrr5YHIo/Q2vRvC1mVRbaFPDuxomo2KEyi8QknfsUjdWZl2Lf
1oUda5uQAKelOtNU9BuOiRc4ImsPY6rbDcx9e8isJotI7sQFSfGJuTz1Ib4q4w6nBvIx7elmtBCs
FBjBqpdQdjr6dWVUMQWc/EhmAzu2yOWAVyemwzctYzJjuLOy2dpMvaF94PgvTl7Yz0OGBj/rB328
zFP2NQVMqA2fMgdmA7bF2BEUtzUGQMau7Q/uOH0onXbeZa2nY1ek9AFn7i85Is5WqbqN+KRZ2Oqa
birT6/aZKQD0nVEoydIuSup2gmWzZkAVARiosKnFV4DiQ4+Gm7vH5a5BzNiMesBJnheHmpTkS9YX
D7YajCfXQefRYFUIcht9W1arKTqfa8s9mqJhDwr2A9hVkG5sVSgmNTUP9J+XcpqeVYvtQyEI9zub
10dzaMYQMZtsxhl26DwYbHOZhkGrT60CI6BR+Es1ed3WXDZ0kxLQ1xLmOHO8zx4V6aafhiJ8YQD/
amO+tCmddQYTaC3bBKuVmCYB+CZvHXnpAJBYzbKZdyznX3SfjXsBNXWByLB+h2VmBmWB36WelUbW
4KJHgQvi956s9pPBjQOpKpCWKK+zXVMicZrE3OyH0joW1Co+ykr4mGnIPsVQoFPY52960HbbOXQV
z4KK2Oz4/dL19RO2jE1mEavaU1pOsVNX0xEvF5NiEblYV5HlwUm2M/D+CLiP2YPOuv2gSfNegy0V
EwuPUT1MMQJEryCdMrX3+OA8zboOzClv36fSEhsuchaDWB58a+znxFW52ft9nlsHXGcgunOI1zqo
Dap+6u4Gs4RLNWifVXLcUpX1Zy8ddsIy+tAUA7r7/oqVNPEkaXdOQ9M9nHmn+yoFzexf7msX+G0Z
21zCfPzDcG7HUmyy2e79ix3tlrq+6UH53GiosWuc1tjNHNHIZDlJ1FgXvjei/AMbs8JXzYnPsLsm
a3LumZd30WRkLFZtWd23VXT5vcKzP9aeSbcXiqmw+W7w7CcXVeLERrYbGAWzlkL+qOsB9BmIBhoP
JSCMdODcHC46TrvznMyszqK6l94+Bdl9unxQWHCeGqZeZR0EQr1/eVNQjTdtzvFjXhgyYYayopo5
6WlWsCGEbet3AAUCdZtWuZkszwz5yI0EZSZ6hIQKK8yW20y5p7bkOBgUwo+ysMbANmtn285tcytU
ccOYcG/YVJshJsepGcTpYrUMy6upRTzIpGFH1ez8+sGU+TzlJFbloD+4hq+7uvig7MxMGG4gbX+g
l7dn7WFfDQ0gkpDC3djNWN+WlYa9Ko3hMy39oXJ9Fw5az21qDlmQey4cZvE7zO1mW7hcneFISgae
2RuQytnbp9TRz+5o1lsDZODpclHOxCAeODXvWT6I7UWjtESjuEMW7Ch+Z9bGcCCuo+7mDDawADjR
NuvVHZYFiuxUO0HJJwoGeZsmNpP63VgMhxwx6deWdPapTZtdVxnTDakApx9Xxpj0mTndaAk9cfNG
qKTtItE3+oPSetqZ1JlCWcCp2mK1e4YWPgOwj3uzd1loM6N+RlTKRDnCCMxu7hLDqIuTERqDMsFX
GkVi9C202xACH5wG2U9wEuILMn5q6rQ42rwfd980OIZOPtEwjJXf6AxtL3rXMJ1++828yMavF5so
t3FASl1+cGh2m3XguPCpcW4FyrFPDPxEupbsvMK1H5zKOFwWtB21Fc44S779EnSiaYqoAdHso0Vs
XYy8i+EnkdmHA0L1pp2ln/Mq3XfeCPorBTyQ7bfHtJAYwXxc1K3qzNaXYyVjtai6aRicENtpEwCK
CDuygYDupRBpXazptjGcmDpSRxevbYYqmJgstyCANzOA3h21yLJ9WhY6HJnQH2qUnQw1tpGA5JkA
LOwGjC2veS8ASs9nRfpV9JNeLG94H9EqIEPV7ubediMj1dinU7npJimCpu10dLGA4CCoi1Dnpdt8
h7WsPqeyz0NQXYC0A7ZSWDLD/DJ3BUoGqwcTYsgz0HGAN3eZROXVj7nSXai02QWOatRtM2p5i+oO
BYXsZn9EM7R1AFOrXaQ9E13sGnlzW7UF9EQg4owow491kT8Y7fy+mkwVX/76YqLVgHprG0QUEfO8
jb3IdFl749HKzqnC6JDbKHJdBpYZmK31XZ/tkKfM914hvYTXDY1J6cG5iGOAE9GCcw9T0J8vhibn
OcjUCRZ9exE7uuVdDCZHsyvLJk0sZ5SB61ogdHOqJ7/oqfa/PYlrO/2hgcLxZGwqACIftDj1AFEJ
puJgHa2G8ECR/jbN2vybB687ix5Hq41Hkz/0tM6PF+5FtYmTyuTBReJdHoLUmEc2GCetSfltZfVw
QD0zMy50OexLUve+3fVmPMim2uRZCtuqHKBmVMLBdqfoeFCotw81aNmomSwWMohbwAU9CNXTT0K7
D6Iojfva4Qz62bF0Kzxzx9xiOiLokhGAD1FsS2vIDiXg+wYlmvCzNc1TBFXlaaKs6WMNfkYRyRI2
DpaH75c+5f2mattTNXvNttb8EYGV92mCpk4YVeQL4QRAlw0bhdSSLFGL0vQu+nMAJy/y3BFMdUbL
pMEmCbNJg7fUuG0eTabXhqKC6HTrFL/ktpndu7kEb67x9E0xfqV2Y3xCmQfCU0p87rpw6AjEdiRb
uAeOM+pG7lE3wwapwUnzPeweLgpOzCZ4nLDeIHQug4KMOciCk5DMxsccnOO8PCLj3cVAoZgBM8nO
2UNCKkBqFfKh9YSzIQ7weZ/iJ2V7v9jZVJ2bEooSLYJ2F/uEHEY6eAewKaYdHc2dBjfIB3igWJSO
dYT4iZvI0hBBNviyMR+pXczvsKm7oLZGOMtBWeK5E0TFxklGGgY0UjiQgR4mJGzHIeoW39fNhNgj
afaBbIUbFI4A4Oh8anydtvAUwFUBxB9kMg82RBYW5jTnDvRIpupdB2k/PohUHr1tH1rOchb4IiIO
9qEDTOC6BKBZLRfOln6MOWalJUDj2pBSqRwXYngg7HLGq8+VO9yDVla7vsZVIBusEsOmeGPaYrhv
ZRNnzNxu3LnvHrwlYEjzJ9h+3Vml/N6G0IZTmXdpY6GHMp1QbBpTv0N2xs9N6gEwoBg/loDl3Rbj
F96r1J/mFm/6HhsQQOQPgDKZHy8bSC2uY5H3n0TtsYNZA074YHM4J1t8HjGlbUQor/Zw4JXxGfzW
YkoDd0HXlqzGocFN514KrSLAqYSs5+XWaSHbRM5w8LrYZ9+MNGmEwq3nY/tto4H/Fnd1poOLkUb6
JYGsmVAgvRLCSlNZWD5XJX1gDdIBmDvet1fZ8t6MJx0w4KVhYmnsToTFnSbTO0X1L3npusm32BRY
pYBVmNcKEk/m7MgyE+ICPXVj5kAEjxWSxHNXhd8ookb43dSrcz30gKZpQZhrGLzYziT/aJtt4HE1
Z5AF1gZj3rrv+wKRzVx65kG7pfXtgo0+C5sUrBSvtMek0w755pvj4t4YIK8+WQKrdVEB0BAE529t
ANOKylR1EDQhQzhNHnB51kFyDKg57mOQcXGjBA2clhQgjMCcuuhhD6KITlY8YqOrHuUUelnYux68
XPRnRgHzPTsNouPPU9qB61uaIHaX8MKc6Uc8tRCqLQk6N6w5oS713vO6HoPaIerWsGYJrnlq7dqZ
H2fgMqsbBmgRNNrycLkIT5uJJ9CHy96QOu+PeoAJlZ4b5T1JzxApJBFbrI23eeiCdfUjCxGCqWNT
D5wPEEWrM6wqJSwVkK+7o15mRmMx3Sq3Nj8vL3CKvr1wuKye7b756NnQCyOzhlOJ0LztWWMHEI8t
Dw5ETwEaHjQviMEtzzqA03XMAyQfiNMlAqabpt/0Lv36zQICmR055iBvJcPsqKnIgU+awHF6eX9Z
CqMRQY5yeS8JWBU2F8rvGv00Ij59kv94URjDU9aaFhw0Q1rwZebYEmtXxRwDPKE6XN66XC7CuoX3
7aZWB49ydkUWOZd65R8n0nMpWRqMEvBX4fWPsgiOI9KSF6Tcc7kg0k4Qo2TKOkg4oKtaIk4O2FcQ
By0X0dw7jQATfc7jCUvrYLcU7bvs8eLj6YzUscxBnklaG7cZUd5R5sZ2FF56i+cxva3n3tp4unP9
y3uXC7Nl7k9C7KSh5+NsuXg/1ZkTtZWYQLbJgwvwpFbXNedLbJVo/jAvd41BWhADhIJ39H8I+7Ll
SHGu2yciAoEk4JaEnNN2pu2yyzcK1yRmEGIQPP1ZkP13f1UnovuGEKTL5QQh7b2GvbMFk3cy/yic
MizlmJ/9zk3P2cYea7xBa6IryubrPUvMG2Zfy8lGZZDKY9chIP0+bRq1qwosDPWUwUpVqofZNE3U
yiD/yO0Onw1bzJ3paDEEA+uBJxMNszSjmzVPzOUQEZsl12HJGoGYZJEX+g2pDmrJ+s3cxLL38tfZ
D46qy4tDMSt7Uytn+vDt5lMzUt26rtRRbXWvbs2w8HQglzz8UR23NnliVyi/gVHnZhjljozadbR8
6pbeN79O2vfl8v0Hlh+lVNMoy1z12NQOmJqy/2w9DRFMUdVXlglr53XjgVZT/6SGdrPe4UFAUVUj
x35KVPmQDWX/YxnMSQZNk80r7JQ1nvMwzDvWNNO71dePPm82QqT+xXNrbwd4qo959cs5Wi3uTjax
YZPS4ZKlGtFAA4qqbfzDyGi/EVD3RCZ3T2yOajLQsE0qYMkyKUFqRCRzT9Sef86C6ais81/GJAdv
tL5XjkIRELDHhnkfc6+q2K16P+QkiGXmxkVTfs5pnuFVjeCEQgDTOl8czQ+ZIm6YJvuKyXNbWt8l
IQh7xqLaljz50WfQC6lchGSYgiNeXQsbWpqGbrpNlbuj2uA3NgGiFCfdtTV1Qi+jbUzbHN/elvEg
+p1HSx7XHUejjcE+jhODkd2UeeRJSBS3DUcGjSJLr2MXPKcgDva5POfpsLGYzk42JtkC9APe9Zot
RV80onadNzw0Um6nMmWhNeP/y8fXzM5tiChRnL3XLeYBIu/Md5B/FiKkWIFEQaZzEUiA/VrLG3Jr
VIoukc3M03Eqm5sAybQdZ33WqilDI2vnwNiB+G1w9lo3CP06o9hugmPiD+bY55U5WmX1wsGkhgmy
6wi1pOdNqnDSDzHPKhMN/hySEpt0P9aHRut3hdgPaytKLClYoHJAkor+mOnSyM7+oOQp4cBcnDRE
glidSw/12eQ07qbO+9FXAWZ61oPKFMEma50ZqMGMet1Zg63N2lcDoYdaTg5KmvNiM9Rp/zLX7DhV
CpEJdy6ksn60hDxx/J5p6P1HW/SXouQnL+vmjZ3zsxrwPncI88PRqnD/5HTs+u4UWClcW22GjMnt
dy2y/jBoUYiqGPrQN0G+8Y0fEfDCG1/pCwiTZzY68RyUV139skvceLcO08H5Ok85j00bDiqpXgJa
oQUIYrk9Dezyxe0WPKhPzr7dvo1VYi5FBcp3WkYdC2u3tfak6b2t6xfOF51PD8DHvqftFDzlvl1s
G3+2dwiahuesGo9jClzE7fMuJss+BlQui+sJIaM3dK/ov9pdE1E3127svgTV+FAQI4+NmOVlPcxq
rk967ja5XTQP4BlRS8bnw05FllUvxTzLKurmcmEgQ+y4ERympctCB/x3hYzWa94QrEaiwHvWQT9F
51DgkRncrhIFqrOpB7bb4xk8I4UNkxEh59Tfai94EHTcCP4l64uwA3tbygJpBQXA85SmH40b7Inb
H7LurL1mlzQ/qXseeYb09tHme+3vZTGEQ9+Fpb015jA0aVjI97nnO09erOCZirBI38fe3yiwl9Q2
oRNcgiL2cx0HgMgyDzPvONnbsj2S1gshLNsQ20KpqC+8KqGRtt9Um3yrsPA8+vnNxy5y6tEyeaOo
GBGWW7fAr+RJ9EDyhP2EKuByY2W8OJHK33q9e3aLo238NpprU50qg3hqpOVP2bMgCgRNHsncI4f5
cMdOPTU6HDNQ0SDeQ1SqnzZWUsnQ0Hx4a2W3mT1H3AaUTU38ku2kA/1MPnxFJTcT9754abUoY6A9
bxOxN1LXasuK4XUYc3UpekuFKEd/wttnH9LEVrt2ITemucYmAQl9JFu2Fw7LTj0hG3vGMjI1ujgY
bp26SsGkORvM9CTdyqStL3yij47tiKuqirDPv9e7YLJUHHTk06NTFyNHMGEBRmbbF09AOA4yn+mh
cMvPPHjrRG2HPu2+J8FcV5uhCJ5WPEclww4abnbNIaPt0+BEHd3s/cZWZ6nMnvM8OdvCe19hJuCp
dch89P5xQaEeORuq/ZwHCN9oTeNsdKpbWTcMmYa2ASmSYMN7GWzR5jnf1Gx0HzSAoy2rPffBzYpp
q2lB79fWTyU06hH4PpZfRjTKMtZ4tgIERgGv1IO3puC6EQi2dUrRHUmPb9oWAM8U2SEpar7e/2kZ
6H5PiAr8UDLsDHVTPkwtnGI6SPaoMlBu5gXPoZAXAc5zxJ56fsQbNOao+gwFuG3YZhBF2ZemRnuC
lV1DvcVpG5Q+3abQJEd4ZC7oE6kfp57IDRKseduqFmKNGZubEFmOhk0im0Ju5HNiF2zHoAGpZNrd
dRAgD5EGLqd1rkFlGVfEM+PjhY6NOLW1E2qn4vEdy/j3sJ2sHoXfw83ARldtzoJFlQq49fdw00EU
zG3MslPHkLAh1jMX3+94lAPB3NTSS053Hm6N3dup30PDSr+0nf21AVmKezfN23GyzGUMxqiAC+d5
sDuIajxrzxhHSWEspJd+BR/HJPvKNIv6bKi+GHSfvqerbv2DJLc1eElGuCQC3danAPaGkyJzHqbl
CEm5NYnn0snyXdM4APl1ADQj749gxxBRSrue9pJaL53BS+Qy9zNBl59wZpP/4mb2vPVQrCcqy77C
uoSq+Y0GYrXmE5jKUyS94Ps483QBp+ZnY6NcMgrQzs9jGblMqTfLWzjd0ssvSU9BfdaHRCnvoUgH
/TQ5dZQuWXehsmyTDz7uz1Bdc+OhW4tCH65xCT9H4foPMIigZM/OU7QHUJklwQXE105W1c6Rgbqs
sHpbqE8LtfLueWmDXWUbeGIGAZOoDTdth4YZnQrN4OurUGl/mlIkwhXxk299e2m8ah8UNgIpqIdq
GXyANU/Ow8Ky+L3MH73+1TOufrjDom4hu0uu2+rRTOmp6Ar27IOAvJVsOHQzL79PCjUn59LQW1Gg
8vVKx/779GN/NrbmUKExF507KUUhJQSEf6i0FeRnHRBthV4gxESzM3YnqyROebJH1Lr2sOdfA4F2
aHbdgibLNtB6Vsh+CXnlEOCM7XffVd2vhZBCq5GoX/FeKtynTmp+Gwl0wiuXPwwy7KmEL7NdlEd9
PUyv/nENsGUivzAKrCwBEIZY1anPPWrwnxGEJJA2B/rB7mu0com109bX1OZN+BdYsMLvtWXyw8rM
0LlS59xB2fea+9hXatTaCZj9BsVL6LKMf3V0jefdZV9c2ZpQ+7n32On+yuscO18y0pvW+YNqMrKf
fHQMWSeoqrcmGfpbQTXaQ1iO2hdFJ2I8tuGUdrN/afJ0jAZNVdhQ7NMOn+XJMWaKVrCbWOKS8bo8
3EGUtBoPq67AU3AQyXr8xhaCzFsO6/WCD7/u9ABgghX9z0maXNaREFW+zxEUZxt3zEF6+p2MgA5j
mtWLoM7hPyio62RbicY/rZj6KoRoU37VFCRyjVTzLJN6iBPV2E/rKFtGtWjelbSSQ2brQ2JDk1ES
XT0FHoN8SJcL8EQ2zZiS2AzAcGLqsF+0rRADjQw1ChdiLuiKuUf/DJLFnTfS/DI3ZIruVJVS6Aib
5myTSsha58TGB2IYQz9n9Dm3R2trJmGi9Q1A10QW99Cpo+YMR8n0BQVs+ITvCRVNY/WiO8wiB2FU
NPpxJHa1tyyRhTTJUxJSQ+AiHUV98yQeiJUl8AG7+DsnmyPfcsTWWYjiEm00wqJIPnyRol7Tuh5k
5S8P8qTdHeVvq8IPoUTj29GAtfHKpgCs07+krpjO971ENFyGdyYBywIP16BVpYzFdZDwkFZFd/Sc
Yf/PA04la+NWOMOmWFQQHIDng7FshaeLdXG5RDiAmGBZ/dffli1bgELJhoi0Kt2RxoE4bxL0MMCw
dkxK56+RLiwLe7cbrVBMA2zwYDIbnaJTD3qHJnm0gpIe1h1t4L258CH5Kqb6PCZe/9SOoNn9OXu/
34f11CTjbp7kYeWPUtYlEXNHcSqQKz2rYXzxhvZZAqvfJ9akIeOr7K8D6I99mttx4fryGUqa5tYW
b5Xwn9fVeWgSGToqq5+13ihNxNEEQj8NaKIYzimkSIjSAGtim/lBamIu6z6IoMY6Mz1sqh+5KfWV
DqAjO1+l0QrEKJLiT0zyL75xviCx2+aW1732zwWm68Wgy2jYuyNI4eWUlcO7X4zmwffA/QK5tw+N
zOovA+DyFdVsF2hzna5ZnTi7QC0pziqJC+DDwAtHdCwXXU2OeGabZvrkVZ5hoeCRZ1SVRCMnqKSx
3PH14Ah+KHuoTHMsa4/4Ovm2aDMRsbl0z31AUXEbMci6ADa16o93LlEQoKwl40A8F5gYIjUORZUV
IpVxrqzu0H0ga9Xew3TfZtPgg/ZvurOdehTbA7NuIxrYbCpt2heUvWYba9Tj1ndEu+kAk0YJ+ujs
1ihzWE47xdCikvVRsAjxRFnEELLQUzCxZCvakezSqpEuQuAU5sh2Oq+sMmvYQ2JpQEHOAD4EiZ29
KV2Ndq19j0YpWCAveZKaKFVJckZc5TyRokcX+4Yk3wYxnK2hDi3LuJ9VyT7WgVWLj8oe3CspIcFd
5S2cIFVQmUFvL46YLy8y6wTlCHQUC82aVlNxrmwLmcyQtWEBwcrrXIe68Lo8JHBVZsCTQh+frIO/
PxqLkBX6BahP/6JGSuJEj/ogZSbfagKhD74K2KasOIIJsXY+mmzGq0ClGpBENAFAKFDMKyFQmo6f
JnTzpk+d5V8mD1KaZCEssS820UhNFq1zBYFUGavMPwsLqh5AnAh19HR2oTNADJAA8OzUI5peJbtx
1W6O5KHRo6u+ZX7lP6xypSYb2VNRb62xoqFd8nK3SqhAjCawdg5Y2wClmh3u5u0eJ/aTdLYIwdhz
X/hB2ApNDmoRbZlyTEOutNixOQCoRBhCsr+lMRSZxrqfssLZqXoQm2yZ7esyixRFo72a28R+a15b
BzhHlQWP6wE4rA8M08n+51rm6eJiV47Dd9YSaUqAI0PB0njVHK13q0TeQIC0/N8nK22G4ME5yRpt
gC0r21XAPf4apfbTnEl+pMwCMMBreakF8jrAsBrI/7MECbGhQBiPZMkkui5Q91Pkl1VUzIxsiUFD
MDV8CWZmngTNp6d15IIIDPmoQH/W+jUZBnqbsRffWhrlpE6qzczacdsZM0AvIlOci/YorGF4WH82
L4px23JnaxmponbVfPjJtYG+/lnzeTj9cz0BPfvPddV5TYS3EyU1WvPMMyBuAk2ttuvfT5fTYMrz
rcM691XYxMTdeBX+8pw7Un9kP9f/yindakdyZnZ1WS1Xi4YADh0s91ykgQ11dAvIHRLJf48ZV4fC
/7B1nu+jlZcHdxGqo3sQEvl/IuRDBzym68y2lqB5wT8WO9vPIEs3Vv7XCDLEUGh0UcqcvHqirrGO
3Tjf1rOynd190c5VZFHho+Fi4GGER5IwHKzA8BNKXj0EzKpEOJNPlTksks403fI+GTZUkPadBOxb
ht/6w86hkIOkABI5CehUavWjD/pfLunYGxH5N13Z17yahqubSzgVoKE/DXY6Q100BFtduubqgPSG
zaHh78BZvyyLSIwpJtrYEbY5FZyAAXMhHUa3cvLc5cNtVcvmFNmJtAg5zSO3n+2ku7FpTkPR+YOA
NBh7nzsiNekyuV235XUzXq8Be/6FldHGSps8JAtDvQpUJSms8B7kV3mSxFbmujvoK5PLOrJADNxH
/1y7jyRzQ9WAqjGsR3viRWJUZd8zGEaBEph6v17WjjzPeGs56nqaECKh4mLVFmRJy2iy3L9G67Vp
IReDtA/OBXsKsiF/1ih/+tIKMoRyUPK0nurSbrdpR+uYBNVm6uTwpUqnPBxJLT/WkTVy6+v/jHID
Uc3XdKF2Vn5nZXQ6ZY0bG5tpvF4r/Pq/Ks77v7PLy3z1bLitGNgPH80j/0yx7TZtO8+X4zZIKbwf
pN0aLuTXOffduHUNpFXY506ya16hBZ/QWx2xBvKdIuKlqVGa3tKnUTkalScwaman3eBOepv1A7+i
EwhICO7tVT486PJbmafte/NSLho0acCk2EMpdinLrUsVuD1S0pp8HVu+V0U7hkpIcU2nEY2cA53e
RO80cU2Dm8wHB7Fu7x4TVv41Wq+Z5Vq2XJOGABXP4SPhSqUPqNnIohYWi7ep7N5GlosPsELnQ29E
/r2pWB71rRwvpi+niyicLOqXLPP2x8f20JVxX5c9NAYN2yOEg2sgSOUDnhRqKTfz+FIQIJukUu03
FIncJV36ZNFi+tp7bGfmgH5yaPBDn7vBrbTzAWI4w/aIhWLiWvpmgUmHSzTR2/V0PTQk2OlsOt55
6ZwT/7wCXFBIpmCKokwO4tCU6Ks0JWkQUe/bPcnIsWzEtabNi0D36KBJTlaKkMPNvjtZCp0XJT97
8MlvxvCFx07KpybPgBq2cMKMjrb32kJNhWyRv88E3CMPhuYKHVIRM+hkix5lFnxINYbFIdTqQm4x
vcI0hQRorAf0aHAQyFajOxwsqjFapGNYs30QBh175oH1bss8/WaXgGeTOQ2eDKfDni8mmdkElzVG
WMXa7pLN+H4NESaur2fr9RramBlSbG+AyA1iLbx7RJsXuSyU8GV1j5aVoBprlgHeHlm8/p12Aj9N
incitlgx70Whrqvyw6FNeXB9SBnXU1/6GzGoatcCmQAw34xJbPfpAAEEuPX1T8ugYYg7q0dfx84D
aMcSc0ABDUayjbPIvhAeRg2ippc2EFOY9n4CQ4rgoaTgKddD0QTtGVX0+X+Zfn/3oOKVJgTQ6tK0
jqKBKexov6NmSLxrQgbLbMcSUt5S+PmxLOElm/R4WpJg34LYSpT8h6jSb2Su7NdRQk7ejON01Dpe
F1xCgr0ZnORxXYMLrX7N81iKMOfVtaU8eQbTX179wIR8MX+4Fo2cPuMPbmrDlpYhBF+lhVjPnKea
TuYJPLfz5AWBfoI5e5WrBk1Zg36oeOi5dMmPF/E2IuWTMAw7TNcv+rYl3/Z+NJRbj/dxATPDv+/Z
a4Pl/0UZUQPZwZ1yCDZuHxv3H+7PvumsdjCZ2JYVsJG2JZtymfSaThKNUKXYw2BG35SxUQMF16uM
/XW9yuUSHLFht7JdviPdQ7mI3hGKOufMTd60k4LpWT/tadpCW6KPi/L23fjjbpUHjtCFhZAw4QB4
Hs17QaW37pR+17UNVBCGPyPsc0179aF6CfueEu6uCEwVpSy7kKEe7tg4G4uL+9uZEbI6olrKKLZI
CtCKS1QEVE1V39YR5mB9Sw0yvmq06ptcRmnXN5si8EyEvY4+zzAdhpkzQfO7BMkpgs49za1mY7QL
uXShnqAFC5DAkaPx9PCyHkqISgRyyOuwXMJsH0INHc2pchCP//uTwwPCVP7t0aF4luMzn9vcxmz/
s+jcYPlDD+Am25VDZsQWgt7hvJqN8mbaiaQY3yvqpBtIU8Uj5GbqVAXWVjXKgvkJ5E7ZQcBHJZTn
9ZAHP1hz7AHa/yxEnoQM+9hjRtl3QPuAPJkIPhvYBiZSi59jam5pVdfvvQ66aLKq6wR3y6PMpm/r
Q8V+8pa0VLz0bOA75rN631O/fEFg/K0WiOsZC8q9UGXwCCau3QHOY8B0TPBopZp4C3Q0QnDK/d1U
GhSJS5rqUhfiAZuyeuEzKU5z7kJC4MnpI0vkI7xE8YRAD9kW7nnJcifkSeoc19NEGxoXc2HF66lB
OHacwYaGEmolMDk+VKgWYEA5jups0fRnVXP2PLgJewbjty+S0X+cuGvHKkDqs+0Skj00pY92w242
h51VWVsOufFeLVLSti9Q5irovHg99Vl5qGjTPltZ8FnZhfn8e1Cp9JuVgVcDAwDinzJkLG1amFgj
psqdGVK9JS+ey/HJGmv1CkMnOhPw0t8aYIvvKgfyU8o8yrsJhkuIWeMZ0pIjTUXw6ohuv25cozOi
LB8LbjphwVkwyU8AW6x4EduA+IKk0XXs7if2EwRvrvw+dA1Id9aaa8OrYt+3dXrQpRj/Q0iz9jr4
bd5y+Ju5baMzMAPuvBZ7/B/ffte22rVsu96hoS7a0qq6u02FB+ednXjb9VQXDttzz2q+BspBkb4e
KobOqfrHtq6LY987wTYf8x9uq5J4BVUgKneeUrIvA7s+VhqFmIxl9FVPpdoEk0Sf9iKvLtxqQFku
3tU5GGKlC/XuzVzuep5cEkDhlzkgAEOEdq7SQG+RLSPQV1fe1lVo27b+zMzPfpz4xx2KdeaKv3gT
+j81gXnvaVsv7PhZFuX4QgzVoIFHc+AIqt+SwjzYPEPMjl4QkAyIT+jloZyHQGybca/bJfCEbFKS
VBBVA3GiQ2NDd2PvGltvWKl4fLcPWTZcKctp5TN1QsekAh0knccULvCr7krEi/8np/V7q9/WDZRX
67U+ta3/eJL09/jZBy8F4waxKUVlW4pF6A+KqldWUqZ8Gg5soPzBycoxgQxx55Zu8kR7RzuPlEz5
7o7Bpm7axJbJ3lnigIFjvR01FgW6OwZyc4coALFDSbvKqEppFrZ1UYnfMyd0cEfdLqK+E9h97+Cp
dKzmnLFlawLF1yKnPk4wFbMhCIC1eNixGapixWPzovNsvq0wsvFKZBU9OjZnC69SgSWEWbTcmsLV
cV7yGoZCyTcg/epjupySsbh5evSfuFH8+d/XcOf32guIVlA/k7o2MmVqMwQAf7TI8LCEKtm0zs7m
sKhTBzKBRuhved/fB8sVexFjjkqZh78/b1P9ZlpuwswDSgVvbj5grkDRPq86rkYYL8pctLlHhbGf
d5qFFK8OQPzXKTFfAOHx4UYm87LCBTlv5YYyTXf//u3o7xvU8u1g7/J9x+aIyRhb6wX+74vuNToH
5cNQqsxzQkv3/UVqdHh3zZx+l/Ffu0WVRdTkoOA07S/C1qhqhlQ/y0Kns9zLGu0nXf2DTnhmvOFQ
7tyfbeUP50qhQJsl3ea2jqDPUjcAYna0jiq7+7xn7F7bszB1IJkq54GPkZv9TJzSRDbivasLxySA
CxoVbAQfU+XZe8mbk1sNAuyOZz3VsADNSZO+60kGuxRPNO5tJ31Px3IKi9z/L9nz+t78s0Lixnmg
3HwIn12AKI5D/gjKyEDsMTNwOKdEq3NZTQZ2HM/cR1WZtceJ0eifS41TofVsJstNLmV7qZNGb1aW
aabyVwGl+iMXP1b6hvWu3EOWBbnsEl0GWT8cWjp8clp7F1FJfoGCPJi8S7cc1quzX7UgQu06HDtP
PyJyDnj+SBeJ82qTZfwKEwZMkbLpjhMPXHuzDssGRVBDgDKRaztnlIx1P2uoq8ZiDn6IHKnIVBTT
S+KlLnQH1XBUEEM+BGAsNr1l8Q9QQnHnZMEPiG9/eI7yQrD+cwQTBj+Z1jY7XRU3+P/4KV8OLc1b
IHYN5DJNsrBeeTHtfZuRsF48JMPi8IRsC326lmt295RgYf2sGl/iB/zkPRU59IPYR56TWTUxqQL5
mNYd3ZUqbU8JeLbjPNXBf7wiq2b0jyftwbPvUXgg0a3mTwQiKwPJPIIqfcTpYUJbzODQaqBGgD2S
sCR8Oq1AK5KaFs6szLvTW9asgJEh64KCzm0gjHlZd0EFv+ChcWZY8ikEf9u2Bzw7mBnfAXG5sLxT
7yu0qEdJi9cGrPq0ZK9d7v7KWgvEVCPGx6B2x8ikk/5SpNADjtJMP2xHbsDmaLBaUh6dw7rSrN6Z
9ZCN/L2CfXBbZn0fqd5TEaRR00OAjfLBg/vZCVET6AJdHKZtPeUXmxcwDxmGugtON25h5O1CYnuQ
YfQw/G6KCgxqOX8HJRr8IvkIJh/KmNqRY5gCK/4C33MaVXkzXil8yVs308PFbWUA2UGX7v99CfsT
0vQ5egihQgClHjY5RC1/qqcFZLe0S1trV5Sp2Eyk+ez12D/LQgSHDptuPEJn/zGb51nWdIsu5sU+
5xPfOsqMu2aQ5KuBi9UDOfRFtB0mEUMhDT725Gu21E+YUnRMEaI9wVXXX3xPhYFjiweTGxNEEDpB
Nl0iDp2MeLDgitpb3BUnp0ys08j6GY+QFrsKqrZwzUtrTxVPk2/dGeo1OU2HJo9Mbee70Wqf0tGG
PGJaNOczqomYJkDDjtUU5Tazinku59hpDN2zsVFfc/mz8gvy5jeawQHioZhToUEhAHsmrIa2bmB+
BMGa+8qlfZXMoNhBKtReKUWe7qKYLGujZJCtGzVdkhxzbV1WUql3ky4cc4s9QLGehYNdpc+eY8ER
zdICZRlY/oWI6uoUWX1OAGjEPavLSFe6fmSW7A6a9dm+Nn56ncryY0hh0984RVuFEIy9r8bmmsx6
76cIjddT6ITUpkl7PMIieesbEtl52r0WBafoTQOIdM7GC4qExN0iyliVGaOq++OdVr9/mRlOksW6
UWnYBroDPDEfSL3KnVpCWG07/dWoBzL6+taitO9xhkx9n6R5OEnLe7IXiAvRHj/YqkGNmWTk/zFZ
2VKA55/FBLGE50KxgWAC1d9QPCr4Y9vgyKsct0iqY5brJBxoCTl9TX9R54iyN2jWAoPtBRtX/tk0
4Lm5L9SL73klkg4EF4JVZF+jQmSQKuzQjR/1vpneS4myAO3cgMzKghL7SB2t779v8o+qKJP9ugZQ
YhWH++bswCJ3mKD76khfv4+lRHmKfqi32PLMx3IdCmA3LAKYdLtW/ESNHDAZXuVe+jz5tca4f59Z
Ivc2vBr1sR1n/zQPeRquyfh6GFS3JaUa/qNQ3x0i+v02osySZzMfey9isv+vzlFG7NYq6gpipm5G
HFLCevT9H/K5MQ0PhzxHFj1nhX+wkvxlWvGhmtrRWI/eM0tnFOyYUV+PdKTaYkFDGRkkleFKG4LH
82OTd/1GzfJLCTsfoDX2rU4JXpOVLVyvBan/zWusX2RNUu95ezWV7kZkNarOlLuCBvKyHlYpF4Aj
VEEg3g2lTN6p8ciDOwzqCBlPG6K9O8T4CXtxLWvarxx60VlJzJD2xH3liy1JGm/XOaW/c1CuJe5z
+1ovNQnstH5Allu+J6RMYmnlQWTpHKZUNwXUk9M5JqyA6ZOS5hZ422ql75C/BEPeQRyIXlBWU+zn
UtOj06O69/I3r4raqemrPbEko7CN7JE041YKYX3j3ogeDYuagtvAwMHpxoNfwEuDHmvteT24XpZt
71lBIlK+Q2MH5AZF06KOwt+HBMZW3No0vk/LWVmfriF8k6wsA5LLc2HkXU6Rrlo1R8zjBnUV7NBO
bDbcFAqqPFXDN4laXdfVZolKIaBWO/841Nb/I+y8ltvmsm77RKhCDrcEcxKVLd+gLAfknPH0Z+xN
/+2v3XW6b1gAScsSCeww15xj5de0br1thAVlFVueeirC9tAI4AdjZHtUW1gXlThtlGBYe12E+zyM
4sfWHaG6lEmCjp283ley981Pq4VvaFistTTq51Lwkw+ZcNxQATiFbfus29aCm1SHiCPWb5N4P4YM
wh0j+eBYjf7xYjT1p2SIkrN8q9V7rv/fZ0fZduHf7hRXg3ug4YrgLiJc/9f+LzSSyCQdwaJDGy/e
oFlvJRSlY1MbYC/QBt9YjzlknJpo64hXM2uO8aKw5pSv4vyl8t409iXWo9Qnw5QdrFn/Kh1LthHt
9SbzPobJatZD34/E8DCqSgOSXLy6dWH72aR4G3ma1fbviyKMFSolTfGeLprxUWp4WjnB/td+igOj
sh77iskzpx58ZEjNH+pocfyAb+6bRYIi0loEa2ptW6nVGsPsUu3RbepBybJXx4OhwagyQYGt6n7O
33Mvccx9Os/RjnxQ/rI0E42awzrbROI09WKM9Ln6XVbHKjKpq55BUuiheJbq4FUW7uWDai/mVR4B
+/0f04OgxP01PRASUQ3AVaZn4m/7SxovUj21jUntDp5iDr7tVIsPpczTtgNBtmOrFd01aLOdnNAn
b/Eeq0zs3e3lddkb3RLtQjdMXsIImHRVGuwD5tYf22zhwyyzrVJm5qHXxfoHS9sN/SqEKFq3Xyg0
v+aFafxSk9c+WFhVBwc5ysmivzyyx2Uze/q4HlM92sNprT6CFPd0/T8uWCCKf30Gnu4Y/OWM6qy2
2XX/9RkAVpmwB8Pdjh0jPnL7bKOaLhXx+BjOgLItqqBRnvwgcxjDMy2Wmw3h7JBXsMF1rw9uZars
wgm7Knaw5UMelbE634+ifz0nX51wcP7jfWFafF8s6sWOV87nSbdqvxHQs34UqolVlJdRUd1TGgNt
7akO5GGgiDsGAInCgCtPh9JbUOQDfS1PsTF5a6AVP7om8fwuhy/TjSkXcKI3dwQG/nZOB6feacuP
zGYdAGSIthtqnRQ7sD/TTT7gbk59DFrsrQ3CmpNQY6VCK3XZunUIfFG73MoXPKcm1YCr85DpGO4S
QkJ7I5nyF5eCwSFpyg73AqeFaX6wtSmnx6Jun7Tape2hk7VneeSKowZRZFMr8ag8R+V01NuivyjT
VWbrxi5INp7d011EKBua0ur+UuUQY/MhPdxNJHqo4cbL7eG5juBu6c3srEMQP89D2HaPJTGKRLU9
rOXGSNGNcWBpQzyS4udJhZbFSenfM92ai42moOU51CI7PUWLgfNpxIzheFm/G4pIR4Brg01fZ8TI
xZZSZqAjL/v9XMxlu5qNEH4ADJALd9I/H7rI2HVBVx7l80kDP7CYXPUQLS05sDDvNmHRV+8ZOgpo
lrA6juNSvtdd/KTmPSn3zFcmHZd+xFZBoU36m0fsN8y96iOL7XJf2Iqy6ZXKJYk4qpuJheItt4lK
JaP7oiix2W0ScQ11Y/agujGr9qZu13Iz0Q99cPqzrdCXbjkxWYVWaUJRFAY2E+n8AUL+Wzeo1jEQ
RhnpymCPPBK4x9hUilKkrpfaRr669Hj03Tk+KNKpUQ+pfuYSvtkjFdVl+hY5FZmM1O2OGcWUJydo
fqVIvmd4V+p6aslN2GP7paT0uQYO51xzVdEPujKy4prbL23Wgq4WfBejwV5mgHvcOm067bzIaHdt
6ZJ86DwaT3pq+m5isxKzMJQQjL2eQjGjjI1LZqTL2jToMU8k5kgeTd0WeW6uZVSX6kF7D+3KU1w2
yMl2sgriVj+V3dgwTSfYfsb6Y7LbcK/M6IdR22pHVanUdYaK7RRh994Q997VI8lgUmbjF7ON166Z
qN/6Xl3WYx2rp7kD9jIZKTGxKNC22Qh06b5/n8c8P+uRgUFuyBc+Cy1YT/Xg+UZWvKVeRdWGbfTv
+HQZAMFpFe05Hlt7rTIo7CXOTi+X5zlz4QaEXAzbu2Y9J1V4JJNdHGJs+m1nqudePOQF2Gb0FnfT
CgBZMKXauoUovbGjJjpkhdav/rwAiW/aYLw3HyCYrMY6Sh9cFcxQu6jVRzzj6Xf6yj0Csx3ftSpZ
pUj2q6GxNKqf+J3MlNjPYOuvs9XYW3dM+1XHimmlab39Y1NZg/VjgN7IMOjbGZxQtyGKHqENsvVN
jfdqDtbdENTnZoxKv5hGFhVuZnwFjbiBW2L/ICN6TpN2C9xyr0OoOTnCUntnimUDxi2VXerdUtBq
NAWjRgGHRbqTS2XJcQ72ZOBwjuxD0Nd4PKZ87ymbwRz0V8+Zd5OeWo8yNB7Mk5jzgWlay1HPCgIE
6kLpSK3WRo1vHsAddjb8i7esx4u5sBXY6FqmfrQMVUalTGurbpHpw5QlRtF5zqafdQgAosrcRXn1
ENVcYBXDVBaO3QtxBzn1dk1qIg+16sVr7U0q60fRKMrzET5HM8pPDjCRlXSRAhJwT4YFsiTH8fkQ
to27qo3yIsUm4EvKKVCJz7EduQv4UDrzh5m1TU7gyszK6lk6841m8I3YLZ/1CvNqw/7bvyv1UQuw
R++jrxKVZJj0frG5xUrlWWkM5a0eqq2qj81zSB7vGVkT7TQN3z0kv0vde+wk1N57tkfRBgeCaVCV
tAxwdO4vx4FnKkinZdFGJ2o92AZJmL1nWq2ds8ZQ4ZuJ8uWsABS3KmONCGbiAEbrcoKhO0/IpmSc
r6Wt9T8SornyoLTLbecF6yzVsxtmK2yjsJ7UpMluhYBcdJLA2AcD4ERRKjLsdEfxWH8f0qDetYuZ
75UiTHaOZ05+ttjBOq296DKH+KYz2FwbELLplnxkv59sXCqmITBHCR9CZi3UCXkb42bHDlifDrGe
XUbhvGYL051sxWRn+S/9obQd56S5y7lXIR8hk2lwaJHHpbIb5dp6IL7/s2wes8rhHkOozkLIUhbE
r+cln5/ExfZR5nXn10UQPyk0RoCKAKjCU8luj/O7rmOZkWyWmpDvKuvM6ixPxc1O0nbwh8FoqOHQ
kcTNu+ZDHmmZ8/tIPjfqBHoS9Stz2vA4YJa56DaJ80j83eiev5xwyld1FjYHO6ndh9jSseDmevUx
dFz9uUHNTEdmvPZSwylyh21xFj2zis1KqEHOQz8Wtyo3foOq2FDkFwPH7j1DZsalDYWn6DfdMGq3
kV31ZpysYlXAkbrb3gc90G8WyKFmDo6mFf7A1getTNXGTVIqzqZdHPPZRMjZ3VWeOlGw8vQkN++I
rW5o4x06PVuasm0ftWT+ToFP4BiJ/yhsANatiJTJqladD0ARbEc7xGpKPiDUMXxUDblcNWgfpH0n
JPyvu/pREv/qch/GoffdpQGM7y5YwDJKbus5ci1oWeaH9O0sS0LEaGx382J0+yq0Zl/+zmkmZKeQ
K9RxDklQLWs3YCYyvah+mKwK6KAMBk1L/jUKnDc9r9kwZkp+f2iJ4TIweUxtN5XZ9DyVM1loxJeN
AjzwXSnaW93nzDpGjiksNq99ZphXLWS5YAKVLRvbO3vjuBni2eSWD8+SzzOCtLHqod7fZYtmsaxT
4SyfwWymdz6whAJLSLB8zjWm3RR5Rfng1cv3IGDfI8dZ2zNpI4DHot2WvXEbc2/z//0ZTaz5/WzN
1zppm5W0IIWDeW6c8kkhtP9atMm3Oc31b+IgVHWN5O1gHGRRoC3Xjh4SsoR3tlHCajqMygn31JIw
sJxg57SPjkw0phYBUttmKKZ5QvABZuI2SVW8gwNlFtGvbnY/daUej3rTVCtPGBzUMFK27tyGvjzN
ctfjz+SF0SSGkooFt5E31dUJpt2S5d5FrizVqVFWDD7gpkzjm1wYwmvJD3Qk6sHNhdU7GzkyVeAd
92ZixSvVCqwruZsvbTDWNw1E9UufaespqYx3Pfhtc6C9en1CrA4PdrRsB5ApJzPu55M8+vNQ1IW+
Dvro13/XClwhPv7RCkRNS9U8CCQ2wqRt6//RiESZ40TT0nh3D3QUkYEbjprgq1app8Sr51sFHeTV
Y75B3ssfIId5j9hicablEdquyi1ujeMlEpApedSIYZRKUHKc+i+zajYvcgZyaUMdKvUuTxQLEQ6W
kUO+dqt22RfQkuUhF0w+pc0zLtjxQmD4HshCtTc2h8iZ9J1UuEdDJ8ExtM8ysaom0ak3WxIziQUe
YegnMAdl/RQqioPX3Fy+t+SoiiQTMJ5iWLtVCcdM+L6HxX6oTC99Gc2OFm9FoDP0Wh44ucjvrDZ+
sVMrfqmd+nsfNYTq5RVvzYEhTN79TqlwbEhfXmWCyFPJ7p4J8hOwSNP64HhtAaw2JjQiAnlxpumb
ALcCmWmHlFGN7VCKDgoZ6ydSQyspSEQhNIf//vU6Qur596/XcHQH2pxhCkjK318vFgfRgGhIdyVU
pXUtRsQy0cpD0jvfElGelw/y+YT7bHpzXe+JLLzx3k9heJjoG7eWi1ZAjtqq9lhLik8vHnK/tg3l
3QuxnIbqhBVeGH/E84jS19hL06MTNdoVLVW7OqmuXvOaVCBrjGYrX5DPyVetYtIv2fzUDIt6cFRs
AWFI212zoGJlEet39En4F8ujNRIlL2v9h8xv0gSTGNY0ao99or2MxVxsckg/EpQpMU3yYVyKfVA5
+ks6D94OSLa7ldV11ryj2afrsZncnSwCmI6l+G6hBFt5ivtnPqhzEROU6A+9FcefFZsyv1aS4lq3
enVt0hYcUx/O/6P6KOlZf31prgETiL4CBIzNv3uCNOXEJVdqOMiKPr32AiZMr2Jjm2FW+r0RSVRY
n4Vh3lHQjVd974eXPxHCOq8MHzuWsTW6FAe3aV64S8ZjYIotK3S4dUsIG7Y6WWnG5vgR1nZ3COZq
NapU3CexyyWX3q7VYq4OfADVO4b1r2NTqQ/WiBtnqnrC3DFUSq+OgOexsTrIU/kwE7kdyny4OXnW
4V3ytM0fZsOMK/ayK93x5HZpfJX2j0WruTrh3W0xoGRPI+PAznFqHVHHyV6brn0LpqlYKbqDKBgv
1RaEGEOWcPDI8lJvlu3VFqlMKVLUhnprilI7yDP5fGIE3H4dokHRevbNhjklyxXSVAgE/SveuXx/
F95a2GVtqi1PaW1/YyArrjLnURnGN5FqDKLQ+qJ+ktM2v3nN2G+A4U/wiJ2JLgjK//ITqgIE9Y+r
wdMNvKYA1+gICBvPcXVe/4ddA1vToiHQakcui+ghrex+m3mVt3EaB+6FohrppTSU185TsmumEDHn
Dpm/RlWIytX06m1Oxx0W4xIzbd7feqNsfPC8ERDI77nKYlLtNHcPnmW+DYuHTavxvmpNN98M8cBG
VNvf9QayID5sr3NCeuU9HMSq1au0g5X3l7QfTOBFXTavGldbN3bzA04m4ayqOsZTVyKv1xDZiKzu
GRPGXVIz1dslGI1qBpwzG8+mlTdPE+u+K4HrHqQuEko6pzGE5nA8DCJ/V9V1v5tUoKtZnr2bXVVs
6yX4JdmmHh77DfMz3A23bv0KDwwEDyXfy73xPM/VZcn6B7Cph2qx1Vd3toojY1FMnRjkpnh+BqwA
G/Z7E1VX0l3dDzZo19YAdOM6fJRtQ36rTg19lyw9/frGqvfWhubRBxLjCvHi+NNleUGNQvmAmpdv
UwNF2gWG6ocZ+ZWu6QMfrd+9xNWyHO5rQKBn1cHrepakwFSAuUVdvlXV75206Nb68KNsyeb99zlB
88QV8+eKoiCJX84ygCyYNC+hKvlXxxBXB7I+07fgkJuxjfKo289IyATxQm38AGScr9xsDq52omHC
UAaaCU8GVSyNJMDOYUWqatVjBRqHAFFxTpj2dm0X6oDWRh3CjNFfh4ZmjFKDVmrkj7iL39UinTaL
CvWR7TU243bU/GXO4tPYGsT1ciN9CN0KLIV4megF4H3SOkeS3yCamsd+IhcFSzF5xHfSrD3EpiuF
bXtL/6uPmBTvOhQ7m84CvxWn8WvfN/6cZmqDhTtazs18aix7fFGz9xJ95sEdaNKRZmn9oXuCE9I5
/dEiRYj8RWpOejumrHkKLUiRVA7dM5ZIZyePon8dlWWd+kVqPMk6RyCqP21Criyt2BjUmn6Vkj3i
UbufLUYrt/9BtYLvOlMnZeMRf18bSuzu0qExN6n3a5a8PK9pgnWVuS2OC7A6kSwRJsHZyEdnp6ZW
tZKgNuB6y1n1voEv+Ck1GzYuxlZVlge1V9Bboia4HykBPuOpsOyNgWutYoY+DuIsUnje7MeU/gHu
VtJ75H/Y6XWIckh9NBynrcxz63klSn6bmh3vNXeU4grU6IRrHVauRdT6mEVKccRgXSJHo5+IXP8o
iMu03vz0EJRuSqfAp6ehG04yrs5TGIYT0HfPeyUeWwBlLuhOReu0T030yzRHR0DxdbCCgAQ3hbxK
EzM3kNxJDnL5xt9nIiNCGx7r5ZfWmdZh6nqH/p4eWSUKP3ho5+zx/ium0BtXUwz2kxu4HrY2rWA+
kS2ncxG8KWOSv0xAW1YDU50/UzvY0zNmfrA0iDCCJienDyuiqOKm1AGa34y5Qv9WTW16mkSzgjE2
95mRmSsXJLZ0UpBi5O/XSLqH6NRiVf/nQa7vaYU6nSLgIEddfpAT+fmTMrPL+e+3O0TB/7jdaUGi
2arpaKwnqAv++wTSD0GINyOLjtZMiM63bFK3snitig26CxF6E87FcGvdxfYBa/qy+COZqHk0VLsi
MKvtojrLKhFsg/sn2bDg9zMr7dZGXgblyjb74iTPB25mX669wjDWto5R1eDiLW9rWuB4NDOMn0F4
u/6SU4vNWVkMkqQuHiz7s8rG+NFq+3ZlJKN2YuKYfJvI1GHSz91Mj5PZysOVV4bKT6u+KF1hnDXa
zUA7juJjk5FGkHO14XTlKkU2fU0HB9dxJNzzoL4EdMGJjO8OU9+rTVGzsPTlaAokt4xLV7HZ7NHY
f9HPBE26pjGtY5PeKlxYZAQefOjG07ekGLbw/YKfXjbcEPkLZx/Sxe0cBp7FVCbAYvhTcUuNRORN
Uk5dlBqIVCU9c8RbaAcIwUkIdlIKTGaM91rn+vZAd0C5W8pxeuPZO7hqMLyXHXoSVy4dW7iXKge7
hSBjzl2jn+00qVZOTwsKLXXie3jeFLHbKn+bAyu6yRwjKnC3XSwwDAPEMVk1d1m+XroazIKUKZkO
W9W9FnlcwEpMsUBr5oe8UyjO0URwtg+MGC2JxqF9rJvutTL76fSvp+8aZarS9DYDawbxJoJms1Uh
K2+sEVFbDGPS7lDUlgGbQkwrplUGvmT5y7KPYQlarFLjIvu/EOX4+Xvq8VbjXM3PUhxNLRfNuxn3
EvaeQGOaGihjiZliqXLx3KIxJdegbpmzpmGJ/HrQxW2PSrcKqS9LZU8iEOF5EH2g6akFfNGVRAyK
ytr6fkdGATe0XEwlkKXyDDBXJFbSOvnekFDR2qytgd5WXvS8kFEC5/lKeONFZt7dWq8esiJ5UZpu
wOaeeJ9D6Rq+Ra7lbENB97Uk0Ya1OplDv02ypVh1qfNpNMX0WlDX3nqLEh/zROtpdUNNpe7bZL3E
tbX3HCyXrihH9eVTnvbKSs9V43OkX4ang5lIlEHZKIRf/ZnK0yFpYxvgNKW1xlLri6bW3qdGJ9il
xYMiTD7i55laSA0+HA4uAxkGYDE555DUt7a9VAcwrSPB4l0emc6alhPJGVec9+l6eXmQm5OujB76
iDoeVO7DH1ZGWKtbt2VU89S6AXQ/vDQijiF/GViVYjO41LT2YItDZOcobayUvJUTKZPnrLGTc5mB
WzaZ2VBR+2jrdV6/NxcWnaXibhxx9udtiidM6no5HBU7MW6DF54tjRDHOEQ/y7ZYUb7DtkeAcjW1
ferL2cYDEHyR0HLbaW4jvTywtyzg4cb5JnOO6aI4e4B75OaaKfucu6PZAEjkekkOXti7uzYoWTSY
bX6gfuGsNYK8laskL83gcKbMG0mJ6cU8QjnRV9jHnhwcgmiQM2NIRBdPZCgqzTjyflYABvqYDCr3
74oGa/F10I3XMM1xxWt2vS0peBzGJNgDJalyPE2usatmy/LbpEzPdMyab47WzSsVw8knieWd3c9M
0UNFJ4k7rWbEh5sDdNwWdlBf59bbSOKMnecrp5u5JVVCAmsNNMPb/d8mSfBtsccRWy/VJ3pYlMe6
x4JYed2lzfxUs2jvpathf6CzCrkatYwhyVndW2G2n0rZH8Ii799mvf2/p+UbRmOv0APl6f72caqf
q9aDlJpfLZHckw8q+zG/CQAVt0ZJ94zO2nMNuCunDXcg6roNFSOBvLQ3WU+hg2v5SQ0//uzpGJ+0
FXeFATC8RH0U9siJ2pFfOmWxu1sTe2yAG/psaMekgd8zLXr1RC1+25TesK6qkNqfKFuEea2CcSCN
KQHSUWsDnHb6TWs8LNpI06PE+qrN3fCCzMiEb3ugXJD/3KFT45UA+bRDYm3HlEqpZN4bSsGl0ILn
od65/13/y2aEr2z2aZFj4Y1EmonepqRWXpM438UZvGoyovhfRBvXMOmaGzULEIMTftYiarq11MPC
6IcqjJ+dUteACYv5PNNA7k69qdUGdUwrpu2s6qwQC2Paz+R0favq6W1lmZFvKcRgR4OUFaVcM3L5
JSPyoGTGT1lUPofBtK2HsDtJfD9c6grz82D+9PTSuGhYhqfhwUl6+yB7bkROO1HhW956taBhoIi5
OzH+ctsERPNHDrDbITjfP4N76c+2+4Z8lIAJBJV5Cs0USlSqY5FwynBPGPFXT+uho1xcA8viS4YX
TTFc20n9Qz6YRpX68rleOMydHp2hgpsjP1fcuNxe5PI+mjCYD6OTJ/449fVB8o3sWWkOTQn0sx0s
TMN6/GEm9F5umuaXOKA5ousTlaSjYAZkyChdwNoYEjfqUjnrfqgxTLOcinZl8pp5kYJ7ge24hu0e
Ws5CFCpV3zzykm4c2j+oEH2bkzI43aV2kpC031bJPoNCqp7lUVGHX+DjPzGuLyeTneUG0En5VYlG
39JfsAfPNJrwKpQwe4f3bNi7pd0dtYF8x10gn8367FgRGMEgYu1PW7UHtt4mi41AOwFEsChIGD5Z
EOtVQZW8AJLHYrCAkbpz8wfTLU5twy/+P2w/zJr/uRN1DddxVRjylmo7f3fHa4eyH6Yipk+BRPSn
5KKo5y/JYzfk3VE08tmaLc2SpiIzdmGepzeqKj9kUF/FfbFVF/ad8jTPaDJmdunVK3Fa/LHijU4C
uHjpm3WlTp+5WY1HKeZXmjPu8hZkCD0hMV5QWVyT6InONtsyueQftPhxsof8kroEjBdBmRdoOrP3
8uem3bRhtKxsjK4HuX7thqh5tNsneUKwlwbdKWnH1iCo2eKqFjB+At9Bqa9T1yKmP5nxOg71/qx2
ebL21IYaYwT9IbQwB/qk1W2a0VSENJmt1koALqJwyuigZWnpy1u0UvP6eUzX2ZA163skKym1+G7y
QaiwNzTlMzft6OUvOprXKcpChnk30rellpv+vTwdt+Y3VzW/sKnS96OwFmsgkKuumJ8GAsCagVih
a2O1b/oiFC09kzVG4exLNC5vGCTtp0CJvkjr0F9OInTndnNH1OACJzQCmMt3FWfcOLVpO2uEVmrZ
HRqrA41nSet45YWxyPoDEK7M4BfV3eJWAI0C95DndMmmRMYartkAbmKicqmVD85YH1qKtYvSYetR
6PVEKzQl3Oh1TDMWmSlq4no46/oX4YHDE9opLOl6Ev5MiynGGFH1MaM+wBSRQgjk7M+DbQCVxqtY
lw8unNmk17xVZmj4zDvTfLGUZaGBqnvRbMq4i7UYT7qmHGUH1VYnXGV1D2NHV3cSkule9jKtDN17
KOokf3ANMjkmjQ1kLISgMHuk2Xjy0iAj+LRoz2bSYfkj4+3RBXQLxMJZ6+4g8E6ib2vqmPW6rXAy
KDH7Mrsouq2iQRmgJ6LZwgUQnfEQQNUHhasDJ6wzPHeZig9nbJaD1q2oxJhbaRYuwLXeCrBYRWGe
YRzDkqtwR1rT956mKqv7heW6ADHUtuquelF/lY62wlzuZ3J9Kl/LzFfNOBeK9zIo2D3sRKczR+F+
ofsaBgBHZSJ0cu0aa8CAKtDbhYATO0EIkq7pr3JtP3uquqXhkLGRpwElxPvpFBtfSLJYT4qrXHSn
dF75Wtp9VqvZTqPvAqVOeHUwgIXRJLD6n04GZipBydtiFGYUnulz6A0wVIteidemizGFijD3SKdu
qoxFxawl7SNrXmzVsPrmedz3bI1v8qEzmmaX0nbJXxpKYj0JDf++h04indjMv3q8SWBA7uYt48iq
THyni4L30NCMU+TQ+5KaAnlXxJC7kbgusVoxaWbCS5wNbrBWLQ0ccprVm5xUxClHFHhwKJXOfXIL
i7n51JRxXYitJ6GLl1rL3PeAPehcih2f0+THbrBLWk9F2hpJnyCSsMSp9tze7pMrnShoMjuuNav7
KFuBrmrBgGfhtCMJVl8glmGcEUeeeA7yvQO/B6CHGtAAAjG+vvx5szKAF/W0f7z/zxssu/xkVUkb
uKlfKznNYQj51g9dnjqPree+lcJi2XRCEywiZz/0dOTrACsfaZmwk5ViM6HTIHqpcgsNazjC5aHg
FtXKWcfXtJrYDvokYGfcgFlwgcxJ4w1Ro8niYq8vWFLSKm/2Zdd+CakQ/5yd2O+bLvvOe3DjBZjm
sfYMOzn4xFP1Yy7bnOXQCnho91NXP7HEpj+CqFC546P2eSa64ddT8GjWbfKRt++ZwC4gkWvbJixJ
Zc/IK0PVbzsNWp8PA3eXq3V0lZ9/l4ATG4Js2lem/t1pqHH/maDqRINNQGIxgS34oKdlcsAE2O4T
lbSORxNtrC9ULkfDjNaGQGRjiXlEGpgPbZljYqqtfj6zWVkFeW1dmI9WEo1HWwxMV/Z5mhqD0TVL
uI1M61bSpvCKCLmVsoAlWkFYTq1c0g7H1a7xfKcy3+UPME2dWM2ct/oh120skOnm/oW68+j6SaCt
ikwZTnf1WofcuypiwAJoddUxQk1ex2IrE2TgY3Fw6eeUlcZbFiWrrDeS50IAc1QjWMcawCd5VOSL
+jizblOyXj826VJhQqrC+aQOFfKtPM/zItk4VtXcf/qvCe7xl6ApZ/9evo48dN8A5ytasSjyDt45
pYJBSyl2L2qLwZho548wGwvfprb9zLXT/PQsur4mc9Zc79PVGNoE7seYmrTA+0dCDUnHWkwe5uPd
s7fkCgmbZVqxLFCfO5K924lujBgU5uiiaFm7YU381a2zmPxVdBlIbD5Z4BiessU4xZE9vioFu8bt
GA8DY2S2UmrPeHf4LkF05N5Kt2vzvZsNSilOg6IttMsC//ihGpvPRjWjsxmCnQ/oSU4zO5OuMmCq
aVaWVXt9iNvNgvK9dowsPU4iTFgD5Vtwq60UM69exix/x+HUoYGW73AL6bZssKxVfqVcrc9z3Wg0
Y6bGjVvzdWko0dX17JFDTPMDzC6KYSoEfTTX+AtdxmFvFeNLuCjzgxdHQoqNv8yFpmyXyZmoPnKq
Lc6B0DvWnAXchLnoq0j0uAVsv6usePgSeSYciFLvj1Fb0dptSX5RVFq5TspABa/uoa/i5sGYcrbH
utujaDXTvq7SYO9CGj/dv5HMcNZ565obLzHVleE0KTUVraBoiinTz1U7Wk9qgp3Q7qrnZIECUvXT
u60Gx07X7x3KmjpnhUNR+c6fuAfwPBvFmbjU2plt7TXvHTzPWW6sqsjAqmqz/dTFTWnOhb7CITmg
mmubJfR+5awwb7YXl3uFVgGH2PT6BzfDEoAbHRnFGZxjaCyMRZqZXBqwyG8Tn/IkKJCytY4xNeya
2m64uZox7rFhBWyAe+fBJoPoE38M/LjUc9ZAOX6mUv1SU7XbE6frt01XKvtQI7thqP1M6T8P7nlA
eZp4FBjkLhEVqRHF1FaL7G226MZ7Y5LWDXNTufTmsjxgsj+OpfFdnWf3scLQcCnscCTXz9hHyOhG
y058VEba0C5u6IHXjS7dw5As7V2AJvkax6DXRSkP9XneKU2w0IOpUm8OmWgarDUQJtREWZEX1Pay
6C6fa/ei0eSTfIIGyPbeiSeX3hG2d8H9FK0pRDJbigdXsb1N0XW2HxckyescLA0tdJtj0rlEgiQE
La2rp3hQ72cKYtv9l7TBQcr1PEQMhBirVqB2QB5o4jE5djOb5KakQ7WGi0hFPD86pe1tLVfHtVvy
57lZ5xDItbNvjMKrmDSvv8ST8lA1YCe8mq60OvbMjVaPxbmgadtxob9EmRMPQxS3L/IoStvfR4lG
MqcpwPJUZfSRVcp85V+TGsjyj3AwgGlOxp7KBJBHAgbPU7sEfukuHlBXngsnq97cA5FgOUd/MGx+
UtiXoR+O+BB5GFZTlcxfkhiw1dRO1RrTX3wV4EmDTLfSADBczApbiKPmr3DeH1r6YXyzqbD5Juid
TTRMNVO9WGDGeaOu2z7WN6VIQlToydNoLi8Ns9ZTX6gHGYGw/x9h57UkNbZ13SdShMyWu03vy1IF
3CiABnnv9fT/2Dv5TnXzn+hz0RmSsmiKTGmbteYcU5+HC6J6czV0cbszW4PZFRf8mtEfL2w9p2e6
NyPrE2/8Ajf2Th344ycENHGAGnjih/xrnLmrmjb4dxSF9jqKDfeqXrqAAph6w7Ht1ej4+VdS1PVt
41DW6ftqfGKLjq6z7C+D4laI0mu2cbC0rNnT4Bo701nV+rrZDq8dqmqsGDx6sR05e3WXqfuNf0a5
DUcStBOCHOCEt8dRn6qHOYacQJpn8Dlrm4e+Tr5Nk5heDC3u+f9UxmvV9/PWWJbi2jIInvqMKswY
vGXa7U527SqCagzvAYjStc4jhDBa+krjlVGTllNMtqgU8J0jf6z5PSkr1ZjxKaK6a/rDONJMH/rZ
fS1qacu00+0J+oosLCmDbaaNb7nr0tznq15B+DPJtZK+hsa2Hou27baxPArlNXWkroXNMj6EU7qZ
c1IqFNhUqfJ8zJ5HdU0tbCJi5mkrBgV+2pKJu56HRx/gIEXolnxvrdOJViLUB//1X31FqIItBKEC
nUnwG+DdDpJgkrIbihsj27Qwv0+T8J4RxCxvrKuLXTe7+smCi/Fg095Dft24P4rXrjdIg/GC5ai0
Pl2+dPsA5cQ9KDdMgLr4wSeXSIiECjPxR2W4Q80RkCwQA0SPdHeH+TAEwkPR8GI8dJNoLh5w70sg
X9yk4L2ko3gcJQF5GGlM/6cKKC9a3hN1kJuyLmjJwoijG9narad2q7zj1HaeU3R2z+GYO7QxGdCV
11wr2I4Nbt9cTR9LZJBS+Vcq7Kt6bQyjfLQyRExIEt7bsRenOZv7dZW5zn70kTZ7GR42Np2/jABy
dFPavxYOUAaLX/Kt1ION0vnLeEmkGiFyWCDUAcLbWoNfUkrafV5MT7n2Yo0u/Oeg956JuzyneFE+
A07Mjo2+2FiGtPjz0i/5OnalHlmM9Ah0E1EH6IbV0hflq2/QGI7y0jprAWRc0wDLq2uPMIfji6cZ
FsFi46dlCl/YdBm7rqnLK9Cw8qqOPl6a3iuO2YAqKc5/o6SpbuZvtuk+uDT+f7aCHLwlar5R0G3X
SfXgukG6Ncs8vrB4L6/gw92NLgzjsSqrkyHYQ5AWCCiTvjN5BUF0qCYqCu4QaV/hM6yRv2Ef87sJ
i/BYPCciEgeXhd6eLuRw0yo2TYATP2tlniEGp0tB+KFzNqPlFeBGtlL4I/VidZqLxK1Bfc4deNP0
aPdHap43JYyaQT1u5rZ/zhfE/RAjpMViougiNQcRtAxu1rq4jSMrNlY2smMjnKeOnZGI7fpLK3dG
BGa5B1SWUM7y4bBQz4/TtMWAbwuiZXpKUHKNW4/h366DQ/45Zs4rNURADnfujIksJUuqK9zqnwUK
5H2eB2Lfm+7njyqsF+sru/Trd8pbGzMz0neMNxWRSoa1zSd9XLuUUXZ/I8d31vCz8/Nx1bm08zXx
Fg++9agV8++XCUVaTiQ2QjZxvxyOdg1Wz+zWTt/1R1XkJ6kRDlgelFs4igjLu2SD+m1+pkIUvSR2
QBaWfJM2b78JSeampqvC3PRB7Oup5wuWmi8CWY1r4Bw6qdFnCkqvsJOxT3LmZhogymh5U10nR/bB
IFBF19T93RST37W67OgkkuNcoAVpkseWzzm2ZTyfe0I1HqfISne4i/NVG7h46O2k3ip7jhMPYALJ
CGK/aJ4bYGTnSr6oI/Vige0/G4BdghdlgpkLxBSuyPxnFmLWPq2R29z35qyYzK1NIXKt6W3wlQC0
vYkB6Wfs17e09IZ9kLFOUzqT0M2aNbu3ZZfL0gHL9Qcn87TDpBnlwYYyeiT3bHwYSV/Z1OUcPEU6
hBwJgVYvgPPLnXCtnj59//ta41Td+b7mXWbtryiq37BHWAymHj2Kjg2zOu3AIq7NaKbYH2mXSao8
srZfDpVC/bNL5W8NDcy1uf99Kqz7wfB/B/KtyGYfktnO1//+c1FcBV+MDq6KntxU9PTS2E9TW/Xv
ou4B8hdpe9Ey3b+0PVk2pZMXn40+u40RD5VA/POgHAx06MpTrovhc5YdMvnUGX7qHfIc87DmbCLR
l+9YFqtN18KM6Pqqeh/T/Eul+TY1Mx3WY0N00yjelLUpHmP7IgbwDOo0YVmHElxnaQ0vcyA67+wY
L7k8UU74SPjZfizCdHoKuTmfy34Dop9UDqhCKwWhVC89Ho1T0DnM6XJ/Oi+9dyblcV51Mc5QH8jL
y4D27u4tqsRh8FBmidZ7VGaaYhiISDXDRxZe82Zgx3cOtBbs6wKvte1H8UzLFQpkQ3fRRelSh1Nz
Vlz+qRrZCOse92E6WF/8wZRBf9H3aYBMS5JncfH7ujx2qUfFju4n1TDooZ1l7KJ4GC/kLGsbEYWv
sdzGNa73y0o7T/rFio2hB4AA53bYdEPvrsCD6KdijhDa03o5TrqfP9PNLlnZPVCd8Ld/HEVdGNyv
JeqIkuemksQQHrazuv/E0Gr4cxaWJvLuNMLkQJ/rq1P71Tf+in0kqz2tIx5iJ3WZ25xDgUFiTSRj
eEjSkW+5oV3IstO/LrC53y0S4Glih69F/1Kq5AGar9dlyrBU6mgmQg81Ki6/sBqvycy+EiHAEpzt
0QvOs5cRNBUhfXTgZSvqeirCvd5F8M98ID9W2c2bvPCT7ZI25bH0oZff270f54ndliRgix4r8Es3
xPWj+o4iQ6/2961tS4qsFwzkONvjT3nQxvakDsbQDS6k2tP/9Hz73AALPasj9bIsPuWASkYFch39
yJFeQntV01gaIAGD8Olt4lTvnnOANyjU4aQOGj1L4D39z6BNV4xILfEbEoGnV+7TADJlj1SzOloV
+rKxaC1Udnq4HwdD3+FD+bXouvW1ndxfI96g+0FcWNyJzSOa/3wTlfR1VPHXKX6Odhe8DXhPL11I
VI267LckUjWF+xcQAuQqUpjT4ZyyVurQA2jp67sqqFmGgsS8YDdLL6LuGLEj7PObBGE+SanAfVnb
IVmUzdDsP6fBnA1Pcx/cwfakHS3nYtG3d8RH3luIMPoFqQJ8bNUvhoPRvqgzaUhLC787jiLMpqdx
MAtws3iYl8KYHvXKqo8V1f0tqEeZchicffmijjoxcNckeE2Pmaqyef7wC8Hh0+J58eUunDH3qRXi
DycXKSYVey3SOHx0CwRihkuIeYzcez0OJNp0rlXsBlUP0rA2Y/gLjGM1a/N6Nn3visF+udH5pzYq
QcZm3p2HvCLNN6RvL+cl9MHFpqSiuzY1aEXqF1Rv+ARq1gELNSlVULo3UEPG2iHsYBuRW6bvEyyX
qGDn/meT6CUs9eHm6qa7F6kwzh8vC412Ytsk8csfFm9NEmdwZrsVnNWRegGFkBwCP7s1xiQllMWw
hcrL8yL766E8Mrv+U1Gx87x/ZPDdh1VcEDVDDR4lMf3VO2LFt4aKwFopQMB6+IJV0N7mTetwq+N4
AsFEtEm3fGPTldBgMaxbgELwpjmYOeMB8HM31IIEtfS7o/XJ8wJU5FIuzrwePFpR9O5GeETMkDir
zp4gpWeWZypIobNC95RHzhOpJjXWMGmVqs1woYydOGfbFfbWSDoYlF1KAEn1+X7jwIwX7PQZ7RNQ
LNumpqVPBk/7pK61OHG2JRjErWpGNNQY4ACLYzelw7k3u+Hcyhd1pK5NJNac29ij9hzmh9rtHvom
ECfVs5hkp2Lxo5H8DrM9qMYFnyCrRWHW637hw2RV02/U32xgdbsy4ezVGh0IeLUSSzDfV/Af63a1
lvddPwW6juuXzBSLMub1PskQxLdH4NtHUfFDr4K/lsRzGdGM9/sw1i2d891CJRQulv+jHwlNsfrY
QiGVzdsuXbKDtBX5S8AOpneg1OvFdo6wDwWOkx0MyBekBzr2q91Yn9WTQsv3m2hndAEEOF76Wq6m
kMOv4xmK87rRk0NDYewhikexTwxRbP0gePHp93wK+gopuR8YhzijCmwQS7wKzD79yuZhN6fscOST
2OWEnrZ2PT1WOtU6PyCaVaus+Iv8CX1e/iqg2T3zMflkv879yYzi9pM1TycLtR98m9b8bSAvAJeQ
jz6+VGUIDFXoxWeHWdWP8uVrqXsFWvHw2IOW283ssp8tF/qYm9jjw++iNm3qFSyrg/qtojQnxHTq
5gvBHu5aFcdHwsq10q+OsZ2Rl9uAcIraL3UIhbGmO3FyasrkCb1k1B7pVGvfl3r8ObRZ9DbHfrNt
G/R2/SLlaVkXH9XePJlIX+pmfV6DA/S295glkcK7A8hWw9ZCmRM6YftkEuF6rvO62pGfUKyVURUw
APksvc3GFdsN6J3NRLlNQbwVu5s4cX/thfYbWVDTdmJx98rU+q3V/O4p6/XPtlzVt3b2XYuG9mBY
nr8GLFefq9z/VkrGSRJ3+x6t7vuILnOQBhl0etMRBYa1WvzMOVgsce8rdGWlJ5ZyZ5tBcMzGMNqL
pBn3wxxkq0bqKOua7E/DHp/UX6uEUviTeTAM8Gy1GJvXuHdugzAfehcmaqRlMLJm4tmr0tizW8V2
kS1kxNqk2KChND9lc5te1elc5/G5B1W4ZoYIt3ag1xDjTZ0YQOQnkVkm+y60zM2YJ8FaKaud7PJ7
ER6lzdU2Sv+hBpnyUMRlvbeKwEZQNIK0sOAEk94YcBfhCiR1yiI7tqVoUCzWTllpmWrbJ6uhMOkW
9oufJOHp/n+eCB3cyLS7JPbMb/Kg7bv7gT7ayWdwJCcnLXcmatNPS5/nz/JMET+TJl0RrRc9Bkzd
GOzALChhmFrOqmtNj7Gc1OWt+qLHrgweoQitPXRI+/segZK4eysHmNGzezPkeKo2IYHRNod0QgBD
nKPxkI3d0v8UuIv2Ak1muSm1odnmjuYTk1w8hXD9MBz5v2GYH1hMoxTpNoFHv+6k2a0JDetwzz63
+x3RXAzyBmiihoQQ4kGz9FldG9O0WzlpT0SDmONH6i7PuTU467vVGCTPvMvJ4MQrPm1TdMAPow9O
vvPi4X7UyKM0EEyY3SDepma65XSsPzG09QeEq8k+KVI2oYrpR7/gm0tQo7JVOXYF4bMvKlqamK7y
adb2VFrqrSkQOQWzFq51m3Ah+hsrxQ/BVSge1VGyaM9RsdAfklwRaxElTp3crL/rMzhJhx4Fe9Jn
1eRPRHVu66HY6houauVX0Bb6/nbZadfGQPHiGEtGhix97YwFCNIhu33uMiKOS2HrzyVgS/4bfxTg
6zBiGPauYaWHJbyfYLXLrM6MyYM/35/DJBW3gF4Ses3U5V9ZsXp7v38HVlKK/UfVgZHa3cxzV659
/TVZ3IjQpYKSl6ENrDqqpUUYQLdIFiOTtDS3UZYUj+qIuAtc0x5I7VECv3MQO7Q15r1ViUzKUC1n
P/SpcVVjDowGqmOxccHOd1RFAlUb6NwYjYJtHIlgWfYt1txVI+8ZQfbiyUi0H65Ui3sa3h+7+Yvl
PXEvekJIskY0dwgk+cUyaA55zoDfVwY4zbYVkAZGzOeGUgrNlWLZm3ruXZBuYRkqAagSturP7L3K
7tWau70aRhoTKbG6M+5Od9zFzcqiWXLfbAa5Ve084iioRk/WexHV2OghAdwtRKNGFyeQoe6hdOBa
whsPvx9zg/8NnLj66vmNi/WUKmDqOFvfi5HvOEWyZ0t6aNp4WWNEtF0wjlpxRLz+7qejvnYCOKaq
E9xCJt/ZMYHedx2xLJm0rhFieAV13LFqbrLW292LTX7kkRYb2UelEexhdB4nrdyCQPxcU+x7rFJt
fg7b4FbiPbsy8hIzp3QtPFpI3wLCbaTAxYEKQp4iE22YFPMeBWu+VlJV06ZXhJoJCgo27W2ZTNaD
Ohq1bD6amCBWhV//GsRgftLn1LyyO/pFszS+3D+vtn6l6DQcUF9bT3OADl9xTbZe2/26f256+WWR
wBPYA2wH9JEyBiUZHzHd1hEg8mOVkDT3+WFyse6qU5xRu3sLXe8ZwCTFVX21EPp5qnqzxcbfySOp
yxmX2UOrDUxqDfpmrbfLr7TWq6twiuYysvdfl32FWLJa3v0JGXFKlvgmzUlyZ+R2T3ym3TN2gIn0
AFBmdWfe7h1Dp8BGJPkbEbgR+u3gOEoiN85J9T0JbBIWrOG9QDWOs6rsv1DkkDVPqld3xENn1/5J
IIgdUeCNzQnNyB4z/WSvcp7Le3tpCogWaaEjYHppL+oorOb2EslroJnaSwhv4/e7qR+s7x0XYyEZ
Uv2b/NTYlUNCq3QmCYfQ4+rQo8m9jbQst1lVu8xTIsRmqDlfMmt6FcWk/zL9164iFAEmKBVCjeZp
b2bvVh4y/iiUQhROF0AQDDP4QAesmw77hsCzbp4+B/sI5sNKdIW42WUuLtQs8eE5iEvqrGVIUXuH
U5FE7UUB2av/HJWDqR/7AH1t9VxJEf4SOWS5GM+tHG7aqVMn6h1vGIk3WMoaCEmR74XF6UcqTFSS
ZXRvKttiTJ+A5xT7aK6nraj1HhSLlm5tAxRV0kfDW6zXwzpyYeCpdztyNVZVuLTXpSj6t0R0tymL
vMega2ykhL65tun4rxON5YKWeRPhMekvPYztt7v8U4tIU+tM9nrDsGz1EeJtVfevRTY7F525fAdb
y0M+jXA52436oIEFsrdwkHyahB2GSpZYz6NJmdbt6gd11o76eChDmJRT/v1DSKIFNC5icsczGchU
VSkKFN2sqFjG7yRVt+9h6ouNY9jxrQmq5gRFY0RPBXIfT8lzilIXZ5zlfa9iMsqnMfgZpT5MH6QL
UvqXGyndriWvL5Y1ZDsrFH+VgV1ucQgOpNNTh0Thv6w1q7a2VbIYR+Jz/lJ/UsE1kKB/u+tX4rlE
k0c4tbHTsiHehA7LP22xwqt68QDiXuc6yUifDpLT0MTmo0kiHWUoGnJevjw4Y4RbqHY+sV4AUT6B
1ayw8jVDcFPjZZzXzsYGXrW2crACfc5nq6TFyuqctRS1FypifSryh3KatI0/QpkKAXq8Bn06n1za
hisYiCAKW4I8pvTRCYZl7Zl4eNImRRddG8h/RA47tncYLkycl/cb/n5jG9tUX4zbzCC/SpRB2Evz
atUVHYgGF+1qTNrSJ9EvNfrOqP0LhcTKK8LwMmq1u3GretkMaU6DRs43bao91nE3PPkd+WhNB9qJ
6aICYRl2G+WerWf3Ic+b9FVdz+T1XCN9oAhlPrAfL6z8h+iIoU68WlX50o5TDPExFFB43HOHoll1
QuOgpIdaggyQa+i80F7uouj7JqjkwbkYhtWf26J4U4n2Hy/Z0M3nj1N1NJdWurJzdJIFhu1NF6f5
j3bAYouSeK4WVJH3qrszAnAbkoRaH7LBw1z48TpGHcnMWFIINbml5YB/H+Ynez2MiEXV4KqG2fHF
tZeBqTCCGYLHfveBlJHSyQMCs2IVmZF3yMitoH2A5cYo4giJjzlc1eDxcareRaf6+11zJqjeHCL6
u0ZHlSMO3/uANPamEsnKCIbwPSYr/ThUebtR7w5ZQZbDeL6rqbFfGIeu7pXYNhRYd2d+FT/k0e3s
i13a7QPxpb8WC8FMn2hiRwEbBKFckX+UOcA6o4ZszfHg1Y69owjkr5Gd6E+9ITfllNfU2ciZKYtk
6oxy3sGncWEk/UW5IVF3R8e6AW2D89g6m/6QbdSEIGzqq6E2vajrtNqyTVXq7tkEOEoNq6if2P0/
WCKu3uN2mk9jNOtrW54mLU3+xG03onPQOhWm7q6gyfG78wsvVtDdeILobYTQzwcjCAko8lfgL6Pv
KH1b9EuMJBCim0dPgO+aMqGtvEZrnG47AmBnVGA1lVop0TzgdlY1wpxxY/dMIFXxgl98OE5uaK/C
uoG3O/cFBgpJTkmD1xgO2oXxLXoxZAiGsIpnAfzn5KEQP6mjMFgRcjs/oJah0SzFNHCNITAzAt4M
N3EfuqrrVxn/sFfhkA8kH8Op8760ZZY8VmbuoaICBcj9ea6ivFv3idtcLCN3cDx65XtcT94uLlm0
qS6HVgLlCPOBLqYJS7pI4nbvRRb/OuQGpMINRIHKUEOkxwNdtJoWt2BmUaXK3ou7I7tb4OZ2hZFE
Vr3VqXohcWDlvqXUxm37Csb091MCSj3bNTMLDfbN38pK01mzV+Lkl0wsWke21H1mClIvu6m8lBRT
IE8mysWcxbHtx1c97k6OLX7kciqx2iEmh4cQW5FMn9uxJmLatb7ZGjW6+63+ewnTUDAM5L5GoXWF
W5M2nUYDnDv7x7+7av+Lc8EXhAMQ9eRbNlugPzz0KKw06nbUVtriBVdLuf9oEcetnIbc5FGV1oUG
KUGgHV4HekMRhg2t6huoDsIfvQTLL5bdPTykiTzWliKgvTa2ET638lcl7ddKbaau33VnU3JpaN6c
Kog67mYhzLydWMgNEgo1pqvMztPXsuHuyt0MSIWFC48eqretXAbnPh+ghsThfLITn32hfLfr6kdt
siHiO+O1NpfpxDZrr3YYHs4T2q4Y6lEjAt/fTKgO12oOaAVtgwo8Ch0G45D4DO6NghhYpTQ0dqAg
SWe6xwsg9r3dM8DqgEilgWjrQ22XYOxt6kmKmOOGw/g/qCoqv+jv1ANfmFQm4R3p4HZJdfnDBj0j
MuGqLk71kOMZprZhW0SZ46iB4CETHnqnInHUDH+fhthJI+Qdo9W5Z1o3h/u29D+nlFwOoQOXusjN
ZpO4HYIk+aKOCNh1ry2owetgr9TlxR5+9R5GHUdWHSICWC6WSJ4qWZJQL2Iy0cxEJOuoU61KtOu/
37QqFeGfH4GwLI/8BYMMPtNTsRd/Q4lkOSQV0wx8DPsZtwDiZjeZyp+kK4JMDlr31ciaZlcILT2L
2UWcphvGprS96TOP882XP+t07RVBgP05qoZ5E8dFdHNddkqIzCS0OSUSh2qcZZnTIysEqX+Prs4A
MHMOm4D1IMssBNn5/u4rAEcAFzGknXJM7IQMtzTjbZAqRGMaj+HEDqLC7u019dHs3exImj391v+8
GAbBvwO43DXPevZQNjl4Dkb31cB8BFLRNpAbwfc+i5Y/Jq/NhZcfPWuY9407Nw+zZvxUFCeEfmLP
ts/cGsp0QYsT+X7jb+Yq8wmJFda7F8BX1D2KOv/4k0WdCx4P3dwublyQ6TGnG9+xMguOGGWAvLlV
ERsodzCAiMov26wJn2I1SzaQvBPUtYjImk1hW9GOp078D8I0mps/CAC+4zs6DDQMWL5v238GACeA
gmZR2hms8r7+pNvwVnUjDd/UUSkwGX4c0V9bL170TT0hfR0RnN54YqVOUd63uNoRcUWzd7kTelnF
430LR2ayCGCPauGoZk4/dYQ8WvGLKZt4yl2vengYtII9yLV0ZQ1LtkdegOdrXqjg4/3A3lJOW+Wi
UKYKUvAMr79xt3inaHabHUWi5lMzez9CdK9eGa4KVIBfiEZxsHi6EajsaH42qvZVXddDrdgmQ9wf
aTZ7n4QFFCD293M7TS8DFoQnxtZnJeea3SU59rHxxPMxrFQrEhQALi4ALFc58G3vDZz7fWvFpAhW
h3AB15DIftU0gjdksV0fRre4NYCVLtqo9W9F86JyxhrddC5xOYgVE9ruXkW7V4pGz272Tmr4p7pO
biIyiayX7s85K9u9UbfpJgeMZzUR2ks9R2hupPR8O6+Ai0WVfCgGd1MvaAj8FsF8IHXkpa6IHlhf
GldCdkML5ghFpqKO4E/L5pMq2g7e/G6DyFvfEauZ7n513b58LL2pvbSFgcNIrtTjJF7ncLBetLh7
tLRRv6L6xUZrtdF3onr3pRVb75VNeXpoEHXEPmQsh+0MCyCCI/vrfW6e4oS1pbQYU1jtHherng5m
4PoHs6i8B+FQOjUtGnH/Y8iz/sut70K90A2dQEY8C3/M0x4pzJoecOt3uTf9WCrKA3TrWfdwJCLg
YaaDGYAG85tneOmnQm4PnAWdZ4MjeH3/tsfSsC8VKRLe7DvccRxVbff76H5Nvluoa//8OTCS3or9
PWyygt2HqhwkbI0vaTs8/PvoLmQq2T9Gd6p0wHx08sp0Ctx/TnARoiintLzhrBMfcszdmX29LDLl
rQ6gGB3JEOfpoRSkHOOk2lWpZ73aiT5edILAb71NZobpJ5cPSVBau8upH/uXOrZ/q4TisHzkuedh
TAaiHYXNYycRPcaAL0mDVrQqNOsxQP66ha7qXAY3HS/1mFbbuWn09yFwH73aw6kZgPXhUy68tPg1
U8ctnCJ+/fcPxBb/3wdim8x2NsYI23TcP4c9w3YQus1iOuMuZ0vlN/PKCuf8R+BOx6mYtPfG99Ao
jGjoaAN1XnJAAv6sWq+J3Rgnt/J/uQ0AP6uw4+M0NLv0PzkZH0VsLCkFw2kXY4VwnXqLmwTw+uwi
mxzxFH2AuT1z0Pfd4rsrdW3u6+XcFLp9nOrK/MR9ydZQHR7ComGn5JfRZejc/2uL9/MxbmPsI3K8
AZw1MHHGy2m03YvCmuhL+8LGLHnP3WncxmH7v1CR/+XjJHfFdAygdLqp/4mlQ1evWRE+kdPdPC86
PdhY1PG2RYoTTzlYjMT6HGda+bjU7PDudXhH2Nlh1kZv0y4e1SAvq14iw9AeIrpKUThjx5AvRU+z
3HPekfRX1GrTU9k0wlsZFOI3dEr8jZLFBMVyyugMX0O8EKfWNTuMKVgJ+flgmfT3tIhD+NLTSZWl
mgEwVIyoi5z7RmZBxlH7jJsmeLJb5KA1RGCmAxup1hRciOuj9SCPGnkEEog8w7QneJqhcKVcQI1N
orYtXHZRAYnaUDuabWD4b74/ZZdeEmxE54YgzOJzDXXniqsc7ZVlDGu1MXML7CIGPnwgmOzTagH8
2THaEI5rV9DF9mYWovFGl4vRMMxCcCfxRi1N+UrCWxv65EvSM99kkkpQ9IZ3vg+u//7cGNafxCCK
2YZJ/KHBOs1y6fX8kxgEoZk4FNjRZ36oPDIQLs9Dh1DBTf3daPXtDiGaMljB+vykJ0vxju4FosAw
o17uflQEKeQWNX5lsGgBWGz9DN2w5jHfz6OxrJXGozZ1cmRZKa/umzhh+EdcHh2dJhzzjm08MD7n
r+Osl2d3YJWsBy80jv8erhM0mbe5/+muM8u9P8YafcuESAHwbY+TfGG5eb57PoYcxlpId3atBG0V
CauaHzeXJhKYIOWD3pOXvOroOwX1ktJ0qb6F85KdlJAzkIoeEZoIj1pxqCdhHEnUoBumFyCLVKMp
pj1lBdAykNl+7ywRbGOvCwAuSphBbDl4h4psp57+XliPvSOmyxQHf2U6jKBJaPwb+3l+Is89NSkF
rkvDOd2nINNb2pPicy1lrJ0XS18FNmLLjT5EqNs1Q9sWcLjCnpYgbOl1iLi47OiyupEfnUnPmTZx
ZQXvZcVk5wXz10YnNyw0F3Ba8xJfCpeskQDKK0hkbmP1QhS3RfqLc4Y9y9rBqvaEpGK2DUHR69VT
Gs+3uTO0tyVHSu5Q4yLEhxKVoenJPgR1tw26PnpOEOaV+BIiIflsWttsOrJPZ6w6b11U7OJxRKyD
uylZa+gzturOKBq88qpFHhboHhnF3xdZalroY/wPCIH1B14RAC69LfiKOpMEzLs/73UzNDTT1ots
b+HmJs/n6zIwWfhJM94wOdK0hdbGub+Uj1pJwoaYBK0adFTnuhstiYGqX1p/0kHLUNm12PJtPujy
Ot1WNWeYpQ/zpY25RwPl/CMVtb2poiJdt3pX6dW0xoIZX5iGRrQ3xFko/0bndvEG9RLWCKl3nLvk
HPtf/scDr///FGBPt3VXwGHwhOX8ObS7SAjmsY/qfYRpYTtIzsFkFc5F5M5X9RAnTYATtjCQ2CK9
x3XasVYPRnM+KC0qd+2yabxl3Jm0b+r7Y+GJ8WA7y3S1paSybST3FxQodq9ogWUU0cUqiwUXFUfs
OJZNiHB5VXQzmPyocW8jVdLaGnikvLJ5qMkmu9MarfqH3UafFfBEE8E1WFD6kc8S7hRdRSQQTGV1
EBvAEt5TrXw2HdSuYYnBbC+kh776YllI4ZEVs/EK+2rTLLZ1o1ZPF4nW7lOt+xIDGRkrGyMeYaZJ
hLLEv3oOiP8FcfAKxfq8q1xWM4V8wdhNlM+3pK53bt1CbE9q/XzvT01xTw6nbC3nPUOT5TnhTm9R
edlGZqzvxFITLHrGALWyKNuu7SCAGpEURJMhDEnQMUkgvIDdG7A5g5q78nN3hZwVs0M0CuOGtnlj
RN5L0s7za0ja9qYmZvIWJI17WnLpOhSEi5oMHuDpIaIo+w72rnz777fSHzxpghkd1qCma5I+5VGp
+zO4vokmSw+Io/tdmCu9cFlZalOjL9qp7PNmXRLUfYXoPezZ6nfXEu3E76NybPblp4/3P47UT2J0
e7a8zHwbcLClWuR9IcsOaU2PAzzop+HSexEwJOmKyALjswHGekORsLm0YXw2pCCyEiTFk/w13Yxk
0K5l6YIWjuKVPtg6g54Id5YZRheyMcrLlPTe1o+18ZDmVr5Bcjhd1QhshJ63v/eSbItdmer05hkD
GHCON3TPtGE749tUYMwq6sW7ZsTxHnXsHAevCJrHAsrD2iTB+zp79edY1V7ThCbWUmcHURekmt/b
mgs1NfU2dkGaMWYI5tpwN6OJJ1IjTnW12JXxlIVBcR5pfm1baYAXpCE0SLsVYZ3o9GOBqf/zv3/L
isvy960GI6ZDg4KgJoZN1g9/1NLyPAtQ4ugLhADyQfB/QkmWkrkw7p9b4Tan+w4XD/C109GG111S
H43JXJ4dXy9WFNpgJiTaEfgez5uDWvSGGyenS9MhmgMIEZpe+FyTNvCClXWUCfKzfAHC9cmtyuSm
znKMZsMwgqPT3YfIcn+ZDBvPxey8Fk5rn4pwiNhgzGttDDjz3OX4xxF0Vv1Y5D5Laa+BZm7DiKJo
p68Mp7D2eZrfFE+KLLWYyG5EOSB67RfUdNZBR/y4Ks+16xQPgT20p3//hC1HfoT//IgpVpLELrg5
qFn+uXFFGVr9P8LObLltZNu2X4QIdInmlWDfSJREyZZeEHLZhb7v8fVnIOld8q574twHIwAQVkMR
icy15hyzDJvYJj+HuR/K+TBHQ+i8ybJvn5ZiTYCP49VLUTgydoWKt6kDP5t6ug75iqIY9p0l3BIT
aUwtTI/GV3Qdyr6xFec2gy2TbFXm2HxEhnCLwbD0mmUhZIa+zjQttdeF04lpJRB6MXbpkSqW2JZg
ZeLB2Bq5mnuV3SEcCcpqry/SH1nkCZqaMESIVZsxL40tWaZwrpZ3FuSavtWDUiNqZCo2/TQW63QR
BsfLRu59bRrHYsFqlupmsAZ/7QaWiVAkRucNEDg5/7Gb0eDhVg2hAPblE0zAZBMIlcmH0/tbezI9
e5HxNJC0naQovo+lHWzswSQlgYYEJSQGxyFYsBRdn63kKGHm/i/a5gI0+9gAMC6mTYKJelWiYDX3
E7S1fT/iZUaKaW4k/kQeKjGHsdb4K0Y94laXR1dHm90jN9zdSBepL1j6927GdDDPtBRHTzo/+lb6
LFegaWNNj6WbPwd2j+5yxEAxZW59qi295icgdM+PGPhqveRRaXYXrcoSz+aZRVBf5F7JZExWyjK5
S0cICAEEmX+9CJASFNU//2uA8G5Fs/WUjvVbmQv/wSzC+BQMwAOCJNb3BfDM0597IqfFMJAtdP8d
0pnA1jZCWcWPQ8KGNEPh+DI2KOdJkMSXw7Vxb4kz4SzJTq8gGJltQxBKHb+5RGPis1Er/Pj8XOUQ
fxJdU+DWds2zVEnWSHke73/IokPwOIbErs3gFXag9sdLYTXNDnvV771CTQ+hyA/9SOAUJe3xAi++
2RnL3ricA8Z0nijvbeXHkaBynYd4NdIxmfjIaNUDAgWVpDKjRPCGdpaa9u+srUYN3JNi2ovRa0ll
ih2BJZ8qnRmI29TP6jPz2XhrjEOO/s1IaL049drPCO/MSoTLZ6QMlBmcSt8YNeHBVkyVb9nEtvVR
dkCCIAVsGj93H5pifpOd1NjQ563riMes1Lsn1RB72Rgv/usotqruqU7svYhHsuiG4NW0nQa9vaN6
8rnU9Jj3lA8HF8M+wzIEaXBqLRCZHE+V/qmQaMVcz98qHdRTFVdpOIT0jZy4OMkmJo8tQtHIyzok
MEo39z9abQaq1y1/+GbZ1GNUEacKZVGeKxhxdnwOSVhq59demDE5ckRrhuHfnc4sSw4ntaimrS8/
AmpIFGeNiVb6df04xHNXNW8GgsqDPN8iEWPQUIatnLeorrXOmBPd6SpB56irwc1bjAS1vosUJ77k
ULfoy3f6oyh6cSkIDVr8OPHku1srG7vf+g+6ruMx7kava3rDayo7edHnGXwDZv27XodP0HicWhxV
k5IGx2hhmmQRofXl0O8H0+bjDR0ZQ6gSvKhj4q/nzCEEden+jq59u7e5lL6gIxhg/M7VBmgtGSP0
vPJHULLgDatG3cqFgNyMULYRTmbbxrKmc9Mn1Up+GmSrHZrG/JA43eMXNLVSA2fT1zokZFTtOxuL
Ou4moD9ymofj/JGGXUPzww1ItqxqT5JnqMuaHgzVYCvRQ7Jdyrt1Bt7SrQbGy9e+EB+Gntk/21Th
YUCySue/j/IXDnnDD/JZKdLFHIZG+eA4jDhqhEg1k9StQZ9fg2pUVnD3KQY4L5L9KhNuVVoP68js
xbqJSw1I9fYLhiN/kIR8+v/7aWr9P5w5Gh88SzV7WeRY2r8RyFrf2KUysMS1/KE4lxXRHvDXVo7R
NlddDlL3Aa0YNfske1bu0rhKafgffJDneRpUm0mOfF3aEdJM6jf23gXcmYXlhKCnBYpQYPnIXMpx
C8RyBACPLSTpt2NGgJDO4mNXt5oGKHScPEkvlIftchiaCElVRdQbtXKMdVhPJAwue4GWRc9NRM4a
2abXsgx4ZiwfLgfjzFWdww3ltGlz/5ghvTa5KcvmPDiBSawWWBwS0VxIG8CS0rn56RswbFO77Fi1
ZWjXB9P0Atsy4Znp4UNYdOOqXRBwiEMVfr1p+P+sDpi6/GtWQ/lQtyzmjbbhmnRb/xX0aQRqrxtY
x4/aJIW3xvQ8dclGdpfqPmbBKPLTPUlA1ae3uBXNvkqytQ9p7z0oo/cgad7HqQh+LDtBSamkTmm/
yol53mb5WsmgLGejoe0QYyFcXHopxUChRXGrZwV65om+lPMIxDf2MAYTH1eBdjdybmq1c4NnTMfl
njngvG+7xVBON9SjeLUJlvpFpKPxJ9luWBV8rx2l5/Jb2Q3qqrcdiyUfVb1QaCwo0XLNTKomZkX7
2RXuW6H8kmzX2RGklbLY9yszeEFr2N/tnY341qBT5hkwGIe6mdKtNlg0mNUq+p6kuAuUsjwLq4cP
PYU0xMb4AyvqeDCMytmiOUQFUlQ2vgzCp6RIzx0/aX+KA2YvcRtBiFAsptJGVKJqEHlNoSiBXELz
TP2uO1W7V/GGuNNrzBpm4rKJYBAxKJux7p4VggGe4fKP646J6pnB0l/fxVOz0ygbwtbmq6oERDgp
0/dwhN1DaPlzAUj+zS6dJynYGIHv401nqqdeI2FB71dy8lWXtdqEpnylF5rnll30CFr1nyysPCYq
2WrODh/oy12bWqvhvEEsQOkOXsRVmcS7rDz3rlPs/bAtiYGY891oOYNnSV+g9AlmSwC1Wv3AXigO
cvmv9MMm9zNlSwBE8hCFwZ97w9yn3mTDjZeAMBqPBWY3dFL/97ikw9n+7xuCOb5rqggPHFflHynA
vP5HS96gpYoxPrYuUAK32MzAKzpReWyHujz2y0Yefm3kOYdwUW/KhtoLJvRVqzgqi6OWs27qO8P6
86TZ4fyb2aYrufvH9fJYbqpCPHZimLby63ydn20jP850/Wfv65W5bv7zHe9fLO+sGEcuf0K9rI5V
Z5b3TRuF1TFAHg4QfDnZL8fypDycCyjA9Eu8PHXyYzTN+TH9Z28M1crTq5Zh659z8pIBLFyy+rr6
X//5X4fyOnnu68sE0Ad2Dak2g2JVR5AlvzcjNaWFsUXMAePtcRQiO859bScruYumE25+qlT58b77
xwWtEps71Y93nQO9FykuFwkVDeYmWX6tWfvmlskhs/Szi3TA80PnFx8HMrZ7hFZ28WBk9sGs00cR
1dUKwPpjyod+hYv41+SQZliKiVmkveahJRxSXfPoMaNkuWoIcfKMIDpj1/tFBXMf5a6Jdc05Z1W3
MS3/1LROtoUNSOyZqJpVHQ8tSF8y7ZLp5tsJKgD0c0YrDKJpc2I7TQbDtFurc7GrctS7tk4a2lSI
lTPjektBlxYYP8Bop+X8xgLTWBU8LL0y016KtP0G7RYWUgh5VCfOB/DBeVwEpXD2QnLp4nOjTafU
/hEGYKF8PdukZv8jb/OPuk7KVZw+BQkBdcPsHvWYUcPtn1rk5FAHV7q6BC+NwUdJVvvGRBnlqn2y
8vueG9RPb1lOFLx1MrGbr6fax6BycL9Zoq7WoV8BIOkPvst6ntUysuikLX7Zrk7U9Nm2uS8oOdyG
hhzZLrzVKKFXU5jn636Ir1qhncuUiTXc6FOseUqk/DKheBtuKNZ9Fr7mKfa3dRyKPRy6c5e9JGZR
HyHOvaBCIIA1UAdqNL+sanouUueodcHVxDtiqyFkSA2hfcCITZS1Z5oFCyF4h3790PC2wjfAMSS8
OLQeHLsZDgPhHvlAJrFS4fsy+2czRL1bzPNH5AmtfO+i6pwzJ3draAN+0+1j6GuZX3+0rOHXajbv
RFech1qrvBYSDhb+cGW1Qb82NVrdlWKzKhUPSe1euS9BgfS2huYf1XpMdG4z9ONKbbWdq8cP+ida
S5BwBRRMnLiQqRBPpj9MP0b0HNugtNQtUrRj5nRnqwuJKGrJg1OH6q+ZXrTVJ89+HL04YbAxDfdp
DPqRLMMbrYefJrNBs/7UE3efJCe1Li2EN9abg9Qvz6tDRyyIl7pmvpp17c0u1DXpFM0Wd8ybORQ/
+nmmOG/wYA3ES2bdoqFfaeRAenVfbI2+izzu63URYVkPjQ7rX5ON0IeiQ9R3t8qOfmXDTfCxJvPv
nX6qvgGs/FKL8TnOtc+g0t+ZE10VQhryQX03IQmtDJYl1DaTae3305uTFdUKL0eydiKMHbnu9YWt
rZkGvRe5kXs9YPXJDTFyWUcaJvm6KqOHsPR3egaKM6Kdi9cEfs+6YPK3ahv3V67UP83RhTOeTUgK
J7cc9jlSZrsMwI0NWV6S6OEXR0qse2VUph26y+pIQac8TuVYpEzk/3Ps9nSoiiVpYBmb5EaOjXJ8
kntfL8jxUh4CztLWLFPhJSxDohwXifZmSJTjoDwpN3Is1KwWTY88/mM3JsHcz1RjH1nuNJkrfor8
KDcUnCw+yqntJYIgPjq9WX7UlkeO3JPX/Pvwn0vury6Hci+7fwW4bSsabhkYAH7Nr18kzwa+wdev
eH8ufJ3EYOv/fp2MKn4L+b7I67/eJnz80SojFQ9eAJ1Q1j18dyfys/uzQu59nZOHNj8CJaZ/rpEv
3//31+VdLn6YWtptygaj0MlantiDsEhVlrvyIUyibJjvUdt5ODH0vcAuc39aYgvr/ZIoRd9n+If1
pOBHZVbHfCDsJ+z/8mkuj4M2+RZW5AGMrkD83hgHdDOm+aSpZY+yqA3XOmqJtZQWUSijrJunuJVq
S3FW9Do72g4XKUHtArul/xAx0k0Bw1/dQoeeGdOZCYzbuWzmPS7K3pMWOThI2rM7LVAvQdYwprk8
zAxGE9iU8pxVfaj0dx5E5OKliuaLuUAAQh2RQ6TT2An9gvDehcaDOnzTq419UGUd0BGOtVNAdK1I
KcexEATzOhnS9GiYRX6QUc1RW9kr8lOrg1ySZT36Ii3UXiyScCDyBfhAJC3/RETV+JqKNn8NRi98
iQkz4KP8il1bPPi0yleWk/on2QH+IvvIc65W0Fpd3q7KaBhwiDtcSWGWWNRZgdWYhB2TjWwbzVbk
+6okMDTLrP4lFbAn3c5YyLhopjwn0k5VSKz6GBvpxZxi7GikEsVAap54PLhHGBDNhncp+eTpaJPA
/EOx42btzON0ViPokrhUV1YN9crIE/eWdY36UJruizxSlSx6GQickUf3DcznoVfcJ9Ue3JuTxJ+F
3ljn2HxUxSRuKRNqL2pY6reNIm5tkFEY8ZWSfBoONa009oTK4odYDhUn185hR1giEqwthdfsyZiN
9okq3Nbs26z3IkOsSHEzn+VXs5z6XfN1cZHfCl/VzzoM1bU7hU93/FK5FHllpbeApEd1Lg22RdR/
BGMjPpedObUFqL3mA2iL9TmzM1JveM+neBWz3l6lkNAeKwjoD6RPGysZP2DCLrq/0CwvmB0+7kI5
tpa9+F98ayNLmbLAJ+uZYdGfJkNtr0V8Hcgke4uQ21/1WXuTXt1+yo3DpCrxGl/kqpsBOUsnru2M
M0FiUCG+vLq9XtpHwtbe5BXdsk7VguJWVP2DpkXKE9MN+9kY2yNU9Pw5qnC9WzPZvn2oH2EvnmWq
ijxl09HYDyEzCPhXH4TsjN9QNlc4dnDJ5mmj7gM7LA42T3iwdd25SpN4N3RqwLLanM8O7MhNauXu
S7Z8VM1K2I/8bjca3C213FCzVrPNX81n0vZgiSpTGU3SkJ/EguXpkIQtD91ehPRHjSNk8f6CBV3Z
VFpmrsOupQPRldo3s+kWu4ur7IY2da5FnlUrk6izz9mImI8WZvDUUa45V7PmwzvhhVKLTuRBua+2
mef7Gq0mlUoNKooQN13pIL3GyB4Q/YsbPTM+79lABbARt7y1tdtEuDevNJlLBXhaeqjAYjSmpA9t
YnW30gU8Nih2crDmrL+5cedvx3B01tNYhftMz4O1tDj86W5wI6TCPKAX6wNARTyMufUk+tC6UNtL
74vXwifyg5kQVL25ti6WYcDDtLn17gvk0WkeJJ+gm93kMPh43Bgkx62b0EIZGeovctMN6XuNNZjW
HcS8r/NNDP5yDrDT17UDiZF4OpuucQlGaABa2Fv9B06vdm/lIBco6rbaJRq+SQe22YLGb5zuBTlD
6A0IhC89aUjPjXBv0BnxV1qTu67FFBzVMJy+dRFhojR93lu1aXd8HvEBBrToXbehBd6WL7qj9Luq
yEkJqm3zeA8VwVib4ieCpU3bToCpJqxBQsQbLf+NE5d7kGfH3dc5kQ5oXKTFRDQa6cnEPJ6yFkW5
dAVphX9prYQsu6jd+i3ysnWCrGZV1FhxTD1V1oEaAWY1umT7rz3s6imRZASv1y5Bdl2ojle5mQSE
E8eYt+1Cde+hT+2HyDKYUWa8c3qX3yJ8wZu69U3ocHiJefqq+9kxlIcsLcQa6SqFVZM0BG6NG+1C
9GwJ9iB5WEF5IT7EoQbdaXy6EtQRdzO360/T/X0lY+q9c1LrqWys6qHqEVXL9zvMcMdmqj9dMiPS
n/2wYe7K34HS/hKRpXhwEAU5LhW+rihttiHIk5cFGLUi+bo84RmpoeeBpmlV56XokCsnne7S2Yiq
d4uACY+idX9QqxQhdpRtqe5H3/N6qFYDiMQHC6bTW8sah3iM6LsRNdUJ5tzgqV1JuUyZP8c5fdYW
P7Tr65chn6vvc68ra6tlaZM0zOLjBidl7+Z/mVYz7Op/Ip7kYSSKv+UpuZlhIO7vZuW4AWnEDwqa
zjoqOJmfouUAU/xwFpH1JF9yI4bG0HWmnUpH10ss/a/SicZzUVhiib64R2AseTXDr9hceGZ+6p4l
5ktz67U+BNXNTFqLlWWBcoPekpFZZvXDcbryEGBpsCzT+NuFrwVKdfxLYaW1dNwa1oHFD+ikMWoo
JKPR8Av1BRrAqujInyPsWOSmfYLXxiLXmL10sCtxxGnzOChxeaiyt1AtrOTSDSHuQ3Aa/grNYkeV
l7VRLPIJN2GRPGoFCYN1j8DNLt+dSDE20EQnsJQlAUskLbtxWX0bx2HfiJg1bqj/JLQsuTpFVV5r
5/pHUWzWFYjLqlC7X4mPBY2UM9w0WVc/zZw9BZ3xo2vmFgg0gRJUFBWvZpJ0lMHO9Rwe7X7eJSUI
+0H16WmlJYJ2Y44eCQAV2ZhubCESnNI2XXhn1tekOGQ7aRaKktHZOzOQevnqUDfmBg0Ycyckyp7i
jMVnW8PJXhoJVqBQYAlG9YZnnxht5kbHMJvI/cxxu9GU3lqLr69Pu3bN5y0/mMuhG2efWGnHxyTp
1AdIVO+xHh5NI6wBHmAXshfZ3nLKJqHnEnZg3u6yU0rdk2dQITh/8TnDhvIOOSWfWcnoP8BNzMzr
bFnG1Vz29CGHPBjPx6/zleGSXzDFLrnP0aC8wJZ/khETShDBCtHnd7vq+zVEDeRQASTBuPdJHk1V
/8dU/E1ouP2dafmGPxxshpH7CraEWMtDEpUOuhnmR3kkNxlPidUYT9NmGgis8RH3edQz9N2Iep3F
Kvi6aaDyk1l0VHlewwvhmTupdXrTg9zZlhVm0zQDOMy6wDijzZ24m8N6G9gUN2IbJrEO0pmqtXbO
3TK/lWmP7qTAnSpjYhYc114hpMSzxnZba0r2DXxIsIoKS31W+4jsnELt6QHm6ZtSKwfsMLioMJ2d
tRGPgWxiZ7pxttEZEdQlSEopSpAiQZISGa0hW4oz2tPBiMoyXPbm5dzXHs2rGb3Zf66jxEH5Md7/
64LCGmgFj/nRRfl0aohTX+tq9r9bsArloyAj5ATsC0iOariszhdiJ39l3kZQnftonD6xCEUXokuz
W4zAf1P1o7qVh6ORZisrJRtKxIP5KDeE73yqpqH+cUqjcPfoVGsiK81Hm5hmL/BLZ+dnbgYCARG4
FGKgJWmfY+toxUpwCF3F9ZrAqI92nVfoo2v9wSKzemORVo7gPgi9yB+sd/SEt8oN1L9d/RWDDMJv
K3nqQYdeC0UDJ4wq8p8j2dYmdcveBiaFBF2npSGxqr5tj+s01qZ75EviEm20vCpXRXKlVI767yvk
OXlF3rA+VwCNonFJDnLNUKrBWWcNfJVrBt2wwNaUbXCWLyYR9zyBeTOmZ1YUC3NtWwXkqrEkbXb5
gA2B4ufcfgTWNJyDWtWY4GnKW1PW1q40TTwCy2GW5vUaelZ6UMvWuQiaNLSVw32Xu/l71ZfI5uKh
Oxd4hi6qOzA16F33w6wdr7Aih6UQD2s1ISk9hz707GYZZWZlsnZMcLSXbtBZkBOt99Ntoj2sH8gm
PlOBIhIlPCsieLjTlE3SJflFH2zEvr2v72MqRg+cKzZdafL7RDHYeTtXLnZSPdZBNx8mrdf73QKU
Xkeho5DVxKtt+ndFQCC/wjQ9VE4+PQhfADnIiwJocFRR7+vc8SGf3XrLvckipK2iA8P/du7L6dQs
4RdyYxgB3p48NsZTW4nHSM2QGbihc54HeNWVicpcHuZJe54NYKAkcHoNs2cP40NHWazV7ct9l5Bw
dVWvujpqzwgiw3FlRDwc5YbJDrjmGfczsh7Vi/DvAWBTHmVTidKWthFzEm5ke8loVcuzFmdYPdfm
U59rO0mICjLDfJrQAsfapwm8pC0S+3deXK9Z27axu22vh8/Kony5U1rM+DlblC8zZcMHM/HfUCk9
ydel4GHkane5Og4Vrxo6cbOUS2Mq6pu5JDCxME2ZmM36k6CnvGGR8w0lQ7E3FtbvLDHImk7K7h0k
SB7RY0o8h7ooo2TaQDFiawfNTeNlOYeneU2SevuMqJCgsc6+1FZawpUeo/Uo9aBqZbzdpZqREmwB
SV/qBQ4y4Y9goRjDyVD2BACoT3gcUixQCUwdcuqjfG6Po6W8B7P+qmjUK4rpA3EdH0A1ybbyZ5E/
gcZHJEvL9mrlxAbZBXE0ro9ay7LqrVQBZPAe74dh/ZGoZf6k5ub0FDQn+f/lpqqGyqtFUyUE/Lpr
XeIugmI0dq2TViuxKDKlDCM3GMnCpvheiIC8Km4pHlJzDGOoSEft5pT28KSA4Z8Fk0D0XvVGnoJf
pd0aJQNFZBAirFcwCzDuK7t6ABuaJuUiC7NVd0OQ9TMZHhn+nyo7CzE5l64gGz5gyPys8hxdRBb/
dAK8qF0jiD/LIn2bF6zIxaRS8lpc5eWipLLq6ep0wyWzzeCPjeoGPRkBFXXZqn1kpEl+/tcOBYH0
fmbInK2vBv2ejBaF5pKh3PkFrK4UT6sUZR+DAzkXefU35vzpQW461dXJT2y3qrxf5bnWcKaHsm6g
ZxTKo2abMUZq1hTWoE1QTo325Ivm6X6qT/KDxjSACAS5BdAg17e956e6eQqdOflO8GIVGtP3Noyz
Ewt+uPPMP7dwH6od4uieBUCUn6T8O6On1A2iwN1IHk3oK2JvYXDfFGNkeTkEJEG/wY22uoupmWRc
4ywakApo4BGGZpAbnCF4N/QJFJ0UG4NI2JegSjzpMlGT2jnIw2rKAfDprAwWsTCalnpjt7W1lsqS
r3MYSC6dkTyZTnGShgtNq1yHwaUCtRDrtJ5Qk6GexC4aFg+1MyGnlg1VNR6Jc9X0vyKJ30m6cTpI
I6yLk/XBVkbg7//xxs65ygM0pF0fC7I0E8xJJ8lAGsvph6OI4X6UYHfYZoS7r6VAwswd9aiXc7nK
rYSs96Tuj5L65bO6PoVj+QzFMb/+LnKiAuOvGVvKCc0pgnIxXuVGMZPpSm0ATySs2Cbqf7PktFED
xJe7xbpqlO4ANKn8RrrFexon9iOC0vGtJxqLYWE/aYSoycd/2FW/oqLO72kT/aLKVJRoqzz3C6G0
1lG+plPYn8w6jp/7cghX8oWiSQBllr15Bf3Ts9xq641UO0hB8vCPKtmdDRaorMq3hl1Wp07U+8FS
y/e8qb2ws8MfkwK1VXeV/hz1dfrQdAPCXbgyg0W3xOzN33tf54ayhUMzWes6tcNn27DmbT2DE/bV
NjnpA6msTRso16whjqET2XwsVZgApq3cWU+6HftAIJPwoNVu9BSm5h4bTrKqp9i+WsVMjBsoKG5b
zD5ZgdAXOtvKMc10LStwd7K6mgE46kWu7GezOpsqsu5oQf+XSwgAS4uI6qmigBczk21GWtbN6W2e
lMQK/QLtxZPY3wphNKgWfXGKKu335usQBWt/5MlB8jrMtWGLO7L61JL4L7kDVOqPHZI3bvDaoaGj
U/D1Vbugf3LJyEIydrtXfIzODZGWJup26BP1YOkiO9zvfRHlARYTdUBUUQwbXHblA3axi1JQFaeN
BO8pw+cw1ixnWaOthTO8pbq1KNQBq5RDALYQV9b9IZAvh2FghlsrvdiC+hG4NwxXhf9raoP9lM0+
+XbKvJqpbAlTta+BYuX7REcgqQdF/9gpDgGUTRqxIMeeGihw3KalhCr3lMAc31mS5sDC2MstVNtL
DcnD/BHtOzdXT5Mgk1JGhVtdiR94BtAp1UPxE+K84dntJ2sjctV4jcKyXCW9rp0VEzh/7bN8XEjg
nVbB/CepGcWsUaYHaWsLm0jQ4JhfOrV+pFhJORE2J/3sggCWLnaUp0D35JVJt3wgde0xw9p0uOPd
7p7qTMsPYdcD0FswD4aimacxBZUJkfakLnMmtXX7cxbjl0Lnx3HWKgQKKyytxiD//XIZ2DcsVv1B
grykfrDYUkErH5UUyVek+PYhUfy1NF8GFfq3cEZqg22O2hg3l/RzztXgblOwWjTxdP3VyQwcdPhK
NrXZe1nE00iXEnh7kcCnvs4darJgdpn9AsD8iSLLhDoahyjXtW4/zjwE24ZbdQYjuBFKN27k8zDW
ovBSh31w0YSgPNIQw9QJjCrMaz7BaS4hQW3wqKbmcHQV44NZlO41agg2f3L87f+2V6T6n68Wn6FJ
1vhdmjVWQ3QM6cmyTAEyB5+0WI9ze9Gz1L4nF9HDfFWNKH1Mo5q7NRqKTaTRu5y7VH9sIzTnFMIx
jQapdi2C7odT66ieo+TVKfMBTRp7uagHr6TFfZn7lpgeFvuDHfH2ZdPsyWW/LADIc7pCCyr6q1pi
IwhFRADrauHKyMBOAVcu17NrNTviROaDqQfplToApJKKWUk7w16rbJ8kVcXrl0oSvBbMT+no/i7g
7b/Sb2oWgnunLWHVLArL0qz6C3z+PMSco/veKKK/+Y7E+1gdzABdK/dqaWiHYaESkYuXkdqF1tOJ
GDDvqCIV3cPkD8esxdEqv3tdT9MaHLDCHIgaVwqr6Fy2Fr0gfiq5CdMWgmbWHSqlVc5t5Vj73m7w
l8dp9d26U7ER3LZBhMmcZ8SFWkezF0HRrNIhpHkGmX2HKcZ6qVTgG/3Q53tnIiuxg1y1ElCqzsx6
+7deDAjiKJ352asLE/sRw419cGzSqMfQtF5oQ6z70rjJHOMFb8lCMP+B5GzyMvAiXk6laKXgnOd9
NKpvcg8SX/1t6CElKKibPR41wcZdHrYu//eBHIW1I62SWtOIy91lTInB2c9p1q7JV2ISw4c69l3t
fbDGeuuDLt9qE9j136a00NoMtfFsEE56Hqsm3Ci6Yn+flltSKeufMPb+cqIqeNVm0946VaIcAKih
0rf10uvAL/1lE8xeTubWMLR5Q79oWIGAab/LvUHHAE7YAHGKzBxEAmShpVLkTXOSnVsLBqrNl0S/
lSZU/UpU6eYQnoggelY7W9lGZtq9Var1WBouzhcwRVtTAIiZnJBuzbKGw/I6XsIqBmWO4EJx1Naj
+la/d91VCuXAI4mtMivBXp7WxP96euiuDkWjJ8LVb4S/Rs8J4WfSGMJjBAWBRVHJgmM1zkr45EI+
o3SmEqElOuWt1ojiy5hS7uRhmTPr6ruqPwmIXj0Uq2vnAzOhv2f9TFFgJIjDPs1UODjWKH/2TtUe
8wZbZEzo8+3rWj3TMNhFxaeb6jSbqdWeQEjiYRZ+A85+0Nc57wf9Rpo+boYPcU5LZ+VGPOPQpfXe
lw0+nOLxIRKneel/WGHUnKt7Z2SeokOd9w9y4oih1zjmWohnr8Emw+hX1ZsxM+mjGKaLHdidWDUO
tlui6lco0i6+NHeAnRBMPDMrdDhH+SCujRp0eoreYoSRo9qK9ZGI6rlQHPfVN8Nyl9aDvU9xtdBP
o/05itFfZ5gXdsOkdVdKGys5r5WbGQ36oYsriu0LCEbAl6KGHqjbcJwWukdCnyeOqQHBSAveQ1Ik
KEiML+WAKqi31XFlk6P3nub4PzoWeEc3LKzv9tWNRXrMO5ZAaqYPz4L0AsUicspzWehqyaQ+zUtD
19RbbIPzbJ+bpWWLSVpHK9MZnl3Ef0tsi9zIt1q4XDqp4cN9TQGA+6MydIXpg36ckkw5/vHUSuJm
G5OSuBLNrMJExaZFcblF654h7VkOo6U7HOnO3/II64pXk5H20GRkHtQaIbz3u74yquqoZ81HPGbz
esrQRFVlYV8ry7evvmePwryKcbbvm9YSr6VtRaevU7gNTgtbCOV18rNmXF9Q4flMwm2TWv2mHQOW
S1EYrt1MlNt7UmuZOnSJjKWvvSx1FCuD2Nh07wAbKTKS8nqRa+7G8YMVENL+IoXvTPd+v/p1nbyk
SckJkZfIFwLLhThjVPaDY1CXcfpu3Mq5yxCPyVOOEEIeFeUMc15GPdBAI4FXfBuLtqWbXlTePMX1
31GdEbJFyzsuC5bmNiyNNkXMNWuj9TKRVgIjoWyuTh4DGyvz4pJGkUk+JolF9z7U2KpECywllnVp
T5cGKfFxtJHqGjhIzrQBYeFberqWc03wjeWWsjjjhiDs3J88OXsB0Zu/6AmGukYwuRyYvcOU/B++
zmtJUmTLol+EGVq8htaRWr1gJdFa8/Wz3Knp6rk2dl9oIDK7IiMAdz9n77WzdR06+laiDKkzG+tl
HjzMIiw3CdbyBd2x7JNXEUko/08OQXTLIaiQ9rmrk7X3zyn5C/In/v5+EOY8Xj1H23m5ZZ3p8Gd7
rpfXuMgKOiXinG533R6CTLHCCBA+Med+rUTKcEULfzu0tX5QUq9kiYZyaxw2ltV235SET9P38H0E
BAIeWnOAjlg7xnNa6oh9oPT/KPv63JgBfuOpNrejEadnhcitHoHx3tZL9QGMORAUkZDj4mVoUk/5
CAP6IBEGrp2diQxkhqduJYU1UhoSkL+2akneKYaxeWzs4STfGcnCKVS/xD8Vuta+RxiV5XnQ7ZAx
gKQeUsUB9ZiulopCfEKg1T8HhorbozUfJaUKwV5yRDouFj85TFcbtYC8gvE455uU0eggv2J5GPXm
vqAms7WEY6EtGvWWhN5JHskNlNVujfIbGLwsXxhEoq/cVCvfHWsSND6Dqc/MAF1RCcgN65cm2BVG
Ehr0od1fKrjGs2VM32UV8/8taspXrNC5aTCq+dBFs5lb3BAb/DhM/ABzyVN/nwUsbjZ2p5U3eUoF
eLsG14Dyb4jdfRRo6hEQnH+ruLQ3gdEMH3AZjtn4Gyyv8mZUY38yi2SGzMhhpWTlrjNdfScPmbCV
a6QbOB1dFfx44wj3aHKRap7QBvJpabG+yaCVPBVJ+dJjLruAWW+eNL3Wrg7+5RaLu4Nr6lSLlZyS
VvohGbx27U+hfwmc4Y15Rv2YCD92kwT2IbRiRuRIHJsG8ceqG0zElU9n4jMJbBL+BbmRaChcw/86
b+rKlUjI8CQ1GUUPlyJzzbe/Cg26Cun/Cjha4OhoNaSwQ/5EVLnmpnPonFReT/MoASMcZYbIFFA0
DaiMesKK9yfPre0ckVNh/k6dsQNM0RWvSEy7tccgtOzJc23cHNGHlogjK+pCUHb2M3/fyTYpqAcN
XpXecrUX2/XaVaKU7g+dQBAHEPTvzjHuDh6DT1SCuKUSZ9i6em6sY1MZb6i8UPZlevlpl723jgar
PmuEFbw1E8nEO09yjswkSxFH2tFikTFcFfiHbm28fmaGXjFN5Fkx3bpILXUk5ATSRMV8kufkpvGB
tfmwKRSzxt5KBTzFB4y8jEnezSeaboKa+RASw052RTiejMn8MUHeem7BBp3oehrbQGO9NTTHmK90
FZGws2fotHh+GDj7ybe2zvK4a4dsFyiVsS9ZONyyBFaKA4tj1RfBjO+Yw78vEERKGmnv/QibeVrL
yEs5AZWbskOJrDMjS4kSk9N9/B7BtR678lxqxloaqgYj6C5Dox3lkdcyDKZxh71WXIhB5R9NUkCu
FOq4DmGVUA6e2g2Ze1hqZdLQ3yWm3HMJgtxUemmSWEEtNkRo3iqZf6oRV/iz1lxkYXmpLg/dvImU
nrQ0FGiEgFUktOeFCNbL3yjppYckHjBrWnm5HmSyUhv2hxohImMPqY4rw2urQ9aO/i3Fa7dsmixJ
AQeBL18eSnj3dk0Y9U8DjZbN/7dXVGR9KNGoHWimltnGizxITFX+SqFC1LkBTYicec9Fy8NObLSA
YjT1oRkDGr+B7RwnAWdJx+E91Alpk0dOjrQkmqmaiNdGR//ldcSMRFFlXtzEURfOyuQ4X41Tl08G
wONLTdsCPT/1lmWNXmWOv9PavkdQWSrOqdawpIqZbWqFR69Nx+cErfjOKBrn4ADAfgdQspZ4nEyc
18R5gGxaapFiJEzavWE3m7KbrI2s54c2FeE/nY/Kro7yQ6xM/3s9Kvafz1l+um1P1mKu1u2aJsHv
gJy6+wCR8YhD3V1GcIOvazmsYtvfYlzR9xpVuC3xguleDjHyMB2TaGV5k7EuY7//MIeeQlbNxEUA
5VI0s5fAVpyHpkfOVNF7+dZ3xk+rNY0nqzGMk0Ia1Fb+gqWJVXz0mhF0DpYSOLlXVceEmuFrGY73
WiQUOyLvfQJbTAbkGN5dm4wGC6wFAaZ9dsuH5EoQq/FT7OC6XHYmcWYwoysQG/PnxA5eZes58ZLP
sIOzTKRccLak9iAJryhFncfZ7oqXeCLRU/TcK993LjnktJXkEutZRiW0pNchfykKx5b5LV5yjH79
vuNrPdqpGR5bAqSuldZWFAYxqttZm24G6nuvfc7SEQmM/1UU+uMEXfN3y+qkRGHk4NjDPEIKfW16
8zkmoekB87yGe7zvvyd1ffeIRH8dldTfm1Vl7VNU7xYksFfLUu+6bhSPek+kM55RHhF6+h7UUXCz
ga4th318+++OJs34v1ZLx3Ud16SxA0AKwKjjaMIB+C9DU6wDDWTELPZ6Gnas0PVgV48I4ZV+Kp/k
pm7n3wqwi3WOEWTVKupPaVqPghytEvzoa2w5Bk0HbRUE4Sk4O0gvb1J53MPdQYTKY1Rv+nbXtO23
uQrLW5JSDiFQ9SK1w8Td0BFUeHC0zO7/OLhJ4sOJOUCTwCBNw0bYHDuyh1elPsMeqlHoa1mVP/i5
lj/IPb0Y87XpIotDVHVBqUnO+hAwaRN78dQZn6ipdybUgWV2MGoTAZx19CGBkKHXmteqcY96PtRX
2cjM2pJyNWblRVg9j6G/g9/9IV9MUNdvmVLba3FKG1T8HpOd7mSpX1b5A81+cB2sgDlajxti9Gjj
G5G6lX45AwvgZfQBpvnM2YQCEViGQVHFd6oXeSQ3KkEJSjU+BykGIwgE/l6hSQ65sEif84Eh4Y92
Jlcfm9nqRbChd40y39lolpu8V8X4EaigOGc8nFsCz+9e57gfZNRmmwKcw31y3ebY60hfcdt+j9w6
uwZtqe7lXq4P6n4oDhH8fqpqlfHuhuqLOhvug4Oy+HmqGzS+QUYNNsEUNQ/RJcIDvtxlfq5qu5jp
6E7edLHaHKCEXj3g898bqrAxMLfLf7+Wrf/rzcMDpMMAUm1LNVDlcE3/B+UkqCtitjPC26FYOO1z
rGj9s9q41tmKsLJ0c7+ib2xtY69FBS9ZPPK4V0T11yAyyliC2J2tHg/uPWkSNDWNe/aSlCG9D5qN
7+ffwyKknzeOX5Ms3ivYjdDi/XB0iBc9PbOHdkq2zSzEyij1n4dMQ5AjYCtYR2llZl8q3dqNTaX9
PKqGjpk/eVJsX3m1+2YjIw0WBeWAD2utoAPcywVWPaHa6iGHHa3RXVE18w6y4hE6qbszU8zL8jBl
0Xuv3v/7Jys/ub9wE/HJ2i6YWg1Ipc4HbAge1b8eEtZslJ5JRMtpWUWiI9fpLUc8nxgyvEIEQIOi
Jyik+1quyKQEGleiJ0D6T03ynz2zRI/lR++LVqpKDew3KvEQivXbpct1ko1u3Ie0IFmJbWMklYWN
FohbWf2zF3IuCFVgz4tob0S0Q0ZttAVMq35Rz1m1gjiOXEtg1dzq3vapc9bMeo2P2FspNjjC9VzM
CPAYjEbYMDasM2pTbPB1mxdfDxweMF6ABGdS98EgHgM2ij47Hy9SW2GMk3rV7fgqpRWUPDcEXacP
FW4C1np+fx4DikGQ4cvV7A7Rup6c5LGcB5fuAVQh9IHtoSBkGiC3kj3ITdmnvy3T7bE5NgUhTFl5
kMCJsXVoBgzqW60UwSVMtWBTQpvf0Rjvd0WbhJvAapWzk5Rv6kiXCjWk8ZYlQHisvHoaFG9Y2WAA
V1bNVWNppXpXdM2/dHUdbqhOed/++5VCjYNL4e+l4toWfHVP1QRQij6Cagkq5b8ulZJ6JTKqJIS1
Xekkf0JBGmvvVROdnX+OZJtJZXJ0AnMDqTeG4u+k5rHyzOllKh4gn0KXpwh0lT9ZZdC8WjpxNJ8E
i0Xp9Z9OMdnX3CIv0MyoRMIiJLuOL6pxzFvEBfBCqslBInOY1pA0Q7hDuDFyB2NtHdWbkFnNk9xL
ArzVcs/NNC7VVD0Mk7V3tPHRTiLyPWlkyM6FmpebXFGcG99reQDcPG2dMv/ygqm9SWFXZZdfaKbb
myEagOLIEuKuHD3vRnGmeVurgfc2jiDddQSW4+CdU9PiwZynlG8M4XaAKEIekJo+kixTHoahzzbk
BMRUvHwE47boOrUTOte60oDMM91AjeTiaosHhepT0Otb+X57d7DWUfzqkj1/9hOWZRIuYmGiXg9W
pJ/1qiJtAym3vytC+kRy04yz/qY6ePS69lyTxkTkRmaCR8vCqyss3XKTEEK6yl0qJrJono4uKGRA
mUifh2tcwhtqk+RHUqUZtl1K4kbXtMRO6o1+91QirkYeG8lUha/kyRMuhkIZYBQqsYXrQFHCX9aD
phlQ6k7RLdPUiw99ZNK0IppvBTZBvcXpVL/QJ92T1hk/N8w0IsA1yk3eNLLR243gHxHJrlj775QY
MWTelN5x2fMRBUPNPAdOM+8McHj7cBiqT504Ywwd8ysqm/xSqhZP4J7zdaJg5QmzHdaIhJGAzFVb
+IWMgnXxcmm18i00bj48h6l6BHLHszBPtHWI/eUh6+CSIWj2D206PCgKWtKpTXzmDGl2UwbPQ/I5
7BdAyX+/I5ng/ydomCca4W6mbmm6BWzYFOPmv27JGYIUAtwEZwS4F1FrwXNDF2zn9VBy5MYdXVaz
f49NSJWR034bk/S7BCYpIvuBiLzvUWg7d42p8Wfimgl9Kvt7jj7lKafPcbEMWsxmYxao5wRp0620
81z0yabtOqCeRCTQJa6ecb5M1KddHgx8axiGeB4RPnOnxAdAVnDfjMh/kJCnDO2zFzkse9WK9LBs
H9EIoLJomSSrJ/TDkFq+Krn9RimmWCpleTSB7xCHSx3NhiqHgpB+WKYfUUBypSKtey1UsgwCkT49
fc8S3qOqNfpjrTk75tD1N6sNmrUZe+mjhSv2YKHvtvMJxNY/rBZTN11uJoPHsDgHcadbD4pJEA3T
r3LERjcLtec/R/LdiCNbTbQnWXP+5zVZ4gPfucqZ4oZ0JfRVQIr1vZiQY0rWIuC29mkcpmEduqZ/
w0kbXGfYdzji6pDZtCTQtZ1H9VKCOM1Stz90JGyy99OF5ptt5P2po7C70fNUMFwptlddtkmtuv/G
b34MI8R85FdkEYruZZ736YWol9+F5buP9hRcwDkl67/tkUyF0zNrfb5fmjYqTSo7CKnVaKEDRDIG
ZmG30ASKBt03xcE/lWbd64iVIibjNAnfvCxcZgjs4V0LrGjna9sga73VUlcONOQ/fbeNEE1cpWLZ
MWLK824BdA6nNQuQ6gVuDgopxXi3pqY4h0bbrZOqZjHr0lhXssemyoaL4pq3Zdo32uYnUkrtgZTL
fNsZIzWULIvenDQ8dCDAdssvBhHDvyuffrOiHFFBH+g5EYhQfl/ueYagFiRt2+/H3pleNQeFdqso
u5HKzCaFhkVdzbH7c02QC8l46EO5E8RX5O4LvMejifAeZTTrJf6bu/nvxkZ4nU2EGSywGm/y/D1Q
M3IIhW5et9+Xf9jC2IENKMG0mZWMV01gP9t5GZ9SpPqrmvz6ptaGE2bdYeeE+W8lz0sS2DNiNpf/
gS7YMdOUjg9JqVDhZHIfuv540KMeLnag1PsQIdrWIeyDCVCQbCxxSUx+Fz8qcbWJqZqu1BTRVGKK
cpc5nyj3BLfYpZS8aiv/Dd97dcxTMwGYS964eIOuA1i5NkehNybhdIa3e1Txp+kqFE2xlpPLOLlh
eHvJA3gneljUx55cOHQgCWkCXhi95GQCM5PWuselmT/0nySmZI8a7dyTRaF2N5S0kme/sHdhqYDN
tcbsvego+9Oj96jH6p/SM6EQX7+zDLLfLDtA8ge6OlzjwtWQzozmTQYb4jEliE5sSn04iviULm7O
OKjaeyPkRHLjWv25L3M6pX1dnclAVXdq62q3PCMScdU6eLvJcfolRXtpARJSY5my9yolf1cMfIyW
n2MI/Afkq6bzT2jj1ZmhkxmqT3iubUJx4HwDtaDvX6qgpKjtq+RyiEMH+eYBEea0bq2SuWtn5ns5
Zam+lo/IHZkLVGp2SVJWaXZhIZm2CuOlcnKQaXPhHpas16IL6tf6XQrTs5l0v24Itng7y3fgNxKp
rdFlXMvnf810TN4OWmPNqzoaiaoUd0eJuY46qVilLzbasazjbdx2JY+uTuRPQTfCWbzykwGCQx03
WxsdyF6OM+OsYTZ26u6cuoW7bgEDbd28Dq+l4zJH57sUiSRdW56XP2yajLsMRxCoLFA++XIUJu2G
BvD8VnTVPgkIM2oqOBd7A539Ws6x5MYVs60209TTEnxIkvNaTs3iZ5981J8mzeeVbbQotwonbT4h
GqSo68L6UsTWjsK0v3ccpLdp6ePNTBI7WTdC8WWYIBTFHDB06CxTkPyVJlz2FpfkEdG9diu80OQ+
74a3vvV/V6wRrkvodo+sQH7OBf5saJvOSzAFCbFRE2ErhADk89QeApijH6mX0yYFx2PX7a/F3JcU
XOJ1wMNd2mcZSZ9ZqN3TIDTvNvnlZ6cD7J8mzA37VK3PsHOP/F3OT6VU39Wiqt8s8074TYMTCLOH
r+RvWl29mtHQrHMRQ5DkzXvv0SjgwY2LmgFz7YUcb/sui5C9qvZBtUWwBGFFrxHFWT33sQ81tUXE
RI+TqfkcKNRTnIGHDo/6R5LMxREF7b4VaiunpAo7K+N4HHiL8B3zB4QQ9jkqg69epGjKTaXNBh4Y
ACmfPKCxz2jFGo+H9axXUUmm6/KoUjFgokbqOoSwkMEMpyYos06sazONlGrFhQrinktJCZrLmD22
epNdw4KpUYMMlMl7RCmE23xFDkKwSlMDGDIC8YVo7CUkEKa29j4kXAeGbkN5FIquXNTX5YYo3e9m
lzenVo8BrnjtuHhKpLLULVfliGYjrRHoye6SlTvlPU7zdSmmElZTNo965M6b5bLrkVCtOvwqBJ1N
H9jM+2MBH3tjklaMZxktFaoo0poMZjoe1LQXHIHRrY20Z2mKgeBQrOgzTSeP4QA2f/le20V5yZzI
WZlOUL6rvmvvEhyX5MU5FyZg3kMgyM9FgP9M7gXDQBm+5AHrkzSySUvWNUjgrWc1VIqLofS/gPlt
k7HL3jSzGTZpltiXJOtIhkwrbyc/bzvuq5UTosqRYyq4VHBpXYX6tA8fVYy02797am1oh2Womukd
r5zEfpGiOdnCkJvAqz9AVNVXCqwHGWLvapiEOrv7BgQGbtY0DvsozqKTwy18i7N+3vhkrd2avIrW
ISO0hnHyIcKb/Gx2E6DBAqz0omuh7LqJvGl40MhseKaT7O2cCRTnoGkPYTt6RzWvyq28/fzM2JPN
PG8cxej3UALMm87ch7ABnRQ4rKN7FlkhNk6ENGKNcAqDrDhNmBEZ4zvjMQh/elSuXuzuUy4i5UFU
f1mz+rNg0XyRINLB6+yLrcExpj95XWZ7s/ab+x8Sj9C4ysJJxTpmefKCMfbXGk7SpVXstUp1JQvi
R6U1449qvg9T6/wcSH0imn6y1kt3Q9Oa8iwoHy7Rv48SFJ45tEgczRg3Cze8H53D8qQazJWCEGk1
ZA7OSTGBsIdjq2cuHduiIw1+MxQk1JtjWl0Uu7afLLN6l58YpVjGqNAtL72Biz5ri+W8B/KX9zx+
6Fo37eTnVynVetDt/LUoQuuOW+77hLZ45TtF89AFmKmbGOCMqgVbv1G1a612ySkajuOIfsvBRfVU
YxRa4TgZfxDMifYYQ6gd2dlqsqLhDo27WFvZ5H7h+RRA5O0AFeZFxbn4YBTJW+2QxkMYJRMs23z1
mcXtapvZTz2UiGSR7B9QkSFGAgHF+1aigwwVILXEUVr9qZz0jaWP6VV2g3OkJcxoO3MnDyMv7tZ+
O5EwmFKriYL4PVQjbW96hrMf08B468r6NPb4otWR1bgMbGfd5NKIGuuNJfVnNaUhyoL+sRsTak4N
pS+mXc1mxLRzVoKW50yrt+IVjs1JuQZZR0SxO5x5wlCpEte2vPwDPcK8Xw7WSaq8dCMdz4b4Efkq
EMPugacoE+n6FSJI89DGuCLK8b0Z8/LdbrX0NhWI9tMwzO6Y+n91hNftkanPO2mUcNzg0w9zj16s
h1M4y59lXhNj0H/+lDmp/jWeQYCPKCG2LM+c+/zPXjGof8793QvCkNE57/78XOEn5dUQNl7DyPdO
CQ+4T5rwNmuse8qsqt4trcc7nyUgjgzKGlXbnRS7QcjRNvnH4nXOlfJRo4tlqlnxrrpcjLSH9OM4
/eBsd5XCEBQ478Hg2HjSCibAKX/MmiVqsJOp11HKHKfBA72Xh/Kp3ge1tlLL1xjLxdlNyprnSvYi
74jKJzTA94l/9crSPGNGQ8wiFsmB1eXrpCzFLV8FKOJ0UVYFohirWfo49ihi5Z48F4pzszgn92I3
2AWhr60UmnXvFsBxKMRudpKHrV5hryDxzB4DnJgCtkpgenNH/wLrKw0bPKBjQ9U0PPnjSJSmmrnE
KfU1t+OMBarySItKeTotz+gJDRtCw/5ZolKQbHzVKjjUMOyowJudvadzaK/li5OR0ZdT6DdWA7Or
IMROZM8Ewvj999KcHEqzun5r6Tee+67XtnXhmeu01LR9Z87Qz2q1echSquJ+PplcyJN5gs2g7E1/
TO/EF2GVcfXmRfXIb0vJgnNVPXo0nEE/Ayw2Nr0Fc11JP0yCbj9hgQ8iO4EomWmHz4s/MbHMZ1J5
vLOdqm+q2W8HJZxOf5MJ9LDXNmOn1YfZAo1fwfRkuV4D3EsMjFf64p6fanrcPM6BwdLGvMw9YvPI
tL/RkCEWHTEmRo501VUqHDryrYDANRjRCKjYyKe93HRWeR9Sn1IScYzLurUsB/fPAg5fL11FJ/py
GexOqbBdLQMFCZyb2Yw2cl4R9i1PDGeuN50mdKSxOIZ/RhfdZYxSIzX8rkcT/77lvk/ZwC1DtueB
LhoowESb6eiBc5vjov4IB/z6geU6rwnsq7Tqgo2hjdl5wCWERthcmZFVfVosjA5zHLlbpVCD9dI5
Myy7P9ZK8yADleM2tZ7r2X9SFSiftfZN9t8oZVSryAuCg0QJyXOpWdNcMvT8buCmWidm04rHi43W
WgjmZyTXa/6ZZBOnqXUmTqF/bikvDaXTv6XBCIk6emIInD4srSj3CMuHnZXQTBxhc58sAo+sEbUx
FiZjNwAIOKhIe1/zTCiz+HbmnK7IviWXs4iVF2BcTG14akPCKxrCi1yF5NqE4UnhAgYSrNMjziqa
c25SbempRt9nE8swrMH0qk9ucy/dWlkZtWVsksBiLjYrRNGoqHC5M6Mnhq5XZ4AkQNVD2zY9tSAF
hc96EFM+0j72WujVL6XdKhs1ygkvG7IXOV8YZqe4i6PW0oNT03jq1poAoc51G3zzo+Yxdgf9dwf/
jPvQJqEjMTeKPvk/PTB0bap3n3yEpN0MdvFATvjyLEhD26XWbiDC9XXk3xrkvx6FzQ7NAmuwDF2e
ErHcnJwqvCRkZ74iy9pSI4qOHb2Bndaz2svqXnmskcaiDjbis4Ib8KJMabhLjbDYughX9yx8Ln0Z
TV9QgM1NmjRg/oxRO3GdpatYY8guRBoCvBImKkbfvdNFb3zqBsngqBcbd8IFDidVFiHnq0zrqhFB
8Vaj9IEug9GrCW3WXxVlMrQgxqXJxgML/U0ReEfaJvqv/7sThs7FH5JooyhiNall7dXLqb0EQRyd
Uiv6svknzlJL5rcEFpd5fjTcqt/rBrNBPwKQUNJF3yHAaz5mOz0wtUh/ZB4z6VDhoUYANR2ttkOQ
33VXmjodHgf2QnFO7slzQBTnjYr+fdP1HvY43FifNgAsycUnubdSfP5EDKcdgrOnJC3wR2j9NS7A
ssrhRjPUm+rFwNMNd37IrHeQcD1JPYD23GpAEgcz8Itm5931UjLJqwp8OC47kZn1TMnB37iIIo9e
Wme7PvbRYIuJ/pAU7o3KKSUECxIOD/ap09JzXRv9eopL412nRcEjAUZ13BtPnpFFF1ly4Bv3tl1o
uS+oHDMcKVF5zA3NXmM1nSlkDv9aGTUF0kXbJOvPQEBSlV3zw2yB0IlOq9WZn21ne29h6fzqLA1V
Vz5OG1tIIbUcd16lUa1L0+Wnoz7/PuLreIOTlGy5b7qrKaytikPewOQRT5aRLxEVKMXlbdS603ys
bbKuUN29wLuZnrEQxSvFarInFr82gERCEBqa+V+69W4Yr0OgJ5/IgZODM4X6Ti6ZOY24Jf2szJLk
PlYgQAH86Gj/jIShMkXRcTHI6FNCcBn1gKvLwARHpVBJPz2lvA1l0l0bYgs2g6r+7iNtILUJzCRE
IVKbkwpHkZ1QlBV7s9zDlrtfaheicbJacE70Zn7nYxud0RQVT05vK0dZOEUyi20C1dnJScDTWWlJ
4TIovJ1JjvGy9HRbvUTQBn1RTlO1qXKPyxAfaq5xWITvVNfwj1Ud841Vo8cssXmsPYvAJPlRFh5u
EC0pf0mDedPWPjILvES6aAH68Vfj1hrKjxoKZ+U+SVtkqNM2opNdrotoCI8BTGLgOewVut0eWmve
0lU1XtXwUHL3v5Cp4U5AqByqp3mdhCLxQpZ30rg9BQ1MuEqfzCPwuWDXDISBZOrgrWI7Cx6GNnTP
WYQlMfHL9DvoRz9VtO9EZPQMmQQOeA26CG8osj8vqA4XpFmdw6YDrmhMwTUBdYl8ukV3KSoIcU5P
Lw3nE8iZCFVe9xGMzQEeWvEb1tl/7GAPOcSeIjw7mbeSaCOzJmUgI6do45E5468yhpVrX9t7Ow/W
mp7P11YoxWqx0XyjPNcxiBjTzdfujPpQrjlIWR3IUbOQ4QubRmq4wXPgIli1kKTK4KUl4GWynZGy
eU42h+hNGLHZnOUha2XthIolWstzcVeboDKpYNGvbs+ViTNjIBFifFQn1VkH8Ze8PEqL5IqV25v5
uWG6zgJ4JT275YwLaOUAad5kVv+EfYS61EySgNz42OuhpqLLY9EPDyoeN0Yzk/uBinGZpvRcNKfl
VjWS1oCzgO9U1Fb+Vlksf6xXvql1Ryems0oKL65SUfuoI3M4R3aLg1EAQqijfR9LIO+gsRXfe1Zz
LXhJuI5xdLXU/aYwfAGXUuxnUT2Rr9LAju5polwcwjnvQdg8tj4c+KqZ8wMg6+hhTEpS/3DFf0x5
/BYGhXKLKmT2WZ5+6I3qPc9VDGIiJBkgYx35ZWkJMRRliXbbdPeYOe1TRR12sRnLilBFv3tjJziH
Xd/p8WIlw7vhlOeGkfKNLF2U+5WW5GTCFWf5MAROcdLTJP2i7IT/XAvxY7fZXV4ppZZZW0NPp+Ue
ljpkEHGXqrf0yyB08EyVZ+DbCfpK2acrFeOmK/wjvmi1Rfq4i/qs28n7t0dlvop1y1m7CtlbY9tS
S6nHXBAByq9W93eZHrib5dtypMnAg62x8mC8MOBmwzuejAjW+W2ZUJX4JhYnbl2WJBEjSF6VdXeM
nfAgc0XcXM+3Y+crxJtO4Zs438/NWi8U573EmrK1+pYHmq4sr3W0hNdMCqO9xcOCDzbbyfBzbOSk
TjQDS8HIfLCNwfztdxBqQz3+OaVtQ1dZcV7qxtc3y7vWHGMNSk+7SycfLjUqiakwMJSom+JUwRbD
tKLQqcZLmb852rtoiMpXWATdpaTnsPYL6x34uvekBOOrgv39OxSV/9ypijPW6RU5Ls4vfBAg/WKa
1DXTspj5z09lzL8XQ2F86FZc0F6b2mewRUQZeWZ3zn3lkGfYcaHp21eSO9N9zl99BWj9Zy8Q5yLx
6n/+HPjUA4Pla8zMa+dj9n4oIx93QjWEr3ZOm8QIG/WzUMvPEGTGz8zRtkU9ovjzm7PlY7tZDWZw
iTOl31lkchxGT2fRV7HmdKK6PTC7sA4hfamHwacTag+e+S2PTdaccfeLWfhXVU/EepTYZZgr+/eh
zj9IyaT4qA/jcZ66fCMP4wp2dFRWa6qT41Nj0BL2qzH+EVnpum1Kkn6U8kMckCxWXtvBy14qn7Zo
Y5X2QceK9NKQWgZmgaUSKCWEHpr+TVcogoQNlqAwecRdYH1WBfIgpAv1E7jBcpeyqimDl0rrXjth
759tQwGjlId3qVaVulWpYG386d53RbR2pFOEdf9d2rD+GK/CH4pvEyeDbHYRO1cFLB1meoQ6GjBL
+gl2mDKa7aqHYEn6tVs9Lk7oPsieVUE0oSvgXUvoovJIckaYBl7TSjl3BcrYNQXW1753k4sGWPWp
AH3zEGSgg0ydvkQQ/vZpjt+NJErW0uWC8nWju43yiXiu2tK/ac+GX7ykZkRj1avIlC+18DtRga9q
l9YvTkf0V59P/oaSzq0a+pLFO8N7HeX62RVtWnlo9A1BTZa5lm5rrKjNXe7FjS4SNgtvOyVkzLQN
gua/LyTUJemVph/j3A83pRnsQ2MX7kbCMtR2nNYBdY6z1h9LHySRNbAMcDpXucjmuSEOo/mJSkV5
htyQvaBFJoLBNKKdPEzdrjk7Ft622c6vNfMDIAz+fIacWKyDjjKIMcwgm3LWU0RMR5NRX2J4U9mm
d8P4aE3dkYWbfdZaFXV1hgxeOpXkJnVq+yz3+PqLlZJn6lbxfaNazb0BCrZv/ndX5bZBdDXwh/rQ
5zMd1zEj2jaMfOVlChveXeoXP7UCv3vX/xwcx3xzuuBpcsL5Ew9Ts67iNnvSKhXzWa+R8OxmPXKR
qt+OolpBup12dkrASL047DDDrKaqgxkoLh8q2QjdEAHKKwcbloL9mP6bYutLMk2UMUDqhcGhRcpX
5KTDecSOuAroPTGPaUlAj/1jMxCnl0Sd8WUUT0PEZ9caCpy77Cgb9nJjO/687vXc28tDz8qCe92n
x1oYGYO8eIL/rj41XrCVAgewXepT6Skb+W0S853t6gwGFYwLaIKs040xrPfVMNDnsplx5E2jXvNI
o1Od6gX6BJa1Ofj1DyWge60M/0PYeWw5bm1b9l+qXRjjwAON6tD7YJgM18FIJ3jv8fVv4iDvk5Qa
ddWhCAQVwSSBY/Zea65QP6iJa25BynzqStD9EY17AA3c5q2aPoVYLz60gW4WPFD1qHVkhzj5Ai0w
5vpV7FoPjT8cpXxDPggl79dp4Yf7ptIPv3qYEzIXQpnmlA9/HkFR2Mad0LYgjr0n03LLtdk25nsQ
lp8jBMOfMLFQIBfj50CNYKtW7QMDmb4UjU3dyjeFpoP1Hyg5daqJ/n1qWBaPM/ajyB8zvpTLGFEV
kGk1/3vIBso7JK02riu3sS5Bl/WbUhuULzm5hM4QrJQhiF4kw2A+wsAUvThJdlzmtgw+ZUel8piH
lbuR1IcKDjGFfktdFdTCCGTBIUU2TXrGdf9T8lrMmJiLDiSdgNK8BYjvb8NFNZt7O9zEyTrRx3An
Xysf+DKOfRUVN7OiqAglkMqscIZ7bapHg2IjwjaO4hmoWNdWBQ+eOIk4Lm/VPIqL1BpvQdnfC3Wy
63WfRbvcIVKF+fT7kiUi5WdVS4Gr8Vt7M8TLu5Z/e7SnZt6IoR+Jq/66jKl+oqt3V1Vx8ttuzY6L
P+NriMaw86Kizorw2ZcuTtNzPzsjIHiG9pu02eBjgcU7APJFNDQTrkNtJlwTS6Nh8NIo099ilDoA
LtJ71whAQLbVAmhhZaj5evZBg48iJtMVIolDZ9flVS9Y3/K1ReQ0VD3sZC29yzSnMCBaQAPOvKnZ
wq7kzUFpgYKlBrFfHtKN1I4F8WYqfoptxJqMyrU71+j4xyTMySiysQe3NVo416n3OC+jLQDYYidh
JaEQIelr6jvlYPu4fDb9pCnLOowWXnBiA42LLTe6uxL1w/bPZ2Md9XcfnuZ2xOzmegWE5rnamMXB
DXWSOEdJPlItJWqXFY+z5Exb0KJWltHmd3bm3Y2SXIcmrAwsNgUi35WwMvaZ7cXbOIViXIo2/fSB
5bgzW0oxqNwqTmc/TalXskIFJ1RP9XMHwePssOpcG90IlM6Espz6rOp80FWNo7wnvf7dzFkMmynA
Tt6i5FAlvUtmbRytsrD3Dn3m+udMU5vjOD9TDGYUP0bYKQ/lD+RLxq5pSJpMg3M/P/vzp3NZc/kF
y+va6VWFF0GdwK8fPX0AsBcF7Fsp6q3NkK8iAtjgrdivtgcTL9+qoeZwoB7prqSz1hitnQgn/wl/
VP/8q7A50HJ2pW+6vf1lCuWUUjxpVdz8DP2SdQxWSaPDNDnU2CeDlHQrhZiiHfzbZzkgw3QwSaKb
1nVQ7uRdH/a5f1Rdwh67Lu8PetxFGxm9nnTi2aVche2tofbRE0cv4TRGezeTbvqhuka/Yu3/q/ba
jPlb3I9ENc31tI7myZvZkAdo8oWAvjNG3756KlqUWCetBJRXi/YCPCgEyB41fJJcpfmGSgDbCkjl
BGdOe6vFJVDNJbsOy8EXzWlfm8lKvweT873vrRHkRo0vfS51p121a+mHrSutY6spT4os26q12l/j
+SUu9Whu+zS8RmN3dr0w/emnw5k7PP1Ze8055ktbnM9oXDeVHRgLFqqsylccAdkdA0/0WgJGn9/3
UAyvdlelCEX8p19oGF/AX/Me6eJqG4vu4CkqyFvUXCaIZqQyGYRmujXd2H5XG0RMc5044VZjoZae
lSgonhVwchBW6bFncQJ8w6eJml1jjDUgWztANvNfFhElaoc+GNHnw6s+snqOoyeqrLh1BQEdc82Y
PPpozdosuvpORjpGrx5Voh5R2qsvA2Qq2Pk5O6h5P1+UQXhyehYZcmAJ4RsDlafTJ0d2yHtzUnyv
Ha1Zb9YbdrmPwDltnr3W1d7IC7euJA02K2kHSQFGbCoSXlwjBmOOmuE5N4c/5KpzXmKmjT18QUPT
7Uc6NOCPNcTX88wbKG10nmoExrRb1I0ZDtl+dLBFB0ZylHOYPLKYv1pt0q621ylgzkfISCaVxtiJ
v82pdH84CZ1ntGUYYPV7FXnODSQTLmAY2BvTZdnoNCK86T395mAw0+8WrtlKq78RdtosLxjSMmTz
TuP5ny8ApUpDezCOv71IUXdxkjT//9/ynxfI91HrqX9tnODMdju69FSKVyXcrY/B0ADnqMEs9xbT
s9Gi9pzPR5aabFMdVD3OcOOtjQnvns/bEd2ZGgDTnqZwsx7wnG9HW3UfAT7v5RUZhlP9a+LDM3Hs
kb2xdZz3iUNuUffHWz8JhbIpYolLbGMAcEdLPRthyLKbXLoLhVn5tStmh1VFmdNG56uAWONvikks
jVUO6UOcIACr5v7GoFW3ILN1sgfBWul6B8DW95bFne2o4z4r0l+HKWHgpOk1X8fQs1eWL0I0Ko6/
hpbVfQjHfQvbYPhp6Pm69CiVrlKaOnHJYioch0+9VfRzPSNfRpNJslRzBwhL6LEbRheaman71gnz
WpQmxJjWfhNJ5H5xG7XeITOkTMLN+BCHdE5jE73NAGnhVEJmWpetkz2ZrtnvssGOLwFCxXPg1fWe
D8O8t3F8qbIcDZPsLVR89vb0qWJ39dzm8pc9n21xP9tkNgp4HWZhNK96O5CpFUFNZBdc35qJTZZs
KemlDj/bnfwzesN42869SIfw5JLs1clQi22X2QOEPn5R7LZs90PCbpHap2j5k+BVPmOr7/96xo6b
1T8UlorduzIh4w2Q+E5yozuRDtxoRv1D65DgQnLIXidCNqex+BR9Dr0ExXV3xYIUKTlxiPSaR5qR
Za1cgCY5d/lQu85Grh8cvc8fUnU6+UPWrOqB6pycX4A+KOyJnG9YHHFYyZ9abBYUoomsZrqWbqwv
18pEGRX+kfEWEmcwKlwmbJDI6nXS5MEYOmcdR23xFWvrRuK5QLWEK0CN4sXXY2MHnmudOn5OrsTs
eTYG/iUJKZ1rl+3sLi2BA0ixcENa9VEeQpSAZ93quLOH4rkJ4/Q7HkgiL1lwbMY5SaQDeXXyTLta
BkLLKsITpq1fh6ZdIq/q0LCHQvmqRHH8KEzesDJW9K9yls4tKelYCAILQWx+DWei4JQr3gkgDAiG
eeTOa3qksRkufyBwte8O7buFNuKV00cOFYE+1yOBwCoBImOGVgo9XyEw5KJibVdVNpnHgk3WMZxE
tRMD1drlTXmITeKByqgcxAXBSufw74dJToFRyeutXwThZ+YjeFCiKfj1LHevzELdIx3OcpNi4now
3Ug9YMjOjk2mUaid62IGCoKoVIJ7rBUKtYLp3Z3JCXK9nZOBt+ZOQyyMV0Dv7H+LntT+GT1JIL2h
C90xMJyZv0dPNnSXTE243YmCoUqfGfnYWuSRCn0nTA9e1+MGkoJx/qU0+WaOPTuZU09Qx6k2jGqj
j4gBjap5tVQYn1mvnxf3Ggxu4o3d7Nxk9ptc7MtlP+I/oiwn980z/RHpMhkhfqYgrsHKL+GgQ1WO
92l+YBW1rbXEghjVUTUPw4e8Voat0lUheCMtv1qRZeFPu2n9lCwt3CgDeGEonTh3tWORQVaJLfRH
UEe4fV5/Pfu5lGN1JcYk4WEfCurhxcJlRROQZmZUmq9hEs99uvE9wlR9bHMUoaq4Qg//Q8wV/WI+
GjiS9f048cO1CHz8t4E6i35qWtSluYkEvXzHwHVSNSVbYttVnzpPeYpq2183aPjnhJThWmfEUu0H
L88Ii0DMRIYqfjUkkTPEUnpcDYbrU9VZT9wgcHOtwd5Go27uHL8qt04ixJpMyuGmq/1woez2GDZY
XK2snI5TYBtrStPYtsq6O6HRBbOo65eCEeZMu/drK6Zyo/p8j2VdHFAOVaeOft7VtUbQxbZChppj
phQKAHc5qVdcnJFVDLXUrWX15YMdmzu3nKaHyYKyR73gk4K4RtVOFOdu7qnbHywVyv2/mG3EP65a
3VY1d05i0pDFOdZv+ZAVnM3WJnn5VFDd3tT6eJb2fzUsLPBrhTjpVmvfyyx58QdK5wroT+kkQu+Y
bRYZnp4k9rUr6o0U6Q2WwNnEAvGFWEda/8M2j0R/l8/iOb5w8hKVmiBariol8k+rEsq7LJlX5Pa5
Vw+S/CoWWf1sE0GyJ/PCYzdgUtemotCtcneio6uPO4Er9ZAbUbEV3eRs9CnXkelM09tCECz0sYbV
jD4aDbYTxu2iif9TIu8oyVOmVj06nO7euN5mNAzxJFtI81Hj1OJpabRyhH1370TmHimafpZtQdEA
5E86GHM2m7zcoNUxd0xL6j4gbmLUUCQtxYo+p3612mXxZzj4qPZL4KfZv3PfG4chvC3mpGpYUwAT
Wyks5mNiEqFTq6WoVSuj+CHfWGdQaZ2PNGYLimmzQ9AK62CvxJGzd90sPPpW4N5ZixMSgz9iZUj4
kgp7HedjdJC/BQbEsImDcYcIIURxXpKT3avpRjR2jTpmYEsoKjTvqyCmxowOKGc/K9Sb7JQxmuCL
x3iDeZZKwqRrzm4ZBMxmIrNMa6lvxtoIDsdQXzGM7PqZQ23OeSkTEKWlNzREWPJKJqO3xM+OUtUT
UkeHstMntygsiX6KMDZNFFDvQxp19IkBzEa9915Tn30ujNReu5HfKc+T65JJ2qhM1uS/S1po2ajP
ujfDmC1Mxm4hxEGJBuugVHkAg0MBK+7pzkeRr8VgEz5FzSNKUEJMbvrpDfClAqMv7lz27xg00pPX
+2cJ0dJdUd8Uq39FcfOesCU551XormMvcw5mysyS9Z1/lPdqDm6LxSee4Ea/yymvScXGsImnkjVM
qJQbXdPDzaQX7QFFCLh6g47iMp/m7vsI4OJpEnF/0VsylIXtj59CU94z8OH3Vv06xq37ENYpYH+L
Mi4KUPchtrEvrAjl8NdGprbbUQ/28hcKTfworCDa/Pexw5lN1H91zlIzwrvnagZMGYYQ9TeTNUvz
qURJbTOjeNy9cTPXuawG5S2Zo1HmB0xY7k2vcGI1uDw3cmCJA/9LSGDdszmfr/73fMp5oUfhsUDN
tq4n23h2y0xb6W5HTursv0EhMhyMVO3XgIueESx8rXmy7ibX2eWygRsLR7twU88kwR6a2pQ+dagY
V+Y4Rh+YdquVr3vlCzFYR3lUszNdzpNZrT+ahkfJIMxeu0F1jn1j9sF2PsxcJd2T034DkvOLVlTm
SJjdINZncI5+j+eHEmzrTUWSXYgGJnMHjnBVEGqBBCAfN2M8FRsZnARIzcfzJNvLFI7cco8sxv7W
ZyyqrGz64QBp/PuTqSW1bv6RyhNbr+0V2wll08+qvsxv8otiNBWsUxH9S36w+lt8MLQNxxDU43Ud
9q4JouA3dzQ9Fz9vpio62GyeN41d1Zexb1d4Le2rruj2VZ0f5DN5boDhiG1uVc+SY8UzP7pU7+jK
cARG56PKy+icuNFBGqymCKCSA4uSQZEvuMzU+uySrkzjrhQbZCWWcQgc2K8TKkBcXTlMvFkP2NLa
X/mDu81r/z/PHOq+QdWFe5zoW/yu7UdHhX5rQ4U8j3H9OJmOgb7EnFgI4CKYI2j+DKMhGXtaxU4K
09IjJ7FJzT0a2/ytnayKngfRSTSQi7cS1pXVBCkbSNs820m1n1oCO0fP8W+ZUQRXbcanTUnTHYyZ
7+k76RfRdea3+UmPmf8weQWblqIHPNx2T8XkF/eomL6DalEusaAoItioHSxU+TvZW3bFez724UeU
6MkB9zP4t7Tfemx9nh12n4y3sy+bpmxHKZPIeUxtxPqk51qxs31f4YOxSNE9V739RaaEmSx2cNVb
zdErSHmn0UBgZqi9kTzImp3qB93mEtqX5m8TfXD+5XIyxN/hLQ7bGc4ZdKa50lzT0H6LZxdVHlsw
3iowPJO+z7XW2NZeZJyJZ50gupVQPDNiVhnaw4tfCsJqJhclw9zPA23sHyu48euUrnmtYmDlogJT
ktziov0mj7rMiG+K03/LIu+FAkn+UYvjhBMbl4w44rAcv2Ore6NCXNx9Jwlmp860Jd2AfAtdDXcW
Q0SQaM6z6fZEw5TDVwUo7CZsfHGSyvBqwGaqaLum6x1E1uSjh37FVdZFTyO5Kheh9wuqCASvsirA
zB6wTxUPEOXWIEDsVQ3w6DhIDW9TuQccl+XaK3R7zvgcd0C1N1Of548qxZMX7OEhFQdfABWOshc1
NmOaV3rz2CmEyFQdaqioxWkTq1l9NV27WWGTqW9p44gXmnUb0/jq6ZZ4WqRIkbPRYIY++Sg6aZ0p
/eLk0brgu+6kxbMA4bpKVbt6JmtA21VVG54Lh1uVnED10pmeBfBUe5Z2x3rU9evExCSNMV7TRv3K
yHIYtD1hrmZuIv+xIzioQfBYRJPP1Dh4GEOs6kK1sEZrWysn5hVtHc7FbykETgdqF7ExxMcwDELE
nATq5G2QX1OjzFHauuN7agKGmGYZfGL61S4IY23X4uN+zBr8LroYjlriVduQ1ga3bRrQgO5a76xY
usd2jATWTPApsAhLr5IVszwjz329SD3cKI8PbulW+xSF2apvYm781PlEVFldsV/XtEmLsJpFlhy7
TXZOIVrKU/JBW14yXNFCGmRRwBfAZrgfym44Ren4xzz3n3Evisd5bSe/lixvzR3pRwDM+h5/UQBg
JWd/vBkc89uigUpDV7tqdbsl4g7qWw69L2kN5adXoOXB+fIxEROHeMgPjpaqxtdJbV5tY0KZUThz
8Ai7c42ZqLWGkGE52IKE6n56mvOEEpqIjKEmIdSNurcKFek6E8hAUat9jnEUns2onkdPnmkhkilq
Ycj4EvWi96O4jIkjLk5u+5ulC1AWLsrSxPogXm06BKwddeIaTWO/tKwyUqFWnVH6lAKHdAuTAP2d
r5oIzKcG3iUWjANhf3QJmcW/yEN6BR0dqMkHyGt8yEps3qIS6/URR5NgJDTYRG7BiIhr2EZX2zLr
J/mAj0/dFqSWrggO+BL5Ufp9bE5FNSTfiA9yPeS95lzYpcUVnYhAhqejzcwd1FCfdmLpGwmBEnYT
r4os/TAJ6by0pR48j1VjbNSuPbTII5jyw+/SGkL5GyKGO92EQnB17cfrcVAwpbHjuzQjSxCjiH50
nV1+8ai878xock5g18sDVQDqyQbb6j7tr4NIi/2AY2EdFZG7Viof4MicqZbW7TH3/Oi5rxKxXSz0
1M+PfoOYnsSGFzmhqdYDDiHrIO0b8iFVgo8qhCLTxx2ii85jld+IR/nMb/1s1SqNTepZ82SgOHqQ
dE3P6Z565PorVKf5OcXmi6M6dk8BXu0LOQjOlr8cvBQABfk+cWQtTHwlHqpLDdwxK0Z0ihUjnjWN
5gPF1kOnTvGTavk6kEqvOS61L9xcy2HfQ7wUiAa4/sepQD2HARKUN4NKMtkwBgiG8Wsccogc24Mx
FMkFafYRW7V+khdhAczhchPz9ajaFstfWQgDxD4tXWwrJ1lZbcZy4WTZKdyV1kiM05hm7L5xsGCa
+ikX+aKulf1SdlHGev4o2aKakWtRSky3bZK7t5glpOz+F1jJ90CD9RUsK/Ps1P0nhIWaIuwPdLE+
bO0WDgTdmkPE2NPK2o/e9MlHCHRvPY41cZYxIQJyPy0fAsvQuFPzbE0FsV+1eSIemqiJH9gF0Hkx
RPZuUW2WfULZNiwsKzn5fvnhi7Y5BorzjbZIfmvnBxf47K118ScXugZC2StoR/hoHyLSSNeKQfSl
oij0Gf0xPv/3rYGm/o7wcKnEabYrXMdgc2Bov5UVALP0JAhr4QkNVjI8hnlXrFi25FihtTWVyPrB
pXRsQjR/aNOhWyFBD38U5tZvW/tHFzjqaihLi0urGoi4gFxiolo7mEN0yCt9q0Rd/VhlRvUoVD0F
+CfuZVLjo/Jf/MKzb1oS5UhwCJTpIuqqi7LJLMuUaX7y7mETrv3ZRlk4TL+0CymbKhbNuTEBxZoW
FZV0EM9U2InLaki+NmJCJEuuPCzV8tWjHiIdLV2W9IhnrsNcYNIcgpUgIkN2kMl0mEAdcV1KJE15
rBrILzvL40pp8shCG4VIUKIvTM9uQACRKqB26utSMtYnlEGNV90pdMNMX9cInb/YdHeulIuxWiCZ
Pg9GB2tm/iyZ0/HdgwrdSUijfHA+l4+e30mwsoh25hiG70OeJvu4UeoDZg3rC6b329Rh8HeTYdfM
BRZEDYATafdWFxsRwqqV/AdwbDiniGpLWpYesthWzQVMyMZWT55KhlFWGAfmoGLzm12d5D4f4chc
qzC6nATtCkAmDcvq0jpusS3T4aS3znPj9NzvfVz619IryT6VAulk8Jx5RUT939ASPJLzH7HiszTC
271qk2cR7ktO3zWl+lmpQB2jkdWz0GntuzqydekDTQZxRT6JlF64+mcRp+G298wKRsJs+zdiwj8V
PWjXU1t2u3QsaNHShpyT6WYIdVhWTJve5J3lA3nf3tkq3F+HdAPLVVpBSIx1VLz1oLZHaWaS3gZ5
DqdUe2wa+7PB6Xwk3Md48GyVpsQ4sRvliFaMiWmIZ5Nm1rAOcPvKQ89T9F8DrBZA5vrzo5/Krtmj
O9wv5RduuHsbmdYeTE8+7gCeopYI/X5BdulW1G+tgu3WREX0js68W1V2g8koLtmrs42ARgWCEktz
rGd/md/ldO8D8VtFVWmdhwC13AA/765ounpLWYlS0sedtNwWdcM9RXBsLbRxUyjT8b8PK8Y/tg+u
gNyruzZdLtW2xW+jipaGDuqxyjxXA1E5oHVWYVvQTo3U8so4q30ODclwalvGzzmNl105mPbFqUPs
zINjbxf2R9PVkBpTpGu4I+94DfQC2bQ3y1sCEWT3OlbGlSaSYNOTYSrvBO4MCpDsbtCmdz0UJJpV
Wey/KFjPv8snefPS0ex8YsbHeJ+r0V3XApOBo9IOssQ015MYjKq9MVe1g5FZ479/ONa8Ff9bOYY8
K4N9um7b/BfoHT///vWJ0J/6//0f9f+2WN3KqbKVc66ysSiad/IJUV8Okwh2ao8UejnO6pRmacti
OfSd/mK1zWuTBi2wYkiUkvjhh0ZzhomiL4fV/FN5qDp79nXqJ1RItOyW694Ftp7L0GJNc2h+fTVb
dxdHRvXm9ZmyVyKvZOnQhwcVAqpxIMTdYlhnP++qkbergGg8O6bf3Y07tkW8W5bpez8xiz2h5Mze
0zwBexjY+o2Fh3mMZoZfiyW8QxD1qHRpigMkUr4mWrmFXuT9jPkfg8KDEDWq8S5TntEAgYCsCutS
OphyrJm3ozdcFlOQVnuXwJL//g1o2j8qYi4zIagtVqguVbXfZ72oULO8qRT/Mhq8vSTq201n06gm
I6FHhZ+ws51DRvh8XxWnkBAGAkpmDbuemQ0zjPgpj+IhheGWFAjFC3GWX4ohrKOTx9ljZTnWKcKm
s+pZziGdwTvjEuKilaiejfxroVyBo2GTakf9oqBp+dpTCF0Znd2+dAj1tzbWg0voYP9VC31blFr4
0bjJTvfH9PvkkmqFDGsA+dXaJzbFyZq2g7IZVboVcmMnATL6vMWbAWjbMGxOrAScVdQQjLP2hlBZ
VU2vHgK9zG5OIY4S8AbS3tk1USGWZJ0Jukiql8Fj5rcHRKmg60xiFEB/MtwuEzLBJ3yaya5g7fPF
zuuvMhY3mki+yKAta46m7EozKg3MUlpy9iDPJaHpPqHG7LYqrMd1QOr5THRSNnK5ppAnBZfBeMT5
uOtqDTuJru3pShpLKSENjH2SFnSnSbHt9eLJFnh12RPSGZoVx0eV9OqPxVVCxJhzqEocLoulRKEm
FttBNCtLMJvGw62r6b4mdd2sJJK/zEZ975cWPc6M8Dr8It5BrrYJFzkOqNXRtQ9Euo0kS9ljq+0j
qIdPFo7+VcNOhbCMWeqkaFm0R9Dp7J3M8Y8l4rb7aLN7ED2Fn2lytbsznHsk3cD6iDWVL4idp0il
A7fqYm+gI5kDZQ/dJ6jUykJ/l4YLN8hiwkzc5lCoghwl2ySnLu12kp1uWvqR/X381a3reB3QKHiq
CPsKh6nY0gg3DklgNs8FSjLW1bP/zR1mr2Z/x3VerAehVI9tFrh77BDTUfUn5aZnVblpu5AQSnqK
PSKrwg3H25+jcDZibWMtLa5C/2cKu+NUTy5yjjqjW9HZon6Ke689dm1l7NBRrXqr2rZj5uy1NNbf
fN3Hsh2PABnU7otDR8jUkxezMk6yNq/UDMtqn8WIzSGdpNmOMmByqud9KB6lgtiTDCGV0WlfMtMt
1jAVEFoH5o7yc36VD50irG1lVRrmg/+ck8+Mqi3P4ACPqqLk18gBeNFkiQUdat7u/PfxR/9HL88l
NIASG/Iq2s9MlH+fAQrHqidkDO55EAQ2AY3H5Mam66Sn7OZk0Umes4ndc+1jnbTxgoOSt3SDduoQ
C2q38uYuTPOFJGs2PjYkt7MM4kpYFV8GkwwtR1vOFI393np1e7JmV2OJ29Kf6JiyyVG244Cg3sHu
y35PNCuJHpU00rGoiQBVfGRzqZEdEAWppvUvY7Fr/mM21FgjuAhuLYu6tfPbUgE4jNlSV/POiB0f
x6yzNsIpmmM+Y4FUG2g8pOwvXqoYjJZCrOT5QaPpWURjc0zzjA5T43TE++EoFIk5HWpcozs3SEmQ
RppeKUbxbleMY7bvka1jsRF2QnN4iEY73KlFOzzUHgh1ec5PKS5SX14DtK6/ZAw7Y52lzw4Bzk8z
v7Nui+JNdbguJjFH22YxOA5Z/o7TvDkrZkxu06TBTmiUU1alZAdHILoG5w9pPpdU6irCA45HM9pn
melDJLWiG0t+Ehfi4C5PyQejyYstaLpZTszL5IN8SRKqxApMsPPn86KAPg7E5So3ompsD59xzK5M
7kblvhT8A/KUnlOzWMXDyxHnafYmauqYje9fRGVaa0m3lA/GPGNEWoo2cBBHTJjJkaNPEh9sAbrx
Z1ejckDNQMrxQB+H5bfubc2yUq4K3v5/uVF+Xyo53CC2Rn3AYrbWmaz/fqPYFnU7hjP/pPfKnFkZ
IMtTjE+RhgFLjBRjS1D4O3hZ7kUHVwS5DsinyPYIAbzHEhfjDtEvwvgyb57kQ9LWP1MP54LSUt9Q
297GQ6NTWSqbz2VprETKOUsT50c4qeRvrZnqSPFqkLNim0DKXDUJqkp6lWFKI5smhv4vo4OqyeXH
X1eIsNM1Gzgy/2JuKWQqf/9nx7ZRYgcgviQauvAUTnH9NEzR1gr7YcWAXOxyvQ7O8gEOTL0arZxy
Kgwif9u3GPgmPY02EW2VdyQ3uJuqSGM5W2ECNEEVJFZafeRDsdZZFX+zCE3cIOvuLl6rxXc+iGuV
J7717qgPKZixcz+t6qrM2E54ANOYz8mxkA+8ceDuOob/eWEk8GYVrZE+DMpAF2dI48MyLC3Njl9N
IuzmGLfcS9QY3s+hJJWvs6ZP3auxe8yI61wljy3xijtN6ojpRumCbZt73U4eu4FiMJjXhBX1WR7M
Y4NJ6CuKFeAIyuyrYkM18wTraPAp4QMBkIdFXsIKUOoBxDGxzhR9y1MVF8di8IYXdQogXlYCxNqE
R80iZmA9NZ55ybwpOnpybHE8SHtCbcOvgQf7Zr6RqMa068iKTsuamSy7aS+32qk95LuYdTuVdrQu
f9l+e5R/J0sd79JGG0DoZbVXRceF7hOI5mor4jEaCwqcpan+7af0xEEWY6qIlcq5gxscT7qCNbaO
1OLM2KXFZMCr6jY1guw4gZvZ603tPpVJxYxdNtrr8g+JpuGTXIL0AFW/xe+tpoc8NoztVNVz8Et/
xipUnXsWDg9ysJIP8jx2s/OfpzxkiWVRKkTQOnPC+qzi8GfKnauarGCazDM2Nqnqe2ey/6iKxHsJ
1XHcqQ1Ax5iOw63T0SMuxYYGKfDcNWjgWu9Snu7kpasp4zOTgHMMZSia5N+nVEKXix0001oUuflE
gAwwhxk2B2NujAAyUfzLVmKcc9qKOj81SexTh4HqiCqjveYoZYHLMTvIH6D2DU46JaO7TULgxS37
ca9Hec/VPvMpJMCmc9jApiQ2Sl5B1KL2NRR0ApJTNsSYv0N0JxXahc1yMaSmTrCjFU1UoGvMLYPH
utswe/NBsdeN67/QwsG+jBNpKif890gQV3k9woBFyu2y0q6Kw1Co4bPEzzWOWa5rUiAO8mKmzTBu
ghC1UUxiSh20+oFFSvvc2Torf4+Ae9/BffSlhrfaWSPhgmQgvelIPeiSonlHjel31bVIBuWHiwtm
vhO7ipRhXSEpS1CU2Ipi9Hc56glZm64QqZ2IS/mUR4gItUNUxrC99Io03rKhTkV00euolECuFS7d
Mp3OALNcnMrwUk1FgesXmjtaVvlNqm+8DOmUcH8WKsxB+Wb1qneOXsffHgar+WizEuabUl18yv3D
F00MYuHOyLcQCqvAiSWaoxZXyppU1HonNWjyB/qMhZYlnaRGyEjhNtmbc453ibf5BmMG4UMI6spt
3QEJbZey4rCbqxpY1ckXPrkf9pRcjS42Vx65WBe5O22qV0Iiq1ert6xba/4s8v4qS9ryQVa05TPZ
cInEGkNQdcN+25AH4HcYUGkqbsq0QAiY4RvDBCm7Jxrax6f5SJK/5JEYlY1cwlKuEfJnPWPBml4b
wNa5GicftGaOiolZ+ZwJVw4tNg0WjW81TEyUBnlMXMQegoJ5Hl3jU6755C5enWjRAXHN06h5meBt
rwdKzi+5RosQiVD9Mszn5E/9ovgDO3r/0I1a+VxZxVrqqby2LJ+1kWqs368VpXPucvRqRRRshNDy
vVUARS/lmsgfcT53TsI7FVbL0j0L35eyZS+SdgVcrNzLjUSh1SZNg/gq6zqoC2BqoAuUQ6d8UPqO
lOXSU7bwycIjKpqnP8ciMSbluR7tvwxPdEmy7NYiL7glrl8j61NpobjVV41YkuVjXD5B+WGOc9CO
zXc1Ke5AKhyXVnmUd35dddF5GXAawhrWbPP0N7Apz33oRY+NKfRnYcZ7edpmC7+KIw+hM7GtF0hC
6DwnMTyMyYBrsSIPzU7ET61R9KtbTNcoiZKrWhDaXuPK/gUowKjxP4SdaXObTNqFfxFV0EADX7VL
liV5iR3nC5XkSdj3nV//XrQyybyZqpmqFAXIdiwZ6O77Puc6qeULnj5ddR6Aab07zpN6Opqs+aCw
mKjsIhneiY2yJaIgo1d39vTAZIQjKSLDdbMFtJUehUZsTYMrwTAhAmE/LV7rIc13Q43sPajq8Ywx
VGxdO5mfYgcWDdJ8/9Z4kXYZ8MHtFjv8Bc8yjZ1cv4J/ap4iykAPQUhjeiSL+VZEybidlz0iTIb7
njoXjN2vV0cqHODWdHPz54vV3hhl7jrK+35Duw7DtB5+bkeiwSN8s3ctGo3tNbwOZ9dSCUkeM09q
1wWQsVjpVN3WzMbg2hv12u8OuqiIP1qeMPOyCTMHXxqSaqr0xqHodIjsv/fQ6BsHyDXT3qnGdiv0
B7eayHdcvtEQjba7j5VpiGxL0SGaJVBZ1FGx8QmCXksho0OVRT/4YJtnTJjBU6H9k5MCg3mcnALw
9H2wnmtkTAOCQvzO2r7Vgrvy8M/vGDCGoqRgeS177RCVrbwOgeNRy/bmj3oc75OkCgaCJx8VxJbk
Pu1qOvLqe77c21IDrrnEwpVFX+xjqlordag2uOOHbe9MzSNh1sNspp9j5EMwit1+3ZBQsU/m2f03
+EULRPooeQaqd2z4BeKeRaVSzLSqg7rUtjpWiSs5IdqWChBSjYioMho+ilpHLeYQZM0el3F06Yap
fGHAofZeTp+Zhmk7axlh9cR8afG/F1vUhW9g0bsTjhMqUuriu3cn+3ho1+oxoDYZ6txAjCVeFiq+
OdntBEUMT2k67MVSB+OTNslpQ+RFHf2rGlwiFH87R2tIpZjs9GJ/E1aB5XE0AZ+U/IXGMtMf9H76
qv56SFba57oJ0aRyxzKud+2jHtff1fscBCHV1hwBe8krY/+rf0qa9aP6n9ysBrHkxicK/vSfIx3Z
W+w49F5PmpoGuUg+pUmrJZqj/jOD9EoxPnkUEIq1XMYUyBihZP3R18a2yn00lpUEm4NTDtAY5CEa
mod0CIy7l84fcONXRBEW7WBect3+rDrmGUU3kp9wn1Dr3yFMxdhDSQQ7lYF0l9DT5Yi4U+OlcMQq
pKF2xG5t3MV7U9w8+2HjPyrtXkAQBM8j0oQCYT2bnSBcAXe5TYU+AtZHje6FO3+b+3HwCvXQA/CJ
ubvxteZ4vxIr+RjrHszYKfqSedO6YEz4wvw0g6pmzA+a2aAsTzy6p8sGBKLOamo5DFL93aUIsjIJ
LuL5t5TvgzHBAlBmSz5NLT5yI7tmuWX+bFKs7NNofg9LNKf9PCHEQWa8ytt5Pbikiu/n1gH2kGfT
Nultb13nU71rtTk9+0Y9HyDEOpu2AohiL1N0JfFHFyoR2dG2QxQpi3QdCKc9o374lcjAlIpYBh9P
gj/arLZI7gu27lBHGDlCY1dogVcA/LDqbV9iPzhUWvmNSZ599iweBqqwWdROuXG1OKdkhZQFYMnD
PVePBV/waJn+Y5IRYRmYFqHXuX6rI4DBjuiDU2YFu6pjZh6ZpC6rdHPlk2HmeJnURxWzaFv4aSAj
Td/DGKZSIybbYJaQBgvkOcDFSVyqtqt1By2Hob9nWl5vCs1JNuoKIXZNHIpo/kLWOAxRgexJhXto
jckS26MDxtW4DtooW7sj3UlcFs6jxaP5vjdEnb69W4DHoPfxJCwLMZYIj7XZvJnD0pX0zOmxCleG
KqqlurRuHeKgbTcU1oNVY6fyqEDeX/X7uDu5kEPILplm/ewtSO0YhxlOPzOjeNhND7AqEBOafb/n
F72poz/n/xy6U4sGfNaDbWssQsFabZOlTxi4pv5Q56SY2NkGBB1wOT/gS9SL9tI6HJcmojqc+iqD
X8NjHVnVdHFpsvKA/BVFKJGJIozX6L8Zot036hgi4dFPp/yxLaqXqtXsB+UKUUHyRFu9yGCSD9qU
yVtSHJCUWMepkHQVe2/6AtRhV5LY/qbOW6EDw7myv1SurSGm0KZXSO9wae1nUtSa45/r2Fyu6BZP
SJHR88tLN7lOEZ7PqbKItHXn7Mmt8agZztB+rQcfRdUimpjz4BZOU9RskSkmaXXzrWS6qUj2wMj0
FUEGsuvnXbiI58tFPK/2lEZexhbaiOXVrqJrqpfA8T4XBnBTgZR2NqsBtF3hvkxMUlXKTuMXD7pJ
frqf+7RcluWuZnDphYmsvhXWNN7qQT+ou3JSLeUsyJjmV3W5GUf+5Ku/X8r6odyok3qNx8ArPWTv
jlM8ag3McqXfIsu9WjEJ808KPZsm9tFi5MLXmfOsawzvnmHZq5zLuaLrh0Nw3oaU7+Jy6M8ydax2
b3dHumkZ/rPJecw0+0mr4/IpYlE71nn1iTjSlztCmUDcdBeP9UA2nQv76rfRX+39eUGZ/9U5XIDP
XVGWxzDyUOt63WmWLkC1tO8owCz/n20VDuIFkulpbD8Hcdtu/u2v5AY6SswE/KM93lK/x0zEYvRs
xu0VE9ReLt4V9cxAnST2jtUx46c5W6yn0NlDX66uDICYemxbHOppMhCQLSmgLWaLokqM52nQCNOL
beOkzgmrChcWIMh1XiQHzXuglPtdWPjeyNFojtNUGK8DNdBdZAh9qw5dp45PrQ5+TB0K3YmvriGu
OFgN5qYI4LKBteZo2z97ZPenuBP+k9rU/g+TPMdbuJxxBzt4jCLsP4Mr47Wh0SggrEPfbexep0R3
f56X/qdaaHZKUDRPDl/qOJmXdqb6ENKutDa6b1f3w4TO8lMxxvQbKI/7wdzc7vdFls3EH83B19bT
q4vqQliD86Vs5CtK43AeVj4sgbcG/mDUCf1zAyLj/p19CN1fmQgW7eXWdufurjhVh0zSu70dQl6a
4y44BFb/EJKOgd1Pb59NgNBnOU5vqmRJo33YUdLu6Of/vviN8K2eoK+GFQnWajyobGE/Rnl9JfIN
+VdUX+/X8h+uOXyjrVtrnw3D7A/qewxRzQ8Qkn7qmjvtBYAgVj95BfxdJlYMKgfdVBR71VvFE6HQ
XXP1a+xLHfkQ8uC4BoHvHOkbfaAKxNSgztUUgtYdGIgt6/tyBTUnPKZnHUzqXQoEoCp/SvHAKlkQ
Z0uAOE/TaVq+IjfbrW+m0RljyCf1eUujdU9FMxDAHAjtLRrTVypx8h8vL85xrc+frKUNVjJJ63XH
P5hY1t7byrynoyZ6EezmKg+296dLDoV8rVx5qr2v9qpQo1eEtBG7THOxiuwX3yiCoOhaHfawHlmJ
esLmbuZuo3nCFLOoakLPqaEcLSQTp+n2KHvrnRrpl8G/BAC+6WhZrSlsMiwjsopPMsje6561hDa8
oypHEhVCEFLf49f9NvLz8tTP8eavR6x62IYN8ZM5RGnDd+ptCXVlOyqIa4PMIprfk3pMiOBwL75s
n+7qpD4dexj5HhP93hyOPkuUVUiiF2t/RuHF1xfYaUIzeJnR5E2vnVx3fCI9KDzffwAlNua0gfdK
zdh6LFvzh2Ul/iHgQ9orCASde3UpjdRfcTZUMGAhiQGLWFaTB5je0IDz4aAVtfwRBlBZZNxc1aaz
0RvfpykaTfWDulDVTCix/GxDc8Fei8TW9vcCMgvu/ESe6P+yTsDI/6sDRbWd8oswWLYJVBnir2p7
4NmlGw2WeZzxd39Lnnut+NJMXXsZI+7DnsSWnQm9eCUJ7cmsSPqroC+2JH44oFY3SvQm/J7M8jam
IIVMJ6prHqS5nA6Fx2WL3yc76kH5KPqiv6lT1ALLnWFXH8RWTydtSN1b3+vGSsaT983EKqB+KvyP
4OwkBSGGRXdyQiZelMvFJyl7g9YnIfRCh7/utxVqrapeEbvrbnOndTd2FcKoSBxCOTKm0LVzUNoE
gOrB2sFotUbGMN9wgn7tK9d4MiKTbv6Qkr8qw2OsB84yqc5uRW4d9K6LfzKosCPHA1Vpd6s0EATW
AVxDqrJW5aWwsD6Iy6qOan1rFnTwXToTCbgaRPomD2gzrHdSF8EqD7Pp1a/bV3fp1mt+QWnHyiW3
GRp5keEstRZ8W1Im/S7Fd0pa61y8F3EBhR7IbBE4zZ3sauV9eZvaDP3tpJ1zUMXKN2d1yXOnedPV
Wx68YIkd0ifo9i/2mRMVSuulbWHCFNP0w52SL+oXHrQSH3lVDUR7OF8mP0L81+GWhoL4aFLX3hPG
isgjIJ89xyYH3gVhGqCu2hEu3S+LRZBTpsyqkt29O5DqX8mZBkQME2wfFVa3nbMCPV2MGS+j0UDu
yXIlkWAon90wX8WFUTyWWv1ZsgK7VFPjsWAKQXEuh05FAkQ1gx9Tr6p4PouAqURocIpj4PC9Zoxr
VQOdC8rTfohWvrGGD9kxSrDCDDAsDp6zLXrdWqlSurEPY/FDie4Kpsq40KN9IcOPnnY7VWUKHvUY
5g926n/HlXw2AW1cDBvi9yq1cxPSB4TSAlvE8mviZdHrI7KS4R2ahLYaQVg+t+1Q73v8XusCz89K
q1s4UIlLsNjSdkqzjrC4RHdOIkksyC1mih8r6L4QjbnLqAkDoYPwVkJoLjaarq19CsXXO7luwLeM
HDHe4eMTO69t9HW/dCwSQxpnUDhbNaGyCrRPI3M0wsbnk0xwJit/ypQke7C/1UE2Wr7TkPSD7QTb
SCEdVcaMW76Bql7Gdv4lcJN418WpcaReMJMh761j2hKU8s35ta5FuTVMMB8z/rqjJQvusmryd0xm
ftijzRAusB2ijXmIYj2C+guhQyus6iNH510MWm+sYYoll3s3qKxdGJ0TJHThfPLy6TngWXhJkiE5
dLVzdLTJuZAL0OwSh9x5NfyozUQlqKn/hy7Y/FsW7NKnoYmHSswWuuVYf3Xlce53CD56+5g79odX
omHBnRO9dDOWWQpHK1tSt1EFxoLK1MaLXePAOvOEJEVe0oJc8BLt/rwnIUPsePvzo2c5P0Vc/NTE
+E3NsvopcU/LUQmNW0FSNHf8ponQOlgOgxIeaPdcSlI50iqPXv57Z9mQf79DzxISJ6igoWhZ//kO
zSG0mjHzKdW403DUx8h6SINsrRTCkTviXqrI1EBU3z5TVyVN1gx+HepRpJ2CqcxR562cuG0+qYcr
Bxk+gE/ZGyXE5jFWXatuWtt9/JnpNvpPOi3Gzg0xJFlt9WwmBTHOmf4kzDp76YrwiDI/QctR8Kl4
1gFDpX1BZulu/D4cPumIhVesX4bvjOcscWT0UnQZbDfhzgdGLgQUFkDieRE02HYYbYa8wV+77I1a
vohhgGFUg3wrl3y+Vq9OTVrmH8gbFsgxBQKrW1T5rnf0cpNVi6Wfu2Xj6/775LOurQvS9pJpRrIw
/5MCRr0OEbeYxi2wqsmsHUgNoIzhdcautKsYF9HQXDXfPaVQpu+1+T99RTI0T8JECpYVVdF8AGN+
FAO83jzwyWDqcduDBUarrYgA6nmV+DVzySE4JTJLt0oK9afYGeBE2gyh82TkKeLk5TvVN92/ffD5
ccKfUeaTJLIjeOEEe7V+HC0tfuaJFOx8DJubRPhdsraJlFwVaTYDVkr3aKKHF2cp/Y/NlJ5ttB+f
ZboWGFUe6HHn5ymAcd9nrf2Y5a3+XFsFXIXS+ghGLYLlDN2vCEp970TjiAOZioPazLpf7LDcgGP5
fQ7qVMesYckGqJNJ26u5KdMDY2ctEGOrk/auFuR5KHLKONiPw2iIi3qmNdyqBIoS32wMCTndhkGe
t1yy7jcFcXtU78rkkzG1P1Q4Y147tIxYUPz3e+o/hK2W55gs8JDyGBKEsRT/X7aAZL4rA+mNy9Uz
bdVUqPQylt1Jl++7trZ32GCGdZJGL9PsVTdRwJ2QwyFPmuDNtlvxNJbygZmq/UYnVJy7Bjo/7ST7
TYhsor48kx5fJsei8br3YdDX6FARVQbGxUTf/OFMzrCOyR97WuK89rM+ccP4vn9UFep7rXqmv2d9
myquXrQl9wrb7yMFO/p9NFbNRx8E7S2LG+MgievaKts61vmKiUH2MyBw5IFrYNwVrSnPTO/nY8jk
5ihZVz3ClQAYXBFgb4+MgaVDoJCF6WglEskTMIPvEU/T/0oq/1vYyp/Acm1hMZOF8eUYfyWVI+el
EJPNpBwV3g9n8eeojUq6U3uTMHee4R6iXDr4fVgA+MZ0cBO9f+7TtF+p1Am0AZRTMuPL5Lj9Jmy5
O/M+0s8p9R2itXybLBUm4j32jpaQkolUnVEGKEUq9Gppc05yAaJIhN1WFaJZMbxNZu9cVJnRsZ03
JilQFwoPg9CApGwO8SKHEyESLrazQTZMhAts6FQWiBM2noXomeLGlr4LUipY6zF6a5GNPalKRFtX
8YHcl5pcHGaj//2a5sL9a3Vg67rp6I4DfcNEM+3+dVF3pUvXPKi490jDcMX87oX+2iEt6nS/V8kF
1fZM26uNSeLbUSnETM//CN3RvBZGaL4RcDO5yIzVmGkBJ9iqnNpMD/Z+mzZvvS2t45/zYavtpq4+
hgv2jO4p+Z7CJH0KwuNmQO5zbGwSEmT50i0JjSYR8qsot4dzKJz+NRmIeKiyrNpLvOoAsaocmjNo
FZRhPkv42X3kTVBjprx+8EwYaaEVp/vatlogIdJ+oTTV3kRe7/jzU5ZrawpSeGhee0wF2LPFVf2v
GnPsNbkQ4ng/lEglDFg6o96Nz85MPVApMmrrGFZ28TB4WEn85cpAElTfN+5ymFUMHhSyvFsoGJ4K
DHPPEPGQYTA8qVUzakeqUEMxH4bZ5lr07fSgGtGm69M6LCdmkSm5MU6b2JscWxDLkSXvehRJdDbt
e74VpfqFY4rT4u4fJd60jIT/mEb+d9Vr71Pv5ndjc8wa57u6ZtXrv4/i1HIxoPkmhd1AXCcZYPpa
4kX8mpDPwZiiazMIcbVrj3WGR5k/cEu5Gpo82Q8Tpm4tjJAklsaHtAlntmoddnPg6B8j41bfBZ81
8taA/g30zIKW8JmUIBTPB+8VNqK6TMAjDqj6YhYZzc1UeTh9SpNfx/CvvjYyrHVkE5dcx/KotcV0
8onZ3ChvOrX6h7Eqs0+YHJ+bOQXfYWbJRzO8KepE4TGJ9kfmmRogi+U0Ys/oSKQ2ThS3NCkVsY5U
JQqjZ8DXU5OUbNOsXn2Xnpgo+/f/fs/9hyTUtRx4tbqD6A9lKMlk/38cqY2y0Lqyyn6FDw+21eDu
BIYU2HWzy3/vubMZ3s+1OBA8a64/hRQpvSD2SXQI8ytiWBB+oZ09TUEmGyQtI1MI13+YcWBsrRnS
v5AA6+4n+8A10GIF+0iHJqv11U2HDfmQk+HmI1bAaq/TxqQklHXEbQX5/GbQ+Ea2inVy2aTJfIwD
45tfZd5VnU9IEX0E9PLF5X9+cQrsDlavV2dRUAGvpenuYjCmz4ZIcVJEb5bt+Z/cyYEqu+yRjpuv
B9ZJj21mpBvyjwL+cK9qEzUGZIXaQSGznBO+LnGnZlvWNSCAZ6JMQ52N2gPR9EZybPjY6917og/2
RV3zLUcD2SurgesCr779UhozfFxX576y7PZJUW3bgTWvbN4LD7MWOX4WiWds/DSyLtLVecdO8tp1
4vPdW8wEAU9Xjavh7gutIVIf/vvlYVh/yaeBRpkOvg1p2yw4WWv9dX1gFmpbtA3OA6Z6ub8jRSat
jzZQUOatNsUHRsEoRL0l++SGJSg4wHF0KHBV9evdbOeZ449YtyLo8kZwkLLSX6HZvCY4A0GgEaA4
NmvguuNOeY/48PJbVBksdJLoS50uC5bllHrR4Zl0Wb4pnLuFtLvkhfSYRo4qJqKCe7+S2GAfWrPL
XmPclrspbOZtnenfiz5wjgEluA2KFrqJymkpkT9u8Q7km5paxK2WvkO+1aqUNGTUGTnOzo0AlXfh
597pz6k40t/pJY3rIMemDnZXlhdL1PJs1eJsljxRhxwzboIe1p+Dxz8bTbdpfC+mOyTVG6VUDsa0
uNYPQeQsLWdHfLtrMCo7/MgWy2HIzXbfUJAvdjPxMQRkBtU2a0LiuJd2xzwMjAqmPrzEUrB+RFoe
5U0ZkMATiU1r4+Kravkkoi75HKakpde19nXC+44aZx/l4/yTpMF9sOxMnGEMaC/Z5ExYLHCA2ZSJ
ssYoL4p0TO5Wtbm7R1EaXaFNJxDrh+RMBIt5ynUMyr9P2TO4MNgWT33B8inzne5Sw2m65BJupiIn
+hdrroBOeaQvAHR+JrTSvU5o4XU7xKhlxaZ/wMNFBpvx9V4m7eYkOsgMDoZq8DlehU5L+YgDQ9jb
OiYl0bDfFJy+kGnGGlqY77Lt+v8xX0Eh/B+aaYt+jsdcRZhM5HT3r3JmA+yeJYwWHBup2VtjrLxX
aETurqvJ0+Xh7b1GTuMdsWBSr1pehRQxkeDof1UvOoYrn6oOj4V6bdk0AEzmKcx2NomjG3V+LsqX
CZEyZm5+oMOSESpz453Ui2Dkhk1CWt5evfrnf1evtqXhHa0eD1LnMpjPQ+cBKE+G55QE0NHIX9Sm
lgmeLC1zQCFyLh4FqvSgPAAJLe5fIRBmU3R1fn1XKab5nNT+5z8/Y2BGu4pEnT3AGitenGCIkf0W
00p9yciDtcbCfXE6+RKJinXTYjVG2UkpS0+c1T2xlUbRiyFnuUFNbG37TDMO2MydhyHMxYGOuMMS
gHOsxZfYGdM4LCYSoivBcBiml95ivZF78AoEpC9cAhpYGheJW+Iq0jPmuzr8bV+n1UaEH05krRYg
uZBaVRBYe3rgR3Jnx0eP320FPp+a13KIfmfdM/EkiP6r7fjDVzduzE3AApwgjHo6FZXzRmZk8/Cn
64IQ7JTp18Aypy8ECvkrvXHtByaNh0oSvEumpvHeaMMnlQID4AnTTzF9I2kHdr9Hz7vwQ3OtIX9C
kZHClCfXqNjWGotyt/SQ/S1SoKxtYBD4hn+ePKKHFoj2nHqnjgfMF70ncdJhggaQuocPOJGkmma5
tu3dk+tEcNFqf442eDHkxnKat1wOlIr1bqMFuf/ve1o//Me5f/u6BqFfg8tzavP8U5TxpUPeIpKL
oeJJGT00skk2xeIuSUGlLgjNgR6m7V0aZ1GZQcvmfh1R8oRJZKzgu3ApF3l6INsPGwWqqqd5CPtH
yKaIchespihTcpwlLW8oZBtFmWhT96jpA3/UfKqO9+5K0VHDNBlpS+r+58KsqneTLKWFuKhrwdc4
RJ1HH4JyozA2qg2oun+F63/m8/Uf1ClrXk9aaBwbt2sp5sDVGYJJozbHqK+cctistGOO2H4dT/U/
RWK0AvY8C7ZCZP42CCL7+mcvKKNFBqP3J31pK9idBg9Pn8xThdiAsUU/Qw7TUTJW6a5PTcAAv885
SG6bTP/akE7BStvxPphQ9TYtjEXAfVRiGaWdiQOnBQ9DRKgLzb2OpgnNBXt/NswWxqPmtvev+HNe
rrlBtLOoQ0aLxiYV5Pdy1mvxotAmCzauTVm0xd6vat9KU0UAs74J6DHuFQsKDZ6Wv89RWF7bovie
ZLJ497o4pM+uj5tqogNO2RUwYaqXezxEDZz1qfpwnSDlMqFMNWPpf09Efj9fFjRARsQiqhNDbczw
nOZVHaTje2AHKbLTEtY94INYG6d9EbH0+3Mbmj3RWupc0jr9gTDBivYOtiGMgQG2hoqFwXKHjxWi
MKWWiI02WxWlluwRfqZvjhc9zUaZfpTEl9r4r3dMimvUhuBDFU20C5E1EMKwuh9l2ngrp4LykBd8
70nEJrfVL/NdF9DFvF/zsLL7PeQ645kOzs+Z7IVvyQTcd/Jj7UnFuWQhQQ2C8vf9Wo61+VD1VfeA
hMp8t/Bs9V41ESIZNTfD99+RrcNx5NymI1IoSRPSJ4GfIKxHSdYvH28p9BNBDPnr2OjlY6K9oHyn
Ol7SZqSb8xqCj3zWYt0mHRDPS2cFG24bnewQLvkijH7dBuoOSEf5nkBzK1RmmIqrTqDWO6xYT0z4
mqttaTvMVA7BRSj8chfLPhTcX29lyklcBzusHAFah1N3tltvw7okPwypHFYyKW1IwIjCAqvs8JlU
Dot1c59kVf9z2Qkjed/Rwl876iXarBthUBodvls9MyZlBpGLOCfpEueY9iUexDqrt3x88XqRQpCq
1nk8XRF8gQVwmIl1yXC0Fzd0nIXXjmTrJ18K/7mtkfrF47atpHtR5pspycoTmMZgsQ/rt6hod7UZ
EDW6SFqVVtGrfBrZ6oKyouKm2mCgap1Dijt2rYwNtAICmFKHugK9mJvjcOxwr0003KR7HHvvNOgZ
Uzb7ZjiYe+7Px97AnQ3xozi23NUrAzwIBvB4EUhbDTax9gMzPLeYetXWhbY1M2lV35QtSz3SZJ26
cAAtB5vKv1xaiJ8pA9G024zO+LU0hXcVLK2vRNOIB5mxgFJHv897g03QiObXzC3FTn1iOnVdJtr4
x9Uh6JN45fupfWmDXG4x0ab7jnSAxc+XBCNRrCnF2E4dFgXDeU7Il3o1c+d4PRnIbQuU3uq9jSJP
b+Mcbv0Rhxk5kCQCio6iFamIP5xmiybD/zHMaCkqQ2IjzM3PaVybxwh9jboipTWnx77NIcQs80t5
MRdZi9rP28LCjsYC6j7Z9OiiEZelGeusnE80Y/+xKGIflfVTeowp41L6x+dK9BcQpGD5Vzu7CKYN
v94SsGy6KwhxIUX+ESOXj4gJOvhWhLr41C2HaEzDbdgT7BP37lV9hTql5AFOav76Bhl187kZDNk/
561ItwTlLuT9qr7QVZ4PE3GCStHRTiO+5UG2d/hLlenhqYYpvwo0Mb9mhc6kiyjt2ivwbAqWiwc1
dUC6Wj8G/q2nsr65qwISIbGkem159ifL3pAGUn1NLfR/bolIxSElZmwKnsNVL5mZ2p9aqjSXOQRL
WKLAByseeC8JLq8MkcxOQKMAztyvWDNoX+wkwYExTt3pbmK6K3sxLb03RX20jKF6UkzZ5cgcU3eV
mpV9rG2CEKS7yEZbu96UZgoUgPob2g7PqHdL6EKZx3LbLx1DNxzli9VYn1VkL11VnL1Sc26BkQ+Y
jCNsv1W6HWvde6+i8arqZU6R3QyC6y6OX/9EjVjtDFTkwJiz8nV0A4qecN1Rss0Un+ruNo5mt6F2
Wu4pECANQJH1Z7na5qw0y9nmd7Kbo/rx0BpXgRPr36oiXPQKVXLrHe89ZGm0j0KBa2WRkyQxKP+c
5jGwP2SyQ1Mw1EdWspKwpv7Rg3Td0LYMVvgOTugJm69+N6H8mSvxAoTJ2iYahiy7nLW7/81QCj6d
zIHNMJLT4BJYuw6XzGoH+LrTCPmPOk/PmLCYMHIYmGW7s5LGPSK1kxgL0U3TJGJaN76qZbfaaPOy
Jg+9x16rjIfQ8kmCTGaACSkZgY4em0+TWwHZBifHpzyRujF0EG9dajltG3one6w+3Us7Fv34U6Ih
lC4gAj/3DaFKdmvEz26zxFsrIM68VZPyMImLK8oOUlkYsoXutnsrBKp/n5RbOHNNs7GTxynk0gNd
6q+zqIUCOjO64zr2HuuFpaEEE1NbNqtictqTNpIFOBMqrOxd9MkXS0QS75X5K5wWQnopDggm0PnT
ukM/vAWRoX1pDAPekF34DLXRba46zFNL9gw3W3uk6fRrb7ZpabPSJonSK7+pyzr30vRS+eOq1nCG
RJGXgAHU5iuMrAz3y/KOS1YVj3HQBijIw40dldoFKfeSadPkxCeN5fWvPfijFJEMf6/gedKHUlDk
DRWALPC6VVoKY6/YZ3Xnx4+lFV+Bu72pCw4ntdx1CP92iei9TwUM/0Loeyarw89lhxCI8WeQTJwh
OWLo3Hpb2QgUDRMtlHo/nRlcXJFaayPsuqOFAewZGEMJ3sBvbrKkorJq/MRjXUFMep/q4/fWWJel
Ef8TTThofNgRN1HbKU8Dd9pBs3U/Ydp9a2pm9vQY3P7ZiZNp0+vG/CSXHJTQhPONJRNkHhJa+ND4
D3B7u0fhViuzyl5nA0hCFLe/NrAQp0tctRdcrflJnUe/+evFSTQ6yMav9If3agZrlWZ7tpoeRU9Q
XaA/Z9/NdmQNLszhuUsispBkTSN0WSZ2hJ3sEYZ2azURaCnwB/CXQdv8C3elOto6MU7rLu5QliXN
VzvXybxN3eIyie4ri6SE6grJ7aD3quUCzbvZfQgd8b338hy9deFikCXVWDimsVHgZLsayQionWo1
zg0dSplbn1hN3JVsrAr1Y1Waz8LsvgdLoUxtwhoJpZPSz194PoMBB/Pu/LBqTUclBTHUJ13gCppQ
PGghORYEqzbrLvDTdYnwYLe0vg69b4bnOoWN4wlcB3qUXmhD/0J7ZYQa0PjGaSp1DbWU6OZrrNf6
QwKHZksT8S3UC/qiCGVvRv3SDlX23e6EQU/S6S9ehn9YL8kd7sRLCzzyMmSlcetmA3kimnp1tcK5
d/dN3BD7akFwDuwIDexk/hMkfPT1ZHi4kkmDlPnn0RjEQ2UnxAkEPr5eEnFoUwZ3IKhpt+Yneuva
5v4Z+EF/6pijbdTDQW3K3GDS3vjIclwgQEtxwk2Tt8z3bNSUSMAWO/Sd0daPng/D2AezWZpnkVnO
ekgSlIqFjlJR8w7k8DFqMaFFjCevVvLN61pS2hCbbEGMeP1cPMP1OkimAm1evESGd6aJ8DSSBrgm
2EbS/p6fR7S9si+8TZ1huCsoMloBwYYGoZVaL6etOTAmdeMMQuJsacTxlRES9KE0TiOy2LT1SZ7o
TG8HSHZjmwmdH09IiqPezvD5jYHJA3Zsub0tv3vBtD6uRtPoVlMLbMtzNk5cJzs9ZF2ViMMUGfZO
eGSTtR30l4gwtG50R7CJfndGjAhMPkt2nju/ECGyMUKsKuOMTtQHTJYOnb1OWu3dKLynJM2TTT8m
zlYOtGz0IP+nsCmIdqhgq9A7sPCKEXbElNsjkxrMBMQlB53ShBPCthace9aeIzmIHUuMEzLC8WjX
cleV+YQfHPc9ILOnMBmyVVuY2TqsJsCaIP9W3MyvqIvJ6imab0WHsi35P6LOY7lxpF2iT4QIuILZ
AgQ9JcqbDUKtVsMDBW+e/h5QE/ffTIzU0xqJIqo+k3nys9c/q8YvZZpt9RLQvGmf4Q8nGxhPqRcR
XeZpTHQJharIOrThW5h7FCRv6+ul8tQjrXOZQ6voTgumLYLCLCgERVLLHONgY+nYIAp8EA3+VrVH
XSfm59lWZeBWzRMXzzdZwPDMGHta5feqvDEXYsxCLgoE4mQUO82RpKZPp7Hu2tb0Ut4B2lichaEU
xzRTFjYP4xdjM9RTaLfawm62s8ByRUDCxE0VyWMy21emAd9jV75ViX2tW7F4DlcVACMdPVtDHosN
LY9tw9VtFMA8rnKRw3yIGJJQPGuqv8zDG2LWGgi9fVRl8SMkj/poGBvNMv/0pXxK4lJsNHQoYHqf
laWQG9NZvynD2jKr1yFSlzjSUCGUUvNnDnqGxJE3VEnNC01siSTdE73oob60NSDYdAGpNKUaUF+L
RB8Xh144dx5Dbs1zTC30Fad5AiWE8Y0jrU3omzoykAbHacB2QueKE+AzM92QAQtKM1/KoTF8p0El
je0xg1qAn86mu/DMKv4QimmeHcMHi2t76kxYCPo6nl0t+QZjsG8yssZCmRRBrsVHPW6fHL0FmtkX
JmLE+q0Zlw+ykYHDNMwHQkMJzCRzNmlFOqjD19wkav9p5C7xIIwIhkREe6MZ7jVBIdB1ySNO/vLi
tOl7iDhOnUlDtxLUQVW9are/yUWK/SWZ+TmaZJcu2ju6qTPGpB8qmWHH3ufBZOfimTazLxSf362s
c693yLwNq2LZjBLPX1eKk+rM0E2a7gj8RyPAneSAJYfdZyuur1vnbqSommblR6sX6VMDXUU3hHeJ
1d85LhO+WFQPtWobGyaktZePy19oqX87DNa87EXkOe1yiGr9S8GAEk1jd50tJdkUYaxuqx4kgJq9
cjDfazP6LDth1IFwlh0NFUwVfrpF2x7SXCReHjUL7+U82nRZ2QWjiix9tvCYUWoBAX9LmV4QEQgf
NRa7VDb3tp0/YGX5AFIZ0g4mrz1rqg2YL9cTeYcOtUCTMsy4uqo8heSW7qzeoeRqFaT8CrHSVvkS
wfvYgxKo2IZ7juaK3dLI11LSmyCA9yMl+lvE4CC7aJtgmh8Lk9mReekbFnShXr5jV743eyX1wQj+
DEbTBnHWb3MdAiFio53s2uxsRO9daAcLaYg+lnBsfAOFmsugye7proAJntD+chlOcEdFwvdhTw38
7eQeteV7rtXtplEyHPW8+zNWatry4jipF9c/Rr8MOy1RWGnFbEz6avpxojVAob3GsfjilW0yWb0u
S3hGhOPb5lgEqoK21uqewi574ncJpCgGH9FEy8R1U3x1ms7rhAC2Y7aex8TK7bR+0h6qyNUewiQn
njacA5CGH6Vk0zOpxocpZtJfw/C9i2y5kySP+grY6U2b5RsDk8ilJq3UMlXOHjYx3hT1FlJlog/Q
rFVe6TBFUGwn2iiJAWxUdcxdkog9cE6fhekW4pVKOH3NRMFaTlnTR57ljk+ZeWnGFL19qL0aUkcO
SDu1MUKt8/tZ2apWkm3ruB8AufbJfVbGJ0C4CG5Y/xHEzSakvkq83wQf4fDMFdIDCmPi7df8W9Ls
AWT1QzMMUDVx9EEP3gjLulht/1BlYp9qM/PRynondwo0aPqlKWQWyrGvUO8kbGrMGKqg8oz9/V2V
Mdj/BdK6JtiONy5KjtAGg1Kj/nGilIJgPPYD1fjMUnOo5+Fs87p5Rj9+QD8JZqFG1GMEYrJaSY5V
KJ9g3IXOjNCT2SHGzuwYstU/W2P+w9b8EaX6GLCRQHisDhqiCAOJirWA/zVqcGBD0GfWFQBdxAHE
bytr0fVo6sbpqvyCJOtA/xqd2lbqm2GO0Yqnyrcllsdi0a+jSnQoO7LXntjk4x0j1e+qNK6hzUYL
0eqmcNuv0tB475gyaPEKYol6TcBm6DN4XjB8SBwWR/FA3+JbFR8RXvCm7nMIh/TKkw6XY6jPDukt
i2aDe6KXG4XKJTjJrQo/S9XqLTLqGeS/4HzlIXLbFNY2z7sMs9YTNZFHhHN8lGlqb4qsXU9F59nK
wgdbZXKtVSyDDBpB1oaF30bXrGcPlpFFlTVwi8jOC4OBZs1bS03ukz3lk70nqvSBZxAGPzJKn/rl
n92izcU8ggSqbHF7KwixiDf242q6Ah2uyxETQZJpR2uCMCYBc9oEMvtmBDGmiSTPKZ7tIEpz0HwF
N2vuKh6+VTCI+nIpZPFR9MCaBVOmonUeRHdutI8oLBoESRSJdUWOXDfiW7yM+kjF49DJpzDmDKUZ
9mmvVV6kZtQf47sxppknssS+ZFN7racet57evzK8GjYLaTMe6XHOfm7VivKe0j5ClOHNjWNsmLlD
jhnIkl2ixDOs0Q0YB2Z+pyT5Fv1oACOCHGbQIqSwII5AcpT7mK6Y85TVdgy7eKPLwvRwAHETaPmf
jpEcWw7Cfi0MHxEvsKbIZxOMFGe76D1rLXHCsNippqCVNGIjyOLKA30FdWcw3hOkQmbBW98ghu8Z
R207W4GtxBknV3TOdEktII1/OOMc5m4Qe2MmkhMbhc2IXzBnUkktzlxeYGBoK17CmowZD5rWg5r2
p4o7mLdPOx4gwUPMuaLJaQ8DthHZgO63YL3dTyZQ+/UFlyYx0VjXN7akVtPLhNXUPPtjuLyiYjxH
ds7lNfO0D7r1OTjRUWHqfk7d5Ie2JjrHi5Solnjl3N58qnLx7MZTiU5yqjJI85aSboj0ujpFR85D
C/2ffR6WVkTFcZdvEscasZIbQOsH+PVNpMCpaPu3gWo8B8+61Ujt8G3np+Q+zMuEgCGd4M/JRN1U
dwXlUYy6lvRjoMJTxYLyoLsGMSrsmzJaL2/KnJRhfb3pEOj7GjYbjt2yBvZHSZzbz42pkDlWLIBy
d7cHs02NBC67SXxtHV8TUtjfkOyWqf3Sk4jHFK4S+2q4rE/LwI/XkcauYiGQSvQSFdV7Omfbil9r
qnd8vVDb2Si2cYZI4sQhP2pdfDUcth5Cp1xA6uarg5jxEtZ3tA+1ME4oUSr6pdnxFqJMMln8dVI2
VHre/mWA4Zx6469QSHq3o1jbMFk7UVCN/miWd1G6WaNvkMxSeYitJCSDtBn09CMhB2qr7UZWXqMB
nNJBLey7LH7w9nDERx4is1NrgkfmQFfuoin+a+FTXVUvg0jAsMKK7hpFXpSi36KMHYln4JfABv5P
b6tIKWbepeH8FzvsoeVRyF0weaLiEbb0C3u9pzJ/5CpgGUBZ6BpJdRxYppMV1uIzzp+Mla8xYJhp
bEAtszu+5swuKjTO1r6XSKJWT7XCUB3MnmlfFvdZbxd9U+s8rOzdmGeo197SNlNL4dAFIrFfsAqF
fk+qeWsv7k4nVMPD2rXh/OLduD7IRM39ncdij4nI3Y8dOGgr0c82KnaFsBCfJI/Szx9msbMxNH+2
Rny008WGn+UMgemC+h+jO+KB1OvQsCcXJZkU2Qwb0qXTqzrrkNGhP1pVFMwDzNCFxmopuW0wyWme
PtvUsGX33YXGRpKMchrp+eaGqNUIBsG8sM7I6vKtjhTSkXDNmwjhg3lsIAtic+edPiw0Jd2pj5W3
me2mB34aTJAKrQvBIz7YojLWYZJ9BJhQbK0k/rBGRlAW5FA3IssGkZkMOu2Ia67y4ArFGGTCF9d0
UPR370rb+7qUFciK5CXMa8UfDH4ugIGflnQeERLUPsk60wYYBozVyjxjCGCqriwXie2XooTCNy7t
FPMsm88u5PwnO2qrdAwjM6JLZMR7VN1nM/ShzhhRBcYGoDGHAHryQNygKdt4m4W04UUJnCUPoXyo
dRi4lFwEfLPYUY0SqoPofS0E/5BNBm0ph5crTIrVrn5vY1jlyI/YC7PO2g/lBG4GfwwAp+ndrv9y
kHLJFhxYLZ2Z7UzYjixnPI9WTFzFQFR0HbPLHbL8ME6QYvmz567vrvib4fwv9ofGsjsfnKDL1WsW
KwX10N9mGdirux3gZZwrnlrwUKRI99Kuf5zLlDgci+uzTzaVZtd+oiXTRY1fcYsU3mJIFsOE2ZpF
1x/FGkcbDhny6GU5kU/SvnYSy6RKf5gV8MdqNTBNPegd2lpuKnpL230igXY6QKYmX6VwvoFfALqb
4u7BmWCfh0T7RkgZTHOlk3XRoZBqoJHqPA8+c/PJW5rCYstTvuX0Gl6Gqaxf7/FiDj/sZH3TqkLd
qEmPGx/uA4Nxz+W8WLgGN3Ll1RJmxAaScLChskwK0OzBrbhpRbYVRa35hp2GfA0qC0shB6A1amD0
Ve8NUe8emMF0R2Fq/7RCHGXff019xNqUttcvbwnu2PjUprT8NIp5TdQyPqx8CDD8qb3KErzGbf6V
c/iNt5VSVTOvSFvzI2sDEDngjrKhtgMXir3PTtrcFZmCaX+ZjzKyWWW77T9AgDSYziEOuzdSmB8b
JW6D1CQ+iO/Tiicd/V6te1olSkib8F1yug8Qi+iC8VUYdZduuWz/tCzThqaCi5PGQcnEh3HxvxLz
8YYyPiIoo/52yUe2Y+sh6rmJ1jYYw1wUWL32ViTM40Bju5s+F2fsomD7bS81nAcrsjNKw5ASuFCe
m7x/mZLK9lV9ftfrlkdCtHe2UuUn7BIWc9rloZyT0yAo66TI/kmGrCfiWj3YiwW1oNoe+zBB6xNH
U+DObsMxnVdIGJQ7XQPH51ik7upjgYdk9GzdOJfIe7YT2X54YNVAqaN5F+qwLSb5kCuxiUZCfR4m
0lUc3umeUCbCRRm/kY8ifbyQP8pYHvP+NXFTd+NMWeh3sHsdBRhVHVnlJjVoodGt8HqMaNbb2tja
QIY9Pd106nhcvzqGuHq7iCPHfcYQCgltNkwqTC5uYIWoq5bLVnTbaBqMoK67T0f9NwFe8IsRi0E/
OxmLdCrWLG7AA1JZ1/30Uw2gGpUqgqcSE+NhxHZzsFaX5DrtJiKTIhK9kbmZW1wnbbXGB0XY+aFr
PGapkNt2GUxvSU2mhv30Qvz5d8LQlOR6GHAdwmdui1ayxS6YQOLSP9IG2UHRQPd3p+gLfInu6z1U
zWlYdqTZeqE73vOkwAVxJUZRoT13SIhWwrqlYRKLkFIpEAg8UzFf4pl0iCJVH8t0+RMPREwA4tyV
acdRrU+RD2yOgSGBYeqg8PtH1qzYIvZmct6DWWEM5tJ12qr1ZXbgAKVdH+3RZVHdpdw8roU83Zqe
R8a4tCHf7iCFN7nkmIjGgQfEKN11v0kB72jAH5jvsMWOtJ2GeHTfWNh2Q0PjG7dqm/Uib0j+C6ZX
OoHDXHnFyEyA7YTLcn5x8Zaead8j0C7EOKtadWKVvVCO8GCEo3FWsaCfCq0OSIKqz1j1ew9kQOXN
jN9JR4Pim94xtViQqmMrNGfrgJfq3S2Wa5phWpWucV8LRmNTk24WSO7M3lx491P8iAYABKpzjwvH
YnLofll2/9Ta9TUnCFQJWdLBcVR9c4TESTrZLtY4L4dK/Sb5HYeXtCXQdl5lpYw/J8UOmAQwFV4q
lG8riSKnxa6Vfr9UTenldqwE2jA82ez0ANH1xianlkb5RPC30aY7p0vfEYsXtCNiXultX2nbNw9m
vzObofXnKvLxXaxTE31AVc9OwCrQJ+R48lX+3LdcpmYKVeJYy3ujpBtwGOqemb9vQ6dBv7YC+JTM
fViMRfMZ9Saem9HHZ+7fGMzkNHG1GkComKt8Iz4ePDV5SRPE0BAL0EbF6K/K5IXADNIQQ+HVDUWX
KOsyCN1p2dh+mEUpFkF+O1APnjWSMVhKM8pQpwf26FQYDlV9XPYvwI1YVETRiMZQYDDJMjWYbEJG
JSNFOJabVZ60cHe6hb7s6IPHpOxeSAfaabKuz9Gg24wg2/tqav4IJZHkDFhQ06dQ+jZXuGbHJjm0
+efQKl/q5EKxlMRijXXm5YkMkUDBY3fD9O+siORE1Ny+ntJ3keUzBKb8w8nETixWfBdp9HWogxNs
Jd4Ux73nDg1jrvE4VH2+rQjT9g2dnnVgT+9rVKaeU6Ybve7KgNAqamvNfOjsnBtDZM22GJPPvAk/
aruDxkfjkFR6YKevcwYQPckoluYl3kqnh0dX1rihgFXw4AbMVErfpdrRiQqq1TX0a8Tk1yYvbsOb
miAaB8V0CGVbVLvENLdN1BNO7Cg/xULKhRz1Q2Jw9ukiOzgh3mtk4jGPfWtuZTFBXIQw6buV9YPj
We6bZHyHKYKMLFJXTW25j3FAsPtt/xWO7UVU/a6rbkYNOHUaYrOeG4zKPe1n2NyH01yftCwF8q44
GYMwYiEI/EXxh5nGsecTN1gr3DwYM2LjpxjqUzhTS+hwJ3KM2klqbVju+Xlcyr1Ro3ltokCfLaqH
nh8VtwHB52tyqvHauuVBZM5rIuhkWo0AAbtkx58JpERu+E7i4EfNi+UNBM9wx71kuSN8FaOSL0NN
7JtOu47LdFdOFhfaILRdXv9gyj2UY70Xfac8hjDUd6XZBksWMm7DmppERWDk3XSkCviI5kn4eLry
wOmgIDf8DsuFWZdUYLEKPmitL77dk1VNKzch28SucuKaQPMwuyjxyRrSo89ulfs3rvNPlda+QdNZ
9vrfbnL2OrzqHLEsIKPxuCDABDcP9ys1062unWMwUrzXjJYXCU3FmH83Oqx6RMiu1xSc82Y+b+yM
fVWWSGJOdXwAXf/TbwgwGHaDDeDaqbS1YLLOFQiU3hm/MDKQ1THnp74MP8gaAD6IeWSzlObV1JCG
xma1eKE9BbJlIcVg409s6dJH2UinJ02I5xP8t2zgRDSBRJOWxkb3GnYG2k4ZhcEC3BMjPqPrGFkH
5tWLcKI3rmOCl/4NZW5vyoQRgiwXn5gLjZKnYsoRLo91xhSjb3trO1lU6bpAM2W5mVdH3GVNM5ir
veHbYQ2KJGRgfEInq7UT4TxWXINnzmzUg2xHRkOtfZO6iUIz/nbGYiCiNVI45VpkWub8lcWy23X8
WKP0agMBh53JFybyOjM0/Dxjv0PoKVB6Ijie2GJ7CZo1anHCw90Xeyh0tC9szRpF7JEdsYkdqfzG
sNzKU5kz0e4RJQJUDJ8LllEQVHnP0vvu8Cwe+pZ3cd+HFXrV7o/qRPQCrvPRt7xVtCraA9+K/Krl
sFzC7Gqj18Ia3dEdDVTfdmBYpIeMim0EYa1dONXKbZr29JIErLFBeeksihTgeDvetOsz6bpEeQwP
6FAHf5wLY2PN6bukskzQQxwHnL9LVXUHvcxOWTqdZgQx6q6paMvJ50D1XWVPVrotwHI0RJX4Cteg
hY8K0kJ3turJPODb2JcCPTbjfoarC+STeqy3rq2/Chm9ALeFPk8cdwoLpuDGk/N+6GCkWGPMBiDU
0UVp+sZEkmbqRL4gun8sJcIDwFj3+ElnrjGidpme44nVsZPaDuCKEk/1ysENhWWDatMYKxj1ySj0
FHMoKWsavx2jo+8YmMNORHbsSb9jqTIhctTHoT4ayL6SmVNdr5y96dSvBKH8yLc6HkJcrilNVqbb
nl67JVL1srxEdnNcGtUOurUkVMuz1jLBXaIcFIeOaIqgOCAQNSpU2l45h0HvClQJ+dRvO/uoyem9
YAoPrkTl6XO+CQYTTUIMjlN/mZP+jSxkW+FI8CYpd85UQHHU4cY4kwgsuyg2aCp3uhU+a+28DzvV
3GLUxBVSXyAsFNsOfo6nDeGhUfVPxaX1d5wzONSFQdWo+WotXrKiWYBzdN8TCk2Z5ETlzmN3aM1i
k2Z86/SNvDI5PuzY+qcn7nfac8KZOuV9Vih3Rs1ItQRxUXcRbQXa420i+8PS30HuCDOkwWq0ZQRO
03M/9aoOLWUip6sTb0o0/+trllap26mb2RrOpks5IyQJA3WKBLOQL40bxhtGK591xaIUPTRDUpEt
WCi+FKE/WTMmVSISJn6TyFrc9qnhQaJy0KmUjBz2T/8jnG2+OPEL3hS/IwFg79rzm1mjsuwG3pHG
xLhCY/45xK67iXCFg1YxXzIEKXGjv7Nj+KqaGuBMogQIHUxSdheMQ71cG5ZLk5cvVosu2x3NAA01
8tTksyqTb5Jnd5Q0nY+YdUHMwvx/mgiF1q1raQliMouHsaR3GQkh22pzcTIqAtJ7aS5oLaxTyEzK
L1KWNI2zQ9JewENVdwNWXKS+LM0ZVbG75xgyWdh1hgnGg+Gj6+ZZQLnpJTEPhQkdF648P55LxqQw
9NPQMTzWcw7jjr11wgifwWYjV4U/wYDJcu8aBDymHSm5oxIUpFJukyr+27IlJmN4PeIJuHYXRqkr
hzdQEecYiRafJpYdkc5mB2LhRctl74PYPXbVMAYlqzols76KUdJTLOa70vB20hzeNCgPbW5zCp6s
3ES6/g3HhIz73nmp1h0G2rrcq3Us2bS7h6nFTklIBos7chKm0f3QZgaIBbS2qzN1eLzXOwf07dY2
lC/drr4IRfhXml9GxnxTH0FA0Vw8WchklJJfngx7luJqc2pY5Hgd659dbzVPoQuwuVZUwC/FsG+i
Uy/z7IBGiDGn0ggm+E7FXwv/rrxiZWyjS6PekVPQ70ICrZHODvx+eCGE1bfbueieO5WggUTpebRC
EErWV8gTGcyZ+biksiarlHJMh0Aft86zvfypaucP22oLyMlX2JkR1oz+0UrBVEpU+VrMCaMVQFkt
rzKG+zwE6AvGk/enlxaOTrtoVD4NpmSmqc87wEA7W1dDQplaKE4Ug9nSQRMU1ZHB80MNJx9Fhfqq
9sqPXDeldYZJj1aEVCec3z5KAnujKMq5QenezB2Md8bUB31qPnXDGM6VbdZP9V2MGeTUELHhCa21
AqtjriKIt7umJgwOFfjPhxMmDyWiw39VanrMPMTdLwu75UDarq0cl934xyYF0Iwr7RBPxiFjtHq5
pQPe/IWuw8Nk1ClLEQI/8dOgKKTAqLJNNjvvejTVaC3p1FYeVp+izG5uCv8mm7Zl3VkBYuf8UWu7
DXIhmJMEcvnZbGAztJXyLm30U086zt62RPvYR+jxXIWS8ffDldwiCzTRBAb1nACKuq8k0R+tVPXz
//7NCfMPSyUx+Ja7XQ6E2DI7ulOZKK/SUxQTkVs2J63V50se0XzE4Qp7ssFbAkALhm59XHQwaPNU
4s8mg+OXGO/gsreEkyA/Xq0oki1tjWOFakjXL4qCkjEhAhTytW7szTlVLwWqw57PXEonSSDRZyar
wVg8lastP7PuGYoZ6ItsVhhZ15W7Wo7gsN2JvhNtJByqcjsYZnPIOeU2tu5OvOPBt9O3V/eziRCM
XPb58/YHuoX3L8MzcJ2KGR182DzbmVjuMlAOdLck1/7+f8hdti4KrVgwao1xPy/Ie38Jr2ze9FNM
cXczy89akjzXdvL7EWMufsD1b6YsbJTUSfZ9CB48dJR8i/Fa+pG7tPd5+/Lf65sow6HsNB6fKvm5
IRMxsf1+dBOh3zTp4ZC/JjXk0phN4HeZwk1uC/EpY+X198uMgI+/CmMJdE1b/sBvAiXMFQVZJwfi
FDkt+XdteUJIGMy5fQJS9MPqcc0SlpRaFg67HdEBl9wEq2ygG8laEuAyW8OTFo/2udEL4x5VND2v
4oRBnUYIs7Xob+NK+6GcTFzaRjtgdZLz5/r5PjOuLXRjjJou2emQNsQwkuRalGHAVlt/MRpq4NHI
Pspe0+4VM1+vYOACPLkp9/wy70U2ZKv2PTsvcpjYJq8fF6Gk0zQi3piDGM4dYzsyzObmaocrbNFN
jpBz4yBxZBXQvBgvSOCLXaKMD3VK4sekf6pYfT4Xc9L8MB6F39cpmQ1TIyBUFUUghwYqVgUlbTHV
gn5Vf5PW+NHeeMLqRNhF5sYL/HhlldKiFzd0vpLdmthstfSsDMjFy0wowa/Cv3Hd5bpQSSRLyr7G
YKunG3b+0iDQRY6dqBcjLaCW5lmyyYAFzatjpaCF0UBIkC4a19vOmeb3BQJfwBrV2rNXJCskTXdx
UQUtGeFMRZuKpSur7w1WY7QiC6WFUolwC2vfODI8Vcm0ieNgmaV4dXRqqgL0ipGYLotp5KlOkA5h
eiV5xXHQXCnrrJ+rMBQg0dMIhs7K6mZYc1IJEz/p2ejusrJan+BJuVaCJ11pUX+ylIs2KosqhtAl
q25V3Tcz8rApWiudaIz9oUaLRREsg9TGQ2EMdrkZ3cnx0Q5HdyKW8QXFSwu/b3E8Ni/hRko57rMq
/rrlBdu6Ne1oONAmrPGgAnDlaMfF3S0s9PapYjZ+IOgUHqFq+sZJSObpu+SVFFCcV3iZjrLJra3m
LsNzpYL8Jy6+f3b/I1rHza5GU/jrTsbzFRM1G2LGRnj8hpo+9bTJznbZuKyN+gqPNNJ7PVHT6+JU
ra/VyOliK2oftDkftmSvuP7vGWf8/8eoZviJVbXHmpAFt+MLLmN1sGxMV7Jt6vPvSz827nTSK9Zt
q0Q3VSRdCiv8S5/l3ORFA0lu9V1knVPuo7H9dztR7AyRs+3ylOGBhvhcqtXWhC/NWBthy6Ubh/44
kika3yLPNeLwhJbyii999xwOrwPOjPvflwIQ8j/2mex7Is5ibAL8Wwqav3Gibt9xjtw36z+kyaTI
GNHs/H4Oo9uG79LdVROgzaJ1m3s0W0ZgVzVz9IkCpgMm843+weeMnz8N9d2m4+/SkWAz0ZH9Yv69
mYesePkeDb1+zdy5DMY0z1k2sZS5CbeNSXzoSTPc3R7vPnY+hF605MpYdFJzxctihUl6UATnyO0J
Jc/zYWpl/lhQRF/tuoJm+9pGhnZlamO8oMbeIE1UDr+HPjmg8wNz9bEw0CZuxkq38C92qAwarbib
49jyGTmS054f5wSOuRl18+Fma+pKEi+ltVw5y7nZSLlWDp1FV4jTZjm4EfD5TibDE++7/c0A76w2
wKqqTeauvMVyFS3WL85ccaI/bq4tX0Yjn6Brts/oGwQ2USGC2+eTu1TK7ivFmBAouT4fqpllDUCT
5iDW1t41ydNzxrllB6ipOXMiIlRBcV8pW//7B5I4y+uNcWTGoO24tdDawGT6PQvp7vpH1fkwhCGe
AKjLwxDNOSXsczlMxpfDRIJUsHA6k5fJRJhCaH/zu97MTA2iXfRvk5fGWrxN1Wz5VBBJ2EgXg197
hdNpBvL2tLlTmCzHJviWMR++yTRwD/UMMAxBl/VQNjW4AVIM/lSxyyJ86B/GpDe81IR+ILlFzoRe
W68Y/7x06Ke332tBJFxjYZ6mzFpku2sKzBZTLO4TPSuvt0jydhi+zdjCkXb71EzHgaKq1+9dpC5B
a4IEHbCpa3Ypnm6xAGFroB+oS/vYDuyeJ+b9hB91jzceY++m5y7l+r59NNEDnlNmRWX9vJjaGfpi
8meO0fD3iLzvjHzQCHEbGOSvf5At6U4aEHvJL6l37WIW+4S8oNf1b97+g9vfLEkuvsQdZLdpSh4H
W7ncjKdKaxKRVrDMVGrXeGvQ6GwGfBcKrrtNR09L/naSmXd6j/QySYjHAHFsEvGRoLelZtsvsX7p
V0+VkdHn2Mmqb5yb4YLfXfjN7FqvZU4/oeXnirPjEc9l8yjz5Xw7EO0mtw9kqRQbh3FAUPd873GD
fJAdWnjH+a48QWjYCyln+tFm3FtqDXV0tY64CqeYaJroQiq7N9Zx+Vx37OfzvmhINO/K53xu+6Dk
jbuFYVg8l7wCp4QVQGo6nywYxRMTTvEkyeGplmx6GNaPyJRCSMNM1FzcFqV1X73PxCxNCcTJrM34
Xsc6iMex/tBU9aOs83wDcWi8U6CI3JxFtRm+6EOjvk69MIKFQzoU4Vdcy/+iJm/xkxXoAQJkmi3K
Inkv1uxfvazkm2vaX7eQ2/q1NMXwTxjls86u+62gr9+ohjteSGGzTkItjEBDSPwf+/e3eJtj6xop
anLXMCtd5ejLc0gIp9fb4fCHcPnd0sZ4zuYcEpEeN9+2o2/Bd7Nnz8w3rG7mdunkQhoKx8gwWQRt
WIp6YcdSsd+HfEDIcx8YiAS2N8+wuLHJlFphvs3sC6VDdHSZYOATMUffNbPlvciJMSaImgW6m4JK
s6QGrIxrBGZ30WbN7we3z5QZA8Xfn0O3aQ5+cxSjIQ2iKkw3/0Meq0LRjngFR9JnoumEV/Z/WJLF
SWd0gL0Lw/FWfUBOoSJNubfYdb7rMyDIJZb5pZEyPzP4+whT63P6f9u3Ddd0b5Sxig6ApvN/f4Ar
MWvZcwOG/K4xEqMaWU/ncTIzupcoDqYWusktRMLIa5Tm1ZLeRa1lbizaqre6i9+yNSOswTslJjT3
0BAEs+Ua+mlYuQezKfLX3tV2N5rU7fO26xxywOYBWx7xRIYSW72I8dutyrzVlpYJz5ad7pJUXzOn
pW/qYXLNSoyTGsDwXUXSrj/3qwJvEX20MyRkLDrKZ9dmkz2qlXpwc3N4cDvrX29YVPEWtgIUTOV4
IqA35n+qiKOzhOzu1g8daeJVmG+Ac2ZaTA5vpPj/o+7MmtvGsi39VyryuZAXB8MB0HGrHjhTpObB
kl4QsiRjxsE8/fr+QDlv2q5MuzuiXzoiQ0lKskiCBM4+e6/1LXP2Y3vwrn6Z4fifeFGbM9P1DM/Q
TbYMPzCKekyxfeK6+AzTLiN9qS2jo9Y4bw7wK7LGqHa0RFjkKYwaDIqKImv294RCHCu7BtSCPhZT
PZIRKsgC+DiGrdKLvt49LfyjmdPL4wIVL/XApdNowcY52eGYTIMh0Xw0JUNE2Z8T+jKv2LJjJ0a9
A9T7JU+RKKXYyalQNDirzGtXkQrGm2xAlkEAZIJQu9fvGB3e6SScfJ6kP7eQ1XCJqWLU3HjNfsu4
Vw6U39zD4YAv+0ljBkkgI9hQtCgM+go/+gCLetrcNToRNgyQ/CcMchsN2VVAVsgG0EDLyAIaDE68
kxqiumYBLs+ypPkSBEZ56euIqG0GvBVctWUilLM93e3GaDx2mXz+uIf689YMx4d20png9qHaWlPW
3VkZGd5jG1psDbgbx0LtKjsjo2S+a+iVv8TSTVxgj/VVSIKYmsB0sLAN6TzG8ne1npCYbNLszB30
Bafit8WajfPLp0k618IFfZauysZZkQVcqY9gltkkQeI+Ns4k5kZ7jhZwWSbOGRRfRpGcth9JJ0Ko
m16Q2DefNqeTCHIRszPTZaivGfuf47NO4aEqHQOV79/+9Zsrsc6giJZgFoVuWWS0fE9X42TRo9gx
+0OII1nlPhq00SV+fXNaqXSnq5F1ccV3eP/B6oGQxJGeWND6HK9jHpcI6H6WqWhCusktWkK6eLVK
b4NTP2++pYDnKJcme2WjgkfQj8Fr3tbljBeRhsY9mhL2JU1poMlrca/YeleBG3NJKZ9ibYXZF617
T37aWCe3RmlpO93zA1Y5MLTGTI8eYodZ7ChuMxN2YlDXWJ3vf36c7Blx/N1xMqA3mMDGXM5jnV36
98fJmbOKlV7Na4d5SEIaa9Syxv3plgvY/mJqnZgdlrDvmtJm4pFqEC6IEbxLm3BkChONKzHfLeMm
P4w9fAddtfJuUqFxmTbZ+emfOvEAH+XEafnorcF8j7c6ErKebdxj2Y50ngtwtvMXVqP+nLZhuu09
JAIFOx0UbHz2GHcfuE76yxNUMLMTtSgmWC9xX4krsgaQQ4fAB9MoqJi+h8bXBoLvlt2nHiHcCQvL
KKjGvBrVt6bKx19cEc0fOZqeYVs6olidhgfKth+jfPtwzoEARHJWhOZVHI6EP9nC+BRULYasko2k
mpxo6WRzXjKetd2p2Dh9MedE4j5l0mPOa2rltBcn+/UHNkUCS5FF29C8qeS+6i1m0UJqZIh2I+ed
daO0Ybqo6mjtlDOmPXTgO+GStIlocqfpKsfXsGWsqa2qeTP0591Tk6aeavULRBeJLD9+sgi81oVt
Cptxu+Dz9f0nq0NZkVRjghrChz5yMhPHmf/FttWsZkG4kOciWOde9ckp7fZIH9lbGLK0TqQVKzVt
rIiqxvilp7M4sr7tKfaXytIpNbrqllzZr9//8zf+vJWoL0g8ScedN7DKpM5WiX5s6LisE6vtr6v/
uWVN6NpO3wvsAgpHTMpN0RGw1/Tm12VNb9QTveViy4xUnLuOLDCFccum9p+j5WV6nZeR/2SkzaGp
C/89TuuzYvKyZzI0RgQ6OlxmszgQH3gARoJb/LSRrEyEhx8bpQCO2OLEWep8f2X3bfIpa9iN+bKD
f39a/ZTuiVWAzXEL89Ekx2xS1A+uca6MRN9kukbonX+jGQIlQzOvTQkwvAO0qU1f5MO6Run21I7J
urcVhmgkFUs89/XWohRbn6rFKbHqLfwjbdm0ntbscdSH66pKblsjovIYM3RiyfhJ64sBsZI7XRtR
+RhkXkHKctKuYa1qO4j42FA/+slTZu2yTIDvzNnN1IZ5nwZ4t+IgZR6haUyF6jNEzc6NMVn+tRrZ
6VPsfJIuLRNnKHPSjsnF/uA//VnJqkiZN8rAL9/78ooDAK84UF9vqVrwliUITKwZQBCHc4cZ3Xzd
G8ehwKhlVKL7Jic7GuyXpBqmQwqkbu1lOlJiVFwIw1pi+NxkvLAlBPiq5SVjXqCHEUXi2FBI41ox
lrGWieMYzcoLYZo2syAt3lke/ZxJS8u1P9MTJl49YsLBRocn87NwAGZiZIn5ad5Z0gvU+71XMNdM
ogEYLvuaszwRmHbmtYIJrlgHReEuxTwXqBFKrssmgmCRiSdc//rGMWJt0czIxanrpmuWsZXhtuAt
gagOflk8uYUoznWN0Vtfortn8/SS1uL+xEWRAzpbs2kN+lJa8RTpVreBOhqvtC4Zb3+4RVj4whSD
fuT4X52GCOgEQA8ZOfZDMziPLanh44ty1CYspok7VqvJhdSGloUsK62uxt3EcN00/ZsEyd89QRKU
VOw/dmXIwSRdUuTTUx624eEUe5nbLKOjpqndxDb5jFyMfTf29Xk0248cNOnsul4B4z3Y8C9v2hOG
MMccs2O0fuoHeUOe4Uug7RISThBE+bmAFXff2hkiRUIVvQoyoOGuTk9fyYZt6vzMS8qcjTF6TPlx
LhxPX5Dzfr0l+41KpEbA3vyqJlv256cvyoimrekU75Isx9VJczBODH4WOpja84+bDIhpskHPCB2w
O6HBaGmfOlc2qRIrNNQ1yiYuzaYyzo0kpGnR15fB/EXG11pJ8+LUxgozLHqB4unhDriKM3TuP68I
hPtDSUAtwCXbcUzdg0fEFvOHC3eNsTgqW81g8D4X9cxoUNO09KkXqRc2F1aAvZ55h1pnDenkVs9E
spmLXDMnQi/JOC5dkGOIaSNSA0uPtJ6mTI4OalXEQ19r+XZoxwtaYv1eulDgDadW1w2OryXMaR3b
1tDSLAvqywZZ12VDWxu5YpGt89EAq0Hb6ZR8DFmFjKBpbadOcJ6r9upEnK58qDVu1tcHGwHgemwN
cpM7oN8T3LK9U4nq2o3mIE87mxZBqK6JoDBeVZD8eUPVeLprRTJLGHvxGSA2GjkdaMu4aIaNg7Ac
57uyH2SWOMsggIgxGpF8KIFQLLQRJQcmAKqkRthndPubjR2K7H703TfYE2w76hI3KG4lUB9OR78A
R6alqSNO2mjtzigifS61m5lY1MzsotN2pzTNl8pRatdk5bsYYmIaMsqjVehomDr75PABQTVmEur8
BdRTRAuz0bBd/vG9061GjJc1lS4ILodER5epxaniMjTP3/Yjna/cRbIqQZl+Kk334bQt9sNxaUaM
MAjnAA1p9QvTIMAnRjg7q5j02zSrnwrNIRAH7cMj1caq6ocIozpigL7GJ6mgAxMr18lD0Gf9+QxQ
Rfxe0OyaKIME2pVpftV1bXFVme9+9N5ry1hl+SQva799z9Tgv6fJvbC75q0N0YSUTfNEXJL10fs+
9Sn8uX2RW2hRKZ3ZkEBUW1TjkOyF7sY3qlLJDXsXwChVfHX6VmsTTlWe9qN+IV5S9CsPnWy/yFSk
X1K5JFvI+tK30fNE22NXhWSxfuRnzEAO4kAWFHLjng7nLifoF5AkG3C0FC5ykrDY20HNMprG7ur0
gvAMi61hKtoc88tFjluuf34CWzOr/buSXncdduV0ynXbFcKQ3xdebYH63ZR+eTbkw6dxDGS/6k3L
ghuebdIUGiTSAMnqaIC9mzW0c//zg0JX6i+Rc23Eg7PRk0FHx+1bFx9QyaDE/nOKvjilBZ1uMSux
15OFBrqXbKyZc+VPpR5fGH3ov0s73tUtVOhe7wHFBDGqL4YmXki3IPGG59O9sH3+GEXYYb5zvCr8
aK8ItXF6hBenA/Nfr8P/Ct7V1cchqP/939x/VcVYofpsfrj77zuV8d9/z//mf37n+3/x7/PotWIr
96X56W9t39XFS/Ze//hL3/1lHv3rs1u9NC/f3VnnpDOM1+17Nd68123anJ4Fr2P+zf/TH/7j/fRX
7sbi/V+/vao2b+a/RjGc//b1R/NmWMy5N//17d//+sP5Bfzrt8NYBeNUNy//+Y/eX+qGzbT+u8FW
mu2haRgMzSUfuP59/on0fjckiHTbND2CCa1595irqgn/9Ztl8iPpsv22HELHHI/tQa3a+Uem97tw
PBsTFxtzGkFS/vbHk/vuTfzzTf1H3hLDhYS6nl+N/J6UTUlLsI2LRe+HPX6r2qGOAcjtiO+x1zoy
5UM6DnTThIRjitezyO4GXNLwx4PijrgMolmb1N83xCRfupPbvEye1d9Z4yySzcw5xKx0vFUsuuxY
lpHjLVqkgmd+P7vKFM2dnYJu/kUgGLlJHZu10QD7wt6/IojDm1L5Bma5QGiclTFBKXGHNm2UgrSj
tB2hSvYBEY5hP01HymQkqkHAqkqDKYvu3Bbim02U1yytRzcd6inN4DjYqEyPn0dRuBvErM2bLy21
78IsuwY9IzS0tAWO5MBy73NwcOirtBydn1BdvHBKjH7CzuNdmznjQzARCZw5QXPZmibLlqE871E1
KCD9UtnUjV41FtSNXpRutanDdR/axbMk+yLZ5JXw9E2q6i47FF5BRHuW5QZsAWGFj8rV7M9V22FF
SCkbkHFj+F0VjIOmRYNNz7uwdKLYR5eiVWvwWy9bdA0VAVJBOi2mTBjPETa/t5lwfgWGYxiXLXi4
V31Kiw3leL4v8ozJYqTa7IWIYPzZqTsOwDRROCMjFaMitS4Sk7NO4068yHhAcuxieID+nGfhoraa
9na0rPGG5du45TOZrcZwyMpZ3emZWM+bNFtWfsgOxK1yb8FOqCJmOcrsdlfYIf3GPm/20rTjM5yy
5WvUiP7KIWor34JN9C8bqWqqkkrHzu+ZzufeA8WwwSCLZMyaiFlbkRs3BTO5jQGyVifdgxNkzGLm
BsuLhTOoWxlWWO5SeJjROnXNulyGWIhecSjaHA7btV6DOIQaAoUISmjGpgV0JDHkKbEyIoJu1rFK
LTLLq++igWx51qQGy6ToCzisvmm9YXJW8IMq+vEgv8kunGnouQWonNoSj7EwypR4JEYSCpsiIOeF
aUkLLWVpT7u07uI7p/bhzLRkNrm1Yw2bbupoK3fSH+ePK2pmJ82pzWHzDVQHzQhjISuiRCL1rmzy
8/K0JpusQR60aGN22JvRcqh8ld6H+lnl936/cpmDUJNlMU9VYsae+2s6IllVhgfNQzxzAzuYMLbe
7nmDSqOxbxCGWBb9nKLaxF5rP+eZZ15NiEMujSBE2aYzLzb2Q1WM4JsAVttrfyw8IjXYCvh9A/Av
1X39LBFadxNYllzlWJbyTVI2Lf04LiFbfQqjg0iV+1wYkXpyrSQIFmVnINIB3u/fDJle33AKYvsr
wlocpZYGn2Xj4IlwAvAV27bCO7/AWdd2jGkm+6ni41UixlABRrYx2Pt9r9UIRrDYLeJRpLukJvYO
sX7wiqhjuLIsPSfXXqVwoVIoh1pDu6aPImAcTm8iRBnM6SzIhujQRGn9ydH6/tzU0JXieOuhbPRG
bD6FUVSd9YbrwrGv6AdXOk51Rj+zq6mrwR5wlfKmTeXp+X1jeErbghqYgef6hMrXcGNBanTZI/WK
fCwTeLCIHnGjrK3IWmdQvwbfGJerNBAeuM4g0KZVFkVkFFqDfmtJaT50HrgNSC/9E33m6k1mHWry
vIvNFkttpO9SZvB75PL6YXJNfddJNLsk8Iyb+aF47FackwXjvQxKd+7jGOs0/LM4aFdcVFDzwIGq
HkSiFy9U9/FjjF01vxgh9R+MKQYFmibeRT82EfADzycqxqq4dBrVyDU396yw3fW+P90ru53n6GbM
2VMKC/V9ZiNBa0uneEtBphyheWN7chz6ymmsaWcOV9uV9BSC+Ep3gKbJ3r4SBCSs2FlJQo0dE3OK
lXoPBBYYGy5B4lC2LmAQLSkwNInKMD8huMDGNzZZYS/xfxb7IZbBlxGJXrRgOjlfDvpEHOuAOEwx
5uNVX3spTgoc94e0qt2LqC/FNTBuppl5PaL+HosANgwz4pdJMuQHmYEmA2qJa1n7hksrqmtnCJ0N
EJtq1yg+nLC4WnNcVpOOBaQ13DBfNcxmkWv7UQKtoVfnnck1GBtt078IUQY6BMNm3JhpMawEH9In
zS7KK8/NAEQ1TaJvB6aiCJcSu/rCps1zYGARs72PYzsGsFRI892TtK82IeoCc8GJhdzVCuruxmw7
M7izXHSPHEA+yrPlUiJ7GUKL9ZZleDPgMbJwVIYw4bxkMgF0VHR2y3xg7bODwWfiCxQRMn4km+U0
ecW4aVEUNlxfTCNaYTQHywHIrG4XtZtBj4uwFWobTwIxjCrcS0t7bsL6Lft0rLMGH9OhJIJtaxlq
tLYe+Np1KW0u2EC2eJn4GRiaoOCqzvXY6aMz2qO4iZDgJ3TPuFTDpskrPjVMOgGvVrXVsqnEbLpM
SAWTKzlUlVxAXynlqplczI2NoRWwNOiJcHkuWkDHQVG+TGXB8u25TnNwdZmjwLH6PiA+z9D8FW6l
7ArTOXAFz2jcLROQYSt8IcxFTbO2euITFXwqRtfLHoowrz7TH4IKNjnB8OYr1e+Khk/R0m6NISYI
plVrnbXskLKabEShguq8rmtvNRYl3Ick07Mt3BdzWwLdY9aqITOHNZNaB1dhS49jH8qSXl+XFbri
Is2idctO+LJuNEz7YZ11lwSv9DvY6M69k3TBsUfae6iKMi/XOixjnkEy4oUOxcGMaf7qE/J8ozIB
ILhNe26UTX9uqa4CfNnQ2h6cPl+5ColNx2iwFyanTeSDT89dWutTfRNWdrtxBiGecp9IJX0sk5s+
9sx70Q4kg48FvJtYsspCZKB4mMKzKqO5tYj7APaB4Aq0iouMaLGMyeGiikSAAF4jYHNR1kSkkTdl
m9RQU6cefQC6TwIxw7iN2r5KViD3xoOYhHCKRZgMgK0pSNPHlr332VSYIYpOT4TvZd8l9xTCxsJu
03gvIns2LpX1RZNW8J24RKN6a2nY6cuhh/qG3zwz3nVPVy892ZUxNJq8jBlqUwCBpcuifZcE3pfC
c/0jwzvvokRssMYb37+wT2zH3ai30zt0JePoMzjAYNOjYcfFIkF3jLIcr2XSElnm5GZwXacDmOi8
Tc1dHzmOsR6UDc2GvryFf4HTjxVbEl2BqpRsmZ3r1yAJkinkb8lRWiPv0Gg2T4Ytzei61iULsZIx
4sIiROCYVzV5NEXBPArxW5s+lQVS1mVl4oq/79j73FY1Sn/4cW1Qznr9EgiPDml1awTOdJazG4Ci
k+nlShtZ2FflRJtqdvW2b2XmM89DxJxcMDwQBE8PTbMOvDp7TQBc3ng0hm0AUQguV5FN6AWGWlkd
exPwQxbLHKKeGZvQJjtnbogROgHiMCpvnczrARhOoyPWZpsMl51dy3vkRfBK6AsOtAg9hD5LAg4x
ALVaClMu762o3ngdZsPRbqaLJhvsbVVSQKymliYJtZNhrGPeUm8RSaXd2qWSLw1xPGxCWtu/QrIo
1TnoRe9W9VNB/9uZXoWjl88l8OkLv1fFM2T11MQAkSVwPsxuyBaaNfAZY2V1Dxig5WeWQ4FKdRiL
pzhjC8+ntsItGttuBnjO0+8de5qtisbk3BAxAo1hCozwTqQmvua8SspHcsjrapfETOoWruva1Z4d
iSPPohD77iZ2fYtL41BP5qKTzKgBOUBFMpmrcInATUGwqBsW5jJKg7hcl1qlbtgAEQBSxoTcp5DK
Y7y2GGRDGQa7MCztl8hVQceeRiXPDms4F3eUMc7OtbPpi6HS5pLAtvRVF2mWLfosGgpKZztWW42c
FUAHWYxWyp58J8PpK+irBZp4D4gkRm5sFQdDC9KjY+RNs+iqKiZHfJzs1WiVzkNMF++u5vq8J92q
eAsoqNyZtSH7g+VGFFoukUkrP8QjqKoYdUlVaUusBMMRPU915kSZfBsG0qu0OtNXvjTN/diZ/r2G
/4vNlF1n26CYP9toEzxgSVjw0aF7Xb/EUqJ/CWnUtkQ2GTYxjUW2QwCC2KFPcdwAkK42RtdYOCaS
CQGwBk/VtmoKxiCenkczM0l8ies1qBUNZWdn4L8vuSSgMsqwsDtplW/TlMq5wLueLU2/Hu7aAcke
9qd4OwlC6kXL014RWTu9+VmK4C8qLH3nW+xphVEZW9suu0coafCguoZgPNc8MwzcRQZpe8x9R9H0
t3Y/+mc2aLGnCfdyPYGzmnS2BSWaNSwF9wwQnXu/6cST4ZOGXnAp2Eny22fsCyPmJsE2bDLRWdgj
/kiXrM29YY3a2uh68YD6MrwUbol0zqrj27icA7NAwGLLDhrsa410nmAYCIdErxD0W4i/plMsIYtU
KyDtxAFDDQ9nXoLAqZZo3J3oncNZv0iDEJnlSN7qE1zc6VEOqnjoyUxizazLqFkx1/NZHktOII0q
HTecc5FPMaPMSrRPBZrVt0GfSAZJW8QuUBlcTNg65yikDEzhhN4FyS7k9NqFliyvrNFtjqVji12n
sHWsO3gJ68Bn5+eXjr7NW+YAIYldj4ygWlyfLV4STLXLsDIJWmwiNaws15dvEyLy5VBZ7bUWurFa
R1YWv1KAZp8LJLGfks596RyWYtEF2KpSNBxUKhnt3JkcVm199mPGQoZc6AsR8Wso+1/rCNV50QG0
gqMigJbWDWFjuJyLeKrOY9lLyrSoZ+cLLwAMd5JsxrjMkecmTBAsFso9u1ePC6MI71OyQR9ptLDx
tmeqLTnGbAM0rZxWWgzdY+26bXxGKJ65hE+Ca6x0cypyBft1Tfyohk/SLV7Y4kH8HAaruAQYHbxZ
oQ+fxyYELwGRgVnYIhBB1ZjKahrUhHdlgX7pRvRA0zzwdiQOG1vcVizgFuhr0rGF32fo1wdwLa5J
OZYUYREws0BbwGi+ey4iCS4oI232i98V4sZ3YS4wOxg+TUVoVPyZXBwhm/mL0YYGayVldmsDtCS6
3or3ASspouYJKXsdFWsX3a6Gn3NAoJvk1c50OnPTjX54mLfncNOnND+zzajeopMM8YoG6VvAlWbD
oFltMaOl3cprBoYRZZJeOWbg31a5ETz1iiCB1tTGfeU2Q7Ic6mTYpqNpr0xaU0ta6lG01TrWHATD
efTceC4h1BCKsW5ZKVB8zP5TYy29HEMUIsDgcbI4jToaro8W8XkZu+rcurHliNfacLQ7i2zRi8Q1
Q5TK8NOYnJHMAOw1cS68ses/c32aLmGTErijKac5knQqXprJKbZ+gdO2NMtup+qkAXlhV8MyCiYq
ncCDLqIz50C0lD4nXTUdW7vUH8CRQiRp9OhaTk5Pmwh3R98Z9tHFH45/oYH1anEUai8hNxjlJGNP
oJGvBNeaa+gg5bn0RdUuA5mCDZB9nl8Urka57kBnsLuxnkUt2pmeoLQUNB+PZLPWN0GmA5WIRHtl
YZq49uERXiSBFK9mFnTsIHtcKopczGybejncCmJ89SufmPZ3WUQhU8sOiLGn29epM9aocPMarLDS
I2Dp7KbZfMdFTlWfTdjJfcogYxqNC80ooldj0MxkSVvCf0kGb2jOzQY96qIslQBiOTV0P4mhklOl
NvaQ+suJXdydVqMjLqww3iPUNx9NIefcKlE6i0rSsaKhB+TeLgmry2K4NGmrIcCw1LNnFN1RqzKP
lYFmlL5sMh3jj4sGKKIcRPQZTlxPg3oT5yAEPVSaywCqN8bqOMGT1DEFEna9qeIk3o8WzQGJY/qO
3vK4SvTWwLlcUNHSDBqOree1Z5GGJsE1W2eFgCh8DButftHSXEE7CKE5wIzJXyjF7KdR5CClENVH
a9tw609G08jPTtdpNGdgOYxnkE3JUOqnjNmKxPaIhA/a5lkdRHCmFVDKF3swMgRzdDeO8JUEr8aD
/QKNZdqbaZJctYV0tqXMajK+9fzGdET1FBBd8mA0SXkfDUbypicdPCQ6YfFZUdj9smqi6YzOsdwL
yzO2UxqoNSCu8NmIMb8iZ/Efk0oqB4d0ae0K0+94Aspnk6PF/sYj6oxLG5sM4oBjeWQD4t9qAtTL
wjcUbwydxQlmXzR5G6hgw2YKtPBYNgZTtzAPdEw/er6jBRy+M8R0L4RZhSayxo7SKM69EPVg2KDq
Jp6PgILS3AWO0s8pK7ojaFTvuTAz8Wq0FiAttjLd2nAkPG7N8cOdjcID2HplyIe53LwqcGBABHX0
fTISpZV1gr6M51aPJk7i80hp3k02GuW+IQicv2C3V6hY8gvC7omZYd6MZkz0a1YhMhJt84y6HThx
KXskI1Y0z1pxM+hp7R/9uqBxBiZ/HepuvbYDN6xWdPIbAoEAi3W6HV2AYSTFMYvwRKcjREAwH48p
9pXXfKBOCvUiXVdyIj8+N7t9mrhkDORD7J0zv6Mp2enDkYPbHLRMIs0ZOs/4PLmQaeREkK1RR/Z5
yRnWLWNzqi8KpvI3AxeMG4hK+Lom260uyrEnj8zs6s95DIQuTVTzgrcuOlrI0Lai6P3zasrd9zQl
Ak+zAn+pQzIAJ4a0UHBBBTqod29T1Fp7pZzkyYiJAnZw4dzFxtBduxnp7P4YDasoDulNF24A1dVM
+wfdDCHj5r2DfseEjJ9uo4q+wyLIRf8EETuvFg4zEdzGoBboEeTrruqyx8HR3PfCqry7NkfiP4x9
ftv6VXbwJmgHi7Zry7UlU2OZK0CHK7/0O65LNk6eeFIzm8diXjgOkNGgLnUL2ym7MzOy863ldNTX
8KzVfszKCJ9UY2q0bIizdKYcXjFgYA8qcaLdCJjeYKl0skB0vcwOTaa5l+wi6+3gRtqRXTRvk+dY
DjmGGtEotl9hNBzG7pBSCynsZjEh0VNj34kAvAx+a+1xCJRBAwSb0UYiywJuKO193AHuZ7jqfLFM
zzpWMDQGYuizKV6hzzR3ldXXj3Qk8uuaHuQSkUp4BS7H+wwwTF9WgYwzOj15o+/iQpdqOQ1xvqun
qc0WRjtUz50t9b3KbEKx6jp8mKX+2y5HAu8jlt1ZA0EtJtZq+Cd0KiA7tH5zhkTYOItNg6o1t+03
FAQuOvAsAPSKlPCGhxteKcjUdoSVvlVIgh40OVr7rGIA9c8Y9Vxs2wOESNqrS8uTxGq51UT3MeyG
Q9zoYiN5Jz8pqrcXhsPlxjCt4c4z62A7+ba4j3xd75aRa+BoHlgwdU3XNxToNYyb9IlwBjTOHabR
ox2WIynWhiUfY0WIzdGOo/7CxrZLGGCprv5pVxqSJ9REOyDxxfNYefaBlXS4zmgtsfUlmJRBt3XW
iVR7htZQEU6tZ4euLSa2doOrnvMSs8YisEqyFGwoZHRGMD3GsXmDYR6mkGx7tidaF+afTM2iqPQQ
7CuIg5kinM/nWobNwqMYxBE0PkaYD9YQa9odRC7vteszQEydHEGqdk34FjX+Q657PfYsHANryrXo
i1/bOjQpiyxLthn2pxTNFqS4GFA3q9G+MIYMhrtOnfNPdr513ZqYe+tR9Ss9jdprho3l0mloBC2Z
+SSfjcGob+oOuQ+DDc/iMVSFfbRjSNjDaJsJY2m0VNQB3ofI8v/1RPv/q1k1aqS/n1VfzMPlfxxU
9f7y/YSbf/UxrGbY/bv0HEd6QiIBp2T9Y1gtDIu5MwMOD1EzQ2nGzt8Mq3W+Z3jg21BNSIM02T+G
1c7vXDlQryLmlbrD1/+bYfX3qbV/TKrt+UkVry83UR7ME20+RfiyekwAN9oY91grXWvbY/e7+OZY
fB2NfzsKn//Kn8KPP//6D1m4juTkrv1Su1bzFMx0j+7QbUkpBaSXTpufP8b8t/7qMeZX9s0rqEXr
6ga17k2iF/eOHBkgY5Omjo0+//wB/u4Q/WAlMZuiKTOj869r1dEu9COxywPV/Uoc8zdPf9bMfPP0
WalJOvB5+q4RdXSrxvPIZ9v886f+d8dmFtR988c9e7Jom6fBjYVgZt32mnphAWfpdQfzF7Hg34uq
/3yLZyPONw/R8wjaRHWJkDZst4nds0RBeB0j28N70V3T5frFi/nrR2LI+v0juYWXoM13/WvsJ5Ch
i11CKnvois+eAWVdAzLx84P21x9ay5tFHd+8IlgB8TQSynXtQCtcFBJ9fGxVyzYbAZqTYPHzR/nr
t8aaVSjfPkqjhmHKpeVeB04xQWMP8BTaUXOJ58t4+PlD/N0Lmb//zQthWm8OCAjc67htL/RCX6Yp
MF70xykdsl8crL8+OSxvfnnfPAZB2Hme29K51gP5rKVdulSV/ennz1/MZ9h/ntqW98OpnbhVgWS4
7a7rUqyNMlr3aABcf280D+50n4KzS8p4nQD6cxiKSecGdtsvPmzzBfYvH3t+Tt+8MPawtTXJurtu
cRhNoJ20jInMuYTrZpufB6CAgwb2x9h37iOSsEUuTVQm5ZmvHzOIg1//V6I74HcyQVYFHbCBjCdN
fTFBJ//iEP3d8f/h8qG7lQ+IsOuuTY1USvNzGT1bAzgdczgweRb9iCAGsmXlrqLAPEO+Cr+42/ck
gvz8CRjfG+7+OP8t74dLTOplMZnZY3atZyNEIICTHC9aLVshOTTTklffu49+cQ3iCrwyUU7AF6pq
id174QCmwoKBKmpPSy7s61+8ec786v/qg/PDRYmY+iRqtSK6Drv+LbTz837QH93Z524i7IQ4vewr
RaN69DZ90EBMa6Ed9kN35bOndgzyBgKrXesYM2EBvxZSXhqjdo4h4XGoAwaC2jODuM0oBngGBHSF
48H935yd2XKcSpRFv4gIICGBV2oulSQ0WLL8QsjDZZ5nvr4X7hd1tUoV4Sdf68oMSQ4nT+6ztqaw
iWP/NIbNQfW7p9GJ/3AMiZiS88bIJEtlw81zOyrcIt/f13Z8DOf5TrbjE4EBGw9/13UWvmsc4Eyc
EiCTuGv6bodI8qbtwiMT+E2UkyLq8E8Oup3Qqz1MTexv04cIJ1K3UmysV6N1rpNtTkfoDstZdgs6
Tk/Ho9kztZCJhSjm74WWP6ZomLBgd1wcT1+mSl6Z1rQL/eG8uEYb2M6bZCW8eJYPmLSCkKgm8psh
TgNtUJD+S/Xsluk1X01T32+DHlL3133xwliwzyfucTYtEyK6N9XltkYPkFfZ7utLX5gN/pYUfZgN
4kEnP5zppWcM2fdOmq9Kmx0gvL99ffkLM7V9NlMbRZbYshSVV1V66aZmeZhIQeoFJ4Fgxb6+x6VX
OJupe05K4tIyq0VaDJWhshTxUDepcR9DgM2ufIJLNzmbsQX2VUiYp8ab2hSOU3kzqco9APF//Axn
k7JVN5rTVDCGFdDA7pzCytPAgAXTtSrNS89/Np0q5mhDTQoaj+OQYUWFGxSGBr1I0sLg+7fvcDZh
jqbtlJXUaq9VJm9WlNEVNScrCKiufINLw+Bs8uscaea4nNceqUzc+3I13nLMf+0TXLi6dRaF4fEX
NzbVqJ4xR0+SZLqUwZ+vW2YJfT6Zta2z8Zs5IUCTsKs9J/b/8yEhkGmaPT/ElTg0fw+2emVXcukV
lvt/GMwWHKzlwL3yUh/uB+POR0Pbv379EpcufjaUY1QOheG0lUdK/FeL2tidivnKNKEtfeSzFlq6
7YcnTxGFIf+KWq9Vt23frjMszdr+4Pe3ediuFd3/GSRgsxFWuZh5/fy3N1re9MNNRT5REG9zU93x
oQrppITxFVj/28XPRnQgkMdCa2S5qLTx0MUhosDekFeGwtIpP2uvs+GcoT01qQRvPadDnWWSMezT
5KlKKBhQ5auqYDmc2dNdljfm/b+9z9nobqScZjWhsYhK72aN2lCDMpavr31hlbDOBrZTWAGHdW3t
NXCKuhxLqNr6XXfapjCMK7u5S+HcedV1q3NYCdOnJBKq4++JrVS/cnXK9kXX+Is/5MT5ZKXf2ZRE
+OS50EkmpvYIQDgFhTYVTMXwilUUSa+S4hgyVrGGH/dI5DVQvabNqf6AxEJe6T0XWuSv/v5D12yT
zBpHRW29oRi2pVLd+GK+j8r8tmNwfN3oy+TzSReSZ5OFj2VRjTEfvZ+wj9IszeL8Sdl3wnqhLHED
KnZ8l1HUHr++3TKoPrvd2fSBBiVzcqVqvTFVXY0kHgFbGF7pQJcufjZ9WLrh5zWSCS+1cHlvkoYS
KRs45tePvlzls0df7vrhY2iCI3LKCVrPtEMcWjBrp804nmPbHm2/vsWlFzibLbrYBI4kk9pD54IB
MWaQuLLp6frrq196gbPZwscAjHJBu/GslvJ4TeTfMx81TWrpp69vcKm7nk0O4G8mlMc1Cw9nH0fO
LpyfpIfVvW2HyW1jNOXj1/e59CJnEwVm89APZV171Sye07HetXXrAZJ6+KfLm2chQKGQDqmztvVE
Qn5HCeGPoABTm/73letfaCfzLBAY/FF0PqWQXlyM3UFDNOPGIodmV2rAOo1cvPVBDWSzqkKgJkG+
afUExViPw4AmwmqlwIZfmaZEEWc46Q3aneyGRCq1dLCAT1lk+9sBs2l2SNBfFDzmsEJE11go1bQb
GjyZMbJ0dmloPle9n1E2PqDcgxS7ibsaEQ0+z+whm2btjAN1pZZZb4MsowC59FmPQwPtU6maJ5RC
nHRjH4hGyE9uhTZZmzr0w61TxA4E6OShKtR4KbkLtn4yTMe+bbtvtVDiA5ipfKm8DTZlT5miXlqa
SxYSduvXLXypgc96ejOg95vGovK6YjGnUfFOjLKfKCc3y77m63tciOb+8j0+TAcyLG2jT/rSqzn3
OzgZXmy5KYCCL9jHMqiTVVAZ4srQvfRCZz3egd7Z1ik+tbYh7mbo4KRj7uqpuMF0+UqbXRhUxlmv
j0oq1XRUWZ5R+s6x7TjowrzPuqlbYryvm+zCLc7RMH0dGgjpZellttPsWhIGCI8qLOc6HMr+7RZL
A374KnqXpom01dKLtOYuNGwWGTt9Hm3z29fXv/Qhllf7cP221Rq7GfB9slnrV6GDobRV4V9eR364
kzjWXAlULjXVskJ8uM+IxLtULa3xmrK6dygGbcb4dpL+lc576fJnC81ICb89VUPlmbXp/whHJfFi
2MKbII2usaoutJRxNslhpphY6tRKT49U5wQZ+t2ae+YZiyIwZTaGf1tzjLP4pVM6a6qnBaBe6YcJ
4EXhN5vRmL7Fzr/e4qxPzZasor7kFpml7Ma5fuzi+lZJ/dscf8Gvu9WF7/EXqvThcyfT0AWSkzMv
xqgANVyMrvDKiFh6zCdhi3HWk6iWUybTSKQXzT0H1vGfQDjevz31WS/Sx1FWNWpyDHFjezUo+W7q
EDXEA4K/r+9wYZL9W3H9oV1qR5l9SiZMT0kRtOeF4g2a+gz+YKs4yX7Covzr+1yIgo2zyIVajb4y
AbF7VqBsisAGJj3/8UPt6EDDcHMMJ6B+/NtcbpzN5fWIjKhrSr51UrZ4VVoTwOo62hdpZK+7RsT/
1qfE2YSuCpuVqRcmUWoHvz0ff/pqrZ2GSa93X7fahV4rzoa44iD0w5TP9IaSmh2luc1zPBx158/X
l7/Qc/8inz58/CDiUct6Mr1mQnoQQMbajKZWXfkMlx7+fFRTOkEda2d6aP9PaWWeiqp9sgv1Sttc
ShSL5b4fnj4JMQ0QkSRNhdKMYs5tYKC8Hrbgg1Z5Y++q9lYhk11iuPR1c+lLZ/1kpIuzkS5NC7tD
05beGJ9y+S0oyrVqI7gdEXI+k2ZaN+Vtjjze9u/G7I8ufqbiVTXmGyEPhDDu8rfqiDv8FvP0K4+0
9OnPHulshjBC3C2SOLM8G3mwHEccMf6bnWcjMFzYInvVP3E2YnT3VhUfkv4Odc6q8KkzMxooJBxB
UUFeLWcnlcyvtJJ2YV0S+v/9LgPCv1liZ4hBBLmY8FmB2xogBwqzQ47mCK04RYPgS2u38t/IPuyE
ilAWj7QyOxr+eGVwLoPws4Y5m3Byo0XK7+eFJ/uHhU+piRmDdY7XlpIXXHj17rtZZtuvP8Pfd/vs
bmdTTkjFxqAiEPbanrqaGiH60RxzUK5NbXwvZ4Gpc2VOhzEqf4Z+/zw4NkW+0NQAwEB0Kyp4XtR+
/IfF8GMWoBeEIATbSdX8lVRlsKmy+XnMqOg1SzwKkpgt94j90LrqsQmm8NjFlg7oCBh1XNbwTbZ9
dLojhjZuiTf0lRa9MFucw3NGdAwQ6urcU9TwP30Rajo2Nc1ft+CFTqOfzXRIW2UFai3z9CkEE2sK
QtgKRKFw6pUeDFeiskt3OYtlRr0MVXboqSfM6s7puj+y2svhRc72lY5wqY2WG3+Yk2ZgP6JSerCY
2QiOG+mxD3z36yZCl/Npl/570vzh4lEbzlU48/SdbrSHcJy1J4n062BhsbIqYQOySWoArfeKjQ/8
NNOGkBNOMTiHozEq0S4su9KNWekfZpIFN1NT6/g5gzvHNH6+wYGmol66M4g0igGM0yDG/dePfqlZ
ziZOaAh+izwz9Xzcnwp8tdhDrP/t0mcTYDTPuUjrIPGCAWZq3j6bbfr960svfe+TQf33O3xob8tG
izKkbeKlpe2KAW4P5VDCpA6oMk49HIwxefu3O51NVuowUuTWke+au/p3WFBYkk/4k9jyNsKrD2vA
7yFAu6/vdelbnE1VIk3z0BBD5BUNNV1aUGnrqMLn+eur/119P2k07SwoEiAfylkbI2L5bW9WazT+
7mA+5N1BttsMYBEkpWMQ/XEsbeeP5QEa6TqER9yGoBXki22EW5NDIUokXB/DhUJ7giq9msPnxKfe
uny12i2xPHbb+pPfgxrw493A37Ge/d9baIH1b/OddjYlDWT3YxyqUg8p+s+kEKsG2tyVZrrwEbSz
iSimieAlF4knM/1maCBvje2VKehSXPR3Xf7QbSOH4g0lyRNmUC9T7w282FTfq2LcXWYvhtrgy3us
wr7+3pde5CwIE7jDhQl2ocT1AJopYdiVo3HlKORCAKkt9/zwIhRVJ+FkSmwy5CEgJ4ZF1DWJ1qXH
Pps1UIKjKgel48XUcm0cWn8P5cS68gkuXX2ZwD88OMk6PMaULvFEUd3mWuQFavDr39r7bKbIiypL
strIcDxPSzhnvbOREzXlX1/9woz3t0t9ePAQgKkce50Zz86+kYnBXNcIXjox3lqxOCUy+VVSb/n1
vS40kno2UZQgMRRZdbFnhcVz1GN0HoUkYf/t4mdj158HW2AxmntjPUybPny3qe39t6+rno3dxFBR
92lV4kEUajb9wKKQOb6+//rJL3T6cz3tTFaK2qso84zKeM3i/KdhppsQQv+VlmEB+XxZU5c7f/jI
flAm1L3nkafqyq6yhhOTgSlfBh3jDfugUnkbZYdmPPC/1uPcbsL2VdKI+qSvpmCmalhdO5nyMEGJ
0eRJdAKHCoqSm98ieeYiaOldgX26zoVkS2WI7PYtFZB4TR764XVS2HkIjJqxvsHmTBLKikQFqlED
k/eY56FXbIV5KLpDr26Xqb2x2MSR5+Ync4cUbVAPrC2VCNlO/OileeNbxqnKjGPd3vI7Osg8S4c7
WaY43vmaaxj3bNJPLBy23/2MtEcLP3rWC2q0XbuQq2pxiu+4ISBwCOM8Ai7BT7hdo0M91Nl0Y9bv
MYA/69ECFAtjx52qYgvbBLj2drEpVjBkJhzgd2wgJjyCqWHhzu/SjhTU48j8qtZiV8YlDjkNdNit
xF9i4chVG0t7YdXr1fLop8a6i1SO5Cmkr6sjJ/Qws5cT+mUtpAzfzfr0vtC6GxIcrz4lhF1ym2iP
i7OmXvE3/LK0paRWl688QwCrxg4bdPxwJbTvNccTMjffCrwLCmPYZRWmnCqOSoEGYYJyrlNDDiNn
JwiYZBWo2macdWR/3X5pQuioK/aJnbrFJpU6IQpf1W0kfiwvqQ4Th+HNmkehomVVZcWyt7IT7MPA
HKmzuuaFvx4bl6aM5ecfem6IJ+7gWGbsgQ/Dkc83fwRkhr++trwwKs5WhCQLA2fM2YD0hvNC+nyi
2VOxLiZMqZIcl/Cvb3NhhlXPlga7qGWNeDomfS53osndkmh4xoWnajCa7KB0+NqVmeRSa50tFVUC
TSXvGmIM4BcHu0AmZ8ARufIil+apszASMwoHihH7a0SCT2FA3rmr9kmb3X7dTheku+JcrF1xLA9x
RURezngIx3Cl1cORARd2JuaB2yVmapKHQd0GUmwLoXpa+/L1rZd5/P9HsOJcvg0/A90TcaUH6l++
+U5TPpdGNjA9+dUzpWHOnd1N1/RuF9/zbDWpnVTR6lFGnm1G6s3gmOaDqtX2BlMNqs8KSe4yrlBq
UIE1uxJa3WGu43mTpY6EYqJhp1I49pUec+nNl7HxYXxZks1BDQXKU+OivKVgJL1Tgll9mhKDYlJg
gpsO/veVDvT5gBPnwm8bpxY5Y/jr4Y/+O2vql8audjWGoWoRXrnFpfc5my/SVswZDkzAUKGQuyXT
k0vVtblqhkb19IE9rq7pxZVU3BK3fNZtxFnjjRoY3JFq9Q4X6cJo7gZn3GiAgCidBjzX4pKQ+G7m
D9uvu+nnw1s45zOJBYDBTKfUS4biLc/L9wyv4a8v/fnYFueSbIELkmIbXeqVWnsDEIJ1vv9hy/ZK
N/t8DqSQ6f+21ARJsY0NPfZazbgNMmNZQA9tGtybFcnAWf/h5FN7Ldz5PNoR53LiIm5qAGRayunM
vpiPWXUIEfjyRznd6tTYg95Kq6t7rws97lxBrPn2Um5pRF6shNaTCXHjl4xz9T8lt7Nxk8d5aRDA
iIjKFh16d6OZi7M9oBDbB8cnEx1Xopp0aV/M234o+jWEzrZdNa0RXdmw/U3uf9JPz5XIdTPBFSmd
0OvG3E1MFvyAgsfEhvz7QOwzlaB0iMLqdwMc4xKameYhwH45XhL5CWwQcAkqyHevZEcZs7tP42TH
T9iptzLbJFaGa9JrWBubJb4ogogYCioNuLymJytVkiL9rXbf++7KSnGhs55Ln2VmqaUJUHo52cNA
E5aW1lzpPAZQ189HtX0WLNc4WcE2bWIvtLPqVgf3DYYLD3RcL/ZSKNaDIQd7r8vkLRFNt7Udp94k
kOA2GoYXO/jDj6DzgE+EDiwxzQZABrcCS7tIQZChFg72ZyZeYtWoZi+JDgGkVfrguYiL2MUwmUiw
0TJso2IMz6hS3obqZB8NDROHCS6XG5tJtWsLuEaQz38Vk5ncCKjoblWa7d4pmp/hQMxm62N+jAep
7+q6BldKWICpjzIfW20Wdz1+UVt9br43cQ4VHH3mEbmd8s1oxnSP2V6NnDykXn+meslKS7L2c1gT
UxTdTlGdeD1EDuccLcwPU8HZDvuxLYrhYKvqZb+acCsgVxMqN9KaujX+pxCjsLanjeL659Sr6WOh
GtktnIe4pA6iDx7UVI8fpeq/4hsEfSIDrxhnCnsgjZLeYcY9alTQZDRhivFSPTYbw8fN2pwHnL2V
FH8Civt9QxzarIg2hRAPZgjRTOnwRDZDo1urzWDtGyfIj8gUrWqVBIAL8kIcKSkIdklVvZPf/g13
PDroUYo2Mta156oY03t1aMXJ4Vj/mEBJO6hZ3JduLob+PsereDfgIbnn/OxplHazDiffvwuVetoa
nSKBpc/5TayUWBCkfvXCHgzfagcvpPc4bLXdXFr9NoIpuDPaDqNqO8g5oy7mTTJ12j1V0M5piEBo
IsridKlt13kQzJtyiF8Vu/ppYRTsWgm1WQ1O4U2WghjJb1WYACvgU2tozYfQ7vd6bz1R2LLrovjH
MMKcn6hbh7EFyGhMIX6J+IiXLKZ6lnQbHWPzRESvQd/DwmDlT6sbNRRk3pxiU/n5Wqb978ZKNqVV
r0aHfVPk77XM2tgRcIXpNs7NrdP6jz2SqKB37vypvdHGVlkl4fwb9ZexmwjaZn8biHeVgwrNMkfX
EFsh0u3EBBkY2YrIzufWNd7SI4Y2cXUHG2jfNNKtKUAQOQ7vQAJDfrNMCtDyqat2r6MvV/n41nbk
FFUm2r7ewClER/XWzdZOYSvtgpRbZ7qBNy5nY0WzJo56HPTqzqAXy0ruKzGgz8z8G8wOH3Wy4NLJ
+3WENeEh6Et8xifOz+A2dicfm7pVZGKiOep73trWKrBOIjwC8111xbsRp286Q70q5WamnWcUXWb+
rDbaOlRaojplJU3nve8jrC9xe5+KjekbS/v1Gl8ymvbLr9Ihd2kwr+qxW9MmDSFMkNwzM2FbUK1Z
rXclAelElbdRj66mJYcqfsu0khp7TkTN5pbU2dDX3pTq6ybVQRcAP+JfzxWev/PKgWWikGAbYQ+1
1lOr8TVE70bjtsR+rRn6lWxw4GA9C5/a5qdT6ytAvHiZPrfZa22HN2r2BypJS0FbuDLFttT/JBC6
1qTtgCjtetmcwKwc+nYyl8c3azTaMxx8YIH3fH1dhzY54amG8I5/rUOwAqI1b4LM33eK41p0qFHC
Io4q3R1pwLQ6qNQfYmzhmcsXk/qtTU09WF98rseSj5AccY0FUAxXEgyTOrcuIRyVY9aPvsOgMZ9A
sqb5utSMGz9OVjB7KTqN7NvQoLdwssV5Lr6wab2Ncgg8Mr234LhsQzobxOH9ZA/rqItuRx/7klrb
xwnyt45JNDC2cVSv0yL9r02SI89Zasltjf/bWDP6sUQP9EMoU3/nL92Qly6aG0cf1qJqH/hGSeEf
2dXqKwbsqDvLjyylueMPPzb3al+Wjz5wJTjlJ00tl/6WkriPDNxbhqZbPphtBMPawqi5Dfz/Fu7e
oFEbKjClbamBsGBH1DdDxLRAZws6xk+kHMLM35T9y5z2vmuP5Tptyz2fbolSAoedhzq94fS102Do
4by5ipL7MDosfWYYh4ZkACTQcLb+SDx2dAxuwMWuRABwWVeWHjDUxkPZPgyzZ+Ulk/hwLEdm7+mg
y2graLHAir8phBEqTi6T/xRhWuug3w8hRy8jm77VzJgpUQLW57+CqjsMEYAfskiceLngXV2nCdf5
qLmgRdxlrJXj25iZN6M6fMtZSlqBSDlU35cOX83fenN88h3SUsywqfqbyxvza6J/o+RrXeDCQHBz
R/NX9JdluC2PstwkqQiOlMVogKVc2SdspkfLRJpm7pvsVdjWd9yJV3xiDIJ/Gpa/7rL+EFMVKJPf
UjVcwJku0Lql3fOegsUyfuzS51DOD0iEoWPrhwJK3PKJbEByipjfdS064dskV8M040AQOg+CqSB2
1E1kA9o0Ez1yw3TcdzJ+UnySahxKRaKdNkaYf88HBZfm+B7m332txVuUNy8c9ZD6t8dVrCccTk6i
WmtGezSm/tDmho0ArlEeq5EumidYFiQDM4s5r3tfqrda36+UyQcpQ7HxxtaAvSZh/5IDnwXW7Rhu
lZgdDDImWvC56bMZkBEK6X/67OyVLJDrKOr0LWYzu0HrbwDKr+3evtGN7qlWx1c8xx9noaDUrfGV
VtlmMnyTIPSGYWSsYyw5GN9ISL2lzvQNR8Njys+7qcfBHA7nqZT2rymb7nD622a59kad5HPEUobU
AeSZUU6EWunGHMEVo9Kw7oCwUocPtYsKzfLRLJsX1s38mYzrvova7Tg4pxgY5CEfWH1gmMXbRKj4
UvrOvCNuCn4ZQjN2I1X9IIlKrcLJKc02lWOhLZMd/JKobgDsT/oW0jOcTkH4wjmidG2zZJESdYlf
U+Pjee6Y/Q4pervR2llfYTJrraibMI/lYOUwMcEPb6kFMo6DBRu/7um2XYHtVqVB0P1uVmLl6CFg
6SFcZyPEIcj+85NG3g1YWJgfc5Cqb40aiVsNDU7mahPu8sgzTFQYg5Y/BXUW7NTBbjhHa63sRYOK
fTIVA/vOqDfQhIAggluTCpRaRvhqpWH0faBi4mgWnCYnWTv6qzInx4t0NrsLQyfx972Wy6W9xwQM
DhRpV4WYc1BFZt6nPpjWjWIov/K8g6cKuylxMwpXv7WI3PQt7G/5RL8e946W4ddYVJGGG2pBYTJG
v2T8KnBST5Mzy9VYDfPvxpxHEq1pOYEVNkd12hI3U9Zn25lmwLBU2KrorO8PQpZB5xbR2OJEbiGN
qKDlvnROAlA4qYf/yloRE9psDfR8Dw35wWbjtjGCwBk2EYDrTWdUAx5QQw351YTZhgJPzRjAUX2Y
imJCdZHAKKts+qJhAZTUiry99U3M4XEMW8Q/MI1oHWXnlHO+66ekTQHAq+0mjiO2TO2QAHQaugeV
Q6i1GLMOkfpcfENRkn8LapSKiVX8scecFG02MAWLd3zQMOQpcvPXGObJoUmbFGSgaE9Am/S1pbAM
TKC7VwYuOGvfL4Gi+b3UAV9bWfcbh21cu/RAf/TbxexRzKYkHbzsIzrKgTJdkZupnPCnMewRvuOg
7oMQ+/SoT2ERSzVbA1JweCW4n2XIy8Cuh2UFjLOVd1pT6CuT//zRDm33OnTzcMqQ/20VUYn7qI6S
eEvBlvIkdN34rRu4KAMTnG+yWoeJjYsqzDVFGaZVTmZopaQsF4qzcLwiqb2zb9J/dKnprxpz1E5A
D2FF1ra96Uxdu5NWbaJHNhDAlqp6GkfB9D0Bof/Zy9zfqiKWh7Du812XFPpxqiHGKnUwMu+I6SkL
u+qR8hxqq3VSpy6vICB8siJOrSLufH+aHnrDdlbQ/vF/6qJO/a5ZSrtpGqU/2GnbvMgR5zIowdF9
EKs/tCj+pWbWPa4E9YaXbU4pZgkuEy6BjtYN/CaVObNok1Vm4OJkQzLHM9aM1+ai15ZQpKG3tRyr
Ns49paSPsd2vMVPYmgPQAnt+VnV41gI6vx0uTPpM84JaOrAzWekYRZOT3DpGse1m4utU5g+x6RBD
6thisJVq9Popxsw0lP4Gr4hnxwHMnGIlX86SEl/CjtHZ4xa1UgVEssp5DNLxts47xEnB8EAA8wMn
on4l+DW4ZNZOx7kuxBXUBp7qmj3xnqah0J/vejhYsaLu8Izc+hN07cEJl7QPxzx2G6+EiltZoal/
gtL4YakKBhvNMHkga0md9K8pE4GTqI+9HW0Na9EGZQ6V9L3fLp3oMUvnVUaxyhrQJwCo1uatoVjb
zotTpUTrzQZarkkphLXpc+Z10Ho0IUZ4tRHfNnN5r8whvof5TVsmz81QbBMdmPvYY/anqjYuGEZr
3U0QondxLsf7IlDtAxM/Z1eGL1RXqInY6WZHtND6inbMc7V8Xszksm02d/epxZZhwpj6Fy6fxl0n
gH1lenhXJv6dLMJHSpGAnuqsL+EARwrrzNxUbuU4TxDzoxsUpm+2iH7lSYGFcKTBYM+z31Vn3k9j
dJs05lZGpPd1f3TB1QNfNYqHISspbLaw91hUiK1cOZgRj6yF7dS9TFyw7rtfA4zmjVlYtRtnpBYC
/ASAeWX/YdkLDRSgnFv6hP6YmfzXV5JONNya6rRfhFi4ocC6i/7oKv8mquubSM0PnQjppZW1W767
nWJSYlk+oVKp2s+NA2Y2nsEHx6JHVWx9H2reT7KkuIDzd2CwdsAWtmS9H2NsQrZ+YbQbAqX/GrQg
ejHn7lKK70jr3Uns7fLWql4+ZPn0Nsvi2Gb03zBX60cKu+KjYZXyP0vV470aZvFzyXTuyiCHT6oM
BznZi2KzfQ4q9WSazlFp672SDCCo+53dd0cJ6GAK5x4zeHZ5xPTRtvVTbd1hODZqwe+068Bd5WLv
FwoTgoIDCxRnW0eX0OIKWKBXAIXQJz+6OrVvJJU9a98pAdSD+qoHHLHZ2Kzycglgx/hG4XtxLDri
Uoanl2vN2qlWldgN2uytz9oDcPQbO5yxog/3eAP+HDMqpYx8J3CYdpsgveOdtk4XxxuNbbEpZ7jr
wS8wJwtU31cgYCs/0rC4UVFfQtEM8VgvsXHr7IbJVCzpHExS2M+bxqZNbNNV5PhcctaAKTYPY+1m
bCxbUCRVn94kzvwekB9pwhpxUhHc2y27KrMsetcKrAe76nAXzk9pPd0Jzb+3i4ZYkd5n6ON9pmvH
QMuX6or30Yn22QwW1uqdt5g6dtZvTks7k61n1t0kaCdcRtPDRGJnlNq6r+0THh4PemAecesu3FbB
mlxxvlvzfF8O6skIxv9iTT4PFri8MOmOxsKkoFDkBDzyWxFUJ9Gbt2jESiAapIZSK8WAcHwwWmen
JtV/dkHqUw1aj3zND7SHlDZY903avWEkeLO0RDQ5z5ll7s3CBBAJo2SctJ7PFjyPEHchpO4jjNv7
qC7RZNqLDzhSZL0QOH1OFSmU+knW1n1LEO9GsXZr981Pc0jGvekY8ypvjWafkarac96srlDzEihU
FWSQ8Ni2BMajv6NHR5wbNBCJjRwGE6GKVMBiyNH8KRjHmdQV+hLJVph9pIdyPzg1hdMdos7MT3ph
VKsMs8FHBT+yjVJMDcKpaUxdR5alp3dx/hTZZriZjPj3lPQv3Rilt2a+QGBHXb/JFwUab0lfV0bs
CdQOJGveaRpjZMrvUjEKvI+K6fugRegpnSk9kqhzXqpB0w+BPqXrBnffH1ZmxNNqxoJLdSdYwT+H
ekhWIqP/lEY64C2uQv8dM98kDWb0x6phuZQV3j5uoPWdx1et3uGXo3BNVBCRLq4t1bad8uTerIlj
kobYM850XBFn3DtmHDfBRjSYjiMExlpULoV1WJO4nW4Dpgd284DhVImxUGcE3wkb+ieYxTmZTJx1
dKYrPAHtd8IL67HTg/q72s3weQZbSyt3qHU/Bg1tVoB9TAFqnKK39Mg+hd1vag2bFDYTy2bdATmX
RbyLtBwpW9Vh2CJKqR6reiqPJQZVh79CS3zTw7tJ6Nomx8VmjUtIcldlTrfV+pLzday21/CrVfyq
S2ulaj0kR/JKj86c2b+iQfVCf56mVWHH42pSIkxvE7PtBdGZXm+dWjVaIhYt3Nns2BwSv+VGX/yD
dUWdTiFMxr2m+Zwy5g4T7TioG0XDV6wIJFpRM+6tfZB00beaopYdakh8CZtI2dczLg82gPw1UFFl
XVjwkrWKqhQ2Pdop0Ua8GVsjBdOfYsvuU+b2GjaB9iax0zh1Q6a/xGKA0avEY/KgWIW/KuKsupvq
8aeoRpJYvEF5mlURrBtqH96ALTRrpR86WPt+c2rN1tyPumbc1XWQ3SG6No9xgklO1wvjW1205Wls
IlxkgtR3zcXrA1vUyLVDVha1rdK1keSC5DAq7BnXI5L11LCRuGSCrnyypxa1eabe6S82LlN4ckn1
lA8NBrAB1n1ThCBFTnW4CjBLv1GpNrkf6hwNvQE23GAIr/Oa6Dyrin6PQUy1iidLJU1psTWRvTiE
TgX2mziv/oNECfTT1PrYyjQqmw5sAOwXJTVRGjb5hP0VuPL53sh8FRFMUye6q4d1Pi4OHU60ckRR
/oqDoUDeXtsrZNP1eiqw/2qSoDnGKWnhVDXGjVWIftOoUGxXNS4c76KjrE7NFY4FalRdrsjqeVz7
mGo85f/D0XksN44sUfSLEAGgYLckSNCIpCgvbRBSd6vgvSt8/RzM5k280ahbIsGqzJs37yH150N3
4GdyFRm3ttaYR7nNOvvF10y2/rCMYbP4f6coTnaFEfOUMAIIHENUO3JNFc+drO4I7xDQeluhB9R1
4GS8omXaD1vkjrU2SurNOLh01/VcbX2HHoCpSfupTG1Fe8Yzf9uUBIrXcd8lIOJaczH3beTavKey
u7ijS0A4BvernyNmaLrn7IQGBoqAeYKgq9RDwhPOlz3NjBZTPduJhkoRPlrzWHdVvCNvQO2LbhpI
TyGonrlRF7VB1CW8Qga3vcdCxL43DFikkWo5k8sS/mftvkOuAfNWV6izI4nIUQzosVASFI2lFlpc
eyBAiQJqbJ0VkSuXjY7QFauyDbKFndUid/5pRdqdhNIoRaPoMnX1r6SFTcriUhbtExTbS9eYLwnj
wF2xZPc6nU+0cJchKX7hO/YAo4xPkVFJ5xlYmKaRlBE1cfBgxMsASGlNJntjkQ7PahUvF5eepb/Q
SD0DHT53cZywspL95B6wVtKmXpbI5NrwYmMTzdWfjPq58ls2aaKd7ZgHIt/jjZFDNtDVH03au4w0
aMhst8JXt7KxUU4jfzdxBRdTfJhri5kIviNrXN49bExtWh+YjB8jHcWzXetyN3lpc1Yj4Eq8sbWy
1jv5c02No+d09skIzp6ozIdo6QGzMsCngevoofK3opav2mBdZV6/5bb3OzXiaHvZO1mkqEUR3Bjp
MDhuFxBkIFPe05KCuhkh8w5OdhnWMxgBod74pmqJxyph9tjuMwHBfaALRFenfgNicyWn70dl01cl
549BLSDpxaFfkCUb5T6NZXpll+xXztqTOdoo48m+bivn1V0vDipntU295F9jQGMSSb1fqGpRI5mY
eEgVC2VB55mvRGjjR9M+esaojAIPRdTsjTR68wUxyYLxS+SbB54qBqyibraAHGjv6lyCXzI/Zs19
F136brlyYpPGczY19zy6/km04iEaUV6SpZEP2PyKwK0KqL7ujyp7xWPQ2AEsJnZ2LZcpU4OJjKxz
5mUpJYbq+nM60pEWhb0lCfizi7Wrruvp1o+NAW7X2O+550wiyOyniQV7pgDMeDwyxeP+wp/zIpf4
VnB+EMtfkm+duqFwrd/SR5+vzWCu9OtcIxb4tXPLoLUhG3uvfZ28Np7Sd03mD8GSzF+rAzFOpts4
ipCuA/eJLXc+/wbgVBm2koLJHJ41GdHZKu+eeCmQxAmHYV/pNUdZebEQNQCdCT3g83Tqy3E3ZQxb
NO0Kz0eR86dCTzMDpyq/FhMZ1ZladPdaDxCgoDESir+xIOXsvMY/2SRd7nwln2BtfSyNniOIRqvg
nkyhH3Nn9i0J72Olrzdw/NKV9dF3h0uTUF7WxdnlaZcNfrvS/XXq+CTN5ZVp3VXH6E/mPhgGI8oJ
OPHvVm48dexIbs18+IoSy904eXLnq+02zclkN7xvgA3xlgQCCrC2eGpH6+ZkyNilqV9zjwRhEJh/
UcrYK1+cz0WX7hHgDj56yAF7O46Sbe1CpVkN+EVGFZFUJjf2SH96nlPD5ymQb1q7vBUWhKxoJh0x
rpqWG5deKPcwITpZn12trHD2pG7H+6LmRUd5d3dxxPCicb3dlGS/emF+UDeBg/SzfLc0KvkzVeRM
VzGIbaJWnUD0Y7ev9Q785jBopPX7f6SY2oOZiFcOpJZmCji4NPBmVKnGsGtelwScZAkGGS+vvU23
EGdi2U1W072YxvCXDWKS713X3LRj0u0w0YnT4GplQGo2xmLcjleoUbeKdy2mtxVQCVq0KwdVJIwF
5B0qUZ9LpjVPTPezrdGbLhJ3ZZf7JWv8gLsJdN5kFC+6reZN3Db/0lhyL4/RVk6iPVG5zzeucPdv
rzr72S00DD9tpKsNiWNZ0CZefXYgr0LK1PJDx1I1PGxeI2kiBumMB490WdHWRtp/FIX22UwMkgoZ
Zy8JmQe7CiLRtqt9FSB6TGcvyiFRzabcd3PrXqoph0ZvNn/Hmd3vopMF/UgMtbSHubYxp/xT0+v5
agzGbzkVFbPZikn3FHtbz6prvBkNAfmj0BFzsrMaEStHm+eLiQZPN0c3WIZNLGJqFJuWLB2t9oDJ
BTXHxzM7pVO+sYk63A49pCkO9HKnVwzOkbjiXRybHPVkx8FuLQpt3zvRvGsqd9xKj3BDg5rpSe9V
H7SM8RhtA0lyZzEH7eLp3Iw8AYB3bFLg3Xq6lsRghpONl8vq54+qw8BSG9K/N75GC2+iLbfMGvFr
QD3gCTx47ehsR5cRJ3WcwRAw9h8jK3ueQTDtonTowMOI6kjyOFwF3WpuCf+DVcA+Yb2ZOVtLqh5F
PpyZxp8QqLJtYjT6iQmeQ5cC81Jq3LrkHVlb2jeOUeh0m6HOpycwRGtLg7pjQYvelaS0BbU1WZvZ
M36bVgNahYF4mwKGPy4udWK/6My7ff2awArecpk9SRsaty4qXjicH9vZ0a6wZdUGKQ6jcmFPGz+p
9X3B78gtPrzRZX6nE84Ia0j8PW7tR6L1k1B1CXn21VsTT99SIj/WegzuMqnplH1gmxQwCJFjt2w7
WuGtYbhzKOfpr2FSPPglejtkZprKUezA7YxMQ4m0G2vGrW2hzzcX+MCmH3mPDTEZGyV4QZTmW9u0
jGb65aHbibaatp2UBW+dLYPGnb9Fots7V4ClId4vCvtOm0EN6q+Z79knLB5lIIthCZqOXyDKtLvT
mMgO5JkAAkm9eKt0ULWlN4YkaUxU24rby0+wclPaBcgln1TKHyhE1E0zAeWJNP8Y2kr/kmualJ4x
vEeR3JiCM7FPrPLQt+77qPp4a3bDAy6ZFHZPVm+7il+HrgcJHeZCNhr8Md25NCHs9V5y0aruGdg3
t3Q9HawqRrZaGMXUiPz0BuNA2oP+luWV2sGdLwO/kWc3NfWTrrT8SM9S3dtCOBivnCff1tKd6FNo
zbZ+q4G69L2gYErJ7YfqwV0JzwZfC7GxS0WIe1WN/BKGBNiuUqZBys/3po2IExW5cTN1oibcdJUQ
zVTskiWPN1CB5WfiazVqukDUqdW/1KZmgTX/HkOhQPytmEhhEw6QJ6qgFHZ9tqIcuW00TG4NzQoq
SGvAurDGoy/Mb7bVfmmFbtyrKJI7q4+KezFa3PaROVwMN+5C4Kh54DpOHzZTjBNy8pZNhoNkP83L
+IxQ3d4SQvtCrSvNVxfplsFHqwLHImtCk2Ccp9TxyLDEOj+gdV5askB2vVGIY51nxQ4e3HJm13l1
7psFKlaqAlnpfGAnakBZDc9TkxSnfirT/ZDp0dYkV59DT+t2KG0ZwzvprzybNnBr7uKu66wH+sP5
psdmRhnajO2259V6mWunuZeT3p80f9SAH5kS84bbHGXU+x9mTw6pnXUWjNi4DKsF0OECXmafSS/b
j1Us7hFQ+13LSuHNr01x9DW0NS1SfhATDA6Inp8jBSz6G7eRszHV0HyNjBHAh3b180qgJoOoHsAL
Rw02DpUzoBaDyblbTP8zkmZmQWMX6sUqJGqa96P7MdBqvzReqo6MopUHHEwAqB+YQ6TfbpRiWmvM
OJjLcnzMMv2MJ+IaxT7yljvfGwAc5A2MvCRgNx/oXtQf2dv+TRUMsKtIdccWRZVSaMh/mIl78uR0
5uS9q9bIONZc9NQak+FwLMGRfLbSd85oo2LcZsjQ7UZvHRHolSPusifazUibNnB8fHDJXMmjQxO1
AwdNtzR6TXPpjIicJqppJvTAJ6liJv/qzObfRfIZsw3iin1mfQGUJVISqpTssDZDfzMSAoV1bmjR
YjbJtQTtdp6M40hqY6Amb9zMejltI9G2K9G2CaDi1Puuxpk5afO0czPL26uWGcUcg8XZGFlpPyxj
uYRO73Co+70H7mRp50tn4shL9dh+7OalC0uZ9W9p668yVSSGQwnM8AWSW/lQ0+T9NRa9evHpmD5Y
9/TucHbiHVXkWz7xDmdmVoQDFKPQzO3lgYfKf1dpi2ShrCac3XYOOLadozdDPOosleyUngEy6Zrh
DpYbHJc/oMxDVq2fUyZuT0XjeyA64UUaA8gxHUZZaDiW+FZWae6xFsY7aczp1tE0et+SMLSOwdO3
Dbw6GElhByFXxD9eU3YHujY7yEVcv1Z+2u4mJDiyqtPxOZ2TaTcpLf7UAX3d5FA4HyrphmvlVxM2
lraitRY8JIWh7eYitx/dYXTvoqz0l7qL3R+rEO13tLjug8B8cAfUaX0q38huKnGwmhUQpZZC+i9R
1Xefli2XEFNjdfA9k2IDEtAe99j4Ajhy2tkFU0PStJQXzOaSPIDeAQOcW0bQDlX3UbHjs28HmxTu
KO1Cw7bzt0nXu6OI0FpZ6TWvBTPdHVl3wz8LsvfRd9BeIqcpPoqF4as+NHOgj5N4arMeoSy25bYW
k4VHB4yGtGKOSdhqZ9wSGetNA+JHK+RH6toR59UkDDBNnX0FhMhUgm2CM9mH/clzHQkv0p9eJt1d
WSmO5DM9afob4/cFrFhc3lazGUkwJrcdeMeKCF6vY4E7wv+UWq69L8k3YczbG2qX1W52cDpWBKc+
b5nXV9plHO0aiCq/56dZQqUOIojiaJ3N+KdMvQEOczseCfxmlANFWD8SZ9dcmUWwBkb9LN5JPIsf
dLuaaB8F4ZEM8TV3qziHAhGr6VFNYjlGlqE8CITTBFtn6S6jSJebXkt6hKzULiDjP/h4jygBy8IH
H0LdYYEUfI1q9iy2ZeLUZDzW428HYoeoSNUMr3M/p0dhV/4/TygRyDSOz4OD/IVyw4SfIN/xouw4
hhHIwCHD7w8ZyOEjDlW+4JDtjce4t/xXO6LW2dqq4kXSF4/1pjSV3XdZYKeDnt1erKZMHuK6rM/Q
zVyKr24Y/k4xdX5jZrW1XRjVVBvTqTAGxmJ8T7VMfxx8jtdqMbwTSxz1j+VN4kfSIe5qIe1nK3W9
v4uY+p3dAxZ0K0kY2/o5MSQxjQhkoHVjwINXl9xMpBsjCjsvyZ9yDqWvUo1eWNieeJ+HqbvEsVUf
wOWZZx1WHwHJJEkX3jJ+yRE0I92BXe9r4ai9b3XLK0GTEIN1udxdnyPYY6YIo9fWe0hsBqzh1Dej
XYqlpWQwB8HZISgfSit6Up1080nTM5sEzljucythZm2q/obGqAd2u2DHqMB2ZWg/t6bUitAmMC0g
2qzCk2fFoTK5UKtZYDCtvX+9g6Gnoiq+NH3t/8S5HyoOzU2udPMG/3DawFCyt+YwVFcGqTokIwrc
vNAGPC2MI2tGWHQnOradec72MmI035l1FnrksuPQ5DnIuu4nyl3x1TUMw8mnwmQ/Oi5xCAU+CzsD
2VoaCMY0OjuQSZh2tELt/BFgXoxycE+qZLo7nQBN1Y5sPqJJ9MuxXEb3Oc2wk8KJEFtCPOYAfJ/5
2vvze5Pi5qSDwQpS8pfgbKUwK8YqtHiHkKAqHKi5+xQv1VtSJOaTpguoXMIT4SzjOEiqqQggLh1T
BPNNkaOC0bv8FVXxEuNxJsIhtTUohejUiHIk2VSeaX45DvoJedLD9EfzaOBdkEGBAkcU6onvHEbN
nY50lqz1D+UyYFjDOeknC4W84Ynxh2RVvAMqzm+zKsyTUQ39qYTXOW080TmnfCkBxY8VnCg7By4u
3I3hE/BBy02t2fidsQGPXASJN7OpSErxPY2c4R8vzvKVejaGGc0Zt7VN9Iyfl3qAelIBBh7HY2Y1
P4QPMg6b7fF7WnybZcjofVD236hc/vi8aXQmXrmxncx5Aqd+Ys/vRVWs+DvFr0+hs42zaK8W80KM
S7qi89a2tmio4AW5OsrVrkVteU9ZYXTY47P8Rw4Vs2HdhmbuLnAbIReiUesL2Y7E22+npgU+15mg
psmipMpJLrInC8RexwzVT26WYY1L3WgSsRn0Id/Wvn7oXfPIzaZRAWPepqgMQW1vzYajPxZvXQxA
2jDmfxzixzbFU+WVy995aQIyTMKs9B+gbLMEtK7zYhUUsKoT/umm7anE70Bm5WnUo+fKHG5a57RB
mdlx0DaYMCXTB3YcTm46C7B8hA57onBJIIrxAXY6p6mP5+/o9ywJ27l7YRNuPcr40tRv07EDTrfw
Tc5Aj+7T9E+Mzkcrind+qvNDlN6pKOKb6N0bGQuhHlmvi6MurhHzgPsnqzMOSdwFQ51cs5J/t4iN
NLEfVE21RbHNt/OQhCY/8Zybt4zo+bJKDnXZHmkDsHFquNmbfQFjmuiynbkOMxfWiJfKZK90aK94
IPYTH7clmm7GDOfdx4FvpmrTYini0zsNyOi+vHqKrqwS1jlmDolcML1it2Kza7q4DjsOIy+61m1I
9NU3Uq0mOYC1oavSz0Y331qOI4x3C+EIG9a29xO4QkwKowLEip06SBE+N1HDjNZVzadWcQ77c3x2
RMxbTqj7ax3FHtV39BBH8rbYLaSu2LuLomHAUTjvXV9rNN71/NSnjs0TCZ3RtbH4Nsuea/bJVhIp
r242eDe1g56xxJv0u9ZQOAGW5ihUQqkYL/dSJrtFc15Tu2Pc13ylQn3nZgx8roNX30ysbGDBNSmT
N63en+sKcqjI5a6y+53JeQWbNw+MTg/EYAUu3Rs6vHwGLvyWl/wkrUMT774WBcC3dq6GbaqNZw0I
3KYvYLp6pnsiRv5dVqVGBdnouNMzvY8Dyj39rWyBfeLVZkEdFB9zIBg66sHwMFs7prldTO0E2PnF
9pIflZpP3jh+Mf/44hLd10b7OhPNTpNflpykzGgKjQNubOf6JoR86pd6PzbJZ6b9WETC8jqWixcw
Yd7VlORYXS8G+vliaIEp4/eOvrNdoFXWzWe5qEfha0x8Mz5ov431udQqmNIWU68KM5bRs8lGdrPt
78nK/kD5+YmyBY+g9dk2Yp+kJN7FdTjz1kIEfFJL9VXwPtkRUkenfhtBrCvR/VmVPzt8D3r40yA5
hRfm3skQP4xZSg9g77weoPakP9kktK25oV0fMVRqjf3SjVdbxkjr47RxjYbpkSq/K+QNLF17GpUH
09UJcXCArbsbArq+7CJ/Wkd17mBva0xUcTsFkOEfK4HhR9g7x17+ucA/WTqgfaZFnZX40soPzxy2
Jjvl1I5PvZs+s9SfzGno6rh2NGPLVuu+SMaTVap9iosH49vTskDlxK6XpfF9GJNzg9pcODPLvOat
nE02OF5mlpIGl3lXA6w6ciEm9fmxn5eAoi6wDbY2QN1h+SbK14jmhwLHIs6nuUjeckbdaeYfzJhF
9bS9p667X9+qRKmQOd/Zg7nTxgOl9hLoDapSKzaNNZ77zD4WeXQskFATezgqW3KtUbpqUFwbcV7Y
cl8fhzwddyArNytEINHZWFCzZNTp0coU20IsOFKfW5Ik1115vA9BzeNU8UOvb48pujuc0cCOjXdy
AyQb+T7/mbSrq2cj09WMmXi/FqF+xs5laLbs1tdNdk1oRsWViG25aZwmcEouTR6BbtL+rT9jljuh
1GSoZLrTS/fV5UjJrCQlPAbtNp4edac4iaL7ywLQGXhw6Hv5Yf3GLh8Rq9TbetyiE+85b7a+rAPC
4IEDuxtl0lK3VZgReOM76aHsFF7bYTvoNfbU/ISA/2eJrMM8FRCCLHtTVfojgfXbnNM4m+cQHmG2
SU3sd0QJKC5ppcdBMzdnoEQFT9b6alcDNdswHuuEqR5G+W6MLtycLT99GxjMyHLZvmW1fa/n6LaQ
qiYswSC3Rk2t7yyA98iDL7FrPSm7f2WLRudUSPdjb75NaXOY4RSjsayvUqU/jMkAhcDSCZ9yQ4X5
DVArg6diyP9gdJKbKGFLR2lNYC+az6Szw8ium2DZRIBWFpYxOyylf5ggYXPWV93WSdtgceO7kN4h
TaI3arJbJJle8wv8YCK4yjTf5w1ATS+K24Pd+8Z2wicV1hlVgYPBekhXa2W6Ido22XVV4u20wn4q
2/Fc6D3kVPFWCzhI01TvWmX+A9f+Wi4lr1jzkI/Jqyjy89iob8a7b21dvRoyF5toGd5gHxw4wB+q
nrUBjRT4xYpO9CW/QLl/4fK86Np0n+n9Gqu/aksf5qmzz3PzgiyJyteOzZn9s4tpeGBMtSUEvdiR
jsS+4YTvYv2xEalxgY7W1dEabHcxhUa0PlRJy8rKLOnI1MR60WC0OKWrF4w1z7W9PDY+/NZ6Zkcv
mYcwTbQrUzPtQGV1nTng2JWDB1lDzD6Pc3Wcc/QVH6KGT4pXw+ctbtunZvK55UjU4Fbe4mnHA9vw
SdQcps6mDNsi3s+K2ZGXs8wRmQaEbcbrTA333pSfsgFi8yhe8H0eFq43HWmLZRlmcrIxFOYMprj6
ANGOh9MbfMyi2Xhy9PmpMQYmyUivdBbc3thlmzIT/IbibGn6dVwQKtNWe/PZB82H/ORn7SuDHXJH
Kox0Bgc4mtBzo7eh3ZnfDTtGHEli2iR5bLLelXx3msbohTvK7JAXaRofopzP+SD1i96aT8IquYcn
a590+b+Ikkhw5sSePWwX5aqgjECCDtm018jrGOS0IB47gm9oS2xcLdfH0n1GRX8oCvOLGYwBEphd
m/VzWEH8qqPikNW4a3pXrNK2XCmnzPG8R2E1vwWzpKiTVGVU9o0xXSjC2FYxxtM0NEQ+9feoyN40
LWf7YviT8p22XZ2JNQiIdbuMdUxMy6Tos1ptpyXjb2swBHNS/2ik3ds6dGtsrcdDnq85cP+q2MNP
2GrnYlpOpjJWs/Q/TMNhFtereTg0e+tQ2uUdqevAtun63BllB0YUVFMynRiOP9uc+hY36vp6F3Bx
dPjXOt79Wnt2sg9/5LqT+6rztz7PAa8+xSbWqXHa5tCnCCB5WMNI1nISjuVeqOjuF9aFHYWTWQ0v
xhzvbNcPbLxkuGJYHnEDrQXVXE7BxL7VvFa8J6FFHxE+U5x0VnFwx/5Zt6/6VBJ6UnziCNipdmUO
OJeK3hSV9YNvHbVyTbRZd/e7glhf9hDL6RRjUYmc5LQaYfAiRT2ydB4917TW7D8GfnQk0SUjXyWv
2jeVGUcxpF8kKhwifE0lzoqyLx5K9JrGvUeGzXrmT59eYhu4V8kGbccYcG6YTnfynCl/S7KMw1rS
vHi3iVKKknVPeI2fiNB1+wtfXR+zan34efE5cg8jSmbRcOHj0SJJ+UGK7qelJmc3rnwZuSLjsbrw
30rdZH9u9YQ+IJKvex6BaSAGasdqrNYHWnc3+DqLQCbeVpvbniloT7Qkz3Ld4eiRoV/W4yaPSjx8
Zb2x+ATYXOX80albfEqTbT/uHyseDvGgLpIMD8zV736sP0pr4msIOJN7xtgXuH3zsv7T0ouw4GDH
HxLMDCJgrf8Sp3/OOgz0/GpYaLXzjDbau3k4evq5sawDMOGgczGpV9pzbvJ+rsg8531YPaHsX63t
hfOy/m02NVY5Vidm83hApsBsxTUZvVNUs5VvR/pnXRZ7MfhBXdoHL5rDZS7IENYOMR8hl5LZwWqr
R+lzzsEye3TZRPQwF+hkvy7SXVv3XlmfxXjFFILPytws5rspo4uWReHkYFMZt1H57vSIZnTZWnRs
xMXtf5mdbEvEXH78ha0+dPAtTvCgjH8JAQ1YQH91mB5vlnQlGvu7tqeBjMqtoPPyRXNckv7/fBSn
/+3r23qpT3UUUBnHBtYRJFXocXxSlfowSYIzlvLYef05ygyyBTg14rrHtpX5u1pmnFurFCcUQ28G
X07mGQ+oJ8jF7ie/6+y8rGgUlsmBi2GBa5g1rJ8oh3d45kPbc4xFLYVtb4swwn0WsHtVAZDCucv8
CTtol24j6It5HvL/TFc0u1yffsfVz8zLkerWs8VjBbmTizndSz656HhYJJ5sInRx/9H5M5ChWNsq
DQp4NEocJvoux14dYZzO+dCxabQlaTBRuLax8/u4T8M2aybmR5W+aRWHmUtQ64ZNKaILfJwHCdY0
qqwwSSsyaImbozV86woHtxB7AutR5hMjDFIidE2HjR07tGX6NpviVpTmjV9kphBy4vpxTamJ82yf
DNppPYD4cNlMsbsh2evMLqDWsEnNwgwdzWDS/jvDcJe6/UJCbQ7RxjP/5ojAuPlPkpF/xtG6PqUG
AOr1DGcZgsXlZKvWtZdpepLOiBiHTlBVqI7tv8JandmU2w0z0PXAi668pkbtLlun7Ys18coVbRlE
mcBNhunc1/vvPC+WgzmlHAqFy7ZLw/aaHsmvuu0jZu7eo1/ghNXfq5wEKKLJLko2/BFz8qFzYsMe
mTEv4nFLRyHYcSzPtrSfCp3tbMd9ygTuA18bft2seDJXl3eiv6vFOubla+t92ObfbCx4WLLdKIJO
jOnRokxDh9bHlxHpd6cxf3hJFoIFoXgPfzyFElloCy4/VTM/Vjhvc8fpXqKmTMN2YkfbjPs3Q+GX
my34rpAC/zDSsjBG9mMIeDf/Xpp6ea1whLJyXyvqDYnu68zWl7O47JYYWf9tNLL50qwOY5WZ6VjJ
5KAjrPhj8+hYEzJC3Q5MXXoqFVxgzU5XajiD1pg2aq1MeAAHRm2QKVKVy8PCTx7OWZ3guG289CYZ
cR/6Yo7oxo2BYXdFF2YTdRsxW915/mIS0LBYnwDbzTTsZCX+LGJc8qAtZ/Td1IXaOJj9g5UO9svq
8uAOUnhcDEkVurhdvLXylq1H4X2PCUdnC08RhAIuOiyoskxBnQxfMHX/eJEkZ6GlLt0MgyQS2qmn
X90EuLipUwcCvAZJ0LKTclO4PssgPLEiLCo7PeaeZNAsBlKyNqaUotmWfuY+N65lnPO84ga3ZXbA
+IeDMm6wqS6g3znXkgp0ijJC9vNY/8VpQNb/aF8Tb5hv3JMIj27S3rt6sZ+beUyYZJUU7KSwHj2/
tQ8ig2i5fkcXAMKRZ74SBxgo8r01TYgBc1TFF6XZVThwSsk5/6BvKjZdNT+SAnOaEStKNPOtnbXs
fJp8NGoEvuWst9WbZUXndfNtjupzSQW8oNCYLZWwi//UN26lZ8QQWlmtGd36jsSBrOB5b+7MiuqY
H9fPp1HaH6JhS1cb96z+hZDbAlv3wjUFu2VJj4iO7kw/fphG+yFy5FlzvA+v1Xe+TEMo9Gctk49O
5WwMNlXixnxuHfeN7ZuDsIyr6PODcLSjQ8m2jNr3+tytEoGPmXljmojxGNfasr/lMZTeWH6xjMO2
kM/F5qdwQJuY6pS2cdPN7sCl1CLX6/bFHIf+Zk7mFSLNifWIPOxls+/y9swjzoam3XyOibY3sLIu
g0TVi/0jixsYi1xZBV1sPedeTHqeiThqEzUAPsPJtVtvpPSkxq2wiEBv8DokfO9o5/1JB2hw5K6k
F7GGv6kiDmUsX8AaPRHbSwqNdc9StHxvPoO4fy3ymSRzyhmc0dfRZweKcJOtpXdhnHd3/CoYU1nO
Lbo0XLxxT0qOv22U3W5YJNz9X4EJcZEGdxV7FkdCuR//lxS42YuevYq8ZSqTnP2yePX1+nOsct4w
Pu9JAVomVTdvvSfmZtiXifcUZcN1LYTawVJbe+6DdDKq3ezq3+tvnTXGq1BE6eX2pzbne90q39xu
Pf7i/qGI2KzvXY30J0M/+U31N7Kbx6mRpyl1HxGFMabkLhYyng9l3ZoaY5mBrEDXT2VCgLn9T/EK
5W77HjPNpt18RKe+jP2ID988dKrB02FpbFckH7xaJbEwJhu8fRhNZtAv6WvKjU4SwaHg4ViDBAXJ
PgWuAvqrkcVO8eVl6jn18uPQJ69RUv7iyqs47vNjTiCgohvEzXbMXLptN380erz/7KOwGOqzNkJn
ZPr1n6aZjcDu+PnjdEHTScstA9EjaY7bNdvdjTOMtEAsHAPPDaEcp0nPkWXoJP2ke3CxawweNzI3
wk/tDUzg53UTih3wjTFxanbqY1TuA/7jwzgQRiinnfC0m9737wafVUmHST3OOEj7s0owTkZ2jYZX
rS+PrYLv1Ecexq7hY+r/Y+zMluNGsmz7K2X53KjG4I6hraseYh4YwQgOIqkXGClSmAHHPHz9XYis
ezuVZdZ5y8pkSVEKgYDDh3P2Xjt4yHzwBMhvrkqDo2ONLgee1tpRGkJ0XxbvOfIDyDTJMUbEfMjN
4tIonKlDYtDATUjozcKLRY/McJpXVHdsm8viys3fIHQJ11XiJpcZ31zTruGJa2qhphCbtUJVix0I
+2SE3DDkYD6FX410L01I8XmC7Fbl+aHujRcU49uiyi6l/c4WYx6kyXJAUDaMEX0U59Ab2icuuef5
eeISfdCY25C4tbtKouzJEucqquzscuvbmSw4P2mSVORD7RSnqBpenIpjuGaH5lVq7XNmgQHN7dU8
DwURmc/UeQxM+VnlvoXhhLvei3eGjgC+rKqr2QdvTZWcEdI8pWXx6jJzzV8rbhMatjsLFOUM9Fdt
Qd8hH+78wVthLjn6k8ABLF4LK4JRMlfAaccvXaV9BYW3dRKbgzEUg0wdtbJhIOTGPXSXN+wH2dor
8EVVYXWIyOf2p5DXKWvEIsg1GEha7WLHaM/oXen9VWvNG6+hNW6Vqu9UMCy9qZ7j3n219Afjhy5s
b5YBgezw0ZbbmPnmg8vouu9wcr5nmPSaqN03jXtIDflQGLzUqK0XMmbyFzUyOM2bLlT5N56RJ1x/
uGs8brCYxLZqIvTQAiM0O2K62ghX5SbRQ5B2+k5hJ5k/1Vb5AwXbjRZQdsl0FL0O5IYCswJYWTrT
homBVABU7esHEHKIeWV7X4bhl+yriwOv1FHJajD6ZR76d3NgUcNJI6/srT7G+y6ZPgNhv3nz0b61
DmXRs/AM8YfBDjzLef3MkC0bS9bkdXtUf/RCEQebVr6M/WjnJg4l5JSOZ+gdnbHZB5TreXDXPIwp
VTguG4nC/Wm5efs9qfLuaap99CKyxUkZ7R2z7TZ2GVBIKw7GWKbL2kRXWBjDfTT1iwG1ytYdp+TL
Neo7sww2zHJfVsZZpy3Ne4VefYGAv0TB0G57UAtVYT1MnYv+HLPeIQfm8JjXhXNFrkkL2BmvjYFx
KMvnYIXcf5+aOFhmTsA+p/c5X7YGxhJ2RtIpHkTUfczXAJZmG2nOXWigsqFj/SPECcfOu2ccVWOw
iki8nmrzbLq1gfcbk3wdDqsxCPe2PT3VzBe01Uu8PGjJEK5gEvK+R1J7SLN+D/FokRUO3U7rHPB7
ujY8VCENxEqy7Q7zZyeOsONx3hkzIC7NHBRCNwaSRxCifo/EGs2qQzXV/MSWsg6i6NRV7aGOPhR6
yrrANKvA4FpCO88z6sR0ZCGzSJi3nb7dNIa3s3uUzU6uXVPT30IQoBplxs9CS98wVz/nXca0ivHX
qHaciO5xRhz0jCKTXb1CAzn1UfNmZzSaZqT+1k0ZV70YgFfn30sf2WNsI2tv3/TUb9ZRWF7aEshh
S4GjCeKDG1gWp+DU2cZ1om/MmgJ5bAtSA5Nj6SBO7ztWU79lR+KP8zoaeY++FTy3KI3pKONkyKdT
pSwC2FxFRkAFimzSNlo+voZj+E0LXfgb3WrovSMi/aeknZ5706UwM7EMW0KVOz/3W5pg5tKGXLco
iOflFZsF5HduDu1Op3pXVWhqkeLlj1pXlZuOxvuqk+B8WqkN264AmDU1HXnplQLt5XuFvQm0kmwf
X00HH4ft7B2BrIXsFL+uLv2No2cgi7SO8tRIEL3tcG9og6c4hFneJs7US7yIGN266cOpKHt06Awe
AGFMb0HjIR8SEsjw0Dss2L48VMjevgpp9e9em0crYVf9t4qTyhVMwbizi6Q+dFVPBc2JnWkuDB5a
ojh3YT3JHX4+6oE+XdCNLTN/ZYRlcjAlpQKZtEheO79Xu0iHREYcS9OtcOXABRtpVuRtjDuOk1r5
ljTsAjkhC/aTNUSpg8IDxJmxw61vRNHa6wN967ahfvQQHrAfyDoEO1WwV9TBXmkzf3Z2Vx+dSTXL
ItL8Y5wAkikMih6TEUSPTd72d0OLD1tlDdq7jGY8FWN0HT1iKvYh/V3EZHPQc+rwtPPfiBb3zhyf
mvXkONo9XUnrELhBCo/aMPZ2WT1VciA4xkuaN0QFajkViAV19hv3GBAJUKj062gpms4tesKS1sii
6IFzceUcen27WDPMEN7rtrv0DapmYQD0puxVfO5TCxRyYaUvuubG7KQb66MwHJ1H79YhRIcqWg91
/FPnvV3QERueOBmBRw6p5LkeQH9doiEosBssqULUCGZCKqmZG2PUdaG3ze0dsy+CZeu2NKd1+nCD
AiQeIslCC07l11cWOBrDtd+R5PHql3G/C+B4LIfJjw4SuMe2jPpkn8/19Gjyhp+mmqhW6kyTbDZC
dzXOLirlkQqCJw6nXVHhkNLqDgFDHcNVisKp3iFY7g6FDMYX9tTOUpP+q2GIat2VibX3XbfBjzkA
7TJi4a2FXX6XFOxWiPLiNQSjLFwIz0bbPmaOg5kZ2mFc6SHqZDgcZoiMMO4jnOsSVj2K2nZRxma2
SxPzQe+kuHoGSC9t4jTgRGchPMJBjOAdFNYThwzs4YH8Vo8UYhD0oVFRbrwRfPmYavFTkqRvnaGL
XVzN6dVN+ZD04l12WcvMiN0M+yBMuUB9swYzhmuh5w+JmZOuMUX660hI8cJVTs5wH1CLFVKQMihK
d/kfFSdSrRaqvZjKuIaTsXKltZ9rOFQFd0GmTmmE72QKLxMWCeHj3KZrxrk5LAOg5snyP5RVqzBI
MC4bhnWaC0PlIL9aiq+Vl313KbVOTULvnF3pONdfGQH44fr1kOF+a7WqvG9ixHl4U78lM3nMcr5Z
WJoXjajqFZ6MdBWY1M+lUs+hgp8w14q8+jxmGQTCfJtH6kl6BfhOREppugT4vkb3+5w07UwHwwOG
tCSIVwnia/AIzXcnpDkIkuF6A8j+54/hv4Kv4vI7TrT+53/z9Y9CUSEPwuZPX/5z+1Wc34F0/ff8
t/7fn/r17/zzCWFTkf35j/zyN/jcf/27q/fm/ZcvWCzZm13br2p8+KrbtLl9Olc4/8n/32/+7ev2
KQBOv/7x24+iZQHm0wLAT7/961v7z3/8ZsyhX//5x8//1zfnn/Efvz2imQr/diyqr/d/+1tf73Uz
f4D+d8/UHdswdBe49BwX2H/dvmOKv9soklyh0/9wYef89jdQbk34j98s9++2YQrLNXXD0wUIkt/+
Vs//FN+y/m7quqV7jqQQ4HgEbv/fq/vl+fzP8/pb3maXAhtJPX/wL5xTMHZcmsfVCcfybFPqf2Lz
ysSwg0nTgstAVWwhKyrepe9M66Go1QIP+C4o6pPJgX9dO4J4qUHhb6Vomc6Anq6Jln08cEKSzTnp
SW02XeBbUXOP2pq1GsMoP1UEqJ/M3z7l+80Q/NRU057CKFxZ1cDZTNm7wsNJj7ip2QId6JS1clWX
HPTu4nsOMk/s5Ts24dkptM5/eFj/uh1//PFvmS7/A8W9/fg40IRg7dZth732r2jiSoWgYZsquOgm
8lzapeiIAho7duvbG3B94CjWxqQJSBORcaghshT5UK9G5KNvVuserNg8DiZYiN6BfEUxeRY6DH+B
ozV+RWbPV2l4DuVxj/8zXG7Z63/gdDdUeBvhpKCfC5QFTgY1kfUP3zNH5UNeRs+yoKadBqO28g0M
yF4GYaYbf056qCE+m95ZVKsdPnJzQYEp/ouIR/EriXe+PAaO6Rncw/k/5hH+R4x4GA11GZh1cRkM
bzynskNNPfQfho55jC10cOdqBBsklX8HRmy4JyTi6CHJP2CbQcCF28hpy+Ak4VqcR7OIEAhsurio
79gHBU+K0kvZ518CjvEyzIafdpohidcd7M/xkG09GjpV7JVHDfuy3nyIpnZPuq/LY44s+4HNAv2Q
KDMwPOusaBK3Q9VySrRHp9zqAnOH4eFvYUMljz3uyrU3BWoXWO7PvxhqvxKFb3fJ0+nYO7otQKz8
md+ND74eKVSmF/QFxtnxw3en7gqOYjU0EWsETGvmSMIhq+3QbVtIRp3im2cXzcZK0nwzeMG6b4FD
2Q4woZ4Ip2XcAn1ybaxjQxz/BavbnEf+r2+G6bkYKG3BvOUI7094cwQgGJO9Or8UGZY53pxVr9l3
TRt2G+gT0TbzNe53qtbZWFvHSCxaz3/KEv+nkRrFrnWfe6W5L0OTHim0E6DIDs62+4jSOPfY7rwX
YVE1/N/v8S2b9peLtnRH6OQyOo5tWvptpP7hRZlix1OyKaKLY+UvGmhA7OWxe60t8VVxUH3KNG2d
Tpp7TNa58aCDUnxqVPVkVWl+7izvTWoZR535r7j81lqS+LgrfQMfileaS5FX38Ipm977huyq0XlK
lYq2/SjutHHu28gQphnP1mqBI00Fvku2nP5UO3fsbIYlFCQYqbGP06r3F5WKs6c6yjm213d6aY9X
KrjbdnBpeldUzDiq78mNmPD/JtVf3KfbtPbrfTKEDeQL862L08D90xuLnkYiAGlcao86Og9jMGam
xrr2kG73Y+BsDKPjEed9sYcX1Z0DZb/geJZHs+Q+/O8Pzfi36WNex9gWiXkt9Aw5z35/eGhOW7UO
G7bp3mKfugDEmGxL7AHbSmeLxTKCIiC0PVBYHui8iOJ4o2fG+fauGpAzFlFJMk0wRebW7CFO/e9X
5/7b3DtfnTB5DywukWLRn66uRzvi5EK/R6HWrrO+1ED3zdXjjgIdShNrZccWMmuvtZd+WfxoWLOW
tB2CdUZayiGt/eMQmP6maRu1KQilJ82CDrWVS6KEkNxIvLKbGBvFErKBpRnqbRh140yNNCpwGunW
cF9aGha0ClesVfccCGRnb4oR73tRu+rt9l84prNFh41jb8VltQ4Ssq2C5EfIBLcJs7w48gR3TmbY
G5FUJ8POQSjPj34MzYvWF9pK43+LmCAx5EdsBETSnvB3W5tGIvL0n9j++q3R7fSJvrAGFCtACLi6
DRAEKcklCuOr1/XGxlGZenPxH97BlnwifcZadjAA1tUMHjZEwnQbpHR/QVnvtBI/qBZNYNsweI+F
8c6J01mVprXFJmpvbo8YhktGzc8UawNFdxw5nFNlFfzFYzblbZj9+k4IHrJn0WHWbcv+8yKb5px+
grY3729LAQ6H8FzqO+Hwisvyey1hTrSOUnsntyEwNDhTsPXyeibq1R2ytR2n6mEobXzGgXMOLPkq
fDgmLcrKpa7jKMKxDz8OsdoKY0FNUgQN7TFX+WLoOYiUI6Xk8RCBQ3yEQkVDT4X3yJdJlXXKtadB
HLMQDSwTF29w3xrFvlbopiEfHE3ONYV5UlXZX9Au37eV4LX1s2w/mkN3DGi0BEl5Ru3aXbUIxWQP
zs5Ah8gmAi4QqkqS+bQM7ZJXix4MKyZFzNKnhD7DHvBQvLjNEqmDgxaHgYZNo3Bm63XDcEjiu6FS
a3CYPiYpNR6VW36gGkBLVENSrJz0k14HR64AOdSUp+a2TzC2xrSIl5xrYP2y7pr62P8QYRDw5yVB
Q1GJMsH7kF5+AXiMTcocVgOSBSgI9jmneF5JPTqZ/QI9ZBbQrrBMXqRAJvhK3QDIQH5B2FmvC9ei
0jaP8zTreMGgDldy/Kl6bdq5IvoBKaI/DdL90lxtM/p5/pw2+qGx+eQ6HovlbekDaATCTdrwswAA
g3pBNTr0Jxs6zNtgpp+NX8qLKIMXR+/cheU4xsUGebw0PTgqre51F1NgNOlDYra7c+MOCDP89lsP
Mo7uR/vlek0E5m1ifR1/ZFOMH7IXn63jYWVhywa0vSr2dAEg2AoftnqkqXVc4x6e9AoAtD7t1VDv
QzFVdxlCZw7S8gipyYDLCaLTBLS/tLOJ34PR1HYc3sFDqovMVnk5NM+gVCLAb0yteCyM863DO2Y/
MC7hY6X8JvKOJ8aSfXvX9TSatjVJU6bEkNMLF4SAzYNJDefczCNdK5AK5aiK1xpaPQQl8blMTSQT
+fBu0/o75oEacNUzfzZDtAWNfR0rxKpdWsGjQ6hLHQ+TeuCZIFS6DYIYZ+e0Dvc1CNytSO5wEriG
qq8ta7ue5ku3MfRTxvb5igzRWzYplhS3p7YaxjpYeEMesScWSiNJgVEYZv7BnI3Aqumcu1bH7UK7
4Vspp2kZCr/YW7AAkaNU4O/7aj3hKD07CPUW9tASi4C0xvDprHKWFysTR/mWkl5PEcFdW5NPUSnt
aDE0xvBCWRP3HNsmjtlNEn5Q9ZYPQ1OHe61I8XzX6G9bIY8SiQWNcXPZ6QJF3Nx+CxNRr7hDwRon
juXQlmMG8nR2Ag4hDxXrCPWcRh6jVN8zSil6l/G00USLfUXqLzn+FrR/bre+jUIlRpx5evjDpF5H
kyXBsePhba39TH+ggv5ghcPZkrW/nWwDlGgYOwsqTjBRXfwxYdyMZ9Wnd+zbDTqy9/xT3RMcrs+h
pibfUyMvPUetvT2KhZpOCWN8/rHCmo5OE6ApGsqBTfdZgo5AoO/SK5p3EF4UB4ek2WEtxe8y2ADZ
4LT0k7I2vFKoeDW89pY8Cv65hT1Z46qdvGOe6HBpJ+rP81CLDeFvwQ4eI8hBpJUIQTVfR6dglM4+
yL4X7auHbWKuHe5uO09TJ6oiacJ9MQ98mQLmoMfH0HYMABRu2v106Uo2hh3dlUV8qOPSWk3zQQKe
pzx22HnXWVZh2FPGgDHZ/BYyNbla+y3kvdcEnG7Pa/aDNItVyry3DMLW38Qi2RJBzN6dptdtsmtK
na2VHmyVjlVdq7NzBcKmr5znpCzVaehtOiID+I8wiDqOB9cE0xLiYMYKIMB5Zrm9itOkzpkVzYl+
lnMtdSGudZu/3L7Xu3J2M3TZXTyGOnZaAEVmMp3iNjgOSv8YpAI9XESPpDCCIE2S6jHPwnTZ9Za4
t0ifWN2uFL+nBclgpKOGbsene3S6TaY6creuSbPD7U8RfnlX5i62HJ9cBAgQPDZTvcDelVes/58l
zZn7JC6+2PBuIG9NeB4ifdlRTX2YQrm+PYJUDz4ym66B8jJ19sDq0nvzs7UzHxkQJ1Wg2ELeAP9U
ufrI0DF2JiNpkyX2lyolJfoC05iEdafT7Px9cxiGxikoEpqzLWGxrsjWt+v1SMjeNlQKl1VmfLsN
176oLyrDnlQ05atEVEMMr0OtdjJZSMfxWUcJQqmuPZmSi3Aplj+20rcPncX2Gj7hCyqMb1k8quPU
QePRhUYvfjC9VWtqci8oseBXuBQOgtdQM4yjW8JWGUpAmDxLczwIZqRp0sdd3Aw/iqLldBFn0yaM
sg8t5kB8G4ACQx3mSOFvbkNxShAuudUd4b4gXJoHJ5jGQyVIH+yS6OAEdbUcJ5cizaTl27oFO8Gb
SvEPqznhGtCLnER7pDgZYGGu65WZIStGA3WFXHJkW4GFGhbbGl1OcpAdyHN81C8gbBkvIbeSFLji
hKb1Z51JY4awwu3oO3S4YzbQZyvy+0H7Jmbc9zw183IXy1zW1dXhI5g2HHQKwTVJQ/s4FkKcfJ89
VdbH6cGMKu5rh9RKyHJjFxAcB00jBCRJtbWisbFuawqd80fHhQw3Va8lG9WNyboZh5ecDtNDUmV7
A+tbYltin+XlQ4pmaReVDEuKvRmrB9kp1YdfVd5J5M4dqu8cAA7F8QwsbefOC6Jex3vzJ2MKkVgA
9byIFI0Y+rANYpI6ceknFFC7CyWJfJgovMocQ9M8RThx0W6C4tEimxvtldWwou3RtgfnylOAcetp
ZaNNXigK+ZcorvofzehsK4Tud5nVX6cio/Ntx+MhLXidWsNfabq7E/A1vCE6hhlNuiCBE2hk+aWC
x1ym0Kl+n5zM9pqrKrkbCnvb1mxiqCu28XICEHAF4ft+W+ZhD51HbxBnt/nBXGAuiSVm/pg3SZx+
9gFJPCspoOHcXj2bA+kFGVYA/acbPBgYaX3v/T4NsejNXxEMuFSUxE+IzkFegFBZGzo4Ly2n1lz1
w9ftoHF79XBrIOmsVbVGRR/tTN1COdd/t0NOO+7tFxkTaklsBMGMsMH0aHebLcMIzLBJY8crOWRZ
JcxxlewTvUtPblCTSIl3BgPoeOjZcrNWU4AUJd1SChu7yU0MwpOMz9SD8az1AAaplh+i1h4ZStAV
CqtCmuk1kg59tOrU+6ixurphQY4MrDI/p37VevnmtnCVnQi2+Iqh/lhQB2iErsqUXSEnQGqYi64r
EZDMNQC9aQ6RQQdm0AfQqVCSjqOwiOLBs+jO60kaz4VRtOcD17UnBIo+IuQqV4nd7V4ZomcJ6VR5
BL1U7hoxB/SC60DBqLY24moaTUF2zFAorDrY06w5RnKX1zF0h344RcGbtGYT6Agwh+lJLHTZvrGf
/CFm3BI+Gd5YEnxGP0OeqN37NYnbbt3ROzSGS6KQ/URZQUNKaacgPSjkQzszCb4mSYZ3LTJIgnOj
MLF5KZQbgjACQwX8eByplbT54TagppBZKIWOMmcaNlRNd03fGzAG1JE6SLlK7XZHcEH3QJORJ9WD
vCyL5sFzd6hRRaWSlyg2OozFir6J6KnACPWQdTbcROFHG3w+7FWm5KPUXiYj62Dh5Mz98BrLSAMj
nLsI0TVijbwAEFsvrrplR2tVd9xF+Bi/j2KBuAbpjrMhxJxLG2xzTR+TU/280upB2zBlc5i3XONT
ItffBS2kRWUOc4YWzhQrv3bNY9np5G9k/ResnGgbloj0CsnqTi/zE9/rPqTOttf7lkCr+eg2eWyN
dXTT1JawSAYjTWnzkR1VQsMOYzc783YrmDue0ZxV69rAfV/jLeqovq4VMWFbthwoTPQMWXnRY/Ei
DuEovWSbNn0xS5addYSR82Fy2mI5CUyRGV7VuWAabpMKbZOyTO8+dr1n+hHR1oA6v3LjrD/cag9o
5+lYVuKip/0yxvO6yHCjIZVC/cuM8ThhAEdYxwZcItMpavuuP91OHFP0ELVxj1MkiLk6cxsECeqQ
ePzSxvArHTNvnwwZ2ygDj2/g5isaxsW2g2UPMJVElPla3NirFt1s9aOIUa6KrDsEybGu8SNxl9+C
2HyMA/GCjb47t2L4coSDSt3XDiTwVJs6987Cg/0cW7p+9HHqlkPmbjFCUfpGNcCNBslYWuNFudEc
ARFGZ2LZm4Xvf+k0ADeWDhYwl8U3Q75WHrp4ae/oxRP6ZJkPjh90G/rp6lmLnsNuS8hf9BKS6rrq
/Tx9bEJU+54sH267xjqb0fcCG/i8HQgSyA9YZiE5zT+ltEfjnCRYXssi+f3EHlrxRRLMctbDa+R1
4MJBxqyVSOZkgGncjOCdV00afniuG2/zhLp51XvpSQUGZtywVJtS9eEa8Em/v40diOz2EsOMXGJf
FptQQIPp/DLYlrr1Ax5qtwlkhiotSK5TWlj7qOBNaHLzlX0r4UJzFRTTwycAgbWdDtPDFFRnRxgF
yYrRukIqx5l8ruXK5D0aepSdWpLsb8UH5CkNWImEV75gJCAkQsYu8vwOD3V65qYtQ909awoWMIEf
oavpFyb0gIaQtmG/ZXGgq8WaOi+7hhBWhQG27o0eSImPn3vWRAonUKY+TFl594X0PxMhqQ3OJ98+
0x8hAtXUbERw5mhORJ2L7j5Uh2YYnA058PUugyqEYSF6VFrwLqUczy3nqkUCEJobgHLq9gDbXn43
2Lheg4d+dP2NpjXNPqJmcL49wqCWS3jU453TXfok94kOwuNjtMlb58qaRnuMO1KI8Bi0kbk2yXsL
M+XwfNBbcMwsQMAVd6LNs6OAgHwfJedScz/T2E0ezTZ/k7rnL8XY1JgDxQmoImtK5L3TMwPobhTf
Q4ni0Q5gvI3Jkwvgf2GU8FujhrOAvtC5gYg47ePv6ycMBdJOQgJ+RuMxxoS9aFIPUGZtUigxvpFe
+lEkU3A1KWXQnvHPXQYwQ8ieuShFYh7Af30nAeFQZygPh6RTmGASyvi6/dGLnj2SycrhN90zfCGe
V9dPV3fAFdvgI/VkGJ3IlnH2ZZpOuyQoxz0/9mNgNkj+e795xHSQLzd9iMm0TGeBVCeP9lR/Ysh0
atP+lE76brNeCJGk33X9tcaJpVDQfRK+9F75nnstbG3tOn4JvVYjA46Xaj2pELFrkr5S+vT2BT0o
ZpQUiqBKdsz17aaFM7+OzA2Qs4Rxk2abJqZfnmmZtU4MkeL1yfqjNYrfX6e6Rug9YNKS9GsB/EKn
pGKfHWAkoJwergp+wyfaN2sR+hv428m+oVV2H9OzQ/bXoyeQJacazjdPup5/TrHcTcyId42XbfOM
O4qIEKdQOcw2yKii0tF8jVHAz+WPOtWp5r2cOzGNW7N+dOWdH9F0KPsmW8eh5xySihpTN6TnybR+
+uOgdmkToEtJPRzcZK060JvWUdumd07kzQwNm0yBdhw+dUgG4PMxP3QVgt+euBA28mBWPGIxwIY0
+c8pVZcxls8ROFnIEwkynsZfTjRCSjC5mk2mTWlqH9wYVglKGtjD2C2PHw55SRq7BC0odkRRWGs7
8gH0YAwk6CZeUSHGRy0eGtO10D8ge0j717ZIra1h2j2tyuYth2i58J1MP7E8TUtz3MgiwuSVGXiU
k4ZKJdnILMJwGyFiAYnn8JwN8Wk0qgdRB5hlS9TrhHsdKmmSK0mkjfDtlZ/19xg1TCZjaLRm9kw+
IfWHFkeU5V/KhmJUa3FaSSn2AW+FIMguwh7zRYtlYQN6+1C7AhRZoaw1nq2eejIAxFDDP66WbZhS
Okw8Egsd8TLKFESnkSLAQEosR5JsNErBqzHl3CQI0ItT04XP/L0GLMZCTojmNIEaDK2fXpGym13p
MxVH+N6m63BEKl6+bT5OT/ngIQ/VvirE/kusXhj2A0jbleEvOxawlTaBbqsQHuwz3YJc6t15nXwc
qBZj7jNRO2oRYxeqQEa1NQpG49Dh1ktNb+tmIHPg1OrYKzm6jjVCrVg3OGW42B5G/eyhKRos+0v0
hEWOMGlI2oKGmVbxCh3Uxg5Zs5SJTi9iUxa7xsHGLphy6MJUUnGwARmnwvCFVu1Or+ibELF1JWAO
B5VZ5Cvd6fe+Jj2KtsPPMpyAsXQoATUkZWocneNUisdEgVFHy4Pp0rGdla5lJ7+gIkXrLNsS+YYL
NLsP3H0VhvQCCbVqEpzQhUvjlBxNgmHEGgSaZ/ku8a79E86Wn1QJKVnVr7br8TwSjBkc8/b1QOZO
CT5kmWbxsSh90mkwDJG542OScovN1I1PMkreJ2fwFpnHM2617j5gY89pdZMzdJaeRshF6Q3JEu7Y
ivXyEe7gz8Sp3sPAeCSzZhk2oAVCPXqN0SWDarogAalJjArMdWQZTx1940Vt5xIVf7jxevlqN7Ja
4xgCWqUqd+eGaGnxqXLhgjv4EDihw5KTX0o/glYp0YEmOmYPU/NXI6Q2dLvKcNItRNWl7SePwQQ5
fgzHV8gCrNw5uzJrcrS12RiLEMNOkgBeQGMbSfFcDHpOmSeO6BTVX2lcA4foYiRozU+76/Ld4HQn
zUMD18fFYbBJtcps8C8ZP5QDDx4RZ7JpRuPqZsk9bme1HyDC16jNSRPjNGQiwUAGtfcxjTCGy3EN
Z2frCy7QoEB8KDT7hxHG3YGh8C7a8oT9I1VwYh0aRVt4VlucW/oSS+tBb8wNbGdgsm294v03V4gz
2u0S7YROsN6whweargPTbpDEztpZW1Y41QPniMF8r9S5SUxYP6yOuzlvkxrbxtZQAyr0oBjohbvI
ZPg28Gph5rKPGmgscPdtvou9R3iCHH1q1OVl5axosLNXqPeaGd0D/SFqxu+XjdNHd10o7+2gJ0Qy
H482iSgjge9O/FGG5g8vhX+i+fq2ru0fgRF+ERGX2hpV+RmNV6aFuzBlionaDiRssyi9pqV7IK2E
bGIzOffQjFGMgSErit5ZOIrUANF6x1YWh5gKBbYy0kvsxr+YUdNfNHouBZU9OAjmrqnb4YxO8hRr
CVmkMyl0VIxi7kWPjBaot18aYGiEBQwvSA0Wb+szHDo8rh7EzUHFd5yz6kNtao+yb/Qn4Dw5lRDT
PE0dXECrdHeaiHAfjylO+7z/GLQiOxv6W+mDQtXK5FSPG4POz8ExunTjZ6pcedSziE7UsqPi5J84
/uNU6Ol+bGGQ1VKGu15UaIlufCuaC05XFBuY6dEqzqRDoDPAezXoFLqrN7BS0Jt4ndNZl6TT2nfd
6+0X8gmCVYvge+M5OZTu+RtGLr7sSZeH229Vft6som4CPWoqeXf7xeHMftcorC6u6zub3ivLQyq8
7zGA2jvKsWgyKYqs7GGOOBbIgi3ZaJziAESTLkG3bxxjSt6g+1Vl0pgjrqV3CsQoc6kgmnwK3JyT
6Wx0H6Fouye6bV6fENFVaMfOR6qQGCNqQo3UrmZ8rGkKzYqcRRfY7oLYrn2vZT+JtaaAFDCneeNF
To357BbDe1XpZxxIiq4kB7IRhflJMx8NA6MhkqR0eav832QNtd54O3gYpUZhFj12yjkqeqnYVOMm
MEvL3eWRVMsygQLl1v+HuTNZjhvJsugXoQwOOKZtzBMZpEiRKW1gSg2Y5xlf3wdgdpcYFBlWtepN
WlWaUhGBwf35e/eeW/8tgmItyizf2mVODl1o9TeS3Zwes6B9isWCiSdQvPbJHhBPyHGddUN534TZ
yyfQanxwch8NpqGk7gIIzsKoeIyraMr9Iw40sxFX1FS2WledtbL6uzHK9tAmUJ5rDbWFod+SAbAn
RYCUDiN7pI1ML9lFNR9rTJmnX9FDcbFspVyrLYaiyGX18F37ER4IlhjX0G9At8NYokdxJHiRrjEG
HaVV6OoPBwIO7iQElyNgsHExz8jSxs9ubKx/87xBZ5RS+0b+QNQo66MaBC/9Pi9gGjxE/deUidXK
ofVzSOPaZ6iXFQuPiA92Urs9kUHMNI+27pKwymgVDSMZQopG7qlSgakbsz3/I94WQlc2HLgYyzMg
a0braDQMq2j6kdxW1lm8DBQUoELqxaEDOYL/k3hGZnb61LQ18UQWafnskD9zDkV011ikxJqFRqfY
rnlu5tFfDeTLa4R5MmzntnOwgAdpWXI2zajTzSZa1dOP1lvVWBY8E3slVHWwavKeqjrezNOa3I7+
qjQwNbqhGw9KprCHV0cJzHIBT0IlSI0K3sxtY9sMzMk7H2VbMmw6BNtnmkYHs/YwBLTIuoOpkkmd
l54nlvF2BagDrBYY0NsSgtRCC0x30zX5UhegbVAnMY8xu4fEbqm4qhZu1zA1KqeRBVJ4W6vIBM7b
o6XfkNeA6t0qQOVhxOYY7G9QcmQ3vlU82rwipt74D6JPN0pnyRM86zNX1OENdpKl8HEi9Hr0U/p1
uak9xN3zxfMsrKpkrRnb3pfe/cvV8yP7nCbVnTpyFMuDUP9s9NGum/rHqJpu/Y3C7IGNxihQx1v5
F2bv/lEBPNcZDfD+iG5GLTtSBmQld26NAEDq48ZKifcOXJPzc/zS0c2LocPf/bmIu6dOaRxmeZyH
p2cnLbOznvc/h1bt8eb0izp0v86rzTimNr7EAmYmoIICUx+NBQsJbCOQdbktndoq2Tg96YYKnTiV
HCyn9up7I/d25Gr5Z7uPIc0V9Df6VTo4WCKT8audDZ9DoHggL7z+kA9k6c2tAo16/L4W7prad1rw
vJHAiYxW1u0gOdDy6tEED7IuXDYxwTZocFayVAFpTMrGFs60VymrWD0NtHMAbDAKGwi/OYowfu4n
LSHLgHGsuESLMgY4aqsJ88jOyPYBkLDJeb6a31WIxMYRzNvGdxGrEEa16XCDktzjLqE+s6FVSfLg
1wZhcF10o1mjt9R9ixtrmCgIMBiCG0b2WNWWzcs86tu5I08rAa5LDwJnGkoVBb56w6828TRk7agN
QHunYjU/JjR77JVL42ULD4jU7rEnRkrtv4cKhJ1E/8sUmA+IteL8ZOUHjTYvNgHIldMkFFgXwwdC
HnF2BwIIOT+eQzaObZB/sRi/EYaGJhzZjWMW5lazhnI7/+owqdCvTa84mLZuZ3nuVwU8+/yANAIM
ToSj+MTBEUqU0+dfrBj1hzc624aS5WEweorG5pPOaXMXhV0KrqK01ogD/ybfKD7m2sht6/Hy0qBu
20fB2SyexkFWAJaoUctzlgIlnGcgPKcm4i6d8z+eUQIpJokQNIfOMO+stvwxN7TkmJBb5QJH8WQ2
LrQcU5Zqq83SmLQYBTLZKXdW57R1Z9HHWrrkk2y02mMuMP3GIdSnNuojPB4DFogTACkidmE7EkJs
2bwomAiTjZEk3oZLyVCbx2MSh1Zru+17XEgYitxWw1ZIY20lBcNeQS+abiFkYrKqmKS6/tGA58XQ
GONPntAtMtQVS6pNwQephjxnfo9ro8dyvE57VJL8BBx3P391L6A9nLX+sEVrmK3bJEAnMI0SNCMQ
K6v4zP4lHgyPibkPIM2gUUoJhde1Vbp1Ps1vvBGVbasRUK457oJk7HmQgBzhuwn871zTWJ2HOlCj
vxJUVK9SEwwJrx2GbYGzshhSyrzAvp0/1rHD57HQKJBpG6PTSsEN5coJMqtcKorfQl0ciVjtWHFJ
XXH3hNUuU0iBTZo/wEGPmdTCPpZOUX92q+hc0TU6OpUd7iwlu8NQ1N/FUt6RChNhVHlu8vGX0Cv6
G4lJembaf69hNp8YEQFX5RUeSfLBrlh8780IxidjiDvcZsaJRMI9p2tOqu6GhSuC3hx88wt0H0qO
cY/2wpQokGjLlwlXHrJ+eTdovRZ6XpqLUYbusrCa4VB0tnkOKhyZ88PSalK9r3g9UE4Xj4AnUd6J
2zg90iaDTJaqwaZcu5yPNNoT0M1itk3XcckXK5JmWxqNCYAeZ06WM4UwFZyujdZy+9kVEXmG3Xfu
EScze3R3safeKlHx1YR6w9S72qIT3sGvnIB5gLQ5iN1qroW9ym/aLYbxjeWa8TaLO3uDYnJEqykn
OhiTz0IT361Eq1b8vd4+Zu5HuE2FRwfSpG0Pv0LPIQG5pP9qaCZjrAAMaa79TRgaRsUKYUlauOrJ
jBoqjVnKkkEmRKgGDBCsOyITiM+70enUWzH9Q69rcts/wRVqb+3IByzHhkGIcrtuAgqo3i3yL8M4
UVvL0X4cOdkKuwmfGWLo66ZHHCJ4ZdfIkYoHv+yJpHI49lW8vaH/FyEmzarCnfiyPvcFobEDQI+V
pXCB6qRC3FMMW3wG+S4rjK2eN/DvKXH3NlJBS9IpQzay62s+K0G3M+siwup70jXZrmiYksSMLPZW
fCjQjO0gvJCUhAl0benoZLysluCcclhIbCyrBGrywvalsdUAHEGc4JyaE4/s9tSiKAGPttY+CB99
rE78wlLNbVqfIwQQRZa3Sls9zVuR5rYxDsHYhLs17NKxt2+ifG05PfMS9SmQOWMOt9p3ec1Mfqpp
RW3cZKHA29i2Idk8WBSbTPuWmpS3eq9mh4b0TQAZR5nFRIZPaxzCMIacevADzpd9b6YNxBRfqW5N
1/5mdOm59QybIW7wPPh6f4cK9Tjo8hhm7h0/FPDgZHNtKnFLc1GCQIJSM6+8HHbXIcfw3GJWXPP7
JzcqpZJh7lMFnQPR4ARnTlVzxTN46xS5cSyJB1zaHg0RDxV5kwmarUZGGhPx1Yz7kE0p1mce1mjL
QNIDIZ5PlRwlJMg+psQJvAEVRyPFqP5QA6faa42+yszwNiFdBSI/DZI2EiDyDe37WLjeBhNykVg5
c4wCdikLp69Lf5lbMtw4CZLsMK2UfR+wFRaINg8m5e6SrinnyumQJTHcHAmyTYref5C+QU7EuMV+
7HCGHQ+2cJ51tVWP8wbWpgBiyqycAmZfPmoupp0sPCEaKrb5xDMsJ5XydGeZ2aOsUeodoewMSbR9
ShLlMVYRgyARurW+zge4LF8pcSK3jO0II5mWPPoJOLaGcekpo3tozZJj8zSlb7WnNkP+3wY1hzE3
AEJkDRjsYPbgBc6mw8k9UYTu0fSUr8JxCZEXafvZIPZmUTTS3RHVyWkjV81lk/CyBIaZ0KrkNJBk
YQ/w1n7RBru2qRJAAHUEangDZNLSSXSR1nqss2WRKfHGTGLiy+nD8kZyIo2NqlmaInPO3L3VIE3e
h0ntFdpKsDexYk8qKQUOWftcTaevuUgurFHd6caNHsCc8exaQ8gBarBxZAiunI4cRZdjWcE6NooK
DkS+z3Ry4BAjfyoLLd2H5Gr3acu8EUB+1j3VkBF3le0PawheqDTq+tQ1nOTioiYLx3eTTVfE3g2P
kKzpx0r2EIIA9kzIutPYI1VqyRafFugKeA5nE8NZVZa/JIKWTC5HO88OFSnIoMhdhNKdigt4DGR4
D5EUT71Xb7m9W4xFByMg/8UPwx8gTvpFRYQRMc7PXsRIKDP9715ux6uMYzMgEB9Fig48taho8uYl
MBvtBAxpugzuF1cIOiP94C2IhPlm+v2PUWsTdtbuAAmbV8ylR29Ut66lQrZWi2o7kPxiWmN0qsxo
5TlWQgQvTzZErJ3kVXsxKXjIrDmf0a8ukA4WCpBLZrIoPRCSqvk2UXL9lsYmqgh5lyaZ/WmuNR2M
sI3JDFcak8TGz5+82LeOfT/A/rDhFffik4sdYqm3nYHyzRdUGTadRAqIXaAxX0GdcpoVEG6vkOgy
rVoCMdnO6Qhk9Apj4FuFJlUxCk89EwzkdHo5EXQFs2ke2HOQKGNHoTERy10c7kNSP/Te/ZrqTbAK
NI4rWo4rV4dEMJJZ4WW8NyPmXFOLyaHXcigTpUO3QwDjzfxtj16tUauvRI64q4+9A9ofnA0YUmzb
sIVuYK+7MNcVNZXNkNXiPCsOo9Bzz6rA5ywPZH9R6rQc3GyVhkQBJyYFrbSbVQeijCzs+DSeOzch
xoKJWFoZeKyjBRmA+bM5aM9N6yufajUQkM9SGjFMzEKK9Eg//ue/QaLjtXTssEK3zOk3/ubOgFlP
pwck6FnVRgtxu5VuzCDLbzzSXEew7PSbMTT7qGXdHM5gFYbAVEoQ/kXdy53uetpmqPX+SwVsc7+z
SVLiMOv+aqzw7OJ2+6YoJomiSu8/A8lTSd4Kr0j7xeRUei3sx+fCCEkYjg3O9NLimGiJAjGLTEkv
byXpbYR25OW456are2JMAnIiDnP9DMVa0CnzngJTARci2mZjKdb3jy/on77O5LqRlq7h4MT3+fqC
1pYAeasYHSsJAoiMcHtyxUuMcjG4OgTHy/kZmDfTeWOgpg6WSoLq3ZlEO/Nb+PFX0ia7z8UVwsPH
bTaQGuM4xW36+z12i972lNzuQUMNn3LoZ7ceOiYaX3HrbxXpF1u7mnRL+D70EuG0Q+Dul3ASCIQ8
wXVU4ONE0yLggB0tXlxyFSPKpE0N1CtmA0alzRGiVljphZ8Y1+yRb6xquo6GkvxsDWMs93ryuP72
iCY4lnIqSfU8n24kq42iQP2LuniHsJn5KBUF7bwerUTU6xvdXmtqXa3doH28ciHfvvA6u5puU8La
ttAufVXCaDw7k7U8R0j4TrOMzjPZWbDKhkANIgssMLqfXPPGY0Kyu/TbZAMwACaxSW8hkShlGyBn
YXfL6ardof7k4vUca/yEaVru9/TWxluOX6hTCQrc6UEo72Jfv3ZJpzt+8UTwgJpYnkxTndBsry9p
oVacfgtNni2Sj7bMggl2rKMfo9Ljj3P6BHNRuxuGrHzQ9UdwwOWt5yZ7yygBWA/wtVKdhiDYBYMB
hCv2CL+7a4vrW2OWPl1m3aJ1iZLz8rVWzZiJrAjkmW+xKl1m3Unt1Lu2MG7TKJGH0v3bElCeZ7HG
iDQn4Sx2w7zhXObjl7KkSur7AJ5Vxwy36jBAGKlD0nGWn3wP8zLynfX8skkaqAtA9i54QI2JRVdd
+Sl/eP1e/RLx+mI3dpG0UefLc0KMkucHB+GEvz5+MvU/Xi2bFwWTs2W9eTJZzMLS9mztrDldfJf5
HvEdHYdXxCXJillvuSEhIoFlUfzdpd5fGDd+zv8W51G+0AjWRc4eYjHryH7olY7BLWqgAEjasupa
ZyOSfBt65KUkCF5bxzUWc5Mtt/Jv04sLHIkpgwzRuoRlucGUu+s9569a1++EmimnwnLhUCXkgiSK
fuWlFH+6vLyLKpZHbKFwPV5f3irU0Utg0jvPR5lQdR5EgOyoLTlmtCOISVWt1U1pkYdZeeXfXu5i
ZjG7cJ05HILo9bl4D0t5vnJH/rBWEOXjaBj9TcGh9GJjVYy6J5aplefUsk8FCVifSbGlxgs1AxPV
/ZCb2lFPKIoD24zuiog0DLz8cKJSfSspzhZ5I5WD10j1k85/Ngnl9Wj8G01leOdWwI2j3CbnTKQx
/SsmX9P0o5vO5SqTjSM4HExO0zEjtJg+ylJPdrQIUJ5Ps/rM8pynkKN1USd3V373H26HSUtC6I4w
/+A9HQ3H6AytEmct7kuqF0xymdqdZqGSzplm0SRii+INGL/0bQZ4PqqZAZaIyGBHKhmqetNhxAQu
DyQLamRYPYg0mFh0LbWpJrSjkCPMLw4Uu4ag9Uqjhzzvp2GBc8/ropNI8+8vHdBSOybkxt6aRXhv
Gkq+kT4BhB//5D/UgfgJDVuCVzAdh9/++gkke0pYbsRPTvKnEGL80nFUlK8WecvumKH6Vcidbd0M
SFjWfw0a+/uoqM0JYMIil75+E4TWdyhWe8vJkJPF3ed4shy1I4Es6mTUbRkoIbwWoEmLb4HgKJzn
9pVCUJ+K1YstgYaapH4yLJs7OK0wv+2yce6MUinEP/5ITCwAYApmsZyVvDUqNPWlxyJKtFyk55X7
Uv0EdzbbG58UGQ13dUnDWy1dsbMC09qndNRX9MyrjdDFp7ZpgGk1tLXrKAhPLInfTHBBhY6mJg61
eke+ApT5Fp/73D1PsbN+fJP+tEyYtm6YOEAtsDOXhS40lt4jGkWcPfMvP58Yvhp53oOhLuqR1D5/
6m5MhchRbbrnMY2eyrBx7medPVaAe7+4Xti8QQbo0/aLK1qXGi0r9WLlMnpV14qUfE8yjbacn7uj
GXvdSkmIN21t0nyRvgRIE15eHgMYuVrHX4eR17hvmb5nhGZkbvs8MJ9bcNDxb+b2xWyt+vjqvcUF
6LbKaArbKBcROs5Uo/32dBAbmpodYDv4yB0dcjxZt104HkAU5V/mztg8EHEhfTBmEfAz7WpNni0J
JR74MeyHKWq7ddOR5Jv54TF1sKhG+Gy61P9pGj/m7q1a29n+4+89f6/XT7XNt1YtoduMsx15cURj
7qvFtQ3buaSyXBdBMCWoZxBOhwcdpQtsOrxnhu5sPQ0waJiE1bojH2gfBwjtB/NplskO/NF9qqHq
MmQEHQlb+n7CWtP6Lg300EDzTOSRKgnZk8N2LlMrkQxwtzS0MsI90R4CWDE1rQwLlB8d+qv10tsq
mV9Kia86rESOc3nuyIgW8/0EuQmM4XJpBEjPAQ//IA+Qs0476vSRWUpIFF5D3z2oiuw2ngCWVxlZ
stDMAqRl3zGU4oiIi8gqSLSiZTRbf5iJy5UTIXGPUXU1KEau3KVpgXxzlwxKauy/Jr/g4umCj5Kb
qcIezD5/UrOAkWwZxMQFgmZo4mmw1XTJKdLpJdRBna29EMyorBhr8NJ6XtasQrUkB0RRjVNYxeRc
0QV0USnh4yBKO471T2Miv+R58QshuoGyKSOah317Q2FISM00XSkk7voMn3LVOYf5ZPbxjxRv33Zb
NTTV5AfqhkFt+voVmk6FnacEZGoR5IsGuWi+iDjy1vjNayRyEIslwGvv4FeafedNRRqIrgyxEwG0
OWaUJioPZW0Yq04NPsOzjVZEHbqLtLH71ZWv+qf7YRpCgx7ERm5d1t6K2gp0I3jlg5hXOGq4ZKAD
WpSotrtowzw/KHKKbCuGZmFz4oRpmYKw6tTsP4dH2FR0hgE41gKPY19srZ1WaKPSEkRWCawGfh/8
qp1Kv9E3eaUTXhgLG9f+SNpnwMgfIc4xon1RJKAw8UeZla2Q2lFmV/YS7W3LwVZBWfC0aqrjSPNi
VcG/jh82ZVVpLcbjyWTKwtYl+mDcYVQE+Ty9aiK1VjgcJX26ruAYKHm7DBRyg1/+yMApL6EhRKtM
IQjKL6wtdKn+Rivxl2Sq/YsyB3MtXZsr2/wfaBy2YIvnrk5HWVOdyrffFnJaYpmhdpV5ntyRmJwI
qcOs6BCcvJrfJrulj1qwS6PSc35maOdEHsiXQXRcNQ/ZVF/Fmbr5zx85lmkLvzr3WeiXGwz7vyJJ
azXO88uoWTnmX0v86kcY0HqNy5XQJXmXK+CQ5z7J3NGBxHgNV/KnnU4InNS09VRHZ9t7fYEUUomc
Sahyjsdw2OpKtHJDfR/SwkKgyBGKfjb0ZcR+/RjRE51sRBm9Lwed4RJfgbW2E81dWJQYN76ntNvQ
NTQKt/xmnusYJBfA+bNuZGV5V16WP9ShNt+cQYYpKJEJ/X391XUQZbmem+Z5yts+WkX3HKeZQ5aC
WmKZruQz0BiEO37yPe1V/+jaWJkraOHz8ExBAUokti/+8R8PRHEoTtxtsZjIXdT8lWiZxMLuduuq
EA+pQ6tfCRv1MJEAPn4Y/nQPuPCG5PnUWCvnhtZvD2ku9UTxdMs++6qjgBlT2semIklyIl+kfvLc
2f7Z72hfyEHbItawoPKirclusg777Tx3eOmtZe0uXeKdB8phRv1td7SwAnd95H76+Bv/gbhDWalT
zKmSZ5en+PWlb02Y0CGGHuLAGTaJWsZ3WoRAu5dVfGzcyMFRTghfnDgPg4I4JlK94Db2d0URmNde
8alsfL2b8l1sKQxAJ6YjL3ldmKEaEk3IsrBMZVNihdj3qhFTbxl7N3FurB4UwVzuejLCr6Eh6/YD
U66HakTKMlbOrox6QUJNilaEjdJCr7EVjRpf+6JvtxnYdBDz5leeTum0zP52m4PS6drGVewXJEuq
u6QmlC6qImFh/00dB20T/nxoMyPuLhBVbgklOpL51Zf+7YJuObYwNUfVOZtp1kU/rK0qdrXEU85z
GauksnxKkfQPOhkURZoWmO8Gskj6GjJ7xPw2ET1aOHogR9vq0Zv3oALENPz0gGyU5dc4QNcYmf3k
6ayX82YEk8leFJbcGapRPXz8+Ol//P7c7+ngNm3bF28+KisUevWonHn/1wOTr7ObFzp7c2/s5lEx
qryVD/gB/RhjL8dXlPX8NgkaGHDArYNiGD+8XF33KesEEQoHYqB9AoGe04Y8stR6dsq23AydS1Xr
u4Bjq5GVMWe+lIYZmRJCpOsO5sLey8A2t/ihSPup0Zuk9jWo39teF5F9dNYNQT97cuO8fmzqPpOI
exrjPNu4WgPXloyYZFdDsEHtjuR2NL/jnXZBKiTneaNQPXmTGEzsbb3RSaUawlsZRHvUl9GVZoD+
trUKVk1QsUhNOvabQ13T5Jk5hjK4mxuTmYtUEl0zmPGYj3cGJkG9hWnAtLJiVQbdQ5H6u3nnda3h
CW1jd9NwLH7ITfGs4UI4lOY9xjeCg2SjnKrc6Jcq2hzVBbJaQ9vjo16EiBUEtioyhnvFUjokdtvZ
mh859XduFdHUUQRJ2Y3WHfF8gWjsvTXZfT5+Dv+wDE6kywm0ZPM6v1l6YqOTCpnGIXIaajHV9h5T
GDDMMjXiu1Hjb321IeeV+Ezyut39LMuKI+nceeGV/htFzZtlkO9gmnTqLb4PxfzrxwR/XifHSvPv
5jOMh25nnyf0WjJSjKOUOQEymFJnuh6N1rlKBTV5kvucmoKbPrdBJmDSb00Bn0+diC0hTv/6i8u+
h6vvPm+KAFF6D+pcfYpzs1ubWJ428z/Id8m3ok78NaU8Qr46+JRKZCZW244nobT2cgiAys5LTTYF
GDUZhsYo1x9J+xa3VRYvitEcGFoBE2iCFtWQ2y981arhfTALVZGL9ZQXSgScEpiHZoxPCakP8zae
mtG3OIA1HZTiJqZpdOt7yUovmil+utLx0cdQ+ZujJbJvTctq1aBNWszzXVUCfwiLvxxzgA4U4O8b
2T0WkZ+Y9xCtnxj0YuwivKHukx+pjM8KHkEWg+quydIT8Bb93iMtdfYYhzUMoFCS9giOBnVXIxje
j94J5vwnr4V4bHDnEFhhlkzAJ+1zSDfgi/LggP3nl6GWMBpdFlrH/xGknXH6z59TEJIT0YmRoSov
q2A85hGEEJ7Tl+0aJHUiTQ6KvvbDVnt8F9HA+FgMw35Wus5riN1U5b5Fxnzlu/xhwXA4D2ogDTWT
aufiXOg56EkR+wZ3vecnxM4M5nqmiuWdStCW1e7mrzC32n5qkFO2LMjFsoTT7iTjY4/QZFVW9caN
phBhQbzXle/3tpzAEaXhwTWnQdGbXZp8Hj3tSoMeNboQZtNLL6m0L2UCUKXJi/JJjO7a7+m4JxAh
d/qIb9Wnts3JmWepMiHR2frffo253M9yQRaaT+ZMePUAMXdZX5c9ztR/1ZgWMQ3Q7Ytu2tC6TgsK
PL7zTeWE4D07kZ2ZnSwx3FWqiROHCrEwMr6sJP3QR1iOybxYanKKSHcG6wYECWQeMazVuK6XTgO8
cT6MzA/03NRRaOcujBYooYrXzBgqgHhxoz1bYydvdOAh9wYwxchRV5mWm2vPHPSFORAu5KTBU+Ik
9tGqyh9Oqv8U1NBbVS+jdU4gzIOOSH6du6N3E5vaY6/TauoY2K6kUmEnbSOOHRUPx4DMgoy3ABZ/
QIt4r+P1XAqMoHte+Dho8r3Z1E9zqz2XsHQUQhlIlmf0WISfRYZMMoL9hDGzzG9KgpUsnWxzjlMC
mnjcok6ogUXkuXtEGvQTHp2/LcM+26DGRe/lm+WNX3S3MMC4CH2dfco0LG+aE0K8zCEjFZi0DbvX
b7qK+k0B1HrXoEfbxsqQkyUksWNC5ujjepfmd6Vq9gcbB+4qLNJTl2FUjENQKqNTkMrZDeOtTKJj
Wdckb/gtkHA+YhH2liDHhDZa3kbyJjfu2iBVNoFVVXthDF/jCv9XP/HokrwiEjSJELoE4F9E7+sH
u3TuB5W0uxBBzBAX97MMq+/0L6rWINGMvcdhfB5Vl7I9co6124LF4fjZowreU7WRqoKnIMM2sCoQ
QXZkP6yByw8AsCR5bjgI0IO5BzvwzB9agFNnvEYK1t5WzBTMTJPo0DPPR7Dxek/zukyiqo2zO89X
0OjokTyq2kBPRp56FFgH8rkMkgvkEZmUds48SOZ55mApl6a3CTKy2rMy0rYpwZV+ojw4o7tEq0eG
BjKdFaOkhdWhe7yygEyTrosXU5gqTRyN6Rxkt4uzkVnHxQjevbhDa1IjAcpPBeeW4yAGfFYC5rKB
KYi8iAClNL5Kmat46tmlcMsxaSw/a0atfx4C//PH30t/05BD/EUH3qaGdDQqhYsFw8etFicoVu8Z
Q2OgsauF5pJTYVbKAZUtbhOnuVOibDG/T21UosXUGOZMPcf5+GTFpDvK/DlmHdmoEwOSlpBAGOgR
/DT9KVwmyY4pl490eYKbuoQENlMSY5yAKfHkZh7aDaMG2i8oP5mthN5mYpBw42JTwxFFLj+Uk6lW
3JqEyjEGp/wWnOauHLiFdVlTM/mxLNjTdP0ol94USxYK5NxohuY8N6nno0E+GDt6Z8ve6Nq1XQzO
Rqmzv5oaNTspCqV98nIUeDPGK03QhFdWcN+Ui0Lc16y6TmA++X780vQeOSIcfMc7z6WYSmiQrOvd
vLj6LkNRUbAOuGElCTokRcezjP5QUwWvoAMkN9m3ziWudrIWtIaPbNAqcYHaCmVL6vcggrCnGthC
DrWb3DDi3TaI+R4o5aC0hCgEiPZDQF6n1jmm4SHTeofPjgCyzvRW6eh977Shfxg062nmQQ7q166t
T7iUnGViNKhv4+yLpsvvugGFhNFytlKjca1lXrOZkRShVdN01MkEUFtqtaQxUoYM2cqx6Cr7uv1Y
epipdIxNpBINqKhtfVul3dLJD0IhALrL1M/z85GQ9bWhzfU5RIActY4gWU0SFT1NdueDsCmVvYZU
7Gau9IaeRAelKU8WHfEoHxBC+tY9ppiYSDqSiwgiQ0ZW3KhTwkVVDvo6i4OfivXo6fqhQuIOARY/
zaxjzaqEXr9cpzVSGjO1opVRRP7GgtWBGrlCdeFgONZ7mFN+vuy8Tj9XlcfMysS+M4WJ2BN5cv5b
Co2oEMBHxXn+UYNL1eilnYJXOoMyydPf1lrxQAzdfEQTOGaoR8ccO3b/DepCvvZqBDFaSV4CMOgl
hmCiiCbBt7S9ydMR2+ptVhXsNRRvuAeR2fdDfJLgrHdq4D/0li/20K1BcGp3mmjk1irrT01T7uae
kG+Yjxpk8cc2+MnYXt3YiUmE5cAT2KW8z15zUmTGTLNPzymYZ9CL8SmFwnFMtWsNkMsjimRUYwlo
4TRshHgznTKcLh1CUapnt+n8XWUhSxkjfFaV4ZMQZkA70v3qthTMkNmiup0dV/KlvPsnWuHuZR2+
yHC4+L/vpDW8ine4CTgxV9mv+jLT4dWfei8b4v9l8AN1+PvBD8dv47cIjOW3i7QI/qOX3Afb+heK
Q432FTIlw+a4/7+5D9L8F/sJKjGiftg15JTJ8E/ug2H8i24XM2jEgSaj32kG9E/ug1T/Nf17g/H0
dGzlv/tPch+mfs+/t1xcopLFXNcvt9rS1Nquc32EjQLH7FIWkyTCbfP08beL8c9D83uwwnt//8WZ
usABRS++HTfS7Ug6822W3JWraU10pWh47wMuuu9Jh0GvzAMSsEfRHSe36REVaXLlzPX6SPN/l0de
dI6Q3HHoj/nbSyaEeMuCHuxDNS7M3gRDoP7s6Ils1SZVr+yvryugf3/eRYXR1pFeBwN4FwLIxT2f
Xq+iCkIpVUN///Edeb2B//sjeEB/76FisFDCwWAek9CcXDuu3HmtdEiEgStuXuuTvnNX5MURdaCf
HYauO27SIf6Buy+hk2U1+M0+/g3Td/3DU3splcr1BGVBro60T+zq76SA6Few2R7hB4ZbzSm9A9SG
9soT9t49mX7jb01nJ7QHXa/qEbQkALxkil+uZPZX5+TiSgvqvU+4KNKrymTT0/gEq3LyZFnCJRPQ
i2RWblERpdmVq/beTdFe/5CORonpxWpKNtvQQHQ2UcUTzFgl/+Xff/Guu5Eb1lHapptcce17tIXD
GYIVVIyPb/p7V+niTVeAToR+bScbklkySJu1v6PGxrMCwW3zX33EfAD47Va7HZVApI3JpjcmYBl3
YBMrULuHKko/ffwR76woc/7Obx9hQKVWxBj2ExjsjJIgrclUjPSzjbB1jXLh1mzv/rtPunjROfT3
Jh2OfjNaTX30+0l/barFI4L2EPPvqH7ygxpqS64Ywfrjj3xnbZlFp7/9uDJoiyKsoduBWiWZFJRX
uIzNKau46wvdANcbwGn9+LPeeZr16TH57bNCV0kB/Pg9onJXJdmPPNpD2Ffq14//+tdnvv9bJqfU
p9//elQjIYxtrd4CDxzQKxQJhxRO63SlGkXx/F1qVoP7ubPxkm4rxY7qk8JEVLu2xL3ztM8DnN9+
Hs94Eidp2G1s08m2dB7lipYgQesBVp+Pf+J7V1B7/RP7QDqlo3vdphszXECwUuVZayPlysskXhet
/76EF+uBYxMi4Hlxsu06tRmrZZnXnfmtyZshIVqirBr/M6WswYCrgWa/HIjHU79pY1jBTG9C1+Zw
+/EPfe+xvFg5DIcEKyW1mg3u2gojgOV2oB4g5wGsiQPET1Y81sWVWv2dG3c5bELMyuPoNdGmssjY
s5xoAKfGaZ6QArioV/rS79y6S4dD3VVeVQ15srHRoX9VDM3Gbmm0nrxyxd7ZYLWLtYMjk0kYCY4o
Jw6M8ktf+Cif8bJ6CGVSt/0ZqrC2B50O3pUt8J1lUZtu3W+PO2wWR+9ovxFiqLR0SxNZWp/a0CVl
NMfR58GMLOL2MMaOTfMzLJXu6eNn473bdbGMiFag5hxLqCR239q7vKbe3mQprWsyikvPu/Kuvfcx
F8tJBCDBIhWOc78TJA+2qrQ/SkT+v5q+U6+ZNRgacrX+UBfNMqTfrqLHZcFuruMoJyhAXXbwZ8SO
uaXyP9Sdt5LlyHZF/4U+XkALg87VsrTqchDVXdXQyASQEJlfz3UnyAg6NBhBh/a8N91TdS+Qec7e
a427YLRKXCROw0efCYIfXS16RyOAbh/J4tSzxt0TZCnVJkFdAHOu44T1OEzDKLZp7xOJXC+z66ir
SuIc4Wxqz6COkwDSBQHk3BxdRh/mmksur7/agqIzpCr8N+/YirkarwBmUGlvqfh1X60UlaaK16Q6
+S6YAgpFr7PuxjVZ60R06zZym2/a85LZ9cAM83HJ5j48qEQU0XNYWeHwAOW6SEA3icB5dP2hMKdg
NBn0jkK6XPQnvuOrYhbe9LsaDMLt3syLv4ktjZu2WViL/ii/SFOIuDBI3ceRYDLowmqaZkySSjoD
MKA8cIPfJWr3+Bk0SobCmtaN+73UYzZcoxaYCnVsyrM3qLkBkEKcbcLQM7WDem5jSlRQZOvC/Sqn
AcVsPte6zVe1XzhRv5q7WPcYXMOqsFZy6K99n1NczPpy8uqdKWlK2Ns6l8huWN35rQOWH4rlbxJ8
mf3KgN+Ov8okD+I/LHud5ZvGpx3/rhWVo3rdA76aD+DqStR8bcz7KtmWSw/QdS1gsjkfkZLEJOm+
iWbeMvoufpw6lVumrn2rV12auh8W2Gx5Er6x+bmEHLl5Czqg3p1nsviemrgNpab/irtiCECMOoF6
7VnD249t40zy6s0euLsiKXok0WKooVEOyW1Ku1lw3DD+HqaMjYqKGZkkm2mIoEjmkdDky7zEziDY
uVF1XWpYj7t6KAf+ZYtfRKCAZKiKTqxw907RbyKno/hO3LFnszL1cfna2on0vtOW5+4J+XwtxpWe
+SheGysRy9maolyA5HfYou36BVCetzJRP8NuGmkpXpfJad3XyWLi/EwkRmKTjotqBslM93UIinWU
9U16Dyc/6q+tIxVGIPjvqGxy3qSSGLx5VhaRuhtqMy9pUqd9mOpdWfwDKgnSvkypzTdx768bMSQh
IFw/m0NevwGLRzoOqH1+kiKTbHxbKnIVzO5mGGzSk0UHGQlzzpBTUonrpTO80SgxXRJGjlO20zlr
wWmd+fU8fiI4YEKZ2t2kTlExcWqQcJxt6r9dP3/YYDlvQaehS975SpbFQzWwXDo53lwt9W4porw5
9k6SlHD4FTHi50HitL/zsqmOn2NfTMNP6PVJ+td3m2RSMPxjjv98uufCZSI4In5cVmkFxf13HOZ2
+ZRombfhiihkBeOhh3UsVgmy+3ibIeYrDg0IKNiEtoyoHwMpyE1xvJXNw99FldTpa4TMGVAgK7CB
fK4v8c0GFcvij1kn3bJRvQP7b8w6y+z5ikS0ahel1HQXdFEhz1U/O3JvcjKqG5HXkX0Eu5uobUwQ
BgjR4mkrP0EJKZz3qh2r8k5JtK8voaW4DZQhpIYRM2Gb5Dwk/RZipq1gKwuyz+aC8bb3H5BUA47n
fghDWqyGSnTtQYnEOeWuxkcMVd9fw1Gcgo9omeZ2G2tAN5umA3t9r6dxICaDb0zBOMAU8zCHOQHL
XtZuBfkFoMV9QZImPHSJXfeAoeBO7sA6LPNrPOkybtauXTsTkS2PL8sW5UCKs8Lxy+4I7azjv1D7
bksYkTJQDTTe584JRYFqXvmkpqnIKpBEk4842fTCl8Va2pl4THxPOUdJZOwtnJb4d9SPcX2wHcDT
N/o3ALp9NLSm+Jk9OrXOWhWNXzfriEZZx35kYIycmtHY+yAj/nHIQ8AbdBRqj0lt7ldOfGfPeE1f
g8ptNB14qwPSXhWxw2847pdgI5RR6UXVg8c3dtBGbuxUDxjTmtjNAHImOuy8YW05uWgSkL0Dn5ez
Zrjryc2QlMbE64Tk/PwCtCeN4rtS2LnLuhkVyoCQ2OiSkCa80jFi5u6xfpYkIodvC1AK02CALHpD
jzRXfAKK2fpsAXNN60kEKq75NjrGHFw9LAkcxj4mZ+o7dckUJZqzrn2plzx1T6G286+8BhIwb8uk
QEeHy6bph1WYOHN+nKfEzfZe0brm2HhDb31oYggzHRpNLmvMZBB9UYqIlzNae0tdxyRW6HtIX+B/
z0TOZ32WAW9oGaXpW1xCs97Zi5+7m9Eq/P7imKWOkRz0Jl+HiQYnwt87wQ1P0bN0t0ncpvGvtot5
ExJ+9sGd1CETqEM1d9JpyWtbHeQlSIlueS/m3oX7JF2n2EXIhvyNnwaKCGVjTx/syzq2r4O3hGCP
otTH2dTmrLSZCCzTWgTWQE2SW2Amn2rddeZ9ij2UacA00+qjFjwvL7FKpupBg2uPdtwizXRXguPp
L3lvAF0uegnhV/IHuyOBPy2Wk0e/c7iVpAPIPlYJn+EIsakMz+4UdvYWSoQFCyztjbubjB3ab32i
XG2v07FZzJEXlEkvNSm4EM2XrMSaxzVspGKyp/gzc1xfPNDNdvN1U1tetqfqGFG+H4OsX7sVudyf
auTpsJkqW9ePcW3m5D7wepLZIjP4TeaA7PHfIqxE/zQ4oP1ILUKjvhaiyNNDw90rywmbu0P3Oua9
cH/GlnocvAoz9jAc8bjQg/d1IV/i0WYHOhPHwWnjSp5CHq7toR1PMe0b8yfg9ezwKmgWMCOCoMq0
K+a2nj6MGgtYr7aZWUSvClYV6KboFJw0WzvE1cgl7d0EUuRp8EboelmvXTjRRmaBXBVjFY+cx7Mh
2dROT8ujD710/g7HLubP6aK+p3/Uuanhnaxyk71YrGXFHjFBDM6a54itv3ne5iGClHwy91mkUu8u
kXXj5LTB+3BY67GAa2Z8VTEmyniI+HdL6NTguBYV+HsP4035GFVTP23wZzbRFspIGP22bnafx6rh
4/szTwXz5G3glxEMd3uMkwMU7YxMAT2B13HyyhBNidPL/ozmCEpY4Mv+xdC/FJts9NpbycjtGr2x
R0qhqGYk4FNdeGZ5QgHTzG+GXl129mCZArzFhd6KbV57ejoBjHejDzmnaAQWwTdmHZmG0yA+mqbe
BwXoHUQPuarJRjm8kSsHzsB7tOjZ3mWytdKzB2Gs2Ja3CD2RCCu++XXssH9OJZ/ra6QFjfQpakqq
E3hearFVLYrxh065dbXSNRS8fDXFYRFdICw3/pkrEvWpmpv8pk0Tt3uiSxDIg1ePzfxiZ+XQPwkt
/yH6JrX4nHj6yHdF2zB/HShtqFdpTe78IWFfuWd3UIPm33b7FR+HqbBm1ltdNb9XKo3/hsO0iLsy
sHNzAB/spYxHl3S5mr5V+rODkbPsgskAhCykE1m0nTp4lbGYqvrYW9SHnJXmxG121WA3Ckoaf/Te
jEqgPTF9wEvXlo13xOkVyfuQrL88l7bl0RzOZZf4IJgEvcy614X6lIGh+bPRznz7PIgxH19g7A/9
YZSOK9aeYZSSr+GUjS7OMo76wwpxiBpvuER7vLHb6wZuStdX9nOUORaLSntuouUkJKH/zwgXo7l0
fGK9b9pBXcByLVnm2LnkNyYoTHGvqwG0UvqqCkKzjIufZ7id9aNB5dh8NhU4qKPdFQ7fxbgRsMjy
vm+tg4yTW+jEMoV3agJrTMkFaQjn24ADzvJ7nqq4OIVJ2bKg9f4xffIiNNvKyGA6cEVo9B/OByDe
vbbmRuLlQV/dS0dE/q5Gp9dsewrZPcaOxXYfZ44G6V+riEb/PDJUgl3Fta3/M8/Gbw5FrPKk4unq
06IVJMnC73joSpyDRRTXPcf1KkWuLFka2GTUZzrJwh6j9tX1gNPvxoD6Mpxyslofoz31Nd8jvrs7
Qk2m+NuL1nKQQ+aosi38EmziD+1czDy0847f2lYIZM93twRvAbLQq/MKqHYNSJkrVeHrq+v3QCSI
MtETZyPGFzptjRw+K8ji8gCbMiAUUjd8a6aVRWdY//BAkTy5fUjxMTDMrqiwmdHTc97moLRC5t5p
G23bJqDO6YAOyB7TcqL6v1mWMtGXsOVRtx+69oYTJhq/XAisJP6qiWyz3NHYKb0LLD8rIQMDooaT
d1uHj6X0shQ0ZJKMG/g0kb+6AYWXjcw1FThLaddwbYzggqZLABuniED8c9mzIlpJ5WBDuw3YNkBj
k0bqfTr27s0Jqcfafm7QUIcnyxVq+lxqFAN3xh815YDcNuorcXnaHYnaes5lRHq8bKoU59LGignJ
bLAvGEgnum2RYaYq0M7RLuqy/JsrrtJXV6BA3TOia7NHWdvp+CumiUmyJO3bb6rG8E+Xgub5bvB9
NEkbnjqeWtamaafErNKynru1lTrV3KzybCT07QPLG0+B39PeXldDPMx/TAGEfVq5ZR7C6eIFC+/L
L0JwPrk2PQdhOxGWeKxgC8qjJytWbmmmNelwvC4jQbYcVbhHjKZDu+qIKc4/nLJwcDdF9oy8NpQN
c4l7MXkN0CAOqgC5Qrcg0u23iBpAbHozzp++n9R7MRd9RfsqiVBncld2tXIPWJekdEhq0LD7Y08W
4izSBPMSF1fbYn7n85nw0vYjyTsvugQzIrKKZN9kkQKaOcTHm8ApwviyWF6jCLWIDpnORG3Vj1bL
XFh9TYIsmsiNZjaFxR2HWvQrMffbVP0SJrFaILMl0qW+cPPiXodR5h56y5HzwYZUFX45U55OR5ou
FrDtgGdtvk97lkaMhCfyww+W6vziNZGFHs8kwiAC4PQIcE2ueBLZ3BCCqRw+m7CLeXN2QQQ3nluc
teYzA/5I9KWk1pXTQyPpV9gDG4lB8ohLhj7uzxHpGcR1NTe9q9CtjH85dK+QJ3ShnMW6MD5gqdat
rdriLl/hoyeS0xUbj4lr960dx+OLyV+AgatfIEPCVyD0L2OPfAjbwIXcXYyOIuPSlqT49ym4OT7I
CMmn/QijK/5Kkgw8MLbp2htWJkRFCryLTiOKvJy8xLJXQk/+M50DWtrrvCa9/jhyVkxXyoUFcj+F
Yyy30Mec/pXtfLyARqtzx8DnbhRS2ICxenZwOunaNKRvlnKvKtLpSrrCKR+ICdrqwDHad/Zy0A42
g8ROFVZAtvePvde69r3X087beXjMvGuatbYNPLFMxZnw/tBtFl7QyXnwtRvjqQfyU111IPkHKVKH
5bzMXeCTyFRxJJe9FUUTh1wrd3KwbsKp7NShglracMGS1LguikMea4R0yph3Wcaionori1iYh3+C
wDHDJ7lWo2NeuVMsoAoxf3V3GSkC+TtORizVa26ujv2dwdgywB/TxHkJyjoFpzlmYfCE9zhBB5Si
o+EFsCAeWI9hO0t3ExDfFpwZgzbqt6Gww5QhzcihmvnTQqMqGmSyc+O2hz2WUiqsg1NQ+234q8h5
2f6KGo3BY8u3bex/B6ZKppeSo0vHJIzvvqk3oxwS7DhV5PoD7IVm9BLS7HBmn/zAacMvhmF88zaM
hhvrJUlCJmSrWDkFE5TW2HY8nAKoKfJX5nFcg5hMBdgtHtuxQ5l55i+ve3UYiH4G0UtdL9HYvvJY
njMDv1/V7k5iDZ7WaQ2aeFuynOj2RVE2Yl5HGt9jFB+qNEYiSxrSAhxxEmOTLJ63TolP9v0qV/y8
KZBQWHjjMIzfEhhYJRj9lZ5kjRg4xnpBo9xOa0wbXvrZUCA3x9zEgfyVMish9FRTXluXc1Lrdb74
tXkJ6zKpTha/g+VjyDLDoVbDo/w9M/oHqtP70FbjVV73ifnhrVpU3Rpu1SIwQnttxBsxILAUsLZy
/axmQMOV+Y+kfja9jTEyvJNj57k+8rmdq3cus3XzxPApwMZolqTv16lbx/WfLpjG7mL7mUlfC4rt
Hniy3sjr6HNnecRIF/nVemwErkwmCXllv7ZFqmKoh4RIiREDR56KnVPm3LkZC3Vufw5bQSRmzXKy
Toixy9AuP8o+zNu3mCEH3eomr1r/Gmrl8/HwmaGqrbcEGX9CqDsVPIUeeUnMNJE7uq/KnmYpOVOa
GGtEMzAeg/A4QSJaWL8sqUr3lO7LeNelKFrd5zkRmd9u/IwcF+umTFWjfRfg1vXco1cvVb981iL1
rI0M+F2nxLZFu2xHHu5NtZnHcQYwCfZuHs/WkFZ5gstrrPlv80pmCkhcBpUWyx4SUmkfLclPyd5U
1uK0+T4sfNM4JxWRY95QsIGfRXEuj7tj4PujfEhhywQdjydyGYw5oy5prjy2l+WpjRO0E8LXNn28
JSBPry1euPcFr4T5abDpwIqTGbKxe/9nOfJ/nfn6f5XmYvP0P6e5Ll9iILjVsubVx+9//zdoEP+V
46J0/C/wUiExrsC/ZYH/K8ZFoehfpLsoc0EW4jh4y2r9Z4zLdf8F6sXjcwvtxWWNwvrnP2Ncjvev
BPoNzeEotm/1tPh/E+MCqPo/LDn/SYL/t90Pij1KFyOgic5gweE4tbyErCEBCgqn+8y4Mt6Royz/
VLk73zHNGq+eS1JxU7amm46G6wIg9CjCTMHjBeiMsG+0GbcVP2UpmNXa8U3T07VuTpHZBBurzP1j
MdKYWvmqCV6krp3XsCiExirtCSCjfMtZaDScVtd9Juo7VC7RO3qa+WRXAB29pJ7ubnmzw+Cb+Q2M
GoeyROL9WRVhoJ5j+FQvTITCS1+E45ZwEuweeDHVn7Rrs509cpM9ZM7s/rVu5DKWRtq+jqj57mqr
iZ/MQnwOfrYK3qjXqRvkrxvefJ0DzgtG6T/zSPKcvagiljKyYK0o6y5CHqFuj7CqHS5l3HmPXpoA
5Y1L3z6EzZJcbLQY7zqekfvkcchNAsix9QA7dnzmaFK8dVCOP/25mtF0dsN50l10Hr2ItXMRBfNz
6xHHBWDfTRhTmtlKVoaQKrFcDAT8PFwiyo3JmRGN4rdX8Z+8ncNeMeWzk3oNnj3cBZ32t6Ka9P0U
Ow0KQvDrSWDLnZu04s4aE4e5YYcqwrgh8du0lc5HsfTuk2Dl8ObB+efAYHm8jZZJvprYWn5qWEFn
DCf5dpLY4avckadmbigMVpU9bofUHtZOcBtvpahz1x1zyaeaJc7F51176Jscs40z+ddWSHoXpVKP
Sd0JDNrgaz0ZmbNXZO2laEanhVXjM0MtxjZ56gdX3CkfPUwTLhNLg8aGt2vNfMRWiuL6jpvksh/m
MYYFBsj9JOsk3VQkCi45vf5dV/ug+S0PZ90yDCgee+4YaLlkchxnoOBhuvhv7BuyBzG6xac3+grm
Ph+6KegYhFoDxaIK7cc2aUveMPGinDeXx/s3vxwXZ4cuqTiXC4cuvwvTQ+qIesuMTjKpd6uh3HkM
Ox98UcznoEmiNXDq/A8rH7CzsyjSSxSN2SGPamd/+wp88tTnzhgi/4qshCve4GZ3t1nqRif0drIa
Gg9UlRy0HGpV2OVdkB/pa1p/bSq8P53RnBOipBxXQdJTNmpq/y4saoOTPlQc5Yt/PMpFea7BWZwS
HTdHnwEBcOcsQGAjBr2sZ8IJq9QL5AYY9fxJdjr7aKQzbQ1R6G8AFtYz17zuBZZoeek4Sr9y1Jne
ZutmBptr85ODorIPcIfmrefdXn2C+YV2Le9cxo7/RG3H/orFRJ6bS86AgbardqgGEljUUXmooG9Q
P7VbLOpDfadUXpznepqjfQgyCrwXlN7XwaBIYOg5HVTg4i2Zgnno1vwEkQeju83jlXBaxFNqjq4M
3+erhgiwhvtV3kc6AOCdKOZwU69ZNRHR+2KyACk8qGL1UC6uu1NjmLMlzuLhoPOCbj+mrC/+cfc+
ljrdR3bivHJG7bd9pGwmv6DB6XiB3rf72Nlrlh8syKvw3vVaClhZXH5UGJp/uQDyDkMJP5cSUV1f
JjkGWyqKzLyb0qG6AlGOORAH117Tmwqi4T5OY33nuHhJgnnOzi7D8ZrjfRdejFvOP3rhiPuctm50
xGFgXkBoNg9MivJ9N1H7MiAaJAfLBe4zD1Ec6nL8XNjq3EUy7Oj02NHykMQWw3DuZmvHBi6iMDM8
jG7PAy/1evjB88CajSO9M+yV0zgFhw4XsXHMYgFZRJEcbRP3TwQXKCjYutvxR9YX6Tvee+sO02mQ
jFzFVBQ/sCGnh0Hq8rWSJXXUktPPqmDoaz1NNL0/TauQbYigb1O9rcfQPtA0DRGuBRCrcp3QkpNz
53wmS95UaxZWRF550N2rxvCJB9wvf5oBkWO1+OOdH2ul9oyPwjP7bXVhO4n3bKnL/hG8FJyxaHGe
pcnYgDuqvLMCPd9D2PTf0yXuLfqwfvsidE81YEyb5aB7p90FVVuvxWJyBqrZIpm9ZebStnXyOFn+
tOojviWDyD7cMBXPVPjYLgKsv7eivjm46Hk+F/CnSD9aJ7uyrgj+4JZzt52rWNuy0b1yPUD0R9/d
38upL/9Imc/H1lLNmsK3WC2pRkmPB3DVTHo+MJBMXh0nVUeH+bG9dYiVI5Vz4qeuTqrDOBaQ4SjY
XPy6hlSoKvtOhlW2d8Q4o+QVHRvuKhLJWeQL5e1ozjcZwILvLoOwl/Rx8e7QkseF2HfPsfGjH+Ea
xmQsyazXJi2rrc+a9QsbOzFFWQ0bhO/tBRHLdKV2F8BAciEW54xAVxVJoWs2sa1alYwO9zSo51+5
V9WomHQOTrJwbdxlMY0bnrLIFEYa56huXPeOqycmFBalqF1wvu+yBaGMl8X9OkRhXUVRtvFlcOPM
Z6hwFpk/OMqqf9ipRmiRCqSIq6jjdkiwa+DyF0zR+jaZ9le4C/ULk+3plNijvOZDOB1DpIiPTk6Z
PmaNdWz8LH/o3c59Dn3Bfwt/0Fq6Q96tWDuIPa/u8uKSjXtmNsCVnyF3sfaNZd7dwJneB77ET94c
8all20v35pbpfMyAxDMYKOL8rWw7l1W66L8KviN0Itm0rhlnpiB8kD9tItjOYg350is3dcea0Mqt
7i5v0aWVVj5eqirtzk5stffdFCbVJrEX7y5OMjSJgUJVkVSc/btYNBefgu8pKG3zJdhfHumWDrwB
hffpeYCW2ZjPHyz3g4cmb/pjk6X6tEiUh/hJa6n4X06Os3Z7a4TecKz6YlWb73opN9nZrJQU5brT
EUB4AJ6b0opuWuExw2zkW29ZA4MQrwZ1txoozl2Qlu0lsrSztZYIaFtbYSceuXZLxmPz8J6D4b10
uDYPOSETuUqzoe2JKrC0znpY8YIG6TlVY7PXtWsd0HF7F1a8wZ8Bx5BaBbxWH9DiNuc4buwzb7by
V6Fc/aJ0wkFlmBDdiUxTh62j9BDVvt5YC9yn2cGm1TPt9XhtGdaEyZJgjAR9tg19BxS+S6H+zrRl
dbFV2LNqq7IXVzfTUdn5+DGlNLpnjgvvvMvaY2AA+q66ubLylZda6bLuIoVltLPgbS3DAqEwiknU
e3zUXzkxlXR46wq1ItaYm4xifuhVC5zWAkiC99AqECnHSE+LhskK8UvF2lwzIGI9wDqhGj7zGtFl
XWb2JaAZAKWhGdNNdvPihqHI34dG6HfmkcuLbSbvhfJQcSRkliYrehBhTnbV+0rjqTos/vDexfPW
SHyVBb+wjSwN5X7lCucltiset5LYUTs2X0U+NKyyY84XKgvyXd/68mIsQvAbF1DBYaj5V+REWk6z
64l4raa2/cP6ZXqMlrh+9USFi8T146s9NB3wFVOlF5HZ8b1nQwjpp3T5XS9W8VaQZOVWIYYJ0bKv
rUfbCsqrgq8/rDgjLxe/xCYO2CBi6ztZBYEOiHsRgLmKs14LrXVXZI6NrtHWW7asjEIUU82rCPX0
IDwYenKabkbG0cZ3L2AHeLGKCFzPZHL6fFpOGXyXu4k56077y8iWwNfBkRy2t5rnEPLsPA7RerZQ
uTa6Dh4Z+3FEy2kaH1nOlgQrYLHNMuse0iirGWfk00OJFvVO8MMTRAn4MynwQK1vPE+/TUEVnfFm
WBf2GOa7ZXi/CcsanFtfirNXQuOgU+Y+kgyqvlxCZM8AxVAueY5adqCgkBOg+oUFmFeO8+iLhReu
VuG6paV9GEsvfVumkBmUARv3GqpqPqLrcK5Los2HbqPmy4DsZkxqgnItEQgeGIOIblWUEx+mZAy+
TKLmAxsk61Eh//kG+lne81Ibv+M5nrZ9VooLdTJ7H1sqO4W9SXy0v2myJbg0fc4ilUfuK+plcpJu
5bh1/8DVK7qzjNOCBkvR+TWctfdBz6gFRc7SHsjCBNzyouXPPKTBXwBVOX1QR7woeNffo6NxaiVW
doESsKzJZjlfoeR7HDQ6edcZX+7hdpui3irSdelb0S71G7D0Y8aigYlIBmIjyJoHNpHDrs2i/HXK
RPYIU5DcYDyKO6fMqi8/sPwTe0D/flJYCevFrTDARuaR1F/3Z8x8/812dP5JBtX6DmTPPI3KPC1D
J+Zam4T9KqPAuCXmSwiq4mHOKQuS7uJy9J4d1AJMhFw4H5qaO/sMG+6m7vwzzUv10AWSDzA/G//O
OJbz5SEDWLNKyP7IPLORhAwgwnQTW1fOj9NdDnKn2jk+wZcRt8C8tpk+bgK78jlQu+6fblQRg2bH
58UYuTaS3czZKjIQe3Iy0wtPJ4/LA+3JIuuoPzZl360D0cZ/fSHzb5MZg1uYTzn96lDEG9vu67co
lOJOq6S9TwWSxMEplWZrwYlpCU34w1JQrWNjL+lGp/zfvWKOALuzCaChuLDbtqMhPaeRo4GhZWiR
XEPZtU54IUkSN+u6KOKIm1ej3maP89zU8Ze8cuW6MRlraR9mQmM7FqrlfcElFvBdkI5s+kaKj71t
Uf2M435bR6p4FEtjKYIZ3JaFbUV/tT9yMiF9ciLy4Z60m4ujm6GrvG1g+ZZZ7m/Ve+pDkn3ZdlUQ
PqVUuzcRE1BvE5hBsP31p3syTd0hIXNyMgTmrwRQsbwVGgIHEGLHx+wHRuPWCRCcwSCt7JjCe7/n
arIjzFc4G1fsD6NNqJrmFDBE/Yv0T0V3U5eiFHAxcfCHrKzOjQ/CdUDbHhsb6dsqCofqU1esrrkW
mQxPBc93C8c7k9ByNPdRJbvqaC9DfJVWNbMvRYNKnaT23CdDcfbMI6u+eHGMS5rHHp4bpeGLSmsg
h+Iv9riD4e69ucR/32dtmWc7kDkXuCh8tatuPs1QBXqOdD4H5mrsss+O7Mpfm0vD78IfFW8Sbmxc
0K3bC0Hmx6Kz7A9yWAyPB61RN6XSeyN7MTzF1XKT9jQ5fvHAWA6pSgKT61DpfF6VtURi0SkPxk24
BNXfMtD84ARS9vfJc4afErTWd16VDXFKN6i+x0xoBuxG7SxyjPheGzSyZVsxz/Bxpp9pg0d/tA6t
axC1RASnPuRxpCNT/0l5mp5z5ea3Fv38nhvBLw8N/R5DxXideI3+NEmRjmtvtknwJX6QteuiIdvG
jJr4L/fykk1k2oZ2ts49y/wK67zhhFhlv/JKqNPSqWkTsBR/IpmafEehww2H+nN+Cd18YhQub2FI
o4c10hR1cQHEvluOI79LHf6jTW9G8LbjzH2QMdp6arpuRKvLMmxHbJSm+BJ15nfFXC3cSY3BZ+wI
TzOkoVGxTaPAeVNjVM9bd/G67zFveBqM2cxWVsc4X7gUB96J70e7AErkCIKWHtVIw03ng2QFxobQ
hstVY/VxVu4g7UcrGIZtNSlOTeWQkfry8zH+6Do7BbMgFn1SZPbXvbSxqE+sPcPVQF8+WM+Fb1+8
dgkbvjON81eyfH8H/5mxTMkqi8RDkZIejZYs5v8hu+tMSO3BGwe0dkvOle+boZZ+IBk2dzvLqULe
2mkToEx1KvmZDoxUWDwW9tmEbrxH1Gx3K5/qkcvil/UEiWLxWS6sT4d2Cl+ztGS7gLfjHDgVMyQo
ATtV2IQd8i40d9oCTxl6g/9JzIHBqRmn5b134SGuPTQoD3W75DAOLO6tXKvSLUa0gCD07JUk/NrU
bOY8A7uOS4nVpx8v7cX/D/bOYzeSM03XtzI4+2iEN4uzmPDpyaQpkpsAySLDex9Xf55Ud2NUfboh
DKDVTAOSIFOlZGZGxP99r5WQIFG7t0CZzf3PSJ6FoEVLrTpQ+DLwf6d5Elr6pxo2iK5GRvSIvNb3
CQ4gJIdaOtJmX6LvGabxEd2HHsj0p5y7vmnvGNHJuYgbZXGgArb7RlKn+0KoZT9N6pZHsTxWPv3a
a+KW/SBctaLe9ktWos0kPszTF+MmJ57zyFfhHdxSo454X+UGnaX91jz2VJllNg1et1XWaDQq0ttJ
8cxhaxw6dMtHEFGTEIPW/KZ2WfjWjFS8CMut5FyM6tgvZHH4WeZgpSz8JErp1PAIuaoEFizOoYkF
PTAXbT120azsODA57kxzM97NJWnuykGnUaEchZ9zk7Jti2OS2gPCe1JcBe1BGhXlZUuF9osQheRV
AXUJ4zgL1khOP3WrXHdEwG0vbVcho28s8gg76Crd6fN8PQ3bHF1xPOpvcyco2a0KStlPnTZ9VCVx
SFMl0TWWYPFl+SCsx7QGon1kgABvGLPqO7caLexnSGxmb/ktV+AAnWwy20dUHtZPLWmMGE47Eq8g
aSUi1RlxQNqMgKUo0Ml6RS3pxJpReE2VJ95ND09HYvOB5DlEQ0RBsVnuUUaw9syhgKJKhpnkgSHr
5EwrRfWg396tgqgotZFmkGkop/w+m6j+knNo4ESA5Wd1JOa7Nl+kZRC+1G0T3utkGnaEZul8kQOx
RXwEUVAqpcqWjA7x2CNtQgnRLfprN/EaBD+j/+mTfB6dOGvMEzn1/Ycg1aBvldkrbga8hj6jW46j
ZCY7BLRyHlhJnM1OUuWaV45bwkpeaJGHqo++TAErDxWzStqGiBKMvTJvPV0aJJAfBIwjFBXSEes3
qly8ZIbe3cUi+WJ2mUTFCYknTqAIEcLa6sKuXrJlR15YFYyZTCANGqzhJ9JhcoC6WE6BBDTcdzrB
yMTxFEgsFOL29qhIhCs/QxOSjTcQIATju25IFittGNDNIr+VhmbydFkY7vKoEZjK4iqsugqsUIsF
ML5kvufBOnuAPcVujlXFLzuJxkJRbvc9wVKEqMvZD7lHkMkcSie2hKLdwTJsPTapXD0ZG9tlvILJ
cFRP7wgmJD9ikAizEreKPY6MfvD+RagqVuRPSyW+rNpG8r1MuDhMBCYkTaeR0YrX0aNdjXg8Ar1A
V6dsl0s52jpD7R9KfFKEvlAPzZDKdYcS+4SEow+tAsV0bRgIWcgRpEAAzR+aycRbMgWCccBLEkRI
wPftLOuXoh64e4VBOAHhwQWVyio5vVFLFEEs3WOrUqvFpWwSocozOdkXmTH5MyEnB1x2ykMtjZPk
bAJsrIu6jXoy5o4JJY1Zam4UW/3PMr5lL+rZmB56i3DqpSXmVF9zQ91lKwQWxgaK0ugTjGDohzi/
1LUhhTFq2oOuJ2iakPILzf3MlXlVxzQyHNwudRHkbJpZEBGW+pGlvX5ptyZ7KXtNWWxq3HQ0HCL6
ySUy9FDLO4XuuXQbn9NVGJ+x4uiPK1MOdCtpltdIUdvF5yDMI9dMl+HFUMxecgyt70RPTersSSGU
ZQ+UM1iukRvpbiWDj3bHXBQSdwGC/mS62zZkpwMFuTDHtB4jB43etUXnK0DPIy4eLgBOeXnVpit9
JMZ9YqlNbhvomM+10hGQIKxpZLpoAKg7UJOGbpo4KWK0TvDihTtE60QsLMoI6RiDHS8uukb0VqJM
5K4bi836uSSiujpy2yig9CiSKExA08LUjbBtCWELiUwucis+rFMXaS8WSQ3fYrOZ1sMsL6bu8s1l
T/gMsWVkibDVzNxyMbN3Akinn7U2D1tIx9MmeMh2yq903pTuLCERWPFKlMX8WVVxZQSStjInzGjj
v8Sl7tB4INtuvIIv8sa8Mx+6qFpAXrehWxlLasn4XERhLm/2fiHz2mXkEdKaox7GmlTfZCdCzrYv
JnrmZiX6DoZoQ63sqkGR69dYT/b1QB6wE2+ysW/VWbhTNgJuij7RUx776EU+onoor2JuJCFaiflB
iq3mNBUDtSLNRDlrzK9d98qkaG+YMDLkzCOwYLZ1dyiamALjLUS500LTx2bL1jRxBKqRMuw47sZT
qokyAytmC9pGOJAG2yyF5IXkBeurZ6L9mtXJzLxxEHiuFkBhKjUvU/sVz0QTBUJp4Z1BvksOPwgd
Tieg6pVE3vdsm1ZoQIiC8xhZ5qEuTJLgaYT4Jt53uNSbjCIjXjZSMzuaODvuIYI3ZMPu8RG98MZU
YoU6xZ2RP1/iLqZDTszGH9uwdn4mb3iMQOmEfTmWOUTtwm9e6vF9gDjtbcOUs6BipXkHdWXchvEo
vkexLF9rM1ovoymlXiUp/ec6pKPfNLpwa/KdkxNKoMhN9Fm/H7EI+p3QM8oNPYIcm4VdPky49K6l
rIwPw6KTdKSa4x7nQKdTJWemL7qc13AOBqiStPaXMpnNQ4QAM4jmHLYLZtNVW8MkSE5oeCZKy9M6
wBmvlFrvx3nQdz2p2kFRpbdumVF1OmNtU5vW1/UsZ9QPzqxvqz2a2epiXjRWl89Fuebc1Q+TIaHF
NRHdK8jjWH5Jgm3b5S42mjZM82p+Zjs0QfiHXgnzXIi9DCnKG8O/ddeUiRxIQhWHVtTPugPxKA1O
jwMEflwQbydbj1bazgdFf4o2ba1dmj7LM8eycdHzLUE+1WfD3UAFyXSERib2M7klfVJsLLtlzWzE
7KGT/0+SoNxICFUgSHJb0Rb1Ff05uKGxjNon8XB8aBHfOAt4b+6lNolZ7CgXIH+xxIvHN7eomidL
lcTTJy6mv+VV/i8Wj9zC0P61dsTvvqrP5D+CMX2v3n8vIrn9tr9mAQmahIaE4GjElRh9iN3Gez9/
9cP//T+Cpv5FI/KHBhIaHxRS8Egk+Hsa0F+Qh8gET4u0LFAKYeGo/5uMRP6LJBswtHhayK4ln1T5
b8lIfvWVEwev8NognRo9RabMn7/asWmwVnIm85hMqWGm3k99ZaJancbk4h8TH0kiTbn9ewJ7iuBa
uCtL9fib9HC8XZilvEnB7z7Cf5IfJJGQ9IupmZ+JxfP2xjBoaMr/34+ViZph6AU3Tit0ZKwV35VU
ITqFoQnkIfZvrsOkqgLM4bJdY6ILJrFJPHF678bxvGVE7jexSkhgBFtaF64stKJvmUZqy1bxkkv7
ctqqQKiHOFyU8jlP11c9XpNQn0dbKrWJuGg2HL2vf1bx0HE/g0FY8zY4agk3E2eMYSYDNGb1C/Ih
10reZ4v1Q9NlCl4Ym1EtL7u2Idg5bvdq1r/gqX9aFSgIK56OAyVcfkeRTlAnkh/39NJ3675fRWQT
+rxPsDCB0kQ0YAt4CFZG3EaxKYf6zS/4yFbHujLM57lGQ6vrDVXC/X6yUOZx+tnlFm0ey/S+KqMv
5koOg+uMk4INxiU38qAvinZalZ4hxZr9VCoP/SxIFx7RrrXQeVOiEHYmdbqjzOZaaPEaopYVgrhr
rwr8xZ61OwXknhlQCjP10m2iyxcbtijGo90Vq+ZueNq6JUqRsEyjuykAWGu13hdz+gMBDhYccwYR
LI9GkeFKRb3LwxDxzobrRx2dNoGDtBiJAnqNfbh7ImW7FVXB8nwTKDlIXxG8jyPdts124CRxdMx1
fqaNdwnzCmr7KsdSXfTUUgmjO6zn0pB7b13Xz7SK3nlo8oqhsIgXCsZ4OSTlgZrfNys2PzT+CMrX
/KMeFk/rS80nEdywFTW/wlo+Vwui27np6C5XaoHOm3WvmXXvGFKeeWU6eJNOMnS9sbjJYNFUz73l
GCpBuFrJyVeagsWGTQb9KQTMZC+W9LBQEURQ1kSYvRp7Zo68VM/1PTB/tSc8VHSt1wSxeqAnOgHs
SKYWg4qIHtxV1GdEMSRIF4tEVbDSXrt2delaJMRbV2IPq1LqpOI82VVqfsm9tYtGrj94Gt2Jc/x+
ms7BXg/9g2oCXOJUouovlkp3NPxJr+5mMp1Nrf5cYFvQRa7jDvjDfDFG5QvKFTGloddOuXmikr+n
6bghAh8+yvyGhA7dA42lb7U1H0VsfG5EVsCW4OYmEOeeV6+aazsmj+pgUG47DS9SvFDgbFzUtqQ+
duDQzOYxlFR6hEfjXZfLZjcp+VGI2rt51Blv9fiNdBtK5Ts231G8LG13mDW/NDFkTdJI1Ya4HqWl
268K+RJTRI+BWNOtsoHIU4LduOkoOyX4hcvGeh/djDn6xNNtiIbDHBk0aaUh+a5Iw4Ycq5qV8h3j
f8BcVHytivoxTBrbw0oDdGbpvqCYP4VGvGrV8tUXTP+rgaJo0pWrIL4vaxIUtfI9YgdZRYqWCswy
jsjeLOrcC20TIc8gggHd1RTQFKN2yDFEqSC6B0qaa2Q59aIUWgMj76hqx1Y8TNZABZG52qkcJgNc
Hw6ZqC79DcDWFVtNdGAFdBsbIe8WuzpeY/WxWdpna81/4uz+KZF348x4C6gZYuJsRxdY04RnyO9y
pVoDEiNcZA1un6gdT/zyK4F6tBtCIJzIivFAJl+mpp/MThfvsdMfsawpxOxCpojSSUXVciy78m0F
x/Dl+IV2RzmogJy5j0CtS1Uqfeh6rM+eOk2VW2vG4NXK9tMq2UGjwUo9QiIIjdSyxk9yLQ+yHNob
TMNJVnP4MU7zN0WdQYZh0JW2+CuFSbG7VXtSlOJhIpShMrmWOxPndp3c8AHkSCPGIuL870DUjiYl
9SmBxil9IRq1HLZQIjmEGnISQ9tcJH7s5XyAikoba7+MjFRStNm5ZrZ0y25Ie4yw7YBfSE5w5lVp
fa3GmESetD3JJkZ2M3sbAJC8nv0UTHjwpJKAsjSe0x3kGgJRR0bProBcdt3WOq3WPcRA7ymJoA3d
td1COIZZqW6/krl+85I2I+gCTbrplNyVo/itzo/0YR1Ts7lCZkdczpXBzgW52kT56uFELXuk8u1K
Ypa2aEdDjXZRjN2qw+CJ11MGiMgS7pK0eo4mSJkmb/k52oR+7NXERZPtuvha5emrvpQaWybxALkx
oRKA4DdXFyoFHA00iPzsCsh5GYlCx7/g8PNaEZZ/QY2QFqZqkFXGXVo391aWthc2+A5eGcOeLIye
qMU7ckzvDVKcz0mHtaaucxeMJj4yt1o/IuTPRV6+jnkLAgCrt0wiGiixCBCK9E4/frC8Jva8ltUu
ijSnv2ndypRuRCt9MuVOgZgsv9R53GHRJZvc0l56BHtPhTmJd2m57XWRsThh4xeMXg+3bXipNVxc
5q0zjweAuqx5kM+E6zdajqZdT46VAmatyGC0ee50Ik6+1IK8x4lw2OBsbNOMYrfBYYaWNhsRonWr
bwnCUSvWB80KNWz+0CLb5iHcEToAx7WpPS2fPQJMHnMCBSIEqmTzF9WOKAuaCDqEOojPOo8all1Z
jumDWSoYEozcClb80ihnXKIuANWFN+JcRi9VCJ7N5PlxYuKwy8Iwba2ks8XUDyDzAi6P5NwMaFko
7EoPklQF7EKtB1tg2gqVqLqhdjv6Wi+AYPfgjo7YwUXxaXIhmvl9XVBCXZbRT6Ohq0pTHC1D0Kpk
o0sGbOuPlUJCc7HBby08vKxBlJ21W58Z5gZ+KSm+xWQGWvlkNh1njiRRU4ZxPna2pZ4OdbYgjhc5
CyQq6OD69l0hvPbFVCCvHCRKFug4TKL6gpdHtrtSV/D3tulZb2hZmhLV544fglafVLtZFB3wPX3I
VrCVTNRvuJkeefKKlJcdqPFLaW1PjJOlTTv1QRqJKiMJJ/Z70/2tISjWruVSv6hWdd+riRgY2kk1
5/oksJmbHeGwmkKuFcvzbqZDqdPbnUQ8WVaYwkFSOaLEpn7oBROhqBo7mmAW3jxFpbNNZuzpTdqd
QGMtJxuF0uN8j+/BU44il+cOM/Q7WPUKPcoN0Et0kGymsR6Jfg47ZlRyvTG3WQOSR4kU6U6SF1e4
AU2wZenZmItkn+tZf0HGtbltNK3ub/9oCLlP7wouiBaD+84yNxxIY5oyD25HAmbXM3L3FzKvg4VT
lBSgNXOkQo/uNiotbmt1fagW9Id6oqUuncXJqQKHDTeSCtBGo2XbSuLZuRrO4zigq6vyAA0ErDl0
87UUhB2VwQ723vRczniX+9gM00TWEVtLhxJE6qECAZmy5EmLgCPJFHQjqtt2yzI9aiuZclAXuto3
PrQC5RiRIfg1Wt+lbADN1vg71qfIFqfMurSWDPisQ0hsSuqtGtwOm8u+FkU6J1vkdSS27tp0qRwZ
qt9J0Gu5Mbg9FWxA8vNquinykh38QCBDeztA94qNDc4Kbrn/IllwBAE4dV9ufoYgy64N7UgsHCOa
aYYCs0gGstJuyTeZBgdiQigfhx2qb/8XrS18oUNjmlX0zMATNIdkq3xo2Ud6V8TrYIkf+NFyP04k
zUkzHDVE923cMMP8Cl/njl0EG8ClvsNWezu3tqepEdunHG8qQpTNRXtcXAj6eY8aPqvNuBfHVrTl
zuhPkk7SSlKW6OFi4UCiU+Iaq6wcWAtZirLvVF4212xITAL2xYFWYiLl8uTjFZrGrzY3MToSKPI+
CThEG5aF1M6pLr1vs2etogJSz8vxNveWbipOkGJkwDDqQYBmEgOdaFYPOz4OHGxGYvlblMmBgCnH
3orh0JUVZauW8SANagpB+Vkrxa4Z5/ZOWCrCvRGn2ZW17Yc5k28sGRHjacsokfcVNrvJLwphcbRy
zsPCWDICbabPbeulc9l3jd9kcxMo22pHKxEVXVYYAThi51dSp1H/S1x6HdeeKC+iuxIK7UhEJLow
fK8zXGcAULKe+m0DxYqaCv3OhMC4nQUH1+l2MF/bOZn4upfpaInpqa215WwoJBblovRczZZ0MKAo
bULg9QNQ9s9MNr+julCDnKo2jBh57ywVNSdmQQtZNkziB+ked92SfUrV0Pigf3NYlQJ9myYWZmWR
kK6QNLcU8nztMJuJWvLAtSMFcsGJ2kTxfmqhafGv7QdpeterFp1gu90oO7qyxnUi8UE0jvmknTJp
6PYDY7yn4A/0pyb/5NTudxNuKNjS5BHRyWbhIdwyfbet6Ym11byj2ZCGpNIiKiBqvaQjRUYmCmeP
0/wmXeQGW8TmhBmwCAaGoYAcBwOTP8rjrLVe26bWnjch+sxSPx4242wViDbzxPzEkdbCD2aV2zeT
Pyws+KJMLoGhyohoJ92WSZQNZG19oGVjDFG+YB5AiCpBQ+7BEi+5JZBXl7KHMIAG2HMNymvU79y4
KpijGbDS53LMxhs85lTjkvKM0U/lxqeSK5abt/HAN6F4q3ynA72Filx9dki00EIJm60hNvMEchxQ
QS0/25YNvKzBIgyGW0/TK6QrhA7AnigPOl5IoNjSTzNUS9xV9rphL5xL+SURypQsAybpNT4XmaSH
HY8GshVIO7czImR8s5w3R8Hn5cR63dNTkb5bY/yjjmyoxhZvGVwv+oTWR+z8sOpNoN2A/tQoUzYq
BgYyJO6srtK8pcHnD5iAo095y1MJMk1X3uBghbBsoT8ibvqo+xHjzBYapb3nPOChRh6fozINI/iX
Jh5V3DS5wujPQc4IondJCOvAu/6u8Lp7FK6XzsL6EOQV2lojusvn5CjIceGKHfUoUqXB+Jm6HkwW
GfuILZYiz3fxFGcYMMuQJHkOdXBiPCwSU0tF7RJN56/43j/zWtxOYmNhCYh3LQEueoEmcZSRwhpi
sdr6tmAH0ekGKdPFm2/AdApSLyQQNxaBBCKF0fjHIXrL/mu44Z+plB+SfttP9SjscstAj7POtC6U
TB9iPjnrXJD3nJYF1HXs16TuHNopYyoYlN6d4mhH0QszgFg2NnmMpOLge7eRat9VckQlWnqlc/lJ
yzqcATwZsVOetEh+Ajh+2hYghNK0djQoAK8lp0xF3zEt8hX19QsqP0zfornnZcEVMtPNJZnCnmhB
Dij2TxynVTitJ+JJGBVSQk2KfpH8VpEMbpHC0xreaj90H8IKTSeP/WLHE9hUkhj9vo03qL94w4+4
SmmIxQfpTGc999jMnVyLanseLKLgJhENuWW94vMtHF0YQWBykQ0oBjlhHofDSt0MnNpWkvilhK0W
SOB2cTb5HBHRfujie10pvtJY3EhSVPAR02TkpDWejm4evW2oy0snRs6TLi7jYeQBR6CWvo372mCE
z7a2DHCG3taX+ZszqHcNDGpGN2teYlVntDxU2oBdIahErpxhHVs4P5y4k994hLLG5iQ79DHqIEZu
JurtzSBa7B5TfpYpVNv08rFBD9d0Exh6NlYknFBjLFiP5KA8IC6fHZTV9yhh5xLPhMrhgEqW4DKM
/lKpfhk5zuhIppx+61uM+DlD7XhU1iZzSKAJUgzS+14UZJsOOX1fVkwPQhMuug4V22oU4YnVW4Uo
e1cgVtwGBpGU4geL6B9/nITciQlEhSBKG2mvG4LqG9T7EhiAqKDeLkp5nfSic7BMpDY7V2+DGXli
L3/F8aiFGLDgAifE3PFm2MQmR3wQjdf20m4RhPsaRZM7lD0PTPxvOUYYeFnW+IkOdlW9zMhEafdB
7cyhhbojn755NoVGORWo3+QAbWbxNFsyq2SMIHAFbe1IaxAkGVV5WxqHAS/emrRKWCTxY0pcmcsN
j0mw19DVifPzKEp322qIp77Ofpq64YwkX2BjFhiHY+ZlIgz9eOz93Ni8boKo5Nr/kVqbx3HQ+IZx
22I7435VdW8rRQSw8W1bUpeIVogsQihqXLF9YJNJmIdm2C+aNOmzEzXyS6ZmQuTVeZ0eCy4J2wEZ
jGjZNtLXEqYYwjnbA8Jdnu5y09oRORqSDHoDp9qHSnovdStfKElfYiqmAYOho9SVX3Vls4+wUZ/G
dPZITyP3oLEsD950V2cptcJlf2nU7qW01Ocpqu+isR8u2XxDES2JGIw+BexgV5Kxu4FTDMRGvpPa
JvmElwhuPAFdm+r8qdUmXcUVxPyN1RWFe12XzkvRIjRSoCM74TIM/SHfela0hdt9nGfJZVbXvLjn
1tPr7iPD+6T15mtftfd9gnIynkKN0XAeQO3V0XKs6WnWAAGHannix/bVUn1czeWajVHnDLr1PcTi
XTXMqa2s1otQr1gy6yYK6+jeTDK665S2c7NOdTsifKrNuoiiZXqykl/SudvPw3TUN04uXSCDThJN
tyK+Ab9oU7sTq7fXtWjNFfA8suoqdDQcNJVBXZRcrW6hC3Gop9ZrN54ywPFV1h5yYznh1QisWb0z
xjZCLGnQr5xHj2NXY/WukU4QPogK5XZ3P2xp/twlDg3Rl7oE9ijMHzeRjj2rRxDaQ68gyxOq+ZQ1
067MJ8pLROFnz10iafWxr6H6xAaZtnaDbUUbsjbiDFnexY5Umgkwjl+gEH2+CtEDvP4zD2UW7lXD
+5lfR5HvpZK24yrmNJYaKx+PfKV5Ch1iRO5n8hXL1lNeWG9yP+zm3ryI3XyFo7lu5rY4WR6qGy9V
m6eqeGjwFR4MijptqSeiaY1+6jLSsppJAkkjbe7ETIKbsYpqtHbViXzulQKZfAmmZ9L256py/ULU
OdhzhrWkaeLR1agZLETuCLpAxZRv+5SlzfPUGE/dKokutfQ49+nxOSir/nbTuCEL+pjV0iJMZzrO
A5q0TVLvIX+0QzxwVutydtUXwaWu+zXS1O7Qi5TzMhPoYKqI6fZUrKNXLyMG75m9K5LbkzLqfGSS
TpVNwlxKn42tGa8LdL476joce1zm1KeqPyZV1vdjs35xNBoe2qZ77H/ycajvhRq3/qR/t6n1NRJu
6FZIBJ1a0b3aHAOxyEkijQ1YgfRGRtcHGQIe9iJZQ7xdzgyafgB17khYu4jW+paaWe+KevWWWVVo
jvJnI06pu4BdJggcU4vDfU2/SV95s+C0cL5NZ3YgPMwUNzojXEre/ZhDGWM2UfKqbVTQBLLWBXnb
+/UtlmDTTZLg76pyyIOmrC270ZOPgd04YIMkSFcJTSt7JhU78vmSH1F0qrYg9NW+kVCZoWjAnfGc
yfkpWhQrVPIbnEH4iiNzOsmdmaDcm4yQoHLiXfuR0LzqmcRRyVFwr1LnqxLdejdKCXNMhH8rEu+V
ZpROfTIHZPlfTe51rxNnjkwzGKLsviKRAJeTNN/AXoe0ucwm7Ff1W6sygUbFs4QdwpVSmubVvoQf
wLjwGxf4ZxPK//MaaDT43n/NO5/eP9/r/3j4z+vvOWcab/9OOhOy8xddVBTayBWSRI1bcsBfOefb
f9EUVjqiCwi+1RR+z38lF8iwrrQ4iopEq6MKUf13yhnOmQg9rg860RhcLPm/RTn/mlvw2wvA8ap0
bJqmCOnMz/D7BHBi/0raHSxMxQ/FXbRv91KYXJSzdiJq5Lycq311ku7KPwhpl37NG//bq/LOeO+q
perGP7yqvBL9PkP6HaSLuI/2+vO2a4Pkkp/0o3nR9sVZPOqh/MM8K4+/+27+GaH9T15ZNyXFIvNB
tRT5H1+ZOGZFFXPeb3VEgXbu7paH+i15iAN8w+fuXL6uD5XXncxz/QfvmW7LX5j03970Ly/Nd/r7
j9qwxqnM4mQ65DAT4lemfRTpG4pG9SYuql61xW+bz0r6Npbz9MlKmsTuNt+JGVvfcrbWu9m6Reaf
hdf0g3+6KfDrLdzkoyQfT4Owb8sHI38i2gdA1pfR2UYclU7FQUWi3lv7jdvLpXci2dVhH1an6q1n
3rdVX3RxGAdrGHmai9rGG73F3VzB1o6k89ixBxnqpo7gAHF71UWwPwwbNNSLeAgesWuuDpWYdfSD
5iXHkH25eJTn85KEZOBG0qvenIviCTdIKXqG8pRj+J9FCqh//AZaEc9gUmYIU12MbN8X4hSISsOG
uhb7t163633eMvldbvTZFQbH6EPOKTLih9rXeup6ojNGRDdfbNIlSI3IV5r4mDuJWQqL7pEXZDwg
otiVep1cNT/r9mrLonpWh+e22udrqGihRDtgAscZYu1qx4sZI9YJxGmnTD/1Gh5XsMcpLGv0134O
m6Wt12SObEb3GsFsKGJH/0jc8alXgFmvyXbSToXmk1mnegU2oWs/08JnN+AAzvAsqCcdK9Owump3
ocOQP6R9nbgSG0XLmpm+zjoAy2xP7+qn+DkqYOIkbJCKYC7ETgm2pLv837hgpOtiQDYOdtM6OmHk
F/NDTYrXKrjtvL2+E1AaPqQvCwtsa0k/Zg5xMT73UbD2jzDPzAyIoGaCsNTEyfnaCUgdXeSkDHHU
HkP1oltyuoBMUD4nNlfDFThlWUQB/otQMQ5V5SrPG3+xPIxWpYuJL12fx5URNT/r+n5gt518pmsf
UflO8Yp98WSF8l7zLV/ziYklhMcRgd8+qvSPmsf/6Ca/BfX/LpTlz7vJ/9mDTSe9Fec7HkOe6v9Q
OPDnPdj+xeMFA5oGQ0Rkufjvx8u/Hy//frz8GY+XX3s+TIrsdBYtxhZRQTWD/O/XxwvSabOBZJ0O
xqR6kXXOa+XpVqccozie7yJUnXOEOMKfDwN965by+gczzB+8vvUPxTp/+uv/9R3+V9PJb5+ArPLW
VYmpViWf6tdPYKLpQCKkZjwoF+QKoBgKhw6e4B/WOd0vO31fPC61DR9TPq97adeGgEZ+HnIu7kHa
9vw7v3OVXb+nROFT8adjdzdcGj89VHcpIT0FmvEwiSg9sTEUCalL7Wjskl2sztSQObHsxej0sQmi
xF8dGG1aRglfTyIUhrZ8shBVfEiVM9+ni0tNrzWCmrljBrQneTq9E4QSO8dz7d8bfQDJh2aCGF3t
pTnKQSxyEB+H6V7sHLH1obE1PZT6fXy25kPUHwtcvgoskr1+I70SeNvP6MnW7wVGebQz6Pxv1Fio
6sugvBdPsMH46M339tqercNjHyiktQKOEv9QO/mJUETkS8RzvHSxvd7RWRT5tDSlZFXxkjte4IJC
gB4sjyp5E/FXgNKAyH+MRGXhGkM4xr4pB225H9sv9B523XxbL3n/WTSvg/IsV9+xSDBLSErO8imf
5oPwejOuZNQEuFlQ6kDd4UiU+5f4kZ2UXfrda6gG3O4z/theQcqmDNLRLj+WO/GeTCcmmcOSv02Q
IiXSE0fAGoBMjfAdBBNUFOi3v2kGjwui/zZGe/tMz8AfYRy2zzdqQ70Nl4rDl2SF/WE9YCeYf+hX
8SreF7vkUXkZPQxcPt64E6hnODodQ/rg/iT53dV9dIYX645PXyIBkhxV4o5aZ+JakV20W0j9hp3i
Fn4eVKF26jwsu87my/fzas+O+f/YO68euZEtz3+VxTwvL+gNsLMPSabP8lUq80KUVBK99/z0+6P6
zqySlcic1h1gXgQ0GlJLXUEGI06cOOdvllAZltE1LjdYbR/aVb+iSPbDv917DpAlO3D4UAu6EIvQ
NrbxS7G0bpovwEf4wpITKgt12V2RCW+NpbuCWL/jFfMtYmT2ULH4HdJ55Myehxvp2nuronVt3XkK
iRrFKIS/HnEpYWmiuwCxPP0qfrf2xX3+Wr6yCAr+QfklXJejU1YUHWx1yfLUlmWy0Gzvh7hK02Xw
hNKBIGDfu4WIVT9C57f9G6kYFtmTZgAmcvgBemrT0ZbuxeHBjFfKnXiL+ryZ3mvmSrlHDvGufA+v
tbviRbobbsyDsCRtWyoH9HJs6ugOtu3OuHgEFbjBVvfFWGmHaTIFmxLR7q3eWvztcIVLkJOu/FV0
Zdj54lWy9VXzqK/qtb8cNsXqtbe/9UtzNRyijxCA02v9HtzG1+4Doh6ljfCM5i2of9AOWUw/TV1I
u3FHIuv4dkex+j1S1jAYQaP6hTN15Lql9FWiLumIywhmAlR1GKQ5UmzcBkRQTiN3DmhM96y7nsQc
LoRqiyyvhbVKV+2e3aZ+hOUiexEtakB7kz5clWHYkcLXihf6qnrIr3TXaYc1/ZjEEdbZgZ04rpND
4i9zH12zg7YUrkGFCF+yN2NVHyjw941Nb737QZ8U0bOBhS9fIaNeKSuxt9EI6icpVlCrdvSmLr2N
ulNWIVcofSs9S8/KRl3WWxW24zqutqitXY/b5rq4pl3xRdiDar1rv8karYUNhcuycNiRU5mclYzc
c7sIv0GJSO5ktLSn3g+KqOvCRMdsG4g0whfITgfWwYz2Db5IDYWhO03ZlNV+rG8RaxpFu6BtUWso
TgH/unWH635YjuteAge1y5/Th2jv7etDFcHC/yJLr7nx1YredOHZeAGz94rW5aagTh6I1LpxW3n0
hh8op6VYnzzFd3FfP1Zp/JVa27L27MykjjtFym4TXvU0Gr/SYOpRjx8g37SLLl74H8JL+0if9LmN
MeCE1/OWyRWe5CsdYRYhkgEwWHx4qFvfk+/mq3Ev34q3w00ywvznEkgn81v97r3W9+2d91J0t3FX
r0W9hYpd2D0yXRIXRXnZFMUmrik8vnn4A0yIinCB7kjt02Z9AmTlR9sYrBf3qvI+FTy7fjC/1x8q
Pic0dEs7ag/NdX2jvuoP3Hya4UUV9K0Bsqbq5a2EeM9AjKCxOAC+vWnbtdduAb7E3kq9zz5Cd9/i
Vh0u8gfzizi5YiHLvBVeki/1i3onsuKokBc0mLnxYsBtfUWAWIGJz/ywxbPEBmmct1/GZuWmq4Am
O13+nitp7jpG2x9ACy483buC4KdYoNyQbnJyrKUqu1C2/lMet/S91EX9rDrGldY5tJGR84bpyQlT
BDRe7hNplbp7BVUMaZUrN42wFugH7LlSV/hPHdRNdFM8uKtJfOaL5oODQznJTho7hZYwONgb4WYL
9HkA5h/aPbdTb6m2exzXcHjoVNh2T2PCCgts8ZXTjVdzD6D079xv3oePMgHivV/y9HZIXqH3LzBE
Rn9XGLatukIRE+00rp4dtgAKnL4FiBVaccl3SNp+tdYk+Ht3Wr2fzG3oOIWL8Ad45eiWavTdwNrL
N375rij72D0k6ldU5LFn0LUtZJxMv0GPOihTO0/qhdVtotqOe3r8TtjbboakOMIw+z7+KvkhcuYc
z2jXpLrtR1/wMFvo/UdApwNLKBIYFBFuhi/ERtCTi4pdL+yV5lprrqM7FJzuEbm7yV+U7C1+afNF
9hw8ZDcKxCMazPUXGPLZFmeue+ntlpi0rO38KXAgjOcF5Rc/RomYbbZJoyUMRc3D8B1LVEcFQ9jV
VNbRROicQUJBL917kgToCnew7cCpt8at4Lak0TJshq84CslgHpf43tk+NYsufWwefH4a9Lhn6Up8
LG6h8eajPcK1h0eJiu6w6O+6b8pAmKD1uShQyoy3kA1KG4oZ9YJvdHYPwCrVZ+PRXOEKp9nhGjUp
l9oBciwP9ZtJi0ZcCfLayveG+ljm+wAiPtrukA7wVt6Em8QpvuI0ED8BfDD3zUN6F38XMru/YoXT
LgGjzi+yr8GP8NAj9LBIIes9+Yfo2b1GL0FAeU6zJWhe4WL8KJ4tcjLPHvIpsZHlDYqiMaqpHN/4
P67Eez6zKdK8s/83qNoizJD/3QduCHCLYCQ2ykY3wzvhRbfVJ6QOOQGi75AcrQYBv+uwuhJ0pPt2
dC9Jcr+A8tPIclYdjQa/TZcCRESYCzm4YVV4lYp3LN6WXZNcoYYFpxtLhZeuLJd99uPCNeByGj7j
C/1Jw/+k4X/S8D9p+J80/E8a/icN/5OG/0nD/6Thf9LwfzUNP0ZQ/EctHBElAzOJiSV/XAv/70FQ
KFM3b1aBV0R66rqmKviUqTMEheirVS1TysLqYAV6N5YexC67Tr0nzKJBMcv2jVaX727MndfTHWjK
GyPbcbVv1Pui3sT8BTFG/G/8LopUQ+J0OZFEuBh3McRC1dwYVrY2Iyh/k2XOvlFxCuq/nr/AXHyH
Wcfyf/Ad/hYo6r+GeLp+b4P0R/Z/ph/9LcsROvf8+v8e/7b66/fe98x5r9+PfrP8aYpy13xH4/p7
1cT8r/ygf/7N/+of/tNa5XHIv//7v33LmhRln/vv0E3TI/CSzhI+B3iKP4L2+7FRy/S//CWyYSj/
MHTASZKpaGwI/vtfaCdD/oeOHS27RMRZTFEna5d/op2MCdGkWQhsGIZiyUjc/ifaSRD/ga+LJloW
pu+qJulwTf4W3mkGwpl2qcrwPIps0qKf0Fi/QgMqf4R1l2DIjUcasrx3adU4TfaAqyNcNog71Ojx
NtTiZvXLHJ0CHh2HCePnwIooSaiIIJhhSLOmHWp/SG61teg06gt6+6g0JAfN1wD7g8wIwK9XaMno
ml2bGKlV1HYRA8S3hm0nOlrtrSNrd+GJTk0FQAH0MEWNKZ5m/depwCtNHsuqEB2+zmKUazvFFn30
AX7BbTM78JIwjqve3yW350eWT46syqokGTrRS559BLgTkKKB3zvoYK8jedckxgbxPEih2XvcmU+u
8MOUNNT71Ssgo8sU3Xsd0mWTo2Y48dihkA8UCsXcqYGKm5Zz/vmm/u3/j61/fSoV+AYB1tQV3Zw9
nqBYLQ0bBKyRh1v0D4rYw2aWr8RCgLwBbgwB8ZFa1vlBfy6A+agaEjO6rrHIie3HnyOPDKTtXUaN
Jt1l2g+AaJfZcBurL1kJhwZnuEpbW25/AZh2aWB9tjJ1C2MUzJdFJ2+pHMo53OO4vomNF11D5C9o
7C7vr0XVfOwtf3n+pT9tCqB4TDLAYpmgoMuzPrKMaUUronHmBCqarRBd64xCPeouVSas/rWhZqtd
rxH7DdFgcUraH/gpYHY3OKD3V6HUXfiUxLjj9cNbsWdQBDJNfdr4x18SIujYi4EvOj1E/wgdeFSI
nViJD+ffSJrO+KMVczzOT8DhLzAns8WlL9A80RlVLPdwtwm1eIO83h6bGWydewQhKdTD9m2o+6uq
9XB+/E/bZBpeVlQEPuEQAYk4fk1s09AqK1O2ibQ2LQ3/CBCJg7f2dID2NPgIonZiqpvzo0pTVvDp
rX8Zdja7fuvGYOIzggdZD+x9Y3Rwr4U8WsIQqEWoYHkGy0G18wCSy6XNMr3Up9EVULkT+gOlpvlm
CRVhYmqIjktLzEdQWVY29dBfd7Kw9CR0K/WdK6TvZvIWfvf0ejNU49pUKgxy2hVqaqD3mz1C7hfm
5OSnQGzP0jVSUGmOCAF5LOYBHBGnqr62WE3Vsb+Ev7SpUB3BC2BX9FsJh1nK5oE9IrpjqequQfx4
jKEpaMlta8JCXQsBDHDl6XeejRNc4QDXcW+bfS/LHzwPV2KoDHwp5TXJntMucXScduUGbnUOGiJf
u2hqCCbqOSp+xi4O5Vm3sJgygPiIuHjL8aPEbfz8k8mnVpJsAgPWSC6wiJt9S1zbesNUOIYGbNB7
t12KxrBuxy8ePhGQFvaZbB0A2+Fa42HgjWzJwkdOJkVB3ArpdCXaZpARHjbMJ3mPbPDNOMaH5O+e
RWwyRZQlSfuJWZ6vN7NwcZGHcOWgwLA0KriCJqRcy1uWGJFOs4QI1ZWiXlpQE05xvsxVkjFA6ObP
BOx4b+taOHhDwNR4pbXFYeMmTtyHDAJhU4UoCaTYtLTwm/xdY9DELsbrtuMxLPdLeGltn1rauqHI
oqghDAJafPYkneZqWduOYDxKILrVOjC9+4nKEpjStyB4R5dVYNzzS+Pzmci065bCyaRyNBlzMGWC
lhLGnvjDS4KF18NCyd1Hi6iacDK6Hg7Pgb+AabLyoZRdGPrUqjREgyRAEQ0LmPrxC7dIAUqhZAHp
GP2Xtun31fA4hv7SHIguhrVtQ6w1q61ewOvlCdTBvbAvTkZYdPBMkKzylC3PAnuhR6Zr+IhsmykY
N7QukXtfC3Jwr+pgFTAE6fclSlfT6NHNYAkvF2bg1OLDaNaA42CQKM9BtHHgAwcwGX8ckk29Hb4g
erLBgGjRZ/kSPuo11m03U/OzR/q3zfJDgFZPkZaXvsSnNJVFAEmZy4clEbvmS0/1i1YK01B0VNdb
K42/Q5loY4zCwZQQ7c/cQ4XYv+Unh770Ls3BMcaPHHQa21QgkrD24SnMYlOOGBp2iZxyONDak/4I
bClFbR1ZbfYRnXfLLbea0SwxcV720l7W823Y/1ND8q+L4+1f+/1/4S5zmwU4gf37v53ae1Q1VLzd
J1DxfCmauEWIKTROB0FRqN3BMjflXQCrXNGHtcSTmPJCTXvn/Pefkr557OEqKIsK253SxpRe/ZLW
iKnWd2j1oJmSusjCjmvogKChYujc/q7Djuz8cNL08z6Nx1bnWsicI4F4PJ4fSr6MEgtJKMoDQQUn
NtkYUOVSd4VczGPrr7AQRX5i06Fjxfl2kD3rUYiyWyW/9CinMjpTgwHLhyfozW+nqeJXWmYhF9Or
um1YCRZFt1Uuoyjt3Sd5dSN2/XUTQZZOD4Mbbi9MxKk1h7OqJXPg8G9RP54IKR4F9Cb10Ul60/Hb
YK3o6tZMvo1ZclfI/TdPjQ7I0QCUQiHHFN6HsP2KsN+Fpzix69j6iBHg3MptyJye8pfPH5ph04+a
ipZO4YR64mgWrhlF4kR1uqhkUI+kmuLQI2SWXMjbJ6vY+Uo4GnoWesuoHqoBV0ynFtrllNKGmb/0
9QZPy1sU067gWO7a1LsKpGBX9l9RXnqsrWGd4z1ehtaDinbChck4sQOZClkkxZYQGv2ZwvwyGZEp
p57YRf+8IPXhrsKIriwx/eQzuZL5UCX6lW55OwMMSxtU29GINpUqrNwhsl2tWasj3EGJZ2u526M+
eeH5Tn0sEydC9g6PqU+CqkcfSwjbMTF4vqroVgNETMQDHBaSE1n+Dx2BpfY2kLuV21w8JE6OjEiq
Dg1OxId0FiC9QfE85OJZrKV/r0dI4NTuShJgYg/6zrAgKIEL/tGX1bfzr3wqa1Q5EfgsKpI0iMYe
v7LsB1hJ/3Q6S7jdoX9a+kC9827lISDZh/pG0MI7jfNbK0K7QovUa28qBC48Ndygx8Ml/kdedNeC
XH8dW+FeWY8NqjxcC84/56lTXKMOx2ZWKK7xq+PnFKyOG2/jDkzQQinLEd2eCClC3B7F6DUaUWAt
DQaXhseuSm3VaJBeuLR+TyxfBHONiVeIgi5PcfwMY4XPTKySRtUq8yEmmz4K7toUV9eh2ZhDAmJI
3qVmcCl9PZFDAU6fBpREGMnzkxspGj3JdZLGApEU2ddX4nslqbvYkikkqXatDGvKlPYIzsoaXORm
LmZxJ2IpJbUpfcRAi6Nl9uZKVWHQ5eds0tJbFU286ZLoziqEQ9zFm6HDHtTnLFHRK1M2KfeMoQ/u
UZu5ENLlk4+BnSeVWMxkTXUW0mXEQXzLREuxL/CkLYCzSRAdJZCira/1eEgNTwa6VC3o6Sj03ivF
s2PDWEh5uzel8A2W/lqqELMLCifHdUC0PoS0RsdKBqo1TAKbxaXk88RpPJV7JUrFFEthwR4vGY3i
LL5CIssFH8gC4dJK05ZoTiJJ0ukfOhpQwvgU0pRY9H5goTq09jFfiNRkHypYUOv2hW104kzQpEkS
Gh65xCVk9jyhFgWdZLGUpLS1O5QoTD25QT1HRt+0wHRLKN69BiJrqlwl1qQf1adv/jA4esztNVav
6tSjDlT9zgpndalscNi7n87qLiy4MnoeqVkwKQipWGsEarQZTbDXAhnLRKWvecjRy+9SwI0mbp6e
mPy4MDunvtZEXZ7oblTu5zUgxIG6oRhY5n6RbAolOZhKfmuk1qPuIgb2EI5A/EahvW7xBA4j8yGs
xoMVKdsY+6Me/sj5x5kytVkmp8kU9rk7QIxW56cRKnqubCHU5hhBiTl4u0xG88OvDRsxtMUUbopM
/Pb3h0QunOsK803SMjsN6so0ukgeB6dTKZYbojNVbZMOcL20xvXc5okuffoTSaKm0PibiOHkyT/L
gr/kBGVu5Qp2AwNEEOPF9xHS67WNV/vrKuee7pU3biHceZIb0siDqYvM4flX/rkF59OMRgo2ISa8
ddoZx1u0QKIcxTIeoMKWexFF3nNfgF+dbsuRcDA0NDN0nOFU7BNUgZpgs25AlWKofde/nn+UU+cL
bSFTnCpctDFmmzPLJLkdemFwsBHOc8spxHafGvHdaEKY3vQonVBUupSTnZp/Cp6ow3Ixm7768evL
gYyVpMHBijPwgzVWN1KtbgU7XSiF8cPUgsUkSDF5mcVuvz7/vqcyVAoDqMBxHbN0/dPV3KqDWkc3
xwkxtfZ+dJr5kNXtvqq7fWtoG7wKN6i1c6KoZGI+Es7FjV+rmwzhl14x9/jsXHigU5OhI7qmcWVV
JuLp8WR4WDFO4nqU0ttwJ7b+/ShXNyr2Pn1c3kzqlymq6PmQbFM52kjBeIHq+3kBcE2kkzQ1DdFR
MGfbLww7sc895iNDqddjHYzxTvPcB7fzX98jERRyfinl/ZxbMCRaCcRdy7Q+vXGs+2Y2hDKEmax6
pwU/6ZpsrRRVwUHhorbTclTxTcGODGVPVfgQyBdz31OPoLL7OCRlhY7p7FTH1rlv3DiGRY4x5xR5
lf65S2pnKpNhPYaSbHXTq4ivU6BWtS9IRzkXPvvnvGK6k+iqbNJC5RCabbzRU8rYzKlDUI1bT8mu
0dXbv+q6EdgBzVbzZDPu0vyjkMPFJBDro4J7/iE+1wlkkawGKX8+PIne7NunooGhlJX1sBCSTQRo
O/OiuwDJ/yoHeE0YPj/c50RAFkkKOeUos5NOT0vxl7DbRJ1UkWqD/uZ1zT52iqpfF52+kChP/EtD
qbNN1YqZ55c5Q8khHxCjnzC/rVM4FFp3KZid+pCWStUDEMnEHZ8NlaEEruF3ShvVbVi25Z05oDpf
wl1LC04PSiKiLVb5QsB9ZRHKmYdK+FtY6teC576df+tTe9nSmGGKHxouu7O4SjUhIS80aB4F2SG1
qm05mo++KV/593n7ZsAsEaOLNb4TW4nkCSIrKTpX7HkAqTKgMWOc906FmlrdspBQ7FeqyTS7XY4N
7hB1sGmF55zlK6I6id3c0/nX/py0EEpojqANMsVRcbauMm7pUp1ovdNgFIiYOjmjH7108nPN8WUO
F9/4xBeXObXJ16itgoDQjtexWhVIQiK7OznvIYjl74zMfVBDKm2oy2sblI9Wg5GuIst8LHUTam96
L6MIfP6lT3xr3pr7CC9MK23eejGqVle6TOgcoxAwLvDw7kT/KQ4dCa2PCiVNbUDyXFauzg97ImQQ
MCVz6kSRPM3zhRSv3l4JC4wbKIco9AkLHOhLpVmmFRob/yGZ9Dfqp7JMXYQzghlH6mYWodrMcofK
6mHpmDFavJpt+P6y0TWEJVlJyT6jZysV0aUT6vOZLE8ZsMS5DFedzOj4C49pTokiTDqnpWfU9I96
H9qY4a1J1lJjIWK94In3aUAhv/qNIDmZ6EBVoexgIYx1PLRlJGpdZWrn6AHZthwfOiRKmsa3VT+6
0P4+tYQ0wvCEHeB+Nu8rpnJlqQMasrBF0WJRYkdg54hisK1G5AzxDPU7fdP4/YWM42fd5Dj7lQEr
iEjASRZvOa8tIJceSpmF+Yelfke9kUmMVkWBAq+fvQU0AzLjXYGGGRve2k/wdJPAs0jm4/mFfCpo
gJiYYhaNiU9JyFhUgadmcgfz01/7GdYaGhK3COHhWItWsLCssVw7P+TJ+VaBNEw7dtqzx59WDnHn
SxPeuyP19ejN5hPDtbkLVc/RDJqTuNsjfXx+0BMYBxkjJPBi5uSarM0P+U738QVWlM6RrMQxWxdF
IgnpTGiSkbCOptp8hLi1Zx3ilgwgkKvt+Qc4NdFIHMjkfCwxdvPxWzctjgSRzEQPbruBOs6xNKT+
Kq09R9/3nXJh754KUNQVLTIrsBWf4uKoaAjImg0BqvCXhd/YUShfGeKTn1CUoeFy/uVOtDmZXY25
xeYJRYt5eUjXfFNsNJHt2g9rs4Dd+10a9XdquM3Qr4aIJMe663T5wkn/aVJRjdA46lm6lqj/hAIe
pVJBRtsqA3FUShI8VMREoeINar3XvQkC1C3pe/3dN/05pKmaMnOLg/AsZdYQ58CZBxsfYBE4OSQl
nlP93sri64QeQ27qB7cYS6fo3clF4xJURvr0XRmeaMi9fWrscfYcLyMR32S8+CgPCGJhd3L4ihyE
VZeLgsPYzvXkx9BXXy3TvDXNdZQIz64Yfah4FRnKpF8xaPsg7p9lJL3OT8vP69lRMJuei9QDW23U
2MAsHT9XhYY/Np4yGB7Z+vBj4UFo1kNTY5DhighQl6aNgtSArmAOHdrMbKyDUzm8SQ3dXDz78dqK
v0yuEGbn38mW+M0QcVYoJDQsDQUfFqqfIifdaOGxVEXw4EM8El0DQyxvyXl5qX9zapItLD6m5hEX
88mn7WhZeaHaYQ0ACgZf3CYCNZKMTlp1q16MHQ1e9PnJO/lRp/LHlEBO5a/ZmqrVUh9EsRSRi1ev
ihIPrxHr34epWz41SVMJ3asWDb34MQ7QaDUtuMwdIg8xbGPvUdfNL7EuXchwPncz+aLkzmj5IShI
4jGF8V+uKV4wVEbTMwkRzN6FL6JFEOLwZcl7bAoRq1/X+JKombLTXeUq7ZZ90SwlMJb2hcn5lGZO
z4H0NZUxmjSfAje89qFGuBJUYSAdpA4X3iq5crE1JpguXfRYRr3dW1rwWjXmU1uBtIlRoksuhG95
ymbnCxwMg4ghsAqaY77vlbppO4RqWOBKvDezEb2N8KANq1z00oUseU9N593jHbOr0WpOcuEu1zm3
KcTj87qse/o0XECaXHR0w7pvufX3on7fecMVrqDuU4kV96I1L2Q28nR7nj30hH3gjGX6PqNPkEzO
cyFg7qgj7D3WECJ42hMOSs9lVVFqjVKUqhUafjRpbZ3OeBCieYMXz9Ynp6+x9MFI9qDkyZvGH5ZZ
8zVGZ9+JBWNZji6yCbFwa+F+RWPiQkD53HUCKmBKVCbYFEA754UBT8lzU41pCKpmYicFog3SUpDy
Kw2bFKWOXrNU3mLFjH1aYgeB+FiqF7E7U8w6nj1DBL47QQcoT3DBON4BQxFZmpFhjoQW7JNcc2An
PZr35Tbpuq8VBilNdOiUQ58Ge1ofUe1fSJQ+n6pE0gmuTjiVqELPM0S9lbHqUpBbDAb1wQRtN6YH
ze2uo+7ZRCceO1FH6FFs0T/O77nPxyrjsvlJ0KRpsc/jETrzqtjy4r6sXlU1nUhfOET6Vwy1uUgm
jjJchKBOczmf6wmURQlW0T/DVOouKtpUDWnw+fK3Wu4PZiHeqW566w/Zay7iJdjddJq6GXTJv7DU
Pkd7A5U9Ti8q/jL1i2kT/RLo1B6vkyAeeqfg/uaOwbJuxrUUaru8rTFiuJQInljZzC6vyermjMER
9Hg818vdASjiiPer+4FR/YMqotheRIWNRLZlg5NuGnkb+tGd0nFo1/UHd+/381/49NIiFSYwGKys
+douwqjpzMQaHFzkFrprLAs3Pgy1da9duX6zrKJ6m+21PLo/P+60cuafmTMVLI5kAAmbN+UGASsW
xcWltykJ2nQxa9SfExwBLW91fqSTbwj0BbwjVyvGmyXcQ+8WsTi1rTsX7KpRATcx8D5J1Zts0v5E
kKJFQz7zX/n6r+fHPrGiRB3FXYUckZU1L+x7blT39ci+9bTYGRRa9jVZjPRDBAInFfqFVH86iD/N
qUXyAMiJg3oeJQRNtgTV4kRRAVNN7IeCCnlSNXurdw9T55BM8qq5hGk7FSMIj7QQWMKfL45KGvaj
NBIjQlS3Y0P6lgryO4abhPUvuSvh+bIKu+rF7+PNJCLu9e6yRoFF6XHpE+5kqbqBwzLaDXpKf3/y
LS7zdLYUGq4/18Uv2zlCWhvjmg64Av2Mrqtvug4VneJaI11vmktVsFOTD4iDs1WnVkFSfryZ/VYZ
MJ6ibWdk3RagEbeCq9zNV5klbMBGYRrkbwtgNuff8VQMoYfMBUSeEPN0EI6H7VnNoiiwwnQ13I0B
vuWT4sowqSNpE9fEfO5Dd6MGSNwWY3GL6SXtg+DCZj61xQDMkJ2RE007bfbyCS3Bwq1FOhil/6Al
3vfSe8OB6y4ZwpWBiFXqL6NQR6ZWl79dmIAT807REZc5g8YBAMdZEB1C6kJViOm3GkQ2xhMrpe/X
SKSJlXHtWZhX6P3XKHafJ2i9m8RvWVF/73EH1bE5NITx4Ffh1uu0g97fTmygC0/3qXA2YQ6oJYGW
kKzJKPr482TAnMbUYg2CN9uUECHb6HvLgboYAIj0Rr5LAgx/dfSetHQATGMFzvknOBGBAIso3Mnp
7QGBnJ3gYilXmHU2dFYTEbdc86OLJgPiFcf6MhqFCwvhRFQnUaCuAsoUQ4h5rla0bg+5lOaZp+pP
mlZv46i/FkLpTQ6lS1Wz6cPOoh3dKmpHU3idRL+Pp9YHT91VEmPV0m2u+IcJ14lt3S5P6Nsgr0NM
cpTYwAXuCZSnGV1Kyk4tPOh3FnEdriFYtePxwzzIksrjKlsV6sanqt6X6nqMWWVDgSBRf42ktEJb
4/z3PDGqDIKeSiHFK/Css53Wm2ZgYkjbOz1eJJrkdNoDnlIry+v2vfzqwq7tR+vC7eHU9v5JraOJ
wj+fFpHgVcAYi6Z3/NC7aiT34PnCo9B2V+VkRYYq970eA61Mg3TxG28LW4BKN/HbMmf3bz3t2rb0
6SUp/YAa5kuf78ZUcnpP3eQpAmKQJn4vBaXaDRsHHgfp/jxhcFVsWASFL+sh9xSNW7fyH9sGd1ek
3aJtiRIrXlpwGbbnX/bEQSpTRwJkxoLmEJlt1U4qayVPM0J5F+58RdkpFNPz0XyQxmZhoVknqNqF
+T39Zak4mBOXhgLHrHUj6UkSlP1kJCmHO1f01oz3GKSKrQA9LGuIe6G6UoKPSPHvfuNtfxl59ra9
IiZCrhMZQy6g4fhs0qFDS7OKtTVuXIvMvQQyOREJqfayiuCI0uGdx4veMxJX72hxa21HFaXZaVm1
0sZyFWIn5ykX8uoTkZCavgmIAFAFkMnZPg2GUgpEjLcdwGZ21oPYA9PZC7du1azPT+TP5TgLhJQB
TZiBpsmHnPeEgt7XUhk2kVPjZST6w2jDdRsRAA3XPY5OGLYNuBrJE32uP2hGjwmYvCs0DQZo2W6k
Jv/R4zym5Zm5RI7exOT8bzfJSEpBDIJ2427F/WoWqltNilJtYDJCXARIiNegz9cu5RK4wSu4or9x
XZYnJBFtOVDExjxItuEYxPEEJ/JCbxVoyWHEpSvs0jepPKAoiM/dqhq/YDMnX9hPp7Yw3WYOA65S
dOpmx71sJoWR+QEppzHJIep2T9jAhMwx9GIZCN2qgmd1/vOfOhA05hcopkp5xJottHbEUcrFrt5R
JpujAUhMvjZS+rDDW49DQFKMmwSy5vlBT72nDu0cqqZEqXdeF/AKvxg0QCsORtcLyYw3kZrfxIqI
wZNrmw0+mXzg80OeDFUTUIkqkK5+LmGVRV26BW7LTh2BikbGEcXMHXZ226F/ljys00KodkbJQjYv
DH1qigFngfulzs5FZ/ZVx7QJPXXEQywco7Veg1PVpvaYuvARsWjDlxFdQVe70NE4FUDoocCXQ1aA
YuM8PuZVa4QBg7Z5sJsKv6Q7C3TBnd9osbJ8uDpAPf1JWpzXPfoR78xYYaguA9sMoirVxoVHrUWu
3AtR/+RUMhA3fiiSIA6Pk6a47LqwH9ggE1RAhDeKE+x+uhoOYm0z+Xw972VQLuWlp65JMrfA/xxX
Ph7XyxNxjAVuCUp4iLNXAanKQcQWO7wZVLZNArQ03Q/QfZObiX94fume3C0K1XORhPUz+6wOFTE0
RQrURZscrLBbVrV1iMLs4Df3MgaFDZ3W8yOe3iyAPyam2QlYQttG7tg2nK7tAKszl4K1EHloUpQ3
cedtfUPZwtBfVm76puS/lS5SvAYvMN0DiErHkz1GlSwYbUnVsINDHa4yX1/n6biOtokZ202OSfIV
RNMLd63PNIppGdOtATgMz+lToVgR4rbxUxBkuSIvMIIfnGHEetBVsBQpsIQV6Kw38pWWyDjwKTvP
b7Z9nDhT52Jo0hJRZHfddjGG675jdlWIQ32PN6OhosctuSu1ucTEPbUu4CVRWGVZwHmZzZNfFIMc
QzxyDGNc55641sbEacdujZDsrWYgO3qJiHlyRLqGE67amNrgx1/GA81uWY3cOyIy79LoLlPY9DWZ
gNa+qQyeBpdoC6eyLirmFh+GZjsHxvGIldJXrq9XxE6Yl2qJqxheYsZgPPqBtHEvLoKTL4ggiwjq
CxThvLlvqsrYdWpHLTzQdk3dbHHMPbRxcaOh0xwtPb24kOedfD92GGPRGoO/c/x+ZT1aBp7ZvVNa
V6Vr2TJKxpM4QzrexOMlkOSp6ElCib7JpHrzCaJPNTmECsSC8X34i1K9LYljof5eVTJQnBsxQWJd
unTwnhp0WpxTo5sG0vx0wBEoDr2m5Atq0NJl794vUaePxIXkissstRZJKd/hy7g6H8JODkv5jq9I
24MgdjyxmkvbEWdLhFKGYBkU0Z0A5MXvhvXEkk+j+A1iiZ64F0L1yYMCKBuhhF4LTb7ZsTsOoadF
EsMG2IXn1TL0vsbjgyTDGISlDnmRrkcbIzqNOWPd/0ZaZZFQqerkpvmJm5cWaRSmIgdx/q0btVWn
eoQCi6Ix2MkIa+v+Eiv/1CRbgEJo1dPa/dRvzpNYlWvV5W0B3ZYCuUa4obhzVYjKLhGe+shAFPm3
0nNqQyK3ItaVPs8egW/Ag/aAZUpDvQ1lKC6gjJMMCqgfO6PYbMM4xpjyezLGf7+HTKb8y9DTdv61
JpxUtTC0zPAIHwibjYqtOgxrn0gbGxFfW1+q6OSQByneNhK8ZQj17vzC/gxAmrJ1knVQg7B/PglG
mVori56v8PriyDDKTnOx98Ql4i2aGBZktuVTPXq3wkX29cm0gIr4RD+apKrmSeWgljU0MZChmYHH
TIO6Sf8Fs/vnoiy2ADJ2KZBgK0OlnvD5fOG1p0g/v6ZaYOrpJiqnkEG5RGIwekA/BvchHfBlgV00
pX6e6D5J+TP93JsQZwjlo0cYnO35MQQVfITywho4cUQQqSfs1c8a2jw7GSpfi9y6Bwqt0Rao6JQk
6SH13E1hxXZAj/7/cXZeu3UjTbu+IgLM4ZTkSpKsZDlIJ8R4NGbOmVe/n9aPjc+La0HEjA8MCwLc
ZLO7urrqDRWWx5+/+5VcniFJiUSzC+qkeKQ/Vp3sqHUNdoUEm3xjSoM7B9Pp7j4p2o2Brn1gqpFQ
SEQLSL4QWsjC3nHyhkqdbEEVDYRbO64lrYRFDb57UnXAyMDHBNzNMK/5/CUvYYzkXfhI8qKCcH4h
shA7EuSsSuEt9QD/HOMG6Jk7dTdjJf8zTZhiz+9lHJ4yO3oGLfXUDdU+sH99/hBXZ5oiiEBFCY2T
1f52zERZqHIBvlainwjqOLi+DOm9Lmm/Px/o6ioSTVN0NXTOxtU50eW2Ik0mMazUg8GVKMjKg5O5
ypz6LQ57Jgmwq5kACP/dsGQaNHpAiXIXhY22VjJAJyWAe+l0HMCOZ03vWk4Hc5Rcuz/GOabyyfIf
BqRNSzpNIwNe9Oo9hcd4u6QMiEuPHT5M5msY+aF5FIlH8v3zl7tYveLtaCXyWlxGmdrV7VBzFp2M
3O5Q1Pr51gRPTv+edzcpaFjK2r1f9K+fD7g+/j7Goz8jiPCUMrTVaokgXelGZnW+Xr/H03MfxnRg
ALMcg6LGzeN3G2zcUcR/+GcMZECofYaAiqP3xCY9DwSJMXRZboZYGSetFxeBm+D+MPfBQVtO6fL8
+dtdbEgxGiU3gRuhtX9RBqtnyamqJh0QtMN+28HGyIzdpG+OJsIbTrIPptaL4MIuhn2bx/399GXQ
H//LMxARuFcAP7qoFHU4n+dqmAx+FD+PeN1MARhm+WDFwcFQYXI66V6urL08p7cNNjAu9sefP4FY
oOspR3TGISBqkBvXC1iXKBU1SdL7TVG4dfarq75H9fMyboW/a5+WTIozHTgHOKHV2i30RlOQVur9
DIhj2OanRvummOk+L8p92X79/KWUKytXNL0Eapqs7eLqGAA1moxc6/26gYvawlRTnqZgcpf2yawf
8wVLq+AVxJLXhK+G/obe024Emqfaf6t8gfE4Oq+6utVrvMhsxIJTbZBC6I3Qm1ofreloFH3KLdyf
jHelHJ9nx9rn4budWreBM7lVj21Q3MCg/D4r8cbxsw7I67FX8w+Arq2UGYeirJCOptwdrKHFqu2b
0lX7qWlw6qn/fWjkbQFUQHbS0YTUzjdzYC1V3QcNhuvz5AoRE0fT3BissTPcGcKTdRNzfP0dwVZz
zIpzdhWvtEa3B4cOgq9j6s0HXvpvlPsPg4SMVOKwn//5fJldXWX2/8YTz/NH3jInSdOaTd/7GI7j
TKJ53PJdB7CGrCS78j1K+/1U/PX5mNcOAeAyVD65GChU0lcxsnP6bGnKmXCvctHTfuWVdpKD1DOa
vyVN24/mzpAXt43V48bAYoWsIwUQeSHPxYEOJOr8bcEYRo7USR0cucCVseSaKtk149/ZGOP0M3sj
HlM59CU1syhfbrXirn1bgZygHgSS4eJur7ZZmyy2GL1CUyH7XijfIudHDwgtu0+0rbV7AeoV20UD
fQBYiMIoeNbzly2awbYKtei58mEbHHqjRL6ovEXY6panfDoEBS9rRp46/BS6cAcseGfttDHj19YX
31qwIAgYF9zjMdUSuazy3remx0ZVkEqKaQnhePg9VQPuKLovV8+muYtIprJAFg/k5pOCc0/lmke7
b9ywLt183lj2144MwCyUEnk2OniruckoFIdBRRoSKy9ZnsCY6D1ybiwKt3Q9r0ZMlItROxCaIuAs
zz+DEklhMWRBR+n97/g3CCK3Vh+SdHTpiZaJa5Sdn8vP0/jy+cx/nEYXa52cgCKgTuv343z5Y2c7
0FriKeRUjAavLyk8Ejz8zDiq46kwb/rX/m9jdqsS6663ebgv4z15ivPi5J4u30Smb28E7w8YysXz
0H+gSCiSsXU63cSpYRY6htFtclMMClbRj5RNXUl6GYPvrXo3Yx+daa9Lchy6b8v4Fkr7vv4ZlF+o
nPbyU9U/fR/K3J2mvZkf5KrDQfFex0jx82m7aLV+7BqD/hMiLNza1o1MCflSYA9hj5Dx7QRJScY1
Dt8/JbrLCvkYW48qyn6t88t0lv3QoXVr37aDlwbUbqSdgxf57G880fpW/fFEQm4ZnJvNxWC1gLqS
4zgLKtKbOvRaQMjmVN9NhGuu2y0+evlJlu9D5VszxhTwcjeR8pssw6hwcTa+4dV0kyVMogXWyQE4
cb6W20g1M64sTA6qZ1PY+nI43sTFcxrhdYYhHT0035BSz+ao7BUkhPAK3di5F0kYLRYqv5zFAKYR
m1yFcBrh+TLmc+dTYsM5lHFBieR66sHS6TcSy8v3FYPR46XFTLCAlHD+vnPYtWGdLZ1fRCiLUQ/9
4bT/1MGNM6Mhs2tjH6sui54dpGdZ3pjsj6P+bMOsBl8lHypd/7CzGNxWbvr46cUCPEa7ufHH6Oti
fVkirzYGr2G2pT30iFj+Mto7DCq17Em2vQWd0YQmwGsHr8UKXQsP3CnwJHqbxS81RWTExtnWVo6A
Y/Zq9FgtD3X3kjpPPVaYvd6DUkatpnyRscO05dKju+YV2MtpS+Up85OS70Jrl9mveo/pGqm20Q3+
qGFbytxENjjjaN/IN+HwHneqa6TWbgiO6eL2yU1JPyJ/aNN0Y8IujhrmixgrQMAGcWYNz0yULJfi
ouv8LvlmU+DKSmlXABp0dA+RF88izuXmRmv+opjMZY/zlZ1ARUJIja5WSCZJfZJIY+s7CgZwSuEK
EKIFKbjCLVPv3TJ9SxBln8PXyNi4eF15X7QMeGMhZmCSpJ4vziJPndkp7VaQdhQNmznzRXd+S5ru
Wt4Unfp0CwYsAs1qQZ4NuFqQctFwcY+d1i/JJGKZE7PDTg9/0YKfQwnbW7YFvVbIQhuf9kI95mOa
HVJidIvIIuRVDHSysOAc5V0rpFKs8DYvkVBAKs2wc3hmKKeovzMm3zARkhsLV2h8NtO4w9Dy82B8
dc7/eI7VFaRBOMQpNZ4jWAq/oroqIBnVOOxmGctVCBrpjOjsRsi7kL4Xb68g2iOCHofnOubNrSbX
RWyi1VG/du3Xxjl26UuQeTBFJPtg9//gLytuXwk2uMahxVe5Rt9nn9YHPB+L4i95kzV3eZqLR0Jn
loKgEL1dCxCoTrU4Y8YjcR4rzdGyjs58azZ7W/lZHeHw0VtN8SMofFhRiIxo9j2UtxIT5B+ldmcc
8G/M8DB+N0bPCZ61bOMzfVxD10v1j8f7uIH8kfyUja4B9afsk0R+veyMfJ/mbvOYZF7z0MyezYWx
3iU2+/Iuv5MB3rU6O/Z2KY9LcborWjfFK3LwO3kXKf5SekdFvXXGJ8XaiB8f8MaLByVWwf3RIIjL
q+MsT5IsWBTmUcGf2GbWIhoEThZ/X9L8PQnxoban/OTI0W6xFL+x8YQc1VPm9KU3js3PNKzdQond
PvjdQNZfqh9p2u7qgUzfkB5S8zf6eT9T65jBRzO/VLhxa5j9yjZuoCWGFUihByk4rSL3ehX346A4
grE5WcYTOYAnqW/dsCBP+LPJ/mqrb2mtP8ayvK/p81NzjhGo6yTlL6rRrly8qDwi9qSpX8/mbdR/
SwrYilBbSOOML3p+GEMQ8tJdJNW7HtvWQH4M5d+99hizkJ3BT+lx4pPeB/VNycWktJZvGI/uM605
aVnm4aSacyB9vpvNi9RKrGKqrAIBCu1rHb0NJwinqVQ5MsRT7tu/wtv6Cb2UqvJnTsfbpD8u0WHQ
/FA9Kuah0Px+3o2TB3t9DD2k62v1Rmk9p388GeqNnGAyq3TuUryzwHeGAbdzj+Quu097Ur50b/ke
p9MJ2xyO59+Qh+8k6Z7SMgayje5T/aTYoxqHKrlFkyuw96bkZc/Kfb13HiMUz83++1z6Q3LYmISL
a+nHJNjUfoV+7AWJQq+lMdRqvfPnvtwVP/vi0cYT/lf4IL227JKeNoP5V0BlCWtt4ym3b5XmpOg7
PTvWDWnevdWdDPN7VP7MnH0dd9gMe+A99alyq3gX1Qep2M2h6iG7eRi6e0U/OdGDau5QGfTJZxZ9
L6H3pSrfI2NvtWj+xF74Fdie8WAl7+N4W/SA/L38W169qs7opUq9r8N7BL6x1iUEBm6L18mDFoCE
rNBsQ2umf4dod4c380Ymfm2iBHyX7iUUvYsbzCyrZWCrI9mgkYPR6tmS4Q6l/NAt2jeJG+TnH+ba
cJTIybURbLsUNUxzTUkkq6B0HU07DveyN49CSz61fmsJ8INU3RjQuHK+U50Q8AOD/W2ssntnSCNp
lLPOrxaY9dWbM4a7Lt+6z2yNsop4E+jdulwYRcUpPdCdu2V6m5Utrs6F6Jk4M8mMYBlSaLksPORA
Y8Iqi2ij9FhaJ3BHiU+E0YnStJJOt/ny4oQPA0x60SRV5nA3QNytOqyoGy5y6FV+/jWvZYrUc8kQ
4W7Rml1Dzp05HBNQvFg3+xnBZVTtGymiBGb/ypKf0aD6XCpDyFS1o3hB97Qx+pXcjdHR4fgQoCXW
nSeLAUmzGSUaNYexxmUZBAua/PNSumrwOwDDlUWLL9RNy+br5yNfyZio/wB2h+tJz3C9qPrRyYck
oVBrx8J7IHRVePWpVnimVnvlu+Mb/bA11ddeVtB5acUCgLqY6nTuc/KopPXbBgWM6BvCI64T8pXJ
VaUYNxfKXWwBNxi6jRBx7SsLwCx8IKDQAox4Ps8xbHE5zxnaTn9Uxnsm4b79TcyzlbzI3YMN/KGQ
Ml+I+EjplmDFlbsxFS1AB/yh5LfG8ZizYU4U6Bs/cgI8ZFAcpcpUjwL6ZVj11qtemWWQLBye0Pwg
P661Xaq5k+w0cZoPyLfV5Ee1BpuErGrxEFjSvkXpjAzME24cny+py/oxzEdektQTDDbd0lUWnqWW
M/aO1fhaOXjm8Da0BpYWGbdxEN9veiX5mfIWInCzMa56GSDPxhW//zOr1Bu1lxWbG7iT+WPz3umI
FBwc461XWEzCgYh5jxGzAGUaZluqslcCJ+w7sm7AwhxBF3Ug2CMjDiONXyrmqZvhx4yvwRRvvaRY
oauMlKCJf4iiC4uTNSGnSOOCKNIRKfTvc/9sUBFF5RciTuEPOhiphAJc72pq92BOhluE4b6bbNeU
nzcmW7t4DoU+G2UvyG14WqzNCjMJBJUym3gRUlZIpNjTsQYymh8l2brdPomi2wD21NFhQHIPMyR/
tDbm4jJ28QhIv4ALh1rHfJx/byMoSyuz9QoBlsnVQBALrdYadYQhJu+TDICu8c2SbfC/Lnfx+air
fnxqKk0a17w4hhbHdhGiwH6MHid9hbu6Kh435vlyGwvaFVR4oYZJn2u1mRQ7zfMoDWo/iCPPirkm
NYo3tKorVA8SlMpbgYCHiUV6tTH0lU8sOIQCRywYfraY/z/2k9FPLdGKduHi3JgGaAODElXu92p+
VyAPbDUDNhX9TmcJJkiyOhBgTCCsnz/FZZpFyvu/h1hvq7SKqygxosaX5dCvoeoPsXGUI1LSJUIi
QIK9srW0L3cyFErwCKA50Xkj2zp/73qou0JT4BDWSrlLw9wfTfRgtO4khO1UvXArpI0qyXBJ09xS
lfx+LB67LDtG0Le0ZGMCrtzleRxmn8/PP7gJnT8Oec+YNhGoocGI6EfgBDUk/q+sYHfnBLIWYU6u
xyHqsMawN1HtEufowFFuWt2uRic8zx/GyvR6s+C2irWIqXmq8VCC+4efHBWFT53o84/2YfJ2HqV4
VI2KLAhDotS6q5KPtj2DLawx80vgQZkugjX+QuGh5As6thCPD93GRHjB7nfhAhpKfrS4Z8Snov9L
X+57jgy7e5kG3av7myTEshSFDVG9aaLoBoGjXajWJ8ne0jC8bAdpPDjNOIGW4B6xPqPrvm3UwUpr
8ve3gGzenHR3RJalj9+EQ5PZHpYlgeUsipb/voAHbAyiCX0EmRx0fW4q3dSbklaz7ohjIgkU1hjp
YiCDfBC+jQkyllBh9ma7EdKuFNLPR14tMWtYetq5TY26icWKIgtEpFSwp8Toln6D9VnnkIXyU9wO
ezWG+/P++ZK5MvN0T9h3dEQ52UCwnS/z3tQaqWuGytdGfMLEdSBhhTvjvuzTo0wxUaeW3qXzIdWD
nfGyMfplmGV0IUgnlPeEsv756ENaFqWVqER1yYSadjQepUVxRRaepF/64GhTh2mrLYj1ZXA7H1U/
HzVrlyQ2Z6Wih8BX7r+0/7BFFKM9ZWXq99YGoelK9ns+3GqKx1idNKgZlb+okQtcxp2jvTzG3oyj
xaDjrlcdihAPsJTPjBASuKWNWRaH1XlY4AE+0hbQzibIqPP3rZNikdgClR9yd22TFzXcyyk+itgW
I1EaIdFhC91D+M0yVeONwcVkfjb46o7VxXMSIGvDAqPbooCmiA/CAMYJ6G3nElUSorn4zKGk3WQt
jPJcvbEb1MbqrfB4JUNmHoCDIbANhIh0+XwerDBO46GbKz9aUk/FKHb5Vi4DkgTFccRfMuxeorwl
FG5BpC766oIYKbQIdBs2CFXN83FF4IOYWpT+EtaHZvlniRxEKRzX1ObT57N9ZWVztRPXaQ36APnq
+UiRVZZdn3Sl31izq8aNN9c6gk10vaoDhc2bdPn1+YDX4oe47QgdXJIVRAHORzQrK6yrbCrhPE2w
inM/N+XDNNxPSBWZM6zEiToYjfRoXw72t88Hv/K2SF8IArDQmuDUOx87bwIlB7QAzSkIjyhmfokC
uEte5CzuWMY41vzz+XhXlrIQ6gY+ApYRacn1eLqahVpuF75M9ivPht/hCPr5EB9faLVdgAsClAcf
D3pw3a8bORISu2hKX9KRjUQ5p0uML1FhfLGqcj9nPzoNYWVlRCrb/tbNo2vm9td4Qt+nLH85+vBe
pyH+NJKp+0GKs6JjfR3s+xD/8dTo3Lxf9nPkvATj8Ks38tRr6+QIIbpxbT0soHna+ziRQi9W1ach
+vvzV7tSfKIjKGpPHPYWVI9VJEDIa3By3L58CVDR0uXHKAi/NnV8Y47DbZM9zOPg2krvSVN+14cG
fqvDTtimtCZmxdwvLLXdmO0rHTTRpFRt9iU+KZQUz1dQAjsPYF5V+jPKCsJ1NZvItGcMCEZOYWyy
UgTf5YUuVlK4IkZEVIPyWT2EcroVKK+chWfPsrpyBHqkRkpVlr64XFYTCRvSTG1DMhRld8KmMSQq
xjBG7HATjnNtZXPRMdnBQvFRX30a0la4I1lcfnCM5zzc68W4H4eWfPsoOsalLu301zI0yHLRySdE
F1O1X+Rw64OILbRe/jT0hOiasMI1VqGynCxbX+a5ABnVeblxS4uT0jnY8smgtcNpjZjOYuLQkssI
qZNVT8eNVXrtCYhlOuYQAkux5tCHS6YsU1sW/ig/WNzlhVqu0EWejcKVKF8E6bA3phDaTHhQj4a0
VU+/clgQWdDao8ZNSrQmDio5FBQtNdiNEc1jbXbr3jgm3BW6pNpKDK59di6aQnoDBaULEe9ISore
GvPCjyMTr41hh31SVdFYI8+mkyFuNC02sugr0AnLoEQ9gr11R/Wvz+f88pUp4QBf0XX+Zxy7V3F1
bKSqk4O68ANVPll2dHDKca+1IafYxvq6rF1gnkvlRKOng1vtuty8VHJidYmOW5Yuu9ls30Nw+OJY
71lw2+aFK2vJ4zjk/x4ww6hCiggCElyYtRYRxzXttk7JAQBPvqNPhyWqb2ki5RJ+7fGNUzQYxg+H
pMh3QRd/0STjFPfjxqtfCb+sJiD4+N1QWYCbeh7ryjS0igEfUBQTFb8v3pPWOHEd8jWakQVsI2gU
lTQ/20p20pZ0h/K1pMiH3l5cO1uOZZz/+PyrX0nH0Jlhh0EKo4EEfuD8gQpEHaRClnPfafsbkgy/
TkrU0/SPinTb6Kz+gor06C6zfPh87GsrTngUcOPQTU6iVaxFpaS0qkUFJsHyHhWyFOfREmoGYfz4
+UjXVhybC91tjHdV5MrOX7KttBBeFa2xOGpP/WL/KKz5dwGvpG8Hye0sO96NS7nVw70+t38Mq50P
S6cuktOKhQ4epqZKgeCWmt6PdoOaDqXwwWnvUL25HW2d5Tbt/+U7o1kquMj8LYwR1qWTrFFUO5jV
AW9f+SCkSAITkdps2OlWCj4vOcyUIWT40J8Pe3nR+hiXmh0ZvvCiXp3muWz0tp7IWLt28S4U5pYU
78I6dvUa1WITL+z6RTq0bYWoZedFlHA2HuAinvIAXDHoGvG94dKK3/9RumvkEROzATCBmeO9UN6X
Ia7qFGlTrN2N5MU8FXUKQod6AtevWaFkmz2ZSH5+/hgXabF4Cp6AhJi25YUuThPLqmTHONzW5riT
OLoy+JyN3J7adjwptbGvkUn5fMjL9SbGJDkmFad+AyDp/M1HLWmdsrEHP0njG3FkzoCg0vAWFTYv
k4928o3v4lrK1lX+Ynt9jAsKUeBu6DKsttcyN0j8qcz4hOusRm1y6ZB30BTXCoJ7e0TfEsd4hA3+
bfwQw5Kds8gJTBAqV68b1GFhIa/uq41xY0SYdRbtQ9f+inp1S4PsIh9hKOr8gkPE2Xihh6ImcanV
2YxFM+HKUaBO9dUBj9QXG3+4Un0vR/k2T7FY15sHbWzv0npTaOkiM/14BFEIZW2LZu3520pd2jTa
PI5+8R6m41EM3KhQpBX5Re2/qpXZuiVxJPq+sahEkDpLBsW46AlRhtdAoxgiiv+xnVimelw0SPiH
oKYSsEpjViNzl93JHYho5wDA25PVzjNQnzRFWTxTPcj8G7v62hL78ylWuXGq2kOUqO344YD5YT0C
1KdMx1NZJn6IoGlbSnuhc73x9ldnHS0RLtWgdi+YlikGjZU2NaMvomeKarza47AykZqZ3b7M01sE
6dxImg5yVmwsuiuvrInWNIBm3HIvhEzkSmrH1EBh3aDF03Q3RRB7oJm0o2O+GHQ9YBlv5EhiElef
mhGF6DJ5KCnpKhdYrJYOjxGNoACoUi/6FwhNOTbti+XsaL9shKuro2EHTi1MdMTXahk0JjUpqJAI
azrDnUb6eDpF5uKulr9XzpbT3NXJpCYvmodISa/pNX2sVlEYEhp7tT8JvYEaOMVkUf/D4XYCFKsE
9U8727rTiXTuYkaBwCJThWLGBf9PKcG0GLXEKYCcfqoYp7ZU+HBbeJxrkR/1U7pFADgMEqpVWplI
CnBs2Rx8PQ33Hx4qVPhqK75JE1QkDHSVjc5rJIlXljY+49WZ5aamo7hJq30dl4I5WcoqBSYngn/Q
vwk396zM7zCYynnZ1Mb0I5Y2kpsrpyuXFU557miwg9dXCMkJpQGl7tEXbU9MBG+6+MUy+xMmRELo
3vlPWQVgez4ig1LG1VbJag71vAyadPQ7bdiJTlTYacc6Lh+T6a7TD1WkHFR00GJOeivtSbBqhECP
RW1tyMtdffM/nmN1DEx2FKcI9/yfxUlR/NSm75ES7pPu+8RtmbbBRgC8Ev4hDYszj2LbpWhPUjSw
6k12qZFMt0K0Z0DlU/gupB7l7MdSirwuyg+Jjgg8HvJBk31LzS3417WkkoYUIpHCk/RS5nmoxtDo
DZLKLokPhTHsIKJ7UWHu1FLyF4oCQSLtYiA0wAFqXIP6cGMerq1yrio20kW0R9FuOD8FSWnBmgyk
c1YoAOUjhXqUMlpPVn7EoCsy6uiFvRU9rg0qfC9AlYtS5LplYFehXhdLP/iawgUJ9YYIer99mDVG
z1H6/5KOy0ZOdUkyQq8XThikAfB21KFW63xR61ZOBk4dtAQf5xLhhOZYJyrgpBFQ0svUfKVn7mXV
zsqsk6hNyOZ0qJCsjyzbDZsvomuAo9DGqr+scIvHwk6ObBrNevhx5/Nv5zki5rEBd73HBcQ+QVTr
k1t9GNyqwmeOG438JpBLwsD88x1wbcP9MfLavFAuYW+YMcmtwNMLR8o6/CeIf0XqWyiu8c3m/eVK
ysEHEPx8BDWNi1M4AjSNRzMQb3zZj9p4Kzqh/cj1CW5vFz0H8w+Mmd0+3/I6u3YeI0NAHQSElrD2
OZ9iPQvjsckHyPI9dgs1Lve09GNSqibonpU02AjhV4fj2q9xOhLGL86NPpnUcYKaE7OVNQlWj05d
Rn0yigyu9pZ41dXR8OczEGMnn13fStOwydW+5OXyJDpIHeBeUNGYxX803SZlC0dxbeeKtQr1Rfy1
DhfWXJfqTKndLwbaxbjkCeGxuXul4uhKmJyERrCrqi2xrKu7RACjCFMESeLG+SdM6OBLxqhAdzL2
ofYS4FIcvTuRwTVX2nEqTVl5kPXD1Dq7zzfJ1QTEIEfFGQetB3Ct5yP3gdPoCiAMCraIZCn6MQna
k6g2LElwp71NbePrHYAGe8vx88r2JC2noCd4yyynVeZDfgOfopV6cPA0CgzqZW1008o1aqSih63f
jPTAPn/ZK2uJbyrqwiwoupjiyPzjRmTXXWyrNZ54hlJ7PTY/apPsou4ulUxKmltn35WlRJuUk5cm
CQrz64BchPrUdoUBHFdCMS8C/SHSi8T0FEzttQPKdl6vZBuveHVQTKi59sEvJEk/f0WrT/PZQZrZ
/2IBpFFjiiXYkIdc5Rt6AIlU798/n9NrCwj+1IfwGEVoKgnnIzbgMCYymwEB4NNg/hJctYijRIto
xWgvifxCjfyANPN/GVZQ7snNmd71Rg1CfdCmkB0jD0QgJCuFAmkwZndT8kPKblGWc4VOoGX+ayEu
dBd1yt8fcFHuJesylZPYsP1tIpKiAuxqShijvjoOB8oHpzm5sx04z6/dUB+6dMuq41qcEN0GHBc5
5ZFnWSWRs1rYSyHzeYXNtEhmh9TgWvLDkfIdxWIoD5PgzSRIfqvZVu5+bfuI7qpwGkOZeY3ilDpt
UhsdgEXepDtFK244YW/j+K9BBc2XbjlqX11Y9LEEiUQ0k9bHGqgGcKFRxf0EGG4VOnTu8DvAvkhZ
4Lq/09xV4vmwjJtmhGLFru5+Ql7TEicOKDB9FRKNGa42hnxYZ9K7Exhv6BiHFL1pdEhdw8LVqEDO
gpYSQcrqN4e/kkbQTBLu6nCEef/VWUDNYjKlpmFlawbcWtOLR+SZSeCN6AeCsCBngTQm4Q5ns40y
wiWkiqX959AiZv8RINXCZMLRj/cLUG5R03mO/Tr2pWsAGV26+maSTyaS2Ha578lwtP5Wx2BrY2OL
bOVi9g1aWRqNNcHLPn+G2enrWtdzVhne8QIZWErFYYj3etY96HGMCK8f5TdCDtZMzBuztr/1ZXCy
yy1VxWuRFLQ/92PRU6NSef4cCuZJQ6WXKMMkw1NpDXube+M0H21n8RzsVeO68wJps6l47esLTJfg
/lK1W1+QJ01LMxocPRBd2F8flNhs+l22ha87EC/Z9nLUnZZ0K4yLyLGadpY6xX/R46LXslp1ICJT
gG6ItiQ0TAVMosHtrTa/hqh2xbHbseb/yk0Y+m12zOWtivC1zX42/GrlaV0J9dZEo2ZOjRu5wskA
ExbQe4Pc7J3xYe45xPrWBRm6dZBcWW+MLGTfxF35AgKfVo5VjS0FsxiV0KrAmY2DcgHWVO8sE0c7
GtajJO1RmN7F1cv4NZeepGXLwlEspvXsi14PxXAU01j154sti4d4aZIACaTkL9v+HdEph/HhbUcX
MY8XA6l4+gkPMYA/q3m24xEJOAleoMRntikRBkF80+Kmrlrw7thUBttsY0dfW1oKvTtq/lQCgLCc
vxwdM5mMBDEvp4p2BqAA4QMNoPI4zPbL+HPyLDh/BZDVJDmSv33dGP7KjkL5Dki0uLPQJ11tZDtN
ZzPL2MipNO6K5iGcneeybLEjrHGSB6ViN/wDrIA3mpuDX4kiqNGSLaAjwLV8naY0GbS0dGDweoh+
RsBQeyl5neLiyaqdZwFW7dJiNywoB0nFY+B0t3nu3ClQjMJFoVxteHPZ3UaO3nha/1xy6dqYnMsz
nRocHX3IVOJGd7Ee6lAfhyZofZPPYOseTW4vbaNDYIfPfRS5i258HbriLQhwpjHtr+lc8Lu/q2y5
70Lpuwi/tFg2LiWXi5S0mdxZtIgQKFkfATK+jPmEgqDflK89QWCMxj324WH+plrpTZJvgoeuDojQ
O6AxUZRc+5mMM2vUUaYP2YNYeQX1BZRbyJAbxdOgesWI5XMY+4uLMYaLYCN29UK9EZptfOxDdE85
Hzc+zGVYEleH/z3SatUqaE/GwYgIRNXqWOqZrq723H2hENSgzK1hl7f1iav/c4h2jPkzgeIqFEgz
Mz9uPMnl/kH5ApIQgiUUNZCPPN++YbooldkpjW9U8ClylGqq3ktA8tstBskx/ttldWqDeEcQ3W+M
fZmKibEhNXArFoCD1eWiKxZT6jq1QZ7twZAf++EO+1DERZpYITeYXTm6K+J/JGfL0/Fy2xqAmDiB
0XQWWKbV7IczuFo0WhrfcRJXYPybkupYw/sPD4KJJeQoqvFp420vlyGj0q7jOKLtAEF3NdNdaSqt
njfwGk13oTUnmLIVHg6jtk+1oxEsrqXHH6vg/zuECJi/5rSePRDOa1xDwmindVvH05UyLuUB4TkJ
SQyCibVKynRZgnoShIjwkXzWOcXkCE0OGZ7UEN6Ii49JWBfjWmV6/OjSWK8bk3O5IbjAoMT4QQu8
7MvDDDRmNXawyEODOe4wRblBvE4t38Sj5HjUDkr6odsRUMkXeZLQYZaKdGs7iBv0+QkK3QFsiAhM
JOdr8qmTNt3Y1hoURRQHkvYFHQNgljRY0f4MvKkIXcE6+JqkO915ZfV8Pg2X8ZrRiYjC15UAsdZK
VOUe2aYUumBkogJNYbP9S52aewusTwxU4vPBLgGegtphAkvm5KJ7/XEd/eM+kMlpWM1x3LL0mw/z
FIFkFCYqdjgfxOd3lBvpCzpwVdJ4qcC8WdmdkqlbwVBst9WcC4E9QAoU5ehxrsKAbcx6Wc6Yhb1F
6fIoYYonKDmNherPAGBh6h4EikBwuUQKYyUDykDSbshoZvX+741JEbnYxcOI+pHgiZpIz57vUhum
forCRe1rVLTxDXDbe1gwbp59t8N/rAoscV27GbfF6hRCamx6V3WTaisyXiZVBnPxv6dYxYpxkDh/
Z+4fbX83Zyly+m/D/MzK/NokN3Lx1NjosksGQOjEz4Gifj4JV+Kj8KkCwKHRXaLkfT4HcxEoy6BY
ECm7xhMlHz2aP9poeWx4ase3mYZ9oH77D6MiImCYeMRTUVudRPkcJkXZGTAQ4kM2YYvNxy+gtX1I
8+BGJgE3bsyNbv6VSzHlFgpbDCj6WOt6j10NEvgEYp9t/ayP4a84BY124wyzC/bZ68r3uUKF6jmF
k9wr1sZEX9uCoMEoRXAeYRu4phJy/hhwOypOXwCmGAfN0wvKrCIREPfBuaV7V+U+xgYjjfjZjD2Z
ep/Fpe3zqb86C6x1FLqJwpcnwAgnJNaSrPkA0ogmXjd4BacwJjHI7iwHARITB6Ro5Nl17lcV5cZm
q1B+qUCIdhpmODSSdE4kkoPzhZc4WWE6E/TOUgHh6NxUnJK4DhSPVfJgYYVpBkdr/LtMJRcAo1vU
39GuAXJ+372hfDJqllvHLxAuAL5sfSmx4VZhgVRa0F2R6CdIrY7ISc8zycbvEOA5gPflTT0stkKb
8420tVG2SDEfkuTr4UgQCYdUSsgTV1GIFro0VkpZ++NQP6TOQntCRuYna6xf6qz/vYC6D9X/O6NF
jpBzErVqwXVj2kmpdZeXM0lVQNVkVLZOjSsJo7hPcKVGYgQgzOrRCrur5HxSa7/RlsM49p7Yo6Lw
LXQSBMdT7w7DOLgj3M6NVXolNosmqIoGLLgGFuv58lD62lomdamp7KOZ85KUuG1VnARUaWc0IsTF
c9KBZeMF5lDREIs1QeuFDX4qqueNh7kyD6JMK/IEwA4XBJvJmUFaCtL1HE67Mfu6tJObKfCz9Ple
MDQk0EdxXdyZxpa724WpEdQ70XEw/h9n57UcOZKk61dZ63vMgRbHtuciEymY1LqKN7ASLGit8fTn
C87sdiUyD7G9M9NjVkZ2BRCI8PBw/wUIJPhRJ0LPCOHWiIASn1Uk45D+RYz0kGSrOvAxPKM2PEZr
uZTcknadAO+gTL22cnA1w4NmxhuTJNMaaF5+l3zTTRP4JWW/onq0FFTOnOtEFGFiRErpwBY+/lyk
t7WKq1XhOjjT0ONaaXW/CnwQAfZd00qbUYcfD0dADm86s7oYR9wtQwqhsPYjOkajri1VQM9kmUdP
JA6+3zIeMxy6NB1tQXKDQkLtR8rXdnLInDeT209j0LYm4Im5YluP5ltN8qnk/5t1jGQOeEHwXFy7
5+u4kqNU80JO96b6MhX36PvG3ZuKImNNJBm6Zi1WsvhqAopbSslegGfqgDKGspRonPtGVKXgiLGO
gSrNtpTce2kcyQGsaD3m1HWeK5LeKMlu8vY2U50LeQhfxZOMHdoF4ZvA0dgeZAAEeYVBmr9YHxch
fhb5IHdwFhNoyU7ngqGjEfbBlMN2VoO1jlpqamM5k6gefZBdpXsPBXZpufmrM51wVfjrZOGWdibO
UyLndkbo5Royr2a1pN8KKnXFB61FEFB9VF9KfFkivdzoseYGi6ZG5w5fDhYhjMdigOYt7iS/rcoa
KQlp0rTCDXUCl/XN8uu1QG31cGCLykR7LsEQ9aoPcsTyygtmc412+UI4O/PiGLGIkMJWPY2tXTpV
vRo5uVsIydBoF7SRW65GmOUO8DvEpCrscGgKrGOTtExvNwJALAxZvSijVfMTxeYLxWuWTpszO5bH
EvYwEBGQhJ7FkJreJjw0nx2bNReN9Uy18VD2pispnIYO1T2qFE0RooX23Onqh0eRkNdaDrrnvpLA
3bAoBYLAmRsUVdg6D1JcQRQew7XWNGvJSnf1bqzifa43m6J9KIDaZGO/iR31ENJrd5YuSmf2Bo9A
e5LFYpIkzRaKOuUDyX5SuLraraos3YtMbfIA96J4XWIIZYZQ0RxpG1btTQbSrcB15PN1ciZeUObE
Mo08XfQTxM9/W6tOTrmzyEIontCQPAQBAqj5g1Sv1XEJ43ZuRf4+1CzRQKnH8qyEoZz2tfL9awG4
KYN2LUTGBP2xnl7/7ruZmDFCkMA/nKR8nn3GamthTqDkriiDCc82VZG2uZbsF3fb6SyKkUT8F1w+
gDbHsxh2upx2loE2X8pHbN9E/w9rxrUULW2gsyNRFxc9LuS85ogBVSriGNpz7mYEkUBVD+ME7p/q
vN4vFS/OdHl4K1FBor+FKsxc/CbRCz2pMxQHe2TayMfqwd/ZRnIogKN5HBqioUsvH6VGaSkzPE3G
joeeLUtzCPGHbvvcrevqw25vyim+V+Dj5G8Gehm1lqxyxVn7hIzPF82ZVJ2hhaw0LEGI1sZsU5aF
ESldCU2WLVhvBe04tUoU6YEzX1qRg2LyTd/s4qq7MeDQCjEBO0z3KTopUR5sFo6vM6U8+pkCts0Z
BkTdFCn0b/tTlsA39TJ0esAazVCu+ya9ksJd22t7caP8ULoy8EDmMYYyW2WL7SBRrDk+v3kA0OMC
ocJdTp09AJooje21HptoeHQoXpcjO5YTJIqf9BANrIjmEOJqBdGqb5eoXedWO34u4igVy3AOyjEC
HecAx4biH7ODkcWpuadSTVzJbLCF7y6+6/xFQa2TOAmwPO3845mOMYboVdCYrifAAqx6qT4IPlOt
Xo5UZUQi6flULBSilb1WuBEN0YJz0MnrogBLOxcQBdUqrqezMDJyBECqAooTd/4mYJJF4YAWvsIF
4PO3Pbl5iZGEPgP3LhDt8xKdmVhtrkVm5tYGYohNeqf7zQVeHAsJ+knhiWGEtTGoEKGiPi+HyAPN
uiFlmGGgVxlkF6FprxNs5jvZuRKgmDJTcOtdwjyeMb5gXOpAQqRBFUI3x9+yr/0iKGsrc1NJPyA0
WmDAhCB0aEqbgNRbouyuytKmRBUSz/RDH7SXZPCbQG0v63GpW35y7olJwOLSEtVHjvpZOVQKoJGZ
KJy6mX/nwBLLCNZ+9i1HtD69/x+kWOe+7e/jiazjt5DRpVxUfMfj5esHYTYhlNA5TdzSG3dyzFuz
Va26WTkpigPca0VjLMArKt5o+cIyO02yeHfK36Aj4A+wCmZnfqnledwMxHEj0ldagcVlxuhaE90r
QhKxbVA6GJM9YqAkN51yN3bBZSILSc7IWQjs5zaXYH5TiGXdszKOp6WKqoxyFCdnxI21zsINg5P9
G+su1xdee2Goedkf7Muot1WXs7SljRD4aWlAiVp3tJgPnDKdxQyDAxJeNhRS5hecMsOJParR0FBR
6a1SadOysBoh+T3iXqpnj2FcPhBYXCnVXrBBs9fel3gcv6Sg+6dAWltmsJDWim96FEjFEzmcodTX
zqgsBYrnGFPGkSWjjyegSW0bfR1b6+eE7r/lL1VPzq8xuh6i0kmJ25idUG1QZ1HbRRwSqvBZCzdF
01zkhb/FgHRTcnD0OVVu1p7jPGYtKq9mv1KX4KOnBzVvbcqAoLhtAQWbh7oQAo7pmaQNkvQmmFZe
ta2HaSWiuI0rOGZVaw/WvW9cGQNeqMrj5wH9NFlTmQEM52SSePAL8xp/HYe5YfUIjoxKe1FgGzzU
lreahL8M7FDdu21pglUeQtbB9PL52KdlXnCVKv9h+sE5nrD3VNooUt6h21dXP4TS6kdmD1oCwdut
KnXbSHCF5HabQFISDCmKMUDvN4LKmHUtaDC6QWxEql/7rnxLfXOV9++fP+MpFvPjGZEDBj4tFqa4
mP4WFWMK1EMmI/wiSpzeFG5kB6YheBKJC88o6WtEFreCt6sbKMG1SyHh3Pqw0EWgFg/8VeyP4/GT
KS/tumGOhvBZuESIIqeQQIumdhvDblA/xD8AdXvBTrbvpSrdfj4DZ44F+iJwalHTRJdB144foAni
MS4MiwdAdpee5L0ueytNTZYaMOJ4mW3/o3FmE62OoS83YhxqDEJGWhOkGtRMoh4FExSLaicSEDUU
7tcf5QZl6bw9+6lF6YMWKGJNJx5fGoiHIBB6ADHtvXKTJ5tW2wppvcYmnaOYHKQ/e3NCTmhJoPVM
4KfTBUUaIqkQLRU//22RlY2hd0bJyGWgbOU+2CcxwknkIVm1ZHl4Jqugv47EryHTYDmBveqqgV2S
0FpAd+BWlOx9Kifc0NjuHPeUM8JsIZk7vRmxhZANRJLVwQodHYvjt5u8abSC0kT5vMzXHV5SQlrM
6rRDavF5gb6qlFZFn1lXJk5Zj8JJeBCQclDPosUfoqrXLEkBn0kxjx5qFv0nPcgTY2S5eVSR6gFF
w/Hpo4aRcvBw5JqOv0UV4vO9dC7aHo06+9BaXKTGJKYil/EcwYJE1PSmVwWrBQ9PLQr3qMAhL7mk
onhyLxafgEwSQ20qRifonjiLldYfkBwo5bdMMT5knARdQO+NvUVjwtNfOjuA87KEKTkb4+G7CCc5
oT2gzebZrPTW9CVGnuihC/3GLL1NQkIpubRwvgkI4k3frK0Ra22Zy0SloOJzYUKp+rg2wQPuAn1v
AH2ow26dI3kkGheffxdVBLF58Pn9KWffRdWbKNY1CW186xtdvVzeq4NKlaBbGQhK2jSRPEN1mwt1
xFIulul5vqx9hCDFahWS1YBXB+lXnl6KNSt4ylO0kB2dS9gITjpqFdSI6RHPKqDFCO2xNULMY6pu
LSZzAi1rx+q1OUkbcZ0OQaq0SeIKoFAQ8KlBMI0DO0tj59EgykJp4d75/5k26vSYjfJw8/tSqqdB
kNtx5trPGCXtdJO2BdBLTJ0Ekko8oNjastZtcchDvQjPTYBNMse1GeyEqKHg6Pmlua6Mm9KIvzY2
xcpe9jZqs7DzTiMsznHcbgB6UbQ9oRnIhVZasanhu1VdUV52dT3f6tpP3Vmi5pzGVwaydLpdKqYY
J9p0pZQNg+FMoWslMsrHrSsjEhREyX6saBpM695b0ms6szKosim0jyi18HZz8qURmXZLpyR0gQVe
h8D2QtV0O/wz/HLE3sfyXqJCv7HD9jGusnuHckiT9eiWBmvpacyUTTUt0fnOhHxR+EPwkKIIKjNz
Eoma1cEQxCmPZNHMG+VNXAS7cSpe7E6/TwZhwhrvkwBvdQwUFBSjleqbF/iPvir/8NWVN1Kis5dy
7TOfhnKCUFCliQnNUGQgv5+ySO5gWY3XnYbvTYCfcCuna2V4aMoGPbmNLi0NePbLUHEVl1g+D9jz
4xHbzhraqItCl+AC42/CIlQORN0v2gxmBJoo8ihx4BMDzqmxjI0uyqOm0f0EQU7hw9e2in9t9d1S
rnWa01lU5AySbjp+QvR09lxcJSTVkAJkM4qDXOuvkSL/6MrXxs82edQ8hWW5ldP8UHPxGPt38Lhf
HaFk3nc/8vHvBzZoRrLIt5DEEc9z/DAggWoN0bgADUFWZlDdpFK9Y0EjxbjWp6BY64XNuYjrm6m8
PqN/dTGpkYzaIN2GwM52XByXgKFnAhvPhOAoBRiDGuKHr9ZvS6Wlw9IjiRXAP+0uErlZjZWz8Uv1
tYoRcmlin72dVoBGG3UVjFd6N33RHawLcyXb4Ody0Vfeba1f1Jr9YnKdrmTA1JLGvRr2AzXPWAXt
vATAP7O8wWNwpVe5ywIMmM1j18mD3Pk2z1xoV60zcieankfFO/QqgPRQ+1GO1kFJtV/oXt0nZbLX
7oNQuWyqjGb8+LOpq2Sdj30A083YfX6+nimswf5EgYKyIe0HyinH3zhsmyaNEUdwO0+5ykP1+qGU
1ZvYH54hqbxqDtQn1KBCLCHUQd8hPfw11S96uXzvrL/P7KO+JySJHMEX0EC3HT8LhqpJKNXDgNqW
8xzWwQNOOi+GLqSfbq1Ku5IjpK1V7WDI3oOAWi1Mhfjrj1MNhhd0I+79kEDmvDPVSBw5K6LB1VB1
Q5QISaRo3anBVUHzMA5/WSjnhIjIY6O8HYVvpxNfVXbzvTWCJdb+aVbIo1BFREWS/zvxsqW4CoOk
8YcP1QQPtlNnNxe1GTxEU3Yn65QAnODGDqi8ZaP0sjAPp/c9BnfoEQmMKwnE7F7pA6WS6VAMH/JQ
Vk/hAcRpraJ6inM0mVhQ6pyZT6GBeZa28BHObBVQ3/i0IobAOTVfAnIZRqaUWh18YG51fnI15Qh7
Z90mjnDpEn4gYA4X3vekIcKyAyAkVJKo6erzOiJV7kLOQwmNKooGQhclzsZdOCCP5aNf6cBjtbai
msGq3KfSwgufKSMwOgAlkeQiMDvvn7c6ksOtIfewczROIK+oYDlYiPG36V5vxxLNeNPVQxwyFLn8
JqdCLCKj/z8uRILTa5eoYyiUUYXdDIo4x5uvq6NBMlKzd20vvwPqct8LoyUv2/h2dVCpvgHzBPBv
VAunzClWiumncUE7QUBcuOIeD0wFR6tkye4/gE6TTYoZ55sivY6p6vqahhdt9KsOwke1JSs1nYdm
mqCB0rwJmvesUNeSj5VcrYZshW4n5dFLmXTfDW24EaJany+Vc6vTEUpxFHyEXNAskCtSiQai5PSu
UnEnIjr0YXToEJRITBZpuDai+P7zEU9Lr0zObyPO8hSujloF7AIZLR2AL5U3BJbXvvnDBhQu0vHP
RzvzfpydADkopwlh4dloZmNKA9q0YGkwTshVHV9X56HDCLdrd4rpXOnE4s9HPLf8P5DldLS5rADp
Of76TYT1r9JMg+vX3zXEkLpY4WgPoXd2h/RN8Um7EvUW+ejLTs8f6Jv9+vwBxCvNgj4wblrDqLag
4imLD/BbPmFL8LnVTOHMycMDudmlbwDesYp9YuXbz4c6N7uYsSCkaoNm5qpzPFRaZvWUjCpBPced
HPxcjvMg7g1uXJV3Vc+2X0INn7njQ6DFK43cjSohue7xkLI6TEE3MLsOjKWElpBVXmSxna07H03H
XDsovrHPMQaM44YUQ3oZkGbDT7JdscJXA9XeqcC3L0Tr3Y3blZfqxqbK/Wbl2+9/f3IQ7CERESXV
kwZfkI1tgbJL71rtgKGgvlc67bqk9ODX8cGi1p46ylIyeWZzcd7DacB0xFJPGsS+EPSWTCJPoU87
rsxXZaMfiiFexV6yDXR96VQX4WG+1tAYEeoFZK4gC4+/RiA3QyNnHQmG9pJF1jZTm4tebbYaylA5
hu3hhdE/m+k6z+R1MlWuIsmrMeTiDQN9IeqeKaliIgCxmsq5EP2cC0U3hS1nyIMP7jhGh1TKbxLt
pfaT+8G+UGsPdKq6KXVr50jN9xiu2ecf+9ymQxoQLeGPYuecSNB1leHnFhlGrkQHIcsxSZiZVhd6
vUSU+NCynM85evQkNGhxkXzPmoTF0IV53ZBTWnF255TDZWXqGzxXn0WxQ8KBSHWih0gJ9xr+ymre
XWMXeGtwwurxNk/yJ6v2bmoIaE30s5CTBUzfuQX428PNBdyBduKk4/WDW/fYatrt1gtDULUSiPnU
tbJoYQGeW3/CqIT6MqS+E14n6uzUqUq0ZlLMnQVe1LP0NaTzheLTua9LuQPMBSKyUIZmIT2qkqKs
ByQDqbqNlk4vBisc+tIN7dm/v45+H2n2cZFvCNKoIVsUXFHBAnPMdqMa4Vo1FqbuXOz+baR5Azj2
uRP0BSN1OXx0FMV6BVFerQPMQWUNTv6IcuvnL3emDWrReaNQJa7f8O5mwVtPCzqTMdptAr8iKng5
rh+G0m4j1dmVcAjsX8P4oS+ZjYBoOJvLJZmXsyuG+oiQ4qW8OddFwvxFUZwIOSYRgX0g6QPeXRJN
gM9f9dw+gCzw38PMVkzb5lmTaojEibpzG7y38Qt4KGqo23CxmXQmzxXaIlBLUScFUD3Lc6vUD7rG
Qi9H9DgEGN+iaZSUeIJp100z0s/1EB35+3qoIEVIGhH4UODTnnCnnBaNgaFDtSZMu0vdpC0oAP5j
e6mF2ZsUNq7jZ2up0w9qZz99Prvnan5Ax4l/ACX47zwLgALvVV5o8spCVAIuAU1KQXHtkqpYtc/o
JD1Exa8qTu5rp39NLb2FpoNhxPAuSeMlFamXQI+/BKq9cPc58ylIM6kuCSicQxp2fB6ic22V2cCF
O6HBljnjvS1dJcgulJHxFPevVoQRcLnkJHq6pAV4mpQajxHk2+fEndhrqcJEiFCpTrfVrReVWD9i
Rf35nJ/GQPpqsNW4F8JYQ8fk+NWMSB48Sddb4I4Pbf/gNMgOyq+xvtDBO904DAMSlvUk7q/zMv8o
aaB9VaV1QSTgVV+tivwHrdhiuC4xb/v8lc60yEQZkJhjimsqoLbjd8ptpejtqUQle4xu5KQiP2yv
BsdD1PBna1E4y51VE76oADc+H/nMZFIFAbspCGe0YmeTmWlWOXgdgkBt4a1MCZgV9kN6sk0Wy4tn
5pObACqhsNxA2s97+p2cqX6nIkaSKxfR4AEI/FLn9zTGqjRdyIFOdyUnMe17gV/iPkk1/ng6I0ON
VKOiBVQ0F2VTXKRj/j0Lh63kZT+CbtwbeClE17EafFUgeeIfeVnl1dVkKqtxlRRvbZ4+fD7NJ2ec
eCAaFRR9qL2hFjJ7oKSulDGkIRgM1UEZL52WimMCwQIH1E7OcTIxFj7sSQCYjTg7v/O+NsyyoNmq
ljcATp4kK3mRqh+9hx5HEl37FQY71uvnb3m6jI8HnX/jdlSSNJ94zdp0QzLsMB13Y4zH+OjvJKtY
d2G4baLg2nb8hdc9/8mpc6DhxS2A3Pd4hrs4NiyvC+gUJsPOzNNNXzdXZTptjNCGOmQe4jTbJmq1
roscnQN7ZVmjqxUvTpv/RBDrBnOsRy1fwnR+tPmPcmRmhKqnOBTpsKlzPwnbGGJP8ti2gyFd+WEX
rGJIpZ555xdOsS6yOttNIZ2ZHMAsCOmwdC5K76ryA2QnfXeq/NfQN1FM8vIGl7T8uZ5aE4JYckED
4ecUSetRrW/Ddql1LjbI6WOLDBPZEAHsPp5Nu4x1tKmwhHe8xh3s56JdIfLqoxRppXgI99+Lobmx
FNrAlzF8+YiGdRI43xeW00n18GPy/nqK2SEWxE3O6QYY1ITxwPdafanvPVQH63hcZcBVrHDaIPJ7
I/vRdmHok7gohsYQj6Od6j0QseMJiK3BTsocdHGJXUO1S3zjVyuP+GD7+a3fJhe95mx72d7Ifo03
3vDqyc42UPZS/axoqCVkC/Hj7M4SGAa0bIQX49zOYFCyOqxDwDFVgm4KgyUx/DA1DXalT/Ryiqek
cu761g5WmhEs3DpOQjeTwZmOczTpMhF1Fr1GPXTMoMV5yEdIs7JlaaUX9WEymq0T1zeanQcL5+G5
cMlnR1+XGzTxcraZVbm3tMrWsFAetFu4f9vcbB89w7iGhryXxvGh9rOLz7/4+Xf8a8hZswbelGaN
oOaBbLD3omDbKukaL4cNxZEthdSFKT0tzok5pTot9MkVKCqzIwrtvaGoHQWzV9+4ACe4msAEyZ1y
GeAftcrQpInrfAXh5FeFako8JtEqCPpqYaI/lIJnG120hQSdlpV+InzY4N6QqpAhXIM2eqK1O0uK
rru8Dt3eDPeJBuW7TbH/SV7aJtxHRfB11NpXhDWgpIP3DyTlRynDMQlJIbxKL924TGpkp6cXKym3
ltbYQJXDL5HxZVCNrVW0227sv2TYF6yG1O4phIxXhaWnO6sOnpIk0tZ1nWEsPFRXUaTvkrRfa0Wy
R5/nDqDUsJAonBbINTJJgXHk1WlWz9NkD4Jx3w+J8LkK3q7DyXqxo3Rn1g6oStluMQsp1ZU9fo26
5lLx+33cqptO9S/qIJlQmdbrdfRQNCl1Jcx7PKRX92nv7+Wh332+Ok8yazI06grEI2AFpzlvB0iq
DEvwNZr6oiPZGLTNSsrrzeejnEYZMQx6RNSKBcvt4+e/VWxrdHpRtC5id7TqQ9w0sJVqdxjrlZZ0
D5lQ0FVbAWS7rhXlcWHsk4grCEQYKIrmJJFmXjWrgkYu0zGK3UBDcyMaLyM1PgyJ9SXMlFvDSK9t
Un68mS4RAF9LZuIqWnxdDt0tnln7wPKQqAgWDU5OzkEeSqatjNMIT3Si2OiFU6FKsRK5ozbuarmm
PxA/TIF2m2RVudLk+kv2XVLKTZDGv/yx/G5q/rcR0twULtE0TkKieBLuuJzG1NJReDg+kMKkbXQb
iyTX6h2cG9qLRlNvQbit5LZcl1N8qD3v796AxJA2oB6LwjHg0Nnxq3pe0HWZFbne4Lu4fXl5tU27
Zhvb0d50lpb4uRdE9YEjRqdBjSHG8QtGKvKvYSdHbqy8paZgaDV4ir84zW33rW/e/zerDXgeNWpw
92Rnx6OpXepXqDLHSGAmh7C+GZFLkDsADq29iTxjr04YN3jl1ag7Kwdp/cSBajsOd4k8BStrLNbO
sOSicFo3FjuASgZzTQ2b8/b4maw6TQK4L4jayBhkmNWVpA47W8N8NjDvpqDfWZ4MLVwBCjxdUtRe
0oo7DTI4SdBEAZhCR4Pz93j8rFAMdNaKyB3g5+VTsZG8O6OXF4LM6T6HZAT2HtMi5KOBaB6PMoyO
UahoJrpy8dIWD4WN2dl0Dcdmu/CJRZJwdLQBxUK8mSgMMRNxr1nWIleSHtDoDGFPI2RMnTmVXqre
W9mwG6qV12ysu8YLFkY9XcUMKvBWBme6IMcdv12udJGRy1aIzOwIP7sWjfWVLKV7mg2XqW6tZG/h
CBfzdfKaXN65VKMXfYLVHzMtlHM/JDCU04WQXZTU4l71pm1qhtdp5y0cmWfOCAqT5B3/ghWecDdq
2qO5kXiRCz6DKwngVROfqV6+K3trM7KFGqfcOHqF1YhqvCx8U7EF5i8LPEPgaglJnNjH0zvR0G7j
ysReqfYotaNK4Mm3coymZDldBbZ6q5o1EMfpMlTj1VSi76u28UJF9eRmzbpSKHRhpMbaOkHMy2GX
+ZnMMwRjuaqIvKPdPtqJeWOF9gYC0ffYGe7jaiFhPDeqDQYWiTp6eCdFzqTiB3JFMKZc5RZoxZaD
+gq/9LEJbLcI5Ls0nV4679fnE352VEECEYJwp7z/vFW1gJgRuXX2y/CqTZgNL4o63EepjYTI8IDC
yk1gLUSIc3uIwiWhgUREKO0cf+TA1ErD9pjgtrK3SuK4Qze92FxEU4kPq7fPVvT989c87QeQeQhg
DGh9UxWk9NmQTkzaXWqRC0/hELfONVCxSCQUAzKhF1rTPY1yveudfePHvzqZw1AJ+vus+l+cAUA0
FV4eSUIME+aVK7rjadBEKmeAcCeUh/tqMn+aeXwtaf190Mmoo+g3LPbnQYm+Dc4S7+/MGcT4QmSf
kjFCAPN6oGrXHNA9acYUF2vDmFBi32eeve1WpeftigISO4glE8IhbIuF0HLaUucrABSiiM+FRGRd
x19BlYKkGgC6u3XYH6TC+wV0Za3X6ZcuNauN0Y9vLXBSdTAPlZ1uG2/A5sfcpKAl/abdi3+0GAmk
pFRNhHh1HGth0eRwV5b8pU6ly3hSshRyB+QsT/1xU7TLqkIhH49JlPt4uC/iKwcGfGgm14qv3Sqh
vU3VwG1aa0MEuZY9BJ4raysF4VLhS5wos5AoMJtANlEeEFXx40kzJKOwgnwkRZXHPQ3XrAj2FMhu
VJBWFR6HcSuvRWQKsvLKz52XCSppwb328x109tthCUfWQk0eQuPsPlsHQGf9QIAdp2qjJeMdHGG3
oCEshEricNzX6fQYe+ZXDb+NVd2V28q8LOy1VvqunsMxkH8YifymqxkwZUNbx/wV7TQtRNEP1/n5
bJHPIqElcOqc08ezNZZhSuPKC1yzdG7L0LgP0/6uVs2bzh9uglrF11v1V0kQuEamyKgUGGh64Qy8
yp3qh13LK73KL7m/IHJQ1LedVNz0YfEQpdl15tSQGP3NOPC1b53Ge5CU/F1vPWs1jumlYiJVZZvt
Kg30J5PsYCO18U2m0le08JS2Q2eJT3wmjBI7AV0Kwuupso5CBRhxW3DYSYGoZJ+uS79kE7Xrqtp6
A7rnyhL24EwqAviGvhOtMFQM52wNH7h0ltnUDtr8fczje5MYWlbRAxfau36yFio2p0BzNqElPOxo
mVCsmwftRO/jGHYgrANfu++S+pvlDFgEtvtc60Ap6846avVdA0Hah7+bj9nT0KglNVYlWbXgQmJW
ZgVR4POdcObIpL7P0zh0wGjTz06vMPfyyLbgQsSKxPp5i9PiIKXVpi1pfXQVLmHFtop2nw+qnUmM
QGIA7zSInlC2ZwdYnzV1QOEwdLvxRrb6OxuOjhN51dobFflSS96oYD7jElNfN6WnrYbKeR4teuyV
IQeb1nGGlS8BTYkL13KehqkNNkEreS5KXfyODDMxt+JpFWp9I+ylDpkteufAumNPSw/OFEUrp5l+
Wum4HTN1n5evn7/fubWMPrMjEEw0W+VZkCvDuFKAW7GyeLeAgOsa8fSqp+lL3OaXUl9zWPbm9vNB
z6W6QAP+GnV2JUURqtTqHFlmOpHw9e7Ash4kDAWHYt0LKxTI4laxEKFOKw6cgb+NOTsDI2mKQC/D
10DU7zqMJUoJ/kICK9bCPAayS7lrk8aS8cxCNRDVurR9oTZNQ9hXlbe8SYWw2YPXVEvHwpmQABgG
Ehw74YzxcVZXbSyN3Ckx5L0ag+F+9KTLqs9it5ETezMV0x2+Rfa2rORvuu/casD3NGxJknjb5sPe
0YoHDb4DFDVV24Dlvw+sMlyXudNt5FzdVXX+Uh26fk2KCgFN04OFFzheeNR9cGihBo0ZjuDHgnQ6
Pi/ybBzHsuESGRK+H0PpEbLZSimVNQfy2o6shdP8QzDnr29zOp6ILr9V4LrMM4rB9ii/pvUqGqZn
NUqveh/k8oDBmiqV7qROl/IU4tPioTeZ5d2DWZQbxYNOGEKA82X/oZODe42bPOiZXeQ/9+3oDgH8
OQDAETTMFmE/E/+vXB9dCKDWhHWh1l3ahXGw8JxOJ3VPk//RH15Hq3rFN+VrdNM0sttKPd5rydde
b27wy1DcvLaQJZW7p67XPRSOuPPVWfWtDY19i3TbmJqHlGtvV/O0XRstBFr95NuAriPXgLuM2A2H
3CzmTU0Nc0p2QtfJnG1RBlsLS8gGMmBurTPrlonaDBM2p2N1iRXmVaDpN09N26/bvrjtZXSKMqt9
NuQRcY/0fvDRaeJyXkZcJgMNuyHzsfDH2wj9gbBa6VtEYDC1ohRKX2Acfo2cpal0GUjZddBUl4qX
XWvwEsfRuYTO4yql7NaFtSvziw60qxlE+35UtqO6H3Bj+DxOHe9n1owQjYEIR9zg7kDR4XjN6EOk
t47EmvEnHf6otlLG+1T+abc/Px9nVi3/10D0Vz+6grhOOLN4qMFj6zAzZDPXwcY74E29DqDOWFm9
LeTwwRmvRtW+FdLFle08mlL85jjb8m2wb3CbTdIETLd2KD1bW+WanK+RZ838JVT3LDX/r4ckBSFM
AvufVy3LuNHNaYi5nhfdVo6aVxPh6DShbDcAQdK9yc3NZKW3NyP6F5ObZTFSbsWNJ5UL3KRZSvzv
JxESD6gxCVOtWZytcjWF+5uJy7NHwtFfp1n1OEnVaxn1130+XaG5dhh85yDZxV3Xlw+YNt1qar4e
tUdQCiu1V7ewBC5Su7iOdPVKHYKDooSLaInjQtm/n1No8iP9Rgl+Xnc0jUSy6PdymRmvQ/2g2N+r
6lBaF63x3qLCQbIcdE8LS8k4OoNOx5zl4Vrh49QixpQzcsSwuMlyY+f8SPJ8K0vdtbNCXBYF5Owy
IaSHSbmRlOImmB4m5XoATKAm0GY8ZRvnKDKF1xViKbX+y4jVyykc7sx6Ib36qCsdhWVATeiVkH5Q
TISjMMs/tNrHiwL1fbcshztJL7c1vV6jeOz14j2VjcvC0W/0zL+wJiAko/Yh6gF4aaf19kXaatdt
85ZML3lfbcfGutFG5RX2STuqa6VrD53efPFy9ZKMmty8WU96u7b8mE7km5wbX7FmvkOtfm366Vob
nLWw7LL9ca9W5g2qYquJZBfB29z+WvVrJGVXFsaKRgvcOi4Oxpi44s9Bqm6U9EWycc4O0G7uqRf6
W60qtiIvVfLGLTR/p9XxvVxVD2Vb3nfYeU+99VWduju/D776Y/KYR+lK0/o3p1vK5Y9vsR/rAZAi
jCzICh+AyOMYZuuxV40m66HsJxSWrhxpLXSe+3ajlVchENR8uotSf+U9yflFG2f/CqH/58fwf/33
/O5fn7L+53/y5x95MVZ4RTSzP/7zOvxR5XX+q/lP8a/9968d/0v/3L3nN9/S9/rTX3rKU/43/5Wj
v5bR//107rfm29EfNlkTNuN9+16ND+91mzQfj8B7iN/8n/7wP94//pansXj/848feZs14m/zwzz7
498/uvj55x8Q2H/buOLv//cPxTv++cfNe/EtOfn992918+cftv0PQoXoYEN4ptwt6uv9+8dP5H9w
JaNbhWWrgP4La5Msr5rgzz80+R90d2jxmfwCpTah2lbnrfiRav5Do5qKwijOkuwzTp//eu+j7/fX
9/yPrE3v8pCrzZ9/WB/R9a8tKyFeBcSXYtUsY4sktPSbPqr2VmJU93VatrdB4KWwUws0/2Q1T9BT
abpUWfVWp7wMrYxknlrVEnpf1NJXpZyXG69KvX0YjOGmVCRzWxZNefX/mPuyLTlxbdtfuT/AvggQ
zStEH5GNs3XmCyPdlAQSCAQSoK8/M7Lq7rJju5x3v523GqPsKgLUrDXXbJqmileCLuLLFBq7S0WC
PpLVtf0ueUXX/ogLTsHWbzX1UIWUUKR9bfvM3/VlPVxzhXFN24zBMwLg1BWYrKoIzDRfpU3J7p1s
3RqxSP53AaYf7HYRSoG2SyS7UFXiU+Y31UHTVFzXkxr6nHU9YmEaTeXtmV3wFUmcPnw7pfzi6Fy/
wClH03WswngFB8T06BEC6XALO7kKgVBee6BtGB1gcNwdYtEHxxaY6vPEiXzsA4yW4EyR4biBmrxN
VvgBusx7ZEnfBW6OZGEM916CRsNefZBoJM7xMdXOUQPTuqES5Nrgr92lLqRQegeUPZomkdA0K10v
q4iH7tWq8ZwF5UFzImVTfS4T0c9rzObTbdAP1V1lk+b5nMdI4I3CllMdNeabcKN/InHjFJKuYUhV
MbaspQ28WyMs2fe1S59VRPrXZe6QpVhlsCzGQehLClr3HPO8CyuT5XOUzBtLluAlSmBUmBsIGFYw
EvBfWZbOdR4onhZZJbo7y+f41krfamTkztAug7wolnXcyCTJZ/i04ZztYdqbB4wwl1PdkLc+DazM
F5aNgC0Rxl1MwSSfo0maO5gnaXCX6JDmjtBBoNUOx7WuUL1WcuoF5NVLsK211acu8lhSeHMHRzDr
MtAvkDxD8oCXyyHJFNtKEk1qLcNQkQ2n5gx/VlwPuaethMslIGxAG1n2GUgXEhbHPvnes0ZBeqMW
1Rckto5B8xYLXFOpiprcutlHDB/ee85AV9mWoFnf1CMS62YkgsBPQ1J41zQZAODE+PoYiw5mJEs3
JV9g/Rl9rvC3rmqeDV/EdO5JsgrT+qQcRVKMUzAA/2qi6hhGGnIbcPTAwauDYTmODIa9HaZpJB8M
BRmy6eZuH+kw2etOI39CLi38RDFrOs7wtiwL0tbSITIyJHINg6ZpI8PePgvGPbXpw5HVOdxAIOZ0
ccy+VSHpNxLg0ZqMC8yj6yDph8LTuOCLdPGj50Q7MMpALIlxpbIabtdGhxzmWuhYuw0GWimgGmte
UnyJXetB7X5w+MdPKqrhPsV73R2nIO3JJy9rMQir5v5GT5Q+yFqhI/H6tDqOusmu5zKKurWINO6y
YW5FtUlSRsqtbKfxj0QH7Vprbs75ppnncjkBX916BjRapDA5xKBSFlhYwHgt/qSfturb5EbbbqK5
Ihv44M8PmeXxt2xwAd2risG1qUKOxLOs0h4cDp3WsMawNPsUu1ojawxHc110S+DNawQckamopMpg
TKMyFMfcojlJwZ68CanBpox5U7mi9qtpzO3MzXe46gs/dyIM3yponB5bYfSLiptm72W0ve7BHYOu
dw7iO6q6+r5pDJ3ydqb8oWO9+o44FbtxQE3VaWgA44NwocHE5MH5OKNK3Ph9BLoo81R1gwSYVKyd
dhXfa5y1yN4oeYS7f8EjUT0psuqp0g8kaNX3yoeb/AhWyycWsvBYtyz9GknAQyNt2q/AzRW6u9bE
rmAwvMGMtLHuiLhkEPxgWRLMG2giUbpBbzojswCpWNsomjD8UWCAEFBZY04KAy+aCEvXokJxzLmv
BMHk3v5sp/6cRsiLtU3fQcaLueENbg7/ytOh+KyHsN+1IeC3vOW2lXj0DidFTBFtAhuZge+XxJvf
WBPBCd8rO4KaEE0eTFNlNU4rNL8g0UPgzI6lyKCMr1VqYQEhrHNb5QZ7hNfGABcBFhGxaViJoBDl
JTVfOVb3dc5kSfcCcYDIs5nr+q5KZfsiRrTlu3LOvBPFKEeubGsxUYz9PsHJkHSlXLMIawmCDVJt
O1jIeNsQ8iYQenljwDkNTWt0ntYRNA8z7HsAjzvafzZ0UK807BD7l5Bh5Rr0Edz3xHMvjZfjMgjW
48iTL37rhjc4M4UvsYrVNubhRPCfnlSfI9ohfZNZZu8J0RH6S4s7YlUnQxflOluyaFMJF+s8qAb6
0kaq/VKNBmcF4BKvywHvl1/qpY2C6z6t5ZI7X8/frJHYQUhkSCH9Dtx30kVlCwypmTdNM8Qb0cXN
H0vs+Vcp3Dcf+nAO176PkYX0Gr/CmSFneCWWafaaBGS50mWr3ugQOXj3xRU6uhGnzCobeLRyeCUr
CnmqWNceqDP53MXxV5JpmKODfgcU3NQSVYJfgkYjnVF3PbPJM8tMvNc+uHKE1SpHLuny6Oq++9K3
roMjSDTU2xo6PIwMFjEV7Yhot7w2bdflwgLURSnA26BY0jJd9wmZ13DkcFAeJsAyPDEnmADEPfxW
In7jzUt8z6mXbeJ+8TetU6TJyyxu3uqkL/fJ5OajHuv0qEJWrdPRkfs5wAzBw09fu9FUp6gT/lUz
cu8mmOASmHMgO9C7et23JdJAvduMgPygzwEtumZXNK6CwySZuE6Syr9DgFUiiimlbl+6NqxzOKqX
sJTXQ6BhuB/Cga5306aHpd9nFvdyT6qw2w5pF+xHC8cMWs3+ocIAd8sziY2s/dJH7Eui5qtRMkjW
y0CjH2K41+bNPLXmK48WcFQTGIz7tGpuImfax4i3FmL/jug/psBhxGPblBRNNSB4bKBtWdCUea8+
8ZJnU/cTLOYjeWhaZKrDqCEL902fIeec9PGO+l7kVgObIxDyJj5fwbgXaJcbInIyWMwb7oE1tsDV
axOYtHpd+Oh9d21ajWCPzd6Wi6neBSJxWz6XVbha4hJBoqJ217TjbjNGYXI2qhbBy9yQ+ZMiRq6j
VqtrRePyRrOEXqthkduSwV5MBMu8TqLObaQh4ooQT23DbBpOeCf+STR+uq8GGOBEsOBpgC4m0znL
nGLGHi0bTMzQDCpDX5PFZKdUdngmA4+vDkMAv+i6QdsjoVhvsGprtUR1Z2l/Z8MqfNG8Tq5jW5p9
hBIOM2MPOaTgcy2I9jT0VmEdIztOcPiDjxnXVxFP5c1EVHQkU6ZfsgzN30HAXhluh15T+XmvVPup
1r7fPmP4w58qJzFdVX7X/MG8LtySugx2vlqgNeOkE+XWjgQOZY5kHPBspO1TgA54XWYYfxSNGF2D
XtZ0Y0GDmd5OSbe4Y4i0C5YHcV/BerAZOxx9KPMx/CvjpUUeFaZmUxTAH2TMlkKouIb9Zer5O+uT
4bjA6fsh5lbcVXwg170kpkCRzPZ9J+arTM0QdZAR44McIgz71JW93c8Som9WUcSX0bHinwZhEaeW
qTHqoK70kvNTyNty4uHtMlY4GOGwWTL47Ey4FCAZoypPpynu4BZhs70MwQLrQw6DVmM0EOk4Ha3b
8CExKzM27K724bmHyzfod7iZEhSJPvTnUrfjF40KrfpGozIJ1vi4Q7MiGRIeciyTbESPtNgIM9uJ
gqA10Gfc6hPiEZNlOpjI4IIsh3FvfW84mViXaBYh7bZ6CQvTkh5E5lgP35VuopMzYHXNmjdQO8TR
YxMZcZfYFvyrSAddlbNMRp9TeDHu+eJDV5XA/SRhqXczYYUeh9KEjzWzbHNGlgnc5frkJbTxWK2U
IR4wvMqVu8jGrX9LWm/w73r47t1ltcIyTEa7LUeTHrJ40UFOI9vntgaHBAwCRNJmQrF7McddeUsQ
u/XgQu4e+cB7SPMWAB89CtuiXWID9NfDh7d6gPlzNSMypwHn/THANdbkw9zJz5hZRXfLqLxnXToB
hkzjio4NI6jNdMAurzOzasJ4edZNCyg/yjqZe14pjipBllgjQ7+w2BqnZXBgoxn4OLz4PM2enWjL
LQmH85UMA6Y7poJk3Gc8XrrcJU21RVoMQCQBcsiSG+owa82i+oEIHOMoIyB4p6TcD81Y97kHSy7w
wwT88coatp6gAN+0ZQhqYw2i+SJk+WkIpuFh4axE4NrY4JIDGrMOy1h8njun9k2ItVHA7D+97gTQ
N6xBFQoQCZyPVF0zGCCH3XTFiM+ueqdYhxkgwYoKeWSP7nyqwZOti65wxJeoljmtHwYTBSjnlyq5
AicEs8QaNkinEM3XsV1myLM649YZP3NQ/ETfM76IP9JpXPYJZJZfSkzXVwkH/9dDU/RGlYXGE90K
rAA1WdJVRbrkwSrwNmHQEONIkbge3mKMofGzIjjiq2bA/elPY+YXIYRJ1SaQSjwvqc5g0Iiu8mrR
1r5RQYJPtSRznwvQyDcQJU+fEROfJEWIWwIWLkLf8FKVzQ2I7iYorGc9D4Tpedm6zkcgFSJcr5PB
g+a2ntsDZD3NRlRu2NkqQ8yNStwtCJnDKZpDtvc1Ti0oydA8v+M2/xXA9WtU6ies65/Qrf+N0NUZ
2fm//w8i+g/o6vZNv339Lv/PfpBv7bfhJxDr/Df/BLHgO/uvs0AWzjwE44LwLKj/E8SCTc+/UM8j
ECXxwRfBLv43iEWSf6GHhrj2nNwLy/4MA5e/QCxC/4VxMbK4MSqE+hARo/8NiHUxy/gbw7qY6Hi4
zZUo7XCgur6uBeCTOPoaoyqbaopa37O3tEn2AfpVeMTrLU6sN76wWzXNc47rcffDi/sLW/sRS3tP
jvgVlHYxYJvpCO/AZEEabecfUg9MHX42Kxqzpj2m3KBaQPcGqGyNhPHxlNI6zfsIHJnGmW99HTzJ
qLouIawDyk3eogR3K/HSZJUMaG7Bw2k2pJUPk4nmoubLE4zgVTE72DwDB74LoLS6I1FXwxnFP8Bo
82Xo3VM4V3vX1NfS43sumwhkMD3tWjmwXaM9unapGteonCF1j9x3sAj3QD5WtWO3/TJsQhxp3JcP
fWOukwasUZz4M8Qqs5dP1H/pIWYBmTXH0Pk0l2JEwiHYrdK/XyhQDXWO91smeO///u2+E55/9XbP
I5IfRr1k7BAADQHDIaull9s+xXgRP36pgrsy1XgMNEVdFq5iyVcGcZRV2Z0wSX9RbbJXTMA5GLR8
Owxbm0xvQQfPiZ6+u5nr3GhUYxRO0rMCTinZJkXO9x5jZAFTRgRud8MpQyO71gsg9clZBMhHsyxc
v8hcRvFDQlo0w4n91GMM9Puf+26z+KufezENi+HPYoWX2cNSTrdS8mNNoeeBAeo14Aw/x2hRFpyW
yXMZgiW1JNMLhhs1AuTZmNOx301xvak6dl9Pckuz4KtJx3LrBrC1EiY/hwqpUAAP6IHxPzeDAUvy
g091MQD9ez+epxc/fCoBusFSe35/0CXbZRU5hPV0A4by1kcoWwVhq0nnpySTLzb2n2L4/WQNh/UQ
3G+SQRZSYBWTHimiE9ZuDkHZKQsHhJ2pO8S75oAiPiB4XDCj/n7OC/IIB/ePioTrgzGIpszigqTD
pjT8LuIEHfDMvmqKxZOqBxnW904PtoABqX8uogqtupNScOD0YvWB9ebPw76/H+diXjx2ZJrHuAFB
o4EZQiVyinYMjdcHK+r8q361oi6Gci0HlMV8YAzR0p162Z+GcwBRHzs4m9ogK2zSjgX3Y5HriGwx
TMC9zqsSplfNPWsGdEA+vynZeDTDoIGUiC2kkyCOyerFl+KeBMNO1cn33z8tLpRfPeylWc4ywYfD
VUofKPk+t3IVse9Zo3OB4pJSBtJL+MFruWAv/futX9KnKU7DqqlMfyBq2gcxgtH6Bq+IbW2Q5trQ
4+QHa4N+NYMd1+9/3D9tkMvgwrJlQwsZXX+YMncfLemxFgBb4Lkp82GK/xBVW670MnuPAuEeqLB3
dUw32o/vjIhRnmpIzUwFluVs6ZhL5n+ue4NUV22/ZGqq4CC76AIE2Oaj5/2HlZlc3GwxXby4RBbm
YZzsS1ctgPGrrMMBYgDlU/YGysdOjeqhgVsmKtC5SKPmWQec5CmjQKYHtkYdN65GAm+9rFxNES0E
j4/TXH3tcYBPSwc87YwLdRi+Do3/gTTrPYn7F2s+ubg0XDr0E4/C/pB0/YZRdS0gWR3aGAmR8YPm
7MYJt3GICQzMtoyrXCrMSux4MIARDPVudNrvjM/gztK/eIC1Oq9Z9zBAB+K6A938zSBW1unqtND6
PmRA/H6/QN5FN7967ovTv209uTRl1gORDtdtEyLT1wTpyY1wnXeistfZ5OI1W+ay4LNZcjvNXR4z
9X0sgWJKgxQxYKAxosjBvff6OE+TweSCIae9CTr4+I8ohcomXIeD3EohG2j9y0dvqp/CkjwuKnzN
CNQgUONszVC9+QOB/Vmm71ruvwFSUiuSLMe0Qe88tfbxHND1+x9OzlfEr374xdVRgo+CIQvpDkHN
i7itjnFcHpo4+24p2anWXAv9Gd/zSF24ifR49Nt408r2I8b6P9Vwyfnw/OHqQmKxNgHW7AHhZGfr
s6UpcBojJJIM/LZD0ZFFAvdU6LqVVv6dCCOY9vbgkpkEE64s1FtwTnM/XdhKLhR72nybGzRDMyXw
BBhqDAob2OwjqxPfic/neGw3fkqWlm2qYDzCAQguC/p4TtqN4CiQRy2fVi1P6TpL+2zTmuCUdpOA
GxrbyTJ4c4EHWmBqVdEjix4FoxtWAMeDPBxCiDH0IPOy9+8UAMaN5fqVlnWIKgJKtYUjNUl517Yd
H4VMnqEjfZFVe0pTtYukOjUs3EFHu56nWG96Hr38/gu/i9J/9YUvbrnEH6Y0toE5+DMK4IH1D4OF
ELqzgHVM6AOu4WcjOh0qrPkxxIinDdYxjkyIB7jYpChUkF0dvWUcEFSFKI4NP+cElON40Lg/cz2j
cP79s77rmn/1rBdXJkavrLeYXh/8cDqNzd1srwHX30ahPKrG3CD1ZJ1BeBg0oK9FHoK/qNgadKhp
CuIhwmiyYA+VzPXcgMLF3R96oV8TN97VvDuqdtj1PSZVqQ+n12inXbiVCGCOy/JQw+8ybcRWqNcl
juFwES8FuIV3Ik6OGL3fIuxn7QWfZHwyo4YS/o52r3OQbFiM04vL9e9//T99qcvkSURySEwZLO5g
LwM3Bz4+932NFTESXe1JqpOiTOEWovzZFeocvlbiAPdctjWEurfK02wX1Q4M8qaV6wHTkhXEDM2a
QE16pp6Cg7TM7qOHPS+fX3yq+FxI/LBxPUQf+Ax3zKFuBA0KzOcYEuHq5WoQKnlisp9W6rzn/NAk
GK+jy2KZOoEUx+4Q2AX2KKe8uk2r2txPyBEunIv0VWYxJ8AQEY6UU9hsgKfKIh6+//79vnsM/uqR
L9rWZWbw+qUZLNSpP65AY6pyMYp4JwbMKm3WuXXIYfisUT2vlkhNSABt0zw2VOQN60+1q+4whLih
zr11M6q1jqKU7mTN17OJo8L6Jc0rKGiLENZ0aykTuYFs2c+DoEZPkzTAjWHcUQykejEZux1VwxAV
hLzP1hNiFwbQ8veeDQrJ8S960sB901+QQAKf7lwv9R0tUQeeC8lykGrFBTCaRb6kmt9WE9ki4LO5
KiOO5cuuU69dx7NTHkbmfluEsALYY/Ym1tqe63xYPG8HGz+PYkSJfc7Utim+UCDltE6mNNz8/o3/
44q+qGNIL2KDjrY7lB5SbLoO7cUwTABYpwbqKOCKrGCsFzCyUG49ep0ryDx066w101ph1LHuFXkW
i36qIvo0ZbIIoabPLRPxPhoggoG6lKx+/6zvdNRfrY6L0kVNXRsldScPQqTPMIp7hWVnkyMQ7ynS
9E0F/BZZ6s9BkDxDOXUzy2HcSqVxJMIBJnct6CJ9UN0O4FksdXX3wUOdX9SvHuqiLglxtvIZBNZD
3ZPqBh64/rleCsb7Mmx33IunJ9Bu+1XQLXTNSYRZcI0YCXjaHXSkeLLFmULPeCwlVwxBWVttSvbB
dvrHF3ZROgR2ScZh9Du0tBBg+CH8simYiNtQxhSjwGDeg7CUJ158gwgDTOWz0c/PPl/rpEG3N8s5
uuGgtmw8kJKALYBx22ERfnCVXCgG/91mvB8CP5xPBGr9tDPEHtpI7Huh86BLikkx2LKZz8jzg0hw
Wpk22oQjLRrCP33wxc6Hya++2MV12wSNTwKJWURZke2I0Y/fnDExBM7yMgWvxd8OGRwSaLISM4b+
dfk4DOU2AFaehy1NwaOfjy7ElcbHD6Qb5B96u/jiVsXHp1NPyHxIrH0MaxkX4Qj+rhLzbVnD6URg
QpdT0X7HSPbY4qTA1O0+AhZQ1JGj63D06vVC2FcFIhaaofotTr0PHJ0ujKj+/ZkoCHc/XiNYn35n
wLU9GA4WFDAd9lqiWP4DCSTZAZ9p2AWsJ3mP8rOq7BHk0tsRQJtAa6wr4AMWoeA7m9pus1hTQfgz
Tp9GFp/zROQdteHaxfVLkqC/a/1l3fYfZer+09F26QdSSg9mcmNqDqS3j3TM0jVs1MHh9uAoo5sX
IsbXieF+iJboEEXjG+TJDe6SiANl4NAneFdDxTBpMglSSBzWPV5CULQzwKUqjT/ao+fX+IvVeKmX
jTsPuZATNYeATA2C+eor0s8CsUTtt7A3DAUpu4Hz42MH+m8aqRNRuOwg4MKDNXi6PqQPLsV11Zcg
JKEYM9PK64Jx+75Z/iv0//+P3vrrGcH/Qvgf98APB8Z/wP8P/K06A/8/4v7vf+Uv3N8HUP+XAxPA
//g8EfgT988S0FApqKvA9n2IJ8//5i/yagDy6lka7YMqn5yHMOil/sL98V+D1wTE42cSMwIP0ui/
wf3f4wX/Xk2wMD2roKHmQIkHOR/kRz9vWuzYLnOzN+IGklnRVhMDa2rxi9IT6ppF9hoeC3fwBKtv
6CgNvNXDANwlRLMIV8ZPTnhXDNxvJTr/dR7RTsE9YlNRy/cTJo8IGhiqnW/s41hVYCmMkX8CvoLp
rwO9oUvUdrZm2vZe1r+K+0kk9iEYG4Q9pjryDy6Y0x3YV6u5BduhRlToQcz1IeTwoYMFO8ZYukbk
0khB1InYriLTB+Dme2bEzy8HRkiYvuC2TRAzdIk1UaQqgUfFR2ha6wojaDNftWiyRt+76kFGycGj
tYfI1sttBR7XGDi1NYwMoGCyEoPgyWwyPTZbDY+7PKqz5R7mQfWGTmO6+fN31jWLVumUsiuNeBjU
cZGHBISpQ0TnXK+m0pvuWwaJPqRs+KdBfWix8fPVhsUFOw+wxmDyQ89+SNHF50+UNeCrqHlLEcmz
TWLbncKa7yBn97bOr54xh+xenKRH5ZWqiKmzO4oWbK3L3qFfCcG6SRu99WwaFu0UB8cqY3/8sJtu
/3zdP86ELu46PCPsTcD5Dvyz5BxmvxfXMMN0O0AKmt2mHoQaYMAacBHua11X90Yh0hARStNmKims
jc2u7JfP6VBW34xLbkzQN8/OhzZfpx0riFeCsFda78Cr7qPo7v9YLAnMfZDjmSL9AtJ0yAt+3kng
wS5B26NQI5nQBebm8PObzXCjmLSnTnrhvh/Hm9hWDegH4AiVAeF3SzO+6RCiMk0DXMhQXKErwB9F
2NFtCuH4owULa9BwOMfFLte1QFpEJm2J5IF2uR1nv98rSGpv45rks+fSdbpksJaOZfRBEfTuqPzj
XsDPQ5ANpG8wEYgDrJqffx4YLCldAp9uvVr5ZOXXQ7gdG0zGta7k/WDiMa+RIozxgwesq53Da3Dv
6BVtfL9ARU3XyVC7feADYx1n+22pSXPUS1ZBwNJ018GIjZWMmbjz5LCZVSxAAArCPXjzKhdRxq4W
W8dHj89KbGaYNZ5tV9pbVpUfJcK+q7Z++qFwJQoodjyMniEeuNwSJGvRYnW92YbgrII1DFduzWYE
L3ii37yfATEPaiRpSYhnSq8eX/nIdpPGlgcTb75lc/qF8ao6/LnF26WFz3e3hgnSDC7vIq89yoZP
Buhz30wO2H82F0HFqs37OTDMJFj/fgMFPwOC5w0Uwl4LFvUYLiOk5RKCDvqsKkcweYBHju2JohPd
9meVpnFx89Ud56WQOM7ZcON3Z5FPb8dt1DYQDDh+r80G/GmAc2je/eYTmG985zIWbxfiDh0s+Ncw
0KP3SVf1H4zvztqNHwqdPx87g9wSaijYPCDf9OcVN1GuA7ScZgt30PbaCwcC5bg9lSjW4FliDMRs
Rj+ClXQIfOk+qSB+0nNb4Q+0Z85Gv6ohVTxx4+B5uiwdUieRFngW5FFvulLRxI89egYe42vwJO42
tEH+bzbFT8Gim68SU03chjviGfJIQDRZl2A+/f7LXEzPzj8RF/jZwPzsPQmTj/Px/ENns1QNZMmL
0dvw/dqDvVpVh49ZcxVAwnmHvzWsF9G255Fyu7dDsxQjZgf1wtJPuKX7LWLGp6tWksf5w5nOuUf+
eRtg+QchiAVQJCN+5GK/t2CLRFPo6y0ue2SFNVLs2TQOBx6YsBhbER7buNuHXqR2bGnhGxt2n2cN
JHeeJcyk06pfI/cim7sPwM/wP1czbB/Ogh7kLcGT4RJmRngQIWasx+08BWrrk3r4BLI7zb3coyDE
uRKU78UBlcjhqb0gF0WfCZDQWyTJJ+VN/lGCEwNQKHNvCRErK4MM4ANoujOFcNzvU+giAu2QRqza
tYEfzNEXwfXCw/m2zoJ2P9SjWWFEi3F+IpNvUXSD8I28hGblisfS/wBvSbEYLr/EOUaLwqEIgknQ
TS8XCZ/6Ele3sls9eitU7UuyHDDeg1emX2eHtgRxjM73vINqeDJxAvbT8tQIZN2KvtnHXGRoAG7j
TFuMXTDofx/QdkE2IA8WcYTKR+x6D7Wdb5cnSJE/c4S1gh2ME3uCWn7QdCrA52y3/gBLYUycLHBS
CFMaVd030+hDQcG+RzKN82lJQQJGFGouAlDOIXNPNhbCkNUwpoB4g/oKBp938NGoi8A3yF/MVJNX
iEUEeLiEwLJmMH0ZdgukEjWMXcChnKL2G+j9r3UCq40guzEW8MTc8xNo9sCttU/XZdd7IFYQekpm
Oq9lgJhAUDF5Xjd9vfGgkAbfu5KrAAOXREq6ySp2yy3+17QZvmWjd1OCwcywmAoZfYtDBU/W+dlb
FnayjberkikCTHgLWn9BSjGA9QhtTguAK4/rONymnNzO3oHdhS3IhJBUgpUK9fZSlfsqQF7tiP81
xagptJm/rlTWreMAc+EDOCdIcI0xfGhKYGVQP2y1hrCJJ7gIQw2p1FnbqTCyHJhfQaeIUfPMAJi5
FliiBU3WolZrvRoRe/YLJlolvDUgsEmBW3ICznZY2S0IZKrgiP7UQJOgvoAyK+k2IdjiTe1foZjb
LMp79Gn2ZUQaHqxUgDeaFXwaMHRZAEUR81zH3C+UjRyMeCGaBcRAsGFyZH1muT0vOXjH7uqkfUyT
0hWlMgwKNy/IW+r/MYfDk9/pYOcxXXRiiLFLpv5sbImINJjr7+ElhHjH9qk2IM110dH604PPkx1u
31vo0CGrMtBWRbV541MGBRkgAHqCsGEYolUJunZBmOowHsUSTqvyKmnTYiwhZY6W86KXPVLFzGsw
+CaP4TqQSPiK+HQjY8izPB6DUB7LoYD4q6rrdjNkPkIBvYchAmJJOoifSy98KSNHimqA0p1jVMX4
p2WhbUERgQocHjMGJIsqixhYZFvPOyUstK9aYPzW66sgmp+HM3dm+BpFCweJD3psHEal0a9VNJ50
j5jwsWofe8JelU2e9OL2aMWQ20ybTadaC7x436sOwU4GwNZsnhlUYis9prsYyYkrhHdHOfIO133m
IVF9QvidLzySi2ZMiynBUg81vDQzs24HlKRjOx+bCpRTU5bXHE9wmOcjqaB9RaLWg2TmHB/JxsIz
MA90BKoLyHUaUH0Ri4LHzzgTRYltuZvHtQ8ddY3wny0IVrA5iN3nFDbRD3HzVEN0uSIlPEsTCZfx
7HPrVc80oqJI0cHl4MHmdIi/otSbN84wEJjb29H7H7bOZDlOpd2iT0QEfTOFovpS31iaEJItA0lP
Agk8/V1VPhH/5E4cknyOLauozK/Ze+2ki4UKlieMjnsEsc6bnc+H2VjlLm/SgYB6w/uqLnquZ98Y
xZt4lKt3zKlBz5a3HsXsapGmUvMegTD7lV6XoMQ0QIHXwENZ686LHCrGSkInw2bo9/21ZoHu92Jc
DyLODe3ZzhHTI8L2/ugZQhpX5N/d/Jj0MAhchR2+sFr3l6M/4fhY3onYNE4MWdYoUJb7a8KSFWWi
aM6JMdlvVyfSwhW2NYa83eGxGPcMZcjBy1vjAwb7WRtF9kIslne2Bnxyc+rpH3rX8YbvYeiLVSuR
JPv7pTSse9/rQ5UE/eOCuvvka/Jd1kN51vv1V9sVxlM62ngdSHOMZiXH3ZycvDw17zJTyXsN5MR2
LbNX6u8+vP30FmP5Ckpf3NudPT8EGKZo3vO39XpRlykici559QGaOXYmr/ytPE9Dw5Wf2dfpHAhL
cXRU0SP7Ts1H6ZcxxJKEkPEBv+Lca4ciMb5bpzrWeea8KMx5t9qdvYu1JYS3CCXhO27St8dJG6G0
KBv0aBmzpaHvNRE3c/w+S8msr5qtTVs0G6cxwScVXoVZRorHvujjPuhAtqyGGyvb11409muZbr42
vn8Y3WY+LFrPJljqwfugcohQ6/CjGd5etTKB6WezazYrZht0tuHKw3pZWRXtfAMBmzmW/dFMePQV
65NotKHnr3PX7CchSQpdPS45YpdfCt94g5CbfTu5AXtz8eYH3/aKK/Rs3NTaUkd95TWXIDGPi7ym
3uswsVQ7ozgDHll6nKaIEtvHoa6bY7AQUhXUTJMR1WObwwIwmlX9tUizjH3Kz2NAufNSa9rT7eu+
XKdIVLh/uywdQ/ID5b1dgghTiNh2Tc5uOgtWXvzCKc+exkoxs4YH0+zaiC7YZeXbDw8o/4eHjnrg
qOfWOx5aFZVtEyBoTP278vrL7aMW7Dosk/99oV9RcXA+4PZcr/vLrDW3Q5OI+05f//uFUAYV8yYh
Z/76G4ZZsLlqyjnu/HU587wvZxOD5gjnzIHkMqSn29ewAv/3u//71Km6TVCq9oKJKJXSePBKrlv0
/8ZDO+DooXQeDiTL60RbKIzICepC5ECbWxVdCYPWoa2hz1Ad3BVO90xQzXCRpjw3We6JqAJAzWhH
saFL0ybSmrm5V1kuQn8280fkQNQ7Fdz7ojFCtzf6x1bjTrrVtHMg/s1tUNZnFzlolznp2g8Nw1Kx
1ohFCx5EPSlErEDpQrJvLTdySoyE3RhPmHA+vZFg4HGtvBfTVqExLeMez6cZYZ3BNXQtIab6wbBf
AQnIRxs+4p3IxIYKUSx0+jAYGAD/+0wovybSVLwO1chhobkWzzmYtoMGOAerLR424ibSY4b0zoIk
euJdU5Z4Q8sgzNu+v2aFdqfbL7ffNq7/jd/j6UzbmSuPyw0Pe46tJYNXU+S/m6S3xogm/UGMzrtS
Wo1aWHjUNP1PlSn/vmtq6m7XeU6WCbflgqxUtfzozCC1Xk2fNUW6YIpYgJob67+TCEIQKwyVLtva
s9MLVXIN9cYYNubkmq86znh8F2XsBlkRwTRuQy3trN/rPG1aOqSnWvg9AUCUuKzQBlZEmVnwnBXy
aSSh5YmYMz1s5oEeJugxouAb3ZRzJR+N2XtVLi5bD5vhqawtdenH1/XWPkitpOu1xoy0joJTQ0P7
VGltymqZ4yZp8h/qX2Zlo+HuGtE9N23Qn/3V2TXltaXszOSYOFwRAgUkVAzFXLNYsF4uK90KDsTp
oMvhFSXO+tAM+g+W8r/TaBX3C5KwjbPYyZ2vSO6YZZDdjwUJ6lNr6ccmaMpnsuE/4QGgNgHNsHcn
63lQWfYLQbba2L3xhCfe3Mzt1Nyh3t78+7s7w+qPqmmwtetuTbWsxve6uG/w5h6t0p4oyn3xpBIM
/G1J53D7dEqr13//u1UTZV9cf2bSW8cYmIy16Ud3or4k1LfM2uZCbMQfxkjT7vaZjvMuzufaPjQa
wbhkg1GnD2VwtFBBb4e+sDZVPaLoSKon3Rjd89ANJ2n4mB1z36gO2LTdZc5/1e4foqKxoDalu6ds
zB8yf5rZe8VSG7OHybGusq780uODR0c9Ti8QP6eQKAkL313i3zG8+W801VXBVwus4I+d9KHnlhR9
Y4vrFnilfvc45+78JIf04F7vB2G5AOJvrxqhcflZQSGNTHdwWd3qWYRRhRfGfF9dk+23A8rfGWob
eJVv32U1Y5XrhUo0JTweHtSXafbzQ+2kYtd2qn2zy5n1so4Oa6rFOS0OHOpYW/nArg2H4bq+L/I5
TMgMeMUVJC89b8rQ8HjDKHy2+7zQB7QX9dafsuCsqPK9Icsut18cWzz8Gyd4xrQt+C4p1HnzOZl+
nxOctrPHsjosnfMlAof/2fWL3cS0NDJGoz9lOrO3CzI5HSFfSvxAF/zRBsy1bFqVhTQ+cclIyAQc
tK7/U3aLc7/OIomd1E/BmC/P1PTlpbTLIqSqOd9e/8LU/5rq0nqD+dYjBb2z9AFtFbyY23iZKs4K
9XG4oti6D8/ADmtkrR2LocqYfdbq6Nizs4VJZBFTYybblEN+E+Re/0jdUVKeKOdw+/T2eN6+Zqwa
MN3AtKOuTOZDYgHTI01AUnfM07taV34mc/Crra7OzeG4dBPQStVarw3v6X+f9s1AlBphmkopL5KJ
wkDw/3zETOXVqWrvdLuDLazb+yDr5Gnmx25ivUuN5uKkrR6lxZyGDjiN5/beuhZfhXLSk92XUAuo
Tk9rRbOX1pVxqbrlVVia9UAsV7djiuGGuilanPme/TprdRvR3NmvADraSFb5fx/dfvfy72wuuyLY
GdaUUFpBTfw3mC3wC8YmPtxt1tTFLq1EW2xb26EEuW4gFnwBYTcWeVyqhCCGoqr0GAxbRZFR9hav
ZQrarNardyWmfm8NpneBTOpd0H6sh8YqL15mTXj6FtHscuywMNHxEqS0whczj9pRb+6Mjv2SaedY
tIuuubt9zRx7/1iYdSiXbk8idvdRsXzi7TSkbIYaLEwDMbe3wetq0IJg5UXsk6N6NQjjfYBVQssw
0YW0tM2RtC3jzBxWPjl+80lLrI5lL9lhBB62UCe9K5Pt7LsLbhH13y95Qk7ybQBNPWFfdGf5uQ2g
6xV45uyWUUDF/Yx+Hiy0LMROJy66WEEE161OnMf1hCvoGR/rAWQlkxqkATgxj3TionKbdygw2l3R
aT96dSVnFL5+wU/X76fGqeMlY3sy6xhU4EIYYdNlJQ+HZKMykz5UKQvTBEqWvcaK684zIQOqxsUu
0mcenBBmDVuU5XBXh2B9CUrrsQPhIuWfolrck3O9ugrcDkfYgqjOe/1bzbSHYmlR7Xp+dqndhGCl
tkKtCPM7LGVGcaK85gwKC5ncbdBfNBan9boG9/j7MQBlkxN2DFzvVrYQvu3O20417V6MmvfLnn7Q
WeUvtZ/dr0Zn7qqiL7bFEmATHiTXpMFVuP03tNT0Khxu+y7lExE4aEPNxZTxgpo2wDvj2sunc3MH
GOXki6C+L42hPuqM3cNbrZB6BLorSzzApvG5B1W6MdSktnVnLp8l8k8yDggWaZxX0c95vBLxow/G
cC6zSV7aH11r0m/GB9j5pwGvpMe80Ekm8TAi8VDIFr65BNeNL4O7psvr2L8eN9qglRu9tOdNy/M4
EBs6Ubo1vCFh+iKQnqfnfys8eMx17aaI/ArxsEKk4Rhiq1OZgCRpUZdYMdoNZavFvDzmKy/nj5Y6
znON44Qy1DjavU5bD0gGx6NIDpmPy/PfH62rVZ37hnQvx1yeb1WnvvqYQK5k1Arz8NHoqWgHrxBP
7JCnqDfLdSsmQNu3ByKp68/bDxDkh32uhwA6kSHqI+NOGf+7fte8lDFo+acWcW1YVd0UYxFlCm2K
8gC+wk1OBTiLwoAWw/MvDwIm8IW9xxtyv4I96PytW5p8MsrFPo/a8pT56RRZEGd2w7WTdXCLH6vV
/ztdPwO3A7Y5kybhmWN2DBJe+THpDxhhtbtZL/8kBnM4UGLzcb69TLdd2r9HJ2nAAqRtb4e3P6o3
LZrR0U/2qW0tn8hIIboHQxPZ5qx/kIu+XdIUi9eUjfcO+aeG6xXvRsI6QRT1c9JYT5PK+p0+Yo8t
VtN6XwZxyhaf2kMLXqpkPULZISl2VOpkW0p7S+z63q2S8hE3zkIud+8iimuKk123inmH6N+Lv8VS
Z1yIrLCaQnx3WSKOWSrtOG0qP5qvk9dbb8EIatlP5Rgrv+QUrbXK2rXme+PSLCrD7Z4C2Qt82+lL
zYmC0ipxjovHxpl0kS3rAfeolnU93D6qoQIf1PVrt4+0hmQID9NvXOrMvzpUeE9zJcoo4aXdTfrY
XaetkoOH+4eWrWJJopa8fM2xr4bU5CpeWlzKrswZpaUrHPLBXc7BqEg7RQ+m3oI0MQ6DO41MN7/y
RF8ROOb9AV1YHtUcQWGDue1w+3e6FWliVlk4u6ybX2/LS8vJH25X0O0XVfA3DVV7WWUPU72wzunq
zrtcMqGFskALzqz8rhsM7ejW2ta89f6e8xA0oqSLoV3xURJse8/zz7n0rUO5thBZpHPvuVcyUl9/
8lO07rWpcMPFdCBrZcL90Gwft7QIsjNZd02sYLyK6yFv8URsPYdxFjKEfz3fOGXlfpzLHz83mVuU
R42hgYAsGwQ1nMmMSQ+NxBsR5KTmZE911VobrfEApt8+Sg0cHG3CbtEz52MFhzduuYw+AzrPhr3c
t4DB4CAz2+e+9VcbV33biozwt5Y2ilnUXVWK4ZEhvBaJdEaV1NBOKOeY50kVGqTUbYylem/tbKCQ
9qfIH6/TfS/INrltHJuyd+Oin5EQbT1B4BfzTi8KHJo7rPLibKuXVPXo1sY3DrkvT2hANKyU0Y2e
7Z0uf/ITnnLs/Fu7noiVdA1QB/vM7hlwKj0I0f3T8s3ufnRzHGxc0RvDohHN0vSDbe5yxTLgC7C+
tLqf42xJDsV1oGEppoVWWv5e7fpo2MXGN7HkFWzvwjLHBK75a2yWfoeNJJtOPbqTJtsTw26EgXRp
rNhYQ09HEz5lOy/AcYUCFE1eUt7PGvBDj5Eot3cKskEJzvA2zSKuM7E1MoOBW77EXZv8tHy3caer
LJp1gXW+3BdG70c91LUTmrMwCLKMrcD8rKz2vi81cYTQqiVTQq/lm6AW4kXT2YGo1tl07KZ8cr0K
qPRxB+GGYdz1cCpSmkiGt0uwbNyBzGke2y8HmlRkaqmxGf4YujQBYhJfKaV3Ko2wT9goUAT2EaCl
2EjG3ZgYzKQKr9gu+g4PahW7OlbyxpYgkHImK8JLImKHJsqNMeTpzg7zn3LRkUazHZlz+E7gdhcT
C1rCE09kTbdzxJ4JC+rcTbLqXeSMI2PcYn0aUygqtem/0ifA/F4hOJBAspsbQi7Ha6AokCBiMoxQ
D2YNRL3H/iHxIxTMuG/W7pjD5lps7D1m/k3T+5nIvN9N1hdUNpCcwj3bPoDruXQHNiF+RNsFI/h6
W7FVe59ykx+nnFnk1Ic+qMq3jsVCqPfBr54hzW5Ykm9nyFnp5gy5r+iPvDfm/Wqn59ZxfpMnxqYv
H3ZB4TugRUFpllcaRMWov856DAn6sINQtTWh3fIPMY6ti/YpCwBW6mn7JmW7TdPhTtqmfVgPYKTf
qtwx2ByVY6gLW9tpBnVTSg0XOERxWc6fJav3y9xI6OjdGfLSu+WSI2YuHwziGiN7qINs3hj4TXfp
Urwl1fht5NMC8kJ+CTt7ta6D89xzkq2vmYADAEN5VVVuc904Ihv+IM522VnLyqaOH30lE7mrgJhC
0Pxmp/W8ZBAC8X5wIfqJpoUFWCiOzGSTQ4oPtQnEEuPa1Rj+pqXHakh2B/CvXwQL/AypKiItGNjL
+e0cjsPsomjXtE1SB5fGV9YW9SAbvFnEpseB5hK4Kgi9H6fcfpnQOoWzOcYgpz6IDjoMq1tyvnXv
ArxaaBT9k10FB39KxfNSQ353go8ObBsGCP2xAgCFb/uv25Da56XMPNntz45TXCtQCMBN+aEvlES+
sLZJEbci8aE/1M9uT7z1Sq2TwzTcJDQuRpM8O4QdABnjoloUnJb8tt7PqleIHSUbDeNTE8SLqvoK
FcQiJbIEuf56COz6y7/KU2HdcYqkNhp3q/c2bpYcTL/t4MBWT/TvdTxcA4tBg6EQZZKz5cfDwtNz
0ti2bSxd47Azhuo3b2/4LsVAhz6MsIBd4sk9pu7eDGjIsT8Og5l+zUhK6IORuGldDvheP1Tsh/xV
AyXXXUcrLKgiL/kSeY1YU7ZMOpzq92RKbyMb/ddAcCJugjZuShgljJ3fYESnUVYXe3v2ziZTHPJN
oDQWbnHM6vpL6ocMXEQ0igJSUP1nNPuCtQEoMY4aFmVmGw05SK5gmI+9CR7YlhPOBJ15+GhtMekN
EdMimwY1x7NYvOrHqbSMHf7Ew1gXXQzkL8A4pQXRgB6GRRJUPRTH91nrxnVqcTDlUNkQ0rCdYy55
jTt7xhVMNBpym3WuNmsln2aHW7S1zV2hF06Ek0k0FsAOm8Ht8rJ0hF2tM7l80+8pFwlPpy3Dquvu
UzTE+DFGIouAz/Q6Sn5Vqf6MlNcmCcPJdxMxmbFlAVrx1eLei+Ae7tdfAibCdhwdfjKYSLQR7spS
dy+VtA6NBCepQb2KaDfvfPORrZ/cF17zx/HFZ63n9cecXaW1YxGWS7Ec63RZ0A5PWuQo+g2ROa9o
fUbmnvWm4uWIA6WYCjA77gIvTlztlYtk2fTGZIXaQAfTy33btNqj6lnA+IWus2jLZxJK/I98NrVN
l0Lc0tgMe10HZUV8qmzoNnaB1XjSW0Tqmf1ZGnVkJjolD++K2SW+UGcQ66LbadZFCx01iV0asJNk
dan6fpeZNavOie+Dyu4OR14VrVBwoQP6YQBNh5Ki+u0yiJSdxzhltZcIbNN+HvO3vgKP6INWSaX3
0QtThr2V7AK6yJWROCtscil0VTB9s36cdYj9OcVqU7vFFvNH1Gk+o9ixfUhRe0Z2cAeeUj9npanF
jAEQNATOrgPuCBytOKyTtunzXp50p/PjYZh3Ok79dtGDE+y0i9uW1v0yD9j0ATkag8RwqA5892OU
rYm5lbgEhAaccW3nH9jq8TT5Z6tQ9YGmEQO9lhhRYoszMsRHMQYbSl0DjNm0RvzLraNcPkXKCnlN
/UvAtw5fIN335RSRlQRKbWZkV90AB057HoYGNpIz7726CDZlthzbbvisOCATh37T8ko2I8HMLL0y
j0DuW2Lfgdup9NH2iyruPffUjGO2Hdr+rFgqxjOiK1TzdtTMK/KscU42WqH+CPCvGWxFM+9DUbvj
WTkC3o7+yUZ02PW9u4bWGGylaLEjBOVyqHT2TKkutmsnHmYzACBog20WvbtPg4mxhv7dlNbEqJ7p
HJzYJjYnFJUWjvpJBm9y5QeR9+K7xsOOyJEhzDUvWWvM7dLhlZQEqK5B91hdhTLrkp6CxGVpTMhg
UaVwRQJviUdl/FGmmW0DKGHAKCieZf6jJ8ZDoemQ/xr21Zmg8LOHhBYHXieVw/scUA4Aqt1lmh3L
VbeRBVLy9axu/RmhxdqhwclBWo48wCQtuhsx9hy67cIFe8XqdauxV9yAu6riVuld4wNv6IFbPdl3
+bp1Ckr/llaYRJ32BbX0mWRxI/KpBkMCn41wlFynTZj5FnbhQcNDz6Zuo5l/wFx8+aZVUtRSUmB5
2VQLjdIk8DaDaEq23lRtJV1/mFX6W4tZK8qD/JyOuhUFk9dv5knW4QIOeOe28xgFwevaGvNT/cKE
7g2L38XYDulA3Z84j0Nm7VyXbtpeTG5Q4qeQa3z5PueDXsiTWBjsQU3d+T1T/2o+VwBPo8I3X8ls
hj5mQ/wwTY5eRJ6wN8AvATMNSFjRxuqXqVUvaQ58bCi0g5P9Rj/0Tk2PYCpua+dsX7Vvdm6XjwYJ
hwg6veTdnODBtCWoXU+1obQHZGFV/rG4kxs6ZNYcG21+TB1aD3fiSkkkHq8+bHyuHD0w9Hig7YI3
NTWbaW42dTF/LYaxzQOrRA65wmiyweHZI5/WSRENqG7J4BrrzUinIZQK4Fy4e4pSylddPpWwW7W0
+ijbe30YPjTmcJtxWUEPyBl7pWMyYKEZta5lTcN5u5OQyLellx/TIZiitB+rqPIGCgxAMzUY3k2g
JLIloAZpwXMgUpnH7PO6vSm//RWiCYDv8nTpmgXdp9FmcQXKhEmueV2SWUfTBibViXTnEuwbti3o
XOmJg2XJFwYqLoEe0j9orvNhsrGF+dZNm9lYZnwdv3SrGuJhmu/bpSrILp4xMCcl7QXGRHCV5Gvl
XCO5lW7GNnsxuWSv1w0TU+ep5lHad4oHkrHoL3hdeKIS5e5JinzqM1sxQ8IP6zbacXKeZtMhqWPM
qj136DY1602jk0JBSoHmqOYyu9N5Ngg9dBrqOpqTaDFMJjirWUfJ6GXXwRcb4Nab9hmQ8UgzBkwv
A7QHDaKVVTGnn/p3Y0l40FAxtdkJ6iwT5kVZrMw1RMHzm6pJoG7ZGK2DRpw4BtleDu+D7W4c6X/n
ZvBRpchJPBEccDGbUVYGPetctXf6nGDUHLoPYJ+wnqzvcQ2wFAFqgTtJt6mVx5Q0N3uyLpaceAZT
VlB2YFEKGPhxV/sC6eXiBPdan8BmMEH6dy8FVeu+N2yXG9BF30cs7XZ0l21nOvIAa5s4mOqY+zpA
ex8dk2lqzO/VVoNviONL6ltDS88AS//YE4Kc/Kto8uYKFQKu2hpvpp/D0q0IlMeMKBJgmsgsKlTp
M9dhLblxQeaXQTls6oOzYJVPBHusjrceFcYKtyevEF4FKyqv7GtOE9TIpsJF2o7fmslWc0Xcl2Pz
wbjqr9GgO381A12oM81Q22YI29cvIWXeB/oPLvzpkJrpsDHcmQRqUe653+azY6Xf7FNCl5SAc2b/
li5c4PT655kLPI3aMCyKWStyszVas1pEugQrogfVVUlkPVT+iCIBQQm7l+kjSfvspAanjYcZ1CTT
3VOAgIPpnogm2bkfc8l/KGErZd3Hki9B7Jz7oTS3CaG1IIZS4me1v6CDmyjoXM5QXVwTeIpf+sw+
q6fsjNZhvS8K+0/ezmSnjwybuyzbF4NVkaNb/cyC+sVvF07WREXDUr2iZxARAqRvPF+feG3fnKQq
ede1zvV9Hte60DZ+PTOQVjsj05dI8fdzFaX77Dp6hh9MMNscVBt9pOjNr+BX8+qDTPNqZ8HiYEtu
8natnxax9HEAXYEOkVO/kzBjOv7rfP5tOFSaKs3STYC6mbrvAyFpFwmmGdHAD18vNWr/mfU8J2BD
ud6qYatbugbnABKebJtDbvwapwkn5JrLXWfVBaYILuRV+2zkBOmxw81/+6VPHBwShJPE6Md4yco5
dHKcPq7SePTadj+pqkLuYjhID9khtIy1HXf6QTCOxdNYLVoa4Nq6h6al7ffOoNTeQtNyrajCNHfP
1GQcVow2vLG2WH+4G5c1YRcsDJ7W+Z1pPHMd8yCv8O1GUpKqetma0lVbhnqFSqljjarf1gpoxWQM
oW1kfoishP0DA3bTeh6Xlq3cvsr9NxSEmufqzJTvhutGv0I2SYEzHNeApLla2MTNGZfesjb19fCu
Bej7MYGzlXf6sskCaIyYemMH+uVGXuWSBDPXJMQ4BiLqz2ZUpLz2+IAbsW6lx/tOZclZr9qv2mhA
eLHvCQ1C9hILgZeOe3J/gGV/3/h2sOtEHte0mFHLu01X+k6HZL7XSu9JN0kSR3q4s1rjWrJxgdp6
x1s6+wPXtY+HrHsd66eVOfGWKVwOw7w9Cqd8y8fmzkqKbIPW8tXRHTzsS/CEroGGR4nDYqPlLJom
YcJhmMDxdfzuLjUFEVP+o2stOxX3pUVXbGXTtq6av6KbLQYzs4fE87MlWqRM+AF1vWbxfBJ3OVbU
YJi0vKhE5I3mFE9T/SKGfcdW/Gktk7dAZ6OaZKgBR49ctIRpnjuJyLDGBhyl54XXDnBjG0RTrvor
u9BpZ/YDqq3U3s0w9DdiYNE84Vpkj0gBOFd81FBUuEi7XEKUWHFF1ZjuVDMvm04b3R0JtV8spGHW
7wUJfGGmBQ9ByQfaugicGcUZfSe7HQF2eh2pjPv9XFPFmqDGFkd77ltc6FA9HrS+fe9Tl3N0NotN
04jPKsleUd35B7GW+zZJfktxN6EtB6MBW5weAwyrvcsnHruyHE/AnLIQI91rHfh/AxUQzO37YGJA
MgwgwmvuDtsyz0tVDeeJO8pPBWC0vA1gq3mfV9c8IdHPWqaGs0lukxxz8zGdGAbboJ41f7G3oIgV
w6/xwBMq4yT1yj2tqherOi7Tztu1nIuxk5nflq9/jArePZl6VVTU8znTi3Fn4qOb+iwW3pigauSC
abvHXpJlYw6h7CQOXMulJ1lAy8nMeWpVg7soocBXQCXCuZnYSBBpSNUImNrxS+5OpsVBl+zbufBO
OhLPtWx3TT/+WpiYjakSceeeZeeYMeLnOVy4TfcLvhGwKMYu0zuo8p6Uzz8efOxnFiuvQdsn57Ty
142nGXvTG9gi5ncjwq5TZzivskc3KSm/N5V/DuRASBvWkiOpOEzdiDBAhnsSvVMcRvZGV2NOGydk
OMeGGq/Wa+CxQ08UM9zdkPK33FlcxDJlWdyswmO56cdFbprbpmByDufl7zo6fuSnCGJaCn1BPkRY
tOnDQvzwlvQdxm84g+l0zC20OhnrjlfsZu9RQbhmLqwVx5wLl9NB2xZ4UrZO9lGgMwfU/2wGaH/I
yCr3cvQfm9rc2A6NXBuM3XYQ6h2WAg3RUP8xuhydUbKaiKKzPdUhfRfWotHT9jXfyy5TGjUrIp+D
7bO/AAScwFZGHtFz3w+De1atuyc/wePd5VXsFw2kSEV/WBMNYTmjutVDitQiYmtKhvRL6d+xjdjq
C+97iMdMmMyyOIOw3wqI06jTpIoaifOD1v5LphT3iCOGemoOtT/u7Q6gqb7U8ESdMUKSwrxSENbb
BczCRy3FvU29k6kxeGha0v7wUnCUO3t7YUTmlgTspetindCHPmvQwURSWI+UDScWyON26p33pvJg
R6z+a2miqtXclU6CEe88wpJJR+PXVFWvpcvl2EvuJNe/gurnNNYl3w6o6gVY7/ST4YiO1krdY+pw
TiWmgk3XdsvGd1Bj+uzvtjoxj5s1E3AMeeRDe3C+VpHIk8Od2HnaQnFtPCCjYlxaLOu+Gt0f3TKf
goBXqFBshDCM5Jo8lRCVKaLvS0/9dpHhI+W0Tt00ooXlpem93NqtOMXCodRUDGF6t6zFQ2I7T4NX
z1Gpz03MvwoBWpeRKljTJMtaQz/Rso3NelpWtkJAOkNXwg0ue0iDUxowL87WTa9XA0ZUcOY4EViD
Bi5SyuVhbAdyLNbkvgjMreFJl6lAbZ6yxn1cRxWhTVA7+oR8C+Q+6swSpsi0VLGFzhXtxjsV1PQQ
eMgGWg7X4poCBrBsfRmSqrqeLG9qsoKdLZEKwBzaNKly4jYx9rpCSx9ow0MqfhclLZk77UULPLOY
xCsi9EvrMMfvRBPjSjV3Y780Bzmu6NRcjp2m50HtsEM/rwOcfNHQck31kVG1+UB14rOhnJ5shrn4
Jlf1nrvmeQWaGoJQb4lDuDQwba/5LbtWT7xDDtrcaPXvAunWRlC+czNabzxKGT7n9E0Jdtu5NUOH
aouD6vUpFvwZ6ict2fGlRRbsvZYitQgUiRDBCO3lsWjXO96o+n3n8+Z0pjU/lcEjaJ5njNB0Sz3n
iCzufLa6aDbS5VRrwfPSS/MOaczBY2qaD/pfSojL0rIy83PD3ph0tiG8PGJJcCkdp9bFCEKOV2Cy
Qwu8axBEYexnsHChZWTui+8nr2mNMXsd5l8FE+YtDz0behIT/4+i89huFInC8BNxDrGArYRQtpzt
9objSA5FKMLT98diFjPjbtsSqrr3j5peH+Z6fIh6Q24bbuKh1bTtgJW4Jus3HbszbsMH6nvGjZvr
y7FKEMZ2mfuvXuNZlPYwzcnJZiAIy5rKkJguD8PuFoQnCZ+cpAmQbMotlqg/xgI/6Bz/uUUxz3rk
v3pmFfN3DYGlyffIJLEo6a0wt9BFzIs8DnQ3BhMSWJDfiVbx4lJoFQxTxajd554Wakji2xgbll0/
zk0ikDIQ8DFEWsCSnp6x+WztQAyZB4jNlDiXDiOaifNT+AtQ8eBOwH6IhBHKbWk/+vKE0pgTgEOt
Rr7xOH906h+MgP25DPdWa5coZxzz3Jifbm7MISYmuCfXuQAmtgGjwrcrLLmBrflR6BzQorAgVLH+
5BnNASEMC5RL0qPODakmP/QH553OSDoISnmc8vqnye2nCgTvrDle2LvFg93V3X03XG3kXAGc9QN9
Stnme5zb+VJMIiBmopzabUIW0Da1Csw3aXLfTsINexXXJ9c+jcrf0I9C0B9J3/dd+jhBnMLjQFJP
merXyQgeoXF4dbtP0dXWPXl0RNnkJn+0YGdywoEU8cRtDJpWiq9Z5vssLXnxNGmHU5Juy5aNvous
PIxbdcNjyWPH8LzAb8dz94aY4F6UtH84DjITyfp4smPkVtXiIQVXmAHTUTviH32r57uhqaP70ian
XjTuZ2QWCKzTjzoSD5h2OIAmvENs3ET2N1m2davlGSo1PqV+uZ/pPx1RtqAZ/UoFkWBFNfAYwzKE
hCFjTvCKZ5l/ruaoVUVPYcPKOsV98Y3T/Vj060RU0uTWYg4SFHewIvDIjY11KaR76VRvHQlj2ESd
aoA+uiTEtHaXkQK8MTzyqsiT3PIwO/ui7+/RLQVeU4f8lEZoeWN6YGYPZ2P6jZF70GeQ6ucNLxB4
USZsJJz5gdj3AUG6jz8PnzOm7LNLSdlONA24iv2Pkmy59RsKkqyh3DMaxFvL1oxgNt39kKo6tBuJ
FiOv1dNEUZNGnG7RgQ2jt/yqU2gRv2/mAy6yDoqGqFWrXGitwHmdEopJTZKct5Qk3IiVCOwU+ltp
T3quZ8+d9qkhPd7kFX6b0U1Cb3KtwFwKdqF6pIx5GATCMr5BOevcjwVZgcsMsQGdu610PTk6JiGZ
0SRPnIo4EcgmUhOxEOVTmz4tHoSLWUJfLNR5QJKfq7jU6BRyKZjRtUegrCS09OGF1tIOgn6+2l2h
3cQPoGkSVorLPR8PECZwPdVRs6HvErgJ2fl8Eiy/fteyR2sxeYjuWu+apQNQ2dHymidqac097W7E
VsBrWMQ4WinSFYaDX1INttEqo3BLFrci5TItjVPSifdF2bDMpdrRyqXY1JmSsYPFuXd1NJg6PfPi
wMlWT3Q1goi5n5o+16c40s9D6z75+VwHdtN/RoVxQnm27DwiRXcqeza9zEErtEbv+e42Z0x6buf0
umTlXbvgYenGkrcXmUzVV9qpHFDB84D/1dbQnQ1ZvJRe4hDjDg2HQCPQjIW8gnIJI0U8sy8/XRNy
rs5sZLW6p4By4LqTsXpntsvZ41W3yxrtshLfpoX+BBTv1rgQFK5YTk4H9E1u9nSys1eIMVagRY0X
MPa7QROvIDRFCIHO3G68uONvg6JUFOXJS2jZHdjq98R43sXxwZmJfSoMPSigd0hKXRW75EmXpT1v
krzgF0IotrATsWDwK1hhMpseWp5kOGLaZSPxl3bnuP0rtGIa5g27/twGIsbWXxAiJ/t+zylCGGjo
ifjQ29MLO1UwF9GIcdDmxHKMP6q+LrBod1Y7vzhmQSdnDWmCRZAnvsB8Y0fDjtQhAB902TamCztZ
6k3bs/87NvlCHcCxkjFoh90QPD3pT6RWfAq6zIvavcw4okn2IWCKGDvKhZ+tjKbiIf40kBOd3ILT
UCNWblyKm583+z5jctEVGDECoWeRkQUaS3ATev32+BBtvBgZEWg72zjTQNrsiUq9WLb1lhbG1c85
mudLI5v7ZVDzsW3tg71ku2hJulVDe98UQ7wrzOIuGWhiKWwGosK9ODkGqglwctA0dLkzolHDTD46
9M2SaBUk9ez4MEHXdFH3w2RXezI+0OnSTLE4dA6Kaep2TID87gvC3nQCL/brRxIjIE+rB5T6D31m
fGSvmc5X6/Hy4KbuSy7oGJgaeSCHozzpCxEuPrrqwNWzU2Nqe9X4+xxfFxZZ3Lhm7H0uPVmpLHVU
3pIYY5jek+kuD7Of/SkyPnYdEHGa6DsfX71A0Jpo3r2ZuUuQedC1EflRFQJG7OV6EVTt6+pblkTh
EG3FxEQiyHNuF9Ym7WwyFfL5bTCmS4+vZ7Bo2IldE6kFF7hKwdvICQy8JT8SFkDrLJ2l2pQdiUYi
HNjvd67GYmmX3aFLsj8EInbAmK1tEauqrdRfJY7kxGrPWoXFEzEcw1MWvwqqlDZ6NyBKVN/d/GB5
qP+hswd44FwXwCeV2GVJDnBDKEle4bgkwC2kD3sdW/HAviSmWjbtq2VON980blVvmpuOBsJNI7HK
+quYR6FqAnZ6+RYTv4a+kMwZzy2OJOlAis1bM/lJPZxDCdZg8DmehYZNVO/8f4ntxfvFQAFXdzz+
wwOV2WhSBqJ85pMJ6tgj+Iq8Zd81/XtWAM+mQ/7ulO2fHt+73sg+sKb5mU1o5E5Asj49e7l46Dr1
kk/Gm5Mirh3bgvUtPUvEEloavXtu/Fs50gn56J3weJ4HF0Fi679Qa1YcElAXS3dWoj7ywdtQzZo3
3Ry/qxTvMDBmKbW3mtKarR4BfyN0xJ+fono3SAGKF1y0vDSWRzqj9KmRS92z4lJGr2usuzbp+rnV
vs3Ld5J6NFquA4PX9DClKD64hulNFvgjWuv0ubDFsolFF9m6Py35DIGtT+eR5qiwTbLvytN/Aa4+
KCo7whYnu4owRrOZrlGY1vZfHaM8h36HTo0euXsbVL2NBGZEAtTS41Y71xK/ae+YJw7kTS5Et2U/
hyDG+KXFUCS+yZ7s7rI521Wwbfa6PFPztC17oH27jffd+I8EazSaa/MugvttPPdhCz8crG+BJc2X
2FQvQ9Z9Eur1jQ4pVFl7i+vEX8XIB+GDGTTWX9TH4ICxdfSm6Gl9SjNJxeT8R0ADMrHevy7MwrMi
pHJiD5Sqf5s0nOstMwfwErceh2RB7ySJCgDzstjh8H0QMTgboUAUsfvyleK3e7wDyGiwHVdIfV7s
djA3LuizK7IJWBbXe8WIhUxm3vq4ViCR0mfpIa6ErRg4QIiwNU3QBAF6sBTmrlIlBmGwYcKTVRVo
KGgAwRHjGclLaiQc43b5qNJR7KYynY9m8guY8roI8dNVfK0JnIZJdxshz4RHIS5hvgxu9ouw9qMy
gXKmCRfZkP8s3GxbPfFvdeomOyHxpaZKYJzqqd5Mkht/+c0bxd7UIorEC9Yxy+A3iNcCzZ22GjgV
oIms6HS0u19yXU/LkFaIMx5Slx1g9NfgO/FiP9i+Hj3q7ZeLz3S/pCThECl6zCh5C0RalpeSLrWN
VAnmemGa64pDc6YCBjGiP7qW67DRRE/id3mRDCnNm0KwGXQZ0oSITAE4XMSEnS2O3cxZqbRrO+fO
Zlkoc6iopeugbpbUeRt6CHVfW69EdBsD9iseuvqcw0IcinvhYDyPGorQzOof1NpmbAwHsoDhy5oA
0VOLw7gUoOJRzTQ7qL0714eCYukNxE2T5Ec1RruKHiJWm4mgEJ+eARJighF99KTnP1KyEJuy1jh+
ndA1HxESOGcjoRhj1K/8Dwl/RxpqpGINGli/RT6oUVbODNKqCJY8OfdU9lQI7UyzfCdBB2is+yJE
1ya2WwEWoA6Qw3CuHdarkY/PfvKQ68AOHlI9C8qe+7mcC2fD4G0HhS9+m0h/otbps+awhh8znkZs
Uhs6O0oSDOpP2djvfnVoWmLO0mGkFNCZPkg6IfSnRxsyR2huSF66zuWK/eURYy4FhORqu+RJwCOl
+rvrjofOn8MiRhTD5nkw4iZ7sDP1mVXYi60o+Y2WjJZry4Z1tY5tqffg4XS6akixN3q5Nyk4vdcI
PTaKb6+3rsrSAr1kTjJyhL+GuezRhbqn8ZF9+zo2uXPggUyCkr4nKtrKfR2xBRguN4WcgLsaODmX
BvDS1JsDXrF0h/b9xRhJd+gscbTUsGLRpxlQpqIHexikfeej781xe+9o5AsbOLMlrs4GDiqO6egk
/QuYpl836SE3y1tr8cOXHa2zfdt98gDipyhCwtq+HaedwcpYXnszP9YNWLtsDmMODOsL9SNrbqOc
BQyGDuOfOrmzcQUch3+dU0jQtsY+5NMVbOMGjpfiuTCzEHnRS6nYO3Kl8EtrXA1l728TTM+QOm58
tMz0bdaP6cqut4lOtSyem02TxtA3WqFvMsn26nUoWonnDwiXozHGmK42xz9qtOkzTeILwe1dTj+m
Ruw2sVw0ByRWGm2FWbiBOdVnmZxKe4z3zYDLZbaa9Z2u9EDo4jx3Q8WbNLuweph6nYHUYGvSt3ij
7hwPYS6oAUHp47Wc6zedQkhKkj2a6V3i35zmSXRZfRx1VKpgUZiN5tfEhThFgDruhtRu6XyOSkQL
MZFgEzWmLbpqNKpnP3b8Q+rUx6ROI1rdk4gCs/RfSvfp1oq1BBbXeZh7aJmobk6FlPdLs4Lq/L2b
3iFJ22PkdxsEfGmunZ28QGklXwf5KSrnNuDsCwfqMXmbupNNTAP6MFoaF4KHB4q2d7Nb3kCYNGYU
Ha0acEfQoAs/DAQIsIRBDyzdLhntabuQbAJn+o1CYO95bbNnMUZtWOJkqoQK7a7lg4xHE/9FsvHN
JePk1V6wxHGixcm4NXBH7lz/q+hJkUBEebYknkwnioGwK2NfxsW2LKM7tscsjNxy4pCtKeNYDSp1
tCc/7gw33W8Mf6LCusaVdUr6QQYzzyXGO7kVFpXKZdp/Fob61asqCTn0WC/n+Tlr8x0KjU8PUIt3
iGvelg9GZJ+WVr+2PfOnX+d7XO49c7rFD4U1R18AtVYt7dRAaChB0oSB09has3SRuqxzhsiCJqZW
1M7NDY0R/3IABEApHal7draxxyDw828NIUYoKOSD5kzJ3sqf3Emx/QCl7tBH3FPNQ6KIkB/t0j+O
hBfC300oD5d5p2ad39e6Co8F3xqyBgEJ+IDRX62JiNCmJi+o1Q+qTOuXoV2KXUrt65Wb9G30BhUq
MaZYaYqzM2LWmPlgL0myr3OPdBaTKYXrBYmTbe+XsR62nsZfnuT5ragR2EUFxw8iwbXdbe859nya
DYu06OZl1socqZd/SV1UkpMXUhluXGYv+ae1a+uezq+DJY5+Q4+pm4+WV5avHKtPbtdam5m3cnLo
NVmafcJKAvvGuMgfoxAkXPwMYDPdTRGKUHey7iyKNHqXQt/FtXp6mkp0gwxAEYUfJFLwiACytrTS
njP/H7lm7K8+CfrTzHco5uFV9+DVSLnMqVOB6+nuc5fcNjeB0wS8C7uWEGwkary2lX+a0phiz4Sc
nWWW7okijwTh02VawzGVA3c5JuLRq3oiHimb3JRR/ezQGYnwPA5Bo3kpfMvbKGM8+uIbfxF2dtKZ
Ajf1XwHFV7/oiCKtxT0i7eQwKQ/AoegezBSjh+cvX8YqUZay9XmeKABfUuLMYP1JZLGTSx0b9/KV
o7xg6koNTrcH0N76NrkG0x04ksEFFYEtcCILfZ/OfPCy9MUgGEqOZ29GtW32LRZURsnKFqdo+Oo0
f7zMhtdAB/8x+kDcWxXZUY04eg0vzNxgFBrM/LVNzEvhaUC+q0NOb09z8kxoXXyHfprPDT7eKcGU
gLgdzZOsDEIp+Ne+W3B5KT6gsVTmVdUUqmoppiKcL2yOBNO3uXkkwimMK7ykxDrcccT6x8ZzU5CU
Ap8MM9NG5AC5Kq0H9DM5a4vnPndl4m5ar4KZzKkGXOABtHhX+WZGokFHeAdHGOWQf13jTbsoEy9U
dNMag2yWbz7z7Dmk4RCmpO1FtzxFZFD6tsEkWdylCN4CpoASIQcLsFPr3x4Sp37SPpWOqtIbWxlg
dWS4NT7JjpIbUZtXUWGKbmjE0n348aTQmICj5giv0OUOM3m2ckjFqyiWkr2aDwbtonwJcAZCOO6j
5RLLtXTbqV1wk7OqOmS2NV2RpCV80Uatbb1x+iaP9AdMGlGUZW/ptqLNlOTJ00z+h7/o9w02+FSv
3w1DcqQvobTdn1xDsIp0qyalcAQNRwFgUmvIcHUayoGzMpLmBlXMotKfYooMRrroy7N8/gOubXvo
1QYA+srZRHlhGwV9Q1M5CY536BrYJ6AjYw9n3cKL1rXMNxpi4jCKhm2zmAKfKEW540QOlm7ET2JO
zIO1+nFar9OwkwLpRG6EVIf8zY0kcomC1niLfR/iN2IjJ8etwz4LtrrsFomAPt1ZoxAHt+uvUZQ7
u1RnJs5l/yg0EuyJujE3o31P8NA2k8mv52VvjR8600huxcZ1iYHKf1q9fsqSvgAqKH6zsaMNL9Lv
hJPh16cZTEv3fm3eD3X32QNxzNVHDhM1Tfmur/s7pdTzNNt7/AQXZof7Kh7fc7Shw6CDBYqbp8zj
bK4Tq3SvsULJLtOn1YxTFyzLWoFDrlYCgWdDw8LwLiwMO6VW/psmAzTD9b5NTQYo6XZzGp9i1Dea
LMIkl0GpL+hZcM0ZrXahK2Tajp7xZKgvOfIRS5M9bOx73mkPOQpBExTarl9UUh4RRTJHusdqrq0T
VHQwEngdpK3jboqyOvUGIiAWaa1c2LBI5UtMYjqLMg9igFiW44kwklLDFOjfbE8/Obr/Y0y0FXfL
m7ZSH3NrL0end++Aw/fRAEhgSGYAlwKTLZKnfa8NfDufRCxdlsUB6x5jwVDKg7Io2ZbhNMBKQMmx
u0F/mVN1LN1Y7ue4KdigMSnS4kt6raFv12Vh7Gh6qYyiPXjuzrX8agWqjGDK7S/a0h6oISTfFH6Q
D5ZsHmPyr2zyTmqQOx5xJiWLxgYNUReIlh3w2IQLhfUHJrI56Lut1w6riujoUoNzjCJwm2XqVKDb
vbstF/w4i3nyXG8n1sBlzybLJVMXLXKuFjn75Nc+WfngX2rbf5ID85bv0Q9WiotJsy6WW956ZVSE
k7b0NNcIj+OoD+Mppv0XLdXa3UsFQzM/FDqoleuTb+iRkWLTiEIZnB9QQ7lxMpTOTb3cubQ5uJX2
Etny2nsK2Qt2HmDHTTXU2p6rg/NcArG0grfKMv2HPKFYTYl4Z8Tauvf+DrG6xHo7ngd9IgHKB1X7
9oGqAoJIKaJoqXoWFxET6do0CGz1CU7ImJP3yjFxGCwmvqZZhk20/A5ED0N+9VXAPwg7uuK5hEnn
qiuH0HRSZoPECF0rlTxx5rwWKIetj11xhbMnf8TiaU9QPerQO/IXSOGzBc6/0gS+gzj8Rkr0l0vS
NMva3zvdb1UPr52gg2bu6IapJ4zBTbOPSCqq5JW0qXvOJlYdh118GA+DbM9pz9DcxIoyPSy4HQqf
+YvpdDwXC9E6MywN7gZ4EFhSUj8jBPvGJVFUixSO89stApVJmc0o/gS0GmIbQewU863+TClEQgxc
vIStCT7kaajNIUsBaLtvxkk9GFcC2m0JlMiLfwCbhCXyH5IxAZFlgomdNbpv6C5RZOYb9RElnJO4
tJurV0wUWrm4CvVaT8KSrB1T8OP1xvuQMKRiCd74nq+4iU+mwvoYc8gLTDFHBCN3ZK4R+hgXx14y
C/hjldxpqbxoi9RCr0E45tG6YCI+wAfjUQhiv4mIqCG+uaW/4P5Te1GFADUwfOQCQJ1/pQo3o+2l
6cZwEFCPaIOqvLsUg1mHY2GfegqpkCPvSDDS4ZI2ltbqIY1MuGtMdSwp8N5Uy7Bcxrg7DZCD9PZC
5TKZbvWU/Fa9J2zFmfEG44Cp6/g6MB+w27x1kxqDvMsICscmTgRgCv24ZEc5m/ssAaeu2eu3sWbP
QRdYKmac1OIPB1HOWMLzYeEIcn5E1SEUxy4CTbgUxd5ueEKq6B17EhggH5b92Jv7gmY0SHyKkk2T
Sy+N8Hwq41ACcoeki2ElRBGvkeMgx+6xaeejJzTSWPJun8xk4eDv8Y0RSdskrlriv/nsa6RZV4i/
e/u5hpVfcqSYQsOzlbYj/gW0OavM0e1Iv8kWIJ9kbt5YsEPRpy/Kx6sNnrLPMcxEgzSPJtwt/if+
eJZyzA00WsClIyJDHTD4LQaxIuKU5VOglgljm+OqfWo+JVPV0EhkvBSeCRIkiIOaKnFNtaYmC05Y
oe8XQS5QU/bK4mPNByAdiDc0OhTQbXbsDABOtRYkglUiHOUVQpaFjy5HALGodmvn2ZqapT4jZz54
ff+WSezrgMNMa1F0qQcf75mNdS4z91FbMmm4oDV+jmpgIv4HDVP5nFUWaJTRMyibB78rur3C9E4q
87tVjOraOd/lyLiMLztDgOsW5sMEpYlq1n2qpEVbXensitQOC1rkd4g1p7A1YnLAeP/ZxB71tXys
XKr9HE2fWTG7bB//jJiH1lnGD4QX1zlpFBNLd+/a5osdwxJgDfoZzAi8AFNY3YIY9D6hY5VHcpBq
YEOzYlfRIe0hpgjhK146e/5wY4ANqhkeu8KAITYThy5A2r0I4d1HejJvEwWqUY12vInS7C3j56GE
lgAL4iMeFUgmAlVehMS9i4Qk7xaG9bz07kWalwrVxY6OFxtubCV0qwWBM6MeDW3DWN9KX7s6plyl
/qCINWqFInZ3/KprtKdxEVPb7hrL/u3ZztGMEmafuB6nDbnkgZ8A2URyvIlo8LdRX0KXOwfEJHiL
F4PCRSPz2ARQJjakIgcuCsuuWQ55+llPXcSZyDHm8cU6qgpkSfETKVqQuDYEqO66v1keuweGtU2R
ceYIz0fo5nsn1qaNEcvDiOJoz9tLCvkE+Ya8aRUKFRszW7IDhlgXQLp9zCb4gKRk101zxCmu5+xt
e7oTWOfRMGFiossolHHxxHm57LNuwllBl5+vJ+YqQDqJEZFuu9YwRnmVBYlBsLfUFVMAYiQYHItv
Ty4gzATkQbIMN1nFVAbiYt/pZpavbmti7OkNjjB1lK1PpyAZC6gyC/qIyTeIbG9HQNG7zKMXKt5c
9MoJ0jEKgkZjRj7XWmWgjI6GPe02TIKdqSzkgazujQFsFDRkxG+aQ7qG3poC0ZlhkPfSANtULmtP
rxJo/grjWyuIFEnjQCeJsxEt4I/bnGBp9nksxB6RL9yd4187euxSTTz1vjSB47l7HYWaNrJgfb0k
f/SFSSdtiaEnIz7ASmsOHnSRiE3rLLqnNRmDry27h6jhyG3W3tyENrHL5M1P2mr+GiZlMlcPgNaa
vp8HcmM1lDMYso6aQKrWlkboiS4KjJivZvmj/pb8hk3L7n1dSi/o9GU/+DYskOU/NJlGgky1Vhdl
kP4SSC66zXpaP7NIeyUrucwn8tTQBNlzVJ9ABUHsyGAPxFwGg1Z9CH10iP6cCTFqT47lC5aHpgjl
lJLMvQx3unL+QWo9YvDOqEmTCd4uXhOz+Mg8CpxbDDBpHv+oGfMzF2ZYGBxdZeIdFcX326xDpl0T
sbeNsksXL395BTrrgPxvpHaEw4fLrKIvXRIWNdB22Ovi0aJCYNsodU0idMQJ2Y1hynXuonGtO5N9
rRRoVXJEWfI5alnN3CbhHtChNGhuEmg/IrM/wrjeDAKbEZbWUMCYveBCsls1umQ7JzTZcoSwlkHd
9I4RMbdlXyhE4wvapEQSTF90AkIOuz6JS/shSzGKiw8DQ++uoaVuhawPjJr+phNtRTqX9hrHs76Z
YG2PYKBBs7rKdWQGm9ElEloffwkNTXYeWpcxte4mkV4tCndGAkc3NqsJY2nmYWkwfXSi1q6JHbbe
KfO3rTNfy46IYU7KH/LUX22xeOTv4vEz2uVS0QcZJI6N0sC13zUkIztqD/88F4kQ4W5yJ+UJdKAj
ldQgE8KKj7FoWng7HiALmDIWAKt2A2qmz9cxje4tkuPaHH83hD91F055qR06uKhIOPk5IYP6ylso
qhA4ft0MLJyzoitU89kXdqBjb8IhvmtyOoBN/CXFiPzXTX/NvgtnQulBtU9dlaHcaCn2yKv8X2lD
QPTWHafkuENO/Lz047dJo53wkDHbFmEFixPdNbWyDl3Jc5N4/XurE5/W0DexJhLkHNYIZSRJIB4G
ZYhFvIeNo5FJhmJDm6PtLPBcTyMxvwY4g9d2BF8ON0MBh7YViX0U4X1Zkgwku3nq8X9sltJAXswa
RygDoint3keBu21bMpGzojrZhFSUnOiM7DUyZe5bK/7jvEft3g7VPYGnwWCVz5hntqWprcVVNdl7
yRpflRsUaiP0XH8kJYkgVR7dqn1CnKLvkOCLV7OKUZA3mfvYeFgfquHBHoE0/BwoxRgLE4d9zrKd
wQEZpPMpSNhWO5Se8dYgBR9ySYohPjziqPyED0fZlnB+ODn9WdwVJboBKYi/vQ0Co7pfZNEbIBWx
qsT3zaRUFIi5coUtBQXbJmtBJIANXmxaNqxYEcM7YELVHFI8QcINvyUfhD8kyJrcSU37Ro975yTL
9yhZQtGsmkGOKnhTIG5A+HaufPcPbRbXkV0NO89+7TC+BEnlfNV5hHTa0cOoxWzScZCZSr9SUfqU
T/LLcRusat0GAvGlde6ISEY33vDxwTx9UznZo72R+uHQnGyaGgMIqW0ykyeRlvLOnVFP6Cq6qUpD
U1NkZyMj3q/w7tOlQfXiJQ8Zvyw46LyvVjEUeyaplFbKJWSJVdBxkImXBfTTP8dzPSMRfQNCr6Px
NNQL6IHH9VhbyzZtMOuRJPBSUmO/H32aAloFOmaDGgdOlH9M+IK2dgZupTA7UurF8JekeJ2JiNja
aCbu7B6zz6BvHXjqGx6lHCCN4QD36FDJn6lvOgZyqA1xnWru4zFKP2j5g95UR41Vc+jsf57660EN
If98qofB8NO52dqr1YvCVkECoHHLDe2LXO4NBd8z3s/uY8Q5uayhF/1C4rbjHOJhPHOh2WqUQWfO
5B6u5anDjIqwr2mRYelDUpku54X1sl+6rQt6NGnqZFrtL76CZwftwjDn341rrn+Y0ynxopyoC/+a
D+YMIGxtlYw+OguDLovI3xBTF6R51r108GnUBqIjt1szUiSpqg2xEEv55JaiPzpkjG3i98jhKzy/
Qp3t1c9RigWvbIsQcvPmwCpYxGaIhkQc18xeiY9gF7x1xLgFdmQHCToNcECyXqyaRKD44PJ/Nhjl
HAQAoAuD/Qs0qGBdMGz8zLm8HxisoSqMW5k3GLnG/FSQPFlaJWXfOGq7ViImkndVyaBHDFLYqJ5Q
f3Q3MvV1wJH50tXJlwa2VmKRRQl8zs3nxqagPEZopBqMDzCTmziO/pVzZG6Qc1/ihvZ0ftAIQYfW
Toi9aYXJuP8TbKUBOsotPRgqKOklQUmdPYg1AcJBHJsT8lLYHCpDkXNIT8aNvIY3os4hmuL+q+IW
6KkjVol+7cb2d2GBz8SIe9aQlLpL8evP2Y+f4YjCLk9+kg+M7ERf9Fnezb4eIr08KWJd/VK9L9mU
kkLMPWeEpvBKHAUYlfvZtTZWN6NwrFoSUqb7Vm+uNf2UQdK24L3lI9oAwmEko2oS7XOew92UjffY
ee5lwgnZtoZGAYODg57eBCykro6YGTwLNofnEsDb2dNJzbHZ2ywAUIBir9mrCU2l70xDt6oAteRa
e44G7yVrJn3X6HNEz+lAWZN3Uql+tJdXYx6Ohe8lLCrMJFRTalzsswGukhRkCAkUikTs3zPCPDjp
BKLrspTM47EjYG+SLaH69Osa5i3FAJDOa/S+1T6Xc39ttOoL9PiBhubSL14i2Z6iwoeHB+ohyQ0t
8ds4YDHQrEMvp7CXUBe9GS4tzQ/8GAg0r20p/oTLWA0Hv0vT8XNp1NUfkLv09q6wlueK/At7Rjym
GyQ8OM6uMnNwoOTb16a3iJB53dD4Zg6LGppvs3qcONvm/AHjxxH0cizroKlXjkZ5z12SXilPZsWI
UMXAamlzmHXLaSicF17xlwzMd9KaNXa0Ik+5zF4Fog5SWjg/3ObfpNlYTaKStKrFJi+3n956UA8S
QtlfswVRJX5I6XVToGFZHP2j6LoA5W5QxsS/VXxM9Qn19oJNxSF0FYp9/eH0FtPq4F9l5G7jBcjf
joE4PTxvmee9i8n9iPyYqTUdf2n0/jIGbwqyOL3p8t9E9gHlIduy8w55V1pbx0QSrZx3VwkMpqTI
2bTkGJV9JvolgG1481UbtGYK8XEYxRLO0fgSlfV9mk0HhdFG9A6lr23zjssR9av1TrzUtdbjbxyc
67nr7KEhmWhhB5AltQFEqFVPH83C51HvrjrMD88ZXzEmcCpu/LmuU1B2DhlgWCMXlAAzh5WhffiS
ENjRJOVhqGv8crLlbhP/OTuvJbuRLMv+ShqfB9UA3B2iraserlahFSNeYCGhtcbXz0JkTTeTk0GO
jVlaJpkMXuBCuDhn77XXYVKtddRUjIn72gFzgQAoCLTrNILtjq6cGOOJBUpsPGha//h5wTsa1eix
kLjG0DdkRJ/AnIeLCgWPSRkKryBN/buKhKoMQ5yt78L2Y4LG4kf5jSwTmHuLqMe1OQSwdqVN2a1n
CGjxUDMSr7R+OlVBQ20GL7EIon3U0fWb73Sfhk/xENx1bLAWRYMBqT0PmlcTahL2m37VRPm9Ibud
7uBBkEhEdJqkq7Y3AZiVJLmn2XWbR2swWDu/65diEMzd5Y1kG8+O3DE3qa6/eIiqUOEKa1MNzUbR
xTwrxXBCsYRGuFQ9Bej0Ks9hceMmRcQgtTUQElrpeHgKVFplOV56bYrdNfHPgqbfjC4QmMLV7rSI
hqktyRhX6Fyjq7gbx/1UFRcS8CSruHZjSZQTnxWOvkkfdemtg0Cck5BJ0a41z+j1vLQuL0Cff6/p
NqVta0MBciO49QZwg2S8paUVOfW9r8gxRUZ478yNoErAwSR4D8HgpR1aWwyJw6IT4zrwWrwGn3Q5
iSR02Je+dRUFY0wI4FIo992veWHysgqXjiNftQrGATWCu5ity7Km1xoDaxTtWWA6RGpUqL8FKeNW
vakqvDKD7d0U4GSoIbOBCrw3MssQgR/ZFZOzYi6rctjRfjorUyh3YXDVJ1Wy0rLhIbutSRufUVB1
C9GiqPUjQzZM5TyF/UeYBG2Z+FlLsqvMssqdHV3beXbV6wQrTFsVyTM5OC+9A85ukBj85ZNOqtua
aAAeToFekAc2G7LbxBjalVEBa4mJBNADst8b465UKW3YAvIEWTlz4vi+CDIwvuiG0e8Yt0Vp9EfL
oqkPSXFciZRFG683woQ8FAeRipYqa/fYtcXeQekLEZZ4GTo97t6ETzCZE2gTsMgLo2Nhleryw2y4
PBA7jROC0EXmjsdqRB0DJclaRErs4BWdTNE/I79ivRlU78V46w4R1XyKWYgrmg8r9sFk5x0t6JuG
qs4y0IP6iExEL803pQ17NNr0BIe6RMJWvJcIJGc17HmPUQqlK/R6zgOBvEGjJJ2D86jJO5+l5uAM
eX65Cyfj1qwHf9PhyjSrC4ZllPUBq8XqJaCbvqqZztYN1e8lzrynesJyhZvTlb676xwWp3hYvW7o
lknrnSwBI6F1GC7Yl0OPCLZJAnuZoKuI4RBdVuJ9BJJHAsnhYhyoafo9/TEvpkRtVYe4qhQQJuAx
o6ndjE113qlS2zKZX0VjuA5sdaGVVbc2NO1p6pIjNN/vioU27srSZrtun8GRnUO3oOgVW+n0Z71Q
uJHS+uj17cl1UEzWVY0HAivpIqGdPvVkMdvzmiIxX8bAZ+JA+IR0IyGHnCZNlrXD3s7EWV6S90Nn
dccdiHW2itKIDg1tdVQzaO4M8ItOE5qrKdzZVrdlxEwWpV1hZATOFOreh12kzcKkmbY1NPZO1Wjs
lG4Dbqk1DNuSEpYsbetcn45ui+Q9GMOVEBAjeKo4BpomVkg6Vk50Y6x/H7PIeC+EmRxT0ZMzE0RL
QTV/kVtYr+mVHUZdm7as+ghf0Qss18h6pF0hfo4k1T+QSMiyaTgY02lgziBwiWBcci+0MD1DBomg
iI4XMARKGswzBLYsa6exzlimH0qHFAXXanjCVf8c6OZt0+CLElUyi+JnNuWFwIt+sE0W/Lrqack4
/YRnr7nU+2GgLGPXKwj4H/U4bHKfvaHI5Z5G10Vnmzc8+AYwYQOHdJrewAV5yQ19CxmCwlJqD+uW
iXRRR064wxpKf6A5h8bDYlSHcYeL68LRLnTdgw86Gqd28l9EnZzXRR8hGyOok8b2coxpbYAufZUo
JqS2a2sCjvC4UFqOLpuWx2uqgnoZKvcY6mz6i36O87Lkh9CHOyukP8/2BMl0tdcw6C6sJNe3hRMc
yaXfY4tY1qZWnw9et6moArMQTWuKVGjQEsQ6GavTvC6p1maepCqAMVkO+QOU0W5bEzlFP4vWoq8h
MKgKZyWy6gK3wG3taKxJetqpkQzqdR5cYqekN6Cj89dEx10vgPbySKMHW5DhhQJJqu+trs7t6aLD
YUeORxmt2uDatGdwFNVv1i7dWtIgJJPGgFsA31q15YWXpBMT2rDHLJKjFNS05XSMNUoFXtwvowb4
QZOokR6v9oqonOA66ykAYbOWs0TQkijUU9oGoWqSvQP1j/QJWqIjLMillhTXLWQvOCAksUV1xs8z
h2MxY6HTWfZDJMB+ZEMtN50XXFA7uVGlLZbjVi+duxCR3LIDU0mqZ4msGdsCawMUPn1pr3Q3gX8D
8N4rBRIHNBCVW4Mvx5BQDD12LisJNkAASdGYIa2axtAIrNhNjWitG3iAk/w8qXvUt7b9REXdxAsa
s+6RTUbxmRaRyh2wRBB1enUSdRvsInRriwAZbTBiiSMDK8aqXl5bJoA68i2NCKNVkdmnojBw77jU
DFw6GX2cXpkOrrZcdc85qtnZi3Qc++nOacyrdiphZHibpnbqLZmBH2PnX/Rjx4DdfqeNfmX0Deg2
1Sy9UWRbxyTQF7oxBHzeXdePDh36px4zrRdU13nvPqCkhcnYBXJZLOnZ2RSGodLArkCUk3dveAko
jNG9t1wy8hBJSZ4DbcmiLubjXHdDn5YsMOzGowW3E8+CdOB62jT13WtZIskPGGkRiiuarJP2YTrl
s7BZUIdehfhS7AyzvuuYo1adbC66wKOIRvG/r3sMvZWBM81/xzGO0ih8bgS8FuZGeD9+c8sy/42O
1laV0WGo+8uStC4oZfErHTquhny3k/QibeySTtD0jLbQ32js0gGbRWG4ciGKXimPzl3l7xJneFOG
32+lHjwYIVc30O71ooTPrdzl1MEfqyCeLUSpdRvLzdgo4vhdzArOUoWvtd5cZZogjBnre2NR6kFx
ZaMVtTGW5C52eMt86jTvWNU8XT49TyR44nuLVc9P4GuKGNVMSd9wEVIuQlk73KALgqi7ddlp0/6r
J24NE15Nm70YXWYdhPn0Ww4f7PnutdlCXWqPUzxcM+QQiebRqhkFfs2BGo7JwRNkMZbvsTJxynfL
0p6ZOiGbmq/VpPpNY0jeCjPYIjf9nlFASA0kWZnWwspgjCsVfFLV3slmgh9Cm9PzHw2vvu0kWzab
kQFjNNLuMHmvywRkPReqigGDseO/qyDBeE74dJdDN1+4Nko7pAmPVWi18BnCdZPORZ8BCJRvpftC
XpYFL1c1ONsMUCoFoobaaMRwgCeQdsytHpZH5Tb2qnVZNpSpv7FE6i9tx3uWBY8MmVEfFo17bkt6
YF0sXLitZs+ODsML2xnmdh6JS8gJFbV6iX4WzFSbsZPQ4mGZimnvOyhYu7R3Nwmor3HeBZXU4WxV
PFl2T+Sd7TFCeN62m7AdI3hkzcvkAv2ZusY0IbEPgvMsstMVNRbYigYphoOMvxPIxJ0ZaQcX7XDR
6PThlcP8SGT2neHRbhqZRxb4Xz8MSbSLCjGJ4w9YBtvKHm8sf9gGLeKCcXLoTF0FbEI35LwhoJDR
s6nTMJqK8HGamXpU/nhIYRCkYXxSdktlnVclQ8mYOt2eRtVN1ROkJ7v8MrJL1J/5uSsQ0dL8wjGt
v3mMYb0B6mayYsS7DmFdJEqf4rrguQ13LdCeQ/qKheRRtNhgI3tuEdATBME4eRuGQCs8JxxkX5kU
cSnGU0zNu+8z151G/4Ih4dYGR83igQKdzxIi9mhzdIU1qybcDbq6CzZ+2zK1LpMEoIHHU9ZPHqh0
iVmvQ9v3ueF1iDGn2UvJSaNKaLYv6RDsy6KB0lm4u8rqhzX8xBmkSCGHDgq3usuWRGW9tokJNYsK
Aegw8zHuhETx8RTGxrRxalxUZfOYh9WrO89AgZgE4NjpWCZPCT0qMrqYG20qw2uUUBcYbQfRrlDu
AvkoSZcx5ZsvDLQZTnLu+UciZwipmiY68ma9jWDnG3wKbRG1N6hybgCqv4twXyXoM8yYUrhuKrgk
TX8wmuuRh5OaGycbLWzeabbrdkqlaWJnEtSXyNWP1gSDuzUNHA+sLUMsFFS4zZecjRcvTdtQv0n9
U50RlpzUCodHmgLL05AP2+lwVQjYIomUAFwalls+zt+SRRHsX6Ctc0MW+WTAWLIE2BJhEuOmob8V
EfdOs3tkXuFpcANr0w+vusDwrkVz+VOwMHQtjb66YiwaZXJXiP6xmgYU0s64dIIeGdVADHuC1gQN
IEtHjIGw70JSMgaFZKluTlkc+uvRzB6wjK8spDXL9gHN+0MGAQT+3xCsWr86jhbNGshf4A/LFhw3
TWeedXrtpY1XAFomLpkE8QJoj+1kw7Xp5p0T20Ldg4TtuNTc2wj6b2zLXV6Na/SryXIczHTFaMWh
K4S5OTaiRha7iqINS1MeKphlfRWu0764VlBwjNi/DIL8OSpj1m1V8Qoha5KuWis9usdCPZ0wm60S
kx0IEcpwVIhrGCMkLa1qxFLXqLbLnIjPwv9ekbd5MaAvNy3tuq66N3zi04ZeX7Nq5Dmh6+mqH/1n
aiL3yn2bOlirvYc4ztdlR+QJ3oPB0y5tneacwUJKiOZO16vrXgXs92Yvmel1j/OgIVMogWNg3yRR
dGH56asW6G8T4MWFiGlo0U5qbHrqXmu21OIejI5CWQIm2Av7OxMj/moox12ZlG8JKLN1JvJru0qe
WidUFE1jmIVkba1ilX2vB2EBLKtfFEVdFHQ+8yMrLUX1wMkeDDuoV46Fh6lD6j2OdwSIDSyh4n0w
PBuMw2HWXeH7+4408ODNNfnKzJ+9lFeiktZ9pwamJ80hIJMdSaTsg18/mLMifMwHGxwldaa5zUbr
s1kCJ4lOMZJufcoeMhd6I0uSl9QsD1FGU9f0aFo53CNdd8wlryLZszymJPWmenQek9pC5ZNiS4dv
SeWg7Nll91OYIRUH6SJFeC1cynC1kTwPwXg+1Gm0IHOOvetkz8ateO01uFRFjIyptBgTc7/eyMh6
I6go2wZY4giv340OlNexxilCnR/vx20ooC92+atM4YLlBo6MEh2Y3eorIiAgXWTdjYI1Qh/Sufb6
5ntN5R4Mjo0wcKmK0GbTwZOI4D9clo2erpGpe0PjLiiZfhSEeMZZVxBHwpvNwrpZdHS04ZQLrlb4
mrEqRCqf8+lVtatt4Kk0E/Uoezbr6srqyPcItbc6gapDhWRtWLTi8qLDQphDEbKxW9Z9/6qg6H3+
pg8UOtEKKNyQKeqm5AL4sriUqFeAMaMDDYtTLtjyxyOzmTd1D4Qxrq3OwONalqh8ObUY0PqW9TjN
+mRbZGj7NeG8IOlaRTUlJmGzHaHgNMALwKJEp5BtBz0oMb2QWblEpwWVw63uKzDJZl2/Tw3d/flE
ZYETzY+LJ8USYTVJxlkt89ZuLs6qmu49Kn3N0Slp42I2bDiPMbW9BN0+hDjU6fMJ69LZ5eD4sT8Y
/O24uIxp0SfmIfCa+3E+sm+U6dpUmr2yuxUUgkVnTjc5lh7odfRFeSgOKWitEYv4ugyN64A9BIbk
vRLwzXDMuvh/xFYoUnz84t1i57iwes4hsnFgqeKYjHgL7X5lDMzKrMJRlbjJUi/kfY88nhJhf+FU
9E2q82bwn/B4QoiT4rUjH2XKwDd5qULVMrQPgGDWMMWYcCniaV4ttiYxk141UxVpTes++0qtLNCO
SuyrnukdqWzhTO3BRGaaTzuD5jFzV09JF7lrvdRni4PnZBcE0FDrJc8hiUmX7ObgnRAn6AZp/8Ke
2NqyLtKYfNSpFEtTlwUNfJTcnp/TqIyo0tJIFBvNNz9cMe6oN0EQaAO5oWeJLxt+jksjUQG9pZxg
QPLFj1DL8J66UHgqu22fGbeT6NA3NcONyq1V6yVi61ZuyuwLt20ArOdnOEWtAnKKig96NiRLxYJW
MqKvQoqZW3e6sDRFbjhbdpDkgEaxDywGEn1ApHCX3ZDFsJTZA9WI8RxU0LCopqcq74sN1smKmu1c
QZ7vVJo8uD3ifq+ZO5R4dfDaDXKJSeoD9i4740isq4HeTp4/CiffezohwswnK7/h7HwCJ6iZoRvw
IavAXaUcD9oIJSS7T6ScW9c4kHAHj4MAItjwkVhOerXSIdotmhCHq8kwAJXmUUivW3bUnVXLtTfs
5iF3Eh2IN0uXyqQQYE4vhNBejNFUrvRWQIim3amVI4P08IFW6SXISsreQ0AcBAWqpuRMXcLHCDoi
CmkpMcoNg78vS3kdR+TTUsskjAsnFyoNhes7ILuqyqZncDRqY/SEo8j+vdD7YuejIsr1Ce6MLPcU
mTKedUyiGaIiNEXVS00fa2FMbrZhTO80dHXCb87QDEEkotNGzzkcyR9N+ubIL86oUqFCg3zN3HNe
FOsqxv0fyFYCs2DSBkSKzCf1WbAdS4eCmMxxGHhlqtFem8VGicHdpnofIthduHNDgniiW5F9NG2m
6FaTThQQ5YcWEDL4sMZmOW3syqXrCp4KSpK1bIcJTwVv0pKYq34dCrYqLrMYM5S9Lb27nsqoaEGE
hHeidWoasfLGROwlumDdZgh6qMo+JGV2w74ENSxXgWypYbRn1sXm07cWEXUyFjAOsDWgk22NUxig
j1YDY3mhWA9bVN1Za22GyefJdO3L1DDWpPJSbsN2v9RMSri6cTel+iay0mKXCgHNqlOLpiBznT7t
uPCbI1G7aP3ChzZkZzF575lZs35olgK/34niy4M1o/wNfDmLqclfqZC+5N2sIDXBXRMRmOIF2CDg
bhM04OHsd+sGGvZsx3E41YsxocNFf8LpeT99tgNI7UnhBlOA74f+oDFbraZYo1QVhRdJBFPZxKG8
tNk9sF3rMxjstXFd9uZbKnkDnXQkA2cKy0thJfZOnzCEWQUOcqNWzdFxRXmJRe5ai3DOWjn9qizy
6NAS4NCWEM/TkUFnZMSxRprKWLvvKKX3qy7unG3ru4DpvPCZ+Kv7qnPaW3+iXdE45oXp5d1t08Yx
rxcKXhSMe3aC3QOdvWPbaA2VLiu8iZDomsnYcS17uG+TQyehAhhZmuYWd/LwRIRtsU5qSiSE8D56
c3Rab7dyr4AG8NBCg8XmeIytqL5QY02xsZsNFhMghYNuRU/G1EZvVaSfu2RHPWTj9OYOdJTWSrEb
s9E33PlWNxe9mmvXGcAlJiFM1KIrqrXQGrXKPECuxHaJA7aE4nqinWDbdHoNJ3jx4o7FFtiGa77Y
85xh65q6t6cvRUsqIsSW1ml0ylH/noJxfMy7ieSDsnH2Yxa51kETR2cOS/z8lyH97/VnhB12XKSu
VuOfhSa0sn5kQR5MPj0TVyogdbZGJVNvJ9ps343eqXHCAD3wUso6KNIp2BjkcnoFvc0ozNeBStOt
0/XvHdWEnTYJ/8zQwIpUEhtxUoIjnv9XbGraFsTlTUkY8bEa0viYKQrUSEQT3sQrz6l2njHh42jl
VhrERqk8P3glEVWjBXdLk7AaTZ0IQ7vU5BUDoLoybdNd+mFobohhjQHEp9VaWmN3nmRudx4B3wTk
5rG27+cgwUDMK47PW8MKo9jyKNmbFvX+XhpE3pa15Qtqj7CBvST3jgXcFkx47PU/I5QzHwJext/b
kNZYnHsjKOcJv8kytpv5RxKU2RZ9dKyh4Yp8pPAls2iVSzipf170yZTj8VMjI2w7PncJAlFjMO6K
Rtt9JoFWGanbsdnhs7YjtplucNYrC/T7/CspJ+BpcZPhqhvBTxtQkcjRuI+DoFmVQvePRm/NE1IC
eNc2iQOwQ3zVJKPujGRGLMyBxWLO8eTWiFPADdgqmDzU7JXNDB1/Z2KK9oOlTVc6XMhdKDWUQhQ3
fcNhg1ohyB2hIdLfibLbUbn+bXpdzhNabRKXhVWqfZgUpjWbWHqrfTD8oRTsITcGweUIQBgLP+PS
fDOIj3WNOHIO2PThma3SKpJ7HZAqHA2E4g0Lr4NoUoQqWu2XlzIe7xuZeYfmz2c3nb0p80Md4+jb
Fa688a14OJMhCXTW/OQiW4lOo4q082So7pFGj5dRWodnthPTnRBj+NLTYVmEBbodRID5rgvr6phB
scNpwOeOHcjYFFtJzzIVULQAq0Hpj4VHFGz+fPeho4C0N9AhURmOGNZ02qZ+d/bnKUJ18tafsZGG
6ReLCLHAxs8RAoH0f0sTc3wYYUfoxYD/1kUPU+MXOft8ECtVIQ6SRrrjbe5QeQ7Rnj4UxSRrAusi
W6yRefamRQ2jvB7I2//5VebHiFbmq8YLQVKZP4NPzLzZ9XX5ZgfCWqfEMy0NvqWLheDEXJuRRlqV
ywkD5C6ofOegjFeaGMPZKIr0mILHErmqLwLTvPm8R0BuZtc1lQdSK/LTpOvqNrYQsAWF8djZebNK
dLaRIRJA2Rx5InLMmba3j+6irpJrEiS4XzIi8BwR4cLUM3U7NMT8SUiziNY9SlENuKkgNZcWrugL
whYoikBedUR5qKCdXqQtqw/HLa8wqVyzULcuc8tu7kq2oEFarCajot+s6NDBUa1OytGTE+FQ4IvG
DdJkwJ/DWN5YpJmWWvESuu74vdQtnVZLT9qF3a7D2qfQnwzxUYmSAoysoyvbLc/NznXXhu7lV9Q/
8QYQS7vy6/lquBO+SN0H581ud4k4qj/DR6rheSCnGI9ycF31zlXVkdVV1P01ZEBrz5YdcVbcFw/p
8OEF01rCKhnwXtz4nqtuLOmwYVHRE/ArfRlpbIH9pjx3DOz3UsJ8ks0J0qt2kTFmzqFT9PQjE+iN
NLKTV3gIaiFqnMMK1S99jNMs/CexAJvVeRuih84pd7AjMUq7AND+2mci2A8VZqXCwqvY+WQ3Wfi5
2Y/CwdNtf3zCUcLSNqi2uQMLrqvstTlW6WufQLUFeWWcCSMjUWYoH7D6AYCMYAz6Cnl+REn2BsQH
EQBaGr3RO9iOQ3ComsK6K1HXLhtoW5d93F7N6tR13PUFlCfs+naek6iZwq/5fC16Mw5P3jjpp17T
B9o1xAQC6+eh6aR7Ha40vEcg2Z34nFoV8ZKVCk8qSMhtdCAOViOJhImQ7D56+5hL1tD479NDQ7Hl
IEbENMGtTpkMJLJVLaeyL/e2sqttVkC8VZnMGShRl4GU3tIrVLspdpy18glmwkB21hpsbqLAYJjH
PBg5EaToDqJiag4EwVIQ6AH9BVl3MaBsBKGKVCaMMorz0iWXlUEd8aJ2LjD2KBEv4WafxQRy7xJi
QBAW5UA09FPHeLFtml6H5zldCD3veQ3RbYY0S9domHmZekgA/TCBUHHtZVkRxFuTSLweTPxbFm6z
SKsu7RikvIMEFwQxpIam3QXo2sEqXlfgJeCt9KseiMYJDZe7i5lHyZgjtAStOumXIX4PZtQQmmh/
cqCUAgxP4lVKC0smFWE4ZkpNBOIqJZyAJNvC3pkkkOZDxaI2ddgKdd5d66Rrx/Pm2cl70ap0mlFa
FMvaej2V6roSrr81LVct3MLc2llt75pEf8xMec86ImXpWjjLyUEg6JqQegWvBs4UALJdvEt5GLPI
N87CgUSXEbU+zTQHQad+ZGzL2ZchL8q08DllhlI1uijHYFnf1enW4qFcR21jbPMkRx8TPtIHCxcM
6niUMFxCnr5pU+0pnMe/sRaXHYM4hdXyYoyts2Ckoa8H+rQSnX4vqFYtUafP2i87hrR4Qnk83HM6
dAVR6+QkX4ywO0lXkpd2NkJbsA7saujASD50gPgxm2OoFCEYxNUjN3gOVn4g433CkJvhvLFT7SPX
4BYaqgQC0ifNOgcDMDQoQUWYkFvS+YehCx8LFuqIoyEaYGa4G4oc7vxEYGA8fQxGahNXyWGZnTbw
LLwVot0z3cRKNiM+iA8L9qHe4ymcNrnds22n7bTU5UALr7TnisxSelF1dMl9HkyMjY5eXpdCnLHg
zXlrqreKcr2dKKpqKJEKS8NKzY8pFTgkW6f2fjIc5K3ld5l7F43Rv3k9JtK6tp5cNm6xo47c0Wbr
yXhnDAL5tz3eA8IiMjTuL7SsK/dhQ3hlN3crm9SgXosiuKIQ3CjSNqIO9wHY8oDdfn1nNLmzhtuc
E//KsssyipPjOMG2UzpxqrRH4MaghRU0KGoRU+Us0hUbeqIl5g9tyuF+EBqb5MSQXIIqJ3aOEHIy
NyspdlNW4JjJo61ImrcGRNbS969Ta2hOQyiLFW2ck8wzEiB6GkaadexiaN3ddJGmSPwrYzwUtF23
blzfj6Z5+DyReIIzQzzD4oqFi37mZUa6koqQR9JAGSYWYYK5n5IsOeB1d2XHXGXNqSBRoglIy+4K
M36ywp59IKbo3gAGsRAduHNcpIQojvpNJMbHmod41cy+FTtCyOhQEENiGD+WLWujOUZFxRK1f3A1
5nr/aEUIXrLXSFEF7GKIW/aEUdnS97HW3ZMgdm+NzJfhmQMAGxB4AZdrJKeNkXiefb/TCaAuPGu2
pxDQt54dmzJ6rW0oY6OxkT12Dam59y0ZZbuCQQ3xPK2QEsFG0AZX0dS+yIqiFml+yQqX8GOmbExi
qXFpjfqdpSFDZSNFxSdPnhA7WmviAVXV7jNWB4sypyCUm9SuPBBujlIIoB2K6vAcgbZFFG+juTu8
07zqtcZJ4o/qmcR5iCn15/VzlIEyOyw3rsB5VvNd46KkIGWD/6Lv8vmS5VV5RQ8FjseUkizB+biB
vs8ydM0qHQ/UYr1rn9pRY4XvhWQP4Xb+bQErh+hy9iAy1xH7EfT67Y//+Nd//cfr8J/+e36Z443J
s/pf/8XvX/NirADsNT/99l+3eco/n3/nv3/mr3/jX2fha0X600fzy5/avufnz+l7/fMPzWfz35/M
0f99dqvn5vkvv1lnDbFKV+17NV6/123SfJ4F32P+yf/XP/zj/fNTkB68//Pba95mzfxpfphn3/79
R/u3f34zXP3zQv15nebP//cfzl/gn98un+Owbp7/77/y/lw3//xmq38Qm2cYjmkqHTS2sr790b/P
f2Lp/4B0YOmOrQsL8bRjfPsjg3Qe/PObsP7huK5B2JouTdcCCf/tjzpv5z8yxT/4eWYtVzGnW7or
v/2fr/6XW/g/t/SPrE0v8zBr6n9+c7/9Ufx5o+dvppmGtKVjOPNJFa/P18Ar+SHjf/XwnsdGywvm
UmPtueif6BIWVHXr8TtMgrH6bmfh8ofL8u9j/3gs54tj8V1+PJaZeMhxUo6lhrC/MMfiI4OhumyN
6cohOSs27U2aVO7p10ebP/Xvvpn869HYo/VtbBCMQQAhfFmx9vQTvtarX3+6MX/M3328+OvHh0Hv
N9jJMb6WxXtcJ8cImgbgtlXn6xs7Fmo9ef4qZNW3IpSD1FOG2C6vr6wmuixglyx+fR5ffUvzr6cR
2I2u5aAEURHWJVOnQ6mxRSdWF8iHf30Ig8fwb7/q/P9/eEZqotvyuKDuileD2YpAwiVJYP2C8gD5
gH2eZVvFgL8ZKoJC80Lk53GPKCQ2Yb2tf30O9henwIv44yl4o8voZ2IzNvTsA5QhYHAXg7ffXVIl
Pbhq9P8c4/4yxP34jH5xW+X8nvzwXcdpVIYZc6BZXZBVyX0WlU+//g7zK/U3T4ycX4sfPhrWtBEO
JcbhCX10UujbOHobiveiqve/PoAxX42/O8J89X44AltIKoqq4uSLEo9Rue11Sqv0NuCqYb6CbQoi
ISVCkyrTb56/L4/58wDSdHbsCyoDHYyFqdxhM9ri2oN+fD/RlkpbRHggWyg6bn79Lb94FORPo0jm
FBbg4RrwHaX9jOIqDbElee/rwkJXQVrErw/zxYslfxo+DJCUhYt0c40kmoIka3lSYpzkIRkS5zff
5IuxV/40hFjViFYYTcQaGcVhMOIV7JXYS1msqpNGWp9bA4xku/nrL/TV4/fTSNFNJNMZXY72hnYU
WqdNY1r7ngVfDRzv14f4YoCXPw0UiYyF34Yt4bx6ttOpCOEnXJXZpskJQbeQqaDJ+fWRjK8O9dOA
4IMc08hkGdZVOxAvesNR/AFVJsa6wdev4b3D0kDPUW4o8l7yHx2xrbr30JPyoxqFEcLS/j/fAfHT
oDFEuV3bPicTmtqdrX8odXI6gY7i3syfYhBQhKFK9Zt57YunRvw0jMhssJq6Toa1SeaPZzHi5i+w
FBfkjK493vWJRDgSPH9znb94asRPQwr1PUfHDTysR+3B1bV9U3XLakJBrnVshhGMzPvPiEbAQW+S
tWVSGafwlCR7rrJpJL+5wl+882I+ux8GNkF1w4lLnl1aR6yD83Wmvmt0B2goL4Yp/82XNb+6tD8N
LRGWEtS1GWNZSqmPpFYWazuVofywxuKZgiwN6sdO33D0+emev3+G34kIkEPuFijvmYFbsfwsMfOE
5YBz55+hs3veCtBogTo4LtxsXGVDc61RpqXwc/zNnZpHjb8Z/MVPA1ZCwmFZ+SXPhandglNb2PUW
WJXVYVqOgxOb0HNWvXQeqPap00C6wvxK/vrg5lc3aD6pH26Q70C2duahrJq6O16+9STgBjoozaW7
Ng1vY4z3dj93ZhGUv/T1AaXLdrAe1UAlBTOHOtkj4cYGWn/wIx0W58qIdob7LtVL1NsL1m61/fjr
kzW+GNrFTyMhHClgRk705zPNgNB4L1yrmW0/P9Xz88v7kzNWNcpZjOP9EAINaK404+Y3J/DFPC1+
GicDk5ArVM88zvVZAmpvsLHuU7tjmArEE9SGmWGwtrVs/ZsDfrGCEz+Nlkk5BRUGEQ4Y6Xd6ZBCK
aa/mOA7fey8awkZgbWWb2stgq/Vvvz7oFy/T50v2wyPB5jcrNYKGaXMb57UHzRm+zEJUZ0Fq8IpA
P+D7OXHzm0fwqxnB/GlcZO1pFqHBGBGhGR3zaxk2qxABelF6j7Uxoix9zsOtGsPZ3kFa4J/fuWjt
k06REhguHhrLXf5+NpxfvL95IT/flR8ugK03VeSAVCXaUnfXft8S4kER8PLXl/fL7/vTmAjZLiyz
iY+3NAO64UuO58Sq7HP0EgiDW5GeCRxS/RbilohuegtvMG/ZBBkuf2NmGqt+9+sz+ep7/jRqWmNU
eonuDf+bszPZjRtptvAL/QQ4D1tVsUql0ZJt2e4N4ak5zzOf/n703cjZShIQetUCzKwcIjIy4sQ5
vhmZpObdU2+YO3ed7NPr318toa7aUW3H0+QD0oLAIoHPBXLFm+3fra3O6a0NEpwWpLVKodaEK5x9
bu0BGhij/Mcc71en3XFiRxVmhuDP3T1Cc2urO/YoCV50wQEh1VFA98MxBavmgFIw/zGG5NaN1M8V
YmZ55v6odKPduTslN7guOBvdzvs5UOPZr8P+FFnuA+LLdJ6hTeBke2GCzNYF/5LY5H3d1pp8i3d8
TnObDURjbL4qPINdEum4192QRHLVaOtveHUmEJYvnA4YpA+A/kM25jd5l6B6Yl8ArZ36Of66czok
TvqP3b0ahy40NCJnxjGd8qFB0ljvXvLyJiHZRyyJq7aW/vu7ZyXEWZ1qg+IH3fbnVTMQlSeaS8MT
FMTpv3ls7ThJ2doJPkOnnAfZF3NqXehU+XSbfwmRI3Sz5hcB2/bKSQ7cn2v31cLRCmdlQIV41tjJ
Dw1imNUPNV+9tN4xXMn9/Scl82qAtiXvPtgMMKqQ5CVoJ5HnNNv2vP37JU7nj7t49flIda0mmRac
Tl5+W5LlGjDPjquU/XLB8Ae1NWxznnkgxfPPrFq+lZkDA0H7a/uXy1ZeMPXAyUiK68bkG2P2y57D
B8+tL006rq2ROx5ZNgPB0u3YmCc60bF0RX9C8vEGbRiwoJH5eXsKEk+iCtatpXDrUhciahhWpsQT
aLRboqTYUK5rIkLCsHTv+S1ZLXX1zq/3eTESDcUsAobUvtFMnC836Eo+4Nbql/fNRrDqNJjgMfUQ
uLVNymMEIxM3i+HC2oRZtDwJ8mQ47foQybWirhN9NSGqZCktKPnsO0Fz7RQQbOTx6oUtC+z2+hje
zSVITERdT8frkcLBdC1E4Hy6h/5Npk67yiCnPm0vmmxfhEt/0OaKogsfJzX9rAbqp8aLD0nQXGDl
ftweQnKKVeHmh5+5V7J4nKGyR/m7AjwYdMlDNno7hijxs6pg501p1XM69ms/CJDuYdJOCQNZpvnk
4G3htv+0PQ/ZUgkGn5sTINqEeTRa/gD77QN6YMD07ee67nfiTNmhEgy+pX+yKrthRu2tvp5r96Cv
TZhlf117zTeCmCf4S4/vmY3jCbYfQJLfAn3AWmy35wKkK340Dj144KskGd6VhXU8weqTsAlsizSR
H8NylEXwd67KiaQOtTz2t+fx9pIBjPjbOkIlBVGmsfvrs4Nm0psk1u80O/4HxAqtSh0qYFm6sz1v
+0vHE2w+AkgFmVY7+5npfY560ODwCpw0b3yylPQ0Iu2ld4Nva/OO/3/7xDmeYPmeh5woUiucuKB/
MlIAVvZUnzR6Cl3067bX723rdChs/eVdJtNzJtvjQeGiQ0WhE7RswmbtZw/XD/038Hc8wfzNEVBu
ACmSr0Y0QwRL8TlUk/vtHy/bfMH0x8xeRnpccY3Zx37+OiH3Ak/Scc2FJxMkJdV5exzZIgmmX0SW
qi0lGzFRvruqkyy6d5O55RGvGTt7LZuKaPod+MOSSMV3u5MD5MUF788TOmgrmkGzQwZn4/ZcJIfK
FQy/Sw26Mbks/yRz1aqCiyN/0VbZdlJ920NI7MQVzL6k8bGrVjIZUFF0bUHb+ZIDAyCvRDBflD9s
EBvvG0mwfruF0MQDHOPzXgiNf/RyuLaguOfxzdrBzX8V2d6Ow3z7mqGE/LehhJMeOpAsIGuTmc9J
aV0XGUJzZroAKqV/7mpBlWl7UpIaII+Ev4fSzbFQDdoTVleC5kgLvv7oAtyEFqmfjqMCXX4YZdNj
EbtKdUAZz4L90LOftAjSge3fILFaV3ALfdnYINwTGoLL9GNjds8DIcjOpsm+LXiEXg2AgUOF6WdR
+7uEnhe9VqTdtn+47HgLLgEafK8P6bvxQ70qoEmAujS0bvoxPIy7mRKJra4QgtcRGX2+1ABUxlD7
2K8G1Ve78ccMayi0lvTXVQB0451TJ5uO4BYGaEMCa2CoutZvViPi5WiUqM5Q7NlesD9v+TcctCM4
BHDsk2ZGBbeME340jPwXVMIX4NSfTYW0um0e0fW+GYf2TtFGvypBM8IiB3XqD3BSd7qKgK6m3RlJ
eJ2k7S1Q1evt3yU5JY7gREK7H1zPJZw3ItTbPe1DVtRftz8tWVRH8Br09Y4A9llUC86K2PVOgd36
yMn8hFTs5/YQkhvDEbyFkelwrtLb5o8of86DXYFXaoG17b2bZVMQXMQ0g2hyQkKRwtZ+uoN7t7gx
2DDjbA729+0pSLy4s27Mq3dHBozazRyCN0ibTAh78/lsrKw4ydS095XbdqibjN5h0sd/tKy2do6j
bOEE5xAhgYVUEs5Br+PRb8bGOBgkOMD1wSWyPTHZEIKLgHAhU9qSQF4Z8hczg2daX05LuZfqlH1e
8A6TEhblbLP1Rjr9brQR/HX5DYzGHrJHchE5gkuI6Mf1GkvlIkqe17i9XLJzU52pp91ATrnj/yVQ
A8cWvALaTsVS2XTZq0lmQNWAsGqjXcOdfJUGKLdAKjwp+YNu2TbFO2R/trdGYvS2YPRJSb9ONelr
TWHFIerXkLY+b39asi22YPR258alCkuTrxX619icPrbR8GnIvR13JbEWWzD4xKQfrI1ZL2oF9ARl
35UccSXsnajH1rprs16uq7y8bE9Gtk7rJF/ZpqO29DPC/uaDJnxOJzoSS2/HOcrWSTB7ELH1nDsc
X12lC83rbxyAaqox72QDJKfXFuw7QI9TXYB58BzIDlXnfhyXZ6iWj7pKL6933l4eiXe0BQt3otod
kJScgYUh7Zx/gYPno2teoFDd8VKy3RZsfIZ5V/WWgPCoR1rKfiGubfIvK+whRRxMR4dhr9orNUTB
3CEFhxrRZC65UX3yDAi+ouiT1g1IBoMYXhkJKzbKyGiKXTTny/YCSg6BJVq/PVAmLTSuF3M5eUVy
qizkMhLvtP15ySGwBDNXGvietNjiPQXNxmTD/Bu7N2wQb6yzFxQ7PkxiJNY6+isjmSLAFHRR8KQy
JroiwRJ7nfm+YyxCOR16tOmzRdytcaE10AbwiGE2uh/GuFa/ZSGU0k2bKjvHWbZcgrW3TVarzcJg
BsqQ1aDAr4OcHaiDPHWORmzt7Mq6+m8EgpZg+UtiQkNrQHhgzfkvByrCYzJRlM+sDqUiuCY/w8dH
5yQ8pTsbJDFTS/AFTee0NKElCy2oFeTB2Txd+n5tzdZq42KNyV5JXnaaBXcAdr7tKGMs/hjRL+CY
ZzgKrpu223EGsmkIzqCEY2T0YNRBNcL4jmjii5IoP6JRoycOgYpti5GdZcELAMuY28Fa98atb1W3
f0qNvXhFsu0iCtNNDDvpaowxgH7TgQQmcSF7tsZDZqiIOTxVy87NIjnGIiaTPJNSo91D4AIm07WT
s9oUt1Nyv6YDdvPyks0wBaOPKtgzlRZYSdLSeawXL8i6PkShdUYz5337ba5Dv/IrXd/DMTPHi1/n
6YvqhTdJSitspR7qlUZre79layWYPFtBkURjGmWH8oVTa/cRpkIjew+9/jxHsD5o/vZQEusQwZdo
Kk9eA8+Wj0py9QAn3HBpY/M6RvV+ZzKyPRHs3M4G8tgDdr4oHew3KJ1A34cQVRjC2DRdb09DdowF
I0/VZrbTsqERc0JcG7l0ruUVg7UWA3oLDankYXsgWXpGRF5CdpbNyYg7zuGxoMndpORD5Yf879mB
OlI91Tm9LLDH7aOo1km84ZpNwfxXypzenQu4aBTIHwj255cFDdCJ3rZOOxThtzXXReFfI5+HpM1O
7VdyCEWoZaZqJprqpe4Da0mKb3l0QWiT/peWTIRy2l5NydkQEZYQm5kpike6n5IrpEeSqp36NEfe
Uc130UrrKr2xeiKuMo48uB8smvbixj21UXaaUMAMwke4b69oEXiYremUEk25CCdsz0oCGHJEEKWJ
PA2VzXXIFHUaC/Idru2JBlEzGEGiZfTPrnghFcy7RfdccsjJkM/8PYEnQKuwdAuV82XnopVtpOBN
HL3pa0R3TYgWIbwpAXGDvEvPfYZGqJ5DpkdP9rwzdclNJUIjgR+jq+f9kbWjN46uau/KSxb7vL2w
Eis3BFcCmVtthVmIBjP+ic1b7IOJppPVIcaq2xAg2HZ/GE3j8/ZwsuhbhC9GBlrPJGEt7iyYpnna
6eO92dxnEUq/831ZfIuVz+Eeik+2dEIgsZh0oo9qhA61g4hFNnypwm5n3SROXgQlLmZFrlylUW42
UbhD4nBGwaMZaeAMwx1QrOTXixjEgOo+6kHweIda8StBcw35nw/v2wYRbwjlfZEtekuLn56dO1O5
TECAzUKl7S69BmL1sQ66a8tqLk3T/d4eU3LSRERhmim8UdZz3BnEpurPev6quSkCPPd9hI5fVOxE
E7LrRBfCCUq6NoK5veW3QJgHtPWy6URjOEB+ZMcfWsZL3FMKgkzRdw6DBIzn6II/KEd0JvKKIe1I
vzEdD3k92s9N1EzQn7S+MvJEk8/YPSTty9qjlufqjieSrep6eF7FTrY+wUXTKBakajZt8cohL8av
w9KdXTVEYR0S7WLIdkpqkqtFF3zFPLs2oh+h7VvN9eQFH3TanAM42uLa2bm8JFb1H2zhCKFe0DOb
Rq1vJ5q2YJ343o79zuclbltEExqV5cxDGaAtE9i3aVp/gcjmtqhtINPGXZlqexlFmeUK0cVs5N5A
g7DpF3SnwhcAXbTRf982I00SuogQQgUyuhocExDrkR1XvihoiwTGExRYHwrrpWndIzXttEC5XlVu
6WDeOeOSgyYiCpdxtNCG4sozIM9IjR5mcV40yAXA8nNVwBvs6j+2Zyg5BNq6e6+OtJYsUWovBbyp
xLgHqk+HsAbEDjXT+5J9muAgbDvrJ/rbbcQa8pc+LW/KZQ/zKzGR/8AHTaU2UWqxfTOrB3gS6HJR
dERzJtV6Gq0s34kJZEskWL0xtITDOjNAQht1dKe81Prw2S3t+p0DCKaeBlo8ooRo+649PVamh4Yj
ZCv6snOYZMu0nu3XWxz0saorruX3UD4fXTeBoMdR2n+rCnVhHfq1HTyDJK3454p4NY6JRLVaJYwD
+z3E6VCKVB9bin7FAHk0CLZkgAjEMv3tgyublWD2naH1yRQiXWUq3WmMYKCspmcVKE1j8MrYHkMW
QIkYQ7h0bWRuysEPs3/pCjCj7DbWrPMM4nDuUJ7VPoLuraB42R5P4spEnCFqyAU0MTnKE96Pqraf
4Bv8tPNlyStCFew8V8JYq1Nv8OEpu9Zn/Tgpv2g+S92PazcAxFIAZ6yzWyoHCjML2n9BBPNmiK54
YqC6CVhgKgtYWsJj6PQXK7+3w+bSdfdxpH32+Fce7RmZ1pwQ5/vkQbdYWa1flDfkk+pA+7VC5K1Y
+Uelkw6wgwviMMmWW1BIfuTthVnrVN54KP0NatT/V6VzazbdCjh1HuOgOgyq5f9vSZlMoQM4D/ru
OVzaCb1HLwjgmKsXCxloT1cSGCL18bbuQ9RzUK1JINFvlB6CctJuzcG10N5piNjz973BbRFiYlf9
PJvGCBsUKoZ0PhXddWQnJ/2+g7apuoFQ3S9T5UI0vXOQJcYiohghzEmrJSKHWIcF+tXuMbOGm6n4
kuymqyU3lohjVIa4gN2WRL+KroIJ+XFqac/j2q+PziCvfjRdt0+yxBurwjMjaCylpDXa9M2V0W2J
gg8jZSReoLpx2h5BavWCa6njEFUbm4hCRV3boY8QegOvPRPZJq4NU96pxoUacNJvj/f2jGBp+Ns/
c0IB41DW9yFvvQMH/B0qh8tglv9uf/7tvUdx5+/Pz2FFy70LwYid27Bl1eEDjFLkRt3ylE3WDlZS
NgfBvYSOOQ2OyxyGfH7odXJkPZS/sbuz6W87RlvELppqWqMCBQNrZNG/2sXLfWPtVSNl67NO6dW1
VZtGnabuYvmqlX6I9OlTOS0fqzwBFE3L5o4Byiaw/v3VIAlPS81tZgbpw4vtVde2Ye14k7ctD2K0
vz/t5LDxxy2/P3NAdGVnB6VkBEHhkrh3IFsF5rBjF7I9FuIIdIAXJ+mZAyzoH4a+OzjNcKv36U6Y
Ivu8YNiRkgb2Ap7bDxKYjlreWlczikWh2uT+tiXINkGw66637DyMB8tXxvIuWBQ/deLn7U9LfryI
S3R6VU/HgR/vzpX5BBg1O+lzPN8MkAJ+fc8QjoikryrK5qtEjD9EygcTRu5MvVb6YecUSVhKHFU4
obSZVtDHU0hBdsQ5poXxzS0068rUaP1NLRibtRlFQUjY6g9Wbbs3WYXmj+rp9WH0CuUWtXDaY3N7
5/UrOdSu4E+cOETsNoYvMSkel/R7r0XXq9PN1Ze+7g+g5HZ8r2yc1Sm8sssuRJcuMhmnvYEQG/Rq
kFgfdOqhZf6sN/nT9ta9HZnY7npqXo0ShlHfJevRnk3kJmFIpxaafOsL+4dhBw9QZIU7bkZ2DIVN
DMbWjTKHE95MGV3kavYpDI3zUHeftici+77ga1wN2rMpJfWi1O69laU38HgePSxp+/OS1I7tCi5G
oygddzAc+qGJcuKCNthBGawnpMTulsC6IAr3FcWxX4uqPah64Tem2R3axLzVs2LnIpPcBiI6sgm0
NjVSHnuoS/+ol88TsFQw09CAOcgnb09z3Y3/BqrQIvx9HLTWcSYIN21i3769ikLvN+KBewUxyQRE
QGQ0WDO4Jh1+NCf41iOu48BIv14EzeLtHGfZEKsxvTrOQ60nFQz/FjzSOjLrCCPE7ZGbB0rT0/YK
SdKKtghyDNMpQxaUWdhRCwdxeJuO91UNZ2FvHQBHE4OZSDIbVorK7M7zVWKkIujRQss6tAOHGKOy
AOxNp8nkURncWdk5iffuUNnSCZ6AlVMHM2QQhAFflEW92IFyvejZQ63uHQCJSxORj+bi2DraxYQa
Xmghg2Nd0sRFh614cDEno6juUaV5J+MTxM1/nwUlJvHFgxvXllYXr0FSTp+D5kwv9u981v5ZnPEh
45ZNVRiaNdu7NbMy2inwSZyRIziLdNEnYFIJaRMLXfrCu7bi6NNYeO/8vBCPwOADVy8ASx+6T7Sw
9bM617dZ7ez5uvU7b3gBEQlJzqrrczSx/HBIW1gJP8eEzOiYreoQn/tgetAa84fD/zrBYeqDr9uW
JTmAIjIyju1BNWJ8TwU1VhbH/xolAqOMSmG72rmF3k4E0YL195nA+ZCBU6h3jOVzkvTERPoxgzOj
gLAjgNcRTdLTFDxvT0gSuNgiNBKFNXX01jtJo8XpmA8G4q/ZpxYdlTSIHhoFIe5S7U+I3j0XWXKv
zQoipuH0vbRy5H/yaSeSkE16XfBXThF6d1TWZgzBVF7K/JHHolYGl6j7Mi3fDOVF64q9x7zk+rAF
H6KCSIjdhUuyz5fyetEsdB0ztP6211PiPux11FfzGEpnUvSKr89xd6dl2jdLU39PYXTuaRr6qVV1
elQh990JO2VzEdwH5OtJ0iaj7feOFvpDkz51mb7XTSHJ3tsiknLkIU9H6/LHhC/tbENsu+jw5Rvx
TZcitWGPZQy7egPPu6k9AhxF82TRr6zQTXeQdhIfZQtOJFIt+Jd65qdb4THgZQlZv/0Ym+9MTtu2
EEuoI7IxeT7Ard6X50k3D6ntojCR7jhBibsQoZTW7CJniJQjp4HkEVKcA3m9uKMjoG7KfMd0ZIMI
/qKcdCSZlogSwRId1odlNOXPZeye0zm73j7Vkn0Q0ZTUPusyQFTGt8Pw80RL8sFNii/NjMbI9gCS
pNEfzs7XdqNN9PIRf9v+6D4gRtpRZq0hx4Rz6qCgXkvQono/pvDL9nCyJRN8QFurJQFqz5JRtyuy
4jDooW9TAOmXPb8qWzLBEUym4qhNhF/tA6K7prnrzZAK0YSyoBvwUuqqK1dHA7TrshIR2vTaUYxL
WqfOs2cOxhO0zeFVtPJTbM9Y4ilEuOU4hU3rVWSYbJu2FxMzJf0f7HxcwkplW/rfXs9SUJmm54WH
jTHdN/OIaJdCsKme4Ud84kkCDZL7FEAuyw+YbfcSA5q90kr70IC84VV3Pw7qb1h5SSmol0rPPxRF
cO4a5eKWqMkheBNfccKdKyvrqmOXmB9QjdorgMo2SvQxJWXIyFQs0HbVcFxm1NHMrg0OXIHqcXvx
JZeCJXgZpSl0J1aI+BVIyRrbPMCDFOco1KkvLvRcCgKZ2wNJblERztmU2dChMWP5RowqdzV3N+tl
vq74Qi7IsufneFSfE1bX3x5QsngirBOBuYWWFAbsS/UucufHOlBvkKnY+bzkUSECOoN+MEeSF7af
peGZkA85p/yutVcZJO+rOe/xeUqMQwR1VqU2IZGJm9aS2ToF0Oc+Umq1frxvjda1exUSBJDTTwjV
2X5aBj9NpMQRKrnJxz18l+yxJ2I4Kx2pqTgkkAeYDgDQ+UGs1CGWE96qEyunxX4WQkuK3JOP1OJP
rU+ftycmOdb/odVM0pxsAxOrhwraU/BKTYtUkd48Q6OtX9XDlIMjjt4XC5iCj9F1dM5Q8GU0QDOH
IjH7Y93UzXU5B3uYdNlpFlxBXZk1S5naYLDQhQwTxIdI3OXmeXu9ZNYpuIFsjJXRyDAWgrUf2WDR
khCfVq+HlPtPU4MSGsGTg9MP/Y75SOYjYjiRkiNtVgCCsU3lU9I1T1msTwghIte3PSOJ4YgATmeq
nNA0OAEWPFsoEaY9DLjLt+2PSy5pEbmZ5qED/TwfT4yofrSTzLkgNx+dIyjcj45l7iUVZJNYx39l
nwkNvF6WYj+LMf5cC4duZrwLFkdR4u9Pm9kSpAV89L4XmqjmpeFvy1M+bi+PbHPX6bz+2SgkLvZE
jsdCBmkadF8DWhHMxU7oKvu88LTIJi9UAhjW/WbokAOrEE5QajQ1A33n7MgGEOw5Uqz+/++q3svh
iXWe3V4/50bwtL08stMj2LLrTXZcFNSw0z54IPGtQA0A2GjiLtweQHZsBGuuQ6MarAzeNatbLl4c
TVfabtFRcu+JcMpJr0Pbpezut2ZhobzpdDd2s7zAeH6X0srQI/L9zsBbRFdGdaobZNIovajOWqnV
HFS3TiacrGvg2uoPFpIKsT6/b9VEZKWKhFDRO5TbDBSe73gUBwcrLfYIYSQeVoRTag6tBjGQRx85
xgOZx14l5HamD7X2m8MGYYN2MPTo1/YBkJwwEUgZQboJ7TIrR4brgmAmLSHeNQfidxIjYLI9huSK
1QUjn6egDvTWM30g2zzwF4hBVGjGQs+6xA78w4re3Gst/fvbw8nWTzD6Ku5DRDgZDolDZKmVWUPn
0kWBNaxRvConNbw0cT5/6HvOSG+H/V7OS+IMRDDlpDQNfZWK6Q/j/LGJaKIc4iNPwn+35yWLkUQ0
ZRNqMLFrQMe94SMiMfGQH9x6PkUE4UR8qAufS6W7mW30jIL3JcR1wT+oujkoPINMHNB4N3oOIoXq
aVDDP++j3IvflwISIZZo0xbh4Nimb3lIyc666zu8/3eOn8THiUBKTTPBiI2cB6fQ1x6h5aRA6LXj
eiROTsRO0uQUDegcgBMpteyQR1F+Adu63AQJhNPwXExQKbfDzm7IamMikLKrCVKDjnXqMhSD+zxG
JbKDLSavWmQKAVhNjncpQHV0oXGs4uUIv5B9VbZacYTrbSePIpvyevxf3dnKBFIq9ZiyXadfVuRd
XlUf62xAFwqJXU3ZGUZiTSJvI8dBpSZkwNTv2T+seTlr1BF6Z48RV/Z5wUsMWmaODbT9PGdRSNYp
olsxMfjQxt+2zVU2gBAaZC4Kv2Fpmv4YOs9khk4GguFLFv6z/XmJ4/7jJF7tQj8MdoSmFQfPUxBA
qwK/V63lCqaJa7e3d0I/ief+k+h6NUgzhH2ugVPDHJPyWaVd8Gayi+CSRVVwnIcpOARWEzzqfYsS
7Pa8ZF5OxFu2ngL3MQI3PnCrRkXh2EB8ld6t4sUMf80oQM3p94KCY4WE8TuHXKf/apoKWlKgEzXT
T3LjUCcx0isPE8C7vnyw7HvE/ZBmp6aF4qe1Y8kSnyRCMTs9bkJ9ZkRVTbOrpZ8f26l7X9D7NwZS
+18RWrkF7wUxXemgKmiZ6XFC2OsKVo9wJwCSuAARh1KWSVMnOgFQlze/bGV8NGunvEpMpIZVe/yN
LveH7a2RnHIRkTKpcNMZ4xrAmwRaofElTMdVsLgvkGmvdixVthmCKxjNyC3jjkEiFxLwDrXitPy4
/ftlCyU4gbqERGwuwJYg/J4dGttetZvROIyP3dBYRy3zdg6UbCDhpWCZChJg4CTAwZ/tGtnATLsj
Ci69+ibe6+6SeDRVCAZ0LXRb02QMZZjup8T5GHsOouG7pv/29y0RBJkYVl5NNpBYr9ZPVruYV30c
RYhGuDvZl7c3Gl3nv+3cNAMlDwcGGIcUob15fKhL7fv2Tst+/Loxr3xI5lRU9QNMQuszn0jzYlf1
heO7c0Zln18N5NXnl6xd1E7l81VcIwKe3/Tgr92CV/P2z5ctzTruq+8nWt11Y8n3l8K4LQPlg515
6s633z6blsjQSHrVLK0GI5hDE7I3+9Ja7nAMvfizpkbX+PKdKPJtZ2GJKEjVNRSH9knTh2/wOLT1
kTujUbrHJdhBpEnuJssTzDnyhmGyIaz3Q2R2OyM78NbkdbmqIcxf+6y4mp7t8E5x6uP2rnis/n/x
AZYnWPVieQ0C1lwTuVVfN2F7Y7TR9xl6FrePfxY5u6/SF3tMO9QSt0eU7ZVg46bbp4jfrcFdWjdP
RjcMH+1ecx90uMDPLo1Qh6Bp650Nkxw6ETGpRlFjuAYhUl4kZy9mEjPqjDu3umQmIsDeygJdbXoQ
3EOXDiq6RXSWd3UHuj8KrPOY9NrRNZr6x/a6Sc6eCFYs3RlOth596WKAQqFLmq9zavyYPetacXbl
22SDCE6gU+y0GysGsUKNj6KLF98ompXctFWf/va6KPK3ZyNbO8EbRAjCpGrYmj5is4/Q1vVgNlK/
p8NqyBD1XQp1x6IkB1xkabTisEHIACR/2Xpnb6Fz3F3aK9qIadl0p5OSN/FNhbL3D9MM93DYkjKt
5Qr3fd6iOlrrtQnMlc4O4ylUkIYms+JFGpHfvZV+SfQKhfvmtL2aEt8tIhod1cvrpcxM0Cmecj1b
s/PFiVEGV+zJ+7w9hGzDBEdRD23YBU1KiiXsj2aafV4s+4OpAluz64ScNpzY2wPJjqDgH9J6ShvP
ZaAib4+eakLc1n+eytIPzO5pewjJmRDRi4o65rSKRKbf9/2jN5PuagNwv1VlXC2te5nG7Dct5uWZ
QuE7W5gtkauxnHOvhYsU2UeqGbrWHkbYDJKy+bL25SS6dVMiIN0U/TkP9Gu3ncsdBy85GiLGscuD
IamHkJeHGz5mXgPlRlR+GigOb6+l5FyIgMayzft6qTsurHm+LYL7frp4jnmMoP0c55f3jSE4CwO9
XNMLA8OvmyEBcBy+IIz1JZq8w2g1L2EFgf32QG+/Ri0R1Uh8pcQwx3BdqMYdZNKPmldcYCyFGdUG
lWLUPknGvSeObGcEJwEd0hR4KMP79dxcIrNChGg+xIF2vT0XydUnAheNWA1TJebzjh0BRXMXNDg1
d2ehJEbqCN5AHXJ4+2JOs50M5ISM/iccKAcr156qsvbfNwHBEehVh9p7yBjZOCbHOTJuqjAadiYg
c9EiRHGaCrNQVpnGLoOvenXOTh+4R7MbOsZa7tTePkEn96In/Sd3QbvpXZP6D2rRVrzMRWjd17yE
zgYl/94t8x7AREKpYokoxd6wlGZQ+HqDOwu65RAuyyOXwJOaqwg3kyqMw99KUN/UWfbUAaQ24hhF
KoXmzKZTrywnPDSIxqWR8rMv9h6/EqMSaR/pC6iriMDcL/vm9AehBq4jCWr1NOZze5iq4aKB3N15
pko3VnAWoWfGddZScIpr+6uacO7NaU79OfrpJPYxdK8ox36ti8yjZG04O5eWxAuKeMY0zQHZ0+gG
Ht76qDjwAZIO/dE06Slvlh2DltxaIi2kFtWTGxQ8oHgM5K1xDQQUIgq3Gq7qsDqkbXdW7D1qANl8
9L8fa0rRjnUa8BA3AMstIel/uFGuMiDeua5f98BAduxQ4qVE6KJiq0WqrguXp/Vzm4b3ilvtrJfs
04L/8EJKdvEInAgyknuo+x+WqN5JjUo+LQIWU1sdlmQtPKplfjFQayCWw5C2XYTsDShSPxbmkDVa
w9eHVdgy/xJ76vX/tyPUdndk2ynZmem3XNvzG7LprKfg1dN8qDXVU6eGlbKdB3RDb5NyumxPRnJR
iCSQoMuXlEcQCZFO/ahH+YM7xnf1kj46hrWTQpacVUsweFspqTHzOb/Rg/Ng5w9519hX5ujcDUH9
T2LNv7enIhtnXb1Xq5QlAXG2wbZMPLkW5RLWX81QvQ26387OYq2/+I3HuIg+tCd1GkYHQo6F/tP1
SrKRUHHsPaVW2QQEo66tyEiMnIS+3fyE6u9E24npGUeSF7waPm4vkmwKQmAwh3btTa5D47TaPRIl
nPvCOod5sEdMLTuqglGrAKlyL8Oo59Y+joDfryIt3hPOlRxWEReo1eRp01SjyF93x84L76w2PypV
fFW7wEy3F0gCF7dELGDHCzvVejIuKAY/ghq4BQuPvJ8a3LpOdO9N9XMTkGEtM3DkanwbhvO33KLw
tjO8bI6CrQeVW2SU5HnHDcXdgFydruannLfjleINX/LKOAW5h2C8fZUV5vdELT6bE/wzkXJ2huRs
N67f5Oq082skuykiCsuyTz27JxdUdeptNBtfvGqv4VoSdYiy3GHYejZiadToR6M/KbGinJeuDc+W
1Yff6j6Kb2MnWguoRvJpe2kl5iUCDIu8toygoKy0xKP5LdNCNSe4KUFjepnu3HlJ3kVXdZq3Oy8v
2eIJ7wdIoibPWku1WhB8WBfPcfeIImWHRPAUXugValdjxQn6iVw4bpXcw0Hihntt2LK1EtwEFTdb
sUaX2mi5XLcZnbBj9ZUR5uZrWNF7u70jsjMgOIvGNiDDi3F4cDmon6YuGtVjUzlxfvCa2Yv9epws
5apolrY8pEWhvE84yvpTXH91U5BzHPTRJIXhLt2jYehnPUjv0No7Kr173p6aZIdEzKIaQ+WAKjSW
o9tfpqEjMVzmT0bbAxHIki/vG2Rd11fzaNMqSlWFyB2Kwn+GILiPbP3YVu6jVmjP20PIgh0Rvqi2
dBrNA09uJ+y+5uCWGyXJQX9TJxvqe9iDnhZ6cCsYStfOmTQx9zBDshVc//5qcraae+VEW6/fK8nR
TbQP2jJ8nKq0OzZ6nvjb05NchyKyUe+icua/NZTTOjBJ7iULg+fY26sXSN4EIpNkZUMjWQQ11yEs
1N5wCqP5aiG1abnmUSVIb53zmH3dnovE34i8knMZqIoyJVCtqcZt3sNIHBfZy/a3Jf5A5JBsR4hO
4jCj8Kc7j0EdXxOb6G3i21VzszadbI8im4HgdZopVAqzpj+nqgf9xu4D9aCZ+bzjbWR7LXibxYZi
JY9oepwCl1vH+9o2wykY38dDZolgx1azkzhuQV1nZvPDgOr8z3EqyvQ6KaK9l4BkH0SYoxrNCxU/
+ovUrDbvUVFKzmPoaZcuncaD2saJX8xjtLNgksH+REivLDCMqTQOCRa4rNrqdnsb6PbDaulrHmLN
QWzvusTQ/3ieV8M4Gq8pbnmGWdT4Kjd794qenv4qW8zfkL3+3h5FlncQIZtpnoXa/3F2HUuy4tr2
i4hAwghNgfSV5f2EqOMknCScQHz9W3lHfet1nYq4kx50R2dWCiTtvfYyLQUPu1XjL9L4bwOAmJSS
apd0JivUsu9o8HvUerui6f2mgPrinfvM5DSWeDPs4UFdB0bZS/IsylanhVu/6a2+WLvP5M22m+ta
zFD9tBWHMW/J4bfaPtc1PXvW/86w9ov34DN7c1VLZZDXCfmfGPucWDhcNkVg0gH+WYtNWDpS9R1Q
89V989nxUjU1c4L4WLGZ+ambvY+5bm+qxb3rkO9ADDyO1ofgH2qUlDUYwkbFd4FEXxw/n9mbhA4A
6BYSbxQde9gZ2Gvd9d/co1+t4aejrVtULLoOEtCksR8MJXXuObvnc/szXsqs8JI/f3/Nv3rhPh1y
3Hht3YP9s5kvYdBBoM9spkdZmm+oRV+s0Wee5qKJa2qfQ2ami2bZCIQflzkJDXn7n/7+z1RNaLtE
FBfQ108RBsJkeqeYAuYM7s7f7MgvdsxnuubKh9FnRcM2gWnpI8ST+gAfi+i6W5hIe5IAj/zffsnl
D/jHseYPeimaBL8ERngRAm9Dj1+VQ9XrNCEzefz7l3xRX3w2v4x5lHBTDQnyQQSajDFO4lyVaxdB
YwhYPmVx5XVpyT0y5mKs49tlapP+m+H9V19+eUf+8QuhqR4HE5XgN3bsepL0AG7yE+H1kilHD0Ao
M8+LoXWjfN78/ed+dTr853D/x1c2PsyFaK1Q8YL0QKACWoo7kJyqAPPpgJzrbtpw+NcTm4XAsv7+
pV+88p/piC18Uftuai/DYsSh1AtUafFIvvPO+GLDfnZ7LIeyiaoFny499Q6KLhwJzaEX38XXfvXH
X86jfyxYp5ayhIAE4z9R/DBz+0b65LuZ6Rft22ea4aQYrgGJz4bSGSYPK0TOMRLihmTNysTkwxx/
s5W++hGXtfvHj7AOvgATBkIb3xB5TQCIADsw/9sV+plgCHfPwEtgxbNB7HLWTiK3pM4r5vbD+vz3
F+iLffLZd9G5CmIHCajDhEPqmguRFQixMD98+etSSjWel//9m75aKPrfCzWGg2a6AUDZQASWJmAY
EPedEOCrz/50g+nVx5CqAoneG4dHhJbeaPYt5+iLQ/kzr7CzYakHpIFtlsWn8ClCloIXFh+xrOA9
hvPjm/fo378m/EwvRAZpxTXiIDdt8qAuMcS+zAfuP8KZ4+/r/+87IvxML5yW1S/KGGSWy9EkQzjg
qDjH+TTHIu0ilgZL+Q1t5t/rCSQc//eTRkbMNLe1xlsbw1kTzeXFZsCrZMb9Plfu4++/56tvuSzk
PzZeMurOeIBdN37btOeqL3UaTXbJiIZpqhczlcLEVH2Dl321eJ92+YTUvDaIQDUfwDDP28HKDIOC
DxmYzZSY18aCnD8YFf9PlUz4mZPoVoLavAPOWzHvB7JqxpyIJtz/feH+/VQHSv/fC0cC7WTBLnab
Xd+OG78u3EM50wVNM1qd7d+/5KsF+7TbEf2BaO0BfpiOzDmytUGIDvPLKUxYlDaMXjeEb/7+VV/t
nE+bf7q4Nq1SwokvuVzvirzNnXdAvE+ZtXP4zUX71e/5VLu2S8lsyCA1InGBGG/ER6js4lY1DAR6
XJG2S/fNs//i8XymHdp47QqWQEeVkHLrw/2nrcN7rxq+6Wi/+vjLD/zHtrFiKdgKFj5qTP7sXTak
WM8SYre/P4wv1ukz07CH8BnOI3gY/Sx+w9rvrAbHURG5HfV4psf4lCRz9M2Z+e/Hfvg5MzpxBKzv
AoYX1cQHhJSjAYSXzjdv8BfDFjiu/PdKgbcxVqUNIW9t+6Td854acT1ZJrpUuqhTG3/t1YsXttTm
Dadzm87jOreQjl4Gx+jpW7qdTUH7/+kCDT+zEQPuu2DyMEOUFxE4b/SaWuARf39uX1Sv4WfaYTT7
PpSWBmijjDKJsOXJ5zewtECugEDGY5gqMDknfS5gyR7AovrvX/vFIf6ZfBhFPIb3BDDIZp60gZt3
ERXH3gcenQZG8fhUhFVt9m1MFvHNMgb4MDzB/z8rDT9bKAqerL6wQNu8MFlqFIShaVIviEneTb5/
qnvcVeOMveFJoQ4OAoy0MaE7VEtntnTq3J5EAgajnlufypDVe7H6A/yK2XoLS06Zl4LRjYht/KTN
8ObwnuyQ4VrerG4ZT2IOYB5bWnsagyS+aSjXd3WF8LFKJCQNkYdzEw0SIgke+u7I6qQ5R9a0r2Hf
VjuSSHGjJ4seaixpNibtsoM6SJ+9olmPrACLOF6q4a5fauSjqgohoKEaT6tdtdmAm1vNVxP+alic
TzpLGpwuOq7VCxlWdS0Qe5rWA8c4DyF+IyQ5IDPKLBHUS4Pal69KX0y8grgFuXeAZ14aMuTDp2tQ
fBTlpE91NAcZY4N304Slh/DJ0e7nYoSjf8z7Y4QwD6ic+z/EhxBncvXPQkHQNFcIi1oGz9+AoFLv
TEWizHjdz9hb19e1mTXw+6HPuFz7QxD1a8rJ6vFcdqbJSDffjMS0B48rclUR4rb9iGDAzqvLW0Jx
JnAwRHLMU8asD1gFJD06ICL1ZqHI94VzUJVpO1eA9PSRR4rsEGmyIhzG+u/hbKZd0MGQyzamykYF
rW4f137qA4G7WcDYwBTZP1VwFsyp0yyffHVLK+8hWsIwDa34IZn50deVvlqi2mZU2XXHuFObeEkE
snQSl3euoE06t2O786aF54UfqQ1NWLHvOmJBaq+HnA622iSLFmlknVF5t/bNtqncH+JWfktb1KVw
zV4RWs7p3nWBuYIleH3TzvYynED2VM86mvmRjz8ftN50HBwkshzWNQFpvFzKpN/ReDJ5qHGe1BGM
XgMz+Fk4SZkva/W8hqRs37vS6hulFpPLObgjkRshhMUln8dk5Zd01J1Z12lJezp2p3VShUsLePil
UlsBm/t6ygEAN1vjdI84T1AAt8YmwUaxstZZY/WYpNIrMe6EpLJ+BhqwiiuQhMfkVHtKitva1T3q
CO1j2RJXxjSFYfy4HiumuEViROnGp3ptRhgAz0HJh3xtfd+/MhEp8fylHHe+pNTP625sCqyxm2xW
G0aDvJlr1W4bMoLQLUTZ/UwGHPDLFABApHPXvmCaidieBhv7UZCxmrc2bKp+U7tZtce5Xtd3rGFy
VuuUtBikOSpSvvr0jCC0sDrZnvjgbdOku3VBU7wYOHXeYHtNfRpKRBqnYOu295GYqyfkka08D/2J
VamjMSGbcWj7NzLz6qWvErVXVU+CzJKpT9LVTDiXi5nSQ91Ih3SUul/clodk8veiMHC7ElxXoDjA
mTwSaUxCm2ysKGZ5C5uknqWi75Mgc4s3t/DjQRIX2O2035mAqjADmj7wjQMz+wbp5PMtGD5kSNsp
XuSWIVfUXJcAkRBxpuemz0RUWAKJ7zK2G3TY8A7hQRfUD0vFqxpzt1nXSJKahDk3oeHBtiyGGozP
1TQkRz58/0SrkbbbeI1QLPbYScMB40nQ7dpFJ8Nz1Tdu3YpZRfw61LzQL9E6sBK5Q0UzQKOIvNsq
rXt4Lh+XhDh18IWh7wj2SebHMA4o1hriJFM8Nm3c12cp6wE/P6iHGTQJ4YZfBTjI86Oo1o5dicBD
H9lwmzxRPRfs3PGiFFmoO9hHmyaa1U1Qm5JiABxYcT0AmKVpuEIFcJrGOb6qEovMohQ0TW3PsTKJ
eXH9PIzI9Y7d2qQVLOO4l47xpJYXx/xEHbiLQdLIw25eF5O2I9HjhULqLKZkXVIX1b4eiDP7ETeA
d8vJrOM5pSWeXJ2vTBsobsZOBfq9m63Au8H6gFgcQrVzfY6sgIY8NoUMaC7KKZo23toS3OFR6EeI
1QgQyofUEMHystDhS8dod43Yqhr5F0C6f1I3BMF+LWTU31UiHP3NUIh+RSqcV+FuWSZ4nc1jY84j
SwjPHSkblAtBXTTpAHk3WPjE928CFuI8kqwzc9oPaurzpIyRtdyM8JzfBcMCa0UQuxRCGSbSDhtC
LlNpn2oQFH3b4MOWttAsNe2A1w3Ev5kdtVn78tybOXid+9hFeMYRBYaB46LYt8JIsrskolZ5Ncml
/1mVkKHsTbWuKrUl/pyrWFrtfyzaN32mCiq9dBagp9xim9bloQcNdLxTCy0HeIk5dDAQrmKe4EXx
9IpEot6/HtXAxC4JKX8eKt8HAdhfAi+tlyV6kJ2zwb6aKdO5mJx/ckwwky8Bm3sIR5RDIeFzycCQ
oMxhakVHcVibZgru13Fsl1S0U2lSPRXTfIjFOtJ9sBYKS6MDN5wLsyj4Jq1C610sxSRTEZuGpbVX
G3NaiigGWwXBSdXe9Gs87CSJ4ru2At1gN/tmwqVah0n5R7DBPbRz6Vcns5Yr4lAN9XUmVzn/KJc1
ng9NkkzNyQfzaMU/PVnsFoJXe0cRv3xjXNSjjAimVmcC2zxIKyQ1IXd8pkWY13Y1chuWINHAHjbC
/Ri7rlty5Agl5CBBVpufBmSe2N9Vq8S4b8Rsf1Yalhc7tzgXp7arUXlZDxbuHwkeYnIU0dTo/aXE
sGlJJq1QjS24nhFmuSzXoIsJfuATq5HA4MtCwiyTkngHTxfINFrZOr2beYJTT0S9CFLGSAsPk2mW
fc4KSvxU962aMjz4rstdYnmB4U5U9c9JgaNsW4uit+eJYeCUNf1UqCsTIvoY/tVzEb3gbPBX9ARd
6HaB052/CXtoa/C2drG9arnrxt+JNGgHRqkAQ17CjXALQwYzw5cAxVFeh15jDkDckhFtrOwxW2hK
eDAtiyWgWFV+CCo7An9QcyVicD9QuZFpw+wwI+xV22LeSmkuMdx1DW9yMYaV2RXUItgIE0zbbDzZ
yRu1sMk/DAYxPq8oY6BYH7pgIMcRvuZtFjkbQ0oy66TbIbnSmQNSqmqSsgI0zy1wHbxpcwRR7X7A
V7W3fgE/tyLVxggLWB9o7mORcLgRJgIh5CcZE384So/V444pO0OiBROSrjhUtAvkK9NJHEAqX4zo
mkIkscNV3VuaHY5Q44lUrX1ioBOekI+KwnxUv004QufOJwdFhV5rz6QTGYl/dIX0cZZb1+n3UOC8
3jZTGS+5bQas7lDMSZN3naDIEF4BrFSpz5dw2NOCVujRmqH004KYmT05LkFXij2li9egxGVyANPf
VVlVzA5AMmJgJbK6lYszm8BU8SqJWYgXaRXlsLVT6NkjrlvURlNtYnUo8Gy6LS0Cr9kTaVyfzaBG
8Udc1av4EQZDhVMuImNbQrBkZJfFbE5k1rRzzVAZBLZyOzYNXnmws6XyHM2kuJjlo0a8K8tRuF2B
inXe097E5gb26XVwlVw8c/ao5YXac9b7iDWK2qn+ZVij/Rc6Jn35VMHakZ9XNUF/lcGDqrXvYW+a
ar+WmNGlofECt9O13+qfYxU07bYckf51b1vYwm5LVJRB5rm4H07dYhQMCTwxBKgA2RBjRiAFmNNb
jgCvaK8YkrvPg49LJiOBq6udTcJqOrQsbruTpLZeHpysJz8rsHHA7KcKY0gWddiXhA/9lPcJcpu2
ZVBUEMxydE1bThzCYWYzzP4JHrmVPOiJMJ4KW0IFJRhEqDfF2q+hQLR6jWrPzHYZXmH8ZooUV21b
3q+D5fxes3XiG7OIkKAf6xd4RupweIprmky/1i4pCegSXYFiRulp2gdRmUw5PPKG4ejFwq23kXJ2
yIQelumhFUgHOWm4fU8ZsWoBZUuO/TZmvLsVq1Yecv98Pr9oWsp4P66RQTKXkcH4G2HaE7mDVc7s
n3mNkVlGB5bcyTIa1X6RsGDIi0VGv0LHCzpmYCRQjM2g4wzrs8cn7R08MhmZBZxrmbdhJBS42GMV
nwMxco4SuRzmDXczsbdThN+MLb3wcBshX6f5UaxzQKY8SFTo0kCtwsuCwvPLHPkMKkDVXo8Jpumd
XpZnA/fD6VCULY22MESq2h0aaRfh6lATeUFYBCJkfpmRBWWwqeJZoHYkSQWCu169tn1fvYHzbesV
HPbWtWUqCwPQ0PiGrj4Syl4wpYtCUKJh5rOcKO9rup/hGjJUH/Vk+2aCMYGl8CRFMpQf570FmwQ9
4zrVmR8jFCMDlUHoDSstpVdNMvghT1FSKOOyAZ+cbERv7dqCGcAMbJ0S27jwFTWP6FAAdXUpf7VQ
Ynj5zM2wbG3bdGKvFB0OtqpljIEFmoy3iC89f+Oyp8M9eKCK3SuN+wDyqxFNCjfEImex8ncM13eT
Af+MdIYGN9njKbCbfuoKC6NWut7yttXzAU2MT05htE7FmXtjd5+gDpaZYS2yicngcHQTG9juxhsC
gkQ0u04bSuk0ZGEfkTbVupsfYqImZEgPije5HkabMqoCdsb91xR5yNpR4V93lJ2JKr04FUhphIQU
ZIZ0bKS6dQhyVJto6RtEnXVquHKSgXJtYk/+iHr42WYhyHy4UWNozjI4Rds3R73hVdtWsrTBAXzD
ph752CAmzH46aziXjw6z5G0cLKLOY9Z5gP7nFk4pazS6/ppMgR3Atu9clyKflNEWYNMct0hwY6IP
HjoLt+XUq3spsnEJLs6Xai0sUtBCXKk2awRc/zJPFeSuSgoDOkRE/5R0AAw70RmADo06etuHhi2b
aQHRLDXWbynCero6wu9XUY+qokHdLnuk9maVFmhKaOdPcCgOy6BEIQfM5q6FEzai2ATLehp6OSoQ
eSU9n95EdWzTuBrDF68ckSobL2GHlszNCF21E4hOJba3SH0k4gBciJroJgirGLfroOC167VmnLLI
uAStbzT5iDTn6xNGDFG2ojZvchBL6j060kZsO9TzV26chx2XxfJ7HMYPQE/lPrSI+eyYb+ApNz7x
LroZh6bYVnB4P6pyaF+qpiIoH5E9nxai7LGOsWOpL4OS5qgs2U2A4FBgTOCTqwM6vL5J0QPGw81q
6SRSL6k9BH/UQYVirkALv3SvqKxvF+Unh8sb+CjWxcHnq3mQsRvRr4byNpbAk2o6tOJtwWt3BJgy
JdnQN2WehOVwH5RR+wTxbEs34E5OA6LtIu+H38MpbJL1deGjgW0b5u/IYNas7YyPUO9uFCRzHEN7
aK9EkwKGb+4XR+DS78PmLtcVYR8wl5xziHaiezya/trTxQKLDh08TMrKX4LhCOtVW2YxCE8p+irz
QCZVBmlRJ2+XiietW9tCckBlykbcyUTaDidEWyFTQU5J7qPYyRMu9XUTFGgQlulZLK3JeR0WWd0j
sfCoRze+lBpWJ3nJVFlgPtRW2bzWLF/GEOK1DuAR78g5nuZNIZoHDxfG3gLcT8cVK9ziLdyoxf4J
kqIDJGmPMonuFg2ihJI++g49PLZKn/ymPfnx+iqCDoU2DSAEHspjDMhm9Shs8Kcuw4u565l4GDny
Jpm86YvlGEboO6oCGYjE6oeqa87cBE9h4W6Ekm/FCBp1gGKgRAGSBhPg12YeH6Yl+rj8z16lk8wp
fo9yprnDgXdkkQLwR+fXJlr+c+HpPHY9vNGbHg2G8DPdjVfdgKbJG6s8aFuVVwB6jwBX3KmED+Jh
qUIOi/MoegsSjNbSPhqX3CvMrtbkhDii50CKh5IomibKe658ftBD9EsnhkBabTVmo6tDoiYOCmXJ
RkG9mC6juCqDRkCsioIy0fO+HrHTzMSuSree0WndodQBHlFIUDCCA5+LPG48lC+IrAqKcjMS8ou5
8hmN1s8S49DZDlNKjTwDVHwtEu+4EjzeQcR/EMO+6WSw9wI/i8vmHWDcCUjms0+Ck+egkVTDoxTg
1eHiA5O7vAP+gjsx3he1/8fAeR2ZlUXW996tPziZAYe+Fj7fLwOC3YbkjA7/tYj5j6kc3wO/faoi
/wkYAnLZkpexBAjqjcG+ji669upWW/PIh8VmQdxAT1uw/gGbH+ZXYbtRCVr4RZZZCQv0efTekSAT
IDDekG0cUrFf0EiFQXkKW2g9qx5VFI9z+Ede4qVimFJKb1v0YZuulf+k4VCJiE64nJmDRmIL/G/i
2zUZkQQZbnEBPOqGn6ZWblodEXyHdwDmiYul2rdoG82UABIw04RD10PHkPQZHAFA0gs12S7wMlbz
OuD06N9aiRVp4u5YzXJfDN1DtLb7CCgpbhgep4vTQzaw4bhGYuvQyloyfhgkn/hsxvEBowS0QP6C
IZNFOGnYhA8E9TVOkbPwyMYAJCom8wLQ/J0FWm6C0f8ow8sVFJC9UN0zXcY47dy01fgsH9RPkjCk
Sa07JHrnl3VHcMhJge+NzN1UmPmxZQinRjJKBYi9WjEaScbwZk7YbijKah/J5qEf6scFGHgG5woE
gTfNB+HrborBw41NvFu87prREhpJVxxLQe6GYXpDm/oCs4GjSsqngGM+wVW19Ra2C1Hwy7m4Qgpy
ncqkPdWizQVrd3oWiJktf8KTfBMHBJRVfuJ8xK0Jz84sDgzoiGrfFss9claTDJhTLnWSU9OhR2Au
n0vyXvpdl6o2RhMAjUWqUX0hnbxAcDoCgHPfDE9EVTWO60bm/Rq94hK4jwK7BTTZpgLUwcPi1hsh
ol9AQnbI4zugbb/mbvrDK/LWl+VxKYfrcFlumF7XlEm0MK3a9khvTXz7YCOFfyf33rxcV3BinZj+
tcAnFeStXOCSAtBmX+pQICyo3ULgfSMa+eDFalc26tms8bGq4CrIq23Ss3sbzV5aSVzEUR8/I616
78X8Cj6VjxxMoMomVxBfnoi2ez+AV76v4j8dyMRQ++xpI/ZAFa+0Jx9bOh25q/KY6oc1iLcNuGOg
/W+Wgd2Z0v1kfMTOg7hcQyyPZOfgluBuTJ2UW9HYJBu97o/m66Ez610jLc1wr92jQb/2RHftu37P
Llk301rDU8Q70B5NLQ6z+zhctsm4nMs4qdI59N9qMt+irXwtrHgI12KDVm1fVu2r7mDV7JUodnEz
LCZ8LOLujDpqTKvK/u7xviezl5Xh8rBI86KcODZCbwGSHJqKbURijhTFZk3Hw5z4h44H54ni9JCU
FwAr2y2lZR5RvVtrkfvefCsL9VzVA5Bt/4oSI7JYoVfXSbDFJdRk8OPxdtDf381eUaaIkJ02YHqG
WYDT9/LUICQ8IFpqgxbt3LVA9qpoeh395Q6IzMdsapO6ZT5IlEU+8ouXstkRAN1tVMPqoLmHEeer
xgG58PFgvT4P+wL7X92yES8qU+6eSXuKavCY/VVWOH2TfbMUIIf7OfDkvRLswQm2Y0Px3k3zjUdb
mw59d+V19iz65ugjZYUv/Bosz+vV9R+XN3ZQNKO9lRu1NjtvjHLEfB2TMXhSFRCTwSOHRlcPcJc4
g94O+YSiOu2IjzhfDM46Qg+Kq+dgCd7GxJvT2o9upYZYz5TPnIln1P7XHLfSsgR5Re11QcVjB0MU
NVKo/IYN4uL3NQqxi0VQkpcoRJD6qW4iMf4qk/EdT+QBhQ4ST8YtbapfswZCMbf2xvjTvgiau7nl
u3UK9yusn5HCkDmtrpBu/HPpkmxhYZJeNgbXSKhzAsYiE9jFMS8eo7nwIXj3b+zIPtoAprSyqDfQ
pe0hetjLInkDUAdKnRemDEbQAA5h8qmxQET1PxyVb5f/17XQZFt3oiz8g1A+i4YIDKqY3jpK9m3V
3mqm9rCaux8Ajchxfe60d57MxWTVbw/gvQBrskHqeuTJRz6IpJN7pKz6jRBqOJbHV0xgjkVD88ww
KUYmZ5xyD3HIAllUi/XOEbdPIHk+DUz9gbvgdZd4byHHkAQXBIROPyKl9n2yXNe9OYm1O8a030ZK
3NtG/3bBfD/I9ofUyyNr4ZcWlS//edHb0uzWIj5aEl+Plt3UM142EorbOabxbgKlPqPt+owhL/AH
LXadG2wOWBmXH54q5F2nwcCBfkRFP9TXHRWHKCqKtPPpO8jl29kvYjgY8XPc2z7VjuwiDsi7liKX
tX7BAXD2IvpjVuw0euQHAqsOlxNsWqp3XvAoBSpz40/Jc6ugvS8w0I2xbjzw9sOYXAVrlKoGGolJ
3kuJEptfzviprvFF40bGPDe4qWNGdqVCJ01o6rsaaVizfOZycSlsQfajs09wX8NbWJOfSd3QNEBy
WgdoIO00UrrqDgOFyuvvygV904wMYnRn98hPOAH8jbM2NhssBvzJPP7uDRVOjoZcE1ws4+SzHDDo
rafYsRIOFAeD/wy4xOJUjU4SJfEYxz/rMbryqmg8tGgr4WN6xOhuM/TaT9eQJnCtIPyMcIRHDFv/
TKE6XZZLDdHOL+sPbwZfr8Z9PYxzsl1I8TGPIShjs/8xAfSoUzWF7YvsRPtj0uuTADSCh9GhMGQo
Yr0PXnfBB8rxBcRpn2K10VJjtlaX5dZqMhx1UrS7GiqUukeCU2vx1Ahnj7Un3T6YSZxkpR3UD680
VqaAQ5FNwyPML43eqjGUqRradxFFDORkcxUjpNxhTYqE8o0XtMnOBevb5QCKW/e7Yx5uDFO9ja07
BhVX6WjiByXjp14AkKALiotaOY77lL+OgOCtAQhV4anLQJ1dtZxDhRML90VpMChnkjSbpQ4PwVzW
l2a0TSu/yyDw9bYuYvPPFSTxJAMY7/9GMky8DWKlAD9CdBdaVaTMYfchCcWDSZrH9qju8TpA8ZVi
Skg3gT95N5W00/uczEUG4xeM5MoGwIuJ4coTVuheUzpN7lUwhoQNxZLtSAGukYi3Z1+zHt21JiQF
n9zlHgcTQkD8B66KSR7gLraBEx3U1t1U6iu7qIqnPTZibhGp9LQsjgW5a8s4j8A8XdOGl2i1vaRN
eDqvlbiuZ63R0fjVLlTOexlKPW9H1MiHoGGYygPKQgsUMrGtkZ97ZjbpNnyFqLtyK2Llm6B6TzDu
fES9Del9F0YaMyepJxRSKJ1neF52/pyV8ODAsGHxe/ATwrDTT17lpnVrqyVRaSnG5B4ECDAXESqr
cqrtesTfZUC6aB1sX/slvnJFF2Cgq4MZ1Af4SERZFwr6jjydyqTNEhfvDd64K/RUkEO1SXQY4gUx
XggtfhYxscdmmKKcV1UOd9fx7Pzev5O2FvRczUogROj/GDuz5saR7N5/FUc/X9jYlxueeQBIcBFJ
USyVSqUXhFRSYU/s66e/v1SP7a4ex/SNcHimRhsIJDLP+W+HyYuxX1td+z3JzFicsrLplG3Z9/Ex
hQkm142CYWxGNhBTRBctSdvBL0e3DlOvidxn0c2GvXGQiqSbAr+cezHzsdxmmWFeqYsIJCyixT7k
POd7NI/tdupUvSFBsxpu+WIYx2Fo7EdCPLLzDK96jixBnTB5ytFq8iRk5eebxlPdncFYQN/JeCMy
PZ4C5IU2jHPp4JxL9CMAcRKk3jIGJPzzC/o8D5sGSYYvSewQ+HgJGQSqfK9G3f7ed6p4sAotOwLU
tEuIXqui3ZnH+8zBcdvEVj/49QqsuxAu920dFMfxtWjwdn1fo0zqzAE0A7HNVM5Y99asP/RGmU2b
BoCJfA8HwLKkqSIN83EouiUowQuT0zouFuOp5yL0FlrX1ZiJneCN9+0hcwMl5z0lWS4/prpbBzai
j71bkUBTDhnwQrNX22FrNdNhMkWALhkgR21hbK2m2uS5BS1S6k80C03ARcV+7mp36aDsTcfbGrPz
YHqrxrJwvzGL9auj5t/KCtZLAaluo9Z3NPtKcXkh7Tz3i84btxB8c+C6iPoYrucXLRNuaud9Mbsx
AO4tg6nob0o+PXWlpwXCVTLGQOi8YerZLvVdXXqnwU6zIEnn+2GC1Vaz+afhrOfSalNfbdQdz/ei
aGp9bqP0lLGHznl07iqqiUXJoRZjfTPA64V6vRxsBj8Xmc6MqnjX12q42MZJZ0gNBM7FNsVbqlQH
PAthVIl70SIVigvnQUnmk923ls8UomwfmUXg5oAOzqrtJgMqMCmKNswVQEJHnweilXOHbqGm0ZNy
KM0aKCY6sUU2gv4+Nqkum40wROU7OUeDiI2nKlo/5KceJ3VXt9ObKtRNPXAqs043njuxhhjZ24vd
2g17hUFBk75Ay5pHhuGwV/YlnAbas7WBzSrXn4WqPmbs0JtCJVJlbUr4EJXjaf4xKW7jL93wlLNk
cKNV1x6VV1U2DBomx3u2oY60sUbAF3NAT+t27dlIFxFXvh4r53G0LvYyh46i74qckauayxbp3Nf9
QvFjPUaaeFET+2UxvJSWRgVRAWRsjFBeu6fMOwGdGdSpcSh046I4dAlLAhg0V1kdMM7kZLDIOkRB
rpWda+72DgcDPK2rHgn3AGwtu9vorfdrnJw6kqSijI65Yoi3P+m5e+YxP6YkeraE7fpD1/F4CPVZ
R4x0Re9dJ37SKrwva2w9xoZxcVz1Fons1CSE26Twigi+IPPnHZjfVeGuG7Hwcfps1c69Ixs+hBd+
1UvlmqRR2GTzUX6i0SHrtfSec3O47xrtu6ErIerHr4jVgI4TtCvFuLGJXyx5SMXACCgHtMWM2h1z
rHwxz99AuWLSVhHk1eaOIvde3lG9r6+une/rqLmYaf6eRQoqoXWjtd1Db6+qP9RES0X5O3NONq2X
foPf2FUZ/mUTtdY4xKFQs2OezAH9836IHmYz/lZJFYGqqD8czb2ZE07ttvVFWj/JRwUbNmwQtpAf
VW+08oeRKhc9Fnearl9NJ1LpkDQ5BWkjvyDAVWcPsNWFCFDqPVJFOKGagstZGYDanggb2/QR1tMI
2YruNEsQIXspVc4Iowvq6IVLfCgnZaMpT4qTHAYyyeMZAJmMQuNtAoIzBFQ7O4CqsMzF+CCvA8PS
GQHKtnaLezqla6Oy7ojpzz1ySjpkqP7SJG8LNujezTaoETjZrCAbhrt4tvkuJYi7jpgsN6Js6tbd
LJhxp6vzkeUONzKGWj/cc5gH7Uhz7wGsAr1RoCs7r3pzLUBYSDt4h8wIWk9c6rT8acz6TSuGwPTm
TZKJV2lVUBbBtgvGmYyHhtlRVQ8tPDdHob/0SnY122Gfq+o+X19NZzpUlcN9NDdulAbkainQ706v
harm7iNs6L7b1F88NMTq0DFH2YaEsIpA3gW5PtJp3qyJgeI1115ase5qzEnWEHFeVeX7OBRflaa8
H6KKYkOr9rSsH58fgWkOoWFNoa0OdHvxsZ3yXbq439m87ohufHPjgcZBGVhoRTaQ+gor7+bvyFXq
O0ubs92a2fvZHJ5RPA3Y/5TlXdGTeDyCypSNX/dpFQMiGgVvXVcyi0RbjuocDc+l4I4WKVuM5lnv
Lmw5VMcIJ9iWChUa7K/ZZ+sdxY93r45N+eTOsX1w6yX9iNAVbqxu1K465pBAdRSSioYxmSCWhnDS
ao8devGupqEKMGw0k5ptJ1vGqc/f1Jg+KY/z+6HoF+pBOM98gqHJGvJ5F9p9P/HyiMi2VuWm6JSi
pt3a5xX29Ixkbg1F5xqHrk1EUM+G62tdByEPdbWb8AhvDSwECHYy89jQ9H1fNLsNtHUdD8sQZVvP
TbuDmybNRDs0vFqQ3XtVbdN1X5VRfEui8VFARm6GOHcG3zIUEDs5XhrSeNwmHWrapTCPvVHZh2zN
v1WaHs1+tFZPCagq47U5j7Pom9vWX9WKDBMx5jLo0/EXU7sm2ZD7bpE1fuNNOT6w3EROUGk+A6RU
H8499h0C6+jkSrEv+IsnYar3/ZSo2743mp03r0agGwhdY0v/aDJSho0R4ION3DqI1VBYfnN+9cSq
AqwyByIe5vLcC/cxM7TTYCGhdJmhCCIQTnqr+QZX6M9ZddcZykdvrRNYYqns50qpOGRz8WVsuiTE
iwPj1Hed/UY4FSLgon+wjbb/3g6ZF6C7k6JKyOGi636CJL9EqrgMfSmhpNEL1MX85jjqi1eP0Cz2
AIJd1+2OyAK6Lr15nhguiirXfWR9Ondz2adHM7Wu8zLtNVFyFyaUGNPOdcaDpajMgIwHX6BKvOtM
kGunGwRT4Oy7LrO+xHZZ7JeB0rXy7JpNayw20JHM8Gz4VrVs3gu1czi41h7PlBXdYsd6hr0bNlNX
SDqPqaLYndZdwhbk2/b6amgjOC96h4n1hbKPNjm9KyfOOKETjjTb8XFume5bD8SwLSvgTgM2Hayz
KgK9mPnQNG/xYiLwn42KIKBF/WraxT3N8xw2avxKQnwR4G7ytq3RxMR91bDoeffQzXPGdJUZmVhX
IYVyXPqspb/VjlVwgC8lmifztC76F6izxsfM/BLrJDTJlHx6HStMLeOoJOl3ZLIPemm/Jb2okYhr
gUW+FdgRPee6rGD4yXhdRPOWJvqP1hm+iKJXoNhoSXhl7I3p1Qz7mNznxGgueboUQW96PABRT5tF
TNoJJ70SqKn+hUGDgMsOdJvdlEPgArlIW83SctwghM1PTkQ9nuTjs0ZD5shVDzt+GaPxSuH6mEH3
ohPsnkt3BJ7s1iuTti5eG38nST9HiOg+azL4c6V20LPlqFXrGZ0q6rG8fUQGmQN2wXPGKlR0LOLk
O3mCzjMqFHHMFmCI0rXBI4sjw8HvVDGGS9IciH655c36YCmCkKapNdE0CvvUedoHM1VaP+oMj1hv
9MMFAOHGkfVSb0SgnvO+TRZ9O5uQaEnk8dwGoFmcfjzWWp1LJCVOurr+VJS17k/tOt9AopNnzV2S
cx3nl4lNsjLy2He9oad5ZXJvP9/lenKpoIZJ7bQt1Nbx2Vr7b06xHroCErguix+Wke2Ex53McrYR
e1KfzWUZ0Vy78GvO+i2K52FTmY4VqvSXflaO58nNDB/o9qBrGCFM5Wibhgv6V+/1HmnTvJy6Fnmh
6Z70JN8RjxEHaxefCiu+Cc1+08ZmV7gDw2ucuWVxOWziyhM7+lm47s6juum88tB1CqlK5kPSTXPI
hPKRVQNoMLYGcVdRse8dCL54QIPZJd5Gj50rqUJfuaUvesqGX9frpizrhwhvdW2h+PE0tBKTwc0S
MJLDeJxxAiIcGqKtnAcVR8vTKqC5ZhRebGH64FepdYtdR6WHNTA7pAIIaZw/0PO8NXp2WSEfyyRG
cScnDnSAm64ODiEyYIvYnt8duzsuqO4zod0pbfsFPXQo3eU5Akw5iKJfvf1QGG92pOK0myhnp4Ki
dPpezdU3DJ8Xd1CpD9TiKa/XF6+HsoDT6HyH5L567q/WXLC8yFethEoZ7ATzQvex3NrG2Tfwltgp
Rw52dhwOEPOUMYnPJHjOWx7KRkXneCo7xOM8aZGGc/nR5+ald5gtza+vAFkmUiKZM5bWlKkDFcji
nSjhYkHRjMQC7etGfrdMBLLsbDPFUZAy/YIpHiZyWf6jyEawlyYOnKrdFCPY64hSm82m9dqQkain
uJxCZUCcs0ybhECwEemgFlPC4koxdO1BNUEi3cd4uUR5xibPZerKfCcvnldlEyntluEFuTwrZqhe
lvNo3YrPgZ4C+IepJdyb1RDhyliuwnrKzemgyVGpXvzetd/4yC7Vv5aLcEJwJEOUpr57i+di05bu
Zchd1nobcBWqiJhXRixF2h4jgsVMy6SrXh7mgXY/eeG/6Sa1O+HbNot6Jf1VdS62YJAp2fNOlp4N
sHRy798gp0GBtPlLThE2BHOfu/cCfcVj3TH/nbYIDh6K8Xs/WLcBU0HGnWl78HcoIWkuHLVkj8uD
fa4k3P4pSyGN9be0+Am69NxkJUUP2JNHZLKc4N2Bqsy9kfnI8rboiuFT15CQV03kF2sl4MCh+F3L
iMGnxcuslu/WoJ9UTkl+oVm1SD2bQMYvdxYBWk9rG3HOtUGEcHeayjvgZV++BbgcbpzkO7uD60rU
3m8Hr2b3KP3e6gN3nR7Q2Ib5rCAi6UDj6z1rQzXLPWrLTWWJQIF9LER23+XZeTTtm8ofApaZC20H
73vCcbXxHPWqC2UfZ+Muy4twxSg6MstdMfKrqWc3Z8ZhlxFxzYnPObVuKncAzEO/F0boZjcZTnVh
DlfbLL6huj5YDATnRlhR8nWI8IWODRJ7Z2GMMqdHt8nVnTuQe7M8ayTG+yViDJWGDTwJ7bW93PHA
F1vc4mLaTpO3WbX6Kqcdet2LXEQKI39z8OLYAKNtnz9HPie6Pw/jhwzoUsUE+6xC7fWPPMYMhUuk
nlAhbxwiTGenfWDaO9NSprrEpZNtYuAWD0oYcI2tvXtIuyfVcK9j117sUeAdME+qrd9NJWnl3lR9
vnoaIcGe1j/KFVDMpGXa84gxon6p2YL0REd4hX1fV26i45Vbbn0e7RyzPphszASR7/ua6TVjs7ya
2XifW8O+WL4VHgXIxPg8FlpKtQhRIZZzyetWjpyTmtcT+ZjsCQmwFUTz1XpvUmHobb/J+fQ0MUEB
vDhX3dZkpKUME9N0M3RJwLZKrIOgN3Nd7ivmYzUWhrY6SOgmGQcopsuKECaRfjDaQLmQsLbdciM9
8EuPk1Le57nzFdHznqrDV/vI74jIQ7RzrGz1bpzNe8dW5sB0u0eJ/mFr59GTjH/Nk2ijjIOfL91e
BiiouuaTDwYc9dqP66nkcgH4KWmjQ4dL3UzWreikcGp5jGRr3ava4+cLJ4dvtVb+7PDKl+aDOucb
JS5Dl00qYRHIo8kFhlUgTcbqVpTIibyaF2Y+sXkN6fwTURCgEwK53KNmjwPK5X0DlMeQFvlDWZ8j
jvXuqsXY5rN+5iPU1F08uKFddhPPSVJLSDmuWs8r571H3kh30AVEqRxksZFmIKEaEAgjohZCCZFy
h4xWCLBzPUdTHTZ6eeyVfCc3dDV5aWKTaMF3+ZzYGc/ymcRxEjhA4zL1R4a7snLl9iEfsVXNe5I0
NJB1+Xcdm45E/ojJiKjZirZdMpN7YZ0ILpA7CndYIDTLyTWumFQuyvyUNv22XpDhi6eEbXYieFVu
22mZXrI++crHdToVRphhLq0ekAxyHw9ayB5Rlp2v4kO0OCBQ40GEElztRei7SvqWCinMFHSud4g9
J/Aah4QsFGqzG2ats0H0REdmbJABHfg0A7qwQB6X2Zp9tSan9r2SLYAQYNJyjXMBPE43tZ8d+4vc
X2sDv2/WvDerdtc6yKmgIqObik6bPSRjYbGHAlbs2gVjY/eUi+g+z5RgHuaNvPEVPJBXVlt5AblZ
b1jy+qAF7IwW/7G2z7ZYb0adHjIYVf5X+bg5fFFzbuSb06JMlPvYyviKJZmAYgwfB8od34mCHbim
Ckh6PleOfjNpEvtsBNASp5U7t7LIk+IHCkDohcKnRiiqI8nxIZcgXdJAiLSMqKUXgmMNSkXvysRq
1B4Nj8y+9xByBrWIjlPtERXB5zqU0Ia+VlsGgG8LACSK17SYXhkp+tXtvJ9ZouPAUsw8yEitzIiD
DrBNbYVt8zKbETM+BhvySYtc0EBrV41ZwigJrBOf6yd3Xgc9etZV+7Hpye6SNxDmZlNEo7oXEGmF
/IVJQotLm/XYyslCqIgfTGO96AXwykoXZ5m4MtZm4SWT6ju5A8uvO7PyVR3FRxtN4odaqFenmmF4
zJfSaekT2i8yUWV1xls1LfeWLa6Vqf+wR+1oKx2rwmBwnCKGu2KY3iprfpfLBP72Z26trwzu4d4m
7tso1IdRmGB3Fti2U30habgKtVXUPoN/MfZ6yoNcjRC5D2j9T2MpvufZ+j01WyqD+p4I6i2gQshN
PMTKtLVKD2Ww9t1uGA3cR6fWy76oVn527P5Rgfo24UUQkCmPeTViwq3TBy3ylruaQeGE1TbHvm6e
48x4mnL9JTaNm1VQCKSWt1P1gumrppZsdHNiy/Gah2hsrjIlAZPQyaE0oJ9grlKj80fGz0GGmdPj
ZXfQr5cdFX6x0Lbq5bsYohfEdCfalczHweAQ72tJxShsbV7QGMn3vq9svCdFfT/b4251uvsaYMAv
VP0BcR4CNO8D5GPb2QDazLAog9bxwCJL85Xw4s5vqwVcp+4viLEMPzarF7b2R50AvC2P47lzFkKc
XP25042vFPBX27Juk1u9xdXSAnkRdL86Wz7yVgWU1W3nMUuMe7tyw85NtyMOHH3SXxrVYodhN+ME
Bcuti/cWkTLiHxJXNd3YRVMPDET4+zoXP0cVoUbTRd4dYzfkBRYJpmAcrSLtV8yVUDVW505bjaZh
7rMto7a6UzGL15qbQcj+rTKHWz+h/EOneZVvsGND20xjExSN8W2iYqhz2hq5EckNGNLOj0renMma
qsAwlR9GTWPUQjvmTfFaIyhop/4lteYqSMvuZbbSN5AdwcltQUAMm66zfuAkKjhNyT5tTW3X2dFX
bCFPMP9hZcJsq+yq1iyeq6lh8kOn+NpSMU/Ge2CLv01xx36reLd+zc4UZ092Hb3GsYvlRVmPrjsi
RLa+gK3czUXx3KEKEoXYG71zl6ny0rmUCNxcXdKjq34f4K2SpzzxwkjNv1YFei6kolnAeA5scMUh
VdcSVRkFRq0nN81gk0rYihljjXK8R39gZmxs65hv8QI9970OV5h9WYr1w03H0M7WZa8kIy6oLEWs
g7qw8Ve3bhjuzQmfJbS6SudGh55xobxfg4MBPr631UrdrRiLw75bi02kufQ7Y0yyRxmXEPzDjaFC
+RUgA1X0SP+RxWLaeyA8ewym6Q2LFlKw5gN/MB/HGMdv/PC5wYD3brROeeyQP0Bjr2s4N0jR7Fq9
t0mMO5G6gnB8MdCNxdbo65MgVdKlyfUyLcc8jEFQq/J0p2b2x2z04Wg1b03t3rR0PjSZdYuSwdpl
gLpbROxl6usZu29s2yQtzoXN5FNSsd3GVcOyj5XAssb0J45ED3FwJM7/x7YHLLQR4Ratp2Peq3c/
6nUCK7JbP26U01omDzJKfC7yQ93ABZYX3Ww/PkMf/uPH/H/jj+r6e9JC9/f/5N8/qhqVTpz0f/rn
3x+rkv/7T/kz//09v/7E33cf1eW1/Oj+/E2//Ay/9x9/d/Pav/7yjy0j4frlYfhol9sHIcb95+/n
CuV3/v9+8d8+Pn/L41J//O23H9Ugevnb4rQSv/3jS4f3v/2ma4SE/Mcff/8/vig/wN9++5KK+LWu
5H36/df99898vHb9337TVPPfVU93XAIRbN31ZGrZ9PH7V4x/Z8AeNn1S81QVL+1v/yaqtk/4oX83
HZdvJinDpeZ3ZUhYVw2/fwl03ND4Ev/f1nVD++2/ru2Xp/M/T+vfxIDqKhV997ffzM9JJP+Tl8Fl
OYSM8Mc917Fty/xMSvlDdkyZp1aTtorYTet6iQywJhAlj7W6q0dlWzmAkl7rNaENT+zPjMn1Z7f+
4lbrXQeCMJPQtBrWvlGsYO5EUBkDrG5x6qDY0Zcqm76gV+Cc3sWtvSfE/qdQZn4Fsgnk+BtlpgAy
4YAyB6ZxtAsADGRtyFZq2i8/rkSQNY4LUGPtPIBISGu6Wv5UWuJzVpD5raE25TfCIbbT6hzK9gt5
/X5ely/uDJqDAzQo0TfT1lp7r3RhCt4c174sipsGtar7DOeE6f2RIXojKAHW22HCYlrb9I5xSJBJ
2Ju31tUfjAgxs4BLKCCsnWEjL1VeDPKnsIiULecLPbCgaKVKspCHcyOtGHFKD8HmhgtagnQ2d1QU
D5ZVP9tF9UV4a4GPQw5PM/x+Elf5uySs4nTFy1jb+0Z9dR3k3pqyzT3tIY7wni9vfVMy2rXAVjCQ
vAihz0mFxzE9xMatV/oNRzq91I3gVAtH46w7BxWXSgUPMps3gySWAihCW+/0JHpUc0PsmlYjKGU0
CxmKwrEBNemhXkHPspdP1x2uPYRvFZnIjN1NVsabtcU+US0p+TF6/5y2FCKNOCVSALRM9fdueKvU
t5w7pWgFDfJIM3WTrllCLQKuUl45wXpELaMToQg0FXNvZdUVe/h1WW7yf5KPRv7gMpq7WDUxjyBk
4mIUQ/Pdzj70TfxuZ9aDF3XP8vtHJT43pvIM2w+q3Z8TkEAlI2a35JmSkbZ1Mx1C1CULRRMU/BQo
w5utm/tlGjeWZgepeisGfF83lbUnH8QyR1u5INSKdeAogXj0UmtnqDotObxBnqCVhXw3IQw0J4R2
CE2Ww9Q19OO71LEOcsUMCjX7zBouA1Bhn50gbOo0AKMkn5d/ewe7fZd/vmUohqKLQMPRKwfrIAtE
/WEFcUvgi8rfaFlhwi/bYovukoaOxny8xRAeZW7tq7m89kgXATDPzUCq41qeushGQOg8ammCSI+i
3LnzIJLlmsibOKwm1oQzPxFFsJXrYymLs2kBBtghfM126NNt20Y7jus7GVIGWhqS9Jf4sAVHVSl2
ZbkGwrJDuy9PqysAlZE1s3GFuPB9COZt4fJZhXPpc2tntTwVPqUXMTI8d0P51OQTTfto21CPTZCN
E5uHVCYt+niWbwymAty9dsg0Y2J31c04o1LiQbsOZmo7rLTy5CXk0QBqMUpqb2i821jFeDkGXa4f
9xC5kFaIDQfhbVp1ONt2udUot9CzkMFAS1yZypZ3v6l4tW1uC2uHf1YraNxwMxY6tiq5I14vTOLL
ko8YXAmjb90DkfNhqqkGGBkm19QmDaBa7Ansa/FwA+A6yHEjl5nzgilh2M2ldcq6PTvzexeNSciG
fLK9EhS1WnZlVRWbAVd74ZX2UfAz8Bywfk5CzooEb3WMVrg2BKu0DbUEKrTuwIaqIQk1nY51cmdy
nh0dPUElNmNMnMwYBYomgADr+l53ox7vgrXXm+ltXI1DrRUoauX3Rhr1uBanj6mgFDLzZKd6bRLq
03LudO8mSs2AW26w+yDiCOJUP1dai0fTJeVjgUnvo5itvrN8wH2kDY55FexN8LP6fuwIUafeR1YN
R1DWxYC6AhawSZMSmN15+bzO3jo2kVryOVHoFLBjWmkjuRrFT1tQZBaKfi60Kd0rVnKO1Uh6isTG
SLoFtACG2AKCxMOLI62uQw+CysXlRSJZ6m3SNvnejGKXKVUaNlP0cxpR75OWgX0BNBIHOW23Pb0V
uJjDIRZzwEGEThUBJ7IMdITD+kNbe4KZ1/gbFRYCDICJCRX4NnWRjhpo0xi2EdaNibrW3Fe4w4s2
Dau8+FG22qE08mAV0XNdxNuqxDecOhunRODHdKAmOyj6X2X+fp7S/3SK666lmTZhyJQFpGL94RRX
6ARNzBTVLmLY2NKw5bKDOEy2ddhNVqE/FAsujPEtNsdN5ERbxdP+Iu1L+zWw7fdCwlHZISzCtyzU
GL9egkr81RCvLtkVFem8aXeXQOs6rrnH+fiimsaDuWocsi3A6LCTr7Yg3XbhZaUGePhDBfaPKueP
VY1m/W8XY1j0UzpgpGrJ0uqP98Mo7dFB1VPtNM/clV59rKNpDIbaJU6BM03WBpylRfSa1+/yTJ87
QKbMRBfd6mcckq+mpT1lpf6g1JXhozR7moqHeoILtiwgOwMPWeNVHzoj1ph7YGnGfbfqG3lYsIU4
WXN1oGXtfPTpVy/pYO7kH8l0mWrxOKoCpKTl9JfHnNyg41U5jhxK61Js5bEiHxrxMxC+5k6txZd8
dB8t8w3MNlC/9YWLlUJAGmG2Nu2DcNpgiTFSi5eJHdLueNlGfp5Nt9btcO2dg9Diu3qM77Ip2kpP
fAr/QFBYIP/t5PGd6r6mEGC0EdtsvrXovxEC+9qEhnVxDmPxNq3jph3eQMZ3QCBSlHC1MzuYtNsk
C0Dp8EFmJ3+HaVu7KCpOkwvZMVUoZPKfSm0Gn2WLphxb44jm5+J1TELnDSowk+XDKVbm/dwCLLSN
dyEiLkB1su3y4uekblfPQKBu7rOFenDecYIdNE1dzjAxECAW05XhcLzFeZx6lrmb/Uxj0W+Z8hLE
kbcjgOlJFnVMeeDWgOaDeSkpcggATvlRWioVxqdHnCXyTlnUoo55HDETObZ468ry1Hfie2WtW9N8
Y1r5BawrjMu/iuj7NSvv95fH1mzVtjU2Dxbur+t1nJOuIJoDPx/ya0QNul+hg+ZwKbZcDjFab//6
DflTTN5/va0Yzhy0Qbr555hFr4tNXGh2tWPsU/BZblCJLnl9nXorWGBym5Qj0aVKsI9K+qVIMEoy
s8bon/DVnUDhOdDcwCoeOsR4lQuB/r4Iat6JeESOV7kSkh+tZezsSdkWdQ7ociTM5tKA5M6aeYEE
POKG6zVz3872oektXB+ucY7tImCpE6AT2hRVMohJX8xgTMqtwdLqWJtoU1rbwyIqWKbxHc/FmJsv
tXeUxXOMzR1F92e1/a9vmfFrsuDvt8yzdIeWzaGU0f6UsSpQuiWjSjiPLOuKiNcpqfdTPPumh1yj
/sZSmoq31cDwweKPdkP8rCbjxpypIiPegPaNl8vxyi2q7s9yDkE9BI1A1KlQoFLlwavM6PEJYeie
G5NUnaXdzsl6mTqw29jcyD+cK85FN4igcc3d0o9/FaD4vy1Ej8bGNizNM+A3f12IE+ojJJMcJDwE
2XFATe/sER0BtqgGxWo9iRB+zs9ozQZRbhOvvNOtN6zl2zx5g+gS10zrNxOYelsgHKCYmnm9WFyf
j7C+yUcmO6gixwdVHmrskfPohKp11s3uMKNwl19NZo4xIL5//Qg/x1P8+Zj0bEP1PI4GzdHkp//D
MWnUSiomkLXdnBVvn3yKeXAtdYvoHa1IYh8qMzpSz2J9eJN7DmtrsD7Q8N2bJX1Bxja6KNuoLjfk
NfijUZwaFqjcKKtZLkznrm7Kv8gq/Tw4//mibYvzzHaInPpTZqkBjGi3ccdFs9fKFg+D7wayH3W6
uZdbxSIwQINirhrcOiI/Jz8ZGlGmnnNBkY1X4TKZ6QG3A53H85DyAg722b1v57f0aySN6dzslU4L
bTICutuQl1v59stefsqTc9QmTxUn1YLAfPQ4r8k77HmpbRrQ1dgnDi0038qE7CBPnRALExJm/rfK
CrH1Psu38S8eozy9/+mOOMQoOSYFD+KMXx8jGWRRbpS4n+VdkO2ALMtB2ziIdV/uHj0BoH5KQT9N
Fo5sYHGifWVHKj+iWn0nmU/uVm4iiHW0ESX95UqTm8E/X6LtmoaBiJ4xDr9eolXDqSwal1jP9mc7
Qt0UcMdlWyh7ULK+ON6LLUKkU5YiXJN1Gj0nUzDn+QXr1ekTDrDYBjkllSWQTdLs0B7GxfZf387P
Vf/rtZoEJzoOJjDLIDbyT7cTy78Yo5W3wkju1t64Vd2wLXmiTkujxQE7xctel3YXKYhVcFejg4uG
swQ08v5ioskymr8aYPO/lJNcFE/X8DSuTTf/VNFOCHSVpWXouqxz+OBE2ADXOMq2AT6I43Ir+21W
q9w4T2tdXe0mvlMm+y+yoc1/Xmu/Xsefdn3MfHPZaByUOS7EtSSlBbIrJgFAcW88zwlbfJX9kFWb
IMFSlhhyISJQ2XcP+dhtjTb3c89ErG8FQ0r40f9j78yWG0eyLfsr/QNIw+QYXjlKJEWKEhVB6QUm
KkIOxzxPX98LyrpdFZF1K+32W5v1S1lZpCSSIOB+/Jy9157e8hgFD3oj56SGB+7lnVvfhp5p4Lgr
nNv8LHlIDcui3pYNAr3aPQZVup4fwfnDdtzSHSV1K9pvXzfCP3qov3QH/09f9v+id/ugPqq8zj+b
35u3v/R7/1/q8OrcXP99h/eRLnOT/68n9ZH/0uOdf+vPHq/miD9Mk8qNhqzFOg1477+avEjR/vAp
wwVjRVN3dZA+/+zyen/woxyXXN3RWdznReK/urzuH57HGcMXCGJNx3Lc/0mX1/jtaRKCPrLt8jDR
B2E9Ytn8dTnKVCe7JKppTJYuHreBJ8lZzc0cYBKbqixJ3PbuRV48x8AX3Ap4Vjie+JgLbebj1xxr
zBLrHBog17kn9itndhf9JDGNDfApHbEDB2wW6GsnTvhmUdN9cTdd1+5GHE4G3kqRsmu42LfomBll
sUXQDaZ109bFIaTBhyISv+kaZyoycXeD+gL0ARWHPX6V5YnI7grAp3VZ7fwpu5NejRE/2ZkCLabD
s2/Gh7nQDIxhH2ASm08k85M5Ni1kPu/ocgLrs/wRA/yj3QePMcDWZnqARXsY2vTQh9FFk8lj53Gc
iplx18EibbCV9chCxKr0ImbSrNPhtA8ou9p22M6zNHGsyUY2o43OfhNPTLKzxyphVqrh+Ug+/Yny
EDDLMEbvcz07t5SIMDmkyEyw5u/48g9Z2tIrBq2m9Sf7qQ8BHtLCynrrDlf8Q5R3O4iRf1MFWfNJ
/J/rvRCemPdMGgUelb/x1xqvAP9L9ydd0zWm8bowMTJPAuV9a21w+1Hf0LlGEFbzI770lmE+ByE8
mfCwO957YsW4IEommtYGcdGdRxmslT9M7xyQaTgQ4a4qfoFgI9R1i0LDS1WOqwZu6L88hf9Yrf71
lP8rjn7+GJ7F+3cMk23d5vT06z099aGGTzaTc2Mwxtcu6HwlR9PN3rAmwHlBrBTDYv7PLzr/0V+v
3a8v+lsF2aK7V15AX6dsiqfWvg4Ya8oIyLGX+pf//FLGX78njzBQqhwxrwX27wGyTWupLGwUCCEd
i14OEiTo730zXrVwvkpsp/TIos+ScYKp3f7za3/Fnv32OQUlss9gynQcV/z2OZ2w0POpSDXsL5z8
0kOY6Ls4Z7QcbtQk54dvPxXFfCqhRSq2cWBh6PQZHrUvFUa41o9OlUT3r5XANm6YCw6hOiutOhCv
9fif3+s8j/v9OxGcWaiOPcO1KJF/vRGcvDOwlTNs8mPI3FTvts8YNTLPk/Au4TDV2BufWZQYwnt7
t/avxuh9lM2+qfwLmq+/uXT//u0w4KEVZtmm6f526ZAxWqDXg2BVavrGsrHu5aW6zXMARAzXQlft
QmvBMxNsybEoSdLPutCA2aQH0UafINSe/+b66O6vR9evR4WBIW0wNgBjHvb9eoWsbNDsyYaGBGBy
I8tvhSiPSerUqJbF98bEiBB94he9ULJPtoN4ZsL0FDviLEOrXijgeouA+4wokVVvf5+KhzyKv9lW
9Gmp5FCY8GhkCjNNn7wLU8FzmMIbzTuEE1jYezv52ePM8gK8MkZyI2PnYkj37DUIsAtxA3RhROmh
VIxzDB/I5I3i6Vi1b1mnfdNr+4iFeYmu7zys0o63iGV3kYflTVj1arCMBxNTlgjxmTjOoXKTG7G9
nym+AmTjr0kRMpwymCEUjDgX1jPhEj/EvDuYiFjLurqKKceDbZ0niylcNqlnEFoLBFNH0M5fnyWv
xLmFabFoe/uMYfyldc4DRTuSVozwY7Bq23rP/OYYJs4x11EltsmxtePP+a33DObpeotzTQcOV0PD
aDTl8E5r4x563Y8aFWoxGOevplbGaIM5i8zL2zTMWe+zfE5skzG9dTldSOIp+J8keO0n4hb92lyq
2uqWYSDuG96bV8ZbClVkryM6t3lQ4lXld4/5wKiD6YCms5xicSEh9tyE4U0bm2uALXDNlYAq0/rg
ByEHqZq7oujSw1jh9bPyDWFvTMx6bZjVCA9GLH/Ms5feiD8VsLLMBF5UetgbPO8yT2DBDZzbVOzN
ojzFIwSbuU8RN71amRNYkOat8OPnABK82xRLsoSX8D8UBFdVLHRAJetRk286VhngNhx08hEzRof7
k6FMMEUF0KB3LYeiQg/8WFpUCJNwXvUAOS0W9ft28L0/36tnMi/KS/zcgKXGpsZ8BDo+dV+lLXZa
CkZGxFBI2tbk++nLkxxWdihfzADqeFamN4dW1dB5x3xMD1bpnmqk2rNwbjQrUFuGscIXdZ4NkmPp
n8jCHLA8ceOoqllqOVRL7mCTRyO2mAQVg8/cER0sKgzkhoSbLlGCLATKcYhMjsZID7ERZ3jqx6Mh
+JKxnR98LIiD5g6LybXOAPa+noq+/xiq6gd/ETUrz4tbXwtfjpg3/UvXt1Qn4xPTa75BIIEIksTb
rEwNXe1ufqYCF/8/TO+Fa8dcfEwci0BTny2qPrBBxrJJRgDPfBZos7d2eJrndF3BlMwGcbKwawzA
w3wj6g06Sm1GeNisqZ6bQ/H3d04Xv+NMe82Bk6/GWvs5Dc84oBDS1yyB81o70mDtZXIbbfkJpgRW
oNc+Ga72OD9jZZZ8eso9zi3tpE85WNl8DOwbjWZzE7g/AhSGMLwcj9szudf0bqNBa57f45jxlFkd
zT98znaGUcEYf4rIOrNdXLrQP9bECyw8ajmWDr3k72pciTJCp64F9xRsVhU9+mED7CCYjTpy0fvD
KzSzevX1002uXiAQr2Ue8bZY4sLk07ScBwyrT9iroRs1UKK+3hr6GtRa1mkymn0gsQMyT8IKAq1u
StrrvKYEwLqww8IUbSC218lxYjRSlsnn3C+ba14zdO+/LniXaGqpVRBF03ynszpoEn122/P2+3M+
YEkjlrqR2apHV+QE2kWgHurEPPB3j56W3WBqrMZyfNEnvr65pA4KB8cS3xlchUcmMHGQ7ohzNb+W
ej2KP31nwFaJOM3qjGbdeDmezAhvHDBHnavhRWMJqZsGbvkYmf2HjmMJqJFl8tjC8OwppQs5dUtS
Uy/zF5Nb7mHAaTDvNIXp88R6XBFXnYu82g1TSh3MULPmDc03sC7gCRjEMYCeJooBhUZu8IW1TnlV
OX8gpO+gCfVpiPrZr5qHnINwqE/f5l0VMP+SHs+x1Owz2qj14DnsPFgIlm7KHqR8E4yYf+cpeQLZ
g28BQUWp1KommaUL7KPquAooBnDtFekha9KbsoPL5MrPiT2N0OnMjfZ6W16Dgp+Zd8ZIT9Zzly0n
N5QRYbiITTTE1cU3k0tmV9ck4kPLqoaQj7VjTONP0fEcJBN/unKOYW88AKnj/5W6fyna7qPIHiKD
wQhOsGkmJNEv/ShL7JP2eb52Awvs/Em9TrukrTjPX7QKTG6GtnmI2r0XXot22DdC3xtRszG6+arO
ywZyFwuZBsMQdJux9BdN5h+N0Tp/vUPTkTdfcolGl1/QVQo9OIbpwc5o5gdbK66a1ptriONnzzx4
YUB72mqWOv2ZZd9YP0pINQGM3oWLBWwxErPgpuK5q9tvMJUbjn08mpgLV63jn5AR7ROG74wzNvm8
HzdRddVlSMsDeUuKM9JCJTB/0EqVj34CcjxItQt4jHQaOFnwHyyZfw6R9aa/REWwqj3j2bXdS9rn
16l9dwe1n7fuudySfYOTY0bcMi6bN/p5mMcdc5x/nmnDUXjyXHS4cvviaXCMPScz6grnmS39pwGB
LMrqa49cJz6XVcwOya8Dv2G3ENygiT88ltExVe6ikl9SIrvEKXecR0jQuzME0pJVPqImykvjSVIJ
I/lkYS9hSzO7mwdJrgVnst7oGiJ6z05a5OZxtXagf6wAD29dnGJrQI4cchBpm2+25PvhiL+ye+1Z
1JwCOokXVsIys4H6aphFe7YOjcBpYRrXPuFR6wpg0FTnUaT9jCcXADO3KD/9tfT7SyoLnPOT84q2
dVjMZX0KjBmZirFWaRgvi9qO11pPF7/yl+kU3kOJPg+hffZJBGPdByKMwZ6GQOWGN6bk6E0RRcsz
6gSU4zZVCFJYHNxz+UirFZFIiigZWU/2YLn0IQyqzq/9SCtYpzXvMij/onT9E7TGNsmyw6jYbUpk
aNoA5rNA9SGvlKk4wQxumnnXDQu+FnCks6T2vo/kW7nFCgrmVbsMY/zpOtaxkQDpKhhBfUXciei4
1+Nx/phV/EG4+c+67rHFzHVunvJG0wF6X4hBrwQfsfSI3uDMIzDiselVTnPuSDvSe7hppi3ui8K+
d3Fsli3c0riBJqHUZ+IHP4fB2OCV/SYpzlDYb3F6fxYVxYCVsSaNPlIfF1Qw6OnH2hvuAuTTSUyF
UOlM/Ey6FmW/zSsL6GMrb0mvbklib4fB3/LMvQezPks3eZQDMcbrujgD3si3WUoGE2wXlzgPQDQ+
ozKSzk6GMh6Vy8YGzl+uA1rIX7csKGKWQVBvVqKBrAzTciOis9lTPkbDuiz6ehV2kLU7Wy2tkp+1
w9lUCce0cmMYpO0PtwKc6mZZsySRx9wqFX2KoqlX1dhX1Adym1Tae1oH3OPqYMecKFBw4HDL8EwY
LTQPKtgv7RwQX2Rsd4htr6GKbo3+4mCSMgeLhg55JnGS4/ZAVb6SebuWqYZoOKiLDbliZ1ElLDI5
RY4qfXI0ULiE9lzgYFVUaOFnWYzLKbXh0vpyWzmYAGrf2zgy2JuDiStWFfoK2uQ8shR7B8e2k0/2
dioAXxi0RxpWtazjEVcGbaOo2hk91yKfbznVpcBEa6Iwc3tniYmAYIdZPPrdvZ1a53wUAx5wtsNA
JXCqHUquIcDdK+S66SLuFXOy0aNjx6sC3VpXZX1kKI8vv8uetDzhwTYdyAfCeRaVePd9TA02QSor
I0gunXTpz3SFD/8XSZ+T9StYm/U6Tzr+fSDSbCjRQ5kNAuKqDMOtoXnDFgkR2mz0aI5PKFErXvWB
NIS+G2leozA+0Nh6SHr/NtY+6s0+ePfJkcAp2ZrLvE4fOyScKN0YP6IJnf/LRMlg5HK2DRGvU/NR
v/6ZfijAvApxB8arEu+IwXOVQH/ikiUvVJqX2DHOiK/9BdxutWTRV6p6qjr77ASz/r1l7fKGeOeS
h75q3bZeFZ39PghBCe3QycOBrZQ3Ao6Y99guOI8YuDLJgcEMuECHwIAEJ43majreT5HLlqAQAps7
BAY9g7/5+FZSPCLcZkcmowZ5mUdVaHGgbaqSejw4FV11/Tq90Q46cyMf+YdVP7CCBEPwygGFBAQW
pyTtPnscIvNSNk64JlqQM3F2mF8CWtcRVOsNZfc9OMKlC8rYnpprTd3fdd4uMOprDb4VxKI4zndM
aanvDQZDEd3m0lYzofnMJp/5oFn3p/lwMbcrIDDeVYwazYl7c5qXgTYLP4c6/uw0PsW8A/ZSw1sQ
EPw123tF41BIZtHNHeJvFgaBZOicFYr8c0q6QF2WP5wQAFd4Vnn6ASqV/DYQTBjf6qrYNnRou2Ki
caytwxGXWme+qCn40Bvvkply2Q/ZTvqTjSgrXmU6S2L/1hbmowHiI6r51EQd5Q0uATRQVWUhV4n3
8Ujm3DSx6dRDyFGmTvGaE5hTA4mIOhJ5K8VOmzaQi7GkjjHXqFUcc+q5utNc9nNn4Wj2qin772lI
09HRy6eu7QlsS17oCbM4jt8VU9pSbwuknEyNNL7pIH0mlOYAP/y9NZw7YWxqmX5nY7034+65s43v
9BUuQxjsLOvQs/yiriSyY4i0RdDqP8KOjluFxMbsKVRtcv/WeYSmqPjICm598lCuMtYuXsdWYtIs
XQQ8mozSH6sgvCUdzwBU30e3cneyGFZGz/GrZcODeXJTkn0yrtRn5Cgw3UAF3LJ9Loj9+roH9YDX
yozqOjrxTY5QjshO4ImixjCLAL+PcV/5P9Uo/xwI/aLl/9cO61/GBp7wMdFYFsIUHlrX/W34hYwK
JOAwhbhao7Xe6v3KcbXL3AAoYegETUNBjkIXz4uq7rD/mctJAUeLwCIsNKR9f9PI+up4/tKVdHTG
GIwodU+nO/l7H4tRYN3SSmHbcbtTlBsrhLVNuFMd+Uvkk97BFz5pk3byvXIXR8UuT6k8aTwQ4o4H
Ri3xtzi3SqFZdOTKjLlhsb0Y8Ccc7LDwYlc2pX5kh1tR6099rW3riYU+rd3vMSrz+aRmtvIABevU
YDJUOsLZ8pC15Uavtk50MsjwErG3gpmwbZJoyU6zygJiDRSP2xsgRSBOC4MVca6K+wjpY4AOs9E/
NDXiiKqedT+6b6WAgxYvXU0ys1/1/qWWFasbaPFc37cjqkuBEKAcBLogWhZ4rDKzXfIMIjBLWKAJ
aQgcdNfBBnQSqTXtMsCA5s/vZ0S7mKhbK0uWVbXqe/iJDucEEe7iVtuH9Vzk0jnIZ6ptj2YYFjE2
R7ZJn9pF5c6xG+qdO3iPWPMvsYHMmfLPAtnSM0sw4mnTA8rHb09CC50TEdlHeGTcLOrWGeK5TEZy
4jL4KlHL7kG4kSz8h7qJTxWPqJ5CY2hsGGtNzgbAB9pJC5SL2Kajo6MK4rkqfX/rj/ZPXy/uSozP
RTU+dOAVovJoDQgsUVZyhr3L6XYtnME+jIY84N9c6QEIZM38mzjfv0wgHKzFpmnOEzXhuK75a1s1
L1x6LcrTVmBitXUH4YNSyIFo8ipF9D0qKNPmZflvngLxl343L4sCyeWlkS8yD/v1Zc2WnAdAGljj
5xIjD0b8XOlaHc2Qk9lXwxnoOFL+duFxgmaAHH82A442WnYcalo6g3Nvciy5i1LKyi7wjhqHY5Ir
l197iuib63wgb6Pue8lfMeZu8FeLoqeRMD8FxOOi9r6NVnybZdNzh7MafKjp1bXLvPtRIUgJ6yvy
TGbg1F6zdJr+Gbxsjuo4FoIQxGpvldd2whBBpwaiIdsYjShZcJac2zPWfJqZz6DtvKnlQYeQhPqg
okMEQCCe/NPc0tImiL2c8ObPOKs+0J9CnaIF6ZdXO/tR0x2jx8LWMRsB6q67ZhToLiy5BE35OBCA
Ubr3bi62PF+XPMuvtN+v872dWt55lvzE6maq8tpo2EH5m0luc/+5l57hnD1BFy6uBMIczZ63P3cK
5l//WjNkVW4DxdnNnQdpA9p+q5CfX0dudmGUHHjk4rkuQkowbmVYRKsGrx6Fpgyoi5FGLGuOgctK
2OdRsrNp+oWtjwlc4p98w0y3haXfS53STYOYuPJrzmhgB6lIRw6Ko6N915zm0PnyHGT5zmz4ChWp
ZzP0Bo8rYZp8dxWTPCwW60RqP+eOiMUnnVuXEkYpetJF6dCwy+mpZgkGFluNtFv5oL7Xhav8Fvn1
d7C58Z+r/P9XIfydz8xkefnvVQiX90jFiiyYX81p8y/9KUJwxR/Id3CMYRlzoAnO4rc/jWZIECzm
vH+6xWxbWEz//2E0s40/dGZUbO0ui4nj+qwl/5AgWM4fjov5zTU9V/iwaZz/iQRhXpP+uXNrpsG+
zYuI34QHmkTyz/PnbOEGvjclyP803UkD+G4efMSV/fov1+TfzITNX+ez/3yd32aAEcEdOAI4INO9
yB+lrWt7t/HGF8fA+EkpbTvXpGkAChcdEYqHTpuMF8jur77ZQLPOW31jEC+xLCUnhzDQ6WaOgTBe
QieRW0bow8VKrXLTi2p4j4qyPRaV3T4AcTO3LBHjie+lMBcBh6flf/5A/K15F/k3l+53TXAVpng9
+bq3hiF/2oWn13vZ1Jq1RqOe3ZdJH4qVkeOo3nTjZO1KNy2+1zWVPdpO2rusHulCJWX7vQKYaa99
W0XRR0rcaLEtvIieVhBWTYKqa8i6I0wQGzKdNslsZCHWugmiMx0/HzbIcaKJDgYDMGh9N+TAGBEA
Qt9JUzfEXUKT/tTnHbHKqal0GsOIlvQySX4WOn5L224Kkq0VzHbMQu6aXpxjYtdGFrNg/JWcNDEK
gG5uLeFMp9741qYlvcBaDoBdJuVr0V3o1OWDmUPSXquQiORKM+z94AXIlJuCMQNsA/VttGhTV54B
4FEnGvMb9LB6jheZrV8xZoBvY2P3z1HTyoHOnJ8ohh9jxUm2S9y3UOTG2aY18AoHsakWHFbxTlVM
vPyEYRhGcccFPFfSGUC+QYjC1DFuDis7WjMfM6PFJOXwiKkfaqrVVQF+kKDEK6lVQ0S8uiBhhuTD
hTJNecyBZD1MppbHZBWRj6KnvbkXeaXeAfzUmwQvx2kkkQKDU6W5WwUR8EaiSYbgVG+06RSlRHHt
rNwSr0la1XeN1cETkAWYYF2X955hJvus0PIHKSP5rbEhWjiyCctVbjIjsThxf/SCjw6Nbhpnxzqn
uCyWNSimEjucq2vRW+kM3k3jDjzP4qWNozn5ycm8/BTaNnLsAD0TiCYwadD2AFYUeVmMWHIsUMi6
BFnV8/+0wmkeEux7b0plBpyPMCo/zEIN7OIRyXRSq8XOyf3wwVap9do1TXyx6srYTGAT1w2I0FMu
Ghvfv8ZwbILqesVzDXRv1JyDcCrrQ0QhUyRwB7jT/MjbWRU2/KaNxhumoDpbhNzl0GnGcedVIjnJ
3PSveRCle6/SzY3uQTT0dFltcoetspF0/ms/dB70gNtjYSrs1PTrI/zZkeHs3TI06G2hfte6VDxa
A3SKhQ6497HQeuOjkmPxlNKHyw5GHY0FdiHF7JWg2hHeYshU3JiIPKE8qaVHsgTcEtICgoaGU5Np
H7Q2G7D2hTgQkgxRqkcE3RNzceDXnVsiK23ZRBjDzVonIY9/BN5ginBYDDD03qzUqE4qrNJXXSfS
axWEZfFRoestNkmK+KEDKn5vGnEJpdjFfWKOgTyR3oywXpEwk5dM/zQtzB7hOvM3Mbc5SxiyPSdp
GenjYohcBqSal/3wAX0/gsv271x7jFc5abUvOUDLOzPzqmsjlFqnRhBvWeLTk/DbaTtWmfXg+sNM
7LI48gdhByExSooepFlZlHsnmMQqo6O2wTdVobKOre1AzvVDQSjim5lWzpn59pTSqu7UweideF1N
NX4DvRyOYzu036Rmdj+CgFjVIDLab4MXD2/SUNEb8erFPU8GNEwfGpBOSO2zm8bJDCjvALs7AzmJ
JV2C1eDV9NfAaIIyLbByuWWG5bAlMfCaq8bahnx5a10xFyESCEh+0/nXzrJiF88gdTJ8JBjUXYHz
0SC7gYS4jjAyujOwYD13rL8BosuXox0ExTIr/InM1FS1d24v8jsIGeivOLfRhWO5W4dhA04GVOuL
ChRT8jZN1QWuAzzTIjfovRluMR20XjrwlcXIcc0a4bguUn9ooUKkZcRksuVYCOPX+TFUqtm2qYky
IXVFWgHFmNSTDGz9k/FGRSyPRY1MNNNSjXaGw2PGB2YpxpeohJSfBhV9fp9+JLrfur/4hEO9h21q
nQoNQA9G0YolRc8vxGqXG86OyaVgyWYepPBdkinyAcne/gknjABFfRIwHAZ7N3aVN/er69fJ02Ms
s22+Hcts+Mh1iyAdiP3Mvels4UIw8yv6JPUoI2JbAlmrvV9ZLLiVF6J1FwAY9tBPmrspE+T56KnF
U6VJ0MmDta26Ub8P0qh6I80BN6U+RJAsYo8AR16NVlvWVXHKCGcE1F3r/k0NjvXuBlb1XNs9w+9Z
iJcyQo1WWe1zXKX+shEyZe4nEPxybyWOuEdXXdwHWaEwouacPyctkq8gxxiN8J9J8SrZKTuWWSaZ
nFRgj4REoxJ2gROUE3aZk3UAxGKIzqHrkuqMd/VE0E2673W32YkeCySUDzt4As1oMJGYsnHduMP0
ybZhaoxttJDweQM4mttFhDgrkXG6Ud3OiH1m9AqWcbAIdM16bqOJTApH55YKpu6Y5znBhHkaQorT
nHIVItf7SRFJXLHDveaWOkmHBSLV72lDGDT9lPR7X3Xp1RRAYHVJc8LLIAp6k93gV8qi4ZWBF2HC
Ns7cBP2mO1O7rNBpFiS49d9giw/7ykwQV2aeO8Azg6Uajnm4k7lLO1w4w8GKynJHslJ8l5mBvA21
032bQh3f5xCM9wFTeLQAnP0RWHk/TWIMH3rogFunF8Q4TqJ+TyNmUpov61tUT9pdXxTDAYpc3sFP
t+B+VCp6SiI7IOCZFEyldzEZa7USD+6UYVKigbgIVZF9TCKJABBoXbPPOp03ZhFOH9WC+UesxyOJ
QHxEqxGYTfUCocrgkihgmyXhusF4xWdvczpW8TpqOnWsoaguit6pnxzpEUydmCbmF5c8Fq0uGAVx
SQ5NHms5ug1bbdQIy6/VWvfJypkBtkVzqIyuX1Oa+VvpD8ad07fZkbjF9lFobr4M6ra8Z27hPyHe
ih9UTvOaBL1xU7tVR9yAq9+TjezuVIJWtokL5xtasSlYSC8gjQ148rAU0pwzAeykYUBvGB+xHP23
zhPTNgt61L7m0B4IlLDuZhMkQvyqag5aAsukSDrwt6ZVhYw3jcQ/Ok3QvrU24YVdO1orTVX+sKS/
NpBeCh/YCASp2wbKVFRQUzrSUfV6Z1E4TnA0Mzs4d2mBsBHgiloUSdHdmTmTS7sztGTRF6V9VyMS
dhccOIKr7fE4amVmv4/kX62LKLG2Jvho7GRq2pk2lmMfSOZd4o0lg/LKbL4jHkAYKv0U/ZprVK8R
G9hT5aQoVApKvDHs8KZVI43CtiemJaSzs4wb0z/YgwmRpYjr8N2DfRYDb/HkrnEEuT4h3gSx1qWA
j5bi0T3ZTToUn2lFt9E2vfr7xOq1Hijv8NP5xCNC1Mze4zL0XM4MWb6VjVa/FzDTrq5F/mWoMdYj
57elqG+Hg1EIe6OPc9gqmNuRll0fXgYbYYkW19G9QdD6xmDg/8oexMDWl0DkFJpdZ1QVq7asN14W
jAtHtWT1eGSxYDR0z0Zj6Ty8uIQmSomiQ6wEjinRLI2QkEgsNLskbqwYoUU6UXBq+cpdFre4OA5O
aV+7qDHuSiTei0yLpgupJMHSnWBkuVpEVLA/NXdFmRvryiwxBHo+fmr0zFPwnkqLodRk2urDjHPz
yJ5ZLz3CcZ+I0MlcJMZOIxBG1c0RZVGK5gNp4bHWSUWYk+stc1Pl0/DipAV+pNrssNQHlt6/DCIl
mZb06+RYtKXkbjE6eXSDpPhImioF4K1pxBTQXX7KA8OaRVNEhaQa2CIEMow8PTd4L7SMXYXx47RL
A9e76gqyeMlWC2cfNe6aaBvJRDj0gM+Zorc3mQByC8GexzjCCtysBztM390qHMpVp+I63mhx0kI8
lvl9Y0T5pUqShKA6YhUr1bM+C+hgu7qMHCLh/fLZ1chYAweq5B1h2/jqxu7MoQhGPwPADQIJbkJr
SkK1xlVvXnU4oARSukNAMmMMqleOyrzzSphGfS68e8KFiQgwKhfZBaocQTzANHd2et+GUmQNcblq
kL4gUzDy4hRg75IQhz1Kvn4KQuxgCWP5xrGQ6pjgXsEluplPtkMxzOO3aHCDO75EFa/Qr8GrKKqu
6ZYao0cFyhOq06JtAoJLmQICuZa+ekpLhhoQV60X9HHNZYRdTA6PNC/CLYrdlMQNevSuJCKU5Etg
a1Nhl4oBFxWYQSwkeI4lQerZGh1esi/sLFw3RtvNCdPduwsN4UBUSL5VaYqCU4TlnvIQw3dYN+3D
JCx3ZzOC3gprGK+hbtl3HdKVpRJhesxarzmowgbZVebO2dXSziLJCXui3/QSCyfHLugDdn7npCQB
LVthN5tcM6092DRlbKxpHJ6zzHFJPqBdIL0sPORD2DLyQ6KeWq776up2eV+2EaR7zZ3lyQ5ZhejU
+2VEc/sdDnkuVlNj9A9ZYgYPJbE9K4dCGv9TWGvPgZnr+gJUq8m1a3JtAxk/e2ssMaZH8k+j5AHF
9QD/EEf4LlBttHUHWZELYabOQvc7iDyhqgcL1rAh23PDIad8gHVXjqRV9hYjNZ1IBhyAkX+TdYgm
mTOpvLQyyjHyIz85ATumdrPJJihpGS0nIivdBZKr4pOs3+RFr0LNZZA+xBuDvemlIxj9TisiUARe
rJpzmAg87io0HrqwEvB+ytBEUHXjUPtiZX76s6rw1wKGTAeCeaVL/C317jkqG/uzlvSqFo4w05GD
m0tdU8vuaFXGKfUioJCisn5wTwBhjJU13rtGkb+ywGqPxBXbZGpOQf4IwLw7t5LkFDvtXOYZjel+
WlNcH2vHmsNy9HBZl648gf9nzC5UcqTGdt7LvIoe8OLGNBI4Jr+U4SA2gz466TbtE+t7Kh3QdyVO
faLZ6KnayECkfIoS3TgbUazOwH0HVt2kprSO6sAAFw/u9LW0KtB5oTc6tIFlqPqFnGyiy0jR1aqF
Icb6rUqDol+yC8RYbmspIWVUjXetOAU9GlGihevSdjC61MFAy4rAc4Pc3xhEhpqqmiGRFpkMUCcT
uCQkEbF27Ck+pbbcgyFLN6qtBai2vsOWK2WxswLL27D5UWiTzxpQjVj9W6z10yZNIog3UyOpiYo2
x+BGF+c1LTX1EnYM1vK2YwybFrBXZzlEx9xXudMLi5b1TMeo3mvSbwnC0TDX+APTLSXgkoNW1k4e
xIw7NCjeC5VVfyYmnWjS3Ja4TfDaR0/w64KZj+dZcA66XOfQaWvQV9BJpq8GS/VdSiLWQ4yWZeNZ
ifj+v6k7j+3Gka3Nvkq/AO6CN1OJ3kkiU6lMTbDSFbz3ePreEVQlVbr1V3UPetATCGEAkBSAiDjn
Myw8UoIbWUTKKiuM5qVRkPwiQuPAu9RqFE+slCi2qfhQ82oTgCKsYMslDR/65wK3UUwYhhKr9yQt
02EduynmQzjDbYwQKZy4DPCPg775EEyptWNRHPxAgMJ8YASctCU/4bgqeLGmWztQkWcscT7RcIvk
1iAQ2yxLlpjkvZPKBjfTTtNjkg/JET+jftmZuroZ8YM627pDxKiYcNv0AEKU2OrqfNgutdrTlJlo
GSUOA4HCs4aFtlGcbTeaF0wnuN8yXuF2xJuQlwZWrX2ef7YQ1QbTH6HXjkLnMavzRlv05SBEr0HZ
HbEztFnHJv0qUYmw8C/224dyUILzHPfNNjE9Z2cFDXOocHZMPn2Kbn1ZRNGmKwPv12C0XQusUCtW
ma/zBuK1qb62hC+WGFFUnBnyeCmcwENLQfym6dufrsoqnbHej8HHlI73mmr2tAEqrDGOotOiMGJ+
Ihdh9K9g9sWjX6Dirlu69y2NE99ZVZ0VlGIsQPEGZ0/UmJW5KOMVYpZedueRyKoWkdlF2q7GktTn
i9rjzoXd3gK5c2YHjJCedsyyKjTz51zjG8Q1ySu0mFTLv6tHlGtYmoG4UlXI0CPQnBwVnM76rHkY
BiZY4F3As4toaYEP0z1+jMVRUwrs1Fr8SF5MdxQqSCQB71mABUeyJeUDdr4YPY8ZQAcCnLPZ3SOc
aXhg6SI1uudxGhZ6NPWf5sgveKE0+gkmgAl13m43lev3d73itDwnJtRqnBGRd+HSD2AS2tfJzUDa
4OiImFjkRV9ao7NWppaO3xj7p3UFhoOVKwurIuEFImi3z6aZO2QFna9K2RYbM++sRWTr3RZEfrpU
mBDsOmtmZaeiIgj/vT06haPDPFLSsBS8leIPeAFDgEZqjIWKXnkogTVMIB3IUO2MunUj3pN4yTxk
2eDvEtMExmr46MSmDfDXWYW4cm9XeC3ZUdG5G9Y986cq1dr70u2y58aq3IVXKqB5m9RHt9LKNlXq
AQOLWrgjVmqibuJiDAwMOfrUIPoPH7wfHlEHVwW+tNuBOekRkM5HjHgitepR5MLJcD1qNfCJIdPx
ms0DxFwBs8dLPAa78S7p8wmebRjUhNa4NcQgqtmMR77Dz53bSvtFRQMTQ4AUDFWNMgzqq7UwQMPx
nYGGn07Zmsbkbz1ipjsMGYz1XNcRgTst/gPtuxFRMicvX+IOZdBIbSECj3lUbf3aYkpZxfoOVGy5
mZjI7puZNGDHl/1ptQzbUapX68JTx5+m0/lb5mDpz7aqk0+p5hiX2ZniixXq2XOYBule79FSQ6LS
XGlM03YNIMyfAUbJX9oAVxwCAgHpdFQ++7Wl9ArsfiueDimi7PdDnoFomoqov8fUk3fvVKXWJxe7
hwVr/vxHaKnlog9y5cz3NPbeENrP9kA4EyBqs+lmwKx3/aSbxwY6LFijIajuCr1CX8Z1dd5NoVb/
iHjZohUF1WKBvZ+B2YHZ8uKZmB2tRn2Ag2n5dfrEx/N+oejU7VKnKD7Zfg/dyKuKo5cPEMyqSHh2
Bcy5Uh8zKD0B7xDFI1JcQT4/6/bgfCoGcyTOV/mMhui7Mr+pnbY5Rdgefi8QtT8GjoPHmcuwHkKF
AzLht3szGHBNnCwVk+IRZwl8HvN9pljNaYgqDZ0rIyd/Ouk7JyrdH1oU4DniRYH+aI8oy+oluuI8
x2F9X/i+vmw0Jfuhjn25LhpM2M24Gp+YgIKXT9IUZFpdMSFjqteVnrGOMOwBedv2wpwNz3qk4AJ3
byOxtZwdBzgS9zRkwHBmraNFlbGsvDLbdlHv7zTuBfK7UCUa7I53DuJZJ2+I7LUV+OonNCqThzHr
IUt1sOXumBgL9lPVfUEeDB1UjEKyrWIl2DkYvFgdQxsXuZXaZz8GOtAl+XhoaxfNb+x1zo1nDCgs
J/m2w6D43m/D+XPW6sWmxfr9ztVaHNyKCEkMcnCtCn1nHI7KaJH+6zXXd9E398cXV83zaEk8TOd9
V9nPaq4MP1ik9yZ5qGDmPFBXmQfVAtda1I57ar0Cj6eKKAzCPUrfvI5dwGy+iOtogdEOOn8WKS3s
NIPIZNrTZ+6SKeiA2lvWL5Ox9b8xoyUQF7Bm+GKQTCNvVfXmIs/96iua+/jP1xWi3W1V0BMQWJOH
oMVdr3wuLVeII3jJYzyoKDsS0MzOZZQUG2UsQTqlvW29VLVt1vdtMIUQoGrhiNuX5HBWBF9VZA9T
bD5sHV3b/zcZ8/+fGPkC+fU/58Kf0V7+9fN/Xdpv7a/mL5x8cdyfnHz7P9hLGJ6D1ouukcP+Mx2u
Ofp/sCJ1PNthuqB7NmzIt3S4o/0HlRXHsA2dNBlH/EnHd/8DVgVGJ8gKB3df/f+Kjm98wNUJpr+m
q6TqDd2xPcMVSfz3OjQ4k9Y5uqXWr8oojlauGs9jlepoyc3eWutt/XkwK0JJc00EXLSqrqJdW3Wy
KdfWNE3eWv/uWHkq2fnvjtW8b1EA9jPoyb/IjZumVQmW9s+yN07V3hGbD3VxAO/3raPSHOy8HTeB
OdeH2yYtvffFyMwU1hsbD/bbS1CmMOpsPPwUUaymXMWLI3QQ865MPD7an0neDvDxkAMMwyUuwfEq
mYfp1UL8LG8176UPRpRZ45bnXHVAUKf+7O+nqfL3cs8uPX+f+4GNCY5okeWEgM+uJy2TTGqwxDZx
gpBmxMECL00NnWuN3IWGrN1elkO7ewCeoH4vkyhmJCYtEuNKcEjFJvTR/0xVJM0+NMii3NhRXRyS
MlGY84vdcuMFQ3KQbek4KssgHONlEGDmMBqze4qbugcJBwwrFHtM+RBC86xiUWoMGQbJI7VSHtu0
SNa4TuNxVPb4nYiNryRsHOjnVok4fkukoiuZq9ngHAi3EKBuTyQW5xNmJOZFK6Jmqfd+sKrH2rqE
QTkcA1y6qyzzF2qoWv05SeJmN2IZYVsIARHPOvM9+g2oqehaJxvEs8KAF6M6J/rZpGrO/3SQPFFq
9RujLortwIKFzE3UTfuB+Na7jawr4SV+rOvN8vntf+4apylGoxwc/gOG3OHF9xV0wdAHuK9NO7yM
zYRM0dCMCxhqmLslWGdomt7tSmfoN65WoZkrRtPcnYuzPrrGvYUz7wviQETFRq/fl3mlkioHTRgP
TfxZ7qW/95pBia51tz3H0HWUgWHeaKhAkp5DzdUL/Y7shyijriMUY7xgQ0ge/ZY5JP3YDOEFIFi+
meu+2gSj6p7Lpq+Z4Gfxz3AcliwTs9fWn7RFaCrR0Wp1/4ANqAleFABw0ZkWy20/0LBqhyPBTV+s
yhRF0HAKi5Pq1MVpEpuKFCOegnW5kg01rmMazw0tSkiY1SVPTIj5CJzwVY8zpA2ZXinocqaveU5o
FZFYtAmNrnjl8eQL/S7W5A6fWF9qxpztUT820ChPTG0f52kSLNqExAW+3PW18toeN9p3u8zCDQyx
aFmECsJLvRK7TEB/oOQwHhMyb6eMfCYRnXT+3KfYaqlVRCjtzg0gg2kWIIOAKcqjN1vjdZObTNG8
6H1NMLKWr+p5zXx8ehzT8X408eVNnSB6KvBFIvtdg3MfAhzNO3xe4Zo4eYWEAW8LueGt5+8t8R6R
RbwgeZncyvwDH/yZ7C46KfGh7bXsCBDEARptzdDsVBa4uv2TtdbFnK3oJXO9YcmSMj4Uc50dI897
69rn8yE2s+Ll3VD4NxAoTQrR3QBDpu0xl0PiAK8F22bAEuLh70cX3B6jLgTS/yuxIxT4vQS/EB3W
4w5ERrFrE52y3P1Y/tj1Xfm/dj8e2+B5KJzrzCUWHeozEfhzRXL6AUZU/FwM9xAzyEgT0lim4t8s
N5o9CyVAnGTwGrzWZ3pBIkm2uuKIUYGLJ/vdDvt9xK3e0ucAktn/2TWqvD5W2AFeJpegStMXwxO2
wPXBt0OidHZbfiMUgkylEXzOPCXamq6frYLaLb/1e+Q4km9NVjQrrFTdjY2M3WdFybYZvtrD3F7G
YM4fQV5aZygnx2Byui+TZYUbYr3mUnPajsQcKrngdsKHzGpgchCWutdqjZhFPYWv2FgJDA0ZR2IR
0yVLKhgD1MMSC0FIz/4WsG2OZbl6L+sR2kApr431tZ8l4avWPgzwHb74k9C57WpzKauD3ty2cRk9
B56L7gVBQKREguiVRPriX+4+969wNe4+aAK88TAOFGBEbsW/3n1zbKDQrdrRTzwPjATgsPIYq8n8
aqoziqEw7w4YThhn1okM5cX0qqaefa8wGT/MzWScw0B5mXhgEd8p4sWU+smhNlQUs8r6bU/WKW5G
5GwONh/qZd+xszGWk/1uzSyoH2uj5hf/m9PJOrWJ12XYPTmWWSzHrhsOaot4c1K78TID6fKlBeMP
a83+afnWYwUI80V21UPzrWs/6++6Fk7q/CwU45HMufZi+1Ox1EqMWuqwDcyQBJsyl/kjicYtj+Rq
iE3UqsWempqQgAMknq97f2392E8ZcQEkHHU99tZagGjZ6TUYHzf31IMyze83XqltY3QFtx/qb30T
v1QPsmhbxQHopL+JkmkCVP43p5N1Fu7sOlG/jTxUnljWfzwMnD/W8voAaCZZAVKZPjF4Qv12YbjY
E6GdqHWH70HZHuckCAP8LUEQREoXEVcnuGh59Rn1ohomXf5McCN+0EVO5Hdp9gLjOYqqZ73P4GSI
kmiTJZ2R6tbz/+i4WVzh91lu1wu4giz9brtdT7TdSr8/mZWnzjYpEYCJkf09uqjn3I9g3BeZYxIh
FHVy77ZJZAMS7Pe2Nr71+7vO4ej7m39+koVm2TvcqcnayRDLJF23VN1DKPbDg1x2ZIm5e92fSGNp
lnJnaVgIySVFoa1JPiqfZCFJNoNVKp9K1GQvEdaVmbNHYyBAcL1mPvG7WPoq8wkkh6+tXuTUT2hX
4BqpbIhDYDJvpsGmKVX9ALIu2BiiTu7JultrUfoQc373k3tDNJw15FsOg+MxezX1cUU0pHlI5uBt
IxsK9JtYTvxZJ7vMvJ7JX9BQWmAOwSNwnCYq5Wlkb9nRQ9/9unL/HwlWUgvo3VAtfmOCGKwBMSxH
3ebjb4z1G/bctaH8jGL10s61wFvG8bFJfPQMxFuTadcPsp/uE9PL6Fj9rnepb37X93M03BeVPsn+
oxN57/rLeiNwfiB3DRjj7LUpbr+8QLWD//tRvu6JOnVuqiUOlSbYiQbUmHyOZbPcyCda7smOzEAI
ahgmZ5SV15O7GgjYCuDOQilYeFRpUt7lMK/3lVh4kJRR16Rfo4UsqrmbPpEbv5YK0cPwA0zrx6zY
R9brDEjZhdG8TysRsdEH5ICiBHEE/kWxb4+vuMDGy1sP2/rpW7tGiLlBbUN0R7O58W7l0viXGZfx
1yHPAmaigttm3GPhCn7gv0Rzp3mM6tlKoNDUagzGljQ7s8R16RTJNic2cR5mYREr5p1Dlzz2qVl/
vvXwEWdivNFhpwZ+uZt0nfcdDNICf7T5e9oVwWEyivBi4Vu9A/TV3smi3ATt8H2yx+AQmmp4uR2P
zG0CZkvTvqvD/p9fDLqYPxYp6LVceNuIr2uqhutAnjVRt3Kkpcw7FV1yPBkK0TZ2kwDF2y02oMPE
WmHZpZp31AN0HcQjJJ8j+fTI+n7K74gn8oAl9jztiOxOu0KFxWwEWEBMvdKFSyOAMPOufGs3/LR5
cOt/Adfbf2UliFecw6redHXPtFykusQr8N03CXBQUtQxNH5aOVybJoqA6v7eQO3i9pfltjWZ1pcB
aJqoQZKPfrKKlD32qFFvkNa2TPKIWPEmELpjbAqO5tSZJ11sZH0Um+nSmzTz/kODbAU4SUhCj5bX
37QgWZeeVJCkC9L3X6ox0pBntJqHZuyaB0PsifrCJGl27ZvgFfVgdsm+N3v9edYL79Fxon09lMaz
gZrKo2irVPddWyNKpjl8woRiIlKqVNtmKOO93IuH6W0v/b13a73tBQPKKIne1Ot/vsvc/xp+LN1G
S9VCw9dmDJIP3bv/DZxlNZ7wKfyRTPlC05B5vOvmisUmjmJ7W3OzvSxWlo8ofx3jHTuzvLmTzR86
xi7Qyvtrd9lpFOeQPW/d5SllUZ4SabIHEIskycFrnCLTgN/R+inMj72smYG4nxJZ7SBNuQoGFREo
3p3o4IsjZDsByO7OcVK8tDUontfmt7NoBETu6jqzlkWwLGuXBCQPQX0AJERWRO7KTaOk/j5D5VA0
qoNZH951vnWbREuo4jaKOVBUlpxOVl13fdxKV61j+Cu/SYtjk+fTqmT6eecQRjrKOrmxWCQD0RZ9
3ME5lOpUb+2wJWN96yP3Qq99O4MseqXl/Qu5UjP+6w7gJePa4BcAoRHINT9wekIn9NN4UuufSZvP
DcoyyB3U4aQcUwm6H/utLF2rHA1vlDrvpkVguGibXMuit2wHhjHtBqfeTrmrHI0stPr15BVg9/88
jWyQfUmCwi0vBszXyzq+B7WmfLX0/FyUNW5vhDYRsuJvYDzC66tecbfFlLfN1YsazhijForA7qjx
Vo/yauvaoXFMmO4utSGuL0aWg7howuBVnDFMHMxy64PpB8nZNcJ6jeKOcIOqsh/IEq+rcZi+oDOB
XrziDDsttf1H2SOt7eGELy+sCvm+Eu8nEIHqwZEvraESAmNGkK6QD3pruXUs9C5dGAHC/+Cbmydv
LO7SagwvZuWFF33o9EXkIbAq6373aMeKjNPon4Fb1k/WHOYr3fdRUBJFWRelTrbCFSNeODJWBKbh
rZwTY3mSHWWd4gmHXi1unmTD7VyZDDnlOvbWjdLuzAp4S+si7ReMRLLEHknY4lQiurXXqgAX1r/U
yx6yURwpu94OAjlUnGpx5O/Tyh6yXnbTo/F6Wln14fC/nrbxin+ZbWum4NLfRlXGIstTTdbNBG64
QQ33w90O3Tm2vLJVvgMaXGJuQTxDqQExaLhugqJlZLmNJS4qbSf3VVZEeUlXOaYAEcXtdZ7f+ss6
eeQczeOp/8GNJM56O9dfz3+9aBQ7fzi8wBJgCk+Z2PTOGY3e6vE6ZRfzdmInt5rAzZLHMj6YyISM
vIWekja1LlDIgkVjwpdFecq65LMd7+1Kr+5k66iN1kUcgJEsOtniAELlHIBOT9o0+PiIPIfiJVhW
WW6xkcUA8OBCT7Vio4rW0P+zVaZMbq0yZSJbVdH5w7FaoubPRTZk27kc//Ah9DyGKtQXuVGC/udc
JtpWlmRj56b9Nkb1J9Oa/BG8xrwYPd3gm2RF3q1iIxBAz+wHSJkE5bPJeqgQXERn1CqXVuMHr42j
3CMBYXxBVRPl8gqTHkCJC94tIcQcI7xoyYjObqs8yKoxQok9VMtwMVgxr7gO+S2v7fIVsllIamqF
91CZnvsA5N97KC2kpQiDpdtbw4jc+LFSZtST6XarlyfpWnxmbw0Eeec7A0BMeop8c8bUrCIslbCY
ipFUVxX7Rzs54xdwV/kK9fhpjdnS9MXvYIN17nBOwvBfnoMPUqVgrjVDNU0VWgFkUdZFH4KX3eBD
zqrm8ftYk6LBC2VECsQ2R+vIPO2pQFCM5DSAQANO4n6O1f5CvL3ZgIca7mVRbvryE07MFfglOkDg
xmXPcXwsfiiGWm4dg9h6kqXOz9H+iPw/YAV1oCaU8kRQHN0CEaWccHsohkHZy9I1yJi6XrgK+zS5
v/UzZPjR6/Az86yFku7kJCzzWKgmJUxzOe8q/lr0JuT5Whha5Cuto4EjoMzKyA3CbY9BX5cnWfL5
FyxTw7Fhx4s0Tlzbt/4FUm73cOfMnRmPxkLuZbD3PqEncRhEgE3WQ9YyQbL6oHnd8mO9MaiMhjFU
nkFTA/9fZnKaJdKZ719tGsxixMcREXFNA6WED/9Tt9Kbdmrs4nszDUIRw6+3bdadYiS64Jbl4XgM
ino8yr0iyRts8ZoTi0T4gbKzKIIgiqc7zzinauocvSLKNqXnhdifD9nRiWd76eTZeGEe5d3VUQQG
G23upCtRQapTFKH6RP/pTPizAu/Cjtwtj2RfMCtR3YmEIANSNavo6dgYsjyiUQMLYoY2hedA2OtJ
9EsnJY3eQojiqJho3TY2mFp08djc6nqAy6qG+o6jexrEWz9ozxBkt7kPWBFdqxcDBPFigluztcBL
vbS2e/B1rzx3wDfO2DDteQUmn0vnwXFw3eGjJAe5JzfuXE/NXQwzpWhSbSPrag/xJ8il6vq6Fidj
+CktG399W73LBf+t6Iulv1zM/+4rq2QPWymXvtW326YMpv1tM/fltM/SbJOB9tgYAEWqu1vrteyE
3KJw+pAWH8yH2Ua7IM+qoyFKsgoYSbVX8QuUJd4xb/VgO+FQxRhN3OpkF5Jvr1o3NeuB4DwuOgZu
0UM7CuERpCrTcgq+wo0w7gk6T3sUW/MXmLvXegA4Bb6WcbwkpBp+NYqGIKKteQ9mlttPUH2fbVFv
EXUBxT/6KII6Odm/KQTz5lfIY+37cbAvuYEGaFvAWSLSaDaaLMjAnxm6oWiRhVR0C/p33QIM6GIv
XP7z4ojoggEa4d1DZRGUYwkOflaXi1jXFg/du/WRqlZ54URhQyiOR7sbkVbLhgh7xsEKvkRo12k1
A53r1CwLBQZK1gdxh9dOD14dzGv4xVMLqIcxYrpMLadn/CXvZTe8W/J9EELckcXCgiHZAHzZgjON
79uxBaqv4p6eIVidlSfPMjGQz5kQg0tzv2YZuk86g/XZ9NN2lalVdWjT3tlpDbJ2bW3Oj6giIsAz
afqLOE+POgVCm2/n0RXzMcJ5IChLktehTTq3iHu8aeejGyRoWZhowt9VrtkxHQzA9SvP9dB1J9lL
Vsvi1FUzVtbqN1kvq2Sj3Ex95S+01oLmKq8gK5Gu7k6NNvZ3XZ4Ha1n37mKuA5Fyipv9u7qsz3EI
U6uFNVRw2OQh8lJW3qlrPcUN8l2d7KNYdbHorRRHtb/51EAJI4ByIIfzJqgQ+GgejXR0cpxrNFLJ
bsrdmQBGPsSl3u+rRPPLu6pT+r0sF24RgD/SoqVrTMvU551LGA5M1+C50caBgH9xutA5ogWOY3VI
SVR1KUvoplWtbeRZ2UUdEXVXzOyPW4/BUv+oMG5ckndOGI05UrczZ9uSAr2T5/DEiVKMSDu7s46y
h5lWyaYaphHkAI2yjgT2skGh+/F6pcybVrhHzJg40MMTMMh4JsdSrxHDxCxL1OoQ7JeapzmA17mu
UfgVdrzz9bKyyoHzvyiAfK3lWc259E9RGuxcS4Xp2TptfO+V/rRhIJZnRBHSPIxt9iK7y6px5nds
ke7ayaIPX3unaECZZVFuqgD0SmrrB3lU4AbKpi75n8iPIOsMPUcnVnVPsn9kRvWa4ES4kL8NhrKv
4vVzcMksERwTLwnTPJtiY8wjDGXN8JbwySAcjWBSwc9nT7JLgwL02iFGeI98QLHUY7Nde/1qspr0
GynydDXO2DuZil5+Tmd/o5F2+mbWMBjsttD3xtCPZ6Xvv2uVn3wL8oG1KjiaE4I7yYPu41ohG3J7
/KOvHOUJ5HFCJq5Fw1lcoLdgy8N1nop+Ojmpgrb1yL9CXiRFMgfM4texHdM1fG4PGAaCsaySkRyv
kZ9Km3jFIG2elXY/xNWM+ijGW/e8XWCtsfS9KBM/WTkIduQYqViW8hLztSB/kq2ajY6QHaEkKYuh
AtuvKdLX66lq7uGKJebJ9Tr1oqtTtPL1uVjKIile9SGOrM21bzuG0Ng06K9+Y/yQZ3NKR1l7Jpof
LCa0i66M5jkDKiI+1rWGWQCQ7DC5flRXafOdZXQwcEQXI4XD3XnwxIyGaG/U/PmZSwxOYp/gr/wc
XaGaJDawZpRff7Ddh7ZDp1g2itsBWIZFWlCcMrWq+QGQ50aW5FXk5zb1Ybh+rn/6zPKgsVH+6zMH
SY2sllWED20+rjDjtNZd7W3LhCzBUulK/P0UpvfoCLM7peSMgRyDRcPEeMMiTnA9oFRx06Ta/bWs
tIA8Y+iPy24OOFwcOKhtvsK49yUxwvLtZEhWtOFBNl9ry15X70CQ+7mSLEIk4RGQusRNpa26uhoX
xM7TC4GT9FJlLy7305Ps0Dm6sVTdol7KYqkm+pmDZUd5SJZOLjBinOlkXUPIhbDtPam+aVv06f3b
YZy3CdtkYWOxso70Pr3A2Gwf0FdY33pk1dTxNbtiI8/VAfk88ouIRVNZ7mU/eWgdjA4SdyPageJL
5KM6HCYz/jpXc7d1jSpdaKobr80WmTY1ybNjMNZo/44LmOJbNynq51nNgY2G5fQrnFdp7jR/TOn8
Y8AW4LMLd3oRoyJyIs/vbol9OWtNb4On0Q8nPouevYJ43OfioLiL1rwR9G+obxCraufsLK88ToWF
5jWzJHB269K163Wiw6Rt4/CXMejVEi6GCv/NtY4Ro8bKLANtqeS+hQtkhVy+77rPSgO9CPWtNBq0
b3AnTijktgHkpcfQHfmR47FahZFe/FQ6fJTV3v5ij6CXzWHyL5CVcH9HW/PBNea3awe5Xu4+XDfq
AoxjLLTlnTAcPncRc1td8z9cb6giqAoFqq/eVGorG7HmVd1aw8JPUfeF6wwFbOq1b0qH8yIixl+9
JsdGqJ7GjZoUxWfMQ3bQQDhr7Wkw1ovuaIy99pBHmNRejxTr2rCaLr6nlTsU8vulPCDL1yT13VdT
D9OV1g7NVixRP82e/SjbiWvk97VWDaewVMeTo0zooYkrAfh6mpFF+sRj10IgCpNVpdf+q1+vrgca
br/Uu7nYaWo3X4YQOLb8CtkM+Tbnh4Nw2R91p9LuIaRp36JB2RVRl3+e0f/Y6NDGVlnbdV8TUFGy
g2LULgk3LRO4persueAJ5KUaq0GEjFnDY4AuwcHu1XQhGxSrwY1bn186sNZrt6yndZiMykth8p8X
14TCWy3m0E0PQTDHT7bSg9wTn7IwDOD6TPvOtuJiPKDVxvWUNWbnOgHOr+1sB+txLmvY6u70eS70
rTwSmWOLmWqWYX2meA95gj7PzJD0jEXUczUNSPG6VbZBVra9ZjtkysPC3BnpEDvb3NIguIhclNHV
t2I0rRVw6aXYuClzu8qIMVYQg2sE8/EMTD8EE3IdUMssmtdwhWCziv6yV5+Gl4np5FGW7LHzdqM7
MAwXhb5mmquBp++xqS7D59RUlKckKPea3wcvo1Pw4yBxj7hPFLzUtTauOzVDB0S02hlmCIo59VvZ
2g/mH2npqidZEmfUBzd4zsUZ+xmsrTiFVXHdOastQkxRGiZL0+3dA3bw7qGzemanfTXqGwRicPem
ofZdpVq8awaQvuGlbxPfiuE2aUnG6tLS/9ydQsQU23n8GWivAzLlG7+DPGUVHqbVhNxReGWMXFdE
acBzBela74FcNlaRnedaDQmdqw9vnVENX1ljly2uZT03MAmpqhZBPXGyJr/Am46f0shLz4NlBXsr
9H4hgkGb3rkZOtcNt5m8EIHCH13ZakvdU7Dj7CJiGoUdv6BMZy8zxSvWsoiXN1LcYYIkrWgdDX0T
kd87m4UvQozlspjy5CUI6+RolGovJtLJCz5S7rpW/bfWOMXDSoUQv5Wtvep8M4uwfpCHKgGUNXX8
XIOGfiQODIeV62S5We3kh8JvKnkh1ff3H0q2Cjqj/FCKAmnTSBKEAAX2xhfJdU+sumUxH6LpDioo
8YHfdW4oEu6uzM/L2kBBSFV2cq4p9t8nunaS54xEJyvL5kXVBkty0fdd5sXoZmbQaod8mbRld5Yl
FV/Xxoyw9RFtrmZsgeol1xLL6APq+sOjbPNb7yGdCvdBlogrXAgnFdeSbxgv3ehoJ9mWB9l3LbSi
kzPP87PqE49sUhNgsbwEphZ3PBv+QbZqWVBjbjy1h+tFugLZeU2YMoljc8b5Oy0z6/211YaGF+mp
gxRDgCQ4KjkA446tXSdbkv3Fp9l2YgDRqgY5i2KQqu3Rrf0vDnEA7mJYMkjlqmfZqLZcCi6ot8sb
pfg0Jj1KKPGICoc4dPANpJ/Q67i7HtsunMTFxkF0zfI8AT0ZMHEXXcNuQCcDIM9KtqLuUuyIm6X1
0JxSwwzxtc20BRix5mRVBVDkTuzGoYsmQxz5q2tlFZIIhsiiPcYZ0Dxy5hNAdnEOFSpOZmRfgM5s
oeojvwHJ+6J5Q3aqovCkKlAM7+tUSB9oBs7eotVCNhDbOxdFs6wqLrJOZ55sZXp3kFWRN/gbuRCa
5Akmrdk0etHw9uX4USvtlR/i0iCL8ggdwHDSw1qRlw+Z601WClpLXCCckuGR/P21u+wxjA63XQkE
QhbdsJXudefZGV9zv28PsrrFq+KOG7TfyWLQVObOZ4S5k0W5GWADGW2aHuWVvDltNhGjFwJlfFC5
Ua3FiHQUN0r6CLlLXRpq1y9501SrvC3Q7BAfsS805Tz8un7bpvLmxaQYM5bznAWEov6QpPFaD6f8
Irtb+Zzf6+qsv318Fw2zubFeyD/AhZpnfFDnAAHM2HwcHcN4TBweY09xd7cquZcI22IdKLMsXasG
9Gm9chzXYdW9Hd7AUV81MxSwMUi2YTk6y9SEVky6O3/sY6CNcuM37lmNchQIusJxkSEmETLCUrz2
M7xuWHWO0y29sETLNwm0o2bB0rTwGlrguhz+8Lcyk3hrV83+H9vl8QzN+MZYKWzefnIWyMSa+w7M
6J0Mft2KEmd3K8oAWCE6t7ZKZ4G0u7XKY5vOLRY1BMatO5beQ2Nof6DbOH2x3TBcKXUNVU2kF5i1
HVHm884ts1DZy4+d52nQLFjdg4e9NvINtq499x2qAtB/qqfUSD+HaTJ9KePAXSEl4a06hs4vyL5P
NvpHoaMW61hP8sfK6MniKDWWdixb/jdl57UkJ9Ol6ysiAm9OKcpRpqutunVCSJ8kvPdc/X7I1vyl
rf3F7JkTgnSUhcxc6zUplPlqe+8SKwa40gmxvAm57+08lkSoLUytA0lNjgYR5stnXV3Y4wW6X+up
ThP1kDEbeatWk7wfTNnmS0tIUC26vLdxD/C6YNBQaqY1tcC3V+gAZCnCa5C9KUmQJ10FdYdLlGJi
0HTzTVsPcx7PtzCvvuM6lfqiJOrtXv09VNSJg2xKExHl2HowtBR1hAmwFZYuw4uR9u1KJmh341rU
JcU6mkkYb0RrqSekkxqd1DiNoqoaBs/RkC4QpaCKBkyMQGIhP/Dn1WRlh2q5+QiEqwPNeenVYnxU
NCRWRnhLRwdZa1e0iTozlLAfi0cCQmt/Ueekl67p1TN+59f7QHNGZV0U/xqIcKGMWmN6GddXioPl
9yuJAUleBIdSte3sWjBhF6OiEMIKrYMkFSp0oNH8f85Y4ZN6Cd4WuSN6RCSNKIUuP5nAz8Z6MM6i
1E+ScYoU7ZsoiQPmqjPYPBRJtHxUnobBDp9gVYo2cRlE26T17o49MoIYl61X7CLDOJNIip7MCIGQ
rDjH+fKmio+UzCquLpFpbxFfa5/EIWmaU6Zp0kWUyJrk52lU3kSpgchybpBXwWBDk89xGCmfByLZ
v88MKLP7Lq0/RI9MqX/Xi+IM69TQq+QCKqpzBblqIQjvOhnW8iMM6wd5bchX1hV+6LpryxiTReXo
PAwTKg9iBG5Kv5ZKPQyBkR2HLu6eNAUtZx0NrUVtn/Ki754sHu0AOgmjiA6ibpxqMtB69XtQCzzw
0XJ2hXUxDWSiUjU+G12hX8VhRLUKieck3A3NzJteGyI7hSAwry36oGwnxLvOop9olcb2ZSgCfm0j
nS6FY8IXMe3TaMJxcRSoIwjW0yDKa6sUhP/YRjg8RhEp2cIZ1ef7WSjNkVetdRJgbE9PnT9b7/2m
0jiXTvc9Gsf6g+AsOD5+/quDK8pTXTmPor4BCUnYrK0O8hTXHxHbpHxCiWvoWfDMpcOWe62/Dy+q
IQS+ZaW3TsWFBj2O8AsbCQTk17NmrRNnok60in7jgPjAX60wUH6PLZug2cDYVvfSooUXGyfASxY1
kz9X81ZU3evFWWl24QUJlXbvGOnyomfBRULL68d6gp3ZKE6i+neN1cDPdZJwQK2GX6JHDc6XGuWW
BewhYvHLidPWWfCpt+eRAAm/KQqYJFzXPtqiRr7zXyNsPunVzHNAhvAom4NtaYunllO3H5E4euGn
lPbYteGAthaz1ujOBmEbVxTbKWWbxkohbGL08TVJ3Y1jkjyKRgQNG7fmzjtJnaa8iAs3SU1gdS1G
Jhd2CmLtARHeF3UBPmeQzq8idboKFIQAR6w84EF3cRmDlKVrX2S0Q05tigq84mT6F1xliNZKRX3o
glr70lTtx2xo2S0k/vnyL4MkZZa9olTNS9F7kiTBKCEyHoYDJ2jtxeJkXDxmLPOAMYOxyyW12M95
kBMfB+Uuilqrs7NaJ19R7BC4wLY8qh/nOdN9NXOkjRo287ss9yUKbUYO4nEevijKpUDa9V30iiod
yAJ+h++OPRNBX3tpgyR6icH/1gulD8UrsP0gGpIOX3SAV+sVqq7//bKi+NfL0qvNRrQukFD1AL7m
1/sh0fYlMZXLvSZXmMddcuKbBv2gs2hYpLC4tn3Zn2XsvN6LnHuZeeY17jJz1W40dimQ3fcB+7qs
beLv2M/EHtwC+5xYlvowDcgeQ8CMv68jgyZJX4EZ/x6pBPnnSNEBSNnvkbWK/qUYWSp29L3Ouse5
7A5xkNTfwK5MKFD8goxI9KUazFejdTDmGcb40tRSemows9oBAiqfibSQ27IGEN7Ap8WotJw/+mjB
B4ZgPPz7MbpGOphgrLibfWCBEkM/KNqE6JJ+R+MFK20yZ2nAjCpV7TtqybWXGFCLyt4a8P8sP1j0
Y4My6cSiADpswm62v7LgRGujX530FNwRGvWjyBULcpYR35QuQD/MTs1DqSkkiWJigYY6Th+6ieqC
w9yqSMFHz4TQK4ZzDWqlfBmsONhUc5odFAeVBplU1YHZYtlUelS9jPMoP3RDeuIeLV9ED2OyD+Ey
ZzdRZTZOu0EbIjqK/ksIXbLOlcwTrQTx4bBO1qN4KVFlR5NndGqP5SlX7CIEVNJYDn1xbZyEpJ1Z
Jmhjr2/GDGFYD2H1VfSdyrzBtQ3tYjuWtFNvx/kLoavrgAjfVy1uAxyW2sJvbLt+U5Zi17ZK+XUO
IK3xL+ZPURXyeyV/F90lxY73Eyove1G0lZ1VduNHqfX1AaZwuxPV85B5nZ7kX4omV4+lGtVbcdFB
MvySmxGYSudsE03HyqJMn1JkGLA+LVhAWAPGp+UQMBWi6KoSTX5CpiV7iOZhS1R+RN8vbPqDPYwS
CdK1/D8c/Hmp9dX+9QJKiIVU0pVHAh6ERDvUydTBeU2Uor30Clreor5QpsWrwlH77NYgIXnv1tnZ
n91MFktHOCbNZY41Vg8uScQfcdqhgWMp/bnvFv0LKGwiA238JstO9GCaNQZB60OU9cGwR1YbBORa
NGsDADmBgrMoBtrrEJrdW6Q1+nVC/480JhdDiwE/2N5Lq2RwTcDq/7Rt48kqFlGocxenBKL/V12z
cO8ZJPkJ4UeY2GknnQIHDFBDTG6nxRVedrPSbKI+Tb4aQ39Vxfgltd0eq5sfFXJt+Dh0KA9q6LtU
gQM8sZr7oxTH8yEJ2u4Bpereq9IoeCNB9DNPhuhXKB8MVeN91Ir6amPS926t956E1NYNGR1lr+lm
76OnEV3aoTC2MSz1F3l9UJDGnL5LZruTamJieugMh1STg8MsgZvrWlVbVRNsRBcJQojijDztAeQp
zhJrq6QG2kF12vSzOIbcpTkqpp5cJvprJk9ky7WiYH6l2BnJRNEsPztbpKsPyEDWn61mE3Y4FM18
p2vnqLRY52VR99lamWRPYGH3n2OxocoPyLPgb7t2zo0uPfS2PH22YvAUH0JFmj9b8c6T9uGg4AGz
vuclS4I9KXb184UaBHP3iJ5gB7e2gh8z9tCn8MtZi1Esa3u5M83PInObsl/61v4cW0zjsleNwPls
VQZ1gpRd6242t8fWrroDnMlXpVvJ9/WQtxdx4Of9fZZoUP8WxDj/6iG6IdlMNNwoM3SWGNpWqJ8W
kYG67hTgD4wG6AVBzA0mUMEDky8KSRHJTRQRo+WzUvQTh9Vk1ooN5ShKYoQpBYR+83GXrOPvXZOM
WBTCbGxf1pe5HzpVflGLbPTFcFHfLrGERyi8GHB+livqggSJ5roJoMqvF1ZyHj5ubJRXJMTa0/3F
grKLT7VU3lI25H+8zJgyqSJvmGxF3/uLoRJ1NGyMw+71fSjlPia1b+KV79eOC9XeEBhTPq9hPQdI
9xHTTvvPg4SG1zlysGyYUUH7T3WWRUaHbx7d1Eq+nxqk0komXgC2Uu7hKN2fP09F167KJDfqWuez
5b+5XJfFewSISS2sLzGv1zHDnl2RKOuzZG/CwgHTndiszdLl3RkV7G3QCybaT9E0UlSw5Ki8APsN
35oUMbu1XkFw4Fg3MsvYcabYdrCnWhsriarn3iAaIOpTtLyPSwSe7/PiiJKQI0HJhhgIC1oQeGdx
qBBxPDfrQRQ7lHx2cgCsX9SNdU2Smhw/aDRY4kSmEuuSWJ2FWB5yQ462nJiEdWJja4MZIEFH4It5
JS1YZ4uOokUB+iZ6R+vYe704cwLl9zBR/BzbhCjjlVgKsjZq9/OsSmcgDZmt52D3Ocx6XFzG9SDO
RF1MwshD9BEQ4v/dEDEl/zEskcAqylXp/1UvLiKGkiYPdg3L5c9X/LcXE2OVxvlOAHGNzBH6RZMI
ackV3Cd4E3dmxSfdIjORO0fSb9sIqsa9z6iF8kZ2pHGPZ0QCS9KInyW1CY9WlWf7MQqztzhIH7Vw
zv9ZWrQNbQIOf/Rwou7/0yPAItablw4yt4P9gNN3BK8wfj6rsgXbPtGP9ypLWAzdy/cRjZr2B5Q3
LvZ6EVH/2dmaZctDzhyLrb7vbnO1yr3pMrFGYicO6b7GOpTQRNx6NrrbZyVSl3uYaMlF1GF12d3a
Jou37LFlT1zms0GxLNdMrXp759lMEmrrWRb0m3vdJ0FHlP9m8fzN/PmjXfRvW6jwf13u7wuJ8n/P
+RHkIEEB4q5jYhdD7KKeNogixsQBIM5nkwscEuDorORkdspaPtUJKjRaRFG09EGr9l7YIYRn8Cvv
RKXZmBphkVlLvLRBQlob26ca5TcXupd1tJ2UcMnYpI+q/S7aRE3t4JuIzUKxudeZRowIXJGt4Bmj
eYrACjyVT6K7OGQQ8g8l6qifryHq9Gg1mrIQZlNLezwouQwGBv26C8G47IINS3iI+vlLHZQK3nVQ
sEdXtIg+kBC7TYtwOlJj9BYNVtkru3LQZpLSmeqXRjq0mJon+daoZZOvKXxG3mP6UPKUbZqRd+Sh
62Y3ZSEAiaKd/blOzT0Lx/AGE7qB6KQrbylbZ3fM9fmHlgDvdowRSwJ48dakOWCWdAUT2Lh/kbBP
2A5ak11HS86OcpYmR2ldd8llXW7RVJteqhbMeGxiSIx/xfHzSpCDCa4E3Y+h5/ZDx/EaLLlXal11
0gyVPK41ZxXZof8qizNxaOMWYcRWu+p1GF7M/xwIrYWXauKxlse2usdJ5EM03uv/6rtMdbRi2/71
GvehUWoPfperW3Hte704u9ctlR2fY/v5XnPveq8TbyZdLiq+Hed7tV3o8b5G4Z/kg9Fe7MhZDddC
DaXGvMWCbCm9JX90rM54lkpMPqtCvVXWnD7IJFJf2l7B4sDqstMw5s7LEmDOStzF4jugVW9Hc6ex
/N+iNY0H/Dw7x0UCgiOulAyNcnGi6JtoNKwofgq4XVhzn5vUqI75jJAuEk3rMUDC+UQGCiyDKIvT
nD+RD6K1OxmIZb+i0P2Vm3JE0IeS2ivYe8rjw2cp0gls2dPts2Rah3wp5UdRclIiJGamPxWa9UVG
X36bj93yIA4qQNhtEWDNLYpFrf9uaEBUomVh29tONnoTxtTaoqCNF8JNPNyvUKcJ0LMw2hcQQ8/3
+n6snG2hgb50xrrwwB/qWyTYzVsH6OamlxZSU7qlokdSAS1ZDxpRkQuGTaxE2I2wKqWu18K91iwo
9qwl0TeJEYRtzDg9mH0y3PreMxNpOsvxPHrIvWvfEwRSMZFpenyl5TSHaS9V1nUeSKuJhhrnjFRr
5Y9hNDQSyN1PJ5fs/dx2JSroAwpdf5wm8Ip90rrtsklCFTkZxay2bFCCo6RaxJyz/mYaTfUCQ6Ik
Y1YA9S/06iVngbNvWrPzRGtuTcalGfM3gtFZh2UfGvR93KKBRMp1xOTJNawRNgNC/ftyQErBLfpC
9ltIfp8HVHP/LH7HCBB5TkUKT0SFwpM4C5Yy+qMoGv6qy9YR+DRiWCKGoFK/5dliHBryUFMUkfGY
c7hkkdycsCRIHhWjGdyobuvvaOa+OJOsvaT9pMM/0YMddgXBF+RsCAtUzfd6ybGXH+bummBLcpnI
dm7qBuHgKY7kdo8p/LwtQHndzHEMjkqLgofeqsFNXQ/smurrqOlenRDu34KBZZHejlfRKLoxRf8k
fJ344hrigEQAIPBwR5oKXFqkL2/NUu9CXZu/avjybnsS6cfJQhk8HkCEB4MRXRMtia9lHYXY7wYm
kQiK9wZc1eJrrndAn7QZ6MV/RkimUV8kgJsY5SDfX7TWuxYGI7uexkJzraq+jP13c62Gym8e+zU4
SJagdkEwhwdFzqWz3Y3SuQLCf25BXm8RWSfxszaIOtFqKGxzXVEGDoubd4alVr5YD04HQty29Pi7
PGdPbV2jPwG0C18QlGOyupDeYWZvRIe5VlOvr1OcItaRQQFUJ+yZICS5eMoV3FB+Y22czsiY7VLt
IUFn/IGIJP6kOfaW9zpx1iRRvVnDGbvZmYd0i2/HbZgnmz8mY8UBW3L16pQvoqCVPCDcHNDfcSqt
H1Yz9+mWdXe21Ts79+6j6nV8qFWD286BtRcN4q0EYB+Qpw5X0VvoIpaBeEzfRm9zhXXqUEFKJaFP
wLlZ5r1Vt9ZWdLMDUgSIRDHvrq3/61GQ4+vXvsc4Q1OHGxJ/ww02wnAzteqIwrZ2vtf3WOJAoMEC
XXQTDWkmQ0e11KMYJOr5vPNh7sY1xGVpD2S7ibCPtvlFNuT3HG/NXwkGJ+Vs/ZQQoAcaYldvFt40
Htab41ULIwgphT0cQGZpDwYOX5+j+UbfQQ//0sL+J5cLLzDdktG111OrzqNLZDT2Jg6yFL0/6u4N
3TA9IFgmr6xCwMCtfZlXWqq8HpJB3YdybF9ESdSvVaKXg1T4/jPxqxYlgL9Vea6a1eBRyp8ACUfP
4rA4heQh9xpjHEQdcFEiAgF6+zX+cS+R3Z9bpZsf0FofXnqy7rhx9MtRNMZoL+6WKCq2olW2sumU
F9qatGAodhbR07ya4q5DRRVMC6C2+vwgSkZAjCFozwHbmwIlyTH3M90JL/hByB6CS8Qi1iLUevI/
6xlsPr4yUZ7WPm0tdRsUjQtXtuzp2MCEebZtmKWqpNo7lrwLHwdaj+1Mr/NaElWyqr4VdYkTwdq/
5S+7zxe4I6IR8V9MVCOdAD6NDmSKRvVAiqmbaFLjq5nELAEnnj5V9jjLJqtHPb6Ql5I93tD4uBhI
t62GqSE42GaoAFeqEC5xTw0maXgHUf0eog10S32Th82jpRnP2TyTbc1yaw9/MMBvyTF3epkBEqgk
QPqmtIlITx5Ixx4lq4kfnYCHO7pT41ebQLfeyfNWQejKK9nKXsWZhL2kV1eqslNNftYE8tmm0ZAg
z0jrE39iliYUS+SMKXmUgxJbqQCbJGxOCHutSPKDNT3OWA7iUQRJLOT13QKorq+pzbLB1yE42di8
+dz/kwuM7Z+VwPRUyVp4hGb74QzhtygJHaxlFQeZJYyNS7bDzJIx/6Ll1YjnbG+ugAe7nY5JU/FZ
HdOz4yvwdgN7xSq6VbXm7KL+pqYB6PNaeek15SsycrYrgwjz9D4g2omPA2YK5UaeAf4gKrkZRu4e
ogSYyy0dBrNS1cs3x8EuSSZP6KoLOk2ga7otoGdL8rFdalHHntD27JmX5Sw5TcAW3ajsLj3heMSq
4h+pUSgABrVuG5ZKvYP7nGM6DcBUzYYNRoEAnWIU/vvlW1f3+8CIj+1iPGhVI58cBIZcJqdh68QN
qv7x/CvovzVFHm/Y+/5MJoXvov0o0PVLnOLLkAMmUat+p82IPoJWc8cGHWBV+hIW6cZoaqaVurs0
ZaR/y4p3s0p3Gt9M4TTkZaz2p8wywTP0N9gAtQ/kmN1JE8uungyEDCRpxDe5yABYGV/VWF0AfLOm
dOISfZph/jA0Y1sVTLBzjph+XaXX2ARZvYTk7QwMH5up7PegRb9JY1G89MGv2kkJJDbtq0R0lHXC
cq0mAkiYSsBxmzImj8XyZEW9gsfkkyyYO8D1n4FIjj+zJGyuUEJHb8he+mFQXjE9GUBQbnBReFHg
hXglDrFQmJGUD2b9WDbFVV8mv4Tx/LSk+RXH+WyrQJHZLik/BoneYY/oXePH4dGpu62lVvoxQB4Z
5sv42Ctxw+Kzq/exGVXuMPQ3oB+e3swjKGTdV7ASR7M6zkHa9c/WUpKwnMvFg3bb+FEywm8Gmyuj
IYWYwSaRcIcZRzhmpV4AfAXXFZQO2f7Yeg3LijRR19t+Phg9j3PzalvAnC19G/W1ue/62HeKWN6Y
ICCjwjYPywKPQecR5yJHpPhsy+3N2MMYrANULWCs6XU3g+KQfRh6rc8qIla3NVZRfp+aUwOPm9Ma
3lvm/tG2qDIVRWkOe9Cax7Ii0AU6kq7iKugx0vx5gbBoUCjCLWtaRpRc48IfG/wsIetO3oSkhR85
sbozevlBVqvaB0i+cIfFdvOQsT/22hmQSa/OP5nETGgyi/PYohy7kVgZuMx+oY+TaioV4eqggClk
Zv94Kqb+I7HZwM0WvjmF+l01rWe0SF2VnN4x1Pp4ayXDP1XLzxM5y63SzdiXK9SbyMCXRbYBNus8
NDh7bTp7B/o1einipd5mOLxsm/5nbqWEMDooQLFUVdtFiu0H/E6P+WKvOX8c7TGYVrT+tTAgRSZV
9dEVmbS1gpYfL1fAPATDRTajgRQ+iWqlLZ/bePgaNrjpZLjE7lOThArWFLtgaDDN7uP0lOfT3on5
QnLsKV01N4ZLXfJlKVn0ko/k9dWarUsQ7dMk3y0ElA9m1J7zvGwwXypfx0rG8DXIfZTpke4NHVza
1XTXlbimVs3zjE7vVlaGWxUo73ilEappm5PMfgPFmGHAiHQwfEmVcGpRUv2YRfLoNV39Cz+i0tUx
XJebXyoKjO6kJ9OmbjPPCcLHrtCUQ5L7TYirQlO7pdU+y1n0Vusynh7axNbXzq+xZSLGq40IXoRg
UxsnP6oKi4TUTt+7xln4H9nzxmrPFfKntjmbbuRgjYTTr70rSfdceyCLTYhVVmH0RHPzahdMrKHg
3ciuI7X9KzH9BAqz8a6VIYwsQk4PkewcxmzTEaH3S2n+iYq2irruhzHmT6mhjceCzJOL8dWAqYU6
bWYDOB/WqdhvWArifgX/byut3TrDAjEZO57B9qTvzMDEX0GaRk/LlLcsqyawq0ibzLbjJRUGCWMK
OTUak5M4DJGRnMiOnvCwhXcEnRAY7/BspxAsiCzB0pUwj2p+JZrxZozzP43akQOL9TNgbIyfQObP
xBF1E4UMLWi+tEgRwADPXmwsOq4T0z1ySllzqMI2v+UzODwp7h+jfnF1TD23OYs6T4WY5TkG9kGm
MoKlzRGkVfAYrtVI86vSTg9NbofnJCLL1o5afFqc3DgGrNT8KE4VPxk1GJoo9p9KjGYPxYSDAtBw
bY9y9XwZ4jxkMQutFXhMvRvGUQVS3SrY1KXWLe/CeBuiQ9pD69Ejk2Tq3BtPTsWSuKi14hCDCt+s
KMhNl2KvqehA4o0oMl5MzRk3IyLCr217GCQz3hRFYr92JO1x5zL6tyaJJTfogQFp82C4CYj6L0vN
zkmph/JdqsmJOmk3HStDNzwor1jf8bh8nwyYPjG8lndoxR3gZLAP4FQ7V+nRrmAC690Oqtb7ZGKi
EKeRjDGqgasacZH30MjBN5fL+E48nQ1bWg/vioNfSQ5K6t0xWmKLC/6wYckjYgqy+h0KGT6zg97c
Qknz45kVEvrTDgEJK/BEMYkW9VpIsIim+H3BtXADL0kH043bXa1PTLK67scme+Ig1IcrLhnjteWz
Ygzd7ACcsVdmAvIqJ4dqmVnGhbU2ESXnJi2N9NKlfGUj/rd4SrhVgCMRFkujW0lKiqyMtkZBe0Ca
UQPsN2z5h0w6Tr1AxneyLLU75Eq/2UNGirmFeF/LiDfIC0bcSdghWFKZm5oQqTvg1vpQGyPG2lGq
bVNCwK6G8JBaps7jxOy3W6rrkNbzoW+T4LrwWaTEPINZfM3iILoRSO3djE0Eyw1JfsC1C6/iYrmZ
+syEXTbzhkAC6LpoXVQH7GTlIek3kBm6nWYbm7BHa0iXtfTBHPvy6CyK7SvxonljtXwt+3LX4aS3
r9uRFUXlvAEO9vpmTCC+cP8HC4jfubYjPooJNsQeIY2A1kaFIkhjXOIyAq3Ilc888iFjJQmUoSiA
soIw982U0qu6PrrDjMCVmffNKgLgSVWD5yYcNv6eqy9QHxib3skxE81LEpFMD7hnmk9j5RBUN/Jd
22urjx1BjdIJbS8tQ9NtySxv27gyPdR7B18zTPOSRNhLV+kCbqElXKboPFALltAPVpmcC60GpKud
Z6kztoOBqhncjhoBScvgnT1Iw1QflDm9RlIbnDpuVVxRqn90a+k3BlnGwyBrZzSMCSHPlrJFdr7c
l2GUbfTktTWV+hbO+FwQUfvK05sM8xjNfmFggDKgYNiG0oNZtT2WiZPkFqTrL22EKKaKnHqPjLMf
d/D5SsI8adfciHYDbugB/pSNox8Kowr2lqJEzxnifG4F/V1W0iv0xh1/ienatWQbU1CJfhjYxSbP
7UsmswoMccocbPlBJ6Cz1cx5dpVO8vHOeI0i0zoXnfSzmfihJkPRLnpVF1ssNX+0GvidBlUmL+1v
Zd8k52wYJ1dK8HqdnPGhY95HzpBpRTZzP5f1YDsjsO1FA0zpPgj8YqxyL7Kkn/qELTi6Prg4V/Em
7idj02IS5vaVmvtSNEAB1QiMzlN5tOdhhKRT1md9VK5yw5ZKAyqi6fpGlZIEsCwrsig3T83kTD7i
0qsdyNDuIdlu40mCslZHywG7mhZoZfXSteWjJAN4s3vSjlbbfihRpm60RtG5wzJuPgdFin6CJbdg
lB7WV3ONifbo92zHFb8EdX72ZHYflRNHPhwlmezV8rVtNbByLAs8bgrku7CY2izTFHlm73xkQaG7
nTUQ6+h245Q1p6k1HyKrm64TIMOCB+wus8M3K0PEbXLUapNE2OBNoclmeOALQjpxZ6Ibvo2s7K3M
p8mrCZltswZEeRaDJiyl8LrkanUupnjZtgFTVG7qmmsFTraTksHadHnSbaIg3hODy/x0KY6mrJon
1vi4DhjdQU+Sm6Yo0r7iRnKD+ZYB4BjxMXzEV9MLDRLNCFIx58Mr6eqWHavcqKz02dlVWjjt88pU
vASADW51G8tIHnAwMFjetMMmByHpGVb6GDvRCSm3BkutLiRvncs71N2Nw2LJDozfGkk1vAQwd0zz
XW+o26U3y11M5hmXXb65YJa3rYXfC3TlbIdkFE+SIAq3XdJ9KKmJEljfjs9KTlgoh31Tq2rkys7q
966ZxJ6CZMJWt3nmp7KJsdjfCH9mSCZVXogJrZWBkQkJyoHWt5rtmDWJN6moemvxFL3FxGfguW4k
sIGA2rHwGVhS7GoMAN0aJQjQ4WX3VGdQuDQSgQ45/2YCQZ9NuNjLrKT1HntNnj/fkVkYT1GSPUpB
vWxwqwwuUat94LqHx9hQ+UmfRkdUZHRXl4BzlWQzKutkscuEenoaNNlTMGTb1LUi89wLoM4F4JTS
1u/UApDXlLlA92s3MA15L0vsWYbaaD4PxgIKQi/zwUND4DFw0gUbOm3a4LCQs5CV2KlPeQIQwKmP
SjL2/jRGgy/O7ofQ1HsfKXMiNj13Jvaeiw++fT8Xmb3nx8UiMJMr3yTetesWLAamdPGjmokhydm0
OfCSNuJqdkcyoM+mfU2CEUHRE9EL2yXUf40Up/HTunhr7JwASqGPzWGJUUFkov6q2tnsIzaCVJ/W
F9sBNTu3NJU8dw0DWVG10I+DlA2EF/bTvBQ+s0jBJmjC+Kcv30y8ffwOUXGuT6ilNU5hrpcb3P+Q
qZvtwBcHlq+sQ+P0ahB23wWS3PhLj/BeNhr7hseh38gp2MWYZalbN+UL6tP/tF3Rf35X4kx8TfFi
KKxUgsVGsrSP9oGSF+xo2WeIM3stTuw4+L29piom3jQHcwpG3wxfITVVPOi2Sl9q7C7IyjpW8qYV
YaFsWrlOj123kHBfPGxiHhUU87bFxAcj+WYo1aoEwQq+bYNgw0NqfQP1w1C211TicREltKdzsHqe
BcF+yerDiCzlJigC201iHMjhJUos1oDBTpov3gFiHuSFcWwkbVf5TAw21sDrKVI32Pe2gYYoNyBK
pEKgf7+UhcPWatSJ17S24gN0UP0IjvmmsuCx1d/tJftO3MXmmw0m/rmqYbM7plyog4vocXQUv1Wl
TqXfrAdRFAcdMQ/+5utP+W/NQYWFwb03qs7tbsZLwwYJraxWmYP5weak37R6pppbE1PIlZV5QHTf
IalDh7Dq/KW08ak0MJ92GvCZkVUDueMwgPjbzT+iIDmSAZwUqTsj+RkfMwm3RfOhxxxj18fDYxFU
55TngF/kWrbJqvzbnCP3JGktNK2+l/xFfWhzB9WxRbK3VtpILsBo0glhsjwFNabG3Fk5Evfho0VW
LMifcap7bWRb2w9rmEA2jNyfMKmcmkY9zcriQeF3Ruu5b7iHncEGL5mXL46gQVqEEEOIlMN4lEoz
5daxZ2xAYkRpLKll1USc0UG8oR4yP5Aj+YDUHMsqyFgnvpojWjCS4S5knV1pAqRla9icOqH+jFRv
UVWp75TLD35sC/dNyTjqY2G7tpp0XkyKTB075zpGi7YnqFzBGtskbCE8A/PRBzmH1DiwjdpE2Wo4
hkX3g5GQcS5LhKD7Yg/RfvHIwjj0igPciCNlIyNjZS/pO6j/5hQUib4J0NbwWmmpzynCGZpSSm8V
j9mdNTX2MevC4dGR2CkvxtL9M6XR3lq6/QBY5tmyIpyA5aA4BMTR38oCX6Aikb71gV5tkAUeQIxG
2VWS/w9f57UkKbKE6SfCDC1uU2eWVt0zc4O1GrTWPP1+OHMOvbVz9iaMCAIqCxFEuP+CdU/j9Rgq
R+G3AJMEIkn7whnNP/sgfLH9yPmVhcTTFmu3XLGfUp/pSx7E1a5Wp0tlNvZ3IvMusQDGKEdtuwvB
kldSg3BcugqiFdGSQxE0yVVXyGk6mTlfOt+bzzOpgwMoTeMwK21zZPp4KMohPqvVEu/wiEjlRFrb
sLMfAfpflCrsX3P4JEZcRH/6GHDABCeZoL8lpVos5JXoqBr2/NoM6p9to/2RD2115+PLfCDbTx6m
yKA8xx46QEN+CLCxfwnjJIPcmkwMUsd2ytK7KiuHO2uJ3k1AfQejri5eXysf6hQfQ88gpFqFxsHv
0uMYxAFozuB72Lrzg1mjB2+oyCFPvToc3S4D2WgV0SmtR/fPmvh17blg6xt/uiPwiYGaiZxSTwb5
YkxEqHMWVI2HwbSTONoTKwDjWpdRc27gnr1FZgvrnUz4r1q9mJYX/6wnHhhCLMaLV6QliimZefGQ
BHwxsK7Zt0qY/0jLX8gKRORIMQ2Ya9t7A22MTm/kQBiu5pwJdTI/EWL4OentdZ7C9m1oWvelQ9gi
ysEzTz2fhTSqGY4k/53yY2+S807IpaW7rb7ulp7SKHUppPt29Nb2r6eQ3TZWxcs4j8q2csUyGy06
JeKrsm4Wg8YkeqnLlnxv+kilk9R/29z2b92lTYpPbXIeaZu0Nj8YaokFVU9yfgckuOSjumyqDlMY
wqn/aTWwZbrJ/lQBsnvUl/1SXw9dy3AiDahYyilIwuomRbl8ZgcT2emd1M1m+k9dCT1mkT1mOZMe
vFqayuvgZsYeEFHwKm1lZjO6x+ZwljYpVLjpajT492tTZifPAcPYdlA7eN4Vw1fcsZcTSZE3c01+
hwX/b20xpl2a1qvXrY0VJ7KbtvFUmKl2jHBtOFtlgGeAUlmPammqjz4K9Hz6xvZb7WpfMoDIb7qq
jDcs1LOjnYf2S4GpMutKTOeLtPgzAnFxjo0yuZAYgbUMO3FItYOme/2hr1NiKX7+YBd9c2/G6dnl
G3tX2yNTpBlbYZhj54Ql/11eO80ZcZePvE6dR7iL6lFh2cWwEtgP6OPFzPDVB2wPb4ihZPh0Mves
WNxcQFHNRwxgbXwWM/Tjivlb6BjBngvtvRHQf8jbWv0TvbX8EA52flRn7Zl0c8cSsyv3dpGMSKVX
+dmsCzI9KoJMmg5Rjqn3Iel79QPPKQCjbbKwKYgkpZkFHt4MjD/i8qfRdA0rZQCNXWB9mQezPGRw
517TCJGCciy+E8tHYnBpqgO9e/RSvHWWmhQQhYNTA/X7IP2lre30D8/q63up9TiLkmEaH9p28sCp
teGhyJLhNQ/9HBpsNByVYBhepS0qmOwCjnqUmtdV1V1UZb+QofmnwzxaDnIYPRiU5RxSZPrf0WCF
L3IaHMWjq4o3wW7r0HflMr2v06u0YcMW3beK/+ihC19MxWGEvfuszRkeKHUynRw3WMITDNvSFljR
S5aTQZUmq+jnuzAtfsi4Lk3RME97tdT0s1TjqSle8aX45wx5clJ0gEqCeRWQa2w3z3EZO5e4YXxF
suU/oNu1S4OFjqn5X7f2z/0I8WOerRr6Sc63dey16G0kG8fKBu1VFJyKByQDzasxLvo5eLPupE2K
vlCLh3YpglhByF2f5tOnHVtnLZmdS6mrz1uTbGHoUzxsbW6c/VJxNtvldYSFct3ED4VOyjgco3+2
tjZbaQER1N5NeihkmNZueVClF0UHDIO/2kCc2vQX9Zb2IyAQdPSZM5ykqoVFdmJNAu/asbCK9f0F
5LPECpfO0RBmlzgMAVUv1SHsyusYgTNBqom1V2h/GF4Kvg25/rVqklS/6A3I/Xbo7I8xr4cL8r7V
QTqnY5Nc2rpEytyEK9+3tnPzayYldkJ0DgmIEJG01H53+pwlmBd+kZqVacnbkieQWuT69jtarKgk
tdmLNBVdwGwiwwdaqiCmzH0yWn9W6Dwc9LHy3q2oV5AEi5Sj5Xnuu8bU6KLmTOqkWiD1gv4akxzp
bDBcPMNguJOdPoiO9686jzW+tpPBe1WWz+py0qRlutt6Xn4vHSsPBwR/6nB58+10J2146vnHsEGF
ymN970VlD4mGT9woHzb5Nrk6po1rGgfHNWXaG7Y+X5y0OYVOn4L9DKJzjlrIezC8lGWdnTylSk7p
sOheDvYbQQKL5K/WHQtQWR9K0hOdStWvXZDwdZ/yDDLJODHPZ5TzHDtlLm44d3ME3RkDjPSjV0aS
LZ7/pUq79AOIcPHideZZalU51O+OcWV0jI72XJ0dUEE3R9c96FuJdhlzP/xoRiJZaUVKChqNftHy
wNmH5ASWKJ+z70G6HKPU7E6EsZbYmMt0PnubOiPfY/MdXDz9gGuG+2yrff0ihZ5eDFN5MvL6a6cr
0Slwq+mJH40MRzESr05ZuygGtMiY5PE+sEuohjoagqhmFd/avH/2/Up9jwOUJkHc7GrT898y4lpJ
xVxdVSquz6SBLloK2QqXOYZdmA9BHqRrkzb60U0x+te4SX+UtmtcGsOAKo5/1m5iinuXVdkfzL2b
H64ZPvZjpv2q0W9IvAaPeuUJy7gdE3Kc9Ia2BS5hobqroz4VLPjrMK93gatZH2bcXCOAvD+0DGE4
5Tn1LDSb7OKu1tT8VGjEaXMlzo8AWLClTqOvTPqqc+9CZAhbD6drmF3PZl/gFxXZ0Y86/KYGs332
Gm1B5+fuYVKJEeYo8iJo7xK0VUHGYmmJPPSQvw9dvLAL0/AmVTSiH0i9aPcw7+1nv5vIQ3VDBVfD
GJ+j2lz4ZXFzAhUcX5oKjRBLyS9Gn+T7OLXrC0G/+mgutHJW5sYrU3/+/EwOkgTFARDUMVZI9JPU
wkJEbyOCN/bO1F8GpX3FEJlwFUPtKfD14mGIc1BfilZ+4JmK2UqWv1is1j762dVe2kY/yT6kT727
Drn93Wj/7BicP8zQ8d6yEmdSW7c+esuY3mbF38m+ESE4Ys3qXmoqeouvVU/kfjkOte35Ndfzo9Qw
silfGy85hX5poX5bKS/E98+yr/Ms9cVB6XitlWb10g7z1VQTFVkL/ZJU6fyYLUWrDih4tzrhGmpl
1/Sn3lVstIx0+3HUNYc175TtiOigGSCNxrIntvjGTFN2h4G7/agOGnv9qZ2PZoRA+lqXXVKQwDSb
on+UynqqDAdpkqoFYVQcLy9DnxGWbMICA0GrDiEMoRwm1WL5AyQBbI5eYM9kLYATUR1bnd6zq87X
Lpze16rs0eqyv0VW8pil/R9mERfXjIjXY99X/xQoYDrHMrErnL//rx2D6o0POj9l69sajmbsmlGr
dgDIkRZZzhK1BINGPUYwAGHpJyNxx1PYQ6bUUjV44k2CJGD383QfAa+SNunnTmXwJFWso55h3BFl
WI7f2ueqQb6othV0GYOaqZyP9+jkhzBOKfK4zQEYQ7Ec0pIk8tIWmYyeCAEFwDns9j2z8o/Sr8JH
qXne5C/QypzFLjuHNlbOymDHLKTz7l21c/3BLp2vIEZaQC/0qIClsjh+k0pYk2PK6mS+l6rWAuWA
jJeepVpOeXz1Bw/k8HIkMp7Z0zxE6x+WJtua9lGdBq9Ss7KBEOuAJopUoyEej7a5BKKXw0PbKm9w
MeydVFPdsZ5rKLhSk9/XBvoltbP6WX57tuC8RitWrtKjWoBFk66VR6mWoTrzaObVejbPznpk6BGC
Wv6UnC3y++e0JMRLYpnUmqXlKm7ITX2zSRYQSJ4qxmqzaC6qTWYosLX0wxkZo+MgcL4BIL6r2Qph
mDwbjTX/Tdziy0Qk9M+ygy5CUj58y9F12yG5Xux61iuPIDjSS1nY/q015vAOx9zoQh4yvxSIeD7p
WfwlRZ7tJ1L/r+YUjl8ct/yZZ4WNKXwy3jSc3Z7cGPQNsZ/o55VEfEMEn4WBFrjxYzrmMUicILgj
RXqOx/ndnnNjhxwn8I0ytR/auSvmXVZpPN68qX2aPUmh2Hb6RDQUbyf/m4PC475PYKC7AxY6BDR7
AFdAz+HQqWhsdrBYvHa8Ayw/X+um+l42qYLpQTa9W13FYzc+a36tf7Hn8Ec+u3sS9A/9VPqn0A5/
VV2WPEVxhG5t6ignaPrql9KKNSat7UlzdfsjtM+kxNKvxjwPJ0NZ/MSU9C5QvB9M19WbWUe/zKj4
3o2hSXqnci4aiFGybO4xLhEaG+s4RYEJ8oMXGslfA0midLJcoEgVyUqHFzupRu+gh6SXKoAAr0Vx
JiIfk/ILT1Obx29pizoxWQLtazUH3sXyyHwCfE+PVYg8pukAVhrAwjdN799bf7mwvh+HXHs11OYG
Eb3C6zoPTmpBRMxC7pLAy0i8V2VuXjvG0zj+pbdMkl6K1nYvU9YhfzgCUK73xBmVi6aQV4PTVJ3g
zuvIg/jG7QdQD/UxJQJ2QF/JPuR2vjNQq7zyeURi0w7+rDK3fpt1Pto06U8OiXvA3U5IxJRCMcfw
fvTiH1OOe/E4oJ07z+XfMzSYstW9v4IuaPZWH7YvJG+1s1VZ4S2wcqLyUekeAkzPv4D8/I4FRvm3
iQomuaBfUddhH+IsLjlFiTjE0HY7FZE6dPWD4VUttOi5AqUiNSkqq9VOEOcJji09pPBLHaTL6N35
kFVeEUrRgP3FF7ARx9gemPBopvo2kVo9ejq5bqlaCCk+ZrH3ILUedOHbYEDGHu3+XpoM2AdnJ7Kr
Q+Mm2pvXGy0oTwBES02aNMNC8K1Nk5scsHx9rgZfZuYu0aXQ/EXts+zeJh9IqxmVL1IrMi04pq6f
n6Q6srIhX93epObpWvcWKSkIAQcvNWnTJ0+79l5ug+TlbFIwKTnxamTPckDgKtMxqRIVNAI9mFXH
z51O9mE5m7IU40DgT4E0cJUehLqHm1+gArWdMnDTG+Kryfqbs2go9pE3vU0x4Y7J0vS3xnfQlqvD
W5qFfOmKNv7bbm10pZk7vTqh/ZoOP0tvNt6Jae4nwxpf+U4Y7+VY/ggThCZkHyFadY84pXcBMWq+
21oLnqvHTFn65oYe3KqiIJG+7B1UMj1qE1m4Pj/zvS8Bw9RTdvNCZhBQ0aJXKRBHKY64KBbH5L9t
+hRlu6DyEO+29eh1CkZQXr6H9rd5TsPIeHOLznhLZoVBH0zLVaqx4nVXbQYeIl20wTbe+IBNThat
/fOGNPKISuvFXg6vgvoE3N1HEB1uW6V0zqsU+K0z2jXDeHWC2Hlt0UZ/HGMFmrkOAK0wA9jR2Uyc
ZzmCiGD4gpYcaxq/zfegfpsjF2g8Amz+53x193eRKf4RZj/AKH1SXuHS6SdFa7q1Km2tWR9qje+Z
1NSgKc5zBcBureo+R83Z2Qe48SRN2NSTzutidY/vTfAmbdPs37ScF0Nqdav0l9aqC3rwR6Xo7emp
BBzysDbBgrwOzP93hpNHz47La96inWVP+D2R2yVTbAzBqxSeGp7VwpgfpTb6bvMY1e650NMo2c/N
EgWuK2cne4uIr3xq6YTOmiQ+bW2Gl/zyVJWPXl82Lxr2pLtfTneyxkZ9lYLnCAWPnmz11uabw0cd
Yb+Moo/62gfYdtea/cfWIWGdgvJG05y3NvdA2H9cT9r0A4IVyAjtrdGe7vUofm5HL3vkG5jheJLd
ekgQN6lhfWarO9n00vBVa832+lubHGY1xfe69YODVmIbjSS08yKFWxMldCAEwFCnrVQVQLrkYurh
kMBRfatjv3zzk5LwmhdHZ2nLopxYZQzEPMyLcj9Vvrrj2fev0tk03L+CApViwwT+U6o2jtwMs8eg
i+q3ei5fWwKFD+i91m9FgsitGSr+XoUOitfDcOd0Zs8FYGcIfOpAIhWklGbXb+pUx09N7F5lpzRp
rqERvG+8qzYN5eNkjnd2Hfbcz8H4aMyhvHlj3YEKmoLsoQ7KY14eFXUoD03j1AfNCmaAR35zMhXD
eegTKBpxj010ZqpHy66+NoZfwIfv7/2yf7D6AMX2kJwUvITvfhefrBDBg8RipVMwA8AHubqMkf1z
xmV+Kuqr2gcwJ5QQTLfa64eWOci+YfaRe381sZ7tZlDC+zFSIJL6fM0l2wc+Bna9CQZdVYYbiIkP
rXaic8AHgQC3CiQdkHLf63fqjNZcqykGyQXYSa5yTkf9C+suBhvQC4fSUB+zLr1OiqPcV10JPbYf
3GvWQ4AzjI+4GWKWfy7rZNCeWR+6b3Nmaai2KzfiHS3BRKPYZfnUwpnaqaPRoUlDtB46UXPwyh4v
1JlvJIvhB7V/0cLGe15E+CZIDPZUmfAeA+PebGL1pODouSuiL+iyvpMROkStVp4Ku3Xv+gwbUwIB
bG7FNKAAbxvVHaJlX0FYjFdfbftTiYPfDqSG/9jnPzlNeENuxdih+zzsHdMgc1so2n3GXDWzRvXF
SDnzUGXznYXgbBACEsmU+VjgnTdAQL002lDf6s6vj6rpDofGcYL71K3ng9rqX4MR/wAQU90xmKFo
qHP5YgH/eKl080OJo+qCKVJ7j0wiuBK+Kce0cdr7siiIkugD/K3Z3wfV1N8DJLh0NYKMbZ3s87o8
e9noXXNjqg4p8waWVlh3GxHciLrvLla1IAKDTjuag52cAAh/R6rpG6NcdjHJku+5Wv0eOFy3R52N
CB7Pjd0owPWStr3TKNFJAK6FlgQr9s7ga2/YsG3U71WiT/DqzPpuAGhwVZaAh9G8yIxaW6bVTFF4
jDryIJhnV2ixIhkRDa36oWffelt5TFN4voij7NP4BfTy37NrVDfybypfwqRGc029TUWlvZowPEwe
e9K9dj0k4G+cam/kYXTf5VVwC0ZmGJnG+zuFGMqmHe5R3rA8vWVGyMrp0aRwoo8Jf4CjkRBDtau6
Pof29N01Vfd+dJN2TyiwDQmFrmCHBoJb3dvONehDHCECyDQaupxaUS+Rkq8QAfL9EEc/m6zEAjAy
L3zL+wTECvJW9YkL+nedYhEzEoYn+4ApR1tZzwRG9F0MuuyAodwb9oVwzNzG4CU2imtYMw7Giol3
U9/sy46YQJ0/o2mq3vfi5boUjjlZpOqhduS7UA/8o9mB1As1nRWK4nSMvVZzDJLE3QPKOkVF8FMh
84ASQ4SiEKGMH701lF9aZM35aF+63Mf3xIXTpAfkQNQReqrH9PghaADyzC+sSNo9ec+qNDH5SrOd
SgwyjdWQP+9YC4T6MEEufho9Auy13k1khYNXhFX4fLYVCCUfpegSZan7EeTlLizBZhGMBTCuwuEx
W4LXcxqcbG9Rn636n4HrZwiUGcAbXR1bSDSmAB7653B20NuHML/rNKhM7a8B0mAE7PfYYE8W1rZD
1NnZmXmr7hGaLo5q0YFQ7hQMWDRVQQwSvZgg8EkslO7bVE2vY2g394QaccrqJkTRsvYJ9vIrkeZm
Z6Enf/UmHRSo7ltXx3Zvit97NyXx3Zu14HSquPvWuN59GTHMmg3eb2paVZcZhaVWC/HaLNxz1XV/
4X1gwAm2g6NSJtPDgFfRvUPwuFgIxEGqv6WOewf+YWKWPfpcweGvkVU70Y0A+BJ+ULrR+bumgESR
xRWBijYwybqV1qVyq2JnJXZ7BrpeAIrzLEA3fAxOkJlvTk5SSi/Q3EI69q20OpcoT6Edkjg+l1Nr
nvu68v5IvXe4TJ3a+j9muz7Aeedb6i0QGeVHZPT73MqCmz4G416v1ObASt279ADPzhY4UHAnpKQU
n8VbB+HesQqCHqp5YAb44I3W8JwOaBQ51BCTwSrSDN7zTLHvtqIaCmet2sz8r3YNRQx/6kfLZ+7o
DRY4RjcD6Fl53snHnnEfeqivaQx9e5bMO10NeBV907ib65i0KbOPn2muH/MgmW7qjHwTQlEvWhz8
shaHKKg69+gWy8PI6owP8VIs4jlmPuInbtbty9DjKNnGy8hNzSuD9qWOmOpWdXouA0cNMWzlNoIJ
uyot64+uT5l5WNGXJNXROTSLZ8sY7dOYR6y/l8J3H2avg4fWavGx6V5Sp0luIcuDW+o70cEoIADA
xo7uLNt80QMD9oY38kS1e2sAcUV8Lz4OSv0y6z7BNWIwPP8InGnZRTBg9pKRhioMLNG0Fq8rEJj/
LZSOfFGPtimOfryqIZJafglSY8y8ljALfg0OsudLIkCZ9aPu35QKwy04Et0x8eBYBz1orCkYJlac
PscSGrlHUPrKg1rcNeb0vPjIQu3w7cOIKs0eM7KRZ468X29ys8zUBWjmhCm8kg7pyVkDXeSZxR2I
jMswwUgBrvTYmd2L0uL/lJtxctC7Kp/3gpkLFwK/Bf7s6AxTDqdgdh/HVNOYCnbZk0dq7hY31ZcZ
uNEHXhugDYtv4RClH2qOF4zX/nQLn4dbogTOEiqoZ52VTsoD5Xiu9iDFxCcMgJWnHHzpjQY4vuCl
lApgTx+kwFTnWBIuZyhm7R33z/yaxSVD9tg5h9qKgYeQUgAEV8z7AsW0yCls3gt7bzLkPQwalN4a
oADG4cMpafh7SI74DzEB1ksyh19CpOAQHz1NeKofHGeE4L7gjQBoHxKNu4v+b6qgvlX/zbqmvWuH
7FyPNZ9JUIGJk/hnNYEk1MLjrOurE/5Z5KXxFQl5FDnHVz0JrEs6KK8zQYCF3opXr7kYD8R/qZ1x
ib0xJFt/8OLZu4aR9RiTSttjJz0fWjVH+M8AMW7fuaY+3Wtp/D6qrFLDKkBGMYQyvJg0VT66NknD
3wMK9GVVgAiyujvZJLzBcpX2KhyRTn93g6O9Adt1kcZWJhYCJuO0tuDq87RvDkVqe8+wAJwndXqf
QfA9G4AR7DxoTlWcfC2ZGCBfGQGtLEmmSnVO9Yw5X5kB0FTwsOzckPmTkQJ/sQ550Bn7qiz6C+yI
4r0z6+YywhbZS1VPnAa8cW3twkZpHpgu8/+0nX3Qy+DnZCvTuYjT+Q7hj+d+BuxtunbyFCDl8hQ0
Wk1mGClMp3fSo1Xb1bmEBm4EsDOUBIm5jJ+3MDXcAalgJyTJWOCxOI/ZkVX0k0Gcg1H8kGVPXQhY
7Ftuv2Na1l6zBTNTLri6EITF1XSeogU3WhuTegUYES5IUikmPfqiKIZ/jP/bJO3SPVteu/pWBlxX
r4VOh/9rSilAz0YHOa3VVXDwT5NqMDEM3+MGpID/NjbYMAfQee3WgFs0jG8IlaNuiOfdqqshGCHB
DWUmCwY3dlDyXrQ3ZEfnp5Akx++T2wQ3cFnWfGSyyi+RTXmjrQou2UU2k5kIEiws/r2hLkD7uq2O
glCpnKcFUshcFuBQD9w6aPB68HeJoi1xBFoDsFhHsip/Okp+SNTAeZl+mv0Ainm5cM1yRtna8Ik2
TrrzUaCK0jjO2ZRdpGfktFwZZBGDf45vl5NILy1Up53tZOlBfmWC1jQJWITPFle/c9CoZ1EYcbw9
JPfhCobzR7fcv9GMnEuOGrWkg6VI5PrLJp6ZASktjO+kmmXVOSwVHf+Z5Tfl4D4DXDcu8iflZ3jB
UxhVA+IkfXX0yvKnHJeOARzz5Taud1gaBS+V+2RdrIU0urWNpd6dkVrBkwnQx4r9lacB2i0Z6nFK
x6Oq198EDyzFAIy6q+HXEU9FciSrBhszospJGePd5ihJ7xXnFarBXz3MxaPX4GSMjAPUxjZp3uTe
24n7NBD3Oc21wbBuDRF6e0zdSW8Vt9Rh+deGaLZtNw3ssA6EugkOcrvkbshWqbmkdWVTngIr1H3y
yt3OK/r8hq+jB/pMNpcCIgLPhnKuNFZR6AsmM0AEYM4pK5r5+NumHO3gSAES2TXy27o5pz1oKDu6
yN8bm4YYdXOI2+TrPOo3uXLrVYJauiusdDrItZarkrQF6/9WQ3xlgVjLPZEjZEva1sdB6lIYKY4h
TRcC0UT0cehe5cavj6Zcmu1pkD01kc9dBYb9IJdCfqTe11yfNij0PRF0ZrlW9b1dbEOQu1yvr5k7
/Qzwyjhh92vx1L1pVd7CtA1P+QzRudWnV30ZOuSzncW2c56DGSQwdnw7FTonSrgNekJWkhf/zx/+
7TfIJrZXkN31UF97rncPNZkcpImhH2QIkO97h9z4xQaQNb6mcHnXi7vCKX57a34DVXy+ggZpvCKC
NTk3JyPMtfkYu+FfSpepGCLzOkrBIHjTHRdK9za4qP1zhonlSX5L71dPqT2rJzQa+3nfZOF9O+gK
MI9lHFrOI0fK1v9s87pyRjggTHBB59b3cXpiCsPSZXkQ9BFpJxOO9fb4LB3saqaDqe8HJNgu8gSP
nTVcptxiWVIdc2fA+MhdwJX/8+/aRXr1Q7DCXm4AV1j+9vbszfGDqy8ARqOw60XehuFtGZblSZLq
1lYQ/VlGJPyjnaPvVAOYlfTZCRTGSOkvxfa2/vaIrpuyf6684eI15l6ehPUQbAXOype2IUEgYyEL
9uaMQvd1e8O3Z1napBosT6Ha96cGkN45dKKT7DPlYZce2/GfH0Gpy12TrfUYqa+bn/ZL9VPb+tiW
lW3/M/RgK0eCPzWvAVy5XQo8pkgBufU2COflw6F7EE0DnYXqpJ/woSBPz7xA7vhg6xiDOk/53L44
zA1YH97rRCxmtdi1UCdyQClD3d1ZC1Z1HsuXfHC7k2nOTCUaXT2oQUHspkdgZkeC9yTMgilf7CLN
eagPQVQ+OVn1242XvyrPwfo6bXVp3B6T7VmRLsWQtpce+0F5GKWol+FatvQE+pIZw3mSqy8nKcAz
TmBWlkfeh1a/l7cEVjutsvlb6+Aaf+QWIkqybplwDT5CqvvTFi5FyAXrYiW9EgeHGhIv+IYx0T+i
Hrg7MiZHucZSyG2Pl+kJQrmskaf0ez7pNy82spM646dtlgiUed1FBhmNUbuFs1uinnsIi2D9Ahjt
T0j52VVOKHdethjp24UNY0fDz3nwnrGXc1fMsp/Ybz6eZ6dcnohtMFA11bly3Pb79HbUDv0E8X67
imXmMJImy2cmczPr4FvQhYRUAi/gD3DJBjNxD/lR6UJuDcqJgS7KqFnHVcdMJlvgdavz5DrXCWAO
+dwz9Eg0iiN7n+EYts6u1lVUpAUFOTddWwdhuNSPtZEYJzm//C7fjsZrqz/NRt6eVNN4kbu63VrZ
yrvuR2xM0W4sCpT+oZD/s0DbBg5Fvv1SXyd2LE9LHGlYPoDxP2qZncPOb/PhAUF28wI0rboJa2eI
uurGs/B3GWbZen/lTmxjzHZj+ED/SqFnmpNXHywI0shiOAYOJwUvgcsIfkAh8FhyyeTOyGMdqMQe
LeDBfoFvyH8Hc+mwjejbnVwf6GW83y7Ctle2pMv//1TM1UbYSw/yPslMQX6MVNe5+FaXrbVxjrD9
YEKLMINMdJXOvqh4LEoX+bPrlEs2cdjkVVs3yWv/A6tfP5TyO3+bZazHlrm7BxZwT0IQeww+9DJ/
JTlC6Fpek7lADmYfTOZfaK0QTw775FI0Yagepfu66S9f0AgwSBek6zxOnlSZ0W3F1jbNGSkHDaVI
DZjYMgmTf2crVpSk1H+by66/vpxHmDgPY4GuW892Azz9ZJOlmvfo9RYkob678kPM+qa7unqViy2T
Otnarv3WRiIIzesAAsjWWf76Vt2Ola3tNm47tvN9OjbKPzqEOhjDGDNl4ETCDWyR1OXN44onLOOX
/euPn0ut2EXKoP42jZRbuD5587cAov1VHtdIVx1A08s9CLsOyQ15Uv59U45ehypAOc3FLdPDZypI
AFNkW8J94oQIwUP2bju2NaDskGLrJ9XB/zFodX5df/3yJK9kj+2dWecz68MsrZ6ed+RP/vveydba
SzY/1+Wg9ay/9fr8Bz4fpWgkNlr7XZuRmpVxZZs9yLH/1rZ1kb3rPFs2t0Lux1aVLTnuf571t+WM
9JaOn/7Uv7V9OuunvxQsAz5Gc3UXwuhbXnE8nMlVVPO6VpUXXgpCKZAzoRGxeF/CbFuxtc0ZnqDQ
7+hTtQabaycZbuXkW9ff9simbwYghEjBr0+0vCzbG//ppdpeoO1Fk7btMDnif7Z9OuzfTr++rnO+
kPuLGLTfeHBxaGNau8yF5cO1FetKdqv/Fqv4t+6f2tb1xHLa9S/IeT71Wf/CkHj3mjL8rXZeuJeh
QdagsrV9o2UM2aqytU3Its6f2j5VpZ/fIxjQ/9BqJBGSwobIx8tJ7p3prTzC66a0Sn0mlM2yOquy
k+4Vb9vwDpgK2vhWV+aFRi51GfmZCwVElKzMctfQkR9Y7byX4YHoP5KsDcrA/9DV1kHDVokhyOhS
lDMkTMTfDnInpdiGW6nKo+DIon/rsz0GW9unR2g7zRg0KSELF6bXoM7moXP0dN7L+jcBYEC4KBnf
g3aITusbLxdlK9ZhdavL5fqfVdmxvbpSDQik/DN8S/3TGaRtzhKwE1rCa7QN9uvEet0v92c7ssGr
hMVbdrUIjBhLhOS3lePWTY6VQiYGW1W2PvWTQXRr++0flz2fDhm8SjnOxgOowOcaKgWuAdKDSLmh
geRYPlwljnjtmwxdfpZk2UWuTJn0eXaZVWfXZI51kTu83dH13f8tmPnbVGHrKlty86OiJ6K3dlqD
XLmD6IkRR8ik6GhlD7NXko5BzUWbHuUVXeOU8gSMsx43f8iL/E9Uq1aDI9bZpE4akoN5nl0TJIJh
iUNak6JuyFbutrpvBQr6Z6G1KxfdYWe2MCBjQN4iH5auBWdT9++Es22RAIhUtGvkqsp9qTOoTHpV
vJcxPBPhk+vLDZ5bRHfaNZ756fLLRf3tFq1L1/Wqy5pFNtfXPCI5OXvmdJSrLH92K+QHbFW5sJ/a
1lWd7PlM5tx6yu7tX9LDUN/bWOvtsDHEKi7I/S9dEY9nAyHAow5jlirUMwRIiys+k+y1dHJnhoNM
z7LX84B56kmCd1MdvEVadtaWc6hJnT2UQd3upNfcZeNFmUvzoPYZIL1hKHZNxKsuhZe55t72AHhq
YIru0+T/MHZmy60i2xb9IiLom1cJ9Y0l9/YL4e1t0/c9X38H6arSPhXnRNwXAjIByRhB5lprjmmv
5TAwshXIIAyXmdmviEpSNTxau1r16zs0WeSagcYiPE8t3Isi+Zh4w+Nc0X7vI0q5R39TuVDjBqgc
bIq2FOBRGpOeqAYoEJFZJveRY0EW1NvTGMFCsChbWKvk9jeO4U2XpKw/0TtuO10pnodMx1Ur8d6z
giF5hQ/83vNlKsXT+rFzJuPDIVpPZtfzSTgoDXScvl/4dVW9VBM1vUzJiydVTswlRB3Kq0KwXXI+
2wLohJKnzCjhN8myW4IIhgxVUMeNEWN5HuYeQkmYCfQ4CgSxsqlzszhPY1yexZpYpHluwT3LMsDC
BOGNPPLdogQ/5I39m07ybNPIM8ovlUsNOxJIHO4cAF7YHjO3KI+gXssIPjUPI1EZgqHbpDk1QU7T
Mx+uc3tPpQbpNYdgewP1a+zG8NLPC4Qu4cWT43ewmtJONBUpJt1wF6Fy5YDPNINsjeVfamjYF5lM
6CWRFGU5DoPPDIKOyHQorUpMrmWGpSgesoux79uzErfO3TQvqpSyPZN7C3U1e9w6AjVNlkph4YrW
k53RR8zmhkGFC+N9jXE4nX+2qOaA/Gtxz92OL0PDuYMyEy7LoFnAPdVWlmLo7jjWGYw3iulzTdH3
pkWpM2WtiquaatwssIIHg4EDeOEExbFEanes58Vtk/tzE+fEUHvQRibatELdZ5OeaEtF15S9WOSj
/3dj3pXScnRQuTtBQrAZqMFj51EwaptD9xb32atGKp26cOT+/LZ09MxUJlKtkJdQYrrpi3TnS5DF
6ttYx1QrAMR59IeUsms4WHeTQi7ZGGPjUNpZt1e7qNkmSZSf+RcoSP4b+b4eJG6uNNFPstY9VlCD
TnYY3/VmWSN9lar7qCNxZAF7XIlN0UEq9An8eraqhkWHccdinHePlARTvoharvk4Mtg0WRKyW54Z
7h8HG9m7lUz6QZyqqnXlbDnBFnEYTp0pWLQ1L5zSvX2Dxo+/g2CKf85baVNzV7fNKpPB2iw9LJY7
P33AqHAiaJ/XzJVN/YDQor5He96dCR3vxBZGu809pnWIodIBWNO8h2iztOLfB8X2o2zD48I1kEJt
ZD9ELOZVCQXdEX5ad6x6wspFAu1EdFiQLHZgMGOq2bgUqi41G2CbylJsisuTJvL8qrKoCZuvjzkM
FLqU80Av2pjD98+fk8SZtzHzCs3ZfP0ATlORl44O/vTcM0OvQ04Rq2JR+hMK99u2uNuGBoTkH42i
W/S0iDvc/o7CGSrwfDjXxOo/4IfyUFKr16ryg21n9j6M96B8L4q16I/6oFonKtSmcpIsAtaSjVs4
8cBd7Yf+sZ0XfQz3xNa8zR8dXZfUC+fZ98xohYQhOhRDiofhvBBrok1nlo1lgwlRLVLCGr/B/7Gj
OORn79vR7YA54P/nkMTuqa+Qlc2/T9O0OZDb63AuZKKBy399O7G3+JAxL9T6mDSzjoK0o240KGAh
Up7CeZEBmDiJzdHzIBaGXo94XY4Irs/dhQy5fHHbSazhoHfgxdeSR+bgyCaqEhSlgyfGKEl769mg
FB+ylOj916FiU3xwA3V0awEC/zlUfNofR6SqvmoLCjT+3TF/q7GIEDtep9x8TbAnpXJpspNDM5bJ
wR5CCk4UyJttSp5RJluxivNAeZCLoD/aavUrCxT5oTdz+UENqnPLA/ZMbhqlC9BB3n6dBv/Lqhr1
YFJa8mynnIpkTnFKoBk8h6X0gh7ZvxOdeuGfvDwyL6KPSuFVgqDuPpv3HKrnuFf0R8UL8ycl3old
eOekD3JdI788B1UyHjtfSU7DvADup/YLPa5YNetpwTObarx5U+yD0JREjmd/yXGPe6lN7BLlUvKc
OhUcbUVrlmJT6+p+q+Ga6ha6ARF/YRptd4/pFegiY1BXIYLK57rDFkFGr7eZ9ZXPlIIVrpl6+nbA
MvNSmMMjJTTtm1F8THZtvxiS3ezTIgSdZKrtWz1RSCFbRnYBogNLN+i+fcts3ijZUt0pwkXcrL1H
heIzGLZNT70na1HQrCasYdEL/92ELPKvzn+1qYZFVWw6HYveqVb4tRUQ5qz8MZUMc18n7Qhzu8sf
VRTT91i/L0SnRBnbIxUYLyh55ZNoMr2a/ILdFxuxOUCT2CnOGC/FZhXZ+mUiSye2xBnbXj7JsN5U
FNEHf5yoS8iNQDtUsGKQRVceFDYzOxF0j1qXWjywnqBlV6XXW3vR0zWes9KV3uC+w+1k8njyAIwJ
nzu57JZofMK92LRC2aRMIewOYtPEiAgfSNU7is1JGj9s3vlnsTV26YXndXbRIup7vMHfBmEvXZO0
kU+hh4w48LCr6rPyQqHPCuxEdy2c5imOGvlAsUJ/VdWGn0oEVb6M7aPYQbTDRVwXUpWeRZNY6FCO
QhMBQ9WqGK7muMempn8Vu0fI0S6Zfq3rfG23dolhYbUCY14czNHKD2GLWG6GBRcHSWZRt6UNZlYe
3cjBRUs1w/ouUCyswEfjEUJY8iYbpbOCm1lsxSYaHUrq1fy50AeQlFpHLcG8m9KN3gKmH1U12YC7
stxQKF4mb1RRpxvk+NZaJffxZhraIbMl40EPUutUxAYFFvNuzSh/jVRL7ni1KSeGdQpuRKzZ82JS
Em9JBK+mfvfvttsuYs2Qmq+yU5XNfztebSiAac3orhqm+jxIJeXSuQ36jqounTfRVyZ7T/rQm8+1
NcAHytT8mAaaCdm4TKiI66eXrrSvYtdBS45VqDmvVZ3Jrl1FxikpHAxYqgpaClzYJ+RInxLwq1WU
L23Kho5ywY/KHqKPVqFAzNDs+s7RW38vmVa8CZNAfoCqUi3E6a3pVS6c+rMlb0QZkR7BYRy1LTHb
AupuYVwdE+Y4P3cLsKWSLeK0yiHjwqg6FjxTj2YRuJ2nRvsKOPlfHT/7iO7i1oqOhOJnMP6uPPly
5Ir+gLrHozhbZNk0miVywtLSdz+bolt1lHhY89MOf/b0FfVq6LGxkc0e7fbtFIalH0zKy/dWYEir
RMlVbKl6a2tQ77vD66Y+Kppurc04HS8jPi5u18j1E79GmdIf23pn7HyFzSN9186j3ccMSYfcWF8f
zCbXP9EkAovUec5z9/GjTWMLkYo/raqyrM6R2lRbXSv7fWg3Bu6+XoEtQWvBx6JYlQcfyky1AIvl
dd5b5A9PcahLXxKVlj8flGYKqLjc+D0m/UcgSdarYtYptGNleghM2OAMUfw7JNT2Jp2h4rLkJYcu
iYwN4YDkzkYKRI1zbRA/40FmelPwxgP4HfGh9Fv18UGmOokRNoPw2Lf1rxQystp2jz7WHHVz37XU
LMMprh+dhjlh25XKHXUbLeU5OCyhu7Jcgmuet1VVDQ+qwZqRBnKSHialTQ9izbIqUoAgEE5tDNYF
/5p7xeqdxyxxXpUxkk565zhcA/C9VZBUe7HZapDnMitqd2rUAaZSGJft2oJSt7y2nScfQfqi7AP5
1JWF9xRW05tq+OpZbE1zBbilGndiV0exDqFieBexFXT+pkmK5F7PVe/Jm8gl5kb9UGiW9eRtBi+1
3iJelZtmkJuN1fT+e65uqr4y3wsqsrDMKatt7/f5KzZ3y84I7XvmkUdMHvJz5UnA833EG20XKIuf
trkjzMk446w7K1mGDbCjkR8R4DUt1L6E3aEBTC2w/PbptkOtVZpbmq2x7rEUPLfzghtjdGu8kV2x
KTpI2ObnesJtC8vqA8VOfLLfllQ3YDi6IHaXn7V5YYLiPdiSdsqscronCvDaFuH4PoZzoUeDngMO
FMi9RH2Npn58H6rQWA5zezi3/+f+Nsil2/6e7XEeytOWtW8DfPv7/Lf2/3X+/9xffK5a9ii3HX2l
Z0a07JmwX4t+rK6qpasbc24Dl1FdRUfG5PenTewCKLK+FnPbv47lzQnOSnI2kco7USyMWW3plLW8
5s5I/2qTsY92Mn192010DpHjLKoKvYFf3ElpYyCYRPM1KFXvryx+624Hx8ZNByW/E4tB5/+Vd8/q
QqnLlRrE8tEvEeLxkBIbENrlYzMvxKapSYjuf7bT0u2YrsF6/LtXtN82xRGiDbbdIQspaLs1/Zzp
tp3w0JsG+67gcn102H9AJHPeYvRM3FRFtnM8tKTqYN2PZud8aADoiBY6/Z1h2xiOxvBW8kQOyb6i
JkZ4vKsLaa2pzvQCkaHftJxVAE+fkWXtxGcEKeV8XdkYJ5ywnbPXKiS65nNjXnGnctWeqBsxcB3Q
tLVaN8NerQKY3f847PyY6xhBjjiXyZfoEIsOVvfKpsgKJXpn7fREL4DrNN41tWLpCiC6ddWtg41Y
PE0wXTTYMUDILX3BEARdTDRUG6lMuw2TP7D42nepN+8gRvqXMMIJPm6b7i6sO2UrR02684ZEPwe+
iieGVEzPSZB8U3SYfnNwgB38XtJ16FhY/17xk9loQ+ufy7yur/m80GSGh0EOLnHeQVNnKVJNyYbR
FGclQRcPMlle9U7ensX+YjcMnlaYRo4YoAGniWdPdkrm8ZLt4qsPrGOFL2VyATqEQYSBMZrWysMa
H7TqbPhtvCmR1pziFFGFNujT0bKpLEYdbx6stA93OSjjg6OHxo6wR753xqnfp+Uw7CQ5LA6plmPs
43XhMa49EE+9ZR/jYsTrtSJIEraxt46aRsaBQa7WtpMPCF2BLgOA6i7kJ4pVElnt1YP2BDeY2kGe
OFQDlV33MLVY/WDuPDyGBnjkVl90bUBQys/lp5oc9DIYZO15sG1Y3nBPX/Ce6RZlOA4nDx8qENRZ
4pZjEELCgh/HuwnBh5dMv+LaXnn4kb2Sva7h2oSz1n4KH6gl/Q5NefolxdovAr/Iyw2fQLlvq+u0
4eXs9fqmm89gR/h3UAdWYPEwMKEyRyCdlJj8yqlLVFv9w6HWgClg2h9gow6XKrbUmcY/AV2rTo4x
tqCQ+QUwMyq2aa0AkgHeN5wjaC0Myodtpkvhoyc51tlSUNMKI/hA75DcGV6/7ZJ+fNVN5k6K4j/a
Ob8UZcxysAHy8BpSALjyi77biqPUKN5VWq/sM0vpXWKJ+R5FUMRUda4MNhwMObxm8dOkjwARxS5i
7Y9Gc+4Rjf/uue0+pPALb5tiTbSVpY0OjQTeMsUx8GwUDVaOjdQ+txhY7gdPTsFXcElSeNvELXuU
HvMmRDtnNTY5PpfzpqqPiJZ0I9+JTS+plAXqxGiByQMiOdNiUjAv1CzA76nQx+IwOHGJgwVrYnHb
R6yJNpzG2btWKVHqM6qx/h/HTQCjCgTq/3FusfnHR1v4COwYCS3+aLsdIj5/CItpnyav9RgEjzxz
vUUeWcZO9dBWdJn2IDuWt9H6QFpOGf9my8mji1nmW7ElDtI156FpU+dkGNIWdNF0dtoaSWGTNS/d
YJULrbf8j8aXHhEUOb91RVlnNo8DOOBLX8nUkB2A8rZp9E0w4w46SPSrDKuI107dvM5298vYaIsT
ce6DDMT9hFCgPGVKGazBmU6LWJfL061D9DLA+ms/HUuevLGWcvtMiQzOzfMZxCFix9tmZw7Wwuor
cpb/fMi/Ti0NMXoh1XtOqFEFmDl/yO0EYjPp5S3Jr2jv2r1kHdvBx4AI61AcX6QuQEKiWhcdkuMl
Meenr5JTYaAH9k8bSl8slRJ7axEqOFkyxiWRDOr/Z3Nuw6m7P4XzQrRRgqms8EUjCzL33jrEfqKt
rOR0rfe4AojNxtSyVQgWxm2jkfB+Wf0KES44uVy9Kf6I/K0rxmerYNJejbX3kE1Z51Iq1l3VNoKG
aQ3pna0BVYmAuJ1Go+u3OVW1EBxDavaxrdoZiQMTZH6K95YcnrNELtcpc92LDGuXiAHR68SoJALr
efrEtwuWxLztl9iEgGJMuv6Op+irVyfmZ2F4e5lApg8JB11TXMUMpZ/yojHB9xFkIKHRfg+jc/Sy
LP/U6uhD0olS87SkgJ6qIcPocMPSQS0YID3TKe2fvKqvYZozgRC9gxUUhyBFCih6Myw8j1431QvR
GyVBiuclTDnROzZmcq4k/T2ez0TGI7tLqvJB9EW6TcwJ0BJj8vCuaGTpHOEkxLpvTOGdWBMLOfXf
JlUud7cmsYYbauBG+Pj8HHXrla3U2kQkohaizaoDcJN2je4UOOjytt/tc+Q+PdV6bu69SWXfKcKV
CiXSwxA7BSkij+SJkigHx26Vg4yOCs16qGySCVSM6BCLwYYatJTmfSpJGsv17RjFkz6LqYBs989p
/tjFsCI0ZOLkt7N12HQsO2ss3J/zim4vifiIP/acTElaYoelu5rpIASbTy/1FRJBFKx/HCg6fj5S
fMEglb21o+vPP22a+Aa3Dx+dmFvQs1p5VweN+1//ptvef51X+Z36cBt+vsN8FcTaH192/nI/30n0
/HxoW6R3EWBXpOIbo7HlQz7vJnbw9Iowj1gVPWIxissvVnW7Bd3Q/3LICJ2ktl8z2sBObahPdRyW
ywoDCz9EaubX2YeR1yMMPWoaO3lnBt60sZz2i7Lc0U0AK8rhZ6fGWEfqJn4UDnwwp293QdL8rlLP
WTNmOtggTMNSDV3FHGeUrfNpSlhkR+1CqniQA5rVweHbDjHGGncru4qfmWduEeE96XXnLDp+dnA9
xsfKKykubp8Uf+BkyPwgYsfnTq6PVoT+sqTqiYDOKiG6levqR5D3R4ms55hjiTiCYCjmhF8ukXSI
0ftu0REzTXXiQygp16qJpYscMeUt8DO6lN5BZyyCvdzc1A8dMqkkPv20KZi4LKa8T3e3o3wieW5a
gVzCN1W6iA40aB/NhOKqbDqknNNDXT7Uid5fegZCjVXBQs+YkvcTJSPAyyK+iP8kFZis4JCD7UHZ
WpAdmmExIDXVHeoNjeTcKQMOYPNiTLxr1aPjT/OD5fcGVf8scqLFSzRmw1rNYY2JtgwCw2bCZY2A
6d9t7cRAAqSpuilx0cttw7tL5wU4CqewyktjgmtKGrg4A2OYyzQvwkQrtvZojQuxyRNEu0TQKBAM
1T9Nt/ba1F9Co9H2osmWShUu2TBhF1rnK9EmFprqqaSJYDaKXf7ogJinjfXPB4tmQ83J7455thMf
LNq8oF+YTqO5zViRsZ6/pOgMYzk7GCYAwrnJIKx+tizJ7f0guubFKkcQfGkUJbySM/8ewtLb9Yp2
AkSeHAfMqi5iYU+w/sFaGetbWzJ2GSZukPljWYokJI2ehud1u4+N2LgQ7Dd+jm1DczXlHu5HQVMv
s8xm0uYleAxNRmFvfrZxSCrXVZ7oS+p86Q8KQz3Mg+eotu8mh9FBN5XkispWvzhOLN0Z4cGfN7Qw
+msxGNVbS9RyP+rJPC1E74P7H4UZt/2GGMpRMvHoFSey5NzEuyK8YHjXnot8dH/uqKkIfWqNmwVU
5Pour1L/qhMku6pR/lB4/nAQu4kFQzJ1gS1QsRWbYl8FyrprlFSOi6NEG4qKBElCfGIONywd2Xcu
SaY5F7jc017T2nffq6CEzO2qlXY4SUULL7JR/ovdIGDuyNwHJ7EHI7+LHCraIZy4//IxbLaS75gX
xKLWBQexcqUENl4Gw2RdRIfSAPeUC5IzYlN0AEzRz2XCgBHnDQlybNCQSta0ZRfy/I0743jbNyB2
iplZbW0StYzW9kjFBDjL4FqghnCxZ4lXmgUZbWk1pbfWHA1yOPyWK6jn8Ko3NdpQLSZ+MBAPtbUE
U6HZy0QsGLtMuGXh5qlOA6ONwscOT8IsxJtJfR7g4b/W5k34ei9Zg5cf3hoO9XeztYqHOfRerGHX
nJK/3jezSqidSxjFmlj0olByXjCppXBSNIKubTeOSsZ7iAC+5ONj8FN4Ndd5ywy7q1dZnQizNMxi
Z+HDbcEYGamD2E6F6qHT0xd9Fh61s5Kmmr8C3kQoj0yhPzJKwG7QIAkKwN3di4VaNsOEwVE18zf+
WVUT5zOMVRgYdQb2UXR33YRCVKxGYGdA/scRaQ7A+STtoOz9XDF7xIIkhjMS2SYpRHEVf7qBvRzm
qMwG9gl2ByjMkC/oK2nUJCR27dfY6r89aBFJXm4G7L9cQ3nw8XXc5233anFZDyF2YOtG0d+DUXdW
w1xVG3Oa3DnwxElX4u+9XW2xJv4D5LCCle5zrSRc0g5yq7pV7OvbBqO2vanlxc5kkhCXUbWQ5HbT
6+ZTwl9tGAMKfUQdMv9hbgGlYkxuA6SfJMONKkTMsygtmyuurfmfJdZSoA2rEiwI791O2deQLfzS
JNGlFZD44mQ4/nFhkChz3UynBqFoKUtJSj3i/QTcysD41NNAWmnGMe+rYV8HZv+z0PRw2HvqfOXS
8T1V1HKP5LfcO1kJdFysZrbTKSuxKqxXxZpYxJZXUu3kQMOYa+fz2Y6l0EoEOgw6/uuNVThWtgtT
QACzRnT+M8VC/MG3zTbVIMso+GZ6s4ZpmmsUxeXIheZUrDYTAa8stUb39p8R9+ltU6w5So+9FQJe
Ht45nEAW2lz2d1sYrR5sWt04xHPtvbgPxCKcN3tSHOsprI+iqfAMzB18m9GIsDXohKOBKXX8f7s8
v0+UusJ9VMvQgM2qsZ9Vq1X7XQzkC5E813TmQ5Q6NgZiITajEAqxEkrfFUPK/oAxZLOYaqvDFUWK
hoNl566GTVeTD+PCT7HWDfCndmW7ZBajyt6G2M9vJxkelWIG6zIewTc2x3AOKf1I6nylph260fiU
5mWwgFFGonQqgqNJLczJ99ol+fZ60Y/pOVV4RWROabgOlNWDXDZLHhkFKXQii0XZ7sANzFPbSb6i
vle3U4+DkGnjSWu9NFWTrXWSMFSxtx1eLLW/DhuMKHECl7qU/Ahlgi4vXB4a0Z2uKuZyVEZp5UkN
tjCduob9D55uetL0ZJcVBfE7LInCWn8r+xLPwjFZg18KVwZCv7xpj4FfyQtejiiTgzx3awQZQXsE
/Eo9SURKV5JJvfoRQRW0VEugbOG6L2eP6EajCpcQBcnp5VSoPf7Gdu0WICpqm1hjN3zXFhfG7hys
Ujh+6pyjP8bRMsRgy8siGa4pFqWhQri6kwHfavifj5hmlt135KHIlqmkWg6TYW88WDdS0WwbNeAi
wKELdZMrrQdoxetepy6mf3bsOXSJESTjsfq3xat7frYoCuwYy9xl8UaTRoTAEvX+bS9tGFFMS/KP
7wyeg5U9ot8vJDOGTUSZjj0x9tTR5tjg0Sjf5A/3M2fcxvZ1AIG0JeMpHymmxT3DxoFBzvhHF6h0
0cy3PsBg27dlvLZaHeYUqqdA+m48vGWq4TTfQWpkNqckmL4MOpdZzYuyZJItWd45V9vPMoWOpPIT
XSp9h1nT2JNvDCwcc+RIdwmIHvO4xgHXRCeGgttNCCdoOqLwKZaTpdnMSBFYy4tBbV483hculNcF
vsz4g6akcGw+yyydECbE1C2pyhkhehmntpTWqV971xHi+lTav4oEVz1f9j/GTlo3NhPBXunceQDY
mVpwoFZubTjBbwkO6yIf8CZWhunVKQlYEIBUpC8Li0S4Rlq40xQieU4kXyEu2EttTFwv6B5HxV5j
hEv5SEAplqTLZFuZIUnxZ1wq7Xoqh9Ydg6RYS/ZzIGXZwohSb1UlGfGZLlsbppQfp4AT9g2RwVBR
7vwhakBTjrtW/mDmHyyd0epWbfVQx1i1Vvh1Ec9fmU7xpjQdeBYASbaG6XHTPVORqwE7ioIlLp7p
gtGgspzgry4cDFMXzTiki8gKtoYuyYsOZJcZ6c+AxEqdIkkwXwnjo1J2swj3FRtiqKy0W0XzDfrG
F9/pPjy/rIA65b+j6XVSY+BrSfBJcW7q1uoTFopPHfWSZF2gpfYHB2TqnNtohtZ2ibUNY2sRMqMI
2PTUb8I3IEzMt6g3zvlA0j5xjrrKbqnSnzSZ0T/P9GjV4TrcFPXRm1oMZLNxgz2vibtsFmzHXzhn
E69+jLP2XWkxlJeb8aJHjPzbacb15gQCsUYn0afzhM6ATLbUDAM29LknllXeAgSLPjou0qIqMAWW
NGlXDAyyAl0pl82Gay+7iUXAH0uBg1asq9TwrngbNitSO9FyKK0nc0hdLWt5EEhgaJPkFY/7xFUc
Et511YSLuk5fqBdF5Ngwhx7iEL8kqjfNCiPh2SeWyuhhVUvJMzD/K+g0e1G/dCYEujKM0d33OztU
f+dS/DsN1c+61DALrCDzy8yhiHBvsr4d13ZKsiBUqGW3E+qIgtF/VYiCDimwv37MH+SoPJdzoCob
50Tsl1ZbWC/0fOGAUtm60xdw76rVIJmz3Lm464JoEeYm0ZK5ULf0h12u8FJIqREygffBeuGpafrL
SNlVaXhnUYixKJL8nMb5d6pZu7I0P+qQidegXwI7SV1dTrYUqhAP8hr8WnoPXb3d7xvczHxQ1W5J
Bfqq1SKIPH0Xu6aEG70qNeNCMrLB9TTp04ZsFHgdheihttIxlVIby9yMQ/WIzRtp6FTfEAXYGBOR
zCB7ygZ5rePqvbYDk/phalZCg9tMyl8dOY/23dIP7Jkhdt9pAbTx5HmcmsSFP/MYVNNnPpgvaj5e
O3Oppma5Nv3hNIHmjE3IczX+k4ppnnIw1nZewxnMVTJqer2LPY8ybXPTh5Jrh3jdv41h8e74yaNZ
tMfBpKZR7p+DJtnW1ODEA/dE1NRrkGygabpjADiQgjbAaFViuHHBDFyqXK3i9wlV3ki2ZZ33BHFH
mHHwoYEG4F3hG+9jM7zjTZ0urER6qm1ANk2ovtVp/NmD09PK4Q192Rdlu9TFapupC3etnj6OyMiX
iZzfFy3w8hAOUxdTUc31eNAxEdvkpAGo+dOIHdXThgQkMLV657ftFU8jPARt4uN9Y33Veg2agjcs
HttYvWc6yF8AygtJ77G8lDOwTclRbbJrDJpnoUy9sdIdZzOYzu4trQH0QRva5YPRwNuPKZYfKY8I
8NHEjf2AKUZ+RjdMCZ8FNl3lF1l4RHaICjfGp5w2x1juX1u+FFO/l5AiDEifybNTSQeefA8UlxWL
trW49P5ZwZk+N9RNE/XbIffW9bbus3XNZeEhwcyf3OGwILcXMv7vQQFbxTkkSrVt8FOTa4zFBucY
57A+Wy0mn5Kt+5Bfb297X0mChXJMfVo2VC9m2xxVp7m0drLEz+FaNP67kTJvREKGdUOfvFlo6uGT
5t2S1AwuDzrWnxP3BhkBsPEZw4ZK6RnRDCtbkykwbjc684ydw2w5T89Yj1aMA0KZWBU/l/bFbAgq
T4k9LODw3CXRUC9KCyKgrFNwpKX+Y24mX0UzVIu0SXq3dFocIxEdVoG862Tn3tIYRI4B5OzM7w5a
zSi7aL33tuF3N7Xq2gTmbdXdSSN6BzkldkHcmVJCNrT0QIlSOwVy9wUGIYVOPiE0jdhh1WlcZIvL
iOXJxANdSd1WtRwE/7a96KI+ddOHOoUR1cWSvFY1mA11Fd5jAN94sO15wTGSvDq/5aFtjwogMmZj
xtb2mkdJH8FuOu273kAaH6WQupf2vaqdtd+BFK1DPIqd2HETQgQVCY6Ewng3kyV+PAzCSj1alj4R
gVaWUyLW8TadOnuHyeSLFQLv4Q3edsVvpWFsPPb8PHP4OlF41KUch7kehmLE7VKG9wqPHxd1ElVN
+PdMYXn0w/wbk9FgoSstaSXtyattjEqyXwrkOnuqUEkoOIJ5oY0/Z3Zq/fJgMlj0m+zcOSQN8RcB
dXVCQPTMWPvZJmmxNPzZK0IdPkeDGUBsd8PZdnjVmKMb2+3sMMjb3MRAKqrhqJYvsVry6+iXZjXJ
d0aXDgzGk3ih24zBzIS6DT/87ohnNwcjnwlZxgDvbeifjLxfKaoxMLDCNCO0YDuY7UXqh2IXSvFF
8xmQ40mbqUa20YhMleXUM6ANug0iba02U5eA0JMZ+L/gW8FOjanZC5SSXwA3jfRN0O8jzOOdZ2oD
zsAN2cpzWoAxA3GvLxKqbbeT4VduDRHT6aNlNBmnqnWoTW2/DGmP1fIxxJg1IwgN8JHau7hYIWW8
RJ2ur+WsfAOysG+zCeJzPiOa30sd4+rBURDr58FToVuMhKiBsgkSLErZZ9yZh2AmKUHP7A1FSwbW
kFa/jEzEPeaIKsT4iFoQkF0/4tluqmtdGx9V2TyWEb/AgCsc65hKkJX8Miyvc5MG4nC6ChRzE5rD
+zTsqZx5SqhIXeALUq5SheuElfgZJQZlIxPzdROtUjPOIXjjRYLMN9e2LaGHvKr1QVLWJoZHC8eQ
HvRcX3cAbueHVL6Ag4oUaqSAejPT5XD/iHmwSdoBdOBbF2i/VFMa157aAUtGQgrRkOlpkoC3Y0Ro
ONz9uYR2gIEJtokB+hXG+E0YwEiKtW/NbLKFORDuN6Am8dwkhGiAF1Tla2jLKlQ5y41xOV1IDneJ
ZagfBFy+8FAuDl1M1lolcT9iVRSryj3AvtSlVAYBpaa4cpwb8wGrkBixq6ok9u14oxtwaf+PrvNa
clTZ1vUTEYE3t0LIq1Suq6r7hijX+CTx5un3Bz336rXniXOjECiFSiVIRo7faeN4cLTepQ5IpY/V
XIN7SvuWahV21O1ZSTjbytrcNLn8keYCOZJ9whhzO5fUz0PrkepLk2Jj5/F+IHEc1875zobCLs2v
SfM+ZTGnW4hsktO0e3DE8NNphk+cRA/zNPm2rv0qx8TCLXnAohfxRTjWFv4kg/DBQVRpPvWZ89A1
LrKMtLj2bgeAUqkA2d7P1GpJtC+M57B97EwVq248REkQI3FHdcLtGItrbpkXU7O5dKOWPCdwjFp1
bpJVR1+KYRsn6j2BIz/0nlRMrxO7KJ4e49Dq4QI6DwAqBLikIZ7N85vrPbq2AklEX7z4inb02zal
wKbAxL4u2qZ6uZ1wsSXmfNPXHXhDvFekuIr8B7Z5HmBneOCc9GsZG8GYaqzEeo2heiICRbcN3z01
EYadNP3gLpAN7nVwToQTDJX6puQ5UEun78MRz70xJAwvxwatcjo/6tvPuIJ6bxlH6otG5BQYg7Ox
qCpZfQ03NTtSSVu4DuekVCWer5W9zceQh5B7ih/CzRWVofmum35NTvwWg1NOU1f4So83YOrp09GZ
XkszyYNQ3+cmgLRAh4oGNQpscmBKs3vLRLR0qFn5hym/mmfXPjcEsJJao9NKXp2yTxGRTnb2Yxy5
e1ukeu/kQMnR2y0wYQM8HBMS7TkeHspfMiQjI4vlXRvFO4MgkZ03jWeZ6R+5gmA3TnF+X/yGqvYT
RtIPAPFyp8BR2VRc8YGnOKwNPS6lYWjuxLTzcAGeJtrt8LmqbZhFuLOVyAIrlAg5qFbaoP3LQ3oh
SfJVhvlFdRRMzVNJslBoAT0lzSHGYGMDacnZ1KX+NRjYTuU/NNsRJG5pvxxNOTjzSP/Eg81jyK+y
xOoUv+4v/GbeqaiHXaXHdzOWwzj7ZplPGiwuBPOtjolwvR+5m3IpIjgU71BioH73v8m3vAs9IpYT
5iiNoPOid148bTxPNWYk+MyRJW/Ut7423wU/FpYoD0nm6XtliVyO5XTJLRXX90R0uyRhnaZS+0s5
vHCNQgOBVL9Mh3ZQR9Oe94GCdxHGt/GRWKEfmaYrWxKw9i8IScPNUIWwh7688bVyjVd6289O0VFt
Qky1ZhhnRFcjnTjnmccylSkqNCh4uTYh2dLrrWroNT9VW/9VaXCpCjgTNGwfS/55GzEYD0qe0TI0
jbce3FKLhn5L+s/ip+JFl9gyn6PZPmg5BboZEcrH7EQFgNMea1hXx7u16gyIxjgJ07C69+LoQX4z
8YYgPwPKyjHuH3KTlZpdo6dJB2JRTPUtrglqmPSSPKjhGQPSfAeH6z51+guwAkI/Jb8z86jdsgi8
DItz62Q8ae+RcN+drnlpVE7MzHoh++JJt8XWjMgpJAIYF3CCZKdTU3O1IOuCIX5oDPWta60Pxenp
K8N0awyy61KVZkzK/d+ZEwPFRH+suruswgecCQAa3GLerP0Ml8Wrq0SXGadCLLUvmW7PNO6aT1mN
u8pRXnIiiTdObAz+UFJ4qxZshpCzhSqmE6WHVNxUN5aZn8qw/RAmEoq4mzGlhP5Ud09Obp6Nwm58
XemoqQT0exWD6jFVlK255PN2nhYgBSeKPi0/4yI+YFxxqpN4p2bWV+zW9KlqUECSVIlSTPb6JO8y
m0DRusqPsicytVNlACv8PdMa6KI6Cd1WEqQZwHPawn8LBcbBVsCfcO7im5MISMLDRSga/k62Fm8Q
PYaD8Ri2SCjC8PcslGedKKHRLuNnJfuFZ6KwZt1XIhU21qDfTXiPbY1W+3S69qh7yVM5gKyjAPxq
w+WfHee/Jq1/zQS6atIWcL8q+c7JcDdlw7VMoeeF0TslxDvBqvHGKfudJadfnVx0eSo3cqXwYATO
Jd7jOmw7avOlUznuQfHirTHRmlUTnQB4nW5C/MuzSKTIGnEpcuKUSuuxcAcTBF35OUfDRa2wkPbE
VWcKNx1335al6xcDJneiDZIheUvy2vR/V5b8tIz8I5QSrqVePhS4NbZOweRi16QtWS32eOdZDEFI
fjwsJ7TamjyjM3rSlR5yOspfVBaHacCWMCYbNE1Vmnqd6Dkb4ZzPprFVwVTx4IrQgojBV/12HlOS
EpNsN0fOGQXlu21Wv/J5vvX4fAGr2VeukFc7w61N6baeKOFgutFer1PfGToIxwppUel8h3jphGvt
vK8sI7CwN+D+o5FHmfuuztXVz2p/INMBF31o4KPbYbLOl5KG9zg6NG8c+ikbg4qOs1hcjfylM7Mt
Aar3ddy+xT0Q+HIKzhMRUxBL1F1kc6Kgn7ib83BPR/wtdNo7Ore3EKN8Vgno0PJKC0ghOudm8dTG
+s9itE0WejFlLXoq18PlyWy5MYrkaaUKRCpNGZrH8sBq7IlQ7TfZpp+sfp9RgbZHbPPJVJ7DLbqX
N0teahn+pDyAjxFTooQ06i8KQE6tEbbSTVYWuIV+gGVEWy+dDEqGKiIfUrmUjlTuWGu+jgW93blz
duRli21p2QNr+tHbFTNWNLOZZwdRX0WpABBwgMDNlE/WvZsJLYSZhO5hnBV0kwWWlYRkRaMbnfpk
YNGIcwLYvuLL1CK2eLL2U1NoJyUHwapQIoBEOCzU3FhFnqHtp8mrjsjjkk09kcE0akbxqEwNpvFO
1uzXzT/7sKFPuS6bPNw6SDgw4pc696qWsHGnKMkyWNKfxjfXTDDjJsDCdsbJr7zpWDpI0hE5/bLp
I2sm/FPH6JQD32c3axSqnRnS6cPEnqXNy5zXzb6nQq8H7mF9TQMyaZ/IF37v2nxRdnH3mZXhaGq9
t3fC3w6Znf6Ua+/wyLjXNNDdUtWMyDnOfyodhqqlQWlvD9p3KFwuGirsIgw/jNTsfFpE7hbbANMz
MHFWBd/JZlpyq1MyLCVbrJxjBw5f6HzGnv7ZN9C3JybhsAuPODFjkE7HqvX0Vy/D9NvayUm5VsvH
JQsCY9jQpwac7z33Bf88bA8FyRKz8Pspvcyq/VjIm0zNfpPmw5OIQJ9z1z3W0qSl6dwyHTW5437V
o4WJf1TdT1b+kC7QgacUtA3H+myq0eA3tcEV4ZECj6rsRD6G2FZRNYLht1uK64HL2jiK3iRQx2L1
djCi2MRsAmaHauNIoDkST9TMcHBojOogteStTvu3sViCFse034dG8XtI5uba4rQR0d5WLVbKRuRx
g50M8AHDCLxYfUsm5+pFv/XGAJOtyUNzWXDKxBVMj+lTMbyERoK7kMsaLY6MaIPEejO2eDmM5ei7
Xsra2bGGDZjqPk1U7TXzmK3xjmV1S4tlLMiH0pKz2dF9sXvzjjX2s60Wr03h5oFSmwlEi+gNjxEk
7K6+R82k+hA9mAYX0qFD7BCdQ5pUnb+0PYNeR6yu8xvrC9o6KwRDWlm2J8iUd+lnAyxsp7r2+4yS
vxhoVYY94AoWKkjcQdyHdmQNp5C75Irc9TPb1lA09c9ajiGgamD50pcSWhUNK0t+ZWmF94sYDvlE
n1nLLe+om8e2aLvNFAFMNTPNJ8fJ3juafNxtSmUjID00eRkfo7RfCmj9p4XEZUO3MsLuZKzv1aIA
WNGtj3KBnsJfFR0WX8sUatf20tCzhCZbnyKkgR3FyENoc1aKkmZnp6I76e969HU+HBUZeMLCJX0C
9rCXxJquouOXzN0AXsYJgzNCtq9jXCoo7zZjnXUPFZnp24Z4o8WQ/0xf/hpZlZ939G1GHDW0gbYm
tZQ8pn2F4wd3hLgyQ7/qEvXaDuquoKbcTA7K6WQmsdxUb540jb2pdtUOh8jjXKXOxs5EEOsEtswR
N4coMpvzQL89cyG4p9n4YgtIpmr7A9SM31/MUH/oyIZJk57ykrY661Z8alOb6JV+hxcDLhKVSC6t
A35a1TTtpTEqiGLxg8y9Iphbg5vx0Lxh0RMIa6k/S6Rxc3+0MmbSPClfhD0bB0cvYTOb5XQymwUT
qqHTEL8Bh8/JauranDxxtBuBGXNaKIOJALuhEciFxjLLtl6KvC58RxOhj+WKgMuJ6lWmPpFtAgOo
5ZK85SMfkU1cwkZeW75pmkueQnWxzPS1tfnfhlprH9Ikg8DEZY/M56W2+caVxUeiJ6ITE9lMa0Ay
ttu/Wp4FsTgrLlh9jueofFBpoXBGiU3IrxLEWYPdd1Oz3OOzNTntCBrpQZ2pshywnsB2ZemnUX8w
WbgTL1wQsdqZYg9YbOARs/P6axkT3oJW9l21TeLe9TDo0+nVGFBd9k7/ownRekIDqveCIBqm6PY2
JjODlN8mKUG0daIPadjd1nG7UwSGSuPQ0zFGiSba5rb8wr+Zf9GU3vdqpxA+7aKA6V1iNwTChErC
p9Xp0OmEjXQkbArOZCvEbo0LCdW/vJpTy3QzCv2IUUk5U1ZYnHOm1L7GyHpX9d/9OH9hPUO4BUbh
VnU/N7aKM05IHzp8x3yLd5u6vVNzFBRAhrjXNIhM6HsoQ383gDHbpPikcR80sfLTq0036LSawLUk
K68gf06Qzy7peCaYDrCXr2pUOqxzEPdSsbKu3WPsY/p4YmRbbtvH1Ainkx2qYBssfUwBJceJynGn
4AUPD/mpVXJ1V7v3eFxQGKrTSz9qh7lR6QqP9Y+2BxGxh9bXI9H44+BpFIr5zF8fXeOm/ZnbQGTG
b71P7l1W+yyCuSv2/QjViOVANwJAx55CzX6o0Y3fIvJIlJIwa8KdtkOjfNVl/9OIyPXKw2vWwa00
u6/BpaEvU1rwsCufW5oC5L15+P4Km+aH8aMPWR6muDcECHTelUW9FjvTeXSILijS9EExJe751sQp
N8tyU0JF2Wo9az5n8cRvpPhWjeGj7VUqFns4aMw9+8V0eyjzD7gbpFfifgrey8pYd+pHvlHKWRWn
tF+sfB9jgQvZcJsp6aFQCXSuQ+O+arz0VDac20a1jfgnbybpQQ8EBNcqzwridhjupBsYsGe37miS
ttG9T1N54w6bUgUbG1Min6tLAQ9E7qZ0Eey2rDsIbYMgP8uvFJEVS4X0SVe90I8rWq9xaSU8o3GS
R2V3EzbKXOWTXvvwS4kOoK8q1k7mXd8As82j+HScxZvFZGlUNxDren4VTZ33kTc3t2R5sOi+FTBp
T+suO6+IMqLzIDObb9ssETTheCigP8LJ1ZlLCVZ3FQ8X/7qftrJiHg6l9px2Scp5oL422EtsNV13
/Mg4uLZtbc3Ze42S2ETlRk+7bIohqEMWMsWADiLd1GNZHauxee4dOe/11EiCvs7vRihjYMegc0ad
V3suHoKN3S7DR3gEqwWJo4RjjkWlj00F3eHAqJvurpfuYy74h4o53xRSq+9ar5VkeO9cbvquxJOl
Bd7AdexWhxNNftqMbTx+DJ2Gi7gDLJ922othwyyUzS9Z4eSCootSqAi82rkVIGJbOZuNT9EahEgH
eyBWPHOWoI3hO62nbWj3LfGFp6zuxh3G3zAXwztvjq6RzVqFZdku02XsD0pGP0YbThr5AxQ54zdT
LuZRjnuvGfVD1WW0YezoJZ/AP03uSxEO0rUy/R7JD05DQ7tLLKPftqKIdkpOMkKlub8dC45m0b6M
bR9uTGyQfWdSfaeZmJ+N+csc3UNtEJOd/nZsTtC5yD+rEW2t6rTUfgohRmKKzoMhf9QZZIqWk0tv
ntFxnL0ahk8UxkGY1Lh4dPrG8czPRXFCIY47SePphh/qzkWHeZ2DvwR9ZB89KD8nhIo/tCVmPJIK
aHvJP8Axv5ocsSU6opLm624MXUxt0vzZs8GpdYeMIrxATnY53XoD9MAyw5/xPQwUZhU/HOag06Hu
9/V16rJ8Dy3jOPXhjbgQpC/0IjJthKrjcMxoml4LYX3X83g1ze5GlYptcXzOQkZwdioQgppdZnac
3Ut1Bo5ys9PYpJxtCjonxqGy2qM2koNejE/KNGvXDi6QDg94VyaHoqbEbT3jW8+MbiPs5lUp25k+
V8bNgP+bjjKzgvRUu/G5BUuj5/aum2170QiLTWN32ilt622bufQ9M+ZsSR5ynBn8iLm+rPfYKh3h
THIrz1Qdfb/8ldvEiYWjQeK08h1Z3XtmZh9tHc+c/fp+qPhdzITwQvLWd/bc/IoMmpBpusjpUxA0
g4wnvXQj38SijA4DiK3Fv7mv+x3EJ2bYU9qmP/j9H52PWtbeNqJfQJuWpn/jqRtlYFllRd9jMz42
uvMt8/bVnZonUIjQ11MFn3yH4CwPR6kqZDlgagt7BxxVITXYNqFkE3ngbrpirljyq6DOTmicMUr7
0MLB9SsBT2xBs0SLPJ+VWr4ldufYjzbmD6fJmPYOV5CIyn3BxB3aypvRJb8xNxN0nqtxX6rQ2pC/
x/W3cJpXcqboRovyVpk7LeTOyZyOu7J3KMwe92PxoWcu3PQx6NwESp1qSnIZ0J3KJX5GmSDYhdqX
o38DaLpBPHvXEUraVmhYI0C9TioVTq8Xn0Zr1jZpEl9lqZBaaRQXG7VaJqpi306WGkCbs6guBr8T
9l4bxgi3MVkRwVI96hwYhzUu/8w81SxKIxSdpDvGCK+9qmWG308y/Y7LajGdao+GUPjepHKaNl0c
ylsWYUsG2jS8aHPsnels+GND9rhrJVowOuI5lvW90REEgU01f0ayHQq4ri7dcvTe1tXOWApVwOV+
MqkEVxnZBU+9B+jfmP6NEsRqBMQYCXeCObWvWkUGg7y1s6qdRdHvBqFE2yqjKJPNoRQadSs94UQk
/HqjCNx4viYFE1AYVyJQZXuKXILbI5XYBRhHmqc0gZcryJX7t3ysg7pvKAHa6F7RKPoHUX5FAHpV
ShilFynJVpn0d7utbqbaHgovn4JWo97N28ymH2QgFspxZAmH+zYyPqR5jgxmTXICHeCw3x4ch9K0
kLn33jcZKe80v8zKfQFB2Y/EwKFpORssSuOIMmKM9BuClVs8qLdk6GB7aEcZ5cVOoz1gF/b9qHsL
lYdyVFYEKU5wXWWtvzZj8gzDknIUHyqr7RFqCPtOzMZTaKSPJnPKznW6fVbPe09qp5A7OWJRvysB
yIimDNKUbiSJnWlSb/RqNLbQKNlyI4odCS+mKeiao+VOyng/9drOaVuqEpqNHpkFG6nkF3Osv8K0
/8oasIp03mjVY151HRcNkr+wfNNj+ysZre+uL/Hr17eGmss95vfgZRPGChWrdjv+oCULYC9FTfNM
uRnl/BxbzkvqjAdVN45VTKmqtPoF+x3kHiYcnY4botW43ebyWzOVoFIlNwysIXrP3FkVd1h1+KgF
toHZh2mY5LBlR5q6D7ZDJy5vy9c59Lb1NJv7uNV+eOSwVpX3M+4WRnwSX5QBIgVEO1IgivFiFeSe
ljoN7sL9oeLi1oXlDcOjHuZV/1T19GLaCDFs6dhXhGME2oXysUDIsPHm6SI6b5vMFilKDAExuRj4
pACzujvLrR8Nq3ivG7LKFNXBax9Cmto/eybtZcNDVmC5T0OrUbBZW6ZcEGg8EqDhmj8yAjqRm2Av
Zhn1u1C7rQJLtSI1dEz0m605ZIbiG5jSc+9keFhueeACr7PIrI0ZC7TpSH3CynqojObOqkfXB2tk
2U1o3UapjPu8s5tAwOkZXJiPY3vWO9DgCDilVj5xciDqkd7qZqhxkISXqjv8tAN4eZ5rrEudIy14
5sZEk9zX5n2ndS+FSgsMV6RFkb5XEHY3nk1RQqE4oFZZYED8pBJsJ9RoojlA9Rs2vypX23W1eekc
Bz8USTJkxpyNoYVT0tDs2usgzfaqlUl3pQExA+sNygH6yLBpFDkei8aUj6mpZI8sq5fn646yQf+I
TxG3TTvECzKMI82vLbXZ//MyA5WxD4g1rG7rLugA4BCW+fPvQdIhSpnH3TGw5kY+0oepHqGLPUkV
8451l0G8613lqYc/A5ZROQGmO/7aePv3QDTSUekPunJcx0G2Hh/Givj65ajrA9qSQ4ygEtiav2zd
19hN68Ows7Bx+d99eeL6GqY+t3UE3l0TbJeUhraVDTdz7P95YG334JpiOP1rv0ltgJXOAKD1v+O1
ysbFwryAk+p3f3fnRKvdRTCM1oOu+/NyInoqtu5Zi+ykXoX3KZmez1UIcaqUQ3taN22vzJYMuDlI
xrR79uooP+sVvUQRDR13jtZ9IAPBz5HftL5wxuugMvmub51qr/EjyHrHdTPNvXSPsMHc/jlwFA4X
sgppmi0fW+e4zmXan6HrR7mefAV1Ma/rJw0JkY1z6EY0JBg+dFVxYDmt+OtmgvL0Onj6j6JS+DtU
9WZUWvO0HkfjnbQy6uqyHsgSkPoq4YW79dU2tfwJTi+qmrx8WB+svKp3Wc2lhVVWHPudXeJ1MRSN
v74Mo7l84AOTQ00GM7P4MqZI5hjWFaDW3+NkzTSyHhB7mhT6rm2N5EaLPd6Vw5jfA8EvzAEpH7Co
c7ZllPSPGZaa2wZXhaeprmw/RH3zTO1V+9Fg5y8t3TeuO2t4jWf87Jzcct7EaIlNrnTlL7OW34TK
Ipesxavbp8XnKAWywdT4EjNE9twtf7cjFUUBpgLCUfq9Kpk4ZvU+HKloNvWFbhWU3AIXGtNOoR8Q
TUy50zN6LvcxWMg3QMTZaOfqK6+dBweG/0cypD9dEdfvKmsCqrfG+6mD3W6yNJ92iYyIRvG06oEw
eXw1c4cpaAlcXvdFmURSOSsUP31VPawvaJHmMEmEMlg31xfqhOZQGuUK5Q6H+jNORmNgQzHbrpvt
coDS0d2gH10c9f7zGWQ9l9CnwdGsoSpjf64ddacYGi7Ey5j1+B6Y4H6srP7Pn7q+IJqw24sGTGsd
sh5/VFR4/n0M3l9W8NlQpB/mPiMuEgj0RlpQcegqKyUSVMZXLjMlaJUxfcLEIPFrzWp/Fblyp1ty
iMCIH2Y3jH9XhfUOwdt7HWzdJQK5RTY7ODldFa86K6I0zo4+uDsWrz3Xf6GDixv92xD2b1aJlUts
BagH+IHmbH4QjrR/jrZe+lE0zI+elpQ7zy6w2yma/gS7392T2hzeiDVttkaVqS8wClMMk+L7Ss0e
xazrd4YsMFow7AFoAiywy+LqjhMHoCgqs7uMpdPewGvhmmVmvu8qXFJyAcBVZMN0zSyj3RsCVoEw
Af87UyuuWjfpe5xtoqvm6faeC8W5ZBlCgJIJl6vsJCCd7CXS/oNhpfED1QglnebYn1F+wlfC/mpZ
h2+aNpoe16GJNSt0Zf536Ng3/xpqIHN+VMn43vetxezbZU+wp9IL2Wf7IcTbFLdl2hnrPhqe+76S
QxwMxIVuZa2C+oXDQ6E3JCun4RzoyTw8rA/Eyzq+gZ3Ebt3UlnFajxI3MqS1l0xtBHen9LJx9YmO
elKNf94XpzSVXT2sT4DgXzNpfhhV0emH63/fSg/bG3RKrAbdQ0mKChzLATEwuoQHA1fhLaSdMVj3
DaUbPlDdw9HHcRNMiHHrPmcwtsOEPdO6NcRhcYdF2WHdWg+EPs07pKTnQWfmGOuDZVohwc1cQ3/3
weesgXJt/dj9Zxz4x1bH2u627pKeK7B0qw9lTYT6mOftVtUH2BU0UNqdkpr8dsRBxgFqRPSYypzR
y9Kbm8NtASLAspPeZOb/2W6qGgM++rh/Rq6bGOfTaloe/h5ifaG0ovZmA6njOe1iAzM0Ny2c1MPa
uBdKzh/Bifn/2RlZtnpQNFr86xvXgevD+gI6VODg5c3zLKGPZ559jJYFaBXXxl1P/+cWFRW0FlwD
f9E1bAB5rPJelxhVWDN6nLIDcDQc8S300ntIIoQ3XkU/fd1fON4Tdh/qk7eUu1WFLEaJO8aL8lxK
XKGsibTpcBJVsO7vYlZEQydfQXEczIlG4lVToMvCInJWiwfl3DicTZv1aTuRXCrGHitzSzmvu+o0
49V1+8/Tde/f13sP4VpeKL//tX/d/Nc+S3e1Y1FlweDSQyX3ajrH+vTPg6o2D0nHd51N+OJF7Fhv
Wor4QJWZ/AVo92WZ0n5XHPHSalp7NG3D3LtaGgdeYeD6gQf8i1lqwGcoPITuMp9GGr5MdZ68knhJ
qDETJqwMJWiM6ezishVOqbGFFc78J8a7qaqK70li6tk1+ltkNSoM0tJlxT4op+H1oGs9tqIq0P1G
HYzoEBaCpXWLtMvVi3fpaT/JJ1ceMcwuz0LHZjBxZggJY7erCpm/9iog2qTk2k5BwvXLDn0OUATd
a19H8qRVdb5TEYgdyy4qXtxpOtKMFO/aYJSonsLwXMR9+hia0e/142bd5ResxvLmlEV/F0agDOPy
huXvgEEJppXCDRR2ZO6xk/xIsSS9rg+GGLtrZXbQay0XiwOFVXoFQfJq6Ik5btYxaDmXp9C00cCZ
5382/3OIdXgh5WtR5OXh76FzA1qwqfRt0FVIA8ZxPuLb4t2tWyJDgOb02N6vm2kNiwV66nFwmzsH
QLA9NnRAYIepiV9WSv069eCqqTCrn84Mbp2MefNe5sUrNI/hk4jma0c9+t30NpIsEZFgX86b0kUm
sFFYyC/taC9C31KMMGTcyFzk9gU68Rad8mIuVzoVDnO6JjcJ0dL7dfPvC1muFOQgw7PsaXffkhel
J0bcwJD64tpx5e0aCcV3GO3mGBvdad1aH9Yh1jJu3awWdZE5RPTLWuchGVXlKFx0XQUqdVbpPSYK
OuKrbbK8vI6plVD185yeaG1ZjOG2+smSXjn9eYuu5X6tR9btz2B+pzuNZAmrtpwHBEMc5D+f8ef9
Q1jUnFl8RgOl4DzKdtj5LTzsxygrxGO4LDkStYar8599btO124wWGNQdLOFQruj3teq6l0pP6wta
llfWxNaziqwKvzH7XjYOlrIpfHKHE/Gyvmjhar+FByIPqoQn2PaG3AsHvmveGtGPJCydQPaYI+jp
iI4KeSfhOT1St7Gwn+cclo1XRsr3Dnwt/BY9JalRt9ZzwbECCLLZZbSMeCvTHAERTIEnupnByLHu
DcuwnuY6pHHq6KwwEdmxNsfU3TDbdLO+6hggnVPrhBfgeQxGkyS/k41d3zkw1oDQ6+SjcopTLVLr
pTakg6Yiwg5kLpJXqdBAWAY4//edYKkNTXU3/oAv8uedNjOWL6dGvwdbouPuVPnzkKNQwsAzeUjD
EN8orS2BSHJnP0y2fk65R0CHKToQ7bS8ML+1+6lQnTuT/0/gZJnxUObE3yWq4jyPi2URfrybqjLd
fdOF87QplgyGzpm0K1BnTuMS161ll4DBf5XLw59xbW2WZFso/7xjfaWdJhKSBzMkghBxOxh3ACOx
e7SNLn6SNp4VCUZvwbq5PjDAdOzukcp+UQFhPPR3wLqPAZpJO5AOyHAMvc4kmbaPzrbI6+sQD0WQ
FXn7oifp5/pTa8bvxBrir5RzlWb6RNDF8h4Xq6Kzubwnd+gp1KnZvMzGAh8M4bcp/rxHeLm20d3i
n/dUNryULBdnJFXeWWsn7wzkCb416AASVSqiXca9oSYNm5fE+tK/n1IEG1ulS3b5WBUdIQUmOj5S
dTcN3x6XZ3LUpwgTho2lujyKZcffhzZPCACG9fo8I6QNupHE9SYZjUsp9CxIrFR5RSR/GzgLv6yk
vzebwXhFtyCAxZv/Z2hYdLe1dDXj8V56yT9D/3VUc1bJWC+rjDbiu14L44ca1vI56v9rI+nftd7W
/7yief/1yr/fIz057Js6hIQyVz3J4o06co9F8Q8gqprB+jTTMARIlgfppThMujcV365znS3rtfWp
wINWIVP1/+5dt3GGr0+zQcvam5STsKIzkhFznwMVn0DlldO6H+E7zdN1p1aMLr7Iy2hAP09s1lGd
rXXWYR3QrHvXp+tD5VpgZU6XbiTOGf+MX1+ZtOhX59XxeWKev4+4NA75SGNOKypxHwpN3K/PqEJf
WsDU09/9YxhpB9cAuF/f+n/Hwjb9Z2yLd+8Gj4MO22E3uq4PFkafnEeFGThVgXdJ26H9Xp/+HdNM
wB3/HrO+bKsWZi09wTIJNMPoWcH8/SxEq9KfXp7qCoyv9dn60ETcu6AnxZu/+3rdnarr3+3MnrNd
WuBjtr4ZiSNOTf86Du1KQJqmsZmuXDCy/zoGhZPji2lU4ddItFrY9fVeco+RgbiP1FjcV/nkoBEP
ja036cV/v3Boewz8/u6VhuFsQVqN7frG9QFrZXHfHOpl5LqjGeCH2ZQce3QaBUkzrzNw45UwhGqz
biJlKveNgdPSuqmbSEaV/6HsvJYbV7I1/SodfT2IgTcTc+ZC9F6kijJ1gyiVgfceTz8fkrWLVeo+
u+PcILAyExAlEYnMtX4DV3MvwsAM5rwg1U+5o6qPUaJ/Es1dgHZrreMhFw7p8FIplHrZQlgb0SsZ
8gknzfGMUbb+VKXj7dZOrDe7Lmxy9JS4iIrHsEBXiP3o9LGUGDXBzJC0Y4ev0ovq4kzyr59Wnz4t
yzB/SSWpf7l/WnHLiE+bVAg0F7D0V0IJPeF1sawzD1z0JJZ+U0ef9NTvYVH5MNEcIDSiV3SMfczM
LuJYTt9iJU7XIhqSYsdUCcUnVhZOyFoXWmAQPKLt1s8r8tmLvrIGoEx+MnMRKjhmLIWwTnINyg8l
8lli9O1CS/PBThf25OsRPBpSFTyCN/PYWnTnCP+LPQLyu0bq7RdZ5ccPTg/ryHEeiza6VlNz6sCz
KSPK6XUT2S99rYUzEvHBXvTWZognxhA9ewro6VrHYqfvJPulhDS2TMuwX4qrVLUjHdmE4dGRYud5
DPfiR9pSK+9ReqUCOP0oNwwp5JaptBLhEA1vI76zaFhV+afKcxfiRzo1tTFlxPm6aWP1WYc1FgX2
oY41Kh6yDLkYI6sDTtnWoSsMai+hYrrgQvWnYYh15IZ+dfcSGIb7JeM4DkyiSOwbvFo1A9aJ3z55
ftM+YbRE6jAGHOp6hEjeYCDTDV/uI5TGvXahFh/EeFxPqpXWQrQUYTndcKriTvcS13RlYszQFHFW
jmas6mYoT30K354FAFD7UuJplRHJbDTT++afG7/NvuHhlIAT9CavAR227VjbEP278GqY1bujSem3
yFWBv5jFq6YaxaJGmXBPNtI85KNS4IHkWJ9DqZiLoYVNnU/tZPsyxnjDDXLAm8Qou8uYO+2D+Hkm
JMW4NYsvbg5UUSp6FmNSZOwqSJWLLDDtF4ADBzG0DtW31pbhIKqmwocioyN+h8ztipnFPuqv3yFi
D3X7HbKENZX4HUpYQ9cgLd6B77ZLt4j0ZSxH4xpwQDJXEfa4irAto3Su+rJ61evqZ+/oeNpvoRyp
xZqiUbKE7UydRJPCZxmf9Lk8yOURMHy3KZSoWiObjI6oFMRzC92812FoX4BA6z/salfF0vi9Lpgm
ECEPIZRz9ei45bEin5k1CC50WvqlSwp/hV5Wgvxd3OV7MnNYRk1nH8IGkWdshvV6xj6A0UXRDbAj
sIF268Q8xoq2cHsp2FM2smcxedeFaC9sFSwQROd0rxnZIqs7LCO8his0J8D4xent2w26jWbpuGop
k72eZcl7XQcLOkVF6IHiycrh1tmWvrIoyxZFgqlDDBG9TqtmOwoIqOiHFKhQAlvGpWccdPKbB3M6
iNCPO3M3Yi4pItEuRigJ9SOKPhbK1GkI9X26tsvwOPKNZOnjejMTAuwwXa85Qv9PgQdgslLAWQgh
dGusrqZjR0+U0/1bex5bs0ZRq8+obcA2b7+hNs47DPjL2ct1d+0hHbSy/Th9ijqKHLUkt9+0Tp4h
AN18kVFtmiPjqByRTsUBrYmDZV9I1XMpK1evjDokdTDKGlLnxQjxUAkVK9o3edHhAaINqPYP3iN7
DMjYqXeGVt7tNbU2z8Z00FVwi0Z2HsLAnBTFmgMQzB38P7CWpR6VG3VkWXEf31RVsJRrtmyiTVzW
+qDwh6BJViIUHXJQfke23tjeh1kgqawqS06QN81zXLjVyW6l2X0AyjIszcLh6/02lWYVq3qE1Ccu
Eh1NE/TzKPZdKBfcSLQpddpjdh0kGxG2mWsu0yAHDSHjjeN4xovNlm7XOYAARFgNg79AqUZei9CK
smtNuesRMpX7BEN9WdWN8ZIPHgQ256L0oX6gdIEEvyf/AIYlr8IyZ0sj2sQhCNJqD+cK2jJj5THT
lu5Y5pu6Td/AAkM9d1x1rsh2eOmG1HjU1feG3ALEGewqNsiYQXmdOrMyiy6yHshzmerQQrTdOtz8
TRtUZScipBSNRyd9F8NFS2Ao8oZF6+/3CeNMBhVRS4vSaluIpHX15sGhut2DzQVw7WJ8g/xiz0qH
ynRI6V+ZJqAAvdene+S6t0jMVT0qF/e+9o/o13Vikvs1UlxHzal7Ujtq1dME+Gvk7edNfZPgzr+5
zuk90I9et/G6ITrAbIwORuRemmRo18ixRId7uzi7tRU9BbMOZAPD781pyUz/IOJqbL/GHsB8/BkO
bmJkB3EmDlUxoKmixg0GYn91uIoc9L/FuhWsM9lLtmGHD+XtNvc7tJU0LJRw0u6b7i8O4l4sCtqH
f/7jf/+///u1/z/e9+wxiwcvS/8BW/ExQ0+r+q9/mso//5Hfmjff/uufFuhGx3R0W9VkGRKpoZj0
f/1yCVKP0cr/SuXad8M+d77KoWqYn3u3h68wbb3aeVnU8tUA130dIKBxLjZr5MWc/qSaEUxxoBdv
7rRk9qdldDItqKGZfXJI/W0jsdZO1bblBQO8VgwRBzsp7FlagvctHqSgc1ioYBIQL70w0o/laGi3
QzIqR52pdUttmL81akn6EVR+vpIUr3m4jxMd1Nww0MwCJJPzgKSoka6L1O4ORpr0B3Gm/TqbRqCc
krKMA3fqszU5uKqyqYMmO+cBUFpXH36LnFTeGL4zLP/+L284H//ylq6Zpm47hmZbqmbbf/7lA2MA
x+cF1rcSG9eDqSbZsWvk+Ii7xXQOe7uivjG1FAtjwJkM2EaPdMh0+Nkclg6ygUXlHiSKm/NElw0E
b/rq7ARWiYQCbb1rGsBJ5daH1fdXnDfl1yIuG9xn/OcCuP4poBr+LKvPcVQ3Vw3S1CUCyy1a7aYO
D4oLxVCEsUJRpdckxPOnawy4BwsvrkrI+43xDNYino1WGu9Eb5pFv92/z3+7v6TJm64pIVq6Cq6n
rlsj1lG1B7LPf/+H1mTjj7+0bimKo5mWalq2asmGaX74S/dal+YOKKP3xE+rjYXgwF4cJHsMl8AP
wUD/atN97E8eVK/8OSaNY3kfsS/5NUKM/RCK8YYMRAjoW7u0ivrJl1g+h62Dvux0AOkGzcDBLuBX
E05X7KEL9hmFmum3YXg+AUyUK8B+UxtfAmVuFE6xlB27n+V9lQC2LJxPhUnxGDmNYilCELflOqpt
fy5CdmbaTkH6m1cKgxvbUE6trB9EhHRp9skzbheKlsRs12w2rEfPCb6GcpLuEnP01g3+Wg9lqpfI
joXV+UMb9M3qzM7893H3NsmomaxD/HpmH65rNHvYGZ0aAU/23pooiZ6rlmKHovrNTh08NsqwGOex
Eclv+EJtkOsyv/05NLKKZqdPQw0sJ+ZB33crG7T7zM1a/4juon8sgA3uZVKPPvZWR9MoEtiDU4eI
O7tncybrFF3UGCz+NMZpDR+9clRmNH/aTN6vKyQVBVVbqvaF78cnbaw/j5ZDEdk0w52OAg1feMIy
7/SVhVATgCLCSo2DhYagxeo2OMYnTY3bcidCTypeLeDuJ7ICyrMPHM3WQJ25TJT6lBkejCI45Kby
yrJffxJNZKp3uBggTZU51t6L9IsuZoWipjapJKNMMVLtl9Y0eRjTQZzde9XC6ZcfOsjhZ5teCeyt
M7pmh63AEG7BqWzAdKOqhjABfN1qh3lDheJuXu1ESKIh21Q56NdfTeJMDBMjRCgOcm1VOzSkMIyN
QFaEXmOvVNfSFhmT9asJ/hki1DAeos5znx1MHq02eJVdw92N6NTjO0qIJ68+t2CibUSY1emuTRX3
Qm3mza1MNvTkbzzT7bcOgl7XGs+jMm6Hz6IdMiOOM7r8b9stNlDbQIIi1A8IZvemQ9ZzCiN3dPll
HdqmDhF+aGtG7DZHeSNVsnZw0WdcIiMOBngK7wfnV+jKRvKA9F2wEr1eNskMidOSesVhDHDbLrRD
6ITFwuvJxlLtpqpnpBSQu654A0k2zgLfdHeIDblXIDE87EHxhrogqy81ppqMztlboWLgUtrNk637
QHKnyxHp+JfLEQ2Yi3bNMvWFEYT7ABVt6MJGdREHRF6x6UgsbSvCVGYOqUaF/wMjBiA8IDIsd2k3
XnSy0F/qXct+GPC0efSrFsMvdL6gKNnJo2gzTPQwVevqNNkfw1LjNeqqSR4rl5yzjql1z44EzZQU
lLqqBUtjyuvLDnoJdBZTDt9tzdPfvyEUQ/3whmAfbrMOMmVFM0zYWh9WQVYipWjpobKTuzpgmKEy
d3IbpCDdAoXj7dx0DWMHCUOegRKFrCK6bgNE1+1QGvhudyhGlJWP92iSxguxbgJBUqxsvpsLsaRy
cbheZVIVL8Rqy2zRdRC9IebhZ4dHVbbK7OjD5jqKs6ZqrqXVBJt7e45O/G1E91enGI8c4M+LROiQ
iQjH6pKpKfu4KMDyESpkm4yvFOl4puDHzDWvHF6dbmQxKvf+MXK62zBptNpD0iOk7qaOvO+qUF66
Bior9hSKNnEA+Y+ul50otzYR3geLDtF2GzyNu4f3O/OeAq/2685iiNq3e5Js9snp66NVqSaigQBQ
pKh70UvyOjqcpz1+aA7C19PGTAqT10orjwGyWV+aht3RJvVq7+LyLgWzO8GjDagKnSpveWsPr1pl
JOtqKNWFCMUw1UFPIFdaUvEu0lzsGpPH+3cZyty1zXt5e/sya2ber7WExawYIg719MX3zezadJm8
vbffx4p73h4aychu9wvRBEdAzS9n5hhHFy0alHlfYfeTO0Z4EQc1CT6PiT7sROTiMPDoRq8iENf4
FmL0wKqqh3vbh/v0aSQv/v4BMtSPSyzkdFTIzY6isJI1DVP/czEb9dBBXD/LP6MBkLD2T/2DsPDq
sUSfRbnjzI3KSLEJ/eX69aFbhHVuvFUgRHeIMJNldE6oD7UXEUSskucqmrYrEUp9Q/XQ7S+Zkbj5
DP7H9yKzvH1b2sZ6UACOuyjed3iKArjXUFifd+VgrouweQnYCJCwQ2CoHkcHwCioKxgp2oudkjwV
baaSOadwkJS97BYrEY2D3jzEVC9RaGpzZkB8vHQYEI5+Bsa/EB8qUallyJHpL8jTtk9u1vjnLgRw
l3ndkxhRonEPdDnONiIsLNPedgVfHRFCs51o40GHJtCY7vE3ndeslo5mPgzHsahzvOV8GWX8BpaP
b8OXmIuuSpI/O7mtrwfHG8HAYXGdDRjReH2vXHyrQv9FjhXq6ANSH9NZOLUhGKQeyGMqw86KFId3
JBBsNfYfBQpJ4JEEAEm0W2GIaCawpREhmdgPnZ1tRtbjKE1ERZ6iinT/siVFuVIwyNuxZTA3forI
TYwlhyiz1moabXwHb1xRlhUH1LvPUWRVBxHdR8DB8p/EVb/uIUYEHrp+Gk88cqB/zYtisoNl7pN+
+vahWYRWiwC/19767lOmmEZFn9t8u8+p4qzQD21ll+ZxelkBPY/2mgWTxaFxbYZGd5CVLFl6dtyf
W8sP+KMa4XPjAw3Gciz7UiT1I5UX94dZv7fpYFLbAlmemaP6raqVz6nppG8exJRZavraNlfDcK5O
WfhBDa1DOGXqA9iXm1SJzjZKTCO27LSJjtR+Mn3WgK0sUcmavKVnaat6q/suvE/jZQZhmG/B2UaH
4Ouvk9gLby3hXydTV61YJ8nHY9yUY/sg+XCaH7qyA21uoHEhGtFI4kMUtZsvgWYF5yA0jG0uA6H1
mxpZ4wo5oDlmvg44DBYHzD7lORxOsWSvCmc09vf5j/qTuWS9l8xuU1/LaN/G304JvU0XRBDcRtBU
rt68Yz+BcqfiRRdDd6qtJUPrKcq0+DylI8WIrFGCeV2W6Boi7HY0XZ2JoLDUjWTj5a2y8d7lSQo7
fTqI8H4oC3nVabG/uTc1ZtSttKEMxmcFpuTKsLyFrsv+kdI/dhqWpj3aUojOF/4Mq9bSIexldtgu
/cKUZ6JbnwYGvR+y8/COUlCEKzuAo6u1GjaUcYljQpKm6MlQ2YC9zJcHHOasMlzrpbCMr6hpp9/z
CLamA1wYUv6wloqyf4+kAEuypnIxA9fRr26z8ilD0pLyIMnQyi6ecKIJFnITwTydOrWgtkjoO0vR
KZpwDsMswszzjQglOe52hjepG3VRnc/GLr7GU7lmLPJ0nhuVVi3xyUwWAX5NOz/GiEDWTURFxKlo
FAcMxTAZmA6QO4zsAe3Bn8NFowiZbs2VrfcUyl0fEkavl8HWD8JXqr7OyUXp4NROZ1QZqMBH+bAQ
HV2U9Wu3xEmGvQ1eA27AtGL3w6uqLtnJWC95q7o7r0exFuTtQ5Ho4fg8prLMF1cNL+LgSdfGBd0v
tUF0qZHd3SlD+fner5XwyLu8V+eiTZWrL3bWhywUrA4zxHhAUbHz8i+1gUSFA8AYSg84FwoK3Yxv
SvL134zIPRmd6Fx/1dieXTwHubWpSiOi0PB+i6Y+VhrarS9Dx+ceTX0DDDaMeRMXxaAmfISBRKVx
et6KuEpXvYXzg3jeSBHVl7Rqd65eLXlIk+NQK9KzYSONh0gIhPqqvchKuonjTHrGJrXfFxpAlG4a
FeYdhlmFD9d86o1DINJ+lSsPQCGcB3FrNYvjR6VuftsctF2brUoXAoH4BCFUslXtYTiG3CUSYaNK
itVCxyMd0LhrUQlcKODnLuKANt2xzzMDWdTqZGj6SDIP0Aa78FpFKINl5a0RZCsCpWoRYTUc8gpD
h2gRoL3wmGtt+uigT3NCXE203JvvQ30Fi1fRESdKPw2VrUmVI4cYsw4y+KK9jwSlgwD7dwoTQO3c
71Zio71q1mBT48mvU2nGfZ8ryg4N2L6ZsUiU5lmhDp+1ONg65theZc8qt61n/9au91p4QAXkPfES
7cLLZybHmvNJZFqAF8+coMsvIkJI/1WhwnrLy6g4Is3apsiwsSJp03oQX3NpjFciDOCQItpiqXNx
N3Moh62lTiQMiEfLVsnCharCmh/d0kAzZzBOpaWg2AZn9Z1n79wqkXdFc9Ne52qiIbiZFYfBJa/K
bhr8jBR8s2JKEEzBzZM7etSc/WGAcGK2F5QVmgcxJIzItgSsNuJO4j/S+vVhxHdh9ferSf3fLCYt
2bIUG/Nt00CP6s/FJNIMqQfrO/6M0e2D2RYNjG+pukCvj7Z5hSAyULr6Itpyq1KY9ONmJULRMcKs
/XBVLynrIXNq6ckAc5WOM7t3EkRkm/uJbhoJPq6eCicDVBes7braiQO592KZGfKXUZKqXepZ6NKg
Vlbt5OkghogQJwKuE6f3i3+7RtynH8q3v/9zKbr8cfdq8R7CdMB0FB3G3se/VwWoD5ya1r2pqEhC
WFAAEE7rCWU6iLPcj3mtB3J9KWFwb+41/xskwG6camVJYJwETkAACBJVg7HQWmyBMo/NqKmcPpy1
aqze2vpfZ//zcZ1aLmvDG1fyBAUzWtAPPiScndgWi9DTw2gn9tAijGAs/BaK3vvg+7V1hgLrh8H3
0KtKfhDilzO5V6y9nWXZyR7QTobv/yQOEF0xP3U0bUUC1n+KRyc9mSiu6fgRvkP/l5AOSWuKiK2K
5D6bSN/WI/YFmgZwtzWBHzxU/Le/mRH6jEnch9tcYUo2c6Q5kWhIX72BKV/ye2UlwrS3PkmZlZ5T
dSwuvqxR3daS1yDO0BuSmnpxC8MRLZTOHQ5d2A7PWvo9TMb0FcRmCnTUnr7Z3Fqqk2Ce2XK1Fb2D
jnOgn5ZXBCh6thN8AnEzOQkQR5g+wS3UnU/QU9Jz46TFpWqNY+JBtDGMEHl1L1bmZW8ZuyTO3ccg
HICMRUXwzsPxBjJZe9LkUNuYKMwtKyMsP9vWu1Rb/vuHC3GHfvn7779qfvz+a5ZpUisxVUOVVd3W
PswXo8asKUH4eTZ7lh3PumLry8oP4fZ58bxpG3cnmZq789vi7KNytBKRaK+TxsLCaOoVcQjnCO2L
XFt3nU5FGCuJhxQyI3pCcJyBDY/VRmuN/lIUZv6IBtIM7fLhIppg6bTLVsJETISiQ1edJ7Ns1L1o
sqyu3Vf+eBWROPSukiOUSlYF0o6zCFXXWwICsFYZSFl0XXLthUUmzhcy8DCDEthLj74l+ZThGrSa
tylCC/xRizboSse2GmEDywbQz3bh9siLRzmos5WulzuvQfHY4LW0CicmEKDnnwfo9egixOi43DvQ
34SLMl1hTVeIwWluviuaa1IIz0EWtl5T7OTJU7f+dVaKHhFjIW/biOBa8PGckAoGA6VePmKQ8fgh
DyDCexuC5yOIpr1oyXgdHe4ZhVpFZRxVT5ReYN8hDmxLz9hKfdaZ+08iauoTltf2FZGk5Cxb/gnH
WOlZbfx+J1MehzvbSM/K0AQrNIUWVafwjisAYlyYq8NzxT8E83bjSQo5FH6XUYYNi51oS3JnldXJ
sHLDvN1JrtQg3DO0OydW7fzhHouz+xh7Gi1Ctn1HnySz2ir9+raJ80lebH03v96LqOJM9xuY9hnG
0rdSqkcq+T7OyAA/o/o2sjxQ9JNCQXNmlqygtCkUB7kGfp/q+TkDeb4dSiOwHuoWo+IS8ZMPw8IC
YwoZ1XBWiqOr76Kq9E/igAFAdLSHRxGQDSTtTGb5OWvUcZOOXaI/iB4rmIpPukLadrrU4cu0sykc
MuOEF/B50B46zMynKDdRyvLIQ4pIHJKYEhf6YMUkkRNexEHP4WQ3ORqeUesf0nL4VrmtdsWtwxaR
KNWG0vhbRM3tFlV4Jl6jyP2tr3UzdU7qNZl7uTluUS6St+Ks7vrxdibaorFDQLaLgTw1cbG1DBvf
mExxKbdZDcJft3PkyaJVgng3GqiturELiDB90uAKgaD/qpAG99h0ybiQgChcEFEN5nrq19fUoKrv
dtQt+jb4HrKf/GqkCl/nHvksVJaw1ArYdFTo9lmRl0CXjLF7KiT73fSrH9gI2K+pk+EtlCvJNcPp
a+6im/QfsnlwPv9cUNiaZstsHplUmUzpnibc30ABken6aVdU1hULPflBvHq7vIGrgwTNVqSvewmV
YrCC8Va8ekVvElQ/e2UFOwLRe79W9KLHv0FzNT//u+vvF/hq7QERK9VhlxYY/aQ1Cn6JpXuHUEFI
RJyZzRigItu2KgoAUxLLDh1Y1WpQzdgvd9ccbsUMe8XuqrNpb5phLknqSdeD/GW0g3HbW9lUkSUk
UygvbA/5FBGangV2o6iLw1gr2YthZDOECiB9GnA3vNo315pdFSujVc0rgpQXsREc6hH2Th1UT2Fn
GOvKQ3HMq0PrikTOJZDMeu0Zvr5Gt3IrV1n6Zki48ADCUA66hgkZypfGwsnM9hks7bPIcv8amlTp
z6FoxSm3oTbK0VmXS3OjVq2DDm1onOMMgwhq1uwQXWGx1+DhdlApwR60urPf1WS8mDyU7ygnfrf8
3nyD8do8OIk7vrhJ5c9y02yvqMQikuaozVMcIntXNCQpZAmtPWyQ9FOagkjsrNI/AtiXV32j13uz
0621KvXO1rGhlGhShoF018k7u8D2fDAxGXOCLFg1fW4dEUuVAI0N4yNWEx4lwK65pGEWQ4u3609V
qbKXV9PumYlLe0BQSHkNLFwPqryT4B+Or/wm5VcWAAeYVtZ3o8Oqu8n8rUfRZl10/DotDIzTkA3F
Oc2Ld2TRFGy6dRn9UaXYQpOaMM/dg2hP+tpalVnSLXu4XG++Z6zRE/Q/dc2p5+EGVzWEazB64xk/
bBTFqjb6qhdoDBYRzosFTPLGbHIYQrG3VMFQ79BGBUDvGckCD2/vJerM584Zm+9SFC6bBplHMwvV
9cCeBpnxqLkkmasttUZud1Y4REyIXo54hJ8/4f7MdImi2rtRjEslB32GtwPGE6hgAISWrNtBhCYJ
N9Yghj8XHYqlgCwWp3IScioG3U6d6XIo7OkuCn67jRhsBzW2V3IWb1TJwX+1AyDqykgvN1jkofpj
J5+wwkZFU9LT75r/1o3++DXlxQyZL5XPajGma1iw9lqXPPVRQsl6ktIv3iuvBN/KNalt/2hUObvm
iR4tG756O0PLu4OkpNYcrb6edHQp81oME0hq/ZOgKgvBNW1apYj2shmf7k33dqqSTyK6sZzjoLrd
479tEzcRP6Fv49dEAyZgBrYxt2TN+9S0RXWsE/tRlUL/k2gyjXpbUUw+4Zfrf7KdMpkbuNWsRGdo
2MlWDykGiBC5P/Jx5kq35LCaVehyIEhz1OKxPpm1VKORjAMu+uzU3lrcjxR0nNspq+WhaQdpwalO
Bb6yT2rj/TasGVoI1M6LFlnDOidNh/V1gwJRYZcQzIafBxEm0cD/D3TTnPSR9ugqGZ4iwVY2XPKV
ogl5xc+a7NQ/20aTBx0YQIF2Jhewysh3/2GBrv4JddJt3bBBmIEfM3g4FTCFf75PCrBXYxamuKnV
PsWYJXNtvu1Ge2WSdzsXE+ZqxD/Jseuf0dR3j6Y+MbKeXuv9HyP/9ToxEoqNdv31E35dF0RSuerK
dHzAmoRyitt0lFecvVy1xqG3zeEoWsRhiPNhJYGDfPjQUZkxuwCRKLbtRJ6jcwFj33APaBqGFx5w
8BeluxaROOgVwrpMFOVMMXxwm21tN0j/2APSEljZgVvCnb5xTtYQuNtAC89BGjon0STOpIByTeON
OAj86iC7VS7RtoNG71QLiMgqpsQsWCFL5HPkIXDLtlLjyYdgumP9EGGDo76X5Hk/BYr9fUSp8Foq
mCgMiHhtFTcyjmig+nM19qpNnnXOgmzUhjSGcUGSO3+K8nQVJWb2YqZduDcacoMiRHNCZdZCNL3s
0/xlGNVgJk3CdHlzlOIUxDq8iznZMJPHvDMyvJ4Wo1Lpx7iSkJABfrhoE6XLVsM4fjFUxESHCF4u
mWn72uTqRaPY+jVpKaGg2Fo+AQ0y1zAbeLn+6wjyl8jsoNq0KrtcWY7YmO9MNUkO7IHzBeY8yTPv
sm+Ckaeqb03dVI+oF1j62rWw6FP13CB7ExuPXZwp25BMySKlavkqo2Lo90byVZEgZIoRfHp52wyQ
Qy2T8lWVo+/kJxFL8DwfXkmpwxUo2SurOSCXQZsFkt3tXLFMcf3G2wdDv+9lr8BPjypKLVWTqV6I
9O7QqT88RT+SZo7eSxw08Fx13BcbocUZi9Lo09AGytzll3mMA6depo7UHgw/GdZ9DZRlCFp/5/ZG
ts5sKOGkG+NlWHrBmf9YM281CsqDl5jVkjX4eNCKYZxnaqZtPFkaXnHum1l575Azd8tDDyUDi0na
dRc3NM3vGTZNXH2BauKvYXJUoN42zWCgyLlbjWmKGBZFePNFzg9e7dGLzp9Q0cbyzYu7eBGbtr+v
wwISghK5My9u1HfMGGJPNr8GMiahIz7RIKMcdVvVZcCHVYuXCKOwxIzMr0kcf0+lrvxkFUX+n5a+
hvZh6atTw9Z0VSGdJhu6on+Yquo+Uiwc2oYraB0H0uizrTVMvCkyZkbrIHAaR8VbEoT5gynVzanF
EuPcq8qLaI/GCOEsTHDyEr+UvI82YiMiwqAyfg9Fr5nVuyLIz85ox3tXCbqlX/boLgFMnfVkO960
ZERqIEeyy7E3uWEVPyoz/4LWnP0i2Qp8rU5JNhR/ftR1Je8kuaJ40+Cw4FvppdId9amc2n2Aueiv
asPnFrcn1MA6mdS72NFDGZOXHYrXM7HfF9t/Clz9IUDCcWPGll5D6pIR0jO0cGXFLStLA0GQw2Cn
5c9kutUpc6d2270FY3VShe67vYhdL+v2Xm80VCUwQPjQIYaYucklYmCNLOIisXvQ9OajQBIK7GGD
su5+apLCtjr7iA/us9Hu5rmsygfbqlFKlKfNkCzn2GMF/bc6gCoP8/yHZReX0LWl1wQq2CwKS+Vx
tCYSM+4BlC//uhyO98/L+cvdLjcNT/9RIks0aoN3Qjq/W1tBn57QHoYw55npa1kGSMtZZrKSyip9
9S3zrXH17jEoxuDJSbKdaB6c1F7HUeUvxEXpwO5PV0t3jwdn/RJka11zk1cHNYwdVeISiWrCXhqe
pDE/CUJIWrpHKzSKTx4C6btOQdFUtHupdwJUV3zScOBMHRQWEapb6nXNEpyV/L4aut8P9zaUTLuF
npXagxhy7xAhSNFukVOXmKddBf9DTeKzg2LUguWGzItyMoAME4zhCjTEI5aF2wTkwk7jAV1rYdMc
/BIZHdlrkfUKcQ8bkrC/IP7tznI7ra5IzbsPvaI0r7KPJHaCuP0X1Z1qwHmGwlK1HLCbRFwNQosB
FvVBG9yHJvKwJcN9cYdFQP218YInrR3T8Ac+PSxXp/pZX1EXcJvoLE9RZgeoyJrRWfRR0bn1aRNz
4FefqMn963VOVPrztkvVhTfhLjGOQYsqc/y1QGBOMPptlvstmrwTlx9rQDQT4hyoK9/I5smRvQ3L
eO+HxYnvZsEbuRCEPaU+OsZOrG1lDTZXEqrWk11SxZ5UuL5jeMjTDwpcKWTktFPpYisQLmsWA9ve
c+2jV7DeLNR4eMsKbxc4cX2o5EhbWWTyHkh8ej+AnCYpoki4ML9lFJdfrCbK54XdjCfNyof1qKn5
RnNhqUdSjLZrCAso9itlp5VKcJCx2lgA+opetC5GGYnPBMoFBSTd/zJElsLOcPBxoO2ZaQqkFLyy
1c6WH2EUhnPdu9V9ZsmMHHWcat0hQGAb6eP/T9t5LTeOZGn4iRABb24JeiNRrlSqG0RZeO/x9Psh
qS5qON09PbG7Nwhk5skEZQgkzvnNUPSHuT7ZZ8GAUBIDIILez3RlHBaNgQqGPBrmueubt6pwhs+d
PY5rK9PJNc6IkkbRl0iRO89j0iPMbuehKzd6+LnN8cLV+PfYiqYzVQhs+P0jzmoNEj/xkzpHObmW
bNMGap6IInlH5lMKvmdG395RT+BXUeAscAVJTXgrUGkOyeX/BlthArLEcKy/F11o96B7hicbtQIN
a6bB2FMLcjZ6UXNnkBHpgpPbPsOgNRfILvZfGr94iPjv8BeFtEL7KQ8WOGAdRq3zvzWT0i4kP9Rf
5OnusjHAXJkb9ScP46bXolGmbZtmyAnPTcfBU0HC/OVwGeXH6jPfvPv7fbr5b88+U9NIEKuGbSmO
rFo3eXQFvWlzNEvpGQIzbl2epqEPN3X3cp/G+7qvvHVkB/mzl7Mt0dXU+lGAC/QbvsTX2NFQERtG
Mas0CIezjOBnkCyKXDOv4alsvy+dSEiEX2LnpQ3sdRa116guVq1WgjQorlhJkhwaMr4/oR/thzaP
vzR1p7sIk2RneGbqNue9Y4tpGPxre06D4rzzJR2jg8+mXEzCvS0mCwpOYwI3IXhChZGGz2jELdS5
Oh/0KDzGPcXf+Q4ixn638Da8HZvngXKxln//BwAyd7v7QAtIM3j0AKdDyF++gdGRvvF04ITWs0Zp
dxm3Y1y8Jgba68EUbwCK1Qcb9/hiIU6rlnJkMx8uI5k+Oq7o7JOaSuQ02q6fGiBJzekkcC4CDiPO
bjAxN82+N3CVmRrMwhu+TTu9nb3Oqac9IZzJptPu2oMildYRaVkU+U1FfwlTLLXmt6CfaYH7Tm78
EJNSKWSShb0cwr/vk+rY52sZ2NqLlRRs9ZN7VS2CH23fr2y15ltS+rkLSS37GeJIYyGD9hlTQBRP
YH48Qq42VnkcmqcGpcztVMTyLpbj4GQAF1jrExpITqB/CjwSagkgmyMpOucAPjRaS+nUP2fABXlW
9uNP9OujRucfBDweeI8OXWfs1lZYyL9PIhEeXibx2lr+njQKpECFM1kFf/4yCU306ji/Nl2u5KlS
/yx7JiUSAECbTsf9AnXSIPw0Nf5XxbCVY6/F0X4qIofNLlnG2mMvWw+DvxU5yBIi2sIoR+eSg0xD
gCgAk14KTJR7GfymJCn4QXa/6hnnDqdyWFfkU7a2EVlzd6lF+dnX48/4gHh3MHyqXV2rr1kzeHei
SxxE00mTNYn36HjTr9eq6rZpX62y8TFukaIK9Kk6UgGpjuLsehB9sd8V2zg7coeyO97b5KcMs0Vc
fD3jqMylXcsET6vamXlUZ36ZGB1b2ThWzpNfDfVOTWPtNZ6cNUU680kerOChCvqnRB0ogiGvuFWQ
J0BEQtVWUjuE67yosm1P/n0pvrWKPWZbZ7TbS1OMpibqWcq4MYrmlzG/mg0A9dekcUy6aEqRcirB
fz56+Q9ttKRjjS39SWxwA2UdWnJ5uux5VRtPYrLzarckOc12BgvFVY8DJZWSAHR1P37hLdNfjnUQ
HIsoSJ+MKfrYjxngcciM9GmON9rUedPVYzKC8E8bOXuJ22Cli08UpsWOrb+97LVO3pqTwR8gDdAZ
axpY/XGQv0gNNpFz7Ji1xS4lP+z2sdo+jUNQbApbi9aiUOjFqYbehI7FM7+y1yw6F7Iyzgys5wsI
BqyXtpw0zIrZG1v71Gulk901vF5GTfnZaOKzP+c6u6jYm2jEv/UxUoGoBYX3pRd6O9Sp603oO/pj
kiV4A4BV+dFgKxvXvzK4Dm9Z/kgyGJ+V3yeojt30fByCKpihifUhJisb6w3HqE+i5AD2Za4RQTwX
RYWspmSkhhjlidGu2gG9HL/ZWCCOvKt7/DldqATNXYLH1rFFSWKVYDb51qYVQhJY2qU5cjmOgmZG
wiYJIKAJ1xs64kvadM8iAh94XljD5KUpcFho7SzcKRgEPrZz8k1EWLhlFEY3ngruactmaOv7aj70
MmQaOUiVpa0EKPTFZkSnZWpY+FjRSzqEd5qalGfx8MlpMaE4i3/jeezaQoTqQ+v3PKzXuv/w8HFk
69+f/zPchsqPQqFOcayZJfGh7KMZEnoK8jA+T86+kpS+3YUpmCTH0bsl6ibmQRAjxJnferwA6XCc
llHtSWDJOm/dZp4B2L0vlwq5iUOJnQLVc/k5tmJsfLhVbVAnitaml5EVnsHEAmQcTX59jws3fkwQ
1kJ5qg8md9ZPMFc/ZXas3ouW7OPVk0XPcUjWRjEzb899G/uazDLeRuQgLIByD4VTS3fx1A2zaKB6
NzoS/gLx8BA0XQ35r/1hYOvwVpFZA7vQja8R+vj4CCfnePT7uzwyCsSh7PyucixvGyl9vat4O8Wi
T1qNbdk9Dao8HZOw/aJMavc0lpnqRpg2r02HqkLBs+6HY9YogIE2ipUIf26v+TbihPKY6ikSiLoP
oVNxqq8K3/ZMLaxXfdQx1tPNbGOWRfsQmMUpAcr7lqRom88AQ7mBQTf2eXC2ovKhl4JoNwyhefAy
uCjiwOMThCI6zOwz4QnNvKruV6/yvKVCE5bO5wDZiVWjydUBGcPmnpIYj9I2HFeo4JXrKvb0+4q7
EzzM0l5jJ03xwXYCVIHb2Hq0PfSEgcF9VQDMoI08WxpZOCeyuVjnsv0aGFn3zbbDfFH2Vb2Kpjba
mIgLuNwB+lfHRLOn0oPuu2+Mm8ov+2DRas9dpju/jE564E1621CdX44WjIUxVt2mUdDVTgN7g26c
c8hxUtiatrRHhDxbKahgTQkmvDLoasTB8Q/pwMWtc6/lDTxr7tUC/F4N6PBbG/dnm2LrT0pO5Gws
x8WbA5dy7CT2SIkA5YbtR8AftMBsnDpoC8lx8IPoQRzKEhV/KQbCN3fFklThJIN8WDELlPXWrF7W
F58HuziXZlY8A7x9VionuddtRX7JJeVT7ivWnRoV9Wk0qjNEACD9OPHwCvczktvsKIf+I55s4863
0lBfVGGuHyUS0M5qCsz0rTfJGhetXK1FUxrNe7vg9dBUu/6uNZsB++wse9OlaLZgboOD6rQnYJo2
+Oc/eDiBw1kZaD/iIvA38Nff+TmCYxOTxCRdM4eIthPUXyQLs53OG1+ojGT3ZRK9sDup70ZU81y2
T8oe/67uk2xzpwYanm5Ikvzguds/pHannYbB2hqJHiAIa1Yk9HQg6PMgxt39QzdY1r6Y4m/UGIno
FWPcOWEM0k60Q9XCqx3WJPYdeE4VZJY/sY1pV0DveazNTVMz0WV2lBZGz1SsQ6cY3b6ppZxSnJYd
LqeWjkGVx47Ldvu5N/Z5QNmq5AZIqPaBs8/q8VyOkXFvp82Gt8+V7mg/8h4fQTlqvvW60Z2nJi1m
H5BqXYVvU8X3MOJNZ2yj+levP6EJ2r/UceAcS2+CO4xp0HKIsRZvI27podR6W7kP00XB1/mM33tx
zuYzS1fOKTf9g+gSg11ep5sekU5XNAE3pXeSUn2De33IZ7HCKpa7XV9j/iyaVuhPZN7ir5GUmc9h
O/aPKY4lydwqchibod8hTysPEt6HHECTvZ8lsdZtusD8eu26hl1jHRjFlDa4+u+ZFl6yoHh/oUxt
74eyjnZ26zlQQod0G+qKf+rDsN4ElRbfUUrE2qzQyvvJrizkTmXEp3r/7PBk3uZpnh4ye2r2AV//
bRvm9lHLR6yZR1ybh7LBcAHcxyPeMGiq6738XCQPeHCAOrCnFL3qKNp2elXtIt9p7tEMwWrESao3
1ctOcsk3HVfDXatk9ZeowmUbpF561ii7bgFSyduuaGO3xDFrpZBF3Skmq/WGND8y0OSxsej5iqLB
SpUr86ddpE8Kewi3Jql47jVp1eNw+kuHVBZwL3zzOz5hH8T5GT/adluNzZ3NV2kTq3a/GQywMrJl
k1swA/VVNupvqplGvzLzBEqTRC5f5rNJ7fnNCrDTKDulfpyQT16X+DwcbRwnnYiaoOdL9RmGUetm
NZWAEv9GDG+SnzLSxQsnY09iooq/hl6YH6ZJM05o0inLwOmVzzqK1ORAbAqVjsIte13LqBaFgTGh
ZiuXe9KUFnDx/ifcCm6UVO15I67Nh7Ruo4MW4hNgp914lzrz64thfIuUwoeW0YxbJWjajemzRVLC
8aEFpfvdASaHC1U6Po4pekJJgpJ0lXXtK+kJCiREhPPG2S7z9EHtsRRrh3orW36ysybUhpUJAUn+
lvFmlBvz3tHRFwr70keJEJWBUQ0xpCiA4w+h4z0bul6fLUT8YpipvYY1QzmLKw9NcgqnUt1QQW5W
AtyFFVS+NPuw3AnoVxvN4IzObu7EaN0isGUZ+rMsd9mj7OWkTPEhNKoucTW963dtq/iryVayN4gY
P6m6DOfSgdqRa8GPcL7nGth7F51U4P5EHhYpPHPXhd24Gbo4e/TV3iFf2dbfTQersrBVfmI2/7OU
Q+ullPUJ4fL4zR6xec4zzTmn8wGCfb9QI/5Rce1RJcSo0eGeKqtYBV7lnEWg45joCEe6s7j2FRLe
P5XBjWVeRYQlxmCe7cval8USU9n4oBq6fnpFcjlY2XmRoRhBAhDOIPvnTkuOTuR8sWLNOYUa79dB
/TRpWuiqk3qcageWe+XtLcdGnhOCijuNAbIETTNsnaRWcT5NxvtiPoTbbEyzNS/H4bbgTWGJgIf6
amIno1XD8Iv63ARSmY0Kb9uVlGB53zj5qif3ze0y8ScMdLlR65LxMHAf2cqjFC2T0lRezMi3tl6M
DTL/8nxfleQzmJlkOdk1Gy4Zc/bJAz2Saoa1jkxtWPZGjNmNPFrHvGzbbkFJ7slA9HQr+q4Hpbb/
CKltlbwaquIQcGocDev61a77GstnPfzUVXm+7FJDO8dOwCsqWAjw3JtIm6AIQEgA35P4214te7zY
m1NfabwCkqF6SqkzLUr0b3eiT0k1c9FNqJnD4Dpj5mb9pBa1xJO08Xz70dfYJYeq/FWWpHEP8nTa
6xIbQVwcuLuPc2qilHo2gvFntOuSt14OAKwDB5qByzYJ8GAPKr07tJNmuvFgVysTDL0RhBQk/RQ3
3WLIduGU8X0oZAk3tQmPm8DxHkerf/RN/wQ32scsIJJIsMTtBvOI/IF8GpRkCd1cSWmgjZvsmqDU
Vi/4j0WngbwGqZCmeomL3L5zYv2Z/x/UcUfYPNDB/2CIW8mYXVi0gg9W8ha3LDsKwIIgLvoipEzu
muK7aJhBIK9yq49nJdrpHPseTCqlGWAmaNP50ofax0ZNbLAXc4gY4G1Bvzeko+gpelT1ZQMz70Zq
gUk4Vnls2+T9LNGKeJV31F2Roaln/wpiLqfcifi/SuRunfAkPFUGzsEYciH4rzjeSRz4N3B2LUwr
HGKmk1GZPADS6AGHKuxpc26LQvlYmQYMAPnN7IxZ+lj0NXa+V2NU2/LIVt1Sh9nVJiZV+CHeTDLm
fHmJfpnuaWd5HA1Xw/HlIeBTb0ZrTLYSr5al6k+w0cY5hXAPgnXZGbLOYxrkplOocHEi/a2D1HcK
uh+jllNobVElcmwSt0UYW/vaq9mLzWcIwNXZpVO0xaGx7qjyjuuuDZsVaVNKFAVMyF5K3rw4iL8Y
klBEkZpP3O8Vt4k8/wksSrjSo8q7N2X+KcL4Ky9XFOBbjKPU1uDRMjfFAbcSULWGQ3YAXhtD6mCZ
+wx9+D5Rz1r9GOo1xEbZRHrF4xeMJAI+k7JTJTvPxHM8mxSMJYqJfIAeGwl+RZL2IA5lACWQ3Va7
xlz1va9qWhhGg1ruhqTSL3G9gj3gQCoKCXJnXWCxgQyzou9xU5oWjjfmz0pg1o99jYPzkObPutWt
nFiWHuaNutfWyqsGYvVIgsC7NI0ixRlx7KN1qhYROrvdIK2KPMBNVE4SarH5dwwz80OUodLKdy3k
jVkfHgyUNNzRSaaN4Xj2Ia6kT0GEilcPQ1Jvq/oZW6rqOQeNVGiIuBW+VD07Wo9W4ji23GFp2tSB
N0pHasZrvDvM0voT1C3vLovMH8o0Ra9+GlW7UMYzrXT8GJN5yj16X4dbMQojAgO7QC9ArzDqScaS
jIv0JNu6/MjzAxgL3YPVwVsMMPUxedE8WNIEYLAztK2h1YgherIJYyqutykApiU8cPMlJZWwBYkv
L8nrM4p92qbIebxLsWWQYgmqjQ5MdCXmqk7nbwqlaFeXuS2gM5725PnmYHZ4NZ6yIOPFaNyR+9OR
Irw0gWnxwELddS2Csz6hvjngdi6CZR+P4wrDuM1l7jBgrE5BeyOCta5RcaqyvctoYtYY5Jppub3M
DXsKbx0lIfEjxBNujFRY4w3OjlvDcrr7zh+tNf43xdGOD6BPwmepdjtF7p8lxeqe02r4BIvKOeV6
NmzLDvKmpA39PSbrO9SUHbhDUmhe+hrlK4Ywxd2lq0Os4E6n2OzJhRquIt6YAZoHexR2+3uxRlah
18j7c7ixs8FNraxnixdaiG5HycH3IX7DevuekZz6WhSBugDlYdynnhFtw8HeN82Unlsjfmnl2H+F
j4xel67ge4lg2msVY5tGrn1ci1HAA9j/lImzF6O5Xj2ldd6d/dDWPrVf6zL1t2qAWlzRGxWKIWaF
gnuJOWNEkRNFe2SQnAJpdHzPrT9OMfAZ9zpqxar7IeDDqZ4q2GCOpA9849GDhPnJ5MejIAuMd3D8
Txr/bQ9eku9FSzJ6/T7CKUW0oinL70rE90Wr4oeGvh1iGD/gvDBVaAfZAzU6sWrUTKjtgUxZRqak
3Y+e/H7QpZ0l9f79tZsNf7FPPP9FBF37kdhVVsFIpfhmIPcjGZ9H2ALXYBFCPoJ3HdM+9r8v53W8
MBqVorzAh1+HfTO+2ZPpLacGUPOoZPJJVkl3gZ1e2mi9wH+vAjwJIcGLQzkrgYgzvA1svt4Zz3AL
FRDRp/w+S/IU/fkOQsnNgAgWo30r+R9GIfv4lLD7mqwEudfLqnWNrWCN20HUQiomwTJOGY5l4fsB
WdVsn8wHcXYduMZdB27i/kHIdfkJQHyMzxgXvs4TzWvM9Ur/IORmqevcv/yUf3m16ye4htwsX+Ny
9f7x//JK12WuITfLXEP+u9/HXy7z91cS08TvQ+nGct0G4aPoun6Ma/MvL/GXIdeBm1/5f7/U9ce4
WerPPulNyJ9d7abv//CT/uVSf/9JkXeo2B1quYtACFu7cP4aisPftD8MUYpiVpbY77Mu7VbHl0ms
cmlfJnyY9qdXEJ1iqY+zRO+fxl+veo2RqTtPq+vIx5X+t9fnZYZX716P2J1fr3hZ9XKd63U/9v5v
r3u54sefRFy9gQNhlH23vl71+qlu+q7N2w/6l1PEwIePfl1CjCTzn/ymTwz8g75/EPLfLwWmvkWS
G+cTPRrru3YIrFUFIh4fZppBN0sG6FkNcocmGC0MjkrbW0p2naubpMZBta4cdpTzsAgcRh9MHOAV
tKSbaq/mzaAvxbDfrXQ9cU5gfmHQia5ucpJD6bALLNRC3agjIv86RSUX3p9LmQHoJcnpg0HC9dAP
WFcssBmlHo5X+fupMUyx5IpecVCt94nXrsvseZ6H2a3kVnXy1QtraYcRpOFmaRpvqEmRj5LT/BFU
5lYvs+YOsaXsUSL7cjSc5izGRFTJNxePu2pYQgvPHkWYigD0IiDZshch+PWwRcrYmrKqCEiKHAyX
HimL60L/8OrYVJ0tQ/VIov7JlZ0R5SXV++ZnGhm4WXd1AokFDmzWXBVtS7UCd0ic9+HrgP47xNQl
QvKBEGwiL9PEXHEQcc7vVYwyxk1Sh7yrFDBatCqiCiBOxYEsoRVBnWHoergExbZ9An05bj7MAXn6
R/iHXiRXE9sdNLlHpi/IeNfUzbsOT807cZbUyaLrMKS66WdDFC7Zn/I/dDNhaIJjF/uoNfyxhogQ
h4LXW1SgzG5z7RNnQWJ1W2iQP2/6xSJFbR+qYjL3YlB0WUm/TuVx1nbvDTCT1AmN+aBVmGCYlXPp
F4OiX5xdD8DrzINoTkIAT5zaFFO8KnqfK6bVeugtQ63Cbj5NhzUQAByKokl1Fujr1edFqZAkwd1G
4r8WCDVpO3NYR07enHtfbs6VUlh7q7OfRde1H/mtZ5Thbd41CBWHFDjy2tT9zh3nmaLvcg2x0rVT
XMe2/PFyHTEgF9NnhN1rDJag6YozRKEe3vm6N9RdRPicYnEZu5wLzq5g7yILC9qhWTrocgbUcPdy
o2kJhh5lWu+lUjI59yS5+pfzRtEq2RXhXlN1w6FRVHPh1x0mV5H2zp2OpdaxyW7Ajr4etKJGrJNs
vuj6EHLLvBbjfmRDx/4QqkleL6YLIjbyBYvQa8MvZO8KQMYQpevENg/BDIrA4VT+kuaoA/UlFIff
EYGpKBiq96mr7m5AP3EK+HwtOq0pyI/wXw0SIMv8NzYITaMDnm5UjuYMIN+Ux5AqKsKVyOKJg4WA
1tZMmu4imldMMnJWc1xDNewSB9SiX6F6UiMdV9QPs0LBOmyqaBkYEWrGIAUz4CBYr/eeUz0U/Vg9
iD5l7mshdQduTY52Ldpi+GadQY7uMZryd51Z98cO7vPR6Wc1ddGOvEA72Cre3fmQLS8DJJ/AAwxW
+y3QmpDCvdq5suQXy+sKbRa9r3XTF8zreerdTbcph9JGUjEYnx8N4nHx4blyedrAJppccgjKhyeM
iPybJ9LlIdN7oez6gJ5cGH7o40pUTFN8BtFczjGlr2LKKxyS32cjcPt6cW2L4a6PLzNu+kWTN+hu
A/L/c923Ns52Ou+7kgOJOdVD6XQ9ZF793tT9ZtECEzmKQdF/mdvBxnH9qZpW12lk1b1lV5SKe1G7
1SEcQoPqEQPUtTAEBKzgH2nVb9rYpv6+yaz+mEUZL6ZhXe6iKSl3sZbY8mNvkDuQcWZyRUw1B8aC
qjDO/l0tVTfykHeiyw7wkmUz2iMPUity6jronSOjak1bHnPKPWRW9V6cpfgrqBN+3td+1QAhl6oG
2kWEOjKg2oUyFMbG4mND8aPzeiCtx08C6nsZSs5cGZiHQx1jd+X31URfPV9yyCVKMlzt+gGCCvOA
rsbO9V8/WJAlJegY3YXBqu6mJCzR+Mgw42xThCol/GVVJOmDNu2/2VijuBWk/rP3OzbUrOkmtrc+
V1wmKdFT9hVKAG2NOFri1KSTMn+rodfUX4ZLMyQjCdLhvS+HWJUPZbIWMy6TxTp4tpLUKwMMfea1
KnTMlKVY0RyCrQi5nTKvDbU2PIgZYhQXyWWiWtZgYjY4m4jWCA3zpzN/mAE8ESUuvwZmhK6HUSf3
ZRXX+0EN9LUBz+VZxAq5ln+NlbvJoEwD9EFScWeyFB5JgjNQq50EGSamORMKZA1dNTEq2AZi1LIB
OohRMTdvqUPKjqY7leuxjqtTJ1/gU6hCHtbJwJfgp65NMVoiQXIZTfPiEFY6gKZaQeXXmTXbMWxF
qAQGz3x2Hbj2BfMoCA5lY0awFUScOPSoMV8G4G78mKjwTX1PEfU6QVziZiVxiRG1ExShWVgEX6+d
zB8K9FV9KoE1aZaOg/UIHC80h+gNHpTTjPKbzy+AYmGI1HDfKm+loQCyKsanMe/h50kxomadr7xZ
mWxR/JS9k59M8qMS8g87TxerZk1W7Qbyvf9sVW9Q0caQJMty2TzujN42NorXwcwGn7VAP6w7hmro
v2JBsvNLsv2NHU3PeZm7wyyMBn8uv1PxaFr4cxSkRfbOJhbbYtTBW4cfhSXFqFgSVl5/FKOhLn9Y
MhszCsWsYTf5D0oKCRUGJwdBb7WPMoLju9YOzHVKwv6TNIV34jl8jUgAfu6K0DLWQW0guqyjToXX
8mSUG7FPnnCBP+hW5t7slSFVsgOfZFk7GNH76HufGAnr6sPIOPD4WVy26hR8tlpeY0mP1oKWYMyQ
6PW+kXupv/vdpCjqn8Rhyqwd5OjiZEoOWLXBzre1YoeP4uAA8ChisHiihbaFiqdrc9A6vY7RWU6H
Tdr2HTdZJkx8/x8tzBbdJgyVTY4UXeyOjbwvmtY6iZBR9fo705421wkq5nBb7qCw6sUET84Nt0E+
/RJzue4U3xd5HlwW0ZB3vA9GCp/iU1jA8LcITBsLESsOoKaTJdimfq3Py0+SXbiDHvtPUrKUI7Rd
87bun0a/Ut2wN4Kt6BtA3B5BRf3AJ7J/El1lriMVlMona+7qQaev8ZxgFzk3C176HjXjsxgT4XoE
j9RJoew0sqfvx9R7QzukPzj4mh9GbwCFLk7Fgdu7JDWHa8BtFHa+71NFjGh6eeOXC9FG6ixcqcbU
Xda8xqR5NHrudbZY16jG98UuS4h2kVrPcl/5m5sQs5Z5ovrOS2BUOjLJjr63OykEOzjJnIrDtS3G
RaQYtpDKeo8UbfMaeRkSoRQkRlfx0RkRQWINcXa9JN4Ekub+6dVEJO+oAaqDIBNltR7uLQQGlzjr
xivR7JyAvk4b7jt7shY9GhTrmwGvT7Ahi5LdbX8+7IMiVQ5VViXmQiwy2E/qWPR3vuo3gJNSa+3w
ZvmAqH218Kqp34mmOMStjY1PFx1Fq8QE+6E1hmUWB8F9Prcc3fcfIGZep5SocJxa/CW9Easv12kb
VAac9KsC/Tt00XiZ+IqoiP2J6fOFBz3o13WYglMqKxd4T/9QWXLwBBEAXKX3JA5aZDYgiAxvn8x9
dg1QdZqw/hCjVOvb+8xX96XuvE9QOyAM+HrzJacLKlq6sqYO2dh5Otjb7Njl1q9rPNRA4F1m/SAC
yq4cXb8Lxq1oTk3RAkYzQ1c0JTvRHrPiUxon71crbLskfWlaOy1pYlA3uUbSxp5Nc9ASxdYec68l
Euv5SfSFWKkPvMr/0dZ3GkQ5tPrp8OZJIko0xUELzQgcTe4vbwauTaz09HVg4B9ffdIUuzgNo+Y/
wCqm2DSgY28AfFw2fT2tqcIjXW+HwYMc2guMKNN/GxVz9dZZiNhEs/0nMR9y/+18EREgTnuJuF7h
9/XF4HUNQMFo+QJCd5D6XxsBGl5xFWeIMUPeOdlSs4KZ4SMkYPTfqyby99GMsV6I6NYMLXcMtOEs
Dg2qqafCq1dq1YznzITkkUYeDl7zT4jENJYMRnW8tGzKaLVkDItY/Dp+j4pPl/7JaEJK7MPcdp6L
tXjwlOFZuqVW7cNwSqDexEW1By6IthQA2MchcJNwLvjPPbkcOXtzyH6JoUtQ5WGGW9rh6jrH7/Nk
MXb++zpiAHHV/8d1rtce/vPnabtJdjUDhbIyMTDkrdVNh0XTrvE09ltJ12nHsWQZtl6JdkxMLdoP
UICzeUB09WL0EiPCS0g5K6Vx4JLMU0SkWFs0pQH3iGXpI/jUxOW4Ep1i+HJFET5AQlpBvqowIw/j
97t0MYLzWRS6Nm7xxFjJOgYiLkkNfR+WqQF0m3t+4/PIw2KCtiPu72KcXM5or4qyabbv+xpvCHdk
+aQ7viD+vd0mNuawDU5bv/vkecAMK5g5lXrpz1De0S+naT597lSj2In5YpaYoPDvs+Q/BVmUeb4Y
6LvUPprqKOEtO8DnwK8QrER5nH7bF940xYDoG1G1xsUVau1/jhULJ6H/1TJRRKvMp0LSJFec6YBW
LmfZ3FckkvEkzv5BnG1h15HXJDPtZHWjjSWaKjBeKQsBzP7WzBL9VdD5H3S0EqAFCda3MT6VJ8Xy
i1e4xgtdT8E4D7oGgDl60uZu3J1jvLpJiYqmUUK9RyNJAsA85a+qQhKeLBCCo3MwO/rLGhN7mnNk
BU8+ZKVXDjFfW519DA4XZlok8iYvrMfaM6vdhybkkF3nI2iykWrnMuojVvYQmbpxRCJ8OGPI/GCM
WntABG08ezqHOpRQwS5DdWl1BTevITLjI4bflwliljjYWnKZKlpi/mDE0coCSrMs7DIh19mOm1wJ
tYcCotWqLciT6YaBr/nc50kYWBa5WV9CxMDIAljBO9m+UMefrW8oe1LD2gOipns5CuST0jZ26Oav
I1yxh2YeGttGOinmsG00ywldbqHjPpbUX5dIHbIW6HQ9d8U1rx8m8dH6joDFFGDYD6I/aZzGLbH4
2FyWun4YMSw+YGQllw9yXS5/VZzY2mWR6iOYwIudNr9P2qHUbYH6w9uSeKVfXDuVcQJ3K94XRTiY
byIRrb/EXJe4Dlz7rsvg9hMtJr6nuJYPn0ihvUKolJ6bfDQ2easX2yatkmdpQrMM4OP3fw0YQgwv
Kp+0jJACGmV4MhpCXkIMUA5MbWmW6cemPjdFsBgVwdemGL2Zm5vA0xsw1m4/2zamMXigwbM/g29V
vL2vIJcOiQeVr6rAxlF4NpLb1U4iuh6aZVxp/SFvfiW5oe8DJJ4OMEn5U5VSgcCO1OeY4c29tkZR
iZSQGB3nEHEmDlUNSeoycts2w0bbm913LM1MeNFznFhOtEkitVChMc0bfeTa/bhLoUFz0CYlkLZD
ScJ+4jnidgaueL+SRE8PoIELUp9hmh5qEFEuduB4886TajtxVmHbhuytMkvST2WBwREWiDAAZ0e5
uYlq1HjvBF4buNheXUYNuaseJqTKTxDwXnnrzD+3aTQtlDz0XtsWOJLS5eOrV4bGAl/N7NWzEnuR
576Di0KNGbYBZ7fVYDRRNnD2iqVhJjbztPUo8i5NRUg9IEPzoXkdFcH/dG6S+KFr9bySNzP7U2uB
x2hVqLBXcKyTOaudUD4DxT5SMzz0frkSfQOQywkL7nl4npJ2OZ6y8wo6hK6Vo6jVyq6kYot8ir2K
oe2+qXH0qYZi8CB3pXqPbW6yEP1Z2unLVAZG7sygXujPbM2Uz95UNnt+ATVOJWn8BrutXtS+492B
BZweC6l5EP2+mpbrxNMNEmNcJKybdasDJ2rQ2XwNv2hBNPzoJx+7Am5rD13RTFvcT8qtrKf+I6+D
YOjNzPwRflGb/2Hty5oj1ZkofxERIPbXKmrfXF67/UL0dhH7Ijbx6+cocbvcvn2/iYmYFwKlUqJc
pkDKPHkO+E/IE/Rm8uokoIV5W1mDbxKVT4XkASgsMtRAZYgaNaqGj4woNchWUrrZCWg891LUELrV
Ihtvs/ezqEColGzx+9mtdz5LxvLUFSDHiiPnyrF63eFeNM90QBG7dbaTUN84mVkqzfqPHdSUSXit
qtzbke/NAzzviITZwJz2WXQPcr/iwWiyZBXqgP2XAoVjiVZVS7t3sx/tmCwnS46vEdTFVlMDheeb
h1Apkv/pQTxRWRIv85jLVyvSUPBRgGpzA3abHL8iTeeXUG04BPfdwNbBCebwliMSS5sTV21DqD+M
UN+gxfbBB2doB3V6dFCvn3n40WTNSWpVg6IQtaf5MEzNjRzweBDNqY3T/AfrEfA1a7+6lwAm7gZP
Y+txqrRnRLBmDxNFP4tcgnjISVASVSA/bCi+dWjIfUPq2TiAWbe9B4+iPIP7fGsW+NhLvZTlGhKW
Q0C+dDD17Bso7KARq4bXXTyhphJCq9iU3mFzueynBmnJEGJurXTHL61AHK40ER2ZRCufXFYEVAIN
elRshyGnElCVs8dcY+E5DlQ6oRuacaPXHuJQyhVY90sHlTKgxaUDd3R9r9nqAKx5jqcIToGttRhK
CrrvOZ6NyBSoHnJXNe3/dVpEEIFsUA6LutdajtdYPa9B9mUjh5PZ2NajcKH4NYVtsRZVJEHgisME
3C3U/WpoBUp3SybTBIs4+Cv/cCkSczxkkluLCSwcwW3szY/OolRskvepPrml3kXzjVzEG1CusCRo
cztoW6e4s6sMG00rTTYNg1C5YDF2mnqGwvlOn3a21Xwfqtxfs16fIEUAmdB0zMWVbK3fT8ubfuh/
2nQ1FhV+KE29+dBcWSOGZSdHI6DE440gek5bfshjcqgXrcNheKKs5dw9c0f/+3xOb1omJOlmzumu
7Jx1X3ZPXhyA/HJhszE7DbLv+SrVUOoJ/dHPzVRVGUM0OT9mfbuh1rtrq55j9DB7t9OM1CI7ebz7
k93iTFze/emS5Oq/OjUImCrFWk2HsgqdleibaXGz0Znizzyx0geNLfnYHngJUa//Nq71BhQFkeeQ
1tFpHFJ3VdZKX/zd5zZjC+K1DbJRP6F84Ozr2j7P3wc1wXqFsmh8Abe/CFm22Y1MXuHief4+dG5S
zycbIr7fwqipFwYb9JVo8WQjdoFKmD8BqO8vEaDFwLAaC+IgEFGdQ4QdPKHkRYPcqAf7gqIy//eg
VqSnt1SJERvjyrcKlLtVqYSGVASpyLRyRggiox1BHmfdS6QSyaYp20dHVF2v8LRSGsrooW7EhA1k
FhF/A/baBPFQ8stC5m2nFdK8o8PU9m7gDiJa3WwNyuuQQtSjRV7oFrbFfRQMSjiMDohWg2+1Qcy7
GEMwOCrhMO6k5rkZX8nhg7nrjTXobPMl2W5zICYH3JNw3XkO6nAKwz+xCEtNdanu/XpAAWXrabIg
m/tnB9YcP5B67Xe3yWsfP4PK6nDz+WwLBiVQwijRVpAaNleTlaizdq2LKCDwCm3J5qocyEQOdEjc
jyZyVQMBVrbngX/OdZv+z7lk2X7x48TYe4wvXMd+k5hMjNLaREbYvenatCVIkdjkW7tOSdr0fe7f
9TlXMSpoyQwR9FVDHd5zG4Er5OIL483bRTnOXYmtzGfv2/VohK7mJ5u0Rv9uxPzU6irjJc75y5jG
7nUcsNyrU5PvqEmlO/7kHlCFJk5Uw5MnfnRNjAM1yImDmR61jNZjbLVvhT7wDjdpD9RUY6MYbNlB
Oi8wBH45NILGogL57VK3qdSlXARxT+RmtCW/hg3q/NQcOiqvjgMuk/sqs6WHxTpS6tsZcPp3PO8h
np3JA5noUIHVaeNOKQOZI9wQeQTSIoGfbnfykGpuva9HK3GhJFz2zpa2Eim94uiUDuBwDIPWMIwF
bVPIRtsSOrvZbiM+2WgCC1m/he6V3YqjABSQIdCCfSANQ7Gou2v0DEoMik4M5a5vhGGlbFa2zUCR
2UNccK2hfnLdqATplFb5GmUG6bpW2dRbr4zYj9EAggYpvXhpQYdi9QkmT03qrZBynHtvMHmC0yNL
y+exnzrmqVRvOuFOhrYholuoIoKm0fNUgakrNMDo7/WG/Rx27BWCTMWFOruWLUCSxx7rvPHvJeMb
MvMcQnzmgDrckcXO81jqYlfoVRpQrx0JbRX5CfJo6gIhtI/nC8xTju6nCyCZ+OECsSe8NahMgXpF
mUt7tHm6RBNhF2rmNgB90mDLLO33miy8YxfKOBB2HH+vUcgxMfCfQgjOWg+sdEBqUaZPo9ZcyQEA
ShdkF5F5uY2EPCD/XhvYBPuh9SWbcnsNcRfcVjZY67MxBz9MjNuuV2CX24FsBYRXQG9bbG52P26G
dQ2gJOJcEAf7NJSaGoEp1VjU6UIv6n1ieZ/EuJnsLmqqRaf0KejglB0CVXTaJIBgtepw6yabnCIe
TAMCQdTxeYp5nqpBohhR6MBkjXO8HYauF/u+AnTp3R4BjXQ0RxDtBb9PUXLYT+KDT9nG4yZt/e+k
7w6uZHZqtDU1QA0N8XdHSTqTvc43ZCcLnZEwPPTi2Qlrm5s5gqAkOO2QZP1j0g/z3ex/TBpBEKsv
ROy5S4bKKbWnoA2IHXrOZhzT13mLQokTdfi0/0Ch8BeIfgFPqzqBL2PrOBkRLf7T11Wz1Tx+nXdA
1DvvZ/p6CABw8g6JmdcI6RTNg8hQwKdrE4pR8toFj3DtPkoHlekgrPkHEnbek4HnJ2J4RnickqY5
MBNASOgXmQ/4zocF11r9p9ZeSOdLjbFr9jYmNLTwKKIY0txpKVfGIJcyL7ErRkT7tcXzedGDxOXS
iB50HnqE3RfPp1fhgvsBfJFymQlwObqDLANkVJILoMfjzvGktmGuKK+e4dfY+aAOy/RBt6zIw2Q8
3I29YF8+DTLaRgPbqlVe2wa8B55k7s4afJlDdQILSNQHNe46tQvzOW3Gcya97EdqpqikxOrtHvya
DWpM4cE13Xxuhv5M8bO/ebzP8Z8eKGLzlgWqgAOvS5/AS5HfEdChW+nIbj3bUjQoAOOPBKgoue7s
R3BszTCHvDIB9YQaxtocwV7VgW93U5lFvyxLC2rbCgmRFPE8KY1vA5pUAi1JkxKGAoWd7jxpZ8hu
lUC0BNBiLFN0d7iL9Lo4QtsAOxCIk81NEqkn3lgDJsROwLCiljtkV6Ym0YsjTfE+D5kg6Ll0E83A
1wz6fgegRxRegeQjOk4OSy9CCel1nBc/OrVPb33/FWLHYZBhozV72K3eLzhAOj6QdmtHJCigeo+n
gg5AXMoqM9ABGTlJ8dOb0QYPNmQuNWxdaDSSNvWCgfNBvZAjJyjHCeE1meeXvAKXKOmad3UyAlD1
747G0bCXUB0RImrziLT3cRerjiiprCMzwUN8GhGqykuhi4e3+M5guvl6RIKa9O6CsJf6tzZ9gVIo
OIh6ri9jX05nA/imIwrYQRH25lD08arJNOD5tMTbyLZb23rrHhwZ2m6AcEm6LkCkCJQRNOapO9aY
e4jx94B+CHqVGUrvdhlDETv9ZYBZr0yg/1+6EUwfNzu4cVZWlvKXv/g7ys5ivwSyUYCLrAS9R5Y2
+JWqmCS1dS9qFkgb2xC0Q+zCr4xxYTl5C8nY2nwRyLw0LYKQCA6cedNVC2LZlF4KSisNfIfUtBzr
fw+qDQvgvEKeEKQqQX+rDhp4KgEvhH5GO/22qY4EMmVQhBkAe9KdlQS7cWV49TERUl65OhSjvRJV
CXZ31aIDAP9WLLDoVBY/7/RLh1wxtUDpCD4OIPsgiRwdbqZkbPLD0OtfyUQHp/PLnaezdh4p4obv
isb+BYme7gDuT8gYdWPaQxy07JYgQreRYxoqxNuVkXrIk85md2pbUf6ryHQdeJl0PGLLZKzqqR8W
hLU0BlTfYF2OHmqTD53RASxp4C1Ijzcz6HuTblF13duARkBiu570S8pcSBlpre/imawxfHNdE65k
HXlBkpryUfQccVTbvzIdWC4+VmAPdQztQJ3ToOsoqITQOvV6oH/aQrQ6XFKvh1fNyZHuN1QWy0cb
XNAPkAMom6bplmWjXeoB3GLkWdqozq5loe9oHtbgpyPsQa6ol4lu2BuodwUbJj4RcBzJXcKqPU1L
HkBCgrBPq++pFRcgosSWsz7SbIhZdSCxryVotBzojVrQw7ONHtuwibOnEMWsSHjEoImCEul2wI28
M0Gje0JVNh7NTVQ91iDHWOgDlNlKfGkhAj4R5IJEoEfJuO2iAoALFTrFdtpYxjGvwYqHZs5Kbi6A
ZkhPeCmBr6WyUGyjWW6QtImxzML8D0fuQgQgrPO1XtRQAVYpOE2l4EKVmssQA/L7sT2TiTodAQIb
3beGNXlQh9OByInGk+02iWF3wOjm3ZnsutAGSNJAMwv1+sax6epiW/HwGk6aBeovorSKcgYiKwMc
qVOY/MjxLge5iurhwscptGDStQPt4AUZwd0MdzqdXUFdWay6DmkpyFMHvv/Cy1ZebiEAqVkoCwhj
bUuBA+qIhTVCCFs0AR6w5h11ZEwg510aLyDIyPZuWRZ48PlsY+Wdf65a6BrkdgxBhXCalnrjJi/t
4JULd8rDb7VXn4cBAfnFOL1W2PDhWy1bVJD09a/Uyp/tIS1eOw3/WtQvyyfsB/IAEF9x7foSAQHL
Nk4eH6etjNxuX+v+AFVe9q8rl6P18cq2urLGq3MlS8RZyuwVSfuPV+679Dmpcn2ZFFYP6e9iDRIz
sHFPlraxSql9Mwfc536XMpBhN94KFP/+ETX//R55dIgKDol+l4LQbOmKuvpii+5FgbYx/h9QGyHT
OaXfNEPTX6LeTQOGH/1dlIXaBvXbyT5OE3Ea22Ra2f5UPro8BGE0t4zvENJ4+xgGPoYWRtH3zkQQ
8NPHkJP/r48RW175x8dosLA5mVgnL7sRv+d6gHwFkhD5I6hgy6vZ4rGiWpav4wAsX+HK4kwmrLZE
4Auz21CThvMJWCVqtuY4D0ddtyuWaigKA1BjDlJkd7LioDe5DYF4I79iqwVgQms/QE/AfugjFYSB
CNKBbE0UKdSv4roCyfEDEEb51QnfhkMSDPnE2EY0wer0Y9dabwehzlLA3x2tB7pUtZy4nxBbyUwE
TlUPyHmg2mPoOx0slQEJNlgGogtIgUxHsMFCU0//QWaoi0IqRnmRTg15FZOUx6rWr1i3hMu4qsCH
KQerOfaKQYUOrO17rI9BBh2D/nF364A0Arz1d285NquyDbeQ6+yWJuJnO0reZSm4r8Aw4YEMFThr
6gXntb+jxF/OJsjxeqCXdcJwNQMHpoHzRRgO3qaMjcYMSPzdUEZoKngbEnYnsXg6o14GFrdFq3rr
FtiZbmihug6SsMvEzUdGLLWqJR39kShsqU+1bn3KU3/3/HMcBIZnz8psTBSSARYWDrZcpS04lGgJ
OK8GyTjGFXRC1GKRUuV0mL2t1kSVL1Lzt4MvNbmSFVa/A3e2iaWZACnE8hXArqDK/PRFxk2FUj/Y
iZs2jX0wWdTZbPekYhjzQvmq7Dd/g1m/sHwb8AxD7GVUjO10aFOGapGhixFug+3WGym/3G0ngB1o
t1hkOT9HBl5cbTug0kKleXw/jILRzNmesjtueTdNUrx88hrcROUW9xl28FcN/7TOdJC48GLXCryC
I8GphFkHU4zXWuJfSmmNnmHPRum10dTca2bp5gNYdlYa3jfQTLG7o5Zhv0ZKNSwzsJxjHEVESscG
si8FoOlcHKi3zey9BG3FfRRxi+Ygcw9p0SPPMQdNaSIOBjxSmi9yXqZQsOr4QyXrGvQ7ACrVZswf
ShD3g6zFW04j2GeXtdlD0zAM3XVtOW+9KbbVNJRMfxuvPKjTRYHdyoYmDWoHGret1J8iZgJzt7Tq
I/4UMXOW6zZvjtQ7qcw49SI7DmeVN7/10q+JmtxlH8f+zZl+a3iqpcfhUMTuuCwcX3vUIvmvMzmy
N9vwfvbJT0ug5T6KZtyIIjUPfPRAuqNuWuAg7mU1yge7b81D1ckMqoa4ORvQfZvYvXyw080c/vYf
EnCBTn05OPqqclwEiEBicpgEZwfJWieAJLy5INut429NxBJYvaBxt26zmJyg5VDI/tRhqPkzvHGD
1jMh8aUZ/EKHvMweUb/qAvH420Rn4HXzl+CUz1Yl6WWSsUoEaFMcDxRof3rHHGD3zPl+M5syim9X
yN3y7QquDeyWYo3zlyzi2YpG3JwdLX+IhnynaWDZRPVSsqjzMVm3UPmElpzHdu2k12ddpWo1nvsH
vQPEQGV68aYV9wIxJ8gs1NBtVR7UkQtrZ6CGbB6E8uIuEBA3k8YUniFH2i60zK++thXSkTbL+SEP
++oFemSzvZFQKYIgkbWq06b+WmGtahhleW8WIdiKcgmksbL3ajgqoKLb8BqSqw+R0z1D5KIMoL2X
Pgw6wi10RrZB2aSy0dn/Hz+tRHih0EFdPo7cWPrmBLp99USzN1Mv2y8W4/IgdWCWyZpmubEcBzxR
Km5Cv2LVTSDB9iHCo4Egb92IxNiQ0MXkmmfbKPX7NB/Tu1iwn2QmLy/29E1hWfKL8tJ9d2PmwMOU
mvWAtSaqmW08BJCPtx/IVnIejChyvJq2aT8kEGoOXKCuN+RBAyyJcKcSgH0gmxrQO2BvneMAHoti
gPjSFVi7+Qvg0s0u7Bu24ir05cJut/ZHe4lt0avy/5t9mDKoz9bhgo+8O6fF4K1T1persuD5E2gM
zS10Kf0lD9v8aeANipbdyF1oPprJFCIooXSOyNkwwefT58OZOtMqme5TkJBFWDoN0NkK8qhkj6wb
4uvgtsO2Tx1PRxjOafcVXpbZYjCicGeZG8MWov9JHVoJuqtDzsZ2P7tDtg96MxChAnqqBgvLVI1n
Ky67lzZwRmt40TXRQnBqzKBmgmZUdYphUoMMrGpClbSCuAJKWaiZj1Awi+zhAZlp/+p1zonM+HbB
UBQB5F6lDab0oIKWQwhmS72uIV9DS7brNMP+7va6RXQkk4sYERJoAXx4DdPb9vbyDceVKur94EB9
nBRY0DlB5mV+V9NAhhh0DDKkowV2d+whjWHdqyxb3o3tfTyF67bj0YVMne5B75g3P6mPTLdBN9uf
g9pxqg9GN/wk///XQXEHtBjYHvDROuEhTuqOFz+JAPWoxGDW32UTHbQEq82HImzLxyIN/zHUqqt2
m3jhYTF5Ap2gOTedP5vUe3NGxEqcbs0hRcWZkUV14Gu70FKVxaPpTXdoRVRn3P+1ZbpFsRgyp74H
JIQt7Zyzq8cMuYasdHMEEVy/HwTEcnzXExfEl81AA2DiaaohpCHLuvnu1XwnDOBtFyXg3CApgFBo
bn6H8g7/4jCXLVOk2+Ype03RPrrF25TDBMBSN9hvU6Kk/Bjh3o1bMXzRStaDmhFnEjV4C+gcDF8K
gWvS2aBsf/UrzQk0sT4IS5djm/M1aYOFCKucHBcUFzWIk1fUbLoGQuFQ5CSlMNIMq3Lmnt7tJC3m
IICBl3GaYC148grIBi9wYoV4/ywg1TGffOz6Hz46AD/7forNddSZXcAnN9zFvi+/uJCz7oayehZG
mZwyMEQvRuh6fCG3GEqPO3AEQ2fTchcV6/1tkrJww1GsGKAw2VrFQ4X/dZVNXWCWGXQ/qC1bqwOt
iGWtRogKQRfUmVam7m6AZfoZ2jLaEW89QFfthc7e7TcT2SfbmP2J4p5MtgKMjLDjrRrtyE4m6vy/
2j/Nj3v8w+f5c376nD4hOt7nHpi99lHVtjY0x8IN+fvQg8hWsu7SFSl43+vBQ+qiSL43phumK2Db
Ef9pOpCMqAGzjzklEHpJXKjCJHhK/3uqm+V9unl4AkpfZ8yhEK7UEKzSVneRqJa+4WVrspF2Qgfm
0/OQ6QuzZ+DFxqvUtCJjh9SoPuPGBi+zFrbwupMLlvmnuDbfXsBJ9eY2w8iUm9+W3QmsIc5T+ttt
asd/zfanGw0vwwj/Ygd3vzlhYwwFpktb2dCkN2v3GovYugLtOaB+GDd6qR+zFswW5Ckss906jumB
K5FhU6L8mykG1SFvwHVLPlKznUUjgKZjyLHMPuoKYF+2P1xBD2b3bAinI2gj7sibph19PLfMOTmk
i3E/ukCtWKGWbzPoYD7rFVISoRtGJ2qC6m/T5G38oEGR7iGXZiBVjWuamQxVT6JcUHOaDHMLMmZ9
7s1GDiDMWBRb6qUpOQQ3TtRUU8oMnHw0ZQF6nayL2pMdhaBF0XwEK/iSUdxEHUSTAyYOObgjxVK6
qJqgiRdHa2oaKR8OTIdmUV/z4jFC3ujByuZQCjk0NSifb8OFqPWl73YrozWhUhgl/nWsUarGlFpo
NfSgnXBbAI27HuwP//YYvPbQjHjVf/IAcgphcZXy+MscLvbvwRib0IfHmiVnKyBxEFJxTAvHSdHu
94m2JiL92Tb3g1QfJPt1AxZYu9CMjV1byEowsJoiD1YfXWoiZTI3CWFDmBo+2LPphql5H0RoHfJ6
N1GLXN8HMpQjHHmEUuqElZcuSw+QH3QfAA12H1zGnlHG1ZxAEutCsrz2VohvjyvqbF3NP0mErFrV
SaaiyM6lmzGw0mJ0GtvJCiX1zZqGe7owsBNtvs+j1SBIaWwA74/vyKR7PRZVIH7e0CcYe687cOgB
L6iX5mDIwRU6669kGioNFUSDm27pI0Bdu97bzNEBAPn9icDsA9Uv7Z4srZ5D9Wn6HiZxv6MAnABB
7maqu2oO4A2x2Z7xor1SJ91kyMZC9D3hV7rBeNqi7OPP4SKvqoA7DPTNRertYrwHgN31dq1f5482
S4rHHOskc0zHS1SbuMdtZi1txsWWOoGQnrYmiBKWNOB9OJ5XOUhcpbvynDI5m+YDgSYYXkIBIL0T
2HfAd5/WSCo3wxh/Bw3uN6eDvg+IRvxdzqHG6GaZ8YqB1E8DZaV5gZ0ANFMEmp6wna0g+IZWyy3S
4oaCXogr8sL2IqyabO2BtWCADNKXLo1NsJ1myGBkSklKSbkoO5C17IP9T3/kDE/Mb3i3Q+nyCAhr
CqSCivx9igFWblwtzRgJjVvHh2BhQ5FAdwCrZhHjGd73Jbg0hvAKFa/w6hjIsmB57G96yNhewRGA
mL+D0q/B84/kwcLEuBu7b5O07WSZ+dxR9OG/QndwkqWt2IEbNSX50hw0pV030OxTV6h7huBtB/Xu
sEfRm9rZ4bnkQMYvanfUbJgecLDCPsXYeWDZ8m83elX0NhS0/bz9q1utZiMg87ub2sfMs5GdLqp1
lrhdlGbrejAq9+kA4ASEyTbtlKYH6IJlh9zQrI0ECuHChxIw9tLwHroQoeua2eVXFvOvMR+qX3UC
vbvUHfnCHAGBbnj5q/Prr1Ljxde8LhJI46Tug2T4MVcazy4QqHi7Sm2MH6/iWHGyQh6sAf3xa23q
b6wxUJoeDsBsEUfMBzO0IWdamb/ZaJCi4PAiAxIbvrfKEHt7gEhMubeRsoEwj209kC0SX9rB6u8H
A68D34bscDOBC+vmD+krQBqFjlVqYzTX+fDStxNES0vrzpajszfVYtUBdmNtpDJBGnsSFyTbR6Bd
/zTO4vFkNJVnsrL2o/C8n2WqH3WwnNxOXMeYLf7vkz98ysSXz3Fbv9IamVbLtFCWPcTmRajvyD74
3oWbHrAP2fS1iyA7cAvvUhhY2S0GsXPLidZUeSCH5yqCUgWkIowgRp4RknPJdDZDoS/Jwfaf07a2
lrxAsXojomwpJj1aT7FtnTUgbueD4TN+9IW16vMQ4S3qIJcBckvLAj+yNdl61P8Fuh1HEKbrxKUf
QBfS2um4LguB768uNQQghdxj0Si/gD3XhUSlre071WRsXfuj+1KBluZge1Dv40o72sgnd9kJUPhP
rlaACav6VUlTe1UnXlq9nRjgx00FBEFsA9nFwsiM59pr24B3wroMBrQF0ibO90gYgNEhnPxVxaCK
kBhhscwqkO9ESqiuUGedB7Q3gDxo6waSfsmoG6v/9iFHOiQJ2E648r5NRmc8/1YUrY/tlnmkLWdf
8umOadORZMjShMk71Uc7TOprGO4WtTl97/tf48CHApb70XptIMuwAPERf+Bm6K2lB4zNABrDE0v8
eNXVwngute5bXo7hLxaDBw+ruh+gezYXoxqksd+DAL4dTyjoScCsqenP0zjOgyCrOg9qSgS0ADfR
wj49xLWtLbNpSJaIOaWHKBxB0k49bZjIt1PqmlIdARQ7n/bmiARaocoqSw2F4LEB4XVogcVHPwSD
hpaL5l6zkmpZVoK/yny4uDZqvRb98K0XXvsLJVP/cM/2nt3MBA+zN1qX1NVT6D4Jvsc3W51SabKV
sDz3gSXiJQ6jzaTyR3QYSukDW8NRN07tzES6OLXHvUEZqA8+793c43JPrVaH4nwr/WlDkKByhE55
3yCiNyOEFHwIlCx/twkHDBQkSk3O5De+jyXUEc1Hfv85H7i9opOXtkfwb6A8RXe14BZh6S39ESzp
wNyoIE1hARRY2g6oyhQ6Wh1oUAhtp9XNNiX+2dBea2y797HnV9gl69qI7zAK5uY45M5FDnmCyt3Y
R7gAxEmxOlAHmOzChWkXfPPBG6vloJFZf7o5264i9k6rhw9uEHKPV6OdN+ACfwFBjH8SZWWbixbx
gJ1vhi8VY+FZCuxbAsDv144J8rHZBTVX0yKJQw1PF5kHwBNB1OD2fBpZVoHMekUPppbsluysc5G1
eTAoZ+oJM2TgFroAQDARs/Onhx/NnjPTANkiytIV26Gj6BEjVqAuk051Ij68dZFxMBILqD5gM9QQ
0sD74Md7o+QBOdqxgfIgs3LNHbOG2TbPYMpq20CmzeKLvMohN2EY1l2cTvXWjttsV5i2vEwQgoRG
XFJ/HSH36GqR9ssb6q1TMve1dfNxSYNyJ6m3Q2aAecTv5MXElPOgXHdO9ESwinaLGJEzDwqBa7vz
E7liUOhb5KpSwVGVCnSoxnqJoJV/Mq3BAK5Gbe3BtcFBf4XSAxAyvvlh1wTmElHVwJsj5LN4H6yX
8bCBPhrkjZHOuQAzPF7ydKhPzIFCvWC5A/Ed8KjocSP3pa9fqeUoE52BtyTbdo4qT1BDaRLqKLQo
XesV4Hdu2BRvs/hZ1gasQyQ1NrwwXhUWNppjykBIeLsUckv4NEDQbGm2USbbMEnEWYBUYeV5Q7yi
X1SpflZ6XDxAyY0dqdWEfnsq6g68f+ijg1/rw8oB4mKVlP6bDZWr17DUvPm3iKra4lRN5oX86acI
8nixivhQr24TDaG4MyFbfKJ5EBwG/YZ0EwSZQKlSKf4rI43/EUPi3tk9xLtFCNZ6sgvHdpdGY7BD
ExXjE0v4ppWe8TUbDChZF43ckFuKFHpmYGPfTD3b/9e0E9OqhTOAhoumzcOh2JsEC2y0ztyiajBc
5fbUromFjJoJYusfmlw1ibJMb+pwdesNBwQl9OKfCK+Fpx6aQnuR4q+kpsURLS8dD4UIqjexFUck
r4BLVE09AfZQKJp+aiJlEJ/Sqk3nZiQH/RRV2q95JmQ8zklUfKNWJGz73Lf6sztN01NbiPaiQUeM
+rhh8rsm88/UNwK5eNdIE5wBuCIYNeorFljbEAQrT7E2acAUyTX15T0z7h0QBtK4zu6aB9nGS+qr
pih+dPJ/Ktx5myEB1r0Li/5hyIsUtFxZf3AUuRNgw+Y2YVYFLR3wRc0uqKapTdu+UispMgYMYGys
qdkbY3kuUv9MLRpUYIG+QICgP1CTpnS97uqmyaNUtCdZ36T3moraFhW3Nlhg9JC74dVuRO3+mVyQ
lOFnaFDsbgPaXOgbFAIAQaEmoUOXx2KeJMrrfmcCurwAw4SPVHblLJLaB5q5sixtwTSbQ2RL+IHV
TeFdlZXhHaols20MeaOFTj41Q5ldUXVn6qUDOct94UfO3eyUNni4NLgH5nlTH0xJup1G29ug27UK
dRkjAYWtnxZ2gIIrYEj8SGcHG1/O+1ogH2Kgtan94e0/xjJbdS6C4FWrb5Iu67cOqoUeIm7/5MmU
/yh0H5kDt3zKQZf2N4e0cZ98WVazA168/baS2HSpGTJslu5d8MgsYgea9oURVSc308wXJtZTmMcv
VT3W5zGOgNNW5q4Y+CYFcHyNZJT5chv01sRqPUEka5rKw/xmHJmP30jMS5T3QR7pw6ELAXjjvYTK
Lzoa9W6lM8i8u2dseGJz9AOy+IxhnZOW5SbMCqjh2ZYPWddMrGzBkieRYykYt1H7s0SsSmOW9Y9A
GqtyZfLVbhHUyIDPxk67w/YQy++9UTUotlPDQ4jdzMMnT2+ekPLoV0mG1X6jsBCOwkeIxsLr0u3O
1HJ1sClMbSqWhjSA71C9nTe89UYRyuVruwRiSg19H+97Y7HWfTCYxqCwRiwAhfC9qlHJTNCq4Afy
gLy9B64o7AV6l+mv3fBI/SG43QJm+tOBBmZqYEvFLdP4WGex3LuqrKJuveJsqzNqRk6I32nYH40J
Wttg4QA/Y10OR3Ijj0mLyk3bgSx2B/BRt/TsvEbGU2pzbUCYJeUiNvThzui96gzsiwY0K1KnzlCV
uD8rJU76e4QZpf4VhIDgMM+sH67wxIFeTl0T+2fIoG1ajjf9smFRvwaTXhPclnpqgDNk7YFMA2j6
1rpnAiSN8KhInPE1zKodiHe0X4ZtHCFcOn0VYBZYuqj3v4A3S9vand5vUV4K1KYa5NqoW0z0ejeN
vLxMoVUsUlnwU6YqTtMY8OgBkkBz691uC7sQQT7k+8IEl+KNZAawUOj6aJ0LdlW92FNHhttrVWYW
cvwshJLr/2Hty3rk5pEt/0qjn0cYbaSkwdx5yH2vylpdfhFcLlv7LoqSfv0chuorlf25u3GBCxiE
GAwys9KZEhlx4hyhD+cKDGnP4mcpDfEcmH0AjlywonmVZz034P/axIbsN+QE1tb3OSav7Gfjux2k
O1nl0VVUVnhvZhaA8akO+qo6ju7TpqhPuOO80OAYhuUZFNXnvOfpyRqSdAVlXAgsqq4n8ARc0CU1
vhbjFqZGhj7BiAPhTiXUw9dk7NgrIHHp1R6c6pICP7poO0//Eta9tioqM99TN0HGAuqY8jEx1BEM
ONtFCGaYL35c9cBW6O7eCd34iKpTvsR2aCGSpnkasyA869rggUAXMAAIybYrrXCDQ6G6yq1RbnpQ
hWfEK6GJFtRIhgGFtQKVTXig7oeboVYDWAzcaAQqGOtXVHaAYassvnkcMXUVMY/1WgJpJdxL7+XF
CRVxfPXhgZQESgBiKZdcefgtKOXJA5pExbegel+DPDQozoGLCBzJuCHpdy2SaeuxQg1IX1TGHUrp
jbu08TY1opQ35JFFsQXEgdcvEJ0Cz64T83GBu82wJ2fbQmF2M9TAXGEqzajVmghH1mu7kGO2LLm2
6Tv2YkJTa5+AjmnRKmYYNvrlkboQqbEemWjeu0E/RJsIpcqrvmr4rswhGEZndY6/etcUMlrRQZ5G
qUun9dnZbqV/RFAnXlBWq7VbUAXHebeJalcDSDkTh8a23KMO1NaUHUt8UHL1yLDSBLJT6qwe+mg7
AAM0rTRP+H1NRIqgSrhKQmx7zBRAtzDrklsvwROtH51r5ecwAUNw7E3362zqYg5JBDuTy6BNRbx0
wqxZxVqbbKZ+GYyKszyy9lPf8PHwrYr8QksUGU9uh17gfKgmA283rZ+ixBYkdf0hjY5ZIJMTdjvv
zejGAPv83g+LEszr9ZHsNKP1PQs0qjpRzVgXR4HNx86HYLCDWkrL18wF2ZgawH9/scwBilrPNCB0
hTA60qhA2oVRdj+ygT30DWAyQ3QjGo09kMXSxj3oI8Rto0ydpVeLuBTOkTxyZCRWdQMltFqrOXZU
KJVsKnBI0dQQUrIHFGN5C+qiJNa4/IdXcqxK3EaAuNTIwnsiZaiUHqvs2Kom6i30xRBmwAyN2ZGu
aLiwRQ9yYqsHb+PHnIDcaZw8y7EEn8/vlzSu1V21hpRWtLXTIFmRbvg+U9VhJb4nK7PW5VkAgH9m
aZqsUt20jj0vfjR+Ik6GFO9NENviRDbugl+P2emRBkflIcDWgDjahwuN9KigA6UzeNUy7TqnqcbO
CY/6UL00H5XlNtIMZKI0FTVaC4pK5UU9cqWJY9hOE6eM1l9rzcv/uhbZP15xXsv86xVpZTPPrSNq
sXH7xM2oSlB5Swhe96OL4475GLe4rcyj2E587tIoEuJhatZnm2ny3JuNv8ej7dCaMRA7ZJsuXQBU
9rFhHMhGTc5L1DOrBmUGICl9DlucIMDb1TjDowb4vRtrz2VbFa+55T67+CK8ggp6ugCedLr4ZUj3
e+cJUhkHNZyrmf9hif9xH0iAocoL/N1rJhg7VT23F0T0kIVpuKmhUzuxQ1gOlF3KUmeXFn/yk+k+
RKNpPf9pku+a9cQO8fdJfVxaz4FlRyeZo/hSZFp/S00bOSm0MpezZUQg7pZHakOehEr0VVdslnlp
bI0IZ1QujeHT1FQsNb8q/GnJzgBXh96roIR6BRXTu6380NgmPohgyWYjQ7moWycHNWherjvU1O99
p0mfBm3c5pUJUKuy61bizXYZFO92B4xt+wr4uidW4Az5YZ/9f7UXFerXKHs1Jb5U9gqUl9BkHqZk
WQXa2pPw6oc5f5Z2ZrXtmNsv5/yZRAoTUdjI3cxJMWEHL2lg90cyTfZwWfioKKOc26j5ySm0yof5
pQVuONuqCoflvEztd5+XpoHBSKelaSEdVM63gpvL0UCFYMNHBAZTQFIuacn5UqubDHUAvX+ZRnCH
Gvaoa3nMlI38atOHgiIQJFtaYZpLC3ysIsHug4ImtehHg+3ptNJsmtesomSL541zpEHgwO5ilopT
hzL+VZ852HGrjcy088CDrxxspGaVyQXP9K5IB1B1qS5tV1geINcm/eRINu6C4ACg8BsanNzUuhyp
8M1sy82f87La4H5eliZ5GoJZsWwSnKOwDaJlOzBa0yA17ceyfoOjwlBiV9W3GtuXLXZ2tJ9xA+Ag
qEv7Gepyt5MoREJqYu7SKGrZ8HtJTm6AU0+HCuKt34/fvBZHosDRuxMIxbHHo76jjHRFTeTnkIhN
6i1N9cGyjseGmkL9eQW/AMG/1dV3v9mnlT+9yJB60cJxc7lBiKPb905wb9qd/tWBEKvns+h7JuJu
Wfexe4EEcHsCjQfKCYfC+2ZUZ3JgUCVeFg445au+LM85dERWNMC3FjSmXqHsXK14JaOzFwbZJRyB
PUBqK/rOzYeuNMZvForSV9CxzdW22d8iRYzYQwPhTjxzh6+ZbjeLKLGC2zzn9oUGcARAbYUa0FBi
Nw2UGviXfRN1FH11cIwQ1IpMQaD6Rt6RTbYMKLuhG+4qRAY3VqDJGz8NzRuj1q+N2tTGSCVRT7Za
uNHAmA9FYIg8Bo5jHhBV2VNRy1zoQl2oO7MDyM+nQfInOzUDUksHFvHd73a1LNihtUNhtLtP/spO
L5CMWnhEQc40+Nt0VO8if6zL6e3N9TbkBkhkfhzLdDsvawJTf45duay0pj9zjoROD0z+TefjcY1C
s+iuSTzAfgsoNvS1ly8N2yifnaZGGZ+s06+uCxSAlPl3LwF5Us7FT2HnqyTJHOiH3iEZFOOUkjbL
0rP8n0idAcadJq999IYaverRFmJYh7g1nio9L44Gsqub0bWxqQT5wCLI3Pa7ZQZLbUyzn+DgfhJs
sJ89rUdwH5H3C9d0fQ9VVG3r4Ex2jXO3W8pWN74OdreX3Eh/6s54EINXfQVoEwJdYD90RLMIZTfe
62Yeb327Sg6V0yQ3thsGK8Pr5Fcg6bdDmaQ/9CH8ItJ4eOpkP+D0aeQnzxD2Cb/sYu10TvHsCIQD
lavVjvvIccNjVUdsWQaxAAU2a46Ra4z3bWPcg6eDfYVGM9ScfLs9QT+svANN2yvZ8ccgKtNV8pyD
tu5aNyGA1JG70jwU14EAM7hoWR6dKyPEYd+yutearXkc5d8BroFMlnIwGz5sUUMZrmMzyW9R/JLf
Fj4KvBBwKBGvZ9mtAe01d1FmeMdjekMm1HBpyExLzwoXvVbsAq2NN1KBPvBfrV1NN40WCBvLg6We
e9OAj2qB0S9uqRdyvzhnZnieJ6UFnvpDGIHE82OhHAnjFX5M8UYjiAg21O8Lk48TGs0ic+vvRPY2
Kj7OMhHDsc0WOVOUbxPx29SSDzWf+mUfjMcGWFdhuAdI2CwYB4tHkVqXCbMwQhoDwYF4QxiHIDeb
Mwo0nmiQTDw0zqbVvfs3QLgjTRawo1a7bEl0FHZRfyki27gzETQ7/cHeVflne2y2X1javPtXAAAt
ib0C35svnh+bd32AaqopkpX7XfPO74okyMnh4AYlTAKVqmXgX2jrFtwTvn2LD6Z47CDJtGtRwr1p
B8v4MuLGGwgnfMUjDPQpTaKdBsHGG6hUuyDKQEGymomcbvHYq5lNgcBQwMtpJjkwH0VgNNMCouJG
xBAdd/6aSa+pO4Ao0kwWuvqXBuAjcsBOD7UXwToLavsOCPF4g/8M7ySTCHzDEK/eWY1VIi8QWlAL
Fzr0qC3Qq1pm8h3SRZuhdMYANYnhGhxdxvfYRmUhELPxExt1ufJMad4UMtC23di1B161wwl5doiP
O0V1V+E2j/K8Ln/BNuLBTwDuXYR3o6jBGFY6pVIVsV8aTc+Xf3pvo7D+9t6CUv/03iJNg8iuqv2i
0q2wb7JlY4XtYSrOUl2g5tsDlX01pnaHOpJmX8okkQtEVkEhR+E6t3aqtRWBMWAycqRt124faguk
sXOcWltn00PMbBn2Pj51MjZFhGd0wE6jUvHqVZML3dk0AcTOnbLfWr2THzRAQs6Si/5MV9SIuABD
mc/5ah6oKv81anR/kdVOv7HiwNq7ThneuYMqaRtA9QvkyQklnuUzeQy2ZSK/aT2i+kcuocceHHrc
Sqw5rf8pxj9dktMIJ0oBOHHENrIPcewHG92A4C5zXNSg+Om6UrDixmrahdECGdgBFvTAGSDSdjJ+
ITdfB80pK0tE4DqcNaKobS+tcusC1PKp6X9y6/HL3+aAIkLGyhGPdZZtUcqNvB5+eRuTheM2U12Z
lssYuiHPSV7ph8TkkB3XRv1FZ/2PIfbcWySa+xuwaaNiXflbhseXjXCQuVLLZiLfkv8QO+/LFogb
78YMle2g1gbD7sYFZmyJ7GK0p6MtdUs9jvfTwVeNomIj+tRFLDPax5WOTHSF6lKXgKtBxLqFYXRs
7eWefmKEdsVDouMblGfcvr8i1GmOQYs4TTqa7QlFJqCXyEBUfYJAp29ughJF5YXTyw2NU6M50beY
l+a2z02BGhY0UR5056KpCpTypwwMMi7vF2SMiubdx+JCLMumQfZXedOAcIIe/JdQWkhKJG+htS7O
QvoAE0JfatkWkGiUCdD8SN3jEjuvdgPGt3bhIjTZL8hYqxG6coGU2ReVczPbS8ME9cc0KqyVUQJo
2GNnwPAYPzb0Q8NPKDy3iY3fHF2G7n1ppTEUzhA3pwY5qlQipPtXvwW/UA5ef7J8mkn9MYkMaJYv
aa15DoSEEIpXjZk51truU55eQA/WbnRwgV9Kw7fOung0FNyLGjLT1RhKa8njIV9H2Kk4OIP47mkM
siW5JGQbvLyGfk9or+cV6kh/xOkkBE2fK/KFBlWyg6caugoS1uZgUuAw4jznrcnajrUN+K7yYo4N
pfNm2JEPmWxW/DWblpz75EPdosiYvZxHuOEUK4NDULKWSBjJPHpvYkQja9TLo5/2bgXCoeDHZEtp
hNxZ7RSbLtN+UgTyU5AyiSKo/IQgT2+BZj/h7Pg5mvlbcJMmuyx41CLtCSho62xq4AeUVjhAKX6I
z9WQ5uBeEtoVRWjmsmpDEzGeNFiAMTJ/64NkDZBiDuxHBOEa5oc/RFy9FgFvv9QD8vYaD/U7bHhc
cE82Ov4fi2SPh1YHFpwa1fxOsuZ4uOL3wHJ8FrEcTtOlZgntYNTYU+VJhUoiNUINl0BmDaDF63Ea
bCMTRXugw3gB8PIKsc763h1L74RiwXpJdk2AfLGow+om8a3x1mM99i9qQgiuAGSMCna0UV/84BaQ
05V6/hgUY73owch3omaQWnbSVTPbqCukaJYsNTfFCEC4zJtzw4Pi0QMK9q5x/aVu1iFwLaua5+kj
69viEZFXwBtLcUeOQZFegJJyb6hXx/Vbn1fDtAj06kCrmob4Hao1C3WgxY1I7qmbjmxcAQtkb6nb
uiXSgwhwb6g7RH6D01jtriz1ouAKjfbIblhLGkUmXjtUBegtaNTlXXRuW+xQaVTvzfoGIYMrDWLr
Gi1KNui7TNOsEWzLSY2CjPrQYnOAUFKW+Gd8t/wzXWmy/AK+bLkzjYKNC7PyOwTgBzDBGxkOhhmU
mdUVNQFUAQ5+hGbu/slvnkYzyIWmzd3//lLzS/621G/vYH6N3/xowGmk2HfGvR9CZFmDSkixoMu5
AfEHWxVW2S8glJAe5wEnAiV9VWR/TaH+POyqFecuXf3+AmmLjKThgOXw3y8TVh9vjF6F3slknF+V
jLyu7GLBbeM6ighnN/Um5inUnVzokqaUZfwM5c1qr1lRcdtCGpIhFXTKFWMnNeXAgALR/HI5mNa7
TdJVnGw0iBqdB/ULADZaNJtaJKiV+JhLM4oYaLneMc+zfdRRuz2muBPRq84DA+h1JJfJJXdD7MxF
2PF1UkbecnrFj4URpULhNji8Jb12KnKckisjXk1L0eRQvKSODG+mpVJhlOsw0qrJxdO8iwUSoi0Y
JsSBC10cpisn7d6v/mAjl961nRQ/bMyjJv+4mm1cLTOvSgOzrQJL6DK28YsHvZt3V3YOuKlCMKlT
12eJdydMSGjLxLwJlUcFebVd2LJuSYOV7Xp3BeItWSX18zRJCigFoogHkS9ARHPR5DeuZV1Ak1K9
lSO7aFwv32zhXEIHFzksrh83JydKwc3k6f7eqftHAqQTDD1QWHREAib7bCIPsmfVeIMq84U+4ECQ
svgWBHr2NY5i54Ib0pp61Ggj2JxTq33rhiBBpq8FIq/0qmbpch8sBk4WHOvUVuf5ir+0H1dJbLzb
6KpLbf4ShkO60IvMeZlGg61uePeJEMmVMZZcwXvNT007HskEcYjk2gKIf+PjXgbVvD5YklvXXUOQ
Md2SFzVt3ewSq5Bn6vVRnFzrvHgunBxMGmplMvUNOCu4Zgb72dYVVr10Yz3ZkgsNpCJD0UWBIh6y
0ZphBTnRoLWT1fyqgSOsbdKDgXpeL7BSc+8YPfBahos3HBeje7R5e6Vp9CcBF1FB5rT8tLpRgYY3
nt7C/CckOFFKsH9dZlPu17e954Sn+Z0Jx48WBmgSUZOKD4x8G177C03jzqe/qjJ9wEhN0FWRCzXe
CA6QxmiM6a+iRZ3Og+helonl/LJ6m7s7rQJuff5Lu7rTDrorv8wfHAKk4P0X6X5+d33OvJsieKG1
pv9Dry9V1HW4mbpjaR/AsCFVMY3cOyZEErQi67/FTftgplnyEEOy8eDoOhC6yg49O0sr2suIfTjA
n26zaUFltHez0n4UILojJ52bxrLlen2OLKatNFZkCwEBvvuuN55kO+RnqXq89MYNsCJgTq48477m
fX3rgvSqdRPjnkydAWqvIAuiI9n6Lih3WVToy2kCM4P73tj4Qhhg4gRED/vqLt7T4uDETQ6IihgL
6tIED18WjRv9lUzdiFBi2nf1lhZHtUl2iq38Bw3S29Ui44gUbnAzvXprSaDNIr6mxVwnkRfdLi/k
T40Xx9+KxDFO1OuxPdz6jtmBTgR/0Kj1wRVIlRUNkqmARObCrv3+QN1kLK2dEyFYRy70FiQq4/Tx
ngyaA40Xrxr1Hb0B0Hroh0D0OEriTCWjZz2yuutoO+K2HOWbLz3vC6TdhzUUAYdd0KMbCm0F0i1g
NGPPO5V1BgU+VFB/AU+hDUrcrD2WXQTomnmdzB0U+ERVgS8EMZrl+4kbFGq7Cac3Y/MTpD6OXV4u
PgH1rLiBmLhh3Wl422XgP1P+OtDzV9GI4qFEkm0nGkj8IErrPSgHSm1jD/hqN181BDlfYwYAZCLt
n4mV3rTpYL6IuB2gB2rmV25F3datzP7gVzxBnCLRwRpo9w/JAGXcHAKd39V0aJTaPyNMdzIEg/EV
9Te+leKrkeooSVB15JGrgdnCSFB8lob9EzQqwOUM++wmVfV56jlIIyKgNrlx1N6TG6oj3lcblNu8
WhR/94noAJLHA2i+Ud6hLbLhLXNCoEs98xmywxVAiUa2a/o2eao6++SURviKep50WQIefRGOqZ8L
Y0BqzRqi14+ZMoUYBc0seADYtmXpKy2OkSAK8vSJrvKAJ9OV/IPtT36Bbui4b5bppzybxq3hCGaw
3aes3pRjY8O9xka+p/TaNOogS7ZmWoUyk48cHTnTKmnV7Mjex+kiH5HYvZRdWW456Aeezayc+Kx4
6hrrxHLrPVBIEOdNi4nPCntp2OMWBNqmpz0pfxdxMlSpAabAhgI8ymYpzbXCzi9D7oEHuwqTf9GX
y1gs/Ej4Ry+B7AigMklxyUaGhIshVzSAPGFxiaAhaK3isV8BQ+UfZzd/YOFmCFJn2duo5pQAahxF
1nUPoTTzNVjK+s3UHUHEZvMab8l0ugchjREErumJBqmRDgjDUNR1pR6t1ifG+2q2Id9XCywt2HQi
bxHxcs1kQZxZkB86SdeoL9Rr9LTZxV5WL6lLDYK8IOYMmotdeQBsKo8GBGJLW0mJkO0Pa0weasKv
a/zpVawK2q9lB+7JcLDLey0xjsTN4EOddJeg1mrdqx8FNPoiFYuWNxVEu+9tOR51iL+ucXN0jmET
hMvWHe1TkxTWkw669Im2TuTFASyU5SoAau4LuflpZZ8MPdi6ZtGhqJ6/0i+maSBcUSFmcW11vT22
Qeeu9CCJXkV2LirL+9oloF0d2zE66Fma36uJNF4nBTR0TMCFrCjh+yTFOrwx+VuAgE8YtvIV2VK5
7GwvvE1cw4CY6wiWUasYIaKcvPsyKLIIyDHmKwPJ0w4MveD+sPVVT1cWjqoyFy7CBbiaRtWVFX5j
bQ8VdxdlQqoBKaYItg0AvVvW2kjKCtyJWmwjwO/vjFsP95lr5SC1rvjSpv+MsB1WDUfQlf4v07CL
r1CWUxpct8zT2dcUXLsQU5RfzbHXlyKJJbT0ArlreaftdGQ6byRKwpfIy40vVd+fiEPby8HeGRXy
q16lkINE/YUm4+whR+k9SrdxFdQlZENxS37QYvFum0fpKtf1Zi3zGsxANm6UKNHIDvSWfZ6mJ17V
36Z3rP4UXoLsizyyUOygWBA/ell5KgrNe4hB+HTAHUX9CuXwVdlTHU8LMwztA3dAlfKrfUQiY1EY
TbXD7a8/Y8Pfn0fGJfSh7WKbmGW0qPQeIgQ04oTRuGgrFm4LOUDXTIMOguupoJbqzjYnSYcdsG31
tVNNA2J9ZC9goy4NzLaicZpN5ZvdklBuhHfDGfjq2NzfE75ttmtOPG51YIcXKdG0zspWnlVfkVtr
1rnA3SPQDPMmT5i2jtRVwIf3K7L9aRTAUtDnACu5jfHtObhIHWya0Skf6zp/sxBlfIuqZoNAnPxq
ZH6yAn5quAjXRWTPKJpNnjp8aeajtvDdzDi5xIhAgWLqM0TksM8JDmSixlFRZLpCmgJaruUIIVqA
VzexI1CtrAruCMRFNhAAQP/G4mcEcoqLp26/uTBfTCjL7WKb4ZZcan2yt3UNT4kqgQZ61wQ2xHSM
+M3Hr8I1OftWemG8MhjLLl6iu8dwLJp1L3KBWm/Ui0PN881usp9D0bUPbhi1W98vsn2QMSilqcXI
Y7SguB417BtC+/HKd8Z85ejusAOFIGHUqfHyvFr7DjPX1JUo3rvj7w62xbY8ywAXH9r7MfdR2p9E
2R45DRQYQuHhCmWQd1vlnDU/3uchX/9Js8K38KhVg6NKxTt5qK8AWZTaPaJr+BRkFJQrqv1PkLra
Iddr4hEGlScQKdbXEMGYyUZdGgC6vd1ZS80BAUJnd+YjysC7g22WipvaRfiwhjTE3OUgUMTnap1j
KwBC2uXeMlEM45BqfeJNHdw7rE1P3ZD4S2L05n/ZRWGlp8JS8kyIwK/B5ZtClLBc4GdrvIJvQwDz
b6a3juADuF7wH5GyqLvX3RqEQ+pWO4Tvvl0IRmPLFOFdaIC8WvhIZOFsOH61dSjz9GJ4hlzMu52A
GODInOzkP+axvw60ETUGbZvsbBmFGyQ5kNdzR9wXkSsHuw2KQpI03RlJ1n4hj7CN7G0Mcb4FNlvZ
cqKebzW93/6xT8TzyJehSoa53s7koIYLeQP1M/pIRf25S6OI+Ms9ff5VJP82+tvc2blTS1WuJrZj
MB7kgKQrpNCrY48IwCavDes+ByQMMsf5+Fb4N2Uv/R/WWP20mOs+itTAyTLo/RNQ4PU0R2Slts4H
VCrR700f7Hoba2GB2JPaAwm14ZGqSb3RWur6t7lmeq6rLkEmsc8qiPvYqLyWPGsgUDyI90rs2Q+a
DNibd9mjrTc6vqeyBjdNZm1SBnBxlFTlGUXw+Rqwp+qpdozvVNqo8e+4bSVv8xw9GsOV5rMXwfGf
SVVrQBhXm7nrNX21gTxyuEmdIDixAaVXrH8m9HtRdJCmC/3h4tquPJkCB5mo8o1vTTI5WP293hsL
ZAsqIETwkyiww0RY2C5PJEOTqS5TXRq1OtR20ijOiuYjjf5pbsJDZC6yHASqWn7BNgH7SgjQmlXv
HiuhY6up7LLmIAwY2pdKuIX1UySOewc92hUYboPsGgaqgEFEJzB1M/t7jhriFWg17ButhOrfoDnJ
Y5AW9RpKUuMZJV/pgZcJ345lYd1accmWHePhS2fmd1la2D9R2A98oyfewuqv6U4oAN/oEhNE/nhW
gB/BQyjGy06s7XygB/on+vmT3bRzvnXKelIf8gYzu0Vt9zHPIYw0CxJlZdhumQhBhjtCkGgeMEob
gh/aLRhswERVArWP4MqiYpE8UrcdivculR7i6fB5dPi1S6OxjvKwfzm3GIHRqfJsBWrbE2ucfO+p
DRbQiFBkc6ssPFOfGuXiF2O+jxMnOhnYfBKfQSzkD58V4S2XvX2nj8mFyBCsXFpbwEbjDXkN2fgD
VXrBLfa2kxeZzcGCV5/CS+1cP9YCf8XklTcl3wi3sdaIUAIg3Nf6c2SBGw6/a/+ahw34uHHzP6NG
BjkovwsRdJHWeQRUHOKIjXXXFk27LIy8/xJ71rfOc5IfZtViuspDsbTCUUlP3rgHodU+YDoE2QL8
poMG3ChyQJqkM6Kzb2jfUs23pw1llxjZqYjDb7RNowOCiyrXhWt1yYE2a56N7yCK4cs1sXkRr5fo
/fSs1XhUKOYvsre9QGmHstvSXc6uZIdMZ4oHg1ctQNg7blE0kz07kBfPDTd8zXyUQTvgYrvEaSgv
LgqoATVow9cY0gBMB/eG6UT+9teZiRGNt3lmPefY2ZxBwZSfsevNzziBxDvWa0+uFUVHK442gZlV
92kad7c8cQBokVAG7RFzWda+ru9oVOtYewoC9+s0qg/8rUHxxxGbI5xauK1B8hIRMvKlBsR1GyZz
7YZ6UeXx1T//8b//3//93v+f4EdxCxhpUOT/yEV2W0R52/zXP7n+z3+Uk3n/9l//tD3XchmzwWHB
PLCPcO5i/Pu3OyTB4W38r7AF3xjUiMx7uyma+9ZcQYAge4tzP0BtWlAhdOvZO8tTrAqopL9rkwFl
uEI4b0idI32ef++01XSODWSYHFGxsk1ohyUZ63aAmrH0wscw27rEKwe5VHsRDlW0nVQGk6j9pY86
4ksIIMy8zYgTFq+QjckgEAJmImqCxP9sI+cqS1c6vuMHyBMDPasalmf92VJNH7f1psBND4xMf42m
tfgCMv1sxzodO3aW8Rp4JLebXGguOdMCUFPQF//+o7fNv3/0nNsc3yzGkIPm9q8fPejxCk02Dr9v
ZTTskAQOgJoyxnVma9VLnSBporYTckQddOXa9S15cNQ8oVRbB0zsz1517muHLHQ/rSN1RbNh9QJi
xdqBsSZ8SaPaXMVWIs8OJDGPVQmejAG5qacRpM/4ePmbcgX/NDDeylX3oTQSpMOJfmZGPdyIMLYO
tm3inouSBuc/fC896/cPx9YR9cWnYwMawhlnv3440k0qF9D5/H7apPOSoS6/sJ+QoSiuUJTtrijV
f6TbYdTk2oZuedRVXoBr5dehhFaxGXrfEAMWa86yHKxpuDGFeQOxBsbaL6aoz47aI+KheJfHevHM
tBKSQaWE61DYx8a5DbWivgXQfoOEPbsvFJt+BW5b0B0k/pFsoAxLtm0J/kcapQl11G+Y4uVH1Ayq
tXVko27PypYITsX70cnB2u/nKHnsfXBmWDKpl42PKsKwvYd2Pbv/zdc2bhtu7l0od/y2tSeFOVMw
76AGSX5u7AJUJ0kEPbD91U+GHf2opZc9tKpBpLCsWQwCMHSyiHeLDqWHh8wr8wdTGPVGM8ZiTaM0
W8p0ml2AvPdmijfapamvTbtNPpHLd62j7spGu6GBytTD//CNsL1fvhFM110D/xgUsx2UITuW+jl9
ulPhzmIOoJIJ7hkeUZCP0/uLNECvTHWGUfVkeI35jTZhttb1p4D5/UULPWzRtBpSkHFyJlXZSSWW
xGMneVi6rL2yLBetUnuLAAKE9k4VQ1wmqY40iQao+y9t02KBnvjbpnGBshksN905cjSOuu0aR7qy
+8SqFnk0AG2FRJG+s914Pw//zWcy2LXY/od7z6+3ffVhggCK2zp3PRNEdB7/9cNMwlo30kz375y+
GZCKzbyFgfqFWzPSPIC+M2PdpV7+UuhsTXtd8qjrEFV60pZguAXxLNKIpYva467cNcgzqPtsre6u
nxoUGZ07AS03OJAZGh8IOhkhwmnBmC/rxAC9q6lnV8NLogUFW2hAz7T3AWRnIkQJQOuu2SJfxmUJ
LhvfS68cOJd//6l4zt++Ypbt6MwxTFDu6rb126eCHZUd5G3K73TI5Z4tJZgBapMEEDalckucqAGP
41VfXiM+pqtP1MsFBA2ILpls4M9DYawLKnmiVvadATi4nrerpo41cHFnzZKggAUDPQekkIMjU4jB
ONg6onSeZ6+GA53m6JBulCo0VPoxSDEiLdhRVyibdFGhFA7W32zkV6pQ0+Ss/Mg2NC622rb2Uit6
74UTjPY9bsPQFTGDGExdvNrTSFRBY8uvIcNFo5+8PbtpIJBre6dQmOorMHzF16ncxGYz7nIGoIqy
60XPcY9AUBGsKTjxg7DfBRifuYuu8fp7UxWQlChERuoWJyXVU2NygIJS2iIsB4mw8P9z9l3NcStZ
k39lY94xi4JHxH77ANvesUmRfEFQFAnvgYL59ZuANCMSl2hsUPeGQu2qUO7UqVN5Mt0E9M4NcdYQ
984OdeWDZr6vnK0Sy49RUleX8a0UW5cR4Q7DGl+OH5AIKVQsebk9RzjxH0tHhd6GSiAuoIoCTuHD
5x/sUKey2O46Pr94HhmizsmPoCz8n0kD0KHTSuwJNz8+4HkAAINfz/uZgRED9/vOU4ZrJQu6qWDJ
kCX/+vmXakFZHGC6nRozPnJcwcUiNUGBmBToaseXit+bXlb3d9STwSriJpY/KOJlKZPuQRMLqOnw
EieMaqXIA8vN8DIuQD6aK2K7Gl8i0ehPkeNLSCGbPqBmpsJjlo8ZQb7DlabfS9WH1Gtki8MzKorf
iUMIVPXrSECq2+/UazEGkQSUwMjv1GuozaVHhxc/pF5nbluadRPXv6sY6+mQmAPcNxfKTxwn12eJ
U91jSJH/2iKJ54mvOSiFs2y8A0JBvhI3XzteRp7AKlJZsKmOPX4tCMB/nuGuq6kU4J0oThDj+5JQ
vfwtlnd7RICHn4/FZnXqIhSf7cpa6IEbhXRjl1PvCs51AfgcROsKuVx3JW4EkFYg62C/8H/BfUq0
uM+d+5D2nOEwbXRMgA1d1Snl1mNJYoUbwL8lNWzsXtSsRXIydLKo0+ocROMQnEZusjL8Nb4vFlVn
liJf60Tq/7w3fjB+r8WveJblf5eh+DZErMqj4iKCkgh1/AwC+M2oDFkF1VZse/UJIEZJD+TOQ/4E
5FPlqiCr1kfAnnA8jydQ4mfFLzelk9wjmSE8sjCH5w4HI2heQOBaTOkV91wu5Ozc9JrGfQmZgIza
40spj+p1SQEcH19ChJk/lSVrBTWfnhFhJ0bKRvKFy9PoyOayTbpWvoxvtb5TGQ7n9BY/vMcJeQnl
jt9fd5ooOXBZsh6DtRANArthJK3HgJE33pAN71WtDGw0ZZEQDmdJAXXbE5OQs1+ICOql5Zp3ivyd
cuELH/QKcl5LR8cxXTjlhC9tISoZ4IF60DUgi9PK/Dq9fFVOFK7bOMttBCyomVNI4iV+dsmGbBTA
IKGSPCSiJEwK0cYySrCk8N74lwjhgPG7Ug8rpfg57uTb7lFJU6Pv0u4+CJGgoeQSwV0LTuzwbgUk
aKTYSAdyQzHKDCQWtZumqArcwDW0CfdlkOZ6SVj1DH5Sz+aVzIfiTNrtQg7ReUAS5TuJw0WBlHrK
T+RUmVHsCu9urW5phRuZ8eeAA6hnwfV8G4Cm3rptCfnpbgmvQWB5FhuDRAiBTflsCBGGyiuuZSgE
4wlCrI2D66UxZQB0UyfVq8kKVGGIiIzvUWhHeRW99pWUQ/AGLPmSnJFzQBP4A00ev6aYlQCXCT/+
fgMYfhcX1Y6/kgeKlZFnpQbJKs4/VDVHUpXaBfnR+C9IOEIYV3fLMv7tR/BAH+u10IWH2qu40/gB
ixuQ0+1uIFO/dOgGkYXfMPyRpPGE/WE/kNsWOG+FrQ9/MO2yOmSSYsmzUD4GiRfCADzXgy/z76KP
XN4QWj6fGoPxF1kEkP+4+r0MfHa4KQv0248skImfIxOFKApGToHxEP5x8kSmKYHQoB8cfjv0vSMX
YEJ3/WfEhKMhKA+2ndDOVYe1//P2uMcXBFCqf77tgrfx99ssX/vPkNr4++0yqGRD9PMEHE3mGOaM
ZdW/50RwuaSR2XkliINx5WEkIfEujJv/+ReEEASjqZHmkbhEMLrhX3+/l0Aib+E4PjlxyvgjEVYW
VBneOPpFmBzHayVRIHHjJm+4hUGa7TCxRkVkd1RRFluy4xgKwrMRDPD34ybld3yZJJvf3/PKut12
meNuvCGEjbC5pCGZCLxxYxx7fJOO5KLjP5FOB55RT+b+fCsTpTeas8Uhd8HZ3LUxb1JIgL5U0EmD
yXlBdplngUWvXtexoFxFh5zGz+PSQ7Sp4LJD2TvSoQB7ml5SpX9xyvDaRmlyRahoUmDUQUwca0wY
xBsikEj00GCkMvBniF3tx1cghulOf96np7pW2q1MM/iRlC88s5EF3nAG+ca/P62E5PdPOUaADHiv
eqs0SCXw1+T+Qa399sI6+bVrCXmSxUE9UamGtrjMoyybSPtCLkuELUvFrP39Uur8QwKKqjsepH3I
2xBjpBrg11+VOvy84IE0HdfL//4UJSvHqNlrmnWF73rV5OX/td/Sw0v8Vv6f4Vf//dbn3/xfbIj4
/+ZX9v5rAZfivZp+61O5qP3P0xkv1cunF2YCH7c7129Fd3kr66j6T7Rv+Ob/74f/620sBbmSb//z
r9cUwI6hNDg4yb/+fDREB7nB5P83mjiU/+fDoSf+51/XF795+ecP3l7KCqFDjvs3y8oii4O6wGF3
QACneRs/IeK/cehUVVzL8TIWGioBRWbloULp3zBJqjz8x0s8p8BwISdv/Ij9t6jA1LK8MixPRB3/
9Z+G/wlz/h6xr8Oen7cuhiMCVjkHss7PW1bM8hWR/DjaN2dkVPs2SLFAanv3oRe+iKkOIdO/IdW/
hU8OBvBxIPXpRNG+jSxEtkXcWtU2YIw+VAEWjNVgi76oghv2og97DYR/285J8PxMdWaYHxXd3350
8vlw899n5yZh4EKF9EDA49mHCzFej2Id1AFMa8qFhcBU42lKshDPma1qGJsPbYhy3xWyEG2IOKTi
miD+oYnm/eSJ7ePuEBfn/EJnkc/b3d9GTRyUNvdFRmnQKEj9tFd6ikNNdDXpWD2DlPq5/Hm77+bG
ZBKp5BwApAFkjvZdyGk8SJDyw+2CCTcz2kONH3oqJoHM8VmC2foe9jpiuP6WQz463Gcz8vVig0yg
1e2qPvsyf3tqiMZ+qKlViiYRCtSUgGVOWYNV74m7Fuy6fxGfbtdAPgd2/1YxNPJDFSFu6xUe1JV7
96V9TV7Dd3AFnpkL8s0rYiuv1Z4s1DTXlskah/hai3g6KoKUd/lQXJkLewQbOGOnx9tNmRvwyToH
wwq0xoaWeCKnVcG5YRcMyFwfja7mhz5y1DKVwD0X7VFweuBxayqCu0CHsHjx3l0FBzkIhvPDXWjH
sAy+MCZksuZTIOH6oKfhvvd3TkgNmgINi6XS9JfbHTWsgK8qmKx0IjAidZAqt4dyYGK7NEWep+Oy
Gwl0ivr3qpgs8dgreUcWPFThclqhPseyqTLONwufrGw1B/kH6+H5ZRW5bYAPUuS5FdrtJ5+zg2Sy
uku2QaxBwqMnr0ykt1SLFC36wb3KZ+cR4KbbtcxseONM+zCjcEcDFoY+hF1/pVfAZd6dR5CC3i57
Zh2MZutD2ch/RoyYD6J91UkikCLtj6iLFjakubIni5iNoDzJVyg7Ul/D/sA519vPPDfnJ2uXDyAS
leKSeB80OJF1KnJyWOTUgbEf2Iu+ja3b1cy4Auxgmz50jQpys0RxMXPUSCdXGG2m1WRE3hLgIBZG
dq6KyepN8p6JmQYjy1R6mW5Bc3pSk232Ui2MwDgPv1i97GT10iz1PXZYvTWYvw/lS3ZiLiWv8c9A
FD8pK90xhXhhJs2YbHayisGelrjyaCjeBZM5SDvxHQcQo7Nvj8bMImAn67gCB/jv4msU36+CB8ny
zreLnpmn7PD+h4F2YiFELjgWcU6E1yzDVl0EC3NoZqqy/OeicRzvGiKi/5HshCvWaylAfkft4TNV
C90+9/Dc5xq4Kq5I55JwnyOa7ymCVhLzdrfM7WTsZP16EEXpIrkP9x4TOiCgiN2VBFjGU1lChQho
B2IlAMSbUlUVBrLKKpMmRQ1sNwd1jqhKNyTpnYVn+bqVRJ4MUR4zkSBARWwv+Up4TyEMtRu2jPXt
lg5z6J+rhMiTUcp8H4RtInQE+9wFU3Nc4c4IMUfEoNoMgvW3K5lb6xOrJUhlWvHZMFARCCk079G9
FwstzDRo396uYaYZ6sRg1ejvHmkN4V7pGbuMinUevEAjaKH0r5+fqBNbVeO2gMkSlI4+sdP2peZP
DvNeKi99KxmYKwsmccbhJ+P93ofVWCIDUckjuOJgVpZVBB51aBipoN57dR6hVdf2OlUWZtXXqxM0
Gp/XjozrhBoZncD/Bx5Zx5FvgjgyMRLc+/U1992OG4brQ4MSkLchewC1CHtIideKWUMH88Tm4LYy
bg/8zOrAsfpTDUJVU0oT1FBXDx5Y85t2d7vg2cGYrIxEahyxFlAy+AA5XJ1o0htuCEEnjvwcP9Il
Rgfvx+265mbvxJCJuJNw+CSHl8NVei2/MBIS+hbaMddBE0vWAyiXBzIsO6LUWh+/y93m9kPPzaDJ
opZJ5xVxGMd7OU7BGgkd2kZrhY1Kr98qX/nHkvZ6ihsbjGwBBe9+U3ArX/K1EhQr36tgsqoBzhEK
UDuH+6r1YmR2IRmuZEwmB+tCwj3crmPmDIw40uf5yRM/K5TAD/ccQlgRbJ7XXQiT1BcZ1xrgaAGh
UO+q3apUIWhWRwVSKJ2qt8NKYVYE4ljbhecYRuUrOz+ZYmCPSVF4H+yVTg8P7H2PFuc6c0ZetvY9
P4XIk6mWN0UC7rRGBn+4YHLQDtDUvuqgi1GaoVvd8UUULFivrz0iIk/mnloJ6Fauk3fg68KdYnjo
w+wtaiO7V/tVLyYL3tHXfh1RJkYSZNtN0HuAUgScIcUGK+J2VhuiJK0BxhFAxW8PzszyVyZWUvQg
l9UMzkbFPQzSmD7w8AvjPlf0xDxClSNjmoYJ9i7y8Bj13PC/0vru9mPPDIIyMZBepFQdcoTTfeUg
XFhXRLDBER7bLqM+sWATNTMZhHu365prx2T6VmERZ9BXSvds2Tk/wbrAwuxU7lFsYmGhipkDLa6Y
Pi9VyMpUtIvgaEHDoEDyK9UB+Y4FrZI0MM04UJjJFwZ8bl5Npq/IB9R3e9REIz2hNohdSj3o9drR
Wl+nb9/qMnliP7MceigxF8Fv9Bqd4+1Ybg2xXoi9zLRAnthOwF5DXAejBZIC4TxI0GlCoCml2Tla
AUDsQhPmapkYzwYpNQyhqCV+EEUzCbRBbxJke1DRk3R56QZtZm5N74EjsEMLUVLANII9tz5V/IYK
SyHQObM71PnBAXI4gUTAJQSgIKcaX54j/0Fut0xHASV5dJXeyHnAENOFvX6mJdJkyD3Ig/UU4h47
ATgUn4eqcFNrSvf+rQk1hVpDrxB5SjLf77imPNCcYKS5B7lRFhbFjJMtTQZbkQsxK3IOyEeyCZHX
C7Z9BqC+beqZUm98rwkTg16UDZRWONLuvPJalXe+/Nq7C3N17vEnIy0NRAgBiL7ACaxD+pZySMDW
kosi6M0i8vrrPXwKuG6prPRcih6i4TP0TUJQG9zulhkfUZpYcjZuWz5NUHCbplDLuau67/lw0sRs
1yJF9uTQKdIAbrc6Alk4wIQXHnsYtS98GmlisJE2LwUseDx3TL4PQ5trEV+w/fJ7W+cUF5HEHYg0
HXSKw5+d8ujWmyJ4vd3fM+tUnKxTPul4Ct3BdtfJpc6GHWiz4xU0CxY887niJ8Y5ThwoK6TAEHcg
IoRbGzJPavv4vUefrFJKmpCBVl+7I+Ezi5BgXq3c5uF7ZU9WZ0kdIW15PLdSlEhXZ7ROwbGxWFj7
M+6KOFmgQLSAIFFEFjdtZGxXrDpIBNokU49in1l8mP643Yo5P0IcVtkHm88XEEblehaTfoRJB1CV
4CXp6LLiVpLTHeX5A/TtEHF2qMEJhbfgv8y1b7KIFbkuenAmdTskhegSD/Y0wQjdUEudeybkFiqZ
CYwRcbKigVeTICCPWjw+9G1oWQg67SRq9OA2NZDWJiNPX2F2UuaFB6fzwGsq1x00dhxwiyOOCWaJ
sF2Y5vyMyRUn61+WYyWVvLrb9UXKrPuwEBGf9tv2Z458kz04urvnAsEMswVFo8nKfvCUsL1r4gId
uGjwjRgCgVY2+AqRT61wnQGISbvyAOMzWtorRsUV7VOTC43FeYF4jL2wN5wwA5u2kLKGVNVQi0J6
2iaCN7qF/QS3a6r2exdZN9AvzqVOg6pXjMQ1CQKkvSrvIsYX3glfFBB87ET2IudB+n570s2YwjFX
58OcU51E9FImAq0mD8Ei16Oc3lVusY/akFmlVKgWFtGcaZl4rjzbiQLwXf1OHrRz2RfwLOpKv2AW
5w7LYwrFh1YwfReyYG/sd5CW04UGTJgd0khDrVZlKwKypkNqq2MTFZTUMafV7YLdmQv1CBOD2bVc
lTGMwu7y7ghgsSkKj22U6CoBL1N4zqQ1ZX4pYaIJ3YKjRubGa2JGM1ZFHkeLGnFfGR+Sq3LGSnV2
6hksbDuyYezEjI/M1VnyQ4cl8cVWKQzP8bFnFYAPwVTO7txD9wA6tQfeyFZ8p/cv4TGzb89BbjBw
X1UysbAhkdSsVHNuh0QC4RffQsU9w3Q3KjocEQoVUlFCWdnY+hStCFpuI3s82QD4Wq89oEmRdi8h
5x26VTopY1BNgA3W8pBcZPlxCXm9tOe0TELmti9KkekVSnIRmhYSC44S8EugixmbMkXR9VmVtSGb
s7t2V18iy11DG+v0TZdCmJjoEKwEsVO4ZFerhyh4qopXNTjd7nxA/mZ6f2INm0aUq54rWbBRMOFZ
yUAI5CRCbqcuTZAu1mQuhLTA4MtRJ9Hq1H+VFVdeQfwFvEOVmxhFDRRl30acjUSE8CB5/Q7i1JKZ
Qx9Pq0F9rCXEo0gMVZCY7pPeIJCTt0qkVWsZxPV0F9KShkKzyKKip26i1sv1KvRrPYByF7TcxdoO
mlReFSHvm6TvMssPCQ9+Bsf5EVKHW3tBGzwHntPrTRQ6922X58gTh0nvQT2igtOxUB1IG4O3Ls6D
yHCrCEuGg5gcyzrCCmlugVU1iQgefpjeuMkCXU1rEUS/nGtnQVPojlfF68ZpXUtJaQG9YAfc4lzZ
3UdtE24lQc7u1Jjymt8W6aOX9ZWNx2w1Ma3Lt7rxofoYCLFd4E5aE5UhyxNoS37FKEmJjbDlTNBx
ZDtJShsTiUWixUopozt9EZtI5BNNyIFJG4X4sS2zaW90RYe7Qhc53nABWFDMQh1AFGEFAtB46L1T
g+miA2a8EELhJeCpc2A9DglZvkLXsqREZtVm7QqiXu1VcCEBhIQvXydg2ofoNONsQB3OG30QyAub
7ZzBmhh+B74SFJdpt+twG6+LQgPanU7MLDeFaG4ec+fb03gC8f0PzIbwE9eYwIYQAlD5DuLZRrg9
Ugts+npgiAfkv61FC5IjerxGqqLemKyJM6LGWq1+yA3VVs+5dQfNgnVn3gFif9hEJjaJLWPdfrSZ
rW/0Qj6Y0LIqU2xQDE4bUHQHZxKSJ0y1WX+v8Ml+APh1Ugclmt0DNZPQg0pb3QH54/dKn1j/hJEl
+IYBBo9ljaSm0MtyoS8Xf++kxE/sviT7rJMUSK5VqGS0XPxeOeWh8LOFqcfNbF78xKFWFT+qatB8
7BTb34rIy9pDom0VbmvQ853IqjL7F+UVFvte+lHtmztuV66+128Te90UjKqoYdmDxKO0shrQbvcc
R4+3C5/zAaYJocj/rXEDUfS7btMcVCvVRZPRcauEBhHznfmFzW+TLMwAbiYQNUWOQswg8hQVjptk
gyLgIVkXu1JP9Wzl3Kn3yYpuFCsDJMLbw8SulwD7cw4dP7EaZc3EVVmjVsWGYI5OtFYLddXmDH7j
WksLc64jp6hSn+X9vEVa047ZOhvuPbmSHTg59c6KDsWKnNMrBKrvgvuFYZvpySnU1FXYrEyw1YLl
FKzjzFMHka3yxBWHTPR1limt1lUMmVvw3GasDjcxDG5CwwLg435XcZBvcbgjH8q7uBUWfLYZs85N
LINfpHIq55iDyOl2zURpK0RoAmmdBVm7IRD2XTg3zLhV3MRElK3SeIGHJZx6qh10Li6f7mLwwAw6
riy4u4SnhdGZsRWjb/rBSsMWpZBzSdFfbSRYpQCqcyaACmwUxIym1Kq0pV4tQcYqA4+sHzk/Mh90
eXKUNZeFJ/h6frBTsAA236jhagY6BkfnPjPqF7LqnlJOSw5Lt19jPPefjjY7xQkgbSoHB73L7XpL
tfgVNJS0audrSOuyHJvRrspOMQRd2kibUvcsFTwiGqMnRmZJG7DsGooWGo5WGrChq374lRHr0H0x
kIuuC1qivfBmpoOHSodXcUQe8CGygdbYOZoDl8dWTHUd2fWq3nqmYkXmEhxvkpD0362fm1hbX20S
ZPXAWNS6u2J1ZtuY2TqxoG2jSwZkvF6IDoykXuiNtjAr52b/JJjRdmlCezHod2z5Cmk9A1TpOFU+
pl57d3syjLb8nyNFxi3tw3RUGwq0XqJ0u9jMn1lTeXot142xRtrbgwXS+21gge1ba01llWgn0Ivq
nPEKbmBbNuqf4U8QWv+6/SBzQalxX/jwILnLAjsY4EF6i/V15qW2qBkb3A8J5v57VUzRvxLNKnB9
y92u5J6a4Eql50AEcrDackSEFsA5yu4G9sXbtc2cdqbg34AyDHLaRXQsFNDSdRpIoHSCcBLFLd0S
bGnG9pKJ7S1UcO1VHZwycCA1XqdFzEFw6oUGzE2NcTf7MCKJnKgMyG26HVSeDcUMdFGjhqjJhqz1
RmVQA2nXOggGDUjK6O460qS1ZNjh2td7Pdtgs9YqPVrYBuZaOjHPyGlhk6hr+53vKtcuxjlIYQ0/
FpbCHTNWeYoVTomjEIfwGK2g37R1dHRFyYhwGNawu5kijbcKC2xHzBUPfVe9Soy44DvOrPAxjPmh
k8Mgl0MXokU4lm1p+5YmRxCoZM7b7Uk4F/EY/Z4PxXMQf+ljKiEauivNatdcyn0O8mIt2UItYKXu
pcf8FKwSmNNa42zcYhrQ1bPI6Xb1cxZzjGd9qL6TeDWNSixq9ixtgifFjuxgT9YgTN/QbXSMoVyP
vAH1HP8Stt33nP3RwHyoM1epAuJBAiYdkAR4Z45Bli/nLCyKOYdxCjwGcYsUhil2NmfP3CXrn4Fx
6l6pTvTEdBeM/rh8v7DJ7OCjfGgBZNBAiz/U0eiCXRmqluvDDihpwHXp8PM1ON73t0dobpFPQcgM
pPXkkIUzIOJcCn0n+4FY7qo2EfnXPT3E7hybvfZGMEilAc5mLbNzszLuWzOziV6uPW1hJxoN41et
nnh6GcJqacfjScix3zWmZAt6dsx1YrQa8v8NVwe9/Tk/ZftgCYA94/NNYctEZTOkg6PGwogv3XuP
iCNUMoyTpIG50aiN2AiwLFyjWKpwxspMwczgLvQoRZ4OsuS16treySv6g3mTQA2zDxm4MbfHdO4o
NQU2ywWY6iEvQHbBGsoS7S7dRnZrgRXDKPc+6OIsJMRCOGjjrrsTMZGYGv9cqHmuR7nPM1dBRooU
t6iZGqEZb1SLM1M7sjILcsx2D88OeaqXbl1twZmxq3Qoc9nsVjx19jPAOAtTegjEfDWPhs7/sHrA
xlNDVhHP0PNvfn1spR3DqYCuHOXApqAGZuqFI+uw93xV0eTsmCKMJ7QcKsr8e6nGPVazpWy/ZGi+
nivsFDDshpIctoKDuaK+sOWbQl2zEeGg9SdH3EMcl8TYgktWFxHsWxi9YZT+2SB2Crnto7AIhaHn
CpgAuqtNcJdiRYQ2i0gWGL32xcE/CY8gKN97tmQrum/drnl0Kb6qeejiD2MGDHvSZKBv3rkP6Utz
6dfNe7uTV9Id+5pegZe2+of6Lnq7XdvXk5SdInIdLi1ZTxgmiNtrag6Cm1RPMstJf8a8pxd1t9Cf
MxYNid6fWwW5Hb7KJFSUt6uYXwPi6pAzqGUCYoU0A50jmChrjaXIBY0OnXtREGPh16Ras+IqB0vy
7ebOeNasOgz3h87lWDYF3RIeowR1Y2FIOkR3HiC1TMxg7y/sWV+7Maw6WXRZ5HtKMBz45BjqFpn/
7ANeV6ahwUOd4nY7vnaoocrzuRlEbVtXGJrRxHdZ+yAxdx243Upn63VLB4SvTQfykj5Xwce4paQi
qqh10YqOuU2sxgzN+t41f+DsY7e2YLEW2ZTbpbk4Ml99MfOVYZJ+GJyqKwNFalBlZRWpJti9peCI
xWq5WaxjM75EBig3rNKUdHHFW4A0mQGMKbao4oUzUsvR2KO4b7eIMbdaarALwznjgrBTVHDDsX+M
aGXl2mC6SxvH8quvZxqLY7iHUwBj/fLMbw3tFMYKLQ2lVwt0QqgJw2Faq8ylzXBu9k+xq14NriWS
DWWrh1Q+kMRygkKP6TrsJK0UALG6hNVSzuHcBBI+jyZlwIGTDDuvtIE26xbBZjNY9Xt56Zjy9ZbD
ThGtMU8JnFuUr9i4PDHclWz5CFjymwJZ16GRbKDfsTAFxguNr2bmxGwIPJRng997OWsmFq4bH0Bm
uCFav8vW/goJOKZg10CMm+UDQZCmfU93zrG2IDNoVvYKGQlrSADbnIVzqdmsvLVryQsLda6bJ9aG
a9gadFZDN5yJcW014eigjiUo7xhb/KrlE0vjOmWnFMMGAeiALW2ulx7Rp1a7CPgLt4rWMdSBltEV
jYOLWJoPruHoS2kvM1mB7BQVy0LInraDDUq1xowP4SbV1+LZ5IzIvFvqvzG8/UULp+hYSXGdQhpO
GJXR4Fgf2JzNnlvDN4NKK1aN4euyKSEIlKPFYNfEFHt7usf1rIWM760Ua/nq9sKf2YrlSQBDolxL
vRjP4XJXP/hZ0hceETsamo4ElavkcruW2T6dHC2qRO3UPkKfqndMqsmphvx7nG0A05AeWUTu3FN4
/F6mPwg6PpuA0GmTIBy8Qj6neuDbIFbUSLmNWxkaCFsCuXBEERe29jHy+NU4TuyNUKtKkAyhXP9Q
rYWNaETXbKdsYtzSMDokPzTfFjQ4+qdw7V4zRCxVY4lIds6wThPzIO8q0WLYuXgrXLHmm2xTU7WZ
9aIBmjF28sQAOYXccGqICpCW4h78B97KL5lRbhK7W2VGse6t+CU6kS22iwdmL51S279vdfqgbkDX
eHD10Ggsdy/b+Tq9W7INM5ZnmkEixRQCPYOjSpRGl+VjnL63sQuSwhNX/pSKR6hzL+yJc62fGCEW
twRyVolwiZHPQZBmJ8dvhSwuzZwZh22KxIYaRhKzgQTf9EGuNf9QH5yHfB8cQ2z3Rn0tVuWu3/hr
6Me8lytulW0gFm3XRnXv4cR2e1nO9OUUrt22TQE2BjxCikxWQyxKxJkr7rFPkMKtKq6NI4EeB1g+
WRs83K5yrtUTe6O2YiT5qgLLLt1F5QHEjJzzy1f9742ZNLEzfR8kfsuj+D4QANxQ9Ia5b8hSOtjM
jJgyNkOAt6xcGep0jHhRimefPeXgjbndMeNV5BeWZArdduUEye4UhYuv/oU7kPUgX64F6wDcsGZy
5TlNuop75Sho7j0io7icyRBFOOTY981qn1qMzWyChZjo3HFwCvfm/aDvmRr92LyDj2OPIAb/GJyC
ROvtttCyd36TXYqDd5Yut1s/d1KbwsBl6kbQ/BoG7pV57K8iQOa4yfkVWNkLBYTjCJ44r9e6NX/X
rIWf+Y/b1c6Z7yk+HGDUqPcVdPqR3qWXalh85X10bIx43b+rG/cusamkcdvUDJHdCcOXH7P7dGHv
nQEVslP8eMVAMaEYh5xoMarZu5fMCvfCHfuIzDuysORmZu0USi7SFNc6lUB2svyT5CE0hV6RtrYw
becKn5ye0qB32w6yODvALszw6i8MzAjc+GI1iBM7EXWlwMgdyoXK7TgXOBCD+8hLhDKhv1Uv0Hez
yRaCR1dm758YQzgXr+XWe87OcHqRPy5ZIuBVj9Um3hfH1nS2wtKVjzDY/68ebWJjokRywQSCR8OE
2XnBTuhXngOIpv/gbrlT/JwLGjZ7vTmyP5wfMoQpEdt48NciyP1W4IHiFQ1crZDRknR/377zD1Gp
ZRvlZyYazQ+pwmTzzkuwmzk3c4poF2nZVEA+kh0EPB4Bu2M1gGN6xw5F5M2s+mzF4EYXAckVA8Ba
dkkQMsg09wkqAm5tdlveLHMjr7Ddd8jOkHVQ7h750+21N3fCnYLge5XxQJKK3QcMvStJ7zVPZ/XI
Em1Hk4w3aI0fPdO3lhzdGYgQmCE/u4VM55dKC3DoTtZ800c8rbc8C5yElmScMo3XAR/VVEPaUAPm
dr90lTATCmanaPi8UfOqTVGtZHObau2bqV5qw70dJIF17+XlhV31Zm8OB7Rs4eA4tyYnh7OCS3Ox
iTBBq/gpAeWOn0PbZ/F4NLODj+TRH+IlchPkmdPk8FsynViSrqyxgYcac1EPyVY9cwbdUxv0/Et4
cjIM0BfrbQr5ziSPJXVTwuN7FQQtywzmp4vU5Ltqw9V2/Mo6et+Yi6kZMz7RFOjdNmkclR1qKyxq
dGa4CmCRqxX9yZjC+jW4DBcukc1tGagNLNhQMjNgA13gxxBUhIzoPoNww67huqvrcg9Zzb/lMg4Q
NL/LveQgNqUNou2D0OSmG/WXuAxMt6j2QdhdAllYyNicGdkpAlxiqjqt/QoObw9ZHReZOyIBjFXU
JOS3Liz6uaYO73+YPULceKCqqclOsEEKfWi3ZBvcgUnUIBvJqiC1p0PCzb5d2dySnyK1fSGtkM2H
yqiVbtpVcYw3+SYwgJI60C3dVmZqNEdlFZjeBkQ/zTZYypabnbMTY9NDdDJwUowozrvH9CXfNPfu
WTajF+Wxf6DP4cI2Odeb3Ofe7IEubnglQRiGa8yEID4AMU4k3yyM1jD/vlp5E0PSUo7hciaDv4tz
XQ4ugOBOUR9UbkODJUKA2bk/OWVRppViAuLyXXHikSgE6CZCXe6zfElW7YZ75V+USnOERbzhTI9N
wcOQ3IvENk9hvdyzCBlYsfINniyt5OHU/0WHTQHAUs9RBpzRWMgM9O1djdIlMMucgzxSVX9YOARy
K4Eoop8anTmGiE73BjKRLCg0aJ2V2b7xJOuu3ppL9wkzgaExXP6hvqyBol/OoKNUjd8xB3+taMzJ
udxemXOFT6wASHK7xunQGP7/cfZlPXLqXNe/CInZcMtUc3VVj+ncoKQ7YTCTsTHDr39XRd9FfzxN
IR0p0olKJzYYe3sPa6+FmrfrPQuPHddaYJfSInMssAnFP6tQMbhAgnY8Jyja59sh1HG733/6xRlm
p9tM4mQcb4/PQsQLXrLJI30HSMfGWVkf/XaAv9tIt9+/rD6gLpyVt69tboCTPha71C8CJ5h8F36K
DdwPQjHp2Z56aF6KLQ3UtzWHZfHlZod+hOtNNU29vVx8pdubocyQ3x5O/YrRWvr4sxMPHiagbcBv
fBQgFd9kfVF6gFAxryYGj2Iotj70Vmn9UG3T3f63DzaH/5KM9D2LJ8TWRuiC9H+TAEJvec1hyPfp
IV2Jmhdsyxz2O1TGVDcKZjH6JmyYu4eyxa4B/cH9t1jaFHOgL6P6QNHNomE7IOvfX8Wu3Btvw7YL
6LENxbbZjkHrW/viVwVvUt2Q57V09ZKvPgcBsxYUNey2KerX6Uh/GoHIgGIgp2kTPzWFB7gn4pmz
2GTva/yCS8HxHA9M1cZJp9s3kwML+jEJRpDnQpvU07Srzo41fUzdt7rMfWN6ub/ACxtzDgymissT
MsBd6EZoGKZQKTAUyAA+aqwKJCCDbll492da2ikzAxL3puzL20yKiw+pcK+wf2ooSN8ffeEW+rd/
vhgPvRQ57WKMTpTfUr7mEEi/P/DiNpjZhoKh7cqpe2yDcOKh/EEe9D19FIDg0t10TV/jJ3Hmmdf8
qqOVGRfc8TkoFSKaJIeUoHYcIvW1e+3Oyd44IwkWgF3/mO+VwPiwAYSqHtVgjZhzqVgxR6nW1sQY
7fPb+p2039apR49Q7iW79BqXHo+cyD2iWrGSg13YdP/u+y8fa7QkyqAqJhtDBk5AzwotIIb+rCXW
FvbCvy/5Zfg6J9xR8gL5GTeOslaNUrdYCRcWNvG/3OGXoUFJS7uaJxjaqL3C7TwXorDD9f6HX/ju
/9zFL4PHdjKoDlXUI8SPXSSAcN3t653I/PqytvJLz39bsi9TuDHrHTDpoqUXTX5ifB0VoPvKNVdw
wXf+Fxl8GV3TJ5lBuOVfcebFvLQnthrXLF3Rc0wpgZCYoky3sY/kMT7Kt/pYR+rv5O8qKc1CKDiH
jWpoF0wbhuWfHoaH+Jfcofe2uNgv/WOy73tP2wzUAwUgGIns3/c/+NJ6zbwCVVJTZRreCUnv/m/x
JPcxRLdXcH8Lg88xo2bSqkNKMbh97c7pK5I+yvv9x144vnOkKEnyqVNVjCx2NxfmRdsU2+73Ku/X
wvGdg0NjSMk3RQldeL16io2Pol7jo13Y/HM+2tzRilRp8NxQfP9dHNLVOOV2FXzjuaq3Cb/sextk
YmC0y7Sj+po+G1sB72QIOaifT+hbXbuHFrbnHMY58omlLZhjgHJEPhiIflAuxJ/qBTpk034Cq8IH
2gr4W7/v9/bapEtfenZn19zuCAeF2dG0aROUkGelkp0m3j8ZDX9sY+HbErXl+9tqqQCjzgIAm0Pb
kNxSFzcwMBiO9iQCzcAhQ3JU+Mq7ehBXsVnjj1261+dctkXrarlV4ZZId2bIXsiB/Bh2dK83ns1Q
agJxV3pgD0W/dRDTrnHaLZh4dXbi00afTDCQwAlyFN/uRCRbGsr+OVaguyYsb6iIBzml+wv67Y7R
3DmYs0Sbu9mNSISbkNjLIsnfG9XwuByC++P/84T/Z99jgtu2+bLvUQdxenSDwHkEUgxU1Xt9Q5Ex
jJ+bQ3dEoc6H2G0k9unZ3kJRbQtJ4cANTEA41+QHvjUVeICb7fvyAFWZuCV4XWDjROvLG7vHmkP0
rwP0u3e7LeqXoetStm5PMbS+b4BGt9CXlO3Fc3UhByD09tYVjWMP0Eyzaw+gSjSe2FEWpMCSAXr1
6hygjOeR3VoCeuk9ZwaGKAZ3m2JEFFTUHsgEPGqtODTf92pgCW9TfnlPoYABqCYDYNtHdAdGg+vV
jyRygbxtD300eM0znB2E4PZl+Ju8D7+yB5777Su/3N9D395SmH5mYRrWxYTzXjtCEBMZ7tH1RfeY
5B56Ie9PsLR0M6MCOVZhiRJLR8WLMGuPDx/3B1568llcMCo2FMwVLJzTfqCLwGPts2Nu+2nnFtv7
M3wfDmJxZtYCgreTNtYw+faVPhpvaGP0mpMaoODgfd6f4tsrEQzONzv15euPoiJSha778ZZZA+R5
5cm/rzFj3Jll0AlzQbWBcbXoVUZ4gZN4Zpv8MTtZv0EdtquPEJDalRFS0O0m8fOztgqk+75ZBnPP
jAIvmF4XKS4t2ji5r076ORfJC7SXN2Iwo5tylxobgaUAy8iBwYacV4xs8v31XNhtc0xpoVB1MCG7
eRx7542mdZgVciU6WLDmc0hpGVvou7Ms5Ki6AQel7naC00g0fcRKaOnef/4lk+7MzEHZJGBLgern
UQvMl2mnv6jUKzfxxXi7EfCgxAWs1QgsrrnNYRv2+e3jbX5WcInXEvBLW3JmESBiV035rdRsZKVX
20dRvCnVmgt423/fWHVnZg3oKKfarjA4UZxwJPUvUFEFPchdKscJ7Kw9TK624n8vnd45capMNEdR
B+SPGjQXgb3tUm71C2BV9kG8rDb53x78uxeamYiucizIIGISu3KvVmb7TdduiTv8UVt6LtJE92hS
Mi+h7YM2jhumZFE5uP/NeM9Ro2BqywcVMvRHsLK3T6rlx65n/u7IymZc2AlzvGgGkjFdgeAhqEV+
GhLCVSgodSvtSt/Hk+CUn1mJyc51qzIxeJ/vrDgoX+Te2Gshor8BSf/7p2nhyM4pVJWKkASC3eqx
HJNQWPSTETMC89tucM01DNXSIt1+/2LB80pTS9WkiD0oOufKdwJVdLVfMWff1/SwSjNzELecWVOO
iggguyF/7E7l6Y/w0HEeOFt5SteOyu1sf7OL56jODhLdEFCGFZaRjIhHvWanbctdHsURUmvupfDv
f5DvK0p4n9n51x0I1pl1imQeuNJ8ODvma3VwjhkaiG+JXdfPNpBjDin0Bd7JSri8cCfM0ZuEEZAk
6ch2CQPKw+LskMf7b7P06ednH5RDMYgaVRCLVyF3PxXkpFJr5YAsPPUcqtnrjWJDwQXlg+FNUX5U
6dP9h17aUnMA5jiqSBFVABv0++HB2dMTeLdMiNAU2Fbqm3sZV1bn21ALSg6zA17wyYX6OuZR/fbJ
3v+R+2ovN/nm/mssrP0cdNmmtpKpUMg9JtLelKUVOk53TPs1B2pxlWbHumJSEa6Np0cTzqY5go/i
YJylj46bG88E7tz7r/GvsvDNyZsjMMGbi1Nywz9UOz3kG7pXwiQELf+7GQAgtFFzrz3oO7JJntBE
/UIuyi51vRFxuLu7/wQLNnKOuiyLws3Az4Y4Sy0OIh99PiDR3rlPpLRXpljyCOdAy95UoeR7W0xn
Y+5hJfGSpneEdBx6may1SZYOzCweaCeLOgSS7kdly73430SlL/doVQEzwRjQhzWIx9LVNYdQAjYD
nMXtdaAujkYt5t84TtBP4K/dW7cj8s2mmKMn5WRa6SgmHB0o3GrOeVBLT4f4Te+GHZCp9z/8wvm0
ZiHCpEyQGdMxieDhLUXhTSi4Z5f2Wr7dn2DhiM7hlFZdS4WOmKAu9gVy3JL9SdnL/bGXzqc1Sw+k
binYqGFw1hxE+VBrwNcpH7n5EgMiZSdnvd43+nM5bgmaczn9cX/a78uhmjvHNrp1wlVYNnyZ1tMe
tM5DTdJErF5u2x3QfQcUQ8MOzti2egV4eC9e2w19XkNILy3ozBmojSEd+wTuXtGcxPTp1qNn58/3
32xp7JnXz1rdzLIaLyb1v5b9tyPoEBrWjubtdv9uP99+/+IjjXGWlE2PwacnGSiH+qyH2XWjbSzL
A6A7vP8GS4dmdv6tOC4TSjAJ6IXAnTBdh9MaaPp7nDw+++ymdzNooVD0lyMZlfys0R02RaYfg4fo
KdnGwfhON+OpOwEcEQAaXz0q16n1cqSf84Md1VtwTbJV8YGlLTiHJsY5kaZ2u1f10UsvydPoFw90
bwfkR/lLvuk/SItejtRPThAdd30NFElBUnirQcGSCzcHK7aaSZ3UAt6oPLs/KulBEluC2AmF2ID5
xYEd48gKzSgG7Bew05WK5cLHnaMVM60pQBCIl6Z572tsn8nTBDgzcx6bfGWKhRMwRyJWmVNKcktb
NGRrKgBcKhfIUa0Y24W417xN+uUEFCDn7NPs9tGwedgZV4bvoMK44lYvmPI55lBxbV2UDkaXUffL
BMr31qShHtcYdBc/+cw4dFM61aDJxtP3ARhEs60GQgWvUD1IMA5IvOrbNg9ssKdt6EW5nelxe/9M
f1+S0FxzZjlqmqeIsDFzsZMgEeMbecyfs0MZOoG1cSKt8JyP8UhW4sXvaxKYbmZD+JT8P6fboV6q
e/1rFTlPdgACBijJBNNe+OQZZBJozVzNMS64Lf8Q/192xkAUNR5vx0n8KF8ZQKlglv2wAyjA70So
Hmi01nj1PTJVc+cwRL0SalbrWMvhA81fRRtowM+kvh4mG/OhiBQ/fwU5B97MPdFnUPTgjwzXnKaF
15yjFKupUIfqBrlE/70n+sljzVoZZGnom834soI5N3mb27eh60870SEUt1ZYXErOzwGJFLKTQ24i
/K6O+i+kx7H338SHEZWq1xzlhZ2yFyxcCPW9S33U2y30o4u99a4f12iNFuyeMbMbCjObrHNglKRt
e+X43BHTV4qnDI1XhAQrh+y2u7+5nufgxSRFNkSHhDtgnpDai+RhuvLI8JsN369xxCxEGcbMgoxI
SKe1jSnchxQthfxorBzZBcP6j+Hoy8dXLJvJXNTmMZ0qX9bJuSkaPwfIVq+Sk2UZR2d6vL9MC/fD
v0LVl5n0auJqPkwYMdP/KgIYNGcE02tTfdwff2mJZj5GPlagq75VxzvxkSe2Z1Zb6m6ksjL8UtQy
xyNasS3UZMjV46g1wFPwK53ASmexsDMzPxZ56GbdNVaGP+XYP/2nV5qDE7k25MVkduqx0FJvUgGj
a0CnrXtKtdYduXA+5vBEs0RrtRozA2FAo/y0nbH3iyFPoqRqxRMvlHLTlK5cucSXLOi/pP2XLcC6
cky7Dizs5Cl5zBsvf+7/mq/DlYEHGiUAdusd0i7jvjr1QVF4Y1Cd1tAxC/t8jkzszJp0HVRlj+YJ
jUuB2iM5oAd0DcC8sLnnMETRQZHBuqF7dNL4Sftn7KEzkK9y4tz28DcW5l+Z6svCQZMLLesa7Gjy
C4xUSij9wfIS/0Vbq+svLc/MTyA5aZNRxwQ5exhMXx2ewfHrpUrlt/HZzq//bT/P3APov+iJRvD9
a8OIQDfnO2j7G1LhFUJbwfMuXGZz7OFUKrYjElAe2g1yvFglAUj//adf8BL/B2IYa2RwXHD2yknx
09iJpPzVI0Jxd5l1a+z9tFIrvD/V9x0WmjtHGPYclORTBu7juH3swUSGRo6m+6WgqgxqHfdYxruY
B61bQUx2rx8ztYpSM/HvT76whHP4YdyXWcsLLGHf09CNj4a2xpW1ZEPn8MMRfOUp9sB05Dz3Ol0N
iLl1Wscz7b8Je5ZsB4GAfHj+b+8xu/sdQsVEjB6iJoYhzxa47qMh7uMV13pplW6/fzmSUuPWWKDU
dzSFpgZ9SYygzdGDdf/ZF+zJv7TNl9GTqiggsQEKSEc8lv3DWCd+AZaR+4MvJX/mWEQlI4wK60Yw
idSsFiiP2rYCVaJ8ZbsUSBdlpfqy9BKz427ZU1oONyrUooHGolKCA1/W+ruSOmudzAt3/r999mWZ
xspRUFOGfoswUi+xn0eR+wW/KNN/tItzEKJrO8xyFRdUwlWrHzLxO+8da9MwXQZ2ak2HpG8MzIhC
zP1Ps7Bkc2hi54xSmzJhHG3Gym0JwjVPpSbxIJfINvenWDqEc3yibAxtYsPNUXpUQMHjkc2AvHx1
YohHVwpiC6ZyjlTU4k7G7YCgrNEhvsN9iz20ZuPT5r0wNM8gh0qsORVLK3b7/csWiHsk4Al16xOd
DOn1XD9YhvhU1O7t/nItbLE5bLHT9DxXK6U62Z3dbW0QNW7yrFd8PYPQR+Ooa7JXS0tm/P/vUaku
L0ihAFyiyjhiBkJM2TnGkbcqGl846I3OGSlsP7bcFj1q2VpguVTmn6MWmZmqY2Ho2kFVe7Ttq4be
nkZIYyVeZtXpReshxgWNbxd5YasFxZKXGib740xouPCZhut25dpZ+pAzazHWoP1zdQtqhe0zkye1
vWbOit+xtLaz0KCqqn4kHQEAM2nsJ9JS/jBmZg7J0dSmV8nd5CVjLj867jiieivEWmH4+05yzZlD
GFVlAjUVdAEPAkvqiaZ+amzc2jU3Pt1W7robXhpC8zWv9nULNsyuBHMkTT6zsohKqPd0tVvCBYO3
Wk2vPVM/jFQtt7nLV+Bz36+MM0dAtsKwJ5sQ62jmeAxiEraD4lD5QxUQZJVp7VQe45r1ONAEWEhR
5J/3T9X3t6czBz6qYqKqZXPjmFjJvhLTMwKR1/tDf7+PnDkfZ8eTvECSFzmEOs9B0cEMb8onSP7W
ahXcn2LhAnXcmdGhSTWVxO1BfO2p/u/pbQC9/o3G/tp7YGFYm8W0bnv/f/1+Zw5u5I6ZOELo4LmG
/oE/oalp51o5GCHIxNzfldXalZeYAvSUVCKeQm+x0/pGruePUwqFxaoboEg+jeWluekQMSRQTWgv
5ZbcS6EP02bMqhjAXdLZZdilIMoLaydF4q5yB+lneecKzzAo+hY1nUNkPK5c2YTgpgDBC9fHp4mJ
Mip5giQ6wXU1pim4nJRquHQs14eA6hBS8ogy6Dp4fbDDHuNiVLYuhnoH29dNrTF1f0g6qZt6svQN
gfBn4kHxrv1jFQmDDI+ufiStCzR6k7gW9O8AFAsqTF9FytQ3atgW2vCYUqgQQu8BHY85yOKHkbpk
k6W8ewN20tTDHDrcW4FnUfzGqLo/sOgKDZspySDWiELNm6HV4qlnNH0clNoIXMETvymn9GTlgxZ0
pvYrnewO+J18sgsvHWN7a4OszPDydBgeQVev/TarvCR+6eRUeDUUBZ+I69Tk0NRJ9zgiBOk8q4+7
s6kUKCSg6bC+4NhDh651TTSpGdWAhGIFLn+/y7UkVEbWQ+tx6ILcBipGskyNaju2W3yNUke3OKL1
yIQD4stSURCsJ87e5QPUzJ0CbAsuG7ysAjey0Y1xONSIRfvMtENuWs3Vpr0OZqCyasooUXOAF1Il
03SPuEqCAkyrFr86qUAGqmpdL1aq0U95hcC8gi0ITZePBwbljah2RjX1O73EhIge6aejVtrBACn7
RiupGzI0A3lDx8uNyvr8Pe6oeRFO1zwVtJx8BUxafzqUha5VNem+eUs55mVpno1GGm9GVxiqX4q0
eyAZViLJmBqMwlB3dQ+MeWUXPDILrYnyuC0Qbcv4sezawXf72tzhYXI/K0bmuQMZI1vrJNiWSM1C
I06yqFGA++MTmg66GPKRlVo3KAPlMQvUlE07QxBQ6akM+OFi1M/qJORD57r9Vc94d2FpDKo0LeM+
6GTgdFrUfnD7jgFfzNTicXB49VrElrkbQbqPPVIr4WQkPfYFOFfbZOg+CEB1D6NCQYWjaWgILWFG
3iAhSv0iZuzQYldftMqpz5B7pueaEutUZVzxaUJoVNMprb2kocA2K2ru1xbkEYjJ4/Pgpuxg9hIK
iswUB4YP4gM5LDess4AQMxTQHTPs3jAhZo1eHUhj+3o8otARZz97R33Lynp6LXKqUl8ovEGLkNlm
YPMGbcgpR6PBxukMCLhNfee1PaeFR3Rd38aGo0SZ0YuLoEPV+G46cRG5LZqPNFQ32jp5pp1BPGmD
SEGHQkw6BmwCCWpt/0pkIX1GUGHLx6fOEtuWq+CmpX7MgGyksW8M2hhV0LrzrNhlHiH59KTlcRfw
zh1DVXWSqNQqiKCkW9YJP7eG1h+b6ueEXR0aogBloEi2ZmulYHsWf4ERMXxVoMGEl6fUNuqoU7XE
r5g6YO0t+ccp+gFBto6j2uauh+/hl1ndNV5dCdgXoWzsvmy9lg5/K6tuEbBOTdiO1gMhxVW1nRxG
cgzy1A56yQLOkfytuF9lo29w8ZBNDlT57AmUmBDd25stoHr25Js0fyjS+piI4Zil8pVocLaI2f/I
OgTfg8K2tEdRNEtMtDP2DD0QbfOjVaDHztIM+n0DaO2b1qsL/QzUK3+VktyoVRKx5XFsvFFHOenN
CEpKww47UCdPI3ptckCVICQcpTUJaTl4/TD4DmwoTSHJntWHtjAg6GT0XlYk51hV3+tBBXtZ3Gxl
0j1TBfRJOZC71NYONasOSsL3kuEUO9WrTUlQ2EkUu+YQpr1abUo1RmdPpsVBR+KwxUn00dYVMaRm
6lZuWkNgnzumfcmHfgpxwx2wLsamyNsoU5pQL9y9Iost9JFCAN9Cp8sueZvua+yYjFfhaFt7KwG1
9pSc26o/jxn4fBM1UIfMCJO02+YtesdByeq1mdYHhqqfGqMfQBad2l4tlMGThKtezHOK3vaYnZsh
Bi0O8i8+cgW7wgGoztUedGivekoybWCLwTtiQ9453ZYcEj1Ni1It38WN44EyesNZ+08wMHKkex5d
KoKcxFHpwAr06FTY4go9QguBboyuvJj2dGGIiyevNmjjjYP1ihZWy2cd/z1OrDpT2aN5p7MbNDJn
iJpdaSrPyP7ikHb11jGdo9rlzMclkgKZh0afrChar+u08WBRgeKeriAL7oxPFa9bL+2Fi5y+ZQY3
UOcPd0DiujEcxzPgKW3UId4pWRpKZ2SboTfLQNX0Q6XQLbQOxoBQnPqYG0CbohABpaWCBamrHMhI
FPQUcmNDmH3VhP5I3DhoygqsINa0Z6ROo+7WphnL7gdh4zvCjAwCUW3nV312KsF6XcsihP5j9mKo
JdmjERrMlS2fPLPpKcgA5TVL6NOkVDQi+CbEMzRzO9noZkRRjEcqxZElwgV7VzOibg+qyVNsFVBB
arn4pRe2G6UVdBGyJiz0BAz+eqz7ikZx2+Ulf4F28/DCpmlTxEOUKGrxrphKt7GQC/dTpmo+mCvB
oiJNJC8knACjbtmFaqhsJ7r1wTn4JQ17Q6Tc8b56i01yypRk244TXkKiJ91y83SbEuhIYtuFZcMj
FsfKPquqnUWktqGONpxjoT2lfXo2Khs44Tpnu8aM45ADMu87SosTQxA8O9zTWxEWXNf2udKRT0tH
t1enG3yLy2wnK8ezMbdWlpdpyKVXNiWKyWUb2SNUsmKRwlaPoZnar3VsPDj2UPouwGrUaV5H2/aH
xvwwSusj6VH+adKx8jst7v22R7UhceLcs0l6zdPp2ayKaNTzECopfGcJjhaixJWFh7Zoz8lggbEH
aZUom9TioLkw1D4cdD6Erd0ngWVoZVj3pRFUY5aHuUbQTP8GWM6HnKaTKvtzK7ugomVUuAyFQtp9
qGm+L8b4rMTNYSrqk4aXdbkW8nx4jDUIzMADfLIUN/PTEZfCBL9EbWHrrb8IKtkpsc0gTuMxGBND
oK6Anokh24HET9mpsVvs4M+aOwOg8iqHEjHvSjVIaped4IYkgdDaT2tAr2CnB3luRXWe6KGiWo9j
o4Q1F6NH2qp5qh1uXYy8DhqbnpTSPdjDtEtNeKsO2m8d0DpX/KXLOqCzq96XqCV5ptDZgQoOAdYe
aOpENgfgLy/GpDybU7qJ1d4fuyacWjuMRxk6I4/cnGWebvcnUNObkBpFNyGH+GhrPZuKyHdpaz+b
hX7EehUwRt2GVm6QDnlQkjLMDDeaGJQkxj4UNSwIXHd4G4OnGT0HDAuIDZckkG2zBg8iB75G880k
8LD4oo+Q9oUxUSX3ZP+7bSqyzSCP6hEeG3uC+BBJfLSSleCcOsPbezDrxm8zfjBKem2V/uhWhoCI
KTmDuN1P6gH7WYNDqwICAWmWkcMpiD1XaD+lwjck0z3o0O4nSLvKjgW0QjZvzPuPcajReZezH1Nd
iE06KhdtIC+dCsht0teRK2QAZt+g7Ay/ShIfyO/A4uCbdRV/ElpoSEiLJunnhJyeb2sZKl18Ojdp
89tWMBbih4dctVHF1/LINJy9QwX1EsPsglhHj08DuAxtzD+EY00Gc1T2yphvhpJ8cpO9lpTt28J6
l6Q4OxmkSRKj8RxNhpJyOKw89cyOPeToeh0nMFJIRjA7kO6dm/qGw7ekN0KaaW8m2jeKVgFOwkim
SHHacTMCvx7VCMD9jKYP7VhlQU24sXNS+7cx6AOAFpDJtfUXDTrlj2Zb6/CJTDMY0vRC1elMHOuk
2dqpF1BsSCobL1eJMNagfOVa2r6BWrChtI3XFOZFpwk0DvNAE7hVa/1nY/UnZaCn0miuvaygkqn6
1fi7xWYphXFN5Z/SAEAUUB/D+CmyD8Cir5X2y4r/KLGcvMZyT66q7HSGjrzqTyedh0qJX+u2/MyL
BqLmFCJiefaQ2FoBLMoIdoi0hu1RUerg+qNkbAxsqd3uQD2xAjOxf0OVpD33TAFAyqK6AyFvmT+a
t/udlT+pclMzZiGrtHBS1U2qIH4t1CskkfcKoFaVuP0DW/PcRD2T4pMa4jVr1JMzDsFgZJ/6xK9Z
iRi74YEYkBxvx8+mAkCyFmGZ2ReLEshUD3RDEXzELlRXR03se0Pdg44A8NXS3lZSDYa4CIhgER7V
H0QSIteERA5iFpU+mMzYDpxtzIqALXR0NwjwdkUN1w5qq83BKKi1GUbRA3eJ7ar3+0nmHs0nb3K4
8GXbburqlfTQdU4e+ympTrmDg6rWWJ22fsjU+pRSGiZqHBnojQMbOMjZHOSPoesea0PtxazaVA0c
IeUFnuxWaBYNGuMRZKOA+Go0pN34qcUDfC07lFb2c4Qz3yfkrA8g0TCmjVV8EvynUgzfKox3XG4I
yJLypxF3n2VnvbdT92q7xisQvr6h6M8VwJ5B3nZ7O0bqoWZXcLP0SeObcfqQ5OOlFrGn2J3qawIu
V5riSFSwH+zVxv1cG39bM3/RU+dJLVMvF1WQN68SteNS/jXbH7x74Y0OmNlb716sPAsV68coP6kl
vKGF6qn+3Lbgs3bQ6opKbzNeO9D0ZS95knoMtqRpRn9M3WicAIES3Z90Mj6SzDn11S9QAu3H3Ng7
8hNtq2etaQNrTE9EL37VrjJC34wc6VidB/SWoLva+Q1R5zpKesg+43v1IzjXzDNN9DIgWuIxxP+8
PWQ22WqmDm0+83di/J3sbSHFc01fskr/0YJgPbOQ2EB8L1G7FA6ice4GFv69qj4a7lXB36zuodWo
DyO9swVYxOpsg4gAK7gnhhVCzQ4C3R1U12rPrdWrM4DhtLOr3TCNQSKFAXMERBY452SahPV0rsdH
rp969Ma3aHPG4icpUGhiD1Fhn4HRmP9V4udav8ZNFYA5JEjAQZrXB96bu1ri2Qrog/Nnkpl+YTS7
kpEd58TL+/cinX5pderFLbw063J7OeniYizDUX2CHmQgC2fbtn+JbEFzKXDkMz3sB/ngIPJLb0QV
CK7MYjpak3WiPfFZD3st3RfLJYGTw4ONUTk2fqdK/0FxNQ9VjP/lUwImndllMKLhLuPolwVxaovm
ZlXpPeZWb8AfHGhxMhE3DprAyQALQTkENqqoDkqshBVBJ7NrZZR7hU/wxAqcRuggaXQ/tVXA1DxK
rffadf2mHRTfmt5U869VVkfu9Afe8qdu5F6bDmBDHZRtrIudTsgviZwPTEs09OQsLWzrYvIURG7N
ANk4Acqi/+Ps25Yr1ZUtf+XEemcfECDBibPPw7x64rtddl1eCK+6gLgLIQR8fQ+qd3e7tM2kY0as
F9urBKRSKSlz5BjeV6fAm2oUStgXzr/XXry3Xf9TDRYb0TX7EbTpcQFcbht/Lnv+KYHMTTJYN7Hl
fHE6XDTb16F8qxm/JRCQSUe669yXuIEjxQm8J8Whm9fPhIbXrrY3suhuEkFeRz5+g0Jm2IgDeOP2
nRdZov6SxUQdXFzSky5GBtGHz/luvC2VcywTQJrix74DtbQ9BPYGSbFXJBYhrub52zFB2aUs7+qs
YNvK8lEicei+6ju4QUr7mwnS8VErQqTBh37Tju1O2SNIYlTUpT+Jwoz5SfpawWFiMBQje9OBBdzt
TxSLJ1PTLg3kdsI5oYCSPEW+pi9haqY2ogBeIS6gk+Hc6XLWeuJ7TxdIfoLnbYT0QjVtiv5udqLA
EjsCJSsy1bsB5PApGpoC+kAJBFBx5u3Tce+XAeh2Ahc5i+pAg3ira/1oWQ3grDepe5dV9X6MkT9T
JQ4talP7OJO79jHP2VWVvEF39MiGfF/7D6xskFewt7bzc3CzWxryo6iaK+jsvXSQJtV82FttufNA
A+aDNzcht1aM+W+7rdd/z2j40BXotvLfcIdFlqC69a0W59q0gko7zu1cy10qoEYInT6/pEiFlaBX
YghyCHSSZ4cuscURi+S2JlGa/5jTOICcauQdrljgAL14apjcBaTYOuWDTO9jrGwZnJwpAYEpENCQ
ss9t7EwaDsKz70M1vgQJCOdZ+Mtum+fBRndNrzZITkVD0L7lUKAIYVWedNvQwWW3a+0XXIzKHcrM
EGlzy2sG9QzcI7jauYX7ZULH+VDfC0y70uA9wFLuxWb+UVcpYPnkitfta1d2mPz0h1VxLOzS2WTi
1VL3qgLLeBv7oBHL7oBUuB2g6L1Fv9GBhwU6pH84Pm6njnhtbGffFRbdJIm176wxSrwBorouju15
3V5bcS6v+uYHz8YI2j373K3uAIve8pg/ll4O3RIoS8aV+wzOzq9pgQKRjeJbnfs7CuVwGUD+16f9
LcnpTVPp5FS1oAXrtRdceY791fcmsc/r6nNQJtam7p9oGpw8P98LBVrxDfh4h6t+1lKtcdNBSSjd
Zvajw9SbrezvcV1/FTi7bwK/+jRo7T0ROwRM+KEXUY9cLojejyw/DVaxj2die9QBxBVphi2jn4Cy
OAXo0rTi6ph0EJpIKnszanqAT784oE8fkL6DisGG5Y59yENJviSlHyKhoDyLHPJp8v1TT3Ah3YYo
3YPpjPPgV9ko2t3gVNzfC8n0w8h7JKRZ6hefg1ykb9yzkEjhVeduiMRlI86t5hBMHfkaDvaDSCzr
M3NT96WyR7vbBIzHNSCyNgKNrMj+fGHm42JtYLIxDG1QkHxqxhs1lVRthjwb9ygpNs9xyq175bZr
yNbfFJ51MSZ1dfrxz78s4njMC1DYMwBTfZOD16eyobB9n97c78oonpU0Nn/vXuUVagD2EaLo9uaz
tQXfxQ+0FER686wg0cyPfJscfyXb70B03KIvaY1iY7FWZNRP08Ai0mKJe1NPDTIyVUmvPS5zSHKH
+VM9WfFeDEjC5cLdovEHAAMge8pwVytxM+H4iALLNySV3V2RjlCR6ZBsoBnCaz+n9LJa4Hoxd2l2
tYWeCD/iJRZwaNfgZqQSATkjz3HVPyKl0UGKhkPlJ8dW2+dfwjK74tTducl4HFSyb2L1qywYR+kD
OXoh+3znc2SEkrIFRXJX4ioz+ogtSbadmvAWidy9JVB7aib6K41xbxIVWWvQXqB5CEyCCp2Wsk9S
4c43bwvGmUK738s2Ych4hCPKPKhaMaRhUjvALyg2zwJ3BuAw7ba7oa5nv6C9WD9qCI2f0ho15A3c
xT0pK+/eUAWJg82AiMi3lFndV4+PYz4nzhgKwD3N9pUK5L8kVv/z+/BfyU+goH+7nvyf/8bP31Ga
aHmSdsaP//OpLvHff8//5v/+P3/+i/85/qzv3sqf0vyf/vg3GPdfz929dW9//LCvOt7hvPyzHZ9+
SlV0v8fHG87/5//vH//j5+9RPo3Nz3/+9b1WVTePlqCU+de//jSvMTJ7+H++H/9ff5w/4J9/vfKf
XfVW/tu/+Pkmu3/+5djhPzwaOr7n+iwE2SUihf75v/9C/uF4HvV8GkJ5j80l6KpG+zSe6P7DDQlD
V6UXUtdlM6uIrNX8p+AfnoPfopGCsdBHFCd//Z83+2Nu/t9c/UeFRG6NsCf/+ddH1W+GRgKjfIxn
jjUSWUPUov7R4LRrje4KLO2j6vc89PzId3CYgVOnRczWkUPFrRNg3eX5d0sk397Z+F9f8v7Nl4Y3
UCoNpM3iGhVeZGnZBJJ650kE+T2X3lqH+9IDjLgKBq2wQDe9juzR3RcOcjlDXd4Xeewezn/BR1vE
bCAjTIaNlQcae1vkMwVF2QIFL+RP+0Q882FYecbSRxh4k4DKAmgOfITyE+eARJ+1d1toSNAeNejz
n7HgQibxzYBt1hZEgmARMkCbLIccruD5GlBz4QNM+pu6b+xR+GUf8dpr9oGkUDeqmX2wBr1GyLz0
ATMi/Z2jjvHIaYyyejTaVlQE5d6zwhWE2zyEuTdjioN56t8NrXPeDzGoUqKC1DaBfgeX8qgcm7k4
lWuO1kIcDqDfm5Iq3100HSYbR6D6NivDVEWusNFb3tXg2FIo1p4ffWE6TB4OMnYt6cBWFwmf3CL1
ct8TYN0KNa68/Yd4FljMlF+j4GFAgt3rIiVGiJ2llbfrFdrMHR8VzhZ5sO7BbZs3WaBow6yXSdun
oIYQCcqA579wyRvmL383ZUMAypxqHFRUQhfCHb0HEZJf54f+CNo+e8P8yHdDE1LiCFu6KnLCNPlh
YTPbQnQ1PFa0lGlEdJDseCbbBwt4hGkF+Tp72gce6Bse6CVJkk5sbKOy+VGR6jDhED1NL6NY69la
eoBhry6TxMutoY2ULfdWnOwrC47elzcJ6krn7bYwJb5ht7ppau1yfAMLp3tf82tfrMk0L/izKevi
p00+giazi+rEjxotHkoaRnbpXtADMM+4sUmFWCos6xoFYJl1K+2ZCZh9OW+UhTc3+Zcc5aiK4Y6G
uiaDEmqnbfFI0s7fZ3S8BH8/v76xQ40NH/pRChW1jc0eM2eMrwDrWetUWfCcwNibksLrUtuqFeo2
9Bk5ohuBMF+HTbctJ7ZySlhYciavUgNsFZ0SfAFLvLzeBc3gIOHVxa99gLSdStJi2+gReBHXyd/O
T8yCt5pcSynTIW1shEinn/wKlwSNfB2OlmvdzUufZKyGJleBzwmSVQDs3GpsIlc0cw+WHzxkk/7V
+kipq6benf+YpYcZDsw7Ch3D3EYe1pZgpSdI9ni2e9NWJWgGW38j1IkSuoYA/ggDOgd/48g12JPL
pC8hzTMiZdgmKgLp13ckxq/BgfcGrcrTKMmz14C68fznLc2V4eA86CaaaLeLchY05dH1w/Jh4Gxa
g2cujW+4uB6DWEsb5uO0AuW4RpqCZkhun3/7hRBgEgsVFuDmyi47BKxQXPudQ3d5M1pfle6Cw2WP
mP3i3ZbVhX0G+BecGVQpjzU6i0Q9zWBr//n8+AsGMqmFSCHGBkUdGSUcpeVjVXka3Iy9k/+4aHxT
P2tiXW6pgreRk/tb3GA3Sb3WbLtg/d/Zj3em4aENeQFatShP5tARLV/HPj/2vrcSuRYsYxJVoOAH
CGjStNGQemyv61wcVary/Xm7LMRek3RJ00YA0ouNiTXV5ybRn6s83A5BXqJKKVaesfAFdDbcOwO1
Q55DUBtHuabUn4IKFIcjIGXn33/B+CbZklY6a5sm6KKwT29S5OQFsbZjmayc25eGN8IeUAcVxkf8
8UaYBMfzr1pld5BcvqRXBJHO5FFKWTjfbBB4QMYub7XjWAdhV+51Qrppd95ES+Y3YhsQM8XQZUDE
he1xROshqfPt+ZGXrGNENZ9kA7YE0kZC3hT5Uy71LuZry2rBM03GpMphLkmhMBn5Qh6LcTwRr9lN
bfopscqV8+TC+5t8SQNyNFbWTG1UlwzcLrb3tWu6YwOU4nn7LH3CfBt85/h2StqxbDssXWXd8wxY
gqA8ZpS8qrZ4Of+Ihck1qWMaQiAUNSCu4dC2re1pp1CnOD/0wtubrDB9AGq/ssrbCEI792nmHNrM
CTayDJFlZdOv8w9Zen/DRD5lBRo+4EIO4BrpWD9mdXs4P/TC7JrsL7UGo1ceJLgtAHEATMZW0Sdu
XUAtg3Vrsr8Ao+hDBxJ2t8CxhYpmkqBALPv9+Vdfssr8+3eOE0gGAH0Dx8Gr/xAVZ5tg9L9fNrYR
0kY9tJkCZDDKOpxCgoH+LZt0d37sJZMb5zb0hjAuikxGbCTHjjn7caiuJ5ASnB9+dooP7rCeEcmo
bBxkTwuYhblPceLfaGZd1c3wnLbDkTrNSqvg0lcYYa0JLGdoGO6Cg6rRgZhru3C2DdAFQGFlQXsB
GyQ8yORusUjDZdH6bQSJnV+9PX7WxdfzZlpYuCYxS5jkYzNIzIJsKBBV6PjYKAqi6Kq/522+sgAW
XNQUkktkbXcDoIhAMaXXtl88j7287MRjUrToKfSysETkp6nzqx1aiFSXak3VaOEiY9Kv1OD7KIGn
Bt+U9VDyK9HpXda/DMWrGL6hkLJyLFmyjrGAS8DYkonjTDgkwNeHPUQ9rIa8np/fpcGNFYwjg5JU
IbCNRb0nwZXfrmXdlkY21q8MJysPW4xMdbPzRbEp/Mfz7/yhGtLs7sbabUQ1qnqMRRTMYEWf73En
ekgmMBLVabBprHIbswMvtqX7DNnSgwDy3mMAqZRrjG8Lq/q3tvG7mGr3rp3QQcuoYGgEIC0aB741
CsZ8jZXPXs5/5sLSMxlZwlZ0DB1j2DMBgVJoLFaoaduotYsg3p1/xMJ3mAwspbShPxyGAHeiG8YH
Zh3izEiNrt2El4Y3NuRcIuR1JBCRLX52deTrlz75ef7Nl4wz//79DExU2vWEN/dkeSO8/Aq9OkcP
QP6guDCFb3KqeArtdlXN2gjtRGyjRnQLirbdn3//hdVhMqrgSqprid6WyA6H8pQoTuY+uP54fvQl
wxurGqneMPbC2fA2YHbxz8z5lk8XFgN+Mw++M71F+kGnQJBHth8CxFYf0GayckxcsoqxsPOMdTZj
WNhd5R9Tp77z83Ela7pkEmMjzqVLNbS2IWimnE09ffVlu63Kh/P2XnhvkzsFEF7FUgF7Sw2xabc9
VoSsnFMWHN2kSiFASrs2h0l4/4IWusZrtzX4GGymVh6wYBiTD8VWiFiN64sojhM0+jlbLW5HtiYr
uGQZY50KNFPk3QhnCUWwbZP8ZpBq5ca1NPT8Qe/8kKNhrMqoixcXlfsEPmJ7UzVqjZV0ySzzU9+N
7uSjZiTwEBo9527M0LTn2p9kqFfcceH4+btU9W54Nki0dCmk2dyhZwE6OizyNxRIAav3Bhb+sIHH
zLc52q/WID0ffw8xM8hVzwvg4CcRURs9sfRbVv0qANW/xP8BHvjTWLJJ0FzJ4EOyKr8gsO29LH69
ZGjXJHNppzjNgZ5ESKDOLvDk34Kg8+v82Aup4d+cEe8mIY/FKOpR49icuK9Vh/ZHZA5fCtF/cnX8
DY2w39wJfcYpvzB7ZRK6CAVCiTbgAmwITZT0PCpW53chTphULmM2F4A9DA2hPHQGFFf2ZF97UFcM
OV0p+33sQq7J3lK2PHRUPtOrktsO1Ea0qDZxuaaVsTS64UNIEyroauIO0+kiHNCNBd5mgqrKxsmI
5V0W7EzmFl23Oh7QlBT13AKaL+wf2eg9+7NG+XmXWghKptYcbz0brVpol3EmNLeFPJc7Vrr+7vzo
SzYyglLrMBG7ZYNF7ORsM9rBDnsxKEtKdTj/gCUvMg4OnpqGgaVYbSLsIyLqE6uduyzrko0F8Pj5
ZyyZyLgYIM2Uk37C0UcMpU12Ok4EP6ILCmjw8w9YspJxigANH3BtJSYZF8tth/YvYKiBl38+P/rS
6xsHCcCYGZ0yLLQpzKFJ49x3ol/Z0T62PrpU/wyjsWqyZEQXXBQP7jFOIlbfBUgaEGdNVe9jyxCT
DwXF4lBnHbxTWja6x4K9ljOvV70/b5ql4Y0lPFhOSxK7bCPtywJQCg9CHaRp+R4kSfzn+Wd8bH5i
8p9kPM38uBibaByL5BPIZ/prOQX+haPPX/ZuRwhIHJZpJkTU5PS75ctHdJ6t7cBLbz7//t3Y49RR
opwC4ZOGfzc8uOnbYo1CcWlsY93ytLBq7cMp9UB/5l28bQha+y+zuLFebTRo1x7FrDaiBJHKoIEf
3xPXkdPKfX7B7U38T6iqYrIcjV3RHU5uAIQ1K/2oa8XzNKr9+Y+YJ/Df033ExMWJLtAVQS9IRIbq
SgXN57EIjrW0Pp8ffsn+RlDglos+KjQ2R6hb3AFfHtV0WkmOLVjHhMKhxbdIUidBsqMsr/2R7Gqi
0B4XRArY4vNvP6/PD4xj4uFSN6doPm7bKLSdXNxNBLq3V9qpmngzkYrbxyJBk+8O9LDWsPJVC/Nh
glj6SY4uQCC4RObeNsPNbMNojT5z96IoTUwkSyybWORVJ6JRpg+WaN9Ye+lp10Sw2FmRplVTY0YC
eoWe0k8sdVeOWAt+ZMJXKICPokMVJgqYQB+zd0KvwdP5SV4Y2kStdCDcbPKpEuCTACcPfrwDw9PK
bWZhbFPTTyWNWwQFLAJRsF86rCV6Il29Pf/iS64yL4x3cdPKsrYDHxPOC8zfIgaBTAaGcd0sWHH/
pRU2P/jdA6C4rUMwD4ioFOMrYELXDbiBAqr/rvvuogQ97o1/PiJzyVD2DTLF8djOtF0gQTyl6NS+
KP9ATIBj4ZXQpO8YIihJHnil76sqXylgfEigx2bc+J+vXnhS1j3HSlUy3llkPCmZwjUL0LakLxYf
njUIo/vGedYgsgG/3hrK6ncS8oOoxIw9DQcJr5rm1AGnw6lvPDTbpQHQk7Hep1kFRQEk368qUqot
HYI7gORBIBCjrQNkaK4cric/Q1dz+K0t5M7tpjsLvVyskrtiqn44tbyx3elrMLIrUuhtjT71qpHH
cZyuqRMezjvux+UBYiKPvGH00cqMrFDG1SZxGD7kxtFfCdiZCs/a62xl/1x6jnHe5YI4LfrMkWNh
aJ+DeKasrGNRBbc5Wu3RXU1BnGLRlcWy9DBjp/OcmHq9i40UmW70+4jgwBtrN4HYYuq6k/TszyrM
Vs7Ds4t94AEmFklYSYemJlugczO9blNx34drIukLQcWUOVOgTKgShqFHtLlXJdsNjv0AZrTLgq0J
QSqCtqdI0zegWVCvYeE8kn4tji9EKxNlY+kRjFQxci0hWiBa3n4qIWuEfrmdFa5lvpceYQTEQRZ5
76r5QBbb6Uan4SnTNtgnCLo215IJS3NrhBVJ8twJW4SsbuBHgE1PhVqjgF0a2ggcNZez0hdSvXTK
93ZeoytZrBwrltzGOAsPIADLMifH7aP3QZYT8ntdDTuwia4s5aVXN5ZyB0pvHk54dQ/3b9dR+yBZ
K3gvvbqxcC3QfjZBgIXbivahBela2Og7EG9cdgQwITZBM0ItzMU24Sr7JfUg1Enzlc1zwR1NaE0d
9ojVfdlERRx864v6KoWMYjBkn+raez0fqheMY4qRdQPRWT5fQXoZH13eCrAzpVfDxFb8ZukT5t+/
O2L4fi3KLG+RFsJ2dPDrofsWS40+0aoEj0FurwkEL/iPKUDmgJ2PeS22HLAannSv7qjXXHZiNwHz
pSvAFpiIJqqhpxAkYguCqBc39laoWpfe3Fi0vT/0bjhhE6N+k+xa4seQxmX+4fz8LtxwTMim1wy0
61OCiNaoTz3YEvsOVGAcTGCW8je5N67sWEt+ZKxfnJMcl2d+E1FVPY9Bcp83IHsr7W/nP2NpeGMN
p0rXkIlCCoGN+Y+ylDfJgOZ633Y358dfcFMTAcYUyUDlBjdlXF0nanjSvX7FDWpPy25//hEL82wi
wZhV9HU1p8CtId3LnOzKwFmZ5DlN9sFxwVQBA6sA+FchiRu1Vguaw364yXzyaqXWYwscNvQlrpKG
77rkMkgeMUFhGlqCXe6PuPQjh1y16rEuIS4ZkL1A3+/KjCwct0xsWCWVL8GvijOk718V1LrKev6N
gSYy0dOX0Jqglu7y3fmpWfAuUyeMctJMtsLsW5U8NpQ/hXbxSdD0eH74hTXomSs8z6s+5Di4SDC0
2HnypcOBERy7t4lrPTpJf9kaMTXBEodQ6isUujIdajBVgXs2H8vvGowVK3Oy5MLGIueFlcZ9LZso
buONTvxvvgbX7XkjLY1trHBtx9DESYEFnNq69zeWTcGxGJJkWMv1LDzARJW4o7JcQeFQSY2wYYUy
2EpUOrfnX3/BhUxASRFWU5+jXhaB3GE/2PE+G+Knnvkv54dfevnZtd5to9LVrkuoheOXHl+cODkC
MvF62dBzSHw3dAvC1woIyTZCZmeTExcozzXugqW3no31bugsQNlm8pB1z5E/vWOdKzb4jjWsx0LM
NrF/4UBANtV4TSShppADDAXW86fAy66yqV3Z+heCkAkC1GXaUew2yIprEDJN48kp2TX4i5NdoEG8
7ZH8RkC0+6KJMMGAaeGzKcZpI7IL99ZTQ8Sou+KdS6Yy51h0rlUUAUyVFnzjplNECmjAtM0tHGtN
aHRhCZigwHjwJO3Y0ESsLfbMn7ZOIg9jspZUWBp+drJ3zlR5GSiQPaAB0Q12YKr8gctrgBrp9HyZ
+Y0oPYHhwgpq2EhV/vVMeMSz8ur80EuvTv58ddRVLL8SIXLw3PniJuEvkvY3I3XX6n4L68yEBSZ0
VOjfwH5MQ7AiT1UwbtompSvOszS6EZlbe/KL0c7aqHeGCFW6B2Jbb+cNszC0CQYLrSYELljD5sQ6
ogviZ2exz+eHXrC5Ka01tCXFqQTemHUOuKL4lhQWiIBWXnxhQZlQsKITU1V0CWbUGV9lVTwE3L5G
CfAe1aHXyz7A2Gwdu86HjmC/QnURjIYQ8OnSm5zQw/nhl0xvzipq6PFoIXMduiWquQnYTP2VG/Fv
iMoH51ETFUZEJggAlfNlLM//DkDTvA977W6cqQXSxCZy2+cgmQqb9i7OemdXjBn6EsVw8JWnVg5d
S+lbEz/m4JoZorNTRFVfHVttvVHlPKFYeJ2J7Ngi/1nU9jfh1bczdGqqvS/n7brgGSaqDPQNxCt7
3FQS8piCZC8BPVn52Ntr2YyFw6QptcU8Bdr2HrEkqfq3CQSshzDOn6gnD5ObfWeCrQWVhQXkzL9/
F2/DxBnztoH/hVQdex7u5AAuYWctV7U0/OyX74ZnCfp6Qgr/8+MD1Hf2INp+0o5YWf1Ls2AE87SS
LdCaQOzYVrKltf2QufkxVuKakgvTkSY+KwjAWuQggiG5basdUa57RDUC5HAastLj6JUrC3XJUEYc
SHzS1GGFyhgyNdBX03uV81NjqZUyx0IcMJFZPEwL5QoAXzjvtgMrDyP1Vra9haFNZBYEjzIGEjAU
UAYwwclsy9Agfn6VLRjFRGThHF+RaYD3FGy6YlW5q8BUmPsrN6mlF5/X3jvfLImfVA3IASMecign
lRY4KvlFOnyoK5lQLIgC1l1TIUKg4XXbUgI65WYl8i64vQnCQg61QLMf6tmQkaHet5L10zcCtqP+
1StwFxltz21XZuBjG4Fn6U8bkZTa4I6tw1NFxA5ZVTzSW/mKjyfXMRGb2q18oWoM7aBZyJXTLoTM
xbhKgPFxBHVMzGbacA/Q3z48tQP54jXO44gGxk3C2FEm9qtvZXrlSvvxdxBTYix2hxi8CHCjsMke
Os1O4dQecndNqfB3JP5gm7XNIAd588CLQ+TciLvnARj8GbspvRgKSWQP0stHYru7PNa3Ii63XTo9
pz6/9iCoEEvsudmaCtfHnkBs43Qbe0VHJgclHwaStdxXNyA5eDy/zJf82Yh92MNVXEt8YUnlPnSn
69Qh0eA4ryxvd+cfsfT2xjmIdVwVfotJClgIFU53fO5Q373IAxwT15akaah16tVRA1GdoqLtU+9m
9HM86uP5t1/wZRPXht6xkkAPp4ksF5JMBJTrYZBAaq46+oAKoJq1P/+cjy/CjqnrhcwSSO5APQaa
DFJttO10j05aj8kGVF6N3AQubbOt9NLyS9t68UqI+Xj2HRPxxuMWCL1+RrxpsWdpdoXLAsD67Jap
7qLku2MytnUKytKhQtpa9/iYzsXMUwH9qPNW+9i3HJO0reYtj0GcjCOopu6vFNT9wD1rdVnNA8r1
f4ZgCIkOLUNxJcr6oHyRHvoHa4BwL1oYjsmEOVjNUEw9CsU9mdJrRHlrl5dcrphmyXHNle2mmrQ+
bn4DUsdWk57yYqcp1JRA4UrK/KKqhGPyQCKNm2nqIPOqwNsOTnE33wmP2uA+hoLLypc4vy99/x6H
QRr65zxUvptkFQ/rqJ3AE1yopnidgEuA2IXItknMvT2oWeFeA/pJb4BwbfZW6vl/WxaEcwTwxptC
Um/L4lDum7SetqA8LLc5KUqwKA+4MJXhzKENBbPBdsXO68HO76X5seir5NQC9gBqbLCzI/OS7Mti
iO2NlXbDDvVyKHWlcbpjQcWv2tAqridFph0FjRk0M+xkO5QcUiGQ1jlZEhAjy1EDBN1adcjaQmwH
8HJDiqUFmbMPlQLRhdYJBHjd1ejVJZTqqhCU2DLfSmiCQh8k+Z4EU7UH4Ut3ZFAS2DKrhVRzX9qb
WqV8N00KrOIjZI7ArHjle2V7R9Ii26dq6Lbo+k4hVAJKaVSSxg02NbIv3bh4rFo9XhMfnMYSLNb7
gYYKzLbpayZTaFEQz8WEkngrs+a5gkLEwZZee7A9PMojqth5sYSQAgTEfgSBB2r7tE12dQ0JFFn5
7Dhm/d92H0xPMYl7EE834H1hvrt3hfcjCQKgDNqQ3w2NI0Fh6vEvTRU2xyGpya3wbXlVFXgyswcr
Epzn12gNhhRW4H0iY/8rhlbXVruku3ZD8HQMAqS5tYXuogaqR1sNkUF0MpX6hbo40bchmMMzy4s3
PLO7jeoYtOL6VIK8lWQrbrqw4EysqQ8gckKIgKh1OgAWVPzMi+wtpvW95asvSrCni0KeCciCjtdU
UYbHeBZIhP3DrIp5fuSPT1OOCcdybI8DDYpTIVR8Cjfc+oHY+NlKpX1pcCOU+hPqrlB9Dk81bTYO
5F0gXxPqr+fffGEbMOFQGRSwgl7W9MQQoqFZgpuQAx6oFbssjW5EUq+LrYKVGTt5wgbztwIh0pQO
xWUR1ETIVkI2XulMVaTR4FdBP9Cy7ZuK1yu3z99tXx/Fztld3121pJ4qhrpuHtW5JZ9tEEdHAfQl
Tl5fFVhqbXgNBTt27ShGvrYFca+zhI1fHaH6tzFl0DfAWl0x5ByuP3qV+Rjy7lX4oHvwy+NeMPb1
VqZlNNXOjoDiDHTd25GXEFsLt6ilr5xuFrJkTjD74rvnFWENKcYcz4NeoPVZ3UGKp3omz9B4EF+t
yPU29mXObWIwwZPZ9bzFgxoLG6x/L11QkvsXHnL+DdAcO5wiLRGe7CwNHku/Ik9I//kra2fhDGjC
masa7ccJxehavbX9F7t860IoLPAfFy1NE9HsJHlb9EkTnjr+JiX4m5M1Pr6FiGICmuNMNyGN5/ux
3GtyDYLiDVhiV1x1YXBmXFo4ZLgTK2wphN18BTm8OIE6m+tcpU2dr1SjFgxvQhAHn1m0YA09lVaW
nnwLDN6VBc5QSFXNOg3eZfRBjolHDIVFPGQW/VMGLc3At/YqtraivyyL6Zh4xLASWZNOvX9qK7on
9TcaH4NmjQ1hIfSaiEQeBoGWTkdPk2wgU/831b/Ou+XC/JpkX16sbBeMU/TUwdt3Oc0fvMaH+JAv
V0LC0uzOX/Qu9kC7FwqPlufDgeJj2cfbLGuupYbQSbYS3pZsY+yoIyQchJNAcEARifO2hyYEKI47
ly0Ak/ELclfcA0O7f4q1PjQQWIIi2F0r/afz9l8yj7GnOgEaq+wcw6tGH7L+2psh0go9LhfVlR1q
rF8NUecAaCD/BDU+b5ePOHcHHvvRgE8g1PEh7EW8iYt0rd13wZ1MiGJLWOZUKsRsDxoafMyrD7aG
hNrQQT3gIouZUEUJUSXZl1hnNnnsvJciyU+OeJqq9rJziIlT1BroX79S/qlyfwioYsZWuOXey/mX
X/BVk9Y38UTmTHz0T6MDwuogU/Y+dLy1C+LS6POsvFtrDbNQoVEYPZ8YNPomEmxt7DorK2Fp9Pn3
70a3kGSXBNrupyH1b2qVfa4nb8XmS0MbS7jzUg/yfwgSdV2JN2tM+n6rZWbJw0VmNwEcU2zlXhsP
kLwCDybEtcJPkK68qPbgmLjHvNNCDr3jnzgwtAe/4NVBV2ztzL10bDXpKqc0oNxOLexa+bc6nbBi
nQ2H3itHmHPzz5loN2VefYe+CKS3yUnRfCtya2VrXpoXI3oERQ88B8HDicO9zdDTekuDPLzMoUwo
ZChonTk4rZ50kgXQA/R6Dyy/gJOt7G0Lb2/iINFozdBp3XqnKkDhGXijZJU5bSFsmzjIonbQNVwX
s554sseBaDOUoM+H5lVb8Mt81oQ+juic0Ogns+FXsDouBpARWwmhS4Yx44STD0WFEsRJxNnLJOxn
Ua55zDzEB1cbE+BYVmmRN2k/nbhqEJc1upOncFeGUIA9v5SXHmCECur2TcemYDylfbDVIZg2xlJ9
kzxYOa8sjU/+jHJ52faTKP8XZ1/WKymOrftXjvqde2zADFen+wGICGLPuXOuF5QjBhuDwUz+9feL
6tZRFpXsuNpSlZTTdjhsr2V7+Ru4PZsLjqBSVYlP0BE8vTirr1w19sZ/s+krUS+uV4dIR2NwH6jm
MMTkStN7C3MTsSvvGJ6j7XJGPSo1vp/C5TsFQyqJdHd61QxsoWoKFceoRAHvvLCOH7hW/ZH7KMqL
2Ymylz9iZ4C2ADUwiWPuQND/PBLIQsHAR/HiSljtDNBWrS6IZzpg853PKGoe3Nn/UscwNSfhQ7Gq
K8CMvd5vwqsFxqUkVYyPoP1dJJdTO75OwYN6l4/8ZQ8u3A6va4MznvFikYUDP0fMZuVoXzm1m+BC
PXkcqolPZ7p8VPLR993EYU8vz+lOYHmbwGohwbmEtBjPFpLOBOhxOs5He/Wiujfom5iq/RUVbYB6
sGTm+VmDLHsa+sikL3d+r/VNWMnWaxaPk/E892GYuREcUr35mmrxTuNbvLAcscdW9TSeByaOjm5u
y5leOVjtDPoWLBzU/lJFbTmdgSA5gVpy5mGAzGmuBNNe85ua2uTp0me6nc66GWTiN9/wtnXTwDbv
VaPuXmL4l9Wu50XLdQzGMy4SJ2P8LJzL55eb3kkDW+W5CC6KXVFhNS5+C4w2D1aUAz6I/h1wGNGV
wd+b18uf/9J9ttQUJoZ0PDeMdZACl2Vax9GSvfwN9lrfxGqja5hrkGU8V8p5tvV8rETw9XVNb0I1
hHTJwkg9nicLn4ouvImsvDKleytmE6arD1ZixQymlIdwKhdZtdTPE2wGX+75XvObOGWdmkZcVMaz
wd1hYSXM2EF9lNf00Haa38INh5qvy+yg936v8TDl6BxSKV8WPHC9qvt/QxLKugBnsxvPMasgKhil
3pT1qjy83PrOmt8CBpWRhkV41jo7QQ6MjorpqRKA1NTXuE17w7OJV1dJH35MM1J85U49HDq6BUu+
8vAKhrezKXj78vfYWflbvOACzxTSxuN4ri3kinvvKNU1pb69pi9//kvI1qMfc9sU5hyLLsWL3pH0
1+qDe01v4rWwXre6rW/OfRioDzDMgLvigiPm68ZkE7JBoENsUY45r/DyyUjkQ+ZladcrYbXX903U
hnyqx5pV2FxrmsroYghavXldxzcR6xE/mr0ZwzKb4OTFwx3Eco8vN72zHLeowNZvLgZHznAmwqYa
Xle+Zw7dyK4E686gbJGBVkwF9WZuzsEf0XTw2lc2u9lTQ1z14k5CvIJO8IcO6/MyFu9fHpAdbM3f
8IBhHVYBqipnEX6ycO4cBvNYa4tHDpsVQ5DAxOPKl9gb+suf/xJHnr9MhEuMTWlYlxVL1Z3J5NC8
m16bi7eYt2YJ4AAkw+Hc1+y9r/t7w+c/IABy7aIZo6u/ucluMW+wQNTQyV7NGWzQXE/TlIiIZTHF
Q74j3hJgEtN1FidNvFe+O2/hbe4wezFEBofz0rhnMYqH0OuPYXvNIW0Hpw4ry79OCudhXU1lY846
YqnSPUgK74LWTQlKIzR+2xGYky6wqZcCfvHqShD+Ce/93ThuAtxZPPjE8Nqc/bHIhjI4LlqjXNLn
gzUHzuB1WtmkiPSdKvSVz/z96iNbMFxgoj6qpRnOZTQlnVelBJoj6+uEwMgWCcegouAWBtNUAEHT
i+AAIarDywG61/FN7M/rCi23oB4AnXD9nDiyyHTfmCwU6pq9yKWpv08HHFH+ughiR+GFG4IzkB2s
vZsZEP8vaogkxzV70u7Bq4spSDyN14JX7Uxk66UIc7UILPm2P0drlEnY2LnwiHrVcG3ftVH9QbwD
3nP25k/U+mkB/Ivl12RYfp/fsWX+daTgTw/RdhLp80TjrAiWbOA6e7njv0/EZAsGJGs7g7bSYQnZ
6CP07UXSxCbVQf1Gc32KnP5u8cmrgIdkCw1sIK3tRJMczsqx3XHUY5CSun6dxgjZIgOFY5Ym6BFq
MEcg8DKP5gMM2q+5IO6N0+ZUwyGmwd2hx9pZnIQBEHrw/CGVq3xnmV9lDY0yOIc/vTwplwj4XWRs
0iPgBLAIcXV/josbhnr03JbQMngHxaPn133AJhOWizY+aMFYrmJKWrN+bP2nwuUZ8cMrIJedr7DF
BxpeLb3Ck8C5Wf1MU9hECwiFdR0M6udr6e/3+yLZ4nQAO1tNHUb9WcLox2nDM6ThjzyAf3ztzd/r
GNuipUCkwab7SpjvBeI2K0raVhaq3Oco6G+drr5bp9fVR8gWUhLgosIdaOSde6GSEZq4xfDOX769
PN97/d6s3rVpL14kVp+btiw/uURyiPtI8vXl1nf2ii2gJIYPQwHHQn1m3s+yEUmrO7zkXmMU7PV9
s1aDIRiKqkbrU9i3mSnAqzERufbGutP6ltLRjq0DZXG0rmkNdKnMy+UaV2Gv6Usq+eXkWfe8LONS
QvC/cU3mt+VyoJBry14e9J0zFJTy/9p8dyGSehZw2BYI0sUD9TgE0t5PuuJUxDcSRsT660Kro78O
r6oikS2cspobVhVkqYHpo3j7K5ScPzSDba75QO+8MJItkBLBVRQDkGfnUH+qjXN2S/dWdl0+uACj
Nc3bWUc5RPc/QW/rno1jMuKpy4uWK8G9s4y3YEufRx6MVxyW+/ItCpS3ZoU2aeFeOVDtrQbvr9PF
q8b2k1+F+dSOcJVqizH3Cqd5fnk17LW+DXAoJo1wygty5gXJUsVJXf18XcubvYiYyteA+k75sMr4
CLk3moHXqq6Myk4K34K6gNLrw5KVU774BnVsaGDQIvGDuyKQCQ2Gm0o+mmusv5353aK72migcLjE
uEsFMSam6yNoCm9cVr97eaT22t/Eu5znwQXucMqrfn3XuN6xm8PnzonL163Pv8G6HDi4dAPGihVj
DOcA8TB2IBdCVid/3RfYHMg9GBb68xJjYdpxylpneHYlfFB6La9UWHYOBVuIV1PwyZFLOObGsIfK
fQTJ8NanOi3mKyiBvSm4hMcvKbdvOjWsyptyR3YprXl2eW8EK/ZKLWGv/5sYplyvDjgcYx6DZkDk
GbTGZJR3XXil+ztRvEV4jT1tJj9Yp5zggVcO9bkl8xX01V7TmzBmElqkvJ0RaJG+pYoeII2Rvbxs
du7VZIvs6vBI6nKup9xr1JNmw3sthsPQXKK5bHXa+u6XhTY86y4wVi2vvf7ufKUtwiv2wTcZxnbK
uV2OEe0eNbVX0unOOtoiu6ZGoDYFvDUWKr13y1Km3AdjgPWfXh6ynbS3RXbhXDyhUjxNeRCsx2Xq
0nH9Y2IoeDjOzRyYAyD/WFj8Crd0b6A2cR0qUrWaiymfB5uWuP8aXbwKo0C2EnRDTyBCIzD1qhwP
vPWgxKXtQffBNc7U3kxcvtMvEe1MNXy9iZxyv5qdw1o3N6uwwQHmKd9fnoq9D9jENAyOJigwNFNu
uZMtzqdJffO4m73c+N7Ib7ZlEpkWLxFofHRqmBMIwE/o4eWmd6onWzRW0dNVhwJNk+47tK8TC9LP
hUij42/xcO10vJPwthbC/ahhLAJtqrxG2SxpHHVfAALRE/alp+TKrrMzRlvslQYZkfWLwhKqSTp2
OnP5eiVfX3be39yjt7CrmpFyovg/jz0Ovmb/tvWndHLuoCCel7462OlaaWlnFW1RWJUf4wXIIMQ8
6x9bApdfycqPnbn2ML8zEVsIlmrWAVLSHKu0dB+GYE4G/WYMPZyPrlEa9j7h8s1+CTSt2tgd2ss0
rGFW4zoh2JCEMUlKfQ26sDdIlxXwy0eQ0avbesZ0NKgmr4uXUzPcjss1OO5e85tIbn2UxykgAPni
CNCwbDIN3wJ67TFkr/VNKPc0nhzR1NgS7IOaLEzs+2QBRe/laN5rfbM9S3dq3clxxtwJgtR6XhKw
JZnm5kog7CQLf3OHJrpfYQ6NLNpptqTaCd+CBnhcqX3Dm+6saPTt5a+x8zlbdGtc1oGgJb5GHPdf
w8h5jmd778b6DnY/KRu7K+eknbW6xX2FEgZarcTHQIqfRm9Cd0p0eL9EP17+FnvNb27WknIbEIjN
5b7XJhN7lOxTNd2o+spRbGeut7gvU/KAmQUrKWqKZKj6iwJJWg7Xomwnn24lyUgX8H5Q0ZgXF9+X
SK5D2gj/2jV2r/ObGOaRCCAVijtCGQQtWBrtu9DGj4MfV1eW6l73N1F8KS2Ec4/ug9V9WqxzmnGE
fHle9/q+CWEauu4SBgGuH67+3Ps8MyNfAPa9pnm51/4miL3RM5C+8Ma8c0JyLKPOvYfpowZ3mF7z
B9nRvyBbM9LY2AhgZRBx9TBeZqGwunvkXTwWKaOTLN7KmtZR3ol+5qcgcjW4yq2jyZGHpOTHAtoZ
S9YEnTA3whEhB/w8XorECO6/8si21QljEvvgNMsBe6H8Ni70mQ+4A8Ma9OurptHdDPMkHFY0cPnN
bdd8tr53xxR4xvaVL1/uJldOrefz0BVDXmuJMlr3FZpk93NUHV7V+y1wx9pGiwgcg7wOIgO59fKb
8OuDP5NrG9VOAG0xfMXEgkmpZcgDpQ+lECsWxlX3jL3GLyetX7bwaCJRX8fDkNMYDl4zc84CCh/Z
y0Oz1/gm71ZNyeDUNg+5IONhjvDuZ8s+uhL8O1euLYIvKL2RN0WPwFH8ZFWBzB6oux40lbQui7vI
shZ6XP6DJOR10rFki+yDagdpgLz781AIU4iqbc0XXYvXUVwhsfbXuajrhgtK1JCXmO9zVWt+V66I
67aY5isV352MthUUHOMZirqQ2Afq4H3FyyQuu5MYr22EO/O9xZi1pKwWC+PFfJngde37tsOLbHnt
zLPX+mY1jZNuB6ORJubAXUBQUSwZKXsdBYlsJelGPE7DNhJ9Lxj/RMx89nrn9Kow2ILKJreyfPKL
Ph/dMvNxTIbTx5X53BuTzZKJcZWj1CC3Tc6bqh5lGjO8kr3c7Z3L1p9F/V9SA5k7ySokg5xR94sc
3yo2nFGfPJZiOkaVB+TDNSbSzqrcqtBNmFAoVcgxr2Nf3cZw//sBb5doThQdrhnS7I3UZpOhKJEQ
Q9iQRwqKq7MavhVTd42beFmCv7mXbvXnvAom7LJzoaZRNykLPtQz1FFlBp0Q3n55eTZ2xmiLOMMp
wVFW4yOKOPzA3eA7rNY+hD6c2V/X/mYjKE1HO2XRPl2WG9aOJ4jS3rjj6wBzhGyCN1hE2zLod+Ql
RdrpRgc+UKX4qmAN8brlukWgNYHv9mT2hryaRZP4rP7mgmrju/ok6iENVdyCmR28cjYus/RLbBhv
tn3V+QP8h4BPuOzLk5NRoHdfnoydxboFoBUaSlUhVFjzqKwqHJw5LAFHfe08t9e699fO895roQqB
kVKjA6M4mzVdn7+u45sTedA6Naj26HhcyVMRKMiGBleKnnsBsAlg0i5VsBo75P78hwAb0UwJr175
FEM2Z0S2AKcEhZAhl5DKaNQdNHXC5UrHfzvcUbyFjNWEiy4I0bYmAXtQoIfidO5e2wF+m3rQ+iZu
63iMiOeOQ94HjugSKdsJ6izdcBfWa32mFS/uQVbkrwJM4OM2cexCDT3qBjPkg1efotK997xrfPXf
TjCavtzef4mpmHV6rTTOuVY2beqb9qGI1qcGeilXUtzeRGyCVvchfEENzrrCNyczTVmp3NMr1j36
fvnIX/ruUAnmoETTcAC4kZWXNUtzBXiz1+tNtBZQD7GTN2HEnZjfFySojp50gisd/+0pGh3fBOyF
FAAJZaJwRHceylJ/gtvux3JEHXWK6I3bBh8HJT41kYleGQ2bMLaNH/dUa5VD6Yu4yRiNgiUNC8S1
Fbq3jLah7KyqZrJTuevWN2pwP4X9fOT1+u7lmd6Jty0OqjFurwuhh3xtDr52EiDfbunapPjUJJqu
lT7/vD3+7UQRQYPjrwuK10M8aNrovHSgKSe/L7x/LjuYCncmbdf4vqS30ifAd70vo3eCqgNkh7NC
jlnYfV0bcRc5flYDl75etX7ZGdetS+SKaqnp4e2dDx09gfp57Er6JqjN65b5FstpPYf1orNLXhVR
lLmUdselJdduor+tAGI4N6EPaPoAHNm65C5IahWdHsalzkDn+aDYNU/UnTjdYjoLASsc6uo154On
jkTjqUA70TV3l73WN1kAInE93sGLJW/C1TQJdZQr04j7wfeXl/Ve+5s8wFVbTRKVo9wRXjrO9SHQ
11BAexGzifhW0LHChXDJUULqROJ4pnayWlgGIw2/b2zaDpyadywq5DU8+t5a3eQAu5BuxVPHAvDX
F7YWidN/WJZrN8WdxrcIM6ua0gfIdsnbAvtt9bnXNcQFXwU8juKtbrCz+rAqiDBaZiK3dG5zWFy9
8eGK+ap53oLMwtU6janoksN8osJVJRDJ3Mc/Xtf4Zgcv/aJ1galdcjJ09fsINUhg5BUcAK5s4NHv
XUUxOps4rhsNrQ0Rd7kCVd9/19OQ30SLZOYO1beiezuH1K3fDaWoKi8hbr/KOlGA8UiaMBZgtSU4
rwy9SQr4HKizzyVB2vaiNnxueDHHF4e3sboZ1uUCexzkVP8B2YsxOsmIetEBYokMDD3amOiuHbQy
R0FgJnGgsyb6J97OIb1KfFO38ClFOsishmVGOkmIaIHDPsTTiS+d9B7LoXOGU+wuVp1NZ0VwP3eR
n1q2LssBD8E3U+P6H7rWjl9DHvn3/Bn7jSFrshAAvI9rq8i3ijvtgjeY0QtyD35S0M7rm7HEWh9B
IGyX3isz2+FZCKarrd++pbU7/bQLBNuSaq4tOIZkGNeb2R90+90jtDRohl+qZqNXddUtKHcyum1g
WLK+Hae5bN/C42Idc4h0ROpuXLWc0mCSuLVzDTOip050RflU2HoQB9GCm5qKMlZB2nhxQY4gkK3s
xhZc8GwZRGQTXJo7e4IfbPfkhyDD/IBiXuilMZJcmfpC6I9DQ4viE6y/p88VnIjI2TWRLrKKo+xx
qrpaBolpg2n8qScQAZ9q8L3apxk+vdG5KSbICAujlEzDsY1IuszMRklgAqWOqg4CWCj0hbGZLLTP
Eqp9KNe1UkCZ066Vr9LKXRzAwBdTY+qsB018MhtKUZKYwyiPZED6U9Ookp04jYcgizG0RcJxaVsP
tSzqImNjYNuUAM350E5TpA4jYI9IGVMp6/JmAMcoOo6rKQA56rxIZSB/9FOq9WruGJuZm2hTdWFS
9rT6SiAUD4hYHdq7ugXyIyvcxqVv3VE6Mi/mqh0TP1ayA9XCAVuhGllIP4ZLGxIMazdVqVOrGF92
CGv/uKqeRwkOkhDxZYu1RdqqFjRoJsLBPTBWBW6qmshDBATzUqTT1Ns1XSwveWJCBtpir2KsscET
IsgiIuLp3WpDHibVAmwhyJks7qFFzrh/6ILR2Lwjq3bTpnF5/aRGkNAS+Fjo6RSqGVtNLPpRvXMC
LY1MABElMreUyPaRrjFfoNwKPkn7I6ziPs4M4L3rocIEgli0gJQPXXLOKcDo5fiWRkoEaaTbJcya
NQjqI0SjLElMX67skfEZ9pOpgGWNPUDeex7bRPZqlmdVelF4dKBaFd2oxoG0RRGTAEI4qsKvVwky
5XlYA0GORKjuo/Sct4GmB1t4MUoZxNe3oZwa/t5EsnxHZ59/tcR04pPpokZ2h9osshWHeZh8+aYK
Cql+4kWSBgcoKrnRmIAu7gU3i/GgFJmoqWRcpQKOLx3EsA2ZY4jL1CO96wLiTycxB4zdRY0REq7E
AvwgyFqP9v0gnWZ6LKE2XZ6qRjTFT7ccIdCP4fCa8vsAby+dWZTyllTwYQIOt6GAH0jAyKebwjD4
JkMSZmLHBoudf7aiF/oOm3RUpz7DUn3b9gK7Eh7ly/WTEwdl9RwIVajDykE1vW/COhanZuxdcWRm
ErNIjfEkyD8rG3yUGJiAhi4ERGcvq3CG0SdQLZoGniYUiiJNx8M58cJeyTu80pQQz4vC0ju4MJMK
Mm1ZHNzXjjN/CVSk9LkVNvNgwl0lM9TZ1rRanl0oEK8IcIVaiZ/wYk2s1z/aEmrE1fBGOH1sDzU8
jz9XEEVhaaCCwDwtXsu+zwEZoASyWi6gW6ZMnZfuCvH5jPl16oHP9EH4E+nTgAZuojQsdcO4gvJ8
gUN2G0YCvs1V451AHI7lmY1hBVdiWX8dl+o+noNqOHPrx2fX1wzBvTTekMRRoz4vLJbyWPmCIkhq
R36CibmwyTqR6pHVw3f0QXylq8e/uR3p1JtWRAFENW0AtzeoupHw4FjIct+YKhptinszXTPT1Yt4
Iz1Buoe1rOyYGhrQPikKqeHp0UZBed8szDvCo/bCSSD3MLTAASxcAjvd+TCY7ZFX10HxRBjHzEfY
2ZX6XrU9xejN2CxTW09CJLql2ktiqEONCRdDEafKdhWBMzo4pokK2qFIdbkCPdaPY9ncdP7ar7ee
MFOXEBuO8PgG6Tc+zl4r1ClupLOmLqtYnHInAm0lRJ1huSGtR+9XTywAZ0D3J0hnXEwZLCCpaw4a
Il4oEFckGG+HpYQyuevPLVrhcBiyfTzypPTs2iR1WHjuuSkFsmNc4FEl08NQRmkAAH90XzWOxlqx
KwbED2rrJ0HZBv3nzo66+hSuvGUJkh2rjx3tGz+Lx9lts8FKKlLlxbJ/lqUl+s6WAR7/HXjouiDv
gx59VxNbXAyMi6g+aKft6sSTYVlloxWjd67A7oPbOZgKjw7hBU2Z77rryXGrqEh5p5z6pKFdTpMW
NDTy0Y+C6TNDJu8g+tzpJW1nRf1sZUggTxNv2vZQWdXSm5Y1BTtZV3ZAN87+nKL0RGnG3SikSWTc
VaYL75wmB350rXUCMeWxuSfrPE5pM07A3089jM6h1j2bT1UHMvadY8qK3dMuikfYF2CCgW2AQu+X
KRyYwzOg4SbvTRmgApLAMyj2TstiWT6MOCR9NtIbigSazQ2Bc00TVNDZUOq09IW/PMCyD3qEkepG
L1MR7XFSggDf/LQWcDhKShNjRFkBUcc3jlpU/ehZGHZgqTVyXFNO51mmU9cv5tRCjZjf9CHU3bIA
ez723rpblwz5rFo/SSC2nZRQgEtTrKYG9hXlBFqy0oEscngPIAXj0Vx6GfBYJTs3fdPPiY58xFtY
mbm4ZxPOCxcKM6hJPWIJNy84Dpovolsi+9RAoi3IEKW8h/ZBY1aooI9dd4vruuMeercHeglRLj+A
JAu9LYaDoDj7sSnGO+l7a/NksSs7P4kZANJiDasvTk8SJAytG18l1Ph4q7aOM9Ebf6BDDKTVAEo4
emN/jsrDgyqtCrfCHIeRPQbdIKsDtXCxewwbaMMeRYsVg7o77cq0cuASAcFGZ66zCnwPlkwFm/4A
yromWU1JFR5lNQXrM+RdPD+zqxJTSqcF0iIKGsZVWsXwCjyOYV/JhNt5cA4yFCO7XcAPc2Ff78cs
E22s42TlbkvTeRzdJZt1jBnFQasJLkCutj+ODvPfjM3qLfe6LYfyJP1ajaeuMxZrXq2FOVBs401i
3YqwpCvx+ncSzSL9rBBmLT+hGuGGydoaeEWFtiEfGRC45liFbG4PsNbhqJuHQis4x86mvQ1LqNP7
Tc1u8eozeKcYAKryvNaq8d+7a7lkk2cfF4MBaV2YpY+Fbx7mCvgnbK+2+e7BYBJ2mKrq4Jg4LW47
3BqYkPjHAiniwQtkqxNLpUtyx4el4xHvVmK8qSbIoWW1JIZl2MnEWzvQKb51A3duktg1Mc3MWtv6
sLiTpimOBByy+jhPNQevwkXhAVYFMjxFhgFvUXd+W52qtZDrHxJWuRAQtsZhjzAtXicI0MdLCetc
M7tnPYeqh7Vp05pj5Hm1/+i4wQyL+WFef2g1edD1q2yQ46IyIOMuNMSeV8dO2yeu8qo7j5UEHSDU
PzaThbAdPNOjAiyRrgkOArInRYqdxhQH02EXTuBcFLnHeeAREqz1wx8uDymHwbEpyIF3yBLJABxZ
k5KQG3Jgaw1Ru2aI/c+y6Z2vhcbZMVnrsHXSJYZo7m0hWBFnMxv7OxxFyQkWEVjjdhTmIEwI5few
EIApRaaC4xbRhCYx5eGS+D2HeH03Lot7o4oxfMcHmMPdRwtvREojqeOHEkcuSU8c24nzXHS458GK
V09PgR/yC7Cdeh+rUUiAJEWjHpl0fPNttOFSJpHwgyBrkKVJjpdEH5p8YGvgkCBpdeiKqa5hCmeR
GnqUfrArI2R4Aly4q1MHz9S4FzZKIhVOwLqc7Vh7MhUxTkpJhOPRcx3J1oXRgRBfGA7SnyIu5jhX
rOllKmU3+6didef7YZz6p3YWrXNCdh/g4h1e1tkkpzk8lWFAcLmKal6eorbtZuSkUrMHUZJpeIiZ
H4dHOo/r+ibue+F/USUfvi+IkZ+o7cFNYcYqhHPIupRzqlcv6rKhgKzWqesB8rzTYxiIk4fux4+M
rOzBXzoPSbEavWfSFvMXY6tFnaYh9JeEcRQwwZ/tOM0USu7qKLpRlUcZLLiLMGsh+UgqJ6TpGsV2
PmvbRyoNq6qj71VfWXrvjQs8k3BvAtCXxx3r0rKescKxb6qLiEAACZKsldCXTcg8luroi8Yfsr5v
YnkMPTVUD23ZFiKDZl3QHQJa0yIncGds7gdDL9sW1Bu926Z3vfWdB1LPegbca6Xv3FLr4Ttfh1W/
r6QYwgMMiIL5hHuEGzziGKPin33F0Eswdqi3JvW62OAxcEdUHGbJbfe2JqL7SuEW6/6x6MB4tw7X
Yfy5XU0745yIC23KZE3iQ1y23L8JZ4KdVbYwwExbh8xwBFCWQt7QUSX1n5zYIV9wocTVXmkt4kM9
KKJvobs+klMNLKY4LrUf2Iuw8qhzMtKqh3EvLHpw8Ve0Tx0Q8WtIotnAv6cafLzcuks7PHQLbvi4
U7KmO65WzCPKG0FoYAgbjCKDH6dwzo0pLSwQDOcfrdV6yTovBtdkNMB1p24w0O4hQpZ0s8LzQ/a8
KOJ0KfYOM8PYvFHjUzjW+oBfQJRt8oJGHIuoovFP3NTYfFChZDp3SATUnp4nKp8X3FBnXBmWgp8n
SUMmULBZHXP0ID4bf/KQUCuRoLqEg1oU9o2bcLl6PzoYefdn3TquPTdIRBBOcVRcrUnoN8N0ZwPV
XXjRQq/zj3qmUBT0lrp7NrDo+KKo9VAM4Qu3ycB8/n3iddTkflCS96L2Yzd1JlJAZoiuuBe3I/II
XghDCxwKPkpm7UKm8DDATyT60PXQKD7LjkHEmRiPR6dQOC7ObEWp/A8RnM3dpMPtv87qlfCwSgYX
SPMBaUUt/h+O4YJ9jaxG8WCd9IibsbF4KB+Fu1QHFGJomyyyYesV+v7lLeE3bwxbfiT6J+qqaEHH
hMtoHoaNzjRq4+kQugzaUG73pFobnKLYu2bhu1NlDrdVbNrRljR9ly+4dWUQ1oY8x2L+867939+W
/1v+aJ/+3fXhX/+D339ru7WvSm42v/3Xu7bBf/9z+Zn//Td//Yl/nX60D1+aH8P2H/3lZ9Dufz43
+2K+/OU3B2Uqs74Zf/Tr849hlObP9tHDy7/8//3L//rxZyvv1u7HP//xrR2VubRWVq36x3/+6vz9
n/9wL1Cq//61/f/85eUL/PMfb79UyvzX3fitAnzh3w3+70/9+DKYf/7DCcj/iUI3dqMAFkuQ4b7I
vM8//v1X9P8x9yXLbuPalr9y486ZARIAAQ5qQopULx3p6DTyhOEW7MG++/q3KGfVTZ98Lx0VUYOK
yJDtdCOJJIC9117NHwRguIMKWDIisZ39+19o6drof/3bZH+YyCTBwIRxS3Ckh/37X43uHr9F/xBE
EkQqcZs7psAk+H9/vl/u0H/u2L8QifOk8Ukb/MPLEOA/zyDnjkWlxNlpmoxR2/xoiTNYrS2GpMlW
8ENHvLztpsm77q/Gu+PV8BpoOfdqU8F4+nfRBr9OhP7+xsuj+pfJbThyq8DjhTd2zix5S1rbU8aL
DQfYv9yRP7/xX7+h/SFZ6fFOGP6j22IoggX++/WdEgQbmphDZSvYaKOxkVfDQuoVVa+ltHZIn1sb
sJMZG+O5LIsnFLBXCXtCtPUuCtttyYtDabZbA4mOiC6b1vDZ/RGiqKrR3eGfdcExcHvh3FChXqtp
Tbr+5DTM5yF05BlZQ8YaYAC2ytPuzDGaKozsYI3Jrgk5EMZ51Q/Ga9VH7wBHXDrGa7uHfg3qphhu
PignLGhfink9WMm9FvHOLqc17zG/6airGkzTrPxgJNZxaPND3+UrB1JBHjZ7LYxXQKr70TKQ+ksx
T+YLxwsHcX4YwmlV55Ffd5FfDM7VHpoDwlqDyGn3CWW7TmcXysVhAsxbxJ1X0Ua5edWdOAoDxcMD
wNBVW0FdMahnEJL9CPBgDbZhBmIg0i/dGQDKd1+oGcJ5IzDlJpENAg6SC2nyA575Kw4NBExlq9Bk
G7vu/VKLyzvISdlS5aIJSNPNQBIPaFmA8nUF00Xg0moTGTg0fSNrAljd+21UuFUZ7Qopb53qvJlE
fmL3viwDluc+OKkukDa3Gi8qOrYoqdGsbGLbgLWPdURJuEktdR9IulmztPNZPwQjsLMQgg479oD1
+lVenYG2rnqtD3acr9jg3IZZHnqpcHfTtZieqzZboUsHUBG6AMwQDgxkPP0MP8QfyFy+G8W+Tctt
w+rPVjf4GrdeifSChMB1EhmHwqG7ghuHWPHdQqq02drRHS4cwvCM5AJUBNKhaaUrhQwsthtKOJ4h
36vKVjHMnjTp9hPJVjmytzqr26ZEP6ELhCRrXEVM+Vk8+HbYB5w123WU2JehxIhDDf6gIkxA9mNG
3QIHTK82Gk/bOHb7LLN3BAwEno8noocAsPcmM5Q/V7HXgueL5tgF5nHBj6seZz3K+FMvsoDMW6Oc
Vo2TbhSA8xhnc2J7Rj6dlr/JQsB+eG6nqt9rmq3GfF5xTXd5ER5mgZWFLioz6SoanVVH0gNV2o2w
MqBpOi+PHGr5z4Njb5o8X6Xp6Fuq2cJ1ZTdmxmYcn7sw8k0TwxY7unBA7V2D25MPbjnkmx4Uhygp
VsPQI+iYbWR7a+fxXZgJyu343tPiQEl9zrv80/JH2w4BIrilU4FL6hz0TOAXGN16iJQygsVn5Fh0
as0FqkYzvmJAuBlSvkOiud/HfAMQ7rlmxkEglCscpvU8A87LT3ZpPhG/kf1+WXm8inzF8SBk2nfk
ZXmrIsE6Mp1DqmovxmhpZL1rm4MP1v9G43Mg+HbTLl/eKte09LSaVrQYAitJPRHhoY/VsWro18e9
lY4fJHMXWOW4riPwFDIVdLrzSpTwWcM2VVJvtUovNcYXhtmvspKuejWckMa4Hm2+DD03E+xNjbg5
t6TdUlv5VZdteIqaNx3cLGzgzAS3uUS5IikOQz2uUZKvtHwZrDiQ1RPGOXa7olF/bum0yjS2Vx0e
Qlw3nSa7WA13kT+XSgUVQ6NmUortgXvxcDGAOI9hcsewonDrULw0jfHWau7NYe/bPPGW7bNs9edG
FOfYEseipkf0Vt+gx4CjqbqWuXhJYYXGcv2kjPANB6tbWHiYYlTVgzxJpTyyRyO4WBYcaJetK6t1
26Ugqu4c8zqJgHEjzfZpjiXXmaE/4sda3QAMXDm2fAoqvZs7pQKwG/2QUXJRVoRkRiB1ABHq/ktt
j4hhCu1tlrNdlUbQbnOXFOWdNSf4VqwQsAud0oA1ice/rD+3YXVG4p2XlbXLVelLZW+q0DmQsDkD
efGHvvXg4LUDsnbANH8ftVPmNolzSzL4NZrfmDbe7G485co4RNiZZ9s+YKRzjmW2A2xau33lPANs
2JpJfsgyPIFRtzfj+UTi9AAw+0sL3R0g3qCqWICL8TyLdMMHcqiWueFGDRizAAtE/XyxFduZGGHy
KvTNCtuLsI5Oy1C9Zk9lPJyMYlovT2V8BkXlouDSnBnpxgq7UzcUT6L4LqizYVF0LzSOH/QaNkDt
3CqfeyfDTAHXoUwuk2VcDEc+NxxQssyuVp1cEuxrwKyPvJ2+SHfO63VfNog/nE7pIF90jblA/d10
ume7wKOLe9Jln6qaHSt1ksxazxEGAY649U6JsRYHJw+xyV2B8le5yln3WbmFk9ZzCdspmFp8UU7y
iaQGpnQFcLNyxGmGZOK0GU9Zi3uf4kiFdWA4YoCKmD2JbSoeQt95chr9Oc7YUcTpE5IaD0Cfgxp3
eiKhr3v5AnDBt+LIl+28r8Pv9mx/QwXwDZ6w22is1maRo5Iw7wVfoWXbzjUU/9lngnZQwPDT6OHv
R/kuaehmqU2qkO10La4DgN8w9iKA7S29oavEiLNetdJYVcDTOqXWzGCbTkc7JDeunSzeJQy7Wzqv
xxBRk3MfYIAJo2RECs7xp2jQiGKuYIFXfu4SgORlhJlJKss7SppsUgE7KyC5MQooZLX4cYw579fl
PkSGOlsTHtbPIZIr+shBsYya+v91W3GMv9a60T/aj33FL63I//in/j/sPtAX/KXWXbqbX7qPbfs5
m/7adzz+/M++w5R/cGIv/DVJCBqJxQXrZ9th/2GbKLIcm3JqMoeZKLz/7DqY+AO+dRYRlsko52wx
dvmz66D8DyYpmhWb2Gg7OYiW/zddx6+dr4DKg4L1wQljhKDBYR+pSTyv5taRljtrjHJTfoeNbuim
ahhdomYU1EV+qAW9MRKIQmivXLzIM9tei469STJ4qKdw1s5r1KDfmyr5ncfpQzHzn7ZIWAThKkwy
NGWOZTP7Y+YFxNWWQ0BucDH/Kd2EWQmC4mW5SYiZoeQsAUhYhmSuMUm/D5tdpJOvTQGxRlzl01bD
ySEQYaRWeTixXc4w6lf4R7a6bH785Zb/N+0NX1r3Xz6pgybSsmxuUoF79zECLSPLHYRXhDs7Y3nX
StxnOFofNWL11hGmgNtE1ZepNADqtdJ+m0PC982UVx4bZBZI5JFuzIhg0NGxLW5LceFZBqr3nPm6
K6dPqCo2VnmHb7J1ETZvri0tb6qkHKmKsk88aEbidetMXyoaAxPqwm1TQSWxDqO4WFGj6c6yeSeA
cG9jlbSBIOlRsEnuw842gooquJnkde1ZwuB+XGBkQcAV2DWj+GG0snvimO/XbrGMYA02D89G0i3O
J3MACKm+tF3S+f98PZfH/+P1dJA4jSUjYZKKJ/TXbnEGbGS2A3Jry9I4D10i3TRFcetoYwxSKRI3
Dp1tUoXbFiDfIa75bYqKZIPUm8wLE3u6CNm9/+Yz/f0eow4ilEqbAfPE0vn1M1VpbfZxMYG7g6Lp
aaiN8VDM82s5zhiWtMQ4FoDTs9m+9mn5Y65S4SEiavqUa/KmO/N3nfsHEhgWB3YNBBULTgD3Aqb4
QAarixh4eJ407tiS0l9AymNuw60eVNjcJa2+tyObn2ibkx6UJ9twkQLaroFSs+0YVuXdkr2JoXRi
7vIU+VCc3OUwOO8s0Y0LW9GvUA/a+3YkpidVjg5nTizXtNJoC3q09s18Eu6Aadu+oOnvknk+OKYt
320hlOFHACvYgMSHSw0LXSutRtK5TVW+MowbV6U5AUON1JelHxjpCGOHvJteZPiZDUa6HyxhBQVt
hZdrGM/8853/lbr589MwIiRAGsvCdvThYXQmZOzqxsT7O2iX3Kg3fQtr9GlKSf7EzOQJw6ffBXb9
be8zLYEjAIS9ZQXAeWmhrP8FmZn6OUmw2WAIq4sXg0O0qxEK4RU9bFnddupm3EWYe0dxHGKKWfTP
Hcb+AXy64iDO3nmmUGsiBP4C3PTdMqNwG5lz4uY2iHb/fHUeCty/7n34pMsQwKI4mxgKyA/ITjHB
BtBkXAO4pm/gHi7tvkmPaAfvTQEJhksWul81lPSF6XQ1KicE3NGGu6Tr7gZJZq9o2LDvZutNhguH
ED7Js59KrKgmp7uu7PUJsOlV9t2ILb7Z1a2TnsdyfHVG0pw4yA3u1Jr6bWLV78zzMOn6sBOZWFsc
tBLGcUwuh/av9yFGQzWmtAXXtU4RXGyJ9dDS+gkmyMa+jUPUp5O4hblVPDeGVmCeLy7xRfmdTLl1
WX5vLGP9DK2FATxIRytFY8MfojLxm7qtngi60a6i0XOq7e/dZCUH0SPtKjLDOUBi0s6Ie3mBU5P0
MaF8D8FfhKdG8mkIh+bWS7Ge03EfZmR8AcBZBMkBw8LGB8MIZX5XIOrAmtVC5+K7SojiOQ8p4ngy
sWlCSwfUGnBucgA9Eanuj5MLdgjQ06dHIw/1Aeaay9g6Nbc9Ju23HDQIR9GXbGg8JLJFR513xH3s
cWgUQXyZc8wQzCHdlM3Q76SNjESvBDfPsaJyW401f24meZOYTQQZsSG/rRz6Rkjl9ymGAWWl2yt2
zfkMmiCQP9valDpxVtgJ9Ak8M30S1nRgKYyOx74nwTxhOqWSsd4kfLTcBtrzoyq61ptqdEwEbw7a
EYUXQHzucHJvjUGqY2ldHbOlx45gQwTBA0r7Oksw1wkZTFDtyO9slpx6ZO3CbZfooF8evnF5QVSl
58i0uWHw3i84EzlMKrebwGRGuWtrw9qgzp+gPgqHPQIJ3g2bhnsrj4w9eKAEjXYIeh+vnfPjpQKj
0TdCFDQjFNwruLuuxrIg38FgARz1TaXqk7ZafckdAhqqjXj2Kq3g8xdaAs2oLF6R8X5uOkSNSQs7
gMUteoxCBMeTsgXzk33XyJC5dxIwVjG36qAhA0cTZ4CXkc243/iZhpUGKEz60ib3ZnDyG0IIMQV7
bDAcBmeeE4v6Av+casM1xtgDt4B5Vea7WiZWdlHPiIlsGW458KW0LADjxg7dit4aAtFOmPxO2be6
YPVFlp5TIgx6WB70DPEBZwdC5jCkW2uu+jsw8dilTmu4ijTVPun68lDF05dSU/tbDnlhlhrHx0KQ
XKprAxBS63TfwAJ2jVxuH1xBuSKPQoiJWJwNkC8Dyxj4Bvrgl0TxHBnQqvC0jWhInsA8QoVPIH6C
/Y3tatjBvZLv0wFVBQyusC5B0GwrAhS4kNZBgNEcFKxIt1Yt640jASmjWMWuttRwj7+KhAhxMWQI
ByCYoWwRG2/vDbt8jZ0+OXQltwNdhfZak/ldAVNbeAr9epn1+TGJ1Q406c6njuL4Y+IOsijf2yhS
1ZAe8uVliiiGnDWcpRXiXJqW8efHe5MWQEMO7gSe4TZeA5IdIMq3axeT3DkI0/E7Jh7lPQWeAQ8e
AByNLOoXnCmtByWw7T/+FkakHICztuFY3n6PLTmskEsMPtUAGrfGQNaVug03j4oBNBAgJ7Ngzz0I
1Lk5zGsG6dIRDIHJqy2YYIM0FHtmHmNHMRvL6+to19Iuv6U9zZ/H+KyYgsVp2vP94xuornt2mi6o
Czkcc6OP3dgm4qlL48SdeRi9FiHmnYk2Rx8iv68JWLZu09fNOsWxciyred8VvD7MVlF4HUtBFVWZ
3IawiPVLkDbQVF+oKOO1LvIvSnP25pTTvVLxljX19NQ1SXqYwSpb9VHtwtUDaLOeh52M5hNI29lp
BtE8SMIWZKGYJFfVovbsHA0p2jDDHHAM904L05Lwq8pGe1uCrnye7Xy3OLzts8T4lMA3xAO/pMB8
IRnP6STiYCAUqQ2jDIQaokNDQozNRw47aWUO98fPmjwaXvnUv5vxNiNiPlatLE5sggr25/Eoi8be
tKox/UgUcQCCTn8Tyik9StOXksT9FavvLvg0LWgSX9PYVEEirCpgXOpFT2u7pe7DPeTz4V6YCxQU
E6SyAF0LekzoXEvgYKLjl5izca1AwXuOYGuFFElni2XD93Fl8j0tkc/QPg74VO1a+Obu0BoVa4Cp
FeYDXeqBj+kcaRwBLRuLeG225dpKy2EL3OtHlc/lTiVT65qxGQPoDgFkqPaaGv0r9NPWFoQHawce
CvYXOaorCKRqGbjUr6FIvwDIPJZtDfEMgokCIMhgdQHhcsOyjp5NQ/gEMu4m1T38YJB6wnf1zPke
jDoTiXp0+hQb57EbTqHunuomxyK3mmgtGIFJFZ3HvbaiNXv0PJFhQku6dFzg/MLzQhEvjcXw1GTM
B6miOVkkHlaqT+Wmb+XGqbv0nubGabBxACe0OBP0DOvSoCdO+voCC+VhJSahgy6bnAPjGB4A4Sxn
REQ7YS8DB+zxfTiMOQi3dFw5uTMFyQ4LonsC62J6mlE4BZJowLWFs7ZNKKwgsoh2oPlmQSvDnRIt
vZbok1aZAh4/JSBdYGjvdW25AUsI/Ls+PTxeBgrvrKIFX1gjUASkyXzcUNDJDyYtgWknej/LMTlm
BIQTnsaOn/N6OMI3KmoO5fLCwTDzpBhH8Gpkc+UKDBvdbuIkgJtNBPpMT19ypCRvchqek6RFZecg
LC1l+ej1naMAE3szLDlOSQGqgqmdM0ag/RkfUAQNdCHPZhSfa6OHxbByTW05XwYUT55cLhHixqkP
WXF6iConPdRpDL5rNO8rGHZfYYDox4xEz3wwCkCHjt5iFNJ5ORKmApDSjwMvO+Ad83CDoqJ0QTPK
gsQsjVU80fpAIjvBIMfajqBVHEgl60Ot+NeoqPMTyDOgVnfsuYGJ/Qo5KfVlNtRLVYjGK53cvEKY
M/hpbqab3C7SVVh0rAkmUZtuVo2o8njrJjTVe2v5Z23BTS/p2nY9YPK5azj+BqDeCl8vtrwGuyzo
qmG3TxOp37CgA1t3+TWMyc2p2vxch6Xpatosu02iLnlM8Rwk9EWmAwxRy+s42ukFCYzPnYry1aMb
QEoM9+AAimJ9KIcnOGjCqysHfaYrQbjoxmp+zU1rncToFM9m2M/fekRGulrsUNug4FXT7OVFWaz0
8tVpoa7TAniA2o9jAFJab67sk0yc4hzO/Q0U+9iPwMjacMdpnixIf3QWGICZTrbd4LzjkJGWYRuv
ZuSXm0BMDqDoDAG63RBajri9zk2IUY49xOuEze8yqb5JYRSBVTt4mnrdJuverhl6UMxwq6zx6xRL
1+xt62XOxsZv8/gFM7V3OjpXEI+KW7OcRk0UAYYB9cyZrkCu1T6O4bYB4UWOkPMQ4nqITn6j2XrY
LP3SJNnokAhDYq0U3LY/mnw4NvALahZooeN4R2ZpQS0wtld0edEqM8ZPtBmrPejfOyRjJ5jrQUaE
grE5P15UJvyWM3VpuvrL44JHMebJVWkjQHio10k2/wbsWLrLXz+uYMBdBCBCDGisj3iWBUVXFsIH
F61cNnkZc9TRmuMQ4z/RHOFrfmK93Z8ASytfs2l8+ueW8mH79cvbO7ZY4A0HpAuTWB91eipEZDF0
ZLUbmznq3RS0epC45lH3e1Cw+z3UCldkxUBM0ar+BZI4N5st+rYUDoe0ULEn+nyCiR7qMuxCEWgV
sAOz8nTcYlriIAeES4+BD4pxbv9tiJv8OW8atAh9GAdRQzjG/A7OndpAWTAbgYwc9juE629XGF40
NgBO7lDTFvLjV5SliBxLhC2oCy3ydss4CkAl673Y7BDwRkiNOQ3sTYSWap/ETnMSXVDJdaTLwHK0
c+iFOW86iQkBQCZrFYGrfyKIFDiFSSzX/3w/Hg4uv94PB80vcwi4GxboOB+Q4sEYE0gCIVt7VJQz
MlQQRoE4QFc64Bt3umg9ujythmgqnxUIduewAviNweDfQEETzgIgktiS422E+ZE/FYHoyGomZgym
IUWDB23fuqSO3LhP5KWGhUUNMREOh2RGZrcBZBu8vLrawd7CQ9h39W2eLAxnwNH53eX5iAwuH8y2
AVMxCgsK66NX0OxgZFZgF8WYMs8ObW4etNUVJzUsHFUVP2sTznEmUqaNAlPQrE4YDDxAycsFU0ci
qP7NlQKI/2H9WvDPskEQlIyC2sQ+5vyqSBfImTCxqyWNdLVe/8QYHM+a2hJcjnDYVWbXrBVryL2V
5VfiiP4ZqgXkRzpZEUwIztEKABwpE7BzsmxnRE03uw7vNvNogJ6cFZcCZMIjOMvg6IKt7DaZ5QKd
c16jItulHfLgldHMT3aov8eNne6qETPFqsZIO1f5+QGB2596NepTop0JlKelQuCYlVWgfKNtN+1T
Ao7e5rGMH42W7I0GbSjW8qyiLz/BpZ81cSxNsMPB77+I1rnj2l6zFrCsNsMBveZeFi2+ShyzW2o7
5wfSUM9tdrHkOyjZj0pvBg/KLY3SvCkQjPysHVCoLi3eaPIv9Tj1LuUtfYmL9EmXMwKGCoccQkwt
3bgKiNmwk7W8aAtd9Z+9aB/RLYo27gp0Gn45tgCw63FIvLrBxLeDFs6FPmX8yoofDbqy70PfJxh5
OpDpOnm8B0OgPfcSe5/tkG02dxqMfZ6/4aIz9F8x6LzXx1chhrPpZWjtbAubm8nRU8QR56uY8nIv
4VJ+pX34A6SBNsB8Wm8LQ2cuMp6qK8kIYH5Y7OGwEVGQMTPEzDm5V2iLvrfUhNZKgB8w5VAPJJb2
Rznkx9qpr3ZWTZ8ZBAQuSlPnDTTGzFN1Pt4Gp25W5li0lylf0RE9MQV870PcN70ryHFdazRTcFXs
yOuWZwh8a5RuS00OUuxtygF9YA69iVICtAjre1GOoWLoaj9biqBODMLTYjjQyWmPrJF7mkUQIKpr
lxvjk2iz8WBFoEzo0qkPbduxFZbc6FEY50LeVtzSVOQ3DIJ+PjbCIIFZF/RlwcEPUMRAoIU8KpDI
nU+phhKam18dWENhuTJyGDWEC3NOh10NqSdGEzZUx1YMrsGMZWxPAzTIyQlGYfUlBthTO73w6MQR
GCQ0HpWIBlA9mFgkALQ9VtVfK/ARX/piVqf/86s2Z8qFirgEcdlxnpqpR4PYj+JVNh0WhiXdeDIT
cOPxJrCNJW4y6BYP6nQBaQu0okx/tw0qvDSM1Z6P9Pro3Ac0vbuIzSg5AROvIO8ygppkLGBMf3as
uVjFZmKsQ9qPfhqRYRtVUBPOHZ/PNVQ0q5+b66whxRGEvqUURmWTBEl5MNQhR+Xj1tGQYQGa+bI+
EWXJZ+73Rdi/QT15GlNWP4VJkXhDYn3LMfd7jjJ0zmULihT6hjWkr/w570MctY75rUr4DY0/O6kE
L0THb7bi44HneBLNiVxDo2+QHdZhamXWyo+NMj7MaXbsl0egHlInEHBZmTcQlNwkhSmzKNqpdGGY
2uzj0PZAjJ93I+vIAXqN+59PQiW6EwSijqcjHLNx3IK1ksp9udzbEOwGWvKDdhDBSgxybMGRfsKp
k2MGMECKm3RYPGpWYKTPjdeRrL1GYAZ6IKZChs6Gy9gpfXy8NHWljwrtMkaFmbUldh6DNAF1sN0/
j9CBoEFNRoTf4CQ3ciC4tCn5uujUD3gOj0eMEK2tKQN4YJoQxqIzlzPGL49j2W6xTQyjBHvR6ANi
JKDoLZ8+n8ktqcBxfvyqkKcUisVkOTPDfpvUMlwzS4yv0gp35cwsCJjQ4s9D2PiYeKntDJxuBxPb
DLpJYK/SPmV0nFCrEjOoed3sHu1xLoC0drLxfu7W0WS5rKDVU9RC9ATp9/rx5o2UBigQEDpXlM6g
feXrWSf7eCleqkheEBTBdrAyG7B4IEUtp8q3DQwgScpmbFtga0LxdZQELsNtm1frEcO1lTPZ0xrV
jE8US0+s6bHcFf/M59Z6gU4nP0Fh83kWItrXhGYuMHZxtLBGjtQ07MAiCf7fVIX7LJzDPa87E/oB
aPKysNTbiNXFpuVp41FgJCurUeUBNPVm1RbdtMmyEVRxYkSB0cTTCs91coWWHG3Ioxh5VOoLmhND
M/2UtHReY7xU3kuBPW2uO9t1xrHYSyhWUj5iJVTt1LgtamrMB+gzMekuRBG4rgQvdsyk+6nT06eC
AauZRnhrJyPxDR2VrtGnnwnwbX9sCmOdlekrH5D0A68CSAtFgixNCBRXBaaqe0Du50eRFA2JuYmt
yto0QwPVwzwf2MDSNcMZG6iylBfaQbWpquErRbd+0cps/dpGo82yjHqhDMnFAgQY9FleHZwsgVRn
mTfRnKQrB8PPbJLZV2OChIfrUW0eyEZDo27lLCenU3bvlj3MruAl2DIJ7d968q6q8TQ2Eaiuff5F
ptH0PRtvU9/fClgRfDaS+dQV34oSI0BSFbVvPDYJWmEAzuKiubfThGLEbIqnWjRrXtipx0uCQdjC
N6IWdd5t6HWmTVKN4dUq89IrVWzNm6myz49P1eF7780kdSMFN5ZaIS8Qxa3eJ1aJrzyQr4JlctfQ
wdlDc7nSjQU0puu7fR8TtRfQp6JdhxzCrtXz1HLwk51+voNaeIN5gFkV+YVNtF9j5tB70gnlSshI
+A4CFXgcf8mnAQKWxrpAc78cE2VTBdlyjllZ367zaujcpL9DHxa/EdpsJ4JBZDGY5t5gSmzAzgQ4
xc3IzRPWgybGQLSrhs8ztkIAq2a0tgpOMm/GVKZBZmdbmc3lMdBhRbTNZLyrGkR4kEGnE8S6MG5v
a41ywqkwEBrYj6xPj+Bp45zHuDHIYXdhurDw8IZsADXXyjWM/JN8G1tEdVssh3z3aAnqCGIxjUo4
AIfAXsXKQEzisrspWARPUYfhJopVNzLH6Dxlsj4XLdvjDq+HYdZvsVYRuNIznMXB8nMpZDnXLnTe
xizt73B6ijwGUPhmiaHyqB5fOGwqAlY50bMuw+pS2WvD+KFgp4BTGgUphqVixUra7WZQa2HYH5er
B2SSZK/CLgy3n0R5z8rGgsjFLHZtIwX181wDZZuipyJMMQSqkU5qYL/bIqQq2hTmfshgKzAvo7Fc
j6MruowH6bKZdMtH65wWQF32Zows20G3Nh5h3HeEXFffLN7sjH6o7jkA6Mf8zaSLiHe29VGYlfQU
sqkQ6J5gc0mFousUNpgBI+l9RtEQoEqL4e4gUpBCUdWUHZ4s0lW/caVn4hHH8Nf2D90EOgmI+2w0
X0J+BC8slqc1M1s4GMQa5Su32Li01Ciw0oZtjQfG1dcdSKbmNO1tE1RjOVF4u6hpf2xG3n0xAIq/
zt08ugMk0F6d5+w0RCM5DOKdJMzwpiZXn1tS+BGDs4U5H8a+7qtVUUoX4lU7ULDy2sucxFtA4whB
kqC3Pn6JrIE/fwMNvYlKvH3tqlmhATHzrR2F1oF1IMBDTs2gCEYpGrdWiqlDXrlwuLmVI/xMhioq
bkPlJBsSeQahwqXL+WAuL4B1J3+E0NB3bEyo0PNUp0k7/ZOVlyBjM9ju2Hn0KRbd9xD8XFA9UKGy
jFYXOkVk4fcEM/SFx/+8xHkCltVEqnW/QFwUEsCg7RxEjDvgccCWp5vEV2cwE2+cOki/2nQboj3/
L6LOaztuZImyX4S14M0rTPkqFp1I6QWLotRAwruE+/rZKN2ZeeES1fd2SywgM+LEOTuC3nHN91ay
DCIvlj2UZCd4dHWW4noHlQybn69Cm31tPhsEBY8P1abibyQSzu/VW8dDbPdu0DhSe6s1190r8XLX
WHPDBcJD6E2qHrDJp48qu/wqARvcHl8UI+2vQpkIXhD7Uwu0q///42GK9eW2U3d4nAD4qi8t5Tlr
MnFSjt7yC4KGfSy3i8FOlsBI68gCz/jmpfl8hzChfFudSsROj+vneoRGpleZ5ysSd2+NX+XwkPKY
SqH0z9ey7MS5GYy/SyPXOy7T73ziipKmXjw53pz+Gwuhh9+Y9G2N9/yjLus0SMBTPTSCdVbtW5rJ
57p052jymjLkLesusdN1Jwdyk2VcxsJUfvWjY0ZOkcehuUyFH7fDGyu+PXhp4tOaXXZusxRlx0gT
HdUbS7rseCb4137Ibnau6eTw3JQeQU10n6NC3JjcR8+M6jH//JN4dvVP3cPKuuzUdFHDXsvaIEWT
vfbbLL2WWD3TWjVfvazRUTm8/OaSeHxMyuioQ9tU0iCW4JCMVNXfK4t102sWyyOjhN/zPOSnVJ/6
pxUMgw/8ZF+bSh9lo8yfUd9h/Az4WfXlo+nk3svqFjfxONOHt0Glldb3yBHpW97/auPFU+W/hiqd
TCPEswi6sC4c8ZRt/w1RjMqJA/FqePZfzy6mD+A6x6rOj/9myfm0Tq+Na38SkcXMlWr/FZ2hXuyk
w0+hliQgyQ35leqo+2H2pjOJXeXQbb9iyKUc1p7ENbpuEiRq6Z7HBac0Z3Z+8zr3ILU2j3RYIGfV
GpedpQzWK9VsE8z5wqFZd9bzImbjwxq692IQC9ebZu0tJX7NlVj5UOf4k4ziq5eW66/OMs6zyMV7
POXaSQg66C5XMevTmNbk82nLTPEU92p1h+YUspbofcU69VdlvD1WCyuSNSYayiDcv5qtBHoTXyFI
is2J7L0pXeg5ZaiuXb9G05DI3aRAbWjQFxnaZumLzFT3AP0ArMXqHTGBolPj2IsUK7EiUF6e7xme
drK9oj5A3J+CyY01HroFmz9qZ2jEntjl+Wij/Jfurs/aKsIviGRXtI5fyNHAQHR4uDDK0aBmrJTk
YJq9fQIiYO/Z+jvyGnKLF92uqH4TtIz4HJbPvOyx/tnTjyzf3KHdNKtkDvK7dIUdPeR06bTaYS0Z
JMXN9rLly91brfmOLDHsPS8+KyL7auZueLHBu1/Wynrp8kLu+1xCnlEVl05z1eXu32Xbtz1xgK1J
6nnHro9fCV2/tqap/asojLnVb7VxTLg/ghXMVjQsZXonqJ7cC+Abu1ovGXht3wrD7Jh1VuNRy2uJ
L2JBQZ2GN3N7TlRlrvykNOMQ/+hIj+ulB4rW9r40CAS5uhzTzhneasP6vbQSr7zbx6SngK9YShsR
cK3oAhqYGBVW2brHeqEiRcTMm6GQH9BxspuQEtdml3/W9pBcGekLZh7SCBrgXj8GwiWmaD70tN3p
UNaiLovdW1oKJ5wZvL7FzMMbSHKPy/3xxV0YcbMahj9EegVAMr6lSSl9RZSMjHTvg4amOC6PAs42
zCGIO5wPZiL2i8Tel09zJFum6rOWttHgiBgNSmgXC1ktdFjZEBaGZrR+rHAa6iNZfs+DBMYejv2s
zD2WfoBeXOTV7uHGAYmm90pzpVQNJiNdXqolyU4puI/Bm91TQeXmL2Y6I2QkyYu2fHSxbuJ9mJJQ
B17wZGfJBQPVElWqW0TuTK4lF2yrdfO1eNLYXqb1o3Gi4zBDy6551d2mpzSyGA72BUTors5fHEVz
ojpp87DeNvUm1qLcAIxVJJ+xlWXsuL6hmw0X1oS4Qa4w3sX6/0X97nej1//sbJvb2Xb/m2srJxCk
NucMq0uM5cD+o+mGxbVHzEg1hvoNk5vq51c1bcQnl3AVavRmJ/Cw2SfpUVJazBDULj4/BKY5eViB
lzhQVTcJpZmW95Zl7UFGA6rMkrGEXbY/dWSPKGlfQHaVYapmLu/EYJ3GvCKvhZy+EUI22hd/lbiM
FkVz33MC1FGVK2tgl/3vHtIJ2ApbaXcGUpE/bX5cM1f/0wtATMM8nTyAKzdupeHJxXTSeol9VXT5
I6v40Qyir8kPamyutAjqqVBgILbN5QJy1RLRrC4M3zEu7/715wVjO5pqsiqTp4ejBS9w0dPX8fEG
T9QzPoYwEXLvdvu6zNfr41c4bHgFu8E6p+lwtunYPuay37UyXXZOH2c7hj3elRVF8XAk59ruZscw
7vh49o2ejFdd8+ybt64oSqwKW7z8U98KbYqy9ehU6YdRxc9Npts9V0THQmIzexZbMewoQ075bL2P
00ASw7Oyl8cXsui+Yara/fEdAUqTM7//BGzlhLXWpdG0EILdUEkiWCZL2/37vsrq9anX5a966gYq
h/6DyyB2GBoOBIXYR+PQNz/hV1KeHr9q25j1e1U6MVjt0n0MYACQmGG9Ti5lwVR6BFA2Q9xSrH1Y
TcpnPVZJAJtSIcNo5svVnhteBxGo299WT6r6JfHSf3c97xFDhpnEo+PaYQOdjOf7/44KHzeyvSSB
VnNDMeB8lAdtjK1pnpcXrejLOxgkTEXAAo3YuORSj58dlnvctfZVVo6AGuphottOl05jsub0aXkq
uLYOapINwcBDciJRVLKajx9qNdnlXmvsBcNmtGh1/Hco6Eq2lNq8KMuLU6/5TVOS3T+z3GDZ/los
2WtvSywP66iGZr+6B63S4sDotz1D4CWeHW+wnmcwTr4zeyYdkOYd87FJdpg1/LKO0/0s2vawYlC5
mQAc+iLzokkllGnC1r8aA/xAb80+GRH1z8NMONOyqUhVp7JeDVmf1NjlFFvHht58+ZVtU//Hl7Qy
ztkgUb5WI0VPSux9r5PO9NisO4EmBY9lmdfxQ9Pq5ocGFaYdqgmeZbG32cfyOm0NobWIjNuHQHVr
eu5T6ymEKFwmL+z9Dh5eHmu7ZnOkV8q8QewST2rnxxe9qbuDoS8nu1iXE5Gyuk9a6qG1wW4fDx5t
zzbkkjqSiXjHyzqcLBeEJ8vKOQbgPZoAl0ix0ejfTHhQh3+y9aZ0joMzXNL/5t6RZznn49luFYg1
pfVb4jw9d5plnkvp+o1eqs+wKA6J8qKLxdvDq2BUNFnnx5c+07+syW04LfVyOdVtgeRJDfh4AI0S
W4W+KNkxtd2N/cjDhL2bZGhvmYdMcoc2itW+lK7QD87YWpEBsFBkAxFVTSy3x6/cRt0J6ibUsLll
JR2HweOLBjMxYm5Sh5ozfmVu2l6hdk23sZc/AUUUry2XFeXN8OLkHC8sk3wqOnvnNHl8ggb355/P
Mp9p8uOtOsHvUkb5FoPtB9aT9r2z7Mh2Imp0NuC2SodLNHoTvJFkfGN2n56lPhCMqb4IGpifW2kF
KbhTAoNJVThl6D+6m2X7pYs5wav50xhUNyygfD45SjntU6OcsCzyD4EYWcGY0pjFhPsjmCnjR6xo
alC7q356fIvl6Zz0HaJys9HBCjm/8FEy2GTIvSaQSVCt8tBosbonoynPsCM/Klggb2MKJHlKjWYP
i8v4QVDjMqjFtMuKivojaDWsrX6Xc+rmSfrXnrL3pvacX97IHHkQRnb2REJMnHv0PFgZXJLNT/K/
b/FIPL7NZeocjBZVEZxYAALH+el1OYsDHKHd5qIan9dp/B0PtohKer1dpufVvSHsvvOkaQSPb13D
eBWm1VxbUpbhImmGNerhtzFLeKpGbSXBzRos0yBaW27GGT0TZ+Td9WZt4k7TmtU+Z4o1ZrIPYrGY
LzNpzxfcAp/KMleXx2/1a2KFI95NX0gioI8/fGdN7bmo2v99W7sWMBmHVawe2D9TWLTB5oA/aVVw
YkOef0/VOUqIm/7kb0Bvhk+sRizxDQbib/Ew2M9crsHjO1ai528I4B7QTukA2U+9lTcDNekpqcS3
x9geOwUPaN/E8jSt+m1d1jPQUftPBlrKHsRfRavGF9tlYF22fXyuy+60GHX62qrZoffWQzkvf6EE
ZKgvm0ontMkOPMoOzsVB2+sq58Lj4E5Wrp+Kw8ZfkLX8x5UpWsiZFDXVv0EmwUPrMmd4dLbjWkKK
a8EkRvWUmqCqp+VzNqf9YjXdbUqSN2suk6tNAw7gqVN+ljZU40Uu41PdLR2NPDjOPqNlrRkIHUSb
lhGL+tbDoOriM0nmJ4hd+QFm3RBQ0HkXjXBS4Hl5/2Vb46Utq+Vd9uRBrdRlsqN3waOQQejrnqm8
q6dy5OfaV7XfuMtwepy1BBnoWq1iICxO/L5ErPh/XwyGGkGjfVlyULjAkfR4f/dQVcv3rpDTZfYc
1hRagkCtw79Ugwr78BonlGPcbDsBXvDnij4VpnA5TrDp7DdzYgmqo0Udj9YGwax84jXNf0bavank
NF9ZsXYHW4GNcmzSZ9Ga46EpW3LVBNjuLYzOjglz1GcrC7q2F6LYvvSJbK8mAxxpJPuhNcYr4WHj
bqelece1meLPdvx4ScujyR37SSy99db2+O8uFeTf8niprxKYwOz3SwyUyOi/h9lNcJWlahnUGuKE
oqXzMU4+xOaUs4c2v8yp60Z13bb+YhfapVwY87RG/DnTJvudqIq7JaZ6N8XD07DN521RXIuhx43e
2G1IYm3bsznsHaXtzlar0F5uBqFiGZNw4VDOghY9c8js+FxpuG8ooYzjYzjgYNoIAdDi5ama5eh4
EPtM4tytNXt/rwMYodAdu3ZnZ45zUdUnB+TGiwIXuJTa+Ebtrb6kXX1IEle/Pg7mxYmVYKqK8mBg
8CO/pF4exWrTVw5kYPcZ8RGiki7Kq7n1Wvy8mLzWmU+8zLvzKMrQLpf8/E+pUHs3f4bEtPoz99Gx
XrYy0nol4dkdugn9mYXN56R0Lqa5tFda9/hZT7TqbkywOPGloVooInjM5A0WhRziZngu6wZXg5i6
ryITx1oy8xYya4LKHN8XuGDPBogpqUjc0nZpBKiB5r3IId3LNr9mo2fcDb3fWeMKMXKwPivpTmdl
Xgn2xJXzXOnE4GGNsB2PfJK3/T7Ar/jKAOn4+F89fisjbYzDmJk715bEkjzT/c6a+TJ4T0nsMWk3
UayTor11zNX3OJOT4GHcf9RPwiZ/oWVQeRsbpsE2LgcM4kX1YijBv6Z9k98fwxhzkeZtOxZ9ik+O
KWdtwrVc1A9Ht36uWc1ARsu7m5XIlFxCV19L/IvRitk8eqitMiNrEKN+85oF5MntXUyUqN9CfjMA
LnYj8sSNarYwCGytAIF2DKeRRdRsfjk9LPPpOKSHbMp+xb3RHZeNIzKkRnxs0buCuEB4sYaCOtEW
34upZC9xpUATEdV9wKR5mrt2urJrEqXGcHb8ZL+qAq8R3JoVRA5Ox6Fpnh7eR0XtbAC8Zo23kWLY
1czlpmJ95jYqWVThuQQhbPlMd/RfChJyH2Pi3Ot6873mmvaUpMXvTkGYcRot/W1WC/M17kZm7z8q
as+gih1yIDmJwqrg/dCsjutEIPGi3Hmr38KwvKJqxzbCy1ctx/FW4SYLyjE5QchCM7d+w7G0dlmu
vZiTQNlLme8MNrO/Jb2gEO3iJR4Pnpci/wDWqlx13ssRj3iVrFno1uknZsjcM59UFxy4h79yNdSM
pAGMGhT8u2fwUaLB25zaTd9Fej05B4CGUzBajQWwcxWR55GxMbkp4slbXscFqFujEBWw9Kbar2Uj
IhEP/LvL/WzlBWEHgSKVFlOwAPzeweihSRNfacMAHNf5c2cT9NdzxwYTzMxDV5n/16n+k5IU48zK
gZ52Z8jnGOHdF/c4lEMeDYPyyTwDnwM7sgVZyCMMRKY3UmBF94ZQpXW3PQXmEtMyQ1H40VJTztPI
DNcYTrFe1dEkAAUVHZpiVfzRGuqrNX+Hdh8DAIEfgvFmZnz1nU4t9lddP1iztT2UIBryps8ZhchI
wp9s1Wa+IzcF+jq8M2r9ZEv4LzEHbIwCIwqzj5ylhnw4fvfx38qbn2MhvxNjKrcmo6WZFCFPTnlK
+idbjetdXCg1CrAHQ3/dcgax4u1ooP+mCsgZPsN2SQ8d9jd0kgqUpstypM8BoPlu2AAYicgcbPm5
hchKynhVlv9yxWzOXuzAfnYzJO2cNqZT57OtvKyZQyiUFe3wkKqcc9Zt/U4pGSR6xUThmCe+mcgX
V3fk1UnpBPEN1cHcMWSZFzYteFjvz73l1XtmFZPvtOJ909kvIPGaUDIlSJCBXMM+VwocdcPF6dF4
6LyjB/V/FR0i/7SWe53nrBBxZLceGuHIKaNOurcnjKwZLMXClzS7pRcaRvo8CrPbz+p3bbrflbKh
nwxqpTGtRZRTh63r6ISC8b+jshUhdkgSG3ME/dxm/NvzJ3jpehiOSqd8ZWoZ4YujO4+dr9qGgoze
pgMWp0GUFFxTv/zxetuCzmlqfoKfgXwaelXaZ0OYmXjAnSTfJ0LdTJquc7LnA0Tvczd4uEpAfRwT
Z34voLceZpsqtuZqwEvReIRIKj32sLqJfVJOF2XVtD3o079xHvtLgd5IhiJIdAtxU1nJEMQmaXAu
Y9syp2t1TBQwKJ5SpTBKeMNNa5T32JJHN91c4yV5vpG4mpMmjc8c0QvVjNFxouCeQf16JdFSXDxg
vIMiW0onJjM6ISO51rkvvEoNNEoZYNQhHuQisPPmmutTuAwVRvMFwm9bWRydWCu0VnldmuYyeeIo
2v7UJxxPTWvB8VqLl40Nj9uVk0FvO3Av7HtTTPmk1p48GeURPwoiOrHVjBx9PwBftqxm5/6ptaRE
m5s5g9SyBY3ET2yyzWUHsC1cVeuP5ab9jvRU74NT7jipDCRGe2Rto51Dr1LaQx47r1SArZ+qzXfN
JpCwmDCz6HZ31+SPWNXSIM0xnAxKccM0+MtVpy1KI+6y1DJ8/TEfp8IkRSvuKz5Dz/Q9JymYJy0+
iZw/XguN2HRfqibNfXNNy4ME7TZLblYGJaAqz7KxAoiTwVKl7bGcDaJpJR35aKp4+jNAVEPyqpD4
whiZ/Vh6LJFjYhbHzm7FrmPEEcnO+cAZ7zxZfOYrBpZJWvmFT7za2032XzOPReTYAqdzO++oyryj
5xKVzdqxjXCVECHN9mamcn5Dgj8b0rnYufGaxjVSlVbdNudEyERfslWzz4IBwidAIWkQIf+N6HNd
i7reOSloaFD7yVmlxOBiaA6Ki3veiqlBq7TfwzLmNPJe0hTBTp1Oi1C7KwFf2NtD8cSZpe5NPiBd
B3ysrtMfndAFPVufh5CE/xYMpVmWgzOzVqqrbmHsQ5RuQMVqwy6pRenb8WxHQ/s7dpp6631Q8SQx
1Jq5q2+6S+uzRQGySsrAhta0ZC5Sldh0p71aoHLVTINYH01KtHEU4pkjg/84GUeQuk4StGYno5j9
EvvYhUGkq6ixSbUabJkaNhINYCqz4iitdy5cc6YHsKlGrhKa+mXqtV0BiKVJsgN0VyeENM08Oo8W
UbO/osS8hIPGDUoh7Cshtzb5D0DxfGUbGYkMDqSwnfRuZzTMw1MwNmWxRmbr2X6Sfargu9dO1/bc
gNJf8Km9im74STzvyTHsT8tKfmCjbp4g7QOZ4MGhXg61FPKFPWMaTH+qDH59ZoG/WTslgj6hfDWt
/JgmtvWcjV8jh1XY1d1XqRVA59IE1jViTSPG72qC57ls+0AMuY09tPVNJMgZmSciy61eykUqtHjT
iGLNfoIet1CMzXUWnX6wu/6H4xCfMSB4zPHTWphLaBcbStZe9dCu8BcjwYswG4Yqysw/xkiBQY0c
h+k6nDUDdpORc8lykRS+IXG0yET5a3Uuic5Yu+FOrHaJcutogw+ElYBAJT/4a59NXZ13TUbrsiKK
otrJlRZuqrqKj0joIbKdF2jaT5tXFD+Yxg2NBUBvGZlQcxD0nC3AIaPko2WMQGjY8mMjLQMI5XRQ
PUpIMg/HEiBGMGTZbyxZuH0VcZlj7ws7D649e+In5HXQqPpLOXKg9gVbXtYvS1DEubbT0ax/Q3T9
4Ml/ZbpfRNC0SVTHKWmUSTXvXTGEOpigqiSeh0OQNOky/JqosPYunSS6JNcotihjnNhnEou77Y5j
EDdwaoekrCJG8YDmFoOPMi61Gw55LEHtW7MmiEJKFc2Gddfy6WxgkX+rqr7eUaZiFnfB6A1R2ruh
oQ5/WC7AU00Xo3QserW8V2KxDlA6on9zY5t+XomLZhc6lThrEnr8W/iZpB2kfTEEbg9dSQFxz4MC
RA8mWZiVc36Bbo/akzHE7hyGlQ0oqMX5M3b1T3WaR5ZYMyHuAPfpKp7JyZU6WMLaIXk4XIh4xwsi
X+zZH4PkIjeXcgoh9V9HtiMYRavARf+hm3Ufeob6jGld80HPB3iqd41DUZDW1BCkHX8AVLBJQTaV
P7bkPWGT0KemG44wTz81LlyR1adlodYyiUhTvUd6nr00YzH4haUyqieY1sQKT6TSoaqqRXNTlqPo
Nax1dUG0POZcpPZLRUteQq+5MlmitMJgOQhGptuLYHKbl8LkGe+9ZzPZkr6FvmdK/GvThIp4+m5Y
3RuTH51HPUE1Xhm4WhmR+4laXFWIurGajwnX1F67MvFodoo8movsu1DxYNaaopFPdHfTpNoh8y7d
z4D1mcacXKR+YyQhdmuF5DfEBkJ+2Z/omDzqrpHUd+N8xVUPvZItH4G1tFRGcMNE1T13evKjqOz2
qCvfG759DFvIxZHaV9ys8xCSmTgM4/jRtF22Rwan9CoWXhpC1VgOGlgq3evi6ewCIbUjOq5v00sr
1qRtD4trn+xpq6gLrz9TAyumxvCEjVZ+ltDW80ktQam2hOjjJjSz4W2pRnWvOdqBWISyw2Ls+DOP
Aw6IQ7fO8x7rAm9AZ+wYtuVHe9hbq/gzWItzaDVnb7bjtitiJGGz8i5puQoIbhiOJE5luGQcBQCB
Qb1oUS08KqTsPFanLHYAwpNxYzbZ3tjFQSI3s3beoBu7uVrqcDD1M5MEhM+cjUoWQlSnykBWeXGY
ifqs8fBHTb0XFQL2rqh1YrAd67fj9hOQAEKYQVTA0WGFe6DdVgLgTtafXMWxQg0Yf4YYkeOzwqLf
Da+DxWFqVIbF2qnhV+FVysvMDE3AzbCd3xXU+Z+qg4kJdLzwpTXQuwwyiMvO2ptF4rA+pIN7YIPQ
cdDUBOOXJI5thgRxRxekwbkm1uzP1Tz5ULjzfa6cbTZEnXJDsJhCwa7FQiWcuXAn2MxjxPbgi1mD
Hq+Chyzw4OkLC64FFiWzHPcTH7EBIyuqOjfd2SAkA3JvkE9ZruACGQuA1txrB5tJO9kn4bFHB6th
GdbE0Mb5I0nNnCUs6RiVnKwpuJGobOYvr9dbv808drl4fym00n05O3ckf38oRsYm9TL5mShhZbja
vedQ3rtM0hGHlaixxhM/7muaO1NgyfjZnXEgFp0aQlqxwnSIVtwnvhtPG/B0xSDUhuROwAZI40/j
ol0sLt53Rl7BjIUJcS1DT0wp1KE0gRbs+t2oE/ddOwuWPic0n8oxz9UfXSEORAoqP6vYPzjY8AfG
Bp+jX/SYUDAB5qFg44ow8ZpPpH/DIe9+GSkBJwaiTyaBrT3m0haPMO4N5Hvd5X3EQZu0/UdF0HNH
o4LDJkPwI4gPrbsHmTWIgxnLYGQ1eCTdkokhvyD3N3+lbJnRUHA6jKwFwMWhPpoxdK950m58guth
XFp8Ct67ReV37IwynJz4t9PLYwOLJ2JibAUTXujNs8nIp6gxbhYKDEaXb130hPPAVBBfxp/RYM0G
Cniy0+Ven1hI29k66y8x+9TrTLNPeIYcPzt5sIP0ybktlyFSFbO6t8ulVciZ9WZKtznkCUcaAALW
2hkXiPtVZHTN33pgcxBhIM4HhidO9RNvX7ZvxPqz5mzhZ2b7dsYqrXj72PRto06S8Mh2L4qlwxSk
neMq5Aw01QXpE2Crw3441zHMiCzhznDA+mEPvg7jnO42BFcgSu28rBNH+hn/oXuwJat9WJO0hp0G
4K+fO3Tsr1zXwMQPSLMcEAOqiX0T6zAFQ1NN5wQgYKZOr7HuepdULD+M1Voi2I9g+38tjvHsVOOK
CJkCk+8zFjOt/IyEUbJuz2QFCUYTTOZ4vlrzO9et6blR7HfsfWD41/FV7T6FSeDawXDFwBOLRzcy
QlfinUsdBv885YqVno9Ja/RNtax9zJkWRwJgSrncZqmUN6tSUUSX9iS1zAkw6aSRZxpoZNlHh9mX
RV8UZsVM19ZiC9l1JoUgYewDELZbMacToVy6XyfRAR888ALC2ms6H6UsGINOIMZKtb/jicPwxWYf
39LzU5wCmfdKOLReP//qqvrV40/uTwKn04gVurMsGLOfhSiXCJJu0PdCZy4wvKnQBW7kig9MKwX2
vvRdNFgwLHMwdpXGwggibKBZjEg2xq6F0bM0rBfCd/VSo0ZH7fR7xRIbpSVx0rKqzn0rDyx1WZ/0
jDfas6iFze6F8Q/pN/jKFqZjVgi5gkdqehddY0eOMg/RrJGpAzcTqlrJxeIYW12L64EMK6z7zSte
Gudi+Mqa3Llona9Vcbdb4/nY4+gPsKa3EVrAbU1VLWys5GRLHadV1YeqzVZcYQoMXuviT1n7s5H9
D7Mrdkuh83aUmdy5fffkJLVCebAcOVObfS/kZzym2qFW8t8McpMTGrPhGwk2y3Eysc3pSrRaUrxK
xz5hs4Ux5oH4XB3QDz8lGPeTNMdv1jj8lYXBG+NJGoZZ+nFBbl30b15VW1GB4TnyCvVvMekvyLxV
SDc300s5eLyz3zb26R2M1yFg+w160or5nwV3Pd1ZCmN5QslYzWw8WTJ/rzMUobqo25Cdb7hoOoVF
iKvkFcBWpbJsvbHFcHbaZcPmJpz0unUYKu+epVMgN9nKdsZ5p4PcJ9sxWAFhEKSEDOeCyeqQ1DLy
UKcmNE25XtVSHgzXMtgQhhYej0hNNKCMe1SZhV3j1Pt4XiBsZgg9bSP33bjWR33QP7HVSfSfVo00
41uMQjkY4nVxcqZF2fwDe9+fxkz5/1h4lkx0EjEQOLf1F0BJ18bB8N+uJStBYCP77DhebktHbOdm
9HywEidLkLK5h0mCjkptECQ3pt/z2t8GJmt+PpFGGBTKvwpTLXEzCE3E6n27WA4Dw12/04bnGHsE
5bPLeqiiCRCFG/IAZ9WpvvSuuDhNAQdc165ytP5js0OO6yF/smXrIWr6VYoaV8WscAFPg1zHJA46
w6+5vLQ9LkR6yrGjv017hC+HpiNl9xBqULxDehv2ycpE0xLVxXKK6zS+NZUgQjopzWGMma9ZpYWP
vV5/2l2WXq0Sw4cmCwoK3k9YAmQVo8bNDA4ODGSyU/4uhv5jTBV9R/9NyouEotsw4NWII/gG/3Xs
NVd6SDaSSZ4RHutfadwdkoI3n1XVfX3MdMS9tlXkKWs2YdZnLoQ25A7FRdWWL6k26km61RdijAq4
AbW40hbwHdUNS9275anGoe6yX7pRw4aR8+/RqsoA/Ze3oJc/ZKXYFzfbG7yGGfyYqJqli3q8nr1+
0PGdpB8ojdvyDtAosYB10CHP7wHe/Zcu7X1lDNtqc36OVdwIMnfYF1koZ0dtxw+l6A5qY8bBpIxV
ZJuC14X8HYfkCz4rhWU7ydekTuZBrxISityvQQVCg+meiqBdDVAb1efcGuNdnxtMMZfil4CyoUOF
GBc6l9Eg8hMDEMzYnhW0lXbPWKMYsexVRovRX5UhfZJK/W1iyqePo4p0LTyC5fJnilWChSC/k4WR
1kfqDNlT61cMYxK90/exRay1mbMpyInEhtIad10/+0Y3jsfSwDtGwPK1cMplp0xsIdrafIlazbXD
AhC6XBodRBI5fXRK/1MpKjajrAZLDxckQEjor4nCazpq87XSTk0PZ2e1CIKMOl4+2/jTr2DQyJs+
uzGuoc4Q4dxBKR8NnRU5wAQg+1GdYrawSRSWMuqqCuqKKj5GQ5yXvBgPli4o+P4PdefRWzmTXuG/
YszaHDAVw2I2N2fdq9SSNkSrW2LOZJHFX++Ht8f2jGEb8NLAB+HrILV0Q9UbznlOohmccfO0O5Xx
1YvJWnRRJHVsx49BIy6d2+s8ar2kn29SZj7k7U1DE9L8kgg7lcHPKAnkEhgV9rhAiw+E5zwOZaJt
ctsFvlNhokmM6dEs42uT6yte8Mkt9YanzmUO16tXJfvqCd/pplT9O06G8oSm9NXBQTUawXksgnPe
jE8hibek6wVPrDdo/Myf8cj8PRXU2/Jn3UbMpwKDFNs3aeg087hIsyimG+hIvmo9NRL81qanUtZo
OWWawC+fEe50u5zX6qsOjJVuJtapR50txubD8BWz85a/mCeA3KQR/IZG3h6HhEfKn6CxpA1bg1gn
39LISI68f+AhXpCtF65DBQe5z8NfpZfMNV/028KDvrXjqEXq5G802wNnb1AjkyacolinnWOVOYhm
N1Utz3yab1OLnh8pIFDYz8ZCu9fAF2eKuXAD/eqYerEsSvMj6b9GhgCEg+kGaVKKy9SNxAKx8edo
ye84p+GxFKLT4rcKW4QBpCwCv3DeEp+GOzWIfLBoH2RmfRSR5cGnC/ZGzZpJFCFTReawxEfCQku2
pdYaW3yKJu8muHlINtbxYEc7E7EFjiVy1VK7X3qT89xIgtx6j3Y8LHQo8IyAQ5lsLBKgmAMP+q7K
KKUmTLg6qoDFNDBC5E062Nxz6Gm0FZZ406MvRpTt7VLkQgSj2eu2sb46tg2+YX2OtJaLSW/XFPDZ
Q8+MlHWFpMafwr2sdEZdiIFouaxoyaSKKf3IhdFYYuGNAhF68WoR02FrHGpJ/QM+KPYnU+Knl/lL
oE1c+JpFt9eb6O09AjtU1R9cPfnqoiA75GXxk87u1ZvceI9kFuiBbB9b36u3DYPsmJg10ojIvDds
BkPyp7IltglOdJGNL4NCo2R+RaL7zWNurNyEcTik/fqjQstsjkFAs9U2K5xyW39MxC2zi5UWTZu4
h6QxVVtWSlA7W7Ii+EY/hMvywhL+D5/jqonndhuJlql9JyManK464NzpOQfmlYLTNnumb+9exZBZ
mPTFfa3WcuSFp9OE6UwDI9GTZ+FQI3FUZlC+0to+W4KywM6wW04Mhzb0uB+B6uDEdR9xEY5r1IGM
QATQsWCkv6a8A6wXJt6G/S83DRAgsCRr+KbEbIqSq0MGLBM1+5QmAw9tTdJh3JLf5TEkkYrOyo/s
p8mX2cEzxh+9F8XrMC0PzNOyVZ0j4iDWpFu4zqYNlHNuWG4dGfWsJGKttWEYKOXara4P1RkSF9ux
fjVFqKndDAVZ3U7NUhqcNSLKXmLJ5ARc0gGxxcLRiSXRxwJEkMCQFRCqRRO/1Kl3zRFeepzAaPAl
qWbpBJsNW8Zea3jVtyUXkhYzJPAth0EYi9ylO5QXw2JUQE00LjszOqf4fNaW/DQt354VdORTpQbp
AXMGBxkWdEJG9Fg75pbNbrCRNc6FjpIx1nODrr7d2iUZt6mZsvkXP6poAKaHztuyEDZjmdyz98A3
Mc1OVOepaGxCKT1SkBPinSkUMdwuQQZ+9Wji/eE9oLvwdTffk2j2ZEaljxTDYKhK8dEG2LNZFlSf
NS2+it86vRnWtacIHet4IYYcJ7qkOJUecg6Cm5dgLtd5ZHMBQElYBAb6/gBLfSCYz7sedWlfMlkf
iFKE2Fsqmi+KTyAh/HOcBmzS5CJlL7cEa8RYoIv4ih4dW6usG5MRlHYO4Qpl/yNHPlmSjvLYlNlu
EF2/1pqAyqfy9iMDABp5n1INGBZHWroF1V9NvCqTwHwPhZUf/Hk2OI9RiMzB2THUJeIuz2JDiv2q
IgGwk+UZgg+WCHiwK89NyWnw6pULB4x8jHTvFYSH28SPLqOJSJxWmEs24Yu+gRxKhgYtcc6kjTlg
NKakicJ1WauSr+S6PAYYSOD9G+JRw+vrN9yx3ngpnBBpkM6gvEPZEicTTtJu/JUH2bjz875a2iXb
/Nb+gfACzabbpwQflpA2rJI3WV6Xy47FXN4xJx+cplj5oviV4EDXa0+HYqDAS6Fp7WOefG/eGqEQ
KM7oyFe1pWr+Njm9jY6Xn0aajPlc3Ho//jHM+mTbu02mVmKC26KOuvmhHdyczGKTnU1nJ/VO7agR
EyPKoyO0GQhWf2f+QNQpPxLVw5Qfc4g2eUhUO0KEnyGg020NXGnhYwvGFcnombjWowiDR90EzWcA
LBtVrVH/uzHToGBGJRoUEFUA+dSniNDdA3vNcoFyfDH5ab8foLmIiBlaE3qImafCXrj55wgvgAxu
4g5BYrbQdeNFrgXMNbGc5Ejdt4oamCzmFbyJBq8lvJpOmt6pD0hSpVpBb9E8I8A5Gk7orKYJTBjA
Q3dXggjjdeMdVN/OoBa18JPyVtWRs9IKSu2wMz8cEwt58uj1mrahxBEbTrlFIyHg9pa+Gsdq2swS
OE95L9zH5R6bFAQGQpcryA7HiRPB6iiCib8e93GcbqVSX7Ry2WJyeNXSnWhaO578Qh2x8TrrWqq1
3dCDSCnadc4d3OGKOihpkBJV1ZtUFs9W7Zwty5suzQByKvSJIWIGuc+TCCS6pvIlhQm4IeYeYWc9
9lENKaMS6QZlQLcU7rG2I7VAYbh2CuKb8C7yVhjTYO0N486Ww6fe5wgxK2KMeOYfGDlSbzIzWOWj
sVqzz55OE4u2Kc2tDWUw2gmIKp2TWLvpJSv0jwFH0FMwW0TG9DPys/wB8NmlSX+N2XBlVCEJSGeE
BOQek9SYYbFhqIP45lACzt7UwrWZmUdvCdgbNobvA0hMJLYtNnAstmvkmN8s1AQDj+jBFmOwJbgx
hFZjvGiJf06T/GxYQYWCU9dW6JpvIcafOImbo50zK81041UO+tJToFaKTn71cZtvkIZoXBL8UO07
3BkUKRZ6atl8FCmbnpYzenJ4CccZTboPvjnkvbSrZ1WjM1kIFhhW9225Nmv13Ho6MVgddUla0AcE
VUbeBhFeuUCNIwnJKDFwhaEoYQ1Oz0FIGowCqQh/Nup0cLcVE0kPy44dMp5Bsbch933JDRTTPoc4
CLIvu/DdJUquD60su1UwGRsBxoqGOHzGOYuyPCN7l8EoOd9yjcurAZI/kA23CZGnehGLBsNt9a2I
MQwE3oHF2yabxfuKRUcXDTej1PAH6hbCkdB3D1b5SJTywu22qYsIDe3Fh59KbUH8oY13UV8VEmW6
bhmzEjg5JVRUnmNtrPE7I2JqZfZPetiwEOblPNYNTZVuhbfU0Zk/PGRaoraM4k46wpeF4WvVKkYQ
u8nbx8orFNO/OF4YgXPAyhxsME0sgt4odqUhNnhSnB3JvmsWNPbKynUGAJZai/nudvpcnjydbn+c
87sS8NwufH70hAM0GZVr+drU3JQEKXdR0vSyOUPiIT9hHM4G2Y6kJYWvhYJziwtuCOHRq/gQZx2Y
GjbInpyILj1A5GmPtdBfDcaMkC1DJD5UgxLv2Akn26vvUBlxhGx8Hz9/YzBvbmR5Gzt5HhoTOTvl
Q8UQCglwdM6DyF+FdO3wGxhjjA+kY8ewOmjZGOjXC3t0tR3J0h+SmLj4aWD4HvLJTL6Z6ZfklrXA
Mo2WKisbNXkJmTkeRr16tMJ8K3GScuA1/nEsu6thdLSnVtVhpXbfKafJ7glPdYpnw8lS+Aggis81
0tZFo+RFq3pxCG0bZ7bTnSu8bxs3uZralaRcaI9kxB+t1ttZ1E6LqdJCGkZPx+IGDFiMleJreP7m
zrko9QGpVhOFV0y+YoEkA5WfD4FiNvZBCuLpQBWHNAm+zsgLzhonUL0RKLJShN3DHcdFyDV3V8bu
kwmeT3A94/nEObqapTGI0WiAEPdatevsPCsnZk24ckvzhMrSRcqZs+xn6PJ814UaBUcXJCF7C/4c
XUrkHyOU9MsQhTgLfEZ6979GdZgeUQF7i7u/e55dzbzlLhl4GU4tjroY6TNatRfkSQBowbu2mKcY
CsKQ51GkMouTNaaqhPPZD5/LxpsrF/k5ghiyNW+rU+feuLfaGxpskyFbxH2ZkwZ7fyAsQWYecpS7
9BVOJIL1FFmz04/nNPbWEwKpfYPi9aUtsNlNlb0YBdSKMsBmGUbQDSKkvC8AVOgHJv1RyuLR70Ga
mZpc3v9lQ5S4LBqyV4My8bg5UmyZMiqepf8TNTOF51i22zt1gLqZ7PIWj2/Epxj4f6iaWc/UvvWj
KcMGraOJ5Toh5eT+jDlkkx0g8l/FOKjTXZIKq8Re3lFyAxIIQjyscIPXMQeW1DH4Ruf7AEzCfsDO
3qwCqCxYhVSM0tFATynNxFyatfj1B7+W25397FAyz6NcKh2qeZzFmMsYlvagVXwXr1iNpAxU7eyi
uX8oJoY8UWdtjb65TuxSnkZ/244snYek0HZQt/c6ISSPJUvgJUEV7DA1bMFO4Z7vn99nSAR8y30V
I57FEB2SpWVblxpHMmJf38kxroJpNJQjrHaARfefVoopgGlS8s+YI+ZDJZMXzJyQwqIUkemd6qZL
jJigOPDjclFTk2ZilTD+2lFPfRUlNQRMD66yUqptqJFrEXoiOQ0yex7aasDESjxthYNvk7qY/Hjz
WFxgBEv1Tf3MGflut7q+FyMiKmQg/nNb7JvZZtcDz75no+REu6zTPgwokECxM6QhuDx3FeLp9Gzo
7biyMT8c7dIFT6vGYBl3nI8DejhNluI38YA43Zjv9qCsVM6tlGEUXhlG8TUTQI7VbMHDgAM3YlIJ
GtFoPAMW30ZtFV9QKaI+jeDxO1OWPg62t1HkQB+zyX0y7ibKNq8fCn7VNqhyy6CA6GNOS1cXzWcf
MCNGrRDdCmO0kFnx1CUO65Yx7qa3MaHiy4drEcnqRUGn4kEaw3NavDEWHs7DDMzPzCJABttfx8F9
1y2bDqYfq3zZ/2GItEZ+qgKlrklNmd1MIaabXB2xu7e3xqZYvNOTjMjpkeqVKGuznPCrArEVR49z
zKffGr+/VrglMejy6kLC8eRCAlhFkV++mmW5CgJZXk0zLeHK51xInXQhyySzxR2fKho71th25e00
jUBGZ950m6KzcIwO6gqLn3UGvvo7Hiaeg8ucKDkbWSKNZX4nsnD7xkfkas3JZLOwjMGPrZpO/8m0
KT+oyBoJX6le7oB1V8UgHzPLvjRBPXF3uVdNFJwDlpEdVdssg4LhjVIR8sc2sTGGDQYjU6kzDX9v
iHTfsciBSwMLaECZuIjBjm2yDBAzPrhD6hLrUPpEf9sGQOiQcO+lHfrJQRSUxB0H8NViXzx7oO8P
KtKEdUWIND+gi+QTX8PdltgQ0oisCkVPyRtw56lB7lDikmeKT2xr27k6tcyqohnWFULKMiz3YZj9
eaDJo01g4XYeXM1c61lEoz0/JUHUYlhPmcrz9/CGsLi9aFrkb4oZj4kVxBid6lzgFN/0TcAmWQ2H
0hbG4s7qpbDzF8UwFI9a0ribokWX95+fHer6J7gD96HpWXvQPGe7zIp+IjXfp9je47FstjZTyPVY
GuDggYFf+I1N6tfHO666nuMmipiBTV7sY128llG3ueO5GhuF/Z1IN+Y5yohums+N6GkszGbhQ8G5
H4gYKkFfFNnGaTOkAxXtD7EUNMmlx8wKg+cwhn9QamW+rnOpn+6XbRnbv0QfSUgeyXDq5g+9jgcK
GrexS9oHViMnLun5fP/3D7n37pql/lAN5ePALIF6iT+yneBXNYAUuv9qspKC4n3oN/2OjkC9WYHX
4LYmEtGteBEIZVuPWtGu666RH0VHjYuY0DqHZR6f0DDwB5KBhkC0Rt3z2hlIELxRvQnz6JAlty/c
PlhOYZ68Zb3LqtbR6Cwax2AoMUe0ZPKXDDzrPXbrk9TfxjqIvyDaoOMwGFH/oQa1pYCnFnyFeoTZ
wsEBQLrNq0bCt4cU5Z0Zr3RrXDX1GG6MFBWAjdTwzpDpEAgsDCbrllP3M97RfBHKeE3z3Do38ev9
oA0CP4Ok1r65TaIvOVP8h7EK+CaK8ApNUTyaYCyG1F6DAxZPzDSKM6KyG0x6bWVbIT/cTO/UjOBj
wAJywAAZ7AqQfus7OoFwzus4m9ySRFV7pbnRS6H8RwWE/aJqI37pY4Mpm5sAdJ//0Jr9cIIbvRtr
SvWJg7sTWnL0UJufyzGtmL3h6p9a4M2aBDdaBQaKWpfYlC4jzHNIhvTWVhzGrc1EV3HT7RMlHv+w
0RKy49MwnPEq2RaJCDTugBFBXMuHuMEqrxnoDebcjanQj38u/NqTPsp2llUY/bSOb2W0dFzRxubP
k4NfqqQp5rlepkAmssLFtQ0asi36l4ShIyq3UTuOEY4VtL/tKbRhScbp+X6eaGExQqNzbRwrIAg1
qpBFzhtldwe0T8qf9swpaBx6VoxuWsef4AxuLifWqcY0uNC7xtvrelqvh8GFjoLtfB2WzXius+97
hZNzr9G+wn0yh87dpJmRHv/c72XqqmvpVa/SFj7zW06jyMYYiOCjXluJ8ViRvnPxzMR+TNi9Tk5F
FIluK8rS0GRY0+8dv2Fb01kBXgblMntUATHTaUP2bJAtYwwmK5bHBx1F1QPxu+zFZxsQuyTv9udb
QFSoofeR1c5yw+qHQhw4i+3AurRVddCSOVMFlevBiezXQAuyrRGzd0QbABMPrlCF0n7nt02y44pl
8ATMiMdy/iSiVq4kx8whC+XN0TCi5WmAsITjHx8xWqom/2VDI+javnwOG/2MBNBhBuTwKwr4pYYz
/rkY6K20xMbmVrWnxCnqB1xv9Ay8HThL1Bsebzhs88/k4qrqJfG6Jnb3DdMC41SVzmow9eZ058b0
ovo70ucPkswyE31hDyGh0wMqZjb8rG9EzWSvIpomsn+1rAR4W63vkN+UjZDVWfZNhhXYglzskflc
kiyqlneMjCET+xrKCNUrSj+07t8ARXh38D+DiLa4psFUNOLh/q2QHWxXW4lvjWM10NZRjzGXcRLq
s1ZX733E7jZv2wdcOOLJH14gHWynLIl+kvgrl6ltMJ+MHX+T6uxT4Nds75jUXsb5pk+ta9kTuufO
sQMG/sgaAzYw1GS2y/+9ZcE+IzGAluzN3dHd3wHG91NfRNTKdejuDZRIeCljUDw1zGNwgQAeW8rJ
e99WSdNcIpZAOD53aoipwnWbxeV2Do7A/BB/6yD9SvT/mzGnpEXjZ+1wIaNsn8H7MhjsfTIQiQyU
Gvlh3Y1r6bCMlnfugJFk+yGFoojmLF63tp/Ql1AiO7PXGNIAC416/Gx1RC1Fai4JTSIKpwignPz5
Xw1nCPOXZmWUtXi1PEJh/GTOVpaWeJVexN7VLD6K1k1PBQgrTqO+XPSFY62MGYEpMCwdg7j+Ndp4
n+60SdWgY9FVB/+39Nwn1XaklTff5DJiSTUzPlQma0IQtUtGjwNLHImWFqPfxsvtZK8FwbOAOPTQ
cPbUc1oMclT+qmTuUg66/yeFiseHEh0xSIxpPXGFvVFUiMi1qHQGkrP/vF8rz9X3RI5oU4fEdBiN
xyKwmaSm9WdVK401PFwOAU5z0XDl3M/K+6nJ6VkVvclK+AhGrVzSCJL+NkCZ8koGB/fvKjOiI6Le
cNVVgLKFCytp0Cwf1pW5043wWzI23mQqZ7l6T/YZiJUe852PnGerfOcUV138nHcnKvrqrbNz6p/G
iZ8Bgrh/zh2bF8D8md1s9YinsN14pW8vedu6m8Zri0OlFbydHOvJBodSd+RiuVHzC1fmydDZlccY
uR+GwPvGdGYyiHO+C0iF19aRP6bY7jdQGBkNBHbwXBLzKSNnOyFkWaKM7h/KjqhvMHoAwNmEsjvC
6ZnFcK9DGrI8CpBq96Dk5gJe64gjuR8qoe5xW4huxVt3uoTmxCKRk2xweXXLSG2LmqJKOZieRcTE
tyicvUQgc7L98SMk8O7oisk7ckamEGDYeWWcsU8V51mQT8Nza9Kkepn9yrGV/I6z/mbnuYc2JDyw
WVOriqn+TlVGc/F42S7ShtXZWPbu6n7bz0tuxmzqdP+eVfdUeGN1NZqa2bRBXXBPObFg3++nTt/f
LzMx26cbW+dtTGqZSUzLnEFy/11Vh++kxUjwjv7AA+J66zhsHktjMHmWPf8gsuFmZ+aunmOt6sq8
tYOGCcCRh9jEC+5NJ5Al/Rr1af6sAjUBiqCCymj/xAwXgXBksVmUAEAgLj4a0FkPvGHQRU09NbpF
7orQZXP7zz9Is0DsSFRjLFlH12AeKags+EYuJjYYrn8xXrU2zVCKjFwTmJQCp+7SzT3vQEv5UyK3
YTXO2aVZKVFVVYDab64qosI7ODHYhcEA91okT/jhOngzoTebxThOWidaFT2sAOp9xQBZNstCz4hY
bsmU67Pg3PvIi2ovra5dyErW5NLolmPVEj+fDW9oK0FMY9leCqv+nhAg7DO0gdxboUcnF63ucSi5
r7H9JatqPyVYI7kfw60gHuBcFZIyh20GlgRI6VUQIZcbN3o5qp1WE/E2s9oeoiZ/+IMkFra/6aOU
kDVAsHMDnTaMBuH8oGSag3+g7USzW4HGGtQVW5WEDKW6fnFSlTCEYyKiGcmBBwYaRY+X9f5bKuhf
BHSapcgN8rlcOuTWjz9qWWyzPPvRs+K8aK34SB3mglXCuV8YT2gDhxchAcSV/UwUvR8kjKwvecdU
WC+F85wm+jmO4Pp3hYACng/5/l8pYc1wGJFgOsaTFzxGIzuniyM+J49hzTJFclfjItuadcPlc02D
i++9GNqLa7421mtrP6NQWTSms3Bx3tsWompqHtPSVpy3pMgsD4WxIyTYArHSbbti53Wrvq3xrH+o
9tb2t3nQ+686efEuoyZBZWE/lAKXu5YdDEIlmPOGr2MomHtMq5qKa8THGJNGgni7/oYyFE/xHmHN
jmH3h+7PgtmGDIBWAdusvUVkMeYYCFmqrfaVrEn2oBHmQcTp17azn9BtrnFncfMk5tMw+p+V6ayL
Eq7QVFbaMg3Fta26kwlIhBk+34Wd7DK8omEpQeO5Il+wufyFQumFbEKe3TkPySvE3nKTGbRjo9dN
h8eo7xa+zpWfBM0TTSXsI7bGuKM7v3xucVyAI0vxj3QMXdRaw6qN3HkIUlztETlFkFINj81mbbHB
mshFsHNjHRqI2lFuapZOypjH00eK6K5oNn+Zc7uJ0w6/yusfSuu/8G66klvRtX/7i/lfwylMXViG
brActQ3HMP5rbG3R1JXfjUnNVLtcDYy7Lmr+kHrXtKXcr21Vsbzig2tUfHDcv//y/nthR/Kl7iOD
adDBn5neHqywBnKgFRmJDpaO9UgI6/bnQ0V1Ww60Pfcf4f8UPb79Ki8/86/2f40Vfy5z/vtf/8r/
mDz+/zefXJg6oaX/8Zr4bxLK+6av/mXfZj+L3/+UVP7nM/+eVW57fyVu2wX0hDBKv79Ohq+2+9tf
DNv5q8eL2eFJZHhsW0Sg/ntWufgrymrX9YRu2Ybr/0NWuW3/1SYH0SWnnIwb2NP+/ymrnBH2P0ea
+JYg2od/jCR1PALmPYb2HwJxK5UXTallzksjjN/4kM+CmABHR1HPvpR6IOb/htrqlmhjzqaTfEd1
EUDrV5gCUFhxGI2ETwVRDhEJ5G08hsTLHWy9mzal9G+tY2qsuhGlaJz1zXTBU2Rg7MP9VOJTGjvz
5rRERJqd5+2ZYSF2U3CiRCmWOgOdrZq0bU6eNfLvnBMfl0TQIpyWCiU96fB7c1ubY7RrI/dSIK4Z
w1YRbCVOVZo+E+dxYtWEUJjQqlWb9EDk7B6jyTX0fXXMtOI4CGud6aj/KUqArNg31lB5RJSGWaaf
JH4cE1VsrSBYeLF/VdzmtKSBt/C96ilX4R79xrshLYoD+xFngoHcua3WkdHvmnyWMwK37ofqKnLr
FmbJZ19mH5NrHWQJZ9eDZ+Zl0Z6gMVbieGUMA69ZmAS/RFuxJ5j0RUEc40BUC3LstY6XM6FwcRjx
JGpam3X4okEut5K3MvTRFqJCMXPtZ2S4oI6z76R9c9gL90HxlOg2TgjMIBroDm3gkjH2KNN/oEyN
SC8FJVPZDlCG8lyWKGDyOv2MDe8ZbMwuj3TSYtQTwCHG7K1zCWztgD6AW60T71ZRWQsjPZmo8mpN
/KzD9oNO21vh2/uGHPytF9FHHqsHt3yIjanYRuZgrbQJ1VfEj5cY7rgYR/2VueuC3KWPLA+eewcN
lDH5oETc7yD03qPYeqNV/A7MSl/FXoa0b0nb91EmNW25bFnlOt2v3DhHToulHdf7yu8NlHzJ7xBX
Bliul0znkdXZgT8YvGxH/6FLc6zNyGoaAS0IfvFCwfNaNMl4iWw2El3pXRIJSd2mAwu5SZBU1tuS
ynmRwmBbEL+HWc5RzaF1qsc6uPSxDPYqIogekU670FOUtL7H7mCiBaxBMZJGPKLyHuJfxYDovDez
GwM7fDsW85LRvpWMF1feFMNI9i615SJQ1HCAdFOz90G6L9DmriJ4yx2ySMPhKyQxz6PqiD7GvvSj
zLe4ydVW2mutRaTZ0RYtNTrJtTTjQ94Mu9jFhoB1TF9UHTZjEmNroLkrR49/a5l9813tEKpHkpgQ
d0YUidhtv8FGfCMn/Op3cTUgNhLpqnfkslQjxtWcRxsn0mM2AkVwEaZ5wfzMRYyTGM8tM8aRTZyq
Ncr7z0GA0eGdg3SMBofIoPrkxdm365s3sXFT9rGtjtQs1AkrBJqk0BIjawJZXb/CAMgOY5CkCy1i
Xs82nSOLnkPKc5fFaJ0K2L6sJB/IFEoSHYCemntpeysxI/GuUG/RM2EfEeJjTd+FHm86PHYbJyyo
c6NHHxPrCJxrmykTi1eUfeTSfQaRi8JYH5gskdMGz4RgpJVWU33tWht6QTIWz60st6WIf2exy1Ho
XKRAy4Wldzcl+TKqIufqej8dspoWhYZrs/LYfoeVfRscj1DDytzrrnFLy+S3tPddF9ySOtR3Q+s8
6u7kQm9GG+NlK7JrX00efDYy+okF77brwL84blpBncO5WDw7jjTXjaqPuEzbtYvYf8FwDqfPMegB
jAuF1DejD0oiFvsVIo0RlcaibuILeabriomvbxO3VITBc1Ann+kQr1wJYaDnPVMmPBFkpWHR7IvD
/QWj6/46aexXrjoq9EIuiJVKoB9Ex4HGQx8ko394S6w7jBhYZjeKd5h15wCUN8LfAuY6nSkQOiJn
O84AqC5bv0geLcVIve8P2JqqBTEsc5Rg/9UCIHWbvMKkxCjTK68CYMFCK4urJDVoXTM3wj0Mt6A8
1bZ8mxLngmgMAIiq3nZWx4RekwQ9WSWZxV35NCoE3LIrcA1M5QdCzFd3HlaN+gU0zmvQcVWooeg5
29AXoEFgbYi5QvAveE5kLAiuBajRsQxObOhmBm8SJFo+tnFYPSmGTo+OHjNNZOcvsAnZ3hXowgaB
9KrH1x7+aEWvDt2MpNGcfsmwP12MmQ9QAVePhi2QSnDquf30/hx62WmqqG5dxf7TpH8GQS+c/CUP
+9+kil1qvLScJ4olRKfho2evhqQnXZqlaaBHKADACByuHWM5iWyzKa/IIxj98nq3TGaL9WhCE9AD
bKsNhWfolhi6sM+XEvQMFU65srIZW+Yy/ipbls5mjrhyYE2qbOMB9KOzbEDULrB+N+wbHIVgmdgH
lojRSjbTCybtR6dmCpkm6UaE46XORn9p6xxdVBTuUL03uXcyhovdwm8bu488ml9m0n2qh2VgsCIs
8oKV3QZy3LDSiWmlJG6ujICbpY6aZeFazTfWx32OaXdpNO7z3dtE4B9C557IjxC+V1Dr/n5Mnjqz
GfdVFeFDrThR+Ow2KxHpkAafdoci4CWDuQXhUN28sVl8M4buFxnvK7fne42tnjctYaqjKp7cpsKB
PSFnDm35wAACCo+ECFNkmE8wgMbKxY1MNq4+mgSpIFdrZbsZ9W7jSlKFpL/yUgcGNaUSehSu7aJ5
qzsY2rx0oyr4aTvRdyCAqkLYaVaJcYtk+elWElqAK3wMBeI4Og42VF7W+iT2jOqeyV1CWiSKBwjO
dKRTiuy+PRsJ1xb+B4JJ/Z8tjdk8gN46E182Gnghd4O1LSL1GsTJ99REH7JUL8J9q8ZgXGeFeiUj
40xw6aw7wRKIM5I9T86kYNgQbHvipQZgkC9KpXqhmD2mSEECPnVq8LJrgfkq3BXd+1vvm6jIO4+E
9HzXpemrrk2vVQs/jG02cd8ZE8x4uqSG/qxETSS2DZssBMbUww+DSLDXjDBcZA7KyUDntYh4Eckb
6VULL+mQPk9Q3Hxi3vUYekGuO9De03hXYUDctyGhUSgR97VgPjV62Q7x7PaeR6SgBBkBeCQy/jiX
bP0CBthUGLwKfE9rc1Yn6ooxI9fncuRKJpb5xh5ql4baQWdW5ufFh8fUHb54Ugf9omxrG/sKe57a
D3nddC3qnOCLzKWVMXDviQngdpo5Fz2AjaK53Y5LdBHrkbfknrG2NeR7G9yv2QGxMzVtrZvUVoUp
nupwH/qsiiLH+k6z9Hvoqz2SqW1lZBbWnc4EJNPY0MoVzm7TOtAtfgBQHIJwFZIowoRJ25WxalZO
naxEOhHO4JpEifgvRhQS+DTZOJd+t3bJMoDsz51Fh561jyhviKThrCo0/okBa+UYMCiZhRr9A5NT
EAgVLymDqrBOlxSPu84u95Msnia7vI4i/agMy6aE3amQHPlExJ+h4ss1CQhbACRJrV61jixCLvJk
rNUq2Y1yHPmXXJyPXob6ycZGpLufjfMGc+GQTxkHcsL11nnalz7L8wROGgz2c7bihxiaN5nchrL9
dG332c/9X4AjftP0EH2H9zPNBjS37b8xdx7LdWNZFv2VippDAVxcuEH34HlH8T16coIQHbz3+Ppe
UCorKbYodnZHR9SgMkqUSPDBXJx7zt5rx0+dqPdZ0HFtiaNbmFmVzpyAh9rtoUdGeIEwUzZ2uKpp
ptWqSoHbNuMSMTgErbRoZ0aF380xIaRk4dbu9HMGKLF4VlSE3yA39VmcJA88vDhp8FvqYBuzq873
nhWPBZere+Uq1oOR+9ksSIWCW7e666e8jSi5qxP3QePajwY3geohSVes4QYxN4CzWJAb36A7Tdj4
iPDOqLJnO1T7bVpdKEAIZ6nm7ZWCV5g0yqeWu2RtGu1RBIBqWAURc2L+MKLnuPdeSQdc1bX3PGJy
myEjZEx6EjFrAuiHV1rOIJ3LZoMkHMu/yTxzeyt79zg9Vy47DReLPR5hn/GAlSsgC8ZitsmwqgNT
hB5hWKwEBTdvPOzyLn1UPayv7Qs5ClMkb/j6/WQrcbvFP4KOsqMszQOGJdZ1gy3ZVOU9xqnQIRA8
3iYGy5eTKFcNEUu8F6sbEuP3ozFdBhAJs2YysGp5AJN8ssh1vCTSgc2iajLz83JyE4cU7SLaxpIW
5aw1DQKQJ+AeM5Nklt7EQo6bvCnB1iE7C9XNlBq4k37LplMLH4oDTLpukSmUXMy+bchuJNpTbvcD
usSR5SsAhLwOeLtvopDGaaiQCeL6AfZ8x7l0EeBW+7ZmzJcwuwC8R0EgFyoonBKHHgJuim0a4TeE
PWLUFQHJRhr2URA1pWNdAdxn9P5QBwZhtDnMdqoYTspzXMsnWZxZjT4RuvQ1JVPCmzyZeTZAGa+m
wDZkdKq1xl/mauNPDbCnqsD/Mr39503V3xh0teuBzVBmI17LovxQtiZ5EXF1l6TFneVTGNvhjRfy
KBrwfIBEvmLrymy2dI2bYQ9C05JqgIK+Qba2F5TLaIgz56oDS2MFpMepAR5NhMph0N4V1nQjqx6U
ufhgkoUNLg2hFpKxNnsAWXQ1OCFJcI6xjjCcLVRqbbDtz0FU3aU99Z5twjfREfpiIr8oBNKzwmMT
ngaC16RB1jdiIeJKqhO6T/wzWB5WRpDfDDCsZo1J9Ra0FDaKbuNyQgbI40CmLHsDyXs7lIRAW22e
rBXnMu/h93QFctPWUE8qqYGuaYFv7bp1YEUPeEfuoFzOzBTc6bSvhwqUzgaEObO4vOwc+xvyvxFf
wTypeKsE/vSO1oPH0YrvPCU9xJBC5vikiT8m1wb+Hj3RGtogLUuusOVfMpJ8JacC+7RyP5QsBLVE
rTdWzyihmIno3nOWRw9NpWEr0l9KB3QI4DUAHTgQCBdAROhxv+hBjhNE+lSpOBXiMz91MM73VFEQ
r65Gq8ZDlDs3nok2QQb6NvViUG7tenykaKQLi6BDUIAYJtnQhPnUS5NXzayiPz1aQzWXaD8Z8NXc
4+DEYldSWU1vcjRk3hzr1LXnil3iG6+m1u+QdbXzshGIgqt+HdbDDfGFNhX8pGLsqQxibE3S9hRM
ewpyy5Z/6JVwJKx6zk7OmCMkv3V8hy0WQFE8cAzPFXVpNbzi/fg0euUl+6EdEoMrRsrn9RhtpEYh
B0WyCEy5CESfsW5qc99iIbA8Mpyqc7hTidYsC/Ri60A92Y69a3FDLv5+e/V/1hb9v/RXp27vU5YP
ZYAUtPrP701aOthTt/KnPyxTQq+GU/NSDhcvVRPXf/a6p3/5P/3Lf7x8/ylXQ/7yH/98YstXTz/N
C7L0p/6nJU265R93TvdN+q3yg/JXvdM/vvfP3qn5BdO37ZgmAw1Jv/2f//izd2p80R1H1YVBb5Xm
qfyrdyq/MMjUdcvi7y0hTPOf/6iypvb/459S/2LyQzRb03VDSkeIv9M7NRwatG/T3CGLE72kOuRa
kDclaO7y929ap0Vmm4IhVclwiQ1suWVvc1eLlCwcz0LCFcZPpgG3zKH5SLw1fDHegENk+VR8KQi7
TmZr1T8R/DXFADuXlY9UUirDmg1Hyqak3mlDm22EQVEk4eLEqWSJ7obLukjHFeS0bwCcHjgM/lbC
vUas0N87DRGshIXTqoiqC1pzQK4lFcu07kKlEku37BkhasW2cVRIpHWzUVD4zTpteEoSb1gjIrjW
yqiFCTKlAiAMokTP57ZgFAOJQfcG75CazUlhSRoVE5UK8iR+5wd00PHCq+SJCh27nRZ9m/6Xm3RZ
iXOhU1m1rOAA7asAJJcJocj3viYt/zYxcwp0dDC8xmATsJXS9Ao1Mn0atcLpRqE+60rKzQ4ALj8I
JkFYXAQhwgrn2dfSAA84CoGqKBZqfqs55gqk3Ld0fHK8lG0+u5QG2Z7im9mu5afk1hhvLDt+1HD4
2eO9V4XrvvVXju9SZQaPgUXXw06Tg+OqNxgX0Ufiu7EhKbDpfgwG2H5Rccm09aAwhp9Bh1JpaEJ1
RLY+a5XswRoFeJuS6NwMaUbnymdosYzwGhvmQB5hLbTl6Y8GWoH0wERF69rRq7Bd0inog6HcwvON
qRf52LOCzW4RGNGj1EEGG0TbV3526VntGaPdAk95XVAQBueJVPa08qcXfPjoUnBoQfeNgz1Cz6FS
yrVNjDbKKq0LCMot9n9rk1YYaCjphcyxFuCMKjsjXBYWsDutC1qUoxOAVlv5QattEuR289TQUTLH
4Wvsqzd5uGTPfjTR0sN2yY6tbG+yMQN9gpAAcMqt0OBxJA53XzG9IWhfyBU75nVLFdnAIlgPZn/M
iweVaCN25OlDL+yHCKtqQgqLoSZPExCP7XjIQvT976sWak7lYb0rL5Ex7d2xzpcCqu/Mr8Wz114M
N800K9db5el7+wkf/UUba9xQ9RkjCTr3U4Mu958bTdmD+kesfJPA/5zZvnnVpPRC8eDOqjJ+UARl
AGoY6PkdIAG6g187hVdPhV1xqA1k23X3bJAoAlFZ3kCbAKIz6CaY8m3WwKZpS0auHrHAVqVvkAw0
M+SggJHK6Bng5UkWvAETSoUC4hz2GHK2lGTeenhalOFG9Bd52TqE74SvU8c9GrgjDcW4VEhUdSJ/
wYo5G8vhLlGzY4TLa5aIe5ThzcqMfSqw2N90Qj72RGKww+mqTeuts5Iro9HE07WDi/l9k99okx96
xOGBnwzRsSJgqFNvTd0Dx6FMIesLnkdOSoDInYFhNlfS09l6O9KraDjzS4hUp34akCcaMuZzwkW0
gCOj0dlXXf4QRkm4NtMOYmFBDBzo8aUkgIPGYjWRZu5y6K8ioKk0OvrGM2AgRsMq16hFfc9hwE9z
1qYc9KJcLnLAzhWD4jSDFGmp12hzL6EjvIYFdaKaHANJ4InhLdO0Ba1EueO6MTmzPjG2InnUx+QC
+wbjcvfWEe2zlLEPi0rHS2eJbYwVbsYkiZkLv1yKmDyaksd8m4UzDh6t1NsnvrLzS+Y+Znev+Dpm
EybdQ33tBe2pTqNnyvMrGHknN2NjpZ6yjJrTSLIIU0dxnEgFec4OQscEjP20WQ3g6GQiLjM1qRZk
XxCtpjebKuti/JwjJvoRbG+YHlIyHpAQIJpMSot6FVzlTl25EXUje/mNQmNdlMam7hVvoXvpZTmw
oGIas0OxxQ25QtJ7Qg52700wgbY511p+nizVJVjPVyM3ucq8kviU7VoK9pZZ1bc4y8NHPVAPUk8Z
2fOcwKJk1Qt7MoiT7gwXzLlddZPuU10gU82QdNTnxdheBAWmkzgjNKOX/dxp3LsmmXjaGd47ZQzX
fs60vyNeJeCrTt1lC7vAXGSVYEzCQV4SRFavTIfU6chMjj0ePWyCKkah6f63SyrHECmjh6+XVph7
FshaO4TJorEAYVDGsvxwImGNJ+t7VoRpi52enIiTlxuVt0wsZhZBGB9KXOBZxNa8mwQEbkU/Ijlo
XvRIjtUz1icieKFqzCqKRURBK1DCd1N7YOLId153MxrmVpcnj/U4J2hlDTHsga0Du+XY3hY1e9bv
bUJDzb42+oWrvgwGLSBEXcMcOskrXLS1g8Pf8vODZjULkpdvdeRQy1z3wvMRiZxF3aBHZYuXaobu
tgGell7ELEbriAnujFhDO64WAlcNdB1AFeqo0BQdb2IEvTEd44V0VIhLHnPV3lpz2YAf25P90e1v
JLtdHxDbTK385zboztq2O/pT6IXGvLc2eUG2XIF5HNKUkLTI3IrVVxbsuEQCkkFnC6wsK4eOdhfW
6VqLgem5RD6Z9Q1vBqB0oryLbO9RjbKH6MpW23gBLuTEmSKiLqJnpyVw+XJOeGSajAp5U+l8m0Q3
MYtkJigHSi5vDfUnse4zlUwTO4DG5kbOTRbY7CltNpg53cIdMqTbGtLposVTABikRO0h671O02NZ
NNdGDKMqsp14YaT8+kATZqCYQEGSabyQpCXO45JGczxRH8lJ2KrBFdJc0BYBnuh4UxfWQTcZkkFv
zae1GPuQ4HnziNcgCqQledUddyhzu4VHtqwKu3sWGUa6dBS44jbtQ1OCe9U689WQzdn/1/biw03I
v+HeQdfQ0vxu73CZl9/qePixdaje7jt+fO+PvYNmfoGSgATANKBKf5dQ/Ng7aNoX8CyW5GvEEyB5
+Nfegb+RUGv4JlVDGaQaxr/2DuYXHc0vP4dq35FCt/W/s3eYPtObrQN3CXHQlmWpbE7ebhkokZEk
RXqxdTBtZsDiYenoPK+5dBajh6sWxauCXhSlrcof35ypX2iWnA8Oyqd6e1BGQ2jZjTyDUsfeBOBL
otVHMD3XBUfVRrnAg/EIueX4+8Np6gfHY3P29niNQZ+njKSy9cwBLApQ5cBc9KO+9vmzKNWZS2NC
VtrCMNz174/50Uec1FpvtmIAuzFu0qbbJkML65FRcCfXjcnCBATJTq29inhUi+1PDvfhdeQeenu8
ysAVD5Hd2RqRuw6kikA/X+jdHYIFULfVsQOMbud0vtaq4t38/jN+eF7f7zf1RCkRzTjbToSPjJGA
ncK+JiOHz2wTrCcQb2SgVXkR/f6IH53V6QK/OatxoQeN0TTOFljSN7dFSy+NPaauNVy3WZaoe2rc
Payaz87qzxvrP58OdoA/H88JNLoAPH/bHgAoiS+bKr0hnJUgLVWggIbHzyYmBDXgLMLGAxYrT713
R57SQ6OHmBxQU5Zy4bnykwfng8tsfu8AvD0BcauVHTTpbQUdP7LubCwWhXuDX2/lw52bwCxmSiJl
Hh2LTH52Gqbn5K98+L9Og/XzaRAtHPWx5uYqhnMNwUxoJ9ewjPdxjHimUdbla0WIfa/Rn5OIe1Oe
LpP2lRHqn1z3Dz/3u2UqZb9V6/pob6NQW0NLW0A1BdxMaaaQ+slkr55y0WJ7TgMU35D+2fmefv6v
Pvm7lSrzBEswxcAuKEyA42CX84oRGxMPt90P9Xmv8GWe4twzFkXlXCeujtGSmocFrQAr6WOd+/2t
/9Gt+G4Na2H0sW8VxtbkGk9r2Nh8HVhPws5dVDzzovj0cv96uTSdd2tXDEpFESVjLKjT52Xu7nWG
gW4THd0QpWrmk5UwrpERHMlA+WwpmX72r070u/WLFpEW2GVrbcHdrAf6yPgs9lnufEuIPYSf+n1N
0QdvOZ1ZJ4z3JWdaQYb8+7OrfXT8d0uZGqi1PbXWtsQHXJsMiAw3XuXGs+A2N+yrBCVBxm2G5RZH
77C3fFA93Hq/P/qvlzXTebeslRHxGFo/4JTKnEUK+d22j9OzZeViFnN9Ox9yn/H19wf76KPa7xY1
K5eGhRLF3BbQkgmduyOTblpH8JACA2lBQqS1dyNUfZ8RCoQ+fKyZBn1y8F/XG6Y93d5vFjBzVOgn
oWbYyliDrXGsudxGSZYgu9uJVZ9Xx4woh4LE28+fnQ/Or/1u/bKdXskQMdXbiEle3pEcRAoW5qe1
A6CbSSK5vQIS16cP0Ac3k/1utQLn2fmx6g3bqLnoKGdkWk8QGcg1HiiJRxeLShuIfalP0xkm3lBn
ic/45Gb6YMmy3y1ZgPjaWFSi347cSEXrrEWj0pAbA1SN+eMnl/GjT/huNQqGTnWKru+/V3A4PxmQ
Mx93BU604BgD1bVZIojAoPN+ZejVgkTJ5e8P/cE6SNn70w00sP2NqtwMd63toGdn4BS0+4por6mW
y/lzwzP0+0N9+KS8W5SkDsNQN0pcH1vGp7u4Kq8Bo276oDmGmbeMlLO2jI+Gxj1rij2DWmf7yZE/
WILtd8vRSF886T3F3Zq0MbHdzaA3EeyFcQbpghPmeznuW+NEXPQnB/zogr5bgmRp94GpJuTnpWtW
HYPOfw5UdLqksyy78NthVgUXPnC1MaRpa1n/y3NsvVuNGAk6sSxyd0t1FRZ3juM92goCNc7xtPz5
45IOAA7sMxs+Mpm7jOrUT479wbJgvVuLyGhSW4hvsD3d4nHahhBNtgj09ti5hIZ51p6tPmI0/ZMy
6oM713q3CgEzFHUFGxZvLfDOaafDFmAozxFLf79pfQQ5n1zND24f690CVCIJaAfZ8DZFEAwCzxXU
5sIFUqGtKdkZmWY7pzsHN/3ZEadH4hfvb+vdqhObiQb7gsRiNezWpMIzhwWHV9KRrBLeY0dVAgAc
McqjSKJbh59088ln/eCNYsmfFwQG44MN18Le5nf5JdG6HnNcArdm7m155ibcrrP/5YHerTy6Q3pa
WijVVqFdZmfrugy2QCLJEhj2jcpdU1h7i01QqRAO2X962I/O7PT1N29Mcq1AV4qmofjejlW/sYsW
2Uq5DHwqbPbP42sSYg12FbaX4w7A6ycf96PjvluC+rEqUzwf2hbC+F5BSOB2F7YzLEgkWCKa3geU
tu5gnU/NQwPFKd7V4bNjf3T/vluNoF3FMLoDgJ6DevRddWcbV5OqtfGqa9tMeetQiNfjTBDQ88nH
/eCQk8Pl7WmOZOGh3i2yLYxj57z5Gp/Xt3jJ0htK3s/Oqfjg3Wy+W3FGvx3RiXvRVsfiKjBPx7tY
XKXqPSd1ZnCr2j1GagYdOOnn/XCsEKc6AQoUuuJkUzT9FsJxDwosJTsED/HCEfqBhfFrUpjLk086
xidnY3psf/E4m+/XKr0rCmTIYttMNRnLoKVh5OaF4AoY6wGyWDgK5UOgcQ9Mm4E6PyaBWDPemdWf
bnk+2vVNk/O310SDYOvFyiC2dI8nDfSikyTN12QvmG14RAa+0Fx9kbDNtvn/6CP/uP/+liHtw2bl
W53Df/5aMfFv2M+kh4E8gZv7YzXEpR+AKf6W/kIN8a/v/ksP4RCUBt0FoxKiVC7Qn3oIlBI2MUuq
ZWnS/slLpn+xbQeJAthh47/pISxVqA6+L1PqfLf1d3qauvz57mVjjqiC0DdHINUwTJJ8f75/TOHG
GZHs4zVpH+eOeJGD2JV+egpL7SlU1FsoJE+hoe8121vx0/Ym547KdbhFjM0/HkijJwY+05aNbpxp
08QJXO6hVc6C0b9wCXDxcK6QU7U24uAmIjRqTmgPN6UP2tIl4bgNwTVkhM5VmYe6YbhEFnZyuvRG
RdLqRPHCQeA9PNiZsU9tVGeM12YJ41Zg6lR6dnXbsA1ysuyljZgvhWE+aeudK3gnl4lSLANTYY7K
uCUrmDPU7b1ii1taQOdNrR96YW1tDeeIpVyhaDl3E4pIO9gUTbxpbGVT9sl9koSPaeYwNIqf0qrs
Zr5gLJRE2cvQTQsS3v76a+EQuJab5VVEpqxMkbsa4H9IyxM7+Gn1vCgvaku7zNLAnTi/9wnCxTzs
T33gbyFG67MaJWSbmEdP6y/pQYNG1AwmejSKOvJ8Z2anXJOr3JE7kjf2+dRAqgzYV5GoLxTI8yHw
alCtTFrGxyiU+F3yU+NBTkMDuFb8KfPX3Tg5P7cqKx2bVXdZVOVahM0N0HKUWO6rgKgUa5zCvHcv
Exwh5GW4EBchqbVDskxEAw44U1eRDB+kWszVEilnFFV81Q2Yg2awM9swOQk8ZrOigNo6FDdtTHWh
2dZmMMGvD5m+IuhiV4t6a5CUN7Ol9TXU240QFdFbAVYDBpSkminjOvS18wKvGDTvue9H87xPts34
CE1YwOZOoDda1RGg3KGfmF0xvAckd8VN6I23ne4uB1U5N2N1H4ewLnwM1Q06fKVTn4yMAZndS+x0
QjPQCpTQA8wr1Wm+KsZVXOdnQBcXjCur3D6Sw3afakyDqip98Qo+oWOvQsdgtGonLyMKvkVMcmGJ
6AN6az3rM3ZZ5NkxeSIarqvXXU0Oax8Otw4RAXUid5FConDjHTm5MyQf6xj6H0gD5bUhHxRj/aUn
DQjTQ5Uv4koJloX9LQUcIxUCPHIGlbRcFBSh3aLN0lWhKRutVW/buLiJNODjMKRilXCTsTkDSnKh
TQjELktuYosQz/4knNhbkOt86bfJurYRKGf6YiR6ZR4PoTuz8ksa1S2YvLbFDhPukrhZtDZefuG6
GzVSloYvD47AkuQiLloUSrnQtRYXAHdQKZDqRKfWgfI7yLml+xsaBrumKF9aO9pEtrYMVv4gDlrA
xbNc+xRoCwXy2sxuy6VVuUvFbvFolfUa9NX6uk67g1+Tndk07rkeOtWcJ/9eCes1vy+j5eGVmeC6
FcpGDWNiQKaonfDezaEDNzmgYXFouvikDT2Bpx2a+6xBOlwA7+nkU97quypATe0Y27xOvv+iXpbO
hw4XpmG/QpLYWbG1LePmkOTenew0GBz+46AiFtC1PaypxzYYrl0qq0mlFavRxtHziyrqL9WCHIgw
mdLPJoCR/6h09q4wADuJ/iHr7Nc2Vc6x5u5UIfZSP2vq8SrMzG1kDA+556/LISE/UtBPmxy4/tqq
k/mbF9Xxj8LkrQlem4r9v+qVHys+9mWMw7zlLO3dis+sLDC8rh+vmUfjGjIRwxf5XUjcJC47rLy5
99T16SEElE/G3mFKeDPAEIXkuWadufrkt5mO9v63wesBvBLCgIaL4ef3T0KLpCjKUr1Ww4GY7IT7
z4Bu5uFxyiOQHa2COzA+kMLpV+55mCcPCZr5fHBhrumnxG2OUADndZr8UeT+P9Q1H1Y//4aljSUc
R1fZlX1c2lwFSVYqh5eqfnk7qP3Xd/4oa4T1BZs7F8w2bNs2p+v2o6wR8osq0EbqHEj8oeX8YZFX
bAayUEAcQwjImao19Wx+6DwV5wsVqkon3UacqQuT+/JPueuPuxql7IeoB038fJsjL2fyK6lqTH6W
jXr03Y3VW24qa9bMvcfLdeekjbEOTYVA8UC5SA0gLfHQ3lo2eZEAdxEFJAFZU7xlNMgWoyyOY/jN
qNp5PoTBeecrFNZd/gJlqJunBfJIZnfVoiSZOzYOfeNgiA2TPYnuHhHF4ujG1iG3Oo82MZ7djJCF
BG8drr562Kvdxdjm5vngho+df1cEeBbBTaxUI052jUXmR4W6g8gtDzNalkJs2ZY4N7Z5hjcgcOWU
RkVtRCw3MrsURufIUxIGaxyCW0z79jwmEWDo0E1WXunOVbW0MTjn7Ef68axStMt6bOaBGsekCrBn
anxsRoYkEGt6yRR+p6y6RpWzugnKjTLYR8QyJaaFAlVLGNw0wfgKwBm+jYOrTU4B1F4Paykqh0XE
mZkZxCrN1PY2j6NvCmdy2w7lto5RUyWgLWXYI7AgudCutW/2QIVGrHr0lCPc0VThnoAznnt4xs5U
AZ6a04WRC0iw1vqkawHOwXzPlhbtoiuCiAXU3FSQwRlUZx4UR0oi31cxfeNM2wK3InmQVPMGntUZ
tKBr2jrFqtfIqlaN26Jyk2VNSWmhe1uG7f2bh+YXy6z1qxuQh80UpqpRqFP5/7yyZRoWv9aGI6K4
YQFKbSw2eYvtJsDCvcridtwNY7ZU1Lyeu3oMytIuMFfRcSdB9Hr0cUMK/L4gAomXIZaHOS7Bm+TU
eGhBvSet7iCUEYI5eIRyZj3B0O3I/NpWT22TvgY59oQ8tKNlhbQWAV2CyC9Af5iV/q1yXvVAa8NW
uxq0egBBQEohBq0F4ROOpqiXQ4zVLU623O5YKkhNjDtVrJU+yxd+mOcLZ0zEOgwRZOlNuGxiW7/z
U0tAXsJ+CRt2aYvMXVhjMemCCoTGI9HoGcmwm7R3kzX3Jnwh36Pjn+bdwlIeDG7USlCEkFYaIkGL
EQaJJjqNWIIcBdBOXIdniirGbWrymU1Xv22wkO4LN1bJipyc4gQ9hkSFJ46BICo2N0iqMCh4mbpx
Jrj2oClHXa3n36WmKJZD5JjNHGQuHngNKEZX+w3RyxiAFalCMh10da72wVOfZtFGBeBw7vXeoapK
ufYiASbR7RlaKNAXFd+4QU18MeIePY1Os9ZYRoDUpjkxUyaiQUOQ0dBTy4zARnAIBTintJrgCT9h
/AG5bptlr2Plik3ZyO5caZHj4S5ZQaoejjpJrdtGGrz++pe+9J2zuCqoa2OCL1M9mEX4Llchhc/B
n/5TZNpLJsZoVVHC56ROHKx2UC8aM7gMv+vDdc0nRNHqjVnm6wR6E9wxd3qBEWscAkoe48HVgzOt
bPq9bY6kZHL3RNibdmMJB9chFoh05mzbQx8h40bITRsTZOY14LQRiz1GIH16Sq870TVzZyT7pPM1
5VT6vbJIw0OZeIT5mNMdSwjVHCsYirJVKRbKMIgbaO1YFQu1W8bhwea7d3iDrmOzrw+ho/fzrOV7
kK+vUHGFV3puYjU02Ux6xaUbNslXmKbGmiFhTm3dZyd1ikasVevc9Ep72WoiX+WZMyx1mIIzrwd/
BYp9WGFkBNbrhBtZkQyQavZBUVr9vBuL5RgKgYTfvca6Exw6TxKRVpA85QmtXdkjS5FBgbbwlWTc
Rm41RwNXbMfI7IGCOt4MlAUydKdIL5OWsKQwdQNUvD3h4LHaL1zSkHealSQ3QRcQS1HYE74yRygC
HrFiB7PTbPvB0jWSj9gLENbXkcXUE3GIkh0Ou45Rv4Q/LyKdsjxPsnncGAfmZ+jsPB58ewhQHbom
rkGdvE+tHumkO/ahM+SuLBgLR6OoDxpPKt5OQg3GMXRXTWnBiG8ycvhoWl5wT5HBoRQ5+fWeuvY8
zO+2a1w2rv2A4otUwQB3QpKSB82M0NhKM9mE+AX28fQfh/iprBPmGdZu7D2lfV5YMtnTMr1OrbQ9
GK5G+EtcLuvEz2iWpuFehXdphkjWq/JkQFbX8VpvOd1PxMXDPSWha9NGOWnlNgtMrOAyTpvKmkGd
iZcRm71toFdy3jYBoY+Rt7Ely2hrGATijQZb9CqM1n5SbwgJO8gU9kbt96+kdX2V2CAXmidXZVZr
RFsy6E3Hujs3tAKOwfRGQ3BLm7d1lrFN8mgjPLJptXwXRw6ZjzWXJqBns+QM8xg7zbfcac+iMR8J
GuMs2DAUvwrjwkoxOhby1rDD+Iz9Q7Iiu+yxCkxY0lV6AM3QUB/o3wbsBV91QmHS6OAqxQpkNA9y
VeHaQtGjEdJJSNNVHt4WBTYQ16mNkzUq9dwc8P1WI3L4yIouWW6GvQ3qwsywpVpV8oCXsYLwXJxq
hxjcqdxveDmXY3UbS3lMrHCccIDw/NCzFr4/XMfCZuWRw5na+tjPFeoQbBlXThCpO7zzKRE67OGQ
ZEOgLMMz19IfEIqd09XBJm93d6q4KSJjbWoj/Eg/ga8v0m0vREs0sgMdJYKOU4Qja6PPK2IUPXcG
2zWtTU0oEUa1BlZWzzzFO2uReTc8gLYhlaXmjuUeagmEmLKltSrixYTAn1HFXkbCc2aJZ6krP9KW
rNjuLlTva2aFc8Ug3ADnZbIvIt4FAdF0q0I3l36t20vot5N3bqjnIObdRZkhsZcjfCVRQPtTyWRq
qrFZ5fh2l8AHSAcmvwJTKGQQUd3lWX2Isn47NFY+B2PCG6KhfLQgp+ledKZ01gXkNnXfkJI4G0If
V0PonjfxKgq5sXPDmueRVhPI0aw7CTumnoJYFUBn6JMTufSgWqy9FKdmZrXcn0SlNUTTzrl29xQw
WIEoZ/k9uoVsxS0vxHEXJfRShEUpqSRknOsa6fGyurfjxtzVpn7lC0NZllaya0uA05Pt37Q7ZFtR
sULLDjmhCbHForKGnB7NRz2Yw1sFL5D3i4CFbouP+HqIonGRmmY2t+vsHO1LDHMQxXeYkn6sBBqA
wSia6+7XtOo2JLV2C5OwZlFkh8pWiq3lEg0uAjHuHNi2SIot4Ehh3uzHsAAgr1HnRaBY5wAHzA2B
TNW68pCzQ2bAdiuJnHKaBPBB6Lk7T6fz3viNAkGlb9Zqb5MAPQWSE/rjrvsCuhz9ErKvLNJ/k6xo
D5jOVGLnxT7qGoke36TM1MmuT/O+A20yy0RHhVvqXztWAwSfrjyrLKoXY1qSiF7BnB84MC3DgQbW
0SkE2Yd1JViy5GVuoEAu2nVKtbnIfOoezV2Zvn9OavdZPohruq4QL+DA6i+pE53ihv6IZl6SqXRm
wMqaVyApotqI5oMk5NFXzE0Kig+nddesc0C2fenSlmrqPeSCYSeDFLU0ztq8jdsVL6CDGdbjPErM
/eg2Z31L09CAnlBo2pEknGdllGcmkTdL3TR3o940bArR23dCA3NpOXIbtR5BU1R6oKEvU9cYZxVs
XYWXyIaAxADkILmWqQHbExrgOAVoCuj6JtZ+zz8pwTddQnppfesZ4iee9BAd2njIDfqGWVXdYSHY
qklEoKvNGzRECu55TbsElaR3oMA93BmM7QRzkyS9qqO033l22+/E4OyiXoGw0IwO3YHAOUhj23mZ
2AL2S2btWJFzRTRCn+QX/jjsEgKudLBNWK2omv3RYdfUl8NB9uArsN+l+sTMIUSmabFe2a6fHvQU
HFQVXlsgpZcj2XLYlr0Vu7KvUivWvEIcK4dam6dLLY3buQe+ah8H7Tz2DtuQ2Pm+xpFcxNcabtx5
vlSAhJe9j1121KZX6rDLMH/MsUGRhq3V0DEoukOPCPRQwqjNpJj1nQjWMnd2etXj1Sp0vDarwiOn
KMgqRlwtZyErIpditQax4T8nHYHaCkJ2SAbKU2J4B+63oNBYRStzm5ZAckQezdC7tqUbkNSVfFMC
fWloDi6sBn9uU6TLzrAe4KjPEzRyc9rNtID8bZxFr4yrgM+o44sa6nunWUgPD0HhpwY1bAs947+Y
O5Plxq2tS79KvQAq0B0cYEoSAClKVK9UaoJQduj7Hk//f0g7qiwqLYVrVBPfG7bTAAGcbu+11rfs
QAUdHVsCUkQw/0mxatV1/6M8xCme+juFAgM1OCcoTT07RC2qIGyR6IBjmCT3CTGkyOxgJiKEqnCE
NP1LCvN8M9dMZW14H7ErDE3gJGvRvVg3AS2IL81OCagjBqXZGuOWmjtn4YnjEcFO6V/NwP9UNfpz
n+tNK+xfS0Zv/q1/y3n8/7CutL63D0pK0c//tXmNXvPX9p8lpfUP/VVNUqSOyxfCh1Q1XHAELvKP
/ionKbb6v2mOqSaVIdpT4ncY49/1JGpQOn4A9bdXwF71FH8Xk3QVt4Cm8u8buI01R/w34f/bGqUQ
1GLpzjn03XARSF1dS03/kBeYlUW6eryUvm4ML0mdi4uIjZqf5lp7SvN2VRSQmhLCcY6gjuIOJISY
xDnlYFIA2IzlYm7mDBFEp8YusZKR1+S98slI0d72y/+6SZMVko4gxVRpn42UjopbM4ux9BtBRYFN
Kh7gmtESmU58srT42NVJ4I5qwcmgw7xXrJT3WWYuIcE1Up7K2LLU3uGlVYEJavrhH2/8D/WQM4HY
7/ujUkg+pqTRKCyxjvR/PESw9TNX1ApfqcjY4BH1kDThpHGy+6qkeuE2QN1JwyHFR7VnEIiQR3ed
bi6nuG/qQ1z0lx/f0R/eKtE6to4AxLIczlJvbwjwRz/HdULAYaOzf0nmb+zzbwIV55at1xdRYDqb
j6/4h1dkGZph42DBzEIB/u0Vyd/KqaGwhVhUTfpSHDIg8jZRWrpdGp887z9ei/aytlbWdSKU3l4L
cACEqcLK/b7NhNtG7SlwwuvAIvIr6AL5yS87m6fXt8vZ3OJn0VegGnz+MEcCPjRs9JRtYOVsWiNQ
roqFon6Vqz5pQSQjDhGiPBD0kWrVrB1KeFzDkpY5I1Sq4i9xCzxyaiWbv2XJyBCaK9SD7HBg2dEj
o6tJnEJxsgNl/suV9e+14reyqL9vnsKz4ZAP/D4TYCJqtBcWILtQ2Ddtp0x3Jdws9hM0QPUOEC9k
npnTy60eP4quzHdTJv7uN/zrTazv4//2QbgHgzIhPRDdJHXWlOrZ++KhlrZS4IGk8lcRp9KSXJbf
RGlHSs8AqtamTi1a/ZP39u4rWa9KYqOmOVz83aA0yYTvSTPJifOryl2PhW7Xme3FBA16p2Vd9FdT
5V9/5B8uR0sAKYRu6bbqWGcDoOjMMEFIANBsGgn8KR/7oQJ/Gfh1Kz97qet8cvZA6W2RdGQJyxKY
wN4OAEPYTpFmLUxfaw4I1JrwoQbrweIGcFLBFDdx1O1+CuKs8q59aZxYkkDSfWqLWH/T+X0w/hyb
xYh+yfmLxdbYkRyQpX5O+1urE1dvHNfKX8fYWMEiT7NVUd1MfTh0X8sY4Hs93rA/v0Zm8Pwfpx/M
drxik29MpbV+XpAG2NC0Y8jTt42aUM9m5IyvGL8du/JCz0L6Qf9njf/DjI9g5uyHk+Nh/3bmYekj
+/jtCyCTEXWlnBK/FkdCGqARuNQcYrM5TiQZpYnzUKb1J7Pe+1HENRF0sd0UxHwYZy/dHBsCdoBZ
+EmcXkMciVEw7GVmfYc79zVOrW9Gbnz77z9TagahYjauVt08+6b7eaL61daJP8riaToukfOrTvPr
TmZ3moopIOL8Fi7KJ+/y3eJFV0syeG3DkuSZny8lS6SHMJ0LfihpjdjfNRP6A40YWN/ti1M//uff
KHUu47CVgj9x/uUolSESIKOx76iV2ygZH28IhDwhhwhqeTTHP+OqzTcZJahPJqjfb+zt8NFtaZE/
/NvdyWbv7VekLbCKZiFDX1LKIwKXnKDiaHJav+wJlRuL8soqZ3BM2reE+E1XxJpzazcvRozQr7GU
+gRe02mD3lPqTn+e4X9Pw03YH+0uvzKnuj3JeQ52eVmp8BOtH4EJaC0eQ/06ySxgGAGQd8KyPB6B
79Sz9dLN1ony6F5LScJciDP85Ae/GzVQuXVcroSY6o7gO377e8WwhMs0R40f2lWzIVSStLkxu1a7
RPGnqrhsnGkfKVl9w3/jk0u/+6beXvp8B1nprUJeQgAAlWXPcLZ1omxrlf9zI0FCffxFvVsJuBZm
XTbTuHlp+J4td3ELU9JClOxj1UIVQ2rGDHg8Hi7iYPfxldbAobfzEJeyhGlo61xkobR7+0TJWJwb
qYw171d9Lu3l2SzTYN0EQYjOvTyQF31a3SvjAoZXtvc2Ca/beCTWZlYI8VmKb3lBjF/7zPKMiqyl
0q3A/26zVVs8dz/gDYHHobylKdXGLJMjSAqC8MTwquWhRj+yVCgoRKynYrn9+Ke93/OvP23db1GT
YYXRz35aMuV93nVl7dMPIQWiXknC8EaHXN5NXX2PsCTZpWs04FAF1w2nYndULgJnWDzol69GQMya
aU+LG2YMq4/v7d2yx60hUZQ4sMm4keeohbmNFiVLlcpvi1T16iT3cKLp/3U/wUXWY6EF89rQjd8t
2H+cKXpbzNMSECFfBNUPCevbI+Zt22aJ5ppT9fXjX/T+BLOmU5EtYaz9XANh5tsPaWjE3KpxxdVs
9GpWo2ycKTxaVh64A1xYpIMyBE5fAC2bpm9kCV/+xp5UWDTa+LNN6x/mid+aTVWwV1w1nG9vRhjV
OGvBVPutFGCnA1691c3ZrtWW677tXgqd6swSOwfiW+4/fhBnnW32qjwIW+OEzfGaWeq8KJOLSqMp
rFc+UfGU6hvLb62KBmAmm10X2R4ihKsOToILjuyrqVsUdatoK2KTQBMtXLUEEUI2tJAdecyQRfun
sgv3baoDpgYIcJFC8d2Ps3MwqsDedtMnw0Zf14w3awortb2eVHR2Q8hRznYJUR4VVSZl4U+w3lyZ
091KSXQCFxkSH6h1kLS60n60gkYggtOOwoj1nakOW02kzSbv4jtzNFuoKnS1dBVLdRnrkt5DPm1G
o/lkpnw3K683y6fNWdWBWnK+pTGCQVXiVBQ+oeDm1sjNU7kAbc+zg1kbl0FESNHHr/f3d3z2eNjJ
kLRGCANv+XzHKpe+5bSdVj6WZo/uTXY7jsaDSugNcbecgEKFqnqaNR71eb+uyMeKbOqLFTR6o4U3
nnbVl1gDDZ8n4abtU1p8MS2D+pVz/V51ho0maHkY03ywFCwENhFiFj3drESK0Z0KVlsBg10ftSuT
qHJttnZpM5Yu1CzciZq2HfRgIskHCzE20wiY0ASshsS27WDeMhq3NAjRtfXKF7vnjqLglzGbx5Ga
jDak+15RH0nhRl9DKd5VhoAuuWp4Sl9MIO2CTyao94sP+5ZV0SQMKg1SPXcZ5Y0Y204QGmdC0Ch1
/dJpjAGaFosNU8ZllsUonNOUvvJgr70KbIByZqkajY5+5vKcIMNxyRx9jBxo9blakcplXcseYGxC
ZANewhA+k73t8+Ci7Z8GK3GbYai2Uz89x3RLNwNMjXwUGiX7RvU+/lLOTAdMBOu3iXqd3S8ydmTk
bychsv6SnFjVAlPDczZWV7ZRJtslXf0GHLdgEO6o7CC3keY+sWloOEH1/zA6HH0t4FgWpQ5zXfz/
sQII1NhRo3EHCqAHt2oYuuGo3CDw+E4jEYGvHf+dEfmvh9j36wC/mkwR/kKcoUP2yNtrTmprayZB
i35UM230KQHuMxRR3eIlac+k2q2qUuKv29RtNHnBJINka8AlUwX7T16A/n4mMzhbMv9TW3O4o7e3
shJs6HmBOwkLmWwVVULrMA8KzG87+DXbysFaXQxJ4XWRtjeza7MLbj65hXcLEQdblXXRUtlicfQ6
WxVLSHOslyOWSPYZZj381KfY2MwEaZOd19Ac6e57QL2jEeeb0hrCnfNCVvpzSqN0U0NNQD82k1vo
/HIitksw1DhHkBb78V3+YRJdCzsm5xeNxtH5KxscLSBmdCp8PRhIW3eCxwxV+SYSxml9RUppfeIc
f7e/5an884Jn32U8LBOJjlxQVrd11O2tZmVWFltzXvyPf9qfr2SsRhJWYkrlbz+BzEzqSURcqfeN
PKs3+VzdW1b4K/vkDKj96VujEM4ShO5TUD55eyHLyBrZoMViIRp/AFo4WlmduXd13DmuGau+oig3
qo4Yr7Ht1wXM2lRan93Du10lj5UKMmdQ3iGb3rOhx5qVyKbrqNSlVuxG4lDTZlyPvqkciWC0bYIe
yI70lQKVRMXGsx9+JmmM8EgYYBJmRftk/vnTDXH81iWBpwbD/mwHHvWCjB407T6nRGIt5vY1rZnb
P37FZ+Exv+dZysU0RogxUtfv9+2jD2W8FKam5GS4wFk0o8hf3TGEk59mBtqGHrYziJhIM1dp5h8f
X9xYn+nZdgCTEPQaOiA2v/Hs4sMcgGSsqJN3w5cA4KafOFh60HTfOHn5I28iN7SnHz0ItxQm0HYO
1OcqvrbxdGwsgAnR1ljzoGmMfiHRPNr0dEIv2/F2TElNCJXH0JGPY9mT1aUtz1a4PBMncYFlZyal
BanimPXHj3+Q+NPvEZLThi0N+a4KD31Hozbu8DArBbE+weGbsmnunQpT0cdX+uOQEdi0dCr+tC/P
p53Frhiegcz9gf73Jk/hJqL+sIhPJ0ZS0Etv4cSbzmPfOo0vxuXZDoLdDJznkxt5v2O3mftWgT3d
NRKmz7sBjTpPrWJFOcSnFLeR2jInkxNKEJJAvPMdAci8EUN3pDu0yWsATHMA+dJeCMskoAZR3zN5
I+BFIQWiEgjJnlRyzMpdsB84Pzt6119IuuuaoNpf559sM/6wwkCTpAPHHMdJ77z9lqCtbeZQgaen
4OKppI4dKE0PljE/zdnBmdFf6fAItER+snv707ijHI9BiTlPmiSPvR13yjijhFWsjN0F5/7SDLeV
LDqyJo1vdRzcqJ18zvsv5XK3FLBzPvl41v/42bhDoEUmss4Gi37e2VwXoOqJSbkl5NwUp6lQPEXT
r8sgIiIYQImz/JiGZ8vk7NLbFzlB5DRG9N3kLOl2ciJjbxk1JHdi/Z3h1ljA/n5ye3+YFt7c3tkK
h2ttsOucT6oTd1azXP2e95SsR/cy3la640IQn/SrpPxsT/2n/RdbTVYhWltibQy/fStNKHr2/TJj
vevuDSe4CcxObrRSRBdzkdOd2SqxbXpiyN1gzDRPC1WvWcaDkjSfbT+N95OJZlgr9o8TsapSjX17
L2McaGo6VpnfYoIbA90T0dC6wTS8DvMaHL/seiJACLtPV/+ZJi444ni6gt2pJLSivy6mV7uW37U+
95LoLmrGB0VOP1i+OFBhEiRKMjY5GGh9vzrz8MLUMtzaVmhs9KF9Vcz6ftLQTmNPuoVTxlkgjx7H
4dfH71p/v33iV1Jm4ms0TUpoZ098mfsBt0VALyXhxjIJNluJGHpZ8zCluB0a6aLrybwhzb4CuHnh
LRibVrMvjJxdXqFL9DSKsqmNBZIL9rmQuvikIjdBwpYyoSBASfnD5gn9VLVLiDNWAtwY6Ac//iFn
3qd1IWUoUannRfF/qFC9fV0WV8/60kp9B+XxppzzZrs43AKS7ocJMVIFpj4YhuteK9yyoyPeh5tl
mh4S7LtYuNCmf3xDpvV+GNF5hg3JtorJWf62wf/jAGOToeSMQ175Zne5fvWHMm5wSDS7tlDyXaXJ
Y1ALfTswji7EBihvQ2WkIelyFMItBrGrBFbALEzHfVD2o1smXzQbiY7MTAAIHM48NerAW9kEGcnO
vtMaBI7kL2b7AJDNQx5eJZ3+2tHwP87JBVFsAsNJtRurWL1BvY0evz/kAXaPIhhPuZRfM4wfO2E0
D1Fi9pe9rb7kHZnfRiTxDPehx3YU3sAgAWGXzncUs+1OicEEpJ0aXJsGNWUYAjDMuhYrBJ3kA/g7
HMpr5UxJiFqNWnfeOrDudymHT06zuYoCL94F5vNinCLdKfxgdr6B/v4FZ/kHYWbRbtSFfVEuk+Mt
wn5lUqJ7mt9peG59J5wG4EdNvksQzmOp1erdUredm0RKc6rt0e8CTXNZdMEUEdDBhqXrntohv8nG
sPLqCGGaTEXg0UD8xnwMKK9rgsNorzSpJkZ3u4pvl9LYKimoS6BAY+C8WuM2a696tX/Qi6i4iCeU
Ud0YHBZEGqcJM4AL08/RUVPaw1dziJudHLvBk3lH0FLcfYGldpOA06aOPIV+Qet9k6ODXSRMlkDB
8WlYfmGwDi/WTNpw6GyjmJzqaD5JU7kDd5e6pr4YW90e72BHQEZLwoOqN80p722PAqlxNcLnQKS9
cWoF+lVujPuOgJ5ojKc9/E2Nr2whtJe09WMs5a9c7TVPSlBVMxacXRc0B9h0BhQekhacpn6wFMR9
y1gF4B2/jnOOX5WCn4uvMXDzAVAzQDhs5iTgAdo1teo0lK2/rG7ZXNQTRGcZutZ+DqgYE5l+j/WW
jlpLmBlsp6+DCuxE1C9tUqZ+acrkkKhXUXWRl6+tbFK0IuZBre3mUoqvi8IH0WrRvmYKSRQ0tSGU
vx1uKstT8KvtE4/VfthrNdRPm6xo9KoQhYnUjwe9dnP8AoRBIWwcFRZ6YKoEpK8Uo0WN90oaX5mp
NWMPaVV3jfVDN0dnSg9PJBEprtQjX4m7Pb6IH53T7exluQ/saZ/W3U+rNK2tkhhfwkj7pkUoLSGT
zpuioGqC5J7UY6d5koOmXQD6yl0Ger4Lp0jseZa7QddQ3vcmsBWI6HSPJjJGmCqNdHoGcpRfOLRX
YYfkVAhX7lQHj+Yi7qZdYpnodue0pSady4tu0bdzk9nu9FQv7ejptvB71Eh8i9aLLccU7sd0iQxx
8eJxij0DK3ARsbqWQfIyY7H3Kk4AlyEtB14amt3sQVoamvAYyfIos8BFXsjOschesm7ZqQMQksIB
bUCiN9wmZJiHpC7IxrBCeRE727LvlxuwewSaY/gcanxl+E3lFvKgsTG66rXQotELKLC5Q4XcWe3u
4oAogDZWNFgyJtJzshdI2g9egqinMZjGuPXS6Ej/mwTojQpvFL8HqfVgzhqkrubzBAUIq1npmdPg
x1HPBNBozX5yzH5XqjHOb63oTiN1pY2CQ6i3pX4NLZd6pJrftdkjon0sv1k0X1oIHk8D1TavI207
lzZgSwKq3XJmdoXSRHZ1gQS8R01xILWVbyQd76OyQxmN4mwT4g2quqDbpW1Mkj+ql9PYaxL3E5SF
Pieuckz7I4iqxzFOYx/iO/Q+QtgmtF37nEYm9QdQbrHst1UTbMKikGRt/VQAUM7ha+lUFj4VI98F
S6xtYYk9a5TTN2EbXgHocQ5Dz5+b6sGt6u8BmtbeDHZBuNjbvCfHG7y8veIRu4rK9uKwBYFnFrlE
mAY1SIlBji4ulMDLmvzOrEAYsYIQCB+iIrGUJ4ftZoBRsJE4lOhnCijgUMIr0RlfxwoVCzuq/hRb
5sirEAqmrbg6tgTsub1m1F/SULvO7Cn/UZbqrTPAM6pwoidC8Qh5h1M5AO1StdFPkZpti8RkXDM4
my5I3GnCz1VSY05QIMOm1fCjxVQhlYVnhx2IbPvnwSJ7vxzIlU+kpFS9QEjtk6NjFO2LnS13bQn8
j87yndKwqzfr+IFw/fqKFnUDboKfXzZMVjjBBkIt4KihGFN2ZmCGXlbg0EmW4DABzXpaENe21CSu
1D4lXU6CdCywHGzm0ta92dQTN5+YpzQjeGjH/Ci6ofAze26uemXYRiqUglxHBv7xjsM23pUsqEaj
+EEGwv5HyvNDDbRgHWaZYXnw+aAIi4Vw96i7nevU3rfJYJ14qOOA7WuRy/WSd4OvLUyMOGW/qCEw
ZRrf35vFYW63ZofHjxMtoza8iVQGNJs/7FcWJoJLsVTftEphXgCLd5l2BkG3elGwsFRf0PVdEWkW
3FAeLi8C5JIQplmOalZcNjY7RpVzssOU/Pxw2O2HVbU41vwDVc+ByhYdxUXeCVHwxY9AzqkHcGHY
2RJrXZYBaCgDHSCeOvEZmoZnYGDb6GYED7Mzb4s+M7alTSPKymtXV+r7wQiJpot7dUeZBaxj1x9i
wrqubIxnZdWXlyKTI048/lIG8F6LCqxzK3C4lH22iysRIRE7NPgFdkOssLNSsNtWWXg9p2HqK4v9
KJO8eZDEZFuYXzemHtU7q211X9QztRzzRxgY2j0jJqG875DnAeVDv2618rLSRe9nUZtRo3DE1Tw4
nkoK5lbn4V1PU4W+JMX1umJ1jnlH1NWwIkjCRcP0o6Yd8BXSMKKybzaTja9OLkMJJG/w0jAh1rHJ
L+1J67aJTGB5lNUlawlQOg40mCpjP6lGax+MpH7Y0a3eUxZQjM7cLoNR4fYZb3TAX3VaHSlOzrtW
5vVF2cZfFaTzOK3GwMUaQUNQsI2oq0t1kjcKeGrIYGpyEYdlgmybva4254o7GR3aVFY5d8jUB1WE
z/PSSVfkxTU7s++l8UvKYSJ8vra2S17XG6rEYQ3FwjFr54ocOjQfeuElyEc3E1zbrZpqD6Kow+1K
A9w7RG0sCf9BmA90UCbd8EVh+RGg5z1LxqXVBCrWmzaGAczXw8khPtnm1bQ01r4Jipu+xwGFQ3op
WqDQdszk18tkw9kHNB0oD28cDAXiSjZ6RoDTJIRpNw70CpWsI15aKw8kaj5AUdQOQc77qXU/Sy3S
WGojPM79Yy/bbJemFallEoID1runmXbaMZ6LYKfH9Hia2oGTXU8RCJVxtQTA6IvSG62FxJY+NJgq
R1yxgDmWeiy2tmR81CTbEzBEAqSiIGkl0yemDA75p8hvOntrcHdxZh6KZZm2cSTw4YYRoLsC1EuJ
NrUEiXgFoPEydljqY+qSF0oA/LpLjAsRGT/5O8GVQtTxlvYTzECsEXBxfbbKWEuFycGE5Jptjmv9
qsMWnBnDYzwRYDgU9s++1+UdJwxf6dXjVE/jPioeNF2pjrlGIXAdSDbeRhfFsraZdafzSgOmfJmQ
Btr3VbjlxPnQi8Xad6XCfGnN6s6Iy4nVrVSAIHTZzhI9xlXTWnMrUtfJomPKhU6mWe+jwYD002u4
9QAPu9M6ExOMfVuSvLqTIs2u4ry9oK6ngsiVgIGQgJZpI3bGBLLRaNhIOvDmHyPLr2xqdcVcWmgL
hXYBwQ2XDAklcHgXSHB1Z7h1F95U6mC51M3usjkcD7aCYoQn9hzHk+rOeVR5MzgCW8eUvGTKZWok
g1+nNKbRGUVLmLiF0A5xy94kiEPNDwGm6b1UCAliK6tkq5n/LhWcm5KgIJ2kgzvqALnLxqVz55hN
t2EegkQjZRv0jKdlDuMjnuCbTpAYlUT6esiKmWo9SyNQ+TmGfx4JAEkGXFq3Mc2rsiCbh75kMFqO
m5Lk6Vcj8TSkXj/LYai3wK0G1xnqnvg5604URA9JnCg0I5iz9drYEDGgVCrH2Am6OQBkT6dmgwbd
nDaDLsVujGfzGWDGTuPosyklYSPOAu/CclKgcOKB2irp2WZ7z+5hoc5OgLptKts22OdtH+L/iQt/
HV+oDKiUdDjBMaTyBcVCORiTRqhAYvgcBiiQpNPNTD+0tXCVBEx8/B42UL15U9dldDuX6UmkzxrO
38My5X45YfqZWsegnUGImolmbCvD3lM9bQ6BZLSgMJVq/hFUbP+Upk122WTnm/uiSMonRxHYR22N
cm/FFji4L81GeRXWhoAmWuvLwDG/agiREfGTqqFRCxBmhqPpAT2B0GOruyxWMUahBeRvr05PEd5P
DpAiFGDtDnnhj2XEd1abYwrSNrkcRr6beMpoMSvzKyuT+pTBPczSCvyMEkGbnU3pLvG0UiptmsLL
bw5iwzXAuxua0uI149+1F+3RytqvbcrhqrmZ9aUmoVdB61d3vuhQpgE6yS/bJbocKnFLg5CVp2Ny
n+3CTRIYQ3kdfssBsnj6hKfetkiEivqX0jTqfcPxc4NHdccc/2znA2IGflEK3Szq+SqjlruYcxai
yk6xJw2wqCsOVZrZ/dBrQSki55O25IQaMfTS1PF05CNe3ND8CpQUFoPe4mLkhGjKwjmOCajLde63
Zx7gjPbUTSqbVwBn2lsy7Q4sYuoHaZHhAFMJ8S6LzKXVUmcPFgu5R6z7sMnQIeHacinGiX2l2MsW
gtu9mWb35oKgNdZWpQMiDUA1y8T6zoRb5tm0WX5lP+HIxqdaWs+zlX6b9bT6zrLy5BRl/ogKDuNl
Fvtj4nxJYhA81sL+xsnhLZizlt82fMdIetXV4MayQZzPzuqb5lDMIEDz+Xu57qjLon0OMQTemlHR
nyhZIW6wvVBjSoPsfdEocJiGEps1/K9qsxhlg4KxAcWcDz4ue7HLU+oLqMOHLYCY/sYkhYlQBkzy
SqAMlxGxSWk454R2druMArhvDQac+6HFLLr03TXEF+eYTJXXKKI9RLHW77qqRif3zDctDm0zzW6p
W/ejSRkoKo35Zmxune6bli0BBnh5ImX2Oskr6/V2GufopYhvMGDrrmPBhFDn5McgnOe6sW5KbRwO
jVpttanfN9RHLymUHToN98BSjK3PeEhx2gTjxpTkEIyGpfhpbN3gmhSXXVh9se2LBmHXjm+22+RB
kZEuwvMmdMw4tnV/2c5jvXVKJknKFXdJcFl1pXVTBMOlbiHUCAuRvFB27huTiCnkFDl1n01a1wlF
Oo2axYwlv1dpcUUXzGP6XtS0e8SqzWqG9MaQ4xGjEBSboPOGYuUyEcRhDG6ckdM8x2l2mNENKFFU
uEwE3c5AzVGk5NUkDZ4/25pOkcaGs6irPXMogZMWRvTxoe+N8L4Hv/N7Ps/WQVfhv8gh/DlVz3Bn
O2X38k636wfJsGsa2W5TlJ4bfTKI6lJ8x1yQENTT4BYq5t0mkTuqBURnInCyQ7gRRNfMeXylGMlX
EHhYtjlVcT4AJbZ0+aWqbQBTDTtZs/J1y8haYtluYDFfaGNGQnJGPaO108uMz2uTIIjZTJb2lI4N
4emiYNJ21lpNIS28vMXzkjLFl6EzQuGLOLJNUJw7IsimuK1OrT40+7Qtv5l59sByf78Uxbgj2qIG
9sPEAWH0cW6rfWjxKikOMo2mxj3/O2MGBG1t9doGqBNnQh0TVFKP47Y3yAObv6xbbiyc2a4cgwcy
1FpXTlqFoM38Scj+kzlW/qih6Ygohd/k/crlDgn+1IPkGDJcwVXVGWQlzOWd3l4No/mtkHxrnVET
sEaLfmcaOBJTTKXkbLUDpkomzcjg0ZgliYDRz2nBBZ5Ew+ylmrN1jHHjCF2wLTMenKw9Zj2fajbO
F/rIHpU9x5GW3wER13CgkJvZLYym9iArh9JjH/noiL+IBG5UYmnWBvTGs1bej22IUIPUub1hINYz
ggS7cJiFnpLAE8gLWgl07tlt5dqm6bSOugWl5iw6zRWdpjmbC29oIoa2KOUFlv2HtBfE7cAUuwzH
eS1GfLWKNjpZSRRfDL3BMahkayva+hdRHjdz0Au3w/2ygb5hsS3/yc2F0CtHrtITXGE23XAgmAZC
9fqe45F0Gqyx23Td0oU5f7rvL1rCdoFxxpeiGTpqP+2NEVDVHeg7fXxWfq9vQlwqEPUjbcGCSPf0
rF0wJJzgImF5tRLfO5nxbDWi8Mykde1gHAiQC59rEvx2nNfzyMZU3FSftCCp8HONN21AR6j4Igmy
Mm2aTOdCzzbXw9IyDNXjeM2mxozwGCyF3I3CGF3klMO+w0+/GYje8DUtgoUMZOs54POqVRdII3aL
LEu22HaNC2PRn3KdiPQAo/s+6Sk8NtELXc4rhDnxbZPNt1Elml2ipGQ1Jae6Ke07lfC3OEA+ATbV
uEW2+VOToWfWqAM31uoFpx7WkLj3a66LXZjlyZOVT09qgbUf+OB4F1dxeZCigqDQNQeIlf2daJXv
meG0h2QgOSEI0jtD778W4WUyNMMXPSgNzkcL7LuyNjzieFKv1gtYjVqY7WlwOo9xh//gAVaqdQpF
xhI1dVunKsg36lKTM7+4auxowNkvbNpI1Z7mFAFeydgex4zYYKJBwm04qWT5iICyfUAFdSJqI2pr
edLt9gegoI7Tfcnipk7VbhjH+Viam2xalMusSOBHOg+tNOtjbhCLmONgGp2UR28lv4yW7z9W5hNJ
F+lOb9kFdJX1lLXllwyvUctZ+TZdyKl2klvVXNqbvogODmHHvmb393qkz143cp7Rle6kiTgnbBlB
iUq+mJfJIPRalBToufPFb5sBBgdrO5sDSkkWJRKrOiAWNtxikZ5COudTnk+nMQjdJh+KHWa8yZ3L
fMunHHlBpTz3HBG206gG/mJaD05issNr2q8oWw3CTrSvCGaoQpOT7o6lAZiuGCmoqdVEu2FvmFng
oz/rtqIOxDbpnUuNA6Q5qTESFWu+tfRcOdCZcrPHmJH6IGapbfVvZRPGXyZ1rq4jZfreQ8+iWkUN
YkGbPsSi3AK6+4K/NiObZjS8glSxo8UBaQ1/tonlCJ09k0pxXDRrPlBhjf6aU2NdcGQKx9t5sa4L
wRiwAqbTcaZ+abYtpwPEKY6iCH/OBwSTfE9GB3VSaYfiJKZbbbxqimH0BzCUntMp8z4J82Jr2Q1d
/5L8lYL0SoSQ5JLa2nONvvRJa6bqIslTfSuLIv1EQfZO9UB1DnEhoh9sEuvofzv3lNIsOJRHs1cQ
8dNMxJcvVbFD/cTGL/CtcIPBCxVt8frJnPeuIYlEDu8UNRsk9Zhj1473PxqSoYlwh37H4iW2Gmxj
vFTBXL6CkKWuTVMfSWkzj2h/F+06KTkefnz5dUY9m+2gyaka3hfQbfSb317dJg0NRaH4H8rOZLdt
pG3bR0SAc5FbUaJGy2MSJxvCaSecZxZZ5NH/F/Nt3tiBjX/TaDTclsWh6ql7JDdI9yQ9ZMNrrlPN
SGIECbzR/PTxp/1ZPP/+OGSjyEos9Kusof4bbVOj91nvFuaacaRYHpE0hA2T1yaqrp1G2pk1+ea2
sx5cG3KBIJFvg69rxFaRbqOcptktnZ7s8iltNnpJTi907VbUPaiTRuOsH496UM622juS/XuY01vL
yadT4Rn7RSXjzrXtNXYJyNpNwdJVGp9zb2ae8pd7m8nFbTjLFn4D16bkQzLJY7F0TAVaS/qLdF8Q
/TZrP3u+Xp+Uh3v6/vH1IZvx3f1w2XUwvRsGLU5oYP6+HwUWg5hOJz10VKSfPSWCqk5FoFBuX0fa
ipE0wjz6QWppL+QtthjMSzRNa2kyGDiNCpHcTrNH/uEgg6w2exJQfkVxitO79JqtlKTbEZ4cSovH
uokehjzmpDmbr730fmMsmzcuoN827Rbjwkn3Ca2verKdpAs9r0y2yO9uTOXY33tkXUHVjPz6zDzN
zQywVWRyQ9LAj77O5Lf+huDHJUh8pz5GOpEjvSbOHf3aca9ldxRQxkxbqKDoa4suhG9l28nm5SOD
Ktoo0bTfzAl5Klx7gdjXVAdle9Ops18WGGcotdx4tp3IBpKR8iYee5cpvTL2/VjfTcrPr9A7QC1t
m55IwaNQvK7hxVjT5GhIwpDLh7mJu22T2/G+mGx6u4q22482FQlOly8nEWGv6wekIxPFtAsZVYEx
9j+cYmzuy6p8tF0lr8pbA/QqJ9l7IIaLINQvMc8O2SGkA1FD66SLdadKZmSOehfTjBtEM0HKJhlA
fD3TJDod/ckedpby9o4jt6nmxKGZuB0BM2uHXJzuURtwL2V+whTn3GWNcdIsVR9HzCYZiZsnC3oH
MboDG+Ap2kkUUUyW6ROLFJHPh3xxO8CMQTxlMqgtW9syV0LDcuPIKuyPbiK8Xb6tBpEdwPu1rT/U
L1HmU+xS6dNpKHgMcIGjICmSryM4/DnRhug0QzhzFm0feZTnrxyvwBdK678K4vMMuw5QbeknZ8nv
xti5JZDcO7BBEuDkGHLnm1rojcUcuHUtAoRD29l16qfF6s5M7/UwZBfhyWeEmSqMCA7d1vM4ktsz
OAdFpwYewbBmCr5Wbjpi0T7neinCNtVRNSgiEfF0h55ROTe1lj/GRW09ZtZoYIiKHyeQX2ep/Y3p
JvdTPc9BVlqv6WrzELXRBvN5xuMKQQ+AqcHLlBWc1ycv+Lv11iOKFfjIQcKNePutTcv3usxqY1Xs
HUV+EqscASmm1d7OWhETMTctFw7QVxPR3dYSg8uZmub6WhIF3CmiGYW2dfzJDFBWdQFNru4nbNU/
BDsmOmqbcBAc6rr7Vnya6hmxmA2i0xRnzaYsTuaI0DcX/YOGemIxFFUmck2Dn6ZnzVHPrrnsUDX+
kn18Ifcu+VSv83Y9xK4Iq+ivMRukgbz1cxBwiudUOtm+0twXKsK0G0fPaAMGKDnAchwbKNVwqSt3
59bG3Wj338j7IrUmH65dRvFD6kdBnMF9sId8JYFUHUwv04OijQ+m3utB7A15qA/Ip2z4pWZARu3l
Ir6xZVRRu5ztRQWJa5eE2Sr7p1MC5Pszbil6crbDVD6SQnWazBqhy8Qr6RMaFaIKNqc7Q7Gm1A0s
TzefhsR/zcy2+7rk7WeSuH/dMk5KPspaS8ffqb8ZIMx07BvdqLO9qUjT6ibhBXnd/OospwwqS1oY
RAj6yHqkSYlxnO32aEUgqVYVE+3jwsomaOg+USs678WU7O7YwvmjSBJC0Pn3PoZOchL9bKR7zYvT
XRENu5J+hROVdmirmEj2cBvxzk+jkxfb3m4aE5L6E6LHUqafmyJp6pvZQuVXRr9Vql076TbgkBLy
ntr0cOqdH8AX+oE9OnQY8wPDTqw9N8R/coeBcmI1Hj0599fRhV0n0uur0GKSrvOjNqOcELHj33UG
gyTOwV9ZVtZk+im6rNXyVbqjeenGpkdN0mePom9+D86VEU39IB+vDuuWpnJlwGgIb+DEJVdVwbTP
dI1MvBSkFl/dHpNX9mBSCd23SbM3TMSKnywk746p2HmRljC0+QyNNok7f42NuZM35INEyX6S7EKm
J/1DYcoHCIPl6KNKhDVdfjeJdzcsdhHKxGWvnBW9mL7+EDUcoD7+e/4hzMSmSRiA5UKp6u/in62+
a/ROWgnwR1o/5P5Yo5fvSgx0RYcKLDbOfWHpZ3eyD/bcDFfKIxmguv5eNgUU7yhU0KTNjLJySo8N
J60nYaf5rswuJCED9/R5jLpW04OF8ehQkTH7iOoK0Ykvz0XeEjY1+eVTRJv7fVnrgXLm7mKuEiWV
5z/9qWsvXZLaoTUhWP34q7/PYuFWICi0QC1IQvDfohYevRpAVIwBpVn/ZBOd9kRZlpvWhzc1Gy3I
+4HuyMxAHlb2Z9dOmq9jvNwjZ3JuhkVcEFkgovC0lLVf2wCkoyo07Yo3w3hI9KS642R4T+VC9sk0
/g+5/JrW5AC1INLEUvFWnWnnHKUNSRZGi7aJQeYefzOKJMSYnlWESo7URDTqOevEqfdRPZfeF9Rr
Xz6+fuv69NeZAL2VY/EIuyaPDQavv5/kIXdMTUwlnABSW6OHd+39/OjB4n/8OX/OMm8/iMEaUAfp
sE3W2d8fZC8xTsaevYSPBMZoQQN199mrjS+aMz0vDlWtwiAfE6ASKoSc25lD0w7n5iafSCvNxzx0
UUUKC3ygcRz0ta0iv1bsdDE+kdS5Aere2NMazUsSx6bO9Hhj+NqdXac7iQZlIw38MI5RP7R/xDQ4
1i2usGIg3jbFeGhXNImG1ruPv/e/rq8wOW9RZLI+oW+ub1kIuXAHM3TtI7Jt5X+JW3GaVxnzxx/0
Hr7jTuIVWleANQvEeXO6Y5EZ/Kxasn3czMNjrYgCqXeYUG6d+ChoK165kNBagOdT2vUCFcOKfPwn
vDvE8xdwkAYVgKwzzLcGEG10ZGqYnKH9untxlvaCpvNnQ8pQs0AUxxzvvMzHWIBR9eMP/tPi8Pbh
QljMYow50MV++vfDVbYRJ6glz/YA0ej1wLtadDKB42oQuDlu2iy/dKjudlWk7w2LEcrkL8rKR3+K
fiS9/2JoOAfR++xdEX8WcmH84xlgrHORzWOTI8PgjXkA8iHvAVzTfa93j0WCoTjKO/KHxJPhpfe1
Oe/XKAbaDCUZZtiu9RHBDZoKhbRk9jAaDkL75LG037/2hMX9CVXhoEfiyN8XDHmnhB4b0/0wTC9S
My4l68/HN+XdYdrDMP8/H/HmnjSw5FHSTkDy/t4TBmaOFWlc7XpQv/YnT8D7yf7vD1u/7//gOOhp
51SQgYhwsLlnWr1jcN4zuhKVov36+Hv966OEcD3C8VwcYm8haoq/l8Rp/HTfussNqTQnhoGv6Ho2
g94+fvxR7xEbruGa+eCSjYKM/20Iw9xjtouM9WupeBdTn31w09+909thXNf5HY0HG90r2l3Bukb1
GzJ6a7yw7w89lAYb/GEsVQav5/8erZ9ixGCecPLALstD1eYdHnWSfYfr0KLvGW3MUrL5zrZUbTSb
J1WPrl6JBMhK9NCdgDRSu71JrexqzwXHk6YRGztHxTUsqkOEu4ys2XWQRR5KpcRoNtRkpwExMuPu
k8uyvjBvXncWVEwxHE+g/d5uWoRkYtQf0Ez7pb7LTGObdVaQCHEg+9fbRIKVrdcSLO6Wf+vKgsjv
Pq0Dy623XEdigjX5IkfOAjWlCXgKH6xSsTaXq7YWCkkJosS1ktTmusctq+KQfFnir0V7W+kJsmhv
2ZqW/pyJ4QX28FEplFc6juyNZRJDsu7mc1089kIDD2sexchKlE3I0CIs2h9fiX8t+g62KeOPKZxH
5c17vOYMJnVc8jBKlLH1MDLbNd13aPZum3QNmNGopRtp17fZDPda2wNtR5QQfbL5/F+Pzptbsub4
6IzDDGEcr/9+AdvayQl8pFqBVLUdkqNyb5aZQbZysQPe+OEsMU9MlCQ7ovHoFsqm88Lt8Dtl3LQ8
xeNsOGB+d6Ulo5NwSRwSJCFkjf80Ru50xnNHKp4dTwe/FnvdHdpbQ8dOyA+soVDzvFsQhQQaRdGo
H6xgcC6iH+S+bK8qI4BxGJddAwiMABSHZt0OMIoduH60zoZ9F8ZI8o6Dlu+dxZQk5fgX6UKxz8SX
dc8kPIJLe3wBMzfmrU6kNIKT6Wzla+GEKOOzIWd5xDSjAD+sfTkT2h+3UbJj7n+uJAhhg9hOxLlN
MQpdiUO1Cox0zi9YI0a+cTCQPrediu5HXi4/Y6s8WXAewZRRQ4LmxgtwM/60I4wTg4EIL4VKDqPp
xbAhC+1JbxGQYFVcpI5+pRQ/esu2A6qYmu0PaUCjMfuRodymF0zCY9gNxbFI5WOs8DjW2YRYtI74
ty6Y/cVgVOY/+52wg8KJ7xP1n26N6P6qGVRUp6+VI9cu6uSr6cf3gJL3IlbPQy5+ud9xU33Plwml
hiAodBJnci+QKxQhwqeLyAmw7qpcIb2wEE8U7nc7JS6xxAiLcQF4xdR8YxspqiDqnMghD5EH38s8
lQ3RzVrT75tWY3pENBDEKTnbHv4kCj6uqqN2wI7/G1w9NLWTZ9OCZVb+yeZR2aQ+8RCVrH/6s/Xt
D5qS2uo1XRzCzwkV6fTsyDtTg4bSizvFr1raH6feeyBQlHCB4aAGpsJh0V6J4kj3nVX6u185Tajb
nutJ5DDzbJ51p9k0scrk/WMaZenWyIcbJEvLpqinJYzt7Bt225BQJvSITAlhjVVn41YoUCxVkEdE
lvkwMqkkTgesi8qDohEwJ/IzoqVPiVrKd40XiSOSo/3CPBXwXMFf+yjNe42wgaJ4bouIiDJHXCnp
bDbU/vVr7126Wwr9K5nSey/p+y3NLMvWcfnP+MdPRDrRFNZiHShRlTor5+QSWYKi4ixsgShc9JIs
Jw+7glK/hRwQFjo8xoTN37QLTDl1MtvGyx7noX3Mu+ElB3U7Krd8cGxNUYYmujBrtIsq7uXYJK+a
kV4F/uDN5LnZw1TX5262+3Pf1zy6QLI7iVroRvoYCNWwrAAbxKiyETYQEW7vW5uB1tWvZV9aO0Wz
xX5WAqQsyku0Zc+Gm/6kUlyT/T1T+M82XytTPUkG8kL5BDeT3NDDlPWvXPF016V898jqBPUlwJJZ
A8dONOlmgV3cz07XBi6r1k65zZeGZwsIqkWN7YzuIdaml062feho+JoxLvgbw3LCinaHoJxOnM7F
sVEPIkLa6RtPmlORUYJ/yEqz/JiiVk0MZKGdBWZdx+YjByXvkFkT6JXWCWTe7skbEFgX875Nat6M
qH2FNbsHZk1uUneBLcmtA2neqJKHG5ds9Dqv4OY7b9xIrZNbFxXexoTg+L+TTSXwTKoyaEyyh6DP
2Z4XrBCm5BSlPJJpG+873jDyVehjDodG26waBSSJRh6Qf3H1Rves07u7WQrMGB73dO0RCGbTqGma
RJmdvzqte6d5w2non1H2nJhVxx2iFpM0NbAH9AKlH+VB5LTMDzXJWwb9B12Gq8ywFgqUnPEubR+1
mGInp8I7WuYOkr3O3NlTnT1Xfd1uBbC6r/+gJqFHa2NBVNXZNs2y15xsy1UDsysAjAz+n4GETa7p
fZzNyBMKSZR6vxxM/7ugom/wSnluK+afqB8Ce81LNGcDLUYmbxUxqJY1PbfZQAeB4FboVX0w6Cph
SBgObc7vMjLtLEvdYXW8q/qcflmpEfRUtxjYZrFXqgPSzgE7vRG+EttyatC8NZ/tEgGDWN1Alp5/
bVDZ5Oi/5UyLpjnS/Dvp7maciDgwZdXvzcGhAql5yrrkwfcph4lUEkQJGjuSmoBp9CwokOxnNqRP
6xwNbTdO0aufWjdVPfwqTDXAtYAf2Mq/86okEHJ111IliYgRCU42JGHp5FBX9oAvo0TFmTrkw9Hh
qEuymmvC6Ub7HKGuC2DICHrKEGoNGtlLamEK9E7NXDcBGUccADGJTl0wDNF1NClxzAoU7m1mo0KY
HcpCAdWdynpEYgYeIxaPN7LqmDOJP2CANrcFYf5tWWcIvQSh8tDhoYx2jq9hzVzkvZXURoglA0Fk
aX6Tsfy+GNjoypmdfmnYoFK5hGNbX5e817dctkATwx29xIfejGSwLkkabRS4uV7h33/QFXPvEtZ8
6oufMnF+1ADwdBo5V0QnlzbT+fvRum+NzKOX/NrOxU60WRMiuO02qVB0t7jii2X2gs3QlufOhxiU
lFRKvXnscgoIvA4teMRGwMNcbeKat8rR2hdJyqqry3vXNS/ILqpQN9JT3rv6Fmci6t4pvidwcisT
zBh6TIOXx+mMCgzTDZRHqzPqD4t1zaN+U7P8O12zv9X0a5QLqpWmb/HNaILsNeN2EXm1K9yZhy9r
L66M4gBtM3mchE4FxQSz3+vNc1RjpBSlfzcbbThjdt5UTo33Dbd1rN1pE/MATgV8A5C0cGf2l35V
fVPlIrbagvnLPkVZIg/C6nZePtxNC6l7pSu6fWUQfSYGpocZ/AbUxsWMdcT+yiwOGO7RW4HxNO1x
9VXkQSXpDaLrH5ZfuUGimfkGUwzgE2ENsRUfJpexVWUjQuIFICeqfD3APsDJub6hOjYLa7b/zVKx
BtfmUIQ4Dkq6PLFWs5AY4VAl5p6UrS4t1y4b+tBw1+S6rIM5n37ZCTIKaN7fWc0oRzzslq5Om71s
ee3LkhABnjteQyy9OkU02lWK4nFQ4ALCK2lTw4c2tAUtsCuNmlN4szUqeFxdN2+7nn1CYwgMDGu6
o64Jshtukb+fcACToVdjdd0NmXOmUEuyFMKGk6g43pSLrWhSja9MPfU2rZomsCzJHojUeSyXgQQw
SANEi4DJ9Hrg3A4dvEyhN8tka3nPIomLDUwt7cRedFciZwy9Lp2DNoH31JzFR0NtEzpiS9Ybjnek
hp00JME9htMQhHCfEK26GZ36u9es3lpvYvaNWVfdCWkjpDCCVEw4YbwaCVrOTDgU7RJjTmOHRZOa
CNOjA2Ifires/sFY0NxFaf5K8xeTp5fReEPP096N0BDqhR2fBycQSsmtlZha0MSuHaoEG0c/jPqO
sDz89FmzGbQdm9LSEnbmM2fjYqPCQHnauCfig9mOZ2iTFeZ8iItqOhe0VEW5iXizoo9Z9dWB9j7j
kwOXuaIWf59zbPhTgoGEC8CFTPjvcw6/saoZuaPQzLPXyJhDE/kYkgfbD+RADA+o7XammHDHRTly
NDexeLWI5jGSb8t1O2nylkpD+jLa2RwP88x5phEIlWXaPyQVcGfxg3qIYavxsH1ybv4HTMaJmTQA
AFgCbt7BCWnn5kkBaBAyxL8Mbf3DREtZ236+aci8OoLYPKvpvyp3xRZXBmYFBhMC/jsQfb9QNMDQ
ZFgQ+0jc5DlPkGd/fJp9B0qBj2HSo2HTJ2SIQM2/r200K16Fdc72W+t26sB0lYXI9eMPsd6hlP6a
DsPuBF0HgvM2YGU1iErRJJzznWTepLJuHgdePOiZ5okQtJfYwJBsSh/qquz8k0axHrqQgd7uOTv4
Ja4PXK3WLdrGKlBkQu4obfjhjZND9R5tvXT50m6ZSJ3Zu6juhdeRMu6rY5w0WED6GhmhU2Q4oX3K
kobJIdLEQGzWe8Xw6I+oyli0vjpTYAKJX9Ed8HRH+gttxvIq6A37+GK8Iwq5FhDOpKrZXI93WNYi
CmR7Xg8M2PgUbOcpwgYw+D9mukzDRzjEz72Bs+n/+2NhlV1iKflYEoNW6PB/0LpeNYI2K8yAS1Gn
G7uRDjmT2Pkms0n2yShI463jWyvFFfHxB79/fQm9t+nQID1szcM030Cxis4vNURtsmc9ofWggymq
hkJdrHGGErKz8xy1YtckUAkYP6M++8pxQQaxhbDRl5UZdF6KC5Fqmz/GDXdenUA9BouFel4Lh7Yu
cJN1hG7yAn+Gr79He0i9RR+3Aqs6hNfbR9fu4yQdmhjeo5kv/Tg0AH9Vdeb1TGxCqHyxS6gV1pA4
f9VzbMoiispPnhjM4W9XQP4Ix4PI+UN+kufx983LnMy1orLEqG4nGkGLZrxNfbWXayaZZ1YMaaXN
dN7VAaEjmDAWTI9oYipL4f7g4GJUyG7b/QQhXju/sVo4h5I8D5Jt1U2bBabiaDrk5xz0itlH5ZyB
evYCT/VkZJmbofBohqJ+e6M4hxMJUbe7WhfqarFx1jJdOwHjwKSDbRNhYwja7i5O3dssNvTjiAut
yycQQo/Ulaxt6JW172vfeXCq4qF1YEAhhcQus7xbhXvzaGvWzbgIIJK4ZYhwnpSYT31XP6BeY9ib
MMJUw2+AlOVksXyUMYFxHKcecPUnh4Xsno3ZTb+ghcO5TfBfkFA0Lw4rqew7AAioLkLC6Isy6HQc
zXs/rsxLYXvfyK3qONDI+TjZ8wWJ8G3i++yR9E3pK6whEF8khjZvYXI6zpnOs6cmrB1V6QSuOWKQ
JGoF/NV8nGg43SWxzpFt4pQ3AlnqbXIizK4MEw0q4uMX7B+rK9gfLAwaFsigd3oITwxS7zlNhVSC
4oiLIvrL62ILD+yEAEqHImfAkrTKEJGS/dIqL8AIvMUmwziFO2D81sacDw0Hv1QNbIiXnSKpgm+F
/om0Em3vjEwPWXuVfvmFallHZVQ52CToRuMv3cydTRzFjx5H07wxQ9n3C0t86mx0pf2ceh7JVVpm
FV+YG+JPtlfY23evBtukqZOzS04wIZWr2vR/1jW9GrEJlaYK66VBeDZYzD1VhIvApsaXmCrmE1Aj
ISO6yFognAoplAdWG9rkiWyxi2/TycaQ4OKfaFU3PJCmcCvJRN51Nc0FNkSK0YISkMB7MPxxPIyZ
mFCtgncPTV7sFIeXjdmrfa0lX/25rrZmpxPUZy4Wp4qBF9BzTnIa6uOytgk6FsoLHPyHXOUFy3DF
nDpUVwruwqOluXpQ5XgU64F0ujmnLBoDcL0T3fIFzd54tCnM2pERgtz6Ze7UIZrls1LAVK1dXIRh
NtcsAt/MMk0cM1lDO5oEIWlF1GCK7mtYmqkMepcWwbjLqApKxgffWO7H1h9W5zWKUs3jJFm5VtiX
vQsQCrIVWZp4Qt916RBpBWiimzBHkVewJd+SwXHQTetEccsEl7zGWbBIHysx3NeO33M2oTfd59kM
8KiNuzHTwNgs67aoqTalKggvkIfmuuLMXZKEHJ0KsGoe4VUcTYZCSwj+qQWrA8rQb6w1CWZunH0M
roWvwOYYbmdHgj9xOyXdy9iPr4lVUE2Z2jda1A2H6MGrBkXAftIAc14SPS7vLDij65iPwZQOycXB
wbg1Esku0/KFPYld0YgJk7aagg9DfhxXZbUtyGVHTmIoshXcn1leRfssni7U2PNTaW1uXaM49DZT
absi1RTxhW3/3OXQG64S9h6ux1gqOjEy/mHG9JrCtIAEJz+SyLPCZabrM72Di0yuPiHgW3fxhx1K
yOGRuG16MKHckTuehwoDqpJ5cuPXL9wIG3+Dcg4U3B27hfHcbPBqch/ty0RfZjrN+GIbIXeLO311
/W0UWfbJbHTOb+6jDcgbGtKngdye04vFPJBnKuTRIZ1+dNOjbmuhclv6irUmR6AR3U2mUYTUzaLh
jzKdqAt0Qqk0v+bS7I4zGU2enlpHs3BvkigvyEy3v9ZU94GiDCiWU2JjhJfuhQDcJnoLV6mICpTw
ClAECjfAZE3CRao6RJk8AJFrr1i/cVf7XJZ+AZR0RHoskEmF/Vz/xGBdBP7kt/Q+Bnnc+TcN2i6S
pV0GBbobyjL5Pen6ne+p59hZvs2TOE5yJlG6XF4ZghDsmvFj57/MZnozGEn1xbHko8jM8mQXQENl
15mnCRDCQAmKLPuiTEy9moU8ZQp6U7IrIZr+eC1/R+CuOQpoZ9BZrGv52xjFQneUbvbk5iSjOSH5
ZrevXFRXrUXiVlXgLsQP+f89GbJ9uCTMQcaQsPs2jZtTf94BTCv4E9TXrTbvEcAGra8FmXkTTwKG
TlefVGO5//iiJoQdSaNMo+Y79UBnuVHU+d0ULt5gHgoKCj3aGjbxWfjwpDBbXzQNCzE6sl3v65th
RegSMWebzk+KDT6NvW0s3/gdBcs97+y8ZHgabQrmm8je9n78Xe9xh2oH+on3Qz/cMGMMtJQPQbmQ
GIJSAWvhY0lNztoNQTVTUKvqpS0odZ1VdIfliL7Zkp8ks+GLg7+cM0V35gj/opY57HNBfxgQ2abT
AQEazOREe6M2r+JbSsbvBmVZ+6rMvZ1Z2ygCJ4NENOLETRcAcs6HAfcjOT4NDoyQR92k+LXetvIR
/bIexunC0mBpC3l+PwEFkk/mhX9cepR0dLtQh4d26+2RL1e2Xhktw2RW9ofFpyZY+WloiP51tLNq
26nxk5vtv9+jyfG2HQ7wpkNA3lunCbbQWuOQEIWUuStE6vEZjaR28FCu7gqdRL/GB9UZ52Q35+7J
tmLQWOCrsXlyDSB8oVNtTp1ntu0yzz1YgBYEn/3iZkfHvtXHU1/OuPu6gmbr/J7AM2gAM502VvSF
MZAmx/XQqQz2gYFZ1taSh3aY2A8SLbDdpLxJCEDAA/RDW1fzxO5eqCLl05dIbJNSe5HSyS+tBgFA
uVq1sdyF3JC0o9NFIbHUDVZ+jg/jwW0WBCSLkscxex7irjjjjxLbdFSY48bkYpm1dhMX2u0oYTEy
uzrHwtP2i+OzapUTZlTT5KQKoEQdcftfCokV1KV4xWR/RXA6Hhpp6NhB3XK36PLYRPx0K9v/8KEi
EszH51qhWkDuuS9m81u5+KRTink8LQItg5uqvZFq7SErrnn6xEBqXeIM73fVqU8ghX+82yaGFxYS
eu3XxrY3R02FosuYvcRlUCTHZZ7nnhrT5oefoUrgpP1UABJRPV5PbCPkw1XUkIKjafMDMrYdBmkS
6go25Go28j1S2SG1T7pWfx9I0Nq441OlA6ti90u3Toa+y7L8+UAOLq+i2hrD7J8tpWDADSgYxXt4
GcG3DNMqz0trjJyFpgEnJ7GAhfSwuhrxvNcmjBV+Dukgqjje2lyrfqW1axM0wKISJ6/so9WqI7sh
E1BLwu6iTcdkgpuzU+KjQIqx/3vpl25yfgwEsu0sOfRQTtjWSDLSd4jmZJi66kVpfYeL7RA3g/fU
TqxlLZXWRIINmJGmKAo/3k/+FLT8hZ2Rq8Yaqws0YqBnb+Xt09BAvmCWw2A6Z0fJlHDTO2O6FUNh
MLANwzmZo0cymARIQDufDJc8NoNeYq+rnPMi/a+63ZwmKNG5iAt6p/GPN5FbhQtzzTlNzNActf7Y
s84c4PGPah2qfGtwtyOZTsFMVMO16bnaH3+v94ASuwah0S7lLyiu34p0BpRu+tK0bpgMdrXrs+Un
9CVyEq8LuoQuWn306TjQUblP8ax/smG+X0CpE1rNa6Rlr0KhN6dxC0kvPk3i0+YiR0Ew7WWuH6e0
pV9aNRcLbPOTN+qfH0h8pw8AgVH3LQYRtVCKc8EHykLQxFulzRWqFFM7NjaXhsbTZ1Hs//xAYTk6
gwHmtbcjQV4R+jVMkwixRhw9C+lEOdpYl2Lzth3p76Vp6LOiwPewmEEJL30gFO3gNv7jE/ufc5wg
mHHW0zQKMWrhkGH4tw1Gup5wiU2KaYY28uYR61e5//hJ+qMG/fsNMXiG0GM4KzrlvXUTaLlvRXU6
RCEDRRracnmJeDcRshEzVhodGvm663nEuvGKDvax8dvmlm4v/E/+TeSq9tDTzbH3pfaoRUt8EHQx
T3Bfe0FvAxkbUA65NLLDbEWPGhTmldip+DLO6COb/4ATGP5lh1yI945c+gGoXqLMhczi5A4oMk27
AVn5PjOtzxSc72/yqhmlpnC1mTBsvoF+lYwkKhvfD4tyOGJ3f051a94N3nBxtOzXMlTyk8P6+gvf
XGlv9ZmCpZN3/a7ldvBbmcbS9sIk0WG8BjrFU697/vh+rmTAmw/htxPWw1cDZH0rFYw7I4XyXwvV
xuhxxdqt3pPMXPKTd/IfX4a0ehdLAi8YlQ9vcAeyBNvcABgLI+XopL6w94+N/OTL/KnX+Pvb4G/x
nLWBA2uk+xa1jYQE80HXExbGgIe01jdI/sR1zkkFnARMm5/Dvwk9hvdcLQd+/oBcLLupWvZK8ne2
HXI+esnGMigtg+6GFM4uj8v/YGnVHiVb99VXPhEiKSGHKZnFB31IDjqwx6n0jSB2DNzxc33b5f5n
zjAmzne3ijIPA44OVyhIuHij04b2b6NGN+0wyySBOm3y6DYq2XZpJK9d/t0ve+fI4/R97seTpnnJ
bUazeFTMh1mM9+VoQnZSNkmUUXfDK1sc4gRPDQE/nC41vpPhGQFaHvJia7EmYugvHC2tIBVbvans
g8rHYqO7pJq2hbfsBoUnxmh066HzozUfsHgEjiTXokbB6eBQ37kif8gyh1MucfFBP014BSqoOW+p
5VYUJIiiCy2O0N2gLQQAHKk8Bgmrxl+jbJxTms3V1k4wsIyxX38fG7RiCBRQh5joZnPrJkd/tyek
ldNAl30dakIEISReJUbGUidBQxnusm+b+tjZcb2rSqsjQqhFMCOCObHnU5qyDBWajXW8OYCWPUyZ
VV/NLr/GrhYfmriVO0cseP9s2G2RN7t2cUuaCUUTNKMRndK+/8+NT5i4qqepNc6aD8/sxMxRRCVw
4Yh1eSxTsqeSjp57XdMeTDleBODS/6PsvLrjRs8t/Ve8+h7HyGHWsS8QC5UYREqUbrAoUULOGb9+
HsieOS2qhxxbbrslUkSh6sMX3nfvZxNTNwRqZ2m+arVfTZNiP/q8ereFrLSPk+nWaNMvOEOfti03
ICGWiWd1veIplZQ5sGFomy9F5hXALk6s+ipEF/r0SF4oOtbRl2kRX1ABCTtTKrb3FTZM1U9Z13UX
9tFPozagI7Jq4QBZCKaMGV/GvEMGJhYE1af0Npi1a7b+e2BaPwYGLdqraCSf224Tqd1rFEyjPkbS
usFumktS9hKTThFiXRl3LuSznoZu9FDutbmsGuGeljpVLhoeN3NbXdFpnRBvRHinNrwR+nSKo8wf
zErj/GeWfp1J8XNnnBKKaxIp1Hd6U37VS6Z8oVmmiybP4zkfFWxjE7ghWe8FB35LhAVQKJ0trqVD
Xk71I9lht9E4UmQe9M4Gwim6aa1SzVUncOnwjAyjxn9bIUKYOqt/mLf8WWH8s0Eu7zccYNxqMBPk
c1RrYXE5LTyOKd5nagMe6cvTgZeueiP828CIMI5HG+sg5/HaieLmtsWAfkS6w1YxvjEaXLrSohbu
bETbcYLPw2D/0NXt5NBr9PV6qK+ljqaw/4SRLPk04Yo6TnMdovpDo1sZ1WEz+tKD131Dw7v8FHem
hzoLuFiV9p5QCsmdMlKpkqxPkthkh0htACKrWw1o0CpOExXeSpM/WiBP8fG3GFY+TtRFOaspSFyR
THU0Nope6tmpaoGUz6szdDJcs626jILyGemSBP5HUw5oQDMPP/aGrdgwfSOOvxAyJh5HMfEXUaFb
hfGOYqVZOxPYJ7vJFGx0QlH79JRjd2wBj2T9xNlk7XWHp0AJyjnlVKnzFBgAINJKlD19oT4wNPyk
bMvKhybfrpPZrQdhizhJUK6a+6g4N6DjbaWUtcPcmKaTcUxGoDbtunqJEqLO/KWOc0u5czffEVzh
ZZi3e+zmTm3hp4ILvJTpettXMm9B041eCw+wlZTibNWzRRKYskt8AZnJWLxgFovfdXBvNFq3FXUn
s1G3peoBLdxDNI93dUHWQAJ92rbMyLeUpsEXLUCqg6B2IPhKceVWfCwbMzlgjHbXgTiBeh2elD6S
QrYCGI4pOO+ufDeWUZJohTXdju0lk++2dKo/44G16fiig8rVxGfOWQ/IF7Dka6lxs84gLxROHPvw
U49JZYBbRkCeFTWG+RJyqpUETZJkYVcxIUMqqKRyPWJzuhHwwF/qoVWuotqeWzW0QAeco5V6PVo5
GkIrIt5aqT5TetTF/osyibnHCYrBpQ/lByP5sRTtagNgQRsI34GnK6fjt9TPME4PcmeITmNCTksq
RjXH6Me39zC/BVDsfAqRp41SoCKacDZ+bWq0RNxkcKFbv8jqlf1jR9NcVU03FgUmvpyJsskkR6dR
o7UypJHBmeNkO2ZxRgtCPLz9an66mP68Cfn5ajRZIdCG6iR75F9fTdJqnaVqU+sDu2ntKaUIscnf
rUh6MbL0KFTIBfUWI4PSSAl6XT3GE2DexJM12s3cP09UhR1m7U54yqPuW855c2hmSjyJdo9IjmzQ
Lgkoid9WZfOJZgY0PUkAhtTm3H773Uy2pyGRkeIY9SkfqI4YCvJQQ8Wm3OVPYlo/50mlOOInvU1U
TpykLeA9eNIoM7NjQAjUMp2WI9FYQ1jKwwtZxy9Jnz2YW9IT5RcfcwmQ5Nvv2WvDyuu37JU0v5yi
YWj0sfWXXdoDBK2nmpvHtwAgP799JWkfC799OqZuiBrxEHsn7NdPB/czteiqav0kNr6h+3QGbIWA
siijT7pJt4G6O5pRwRsnhLMzRY63X8Dro/h+qyhcCD4jokTlyPjr9Xvk3taWxq0P7k+2aVXsBn/9
uRSUO+CmjBf4W0MUP+h4kt++8uutPlcGXLmbdDiqyozOX69MSlUrG11X+3iebCy+YsjS5aDBr8O3
LyT9xT2qHCZEBWc3fXjzlYSB9amDS9DWflm2N223Psp19rnWkOuIqc5qqwxO27RjgJZYsOFcDQs1
ymirkaZYV0ES3XbFm1+g4D1VvXaLa9F0gPau7xQm5L94RzisUykQ0QjgSXz1pDbobBh31Ah0o7+V
QairIEtdK+sOZrUQwKSK3RknlS2BVkXYQBpGAatLK/XCJ3np8yKYawiXwRNhiXArX6FDbUA08xnp
EcdERb7rYqDYfRYvIedyVZW8//CdpoEr8g/+Gvog7BRejeauKpp4sGiHceiWvEEvXuIKgr1R68cl
TksXVykgjaRUbzes2bdmltCV3nNhkkDWnsscbUtctvpBNhL5BrCdxFkdrN4yvTsmXh+f91e659VY
SAthKL32PxLy0orUyyeOZqA/eq22xVVTfYnKobML8PL5dsk79l3jJ/gaIQxJPcBYAyiZuL49TlSE
3q9LNlT8RY+Ob7+Pr0+n/3pxBnM2NSrOj68eyoZt0BAt6YRnjVNHgTaL5vb06e2L/KaN+flBIT3Y
o4kM9bcPC8J5lnPMHoklkQfHXMaXNYKskJTRbZ8n3wdNCBqYRLEw+rO6Y2Ha5Z1+2W+z3/4SCEpW
VMpwHGVfV6qkFIEmc+Lo4+dDzDHGpm+ZiJ2biBVd7QvaNMZtOkBMqsyicpeI/us778I+zfx5At5f
gqwj6iKx0NiP6b9OQ1mpx003b6NvrMqduvbk+NT7dmKOT10PtXFDtob+YUvdYs0MG6iaFmjlJ0NZ
32Nb/WbM//lSLEmhVIC3XPyZBfSnIpo4Eysjs+vzqxSOGqcy4hhyqNW0lcpgGYSvsoUfuScDRpTA
Ziap0p05ggH4i+8ylcBDqam/I40LqoT8j7pA6UuRyB5JTwi6tvVw5Uy+wrblvcf+r95DRcJVSLER
V8hrpzqqhTJttYyRRO5GmNDSI+qFgN8E8me11ZdWQqEwWwthF8kpA/+kKRchfpfi8RePDZ8krSpN
J3pVfj1/wjIUqBiog4+M6EDVgP2m8E5F/q8vgW1Q0n9u714VPUaDakElEhqTFdPXnAzToVdv3h6R
+yz/akAyFKFqiRrZbtrr/IVZMFpN6s3O19TyYqZZD4ZVPldRGXZL7036dCbO8521eH/Zr66J5pJ6
MbJGZoPXa3FuGDFLD7uAMUeIXtcvGY5qJUVzYABmfvv+/uItZG3A8IgseFfnvVr3m07IIStiWsuW
6ofQoo0xyvdEVb/fD1GbCoNg39HobAl/fai1WUjSkj2or5MZhQIp80sE7jY78dgVx9W6vH1Lv39k
XI7VRDJlXaOm+GpUJFLRc+AXSEnJzed+gYXVQVkVFHjQhIcgYibFSAK68/ZVZekvrqvR9jfYSAE/
0l5X3Vsxs8qtLxufmCVE1FG2nudKbd2FWBBJLwBcbvO5jJFpzAZGpckyPQVwJooTxJlLqSeHbDXE
YMvjyw6TP9YA2+1pNIg+aOf7qN7Y+adFfupIEiWCgONxGkteD2zsgFnDX1RZeJCQKFWbaHCyqyxX
jAbxprOKLZzi7iWbuu5mNCKno+UD682qrxnEACiLlxT5C5GWY+yUFJbu6ljCTCk8Cnmk321LDeJc
iO4XGgkuOrTZrfWG1xJjHR7rhEZ084GG8+qP0oAoGUHnMmZmKIgdnsiYLPZYiO4iIxmPw0pwgCY+
FLHs1XyCrjArlEa6KDmPAECtUhUvZp1KF2tssGwli/5104QXZZAh0NEIcyKzCLokTuCBG3hMWkHx
p4HrpFLyBPMSPcBs3uSlCETD6ppD3JsAVMQk9qWV3IQYHWYczyQO8vrsbhYxng2U5eRCaN1iS3ZJ
vsZ5d4fkDrSvew3wuGzeU6yZj5kl7JngmJOQJ1r1pvjmLu6nSHPFgIEE43lSVVdnz5qXpE4aHZ+N
nrA6lD2GYQXMdZFRaGkARoN7QtTYbTbkBuEn2ohiBmWfpR7J66D446KNSJ0UPJTD1o2UlL4djtWc
IdEnSLHLWoIN5OTjoqbVZVMsnD75lBw62c8ro+bNI1BMNoc7zjJ+R9SKH9W0dAWY7TbtSlTcOu/b
Ok/bBwUJQb8bjAUgKodBtEIkGPlhhfA5S2Z1lZpWuBkFlXAGXX5CDsTbZsKyV6oJbwMUo3UMiGYu
HOmjlC5usoywwYXdB4NzwDPksr4WZnTNY7ztvVYoZ0plpVgFqKUXr8tk11ARpImDWYOW4ocjkryl
lzIcYkvFiIsC4kLYSndQTAAnvfawbYNwrxCLgnQl/wTVXXIwQ8uupFV3daIpfsN5tJqU+FYs/JZo
BGfAc3lrsO7qM7YrfKyLV81R5y0cKmG+Za3D0zyDT5bbkIrZeAt4/UtuAbdVkzLc0kxCcbVzveKB
li85NdsI6GLe5JORqt/fnkJ+nyex2cLhgu0GKlozXs3FpCBabYx8xpdM2OvWGn1t+uuINbFb69v/
+FIUIdjHsdemNvJ6iZmjslKSyKDgX0dPxooVeVKoc+ewVeSnty8l/6yw/LqecXpiXocVxLma8OVf
5//G0JueSSn1+z3xJa2bx4zsZc/Qynj39CJnkzq7io3mIOqzm2iD6M/VTKEBH00X6V9Vpap9RCyw
9ucCXG7zpV506UDji1L3vNJSmNruZKn5F20uhiMG0dkt9p58Lu7F79T0ixb9ZKJXG1lluwIxpf0u
Tq3gMoN+aeTkbCo9ZcmEai2SfuLXyuEHFOmXdSUSK9fphwjJLYEmDmhwql0xr4mmtiuR4QFwtP0s
53rizEmzufOMfjHf0+UqQfSrQbXFTvuaN3XsA6+/pbBb2ODYqeqKnxGSvKxsdJkspNkvxf4oAOQk
YyS6a4w6o/JiF7o++MOSyXYOl51ggeT7mOk3CLUVXMaNdd4U7dAiyJ6nxMffq+Mkg/hp5qXuiy3G
zzgZ/ZbwRy9psJBZSd45e/5PMfZ5OJgzSMeiOWA8ay5zWpHQHRtnbIsYazmne9pk4rdnNIIP/ijn
MR1VvYC1kpQiW+/SINau0FG7z5/bRpf9HpXjCSyMHpZdJdlMRp+MpaXAloMvMGNvTyl4bBCMc8Rs
XlYplg9VEhWOnnGQLmnZ1uJ9NsfZAVKvZI8NxA4rr7MjSyb6LmowhCdVB0FSvw1MBme1Bdn8WRpa
4YFa/VmQJvmq6Q3IfXG6VIrOI9QqwjUZ1wczxisZGbrsJoa7ylrsKiU0Se2eQIM+TGvlBbHqeGp0
yqISyWEHhUTKIqZfkfWLeZa79ataSiZPi/wgN2pOmGRLjc4w2gC1/pEEIfoBCRkB05qp2BZqWNtf
cWoPhEQ2dwML8knu57AXVjpkZpSyzOaTG9c3ZlXiazeL1ZXzVvVzGUU+6rHuLl39Eu35nMduBQw3
VCrhnnbH3gw7ozpLzrNKPFC/sVnLDcoHTKGQMTiH8AbqNLQ2Hg1pLGn3Ey+ibFZQE5LliWP1kA7Q
FMgAY4VWxtYBEs1TOEmsSmn7o81IvJ0KmiRoMPwYV72bpFXI9n4M+k4+bFLcQtIEhSQI2K4wb7Ow
ZKh5hI6Fj4/m0s7bj2iUPll1W17rTmTfT6OaZBvcpVrxPS/bzUvNhiVnVg4VS3kll9qZ51OwB21A
Ud0uLcZLdCeqKVjBuArf+rV9LFAG3CAFHugfklH19hT1rwLDL1MU6A9JouxrSpqFoUf5dYqKFAw9
atbn/sBBjxxPnuSWdgVhajqBjOkpIZ7nsHTiiIchpqGq9vjK6ItWYs3/lNp9n2j4mfMkFOu+xN8H
RpDJTPClNsFdbqb22knKRdds7MdfeMJ5l3vBTzfzG9VauqZ9d1AFyUVCYpwx/TZ2Jupt2Ch55gi8
ZexFaH7IpXVZ1qk9GXX6ZAzmDyCKP/Ss9djn0F1UyPMY9fpSi2pCgWwgXaUDl5WtPYS45CPgDOMU
t8y1cxOXl6YMJzRTwYII/7QtWEzK6UXjoBpuyvYgmJNsl2aFRh8K4TW2fohD7whKUZ+WqK4P/ZLe
lRkcCGXd+oOlhIkiJNd6/Mzx96PWN/3dbAiEpAmkifaZ4YgaytNmEYGsC7FfLiM4eWy7i5Rb12XB
80u/XnbTlfQRVejpBhRpdZNaXxfrqVK6LxnbBMNqtlCP5XuN1NermMmmw1MOW7gszDuZuBxTRfNf
g3S4idgJbnIZqBwOXXU0rkWU5DfVaq2gZjm31VnXsxnAnNAIZrDq8fOMaL828Pp25eA2k0m4Ez0r
T++LgbTFDh+8pfVncnwsz5poaJbKhNtYzPcq7USS9bhdYnJzgkoWg9Xo2mMpmlEguH1ttKFK/Oc7
wHHtt4MbigmJVRVqogFv9bcRWyaVthldige67THYtxP+Rly988StKWX3VR0gCLUA4h21yTS2jjot
bnQIUSk8KTxfASixQs2hQVc9TlnCx8jgbDQstyRadqxnA4JpaoDjscBxg5NupD+31Pfgx3B69tXR
mPGHSPj0j226WddsZ9VX6QNKw6fEWgi+ZtTXhXqzTfSWNt3sIbyUqdsrsGKmdRmdOVfRegkVoU8y
CgtDlWxwT/BZ6+Um6hMda+dGwEtzHlR2rUZOE5KOK7PDykHl7Rng9buJflfDDKvBqQLARrH01+e/
5SuzoqENGfcsRR0npE21/D373l9dhVLS7hnc6yKvN3jmEgvapEEcVqX4qSvJzmK79x6u7XV9fb8V
apXss5AoqhyFf70VUngJMc5qbkVUvDyzMGiKCY+KJN3E+ZBykGLSXbJrIcwf334TX1dx9ysr7CoB
huBQxaHy65XNRa7ECI64r9btGazmYkezqmJ1j61gEEWv2d71a73eMv+8JGBfmHnU6+TX/KhFWZKV
Q5Huz/Sx8ZoFBvJKx5hZoqOue6ey9vv9WSq1LCoyDBFgna/e2ULcRNJOGnwdcumq89QSRrZ+ImyX
pZxoU3l8ryb8uh2FJJIyLPRilJFURF+XIKUqEUGal4s/k7tqm4Ppyun6mUqA4iONI/pwTdloThyH
9txVBsX92x/o70PJUk1+4Qfba2Cvq7Gt1eV4T4aF/NNmDNVJjNwqWT0h0t2lT+/lBK1GWkMLodl8
9/al9/fyzwvyfuumYSEO3Q2v6G5/HUut2HZg18fFF7MytZmNpLEWQm7/kyXPIrAq3Vsb5enti/7+
fHKPOz3/53X/xdf/U8k3jqVOQzWy+Agrdu8ZrrJGbyX37av8zlzm3qhu8x9kr5wTXvVlVLmLR5TA
i28g43M5EbaIieFcDZgJiIWWrDDGkAkKhs0OdaHLnuETlxyBllK+mdaZKBt9fWcL9Be3zqyxs1TJ
myVj6NVrolTQ92qfLP6iGRrd+YyULlwMb9/5bzV1PlWdjODdmMPU9JsET0BoRj5gsfh6M5/VLvqG
J4GIHrnPnaWV+g9yey236oMURxohb9nNpg9xIBWK4ucqO82omWMsJbONHsSZpii5SJvTDNXyEHWa
5IzIshic0fPbr/ovHntkCRptQFz39IBeHcvVJWrnoRNmTkLr3YJ4zmabUmFCAW1EuCICufI9HORf
PHg6qZtYl3YQKgvfr6M/mXIhNbNl9gUQQ2Bdvqhl2jj6qH9IC1+snsyM+hiZdO/JWGXj9c0iIaTc
u0t3cbizUL1qdmETQ7k6U1Lfu65Zj5GtEUROS2btd3u6/IZKbpTx3E0TKT74xJ/bsd/CVreeiHJD
TzAtTdBryXzJkpjNiYIREMlcdeLg+7Hflt3IKc6Pa4GwG1kZ/kRjzom3VtOwzyzqMn18ivhob8Gh
QqrH5EnL94nBQY+355lMNdEbIItg4c5PNP8MRxClxVPbhfKTnsVuY8qZDXSo/lxQqMG3GwqVtN40
GELu10d234bbxxGGk8ikmBPlzCOEzfiajh9qUDcNS02i+VHEXlAQTdIGRhFcEmhau6aWjEFdbRG4
mfJDVH5lo57ht6JPBj9ncgBr1CcBdFvd9/JLNYqf2lU5FEY23wpxYxxgpxDUpSv3QxabZ7GTjbOq
WB5Fx8KXOuWHlciVN9RZfG3ybEPzkxyqHNADuZTzsVGJrI6q7RojLAmXdosCRX1pJKy5FnOGm49z
7YiZxDFlRqovjbfk0db3FU0ND0iEENYD94bSDIZDZFt6/qhOqDSrvSeVadMd0O0mFMXyYOXd6lmE
n2mNeWuRKdyM5DkTT8xpNBnu2ny9pyAmXUVtvlvkjCg6i9N914jXgtawbUX9fNitQISsYdvVW5RJ
Sbk5xD5+lk2KL1YjYqXu9Y+DODo9IZJeZ55KcF1SvHkC+DS3LXv5aCQE0+NZb6b7WIrCmNg/L+uZ
lgx2araM21ZKcbg35Dj6OR6KnMq7ky+YKtky067c6MPLmFUhN43LoZpFP2WbeojYU/P8GiH5tcBM
OiVIuxJ0sybUByPSHcWM1KuYr56UCIqjG2MdMmGRUiuSz9sAgumV5qiR++JMclLzdKzCYzklIduB
/GjSPOHvkCJNCR/y3i7egAiQnPvdvJqsVhQqxfwj0yL5ZGZjekt6kUWUHgGNeUn09fYoZMhu854Q
S3krgDB1yceEHI07Qb5MOfqehu2lJ6St8En+0GI6PUUZSYo5ztpe2G5hs03urEstZiWiBzH6P2VF
K7ApooClzmsIN8qfZz0K9Q/00Nk70NYO5nVzwLGqZwLOOcBkvLtqAyVMWr4tGAqPayylF4WGb6Tv
uQSGSV77RH2nLTnvwK3sPDlVGd1Rg2swBiObRJ9RtYbybE03oxUBSaNp7pkGuod+ynun0wrNzwk/
xWee0JMse/VAGfCeZ5i8UPYTzlLklz1whQpgcpLq+NbiXHub5s5YE1s24p0+DJ3oQrSIgmnY1Rip
NeJoy1goaMHYJGBud2WnR94gAR+qhLKDQalbvCb1TBEhvVALVzMtCdMik7wIQfjOzlZRXL2zpfjN
EoF8RNzJJAbQDlZ95dXq0RXbtFgz8rNsHA/oRXHpmSSiZFX2YcwSZ9Q6X0Dz9y0iSsig3uwlMyAJ
FN6BKHhp2gsfVlHrr7mkw9ss5tonMUEiB+arPvd60DdaRfI5iC8jRsi1bdN2jKAv+QqmCpaR4SOu
Nls2OgHt7tjhfxh06IFPoAWvaoYxH2nTcxsPX95eMl/v3vabtrCB6MjsdTQdr246VXIgmhqSreph
HVkskpJuc4/gioqRRXDELDQOEMvuvZ2Vsi+Mf942cmFo+hr/p6MlpKbz68KZlzgUCqWh1bhOT3OH
iAqte8l0sz5JJjLdIiI/c9GrYNqojvRyGxQQLCBhTECdN/PeiqIPMSuXvehA2MW+Yi9YpvdpnEcw
OQbs0TH6trwidxunoOkPTU8P/4tFNPEReAd8P3E9q6My0O1J8E/Ns+pVu6Bj1WLLrhIqMIpE+Kc+
ExmTCxTg2WASRDsYyblRHjuCoLOW/A2gv99zRT5bqSp+hL17NCb9Gaz+dK11azlrsxoMHfPHCIe+
GBXJjSFI+3RxDKdfrPum1JWLMZX3YyQuBxLbgp40vl0mRYBmFeXHtNkCsWsh/pEMHfYRVFdWkpwp
bvaEJRnRfFhfMxEXMeT1jLLURu1XJbbPAklSKbAnUrm8lbvo06TX96tWkh3ZyghEgJV3fAD36kSv
bELsZme7G55xeY527WKWHKsUloIx9OGoIWapm6R21e5Y78qkxrCtrQMlgbg0S0gxIHRhgfserPCc
HE1tCHxdmjlIaGh70jp+Iu1SdyJrIOdMnW+UEo6tRWwhhMdRIyzT/LGWOQT+FBChUK8Yl5u7Jef2
YCt2F62aIV+KicxSd6ngQoY5SRTuJKiPmxSJ3s8m4AzZPKre89zt2+k/j1OEbxizqAL8FGr85uKt
EhzF1aQ1vqk3kbeNmmSL7fTVHGlC/meP4s8rIQORIbf/jC749YmgddrVucmV4qL9MZqKwKmRKVmv
mtn+LCL1H4X3EDuvzxL7JfftIy5lVfu9DpAb0UQdmUa4MhQFlMT5vh32lmiPMd3aCWoSyYA0Axwy
l4CyYgwnYJud+woeDoFrWMn/Pnj8/dvyv+Lv9e2/3tn+n//N77/VzdqlcTK8+u0/g+/19bn83v/3
/rf+73f9+nf++VCX/PfNb7mk37q6r38Mr7/rl5/L1f/96tzn4fmX33jVkA7r3fi9W++/92Mx/HwN
3Mf+nf+/X/zb958/5WFtvv/jj2/IXIb9p8VpXf3x7y+FL//4Y9dQyXtp8O9/vsa/v2F/N/7xx4fv
Vf6cj38L++K5eun/7qbPNSWT5/Rvd2P18lz/5Y/7/twP//iD09B/McmjL5Q5zsGHZhmYv//rK8p/
cXxRaLLIiEqlXVxZ1d2Q/OMPWfsva5c+I6jhK9SKeHV9Pf77S9AtUbzsUhSWDbzt/+dl//IR/89H
/rdqLG/rtBr6f/zB6vrLQyZQ/TLQxROU9euQ17ZZNdIpUy5ZmJ7aY38Vbuhg2Y1LY9q8yMf9t+rV
vOoe4LrJ7x3jgFn3Q8eu+Sa6S680zL3qsn4Cm+EBAvKymzlIj1BN3P6YnfPnIqxqWyEJbLWbUA3G
U+bFLmdaR/IjhwK3S57UcQohHx5UZ+TfF1cOoKbeR0fZa4PllDiQDQ/tqffgXHvTSXGTUDisDiTG
A3DdEOegLwbqsQ3yIHMpuPj1QT82H+Kj4rLTv/ZButjjRXKJsPIhKfrlNb5SBZJ8WG0H1RUuM7yX
1DbP+cU4tFd20zdUf6/rJXH1UHUhVF3TEBO8Xx76AHyPJxzGo3ms76Jb4Vp8yI/Wtb6Uh/Y4HDov
dSTuM3Fij/yswHCi0Jxtw7Ax+98U4OrhLtOEeoxuRxrpy9fyOISqx2adHwv6xv4eerS4/IfUthwi
093Uk73oh+7wvvq0Hn++DNWj4/QYuW2guNsBYkPY+554G52XYxrUAZwep+fOxqBysTb4bUjabNCd
RlcKuoP+uTv1bumzXXeVY342vNk3AlSiwXxbHSb+1nxf3iX+Flh3xKT3IabJu9k1nDwoj6Nq5wFL
i1MFqzs5qcOp95gcs6PpKz+kY36bv8jfrC/DoeZ19C7Muwcndojvsg1n8oCxnmdfv6lD1edI7OUB
PWy/dJPDeDbuopv1DOLKJQ3YpT5oI+2/ye7Fc/myfWypG0x2PDlQaPH5dFfR7Tztqlyx6Yb5h+ax
8tpw+SH6BLaGNFr5IeltciJd9JAFWph5gyd5uZ9d1IvmFkFEA2Z0G9VOPxi3RthxNQr7geLkPkF6
rKOu5mZB6oqf1ENzlE/zJyEsXbqOvFioAN9S/h00/EG9L09KOIICtFfJMa/qvXTLSAwiL/ULr+U5
EfmzF1KTHqXb9CvPD9+Z3RkhbjtYoUcAHX56k3/ILtlZPhZn/VKfzPvsYvAEdOcsZPU/qqf+nRWH
xur/41F/tdGc65ESTN1Kl9UBRZ/wFNK9cWmMHmC52g2voXN//BiC1Dd4KouwCTdX9SAjOBAqH2ir
2r1XPie3s4MgwBbcwZ892RGd3P6Yuqk/2oAMHcLtqfkcMICGPGF+fpAOlOayb3DIPUaRA+zKkVxq
sn7umXzeCqN8OKnxsQyoa/FrsPFMuqhGD/WddpIOgqe7cRAHaZB+L1u7MNA8O/337Wv5OB2GE5FK
j2ZmL4c0oHBxsBj9OX6p073gUO74qLodfwaQ6XPi62FxUkPw1G79aH6OL3IoXeP0bDKWLvoNAzKM
Q/lhu9fuDa/32UZeSuMQh9MxPhen7Rr5va/eaIFS35p8NwpXB2fUhQxUR2J4L/vz4ONCsyX+/Mdo
F87z58L+VjErEONuc+5ye088Dq5iv/xAyWXPLs8k3xs5GK6c1S5dfpLXh9pxPmeHKciYWM1re6C+
5Gr+FALVl9zZI23USf1KtdeDxXgUTvEnRpzbOM+6jRPB2Rzd3l/cC3P4WQ34UC7CqTqDT3ZHb3Zq
bzxZt4Wj8TtM4f7g4yS9xw9VBBbDQQ7kgGR2N3VzF9a2VzmaXYXCzXrcr1tc1q/xDRG9MedtLpl5
tZ94PAJhe6g9QqcPore4IEYdwmWvg4P02OEM5c4O3v0TlRFHsVM/92GO2J2/BiNLDaY7u7RH+wcl
G2dymfXtxa1CzbVcmi9WmPFd7UG8ByHiwAP7TPIewy99wmfGg6qEAiuQwDAGWuJRnHCjeyMcbQ7m
gXBo+CHJsXmkG/dOE0z6F/3gf/al/7Nkvjo3YX/OqQ6b4qX19AsgBKd2+oCOvNse9jQVPpPO3fzO
JcDQjXkrRwedCJ9ExVq18FaQqu5+yFmAEFXwrynvxkfUZv7qlfZL5VTOaNc2HPBg4p003CYojuth
PI08hnTC/f2RBRDuLu4XM0Da77M027Dc/dija8gY6/xitvdhsy+SfMGNPV4hi+vE39YDye9C8xgx
UdEOZiqPvIJHWPxC7zLcf2B/0Blj5PteF5/6pZMwadI159fodcvJDEaPwqSz/xEj6Hkfz/2BPFF+
LzpdmN+r/CA4jQeLISFzGUhpDixjb//hrSeFGYMFFMrPG8nYKEyM7txLXNMt3I1RmYX8rYvpAHaz
248jdyczfHRuhqF15U1jEVd8Zi/unGfDr5+zB34+7ytYJCfydE8MBn/j/ZTc0kv5BV3bBanF4BD2
MSXcFo+RZ3otL2n9wcfiwAN31q+iaMcfqMokj/2pZeyQwODqvHOFKzjodPicAZgyd8Lk5OO0GKaW
n/DMuioTH9UYPlti9fi96BGPw4OD65NPZv/a/p6RB8yHGfsIeQ+4z1gYNQbybOdMnBpD2QjBifn7
UK49Qml42GsuUnEPwDW1s2QXbuRG4X47+1Zp8MfT/6buPJfjxrYs/Sr9AqiBN3+BRCI9PUXpD4Iy
hPceT9/foar6iqwqqasnYvpOKBiiyUwAx+yzzdprLTssAbO3sFoYIF4huWLpVTsxeOV+fbLP02Fh
ODru2mbu8SeCMKhP8b47NGKhbsxAuhIzDdhnV2IDLBZwtG2D3G+9O2jreQYIG93Se8m4KQJEN8Yq
ZOxZMRaGm3LTlNJfB7nn5jO+ZM4BGY9GIFOZZ25npx77wNyZu55TOdmEvrOj43ozHKXradftFtax
uBbasswVkKoNyZ3XhalwVEzcaOrRCmB66K5jLjl4fIudJ5ZEecI27Yi0AzqOXZklFmM8Qr8NAGZu
8Ds8KOy9zl+f1qd4X/nmsokDzNWui7BBFke9xfomR5C4OStP5lRuPjt7mF23KntWDVB+3EnsYrFS
k4sdqIdxK+3a7Q6xl6Oz73bIErMdel6C5IOLDCjHwYIbEuPqYqI9yMD2/RcdM+ychK3KA4ghWDJi
WZJjcJNNyYhCGcMlLFYVTbve4jOiAVvqxn6YbvQLNo25LjbKudiI8Qb3yrIDfiquy+EC+QczgtCF
h4+0bbmPMsjFeHgw6HCEg+PAIkC7y7xMF4V3C8Ov8Z56T7OuDxc/G3nxRg4K9gVutBzYZ+OLyfaV
b5bA5ohBNWZTP0tBhVmreM/gV4+sALx+lSfpOFxS5kZmE4orO661VZmpfI//6uG27aiIbkB885wR
11b2tu9sQEnzuTmDjAT0YdzIBzq9mVX5dYXPWwWLJU4esVthbBVmCK7KgJ3qafifNY9euO2pI1fL
ORIzplBuu+FGcVUfbviYYcTdEacetzKeYnyL0Z1dEHe38VdYChjq5mBwoznDgPXk77WPkBymIb2n
bLCpr4qgwVGBeh37RBIXMaNzeVXcLN/mnXAUejwbCKZ37Q7LwVYPA3qeAucC4mk8EpX4Ofs4O8Nv
QL5qq+z48VBui0N2iA4VlFknifddzcfm3J27bzHe8rJ1AlDEHk6Q7BYPYOCDZMe9bCW38gBJbllg
bryZgsab3eRMVOTm7oCXVAX1NtnB/cCr8EY2KSFF4iI0iVck3C6SpPwfi39bclRfJS8iZoClwBd+
S+0zQdvljN72yfTSrb3p/dUHjoCjNu9q2+34eNXXiErIzYeec6l3WrD6DS47ra/7+mhcwntSfj3f
yHfWQ2M+LK1vnnDE/Bgck1sE8BR7RmBqHlGACz3Y2d44vnk/Ykz2/THcVw+MLwtF36hXA1FIeVSv
J8r5cPE86HsVD077pH+17/XrJGB4eG16F3E75sfkm3Npj+Z1EQDQ2VLtS0AeonPgRTeSL/ntrgg4
InEzhR8KYbDhR4HkNzxngacY8euQeKnwcpden03oful3GZ6UEfALl9ZD9xrf9Ll87uBzWPzsBPkw
dH7esNWCaVv7uHk7sgZ6s0P2Itk7nwyUwnnbk3oXyhuDdcI31T0vxucT0yuJoA83DPYoVrLNGFZ7
EYc5r/Pm8IH0mTzr81H6hHvKApS6U7hDK9eN7rXIVfdJu1+DeFt5UEN8VFgPX2YmMfwybabt7D9D
TYhRaF3bpYhjcY+WZ/lwBbgmq6vbILDj9/y0bIQbiiiRq796jRF73Hbj1SvszCXmIrykdhCoW0UJ
+O0i9W7/0mFWe0i2Knei7fFe/VLsk33rx5fV2M4vy7b1Qy4nvFtypTPhV8MVKEm7KtvW5krchesE
kb2TbtQtHGFbcRs9fjI9Q9HX/Da/LFEAGobDTbh1OEGYNcSwvHpHIHq2fFY7Zj3apn6xMdkPyGls
FV6DAFTAmcPEsXa9597TOGi5eU9sGjoa+BITkOKFCmdbLO71sHoPL0hpchExXCIE6V1CaC6ycETX
dHhL2CiEWw7QpbtAAjnzXg2Km2KAVAY6xSDhnRMIACrl/4khAxrJ6eJsFrfCkxZenUQHGYcawWiJ
sdtADM8xaovnYNAJQwMqmtzssFm5kdoLMfLCHXRwohPOQ3vb3KNqt3X2ABGDltunBhiIV3L8evMV
imeevqOius/umz3jxaE0+d3jus3wPcAyc/am/hjYO8jxXA7SQORf+iAWZtgXo0wIgFHGLTiNwNFe
6NnaStuaC6U+rIZ4/HBXbnpuGEdqC3zzkFzSvfCxbdpBtqpLBKJvZh6GFj+//kaozQkjwkUJr+KH
xNvvGaw3Gat39O7/cr/fVd1taU4KZGmUM04qnibl0pLEEue6/xU/hT4Sb+EMoTGfAIAJsPCsJuIK
gk72t42loo3BczjqDFe4uesGoupr4W/Ne0WcC0GMgSM/RS4Jz9Rdr2BzPIfn9uRcUafzx/0UKGQ4
kPDitCDHhFM9HcDbBt1jfr/40a7fh/h7k2disWWsP4maXXHoznQLHxFU5svcYIR8yF+P5l5YxGFr
340ibOMOxw/zh9m9RlbRL4LuYXXLq+6c3nXfxDGg3Ivzjbrphj7PneJWHAHdjXWc3S8jmxviwVdT
hX4e/2Rh5zntdJZzvDF2AAhW/jyyjYRVgx9jA3BRBJXiXCHNfIR5dats7IP5ouD4kj/a1D1GO92W
DB6JJZJ04khZCSwnXFSu75E58ZYt/ebEGZDVENWIQ2lmv00bzASvET5aeAMuC+/GINGA1+yqj+tG
+AYifaf6CO9gyMRAcJYGUmBuq836+jgxzifiUpgpZgRIrY9yiw+j9aHUbjqT7e7SVoq3xTvdCU8a
Sz4DhAiob2Jx4Rp+NQOhu/rjo3RD6RZ7AEfiISHUp9QfjDsO5mDBXmo+m4M4K9mm+Ep2AJiK+Ej4
kc6mxEMUPjbRAs+AiJRn9FfOdX2WP6Q3Rb1LZFy99DyxvYURoY4WeV6BE0bhjnoVS7DdiDU58X1L
qHVcjtH2IcVTHPatixYDNiK/mdHGObTCgOxEaEtwzZ6dmEccc5cNeCVcxAH/R7h4mo+gC8jl+pD7
MjckHMOZgUPyxauwJTCRcutYBNwyMjk4dTWElAQlSLJhUrFgwo6dwi/5JbqeNjM2SaQcCsxMiTdm
/ypaNkQe+S+C5VeGgx9gYkVWGxkkv9Y5/KZc6QencklDCH/vQb5d7yCdoVi/XTfCkbUxjcK1BFt7
LV1NZJn7j8Y+uTOuqyNZtZv1S37i9y/ZxdoCFcHttA82Lkl8FZI/Ft5DeB0dyrvxWB+VQDusLxX5
Tapv3uqrZDmXbbKnD8WFkAU7QUOdm+5R1QkI4rbtbrnK8TXM6/ZoPawH8nsb1AG3lp8dKpZIcipO
HSHm+SOHI77kRr5kGLzV90uSLuq1+rE/FCdOIRxalbMMOkGSnA2pCXPX7Z0bFJ2mL+PiNvtmqx+b
o3OV77HvWHHS52Te0Bi5dEdrT+jtiwAfudPdq8H8R2Wdvy3HvKny/HVd59+yYmOCDKaS8fcVm02V
fa3+4//8x/1z9q2jc/b5bYnm9/f/XqLRlN9swQUJchUMJ7Sl/1WiEX+BPxDqQBuKyFftlN9LNJr1
m0oPBKhyA/AZzH/UdX4v0Yg/aTBX0aYP953GB/6TEs1rd/G/dhBMvpQIoRoAugueFraNd+eeKjtr
JRl5dRMVL6n+MNPK2WbdxrKweXnpV23kVTFHM3K9ouuzDH8pSfJ2D//5Dt4lvlBQzTSn5Q5QonDz
lXbIkkAQ+P90XvZGm23s5iYZPhVm7/UQTDjSd0jk/7Ml/GaV/+1e+Ddc6AIiAjc7tWNW+u/D9U8K
oD8tnf73qqO/3wKY8v+1W9ApZPz9Tveel+K5/KM0++M2F+/7vsMly/kNyLKpQ4IALxjk1dRav1dh
EWr7TYe8Bq4d2Ggg3GG3/lGGVXgXBViLzi1EAyFtxTD8vsf5E4TAmAU+FnJzJKr/yR5XX6kn/7XJ
QTlTzjUB6lMFVoH/amIL/nBcTtOYrvKMMoMj6BeXKZzBOKH2MpAiDc1T069fNb1ud41MBRYuUJS9
c3IhI46gPlJnLZ4HeYFAeg7dUkFPJ+qXI4Krj2DnA8eBACsun/MGeg4rk4+ow7qFA1ce8uANPRwj
fWRqfTMo6Dxq826pYi/XJk+L24OcWpdmrL/q9V2fkWfk1+oiejBpP8ohQPSkK8HuftSM5pznUMdn
go8kbrgFuJ8F9TqJpoVSXm9elnw5Zsl8iznLPVikkAOcUGZoUdhTWhAoSr481gAraRntb1V7ooOr
bmC/W49liQiMMm7G8qvR5LdQ3WRuXw/kIuGOdwrJm3qnpzuXz4XtdlfBbQ2J3WNixs9ZYgJVlK4c
C83BYgHv16teL5fbScoPUjcidjbfDhbuWbmsx7ADhzXnzxrwKCjTCd5N4yKu3uUDmsfrcTLa0xI+
LOmnDsh/XK7HaKXF2xpuVa0+GcpjAU+kXUHYNIXgOtdH2fm49M5xNOdHqVvocEyepUbfjcp4WzEu
xio/KlQl13yyMaPdthmJ/NXsGQ2yLSitnanXOJBx8tzCBmGp5U4MTL/ou0HXdmkFbITxySrjEmnT
baXiDFul+pjFIKLGQEgMpPByvC6lZkBvmE+HmemoqvNxMItNY+/Fj2ZHXD2blzjr0WI0Lg1AUmTf
K801pq9JvF5MLXm2JG0X8YTiDSvLYh6fu9K5DLp5od/7sZSG21gebtuS7bpOt2ZH5T5PUVw24Uy3
6LLM8Oor51OW5M/jkEIQm8ufVCPZD91C7rCrgwzqTTR00pelRqk1Mi7rGvtZt8C+vxzbpdsOw3rU
M/sipWiulOtHGC58IbkJ0O5jDPjUkPPnJZofLQZeTCP98hfTfjFMJDxlZErdciBUi2/LcP7+GNJy
tJSzbM5nMTmLol/SWD7KKCcvcuuJy821eTGG9EWtWBohmNh5REpVaMbV9alQosKT7PS5LNgyQ013
TfLSTclzzjPKBaR93RTMWi8UjPh5vLUk8wKD0WPe0h8/Tq4zr2cxuWKSpGVh0GfWhfZ5lagycOUy
vR7wZdzFPFpRLaEBVtKThLvvmDt51S6v+5Bm8NDV5ZneVx5Lyp9nJEPpKF3HQErTR2Xco2D/YieA
hKvKi2z5ZrZZVF2j/6Lf7tUVeWvFaBCjswqfhD72P0Ea4yk3qjyJBYfvfJtV2XPUDQ9xR2ikZS9O
Jj+C+Xk0VfWxkar96FS7WDJ2S5G/hEjzmm32LE2wt2f25wjmDkjIGavspXBG1es6NmRKr3EeszSd
fHkyQmjwx5XYanKu5EQ9yDnYPPodXsTF4eDct057oG34pe3kR8jaHm1UM8ZxurXa4kUTfchOsa+E
sRQ2YvasEIm3QlFOfQd7xTJXm24FwtzHXFkZ+q9ShaqnMDqGMF1VY97ZKFulZo+k43oUxqvNpW/t
SMdai679Ihr7kucy6zFTSfIi9u1krFeN+ogaOfEPBqqXEHMe2LMKSNQuAo2cAcNItJ3o+6X54Xso
gHvz12gf+60jJ04Zg6OOpiGEUChVmu8aWKw4iapOSIKK46EHf+459ngbmhQbTIqDMQM4Yagq5SDl
zkNla3t7sbxJGRGsZeWKA2WSls/5oPupMP5Gok3uWjEjc/vUJOFzrvut2n6Y9PnWsJbZnXogEfNM
wpfFkJIzNKV7Mf/mCMZXVpwvkPb6NbArp6ABm8+xKs4puh0QWi9eDImSJnLp+aJ8E3MEAvUx5YNQ
OduucvahKmdk5YxHYS9ruGdNh04Lh20eFy8ZfEDu657XI2MPwPgs9Q/rMN69viA0wKtDUIGcWtgf
cR/ItHUFcknZFHz/FHeF9sRFNVsDA92liMMVnlwnL3aevIR8vc5rJatBBM5JsYZN04y3PzpRb9Ba
/wW1ew/I++uY7L/n0L551d8h+/59vV4Cqv81l1P5qcvpPiPulbwBEYo3fPc1Dfk3eP0Flp3/IKnU
iJa+u5r8BVCOrUNcCXXdd3fyD8Cf+ZsGyhWsH2wjpvIO8EeXE7h7tq9JTyzR6T8A/L2SlvzLRFt0
7UOSSLQqOhbh8Hxlgv3B0ZS7UdaywW42ytRDClKU1zmCVGZ1iUI8y9FAFSusRzdT58TV4PObn6Y0
/ZK2RtBE5YcciSRhgOGn2ad58SzLSAnoo+qaynjuEA63lrt5JAndSRANzviOTUnzT/Eph5y7hfsH
ouI96ndKll+nkXEjXKu+6M4qYl9FB9+BpAWDVezAxfulPj7h86IAzSmNZh0QoPRFz6nBRIa3hoVP
N94HUwFVDcVb8EMI8RdZ5rfQ499HySDghm9RRPnvYm4A3Eij0Lqx0bvsppzLk7Zi80PpVz1smvig
99NB75quGDr92+htvvX7x9mA+2dJ2o2UfoSzyp/y6xinp3GrCE9bSTYN2s1W+9Kbobt05AebCcII
SozNAgxCyz9G4eeQyZDW1aclzGulD3GXe4uWnXT9c+V026qH5hqpbgXfXxlvxtr9+VC9I2X8PlZ0
nwqGNAaa/uK3j9A2Y1J0ldYgtFedM9tbFOd2WKOLnunfYC3fZo59n9nmZoDCpKnSX8DaXtv83o8g
4RcCU0C3bej9315+StH/tcqFUi30MbCIv1jO50StvpjA3Bu4UNy6sjSvbUmaagnVCQesDm/p3WhV
jl0W2R4cSwdX0cijrEr6sTPJNNOV33UGKXIlvA0h8tC75EPNHlFpts81Bwx/UAOr88rxymzPdtju
Yj3d0GcNvAflFLfhTIdjW9417XClSfp+iRvK1QoE5D8ffTiC/ryCHCyKMBsGfbLWu+cf+mpoEPlr
NgVU5Zmm0V4xlrOfDlPtNWN8a6dOADUgFapin9LmB6UDwrc5qHakiDaloV1FeohMUdI95wRxjZw9
rgtA36jkJKTMUtVnB7KIBdJsSKJvWjh+3ZxOD9rIHtYSkFgWBXldX8FUtCuXCT08kHazc9Wr9mOq
5ju1drZ2Xa6urZOZUvr9KI9X8orKa2wWFF/09Fpu89PgINBojmONFMserqNHKEzOBIonWivBBFBS
FVISQpvprI/OTXLrLDbUP4lKhGBV9AFVpTeB6JWSAdY4kquS8kFCkqAOcTJ7RCvpCkZHAI55/cYx
9FvaLAZjvUMo053L5Xoao72UgEFjwRi9c6VS47Qmzv1OqTdSGe/AeB/DHv5xDTay5jRmN6kTnjGc
224d9j1XbdEYKI3x66IFcpEX7qQ4V0PI4Fgr/csetWsC6FVvr/o2h9OrvMBsuLFgS9cbBAAVNFBb
6SO+/GmJmjtHb7acIDetbaN4WF10mOGWcvwIBT7PGkNG1+wspbyPGzCp4/wydkxqaNI9WN+XTRQ0
iDXUlWiokvzQQXlhVPzIinxIzQ+QqW9jyflQ5sXFmHpPH/NjXMpHzostpCyIIXJfIx2q2XK1JLQd
52n+STec1dUjsKKZ9dSup5mao3OIFWu/DrlvV7iOa9fs4Wi/pJF2s8TpR6fTjnpa+F0yblghkDJT
+Amv1UhH1rc4FYlxmqG9TPTxvIZSCetI6aHcSYVqmT5k06j5ppxd6SB/01gFlajxpyykgJ2H12sV
H53cCJCd30DP6GtxE0iIMqiqdKgnIyj5PtGboDDuxlJDfQr2A+l2Vj837S2tEcdRkx8bzdjDj7vJ
uxCerVJ89qEdnpSQDU33jZQRtjg+fZzNBuYow9fUQx/T9lSG4CgJ1SMJrPGk3iAE92m2vlmxfQXV
0IukyTkMQ44bqtXnLK/uJGjTsCybKYHVLQsp0jG5hu5V0ngYmkeYjAYIkvvYK+oCxMqiX2utuYPb
f+s0zvW8Wnsa0gOk7ODVdLaq5FwrK4amLbuDikyHTJ9srXdnrYWCuVlgtJv2edY9WCy3yFyBTNbr
pV61244mAdceEbQwVDJJaXrKpeJjvlj305zmgUQ3Jm1CKuPPgZ3KSGLLTnusSvmpd3IdYQ6Z4n1v
weLUcCviFJYskBTVtEfFNac/LE89rSQM1yeNHDW9RB6RFAJ2SPgWVknTk0yOOoK/e1NZ4UHwwqhG
pbiRbZztBag+XnRaMn+wy5Qp8EeOvxCGxANX30sOVT+NrxqCJxwTb7QrqvCyvc8nY5d15l4eYJJS
a1JbNARDfm7tE5pBkeVUOZoM40TPoFeagLXX5LGatIcORpdmphYmozAiJcVHKzKyDS28p9FI/LQ2
rwx/6g2afhe/a0Ds6AktqIs9u3rZfel1y6W5g/xO6kPv4LV1DlNkf1jSZo8a3TFVhIisecoWxHun
gpXZVrsxphMC98am87OfkStxgBc6wzm0iMc1KA76sdrRF1i7Q4gET2HvVespQhpUmR14xBBbRoHL
l/rh4MSSv47pPT1noD6JwuDQjmivY5xpatBvREgKURpq3HcqXdrKYh+mZDinLXi3BdSjMzxLeXI/
2ujEqGByM3DZcXxj4efV9fChJEVVwincF4qv6rcW5JYddQdJmxO/tOoBZaDuC8yydaBFemDL6YaC
yD7CBo+2ua/QbyiNmuOG3WLW46ZLP1vpk5Yal8EEY2932Ds1GE3JX7BPtO55UoJdmyA064ydw540
haRdBU1JVC8YJDhBdenaSbrWNVvrVJDoMxZz38fVXf1BR4WgKpmkuNlbRrVTUMLpeaH2WBbsfuQ8
yl0dh36qj4gSgRZP/U5y6C8kMaVWloj/9YfVKp5y0mtNCIA1lHx7Xj/SOm0OPF6Ix2vGBk5Wf4D2
ZmP3/TYbq2NIe21l9H5tPjn2XaX1fkeP2ih/FsytFfSEmgIcvAGQO9VBUYbkjChJY2kG2dh36oey
6zcKmEOj+giu+NKG9Z021x8T2qzlSbqDuTIINLY7/G+kUFrmiTIQ5g/aGqZAjLBM6rCXq2BSANMs
+UkbKrqEgRhNoV+N97GVfzBKbEWCp2i2xiUb0vuoTjd0JbHuL0lC3wqWW7cUuLcAJcNhJGaITOlH
8bOxlqd5MbdQ7MqbQU2+5Z16Y0bltWo4rq6NV6i4bM22/Ih+DaSfKsyIrjHoe0WbfRTQOCzZrMZ6
TjsbtaohN908R1+iH5Bf6sP4a2xWMFxpD9MQHYUZUyPUIzX7WkrMW6QMkQ02Tj36ZpESP0+S9Lka
DLrQhYASpiHO9Z2tkidnkJ3Ysl05nW6lNQ7KD3jcKDGVd4sOlH3eV7nyFVJCKN6VO5THOY1ntOL7
Wy2FCnBmCzb5qbLOzMOzzR5vSv2hWhiNmC5cBlPtkd9tWtQ8v7SrsuNwwPQPXqJ7RvUCFcRVFtGL
kzLNNrSpDUDF3Rwhc9yRSUnLfTGoN4tMArtrdrl5jOh27friA6qgajjsDchh1Xn2k9reGWvyGX00
P5xQwY5iicGs6D4QiS6khBM4/yewhDSxyq7eU/nPWlhlJLRe6tqK4YZKAVOUJNwpcux6BQ9LzdAW
tZOXzPwqQ8C9TXXrEUdJdaec/lEa9OliR1g2vR0qTjpzsM/h6LCHh/ULWrR+tgBAlso+CKPQdslt
yht9REwn089pFcOWONobBTo6W5nZBK3+FC3Sc9lon/siofFhVqS9pRU38yDvKvnBVlevMq1PicU3
aR8Zm0Wj26mNYiSiKWjGUgsV11rim3DGRDpLKM1Qg2mxuMMyfo0cZWtLLVnitd9N3a9Uid+yJBHG
6NRCqP7YEM5Ymvle1sLJk1SL2q7dIFH0DXbarRoZgd5HR302tz932kVQ9yZk4VLwkgn9QYgSjVeJ
+R9i8HCJcFnCkla59jNHgId0KWy59T6RaT+GMOHnV9P+9GTQsuiik5bcgoj6Saz8WFvqCkuLHeHF
yL1ikgLXYYP7SkSwZYtsyqH6pCTG49Il58koTlWL3lcCjnUGhmctO+JuGqZ3cTTfyTA6SXmxteN5
F4/OflLVLWqXOzOXfauf7oxx2cHg95Ar6qNRJd4oxULZe3LDpLxBa/2DtaDijqC8Mje/iNf/8hGh
z0aj04ShUJT3fnzEOml7q1ZY1NUMyJCmhG4P556rIlTz88F827bLKhFj+cOFxI38MHW2hirYZHIh
ay5gkQBmy0b8+SX+FNBxCTK19Hbamvh6F9CF41JRIkGsLcZ9Cef2Ai2fu8CgSczg5sr6VGgPaKP+
Io4Wi+DNmoR2HEADgaQtBDHVd4mI2Jrtte7HZiMmngT3Rq/AUsqgYcoUxbhAj8J/PmdvrvhuWZro
n6hJNMEq3RiXZVYPaVeckMneqmnxiy2gCoTCn59O0FeiQKlA0/V22uIqrux55loVDG+Ltc4biMR8
tb3WqhB7Zj5WMl0jFX1rUAFOpX2GodUdmwA+hIfxoY7olUhoiFsAThZDEKmp307aL6zCXywt4CIC
h8J9CiaMt/doOZ2STMhCw9jxQdJ7NwTn9vOV9Se7I+bYhCuNNIEBP5v69gqQ9LQZTAKMeLJeqxrt
Awp9hxq6bV+Su//BpchridSEbENr//ZSUqSUgwqtBmwSiHUE6J55mULZK4NUet79/Fp/StaJx/rX
tfR3G4ayvYJ2bA9LWNoGsY5au7zsaG3+xej91WXAACkCJQRR83tNnkUPrbZP5QY+ZKCwVb7tBvpO
oT/7+dP8xTIgP0v7NxlkxeA4ejtymRzHuQ3NLKUqYHENoeH6K9mO1yTvu+2g6IYmw8TvmCCY3m09
ZVxKFcPfbNBDe27D0ZcMgIdEYZQdEZrbQajkxRpAt5pmIGu6TsP6Uzwpv9CM+ZvbMEUHumDwU989
quwMVRTRmUrKJz43BUzxMMmO4Y3kLDey1j8XnEXDIh/S/Gul9kdn6Y7D/KtN8ReG783p+M7wqWhG
9WpfsO1i5X5dtMskzTsEiV3nZdiNWfiLGulfTa/QbqHxXjT/vx/6ykTas5oFfUf/VZ8/KMX/ZP38
eIF3O89QWlmbje8XqLvTYP5qH6i/eIT39GeoY9vkTrkCvZPHEY6yUVAU21LdklioTma03kdadI4z
GlzCGYZ/KLxCctrS5yY0Lnqpg0GVl/tuWZ5mEO/Zppu7p96Qr5SYDncrAD5x8/M9haoFu+b9igeq
IzPoBkR15jsIm1obnSnpMfeswV7ddrFX1etpyqAghrLcXfKu98tVJxuFLqkkaw9SVVm+NJWJC3RB
UvLdqJtbS7FPpgWDq0rHS90ikuhstfi2z8bbtqtOepJ+WU0UoQDYHIvYOrcqLSDZfLcQci5OHQiv
qXama8VQrzpNA7Mhuuz0pKF1BM0D1BwqvKplV+fybd/yer3cDw6dGEP5adaNCwTQp3UhDdWSKGxA
HNhweDtBiMxlGdLuP1BkYRsZdu+ZVbkRH2fMgGAjiyaE+TFUrIsBX/TiyNeGVp1GVb4Xe23l1vrM
uMSlcy5066zo6bltjEdD0h8L/LW+Yn7hNKPRCTqJkznLV8gtnTWpRGWqDhqHBhs+ZtDVbaMUWzia
r/qKhdChQ2bVJ9bjbRgDrdBj+LbVjWERyVTtp7yQ7+3SCezFDhQ0hPseWUz+3spfNY226TELKhHr
9jcz/O8DpFhovmxGLfMbq31ui9Uf4C9zePhVd/Z6Nu/6YrnupQJqymOZlJ/GfL5JQ4GSCJ8WPfkQ
RtWLM8PlT3zrFiP548FcUZctp2e7APoNwqOIUPSroVHU/KmVrtWCfJLR0SklQRWxxkCV4pT2wrz7
prWUsUBhuWwFKuFddclS+0SS7Otq1x/6voSXrjrnkPmqUngFd9/DZPaf5E4k4vnQvuLeUJCsi2NH
2qmnXlYmBHaZ1EByucRfkJaCI/DTMtFeOtA4AEiFZEhvu2aXHeKhGnfFEGn+Mj2aGqKF2YJ4pi19
P4x+hxJef98h72rO7378v6J7+f+1BP1zcDEroB26H6GG4vXfy7+a/hseFoAj2UQqSEdq+o/yr6YC
GYR3DDQh/1MXxkb9ASY2fsPhg92bP9uQWWqY3D/AxII+RlOITF/rwipuxz8o/0LG+c4Sqmh7I9XH
58DSC/PNe+rjMYll7DXis/TLmu09MeGI9BVLHDG++0yV/dCcHsowvUpWupbqFk7HBLVYJ4QwsY/T
p7lTn0qEPz2g0Z0rD9JFrbLP4ZR+xqGBHKTXTlJKisn4bJW1bybLxV7TbVuSD5ebO7j7b2ZD3dlp
fz1JVJxXnSILnFb0kNTdFUkHu5FJy5XclaW2tiBsJ8ZqFC/uBgeia9CLizen5TWwMlKgMaANLLEn
zTIG3Bi7jR7zVlnA6dB3IGNechGzgK3F7O45duh4iwr6JmV41vrWuS/mJnWZMBLZLQkI20/biQ8J
uWyclYHRjB/TMbw3GxKlOg2yPKfa85GhvJC8UCz0m0N66mN+xSwiOReNN4jMLy7BDWOktxApOOvt
660tk86IhSpYuKHZiY/qprbbpOgKhHFJSxilMU9p0KZo9AVaUPhCSpgQrTYK0KF9fbC0YBTGSPpg
CXHNEdJ137GmIwA3pAot/U6GFXI2EE/IyQyGclt7hs0odlKFeiJZ6Eh2rhojxwCrXNlQom/GTGX4
9f7tdqKs09G5IiWfX8dFNlFUrTkAJ5s7L8b+ZlKTHdLVqYu6X+9D0HuAvpFj4cmYEkoRMbyWg/Vk
MpISeho62QN7bCDPlLOZBNjo1duxEafGQFv3yJjb6DcghwTttbofcj5yrmt7Y5JUpnQG+2m8kGJq
ElgOCVX0IfLHtl59yBHX7bxcrEaFTkjMhNxwg5ZNgJaZ7RPc90BgI6oQqjptMy1rXdnW7hcSQO48
WseuVWG3y9t9K81S0EFJiKJ4dZsrI12EfYbcb3m7FhrwOe69tnTJp3ngUyTNpLeNMpCakgL81Gob
W4E/ntLv7nUty451kelLQ1sYqGMmVm8DGsksVuZsab+1A+8ARwV9V65TSZ5Xif5jsIwV9L3fN0Ef
ysdoznepgH3OqsEuMNmCWqtQ35OOrcK9wA54Y+nrDTqVUCfUneoOZM0Q8O02q5h6M584ro1POZpO
jg6bqqw8TpUTFE2/EXu1Id6G++4aLXDy39lnEnLQ0kA+pwwoFS0ssDVlEuDAv6/65HOW0Kvbw6JZ
mPsyDe+7wryPsvWOROZhJi+5dtygDFIu11F/jRVBeG+uFNAUC2ISGJdG4GCoRvFAeYwRCfe5lT9H
GUObS9lneTXvy4V30vMMhZegxhtGHy10aubLRJyO5pNYE1SfLsN631nU5uPMSbxS7NzeCFDwkb1c
7HWUwEBZuGPu3NsyYjZqeTszA1gD+mjn/2TvvLobV5Ys/YvQC968kpQoUd6bFyxSkOC9x6/vL1Dn
9lSd23PPmvd5KJZE0QCZGZGRETv25omwwKwBRSCZ00236BZAytH2ILxYp4I7bSydntU6+1F1av55
Pt1p9tTuVm8EJT8kpv1zqyYwH5Tqd95F8PxbZFk9PGUet+2uNVmzBf2stAWFmLFfJyctIs5wDBWJ
3LG+ino6W0v7NrbxqWqofiuW857L7cNSC/PfnFzUff9d2J23BZzwVoTFzeod0ZenB5jFA8So3bQN
piJzV4Z+hVBKRkkekY0h9h6H2MbHxcrbqFnvlpHBu9DWxmFuSpCquDYUEXaaY2pbp1NgItLy16mM
963X6Xsv7oozLWzfjN6IdsqMZIpnhR922FO8ZEM7y0lJO9Yy3aaNf22072XtiryoQlu45R2ayTKu
rF/L3e1sj1INzBGOp8CCWt1nRertY8RddpNtH3QdB7fgqVevhlWRLkdzutANssLPsa0BKQon6AzU
+qpxolMYDmxELmMwNc/TYL+Rh4wmbqdF0Jo65L7PdHii6vBFT8w9c8RBVufPCbDBuU+CiiJY71BZ
7fuLdTqrcKn2QxlSuEvNQ5vTiA3Frh4tFayp3vNSMGt1NQHKBtm5zZzoMsyS0y+nLkZNO59KDW7d
Pj0Z19Ur4lNu9fZ1MuHHxRm46IbgKbmy9dL1eWMkqEegtw6kNKNu0YTMvKpoT6MyfC0zMGXNBW5q
Aj9Jaeo0yk0fGbQmWz3N+Gb6VDs2LMhwSRgsd9XlOlou1vWw2XjYtLpzNPr4bExYSrO4gsnadGwH
m9rwno3CfTb8knJXUt6OYFE2vRadNJRbqGOU7BPJSV5Cqfu0mpbpj2921FOwje5U9V5enLR8rSnb
XDHYl21oPRujTQkpduDZZzUi1QdkvOYpW3b0xeBXpfg2Qp2VNDjP6+dClsnw5dmT2u8RLn3UxHUj
0ckly0VllIWHtKY5IbEuoUFuN5RRb+1R+6rn6mzSebFcpgNtqb0k94ILLab8KjfsD3tAKCjHRXmq
cdu08/OslFSk3We5/aVyb5EIedYoDNtae91G8HrItrZeVBFyZzU7EkHd1tf6J7ldxKMSynncnKWg
xTcgyw5VMfzKL+BXuVKXDW29oMaFnYYqLdE+PLJcxHqPY8mNulRv/Gy6cD3Y8lEed3fRghabMr9p
CORsDHkAdYochP1kZwbUzcb8VaIDlJsZ27V7jPylAHtXmmcdh1G53Rz3t2fnu86bXdjrx26qvG0h
Glm9pj5XSe1tZ1kaaD29jE50zAwcpYOQ1tYA6WQ41RblprN1mmRAFMqZwhV9q87s66qiEvmItaXd
AWQwCn+YH3EIJe7R3jWlHywFwxJ7DczO9HGasfGQT+U7ervU42UjM5LsJrLH+3Xy+sYAtO3TH9tw
FetYZ9ZQbCZo0WRqZhgRz4ARnpUL5Ktw3zMNLhFJbHdX67Usi4RWqnnyVBwJM+SbXIvsYet1VHFO
l7NqnRFYY0py34NaHRYYTodGu7AKE9S2IQNUFXeTbfx63ZTxjGKPHZpLTBLM7dczMgtEmny20uuv
almjZOpf9SEwqsYE+xJCRldxdWnES9ZbW+84R2GBmu4AEbdKi6lMBZKTgQPgeDVuQxZ2rU6bchqD
KsfcW2h3t8mPLfM7WRpNxmIwv36aUeHUKZflSpNvramDryG8wfPerZ+Vyne1StGChWEw67Z9NSP4
dOQ+3Ch59vzubt3MY8d/1pp+oIWHxnAh3JahbpXRg8UV7pnOhCrNYhYb8U0VQdAZ+MBnJS2fYKW8
9nvlZ/1Cs/WuQbLeL6uJ2j1FxlHfRnV5mifYp+IQSrX2LlW977Tp342UU4SLsOBWSxcAA1xsDtR0
ZzVfICromRfvsK76UNcvhsw9H0uGYsgXBd3bzfoGAmYGMOkvldk6GSZ1xfVC1heug+7IEFWRZZxl
/W1p0oUkOz/rk8htrt5D3dr3aQW9GT1Im5nQXEnTve0M4d6WQApCZrBUeEZKsEcjfEPHDIwXPlTc
XlUpV6oZPyY1UmXtnJ2gowbNEhXUy3WgZSWBJrjLGx1uDduKN75n+AdYy4EleawizwP6b8cdPJFZ
dg1FL6qquU+nfW7SJblA+UHawRiWfNfmS3OITLLUagkwzq32q9X6XsbRI24OoTedpRWsd/EMSNfX
ESDS59vODfHGi6xQmfH1WGYvbbmbkNeSYCjxeAjHkYCytOgOR4pdy1Tv1yxo1fAc9vm5mHMr56Aw
BA6UqONFiG5JbNXuTh863p8/rn9e7RVW3ycEru5Ve24ukbk3gShxUHOeY2IYcZGR4h40SCb5cZFd
oMyZ9dK+T9rh5Nd4u1nOd/lgXYrn0pIMzbPuYshJbc/Wdl3LbmptMx2Wgbq+sGI/0CIWpjmFBJ68
o3OfJfKT3WWWc8eESvLW47JZL7v8HmzGsF1tePUGHT0M26YMX8xC3fiLDv+Lk3Rn6UQRK7NGZxtZ
MfnGMrzJGg/KnpzNVSWPtRmT8c6nfeq8Rg1wU5pJtENTE8aMATJOHWolPQ/P3AWvP4X+sUo6fNKI
7iW1zkMNGGaXqtbP4rmHjpQm0rYu7+KhQWFAGSDy+CvQlVtymuXFL1ChSwG47BJfXEKv8U1MhvIr
Lo5m1vQ6m3T6QkszF1fZFJ5ZESf0nparCBIKzmhNxnyLC5e2Iqsrva38kFhwTvJ/6BCJCwSodmnc
K1nJ0r4EjvS51+B1BT6zLu8oIiZWkDNpPI1o6sYx/ZfVVPwe0xjc9FXxwss5iU6+BB3yyR4nV5kY
xAXptZDAPi04amBahNbtBr97peWIECZ9BSWCef8/Rpa1r9KS1rqS2QtvJCRIvMnb2ql9ZXCpStRD
ijEQ7Y86vkSnPyMGiLPpzJBTPjH/eirVfZA/mCxHFjh6IgCG/ALpfwC2vMNq1SuQ+XAQ6s7jmM73
6wYuL1FCLk4brfSQ+Jw5JKsxVhMP3oPTKs8Z6Iueo4N4grri7G6EZHIL2FuX6S2O2vU71xv89VbS
JV1cw26j01dmPhW2fitXpU8lNJaRea45SG9GcraqXOzK8zPIOZLbYXzw5Egsr2VPhp7RdURl0GN/
5WVFac4bl6uKkooDusQZEnhOH9bSf66fT/PZlhImcM/tNNRIB6K3tv11noj0izkG5an6COCgtXhn
gl5qhrdS1ms04tWa2iVK1i66eRHxgTjdoJJ1FmHNdsZ1kzG6LiPluiwP3cBRszESKCM4rIL9xfmh
E/ti1XeaBAoy0ktqIOurj4+L7Lvr6aTcuDoRbAuZ+MyuuB6AW2NG07p8WONku8WpZ+DWzmwizlgx
vob4uqo4eRce0yj/tF3ikGRqWBnr6bee5wslhBzBw2AUDbsyFLvaoK/GIV9FxFFsaE5nMkDJfGUV
UOI4hbobxhAyVpWhjMz0IAs359BdVDBts18mjKzr1rfORHm9Zw4ao3l0p24vtyEHt9yW2LMiJbMe
7iUpUnvxGbcXLGArz9eFvyZO1qPbf65Y/K0qBTgKGIpNvRrRcUqOaw3mN5zBSBOdOUWehTPTbgbT
pH2MnDkK2OZXSsmaMv7Z+oX/P9P7D+zfNF38NjPSXP8H8/frd/G99N/Z8fds7/qevzrLLe+/XJUz
N93bukrHiJSF/+osdwz6fUAxQC9ucdqzLcAifyV8NRK+GpETZV4djJxh06n3V8JX/S86Vm0diSHH
w3cTb/2/tZb/CY2RniE6I1SHZQSTBankvyFW1BjRG3OuoTvqa/fadK5Kvclv8668BZKT3vX9kt3l
SfVYAFsEGXLjZzThRsCTiOOt8d6q/QcUfNzrhuKEisjgewwg0E797Fn3Y7yfhigyVPOB52XlnTFY
06PT34x19A/Amz+xC2gOetDlS2Gc/4BdO5LW/s0g/Dr064i6485I+mU/KD59QBRTERzqQVtHTrQZ
FjIIv831X9WP38mm/lbqhGNEpWCoGh5iXER0/2aGrta1tmqr8w669Ph28u3qYl5oVACbUW+aCqmx
dIZo1I7zax91lbPRNd6bqu8f2mQ+eEkFI2YSfddN7G8zBvEl0hXSvKNi7UgNPODq3TN9GnYLl7FN
2pF8VWn8A8yGBtw/ap/rTdBSRilfJemvssH/OXR12BZ0v9TjzrZpaY1uYBtJbteHmiQmfaYcx+bY
1A9mSRXKs5v+Vk+L69L28hvFW/KbhQz+dVh92aJVHuYUyjeD1nyHPnnNOR/yg1bG+cU4E1otRV2c
W6PrX60PYFGjLVXS+jAgenXrJXjxppzLUzR9j0qeBErhk+0fjIU6XoMmb9Wk1+tDlxvXo2qSKo8y
yFDHWHlF98fbhLNe38xdSpVNX86XuZj3w+xUH4Wrn0Fu5tbxC7lgmnw5iGoLjUjl8DWgwLtNWO53
hdNHV6ydu5Bc7FGbqmNGF8bWbHTlOR7MnzrSljt10ivkoIigx270b+sU7rs2AmlPWPQx+IXz7nZe
vNMqCApDEAKHGAXAsyWe3dtQpV/DLxD+Cf2+R91zLi/CAS1eVa/gIu4L48ot2TxVY4ELIfOmp35w
H4vcvOp6K722KvSNQRFreXNdzEX6hlz2BchNcga0GgzKXJFJ7OALkoesnCDpmgc6mfKqvVofrAqM
hJJwUMSE5dGqjdu0bvONM2W7uXLSK6P3/a3TN+nV+hAP6l8/rb/SgPdoufG895Ukvy4mmwactmwu
lpBScx6Pl+ECG31uayzeTH/QupLmfqDslybC4U+1WV1l8fDd9dex2qbPWc+U5HrLYlgQSktAMXf2
+FqTB96gGQYHvp+1d+3sl9eR7tHLm/lPKYDpmyQO36yass7gjNeImiW3umND339hTq3zQbFpawKi
eEujMjuAp9hM9UtWl8pjZihwZllW8V1sndFNv+d/gMkZAhT4P0CC1Zg8pP8cCmhQg0DH86cxgc1D
vVNtgF1XYIATBeJ8vzA+2oGSsZn5h67MPshOhweL0rWhZ+15Os05UpRIfHelf7F0qX+hk2DZLFUc
kT5yuv1IU8h1BtHI1i+LdquhPI+worQ8Uk851DNaMHk/InAl4XHkmvmj7yJkhEDvXRml2mU+x9M/
eI1/93yaCh0JIDyQ5xQxZe/63d82qmOmtVKBUykGD6WwGd56eah7WEr9BnaQtAvvEY4hBEfK4zEv
+u5xSreN+6FOLj1WtlXeOHHnwKfRGuQfpvglQ4acU49PqNi6zS7SjYvGyZb9nFXzNm5M4x/2DGnC
/XOyKMBJ2VQFRsktrM2wv20arRJGdWR66W4amuhyWeJOGijyi2kpONqM2bcRJdqO/p13ROPh/AS2
Hg2Kcz0WrXIIW788D4dwOqeeyak3M9trrZ3qX4HX/7Up/080DQuKa9ThpaEqCyTr3/Znu0Hfxdds
QO52DJGJU0Vng4vX/M872Z/x5K9vMXA+ENaA/EIM9s/pBJ0+0cLJt4yJ9V47JInViJ53nJIpWH0/
3y9eSRD0Pzw8/8vuKXw7vw8/ERF2oupsOuDMwBuKLf02/HZJD2JBVoY8a5wdAAmFd5DbWJ2j3vrT
XWyynKjzpMApyKRTYDjp5mxsNWcZX0MYB0LUEL126B+bgWOMkY+vWqLQDRRh8E05+JTximjPudUl
S04L4BQZj+Zkxndd5e2L2EsvxnpQ94VjhjfsUO9JyLFrNpZ270atCntfuFDEmPvDkmY/2NFhpLHn
1lKjJ4qs/eX6G0XmTduP+Z2ioXk3lPOu873mYVjK5/88WNrfHAuDRdHF1F1kJVVUiPS/oRhZwaFC
zijfdZQHdkVEo+O4wEhgJ+amSCwYuw2DU3qUjDRTKcMlYp74T6//h5Dnf7sO4iysBeIxus3Nv4Hy
CmfRYjZN0M2uWh/6kgKJ19Aj6iavCvYzTKr1QBPwW7eYd+biVHflGI27fxgMWY6/eVlbNYBP0EAP
MlDjUGn/DcRGHmoqzLJC0cOpp60+adVhzOJ4q3uIO9IjQPrezREMoelgQw39cWS3O6M7mWBDl8zD
ElFoLtNnaxiaPe32w8U/XKD5t6Dq1xWC3wMuLXG//bfp8pxmqidatehUaw6ZbE5oeic023HZNFs/
kweN7tImLpDzy+BKLtzxZn0wihzpugVwb5+S+Jv9uLsZX8eZo/qYx3COmySshozmvdybFYg4huUC
sUrlkIbafR91ZFahxDmUmTptcws9y7b3Py3fKu7xuOaTze2jsR6/6zkyC71KG+mYZefN1CFEUNfR
WTfW6OH03nxBVkDdkix3X4Aeu6jVuNFd6NjGeUOd7dx1yvpRMcnb5rFD86mf1aTcNOWeFqvbuVy6
/TQ2yRa3sez1AkbbesLQx9G5yAfyleFYUAVokUfPNpYdzrf0QvBAefg8Nmrws8ayIbKo6QTTYPhu
Pf2iNPVvv1rUrT5EaNlQoQ5pgYIPN0WFdG7An05NegCWVUJk43/Grpt8F76+LZPldqw7kAf0McdG
odM8wmoNc2c4D31iljEDchipH3HmOFfrg2nb53mWeAebrr7bsUDL0orDfruYM0nSuN/HtC7t01Qn
dzVvClelmyxU7psQUiMvG3FOzRCeL46Sb+epHs5Xp7DkurHXLYTDDGWvOg3DJA85ze+XILfIYdKB
5zWxdqHOI41pen9TFI11oL76SAoTJKI591+zQqCewnE9Wzdcb3pLQkd7cUMoSB03mEDJ3DuSdUzN
BtLaLL6va9Pao2bu3Vlq+hn6HtpFRv825Vn1D2a5AnL/ZpYenQkmZyH0qqCQ+NOhd23Xm4XXZTRk
acYxm63nYfbOKZ3Nh6I3IG9fChiQ5xFWKW8M9yj+oXvk2umdlTTqRdooP4n2EpnGpdMUy0uIWzuf
aa4KvR6e/2GoX8M2JQCui1NI7ePSmYogx+z/ycWJC/vzNjTQTxguBG5ILf99X6pbGDBiEocUtQH8
T9QLB6BKSaVH22YuvItKW5qrJdfMgIYmiC7mVN+l4VJecbDYUes99wrLumLC/rNTgezj37wKcAaG
zsbvgR0DpfXnAOe9SsHboCZjtuXJ8jNyrhYyjYihLPn3HFvHbKw2Xd0/VZP3nNByw0tGrTx5dXmt
2+1ZFeuB2pNWc1QIDLyH0ClPSpT/+ufNP6Xbnef5DytmmzdLYA360ajzk71U382w/CjKuO217Dar
9IB2kB2YtBt5u92OP7QkfA72I1mx99wvT/LPVKzz2LMvl7imMxV6rDw9LVEUdK4e0O56ZrTFZVXb
p75ejs6kBzMlSt2LHpd5+enM/FSFxtHV97GxBFqvB/KRTrX8ZJH/XHiXRpdfZIVyKReICnIg9+mo
+tHul0DJoytoMkKqbYszvMhLvEwP5P8yVo9pV90rKQzMRnJK6OdN03eNP8UKNEvy9zZ/asvlrecA
GhU8T2OtViMdFlK/RVw5MKzsxEHvChjLuUtL3aadgFr4/hcxyWPiT5skzsJNMs9Hs1YDb46gS5Az
4gSCJAX54jgfCYQdMNPdmV4cyIHXJ4mL47is4FQhM3uUu8l172QiPTwvxrVcetjCLaV+VCmHCbrj
A5dm9qUCEpdXJ88MA5mmxQ2Dc1TPfxYVMSQlfoMuIW2M1775jjsIhW9jVbm1lSVwjSSAzGkbqtW9
DLhMjFstz4NLfSMDpWozSeb44xSfo+68yEv8pjpFc/Zk9eHW5E/aogcyb57j3BkAKGRyqplxojeV
FSGrZF1gPunhur6TkZXFp+ID4uLYhbybBZY42ck2lmuklncUSQOacQLTmgPHZ6hqxo8m0aB2rMPk
tHsnLU6N1v/QN37q9fTkIDTlFB8youvs5UMSNIYe1AvwKHV5kFGQ1akuF5R835TZvc6iDNA1cNv5
rvC0wCu9Fze5AJsdoP58EguhTn8qtDAYNPOxQZLM+pHRNavxswRvVzNbICQDQ0MMqukvKhaDPS5H
McmpBlCXuXdgAB6HofhuMEXFvbG1+U2+y5lBORr2o4yMrMdRsYG+k/vh94GFpjZfdWV8+IvyLfMt
a3JcosdZabeFOZGYgVrOLk/ycrnOGIKsZHYf0+InqZpTVEzHyLJPMkZ1iHjJYoIjSk+ZFwXyf6xP
VJWtUzQ+1KZxEy3vkCWi0toVIBmKU+H2P7kx3vgFhNPjFPT59OOH5skc4nNTsy+NZQoU0z7JijWm
+mpC+/hfvoO+36P8nOe73moPbtbtxAzlIuVpMaR1UCefwJubcOYd+Yhot65q+y+r03v9JS8xlxqy
vuIy85a9PWEZWILqQuNvR5e1UZ6KbDrKYPbi1zLUtwvnIVPHoHWGCzXK9/KFZZIEQ7Ncojp/rtju
t4ykUjNq5pZ47AP4HwK0LJVuQYBc9mfIRORnU21vhgwBHrTHa8+6c2nlGXE/8l4alijbh/SZkgxF
Wkyei+Als2rrumZdyATKd8tUTLl1aZjNhflA6PAuo6NX5ilrwqAtI6I0Gp35OfKZLCxA68dAZ9jy
7jqDKkBsxGY5FmP36alVSHtBfduSIVk9uSwb7lwnrWmF85N84xQjsBQPD/K8lbBmZGTcDFfX7GvK
Y9rXAPWC3sToktO/39VI9XCxstxjGDsUGtNXv5RifdXY/xi1kG24D+yPASi/LxO84KjNl2R4Q+NF
n7LveRy+ysymG9m6RXJ8Z+FQxnAKfOxEV6yPCa/tjEGJEVmsg05P9rnaXyS299UNyYdlX/ULi3Ve
AtoKA1qaAo+WQi3pbpvZ+fD84rS06IIt0SUtErRQLEcKbadWUQMak05LXp+pg3eVRc12qMp7Wb3r
Dch2pxjhHRDerQxMMYbBzcR1iYek8P1j4LEsau52p9yKTf/lIDXZoKaiuAG7du4xx+t6YaTlQzyL
KeDMDAzH38aTcSb7UMydKDIVTRKkVnnqLf9RpgR9hGUev7zUWb9cjECG2s3Mr4QVPT3Vw1GuSqZo
6f0P2bj8mTpV5j38y1o0JXqtnR11vtFgm2vjfdgtb5p2v36x7FFy6aiDvzrdQXyBWJG4E23QIPOw
HuKm+i695Zgv84VVx3uxFM2vH1KAFHJH8rfBbvAx03Fauie9PYmh9d70ovdHsW+5tCYdSLqqB1km
8i53WQL5Nuhjbmjl2Imrre1zsxjf0/rXRjka6H7pO7kWcbpmP36mlPMLO7nwZG+AnCuMx0MmloSF
yW30hvuh+ftYG39kkuyC3RRc8qcnA7n8jCO/Rwk0I3N4nhXWVh+1+66oP9g1CKPjRypzCBjfTU12
8lgided8qJ79GqMXpGHkTcPM+rV6LFRYTwqQM57+4ofvqQNgiK8XJ2BUd/Osfaq9egwbvm7W1OOI
qCdRidVnp2LITpwlyNoVp6zTArksw32Mp+xNjXHGPOXH0QHZ4X3N4pV91ZS70PUeTd7sIZQZc6b+
dpjNM3eO3vXqVuKUznKvl0nZJSnbZFidxIf0hfvBkepS6ae9zI7Psqtm5SGLlh+d/WfGopVquUS1
/tzV8oP4Gln0hOOBCZdi0fUXqVlSztfZgonAfOcD5BDzBAdRFZ2L35S9UvYso1DuBpOAjrBEQsbV
gjr1Z5jg4PFh5pCgZpiNe6vOt60ITjuG9+2MbJkuGBy/uZLNRnY++UTL/xwL/WUquk/58GQoOeIK
MJlwTzbyUfO/6rTfw3RwKUFR7ZXfs4VdK+4ehed9xV2k+RJIkKA4/n3WjRuXuu5EhltWnhiZGI7G
4SolFecad2JceoeMAr1ElrG1cueEZP2vT2AFypjJunVAH+yzsnmJZaMRW5DvGIg+DNe+GnqUWLgO
eeWYe9tICe9kxWdNf0ic5VwMNcdeZITlPtuEckBZ37URW5qffajuVnY2cf6t3X87X26mHtdQJMmt
lzh/k6BMDFems5nnz4j+K+5VBmlUf30vLHe70kT4I4TJgM+VsZD/5ZoU6NRrG1kjvhuKwMCd/K/S
hyfY+WyGv8a28fWnrCw2jbP8tEX0SHYG7PASrKtBTznDLGts0/C5c+9jrtsaaHhsDDdy67oZBzJv
vtbsmmK+kelJWzXo2/7Yoe3NxFTlerGZMzzOurmRe5GLW/1macHP5+ocKpefWjGCIuw+k9LaKN1y
t5pvlUWBlmvPZhVtOk4RstGKCxCvkakoiUY3XXx0rRLGsRvZbfuoOiUlTVD0p34oVXwYcCB9yMJg
yzXj5dmxiVHppCpgwplS564zla8s9j8MWETU+p6y/UasdxmzU46J0uu87bIIRimcHM9PyvIa51fw
rwWJiTGLo5jrqzJT3sW4JfpV/eSQGspGvklc19QSfst2ZepHV6MNsUTvZSF68kMsbCFqhTLa00N4
aIrvOGm/RqI/O28vtKG9bGb/q1BxCX2kPKguoihhcqrt5quIk9MwINo4hQ+1Px6VkJDLGq+k5jRF
AM2aKN7ExMNzAvmZ2T5TBMIMk3rbl+5dBpyoXcrzVJsCPsguk7fCGeC1QuNvUINOzJcYzh7Cp7Ie
6VMoPuQLLKYX/sRNP7WPeMSA9rIQbq7hEnjfxb9e5JnzSzJBes0Hy5WuL7Kd18KsXu2RdSf+IOK+
PV7kxumzPGkSIXYZdeL+vPPmoG6sjx6sox61d8MIOJPfYx0/zVEn91Gx7SFQcscjkD86P8cjeG5S
KeaDXEOd5d8x8aw1X6h+/iZvKVOiJ7X+MnoLXe/wtcytj65yr+YeQj6sKeviq7BGQNVGwWQpXvza
pX3Be2y4X9Ocgqabfsby3PXSd7lwGZ68TaGnLBB40/QrGTNfnwIZszinO9JQr+ljuJ4o3mX19CN/
L/r5kvL4uXxAOfFmTRmO1Vh/++5rJklPPlRe5w79T108JuTEGiW5LkNWymL7XwO+tqpPme8+dPES
hDEHPY4SSvzAJ15XKjVJioFOD7m4NjyaUXjTqEge4heNebqcS2VHHeXH4+BDAALHcP3UddqxfRn9
6KskMirN+BQ3yt531b3NZqTlRFZ1+gkac92TTHsJZN+epua1ND+UHEhrUT1kIwEEqzwiZpuyPIiN
Q23473ClnxSJkkb1hf6MNexwUMSe6M3EfuVMLkEV+NG7pUy2fWYFSZ48UMmAEJnjvOe8Lu6Xgrqx
n9SPveytsluWmv+ZwuwUfrYbL80C8Q99l110mo5CNhw+6xYr+2i9ifQmmAkR7TkJktQlI7ERkxXr
HlIt0NX2NQuvOwLDOE327VLvV6s09Svb9l/kedlhB/1dAgQJDmxV/WyMs4nTrYbDUjoONCANqb/d
yADq6UxzaX41pcm5P7pfhm+/L5DFw3rmxASXRMPyv7w0uVNSY+dV+e080AXDIetff7GL6VVTHzOn
/cwcLHp67gcNerWZcHF6bFsM3m8/y3Y5VsTQdeI+mSlY25IdwSpObcfZl+8w52wfNrRxwhmpFZ9t
GAcaMMGwZy3J908Xalse5Yqy4X4O5zeXVwiQUO6hjtl7nfoxy+tT0g0BzcMFf7J5yRLZp/GF7O3D
+G2TPAsVjtJOfHJt770+JCXRAuMkz8qVzOkV1anXJUK/1h+u5Yvz+tcFejU6c22+W/Lx2C5GkJfd
HVClbZ3MQZMoXwbHh0QbL6Yq3U+R8tWSXdUjOnVG9UeuUwakHbRD2/dnchvqXJxct8c6r+X+ly5+
EE/eSwgo+4ajs2Vr6MHCsek215KckHheMhAZHc0GTJGy7DROExNuHI8OjPK4RoDi+U0FFPM4XYII
/RQX70/Zj3Yti2/u48CerAC5AxpCkltZFBJjUoj6si703vmQfa0axmOfE+ANSNEiUlVUB6qDgUSd
Uc6G3tLkrcabZBqP8nJZpnYRXnrkAyWXIpuR7jSfZncu+S9rQAxBdiDDegHC/wrk9bSwRtXK+UiV
eWsSlZLs4eTAjHE3ANb2DslGsV65Y0nXmEp+iBVlL3umPL/msNikPAKi9NYalJ1ETAOxkIQncgiX
NGHeJNc2kSZ74jVUpJDmHdfz8P8ErqGK6mLqPemLepSvrgpaJ/JDmBLEVEQQ5XJsh+qa2tnOSaNA
5aTmc2KLbVbMJJnvT+BOH0t3lXSAoGVmh5nlPrAZmu2lrGHPYgsq2MXS9l5VpmC0IhK5M/s5tGFu
eFuSiijLaUtd5S605uNkYt+y7hPSGDAWDq12nPpxqxU5UJQ5yHh6EktjMzby6kyf22tZpX5CgUwt
7mR1ijWLNTTTNxvns7gGWYRdAs9UihYlK86etZe0OsorrbRe7Uj3XOKUzcwJMyWdlysaG4Zh3Kfe
tLF979x3dJDLXFlF9k+8f2knNEHCJAjpJrSmp3npf+T5ap5hW4yeZBdQ5ketqz7kLbHvPzvsEuBz
TvJ71HME5381DWmqM29tydBo7Cxpee12xnqnpeLtrHG6FvsBbBPEtXFqdOSai+6q1uYj5YgAKJfr
V+9ighWmCKr2pA83Tl+8c2p9B6ltu/PWUbtbcSvxUpyMcgiKKjufregqiqM3PTkpnRqMakQyVfkS
p6HVypfnOo/R/OPbbGyT/SCrU3WM1V8pcX1uezHsfsWpirRAjEJGNTed82rxL9jUZMChfV/nKSEb
JfPqK8hE7ssQWs70Q75u/G+mzmO5ca0J0k+ECHizpTeiSHmzQUgtNbz3ePr5Cj33n1k0W4YiCeCg
TlVWVmY4/eC49CPn3DCvLMs3WSPyXFU5MKj4Lpc8icePKIHb03zGXHk5F3DETa1BVJYch/fNg+Cp
+7WiD61X/ox4ySd/8qK79Zb3IUcCj+2Xca6vAK320HuW/aGPpuWFMNw4DA2GiuV005gPlKg5Gs3n
smYq5W6iAStH5k/Gj8R+rc1uJYJjUZ9/tPbeISJImrmEEa3lrOOCarl/wrb6Xt5mql4nkYgFEORV
5FVJZm8iOsFkKJGBkxLCHze8Jxcob8YpRHXrhwbYU/IOyWP8ynnrYow3STyD/oe2wA+MoWOEJFGZ
Zhc9YBKHy55x2cOGyMvZCQwUDDJ9L6FQPhmrDgysuSld/WF6w18pczVGiYqmOS4hd3Io6s38zXGW
HVhgjaokOU/qT1H3o7qU+oUM649vp5cuxrlPqsaluCPlgu0WlcpP7IfwBrHUJUmi0ck7Nk86i73i
KIK0/3HVeu9qmJUiqDRwOBUfOyWHFjQ9TaYToz97wXcWqFJQzHmED6K+MQv2BbcLxRD2I46UNT8T
Op1i1zKwtDPtcE+bqjwlMiH+J2ErrrmKgl019nxGV3vdsrsVSCsUiXvnsI6ptT/Qfi5MFWSZD8Y6
6bhEQIyXKsRM0HGXdxIQCgLzNEafjVF++MbX/1BUh6wvKqINs7t3y7mIeyZfJoXxB2YZyIj7WP+S
4s8uo51RWgc5gbGqLf2E2IiIxewhZMIG8tMOEFBdjkzGq69WdZQCbbL/FWoxxjs++4hX+UslH5NU
NwaG6K1xtktvuS5LEU6rufT0B6n6hbEs/9NTOzYGRqlu9SnIAC8t7zB3mIJXJuPV7q8A8CN5uapu
x6T5lgsqOLDdK3unGHdouwcrWDB/PGr7mAnZSd3CPtrGlCE+ISMHQXQ20uwwGo1kn8/I7GhcYH75
XwMkVqenXLEZOmPH9+1f8uNfNXce0bwDfSEKSkRFKPAHfteTgcggzWOy3nEpS5UouXUJd6X6gtrz
e2ZhbUtsoLb64/av3eS+Mhf04w7B8hcBI3PBUD0OefWbsHx6yz/5qr/VHVLDqF6bzXgvVx/W4U/v
eY9e8ESyJ+0qsiKWwEBcGC1YH85bwJ2Ujv29rwFVEjkK3fsgXwvN5sVhLanuv2ezvrb2OJzDkTSJ
zXCsyOAMzC2UAn371BpXvu99pHm2rRMG6jsfATf8Zx2yd7JBWV54PX3lJdO+ynRJyMfkM6Ry2w5b
FALejYxfk+jbXQVe9m708Ws2Ma2Z2De/SH8ZQPlVucMUzhdl3b7o2lMxdS8Fa48iTVAdwy5gUab7
5dJ23pOsTVPp17mm0U4GHpJSy9Gfa43My8VOPJ0v0qSqK/1LwAQBHDO93jFafZICITeN8zijWzmZ
LL72j8CE8+R/MEMgWItkIXODE72u7EfKnY5ljxc9LyioiqAt0rpQkDUtRsRtgL2lvyJwKH42F6Pn
JsDZxXLmqyAjE2AE3A0mKW0dMpB2kVBhl+GxNKIjhjDfM7uFjy4rfNNjw24jUUOeIyGIlvxGcZNz
UW7RwKfExOy6H170hlnKfv6SdR4b9rnsjY1iuNukwzgSAMTV5i88pL4tStRa82+CxMhnNkLne6QX
MnfmVu64QP+HrWUWd2egHy1f+SMnVF4jCneWByZNkSxAu9U5Ow+F6a7uXpZgIf0WvT4zbvwu6/l/
QW8s/fsIv2qnddFgVpBQHP6FHJvNw2MLyoaZIugoaD0KDqrefGpskBIR5X/b7N+C8iBNoMpLvpP2
HMU6OAcFhNn91bjJBiX5ZfZ1cnZtZh/kfrLZgv4hfvhM28wylNY34x+PcrrkUHQVNpXxFlGXCqYk
Ycxt/Y3jKLsZ/STB6yQnlVJSKs6xZbyrddE/BccrrX/w6BTlp8qfiNQg4HN0sEFcJAW1O3enNNhQ
8bXkxwvGZOswGOp/LT69KT7yEUyesfbH0U1WEv7kk7UCZNheAd91vJupk+UwZJ9JsqM31h/SS1za
GwQV9P4XfDMjTbOIQmoFnmEbhzaGwqSn12X7CX38X7hd0GG9sjqROuRJZpUs3bQl6jOBsc9MSoR+
K6vOsacv6EA/UK1/yiZi+q24GwIc0wcb6e8RRxm2ejY4+X06FF/TQXYYXQm+kqtczSUQEUqWhscY
nPuh2wakUfI7eA4/jQuY6dnIxpfHysGKRn7OhZXrLOtF1k3ubpU+eVbMtzjuP4mqv/9bSXJzeHRi
pu5Dz+yzx3imtHfkr9xc+5Ij6IudFhrk8ozTBYWcTiZaPIs5HWKif9965advVr/RQEtI3t3X23s3
hDVEYaS0PMdWH/sUEx9+Nw3aF/Olalp9VzNnzpKzozGkjOjL2mmSm7ypn2ubomwvckosduiyNZY/
dHxIK+iPusaLfEYvAC7mWOBILkcZoX7OAMWy6N1y68TWp2JOWNhRRCwlKkVHcBw956wt86bcB3wi
uSfkU0mwzx3QhWZ4MCrt7EbmtufNqOXONuO5K33wPvKoPCnxtP8vWxl9hz5Xfu+Q1Uc1T5K0Rs7t
rCCn4XSPqaBJw2rqk38Xg4vtbSq9/COX3ar+rUdVY5a3ax5lbS7bXN+U7572Jvi4RA+Jj1AWHn0w
XImCguAvq13w1mno3mIVHS56ft0eqPdTQqtEWynw5H+/M3YjpIg0jk4q0K9guwv+7uX4l+vqAX1Q
2R7/g57HneHYf6YeE3gtgd1VfAsnIs+AWALrJwmmY91H+Dfwymz1UNXu/9dmp799k/6o9EXrDgCJ
jQA+FifPqnfm6J68fHghW5cbXMpIvch3fUN1Ic1X+cFC+8hefD95XXDiBsAq7jxg93wnebIRVx8p
25842c2xt2stUr6Nye63ZNZpuFXk2blNFGRnJsVTzeni+Ej0si1XLANHrmXONp1qNGiMaZsZ9QV2
JW08sBjBFcq437dxeozRV9HhkXT4y4T2XiCKhvugSLMnz/qU/DmnpBEIQMqd3ax554kcMtG5WTsy
hJJkuqCarubppfGSl9z5F+WkLG+NZJ1nzs1r6RMoBC4Bkpc6vjlGvvXu1c1vb4bIreVbKe1JA3Y1
LS/c6T6kSPA0vBPa6Fkd+vs6sTa5cxl+C9SjoxHhtIqjMOizwmNxQ+1dZQFYmXLI2T1zesyBav4o
HTA647BVMV+kg59W1Uet2d96/Yis+ZvsRpKm1a1716bxJg4f8V14lQxfOjJGSo/XL9alD/zC5uUL
hmxs+hagW/YDfhSOpIAjC3MYF7ZGOEZHkfBJG3fJFJdQInSNhHALOb+J7IeeMk/SxZRAbfrmSk+T
k6xm6QrICZJcAtGiMMj+SGNwMrs33/xYFlJ4NAv9NRq0M6PT214xP8KK4oX34mwF1vwmq2bQg7ds
+NdQlBdoEcND93ArzZwgHD6tsf8ws73sYcIaEPaA7ODyb/KrVVu2T40zMFNbnGQHxz3uhx39B5mX
R7d4lVRcnip3pVzfIPNuyCQvQJGhRq/jhK5OUDyamfWFrIecR8nWpVqauwAU4EWaNS6GayvZ9+Fo
so3VDxPowMIdkvBgIbU9Z8mtqOKzPlEjk8MEhJIoVi+MhmkrCdyzqi6/mF3/VfN/5e/k/kZP6W9Z
trsuZlgSUTj5mWR/S8gZR5AM1HTIh+Q15WUUh7/J/QeN9yxi7amr3qQK00tehnxeDXd2mr8vkcRI
CfPCbZrxrFDj8V622P/e1/GZ7LEYbAm28qPlWOSgNF256ahFSSK//FCWzRRl94VXbhxio5wFKY9s
ZN29SEGnwPmQFSgneY4/NcN8kca0cCKkNRYk5UvjP3XOJoycbz9zP/5198C4pGlUIvaA3AaKgH9Q
5jo7brqsqaVjD4FGWq1FUO+HujosWYMsf0mCrWuFyoymv0qHSwhKkoSmZfvev0vxRAXwSVm2XPQ6
BXJO0GCpb7rFPShnspRTk3cZnOj+Xs6fVLPL+TLj5E+4b3NrF0feYdk+pMyaTPUry45y8HIv9XRL
CqM5TdgqoAn5PcDD79vuXjYB2Qya4lVX20czhxUjFZltPvhqsfDJ5NbRJfpKwg0N7ZRV2t4i6a5J
nyVdlRMpRBTUnz4HOKt0RwUvrAZEDoIHBZueFVn2hwD6S4if3OnZiR613X/by39bjfwvHf4xQe+k
Po7NdDeR81et+S3v0+U4+d1VtLzkO7mMTZO8AMBJXh9oEZAV2D2nNsrN1eyGG3QukUID6vkXO8Yp
PHdTewh0DkayuKgq3wz7IDSxVFousuXKkquj9OynNpKQpAQekjiyJrOkfTXq7X9360JzkTVBnm6i
ltOG6ZMUm3IrSKKmpPEXla8keZLXSjdUGsQGgaf3IN2w0qStXLpH4s/X7FQfcuROwzy/HzI4Rbqa
9CjkrqTL+78NMFPjn8hvtrqN9bt0PQSOlk6Hx4hYtMQIadRYUf7cp1fZvHSqOwlchjWe9FlE0KTP
QtSSrsysaHfzHGMuyahxF96GRtsjWbkQnRBw+pGKzLOqhypFpgseRzO65yrskbSi310JA0BkI5zi
LGdflphclDFAwUrWEveYHHo+Jp8AdXLTSkT+RwZoMVwprctSbUm8QsPomiraWmv+JTNpapDQm/ta
0TayviSuCvUqz22kw7LgTQ/18wIacVLturlowbAxS/uzeBUY5P+vouLUPeaBsxOQf27x18R0SCBz
6UeEMYDnHJ7mMT8V1B4CIwqyKcCnoH1aq74V5sr6Rl9jLqqXBp07clkotB+TPXDmnYUQNkhKlSkP
XumuVUzllvVJyuUFaHMo+Y1J0ZcB5wnZmSS3y1XvFLT4T3JkcsramNWXce/ExrDkb5KzyQnzkLkF
5pIv5d8SBZJWX6khBk1kEUlqPmNcs4QISwHJBCFiXiMsNxByXCrU5WzLnyKc+Mf9lDxQPtxCEpqN
61TvurpdFfa7GYXPLd3Rpn1ZmH5ClbPmQ5pG+6XE5FNGXGRJ1gOzeMkS9hfZ8RHY+hiyo7xFJsFK
9qOWxO9dim85vpAairG9Jy/8nLV/dSz6CB8l41tRiBSF2pwWYIr7CB40pZaNjNpw1d3xqJr5QQgO
QseQpHFha/jNukzmB72AMWu2d73vvQqvSp4nm7uRfmZj97bgCPwIN719kpZnad+gELGu7P4+a3wI
AB3kA6+6GoG68WZClG79a3+gGb2KUu9pbOe/wg+ePf3Lj+OnqGsxSyW39NRjGaBmwgcSAljc5V+G
TusJ1ipv8r9btSrKczxCjDGLa52qa/lwtkcHg8JdLoNlI7RCfKHClTtF7hi3w6kNIEQ2hFC1Pgzv
6pvGm1FmxPXqIKFGWi2ySchpjnrlNM7lVmiLQvhzS5c5hXAnF1c1glNm+BB+s2/dMCH0en/k/2Qy
jj5a6EUy/0hMAqTD0PCtBHkYDFwZuXdkc5KXEB6h7hX3VTis/2ObDchNDYoOw/MfG7qnv2xiy5bH
za/Xjl+ZZ/4M8xWlxTc5XolwNr58vvouu4Kwx4wW59q8YyIFWhaElsbSX/BiWknWamnDczK+LKn+
f9dz2TF8npjgqmAPybbM1a1ccGFsyAYiJ7xPQs5xtl6evGw4dJrwgYnOEkhlLSCNp5jDt1wh4RLL
q0d8QBMVi5AucpRUd0IUkyRZ2ms0oCIPVxFalRJEzXp4SKK/APptVT9LX06g9VjXvhhKfY2rk/Qz
pcNqgrWZE2oeBbJQunNMxwj0vV1nRf9J4PwrHYy8bXZDCZUVBE/6g5LcGUO79t3kIk1swy8/5PVa
Jdo4NbYto/NW+K/S+Ah8ClGqEm0et0M0nRF2/Qiq/q85pu9xRUsBoRKpb+RzBzohjJ6K1qItOqs7
pBnRUvnXGLaplyHgfZf9ThpcDClDuUB+jLGBm5AMpE8k/xeOe5hC+4B64UJ0iDNq7KCGE+p0V8M2
npFbDI9qg6hWkdWHrGjSm2Eye17QYnifcvWhQUHzb2iLvbsOebGtZtiQvftkhFO8s4wBlx+Gvs5e
7ow7KBfhk+lWDoY+fv+NoMF2+XPMkC84r7CzdMq89rLEv7WRYe/NvFWO6PYF94zMYjBXhdlrAjq7
cry5+jsfWrxb/kaq+Rvj7vOa96q78d0uv9f7xD5i4q0gR23otzlLDWaITIROdBPbUD6wSxvGqgoL
OIr6ocfe4wlbunZXoRh01uIwxG9dyXcZVcaTOuhwIxs7+2Oz1Jc/pwN+q/I2+2iQfFt3o9LcsjjL
DoxBTsdgHAYkTxRjU4zPFTY7rGrAF0gLFu7B8Sbt8kcLb+i1FhYI+lTulrnBHUAudnFAyG1pW9sk
HfJVPug+aZKhvNazt0MP+uBU7XSnQ3HslD5eaW2r7jHs3EBt+Vt3Y7JxGnvYGCmDS4yPrfEgHjbO
FIEu5Ee78khp62cNLGNUspcoaJxVMXfdCg/tKve+81plW5+9P+jeRhtavHU8IMGFamJucAIsrXnx
tfSlV4ZzAws4bsOPTJ1e/VL5NS08GLEuOPXjdBsx7FzVWbeB4LvrLI4csZ6ZD5Qz7YiYmldY5Qq/
QSYd8mhvh6W1qlHUxLoLgSILuahyIp2Mh0eNOsifyZMrr8tXyJJBp5ImbJPdRje/JpX23vZ6tg3N
YuPozH0ZMFcyhqBXyqxio1kk10aLX/KwpVPN0kB4/4CvDKASFloa/p2cru5WcUMz09Ctfu3Cy9a+
rw/rKgseWlVTj/bw0OmlgcBMtZpNzUABy3OP2gRWOnaoOE6m08kgOXMZVdhuend+1euveTadlebX
SD8hD1kt3mPedEK34UpJTd0zqDK0/NSG7t1Y1YfaNe/RqzTwMjOxu8aBqVeUQxbO82Z2d3mW3YIw
P/hBf6YvOhz16EIDblirQ5Wu1BZnwwR4KWYWir7fmCM/lv8ONWKgbj9eaei++tGE/6h3YEj51QCa
2HsFygi+o71qdgrBMDPYw/5WGuq8yCe9dDCG08D+MHryULeq95z6XaAF2mbyJ22dVocq4wUZZo33
JVc16+bv0IBNDyH2OCrBd0tLn+f0oAF+TK6Sofww4s0VG8hr6PnNGN8zc68jUrdt5zzZ2nqIERqD
6cM05HBKSYWq4cmeozNQ7Z8gGJqTpmP9qNiHHpFKinZry07KIq/QO2BYXN+a3nirqtnDAoS+w9xd
6jQN162nhxss2o5gTIfGMrUtogJXvVd+dbyRIJjq29l6rHIV9mtkB5s6Uv6aYfvtVmhRlIzWLw9W
Gh+aZJ/OxKbac5qNutYsA6HWWl6PWyyrkFCuSqbO1SKAEYDDlhIHn4PRokU6nNQ2Gdd1OysbM7eg
fMbTLtE8zqMSrKcwRH7a/LPp8DxcDSMmFUMTFusR6zc6iS2H0DibwFHBgpkWR2TouVQdNNlifQJS
06tD1w+XwsMRXsmmU2R0r4Gl3ZDyfUt8/VG1EDQL5vfGnWGPI0aEah1+eAVSgwWGepFeo6TZVDa+
RqjLwhY0NihT97SbZnwC1czd9MWc822w1osejSkNHX2nT2m85PF2nK1gE+G+ge0ditE5YmXrgGQT
re7XAfMx7Nka81Cha8nwcbIvK3DwNL+2mXtwjW5ad3M0bxGwOZt53WxrMyp2BVMtTIIGmwq1lyvL
up/zrVc23q6GZ7Qbk/JpGsL7WDc+06QHF06KXa7UDK4xUYNDo39UYmedY22SV4qynjpz5jm+uoq7
aK+62TrL52emHu27RgnfIezMm0izzh5ab6vRtueVU1UVjT3xlGsGBGkRDFXNZm266Wdbav1hdDN0
7Lrq2odfud5yBxS5uRnFPDPv6eyrO1cdtqoFAydmkOA622ay1/pVINkialq3EfINYhdMxxb6nVtq
5zQdVikwtRUVm9IBbErSeDUnA7jdKmhVVC/CeNfOhMmy145hZuODy+lEOxC+Uh4f+8rfhNxaK6O/
HwP3k8nGEZNm9Mhmu12ZzhTvrUl2bJ/uSmxQnuSHyNOZ7wtpEzrNOrYINJFJjIbBuypU/3U23WLj
Tva944wVsLx7xY18nfQ9NhVW+Q0O/z50z/3cE3h9XTtkmvrB3OPAeIN45rlPDrpHYBflIcosXIEd
TmeSDY9tllkHKs3MCdV1O8fxasoQ9vFQHWQqG6JWUTGM0trrZGiqtWq66zDkjhkCITbqo7PTcltB
oY/MAoWQi5N70aYpk13KMPBat0tzU/c3JY4GFHPlHUP3YBT1c2VjpdAwEc0kVL4uY9Pbej7XGj9Y
1jAq73OkkGRbg7m3NNYKuQZbdxGfZjHXHA2uixI/2k4QrhWNqG4UHLc3FRuVjZDNIju1TfM37JJ5
bVaDvW9tit9W8ZxN2Zh3DWDEGj7OEdQzXXEEOYt1Rnoxt65ozwwbVBPht4V/zExZzbX63TSNuvbq
dm/HKCnabE2eMChtLUaSO1MvBrmbBbE0GYtwrY0zfDJD3TVt9KTOfrKpqec5yEE2GrIyaFZrDblO
t8Sl0h6eFStJ0O3kxgd1oRCK5j/pgNJ8Z9yEKAkbbqtp8aWfuk8Un5BrQoGXWWCUrqMUKWiLJB0/
u7+Z4x1xiWxXcYkaIpK78BKHZI3cNJkOYvZRFaU7Mnll3UKcbRr2SZOhhrlHv1TxH8Z0StZonSQr
0T3QE8ZKI2IcIHSa1W9gvuMhRlhiVd7qOe0PCKZ7TFE/8lluVdBXa2MiR3HZ5THvuZI/i2ydywhl
+1jRzUxPDQQBo76rOnyUitLLd4b3jQMZHQetLDe5vmlq5bcYvYwUqPjoDceHuQTXtUss+gvhNvVE
2FRXT2X3nkSIjDgltRISCqtprraW1ZR3XnVwlFLfKnnOPTJaNzczs2PBiHzcZfdN7/6tmvqvTxFA
wyq+DBDWVkXOg+dHXxRINI2bYYOyOlkXMheYejY1GGq7DQ5WztwcLF6y7hBx+1FXX93SAtEN2/e5
IHo3ZeWtHO1uUvDaDtz4ZEf11Wd4ZZ10/ZPeqb8p1ec0oeHYRTyAcZ/KEQXk0jK5C5hkNMqctMZN
8IBqMISMW23L9SlXad28+ViJMlXy0PTkUlZm9RutcX+mxyFWnzI6Duj/9LvaLouNHujneWd1Tb23
Wi/AXZJJ86IfGFMYuQKOfihbbqFQn6yrY49YEM4FHIbBmRnmIe5Z0/BWTsYpzbw7r+Oez42CfJOi
YNWXpbsqzeqWDVBmki7L1oHGRG/taveFox4bN8suQYelpaufWoQs6YxdMxMvYY02WRjMMIf7et0N
zTnry1upRd6lUZIdjNZ1oMfHuO8CAJS9r+UUJsFMlZi7eyyN2nX6wyQ1gjltQHltKTt/Lsx9rBfX
LqNNMyZGh8Cpc+BzgbxryqXnxxj11uNFq8ZdqokSQG9G+9itAVg1RMS9fo43uZccGbskzHbRKUYr
+VAw9ZWWgK0xoGGloVRs6TSpdP2UhWx2QXWfzdHvFKbstS0iC+KirHErfPZebGyGTlHv7Lob9qHk
xmNoYXSJoMiHMyJl0Crhb+IXz21apW9xU6OCbNXjXSYPy7eo3SckCcVzmFk0duPMOLkKCvL5rALy
TP1eVUpEt2JD3ZteZT94NVr4OXIH+xBfhoflZ2pu/iI9QOvWTkwolWEO09t2yrPboJm6qsyJ7Ste
+7VNJ6SJdHM7ZM411+xg3Y4QNH0VK2RD9TdxHR9zZRifSnko0p6XqeiTTckdsq8D/ebg/z6gzZSc
bajNmqG8pYxf+rX+jq+ifrIwzUZChW/DKkH03kTUsImLhoZYZ7zknLGunPx3Jg2inRLF+dpX/Go9
JAx6w7Lsz6Oj9+flK6dS3HLld0G59fph3kyT7x6TLodC7w1H6hv9TptaHRYlXyXdrOxc0reNBpli
LgJrZ1hTdwTQPDW+Mb96kx0elF5t9xA4jbdgNHaZW2kbF64uBY413vTOwMYEZWFTzXwxWghfuwQW
topb628ExUxxptWEzfXVr2k6Gtm+ikf7cfQqmPNahxR1n12jzo23nKv4WCpWe4lLM9lhfuuvytr6
8Gqa7TXWMscZFbKmwq5BCWbtfjZRqa2GKjsA061rPUpIyFhpUYHXihNn7FzuZDGvi0VhODrFW5ON
D6RlTlAf3Krr2U4ttukelXScb5Gs69UnfNbvh8L1H+oIKxUE2p7KGN0UxVWfza78qnOzflC1uGEy
LV9d7aKxtBUqaX/jkTsFZTE/W3lOGu+5CNOGgrnblGnvnvQesTKzHtPL1BA9zeIRGQpzl1j45qL9
5r20bnWHMO1wgESp7psoMzZm4JkHxW6KN+Ze7KlQr3pJVYYu7K3xrmmbWk918eM2oXts1FxlTNyf
/z34tXmpMSiITDR7YoTU5rguLoF8l2VpcXTDmZ6hRnNL0y0L7XhbvVDpZVgL1Npr5DIoWs3hLUWW
/dXvHt1kmN7i7HMIQA5ivSrvTCOAcmV1F4CJBzUNhktDq5h6S8ufoznQhEzYfuvUWMAJ0hpShl2T
Nh+2kXrnUWyGi3gar66VntRGw962sqYT3mwR4xetts9CvXmIUbogtVKjA7N0/WbumvliNrO75ea0
qGX1+VLhoHFuIspyPtRjGDGjEAbJV+WCOTthbdxD140Pfl0px6nKaTRHg70y41m5r1k2Z2vCItiJ
bPfNjstT4W6Lws5+/di+w/qs/el1+wqPTUVYNHuqx9BlJsR9rW1mmNhzP52hqL8IOr9gwvOnXWC/
4c2G+zEOv6nTAgmAqG0p8qpobY46aixR/OWDjOm+U76UNSYqYal9xOTCwzpkFPYSTHH3oM/U96PZ
GJ8oEybrsK3D+zCxhttYJVQ1ra9/xug7rga0LUkYUVdQzDG8a/sWkYtswGt59M2tbiAxW6qz+qCW
YbuqbQD5GBXuPVXPTcnj5NWESrCHM+nTSlbAao8WUtUH/I9qd5U2g3tHxbKf+im6WfXZ0Gr9nENb
QyN4fIrJLh/dnGwiHaZ3tDraHS3yej/nWLoXkdscRpP8knLAuTfAv07YmjR7xtrURz82GCcum+Bp
NL2nOE7YgypLO03eXLxYXuGQPPfeYfm2GUafypLJFgM1pW2jO8EGbRgE0fGKaM+WPOiK0pz1JMSE
2VP3XmaqF2zmtEsaMPiDqee2mdv6YjlGhxtNXw2HeSqfocatEpTpP3AuUDfhqOgi/amvaZQDDDid
sXb1Aat0r3evQRP2FOkPkx7Zr349Bje3il8AZV6nMKruK0ShH5I02465H74EHiKL/nCIOu9im3H0
R4i3GoKQXYQhtRPXDghG12wMXmMflDZTNFFhmds8ZPp+Hmd3n/iM3RGCmoc+De2j41MBDp5jvVnz
YK0Do1NPDhDbW15T0mPj9ET4IalMNowPf6TjOP9N0EuriuBvhKAlKFKbvDIdsx0m97MdIcIMfnLH
+UrutaZO7qtUPVsVTt5pq26LNs/u0sbINxbKSGeQSZMRGU05G3nJ2GBkPBea8uLHOcWdZ9srfaZe
UVW1v+RjvBu7fLglldvfhjE4Kc0036WluPREVrlrnYbwFGiPRRTaV5OYfqUjbV2tJKy2XdBeQvoC
RQEhoc6NF2O+aZDeH61m7smPHHurj2W3ZbYdbeEZXUXVy7QztpjOlqvibkulcx4t5hIidw4fCqSQ
ohkdfYXNYutH4/ycBhaZXVDeB643XzT2jrt09muItEP6mNDsqKcwQ2ebzttURdHRL/yNUqQmuuBw
Q/GsXKvlnJ//30NZu/lZj2t/g5gDC7quiotXjcxm5kOybwq1IK1quUE0CMAOdby5Ulh0zowVRl6k
L8moqOIpf20k77MYJEWRo94ODaZ5SZ7fkCxPcaQKyp0VeDsnJ9lrqYnvi0TF/iKzr1PQqA/9FJ8g
dBWnqZ+tO5Txe3ljJypKGpd8paZ+cdEhEB2b1N8HYtnNJJJy0qAL/vtq+VkRYOmeJArJtPxilgcV
XQNIkeWH7hj5rlAryIFdHl8iRbW6k97Y2nociHEdMuGX5TezYmKG5amnwnEa7ZijPwWNa4629CXj
O1+xNdjsNZhoPcf3HsCSG9XIWFUoowf4UtUx5qqupW5VA+1aLsx08HoDBDDAlkGfBuDoMpquPrik
jSg7emYmxqeJqTx148iEky12PiWcbUUrQDWK9g74ublL7JGvOjLPPggRvrYd97w8OIYJc1FP0rVu
VS6Ggz4pc+UrOytVnAdVftaq/ZMNEJGyrR4r03OvtZ1G9JXT/mgUjnXTlGJVAR1ePXXtwKe882rv
aiSRthsn0rIgUZOHLKyiOzvMb7VZJA9tFW1SqvRrH2f7PHZPdj3nd7EVDtsxzCYWCcOQDM6Ou6pV
KAFyjxy576ncsQ7Z5mpRXzLdr9hsCUW0bhXqvUwv16lXfaWTEXxUOaC8g3fsObIM55W2J4ZuUcqS
ZFp1Lmzn5KO2e9LN5jcrFHhKoV/RHjA8/zJO6zG3KnwwdeqFqI1WXaOGjIRxDXO9PA5qYv1YJbhA
7BXtzUSi6v8QdV7LkSrbFv0iIiDxr0B5J5W8XojefbrxkCSer7+jtE/c89BEGYVUXUDmWnNNoxm4
pnROOh7ywsAXpEYzj7tpdsrc9XlARYyoOZF0uThgWEDOp8QTyQULb8yJAFc346T842J7667U8c6y
O28JBpN5lK1PPh5GnolHgBFjDWZvhtSGDGSQpL7OIAyZ2e87wPSdkdQKfnVZnMkM3q2NmV5jU8p9
0WVgyAYpXApHgMFa7p7JzMDpcCeDe/ZOvNTNiQtIxdaIz2wx3U3dOA9+6VDTAGuOWJXunN78O4j5
gLNzuTO4rwOIJuWttN3PiSug3qNxnY8utV9gLqm5b2P6NYqgk/lj39o/JXGK82nhraciNY1oFeM2
tTD2yoZs+axKtppqHr0D10QACdB+c3R3H3tiibrVbrdKjwdBDxtrUfJwDBN9FZ/8IqlvrdPWN7bx
ZVsW8Iby7u57RKAqqOIgHHX/5udFh62dnE//O1DFQWr2tGSj6omznlvDuWrUeP55ZE0IK1IHGy2f
T4iRcbaqq4ZuZVIOZwX/XRdk/9aYDhylbNynleowiGQSMprY8RFkra4TQaYJfMoP6pwXkk1hI2vs
fE0bi60RryVLDEOx0KEeiAzs9K8/B275k2dZMW7JvDQCeB3nTNyHbK6eWG7OcZH6J70zqyjOjH6X
OfMv382mPb4uMqiZ0u3cpCnPhJfsNM1XO5ADHevpwnvH1/RjzDEf1GU5baRv53c7Ye7gD7kCkyMn
sXCQhLSEvr0O+oLL6JAuL+vQn+1Z/hHmZNycNHIm8pUswJgn5ZaRKEv7XLlVfNVoGdI8YSdEhNlO
Rsr1nREr8bhNe8MCA8Q2YNtUPVYWea7ttTn/M+i6BCfxnpLEczBm+K006Z/sUo7gcekpBnC96Y3G
pZQtf1QyvHepO7zNPv/ThPP3XjOtC0anBD4yimvpa8V1okemnh3HS+sedIILcVTEVBh/9cDihmHb
mTx1oS+TsNPSYVfjl3HqY9MIiMYhOMnBXqii+qBd59A1UBLSZeP0rQimInU+ARoblMRWvLNhdA+y
nvapC6LqmVkZNgIWhhTxX9czj5bJFIBC+ePxING1ZjuU1UJn2RQLanPsHasFc0pjJut1rigz0+Sa
LSkz/FI0/z4yHpyExqzjgMUAO+08sccNSYykcj4uPFZKMAlfXX+e/Ry6rHN3sIAXIKUyefrfG5LK
JjDGrN+3Xp9tilgifbAN8ZKqOXJm03/6eWY2fR/psi92P0998pfOctH/g39r/KxnZODVA75WWAwW
cSY/SycR3AlzvM0eT2WKaEmb2iejc5oLyojrVOXvuW9Mv9U0fNmDSS5gY8+7R2LiHiAlfWFbh47T
ymS3JMAWjBWktRALWBfDU7pO4nt06W8cX2w80xHnUY7NNTUaLjGtqM7+WltbbB/zxaVNlLZ7rWDW
hknWJdd81rXDXLB0W9iARU0JxRy7EqSkFcWWcthXlpF6djQQxTiMLMFC7UCQhXRK6pQ8YUs/a2Du
IJ0dOyPJj++F08MIS+cE6yhjH+8XTVt2sPP/EKu3ApCnXvjT3+P2Xbwm0I8afzga2UK1yt5W7dcJ
pc+0xk82owzAJwwip9U4pdPib/AIS1n2KL3m2SpP1qP++nn089o6ymOcwLHLzcLZpi3DJYeAQctI
iDVW6yljiCNIEEue/JEaSFtUckvZG7hkvHnH1C0v1TLty9X0r3HRmC82bKK1StUTYzDxMuHvHU1J
7WKVrs1PSZuJJMx7/DrLqlnPizPjgeu62aZ6aHPT0aVmfLxhmZa/HQ3xFevuePRVMR21x+Hn6c+j
spkg1NP4hWq1zSvRWu6ZMx1SIB/casUpuvcg0z8s438eJQuQmxwsxsC8lCUg3IxT9a291PIMdmwe
Krq8ZjoRTlOsSXeD5EG21OPRko76fhwsJlptGC+5cyJD3LhUfgH11sb/FTyvLBgAx+O9kfiE5kBd
AU7V433Oq6sTew6hpzmONwzQGsSxjE3cDfFI6631l/40tTou4nN6YXw6rm11eoQp7sYUfYSAPPbm
GUCp65DfkwyKmeZhtGgaMnsizTIn9URHYJktc+QXbR2NahJBXzIDHHEPZQegZLHEHHpDN176IhNX
z0KIpSOdEFX7kj8O1I44jcFnoB8rMNzW/choUcDP5oJ2YRC3HFexcwtVDwcEFkanV5HtieFbkTcA
809hUJbNjP/zMb0gZdJ2uDuIaLRa741z2++Mpiw3uJN6sAOUC/leWzc/7xYGBrE1qG7kLO0uMYT6
zAFySHXQsqvbG8tbPGI6rDXqEyv68ji5UPdQGBa4YT+5ylDPPvUxpQ+gT0kt6AzZ1hpIO3Osxr14
DakuWfO26N4cTWqVZ7j5xa0wHiByrayvJmk2IHoASiW7bd239yI305O01F9VFr+BGdUdwHwOm3mW
N2mYZtjoA9JkdvxbXsGzAcXIMQvy/Z2cFvjVwxhMTo6gakn8zYCW5p0NEvvxpMthZbXue6leSHQ8
mIuqfosc5Z4cCsCjpfiNSB3x16zsF78ykwOhS01YcSbD0YzVhiAErQ9akFidSdxc4Py6FjN9QDwf
Cer8bwFSPkqRrm0WHJ5IydDuhGzNCLyX/hrr4/INgYSJ93IuRguU/OEJXLL8R7Zw3RDf5eW6TuZy
lcJ+KjOm4rDfLplpp7tx5Qf0cnB2DdKcwJFy+TTo8iC8ZipyLNcORzHp73libEmA9+/2jHtfYRKR
kMPOeDVprUTfzrtKjAyuk4p8xaJLfLCNxonwX0Xir9p47xr5P0lt4Wq8esXXGiMpx3n+JqeUGGNE
yq9anX5UrrFQ9o/tPpm8ZUuza17/fWSNFIaxuPL5uOI7W/tQZTZHq0ymA7kS2ocvEXQ4XnxfEtgo
sJHqY79CnnQtXDqdNr23rXSePOOzmER6/3ml9r5hzhpnJZHsxQSJEgnQoM93m6fR8xlmEyG0/Xkj
7S08kuK+PBAMmTzHx3RMCiz1SQCyu6oFvFenMtbwIOqt+TlfSWwkb6w7uAwrn9EC/ITgxiBl/hD2
0J1+L+I0ZdKHqJuSLKUPNP0kE596d0UH4uHRqSvrhp+9eh5V9g2oUQekDI37dqYh6dRsHfSkbt8q
7WBnw3KSTrbvajRogM/x4Fz7zm9PCobYpuAkvc/TG6wrwqPr9c/EtK9YGxwVOqi3a9qJS1MIcYkt
ixjCwcm2uYOHR0wui+bbu5GAw0OtGj9anXx5t7L4tZl099YJMb83Dra2udG8Yu4AK16zDu2Q/W3s
tPgmpetxWTEDHyum3QIkrkLFsq8cPWVN+2LcfXG61n6GAEThlIg/SVn0+yEul22q49Cmw8JhQEOR
BR/RDTqj1a2gAiY3l0/5bjphjns4W5X0zlNZfPqxnTwLaJjdYHQvfYOXeZtq7kG46+vsGOYV25k+
0HMk7sQPEJNZdhZmzg4YuGJ7slNTbWOTpz+v/RwGnIq22kqYUxwTZShW348I2x52s6vKrT9T2ELd
qU8/GHFpePAA8rzdPuY4DHXWZ+YhxXFY92Nufw4LE7sBigOMHT/fz7MDCNMcdEkkWpt55nOOFYaS
4pVkueleWMlf5QlUkh6RFI2zefxrLcO94CaUvnCTZFvPGrTo56maRR4N1ZRsqbOMWw0rK28YYAwx
LqY/B+9lNhVxFnlKOEZhkyhmOKQR20RwMoCAQ7MQXsXGirkc+I8smJlgkBjYJdBFaVESNSDpgUlW
tj6iDvNYw7crFJLrlOD8Y+bQI2dEppN28QltweRsxYXEq8zTkmsv/RrGVlfffEXBVtBQbNc13uBr
wlS1wIRJxHO8gdHP9+NqzUvWDe6m8yk1R0xjX/AZ8gCt/eJltK3m6g/9Ryf+0XVnIgaj988686oD
PVQTOFUJM9pPbdLhYgzMHzb3mFqdMAAlW+7/iwWXWuoCoa2sab218s/YdAnoXtofxsKE30ez9r0s
1t3qH/NA04aWq0jWGSwPPBhA9NYU3WaAAvbk4D2OSbFLQMvC9F1L9bOu93AA6vYuHgcvxx4IoXO5
Y5N5aFt761wPebxHqKqRK0/zOaWpi/AqNvedtx/yGQ6hn03PVFoeDYjh3pdFPPmt7x8lEA4WA00V
g/APM1Y5sg9/3vl5bZpUkNkYo1dLGl9/DpnFMJwFAwMmsKLBvv7vMOU5i8RMidqqqHSM5mBPC/K+
VURZXPVv6JyNC6s6vfPj9bxlXlXl0vj3x9qiCx2rTd8t0ZQXKXLvvz/WJ31k2CI7lpo97xPdayN4
ByAopjsdBtg092EkqWFoEfQ/ns1xL+4FvnJRK4W/6X5+4nFoUpziEox4V5RQm1bX5+Pi/f23/P33
WOVo8SDnJiAzX4UsLf7PzheMaP1S2wSb2Tk4rg5lAQlqumN98t4rZ6Rb1/mPlXWDUyQmitAASPnG
ZSPorVsbO95nXWdETstujZrH09EtqPbpfa9a2ooXba1OroUy0dDluPMIiDMqK94n8HB3UvPsp5Tz
FaaSKSzprTeILsvf1csivfXK37Nnvq12fdP6aTjhsmS+zSucwk7WA93kaL5VHjCIvtg8rQRek639
33cNw6Bcn5s/sV6Lc+I39Vmam58nczuLszbV1hDA5GMrLUW6JfDwMeGysADMiBDIGoLR11RtKO7Z
R0i0OpBn9T/cJgY1LTKfdk5IQtIHVrJ6GIzbuvrvkn3pmEjbuLm4Td5+Hq3dUa+7+PrzShszJMRQ
+yxwpLpI22u3C2tlYPejc5kNtzxQ6z+RulNcuKuLS/tzsDz/lBrouXhZxdgNNdMgLlO9gRtOrpEj
vQ1iWO8Ud8JmxoljGYJA1Jljsd5K1xj2Dvq3TedYJwqkNJzGdthJVvcXrcxargtxV/WMb51ZwEL0
tE0S3+ToK3gNNURit7kqlLWbmIY9MMsBWVSvR7pZoDpDjg+RLSakhMOHsj+xraba7kwtzEfZbnUU
RudFzPtGR/A7vxAuZYZljw8DFfNym5N1Oo1ddXbJ5Dg1Ga2TQVtq6nVUxjRYlvFoqaoVliq4R2oU
2fOaz8NRMS6TeTfcJkqkpRCsu8SXaLahRf6g2ZuyAl/VSuXvyF2eAt9Lje3QPRqr3qFmlOK8jEZ1
g2VinPXexsG51XD6gITjEf5MEoF9IbC9e+KafbFpLA7MlNFjlH9zfPK0qbwKknouWaKuS8fwJEmx
Nlj8f3QSF7aPxJAtTPXsaR3KUFsYMeu2+nBpu0iuRBA2Qk4ZGSW++15fblKdT5RrajsprPosQmrC
NW4U3Lt2ODaja98ZfB4yC7rD5DK9aqq767rTm1+9DLXxqAYzOMbGk5JeiQo5TimHh7uOkSrOWRZu
Usn0ZRrUNpPSF/YWo9wOFX7xeuU3W1yQY5wEXPsZbjuNMw1vUSaIMueKIY6dqY23GFkk8gfARbFT
iumJqfpHJdanYqXnlzOgB/TcoF6yHu6zboZ4uORhZpF8PklyLeaaInbhp5KcDtiyujbARLCP2rzC
vdDC6Vi+tmupztVsRK2vTUcfg6OAiOJ2K3P/QTLDo6+DDOHDxnE7CxVOrl3bwe1D6eq0ocn0alva
TlX9c9cXJ2+yzhhfTNsF4y+9Hztoq8ln7XKBLDXNaiHhea01Jc74aB3yWz3fR8AliDfSgLHkrBBD
kjernN4YzGcHDJK/6asSpym3VccJVgkYNsk1GVqpegqLDAohIWGYWK84jPzK22r6sqCk+mNmMD7h
rCliwIOUsG9ICrUZKa3C2QymkTU0RSgdK3BN5P+xBbvO0OS9q0zWI0dtSrv4BeLDjKN/kbglhBPV
ZLSkiYz8ypEYtBkXpNhe2GF5FLjxhFBbveDHJKJGh2YEG56VYEbxYJXmbhUJTPT0Ae15a8awLodw
g593zcoUltzrkHi80Mv6OipwgTPr9oPQJBuQE9YudvdbBuSXnmwPqhWoaORMbNvF76Gn56+GzV2E
+OhgFGYB0kK28qjsk5x+gffxt6xsvtkEueWQI1jxq52AbRGSUihgn4lfE1zcjZt44I2t9fiSXgUz
CoJAwIUncw4Mj6n2GjPF6gfjm7icKWQAdzBh1oaadN0tw8FNX/f7TPsVp+MZwnJ+tK0jAb3Dsd3O
/KbA9Se5z4eUYBfzj7vGhDNrTcrMOVADBXvvmmZEZogbjqrKIapJGveRsguG0nXU+rdlrp1Nx6gh
WGTfhLmVIceM0VjHWO0xAH+XouwOwrdf3FK+wRV9JieIJjAdosHD9MiXe+vxJxy63maBMlwStMH5
7nIofV+dcKZTzhiHpp0fUqPYZXHgVlAUAQvpXMPMNT66iZu2RoqzQBmMXJPu0YjFG7FO3U7zXI/K
7Ytyx9jJq5u11q5zqLbydAtPAvKLJolbtd0+IuJsX1eTCo2VTbAu4fWT7cfYhLU5yZKwKqqHC7fP
14298ARAGLFSjMHfxBjE1i8VAfFK7uyJJNa4PTD1Oi6StG3VoX2M26vskDq4OsscskRIzt0Z1vHW
nBOxm5f2liOYDHTLTs9l3h/NxockmPUM1CAQw5Z41ADJcy4sawfnx3A6ubOMzAm6qs8PrsllP+bW
rjEVAyu02NCqexkvpxZ2V2DoLtxWfdrG1oycvDcvRWZCd/X0N0t99lWLdVlhMwYZ2yuEMyaKM4PI
fE0i3U1uJhNzEjrNY82FMZrjgkyiYCdzR5dBGBRWhTSrhmqyVSrUHx+3bnyfJQhm/RRnBDHIS2L6
23nNjHBoi89i7NDeWfDgsnY8JFyFA2xmoi1K3P/X6q4W7VtazkUvFufidbD/GoZPwWRPr+gd+l06
/kMH0u3JKW+CtKyz55JZJ57ggKDsOK2FSWMXt1vfGE/k8RxqikWIEHxwU1g6vAhWUvoyRiwM+qz/
qJrpsT+iAV6QjazC4esVRbsfpbxqsFVDeO5JBPn3l2EtG2Mt7sJt3hLSE4+t55xVpy7M+S4Wk62D
MRtfjjKJZqCW7muGA0tVnztW+zxOcNthjjr20HHL3sH9IZnt7QhjOfLzKYnIdyFp75fy70kbE02O
RWtQVY62XXztNbYlnEN/T85Xwb2YdIcyw3e8mh6Z9R2RBivYhjl8jBPcTpchsTTL+mQ5cF7LKQtb
tihtLZi2983OxWWrXLobdeyuFw20jYecfWn5CNCxgqnBNsXxFAjCSlsDFVPvO8QBffentR5m7OpY
+/MJahUzLHwdJN2fu/qv6eK+tAUh3GIqDiNyPq1aX9LBs8k+VYchySPJyrs6QabWJ3dG77TetXUV
6JP8y+o4f3MRw1kSiGJ6zVahgifs7kAn4GDkC8PvtLTwYdJHyqQ22TeFT4B8DUQGhfZk/1lWkEvp
tsBihr03dedOnt+fyXWbI2SuJwRS1WaISSjkhzPtlPtT+sKJL9YB05R++JotE2IZpiuJXwe2mb8Z
amYazUoIoV9uYpOhUm6/LjNGf747RljyAAZwj+Qe2/NspVnUk5rpTWcUSzvY1SucQGpDv/dfk2r8
z8QYJvD6/2jkTR81Yk4SUWT7xsGqKV8JRsI9vyy/Mr87ihwMTQzvAiYm4u38retgSA/Sei/w1Q6T
v55INwu+M9Q15xT8cKzHSyH6vekTaT8IdCNVAebR0hngZ/mPptS2n+RtKNdHJtd+7fSomL1PiNpz
MFNdM0gPO3xSAZxq61JSETepL7AZAU/WEZzspc86Vxdtf23sva/i7KaOSat9jXS0odG4Q5Ct5I7I
4bvQUpcRmNSudlqqwyTjj3ZO3LAfVbkphaJlNBPGJbNGmaNSOF7DPjNN81T/G/fbr1Ge9zKyUq1G
FeObQTxr51VvmnBcu3JLqC95mrnv7no97qFsJ2e9enCElzmUs34jW8Jq2bbelsH4a8YgDm5xt23/
O7NxfOvK6loSkMkyRXaB7h6ZljeHqtfVyc8xRsi1fmdlk79bsP26crUT6WYCFMOdHydgYRK1mLQu
MRkiK/zQxkut95GNzi+mZ98vEXGRAVI3x7k2SJxtxLNSyefozYQfKJlFULHR+Oq5s8kGjB0TY9rL
Wf0zWA8HY5FwGaZl4BTzP6uCl+/1JAnn9G8G2r6lUC+0o+Y2yVzS1ZChaK2xbFKm0j2g5EYO/pP+
CFDTCppxDzy16OxgWBAq8w1cfIdhYC24otcGWLqYL/B92wBz5HE3W5O/5dShFNGCSWCthPhNBlZS
75QOVbvKUZPUGt4PvGVBkT0rfg8EF0a2+efoOHeXRMPWJHVTxkAOmQNppV9PmtvyKeT0BAnyY7SO
usflbK7rp2d60OPt7FjjgKe85j55xdGuLRw5TJA72xq29kx+VVwwq4azyv7sWQcu1LuPETh5DOSP
puWOCCTnqBPAN1qrsfXofFhR25Om06b3ehvMNgKh/ggBx4lIlsqBc4or68PAUmZp4VhlUL5xCvB0
ey9LtcsYCzJyC/RqrSCkOL9tN2eekhoHvR7fsdff+nP82VI41j5+aA3riGe8OTGXojm7IYxjZO+p
vlma5nMpvQs86U1le9hMJCI9JhbNVuKFs6vvJze/kfz52tvVjKbQ/jDluF9a45qa/UdG68Kequ+X
vN+W5a7SynfDsHp4kasRCGSMEpLrVJtraMjEoiX0miD3JB0C7CuASbUlxenP6FXHJQW01eZls+CC
Wam/0k8OTjYWG1Plt9nvv/RKL+EV/8NQHBkDBd8Gvgyaex1FP6YRuffgcNflbRCYUueBTDW1z2Nt
g4gPOCsh46r04zfdTP0DZuZJ2BjzxlwsMkJFT23Z+aHumdODrf9og/IvX49/EYpzmzvf29Vz+po4
6LQbxH39WkaW+F2qlgHggqsIX0e9gagXsBnN6HPLUh83U5xM+/xYz4t+qs164JSOUIYoVnzUuJ2n
fS4ucjXogrs+trKNMbtjOCOFxI2l/qiF9dYlMd7ngEKph3rHMl5XF9dkVxENogr8VqoXLU4oX6v6
kMTJ2dBX8K2Z2aElt9yzNVj1inMXGb6szOkGLUbbDx80QB/eJOYokdbBcY3n2TCf+sL2Hiqina+h
ymjqV4g3Hhqq5qSPDaOOZZeULQjpQvPn1t59Wf0dTNt9lpI0pPjuEq9/8krtrLnpLcNh10niD7oJ
lOL9g6ePdaMjWbAKlNOZaJkElfI8mGmzgWalwga15rQ8dAZeB8MxuRotkXumVHJDHxz6swF/wQF+
6uW2BEna9/FDJ2SyDhGFHHgiT1+zBAeRdbi5JerVLu77gwGQuenwS49gOvlHoVe4MdXVzU3/GLZm
bjJD7/bCnucD+dxOhAHGsQUbfIl97x1+9FEs7XTB/Mh6EKQmyHLGKR9x5klkDFRhLqE364eKRR9s
AsXPf9zJ8gI6it912x9EY56JsZZrmQaV0nuoKHugUfjNBWCrMSHQJfo8zLq6OHGtA0y/9fyV47wm
F93AzsSjmq2WTxOID6caNgqBrxZ/bPzmhnvI0/xbrZUvbC+fQi53+peNiQEZti5PCRdXX5vPPkIX
So6KBon5mmEIyBum/ruM7Qs+glfdvpTePiMzi9yXChv8lK2o+2t0CwYqxQdbL+tQX5wzGADdoG3T
0cL5HXsDo28jfuOXTH6hsH+VmXwlIfJVEwIvIy+H7jQQN0RxzZ4uDKahOo3v7B/8DP95KFsynhFZ
eXUf1G9Vmvo74XksIyYp2ZoeFDSzcDkMli3j1fNNxiI9BpqowygGVYD0AOqDnc90Qt9l9pDNNJjR
uu1EvmVMubxoyFbMnISQRCz84aLfis6UVA3TTtPHDiWS18Hdpavl4qKgT+UfDzww1BpvJ+BOsd6T
jFG6LctYx7i1RgBnCMe66s17UuZfve79lrALId8uG7FCsYcr81QXk4eioU9YSPWnatn4bTT39hDF
sZcjicH2zPbXAy74K3AIYu9l+S3HB7eoXz+HEiVUZh8ThgYnfBLkmI+QRsQUDPO3GOGhyUFkm1Yx
TSVwPOrNPI18gZUpFSuC82DxhXNmvlSFLShYUDmJGfV6EebmyJrWk5s66/DBKjWjFyvvhlLuHm/w
AD5sumnN4gOe9iu/uQ4eEjvYJisYedVv0Ta/tIP/kbYo2OxBH+kJkBcWupVsi+lP5jL2gTRC/0QB
2k/WJm+Q9v3wNpCKN26B7wCKqxE7zggUenn0GkWZfshV2WGeW0lYmG9UXiLwU/fZTqs09G2A/g4C
LqFFyx6eKawlgbmSS4U0LeYWab0RzWX87pW0bsiJKjd5hsz4SXom+J8LbuOyTKXCcoIi/kaDdl5Q
xwejmy2o4fULid9vrp1vptTdPxJI4UVbx8RXYySYwCu3zsJCh+q1PpCrFQatUsAlmunQq48vdcZ4
E2elNthvJ1OiaZvarZmhgU9XUqoWhtSlYx80RDnbvI1R5mS92qTKG+mk5Lc+iXFTTdXdis1N2oj5
2V/F1aIAxTQyKRgZIv7iVtK+Yrdzt1kn3gXo28aFsh5rVK901cQYm65CEeVEHdu7Na5L1Kfayddn
Jq0MmLts7ndJbVMlwmSFjjaFZYPTiWyyjROLo9UbmL/AYUf5hHzbbNYX0Y2vFDusNaSyg+sAAc1O
qFklfbJSHcnB6LRzh6ifPv/brhBM/EXuZSy/DdG7UVlA2xNe+6E3+angKwn1ITnI3j0x2rrVA/ot
D/CqxL/sZ3UYZgec1W1ghvv3qivf56+m/+uWpQM5un7HVUXxJRPs5TiVhJjEp4z5XhKIIownjTl0
cLPwJ1BN/6Hr7aYRmcQTpgV4Yvjtd2nLHSyIs0UuUm8U/lFL2dunqqaNIvSEDW2rUQVuuxrxXpZ9
DEy+okeD4DSIbaDAXBvtkV0SfySNucGRCGdfT2LysJofulYuwdpCZ7DuAzr1YIC/EzrjevFUCrZk
b71qmjDNVjqU7y7AD+QQzws4l2HyqbIK+HK6ZPCsLoVFa6sMVEveI9Fe2M+tpfKN3uwNaf6T+PlN
EsV97cR6SlYETr1aYbz4CIl6VpdCmxkGp9kzlxn5M5g1sVosBWYcEyjEc1pVZPjBILuwNtZwZ7EX
G+n2q/VqwdN7Wb35twca+MuIiVx2sivOiTjHDKnYTn5CFzb5e4iFl7EY60hf9Oq5ndBd+wl2Euzq
x7gzp0h1Xb1t/XU9iCHNTtPMhaUP1msNIz0yuQTPaUaft6KJQUgfostgDKo1rzC5qCAq7T1tSTnU
xDJEKdYJZ9PWNor+5wNLnF2h2fGmLzZi9MTW8+zfeWPZt/S7NRFUdhl1kDtakemyJ+d1zg2Ywjz2
fGe71vGfwfa1q0lQBDW30d11jYAgXOnOos6MNwsJf0ST+G3I3NwqO6egU8m7KkVYx05HnPtUXQuA
m4jhS3kuJE5pJTqlSNPRZ+FAHeiPln5KhDqvmfe01uUUmk3lHhw9p1wEJYjh6kSm4Yj3VC1HCEjZ
P5o02rAs4Nn0rrraZbtZke+bUEKCxqjtwIA8XjfTa5LJN4QY1YHJ2rHR1+qgmRWOYMtmNse30pMG
ZTOcgbr5wqYBN3g3o+Wd6r8N/O4yte7xUjzP2HfFZhRr2CrkfEs9fRI1LeZfeOdu/c75ayswirmo
NlAoqY619xmt7hXux2lN/H0/lfOe0xsmuf0Si6QJLf1hamJ9CwXDm7sBg5J6DCFZJXuNhKKd7cpd
PLW3pa2+56w3iFwClHezAfFd9svNZLZPXHwsZhDVzZytT0hQK7rk/LGud/iAaJzzIavj0BaAwVOP
51CWnowJi4EMwaXTFQJqp6eTo80dx1mFLFWnRHBiXKvHxL8mZYb8PcGjfXiZfP7jXi8vfQ6Har5n
jXNJJmPLbU+nNLkveYpnYP/gBJUxsVB6Hm9NbSAMBJxwLRufyumw6DLfDStuWWZd7/R0/j/2zqy5
cSTL0n8lLZ8H1YADcABtXfVAgjuphVJIIb3AJIUC+w7H9uvnQ2RWV0bWTNX0+5hVRYZCFEWCgMPv
ved8565PlW+woxqqSTKxwATeYOytxkcPNNci4CDZMJFPyMG4JOnqInIrdo6GiTaYptg35cjlX+kn
40My2lg7DbFsqJeoRUm22eiBudVHvCuhxbFmknGHu8B3BpSAhsEjq+C71kTVgcDWuxYmjvKokpNS
Q6gLI1SHtCmS0ddm81UO3geSdY25nbxWQfE9re3jkNnD2moqLvMJD7BVTo+ubfZbM8fzVEClQd3P
UCQ4Nk4cfCnacdd7E6aLjlwKa7612YOckoH2GbdzdHijWGd9fBCT0a5hfxkrw6m5Y3XDmaDlZfTQ
HNFX3xRxIbZtqV5iA5Zm71r6BnMLc06r0VfVIkSsRtggOOp9MuX2CLMbx7qVXNo/fJVLt4fQ9LsJ
fclKKuAjFTETW6Bn58EwpjM7ihzK0qke2NprnZ9o8h4w/bfW7V+5h8aAqcOIfgYrj2mwC0simtJl
qSHoZkvUOl1/wAN8KaHz4URhnM1Nc62HOM2gcINK0UraewVIn8RjGMPOauWWHEFvREAk6a2hFV5H
NSZlBJeA2XU7pwmeqds0fc4RoF5UYBzngMhBFGzhpkh0NND1JndL7VXY02mUHwREG6Ce8WLPIGM3
ec+w22so/IZq3nhDwIyx3XuL/lQW2psegD9xDE2sgaF768i9FfVA2FM1DqtcE9+jIfqgfaH2tp5/
mE6NHCCDdYQmd2l41Jxa3V3dQgTpCHNcOx4iRdqh3MYwkjfYH/0iNtm+D1jKRya3voNgeyxIK/JK
rjP8RXszMNM9uNnID3v7g+FLh2bQ2VqesXc8RRdHBP3W3bC7w3w+caC5ic6+leTPmjb2vlWW03ZC
UwQZKdVYmmzpreM8Z0V0sNEr+2pYQ7jHG93v8upoteEe7BLoCSff0UZ89kSG48NxcCUAjMqm6kYO
BsujbW9tGb0y/IGGF12QdNHpfka/x/suqLWSvnuuivC1tLU3bC8mKFo0RbYOSwWaFcCw5k6r4dZ0
WjNsIA8pwFJxWYe7WuTpWnUpckaj8WtHu2c9Pie4itGNveZzAHY/UrBc1a5rFFeGFlRHc6ERJOZd
nvfeuhqs5MbZqTG5OsxNuOLFvBs4AhIEamvQFOjm4axpnL4lLFYx6dbF6pLHvKAPntbNk0k79VAX
2cMgiwNCP4bnz7TejSPiMYAHqhH+iJWJBSHGPW9NqMEEJB3Dwn+/GufpJQ6S8LbAVZoYZk55FDOj
wgjfyW5HGg4TTiA4K6BKNDGWXvno3QdYR9dhbbfrTWeV+qZyKzio/SHP4VjEZfo6pQsJanYPWuBF
/pARXp3ToDCqYmJM124keU6qFTr+zYr6dOR1Lv4M7KUQ3+19h5qkA0zqGAfNqrEcaZjam75BKUBD
xmrZixPvXsA1gBmUJ7e5TNON5roSAPfj3GpHEyfYyoQUuMaC0G5IhdlZtOr2DqsPOyFvazLubJAq
3DUW4rp+yB4n+rIHt0en1HSpuSoapo55RdITwb71MIz3A922tq3FoYsS6rfYYenpANnm2tHTncfK
QPLDvWg+Int6nkF+xbnM1gHyHKwYoB5lx5oXU59T15qsVjgv3dbjveWfRpU9tx7b0BS1ms8O6nm2
7GuilWKbGwULY+LFe6Nu7/tk9ADQTRM4IvapXfDJkm0e0NmzIWh46oSajjDZASWg4+sBHACjsmiL
t+rMJiW7RTWLlFzUPsACbNs0Tyebk7Cx6p1nGHgc4qM30ZFO0+IaTvCqYOw9I2cNuCqDJxU0Z5MT
nc0G2e8Y6Li9IfSwDOVjlharpLcRequjmbYaqJhBrJEIJbtmLj89FT84Jr3eIPNouvThuSwjP3W0
5lIwL5Fa8WpMmPfqJFjjWhNnIBxsHlCTlVVPHngSUshAxdr2oBRXxmAfzVmX6x7/pp/1nQdxInmg
SWrv2c2lVKFbK84ifx7jinWwZ28l7JXJ0krHmVaKHLojjaRXryvrQ9xgVE0n16XAOuIUhbTv4sS3
rWwtR3UnK9qErRtfqp6NUh7T0ypHQmtc7y5JB/OQ1tQwFTZoSzkwTeSCugDMI5L6RTfdG2uc1Fag
VzCyad/rJJQ40X08PCWz+lo6mHKDjvO/ahEatAbWnSXOtr+UCvlgabD155Q92cygyqi4BmOs+3Or
DvSwvYBqs+vIozcGdSsgOhFYP5kWFKmpl6BuJMz5NjHXsz5BQG6w8FqUtC2Fp+8hjmTfsso0ngMC
IWYtl2Cn0Dg7Yf+QBG5woDMu2BW3DXSw4T7SyJQae3eNcm8VV8F9mFW7xsNYOJYE9ZijDvuA9b1p
4Ik78BemKUt98Ey0HaPmhmTnTWaaCySBbWbqvuaOTZ4m6WYTZ2csGyLP4wgVk8Ncs6hPfUZHI0La
Wmb2Bfbg0rZAGB7VF5ZLdFyA0mu5RwF87yZFcDtKgnQr1T2WlNi6GM9o/Ox9G4aEVBN9MMe9jzqM
RX1GvdNKduEOkwnLMr9XoUOnVrM+6lvP0zBFBNtaB6bUmVx7GqM4go3UjnBaiFxVzrghBnEd9aey
7czVaIzvdHwGsnFYRJw2Oo+pmA9pyOKDYSJbRohflBa8IuvaRQY+Z1dqwXbEp08eyBdPRqchsZ48
c5R7WcljJLTGbxdiU1HolPOMygTZA9vWC7KtlA6uEWSq1HCbOuiOsxIShQD3SwBToME8GxRfOl7X
WUGpQhHEqH6+8Vxbu2ChIQC8YHzoLrt8fNkEDsX6Lk7NY8RA+tDU7R3RYXcaR9NPJLyVxkx8zVu2
hryNsavWLG2PzTjAYY4/dLrLlN8tFhqVfvQaYfeeVfMZWdW+MENtZXntK4PnAXkvpUsm0GbR6Rrc
FjYeNhnNoa05zmZy2w9ELViFvWnrXt8O3YYpN4LDuVPs3Z0VZF02ZHbxmIzc2FUVe77khE5yGvo5
YW4e05qCPfKm65MHWQZU0jm7a+dphnajsIMc6nD8nIeu48PnNvsldXChOfDkw9IjYpqyZDVjcGJT
h1qHCrTYz/RAnL20i+8m0XOMH3MYQHJAfJZvNNv7YGNw39caKKCI9Q8tyidtLxpWYSHu7XSmL+ZK
81xyD+AGHqzSHCl8TtBGQ8SJJZFaCzYCK+k01yYmHIqZ23ySQfaNdLkTNgXk3pBRn0md/8Ai1B86
Ic2dWU0rt7CfcjeTa4gHBwdcsBNrN0lRHSZBuzIlvX5CfjfknXxn2PTdCs07snxKcAT5kyHL3NdL
V91l1dDuDFTbK1twV4eDlXNZMcvpGIFzmt46SHBp7UkiP+SwSjTqqhCAm+/ygmdHXtKBgsTRbXT/
6LLixqh2CWniEwJ30KbPsWYcZdS9RBOKVzrt2cYtpcYmK6CBybIpwq0+mC0Xd4pxDUXpsrfuhUCJ
WNxNsHJQKMTX1CYAkxDcdTuAD2FUWhgJ3cyAyqDqhkcTi1Q7HTIz+Y4ob+0M2kkIrmU3+pgagmVZ
XA1rfI92Qa/ohbnyE8FVvNdL7ZtNesnG7LChYuBpQ/Us0+iVSHcKFPwaK9KOiCzK8UAMp7korl7e
fkP2TBcMLwaSzCKn3SkYo+szFn6LWACGf5zSq8IxYBHW8qDxoSQ4/efARcBYvNqF/qqPT31RJeuo
oKoWvb4QwOZ9WNenSFITq6VzRiZHivIoH0aGl3p/iMjR6XUXFw7DVoAQrI9QF8MEc/XYs2OmzF3N
hJGX300zPacA/7DGpgkT6o0klNbxeigftCvkkn5s6Hgy2OCR4YUkyCTwtG6hegcMLGJIGHlcU69C
vYxyflmKHXzOgbUWVf0g9ZJ94RwAUtCCDab1WzYO/dZIbuDvHL2WbJ1asqeQ+cRmoOXDwiABoQ3l
R5unh3DAB6uZ+qaZjGuGLpNjNWXbpqUhlTCMjwua65SiRIhFCY4IQEWxjYeyL5Z+BxE4CC5PecGg
xMXFwv7XWqnCoXwe6108xRJuHETUKA0fYcIxA22szvdckj9VqzGYToH4AYQaYptM0hoJh22wCVBg
6GxZZQhGkHnQtkcnMlsvlXCOeTAkpK4J7q4VFqhAos7CY7I4UK/oafG40OC3CusJPZ8LX+QOfT3K
5KgkAiH1DvayvEqpc8+MbNCmZXePctNDVZWz9lsM8uCmDREqIbNBdxwntJ3p8d8E87xjoYITWWf2
WgeiQWLxvCX6D60FOmmQsx/sbi3f1eYGjs1rrMRnAt/D11rxkrCvxRKOJnYOAR0F5aoypv4cDluK
N9yxMwc6FP2S6OLKTRINdyr2XuLyOJvZ0WwnhLQL2JHuJB1X1BMF6zVXwzkeckg+JX36mNZF1ivQ
trW0d5bm15ymrtFSWmbd0UBujAg/2zkZi7zCcbmKcdytXIxpNjt25gIOuodIPeWmZCi2HDqVhDip
zeIWJF14q43mN5V1pwod6c5JzGyfO6+jzvzUGmzzYFfljQOZ8sBvWnK+X6ZeVQ8IuL20i3Z1bELa
g4lKKG13gcPKhjBN401r6s+Jch1UuO1H1DBPYJ1BM2e3T8lI8ZDntsdtlwsrKG5nzaPfXOX3IeGG
cTatBzacRyLEsWtZk8N4FIXp4OB3EPW7hjIGpQOu4xjyQxy/56UJctYLWn/SMBLyIRewJ+FCEUaD
uLLbDAXpjHrufE25VSOsHFDGTTvd0tJrgjtoQhm9MyTUnz4t1y1r9JZW/0vcVS4dDecmhSXY2AN3
YoguJiVA59jjodYTA4gwKolA8TcDGcLsRBUfOHnDAURXaV9n6EcHFXFZiTzazsKhWR7ZNzl3pN3U
cs+zKC+yNMMtl92aVVmfkiy8bycAjSIi1bDK2f2o4psz1buWjVWkBNPXYLROSNFvg6Jy1mPDDJhW
ASYiu/VWmsP8tWrUcBcziNDZXxpDFd2TGtuT7QmWtGm1TY1dgk+TRaZWN7oRw+Qf8YGdxjZ3t54O
aBK4DKoXGZWHIqqOQNqdTWll1dqqDO0QmsbnqGvDYySAq5HaZMKGONKiqbbawJo2rY14uMvMkdSo
IiSrABVG0GgrLQcK1gwoOrTlRUcDPrNUz3cojhJfujLB2gEfTtKAmB3I+6yUPbNVBlBLX3aIjj0T
7s2ojSsCRnofAJ13EyX6wTbQzUZ2cUf75hMFvrWeSlZrpvRqm5pI+oxAuwtCTFjBNJ+awkyPS/1N
R71/NNgBnHXThG2hIa1Kp7TaSMGGV0vfaxI6FIk/ofeoM4TxE5JNXXeJHrDVNztGrryk8M39WwTJ
YcVe+SusLkMibhvfGFEB7C+/MvchZiefJ0ZOGATd3wI6LHrnGpCK2HFeTFISllyCmU+Pw34n9em5
I5mFlfwKvGSVK5J3l1CWJTQk8Ug/rA3em+ZLFAnL10sq2I9wsuUBy/91Od55Ib2v5WWZDQSwsrsJ
BcmiyE7y9pqV4zEkU2lB+9fmIsbL3+3qItL0ydHF25IXswRezH3E5zkwMBPfKmvtifFtgdwvX0bl
cGsEwQ+WPkX4+xLsghRkJYLu9ke25kgiaKmSWzcGBUkqjDOQoxKOr8Cpl+Smwpi+j5nxjALLCttL
TuCo0dcvnGc/Xsw4PlhZiL9K2ykP2DKn2PKtJZIg1ZP3JRDBtCIKGXuLsMW3PO9jth0OBDD5vP10
cx2GzmIw/i1QTAIbztLisrxyFepvQ2Xt2yHeLzkoBUkwVjW8suRA4hwkYCx+E73fXSqm/ZIdAD/s
QRsflgcuLyQjXmB5GFC5le5010iYtxniSa0PXpYDuWSHtHH12ffJjYWWVZCFsOQf9AJlDl15IHBQ
qiXTAPNeI07p7wFpfdBdDI/EEzJoZMxh5rmWHIZuErvSan80GkPx458VEQvLt5YPa+gDnwuGMVH3
0bbb5VUu6Tk9qCp4f5CalL+cXEuyhpuV7258Hw24Fog9baADrQpUYVmf7JcIxCXMcsnRaAzv6Khq
MxtkAC+Bjjh6VxlWHNzYSw7SEkMaZIz8wmG1pEEsUQ7L+bKEQ+EIQuBjPiyPE8SbLKdj2dkPZsjN
e4n06AglifLyVKEwWR4QQBxmk5vO2VNMDEpUm6DZpjeBsAZL/HUJwlNw2x6Wv0BI+vGENAHpZn5d
vlyyB5fzf8kyjTZBp221BK4IgSst4edLfGkpDwOtyYkclsA13qzYOmWTsSkrIr+WHAYOCvvzlRYP
D6CgfB1sf0DQA67Zj6qm7YSzVLbOR6RRY1qu/eKSCNF41TOj7VpAyY6iW3Bob1jn36U5fGtIEAk4
r2aL3D8ahgb/rV3jXRBvlqXqGyCnd7PigM45k0gju3GK4CPvITFNiOlJASGE+V6iERedeO+XeLds
1klzsM41Ob/LG9MDZAqkOuM5+hHuO+2DHme3a7+7xEVQ974vMbK91OhoewdpZ5Qs5d0Slrk8Zol4
+rGGdRAk+1FjOMuL+fWX//jbf/3Hx/if4WeJ4QjubdH+7b/4+qOsJnICo+5PX/7tEn+g8S6/dz9+
7L8f9vMP/e2xzPnfnx+y/KL//gme+Pdf7L91bz99sSm6uJvu1WczXT9Jtul+PDsvcXnk/+s3f/n8
8SyPU/X5118/SlVgFLp+hnFZ/Pr7tw7f/vqroYsfx+C3Q7A8/+/fvHnL+bnd2/z2y0MHpeaffujz
re3++qtp/cWWjidc07CE7nqu9esvw+fv3xEG/gEdvJvtuFAaf/2FwIku4oeMv9ieibPfAY0GOtTi
h5jG/P4teg+O7tq2YwhgXPLXv7/5nz6ff3xev5DZdVcyWm95N0L++kv12+e4vDtHSCyc0jVM16Sg
tUyH31R9vF1hIC0P/1/BTFK2OYSU/SUzPVzzO9dRb9mcBJuS/fXFswpzJUjjhChPF6Cauq9SF+YF
lq79QHIyW9MSfrwE+I3YE50a5GrICNG6sOU3py+Ppps/ZbpchZg8bAY+zUQjgTU5Q0WWN5+IWxel
OlHyVzlZD0CXVtDxVo2H1N1KGQgHCJjSYMmjABGb7VsVgtKczqGrf7UrNsIzWRYxNV4cP2EBIBi3
e7IqUBgARW7bwNvgcIH/Cl04DwOsdpUXrYLYu3fNPPZTJEsKQ+++boj6qeOB/Q9wGKJOKc+tAASB
k6X6k2BYTu6ht/e8kBCBqSv3Q5pdWtZPqErNdHKlYGviWXdaSUtPea85ssMpvxOJwIq8YNmVMGif
VMVucBWxYX1CgTZbI33Nws6MS1tVDN9ahQKPGCmQ9xuLPphDtM94wDhTtmyVEtAGPQoiY0sUznFZ
ghLCjZAk56F3gca6IpznBW/6DjDswbCDL2mXGdjEJK0qGrDmMaYJ81ITbXiR5PkQu9ENwp/0VDub
JUNIr2Wu0TVf0rKJtA3qGQbBXTeRByHn+yoIjZXjttm0+f9LhsFFxrL5f1kyDs3bzyvM8vDfFgtp
/sU0HIsxLBWOZWMh/PtiYVl/0S2uVl2wGAgTqec/FgvvLw4ga8OhEPU8rr1/LBbC/osuPa5vT7el
6UnL/Z8sFsL7ea0wHV0HkWd7OpUAr8Dm1f1xrZhHu0xtGc4ANOL7shP2KsV+5DczunNK9k9lctXS
ZbvYuOlW7si4ZjZB28U0sTYVMRFti2tpRg01V3QcElYEvKOrinmfXzfamTZdvC7m0EJ7ob3rffOo
V8YZoZoEBOB6DN0JJSigbmz/cPx/XxX/uAqaHLw/LoKsep6wXBZj3iGNes/8+Y1leuOlNAyJ6bIi
qOvUbrfdpBEOgmHWx/OgCPqZ85UgPuRkRzOY13LEvkwC1tPi/RzDkhGT44B6NRRZVFFkQF/MuG0E
6BqQ20PQzIi/cx2DaWmW+3bkzVth1tkWbyp2gpCp/RAEjMGa/NBInwoKg6c2NnctibOzHNbzqHz4
yibtgGbY0sYi9i1wh+TfHAnjn46EzUiYyoguI2I84Tg/H4lOyrJknm+wDtYIB2SpLmaJyh2m2nAk
K3SgrqqAkCVjc2s5pN7JU674ZGZ3vugg2DYKdxdS4rHfxvgVNnpFHdC1puP/649MGH/+yGyyjjAw
W9LGmijk8v0/3LdSehNaFFqO31iRtnWaOLgpZXfNAMiwuBmPJt7bylLucRkbEA4J8ZTQmGdiQnpi
A9S4q2r8u6ECPAzbpwLTvXLjrD16MnuMK7Nfs4UM/82Ltv75Rdu6xYVocpQ9zrM/XUB9PTlA3gPD
90DBp+WHERTWppRtv0d5Qr0vt7bNKeMgztlR8PNPJzutb4ak1H0hJo5p3q2yCfaZouWnoOse45H5
heyi0+RBbjAL79AptNyaUd3Gvf3SZvoX1+6LR6cfbsYCAQAjv6r55vXeJnO8+ZT1VO4/UIcRsGCJ
t/OgGUHtQyvXVqMbQvpzs5v/8Ydn2yQKMNmE0blcfT9/eHHjkP5pGAJ153ADyMZ5tMYEyDgDKA2H
tmifwL3hP2lkhURj5jhAyvIjO4OlDRxSjWDWCSw+UCSPVfjYuMN0gQAgNrSO9cT5/Ncv12Aj9vPy
YEsdDDn7ONtypOexXv/xXLM7xHVYDA0fBHPjF12AazFAez/r+JVr2sc75Bf0EUrtNnLDaCd6g05n
UyrM0VF+k3j2VySg2skNYTz969dGP/2fX5wFXVEnAssGMv/nc6rC7tlRbNv+6GjWZqzyp74qmeek
dDM9PbmT/XAuwK5A0EvxniREJDmj9SXlpV3iQTCgqbKQkZ7nbloN+ELCoiIXVkkLwrKKZ/XszhmU
erAKpxaPaeFlaBoKxhkFbSvfmuXZSgENiASNoyhanIwuu67KcHcW7PodA570RM9m8uqzpekhH6NH
c2ksv7I/uWZqLG+MiUgj1ueTmeCZsmcV39eq/m70UkDTlAdasHvmKvjKOlp8SuJeYkGnvRAy8vZu
6ZOM91CO4ZtWGHwqmtVFQjUzpC9Z3pX3ZooQMYUqFzWVewVs0SAVNN6GLtb8prbldtIJ7SaG8jvW
dI8hMkMb4v70fYWKlBor9sOizY7aGE3EqHjxV1khVBg9lh0zHi/upMQuqpz7HEETTU+0x1baDxue
DKJXys43rPqHtsdbmxxUU3aHaMrJVimttXK98Z4Ep2Kdh41a2tioDJoOfa9uiS1gJOSIpnUhRMze
kwERwSTgb8pqj6ZSzp3K21Pm9huD2TiYlUj4bpBwRU+7ubbpgGnzocQrcdWdjcOSd9ePOGqcNjvH
WtA91+gONjQwghuFrV/l21wf0XQyHll3bka7GU7vjnNaMWqmCiX2YIVWq0VngAab6If4OPSedsxm
AtpszqG30HZ2sAT0NTpJtYkyI2XHbwh9bzIQ4WPRu2c7FnuwTO5X+FFr3QM/Z9uafZq15hWVnI54
p4Eyp7T86GbpLWTCejcPNDCTBo7yA3a18mxrJM/onjh1BqT9WHa+qBOdoJX+2yTaB2Ep84Xpiu8K
ZWDdpLawMaPCJcXojpeE1hWuFSjvBVQKMGL5oA3laujc6GhPyroh353ba6gObqodsL1nX4MYay2N
ZJidfUoeVFD0D3TP510lOm1dw64ldq3Bxp4mOhkjtrzIRRhuq/uBs+hcuK64pyKyLzNCvihByS+A
mWVmRw1U4nGOgLrYpbWgOO71GshjV7RgBdN3EXyTVR1fhuXCFnandhFp7+vMYI9fD0jDvEGU+0Bv
5ZEKzoQKkaoL8XH/bon58wrjGpan69ShQNekwU7p5+WvmGYdaKsM/Eacydl0rhYWFOx11gG94Xxc
mPvCxMEWmuN9DV/FdXqSFcJl06LrW6fumPmVd2hlkkcHACGuV5aaypvOC96cYJIHumnWJSmm9t/d
Z/68cC+vXEhqaPasjoMx5edXXjW0OJZ7sW+ECgoAVo3cTsQmiMSVbcF4qyym7RCfAxjz1H5c5jGf
hwEMqAN1ETN/QA2O5zKiwT27TohsQnxBN6w2c2rmuy6enuKxr0kB0AnYEGMNMsbqd0Ve/1Yl/VYh
/B92qBzvf/oUTFoBEvIhcS2uwQn+83sBc9CQ/QCLaCAuBTHi4IuysZ4ju04fgeKu6mTuH+0AHVI4
o+GmyNjbdYvqexQPI+5pI8JbEmEEB/MrDnPdfiZEa5Vdlh1op4bnAWgRYVqMh0ReAcxVcCGLLMeK
gKUCwRtrDv4B3yygeRoN04OwIuKiFsfSiG9U5QS3TUrNvrAmurnPMUIPD53sL4k5RT50VKRTEZeQ
ETyVJkl7hltcW2gZx3EodvQuOBNGU13ZnrV3bkDA3VQNK1TN6YVjy12HWek5iB3+rX4J6fPusrBw
yOx8SwI4v8gFRMtMwQ2OLQz1QGeAV4jYOnJqmMfBDBBPtuHRCobo/I8/PDf3DtjqAKzy74YiMtIS
zrIphyemcxcYW/Kl3Mo0gQLRz20T3BsMSBmubWYNJLephEOM3jgc57h9xwkjN13uyGOqtB3ujgZ7
jooOKIsOBsPNE9L4LxW3w30bkSpcxjQo0gNXi3UMAjRVsz52a+lxs8IuVYK0FGubTuVZRAxERhf8
UrZOcllcVDXQ08ZkeKnINa2i6DLV5XgCy+KTg/qtoCLcZQt8rPZi7A9t2loX5EIoxAURnBlUU025
/YWxm36LDWveETFvYKshHhmGxqXS+y+TReBYSgBFMWbhupVz75vYMy+TM9t7Y5pe0TXZV/Q7ChKC
BT7yfhr07Es4uKcUnysUCVntyh5jjScQ8CY0s49YJQjmFThPOcvvMZwR6jsQ/ZeEpYHWvS6O5DhU
i6It8YP2w2jMNxwPL6m5j+K8J/5Gi64a8IxTU3tXqC1qb1o2/m2NwYje7OsRhCjt7M8uKm3eJYlq
diTeZTvZGwgYN7oM81fykVC4Dtmu7oxiP1XADpEiH3rHPPH07SbxLsjTer+MuIMbtXczGnq/t6qM
sV6z6zXaOF4St1B0+i+LVjxSzFqthhG/AdMuhsNgGfdNH9k7WCyHCmL6yrLyGn54eR5F3VJIRiZO
XvWckE49ekCzmMYyDkWTMyEwZtSUvLIMdRzB/DFm2LfzSvmQdj326KxxNqov1T2XRjmJ8NBB3OhL
kLHl1JLi20/LTbGB4kao6lzoXwI3LzZpZCEOtIE32X1NAKO9TYFl7ulfg/hO1NFVE/VT6CD2gEbE
OVYGYsFvkU83Ip1defV8H8x7p3EIb2b4ddZ7wAeBmHtMginx3WG4D8f6MUJftQ27hfocwY7Q2XOp
AGMw4OsRpWZprmMrAr1SOkQGAjWekFUaKWPswfTWyVC9Np0ioER8EJVg71Fb1RBmSY8QNobltiGh
lyWMeaDyjE0kLUXZwx9FZH1PO/ujp7BaS2m8CpCVeHeQASBpfUtdrS3WRsPVQdnL70LZWU8KRunw
tRqVtcucRbo5RGOMaWgyVzZajkmLyXImtYaOV/0NBPN8kyxcbSPM1B5BY7AOs2AT4IJdBK1ltDd6
OiBAxNC8OSOgpnZJUfUKZxW0pZjXU5vVR71sUZE1rR77qmb8EIh4jXBD2xWacH2t9hJ/qozdVFlE
cRPGlfQFJbQM8NTae4H+4E7ranM792Pip3GwzerSA1TNIUejdS/wJTZhmD+xCIl7h+HzrGXPVpkD
5GLv4sN7lX7chcU5UJDS5JRmGIVIb8pjm1tyL3Mmr7V22w2A8KzqUSsn+Zgk6lYbjOrIruCY6iMm
ggUA3tqiOzOtQqjfXoN4Zlzd0ZnwYhtAcguEulViPnZ5uVZqGjAj2+tBauIaPeh9jVp6rI4iNpA3
FP0X253ya1W1b7g0zSde79dmir/kqM2PlaN0nM3s5rMAHV6GFtfPrBbt6QyCayqm4AgLlLZtWenX
HnfHNSv6czIUb7nBvsgcq4m8nKOoRXiqKi08/fibqIjDq3M7WHtglc5uo8zzj785fbXjqdwD27M3
qylJXdNUiw+XbMDzNI0v0HmmHamiHWUO84B1tM5iE8N6WDW3YZIpWGJ9D+pL6RdvCbGpFV66AEEl
AFrXZ6/gYvDTezSIvLEjxlxtDxHbWdt7eCzVwTRJxFQ1PuBIhHtrUO9T5xgXUj50cyYING0gK1ZR
RjBikB2ikYueDObTPEOVDlPXOzQ9LLQ2uB9a6D0tZOkZ4lmth/Wuy+zgrNr+9z/GOQvOP/4t7dx2
k+kRAdQYuzYQIkj203sWH/SY9J/qOwAWyMemnatpCcYwENgBOioYOkgCVD47N1P2noUKXW1DJ0OM
xhERx/LzRX1HqWNu2sHIUUsS2pbkgXMOSzfD1a5lyBdse+2MrkL4FOYHPWr6ixTV116fFfG2TbDx
xok8kmrSdrTD1E3bThcnsQnqtoNT3A7tOZneK6ToB6wMPfK9hJxRSwsJKskeJGsRAzYC+gp6/MzF
KyTLrPaW7PtNGJNq0EZf3Hiebw2j6e+wWAR66N1FwKpWadXWl2bujuGUWbvcoy4xnbajupzFykVC
gmrpprWtV4O19xIpwzjMNnKtMqq4j43E1UmrLza1rbn7qJ3RO3lxSYC4ti8gIHykIV1MXaEzT4d0
jyjnowk1E4iTeaX5NuxlT26sZzIpdlBoXDqr/vSKRntz+v4xIIToG2Z6i4aHFcv6a6ewycdBLXb5
IpeJbRyiYRemC+d/PiTRSk7TdC3HASCIQFk1VOl8Y5o1VIQW0ehogwAs21Z8M401Y5b4hdsqbc86
P4zBCEAoMp8T9kQPgZ3dDm1zENb/Juo8lhtXkij6RYiAL2BL70lRlChpg5CFN1Xw+Po57JmI2TDU
6n5PFAFUZWXee24d3wUwrrkYs/Fmj/avEY2sSL35N7WdvWdYylGC28SONqJi3YWGhrh4+DFdQdZ4
oUN8kXq9RrMsNMvb+Hozc0vBTH4UWHvB/x8RJ6n6TxM7lZDM6TX2IgyNR6BscZV2mGzGoSdxvFKc
dZA8aY3PVKgiBb2vXqyo7ZZB7ax8bp5nA/HRwrazae12pccqFaLrY8vDdNGeCEEKZxK+2NbA3oYO
RqFLia8Y9TW0aYF7KYLaXuN+WkpCgla4v+0jfc03vUUPNA7J+G075YpzbBTh+sNEWHXR7yDk3ecR
zbwIcCdxhTzawZOBwyaFTbEYjK59qtFLLExkf7fcJxSOKRCckaE0dg1VeDw+ptRu+IOQmoYSgEqh
iDp0ZPieUGTPbdF3AA2nt8J0tXU/gEYe9cI/jilgBdgx+gtncrz2Xp3+KutFAw1IbEFn7fShfmla
t3mbWIvn1dCVF8NJEmoFHJI5wuAjJKNsaaZUny42vx6C54HNCAgPp3/IVF52CAlkISmEEgEksTqP
Dv0OBTv4GnukrUxO7LymWo0NOVPJp+0GV1XhrUC5NT6Tw0iUO/2ymUoPvkgQ9+SOu43Drv+2xcMX
F4ltV/n2Ii8QXTlFWb0QnoTEw02cJxu9PkeecjoJN7XWaZXae9etrpkWpSs7MCswYLI/SIr3NTpW
dW4DTfEAOt2Vcx3t98ksFshUxzlIvQrOS+GzzvnZm+1B7tPDxvhwbOc9gR34jU3/OOVh+Ae8fOGP
K9On5YiY+pX44hYtg7dFQ65ijFjtwvJs4w/MIWJfUSxKPwyOWuvcBIqgz6gB6OLEw8Bxhc7YGFft
vfPZ9O00pAOTjkggS3pARhsMz7B6H0goXTw1sL+XiVUWF52A0lUVjsZJq+EeR7TgOYs8oNVam2yk
lkChIqlny4jF3lmRW+zSONS3vaDcM0Z7mUU54pEo0xdZPdarARc+TnwN1tqDztZnTCVrMTJvATya
xyUomcir8P+0cpVUeBAmB0wHOTav1IYUxNYN3U+x6eC2HHRqHRw+2JyCtggOsV4SSodpRTcJ1ZxN
XotLLEl+WV2KxeinI9L4eNjqcfnbZwamrFBhaIhlMLcc3wb2V0dUMfm584wGGSKjDhWOLGtJuoSS
Yq0bsIjY6v3m5IQh+tS0bbBdInx02+Lb59dZAciz5rBJQFcWwl+Wgxhws5xa2ilPebo3J7e89AZr
BH6/FElfnfE9USyRyB6KsQOhlkq5ZfD+oUjD2nim9twNrXP4/wunzXFVD+gN//+9WsBPc0TdLRGM
2QdObv97EY+vOnCdnKV1c1XJEDDzpQ8DBOqPf/nvq38vwiz4b0SNFI2AZRHKpVkjku49yQOT69I6
/HuRHk05bQp2biKfY97roq/Me+mE0AfkIwP0XxDovxc30Jgh2c5uYg58qL0cs3bY+zhznHWra9YW
6w5TZ9+TW7g81unfS5T5r0k/rUhDxTsO1OPw7yWEcrTqULKQ+ZOqvW6Ue5estQ0ZWNPBJAbsoAoD
NTEXb5nHOdEfgnivhEV/CnvCw/+99tMjiKDy85XZVMmhaJx8VyN81UoyWU0ewB2H12wW1Yi6yMIp
D4XebL0s8p7MMqIjpnWXKc5nDb/t+d+fok72F7egwqeHCg738S8CAVSqTbj22oi/laWtOpXRtgpw
v8y8VAYn//F9Ln8762gttr0Acgtk/SjtBFZgr1Dlu4UttgkjxyZRB0cvI+KZ/OzFF/1ubMbxQvMk
f8kRJ0ajIY7//i4R7JKG4dT7f38Z+NDBoFLmW/TYGk6nEoe3F+rnzIc+azvT0Y3N6fzvJQOPcqwU
s4SMyQ9HDf6Z2zcTPVn/ltYk2im9PfeJ1p7/fdWa+aquM1RFKc0fKsE+QXtGbyY0XHNNPID3pCNY
fQpc48UaB3/v85ybWlOdMDOmczcyku3QV8VOYPOYq8GloCsCe+MB/UP9BFZXFvpzPQDatozcPGUc
breVU6nNVOXZpbAMRk6UK29Goz2Jzun/dCKqGUjr3xrTmJmuvPBWE+2w6gpXHczcb8FO6LjVe4Xn
SDjvmk/4D/nWyuHgBcKRtDzTGB4RuQ7UU9hZdflDwlHU8PiFXePMC7dLlvRaGTJS0gSWSeKeiaE5
HccfjXbSChHXcAZlSF6SeEQthxCVx4EMpn8vUvQYZKDk7wnjCVTu7Oo+a1eSx1y0HVbhqcCjiOcB
VGRyGrqfetTVkRmouTEHHz+9ky+Jbw/vKSGOM8WVP7SDHd7drNqNoiyvkZ2YNzOLUZzzr4YJgELj
ti9CL0mTE9Mu8yNtDSp/Tf57tKXdnYLo2BMs1B+Z5WantDQR4ir9XGrj41ejXkaKT68p7uN03iST
RyqSZTzl9M2fUg+2EsrWdvfve//9C5ntw8YHIesWb2RQNDNh93inLfLUIMyl3Tlp0ULXtnpGRXUg
q5ONz0/vYCrcDdQF7K55HK6iZtjlGKuqfrK+8ql5dR/mm5h+YG2uiKXdRjW9qnCCZyotCoqiJAIN
mFAS1uWiM/Sd7bpbIp2sbQ++PrjmdlxjhfKvBE29NKzLjBBKl9hmTtrQFoGPraiO0kVUFvYCAdKv
6pM3sFERIVtqJw0qGC8/0dE92TY5jnQBcRaWyVdlEJoce4/kAG4FW7XQ4av4FT8xMQlKN5m3MWWx
sRzPAisc1q6DLidULibUJN1PQU5QCXUUSlonYRAQU1l3zDqJULJmNF8xSRgbs0veRepBbSfiKSnU
lnjOt6EN3UURIl1SThfPKrqcq8xKmRKI+ghp4c+oGk44nb1qPSPCz+4Nyyqv3wuCl4cESVMAhbuw
3o00PDpAIU+Jc2biv/WHQfuxau8kSddxu1F8kd6LHziKFqSSNoj4ii/4/CivS04tOiMpMpotMVJx
+I8EFx9ffEoBRApJmZztmhsg9Id7D+Tu1nfxb93LZ58O4SemR3x8Ar1jardcdTaEyQ7jM8O8fMmc
vFu4PcGBI2e3UWefGUC3Ut64Nb4gzNFZYxtr/MjJXhsdY+3kBuQOyGv7rCQfmBbfsGyi6Sk3XGM5
SXUqZA6hnRaQNkIZUiVhA175CnoJWQNnTmz007osxi8jVHgedNMHhrz2FYkmRCMi+BrGRYuqX88f
PS6SrweNrPgCiC+wMKT4LlOUGooaBXV5lmIfRkH4HBRSQzNN4pOVnnzVrpG4JrMpOE85hESzImI1
wwwPhyizxSdn3Q89t9ZtLe60h+69o9HPsH7sInsiX307uNq7i9ZjFpQPg1/ITlfaC5PRVZSL70bD
eyTI7I2j+ig6AlxC9111nXaEasPuNi5JcXRmFfSvLO2+YyAwM1Q1c8dIsVZaB51xmdPXAf3mcTUl
MfimLJHwkFp/pjiKeV2OFst9bXKkug7DtA5kBsEAf5GhfjRkY7wTdprMDr9puLWCsXRnGIsyd87h
mBBKYvJOUiA3Y75qDPczjxM2HWinPuEsW5SGG5UMFlQbPjIQz3vLanZ9weMk+uHNzdHI0dE5ZpHA
XARxfVY0cB/pfzxbfvuakhmnxu7dNkCS/PPiZzdukNfYrk+11sNhCNWXh6V/yTDqqRPGijuoHNDV
xRrbbyY8MOZ6eDV78wrOq0bCkWMSDZqXiG1V67JV6gfrUprPWZT96Va89ljlI/his4jNKRQJyl6r
PGoE/kJHZKzXlp88DHT+VlhKZ4HwNwDFdragC6sNG+CeRBS3ejSvRkR1dQuioBhPlq3j3TInDa+g
+kC0caURFpf2qfIooDNChWx0trp55VQF2IHs4GoaeoJQ2hl5MAYAN7ulcMbmxVT24PTRXhRiWus+
a19q9fUGk8Y3LLgnBxbQElnhhpGBsRxCWLwPvpHTfbRW9Z6kxTnL802tMxIdxvpWYdqHZMEkFlD7
SMqiiVq/m4gQaZGKz4c0NJ4aLcsOdlmdguzZ0yzEmVLHUFjpIJJ1468dZ9Ygnko3dCg/bFSKpAwt
RYmzDWwcVpXCUYfQKFkcA26dIIM4xonr2eQ8ktR4IUFqkBwYwmmmF/0KWC6YWfanXhvGUtcTzMdj
C9s97U4pt8gcZ5qPAOwtTicynJp+PVL8pfGgHwAT/NFBnnV5NuEjbKd5WcthYdf9OsXuCgIzvzpQ
r+kfUwFWYDuIhf2tJB75LCdurpT+s8ABHO8DHRaHllg74qzxoLqzMcEBOMTYvek2CEyyjI7SbR5P
MI6mAXO1f4fmE3lQPgcZ7mWY4t5V35jUSiK4AcM8cPZ1hV6rJR4OHiKtzxo20xIYcsPhlGCVyDs5
BTg840KzTjtOMezPIL5zb2DOyCs199wh3gSR3JD1gZ4tMNiXipnZV+Dg3eCgDZVcdM5vir52QVdm
2TfoQj3NCJeC8oOWIeSjo5tPeIeCFlosVlzc+zSC8/4PHzgKkz7Z5+lIFGX7Lue5jqFeOc2bprFB
pH0570OJUCnUN3Zkvkdhh+rO3dBbwkBva/Ak6eiwTBElpupCLEw/AeKEaLQOf0Ot/aAdXx0dF0C+
p7qZPYRrnU9hHjdwRiytBK4z0hHIghfJGKas3dsU+69pnZ7QImFo77pXUwQopnQobGly61Hbuib2
LOsBpU6d5EXa6EtGDjFgjehd0BPNxEkO8q5AevkRWnyOX0TbAMye5QO/HAL68tG8WPH2d6TbbGOf
cxEbtqqQEHRUn7N0b0srn0dt9RzKPD9EJT+9AAZDnI9cmeSNj8YQ7KXlk91Menur6dkikMlXDxAL
5cVCSvMaALOdATZMyEgktBpXpCGLC1EN7wXtglKCK1Q2yC+8xXEK8whvdNUF++MUGPQrJYVKI9tL
b9rf+pRsCbe4pAadN7izFHQEdD2AlEtC3Rk46By9mFusHLu/uR4/KCg+mHQ2nJp04m7q5yJB68jU
oLTck+xj4g0qfQvVEnMn7a4ZLjpOJolqN0EAp74163nkpF/OpP3YJCESZdRICGLg+ink0Rhz8DeS
euE09lYrjDnDlL0EuqGb2l4hNQhL58lDeIyn+q/PKyyYGmdlP3W/FF01yyByTzG9SIJa32QRueH+
b6AoRs3JrBeai8XIPJqGNDGcYCoviNdDuyLvZQfCRKVutg2c5852UKhFIZEW5mv6sDJEYfSZDfrd
QARUEXe74pCCcZIZsC1r2IIWGRO5Ny5i34rOzkS7Y3KBR/67rqHenKd25GgP+gN4QM4ViIf34dHp
HYOf9HGsNxLtKEya8RNtMx1xNXKTQqPVQkt/IjE4ql2gkZhQbZgXBpUnuW5vqcrPvegPcRwsxOhc
GgP3VBRwDie8i24VNGAPtD5nj4kH+v9/jrpK7gfT1FZVX916R332FF0r3WksEjkecXPlm6hTsTP0
ECj6gFXaLsZ2nyRVSzCL+N9XwtWcOZ/YMFckhuyDyQ72mLOCPW0XxPW45ky4wEOeh9mM2pqpKeS5
ua00uUssU+66h+q01zRaUbqFu9GRxq6tPWP376t/L4UYOATYyR9htHnemo+oBR+/U6TWTWNdo/xo
hjAJDGWokyxdqPHghEYvkJu0TPMbIVS7TDDHI776LW4ZWITFlzbl1apWRnTN+yPsTklT10luk0ba
EbZ4RPU99J6wdo0VDjkATPhy51LiwG66vDnK3xTY/AL9b/khu4aBoaYfOljNS2gZ3GpCvWT+OKxL
Rz5ruvWXm3JalWnGzA3CVGLQsiQwcjyAsEw3ZfwTAEq5jJ4L0BIl9EP140IHC3ZVNB0VLOWZ1bQv
A/mpxJffg+gUhvYbQ3xOGvZ45945mMZvaGTvQC2fyB2i5KiPA9FtGux7V2j3SFd/XpI2vHtglBlZ
DClbFfbWYUYHFlgbkJFKxAjJmnnRu59x3506m4iEBA+jJl7shGKxAYTLPNlVdbO0yTVboddhXqfK
DRll3yxQ86Yc/gCYtpxnRtIykrkLhp6iydJmTjBctAGcsQ021Eie3FztGyC/Q/6rRc6uaK8TquGi
HIAicrjNwEvUFmhy755H4l5tOoWZMUS2MGWQuJG/dKl8BUtHVeBcShv5Z/EwXnOqz5AKNL/Fl9dz
bmab/4PkQw/YmTWV9eJX5EE1CXR2sLOxf2FM9V1o2FpDTJptdZ4sb1+Z0TEqvTs4mB8h5GYkHaQW
0V+RYJ/2IWwSWUwKCNMHKNQgXYrhmyHbpi6DF5dISspMcrB4LvBZqktiDE9YoE5cRDBFdbPXtHzf
pe9BY1+6gv6ErO+Nbj05eXgqaTVPF1mGO64Bijr7NNj9qioRdU0++32OGY2Cvhum98DYu618puT0
ZlKnscQn9od5mQCX4FWGpARmj4+jbutXzXvvPY9yGaGCFX7GubHyEnlw3OJ21AL95moxIzt/hZfk
0SCaydCl/Kp/Sk27qJ56M821tQmbZJ57h1KLrRW9TUb3nMwZZDks9M09HNRRj41pBv0I8XsIWGyQ
uyGJXuuxOZcwOLt2mRb1pR7QMZPa+9LoCdi3dkWYIR9hwJ3vZOrmReXalNxJEt09MhFJTq6/gOE0
4p+dqy4MAZHAKNLHfjGEUsw5Feu2/Vb7nBlZYyZWzBA9yo9hJxdkLaeGwBxUA1cSG78S10dj5H5n
LaPTRy4cEEQozrCmAdW3EEjIQG1moATWoSVWxcQTGzsekfPm2ta5p8kyESUUe0gormn/+rn2ZZT2
rc5j3P8QaogoHDTjDagd3v+ygefZEnImd8Jfmdl0KoP6Csf92JWbOPa+E4sVMU2hb9i9gRI6+4nz
UXL4CQmga/xVaDQfWeU/mVr4S/48q+fYH5x1GkEzjeFamEGxD/v2owiHgiN/85mG+NxBhThG+BpV
w4FouuugZ/d2fEs87cQQDIGITsrUaANkZXQBBwzkMkw+HQadLD6YeW6G7EbBv3aFesr6YjekHOqd
4ctB7zYarwhX/4hDI3DHzT4D9P6WjmTTTd/w2VCFayiUZJY/d6SGojkD0l2301uEG5XWAYk/JUgy
Cz26Y+baPIree7pfiBB4YB/fFRYea9ZbpSmAsDVz1XIkptbCpz7z2F8Mh0Fq1Xt/Ix3XyYILnBOc
yxDnlnlQW/QEbJwxKVjefUtThhKw9QqM+mnP3gKoL7Gt14lckiUhoHO/ivFJBuBhGpYQ1xzn0tf3
aNK/htx57iFoU3sz2IUxqSKXPHHwbciboP+Chuhc3OV8hCSm+M4PGwLxPNTq16Zl6cNxwJuuq3cd
ikJWZzjO8i1ZcRs/0BciLV8Mc0XGMI7GDiXkdJDsrrVJIdx4m4edPmiKNRCRnefSwcXl2/MJT8Na
59iautHByAdkXN1hwPQbJ8XFTREC+OQdNBAMSu9c8RguCWMI0t9xoMOeaPXBqbRdx/EKoeBZz+NX
s6zvKT/SNfrtMOLxBRUfuT4EaPvoTf2157DqNqpa4EpmXU2IqQBSw2VTDMHbfI/irViKJLrX5Usa
MvWsaODSkeuvqiGOPLFAaBUPcoAAoNo41iy3nGNs8Ii6RTLOTPg+UI/VupagBSpEWy5HXyXGc65g
DgjnEshiJv1o1ZiID/yo/kBxeauN36qwDk7J+aCF50wXL/yeYFF5Eqr8Ji7UxWNNc1L1ltYhXEJT
A09kgKvttm03bJhLnZy4PwqFSB8VEC7Gj6pLP23P52DtVtx89LlDz/0SJgJq3bepDC37YgNd73CR
zpoxfm48770Ur0WFXbUuAG8xkEK2t9XGeic67cWnGguwSiMgZsgYNKsx00FX/3hpfXY1de5GmCAA
XgH7k+gTeiQCxMciYkvDFX0NXfe1HcMbOu4gezXq6bV83MJmAt96MOYWspu55XEVor9xQP/bmyEO
PwamM//FJCOXRlX45NTxHhROMjM0ULQqlXyUjDdGcMYlG5JP48CPvZOBUXE2uv4vyYy3cgrnZm7/
5jFkZDFQtdMKujCip2O4hvSVVtHJL/tXQbStL17hdIUz2DXoe4kCKaHudjZzBfe112gO6xr3ur+O
nAnburx0bXcrhItY2rp2fv7Hcww3+29wPVJ+s48pwERVtMEmdjoNzKD5pZnVPopsODJGszHxNMwk
Pbu56Iq3tuvWIzdGqufvVEsuEviGUO2InkPZvCrkjEvHYXNxBKEq/qYfCFG3nRXJZK+OVe0S+EKo
JQ+ahCwlkvA59Za25i+Uuo+DuFiPrmco69fY7a+sZrglg4sY+27WJLQLxinduhUBYCNXwCzCa9Lo
X3qsE524BBsTL2m7tNB2cgLrhwOSbkac+czBbggd4IGl2ZD6gkj+sVDhsj27U0Ti5Qk6EVVxrN9t
DeScaTAktVihCKIgtXt84Lpf9cD71KzqhCrqK2tYw7FxAWTGRcZJDe3XgBRSXvGkPRHIgzemo0MS
comipAOEHWRvIgIqRoNwGTZQ/HLrp4AFOxtTNByBOdwihEre+GDRAJvEtgsaQIHe8DsQmy1k2Mn5
gdLNoXDSnke/3fRx+amjhKCTxWWKs68hc/dEW0GRSKJqRuOEBkHmrfuQWzM26b+5cfNHatatqUbe
fdEBNCzSa58jUzBdGmCkHEB4UPRDNZhcRK2hLOK00pbQ5qfqVPlyI4NWAeMpP2MdMbbR/ngtNZsx
oavrELc0GXOZmgfXndSvkNTPxHPy/lhqUvGXtzyPlb6O8uZ7atIInagiHaWB75Np7iLqq2/menNV
wNUY/Kxm2qa2KCwZ8zCHmNHBXhtW9VUoQOaqwPuHVMDq+TUMpRHZ2w/LGn8NQIlsTUzloXQoyQyf
iPsoL96Q8HEtIrYM+1yTYDorwvyvYBt1JlYDj99zCh79YAoCiDhHg0yonDQjnJBXetEUtRlFXs6H
wrCpngGtJ3ek8dfYDFZ9MH2ht3qJ/GZnxWrP2BRuhjwm+KCwIzOlztDdqrycYYI9ke1ObId37ALx
k0z09Yb8PqEdCBTo/SZG/kd3niF4WuO9QsCky+pPd3nALP0LdSpJh81nU+WfgVm/mMxrtTRZETUw
zBoEeJzxp2XqZIgGh4xUiVoSLtA8OglMa5zxt3EVlU1uvgqyKWak0xxY3heD393MHrEjcWrv+Ka2
zMvnwVBfMFSdXVGBxNcCwKW9vu5EdnfjfaqYc+g6ASWcV/dSRHuc69cx8s+0XD7atTaZT77Uvune
/8g8/jb1bO2Z9n7s2G10QQJ4zv4kibmaGTUdI9Fob0WW7pjhnk1fOjwwtF9zE3Vl+eE+QuCAF38k
hc98C+di89BJBJeIjGpOFPZGRd1nqwHvdbv6ky0DRNi7a9KzF6A9uEPhx2A7Z2n67UYMN/2wz2xu
yroaNlE07Rz28U5vXs3ceeUIdYvEuADqdGwb58bD/FT6L+Sm/vSSHSvLSKvxAQe2nz4aAtIQae+q
YPoNWLe4jpx62bV4vBSLsu3MpMlwNYZENNR89MbDt2WHxTcV7lY40LSt7z5l3GOh7m09NVMUM5ph
3vqLbom3LmPqFFTd+wQXyta7pyDkE0NsQRMVCJqBDStIjBeAsh/AfPHcwf/Tpm/QLy9yMm6tjc0o
0J/lY5nQfYuJADTpyK9e/Ml/VhkwyNQlmYfRVFIPuEdpss5VVnwkkrQf+K+kTH3UVrRH1Daa43PR
yJ1l0LKX3VfEqd+yWZuMvDuPltiPsXkTmbt0oVO5/AQNz73T1M8d/h4+tWIrjfSaM5/wor3fsBT6
ZfQRDeIvk2hmOvXs1c6pY0JhNfn5oqS4jTJ5o3twmiy18OITw907wfZnLFbkb8oXB3srJOd9UIpP
5E9/Cce+egyfkdTMXULOZq4VfuEXeRkoMlD7oYSsKaqhCw9kFbmHQes+zAyesGF0uzQgxQjiLok9
hNAQmmLbFBB6947D9Zjp/e437q3nLEN0mS7bePqsH3eyDaF8ZipGZ0i7U9/7HE04f9gPXks2YNe6
JHq4ArxzDSSPZAWLn1kZkhrz+FiHpxqCD20OJ08/wyDdYdkmKZ7Yo7IKuVTC2JAmvUs8WohhvNcy
iFVRRIMag4Mb3VLT72d+m7AsjZfOEUzoyaKYCccZZ4MNYNV2bfpiDpk8af6VKv1Fr8Pv+EFBiB4U
a3MiW9SyEDaETzj53/sGh0LoZ2CwHZJvME3qNU9QXOJZGkuMdwBkxomsDGXWp/SG1vctV4IGf9S/
BLoO8HMTli2SAu8AomgrxwlLlXuelI1qrV9OmL07/63V72XdLjIt2OUSCbGzqxzrMjr6Ia7DPWB5
3A5ACatmH3PLtNNiALXWY8JqDPIyXLVOw2gVe+N2mNqlboMXl95bU2dkgOarKgfxOEI0QWvuuhg4
PXEO0/bPV/JfZMis759FkyMs5U5LE3BiWbnRmLuaictYPzPUrMQfKLrvURZ/5KOjZA84Lmc/eioR
bKq8nvsTccMeVVldP3zcfnFocrr2Irs8FPj+wDRPM6imSE1AvV0Amo0lS6XFpAuRde+dJ7tfJyEn
3azSf2QhzhlrtJbbgC8f/1tbJktA3R+9VneESYlXvAR7I4IPgZCXyX4Wb4gn2fjI3GZegmK97pgF
d2KhDXHJndMgtyy3DMXe3V7iOZAfDq5mLerukNx/0rZ7SaWF1hfmXHYTlNCj6eAXTnZIStYGs5qc
eblWFR9AyH9IIn7xgnRfR/aCIMEluvRnazjkHqT1yfRW6LnWfq/zaIolUR2XynZfXKQKD5N9gWAU
Vt0AFNcZrn3h/dqt/+tcm9D4NAoC9NpKLco+uTthfLNw+T4G7cSSEV6ZO9p747DjEBt9Ikh8bzvt
R4kGtn9kLvrAZGbKkreEQbkfGNfEbn66cfqUyvjCR7MojAe73sWM53Q5ZDxzSww0oMSk/2qlvsvz
eE3X8W4U+i/qcUDUELMw1VDvM7M2XPHe2C2y6GBlhjRTC+d9tP0/hyGbeIGYiiBgkkhcannVfyyn
I6s8z+yZJ71DOpAihkV67sgKyfqgZiOsoPloUqGDGIbm6q5dv/7zdHVLx+B5cpGmOYr8iO6PZtij
gZRcNdJs3DS5Gi1AAy3g8GUUIz3Dco0wcTsK+wVADFPi/q8w0r+eUZCu7oOOAyvySLQyfcwZ5TOa
/udSa7bNf/8XHOoqoAP+K2LNtqFnyTwFAn5wacLk2dY6ahfnrdCjq45zgwincJ4luKAw/OYGi3Cf
/7YFcWNMG1jv8DWEfVYyWnYgxk4UEh35jFaIumjQqKP4xqDFPy3qutnUVZ/N472GDFH+fTdhmCvM
S9R35cLnaE7iipyxhC5SS90zhAJzViPUtfqjnEQLCVk+mnXKILkl3cXm+OE22gLZMFc3RKklRveg
kzCyqlzioQKDOZO0uL0eGef4dtNlYxJhIcrxFQdNAMt/YqDwboRdvav+MKGCylsUETykbjCL51Ym
zop885njTNE2TTzvEoF6T+v8d+ylgeVXrc0S3HZP2Y+QkBj3oSPdwm+jN6HXNqeYUN/JvAK9G2mn
sKeBlYgc3ZkOJtRGfKL5Q0EChQ7yu+xp2Lb2ym6DfM1NAogwpzU8efZ9UOnOCgSRiynhYKno3wvz
08xhx4Z6580YIp6NUDsN2UOXbdsvxAblzCZMut15cc+Ft6QR981jDPzSCLaA3rdOqrVLpeqvNn2z
pbmxbVquqa0VGww6RzHQAhJN8Cn94QBLbwbn/ZwZ2VaNzjUa6r3fYvVAJkGFvQ1SL0XS4bHldKgO
XJrVTfekhP2hIyWxB59xoxDt0qgYrILEmPjexA+DzrXV1A9EbxpEqr1ZAWTdxHj1JbHTGjLZF1Ex
p0pl5yydXHsbuN/WZv/Ykkpj0zrFVaXaTaPfKdwe+7aWvTeWetbBqcURcbMqAgQ4hNt6QksUmbt8
BKYXiZd2sD6c0N4wCFqGMNb6VH0J8lXaYDrroXYv5Fzpgk453REVsjlkarJmAOronxNSOJo2c/Yk
7rZdK4kxm2Djjo9447ZkjDAtK9e/E/CBgFwb8iWqAIxW4VmZ4t1JU3K7mmelAehy3ZVbOZvUxc8+
BhEaKSbf1cDR49FBnj/Qr12evmZUZpaBlsUxgBcpJnFJBexXxyt6DONrGwXN09T4vKPMe/Oe1Zj8
tm6J29TEXmdN5ZKTTrroRrfFuSb+eqPhpjc2SRze//0TF7sE3V/WZ0+iKQkmSIA9t0JSh9x/zo3R
Vl37dIhS8s6tjqQKsBzEXxk8cNL/pn1RziTyRSQQ4Op7VPA7rfr3dje2n9+twOV05jIdLQMaYcRG
a4n3oQFen+vl2S+KM2qwYT52I03+XLBG6rLVNjXNe2vUAULH6n8vxuOPpeEwNp/wiQQGj55vLSAs
ToZTHVSLKLYcckKPOOYcCkL/5mGrE9f9H7bOpKlxJdy2v0gR6pupLfctNmBgogAK1KW6VK9ff5c4
L96d3AmBqXMoytiZX7P32sBFTn8fKPrCJcM0bzOxLrwwiznrQuITqcmVi9notF3UbzHWoNRg2rhJ
J9JwU4mSN9UqDZNoQZI2J67/97UqOiZlYx3pKF+lC6uqtKNur0upHCze7IfJtLstlvn/Hv196e+D
Ov8X//uf/X3NY0a3sCQgCJcYy8PfB6uIp5VMUvre//815r/hbEQKj//X17CYJEuwvwQZBZZ1AIaM
2GkUyHhmJ5/WMY5j58Of/P1xBXL/EKlACBRDcZdxUNdnrjNJohoBpMoY1+e/D+zHB21BeBYKAaOr
Vj024U0jmPh1NBJMa1Od+lXPrYNp9MtxQCCMfH9HoYdGfv6gmhm0HhW51PxIqZVgl3Yx3u35ocFN
3BKic0jAxfd0fxFcHCzCzGymkDCrMDz1afX/Pmvnz/4eBplr+t6ErBxmd0aSEJsV3FOmka80IFMM
I+fHYdeRSg7wnapUWSV64e5ba7xWhjPrZpTGXNUOF/J/j0u5plJLyFTHW6pNaqpuLJ2/gJxKHhNX
pDGHaqhBbXdePblUbLT90FX5QJCgvTOks2Qy1hJqXPAjBGnGQsSMtdCPTa3bJW62cnMIKHBWCHxP
1fYY8/Pd9IlFWeVozu6/h1KWZ88oD7O7TeSafpZEuV7tYXKYe/m9xsYmCRlwWLWRriO9ry8wcZpN
EBgjS2hRX/4+DEFIboWaE3XjySPYsWRT5s4HWQuYsCJzksf/PiWAd20SeXkYSy8+E0xyp2AROJJ4
9PelJCY98u8zz22OhXQvjdTlJkkq44Jn37j8fVZXFfokHUtxxYhME8I5xFrlgCwTQItVR39UFgMo
xNH1KZkfjgTjWTJ+NLEqzxRD+eLvy/mgphsvE/m66XKFrJfhu4hIF7OVTt2kqZM9m13a7LjukbHN
DxVhl3iHEEak7rA1Wzt/iVvFvOvxN2Memj1oCC+O+84O27n//THC6C0c7wyfsMxJ9asJ9Oze1VIZ
P6XOMlRVq2kfkLB1b72SJ6yZiIaFHGV1mn5x6RLhkCT4Rjt3+iSl6Og1Tb0k4So9d6WjLl0vImo1
mVizyZ4TOPDCwyRyFqLMO7qEg9Ito3RHeJF1Z2im7gzcUYsevPR9nD/YqOqVIb9PeoTul2FOahbp
FodKuByUyD4mdYYk3qV5/3uo63JuXfkDOFchwg6SCK1SziLQ8FeLigzWMo8MMlrWoYXpsy0QDAvM
iazuAGYOYrq5plvsIsfNDkYkkRZmGaqhydvCNngOa705A+Ntz1qdx+tWamQBjHKFSdzYOcC8F05o
xGhFAg6Tkb4qy0uxsg2hkfBuFc4el4u9Dwi83Rudcaozrd1pjgQCg332fP37NB4jUC3zF/E7t6fB
uKDzIRNoHvxpfL9qlWnFuk2V6qQ2g7w6WAb8McUjy1BrYWRN/45qN9t2QqbIjnlI53uC9W/eR2Zf
+y4y15aw3CWOveIzBXmE+tj+x8QNtU1das9UI8Y6zl2ofBq5Q3MCzjIlpPYjVVmCMAG5TW5vHf++
ntNSLiKQBvvQDuunGOBKmecBKwxNPhE5wtLJ6FnMlMLgN61FX0SYrOtMP/UALvYx+8wr8Ct8VQ0J
7RmFapzqzCWLEcO54mAMsUS5cm0LVH9oqXuR1cWWA2Bdkxd5UE1Kr78PDQrag+2mvGX/oNexBJx4
Cs1pPNqUWScvryXHZ8WOlIyk9Th/67/vb4WTfvCMr9wySTb7+1LP5IHKMqClTbU94RX9pWygRakm
pmadDcnojMzwSve34+6MFJdYGrAGQnVTetruXQQEPJuMKZeo1sNlEFbQyEx2IRLfrsFdkA1htjWQ
h4VmMvDS9z5xWH9WJspDhJkMvdUfHBbQt4eByK6i/P72sEYs9JGBojBdloGRvrTH4tYP4BnG+FRH
5W+Y6agTB/OdtSRBsdiSqx+7Dz5I2SREHoch850FXkP+kIseNMWjzdh7Qe3dTSlRJl1ivg6UUyh8
vsaMYSvm9IuuzDUQt5pUYUK3dXrFx3jNHQZbU27D9yiesmZORDc4zdQw/yf07OYZVLlzqtvYPbux
RmBjV71ogf2vrPaZDH4yamYnyz+4ID5GRKyF9Z3b3qeCtI0sV+cadDvDY6CuDsd8CnZWjdI8G17Q
kjz61nmP1eAk7GptddgJ4pOWeLepjp86Ua25oFn6VOq3B5XZ1a6cqqQ65YzDJ4bYurzaanCvvFPH
zqxk4YaCPfOd3C2Y7KR3DCA+2nFA97SnVsRU20nu6jzVGNIOQv6UvImR+JQm/LIzJluip9gyYBS4
HkPMAlOQ3+hY5lX9oyRZL/fKg5lCQssHphNJcAub5uYlit8Wci0K+QlUZd/bxbpR+23YFA8CuN71
NmUoXg/PluptClB8HAsXafLOlE5/p5e5dFb2TBbXGZkmPq5pVRjZmqXNxZ32RiO3XpbTG9dIdYNT
zCbAypWVI/PrVHVXUwO1MCUHhlNnnO2+ZqNVxfgvw5fCeBvFRlSGH47yoM35N3qJ7CB57fXoMPKb
7dlvNxG8tszlTEJiUmjaaxSFl0lo9wCdDTI/8VLYZGC3OdMK8uWKnsV1jKh10U7ez0C5lY7KVR3z
n4rhH8fEMWwy7IxMt/LcT9qpJlJr/ATUSe4PWH2rx3RRps9hkuw8sEPO5DFsIGsBqQFxYVcoh1vA
TsjJ2SR4BiPz1IiIy1D7E4xoucvM8Bx7BZamTv8ouP0XRWcRCoVOu1CrOzx4QkFQ9M7z+A91DlpQ
UyR5vBD/NZga5qyTCv/pIuP1s0gd2Mo9G7+wWHQq0yfiQ9HwE3BFYNt6yMuPoorJtjDcRxjUV5S+
l9IeHuY4PdOpiNK9AFT8p3vaDWTUl5Nh68L3YCcUjqU1/oYQtDmOL0oozwLKbPs6ym4Xt+U57seX
tgvjxTQ+skz7aKyRXBNeJYRhLlSrfzKznj6y79a8FHbccz+hXU5Lj4g9B6ydRn+Y4KDwDRUCSNO9
GFZrsNtG755Y4N3g+/lhQr9Too3WGKszJWZURqQcstqzbaHqCysCOllgPSet99x7qIRgeeDqifCu
dB2zvjmcQ231FxjY/1Sn0n3HY5Ie5PWJ6/XsBFLb67gnNiWwk2UflOS1s0W5FSENeF+xVzOBvBra
LaXI7jzGigObL1vhNZWonAkcb4s+53iDlsu6N3zCyvvrlPY/N8FkyII0lkjFEqX8x3RXP4U4O1yp
jfiXF3GXV0fF7e8Sfx3Wy9hq8qWTW4bP8gZMWuBsHa16KCOB3Br3DyumpkV+NuPpidm0OIXbptAI
Ekt5a8gXMs3vqTCYp9AvYLaJer/QKVhVlhP4vNt7565Z78abyq1H9tUEwWDemEZzUxfhTjTpd5U5
wXIYTEa01j3CnbofaPCCQOn9uK4+DJE8bGtN5s9brAq0PsleDNGPMHJ34ekMm+cJiKRkieFKBMr3
RP/PxcmcvjfZt2Rausrs7Kgy0clSN1g3b2Cx3ol1+9F72yTdITo5c/KqYGEL01fnn23KrYzhvw/a
tdQlCHvu9zBKT2bYvDuSAOfAAv+bkMYnnWFtWAjgY2IHNpEc1uQ0xedCgCGLW69asg0FWWfcR3zT
5I6genc/XcRsrDHHnjgR75gjS8cst43SHMiOx6L4bzag9vUycdWj6AFcRAH0RLblUJIn5JLjLL70
Gw8DgedxpBWT5SLcZHqaUXixNkX3mxH+mtKeBiVZ3YWCmS0Q6TIzQBVAxOGdwLnQawXBfInfOi6/
4lwxVmmDNi0Hkcgb4+CAVzI88YkMDqhyb9yI6DaW0eScVEFsbVo3zyPQNOyR/F2V9cDntSBiEvaQ
h8YwybVPV/HYNabvGQnbiwYTdDSNu78HMo4Q6nOroI1CyMfcB4Y/zmw3/SDicl8n4mDGHAeM5EgI
nEgL7kgkJvDAWbIq28ak2SCVjArWn62tVAC0xBs58cuuED+2yvukJvXAQxoGeeRWOeS/pPP3n9po
z9KZiaW2CWbP0gBbaxlhSVlo7fTeKr9xZ/4MoGayAre31R4GhXXjJBWbaVG/Ed50BEmEyixDKamY
iA4DZbgFZb+jO7V3/PWwddB3SnN4cTGaoQS8Rknv7bukGbYATrepTNN9yzyojCvlSrDmmy6FeSZt
cSNUC3F0LL8Es+zARjAu9OCBGZDj0ulBaii4olpWN3fXGDMSL8D/zc83e6dixUtOrPFnjUcxNN9V
C/2+71QSaGKE3YStSvI+eLcw+UUtYCZviqWxey/d9aCy85kwN4DsmLpt4NbDJdB+NJCzvJhYSyie
8ppC4zjUQXchdio/mk2vQOkYMZenAStnJLaR52rLlNUUS+TAvijWugnOiQqiGpDjdozsyUc4cDKG
ADiUjQnXSwgts0bPRhFhi23hiH95aj2xa5peAiGEX9bBWx05eLGcst+UinB9XdbsWyShfQMSaKuY
V5gYwJJfzEx8W4WYNbcOzI094feIPBtKn0lOq91G1XJMVKbnE2zpZsQVRCDhe1xilGdIIV4hAy1I
FQqgglnCeC3LVmziHrPTAIuVgRbYo8HJ5kI1wtjhEHgalKo/tiphkF21DA2W9WWUI1ahekSn8Umo
uHrTnHIxJQ9FJwnGhAtZJ+qHmKaKo4HWnYgpXw71HjXlgvuEHQ2tP5bw/OBAv9LGdtpVVcaAfCRZ
pywKD1UFV0brpDs2EI+4T1vauTq8WuNKxTg0su3YwvcKyXXcWCnVEmb+i0aRzNJLjH6ljm+ywkNk
1F+x2lpP9iyiIm1X0ORSywiHNN0R6wO7YpImmf7sA0yGPlhR6tuXvjY4GmApI5mBrdDR06DhMI4d
BMMbbj80d6fUIq8B3NAlE8qWDbDyTlybt1ItSsJJ4LDPK2Nv6NzOeIkepeZ9m14/LaF+rG0JeDhu
mh+ukGWoh6cIkPjCkxGZxhkxZ4MpbJ/AOr+rXHCzevcU6wyFrPAjnNrAB648YN8Njpz11zBSjINN
C+IL8Ep+MI4//ZR+CL1tD4GnnXTT0vxmnJPRA1veQ2miGoJdG5m8xjRQlVPY/YvV8D4A8PJ6u1+5
iPGxrdUrp4/7tTaiKxiqtZcA54yltR1IgyIoED3dwPOOqYfZ7ktgFNGqqsJkkzrJW16rb11NSFYZ
9pwuiXULDWBTDMeeG4s6rwPOvmTqCA7f7X4aYQ9rbCk8qxahKoOzczxCLLMu/Gprgt/6XSIQbmTO
l2XUh6prt7Ea/WLm34NSCHxEmMy8BfhnmRBuE3C9WZ4jnky1T2BbZku9Vd+rdlJv0FI3HvKRjngP
yZXf5ykidPupMe3ojsoKVi6Ov6Z+sWrvEJn1R1wTpIS7t+5N/msOHo5cfDS1IGYWEaHwxwrfTILd
iIibu8F/rMeJeZWAXO3MUXfIUcWyzlPPD9LiIceJ2Anb+CyZ8DWCfh6fzmNCKbgFnvxsNYnD27U8
qLKklaxqMMLpPaKuPlcIqIRQ/ulKdDctQluS8sFpdYviRve7MLvGTXd2jdm0WlrfxcTo3aibs8j/
ZVV1sj74IUMGAAtD13vf8mLjoPDk8Lp0xErB4O4nkqu4YwmGwcfJ0Tigf1iycoxWU02RjJT3BWXc
QejODzr3bpWbxOs6koSaNoxINyvMR4Dlmw3Va6ZCi0mHnu+ng4wpSmxYRRV1S+/hcstx/+KDH5Q5
ehAexURW2FjF+76Jw0PUIoBKqd8CXVG2bC2Vm0i59HB8bRLL1rdyGnj/UiyEyjSsJ6yp9CN2cYkw
nhCFGTkrA9sTEd/0o1XOyrnJdZAxMaasBjnCzjCrDyq8aemq5bCLcvJDoqynljdynNZucBvGjMbJ
TCgzoCK9uQVDK43FegugY2NkFRWHd5jgzLQJcMi0fE5zhZC/6mzpWJg+8Bl91NF46OsyuRZD8pto
1Vdlupt2GDLGk0ja+o5FW69oc4abaYLnuDQsFJ7Bg7j7stSQxU1vpdZCuArgsU9DTeP9WU3gXhhC
nJBEvgU2ZnrJKjslsJOmYeH1zMxyUCZNFH82KktOlvxAn1RYI2HBZYKGy24lWSlzNRCRELM0lENG
dN4GiNXNwL26ksHwW5ceDE4WUupUWX7qynPTKIBUlPJGickCRIkOQ6p+o01ApBU2M9EFpg5u3Lqg
Ff3oRPiu9xn9OsS4BZY0p9UuAUMmK3b/lWBm6BnYEobVnBqhV+sGWe9q1Mp2q/e9xW6o/rAZa22l
taNLGTemCLS3LnE2Y7jNQ1KNaLOcpVKK4BI7SrCt8A5kSgJZqXCqqzLq+YZzg7eehYE+tH/jkqBW
hwHGonOZX/Rkki9GpfDIPKrB5GjEeyYt3YywSamqtl1BnxMmDla/OgYYZe1gLbPEoehfTdRyzI7Y
eRleap1VQlOLFuEz1xLntqISPVZyCNrxE91pj9JKMuYrLnbnjaQsqxdNikfMzb+zOQPWQJ5xmbKj
ATeW6MRKG+WaDc0jLBqoUGFnPFsD+8M2auicCgM3UmA919Yw7uEcfw9j0e/6ujkV9SbIw/e4TZ7C
sn62cOImsNaTIdlbhvseTeFbpQsMslbCX9dLEu+7fvY4LnobXYRbYZmr0SF2IXWPFK0JvxGqcqyh
HMSx5yP7x7Q+AunDeUvzNKrJGuPYCXTLJjI0xdfD+Et4yrmBIZIDbyLqxvFhHMO2c5s13nConrW7
aQy7vNZ5fWR/gzHe6mgcJOKDeUUfTKDRGPBVi2YuLcnHUPUgBtNPoFepGefKwD7oRM/W6L66w+Sx
Q6i5eVR3E2TdSaqb0utb8M+8YMNpTIkhoUKRmgAY43kY3VwEQ5r9HRbBa26np1Rle1sUsAysxlm3
01guyPlKnGvC2BFrOKY0K8h91pxkn9KydA3K1ThojxYGlSagc6iFswGvzbWdDcXKjNDhT2Z6Hmrc
VqmnbafZDcgpDqb1G1oUgechushRyV4bfq+BDmzAxK0VGqtChQyJMsc39DrDDQrfkOkLfEBlrycD
2tm4ajajqF5Rq7E11LwMvwFcWc1tcara7i7mVKVJyjEbTG1OzX/LshHGiJ0l/pCrxNDP15dFZt5W
BPSzKjGx8NRXudrPhLYR+VJ+CMwmvwpX36uzzSEl+sm1PDQ5uxCBHw7jg6USpNJUcmTWqM/3SHsE
97zEpK36bl3SbNrRk5vBITa0SSwR4vlEaOTHnLD6BYvqnP7XeW+ryJfezCmNvGU9avGhy+4cIhwF
JEHCgIHu1cz2HM9l5CeIUeUWcUFUKQkQ2sagsyyN9lBENA7Mw/GlhlfEUVsj+8ZUTRCNXOuEYsux
uRIzXWFJTHdN7uIuzi1fc+yY5SE3XhvLR1Kuk6xD+eXRXikesB82y0u3Z0SdVoo+zzkZakzAOQdD
l+uOHdcictgFGFa51TylWI8MbqmmyBcln3U6tH26izLi04nMjo86qISoD3wjIi4nDlke9612ksR3
d07ED25PzTvuJw9s4YYUYzK82wvXjLcPFRJ0SYFY2A83zV/UpH70+ASgZL1GobbCoPciBJGnDvGE
x7xz9llalFuFUatr8k6jMgxZ5eJ+yPK1ncGcdfmfy8mg2wtgQ1khufDxmJJRSr4gUKIRRI89tlcc
RsluLDLQtJYFYRXPelrY77mn/pZVzt467miN5jvEvXlWDELAke3CKePvZHqqqdigMn0UwqTZNPtX
y0hi360QqQSDC4S7jL4HU39koqRfbci6mbk1uR/hCVuYRviRkopGb15a61GPyW1HpumrJPD5RlPt
zPgRT7uR5aVsnTvkbHulommHdJE4IAJtyi1m+l3uhZvEJfGUqQZmYwz13D65tmaex4sI/k3sSkaF
nJeGUNSbrvb/lMTTgb6EBqAMlrFmkEL7jHfm2D+PhatuUHbobK+yF14hcJW7mkA5eCxUMj3blmih
dppy8rALnslKd1AWWwc7lzeMfJjrVZqP0ThKLflKbC7VvFYq4sP1iTOlz30ZtzfHo0GPtBgMuVO/
pCVyvjr9GC2KV0xix9z8KIOrFhfvjFbzvZbZP46TgdhgFUjxy+ux6lZsnWFeO5Vv83Spk+MuXY2O
Q7gDxUOPfg+5iJExWBMocGaBO+uvSjmjsCXj3O53rhqgswBw4Yu2hjMZFOYqG/Mz43V0Qo39Tw2t
M6YIYhRL7ZSP+L6TsAr8yDhV/cQyBOHAWuWFIft5Hm7caxWLSw3Kzxunej95+6Y0+p3W9l99n+n7
GgdEEpZ+HnQj8mRt3ODT01AVagOOJRhBJG5rCDKt2ucSfBR29qrbeUhUgvbUE85pSbwfQT//ioMR
9tRIGYgerDbox+zO+RBWibeDRSERuitXE0/KOJ46x4OX8qjCDuFrUKV47x1kF/Oxc9dbjWInwfRi
6PFW1NWhUSJ3x6IQTSAKPZccVJ0w3JpJhUSQ17WS932kbbSKgZ8J/Gnv8vovyf1chWRCRkr6gY0U
31dffQV1QxnC2bAt0+Q1DRNCOom1JxF48CeoJatwqHEtDjjBgJufhrDbScey/XeZqOnOIhUcJw06
bBXlp+Y9ocV7zqsWzGuK9rv0NSoiHzlotqZ2R9nDgTvYkukj73nimxehARETtyr4O9Jyt1NYHXXs
FIQYc7PXkW2tKqc6oclZKg7OSUFYIXaCnG2HhwCJWehXpgjviNbnezLi41BZn2VMe+tZXubrLQiZ
Nh4abELipQzmYQ/iSGa2AF3Sg4ZJGQLX9M7R0YKoVCjOq3LTMW7TGiQ3TZLOFsbpFeHXtGYXueur
4RiGrbEpPNhdkMa2lBBnqdwwVD53+C5ejLKB4ezx6rMC7VVEhCCXvJgYNbHsR5lTOMapYavhaVG2
M2tClF34J27nhLRc1rOJqgtdH/o9Tk8cvLPL3iOSlzcvc8o4+oHnyEqkVSBZGsma+vKiRtF6ZFnN
ewVOSt+ihnF4WgxHX8MBd7dSuk+THN7xYd4n9jb0tKjmofsobjmcC1Oj8ex63+sZ3oep9du46c2L
f9xEfk510t2Dctsj8PKJfGXr4NQ35nTveJUOY8qwfXCVXW6eObC6jcL6g2qMXQdCuDU03mH11wdg
uyq86lOBt7CGoHKISye6KGyCydBAh5SZr2Vo/aA2pZPU3ceoJespBFsj4XLs6t4yn1h1FQzOvhGH
QXQP0PtK86zCAx274pchxriPjBwMf1Ak1AUAFPvmPthmuarIZ9hagzL5dgypKTDwMJi5Bj1bk90q
kmbGoX5rRFGsmlYxfBI695YJF8NhTBC61T6apmsSSWXXaEei4bJj72b3wkHHJDE/Vm546WOinmPb
gUuMUTNLEPa2VnL0CjU4kq5xYbDGINWA8WV5/QpfymNQemM3EAt1ivkGy7IYXtPA8o6YieuSodCY
B8QPuy6Lm2pwEHW1/0ZH4oVBYUbG8M2L3OcS7s1i6ClMAgrTTJK162CkmAbjuwj1jZgYYhdS3/S5
eZEZR2JGEzlMpNzpIUyiidAQLxG/tuAytpwzRTZhd3b7WjIRgU7gE8eKZDyCFNfUBdhkKMELWXsn
xVZX9qQ7rJsmrkg1+AnMuLoJeHkgrN9sM9VWwEfx2ijQpWALgoLKHUDqiXdRohYvO+HNwDhWeoI0
Nilow7QgYTDCfnHpmQ1bkiz3A0XRfF2tVq3QumMH9YZXibaKAS2hhcUoVjbnJlCoshuA9q1C0ZZ1
ua/VyWtHtb/0MhczZWg1eJOne9EbtE9BRfZH1d7CvD0YhUMSB5t92HS+m7Lc4glbRH3G/ZdXD5r1
eazgvYe62PYY7ullPo1sSMgnJdg+nWf1UfbpGozBBUtXJM4dxV0MLDGAg9qhjWchxxm3rAtqYtUF
cIy4pFkrAXMd2n4C4U3rmw2eXevTwe6nrVGW3kbYeb8sTGhYechyDPD4W1x57Sb9jj0g9Zj1nhsH
dSBO4qPeUV1NzB9UYwtWS6NsLnGomtZHlMF+n6ZjlE5g5cGd1D2u3MkZjkFY7EC2R9vRmNDYqbDQ
e1XO5SiZ1214VBSgH/3IginD2bhsUenE7CuWOvSmReJgJIuGjHc3ETVw4JGIF2y+aNcRKeIrTEZq
pSRtcUDm/cYR8nuAr4f9l/wGcgJgGbR3JwUUrhYhGuvopdGr7wjihZ/b8Z61b4KkEcIB+11lMbli
lfY9juXG88i2eBQh9mzLpVIabUP1iab8lUN4q7PoUTm1u+qm/CQL780O6nAZMpityxofWc9rTtML
sSktfGLQUFO/lepKjOI0MkldorjnxvdYqiIg7SHVbmRlQrrz+teiLd+JvKgOqd6OKy+5prFyygQ4
mjEv013VEaCOrocKsuCzQC/TFy+tn0z0xUh/uHmHmRmPGewaI0xdT7TlzJpGFAVZ6MsurnZMxYNc
WWfaGMwdDwNV2HPLTqu+2Z3Ph4ZG+15r80QeqkdMXLWb7En9aPnK1eSnWhYyPvcdTIOU9aBjNdup
TaJT3zq/oam73JnmL3sBMEIR0celt8JLRU8lFW8VkQXkQ1vmqKT/kQqMn0o/Tio+FEN8deOc87Dq
OsWHYnMp53UHiuQ7drmnYUhOXaTvYGMsHS+7mpmk5kW9qlX6pzIk675151rgucnxgalrk9OuJoUo
HvotCUwXpbahdwvLN8EDL9mQbvMpZeVGaxy2jz6OYN1ae7Xhn5oq61Y84yRfKZG5ycFBZAgd4JTu
a4brTKv2iV1vCVvY5XO+O3RJO30euvgo3eJ5Ct2r0zsPYnVeoQrS17R7kaySsYR+wrKQTAhqZ3Pv
usFZ6NUTePqDOpak4dZfKU1hgzaNGvMbKqG5KVR5twVzWR2LUX6c/7v5J2yy6Fg7kPzx1KRq/M9B
CRc5AoG9irjZSz9am7+oHt+q0ngGjIqGA0pEa4zPA66nmjl7m1Ki5NOr5WnPXhJVi5FYZbI9tmRj
31EYPqle+EIqwbmb3lKjOrpafqmVd2l4R9vObqrIfw1dI3yp420slipGr4DxMrvjpI+uijMe7BJH
nKn6CepqdHhPwxS8gVppcNLGbfr3LIoZeWbVhPfYB4nJXU3XaQQfVZfP+gCzUMZbnpVTgH8+xzyh
5A/0ED5HygVaNSjGG1S4bS77vYmDPigwLpEApHvdV+pUu/nnQNmEuglTE/kgyNQA7RdvdWMxKqu2
kSi+B4NlvlsgjGrASuDaG1nvTsUpy4odWU3gvqOLWzAAs7GC5r37DKz1aXCNVafF0MhxF6uw7vrw
W0R01qa+dEzrEHo2wAiufYsftk6tFMwCagRFLW9eRogcvyHLay6GjQg5dfKnbNKPyOUiO7mLUDn2
pq0TzScYYyfXrGJ5DZHl7MXiOug6BCV86dqIfyDaVzFjbX5FUcM/r2s1gLv9Xei4WsvEfJ6REL0x
HJQfToVDZLvXnrcURpCUXs2DBw9OqCQX1/fc3u/y/sxF8+EMyj4r89PEbCueIhQxzfuUGefSvfK8
HNLIPmu5d631/rujWcqn7tCDWmhwFrmztbu92ZJBrxUy8iVsHBlUbvIqCQdUSX5FB1WqLclv5Yve
TVfTIYXMitc1Zo+oKXfFszDEcx/W28nUXltzZ2TlbzqXFaOxTRiasvL0PFZLqbWL0CzU7iXIh1Nk
jCAIzHOgZeq8cVxSmrPwLCE2znN0FuK4fam041EBrFAOy4o59sLIg5wVZMMwABVpqsOnVndVgopz
2pVTgDNBRMuKLF8lC8RSr94nwews91J71/QdpyRvrd3Qjdp+LkKMIn5vys+27dCHuQidgbxQS6vf
RHF8WDH6FFagaWoShkftGTnqtp29jVlQ3aziBqP5XCTDmm7/KhVxzKzsFqIgbRLfMBI2q2F3AzZr
SWNTtkCEdes0GhrrdOcRm/q+c7vrYOVPcC0+AiRoqFEWxHFs6Em3MMyThc64lIS+hWpimmEPltCM
oC6xiXwJKU/mv851yneM8rln7OSkbZyxuI5K9Wx6xmmWteJt8Hal6y3A4YwuSEC1/m5N6x4q/clw
Vw7/IGnULzJnLml2y6Gtr50sWeNkaId0Uko17SG0atugKG7rJ1ZnPu6gD73hXg7y4Lec52tDBhS/
mKhMaS9z44lB/6KX+ZkE4Wus5DuFN8bYNSdTiY8BbzzoavQICC6EfssiJFECdrMZr2OpnVIN5TU0
lZzzxMk8dv7Fd8QCklF/AM2Txjc6lIr1WvYGKFy5hZJ0omdGmrV0G56OoMd0QqaGx4R2fhKSztgK
QOUjyxZa3yWiR25yDbIXWgieg7RHUMeP5hqH3sNAKuMJo7rDjMj+UEj2wtItk3dE8MgY8bMjL2RL
wPPM1mwePr+E/PvUZNj0iXPh2L3rlrZzIXVpuu2Dz0ON6FujwVmLHSM1TqTE7bIOfKkan2R+K1T3
121rOv8hXWqRShFF3WqLdkNOy5joV1eOx4b0lR3DN2JVo/9h6ryW21aibftFqEJu4JU5SiQV7ReU
g4zYQCM2gK+/A9qn7jkv3Ka8LVskiF5hzjGbO2FCGKibvNzn6VvGSnCbhIO9bt1i5+SLw8Nuqr3n
O5RdrKWGsBGrnhXSeg7rzyBW2HlIMdt4VvXhZyyrVYbIiSmpflfSf1Sj8QwRL89pK3KwhKtmGkGW
fjLwuA6hJsqIb9T2X7YNb6KWfP4Z2LQCaI3RPwiiNdaQLDnZLaHXUDkjcZyn51x35lYZDS6f3v7o
ZvvZtEBOULyoXST7emVpuoWqh9zetv1LYs2/JkVqlzlgKpAR9fNITDX/zQBz6Qp9nil3WIw4Goze
Q67SBmubSbQZOP9aQRfAD2eAP+Bz6jmhtx1S4zPJ4Z55bnK22TAUzYVASUQkxb33PZ/rd4ZyPJv6
iGCJ98FOyYvpZ1y8bsH6Ov9l1RhckL0CXkiFi9UnGh623T7M0enXhHsKKNw7px2+GFs/SMQy5sm5
2v2L5grZKMdgYt8h7XYYgydTusK4F5+mijFVLH5rkKurtIYPb9fwx0Xr4SYHM1ul47mv/OyDKdp+
cLu3RjRnAN967Tp0IG06Wyw+CfuosuBXgpdp5fXzIqWtYgBrza2Q2JsJ2wW+CiTfLtm6Q65fmR9C
eT87Yf2gbwUNm2f1KehvBVmyK1/VtzFP1E611d0JFz5qALlVWuGPwBn+LrTVu+kdTaLaqAOZrJI+
8GXjGrtGnXyCOfSGGu1R1jPttx/9m4DEZ7MCH6foJcfsL6leeAfJDEXfT+2qP+eoA7xDy1bDqFr6
vX2kwnIPghXpYCcuqXsbu8Ub2UOvUnGwcyy6wLqBqApBgIAFq1mPWVpdZDqcohSxgGZZs2qwUOHS
aggN463dkpPEUjMBwZDFH6KGrGv7sKuhR8E93UQhwlxK+MqS/zwr/er8KN4HbgkGqR8erZdPJ1IV
/mm+0zrrSHlu3ewaz9wGXJMpuE9+CedC/FNWnGIMth/sW8p1m7V/46pAP2z4f+zMqJCztU+EEns7
XXPyNq0i8SS/pfQph45mY910sbs1MCHtcF9LLij/1Foih8OeP7A9XFqaCLabzhO7tviEFxSacfrP
M1yi238Ght0el1odvyOY41psB+rWU40HfzVmSP1KZtc3M4XMXyC9YkPx6L+Fc725t1p4bs4pmmlP
YzCLBweF/sUurFeNq4y5DB7VruZWEvQGCQjS3XqTuTOHSG+TlhdOUj+2XrlFpNkTARDTOw7NkUQJ
+ufqL3O9NeSYX23nx5suLSqKSDZhWJmL3cRGI5EOWJ1G/uSNH7egH57VHGaEp0aYzrEIxkhR0Asi
FHcgzOFzI0aM+zel0K1uo72Aiwom/408ZGufyrVXWHdtwVPslN7BLoC9g+poyynOWS/nYOUZ3PNS
P7915nWsk4VVaUMIXHtu9Rr6TUk8nGj3kMJyKDoj/mNuyDSnpb+2LW42rpXvnGIo723/K6dpWfdJ
02xFjTO78lkTOdp4R9x/cpzRO7g22vgy/0PiQvILZd2ZG9BSgscm5m9iDeKe5QxTXfasyONQE4Hi
9iwfFTQ/Kkws+QxIBsROyZg+8lmp+X46bbN+XKNb3KBnqy+J4gZE+PhPr/DfgqG8EEyt3m2vf8dG
xrWqg+xqlpJQRLbx/eTaG4Zp5aoXUEZS13922Avu3Q7ldV+TMz49Txl53VnuxnDWNTM/tEO4+sOp
hS2OeI/R/sXpW2dXxr84ep3NwBjh0yzkp2tW5BFoeXATkqMm2y+2Mrd/1nWH7zvcYn4bLsneSTq2
DIn96Xfth3TZEMeTvCoDsFU/VDZLHFzyqZ3Ze9Oyko2h8l018XH4tuQRQGxmf8l/tNc6D4etUNHF
LIl0mTrLeB8FixmrV90lPypW0WupxK1v3FcJw3F6JANHVmsErIO1qo/Yt7Z97+eH0XD3sWWCCXLZ
2KJq9rwC9sboPfP97jGGBjreN5Auv+slg4vgekYKXYDqyp9eEKPDYogjjt0JTFYRcMblr8kQ3BmA
d7J71C2bHHcePzNzQtFPbS06IsBo15+5Sb9CFrhHRai2ZcHFM033XGEJb0d5A1L0kUriiuCItrjr
VrEUHOs2HKMIjYI/oO6b3Wd64svoVjsVGD/iMMzWdl5APelGaD8+jauvrkoqsq7gfXeLnr128x84
Cr6WbgOd1V4gvEz74KlEf7Iax5T8jOZa2MHvwBr/FeankC27D73zQ2aIw1WXJUfiAL6gB5vEvOrU
a9SLI56NeERsUyxS/2ZATUUEo4yePAjaqTOB909uyFSYL/4UqfPW0CgwBzFeyiU6PZVvKNBuTPwv
hVc/N8OlyxkZ6aw4gtZy60Og2x0Jb0/L9KJmkzj1D6v2rrLl3h2RHIbWc66q6/IN62jcJMIgXLS5
M+a81KWP1xczRN+Z53mItyim3pvQ+pf6D+xXn6nBTVxBRKRqtF8GM/hAeMbuR6UwAiLYbQP6QkRP
cLqL+S78M/axV8sMf/cStqPjXoE3XDNnxnzyM5xwjhBBGArzl5lkv2rH3rll9BYlCGArCLuUkPfM
U78JcUJ9pLovVE8vRhNsWvQSU93cFEFYNRM0dDcsWKv+pzvL6zj5T83Cz8lN8D34ktIv6PeLG2EZ
VmXl765vHzIM7hhB4tUGRdsfpmlcibL4AssvN1n6J+CfZLdLEM+IMl6H7PLHvzmOLs7W+iHn4gAL
YmU35QWpyhH1G6w3e9OH+IbDfsGVcH12Zp5tiJcC9VCqIzkbD8LQSIPXlXFnKQvYwv+IgW6F2bwB
tfoCA+INv9WF9T7Lt+lVTT0jC2PdGkgxffPDtDBPmPn802i+0Pitp7Q/uFbxPjEOi35aMUPG0qPn
ie2MISBIO99vOBXc5keTwCbrUu47/X5Y6szRv4imeLYThlOCI8xqyYD8OZnBrczkV5B7f/oKq2uG
hL3MzkMyNHsYS390zyStSLyHl8SkAXhvsVQfImXtp0L2/dJ9VK33JfP8DcXFZ1kfgy7/qHD+sH41
f5W1WhdD9Ip2LiAYc/6qVPtUKOT8UxX/g6V7GEIXfgpQiiaY35zOJz3iteDEWNFuVGgwGZ4y7A+4
nOvGYqMx3Eekn16XP3AH9pspTd50GeDMnNEKTF8ttCxZ2uCUjfQQ2/ZzOyw4H0TaCd3IQNW+Qhq5
94vkrcopqZWM3pLc/XJgLVtBtA9A+fUmWmh3wDqUp/0ttIEW8GKPVdgTlGHhBGnCzzAuf4D6SjO1
nQgGQ9T0kSQoLZbvlUApDqmjq4AbSOb641qPrC7TMLp68d/QZsvkfcPs/PEwwRnZAjAgb8he6Bmh
tao/QMu/9B6CPQvEv2Qq3SEPwgVQ84FjXRMhElQm/V4puYPEtKUpHcKi6qLxqD5AdV/GgjZepKjX
Dc5JLKfEqVfOixsnbxKVSpHyaZNd0K+bsGW5xp+M81faDwvzFqKHPqMocl0Eo1Ydf/IBeYx9fnW8
wuVS4BUo/PBhIENPTXxXSVOdRZXvDEi7g8tnEETcU1p0W9kuSksPYFyS8bpTPZsd0wlgro9mWaZY
rtgNIv8J2XgdJPyNTgTHZJ6n7eBB1uszVqlx86skkHNNduC/XoR7K7N/TLn96Vb1W50nm4EfcO1o
zExFtodycUGibCFpSn8kjNv4t2leM8M+2jF7wcwML3SVjzHpkUYYJTQm722MT16W/ihF+SXM5E9X
TCerVc+x0C+bul3UY1S0OMl4bcoIfX/fIsbpkF4An1ppgT+wdYCuhVGK9io5cJjjCTPUXYJ9JwTK
W1nKTVhOcFYCIp18DKzC4QTQHeMK/537yjujp1scs5ANQxT8GRfboNuDLOu3cGzXqQBJateLYymk
LgkNKDOO85TFh6QSH0Yof6SDFExG+VE1ry5reatGYNhbxqeZU7F3QAzd8itsFmwFJzyH3FtZTxgU
0QKL5uAbW8syQICXV532gtyFlGEBaJ3EHD/m0v4QY33PGC3WpCuYmc+wpVbWyvCWvGtnzanxqXLC
bP0J3UuBxst2rH8IbWiW4Ku57ApXQWqfB2ScQ8boc6o+U3JgUN7f/NjDP9bED1gXGBrYBIVanCaF
rCTVtKarIW1vVWz8TiaTFYt1E958C738bPhbt5LPmcquY5s/D9oEm1HuFKyoyZkenQUapAt+zxkC
uCSNT7lunhuPHrsp5osbQ2bodfUSm8Dx7G1c+X/nuNeg3LBJJoIerIVtBc0AvckDFth1kP6/0LWf
8tJ9t+PhPdDGBWHlFvnV1lDq1WNZbrv6dXAheDHiLVR3o9lCwKb7X1ocXS3vk6kfphEf2E5zZHLV
1hxHZMj2Nu/YxAWfuqzGzvnMjjdE4cyqNDck87v5tc3qo1k1aJ6Gg12duNE/woGCv2lZJvTNRWXq
uV4wWmkKxb+FAV0Rx4E/q3izw+Bfl3k/m9R4DavfeYLk1y0ecTXckjQ6RKNzZ86/k+O8Qcmz9Zx+
k7QLJ7elqiPHoPiymvQLPEIMadL7yeZ179rzllH3qyJQ2z0HSt5sXEIrDRnJGzBDNtW0IW0Q7fDw
lRjh4tTyP1UgzpEodwGyRESYp8Kr9pq+KUGhP7bqnqnpuZYVxAWdcIysI9bptRGz7uBqnq85A38/
zD4TItpXsjW3Mw45rp8OjCVrlwef+Hrl2aA4Pfckq+nu+OKsc6Z6HTEI7Ry8upP7VFj+a+ab+yBx
34hm+Z05Liai4Z1FE4WaCxFwMLwDZfXe7upHzw8/Km6dbmA++XRxdrdYnsNrAyUF3pIk5c/IP3sA
Kp2DSJePllTyKnpiJ4SgB59ZzIQ3VL5o3bqaO5TxNg3ua10lb1HGglUoB2wEb9Q4HBlHoQ4Wd5Mg
pzcUPZgmGhfML3pGyDGMP6KOhV5Rv4ik2yclsi5ubWrjpf3XDNH8YIzte1I59loNCHq8Gg5enxl7
P0tf5wZ6YD8HZDP5877V0bMt4uZIptyhLgum91Ehd2xUH9mEiWpkc0U0TuacG0QWttLWb7eygpWr
kmNkdtGGFaLLP9uo9/Wwdww326RFnby6SZ88o9K+fj8LQB+8yBvT5ovjzd7VUf/0MMavfis6MEVk
X3w/7SKc1i0YIm5fRfwqOlwcpSBkEZi9mYZkGbvGC4JNkw7C606Zbnlat9O+SYALd/MPP+7rk/v/
H0LuadtJQgY0ws9IIt/539/7/l+xvqIWG5a8aJgS//NH4ynli//7/Pu3+wS8zQizPsNhwGy4USfP
C3hg8Ufkt3iPmpJTzVAgn1HKKXAvC/x5+f+6qKNRKJBu1PZYnb4fAgLHjiPJusvMhCFqAjHmRC5b
c8Jh/z8P/30NuDE6En34/vr3l/77E9/PqQaKDchjXpAxwJ7/f3/r+/s6KVq6uQKuTzUyulRxmu3o
S5GBV2pIfbEs5y9D9J2oSrIUJjs4mIAQ4HWGLGOf+6FBal7j2Rtoy9ZDOA6gk7DB+F1zgSKDFKtg
wRz8aWm8zo2dqXOBtn8N0xhU+YuY+ESzt8w4+ZZpMLVHBlGL6ZJ7ZNKcbbrSuMsgnjZREiL+Iz9g
I3o091lbtbueaeuDWIw/hppOjtY5ohOmVCHBaeeUWJWLTEJWzYaxRSmbnTWZpecuU0jm+MMpeXzM
G8l4mf0dn+8GRxj31Xr6IMdw2EzLoGlirbhPMaTtk77F8jlzn4wZxrSQ4NRMQ2Szc0MDS3yRdbYH
hgvm4jQ0iY4r0I/ulWY/q4Rfb2OxSEB7J4UQheZQxNB+cq/cTcpGgrdwV9E4TMeiH/WGEQ3KixDz
xpjKl7TFndMpRlBWK4pNzU3nQkXtcsU0dm0/gYbFEGXVn7mw1EWQwnAJJiIJDXqKmGShG2I962lk
zyq8SXy2NdMy72ME73ujhjL2IZo6OuIquJalT8PfwjBdAp/JUHPbXT6y2A4cK34au+Qv/EK2kO54
4Lok1y9l2VN0nXkD9xVuFS5mzFQmUBmGGRvfzspX47MtrTTB9Ii6CW4X70hKTBIvwbZ1k2DtLTSP
ZiIbVXvibHaDvzeIlz0p14rOYSyCXa294sQy5ADSIz1nji03QUPWd6iDmOQDNlhThhAMST/lbeEH
vzLEGlN34Q27qNBS7+QN0aEkVXZsCZYwLMmlstBefMnqAyVFpLziAnMQPZKeLIxtWGO8fC4PAWXE
p2//kuybB+LCHo3R+K9tpDZTWyWPvjW8VyHQAHZEUEnTfKYq697iyFiZamvmzE3GlC105SYxphts
AA1THOrCtkE7A5o1svzqkFievBmqenP+wtQ3rlblhPOqyx1+mbqfPl3lxEjfc1jKEYqjhpWjfP8y
hgiv7TAXe1MXIORcFaA3HY11auclsgQ2HVHV5jvZsHT25piCzQyyh+98J5lk/6RwSXUOwB7QrxNp
Yo3eS1TNnEeOtBAO8HTGsL1PkiU3iGTyl94t7Nsshu33b2Zd+sG1FV/g2P5Iy9n7JdjMc1n7GZtZ
RqKFRcBcxEr1zuT6N+MVPllEMF91nMVvpByUa79V4vj9lAW1gaHK9bcTZzKtR0XuWpBP5zrQT8Fc
EUrLvWuFz2j6mVCoc8+YHoOdfSDT560JxulTK7CPPsFYdkzAbeAhfsHP0RTqHg2VedaOeWVeMJxz
IxvO379iC86dDHm0SjPnrSUX5y3zPyQ1Uj7bDjUWEaOUrn+LgSVzim7jKRdeRSRO7RGs54hjo2nj
mmhau3ZRvnx/lwyO3vczQxELZtAObQ0NhMfAd/Xy/auyrYr/fmUYhrsRAhH95FX+bvJRiDoBWzPw
rgVHcanfBX16mOi7Ecvs7yJanMjB+MCTjenCMQ+DVdnXYVkHT9UsuZ0YhLB7c4X4AcEMroxXF6Yx
YCnL+mGMdH8AND1SMuyQQU747jdWc+/d5KOp/PpseDBZkgXMMmf5f19SduNtNCU8OAfUxhtXTNb5
+8FzpvLsDvsg1tQBMRr7sOzrZ7Rx+mDExAlrw1ZrIrGct9Ke+FVspjcm0D3LJSAqTLIxAVlvSSIY
hRei2FkZKyJvzMytTnAOJcylt4OBysErOgjnc1IvngN24+VFh132GgVDcu4bLErN8u4JQfPc9bRv
DrKb9Vi4cN+wkf7BPBCt6djrczgUywF8j5Iiv5qe5qPRiQwzXeMenHZBD7f+tpdIJ7RRIrjzh6sU
rXkvlijyxX48mP5rRcLZyhiYWeWknXpGCtGWdiEO5/bZxqlzqDzei5QBkozTu+na/r4hqOPoDP6T
6xrjzc+OaTreRDPbn72kQoy7dlj3NYDUwg1j8CwkXLtoOnZmxH4+9obikCrPfDcdfFtsUeZzPbrm
viVDg2Adz9yRUGqyhjQNg5/dsCgYsCkFgG/vWd0UWy/ISWmiUoRB2UfnVvZwyUObQVYcJvUO9yGG
6jBS+4Qa/yPU3S4XTv9iBUSGqhE77/eXkVYTW+wwJHTr4qPRU7afSxnv6mzmY5cRF8T+4W7oYvxT
tsF/v4j/71dK336SQzTc+26JdohwgOCh+z0Mo4+mF8HKSi7Fz0L+2jZlOR5QXs6HehiNW9xx7jdS
Tb8Rzq6rGWUOOvR/XWs0T650Tl5autcxYDc4kMa0rrFHbHRVw4IjlGyPDXvcNCYA8pT9OQ5TlMsu
uJi2Yd1nOr4DDaYITlFh1FuXAfWvivJBh+q3AeyYdnKZO/lMagNmtK9+N7qkGDEGzhaCVqUaxp3l
LywqO0k41kk47ox4A8LcmqUyIYqDNPF/dd0h7glUXZ4NSUZ4alMxEljsrmPR6F0kBuQ8qm4uVorn
1AsuPZ5b2LwO/HC23vOQkusqtbOZLYJ0B2OHncTGshHMa2gfCH6WvLh5YAmAFnETVLL/G6bT36k3
5GcVMLMpjdh5UKU73BJz47rMnBnpRrsycI1tGRlMSGig/CYefvee3k+LCksPuLpqR5/ZoJhXaZk8
eJV1/X46CQfnkRUjppyzSxex5hiq5sVrcbROTOm/n5kzei2ZGxTFXsSIDrGIySaBaFuZn1SXZGvl
+K+RXyP2xEKA3w2G8/dTOBbJls0YcDa2SC1JPzjmDQWwt1kSB7kbuLk4jnYU7eHWF0swjSaLzHyF
prqgC/IGHKbR7lSIo8JWdbKNMiBvI+imC95TuaOOUs54BBZFFDVvwjoarICVLSUEtfUq9CJ0eSR3
bfTglUd7VuXG8+vgJ2JxiDat/yrsusNUY+IVCr3sMPBdUT8c0jHrvyLbAfEXuPYF19XHqOvhbJce
As3ZMT7Q/C/Z7kiyGD7GnyNQXtvkOnJiX92R+b8ASog/3UjWB2sMqEmX6LqWox1IYGLyMiQH4iLr
R8Ie7lES57Jr3SjZfH/t+wGDC+sW0y1O2fK/xAgJjq4VMPNnOFcv7mU69uTFRgSBPgg3NTV3fY5b
tiG0r7TAbEFRocTdmw9p/5q52K10HZ7rGJB7VEpuiTbjgnKW86ZwW+fWl97E1BJbC5+SgMPOil2a
0/HDAWm/FcxGbzawiFsuGOVhGV252g3+UpV1H4NZ2TT/qX/1+3FjekAExkw5H9xKGUTyQzxF2ujf
0TZO8dKN6vhX0gWsWW2K0iZtjaPn4PQaYzAZE5KSbWZ0xWVi5r3RgtwcFTK80Oxqdh25xjuonOIW
Y4fkX8u6juKi9koJgiCwzkLPROfKviHBHAg0uwBUuAMK6AYd8i6z8ShH02xCeOB1C0uR7joUxb9T
O4mv3TT9s0pRXN2GbhY10M4LUO9kVTa9RC1qYmOSd6cn0HqS4oiDj3twIwaTOw6D30Sj7MscBmYa
xoqfOsZuiMfqicXDfGQa9AKYqLsBQ3AAyLBbmHv3M6QU/BEZ03MS5aB3OuxNre67Y9gJyArDNG3o
zwhO7kV5sGZH7emfXwnh7IEal5IdsgV9BnJR9fT9V8FEg5EtEmf3XXjaYf876/FPUOIW566m6+na
Ov20XXnunUHdRcRgucV3e6iRM5n15NzCltNESOfMroYBiw8Ys0v0H1NM0QGdwy+nlOMVNwCJw9Le
xQUBo8ox341Ox4c8iq75yH6TjNUn9VdCXorYZT8ciiNy0o1b4m0h/eZfPeijPsNU0mpYmJNo2mcn
TI5dsokCwgBXqZntjS4gRY6wmrjC6uT2FEpe1wTvcU+GKGvPdu/NsMgn7V9YKcmtQQroXlvelu7w
TbiielGjrrZ4XMvjWCyTEVbxE8WD7RS4yjNgLTqW3iGoxwH2heFusZLQj+rIudLZknUF525dhMRo
g5k/GKmCldhb01U3/n5u6unWWycguuisGeLYPXGiRY2WqyomXDxLYwIlhglVM76OiUbklLjJrmm6
3ewORL+ZVMi+mS8u52p6WrYspem82Yu0Uw2sChMg+ZBCbspNGTairMGxbrTnpkHm2hZlsJknbR0o
TxjgB+lzkzTcoszFypvjcxFNmIIARgwpmNVexoYontIhMS1t260VWukGRDqjCFAvm3rKxXYsk/Hq
VDnYCDJmOEs8cQ/z8CorymRbKUKzZxSi5TjuWYJnFyfSLaKHRaoP/uTDgYtmK7u4iq4t0I2xj6pF
IU6tF2AQmJ1TmLqPDjjH9ftBiDA/gwp3zyOtad/TQLioGdd+CH/eRHazMSv8NJ0M+CgSXiSFuig/
bV4arrlh0f1UjYHMAX7ThlM12xbYQX5xsg2y2ulyoG3rMMp0ZabRdBQ7fEfWVr/+JWzeeYr69zZn
RLSt3Db5ATPyhwXAYQ1qKd3qOilfnRmkip3Z837ySbRTQX2erO73EOF/q1oOTLk8uNw6jCHnzTFI
4IjNBEtt7rd7VrIgCkJpvqeiE1dWvsHVF4Vcd3IIN/AJmwtNSHMxHBlsE5+wMbKOyscYsjoxOUW8
5a5aDbg+vr/n94Or7J/sgBWhI9x6gVwThFGci2w2EKzTmuox9c/k4OxmpAXb2Gj1pulbPnSDOZ4x
r0IlUXtD+/m1tHfEFr03jnyn6klfzUoEK1FhyNYo4/rQYbo+9+k91Im991JbnydZnTBzQzevLYEP
sJjR1jlU1lYwH7NsjK5QRH/EgzNCWOraIyMQ8ZHY05UAjUUEOiMRtcpLjQeCymm+fz8ot/eZXSdP
nXbTe4Ufm+3SLZ16eXO8jYx95+j08c9hcuT1+wGRE5YEMsXwgKOOJ3Zn3JUZXTQWS3nwu+idVzG/
UCWBhKVEWVXIcPVcl095UY37BNLRerZUcktdcz76DVfd4N8tru73DFnwGtINOzR8Oru8xNJQj4CV
XdmBfA8kfx3upT16FPcJyyLaYrIe48k9pzF6VLsaWS8iM36uf1cMAq9NS7y67wBAyj0n3ithdcd+
JM2Cl5RJet5tw8586XGy7Zxo1HuHxMudKptPKWSCE7RBI5lkT15XU1fmq8jN46dYu+8mKURbazQY
X41W/YQ2KD8l0z63HPvolkxk0U40+zId7G3l53+4xuTJZU7MDPktMgiG7UdcveYwc3d085M7o45u
E8dfkwOHREPU2R6Hq3eyTTvbgviQGwBuNsvLcPp0muwN4uNwHEdj4UZobJ44F3rAL1evmD9HN1fU
NFO7iYQkBjMAYID2vcYu25+Z21n3WXjhSTfqEQ9EvNrT6O/DOLjiotEXYzTaI0E9mOacyICYzc1T
BUN8QE+Sr2s820Zl6Lts6zc7hdBVYK3fCYcjYLIRQ+MtwWZpgaQoM+c0DbmC8GaO790QrgaO601H
UbMdOVNvhqvqtUpCFrui+cKRpR+RP6FkSFM1P7djv+tnKqaycOkMcVV0xGtt7UD88JHHPmMoI+2o
3/YZNBPmPyfwomIlmqHZpVihY5W0J4QVc5geNWTSlWlcIbyfpaYas3UF0dD9NCJMo4i8lkimDF4x
UpY1WgDzXodyyUOM2ue0KRjv5hWkHE34yVAFD9JRCB1i9w1bw0aE5ovwQig7mzx2EQjjnOQyo8Zt
pqeyzKy7w8oTAkNxsUj5cWrDunh19QlcNN3HfbVHAkaQ6mBda7PlJQJHesfL9+y1z30MGL/tYNhP
7fAc+8/SRwA7Zi4ujQjqCarIbmsscbpgaYyzxTSpkpfvm1rY9Wddz+B8lwqhLpfsBfq1A9iTl05O
8iLCv2Aes/P3k7FXJFCZ7s4cobrSA55Trudj6rXiWEjnzxDhFqsDa9v76KEz1g9rHRjJnpq1vqL5
DVeFRLW/ROEmjdUh4QKAYDFgOZYSSYaW2bxKRyf9NFzKJCPjCsefUT6GMt5QSht/XHNdzmV4KsAq
/zerM8IyPPrzcLVBdCFshqyLCon3SbHRWrA3s935vxuoZXbvXMYF/uTkzr0e9E+/ZrJQJW68ZRSM
2sVh6JAdq57UAbVUbmSor1kazptgqMuNRACNNWETZQYspWRMdobmCpYE1ve6XLM81NjQQ0Sb7VFk
U7otcd5m2UUyubvTeyQATkS1RaLAycY2hsj7KbzoSpGm2C1Cvbw7jeYsz2aI8u77fCYqe6+F4zCx
aDhc03zcd4OCzDhpfRQBC4E2EgqVmV9+cnJcHPbZbP+Ks7kc6g7b7LUvyFRO7cE5oypiRZSjAjAK
D9VMY3tHBnM3K2v6J6czcGYVKqZVI4MS+3O7Df2OHFMJVTuxB+xExiZn/HaqZAX27E3M8R58V33r
+i5lJCsfI20VhD/Ci+ucKXpU5rtJKuywSTeh36phpGZRFa/7If/oxpxpYAM8LgVQWVSsbgrcZMxo
cbdpiTqPidExbqjvUnpQjPJsJQEGPYfGcGf/XB3TIHmNY9TYbRQx9qvd4xClYLEm5hVGIStsSkkH
bKo+ox62oKFbt8BWwalH6bgbisDZ1FmZbTsS3E+ISbBVDJ0LFJMshd5DTzIm8xNDwuym2Z6ONr3U
GAPbA6bzXJVjfxyW86Mbh1OgGgbsEQDlOjBJClnewiCb/QPxSru5iLuzJX99lzBavM4amLQ9yj2Z
Pofen8RO6NLZs4RH/h3Jv5kC1juZ4QuADkh2ojoqijtLTFgTZhz6rFBa7sfkL0blAsQ/jGlAnBRu
/B1Y8WTr1iFabAQ7G9+qwueYyvfipvGuGezkoiGXYJicPBqEECDtMvAWId2QtoroagxH36Td7vH4
blAqTOfpMiYqvJnTF5+PCQ+GugYi8c+MF3GgeYSadkAltqz8MF0xgI4BsPTHrGH1/z1HjBWLmrbs
fzhohf1oLK+JTRzHfw+WGDdjh15o9qYn2YT90Q8D6xqH5i+pcWe4rMYhUXWCd6aKjlYDIsxmOfGs
6MQ5bxnaWljeAdgQcv1dblGBdcfMR9ASxEQypzFrHBYj3dFgq7MyUkLr4G6jNxM0yMsx7YiPvlbT
xfbHu22Q5oo2vlmL/8fYmS3HkWVX9lfS+Nxe8nmQqeoh5hmIQGAgXtxIEPR5nv3rex1kSdklmcn6
BUkQSBAIRLjfe8/aa1eleWHwal46Ay84Da+cfOBn2TYz5T52OlSPuViM5uwG9zaevq5thOosw4kW
3/74t3/8x799jP8efBYYH5jr5M0//oP3Pwp6JqIgbP/bu/+4FxxlZV//z399zr/+H/84Rx8cWRW/
2//1s7afxeVH9tn890+S7+a/vjL/+j+/u9WP9se/vLPOUapO1+6znm6fDWjv13fBzyGf+f/7wT8+
v77KfSo///7to+hy9uu3T6oy8m///ND+19+/abr29UD9+TjJ1//nB+UH+Pu3ff2j+h+f/glu/fdv
pvs3W/M81TEcT7NUw+MLDZ/yEcP9m8es1HBd1dYs3TDNb38Q/25DPuT8zXBc1VQNMnm66qjGtz+a
opMP6d7f+HQYdkIVnmernvntP3/sf/n1/fXr/CNntVtErJnlCxv2tz/KP3/P8oPxvmcydXZ1w2Ex
oxmafPzjxy3KAz5f+z8pBVkDJ3r5CkJs2Zq+/9g340ZhnXWe3Y6McZ0SisPOPhGNVUaWpc51GNty
bddmcieNhPZXc49OFxYPPTLajWrExj6wdAuog/h0anULRY996pRQYDmJn++d1kTMZarVzQPh4kIc
mb+4wE0wFJ8mnAbp8/655hCCwaDTom9j+DtP3fjQBKq9zDgNfWqn4iHNpsvsB91bq9fccjTOPCiU
vATzQ2Ro2iEAVth5HBzNdLOty8KNj3prcq6B5eFCM8dWiwyO4hP4j9yDaLcaAx+Nb3C5Arvd0HUV
P2eoKxS6Z3/1WUfsT7Ve09o/Fmi/uF62LKpRmNw0JQxuBvOqNafZdJp4TYLVbHpGBN8fnNyu1zU5
4h99s08iz3pX6HFakRl4toO4lghkerW69EmjhPzYcaSyZcVKbbHbZ9dKPmjXv7RQ0xkKd+ZBtwvB
mNCzBSiqELjYtI9T22EOdMrk9OyFPK3Wic8AwcEGuS+b3GbGau5y2+XoSzG0NXvjYZ3jCyFKZpdk
fvoSVRY4mmZtxjqoHsPZwtyb2NS4Ud+6gXoA9uHQmudue/jrTRzq7aHXWCRgua62Ucix+cS3Dg3m
NAe87CrnAgljCbXiXTR0h7Ssvvdx2kn/EzdNkz0rwyJvm3N9Pbh58kuP5uE6mzC8JCiiPYYeroPy
d76v/1ZCjlg1QzUA5mNuq4Tt0Ek+0RBCE1qnELfiy9wggBghoFHYKTaKSdqXkvXgEN4L3K6+MHd6
0gLsiFwGZurvuP2knnmiKJwF5thUa1ABpq2yzAQJdJdDETc8yjDWX2/0hEhAblPqHsU1oY8gau+V
a/tklD7cUWvuI3q72XamJ420Hac1+tXyrJqqN+UC3W8/QIR0G68oAs4je+88GJz3TXnsbwLA+vMU
O6BrSbmBDB6ObhD88w3peV4vE8dAUTpstT6LJKE3M79m3E8VJLbR11owAF2AgE7QgFggAeaiT1xG
lC1Ih8ZyEZQAjT9QgeAFs4AGyMoAqmAPXIEQcsERQgETKkEUKoEVWAXXoPsADBokgyFIQ6AfbUEc
WoEdiEgqWyiyTQkHUepodBWOnaamBO5x23Rrm8XI0azd0zzyanlw3tR68IVgLHCX0YUOdVEIfoGX
8jQKkKEKmtELpEE8ccUsPzz5AnCwNuvJrQN1BNV0UKA8esE9EgE/XEFARoFBFMFCCJ5PeJ69a+BP
LOcDnSx6zPwdcDmeTKIuKekYV1CTGOaEs19KcCLyW8AorWApEXyKnX70gqsMAq6UECw4VPot4klm
G194i4AuacSJK+CLBgETCgrjChRDucJGh5JRBZdBPrIilJY9TYLSBBhuWeusWUxUq/yLt0mZMBzo
FJBc5BeR0wmckwum8/98KBLQ5+v9wBO0B8bnr7/6+vtEPuPr7/78YpOgQi5IzN6OyuLw9YY4d8/4
v6KbT4CjWuCioII6+vpTl2AthPkzXzTd8dZaqgIryef1TgnB5M3XXpCmQdgnS4ipQgAownawT3+9
//Vh/YuScuSTvj7y9UYRnEqFq5rhqxj6meu/Pvb1qd38HUEbi6xpnrY9y7inSg8RBESI/ALmIPfQ
77wnfRlT8bjnxIa4nyBhbsM9wzIwHvLQBnejyMrtpAbd6uvd2fo9U2V/BkQ+k13tQKMjqgnufZmf
sRTQOiDvgXtJF+u2wH7CUbRlEkkHVbNg1phyuVAWYGwNPFsqYNvE8GyZCOwG1kCbNvhbLSBcCBGX
hWVNCtp/UASWQw7tXrCykluN7qYAdZT7cTAEY4ceGGXa1Lyogt/ZcHiNAHmRoHkujJ4lsF4MtSdH
L1RO02AtQJ8qaJ8mkN/oXG1GuXR+sSgHAmwccEDGYYxQwucZTjCDFxzgBjsBCJ1GeawhClkILFwI
wxzSkCAb7JHAh/0OQ8ybHAPwZYATIyjFXHBFp1hZ0IsQtXwSPCNutZsG3zjAOTYRZiQ9CVKg3ZdE
UEhOwn7yAn9OYCQzWEkLZrKFnexgKEeBKU2oyhy60oWyhAjiDJoD7BL+MkJzuuhoaawvuLWIglOm
aNOF6lrq2xjjIiZw7sCXqc0FGIl78ptNl8KSAdRD2tZXrXeuAX75MqwQlpcYiVqMRMhfoEZT6NFI
MFLw8E9bFizwpbaApiPEKab3ZOHBoKqwqBUwcnu32GE5cKqYWt9p+xIgl8yiwJxA12CtEXyrDedK
dpWj7JltqBz4WNe0V3ZBPj6y/b2ljJr84mcDNStfxhCKVkd4JVgtpOc6FtC2FuSWXP2DZ5YnrMcr
oGm6u+zuZsAEwupqMLst7K5Va/cUljdlvzvD9qYwvuORYTw2AH4vAgA7kMAmRDB+ELwzzMuqaMdJ
/o1zxWuQHKjsodp65qZc9I+ZeZ/J6Sw6ZbrbkMdBVd5hvJjO0VoGmWxAKKeQyj7EMu7T35R+sqS5
NfDMOIEOkQDOhqDOvMoY3UM/t/oa2Hvdw0RbAkcDG2CABwpL4aYj+GlVQOoCorqDrJ4hrB0+q23y
DfDpvR2ih36EBoLEDhxqA5KjC6c9w2ujDt2V8NsDHLeNcw6qe4bu9qG8HcG9GT190jZ5cwQEt0w+
yZ53ROvfYm58caft1E49FnZLWLkBCaPtb6F70++R6KLNBp38IW49XRnf8NFyXUFuowEuNcbX7E1d
957+PecRVKHYI2h2Baq9Ebx9FNDd4FTDMjz8Qmutr3ZdZiznYVx28PHNxEvLh5gvIOdtCHoNkh7z
35suaL0nkD2smSD3nG/QlOFD4UPjM8kxmS0Ioh/43JkMwfZjAfh9SP4cop8M2S6B8PcF9Q8F+k+h
//M5fckGeD28qRIOmCUmgARzXDiU8UiAoJAoAVafZUm2oJaQgc3pjE/qoJX4wShBBMp1g0Up4YQe
IkHCCo3EFsavAINEGWDbhyeddENHysEl7VCQegAR/j4FB2Z0z5yjPmOoGhclKYmEtAQFM8nCJD8R
SZACzxF96SBbpoQsdNIWWczalfDFIDGMmjyGRS5jJp/B4OR775DXILeBMIISAZIcPYmOweIZr5Lx
MCXs4UnsQyX/MZADKSQQ0pAM8UiIaBIVKdAVSnRklBBJLnESZF9rMiYXTCI50Ev24ZI8oRvxGEsU
hVX1MiObkoWEVEyLuMrUJeeR/IpOjsWSQAsrWFJiEnLhaUd+IblTlLdsJAZDYKBbUsDeLnIyMhZZ
mYnMDJgIbUkSo3HJ00wSrClI2KiStJHITSXhG50UTkEap5JYDonMJSnWgy+BnU6iOywHTroFBCWh
HnZFT/UrIAy/GTI/UI4AuxIDcskD2RIMAjmQhfuvmMTQKNGhREJEnIWTcQWNilh2RuSMIgkczXr1
SoBmHZNEqqVjIv+ukk9SJag0SWQpKHmykWFKyTJZEmrqJd7kkXPSyTuZ5J7ka1XkoEoJRGHaeVZI
SA0SlYrITNG9R40pIapQ1x8MUlW5xKtaclY4d2DP5+1I/momhxVMBLJsklkTM9iMPUJNYssjuYVQ
u0ZMxp2ISFcm4a6ku5tkvYx5fJ4l/DWQAmtJg82kwjKJh5lddYnC8bOU4Bis0b0gSeaRKAuQNS7U
KHqNo33Ux2+4955RUn72sX5rKXJyJZo22BnOO+vZJrOWMVUdJcSmSZpNYm01+bbZDbZ+W108cm8c
hpI9sR+rt5A2VFfi3SFrTZe0nG+bp4H0nAYQUpOmY1KyaEjXORKz40K/CHWCd4VE8HQJ4/m8sucd
t/6XmaRe4LBQdz7JE7y7yKgWDN3VjmjryIvFM4c7vjoeBucCiXdyQvU5IhHIUd9KqdOVPbuvSRz/
YhZ5M5X217xhSHbztGpf9mjCrJkuXa9mFBFylKvrKNN8Z+W3zHobxm9I7k909cK/pDunQyYnMcaO
PGMIgQorU6xQMawkhJlEH7w+slVKEtKVSKRPNnLhSEyyc+xrR24S8venohKkRGNAxwbZSl6IqSxY
eA1OJC8tEpiFNbynvlUuqjlatpX1uyICowI9zbW3MshwamQ5awl1Rlb5M0iuuYQ9PYl9svN9LsmB
zuRBJYSJbfhjnKtr0P7gH7wMUXoeBvuc6WhaygDtTHnPk5OaadfOYr+vVxO12y13FkpF+KXQ7BCH
ymsj5wwUyy2QIgOgxskb+ykKwH77nv5i9OFaD/XjPCjFQh5qnXPmJG6vbRruJheWpguZihLXJjdr
kp+tVHevV9aZBrjbSL62iS4daVuP1G2dNDvujWO2H4ucmnPzZGmQDKF+qvv+0Z6e55HaDPmCRuEi
pKitZ1N7N0n6Wk78CMm0t0kA6+xSJxLBTb/LJCAcjkSFJzLDvYSH2+LQy7GoL7HiUQLGFdSX491b
odnIH2fqm0caOdPdn3i1zhMp5YJbzSImt+ySX87JMRtcP4I5+uTk5zv3OOKNEnmuyD5jnTirZKEb
CUUbEo8OJShdkZieSE5biXLSSVI7JKrzr2i1hKxD0tatxK4xjB5jctgOeeyWXHYqAW2LpDbwE2fn
RLf9Wb22dX3PyXTn3kCewOEwNjfUm0Xuu5YAeJe1tylZReTC0+QOXMxWk7x4LcHx+CtCTpYcVT6h
comX49fjZkDifCR5XhBE6x312hsZhY91/J37CyXB03po+xYDhrHt3AkbaxGsra9gu0TcIwm7z7ec
5Htfm3e/+NoHtkv1MAZze+KslUSWTj1wM+EmygGDhiSGZ5xrfTlX2S9lkUsHbinR+6BKNqyqw1XM
fW+bBgT0+56oPlUt+Tokvc+Rc7mZrO5VI9fPACNcRNvRV/uTbqwnN+NsHg/ALEKAwIj5dTNP25lu
dqZP5Y2zyfqtHnRjhW8p1lNjgyzp5IhqwMc5EOIeCLxmRXjnYkQhpW0qulBFmR84BVhaeAtMERiQ
Q33oRWlQidygn9AceCI80DAftKJAyESGYGBFqCq9fPHwJNj4EjoRJ0QYFBpRKcgBSoJbAav2tFZE
tzCJeCESBcMsMgbN4D7JAeglE1GDKsqGwkHeQP8pNcQ5QgdN1A62SB56bA+paB+K5IPzxgwzxEgk
GTOEBfv6UuKKgM6m5Fz0EamIJFzlPbbinAPMeNPxMXZVSCd67BOZaChiEVLsG5FT0HeSHzm8uHMr
ptBxo1UIcIEUtChNH1uG8nXMmZkSRCrHSGm2nvuO/hGii0GdTJsUQVNVIY1AmFEO9bPShiR8yW9U
V8bEJHRFsWHIj2qx3h/8ulng4YHaZDxIjinZqXX1kPrtuG6d4l0rbTxOoGi4f1GqjKRjLOyOqLJR
zlZ98kPxidWav7SGQ63IMup9g2S+jPNu09jFWleadSQSEU10IjZekVAEI44543Abe+oM2DcNFssg
vTHudafppwI3HVCQAyE10kJsveiKpoJ1WOsIqwk9nvVOA+ovRHgyifqkFgnKIDoUEy/KJIKUgIGp
anXNvnlLic3BqSmffdSvODpjrehrl1ZkKwzSTlAF5C3RsGj4WEoRswTosDaNyFo6tuIEWhG4qJhc
Gowuo6hdHJG8JNhecO6UK5WCHA6ROGjCCINsJ19Suo3/FFkML+b3KtRQnrlsNAPTZe02pGfFstXV
EFNYYRn+bzaLkxzB3DxR0nQip7Gx1JTYakzR1nTZwasHeox+0HycbpS4ociri149Ed6YmG+QSczr
SGQ4Vc0pVS+CHE9UOSnOnEHkOa5GCZrodIihcYAxjEjBc29jiXSHSECyCM1Hk2nAiVMNLlxfhh5U
PaU4ezytP01i8Rm84W1wZ+rJGjAUljFenv0KTMw/CQogu2r2hBu5lU30aA5Ygqgr4amXXQzRB+l4
hEjWIRQStZBm7UtRDXk4h3LcQ6pIiEzREVV4iSYRFDmYijJRFnndYyQKI1tkRh1WI5q23rXXWaeK
QtVxQs9xS1qYPjOTyp2kah+tqA827WQgIs1MBy2D/8PUWbO0IlQiu1KypUCyBIt6dILhORmLLfZw
Yv86akSG24saNwjrLZSYFdImZqUYCqqPKojMRUM5xYFqB+7UaD/tOFyi/5tXY4cGyuhI5IJ+V2T5
sUTFKZNCsF8V4ggLr1hHm5srYqlAFFM9AX4iZhxUW172Q4hN9gkqaR+bq0OiJXLUMuy9AO8Oeiab
8EF+zXFaURFGRQ4lTiylPbU+OEP4HbzAWseiw2LOqSwIHFZrDVdWV5YvYNouyzXGnOFENb3W28xW
7epF1ZRD7m9SUW/xX3eEZKyahBLbXP9RN91TLrouGhc4e8vYIwweyZ9ZQ+vV4PeKO/21tUkqYJiQ
fepDl1D4t+RnxV4lgrA5QBWW4AyrcYeVPcrCvFtoIhVTkvHTwDLWYRujo+ocZG8VDrLG4vKa9NW0
YgtR9OGjV7o3t59eGuNQxXSaojLjp3ttMz9eJUS+VkrVvmVDxlzH7FlWiAzNZJPuiB7NKWFqXJdA
9ohKSgloW3S757Gt8y3miBL3Vnu1O01blSqFcJQ1neZY52pCuBPhBIY2VlSIF0Ta5mFvK7G4NYi/
cLrluN3Qk+xzzzxzl9iRGNhkprnyIRF1NGFeDxQI/YQpbsQYRwHJNsCgqOP3Mii/XbSU6tRcCFrf
+z2lCoeh2Gga9VwTPHHcdwXlHoOSj0EZMaaNFsB9ezaT4TEZsNkat9lHOZpREAo9K3/OMN8lGPDI
/Z19jHhpiRnPB8XwcOWxPhpTAgKZjQmJ6jKKNSvMegOGvY71F749NsaUqVg/gSBwF6TOpcXMR8nq
LkJlB2K0sZkl6Mwh7FCVo8ZFVSFMMowHFvYn+dYc9HcRP5+VGI9mWl405HJVaV0526TtEyVNPHAJ
KSgAjLg4+OloLjrUg0rDAZVx5RyDQUazs0PzVY1sDlK14h2g9zihKazQFTZoCxv0hSysWVGsocfO
vUm9NpLDGdkhLcEV53q4f/eDy/BEHgUahO8ukkTD1bdzY+1xunkO4l5Uio44FWFZcnEsYgKOaZHE
u5ghYDQQMdpiZCyIMCUgcZyjc4e1HwEOqTfgro3KkTTooULtyNHQxkf1SFvtxWZ5NU8E8PsbAvYB
78OKgdmD/HMNwsgUcWSJQJKrEyHsW45Wshe/ZMQPhN6FDSrqSQ57LzYqSoUlkoKashRH5Sy2yh5t
ZVf+IJT6PSPfOPWTxjirNPadmC4LcV4a/VwtdfO7Q6iVNhbsoLj1yAwpG8cBBarfyZvvfRJ7DjpN
E60mwhowxJEDCp+MCuIgdxWJhXMUHydlEWwIvX2GOX2hoez0xN1pmZdAXJ4I8gDUHtM+3qizvR+1
+BxNq54decbDliIENRGD9uZeRRMaNO2OW8l9eGFUuFcNTJc8oYqq3/ud9qgwmqpQjtZS3mCvxmA8
FwhJGVmubSRKJqJSB2Hp7CEuHYbtaMY7KkZoJT7WGerXev4Yc1p5Xeeioj+t3EcVGaoVUSI+R+te
56oZlmcI1GMXZugDwJNBLDQrzImOkUkI0Q+aFRlDpgQPRCweGXgf6SsGAT3q+FkLPK2JKJQqzK1d
p+0DUbmKdpfWhAtHnAdnnlfAelxRzTOtgo9Bgqi1xLaoI3jmar0Nclo6Eryx5BCfMoyD2GRhuK66
6GU1u38IjVkMAtvZqG8ARaK19DibMMnbQkzBqbkbrODHDHttGPSPZhJ/9JPz4FtUyVrJE52jUDjm
NcN+q9pocB18uCNeXBU/LswP2+jq7Ksl8QztbBXDR2hUF40tNpf/D2+ioNFzvidW9ZZq2inlewp5
wpVBd867+BFZNta8/if9RVypqRWzRfszHibGbk2V3lgQEzB6wCG7qrkbS4epO3HZ7VBLxaRFwh0v
yLuYlJN6ozjBMRiZ01fdwdLbdz+aDxFW8rDuVrG68UIQ5pShLIfSvLRWk+q8xIN6lO/D5tJqs4ZU
SQWW2TLQho2J3VjDcuxgO26wHrcUGOJATnEhD/ObaHc1L0CmqF0LsD10qzvJaaEs4AaCU7nHrYxJ
hzOgeam10VEfhnvgBE+2zVO/iuiR93vIaix0+vdubDmX9MkM5228dT3lgx+0Fb1zOSpHMf1qeJ/D
MjvREjO589bsyyfTGcxtiMO4E1803ugBf7R8XmcPpFmLK+eQF888ZKKbzjPE04kYqGNGxd1hxkud
ATe7g/Oq4qtu3OI+4a92OOnjVFSk1iF2ayDtnTyKyUCep6QDki7SGhf+XNN9hB27T+8armz5DtXO
OHDA+cDG+pWlEibz6OSW9o5tcbOEdMey3bLjwcMd4+NuMkynuLx1g6WIe0k7525a9tFp0SCb8w9U
1vS7RuVTrySPpNKW4E17CL2zXjtXXbOfPMriFq1G5Uvvr0idTSFKmCT+2WvDI1UWJ1vE4rUoxjX8
Q6IcZ5rlrYmvYLvFR54mnrcsCL45oY4ikrVLoZq/VZGYBy4687R6HXsCN2WNKSxFA6Plj43qtEuz
jpB52/FBc91F2TUaG3TqY0WbDiD30TpQYp3GGTkabZ88OaF52o1Fug49EqzmdHjPhwbvxRd2EMWP
bT/KiZhL8k4E7n7SXAmSJs+KyN1b0bxDgbtsi1C/5yKBZ1J49uNHCiyndSGa+BJfPCXrL40I5Al2
ofgh2dbilkfZoB9m0c2HVY5bU1uPDiL6irvEUhc5fS6a+rYUUh5zvcMQHhOb90Z/MfoO5PYtlvtm
DCil837Por+3XW64pSjxjeK1YUG4ShzOFVSs+VmFPn8YeGOJUr/ArR+JZL8Mi49SuycRnSpGU4od
tHty8fL7IuifRNVvDMUH+b6tEVfgbDMPSCZif0qoTGYRbM+J9c8i/4+kBiBxAhDQQqMaQEoCetoC
YG+IwE4UCIghiPKaUyPVAqNKyYAP7LesDAwcXIwYBnSUC+TpdEoqooS+xQR60F4HZvCnKGM3zKqf
B+QUzCSONWNXEFnYGZxM13QfYDukW5c2hFhqEdKPuCJ3P9OWUEhtQsAzdzuWhJ9MKVUgXbVzpGZB
T345tC7EUr8QsBKnOp1KBoaqmNCkpsFmTZTBN9P+J9Vw3PbIbRU1QlzNZz3NGEWEVnLg955KDYQJ
QL+eaIYAdHgMYX8VGiOyWunpemhePYtNORWWHpvskrkLRRMFjROO4p5Muz9q7XCrpZKiHCinSGip
EGcIRC3FFYNUWOh0WTRSakGGJlxNUnTR0XiBq+cSKOrRroG1p2jS1nFRr/QJx143l/Qi2VxQC257
JcWoNBgNbN8DC2sKMTX2BzZ3PMo3Blo4ArLCiUctR0c/h+ZR1AFhyAJFyjt4dmprRY/eZBWimBR8
DDR95FL54cyUfwSOum4aD203+4WOp+phBkxnCkFpyCD1IRWDVLt7oSSiWLHlu0C/bFkc/DbK7uDb
pXFIAQJRtTZLvp+KTJb9UADlbgHRTyXrCpUek5GzUIYJPcT4tG6ha1Zp4MeLsvTv2ZjeCvaEnCm0
JyUaf0WZRtpIKlPmr/IUcmGrpDpxxuudKvpVYilamaRyZVKoI0hoYenJ36xxYp5rNEEUAHJ+LpUt
Pd0teYyWPpM6l5hel1EKXny+wAN9GUQj6m1hJk9hkGRUPZ2SkHKYiJaYWupifDBUtq6vMz0yiMWN
VSfVMqN2Y1uGMUulk3QwLAKjpgOvwnWB1phE5ZwiK3at7pds7Psn15+fFK0DPNIoWgTzmw5RWf92
w3kVuDVDbhpwGkY25UAlTlUskzi1ruRpfW7hGWJtC6VppLyWlItRYmN91pn5EkwsPgPf28Ql5Ts9
LTyBQR1PKb08zMYZf78NoTmuqynemIqFMlQTellqfQrzMtHyM0vdz0DvT+Vr3wO3uVlSCDRKNRDx
WLVhB+TRGeRHnx0NQoWPcrsjst6Z6oAWj3OISh0xKjSXoQHWztDG+/DlS6VhFBZrcKxRDpbSVlxj
IlZIBPdgKGIalri1bykcOxuZQ/JBY7fXl2jlJrJXBjPHKg1WSkJctPS7h8i1TjqVtIzKiPZ34oXw
zBhKjwHTaIX2oeuDXw5k09QMH5puRY+uE7+PHlk7fkNrzwjMFZbYLUPzhDXqWmlKjtxpXBvZqVGF
Wj6BV87Mu0lxaQl65rpTzMea9FQJhnEcO+232eDYN9zmMLEoTFT48pHq4cBSnX3iavQlq6zXSyrT
UGWWy0z1ntFtsl7UKyU7W1O6d/XsQl/fQeGGnSvNIYrM5kUp49Og4iHuquktKyMo+9TDY8JxWI69
oTGjHyVc8DrP7B8Wu3OPYsEa4sDnNI61MNSEQbAnrQKFf8i/hIaUFg2+tpleVMu6BSOoQTa2ZJXs
lCxg2F0zo2W9YjjBugp1TK1FDpKucszpDr8zg0fMZ2aSpK/cAJItfd05DvQKrWnnXNjHFyfFT4Dq
qyf+C0wWB0c78odVqlA5wnHzQmN2t/SY2u8D00DnUn7gt4tOaNbp6TYM9ojpM/GaZJXPZJByol0B
P+nKze3iEefb4usPPIOYu6qlu20cjUSMDTmZaznXNnq3LBa7SxDxCNzfvjhjy/Ok7vCQEVTlbsgK
zibSXmW8ZIqeGJA3t9fQqOcdfXOrLCccWnTBz7rolLVrRJQ4e79mfiNav0vVxrxaAEkMSlhns/rq
Nc7A+7Ak/DoxgQuR5/OI8GWQaPlFuHVzs94wEUyXczgcyH9py6znaZEr+JVd9hEro2ifTfdhqLMX
UFgWTQXH36WTNowfExbEs33MGu+5LdWEA47q1Gb0n3Ee9+Qq2ScE7QBdMEVHKiaeldlbakmkIY3k
PugO1Le+2fNsbQqPiaBDT9nR8/wTWuoA7a9/5RSF5mMgPD96tsbu0zTbkEqyDEREqR9ml3Iav80p
Bf1IujJku1wd0Rlr6UwtsMX13yrfuHfvcVo4G+oaO2TBGrOoDlWPCs7U00bPD6OvbS8r1szP3lTD
UPd6GdAS5SKISo1s++qr45NX5CBebNIqvzhZ0/CkaQ7clcVX8nueoIWvrzmNlSo7XnE9F81j6LVX
jgYIUSsMmnPcJ9sCJnTXN81bYdntjqktRWp6wLOK0uhpIOphldz42H/7lZrsGjtnP8CQcjJPvQdx
Uerdml2g2Pei97yPzhwgEfVJx5ulN/MKjSVoo4fcpPJeVJ1/Si8ZgvCLkkKF7s0cunzVJQXlKvTc
8ABmy37yOXnzpgffZQJSslmt1JoqVqciFZOT8O0gHL2y4uBL6U9WV3KSbJWsVqujppHqNkuk+JJd
arXol+LZJyvzQXACZT9YbCOLhphDHHyoOL622PYKOtCpUgthRvy8u2QEV9dU6nFQCuJqFqbP3YHl
68j216rC4BICizKVe4aZstdWZNy04QNNKhevInnk9Ph33STbImrmfd/0PzOVOWpa8apyCn1c2c42
coejmelPAY3yVBY7O6q635Mcq0pcTjiwghz/CsvxKXeQQHCsWHfxd0WZglXs+/UKUWzT0mfKs2dY
hD3do5zNqOa80b0wWxrj2kWwvYpHsYWYpE10Fo9hGdMppnIY0OfbUedQkIRLYKBdyHTOJQs9fh8a
d6f1McDG2CnHufK2NojDup3inxZs2WqYWZkk3rj33yKuV/TycHg8NOTtLdunyTgad6zYHxXVxPs8
hytSGurG8iafnDN1TLXL1Vflp2+taBf19nzwNX3N9qhbJXnYb6oMZWZk3kKzuFARVq2C6DLlGwUi
bll2U02RK8/soVXACin1MHigdP2kWsw124IHYLRHNpDGsK0m7aN2oyfT6gnI9fB8k/97KBLIsIQc
jz1Gr5bRnCP6WpeukFo0OSY6bY35z9GwnMUUcszD9FdjFeW9T+ERQa/+EScVY9NBz1l2DhVXCRop
5qabHvo6sbjJsM5tDPgsm/yU4To//JrrXHpo+O9rWjaI94y0ooSHLLY3xyoNVx17ONpnCA2CRGkh
IBad7gzigDj7OZ5OQQsDlsfK+N2Jx37hh1q4DjzN2/da+dpioj0mUWtsUKMOJaAcS4Gmql8mZ+rf
U8NG7siO5qlwMRpQTcHAqes4yvc5DIxuc+y5z5oYjctJOaTBZJ/SKhuPbsrgxU2pn6g0m/OLSUKf
HNJ0qnGcWzXYdWNQUPHKkJIZfH+JIvVZn9187/dyzynJ1h5J2DDB5EVY9jrRob6Y13XfudHWzi3j
VAVsZbvs7EIqm3VzctLWbVdGnGZnNkccQGR4hAqdSopMT/AAesyNcjeff8yD/4uI/nQb/S7iHpT4
DJP1+YdXEZUFYVgYwaCSxYqVzYCWZBfPMAANHcMMknKTMc9/vvFq8GPsLu6i04voHAfZXekz6dud
ovPXXwFkmtS5T4jmK63gJaZU5LdNj/aDMSYfZUXMXsnRTsRxhyRDVEjxMF3Sr4rG6WIYqfku0Ybu
tUs5//di1bu4GJNeGZy0evuJCiB5GIqBJkmK5BfsmdpXRWUTY1oDo3ROz8uKDlezUdqjMVliJyn0
9vj1vi1/GVQ5f9lFvrsYtXI8ZJlP/1Q1+Gsl64rXlNhbpvkVYkCPoGQ7vEd+z67ctKIt1VkDBmet
vKacrS2YtndOpnJThpWiF4Q3xUAm2h8sjVK1LL8G3s6vK04mCus5S+wasIbkQzNXK7P6boZ5eMKk
NB/gEs5O0XlnSuHnvToEZ1dPExr3vOBQsipWyHcwC8cvID+aGk7VkZw2j1ug//keDvv6+PX3I36x
P/+kFFZyUMUHOmjZYbCs7PD1J+D5GDZejVa9pwJmyhvPTuNDEVTb1rfgRanevUWP2tBmv4uGJbWn
F8azw3GQZUXN0ktyRu+17R8CmkM2dVG768qKuWWy3i+t56rQc7TdzFmGPberip1C5t5rOiA59Hx2
6mnG2HqDDjSfx7zi0FQTnj577xrdeI4Yu/WsCeikdd76MLyXGYsk7ozs8mNrZbg0t+RxH4IpRRbL
BUIeVVE+6ZgeCNQAt/i62nIGZ89PpBVdLTRa1pT6S8Q++QAZAI9id3eDBCbXGWdbOb691ucquSPY
JlrLqmRp5X58H4M0upY0macmq61Y3hRj+0RkKbp8/ZXWujRhVuyxzNjeZkNj3Vn5rEZHn9ZlmxO/
LCb73s7FCLc+OAtP3k3bQb/YRvD09UFG4JtisOJHM/8O2ebcaz1x7x7fpJ55xZXTc/cei0yuqAf/
NAzsVuM4vPoVx1FhZNGY/n/ZO6/exrEui/4iNhgvyVflYElOUtl+IewKzOEyk79+Fun+yt2FGWDm
fVAowRSDMnnvOXuvbUXes+uG9Vr05rAxEsN9DtJM2SJsl5Da7W1jWsFDk/HaNcsBrGQUynNkVfVZ
CezrvOSQ5f2YSqL7eNwcncnDoKCw7vMfOriVp5ZpKOO74IwgTb/Mq4yOBHC9fUo15lW20oRXKvsA
TTJT3TeaHSLU0h3eCJeJ07RWUvbNBZdizWMAIusmvvZc1MnFAMaXGUF8LV03PZYSfeq8WPM2Zmp9
svqC85aaXHtQCfe9aA/zkpBu/9RQT85K332qnCsetBRk83cr5nvRhkz/hn4sr4MiNkWS6g+B9ImS
bqwzgaUaos1026hpfdU1+ao3KaDcaUkSQzu19O273raqq80vZEH7UNkILb1Cq6C7lzH9qo2mPsyL
cGqxR0d8DK5SNdeyzWlwKi54JRN5berX3bXuOfnnGeXaebHvhwwfqBJuE2BM174ZrXVpm/eA+Yh3
LvzhKtI230Q1ATx9VA9XJ7LAzXuTtWSjKq1y8ss+5vPnpnKsJyvIB5KZk/iBN5z7yQlctDKt9/N9
82aKGiXgsvxu+3Vf0QZyVekdEIzfh1ObwFgXFlCGr+MhrC23LYWk5dd9eVLmcDvpcHwdTxZVfSS1
7/p1F1Vf61RoCVOo/zxhL0Bhqfifz+3z+U6voxjT5Rh54eXrLhXUXIVw+o40YR/QWSsBJUERLrqz
U/jxZb6JASFcBOzEKEQL93njOy4RQJwCWu/vuwzGvfdlcj+vLyx4Gn2FcbbBgnsZwhh/XkPmXwGA
Hg2ExaJhy+Qy0swgM1TU23lDW2D0QkoHoljxs4eaiGrpNIyypqX5JqPok/iZfsd055upqPmqsnSM
q2nDTw4syAczayKR1eJqgAygv6ESDxqQqtTL2iXsq7pIvTW/Q8r6nkOkeo6TYNySx2DtsoGznEPJ
Yxo7jaeCWiKYHxO56bQ439DKHFG0+UAfp/vyAsF1pcD4+brvj+3UIn710yrd/eMg0/7zkeb7EkrM
fKHD4x/HUBgynCK7FKS5n//Y+2vRJGFsXyh8gL+f1dfK+b44ioMtNkfKz1+vY9o4IkiQAUln2JwC
atT3v1frchyYjacGMSchNnzGxGw5r//cCdPPO1IiOKPZSaZW9U0dQEeUdXmtHLO7d0V2ne8GZzrs
/QI71bxocUlZMYVSdvNi4Y1v9OeNS1jnxU2aF2NI629F3WLZbjL0m9ORB00lJIFEoPW8VklMAlKp
HRytaeO6ApyHW/BRCXMASxa/4WmnPFfHIyCSZDnvhIfe39BWS7fzTtgMmTaj9zlJZay/6XQvSitt
rrD6mvuo1j6fe1lnRIwVlBPmnewRf0bTGP5+3qkUyiv1QHEh9Da91dnj/LhxnjsnN6c7Ne+jSow7
SVRohDDxZMMJ1pbXTOTnRcqbByDf/WPQZ8lTVsa7+cgQd/sj0i1vYWY7xP9mjtrlu2DLhyRTkqc6
Nnkvqqxd16WRPtWkxD4a3mNeTGzlaQOhG4Ctg1Zs5vsKpdAvIDXQkk17T/tEYcRVTanK3bwF/eHu
FGbeQzodY74L7DPMpzgIyankvpCUqGOCVg6tEQeZbyq9+IEl2TvOSx7hOCQ6IvKZFz+PlDpn21Ge
TNk7dwAF6FX5NVD3JHDfE3xLRVmlryIwyCdCGg2ta2yuMNIvg2jd9zGURGeknn1Oe95UWxBpP+/p
uso+yBTtJlM9oP0P4kiFlvCtblNIOxy60jA5pOGo3CVhzew3Ca2p2e68dwjKwYHJZ9NpO8xsJkGo
etO8aQUwdNaPHVURPciAscYEtDBOpgo/rUBAR82miqJHvi94Ch0fFd60wqrJJR3RVDtAM8xGVfcl
PRCu+tltXu/nqbEIBEHuxujbdwXYZsqZPMdQG9dtH0cvpcgLFOp0YnW8jTfP1uGtsgGDihYxSBmc
DdRgZ+F0MIGm94Uy3tmPA+3q5IDYQGKJTVrBE26ACQs9HF7gdmEGRvumGEN0quIWtorNzxuNlPHh
gvSL+nF4ZfRLYyDKq4MDB/SB3m+JipotutJ7qKx6vPq5am+B2vg7r8iq6YN5ktMGgYtnR0ihPAyV
loGtHLFk6wlK9KZbBah2Pph/0MOLS+McK6UHTcfgJD0/eruLhtQGgwAyQ3N1FDE27w1ab+/zwQWF
TXJU9G+Y4I0N2Q7ZPiFR+0lX5c/50MTpfAxd4zz1TuvuBkTYxPfpyTc1dg/zBgR7WkCNILBUsm2O
ipnF675xivcwfp438MlTmtJyaacHJT30podfNj25AQMSHlz7lVOGsa5crz+A/+sfbCYyiOp4XSpX
VTQRzlUVvrE1UjPeDXoeXxk2fx47tQ1SMYIue7S1LjiYThxtEFUFr3Bg1vMhch4UdErunVOhGXA5
i2pleY7+AbKVdyb+KIRmrQYoD0yoAuuiOrhv5j3HKt5hwUNNLrtxkw1qNZ2IEhj0CcEn09Nz3eLN
c1yG1zo+bazx8TbC23Hj/3HeoI1tHcuaot77EV9y6kg5DqlWedOCH/MGgByUpVTd7mREY3SuCir7
83sDa2dhAiB6U1OBXyb3zQMgSPlgKKhk5l3zISP6gga5nUQWQZzMwgnfJL5t/hN7PpKvYHSNYz7f
i4Y4OEQlJfKvjf7x57yTY6fmcf6LGpvmI79AtWJI4YJJ/H24aDrmvNF89M818/Ln4aisxdM0En6Q
0P3VvOa/3fxzfaght5JBPXy+hHnLz0efH+gfT/HzkVynKXbksH8+hXmbP5/H5+7zkTR+NdQxo+hX
RYTj5ut5zH/lllkc/h+z8b/DbECfgEfyP2A2gAv8eP+Dy8EOn6ANw/3LVE0LyoaA9GILizV/gzbM
v2DW2ypzHMcxP9f8B7Rh/GVCRQaLQZaUYej/Bm1ojuWQqWMZQuia6v5fQBsYpCeQxj9AG7oNz0PT
KHuTK+bqjnD/DdqInTrIoJPWuNwK+s4lxbC6qN1V5cbyAwkcATXeO9pUgIKY7o9MD7qHXI04v08b
mEH5Alc0es7zJNuDx+k3XDTFS9lDF4v14sM0amtpgkk+uYo7nHPBfHPe02IUq2rN8C1pu3RrTqNr
F8UEjQjt4fPQVocoWLE5S0aeSwC6mlCFzRZWb9bnUQ+ryxBIBgiErbxXGKwXoVPYD6UBjY9hTrSq
lC59H9T2WOq5dvX7sgXZ49kUDdmhF4+Or9mvlmhQ70QpdE/O7S+yDT/3YwQfrU2wNQcUtuFz7nqP
zXQ80dA9ibqxOalJyzXUo92FIBN9IkYHHQkobBFTC797qW/QP55WfP4ZVPqp5uKyHBjhr9wYdebf
u8z7TTcwlSC95s0e+ieH+n3/fABU590xSireAjb93P9ruw5oB8g/6gRfu81/zfvOf9U4VwHuBrhe
8iLeGnan7sqwwnku7WvPt+CSTUHAlcFSGtdnx47f53WaiUt9jPJf8zrfpIQEOCLGrM2OKsMsFGI+
XfFpsbLaAHxS138uWqPVHin98ymhRVySWKwdRqmhRe3gSztalt/oM2VQ0pJ6g2smv7WUQ1aFj9Vg
Xht09N6yCK2SmDYOGjiuWa9mU7R9fvNS790ze/U87+pow9E38+JhXqcEJt2wiNRsNO0EzibdmYGf
vkk9qz/35qhtFDdUiWFHbkJ9WQc4GI0bz9eNcx8BNk99zQKDNHasZdToKX276UXunilVNxvPHBR6
tUh7UjkEl5zL2oZNoosXqXLTJ1lyoW5QUAvIsgsk5nyjJFlxyVPIfl40lBcPjsKmN7P60uNa2qSd
21x6F/uHF3ndJaBHu0kdDwYU/EseTVEvtCbITGOocMkdwqk9heu5F8Fs6GsTkF2nOmtYiqCsgtZe
K7XtXXJ9gmRFeXBPGdRCEKiE94gwEFX6OhItzaeXGpnpfeDYGuXXrrjnTEBchukQBawPI/Igpbrv
JTNKHq29DxKdnoFmdfepD33TM7Pxvg+ALkI70+5zEqE5XmPwaEjR+jy1kOmDhu4JjibKF3K5UtXu
fc7T4tEc5d6LkObgoQ8eeo9GbCrqCNnvmPJoffIQlF3C8er8IbCCAQaCBWGlK+uLrQXtvnKSt3lJ
p0R8mf9qbRnsu3D88cf9Iz87ytJERv+xolPSDJ0QCoCvg8yb1AwLtgIa6Z8raDkRU2xYw+cK8/dj
56pD/UqLiBf+fd98KIqr+qaoET7xwjTENdMrGNqo3MSmni7nxa8bT8n8jdkq0MOn7b5uDN/T1pTk
tH+smB8pT0eoJQWS76+N5xVuogZrxgYM3H8fal5BUhfI39Fq/lyhxTG5PgF2rHmPrxfixdTHLIvQ
1D9WSOHQPcbG9OeK1HG0ZTCQqvbHHpmJQ8TUaZPPh/96Aw1PpExmdbn5etx5X7uCVsvlUPtzRZuR
T+kbTQCi9D9fgXmPmI46/nASCkD9IR5Iw4NBc/jKSWVlKfbwLdVGb4dSKoClW2lvAlmMomKKq8ZQ
OUPhFqvQdDD9l516Rywb6cfYHD0cJa+lq4DQt8V3IbFGpYwi+YGbqxK8ySoVsdipdT5ufbvqnlPT
/S5sz/yugth2TZpXmlERxl0i5iml2u5IjJPUKtsHAyfiR+n0Oi8zKO+7iMG7RzUqncpSCK7v0qla
Nd+UU/GqoYo1L4mpsEW8Q7zSp9pXHI31tpVJhxTaTy79XCTTxhyUnw3wcbpvvpk3rivUl3Iqq8VT
Fa5KkGBOBbfcnyITkdnEU0luXjff2NTrVIQ4l9iT8efN4I7dOSl3tqbJ9TgV/Oqp9KdRA1Sm+qA+
VTbVqUAoqRR+3dVMZU8/2CtzWXHaMphKjZKaIwEu1ufO80YGlclyKlHOO893EQxBZOtUypwPP9/X
TYVOYyp5ft0np4KoNpVG533nR6inwqmcSqhfx9OnAis2Hvyc0zP5PN5UiFWmkuzX8cRcsKVyG7ch
UV7QhJSToLZbUuOFTkHutkP3YK4EV40lNnLYhNJL1hOf82p31rAtTI90KGUztFUyid20jVm5+BbI
DbpZtVKuYecBQEc9e+sSPVtVqjWu2ly8VYOf3SYq/VJqg3FopkWun2j8S7xufT+mt8opv5VchTmb
TprJ6doIlX2HM5UAwmkp7Z/UqJgM5TVuzNS786mAQ1jTycxrqx1ps+ieGvWWEGl+M83KhAtN56Pz
muFGC6fbJYECR98fv6ll2F3SDGm+oQBJQAs03jBTDeREBgQCk41yowCEebmT4V1gTzZcBP9Kl28V
xTUerbBJr0n7bpWJfpMaHRS/F08jgJcjVpZ4GTSefqTpjfXErYwbMBxlG9Yl+QWacqU7p14KP6rX
UVvxXY/6cK0GQmyBv6DYdor44Kd+dxMjem0NWQcOIhZ1xFJSV6m8F/17x9j23EV3kcMH0wrNfKTM
h+2J152kI+S2Ov8xpLJ8bsDrxungHBic5Mv5dXZaoW2zUcvXZlaMN6/iedlACbYUT/LjgBBgOd/o
uBePqu2qN+AaL740OAP4pXYzargeml4+13AfVlnZdugbHOSXin4zwA5j3el/zq/b6Vt5cCP0jPNK
idtO1AFj0yQPNlqrmjeZ4JOH8N3s50XHs9KFGhv6yS4C/8HGsipluFXjwnvshNI+Wzw2QWX2rRxN
hjMoBbxOF7euS52tWxQbEWP/JTXAufHJlSA1+2GDocq+BTW/IXoTgD4b5S40pXhqS0rJqfVgSgvK
UC9Ptoo8ukiK4JR1oXqkPQTS1BNHNwuNvZpe6mwsz7XrpwdD7Z7IW1joVmSefHT6F+shoq5wcmiP
kqG3wd9qPokp2LSNjUPBlSc0m3I7ipDIHiyPoMD3nL8t6oS9OM5/zTe52VtYq9Cqqoq1xZVqLSOb
Mm1jHiiM9dsyUL97dLpXeNaJEB+kdxw63z86k4o7LQMe5glqrXWHfknFaxJvhQP/I4hQ2nf0Vpcq
bZ0l+obmjOPRRv/6hn4FHzM16DK08g2+g/YxUsUFq8ZLI7PwGT4LwaRB/IR3AwlQEOCvUIJ7sxhH
hpdgDV1qt+U4PpsU2lBHZptSZNm+pdW1pOiCfkyFj2RQY4WBPzyUMZ6UVrqLDOHBNlD0N7+DEitt
dViTDPza+YWxzQeiyeyxPgduBwpdpK+cCPeyeMRwNWSCYTnlm8zV4VY5JlFUuVzKsdw3nlypjn+m
Szhuosr5VXg5J6S638pSEtxOOIqZCH3teflmuMaBaW6tnjCGIpUfI76wLK5Prp09kYb1Xme1tSk9
5xcYOYw5FIlckkg9DQu46b6hI/xhDafaNh9gLck1LdH3jrC0PsbYpGTCXEnLeS9lfNAHN934st/m
hlSPNOOPWoXiUidCyzOoDGOjhYGvr5vUX1rlYwDaZ1FUJWmt1c1IadRrDHU1H5KrBY/URAex7ETE
F0C6lySq8OqXgioQXeukxAfuYPGUIWqcBi9kj+llq6u0lJvJEG7xNcwpCu5d3djr5aAsrQhVI9aO
ihQ92va03mGkd9vcFRjWSVY+Je34I8KVJLOnQoKdz22ukgGxL3Gr3xd6egmRIYL8oRiY9MaxKMdD
EaPB95g8ox8qV5bUNnUU/kDXkS3jTl7l2K9CF/yUamPDlBHqIt6mVZeNNljfYmso+PEmFIOzCIeu
wmNensdcYplfE7K3iato13XIL/N475KyhntRf+RMu0sG9Bl+I3qEpwS5EL2z6BrkJcRfEf8t19hx
XaS54fnsSb5OiaUxrgR4aVTaFvYKZ3H1G6C7EaeZ/Ujs1ZOlRMvUlPetG3/rg0hf41U+mw2oIy/y
l4lV6EcIFLgDrEOckEnR6jm5g5QQHccHiGj1m0Ebq03Ey1vpfEFFCKsafW64Lc55mSHBBM+Im9hE
tZBkVL79QKzx8hSq6S8IaVL3T76DWWl4tqVJMEBK0kdio+pNSxODBXo3xaBP40dvmpvF6EmSi9k2
BK/zHJdZD0TTh+y07OKJ906sxJozuQ1hqNykqYoX3h8eRzdbDbQr4Agi2LGKn0GrVmh+CeqooV8d
cyLK4DFlB2gZ4VYZzAfdK7cxEcf7sR2N5TCOdBy6npjT0r8TgrFPqDFc6KX2JnWTJDNbdBujKyaX
MD9y04KMEeQaPjaFUy1M/3BDp5YBJyFRvtMb0MywFg/deRzGfC/j9upnSrNhouFysoq2Avbmm6Up
0drnNRgFY0h7ICR1qWdMzoacEYFwr8xs+CpyZn3I3CV8nujBYhZYacYhVrMQUemrUvcjZZ5C7qsy
X1h5VR46Z6BMZLWcjgz9mNuTk7E4Da540gMHkriQvwxdT86mnzuLWiVJvRksCGxUBbw6tgiDcr8n
sEu2dqAlq7iC7GLgxHQspKOtWd255OXGjg4kwWiXdtVqi11tZcEvEpcp2KOxIPLrCoa3WnS4/akk
7zgpY1Et74Dmm+syD/nknaw9jplxasxh2OkSDIJtvY7JIVAvqtlp7ymwveWoeIyJVfPEsdSMFMgg
YFghawoUOm+V0vKZmB5fQPzSCVfTqj8Z/nAZsN6nuXLzRtq+wNdPGnyjjdIa5Qqxf02cW4nJh+L/
SpjYuzJd7N32sU7G/C43fhBGN7FmY3vldnwbLV86h7ar70ATZSclpfGYONkhDm3IyY5+bRP33lLB
CRIyh2snsI9tpBjLQs3EySJNZdHVvbqjnrITXW0SbhsPK0RR4Z1v/QpjtXtp4rrcGm6JzolE5SL9
rqSWuiO9s6SwUILbERlIBR+OOL95uW3Tlk5WNz7C/4C2VwsyHrscZlO+ySu4DZaBvdPDx7XrvdBe
u7H/JhW72Gc9gxsou0sCQgI+8fwiianZWkUcb9tMPoN6KfdehUdwHLR9rkG5SSaPoOcbbyir1Ysj
R/fgVv1FOL56sSl/AYnqlY8Iu96j7dBcD/q6OtH8d469gi+beDv9ppn6FeRWdsKIrYCh0q0tv9ef
suGnTA/wXlIkO3n4TwyV0OZFovsKwQZevgwKELdaoExaUTGQzFkgRTWDe7vtq21B5sXCp8vNb1oP
Ng3vWqQidCKhbNuVpnJxmpAbFQXrNO7mkx1XRlMiQ3ESf12kRGWGjscYgIyCTRh1j342nGu/xsqe
/SxiVFh9nIbrpGiTTa0y5NeA4hGgeZcPmP8b00MU6Gov4MuPVZXZK1n2YqUITsuhCv8pV7oVaCYs
ryOawVhntkpQCIpd9b1zEU+7Cn0XNMxTmY7azzuFB7AtylIThQctv9lp4Ht8JltuqcYrP7euTqs9
N/dJZufARaa+pYk7orTQVpI6BtJu4cPZpo7LsQz7R9Rki4I3ZTF647uZupu2EldDq2/tILy9pRAB
MRpg0oO6mHIdOTlMfzGC+fsvz5jYgFmVrD5XUJiB8TVtM99AG86PbukhKfi94h9/6hOEq5R6s/nc
xfHl537z4vx4PcleGDDFy9dj/nfPI8rdu7IaKwqw/3p+X9taqPXWWMUxCE0PUwhjSt+dn+nvh9VV
Cp0+GUj/vpvZmlj/fz/mf9WPMWhS/M/9mLufH+9YTP5FPp/2+LshI/5CsqBprmGZOqNz0/7dkLH+
0lSaKo6OYslV6dd8kc/NvzAAu870T+C8McGl/00+N4y/VMu0TZXIQ5t+jvZ/a8hopvpHQ4aimS0M
ypmOqrLWmRo2/yCfl15mN6GdaGA+uPx0dgFFHHvCd81O9Z+1PQzY3N3wZEELRttUpXec5xEujI+c
99CpKwX4fnD+S68ZgUoIO3OIzfMfcgWNI6ZW7ygmNo2h+DViRRVma6ch1s3LciMYSTDUGMia7pTg
rKVVvMYSOK5Rv+VrmYfuNWm0Hzk99AWy+nhTqsoFA0aMP7+YqjS1BsdQNw95gLoceWq5dMfS2EMl
mWA55TMEGNSg6AeWVUoHwcXBeqgTL1gKE0K16HoF/6tfryxVeyX9ihR306aCz1h6MdrZr5ySVE1R
g6GA+12JpbX0J8SuYG69RP54lzUe4IZez4x0qYUqllN3YBwmteIjy4oXpffqxzLzpyxPrvZCI06l
qS0bS6T5FDnSuSFnDZlEMksextReFTm+voXH9OEoc3kHPBuf/wAgJUuwXYUVtFbqbpokA6jL3kxg
NhkOpqXFXBQq4DBcOPGru7iot+gKMV+oXYsTqhmZRmovkRJ3a7QsN2cYbkPQX8HH5UsxMtTULEGq
j2+gZA/HRzMsyKvuQMRnlF7g+d6hjFzXufpcBAEmRqvbOZkdLkUXYm9OcTkVglfNif46Um7F2IFL
E2Uekudw0vvi7FvGKo6QuPPeKnc4hoX5A7ohKayl84jExAEB7NZ3Q924+2FgUtd24TXLrVcn8ZId
xkmSt7rGI4VGwxbSOz8tAlbBFwEAFJbC99YiCjlAAOkrJUDx5NRg11gPiK4WEK92vpEeZOa/Zarz
yJetXAY0QyDJ4Fw0lSviMDLupA9PCppVZsTI2Vz9uxnHDDpk/t4UsliQDRgs+lzf4EpAJR56BBL2
ANtKkFhLzAhvbeG7a20EG1vE+t4ug2xreSpEFTJNUa5XxmOJ12FVpmWybBFlU/0zftSZ+avRuZig
vOyPXVfXd0YfNhd0CyAai7bE3aGVD5XCDIk0kLVSMF8zTXUdudBcQmPVudLAGdeYS9uAvOjaEymf
6S/8mM61rXWA6HnDiYdfn+vjkKMNx1j5W5/68AAVvuMd4zSKtf06TLsXQwd2miQ8WKApMOd6rr6h
nx2qCmeAFncG82nxXFFnlr54weqAGcoCOUnjBItKH1FJEme+81ilQsikDEcXDPa7RVp39tJt3eqI
eRnFXs2Pk0ICiTuGrq0T5jrLpHH8Fb4a/wA1FLNQTy09ISC414nz7pmHLCNtgEY5hCYz+yheGQOu
nDoulHVlE42g+2I49mHvQ3KBkm+pq6Lr8CypTbeOqbVBMOm/UTpP1rTGN4mmYuv0lJOqhU86bQhI
5ia/Y1vHiNJrb+jrlBXOsZ9xMFQLW5ZYUEdjYxiyOtoqRcMSh9AuU6tn3QVWEhlVuPa1nKmeghGc
Qp93cmCy7ZmGXiJEZcsMGBrzOTNbA0TAq9WhjiP/OeYlI4/ji9zuHAVmnKwkBI4UJG2D2fJ9DBzk
eqCBDWeE/8A4B33HmZoCJ9lJLmU4xlKa8QuNxF8B8saFprYvQZr/6iCfmFnwQdfl0mAuWLr5+ApG
Z5eS6jTa3jpS6K4TsUvixcHvMDuP8lzBXVjQEk2XTUnqjkC9tVByitqd9VqaJXbP4N0lmGfA67rx
Es8kULYn2lxvrpbNuB3CJxUQShAUBCEzqQKdfPhD5tpbrCu73EHqajPXWavZ6OGkkMlmwCq0Q3Lw
0cJR3roOSVwDeWhRZdHjRsRL2EUW7U0+AByZiMK7jFldNWpwpQG8dY7+GA1kcrSj195hLn+sLKvg
e4OsLk2sR36IL6R7xavUieXS95J6KQbne4pj2UmQ/oa6fqAq/TSq7ZsGuB4vBgZMaAiA6MCYEBeE
+ol44xXl9teuMKByD+25ZAIaDdjMYRI8Ej6/bwtA/H36koXVc5wS/tqFMQUdZpruqpTNHT0B8Gc5
EQBMDtpVa44EhmXVUy2yejkwnDuPCXMfWJwgdV3AQL3+RA4JuiSEYjgtvbtGxI9+gpaowApm91gJ
dWoqy0pmz07UmEcP5MBWavWTLdmtiExnEynVK0kfr0o4hgvL7v2lEZmIvHD36jCmOcDYAy8Z3gPI
MPiazbOWtE9UKyg3SKTHvu4uYZAw9u7BOOg6CQGNVG9EfJNL2eV00yr7Q6+sHYFt2VqM9NIcFei6
nSJzcAgXU0sEeU5PjdiXCoVg00dpT0pENtIvSNGKUhlYjgONiTT/wSWS81KxqkZyI0NTh6yL8BEJ
232liV3bUFZQ65ujto/FqP40GrtcNokOw9onFEkDnExuJDRlgwa8Xj4MvjbsAsu+mPSBV77fPTSk
bNYG+Wdd85H3xhtmCig1+lOtDB9gPSiF9risDBt6CMHkwqoiaBO2+i0jDXRP+qV7H6JFXCg4bRcJ
E9JGKhtJs5jiHm6kbl011TaMol1UAkq1W5QgHnaFyi/PSWEiFAdktM7H/lkQfm6q6bUqxS4V7d5o
vDvYh/eUUXbER6FG99OCdy1+tGLihMvm4ht2cbb86IfbAR7DqkLpP+Ttz0VAfaKCzYkaQVKjHG+N
gOAY2iPXAis+Ob1KspfZXOEZEOuhbjBJrPzMumuccW3F5Y5TA4HJ8ak3YuqRRvYRDv0BzhsQSPIr
yvo8uaihsK5QE61ADp4drT5kAZpWJMtmbT3alYEPRFmpAHKNJD0RV79qwnBFByNljo0vDD1qvsuR
56+k4W0LncsZVVSrwkLagNyAPAN0e+lZ9RHk6EXn2pla8a6u3RePvArKfWAhkH/y/QvEU9A6yELD
h06kN6Oolym/pagatyWkBzwn2yn9oszwuqYd/12Ay/XSUIa1T80LM/SwTXvQiYN4ashFRSRPnnux
9aZKChgfAfiq1pJdAJWzaLNdJ0xyX0t7ie8DUU0B5BdkST3q/CA9WIGmdWjQh6wmUyslCkZaVrcN
83bbd+pTNdFKesODni93jL3vFRtmnuu6zONiyudy/DWmVOVTccxxFPkNNSCFfoipnWPsuQ6z+9wY
eDHFsxXEpHwmzmti1rSLA8ta4Opql6intjpIssjHZxUyFioIwqF49902O1LNh0jiE7ephfc/x6S6
j2u5Jzxeo1rdpMvSojRRRyeP6WEtJE41YhM4A2W6vDj9eOS8IxdOO6JbgkhqI5dgwJNTkycg1iMC
03JuQ1oegt4i5J2zK72URHofZu7icRnEr0GOFg7S7tlIYqb/CH1IReAUzpvdctFRoNPn/pVT7Frt
9W09agcVKBRuh2SDAPibbSX3tKbAu6UNJAn5vasQraeacqkNWyyIQyCasVvrAgsWA5sszBnLBQwR
Q8e+dN6EzMCfxrAhEg+4ksgUv/Ml3XJi66kRXztcof2gPXhZ9c0rw21EOibNewoycdgS3psG6w7G
GlKeF4FnsJmiLTgj4qi8gYzeZrF958jw0Ve/0RneGEJluK5B5WOqtjBE8MT3lXNtvKl6zONjtZrO
GWr7Y0CP7qXZvgjNX0igd4PmPdhkkLT9YzaS1CCrVdr9EilMHYhjASlGDf5RxyEmpZIr+vSLenhs
udg14USMfpvgEWk6rEX+kE/hjZ71U3Bu7nq5aiMJCegpd/2j61GnTIHh4F8ECKAFGWGjZNm45Ml4
HyIg6zo192n1PFDyL6BhCsRJbQO8v03uQqE96wPmCgLDTb1fcB2jneQfgTasDQthXmOvsxooCaND
hIirgKq6ybPLzSlM20A5rO1to/5Ol/kbBb2VC+ClYlqnMLD2R3MPh39ddgUjYYzEYbGsYk5pUEAr
gbefwZ5TWs8e6QAm5aDUVtZ+UeD0+xFIhRz69oSSYt3SEAUrOJKKpyzygEQDP99yhl2U5Dl18X5s
oBr5+E/hzK+ajigJnON+WT+47a9clB+SU2Y0GsZKTcJ7gH7kHhkkQ1hK8sIngka+BLhhbNL2m0vx
WbTtWsUjSHwFzQB/VfI1UXX/SXdIuU2UHRTgh6556SkIouqLu3TR8pI0R3/LaVd3ibVPa3jUTg7E
biBnLPX35Lp+lJW+8nv11bKJs4mt7WiGnKjyF2JRaP/EG7VQdwhCdm5kLNuwBmjSrlJpHiwz4Ish
4bIL7pFj5Cx9SDPL/6LuPJYkR9Ik/Sr7AhgxGGAgV+fcPTi5QCKZgXP+9Pt5ZvduTcl0y85hRXYv
IRkZUVkR7gDMTH/VT6PUsTYdbekg+R5VP2154wRI3vxJsAmJjOTBkd4EeZnk/sQhCW6veKz5tanc
XjZ2vqEGYdvlFUubXkVpcShIk5K/f8gZGuS+uHHsu8Q9o6yJtsQ2Ogycr8BV3LBtq3USgsdgrDqN
UIvyAG67R0BxbSe8E2W7qsfxnb3+Ts1FgX7Zq+0QkNJhQZ2S7pibGoqIYX5rKekGK7RLPbmyBXgn
eJYLnTFT7MvAX2WpGHYqSqN9LpLwCoCFLhGT1HidRaxK+CpcQ9DUZHrfMkvz0oFwWhe9ce1789qX
uEx5djbANHC+sMwcR6o7dTQ8oqUzVDHmaFto7xMPDX2gMBJMQTFy0hk7Kdho4F9v2X9ge/D7s61t
XHoWYXInc9Z2M6278Ng3AIUBS4R+wqwZjrwLuzD0tpR/kWl0V66F/9H8xNa/0HSaOLZ1zEN35chu
Z2totlI1oGN4cFBECjbYoFyGVm7EfZaiRVEw7FTUAVNcNlTi7MY1GsoQP9c4rEJSsCCBpoPdVefO
671FTG49VsPGnF9QE36gBLFYfU+Beth19Ksk8jE21QEu45GoJBQQf4/rNt87cPD6niJIsIBEorZx
lW3LMN35hv3NL7W3VVn1lVfQ/yx9iMPo0hvyPDJgrKLmp8gBccz3xNx9KiVicuZR5MF7Ucl26HuL
xqB4bdTVUuj8J+UXvMcyYNeRwWvD2XHriLrB7AMm1MTVYrYda+vm6DLTpBgktHf2AWNi2kpoN2/M
hkN9/hwL9yNKMeWOMwmE0kr9VeEXzbFsdfM1zqx7UwJjAzB2e2zt7E6760KiABYUDshz7PsVPdwh
5g9P4qoYiHz7Pvtmks35uZgjxgm6Dd5kUvYIzM7FpOvg6gSW2HRRCeyuEKDHXRQUI2bAW6HpbAps
cgsT+AonlDCl41rBhmW7MW66lihA1VBUym6TKXSds082mWJ7TVEulRlT8yTxZno5hR5Gp6o1AXhv
GXvSOP9fUXS3//9UVFr/tqHy8tV/Nc3X/9g36Vf+46+K7f2/+yPYGq76DyHAWeCiV6avLFP+U7H9
/SXJfs1nZbcUuhhf+oeH3vT+wzaly1LnCc+zXA8F+B+SLV+yEFlJfLsSQz467z+9/bc/zvg/3aL/
dVcluPv/JNgqpXzpIBybps0Jnx+Ewsy/CrZNQX8CIioUggFXfEvohiDchRg42hRb/LC5ZrA/ewPr
Fsl6kOyKcmyKAfCz9/cbMr0k/Tfnnr46uWwmAwa9w8IXJObAEExiIcIf7QB6pSZevxVBvjTw0kr3
y4hx4DBS1eek+XTtQz+tqIfP1WEGvghz9RdNWlX02dqb2r6m+lyKLUOZhWVtqd+V3qvLGfr+d7jp
A7VwORwWdxDGRhRUY++G8WiY7wPHEgoV8vrFsa+N2lvx2sse+vYqzGnBbjiBsOPWn978XdOzyFAa
QFAOK9LZ2xQr1y+1PA7jWujPITs3iBwAnvNvTXdxzV0v3q3yZXZuFcodeQPn4KpbJXcOhs+esjzF
aGqj+qcZ9ar0Dyr59t+/1/7PGmH/5Xf9v1gJ63D5/evZyDX7W1Ll/u1/7jPl/8f9NiGpwqBSoO7Q
7vonqaLk/QakVlh4/2h3/V93mXS4lZRkOOIoYd2HJv/7LmPQ4lo+oRLTtl3iKv+twYgt+Jf+GlSx
XPbsNjetkPwwnq3uX//rXKSZ/ZFUo1pJSsI3Rpg2mzbw1hrN5NDVLnw1ggGr0qzsXVONKORN9MKY
eLxmkZkvOqNi1G/Q6IrU+9XlAzJwusuAvj/ONRRm9vSXNpbZ0YhSsZJ9ukjA+j4MHPsf4gaf10du
OOJbYeOEK51qb8dmtNecAuYurh8CMSOxRr69kUABl4GvqEennURUnOCE7N6A522iooE5BjxeleBK
Z5PoZ+P1JzORP3URgjvPpxWv/7yGdwSGIPeiL0IJy6wlxKnt/lLYKIJpDeKUEgpx7gCycv4qNYAy
FvF+6FJMbBHqJtgwmaTPLoLDomoT4qujl69qn2KFcraugUHjdWUMOPPlrtHx9/E+sEATPY86S+jJ
Sjsi3OnN6uJvjQx/YLdlUBF8tylfWam2giZKayNc7JHkbHlrhd8tdYtnxYtQABvO7ExZcLMZgXrA
PqVXnkN1TuBENSJt6+M1AgdfVvRKtpa96svuLSUC4VTD1WhsrFX4njkxIfWOjR6Ayc0rN/mYQpmd
2lKtfE6w+6b9UU60/cGH7FZYf391JULWWGPgEANEABPOP5uVbtXNmVyM7wEx1mVcn6aI9gwnpHXO
7DezRxMUwPVglbslppgiYF+Yc7wLQHBgf05BRp4ia4xXeq4idIOiXxu+s5wJPh0b6NBHHctPKTMy
HVwE29Z3tvZk6tPkOdXCcEA827jtFGbOJTa3Z4ZES6fVJgrmYcqJvWDmO+Pi6Il+shthiG8MlKwm
yToZHVoDbc79RUSHV5OYBx8i8lL3A/ikwseb1P2oUXexrODjglbn685aYVPwIZtQADKP4WPNOWQr
/dxYQJz5ENzDV4bbuzby+1OTgX8Tlv2Ats++HyhWHZN5HdDsuqYPDj4mOSDkEjiEaV+xECJtxs2W
9yBlaalXXsT5o6qtm4uEjSrkf+uKUp8s8PQR4Q3wo1Rd9W1bbWqYnadewMkK7RD7XjDWu4kuIl/P
Sy4s5FBGQ6GT4KMrzmFRbqz6LbItG98TxmxLGMu8G/rdVMwglCXFblFMv13rHaYyj5cJ06oVKv8l
T8xXOy2iQ9/Zewv+9cJujfhdBcE5hWNGmmODry9F/Cs+BuM3Q09JVisZLJXieuvMxKcogA4UTDxi
QWNNuAHgEm/yerxRfoBmihFxmNwlBGnrpXVPyFCUPgS99eJBJk08mDI+7XgKJ2TNaHKrwzqJF2Er
JpyVTE4eitpKDx4PyoWB+3SblBatCR6uspH/25pSur1Lv8lxzkhoCX5UaCvGKW9RFgLLMS9Fc2oJ
b/FzvrS9dW1x5lkDAmBb+/eSoFLScRNtOurJcMU5bOqfO6rtlm0vQo5H40+K9MDfxOYZA98xGj3/
NCe4fcY0tNfeIJ7vAW2+8TULUduqAZqsEdWP0cDf1n39C/jgL1mBWK+NZus0hrEILXXzqSPexN28
HegaX8BBeh2lLYC9XJLAoiuVFspFXLY0Ft9hPm6Qn+K8DNHSIYd1bbMdySkxGQ7WJlu8gz9TSaAH
P966HQVysTljv7IKaoBmtXKmKtnq5OUueu9TDx5mastiH7rqGhbsZNoutx6TJFhGuv7IOwyU5WcP
GJQrDaB7QHngNm8FkzONTB1niJlWApQ3Hjp67wEpxYO5rqI5PeY24hX0q23ntZfSGZxN6MwTwzkv
O/flkJ+zZMwIZdDbieOSMntAt1XJBYJ7LZ4862J7pQVBhJJMU3Mw8j4NkUqevPzfaoXkqbLoKdAF
NQuvHX5i6iglQBhGg5mMSELHjlwVIyeNeFyqqWnXeUo/n4c+sJPFnB0Qsr1jUrk/K4PZA0Yf9wiy
98sJr3/ZGPxjo/vXEnbJev+fFlxP0k7kmZJhjkMI1fvbvpZipdTODa1WQ6NBe1cGRG5oEdRIOdXV
yeOMqRL7W09TF1c2bnscm1/0dQy8XRR8QJolZIOGkfKYX/z5tJYFHTqPqVtEz6g7ZUbFW+zGGa7F
PvwTVv6Twf0vfvz7geGvP74tHYK3DuFaUho2NqT7r/eX/YJWYTbblRuuypF7KIokzjabyhIXq1kh
/QevaH9OKty7bvrO/oHwuHW/PJKRyHb6zU/mj3K4umnlLJlvsy/Pg3OWacqV7gVZomTgNWMmZTRc
yJ7aACv8wKF/ZNlftrpfAz5b2WzQExpz//37YmND+fsvxiGEPZBpWT4brPvX//KLsVPrrBSC22oQ
5g7X6DcLOnrY5MZqKOCVBynSEyD+ZaG4dSxgSAT35FrZUbYxrenxThSlPDxaV9gQVsrxxC5Px7Ou
WkY+ltEuaDRnKzRDw2CwviuATHj06pVFSPqsHeplGjQJOTf8vI4JDDOxklNKcdG5HvQbjwP6YDOu
XfErqk133Y22Qunkn+3Qp7p4DDZKghafJkKhDjq35f5xRf3LNx5iy99eIMvEj2NL/Dg8Tv0/Dpu/
vEB+q2tjSvW4wm4S3SYYqa9jfDL1V99BnV8QTKhduIMYMjADrClb44QT35VEp5h+YLyngyF2v3tt
3Z40pzs66LIIQQA913N53JUoYeyUedaj7765jfwRM0+8hrp2Vx711suu57znJYfA6/xP1XmcDKVn
7c22CJ9RiV89HH9fbVxYi4HN9dWIHINBeRqxPaCyi4m2e42CLFtRWkd6YfjlhzGDHaOgZ1zW8Kbg
ym+GqEKLCb1qU9RTshcmPxg1aCfPjYhMxD15T7O7Tm47nXASroUzoEzGodrYc+rjuaWxuRf6AIUk
Iuai6gsTSfEAEZthNP4+rDRyWzX4rAlteqc013Bl+6Heq7Lx9l0GTHlCnT6kJmhho8jv2F1YWUHL
s1k6tMnZyb1dJrrHZ+th5Rm1OttjRJ3g1Oibozwgbnjplqkr5a4CeMoQxTDe/Db40dwLwtJcwmOM
dUnzBmPSvQqkcXA1DSdZ/IPd+89/f09JTux/u2ik57kOKoHveyiJvvv344WdJZC4R3vpKcNblgEO
n5CzNO5M34DTSS+Pza5q9+fz2v7u1F23SFKSXUZQFcECe2uxC8NiWnSZMd4Aw0y3vLvbVwZR1ifg
YdifIP/TRnRjqXCe57jmuRn141ET9+I8Hb01HtaHOvxkvYZSBGppW1Ry+iR9QENyfyhLtDBQl5Qw
UhZxDfd1Gb3FZKf2c42X7J7ubi+QWJlraCpUaFm5pDKrV3NG2jrufetmIX1vjGamHAFbLHWwrjhV
LLunLsE6jCnoEY6ceWy1S79Ey+Gdd4bBCIEqZAb+jrcJxOBNsAweRhjf3P9pt/eSclNWfrnvi/iO
HtbNihIxmKXBHdoYl92xmsuTMzDnbIxAwyNG55jxPS2RYIFWi6kTS7iWM+MZDboX3MdJWf2tFgVd
o7nu6IZYJm5gXXRo+itRRjzU81Jfq9RdmfZ8r1rC4NlDfd7UYbByTKLS7Acg8FYE8czWbWhuiZny
TvFBkrB7yAznxVAy2jljGp/YqK0miuYOvz/zayBwng9T8PfbRINV1JA2szX1ExW24cee8nRACXkP
EXlIWJ6pNXErjh5gfuYTXOCB/QXz+Jb4Vo2Q+VqwfizoWv5O0mI+0cI4UlNHQMUIh8dKsilKTZBW
jnaWUwy6LOA1YYCldgi00FM5diyDyJKrdCY+QM8Mtj+7y58LA7tc4Hf+AyzkPWUIzZWaJcQmm1Jc
L7ynRHN1ZMentoVhPGci0fvCqwiMQfnHhbcYqLuAt2g88ZjPjuaUZAwyUuLwk9HtIzCvyzlpekoq
LedkMqReDHJ4pYwkawyNS6Ygw1oTJtLKXBWlOV4Tr/gCtzX8aJrGeBqDkickvuOzOcz82JV/aiCa
sBqbyUM/5MfQoKIUyAVJBK/J9lFnfHZsIx+rWCbc9YFajUFK9QQ0+gPduNOyiOEDdWreVzLdMsIK
j7IruRbxJyRe/eQPISZtx6qfKWv4LA2mcxzwwv3ke8Vi8riY27Hin4pIXv2mCbBy1Dtk3olTYpu/
+lFCVFv0Af1A1BMrJQ5OF2Jam+Os3dVV8FHzypz//B29QIswCMms5Y0rdrqntWUl+nJCNMOhGRbi
wyhbsfHsY52U7iMonxAqtvVm5RLT+lSRpSoiZ5mYbkG7R+2InZMTlsjD8cy+cTz//pPXJWJrp8lH
CCQaIgDLpU218pn9pn0Zu7zZTJGAayvgyIV1/kAua62Y6l/SLAHv2eeMRPv2nWwE9lEcKUVZFK8J
tXvwU5vrn+/0WiBJlSbvkXx6diy+nISEDDAdcYijCVhXTv0JPXufoTBWVia2fuTWD9mYNQ+Dav2z
8Ket1qnep+XdetiJ4lLfP1Sj6Z9yKraKFDAjJOxLm/n1k5lRPpOLkd4w+M47AzT4Yk49ccr8ElmS
mntiuzQKxZjvV4kDdZ4w6Jjs7gmBDSMDfKU6Ti5x3Do7m5jWPmPhOAWVLDZBS7tiiytxmaIZvwWs
JaQzy0+3pYda9zcvnNrHwmNL4JbtL8uZ5LuZMSYCrp/uhllb70lS7ivX1c9d5M+XyB9xDN6/LQ98
vTZtrlKigjgqgRFQSELNWzpSwwDA9GZa/nBjuzbc6n6kxdWOBpoe+EIi7ZbqTvFeiWi8NyPyVcnz
hMWR/HpredPFKWk4VdpirqQdj6ySafH0v/9lf/9yPTFbibxJrNl82UdltAH+QY5bTTaLY0xj6Xae
5a3LOMgxpOSm497Fh8AHav04SFZy/Ocff//t789rsySY5YMtnJBGpiJVu7azh6vsORSCv1s4PGOO
iSWW5Tj2e6IgBggwmyQfNXZdqjtesYViZL8i5gz+TfrUW1WSNiepiR7U7rmd2hnNFzyoDNR5Kpid
EggpBVTu1tzPQBpfCG4fhEW5diQFniksXtesNZtLkx5/f0KceDyqLjqYWZXfwkbR8cyBj3MaZzEX
/2xXj+7ZEal31iGBQzvinMy7sJVDlkEbi+aP3P4ay6C/mrr9TKxJn/3B0+d88qDhFdUjOGgLMDwf
VDW3e3oBD/FgO69mThOB6VhHx6cbswXwP96DF6URfG8iWmdtJ4MzbMbt0cTZEnWAeFW8kekUHKai
shnylnqDanoNall9+gELd0eT/VNbkniyI3IxHbHc+0GYLEGhmc072IBrJpdVMRRPQWTnT5MUP1Ee
3OPvz0CEDHsTFO0Cd3d+inLHtXd+y0XRdZf6/sFCtdkIM3VpUeLT319QdXh1qs7bxjQY7X5/8Bue
k5Is2rkDi1n4L97gms+N/+SNRvkQVXGxaNBvFuXo4gOTeb0pvXbnDYC4/aj41ob0Bs3uAqgdtW04
nFZFld66Lu9fuChhRERpfXFCYl51nIUs63HIxDWJn+gwDA8F3Uk4UA3kV6SKXeXDFZpT8ejWNEwn
fTsdf3/oqQPZ1JofOa3O2nfsl7rRHu6xAOv4xGHCagD7DATIQXgRzSJFV96cwKMWM8+p7JkwHgRV
N9Ab0n/KxG6oYGX6glVy6YjggU4X51yxsmwwj9yjuY46qn4/oo+/enTOS5KQn66yjbXPCcYugyOd
eukJNbJJOrbXAF3OSnX5eVZojGUouy86lRZoopUyLlowUsRY+NbRzWSBR0AAoksrF/W5Cl2Wlt4n
dz+IaglVsNy0I0RF4Hc/kSf692H0cWrZ9UnWqJDTXB49FnrWyS58smbfW45xhKzH5hN0bMjr4McP
c+SyQ07vxSTKIYJ1gl7p8rZTIdlDCvySvdlxT5fLUQzDeUiS7gJYkyHMaKJL4DBtwlEuocRJ6gII
3c51CfU4FvKhZBnY59yzY9GzPxzDFGe8kgem3BmAD+SiEFTG3vAJo+ehOewHyfgbTrUPtbjaB8zB
7EYGtzyug1sRGdUp98ez3ZmcVwP9nST4vvcYmVGKdVe8S/dFwptZFVNQb1hS8f+2lMQ56KkXUQ/N
tlWDt+lDjiUQfQzcm+HwNXWPCWc9S0QEtRuGXcPAmh/QHdfHeCEF1kkYoBeRxu7Wdw17mds2Wxvw
k7eW62BHDszchXld3pQ3EM2USf4p/OaQ+uQwE+2rq2MUr5BRh3f7t3XarNWNYr5oneh+HykMd2w6
rV1TiuaITa3ft7ijD3S75IegB5YP41gfiY5ij3As5zgEusFfjBU6dfN+CSWFtuS5yb+Uy0E6yccX
26qHfShq4nSRm3/F4taUDk7/qu7heI80TNPpt6lGOlIEPKNkSaXTfdTI/eX5FNeIKaYQjjDHDvv8
032WwcEs/6L5aVqnoBU44BtrzPTto0Fdxp0auMtMSy3zMDI/2IHiMy3Tp9BPgZwHvEWs80BLxsZ7
kL6/t4pwN8aFZGppbqeu6p+aygCziyeSqDZvv8nF9aud8awPxa8Z3/x7kZsPvESf0LLaT4MbAT9x
bb9xIKSfQ65Ic86nvoEhTuBiF98z3bqMPkzz7rQI8/51xMxHZSw8MDW3aqegZa+LOKOL1LW/W8Rz
GYnONS5m/doUKqTwDwu4J7FDzqxmM5Hj90AgoouifMl0+U0EIn+P45HKN0lNlFVP+pQHAnl47rtV
k/GkNfKGyqOWgyka8Tv7GO/Zge3FkGpbxkP61lTmjaP9fsqi6fb7g56H+WAPI+ad2Tv9/jCV6SIt
WbD0qAZangMEXZcOR1XDaQICCsC03Hpezoo2HwAm+FB72+dMRfLBgaa5MwKC9w2zkFU4YCrGid2s
kspTh7wO5qWHU+KIArBrvKk9xnJormWJapDOu25yZro0J/fS0dQOo9N2Z4oK56OnB3Wrw5jJEeLo
zm9EfXK0fub9YDJyr+PCjDN9jlV9jYuh3Q56yJk1A7/STi6PCf7eU6bcY1Tfa9ATJz8NpRkfdB7L
XZl55TrvuhaPiVddTete4doFzkctvW4JwASHDF7RLbOYDoR7UH4zrHk9+xvRhs6jRQTipRmX0fhR
u+74Vgw98QMKJskOuD/tKgYeSwHWVY60i7T2fgSisUD18p9s7FprjACYhqSJ29fs/ZcZjE0K0OcZ
ZNNBmjhuVMSKQZXbeCp75Hx8m/WizbNiG6rMe3XKiKPWbKX4/vLp3nPIwWdmvx47xBJtinHMQGjM
XOa4SXovebijWJl8eYthGMd1E5VvY06BWTB5eGn6olgVgIBvdInXW2i55bGm4H1r8E8uyZxg6tTx
rZvM6DZ7VN9mHcp7UW7jkAoJ19Y48/oRVFofyIWgjmcn5Ih6QIFaCwP4PR/41RWNeK86xtE1TP1W
OVwfYRBhw87bCbiIQaYBpRDXZ2d+78WjkffWoS9FSLWc7R+y+4f4nmy2sFQK+hOOA8kTemZlzisS
9qsUnyfq4JCBXiCfQ1SN8b1HDdumiib3lGWUBlIF+tCr8qGw4vhWVd5OuVF8KZLmGluphxcVhzxg
nPiizSa+MAMYDiMe7t5L+5Z0BKPOQcYTnj9l7+XMMCNwrPG5mrLmKgN6gWqcAVPC4IraAJJL3AN7
HQ/F0ZUwPGS8tkxRPzXm5D9hsOP3hR5zt4J9hn7uHdJEuofYwN6nCzumK9RNx63X5Uu8uOFBVfDC
2OTOcBPSliwPTYk0gVivADdhmyEOb9P5ETSu9VhEhTcu/NrZ+pRULSl2qbd5r/dRbzT7uujp8sqY
MiasWus6p+tV2wBaY2MQS8dR/aW30elLuivunbvV2SuaF7go473Mc3rKSvdtjDJ9bowypTwKJAZS
xXhz9kNTmrfu/uH3n+YRGmyZWtFfvpDRz7GpeoeB4P371CTMG530zWkEkOKmXEe1pwG9Bn79gGM7
vtCCvCmHqX7oLEbQts1wlsIZ1GtXDo8GRtt9iUNv23GpvYICf2jcsfpelwqXSudNT+7AetEOHLOD
hHFcEsN1MOJxPY8JDtcgL3AzAw8eh/nDTKPhp8QHirM9B06U4iQl3lbN7vecMB1LFsyp3Mau5gig
w1bvhy9Tln9nUF7/wER/GMqSvK7th2vmJeOJ/WjuTxyn2nDhFKH1MRoGrZFDGh/JmxSvdZyuq7JU
j2gIqP22voxaRW+55WEwM0nlpZElLi3OWZrEjI1vVeFXU0rcBCDmtolrX6fBitgZKkaHZdt+Vxh6
RhE1H2kXtOugBaDMYYGUA7SSF2rnKfm0uKWAE6Yv9sgUPoFagWRTZpQekA+mVWuV2629jdIyf40a
5BStqmlf5THkQk7kC9E281ErUe/n0iyWRdka6xmy0AqJdKAcMXyC9ttSx8A+NazT4BGCpv2IhcBO
LI4dBhxzOgtywkFzYH23QkaQJO4Y4k0V7ltrF7X9w9gEwapUzc4qqHBkyMvQ36aFUw+bvKdE0q46
jNiG9dkWvxB6z92MNugDJoRk1J0SHirzHcaODSBb0mf+jVr6fbev2ubNCmaWtGn4bttZsxqAedtl
/Uqw8KlPsv3ozAOwHrh0ntIfWTjCTpetXNgm0YHqhLXg6mi7XXDW+p4nT3qmVVdP9nq0OB+MidmT
26EdLBhzvIbU21oF+hOtzwhzlBjoF7OdPgzZE+uoKWGX7IQnAjGmllcC/u9585oJh2NBQvY8NMBi
3r8jj5D6WHmxcECuwb66MlW3mEZfLTHr05VA+zsPPUhHqs7IGFrIRoyPsqj9afs/Cyu1l77jCBy0
EBuqlIdxbIETwpnIIShR006J5GAn6+zOGue046y0n14b3KEMD5sAlcpeV/eOU6uUN4/XJw2G5yaH
TuJo86ci4wO7eWODrSG762SU70YnFblUObmsA3H2Hmc5QuUYuau0fXJrKhXVG84EZuieeCX0dXEQ
qjxyv2vSenoxs3JJk1Na20XWZhizX/hudzGCzkrFq7LmUTi7EJddciuQ986EGr6V2YOTvNo1Q3bi
BiOgTpPXhdqQfgD3k8zjYwtlapW06Wc7ZxdExXENQC9e6MaExuSeG9cj6Jhhj6ybot6WmuFfqepo
GWY6WPlR/qm4g+Pxc5jMbln51Qu2YHSj2Oj41fipe0YSi4g1bO2RUKINUL1axQ1fRbZ2cjdZmXl7
Sn+zYCMisX4fLaOo8VZ+vZjLgGtksGgv0g9mnrWbDDgBEYKfCkT4osGn08IwYLE2aJ51Nk3oHtIc
3Xs023YhDaL8XLZnCFP5SnL/MqfnrQv1m01b2DJ3yl9I1EfpJYxgMJ/Cw8MQL2yc+nOy5MF0JuCx
TrKQ2OpAp2gQfItqNoBWbSVot8Gn2cxPjmnTQiYS+shHf4Hngq0d5Bitxk9YYeuiwOUnxGwvMEK9
Ryo/+la0EYq4E/UG8zJzsxXl2sB3hHUhKP5gNth7KMOEV0/9ct5w8ZYjZAaPDnfKII+BE6Np6jWz
3I9RqCsRX5jxd/cuNX4NmwgQRXJ6LTog7LVBqMXsJIjZegkP5TBHs4morTL23myZgs7q1rU5viIe
RED2j2Ov9bq1/WrRY09EDypgSaF9Ec51K7kyUo1Dgt3PEgfx0rUNTRlbt48ZIUFl1FCbkstoVGSE
vcMwWCP1KzwGMVvGC9XBdal0Xi0Gw1mHBnJEr6tnd5h/VEP96nE+bjUGjjZgCGNzPlsss7J5BgSp
d7qJ5FIZAmSV4/YLjmwvlm982h0nWDwXegOTnnYyJlYRShXuAJa/dtU0NQML2+5XQhSkehO9pXZW
A8wy99QJZMQ7UWpai+hdSMjcc0pMCDipy4FpgVHvItF+tyliRNzr8KC79Ztxt4e7rkvl7uxzDqCP
YGeIju0grG7wV+mwR57jlU6zDEeXRep+8tZzEl4iK3yLOutXRwdw2NGeN/p0VfLgdSmtZYbuL0Vm
NZCEMVJFro+ds8rXUDJ401wcMCPQvWLmIVEnw6JFOzWsrlqk07Bq6cIjMkcMozOtXwkdtU1kfovu
7EnXnafVm2WTciNYZ64B4r3P7vzUm5F7Ge8f7LaPT4kOOX45EZtyhsv93SlF/UO40x0jJqi1+BGw
rKGaPxGvxEVdkhIpK14+Rdilosuz5Qc6CYskhh1GC9ZjhhsFhy4vLJdTyz9SUAdL2jXf1i63lT3F
2RLM7W6c1LSmPREWkqbdRAos9EWxK2lQKr0yXhcGzm3Ztp8FiLxtLLHrk/MmgpEeVM/K2CMiLWs9
Ppi05cVThzVMDjwplH6ovPA1a1yfGP34pWukee++HI298wghrsANz+mq659i2f+qqpRcgfFgkcUj
kllFsBG4jh0OSgzaBpWfksGhwSBoZkKXKYSFzMEHsIyIduykzto1buFTwzZsjsZkU1QDGk7W39Ep
pV7nKmGZjb1VjB9jSSX5As0cmgvUMvbTv+RY2qRfurMaRLdO7OTg4uZf8B/IRajyH+Cgko+aqO/C
nUt/0aYMCZLsseG6wrWV4yGhzhJK8T5wqbGptLQ34SPhGO7vYR5OTtdrLi+F4kVCRWpNYXwqtikC
9G72QZxB7GT00O4StysPYwiG0amnnVWD5+vIWUVFxG1Oep1NG34cgCcwpJglW/PMYsb5vDXEuNRC
/oALpFZdlZpUoI4bhlswSz3cvhyeaJBo1i4x7p5gOe5EOW4j/95Nyirn33MCqOjrrs0+jG72F5Uh
wXPRgLtWnuINcQPSwkigPFkHxb0Llcem56szJ5YqBFXqctWrpheCx8Io9pkbLqssN9eNw1RNqvDE
WJE5y30mpuJz4bJxEHiPdJ4m6342fqb3540WuJG6flgF0eBRqp4+BAMrEOmnaQ3vdMnI4BhYkX/2
LAqBCjPZCTMkaE8B7uwIb9fGvb1xfxkCtYwpV4uss47/J3tn1hs30qXpvzLoe35gcCcw3cDkvimV
KaUtO28I2Za47zt/fT+ku0p2qtpCz90AUygIZi5MMhjLiXPeRc3v6zQ4tw1qdgJ+w9wzCUHQN08U
GKy+km5Up3oxdUgqcgnd2A/TVziUzRLsebAatOGH2oClgmjxzdSdF9eKxaxWc4xDECjtApXUZPgq
7GUTIs7QJkD8suYlN8J5Tup03tiYmUu6treq/tR0SEalhjVPe/ce81+2vSmec7EmfTOZIND0cC96
3pJIQ8dujm8eEmMVnU738a2EAoWcqPgqhaJD76g4Zp5MN6789jiq9PT+kk1HPkcRlS7m1fqqS7oH
KOG4ZOO5dVe5To7ZRyV9NViVMQ9Pm3tAZMVJa1BA801SoYliu/esbUBe0SgHfmSmF7fVDrnVOl/x
tegwfuvirdCAr2sYgeprxDdGAHqogLsHzjUduqoNcMfwn7o+DHYhhb6FVg7KnSvwp++s9EHxRYTj
pSwdMDLC1X68JlUJCVnRvb1veynaqxm0YMcCU2RVNqZNhgpvWJLnRDAFxuD+fUQG4egX8Z0fW/Bh
vGFYQmLxtzBlwq9Ws6rk9Fkm+3zuosJaVwWKFnZbBtca0JGt1ShnJOmrNdbb0JVa4yej301Hutz8
fGnwZZ0iFLW46aXyr09NR9Pr1OV/fvHtJTKDayqhxi/nGj8lkzS6mz6lNE68tVsQuF4r8KUO7Lue
DTGdE8rZoLg1sI1ipeNXS8QZFufIDtkC4TRv2+Uy7eWB+qPekMIKWzLIkLQFttmDfJSFlJ47UDfn
DiRxmEbWLy+VXrRuOxPxlx4L1bd7qnUFOTLT/Hlp0+vjS6bZmne5IzcE+FxkO37il7bhE0lEWWi6
n+l1g9Ll9NLbqf/+4qhAskosGRmZLSpmxTnwjBVziX+cvm+Oze2yFSHGpgA83XILjlc2K6JfzhtC
B7qzPQcRQe2vw5/XJqiOTu9O1zCdW5ZBko5t+vMT5HqpfHH48/vju9Ph282Mn4An9dcX3ABi83j4
dkqHkoDjqPadH1k5PuNxsQZTVJ1hhi0lqa6O05HsojoSCzAoCIZ6bb2mYognZOHLpzi7oIFanAGf
xCuCx1EUgMNw/EMmJkNoRQc/NB5GellA+y6IrnXPmaP/WyKdOGTdqhwp2tNnMri559xIBfUVRK+n
r/w8oezrq74gsf92rlqx2fXIWET//Mh0HTDV1mUstz9fm95gYxSRk0EcfTqc/vgQwNZhVQIkGi9r
+l30ykBrWFCIp49Mb6Rt3K0dGQ3lt9fCHDXfnkLffPra9EYfWvqaHQx1q/Eypj/W4DnrvAPuVvQ5
7GmiPB+PaUjt0/em8yPBF28Sy0Kn7e/vtVJabKIaxYG319DdazYONoM/vzu9oVaJvBmCUp69tZOu
IGPItNf//O70hpWZFMzMBk2JsXmn7+YBlR+Tessvv4GjQbxtx23x2+/CTsq3mYrQ59tvBAOaB4ki
oBP8/VzF0MhbdLCAdk7PNQRvsSWgpoLw932pRe1slRhVhrfXyG4FO7DOVL6nNqoQiQGo6ry+nVpW
ompHteTl7VsMsH6XtPb3t5fQnEH1t02/vV0n5AQkzAf1+vaS2mXefvCqr2+nz3BD36eG8/R2roRC
y74mLfD2UtGj7IPqLeTLv7oLaSH0SDXn8e30pWOaeyPWHt5OP3gm8HZH/tns0wNQQg+pBbs8vZ3e
zfHVjIv0/u1cCZIJByTdjyqzyJygmF06LA7G/gXsnHSBOLaT7HGBy3rpIqdBOAu1Bk+N8c00bPDY
TaJyO73rEGotQd0JJHN4N4M4sC4iu1lM72qok+1YrwzmW94dKjs8onf3NL2JGWjwINgC1KKyGwqk
pGvipnycPqrk9cmv7OR++ij1GXiSZSfvpzfR8wIqmKrdZnrX88lSUf1zf15DoiYdVWhfmk/vFg47
ZHIWVIbHa/D9NLm3E/k0Hdmo5j+SKZ79vIaQXZdcS+GDMt65HvdPo87AcTpPm7UQYwNHGQGG0qXw
4OZnNpJS07tN5NIEjV0sp3fx2ClgyCLAMB2SL+sPQwZGdTpU2Z+e2tj4eSZL0YaLBbl6agbK75vB
iqWf14d57GulJOHd9CMwdZO5hxbcdjpNrvTe0mbHt54OHTycIRVQ1p0OZURTdwRHFB3G6+W5DXet
Iz1PRwj9t+fSx9pgvNHpJTM7VIAOiPQGFQ0JyV/UlGyvgKHuDSWlyBuzfe1weZk3icJutlAObRt7
W1XBwBGGLlQRBsmOCr0gQV66qI0bxkVzA7EI9Lhed2lt4BvHv6QqFYvpcPrc9I3psOrS8l5UFEaF
Z1xyWW4vaLBNB9PJTDs6pKZh3U+fhrvUgC/U6/0wnXoY/UYFBODpCx0VR7KRCti88WQiM/pdMUow
TIeDL8yjJNyH6UySJAM1ACw+nkeHSTghOUem3Rsf8yc/83uKg5jvetXN4X9c0pj///dv7LyJ4fn3
N/7jv6X08Ttvn/p/iGcrbHQM/3ve3/m5ei5+5ddOn/8v4p9AERHQq2kbuEr9TfqT/wXdFrILYogC
IyrF+pX0B0cQ3ivOwwgVwsn9m/SnaP/SLFTAwNJC1oOfrvyPuLWj+dQv5lSqibeQLfhPM9Ep0m45
f0qWB7Vh09ecWklmfrJAcoc1xn4OZVTRu8rdkQf/op1ILaMMVg8QteFcIUwmL4WEkgE222N6YRl1
yWfNUcuZldSnX9rxH3gGykiD+O0addrGBlGmaIZhqLfAYQSeAovUI457UcEmCeBBEK/qxEBcYTSA
lVahpC08VVs6Pi6oppgZWbfNgs8KLrJagOowAkKdr8+NInxia7SE97fpNOlq2cGdb8bVIjC8D655
ZEzfXDN8asuAHqHqNLK44UaEgwapPdQgcjEjoYiMxgR6ykcb1CPSsNYW9N3RN117FiOSOG86sgzx
4s/tRvd5dwnm2LE0EryKectiYD/VdD5QgEVOep9V6xII61I2dTRTPAeuXAefCA+T2Z9/FfD/La2F
PbIuVFWGIwDLVZXHC/uFHTAkHY5JlZMsdBTSL1ZWHcLBdq8VKvPzAUbJCYS8uxE2evF9UobzOsgR
BXMaseiNPnliQHxtlEB/AWKfolGU4BhfGANoCGD1rrLz42g7IK0zRO0edc671NIPqFIdpb5aB+iM
AGB9iP30JPXpOtP9ozG6Ifj6NZOzbWrYK3AjW/QlV1ZXrJSeTF+2wqlpg0D21jCgfvWrobNGljj+
x0vPJL1rzyC9rbpM2lQkcKyy3ip6uhxIRmuRNzfT9CCQgweStTbyYONIoPI69aBpNbBxZxeE8sbr
cYl8RWxylRjufab0R9HtUvAyQ8/mJguXPeQoJ/HWos6pNypz6dEtvYfOTrBL0Pa4E0HfZCn0oxVG
W2d/cChJ3APu2nhouJVWm8w8trQiTy+DGLYgPZcqmzxTTi4DliiZSioJr5JZ54MXhfGFXt2jXHSP
foXxUGZszcq51gLtjSiZ11hjsaVZyppYW7G1MJVuH8vmtm7FY0bGsCJxDWvn2OfW0Y11WGzZJbMG
pNH6bwgpb1Ilhu1Rgg7ukbPEwpG8lrvDOB0fdWhOwFXm8HjuHPIbnhRRxh3g0IU4XXdbzJ+R/KNC
7yIuoX+NSnveFM6xTCLoGPUSOeQ1jOgH/ITndgSOXQad5/Qbv9WxEPIgiAFeUJDIalcASfyGNKS6
Fn7/KRbNUqv9pzxX153XfPLy7A5ZuGwZmCfyL/hGk10kcYYa2ZhjQZH6U6RRtFHM6ruLuLtVFFcv
rfHcsEm7d42JlPhwbskRL3wfkHGV+sXOkKAwYD376BLM69a6zKSjpTirUujI5bg4GMerghs0IqyN
PEN8gqqLYFr/icQ+Dj3R91omMVe69xrSfmHUnQvcvKm6WcdWjp/MoZyHCTY4fqwhSUqe0KCtNONO
0q/s+ZbocZDG1gBecuLwaxvbC9UdThGOADPXAhZeDeBG8uIlKuGbpWTIy89W0O910E1G1W6MinxZ
uPZGqRMCfZCX1ELqpepbmwzm+dLQeHZNLVmzGmFcMBDpwTHMS2Obz9QJYONC66RoAj6FTMZqLCZa
9XBwccww7HpXl87KEt0Wc7+zVELQJvvvgjxpIXTW4qBH/gZC6NYnqSyk8FQiX6/mKyscNlaJaBN1
tirvdrlsbkBxzjzFW9Zq38703p8NY54p7rZGUC913LhU9lvjojC03bbsGXpRTWqBsnXX75wKDW+v
3edUjeUA2iPAJstvkbs9gaGGzcHO86C0FNQkZaMBTar0aOFVGhMTwMcShXvPXuV4hsQDCJC8PtdR
v6WsRUQub8bnG5N5S9x06/tPwiNNn2cg+dBVHcxjAHS9qJqdoeGv1KdPbiRXlMPMe5BjcPTYJBuf
K+uHlhqL0ufSoSdZOuUg8gXjM0JAaxX6SJKlWJIOIMjULD6W66YeVpURLqygOztdt5W06FBJ6940
lyIlmm/rZWYOpB9VJo+Tk3aLIIT6y7Ct+s9tRtm32iq1tmnxX2TSfQDr+Rr5PMpa1X60VnoWFZnV
MGgWoBf7lRrT+1zdenI0dhqVepYr5OVESna2dcOXQa55jhC3XDdvF+UAVS9BnQZYqzPz2erO5ZSf
SuTDYHU7D61LCEwbM9MR8QSLDjh0XttGOc906Zns9COaZaeMNoN420KNdKkqArs66l3yaqJiugRN
cidl99ZIFlL6VacFYO3wo0bhala4cQ5+KHkU+Gp32jp0o0choVkbi10QU9ZRy1WiuZQxI1JdwQ7I
sEydPnzyZeVTVilb2SyXDTgqvHc/l1IkzaQqwryM7LSXwuwoz7Bb9yFpgBnmQYtErb94csjE725g
Jl5zc+HXzAewT9YS4MwF3kk+qMly1w5WtWTvT8HZx71J9jVzbnrqtbBjCnIXKt4pdVL0i+U43skN
8iQ4+CFaRetVUYlE31gfMLwMnDgsRCDb82noSar8JEUFD9HCdUBCsmvcPUcaXCBxaUz/1YmjK6xM
mIMp0C5g0EX62SyzK5jXld8mj0kcfslN6CCNjp4P+TJG+1gaMjiVG6I973rKV6o1+Sw1BLrPkNx6
17Bm4zl0wLazSkqvqDpfkYK9FuFz73q7KAbyp8TcA/pZJftuVIYgUd9Ldnk2E6ZcD1S8JMcnQ7Mv
Vhq8OjmFpr4AbOCjDOdUBpfTnnpqbrn3aub5S1lF22jUd3Mk/7VWKmTaMqScBz1cpOgOIKf0tUjD
PanldKG0PmAttcZNKEuuiBV1VHuQ2UuPAGWiKH0Nk2Wbltl8bKlERYV2JKO4XUXbmnTrKBY+Vm9o
Stkaun969KoGhj6fmgW0MnR21Vk21E+kFBms1GF+9JV1Br0BpUx36Q5sDIXOXfpATgkx7sHLoeTp
S5+RIwXsEjtPjJ5veWeXyKcSoOqUY32CVCGhg13W/YPRBN/NShvmPdg75JTClaLD/QyT7wm2lbOu
918Nj1NVEg9dN5mchUWxqdFpwYJe6aTDnQXbB6wHz9MQHSzLBmOeQolgM4KF7xkCs9pdAfMbC7nJ
CSwIUyrFWEEs7wpmepI5VxQWMZS2wVMr1g/hSwc35O264KRB7b+O7ZdmbBAMe/gEke9rGVc6YwT0
p2+u0URDriZ8gDPyw8bEfR478TVx4rvCslF9NfHHNBFJQzVW75QNGHvAoGAfS834oWXNKSuDLYCm
OXSVi6zxAIlLVqbR+uvOdnE7eM07NZrJeXyNY/vRZ+y4qixDuYyvdk+LWB0y1J10LgztNavHyhUM
QArmn1TF2TDwEGAdECYGfU5qiCAIz4c+ORZA6OYxUuBa4yCKx2RnFMW2icy1FgPvMOlefe3FaCe6
yJE2xioAjNxIxjBTg9HgO9baGeyUb/qQz+HnayiEgC5AbZjOGCrLwbKOkYuGBilDcCu6D5q52euq
j32agT0Q6Oxc4woyBVU5LXsw2/ZZaJ+gHr5O4xOO2mVQ+pkMVg/GeEPRkewM3KxN3HCErhzhzNgM
eM6xZRt7cwPiqXOTB29IsF2hYRQYsUi3q4hhVo+ylp5aEb7is0YlqJmZabvv0GSe4eg7dqWZ6kFo
i1GAXY/biKr9YRpY9ORFTlRX6I+Nee4CTL4EULCdYiJIgeFoG+xjBG/mOmJEjEpmFOEbpJnwzyHd
sTYQ+FBzdylLJOEgv9NDk+4i9KsWsHwZERRwpUDcsWkygFdpuCxS+rVbRSjUWeqDXWopkxJJP0lx
X1GqWbSVhpCnZqMiHJ8cSn/48AQoHvbJDpxFmtbKUpGpAxkIOdkWi5xRRK+lZYGOt5jB6RvDOHyc
Emxqmz3b4EnmBgF6bvcN4T0Nq7aA+ZPSGj3VT6KJPvUZv0IaeXTtsE8+OD0CV1Oa1ZHY00KPom/8
tdMkKOzJoEsHmtkeJ2I059C2yCG9WxezGXGnwWiB5ctLYxzGra7u+h7BxhbVO1XoDd0Y1RuBFqpA
q9nRQIthHnCVE3xTEDSIkCNOTo4Vv7rs9mZWwD6lWjZw1NHnwkknQq4HhA+d33cI9uVjZAJot9Fn
Sz3Q62rJeqJkAQwC7FBkiYs1T+SRZIguyM560ndyxHdNA4xE2mmGAineeYElimGA9+oK2N0GG6AO
MXmkaBq6uECipM/PSJaAARY90NqshUiqEFfY95CbQPD0xkUJjFNHlBUa8UkWLCHg/emy6F/S4ldJ
8hHij69VZ17SLkbwAV+4cfcAVve5yeDmjEtTUbBcyZqGyHB9bG28grj/3mKhqVAalmLWFRUOY/BN
Udl1M2yijJdtCCsYbW7laCQJGBfZY6HSejwGDKTpREh6H+QxutavOAxEyI83iDYD+xmYZuAeEOAD
GSS/xz/YESzjyH8tC/sy0tJlXOxqz71TUn0js1yxF8gP5DGZoOkqOMxcGfiUIiJaV4n0C8yBZZn7
n6f+EZWcu2daJ4+0yRTv2knkCIQRvI6Dk/DtmucOhkrpCckSEjLFp8wtj1lgXRQ/OmQ6e/rx26rt
P9awjIzgOj6likyjyaqsNWxVgC/MCnHn298Sv14J72cDA5a/RqV1GWeHsFcvoTsK7KRXamEKqGRp
k8uAirpvfop0ZJ0y+4cZrZ8ikhJ4NJcnBdAn4mvZl/d27J2nFtYV4gPRxNtEzqEGA+aJw2eFCW6h
yP7Vd1xkUEB0OtGnabqdvmNmNvqWmGuMfR3myAE65imkfYGv/xw/Gs/QYm4oaukC+F2fiyY9RXJ6
IvVTIqTGBFbSn8L0WnRc5/hc0CjEpU0iLUBxwDO+eSaLFXvda14nVwk9+1mSXyHOMHk7u3qkb1Z1
ds+NkekCBO4k0h7k152fZHeKUz/H8SPRE1hLSxlmThEcaFS21YA/mH6ebdU1wA8CQ9SchRfYT8DX
njzwNNMdTLcS2dBr802iBzszHPVA6XlY3ZRIMGo/Ahyw6RYNXTgfvqAg8s0fWCjG6WOaKTCrvdY6
mSNV2w24wuH3J0f9NSe+1ET1JR3UU+H2WzvFokIl7vEJv6YB0erMNePITJP4W4nuLxRwklHhQa+4
BlUR4HOaQ8SWPSkOsEs2xaCC9Ft5sQ3eDV6YlnJfGkrIwOnTRuDDAQobRc1IwgfLNOatWe0HI4EK
FUtw0obsrvXVV5HHj6hlLm2jfkn64aJiJlfVxnmwxVKQtKjKw+Az2oqUQDLLT4HtvrI+nARhkegV
+G7Z0gKKNi7RwKKvrh4dxlhRsaSlppfqzNDjJSmCKcLFPPZ1ELB44v04/qfAyB9XTd/j+vLPaeNe
YrnCoMR+6isxzOjWFMsJsEu3W2YG5FHPxveuLYZNojbMAcQ2HnNlXDD7jEtfmwbXWApedSjzepif
K7qRHruvpFGwP4wOchC+ulJz72/HyT5QNJA54DcYfiWViVlQjI/DZAz05IVn0bGu612qKM8Ood3C
bdiaFOV30N/5whTx1kNhPCy7LzHOEbnIn1udmSvC4tlhjV5Z9vBsDeU5gpXlKe2ygesLAllpyus4
p6Y8/oHLwe3r5Oj0lHHOkHPnIsnSS0YTj2NjHLVhXMA7Lfl2R16HHuB0Jcos3YNVPDl0tyKODzB2
L+NwSewarpV/HicXXKcg+BOiTGf2g+Q0znpFEV0bn0UuhGF/RHHsi2Im1xD7iTDbdBLFdUv6PPVv
25GiuQsWGLXqFfanYGczpDRsaam7TMjjExzq5DAFo2nSf48gZ44Rytj+Ht0khSKPDfq1y4TNstzf
66OccYrQaZ8V3/RRVVtIzEGwmY0XKsjX2HNX03hHWha5GjOdg79v2cp71/FphQkOWTkGZI4MQa8r
yy3qG9FcwNYwcHAA2QdRP+2pZqansT26MnyFiXtkaUIrxln2KQ7AnveaydG1HnMlMJYeQTSdpyzv
0DKDGa2xd9Pm09hAUwcZV5POfXIipKypgUGH6vIfTctSWlu0QVcxnPo+JDfPmm+jkA7g32FBSUEb
NujuAQkxZp5Mr5Lt7NET4gy9JVx03RCuxvdwkfGe2W+HW2aUeQK9ZYP/4FLS3bHYj0VbjpciPmrI
YXaYPXKjHoJuVrdHBhmBKc/YomGRzKTa+FyAOl7UIdeRof/glVyj3sJcQzJrHYeHRiLMRDTPJthF
qltiLQAGOcCHZxWsvCTEZA4zWAn6gFlaJfBPaa6Oqz0YYez4CnRwxlm7guexBmwO6iez/Q2COYDJ
vOg5CyX2ujoy/UZekUPsWJmUGg8AZMF2QS2fc71Cvl2hUlrkHoQCknNfg9zId1UVJBiFYj7ZtSiI
KnXo73MdjoRgveyo+H/q8/yT7nbFdy8ARkRGzEm6L3KBsldVIqZT2jGCS81JwXjhnKdRtLKID+5i
0sDg/mNvD40BIkabvNS1rt4BIjbWXlL+QNpOu2vHlzoDvikSodMrEMz2couqA6piErm0hFzEB1l4
CkQ3yX8iBGtUlTIV05SN0QPrlxy8IyFTU/rwpcbMbITrXYaDumY4KxkVGQBVGTM9azvckGBVwOU0
ta+1l6+lVrnT0Suarub/lwwvffby7//2Pa2TqugfXlyq7b+WABWZx/Lflwwfn+sf/v/6P8XzN//5
3df+q3Ko/4uSF8Kgmo5QmIwN2l/VQ5U6oK1TeYdRhNbO6Ir2lzCvqvxL6CrP3BYUX3ifAkyZ1pX3
7/8mjH/J6PJC+NEt1K1QDf2fVA/Vm16mmCrVLTSoTAzbNMhut5WeqA5DDc/AuWLrVwMfr/0kUNOL
Cg/TQTM2Zgm9qNVJfzae72GpliIBXirVEbWQgSKY9MNtRwuhCq5Zpiv7fpBwKfXLU+9q/qnA42IY
bO1ZVoZxjnPRs/Mr7wCvbW63IPXzpEd4lALLXYDFBhbXzbdQ77RV2IluSZ46XeJ9dg8qt/2gvqfc
iBlNd45gsmFrQpYRdR3f/2V8pcUQpXkCp0VrM2nW4zIyB76anXrTzVYFrqkrO4nEFl0PiHwBtMUA
6wtTYNjh+WPdCUOqUo62JIKDtTe4xbxsm+KA4ak1RyqkP/ls20hvF/tfOtjpZ9H0V8m58YH8Ukod
L9tEsIuOKailKtqN4lxEWD+EvpvOc62/U6tM7BIfLhFGdgs1dNBI0AgoUQvxP6gK0k1vflejFEkZ
V8f9zzSUm+mogiWI1AygWwzqtFXrwDIJLUTaTbW+C1oAu/ryzzc6evj9fqOaqepIuGkqCnXy7Q+G
AkCLiVjUPM/IdzbSQsnPngDGleEv+0Gjivd3p6NohWKcRXLbMG8LnnpnBXjoWAC0MfLayXGf4tbQ
nx0BvFkLU+OkJHYDOymVP8ENW6Lph8BmYxycVvlSB0K+J/5CuEnFKiQbtxxx5n/QX98/d9PUVKaP
UbDbQK/v9+6KCJpjVA7yqFWWBVtg9QbwK+whkLxHla8AJ+/mR+rSwQcSh+MsdPMcQBUoBP9jSdhQ
rZsfbpCcse2ccYJgKLbLT1jwJpdKreOLiZKup9baSVhf3UzSHm2BpIxp4Zgz1CzvWho95D1AHPbP
4Wo6rBs5ekDv4eKW8z93l394hBarJJOmDcNMVUfR5l/Hsw12wyN0QalhCOWZTZL4wMh4sQsTvoqN
mQkcWPmMpIBkxBAO1eRcSzI0sFKEewHCbhWnjnioXjI9vZRBZX2wnivv2hGBRdTWUVkEMTJ26t+v
L9REB06ExKyr1nulJYhWogzvAtNTlnhYhLOU0bVGvSOC4CK/pD77HAfrpUTqg5XRIvmijX/g6Zok
ZtCWMG3CKpHU3TaGNsw2KIzAR5N2wk122bTxKkdm6Tspd7L/cWiutJAAcdLkLZPuA6TChIb4bbTS
RWwQHnQSXTZZTX6/u9SQM9voIRI0Y+Wve2wlt/wRor7gZuXSxW/cDUX5UivkA73w6uvx5yRH7g0t
5MOf+4F6g11QTHJQCMzTUTUbpMntvKFkfoaatUWOvWPdsO3dUMnwuFv5wrTpzdVaBaScSgdD0qtD
YJMwKjE3H0FjQyDh8aRhsoReI5tYc90D4/mCaSNG5lFz1LBX04yh3So9/iJEh/jRt0Fz6hysR0oX
gzqNED5W8w3Exg6REXjbihGDfRDoiiHF+kGjT7dy0+g6y5dAOUlBjc+66fJ9KUPikUbmkAlQsKeD
bUnxbxzDHfZa6UiPUtm+VDZq38DEVmiLaLOWRPLW04biYCHlO8ebyNwWSnyvIdOgCOeIiPW2J+Z9
ANL00fWOQue/TyUIjrLUkocYAw7il987ie+o8cCiQf61G86pnQU7ETYP8N6xxvQz59g0ITofsRlg
qldd7Cx09tRjxFpJUDaWhy8d+g9f07qxV4ppdOw8xHOh+t6jcPR8xd5o5fueuSl7NWNfZKDpTUIH
5xUtu4MOAuaT6PnedIv7zAxMBJoqc18GXTZ63HhPKeIoc8zU2U6Y2PFUoTXsgzYplxbqbasCaO/K
y5P24mrYe7mahVgfCipz8lOIYkJ326IENswTaAErAb9x7SnG5yZtkA0sm+8xTNSZ42X6GUjjjwyn
0UcPQeFlEtrbhFt/tPCjTOX20U0sYyur/gc9RbwL81CeJ5DU7XESZ/m4Wb3LRE8RTGbbZyWjfdIA
k0O+ogJM3b1pvjUR2yQEIOK9y350TlREUNSr93JmUW31X6JY0h9SSVW3fx6rt7MGOCBdyMzaQoHl
Ty++mTX60qjlThPenGQJ6mopP16rMtsdVVXnFGGLtSKo3qW9jvtbf0e5vYjb4QVzL8psdfPtz5dz
s8SOV0M8RcgB45eGur0awLMVMkWpD09SWKs+MWc0GSmjYhUM8rYPpe91Y2QfaPCKsel/GcSE/mzv
WBUgLyMnTgTy+6DQLT9C0gISNkJu7tkZGvgSIIeWyiiirUrNc4oAxMZj5w4vHoOs8QN/vm9xEwr/
vITxApTRCgSg4++XgPYOPdVBn9l/FuS9wz6TL62Zq7MRAXzosmQpDA+AjuleTAXAUoNo2gfh5U0H
5RJUzQJtJjQdaSGsEn6/hFI3izboM8SgpPaHozJz2mn9A53U7oM44WYZHn9IB4ioMXHqBFTazUjw
eh9VtyJw0XIKMNgJP0MbmlPKwLsd0cNctglryu/U9I5/buR/uEHDEIass58nBwzo87fwpJUBXDKX
SZjFIwQ13SF2tFgyjff6wU/9wz1OJtw8UvYLBB2//1ZESj0oVcObZ6qLJmQedye91YOt7z7JcfNF
63LlLi8DbeMiqDsjsrSOCDRr2EU6/bVWRu0wL/rmKRkkCaF2Z3jGaKGj/1LcAb3zFprjmhtE2CBY
po19kLR4DUUG4TkcfkfhsHBdajjaafLKtci1oYm56NESmEP2qJIcP4qiVXd+7mLKFYfLTJU2ZqXL
CKhQ7W9LtVs4nhqS+0dYL3XVbVhlCjqVXb0P4/qEZW8/7/KwPucqU7GiDA6FQWlYOm4efSkNDeiF
pzcrSOjfLSKpI1zc4YhyyPDBE73ZM9CTtFFAW2fMajJb/JuelFQNpNoS8wF/sNGgKbuzWeCo11if
Y6sOllh7f4TMfN+HNHosAa7GMwX3e/Nc/SHy0LwkiBF588ms209NXH+S+fef+8/77jOakYzRnBCG
sG5vDLKyliUeNOJKBOxzhHZxjRwlXAvkYeUsNZd6bZkewdukH8wC72ZgmhR3Fd0Ec2vSsrc3WMum
hVApxloSTnu2VM88gJJHS0dmzLcVedfWxgyZ+uWfb/j9OkQeQAEDx/poo+V++7tDb2D8qAjuuFfA
NJqg9gyqjJtQyuK9UXXGLDGhhECPDDaJl6dgPGyoiV0WrQk3xbLzytMHl/QPTcGayCKEMRNr5G2s
1CSh5FDWcqklJJiB47yMTH6xkyXEyQbDeugDn7KNnEd3HjAs6hF6g4JnDgckBTXmO+juu4Oz91vz
3BeVtwvjfphhFNZs/nyh77DdDAGTgYCpqqWSmLrtLbHStRYy+y6YFSPc1zGaUa7Vdi8SnoY9ejKI
kmqLrMJH1AtlxK31uNsw/eH4GDjfl56H1TrpSxQVnHpvogo175EuOviDyS5NolA9IHNAQF/zUcO+
i+Ta/SAKeT+OaWaw3kJGEpRbuYmi4xhVVhvWItDK/hPsrq1fUhet0N7ka4CttA/mjfej2ABQzj5J
Y/dAGu+mk4sAdU0M1aVRKmQaxRYj+f9mFEMvmLy7kO2WCbx/XwSqDGi4gUjEnNovaCy3fuqR3QQV
USR3pbus0VhYuLIVwouJw49WIM79e0yDJL6m0arc3/tAv60qy1UFaTVWmd04UaHst/v4Ft8/Ofqc
RnpckAkz2QH9fosw5P0SJ2gJLr+r7qpiI9lkJFLnRGE12Qde9ePPff39kyMjz35rzMwSTVs3TYoB
hV8EFVxuUGDAqrBfmWsjrvHjOxvDnd8bkAkYLiSACg0Yy+0vVWbc+2lgOTPyFAD7YL9P4aBk9vfY
pmurP9/XP/yaNWYTDRv+CDm3m/gvbtO8d8oOh3cdOd4ajZWSFJvX5RjPW2XzQed4Z5qhoCFPKyp4
YanMbJN5wy+ZV7aIUNM91GECzCSiDpRATOl0bmTw3opEK87FSIt1kjpAqAC6W+dH3yJDPhqlUxxK
JSVrYCb32Pyy2JrZdyptB7mKNyk6JXdU/hdd1McrJSmNh7SiXPrntnq/OHLF5PJtkqCQe245GU6P
867ZI22tVFG+BPgEN9Qf0IJru2ErezgLyG6H6r2qPkSG+WGorr7vGJYB4opgXaBUejt5qPnQC89h
smqC2lmbvfx9CtrgJLRob7XrTIJoIBfKoxzKw1bzCka8Fn7L6koFVIHk0J9b413PIScshKmRz5KV
90m3MA7svh3d6NS0PtIY/kIiz4Uk7N5EWvSDXey7JZHNCXo0gIIU+qiu3XRTaUA4VOPXZlUxnEgm
VCw5nzNolmr42BqEKllvfdTgt2UClcQK0AR83ewxJCI2+H2OqbMATGCBUmD/n4yd13KkStdtn4gI
ILG35b1KXuoboi0eEm+e/gyo/rf6U0fsfW4qBEUBZQSZa805ZmUa73knwUumUXRy86Fb474OwHBT
gXFgS3/XKyRhEdSewHHf6HDKEzgXgKfZ02DRC9FH/x7bsNsQAij7wDqnYIrpBcv/6hH8PaHjpOkr
cQmef6qfJzl9IyrH8gsMMIEk/8bo7nsX7hUAHXXpkk62snppb2REEEcNBakXj7GGCObffxt/XS05
CZfQDpxL3Ar+GkaqEYTLvBMM6b00OEdef4/CrYBK60T/MQb53MWaviQOJlyDHyGRXJ8Hxh5z+jya
EibGJmj2DXnVVFN9CxADPZgxNZVVz0XnoY67n22AFz+lgHOI7DY4ulV9ruq2ocxDLpI+1j2mX/TZ
gRpkV6npR58v6sqlBZ1dig4Zjd+U5TV80RTZ4MAY8lWWyTsr1tVLID31UFKiMoIM+2wN8A/Fobuh
zwuoMkK7+O8fsDaNTP7nLsHPko6Fw4yA9oWpTteqPy6kwMNLaYTd9NskwZKxfEXnoV31zH1Bx2n7
XqYaecCwUT2QPmsmuME1I30pq5L4Xh/CqwSR8O/npM9j5c8nNU0bXLo3XOI//8PA5esyJeAC2ZQ4
EzLpLD3H+uI0YCRLp0a0mo0Xyt8wpkJ0HZRktZPcMIZtrnpj3hsC8ZjfqLuwQaxHcFT+wPX2LcRl
huJR2bSR99paZYo6Iu8ehaoBw4hEdkclTV8klvuN1Bz9fkLaAedZQKhpd2kFbEshflniZnoLO1//
xq+226VI1hiYPhqF2zz0ivK1pv2/AgZIvomALSgZ7EufyLnSLBDOMl66FD0iSaelw8HNWa7C1pV3
A6LorNCwghNvIdvBPSijR8aAR6iPk+ZiG4LBGSqZPdvKObFJfyldZLYd/a1JuvTuiTa5qHGo7yLA
1zKoz2lgK9ce8yGFT5zrmaSyrPMvpHvFYjLsnYRso0PtqFCXZfkDC053HF1rPLhI2o+pDLZGRQqx
Yqovbae8NZoW3rdFEd6Pvf/LTk5tlI+gP91mE6PaWWCCjO/yKcKUQO5+AxsXN7WInL1qytcubYxD
2ucZtxFgs04bkW7nVcPKwmh/0rTmOYA096Rwl98pEPJX1RAPz0FlS1qq+n2d1T+LHnUxhjkSFyVs
GkMQDd/ohn8ITMU8RG5sIz7ScMxTrbjqIke9nuU/Ur/O93kBtkKlAHWpZH4SRXXU7RLwm2WSK0Aa
yYmLsFyLRD+DLSG/I3uzyhEIXmSLsyPTq5PZOLfayN54wvNO5LlfRk0oZ0oOm9jXcV9ohbqtB985
R078FJX5sGti52dTR6SzTiHeMUWMng7fosmi7hT5FsYPYd51jUEMm90UX/xhdcOxq+V1CtxcYmQU
W5mY1q4KmAupbRvsddG3q5zKF7VhTwAVEd/hYqGGD3J+qaCbj7JASgzKvL0TWIc8P4QGXLvjsR0F
kp/G0e6EHb0LFxaUjV7xWCbDqlVU/+g0cfFC9mxQcN+JihBkDQFO+CGbktAggzkfMTYLJLDxXZxU
X8w0y+/c2PplmUF+X1fE32X1XTW182Sm/rLTicmE2tGwjnbTeoTradU50PpHOwftXDW5vUegtWtV
e3gcHaVag/5cMk3zzmB9400SlF8UqNiHVAKm9ouzCI80G1qU1qRLgPVFEZnAmRyBcO9IK46vqtvB
I+6U/6rz/TUycR26DFSWaZkyQ/h8C6wYuPZRY7sLD328rzFeL4JCW+MNChecxn/dgv4uIXC8aV4w
mbpVmvPT+fxxLfa6UaqWzqC2EtT43EalykXsQYvrgNRi1V4jCsBZxs3/0tc9vrKY36MZvrQmvo1M
ydCX/KNDud6ut3/KBP6aGnE6jFERiBhcjBkz/e/pOCQBISDg5hubUB4QBOZHtUrIWESqV5BCs7dj
9e3fD/l5eMbFloKjRnghJRxX/9zgzMsuKW3PVBZSQuszPFT84ODEgaGHsfUAlksdDG7YP//7YT9/
0RyWUSFte7qOyCI+K1giRwlHs+awpEJy+3O44E/jcYeq+UPWPvz7wf6q1nM0V9VdGsyMNmh3fhqD
ekmoN1Wg4vjImvzooqI/hRpBnmqTDivwSDj7+lrb5lgl17qgNKloUfgf9/3P3+10DsKiWj+JMSiY
fSpYGGXceINIf9/249gM1qKBAxhoCgp9RgJtjOX2P9745x7BfFB+3JbFaIUS3acfVEh+W07wAG9c
objqRchJ86hbO3lLOOmgLwMz3qi+EBRf/RRhujxkVZ48/sdZfB5TTmdBa5efLgWnv+fF/ZD70nQa
3ro1RuvBLrHTMjNBcVPSNi/jbeoq5aXL25Q8NifbREMXnifo1II7/mOXdc1mbPAzQum2/mNi+LnH
xnG43tC8mOoRGgXhT9UBbMSeM+Qoj+c5eymd5kqe17oom6fccQgBIhLX0NIfVarlzyE+iwqqMf2k
ACnmq0KSJ/p2pbv/90/s83R1PikUERNxQqe38un3qiilFsEP9VC6O8HZa9AZjKY6PMeFiIAU4uwO
+37FEPOucxvxH7PDz+PT6eCMyanOGFN17XNdISbWjJiNBi9NR+s5T5md+blr/McHb1izVuvPMSdf
sYpgjs+f6QbiqE//EVVJKlOQjxwoE1x6InnIbffBsvEqxHtPVX+KGD1pggnu7IrsZ5CA8kt8/Z36
2HdkrV/dinyY1gBoNowr2ApvwmzHXYUwviSK4jzZ4TOvFZdSOZTB+MtP8myqwRcbt7AptjL3xJvb
qRsZEEuv+5m99yd/g2/m3d421WdX0X8yhWb46gXuKna1fJf1pCr4cNtGg3wkzGaQjRE0O/zTr5Ox
uGhM3858reS8+z+IAKx2Vfoz0tUUQ7dXLmlhftfiOtpqo7aqJ1dmkGVnr+5+KZlsD9hA37zQa3ZG
I4+qNbzX6uiTwQEDDdGI70yMXMvH7K4Tjkg98mSl4zFPqkOLDupYBwR55QiLAuTMXFetS2OWkATe
pGr8LAf5Zpq5uy8jWD5CCRWCc8oLV8s1EWRyLR2Snc3kweooKKkiAp0fertRc3YkuyWbtqEkAyYV
pwbKuZ3snXXNb+hiEGmrRva+bokvQYtVL2KreOxVA0ISQOmd2+lI9RTtPpTDU9a4m5oECY3kt3Ue
G2I74AGzCv+hKsUPayTNrHCri17J5z5y10Y4uLuJa4kPwSCigAgLEnvVCMicRhR5BUpkMao9vrHW
huWMfWFhjRDbGjwNo0OENhLINKV3l3Rib56D7iUwEyC3zGRR/VmkH8G6P1hSXdmAdqe06RDjRkzm
FCFRZDqLhV2Uu16lnhcEDgNHDSd+XcHTkox2vaAMt22I8EAYAyyHKW6r9rbYN3CI6QSLj7iCMCUl
0bZu0q91Gr1NlfhNlvnbJASjX+k2fIROEMfQK+6pCPxfTCzQS2f5e9sO4TIWbb4WfvHu5t6rYWTp
FqXqcvCx+A+lFVwaIq+L7l33jOpUBeOq1HDDjRVfkWnd285XPB/tjoHElO2zAPouF5rq/UI8vqn5
v1uNBT/IggipVQv9CTMHkwpiMdd6BpszseFtqHmzMNsWfF1S9rswy2BWjN0SPpO5lNldHIXV1kYk
sapD7VWNaPDkdnuGXZ5sgiw5oDgjcEtgqxm03ZgHcElED2/ClCjMRX/QzUZiTS4eB4vsNQoFC9de
APDIQVfwRvk3fEqYKHbUM8F0Pipxe4+Z8c7qGMTn/NuGNb51D4TyWhhnCDtr3kzIh7wiA8XduwNQ
NiZzdWyuxpFKUN3IrRVLjFuoRYgYx90fPKPOoS8X9srym9HpBBdmXrbUwwwDRa1c4gjHimMqP3U7
flbKaLwa/Cc7ZRw8DFl/tWX108us7hEc9JeO61jCzPXNz7pNi09T0Qd3a0Y6Jz+Wa2jf8EXbmkZJ
0UkokBOAwU7iLbCrVDaoBAKx0mT9MyL6EalS0K9iTyfAL3hvCzzrVk4uNC1U6DbNtiotGPkjgN7E
DNJrFUDwgl//Uw9UbDvCK+/toXkrBvk9wBGH0StuF2WrpWcII2lMNmxrwkbBPVTggYx3RG4inckK
/IO2Wi8R1zikfTfqgZxVi/7hcmhKc9+RmLKI+ESx7bYLo8NW6hCpsG/biDiIXHkDCW4teym8fRyM
YHVqRq9R8BKZQbTSK5zcrUX7pM0ftRoOSmOl9JIySGFtAqueGNSFOUyEIyYzG9U7ApK0N6XNDDNv
8COV/VNVNVtfj7olVREctY3KfbjdFK362hIesar6xjyNVmye6qTuuFC47WFIcSvaxDB1vrxgH9jp
aPe/cTs/BZXjvZhctsiOdV7NVNl5DM1UzyHOXe+ANQ+WfYiH4onQL4Ls+6xdhaVoFiol7fd4hJ8N
RwXVUlJ0p4msLyvNPbbBiCsOZ+zep2AP9dkr+ZJrZXJvMawmaWxbBAipzGooDmJ6KAxZAHWBOt6r
cE8Kw5YPpWQWLkL/aX7wS/jEg2+bxz52L2XlxSHDJf0XwF7vztNdSg6Bf5yXUjQBdyOFLUSTZQw4
jtQzrrLdOSXTw5iWDBPuRhUoo7IpdfvoCOHswrDq+Y+T/muacMU01CbZOXYUvLpZ3i4a6MVnwl38
1zwbN2Pmy8eRfsajjwhTT9sfVZXJnaj17qRND/NfnVV1pIW6pOT4Vg+uPTPyzcczfuD3p3mbed1t
wwRH3ZYew8sf6z62mfeNUZk91nV5GfK6333azbzxp3X5SBjLCCg7M91VjutnzyCjJjmUBzcjWggH
oyYX4/z48dT8V2Zn12aM5A5jS8Bcr0uJOk3rEqRyhvtQbXWXPItcN07zw+15R7S/0qb2NvO67p9n
taSjM+6rxRYn+T5WZfY9ULmMxaFZ38PUiw/cLbKNpmXuK1btfaQZ2Xcl8nucuYjuUrQ+h4479Mbx
Xf1VFMMBjF723Qtg19WlZ9zb5MLsOy9qNpaVdK9ErhznfTgtrGFrqLz7wZXGXlRfHGfEyNlpnXlI
QH4vvVEAY8eB9GZX/G8DUHgpBu4uRk202rw+IKIVh5Xq7+ZFUQAJz3zj3ip7674APD6vRh0S7sYw
ZbKejtmbUtcorwkWL4r+IRqd4lwFxUNXiOBRpdvxGPchDcDIDfcBaFbQPeFwJrT3WqppnC89j/ys
IUrc3bxxZErzHLcN0jZeOu8EjWi8LJNWMD5p7yfYxLP+y476/KcPowAlTJk9ArAl8kchXFmb1KKy
sfxVaZGbObbpztF8+XNI/WcKPOmr1RMN6scEQveYPk9tqhlECPb+ixkG3+bdBgPwId8cvppFOi4b
Is2uYa+D9Ih0Z5vbRvwQ2hXZEvDTf1j6Yd59VBAIZqej+Wi2FQAbva2xHDrahfs/Feg+Ud8Nt4JU
w2lzib2vUMm8EuHlcS9vy3PpqsORUR8hKWFePyPWub1D1+mWRFPIb6PbVkvIn9rVY5iy02Il28Vx
yQ+mKAA2Srd6IkoVVkPZLyLJWNEjjPAZckSHLgNGahCp2bNnK9oqqyt1Oz+r9DiTojD0sVqxcYpv
YGsIj2L0tGhnhrpHxUMu5vRawlaNY1/yVbuqlT53gru9Fw7v85M19pmrr6WH+ZUUWtpHbgn4dtnP
/FA6z8PQe4/z1mPT7FqbzL95T4bQX1JLIX1hOkzRRoxsPDwd8+tIKSNwZ1S82xsIba1aVdEQ7G4n
UTTGOuhFuZk3TsKq3PpM5X6/gdJJ9k3iast5Yyuiiqd6Ap3ndFoiDvszLP4fuZUZ6HOJhbATgrIW
Qe1DBHP19PZAByU9ocEsILmV+Es+tjHjgCiPefPbWsDQUSmr4/ySjz3MWzDkTE9OpHOA29NKrmxI
Mfz6xw5vf84v/GOvRYroTqFPA+OHUzF6l6P+tbvpqba31jB4jf387Mf7mBf/eHEo/HKXZXx/06s+
nv040fmJ+eHjvWQJRkCw7ATITO9l3vh2Mh9bfzzTaeOlgZK9q2qyICK92JOBLc62LMS5Kyx7WLQO
AhRsg+FWkSQlHyKBPK0uz5Vb9eW2ZsiDVQ6yVmUX3QC9/v9erXqEQFZVmq3/eGZ+utHF1i1K7XDb
RWELa69r8mQP1USjmA49b6dW/BtUeCqWUUci1OJj3/M2yui/u2XJ7WCAPbRtk6Q56Sh4bosKCSLr
sTChfajFBXFfT5ZcVd7LqS/OgPoOATeD9JkgPFJh8MYCRtAMHp42i3xxT6J6cGpphAHuL6wHBzTG
8bZInuRTobhElk8vmHcJhv05M5r+eNulp+ovdkCdfT7o/OBnwVvdq+nvfYiufccGG9y2uJ1WbH3x
Ncs53I7iRuU3v5HicNtlmfo/vLwcfi8WffOT8Vf9e2PalKTxxoROf7xNV4qAQB96HL9PKmlpk1Jj
3n+cFaZVMBdUfyGETcRp8qSyBUY6dT+f0rwhVYEcBELY7W8npimkPvl2Wv5+DfUskA6Nk/6xX8Wk
eV8wIbmtmz8oErmY+VD/3n3sm7AuSgijY+xu+27FBM3IWnVHm5cOYwPQkbkB86bb+RGgB3ZL63AJ
zecbCTqKxPmlt33evsG6oFnqtOHvfTKDhvKHMH778b4Fc1GC+SJrezuOZZbxkqAkbftxbo1N5oAh
6h622PQr6BJG/GlMQHsxHxvDX7kMzVL+sd/ejxuyUapkezs/Mpm75aD4wZZ5H5Tv6YHGKPerIXaZ
xE/7BZenLZ1amr+Xq6A38D63GkPC6TOooJMg4+3Ans/HbUjiXOZkHm8+ztVXPaDpKCk3v8/NEVPQ
/ARimw6Jc9fsa/Xa1E4FzEc029pYZ/DZRVADmyOg6X4szfqiMcufl9qhLrcDMfdLLMLeWYcLb1n4
kpfuxH43/neROf8tqjue4gEGk27oFNVNGxdk/rw4bXF7ffd/z94W49Z0zuYEsp9eOkd9z6t8vok5
/XteP68KWaU6pHJLlzQPS23Le5dS7Zlp6VYJbZamhyy1w4sgjXzel3coO6CZtSB/hNmGc65N/bbf
Xumr+2iC6U/7nY8yv35eRQryH0f/54Xza+at2ikDYNrqY1U67f6fF97WdwSL57RhV1DDttoUSeCE
pbyvzNa5aHW0+ljllp566aOvrh3SZei6e3o63X3uKyO5RSS5mLl2DJLseX7bGmDJC3FXGPgBIHSd
Q8JKqdbsl09+eodghpjujWm2n8/WGRzrXBPYMC/N71WbEhhyohh+fytTRsO0xR+Lqqf88VG1UyKE
zqrbt9pNL5gW5715fvnLm0IkWigWJJREX2ha6xsotc5Wm0InSGn/itJTTGEU3hRLEU0BFdEUVQHg
+5xO4RU5KRb1FGfhGARbjFPEhTeFXaRT7IVB/kU/BWGQ7tBhM8IcaE4xGb0OSIxxvHLCxZI8Qlx8
CKZYDXMK2EimqA2IAdFBTvEbAXxEMeVz6FM0Rz+FdMyLirk1q6U+hXikU5yHWhHsUU4RH0jETkgW
8qduiv+IpiAQwHH+XTSFg5hTTEg+BYYENtEhJBz/PqdmChYJp4iRbAoboTDxIALiR8Kop0DUwy1o
4XS+OIQMrFQg4dfWT0nqquNo36TpuBpU2ZPOK+IG3RZ/zsvMKX//JfTktbZq8FP/rJr/CstimrdP
r5hfJioT100AY+C2L7rV4OE/XjMfIE7i4oRA7GP9bTfz8scr5sWiAOVl9CoTivlQH6+Zj3c7ipG5
2TZK9C8fL/689ce+dUVS7GyTw8dbnF9WuBFv/uOtpMDYlo5P4uofH8unw89bK41d7YHi7T5e+/vN
T+/745Tmp4vSBuOqONs/TvBjk9vrgI3Ga8Po7dsnNB/ztvm8iz/OYRycY9cd/ljzz3f3+aRlb0DJ
KgwPYtDfp/XHMTIJAtYZ+h9/vZ1/vst56ywsrX0ev5RtCL5zyN+1UmcUqBb1NY3SdNcOw7C3igS4
sNEwQkWK/CIz5VvdDO0v3mBuVcbPICQQAIya/hzmJPEyR1XPWVgVB+lR4e0do0Z1peHS0vPuywgI
HlZTB3Uv2sLvM76Kbvq3c436wXAQ62AxiI6uIY0TSbfGuinK8SnrGVf7jah/1LT62ungQRC8OATn
vrmUsVeRMjR3EEIciDPUcigDtHfzE/MmTHqef5/x5PI0qh+kOeOxMD2wWiGJjkPoG6f5wF0cuhuz
75qH+bTmE6ytgMIvx4yGCO4pae0KDc+lUdekl0xvkeZIcZjftjUCRGzjVjynNCUWNsqjn5q3Uoew
/TV9buCu7ZchU8UqhKNxwX8y7vvOS3a5odXX+cOv3Dh/z3v/evuUjGhlwSX6rhCTsEh1u30sRV1s
wiJzj5VvuUebRsWmtbPusSkxS5fFGH4HYbiaz3j6XukZ0HXgvoi1IykOJda528NACl8CNlHsKWRG
e3Uo16qVZRf4hf6eODiqraKRS0Rb/YujVnLVtISCg0e5S0uo/3HJNTaLR26inoe71S7rpeKZeF2Z
I9VaHh9iGIym+9hrbvk1yaNxTc4keCwGR7EBeFDrwgIFKXfRrDXgew9dtbFbWzlYXLAP3LC+IJxH
vqM4waXVQJlFGRCtooSeNbTZ+2gX72HE1L8Gs253pIUhWkz2cSJSmr56BYUj7h5CQx5UC/3QGMEt
j2wgbKaew+GCPrLxKlVgnvfEuRhz4zzFdnFPDMnEjNRd2sQamWvGodfEc9CyH/4P4kf0TRO8tthi
yR4fsmJCIGOXOx/y2HvS+xEFogjJtMuYjjZJ+aISpM2HA//PHaydE+Jxd9o65IYSP7d+5D+XoF38
dJCPsq+/Ky1cWQ+45zkL1IobrZAEjZMsUQ75Y+0MxR1GoWHjC6XZGu62xD/t0xOi+vputUn2mvWF
tsJB1F2KiAQuU4cswYkp27aqrStJayQ/EaH2xcGAqjVe8ZRP5BSts9uDmB4oJmmrEriKMXFXxMRb
GawT9VhxntegA/uR2bBZ2mmVCq5Fm7gtxkRwySaWi8vnei4Z+WzERHpJ2ms9kV+aiQGjTTQYe+LC
0JQKI/vdmngxI+CYYSLI6KBkFFlI/sGz6NzIPjoXAxhZLcR+lDgjNgQ7jF9VnWFA51HG1eUpbUrl
ZJpKR7Cl7BkPPDkZ1TgDhsRrjB98LeMKJgvDoQeQZCHeDPjpuOSLVFVWWO7MXR7l7msZh/eyU9T7
IMODbiCfNb18IJAuivZ9MZ5pE6No0MNoUdSdMiwsCqHnBMF7nSnRQVeJmKV07AAH1yJAZciG8tj+
Vmk+1YhCh9A96mjxbd3YWRXAZd9MtTuuEsqqKTxtZbdqcEU+Zbkt+Y0qxqn7DrihDV2zti3vGwk6
yyIucISZxAU6Vi2uTt8bUKUJ7PMDPbtvw2inG8GPYsjiS+ZG1mqcojpD1Yi3fgYyY/6IpPTpJup+
vkmnD6tWGHiUrZcck5a+fC65+lLP3ySEsD/ghVwWEGrfcYkrC6ugWQY0KV1jweU7bJCVyDi991NX
vo+tUSyCOCypoBnEzZQFeFQjP0TkLg6iPFH3XvdoOjYRqv49mDvz4McjoGgJvdYr6yumPWevE+Sx
MGtillOZvDKeGlfdYByY1toPpAu/xkx6v3hR6SypgcuT+J/1VELfkjr39qoUjrrK2vbqD2V2yNQc
y1yRVyu1VtJN5zAirGAtrFSbpJ84MrMDbFXU4n55tRrrpPiiP+mqP5wAd4pjMzzr/PveuQUFVbKd
7UOR5eEdPvZ1qYuV4ndrzUzT96In4XLMZbYR02Itx/t2pEQ5ZkO+00RV7eKmTXaj43v3CmXqfIQ0
3A/l0/yQDE/WyJCQPFT7KMNIPKOX4LIbU2UrUj6TftO3Rb6C3d3uanqpKwyr+Xkc+1XDyPBgd1Kc
aDY5zWLMHRAokKJFR6Se5REQ6osXDC/ccDIIZAgcqLdJu1mWKTmNpBQbV9EgwdWsbB2KvD/qpd4d
Za90xyqI3/3cepN0gBqLgB1Jz+5BVwnpIWS64+d8TfGREgwtg0NhpdYihhT2QN+G0YCFU7YdS/sh
0+WjTizsXddS+hmU95jGAJYK4fiSHpxSP+QR+E8rkhsD2/qGQfu4rVx/3MRSVS8teUaXTozfBALD
pWGM9p1blcqqzApa1Vn2Nue7c92nv/laTJ8dJEe5UjXJR5Xq+m1R0TXAs/CXJ999Jl2ufWZ5LQMH
TSNNl6uI1bt6OMoMGP4QBE90peV9KkaA2Zr3wJ3jccYjd9CmHxTvSbWj+i5I9P4CUJs6cXHHuRp7
hcvWUSvrcGMmcLSAVtHTck3orol/oDR7SYIMNJbkBy/L4iTJIkfBeo5o1aJ8NNunPgqf2qaYjJvl
+2C+DpFpfMEDqK0x2tQH05MVEmrBRUg66QFpp1jXdJcgkjb9JuIqvyamxz7OD32UYQYLX8JAX6ZW
V96NBfQNyGz61avuGNKl28rJBeJWNFpIFwk3qrt3odUtQF7F38+LDD6MdGhWYE2U6yi0TWPW2duQ
M0UTvhnviy3vcSRKwnPWlKbNRWaR3Jj7mX7GXaOdCUEnm8Kk6WKkmjxqtRhWDo3Orwkd76Zo7bXt
eP466lGOKYU0D32ihyvTrULodZ5F0iWR3bVGmTHzypJv1bNWNRqkg+nWYhEm6r4e82FTAXk4V4Bq
H8weLrUtdP3OCblYa0239MNBfskk2pq4pFdJqfeJDxMvbJCme1z58TarFePk0V7Dcg4ZvomEtjer
CuAXIRx74YdfEXR7T7Ylt/AclCMF9uDi0D+l40vUZelmyn0kiYUdiY5cDTGgpb7r6QHZZX7JxaUe
TOM4y1f9pjmWbsV7d6bLmx1kzxTbLz7hn0dPEoTR6TFS+SxO6cF1G1XEw7Zx9PSLlWNWc7Olkmb+
ZgygAht5hxK0rjcd9GsjCIArlBfVlsHXnn9qRnX+ruqC8UR8ya6ye6AGMaAnvTLVi0yOSl3Vu8xm
lG+n8AWlai5LuwAUAid9mRl6tkFEUBziII93kVk/KBXW87zQ2ouXaPlTSK2U2pXd36WWQYZdrqhE
caBRzvM43oVOAAxD79ujogMsHYAYnhQ69oU0LhBjN2o9Iub3IYNEEWSQKjKJfyy4VXIblFywnJoO
meIRN9UjXyCFHhsx185NUX5BsAkMr5Hjhgqm/tVI7W9JGN/5sTc8RubXTu+zB9tjpOAEZbXWiOF9
iODZbUjk0Yj7qNHAEBtvdUpyqMCQdE5MfANBDeves7pjRCl4k7vhV0e2+Tkl+ZqsHNixYsxWndIq
B6mAhB0h22XEoRsmzajBWjaoTeAm29VdVcpyVTWBvQqaHkJ930WUA0S7bX20LZbjgRRvXfWH01Lh
tjILwDJVG2NCn6gAr9ZJrbjXwd1H1dg/klQBi39EO9zJQSx94LyrEiPGXdCGX/NKGPu2hpNhuG0H
jdR2lm1Zim2OWCkfAvPkIbxb+KXRnIsc4G8a9uOR5DPBpXkgQCAQ9dWLoQHGgZ8v7GpgcDVdnZJI
Ecu6EJ61ZBDqroaAntWoWeUj8PuL0mU+ZZVkUq/SOtNUpgeKp98NDAIfvcRcd2rqPFm92FBraFZ6
RwN7YKSyhyEWr7VodN8HN7vPdLzqtmINZzQbxcKY0ucjzfGvODbvZKvpd8aoOsuImyqWg/GnlVHD
se0BJLbH11GNybre+HnZn3sPv5fIvXGbyive1UOmJ7sWifFbrdNhHlFxbkrFiI980TrhR/l+UPtv
kZvXV3JNuzOUogvfPKNx4GpfaADdo2YdvgZGg8pbnmPVj86Ya437RieQegwdtF5loh+V8l1w6X3X
l7lrQXKFn7gsOhj20tbjL9TiOPmyuGDY9ta6++J1rvxGLApORbsZNok1EJiBZQV1MvfpuCU8ClM1
EPqkpUHVaECsjFAcdAV5iklR74zk8UvbuMULoxH80aHrX5U6YJahjfXa7FEtFJmTHosDkmvx7IZa
Sc2CBoeGT8OOjQdkcLWzipm7wfwV+74NErEGSGIhQDDQzxnNAVtsc+i7gDnA9FcG7oohiTrtGu7V
Ks+K9jBOTyugvA8fizGNni13/o1LlPfBY4zyx8PHOmJBcvwhjb2Ko7o7dHRcp0wiraMPYSFcqcuN
1XsdE5BU3QnLsw7wPpRVlPXKdej8cR0mpn0XaS0QV+tqBJ5CFIS6Uzr81aNVXzIE/n6uaUcNEdVK
lbCMcQRSoOjVdRONzUqrupIZbIMeJUyGZeAPbAZ17uSqp6LUjW1iBIcSj9sl43+RHB0A5lV1RTnY
npOWOZqTps02IoYFos1k6I0U6wVUHG4kcrDjbIzI5EO9FtU5oIcCQVQKae/oF1B9RTaVL0109ol3
CezB+6Jle6UV4Umv7X7hJeOwJhD43sz6aFc4TnPCDkeO+vzn/BCFRbsx6Y1NzVMw1VN7WjYnfG6M
NGTiN6d5OUFckkhh7QocnTwhPKi2ov1ZhiWLuZFyn+6oIRGXVuGNi+pTNT3Mi/MDCnu5UlSjXmq9
u9VdlQAmKwUvPD34VcdfQdXVi9QnK2ZU5Yi8bhpTAaxb2jGSm9gamvq20ksL7KI1Qa5YEqFlx8Ne
xKgfhQThtoi63jzbabcxm9G7kkO0lCZz7LpQxRGggzjOf9WJl23yiNDDab1rp8bv9dPi523/Wacz
BCK6ZFqOXfXoOY3ceRn5ord1H7vnpvovuykDTj7SOrm4vfj/9/Dz/udduzX+r1CJ9/+PsfNabl3L
suyvdNx3VMObisp8oPekKIk6Oi8IHXPh/d5wX98DUOY1p7urO0LBIAlDIwLYe605x/y/vtVf3ktu
TUOQeW2zsr1VGgza4s915gV/+XTz4//Tvj/fQk1Ao27AHvhvP+ZfXtNNwQh2Hfb7csivZCMZ30wl
7haamVZPVhEwH8vsgeyhIf2q+QpNwtr4Jkrk51AP4wtKrY45O1DaeVM9/IFWXfma5DkxYKghj0wv
1VuXUKeaVwiFd0wC4T2k6cAs0UNzp7he8uJ75dd5BcapxL0rY/pMZHPDt9iNm15Uyhul9t28hkZd
APh3aF1H4nUY+yIuHzMn+eYUK9t3sZpFOEZz+MenJC78S4na8/PdBWRPpOMYvlMnijeu1oUHP+zy
e+4QQz/vu8oEERFF8mpmZrLT7MDYWlnpvmoRWaTTd+M2oFrCqO6fhOf3B3PIDC74tvM+MvCcvxtd
9uNSwQV8SYqmOocKI8R50zh54eRTkvyUJ2tRtfIoY0qAxORYny8OEZikVEr2zK+YxlEa3Y20s5+j
PPo278FQq59ZNIhnjUrUnqBDYzMy2n9zEn5u0/8lqwN0cI6jXCfw0DHvKqTPzDE/fOZG0wrBgEIz
VWr/ZCW1cYHnJj6/GoAIK6Dx9XsVcgEbG43gUA6pJ6QmjHenTaUXPitl3rzi1At2IWEHW2GJ8bWv
/ad53xQ0KVVHpfWkx0VzUPrCWSf9OLz7fria1wB1zpdE9OwlMNGFwwDLVlzpCUuLhi+tp0OjDpQv
PkKajVfU2i7k8vU6iOSCVtD7cCaMGa+hX9K2DpGqVIR3pKH3oTj6wYjs9pG7yN8auyi3XZ/EX9D3
r+cVqhLPMBm+zimy+W7CIjPQjQ3uR2IRU2SY8YslqVN4bo9apxu1r7a4zsuRaYfrQBXxsSE9/U7q
AF3xecOJwIwB0n0yQn7kKiHoq3mBXr6mupRfHTJbNpbbdvu0r6uXPg1f5+UeMlPc68K+5tGonIRG
pQwalfchWyhmge+8kcjTbOtMDxHtKtrD95T9vIJr9z0Ut8I940NxLmpUIcedvhf+MdfUH+UrFTlr
RziLwbi5yd4zxpzzll4g5Er2bXSyqt49ua7yXGbuJS/r7DnLFfLkxxwSEVno+/khFlj/KPTyx/zo
88ZmWhZXY3v83CoJo0PgQXhU9dYqlnHuP+U+o6ty2mekNPUuiWKxlLXxr5dwFSRUSslgb1qDGj3C
f90Qq3nv83Omf5dFHd3nbUyiddaSkJb1vIKDA+ZJRt//fMtWvktThMG1VvVHThfirag5P/R5+twh
KLhjCaI+n4m3UgzRMc6p3s8Psxh2jAbPezs/9AtGo2nBl1rT/H6T+d1NRPZQnNC+NrbyPu+5lShl
6SaD+Z72iLilXDUi7/bzNonQXjOlkrfGAg3EdHo6e4k3zM3lOa/zDgUfG2HYyLZWZQYbThniLdUM
cmpIrzjO+6gsaxvERfFc+UN7l1Sg541sHATHIDMh108bkTc4rkdN1fh58GaDlrF2JdDpzUtr88pA
pHx05GpeK3/8Oq/USyroIEbV1fwwhJ27EkU4fL53385fBV71m1WL+hV25WJeS7eLnAs1M43oI+r0
kb73v2/ws6rnUTbjmTzlcu1lfI556bzgz/Xme0PO8S47g1ivP3aQaj0yjvmxHJAup3EyhRf/8eTn
3UqhHlem+v7PDScOA+Wv6JLAfDoF0w6TwZOUN6e31LRFdMzksE4yDXfNn5uFWZPttDJ5//Odf+6J
Wqi1xjfHcO6XTSxpAhSOB/G5G9yS2sIlaG1FQtCqCmglZNMUNSem0NeK5p3SMESvsVyZeqaebG8I
z5RwbAbfpn+puSLxE8iXzH7Vr9CWAjaq/Z3Wy+HNLOIVdVPntdeDg1GUpI+UAqC7TMZFbQXiOt/4
XS2unUnQZS1R5f+yIEl0baM0FkHwf9+icHHLxLyn5byAwru4zrsyG7Jdx6qgJDhtMT8339PAsxKo
aTJM//uCkM7LGuIQ3KC/L/DiGJ9GTILgLwuqAXlb6Ppy9efu51XyWpWYTx1ai9PHmp+bb8izT1cW
Mpf1LwvitiSssBT1rwuUutKWWA+09Z97me9RtePcA1dv88sCtcfgUflu9esCTaD70eqKuePfv0QM
txA8NY3vflrw55fop/h0RGmLzwXz0vmND6rDjK6e5EJ/3xUCNMolDfqjP1ee7zWTAdsYjfHXBV09
JUZF4f6XDRJUE3Rj5OfzUY5NKrBCBHGcAJ7Q8qZrT+nTpy7CmJ3aIn7q/DlYSgufvJh8Vo8J3C0v
9HLtN8K7dUKhC8ZUhuBLtybdLbNuXhuItcfUkgShRK5Tt9JuXRi1a8/MCchkXrDuNKu7BdREebWw
vXUVR19aKc2t04eR9dzqFuSGyqt15Q0lrMb+zOzWEeq2xgmW3LqRbm8XKBGvllgsLWAl6KVNCoHj
X5WAYiEZct4Vt7u77oRpX2lzeNOrWdecchGfLTDwhROr4KEDuQbEu0HP8Ydr0GCW8GK/w2LXx5sU
o921q7kicxSJq9eaJMLGQ33NM1oEfgpNouuaYtPFeX5NA1FuujRPeTUVu5nSx9e8cepNWg3hFbdr
s/HMQbmkVSU3nV14F1ZpN5SNnUuXjt2GGHjr0sVOv/ECtCpBFo8sDfVLIGp1Q6wj5W1zJCret3p8
k66+6by04x59eKPzImoz1Gyopz/AJCADCns6vnlB/l2uXvzR+ZiXOYikT6nLKXuYVgVLQ3Kg4vbL
eakmvXhHec9czZsCNms2nXSyzby0dz1vpVAb2+Jn1w5hWo9LKMjmVD1tj2rv2a/MlTFANRnc+Okh
jaJqkXTq+PmQqepkafPSsycr5zWv0t+Jl7XO87pJFX0wK20u87LYEQ9RxuF1XmYo5X0MS3WnFVGy
FamTb8oSRT4aKJszedhASbQ9a1j48M8WZLFHm1Sj6fXXFYy8XiWF0R5R5fx79UgJuQtxa+8q7mXe
z3wTDMSMMSugxdlXJATP632+2OctpoPvdAXc7bw6Sce8Fpdd3FRKlfHvKOU5AmSxzLoo+yAL6F4C
4nwporA/lKkar5Pp+YrUYDex4y/NJITiQ+Gr8zLnXZP3kIysD10znXUH1mavAEJ/tQOwitN2tjHG
uJaaHBuCbz+pUIRxq7HBUGYmrl+jvqY4Ei4jwJikbdNVZ6re0XI6eSOoWsMappffgnh8Kl27eC2c
pN1ZAvmYmofDmxcyFp5XaLV6WQ7jcCnwWp5x01jLvs7Lb/kAJS5v6fd0Rg+r2qM6Dnf/pVOLL/OW
RU3mWFnK7inIU6gCScX5xE39j4akxWnXJbSMVZd6HZ0fLnhlHaFXDkV5pu9Vned7CWX9k4FI6+9P
fz7847mwYk5n5wnOu+m5QNHZx3Qv+uNe04zodQqPcgTPp1qdEVr4x9J5PYvPQhVa2f75/Ofr/PFu
mkqXG2OgHhJ1Cjv4XDy/jflmWtGvfaxZ+J/+svCPHczPadBcVorRKp+f6tf3UozGcLQBonyufG9y
9ToQeP2kTjepNtJet7NTnic/adJGm8oyaWxVgjpRSpq0gV4gcFOgR8xKVkAh19S1KAiqIrgbUhGg
egdmeUoY3OfnShBpqxi8I/059RVUSt8xDfOxiGnBufeMHxZziBvNRX0nx8Qi8nL0n3Wr2hMdZm4z
9BQIjKJWWfhJtyoxUa7gSOEO8JNNH+XfvcxzD+oY9pc80o19Qe5yjSJATbUTuhLKQaWNvs+Kig6H
LDlwBRm9K8Fs5WvLkCip4XKORtHtZFQdOwVuf5i0w1NA0Eww6v0NvxfgZsu+B5Gm0/Ui8Jo8C4Rt
Fd3FVGakAldinSWVxukUpEFMUMfWV2S8NfyqWJNml6xlVBIuoyr9c9cqwwWU5lmRFNTFMHR3zXiK
0uy9l2Z4VTyvfEhBtOaQR/f5URRuld/DoTZvjTb0T6M7pDet+hlDJzzXafjSDZZCVhcJ07kgEzQJ
PO09aPtD1k+yMzuo97qCxtSsgmblBGjMVT7emiLAIlTd/jbfCCocF1ytl7C3inensB6ICBYlY3Q9
bqxrw2gSpa3jHggP7NZ0wIbd6JfmF80eNwA0H1WPwpEqeOQzivQTQnDhl+yTqrPXXGsPIV3EI5aS
osC007rrEjvKolNKf1FoQGGpSZq7xOXSEDIWYNJej6Ai8JOlFZ45YbyHUINWpkUBtaymFjZyCfxu
dHlKF3iUhSX0Oxr5s6FF8asjXzzTTi5x6IhDn1MdKrLkwrV16yZKeCk9K76rSvlakOh5qqJr1T+H
Tht9wUUMaLU59BbGAFFMYWU2eO+pkqh1I7jnzqxOqrvJg7gktytWiR280i4MzmnI5xL07x4Js6mj
OxYQXz0PbynpSytmi8rW6rNqlScNqmDqn7ta+iX+f3xrUg7O0pQoaBuuyX4XqaemMTrinGX/RnTX
BlLE0jOD4KeZpT81b9SAkiv20otXAALTUzY4pNHRJN+3FTmEFTKxtaTysZ7hUxn1Bow693pqQmdU
7zMCLp8qIdaRX7T36ZlUcuiplnyPKcqfFUpXi2iQysZKrK9dqamntCxNvFwLJUReUmYluM2AEbtT
WuwlVFzOgkRza7garwbNZTUaim9u0NmLFsrAoXSbh6ckxaURiIiawseBTOzYqtMp3RgKc+i+De6a
42QHJ3SarWkH4Ym+lrv3cyG30D0XzdT9rjuXs4ddxweFpOWjj3hpScK2s2CUIXd1qGe7IKp6sD+U
PQbMuB9qWj1Gt29xsXsGgJm8u+jEfGuc4HRl3CVd6rw7kXJporiNFuro7+JWOzj0OV/4/RfLHJgR
jdog3UWG7E65mqe7YLqHeSml99uleyXIDkpAf2SJdrk7KV15tdRE7P1CdgDODGfX10zm06ap8LvH
HcltNWmzUubL1oziK90Z0BhIIhBB8YrmyDhRTbrxUPiBt2TSD8KV9pSPTWArEMAxQtAT6j/JsGwg
D7yGTA1N2ZRHY3L7RdD9iVWkkOS4qXswYZYsqjZrdnHvfi/anMjohGNEraulmLhFuXjvwmqvFRXA
PPE1T9BJDpbXXj/HyfIquRjfgkpoq4zokpVXkxuYCK/ZB2pJ1F5DDFfUdPe2PJWFHb8jBNR2usUI
10IX8RWn1+QntJkrOi5lNl2/E0NjLxFEiC0j7DeN7sC9Cp0vWYOlnrGKYN6fqeshcQZw84X14qco
zrVGfdPUQTl2Jg56PSNuweiUh13zI20Ts16itXxThtJ6OJH+bjmIP1Vv0pIoxspC17NtjdB6ribx
vu/FZ8fBoEUr9SIV89J3mX7ybGUdDW1DD3jQzwO6bzvUvwLBSjaZ9OXe7zqx5GvIdmqXQPkt83Dn
aGqEQ6E1TnVqcZPFd3Br4bkGsPicNcfeadoXrS72MO6NJZ0fjMmjeZ1vvKw6uUL3jr0dxRss3FDt
x6i6KUwgVg7+uL3jMP90i9+VIv4hW6Jrc1//BirOf7LJm0+PpiKs5/kmEtkbeRcnnSwPfJCowASZ
lV8rLXsRqozWfaQ7exDBYm2EUbDVZnx85j7l3NsbQ5UfXLWN76aGBDw0XOM9atXvTAXcb3WXXHrX
8JHtG78HoZltQJKaqyko594r2Q/VRqveTGqWtMt/NHU4bLOufqFmq6K2Cs8qluw9A+P00E81SS7M
2h48Iy46r3k169DaWCXHRpigBzJUS3/4tnGGe6F8UxxIfSKQEUoi1J2LoEw0JDBadANJIYj5QynW
jKvKbXT8nEQ46EOdfW9QggA4876UcW+tJ5erW9Nx7BWdPkBnEXHa/6ilJvaOjKs9nuidEXrJm6mX
2DUAXawRfm7EpMRoQy9eoxWCBiH1g57U6flg2U2z1mmRIsTiUqomwaXOk/jEaWOvJZqLBNd3FvOh
1AXmazN0WPkmBwdVRFhuzA7KRrlmMnQPdhLLVTD41XNixbu09vUnN+6bVWgxsGWofItwQR6Gxm5o
8aEPQsianFu1X0rmG1heLgqM9C+FMYV8pnlyb6MI6JwI1g7ltp3EhbXyrG7ZJ+5zOlrFxdO99cwh
dakBv2h5h7Qt8W8h0lcp62gt0/QQUZ8mHjZ4t7RNRG/pS1JXziEwoHCNBVVSv1WJsc4yi0w/y7hX
RZ9ug6pvDq4Iuh3Ib7HIqTku9CjKHlor/IOmEijbxSV2qLz7DhOISb/3u9RaCotptW14m2tLdsEe
rgNNO7dx38r6YkRJcQ51Y03vrkOHV+VkKHrjpnP0Z+hDwRF/frx1A6ABSaRRZTSH+taTCbIaWgTI
biSp17alvUtjgjUp8KQrQ1G8HaE40LqRxyHUclboofNbk7kHEUmq3E0b7hRdASTSxCmRt8zwQlV9
cZE6rifM4nMrD5bjHUzXCJ6ELcuHoRNO4VLI4GQ0KIr9npnOnQjrPAm/OqgLlzVcik0/lJOkV8cD
TCZWXNZIytwcQU/TdSuszMnZyz/qMK9eY6OtyWaGyzbfhGaj/bCUXUKQN1+PZTBiVfLNOB28XOj6
VWwigZmP5flhW9TmGszcEbVy+t7Y9Yr2kvUcls5h9OALCaWMFoUSpZQG8ZAoss/eWqq1bVdbPxsn
WqU4kVZK25QMoFVgkIODO7z76x20PkiN+i25BA2+Km7SjmjgnKI+hjV3nK7K1n6+l8MPtQLKD7ET
PhuT5pXOrbJCQYmCptJe7K47MnnxrokZ3fmZybXwPaxOUCBHXeKjjX1yxl0EGlLJ4hU13GbnyaLa
k+DzAyF0dHdMGnCmrlv8W0R0Z/brXoinRF+UrRxvYotEIt0ITVHxi1G8cDL+14ZAFlfSd49Qo/lu
U+1CJTt9tPGaOEVxUxq+V1En2ioI8QWXtXqIo1p+H471YHZ7X8I/HFtDOyaAMbZB7T+bk8C3g5B8
RL2/bHVZnAZ/XOSFbT0TQ9pfTWvYlwOZaEGDIIKEWv0MDKomgkhx9jRVROT5H3GgB2uDqy6wv1q7
WTR1F04gu2+NH19TwgO3Jb/gZQrC6iqqFxuD/6YMymYjVRNBfGflqyFSX8I5fYPZirsCpTpRGm3/
iJNHWXWBo77TD6Og5RUPQ1bptkuUs9DHZJ3jS3qP02LNzHX4HlSdvhgD8r11P4RA01vxlrThftGH
TvIg7rQ/ODXDlIwLr65DzRScZLPOsb7oHQU9yfn8RHNNP/d9i8oHBfaIPOTRigEEYIlJKSOJZ6Vl
htwnNtI3YOMO/2N4Q2ErXmXTfTCo7q6A3ZwVdQB3S0NrrQsluYOK8Z4TP6SaEeTZd2qAxmW+gR8r
T0DNEapxMQCOVG4b7DWIhVJlN6oCaVhg4vJGpbIGXNihs+Y5y+i+knWtUNTzIYKlzkNpTWUTS5Hs
aHBWfoOmdrrxFQc0bqta69Dr5bMkPKNGSXCh4DkNsrSz08VvwqwpYwyaWDulSbhf6JNNVJjGkeGI
tXAMtzp6aRzsFcdlNtNbU1hwa9G/9ioRfYmLmlFa1RPDbOjDJtY9AbojIvvHDc7zTafkXxoSetZ6
VNfwH8vhLVCmU4VZnk2vT65W4hsbXQTO2RVczBj8jCezFMVaQgdCCej2qy73w1dmlV8KoedrP8ut
ZVdX5aMh7HDlcdFdlEJ/Hxs/uvrmGF1tGfS7bqg/okkrncdhcyqN0lsEHaqboIinnx8ynqxRut2Q
j3jT+uJCtmO8U2JEJkELz7IKNXtVdRy9Q/NkWM9ywN6ie5X1xJU+XfUyMneYacg6oQhqtvmNFtDw
ZDfkoLg2srLEdm5gaVapFMo917S10qTFOeYUrqnhntElUjkuOmvT7fWjpcB2wX+ynKXKapkqezPi
S3UtxoyxrfdPU1LPYAUQqmrkoKHmh0ehGtCMjIyrvTMmJ1nneyE5oEYEnJtkQlr5Qb8hbhKzmzGg
eO8+DAKEn+usJdrY6PAEcwl7x9IQoqN6R5P1PUhwImombo8c79g5h6q6UiyOt0JDCGCVfb0uPOOV
L7RfZFVB1FL7gYrFh/IWOdfJWkXkbfNa9cbIGyXQMXMsWtaEE128AfMbZgHvMpJQz/V7wq+KkrSp
BHYTfeLhhgBhX0zRX1LPUIFPqmgaZMsmxDZTmoH2jXkVV7BCvmMO+REI1NJVUjOkNZlDZHF9r1TV
31Pau/R510GDAVSr4IlYmAwbjhmGv0hrUA0E/ZkcE/8O5XszeL3yozvKcLiR8l0/gFvDRSOt2miD
6kUJO/9mFOMz7Yt43VIbvsTDti9CCX406p4yNbPelXEoSa5E85uoeb3J21qeQBzbqz6mUe69EGXh
XVWCjRcp0c9PXH0IR9cCSGn5YpCcdTq9rcied5xDw+iKc0863I2WHquqZKCefR1pozNaL1XJoITY
bk7yymAs+tjqV6jJjK1UZXFzfP17n3bDl1iP9m6StijN4uFLRIQilMoQjKTNjGNWZ44mynBwmpB7
aGq2VfQzCkXyJVFif4MrVAV66BXLwqobWHEtBj4KRrigcuvORSO44RvamjkTjl6T76HfYs9q3xGa
M0MqlG8mkIKV5/vFxtLxu0TWV0Iqnb3mqtZCaqb6XFOsATzTT5C5ugZiWJF2X+B+InZEbCGp/qjN
OnozOmrUUr4VcqKexYj54yaUb67Wu9uciG3Ye0qyROFs74TikhGCa2Mrec17Hj5xGqDt7DVbVSvG
a1OZLw0DFSK4h6+UYY5d4awcv6iOikUdSYuoCna9+jZDvesQlsJokHbe28VRiQp7lWpKcOxHXV2Y
ShBvGrr/1y4R4GTbajqtut8nRL9Tlt7PxnUWY/o9rfpwgjCHz1nLqdmrB4wcgXrU5bPjFEBthxYy
93SaZWJNQamS712piltgRL+Pur3K+kfoUB/MnFA8pRYWfznivhUCNJGWym1FZurapRO2Lv2E+p+b
ufdsyMpV3aJwKmSSbwBL0KtRKhwTY3u1vFjb2UPSM/X2Xm1Z0UuQ1jZRe/1QjuMb3lls2gBkjoFR
PRSuCsvMRUlRuINyjRvXPDSuNi7hR6+SxKa2o7TWsmjMRxJliDdiYqvN7uGC0fmmCP3c1u4tKKt5
PBodelPbSacPjvON4dTIl7zylFu1eTH06GffVTXIccLAke7RoynNI+nf5W2+0ajWGrpSXhwfyZIT
uBuoef65VtRq64eYFOzSVG4+Sp8tjR8J4m+li1C+C5EuvRokkvJw1MF+9qIxecmjg5GMHyIIDa7d
BrXoKrplVVissZU0t8TpvgTSiDZCkXKJuGm8MtY6VnXtrDKcTyPioNsQGv2t87/1lpTYWLgMaQa6
ImbCIIkLvuWuKjdzvSXKa7p9U99PiTl14pyJlloA3KC24+wcSr+BXRWPx8i2rxlIDWwnGR3lVO7n
0TE/j3MiDHHMDQGHEb8Uk6iCUnYTfbd7294VE5RvwFhkyPJbRgV5VYtK46yklMsEuk09RlsFLwRD
OGtbkcyMUaezTrlBOdJ2snzjxHZ3MrtNaTHKqFUdSM4Qr9M69ZfUap27FyboJmgnIWWnfqUOBCin
RBwSeJUxJcrVoxLnu87GW2UZZxBCGmA6Jz7CTGM+17vvqsInTnp7MyLK3zC5Tk46hfBO5yDEsOCv
Az7xk6QFuow2o1G7HPPCeulq+63XvX5dplxJshGbfiArztLyPbB5JymTgL0tQG4xot7gpvR3rVVf
8Innz+kAqk9v8Y7kxfCNwTnODK86J1HFD5ZQSXo8zXNThOYHLQgwMQgUoL9EP3Ff+Fhl1BAO2KQZ
kr73Ag0MlxjDkErVs2+RqK8wWsvfQ2TGeu0HT2iw41WWlGu9VsRHTjl5yVQsvjW+Q5xX5d706nn0
ekwijWPeK4eGDj6/SrH8XaGlH26GR0xBUncPnuWE9W78UJ4q2JJ7BLzmBks+kjelYPAoTfArCN2I
onh0Of6toZWTBk/NF14CArypkx9paHyLjMg4hREoeqfhuu3UfrVz7XBcuV6TbDyNZgejf9BABtUe
M39tJwGR4zbaniEXfHtfP+TdUH0nefeHAYPpPXcqZ4H9tFimvl9v47qJzv6Y4M3DEtGaobPOoKHA
vJKLqaG8NFXbo23aeScrbJCOIL9vPGWphrWOCbHuN0C3dNJDjR75IjA7okesW9gq9TaiqrNgBiBM
Cz+B67aIuquagGIR1RRUAF3rUuH/xTzAlUFzqKkaLWQFo2jhH5si8g5FI4LjfGPBC9nSswvPZZvT
9xSDdxyi0jtq071Gjmjiai3fcDrXF2X/NoIJOLRo9LhoGsFLWqBZVjOiNdHR93fI1/g8zJrxTCLd
nVskwxFesbnStYxxs4IexozN9CTc/nvQ4J7xPRPXLA35UfADSVHe0/zxRLMmA23EH2TD94nMK4qZ
EMNGssbCcZRej3Y/025N78V7e0CxjhgtvCSWklLdcY565Q20Ge1i5Rq9syFZvVjXDASWSs1JU9el
cTAZvVYKR33ewC4IHNOgQ9l81WV2jBsjeLZiBGzSSZX1IEJa/r42bBCBWxC18ZkyggXtSVAjFR0t
Wse5XFouI0DOMuKeMJfah63/ivybX2aZO3gJ1R9j5xApRlvVUmGAjGoNOiqraFbERb/lI/00audU
doJLbaD9bASQwDjN+53aLOlA8buJdA3sDo4r1XlPglw5wrzatwGGir7isKZx1K7bLJiOxWk6GvLP
kwAF3drc2E3401QFFLNiQI2AS+j/Efzwv2O4yc406LWbum050C7/Dhwf1AGuhJVDZp7ORV2TUbgO
TSDYHuiFQXyShf/n9/4/g5/Fv/jmzT//i8ffyaatiYEQvzz850uR8fdf0zZ/rPP3Lf55jr7XRVP8
Lv7btbY/i8tH9rP5daW/7ZlX/9e7W32Ij789AMcaieFJ/qyH+89GpmJ+F3yOac3/34X/4+e8l5eh
/PmP374XMhfT3oKoyH/716L9j3/8puv6X/jP0/7/tXD6AP/47ZlvClD8567+WP/nRyP+8Zup/4fh
WqqJf9fQVUObkos6fkX/+M2w/sPRyJSHGmuBilY9/nd5UYuQRc5/QFXWDAdCmW7q2sQ7b7hUTovY
H5hrjnEXPq9JBMtv//7cf/v//fn//CuvnmBKPslf00x06slTtjxvAsa347i/8LMzO25iFd8APN5r
OVbGvqL7Ixljcy2sVUpbSNmYq+DdKhtMtWnwDC7niTrOGeUNYxbbUE7xKAjYaYnfELX7iDVzoBTR
1xt6j+6DXyjJFrLaIC9xt2TQOQ+Gld/bJHYvodI5DxKbSctsupckwXdp9/E2l8VVGZvgqclD/OaR
B/VXD62HOZZybycyXs0P1U6Gm6rJEFcn8spY2niU2sgRkJm42GLbeAyZ+jO2iuEyL1SEt8KRifmA
iDvmPnHz4vDaCC20R4FP52r1xRc3qLVHpprlcXAiskqnG7dSp3H2iDeCtiuHmT4+ajlBkBU4Bky8
1IfKoH3pRjRwKdwgH9HrF6QMP6zRGy69Lwd6dDZKvNC6K/o4vgbiVDiGd3Gd8WNqdz2RwIGTRHSP
UgIxiOilA7GZHw4JNlI54uAPnW1t69G6VUexFX4h1pL/w9Xww4c9vS9oHZhyps/t1ZwAqEQYx6JU
E3DRgMQ63X2utCS54aXUH5b3oVkg/2rGw3f4jFsbh9Mj1bSl743RyXfqiLiQTn2UA5Sw0nSH5fw5
GUXEW70B0dckoruCTX0DRaNiTh67XRC7w6NKVeazoQ5YcPrcg6k/usgarznxSLtA13TO+uqybTv/
VCTdV5cg4lfpPZeGWjyswAju1DB38yOQ0GhjbC8g8FS+iSHIH1RG3FNpZXBZR5E/7NYxDmpINYAK
IAooy/2q4vpfMXsikKxt0kfP0GzLcBFfYJdlj2JCVllRAtW3s9KHT4RqnHC9s4Jx64z8Y6p4ctAT
X1IGzmaIxfA6wpdfGx5aRlXYWxRbw6thyGAz6FrxuYY74QgV2755qoWeVM36V9PLqO0xfFlnttW9
mgMURgj9xmp+mKHIw10fNYi5KamWliVf44oMpchJYfEOWftaMqo+pKAIPh/aXvFqqhPKXC3UBRZA
8Qo/2zkNUmGEIUbxCjmsvOiJeJ8fjUW+VahynyinkAUpmtfU6PWnKoPFjEzhtW6s7n+xdybLdRvd
ln6XGhduAIl+UBPg9B17UdIEQcsS+ibRJIB8+vqO/N8K24qw485rcoIUJfEQBDJ37r3WtzZjIe6a
xm8/QZFDxyFkCF/qrog8zIcvTZPVMCuXU1hn+vGPz4rhw0IBf73jIsapfGuMgTg42l3nn58C0QI9
VgTeYS0gLkMA5HBhZKBWZh0py8/fxqTkVmugOdZ9W7x5C3lJId3p+OdXRS2GCwesF1+5ILu4MVLK
6wd/LG7aaLlNymV5Qc3yx5fCZXyid7ybqpCWbz48270g274PwUDa4+3nZ92c2tFUmcapLqr8qc3C
vZW3kvMyj4rvFsmr1xjrDk84s/ZpTl5DOifHmtFfLMhteko93JWlh3zJgVpIlnTwmmD5f+r4vgYU
9VfmxcGrY31pwT4+Ck2DkYyDV8/PXxBkiRvyV+91LXgisn5ZTj+/OOJ92ZBIvm5Hj9Dd3HVfu6rH
lKcnOgx8jclS9UpNX9xSoV7U/bOffzSu3XYE0/pkaVlCD6hkbCd+ifpElK9rXvnIBcJ9wSgX1nqt
XiveZF7ys/usnYH2iG6b7u2v2sS2mU2v8xiCQa6D+eIN/UstK4nzvnE3PqvrngMlboS8c2naKzLa
G/XUN8VrPiaf+0ZMca5oNraF87aaXzt3lvtw4Vw7ZaHzVqpnO0j0q1HOzhtIAF/p4HXqHPk0ozr3
s+1Kz+LN8YT7JiDXwSZXM0D6uYAUPnSFccqypb6OVTPEyjRPGeFBbw7DiaiTYf0jf4b1OjIiRX84
t/0ex2JxmkOTLtX9JasYHBfzXMSL69YU3HmD4oSP/IABUueWJytb5ZkZuDz//Mhinf7jo6lLxdG0
OhDQ/I1AevNR6BxrSlXSxZ43qHyyU1Cq8lK2+XXyZ31sJieEmJ4ALsnN0zzN2cVxvpiYDo3Wr0FH
FgNQFf9tmq27UPYeV9881VVixbOROxsowNSW9xfaHaSYBHncMfcFj5ly5hyG+dg7abGXBIa+FaRE
p37VHGu36vfuODwUKMreS5MpGt0UGNLjupwUE5Aok43doSE1xrN7f0FXOp6d1eUPf34u7z+aofTe
dQlySgEHHWrVYpRolyJaQAfe2hRS+yTG77OMwmIu3xNM2zcFOiKqrHl6z3OzYTEf6y28v+l96nZQ
ZhRHconvOWcCIoriQdWkXvW5GY8p4gAjaTtMy4uDNbDKXPjba37VfZAz08ep19Tt688/KgriF1xB
0lKbKAelxn+/BKoH8tFZMK513h+EkPStfM98QEnXRJisohw4wEfugcQPQyKQDJbv56bNvhdK6A97
vLeEk37dp8hZI1ko8smwZ0XsrvXV5giOnqgD82kuDyXHnGvORgCh72IkVphjJ5pQNDN7iqzGr65U
/rtQwDyaCBMQkbDLFmSWeAMRN7PgDgwMzKrdqNCH397iz2xY/PWcmp/l7McEZ5gf9K3Q9s1qOS+2
713CMjtDh6xilcnwrZyeS36XEUHR09usC4XtacE+XKR0a5M5Wsts/jqY46cCry7NeeN3vQs8be86
OTpg24f3uU9CVjIvo3GErRV6xfqlbbF89824XoI2xBo0TzLuhqF/aJEj45IvDnlrYTlFdfjoDWyk
Y7XiXBpnaJe9O79b42nK9DfywYIP1/L4OYatGar6Q7NQxE3trg+jmL1jXtpybxGm+gKlW0Vml9vf
eKSmMv1QRNSiigSQsdquD1v8twpN3TqXhxBYI4SdMa7m6eppwgF1+go4gWBHTbJfQgYasoYumqH1
bQ2TKVQ3d/mWTtW4EWjt09A1o1YmYq+nGKlRNBlucTEgzgDJbs+pl/+GbLLZCQ6EsYfqA0PsMERD
4h4LZ6z39TDDkKFhaVQDX5NoqUfKoar6LKrluXJE9TSAvvOZaYwTACxP1ru1M354SBNiV1XPjrC/
VkP6IyVtafXUeZy8d69njDJU9QydqH5Ye4erVD0MTr8z8ulC0ENTInkRYnlZM/8b/YY5Mro1ZShW
XQM9qBODKaLXaEbGhg7eZ+WaD14Vz9JydqY7uzt6tVRqus+xWmhYevjpsrXqDs5YnmnkIgTrM5PT
c0mrR1XYJNZNnVAKqBxL+bKsu4D2X7xMVXecbeQ/g/hACE89Ntr9HTAIQysNEDFwquSsLQpqjIzO
w/3l50e0AuzIK3BCKHAYUYEW7WbT67kFplXehsSZN2agbLICekjZzICTdGD06/RUImvy6PfrfGYJ
2akl2RlGSiKFh6bAIVSpWYn2kEWBbHCe39kJrI2cTNAJNAp2GU0UZmpOcfnjpeneu9Kud4x72xNK
of+8/PwU2YDgOOynm8It29NS10w6nCpoTmlyWC3tbG1Z9NFC1E1kaBKOYFHfHPATtdY1w2LT3LWz
tVErOWqL+U0jno1p2nxmmg5ZDvHPcz/elqVXEdLiaZsrQgE7dIlTPR9Mz73MJeF3LgEhN1l7E7Oe
VGwDlDAb1gpgSIZVXWAQ9NAHyLe7Lpmu0AK0ziHtiHTo1zCD9Gby/2q2XPzszrlM8lemY8nRr8dN
QNwko24mo8UwW6xE+SlMCe5eCuMqMnxJCUtkq8UlGbuRmaNdnZzkRD9BXsVQE/bbqiDyRtfcOgtx
KS30e50737LaEpGBEOmUrEg93Y+OCMFTWM43khfks18OZ9c9J7RjtwhV0AgZnkOkSMlmMzZHjOJJ
lCgiJpasJ8TAE8dlRcVocKNiheIom6rdanf9blSCazxYdykx26bjrKRNJARDFD0HOzT3UDP1fYY9
1tyhDpuWOY1HR8+kMgQxBUh/VkkI0W7o00dywhBXhs6RdV1EtjneMyLyeBRe+RgMy4n/l+1XN895
k5VXS+mZuiwb2P7ZETITxJqZoGJ0Gxs1pu/vsOWQLKSZf6zSTTe2SKdI6fbqK6t5kBBhdq5lyLiq
xCnVPppNLTa2r6ZLnvrfJltZZw09fquwQ0ZZLTho1f3bGGK48BJC69YmBA5Cm+7E3kS6YLJ8cgdA
vrbugCNWa4NMp2tBaFBM21TVrvVaZoil8QR+8dwSl2XvHqxcEH+GtG1r+gKVQydIigEqf7bz+9O/
Gj5uRMl5USfXXC3ueQrIPEgoC0RBBMJoJJD5BoRYXdtvrHEat0kyWTFa2uSGS/AzDdn8sDIWpWl7
B/15RKhY6zgeglzdyposj6BBsoz8hnSZzImWSi9xTtj6kYLLrB9ghuD3vr8kC9QSvzUVAgvOvhnN
krgDULMddcIZbJ4Vd1F2srrKuyZ1qPeIDn8LdPk5mFR5NAAQIcbU0x4VvPtghtmX3EhyZPPckyKz
UU1bFmDWUt3yUJCcQwf98vPFkDM+YjvZG72zARsxntK2HmJCapIYJ5F1It/CwPzg3sZJIAlq7GQ8
hfnBdzj9EN9IRyFwVBwy2Fn7KTtmzXjjONAcPa7/1dH4Ytnsm7ikQb2xaAijA22ea5hRNRvzNlzS
5YjSgXubSaeL8CzGeJUdWOYlk6KFGS7pSEXX+Y9srjdbOhdQlNNxstFf533wm4JX0gUJR5fMyBlJ
17Epl/LZM5Zd7pU9klr/Somo0W6DqsyNFrSDvZ3CMaOlsp6CEKUb+yLZrwDQNq3aZrYjEdtMQRyW
WEsoYPaOxLDAXTpWMruhQb9BNi4Pcm133pxSRi5CbaAANBy0eSKscEbtlQ37yVfbQCzuUVIUxUPj
/Jjva2ZAcInV0WAPEW57ebujfMcHn2uqYZG+cIwqXrTs49lmW2JUP3FgoWeD6b6hj9GJ8a2eVxH5
nNz2Y0YW+QyuOijub6EgvqBLo4Xx9E6RPkaSBx2JfFll3EKh3jqzi6/4qcg968HtnBcRCO9cmsHX
BcoHUUGN2oksk2dttlerHLzHylzDC1aWo0RUN3HwTRFTzd1Sntauv0A56A64oxCSk/YdwWWolEYE
0KYZijz2iuAlWUsv9koqQ2POmh3Ig5JxBDZQ4u5edJl1W2PlqMbFLwgGIeu2JIPMXbvsbNlE5BVF
9+hzVR7RJQzkbTCToBHOShkQV5v18w0kIot4V5AwrMwLuk4Td9I2H4hBssYSDbzLyCoDBEAQDMT0
TKVXZMM7a/ElqjEOSIFeD8Qid4cUseg0hv0tBTIVjU4w4YGDGDbUTAnD8ORPSGvghTz1ZAs9DtNy
rbxKxKZFPztJmWLTQ7hK2/uyZuIDbI2gOvIwq6Xzj6C15q2tuu+BsWyUtp2zhPAmXMyWKU2vzvHR
WbZ+TAbybjCr/qRW9U6Yj4XS1/1mFdPehs6KbSn/Ui9I5GrYe2RujVEK3+XmNylkJvLO9MrNLfwn
Sv5X9Ga/qQxGy2wt6dM0t8+0ww7SyrrN0tXGdnGMjz6n0Ox5oqRb5Nz6WfACXbQ7wPNcoqo2vDNU
0zB2te/HdZEYG2PIb640fl/yNbi1S/Ofl2dvLPXB670yXu+TbCftrKfBeQRvPNyTzOS29Iv6NpLq
QoxBWhztwHlsVLnNRoeAsNSjjzNkb4aojsyELsQhHb3uM6LMD5YdK177YdMW/mPfOuPH2m8SOVaf
4DGFUc5suwH52VjrhunlW9Mm38nH5hhT7RaLKGX02G/1qDuSfuZgNyJEdDCfihKWjo3jcjdB1uu3
xSiMz2OzxWOX74OweB3yZVfbufliTcyuIJoxLzSHH0UrPiniz46dRbAQ+3fah+lB4hbAgt4eysTf
5ykAKtMHGSbtcti5HScMjAgX7iOUVPS1QheKZeO3+3V4aRktxuY0mIxsWVlnj4opCKe3TqxjpOb0
K4D4+WAADzQMCEDunSbmia8abA4caqtmrjFj/SgiQ0DgLxRmlFTP52yk3JRTtR1qRRiuBEmdSrjb
42ixdtpoqSCLG4u7S4vsDVI2mWAJW5PBYg7wsCQgdmbU13Wx2akKREH13feaF9RZK99jNe/vMxK1
jy1TEZjF6W8IfSNa6/lLnQ4MThULani0hPPkhfPVKNYzLdHpGOo4EPmbvgd2IiTERqinhGkuPSiv
8sGr+A6Z4HVzkqsD9lLf7T4+g/DJohYgHimap/DS6cZ7r41nqZNP98i8vVmNn9OQKVpPug+ICR1r
YaX7RdBYxcqP+hn5YfFNc/yKB2E+IMGLZuhrtICLJMEYXpt4i5jYRLaYvqeBtzNaxMaGKw6ub77I
QDa7NGTsaXdfh859LozGOhlW+CIb5/tssNTXoyLotAg3YtLGNgg4pAb8a9xa34u7AsWeL1kG/iqp
gnxn9evJAyZ7bCegzxjt4VMa+9lsGCRz38cqtz7jOWq3uYfmxwXwaNkpJ0mfRQILyppSsNVznRGu
VAnyopF2ZlDYGfn+Po3uFPU9gLh+HCNfjl+cyQPwKFC5jTkPXYuFI6MgIEsCXcXay+tqdtSmBP2w
8U9xp+3kBa/sU2ZZ3QlZeRkNBMg11oHAHg++ZDLGvtW+NxkJ4DT8v5XJcjOJE4kxn4GPYhg+1n1z
IHqyQLqBSCZDPRAmnOOz6nGsKyaJXn3SfnciZSo8shiZnKbhBaa92AmvZ5dh1NwzxrDsQB895xBW
S4R0ldJxRdsoSr31FeKjpNcXxulxavf1+75YYOt5JTrHmfmy39jXnnxr+B9BNDSsqH0oJ2Bx/vvi
0EKirkv3tC9fzFqoo9e33o0uAmorofqtZ8xoA6vkqczAOmdX7vI8ygYW4BrMIF1aa6IUInAwtYut
VO6zklUflVYBC4tSMyqM8gBHrn0h4UNssGCK2GrtS1Ipa6MNlW4TQVRT2n/MRWgDI8tuk2zOOZqM
p8kIvo/SRfap/G99Pt7RZwnhpIFcoVvsFhe66uquele5HRmJQWdHI5Fs6G9xIQ38zeEnuqJpAr7T
c9UQAVmXJY9115IfSsplk+LbFrQoI3OY9l2ACMIUnR+LcPhw/P7TIvg6whkAbjaEzCxVG1iQxcZc
12HL05jtQwLnAtf/aJIaMUDYuefZ7t+zxHsD8BVufZrnsUOQoa7mYKOG9qi8NESlSFZ8/jA0iI8H
vWS3ZvVv7crvcYXi4zfA/7D1UEk1+ykjZMbgYB6Z4aD2YHtiGCYlcUhoFKFREpjNL2271DCkuPLI
cvKWTpSoHjPjOQvD7y1JIJdOtCyE63ox5DB8yn8vhpVHrEHW5nkoEDhJcUX12MVCe83BWUv5ksPI
QwselynA97VFHtz0owvnDuR6RgNQ0q6ie+DKM/0Y2symGcEzw0icwoqbdQ3ZrAWxXQaQCqFsQqGU
W2Au6Tk4KDznJyyfCJnNIdvh7+Lw3q72YcGSsCsSu9tjtAujvmVPuKsbwrnR0dQnuMZQsF3Qymwt
jN4EfXrJbnrp5v6FfrPJ3KrMTmHgHYfCW0AQmteppNEAROwxEI+WzSFbphLm/V0FM041VhCNnGfq
p/rgLTRx1kZ6BzoL39Os73ZsOrtFt/oGXoeEtzkglsaq0PMGNF2cZtmkLkkAYpsFPpLhNEVkl5lU
MyMHrLFc2jOg929OjnkqoDFkp16zg+KKAaOanqkX+yMyz69Ijh79xjDeMIyK2yxgKY8l4DMIRdvU
sd2TnKIOO/lL087eHujqDpOEGw1GYL9Udxwc/ewYhPD7uvTYhw273sje/A4y4V7VTNHELeIHwt9a
9tZFoBA1dBJuYY4aebUkbXsGrW3n4N6cLW58ezc40CSdUSwRGrgXZi/v+QdMxhU9hO8daOHSvXT6
zy28POBL4aW1x+ycdjVDsWRFQ510DMx8Ga/45ONRq0uC+nA0oXYljHuwj2zsqfqS3udlMk+efBgQ
18YMOf6DtcLFoT8MlW2KfLa3Bo0hjobq4JeTvfPnFCUvmPQ8CKJJiWd6AuvGTgILrrTL7GE9UWfi
OEy5qex6/R2zDk2ObL6MFHWBPV+lS6gb/qECiEX+nDqlTdSlfHYHv9na5bJGXTG+Z2ShyHoAXJmj
781aRtWZ5OcZ/O4y2oQ20pMBO4lCtirHvavEeC3LetiVCf7rpmWQLOiZChBm7dwRzvN70zlf2n69
MLunP+E15461KaIG7XmwW+ClPYJSv/hB6jwxa614XhetsXuOF5dvFS+FluDGkuEw31t7E8QsDrRf
CD+ieFUVTXQxQJ0pN7CRytgfZhpO6s2q8BpXeRCZnArB/pZ5FHB4aNKDmQM2qvvB5E7giZpniRvJ
Sw6N215w9sOlyb0ToMtDP6p7cYpIBvl2ETmNX2zkaqPOCYd243bWm0qS4pwr+j6tvlQ59NScYG8S
bRt0XDDikimPjHHVe+UarFZZVFc0YAPqjsr70ts0ttMM//iQhhc0xCZhtgw61sWDnZOgfg29s4OI
LBoTTGqUxKT8YWnyNERjZMUdXVXzR2VQyuJvxrOWovUxke04+dEIfFzI/OZ1P8DN7wg893lGmR0z
gND8VMglNviwyGl1+ykOzAZqVGpGHr4frOxyX4CHVOHQPJasSobLkFFwzEqdK0yf+hQSyD2SoRCz
OfkHKeSNIITugIsxCtI2OW1N4eOdbExCCHrzmWHdjLK++NJTUMaiodTgFJHR/tBBZMtE8dgS+9Qw
bUcO6XBgseCdKv+3xZQHZ26Zh+pM0n3VJnd6KBils+HWS/JaWmcnlB4A/fw2y5a8RYckJYdfVlCl
G4s1llosecQQCP6iwndPRpDJkPAmhzumIYR9UYYUxDCkNyK9ZVWWbqouxc2shbpUfBpVa/Xad0K8
kkS6d6wWL5vbfQ37aA4bIug4E9I3h2AV0nhSOYxLZrQPIjA03jN+ka6fgimxQ9jm3Bkld8N+sQ0s
t6l/8CVJPLmnX+tBTlv62Q+L6W0mh7fmT3WwIVfgDZsPFGYfCHzv21u6bcd2LNJLnjViR78+2yy6
u3aj8Tnr2GFRjMZNXtLKdwYiDcTkEByr3+paFjsjMN6sew5jJt2PiUIQu3L46pYOj7sez8ps0M4b
/WnGFooFpaSg7zaNhT8LFsgxxX0Q2YoKZgzlBXwLwJjlNGS+flbrEs/END/QuIBwooZ7w/xGA+tV
B1TY+JLf15W6zpKpeWRidJVgZxnTu3tYAyt7CuSmHADZtiPDkOi6r8qiqRHUIUHH83DFDtRvMXh/
MhPV0sdOItz4DXgFDrvA3svNIIvX0gQ9Qm9qfFh8HlJq98DoyKuoH6f3Bt9DPtruYZm6rxmuo22W
ogAMm+G0zuhVC2JTfooCiRW+b3G1d3IYWxNquVTwbKs15UzgvdsjmQSGUGvsosikAMGfV4tdqldo
vy6acrcwpo30c1pJWXAk34C9OKVVY0iS9kzw9BMd0jwoPheOjR62JHNHLEvkz6vFuYrA+cbNHpFF
J4+Ej+MkPmBTSH6zXDQCsJUJQKYJxyJyRyURZhqUXRBXjmXujKo7B15zROu3fi0MOlbpb/Xd9jFL
88Ev5mzXeAG+EgDnxC1NlAlmIakkMjRImGAP0MzoUAbGFy/0AfWwwJnaQwnp2W000XyrUApfmOkf
RIgfa6KSi9QwN3wNumzurrtRrsDvQ/MbqtNPqcuR3shawHsN2T+NoInErJeSSEO1J9d1saofOE7B
Ygzdy+IvGLtMdB94E98n2UHFD/SrY/QprbwB6Xb50hFo6mN0XWGpG/4axmwPSSQCWL29535HFPbD
5iA5I3S1luRq0di+jMX0pk3ovimI6cAq7YvfT/YFBwuZKU69Tz3SqVurfeuteyOpfqms9FU7Dd6/
zmEIIcsXKJ3vmQMvoQbfdOxVYe1XQfIUU9p9cR8UqSLM7oM0VvDcCD8bnAYoKQ+0p80fE3k5Wstp
Y8Jr0tkkN/QxP7UD1pl+qoBlP9dhyulz29RmQTo4MEHgME3s9u6GheI8J9o8c2sxFAzrnZTlqXOD
D8K3nc0MIJIWf0MSJoBHl1YKzfinMLg6lvM7vLGvRmhVNBm3jQdBVNn2AXrXj6EZmX2V60fgNy91
OV5pq+7aWv7mLB4DR2smbO0txOJhV57YCsKT466XeyTkxM8nHD6H4MfCNoc+O72Nidx0uj8mHiYB
SmMnJo8sCkCBn/OVI6mKu+7ZSQa4A179JQ3nHZsWRb7ygHx39r5qxJcOCf/WwJsTQ575Wgsd7CeC
BRuq6agFwt8XM4E1FuRqAx5dPBWFFUuCd47zTICEyNdIav3qVuU5GXnI2hTwBziNxy5j5NneNXIy
K19qwnsAojb5a9GFn3PTe6DxrJ5l7rY77YD4Cwb/6jGLYTbMLeVPN5aVNcYw7MbEzgSPbqAV3uty
HyajeZoaxPaZ8+LU/d1vxwxsTolwWGVynutWsAKR0ikz89tcFgtjVQcjc7rLJpy2hiYIzS8GWCW0
f7Fpu+efLyWxTX98NC7YF5O05eSaH4Br48DlLrNUaZ9cQxzdvnFeKNV2OJGPRibHa/iCiKp+sFxM
ORwpaKrPL4RC1JyldX/7qdD8/1LWf5OyetY/SVm/fK+//1X6ev/7f0hZXee/XNuzzUAEHIGRpYb/
LWVF5IqBxDR9FyGpG6Jb/X9SViv8L9MUNv/EF6hWPQ+V63+krBb/Cpa0GyKCdT0ndKz/iZTVugtV
WzartrlLbn3bNs3QFYygbR+PForav0qhA5K/7MZDqEpKPe3ElqrMJ45lbxhWfk3zPs4KCBULGhQn
WRk8Uelv/3Sp/qOu/bOa1vpVjW2GnkDmy5HRcm3T/utbSDDd//EWgiE/KInI1EqziS6KXz7bFv4B
nMYRE8HxlFe0wxBN3BafKSfzpnYvmsbYFklwDJloAAnwD//87tAM/3J9/vzm/iYVh/chF1UoPwob
nHeoa6tT6IPgIPqg2QAmI8fLdwn2DOeHf/7G1v3H/utvhqRo27XRdjoWUBTum+7bBzPWdPg//8v6
36kgw9EJC5rZCj+EuJtgvVyVew9xGifTGZIZTZR2WW8/fTB58PtquPl7U0OamQeG7f/8fu6S61/e
z11XzZjJFIIj5l/fTyKHIKvVTHO7lBKaLWgRDvux29RZ7Bhi3P5MiNCshKXU/ZWGTH9CLrZZpfnD
zTv5XskiGuA0xbiNxSbjlxxPatprwpi2mYsKpfd9+1j7RklMQYEun7v30amcyz//IBaP4i8/CKZE
2+byhjYq7r/+IJbfBYp6Poz4nq9z0BQEX+Xq2GuUKYI41kNoDTS6B286FvfyYoEqVntO9C9v428S
cp48Hm0PcbvlC9YA929PHhPUVAX0piL2FDy/rf0oEjMu6tGHU8ZQ1XZjf4H8kJS0hwdoi9hx4ia1
ys3//I2wyrgsQ55tO/x2/3o9Kq+fa6/GozN2HjtHV151wtCw6LJhZ4RlcqXouUzV+q6p1yJoFOue
MGqmJRb2939+L+LX5chxXctnXfNcB3rF3y7KZIwmcgy4OyUhYFpqCouAoUa3LPKh8SkHw1m9k8Ro
75rBgCKpC3PX9Nb3EvYOTcQ732ixIDv2ab2fPdidEtQ0WjXP/k1j5UyKf3kq3F+fCsfzBCJiW7CU
0hn668WbOg9m0UgrZix8TU9dmGfaVQ+zRtXjyHm5SKk+d+jbzo4rurN6DInzftXSOLphZzylC4qO
KV/qxy73wr0rRlrWNfMc5ahnNxPDA5Spn4rNTY5ScQ81lpTM2UJfqavgEVHyTRVLty8dFCVdGHTX
RaNHImvY2bah9M/LOJJtepeuVYNGPVhb246Oxs7U83dKTP8y1Ax/8PBEBdmy+0wEyECFOklXPGKM
osPpeog65+96SZoTFxP8Q5kbVFoVeKlp9jiQy+pfrqrzy1W17puBz80YOCTI/XIbVIgrab57qCj5
ld8LdweFxq4paaVQpCowSl1FhcmJg3O8cWHGdDF7AaCDau3SiOytCcXJdGp3F3i+FwUDEXZoc4pI
JArT/XqT8MX2eaH9I2MSBBLmGSml8WO0XxNLmZsUc/IuW41PzH2/TMrAuhgUZ1PUzJiyBSUGMGI1
6pNw6+GoYQ7kv7t90L65Sw+z1Ejx5XHGPDkz2VXF8OmfnxLrvun8ZWuwsMSQfykCSgeADvel5U9b
AwdcwagHzh9jezJuxgGM2f3w1aDCBVFrv669/hYODAa8NuciIgag8emgZpX+E21On0mnZx//+V3Z
v2yVFtuDxw5ueYId3fvbBtGJye/VDFxCITh88FVImxk94tQ1CdIKGIVLnZc73X1hRGV+9IrBak78
DakN6ZVxy5fAX5uTsrih3fJmkKccl5gCYsmHce7PamsaOLUNsw8uvlOgejHN8wznJOhW/0HM6kvq
rnT77hSOMMkxRDc+rUbcqlsjJ1Nb9fpJzv1bTTsmzT06OP35n6/Avcj78+8FS5lwfc/0HC6B6fjO
31ZSPEHtLENAO+zqsAJEtbdL1KEFSQDD/LPpbP6ujCk8VwbZ5YTiHGY0ermfnTMiivTqne0ChXOU
TxPPY2GnB0c6y2O7iuyalKQ14Hy6jtJPt61HJ9nPGfNY9ijQU3W3rE4ekoaEFsB3UBX5d6vTfLVq
JzgVg/nVa/LHscits5it7xy0rP08iewIDYeyxhw+uRzdN5ZoQroDmnZKqMn1HukWNvZwVmoomcdr
hq4OeAeJZ5ekt2dZO+pUcStEnbMuj0QjT9Egu+lck58li8Y8dKnOIuVWwQ6//Od/vty/buTccMzF
ofDRsgy88G+PgTk0vZwW8J1hUf9ewMs5JbJG3Z8H+FnzxDvUeeg85F4j9jONhf04Q1Kp6a0f/uWN
/Po8sgWwVlEUURr54m9FYs7teDfGcOdnQICJUAoTAA1uOF1WxXA2B/16zDHdxrQ2iOc0y4OX2T+0
u7qvLnYxxP3iX1bQv1dr91sxRKSDnNjmbsT09tclIsfz6hhWOwKszepYteKjZgOJEwI4HtVU1HE1
OeYe3aAP+yComc3kKJGGezfFIoItD0NCJ/t8bzFePCoKGOwtTRGPzNCQSnT4z2e6FX09+Hu5JE9F
rVPi3J7ok8/Zv1RKwnF+OSJQIwUcUni4BFf4537xpwUvcStl9shAozX0mqcAqXveDesRk6k+LXbo
x9i3MclXRHutJPzspd93+5zB92Yd7HqPFJsb0Fef3ay3r+B+Sc6E9uTTDqqcmKQy/5njw05VRvsw
GtqHuDkal3zuNmC1riKsplulu0NdKMZhmfHkZWqBYDM9+blbbAlt655RzETrGkzYWFvouHffjS6M
wyrDBl++JzawB8eNBc8nT7rfyRrC9+ZnS4Rpz90EiLQuRaqGW+Cyx7sJPfhs9j7r2Xlenan4UYgN
aXXr4ATfvCHPWV96/CmucZ1k1ryuYti6U5OcSqNEWLd6p//L3nksR85s3fVV9AJQwCTctLwni1V0
PUF0k2x47xJ4ei2A937dulL8f2iuCYIgiihDVCLznL3X5jLDTB+RwZGqpHq6lFGXTAAB1yr69/tt
4XMIY48DE+JULIjBTIdhmXQ5JMTKqM+V/aZXnb/xS1AeNHXgclcdbfhiynJw08cc9icpcWJZK1rw
UJaw6QsEoyvTqCO6vw9lkXy1AXRRMSLhtzT1haFxMZVcYbp2bwEW5ESEF1+i2cytONnTpX4piAVb
EOFLWmKs3Txq8q6+EnpanQNBXc2l47aqCg+mM5ShQzRSZKqj7G7B41n32p04q+iRJnG1I8MmXPit
Zp3sOiChJsSwYLgj7pYOKb9Rm5+IiMDOMq4sqs75VXhSHL18ZXQ27fUhDR4jTaEjkCYojoAqNLx2
z+r57OgorXK5g1v5kTuyxlqYrUXSR0Qhlvkmh457TdwhxGmNniQKui2ZIzTHjSJ/gWxNNR5+1UF1
jT190PSRuyWqBalSz+8QM41IVLDY4c8M1V4F+Oh/NVGlwIlDKjzofveUhkX7FNUt0W6TpDUPUO5O
YDCZi+qCmkgX4XnewJVJETe5n7kbKUsgPfne82prDYLssdKE/1XC2rD5JsLzrLOHSdbS0915Bxn3
AgV2YSSh9xJnWngKWHkjZiPASLOD90RJiS7H0pTiC+Xy2bsGRUPWFu2hV73sZFNj3xSGmSFedd6d
FPeUyt/9Iqht1TcnxTU7CqRYo+JOfOgyyI+2IqqTM0kJiiI8lXo+EBYbT9SzvRERKhmpMUB1fJjr
0UI84gI0uTqMQp7nuNQCa5M2jSoO9LCxjAX9EbewvbRUXC8jtbKDrY9XhRXnESvZwVQra1M3KIJ9
1aL05isOgWYgL7qiJEkr7TZ9A2NM5Fp76Fg07KOsRzEHRQpOIEtvgfuFUaJepz29HwvP52aQhNQ6
ZaDw/pHxOr2Pjkpaa9ckfHR+ZUacsJaJqx5zfqkfaIM91XaJCkNR0Qb5TnQREppr5QwHV6dwSp8R
n23rmIfC/dQbvqUYMMaFPTkDwnF6osDZEDPgHtHN9wT+IPZuRudHL0Jlx9IAEYVNtIMtATPa00eD
p91Y6H7Sr7HMUNfvAWaSgUekH6FXWYk1bghb/Skor2NovUaYl09cIeGNKnu+16pdVTpiYeGyuQOP
bY5RmJ092TyTQDl+2GZJNLXrP8fjste8/LFncK4bRT4xRW8WJCuDpct84+wWJRuWsGowTuV9PyFC
1AEVzSz7nJQOubhx8ojtnwpw69SIXGj/0h8cgCp1+mXeqEaO+yhCfq8F0G0hA9LNY0HFlT6O9s41
hDzJor0UyPMWVcgYGQo1uMV2jq8xYnlli+WYB84p7aJDLIhEMY2vwozqQ0xhY027O32nh7wGzuL8
0hE3LEFXFSfyCXfN4Ok7va3KI99zdR/jGtj3+jW02+BUekmD2UC6T/iLfOD7BvWMrPuF5WvnuDen
KrvfkbMTiYJ0a+y8bUn7FHIuz2tVpFlHjXuzgtY6mqNzKuLqVwUG7urD2Bv5akhCeNeUJRoGO/Dt
bsIMT/9KSefb01HEnJX6A3Kj6pcOkOrUq9z0Wh9DV6qJl9ojG1Q3PAO+QYlzgonIaTRp/xaZOR4j
2bpLsIqPRROHF1tUMQ0+mSyIOER7pJtIU/uwRpEA4MwTQ73TfesT5N94JPAqXrgBIdjD4Nqr1lKT
J90N19xnaWskArBY4UTnwfPOfRfLs6aQ6QT8bpFxyZHhpzQbVOVrln7mkdK6vkBsh59IwwmkBvlN
ralFdqEj1ybowKXwLCCMWdAiv7M2RHZPhkftEXbJuM6nr1+GL3GZtfXH4Pg/xqQzFhWZzPY9TxEl
586tANW6ktM40uMToDl9cyAbr7JS2Tmth3Ak/ImveNzrmSKJZHKujhENawhy6i0eH1pV0DUs8mhj
OTHAPtURG6jzNCj6JLoHRoUiLF61qmnvTa70hYJDfCMDVJ4pyRPcz5gt+31EK6zLxiU3F8ZGiS2t
MMZ2U+th/eREBJQnm8oyss/EjH4g2l3qXARPtYFrH0jCa1SHME6E9sGQ9eWXItxKr4y3Tjm+AkDw
NnYWOhuPOLxSVhHr8sS7N4p6T71bZUY2LKvQPTVunixCmqq5VRdbI8QUQocLK5PZ5qtcqMi3R33P
Tc1f8UVg5ojvdEFumUeXU2YMymb6u21rd9tp+cl2unxnNoqLQruRC0Ur9HtFAIliilPrp/ewYvXe
gdFdI86Nd9xj5FoF3L6ok4YMaFdrVoUCTSdvlQ6FcVS+2oH7g+TFalEhBLyYqk8jGxPOAnWcvUCc
w2186IElBOQrGWPsLUe3sZd9hx8JssxOGF24VjHQMeIgVwOisEiLLy5xc1uHQ7ATdlShYa/jVRIT
/hwYw1tVsTiWkE7PlVkDpdGrp1R199AE06uAILklqhNTpCVXeYCDMIpzFC+jXm/jWNFgz6TRDmoR
gEdimgCu3ydMTjMkoD/jnYCG+ZB3iL2xUQVLDB/+sqAa+B6V6JP7ptw1zN3I5WN8UnqmJ3TIp1Ij
OQBYSNSneWODYCPCxVo2TFmXGgg9HbWbSag8aJj17KikBSlWmiJe+oQLgwzhcDm2DNsVfu8uQfiT
uPIGcEHekC1ugxG7TwR8OiaflUlV7UASIp48xs/JStLWz32c7mvPh5kw1UU0s0dsq8O0GgXIAALZ
FlDrnFWZ1GeV8euKcOKat3qFf4d7s2634xNISo+RBmNLgwb/bBrI4EdkF5sU3/GBkBkH9UB2VHAw
PVgxvg9VhiXkP4TKal+vdCYPG6G04XM1KCAuCg1LkvRRjDS6cx0OtCKMvWcjlsGbxkLf+eH7RXeD
AGevAz0Ptt0Iuo+0uKfG657a0TfetGC8Ipsli3HMuiXFE+VGAnyOMnnQ93B3nhUFb1cU4vdjHFoU
WkWStrDNrSCfIVJGuU90Uz0TtSW2Vis+NcWwz8a06WkKbAvVfoujnYf0Bu6cjxYFY5McmeAsNKYn
69okUACmKR6IyrG5vZfKA4q/AC8jeQE1PsywCDpy0f+9QawyrDQ3L6hX4ruuooe/NolHsmqOwbBU
u3IhG9XbDG1Vn7NGq88BUi6Df4ulWM+Y9R2wSHV8BOr8Y6gT/XH6wRmIsMmKuJ36zcFdybxij2SC
NeLokvntGBY3m2I4YkFjhLQFDjquVtR0sThBJasD1bhak8cQC6azlqXpXqkqvSDv7NdjFGfLHHo5
b5d0v2UVUErzbCtdq4Q+TdGB3Krj0PpRevD/DdaeWhu9QWLVT2Wkm3sv1LbQ6QL8qOCJ8vCTJKLg
xSPwdwPVbBGXQ3vqEsRZfJDhM5KNBXOu+tIaeOQ6BN9P5bCgcBY+8eE7mIBVZ8tFVDyi41tyo44v
856E2biykdHzL8NJEeYsKBpUsRiRFzWxw0bZ7RwUYo7xMypksQgMzOSKV5ZriRzQaOt0HzeJeatH
ndHGCcspPHM4pjaTE9Xn4zE1/2aBxz41MvvtmKY8hPUwXNU2XdutKS5tU4xX5JtAH0UhKRe668wd
rXzJfL1bWo1PYJrTPTSJnz4otcm6HJfCPrDsbUZj/aGSKtRGQ7VAsysUcDPy7W03e/C4glvLbM8Y
eLtz4Q76EWQlVqw8xODZZOSCO92pKrXzqOPDqbpKO0vIgka/UaShblBZ2IBc0RW4busvKWVGR9RN
Hq558yUFtdzjhl77PpzLHGP7kpEzWrkxtfgOihsFgfBn0ar5pRKY6rKmfGSSd0ClYz4wUc6vvfDo
mrkfTPXUZxZUq8gyvQnPGB2dxIlQH1BkkMMIw2IkXsWuTHcllDzbSZo1y1QrAIinvn/SOlNfYE4Z
D1XI9C+1mbk1Y5eeGCSctTdi+6m4OaEOqMpbNprWQmnN/JfC5F7XWntj5DmAl9DDDC2ND53LYiF8
z38d8q+86zFP2rZ/8lolf2SqZqDli4IDJdNqRRw6uRfqkBAFYI23RNdIxBSksKe/1c7pHksDYJ6e
N8O+CbEjRXGCJM1LFp0icNs7jb5zSuoGJZTsKyiSYT86xCWRjoiNFwLQ9Lb7WwwHx+44cznh4qWw
LvOCJ6D0fFDCYictA5mk3+wN9BDcOFn7YULb2G5jXhPLNI6FFr05iprv0px6z0jMx15UFZO6BiCu
Q84w/oo6XcM3RLSvkJNThmn6VJW596jILxVB8R2ds3V3yWP2sTPMO9Cgn1SaqxdNC6x7TRF0oRfW
cJh37UYn/Fwdou2822pouuLRq1fzySzVbI/EmnaE23PawracB/KvTjSBrPv8BxX/MNqC3zt6412g
9tL3mF+JTWNijGv/+P0y2lxbMUi323l3/sn0I201n+z7cdNf+CRYHMZE7ykeEHnIgBQg6NdPfQZ1
f3BjRGId9u2Bxg32EIrHKBV/ICyCkFQhkmxdh+yD4pRqiXI3ikG5N0D446Dsr/OvpKf8LOJuPM97
1FECxE1Jdph3bVJpmSuJajvvgpmECqKDlZ93Q0ezGD0MND7TeVs9i898mX7PB1UnVR7DId7Nx+Zf
kZVB1QNt4PRS5KRJQ+n4+P3ogprsYCNnn3ftgLaIbqvVft5NO2SdPYlqWI14otLlpl8HebeajxYR
MinupNhppqMocZOLlQ6v85sF8hI/JWaz6lD5QVCIImofJaiT6TV4CLUR12cP857F+oeZizfCEOY8
XjN1hsAL7uajMR3LTRg2yno+igCSA7rw+DJzJr2WiJtytf1+DSyCsgeDNND5oIlD6YYS7/vY9+OH
ftWXsIPnkxFb9ao2pAPNxwJV4a3Ylnb4fj8JRpSySwlpmp7JrlS0ewbMzvlom4GF5f/Xfb+OBHf0
ScsjzBvTe/C9sXqkRv7930xLT73bLL105K24dox1PmWn/dkoKWtbDzMIs1boVP8cnH8/70ojKnYj
XPJgWgb/+f18cN4FGaEvne+oNcseFv/xGE/JTmXbWfv59/NZ/jyPlKF28God3s6/X5czrbT/7NYQ
oBC/efmyK6ez/znBfD6CAHz6heXwfYa/HpMYUXVG6Pjnhc4/xT3OngX1iWCLdorYqn+e+M/rttym
RN1EfVKtczii8uK6enpSEE6xnmyb9OTMmyRCdTkfCvyY46ElCIUvEKX+85j5p3kzP2R+8J/d+Sfo
cBcLD8ZufsT8q/98Omg3PJNhRGJftZMk+39/CX9O/ddLjKzSWIVpAkt0ft3/t6f+89rnUxKu/ZOw
CWXz19v7c+75IX+eukPpcRzdx/k3fx711yv46130ZcLqCokwAvbptf/55L4frzmyXftxJJZanX8y
WevPHmjW57pgjhmG1OMCcgieU0lGqZKryAqmozmzpVXgxdhdp90G4+vGT5Bazw+OR1Yo5TQpd6ss
e7Ywg+8Bw+TL+cFGDyekTJEpz0f1RusueaO+zH8a9UN0VcJmNx8b8sS7dd3z/HfzRo5M4uK8u817
fZwcQLpoj99nGrt3gT35Mp+pcdGTa3Ukjt+nMrhvGcDv//UGasgcUMUBU05vwDBsZV0lbbSZz8st
WN2mraV9v4FSG7q94jGmzUe70B2O41SuT7vyLK2+vnskQSMjUIZrII1sp4+1s8tqS300ZFUvmXzl
vyRrc4W65Zc5KF9JgY+07zXm8no1HDMjqc5q2XkrihrWq1cY1/mhoq4OCBnHd4vaA9T7QYNKnzUH
bUzcTeel5q3zJcTsSOZfYXvIWzP9tEAhYUhs4ieXifzWoq+wT80+fnRFAK+5LYef2mCt5vNrnfez
8BP/hawVsU70wj/5deScLDK210gI01ekqff59BQjd9no5j/cyRsT0Ip9wJrtE/8Cb7OCanDLmRCC
sOAdeh/RNFcbi+YKB9vYxakZYxpI43xZD/UDsxRxrovRv4WJ6+w8xwuQKLdRjhHHfMxjQd2nUPwb
1sVwH1MLWswPpqMQ3ByP8Hi4R+eU+IOnSj3bCv9mSybZGy4glRIF0gPUO+lbqbTXQTCVqjTVuNq5
e51/bYnaJ2uk19fzbu/T+i2rPrj4jq48d4ag3s9f60ZrQxVBy59bmclcuDe8O36jEYDf3h5q7+py
l8OoJ7IP8kiOYFT6V+lF7cZxM2eP20pclYDJS4ZH+UOUlGh9V3+VjlWip0bHnPhyvPqg57/Pgdp/
T5if+6oWJgmdUK8O5JY311AVA40/zgEjcl/7MK6lW5A/VWNzXLUy9XDO1L8xVmH0x8GIb6BINLo3
Zk7nCoPMLrezRzMqgAr8s+HGAo6iy6mAzb9UWM7860cqh/k+Zwatj2kCCLyZvEz9CbZI2BL6U05b
q54MqL48jTnBfm1TXebHzBsW2wCkp838MD2lM7yyVeMlHaNxO//VfOD7VH/25z+JIENsAktif//r
+f6csqlx1Rtp9xngyFcRc9/UzC9uRYZ2l6XJa+eosIgzUPCuHQWvpko4fZa4wbopC/8Vl74kncFw
drVuH2NtsEcwFMq4JBS8uHoBNT2jweU07ck+ivdqRtx3A7/YXtAg8I+Yoh9Tr/Ue0Ij8NrUyDskT
sS+hQZPAh0y3CKcKwbyBqL2wlK54apqOKn/ihptKFOVhsJsyWVQBIJrY6btt2gh30dlUG0H4YQoJ
RnMZWDTMopLYmSSo3WPVJUTG+T1xbAKF1wgZV0ss9T2qQOf2MkNwlTATnshRsIDtQ0hy3UrjS7XU
0dyJVNkBTHtNyC5cuVHnvSDAOaVOY/3qrWiXp9kFzkj9izLHrqOXeYD82oPbKREtQsELIQINryp8
mAHp/77AIpsn5E42GD71St6LtgZK3ClgGCN7o3lH0fnhxhpIrxhND6tbB489azE8dBbsnWYKUVFv
BFgoNNME4Y4mOOQ4eMka0j+BWtZUPqhPd5Ivnp0rb33HetFNSYNnBEN4x/p8KmRNwul+wRrF3NsZ
4Ul6S0WoVQ+xLBwC6FTIexkwHxA4wDGwQgAGKe+9Gau7LFbzrYkurtPSs+JxurAN/B32lA9naN98
4VVXg0XTmoHvq2EiiTkjSB/tUULkrCwFJKnabrH/hr7CeKUiXK+798TTh5UxwFuPy8Te60XzVQUs
xou228v8QJ5jvE1l6aNMozdsZsBLUf5izqtAaCDhBCtVuQgam88+6DZBV0VY0L1F0Gk/WjiJN0MW
X0PePda68J98NYE7L4ZHbwyfXVP5Mty02aSDe0l5n7uKBiExunq5elZDqSw1h2UGtb9nw0wJucNo
ajnpcwuL05C4YWrq2QGfqDMAYVEzd09OOMWL8M0wEfKLsxsQ+xw0BnXyHnN1z3BUAquLYsamaLgJ
/u0xNVlF5HcqBHDhpQGP2ua/4JBIYal4wcqbZsKhlml/gNvKitKQMVwuJ115ibqjUnPp2wjQmx4d
9EBLcCi2Zy1qSEHQWVn4FAnJ6a22mnOhxm3itCVKi3rnSq8jyVCOkQx3VgtaCGQkc/cpYnMNvnry
WDnMEguPupViIq6xPH8VjxHkfPu30CZuD3iEAonyyFduJ5QfiRCQ2VlqawPN6wjzRtPVp8Ju3vVq
N8TcJQgVw17F+zQEKSVO7r3qfvkec6WBscKXpGjl+1jUGVZq66sTGtXzfzb0D5+DwkrWka9s0H0D
PEpJMG7huZFssx0Kk1KfnpALYIKmjOg70Ym31ujvhlXUIsILGXFiAHiLuiavyYBm5AdMqan0AkAo
qx0FfcyEIskXiRFv0dcBfxKWwpJRXRVZ5x+qnnKVjxYPKj9RbH7/oj1IRey9hDB7l4FyIKBJsIzl
dLARAYQtUK1oy8DWcJBB+Fhk2AWWpYo9wa5VnEWgdERYrLWUrLPB3SW+s9Zjpnxhdekymq2pqn6a
pf8kHedXhuEajgIfVeFYpypzcLD2d5OgUo8EhyVGZ0ulKyDuTKBvTUDjyhwLZxOrwA30CQohVBgh
tHODINrVyBcXLVanRVviRTdye6dqzs7sbGq/A570yLqW3G0XTH1JXRf6OgZoYva2t80SJ1haJkiJ
mkycUhVfbvrWmdUWwPslEQR8EwSBDCzw3rku6yPLvoOZjsfGYH7Ed2MTjmAQIPygC6X+hD4O4Hjp
n+qqf+/t7KhXersDPvHmZUV3SNXmN8F3Z0kBYxFosAsSYLV4Rj4qg4sSvU2K3eYz7LJ61+b+pxXy
MFtxzwT1XGRaOmvhKTqsMy573YBJKtptJe1oERcgQsYKuGtt98qmyNSvTA7PfBMxeNhqsdD8zN43
PXX6OOS7G5YA6k1vNOFQ5hMfGk5Hl/W/Ox0STWJcdJ0fVf9cJ+M+8vOR7GL7rcPBZKjkNRRDfZFd
jGWo/Uh9/T1MIjLDjewrzYbobLdxsG4d+aU7u5A0cl9RnkJsdgkdaSan8brWGnlPCe8h4dHdtvTE
TWLe9wzo97oiSCmJAgJlzQT0QDoap9bQPy3D7I+6k9fPVcW0zIqsX6OvOgulLI5xRiqanvWEoUEZ
P3q/DOOIUk4/R8OAtzOtQREEWL8bUB13hU6HF6fhxZPpRSP0nbr11CdszYGbwm9ca0ZyQSEaHnXg
hcpo+Mw/e3ORdSi4rVS/OHFAY9KsPe4Yunc2Qro5oaCGXYznIiWcwBxJBIyZ2o7QUHymERc71pOl
qVuYK8v8G7zgtLIkeAOEUwvRYaHGzlslaDLmrvjtkPRFhIuxDiF9HJ1AMCY3+cPgcntFfH0u/bze
Gz7oXSU3zKOZ3kompK9rA3znXi3zlVVpgN9c+SMAlbTExGsQXYU3TLcH5Aq1cis0kvKyhEhdQclw
1O3X3u3p+DbNJY+T5ta1GWBEa3johN48EmHEWiRhmq6ZJh0rNSHbJcGtPsn1epokFxqUIsiTlyxs
3bXlxu+VQIkf6JoJ0yUPt2WqKYQ9moyYkXGq++Rr1Ii6ZDQuYAfA1+aHlR2G9hbB0o/WbxKWiKq6
1lWoXqKLiF+qwKOWoSMOZAfktOvbrVcSBeeyymp87FItGL69IDeS3m94DGEjFzHLOOEF2Qr8YwWp
Qh8OtdvR5YcHazlI2LIePuko85Xql8xtyQlvQ4TKVQCmxYz9Z0AVv/U+upu63uGF7r2FFMWDTTri
w9jUlC8Ard9yEIsbOhPrKu+8o4oJY12WWrky+Mj3StIOa6dpSuZ10VaowOCUNPtQXw2mQJccPwZG
iEZDDQFGz6fevQ9CetV6GQ7nClIpKu1iTdCxjtmtCRaz3gKJcnKGppb4w8bW3eFBGq1H47z2tk6S
/rY754HabvEKH67cjLWbTsmMKJQGO0bIREiUMTKICgKvnJaxxG3R+452eiqoH6+k1AnvQxZwBDP7
XsRfskrkuos/alWOH0KkR/huG6XLtHenAdMVa6feKbV775b9Oe6QTBvHOdmoqpSFQg4RAYKdsaoN
n7u8OQWTjvqT0oUx0Z7LACxD7G18U2YPeJRI4uA/cizR3WTtivTDEZTTPW+bBSjE8TAK+3Ps+uxE
RrWPRGyaUtTRR9J2Drbo8RHP4jpydG3BeFCuYLvSImm8UwXPkWnZ0C+11vBfY8G8skDuwcNGJiej
SBdEt6rb1pTtrgJp2OfSpTD5UVVpfNS6XvApd1QPPDXdauUwrGzXVfdjFpJSrfgl/WXoHUPf02oZ
1D3piKdeKPXFt8+iroun3EoWcYXp2jdNf0MZAT9Ibj0GBayjgQ7GPva1Dje/Vm9rLfaXvRtCmyvj
ZqPZpnEYhA+tzrkYkUzv8bT8EGn40COcXidNKJmSxxXYGhhaxIj3G4rxBOyQW7TwlSmGENXLpuqj
7rED5nQwSkRHZn2rmLn8oEFprRyzIzvG6e5jFwT7psqvLimrF0xRDEpo+HaBFi1TL7IeOtk8OFpb
34YyBsnTFWdDU16UNDcOo5SSthbixXDUidTrm4cc8Gnmu6Su6G6Ekz+Da6/1/V5OWRm2cEgj4b4d
xvQto1inDeQQgaQ0dN/Tgq8McrqPUqrhzu/aqTBf4U/uo3BNHA5BmyMUG8vc1Yb5MZa63EF1rJ+Q
EeK36dKl6Okj1dZ+rGLl1sBQWZuueUbkRODKgCJhtBLt1KjjB4Bxlc4ozReCtNJVFdYtCHZSufxm
GWeivc0by4JiQy6lRnBulJb1IWkYeC1FP2lkina50HfYUD3EW4u67Q3MD8Fjg4Z7EVvxA8ojnZIy
OnJgBOXjvCHfl5VkbyBA4MiyHaaFtdHq1iE14lXaatUmGcg1GQotW/ZKXqwRcvN5GcY1imgKLQYS
75dymROft2PdAR0thDUut53E7dtMmyFOjWUYO/66Sk3vWloPUo9DsnNiUDWD1j57Zgmmg7nT2kSz
GJWGD+JeQENKcvW5svOnJkrXQzhqLyTwHssKrylwgWA7ZyLPuz6SQOYhRIZZivDfmQkBwiifWXSY
58ZQrMcMZrCqsDKD5eEfs7jL74qSpJvOdD1qFS9ZX/mf4SoGu7sp88gjmqd+w4uBYdatdx2pD9IN
WEZW2mOTm8EDDPjIpJUeUh699EMdLDS7z0mwMl46pfmAjRhuG5pGITXOgxn+anqPj08ixekTpBMD
ZdIGPYCNaobFpWWfpSSJkaoY8a16RypvPsgdOMRiFQAjJiFO2aoKN34yZKEaI2oBh+eiFSDT/iLr
Bw+P5nT7BNJoFb8i0pV2UkhlS66Ut2As89HqegD2R+xPo/COrskMiYLKzYocmwiGVt9bbpGesgqx
k+uH+g48Xw4WAfCQC0dyU2qZsrQlM5imANhbS2Uv4xCRSAJ2qTXaYlsliYuxO//vVN+YP//TgWBN
GBvdVjHOCM36DyV65pdG1qCHWM4ixzhrXlICCjeJcP2zngr85dz/1/PbcoCdDgaIZ+Q62kUXb+VU
zU8lJFt3bIuj7rZoMMv8PG/Aepf2GIKeKY3TEEoI+Lr30DgVH/OkpySPyt2hw7W2Y4c2jEmvfdZS
qgJDQFlBA6v51OEYqiFAD8Ugf3Uocblvg84iy3Ob9fDG8sxUr6iVNn1h/uwVX76xipHAxrw6iB6w
gmSIFAgwWlG37R992M2uavyA0eGR88XcMAzBICQ+lP2Ci3sxSHdc8B/uyNxC/ZRM3+cJgszNLI1X
Hu4LVJOjS4cdOqXwjHM9xf+lv0eyznrxhpV8suS34dY0Ynjxuf2the8h7C8Z1khqL+WdJIVo33Ui
3OgJBT87aST5eMw5/Fj9QZih+JnTc9cABRogbGr9Dco6qmP4m01FEoAjive6UBayEuETBYRq0wN+
mbRf9kEpQS8S04IeHKE6Aq89AU/EVqjMCFozan4ACSH1kcVG/Ult2VmOaXosCanbN02fLYcB2bWr
NuvItUgRb1wdDWPzixQQYt7qfNtSETtBjjjGkMVzyPM7GMjY9yUTrnZMyPIAorYMsH+gPPjRpYzl
kxUgMegY8/U4AGPVVxEt6YWN82mBP8Kgrjk+ZsL9xRssVmIoAzrunbkuHTLCpEg9jI3GC5O8L4pK
1aHQs2FT1oW1htj80YUM5KImpDJPeoQ0yESZ3CVvfInlU0jiZ6em98E2+7e6qvYMURO8MIBOi85E
93lNCi+UwLYsGY4uxcSqYamZdxc7jcub37nwANDx1Y9JSyW/iqvt/IpTdPsnJ4qWFdfSVJLwrqrZ
RadQMW8wudGNQldcBl2Zbq1Afs7z5jJpslWjoM3oniVn28xGiYBps0Gg2NI0IfmKkXALVbY4WXED
5CCdwhotqF+eaKAw21UpV1bBa5V0w48u4nrx5LCvpCUOraqHb3qpTDKukxJU7WMdehrp48qaJsgd
OVVws4kyXuUCsWKvYBjsq2TDIqG4JtuEWCU6fLbxzHj8oR6jsecJeu7vxmTaiKu6eB/osh2zwQ0v
Ehl+mBlPjmJkOK7gyMBtV9ah5ibEYtLFh3581BPlp+cq3ber4/+jBO7/dSqW0PHu/+Uv+j9ysbZ5
8jP7H7uvOUbs73ysf/3lN1aAHCwIxELlmtUsSwUF8G+sAEcgwDrYkVQ8/VgJ8On9OyHL+J9cr46G
ZEAYjkBh8Q9WgIQsy7bNyYmsIU3XMBT9PyRkabOJ+i+LIr4sDEiu6cI8wKhoz+72vxw77sCsjWFX
XSpdRPXeDLfWYFiLsUKPUxSSKHvcfxXMoKppD04LzxIZ4dlo0Q4mTBkqtRZ8k1Dv2vqzk44vngSx
FAgAvFSzPkMtuOYDcUBFr58wbSDgh+bS5Kzz25FcbQ/NOUWvzEDlkUWFWMeWTSmqqU/hQCIKKAPc
GPYBvO9WE/mDL2suf/WgqM1xoMaDuZ9yVYEos9LRmvvZFfXvGTrbm6OX+sbtQ9YEeXNtJHiopt7Y
RDuKpVsE5qaqTVLncYUwrhbhO1JbwIyJnZ/E6FPSGh3M3sWYD8qis7x1E/rAD7VEjhHDaNmsK1Nk
8bzeeEWUXd5iOrQFtW1JvrC0INX6Tb1PRV9VVAJNj8RN0aYbrCRftmApLyOywL0gd+l0ceNsQuwX
JJZQrsmre6XngKDyyNiTHkDEs9/IdUbuxSHSC9bcgmaSdA35EPX/i7ozW45U6bL0E1HtTA7cBsQc
UoSGlFK6wTKVEvM8OPD09aH8u+tU9UV1XbbZsbQjhUYE7tv3Xutb6bfSjLHYoP9h0ExfoH5ISyBf
qHy8oModwye9ERghirKDJVJrP3QJMa1W+eyUM9zzKFwRPtPI4AWjcfeZJ+qg6uZJ6dVPrAMA7nP9
uRtXHQHU/SDXSA6aK+2pSNeOXI6XjKHWtazMt7bU8tYfGGPvlxnWZ8yoMkGyVbWShkDYl/rqv9pL
Casygrea6cjnlUB7vIxnzXPzXWcY2VWplp7EQvCNgqcJoGqYDnEX2SgsZUMdXp40mcbEuOOlBlBV
+L2uU07Cm9nNIqzPnlWUD510wCyi1n3W8cdPND7qJNtKJjIL57EhR/w4Ni4sxjpRTKOUb1dmxVBt
Xm6tNLDOF56FBVD7/b08/I9W0v+38EAE7/z3/0F0oE1d+7/+9/rzf62Q62yKVNZf/1wc18/4uzJC
u/k3zKB/q2BojN/26L/hgZqr/xtWJE9Yq4/w+7X/szbqrI1ItVhUhevQTrdYNv+FXNGsfzMMV3c9
z6JfJAj8M/8ni6PBV/qHTdgG9eC4jkmJbtr8ELZYi/h/ro1pk6tCW11eE1G3lUMaTNtZr0NlU85g
NNgnM0tHOTLNSe3+l4aiY5N09DvbVgzXGcDYFeWwtR+7+Zb1jXwyuuJzntF+DDWz+6Hro6MpcgTe
1PaJdRcpx7kjSAtlp4mDZbfSxfx0iL3/juTyn2376y9GWIwuOX7Y7C/CXW2c//jFJDtB6E55ygop
TjmThYcxNj/nJJN7xqR0D9buZjEd6AcQU5RdsEGRSDtaj5VVludSTACvx8X47+y5qw/4P/YifiyH
LdI2hW054HJM979e71nVqSjRorkjkLUC5tlTZ3YfDZ2YczuF9KqBU1Fv210wJBUZWMlkizdzhuPW
EkLwj1v19vfb/hN345r6f75M9Ltx50p+ELZn23VxzP/ny9QoN8aWmpDfU7U4N9twD53nOezMxnfJ
UNqmLQPOKisviM7CwOyQv6q5ao5SzTCrZGUEIGmze4Cyy6Vl2NTGmarOJd3HMpLYkdYXv030Kkdk
aih1IpArvJsrLIk6KQY77A7hnZhbPZgNKNd/47jWD1mmITpA2P7ocSCxvqv+FkdLf/z+hO8PM+3+
75ckTSq8+/th3y90hucGdIsE9FxeMRQVI0nnAO84N9wtZY/0LPOKCxF/zjHC4TVTwabmXbn02LSW
evf3Q8YobU/JWB+b9cW/n1tBSBvCGTYq2S7t/vudVrIaojDf7f7xTm1u0Lna9eX7kxXNh2PimBc7
NcWC6T/NgA3YFmKJ9W2ygpbAqeHnhdXg3bnrPzNYaSdjVvj91vf7dXhmf1+kb5zRkA5/RVH0q2gj
+y7TM9XtG8B5AMsaoPi8r6TttwRLJua9AcQRhiOR7N+vfP9Dh/zeAh94/H5/FaMtHNJM332/+F8+
tmX8cxnj36FrcBjq6ozM97lLgpbxRh/zlyZ4QATYHKSP1hjNiAhtF9MV/8SY+O/gozdN3xD9sb6r
SPAcdU2HRmF9MxtIZCpaI9tJZ0KSWWUowaavthFg1KrZ5oqnv1KFkKHXbYZQhlu+GNA+4XUSUkM3
Nwq0pgFwC6XFL/LUu4+6XWU0eRB29WfuSDIdWWi2k0KFUnLD+cpmdtHWILGjspv2lK4SQaeF9zx3
n72mUnuCZo2N0hhuhloBiX2q9qXlPDCami5tmk87qAS00qFvbAsaLbRR++WgZ9Qao6qEv0a8nbiY
95JV3Je4vi6zq0hSRyLHXk5uidVHD9Td4a53iWghmxrr7oViut3g7F8O0ItP5ZOZOj9TewKlTlnC
yDmkVsIJvehrxgQOs03a6Z+M5Dn5Jv1bqw0ZWtP6p5Omy0bX3vIAAv/OE2tZ29+WNUCkiRhnQM4M
Wy06IiLb8aw/oRmJfHwOkBLWw3Afl0xCIE82QOdknPTnuCTKImKw1Nkkl0XhB+FlT9IMLxAdWaO6
GfKwzd0UzhBYF8iQDR10A2ujL4iW1I0fGDW3ubBgXk93pK120EddqOU0aAAnr9CjAm39cHbA6Zmr
LqjnL7Sp3EsWVT+i+HNppie8g5AueXK2BY0tyDZ33hx9CUbBOBDsjwhLEBCPTdxHhU8WhgJZXR70
Xm7LYe+NIwdUJ/9JyMVFc2QYFJa9Lcs3Vo13gqA/lhDBy8TBHRxJcvd9fdk4XuoJYqpBqdY54jat
USlW/Gg64cMyoC5IQ390mhuM2nOSFtfSaO5Ml16QLqtruHAUWKrGxnRngOmdPI89lrlPOLTBIsKH
uKzjvYOZG11qt6Vl88nxYx8jnNqY9aAhE+wHqlEcMbrzOXpeDqmcGw4azSabABoLKy23Hh5rrR9q
X0Fu3etTSY3dRIe+MpMjiNZrZrbPdmM8gNnJMehEyif0HE8uDbTc3E49UN2kIOxTYVIdaXPu6SfX
aexuaYRmCOWifWYKK9BU/daqKjy0Tt/5lnWf9T3BE11ywyOd+BQ5EyepnKzzx3leI0rGmAQpFxZp
z9wO0eLWkEOEdYE/EzlXu6ky4J6iWDA11PeRcYgRbzONd5AYxE6Q0hSdaPG9xwlyN0plBosmkEYR
tE4Ipz3HkRPZsbeLe11t8tKtt7KeT06UgL9caPVmCZEYnjy11oi2yaFbk3niyrJfvRXxCcNGdep6
fg6CvLZN384Hx9UeWrf3DkKpvU52yen7H6f1FKEPikAzGc2YDwE9nUfuwX/9bwzQ9ow+pN7JzP6t
SpcXvt+He6gikyGC8Uos5G4ql+70H//QAf7nm98vGDbrUDPXx6yej4AjXmQSXYkzeCdx5Joxpcey
x2NOTx4vf+cyHyZlpJR47kN0JjNlmLXcLU3/U08Z28xFvdfZ5QxRn6QhUKA7SCI0Av8W0jK3aUK3
qzdhs9z1krSGPBVretpjqCYL3iymaN3eoihDc1x5iMNWxw3GMF8nC2wzRgOdbZSrsJdYc4FQ+7i+
IQ6f5z3zKHw41thtMH1sWluB5KZb3qGKSUOOOXaYbWkYXs1RfwOYkW611kXXXV2zEtoROwAW2YgY
uXC4EJ64pVXdbgfUr2gGbm7fAOm2XutUfrVWe4/p78nOwy8v9ycpkdDkzk6y5JD8y108MhlPa7NE
0sPvBN71NZXDA2mer6RN6QFn8gJXqaMFgDToqSdyi4EUeaM9Em4Z3tg0+a5jexaSwAo1nBO3wDKl
ucdZ825mlTU4ysztnA43uOktUOesZjFYYdlkGZc57EISW55E+DQJ9EOF7vjQL35akmAgNGbGKW2N
P3W3lY66pSNXtYlbfWMZGO2D7z+Yp5kJqXbaMV4DmNJqAJhFm5hYwxEDKdlemFFTezcmJTD8+mKy
g2pg4bHKTD0qjD7FQdbqTMXbsP1okACzXJES0e/aUTwwg0pkefFyDQkajT26hat4VU+DMrTrXeUu
Gy2qoc+bw9uQ9SMhBj1f3r21bdOyEcCS5TBxh4r7HHqTj1T2zRvvdD2N9kNaHi1Xf3AEYUtkG5yb
nNmVZtQ72MeXEYVCYo5PRYkYNZ+ueDr3UMgb0dSbRpWHzJPHaoBHkjXWBu4WfRYWXT1PHz1nxhOF
Bc4tl2urrAcSzG59NCcUB81dTizj2LEfMtd/GjvzLABDY4vxfGYQP9Man27nBSqkENTZfgJDbLvG
/So6THdaeFhkw2BC5myjGqynuqdh3TM9tiOiNkApBZ4GcRpf3DYEynAmoPrD6OH4lhoB4IJcjcbI
gyTVj70XfSx1xMOqaYRrrsIJM4uuMIV7YAtI22tOOjFSXFRMWA4b8pU3qFh/FGIgeALDbB43vxfG
tuS10fNfpvFGaqazsVHpbOJihnrcpwGdJAI5MXICst/a0Uxzuv3SNuR9UNcOyyejQTMQjpHDMtfq
Pe65qzbbSAVDIJpdTnNmRhgXjnDh5DL+zGf1w9DQutZ4YmPqxKRNEDHaxqMR9/e6ATyCb/QS56Pr
9w0SO1SLG5Vyl9H6g/CdX4CXXUwN/YRVJwhERs0McgAfvYYYJnqckRgyP+u+zJZUS0z9bhkDkho+
xwlDYWqVj/FkX9KBlJLeDa9ufhvJWfC1OWRbJvCiblBBRhqaA5kFJcl2hLqSQBrpMZ0vZIG63WzH
2UMxDR54XtAKsFzR0Cc7G4CVsVj2ZTHbYJ5CYt6II0WTwv0g7TUKynqtQuDEy9haEDKcA+5WOPXK
HjnJRFQJTXxZuqo42GWPN88pUoZuP4CEEurDIqwPTnsSIwbWSrffYOSd+whFh0yRybYeQageyLHm
50JcJFRlZ1NPyc9K9TbefxUHvc4WMfmerJwTJxzBnbQdIjQzSdHHhyktjsnAFfOS/gekgw89gyJQ
XupqDTLqraubJQ3RykjLMuEwQ+HpFd6ffPZupLh/6i5kfsvWdia10NmJ7AfTyL6KcIG8QaRx7THE
DwVTFtvKg5orRzzdPeMEnrip74gCxemui57TEviBZJ0yhPWPcOjwrKEaAxzI0g7M3ckIRnMj/H8e
GvHO5u8BjYfy3Rrv2tF5bpqCcSRaCng+xEYkRy9hMuIM4BDN2N4UKz0de0EWTNJ71UJ6e3rzB10q
OHUDkBOSEhMzW5o5y5YKokK3o6B7fP8vsljwovr6Ad8f9fcTvj/XHAt3IQ+Gl7rvj/LkS56O9yG7
v64BYPNWPoJzDcOKe9tCgTx5Pq48cmAma9sDnIr1CUeb9e6aHFTjZD11aN0nE3QG0TZSjLJ41zty
v9zMgbnhSqIbUhoGKF2nQXGKFxJ77kJijC38wWl+moNJflqnf5SedmkrGqupPpF1aGIn1UhsoIAy
3J7+sQcnD4RjpLH617rmpxGKlkGMJes3Cm/opZtkJJ3K+NISEtf0H3SRgjwfgAqVflqhNO0G5z52
4mSnRjJnSet0NaT4ogI5lJDuvPUAV2CpWBO+5KFWjOYg90TesviCPY/OA+ExtQAWUTstOYWkKTbN
E0GqW/JWZyzt+vPIwc0a5l0I/WT2tPsI7ZmtWnZeV7tvaudFkfFgxbW2q1rD2TB38ufcvPRGxOKw
DB9iroeNJIqpWorzTHHge7210w0Dl3rssFRM5iabUew49YgJq3Cu/NoVIhCEz4NrZeDmvWpb8Bdq
xrRG596Rl0VuBKe5nIxZMSlufWPl4ywjySKmeBJ6We0S02hO3TThMRMNDnEHv7NLbiTNl6BFqYW9
sWs5zbXmBrwmaQ3OSPUkm8OoT+beQmrgx+Hi56H5UDv5E3evPqfb3kCXpauUJ2TgccpRX0Enq7dA
4s8I4Gjodi8EKMFvyYtn7tF4T//nWjdUhJZGHUgpYx314mKRtLsbcu/axCkggqz5NFQOYpLoz9OU
DP/6py/Lx7GIXD/O1XOO165uR5DcefwxEoLumaOGOOi5JWCKNA3AqGIZT1llgFcjTNQnFGmEIh4C
5O7Gn2sRVjP2pVqUOyFoFdSD/mZ11dapMJlKXf30zI7gcGPBs4ApMRvy5hStV9Fo4EvocQE+oqoG
5IJUyVVP2o2wF8ogyq5kIIs3Z4SMvlfB7lDpgzEtau9UNmc/vk7dWbtJmdJvl+pLqQjTu2xXtjHy
+lHzCb1wNqE+g5knra7gaODn0WCcCg7Up1G84Myp15PA74rbgCYlSqyI0q0U74h6QoxHwxttyoRW
ixvvCu84uurmmc3Fkf0hzR/ahlYn+KRog9cRDdLkbCHcM+KXQdKlbBHd8tGBFdhPDWk2hJBu5/s2
nZ4Gdcqaqd+UMRbOMTd+EP66w0daH0OLOEdCCV5kDlVDrktrnDATTzSH2UoRPue3AV9W7TGxMENn
TcYqUP2Tgivy+Zdm6wwuNOW76I/9OkSbjoYTEQqHcMQ6YKdT30lz6vfReUBHJjVnZ5Qfg6qHu6Zy
XhY3fdc91B+mONum7fm1SH6MdTQSlXONx8kMQqm9M3lvtj3q4UhmDDfcxd3Ubv2EIEltQcsQyqn9
JiPnBRUxmez0b0NLvqfIE/zC65zNoHsfFC8nm3CQVuovde4pFHYlUnJh8CvjfpYTzFG3QeyX4kOK
PHEv2qdsnkr0S1Xq0/3UNwLNNPQZMSQekzbrOOV4nPtU0xAbUOJXyrqkyqVf20bbqHACOUbzqZjj
H1k2TD4n5eiQ5y+okI8uM+JLNX1ZBCYcTGbTgQ1gaVM5OgdBt/ECs2Yyo3lAJG3k11WF/HOxCRFK
gjRqGaBMAhEMEsDMBCinq+yu5RfhNmOaggouJDg2dqbquCpoHQddQ0SSlA9DD+OJtOZg1JLnxgAS
jd8bZ7KjtjwdzqlN3xGS7sSAhVQfIN1YTfo7bcn6tnsMgKJrEMqbIbDLxEW3bRMDFGpA0YhnOdfF
fI8+YdzU2srwCstwZ0XiYiaPnTjQONd2qhyNPaK0th3Id5t+uQO9+mLw6K2AQt522Lz9DqBJubAR
lSlR827RdyeTh6Ei+beoYoQPU3q0UqJXSmdI914f+a0x7QzTbHZ1yK2GwfxizzS5OK4HFdE8g5B3
GCmkP9ji54guMBt+GyXFRzHqECloJ9DP55DjTWQ0f5MDGxPsxeDHw5wyMVDiKLLI2Gv2I144Eodt
IDqt7DkmLocSO39QII/Z1GstZVIhbdtZDwErT3tLI1pPkkKK4UTfpc4hLYCqCUQIqDNneHRxMNdO
vJsQglGTsU+W9rMXEno4pLoR0KdpRE/Cs5mTYRU1W1FNFkiU/Apx42dcEVHk8vAh0ApXhAcIuwUi
Qe0Q2JpV3Ht6ntMO7k7MUluW/pSUosHEAkJy184Bik12Xk2okV1sFw0RIU9PuycqIUDfi1a5Xy7q
98Thys7rU4e1f1MMtdwN1i8zwhe+htlBLj9KC5xJNPb6PT2uX51BHtbQoiphNPO7XYzpJKwjR51h
I/KFYDCyWac0OsJyq5GilL9LoganZdQeXELoNqAh8aBw+taMD7E2AsuMFUQ4a46nJhJ/DsuNx5ib
pqbkpvOwqw1N8weeLf5DBjtJ9WLkFidL7PDe5PWBKFDTD4N4tYcU8KN2t0SxtgG4+qMmL2czGo6+
ixJSYNLMbXeycfZjm5dAba18T2zQE9EU+Wlskj+VZsuDQZvYVeiM8EURohv9MNrx0jv15MdZcg5H
7UNvfyQx2YVE7SoeY0yB4/y7N+YXx1FMe9fiRzEhH6Lsvk7qD2QHihrGfQRd6cFKGKyNYfRIk13j
ao+KVI3nWozdLcVf3NThM4xqtK4ku5PnPjKN9uhxhrQn0S/yCMGOOEWWw8rRsZ3Eqdpg8uugeA8B
x/uRjBNuEtWrKXDiBsMEG1yWMRPomj+lTi5jjaRaIipoMurqMoon30ZVRre4JhFmsK+hpdP+kAd2
Ru4i08QcQ3ilmVIameP4VhcQw5yofSl1uHCDF0/XOoyKDTEbbUDWz6Mmmg8dkslGwfCq6IjbEGsK
qJtOVN4XNBBwO4504WiitJzQ2s65MvcHatgwAyj/dCTQ7c0YYdZMRzDLowerrkgMzMGHDDOBx3i5
VJf5xrzIvRbb99yz9SY1CiLsqRl57LojfLRHzSACa87OwonJKORYiWJY34Z0bzYt+8B2cOzpOJsT
0YrRpgcQvslxcHm6B9uBsDbXrd76WnU7hYEXNn3C2VTP9us5QbdAPljVDC6HSVieg4sunJ9TqVc+
EJceWohRgloD7JCxjPLQIfoG8FHUMuNH/431EDpzRSR9JOktNP1vOevdtiWJzV0Js+gUQ85W7Chr
s7qyk0+BgPJBaJgmk7C8OkRMFbZ3yCaWAGF3L8owQFW2HGET0X3QtmY7N8UruZUJRHc8Y5rilBRp
65NDjR9mfbzvS6YSQ/00TG9GzWOEQiY8yrpi47PN4yxYdErn3U1NEh2jdNyPOYST2fyTklp17Zz8
yu4JbcwqGAhJj9+yVS+pgUoXbGcfuCZj2RBJSFHrlAY1ovikLfY1NZpfGsPJ0+matmqi7RKkjbT3
APqQHybkDs6CvOlUFXdGVFwkk6INORwoGKjFLK31F5STe2HmpxSHYeK95clwo2hfaVbEsM0LhUcy
0+SKEdtiYL+A16o2rdNFa/PEpCF4YIN8I7mYpXYwPqPhndWlpW2KukGPmg/PLq9pjYljbDDYdkO0
8+LG9plswlJcln3YL/fEWM4cnpFkKn0RG1sQ9wclLY4aSRXaeVC7R06JyHnmzAJ86YYIWTPv2GOY
It6Yo0Oubt+Xzi6tFy+0P+yMpTQWj307kfAN0wgJLeelHo31pgwVzXn2bGex3uIcA9iUYQDTXU4w
0wDxnZHpBvI7e4O7IHQRCLRjnSFPp/mhS/vMa62ezCXCbpIseq7UUG5SVG3Xamr2Y0loWZ13tBaM
8lSWOTQpbCUVHBAFyholMoq5UjYVyXjpQUJSg/hHUQQPBD8evtO8JCS6mEe2p1l/nDRT0JXFWVFk
R+KbgdK1FaUm8yynwF3Yyop6ZaA40wVz1vReL61x18n8ai04LuHg/HB4MuAqdU99lYWbvOWnLjLh
d4XOeY95pkLRFCwyHIi77d7quv0V1UWJdB9YDXECTguRdG6oUKFD3ZzKgkePYpJoI9cEFtQm6UV9
mHm0q0L8inrOiE7VNHiT1RIdxgSj8c0UhqtEmocqdMdjud6mWV/5eP4D7M2nRDZXy6jOtrEczJEB
YFJCBFZkfNB9fpHU9xMocRG6V0xiyl+aa9XQM8RNyNXiXE7jX68tPdDEck4ag+jLsniNM9gDhJf5
7QFuxR/4x49pO55bJw+aAgOGlZDCWQHgdbL4XYj2VWiAzeiZLimdQr3S/uAWhZCue59ZA02Ok3cn
fifpy4K9YwdF6sM0zC92tTOJ4X5hpl8aSGhLnfRieE4JuvJbV7M2MSsu8XUQoiPh57bB2TB5nGE5
BQtNLxaabV1beziBm3ld8122iK0qVLRjMEmqzyljismhs2RJZEAfyLkhmlScav0VNX4BGd28NYNb
7/tQQ0JeOCfRreY24d7hX32kK0YkKH3n7cRdz0HcPZsTRVbYx7cI1QdoMx3DNli0viafYfKIBYup
deh0leMNaFQRgLd7ye22OleRfUv05ivKXPk7KSys5wQH6h6zqbI+cu66apBmdDs+FoIgb3qdL46H
wipOrD3ZweNRmf2HEFJ/lalFqnhWnxu9IrcAFChUNbGd+YGZGdFYmyaLVqB9iOJFkqdlkJxHBWDp
9WuxwIEjtgaA5zQbD0tW2z5x9Z92y3SUgdgYMI14TFX0x+6wOFIwWhWfmpIvTVRX8+W1x5lGfI7n
kUSFzAe2tvhBhB5XsQX+wVfxyxWj/Fn+jKL8fvSm3pfW8mkkZnck/uFcvnHMpkukOFlTUD4Jzhdb
2IPK7yA2DUqQDox5xi05h3igQpRWP4cx/UEvd6HS9XQ2Z7mQTrvtYoM0wpCy1zFohBCYeHVMuGhu
7+6qhPx0T7HI0ywykJJvFP7ig+1175UZYZ+VVn0ImawqrZS+PWQfFWua76ZsxXPy0eFrpzCzns2p
JyC1oXkVhV+diUdeRs19lJVh0IDyYBp/S5StjinpXuFMPp7s6ChZ6/KKp+22KOZYNq3du7bU76uo
S+6L0vAB/mXTY1h7WPpM9uoJ0XRZQ+Fvwx4dG5zfgshXRzogP0M8tUChdybN5KpkW+w53mwSQ2vR
PshTaE6Sndl6Yfs4N64iLg+wq9RCopT4gkYesj+472GV/BDroSqjRcDrPf4uUztXDB9Yuy3lz/r0
u+56DthQYbGRJaxjbHh5UQHBcId9ZI/+YFY4moSXBDkPgKe597TIhfNRpyUde8v8SmXGuEvG3j4u
Fms3c3rUlmQMZPZC39FDsmTbB92YMO8y5hj651mG9F/SMrzODFiYPoH83zbKak9t3NyV6EOJJudO
DyWYYboe9Ha2PePf89zLA4LzbSrbIshmy6Hf3Z9Lx37K3fecOEPqwgU1H02NlvHbPRYIn6RxBv2O
m267Vj8rKl5rEvDmK4vMcU9jt8thzrfRI8TmDQJt10+0+I/Vqoe464iDrWrgnfAcjm40PlVVpF8S
6X6E4cgATLEvlXAN7ejGg5YEZiQgcjo00zAGbGkcmuwxcbqPWuQ6pKc751Cor7DxIdtf7R5dShjy
NdjRRTcctSnBKB6Xj7JYVogzTDjGyPVAH0rddZW5KkB4UJ189rWe0zkeZzo5y/AzVS+c6h4Uxxsj
nw+E63Lt2mGHpgoXW/OW0nvbheT90cAemKRkL3kzmEGWgeTUXO+GleiNQC7PXwwTo5Sb3JFDQado
6W5Kc3OC5OnreJHx2zVOAhDEIeFBDeIFz4LU23f0B0xsSMWmBqt8u5mJTnDJ/SZ5kIKeo6Qrdykm
mo1Y5+f2kDPnM707otjphnQ2D2LiwNmpBRfCJOKGrxAM81L70ZA8qcLAjpcbBuykiolxNPx0tPKd
ScQmpwi4q6s4WMwxumi5R7Wnz2tuL4zH6nPExsocXDd8xFYokk3OKu1wlnGEBTNyBrCEggoLUnJu
tDcHAAh9HVJ3IJkM3YibxihfraLh+2TlIzKmntr9FOo68mKr2TdCeMTY80ZGC7qDKYm+Z/aLhNMy
eI6LUXN36qFGxmvuwJxQ6lKmo6IzrVam/0wiYA1Nfgg/62HZYcCaA1jD3sZougfC5JNDqZf0yBgU
7dCSP7IvvuYVzJmMB4GqqnztzPoT1Y9HaIL7GpoZRyHPojMfdieMUhJnQuedZQsmucwcFD71KxQj
cepd8gxq13suqjPLvhP0IoU0U1QNllG4qpUgECJySeYGIVrEfI/KBomQVeamK8m2agwgVItRPpfM
7jZa20W3tBjuBiiRBeryDXEaCZbTZF8xDKXzlcCmhEqyQdd9HpMfqEXwTbKI0q1KcWLoviU5PNgd
c5QoZqIi25HRlmacIrvJ95qjH40+Rw/pN13CKmJzvE6KGyNc0P11/Th2nMUdDkfZgDCkLudDKRLE
KSGpll6SBDKBfeWyPcRV9m4UAzUm63bj1l+1M4jtHWbJzi/IbPHLRXvIAY54kraKkSl29WRyNjFH
DnJ4OGHRJjYtdM6YzH0a8tHVS/Q3lNwwQP1mcbiS4bIDnJNu3bSkue0qIyCNhTwp3jzp6tVunD+q
qo9zWz6luUtTQvQI5KsW20n+jC8LyWfY+U6ZM02tmV+mpOVAZUG03u3SnJbrmIdEHS/5o3Wi85fe
hxE3YZjYt2UFEoiyOdn8Gv7owQwEYGMge9xVQ/FuMp/tUjKNHO0hLHSYmH321BoFkxXICfsxNPxC
HQcN1n3ULlpAEsstK5j7CZ04pQKFTVUtpq+65Hdrem/Z2L+WLp8kJ2gJ9quWuuadNcR3HUMOr8ne
banZO1mbd/Qm63sTlkquuczSmt63Q+wzTrHXai3zbWBQZX1qNFg8Bi7SA6f+R4kIbZMWxb2FbtXP
NSsgh2fBK2Ojb0MnMo+E9VKnonQMgNBDCkFBzvTQIiMK/BMLPF3LQ6PgewwVbIjR/kiiIg7wihHg
EnmHkFrA72eL3nI/H+a8oPImkWxTJTinOtmkEBQTKn+S5KtEG5Dx+yLpSPEjPLRHL9NsVTy5Gytn
8GORCLCXovjAxDscEhV/lJrxldUTLTWXoyVz+8IuPF+PaGXr1AqMkqBQctINwGvbppVviXVZQMTx
gA0IJjVPqq1kYO9nmE43ffth5NM5HGT4jmZqKwD7RRTIgUlkxc7oaO2QHnjnGi9R3V1xROHYYjLF
uY+K/n2RNT2sJpgcWrVuzV9nwni6MVKQwSg2F45Q1YrTTHY6tnB4c2lPvAn0hrW2Zspx1zv9SDSx
YmKxXuhYw/xHEvRmjmva0BODCMYyyUa0/XsbpX9Gz3ooE8DIIsPPvTRn9BiKKu4CJPmiDzLezbkC
4FnyVDTLzSUw4vRt3pKM1nKM39fppHOeINFbBUNNq9UzaZlkFenqDokRDb8wFz8Vm74a3iryibkf
wnvp6e2JDRPceq8uhtPs8po2pUkzwy9G5qjDxPmBPEofTslzP/YJITJkYHuFs2tDdWtTtS/pt/zw
9FOv5awapdcFxMTeebY50q9Tz5I0qw2x3DzNHBh9UConL8u/LGU9pnLRDlLKDyfR33N44IERah9u
rv6MJRkeBXKkOeQoKJZb1MUoZMMvQ++TwFWlOsIIC4RcbrGVcQicas6jobkjFi7dVi5ZzS5+uMAR
PfzrX7U+ny2J7VebZz5dMwc/8sp95a5bmE4BqFL5IhQaizCHnEBn7Zkg865Qmb/w0h6N4cahJ7LE
ZD7hjmE+mT4tok73SGdEvh6PRwP6gzbcY0tjPQ+nP4Npx6hOhmQbTc5Ta7YFA0V9JwfrTurj48Dz
3hNe5xGoKYbhqZUR2ofkWQ8NGwA1z5lNkWjrncFMpUVqw4DRl2zeeK1Nv1aDWg/pp7op7W2vN8yk
EtSeyBL3VsgfHTEKl6B0i12fTjevdEirLIhpL6mlDu2ovZdsZrE5Ue8kvX5qJMMEUV113Kqd0izU
aQJd9DBgq4UNbrYLdaT1bguudTG6JSGp9lPXkU+s8umAb/2Q9Bb9vTq916aXbMKsjYZsK1tO1YSw
/Dtb57XcuLJl2y9CBLx5pfcUKVHuBSGpqpDwJhP263tAfTq648Z9UZCSdm2KBDJXrjXnmP9cL4sh
FM5VvgLwkiL20/jDw5AB4nQzx/jGynO3K2fhoR+wFWtHZXkezYZ3JEoZh/fE2GSdegxhD4UoO0MP
zElikYeyJmoqgoRI2jSp7kjCsBAs7J4QHLQQy6zAqs8JJE8RukSwLsCFj/E3RqwDZmLzVRt1fwXD
6uzpiQ/+PPegp2UkdiJDGiIAAUYalDR02Wkjo11RpESrrLIa+KL0trMUBX1S9eAxQtoVEMdBpzTR
q3QSsO5QQ1BwfToVYUYW04eHkNoJYQDvuW3Iu83KTMHNZFsvwr8lE/ZNLOJ1WiDhwMn2K0oCpyJj
EAPWtI4/yQByroHv/Fgdosc2XWca5Xo4RVs2eO0NGcaatJT8FM1CfmA2RDkX2muD7WHra+WL7nHh
ZF7H/3TSf+IYmIpFrLNjlCXWcvtlGOACYraMjw1j+j2fLkpLSdfbzJVzCGeAdg+5zRj1/NanHWGw
mnVu+z7YYWna4K6g3lIIcyY3vphhdIF7En7p/vADAU1QjU4XJTt6sf2HjwhrXXIPnSExE0cV3LyM
Dj/+8UsJI5AzAD0M6Ga3TBv8EzOnVRnwebbNxM082elGmdMxY9B+QQB9hZ//bZQzDiNZW84tUJT+
0ojYOUnwuCYMAHiV5yTOKYup0rcc42fwzbAP+2ZR5bF+lBanaXekfqZ7ABXvnAtZkMIS/HPuDJ1t
7BGo9wpvxBWdtquiZ+JWQlFRuf8268mtJr4wY4Nql0DaDAbakJb26kNEQ5vYbNqeoVeK9rHLi+dm
nHqmEp5PzT/s4qE5CUTfrSo/NRLmV+301EnkE7EX4GvrdYbkzrcWGswtRE7SRpu/VBn6NM/NkSQo
VBs2lvRFZVSvAYyMRaX+jR+FzHD7BXfE9mDiZwZSSn80NMt/nR+liwbVWlhV12xO2GijfZb0NQOm
5Gj5NR3nmUZmKm9Vh9VnOFa7ZoowxqnkX+q2B87gxdLXSCYHxMWeX2PetunOkXDCjkNfXxL26THC
zkZepVmaTF8U15X3i18uQWaU7drrIZzAhxDg0JwdZBAFQg41eKgPP63Qjn3aojYjOafsHChMcNTy
yKD/SjIYdTNSj2Ks16PQX+lfeZvIQoLO+yJSle+0iyNQeIWTeYlRctycEFpCn9/9vmfQoqrPGFT6
Akc7lXnhxlQEabzJXWfvm20EzMn/IMSPgWZTbaDD96v1ZiT5hGpmPmwmzy5KtoVs/HRRUOZq7hBS
HBgYlXGrUxPJhQgajHJVYB2coFoAlt0pN0VAHT2MTD/3Xgw4pin5DFx1Cs1PhYRnhoWh7aB7pDky
47My3nMvfIrbrV9zLDHcOWugMLDGm5sq4KAwZOwjsgxwenvDbtAMlgrBLqIFEVZI7zZUIUW09YCN
S/HP1HCZZeINuRdn8gySHy2qIKmAyJUoYWOw9ykjqbQUP5oibsT1i2GJCNxYJd4t6/+ip0fQr1LI
D5bTsa6M6bJpA2RUxbMLv6+vp3KP6MLktmV3cNPhJZYxB0FdrD0LslLLNBVb4T0nopKpBKhVko7W
ViE5jQXJ0mwIrYQ6SqRT7cD/CUwyzIA2LgSCWVOSWQz8Lm8hGMRhuFNWjxYTNgEDyE+bwRupkTWF
xgwyr6Jj4hy6LFBrWvzvdYdeZBp/OmM06MXnDCeCaR92FGEhhsrlqBxOC9kqR6LmjJzXiwgpPdw2
DMVPLfcqKMBhXZe4yEnA+enN6EP3Hg7o3ctQsGZWyKDwqLD3Dm75ROqZto4qfxuk9NbbKv8LYpU/
YpbT2rHN/WKgV1ZDT1OXysyu2o0w8Tkx7wfjp2H0zC2U15aQ9M9SkP55zEoYOJ+CamStp2jx/Yo7
fQLh6ENBk7HBIVJML22JVtFh4ooFj/BK3ThZkNUKwapfPhBTKdwWnMYqRniIr4+28PcCKhZBpfUW
2GVKFJGDLJQ2zxVZQbQuvO6ljquXOHZf6uhLE+MHOB4gRUqnyjNxQGkbYt6QoqXQcxgGtVX6ZsqR
C+cvUTUPeKTE7OQADCudU+eZhtaFFK7zKMYf04AbbmnjgSYMmE7EbshNjZvwtXcvr57MLt6aur0G
b3wnwuAdisCzHLyrj8aMmX/3aRQC1n1AXd4k/LGJ073XGYLCSn6PU3RuowhX2/SoUZMn6GqOWeia
yzKBG5YJ8157IR+lBwmzU6vMYlwdQw8aEHCqem/X4o/f28Qae+0fEwP65s0H6oQubimqEJttx47c
l8ZRi9wOfpZuL60RjpTScdIG/mvjGuXz5PYHL8jdleUMwz4xcKCYjmatffGXpKP8aunQNpjJH1Sr
0EOmtDJdK1N7GjRQt5qphRxzClBvvagE8wwfx6INp5ZrIbF2bbXBykmoDlCglRGTElU1DB5I2GQu
HV+iQgCwD4GBlNneN6qG8adHmk5GnJdZ20tSr5depWFabsMLTRGJUDkgESEK3xIzXEe+uKLUPkVe
92RzMl8mMJaiVt9BDNnakX1nM62pS4Bl5GpAXVbQmyuOUYySeYizl1Brbsz8t23q+KvRsJ48vAAC
5jDEYuiiafw2CvmGERkpAh4ds2D1JM6FhaFYTlgbIAOeTH3KEL9FJ5Vj7NAigI1x/iya9E/WQvQg
ImcROcaLLlCOg2ZdqCi8Ncp8MJR9GztNW5iYZ5ZtSAcRx3m37dN4qbi2ILdQb8JzFZ010/p5i4ZR
P6aHIYz6XZ7pAIyAKRq00RxuCWg2azQhMCCbmjLc/GE1weQ1lXiFKHSs5IU1PdiGxXgVpfj2svwD
7TF9AkmDCaTOsjdpx9gjKe+VgeNcQsoyLBHs8yB8dOTDrrVxHu5hh0+sXO7QgVlRcaT3cU39sdtO
0z8aiPFWpBxIYCUG66ZjUBP136njZTuy2hkJZFcv7tK1Ucd7Onv/6v5bFzYa2np8JKo8GO7wt6ib
ZiOGeR0N5CEPefMBZdtkLlkY2CrOEyHT3Ym5n2nYs8w8e82zrVuCgraMXaLH/Qo7/Rvvx8Wuul1W
OG9E7YDxco2XwUuuo6fvulkkaBM20IfiEA6Rg+wZ/hIUSNeo33tm9Oj4o4W0BiIKy2Dr+sbDZBnC
8AH0iTUiEh/KpeFadK/s9HsjpHlidsEPkRGMo5gax0XyTKjPVhdsIy3z2jzuGMgFHEkt/A+5l13g
ggAa4GZfiRNUVVI9Fd3kUPdhBtdHjzzqRQufZIO/awmvCPfDAAZBy7HIsZMHQXEPfHs/BkKttRQg
q0ELGGW63W6m2BqBDdh/oPIcpF/eS0QIuRMfqHXE2p6md8Nve1Tcxy5N3vJKB9Pjc1XnajpyYt4o
naNh3gNQn8JtEvr3BnAqjXE66kg2nEg7WXrPvFZ7/eW74Ehhw+N8GemckgaTHwmlo4JpP0e7D2b0
ZbdlpapRYw9nHVPUlPc4I2BccGumeFw8mw+7QzRKyxKdKpr9XqyzVntimUBgEGqrqKHTG8mI3KJ5
2Jem1iaGRQ2sYCMkymNwc1tNSs6e6fA90cBD1Ms6lPvp1QjK70iMu6hgWit0OAkj1+gya6p41ftD
fZNN9I7r6oakO9/FRlceUP5kEC/DtL/1wqd9KuxXbeK+7PFkzoUkgybCwJZBOUdwBhawQOjEFkA8
J+5ZeEqEJMLydoXSG7IzRpDwuncwTHXIM22WGhUcveh6uU7wyTtwt1FFjvr4b2gfsV2vfgCzXWsF
dcPIzd1Ezg2mSMgLSeBttRjebD9RcqGUKEHca6eCLGum5FoB6ktVq65VE/CHEGqwBaezStpdS9L3
qUAfB5/Pu+Rm415adEgMTSJvSeH15lJ+7hsW2kumCe/MJ5eQW381S4/tw6a5j2H5Mz2GTRhfK2fH
AVFdaoyDs6DM3+lGhzVOBCY1qX10mUqf1YDbE7jUcvSyPfatYZEM/jszVzym/c5sGGnI5poUgFH7
5Huo+QiHPIWYlIcfzI3Z+ky1Q813jtE/RnpycoN6nWL7KX9k7I/LjjlZGpF7jZ/+YUmuZs9sX62k
R0/XQNX40BBsUQC3n5WrqFlm+UUAwFdZ4yFQf4YWHq8AbT7k3gtOlgHWCNp55fgQHrtTVR0z1xcr
uuz9waeP1OgZUvcQpznHwpmB+NLSlPJrWLdaPeLD48ZwreSR5BEoRFqco22BGW4/somXhl8nDXrx
7MbI2Ul7Ik8PRmK+LjP9qezS6jAk8b/G9u/UwTsFz3M5TaTEuH9xqJhHi9FMH9nlasC96OodSxAc
LETgEDVd4e7xwu6tHDUI/tRlL+Zjj8m0RHfdf5EMzpFOkVtMdwIDn+raeOqAp9Foox246qcGG4Xv
IOManvtQf6cxvqdqkbOSBasQvTM8AFqJKRNa2boMhqPEZ1DZ5bdnVH/9rmJro47N5xayx9jRKF0m
Hi2CfGlkBMlCvmaXQ7Hf6NjB6yu0t79uRoBBFTXL2mqfGILG7G3+OjD8/Aib8pzkGeteI99yu5ZH
IZulwrPEZ5Vcp8xugFzpgFcqf2cirorN4KXIXW0zgbJEzYvsQwb3tPG+zGBhVzkvoaMIVHntbIaB
TmivqEu6iq09jJy9QqGUj3lxaov04iESHR0mC+ZgfDiW9PaJA2xMNuc6c052oo8HyysfwszvJluW
tMKvEu4e7YhgRH7cXIZG1jurDMdFQoouTP3k2yR0d2H9gbOl00sGZBblNTdCZCDGoUQrW7gBvRcd
nGo4psR7bNhsaLE65fDg3l0NwR6tT3yTErRzSprULgi+SfNqt2U0vfQmK2ZaVYzCS98l9s4/a0n8
1RIOcVdpcW7NSV+U/L3h4HZ7iinMRW771hK3kBUF9LQw3FSiOdtW9g8dTbJoEppxKTpopqrLBDvr
xh/YfXMgYZbmeGc1VfDySqD0EyUvfnLYmSJ60y0UDa1Y5RrOKIBrczagvNhuAEotZLPvnXd4xw+f
CHvcSZZ1FggURWb3GyhHy7ro5vNGQVgpwuRwjN6iWvLH1vYWOd8KsA5q3I5IcSeYKg7cnDUiBytu
izovMP6ZLZomgAmg+pJmjZ7soGdJfOoUwvisk1eAbObsJN70vilP8I+OMKYBw5n6az9H0imjPLpm
tNeb6TBKCbshRjJabcOMNpcwWhrOi5x8yMXQoX5rQSyip9JXuV/ZVAEc9i0dCChimQCy45M5scWU
OWaIASKwLkS7MmmVrke6PJQFldjo0aZoB3ubPRGeZmy19JN4cB/dRS23Q+E8wNnO0ueZKRfY7zJK
8QYW9tuwAhiFOIv9Fn7ekvGoiZuQS6QjYFOZbn+00g9Tw41XOVNNecwIxUWfu7dNe2ViKdiFzd+i
zVvOrKB3vfamqeZhBc4z7jy5b2OfRnJBb00PETjb8Wmq0B3pBkGgtY1N3Cv6R2WRNZ+h2iDk01z1
1ARrEmTZP9h+Vp1ogxX3IN5Xoh1NQd7QAJHdiLd+0Fe7MeZoHGxCK+vwRxzzwE0O4JFOrvoWU7vL
ZxViRjQqkiI+HDnt+xJ/LKKuT6vJjJWgiMZT6iHJMgYKv4T6tJEv6MgAVUf+qy2Cdp0q5wt4mnXI
h5FBQl9siymnlG4NuklquOo2Epwg/MK9dTTbAKB9aqXrpsVGWpNmN6rsBWJ9u/Bw49JGQeMWwAcK
svZMD0Bs+O4qQMuxbSb5htroH1q8AmllQDsIolCj4VuKm+mPpXB1Uesj9xEYkjDLMAjHJ7B1DJpp
GktvTw91i6XPJEhcPWvRuNYrvO76aCH+lNA0Go0uGW3pVWkAjgh0l4Nv1D8b43AQTfGFe1Su/cx5
YpZ9zz3Q8QhMkzUIv0U0oU8FkYSgQrbrKWSGqZhWzTyEAlXTnNyX5sai91qQUnr/0fZfMrw0LXGF
cmQPy8hLXurREK8KQ7EbO0a6sYsONziq38D6jNCzYUIdHwZhCK6mTaug5vcgmGG/He4gs6+DzgDT
ScPigtxqOUbWedIQfulO9G6wlEOIRS4BbQr4jH2SEat+0d3gke/MWPUv8JwoGcBMCS26WnmkU7bh
1FKGJIbYCBdKhduKEIIN0jUgIgjW8WoCWkm75tQbL4IXM5qy3fRRo1aR4G21O537dawRAbHcd5XS
Kf1tUFsZ5uzcAieY4HtcmQXuioHfSqaJ2ZQ5EXKUvKVm/8TkLdnkubH2B5fbEuLBmiAYLGg6r8DA
AzhXhSerLtybyMxwg4+p2qAhdfGAwbWKQJUi0veJJOtGQGNRcfD9KJhZ8Ki4uJk7K85ZF24cdXsG
f6xOYnrWDPaATuj53ch99iW5bm2kfKpw7y3QtgN/R7OMOtdbRn4eH5SRyY2aEB6QVcQ17fevgKsL
7qCRwV/q7xUsj7cpgvpNuD2lX/KEItLe+BMfMATCCPn4I/Z8eRtdeTGdgkDVprgUBEZ0cfkv6Y3v
rCiNvW/Hz0gb5ZNBfRonpLq9BLAC6mHSDr50V6ZjGCc3jYoroBPzpKTHZlAHNFVKY9N5ol/I2A22
lQ+HbcAygdsRm/lAaMjSJR6xNHCKUchdi7b/ozkOel2ti2+T6QJLJPElat1+JyA8XGemuOl07RO7
GJoXqirS7k5Z7vdHwguma0Uq55IIDEb3wfRc6EcyQZn4YCNkhFNvusonqsPuzSc4F/kCmJxLREpB
F8ew0j8YWkmlL/l8LHPAKOfo87DqUhoyWisnQrlQPXVNHG2URcKysmmW59Wx0OL8EblyPAABQB3g
hKhco/mz1cHfD3qZPbpSOOtORuqUjJ1PFGlC50Y2BKql9mXi7Hb5fZRJOtVujHTenQxtm3lIivyi
EWenNeJFrdn+xlNCnLt6DlfvnaWUvjyP+NoPHHvJZkUY8hSg+2OCP4XvYD9VUJ9Elo7vOZ/UFte0
v/592kwc1jCxGVcjDtLn+ddczAELFermPfNjl2llbXe73nzWPKdecawNrlPaBtffR2rU7hG698Pv
t/wp1JbRYLU4dzl7QVQdP//7UV75l8H3ghk3oe26pHupQrwSv1/0IfD0lW2YG/665Pj7vSQFTeEm
sb7WisLZM/FGVN0Z1W0ctLfIR6E5ccDYTI7bn+lwDWcGOHHRazVTLqJswGzABQisp9Ro3+XM7nQa
IJy+kzencHKtl24ad5JJ6IeXFMlWNexZITSYYyrBlJuFWhtBZD0iLe/uNs98Pep2OREksJmyZ9C2
9iPMPbws8sfISOW0yDEGnU+OPWc2/VDaJajWFAFFi/RUrKo53SHRumUtXORuTjY4FOtesXFQS6Rr
YdFqS/WAHHIsgowzAocihb0uctgwDDekyYoE6mKkdYnSkjtEd7or1z0XY+8Ya6P35b2uS3Xvxuxs
E0XFnl3q+6ywoyetHBkuttX4iT3WxZHqYPqkctgyrGw6VBHjQEMg715GgiyQOGic3+anYVKJdSPm
CHUGKC+5K0jOoU8KgqsiZ5zfSLoGkoujnX+f/f5W3FEFmWZzH3VGIZ5P0PhgQ4WOZH2uIcOk68lR
KNPADM5rsEBtkzE1Cn3uVVOlgBAtT/3twy8MScbPBMRwAVVT3F29cbe1HNQ+MT3rilzJWVaxQdo7
45x1lHk/HtPMr/lB8D8PfNPSHtCj71rubxqvs+C2jf5hCjJCc+anLlhMRLDyYmj+sFW+UZ6DMB/W
1dBaL4wSOUYVefgTE+dTmNW4csq0OrmodFdBFAZHLDrVs+dVL35AdOso6nxdjS1Bby7rtNtU2YcD
cyauP+zO1oEJFbzZs9CCwec5nTHPv49IMtLmgjBGoG3151arv8mlcbcyGhXGn95Oz1NImZEiKmkY
+tf6jkn73phCB72HQTSFFVqHtg00tQc/J0+DI/oVPGn35OSqJAc2xwbT1/mPJY9SecGZio18EFMV
Dtk8kbzWvu6tABpRas9PO12bDvNASVlavxVeXG3sqhrfxzr6CToQUl5Ma9b21aeK0/wn9fWPdtY8
DSIoyisH9vggOg2oQIVKKmteGzAUd9khpYaDSc3XqO5q98peTCUgBh2nFJgZJwlQM0GvBLZLLxVV
vbYLPdE9UwXmR2cg+Dn0xXC3rWcG0vqp5ENe6bEuvruANS60k4/JDEguj9S4bEvcyr7hVMCTWmtn
Zx3v3NC3YotIIiFXM049oJB19cHIw2FaJfQN9aN+AdGpb0hh/s8jvNTW1k9Zaxydjz+2S/lRV+Ye
4Yz7R9nVnXI4Mqr0uQ0tcVLobJc9rZ5Pp1eP1gFJUcS2dhFRHC11L9RfEa5oOM14pGniP9/7/amv
jGHvE7ezKmrx6ceR+0cr1E5WrfNBqc0gxmq3bWCULMuZytZVY5o7EH7J+xxEVNTm+OkXTH7REB/d
eoyeRV13KJ55mZH9OlomEQG+YfOn+e9dB7d9foAhprua9E6L2ZDVGl0KHqNZi4aOcj/UGx1Gz5OZ
0a9E/XpKbf5ZJymdK80O8EqUk0ubn24dvWtuHEbCBZ+Ztm3oUG3QdNBdG3J5S2xgcL8/GPXOPimH
U+q8WHlCuzckw55+nyH36YhpF5f527k9kIeHkTTTamiEIJepqmN7N9ludRltLbmPcKdOqZKGu02K
dvO7NNbM1i7/d5F8bxKRnd2O0rcyzepq18iQikEO0NXjhlKLXkDeZ2obGbgjjlpT0PGhBCMN788A
QXoBjMd87qoAi5zLMpSY7T8EFkhbizYFg2dab8DaDloIFFGmhLkFIzJxksWvshdMZeaIg4GYAc/t
4XyZmkIS5TfUuBEwu75H2W7JPNr9fo/J+bSqdd98CJn+51dKBkWnLoeTUvUjSTNR2Jyk39Npx6Zt
puxhmIISRMZshh/lWKj7DHRc2lmdUow78m6FFA6yG2sEyXOcjG7nq7bskBWm9UcV20hZSJLhYp47
2V9+bnI72Drn9xoBKdErBGSgkbuHMdHdKUP87zj4GYQ77/3ZwZYgHFd2bagtSpqD72U/ydC5fxwM
Jk0yuz8qreUM0LpIgGW4052QZbqWGdDu/3lUYvT9f7/3vz/930cz84OSjfiZLNQ/W4QMvgzjP2w8
NDY61d3dYRh3YIopazwGBm6Wg9Prkvvv/k74Dn53Oge7aV6Lcwssipf29zh1HkDZeMeiZny33DZZ
TcobDkHNiaFMOJpx6m5uVlY6R6F3z4DxmhuJOvLGmXTkKJqw0usAQeOMM1U78+kV9uo1QlSLzIKA
1qmN4U0EtnnwGUHasWl+T6b53w+M/3kw/6hr1IdREXvG1nyvGH2eOyNiSE6jkTl/xAE6d5xl54fl
qZkc5xgaJsJto9v+JkXYIXO5rC/+cN7byrCzHlml3Nv8rKvdihnE5EisyoXchr0fndGYEbcEAAV0
FAq336c2SyKeFwt9clGCL1xTjhfL34oi6ll/lGm4h99btU+y8UqmEL2FiH8Wqr57sPq0f1POOWnj
8Z3zCeLVmHaqv8LEnZz7uTprkznnZfKphUz0Hi12P5GjHrH1Uy2MhNRl9z6w+p7CWIKb9oF0ibyg
O2IiHvES7bmNxdxjAXrGYWlte617lMa5BAPEWG0HWdF6VKEdzk9ALvcAFgdnnxqxOBeeHZ0nP+2P
vc7uyEm6Zir5kAMn73z4KOtHGZPExpjKp1v8/3lkM882kJlckORk20rHcuExdfjw9G4/OE5HzyAw
9vVEG6aqq1NUjWqhcj7g2on+79MMCfE8BUIgqEu1pth3v+IbMgzxbUd+sVaAzw4ZI646HqaVCkbv
TEPcO0JkXDUtM6eiYE5nSCKT6ojI9p5wWTKLSH3buXH1SZsL0Uxv7NCHIaKXcsUOJ7Z9gGh7ErRU
u7rrX5EOswp2PhwHDuB2w/QCbwQ3DqbLoYseDuJD2+r/qNE9o+u+qjTfhi6BLmokpRDaacGRLzd2
RHhvWif6HFMXt6vcNrX81jSfFL0YqVJRlH9pSPqB9oXFsN3ZGm6xhAt4nUz4OClJaMOEhA/qQP6S
qaQ3F6+kGd9LHUOcE/8rGebrRe8dJtzaKdSQre3HtHWNFSVttdFqNF5NtIdHo9Z6g2FkIuawDlCb
5QRKpEbiQkxadbMUbGJ84OKNxWCEsdmlB4o21GNqDVmUugXpEbY4AgiGC1CVD22e9Hu+H+8y4BML
N8Sb13f5h3Lm/zfQzIXmAbhobAOEXoSui6qtXBPzQ5M8iI/eYByaNICYqiG1xru9qSL/xWxBbOgm
bVOTDgConubLyY12a4DkQy8cMuTpwzORwO999pHUiCLFWKCN4UzTxVItm5jWhB/Kd8Aq7qac/8Tc
sOFmasBFAnQYVlFs0s7gxcVAyIVgemfG9NV1y36NU1hnIRQMSv+s3tCGjObZdVnr5UpTm9oKCYPL
CQxtNfe7mnrsp1VrrDm4L/u8yDZaPH1zC+xK/9tBM71sY1kecZPdsmb+f1kWw1snxYfzSlGrb0yK
YmP66vWh35ddfoEaU0FRtMRO9u6tbEptVxrYdibYrIjuGWikhnuruu4zFYG2qkf6SFrccDmngIKc
7tPmvKBFrcBOjHHNApOU6Xq4Yo6TbZqeIY5y4z+F35Urr4FUI/E4xTW/aZIJKLxg2A6zOp8GxNjR
EQ3bfqULSSvScvqFKphx4NMShMhXkYNCkz8p8YOfclLvFnHBDW5DdkaxrcaHlFawZqILCFg17xKE
ugodWjAT8rLRrbboPtfE2MmdXpNNXUX1vcxtuSX4c1XoykfE8HfiblyaUqZ7t8g5dhfjxbNmB5/V
PyU6ZhLy+GDAyA0H1Z7L10qOXDVnnTjYXhXluok5IzqhrgDvNJescI8cuPF6WYZ5GB9NH3h3K+64
uF3Z7BV1iBf13q3ygQVVKVFQoR9fG9efdnmE57loMyqTHHtLTnTfrvPJwAY3h3vlHHeI3EYkLHke
/mvnasVrmm2jW4gAoyL9bNJ6WIV9j0gnj86RaDE/sELnIxXPs5eWf3O6wU8+0o2gSZOT51ziwLI2
haiNdYFc8cn1PRZqCed3aGl+F+0Xlolk62XOV4Foft8pME0aGAeIoPnSs7rnYGAJ1Ixg3HuMvZrS
BYE3Jc2eqOaL4XJYG6sQxhczRm2KnANkQv02hNo2jbkoe+wpsjXO9FBIeALxfkN9h32KayRvClDA
RXxr7dw7Y3LY0CB4k6QtsqxmRNKkwS3NvWNB6wiZOrpSuIA+MxPkKnlUl/uCWgjbX6BTl4/qWddl
vCQlOP4EUndDMwc4BqlIO4+T8Znd/LIpPg1wh+jh/wBCUfffLzn6b9fUhuvvs74lDtgFSbD/ra/j
TicBTLbfYQvTjsQauL4NtSiVtXMxXYdFR3dYzlUiHtaU/HOB+/wRNuncReJ+Onn8oUrtCH3OerA8
A2bWZnPcvGnqXn+wnZKwURmIE2Pa8txCwl41zJAf7BrE7ib5j961SzcZG163f3IIpnnLGvnTYvp5
yW0EkFliXWBkEcoTh9mVvn0i9E+wdfkPicofCSeVl/+cwvTxtS+cDokd2dO7TJPzSU3gH/PCgjAi
02v3SYZjNMyibvt7hNBJmFzTOrKXv80eIuPhI3boEzWXqs/tksdElTk7Ob50rbN2CdKMlW71cgkn
3jn+dlRwBRbNQur8S1ieNMauxgIdfoFCXCnkFaH+U0b4i9Q05G+98qFs+Wq82ezYm1hW1QkN3Lqy
wHlAq2hOo17P+RQ8+v3iFrx+gXMKtI27t+x2eHCPwnCy6mjt5hrRg+nARKsP6cREigGjM7Lwe1PD
c7SriyAurE2FDJbUJc9+tg0ayXiOMPSH06VHl7wpcgzqHM79wqN1ROCgArs1d5ZgYzMcfxtgI1yV
0dhPokDDlOG5WPisp7vfp4zK7CfqymHOk4Ij9FsRxs0BDY3br4zefLGlrnYkftTYDUj3FVV5ZoPg
FPT7MAnH8my6xldo2w3eqJxTBMcjIh6EcUrmL3oYJbxBs+kGtMKeDsN4/P0SBwMi0f99/vsoNOlo
Y2KDfRDVZyetw8vvF9/U//PIqbqzpo/G4ff70g/YI39f9WCZd8+2iLTQA0X/DZMXW/nAaHL+goIi
B8g+V7C0QaA2ROn7MLjB88zy3Luul26AfiafM66Q3iJOqsaRT3nuvBpRlTwSqE7QeoZm1+cifvEM
9WMOtIwYG5irAp0RFYCt77CNm4/fp0MOSp3b63lkT8PqoJN3VLrOMzK7ep8MIllyfEh3tcSiKgyH
WGsxlTulcPfGZlo8QevriXQbg0NXW1uzLof3UuXoMS2nO5Aboz3ZCfGRRl9J2tSY/MMRQZxj29+V
VoC0jJrq7tCYI/OZFGy8McB+3aPWM3r8fVSUo7Ubx8g9olWxdhrN6GXnNRCi5v5TOhbi/PuI/3hG
OC7r3kKoZJklVoeJKR3y2fqYWgrKD9LOGv2Dh+Rp7kL6cZjum8l6cbke/4uoM9luVNuW6BcxBjWb
roRKS7Zk2bLsDiPTdlJuYFPD17/JeY3bPHl98xxLFGvHipjRmE76xM6zwpkkY/dI5mMnzTwPGsaR
j1qzf1hRGL+19yjKqsbjWGjPWqN5dy0bEG9K1gcmKvl/n+v//vG/A7GTSd440cxX1nV7+BDGp7BO
biPnx4T8dXCAh248bdaJqNX3DCXytaaYYVW6tdpPvvjNzdHCvpdbu//qXl0g1h8RY3Gip0GHJWv7
P/GU8vIdhjH/2XGZklRqqKdoDP8JV3aXmEq7C2yc3/8OyjZ8iKBxB5Zplm1gVNV76G4+exO/GE8i
8Tg4Jr628XvgeZhDrEiJRVqXb6nEIFlpzoh4Z8k3D1RcYCdkPoZIe7EGNnlmNMlvxSmXfbPzKZXf
wCS0IQCUROIp1dXICvHlpZXvA1+n8/I/GXF5PvYDTBjSp7zu95NZ1XtECLknz5PcjGUu/O/Y7A3J
1p/L8FMkkx0In5u4nq/haM9rP5PqMWXJn1Ea1q+nyBvHHW8tz/YX7lH9PoroWA8hrjkipBvyOv1b
YlP1l/EeXJnLP2qaxhcQSoYcbWKr2H6WqLwnZlx2w6UXfs1LsH3RDQ2ja9dVl6Qv//sJkFLh18hP
WAadC/9/wxtm3K8hgXz4YC5fciS0O3ARr+/6+zzY5kVM4ZUDC7EFr8fjkCNwFcNhyqncTJbzqBQO
X5ADrfT/H08zD6RPcJNGYIIBYv2+eMjdtHlh1GteUMMdZqvlaNtMnLdx8vJsnzrsmXKaxSaVE4aF
Cgr3PJQIZp42xtQZgdhvqyI8GSMVej4T3y3VxmjdAAP5mgrnFDo2l3004faEt8XTI/Mh8S5XP5Fl
893Tejy4U7f+73/jvYDNN23DYxYtzABVmk+uS/HNZMs3FNwC/FAtv4HjrsHKELaEgb1aqAavrU/K
vbDMl5kkZmDWIdwvQBqESAFzNXXsYIQe+l1ojgTqy85hvYjzdSQktBm97suEj7UfYlIPjR79c7oG
1Y+/wp8mew+wxKkjNhIURK1carP3WaOOobbk7fL+e+yt2zRV3j4nRd9T7uxl2tXpJ7inuiQwIF/j
FrdcNiCU2XN/IChuH4wJHIzLdbDq7VusZ/12LnmGuSi9G7WkGsamIevWgIZSVGkWE40VgwZdJUQO
djJKfQQ+S2kmL6Pk1BDn3gdL6Ya0P052/PzFynsbfY1MdSNPaT2k9E9SsGibgJzsjMgfSVfui42t
ldFO13UyNIAnV3IKDxHvuPUwe5xFiaIMcZKsaonWFS0FmFiXSXkZd1OYNVmmeGvPpn6OGHbzWRcb
hPWvxl7wuHwKK10sYDLWQU4UC4pnvXlvetd6Jp+Lk3M/ZlCX5qx/9gEIPw+0ZdVccQe7sx3wgh4X
m2c89IGQPi4nGVg65mK/4sA6aOYcCKmfdY3mKzTcectxrcImOQdsvzah4b1GvM9+MBflYkN0qYxw
2TivpWu6OzJV3UYVXRMIYDhxisOVChFQPZ4F7zkiT71ULwBYYyOl0g2UcLDrSqNMsqhfqBnFfC/o
G7TgzJMOgvgw2Zw566WTGYcZIk+FgaiNjSfDCt8ApJ2x6bcH2d2lwuhUA/xK8hNiYXky9OI8ls4E
JVMd69DqNrGkkx1fFXqHnu3Jw//VHPUUJhjjgA2DiR1/e4tDg+7p23BkB5qzqMor4zuyoi2tBi/D
POm7ApJ/xjUQ1K2A2h7be5nhLjH6q885kfwU8Sd7ycI6urErYRZs/fQSKa7ulB/HBn/22dss2ID7
aMVIoJpOHtmowo22zGKorw0+hvNEobEDIiaJiahUgo6KsPiyu9JDqND30KA2uj0qguWThdZZ7kxz
9jYmRear/Gz5uA40jYhM1IrF5MqfhlrY7tQY7qEqvQ1qQr12uiJg4qxWJYAnjpIhDdv0Po9xsZMd
wCXIYw1KTsyjwvgtiuRjjFSLoQzwQOzskwRMFkCJfu3FRzlpUN5MOqsx+QLeUtFf35DrXOr5qXFL
vOJt/jz0rlqB1mAI79QVI9tiL5+cHUm4nltpTred71n7uEx3jqzMrchZ6g+zYB4BFr/tFk7Y+N4o
eiFqC/zoqLfTNrZXHp/jZpyBDRWzDicdo3NOilsHfJmzX11V+Hm87H2MDfxP5qCD2teR7PWYnpqF
qx05w7NKShLgNHV4pnYw9PlrqV1wK1fw4XIOoSknDPRJx0HX6+6Z6ermGDSaeXWTnj1DYewHM2na
PXJKz3mjpIqFYEkMUaEtwMvq360dOHybRQq8uEYLadnrhtbB87wLMYHwnGOVPmOafeB+Knc6joTB
5VUDipxswpAeiFL+5nV4FuMEJcoW56H0HtDsvloRP4lwAoCQB6JyvjsPLwp+pJM7QwAg5TLuGAoj
UHC+Zj6YoqadhYuH++QWWeHrANhzX9Xg78yIroLSewVv+NXGpL39qvyoC7HzHGjbggZU061o9XD+
ZbMEwyW9ncLViohUXodicjGMgRGrmm1BlmdfxI11MgcBl+nOHt2igqX/xT2Q4a0XGJvnZhOHyVtp
+39BEgDNTTYd0s2q1TOxYYmA2ESDOqotOyFeaaaXf1hZ8hvhmo1tn9884Qld4oJSwnYDozfgF4qH
ZPBM1Clfrk2nlX95jUJ1gp7Qm125zQofcwzT2Uo+VeX4VlthttWV+2ApsY17so4GN3dSpk3gMOuw
V4zsFVV0lyFRAUfYF0TKo+q8c2gI4qYF4JKk4IsQT5m9ZRR5z7H2b2uno4vkPyJZl7Hbr56q3IN7
Vvfu1g7Xpen+CkFuvNMVSrlu3Tr1PaSQtoeGMwd2yQO1wvUrXSJkBaw0ZZYy0+foryTjvC8b9xVO
/GrWy2zNqMNLia/btNHqTLwg60bopwYnT84aEVI4hCz+T6BzyjX3sucBmOpmG6YKLQM9wOP1gNu9
nHNKjXHyrSb4d09pXbOni+Lt7HcdR+X+gjmWzbbJDqejPN0kIhpAcH6uxwW2K+oRJmGFnaAH0tLC
zUIrSfh3lFmGAYnCdyZIPug+0HzjB+iNhf6DxdH47qjaIkFUw5yPG0CjHibUJQapt+BEdMpS2MDG
BDzoFy8bhA5g4c3gDetI6h9WPOL9XvBotXHoM+OYLpmZ3Cp2XOrcfxVxeZpR4l2RWDdZhZjvfdIL
BnZi9FvgVvBfWla2A/UOO5rDcJtXkqOb9ZP48ZvTqpqlZhuMnA2kR+wDAyVxxwI0bM1QNNf2UZrZ
37Hxw+ewCw+mnzU0Taj3lhKhlynvrk5OnbyBjjprqAGdwQM3brxqzUZ3N9vgw/qkhgFGXXrheje7
hugWRhQQdFOLmA0k0jT96MK7f3nHFEDMQT9yXOlR4husnE4RhCaqtKGcjTvY3p5lO8mNHm1WWepD
M6r51ZgUcFGAp6txtvnZdLqkcZbu6GyPn2NH5Ct23CBtmvY3JZ+LKXEu31X+yAfNPSFQ2PKgUgip
40ycua5rgmL2dNQ7Ab5wqvUAsaeBM8mF63QTAfGWvoY0PpUmZ3BCGBrvubVsGJlImuSmlaDBYhnL
suZgdPaTYA7c9OZ0bhXR6dLHI0/k/4ClTAVa4xCXcNPt8tJDc8dATC4hMObxZ7CQo0InpLLLFOty
msg+Z4+0AQ9XCOMz6vW/Iv7k0iQE7sIQMtVSMSBmuSvIxJi+c7Ei930Gboy1sYv3tW5g0IzdJ0tl
b8TymERmC428boFm480ZMpe53P+OZ+CfU43dKiueebZ94ZLE7OX/RHATQ1mg+SKMr2zHC1cVh0Ji
kBpsJg+eXNlv5ta42xXD1twIaHc8VgwWM5aAwJ+kSEEE/Nfg4E2JDq6PrXvBafDeEHCL+xRmVAJn
u0+z12QgzstCsWAtIwR5oHRqisDBF55jJdK0t7Q0JK4f/Dai1d4nvHFrEQ/UfQPSMNtVJDwqp13m
0NFZs/8nnDm25Srsiu0A2AklGXfYSEMe32O19mm6CgxPG8hrNuXaMmrzOY7HuxexHHFqMCrY4sms
RLjBDI8UsZtdh0bLjro/yQ0RyXmVR+MnNFWdLWcalArZGZOYvu1U8mbZzd8w15dDdvOiN9GffHp2
aixOc/+n9QC8Gax01iEPKoYpSDsFxmkalww0PmzJzgo+Gwh1T3uryD0PrYshLjqHNfbHbrYIWTPt
ES1pv0VPnkfVgoI2Y1h79Vsm82selg8OEJw9iI+40j07U8wZmASUZpIBVPCOat5mWeRwM/LFBX7W
3zRMItlUulzdfrLrwVnxkHNAPaburR61t6zx+F4HAszNaMpgMMgNYwnKarxWnq7x2LGFu+pMoL50
rRgaxmQCjhAp5fqeihmkVhnJQ7M89a1smxSeBiqC8MqAG4ml5Yo6F6INvXHwDmOtbnEoq7fU0V9G
Ljfh52fK5tbA7jhAM5OkrH1zuW+nhiiZYubUTuQRdqNnnIvM+laxJLaSIAYXZvhu2i952BfEk8so
qHXtZvnjUegmD2XbOo9O+k6uaY/l4TBo/lvKNnxVF/kX9SSkt3sSbQaiQmxtNZzwK+/gQVum+6dd
XIz9c5m52KRL+8kzxDpFtifXXNO3hN+8ig5w6HzwfOoAS/WZRF4DECK/dZgs175wn5RtcoXhyGM8
abdRqQ6j/enyqfpyoZzE+VeI43BlJMChfEHbNnZsOJcNMFGzhjA+4+zvXI20LIgjKER+/9tM3TcF
T/9dY61bsf58d4wXmkH4IRPaUttaVGUwhEqNL4534wrVG2SpPm2Eob1Z6MPBWGJeSEh5ucP05AIZ
FGHCjobdhzUsV2yyN1rA/nlnclOfzBjwZN+r6RDN4d4W1bfD3NTb/hKhJ77feuoG1xkDqH/lnTju
BuJ4YvC+hWHcrJCgdqY3t06kMaaC6UqA5+RY1p84Kneh4tzqas0XxuWNLuofexpA7DhNtSvtfyZJ
IjPpnAOV6HdLF588hfEX+gHlQ+uG1Wmk1MVUafeX43FMSAS6Cu7KOKPIIUSH5QS4ryFXRhknWtFd
eo2dPWTBgl/TvpgJ6WCjnahqZk+TtNOljP2AiZHL3S5+JwBWm1BRmBPqeGJSnTfojJLIYW/M8q+p
He4Nh58VqzpnjcrOZYEdTe9wyHSsJacPO2PVqdf+hzN5f4BU/PM8wB78ffWYH7Q6+YEVQssvbmVa
5D4IudILp7+4ujOuwSEaORnVgq5GDxQ+mcE3lfq0mDv+Jq8/Mnz1Ab0Af9IENCXdFAc7Mr9xzwKS
8E/+1Mo1zX8zNhCWfpxCxqF6tOhMKBTiTfR32+vpeeqbU8uaQAsRx3yNBXhqMUlYVUlGwMWsUfug
tHrOqMQeWElCjuiSPS9lg4M5yxtfpwatJLvVNzfHJd+IN7dcLElbiqKpNrGaAIokk6ePXdgzdhhk
imev8T6S6jjYxrUcdYuMQvPERH0BD0ekPhKAfFy6EamvtgSDroiYDCmgYzltk+NpmFnKP77QDu7I
nsuAcrZzEnKDDhy5bedG2ziafhoEjNnmZip5BOGeOxVkWauKlHnk33Jdu8pmvHRea2ysiBqMrsHZ
4jTWb9SmpzrqLxk8RM3JnlIZ/trqSN0hBcth8dPFTOnAqUqECk54P01Eg2Q5wKFpwuOQDnVAxDQA
WU4QXXcyyPzI20zAO98bcV5o+VkSq1veqW5X7F1S7PPMnNBDbQjN5GkJ7mYDb8VJY8VLHPOriJr7
ZBcvseucszr/mxEtiBd3FzvKiIeYPjaELJdg7YDdF+QCARGmhNoP6c8aeA/YMdRzwhqYgqe1MI18
bdk/UzLanJkbf9W0K9mwhXVpZSk1Xu8MBmc3V5/1VZtsNre8WfGZqh1k2NfKRN6ZzEKhzTyzYKYD
qG2GDeDl2+CB1JHxP7pHJTFCGDemsRIjE11ESmCeWYDibiHIKhWORuAh6R0QJpFwNhmrLko/ddDm
ncRSS70WhMr0pUJ3W/VW8bd9H8yNFzNxzB0NA3qY7e1h5D0Sco9XNeJsHd8orxxXmG/uuV+fRNa9
69Iv8aZ4fxwre0AC4fiWGN95BdDKLN1LMfKA76krdJMHZnDMlSmhlMnob9z417xo3msqTQjYcipZ
mvOmjjCC29M94OZLyFzDWFZ9jpoGUTYtwR7Rn2MyVGMagh2W0nlCculP17GcDbuL25TkgYBbMyVv
CxhV6Kq46F3abkuoiQLM1k4f1T31kqUFj/A6YfVDXUjgKEW7nYRxtXtGwXEoDgipgGvsQqxmcYBv
9QXaXpslKyetoa0iz/5WwgzK1gsDJ2P975inmXGTwxLoEK8A5VSQx4oV1n6R8iAbE7nJo4+u7U9k
UW6utbgMQudrUQoF0vYK7zEOVL/tV/YWf29afOuG9hr2GoyaaPBhuAQZ9T1A+AeC+lgHmr46+nn+
JaGCEJAl7DyxRSyAZB+18jTUrYF/f7pMqnjokF43jT5vFo8t9TQBettT5DrfMldBZ4VX0fCaarqx
R/uChzHDmuwnKp1w2+Llq/4pDDhDD+8j8Y1462q0qMvq4UgLl4bFEVxSTdp65b7R0kNmig+bHZCD
Ypt22UvWdvd0il4zQ6c0mMQ2L8u+rh8d7k5Kwi6j4snqpXIXo2Kp0L0YZG6efE9TUK7Oesa5hvfW
NrLdfj3SrFHP/1Af0IDDkWUqTADV0morO6fbkLZ8l4tdUBk1O/uifC9q+9rq3FwTL12eznKbkIZl
m3oIZ1zKpf3StG6Kdk4aX8BemTizwPj8mHymBlVTyhZpcb9BRz9iijdJhkx/OuMvmpDibgaqlJjh
bk7yB80FEoVUnEv6MBqMSKeqS78qRj83d88evXUbc0gZjjULHHg98FRP+2PkgjAvw8AVrXU0smIP
V6FZp4TS6TOEmwSLqXA1sE/JA9/WY6jcnZj0Q21636kbHtJeXfk8TvjmXmTlzesE5BoB1w8zKRZf
PBNUSv4pnPxg0toTshBdCt30lNiODyHFoqRP/A4T1ReVC4+jfRp7XuuMfO+dNL8rG69FFeLij2xc
tmwWI+1Nt7hRam7Q0uB/parsDeVZTL6N78YRTEAR/HodYkCEA5fsAc97UDxT3d9CmDWw388Wg5Kf
dPqz5nLZY3ojdMA2HBxUERQ1//44mW9Z3GN7d45cCz/43YkfkCuFBYEsyPuvMKaBJ/nrkOFxTkaW
6lPow9+tAZ4Niz49u3f8TWymzI7nI96U3tAueF+Q/ELvefk9xpFyWeCNnYQSUc28ZQn5WMBriGLR
8pcBSyN3ihF+uS8iZLjY+4rC5J82pfbG4g1U5BU4rV62XHp0V1VMBEOZkO7i4WRzWtFcILkO7QO0
K0VJwdhKCptUxmntUe4EfSSCL52ptzyjZp0Z6juZ23NXsvDmXLWCjA41lqzAHE2w5pkuQttHNeHK
YC2Ohzfbx/U/Ox56nkELVMmf600pRj64gGAu2GaLINHkM4lAzQGBQUS6FfJlNlqKAmwiagb5DILj
yqI8oMabN8oXhtwlD0zlknUdeBoiKPnHxgYV7OuMXVXRfTOnzBTOWRSH4yWpd1XqPLRqehKy2ZYR
9T8621Kk8ZTS9NyOYBHLhFWVX1/m6qSq/pt6jq1a7B6iUP3Op18ynbN9RUwYQhyGF94rTqw/kCVO
TqVuvu0cYOihZFIlhcN6ifhu3MoAZDEouIGR/amSiaor/eKnFt+ZwXEUuEzXFu9hFnKrIdqu3PLo
u/GLMrU/rSIjDrXLVN57/pMrWOPSwlcDlHxPEKkMRF6QuFTDhyjuvegek2l4OzGa1y525JYQTEZs
8V1LwR0I69qkVNZibaRLj3j5YHxESyFrbndPelnB0seDbOVjxBJJvcpWUMWWvNrlo/DLP0nrJNtU
y080AoO1wgC7trqCkz8yNwKN+CYvuDZTTa1qTf+lOIEPdtLvI967EHrkutCadzT/ryGNXynHoU+u
vEQTtal09dJUxvtKTyhtlcbXf7+z1N/Kvj9zTCdxNCIvac/ejPrsLswfy81/Zq7lo08PN44q55oT
H59CBBXpSwddv/3yy7jYwMmQlM5dcDjfSf6Q78Sa3/T9kwLaTzS42JOzByThq1fX79YkeKjl4vVo
NuBpGI1iGgxAPyWPoiZFPHDN8Rrs+Dszx+UYrkiY1v2p9uMPmAmPooXOlSjv3wSTiYWp7xjnhgay
XsuolhfmqYezi+yF9bHYSy37q88svy25NzXkv8zJMMeRRV4Rxn1XXfzCepLqNh4Ixm8ly69a1j+R
DtLN4+gokT4hP5yxt9errnF/hwILS1kz+cwt4Hl3esG5RwF2juMap5kuAXKNQ/+KSkOsBtbhlHVb
IBavGTS6jOQ7A/6VbOawdcAhmSRCDFwW9kVPycPALCz2SMtkiHQWgVN+n/Kr62oP0xyRcGzjDNpl
RLdmG8+OAtXkmc6UNXWyXRDl8auvxIlDOVjK0DhTlXyzhb6lYCCAwKDtFwtpRmwkSFs0tkhkF4LT
gtlwXlYk2yEc154YVwovQKCb/aPhz0XY/kWLehrIIRxCT3uXQj8sN6503ksDnzZNWRznmHNcCoJ9
7vUVtfD40Hvt3tNjvBIeqyuvKa/UvP/ABNiUNjwsuwQrzoFn6YSu8vIFz8u3U3THQodjU1eIz1ka
bd0oC0SvQR4esAb20R0qzpuXRz+VAWAwmpfBu2TY9/vbpGaOJulrMWK2xIe0ivTxwGvOW5V8uD7P
IaM3H4SfToU8eQWNHHoer13pc9sIscPlZu4mkqqNwzBVTueFn7dyLM6XvpVcwwr6BKNlqIpbiLrJ
mBpugaec88jZmZC+GtFeIFbdjTz50YkZzub8XVCTtLac5p392F2zjTs7qqfeoe++5Wjgk/Fl+gg8
pjyGYnEz7eJntMhIC5Y341LmkSbdTWMgnGzvXuc8ksyhBrfb29luZmmMLrbvsZ3taCjRtxFlEih9
a22Y+y8otCuy0kHRGPbGx5NLbeJ0aZzqbyvu8K4+HVxlwJQQ6LS8OcY8DOnjvvbTztezxbHIS8nC
uIDlmxKTuTkkfUjQNDkayB5B7ILrp05hU7X88eQ88rJ8oXOVP3Svsorf44kT9uA2h6WA2Md56tJw
79PZTvYv662NhkzAy5+XxTijh0lJmwG0eTfgOf2SedpGNygxEBGyJb3XTyPIoKr8pqWqTp07HrOt
1cY16PH4yWm7W0iGUWTjc5OCS+z8+VRU2ou9swQlfTKfNLQielqbHpdirv4Irb1THaS/wDN4yirP
efbCHslHWvf8h7Uhv7N65lFEOblh3ptIvaQzKFLvQqgLi65XHlQfgwKnGIqcDJAqbQgoYcXFRzGg
W8mDVbYHF6NoOF0sn3qVyOGbLnoISA7rWtGxvoHtXi310/M0ZgEQCgR6kO4Dsy5XTDLjxiFS1qfl
e+IPLvHqcq918IsrnuI6MR9iu5jk+ib/MADoZSM9OWPG+zR3JpqxyDr3atyCu1jcF/2t5aSxa40p
32c8UHlFQM9O/avJwLvNJOVE3Ydi1qxnNsGyc7dWpmnrSbZnXJuURbPd4bV9kx6cGs/BhjV3h6XV
GRTIvhiZqrLEffUMdLvSfXMznmmKZxoRkaWNL39EyVLWKMjyMgUHuG+xS5snDjUny6vqw7If0CAk
BqWFykfGggEg56hR5eF6Tumw6iN6JioTtUqy5yGN2U/c+pCMIReO51FLH+y+vX1fZremKo2gFzWn
+E3ozjFW7i+SPQh0I0aijuIWYPp0YubNToMVo9vVMZI7LHFY2/V/dX9Wc/GlBllt06EEnGMZVIZl
HKBMAUhjUCNJnOEMFwXmJ1l+FqV0PrCSqQ1+WpKc6IfsbHlz82zzsdQ1Fn+/pxGnQnzsrGorq6Vb
Rf/tIhgaZCUe+9pS3Hgud7YXP6d99DNg8zl3enPsv6MW2GtmbEjo0sTizN/RGLU7pPlHhGQXR/Kz
z0lseSV+zEaZT1QGqi3o6JsupQnMofjNB18tftEkqDkSTTUFupj8u3LpX66+PTPmVMp/EZrevhzY
CQIjgg/E4pTDeZKqH7128kPSfBgdw2sMKClg8j/2JrAyRhw/jGA0aEcQVe+TSptd5ny6GkMSUiZm
CLMFnqz9Tj7hD6btdI0Q7DhxUMzziw8FlWM3TMa+vbVJQf6ekvgNL5CgA67GPufHp99lxUCIf5aU
4lQ6R1Esjlzz7uCR4oJC7WrK767pQLS4TONLy7aorBPUScj9znzD+n+nVv7XtKzdkHt33PJ33nvL
d+ZQXIvVghWNTxRyYMDoI7i/xQG2W/wcVjwxYWwYqcHMDumnLsUf/R1y0ddAtRR2PXYGYYY7NqeM
lITSysdptMquTjezuPXkP5xl3YpYIE/68KcMlRGEGaVEcfSTJujFUBuo8svBby1NVUNb84rO5dGK
/5lZj+FRg6Vpsz+LKtNYS5jNJQ7H2qrUWi9KEnI49YWHOQcHfdoKfx9ZyKNdgY0ROOIArTL/20UW
kemYm0va6c2qm59MM/YenmdY1h0LVPdqZbjhQH4Yo1Oydj+w3OZ25PZZ5U36judp6lBafYq+eEGn
z5h22U5JDiJGFlp4O7ogbPwPOTa3sa15GdqIvn7avhYWsWT0nSbIqhYTlq/e0LueTan4Xei0iIbf
RRIoFgBnynlTkPx1EiYTSXPROm8gPCpa14aC7hjk//XgzG+cCezVP/TO15nAxaodR8QsF0u7W2+y
BsDPBEyinE0MMPSXp+1wwRcNBJ1hpA3BDaron8r8J1aHTw2/JWyD/JJF6oo8ucwpc8Qhvc7nt/gJ
KD/MvNm59kLJ/VzSQ+dv67bEJTKh7KWExbiZgHA45yI0YYiRFWm7LR1rGmGJ+jdJP6KJ3A3EoQCH
w516dfL1mBbEfJsJRWLmenMVD1EaDcFzLSDxx9Skd5iHUIHSCRWlrA9WzyzICjFBnEt+KFDZ1hr6
jgDbAHIRJ0sb2IDOMaMXCWqUwcC5rogoMYzhqisaRfunvBY0ZiaCFZ5Rwdyf5ahvfMj1ZtE8uIn2
WWJMzKD0tFn6vVtwbk3xzx3Qx5U7P9vz2exn5AhFCUacLqo68ayjUfzVCwIbCdv+dux/Fzv6mlz6
hr7VkId1SdXojJmw85BlNW18IE/mqwbKX6C1FZtHCN8MmC4A+4bKxQjRZ+iZidG8Of5X4Ds1ak5s
t3I2mknXz4Q+jEZMgZIELxHPP7Xh/7fqX8VgzS0kNFOx61MGf5GvcWQ3dpHf+evCqo5x81o1umQx
4V4rmlZiKqdo2WRnz5uZSvG2IVyEX4T/KhhO8mMUSNid96CEG1dVVm0YafCT5eoy4hbjV/LYxVnN
th+tl7EivQYs5SpaFGpAwZ96kmn7vHfeRCK/4DUBNpsvldND5ktwrJjj9wAjOcYwue58VtcV7Ups
SfpDUjkg6Chrgf8NzUk3J5Z8rASF++e/PwirApgyyPOek5wXwSOC5sy7Uo+v2aJ8zMbJj8mCg/Rh
zd/QHVy4zl4CoIBAx+DGL5X5n+Hk1LBo1n7BdzvM9tGCkBvO89WFA7uB5/BuuVsz76lSDR3F0sJn
3V6gbolD0o5faB0T29L8yxynpxFtvU+sBxeYj2jlgF2IljoNsvPg896FdKm99tNXKsDBCilxxpg6
cvrFjBWxTWjcdM9G4+F22trO0IadHAptPrzw3Aw6Y75SALQybYkfGTwW40Gq6He1/MCbriN5dGli
/KqQcRsVXpWOTgca4HNk9lExYBLTGp/nUVlgNYuMLD5+X8PF62+zliuGtLqDvnHXSMDak+HD9QEK
/qRMz/90ffcoU2QDlimQvbR5eIic862VfMVt2y4NMOlOp6bnqwOTnLTFxR0NUkzKqnhzaOPGYgK5
8+jbht180GJRvgsKB49xyO62GuPyyzDzt8mic1izneppIk9xijI4VbrJzM6u9uHLitOx7M0dKE7z
PFecfs0C5gHnbodoa14/F3HVHNCtGLjG8I/DgPM10EwXYMC1nrReqjf2SoRp3fwr96uj7nlq3fP2
OORuT1HFG7xU/egaQxvUCc5evw9JT/zrl9y17MDNEos9Nfh01g11fE1FajwhG5x11dFKHCewpzZ+
MWde01nOnleY3mtdePJc1Qo2YCI1doQYfTihly+8KTZiYkzDdYW5ZPkgUcb4m+uiO01Fqd+WD5EG
v+hSWg7Fwq1ewxsh2W92yXvtqCX3RspgKuk+TXDbsk2hRBXZ3B2wWSYD6XiWB74Rvsu5Runw34bI
jY95a/31Lc5v2FZeSYxx2poxu0KJ8YhgdqCudZgzQ/vVh7xUC/wN9BoDpnXjf04CfwknA+1+hN2k
QRjZf4uUt8sqNv9pcdAKqU7LnnIQA3BtkX0ZZKo2kHbDFbRAYpUuaPkmXcIB2Q7++A/wi3bTokua
ajuHerz1FB9Q2SQBtjlm4z7ZQHNdzpZIM5Z/ToW0A0/iexeIcnEc3jVP/4SgAZyoyPsNqENHHCo2
c0Hi0FqRzOVfa8azjpEC2WYJ9FjOT+K2YFQt8yI161PpFlfEcHZpxN5bSVeu0gkmKSuRcXLfKP80
LgMD5lCcKjtKrr3mutRkbmPqy1elh3UR84hJpyniN5vkaV/A1HZLnLraSPtPccyr8r02QCrnRw6u
Yl1p1rydUoNwY9bG2wEjsHBAJ/sQS/XJpJ/ertfw89h5D5ki3SGBGVCRJF/IIlk7TBI1fYPzU2w5
xjZMWEH6BBOoJqq2eMILhF50+cSZobHHGupCrv6PvDNbchjX0fSrnKjrcbX3paPPiWhS1GZZkuVF
lm8c3vd999PPB2dVdVX3mYnuu4mYdKbT1kKRIEgCP0DAlEp5FzXtsSaF8frxIihOBWfpXI3URVnh
xfbYZ+OKA/JjcbsfHgwWFFzyjOAcCCi9IqyuW61fkPlzWFtym90gR250f0kA9NvnsWQDy1If9u+d
VbniV1wj2aUpbGZHYlB5hdGmd6411vqXv/3LP/7tX6avf13OjzHZjpbHw/Uf/8b36fH0JiITfuZ/
/fqP7nHP7/eeP675T5e01tPL8Xpc3P6vVznzYzjez6//+SKpzR8l8/TfameNb+O/fDEHdvu92/f5
5Z3Mr/fd7VsL2iFX/ndP/m3+LaX7Ps3//sv0eD/cpLTl+nj45bdT3uzvvxRIHlmoNQpfav0QSx7y
2xXSir//0r0fJn/DYXVM3uN/fu98fL39/ZdK5ddSsVpt1HGCJNBHtVL95W/P+W9nCkxNPKhYzRcr
JXne4Xi5rf7+S7H6K+7xJeb6QqlarpWrnLoe77+fIq0WDvdVojHWq7XiL78T4i8d+h8d/LfDfR+T
++d2pWWVOs8//fS8NLVWqlWqlUKJAOyVGuxJ1CfOT8fJGrMy1/+va3lHWp7RvWw1yQ1gNZTdHdiq
ZUXD4VUlsLV6WW/nbGZEGrBIGaDbNasQk7PCxgVfvxUzGi+yO5uivvZh8R3Wr6F7cEoKAMmuWAs2
Reu37j/N03SrzmBQsUjo5Kw8tjq7FYu4eYrAkeph9ysWzovdk3Wx2bVnzQ4aR1J1s6r6Zd/dkXlY
BQuxjWKXdn9wVt2PlVNrNSGUogJQVUur3W/XqL8d4bxttqqk2hvd6TXZpKyGW9VfvIwfqqLqh+Fb
DWqKDRM40lLSxz7rsm5FRJWnLUM8JnkUGf4o9m5ad55cNTkb0dDdaUrrV1QblEs1G9bg7RKw3rGu
atge8HFrNQetBo2hmBaBGHU3iuYFNc2orXopJ/E876wmdb8yKA3YxjjdAKgM9s2Ct9QaB0G1UW/l
btVVDVpdb1hT7Y7VHrSst9Kh6uzVoL+n2q1opQeDhrIi1D41gEBW1MxrYtpq+0bFh1HsDRsqovuI
dcVrOLHzGl2RUrcuFkguxG/AsPCrGEOLmlBGUbcQbmmwPcB/XnXZUaq4fTAhgyN3EOczaShKfdl7
FU1aAzuKmlGX3dG83Mj2ukO6ZHhUrYioVOrgHZ0I6UC9ee6SqA34m5J/ljjsxJEjHHW34OWaqyDf
pr5T8oUOL4OKeyUOS5QH1YhOLnntUHXKsVj4sxObYNxbc0Sh5BoxZXqrYR8VzfeGH++o7ro5aCKk
qZXuLtU8+ajuJG/yBv8pAhSYh31uVromNHWVot3pvKZe5si2COQ687HuOOCCo6mSrCXW6OZuS2o8
u+v+6mDv6H6wi6zs5We3hoV0W7uqj4u5S+GcaedndW9kHfUq2tCxQpuG6jrThyk5gDyGGGwOkaO4
eKvNHJTd+lgkUYbO8RRvZv1SUPBKT8XImSqMQbnYDu2HafesPUzK+hTiKepd3LWDWdurxw2zsog0
rB+qHlStfCahLO2j3thLg3HSxrNWSanrVsOw14oscF050HW8vd47x9bDHXkrrp8fNYqv1cX7QyUb
2BemcEi9pHHEJXlIMcr1R3YxXreqGcGrcJW69rprdfKuqlvV3lKpqkKh0h4IitLYVtSNuULvdZLc
1HxjvShvvjQji0s/ig6qqdZgrRIvch6KiYOB3mf519Zw0o1kYLB1SkkVqSsJWNTKml+t9KG8suaR
dDN+l3qtp0jbsGJLWK4VwZAMKien02CthkIS9g+bpKqnuB2pqRND725y1QcLxx2aFzVbsHWSkGtC
tZjccko+la1kS6UygDMdzwkBLA9P5nyJqQ9UqlvTKZFmTIwxRyVLWhofVEomT3Nr1jShFgyIHDfF
Qv2fpr9U8lDOGNFHE/hUB+k0EX45fO9MuEXtdbrUvYK+qHj5Hfek9VLhTY1UcLVIjGUcclPotZMR
ZVWP13rk4RuhDwoX8Ju1mewf5nVwH/jhazKQa8gQDTZMXtDkpSJ+SXEDOMF8EiIFq4a+NWGUR3PV
eaVFAz0nT4YBk2UOdh0OIqiHjVk/raqKt71j6+PuorWLuxezgoxmZgRiXkNd6R66pqxydPVejxym
qCutgX13al5z0jKPI5q3Lvg1QzIe1Ss5nOAvvShnrbsxidghRFGlISTGJq/YGayynLVYBG+7pLM0
Ja+AzJZCQukDmEMXNGGN1FLvbaxeNtqhddK4wVo+JkCdmWDO7IRvilKdRXOmGeUjlR6o0QSfTZV+
dIDDsMpZO1YJAkWrm+7gcqem2KAYdWzk0NMscOY0LTZSU0Mudd3XzY5W+qnC1FHjpXbjNPVXinCA
akzxKgMvpYEfjZHauCQD1rOrmbF7yxo2Z1iOWBln+JjbK7VoYqznANvdmHpYiY4sTWzr0YTt9opO
2em/+29T9kctpkSnYrHY6UV/10NBfLqdk8rC3lvNwulN3a27NfYXi6bMyoTLYSaZzZ6q47afVpq3
L5rgw9bZWDlPmrqGUrMVM0rWaecVsVQcHCmtHdXtnXpE/zUFQoAOS6Zk1nB7XfWAQSzkWl6k0NHc
zGZ3TWNv+mVY2gjWq3SgwrDpm0DNjXF1Gt70mBURdzja1HnaJd8nr6wFU+vFWD/MbEsXb5SLkdzO
WU87fVqhy/4IfXVxalG9exMHPi2V7LcJzQWFLtYCG6eFxsXAWDBT1FSztTjo9qLZbzdbTXswHLZ9
Xxnddk96Fm1Vawbt24TmVoNBf8QCuiiqhe/vDDs8kFCW+l41dffUy3Uv0/xwR8DnmtrMCbv+IJpt
++A/GMmniAzMzq51jNguPs7pa6vC7h9VJ/GZ83LODZuQM8XgbOOlkF3NflFsbYavOQHHsveAqLU5
VRmWB8TZjIpY2Ddm1mc3sprd6aSRZtuh7b5dIskQrgeL72l4adfmL+fSejl1FyhxS2vDk+pVGb3z
8rcDhM8/BjMdTfhokCell7oqnDdGCIPWM3r2ZCEYhFs672S2TMM9t4/uzGHXOuj0qZqLu2qx+dYh
l67y0yAwHzV9qMBvaycxfidYqaZrZdoYhxES6NgPXatJvZmeZ+09DPuG//Nuw4PJkKnotpMl4+5s
TtaQzMvMw5BehEGCtSu8zBHzqFuT3nJnf5Kuf5Nc/yyplvKF/D+RVGu1AiJxnWAEhTJC8Z8lVcJg
7lZEVUJ+zLcKRWubFJbNNxkZqv3jKq2dEE2wvNoN+9O9mx1rCRKRdbDYwDWs3PDZVher3v40696R
fC5vlwjHLM0Xhr9MAaSEVPbIwY+eEX2G1fEpszJZuPFZaRXcC6O9id+mjazql9TTEOZ/+opONutI
n88uARzNTT3th2auR5nu7Xem1qx9SF1iVqzPWMOtvNkaoDb31I1etqwa+FuwrdYVmeBuJiLUyBRL
vr7mPdnEpQFxa5xHcLDxGtQH72VBfedpKtbLbiBK5Bcva3g0leaQVGp0tBp0SeOCvCWiNosB0yhr
2XytkMhassRH82hiR0OvqtfM5t2uiFB7ZhHExiiKhrbdbNmtVivyotZR2fLWYrVlpjEfHti0WT/p
8r1PhGhaE0WTaFjlVkQY5EQkzKtylIpa9llxbqlsLxLhhhB7ujuxB3vW26OavE00jKLuoMt6bHed
iOfwUDvhjYXR85LJhGXsqCzWpWvLi4Yftzvs2kzlObIrIIO/k6ppBKMxu1Xuug41RD258xoWkQsP
NhKiM7LJetsm4lMfh+ZHXp9YzDwWMF7zNI54ZMJDvFYLfcFDlvXsrqemyiB/BCqyA1pvDyw78jxZ
jBL+Gw9RHsFHLkTG/AoqUQlh+xb0B63BAPZHNCkSnA5bq8qzdV7f24Uh+4U9ZEIbJrGclYU0UzSn
7JkULDrlyurbf8UdC9i9iCA2aU2GdU14V7yCkFr2iniBJ8APM9KdzuJsv+Jn22b1fsMMOLMyGAnE
4OaC3Gykc+SDa63a64gwmBu/nu7th7NS47fqZawgPhsh+9WrRb5Wt39XbZSyxYVpxfRC45sk9MWh
GRg3OXsVDepvDs4C/yR0swoa2MFrqLJ+D08lvGjUKSMvVrZtfro1u9ir6kKwdpmU7at+huyoRQYn
WqvlRTZS+NOB4vbO9ta+tzYkn1cbO0peLsIk4sMKbkWm2tgv5AkWZBwwEaicnLlMHggi+mqPbBmC
cxGfyxY2tKInR5G7c2PcpdS0pmumYqYAgWxUI5KrmnvzpEvmEB3BvIMosiceYiCqSY7+webI33CI
6zrcf1X2EGIm6GddUXyRhBgEKJFNm9U1ws9NwZPexG5FSNAF1WIM9FHehpPE6Z41xba6k+ZezVDV
bFQtjzHFQEOL4tFdqGH6MC3tQ6p0EjVHRUL5IxLV1lx1l0o8LCo5ZPS0rgxauHCtRHhwB8MWixpD
RXSuRNqURDzbtm2WwqYwJTI1GmeUUKoIPslKTxjlE9TcgT0Y2Ax2r5so3zWxZ9vdyTDqW6KYdaPu
sM+gbzECOY6awItpwkaon5QsNOcGA3wYCX8nSD1OSKtsiHfW9IwTdVd6Zwkp1wxlEZ+HbIpEebA9
b96ybQs1GoWSKp1ptgz8l8tjVgwZW3Thq5okKBuJ59BH3mTIbcw7DLEsgUmI/6RKVpfvRZYpJGrd
9aAN6r90G8tiQEuZMtXwgN4vV3vdVYYfiF7ZcT1rGIJz6pTcj99zqLcaDXkC5EtaNe6TO/G/YNos
wHwre46FAlH04Z5bN+9umiTckT5HD9KF5lEmcYI0WlNnZK0skhsMLluwTYUT4ecG5ID+d2zl1vaZ
qRbvC7Tg4XpYWtt3towOr1W2mZHuj1RYqpDis1gg2kElXHLJhhzfEu8Un2LSSKh9D7F8NKvOnnFu
zFTBgkR0rOTkVjt3rEDs9FO5k660idJtv5JLs5KQNUoNvEl3QrdJ70lrnYAMkYhumePBEV2ZemOQ
hunSj1PnoLKxI3rm1LD+n5RvVOJAeY9rnNgJTipgJCRJkqbpNHOCwOEzAr1oZIk3j52NJdd6ceKg
XMXBlA/oKTbyAmJDDtVSUcY0hkFEuUqojoxWxq/TMeEHQcNRFJZ06WAm95r2IO2czqxpGCx1Qt1B
33VQd7tzTxRB7gzCgB+0MrzElaOpYqY8x/EcT9Qk46xhTw4kSWAcJwuR/53A1+Mg84MuFYgDx5kH
BrqYtNfpmCDNjB8kKgv4GGZ+nJV0WUEOjuS0A1EUCz8irkl4BgrbyiCRgsPoMfJuAp8EJnSbVsiH
hQ7CEIEpCJKD8hcmRP3IejvWjoMyiKSW1c64QKepcbPMjH0djOvKUXwMe0aHXMN8HBvHKJ6fc9Zx
WB7k2mkaoLCFATqPE6rQZGOdOiaI2UhizMdkgW/CTKlQuwXIUdC9j0kDJzY5CK2CkJQm+KtsYwAO
6FOn6HEYvgwqCr+8ZRvqzhEdo1PLPSmaSx6Vqjo9MMpj1LYPJHHugYg/qJmUKbcJX9WlZdxNqO/4
EqZ4SNBQkwkAgLCUoDfFhJVnJbkoP6NEm1OZ/7S5K2V+pv/RTarUOeZ4wPMyh690a9U6uDWNbv2A
1VC+HJF+g4NS3G4CRyRV1oAprLvXDFnGvHHC6ZwmAJOoKQnS4A72Mmv8bRHW7hYMMwd8ACdgHPH4
oOcf9AIBtdl226G0aIz6QTVw0oaUOxVn8PMJTAhNc0znxtM5T/NEBusC6TDyp0mZrgsraKDmZuhJ
0oeqsY8SCxnuNpnkdRo/bWlacqAqZyvvsQ1dobdO2Qxrb1gEXywWG0tmoZWdxnFcMcxSpuO3e4aG
QPGM8kuabww7n/oiRzYQQwJU0awnk1Rq0OQ7Hdc3caoUmnIG78exzLbsqtNbc3bSAA5d277pjHQb
Q4eCmIEAU9B0ZU+N7sGrDkNQxE4jJ9F0C8oLNwgIxo89L+p6CWxj6AEzTVgCliqCFInN4DJxAptk
BZidGmcXSEAXQES4rQdtHT/rhVvLhzc7aWYHRcW8k8qFeJ4xoI5oMdxN50N/VP9010wY7F46zqCj
k5p0r+fzra7pYMrGIE2Mr5ZB8LG0YQxnvcBHhsmyoj3ieSPl98htjWoEoyO720/v1NAfDMe4F6Oj
fuxqxSwzZkRoC7vdEWmo+UmNs5sy/A/HJxRM8uH1E7qPzodjRwpK4z+jqTg4DWuq4ziseU5vSaPG
fgMVTToPBjlqEBcBQhKWYSjK3nJXWHirmSIpw3FSP3w33c7aXupxRfskYXOJcIaO65dAC8Q2tsGr
WVX6xFios5bu/efNJaGzbLtZFFqrvXoRZUvRmIqu4cravSV1tMGPKcK6F0UTXuOSHjOfgf7x2ns0
jF2jJPFcqxgjnhLaEKLA6hEZjYnlHhHchXJQh4PcgojA42330D80ScrRZK+9RWj1JuOQcfTh6l7O
yqEF4iyH9oc2zSAqumw40sAt44xXjiH9tqgG4UC5QObKY7S0XKke/uh0FYAhIzCAz2l3+638pfbH
mZSxRDVdKTQwjdbexy5QU9aMhTQq9B7DMkVd/NraZ0dxO1DTOq0dOxeY1XGYagStuVudttW0KPLB
LOkv2uUW8ApZuATsb6+YtBdba6UGO5TV5g78jR0XAYi1aCj2BFkG1Yhn1lBckW/bWCBKakA4DTRX
jWS8qAGdnHikzpgHBdY4eKM2G7oVwQ5ALgdHg/OAPfzYAJhP0X0vFkaRup71CfuwJEqDtbZxQbj1
Nj5RKNTKkGBdLwhjMSRHuWX42g/jkInpZlk56+02cVwmoEDv4pDV3F8x/gm2RLBe+9K7VKUmc6IB
npw8IIl/vji40hPZ93G3dhh4fTjMXqzAOQRBoOPYEuO4x2hrbTt5RST8dlFteOJiZzaOXLsyS7sQ
w4ktN+/yyHV0aR25mfDCncswz4Ajxo7MNdLvFxg/QAS0AZ9K3tEdnEFxiEgHbIXRgh5AG0XNLDsj
TRAIKO3WvJm7WHOmQ4AKNesv3B4TQvtkVeh0aMG0xLMxBw3Y1Bbwam5Q4A5OnkduVAdYPOQJvEoe
obYw6Cw6a2vTzKubU3RvrbeLNz0p36yzbB7kk3AR4pFFdBQ0P8FeH+62tbJzST0G7IyQv0iacW6X
AQJI5GRy1sojomL0GEimYH2zG14HIEAIw8OeGLjcm/ZxKoAQO/eWXMJbKNBL/27yfbapl+CyCkon
fMNuAVSwPt7TNAnbS4RoPhs0Me0rnwGPAP+xidQPjdC0yAet0H6ApxDMc2qInB7lYERYf9GEtVp5
38onta7VweLh1PXgqdqzOwYKwY/ECEY6EDV7WP0+T1dXdwHYWFJ3/2SdXfBXv9ojbHGBbZEaPTDA
WFVnmEE9an6BvY/YrCCnFNaZNWezBYXhR6MWmLfUrIn9De5t9SveymkvGhbjUi5e8hB6WLA94o9S
iZ/K0OFm2Sy3PtlzpPMbTcRBU7Nq0cFjDxeCtVeYvXAy7l6P1n6yTBvBJkCF3eJ8PKh0lin+2du3
3rNnCvcz+zrerKxKd98vtxrY29x80ug+Bo8jOueoVST+QaeM/okQfCMfo8G1/ELScIwwWAgIqXht
NtyjXbUvNkMLE+G9ubaAxYKa9W7uHBdDojWCO+BFnbMgFoxZiivWzYYg7sq52WXniiWy6CzDO3Nk
jU11by+3nO5y3he7+h/Z0f97RvJ/bm3/f9dEXvwTiPdfTOT/Prn/rXW/jv+JeZz7/jCP5yuYx2v1
cqVcqZOR90/m8Xy+USjWK7V8hUsE7vvdPF75ld1dtUqj+Lvp/D/M45yqVMpVNnT8T+ziJYJv/xe0
sUbQ8RLhQmuNUiNfo2J/Rhv35B28FApLEsSJtWrYReECLUBpRp+eDDGVKvAvQbquaJWiI6tJGYMj
Kj/C6kdNRCGPOF5Et+cyeRsOxfIIVCTDqfUGMhX7tixGg7duD8hnhx1LPoMwc1CuwuQL6oDVlzVL
ANnBrN8XOwKq7SSK0ANFBTxYiJhrswNGHGKh5VkUkwcBlXLA3b73VlST5asiZYjF/PsorDd8Ib8X
8COw71PNMNTJOcCHCRbgb73lG3XeyzRHCmK5483qJbOSfJW69Z+A90wkoP39/kyQ/DtTSxMTqszn
DTAVoPC3I88VXwGhxdfs+SUKlnh+HxQor35fKsxE98aDgCmH9SY/vExZzFmfpe3iV9CnKUgogC8c
oElMdIQaYxn6XiFX4UnAnVgmRJJhCjR4h4KmkXnn/CQjuU+sK3Ef6lVRo5FS5+w4qqwUAW7PJNHM
fqa6JxTEUAytpesKpMxyPvYHgOWum1u2WtB5LP8btd4S4Fqfa0qCzh79C9L8rBg+ge8muHlt01tW
br0iHOkiolGU2OCMFMgOxf7Gy/uj9m1FXC+1D8/hIRuR8nipiTK1Kpn3C8vutRp+lkGt5uNtv7l1
Co326O0fzj4ZOUfPVoNECDmNNzTutW8wCL/kPp2rHk7AFr8cOewix8/56zqlo4dP4BP3xyNADCwK
L//xK3DY9wgcxUkBYAVgSYS5uvD6ZknMUmfkLNul40Vj6BaSTMTY6CQCFKC9JbwzNjbWlxfVBGcA
jiRz0CBO8bZijQV+PzsV8IF2pflgLU8f3o3Xj9+FELs5g7+KGn5gmcKdY/aV7SgLJAinBxC5E76z
VYxKzhZLdZHAeEvcF47yMBoBjIQNWKyHtIFv30bgpSrnftAS/pGofqX2L11B3oF73J0tjZcRxPXC
kcKmDCBAizknJgxrID28K7oTcDaQMs59R8T3qgnjPBK5km9yc0RlGD3ybHn6kIshZBpDGTDBCfXi
BsqKUCKkdL7xyz+s8rzLXcB7tGFpSil9tR8CFk4gJ24fYo79ueRFwVAFgn+H6M/TKPXb5i69zwdK
ZwbigdGEn+93nseXbmSvd2ZX1Dcin2CisEhTWUkFIINwAit9JysKeTNDMdHIkyKZ+yZEWGrhbu+z
Y6w4LxERGY+GbhHJBm8KnsmdeIYAZp+y6OF9sHfcWV9H7VxUGVwCrsAE8aUdQ1zKpWD5lYfQzzLh
yTQjnxq8y0uO/BynOjLdCg98iV+jcV3Qua4QVpBM4cOvt4FgfULBLz9Q6x+aYJT5MjyVZCJnlqSU
pxnw/AkeCAm8CrPu0eqk16jnlxhfV4A5Z7x6Vo3rxARSxYch398lj8uk+8I4JGRLuBVuSR6TKq4z
OFasQAFPjEx2LaxUpXl1ns7e3bM62JOJLBewLG0RRvryjbRyOIF6VI73iS0g9Xdu7HbncZYmybc2
hEb5srZc8v2EDemn57/3fX1fOAcr0c8TjvGLEl9Qg6Fcxkj94Yrulwfk+eLo8+1sWajEz0dojnQq
q0hrKJ0qrwaH5DXrtGV4Io6pSUMh8VJrJgeY7Co4dPIlOc+kY6V54J5gzV/+nERz7JsorPGc+YXZ
5UtgoTTXcTV1+dY1macCO6UBMM/IkjILFC8PErbgvgR+p6rSDnosDMdhlnSleyxnPqWBIEAgCWjv
83kO6ENelIIJrAtry9CkYdxPG0hW+314VbAlCkuAHyDQd3yiRAO54UESS89SbJzEuDCg4Cc//CHk
l5P0ujSCaXCeTGU6lIuTH0JcNQwq7Aoimmbx3Ik5N9dwzraVSx5NccXZG66N5w9iwcxOTWEmceDZ
TABBYDoeIHjDfIrngUMdZDaVR9LIGGbjPydBUXDftTiW4BkEZPvD/MJIPy8sFyK7rDSMIEd+Zvov
c8AHtlgouvOjhm2gK53H7nv5z9URnyfQbSK3/RgLIBQc9b1ZGJ/Lo4b9Pf8zbECl8LuZy5JD3acA
MsKxcwfizuM4BRkFBOmtVAcgGmeKBYoOv4tOZzwOV5zhVEX3/DEIjSCPb2AeYAZBnoCaeAehCA3O
LdlHg53Rrww+Qf2ky0FedoIq44IoCGEAYITnRG/MzhG1kGd2eiDBPMUPwSfSXhYK1CU4VRyk1A74
Dgh0mk5TgLgkHfNMmDEFzg3HByPYR1H1xuNemIXjHkhDz4f9RHHtofCFILgZ5aUZgFIK8ESXpzCQ
HAZYD+rgqkRCklpTK9oEeHYAzhDANhRMxS+CS2VShFScilJOTMWAQARsdaZBBvoER0wxYMap8OMc
uJi+twEKORDIUVyTvm26W6mTArNKTQBlgRjskGFFyZQfpEEa064A7yLoFLyAQuXBtJazP3XCTYMa
ZrxRQhACZfNP8C8GqJAsA8yh51ZcMwUyw4EkAwLkcrxtIACUYdekSWmGtKiX0WLIBcTN6IYAAh0x
dqEkHc+/oox6rg2ogXTd94JvbQ3V5+AP8iqnISWP/9aVKgl5OfZDeT5QyLeCUgwUwnGLOZopYIoR
Ds+t1Jkm5GD9TlcyHGW8yjTDMGKMx5QNKbARjDO4EyadJ1gQxozfLASCxEowT8Y+D4fSASwjfSvU
TGKZLCCseC+9NLXJuMJxwP9x2IBYHPi2Rj4LLeSXNn4/m/tDgVZm7OCFSQTdF9YXtwT5LH9y9A00
Q1yR71G8QARXfXKIQLwckmovFSFF1NV7WjUeelLmWcSeu8ZrLCzixrsosBG3W1rwUCn+5++nr6UM
eYH+aQFB9wDYL4Hf998plAn1O6fOOUI96HbsPYy3pYfHCWg4qJzujd8WY5ZOlYH7U2/G7ftbYaQM
TSgzzYiSszKo5cFA6gSUoBWvfvmu91ePMNunU/yse+XVuDwgHNmTJFBFv0g0YbzpCUipjoQlWbza
NYNzGY4cUj8iklPdnBZfx6l8FVfBmk0MHf/ltdiaqogPyZIr+sbx254U8gErkoqPil5gWG46a3vv
wGnpVFhNTghJf/+Mu5d8jacEG1VT2s6Uw28trHt1YGyB1EVw+hHOzngNQj2uFUasUtDPO6WTGNsW
NgRynt+oM2GFsXcn8aEZs9uYr0snrls5hBDxify6lVrzNbOSlCCA6gePqocRVngY3L0gJkQs2rg7
7Zwn0xwReaCpIHBv5iV64wd0m0rtrngV4oTHRIhXmjgSsY9cJq8fFFc67cJddwW+PgYQwveHAgGb
pR3S7W/pW4YUgbw1bREqMSUSPZKXUGSaroDj4C+MYZhI5WCIj+vUrAAlOwL79sZCC+iIKZV7eQ4c
8aXs12GTaEScFJrLf9yhTlwmH7Nxj+h4QGA3p859xAnVX3VPnJOolZDhhy9/aozvJ36H0oM0fwst
Vrx+fKsz9tKqca/308G/cSutkAKExlIPqRoT+pjpsfDF13dqjOpCXcDchVjfkuVNXj8V/m1Q/dSc
Fv1cJu+sWXIp+YkYWtLCKYYrMTcI/cUcIqNBxgRrSx7Kdg40Spz3qmEDXHMHkCdwnMB5EFfe3l+o
cmvlsuvDJk3Wzj9BGhgam08Z/z+Gw96S3es+MYLYDnvMbklpfMYw0m3ML+1V8+b4oJyEiOS2Dfjw
ScuDpYPBR+lCgF3+1kB/J3+L0x7kM3L2pH8Yi3pIhQ4gvgLoH3qH+aF3auXTNTjygYtyVFbOS9XJ
nYsHnPg+/rgrij6NamXJcJzAJGdcWIV7tpp9+XySAUE8DcJqq9Vno8pT0smt2wc8gc7O2t87G0xq
Ij4WuNMTgUbElYNFSQVKZB+qdUW9lYM/mgJp5xmXdX/17F+65RuItSCyeGGyoR7ZTGYPJrdkhfVf
0BtQCua3WV5PxONVZDcqxp8oDQLlMMTdPB7j4haLfkNB8nrw6WnyNOxhPdg8IJ5xcuQSPJAyn+a9
dQk42ju0Ls7eqtslQ3A2i+Ax8OYBN1BBvOVdODWvFhuztBrsAdgf3MrseWlWCaWXc59Hi0jq+6sm
VOm24hAAgABCI8D0h03Un1XFuhSb12rrsW3uSA4i+6L1kUwGtPZsY1apUHu32sQzyL21yR0Fz1wU
EUivMXtxcfZc6jzvLzMm6i6Bg8O8XcPIU3Pu+Gzij4brbtW64CK99Uq6KDY9DL0f5qKndcXg+sD6
hOeDV7bEe/ylyYXtrL27zb2YTbcegQU9WQEKeDTeYLdiCo8Au9eAaAv4tjGtA9UCI1t5PHt3Di2g
PqQ/s8lOin2BXC5YLpZ2Q+4SLnNIbmXWMCehsjn+xL2S4/YaJJhsB4Y5YYdgeWDWYPMfXf6wiXCL
Ljp42KROJqKRdcfh9hKwexJPNjLsOPxhSPXEuIdAzI/HH588j3c8Z3BnotdbqGzDAfYielg0U7r6
C43x9hbUYrDzys7g7ZfbOdw60VoAxQbNJvpuS7CyZr85GHD/gO0K4HB85TuKVfNkDfrD1sDaqk4T
9x+0P11Jd1HBFW7+0RjRXF6w78H7DNiSQHuKztMvtt5gazK42I9jrZz6RQOJFMM8mxniazPXrYc1
DCbyIho1YJXzejm7W1QWfAzLOGYU8pGtmBb3hBnUBCZqWAsoJy/Mdk+MzfwxIkRKn81m7RmOnYu2
HPztB8c0bHH5L/P62FDxr0Dc3gssCNhI49hf88X12lSzlcdRd0aNBdFsWn1BEUWzE4pCWaEp+p34
uAjAhE/Ub/gkVwPlzaiYNLXB3CJupjt9bR5ay06DWMJSb8ItbXqFh2GP7673TmW+OjkjNBbMbKfW
c3KY50j5hQ00LU6Kk9ez9SqTA5sNjgyN15wQK9hXxRl3a+/tm3OM8lt9GbJzWy06oj3wJxMmCgSf
xBsaxYBPfOsLWCUjucSlM8EUgGqkZRAOUtC+PlDl76o09hUsQkJhDDEU2TvavXEYj/GF+ZbdXiza
P86z/z8bINjGxlbG/8PmvH/fTcaH9V8MD1z/Y3EoFn7NV7E2YCaoYV1o5P/YkFdo/FqsljAqlKq1
fLVSZifcbwaHcvHXKjv3SJzQqJbrZfbM/WFwKDV+5VCJzXONAu/l4v9oP16Rgv68G48gt9UCW/uq
pTwbA0uFeuOvVgeC7r+e1cqIkE27VbNYXs/zB+xqZFT8kLutuK0FpdI+zuWB3hnO29uorO4klBiR
ce+xrk5u5Stuzu9gU122y3mSFDdebIQlJk7QWPefpeqAQGhFXS2xt/72+gz/ROJ/4qFdaNQw4/y1
9o18vZ4vl6tsdCzkyyXZa/invYSf7evVuIwIaXVY7TMi7JG0megNNbaEbN7u81BqLZ/4wj2Xj7s6
PJBd2PxdIPYT8Z9G89ybqKrnByk2q+QFIMJ6RJajdu1AXqL8cz46NdzRu0bsiw+SzPIw0rdjhVgf
mI309rrt18+jsk/AU1WpEQXgcmNbTL5uHY6HHqEs2VhAakBiVuWnq1z17FzPpC16F2rhO19tlRuN
SblQI/plmdhap20ZFwGi90ou+eGqSsTRXOONbJxji++nc9lhtz2X2MaVq990Y7dNqq/r0TS2FYQ+
skUdl4+6vp1l9/U7vtcJHXRevcgutdnMzoUirhzPF/6/lYv57OsoCqMNskjh6G3yx6V6n57kO2mc
hvkjUc4vK/u2JBjVnTQv1ArIuvyohu8ltCGKyMcabdjN9dmvzPa0vJlR7UYI2AlhKi/6cT+QOGeX
s4jjgs/r4143ueWoU94dwx3RMZPjgQ0+5UvyepesU361IedFkZ16b8DE4javCJ9ftjarMxGIK8Qv
2O4unf9N3ZksN85kWfqJkAbA3TFsekFwpiiKmqUNTIqQMM9wTE9fHzPL2tKqq826lr1Js4yIX6Qw
uPs999zzjTKJ94ay7qJCJGTvwCjPPLq6pgYOVIJ96SwEJuJoSRHbpV3P8g2DbtVmmv85lFE58Afa
X6VTs3XsjxqmXWCMaUkWaVWRP0VfJtv6annsm4hzVQPSXMzuKWyAVCVZS04Nf1fb7V4aza51ulvI
3rLP2u4URuIcluZPprprqhW8JrmHQfttZoXD70+Dt3O2fWLjAHcE6Rml92pK/bcn2x6ohICiQ1RH
pptg9tkrq5QhqfEtzNdLYhzskKeoCnOxt/0iDBJteyQ6dcnJIcKyd79L0UeE9ih6CBUcE8cr3o1s
2sFgJI3BpCBf5qND/Pdq/AIE8tcCEUKuyZ9SjF+AtB9HOFKli5p+VuS0QOMwAF37F7Jn3iI9vxDA
2hPWt4LZ9TaTpD+F8SskNJfAk5BnsjdPlYTjQvBcDoCSrzDA/QPt546tXhGed6qgu3qRdQFh+ygm
i3EgviWI2Ac9qVM6Nq92TdNraQVnh2W+nwj/7SEyhKIbAoaSf+u5OSf2TBBBK57j5Y3IRLwH9Ux0
UOzmK7M8TUbxRTTl3SwpwJVzGqy8CmSf7+16vAsd/y6z8rU/vw5d+BuPnM/rOl7/88eU7XV2aZCl
ajPWxmejx0+jvs3HVC11pzGA+vGSIHG618krTkOdXmsLghAhFfZsPpHUwfGzfRijizHCLm4LdVe0
1R8jmrrN7CrsNM3Zy/AmTyYTvs5YB2REMhNCBM4gRpOLFZ5UnZ38sXyswugtB7i20QVOY3u4CpLh
A5H073PVAQZ2HIqSCZCy5dzB1MpW4AWp4wZF1QJF1bX1mYyOF49Ax5XTQ3V35l8n7gjNEf4h9uyv
vq2ppDKekLF+NcmKbEpaWCXGIDURTGGdxqa7mqPNI1CVm6ggd3Moz57NEMDSEz1dzpyFNE+mnXUU
oBNW/Co8y9I+DnOBDHRLUAU8Quk+XwY3fDPm/qRdDrSKBLS8X0C2aPlbzkRwkpElK5w4Y3qNi2ZH
0g019Tw/tLqF5FJ8d0ZxDAfIMXlDmH3Y8kIn57I13prS/lgywdeTeM+ydFmnblEBQIQg0xMeHY8c
PIvQPZEs0wAiYRFy0nSvrOGtFm5zIP6uW2BrRLMk+9sGaNM6X14WvZPAIohVgQZf+yQyx+aawNeH
0SjoHDvMGrSee4vy+aqFCflAbVVV78eZUj0jl7H3/3B1eOLFqYXBsmo65otF0XNGs7pdGMdHyHP5
3pxkBm41xP8jSF8ZhPPXIwloUa3a5f4t0RLi0TG+EePyNDvkXVM/JsZjKlJ5MAQmbKAwwWSwZ7na
/TTK4ZmwaQFC1boKMazmvnzsUwt7XTPd2rdkk1bGcWrln954CFV/g67Pa+JpsiQnYrO6VgRNlzrU
oLoiKvxGVWvzRh3yMvx/drjI9UjokGm7D7HT/pZO81WmOWOcpSPW7JGrdDHf8sh/9vXQHq2CRIvM
oK/az3/dEZC7gKvNlinvSJBQR97LL7dy5aFOCOYosaYT5gqVTMKNLDtSwJcq9bFNWlTCBgmd9wmB
0ov3V2Ce7FJza4TuS50WzV5NPeMjE4QxW+PaahYeHfKC1p3nnkgP5uwrQF1ZjY1lZ3hKnY7I8pha
sg/TY9+yPMaxu8+w5pmGgb/fHzN3S94Sp5Fy+IyGSyq3StntLSAHHkBS0RgbqiooJbxFAqpXgHK+
/aiE05PGDBPAhouphNM0/5Azb0DckOJa35APS/kXVNxd0TTPcwjCyfLcVT3YVzj2F2GTFpt3AEXG
H4OUU1ICycAd+c9KsyG1Vrl0AP1d70T7RnxBs0Y5DBkcDA+i1L/xlOQk7vUfdeX+0TbTLmb16XYE
gXpksHbWQQ7p90KqyDYi1Y0r236MPJKEh20bsuMc4ocG071ImOWj295rMWzhS+HPvIEs+WxS+t1N
L914VVkqJVm86taEG/+KeSqC6uqDBTjCmP+KETWCvOK7WpP9LlMspMmk6fV1AALCSgQWVJtO40Oo
PNyFWe7smz5FnmiwOiySrBzyITZmKQmOG70Pq28fpNnnQSv8jLhpa+25xOoCWrkRjcyrbsSm6o0b
CTphVfGNXTXDIveYufEc5qBJnKobuXUiGyxB9STERMC91Nsh9IfrnHZXLdRZL7gwe/UYh9nfQbR/
xya6hiASYJ7j6pLFozGL90S6L5YmCasfH30N+iY1E7yQ0dtglyZvduQG9e3fK1p1JuCxSLs+iKll
VcuBvPQJZuqwLM0KMPWzK5NfzxLbRoQicPxlXIPMeW7f3azgXYpj2nBKM5qqVMRqnp17hgpns8PS
xgpbVHW/bof4lA8jo7oEN62dL55yb2X45otjWL9FmffBDK+pVgYA9Z6cOF39LSLRrIhO1oHCR6Jd
DY20m//WhHmSTMN+Pz81kFCD2e089tVwnRYkqvlj6wb9mEAFDBfqcdw4FYGRDvyTAPxpR8qZIuYO
iPy4i+LpJa/aLw44m0xmGBNjMkDLEX3Yt+sbamNfOtNvqztjVXrDYYwWSC4GYWiyhewUElwPrQXh
a2qLbRp1TJeGrVzBjdr1WYK9sURmLzv7jy/SzVJpwnz8BcVV1k+ZVbxPHIeCdnJIR0tRKRVZicL0
TolFVsNig0+MCcq0Ce4mGEeeWp90SjV5aBMMQfZCbUiKCnFdaDeYfO5j6fcXs53XBongG5iU29g1
sn2X4gQlvG6bQVYJpl49TX549p2mODv9BwgWcsuG7I1V+N2AoqZmIgJ7ktK8hYDDJEXHcB5Unncn
LtYhzt+LLv1NpMCXGBM6GWbrfFkMFmlvbwmX9Ndbommm1X3rAUuCYR3UHmuJmg5R4p9ra0OQ0j5J
/SdRMcAzcOw1bVAz2gwir/kr3Yg507mCWAHSMi/oumjvllxBbESIMTccf8N6vsyh+9yyIweZWY7w
Qqo1scK4I4yOCCQl1saNvdaH26GO+BzjyanTZj96/tWcOFNxil0Td9VsnND/yWT1zEoHoJSiw1JI
OSIDrxl63c3QcrIy6p3U783VYNfndJo2OhZvTontpmA8KSP+W6SUG4R0feekfP6risyy4Zi4d4Xr
TGfQeJ/ROFl3Vje8RYpw5twqdkWSTZu4yn+MsnmYlfE7Tu5b2F2cvLKCpLCOud/flneNryeHX1Wr
54i5lNhu0PIiN1u3avmyx2XZ1lb2NZFCX/vyW9r9QWbE8UOrodebvqk8pD2gQXT2JWkh/fBkDwBX
Jv1lypHb1D9RTtynfffUy5Kxl/lPnzl/h5rD6eQlPZnf8sGxM2sNTgK51wQT1NWHNNMvvkp3jSDV
32Gt7GzjNw8/ZNYj+Rb2W6haQvwgAjfTVTLxbnYnqJOnQuQwBhfgMdazFy6BO+ifrCR1L7n9EEt7
28h1/4I97evhJNpsk+GpUY58C4XoN7r2vm/grX2XaUgksf2wOJ8VkPpgqRs02dLjaBenxzFfnrqu
3FvGQsSpS7+nQ6pub/R65ZzLqvjy7YToG7B2RuyexjQ5N+O4HUtDb/h87DdW+TEuZJyO8k8qljmw
h+RiFf0hSdTJjOVhKJlHvd36jIcUWgndFwDeR1fW56VZXmQu7uM8/o7m5Ry39f72ZfKpefMc/76G
gJhMz2bHCbUV5fuY1whqCWmz5LmvOq95KTMAmaNTQEzS6m+EiKg01aEvrIuXtn99GNpBa7mvQNF5
03NAAu7XCKpk2zfAd8g3N6eo3PvS9Y559VtFnrFvOxu/2jCuGvkq5zoPPIcYQLG8W3G2aYEarIp4
2o4dpvCCI28+Fpup+ilD01yn4X3KankIm1Agay5sRK7YmR2TgK7rnaZe/x1CVtY0uwHZmwdy15fA
yt+mOv1DZLqzTimxFc/BtvUVaBeIrr3BQ93F7dkZGRSN1JfW3mNsCdI2ww0rDd0RMbpk9WaaMEVg
Zb3i7Ow2r7G4onN4a5KeuUJsKoTBc6ZpcJUKoI1rl0FX/pUaplVqO49T7xPbZ6gP8gdJj/FabN0F
burZCuNNQaAhuAebk9ywXmScXojBTleOB58iaoiGTZarkh0v9g0oZS8htcH8NOtwxx/eQAIMDcR+
5ASyKD6cin3VS16SJPv0jaemS8MNSPonVZsMH5Yp8Qdlo7a9TqeL6aohMLoyfGWDeCOONz4lzq2U
rIfkbmpIKIh4eVxCLT+yMMVHj3xymokNpwHBWXlJPzx/N7f5kxfX75VsTnbXfbWZ92EkVHru4B1t
s2ALygnr7KMEQPp70xcfPglVlFgYxrsuP8YzYRkRhv7Yqb7ypILMcIv6NP27SPGapJNH09RMf5xi
uFKSP0TTsm4WCsaoSN/L2KUXzuWDaQhcu3hR7XBCiiG11x910FtDyY0xn4acDM5F5vcD6FiuNXqT
UaYvFEJMZEFaic3oLWm5mF0o1aaLXyLfD1dGUvHmOnRn62aXmuVLQ4R90uDJLEdmkpVtXmqR0Fty
6nMyKf5dtK1bGXRxeS2k3s+1/2oa7l4nitg9SZDvm1frdR8mp1YUd0OT/l0WVP0ln368uB0PKXGu
enQ+RRQetVG2R3v00+0cX/JKlnfkrO8Tr0nvkrFMHjKqmNV042JJe9ylXqwONQoNX80YzjFaF6gN
xo0KEgxRJD97Ob7GYeSTRG7/CFZBlKBD3rZy7btNuPLbv232xr9+TbL5vV6mvaeWT5c1frXYGel5
cr+kHIGmmskAwhwPEEH3ud3g9B8oYapwUmSpR/XGnCi0ItkEbu/fWlr9ypxPUmkiYyqOzm0s763Q
+JG5t+wEdJfC5quGRguKaNL0aBXUugzYEXXZS6PI016K2QRSqd4sn9zZxuwuflW8xzR00zJZQx50
NxggXM//4/UOOpyVkEeydOOKuGbOMdHT1NvN7RLcp6m6thpAAgx40r8x2MI9h69cyzX0UOYU3JVo
R25ATyms+GXbnO+mw/Eww0Et3DJCcE2cwDApf6IlvQ3xlLB2cH71l3DsLirJrt0Q0pAbErDs4jsK
XUIrjehgOlcrJj8wMysip2ryfklqfOvR4/yR59SxIGssVCvB4jqP2Yy+20jgcmNYnTrLYBwjBJAR
R+/F7HHitmygEcwyFH2JtVYN70vFfeIwwlgEv0LKJEdD3GFT0191kiu5/KuGqyIH49Jm/QPZ1/bK
zVhQ3ELw0E5E00dU9+3AEScKqzvtEm64YBx3xtchBm3QiMOQ9pdMT0Aboq/eZinJ/WfHLbfCHl+b
ZHrP9LhP+MR1XqQ/pi23tbRfRjs6xV7y4w8pTUtBOvfcclKMIsats6epacHyQAbrxv3UcU2TxT4Y
Y3+Bi/7Y+hGSl3zT6WXubmR1U8ORMun/muMfp+uBriVXXwCSSFH/0LgIrrTvfLlOKkkkTFfoXQJn
fVXTMW0c2zr887MNd8Jw0LSwv12EF1GwsVfWg1GzzRiOuMHsxG6oSL2X86detioe91Kbz0ixNLB8
o1xFN8hdyZ6kyBIZBD3Ftj3GJnHxKRHB/Cqcw8BElS40IVGQwTk/q8S893O8MJamdqz753T8MNu3
2Vie5yX+8VNLIaBC5UvorXtTcuf51jYDUrovBYSMGn0jc0rCbRBmBCC52pqQ4ZdnKX2MdKq3Vmlp
8z6EbrwxalRJgH7r3NWnmc5BAGq2Wae0Q1ZmN73nWb+jt0By2cS1Ur9pqY6SaNCN6RsIusZDYyhe
m9Z84YxC5Awxl7EJUHkeHI4EOfQUyascN3BU6kz/aVsa27YdBoSrPyflhBoQ8vdpHVK1oLCPzu1t
nBRy3g3epNs7Q3+PnvNUL9xvKQluH1WLGyBjpjEf6EMLInn9PjJh+YU23ncE5m7Mt6bk9arGceMv
CPpZMr2Zzg1uMCG1zXZ6nzd1dOe5y7bVMtqUoffQkvu/slPnfqKRbx9vr5ltvtqhPHSyvVuKnscf
sSSIDeovIzo3SCamxIiSuOfB7+7sfHr3nARC9CWh9O2cq5NK7r+PEd/T3dqWsQ1v6kACukl8uXzR
UTwi0Vc/COLH0OTu3RSXcDdY8/q2QhSVfqCnoUxUyLYT2PwBy/oNjp/M2KUpH+3Gw5k8eQ6USXot
Wg9Qcc00ab64T3Z/Hzq8XV7kXw1EBN7fKA7GcnnsrPnA5gwguCiDSd4WM8jfhYhkYFjTuEL7IeEY
WE3+PZUlStLcQ4FlKXZT0N/+cA7zl0GzvDst2u/cXUYwEg1IsVbHV1o3K93SuGh4prPO1IHk41J1
v5Tx1VlEGsQLp1RbcHcgbdaoo7aBmyFU0zt8TRqjrnGu8mo7wHuZXWJfx+oCITEY4w7rUu0324wQ
2cXDzbYUjovHwCmTHy27u9jstpqDPy9VnwNY5lGZpvi08NZUvjhY9vzeltGJVGqkpOiUR7dju7Pz
pTCPtZ/v42X5AD2GSQGySpCU6hMgwO0H64RHb+WY+t0EmDew+DQG/2Jmkj4b+100FVuSXZ9TK76W
bb21rOQEwuvVqQl2rczBZIuhxIPmSXoyojD4x9I51z31fcNiwQdGZfNUDM/lIr/HadwLImNr0qNJ
Cv0OTfVt5ebnkNTYrLpLVF6KMX13B9gG6mEaur003U96WriSUrYq/yYBOW58jfN1K31iYQk69jgB
hbrbug4fenuSIpa3sc9/wpYFvKSEL73yVfNGsKewIFnx7Zbn5AhmPmG543voRj+mO5LKyD8ps/ja
1d3OmqJrboyvwu7uaKIcLKvdGuOqCKHTsoVV1BXLZ9+Z//ntZnwfcbyZvE3EYYzc3I6cjZmOlh8r
Bnm2Q6ZkUHX8lVEmH6iov6T+whA2eXadwnM2gzdRe6tkpaK9RazyLkm5z0npHCtFi6Vk601vKylV
JpQuS7zIEDkS2mZcm5/OSJ0/qeLPnPG2ltxQl+PKBJjDzV8qmGx2c529216bcgoAdET9ruJdlZp/
Qh+jT8pPt6L0CATFIN93eXcSh7wPwVgxWwGLXEnguHooLfoRE+KnH/8UvvTgvdtbg6DrwLs9lAPz
batpjp482z7nPv9nyAQuqf7sV0AguvnHD5fPQnPxhkUiIVuM+CSCPY7PadTj4jDm0+ODkp3hwDz4
6aN5azmCRo44iLB57XkcuyBcsm/2rbNw2vvbnRlGlx/eXMp0emR7VOLDTYZDs7R3VhXfFczxZD5U
Qs07ZIx7erKbgee3cujClPOfbF7WtZX8wDp79svutfLCc62d7zDkUYs657GfxnYDH+G77eX7gODB
Q/uUJvG5C9uLsXz0EOBtIR/btH9z2mhP8jE41XHvhtytPpn2Ws+vo5X86Qd5Vho933Wic+KIDF4P
cgeF0gPE1pMZgkQsswh6m11utdkcHbDKxI7DZjHZXoOh3jaugC8uvOdc5Hemdbvm9tCuqrLc3LZP
aaf9HsXtGqvuO3OIra+sGFr89Nqa6vHGAS94omVonjPa0eYwHpAphsPt0jhRd+c1PDjNMrya3KOV
rIsHICmP0I5suErVczvUgWWYz2US3uQI89mtCKMqrU/HTbaDYe+A6W2qmS81uVy72yqUZskHKjxx
NmEMHg4OYzw751zxoibz8jxZ3pnS4SfR4uC36pFmIqi69OqwVtLf5qv6gg5M+wL18XFxccHFebXy
8vHVp8sVUSJCSgRRjB5g0lK4LQJzbh989VwptfZDsl4H+9Cl9Rz0JkQMQ9lrr+gvbTm+3xaKVHHo
S8X8XDrRc9jsrS6+NmyEda9/E35yFy7FRqfy8fab5Yv5uUzqu8vtXdtnW6foLvwmlCu8c75iSEaw
Qt1+vKKZvp6j5bOF0zUpWuzFYpMUC4GeyerF2HMweFQ0DmL1ZSD7qym5qi69Ugw/M4x5nD30n2h8
Rexaz8131xOkAFbrUUTqu2+Lai0sCjpzOYfD8GrPyMdJo4hIr/T6djRtGh7aut8hv3+KaXq9XWHd
cUVpL7BRBRkFeDbxxnPepisfR6cwhEiUeUG2VPCWouI8RB6mP1X12zYBwZzKdZdw6BwK/z1uouY+
nwhyADJVJiCtzFTv+tnW0GyJ8146pztbKbuGipgiGsvO2HKiurjl6p8ujP+R1ee/nyL+95zt//X/
No78/1Fmt8148P/dEIQtOUp08e+TyLf/4F+OIOcf0hRIWc4/3UA3S86/ArrtfzD8azm+b9qUDAox
+H8bgpT1D2XiEGIImWBv0/X4Yf8Z0C39f/D+ub4rONIS1O3L/8kg8s3v82/p3ExAu46vpK+Yg3aE
a/+XKWRTplPeFA5Z27ksgyJ277OOpnmbP4cCcGQq6YarNugm9a+Z9X8Zpv4bN4/gN/g/PxnLkw2d
T5IO/l8+OakioNb4qFbJiPAql+w5NdJnFXMGWH7pxx7yor9DDFqnlXwNR/FmDuBn5XKZQJGu/GNx
JG4+XLnWcPTF+OCK8XLqHjwdnb3uXttyL5vxEOldJPAzCMSQleGVD1NRfvzbjf5vfhHLl//1Ilq2
L21sW5bDaDgj3dzHf7cl6TkKHTMMwc9IHx6nlW7LidOldpa3dGitrdT+94DmGnTuwGtdLIfOKY1d
V4mPaOq/R9tbyan1A4cKmtQQyuC9CLP3FHIVq8f0O/S6hTxSW/zcDBi1keAJYGkXtbcHGWIHdeh+
RWGcrbvC2kiRnxLh/ES+4A+mW2E6Qm1uaWnShkm23pSLFVIg4Z/m+Dn4McpXunG86GssOfM4LVxw
o7DvDHd4Cctf8a7K62iWf9BP2Qlaf9VrRWFkI5bQKmDKs9dhIFu0s8LFOOP/zmZhBH1snBAtHirH
OC1apq8J8vVFpvqiu++pZ3ObcwuPMtVcYBS4uIT75OGfCca2uhe1/8vrdmjyJdpBrEWMafw3f2g/
Gq1APHvJw/goBd7qjiZiWFcINF5zpDIYA5Sgs6tF0MuYdlNtnkym/NdRYSk6dGN+STt0f28QNLx7
3KyYoHjsyUbrG+5fmvnHpB3HezGhB7s4MRoE97bGn+HbZUJaN1Z9mcmdXnCD5uAb1kZ8Mza1B5VR
jjlNcqe7yNhTdeh7/E5FYCThvJM30oUCjxbVE8poms2bzNa7Ehl1m8/L1ohrgkQc/CwVXIZZM5xS
S0pg1c42uvzyXCffqump7QV+1AZsIsLBzXZmP2TUe2bndoc2IiiFvQViOsbyKL63W7FDdnwb4XEF
le/469aBRqIRltx28A5LvVnm7VZMY3pHOywMFq9l/jD26TS47KkDsntK9wrkdk1FACncc0IXsK6i
EKYjWVkNGxloOBV0I/yqCWdE4WVXP6/u8ij6ztBg58j4DBW17yDrjUo7F9cXbln1W4+0tJSRkEDm
WIeqra6y7Y7KJWpj0nvTyMS9EKiSoHz4An3OaXQ6aBWnWyli0IXREa/YQYXhWi+wqkKneaoLD1u+
rZDC3PmXEwW8JstazRgKV+4lD6v3aXGwCU0HB0lEVDMWrZBmwuByvNams7Ym8l7rdlXWkMinCTZv
2rXxJWoc2gA+V22uIgCROgkWaR/DebkbDI7MSZlY29Zk4kHMwz4KzW0PReoB+dchD9NT1tFr9Ufm
pd0m6qZpNafxW2Ily2qc8i8Q0cTNa2x/RXEnLT+neWu+RzcoSlnS2Rq7g6wG+9Rm2bmxS3sziuq9
stzL5KLkTcprNphMqE3ymAnSSf0pM7rCThPZa9MtP3JTrAGSL72LJ8hvi3VlPfmYmeiHmcRTe80d
YiKJdBPkNHYoeCU3XbnD4zUW5KQ0eb4NvWXcVU77VEEEGbIKYI32iT+t5FZU2qMXSFupNFS3ur0d
2YTGE1oYV6pq3LqnanDwlDpMVPg8sCYAnZVGi+0qF4OCg+g4l09xER7dMvxdIuJ0Jmn9zeuJgN28
8SlHaA5oRPE1iK6diES+nYAarTCBcPmEAjYDx9UHZANvd1UXNquiH9ZrH0gvkKfkKapQIATBPiFl
dNAY40PYM65mzk+4kcShBRYoym7Dk7EAI8eCZ81Inp7sgc8kz2M1UfnW4nnGPrbuqnqN2vWdUZWu
nNRy3qyaZ+xvRS1dGy5TC0Uf7tKiZ9Kz05cuqr+FCD/C1hJXM0LEiOizr4HHtIE8ynx5E31Juzs1
XfraV5UM34a32I+O433FKa91Gr4kkhtc3IC1htHb6PoOpVn9gqxEF2goLwZVP3C/PkB1vprSSNfF
u+3KBXx1zBSNXW0F+vWqrkfuSuX2QW5gb9FL9j4uOj21+Ag54V+B0bwpt0J4bT0LKeEwV6e2H6KV
EctT82LVPFxYKUfLf4UYzb2dq68pwUkT1zT7B8qDgs+507ImXrjwUIBdrBuW91JrkhAcFeVrJ3a+
Ust61XlJMzn1cbxNDeAbuqb10pBfLupj60Eva8zpsazddZ7T2Z0yTh9tP+/x0O2HvP5oHeyudWXc
taeSHtTWQgXkuGu+uGnz24n80szFAQA72lQYc07A+tFUxSFfwg9t4LWkdah2WeKtdblU28yjz5z4
7ymrxmqEvV4OC2PTdSV2ftgBPja6Juhsppw6YD8Q4k/eElbHBlTulmNdinPuA8X+Q5seRv+Yk7dR
yIPuW1y6GQ0h2ZC3IWyIZPREimr4rIALHvwpvtpZ7e1QnO5mCHsbc6G/443HtjjTgSWknMYY5UXy
NpnxbSWg1VyPIYYK0rEzLJ9DkT+ayDq8UMXW9lqSAgzxnUCho/V+al2aTh57sffMVhnQWgjgJR/Q
WNayo81qFSnh6LWsg4IUEL8c3V3USiaSPPGQcgdl4zlX2fWMjWvprfoOO0Gege2zZAo1tcOaUXQM
oVQCe3jHI1S5c74R1YOaBua4LQtB3kEzTZvw0XON7x6s4tqZJ7KHPfe9m9ynEvMWqcTlacCC6w+v
nNf4XWp8bGihjvK8tT3mJG03eMK84T4co+jQVNO16kmgg+f6EjssJD06gu0uNJDY79nb7nUzzPTA
NMa+MfN2VXyg6fVuZe6Xld5Vg9mfm6j7jEzroZ1YVzKApEvVMf9j45mrU/tPlNTZkWt+A6FyPYQO
YTqmd0ZHzQ41fBtLK9+Ksv81cJMaOEzY/40s2owjm4U30qIeKl0HXRr3VHM7m+p8Hu8bT7dPyWS/
0G7BB2fdDi52hv8i9CfwmXICbuxeHFVzxo3ncyqQ2L0MI2znrkMveraF/2S0aHVjXL9iDsNB0+JS
j/tXV3sKh436Hl33ZNTd1i7VpRjcYJz6PxbstE1kz2s0YeLdSmxNIis/1eS7K51AGBxHP1/5i3Uz
CNaPTd0GztjVmzZDVkyNL08XvJauJGvsYEYZQA6JaJwmLPfeSCmtGHab5nI32Mn97cvYXriDoIpz
0XwdlH3R/vTW9t68byq3eWgTRJRm8bxNyobF0UXY23FEhJ4BULnskLvOYR8zxVNSecuJfvCwm+Pu
pRPmdOymbu9nA/6wOc72ZugdBIb2qdbbcJTlepeK1l/HUHVXNS2b7aCz92nMnKeWqT6Dg49Sxrit
p5bALwvgczKl9pmV5Cn1IhZkK4zWuh4PqjccKK36rctNvW2Xnn3Bap5jSadJ11N6dooKb0K4MDrh
/608Gj+urzE5jzHuFkfqozlpsWn5NozTxkvLCYNCBG8AU+LeFiMAvTtL0NcTNFJEb/+1k7F4mcPf
bnC6XVlh7s+1zvecUHGgR+e5Ufq44Do2/oO989iRHNm27K889JwPlGbkoCeuRYSHFhkTIkQGtTIq
o339W14XF3jdDTTQ854U7q3Kqox0J83O2WftfQYCu33Fxl1L91eVtd08U/E6z1zXR+Z8PGqBXm5M
WQB3BOZ59D3rTQqxzaTfv/s+jIDKI3QaMaoDH1m8yguhNpJaL81jWqlgzVIwyCRNGmBpla9pVP+p
W8MCOv02pHl0yczgbR1+tzhKvqIRZmuJu+88yCPmQ0Ztk5lVuV7V/i26abgvi6g7W4W4tQr3gfvO
vHcgEY2xq3XQYrmYoshj9TUb2MTgXqrGhmvXfsmuQkRiJpvMmpr+UMd6Xi+pc8YIEFL3NcvGt7tP
e/YWOrwxPJaNRw3kzU+Olret2yw7UAFnnYwgF4wemOiyqtNxoiuau4aMGCQzamaNGSOwPBbuIcm8
JzP2BoVwPuWO+9GE7i4ziPgdTNEq9cJuxdZ2H3EeKlizbHjrx8S+m7BlBud+L7MPypUnsAhF+O75
nE5tx6pUmgImLemZJu861YEZfg/iIDiz9vnAmIIy1barjW9R1P3zF7H48DZB7a3ieWQthy3uJ6a0
MHPBagaU8HvWsAv9xx/6ZSuTha45O0R281IuA+FOgOHnQGQFTYjZT4vzbtM47Ao2p65A0Z5V27k7
5QfXcV60t2Ca2zFnaNf71cPiiOSUJJpYan4f+HiuuZy7YLYpk8LctlZFozpQ1PiF4aB4XBr10l/l
8cn6ZhLiHqV1k9SlOc9GfFsl105iNf3KnlhtXPowz1Wl4Cya6S6rlh8rCpyV6iJqOpNFp2lW0Skx
8t0Dvd21s4k3YlagMtldRQuAAOvvNNNlrBfVuYiusaYUebUJd24+8xWOI2uIimbfdmijs0o50twB
DCC6b1TKho9s5J5327M/MtljLGTve5v0rTj9bRaq5AaJjj4OKdBQKjSqj7blpG9au2RmJ9krzVgm
WHdVyaBWdxYOnvaSl5JsyiFmQe2gHQpKA/QUymlv2S4bMscrACZr7xwk7bnIauvd1mm3x1nB/mfP
U0fQUFz2WVEdMwXui8zJ3FGMwzkf8xQ6llDODnF5W9UjBXU8tZfRafcJp7HgKx1F0VMgRWRITp7c
TnQmoMCUUgvYQJw0l2Ca3vrIu3d5JzHepPdTkuW7mbXihS3wc3sLDeygLlYUPnudRZRB8sWaCz8E
9SkXlqD50ZuzZN++sYtD4/g7s8jXMR/aY/fdtR0XNuOVI9cgr/AVZomHeytq0kNYVWd64noTFQmV
eYfuOGLMHByx7aZjaducm/Uk9tdFqLGb7cBbvwu+eHdMqfimZ8/v5R0lXibc8TwulloP4AVRWSIy
LN49y9M/h0iyzDvomP6xIvupAD61m57+Ggu0xKESmMtgp+/BMFxLNvbFds1hHlJ7z57rG7+TP55L
xppXUXkEXQFX4QTL1m/ZgDiZo55ksbbSyb4UExx8k9nlrskWby96dokBVp6DrI3WztDiSIe5GJqo
3XP/JBu/Ks9Vmdsrn3i2PsvaY1zX4x/W3Asuoimsn2DKDqJL7ws9P03pvPVH7uxUyRPbce3bJon4
oCq2D4CPuqy+pcp+D/EMAM0a2qyw8w9TgI2Jh2HVghvtrTJ+r2Vt3Zp5BDPNs0ubD/hvUhkdHKc/
GWmJM2zowEF6yCEqEwwTqZ/S2yjIWaujVQ3rPEM+9vmEWnUYJaUkBbQ6hENNV1jfFZ3mesCwRulw
GwPVlo37hMUsXDdu/hvE1rOjWUP7zzsXRMriVe2nm+xo9ymrgEQi95lmMWvX5RfVMWKEzT7Ypiho
n222DDlT8gKaMp+qzgWxTpsQhlOJvY4H93FqnUMK0X7uhEUCfus/5p6YjtiYHNqMnNK/HJ+bbEqe
Wz3s+TWqm8f7UFnBkQ+LvRhVT/DHYPrzP7+ooafHh4urIEbBX6dTW136umci7lqXxpCK4cz9df/y
uGvZYQvEF7E3u+qxwBV4uwf5LFUUncdBbuy+5tWqnIjpfbH3E/U6Zrq6/9dfYv91aJt03frACJZe
hx4ISFZ453qewzvjgsprdg/vyglXW2RjQmKJ+DGeur9z4T+DJxJ2FgUYS8LuMc+g9O0OnjcN9XM0
Y64C/nEDR267KLulfPG2odW8tx4vf1BhNMZNpEBW2D2ejzeG9amMLrq16d0/Yh5ug7Qg01FAHxqH
a7wA1L/WO80ZQYQM35YpqcXaHZvVu0bnhBzgai66+0GJ32ZMXwLdzzsFkrphCyTlILNBsM69SuzH
vj7n7cheDen/QDwGa4w/tpfdJjaaXrPA3NmWrogLIKM6MVC6PkVMfK0kPuXVPnF9w2tpH4KFndFL
f6W4hs7eLj0NWdyYXeL49i7s22ybZHxC1ezsHMvx9n40D+tEtMRWptbGoBOWFeqfX2bxOWu4u+Bn
HKrojEUZk7S29VADldeac4KFQ/Cj62oqTlVJ++q3WAD7eMF3oQitqBTxvy6+RXv54p9g8557du10
6dZdNHspGl6RrBq/rIUyYawhRUz1DD+7rHQdgDRdPR9z7zlb4cZEsTlBsI3IBFz0Jzo/Lx61SatS
DImuegym7tt3gqumSgqgrsVRLd13T+mrXIhfpUG+LctdiWbuthmm/T6uD56ic5NWWp2zykAueCgT
gftTt581v+1FipaVaXVIPoHMAYEMzReax33JpBmB0ybzQHoczskARt3N2EvPjh6aTYaSxECPJEte
Y5+HRzm2tcsztAfPsbEnROuyLASHf/xoyhqVy84w+Qfwf+14F3l4C0rb5/cas/vULLdBjsmgnZdg
7+ZyA3GM46DyXkMd/YbR9IUJzhJ/oPkoy8b4Ax6ctUet4+Js5TTEbcOG6ADXpyYp+vohq0og7rbX
DPZpfGgQ4BgB+6e2GlIE1TC8LZzh0GqcIlGLIllLZuAl8vuqaekVyrwFjqqPc4+xIWu5M9hRvg1E
jqPLzhseLhejHJHwsVPTxMg7Q0PRRhXYisUyMb/rblgaRU0/4r1qXpY0rU7S8EGjw2+6UG8Skj75
JomGHiBjvVquBcYEFOUh3/cTuJPxx5vUu1qKYGNxbBxzNviumzK+yRiRrCWGfZP12yF/rRp6P913
isB2gv30jWEVMtLjwcuS7GG0q0eMt1gii+QUiXA6i3Y/aP01z960FvlyOzU9vWNRLQfPdw727H8I
tLEyDTjAkuLRrzG+Udji6vGmaVPOGcIKP2/bO4amJGEz7Sqz2q9UcypEALoymZN1mOEtKA0rkDKT
7q9fpGFDgWD06BfpSyGTZmsX8tKVfbmmkMzxTDb1sE2jfp+7ab1XvXhryVY2UAbM0rt4X5Y33i7L
GnsnUHrXpSpu54KZfyzDY9Nk72XpyKPQFi82CNvSp2cxLgTzc+jkDDaH8qnLev/Um+KBvN7yoan0
xVK4Jobg2+lGQMv6vh+Kk1VLWNpolyUVJSxAbFyY2zZdQILqH3cIln0YpHrtmvykbEGsF3jeqnDo
/73WpYFKcduYhhPEJfihR4JeL0lUrKkY5YBzu+Kjmvs+2WXx+D1iZAgtl1MginYRzQ83ug+FKab7
2WCxkV4h14U1448XJARqnq0mRx4qdH6VXROxFx2TgKmUFd/V0CAnEfTBZuUztNWakcjGHcJL7Xnf
2RASKgO9hRSTrFQgWnBDEH0pqbkbIZy1rCAhYFyyde5SDNoyB0zA+yVYbAXC3a69GEsqUi9OqhH/
jn8rOlpAFaIMlNlQrGt+Na91gL2tMQehB/8mohDMy+y2rVNO96b6yuas23HRvUUNDEs8KwjbtF7W
01SzMbcmSKbFsOgUfD2R/RWQG6PwEiXmUnXhoTB2fWNnfKxWOj4qz5Clz82k/Dc7o5G1vZ5ToPZ/
lWCZQlZke559xKaEqyHMmTxNfnh0DA1qNcP0OLlcaf+6LQc1XfpjDaa2PEm5bMe447jrs8fF9Nma
AR9HY2W8re03B4kcUEdk3DY8y+tITtNtlfRvddCeKCL5+vCSM7tlHUR3UJZkY+GcMGIJBBKJ41Q7
u845zsc7vFqXttU4gHzzR7jVr9dHr4CJmxaof+tImgMXmNskABFJML1Fs/M6pu2WmU+wnzN119Oa
1cPwthQMEhejYK8M05pEPyMhHcQo2cItujXoIFZYn8yjciIlKHWfRNC8YC+yQCp+Qpypm2VJ530R
2PfgfJxo/cjaRPvVAWE+actsgSY2dc5Djf9rN6S0yUnhAEl51imx1IcjKzQ8jKBrXQFk9jU1pj+N
u0Euzm24TnZ0TmQJyYzUJr+5gDC+mxYcb7TtY2wgcOra/hNnXnsz8jdcydew0HO3WMNWnTvcN9pJ
V9nsFFu4GeierN44hF9sfCTixb0tYMlPXj4fTR7V61D27Feb0DdFhlW86ayPRbAejv/QKYu3y9VW
OIzp3ZxTl7eFFHv4lS8h5+msfVxbPu7zOkhGyov0xSqcdBvXW8/JflXrRHd+7R/wYFLC6+RiFRPj
lsZFpy38gyPBbXNORR8hvALO5C6EBAz1XTIwF4nhS8/h4rONoeEF82Y+6AzdbjW2xYY7FX2I95bx
llwZB/6mC1m114TheUDn4XopEWO3aZu/TtpcoFDFrsWtbOFShtjQPm0O48Ukz29H3yrx+WAirGx3
i8XzOV/ax1y5Zp3J5rHOUiL4qPVd29pEuXl2tYLXIaYB0yE0FaSnhS7CD9G8NDn+YY8PHTRzxvcr
75eYFi6pNR8Unf2c0ICksRj2RRSy/1Vk+7ko0rXdmYd28bYxXoaVBuA6GljZsW9uhhk5eGb+tgrK
ttgtFXb8SBKELapu64d4thaqizzhhUnhueDbvS/Mey+zc9UWahwcRmgeqEqcDIstcOGdzJJ7BwYL
9+nVNJfgvp9zjQiclCRBjZN7CKLmOA3Z2U76g91ck5aThBye7qatAMY8iRw3s3DULOFeqfbsDEOw
sTU6phrkIc7KJwStQrL60i43VYEhvLFc/NJxfpZDvHZ6+Dwh9T3W/ZeoYEOnFXt6G7NNwM7D3VAW
xBHkh0ovj4zyxrUOx4epYRA3ZC+sRv+yG2oNoZ2eYjtHCBVsWMZwtoFRxaVzG1eehfPXYOqwIBum
0WYbcV8/8hx/wfT8juMlavgT5Klx2ZeHqoTXY7PQ0K3qrjm3XenfLm7ZYHchfaQK1I8sFTHhQA0j
6PdGhc2joXANh3t3nNKtqec322g2FUxsevGKeaVvVTWzfRIUb+qCGPVaPowlH75M1U/jus8lpquQ
JAPWKIj3buFAU7LcmmCp9ksbEo5UUjNUBRN+p8hfSzOlx/rKHGrVHAuTsEKHUfsu090JaR6lhLt9
Leuh3Cc5BokkZZ4tA+8otVBrXHtyF+bOpXSsu+h9V1y9fGU8xludMTmVBe89HRUrvqO+3JC78RpW
41875wci+oMMtEF/KGt5qhCgSNgY4zffXKUbmKnOCh/9Js3grv2T0Axb6RXZd6OcYqc8gQGlrd8f
TGJTcU0Os7RFv9rN7GGUUPtApwlUQbcLlPUy9ROu7zYgEVFJdYyS9hFY8g4C77O73tr/H6+qh2xY
mJD+/Z//47sZoSqWx79J1tT/Cy0FFfV/wauanril//isf/7j8FeZv0kzZfXn//7v/4u2ImVJuDBN
YehLsCJWPvybt3KC/wSa8oCdfFs6tDBwPP8OYAr+05UBkzo78FzChQKShf7NW4FpsRDWA8OXkW0T
w/T/wlu5jv9/RDDJgNwlwpfcyBa+H1xDjv5biJF0l1KTE5Vza1jWg139xtnYPuCPeHFmfIpx3b1j
8za7TozxsS3L0zLP8+PE4Xlrx8G1jOWK6nsUCawrq7Fxq0NStLQmRNKY0f4e0ibf5IunbqJFMACV
5tDhTcXLgpmovAYmRVVi3/0jfs6ELy5AqjMZFrQDnj6Rj3HHEGeVtCF7jETxraIKrzi7X6YGR+AS
PGHX+uraaVlnS+Edi/I+64vpqW8Shrlp625EDbKdpNOrf3W5BY2umIvXHhO99l53jTmbvCaLI9Qx
m1vo9xb6bZ3b05Mg92UX5BkHJ3U+t+V47BYhT2pR19EEe7ayaFdjSzqDdSx3VZT91UVG+Y4N5kY5
CR4PB6Nf0AT93YD9DpN8HR/9CqerTj+D1vvbFMmbaefpLa1wIwGq+lnxC2B7W5iS5ESfwhCTN7h5
AkyUdZ9VWAEFLclAlQ6TMmKmLhdCPytVIe/fZyFbFnViv1T2MbCSgXlEnR8sjzszbPz74urhx4e+
D6eMtBmXaLjKFMvOLYnqUfCjdBRim/fZC5lg1MBh9FxFfcGfnENfOA+igWuq7OiYLyGLeByDlZlu
2Joi1jE1xU+TxaRCygIm2aMinhc2/pRTvJvDQ592dP5JpjfWVcmoZRlvCOh4KGSewmoVVDB4+rdZ
RHKGbisySdMQCW5mKl+Ffc/+h/nswpABpMWrqv+Gv8PTVy82w8ZxWtM85hC13rgR1VKwMwFKX5je
35ZCT/QhOXxS2xUvufPodNN847QKzWHJNtWEytPN9rOlRXpOkjbaSlO3m9pP9XaamlPO/bNNGkz6
unXvfLIeNkPAPetJgQoEL9LiF0acR8mlvYx3nlfmB093V7toRkhjFvTHNNJbLycrqKEeR4KVEA05
ys8U2azgSTtzhzGRcL/ht9Yt1b8FLtFcw3i8UTvbPmzrmxws7KYZRLmrJ9p1ZyzCeyfWW17s8SQE
fX1sc93KCVK8qT+ZNaWbGNDrnDJyolBp76GU5stuiCP/KFLmqFHfo6+MyAcjA4W1pZAb+Yz6c1j1
tzLSzDA8BpvgeU0yfqZLubHCAvFOTs6WzLLIxGzljRCk8VYBwzB55/8UdxURYMZWxbH1YLd0Nz+X
w2zthtl9S9vQPiqTMuhpE4G6AAzt6eAlrDp7U/Y63M+pHa5MFBXH0DFvUbJ8+hNrM6zCoMJN4qMk
6xchlFQweVy64i9FDImKaSlO2IY3U9d9BbFKznq+rwfb3KMCMlb3tm3QN/zZRrnKSd5AS8gf+mTJ
P525PhlL6J1Xde0xsEPUU+/YEtv06o+SrAyP7swqA9ynfXK/JNrextZqCGdMp27jboZKWg9hWf9R
HjCDjM1PUJlHP6qrL6cu/4ocaWzKukfM/P22E/VrkNbNyUpqBnkxGFVZx+SduHDbdfURegw5SvBr
89SmYpMsY3sbUAHWYopXRH9htacbWhm4zR3hb4h8I7Fhmp6Es5u8cyNvAJrsbRl7crNYg7cuZxxG
mR5OxItstab0F3GSbDuvfxA9tvJMOX97z3tllrXssqBoTqIZTnRMzbF895SF8yB2KHgcmAwzVgxQ
fvXIlEvZjGma6Hom5CGlfN4SZjoYIk6uVqEN/zX6Aqg1pOzXQkrMhnzL6zm0p10x3FAj3zZVNByW
cLrNW0JCFitBF1AwFF32oBL8PFGc34U1C66G5XeJ6ZmDbGPHpj7QYx4wJxKFFv74GjNnEg/v7owt
1xFPeeQ8tuPFzDhjYlVvUjGa22W0yYRTPB0qexQxUMHsk9dV+6uuZuKmmiBcB6l6tj3trSYdOpCC
pJMhJbobZ54PqYOUBniCFNacuNvWLszVqCJcUkCnqE1x5kJ8LrAXS9eUvLKUqzL9Ey9Rv1pc2hSU
CmZWq1ymfNuO8xmmVzNix9EOmAe6Ee9rm/o8rMQl7+lyq9E7REP2SPCfptfxFo7BYnfkBW13pclO
lo3ds1J4d3wCrBXtk5Xw+HZYtDiMnTd/bIj3UYPBy+189kv4CXx7xjhE6mA3WJvZq757BRfKmJjF
3VWa7MaIBspuU4IooE9AVymFR6CVuXDURtHwYF/q7qcWCapUCNx6/kpnHYMkOu01YOO+pbA4w5Te
z/60ntKQJWR9Zo5Jbv6m5Hppu/jxIDo3KLAcVR4BuhWcTRXot9byMAyYpzywCNIPKzBJSAadfbml
OwKNJce2Jt6P5MdPabrbIIwRhnWZbYUVX/yUJDZhwR8hsb5ZvjxqOxhO5Z8w838EUMKtgUZjQLQJ
Oas3btH/yRvcob4MMBbrfxwT7cNkd+7ayXnAp842iAjqqBVMZSDgfKuUbrUVcj8EUGhDgTCVNf3J
EgMV0nSKex6v3DH7uWIfVXggOKQ6uS7DRbF8u4F6HyOToRqMy7HD32376X2svZu864qnPnQpQtxT
Y5XV0eFt3Tj20N/M21zlpPVpMa3j2HoxOErXURC90kPuVK+u6Qpjvm3KnEFVPRyKJat3k+lx19jX
UIbEpBu7iW/y3LOpFfiZmo6AB9W98knAwBCCXBCbUY+44hyvxBcStgecNenKrci3iZaGwJjA+6sj
Wh5DvMl6rJeDtudPxw4PUyQon4bht+xwczOyfFJYlCSZc1vHI5fPBWh1FlIz4vres9tL3MGaZCJ9
DUkbXDfYVZ46jJi+GompGQi9dmA0x7jBj8czvYoHPH4GVHajpxbmdShe4hRHq9XC4YdMVcte/Q4t
5E5PqtyeGmvdM+thrLRaRF/sJ+XSV2btOiTnbW8F8DvlcNVybD7WkENpqAJxJJRyn03dTgXe25CT
vYLH7TypJj/BEtarwPWOlFWgEvO0jq7DSrtvPmxY1yW1813nqL9XHHIn7L8zBChzGYhphWPzVNF4
ttprgA8Yt3MDsiiyHj7K66+OzPgdLdhgwPh8U/2JKci0i6U9tru1UDl5+hoXoFPDf9fATRJNZRPX
BcVoyzwKOegr8LG8pal76aruwzPhwYv07RTPP8UE01AXNn18DXM062fFaxe01lcXBI+9IsQnr8Vz
mOpyNzqOwbGXoSDYw088NT8AoshyDgeg6rsXv6vUaTHXgDRvp6ZVMJBaF2S4BPNjGOq3wMuf4pve
rqcDlDfWN/e3CO1wT/aEk0JsotA+hMLemLa0wWPii1Cx2gOmN1oy34mT29QKN5EK85OYyiNpdST+
uwEOMIxxo/bPU5DfQyxta0xKoUhvAUMZdCzVV5TIcDsZTZRX/jsOm6Qf2c2TgvEItFAKpBJpa90w
VKajCO4V4pVHwZ3O4QLLlHxGdjjufMs81IWAErB2ojBbzSmKUr4gmsLqdrnz0S8rP2PAI4du3aXJ
QxKVV3WG5IgBfxbajhd9l1O/LTvzNQ/FXWdbRzsTF0yabHdwsKEGHtxMj/rpoXhHJvoyKXO8KTgl
qoI3SDTWiiJ9LXrzYHUk0ASABGHGenXfxR0wANPIiDWk6XCHRxIdG82QxmpC0xPE31X2Mu+W3LxA
F98WTDgbij8oFFaekYfJbAS7ecMLdXUyh/Fnwo+Xzv0qp7b3zeSsZMY/zDIc/dkzgVRyN0fxMY/k
9UGLkcXNxxTTNnX1J/aHL91lZIuhQaDurKiFMHL2KV9mZX9wSj4sTReiKyJ+WEyXhlgER3sIP0bZ
Zyc7/qhzT5/LwYUQnRhIOir6ChaEIQ5u6vd4Q5YVrHsXEYrvI0fNZHPU2bDJWq7SyU/HDb/4dzD6
ppzreb8U+xmkGP/Dla/Is0ebe36bx85JypLWEsXXKkW2CRBy55DJu2K+xB+cPRjO8lni+96gsz/5
hMY7hYVs1PYbZ3RZ9qvYy+kg3rWQ+qu5HAjeXbhAE4+Ix4aNm934MlegLmHdHypIgzVuU7GNn9Uy
XNqsd86+8Jt1nt8lmls0l+EjruV95SHlZe2lxpzPTbFp5urJ494MCfFBveEx4Jy4zAsSmWpqbP4h
QwrEgEscAxnZKXlXo8fR5k15iUprXouiv8e2/OVpBkRmks8NIVnnxI1e1EI4yJCM3aaLmQ21Fn/w
gZbYjqp9H2csDtej3gGJNnl3sfwFAXkOmTJzHF4WyeA4nN+IEzNPDRNvU6jodtGXxUfKVHpR6xJI
eyZGeNVZmIF6L9g3hgrG65FgHT/M9lNVp4dZeaTa4+XYTBEUUxdFf2s38bG9RvWpMkTyFbfKWPqq
hM4IazrdEvJI8apYlsd0bSWMesBhSBJqow4mmXE1O8HelrznQ+ich5qoWuwhRFctwS/znXQcLgP5
nLvZI8aNawZLeTnsHM59fjJCO+PbsHYKLFvDbaXjK4s4Hhc7qw4tttnNQrcVEt2WqhefWE/+3CEm
bTg7bWvrhlkB0fIMhMlJxD+U48owHSPykXr0iusU+SH22Lst8e44mTxoMwxr7HU/zJscKshok1tc
rbW6riPAd+loRErb0T9Olr7NId3JmHPX1lKwZ9dmcjel5stTXEAj9fF69v0Pd4nIY0e2oYeu74ki
YpAOSLYNo/bdgoYfO9qtcjzmrduvwlBAclL679TCRKWq3pjPModSLm59XFqFOpR2gbWaSaHv1L9x
QkYGX94umBZKtWpbFYzci3QiANZafhsos06kDEIbYvjIWcTeRbBV6OYfMveu91z76dQMHXWzHIiM
PtoBpBXiDHkASXB0OmbabTf6bNtzIEXclD3fw5b59pLzYKaN/Kh9yap0v2+eZ8FocXJpSprKxThc
NtlWQrZzRfU/SUpAlSEzxp5phfipyfstcBAVzfV/+QRzhvVyHulXuGJHoiHPkbmC57ivV6WMniYO
LrcYEGzskImQupXcPWQ5xL+28h6ciu6506ArozzIDnAblGqk7UsIlCuf64LBX6evaUdx9064BpT3
FchgTMus3Y8v2rQ/RLfuzTSzBbsGtxNZf8OnAC5l3cDQcT/pjHtWPhPTCD4YSzJZMdz39FYN/06N
QWDlZcV3h1lkT1NMhayYjOXVKZysN4bNuNKK5VY6HLJ9xPqTQL9OFQGBZQ4Q75aGUCDvbVQPU4HF
mpMu3fS15gkPecIWmD6O73d+ZjLQMhdIsV6S1TDEN2Esm6NZBJElU37g2d81Fls1YyY/O6O/9BjO
MKzUp3UH+ZGqw4T/R2Q2c19dgORIiPlwNtyRYEnd4CZ30/QtBDpEPfG8JWbayUW6mI+uhV36IWM9
oGbMepO2LK+3O1YD6V8fzHyXUjzBPaR7+M7nBKLxgO+vcM3RWMM+nfEHDh7wswyC08AUcts7hIBV
3UOrbPscBxJZK2RjZ1JnRGlgvRnjwj+VeKiN54DQIr2RHbziWuNrdCB2IgbDu7YlpyQRIZGLDUMZ
KvZ2c4P/MWH38jU1mGxD0qhd4oOTYi9MGmzD0huAPBWXA5kqja5/Q/NtT67eFmVfPCYRuxKD787q
5v2Q0wQIjIckNRK+K3OzLab4OfQUOxfi7I+Xpo9VBNwqWpEdc7IAXc2MPCNzdDV0bbz25C5WMbUx
n8Oqi0mF7zE4xjcISRFSy9WthVC64ifazBXFY+J2IeJeRshD+QnpXvBFqqNt0YZiagU7TUkfbcro
c3F4ltzy1VmCAHURamLmp8yd6I0WjOK7Og7ldWgxelyASFVuaquNXfQtAVTlTYFNQZKMs7In69Vx
c+ZFjr8nWZfl8cvNHKU/nSOmSz3+HWeyL1qRP3lDXDHNdzErMH3LZryEZcPXMXBcQoqTnXtXFkW5
KXGqs8lqDoJ6F80pYXXp/JlECssjPYSXhS94O4KVwp2+Sv3y3Z75E9dV+9krd+sQwhtOPfP96AQM
Qq4I5/K6usa9B7X1U08q3o7lo4lCf2tagrGtKL5UYLY7S/4DW9yHnRp2k6j/ZIn8yYCqM0P4PRFK
13IMyRJHxUpOlaCj6Mm0iuie5t4mb6s9L1eiLx6Eh1qDSX8cw3XFF0SgLJu37PlXcIdENFEiqQ5e
LvaLRFT0J0AEGV4lQ36zJB3ag6zqncUTsgk9ZoxDFW+8mouXCzhcU+E/l0vyHvL0YKtdPobOe+O5
5QOpoABaw3jS14hvi3OqY6jNMerfR4o6ibq0TqIKy2r9qWsexoaA7tx2/9hE83C2kVEmqeY88u7A
i5RJ3iBEKIYf6UBZL/Zf7J1Hc+RKekV/ERRAwua2CijLKrJINt0GQdOE90DC/HodPJkIaaGQ9tpM
zLzu19OsAjI/c++5A31mh7GgtAqsbAUAA5nfYxRhZK5z4c6SVVaPMiOhAPLmbvTJc4C1UsYpd+bw
2ak97QN5VWKg21sahejTfqui8hU1PTcEBaWXxh1J5+a70Cg+KKfZN6v5vW20q/SaeyhePmZPcLre
lRaH5df6nMoeiSt8Aph4lGF1d+oq+WtqtONebwyBWwzH0UrQCqDZSzV3htJNFHE65ndDHYXBKOxv
yMpI5/U5sOeIdt9rMlhI9neSPeswsNFlUDBMSKFqcim2YakJ1ENspqPx9M9/pE6Fp4nX3wcyyZ4u
+ZuvE5hGZD9h24UoC1+1mj84VZRwE9OfyGXsaY0x+T/omcCh7dxJBiyR0cwgnPRx7IWYbkEMxwsN
sEQ/0le7ysq4kJvxLBPXIMYCclFRijd3Np/6fiVvoWNwct6/apASW8crrFLS0Ry8G6NZUj24Z7sy
v7NeTChsao/DsT433OcbmfXPiTs+hTMDn8LCt6iik24pejjdLIKG7Wrotb962jwwjeRnUNS2qCG5
t6glYHJ9Ty2YOUJE/CjFjoBO96uBvrkNBzsDdnQvM3BgkNcAEHfyIVbpU4L4yafbB/SZPZhZdMOX
vGevBCCnijq4xTyMW7NAp1gChvJlD67N7vnwWWzqqiOkQmCg9XYoCpDBtOByI8HMuFfhyStJos2b
BPufp+k+o/kmweTct4gcUTsiYHKUjvmtdg+9I2+iyhc0CQvvj6G9SMlbvnCaLS5fVl3C1DV0vHBR
e1cv5bJxV75WAYA7d7uXBcJMpNU/MHLbrTtRiXTsrWr0tZhJkienjJ9QoJy6KHtKXT630dbU1qr3
rrL+DtWwlxlvNoB8/sRCcV7P13/YVVarfjDPBz22t+0sWrjXr9qkg+Sx+k/HKc5Idl+NDtkuw55P
NLpiownEBx6V63jIJrTfjAP/1ggtRa05KJWKBYUpCr0sDYpIJnsPTGyU4QbFWbjDNo59eyzf03pN
Qor133V0YDEw3aS3yF6FdKwRtuR+AGOw9/iYPvUixSvQZ48kVfiNnb131E5lyhbDNouB55dejqUZ
jn+OnLL3fibA0g/zyNcbhel3uOBfp2XjRJ/+VtXE5LLuP8OcBR82QCo77NUFIG2n40PrJmxskWld
jaZ/tsNHnSoG9jxPas9kZONhOVeJ+i1WDxOqI5aIjn3nxGx6apeL0DbjoHP4tWjGNWvEpwyYcbPK
UxGvbLiG6TrAeQHxf5+lTLdu462UlQgE+H0u0WqBb6dmXrCD4xNDNOF9eflysBzGlDX3BpJqAMbo
aQhWgRJmQxcMOxskZMQmSM+yajcvZ03ni6ZWfnTy8IFi3Nwqmd8t7Ydp5NZ2crOzM+LZTBLUMz34
QB+e0dmowf4v5o/ORpkpYKjheQ9Po2f0O1tDJTcmFhJh90YcjdqCFjW27WLvHYQ7FBbF7HtL9aTp
6WcUR/ceIC6/n7knjRSddOtCHCKVzCr/VANfcGcXv4XJf4lrflWktOF6frEjvoyh5kubFUFjmvoL
s5KXYuRC1VPt4vbpZ+888NWi9+qNPNBaONSLGR+YZL6yCn/4t/fHLGKf3qNBrrlpm/Inx1/J2mlM
tp1r/pkm7igVTkh0jF0ar2L0jrKoy26p/G2j5G82g4kOYQibTfI1Y4PUBvdpiPL3qiDhhXrLQd88
HKkthnUgAeUuQlVfgX6oJ9+W1D19zKcsS0YZ0doka59VGt0jm2+3SUJoXKjlV5niDufmGiivxDVx
nHtg3H6W8tHOeQyKn9mjCfAS7Rl/IGvtd73W3mbDMn0F6ZZmndoOITOFNrLhUfe2i0ZIQV6dAeRI
BJvrc+1hDdVj7TLibtcX+Z5ITmvcpwij2uQ0ueZ1RHOn8pwwGr6OwEP8HCuNy0fGgVty+ct6PjfA
4aGvPy24ZAAaslzL+d6NSf8Yqy6lJDYn3LQ8DUYzHVkW+Lw8783IGqv1FHYwGriRPJJq4WeLtRRm
slE8FjakdMi+7s59DuP+3He8SVXfewEo8k99AqKh41vehTmfMw58pMrVU9xlYE+ZVdYNl1FpQGXV
wV/m/BOe4Xwxv2iaaeYz0hkc/D1T7zC54r8kjv0tQsAFaccJb8x8OCWA73x8Vgh8/nld2VoLCGIl
voeueJKsUB2gKpVj3/oY7XTmZvEOGeaBBb22W3QsLorJORMoPFMSK1fHCmwcNSzwvC+TVQFrwwwS
zrz0aHb2C8pymnF38rE2GLsVNR/GVXaU7zb0lm1ixq/NsgQV3dm2HRVKK5nf6sHbz8NDVXLKR2H0
pwhhZsfOj56FT0nfPHii0umCWG9U/OWTDk0jctQA22i0tVxa5EyLPh0TTHmVgPauEhJPMVClyB1d
XfLUqv7ozuha4RTSN3nWi4Nvc2NDTA+kXqOG6wgJaEL1PUzOVmfvsCu9+XWCKKghjW/YoXFL0k2l
5j4dk1vYy7PljjvRuhn8LR2daPrsohpKwAOIEp/c0h8Wld4jPn/sCRxCDoZejSDKOXzoJDW2wJo1
Ud36dnIvFCP5woIxqOQlaeWdq8L7pfbOZct1mE3XLgYunRBz5BGGGeOGgSl/5g4L2sL6m0ubOAq9
H7fGe+4RrjnHmI1m431IFkxAkiArqrqF2Y/eob8TM28x9OKdWz56eavt7cw5GOht4YBBWbDpmUtR
0zDmyYIZETvovOlxHuxkobAud+aV0dVXy17Kt+z0aUFIjpKUkcSwuB9E5Wl9fW+IdqFfYB+qEULA
0HpoTsIwm72TY+pM+3elv4z09/ipa2T3vIzW4nyatTqUkmCO0sofplE44E0Zd1juxNtJpZYKvH0G
ZH7DEA8GQmQUwWQBUKQ6GdW+u5w0eDHbgUAuGEEc6DgnwX7T9jjErThr9JPlpU/srd/aaO62OZKS
A+lLj+gI7jStuusKdGxpN0csgYptPHDrr2cuLjoO38R5rtEuVHFPq4zrHU4obLM2bRgd0Dt2zdck
KVaAFve+K8OgCHOSKgt28XmCD2UiNCJYHKJKxR/ds8xAVjoNuadivzd2TTeP28Q+5CYnXhObGARb
YwTep98jZT1qal1vxtNjGtWnemFo1szWtoz0j3KIqcagqjHkWN2v1JxWpX12y8DJCjcEyQS/Dutu
Qw927KT1mqZM8E0N28uEB3QDN45n5U+Sk+OSiLzc6fQPlkSwazVrgpiFom8cqNUxw+MldnDFT0G0
ehuzoiYL2cR3APdmhlITJKXHG0CgllVkOS1+jqdR/SbjWu6GbK4a6Ibc4fJcpm25w2PJKLBeDrPL
YWh2JUZQDfW3a0Hj5AbBhIqCZ3pBBWwQAkBMTNwX/6+9+/u/0t6hg/sftHd/88926P6L2I5/4d/E
dqb4F9fVgZG5AiyWoPf4D7GdMP/FWD380nJc1zUtk1/5d7Gd7fBLaLp1HUOMbjJO/U+xHdwzAYeM
5D8LgRziOPP/IrbDO//fKWOslk3PFlKy6jcNvGL/VWzXEMwSAwq3fUoCUUyscZ/QA7gXNlD3Hhbf
DdLt6ODpC0nIWnlzc/G9JOPqKF3YL9jZmTLR2E9K9gBXW3HOiZwgV4YYs5YpMqFFuxqrmTc9aURJ
ne1RO3ie9tRji81nh7w4+Sh4rXEezuiokBOHS3KeO9ILnM4yNoutfeEYXmGtX2IwTtPCILliBifJ
8/AduBtkF7hP3dKLoKlwwYx1wkpBEDUn65EQEOTtWoo2D8OBw+BFBNroMTYxulch03iH9BgWj/tS
eS5tUdE3Qd/w1rXzjH9At+7N6KMEshP20DlzV/00N8D/0N46eIQiEYcKOIvpjeG+9+1/XAzdDqQ1
CVxO/9PY6Z+57R7G8mt0Brx1JsJ6GxGVLToCuyosfsQbxPjgGPCezJHbpls5nsNoHrDcs/VY5eJi
OpkWEwNVvPSOg/qpM++qhpgi3SKLBpDrlIFDleMC3Ivb1ErnUwR3isyM7wyQayq9v3AxNcRI4NWY
nJGQjLgcJlMYHccaqA3fSJ6Hv1bJoomanQgAKzm1EcORyB0/LO+MHlQPNPVSgp1707Xe2mG8YdCl
Nt0MhrIafw0Qr9tpaO+runtoPQeNjngY456NNFPtQGrtXaUHyMebfRPXzaaEFkbI13R+KRRT1NJQ
HVAn2h1XeyYXh0aZcl9wMQw2tpKRWQ77/FfAyo8TwXGxm4bscRdWJd30TE95SBOgqRO/EcqS+Ty1
rGlNqKrofvTB/iTxaDhYbXNKZuZAA8kD0mOPzrpgXUlqD+xvCJB01jyUiX4v2rJ+ZDNqMiXI4SuH
YfeAhOFq4qPeT/fVUtobrUXqMyW0faCFvH2XpN91iHtYZysbJsuX5kX3xawDFhlt966viq/axjhl
xw/liOqgb6j3Ioy7fmkrBistrgvO8Tso+RFVcM9SMTrRpiQ4dSu5DeV6LVoI8syRxHKNKiMaXjxi
F4M44b3DuPZuht6bwdO2J/cAS4WG3NFgHaIjyWpTXFfHeU5/pjaC6WJFf1qPoAy4/M9G3MuNlxCk
oRbvjhkiYiGHLL5oBK8ZK2tiZAYlDiMnOywgRikN6K2L+4OGAWsrvLHa1vOLYWM1bZPJgtfDHBxz
TWzx1udkqQXdenEDqVr8UU++G7uPd/aQdNyyOoze2fmeVeadpVzE2fnANGPdKZSpJ7RQQWgolAWd
CVx40eSumnWfEat5r1enKq31vSmMGTQd4yfdbSiAdz2xZQ9tO1fMMgkKqVgPmDAI7hajvKkVYmXX
ZF6mOfvXfkQ13/X2zRob1mgcA7FWIaWYzWfdmUcYEIzXmcU/ESPeOeb9wOQxgbF3dghPq2yW3vUv
aP7wntXa3ZTCL6f9hqdqvVLM64HqhrOmzdG5Ygk9L/P47JTen7lvYFpU9leyLPbJs7PAtDSoe2J8
I33POeuAas4c+Z3veiBQjXjUzr05eAceWEBcaX/XjHI6zanh2z2ddWZa5F8NRNLpNMS+HSHGyrRb
LevqxGK9uJdts2MUke5FgQo4jVqfqBhtQ7uhb/vl126M5VgjKCsYEflYPAbc5Je2QsxnV00a5H0G
TyVG/IJsuWFflb0266NbJs0Li/JP5KmAzZZyDT/YON443IUKI6XhkundLsMhLZDfOnm7a2xK8izt
94nRPsfWrqNIhLxX3FXDzQ6nescXYsJVK9Lw7yiZKqocoDqDtrU3ahfAUXCs+B1+79ZX3AvugZCa
czfbte9M7FCkATppqc03T7LaadMl3O/AeUZntogo6YxmZ7QnV3Jy5zYTQGr4rbfE3y2zOvgty+uY
thyAEGy9hPdtjI7VZFPSodoK4nY5mlblUuq3gKPHoSMZGI6KaD+StKGPjUzohd7wulTT69wQ6TbY
IP9wRG8HpFGTQMslDGAuehfluCjaV32s+QxAqjdgUfDvomarOGFrw3wBpJecw55im5yQC5ffFbJd
/TjnX7iVqbHdfLx6wngcEw0wwC5G84I4rjCQYbQb86t2zWjfLTbC1bTh76Bp4zZqxHB0h+qA3J9A
39B5kIbzk+SBMif36PFVu9pQXIpQUgZjmCPbkrB3JmgZUBs2NaK+LxLKgKTJXpqO/UIkab0a0zx0
Fax+4g8G3/5SYsi2Ie9Guaj5LFP+V0G8Zco6U5VvuTu5O5h45w6VTWATskAeJ0k9C23FkI6oWIvs
IkTp7m27ehjcuj9UoUlorzfjETU4Aec5mDp7+ir2S5r3X5lsybmfcmuflcVTwQxyTyG8J71tFbo5
GKI98nGWrsOvK6K7WrX1sfrQeADOo6G2QPKKeySroEuEfpiqWWwHovIsnDkPbCn2rsxJpUU761tz
/D0qFQGY9v46no0BKh9OZl2LvUIPKsLU3bOZgGBXK1/U0437bdo0mISDcmAYLnWslp3K+gC56Tbq
YqAJjo4TtoFCYXALM+m465h16UQDgpNojpMx/q3XPcBAof+8NObjuP5A4GWKfRS1EwrR7l5PbONS
unazYePxlsLVrHDI5VwpaBxY2KEc+WVBjYYi/1CQPgiYoKUpcdnXNtBa7KqXwgn9yUu9k2XQ6wpk
pQHObyTb5F77jQi/PQ0Vbj646gyuA2AI6aW7ku27EYkfzrv3NtStoFsx5i3DCTp0X7i944dhc2jK
/AVgpQXyuanP0HhORj0OV9YbPZogfO56T4JzZ8FvHqLuzcDafleRbgZxAIuGVj7Wnqf8yVyaI4k/
ewMD7IM3wUGQSxHyKaSmL5UQ22Ya+e1dnQd1KfpNXBX4YwfcBdkqW61Wh2hyHZUpNqDmmIVr+n0o
EOP2rAvIEVmOAzOtOZsanvOBOL8ZtcTwkC0ZGX6d9A1FYVesvzxY4nfK0DXIWT8MabfTACUcLRez
LUqxCZNoQ0KNifJo0eLuZGhS7NLZoW5Y0G40kDOb/ES3igrLnp+xa8JhcudVfridk2Hmvhe/UM+Q
iS0NQUH6rZwkNAuviLiO9cUnUe5zMCeojqlO7AFYH0ZXtQrcif25F7UbF77oQRVjFizsxziPzONU
3+f05PcUZ4SOZEDcdJbqiE/uJhiRcHS6OxnpQWMvKG9VeoFJgeQhT+IH9mWMnxk0JlYMIqTydh5G
QJyHer4nVtUNhgYNahMD0dMHeB3IIEmLmbkgVf/dRVgxc43NsY6nOAU3sTVIt2IILkzmGwzjbY4m
9BRoDJZZwVh9nrnnwREcGOxkO7OkGJzaiXE1+3hnvWHyyfpduZRjVt7BQFmDhTa2yq4kg36Ng5UH
ect2hQUErkVecTJj1zgA14bEVZDqlL556WVJQtg5OtGORkx4NGxlX2J3zlkk5iyiuRJYAnPo9W14
1GwmocP0uYRTcbAT7bAI1wxKyQ9gYShBZveRGwkG2mdrbkKfoMA48Ab75hBVWHvAjLwFs1CfzLfR
JZqBiXcHY+iECOUxmvt518U2WIZhcALCJ7/aqgbJKXI8yL3E2a4jIHOge5J60QYJnFVyRg307F4L
4bOHDx9n0BNAXY4p+QIVyQwLyYMbWkbSeeoDaedHLUH1LOaBGInYkZdsX6ooxNFQT3hNm4eyrJIH
o2OEgTmlR4jenArQz2AbEO30kTETYUQdmngUXuC+LlgcAq3LiWEjRsJEtLqvsp4gkE5L7goE0VpM
WGoRIwyFO8ONLHAwLknOhr+8H9gc7HSFemYhY9PAnL2vI0T5reiiPWG2GPOh4CsEsro5S19H0oOO
LJm3YQF60JvuMEp6W9MGg90CnrtEa7JGuexmE2MisESeDrf5aEOUJ+xtCBDx5FUA/d+2AlofNgoe
LBcMrTdH+8wovm3mXlOBJpi5JJHTezPvGFt5YYFEhRjMvjZ8hYFqE1naU2JXr2G0RnxKuAHLkH2l
HWZTTBMcuyjyMjKtzJ42LFUNIQPtn8LWy13kkVjqTSa4YvoCfwHt59OOZQSghOqQCnFfWlm0h/dC
9YeGzGWI3SzN+Lgscivsnulqg68+bSdIC7J/JV+GSbcTfw6tSU3C41iUjXbobeQTUxZbxC31zysg
7ijLB6ftyEJzHb+L2YPkQsOO8mzTdDAytKk9HXmFSXarHZbkMdLtjdLUNdF2KpFjUNDTs65vntOc
974sTvYUvYq2SraZ57gBA+Mgj+IJbRhesEzP7/U16At5qScWUPsexa0p8SJ1XnHAir93MsZdQ5H8
kXXMN44uehTuj4bpjPISSZ6B6M/Ms3dX9cR7LU+xmt/6kDGaUV/mst5pIruzPZ2DkwgJGb54KcI/
cFiPni7p7ohXaJV5wkBbc/Uytg7LKwte4iX/0dU1r11k4nV2tT2AgX03GFhg5zV0hOUwZmxbUWZn
w1Pi2e5W6aPuz0Ms2fWmEeI2+q8EopoZk+ekCIzVchl43IVpbp5yL4p5T11i/yKNzGr8LbE3v7Ga
Tn3RjdTXuc0r7wXzRPCMYbHOt15Q0L04LhtsbTSXEwXjsRoQ9TQemaEaiKG6koj70+qzT5nZ5uXk
+MTnWFMBVDrVNpEquFKM6U+9EMRnVoIPVBWvjpc9cuy8jeouHiU+LKx7Lh0GP10iD7pyT5VXfPMK
0XChLWVUgMCAgv7wz++u0hH9Ws+jmujDwEAT0Qv77/qCcEUSTUXaTwdtEZqfldGcl6xwiT09qkEW
K/GTJFudBB/sdjSGiOuMKaYxSSbOjhF8glw8iRj+2dJpyGPPxXYRdoRptmh7VHENE43xZm696dCL
j0XV/RjAqTZFyhCoG0kZL9t41/WlOKA3eOJg2dvKsvcJusQMjMKtq/ts37XMpSTj7H9Ue9wF6vpX
FOpKTMX8wKA8y9kP2l4WlGM03RFtfGbzQC4yoeCVgUDA7LB8KX5MV4MlmFr3ukM7GOcYRupItfz7
1k2X5R5DovL7ofhxLQhZRpKcKlQxvcaKKx57qt6wRB7T3KqmK0+x7G8QispAL7Ib/KkH6WVkscBW
3LA1ZTJtJME4GDifag4xLaiSMj9EzeyXzOCh8ppAkHTzvc5kcdCo3Ha6DStwEPJv7WCjWgzo1NOU
RsHcKuMk1U8Cj+C6aACqM3bUqXXpFDcgtpaPkGxf/p3oLh/KS0YOyCSShMcnfS7o8DZjRPM0xxeI
/NfQFn8QQ7ARyeQf/AsQ3BedE2agEKKOHupdxsgGBD9nip66kr1HekkxXeUFjjGdNfPOGmc0BWfC
2DkcZ7j1LPKfo9L4VXgbQgJYLFCEFJLEKnJrDeqdt6MIFqs5jfxCVqBayVu7wKiF4bz7ZAXFNCpr
QFz1zn2WnesJa6mCmNem7osn2kOLSzE2TESGM3FVtU9sURDPE2tgkC8VcbGlVCR1C0U/YQWVrW5m
GFrsVDCMZd6RaDDc+4R5b6zcYzJG1n1dHiu9bn2CbO0KWGWLdKfySDADrSS6xxQVB8o/Hs6l9VVc
3s3aEWwIJlrmdRM642jMWwByQEaEVx0qIiLIZHwJi/rkMXg8EOf32vWSwMcRi0BUrpStaHC3hYyp
ExiBIfIjdgCwxV6sAWS00WAu3PWyMQBidJV3o4GNr5bFCMUae1ylVfTgAQm66sI950OR349ae8vr
Ppgdw7ksIRJdQQV9dmwgtaJezkZL24MeIBovZoLioBmg7xEaYCAugaOFpDbBc4cURMY4qCWPcqH2
/SCRJYYIG+0V/gkE4GvALrCbPC6l3BWwyorpCS4AaN9l8bErWL7hWAR5ZvgdW2sKxg57aJ+yIB1q
U52Keb5PUxw9IincLey+6sLAlt2jAYpXLig/VocPmZcPqkzxqDDcZSRcwH0Fcltk1CZu53zGTanu
8v4MM6v3xUtdr8AeZ7ofB0AJEhEIj4Mq/NQRtCmzF55y94XxNvltdvyGshfZj9BumEKIcreKB4Nr
kb8nDjxm0zuoQCiaLSxIJvOSbKC9nRcHYUu3Qg15ItgUXTwdj8hSnctZvjBRxtCjGL7lhALw4cbH
RBiXyiEjzUpb3+Ye3JhunSDZRx2Xd9fCcl1YHOGJj8lZF4HbZQAR4bZRg4UK9j939ycnsjzJeTkk
Sh82AmljsHBLoE/kuhId1I3YGs95gxQ4RXq/a1Mz9EtUUVh/uwOaTUaEETlE5bS4BOcginZsvlIn
66ibeZyuiPPPMTg4DmjqM3QAn5Uq7iL+Oj6P2BP/Mk5BK6LDGGcAvJaNuYm0QAyb4B+LfvnQuuKq
t8VTw2rxoiGqKaI23tpy0HdLaj2qWDEFlgq1frFvM1vu9KUhlnNoBhAgxdl16+5qW8Vz0//RdRQs
uquB59OSQ0Lota+Z4lAW4XkGmeAbCQqHEGFZVlfWinuMgiX7nFWPnTvBJZI04OkFN/AmRsfrLZCS
FyPa8QN1F12nwBZMepH1Thjr3GFk+NpulSnxeli9HSziZGrGjCfOwOnBHNIJpxPxpoAnF6xRMV3b
1hmRwSShh88cFxn8FOzY03HMu+EhrKBzzz1xD2X1gF0NJy02EhC+NltVJKxVMuwHrAIARFZGksmw
rEvYfix2eBOTfmturTWMR41ZIX5s1t56ufgLvjh4BNGp1owf5CrPHj1xPpq/GsVOES7jxbbEh3DX
zAZWjKGSZCHQtJJb2x2gRF7woqjT3E5f2tQ8puibMRFqFKVSOnuo5o9zz2azbw1C/Zj57DrxBgAN
p8uEXAv9KMnHJLL4LSkO2Fizjo39syhx3evmQyQmSgxTHEswPNt4YsLWzmDwkn655AZk5wSiYaFK
cDnps/CEfnywZ8pg2qz7uE0e8yI6qxwBGArZq0HTu61r962o1S+yMgNqTt74DNO5xJgOWHPSgbWG
VFtqueAgSvFRqp7RWRInBxD8EfC0he5x0eNTC57HH5EsBXTRsJtTHGV592dySeUc6W8xPl3acXgk
AkHsRGYTBoKOFZWCs22t2Vo7PR3mUG7shHhtp+zWKtSHZu2cvLzCHD1SjtUMG7n38NpJ7wTGJjmY
JIg1FQROJ7KZII0N5/PSb5ey3VPKKY6+3jqAxmKiSnUxe+Vju6btjQLmpGQtVHcNO/biLw6ls7JA
Zgv4E7iPgyWmciPOTfljtlAS2t4bQygaQINUmcaDJgqPmHUXitYYN3/Dj9v5TT87gZ0BUxjQW3qF
duT/xypN1OPy1ML+21hrPhmNYnmwgXUemjH9iIxcnZVbnxwKGu5E+Z2CYzpQ81xU0df7wqkS+pGa
6i/nSc+T8VpjlFgzt0LIgk4coNtqIE2w1AZxEO/qkouQpdalRM8DcqE+RiPoYKfXd5aRGWSm/Qx6
IWl4w9aHDqQlKEU9YuiDVEWfyerHYiufTORiMFFzLXQlImMSgkOYWoYeBb3a77T8pMZ3V325Hn65
d+qlrLg60WvTg6hKPaZwJeD2rmr5u4Od22f5q5sln20Yeb4JV426lSZ2Eql9p+vLaxmxMUhMUktA
CHVlJGCISs2v7GiBreD8qSTvt46BbVYakRHsWvjReaUrfBM+HvZdSz6QVHq2B9Svov4cudPBKJ1P
t1PftV1+THY/bN1BvK3pnLu/4Ajuh3luL6k02V6UKFwmLXaYiqn60Lb1O2ko401mb/UqPNWMiJlQ
nU8HkZR7EmTcEyElQVobuLgc8YUMw8ZXEJl7LKx7yvoPVFntLhldGo/px+spmgvHHO/yFFGda2Cq
VHVtgqng2i1Qul+IrgiGWbzyxHFjtai2cWS/p5+MeZA02TeiLL8Z3fE5WB/zkL5G2JAhIZKywJ1H
ROXiK0xwyB3d48InElVVfsdxgkt/8Z6GJt6VbvJUrskBgDii09DGCNIj7coAnd1LFP0ReXaedWth
gRL/NjF+FruD9jR1oIBHhcJBW/S92/R/q7Z7NDPrWgJ5SxWhO3k31+wdZVCYhncym+IxL0Ei13X0
y3z8mdLY3FVYTs6kygYoaOWhG9C3KrO+8DPeNApkkNjmroCKgPMEBzGg7V0HCQQ2GYsvJr5RZpXf
EevGKqvvpilsTjYGhcVD52k096q2GeBnTmBqiLYouQ6jAjgjQdJZPZqXgtHCoI9/ejm7F2E5JWak
nlJPr9qLSuBBLFpoYytt6D/trxyCFMsc9HZ5xhq3LDjWpDY9EsMNnltYWwdqw052Bb6YNJ6ZBgZj
4eETYsb6PHXOYy8A0K8jDREjLtIYpZz5UHDRwfrXmFycXUPu83JGa4O+yprAHVQd19iUIOW3Gqwb
mXsL4Z2wVKM1a508v7q5fsnd59K1oktXZO2pXyAia55+rOLqogaK7RSvIEGog/IB+KK0YSZC0MlS
fjBsIQCz2FuYvSr+1MHK7sbkBa3TZqC1cMp+l8f1PowLPP2A2KfoiBZnqVkaTRcXcKcs4bOm0C9f
SL5gVP0IU/yOnYFfmY8WQ2GHPRxEWCgizBnqGPnRCC6AkgXTBj4ZFpUvWfTVmbxHFLzrTViziTXY
0heAbdr7sHwn273CkhGV2RUNB67u7GniS1Wmc1haZstcpIclFifN0P4UJvFSI9AWLRW7gbw45uGM
R405ZOXFuhw/ykq6u7or4Bzlus6gizcNz/Vs+9zR76Xn/EooKmgJ9+s/M9itj4wVu+oG9AnzS+8P
enOJp+7qSizATHL2M16YyPzb423yoEN6GDZG9SPRvCsUTi27Bla/G9NBOu3pt26CWdKJtQ55rswH
B+pkDSpet6LvmRwok6z06LcrP3IGWqlEsRFV+0q9pepOhzO0RnIkUYagmes7ZygrtI+yCt9skfsd
sB+W1YzKXlYeKHKKYMpwPhxHtUZjIQivzSD2UJEgj3cZ32QEmGVjDCVH5yAleS1E0W2b+85lN+EF
cfYtBpC18Eg9TMLJA7GtLzN2TuklwVyl5FrRHmqMIplIRgGskk1Kk9O+Wqwr+/KthATds3xpjPKo
A8d0a0DwJRub5ndAIj70ByHUyxzzjKf+nJLYYYDWS6EqzeKFdVxKN8v6hD0PLvudGoQ/Z0RqutOu
inRgc9NzLLJXA0UyAzWYdwZSz9ng3cUvsIQPs34zS4in5iGOzB5iDQlX6yK6W4XW441g9I3Vvbds
MmJseLV5P2PEKaLwbFrzngKEEy1nBkggXnQNwU57NADGH4fMADY68OLqfXubyxtz+wezvmbobiX7
yro5SwDxSF2Nnk+1Im/i3R5rQn/evOZWuGkwuK3/rxydx5KsSBZEvwgztNgmSZK6UpbaYKUeWgWa
r+9DL2Zm0/2muwqIG37dj2c4zSAV+h0gwwVHzjRCunAFiMo3qsGbY4pr7UvKSoNLBO3FNPXowVpW
Cq/sEHTrGXNcuVPSHyIPKJn1Rje+jGGJgbMQtmSc0PwroBK2+16hdICKBUz8iobwD5hwUM8poOhe
yY4moQaQNNAgn6w+lvgV6EiU/hw4RPtvWRWYKNwhbVly0z8ZgNlE8uvQ3EYYW9NJD0S1uGRS9Rqc
hhK4Y/TTcSHhb3oMkAFjKT2kRXHAcxKpH+RMVymbDJv6+BuXuIH0YYpDKaL5PIraa6VxeSS6mOuh
fm84Ex8F5Ha5TmGVFpTszNh3V/OoniqekU5buOaE0dZpU1ReXjtil3X9dEUA6/m5t8C+YE0l5hCf
9dSJdzVEiLn/xnOvGp9B+DUDCltEgpkGHN3ZTXAnOrCcSeXLIFQqJTuogkmiHrBGo3jzjzvWkR/N
8pGJiY2CoRjYqvXPeCTwncvpe4nU5MYLNdwIMR1KLaZbMPZXyQmR2We8RmY5etVic8xgq+La9CjU
/mfNWG0R0DdhzXWcivd1VUM/qPmadFhqIhqSmmc29r/wjEGPfGkUYigOPEWt/ukI7FNFzHpeSCEH
k/oshAJnG6J8l6j2OqOFyeRzyyHDAaHNIy3G0yYZ0y8Jbu+sGYiD8+RFCfTRoX6H2e8HOQUWabEj
+Lob1E5fRbGBopofchrD4uSiRR06DP744pm92bNxE5NJr5LSHx36n52uTbmhWCvd5PYmsawg0gHg
iz+HK1Nu+Y3juGE8a2sWJrRFale2ebsB6uKILmRqso+1fReP1ttohfgNYomdsXqSclqisu1AQwBX
2O9KkOp1ppWVKjxK44Ho5qaLpn3nGGuzGr4bhOIxaQ6TnV8aMf71exaxr5VIX828gRdKYdGADWHE
FsBkkEffPRZQSoYMQBCU8mo6nFFhjV7UPUfb9g1g1vgwUJENryWnvSKcd2TzTqhKW/ZDDigmAPrN
yIQH9qhT/cyy6UNX1/xaF97Ppq3eOsy81jTuKonYoJpdmcvPCpcHo/rWW0wbk/VVgyJbjTmphG5g
gosADIPKbPME0xj5JFs5N2FyLa1kk9cTYIcODI0JdybS2idB581M74LOi65PzUYGryvnX2Vcfqkz
pM/lPjpYiEktIJqRCB3YuU0UyO+jjgXEMmugpYRUbOlocAZTSnewaPTDVt7R/d4rJ+wT7L1bwBdV
pr8Vkn2va+VUE7E/LNAfowSsl8IEBt3cxFbDl1LiV9nhfI+Vt1yI5pBFEWUhhjel6J8DF+5eCzcA
e1U+a+m7EQIMM9WXHI72a0GrtBI9oNKa+z5jXlQ7lkjRzJIuc0B+2VzEpD6xoZk1XAaIpM89rqkM
5WBDRbQXlUuLaHFrul2u7tAgXUP2SQMCZsPX5lxHFECwYY9EbvgzzOamS9qrFqjRvh7i9lgU1SnT
SLvTCDYuSFXDFQnwG93RyZaSLAm1dRrzVc2OOfoN5QovJmx5ZZh2g2Kx+ddpd2lIJWIJ4/+7Ht4M
0LsQJ/wgTq7a9K0BhWp0aTNmFrnm2B0s2GVWPmyyjBzdaO5q8d68xxAsxCkbKryeLulRo5wpaWW1
5rjsdKZqD1Vio7ZvEBOb3lm3Y43nLfFtbEZhd5r6j6QTm5ABLLPkjWqwZk6o21E+7LHHzcUE8Tkx
GgrdHLCnjzdtobvO8nqxtTWZ5UIP9gekXy6RAaPnOs4r89jl1E2DXttSoe2woCdOYUI9c4L8p2Mj
kQkwMdhBsn1dQWWYE0bCpvmSVOs1C2RIPKSMpgVT22IGH1mDe/oUngvaQ8xi3IcNQJ2CIOucnig8
h2huZfa+nNIfBUOmp9Uyz4oZn4u6+aiCieKhwjibvG97YUm2q9bG6OWjs8475Thkydm2tMskjBvR
jkcYUAABsNnCAVSUM4tvqLxqUNPxkpABB+WXJx8qk3bt+Kbe+DphHSJ0Bu2BjYwf3aTUdAblTEok
ysDVWlsMWKfl8hmc0/K7bOjwdhW6sDENoKVx9rxnEbM+0cMpJjhgtxtKzm4lezIOcxINd70FOEgp
BOB/ACleMzgAfx9iMcYV/+QueElDggimtE5NFcgzl1dlWpdod3RteeQz3FafgdwWnlnfZUmcHPZ7
raI/K07VKc5PKWqZWw2MXuXPCKofhZNOr0vZH6TefolhxjgJ2nz3DQfcZcqgmxJc/cyys62wvb4v
geUsvJnSpehHX6bqUCa/GtLW5swR5yr1BT2LvKcjS3Q9CHdAIVdjk52gAJ80cXC+zjSjy60vSMYI
7J+EG9XqviAZBASjEu+aHJKs52+l+FiXQt/SFqEcxsIcbSeGCkE+mxGfPyOgcoKRH44jPwESmIgo
4FraWVqbMzKE2KY0Tgw8JCw/QQBvO+5e1mZMBVZLT3QeHR09DqohZsPBiC6sZ1gfaxZL/3fBLDB7
bVvI6S5ZMjHO4EaJuFR99hKaJ5R+9g8U38tii/vZi2bTD1lXVtmu1617b9UurkzPZF0bIL3lUc5a
RPLb+iOe2AtiD63Nv5zOVbJybluwMZtlgkV5Ou/ZnHmE209siky21AynJK7IhxGMkZYWuRfmY1Sq
4qiTz2TyghkSc3WbibU0AVdL/i+r6kY/3aYbqnOZKDiDE6IMfBln5Z7S1oRno6/X9N9hbVvIQZF4
SQgfzTE5ZvwRWg1/Hq+Dc0rmC01YZDeMU2tOXlOkvN0Z0A+gTMUiRmi+VQ7eIkunxNdsZ5NCVhYQ
xhoKW2pBrpitT4+vNqoXoTPaK3NKO4LYOolBVQZEqbUadvRGYSSvggFcvlCOUol/l4PzN0sZGark
nBk2Vd7SkZsGSRTw4o7XZJgQ1HDPpDoSkZHwxmWB9XRYpAFLgpcgFP4xv3IV05Fml5eUKJ5s4ySp
Kd9qlLWDxzIRFO+G4boqLijfW14uW1GOqWC6AC4eC/zVJVfewErkI3BfXjfBHFAkrOum0GsaMlSy
Lf50Nfqp0vkmOTxps8KqurLYeGyNxP5HSPIIyMvZRFL0GpBxxZf8Thrvpacbe1bKHXYFd0wQDKTE
2A9jI7Z6U1/pcDpWESt2Hv2wNxcQenNr8N7Q8fEktknHqSXxQZ7sej0rpBzJf6oyVttYJ4nVq8A5
K2oZ+5mVJ8RA20nvocAb6eRvTv/pZO+U5q0UvCapg/g3HPlab+DPmLXNud64Bnhe+JHvaWJ5NetJ
NXptIIRgAD7hQVusZJZ06dg7bNVIrbxMxmc6dXQsBSBzUJqDRhwoIHhkNrqCLEqxbusfrevyfTMw
NpLqSyib4EoGFjaZv3td54sX6x2SYnJNZ/s3al+NuSLMaEq3eemftr4q+ViXuCbp94inX0z9PPH6
cneT1sKqfUVTX9UGEdquPuE0ealeb3VWEEDS2MT9jJb2zPLUN+aMjcOQbErnbyB4xle/ZcCkcCaE
1wBCO0hZ1REi7rHLsug7Ia7TTJE5W4Xep0kZfWWw7qkSfk/9IU0CeYtHbA+PlWpCbpXZmPlE9LMp
fmEPxEIYr6M9hEfAp9Y2dqaLJKekhoIuPND/A1Il3RP+5Wov8wkbh63d677VBE/hSPo65U/WC65n
Sw5Uw1TTSWbul3wiWGuqD7637+EI7cMOFBTTQbpULbcySiIvbau7jEQoJdFhKNtDUczwQAZxjcho
05RUnbhi7NS8vNUwXyGBjKumybe5LX9Ims61WfmBwFqsgi7Cvi7e5UU/yWCeGsrBjpqXONWAoAEv
G3ZhqN7HbtpG8uRrdbWJSxwBs4rHKT5ge14Bx1lbeGzwS30UU/021JkHjUcm+E1R6lg9urnYaRrP
mKb8iLb1rVZ78h8mn67YKKHpsWxcs9PbN2x2VoqKuaU0S7yXVv2tDn12wBJ7ax3ZsyvGmyDa2XL8
CbLDgBlkPJiZj+b8S4FIsLYl8UKm50VJA7q0De3Cr9U3E3kdz/1xxgC6SdlgyAS6F9wQx7HGTmkY
S/mFzflBMQrXSJyjiKoPoEtk+gxofQUzRJQhjlovba4QRDFfqqqHnNlgd1jkV8gT1Hs7Tp0yLO8G
CQMItfXXGewVqswtTmkYBzFhjciWYfq7mtXWL3S8n5AM0IQ2TNlnbME4tRrtENp8XQ0DYK/D9s3s
tWuel0fVcPwkprhKePQ4rIT8OmGT7luohiq/fi6McrRWddPr9OpeyuI2V8N5ZMWsc3FuneBm1qCn
TEY87kchJRmUkerxuKXe2K0VYPY04GoMY2NFHlF8Y5Lq+8eCdJxNCrVU0JhLxXlqfNmEt1suitrU
utrMD9B401CAcgRhTQrZ7VOl1J+07phUBPbMcO1E0Ew0emGkaN/ovJD8LXs8FPBE9eDZh/LZgefV
cHyk6tG2WOLROwPuIjZ2DUvdSht3zDMXbdKOrc7zKuQWygOSHopSIrwur3yb0HBlxS/U2LtSKfwW
CJ8YtEel2VgK9FuEkzwa5V0cPRMccS5fg9bax0wilYwjgcBTUPyrW+M8owZNyxhp6rcCvcpT5nIX
T69ZrO+AYln+VBhbXfmmz9mAdo4WZ9jNnhqymM7hMNTNTaEZB0jWjz5rFlspK8qijx4ZpnMSwvFV
CqkGTa6ynX4kzAV9VN7VoX2nqf2omNQ8V92cXeeJGMQY3CbWLbSTbe3AeYSpRFU1ssKEZTbSZS+8
ByMGpYTViz6J14mVr5ew2A+kg+h+5FbaBP07hqPNUiKjRJJfBvbGpKa0g2lOKfc6jxu/E6SacP/O
c/tl5TUhzr7d81Yj8sTVlrv0wUx6mhVpda7t8FAsTfWhup90IzgEsM9XZtW+O61JOxIaZE6B1jDT
IMVf0gvmjlbbDNTOvmedve/apUw8Ba/ejMxt8Kl3lUw3jaDUVRqf8yKZNj8OAReHm5BpJ8cgw/pX
pYc8N261E+37JrtFr1EfH5zgrRppwpFIuISErcaFjalPA1fqQf1pHewLRLNASsM9KwZIKuRCK7qx
C6Zr0lWzQWl8wCNFGtrBMEmDgleN04kxs8ZYjRmNvZ+1KTpJAs1iP3lG0uCiK0wHFZ4tLzBarwMT
ubJUpKmWFuzSUHetovhFXCwBCqAw/Rx6jlXfKWVCC0vxQ/a/A+lXSlnnw2Q4+ybpeYA7bU8A+Xuy
w5+8StaaBC3W4sRrVRNuKvYT/LNMjjj/QIzkFHw4WXRyKP3ObUNHvOXjbltHfibsN4L7uHQvaUq3
1nHw0Ijyrqg4FGcza5iVsbJnM1iAKuW2nHY76NhnZjo8ZaaL3dYtFLHN83gRQ3gMIX9o0Jc1VQeZ
o4SjZ1X1WiWa4mkatz2WvySn273RmuPNruqnFY/P1MYeEc8eEwLYyhw3fNBk3NtoTfcCfX4EGCst
2qTUEQugqRnffD+ePVQwo/ocTQieAZevvNnESeTH0UBdrbUqiQe6k5R9Y4Nf2H0bzZY8qwMYaicV
h0zDJtqOfgVOQLZtH0VZvhiUN9lBiD074jWZGMadl4JVM1h/hDLmlEpXj5rp3AIphKzkj+E92ud5
uncy59ToBJwYJwO1vU4G6hlAO2SYZ2Wq5yl9NBZUnBaxn8IPpWTU76kbGKrN1MoHhTXwVMfPangK
izalcRfaxmUwwo1TJK+2NEGFAJSrSw29kMpLNyovlHf5jRZZrH7rjb2wXcNvQz9FpcIl9S+hEj3O
hD+qf2m+n3BwmzZbdZ3VyfCUsAkI1k5DRpcaLCKu6TU3exOKL8BQRCHkqWKOIeenupvIAm+u9oCe
+kxVELO5c1TZzdAidEp1bNxdzZoiqkFMJN25nhRCSMFrmN3MwdrR477mwNxFTfBbJlgdLGWtdezH
tPTO7R9DTvIgAg1RKc5GV+pJSbBz8fNa4HWST0pj+ilBof4K3nVfJ+Pfyn4hMIoPbDLfJOShQZSQ
RrA2pL1xhBUzoJaVL42sbQPuYaVRPmS9oqEn3o61cTeVFEo+Tk2wTSQk6hlDt7ltWwvdguz34qTJ
1xkBOl3RDkt5w6pQvm1Nw/WcYSaKICe1CihQuvtmQz8qdnIIc4XoVP4aDggU8FvO7Pff0EyPZmN8
QSNePPBe28q3QM69IUJC5cbNB2ertED2aNXBrJKF6xzFhzPVwxq+4ap7CgPB0YmjTLN+IoXr5Vik
dzmgUE4dd6SLthAQlEb6smKeJj5MPPAvg9XsOxOJd2BVwauhFK+ojDz42SOuQ8b+IPI0rhMhNzOa
4TcKzevZ8JFF03cqfHVW+MrV0Q/Cza7RshPj/z8RcAeIKZIg0o8o2waPRimvfd3SuNT865P5pBna
bcI8iCnDr1TpAZ1n3SWSL1eUJFrlQR1nN1c+tJDAUG1DpVOKfbhUdtlhvw1UW8GkWX/jCP7CqLEx
BMs9gziAFHPZlXrthnKiimofxtkn6OR51aX1fUw5zAC/rNKh+AupQQ+q7E+3y3/2KD70gNhi01hE
MPiUN+E5GViDNDcqidkrseCKiR3mIeo9cQ+VTNIinefKtosRZqPyLYfwF2cD/ll+T8i9eUHPYkmt
wJBIW4k8wTopFF8yYwwODW+N7SjnNhxgypvfGqukpl+M1KV8l/BfiBbhJQ2OuqW+B3rXIItPH3Fa
HicWgBSigdHHDYclkvW2ryUt0AxtFXPcEPJ2B06YBOENuMXovOXluCfjR0aXy29GCdEqBVOoGrjd
FIvkmBpdrcXAi/dS8DPWNNwnS7VoaPFeIUqzTiiJME6PjIkvouK85+wJf1WL7XC5F3wdhvhrRgKF
dxNt8OSFK4ro4MvaVAqpQvu1TGR1Q86hFtwdpZLXgwapiooXot4rGClrfP9HdIFXZEFX0MJKbIvo
GA12NvKgVG4GufmqQUK0zjYPpZWUZVsZ0aSspKs12DTyJn6dTR7ro1tq5U/8G/eU4sRiImY2FPjW
i03Jrk3oLVdpC2R5Wd9Eml4VaXqj3UFUrds19SkZk11s/ZCu3Fe0eFZ6lHnqslIqOa1D6Y4DZjuX
RMiiiPaoyaixyQvfCtSPOuKZQmGgSE3zsBCmKyU3DrW1Ncrqh9QKvdh0elED9sW96g7Rs/TacBmq
jcYVTvAjRLhNwB3P3W+DvWA9FI7CYI1y5dS8mSS7nMJ5NnF/mqLMHfuSnk8ThGYbB794iV2lmz+o
I/5qkNWMitUPrvEr2WRB1huQladrWLg07USo6RhP9p+FbEFOE+OsGTgHq3gtmIZrajZqwwGvYtev
DQVd+Kdd1X5W8kcXacsmjJeTRzm0ym3jqO+qaeBVZ3UrpYXXGuM1GowXAvL71MEGM1FnALZppaNY
hG0EmG16Bh2QC5U1MqGXWS+fo4GtrlEhwNJMggW3Jr4zByymRvuhMvmQU7feaxYXwC8xgMb/f01/
2+mnAEQLv+jiUDXAYfWlJtYmSjOG0PJsx4WHUWIHlZykYbhldIOphlmte5Iwu1UWeo2WTXu7sZ+h
9gyk5MWZLZpd8Dm3bAmN8tuu2IFh/8xV4DssZC20HCbpYTPWRycb7joVWr1d+kXO6Uj1Wi5qt2O1
V6jBg8rHFdHiu520JyLtRFQaXgMNL5aQNmErBXi4sPsq8nHWwrPI8DpKMcMRYWvtGquMZnqFIhzA
MyzdUMeeT752m0vpvjATjVhJ+ilLnzHSdW3kfqx9sds7jMOwttE9MB/tM4cUaqjzAxdXU2B70qyX
ZQzT5VWNU9yx5jeEZSEQuOdkBxPlQoxzD2f1UNGalnJ6ehlfttgqzlXEns7umu8YrnlEo/qUNo+Y
32wjR65ZmXfL5k+IJwpIXmlNIA/hyqwRhYENQgKdqvIvbei/7C9B4VX2higt0cMccEk/sd3IMGTD
4RQ6FCF7RcyEYFyLtTyjAxukJfk9h1t+QmGBcpc02pzVR8mXDVPMuib/kmVIt+qU7KJ5kUcx6FEa
M2X2RwtMPSy6G+nwTQm5M0ikcF2EyTrOiPy056zIUGQSFpPsfWYHkhvA4KvcVd5AnjtCeQ4o44CW
lYJhzIDWPLIh2Skqd/tyehDt/G4LGMgYd5MxfpmV9lqGe85clPr8IqP2mDpsnwb2i2Fj/3FQ0fHF
KfApnGhXE0gMsBoYc8OzBEaYGLC8SfP81SA8wuoPqSc4SeQTmjgnE01GW2/2Q+nceuXazBfdULdL
QYCKj0o6dQ4gM8kVwLsFEFlrQRQAc9QxV2gCg29GYHmyWYwK31RqAsXWl1A1DoxrXImnocnv3YxC
bAadX1cfURaspsWcqlcd+udwhCCwZz6hgiGxtsmYPTRk7M7sb12wV8qLkas3o6VrW7bWYrGIR0Tq
VTyUKr9ne950eXceBa4H4yxp5g4AyQ9r5k3eIrEzkusYR+iH38d1f6krrkMzhAug8YX4AwtNloFF
Rl5Nx0SrNvqyQ83CB52UpTaQ5+ZSro0qvG/kNXeSLZ8l3VcpmzRQ43225CMTwj0mFLmAk75sBmiF
RWcTv8/QbbsKvbcbQ2cxEn9hgFS4qblD25+x5UZulpgopuQsJmldRwWco2ijyCwhpt4rsnK9JMua
JjpOsin7ugEuvNJjJLPwNnfWKRvzRzlJHwqcTkkMhyBQHhJXUCc8x/BsU0Dz2fTTCf29MYwjULN1
EgID6lLjtVb57GcCjAY7EdJ9PsfOtrMxxpvBoaBYqHpWHBVdQJ9NDxzQYsmtaocefH3bSIQY9S20
bRtshvPU2pivbX2YGDWiUvOIe2xpg49l7CDBlGxCjCpqDh+r/lfr0pujsYVJGVQAipr6vO24etHz
vpBUIZoIceJj7bbUZhDAaeGVTc8WirKeT5cK/ULipYnU/CXjQCwbaZc6FfuzfhcFPSI081M1gMS3
A/OqImYGIdoqrDs+Z4CqcW1IrafbWYCIgUdmpL4hBIM/kljhrkuKXRm3A8aGLDavQ38tFMIeaeMg
kGZHwYdRa4jIL8Uu2GH1gcewmCjIzL5IU77PEyWWy4IpRSuaipknytQ/zS4nzuznJa3kQF4ZthM2
slOloIeHxamRpKOthxSSfIjw3aEQqkzyL0ddKBDdQUBmjmXVr5Go+UbN34WpvEyNsxlzmMyhWyrH
YOg3OXJnBj48Nu1fIZOJJdEWrQpbucbNjJG+QVYR1C3ToqVaWeRSQEyyoHbOPCL0XJQNO3rtE4as
5gYVLoIk2gYy1LYiNVgUG7GXslYP79waNiJjzi2DCxTkbcTVNQ0VBkbFvmdR7gPXC3DycqwvuBBp
QqVq0JLe8jG5tgGJedxGhBsq0ulq84PmuaCCweWw+V0+wJBYT7bkdwjAUqSf6IncEz/Z4y/d2tgH
oqzjEa4vgf2Hbw0BnCZKcPQa4t3EcGW3q7gjwKZTJEo4gruq/E+ZcPUH8VG0Oi+Dw70/3MrKm62P
BG3wTyU+Ui7OIsxRmRvQL62miyEzvIzI7DXWgRVdfa9Jba6ZwAzxGvFHz+UxyX7y4GklW9YbfzEj
U5GWd5m5N166f/LCT8b8RZ4vydTs0z76lSTNxXDqDl37HupiT8JTnXDEFIUBlkRmJlkMhoX8ChLk
kpbOOU2T9ahXT7umcpNDUJKwlofqZzgJj3f+2Gn0FccfYbMfyXkGHHG0rLNRPUWJ4ebTw2JUytGP
UPF7nzUJI2C/mkhw9KXk3mLy7vjcXAQOz+nTvQlcL871QxuyUmia/YRrmjqYXQzrjNbPfRD8ZTn0
1i7HLvW7lGDl4c0S/0akUyOLVwlhekPZ0+B1pU/+IgtPNcttGPxzuo5jFm7YzNnbbDTgrcmX5aSe
4LVCcwlNkOO8SWqi8Ofd9f5DmiQ3FM225gsjyk8tkwH/3JSofkIDZ940XqSUIF+6TRqqmsBLKkrG
G6obDpc7Z6fhJllFg3xuYhkrc+4VMt8uPbOGSzKSldYoi+8pQmabdWwAYltFv5YFEbb4zA8RkAOe
I+eTBcY5H1/l9BRyJEtLJJg3w0zvlGOjdw/cTFCwoEkmdJGCKNgmw2P5CgLWAzA5uRo9a1b2ywFP
iGKEpDb8y8vCl1j19vQ8qSP+AEp2y/ShVRcrIdH6L2bfqWojbpVDWdxart6J/G2bW1AHbqTfW6Pw
FYDgnI0MMA8zuCYYzDmdwJuWazN6Djq60PTCzK2yiRU1rDxOIWyxqkAewMuoiTzdZIPMdBSRe6FM
7Rtz4UfYmfyVwvbV2Lxz3rjttTHYn8cJufmsmt6Sov+nmqq1IrbSrcGfZK6NarHVsh9uXjSuQB/M
USPwtbJna9tPtU+M5zDaZ6gFfk+k7WgNhAeHTj5HZXmtu9JcOWH9Lvql7M3Ibepvp1+lDkdsxqTE
gtihcpEsG2ibnW28pJ0R3ElkLN3v/GxVWf+Ys/kvATQTSS1/ICUxQUNKCeUx8kWhYuuwipJ+DejQ
Now6eTIoeVYVczcikCGo9D8yIXO4nHKztcobPKHqkmcPtu3ThhUlhtlayFSlNTlshafBx3UKvgc+
gFArSusHbbqcP0W/leo/NX2U+W7Afp07TxWT4kRPchLk9NlAm0W+CBxrVcj/MvW9m4oNapmQuTAV
runshAk2LN1AHTGqr5kPP62IwFFh1bNmp3XNs0DpzBsMVKyEAZNS/o2xkR97aB5C4510op1s1QQS
R/1iwpcIECHL68DTLGnSbjLsjaL6oCl57/dZ5QJDcaMWj1O5IczLoHQVA+rgS8PFvjb+8BTrCat7
YuFm/8Qp6uBzBTGhprM745HQnwUBPzPYiQKwUggJYgAzjP9c/CXYQ2Ba+oRHXQOErdRtarAHKZ65
vGKV1fDc/o1FuF4YZuZWj3jL5Y2wmHHxwQmc2cuNNuRzjM1ndP6S4aRGT8rEORT2VfTbiotU22ud
Sh66rPp7ihpMpmSPZJQ4mAAVoAB2wD/bIxCHmqKUgM1hOVOJp2FQkBFgDuGws/n+0u9EemU9NKeE
kE1H50N77mb43H+1cnD++okLr7LnTXGlZFdW73klsGDFx4JNHqjZQyvOIB+hfL/RRSirSxV1z1cU
pFFNPSXvFlIkd3W4/T0dd28A8VZW9SHIckrTOs+ODmO3HtebFt3eiPo1You7eAkUNtUmV93SvFU1
+gbWcbGS0fzV8JwF565yYAV/gDwACkMZeYlX4peMod1h0ubSoiZ4giq3/fr/yUHMCAaShXLpKzlT
g70Eyrdm3ePt0lZl61GDtCbQOSB1tiXBeeVmGp9hY68H3Xdgjy3NqCYHkjO/cJEAk1dpR1PxdfOa
3nXSiLXAoMMAMid7AEdkE0DR227SJTuJU5rloUP4mPAVO3JoOewY8XUZ+Pz28kzYmx9NTrRmIr3d
zHgP4POribq2+NGk5bu5BHiDhzMi/iKkhcyjSflWqiP288+M/iSHMVFE18g6FnJztBrucDXfSsmN
+o+Wn7LOIaXykar434GsXmddQ4Okawnpy1p1crOzMRMV1Rs2PzQXuz33OMhz4wunQCBzQtRMnQMk
sZiULwGPFAbEUPsqin48bGLTD5gia33bVCyc8MBwSQS9RsSOegSGnOEZACYQcNTy6rcou11GzGAw
PsEd43vZDkayDWf6U6AEjxhHFxq2xapW4zpSsP1cHhh9bZtIxXRvsmIiVuvGxpfFT62iza+avmTB
v9R8o1xnBc5ANJRF6s+eM3lMeGb6f9g0cZpgwWXJxB4ICq5HOyYvNV5rNpUqa1StS8GxgECcQBS1
e6sHucgefx4xVi21XZNnG1yv+ZLEvMNLj13GgnliSiNUpCJKR9QWOLjbnPJRRsVDKMtzTazUKBhC
lFR2+wL7H9sa3muKIvRUehQRSCH6RFiw2xHildp9t5IJEGSaL4OKYFiuZ/TLiuVO1ZXw3e8GPC/W
ERvGu1jQjFmRQ6kD8PTklVy6IikTSIjqFFB8S0csSiSCaxBhMaDCttsklG8gDeWaXycpkSj+RdkS
rKVsNxSx5NdheNHjgpJH6opGJJ8oLAoPP/bwRpk1gc/mp8wq5naprtZlasTnuJNfg3tQaR2rjUR+
DcGgB1j6Hx3XrINh9XcNN/IAcnCBqSQmyqXJhhfXLOYAQwwMrG+pEeEIhkVvUGtCTCnHz93PEmC/
o5K8FL2OKd/yNX6xHTs47nxIRZU72aMHtWo3s7DiY4IVsj9E0Jn7944gY6CetfKXZNwqPHXBK070
vUyfkDU3uwAVR8MbxlHn0YUyrxRig7JBP5ICGSS3ovT4/3/RR4B7vafMiwucwpbc0cgfy6X+Ly2H
Zl2YOIRDWUSQDZVvetb6jVGzQgoDCEjG4NxkkwL7KRa/Dle+VUdt5aio/XUZz1gP+EnYy67WQs6Q
qAeuVQfDK1T6jVZHF0ujtbhLPlITn0WlE3QkfEeCudM8HuPulDsoSJaQ9M8EepWImXjAlI/EQcJy
ru6CohGaL/LRIvfUQuANLxPdVqYseAFb1E1rIi1Az2BDOxe+qYmPRZNP7lAagA174o5z8RbNwfvQ
TkcqmH4HHt9XiewmFLnQn8wsPkhVdUnSRn+z6iH3dCk9QkdiGvAHnqcEgw+Zf7CEC9JymjOszvuu
IxYkk9xq1g1WLd5hR5sOqU6LhcYXuYxO7VxTODZdauZyQ+d31x0VGUgbTlI5st+B3yjEdBSg6nnn
BoZx/8dq6yzPN1GkpyIP7f8oO7PdypUr2/6K4WfTl01EkCxU1cPuW231SumFUMu+7/n1d1AuVJ1M
++apCxwYyEzJorjJiFhrzTkmbMf6bfSO8JNfmrHblIl3E1jtOZN8lmXCsJEs1sxxP1HuNAsfsV0e
W6fSCtSMObkkUjxiGL0pKezm3IueZDzbOHecGBp+KXKnGA3txIACGy+JDvkt0PvnoavfTBkhlW3I
adCXAqsHxmjkCkxieFj9tD+anbzLAgvq42uNqLIs+euOjZ9OYa19VqK96aixB7ziDY73jB2DfZqu
8WcavWr57ajfhs2VV4WbRFdsZP7eKO4z+61FYVg6BPQSpjtme3wOln9XYmrA8beSQQRe0FzW6dmI
mU2goy58hFg5QyJkm8WqsCIo6HJXyvgmZJPGOQXx4iGht0gy5arQmU8FSBKJbuu3nPFyFvlZ9O6Q
51nT/W/aR0v7HMTT5HNRAJCU/qNBjhllguLmg7f8kAcWcrVs+0gQNGYeY1vhJpFV+JCOFaGF/abz
PrK4XBPmQueL5Lb53A9f3q8JAZD7kt0uS8YrC2QC6VjWRiTylaA/y6AGZX/0UUCaBQqGmPZ4G0+7
gW21HzHVjoCIIJSUI/mvur6uuLPTYG/bhGnapMvn0B5uidfeGQKFVSm997zJDsS53ke2XJTVmYHm
qkO7VDjRY24ejZIuKHWCCPXVwMyxRMxXPo/eM0F9z50+LInwuas8SDUOQz7MPXSJVtlNils+sUik
iMPlRCO0EOq2oxxnZgqD9maqocXFTXnwMKBWxmMYVT9CCZ9LgTFn8bbBYpRvLoHauZldylwd5iS4
nIBbnwOrRtvLCnEROy0dhY5Dg42C2ccrjAiht2m6dxs/3Adad4liOHgjockUF6a4qmhmCcbyAoen
41+pmqXL6NdZjKu2XVW+9ugx+TDLYpdTEAcAqFxlr2z0FC3pMkB9e53uHUrpBMZO2wTnUNzIrAan
z8ypXSX8pwWXnvQpxq5tpvGogLut8fTVDQcq47nDMZfXPd6OrWxoNoHUrNnbTdm9dGJcRlv4FGzb
3SpxbQi+1CWmh1MY+W6mxGPMB5BRxkoixSfm60Jzl9o0Iu0lXEiPzhZFOGUS0YSrNCVGsaofOeK7
WsAtOaZmzWPVHOb5e9QxhDRpPxPtjp/aw51AzpKGD2b6GMdPppkHEoZQfpx1o9uFX19BZPHN7AT1
AwyCdZAyYM+tU4qUtBDHgEigzOBhQ0aSdMU68D9k26/HjM4YVKoxemD9X9SOf0Yp/txEdz0RDwod
I96Pa4+aRZnDdUt3QMTqBt7rWguw3SkPczrn9TFn6Ioio2J3bIkBIRAaQlj8PMueWt3YK9tbD1px
8qLserZPxt5NAeExZy3rK2OPhJYsEFBP+msWj/xcRLq6Nt2HHcvB1B9A8/0wOApFGpoJUsQm3d6U
ZroFco+lvL4dIMyxp5SENNFuok1SM+CyAnp2+nFWSevB2wBFQHXUNkF5Qw76uhuB9Vg3BBEt8Cjs
twAIV+7QvgdZdTcfrQwEJ8vAa/cl/htXa1GHF/4C1f3KhKc/YP7PQAFo0dFErtv4zp7FhecGYKLm
8d0p7393hKFzrnmHM1iEdnDMJeIgyCi5I/ZpKQkMcJfUmFVbfWkIBqOmPsamcVdTC4ze2c8uDiTX
QU9eyfXZiI8huIi62TtDe5VlsA6xJ2Ek7Xnj4Gows0EXZo57XWq3ohuOzNlONeaKpC4hikHI98gz
zMp8n5EU7ukX2xCXRqegJUZQH+6sCTxC3DmfAUVs2D4pSXQc0D3YUA/4KHYhQomm3gw0RiVFJNGR
mijgPTG51G7p6WWutSHu4CHqx13/nlv21sYAhA13r0yXWx2Pu1qBibSr59alFzMxrXkc9J1LTZKK
8hgYOTQOaxNWN9HgPEVjfi4tcn3mzwcusnAO0nn0OFYOxnSxZ6fMPNPh9XDobzE1ybTmojn9KnF+
BPlWTJ/JmG46phUqAMIQpZ9Rm91bPPwa7gZePI7qe12HkoI2OgBxE4/1dtQJzLHbg9Eg0Gq0d5iq
1wCVCG24I9J4p0R/MFo0NGAwjS7cdQJRbZdcNQm5DwyjfWSrGEDOOX1KlaPKZeodcX/KjRVo90EP
gEh2206Y2MGwBIkEWX6wNLLrlEjfsk42WJCYc8FHOBhsAtan3894iYVFaU6E+DqOHvAQOpa9iwsI
RXhUiDu5d3t3W3flVVe8OxWdrIBXn/KghLfTxXuT/pfPidZqbpuivABvphpt16qGiWIYRPKNl9SI
fnTTpaJRn5ufVfsQBwpeTTzrEFhTt2ZQHBrRwI0r0CgMCGTZr9Hz6jGBodQlceF/+AQZehx+3HR6
8qcrMto+ZbUBfL0l/AJ12KMkAMQ1USy/IdAAIORdT0kL7tn7iKCf5NVzRgwF0zfsyQF6xC7MLgF8
0iMd+l3jp8uoRHe/oZDK8ECHBTGtN8ClAKwyrkF9ZPrP9jgXXP5avWlxs22B/ujoyvyk3cqQn228
cOR7KTmjY3zE4AM9HO9jRqszpR9KH5uZH1vRVT7R9CU6A+VeKhqa2y8xmagifTFzfKWR/aTbkDTH
H5X3WWfGiqhXMGk7t36Li2GrtRyqdf2WU6rBoAkO995WTwi1NlXOmN9FQ8yxN49PeXUz2cmtpu56
R3vV1HUytGsG9wu/RRhjf8WZPEGqWeCuLEr/NUMmaxKkrhcaMGHA2lq/GFmkvOnLZJsfkr0c0O4A
7eG4vS3F1xhouE61vcJGl5oPVn4PsBKKn4YS1gPPyLAWtCNMIuSFxHJRh8JdQ30ebebxfIcTxC2v
ZpubMoy1xWIWoF1OiPxzRnh0dfQamNDo0/42JU+ISGjgi8FOKzZez0hhxF6n7urvkOBrK5E3s28p
I9g9ZOY+gITQ83ojw3IHBuYwfHoFoMoW8EY41CsfS0Irq5WOjG7BMBLujNgg5drHvk6rr38PAWVQ
6+FFrtwYZSGIcoiCu6g762JfPTBo0TiAJrvuhiv1Jv04XA24gu3oOkxuEIIjP9VKSTvm0QsuUQcI
70On4+Zv6Nn27n3QXaZp28enMMDvtrJf3HyGcT3nCPPairmnWa61ipXuAL1wb7HSqC9zcDeC+bqA
4F+zYznjqTPapQKx3NU8W5cgnIf1LmlrNKSG+MT0cqyiYyncLfi9o1PTT5IfyAF4eNDfuxwPNGvR
VTQla3XDO8X5uOO9CrakC9CgqS+i+8oIjquss2BPg4lF7WE9BEbQLfrqQqRC49dHmw29HLDK9ktT
uzRBsRka7co5Rs2DAuIRmw8+fc0xtfdo9e30AHBxRbono6NjxcgxZSTqXDX89KEa3knZI+EmMOtL
PrykPpwzbfCvkElkJKNFS9VW5A320bEj1+0QBi0x0YB42Ra8FHoXp3YbQcKYyLWOgqUbx+bR50rw
1tKehww1El5GawhOEDqOOErNndFn98S/aEe9DFekPGeXya/1G1R1K4JxYW9guVnLiCQZPzYgJQqH
5KuR/khtQLuKcYkTTSly9CtLzc3Wbo2CO00kfn/YWCPgrQe92OJ5JYJ5Bu3Ujm0eBsO/ahX4sQFK
G0u2JsJV4JevZOXOrNn0h2l406aWe9g64cYLrC9mQq9tm0XnDCo1C75/0MGjnzxIigzvXKpGgOuo
Gw4hgK9jAz4NiXhRnANNpuRQ1AljHcpcy+v8Jyk6WIBwibbff6xtkGOhW6AMnf8Vb8DOiEbrluyG
9B5du+JkXyOeeY9ytABGF40X0E/qGDcCTbSW8f5I+mByjuywm+wmpk7Z44vRnUNgFOrixNC4mmaK
Npkkvl6o3FhNzeRs89Glg5E58kgL+CMUI/Q4y3kxSGngeNU7a93StWNdBEAQY2LrStIo4IsZESyU
Ur71VaIfyTuajm7efmWAMjd1q6er1ogQj049Lk9oTbi/3GFXFVQRoznVu35klje4ndy5dnrtDmPJ
D5UwSh3f23QSJH9bokiZI4TdGQrQdUWJ6rYil66OCpwOhU3nxdIOSdtq/ILdTWUN+WaOeA4DAI/B
3JvTHdCqSTOaBz/J1K4CRxenmjraeBfGFnJybstjikyWx7C+LrMgx+yLf5LzKOiZsL8AHXYOTUX3
2yNwjLOHKbZp4IenILyS/WQc8/YxJNv6BILRbENUM5bV4m+lT2ZkQLFtI6Tv4E1I39qy3Gf+Dpoc
biDMRhuR1S9u2IFXZcNVEdhIIs0JsVY82DqzyOupveHGyaNeLYcwrPYTDzCEToj6JnFWJqonojXl
Wepf8E1YxPLiGZn5hAJGu66Bb3IE9Jnstaazm2y2IcxB5wnTzqRtYsN7H/QCDmZDLRkU/SEQMUt5
kb+ESK3OlebtjKlKySDOP/uRjjx6bYhBXnisB+2gbEx+yivzdWSKNWFb1ppSlbaalsTbJu0ObG13
DUQczYOZEeiMzoIuDo4M9mDegMFxSXQllg43Z9xS1xaz0aYdXVRR28lrvV2jcWLPxbGcJGx7XG9M
4iUqrNTjZDAghADXN0zxLCuEahBUyT7AI4Ptqz/jk8bwRM1Q7quEPpjI5nZ7iNmwtzF2JK6ORYRJ
/JiTSgjWSddHD+vLxWdWubNN8Dup/dzMFG9ntjCKqbyXWjmjdDprO5T1g2NhZovS4gLdj7FBPhDo
aWbiJLOHGjr2vlMIN2kwbvOE9loOfrHMwej54py0+rgrJB0kq4MUCwee3AR2URIuWKtSwfxVA5A6
TZyKVAskYgBwSjDxhtkbONQxGOjaGchAQ7TkJapMT3jVk+JAs9MDuepnI2zYUuzFaTiHejC69Yf8
ykxmEQxLsh60wcbuzfbSBXV3QVb8Lqoo3k+gOfzMPKcVHJe0G0OsVKi8QrYsJ7meeBgW6LRcQkaR
8dYhXEE3d96lyYoeB8ZcOfoclVLCdFIbWjXwIUayal4dkvuqTR/BtjHZxDZfBs2wccwe/70dEN6h
9U9mECmY7bG+cdv7ItTLKysIP0Uswq2OtxRVq2av6lYCZItpVOg5EICWRPsR48pDjPnQtftpZWo5
btNQ3boaQzRrblk07mNYV2ptivajTDrm0Z1OmM4O8SthwbEhVzrSsSzFvw+qLNwMpH5wdnJ5fdNW
W+uJ9kFiA+0CEy8hsIoQZT2ClHrUAcJ6ENlGy/lhtg12ISDje0/hjaXVt4gOGlCuE430VdUywHEz
IIeiMR+I5cOV4fbDQurDhxFaEOPCTKHmzh4mirCERi1UIz6rzK+22nQ2Usq1vkCqB6UJFza5P1br
YsMvoJN+M+2ztjwWwfDq1HaCaZzypLKQr6azOXTK+4++9fMzs+b8HBlfgz84B88Y1LaY7GtjiOOD
rUDZam100qqSPpBhrUfg4aTNwvLtGMBxMsbF3Y79HhrkcaTpdSoRI3ioQ7xavwtofe/dJl5WBQb3
AlDPQrxhXnIW8zNeev1HrBnvBMgeLB+8sFOrYj8xo47RCvmxvEP6IWP45IGNGUhp4y2iMnHjli+j
b+7o4wnMnzDf/IGarQ0M4iLNao0Tq4f6SGZ2OZvX/YGtqU23htUoYHf6gc9MX7t6lqwc+uxNmV95
RYlqnc1lbTM+Ny1qlyBtibmCxxz2yIKhngkKgao7BAr2RYpojVB0d+MnLmx4oeEoBxxjkZxKTgKZ
umHcLwKVH+aH/GqSYLs0Gluo0khWdm4JnvR3Goo2uwDun5NHaSfaCTXos2MXtJYTl4jFIjnTiuxI
rb6ErkyOpeExkBzLEsMC6R6VDitBe1KDOKRZ7mC3stkL/IYMRdzLo9auXaJrQc6lBVVt5WAQaaFs
2iZleI62ybX1Zp+4aAWbl6awxVnk5NTUKNY8u7gqHZJdLYeDGftTvmIAldKP9/11ohXaISUCXhod
Tt+ElTPUZrtYbsLHY5RTDc1L0DRfibQ5QWcCIHBW7/SRk4WGA2kNcj02wZHVbn1IfVTahl+Ha5d6
X2RBsNEt9Vn49lNEKjr/HCxZ852tp6N6S1IDFyfjWVykz0nl9MepcW4R4BHq3cEbVY4LYl3yLrWd
woeIAtAt+fuG8eXoFGyeOBmFJ9WijAdwFdA48KnglnecmvovKD9oKN3EyQxQGny5a1Osa7FWCJgL
dkFPEYdrAIH0fYS9NXtqqhSJZBD3111bNNsgNu/rIpbnjEgFEDcIYeFl67SEmDFeo8s/g7a2Hjyf
yWsvASC3tXiDSWXs8xp3+TD57nmaZdg9xYPszF1SeNZRotKJ+BmnAuXJUvD1xLWMDcG22O9IJnkE
SphuSpi/ONL8i15CfpziiY+mgKdr1m+6q/3wo45jDQRAlZcVegj6kFU5bEoL/0bUIIqkbwFkmmBa
zwmhClMz151sbpk67A0CsbAwuYcgAsBPDHC+pdwHPUvpuCpT1cNXHrRN5cgZ3maddDQhTFqbBdQY
Kmnb2HMLEZ81jMntMAQSmZK7rgYPx2vM0wPsFwOguBj0TxZhQmQrBNl0YySXqizEQ+XAZMsBrIam
Fq1JOscLrr8Echiead1rpAqs9Bz5WZV05aHJUEsI03zEFHBXcq68THF4kNQOV4Dxr5j8dBuOag+o
5UlyM9Fh5TVXVIz2ZlKoAQBzA81Tds2rpZgB1OfOyk+TxE4xgl9d2royqEUTC1W0Rj/Wm6wXmKqv
w/jUNYM6N5HdrDi7F6X5kQ2pfh4RMRiS8aXU/TP0iPooIXIZqkRunSugHxQG4RCebYfho0zco6Fr
z96Aao8ik16iMRsS3IexJfo5d3roimN8S5uHxqZenmzlwUWEFwds3T0Uvr7vNOoWdMjt2kzYifrY
Og5DE1+YtC5LzXsuIKujxyEsE5ZeD51q0bkaOucQtRwcNrdz6VaQindtT4Rl4rN77nsvPbnjDcmE
PjqSORjFptOUUpBHsWuuRNXgnNWCbh8SQS1AYqHzOmEWgONjdM8Y4PdjmFib2hs/Ml2TWzs8dqRc
ZYJBTuNYi1YqxupZ+0W8Cp6WkC5Th843U0h2whblLx8fcAizPKUwV/FOev0ytqqX3hEUGLkH6Mx/
MZ3xgb1zW1OM79TI2tW3INGshvA3MwsRnzfwS80Og2tfF9q5YmqYDfEA41rtk2pkxULUqzvTnTJy
95IO5gpcos0GPgLibWjmAywh8olTi59ViJjgWiHwTfaEOc/aiPA5aH3rYiNwKrQAYFtljDu8axBK
rP6xaDBlkuaOFnPWOTrGsHciwLuZk/Y7ZhIfjU5DH4EImOrIUKsYc48R1LdMAIEmAYrc9XzQePDT
2m5OttdurJDLJXzgLFqz3U6tjFD7ukhoomLcaalnYOu0GJhIznw8yoSv6dY2a6NNYd6hdkdBggZ2
EZfxG0JxJvSaS8Rc6l4qGd8FFTJVi0VmFaiE6IJKBxk4QAA07ardOq78MGVFGzPI4LeX7onMTJv8
unhVDua0GhRxD3Qzj77VFM8hmrzYLSuKgCRHBOBem5qGF34/aJgcmgYczEQm01ChKKQTuwp5nxdp
NpOr4uCLlCPYJREipcmG2Tvgxu37emujuyuJVi+G+lH3NdJ9iuBGCbSJsS8YOKPZbeyhf3Ig7Tdw
YHufeQpFELkWRj1gtwr6DVpp7L1Zdapb9CumqvfGpL4qCG4rf8LVTmOHENquI8uSUmUY2sXgluaa
egYZZ3TsR6KSZZBfAYX0gCxsifvG5IJnE6f7O9ldLizD/MhzYm3+ppNZQMZP568D49bQ7FOBPRHr
3KrCYLSypwZdTHgQVdtvelbJXY68rIbSvvJHhJTwZpoVOuRhmUzu7m95EplAdcREbCun8NrlUFHY
QKwlmHKF/hZHamOjliZ8NtNuCw9hSh7WBBCa966n+t13eOn/eR/+zf/Mr5le+3lW/+e/8+f3vBjh
fQfNL3/8T9Rx/Pfv8/f899f8/B3/eQ7fq7zOv5rfftX2M796TT/rX7/op/9nfvp/Xd3qtXn96Q/r
73jWm/azGm8/6zZpvq+C32P+yv/tP/7lfxXyqkhG/X+HvK4+s/S1iv8Y8jp/wz9CXg3z745u6C4p
r7aJYvG/M16dv+u2qbu6IRwXhYhjmP+T8Wr/3Zama7um7Ugl5iDXv9Q5o8r/+KsUf5eSGDfX1V2l
bFe5/z8Zrw7Zs5wn5095//Eff1UuOApDukJiKDKE67j8oOL99ZYNoP6Pvxp/swRICoGkngnlNB7K
vHnsSTHZ1TaUS06jBqLe6RVlEJWlZxyiHv26adzz3fauarQVgw/w9DrGWMSO2AqYfPZpe0Krz3Nq
x8c2YyKcVGxnQ1ueJS2wtSrZnxcpvQrfysddWzo9s1xSiN4CF7JZGTuHzs16ZrP4Wj3/yVKoueoW
neOIc7jjod1Sj75b2SPmMDWyjZtO2axNlzoZ1uIxThmy17Vir8Isvko6fDhxhakorJyRCbQ90SpS
W30ovYNkSSCEmbCWzKoP1eCNm9Juu8/WQ3tQgCQUUfMjdlrnKMYrF+Qzih/tyjVMcm6SaVhMNA8B
OYn3sc16ssGuM/fRjPEDWR4AYmmBDAs5Ko4T/UiN+EKzt/bkaaKkT8xq7tgTkYrggLbatQ7Vy4GQ
zwzavP7Dw/hf7+xfsja9Jguk4WMTPEh/+JBtXReSRie0QsfVbce07Z8/ZK2uxmqc0H5QJx79Kgz2
LefVRthbP1G44o0oumpyYkhadUwDUe1VjNzBJelM6hSPQ46g2RrKozECUu07zhy+5zAQxH8QZd6P
0po5+w3u0S7B95rV3m1boFmMnObGmOh4uOlAfnccnZSefQFlFye30F6aAM0Y5/NrNZE2NapanSPH
WRY08L06RCNiX4V28uQqQjN+f0PsObf4f556m9dRcCdcOacrWxJp2M83pMlHQ0ugXi1tbF8g9KDo
Sm1E8tprb45DnpNmdZ8OLo2li0WZZCDKoTGks0yaFtCJhuU1pjPJlgc5eGJIAoYOwFfubntGnjMm
ad0gM5iaYKTa90eyjlsUCfSYLKPVcRzJeNW6yYlYg3Lt3Pd5DpNl/h8KxpmZG/OCxJ3Af/00sWOv
JWU7wR+mj+lzTE+yGFbIDqaNCkfQLqpE1TPB/YqFHq7AvccKkwChpPXWCvhQI1xsNtlqoR9NSFRK
ElMJFBOlOOUuEPKaPPXVmJcfLecsjgNItvpwXGp9NZxKjVoeydS294ab2rervY8Q4Vl1JDiosiq3
v/9gzHm5+fWDMVxlKdehaSYl2dZ/XI6ArnF9gSqWkx2j4bRDjczl+2AOsCtSzv5NWhsHMSQBbdV6
L1soAvZM8pWBOwce4w1wXTbyvqXV5p973TqUhgYmI6daNylZmAfxaFv4OXiqSY7+/eUbP6+m/3iu
TBOhh61sgRPyl7xs+BieMdF0m7WU08b0QT33JBmuhgwVL3tEvSaFEgbc/CgpbRquemMT5Za7YzTD
+ual1yVY2FXN2HaM6JtGQswN/mav9G7/+2uV80v/862WuiTPwjVsSVa3PS8af1j5o9pqB4fW4NIj
N5TFljlai2DWynO0YyShULOiNK1rPM6KbhenUtssn73CHq7xL9x7QQngVZ82bliAW5g0a6WFrNQI
EYj8Gkn7kghOy8xhOijpP8iAEL3JiFKKSOafcBbgMQ1T8Zx4cPtCRVIBbe59nhYkAWp5t8VUBGCa
h0Bnee5pjMRN7G677q0Z0xcYdmoTuMWtMS+khpXddUM4kUDV+msLj70ug+akOfajUhUeeBM6IGy3
D3jGSKf0dms4MTBR3AKL399VY35Af7mrtjVPaCwE044p5M93tevrtkhw+S8bFbBm1PFXH1OPxPTe
vfaGiC0LCHKFqiaDbeFMPVFjXkwPKPH8LWo1Tw9Gghsl2KR+/LNr46Tx67VZtq2kaTHhEeRN/3xt
ziTJj/EYPxCCRHuy0DHDTCZG9TiGqNRWgK4OHh07zMBp2a2tGNk8vK2XBP/R9310LBYQYvWO06y6
yeTqT27ev3gkLbygYl6WKTCNXw4joQB5xqwJIcF8baWHjKOX6Ho9rYduiq5GmAwJCxxtnhpx2SND
kNIyD+TXs/x6qbWoK/fedjKsT+FzkcCw+/0Vmr/upKSucwN5ZSwhLNcVv9xCvClenfYeapa8PPNB
E32QOfVa70rKX5sSlystdaQVOdbZUOBgdK1oXFvkqC3JvSx3BWzJBdEGJDLxgI+JDXooUO5GRQ9+
0B47i6oR9MLj76/b4PT560fvmNKSHBcNHgH91w3PHZvaQ8cJ6obwoaCGjjB3qHrwYJzAyMMpCrOj
ia0VO8ttv2iWIYD5/TWY/+LTdRi1GIbUHWVZ6pdXo0ymvOiwwZNLeT9IN6WvxHpRtMa9J+Gqq9Y8
NO2V1hkVvD1rWzgSUNPYQIq3qoVpDt2SmfQcghX8sEmFubbt3jvMH3jupsahtOujIVokDaQdzftf
Y9W0TYWFbPlPfhP3n+8mx2VH8I5zR03kNj+/SNBS+yZLeMmdyNgHGfRt1C/uVrT2Vd/m75w298rj
L2jTccLJGsrFiauXZrP+/nvAHYAPfJxFbfCj8ZFUZgFrW97KD40lkeYWp2qTxKuF4XFycpKmRrMM
TEFUMDjmzr/RMQjRxFYbiveG+gElLAAk5dnUZSHH5ZxFMXHESZ+7E6pB4QOe9PuAQg7wu2h9AAsk
mttD5C478lW2YwkKaaz9m8Az4nUz1AIrX/HZIn3LQmSHYRyToZXp99+v2czYTeo+3tvOnHc5llzf
yMJN5weq/xBTlBImtkn76dFznU2lx7QYyIjajPO2nhQ+rTcG+DggbnKNndLGHqwFRH3hgNA4ZMmX
rLOM29CYvGdy1Lc5BP+zz7x4m0g+1cijpdS2ssSed/7+sKthNllP/LKuVSEsdEFOicr8kxVU/IsP
3mQJsEyLFd4xrF8WKG59xMBBMU+KZbfUSZk8GaV71CivTumn3/m3pV2KqzRz3mQvgoM5UxIR1A6W
1c0uzTk3jo2gI10406d7K3anTQxjp0NiDp3Fu5GG+4N+LfoowpE2Mb8BR6J+VY76h9HFyAgj9zyK
itVbkr5etthSOhCz4CpHhKBMVKZ5y+wKuwTrSw+RNsSy82YWzghx7fcv9L847SgBW4FkJmnawrJ/
uRsuWQpE3eSMs+NxuGprG82rVV55kNS+H/ihn4V3vf+Kt6dFaIZLRw12uLTH9M1JcVMUg/whE1AV
aj6/heDYNQGcJw/tP9tZ5vXt521ZzRW2YzAOEGDc5nX9D4edOPEaG5srdCEvMe8LZfzgQMR5mWe2
VcA4/dIHU+MDc/TTBrtuFD1rURBBSMOT3UvyT21kx39y//65ClHUZdTwBlvDfHk/X1RQWx7J4jCX
O47o9I1Na2/xUKOKBohRUzvg5jIeSQasqMdJ8AnTYfNnlzAvuj/fGNZkndO24QqWZDGfGf5wY8o6
LwZHr5kQIkjs9YJkL8mu5RhbpyxxJebWj++1rab0W/aWeCVqiRc6iW77CjR1rUS7N7Lmpbdiwga0
jMl9Mp69OU4l7UKiyCwgJHKYJcZT/hRblMT8gOfEt5iR10rBVnaYuQLbIOVRPVUhMR4scyuj4fTp
RGkND6v6omlsLMnUATfpV7dpMj4lEZv/9xLZhTiZqYOwmWXTjuL6NtXMA/PjcalqgU2sPIOHd7ZN
CQM9Lx/yNE23cmRdrVHIMCfOwq0QxHZYDyV1IWM50uGFnt8Hlf054WMnlxApoFcyH5Ya0cbQSymj
gFIgnJoQY9LpZJOnQRLXJ2GgOMlxT+6ZFQGSzqaH5PP7XR6gjGwtWDyOFV6XOWEYQvXOySb6KWe8
onX8crQIrA3swOewqDcZHbaVIehoyoaefawBKouc4kfFSACbQ3pBpIE2SVqgj9x2w+n4o/Q0Z0v0
Ns2UuSkaD89WlmbL3z8zPJn/9MzwMiH7o6UlDRpav2zkCYuB8Mj+XDK5RZ3Mo4ElYLalO3hneMZe
A+FfyClCEos4J+rhprg2rrZiYp+J2gu8pdd/nD4hBSwSLf2ok913RwSpDPXsdFYd3DBYl/mi0fJ4
JezxfdCA3Q8T46NJb/1NTdJ455X2yogfctmw1Gl4WQqwed/b2YSJFavP9OFL2hm5W1N+AQ6sMnHR
wqbYgbEhi3pCBdsQjI2bhI74q4KqsR1HxaSHjDiRadt/PHIRpCudvHvYjzlo58WULnWbMAKVNAuz
hqMoJc732ulvdCwZ/fz+wH7s9wbwnPX3ao5y3MABOWpn0qHebARFmOXMSz9n2485qt8RJ3yChkgV
zPlnfZVIYDc6xkmlLsiOtCdxZOEarr0qq+yN7noLKRQLCJBRHGsDo7g5ZUZwEloCJJeHpM7v4lnl
CGcRjqnP1LZ0xk3MsTpH7LYyzPgNpjgHjPlh7hLeE8afL2kWiaNmQZvQOiqVOpYjoGbofX72ZdRy
WCFxHQmkAHpW88T3EfafhFQe3lXmgArKVjhupoTJRNiRfEu45BMF7UMPXGM5oJw7yLCq1mNvPHTm
iA43J1JMOFm7suxmh17POwRavyGiQay0pvKP4K7xjHn6vU44LJQIJMgeW973GSQz8VMwk6h8mPbf
vZphYiZg07dEmWFp3fAYYjXpkKnGQUGAKDYNK+WkonW8TkkufnTzCma6HK6+q5s8dvR1Q8huO9jz
CAof7TiyXlGubSriQChAUe74IzbKtsJCMT/y36+2lpGhwez+GiYpsdGeuCkbTj1TzQC1DUzIC2FU
btrIOxo9FU0JfvJ76ek0uofufLgb515EMgNUjEpsv3fDyoTfhdLZHuN0PbAFIwN7ywOuwJqvmC7N
ulHhhz/RpDJiGriOXuwYyaB+xMWjJ4jeZmt2NtfTcZW/tYlADshMa5kqzgXucO3WLKGZhI2kdBJT
KQr4gVVL0a/rpEFXQE/KjJy6SN+XXcw9ILId1yavkjNZD5SyiG9VX1yYy7y3yn4xCmPWe0VMAKtu
DeiLvZWdH3GoOo7oUhboLaz/S9h5LNltbFn0ixABb6bXu/KGZoIgixS8SwAJ8/W9MqsHarFDGkjx
xEeJty6AxDF7r/1mz/YNuSLs7IoPnXE5n2tmXA+dMn1O4UPhJ9UzKOkO+MMHg+wb8xQGOK4JbgYm
0j6Pmgm/NhtvXz4lC8kt/ODl3nWKr5VbR7jvu/tCjtZpdiHPCQ9/f46PZ6xT5AkZPiFdlaDuXA+O
5W0He5BXI+0eamV8M9ARLriCCwlmHWG8HhIHc1kfI6IytnBpYLcIbEoI43+SOMqowuc+rwCCAb0l
iUVfV0MO6c3grOZG5eoE7GR2bg5qzS4QHhhRSO5IYzh3Q5K+Buy5j8hBD9ZMozsPWNU4FPnzllZV
5oRbjkgQ8BZhMI+4RMSHc/UrsJcXjv+zF6fzvow9mLCIIWvT+0hMA5iyqrzGNscXHn/J+ijcj1ly
V8T2Y2171i0aifuORx5/j7Un8N31KVjXX2T6uSgJ+Q1Md429M2NsT6JjHON3tHuTC4ioEs+4UvY6
sAgxb7YbxNqMhA69egonC7yqdMyT56e/3KVsjiYV5DbAgUhDxZ1JxsLBNa6g6A6tJeKLEQpQs21w
idqOCagamslqJnrbnvqHSq213Cp5QjWz8QyVhVQEkLvQ2nlDv6IxYVaq35tkz0PninFQhNVpHLks
suFtLUnBWMbIhU+AQz7wQYdDIhU3a3ZenNG68BvhMIoXPUUN1AcENLQV1TLsWhmJeydk3G8SFqnm
phALt4aZERbQ2Hzb9vJ9rXjbDgRBoe2Ln6OZGAJPBqekXb+ZMCERic6WEtHMuwiV28Ey+t9hHTxn
Ex/DwrKRhayPya2wwIlVXzI/g0OJMlZ9kU0f3rl2yc+veoFstc6JTWCDC49WD8j0EfA5RXQf6jUN
r9hoAU2koLf1E11zDhi4IA99yvNdWyM7arP60FNVXVjMiNSITtvlx8jixWDYpfWzF/lwnFf2IDzj
+rDTh2Mr/VfsJgE+I/mgS327Aj1Vls7XMq3vms56bghnQQlMCYP6geiC+H72SIXXw059YrgcI5w+
k4BPM3yOaRKMdyWzkkNvEYXrIR/MVbtnFulrJZmCDHT2pqoC9UnSqaSgIKaQbCpSYlxCIDYdzIep
a5HnEbvI4z4C2jO2ns/NXToUT2Mg32dfNp+n7ecFVo+rPjOlLQ5mawVb/YUOpoNDcXYhsZI2pmaG
+nBOfe71xHqORQTJLyDNt2MYAfqbCqA6pg36sDwiFETRo3eL0V9BrQCWMIvv+kvWjbGpWngC2RX4
Cdsv5kP14tCl67w4EGWn4ljhQOePRtxp2+YJXLwCEygFQ9qxGWl5qnLCX7eGT7fd9pxyThhgR9tk
fV5fDA5nMBH5eAjKwKcVHMWWdweY4+auJGwV5F11K8PmxtkcPNqDdXIk2zDPPZUT35n+KpkILhxq
C7khU3CaVIxDYmRETVOPke8B1qPrs89FjRw69xCOdfMfPdr/M1vzfRMfOSM29jOOXlX+rRUB8umh
/cCVHUsGOzm4rzlY/nLR/02EppTr1KGD5Y2p73ueh/m0yveh5XqsEoKQPRh/jchd1tg4J+74PkSM
BOoVhWMHv1BMfv4crOPXfy+G1Y72H/0TH9plWBn5fO5QrX3/3j+NRTOA7efYwNk+McKe9mhTBLNT
UioNazoiPwuhXjS/mASgpvOYHYysxiCnGf9Rl1t/jnf90GJxYgXMdplS/qMd78l7WBRvfGvKmSIG
r/dpLGS0r8MaP2Xlkb7emkTrhvVjbMTViTtc3ITZ3qoxu8uCsbgLsyFUmkA8U0F1qHIZIhKen//9
K9OLhf/bcjLIdxG8Rw5XObD/0T402eBmI/4QoABzRkAXr1rRdMT2lf3nMMeO+ys3youR5Ez/fLPZ
TThg2QrEAFxEOx6noKWNZB3DAoujak4ZrJFjwBPfQXwM1/HQl0yU/NX/fLr7Dhdl7E3PQ8eD4bZg
Bv0rUkzK1CQc9vqUIXxnQEBlfU7bkP/uHbtM9zOYok2NktId4d9EDY9b0aA0qsPXtrKL3SqxDvU9
fEQn8y4BmWoNo5c1+boaA2zVJXUu0+pcXVoB0Cm83yJcVpCP9n4h3vUbDJr8CJxDmcXCZmeIhNdo
nZ6kh09EnRSKrmG1qP8sIj6k6hj0L9cuADNhH//94lj/z6AESDuqBHYYnuVEar/xt4cwHqesTiMu
jt4DN0TgbvVRhUCIOpEaDAsOPOjzXP0cvPFqjYxMJmzs+6Lov9t59vgfn+fP+QQTawtKuWu7tun+
s9dkP1sVDOLZvM6rt4uaWSXbo0+nID/kMgZFZNfoE8juHGGEYln93S94ooZgJHWNAbcLDq1Lw/a/
Div1MP3jJo4sENQs0Dy26v987hVmbl6xv7FS7929gac/SRCcN6M5H5iOArdtHNxuvFrBhANciIof
IdExLNTKCrMCEmcncd4aEYIWbjG4h19QAdANCOa0GWj5TU+y7jWR6xUkhvNfkzv/zxY+DNh7c3Jh
zv7zrAWkvMQmtQfyNe5Ji4TaJanGfS2pORbPRNzd3At+12NfOHdB07RkBMTPRuZme6xCwTmJsXu4
JWiNHuMAAFPJAAsdxp0X1K+WYALo1K54RrjPgVwW9RYpEv0gquoDFoYXBNIsr3PzBzk931BOWsjl
oNBbVk/NnHYQCPiGCJEBsAWAHlg4RjTO9OFSWz0StSRmZFo0covkENAMRty4HPsHY/zKrcQ7GgAP
GLFm3YDaNo5FUyMDSS1YjYa8FIZKtkYllaCbgoOAxriCR3fWrZNuQYdpZ0sfyyRott76brlEx+tJ
FJupFly699jg/6KdpSMMWucJzvkd44T40jrh1Wm9kvgxtz+inFZD2Ow9xWwOv6YB54jIeY1Sfto1
gvB6QVjL0zw56IwDjgVpg7O2nJFQbvlN0IATSGlOe58ZPBvUlcYueendGW6kX7oPQa2chaK8UIui
BFQam7jzKOWASi17d06jqy5k+tD+nZXLV/0PkVi/Og2BJ6r1rfP4dVR9uHpt8o5l3GfM8U73urEa
vVH78nyLrd5CJISXuT78ozLnUnp+883rosdiEelpao2TNQdv+AUsZjQtNCYHNGqaQjeA+X/1TVy7
EENIZmXNq0qzrKhRlCtIorovQq7lpcB8FjqkPM3W+JJS71A+Jg0mm/SLBDU4LfCkYGl/wHhHwqvW
6DJov85ZDI8guugz0VDMiYR0FXOa7wuvfp0cYu9VqYgbxzgFbv/LM2b39B9nVGD9+TgFYM9NRz1O
Nve5OlX/dmr6bU41G9odPHfz3WL0E1Hk7ZKp9HdtGI43ulwyscKIlXY0/MxMZIcebr77dxOb6H2Q
fTdjAhxJGmgQaRBDbAEWGoDo61reMV1CG6td5NPuzOYAwp6nJzfz7+YqYaAsyXmc0N+C9zlnBYtb
rbdiAOsNQHP1a1KIO0txbf3mqqddLfpqfy0VkJr+LT/pr/OzOTDIsMOVuP9c6oysfihVzr1bhceJ
0CjgKePW6YGoTgl3tbD+auIOcFbjstj25G/dyDmyknjhg5T2LHmsE8Y5uuhtp7E45Mn0LMGU6a1W
7WLwDoHdkEhyQ/xB16La0owhKbTR5BmTjBYBiMC8zzJcpgTE0M+ooYUbotTHX5PfZlyNUw7KYkzQ
D0+LsRGtfW9nzWmgVY9ITQcsZX2LGvtbFWD1kUHS/e+7NacZ7a1yPyL5ptyBuBTUy9ZkarLTX4Au
RVd0GTP192ad2PoIVNrbOhJfemGdiOe883NybdIAwTcd120KNtFsRE/wYbj5iTdq6XPNdd23LVG/
ekJU+ohqVlXjO+kDNbt1M5EPVW0Xk4Bq9du2oAlp1Ph3irILHM4b/RvWvtZggrccMpVxUznLdEL3
1X/Rn9MlEmp2KC6blDB0Q718IkxI+yjrOTlnFUSohBI4YeAeTOCP1giDXeC1ANPa4bvXecnO8jBK
We7codYX8P3FSmRJjTXesQK4J4xsmh4pf5Nke9OLlgNfI1QzCN1T2xW7bIrra0EU+G5FstX29xkM
t1yc5yZ9MwMRX0vK3gYjIF5dmuweKRFkHfqWOXmyaTdhM6GZs1f6x1CSlaM1Y6EBcn6Cmd9Zs3lA
No0QpoBhkVr3KWJLNOiyfllT0NCwiifXfLadpH+ZcBh2AxOi1WK6q0YhuKLbDWfZWh4EhG+YxZK1
hEEqI76Sq+cuEfm562m1Ef03sTLnswRKB9CyAceg5+NNpusC98cr2pOY3wgNJXfHFEQ+oU/5PGOM
sQI3g6uhwgaIfrgHeiJoWrKVjegGnwxv+Qa7hn4ixwGEI0tS4qLxFa4O9V1o4H8yN7zzxVZWnG9M
I9BbQWOsWm8gRn4q8IhwD+iGUC2+6wi+AR0QaTxEjkCvhtalR0PGQpjWUrT7rOqKbRBBLyuYf+71
l5HMlNVJwX7kU9IWThnMx10psm/69sQM/7UIyFV11Agv6L2DXOHtMLs5FW5OA65qbrsWQGTMiCr5
EbdftBts095nwjkWTpPwodyDmRSYPyDcs6sW7JbYMg9KYclS4GSJaDm6A598co1zY48T8fU7r2/7
J9lc+Nr6zZSQp5Nh+T2sefzE0MxCUGgdURZCd7HSk7fmfKiW97d+h9h+FV86WW/TjnhMDBZMzoi7
3wKMge5pRgxA8oHacTXOzMoP+kePH6mg253+95um5sT2ADcB26Mwrrch1gU9OWracLlm4ieZyAOe
TmJtVK/h1RzLkUCgwLQMCCNaM2glpVvXj3qorgd1eQUzIp2H6oRREmTuPO8koCutu2DaxWbYJzuc
jiTaYHnajNVf4+wDyQuIlu3rBaoBK46iw4KGzMTa9iSm7PX3P0IS2kwVIm+P6B4ja9c9AXpgNOvw
i98WDCZ7qz7IFE8SJSyzrjXZ6ZeHPog7JRKYVtZfdd2/NY60mfw2wdHMaiBIqqVOl3tvcUlUmYNX
qqUPb/XFRgDzwdk6wAklzM+h4uClSB4KkNGEAoT1y0xXGb4WZsCEw2f8hRdgA/Kib/CrFOZPWPRi
U/RpcAGEjgc3Ie9GlyJtPD4XZQQ1n1n6Ls1hKXhkw5gO8UOsy3cLDdkubf2Lb8N4tApcGFFdWFt7
AHeJ+Shv4nUPrvBEm0aZMg3lS1OxKFDD0tayMUg78YOjln6EFLtgmNP7ONxnBc9zEdrfekbun2+8
dO6yM6w7tP3sZAqj4S2OF83zVtZFcfMIfj4OHpfi15AR+l0tPkikoH8m/OGtGFUiDVj5XT6DldZF
UzHHF1lZGOzab4lvypO+7yRhqU4jf9XlnJ5SWzpXPwK4qqcbLSe5PY3EZ6rJXZ51DSsfLPvbMrsf
7SFj0BVUXFSlDoGsQI1oTe+TYzefo3l9dA/suLaRdBkZMwtRm5rWX6d9S6As/Cq+EQ+uS99CYeps
lqJ5mv2Ia3WlshgYE5WhYfhboo6cc5AVj2L5mpdJxAXFLJ34683JnUvQDgpRWP/SqhZwKa9JB/qn
ojzRb2fobtOWkBAVQNN0Oy/qk5MfFG++wS81I9ZGPIrtnRumd5TG9RYS68Wdqu68RGV7Zuwa7J3W
LhkI8NJ04IlEUAb1g+rL+q/Fx1ej56/WSM1Upei/7NiBU2ns2slheFXG4mmM/pK1yT2RUKFgQv3a
gV3sF07WPMJk5Ngz9qCY/ZcI4dJvXLV8ZLH35JbR1yJZsovdvOm2QL/D9Y/VzgETBo961lvJWq8a
psKV0UMTUVlLuoLCPdKe64H+vPN7gywkZOrGkDzGiJmOTkAsVLyEJVCvsuFMcqGgBgAhfQMCnW+X
37nG8roGuFeJtyUaG34pQ4k1R4Ou7Ns+2+d7WVpfSHuKLyWV4iGngtjoy5ZmU6VZOT2kx0zNLmPP
2ZOzE2wCAb7WUkF3oHGEGqZOuDg78FonfZ4EEVdOn3Zs8jHmMDwDaMvXw0ZLlw56N67PtKkELh87
SQsv0/KP4qSfsuhBILA9NjkwqtwqvwXBmzH3/sc8zRhmlMGV+AGfIb6ewejBgl6ntDXwMzlxaAr8
0msCNsiGBzQjnkWGDEDlcwez/FyCjnVNw7h3cbkIs3Dk0eTDbkB/DlvPQjTgVPE5r3kPrRGRjD57
AL1mNluWPZ6DqnhsoqvpWf1CsRe/pjVKXcLZsGhJ+VWOEgBngBLDrdhH6R8aXIsiP0OhhqWHfC3d
u1o4oGf0kEtnx6YTFcZ7qm/8piU9y/6R8mCp6XUYwhSifD2VIRoX/Rwi4Qb4a3xkNck0fcXgu1Xb
FUgy1l5O6alwRlDFy3Cw54cOQOfn8MUQPMJMqCvCjsVzZ47T58KdKPJuv36F2/GzqTr8XzXHjT7g
U7d/6LIAnp60aCod+2i/J4hsbkpLl2fmuCWyKGBeT3LmE1tfhaqqmFDLUgUSQwcHXKX/a3qnljXR
o2Pb5F+q/WLVG8cAedZ2zVyoqHH9e2BvMTShdarZnezNyX8lKOViY19HWdG8+kZzyVRDByyWPGYl
qTGL4OxzlMDFgbFaQdLq4nwzIjk96FsjEs2vACTk8X+vItshc3rLVwJ1CrV/whyg9Bvta9H81RcA
APQcY7aWv8Z0sc+zx4uc3vlX7QHqj3izHFsWtNt6aF+sOb8vhoyD18Braq58ZSGmXLAW5qEvTjUc
aITH3PZFOT4QFQH3Uq219JDws4sBprjxpu4+79J9ryqayfJ+NjjEApCG+o7TlVOhBE/qJG0L0tb1
vx+t43UIGT74yhGRBPJn51s/9NIw6JHHMbPZ4LI3ST+CLbIS+4wfJa1O+uzBf/nLq/pvuW3i0AgK
ayfs8bd+JB2j/Rn4U7VtJ2KJxEjwTSt71DmF6pSTu7iaLwys0IJxaoCwnPYQ/MlZafsvTkSF7432
20LlT78WfugFA0LtAuAf0Dk204ZHFabFJfqEcMbw1jHfvHAmSxJy87P+fEXqECZP4veubuIGpXuN
81oVGstQYAohgzMN4lddYmaqdtDFaMtOl4Qj2h//e474KDSKU6PKjB6kPLw9gg02njVARwtAFPrL
F7NtGtQ3xfs0YkyVYvqlW0I/aB+g0LMo7IFsR6lEv9j7KCuSeuexk4mZtO2bDFaCCZpE3zKh0o+K
KX8uK1qa3Edys7KgGuPua27W7ZYEHaoQ5Yn0Welru0AGQ7V1bGaygCL1yg2KUjmjM+6nnrqDHJhs
HblHMU98StmFkuSUq4DVOwwgzUP0LfVAwP3QnEVgH8YwzIiKxfMHfwNFjS1aJLHjLpdwlrKy+ehD
Bt7OZOwAvvTnccCcbfjF1heQ8uJuegmAkdL2o6zBkLxUyFJ6IblkZvxiW608zyJ6y0aG1J7KjaIM
IKvgL4ORCTqTGUu2N1wz+5jbuH9a9gQdr6uTy2ceU0Q1HjCAAzpbdLR1uNH/YauiI0qyOdxZSJh3
jkTQqWuAEXDC1sYNvunH5C1c0L/G4bgeiBjA6O1MjEql2W5zJydVj10rVm3wXIb1pgul1hg/styR
51Ce7IUVhDGonqTO81NXVC+fnYoH518Yw1M0cY7oiaK3VPf1JB+mkf6QoDDeA6H17IKw8dfwR5mp
BIewsm7JMWoQj29Mii0QjcXW7Ay3QolMukreGOLE3X1rEnwjjgeWH193cAc8jvxnMMpiv3IL7YmI
8xDeruFO+rOxX1cGdCQjcH8bLY1k2D5hoichyxPkRJR2fvUGLrQoXrMYnVvfIYg10gYE84zSYGBi
bIeD4sEDC+4WtJ25WHkMlIYBkJJxSzx5KsjCPRccfg2+gEf9NUt7oJoV/gcAK3WPsfHtxUqFyo+3
Xx35quvGpq1eEG5AzFuBxTixPx9Apl/KyX113az90oTQ8aqyYlYKh3iRs4RR4gEh7hrvoNuX1l64
nBzbO1HAFgpqsp/oyS3+IDQkmM0wCLCFOsokNHY+gQrhCHYzaCC4ybDIjhjGh5JQik4tkyeldFnh
fO+sKoWtHNbWVUS5sx8ZZ6qZBYhHZj7voHcveJPS59wTt7I1xzt/cdGrczKVMuuOedOFROl4PzyZ
M3GvDJeBM/9/ladY2K1+E2S8TYvJ7m/k9U5JGJ6bBtTvkB/rMMbLzh1xMIuOgAlUrXsjyP1r2s4X
geqYgAx5WSv71jBROw3LatHyZr/9DrdtbgJG69aG+Iq1vuUmfflwXhaSj2wf+aBRdI+d0/ArgXWY
YqBrThizyzVm0GRyeQhrrz9MDpzcEge2Mk9YOeE2EdvcZVleC4soYw/HwKWC1OtPd44lisMUTt6p
jiM6gYr72e2JPUnqZnowernHcrduXDFBzFzhWw24IAPP9ohsM8prxRRhdiKMhT6In2FtXuj4J4zh
vK9w63tQgIn17evhaXIF0z5BCJWIomVjkS59qDKfV14/nYMlEu+tyNCl++STxWt48ui7lqD0vrCO
q4ovZVQMX1dikDf6xWjH5qFbgvoQAfZxB+h0bj7OAKoQ7VkGWy4FMDPAiR+CtsbDj2sTjcp+XNKK
RZIRUuoxhnJx8hzNvLkNTfo1RhPwVKnBZ1iJt8CCOwvazF4ndCDxsL6YWNDxr9wKyvq7NB6qt6FD
ahd4xrUszORUjav7ygQ6WeHchUJk53IovRfevilpbzOJvySeYU5Pn2TIUYC2gzCTdMgeJ2vn9tg7
SnNNSL/gMC4KDvacIQ/bSknaVuR81PZaHBIJ00+aLBhT2SD5nO+TaLSuRaCsW+phzpkO+nN6DAUM
0NIaUHI5/PHrUD4uTR2f7bq5JbIXx7Jmb7E6lTy2TG43MEl47uwF+jlrfJDzOcGgBQB6Nx0QBqbP
RAKj0yumu5ycddjl5fA8ITIL8jNop+xWWSwZSLP+ZnLq32ik6v3SGCe7HtKHEi7iRjm3dpZ0jcPU
Z9PGLfIZfvxQnWfAX24wYZJ3JpNVH8FoIaoepL/+rXVaOKSLvbws3uzjFBoDNIDDiWlFfxgs4Ghe
M3wL+jJ8BV9gHiHtLKewstNtEqzLVfr+rTR852FhaPSwtvFtkJTLlT9ad7Ql8n2S6Y1M1vCxJlIw
YzC3tE10k2SkbsHQQMFiEHRsCuo4NSTHSlP0hzElucoRRXDRf4N6crAFZMeygOnQuXYKVIiNcTbn
gOHNFeJE3pc7voP4uuZAQzEsEAbbFBwmfXLjDnJO+mKtTlieyoT46aLrq7NjBNOtbtPnfsX7NHE/
HOqmrF6KEu+lMQfyVK0qFwqa3dk30EuwNVIvAKLHaFif4tWNr/rekW73XdgzSseE9EgxmL96BWkA
deUe2Nb7BzAqFkhfb7oPh3y+L0dyR7RKyU9GSY4YxCfXNh7DngiJ1YzW+zxPsRXF8UuVh+bXlu0n
TG9LpdpY96tIH6fOT84S9y+bcKW44aOnLri7cBy8U5itvro1ztA4+keGR6/DwjVJktx+diZEkPaP
FX3Jg14MjaLNTp1oYa3HQfxeYCva5tVLjomJ5ZRJZzJZ+XH1B87GlVKpLquKGPkwvZZ0KEzprG1n
hvbbnDfePunmUyKjBSeAIFspbg9N0pXbAuXsA1PnrfKnXpiL76eMony0CRDLqnaTEJN5NwfmeYhI
jhGeMB4J5ELwJj6YETv4iaytuQTZnd8YL2Xj/07zvLlbZO0/IahmhDjeBTJe76qaVJq+7aa9N+IN
WEOeh841AUYW9oVxgHdo6PceCZnYTH1c3mq2Bzf9v5qaxlOUaXGsfaWT0RIZsOPBNux6685jE3Zn
V68jS7dr7vnVTQoH5Wk98xucbnU3aZoQJ7pYnN30Azda6gNaCSQIPiHCESOMq0Gg0QbMTHsCA8q4
jUTLpJxmUg3wBrjJeWmJAPbXD4899D3JfMO5Tuy3ZhTER6OwOaT46qNk/NGaa/5QygCaBTycbepZ
wb0VERbgii7YBmMc7xzTAybnB/MNMf8UQiIBBPC8tsUuAHsGpvdlnlFBGclyxjKB2r5DQt03UCXx
QaYbXNvFyW3baQ+GjjReI1EKwDnbCy+WRxqM4oG7GsOZqwYKXn0isCi+R2IS3zuy7vBfN/O5A/49
+F35aM3kXUyNX1xdoru2EmT2wYENNykDQVtkPysvZPSJx4fd/0h3F2NTV/vkacZfnU3cnKZ1B/w4
ZE8wF/eDzayloMkXklhc5LR0hgkOGl1NTUkrN8N4xXAZ0UUS+DkAAWP+WVlMQjO/3pWzPyOmoSLG
iYgWz/foLFje1rda+Xl8STmsq1PtWGAR+NoR0nPnLsP9GjE1Q7JmYNQxf85563yZcM0bBQti035O
fdB4dQYeH2QZvvqxvjXeON9HXfEY0Mn04DJ/8WZmJrE3BRaUTilm9cSuJVPGDWV4K7s1/FztjBzw
WxE9uLEJ76Bm8qDUd9gCoM/Hov3murV7zauMDR3Fd7PE58Gu6h+sKVOf6bPoq/ACxGFbDRGymmnm
/YT/ZZR9fYoM88zroKN/Y3qge9vFVMYxZicYB7uvrKlw5ubVWWYI94zVxLhQeUCK09M4I3Kskzk5
M/olPZbB02r4r/2s7BsRYV5Fuzw2sBi2dfjoPJF/ZjyM9m8vfHGatxxc/0M+zBRVZrRZkCC8yjDY
23I6j55TXdKSbR5NHUqLltHWsLghqkYfoak0viDC7XYWeScb18ueWaikD0nIcklZNYD25NvSayKO
CW5b/PQWrcFgYX8dCSP3ZzynHMHnqnhFmHMMsUM7s13DbZr39B3z0Tanuzkk341a66kzTTB7ZRnv
G2mGm6hJkpvhij2uqQcnAojn9MVDJ8CLm6b8XazWSo3h4mNgD8PWb1vGpnUFN4pCciF/Im0liaVh
+bUKi+GQjaB4xjSbj5ZRX+tkzG76b57BexBkX8bNzZoNjehhNFAgC8ut7gvA1pMAwpr4jnnFy0od
2nq/WWsN5BiylhW4t2f8l/tgQLse9x6A79F6D8mRebRrmI5Mprv9OI/ZsaqXdZ8ZcM0SYzIeDUrn
8q0YqmJvR139H7t05w9PlO87oY07FB2bCbNIbdr/vklP/SFN3XTdOrm4WE42H6oi9plcAgxtA5wm
Yb5+cay45qWdvNikYeghOMOx+ETgEemijnvQUgcUEOSbil+pRGrn8T7fhhGaZZOoB+NioRhi6cuE
UGuhOTmZWgC5lp7LpMldX/UC7t91As4fWkGftY0TMm2LfKQ3/xTodSkj4wzu4TYL5F3bpoSLJnNG
tkn+K7aN8WQ63/XUUQ9kdSOrD5aMBpdQFXnLsmBC3+4jebc+HASoucpzjOOfRH6Ex7ZhRpV4D7YF
RHxUI6u2/VHW8tKslmAyh5KrhOa5Acocb9iJtP8hHbP/MEfy4zkB1w6LneOH5j91fYyMoVgNjP3b
5b3o/GZniykj92dNjm4ryczpC1KsvaNuhfXQS9uwgkog4klEQton7X6RFC/wWifMt0ft1xgCZOaY
4wAipR//fkn+lLvxmd0A3wwqZ7zJwT/kbn1VRTx9yLigMZ+KeD2Pa/OK1tyFGF2KU6vSxlnkgoNj
4GNkY7Sf3KW5lsbI85LSSUk47P/xmf6QlvkwSYBgKCgDlsVI3UZ/ewQ6u5xzAJ3IEExAd4N5H7Zs
RKCIPWZJH+1L9NAnsnCwwS5re2pNVSg78auRYMzIV3H9j48DToE/8P9o3fhAvm3DtLAi7l19X//t
A0F97vucQalSqtl4AgZvD2Z6uBi2f+HxAULvDRn4cKhnnWdBig9s86cmYGixSYpIAwevhJ4Jxm83
gZxFCi7f9W1AZ3BXWuzm+uAr0WMgdTDY7DyWweB20n0+AZ+wOhesOnXpWczGU6E0KU78MzF5YY9Z
ey3ETI9cr+yiw9V8MAm4sK36dy4SOnMlL+Iv4qiV0Smo2FooLor2NOYNydXKqL8M3UPrdPHDDEOy
d5Q0yqCyiHkBA2ar3M0ip3DHtB5oCnbfvil+EApmXifQQJvCro3XJQreGDBjdFljeeryqf9Sp9O3
ppoGotN54Y52Ze4tJjXwYjh6cq895t4zeKHxbe4IYhFDzVQyb64+AjAK9OCivztM+oBOpdWyeGvd
S/87SkqHxIpJAprt35nEoPsqX7pQwFBK/TsKxL9mXgXCDYZrEzk1LwUKZjMquqtgF1SRI3WbK1nf
umglbxLwc7AA55VrkDy61HhNh6CzIau1VnUAMI+NV88OQGeCJWSTeMelYR3LtP3D7T9EGJV3IlHi
FTPJryGuIoAMA0mYtoG+eHAZNBLI6k02CQwKEuJHVFELglm8mA+VYAtqyZS8H/KYUSOTQJAiJEiS
cJdmgES7zs4uehS/1sLYE7mFrIMCCUO0PYTL56bDFA6C9vDsCZz+AOtmqHN463mh23k+7ZVsmGmN
xgTYdGMTm42Lj7+2Uhoi/mQq4tVmIO9ldwVig40Ws87K2jPmUn66KXACnxGm8K6pjFfpVN/SHiOC
3vZpmezU4x5IyCuZBvenBYv96DLnnXmb0+8aN9eWHIMD24zIvpGpJWWyYesFKlJBDWqG9xvpfi5S
lQBBKxFGU0INQQCHo8rZycnvv3S8MEZ0SFvPiIar/V5UnfUpxsgIuPtcjuriTNtdaV0jklWNO7j5
H8LCCuTzl4hYZPdDY229zH6Sayr3rdFFmwAUzGZJ2CSz7d4GJVHwSuVhrBHJzNl04Tw65FNq30Kb
EKPIiw96jYdFk5+GxCUBSP0xMS+RjYWEyfw3r/F97GgjuZohOAFpfpBqxKrSfsSfkd97bfeYjKN5
sVJsIJnhHUxG0dvOsBghrevdWqCgrGffIybBee3s5lgw+Hl0RHMTPfvkdiBZGKuYexhFd5q8bt76
GC/PVGsnOcKySRKnPskYlxx7Ty0hy2zy1jtClwCn+odydL/lLlnYHnvYY2c0bG/H8T1t6TQcN/6o
nPuxW9ajkH138AqVLBKVxnYU9CuBWM69am1trFIM8A1q2/ng5emzEzTMo2Jw5L6fXXMjeVOMMuFO
Z7dBQiOm8SPOquo6rjUox+zcTEZ2zss7ZLJHt3Pnx6pwx321Ji+sXKazuvpL7958p3POFop2AhT0
/ApAwRdnTdOHhulo0irRLvZ8xr/p+tJZaEodzCFhX7sHO3cVWhuNYOjGXwTaGwrqmy9gjWRNzEol
xiARsMHdQBc+ltgKb0lXX0HCJk/Scch6xHLlglmoUgsjp7VMt8ZK380Vu5kV7xneANFqWUO6lcV0
Z/yp6yntm5Fqte7gPX2mDFNDbdw9+vAe2umnHB0KedY4n3qUtvu9ru3/MHceO3IsaZZ+lUHvveDC
zMViNqFFRmoySW4cFJeutfan788sa6aLrK4iGpjFLG4BBd7kjYwIN3H+c77zxSmosRjKMjqndXKn
j3FNKL+bRudiqJb+8VSuGJpQwb7qq0TDPZe7sKS7TVSXifRCUgQbq1ovi2XW77kfQO8KQ541O82/
mn3FqbD8V7B43HNqRM2YRlMA3yQ6acGmf7mAJ282eLmGcTgLmLix8okUfk7NbjMSjhvne3tmyjhG
H4ae7MHgDC70gDrfxulKG87K4q52qf872NdbgD95T+mEbj4KlOCBpyEAsKNFlb+PQ61Ta2CQ6dSq
xNjKodKUkRerlwqq69nr0KOlmpQmb/yAoHyKkVDf5/RBEaXjuDLM3cdlx+fZ/GUUc3caVUKtUJ7d
1HahkLECnkun+hI25rwDTXs/BKl1wbS7kz5PVurSZafnQwNlAMrSSRVnf6rTH0PT7sKQUiErim7F
4neXHipH35fjKWZ2OnE6Ohq23zLqyK+hQrpEAUZD2GmbPgAf22Mp05dube1LYsZFWRQyeQGnlo7D
Z21paYLl5pKf2OmAcDQPL5nN8S8Gir/tVCRWx7tTOy4exoBzsekQu4GUiSEWPP2GLnZmo9AAzgYW
RpxtyIf+en53iME5urii8m5gGuntG5IHC0tGqXgAJVcj9ll1hgB59p4TtntOI5jUObeWnwuBYTE3
MM0Bu2PWgd5gpJXYJhVK2OonP9ZBuHu6PqgarH1xasv022LS7hXb2DmSeX3OaH42eMpZ8oGLoDUH
KMRT31GlWzhXgrLB0SzHR9Nwkmue0qWSOLhhzBFKUJhbW1JFmzWdQ4LikN317FTkIcZgkZ77ySKA
3CMqD2JsTsriQRkltbrDT+VzAARAGrST21pE4W4aAkYrykaoKGTU5TLWX6O/epfru/eahWV9RC75
UWTRwJuBbNoAa2CYHnfck4cPxPvNefT2NChj+mQ+rc46RUHYJVCNHaXzvW3m4lE8BS+raVh3jYqr
IZS/WmlI2lrZlvTGmTeZRc+pYV2XJIUUb7YMhNdrrQxJFe7KXeEXb05Dxds41ZfCf5AoJTfpzw8c
SqaLZcFexdMB5n1pKRWzU0ReqgRyXDYbq07zS21b9yWoiF0ddyd14NjpjGro529dbZX7GYMM4//+
1JRUI9QNoojpNE/mVH030vKs/lEXewzojn8pHOqd+Kcxs/nRDMv7nG2tXSMbdw5rA9Hpz0ZYlwc9
10+JAoBOOBUTWIB5OuMJDI7zwrgzRa7ftGEZXvRoVKbmw1T6K28mlU+skQwM/yrr5U7HyvsKJSPu
HWzvokrPU5S+TnM0nLEfvY4dR6mpBpe0iB9DYdnHCObatrF8JXXssVvN90vNyB1g1dW1aUt5l4/9
hDop7ME6RaupFYxnKRwYvIM2EnSTUarKtvg+ksllXNZX/XMD37wLs3nnDOjtloS+fYrL8KSPlbTj
gOz2mKauOapTHpOfRgwBwGRS/8nxNNgz2osPFL3QIuEBM6lE+hT6KScHSMECQuQhrePkFnCpPIaB
8TVacsW26QEEydw/ZDJld/fwA2mbgYvDFvmF4W1ouCd/byWpeCyK9fTus9VeLX2NFoWLTYZRMkVT
1EQY8ileQPg6EX2edNEeiLSyl1NNcQz6+KhNB7Mk1DHwnXV82ggpTNcp0GjGEEjWujL+ToHMKNQY
Z8t4d44GNRDRNWyOSbigJLKdWyM9cPrxssF9fZn76qT3MizVx8Lq8B8wTgZhR+OwQEPUHILFRxV2
OmPjZ0TuinPVcFDtm8jZyRG3nP50SgxBSTx3749uP7CKpGly008zSxqzggoJdmUbYtCgjAdVm2F3
57g5wUTYjzlHOq9zz6ufSmDRxkFnX9u4lFtzsIrt7H4h3kUfKEL0Ecv/Tf9516siyxqn2yrIDCDx
KnILXPrCVj1OPDvw1y4Dq1lfS+eo/VqJKJ9imFSP+JB6GfTkpEu6RKX40sV2eyGiyUmAe2Ce0qWd
cNzUZymG482E3zwb4xeiJpuel36L3Gg/Dwi0YnEkNV3ebG8nkpVDBU287LzsjpABdSSCEmcrLCru
CdUB32X8kba1oz/CKy/jPDzSjHLTz5XO8oxmu+Ku4mdKT0Q3iIbRCSz0W6OOZXq70LkR2idWrm3d
Caqewiu0TDONM1VtwckM7fcgwrxg7x6LYL7zKEWVUOzv3SnC2Nqg2RaC7qgoTi4GfcEpE4wnqq0e
5yFiXU2sH2It5KMtGfBXXvdmZXjVvYAJoQjyH33GiI2SDb37R2JaduXQPCeUydy1q8HgQDkZ9SPR
sF0crYp9yKu4qhEcoBvhsRHenWZFWQXt0CIIb2MTPWujir/ItzaXyyZWXiL8PHBYQdo5zkUDumZi
QBcQDC8Tjt5zUs/3BiNIZokx7bb9KTWXY9vN5n3mwQxSof21dOkr7tL8lAYMjNTGojUpgWDSddl9
zByHzzp9AeOWXzNrPhCto2FicJ4YPbx1oU0tJ9UZnBiWhrKknCtiUj5ro7urTPeJXECfmJTCNyGf
mbOO8c7JgD+YxMm3dV0qZ6rfXFAkSpCqJbviYSSYcWhRa3q7me+ZLb7ObhJdB8mFfq7Gs2XUw8HI
5HzWCfNMhDC4sviDttDOwqqPYe95W1e0AUP0Kdgy66t34VQ5hzWI6ftoJUKIUrRRNKrTGjhPq4Sq
XxgxZbWNzLdGTVgLEv6+dxYGuGnlQfRQavWQrJuCrUdQ68n8ndyA3hNjO8KyNOEPKw1GsPjqv42w
ME/tSPkHV/i7hitMhtGR3DxhDgro95ZXIrgMCskbjz9GCpRTFcPX64pJwRCVU9coyw1uozzgnRjA
kAvvuoQACgidvxlV7G/LZblpHoM+Y5bQyc2ERj69b43e+pgruMyQINnD/X1dxJhz9g+vGk6QtRjD
5+pjo3gOwzK8JMM47/2RFpGCWrhTljg/uPJ9KFreo95iKZdAgneTLbIb9zuLEHoDtrzjojrZ78uA
OwdAjzh63hchrvksZZvN/MI9WjUP+pM69x3jyJ6YVeTVdUiI2bk83My0WAZSRrmzNz3kmJ+2nWm5
4OQicXJDpSIrX7XFfP+wJo80nSbk0Lio22QIkho/Ovhl8ond/BqkNvx87kHDINt3D2Y/OPkhVk95
SbOFpB5LPTo6p1amDXP75HsVcnlcqvRK3qW653r1B2TrfycgO2AqXGJmtklW/jf6ZJ63QzD3lL5R
XkHzWcaxJP5uWUQeM/COF0qCFYpDb/4aq8fwQW38OI4VtZUSgc+FIt8UAIXL9KPh0WhIDPmEO8Tc
0LUQ49G3PycFe6MZje4+ho9KtIWi237N7E1n0zXby/aRXtXsTph/TKVqfN7vQiNIRWAuvmUL8r6/
Kp+iz11rkvYMK8j7RA4Ge3S+ns3Jf00tbm0AQ+2DZSLH+ivsZsekBCw3xU0P7NKAQRzJ8YtRuu2+
HDNxMXzOPdTQk1em0mqmTGvGSvPU4esjnQaCto3zg8HwsPcu7oi3Z+nleaEF2G6SiJ45AlO+Oz8V
bFDqvwH5o/DpO7km0mZmika0U5ediIuB3RTPaI/WuS/KK5tmtY99pZJy4zGZ3+2GzDWAa7v3qxgY
0ZIRlmouZo4Fx7nH3AtRG5aU0iCDfifsRZu86IZjM9I72kc0OmWlc4JPgz29YnGn8IotPhuLK4yH
u3Jm2IeAxx7kDtnT3FFQRb+MjlmNMAUvTee+GktwsjEAn4KISoOO0qiNvqP72K9kiFMuGL44immY
xbz9ol0s+q278G4GBpo8kGorgul5IsqFjYq+kwDTa5RVd3Y8ZXtHnXYcjj21bRebBZrHZmyxlzCl
GQmQJapTernFE6XupEblPXklJvtM/U+DL7+REsR/qs6reUp1VA4Ox2JYvi29Pt0t1gD1NZ3Z9cTR
duoKK05JGSCYVUhwLj6iwtubIwfuSIRMDfJuTyPVuzCYKFxkv5Cmz8SuqeZPDJGz7b8Xx+3/ZqTj
YUdn5iEcvn7+79/YgmUoQTd9h5QgPRdIbGtM0/XAQV+E8cFq6ctVeMNMgehjZQDVv63FCL9T0mmF
m2xjeh1QpsG6S+fxmJsL+czWpFU6DX7kXBV2AEaa/b9/7c4/s4o5BbiQoxQWnhmv+1tqlf2/5LYP
8EnjoGJvcPfhMnKmDpb7jjhD3vnNSyE43Qy0QDFZRD/lNn1YK/xHMKX47sOq4YtmXNu2p/Btjn4Y
aw7BSBJz85m0EaIhH5NjGgcf7x0iu3kOKfg4xd5Zzwf8DiT34Ccu/lmwOI6g6czqeJRW2jKZQjYJ
DCezJvrx7px18y/Gyu2W2wPGNtd86BXjCNuJOnaRKszTmb3WOC1NUt0J8cU26kc/orRzogjNbqIP
qe1/8TuMLxpQOfSsBDmHoR3f9WNWB9a27sB+9eBRfrocVMmtWC/Et26KR9UERLlKPqiV3k4dLKLt
HWhK9BhxwicnBIZFLG6ORP6xcglCLx21ZC39VuGKgrt8Je5VopcBp87e0mbi2nPWsQstikTw9KoM
16JSoQ99HcTYE59cGjJ1YDpVDCKnfst5kveypWqpop8n4BSkaGCopSSbFGNnLckgYLJ6vyLMdLOh
8uH2V6O3tMe7OOHPVXJSlFjYR9O22Ew91aaFwrdqCbJWHgRFpOsClp8yndAO6rLerL3xw5kc71rR
Tb+L4r+qyPucRuF5zJlQc0CcKT7rjxaxvXdxPbNThgu4v4Rs3+IMOqg+V1MEF168Bqkqy9BQVZ53
wi22EXXyrNPoqa2QDZW5tSbP25CTBjIwoc8yAuVqot74pfyAOJVcct/foa0ne6YXMXNpZ7n2K1kA
xKmDE7tPA/j7k77Ads7BtqlNfr9G1WF5wKvYxuP8GLMBmiBbQ5PZhQp3ZEVKgCRXcyL7i59O7RFO
AtttFV/0Tzdeg+LUjq9xfSl7/gYYu5ulN91zUOJSwOe84nE9MoJCWInDgjIDwVUmSSzuBxD/5XgH
fQMSnjed8aax86pMd90SFmB8++QwVAEDkT9HK/KWbq8gEk0LslMQqK1xdnd3lpcFBx6gm26sSNF6
OH6sIAhbmJks9+8FAKkK2nsW7uH3x5CQf9TjlVlr2vhI6O6yFFerOcy7JgAxofMpbe/EAPLCz9FK
tAzXG54S0yNvEbbkUlorvm/WgcKH4JWs+t9B9qECSM09JaYiItKkT/+uiK8LW9TBKEd8gIgBIAve
L6r6S6AlTtoJ512dD9FGz7pMBO5KJMpepP7CENVGRjQbKMVMmCH40bC/D3uW0tAte5ragsc5SsgM
e9N46pziuVnx5q1l+MGMuBp2Oabnzg1vUY+7gVkOKdCxupZV982YF2w/vkfsJV0Q9H3CjxQ119bj
GqP3OY1pvHpj9yOme/3a4WTWZwEaBMVmgCxyH0fd5ySgjkef2uvEPZuzZT+Xkr7PcKVEnTDOzlVO
o9Yh7yV7vr1x3mI0GdE6I5NYS4ezZS3c6hinFaVADfzjYuxvURmfq7mVL5BID3WqxMda4Hpjevin
MbOGEvx62goc0wmElI6QpjR/QxettT3B5OX72hPlJ2uFfJstwrq3zKLZjQSUuVcE3aFQU446Xb/E
mI5fXYQ22FTTZWq4VEUJwpVk148IQ7xaEAaNDiDdWhQW95vUvGaO+O4Z8577e3Xp8PXxlGJSK8UJ
ChAibcblIRBJuJNYu3c+LdEbgy4NyhIH/DOl/GAYX6IkkbQfxR681ZiqYmSWY+1FODGL+5EOhofe
5riSrd6lr7i1eItvnZIMHIGSgbNYCPLwXruto0Hs04IpjFJG9B8K5T6Lxqy91EPxPE1YxmL1vXec
D/Vk5O/5BTJLl9xA/exiI1UMvpxGvupNrFzTtEbgFTjpDYrLmORtrcT9oqP72ArKHZXpXSefmTav
e+1TqXMZ7luill4VLUe9nkwq6q1F/MHOtqUdPHRchbdpoupsZqYEnbfVXJIGlB5W7G5LKRz16Him
LtPihVw8qWgFhhJSvmVLtEy9vjtlV1xlSIG0XQ0fgrQer174fbA+NBmbRyJH+oxR08kjwwOBDvpA
T/dyEMrjpr0iFXC12kZ26VHq2m59m6Ox2VptjVXfiA70megDpObBQVkfrouIn/T4UU9QjXqc9raR
nSFnfatJSm1L3Vibm0y6wvwmF1T9gWn5uwFnGbJua3c6UtfjWmM+GUmipFhyyqwYjpFoefaUX0dL
dNFEWswfprPNUn8fuvW6qeIwP7ZmdVhj+cj8F+kxQfhF2Mdckkw0iqhMFzQZpFiH0lLTmTaeSsB1
8/hjbhO8HJH1HoBa7dndOmur3HkxLyZBjgiz5genHSYRIUaayRkqkByHdZqdU2h70bZoSkCttZvd
6VPa/+vCrX9VpfVLR9e/bOX6/7FwC7rZvy7cOrd/5V/LH78UbvED74Vbhvs30+R6TG268NDO4H3/
x/+a/ur6//0fjI//RjiUnivhuy42JQfDj5rtqGIt+TcKTqXLed6ENmX5/NT/6dyy/sa/ikvItC3h
C8eT/5POrd+46ZJ2C3XaJpDDfwPyt/jt0hAU6OdB10P9943yBQzj4xyv+XEFqQw90pEYNxBq16Qh
RG43EJHcOrmnYOyviPZ6oBbyMnlLeIyMgXOxC8uvc3gwoqCYjkn7B1fXb10H6sV6yv0jLMlvTtnB
b5cEPy9M3NAZIIU5e0Bmb/djnF/Mjm54PYqbhww1J50fpzj38IQvKOe44WnkeJxDUu9j/xR6idj1
vfiif6/BGGjNM6G6GZbu9H2M6g793X2M5OCzEWQUYYaWc03nWOyCAg8UjSvDMWxOZjnLKwLJvjEK
kqcTT+/AdSXtyjPTnofAQaPmXl4fQiP52dHAB1O/V1Mmxuwbe+Lx9kPwipV0tlNa/OWq9al1p+Gk
163GvdkzgxbLz6NrEocw36z2jWk4gF0qzm5BYAfPeM2D02rScND19pcgW8h0x84TRZzOOQKXUTRe
dY9hvckgpwbNUm+6ZXLv5MxAPl8bn7NrhuHTY/w2cEhxZC2v7Srl1W2Km90SnAmTJWEt8ovzFJON
qi9rOJ+MTHgfu6X8Ys7ZZewDuU8HNrwma1mywnj3Dw/T4/sZ4B8Lw+xfLWj6Q/eF6QbSkgCnsIv/
KsTQpuAZQcaHbo2oLcBQAb0wjyAvHnVX/T92TSaf1qBL2Lj1lUE5gywHAiuDBtrj3fQUqgN1mbWf
zJie9p5fpVib+AyT+wGAjX3HPRHqlRfeMd3549HmF8Pa31++C4oJj66Nwe83J2Ljx3EGywX0iuV0
5yov13tPpsk9eVau1BJtIRGQyCHJLOMT3rbgGPtZffAM915PPFKSgmRHAPYO7OtNRT1YJf7EUf+N
1/j+KjFmmjQAmNLlzP/rm0zAs11s8g7buVkfjaaEDc5ZHXsxXRmLnZxn8+ua0G7DxTDBSXMurVZe
w9rN7/sGSb0DU5tH/SvO7PucydvVCUV/+vdfhH9eqmhqYaVUD76J3ih/e42emfoNZ5uK8XNsHbg5
f5VDEQLRMbO73lNobSXMzTyScNrjA8hx0hsegDUiv/qtXDKINj6u5iTN+2PUPNkOGYfSaf+gZmjz
7H+dZnk3fVcijPqU73l4bE1W7390TUJPj5zAmkl5Ce9nM9U0L8c3CV3LyifuysOuXMj4izT/qEJK
O9XMVC2kWKMJunlECDKxOpvUdAVB13f/stb2p3RGxA46sUZ34/TDg1CAL/UhTLZah8ZA3auBZqc9
+NGO4g8AVFVyn5T4bmI/ejXhRpuh0x2RvUjP1qiG3CthaoY57re4eMyzYTmUYvoApZSBeTbJx0LJ
i5VzsgYsi/5PGXnDcxeDSZcildfYJjKYb2cD2/cfPmnldP2n94+nPYAir/bM3x55ajwYpyh+Dv68
5phDGr36CQd6vWabE0sbuMMP0JSRyvPmVDDqqjPXv1QiKk6mRFBcrSnYi0PXGsv9H17cr71q+sMV
ltoxbWkL0/R+3zEDg/gj2c1tWZv9ySm5NQ/s1BsW2zu/HNly5vm7S+JlF9NgVxeXBVruSkvdhjmg
OI/RdBQdwKvEaLh/OcDURrT+hzGlu+Hfv1StUf/2PvLmBRYPDW5ZXvKv30Pk1yV15pCtu4t+TB3v
WTkK6CJ2WeY8H/MnHB9kb2zOoWk/mt800H5eBPpNzJtcNapcu4oZgvq7IG3JtpbOpWxNaKBr/hYN
Qf6HHd5Sr+i3V0weCBokRx+kd/HbPdAxWiMk1FtuqxKLIntwfgZ5iOPWehhLqz+MJpIFdKeDv3gM
+YXnM2bL+tuSkTz9w7unVuZfX4tvCUGjkhnYjkUj3q/vHhEkLCqRyXB/oHC7KdrkYbWz5Yzq9VH/
v34w7asxpye3XhayPRZVBdL8KDMoIvrpK2T+c1rogU5DekxzkaMOmTgczYVkPZaB4Rr5OOuS1t8N
ruUdpsY4CUJ9f3hXWXL++YmiH4wd1LYDVqbg97IgiXHcd5FYsE1X0aFnzE4vqrwswjzbMWDCBB8n
uABgJ3SyA2o35dWWAMFcIiizWmGcfv2URxHzRVJdG2eS2Rb2R33AWGdDady6Daa3fGmv5TDQexWh
VZhW/TjVxbnmIuzXgX0dseue66CpMQJz7sp79jmIs2AiM4xtnTp5OEnyQfqoqksqvkdFikaYe58n
6F4cpsp9437taOJmJYPiEs/RN3txEjxg3hnB8TlYV/9B9FiO8yr9Wov4O7IZbR5+yQknHu70DZmR
Kb2nQDfuu5QlF1ouOKMJeUsyaDsYzUIigsB96BfIdjwErmfUn6ug/JyOVbxvfOJvWZe8NDPVcDlV
mptW7kMcSZugnuR1wat9D56cfiT7ZmSKS4row7N5gMtc76akIH48EWRsq+xFH1AneuXv07B78NhV
GJwnbzE2y1OQWG80dRgMZ5hhRCr2pN+gZEXV98fqlgUWLd9kjkyTai2UDpoz4CJoJs9UZl+ZewPf
q40HAarFQzo9UQzCMbDwnhylMntB853fIT6v60wSZQbZHjJwLvryU0E1BANXpr76I/ZJLnLShZ3v
s8zFVflNv5Jpcm8we2HCcjrEubUfckB8jSy/CWHMj5UBQq/HzAMEE/xC4HrAnVb5ynx9uCIzQmgE
JxrymRdJeKfXmxn+5y4Lm1enL0xlcoVShz3YPhoBMONqRWnwId8RBW1P8P5I2MsqpTGWvx7GPXjD
aWRyoTbStFleFORkl/fFx8RGGWoSgvZilqQ30ZaW0HNehhWXRD6dNTaFX3YY0PYLmpD3wdiD1evh
VUOscE9YbIgLtAePYux7QEH1IesK0Ca6Q0X61rYCKwHwv6M7cW7OwRIah7pIgRe0/mlwnISxwsyH
wRhtnmGwGXUXfZp+Nl4dbU2ejOOkeHQjEDXSRsVuMHAwwgO5IoHDFHYR8UIfYnbpL/WxaFNxBnYL
gSx0eG+b796I4rElR2S6CTcBaX3Xp8gU6xVrm7Or6SsmrD9BlD40RVUqRAQvZvW/WR31MvpLHoZt
9eKa/iFuLHldKUHQn/ySuZc6JCTjT7c1ok2WTRE9ixQylk9XXgHs8oCsfQxM0IEMo66QRkysOyrk
cfKXN7sZTWxa1kObz965CIMf41gsG7fCi93GqbvPYu5oi1OOh8H91IviQ1VjH3E6/9lKF++BaY/S
qkmSlEf97tei2K11UW5oYmqPndOGL35Tfc3W8b7Cgb2pPa+FzEy1RVADuPVbD/4e7IJo9ZxLWmMe
xB9rwqwwKJArXp3a+miliPb6+4cB4jWYTMHkyck3JdC2bU6w8uhEIcoX9tEuaS6Tr3IRVv0wR/si
Hd6azPvJ3eEOzlR5wJ21x/G+p/Nu3vrw1neyjjiFUqt4eX93ZnfEbclEA14SBE1hf7Spi3vIz0DK
ikMWJ/f6McWTQru1bDOmNiaTByr5pu04yfUafG8Sc9PPSXpO7FXsob1B8ICCpw6/ajh4HUwsALhA
yEMu1Yvj+/umLJznpfPvgQ7Pj3lXqAJQgqt2yHc5bpsM19mEUa74pt9+vZKtoXsYVZ+CV4cmT1r4
OBCMRwofmTiEAIo2fQiGw8bkcMNgMaVAIVku0xzYtfoSuUFIs3JXH94fZnzQxX1HSVTi8gVGSz+U
lCJVBTWVahtp1X0WPLZenaEeHehL9vdpl35RbsmHlK21V3ejLiruB3PBNBMQ8wyrTJwRMIUZMNXr
6OhQOy7wCUo77OXMTJHUsMvmzSVyOINpgoji4LPDY+GGCUFFOiMuTbMMGFnG8CBX4NDcbh4CNsFt
7mOyWOnTeWdPJjikT62EntIk9klXfegHSTrQmxxBebaIj15LqLr2jAumoy5f5DWZrGTnWi3546xd
9vrHuHyITTBW3rGD4LL3o4E6vsMSpawrNOOc/ST/uaTWXmS0MXCX0vuv3jHdGr/ZCBrFX4JiJ9a5
vCQ+ioeHrGj0TOrxxe9AyDLGSUOgHRJen5+8AFpmXqfX1GF+1vLrHGJGjfia0wQKI5rh6avft8VL
sXxP8XOE1ZJ+TOT6mnUcq6UKApDBseGGWVh4akgrREmGgukpMU9upYnPzUqbACbEaROaEXOeRxgy
I/6+6m7JhuAhTT7a0RTcxpmm5EaG9pP3Sdh9zsQXhckaJ3NjRdgk6w4uimFaO9wS7O2hsh5mxKS8
0pg3gdfw+anGzS4RX6M4x+vdgOQI0nW+JbgPziQOsf86wffErKeDy2Nj4wx24zXcOw7GLb3WRiIB
R4NbHJtaFZ4kkJUWAzOcUqABMh85I+uPasTwStgAD19Thsc0ZyxgsSaC2RCnImBhnyeLYuEa9rjo
ivqcq0fIK+zTHM/+ofECaEMWv6mL92qujRDs/spxJqs5Bg0URkYpqHU+5AlcDW0w0Y2yr2Rn+CEQ
42Me2F+N1JQvbpv/dAr8nrgTstIc34uU9A1dfyMkD3CLzfWOd4jDTNCdKSrILn5ES03lcFFxCfH2
BflUdorlPAAsRE1uvyfVSCYLU9UeTtRIzGH5hNfDhj2wPixUeh31365FgArML3VQlClWIUfDeqZO
Z7KOme9DIh4icgDGQqk3etce/sDnyvPGkwizk7PO1IcPc/9MI53J91ZNAANQHRTy7AWr81H65ylJ
060Vs17rfZKu3OQ6wo/IZ3luys6+E7LDxJJO5zpL45e1oX20o4OrLAQm4Db6YoJcotAoexty1pK8
43SduSVBShstEnbUkwyt+ABshZx4TgkUHEsS8JjCaCHeB4LWSNvHBBnCXJz61DlkJOE3g11mD8Ab
puiFybGDGQdzl+26H/WWbVhf7QAfHuIuHoRCbahNic0yLLZDtCYHaym99zmWfnwzP1qxwy4njV11
Y9Unqq74DmN5CdVgU8sgJolkUxsObhrfSkLgtLfANKjTs8tTPsKPO+CTosvbsZpzBdbrAVrY1V0j
7EfrQ7WyscUFvQ1VJVmK1GElDid58BlAbEInMG7v63azxj+J49Ubaowbwl8eLbjLku31QmwGIoT5
MNy3Haul7oFUa6q+HuIc+ekQjrtVqr6MTpj9u8Qa4HQgFoCHMmCUKd3kCVoxkCZaZNVhzLX8twCq
GgAaLMky59LglHdzRchwBCRBgSpSRDg96j3Y6boWx5GTbfXmJJdxb9MFflw774znJjj09h4XZHut
kscwN4ubfomM/e+4XjG/MZcHJbhmVXW1Q5gGQdetJLS65gziRD/7Hd7/AzETHGqWAICW9a/T8mSj
h977Lt2QGT1SaiHR0oz+ulftIHdAa/fcWVGSphiwtth4MccoAuHtfbkmt1BtGf0QPRR1B67rgz7Y
gN7ILqFd/QCLYiJAJo8eeuNZDrjUx5naaCteSKIW1LLlFeWOQ9fexnr9aPh5c4YvuImd8RKFBtNx
kR9Kvg/bXkj8kT583tIq64P+AJp02TQjoz/LzJxdYcGXBo4d7a20PunjrgZyLkt17EKTWVnZIFQj
PvejQIu2XED16NA8BDjcGT2PyXnqsGQ2jqpbYKbUUd4Dr+l7vZKT38LcBuaLZERQLy8/iVVCd4xe
l7G9AjcNP8xhcrMW8Srm8IsRefGhQpqyoDjG5BLHUTwT+oar1g0A+gD675DoQtOpb0SvsWcvPEkR
H9mEUL8RU5DuBcjQPWPhjed+sRtOrDhAogfpvzYNAS0uHkcb9uumb5qfMsNDUzKP2S4unVzO2FMq
xtUs7oB3MBrbWmb7veoIT65ufeb2A9mZwqpDydiD/kzv4Axje2gT7MvYxDYDEaHJ3qfmXG0d6/PQ
uwj9VTbsNFTJKNutTGsHgAaZzdQp612EgyXj5ohtjh/JoV3ORMNe8j7ZAlpIzmYIWcc35ze61RQ0
3v5EHp7gjSPSPazEwI44Oo40EIJmkNyMFsQFHrSXsqOBAvwdgH35TTYcK5twcTGFAKW2x3KfuQ2t
Oi4u9dlp3uKwjC9jjZWhCGnWqj3nyGkvV9yBC5QepifpnZ38VTnXHLPttrP5YSNxm608eXnqH3yu
iVHShFz8M7lpApVZHOWm6Ca4xFX0BRPXTzGP3TUZZkRXIG08EwFOaxXot9T+7Eh2wDAB70QWqBgo
dxaeS/QDGzLAtI3bFvW+h84ei+iusA3nbsldtFGu6bUVZttKLgxFmhYsxWqvWwu3RZ89I1z8TKsK
S/7SjcDuihAPTwJYQIUEIp9yHvC8QWF99f0FtgIxFl+MBmGy4HOcLpznkmTZtq08TU7Lt65NDqS4
8ZVMHFidabi6pQ9OF9DkwEUdRky/EWn3OTOn3TyTC/WBqG+cIPnsjuZHT412uFqFHFrQ/M99SV+w
rcDZVezQYJAFbJTc+Xuy4+3qi227xm/gjo7wKpbT2uQHckPfkuRRtCMOboPwrCf4jo5wm09OR4UW
f1zSiXFqKvPqxp61K7q4IXOaYEitfnLbza64iA9tWj5Q/SkJuCR/6bKSKQ+2Q1b3m9mkJXAuAlKv
OfIG5MDclnwc1vLFGIOcgy52ZhlPW8dNKRWR/LtHXvBu7P1racW3fETf9evjHJE+Qo7lMh+9Tfwu
S8oAoBLQpYYElGPPRUM8r3Ir4V3DzaovyfST+u6j27ZPoPG2BQeHTW9XgqR8do1v9LXcWZZh3qEt
v7gB1vrgHK+sEkOx/vRmtWgP4QwDSL54ATWdZZafB58PpsmGcwqoLfPiH31jYmZBJLJpeCHoDVhd
VIgGrRl8m6T40NARuPVG/60mSkogfC/zz1LWiHll8HXIw4+RM6Ba+eF/Mncmy3EjWRb9l96jDHCM
btbWiwjEHGRwECmKGxg1EPM8OICv7wMwzaq6umrXi95kpsQUxcDg/vy9e889BTkZqhkMWGqlF6dj
Ge7m8ZvuiQfJphTkySMF5l1chj8nacG8UPJc96Du9QpmsYFyjnwnbFGuvp+9qN32Acqcsvf4oQr7
dTQSqGz9fnA5No1pdgui6pOt+5bmyMfpHznswm2xEdD9rJ57lae0s9HPplH5GM1RgCRT4gYdkdPB
yvCdVMctIdrXTpagLvmMZWYFfp5jaQc0bvowRjdZrOot9hc0A6L+ENifd4wMlviP+Dkv0CamjdJ2
MEmIaAipyiLLeyXmbFFmE+0bj5gWUf4GHrHL0bUJ0k9LAnqaE+O5SaI9a/Cpwy90V07e794xQfog
DcXcUnyGqQCNg2XGL+2W4DeBuJGnOUCoAB4u1rVnpm2kqQGGQCM74dHBSyua5h5m+GkOMwcBPtVM
5VY2ChZ8NaTYZXPu+p2FeFxL38xaIMUpK8p1qdjEKRPycvo+jdZErFXmV7PlHKsCuO5oVBtGH1r6
2SxLmacKtgEH0V3Xl/fcbVqyHF4pUYwEQYWNeYkwhHE9KlYwkQIPn586J3QiNkHngS3OZz9ogxcm
8sg663if5pmxKzu0edEwXYogMSlKK27gXL05vdUfKd8/hcBlUicskI7Y6cmhdJv3UomzjAFAz2l9
0tuAOQ5nZXwP5YR/eDwUqRpgxVrzpsnDWyrccyxYZ3vXewNCrDNsjaGjkrDQGKfWNB+oNxQEaixN
FJJn6Ubkfk3mHX1m8hAKnaJkUpiWUhgsGTPusn6AjsnpPUcwDoEq3oqRDb/pSI4AmMLiXXxaQwcl
C+EnvRoyx4ptD993x00kx7XXjhkqXNZo9Zy5WGmkN5V+RdcQ8MCJM3h5HcqRsFlOUVyaiuWtwxRJ
sgSOWNs+DHbPMgjwIZQBLq5h+JmQJoGVajgP2EE3efdEHxthdneE0ZLyxHPkTh2xt8IBbVDcvAne
1TQU5dnt4uKou85Rqx7RO81Hko4/3cHwy6n6mJLqW9PFn2jxIaKTynYW2pLFK1lJaqET4a0bbEWZ
Xe0a6w+dzfixdG13S9Khi4FIxRhiEgBFZ3p9S6GuEdOSOB+5x4qmSvGkxzjwvO4TdcF7p8g6HoyG
YAyHkZ1FNGxOQs52DLTuovp6Oo/Fi4yD5BJEN11iXaBPPO/GFmazlr3PXR76NspX3wnGfuuM3YGU
zBGul0FEbCp6tOoBy4cQ7MTTJa1TlO3YJEZDcdi21SN7ZUg8qf3a2nDLB2egkMrtc416k2KY1cVi
Xj6F3bXydJhOLj+1DeqX6753wvmSetMfNb9peu2dEGg/T8F5RgewsxU6yg6+Bg9LDEIvyi49zQGF
UGCfZjoe3osL4eqaIxDe0Ma40yzKGqcQQGs1i8mq/crIIyMjC2923M1XCxxyrRUdFvlkgsJupbvA
Koj+0eed62QVF0xsDa0BIa/IhSmBNW+QsO9Jk3kcrJszYGUefqZR9ycU1uNUDILwWu97D+fEV9bw
UTqXwmF9K+OeQBvMskcxAVoOhT82ob73KhTcjnSYHOo6ztJNeitLs7qXmloYffggnRaYk0PNvBVP
pRGAt2SK4WuaQSIKB6pdQi6Nb98idn/mxyCZ6Y3Ju6gBqmhHEbZv2e7SAnzFWDv6uYqa32SwzHsa
xQ95XY0XUswf8Rhgp2rgVintKa1ie1PV1mffU3AEaYi9Ar166c4flE23IBEZgcv1d0uRS5AnHekT
Q/mncduRkl0n7g6HW0E6hNsrihctsw/J4Bq0Q5RzymDfkGihfyR9MB80t77z5q0mbB9pekZKBe0R
SAQflXcKDAKLMJixdoc6WZ4pwvWPsMqRCnsd7G99ANFIyQk32kMJW2ZHYJy/5lo8g/+knAmoh0Ka
AG1os1ixXrth+zq0tPmi52SszxYFGFDdyuf8T85ADREMPhMW0ypm1SoX+EltIj42OCdYUicfJthN
KSVrkKfDuXfy25gluZ/xImAI+hFF8Yk04G0NuBBV+gMzmRcjGqtzSa7xUCH6d8XcoMlDC27WLb1R
ck+ZCTjNwfCU6ddD436bK9s+l1GMKnL5JYNS7T7y6sf1i4yW5XOXAEipoeW7enFys2h+WP/PpsT5
CWW+JV8DDhE8EOuhXf7RpANJIKXVHJNBmg+mnK0H1Jnhvjba3Uj2ADaezP1WqEj5gJBVHFMqEmtN
KxhP9tc5Vs9Y4qR7J11zv2j8Gy/pzyzOCpPK7O2ddNGJBEFwbOkXbuHF79RMiN/g7eMktE5iqt4i
t5B7liq0lw72YhIZUvZfqHAJPID1VN9P3iHNK3ULetvdtAWGaM+seCTGIj8Z6VvTjTuswcWDHLA2
G9mk9sgk21thevsvVQETerBziDhZkqYRzWiejHJx+9WHlGBiP21re8ea442L03ZGfjTV+LFLsku/
HMbpLIHz81tfaqf8IzZx3lPiphxh5oFgclPtjZmKGDSHTLmIBFWhTlEgH2arI+eFGQ2YmdQ6zvmf
joikFzamVXu2HP/z0aSUCbJ6LysUTPj1ioMy5h9DwqemNccp7YNjlL1h5JPRfVBM7cvxkg6jvTen
EKtuuGDpHXbq9nfYxILayQWiOIZU8NF0mjuSx4qaIq8Ihvh6FLFnnxyYNBsYB39mYbJj9E27CzsK
8bJnebRSo7hGWtFvXPJOz63Dj2/lerSLgQo9iEYLN3rktDCYnzDDeoQ0osLLuu6F4i3GY7QDwCGQ
3SS3IpviV2/8zoGACRgWawZZyR34w98wQMMdqLA3DTnqo9nxbK9tpSWxKQ3D1zR2GmCQAqdqLM7h
LF5I95L3VR3VB0cmf0hpGn0tCxbTdU8szvjdC5C1rV0T3DHWdozQwOP5ZN4WyJCMm/5u7cNPDqEF
Rhm5p7UfsXZ9ihg1ihsk48GySJVCJJcTTKLfl63J8dKOT2FkMQBcOtpG3vIIi8C4tSkAcs4OCO2N
/FgZ4chPoaqvxzaMODsoi8AmpSG9XvLkRP+W9LKBKuHec45072Y2cYrRmHp6L6H3T7npZzJsD1rN
sG02oemK4FPSWr8UjA5D5tzk30RNOGFI9ngKtCHDrNt1+wgVH+Buzv+hmjA5p9G5Ij47Wx5mBnPj
AyyQN+JQvgWOR8LtPGH6t7xPWt/7eZHqr4O6ChTgPkMzUIsi2VMhsU8uLVAPexznWMobdHq/UTWB
E6MyR6nDSBwcP4ODlB09kO4pi+lSZ31P2Fk78hRHzx72lQ3eCKJYe9DBtk4bY/3U1M0QjpgKkp+Y
7crKSXadnDFYVC0vIXq/yvZ6rh5exuXvsRMAMR2BFEw0MlLFTLoZ24SInG0bDwTrLELFktbrwY3k
prYC77g+CZUKX7FZ2OeGSWkX908UkfLYLRN9yfXA8xhuKmUwzBox1Jt2K/b0Yke/nSkFoOmTasuC
S9B7U/oxzHuIvSn1PAAm1BMFtwC4SJDhntOrmPS9iTmvqTfL7s18HXEByglyV6KkSfZB6v7pDP0h
cvUBbC1UM9cpAES3yyPesw0tchxLxsoPMak0wXS103nce3r3vS3KimkC7qEu0h8tZs2nDMfPloDU
hw4V4kVvrHsLv76H2xq2rxbBk4esNQ8xIPkhdZ6WtqiImgQiD83uXiAmj1vzs+lA3DhjP+Eq4INE
AXCHpoquyFV/AJ1eeLcT/bC3eBbiNgm0421v4yBc9Df0oepN2TUAR5YedhDGNlkBlY2PwIrhwhhH
Z5hwUWk2WLMwOwZTWe1rjU00KVX2YMfOcA87h0kyq69Mk31ibdbeHxPdalPNbOgzAaEY+R+xao/4
Aejxuu8YAadLKTAVlZ57bWqUZimSqk45Fst5cbYXfaXbmgmVA9h43HXdpJJLB5zA83Is7SWPh/TI
vFiyVaDh9HMFVY4M18HMoWa1zrNQNEu9uvndOg5kf0e7eWbze31o+hHDfBPWL/Tuv4dD/irV4Ppf
b0IjoXAABds1TYi1HpeT1bv3UdwgoYPTED23mcQqlgXfrQZjDUgDY0GyhBsTwe1xpAmwrU3ru+lB
r7K1qd4bpK7sO3MJ9xhRMSX4gIJllilbClLgAtEuytlsHYIJULkxvSy9nHQN+6dgrn2RTghqIW+h
qHi7LLUkRzfO3By+7QPsLpsUABc3AVmoTRX8LFNeubWpXaSIH2DkhTezmh8jR3wY1L73rhH35wLM
69dNomlqHKDpGTgbMKMt00prTr4Z3VDcOUXz22zjY+xlP1TJ6NuSxrNDIt3JBJy3JwtB4DgkiL21
RPgQd+VvD4DsIlWYZnhaDUKfqxeRmjbM6kg8NRjBUPuTGDWWDU88ojOZPJP+ZKzQjOQaFkeaA2FT
AbHp2CanuHfv1o8SWh7AFiqYUId6ZnkS5G9di206JTDWaAYf7aZ7y3jXHg3b2011gQG6R3ocxdrJ
MxnmD5N1N6atdnE176MEg70+Bei37At5TW+itL8p6vnaShFbpPnPcMDXm3ZneMSKvmf9K2+wpAwJ
EXmtZIg9op7UTf1bxx3iag4FUl4LqQ1G4D5AgEEWZAqpBAeMFv4pSyIZtGljul760g3BtTCZUNTk
seByTy9Cntc1CIdcgDRynqA/QlFLMR9tRDz+mVX6WTmRua3RgFJ0M3aOkGaQKCPmzVrBrRsaMcnN
junQKcvr21qUlK2G1xYT1QZUiNoQKEVgm0DL6eVFd1wsb2Szeuia2JCaOLjT5fSJsST8ofMqrTrP
tVBal/l1u6j6+tPwvOFBTYxKpAUQ0Qsec4s8UHPkrdGSwW8hBkCkxM0iC3qzi/XN8egrAD+LfTtI
KO+z0N55PaaprCrfcL6B7UEdbbtAeis7+tE7sG25vklHMlI1jP56r3JI28eoD09W5SlmwvnjulzN
i5QlMgu/6DRjw+ijp/nBVL+w81PI6ASCTg0KWCTf133kS0CPMkp7N+JYO2vp/GNGoEBBt3iilsLA
tb2KHruyboUUP+RET02X/VHlgIGGJtaOQSOv9PbDc7KkXmsk3h6CIfod9/qmiXsIgWZzDwIrve8d
+cdztNOQWN80oXjjLYEuMq2AVci6hywe9hDhPQuTwBI653YBY6iGFVdZPTNmKjMrGKbXOGXFXZW7
q2rP1rWnSBKTOtKVgZExjbeeEImQp4y9mQcLU9decnZOaEcALHvPtODPOp/sl6F9pZrfI24fpTz6
HlpzDStg+ERlPQwG1+BLNURBURoNwcXtgvsTBtjaoZl8s9DUqdTDexlG7T7T4BtxukfQu4jW2GPC
g1vJW6m+i6k10Y4J/AANXjqTWSVEFwAuC7ACmTYjwEVH3C2Mo37QOdukE4kyy03oTfpNSlov5F9u
gGs1O1UBEQydFrYbX1+2QFKBqpAGGCEA2/W+OpQm+8YN4h3qD+VrZhbdC3VJkwvsjMU2UR6HJYmT
E1u0W0f5WU+Zk8TOzRrxzYWonjE8kRQDK379jiFiKLBdPFhLVp8bM+Qpa4hgM86To9NO0R6qchWg
nxjLNOfcFBHbaFQW9SY7AU0wxqI8kfSbsnvslgc119oZFcc9OvMXM8zkMSy1B6vH4BXahBFZqOIs
lUWH9UY7ICmu7shoxlwWujGqjqKeyq0hTEIqJba+UgzAYYGjMVg+g3LDUcnavZbe3BtAMqr8gGen
fNmNGZ3dGoWlTQFZYzGhEsZp2sq3ssyfezwX94WLDK1uR9g0blduu5EEcp3XNGE58DO7BvgxJs2+
ssv7LjDBCXAZV+vGXFN6Rjotjqx2LxprMRgDnkSOZdUeaMKZQNxw29D489e7V5odX8wDgEpmnfmr
Otmanye6Gw8FP2jvEVECDCX2g7GmmW6nib+WkTjMWjomwzRp9+CRzvFgnPSYXJi11ijARSKUQbVY
kW6xRN6s4nuF0nOHpfbasmRSfXoYhnSrD/brVTWyDDrqONxc1KXpEr8CHpfaCzc92CgkFoY1nW1S
ozjyGkekFI8tu+dZVNX3hBz3uKvfwZLfGdaQfm25vN5k/CGB2SEEy7cELNUY4tdx1XvdONFh3c0k
Z0WtHv9SziQZTVzMgOhc6MqkjnqWqaV9HXFImhLbRDNBQobqtp6Cw7441Ha68NrklT6OvHnJo53C
mndBAWzxq0q/pTe6vpETicNKwpow7eBu3THz06wlzmFdzcOk6Tmfy/acN158CMb8YmFTBD5DpPBy
Oh3ZwOgwBuiElBdszaz8UBov+peQlgghM+0u68q17iNElNoHvWRKTU3LXzyTcKfXHK1IN9plxQd9
Y/PU12Cc2p4euxkDnBIhsQ9dr/brcrCKc1m+gE/qcNFs+AeD/csLgY1p/alOYnc7dkF37KEM+FWp
yGzIDAuVRku8eqTeiAKCoTsXHodmeHNjeTKxsuHJYRAe5WifkpAipCi9iZRxjxFjHKL9DMPvNgHB
5GRxMm4cxLg86+aBHJb7BB7e+iTrkDdEyU9FG+sphv35ddQKtRJyBawb1Vy+BttQzCnp+7vVD7Xe
BIthK33rnSxdcUFDFWzIX+LMziuGilDbiQZiJwGczkEz6bS5QXUiIffJraH/REQ5Bi2zSC8e3w0j
MverChYptiBx1du5nc1AwYTFlGXyggz2vupAUn1dTF3Tdl0lMM2zvCRu2sHUJytq6hj9REnGOw8c
N2zKd73ti6PW6uZdniV+tQhc7Iz4wSVp04rJC7N74e2KEAezbjIXKkx1J6eTOdCqXvwe2VIxu8up
fX1TnVRByrbo9LluC1g4dUlit9Am1stpEyzutm7q+Ig+QmzGeHyVIdL7rKfQJOkgRTlCOTIV6ndW
1ggmbfp8gDdQPjrTIUvH/JO+vE24Ef9VTPKBOSSLpKT8Ddrij52lG2Uy22MYNpFo8LNcPg0Rci9R
0k33DmK7TcmJh9IRKE3XfqyvmLMU3cu+MiNWj5X5seKYGoKwaQ7X1Q8PjdtFf6AmRjhcE3JZJDgt
wFlpfuPOIA+8dIIoZWxd1oIzjeO3Bps15v0/6HOZ/Y58V0LDrjnSZd9s4FWRpHnVDBN8etjcxdIj
eMn4FWo6yu6e6c6648/0Ezajh9EvnmiIkj3AYVUr7sbAbS7mCApUNwZCqiv7Ebntt1TBHQxHsOlk
vONgyBD4dE32MKfJL4Yw2X1ZN8G+zLMNwxWIlLJ6aXhj96opJaN4ArId82x1WkUgsJEcdY6om9A0
fiVOQsMIHTQVn5v6GRhYzsA4E0myte9VIBFfWVg5U+cTYBSMSZXtWidjNy8Des6L/HtRZH4tGjYJ
wHk7NlsnMN6sjJEN7TzHFy4jL3B4hq9ojnNeZPWJRuZSuW7IbTh3zBh5/JH5BIssbtwomq3+0KQs
E1DyF5UwifX4sBaBpjc2+3ZgDBGlqTrCSUsXFH+2aJjDDnO7CjLPH6xf+RjImyY6mjEcWbre2MDx
YbY/5t6Bvq2zLXrOZ1/HxbL5q9CoZPzbJjrvoUzekYCMmyFKAY4Uv+uod6nbomzbQgm/MLPy5dx2
j1M3/9BMjc1a0pESQLZss4+eO8u3CF4FMcOZWxPt3swYY8aLgkA6BdMkI3/Kok7f9mZn7Wsre5cK
x8ZMqqEliIGFR33X9+WuT3M+Vg+TQKECpZNeHboc/lNvqKs5Tt55rqe3tiyjO0oSUv/Q/NSwBc/4
aTwyXlJQUmaDjk0l+xYJ+YVA5205q843Bd1Wk72pHjlfNRB9yeh7nCLsT5n7OBk2OVvOMBxmoZ4E
C/J9m/MhjPi03jwtCUdOlAhn6D62hOJ2nJqRpoqg5iTNXHVK525rUi2eE9gDbeJL7IAsQiysrK7X
qoUW1Z9IGAgf8Ho69l1RzfWpRokG418DcWyiKrDBjRnEm5+/dKar5h85FcLDYdTlya6D+FwylNAs
5Itg2Og8il3DFsqJlRELMyvkgJNcFhkqtTHt0TC5HZIiMZ11LiNxe4Z3DlDXnIGIbTU8kOfa9Yqr
kCWOHCqczhyf9aDTb1zOismcIHgLGQdIB4WvY/DeyWbJTtHIFsvjBwYr9u76kk3bG8MzpIy7rpU5
zIgu3JG1cwoqAJYM4BWeg8UftRRRTdG0Z5uz+NbpyKpLltNyZH8QLezc1TSjYeUTXiUVquwCutn6
ZyRdi1MTIhBen5qRaI0ZCWWdu+9fDbI2+E1A3yFGqHRZy+HOG87IMzWIXugqZkXCtuMQomxHDGuD
KvwtgweEgvlplRAWXqguoFniaz0CdNSn8VDppOYRZPCWCRwCCQIhKYKfhl7hopuM4+Tan4kXm5f1
tDnO4tZUpfuQa/W+0Xs8FgkC6lCGt+7VKsz6YX2KzFairNRL6vYO/aYbFMk5cytMPDQri1fMte9I
JdxnWGeslEN+ooXSHuOWrsJY/dHKiyLfCg18Ck2UNqPlIYt3LQt5Jrq0fRN3Ns0Oafvc/aaY+vOI
nLnURhONUAmidHlem5yJsJncEXpFBzUUv/vF6EyS0ls+mLWP4EP45PEe5hjsXZmKR8w/nCIQPK1r
UdwFvu6G1t6UVb0dhEUWKtUXZWuAnnCzirnXSrXHCUx+S/jSWvV9bov0fr3QUd8HeEWGHzIFQpMD
cr2qPtyuNLg6iuWlokTZakH8XNbODermK5HLJ8PWkAgtfch4tJsDE6Pn1dob4xySHYdZdPuHtXWt
G0TUpsXJKzv6uY42btd6rohR/qKIpTG49pMkUgWGSYc4DmkmD9l8CW3mtUZafTk+u3pOOA9MTO6B
YpzNjCGBDicky8gixD6H1d1KMHEY02mZlJgkmm1sXNynwEZ5ti6x68dNO/08Mh/cTaamH6Vu75B7
pcQ328SkySG/o+33WhPoxE1SxGaQW0JQMsiL3Ezui7Z6mSGnVEF/tPhxzyiFvkfjUtJzhtp1QRjd
hPnbyQdxjsvsl8rmFF0WY4rA+Imarf665bmbJPtGwUynlUzIFVHnCcM+X6MbR2LOh8iRy6/lXdoT
ZCQNaIpoKAlAtWR4Z4fleVKygN3O2XRuoyv2Qo/ZR4VYZdZvQftkl1w7sfQEEeK9xwZmONrYQ9mZ
x8Friu16NsGruC09UhyjRXCVNgykllZ0gC5ymyFsOwIBLtlXtpggfqyLS7c8r7R+e34/RAi9HMnL
9G1F/vJvbBzfchLEWNR5Wdocs/Jqxxexa5/SFHwXEL5zlXy5MVp0ghu9KeQSRFH4Oqi0nSQXZOdo
AG5VcF0vAIKC+H79LwCdJmFRnHcGVPfOEl+ITv5Z9m4KEzO6uoGyLg7RVJe1DuBEUF4qtEdbsr2A
85ZDfkaxe0nTFGH4+jzUg+mvFSiSR98Q/cRBv5+hdjnldbbKe4HX66DhiWHuzDsi3fm56UEPGMXZ
cAWt44SYzXVmsm6xga4P90QF6QxTEhvofPebV3KgHsoVjJzhWnpIiaIFrRwgzqw7ShpZofmp3Nhf
2wMyYxUB17al5Vaj2WO6ZztNykrNe1ZEkFvWMhDpw1XG0NTGWb+aXcpE0RaUoCh/7Pm9HKXv4gH8
AcJwE8OR3TI+S45KBmDeilPSGVAUkpjRCW2A7dgb2cmzxz9eGKKO5DkqpG5ug3F2H6tF2m6wRyaq
joA6sY0Eap4uo2UeqixuCb6dRz+QVnNF8u6v5T0xGdHRdJnVxe58XHsFQ2MbN+xvD0z95Wa98kMg
GJ0SY9zrxEMMWhLvhwghTT2AZBqtvrygSojvZ45tSEZQlI2FaZ0CZf5Zayyt1otDP5KKWOlNixm+
S/cxIOS1jRhJRUTxXE03Xm4yKlzxdaKpu/6VIWJ7ZNTwjqCE6ILFmZnip9/ZzOcQbI/oXUuWE9F3
+j6K7EvYNeiuSBx1yZutBz6P0x9WX4dThr/oc4qXFFCrqMkVc8m13ZpDzElLnyf676R9irk914ED
W4DJS6wlD2uDYui17gHUz60aO0EGnAZidtTAz2tWf3FnCvHV+zfJvsB9XW/aWtoXFI2wsCJiPxeX
SE5f7KiSePCDiblDXJDCIqIYaRN9K2I87j2qKHvuxIuE3k4Ece+yYS0HDZYwc7d+xc0/JSl75O6S
yl1iQCMdTSMrGfd21GxDpXu0gx/NpAvRbNMVK8ea32AeImR4bIOU4ZAx4gOhgVDEoXuJYz15skLl
7dulT9TmzavUWJf7Vv0MDcJqio7VPkRIjqA6H5DPaJlvKUdn6MWMv2kNGpKUWnttzL5FbfGbkaRN
NtN0dG1iKBU3phwV1HgLxTt0KAzi6XYuNHktop9V2Bwal7eGfVd/LptcfwZmPuY0tPSqlZtehhRd
rT5CMpLfbMhE57SjOCt1hApMVYCiSNrFysQmR4neXMci+VidA1XLHVj4IrWIbH/9rRBrNrL1Wr80
ugjvI1rpDFNZgpdDxQKA7rB7I2bDQkw0AmRml4PdokknJ0I7J3bNGayd3ls1k1ud3XWOfHcoVjeI
tQBFBtnbCB0eLdUANNHp31VYdqdwiNTejlpAq1TcXAjy7aF2azMnPzGaNAQ1DUKCDhuxqwiNXf1l
aq6ire4wQBRh410JfFzyTcxt6dB6KbwDU5OEs9ME3Cqz1SXuDBfRcPIYFYm85T9hcZablICm2GK2
YQJ37XsnuMTf8mbqT5UW82KkyCKsjNTQTOVvkVWVe9wyn4Fsxl2Z6QiluEWWdxHJoPuODItPnC/2
kX6xd8U05JPo8dwUSh1q2OaOcN1nQtfqE4P3u3VfrdvKvWS698BUKryjjQClwW3IFx0lQzNHHNtZ
P7dGbD+tD12hpoLgLO97zsz22rgREEBpVD4oPsMHxRJziCt8FnETg1CwIW+Yhz2jv0Cy4CFzp3uE
vXziXD+bk0OSNpXcDvTovGuYzjwSOTk71Apj+h3h5i8EIO1tQKNfhSQluSBpt3OvxZwHOX1G2g5l
GqYco2o3ld7TxFULlGdZ18DmwQhOJjT2S/lt1Kh8zWImAZZe73o8tR1GfGPJxA+sRk0Fgl/ASqqz
h+rXLnTzxcqM92yqnhPcEwe8PfGOtpXcBIkqD6GZGYiFBUbSNns1RkFYac3QqRa/9MhKjp3oRr5L
tW9BwD0wlxaPzSCYUZLYYCn3PdS888rPSCrrUjS0QmZWWBTW6BlJSWgwtZkEbszOuWyRXoVTQQwQ
H/ak6TmGp0l3twKFAm8CKvzlzcFCxtQmYSIFtmKOzPCWzMYvo1MoGVPEDc3EgxzarEcObauIKfda
iRQNkmO3P5IZkZ2ELn+l9oSQ11LPHhEhFmrttQBtova7V7vNubcGhH/IPPhzzWNqlopYqHIzIYmP
J1IqNjymQFJ69jejc9sLB6THAYDowSGfhLYbQbnAnmkAYpQ4ujOicgOz9w6TfnqxFbmdxuiQQ1Hk
zTWZgqf4ZC11V+Pm9Zm7iquckFU8Cwp5svAe3f4DBVJJGMFg7hIyOByPWWXaQfJYpmEriKnIqpcq
wH6asLkSoiFaDqksTUHi0u1JCcjkczNkRDyWf8ukN57mHs6ChZTA9VS8mxJ79B3yQ3fW0PGTeqo5
amGKghFg7g6VL0aHik59VlnDTRsqkklsoqQXOYJpJn9cxJ7n1B5e1oGApngNe6Otrqyaftnx4hEK
hH5CI/3OdcRpTZNtgcAwVtb6nVFz7wOcvHj0St7D8KfltjDaTQiZa9OuiA2akPbwqYj505gmQDAF
azcVpoEPeC8gYp0B+daHyp7hIJgs/XWd3wpLuAezKp5WF72BTXw9cDpkxzl0z54SZvnLdtaY1UEt
00EzZnCaT5m5x0typTmLp2ixbLNSondgymqwkRyrlOC5MlXFuUO5zcAa9WqXvMkky6CP4sguul/r
H8vF9D0wlH4uKW+Jvg7uCxNC0xAKY+/Uw3CH/lD/CTQCcHTH/LkueFLw2Y+Rw3HeavpXhfNhC9Hu
mbCKCK99wcJByIaV6RmmwP6vU/coqM+dwKq3nXR9vSK73u6xZadT+5yZNgkHPfBW1c3OFiXopUTD
fxdEtJ/VaIycXv1DwEz/DnsrN6Su7EvbeteUYcgdYVjWNgLa7ufEjh4ifcSvuezOmNz6RyM/eEV/
bsGxX2xQzhfGhpfJLKPnWtOugUkPp8lpyFl93z1MNh+9CeCohvZT0MItaURDDGwyMJ1xxpZGGjLN
xpx4JREb/Pza51BYY/qv1cBsAHkFxLev/aiY2+EwLt+Svbtnng+PN2HspZD+7MZgJq18Mrbmoniy
eGvNlHgQm0XlqEF88SEizbsVBOHpjyt5A1iKc0KwStdq6iwIFEniOyOKzSILM8SIG7fGiJbpCOSZ
aKUnPcXeFUk8GXB86+MConXK7xXSoMIN9Cdu25fiYxiTs2Hp1dnQum/N4GHnYNPCkwz32mNcNb01
XjfdPL15WivlgL79dggkZkAtrA5poNx9XxL9Gs2oltLoE4DbgEzcLHcljom9NW2sUXu3BCTJDFsT
I06mV//xd1rfvwCM/QvmDGpOgaEDrh5P5MpO+YdISYAWamzY4LeCsFDKMYt6vG5MErlVic+F6oVs
TLrbgl6l6hzEHZMeH1w1G5fyi3H1f01Y/LfwxP+BWPx3HMb/h4TFBaL07wmLO0IAi/jjHwmLyx/4
IiwK729saYgjLBt8+MKL+o+/AIvC+JtHr8+VVKSetFGu/52vKP/mOJIQc88A0CW85ZloiTlb0Ivu
32yDA6603fW78aX/+k+uK9qQvx6m9p9+/T/odQvq6+8QIdCBLmNgMESGDUCIBfmfUFZzNCeAZUPD
X7nHa/hcNaBa1CHSrcTe0eKE1yJJJcXpT+uML1bjfV/Jr7Il5KIY7NvENAoqjSx3GIayL1j+Si42
8o3Ive7rbG056Ykwj+FUzNk1sKjjIMYhVVuS7/7h6v+LNwak4f/6VEsMu2W4hml7XKx/wjQpt6sV
eYq6n4z6q6iGiYEEbRcrIrJozZeztRa0dCDRa9H5MuHy6MaP2XaTwxB6ml8Xn05pIO0ijbTWdGdT
GvFzRj7TfmCFW0AX9m6N51pR40su6+SO8xYo+s4bo3KbV7W2D8tq3CTNjP1sMMK9i8Bqo0VRt13I
Rqn134Sdx5LcyLZsvwhmCGhMU6vSisUJjMViQWuNr78rIo+9c8h+1hx0W7NZIjMBROzY2305apcC
V8la/Vi7hlRSd92yU7EizqhXh3JgKlMzu3HLiZjXonK3GZz7CZ0RJkCnAe8TrAeJZjHMgfldPeoH
3aieA5AkO2LEKXCDDBMfK6jT4gVIdR+8GjqGlVE37ExQ8VbxgImgLdxHv/JBVUz2r1hAgYoQal9/
N/SeTcGYd83HzWudAbr6fbhH4iS/oFp2jtOgcTKKX+mQvkdyftjAJZlJ/WWQW2HflbmdODq9AvFv
XeVvBlNZzYZknlQ00e2QE4/sP6lwnqatKo5aDKAWZs2obb+GZOvO2vPSvA4/ipENn1L1zIil3oWi
e/XwlKmoVEYPxoB580JMoAbDo09WKBf6FU1Zxr+SFx4RWoV3I0MlnMwjGy1M2zwYnvRF+x4hwwVC
4v5SlyGhSUu1xeArCsBtoys6e6n/0PCcrvzIHfZ6FyNklb8wwRGxDagWW5kvlFnaY4EBJBi8ENGd
RNPLy5fIuOaFxA3NN8lTjZrqnDXpwR7FZtYhOxb+8FNF47gF/7c13rBak7bW5vrZljxvz0yO4bL8
NFsN1SQsiqmEtzmPHDQ5gUI/HuURSn6Gnd5wU035C5bf/4C4Ex17kSXMn+r6eUbyAZX6Y7Z5EPye
Y0gabRWwW0X+Gg2trJrMKiItEUHXRoWxcnjJ3Yx404GhLWm+a2IKfDiL6Ykwsp+xEz7HEsI+Bijn
OJCQCCmzg30w7XqPtJgOt4rc0tvo1Zg8OkUjtXc0FNzWZteem7JYESj17CTdSd3LeE/HpLj1hxmS
kqSWRtPYboBvJ9fHN06qdqMezM45hHT79h6wexpwyJaThmBcs/a4ZQt+ux/a69gMLm7ifapboiuB
OSB8un5/Yizenqkvw0DUF+1GApnWleBv+zjbXLM5ZVhs2f9oLbTEjQM1Rd2rbQsozevv//s16u5N
JEQ+TBtaciEPvLr4ZMqVWw3t3so5cpLB5KaRAVVxNide2Fz3XW9t6B3cxyBwVkx4bISBiPCbkLQI
R7D8xNEyk1RA3SgvvXrj6r8ytNvM9qqe0Br/Ri1GgfwMFFJe/Wr1ztSXNZym1+kQ4OSO4aWNJGfp
hiBNvS6Q7hIxUNb24yKx0vD8N45OgHBiQrUDxtZt1ZerHw1JP5HqgZ7f6z8v9l5mp3CUIps9CbRV
FuafWtg892bN/45T9J9zc3TlmzArBGqT48WMvfmjztIMA8UAHjSRT+QCGJUxWBHy+9AmRCwMwy0G
GsbBWW9CJ/I+ApG8zbCJt2P5EnYzTRn5TDtCHs5HeohogkjiJBhsG2YfRabtCKVm1MXBbRU3cNON
2kd7hGeMAMP97OgYhIn2HPHsrWdGWevcMSNqSaYvbEwrx3S2tOFLcLU8VaWOUHrMNA++4z6zC+cG
G5Tihk8ubaKJVmIqlwwiyi994t2rFEfTH36kuMIzOeEL3pyAK6vo/FmfvpjL/EyrbyCUqWrf6D81
R7CaAffOvC9juyAzyxXY1sie3ATRXN2lJStK0p4L+SSitSCuU7Tiol6eaNojOdBfMVn3kYkpoO9Q
FFjR+OrEL0mNVamYEp+ZcnfNuaglVXdEwUZPlUHGlC3k4yBYZTkZRIv0QpOoMk/fDSgEpaiBhUsm
gwdDt6ySpX4rUFXv3ZLBlJtByMp4PO1cYJrTSG1Ub16r9pUmGTvyIlXZmBzAC0C8UrcnQ/veT3zY
EiXrEJ+vjN0kIAhSV13C6IB9z92lEhZU4IWi4rWWjV+2nu4rELkb2cZq5Po7ua63R9t6n7caJtre
uS0a7rSqJ2jMKWbjsRjjG8vCGSW3KgIGspVhaAf1ZKiNaxyWadXbeEfZ2OTvnQh3XSlVH+ZifUV+
hh8YO1dGQBg8tbvAETfLQiq5E470nDL8RwglBwn4r8AMYYDEI1OQGcKqvex+0KBsNm2Eg0xKhRcD
s8810cYn4ITEZWgsaPWPTd3vnR68EW2lQ9JgCHAdGByzxmXvMlRxdPxiuk+tcR/ZNzy/9ZWHP+QO
nlYnOvaVW/DIINmRD1Ll5MkR9p4LIhM8UeKb3TaznGcGbsRTzIN+MOQgWH6p2/ruKiGSSXiWOI24
OvTafdOrejmpuyur57uSbHC9fpvNYDzMNMa2mkeHxRbbepoPZoJHvBnQKjXiSy1PGtrvVTGGaPtX
ruCagw41V6A0MEu2aDTNinyJiab+WkUMamlH26qCBmZwjeQ10J7HtKi3jIlaa6ExE5YLdAS2U8xW
NT2L75EgklUk9nicYjCHPGdsEzpxaUOZP/dyE2wt8lhqr00IoPeOJRpYgkCms0r3m9JKrGMvf9St
5DGdnDf1QZSOjZB1Fi9q79PcCKIEAhIUzDjSWVYzPuDAQo4x1ijW1CdZBMjgiYfeEYgifcZ6t+5Q
JCE/n75VxrATfX3AD4+1hDfFrd7uBfw9xPSLxeUT6zrjusQ5JzbLayBY5dyDLpGTjczuld/DEt+h
Ik2vHwsiPOTZoNnsCLOBrMIc132OZdhNWoMkiSI573a49XOTMXkjbFJS+ClDxSQfeehVUSgfQvVf
UURQnesbWArkbTGOPKukXBxKf2GpdZojxmyKj8TEU1E3BaIis98VhjdsqkS/d8tmOKNTL7xntQuq
eIDYNV/C9il2blQcnitLQ4gYJDXEaDlSBkNF41KBe/MLIbHMPFJk5urXqP1zlGuNSncokY9l2OFs
11znIfa2DudeOxG6oO4wO0VphpS+Bdvw1I7zbe01H7WHtDzg/rK1kcDQMcUJ9qiDJWbK7xANgbIA
ogCl/dgcLcGUN4/jr7hFtzVlcAn5oAyGt2sziW9UnIy6K3r5GYy98zWm/nwNa1RLiV1A1jObx3Zh
N5+IU+Ymn+5r63OO0ASo91BH5o/OjHetw9KmVityEbor6VnIvLSSAi+Si3r1M7QyjMmy2DNVJcJO
3EuAhdok1KLf6NkZtjgrMK2ljVq70LEuu6CUMpcuJz2E6ze6y7tHWjRbIZDcquQAVNdwgXrrNC/e
s8qgIsE3Wf37gesf0V6ctpAjOZYLh9bxXFcy0v+nRTGQJpOA02ByImsodSPXk/cUekG/mTQLZCjm
6dnQA3TZAdxHMHAqfTqJo6Nfkv+pW9E73GLWKt3+WmrjDZN5i8sIB2YXFodQb+4a12v+8rpNCeT/
39OvqTOKwKtKgp5J+sGfkWRR4VuMXUW4bXvrXOVFjpcBAbTDaIELv9P85ZSmeF5D86zq+SrqH1Jy
Ztdtx0yPsORlr1IyRkGhYQNQaDXtxnCp9QN7zA+chAD19EgobW81akO9UXJXs8v2KWzEdRqLJx7d
YeP7nwP7zR4K7LsqixcwdX+5Rr8jdl0sJg5DL0+YHpRdWrJ/gN59zio2XF1EJjOPWZRToWshZzql
htOqkayPSOMMK18vZwSOLSwsjK2DVWhp96reSXU0sW2VkC4sp4+5hJ6ETXMEyM4WgHBeXXliRo9U
j2tALRlgT8A6OVFR//5uzN/hx/95N4AW0OD4juWoptn/3HFOQdW7LIThpMWmi+2v3urAVRnYhUJ4
O+EY3ouGtDa9xYuIqQahuDzLV7p3JBWGQLA5u4v18SXXGOOrp0w97pnmjwfHr2GxGe8Y7jeens+U
e2G9kwOFpO3slT2WWDz9ib2VCrWj4bpBb6M+VEV+rK39EP38y9v9PWRAvV3bNYRpOMJxgXv/QWwf
vTFNsKfEW2SDwUq4A4bVO3OW20Ten0tmZlvINtsyCW5xoE+Ux9QXhkDRqLZDVcDJJU5dityTels4
Nmj7ZcGSSLJcsqpn/igLAwzzYmUduMSEOmYwAhMfF5taYGgkzWsGFU8GiY6jZ3z9+/sU/3ifgnco
bIumFwkinvfHTTp2+sIJOHWuInm8qN0mGtggZ3ZlbJbE2RoDR8po2E3iNPvp06iFRF/PRbkVmfb6
76/GdGWf6Lf1gZdj0CSzCUcgYt6S68f/3GVjrLt+KDMRfUd8MnqO9vGicdKoZA0dEMWGV0NOUKaZ
lLw6Is0P0vauLkJnawfOva+LjAmcuF3CgL5GpzNv92AIB+l0DCwynSKLbxzaG7VsBmn8vU0ogYlG
u3BMpXqSGygnT6+BhaTKo6GW03xAHPU+kSl0VYVAve+XlTpbqGpPQ8hxdIP+wYKryX7Jfp+M7V63
wUwYOg10DHf4UPnJ6vH36K5gktQb2uEqyCxkri2DxICf2N6P1OIcGPvDjnZ8tK7lEVjW60mSYvsI
v9pieuTJOV/Pup25pSD7UPs4jIuE5g9trQZnbjuBnAodtiqSSqWMXj0vTUyxUk+ca31BjNk4k0/c
LuM+wGJ2Uj1GfRnxEpIkKvcV1WQgw+4xKKlHgAGs0gwcUlIjre+GuV6PmLgq8tYyTd9OJnWHCioP
Kpn1F/BKwE+SrsZjEI5QYbWm3jFuOI0guTm3tK/qIKb6OmDob5eEk4QKnCJejTpmjH+FqXMBcPdu
2oh/UxefeZuEcCx8A55ygPDNHrp9WjrM0wxciF30Ejp7DFrjtQSeSrHNeutD5XfnBFdemjy+b0Kc
ntBskAinj7h60J2Q9Xa7zLT6SnLOCX4iNNVJvvDObXTYRWNjn6LMijaGRz2hEvHCaoYFNNJabCLt
OafUH8TyHBpUgPJqUXAPBygqGjNG9ialPGnBHe5n7ajFaK4YThOfp427ocVrYHEeWAd6Swl+r2L+
hKMgJyVJMBBPK+Ki5B6QdcjGy6gijIqEgxWDi1e1lzgT8FJUfp9qyU3dmZ6SVl+LJxGwFfzKG9pw
LQ5uCF1snK2LGTDQ64dQi5/dGDygibBvNZHTt3Ld+TGcZ/ck7H5dk8GJ7ZGgt9EGhSkV3IjQSeZi
NNoKRElqlxpLTmwLPTf1ZrsWt248yXhFfzrZ3uBdrE9VoMUamnqyD1T9qsrtGY1Wy9oKVemcFNGj
0oSp82emIylmobEagFjTTHC6ht45y5e96DAN9p57VBuIE3V3FWU5vhDqF8RJYPRk41RDSE+JHfHb
Ss/YA7WEFUEbJp1iYFXBcOzL+smPUmsXmPQkwibBPibv+c7SbhMkdmu1hGsenPUKre2cFySaRQ0i
FPx3g0h/5fWi4cgexSVYDNi62AyAd3BpaBZoOVuzjG6HbAfNg0AdlaYmmtRc6TIbTb57nQqPCMSE
ricLSwijaNf7mz4i4bKKz7SwQkgDeHTclmk+DlK+VRYSRQA8oaw5Cvy3ixuyHWGieBN1F60WGE5M
umUePQqeBVAGD31CwUSJW+0q4b9wdoVMSxuhTPyHqrQXjPEBYmXIeOqk0mesEHlMC7bD/mBXaEfa
LsmPzLr2Wo4SzGkmPl1f48fZ9wbpHFtBrag6llYz1nK039Pl9k/Qsql6rAJVqBbx8PP6Uw8zph8B
1K583z95slYBglmscZFc9MW9A7Z8b9nFl2ozAmrptj1bfOg1kGgc6W0bjuqtj3KVgOVVELJk74Ue
MpwLpuvdBdJPnNv+vv0YgnsvaT5iWX4x+X+b0u6g7lpVGaonBukjgwIOSCvHmKzdqImDZzviog6C
JH9+A8e47I3a/uiX4a8JFyr85Y89jyLRp0b0PGBDf44bzQL3pVEAHphdXVwKC9kZ4d+lPJx2pfOf
+YkltxwjCy6Y2MLRuJ4oCyjgIMSg2lhZpF+CLUtZSZsdFh/7OTezN7d8AYs0PN8bJ4bBY3QpN9Rt
zcH7IlfuRoO5NEfVRbWOUFkgHZZOeF9Q2bVkPTnli3rQ8NbDmvHX8gBK7wwxNofxXrbbe3dojvjo
10HiYQiVV8XV8IzkU7USteBml5GurrzOmpftxTQFK3XMK0x8tWBD0DFXWwHEywDKtraMNz2dxDWc
YQLQ7zqIJYUobyYxPuEJevFj70UdyMyCvhDCgv90idUZbKLds7EZ3o4eDGrNIpwUWdqNa0QHl2CC
nkBoOjza3uBEsWmwveNw2MgtSn4a1qh9C2NvvA5R/t9fnQU9153qaPtZTQiWC+JfdoeJBzXxn2pk
ktBXi2uLNpQEryV7XRbDHG+J97HN7vHf6yTxj2JcGJ4r1wfHphAiMe73Mgk3LzLuLHQBgzKpUt01
I4ufXHyL8lSq7p3MG74P+vxT68FQBn1yJpNBnoxYIeOAZkszZH+JgBf/rN5MXTfpI5PT4rniz7AW
nFcTTpcBGinjJNIotS1412fLnuhAqjtFHu4pR8nXQLrT1lADYJj1f5lGUqD/o4o0dYNaz3KY8eLZ
/aOK9COPfERpHmgE7Jc8vTES7Bn6GH0r42aVsxztVdWBmJJSvPXDVdEjHvZ79jmsHUOYRuvRFgB4
GGPJzE311cskjqbhAeN1CiTcn5qGinm20++5vkSrjPtDvAAg2bbjujbG98Cle63NNJ2bMGBmVj06
vfHCwZWW0g2Oae46t0SJBMTc9PXbzmN3AvN8HnJR3SISj6UpDurfPYi74ow0EfSJfhh6mviTNkKs
tWP7JIL5pRc6K26BFCZxNb6DzoZ6YmfZ4k1qDsEjfY5aMFqIoRbu/PFjdjsH7fP8OuXmixe+I8QJ
r5OWoaykCy95nMC2HLA10ZnmhdHafO16KZYszfeJzsv1nOoW+6xlYxrlTFngUCgmiymFfDQmCaQj
sD2DPjk/1iNdOY5AzyiSwPTLo2E/T5HcfMHdeujefLZvSJH2xqz1ndD1X1QclxhkCawM+sNtved/
UOMJQPZqtEZESr2lVrvOl4lBt/fuxZjo46u1oYrDZztq37PCelCn5OsjWg0fcyl+yOYMrepfWniN
11MVoBr7+iQphxOr7ESvUAuwqGrutW2unqowIgXxUuo8U+qxkwdcqRilf0yBr45sulzzRjT0KIy3
A4UKXjC6Z/K3Jc4FnRMU9ubQ0ZnqRojc8oFUE1D1sltn3CaNjd6sZHjT1tat2ut6N/ywZ4vuBiuV
HNO2nl/8pTnzz6aSkAlbLqoJW2W+/THEB/MbLkOO9jaUUw3bSb4t6Xfoe2+JvG1Ulre6tGqrUGNm
QnzkPIenWr3KcIl+GZN9wbDivQLP/b1eGXyYzQA63v59MTT+VFSYApWOx/5pI4fCXftH/lZAYJ6u
jYMJ5pxwD3UwMlryWRuy//wG6otL3P11umX3j3MnGxRyczXkWcnorEejr5Zt5AbP6ompluHs20Gz
u7ZUaQ+7eGNXtlwlbOYKnT/eVVbxgoZsqwa1zGf/1m35/yzwllzZHcNkmmFZtvH7Ag9eqOgdG3Ce
GmGnGSV6JJx7DAy0iEa81qmFH0y15dvC3o+TRNAJ6x76OGMbOS/SZuOlpeD6izjKlJ/m79WK5ZB/
JVhePYsu3h/6FTeTQVzp6GzCoHyxmKstM8++76kJOSgmnA23HZP/ZKDRo86bScIgJpV6CYqFZWSh
JUkFpo0pjjnz5H32Jc9PaoNQjSE1xazc9mGMEnM7y268KgVV11zYOqUgrP8WEco1zvY3rc5v2hw+
3j/fHS0fmiF04WWjC0va7587pKC5B+ZNfxICNQz3hhFfSczAEiBFEPOXMXKwcxlJ6TgTkQTvu9h9
cFrwMml6CpsifxqnF8ctX7zO98+lzDlA9nfQhxLDpK1bZ/WvEKAReoINhzPyiZLoew5b8k7UG1E1
86W2drpeXWCp2ycd/EXv3roOgJPa8X9qGcE42I4es4HhtSCoyUnnrXUDUina8VElYGN5ykTuHOIQ
pmBAzsvAbstrDroVuhJ7PQxas7a0cDm2tAgWMfTb0Ew5S48MdpiLPJf2DfN4pqcT+xyG5k02C/Gs
pze+6PjctWY5dO5451uyQ653/gXj7xZzU3ApASyufS2hyVVrn8IeHiynCAlHjc8NYRYHbCbuBpRP
Y8z2SvPq5Dhr6Q00u3AjsnLiVdlYiShlN3WPzBxyA9auVNvQDjtx7N6nunZqtOzQYGMcxtfcm/cd
3dPYf4ytBtIUNHE3YB9a7tI2velopIlNgPxGQuTisPg0Q1hfVv+1sPiigt7kPq3mKKokf2eE0f7l
adpzEnp3Ub91R25NE5QEG0qYWIS+uAwuywgfEHcg6Rzojohx7x4KIhhQMUyrCBcMoyrYitqlmM27
Ns4OMegYZ7M0Br0bgjGS5DBn8ynXfnb5sc4Jb0Vo/t2DDboCNbUBGviN4fsOYuMbwgk/2swvJvED
Dg0zgAj5U4tTJhFilekQ42GRxV6ERtfYVhVi1dK9ac7GV2+bt/rkcDav7qMJTIOHeL858FJXurhB
dVxT1hfOZ50MNzA2nX5Z70TOMDO1VjdzcuNX30a6k8i9zdtAA3RMPKU77eTnmIWvQ5dvRqc8FtT7
i4fvQwxf7lgxb764GBGMxSX5TUpFjYMFb3EVxbiOLdT4EmUF25ffiKed27d4SZt9ftZKf6uP4Yai
3Wtu0fNe0Irezpg9o36QYLaVn2oHPmLQMOiqAoCtBT9SOOjhO+ZpIsNHO8WUaK5/E9b5BYTWmcEV
c3Tn3JKrlvLDy9r6sCGaaL37I0NYHJSfQ4u9y0qPMzyUIfXvFx3YLELlbW2PT5MFQjytLMQTA+G9
0QZk9Y3b5Lsumu4cowPlbL8GzHn0ODvzst7Js3m0ebdZQHpNeo9DARik/QoD9ptGTtSQeIdy9JwV
iLc9LKBzMWEwzSv8WTkZYWlA9rsoCBGzDpPDAd7obmtmG5O3nKIck5qjG8zaDQAeZPvYII5zrLxB
TRcrGE/MhLdGRLfWTqkt6yE6lNAO+ibe+Eb9iJcWEdDFziaw5P5DaOjH3LtHFXw3jgHROt9Qia0t
u3xMS3MN3/9dt7QLuVjwe0ZMa6TdQWCeAPZo7X21VGRpFO+2hBkQQI6Rm0ZDXpwmp9wHRXFnkL2Z
lu1Nh6U+DB/iAAU4oLXKE/u63pWxfok88y7O0oeljN4mJ7j3ix7gpTS4aCs5xMfwwkKyYZOnMA52
Kb4njWl75LOZaA02aoTVBoHDD34Tf08r8eHHoO8svXscK/88+RctookmqQXlU0nsn5lsxfBmRr9E
9HIuinIV9+1WIpPqzNroT7HnPBTh5s4YfvDSpwBLoUmz+6W3XoIC24P7VVojxj5jl4WHpSPOrS8R
GriUDea2utDchxXar7ybDlOfbzxhkMDmGMyPRvNTr+51vDyaQcgWj3w340yedhVwhgI7dTBnD9iG
yeOR62e4Hun1yiBjSpUAdIC/IP7umqee/lvRp3ekC65CnbSacd91xTnwcT/j3ikBI+KuRh03k6SV
hVCJoVqKjjCy9tTwQFdYm1xBIBZiyXT46NCi45M7t1a4A+KAuys4e1whzzXRy7uHqELmZz0s5s8J
WMo0NI82zvEWMAIm9tVoVVCEslMoh2to8zQxXDyt3BfhV+3PdKIvS+1vxCAAS3Ubn5Qlz323YCh4
IRIfo9/6xEDQ3SfV57Yl1GawW6hYwxqYxj4r0EegZW/aYq0H91FwQw/qUAv4r0aKa2Sv4+cFwn7f
46E2Mby1dkPP82OoDBxnzRFX98Z0LCoOPoMmPU0TKB5zW0ZatR5dhNo+vQN62+zi1h7DIj5wwzs2
JY5v5tSaWDaJ1xKS1nF6aIlXG+i52Ro+Gf3RsN8Shi8Qg1bjANcohNv1VdZnX64kWIcWbMqu94kr
YW2chMHpj1gk0o0A18YYHZhK2s7P3nRAnZRnDs94d19F5HGAawlyvhMjHXG0ls6yj+a3Loank27N
QIP7qx/d6cum+RUZi7QersFsvsU+xagdbJuyfe55iSIsQ3jcOuIOGitl+2gxdNdQdky02FCbbmdR
vIT6/NToqCt9ONx8dCd7WE6jNm3REPKM0TLM1paO2aROIvSPFXwW/Y5kE5wE9V408VonYs/y2n2u
YV4c3rslMMgoIFC5qMYzHK073TR+gma/6GZ1gC7I5gxH12d7MaFD+ecA2lVhulBprPsqSn8CkcMY
VXbIeQr3NXUD8jInAcKc9m35aekyG6aQUbS8n959G/3yxU37E0YiiNXp0xLLZCbkuEIk98ZrDgza
0R6XbtoYgXmLQc3aVHHzZInwvsHIQq/S+iwFtL0IaHVhczMvbXoZdPdglsljP970AF8i82VwPquh
OBvYUDJqVMNNMdnKpjB1Deg7UZ3a4q0HaArIYh8VBjvnjtC29ZyWP8xB7EhheW88ZwPCFC+wR/Jh
mj5gWB2W5Owx0DSIc2BcfR9ZFhPeDNDXsoE8cy/4Vu/dde1tynrm6yTknFHU3cRmunf46KULOCQP
UmMEUi/lS+p1l5KgQMog+6PuvI866E/OUsZQ4YbTEELGw9xxNgAGb6maFpq0cDebUDwygCdDLdPf
FxT0SEIp2wYiWh8S6yDYg0Y/JU5OyGQUQ2dtScRHl03MPUPIBlbRUAdEJqLBTd44+g+UgQi0SIOe
/Cw4EQeNnmAeXDKkiuYywq1g7RiLc+Vwqo6ifD6mhYgR/YT1wdAC7anxpmWlLf10wmARPjtO3u/N
zKs26m+djFwM7CKnIZ/Ddq112O26rGAv4lsD2yexuphIv5J/JN1QP1fmnK+uX5zMvxzizDYDkh9S
Lpf02XFTNmBvyk5+HUL04liJ4RHHehsAWU2dM2a64hXydgZVBMi3Oeb5qz723cFrqon8oawCidBp
62mwsf1XZKyoL2lEC30WcNNe/YCJXi4LxAJwZlryVzdhQWtJrzupvzXlyJfAB3FRf+snKLeJDeDc
SmoxerngzS+NbTrWzIOtgMggB/Txah4PiUlFEbzPwfzR6rz6QlKq9NeqjI8mricnf0wAyPI4aGSJ
I93r3fnA3AiXaEGOPAX/gFd6zH7KpJX6gWjJlnycau8Qf8aWNezGFvg5ecqF12yswXzy3MVc7SaL
UTBTrW8JqjMmW/Hb2H7SOj7pU/EUeUGNOoaVFE8tSloyCkc4rdQkK3QNe0tbfnnstPIf0dSgFZlN
jN6wq3VicLOK9DlQX4IMRfReaLQaXmx2iEZj3GXgTu2CDASvz+Ejg4F2Ztht0w4mCuO4KHzxzXbX
G+22gOcZu8FjDXB9NSfLaSiBmEPD0JBKFJBuUFWE+27pT7ORf4/0XdAvzk6q06KWME/cpWuvXAe4
6FyUzWu3QqVJygqqV/Hgw7IkTufGXSHDJUDJ0JBvOeE7jGBUx4RCIV2NN+So4nD3llsiDN5Zc07+
WDyYOXEe9PwJqWx85FusUQVDhaVBo2xsY4vVFuzPPcgPQx8HTAEtXfDKuWGKiWSPUXc/kiKLpD85
6dGb03js/MykCIyZfvY6Q1sz9S8ThnIHw79W35d+x21RLvtONzdWiwKywRE5VW6zz+Ab14yYN5Tw
IHBIBiXxtZm9XwXlgV9j1a2ObZQ9Jrl3A399raX2a4rboh6R9pYYxg3n0tjmZh5t6ArRytW7J6uG
sPxZ8UPDyvrFdJkk8wCjnHvgwPtSFPnOSOyAMAFtP8GMRctbb138vYZhrruOvlY6kzjalcurjTO8
0etfhiTaN24CH43abmwGMDASBm/xQIc2euEkYmTFhmb16e0Yoz6wA6ynpVl9K9kIAfSY99q8Qee6
DbxsS3t5IC+IyiYYfGAh8LGW9nGZQ4gfSFKnOnpxwfLNVXuyEpgtRZKIffVqZppFluMKtGR5G/dk
P8XRNk8N/0ZzWCNqdIQ3qEXu+/rBdJaEPFGbqFUZSMshQ831HMNZ6ANkm7oynLPQKoK+JAKgE128
F4UjYbrREbs9GRxw2w9MV3CRTRu0q49lp5Xz0e/cjqWIXCEjqk9pOd8o/eoixxSas7wF4F/OGVjy
VRCa1rYpvBEIenCaTTIcsqEJNm5q6LdIYp11tLTBe43OEJqUFp71zFzbVFTxPpNd3ty065uxJ9oS
wh3/xm4xrnMSok+mTPcg3ZAz5Bw8LYjZ96Go6gMh5+d5roMz4XJnwQSFMxvjb9pN5r6rdfNs9B77
dk/ADc214RAJzHtMbwB8epYNSsR9y0loJkaApm+od/ee6f9K4bf1mJLRdFOfD4QgXLScbTFOrYdR
UAf1gzkclHB5yAZz3xThWX2mvbEDTr6qchOklmUZ9PSXGXm0heSCLvOq6hYCf10I8N52qvxyfRWt
qz6m1/ZEtuLB5thQ4lnQfhSt91DMwafA78BkEuXjEuq/lrB4ojaxN+qjrBBnb2c6LSVTAAeJtjmX
Bmva+KLsKKoRqgQMpHzhEEbH0VFcWi5TU/nVXurglw+0beBwQMQ3eh1hE3o70dyZzK1jEb9AAx8w
fuq/j4NFmbK0x0EiG4febrc/c+VoSE2xWcp8uE7WdIDw65DgwD3Up+AUZzmPYTqcB5+IeRNdqV5i
g9ABxJB0R0wI6nzl6WgbxK6IAroLKkdfjuesyD80cf2auxppPFq7rbUGolXuvShRk2pQ5xHu0Nnw
ko2S6fp0mFZUO3u/QHtnR3AFpGRFvV+Yub8AmxXnSVhXcbOaz0My+uVit8fyA/w0ltHM8pcrkYaS
K/y3UajeeZm7a1DV+nW2pX6ysegak8hhq15XYhTasx5ON3aHOVranzLPZ+zC8UpdEpRqOa10jDeM
i4gCaB7Yn5iJXQUX6ksigblj8VC5ehmDCE3KszCW1Cxw09qVVgVSc9gNiQzHALvKkqrYVE721hH3
sqrz9mGQPX416S9N/TBGUbOLx6PdE9s5TT87OSEQzByu7hB9NcslLBU2+QgMiORMtRKIv0C9rVIr
tSCitQ/49amf5VghNMJ3I2/3SoDh4lRjQCpzF+J14xOe403pyUUyvGFuX60SVyekzFNSWK2BUMGc
c2KZ0pL0mMqi1qVAGdtvSpHQ9uJ1aZczALz8qlEAN0RcAjYrok3bN2VzWZZHx0mWGzmiVW9R9WqN
poKB7eh7tT6pSUA41U90IhylgQEw+zkkrP7qEwtNv9mPMRwnKeBVChDVbQ/xPpjDnNHIQaGrFARq
WjP7zWZuWg4xvk6WHQpzJSHREO9jS6A96CKGWWuCY1rlQ0Yb7VdNo0WvlMTq41aeggCWTpgvR0ez
HAJ+dAcNpQ++gVaDRmwkG6qOWY8c032QGfOqHTTOfn1+mXpo+EKOl9WwQ83Arr4cbfkiKrqg4aU9
D357dUMUTaJxXKTtTWiPlDoCgDCIlfV5bmvrKLeoTaUzyw9DJvsB8qeBZYSDmLOaoswlOJObTvEr
qL8Y6HoFUTzmuFbyEmX7DHrGREURHQed/RPXMxWE/Kmdbb7YccMKKLvrdKIZrDFyUiJDSTozzRKe
j0ELQM641UR74rBE3PIXSiKGJD25SoL29FrdDxFxvdyASNsHQQtH218ne45RraMQWPRbG7fVRs0S
1fjL0UsWAlCSGk6VfN94YXqIm9zghuG+JenQ26vrMPUoapr4WS0Oji/Lup4+daNx1+nFYSYYqe04
E1sxPT2jvVP+nmZgsi8HbGAfoWaU3S6rw3M0AlnIcPSsDdM/qMuT0aPD9IOu97oJm0a7YjPzr4+/
XVGzTy4ExJD2qY9yBeyxxjwlHFd2Wz00FWuR0YbGIzwNVhmW6avSRs200glPZXRQwyB/aj/7JbfX
cgpX+kh4evvZi93/Y+48lhvJsjT9KmW99zTXwmx6FtAgQBIUoMDGDcEgXWvtT9/fvczpysiqyp6y
2cwmLCJAAvArj/jFBslzQmGBT0scPH+UZITsMwG+FsQVfygagFy8J40Suu4gOwX2BqXTjrQ66Tcm
B4po238fmoLJp3ATu21RY9bTERtriE7BSl/GQiJTHvJmXVfYyznNVi74GvlQNI7u5bv7ERRSq0+E
aoRNg7mngqzH/c+gMN+HwFbwNsSiSlAQ4hhzGXPIGIbih2bMd2VWvmsUrUKvfitC0OGRDlDA0vAp
S4wnA5PXnWpWwaIJypWiluUe2QmYgHRziyoLSXgbJKPY33KDqURQe52QU64hFQEvPDCxVUnjblMT
+3WBfuvkBt0G3bx0gY0Qa5fRHCiHEhSU4Je1kIWWMBgW8pSUkH55TMhlHuvEXD60WdXV7iTyLARv
seqcEqeKFKkybFEQk6hu/QyIEBrkBHFcwo493pvoF0mSZJ/aBn5HJDloEbv4UZTlUh55CVbSINNs
aG0sYfC3866qQ7qcZoi+VZngulXhZg/UU+AQtnQR30sRyCcurNSI3v7Ya1+Dc676mhJDbX2YCqa1
/tBdkHPe5Lawr2NHL0xQnlSVaSuigY0+zGTnS7QJipUV2mvNNvDJm0kl6NBRcktGa+tquErIB5Hb
X25CVYE0mOhIQACvUqYtzeydFxTFN8El61H4LwNLpXsxr1oBbozx8l7UJstyFBQ/37hm3bxFUgZr
erFvkQrFiAbDFoEcU3uPsjvbjfH8IRt0sgksjwt55Ml50WF5rI26upHzj4HLT0VDC1UGahJ7Zdjg
bPX33B6wfRBRY9sCdNNhg4HMcu7kg8i2rLgMbUvfl0BNQGBEn7ZtgYrC6hydzHMnUJQVpe8RpZTb
pqkWEvgX+ziFRTklPNzV5PEvLyQ1QYUs8LA24pYNdQucBDwqRhumuqv5Cy+nZ1OIJrbs0UuhQeWB
jspjVESvnaL6GxNIpwwRksTi9goRdcfoVX7d70PKADYyTCrqegqb3SlKFnxGUBOAj17IUZKLU6KY
0hzRZSxf25uu3smQUqJ2hzx4i6zuS14z8tSJW+9BBbnxffsA0ELwI0LBmXovUEsxzy7qv6h/ISOw
yGfP3sQzea7A12Cc9ZZzispbTc6ghDLYafgjDyg5yrtXHS0OefuOKP3x75dx67urCa+fbVxTbXXq
YSfJO4aAktnJBY4iLt4Q7Wfs0NaB4GoLSKUVmceJlIksH3hjk8+4+xbmrTgjnSaAYI+GLRKT/K5Y
Wwq4hkUexDcJ5QffTt97SHfbjH1caVO+k2MVl/0EUtPfy43eU0Pj3ATkC2sPM9PQpC2OS/dCgj0k
urHGcmwxBp3/O1G56LvlMHVnCTSRGMQUM6qlXVv3WojCYyJo9VJQRo3hDwYT/uzl4OwQKFi5hnIY
Yv1xgtkvjzZLSAVIdqG8XVILQSP9PhGMbQl9c0smGizwT8QpMUR2MpB28HDDDNdCJIdHRn0jb+e5
7qgUq+MygtXdOpw1ZqZ7kEQJHYG1N8T/yl7uMLCc5Vr/6ErgS4EfvRhKvNf6mOpa6iKnbJj5Uq4M
CZV1NI6hEB/Lrdy8dkrHUnWGU4ybpGQ5C9zN3BPtoFP32CTh2cTufk4o0QjUmoGXKCEBgo2QOJbR
5OPezbb/73DBBQExA0wfG28d9emZJ8WD17T3ljU+N3PcEg7wNW2/eZ3IuvWOZxcYaHycwa8GW1PH
3qCvgTkrxYfRGu0D7g2CocYpGbjg6nM3uEM4Ye1pMCQGPWpZBD8l1EKyJOSAODizUKyhzpS8zUM3
7PQeWEApUg3QvMfIxJNUE/BdydmTC03KPEgEiqfD/cucYEaCO/Xfgxk2Sj1vEdqgt1V3nxLn2YWC
P+uDbDfUPNxWhnqyHaqnsRXSKqjt44TgVuWzVgtV3zZlcUxQfVnHsb1qBEJKPLLRljB1+vabFNi2
3IRB5TxbSGagwd4u5XibXvfSN8JwnTNJbBIJW5RRUh48m3PBGabVCuIGF7kyZGggB0EG2q3I2uRO
mwrr0fVtFOvEm4i7jaoelenfkUm6FX7ZmLjIV/yJKvyEAHvYV9qOGwo/RQHbwQtG5D3iJlBJW+px
pXr2TeW0T6oWbmNcvSSCqc5V8CV196UUhKETXutB4HfbYUAPPfPjZkMjgC0MaFhg675PMMHQdjtz
U3RI0iqqfqy6Kd9ItGZf0xZHxElfZAzWd2A/jC6VgzYlN51OMg/AawEnlAq3M7kD5RkeO1m0rtrv
sK+Julul8RvoCzCn0DU5kuAd7Ti78wXPSkJNTD1+QciW/pMt+PWdGgFAJF4ZNPsBCNVbkbRH6gDf
mDXajW+Vb219yyKFVIuVPB3arv4hZ07Phsd01HaGVjnsU2IxCQkV9CtvLkzID8anjKvksSPjiLi1
PQxQW1zuaDxMNMgFzk1ic+epQU5jgC8veF+SXGLBBgZrlH+DySQKu+0FAVetDjKvlQteXmB5EZyE
+YJvqS+RhyPe/CJX/TCT2iDkhC9Jan4fCANwW7/N1+dqVPRFLdZPUpLuUoHdJkaGQY4B3CwGThM1
6uvgu1/y1oCSJszB6WO4SraWmbsEqvtqdvK9/DLnEAGitvVOtEECYIQiiY9UNLX8cr6N7PaRJV8u
UuWrFlxwleRRzuOU2O06gJOISzKRirKUSb7fO0TU4Abl2KGjjQrUA74I/k3XKdAVc0pYqOzJhSGO
plKrEepNABWE09scTJwlcEx3GNQ84CMHdzxFgjVOk4N81EFxn400frHDBlnHku6Z/KwiTtWbzrLx
FBGcUeyOxNxwJqIJ91UrHqkzNWt59Mv/rryAyDV2Fnaxs8QxqChKvFJ6802JD8qgVjcywbLGFPJz
tI1nVd/4JgXHrgAuIXnMJgenOCrkZIm/xCIXkHrUeJFHAz2v2gyesnHGa1Z8FVWHPUGv45u2K2+7
bkoL6hDJFwXJW9A8+V61MfcSYbgMJSfMB6lulDQ/dBNfPRHiMLKBolATh+QAtJ+z1x+NfAn05Khi
EnVMdGSv0dmiqsiVbYGZcDkv/WKckEp/6kmfqOLm8bq1emVj9uVz0JfVwXe1R3dWu99JxWSU5C1d
g9eTbMQQaspzXC56+f1iqwwIE0lQ3MSkFhU2b36JN/JEMTzHQjNuzc9gTt6r1Nceo2EbjB4y9iKL
suziYZzRGHdtoOVCGWgApUSaB/ExqTFfdVR8ci0CBxvgFG15H1OuTo9wQMgwb8TTBgnYuU1BNdhz
SZe7Xakh4M4xoLHhlo9Sh4BUYThYKcVVOVm2AlwGXT8ydZacRJ12MTlpj5ZrYjq38r6FuUjaL0kZ
0MEHdDvr2XiuzOgcNvpXqGKYIS54mTM7UwRoPgJaII8PXEeytRPOhzTm9E5cngJKbkA3UTnVFnUe
JSkfLJMJSXOVfkDJPWnjeS2ULMaKHjs3r4nksNMvipg7Bqd6TJy2TvkS5pq1zrRoG/a8c9BR8sno
a8p4zEFO3vUo7VtgOEbi8p1iZBA0+uYxbp0nylQMDflq6nf+fSsgX1VS7jyjh+VMgypDh3QfUxqb
uYub3M9WBtbPdOmhQ+bGbCOkjwO8MdTUmsNuq/W1t3EQeVrZqDBZ4ApwAu/STZ1xCA+0TA23L+GK
UOTTHTtbYzdxStEg39A4viqj6WwanUp/7uzQ7ueCGeIf2N0OK8jY745VY++gZzc9GJiuQhooUZJ8
09UHCGkHUi6OOzf2V3RK73GROg9KmGxDXItiJNTVOq4WYdAG29hgeym2hX8m0n0rxDfnGGu52HXw
a4TSM1VddaiAitl5cqPX1IDTrqdnDQmqU5KA4i6QaywFcZCJUfpAsuPRDWxnH8/15zBgSVVb6JcM
TXQIA5xmpwYFIxzGLMddz9FIE8solL3OSlz62LgHLdIeOromSwpSeHuU2KcLDaukPDWZVy47vXTX
cbDuBrW99Q2kGS3fAvdhPcAxyUj8qS6NOZ5FLQnGSsO7Ww9HZI3HcKftcXfJVtOs3Ni4nOCPYTyx
H4LmC+P0j7Bml/TaaB6MwTy1Y/U2o8y97gfEVOUfJRWYoik5hXWl2GDqc6LCRMG6M75m1Ep3STmv
DGWs9r6jbrJGA2cHUtXunI5mNFPbZFBpGZkcDjEmnlOgd/sRQGsW4o6UutbJNt2nxioduMNTsJjp
j7f98Fo12TG3KA7pDij+RlfeSidArcsqR2wghbuf211cr7p6AV4mtZMDb0qJ9WYQ0nqXIEsRd+mu
8fSODqHl03Wj5GCAOxmK8OxNSFy5IEMoMeunJI9nDMJCAL4+9iIVujeI8y/dsUQHQORztJ+ugRM8
0BIHDTjBh8mbDC3Z8CesU4xlET9AEP5Qu2G09kAlw+AZ0oWLmmw1dj35Qjwu/PYQZj31ws6j3WwF
y7TdxrctzsjbmDx7bcRY2oa1+L0qMkSPZBvHPUL2ToxOsabA3/Dg5o1D+k6yYW3nrn5RqLPOAyIt
dfGGb1m9Aae3AXZHoct7MoKfDmCKI34EwAfd8eAMjffS6VevMn5ao2dswiD6EamjfhtBsNNnP7x7
AWk8I1lPCwjqEHJclLYMp1i1Lrk3+HhABiQuCe120EaYaJC/zY6OdY0TPnV0ARDUgXfgoFReaToG
3oXhrejMv3QacvkteMcccaa9WcZIxcBwHmqtX0yV1t9qSEMMcJKSGPuTOASI76H075Tm20gN55D3
oi7U0CJBsA+VXD/+8FIl2ptZ6944xoDVKBKSEVEUgBBSDpzWslIPlnpFGU9NaCyHxVfijCidZt2e
2lh8GKuex4hQja3wxqRoJlzx7Bn9DjdHug2slsgKiiwHzRjgL9kn6rEwXKxwcFWliqGvG6t7wRLN
2jY20kqQyteoOflHlxqRGTrVfnDKM6W4rYHu7dK2IKllvm5DMA4DPP2G5jamRq80xnRjO1kLJozO
vUq146Z2cyg0rEIONzAWyaGJVOGZCyAt83pQPBYDUXoB3igK5kGFyIycyvwmBvxbIpT/SjvyF4HJ
Z9Reiux//aInKbURP4oSseAgbP/3v1Sq/OWXUFT8/dutru31l3+sETtvp4fus54eP1Gtbv+P+KL4
yf/bF//2Kd+Fevfnf/7HB3qirXi3ICryP2pKapamI+rwr3Uo9036+bfi62+313/2e99ylIr5m6ES
kwhOu6VbtiGkBIbPpv3P/+Al11A9QXTXLcD0umDf51TchOqk+RscKiQiXQ80ukvv9e+ClOZvKsqk
KjwN5CzxqtD+HUFKHugPeH7LhGyvIshh2C71OJV3/RXxXhud4hot9fA0oC1kvboKpT8a5xbQiD+M
zembI/ArvP4fP0pTTQtLBYbCVv9MHeh0BdHqho8alJQ7hsZPSjA6eeYpmPC+iLIDRi3bGjycNwYv
cWU+peSD2YhdVWodNKfaDUH906vUz0SbFmEyvc6msquMeV8nycEp41NJOJ42xT1b/3+g3Jnqr9QA
OVBoEhi6wyOoZOx/YsfMZTaMkdCDdCsyKFfR7rsxAP86Z9GK/lGaV8sum47mPS7VH2ZV4WXtUmqP
TsYcPQ76oSrTV7WkuT3UdzEOH+7F7CiK+FGwNzrAcAoduqXqlrvQmfeWMy3sYULu/cY0ysfUibsl
aes61hWsZsDLoLGGvd2UIw6hTgcklS9DDmgIIXFz5ZThgZ6BIGAfsDA8VRN2drl9mXydgD98nMDj
BT1IWwrkqFvqa4iRaFxUlMETpb8tabBgBFsDKfAwNFEQxdQKIm0PveWUDBfW6aIR3kSh8uTV2mdj
OoepGG7rKQRb1xX3egUCJSmQn9aoZNeec3Vo8CwQc0KuSXmwhQOGo423UJ43NGFvAKhtFSN4t7HX
rUO+SmtXhzJxTv4c7Ns83MRC9zhAEwuT34WGkDxN6Ju+9x8GpYAPzT03zpBJwB6YvoA+6UfFiE9h
GD9oubLz8nSF7tFdivmZWBz5VO60AvBbgCo684xcaBRuUTk+9LhBTI1/TQi9WwH96MJn0iTcXOC6
Fg10SoqILuvPpe1fgHVq48caFWzESTYR4slDaG6zINyPmf6UefMdCtkrIJrPWCmuoAudZr2609Rx
VabJFhMlvo19qOZgPZT2FTrBQxkUIJloJGr7HOBfrEenMuGJ2oHahV8Ejz5KKYE93EchiHcfv9u8
0i8+sGe0Bkg9YCqMurnQixxAMVYa1fA+0F/JsIxHCAoSbdy5CMhg1xBSdykyDPfKDmPv3tRepz7D
ZsH2hfzi/MMKw6fAth8Tcxj4wdpbVqJxBXbnjOz9nY/pzyIDX0XWpQYbPQAc6qnj1m2hiocIIS9p
tQF9adqt5XfappvwNYzj0t9GQs7Vj/HGS3XMgaxsXipgJRctZ+fejnF+8oHYzVX7PjXBR2H9pDjy
RacZEuXwhPWouTXnV+IykFXQoJco5b/brYs8TDMIz5ZtFyUjEqmph/R3ihAfO9RDbnZRVRomtBDZ
UBMwjnqav7YYBnqtdsmQ+Fhyhd5lLQE3V7NX3bnEYmrMghhRz1Bb5YGy650z2Rc/8NazXYSLpMMq
wtJhQOgp1p5FcigHn54ZI6EO5ZttVkjD0iRkptssvTVVDU05CtkITxDj2uFL7ccrVy8/wmmrzM07
cuwnilv33RQfzAhTEqcHuDuuxqy8s5Idnu/7QEUUNsFdrExe6tB7IMZ8AU296lE9s8D8Bi5NfaMC
VTuB40n5vNbfZary4Jv+V6orX6hGUXVJb7oyeoEA+Wg5ycmJratt5i4uXkd/QZJDUp4AHjDB5XvO
YTbMq6JHH1OeAjd3PyH378bSujrQ5Gcb+1D9CPjjpLblz6nuKCnpD35W77RARTIc/wm3W5dW+lqV
D6ll79I+gT0LLMNtk3tTuWCn+OR62r6eWvqY5mbKu1s6QivH1/YN+2/uqyXQ9C1OVTg9+8mh6IO9
16T3SVLtKDifuum+HchQlY51p+jhpsJzpQhoqTURVe4MgRU0nrCm9wbl5AztGwf7tWuTFQr82kgb
ge+KsONNniQnyHKbak5OZhOK7vVesZVjFilAc9rmLsviQz6XW1zc7kpjvmgmQph+DWUA7WInOPdF
cOOSswwVJ1YZPihe/Nr8SA3gCe2Ig23qt1hidTdOneAyYRGegNOca7geQAQMX4Se+GVVno3eTbH0
ZhCVbmQ/1Dg+L6yovKOEdufDaCn7YNPZY7cA23dF3+ubAfdvRXr/L0HcL9HgvwoZ/z+M9IRe9b8O
8zbXuvj8G8HeNf/Z/DFAFL/2e5Rn/wZrFr0vlaasbnsEaP8d5Tm/2Z6OlAWJGtxaaPGEWL9Hebb+
m0Fbgxd12yHf1+B5/i47bmviJQJHbFaIyizP/LeivD9HL5YGiRT8mGV/B5R/UgywezMhkhQqMJUw
3NXaRTPb3jIJ2leloNyNHQ9sEPA5htM+oK6Pzmo+AULGe6cogVPEvmmvFGCOowVYx8rAiLh5sXEt
sqo6PYZZiVIo3cUuHK/xWK1bneJ0YJKtVMJzYyzHjWl2WFahczrbAYtZWVTd52SWDxN+8uHgYqkN
naj2slsF3Ska8tUJiBz+5eDVRMUXYxx1kaGlsojGfs9JdRn19CZTzdcOx0cdk4xIM7aViF8da5hI
HqFAOOF7qwJY8IP8oiXFhQZ7ItUeounDaOrbPyyLfxbhivn6JZpmmG3dQ0begh7LlIpo+w/6VXkd
GWlJnYobjGfovPRooCT2LaKIkmmy8ny6Hs7UCiiBvXS4KVu0z03f4No3AegwFrHH4EYOg+4V+Y2K
Nl/uMbJKZE9EVKC43WenUqiiWrctjeFN4IFagUx2brLsiMUGkxCRx9YeJk+UVlazUUWr2r2nezoA
nmb6LZcRQRdwIb8lAskf6YxirvPcV+GXKEp3kXPWXE5OGOcU8QAbtm96G5z9yhXlTawFIyWFqgCJ
zzp1Ko2kJgaOVaH4gXJZAraFggnlGDQGAiqoM2qdWYg4PS5faAn4yh2I+mkpACCadamL7JTB5l8E
rnv16DUgvwCyrOVBzMzmqOuyg6e0Ex2jFTXYXTi6L0mJsIDiuc91x8TOUbYUfzFFm2qoEEhAqWpv
jPaA/Ff22nVdBGSPZ6lt4bduUZXMgV8ZOLfqrsriHuYbvyoeAVMxQ0n7PljupSuC20Iv7rshP2F0
jLGW8imwCXim0nkunpuB9WiZzMxcKCmQU77RAOuFGytdm4a1Fz8MEOaOOwgAkuiU94XzPPpcV2F0
krtKC7NL5dJoU8aPoMlPGqpTauU/F4jD060G++qBLgAVvnS5DpaTGXzZPXPr2XxYjki8q7RHA2m8
0mSViV1C8+OkU56kG8qGtvtVng4oB1C+n7AyRhxR2+HQ92U3YKkTNfhCyG3Xdca5Fk/TAfxeehNa
rfVrY8B3cQJna5fgDBP/MWuSS+RWLphfn+qEA3EDdXeMV6O3ydJuPQzqF2YQfVVaciToXY1J9EjA
/Kb4xDvA1eJM/RIPoEQexN54UBGaVL96ws8Bg6Y13j7AIhuoZOVMO73tnlL005wpBbsNJQid2viQ
Rrq+nqzxlABjLC2+caIoFgDh4bYKiie59nudoTEq+JBwvCYDi9NQu8qnA/Jw+ev9LuUq/06GZ3I1
y9JICG3PBJJCcvjrdjcVhUCjK/Rlk8R7BwcEkA351XNh7MyKcR4L/ehE9ikJp81Ef1UfIHLG2FlR
/ndPRSEYvHN8dQxvCeKKimCYIr7hz9hEzt0BvNij9ajq7IMyganazuxuVYDxURntjccyStdGoi2Q
0vtsoWFyELsn8VPwCvcYgWMIlWqrLoreaR99ZB6sBuQoFwMGPihvZ/dg1CjXbzvdWPXBeMxalKzL
7BoSTFHoh8OE5ZqdZNc8sYZFAmZX0fDw1J/Bpa+sSKWa2grmmUspUxnzEBThzmfVwRDIXwikgC4j
NY/dxXXme1FVQz/BifbiY3RakkrX/MSRGR1Lh/qfZo8/XaxAFyh88vR23y3+eqo09VfNnO+5MlAe
pd6ia9x1f1I6ZNj0aI6gVQSlfvZ4LjFMrYIMkl9ALnbPgDV2XYE7mNkqizLONmj86hKyppbjs/hp
b2aSRoO0yUvRUYWc7NT6haYd1RNHP5O1rCxN/VSc5GpT3NcU8xrkDHkfmVjqJYyWVqtrZ3IemqS6
GoV51j1eTjjYUYb/MYIRWxQ0XcviioczpCQlfLKc9OoAs1xqTgamF2hn7bynNmvIqxi9kWOJul+2
pFO2LgKf+jjXneMzgAQaPpyt/ZAzpLo/6agaoQkRglB1+pM2WCfd5UnlK1jkPlh5c5oN/VjEWbhu
YzibOrjhwSb5yzyeGbH0jIY95zSrMC+008i5FngulOkGSRZSc9orufAbOOnTtLfLeQdkbAvRzqb7
LoQQMeci93NWdtAkm7A6NwEyBilcPiqzyFZMLAS4sT+cgSUf4xYgqEJoJHt+sptDncO/62hdJ+91
mtz99fJwRJnrzzvZNFkcsHJck2LdrztZRWU7UCqabPheg+HAPNlyT9ngnuaZMbK74ocLC8FXJ4/E
EyHEvho3ctMVrOmAK7f0aziuqFlzABRUiOWLWsQubGMmC6JH6wZrS3WOkBOu4ie7HJevccquSspH
ICULoxKdsxhIQNKl17I1zxEiHtHgnYzaORXk5ODhmhOoDMFwYLA6hbkWX0DIaPdkAyAvlIXTsIHH
3CmWhQFWa0ByfuCT2v6MHDKxVFaxYXP3JtNf+L0J7QII2Ek07nIDq6U2gp4iW8bgH8Ip3g+Ds89p
ceJvxJto/AGpVAjSkiHWykYeAoqB2qbd7UKONZsDD4OaM3Cc819PkvfPJgkTHo1aAhodaAj/OklT
rjQ8CXbvsd27iPN06BFpd62Wn3onvzZOcS111lkLzqK1Y4jQJusx0g8ZWlm08TmoSiO9ipNZ/LwG
pwYHj3yTVWkF7ZDrMRpwPsjV1awQsYhqKZzV9BqU8zHA8E0NXptCe/R8SNpiW9oZdRU5B4qfvBfV
SMfaO4kDH2tENqT1WPrWKU5QJOqbnZ9bGzG6RcRvFfZwTjzr3InTs0W4paX1t4iFsuoWDVbgE/VO
VzGXb8Sd0iWQVQY47eY5HDgwCrE0eNscP8x8iM+YaHNgsMtBhazyJNXxAODMnprhM2+UiWKACU6S
/LLgpIHBz0kc9RcpG48dMUZoIMX8yS1WkZq8o7a7pCZ9EPMHNPYkDmynICsFsLroXPVcc9eBG2Xl
URVZtXp/pHd3pj5TLB+qngX417NuOv8YVIOQ8jjBPc80XUtkXX8MqhnAYPA0RVuqZnGa2+KiVtml
mcuTmRUnEpcz1RB0TZSCaC47lljz2OXZMiEDGvkR4PwJfbuT4bu3mJxZKlHDSJVxWVXt2Y/2upd+
lXoG7j2y9lrXPhGzgFTNApwh1GkdhDeF2l7jKj/S5j1xzxOBeY+xukDV4qvA3gwxDoIWnGZhEsZf
eR18mWNMFI1l+ggZCi1bHgresRZi2YbJrWPWp8R1nVUbAtVSQlGyzvJiacDe97rieYrhjPjYEqgu
jaLvuEwvX5IRyFRT3itO+tAGZsLSuDdasiHoBUqsoqPt0ltmfk2fnlCaD8lODRDnM8tyXU3dRbeK
YwRsU0aspscolIJmBz1ubVu4zhYW3e6wbWgKE963BBUgOZ4RfC7gvSAJmwRnpQ0+OgXdBmsXKtbO
rAvgojZ31tSp2aqw82yZkButMlCK0NvGY+53NqLBg4U6B1XOUYSLDvbbqnIGGVBbdGoNpBfjKnoW
Sq8yovZ7sgms9G6qcvxQcuBBCDuuJ5QVzJFHcUOjBjWHqAzd0KViIDJmEjRzlZWEfSHv1orkpyp4
79Bf00R7ptRMa8wNv4yMOFPmFSX6nFbvAOHjppkU/jDS4klp4ObPJZmWvhPLRqykSkSZo86aY+25
ZX6xR2Jkt6M72RrjzreSr3Em1QOKhOZR89wHzg2MwltNiXeJgiMkom20nQ+Fm1zwfLxoWfbVIoAP
BwBKcBK+auI7j0HzltnWvotzBK6jD6WFBG6SEnkAANB9Q2O0iS9RzweJNERm2nMC2nmaSPlsZzt9
ecBoIR4gCY+1Cj3CddRM74k/47kS3sd19mVHwCt7V7vRUXcjD4MGKVJ5NUQUpmWlzFAadwZERzI+
vlIRWs9j88OOFVRoc3QMY0GO0M3BAQwTM9tg5gf7kmbZpbadZ1MxdyK695lfAWqbIuU2j35iMHKy
GTVkI464aQP/w+mmiylxdV8QVr4ACiFkq73BbHgNffdZrodoDhAd1cifqeoB2zx1bnYZRFwfOSQ1
YmqMIXvBcgk+Y5hg3uMNh7Z1klWqsJEjPELN4JIz41ER2HRlrMehi1/bmmcexGS3IOIRNXoTKY1c
byL1HuPiaZySH7X4MZG7TUaF/gmmGW5xDJGKThv3mbv3WU8ZGSC9eo7sULwrFFfoRZML+kxrTX+F
3iNWqODPcofRpC3PJ5YviHvqq4H2wEK1f/SgIwy/2QWQuOGPkb+K0wVVPldyp0JTO+VI2wWTeGiv
XpSRfTAa2Dl5u1GM5EWQTwofo15SfnlESAxrk+YXMH6sJxuOnmMT8HOpjUb3FDkGAZwXfOWBB010
io6Ac0R+yLMmUfIkgW4C5NRH6BFl/K8S87pRWLti+ijRaoYjdFLwN1AGB7+sQ5Q3b+LjUgQKB9RD
0KoBUCGAoQj6ow9KGVpho9TM8QCGLuiQUyx0CJmeM+7Q30CZhLKoQgkHRAiCsKOqnPAXubdL8Y+W
/07Zw2yML6GXXQfRDZhYiJmZ74LJcbnAlSdRAwIRTgZd7TJ7OsvH91jlzshdpBrZIU4ijsAWPSyW
2chtvAQyxyTN4ZeoCCUqlZYuQsoK3VF7esTUkuNco2aSzSuBelqbU34po+LU1dXJmm7MJjshF7nG
ZXThePmp6Sk7VdZKrFixLMHindwo/YJEK/TC3J2TWsit4gei8h6sYpyPT8Ccz6KI02pwGsJcfe0r
wPiagi8MdaATkomU+DtY5zlVOL1Xvix7uk/FV9UNLv+gb35CnhbfrhGVF/hHuzDmuCtaff1zhEEF
3LMeVm7q3tkz014ADYAHhlZNiKFdS8Q3qwySW6sfhWPcDo0KJX1leGgh4sS58hAoPLSwvW002BYC
6+uLQ1osjsJeU+i7Ravo++yItOQyYHy76Etz5+kMbxchKcuanLgjxIpp8mZY4SkPe4VyTXLRf1gD
YB9xUshJ1rW5AZAX/A8SoPo/S/Y8iyiRbjPWC/afyp25UdaQ+gFB4ZPDHa4mqwTk8SIBV4LOmOGV
G3l1C/VO5EEuWYZVCsCkrTXM7kpuyq5wtohqvNQBnkGehS4L2EaU+qjTGTM0BpZpOydc8hUmEpQa
/zrowbHyHxMS2zSIdB30hETH/NegZ7Z0oNQ16aqqz2CaAXY3Tb5BFfpstsS5KbmYgv/8mNTP1fgw
a+QY1kwuGAxuvSganaUlCg0iGi1wiheC4CIS9TPv5KvXuFPHxayynGDsIzczj88ioMRem25gTH+X
bJltrECahBMi48ZZg1jNIj0Zo7v1u7tZnW5jjxRUG2DamTYBoUxkcuJFUZ+prPbBqihLlLmZEBsx
kuTcGlGqzIRFPh3BukN/lT9iCOc4hnAn6cY5abUXFPuRnwfINJdE7BGRuBUT3Agjk6I30eNuqyfV
pUk5ELvqTbG3RucS0qheJiQAlXvntPRhE9QxRnIk8Hz7PlW/glJ7Ei0ZXNM2htF9pdt07OztTKud
MKB+Aw+ULyyQz0vH8eBBia8/tFHM461MvNQx/KGupJhnUR6YMDNUjBdRdZE1G+x/EGvvfrIzeSqb
j5Uph+uOG4wuhTQzD1C0/P9YuHeFwK279Mddp7ihRU0JNeJRiio+43qst49pMh7EIAkSgpXZpx4p
GvxEOASynzJjaa1t34OVAy4DgaMDr9QTloZjG3E2UfENrJ1IM1tqOhMyNSKHFKuB/uc5CrQz4HkM
yM9BgUSAe98Q4yzLUqQGuL7roUJJ2W49cPLDbTqOz4WrdcgqKD/t5LliIi29uEZtsm2c/F5kCPTv
90UhsKLFRvwbOD9dVMq4AzWdFLUSmTH0yV1pvRaZ9ZparD0iQ5zfc+vkGfVTqKIb3DPgTZwek6J+
kHULRWQrfsSqSVXmpirVM+iUY0IeT7QrEmuDVq+or8jUdOyf+5GmwWQz1nlHj79IP6mNQprJi5NJ
0lbIDFGksRGGWlNvbsesOAwsO7iAp7Dn0pH7IjatvVkNy7/e1xLj8qc6g63SH0BdEh8c7c/Kzaox
AG9GzF8IgzzLIDOdQGWYcIVE7Zh60M96RAmbmFb2ZdAAuHV7+y7Q1Xu3079j5GHIkpXdH8qGmF+P
0qM8S4vXCEfbxdw5N4lu7WIR25o9RrH/xd557catbOv6ibjAVAy3nXOruyXb0g1h2RJzznz6/RW9
DuacXgfL2PcbMAQHudVNsqrG+McfhvjT5JsM4q8xiVpU8tSQG3TaDKfcc0wMn5rd4Jpv8gD9w+d1
fucXAZEyEVFxM3UNS3XV39xZc0SjsR9Y/GRZ/sXRzy6wN6aslgWHqS2P+xn8rwLvueNt16OJCVv2
FrXhp6yu5dEqm6rJ1wgRXff6o3Mo+mVhX3Iwyws14rdrumJfJSXz7PSp9P2XErhczkOILNgwa9Vt
knG0rRLZGGQeZCUqr/9caIq1KNszqSOUHCkanoiSr4NcQ9wnPvWq80UU6g9fJCfZTRpCXnFisxHM
33HdIR3OW8fI8BCgbZOK/mJ0vOcsoptDXCwZim4OPK93Jhw/cbWwyMHUkiJWNo050sRF9O6j+tJd
KXORU7XEEscu0t/mfyT3LWX/pJPjbB3V5CTfsfxYHBrBcqiSbW4BzZSi4wgfOPTZYy4BDoNziWOG
Vk+2BWmN/uCsvJp9TBh3HFnoESp0PFilEcgkn6DoEKbjVh7nc0GOkA6Nc8IObEdgwvneUcHsvYk+
NnMtbDPxnpPzArT0ApVCvcYhBMszJfysAesWAcY8g/Rcq/WO6nayt0WCNF/W1AyR8EswpGDY5xFA
A/ewh+EcmZR1rUaxrqT+UijBIWSQ748MzCzo31iTaEe5WORsSrYNLircsTjrVBjIis95ikNz/Cb7
b6EPTxlt0uBSWMyNTOpzrMj3hvIhXskxUcTgYaEtpviG+SXxEoyHtmGV7F3qyESWgH7MOE6Ttzq3
s2VowY5PMxOqjviMrJvXhNijyXGPq/Os0tHojHHmUZpl8mbVqHlNzfQEAkG7RqM8utEN4GkHRt+v
plL+AFn2yxpQnSbYTMOy94IfnhzqWJ2P4k9Z+Shk5y59bkDdeyGKo9kaO/kAOIkiNQUvXs3bzPXo
k4eezIqlXAu1Z+3k00uID4WVTuBSt/vrdbTUlO7Yr57j7HxXdszcE2PieWLZ4D724adLHTcureie
xXAiLPvZYF3+6pD5VptWjqfkG6jHJMdJ8xCrK4unzE+e5GvJ7jRgv4HXjF+VdTUMSGmthV6h8goP
GXK/tHqxLyzlgOCegRzPcgOS0ybBNc+yczIFb8ynnhJF4ixcP1l2YpEdb+ZqFNP5euE4ublJXAMv
FUZGqjGc9cz+gXSB3slfBAHSBZRmZPUSYaf6rMNRXvK5S1LUbjMZzk/ZjsofTaYIajt5qVrShMBv
4RrKMbGaAp4OBucq26TcKQqLbyRW8skCF0GCzAlT4Z2ptqu5OE7ZoOauae4gFAymxEovQSC7ir12
fjTm7dgiV37Dhs/lG9twWcbBNpW4jQQXImp4s2wuXqit0jZ67+x3F6ze8audbKoz7rMn4Y4b0C//
I8lOcn6HXeyzvEY9HmGgGW+ysm6IX1zk7KFhGVy1KTkndB++EaLrSmkrs/esSB+5jtterd6rUIQs
Ri/czbNx2VNBaTxxJMppxNw4aan+araUU7ItQ3h1nJLgLAeNsh1SnPy7HQb0i1yh1sOQVjQIiOfP
WNHA+HKdGv2DQuDD9CqWB59VneqHm91LnLBWM6CSacl10gmaqhz/nDWCFsHGTHpeDUqB0yOog4Qs
5lspAnrNKFKPMKOfZC+XM2oYMJgo2Br++/k1Q8r/OK+x3IEhK+d8DkfZ75BzW8m/NShn1Yw2Xm69
FgE59ZAiWw0+px4dXWlqL2qwCy0MVKqb3xs7Y2w3joJqQr7lGTKQ2568TVUaXT2EVYO9zsrqHOTx
p5smfzh0xf/vzIU35bgz0xZSyj97h5Rhhuqno7YMUtZ5kDxp0r861PgEQlMYFJY/7FZZZua0DKtP
y8Xv5FmyOCrb3FkSILVmBNN7rpTJX2BBAf+8pBXldOMMmjEaeb7Om7n8G99Bt6yMl4KoK8xY26OV
tHvivXcWhrxyV5rPr8aNTgoR0KtQd6YdzNhVk2lXudyUOCUyprxCUhNL3xHPcguYm3PU0hwzpU3s
jLGfu695mUWGfYAycnNd5QOiZfInyFkOEv5x18m5g7RjQsy2cBT/fVYYmkk/tTVLvdHNF1FBkIWa
0uY0KnIk5HnJNzd9dZCkLZWImgxA3JITN0vPdnnQrebZj+RoFH6zUWWXNeqP0VIenT+9KBXDmLRX
aXqwQZn7AUWOTeWkwWIuNvdMcrwg50QUoFMS/5RzgxBV37IecBaIvA5n1JHhRay/MIGEixpj5mYG
47KTsz4U2+Of6tb/aEdNmOYGLCTNhaouNPnI/Y3YMvUYCttKpy09nGv3hpC5bGyxen7C+Ah8S6OK
TJRnLx5hu3Tto7CH2y88V0JjUtkPQniSRwS9V7vELh6gwV67jrVT5Tk4ouUrHNyLJigkZXhiuHnh
MJp5Ar0vxCIwH1XTXaYQD7pWVoBBQpHSLzQP7TG+ypKUwfyY6dEfHobfvPjBw+UWwCfm/biS/f3b
1ClUMUDJR1ddOmjPNKV8ZgYKsIMJDa5ji4yiqLMZvQj3qW4HPLiCe0y8B8N8DwYsZmF+Gv/hbmC2
//sDynvSHf6eIZRrAx3+83ZELYem0yJrD7v0zY1znHcpeiSi7hik8tZ0yRJZlQSklKN0LvNmnHqw
/Kvr37uiIQsFJpKEWfPRejbGkqARGMC9eZKIiAQ7J9265s5pctg88G6tF6WSQNMn4PpXtZyEnxqB
hz6itWgK9uowU148ecPlfx8dZBzW+1yEzVXMTGzqFP0AEotRg0JMGqkA9ByuBBzl5iP/wmlx3NAR
LC+img1rLt8suExJzgkdmt5z0wAsak59dhX7kmLuuxxicM80w7VpI8aKPlb2RWgqvzO5ALJgj5Yf
SdZb8w4Vhu2+YU5ogl3OkOtcxrSZ3GqMmpxaWTHO8xRZheGi72smnp6UkETOvE34f+Eii7euRKUV
q1zYjvp9pg4lChzv3IXMG3z6E92CHLNUIrpRIl0zOSvS3P41gs0SU4ExrdOOPhlaLtq5SA++taj+
C0LjM3fYibjmeHXWRuitZVtmyRs1g5cZpaWkskRjAsVd3fsIDywJo409J3o7GG+WtWMEutMay15k
BOfNmKoO5a/1TKBkOdFgnCghXhungvQJidqn4eefQsSngB6gMaZrK11vYX7ND00gBw+JEXwZg/oo
4fw4Bkep47Ovpp+Z3t91BzdtLq8ucVZTTbZZUl6I93qW4565whmN+MPEKGQuw1ASo4BCnmc1KRcK
M8Ag+DR71ruiRt+HTMemea5t5XlSet4ZXXHIk1Buigl0a25g00l/a1WAfKIeeRwkW6wcEwiJ+y74
Nw3Oph8I5MSgnBoMceo/jKNN9Z85Q/POwCRa03ScpU1d037D6EBKE9MEFF/KfTCKxK+mnh8vq3TZ
nMg2QM5eRExT0x8EQxIdPaFQjOckyE4YMjwFPCdDlsERyk5yktU234k5vQmA50Gi93LLLDXGf1gt
kEqJHoahhYST5VqRgynZJBeqdyUfjHGonDGZmoXhd1Th6aCbq0a9BR7uefKFSCWPig/55PTMqdrp
IYFbywg+5eBUvgOn1p9hdMrtdF63GQuVtS1f7vNX320F723lR8vA0rnVkrcYREyHPNIaCNOlTMtQ
6yLh+h5HJrMFxkMeCSXS3HmFIeOOZyITDMclZ7EDyJl/449XRfNfx7B6M8EAlsUgkYHsTT7FqQlB
z6eJ1UbMOmXrLHsVL4wZD9nK/KAXcw9MQRLDbHC98t4LNo75zuuyarOKh8uIelEm9KRfPkCAKd/l
nED2+3KJOwbaWvbOMYFihddxJrmCfR69yc3JD5ApwLucNyl519oMIDS010Z5xojuWbPCXTIlt84e
9bXslhQewPmJsGkPeagfeJyv6Bue1Z68Ajlbm1vLeUscwwKeFR4LuZu82UVPbRQ94lruWPIbFac9
dBlxfoBWDteP5zm+xC6OrZVziViqspieN+OUiaZhihOuK5yK7MiDFe/9BFj+wbiOSQuTCdkj62n0
3VEwNWBtuAy15lGiJkeJdpA8WHgZ2q2lLVsv+eHJ3cFTHTiUj+LZHWe0JPlaqnk1McqPZdtuO/4b
rGf+6Vgr9VVx2Rp/DaNLxngsjMyHTNqQd8m1ixQ5kGBb4zrJY2emHWs4/IZYgf9qJ+crNI8mZSMZ
RcqH1gkgXryPSjkP5LmQj3KnevfKfciyVb45lP1PNtoK8M/oCCj8BXOPeYkYUBKtQV0VmfYDix+Y
zpAHGoZ0xXiSTgszYTiWwRoV6CruanykRH4ule8lxelXi6sDHZR+otzlm+4b+wUbDaAd8Wo66tvI
MQtviANShIzbcvMuUQYVG+RU/fFXEYRMeeV4yo9fGIjw7YV7lm8/ceUjL6+rSNYo0AtMxVkdMMJO
g88CGMUzVOuZZh1PCIVNZftrYsg8Rc5bYie5mVW3Dnt0ompK0U5tpYqlgN46OcqxHI6ZBFvmJwq3
+PVE5yEHs3KC1chTb55cNuT2aWpE2iUNjBwDyyZZsiO81mgBoXA+hZw8yZ7OMpqbA/xkH2QTLQ8E
OSaS368W1ARU9BPnbR89Vx4JapIQGoGKka2IJ4s80mXLKx9mOV50uHlZ5q1nMK0H4WLCWljFm0Ql
5sPCb6I3edRmEpsfw+0UXeKa3IUwwNZOo6GVK6fOHmbansdueqFawginuWoVo9IGujAvKvs2+cJR
xQ9FLxKyV8uzS06uLcTysOKl3SPvTV44Tz7Cc6c5QxCtoR8Mnf81O1gMOuqe8uGYP0GRvmd5vPE7
9/hTiFIs55Ylm4xdhwGsjlcrRupcrj7q3oeBF25MuBGs7SGzngteMB9ZgAXzJcsCKOPZSJbyXYaZ
tup6LLxAMZaN62XLpmeLlVhEZAesHeeWzoxwOaItuuDnEC2KgpeUJ3tNcSSvJanpGDCbz5ri7Oae
+P9EIn+QAzsU/v9FJFJ9z358/EMdwvf/Uoe4/4JA4MrcdChMgOAGxLZ/S4DFv0gvk9nbDvpgxIYG
wo3/JwHW/qU6Ksg5zYfQDEvyov4tDjERhwgH9oBpGZph2pb1vxGH/EeHwzCCOEmi0yxTRejqSN7d
35q7GDdQ4LmMsj1Fc9pBnF97jNIWVacHpz5sglMiKgMnJ7t7SDPlni046pGGOA25Y/Y0jRcMAPpT
PjH5+ttFfPrVc/9dNPyf700w9yOUS8f9Q+Uq/lZjqalSNHVeY8qdFgY8gjZbCa95KoNRveXEk9Pn
YDEZ9Ua0zUgfonHskEVWcOddDDZXnQq3qWmpbP0I1+T//uYEd+AfOIFt6SbXXzN17pJrW7+3hq1l
R1AuIVt0QvJkwha/Nj8/+4U5IR6ozE1hMz5VcVQh9Tm/pImWrDuBI34i4n4zQEKhKtHzC54h6Wqq
jWY1DO14zOJRPIIwfXcr65qYw5NZhdW+ckf7LBSQVshDd9cItn6fjscA5HABsaC+9t4Af18kq6hO
VPwOM/9URxMztzAyXlQtO0yFjU9D2+h7giWrk4bliG8k2nsZTBCDs+5KGMjaUY2QYEZ9WhWuiO5u
7AY7TIzoHCJ9VRtt+my003T975dyBhD+glxsXXXQTSGFRw6lC8P6PQW30np440UAUDtp6bPTKhoK
bxACxzBw0NFBdm1L1HfH9bN17RK51TYmNOTWeRAm9k48hKOHxm1+x3BZ/0APlgv0nzeaYt9BQsU6
lr9sVunfV0heijD3VKhGbjENC7M2qCOmDiFshkPa+No3anDBRiaFnjyMmEYr5iNWxCoTL13R5Ze2
YmJPtLDipGSQi4OHlOwl90iVwbyv3GP+ajCfqf39UFTasu7JH0MfDFI2qvU2Mf2lrfTWwRiCimAD
Zd9NmbO2ujQHWSnck6H1wXX+4rq+u2FYTvI6i/oPT/vczvx1i9gYkKIBOag6KhuY9L/zMI28JUTO
N+A5zz9aReRp4CTYT/nXwM7tS0WTliTms+5KO7BIO2pp6ezVPpn286dJazU8N55b3WL8Ojci0O7/
/SESrvPPFcljhPxO1VXbYraKEML6HfpEJuMOwoqZrkTTahwsY1E17mUY9FsZGyaaFTplSip9mzt4
YOmBu1amC+625Aw0p5DkZEylLeM0Fho8KHcpvC49F+IH6ER49gLKRDO3YTz20xoyp31OagTXrabo
q67Q3itfD5ZiGM2VFeD9JK/OpHuvWLWsbRtJx6RpGA+LeIsBDqo4XJpXWeFWJ6vUIS+C73kR9qF8
FwYjlX7EKOk5wLPNrrA7n3Ls/iTziSG/HitvpTphbprrzmqoopeqIZWuKA8GDPnUAoTHhYFaPr20
xRo13LoKIuzqgupuE+QXBkSsaMj2zVqPIVHCZa3vJI2xfFBxjVMJaFsnK7o7BCbOexJFL4mTPOLA
/6p4yMjhlii0o0DQ9KRQCeq4etjaA6pGtrRc21smoHDB1La0QdEttbrvOZh52mxbSLNoZbThmgaf
XR+aXzSaRBunTJAVcZxc7cnBUg1pReguCeIx9n1I99nlojlXWTNsgsSI8UepsxvDIvaU6C7i64AK
anryiFpdpZogHintLAKlM94EW522UhRsiCrL8RAR06PBJmZurPrbwlG+96mKH3g1IikedWy7s39/
Ebo690JX6v98Z3fp9E13i4NdtsFqMHXzYE7E0bkQDe91EPXr1g2Kqz360ZaJlzhpee0izkc5xlxh
27ci3AokAk8kJSgoOZIa3uf0GSSO87N3o6WWoIS39EutaMF1/uI2HsyEkauMz+rS0PC/7FISHxZW
ZlprXiBdpoWHRiOQ50oe4F05xOaHGX8tch+hAIzmfTyM/s/CS14jeMVvoUAiryS5+cVLQ2JZTILu
nM5b6VlonVozqy8qFldDxu5bV+y+Pg66J9s7aImJ+E3tGAEVw0XrLP0lJQAsmYyj7Q7dU6M07XPY
xWvdKs2vcVlghdAg3QiNclsqoC6K7X6px97ekqpXrYsyCBBVDAgFG3GrRDNdu8ZFCzbkF8h8MPcF
VkFWBSlJJnThqOTAwGSQnoQwtybm3rgJFDpg8BgscTdD5+353wdbIiGlfkPRED1xZNRLX+ncQ561
2tpsqs/5T3WETdavfyjThZf15gGuBwORvDaUw68vunIpMQonenEQ5iqQa7wMi/CQ2NmtzcMnPU6z
K85VJTmdKuS/LHC/ut4lGWKCDIsGtpk7HXLhNtemtqxlTvAVzOVs3IAsdjzYg18A2uKOZkMoOv36
gmiX8KlliZEAEkHoS21z/utLraN/wQOM5qTk5nS1t/X1uP/m1Sq4IW8FQ7hAPygdRqixGRiMoczu
aJMxFIMP3iKVD4gat93rSevtbdf8Emo3JWw+7BQa1BDGt6wfq6udltZRxCaKoEA7aaWmf7e6TY7V
03tYOh6CTALLNiYLYFsZanwqClOQnsKBLf+UBZjvFkThPrWG2ChRV98cI9ROUSfOOS9/a0oT96Km
2YexijNIPGJtLSYMmZHPYd/A5DpFncSpgdaxhCMUBo9ixCs3M83xWzGhzEGoRGvjWZx6qtoSRVY1
zaHT4uagOd24U9N0hUAEjywx9fc6gvLgUyJsB6yVErd4VZv+Q6vq91Dv62tgUJJpIuNIJubqUDo8
eF6R6jdUmIdiqJp7HGJNa1Vbd9DrOxmkat0QW+kXd9x3S7wR8uap89XmCdcTLq+ne7vIzVx4C5G/
KXxnbZuRdtBwHFpOY/oj9/v4NESevkf7tlbzgwolS7Kg0T8RefJNCAxscWpdYniHAYrd+8G3pHPH
t01lNNmz6Bp1PRk5cLn8Y5xivJVPjn13x/Cjw3H3mk7TVksHf+8wKFG7YjzOX1rb1rdaXiZfjMad
cOpv8xO0kQa5LDkDvu2WW9Mds1U3GDm+1Sa2IFGIm43peN+p2PIzUx7KWSs02UUzc231mbrjLuNR
WJndXbfH/FCZDSEPU9rdyVtKQfSSryRktfccYsXdTqmHQhM5jdJhXdOZQbnHVo6SLobYVUa4VqlU
2Ee0CANESo5rt82iY6iYDLoU+dv5z/PvnCxjuEV+4JC3/lPSh+Fq/mheHTO7NL9WRtl916Iadx6n
39TcUvyC9JMoTEyypC9I2hnlCs9KfWeUFNWsDhc7QC1bVtqgbPB1oCTnMNrMhCQvGftTNZJS6lvE
1c4F9iR1RDIognW87qAzn22rqnBgg41ODvVNGSb7JrFGedL9nD+n6hfQ+h0JaMKws2v0rm5oV7ep
Y+hplsFW0/FmLfvCeAnyghaMREzckOur2x90TZSbMMGzsrSd7NQhG0+LqTsoZYrXrZqxwY649/dl
kD17pfS0CLsIA8HA22BSh6UjVCBofEb58IfVqBvaXREZmo11yt7OeKXC9a0MnqcqP3GkdfcIsdsW
Uk+F+s65kXYTLCK1z/ZBCam7nAwcf3G1qQq1uCFmO9ZW257C1FpPkV+8pl1MquDa0LuXMSucgzk4
xF05It3keclJ7BjJxZ5sAfO7yDZBMz5ceqIzqzG/+9lHU2jW19icspUOyv1U6QXK9VStH4pghIGR
y09V9NVm/va00sODb8nqo+7fW/Tfp7LUywcU1jcwle7kNmH1aFMfc0nJxDC1fNM6+U3thmzV9tGH
MzH+ac1rFE3DtWwsjHxpMDlVijGtf0yR/tPAHPDZEH23Jqpv6ZetONRjd6k6chdsrXDOdsLUrYo5
uuiyEj/AmKe3X8OI5NpCJ3GwybqnDCzgOBUqXKM82yZGdTc5SA+UKP0FziquqV18Ut1CQ5HPUKlg
IDeABevhA1vPKDDfgN39fa+TPWWHlIgFhoqbzrkafesuc5JG0yFzpZllSB41pWlSncnMjl/GpjvX
XX7DLJDF0tcTm4WxGTwUfXkZf4k0X5xqWha0MuS8iFp/WJHxxUCDf+Tagf1urIGhSpQ0x9Icw0NB
VEeEiWehbr1xPBtRk6/hRaTYLnXvLq/j+x34OBQuyAbcNTT8Q6vgw49VKvlIuGqfmX5jiEjja7dp
d7LI5lmHDa6dUzFeLYeC2ZxwRFEja2fiGd3aTbarRbyIe5xAh1ocoKcT8dG6w6X172GreRvdVShi
M4UyTVeOheEM2zy/qglAWlHj0GhjqAIoV1PvkUzQPga/y3m2PhFLGRtccDw1OGmGVi9zirvVGKsr
dyo5BWIUeeo4vqmxGt2xR1ZIKTLzO52VfdBVHBT1nLfSBv2tnOBfF0ZxbOJi0+iec8Djj5pN3bpy
EhL02ZVWhNOw0odVdSxDDLxC8s7okVYoKmGWDd7DyhR3p0zaxi/yZkU0ypvIXHsp0uSjHf2LaeXh
ZaAwq4Y22+imjx10tgqLSizDRoX2kvycXMI44LifcF99DnyR78rc6UiggACG1GgXjsmpHWPokDyW
9sjTjhmohYqif9bamiQ195WwP9CesNCXgW06yLjzr1ES9LDnFbT/AWVMXNlk9L1VhtvzGfAuUutX
4APyCHoFnkudbqZk/HBHaNt9L7NItS/E1xOqHYXVkRDWc6s6N/TvUDENr9glUXr2Y/fsVdqL3Rg+
4TfC25Z1dI00QjBD3fps2UTWgU6cSl9RrY3aK5L2ZsEJ/y0cSTE1c9FuxmI6GA5JwSbimxWElkNp
kSTXslaZrvXo9X70VnUJ3SS9ou1hvOhsqeuGR5qpb+pLy3O/c/uBFPApY+5aGxs1wMWnKKfT2ev0
FYFfDpEiNT5vmXVtxZCTT42TvhlN744z7mqr9NZaWYOJh744DFhUj3DzaYNpoWKM4AsRb7qgJFKl
Me7aSIMWQ+oaE0PW7xkRknqz7xm6kqNa2Usbn1/M4ZxzrRXPwu3KjVUaF1G05QGTy0VLYi6+H0NN
bzSuk0wDp8uk+xtEXputXmUYjUILldM4fhDysdV9MezNxsSwoUg5RNyKTOwSM2KKychQ8j0Y2UuY
mk8jDqebrpWC19xlQEgS8ViiV61Tf5s92zrJcUGjv/k5qHRZBhZTQbZTfwRMqqFFjZpzKNArxRDS
d+rUy2Ao38KSGwuoqUDcx6f1cKQqjNo5uWTe0ONG1aoTUU2pf0jTrt2mBcx3xXMfMusZHUJ9x1u3
h6jcuGsnfcfYnORa3zGWVgAWglJrASm13cueKFJK+Lqqzc2PWCSxsgRSVTa9g1PdNPEIu2xHSIWx
UtM4vC3fu5NlOR2tsvQWohh2Vcf+H7RqvrVdouD8jFxbDC5cuDhHcoih/bj9REZI9hmCLawY1uTH
ZlCWduycMP+YOA2MI6bz3i0rrBtFlYpD7nfHdG5ybKvnydcpt29RbcGCHTDXRmuZbUeHasQxstVE
sOq5ToAxESqXS9yd4/Ukpu1UOiAskOmDrvyRuz1HIw0Vz+S40MgrwXS6IpFyyMlqt9v4bBFYuaYM
MkiDXDkp/o3EkQ+7oBl+lFhYsCGU+9j269VUyHAb5yKiFIJ8l/2E/nbHglHgDk6JTeoM9tz4na5B
JhNcnCnuVG01GCWKc0OtGUlwWQPMBLU8P5FgyxaRYarsROm+k3iEZwX4/0kr/5y0a2xyeuTo5VmL
PHU34dQYd7G5H3vumajIxzNUAW9H6Auz8rOD0YhXQAESmaa3WhviLQaE7QbfwH2i26h2hbv3ay/F
NGRq19mU7gqMwe4Z0qSi/RpbxNSm5C1tnEncHI8y2aeOI9gcS3BHJ519ECGtcgmN1NMY2PQ+NhZB
jYpWAhH6oBXLTOUapHUKbEwW4JqB6SLJ2UuzgEyBxA7XmdJjtucMCJzCZIsgClQafkiFMd6yVSvu
wRh+Y+AedF3xjq6bdavoG6vTSOMKcndDBPhjIBt2rxj13oEQ0imr2BcfY5iWS9GiEoaJ6iT7vGLO
7FkPewpoYfqIGNVO25tGOq4Ky9mURKXuW5QUOG8vBZqKJVPcbaRSv7YBwYZl2JGd6nobKzK3OsDC
3S7Gmw/5GYc3xplElGJel0V4pXvsZX24Dtro7JvlsAxiD+JpD24pSo4ikhDWMJYnzIwNY+nXnN2W
0uzjmp6lyMkiob5HQTu0qNgKa60Syoqazgt2KML22pBdLSuwUIunC/xjyDDp/EWB1clLr9mbqp4q
mGNGsVWDMsaeKMdtCMEes/JzVW8hXdSbPuWqD6m7oimoj0BD1hnsu+rYSDGEYTofA3mbanEgPwe/
d234Oroc8EXGtWuZ6RoOLRqBPquxsMOVo04cKaSaTpDLVqoBu7HSqIziVh/XOCNhncmqcApnoyUV
vuZmXnDAdd0qkU8lIudh7Zgdg/TuaOrJGzkmuGJnCu+AaMtFUprngHyVtAPIdawHAZDmhiFxy4LD
OQnfQr2e1oGQGxqTAZOY1h4H9GWVNiTyfiW0511V7HYVhs0zZlcIM0vM3FtyUbusWNMkrcTIHRaT
re186IeK7nM0eGeT82GDYHznNOTYmFnHiSnIGIyE+q4Dfa3KSvPXtSXLOhUsHwX5o+m8DcUpcX2W
qyACpncgCBzZauIYkPHiddU305KZdkfE/Lgy2R3Y/H16rWEAOnWmRW1r/grn6gozyPLkRPoLomub
cF8sfOLezs4puu2xzfSVprQ5B5CtHLqAPQ7BC2tobI/1EMRLy8eyIEPSiW88Z2oa+msnqhGNxQS9
4w566JTuxXCj5hDA3A/EpK17rY5XdUqrW3YL6lm8tPj/uzqklo97VFsknh3QWKH9oqxmAJxfahUh
qiuMDoRciiBzhVD1YVqnqn+h0gcOhI0MRYC4jCYPlykbHyaaRM6IHYKUcVMUA6bSQc1PwF0CnfzK
LEa0U/0TSWjtHo5KDxIjbvU4XEnzOoQCj5xC0fFU28BUVraJHthY+Zhny2uPGIkJtrS43jphwejf
DIeFBdy/0azJvMTMeWlnn13NmcDTOEt4lMpS2TKhqHAcBCWh36sPipHTXKA7YfvxrUOWQElt0KMs
IYhkR62YsqOwUdsSm0Xh2bs72FbVjlDrihIGv3uY5ZtA94Z1lDvOKlbx6k/8Aa5BlBzMpnzFfyI4
IyDexyLY4xyRb0Ml0M9DPC27MY0OFWmAvla+NkM1HrSGgInCSln0MgZE0Q60keMXozIFnrQErBNh
j3KQDbjufOWJ9jLcxSIPyFHGMKCz17bia0RSxfvcHZGwWFL1pSVPAw5K0yAWbd18+tL8sLGCi8BT
tRX9uyKqC83BSsXmAFkdfsrNChXX91pFsFY5xoVCA5eVfOM256A1v9Vl8d3GkGmBTWiPcf5Ur6PA
/jFI81ojSXeONe7JJty3Izu1lT+3pfhBNXaP6T052EmM+0C3HTAZeC14wGsyeB2/+1ILDx6Fb5/K
tGyoFPiQ5ZA9q+htMWQhMaQfS/hY+L0lnv0ajbG9qDT6YxF9tGl0H0v9pEVLy8suqJTXBGICK7sR
4yEsGgqwSQvyivled9iI2n4EscDLwWuz+/gDL/MSh4/hK6wRa0nJ8NzUtC1i3OsjBFG6+HGlW0TK
UpctrJSPGbvaz8AcwBO1ZyAwnjv28S4tiWuCa0BIQrrGU+A1isaAoFAOoaa0VuPYasvOLjwSgrZl
rL40+QC+r8qFEV7NJ4RzxcHzcsTAidctSCN+buzmqqS3yCuobPsK6xk3EpvI6cTeK9VHEmdfEhuh
dDJgcBl79ZJsvInSj7aiVSqiT8zaXPle8wPfmi92iEwGkEkefib7Svfwsrg6C10hZri1NoYtSKpJ
OmYomgwHVxLEvyI/9HWAEyppfG4o01uZdMLsWdl9vYmteldDVl0nZczQzbTx1Kf0W/Sdv25cS+Az
aL5T6wybKnhnnETcu2Ne7R+1kEiL1Zj7AFh+hQv+Omf8svQr6lLFludrdGmpYvdRXxtElEPLHFwp
o8WBeJG4g3cJ0/yjmcg3G+qzog6bqBdfGvBz3k+BWSjGCkiVPYet2quWgWiWaBTxTAz0fK2ygd3I
xyCS+H+YOq/luJG02z4RImASCeC2vCdZIoukbhCkDLxJ2ASe/l9Qx4k5NzXStLpFsgqZn9l77efJ
rPprjrd+r/h3u8ne8d0SllBZxA+rnyM+omn02yezXXBoIv+D6vw4mtlXSHtKca4/avrTRS/OFIPl
5zZsRYFkzRg2AUiCtEv0FdduvI7kEuTkzOw67QmcTmi8h0628xwgQOD8kpMrx3cxDufAIwjAqOJk
F2eMgJXTkaOW1LtF4b5OXTh8HXvmSzu8cZdHh7byd9hVM6/7XoitUovszhYYk3uUPVQ7jvvZfpR+
aj6ZMZqcaGi4JFt+JjlxFnQ5Gsg1GgpOif4RK9pXaA5PTLNRCcVfomGe2jdZtl7o01DWH4TX0ROF
Y7JhK86HDFHZhVX0pnCXOKKtTLrx28Sb6SzytzzC6lY28Y/Q5sFp65SAAlR4Pzwv/93CtZ1VPn+k
eXiW2YwKbjz71clmrLgyO++i7fRDTw7j4OZHl7vmBgHZrkqU8SxAba3anjJcTOG9tfvh3FTlvbJZ
ABAnWxJmgysKKf80FOMp1novrI72v3UYEVRVQYJ4BWZ7HukEs/6E9iIlzZUPluMt6e1VfApkwdTP
Gm+DZ55k/+ZVZL1Y2eyuhPQ5PKOAyYJPsTR0m65BhsaJle4UIxW/Z5U9ECSsOH5BaX8te8ZQfDhR
TXi7cEMyO9od0PV35elwhQVuKRMBcwXB3y4OKrRqxhtmrBsAwuiMsmBcbLeXqsydp8a4On1/Ur2J
YMrHyIsmryULog59ohhwibPzW0mP1oOkNpyx4UfuxUvFHP6NGMuMNvf80OFnNDhZXCpV03opBvej
EiQl0VDodds1hPq6NQVASqXO+CwM3N1kNehUXkJSHrepxSHEm3ufIGRTvKSf0qP25ysO1kNIIrq6
VxnwFPQwH6JlbimvVoLZXGLUAvfCFGsuD75CpondymUkMe7szn/PzO5XrppH5hOAAitj3zI6Wmvf
JrE5wRuXpxuddMUmCZGdFQPViR5hSw/pKwzjOzUpET6YKZTphruOfd0Oow35hrylGfYB2wb77jps
+sbR3pZpWVKO+PBhGjQetuMNGzst2XmKviLVCj++2wkiOmqkOH1GIEZUl0zHyDXJ7Am3NcmyKaGm
jO7S7OK06a0qVbI2J2+tvYEMLF2rDcveVcZodRXqGiPcSowhyXrIP3e5qTZT8B7H3osXBtahYiTB
WKIn8H2sKDJTHKfBGJ7xuPyAaxudCoNNpcijVyBuhNO4wFznqdkGgiWf1cU2WYhwAHIHUhLqBp5f
AfCn9TZ8m/nG5Ji/Wgz2jMVQlwGdX41+pZ/rsiUZKrzP3mJhJLkagyDSA8bVgZXM7wbhM8hpmPlZ
LcB22pF7a3g/pd395Wjw1hySkHAYaRE8bn0QXsSgsCszsvwIGWCvrEkmSGxGSebr5Fn72GAUICeR
YbzsP/N5uLi5Cp9ABhTpFFwYhOKoEjMxQ1xXAlxPGM6n5Nuuc2tfu7A2BxtHIlmiW6Wjl54jsc3Z
ryJAhkTQLa2LNI+xT/XKRhRtMAtjCTtzsouTZWCUcpO/kcMtbCaM4ELyUcaU0ymhFdNxJw9z3WIw
1jz8qhjQoUI1o+tglxI+j3b4jRnUXHkVY7RSIgnIo3naR+34MzVLIoTY9vmu6k75TLbIlBdbycfh
pLGAVrOwT6lIwn0KnhrZ697zIooUcm9g8X31Rs+DZuaPUIbWmonfGFVY0ltsX3wlU/cL/RhZpF7g
Mvbt32KeDNeiyvPsycYPCDF4U2Xuz5zN9CMu1LNqC2JULVPsUwaXW5XqYNM7Q4NMU+4zjTsx8Dho
Ms++RZW11MafrmOUx+E57LJ0PzHjAhvTvFLxCy5qwKdVKwlbEYhUauE5LJg0/7HSuEVm8JS5ut07
M3DOQJJFF6BjwUXIZgn/MiMDx8Cs1wlQEerseejBl//Vs6KKaeNN0zTvhsrpxARBDNDn1sZQdCec
J3IPyOGHS+5AlhUeJRPbUbYs29Gv4fYGHTS+88xI3i98lmKkz62nlFU6pNkNtN6WPqiS6w5t+6kt
3qmgynM/DicU8HojWaLy8Ka7mfzcSs1fbjWMq8ikaJ+RCjOCx2vwkbXsgTP7RkevhuCa0zxaMvoV
1y13oKG3oUR+QCxzu+kbAiLYYpOBG/vIvWrBJxI4gBZ/aLk3rcUEn1FIZbwo+QELUqK6Q+XR9bP7
pKN8LwU/dDMJd0HjMjSTP8htsNfSq6vtIo4KurI9mD03+YQcpPWJ+8U1tyV2bMAhP8ZrOtSSHITm
T50rRmmA7AhQiNYBE2n++IfV+RVOXGMmHwefQ10hgkgToDbse4/Na53FuErrgED7psGHtZiYMpfD
5GvIsUBpMa7LAVIVaioBJoKnjRHmFs2sXmVtjFqj1HLvxuqK+M24jP6HalV0sbOG2UcY5etM9U/5
iI4jkL+LtvTgtrdfUfAjrhBJI8r0T3kjzatrFo+54XOZuP6IPiMebiKIXuKGCUdr9uZHahcPw7UP
eV1X+6Bj41s/A4ZgRl6NpOuF1e+s3MRKvrcGkhRwNaTHuCe7ns9m5mK9p0+P++/IjSjkQlR+Scyv
2jD5XYCCDkjTjaSsacyHM/fPJS8lyW0ZZ3XSkr42ib9N7MfHOCdigq0HePl6bbjJcCtd96BVlRMM
Nz43ZpiirSNQz9OGdQia8Fz3Y3MUpWaViQLAcZ/KbjK+powRGQHv2Tor3OgFHl3ic9yzIDZPWZMM
p7iJwq2j9bbvvLPtBaeit1bVYCOMEO27XEKJAUmvjbm7jbLa1UXl7MqeNGU/UnAC4lLiX2QijDyc
vEgxxEy0zPLFQqKzsiRZTI4cOyZOxq4xaDsyHElbEQdXyF9c6wa5rklBQlbrqVVfkglV+p+KFeO5
mzwci7RXBC7pTZVWWzkbf/M0ebameD/ywd6Zqj2kM3u2alQ8G0RHMD5zYPdbIPptVx3Z1yNeJ45c
ATzN52oBSJBRon9yXPnrIbdfykBxD2RkFeeV68Ab8u1r22LXyDu+VOK73PQwuglGN0kZ4JiMezGN
culQ07ZdHq8njU6+sPWOSQIc17cpla9TkH9PFnxRSWiZwyQPo42PWmpJAByWqayRtTPDfQzFfneM
3enNhHrcsJrLSL5IDR9cmr9tS8gseWp8l1Yar+tYsomlpYtVQFUw+S3zqBOsHBQRuVfzoOuXGCcb
e2N7j4v9K5n9J1AWBSOaiGktlg67r+6V6K9tj4vXIffSGHImp9L81jp9nirDJPsLhRsN0GownRqP
0JRsQrO/zoI6NAqam0lCn5mSiBAL1lck110MN7yhlLo7pGJVhIQCjZ0/et7oKsbnH3x4Sy/bYEU2
+pUwHO9ayiHZINpoCDahVe3a7NF18w2a56aqmEnZY/NmzKe2jx8cE4ADSP/qWCGeyhb0hdv1YqtN
Dis0+gSQXYUITrlmbdumDdfYdO2s+jMxnEuSQ5Vj4UeIclqehGrO/ZQGR5l5v5VI0cNZFLoFs/LV
UHjmGoFIizKsf5f2RKequH/TxIf+2GgkeXDv7cgZjqXJWDzJDFwiMth7PsErhiHurnvJPZK1pzlk
+Fv3h6otDtBxOZOQbR3of9chWjNsLg7YDbmYuaeigXfTqZWAh+Ka+cFvgi+Ks3k1yjpgS1IgNqLo
AlXFPQCMvd4VwmOtZ+wMAXSngTS36oX9J5ckyiQN+sIm+BzVoj1bJqfopsutoHvCbMKV0LKlpEhA
tddzT3kkVUprL5fcmXgOqBu5x5AQnBzGSIwbjXMrmvcoCvjQLjllhecfp5nkARcdTAKAEClQeEyg
xJcRW7Ypoj4rgi5Ga+kenPjg50gVIdb+Ir9bA7uo9zp1zwx3QjoBbjSFJn01jtWTxdgzTEpgQJVb
71KGA+fETx68+TCuIhNI1CAwhklsHtpcMyUXsANfZ9qPTRhy8qZVjv9F5/Ge5Wi4YRm+TrUKWJ8n
PKSiOBfj1e2RA8j5T5FYV87jaaMQZ/IM/Mxa771z53XoR84x7uktOyvdRu0CtB5BLw4xhpGo3gCQ
/OUX7nNSC7EhBBr92IQQKXNuysAliqkXM2jC2lEwhcyNOdsz4ilM4y8eOvnMRNbCCl+wLs0NCumO
iTCQNbZTJO2E7s03C3dVZOyaC26OLsZRZaRhs5/KxRyNHsoOibOhhLpA2ks3Hdg1OrhXq/C/5j7/
wwomBY1V9ihI8g1S9RN9FKnGo+Otzaj8rRr5SpADO2SHDyBLz30cfwUCKULSQ0qdc7/jGIr6Qyqd
rW8xlpuL+okx+DC5at/kBdoeJ0TomhEU/Kd37J1XtmLfYV5lndKTVOtDHsOnyhMyM4wIzIarJii3
6fK4CkVMj8lITRIYi8aeOxSrbOfxNYukfZPRiE0/5vRWbNeNMXxJbQu11VKcCv+7cfQFsF63gu5f
bb1+PlRmc87m/G+iHCJGx243d+c2Dm9xrZo1EpffJFnt2Wd+UpghURrHzSDKkgqSbGGpXnQKuGeZ
FXAdYRZC0bQJG8XmJbjZCX0rsh/2PtlcbAMNd6eZ6/eMMaMZinLnNozHo6jf9g6w/bITaBTsqjiI
4T1s8PuOGfjGrBq5g4LykDvVWSeUpQULpM4zh00YqW5VAIMCgHWvTK/f1l0zkdukPqeAdVQ9GXrl
BN3FQJDeGsw9DYfCZ5CEUObAt6OPDMdnp6PDSFwtg+zvqYXvm3ko1h0vJIkgIQM7wa4M0AJmMkqX
lTERN1x7xiau5L4QA8ZwY4Ps9mzkZrHTbn/nyuCgy5a3S1gbWTu/Jg/3F40NPS8IcC00ao8j7kiK
4n5+K7AXr2IFKxSw9cckRE2mPXlRsbVlS//S2fGfPjbOMw4QlCje39JbuQ0fhL4Da56LCq2CTTuv
uRw2rH2DlViGyGb5S5QvzaMQfxAzEWtAIDheVxaQLkJjP/pipTcGMTratP85dfCLAk2wlVBZspNN
0GK8IiAEpd4qXoIsUkeiqc3OjKC2Uejz0DTuVxBTamLmAbElYyIYkmuxDMS7MrV2Y9c3vEv6bzbg
TxNh9uHnkTzsvJkv2MXRS6MENydQ31DIPwHZGvvS0ZQXdbBNNZK1SsrvjOXRjgjK91mhE9BMuYwC
BWwDopQKyfrqdQdFpL6Tpdkc3RrVFWOgeiFXPsK+2VkonzYGz2cbsn7pJ/3oB9Zo6PXb7R2J80dp
hcEqJ/5ppzTaPU8zdp1McWIWn9yS1LjbOoHayM9zDvrw/d8+vDWmH1anf+Z9ARYmJePC7Js/bP8f
/NTyTYf+Zi0poPlnabpyzQrfegI3Za0ftRM8Bal1i73M25UB47uSOKvKgYNRsVSDMopjfJY0tKx4
8cNq6omIJRd1q00xU7EOIGC4mIf4aGfpo8z4RMRBPWwSX/Qrk8pk3/L1UBzG63ySHwSCZmu9+EkH
cwnE+D1wgRNq6L80ZJtu+mB8LEftarr6TrYsI/CPz+x2iL55t0Udby2/ezbTVetXd7tjvtYX5adR
QeuAbPF7bmi6FlbNXnHUXCtVnefZW0INBcluTs/FClwurHq9Gvpb6hPZETXfTAuB0JrE0i7a4saZ
SUAoHNILr6aTLqPhEP+0KzUL33TraWRJWQcipKvEt2u9jpXk5vbaFzZa/brox3vi710ho4vvy11I
T44Um/YuI4YhHMs3z9PPduvGe78L102TnMcexXWZxTwqJtFr3kxS8ntRlj/8yvKYOs/0PRNPf6jO
6TyhkXG2wuM7UAXHqlJ4eKNFbJmDpm+7A0zMc9BQFNeOfbBrAlcqRU/ZBiqAiVWukRI8mxPSGtbP
J5Of/VzIkyl1tAvKhCm7xczXUeqtbZxvVGAcrXHA3d+U7F8LtkaSXUQYcK4labFhFcTo1LD1CvaJ
sS4SdRlQy3UDFAcjGJcVESuYxnrRWRavgyJO9+Bmtlaa9PuI8p+YGXmPS83cIqSHqKT3XKK9F8JO
N+A36SoC9cYAnpnpzGM9yG/VKfoJ3SDLU9YrTgGqDNDhcM/v+FzuCZ8i6veGKeL8GtrOdqjdiAuW
6QlWrCsQXMg/IfXFXDFqIJX6Q82x3I16viV1+qiyLfvR/NjLdj+zdTs3vn0yLUZuEp8CtQqXq/TV
uejSzWTMBYEhFibanDy9tp9hM3p5c65K5LEwGgibRJSNaJzjD6SWonpyzenV5n0xPY2YVysLulMZ
3RY9NHnjB6dRwRO2YIoY7sGBDmqKEfRzbbcCn6+VsQ6yaSiDsv+2lnyQ0c/KtZ6QxQ9UoVztuYnu
eopM+Bn+TxXBsUqNkrF3VhGn7iEHSK3+SHr8dJKueRXRhoE1u3sVFDhh42/pIG+pl8aqsbvnzqLp
8llPrggVIKS8ZWvV1RfP0Z82GN9Dj3loiLrpWLrqQ4XFjWi/aDv3JXXzjmLPm6xrLYaFt5TizsKn
D90gWyMV0ZhUmp/1ouxH47vu40hAcyYhuiJLM/Z7goWnrT0X02kuH8Ipx92Q8oPGavAsGznsM28g
1ZtEMNw9AJGKN9eff7SjQgDo8xfPZoNp22Ym1HvHAfoWHfRrJ+wf89xE6zmj0Km67r2bgr1OmqdE
4efgStiGo/WI3QHor2JtZ5InAgLkqCT7pWGINl7sPUiF/xuL+ZMZebxOsu6WV+OTHwIVREe8w0IU
LgByGLSaN0GhfHchFYUUbWBOKGRVcwqb/h0f/3BFFRGs5465h++RCSSqQ1XMztYOxIgyqk3WcZvc
B7TD/PNp6+cmdSoOS58SYjWJfiM56Vc11QElmX6nkjoGKRdZDQ+Ruxbxdoo7cF9qQgwhWrN445hK
YBG14l1bUAekAzsgG+9WwrCTcRE0ECc4jMHNaNhxyR6LofkNH/RFZiJizsyUcVDZqpmaaU1QarMN
KwJRmtx4l7ibdsKrgKJRXjt+eo19dVSVIy5k2c8HV7P6n0W80lzGjJCCYu0pUpRccR1DZPZd0yMS
LORaBpJKQ/IBIgHd8gC5Dy2tau/ygA2VSJiTQquUHv7HDikR5epcH0qEBJExsn1CY0KuhvPL6SAw
9HykJUlNgm1HiSoUiSVCNKSnG09RKFdtJCHMcmtjnczWiEKZQfgj1fuIBMLJmLnPbbCIj5/Z3iRQ
CjNYoEGwCwygToNVMHvtf2mMgbvSqL+dYuCS/0vGdLY2W/IEsNcLHIkJTHUv7pnrUzot5XNh0CvB
eQWRkSYnvw7Yg+UTc1/xCxuLcS1afZ3o3w/o9d9Y3LBYIpS7yxAnwpQZ21vcuVSB5rou9A1zSv6S
zcnLBBbj5NTpj8G46UDfvX6q6IBItScYZjOV4Z6ewTvWBEKNiFug7zbbosmuUzbzMW1igt/IvD+b
VRruJ9Eaq2qR9BjOO+Gs5Z5yc1+X3bYcMN+xU85bWt7aveUIG7duFr8NMgs4V5nJuA8XV9g+zzmv
gyRa+9EY4ZzTTwnSTg6j+ntAodlFPI5y3jQhwkpXpocECMJGkKkOKEXxoCfFvYhddsEpVrbY+5nm
zkFkxcQgCLnX5M9XveDdeq2/vXofSn84R3l0GhmmL5/9u0ii5IVJEM+ffyTtIJH9nqDeZhcGDGz6
9KHnpN364yq1YdNFvX+BRYzz16+OAxniy9JyG8dDf/GLFjJpke49nGwITcmYbRN+YeXRjwg9+SSn
jQkwy2fUz/A9Lk5T9QYS12DVJzd+GavLhAjQ6mNnYwD3xO78VIdWuRek84nOPKPvKbdSpuQVyYxg
AOgW1cw4VtfFMRaguZZSo0gHwNGew5xmURcrraAsWlz2qe9fFdX6IosRp3pZC9RD/wIuZl2yTF22
pYpAK014iYFRwmnXyYQXB3GFTe1qOWD8w58l+p+1MOQnppcA0bgO/npu4Tw61msOkUBqnNx9DmKN
RKzpavTJc2EKpjtNAme7GJ907640AQ4kGHTmLvCiH0WeyaNTU99UzleWEJTZWqaxs4RQSI6SY4FX
dJuqra27akOqNEpnIpIDnrterQx6jMzcFVF6MrrkOZ8BJldeuuwrecN8yQ8aO5h1q+ovc3R/5w7O
7JQRqRGK/MzXhLbSBfYmmeDT5GNI8RkEaPPQ2vVwRnmyJ5ztl8ICfNSNQw6i9W+C+QvnxL2jwtu1
XK1rkwLbNfqv2tvMw7JbbzyIvZW2tgN5d+tcUyBbzEhWU/HKHg2X+7LLJE/xuykqxKCk11JGUZ04
RQ5yJ63X1vTt2zRdCd4oMjAa8BHh9OnWDfm/eaMY4GWnsAfAzs18cLm0KxB8FOGWsW3doAHjxZ4x
rSjP3DwJzwWVJj5nJMCxsamsjg4sYAKLmNDZl6O1w64fQWqqkQ5awtwZ1bybW26GulPYlVrCnSR5
i+vK4y9zKKls9KaQbL742wQIoQoUMs2sPphBi0NnAtwZ87etLCe54m3JazSNdmb/NiJVrdvwBBfr
zmdt3pvOc8W0j/lSD91Kt+Ou7uO3vpHgcdQzAgxTp4jkjaG5zTGWbE4FY0RgGuizGukhkgYjktjG
LWsNGWcme53uarb2Zz3w4TH5YwDDL1bYXyCfNk+5YQoG0JRiWdd8WJXvbJsguTJS9tBN9RN3OspG
/WpR662R8wPD9NXdZt2wD4WH8gIMB+68P6kj4qPAN0UvbO+Jdhh2DFNxH46j/5Rmzjlg/H/A8fBp
IB1DTuTbsE4Yg6z9yVJbMwP+E1msbHUWP1tG5IqDUWJtaRbXKHBeSS4gU5WsbWJoY1w10JL27lDx
vpLf9TIOeEW6wfweaDQZHsUn1CY1sT5w6jKhXkaYZFRP2UslumuoJ3Wuw64Fx1dPr71QBtt95iOs
ak9csepghAaeEnRCk9Wd8zxeKOYGG6TInkscel0Q0bAWLokV6Z8iI6TKJdZ26Sizg+MiLyi74U7X
0yALGMs14MHkp8pG+NWj0E9ydLpb1jk/BWvxMr/wWc6Pftb8QhcYHYkAvLhhYDyzw/iupcZSs/xu
cOFau3ZwrrLavLZJEO0GJtshi5VDF44XRQ7WIXJrpFkNY5wYwe2WCQgKxSydtsNslKeuAp2PkjPK
D0jigx1bDMLpMlXdnOXl368Gy4xOzRBe//f/N4Yo9oUM8kN6pctqfyiJxWdGwQ+mgBwqRDh3oVES
ZYRkt8OSqtrZ0Z55MpyqOAiPedfEexVQPaBCx6KKz35TWHb/jKCQFPmEP4fziI1Lln61AZHtlPwW
CVgxArbC8HEpJuHB7Ki5ta+PYCA2PM/FN6p/zjoEcJkBcmYqZvTyztJ/t577apfBzyZJlvrHnh9O
zsLAtLLkJsp6fpScbmNSdPdk9OSb7e//SflYbyYvDqyDf/8KTHj/Mk4BgXJ2M91j6AR27ZYnbwFj
Wk3pvP1/v10StA3lPZreHl6K5uhEVnl3lxcEHdURsc+3iVACdKq4haZfnZ1p3JNLiEzNCs69QWZs
X3TebXAcSAM63JWoMM9hGYhjZpuvRTY7chUX/omALLT4s5dfg06Qq2e5Z/CnQLWF4AerOXeT3PPO
/3vRQ+aD3PYRdXnJvMUzwYzSF90RU564l1kvb5YnD4EqbHKhmvGQyDJ/q3G3Z4TD3/Vo5m/gSG4i
G52nwM/jm7SHh5p446XZW4emM/TdhWPyUobv2TTrezuBQBOFbneALbyrYVdYejFztIN/r90irKn0
w98WT68v8uIkgLMcszkjc4T81d0svW4rXT88uIuUyUM3su2oTg5pnqnPOuUi9JviHYPZqRoCd59h
9NgUcWJ9JpjFVxXZVrhqPQTCRCWir2vZXSXtS+74v/6BQhDoLTZfEsYqjKpACshJwge9ngIkl5nt
lgcVW+nhH3/j30vHh+jyv99arABWSVIfLIZhB2MMAqRQKJGDYngLpji6+qQnorjo3E0vWrKkLDPb
YY0wEdPI8WGrJkET3aujFN027uv+XDiuuv7vxQv5UJdq+X7Lo+U7FhqR//cSLfLUMTCvDbrhY/nP
Io8ytqU1gmYgxYJNX3ZKpGS1rHi77oJmadsjLbllSb98u/VZRqwcV2aFkcgNUIwjjcrjiyzaA5b0
6CAc5Z6MNrZIXFh+OSTQDPHTrtsAYIRFftrEIcgF4cK4aOv2ZcqR38EbK07jAr8wZPgNg6fekxRt
nf1xts6p8WHXkBO2wTCGb1zshMLNU/dCw4aOJV1QO0iq6os7naewLDemwXDW1La5rtwye/IcZmcz
OweL2+bfJkEl3YkI+Hpn5vUFYX3/B1Tw1SuEfKnM+aOyp3rNSMeEp0JimG/620LPxt52bx7+oQff
HHEirh6BmEOjTsW7lfUmntUcuwTJnSe6eVKwyuBLj3FyBhwpWC5MrApDezeUyXQcsBBQNsS0McRZ
Li6WI/wU5HbaEk91XfoHe8lcKbD1rb0FGfjv5/DvJTKR4PTkK7bCpPxYzMKDLa8o6u2jWDzgUciM
Nkmw51nW3K5z/Cq7rPv877DIcQ/MOuOCT/MHGxjmBAvqRqEo2BDuNSz5aCgi57ZfDWkieQsdBP5Y
idSZ3VXTHuwG2iLOJJZfTvHMolFsSx5JKiKpNpl28Ihn5TUlH2nr61ifTXw3a3KdNjjT0P+wHDmj
9Q3Plo3rdU5LvUltE4tw1t8RkMeIzNzojmLuqBe6mxHMxbWKDWsNzTQ5G6gqxt4jjKbZ1/ImG6t5
+e9lrOqnhEzHHGwBEgD1PDIDeU6b2WSenQT7dp4/ZS2dQ+eG5d6m9GNS5j0XBHQgz+kXUO5cX+Yx
rTjJ9DEFSP/gjYpPkW3EOzwBxSFX1ml0HPOxEUXnnqNEzXACw/RCdgfxLJP4zOqRAaF0RvZO8rWR
0fBWe6SByZm6shPOu5U0eAW5UkXpDnuQAtUP8iFel81C0hn9wwPb6IxDgeYlLz4cTcxs29b50e3S
R+LMICAm+0djjckt50MUwXv5nnPxnDKuPRIAgV8qG7N3QY21NSbycJDJraN5zs/O7Oc0oiRj9sUI
YXP5rb8EQ81jdxAawCKwleM40wMhd+fUrvDI9OWAiWqyNxns++dKCWbCY9swvFXNvkcJfssRed4w
kfC19OZvuEDzFhsCQhdahCXhGEZdXKNL8oiO+8e4yXI/ggHr4yhl0LWf3cl9bRItCXDGtlVMRXZR
RhHsm8SjVCr0WYCv2vI4stRKu+mW+Q/Mi+O1NF1jnY/IRIuMjFqewjaIH1BrjSuF6PDqEEC0VvXL
MPn2loERtYmMXUw9E8F/Gnb1+t/H3srnnuVa9+UanftDpL/HnuLXZTBdI7p4jhq8cjZCSM6JGJsc
AXn7sEqvakE64EO1z/8dPhn4hR4t+53B4StDV0aJ4diixomrJ2ijBEs65goF2PRTIvmwnSDfNksr
oXtgWDOl3YmPZh7yR3rCMMfxGBeZ+Vwa3W8rR5ZVR451aRJAqoi03B+2yq4xzmuEWWAbBNZVb0nI
agOdncAGlM9zGudbA4UNSn+MBq7V/fVqBy0W3+V1Msvi2kOMODSFcx9sbEdtU+IXqobwHI/OMZEk
W2BDZpA3ADORvgkdpnIp48sAE61MtmOC9b9CY7LCQmZv/r2xoT/cHXPEB6+K+RzKydljniyo0kg/
48AOMRAFtMBxb1xiZyqXw4ExqNlOFy2owFIZIplo61+tzSUf0QT8O6F6zsIdFfBf20qCTZz64Epm
D69B54dHKyb/EMcRkNtxxABBoGe0ipPPCMLFjypigE3x5x09+pO1OTgWzAdejAJYFmrABd41IEp6
8tuAhoujDxRyjlPcchF65OZJ50zIa1BVOgZcYTES/Hf4T/EMrrblOYDoTfp40IMpXl60PdF/B0XJ
ECagTM6shD19Y7j7WIwfaDgwhzUxZ0jgQkeKO7TMBHec4GAH20nq+TIuL7rz21PHqNMNoTPQR3vT
KV1GepmT3iSzOwmX+EpuD1r7UJFlZ8rmRN7SRw6I7Yq7pDyVaH1WLXEzPKSwVqWnBi5ZFBQubr99
3rbzbaqWMnqMnoH9BHvCRsR/vU8LVuutBH6xmBofwA3c62DJ9qWcD42k+vt35Oi4Pbl9pwjVzJ/C
KeyOrgPbqowbfTPHFD0xR9G+63x/b6B7Xdi6445xGKuYkGSenmzeQx/VF4Ue4I4E3FjX/Kl9RDzv
qilLuScaY5XHFB/tkHaXQMuRXiz/UXDwbDA0jQ8KGrXLyTZgOiVh6QwTmeqjsa/D1t1hAPHug88B
MWdLT+8mNJsy3khpJ3s7l5sOQLxoAJGXIfVDi7u4AvU8q6S5tI2Id85Cv/jvK9fJ+FMvJyDy3efZ
takxJxoc0BExoJ1OmBcDebBKMbmVTa035vLIWBg5DvnyWwfc+X4yEhDUdRCe+YVCs07MiipTsBeo
mi237an4KoD/bYh2s2MomJg2Mo1o/j/Kzmw3ciXLsr/SyOdmFo00GslCZT7I59k1h/RChEIKzvPM
r+9Fj6y8QwKVXcAFr9w1ebhI47Fz9l57o2auPs7n+MjYM9r5ZfaaSxqVRDiZ+yhVBAaEjOORXMsz
mXXe0k4a0t+n9MXBKbfFLZiw9QeD44wo5wtv8omSAbChSOvp33qikC5WTv+CKPWlj1HvcrvmbKMQ
y8hu7JPXy2wf6MZzFRn7Xhv01x5B1bpp5SMm2uoi6VQbSoH5oiq946UNV5WkybIs81nFi1ckRYEs
Uv89nYBPW25C5rVecqVywdIQjIbj7aM6OA7qY/YCTcoPL7i+1FVQll5VjKqvzA5D4glkPv/9NPI4
wExWDlYoZRs/WKsortJ9m3TxXW9a+XLUtY0eKvOsGgZj7BTMbdS55lXU5Xpkc3aii7apy6g4RjMY
EAuCd7CrdivtipIHtsUy66oYhqAfnzQ0gixny8mcgbx55xww/RAbRR/7bexI63bUKnUzde/Qld60
DWaBSoEtxfniHUerLQ/GVHVXJ8rTnUMtTxC8311vh1KYMyP8S0+me5nazLwpLl0xXBNv8g7dWMOh
slDauGNxCFVzyCMrO1RR695bql/fbgb9RPTEr3O1zSUpqcHF0DgdRBOTREZOAlxew1miBZYb6Jnx
znQtazkAgELXPEInqkgbKHrrYLTgntEIl6sJ7xNcX8HI3K0p/iY8ApDKsocon7Q3up/MLCzlb1Q2
RQsvxUxVVtHspKr88+2gTOGfCeEdSXCtdgxd9WVewJ2ngQg1MzQJbUqNSLvnyqOWiL0HVyDREy1a
39yeSgaGeKajUkxLzXe1ldaF8YMpQYJDYeg9xf0QWlDDlHRj5A7NlKKMKaFjKQ5kJOnM17hXVzSd
xijIPZKQNLW2WbTvgvmcxgMLuAEExkpRdlR+Ve+ncCAjbD6oNnljURi45YTxobDzcu0WE+ZudBhP
I1VDa7WMSAenXhd9626x3dyrWniH1mAHKJFe72u8p3fh/JvMWYRX2uV7BmjuYJlt8BjiNl+URhps
u64DZIN4aoNkCGWubuNjp9W0tkEAIX01YZAree78hACuwB3XlVcnV1eo8w0EFXfA/Am8HQ9hi2gr
D6W9aWJmAiqpYaxV2UvZlr2/s6zCQVfR5Yu0SfIDIjF/2blTv9DYO90VbdOtCzqnWW6k5zS1unts
T8VmRsMgHTJOXmjd0+KpH82JXkYYERaXNv1bjDep15IEIJ7LnRWakiZG9l5GUu5F7/6MRrM6NkFp
47hgbsV8d9plHkqztBLBUoxOeZW1bm90/Jn7SgXALkbfpPOuERiSpZfMs5wl0SEAuyrHubu99JaG
Nm3KJFjeHmKwYUXLAvq8DdIKBEjx0srYGLYKWxOv6YTnmHa74S5zeOeHWNg5/mkTKazS0E57JjBK
2zOBJXugH8rWR6CMzTYatPraNRDFTB+nR9G4LybofWon5vBiclAnzIr6hWlU6ki5po6WSUz2EKSP
qsy3seeG1ykT/pPZB9yA6kjbiATJYC6m6qAHTbkOAot5vKOWrW6E31CRAqZAoHkeB+17pGptlVpW
du3tYHNbULWmWMdC9TQg7gvf1w/KnuKjFqgTUve5nzr/K0NMJxb3lKUmEIZMrVk/3ehKZbLr3UGe
ISVJOOBEQqe29E/SCJntu0yLUaU25XiVKjYvsfPmWRrVS9UDNNfUNgnbsxApHauG34GBkKELuxda
Kqa5H+tDkUYKdKTeYrK419uOKejc1WLXQoB6rZ1F2zy6hRezYFrfCF2ZdlaA65if2DEo37Gv9Za/
NlpGVi0mGgW4X1x/UznJrNl0034rmFtSWDnc1FinaSaDazSn93ECq3HDQLWGey1M3T+knhXsVUKp
7tdqZ/jJVwlX3rcidNJwOeuVlcQzZz53L4YXRic31AFwsPWtjA4wg5y2tYsqB2F8vuzZuuxv3DZl
2m/lVDEpxI29qkunORZx/RJggDxH80HV6kKMRrYv4YmYfr8x7cS6cAH0IIbmRiY+vnRf1oqWY6k+
ayMHtxD3weP40WLnWCcZX6np7XQQql3ZHfeYAg7n2AjtpTTpkcF88pmDEvnZpP4VSFL4ujDpNx/K
ykjWBqKDdRqBzrpZkUmvCk4t61qSfbehezQCbeWiFqFz+e1hWsqOqIDG/UU+i/XO3RSMcXHyJN4m
UIusbYpnYaC9tTRtXLVAWviDynohoQVvDJebbx0jSybW0z91kLRBEUS4XsPiWfenvRZEqMKSx1mx
esbgH15vh3ikIFBxYR7wJGvPiIPuUv2qNXbw4UZ4w/H8fRkx3sROi0nHzQfabHIT9D79IxhXUASw
/S29DG+m0txylWudx9+loOFOWli3977KPu/2Vdk035hQc6063+wa42mReOmj6xQEqwfsw6tsWnsx
3H7PKautpXfVfZItB1vM+5RRf8t1k7+XGz44KUN+u+6e4rjbZpMGzK5EEuAEVr1vHXJKi9IaT2y7
/LUvwcN5qvX2iMIx49hQDU0CUyu/7XYe+qpLyOZ4kSQu9LRBToc49H7SqUIz7rqQ1lg0WYzRnxEY
46AdarOzNuytXi/BskCv1bSE2RDVsHanSeMoNZgeqVDfM7ucHqzQPINZlReBsl/IGCv//CjBIGsK
MsN06ATfpuyBFqr9llk6zdQh6dfmUNtvLb0h2JPWM/00bKryFQxet8pH23xMgdITSlyEBygGYGCZ
ebZh8mZqY7mrMPEsM9Z3IgXGRw0f1PL2URgxKLx9RDYtE3e9X8kGmXJkhcb97SDDCsWgjYppfqod
nOQ8z2Ur5TCkLJsDxWL60KSTfp2j3duoBmjKHZxquRoBDnQ6OrH5MLkABuhFNwtqivtepTqpmcz/
4djlSHSw5DtoBo5IjOy7SIJoUH3g7tJgEjhp2BE0vcn8V+tPuTMcxYSgUxqUQ0O7Y3MaHeRcTZQE
RWD4iJ8UxKM3GCSv+Iw1igEQFaFImlM8Un33zOe3CSxfoqlQsJtQUrBC2F8lFptrRyld+J+0HsP7
24GxLcz9+QXZmele9Z+DjeUz1Pzu3jLxJAZ07O9RLbO7nKuyeICvkouB6L4o/RGjhaXHXseXEjPB
kn3tjz5XxVOntSvUchC2E8+FHqbUGm/j1UJ5Ziddi6g5X066+zXUpACZtl+8LglL5P6PvfxBNbyJ
xQDSIZ8vkjwu79le+R9dRz1WwYFCn1BvbKtIn4nsIwDcBquaxiGiQnAV+tSshkHDtFDbjqDPKCHA
TBbnqQ++oBmRfyQduMEO5SBJ04F1HAr057Fdfotxty3M4KtCzXyoqBCsurrPdPy/tzq4y+uzizok
g3PoSsRbheJGyYZLd75jW0a2a6M6pffmrbpBjw7l4Eao6W2Exj2rdFekB2qOAyOhNYxYdxfM3TIx
BQSBzC3OOkTi4lF5rxIt33dJP36T+hx1kLqMOyguYk2rH+pJH7n3o9ObpIvwHGP5HguWwe//0ktA
If3gVk8WaknIJunBEKkGcHxFunF/R6yg3I9jLp5szEmrqKnF+vawMzIYapV4BMMFD9Fhmm4Fg/NR
Ft0lNLv8pa+LalNrxMDlJMQ/Bc743ayFda5jK73DfybP6Yi7KUNTs80nJHvLNh+SVTzqJ2bBOEPm
vmiZ1/X9DJJh38hzmuXX94Ohkj1sojkz2OZL/Ebbdil/zlRrCbMYRsCC9ELTpLG+69H4QX1aPpAP
GxAXemG5K7YAPFOkxAVvoM0Co01hsUkNeuM0onAszyR1WbMhA4aMC3Gk89xPzkukmSeyRNMfNdQs
XxprkED6A3W7eEBMgcxfR3ktXSYKNoyB+yqfZZClG38XebvpSopG3WT64FTxdOykjelofltTezh0
5MlvTCR0yGFbY12Y5Qe2EJyBub9j6XH2AWPepT/Z3aNO36bCxPvKEBcBi8Ai79eRcaDFkq4m3LjX
ofhyGIEt4IT0rxQBsKltu5QbZ+APHOZ5u26NPDwBOApPjpczKf3tsdlGjxVNi+3tqd+ev32UBw0z
FQ2skpt6/RqYjYW7SZ/Ovx3sGtC2rbzPSPOb7e35QHUDQwLxpRtNrG1HmtCHAfXyYVS1sfNaKR5g
kHbP7ffKQCGIgwCnZtWMV95ppnUOqVSsatXFy0AmuY0bfuvAI5GdKuOdmCHkVVNvMX1t9YHSAiKK
9eCRJsXNYfzWMQilzhDAx3L3MY+Q8hjmZ27iq/D1Vj4bETf4sK+3SoD+uu1XkeTLXTvY65y5LZcb
qrnapWV4a0qUOtyPEU/MQ2lqzX3sbcQLfOr2RzGSvWJEdBOEypMDUgpOBwUXsqNXdzv0+gBnA4Et
b/gzbYGdm7fuyZ4PWqcX+nKojZ+cl5JsASPXl78+g0N6U/c6RvB/fjW4rwlcwEQZ0tXFdbCnTxoe
xu726HYoQUZvuR0W3GlyUWCHQstVqeGgRJUvpYnrssP5i3ygMve0ze/r2JOX21O3Q5IHgosf3M6f
PmF7zbNQ5aUqQG87TRCctMn0Ia4kr85UkmKkd3LFuztRaBk/+2gs33Av0f2ffLUrrTR9G5fJPL/M
pRI7uyquFKt0hm1DPtRmx+6b/PkXFDOcYZpePId29jBVzjpvi/G9J1pthVWbwTa8vh1suvWIo/dx
6nPu0d5orm/VdZQdUEkv8tA3901SondsEu0uGStP4BRlSadX9SmdgB2YkTVbf0QmAUfuJxyr2XhX
5dBtzOpV1/Wd5gPPqkX+CJGlXpgFj0COMvQG1MQIfcIydhdV8hqTAVvq5s9BvdL6Z2tq2NEmaXAB
Ul8iTZaRiWC+i/amgXRa06u9PbuPGWm56AiTeU1Fo2rTRqiCN7YVOpZ8i3awbIluoywaYm+ZwkPD
CDpVay36MJkEb01iiAQazx2ilWVgQ1JVEe5zl3LTQTPHcBtDRwFMETRLftDN+ur1DZKmOigWOflX
TcMFkvfeTAxEEkxcGXE4xFgzRDYJF2QnqrWzPY0uHbL35l55JcPw+RszkJ+0KOKVqzk/srn7KVtE
+Yz4F62o4HawMVyVROrpQcAeufc/B/rfFnUmwZJABnMgxVWXlWccVzCNae957mU0NZKrU8fZ6YRa
hRJkCQPQYp9Y5saBqbJwqhJEyXCkh9ldUsxreSTLu7KYGoyptoGOMA1Wk8XWukWO5ooaICaGFxVR
QHEn++57tG18+rFIIWbrpxzfPORvd5kuitNYIFX2ZdNtG+zISY8tlAbkfqhlej81LBch89xC0gqb
LfCujHadlx7rNjuWft0viKVH9GKaUDBC7pH035Zj+1V5xDhQUwPYzf1rq5nuUSe1oXBagCodu/yw
wKlNNUPHUh/uQtJ3YS4gO2/zXST0TT6QJiGdWlvnFkFTKhxKFnxMXRY0+kWTlu+6DkAi6QjO9Q0S
Gz1Z8BW0NjVxDu24WAQ+GlaFSnpQpnwnGJnYozpa1FMEPFjUuxQlxzYPcWh25jVgdvvsBArfxdjS
a0O6Th7kRrMa74pWmOb3TBSdPDJv9YE7GpugtR737q7sjAs9mGTDMPJOA8m/8/Iw3HWltqzY0ywd
cgYweoFfmxIgIKPnvAVVSlCS2az6Sdpb8tGC4MvDN/7gQbjs2yLcTS2sAOnwT26wB+6zBo+CH4m7
ZJZ945WxiFbCI5Iuu8yOjz1ExspvaJdiOirHFtyLbw+AWxk/j3dVPlSoJ+IH6AZMrtLuE4zdOxCO
EYSi2ayLcrgMBSY5DKLJzLEUKLOWoz28OTKAjBiTOo3Kee9Y8TOCPbmCeMZa1FG49tYXm6iVYVif
Ck3E0lUTJc2wllMs1mZXN/OQlPxjNsF3RltIrGTpWjc7b++ViCaJ0Jx5R+AWQRAy6pso4sz0OdYY
HWem/4ZDlVZj/kXojFzbvdFeTHSktoSWOBXNF45z66VgocxdczNN3muUYhatRgaVFkbM/RAab5qN
jS5X1tUPRYppDgO2Fsiv0LZ5pwPt3aVRus6GdmsH3X0BVZiyOFnHFT6LvbDd+OKyQyom9yjY9r+b
QbOJmsheCdZeUFGcb7L8qp3uy4uZQtoj3pjOJxOjGMsNaIHvgZ19DFYyg0BmMBLU9UWAmuuUz5eC
o5tiZcGTRfTSVTtgwK8Tt+WOkIlVaz8V9A8uZgSB3zdALUCxXxtBLo9h6CGcrgYAKsTycANgqTIK
yDYmvK8SnbYacUToXUK0eE5mRC9JMugWtSo+yL85h6YqrpDV6RlHAI7oagCKrOLPegb7KOaIdHFF
uRSVjQTbIkVUa/dtry5jJo+FQAbPjOjqGHDKpTuFu8ZQ4Szvnv3KlBxAQVEadKeWZKe7OEL6rXfp
AzFBeN694r0r0WGMJSZQb+rKZWAYq6nK5B76IaLn6JCBHp/VPOfBzq5u24SrQvmHuBQ/NVo/q6wv
tnGfaPtqdLy94tKjqTNNSwz8PZ2dirIj7xF+t6iRAa//1IA/gv5yD2XjhGjS9VfOpNcyhFuIdm7t
KDgoshY2l1qfgWflHatFtcwNVHwyR5GmWfBE2vQT5hqswnCRlT5mamGA232pC4CySdo+xqXm7hvv
UlY4rfGJFAtUpaiQLCYYbgxycOjtS1JCpBn9Hg0c687avGo19w56TD4Zf2glDQby1HvGzqy1ZIfJ
EBd/UB0JQXfJS8/DlecQ1iAfWp8ECMjqp8ngWhPVGJ20Qfs5JM2lwH22KXTiI8Ze/Cyy7JXOC7oo
j/TMtnvOqulbNRlnM8DLjkWnkMifqQhn0qkJ98Zlkx1DMq7Kt6EBTdPq/bdyVPZe1HjTep7HWAvX
NqFinATXTpCP+3t3yhnEN3q2TW2uD7vZMmFf2X0oDlxajwB92GUkZE0OI4YCCHGI5zfRSFRohCTM
iTK1Az9N5Hh/Vqj/9+gU4IJ74T51BxIqfJwmjVZm+5ZI23WacS7FuFGHkX2GV6bnuFdrjAyfk69f
m664EP5nnJw63peVv1XEzL06szwEmU6CXDp8d92QFxVqy4jPPfaen9G0YllHM2fQwr3LtTBaD6an
n43xeRQj4tLgaNk64sScNdgwsSgZEr0I/HRNf8CHh3cdN/R2CLMPF45PpLX2ymrSha4bdJuNvNk4
BpVHqfX6wht99GWNtWpxN59kwf49AwelKgO5CJKRLk+/aBF2565B2yrJUKCBtXBnOz4iyyV81nvi
ls31ZEf3HSYwbzhOzUdWECKRKrmuU31TJP67pxefmTWgZgKLQOsdLoSIzpku4y0DhbtY22haS4NX
85OVgf9iw6TlntTiFyh1kZN/GFHxHg7dj2KwUNZgyVnTrO0RM4+nvgIRayfFTxx5PyMzu8cNhROB
mcDWGagIu8ZlvO+GxV4MVbGnZmKEfCrxv9wVLoQfsyJfACGitXaYVTwVg/EqoAtj5c6qJd3lxAO8
ncW5h+V5ekBci4M6zrZxCJg06Jz7KEEU7eYuSCZgFCvD6RGBWSjILNkummLYpR3dWVuQD+NRCD5U
ktmB0OFZDss4wlbO6Oo+FOAQWtqnC8vyD01Vy12vdRtV2wtVOdOxSmPUVZWrLlZB93a6BIhkP7te
u8cAvuqJo3luWLmqGUBpqCdO6/pcIrOfEii/qnPW/c/GF83KkEAdGlQkOUrhpiPUtDAwq8ghOEZ1
zqH0Nzb22Am/1smluLpr4o58i0KtKysF0Kjp3x2/EJci9fQL+O7G0fytC0NyL7J4jZqK0mecXoIJ
wmgl43csP9qjFHVDLmoQ3g2eem0Y2y1jTzzQQFCI0axki9LE2o61A06BSBybq2TLoBa6cQGZxDOH
/pLiak3TxtyzXf6/Qc9gSMYzQqXJ1mAt+12JFzXySfUZdbpgMOaIbxUaDRGrR6hOTEzqF2esfuaT
yotDZ0PDGswl6h7DRM47iMuQBdE2C+0de+l1nrgMVxhlbv2YFIV8elCxx0Ze0nMc1/8mP+tfYs6U
YaG0lko6hitMc07X+l0QoBzQGzJ75mwKqk+6kAy5rbDByOtjGBnFfiysq5eJ7FpVAabpOPcvTAt+
6qXXX1pwignueijWtLs3XuU+FGzhTsii3/letWnHsToBNv3Ip6w+iQE2Irc5oEz43cmEldopB4Q0
/DMTDwm4gd0sgUNdDsHjwEKBRbs9SqnR++2PZhBSuVTQWBiUW4PE3u09YR8q3yZqjQUyKqYtA3CX
nq3O2sH4s0Yvqpt0vWxV3XeEQVyqNH0M6RzeqSEszkGdfdKRI+xqEHvfYmT2P7+/xr+kkzmmpdvK
EiaGTsUQ+Y/vL7Abdm9jw1Ta584XRySighvy7ltrjT2Sk6G2w7WV6iuSO8cHYTZoM8JXSwQnbpza
ui7gAtI/PGJ+EMBlWAszg954qm0JMNFfJ5xIuKmLf/OyOQF4XXky+nm2+/zbX+gbuo6uHMO2lanr
No3AP77uqlbAi5IWeOBt5FPrTXzGsY6Czh3VEaVZ+sDy+h0zbLadqBF/qXog/kA40yTZR/j/GL1b
PZ3EalxrY6X2vePW+2roVuip4idpxE++O6ZrH+UzY7d2zX2oRbGZ6g+YNPWHFmuaVkPRm7Cbk8MB
20EvHTCTyUunWx2pzFGPG7o2oFdYwdJqgJpitwJnKQlkyHMACZ4THpGspwc/n4ZliQ+EUs9ctV6Z
X5tW1I+8ARL0GBkWWgGqrI4KpvmCHmuiZ+EhhNy4QAFoYf7sQ246AxdKE4Ws6/DmtjVgMSh4uLfK
wnH461pw5UqM9OwWm0OXwVaKQzGPqCGH5m7LWQ0TeDJid+9jaYSZC5SXn2Hg1DK0TZSb9WlSebCR
wegvgkQ2axwB5d4qNFIE5sPtISD4lwgl5vq3pwhaDtZ0/16gTTDZa2IagdzmSNSav+v2/bdvtQNF
EgPJN9KbgouaD2WGidkw2uNUFZhISIZfCEDjS2fMGNAyKGMVM36Ufe1csSzclXM7tPJ755H+FvEk
Aly7wf4t7poRzDuHpIac0Vo+jiIVnW/Nu0KY4050iGF8WjGrQcsSNhEtYSqhQV8kx118OyihnlFU
yw1ur2iFHymHFVPaW7fWftRRl+KkhlVCFmK+vz2UcXgZGSg5tT7spzR9aBur3NJtphOsnaeGZK/J
NE6di5gVBto3QTW7GwMT5rwoIjIZCAoY6lHdG1WB+MQhqwJwhne8HbIyAbNh14BZZaAdUz2nqtcb
sm+oFO+rvjCfQ5CQrhZNj1OWGUgiJ2PpUw2KwLfffdfocZ4BcTF9UoaMgWFZU/YLFZK9k9CzZ0qL
R2Hkb+FO8moUp9hxnUtj5PJaj2c7ltraaht37wxIIvqKOG3LVANNAcvck6cDp76oxuN14Kw84rKu
0GlbPgSEmhRkhjheezfZoTw27Cy1edyLWS3Z35SklAv0kKbDoPnZmUi0kgFo9QU2lYhLO21wlRQL
o+zFfjBd3LDGqD3Q72GwSz93QZM1otVOIERWioEAZK6TZr46spXrq2RLFmH+2hVZfOczoDOrtHiQ
gBEhfUyEQcwoBGZi7tHCwrHqQbGSCVbC9iclDTSw/s0RoDtkZ2Awg8R9TXz8DnmW28tAzbuwMIE3
WNtI8aa0Xtj2UO0NDMN3ZEfUaQ0ft3KwgkcoRBgoh/vR8T9rxMXoa8bjNMk5Qn6RG0ZJ1IfKd40T
VTvDLdhc0L/bamNYn0Ovxg2bo4XzSpeZz/xcxHpDAhvmmap22GyxCUDD6pQlf1fNPNiaeyYqL+bV
FsERFcgPz4oHxvEnyh559KSFADfJ3lASWAfb6314TRWWxrhOV5XE1Dmye/bmoFCzkGyw9KxeheSI
bYY0Q0KiiS/0IOO3YAa+u3kqoSP2jKCgHNfWgFkaPXuKGAylquMGP/EdG1smr8UuhYO57FluFvWo
QSXt9eIamZO/xfR7sBO3vphhZVFuF/FzG3CJaM0+l2lyRB4Zrbva0c+aTaPGqdxkb9rokGXen0x8
7EuJWpG6M4LNM+5jJ4re2hlBPcatTRCDoC+DYgNDPWoUw2s/bk4mckCnu0h7JTBhgLK1d0ZkTRBw
rfYFvfKBlqG7ddPB3oR687MLuvQ+TIbynAndvmtMsz2jwZSrsTHDo9XH47Yzure8o3fT9didB3tY
plhLR0/Vr3X2LZSIjn2TXVLVJzkVFgzPpDs3VjvPh7R8g+GkuzjK3XuBOIWEwFw8T2q7MXMqIlGC
O90zUdXC/TpTDTJTnNg3iT7TcPBV3TrN2/kNnYet5Ntzy8uWTDDUZwEd6Rj1cK8a3+/31XyQ9AAX
bWdYK3gs3EHtUmwZF6ZPE3zxrc2WiXQjil3TAy6VGFCSgHvuQhI+lhoNjw+t2wIJyg50m8pNannT
wh/RWzGlQCuepifJu/Ca9h5IVs8b9oyajV9BsP/xY/hP/yv/Ryhz/ff/4vGPvBirkNbnnx7+/SlP
+e+/5u/559f88Tv+fgp/VHmd/2z+x6/afOXn7+lX/ecv+sNP5rf/49Utvzff//AA/2DYjPe0TMeH
r7pNmtur4N8xf+X/7yf/z9ftpzyNxdff/vIjbzN4SQ9fPlfV7wO9DUP8rt6bf/4/vm/+B/ztL4/9
1+fXv37DrwhwQ/5VKJ1OpiCBFMXonGP9KwJcCGK+bSF18vRA3rhz+vY/EsCV+1edivwv/x37bVl/
JbpSCsK6sfLwP+t/E/s9R4v/vqrTdWUZ5LoJY/6Zuiv/FPs9+JjPYtesyA4Ap4ajw2DnNna7RsHl
1WelE45G0qRu63RAiF6L2pJPzq72ylvCfbyr5xtf69p0x7jLomOJegld1RSbPjUgK3ctuzDq8nYJ
6GMiY8elDqvs5FAMU/ditYm/9XTZb3T52ctOYMJNEVuNidxRNA0nJxy0f5NibAlrzgD+XTWrC0UZ
brqGpYRBmpT8U0Zw6zWtjU1MAHsBeULaiTKPRl+5G/YxyEmx/z8lkypPNut99zxV6MccWPsMWchy
Yf4ChBAJjg5DAD9D/NNl5JiPmDimrjtNsz+hSIpHPxxyuJJ9AwpyFrvip/UODdnwB+j9U2hJtoAx
MlYCho8g/5fdbA0TzPNOLPvYHCxzC4xiuisbzToUMntmlkn6m28kJKRWzWXqX3+9FORJ9DZatHiD
Yz8mZaEtCBCyFpVwy/U0RP3Os8BPwnRR36Y+oa1udB9B2F1Lt/nMcO2g4Y2LB6PR3lFkEIAYxWQm
9NmT9GCM+HEbHzuLnMyJHsst2dkwc3NZ0uarmRysoN6P32rGx7Xnqs0vd4AHPy7r+XpkKgE6m+mI
16lcR0S+7nLsvFuyhuncNpHu7N2RGKomBNwxETwMT8J1V8Usr07LlJ1+VELpSfpFFabhQ+yMxi4k
2milJ+1FhbATbu+3p9s2SHSMj12dfI62G5zMBnY0WnY0lOmMstfj6d3q0Jq4FLYUbblc61UJMRsE
zr3f0TVOya5Z1HmHKd7ym4u0DXtvRtGL4Q/phYixHzddCWuHth0yh3Z44cidQ6pgWZfDtrzN3dMM
gyeS+77gbxgVtbfs6IWcK1OqLSPVaqfsGdyqh9uSPtnj6Aw/AmWZ11pNn2YpnF0KUAvGddI14P9c
E9H6fBYJ3+QOpgePXTL7sWsLFywCO48b/+20uWVqNwSr3f36Z+NZBeltgFQA6xW/BkZT0oBEF+nX
glTIKNfFclIx1Fjp+lAuwA6UvuOuRNPxi6tqfE+qSO4oBrFK4+pZBFnkzqgh9xIpAAckK5+zrJuF
h8kUreIYRjIw1u+5leBSwe1CMzfsCffgh4vBeqwmfwIs2Sl6+Ui3rflQlYyfB2yoQOUZxazhG+1v
F8rtoDLPXv/6bF52+S6LlME5YITraKzrlWcw7gElFWx9vXvVIuAPGSiDbxlEboJGdZITKDK2JXav
Fc1s/+Smjb5BfHdBmwuPwWiCN2VW6yCa0h/EkS2r3jne+h2/DsaYYlAo1m3YemdaPeVigsVzNuhZ
AVudAL7k8qdvmecm6ouXqcQBYlcxczgCxOyWrlHvHG4n8VA67NZ3mpWj+slb4wF0nP0cB5Yg3lgs
AyCNO722m2tNgsrCkl+6aLLvZflZT7Y6FcLu1n7zkVhO/Y7ciCoUbfDKHkgdXrJi1Xe2BrUmUl39
YbJL03oZEveHm/JWa7n56K0MP+f075knB7Eh1gFXiemN8lTwdz07HtMXUAqcKAOjXU+l5ZvjVqg6
f733+M92hsX1VqXjsAU1W20IlwC9a2QvbtR3W2ssnm4Kz9RW+UpDlUbxGbsFyTcuQ5Il7nWYJClJ
rUPZ2DRYuV0Qj/UcjfSXwGjSyfQmd1kkkWJL0tbkgjc9xnOS8eammA3E5qHVx2E11nRbs9lHYpWG
topnqUCCuIg67IFEyS1grvGlYy+NGyb8oIP7A346IK42htjpEBPTdYwu7Pqj0llliux9SJGYxHRd
7vQAPhNIZG2XNg2N0kyA9GPyoRl83BfjfS4qqNVFg2xMFm+/LjErqserRXc4yJLkO7kSFqTvb7d7
x1Tb7pa2KUL4262k522PbN+P7nhBWEX19vG2jqZx1i1Tm4lE7+F6mpdK0b38P6rOrLlRpYuyv4gI
5uFVEpolz3a5XogafJlnkkz49b3At/t+/aJAsstlS5DkOWfvtWddqRP8Qf8JrREFnEwscrE5A1Xe
0zThKg9hWnwvoEL34qtGdMQBezwfkoYNTKVQIB3kF42mv8yBlR6zxn7NxtHAJujZ73FUvQW5B12D
FXz1I4vxtZ7qXzZztL+T0uHO2Ehup2C+9DHod8LE1ENvtfLZ8p1Hz66DH4QfO/tER5jUgsX5McXm
DX7VtivdctPUfnqyVOvtDcdrkY5Y/BZIcaLY0S9T4tm3VWvF1gu6UWdnr8qDilelhXlt2Y2/a7p+
rEZQArPrIG/GVRHPbvcZAHna53Sb9jk+7s42YSHYXEGmM1hvZYvCd5oBp3ad88zbKq6DCZswjh8n
2zq4kUJZGMtQY678USegMQqWi23SaPS0ReU+f7+d0gMCOShTPpcDwxJ7fjWt8aVXVfOBKwjBXEAg
KkYL7SYQKQEcLrUWQQWm3Lq06lNDBlBYsgD40R+/YLybl6bFCY0nCBp1iJ3Y5hcftZ96fXV9JlU9
LkVjMXi903phojd1zrmN01diQJhs2+5mjKfG2sLWbjY186JtihCCHL4UHUvnlu8WKPlZOPqnAi4J
BH50QbYY8ePalbFi62GqxQ9HUr7s0p6coyAZfGBEsn+wg4goqGz46jrvZ2/g8PIVOGxqdKT7/+8I
c5wbBq73hQRT3cgeNfadUYyXJEn/WTOHNZfLM3aMjW5n2qs5WOLG6ItVfjlJTH+g92WN7tk0UuNH
/kb0oPNS9/kj4xKkks5CdKGrc3fQDG68MWkvdDjK3fd2U8ta4DeaaxPVXc+hT0d+22gONDLWtyqc
Y8SisHouRgzSq4QXgagbCz6bxuheLw9AuKK7UWbttk9EQpm23A3j95psNzV59JuT/GM9mmexV13t
HH36FNGCHxq3Vs5clXo7/L6jLYtm20x5+tQUmnWSOHc4K+0q2E/LEFcVOKT8POnefCf5q+oFo7es
FE3kPeGWauA9RioKG4neySbBUwucJQLP7pjKknKW+6N9z2Yu3qyECedGstkF6buFxwY71lwfEOMH
oBSxOeiR9kWjfECK4l+pupF00oZyWvejNsHbRQnqRz2dLlD6ta1Ise6jVb4kkTjrMWTsAWX3C9Ek
HS2gXaODmrYMKneJ6/SyPtTpE2pFVLlxYjDYS6zwe7Xrq0qGCXpFRpGYM/KpAZGh1LOflwwY+WNK
T6tYpvT6Dv3YPZeR9sykjlA5C2FB2gTiV00yoxzwQpXoVDZd66cb+jraO0NO/OPRaD+6Ge3DLmez
V0KEusOBkztFeboQt7tnw40eIf/1iATfiHZI7lGLsTsvQRwBXDwlrVW+DtoQH5ux/A1AJN/C5k7O
2Me8H3mLyTkz8OLx8tDZ3cXVfcABjlu9I/RsYT7dci2Xl5a0XlU7CHugw2/WTeNo6gQc6s10HOzx
00dteyO0C4NA4Q3ME31Uc4SLHBunK8ntAcJIuuVDz9byBl1dnUY5XVYX9PrQ+HcaJptmkMMuHkuX
i2fJkiKvqnPoVa57PA9ezd21tQvvMoEBsSj5JOqZVKWqOcEdAk+7NuHp7zWh20zTPXPc352S/IaW
P93rGd8Liub2EMPLZaZSzbsiUgTWCYZvJBv/gbDT0eCFg19kpKd+7/pKDw21K9sxHCTe60E6ATtk
asC2ia40zW5set/ciH1guyhL2uYNm+/45ldN8SwC5yQSLFxdHt9jFx1uhK4CXwded2417WLqht4a
X8SoAQWssRzbZtJiM186gE1uiOeocKtXFPWNJ4xXu/dgnhKdow80hupOe0zzpt6zUTEvMMSYh8UJ
e2MfFguFWXqtDUYFUed4D6lO/Bs7K6orjPjbvk1M9+B7LmgYaDA3Qusx2FFoYR99G/J5vKzPbHB2
1zyuz2nTiGFT+ZN+6LpFnMVPvzWu8WO1Iq5eaWf5q2qVPEAqhx0K/GWz7qLx3ZD55vBDCG9jVBu0
77ZXZC95v9QWgUtLUrr04fsCBGHSaiAXKEmS/ijQpE8m3li0CfNLE7MhrtQsYZsO84scCrbFc2lu
koinRY3JWcwD7X1GTNU+g9oQa1fX/YwbtGBodpJLxs5ule8wtlgPFZh8FAplfRR0jCF3WB8pI+cT
wOaNUoS6rh+zzd7qAO85NGrT3avYIyiuKUhuhlOLY5mGRkIS2WI2mnLiBYLG+zV4XnmKkvIkAXwa
e8Jw0WCs26ZOOFVI+RifyQEGCUcqy40o5eZz7O131xkYflmD8yENpV8CWQA9R2iRDjWg8ZYKJWc+
czUgGB974hU2ueIzTKLg2a/JPQKSWN8jA/1JCYdql3QF6KEZNuDMGQpD21HPOi7ApxxWtKJ6YRrR
lGJro07K26S9E+GRhhN407fBs8B6SCv9K5KFiSTp8CWVIEveLh/bdvzpB7RGEWuyRDKafWGDtO0l
M8rv96Ep+Nl4ek9VxXbIpZr/qFX0pveyODUyeNE1C5NsPuzatHduMHfzg1qSKkC51nQe8y97zKbH
702AtTiy8zK4Bb37qyfF7qdZ16wMPV0KiHb5zmqE/xLozS2VlfE5RGUQitwkg1Zzc4TRpXUjmYNs
CYcTFocD9VWi/QYl+9CDF32djKokn1g9TBiLmZiWeIyw9vFhBumqCEABLZNmly59SHcMcHstyOVM
djGD0zxDOwpMAOY2/wONbr7K0zbwdghMwV1rOnsAckI9Fv4qwaRBSwCWYb0DAlHjPm0rdCEAju14
NLG3cX4NbGk8S9r/TExj+Yn6A/qDRdsCugHr4pW72Ryu0YX+HMm7RXsFnTpS0oi7zQ6ktU3JVoco
Yvkb1m9ZnhKzAWCuAqEezTbBbD7pbBY71FMSV6eh10baqFG8l90SzsyC6A/zLw24XqCbv2KEfD5O
KrSeHLFJr4CVEEVZTvz5swfYFAShdTNVZt9EN1q3tCIbyqiaX62Bj8WJ8HisRwRHEqwy64h55NQ9
rW8wOuNon42DHzoSvfAKmlgfao+0dTgr56BNzgaKX1SpElGeYx8qd/F+Litw59MUngA4YADVacqZ
MN++C4rKVvUOLJ/q8ulm+e4wbwxQ1OCA0nDsTevNnDjJEPYqVozhUbeq/lFFuK5NFaA/RWqyaSKh
7kE6189l378pr80+183LNHvqR9unZNtYyXvOSOxa9gSIYSLUflCDMaVcJGrkFOT0yI/EdbGtJuz4
OptteVNaTeuf9Lybt2jB14ccEldUIBlI8/GnljnRF7dcNGXR/KhXJut0pOJ0K6UM5Rjrf1SBLMbz
re5d9dRunbNcZMEE+T6e6wsdLk6h9dCUw7M6Zhb2KdList8eMivBZhPwnhp3BDjmeIOi4qL6TOzJ
sB2OzexOCHOXhmRM0iB2saeaWHe6XYrYAFpObOmeMlzyZ90JiOVrExA/3kLEw0HSXqbvbSDsBdOr
YiwicfFo4he49A7pz0Mm/PPMBweJKc/OABsQSS/Lh9MdCuJhQkmdM29W83T8Xn1Es6MexUzIkd/P
t8TJp0ddJn+/S5LYsN6DBUuyDoQcUyw+L+bmA379dpRUKCY3iNowyDaU835dOTzzV1DH2g9yCavj
+nIedS6jENhSe2tygovF1jhVmfiyjfKSGJ78LDCY4VGr1ckuFBNszHA6d7q7ZQv7Ao9mPPo0I09l
bBiHXKbtc9Fx93P0Nv5raMDI/T300fZ/GjgQHFAxtKAnEul54AgEZ0uvZ7v1qTHV14wuPHG8ix93
LJJ55wL02ZmL1joFcE0qD5NWulN14758dxXlnDIR0bPiWLcO8H/qGOJC0A+yewNE6pO57HfkQVbR
rSPwadmoVgn09rzsSERaNq9+7DECWGz3mba46uky6lNc3DIxvJBHIgDAJfV+mOfgYfXRlmMGOiPq
aBJbCYIXF53ircwdMqWW/kPv0w6CZKdk/xSD2wh9J8ZgvhwNuU/GD6L6a5njJHfttxL3yrOfJgdT
Vep9wHd2hwT6B32KfacHaByrpUG3PrgzcC3XQLilpYh3KxPjwdoesLDcXS3H+BEsU9gYEndX3lCV
cj8bk+YD2N9btnysGZ9HKt3huN5zkcqa4XrXnNprM3T5CyqsT3ZQbFFVJ54TBLFxYxqvtY1a8X+O
FELPnhCOXdTr1s3QK6greWnFF7A/+/U1pJ0pPJdNVgn5aCnmpzQ5HxgKFQ/mCOPZF08CUtHpu43p
TN6FMXx9T01rg88AiVoVMd0sJuYKsxU1Ry9eIJtL8cFMyrhWmv7HC6AS0GEsX9tKVGQdS/OS6Jm3
h0+vhbYNp6+L8bMglO2eSh3y4DfowZdMzKfS3lps1k5tbPdsnivtSYJt2MYoH8h/IyWkSobs9r2Y
NmZ+TZeiz2BrvUMwiwVsedC9KTqSK8DOtVt6e0EF3MI13+wSVWZiRA8lo7e3DLdn7qNEW3s7y7OJ
+I/r96nr2y+uKy55ltBrSBoA2Pw362KuyCnYOW76tL7kWUZwdvKcaf0yRwgK+zmaugJ/+i0jpJS0
C+VWrOyAatWEK790tIvuWIdBJcnj2mrNg2jG9p3DdI4C5yWYGE50Ay5Bm8BgdADBv+veuveYuqSj
n9AZV7NXIPkFaN2YKEYnX5Q5HSbn/FX1CSspn8SDX1gkEyNuPayTC+abcMNUlW9LkX2BIx3vrks4
XaVif9eMsfFZN/Vn40NjpOPyo4+r6FoFwsXPGnS/Btu4jnml3uLCak8F/ud9Lb1t4paHOe0AohdB
/sGmb2eaiO7bMtOPHhJk/RAF5PGa3XFt1IJEhS+F6cOkngxHOVQn34Wky7C2vzpl7+6/33/y0KYd
6XkYYH1Civ69e36viFWgkZYIifS6GuLjhbZA7UlrZfkIPPjIoZiIxGtn3Uf4rF2/b1aZZnPiovTh
lPQfSlfrX6DXdQeu+fI4RjQVIEhnKFac5Fqn+EcjTzrvjusmR0cYxBGVVv7yzVtIg3uxdPj9VLuU
Qg3PtT6ynR7U2IVW7fTsjeroqVnpM4oEk0ER/rC0C2lTJw80dPCLqy223mIX03MZYQpDwqd7OZmg
VCNtsmlP44nt/WYPKQyBSuwUIJgW9/73qW+i7zmuJy4792KjyeFc2bgOEP32T+VUWHsnidU+TfRT
JjBbgyDoj75fTWGiuLNqi8XIE30KC2VM9vVi+dZsHO1VLYob9Z4O39p1rjO+DQQeIIYXcpQTGePJ
SyfcdT4KQHchlJnapA5mQ1qpMQ1fmlO5fzUVhIWtXgntHC4udAOZ5PbJXZBnpZ2wFOd1exClph5b
mX2Ru+OdOlDA+7nDDy0tH8cSveGro5PwAQkdb3zVf2LXIAHLHczNutCPy5Jfqm5fNT4D+8b8FUmT
NazilOyMVl5yzY+epNlh3iCorLLjr+VA9YNBtlX9Arqkvq0PXjP+e6Q+jfacZgDYmZIDgfTz58Tt
UabCBOO8qCN8eZjny44c+NJgqL8w1wCTf0mvm/frs6AJ/m2HZbFUi7rEYHN/Xk/9JKqx92rSONFN
cwBNgu33JOF90dj8sevqhzPFfwkBki9ITBAmAfbB4QB8I26v3x/6lCTmaa1dIwuwiha7zT7VqX9j
DY9j2UZtuH5OYkQ2QTMCwhnBMTdbVtnhvyMbBzvrsyXPbfO+Vu/rA+jYK4o8+p+oTcPcJ/kgwYu6
QbVUvFiSKxNI1RtwJhcdXGc/Z/PwT8VW8BVGS8Xpyk550NX3mhYMhykIIKYKdCKkqjcfhWxvNJMM
uAH2LR5AOtjKmAma1fwPp2HkAtQtPmmSl75HDrpvvqVlnx5i14A81unvdZWgLVmGauA5sweZ2iAQ
koo+Yoahb50ezmPJCmjo+7o1p58sZpi3kk/sVHhGHBtpjS+46aEG9kq/exFZvP8GRjB73pqGA5q6
1s7SrLtzZpWtBRdmLA8xmlcau6q+Ywu3CCqT2g7tYbfTWyaRTWJ3+7QY+ps39R47B1GeE9tyLyKN
xa4TJlInTtX1fAW73+6G1sNs50Wks0SpfmuCJ7ee0DPrQBDr3nupfE0c/eWkxEhQ3/xitnGIwu5W
poEALG+tsEfo/9KM7ZuzXIH0t9sHGORnqQfkJE7yBiCxfCyNvno0I0wgWWRGx8np6oNiwUMlXapb
oxnExPiYfleCp6Ny2opt0H8FFXTAvg5GemOjeq76xNzDyZkuaRZTD67NgloOXzXSv0uMBve0Hs1G
uxwN6VEl1g+7hPQBJMkjxbTbwPzqGdtGximWerfLAlM/D528xmXTX4Z6JA4YoWqMLO+znuwvAEDO
IsVxcfwUmuafR0Sq/046v9tiPdDpKipxC7QEBKqstZ4Kk81t0DYPJomuHjPNsSFHMipxgOd67B0p
QCua6ISINH6bQV+GnV4aGWJnFI4HKZwvvIfdrceiTud4TigUl4ZwEWG8NOw45WNpSA6RlXVYB7j0
mRQN4Uk9AnEgMG1RXtszil+c2No2F8RcLy1PUXBbs12QyMuOYe1F67k53Qj3ZMgKq8x1ZnapK2px
7SgMbrmEebMpcqre2vsRM+0gIzcDc3iBnAsTf1LkOJPUlLCHHBGgCgJpIO9DM6ZZuCz/RuJEZ0gn
GEGWOU4t/xLWVr6u/mqekHNfvprLFIYnNsP5oxwo0tYuoGKZ2NczplJOgXMlmVKsNxlpzeqyPm0q
msFiJGB9rXRz/mw9O8QVzH2ii6459e3V8cv60sZY2OUwv80Y2dmmzWiMJ1xwpoWw0rZm8mP91Np3
iTIvOM2rfTqzGx0KlFhdMsY3vaUR+X1Zt2jZzraeEh3AcF6e6rEO0woGJQEDaX/+FoWs+yMAfD+y
6J9m6Xa4c5E/d6DDTpDTxw0UfcYJKZZRPWq021COAZbKcm/HQf6G0J+oBdsGD5/gwtTH2DkOBpN9
ZJ/Wo51m9qPdyeohHvr4ajZmQYHcFwTacqQvD99HQafvkiIZIbrHikEOCRB2pv8SxEjtIk95MPtJ
4sWWNO6Qwy7hqcZnCcvkvBaLJSDLyptasOxL/TjNi1GdlKE5UA3ea7FBcYq+0PazOBw6ulrrxKQe
m5tsgdLj0oemT5Feq6eym9TfbG4JFUHJ/4KMA5K5QqViEUyxniOIPVBAzl2YTF72sHZLTTy9BoH1
hOl66pwgCMBFa00/q14dIzcRH4U7E/Y9Rsckzaez0UIiDlAtxjlmYaoT86UWD/HkZNf11HD06p9/
9+mjnzzRDP9N4dywnWU8uLH07qkJSuvAvwvzci6f+mq2X1BmbNYTFbw35uKSkXJuvU9RUf0QSPQP
UaPcHViW8tpMhYFfUcue8X+Ss4iyJ1yfNr5LMpMedDcqc7Ej5kScbFupQ240gvkQrAYG3T0dj9kP
16s8uKzFpju0bCmLCsp5kxSEY1bumY2IulUaBZvIJzqeGhRZ4B/PrUP2eJprw2PKbPWxwyCxNzM1
bb+f0rVudC97E07KIGPo3grYRduVrAP6BgDXckbJ5dxK0skgv2MqUUbSbfLSwMD9YzkgPhX+mkme
tTK/DeAMl+E62YgEThOU7P9oRjZEHSEej1jJNNaMvDu4xVQ9ArqKDxpZ5v+3zc0nPS53OHbH+LgE
qVcTc5wNbA5silE3XxzD88KYt2wD85z5ZpKAcC+GmkWH5cQHEbarQfNC5MUZEydj+zOW0DXraWq+
j9bXvr8q2WfWDf7ITJjRkxgYH2CDMU5+moLXc9royfX9ncrCyty0OI8/pCOY85Lxe6/ERKtvbo0H
hnQE6AjDeKj6AZ6hpzWf3xNck5CeYbkXl03VUYyiGtVioYERsbb83eMritjxFevSdQIWsW4KCvOv
gPO4s1atjCS+d4M4xb07zvCS6FP7yuJNJpk7sZGavdLY1a4dHHP7bYWdfXd7O7Dk4VBbdL+Grji6
nbHQsbJ/cpU+pkoED4gTqnM/UpPFZYDN2E395hbnL+u+AWUpaZtAZJSTHgqHcXRlkyKvFe4RaI+B
klikYY0K59VOR+sQo6QNK4Rez8iAR/DdIB0jQROklb8NNORo4Ylt1Wvr1PCHblpzHPaGG3wMcjLx
xbrw8k0+UJTA6N0ByKF3RQkSGej/jIlxsmK+grZFJ0qicJunhtHVThtcrPL1ccpKFCiRzTy7rF9s
sh+42qp2MeO8BLgFNkHQQ8mvKvCvMFAqqycVuyS5VnfT30lu7fCHbTQPg3RvZdrNYYpFSz8K8SFC
M0toa7TGs9YH5pm/J6ngVdcdpQQ3/2Qfd3zWRCdrNJrhaiVB6W9VCsq1aSvGwQ0tHgU41IJYQIJB
0wcM+Hv00wg4/5hF6e/Jjtg1YHi3SOuzHTEcM6KpmfY6kZjByBYD6uYeMvbI+3+zMvS5eS/+MQrC
4Kh8nXeSxBb5zbQnhwy4xXImqYlGbEzlAv9WHi0v3YKsMsJIIGLW7P5i0APaM6qnCTyPD6SbfHLP
3HVNJS9WQuiniXYmlKnzy5+bX3ZCIyr2tAMemL8ku97nKoUXZO5o+moXVKibXM9iIFC8I53uncAo
RGHmDuKmx1+9U++ThbGI2VSSavpBjVvuvZLUUdGigRP2mBL4QR8kBW1cmjlaT9M62EGj9iUqde65
+pc1d+9jhFRt8t2zcswvpkzlI91/Z7c+aAPjI0tpxdGcg9OsrOSq9PzBUvocRvH8m3lhevcn5wFP
UD9SuOF3n3ceLvxNJcYrTWl5Fja8FCwm/R52P5Ca7pcxqHtbs8dwpv5rjOj9DNbwD8Ybiz3AiPbb
ppOnG4EKx1w+q9mGGxRQMUsTMgKp6dvZYT1IR+enwqzm5blLGNBiZ+4/VByjH6vNX1bHTQUzzhFR
Yxk6PVzeXvsQyjiOhEeHid1QChr6I95e8tdwqrKA96+Ti+wSiXxCqvDeITz8ogiXmWpyRgp6qPcm
+ZQV4jQVGcUzQCPggOCbtXZkM6P7710rtW07CH8XlDNhdZr/Ny5n704gEHqS/gAjxr7s80Z7TaAt
4BXFOa+PfwJJAmSZh7pXYZWhWxYVhhHCAX8NUDQcTh4t9VM39C8IGLynjEoMToRoKpPYVjSarFfN
dmqY/BEW5mzrAcOIJBuJRhkmTZJk2y5/HIb5nTNkOqaIm7amhbm/iv3oQcAs2UtBvoGjc8nnozFA
eNCskDuaCFvde4kp/KmRU+s4wH+M6KOyUGcq1Ku533UlzllEENamG3zn0HgJmohsYlxpmvVJuqw7
UuzScWw4Fz15qCzgML25nxNh7hDNQ6uJ8sOE9YxG4B9p1wd6jAV9w+411hniqtb6SabJk1SEKc5R
InGy6DH+DqJU+ip5nirCY+u8s3aNRoyx0/anOlY/Ta/x921X/FNKrd8MUp3Hss6B/IMTUJkHWt/M
/zGI/woHTxxUYCYbf+BvMqBFEJfN3bdqckaLkwWsh+4zl3z61xecC6CYjF1hoIWN/XKbzIa3M8cx
Y3DB1k1TZtjH7YcudIy5SRtahOVuRJSYZJcV+TlIABFH3OmkzVTR4erZdTqfd1pazc0b/8TKNi+M
xvlTHcPYIjjGJAeGBC0q3Y/obnqgvvyOEKE2OhQjWkXfBZ8B/1LrUBpnBbWa1Zmb0jXne50wyxAB
KScjwp5VGBsmsrn1do/8jLgEcuwj62CgGjCQDR77Wr+jD1y481xirmXS/4Z3BEeBX5g4V5R45kWz
LPfRgysu3IttvnIviHaOQ36tEeXWtkn17cysirvn0Rg9hENR9NPAmXdkq0quBG7snbTF18Kb3ngJ
wCSfsMhNNn0UmchCwksQ8ojsgHxw75MrIQ3IypH8rBmu03pRO5EY7Z04k5RknKjXTpbogYS4fb5P
J7I02hl0P565MK1hJ3S1eYXeJ/hP6j95bTz6PQKMAZLqxhdBemxyItdRgKm9iFRzjuKjyKJnYY7+
DgsAOQ/Jj1oADO/t7DB7Rv1YNNWHVmRkrzTJ25BZX3Ub/Y0pZ3bK9+9+GwRnrqQdluTygch7b9MS
rXP0NfWpO4WPoYRlGW9cUCdViEBtOJUy3xc2zJW+mZyjTqKFjdHmYDoN/PasQDDVTycni9Obtzws
Mdmznv4cnGn8LGiFCh0UqdPrz7leYKKpypMA4HipoeXDfye10EeJjIHZcp8XPY21VCZOn1P4p+aP
xIt/+Ula3rg5OWwGh48iD/xbykZ65wQQ4ZqTS8bABsOOfGrfGlxhodMGn1Pd/6m66MlMKabTwdmy
ZMRwtNEUxLPvhIquTyZBazV9Z4RD5cnr4Aa3whDdpTYkbxZUnJ2RJY8xcv2jMZtcRxQlY+JHj705
1IfZZ96cd5X22NFyCrEJL9bP+OQDDzzm3qzthzLfxj1pC97Au0SjsDmQ6YG2BN9NLWJnFxeBPMSt
M19nTfKuo2Q8+/lI7KFu3vO8dXae68ZhagWMtpjClwVsvEIVpFLYUG1JThx7NvnA5uvtMOW/K6yw
j17l3ebhcZjZlCmT2kdnRd0NXftW4zlHncdm1qyqW0pu8kb3Eh9Zf1Tf9FMhwA53Q7cHDKntg0jQ
CpNQISziLUZvbLcCalDNDo8Ib+wWre2xFDH6We4Id6guZ/bOWBFSxJxu7J/WiKWsgHlq0HfYd43J
zcpCRqCjQX4c7dwOB1iCZCbWzt3P2Kkbhp+Eo0ekPVObdKfpvffg0j7czFoagUREShXNBjW1+bhg
p5hEU8QPYbQzqsIOjRb6esnNCzWnbOiD49ZiUv7WFZa+97Ig21dy/CFE0V0h8I9HYUWXuQAqC4ph
hBsN8hz1WewsdBVp3SzVzJtEee5OesHesJZ+ddZH4TDH+5lfD0Wnrm2t2RS0R31nl8fCPOfWsydh
E9f0+TcCDBm87/xPYGNhJNkcUGuDEJrgmZrWXPubguMUm8J5S2rSyxXSrIMsn+uuRkQt0ZHMojLR
lTvkJJNVjaV4S9WfM7gx9fvo6KT6dYa2s+UI7i2G2clYZwxLd/AvbFu2uQXThWSiHheYEjtB82ab
+QFvFDtMVG0fsKgTeCyqx3jf/eNR6kU9pBY8sNJw3rFHjhXCp9Eu4VOUqGsz/dw0IFwolujg9qSB
kcy6hVG3VwKmNIgL7+SZTEWxBl6S5kWjmj13XnZqJmTj/nSscVk6nIQXmu7mtTCZkOQuWQVBW+6o
ncZX5iF/ZQJyxLKAJcDRCwM0SbvZhBlhTET2UZL88sagOKY0zRLp6kc5fvht31z1vCL7xasgllMn
IPZCJAutxt456QM38PwYt8OXjIoHtEekn1tsWJO5DiNHfi70nHMQIZlhth1vncEEGknDC1dcG180
W5ZbsxTVtuiolAEHDaHQyLYwTYC3sB7PXaaxWzJgOujVE9U7+KIYXhTzrKPbF/ktUKw8Y0vJBMzr
EFW5z2dJkt4wNXvPyThVXYQvlXtpEnPi7ACDhn+i3DPa/pmo4bdY7m+V1+gkIHzJ7LFPW+9mFRle
KJkP1zjyKHQRN7BmyGp6b4oKbsnUVQdkMFzhs2Dj1lQ0F5FjbfHYw+LSS4pjzDchgIWTx+m5SUkw
OcZ85GGTw9RmxD3BPCVexjAHaruhDPXAuZYiJ5UiGwWO4pxU1JYQF9tx3oa6HB7o5guymePW0099
AgGv58aHBAQEyfoAZ2A/z017youS4eGAaikSlGqegewGchF0hEjV+3IUL04ec1WX4wfDnmIbmdw/
fcdvzqnWcE2th1ahN+dsWbL+e7oewb+rC/KV+fb/eV6vr1J5gw2M5Nf3U9ob+XlIff2VJrv2miP8
bHNuGsnyrGyrH1yL2X39GiFg7kZbSKR+28RvuaBZ4PZEp61fbTjVGAOPKiysackbbJFTmWIPygk3
POkinDUkwmc+4LO4JvBinHaZn9wNpC63AYNlDTf65Nf5cJ6hBKaOf6+sVwwC+gchIQT61LX9LgCy
m3H/6sa5e68NhMtjUrZbyBlPdl14txHOXNjhcEjStFgoXdZWH9MurP3aAT9JcdwMO+l36cmnwx5G
5Zzt0MLgjaK5+qNzL6jVy71VKXlwfELvjAlLrS7qB6LRjces0GNM5snPRgx/uqK/OcQQ3Kq0EYtI
471lu3BtfV08a1RzDsqJvhXkcPnVfSY/8Gl9EJNuwtT4QqJDDI4n6dw5JaBqHULUFBn85ZahCPFJ
/TvQ8fEuGyhxaeGM1IkpfJIh0D4Aqv8OosfYjs035mbGK20Vza3fRTxRcWb6+FLNAGNcEWxoiNUH
SmD9KUqm/IxvIIG1pwrSl+RwmqsG4a9kbGQDBz5WJu3rGYUyl2V5/xgaU56bUrsn9FgOkiSdmyGK
YN/bi+1XKxfHUmUie51uE12IkwGwYdp4gW/c1i/0kdAvlgy267P/HrxUmbf12zTFvAv1JXE4y2v/
fct6tL4WjXitikkY4X9fXb+gT+AuwMjlx4E+J+Su/+8HrE+NzmC9to3D949bfrH/+adDaVuhKlCV
//dv//vl19cqzcLDY8B7XH8CWyd1NKf2ScR6A+ENfzJM2JTD2G7c8/q8KXOyENfDyOJFOxE0M6IJ
Ifby7es3rl9QepqEZAJkW2bXdWLTvmUqQC/HW3zGOqYNhhP+P0Yuy8sqtcQDkdBqmy8VjORLEJQv
A1gqfj93x3LjX3Vz6cE2ztjevg9L2yYqS+VeCFOkLQ4ZAPbR+T+Endlu49iWbX+lcN8JsN/kQ72o
723LcvtC2GEH+77d/PoapPPcyJuFew4SICRajrQkcjdrzTlm/+6xrKOF+q9DV/TZOe1dQg7N+uy0
o7nq3clzHRQSUUAJ9wWeCPgUpNEeJU4imHMPe0HVahe9ORQZwnoUZOWnLGoE00gYmD6CJ8VqvwtH
Sy55VP1KjNBagQ+LHiqyDZF91OVdrwMhUIdOO8dB5mwrsCInq4tjksaFCrPERkoPrG8fN6FL5ncV
7EyF6zvSDGfT9pG5zCgd7AFP0LBvGAIHpJ/uVKy0M83APdcuieohwLlSfjep0wGg4TB2Ha6unG35
fM6m838Xcinf0eCOJszOCyN7BcmTyofCTy8eu83L/DQYwDE4A3k2lOAXOgqHyzCBi8z/+6gPfvVN
n+1NCr9dUgYXqAkJ1Zwp8hCczmuSsAIIDIJv0cYNCL/zrQxd7zaVwCKdeg7ZNNBCfbEJeqQVTt+K
e27bSzIWCHsKDWvXgA2pdrxHEiMP7AlcirwcLJdNt9S1fvPnXF2bv/ugI0Jab1wUMtG7Y6bZsXTv
FCt2r7HVu1clKPaqJbx1iM0O30UokZxzGBVB0wLFzdbOK1Z+BCIgAdZyGvccyqldZ7XwwkTzGHpF
/WbqSB8tH32X0pTpjfXvYT6PtnkEj8LokTpJ82ZC/LTV2HtKws4+YjY0Fp7EJitz95ciVk5oUSbv
onSTR82mlWH6xB289QXSuVLW1TbFmRI4KPZIMM8WjnS9p1hPqNpRPVtATccS54mU5OiYVmpxI3PF
P/XCLMioKz40w40eHXT0Y6AWOyOaAt77zl0HnigWmSmjbJPYeoNnWCGcLlDCtwTTykZ6SkMSJAcF
JkTNzvjJLZKEAJoxf0gDA75y3xq7zG3sezUcy2U4bqy4ZPsvM//XBKxXEIm/tpXMNgrSnUPrJc5D
WNkTik73fwmUyACHtGc0P/52sBXwo32ePyKuC37+DScdn9QoTJ4Gqv30QkidKzuh3xpRvM7/E8N1
vlSzdI5RoOI/6sV4LGpHYYE6PYwNPdikbrpPiqFd1iI1lhopohsz6bIHGH/5A2lN6cKpyJczk3ED
U6m+lkFbXzVP3ah4Ie/mU5QKi6Pa9l/zM5IpR/omncqmXlLIo7P9wziJsX6utUgkGIrHjvk7aViI
JLB52y5n8yOs90J/I2GSxPEus+6cXL16ga89etXwMSp07DPo+Pe2ayinzs/ZuoVm/pG27cUn0vGp
UltIxjk+mEHPVKqDWvzh9unCLpP0rcBjPnX9R7LCXPc11IYFqSlvdPI6QFMV4lCyQq96bZe7mE3y
Du5Gvqs0wVrRQYvleVb4K6/VYyjFVytj5URjdNtoirpKAs3ahVZzbC3RPrKtlywgRbYpiZGlJFM+
hmreHuD/t4v5aVHq5aNnk1Olm6z3E+MCqsl7ND3PXpEMZ2yo3buPnqeyEx5Yqtma9mmOVrmskELt
IiDttE6NC9jHrwbfCZAk1Vh5fLSXqhhprzUYPAzXfZq+ZaMF/RSL8rUduq8k9KlK+t0TlhjayKnV
78k6Wsu8wl2AiPG+dEADU1Rf8e089uWY35fT/mSIgA6209P5nMjz/D6w86eSO/CAWiS/n0/ZqfB3
fO1M89Mr/vzCEDUne0i94/zr83m0+FzQPrNb29AdW8w/AdSyERUtlvn3aZLCgsu7eN01vXqYD2pq
qQc5Hf48nR8ViCJZy///fkw6DOZCfdjML67mF8//zPwb88n5YKbiY+ya7JiiMFWTMDiFLnR2voIh
WnWRZ62Vqtbu54Mrwd7UrNIXth0r9douSZBqkvtRo21Lfco8+OogD6Zg4s2QqT0IbrFeH4y7QHPo
1MC7e6sqWywtVdG5PaE8mvGEMTRMd+krdvtkuCWLtKFJlqVVCja5KRozX1fjAw3+qeGcnOfD4Gt/
PZqfavXQHXPkXZhjwyO6+b8OVcfXspifD4kdHEWhlXuM7e9NTvgBbPb8lhrYxGkYz0+EJzljTryV
0GpPgDaHcdiNdW5c8WEZdx7IPNk5+nU+OG3FB8DqeD3aLp5bMfHGIsZeIr9RSzt1dS8MmZwTicNZ
5kXzMRYJxjS/fWpLpdwPjQg26nReO1gwIT/iMc82FVLtfdxDnBW5dURJ5D5HZrazXUBDdhWrd9CI
PXSZBkKlStNffHIeKYTYv9yY/zXoYOXRUQyxVUFY7DBquFfXRLA+v2T6h9qwd1/BKVbrikGa5ieV
YBl31VlxYjH5JupX4mQurEb8b+HLO6Xqw1dfIBaC+BSdQ1tRjkI1tXVnANKoHONlfmnFP930rv/u
0nheoQsaLq1gumX6kJtSZVpqo8Zhf8o6IGs8JAvcrOvUwdwTgYXG3S1KIu768n5w9IAgdeMqXcp2
2Hr5QapTjmiQQMyvmF/rt/3OLAvBGpL49sA44b63zwhyKxxr08M2EsVaDrSAqB0ciYUHd5EZ6jL0
kWbnUeK31J04GQDUIth4esjn35y67fzYwiu1yhxiSimErmz2R6tIdtWldpOvik3mZ0Arhc28/mWl
xd5JTAiaAQ79IghN1I3ZOi5V6utZ/9EG9Rgsug73cGcnz11D1oA6KKdcZH8dxunpfI5t27aH2Xzw
o8jFJNCKv7/u59d068nHibXrZdqxz3cow8GnRJrTIMqdD74d+ieGb/80SsPaweGlu0CrL4/HV38M
o+0w0YsUlcrlw/yDvne0lZl2CgY3XpdZxVPGSL/Fr0Mxq7LjDRpFIS8ZrnvpOzmDv1cE22Kd651x
Z4unnrH8Pq415b4IS+U+LUGuWspw/nM+zScGBh+SKsdmCyD3gBujftDVIH1wHtGojBvTUmmZ6ZVx
Hkv0j4bItU90NWxIquYdpiH9dae3DgivygenBwo9v0IkBfdZ6Dylsje3UTDcZ9K0Vj3O2qfO1hBJ
181n1CmoLPq8v/eD3DhSdBRTZbD5lCTE0HPWSfMJEXhRa9CcLZEYLlDhsNppDpq7HqnmMzMUHaNU
m8xQZbtycZU/mBW22ZIQPLJ8tBtqlxRaV6Cu88lLOJhFfFD4ZrGs8VMjxDWq1+/s7R+zpshfs05a
2z5BcIheJ3vF9I/bK3DbS2NX+p1WtPoih+L3ELCP2VDSo3tQqD1sDC43tt+sqeu42jS0BrdsTQI6
jFq7GtCePrZofJZBNFTPqY24CAMiCUN+I0kcty6Gnim/ncaiux2VX36QkkFdNvWUB4eIPg/jddhG
/b1gkbJhj4NCWEkBQMIdPYeDyXSn0LCiQw0o22Lu5MoDvIVNo+Z7I34AgrFROM1NGTqKm54ffwSj
PIeB4UK4dTfIfUKf+MDq1hfhiC6tJmYSfDGm/qrGouHejVGR3pSQwArPa0H1yk5912PtXBN4AAw9
tPlMaZvN59toOGJ8hMDqqT25D8nWqW3jHiJGc0Me6Cy8MskOqt03NzEC8cTb0axNdg4UCbthxURF
+hIL5W3bmeOLQ8VuERZhd7F0L3kpQmJrE/VFrwvrnPsdwSaKN24xlbTbjHR7T5/weh2F3LZT63tX
p9OYlEAENCNWznVKPQVFzzJTo/xTVYojZKyRfO/G3I5Nw8rVTNtn1g+n+QUDoU3LFmHznZXU4ZnG
VsCfp2afMY0tNHJw/dHQMHGS0KuNSbNPQvK00R2w+tHbNy+nWK35cX4UvAVIfw9NqsmHOBL2pVRd
8Lr/OoX7h+vAzu/mF8znI9/qD4ho2BfyO/NB1CC4HRQzy2agXxPwtSKzUuL4hKTvrpdJ8NBOB9gb
1l2mvf85E+W2T9QQgalIbS7zeVuEwbGGJb8iOKLd+GPRvWgoWokAs7sTAvTupaqn6lBj3mhEi/uk
5haZTje4sPeGUxXEzPBLkZv2yAKKbD//Ek3T57Qd6/u+sosnozYBnufOCg2OxHmQY7Ecpo0KoJh2
WRmeufSjAivEtKtBrvhtCRajFUZW2K7x8C7b+3KwrQ9k91zCpGlDME7lNbX83/P5PgCf54xq8BDG
aXgqkTmt6ukXSlJ2UUMbr1i/wq0XaRXZ6l35zEV0sJzK+lCEja+uJtkvDljUsBW0nkAkpTixQv/c
BK751LkQj/QuL88WWK4nKgu/tSrVfn5YdNWyk/m6Av7/Kloyfmi6h9tmeoqO62ZrYX1mWRduYIlk
K7yXw9qtiREh8GBlkyHYmHJH3JyLEbt670kqWBaEmCI3CNi4a8mvBMbH5D8XUboeoOwEafSZ9gYk
8ZYWFykACx0L6TTsrhpNfprexJE1RlL+imgdWSrxbujQxjQgTlbAUQ2TY+uz8cdOQk0PKiduCbFs
zeYs60bfQYemj+SZ42rKfve4RnejsLp911HdN0sXE5VyBFcbHOZnnVH6hBRF/cpDv37xNQ4qE8HS
cGW0rrw0OoDidK4ThkePWVPoYbtKTE0hi1QDL5Nmb8y07KfRlF8890a0pcutGeUnJx1eU9khSUCh
33gmHaV4ePSbZk2k8idLYYvgsmWieyRIsgkuvUhfJUTQu5YBGUdJN1Zevjt2NG46ij3LUBGniiHy
RYv9Bz9QIgJSqZJPbIt3+NOYRzCNaY5HjHScHjrbt1dCj5QnyBXHsE/0D73FEmv3prEnofoMBZiA
KT29CtJBl7UZbI0kzLZJrd9ENlyHRCzNJniyo+FsKqBlVXkKZX1TCMdMEu9ztNXfuDrx8aukho8q
UYCUGeu4OLvIvxKbj97R4no3dbMthDzHSldhs4T5nvAzHByeuSPzAmleh0AjVfnKmxy5FoxF2tk9
lQneLviNdFfmtDn7iNaSahViUTtGvkSHuZKIT7GTesmSQPPf1BEuQETI48bdQeOPxFKR+quGHULV
xshCamzfuguJvsZGu0yj4OhYnrNQFUoxWT44K0dxg6UxxNS+WQnCHjK2aoXXBEnIOCUAwFxEKnUg
VWKFJdCm/VpUiza1VoFGAlvdwm53wAysYtl/V24vz2yWf6UenKHG6rY9HJ2C6W8ZBqa6Dq3+Fo1F
9hSP0S27EmqItlVhyhAq8IWhyTP0KE63pbz3QhdPP/uCokHEm8lskWzRPIzbSqfamcDKx3gjIlK1
x9i45WgeFxE3JBk2IxmqjkqbzxijfQmCYxF8tLntHTTJokdXPWIoyl991ioL3wgBvZPtTmDRU+M5
xFDa3BWNLtaVmV+knRVoKHVwo11/YtPkLNUcYvNgDHs3AUZB/RQowzXICKNISe6kQcveHHJjftD7
6Gq4OA9UT+6JCGtWhU8fCSzXirmm7QL6Cap6UoO+I82PhgMDzRY1zGFwm5ujJwEJa/q4pQD+GAPr
Imu8ZcaKO30pXPs3i61skdnddzq9ZZTqKyOIqxUrh2CgVWgH7mtdRr9NSyHxN3rGdTolDtFpK0KF
tNXMRnZXOuskeRSaRxtNzW6OWga7oMR2ppvwewVpRn2RbpwyejHK+JO6DlJjMPxpvY5D/0L/j93q
L78ojzUysEyL9bWpAiZOxp6s7hUhr2vTIJIIdwzxVQnIgtBNn5nrmkUtYDkrkNXVwturzFhBoGyb
JvxWR2IDxq5/UvtRWVBllGvDHWCpCr06dN5wTNn9E5IulvScw41T1MSfxg2cb7kalODR1XzMp6Vx
dhWfLnOjvjGxM4Lp91L2DpQv5BjkWd3ZaUGrMSILIRq9i0nZHM4/kcIH9Av4HDwVZ5+6akLzs2Gr
skzS5ikMo6U/kF7iOQkBpRTZGOiPY1sUC93X9KUu/V9KXDxMb1Im4YftnUMZsAuSC23sKxbbOvE7
rXzXdHNK8q5ORRsVDNpgnK2MfJFRT4a1ScYkDDCA+SlqN3DnPXGEVYjyryZ6k75Is/QU4pJQzniL
oGW0OqhO/1L145fXjqxpC6COWPJsMo2J7vYWOfFjSx9I66I2uUkFV3c8ah8MrCgBdTMg+GrItgTW
HfUkqVZJA3MALnZ5Fualt1K52Bk5f4cM3FuT9ycbQzjaw+yxuSQmIEFg9ivdIVVwuhZK4LOL2IYK
1zEGs+mblgt7QFA7A7UtBqk16cQPfp1+OAIx8dCY8KayBNtIkH4UCKhuodFcLEd/8XL5UIviPCYt
PaBSCRYDGG5mDX+Jop+bimyHQiPrOu+CZ7NnZKG2Hy1g8F9ttfwaFPfUByoCqOTFdvVd19TqIitx
dKClDjy8CQCMAb4oHmZgb1EYbwZQQYCDwMNSWSODMBG6GHa3HEv7WxnLYKmEtI9wCi/j3iNfJRlW
GM7eFEQSehPvg1iC3GpPNjbooeOfKnpnhXFlT9EQGnRKmoF8bujvmk17L6kKLkG5LKmurEI7DhaF
r2BiK/d2gHE78U+DyM9BPDzYZtNduecgK7rqPg/SL0iX0ZYLyEddskxD+Rgh1EBcq4Zszm1OBZm/
Mm3jIMaRcdtz8ax7w2bM4LwVYbKpy57rEShB7XpYFmsVBVv1hQqDeqiL7lLWxTbs20ufWs+iZZ+N
IpibtEcEN8keGu+D5fbRsbeIIflirhC0lkElD54+arAqcP0O3ZmSOn1E0skpyckloTS3tjWRG5EL
gd2y/Oz1Gt+pHdyCqjt6U9S0G+8Hle0WsB0/vi+ntlDRf4tUOVdK+aGNV7807yyMEFbY79JQJ6jK
v6+qj1GvzyDHvq0ivVO74IPoUCKy3GBTxzpS629E8FMkT8n9bXrPCiUyxMx7/rQeaW91AaV3rLQp
fbvN/C3S/DBfqRKAjmIgR64le22+BzQiHUYXqQQC6B1KDtdH6EwkZ7oYDfTrSV+FmzH1+PhgvFL+
QYJkDRlG8Qm6rA4jbpl2PVYx802r6ouaWXBRYdtSyZDH0/8NtgI0i01uZ+JGJqiCkum5eutilvau
UvwuzGQlunFYqo5aLV3g92WJ8IK60pocNNQGVrtvyQUqWJPtakE3KWGUNx3lsx471GxudopTH600
ZZ8k6lYZteAjxDcW8l0qlyakpTtbJZHEzVr3xTPT56Cu6t9xT75Hm7fvP8bSVkhif7cBnuJkKYfK
W/IV7vgslA1/W7ofHcQ2SgrVzJgcZGaaklKHxRfHK9vMDpqRD0V/BfaqeMt6NuWhiSJNMR3x5E+P
Ml1RD7OXJVWMd1KHtrZtGr9Hgvt0BFAfrLEWQZ3TbFTJJ15K5ahEg/3W6+iFqMBKvs3kW598S0aJ
lTNLufaU3vnMQqOC50fJnLRXJsSeADhd3dc13Ao9zu7nQ+8T6ahd/0JIFFZ710zo60KO5JoNAug7
ipVn3wHY1DnjR951ECmf3NpPVoG0xCfpMH6U/vIUlzYyWL538uNepeYYq8iwsZJNNK2OnOAfQJIe
kt2Wxnq5jQlw4V3BS5vdBD/2YdgN2clVsudo7OV7ZFl/BXNXnaxOlpZ1W3OgWGza43AGL5lv6ip3
uGyU9F7JQ++cTqzPVB3WKFzkq8MYvUhwJIAh7SMXrrtnb+1KdIuhpnqsae2EtWaT53bPTilYzETu
3Z9D1T2MBugYOxH5MbPhxnXyLaDbNPX2MdIVA4T+UMY9fS2JRcKZcuEU4kwVnd7hTIMoGrA+kpJ1
41mbsK3lW8bi00m08cNvgLd2dCZXRTv6Dw1tbEw0rXIG9PbhTpvZgbz1F2xPTB4AyrCFhndpUWGs
7Q19Uxfur9lYa6ZfA95FpWa/B3hUEguR2LeBBFeGcEPd5X1t3RAk1RuRdRazIsL6SIQmf66oHiwd
5ZWlpivpZCFUJJa59wYBJCsza+vNTyJ7nYtz1Qw3O9PTp8oaX3s/k/dDOeISqdt9aMj6GScElEyH
wmwfjgfVq4qjYfWkP+JZaXwbqOUEQUhU92xl1AYaB/xqk9D5QJW2b6PsGvNmTvOLSNE1FviiVvnE
nDFTRz8UardRRXGpJpoQywkVYTy5fVJGSFC5TktLiHvSAtWH1swgXHQGssMYSdfLUKIj6kyXbgSg
gRFlzGaA/rBTq1jiFsEzaOQVU7eKYE9z3fc6w9j7Y5sDPbRwOtJ15r+jCwdrS9kBql5f9Wewxc+1
mquHOQg5cPByz5xZr9ffsdi295pbVNBhwU7YZ1Cc6gn8Jt2nqOV/a7HLDKV5hdNsYWCo1GXvNcHn
WGtbQWPT8q4zV6wOQuMRYx+LeW58Ckt0AqjHGXq98qMuxPHLX8hmJmNQCaZL73c+Ut+p+JPNXBm/
fPUqI/OZhPj+k3b+s9KZr3jzqiu4BZtcQi2h3ToZ57O4GCAdOequKYv+Qad8FdVdu47zFKnVDMqK
fRN5pYLkJkuG5s6j+T+b0VzvOzOK5Pbjp+y+qV+gA2DvXk6gtLZkdPOzYJ80tnL27UmdmLYkneCj
1EiUvc4H2sDBvtXEd5LJg9or/aOsbR2wctFQFgvzS45kjtVJc+ikKN7GwLXRWiYlRlQF6OpsvE1j
VzmbvvWBWM4jd4ris9381nPpIKGwCkQUBHm2vXISpbBOrfAy3FFpybey6+1Qv/18EH6fmjidMusx
TVhN0PMMtwrxvLLBN6pPoAyU+G8iaYZ706Qg/wPPqpBXwytMaY5IAXAx6vlMsaH6hwKeEY0N+Thq
NEcNdsfHyIHvITrjxa3Z6Taju1b7QQLUgXxBVuIL8KCPtDDpw03hPmU1Um7LRwiiHSw1LyoeZNMH
fOvta2bbwxU5REAWZiGfDUDndTHBOe1MTqHd6Q1IEOmwZXyBPuXchiLsIfA68d5GBbX2QoLijUKF
dzRRMWbybZdjiWlbWK5NiKmntTtlF5DefPqZHSSGRC/PCLePybQsmwHedk11cyF0MgPV+eFgi54q
OkkK880KwZIq17tWErulu2KZ+YO/y/w2OirKDsCLe19UZIHitUk3WfJrjEuHTWZkD1u/5RoYgWTC
ibY/irr1lq5V6ZfaQa/TQ9xcl31vPyutde1yWK0BVxg5gs3VYdjELXtxO3cy16EDmD9KyHkt3num
YJWwDZrEefXYT9I2B505UZHOoc1rbSdZlS5bTOaXsvReftDBfprGVzy2EYpUGJYyic0Vb1xdijIN
zs0Y2jtdyyBt9WMBRLWHlKTmRNwYOxUnUr7sHBmvSRl8/bHdOfDAjKEMHhQSWsBEOJTcycDV8hRy
hArRkXIYvTS4ZrpqitdRQ7lXB5899cil43RYrBJCZ9DBkxY0IPkmgoS40heQayZuVEzWVJWgxkJh
uRUai8Eg7VBYBzGTPtOLT+EFFrBJfX2++W16X9vJv39BXYHE/xUnxVPkaFtCn8aDNdjDpqCvsQNk
SAdftu0N7qK2VqKo2Ph0PmN8/+Cl/RABUqXlXBdJWC9N08jXrT/g73bqVF0onvXc6QDOoD9gB5gn
Wcc3b8be4TrazUTvPwdwNtZWjeyPIELZnhlGsGTbEm7AB0DrBNifLv6WbvBXCsR/ZW16n4dZU//3
/zH/kWaFbtW2TAdpuOU4hu26/0iz0oYyN0mNgnaEcvo0IzjcIWlPWemc0bu3QZD9Is5RX2KnbEjY
Y3wP3VVbGsGjn/jkN8vjODkl6Err25Gh9OREBChLjbdMwaq+62rp7ZU8uWbeSJZ0bY0bKv1UU33C
lPyGr44+gbeEjNmvkO/jZDP2uuiKrWmzDJdMXlHUhBPRDe+3pOfP11E858QQxBHEfT+1dkFQdo//
/nOZU9L+ni+g2kQTCQPJiaa6wlYJcPh7ilpdx3RdNKVeUatAohiq0TrQMpCbdW2cm8rlNocqsDEC
BXhbFIg97CninCPHevZFUdIKQ+IT2k56Pzqex0YuYZnD3sTfWYXAfhDSp270J72qkgc/VvYeMiRK
0w0oXUKEFiCCSHFkittosYtyBYMCoSOZcmirelx16eAu//0btqcv+v95w5Zw8HepLFCnhAv7H2+Y
NQ652k05rOoMsMsiz5Vihx4LW4ffyosZOMrzKCkYDonJFKpnW20apwtRlxsFYXVaUfKNavtBVmm1
HLqSeJ0BB2ees632i3F4j2JcLkOt6nyQjr50piHE6wHOmYK1ombm1ZbKTLO1PG4b5EfyZIqGgmUN
K8CY1vhjMPz1NLJS5gSByQoLEpW7sz4dYk0t10FLLrKmKVDxIO5cc7csb5Zq6ceB5vfCa/TxVpVe
9RAIhvTpmdd16k1JxVqPk/LBBcBx6+q8ojJaaUT78DSQnrEKRnY5Lql+P8urHgctdnBjPM+rrfol
MUHZ/vuvxPzfXwnfCJgU1bSRL4l/JvkFQ4TaPrHalV1t9IIceF1jZO5s9GpwZjZpHikvVkPzNnUx
bASVHb200V7Ry+A5QSZJqOHRNKjWsR0u5LGeCol8js3KO80emLYt9R83TDdZYoy8YUHpZ5OqVnFw
bNfo2JA3IxrxvHNQNM2LP140RRTPsWrrd56BL0/q9rMfYMz1jbM6GsR8E9ne6slbMNSfY8oNXdhi
WLh0Ap5iYfnnttz++09J1/75MWkCUYvQDdOZ/tPmiJS/BR66zJ2x1IWytDy3OEiForHELTYDOIgo
r49IdkhvBo06DoRzOUo5YqbSaDUEeg0cLap2rkotOXVzcYcETyP3AoUgtDDIKL1XfThxtVXN2zzo
zQfDosJe6bayj6oofJSQxU+1lG9/XqHm3rDotMo/9IW75ebqTnHn6ichmOZrzyzeB0/1F7ZeXOUQ
aRfX9NaE7hHPlAE0bIhDPBbW90yo82Ld3FVeMa5BjZZvmkifK016D61hZHd6zegwTOcdT2SrEeD6
oVTqgxFNJoprGiYJZVu1vLDg2Tid1m1sddBpRGM+FR7180InQWI6xOag4GZuN2HcdFNXf+Vb4bHI
O0JEWJxs0BQWh56Y0juD/v2yrFP/w1W6dY7a6csZxi8Y5dWT5Rbwqaw2PNqRml00rIorFdbTW6z7
e6Ch5AL27Ys1BP2zH8KtiUfRYyolIj6x9PuC5n2LoeqA/TC8+KqPSXEoL60TElwh16np59/gN95J
0GQMst0deG3cGmh0zoFT3rc+Y2xXZxQHpJ1+42CzTCvHVKeOOyFw0RgTAKtjLqqnjUluiv6oDi8o
Rhu1Sz88lpprxycuwbUhdkLj40146UfreCHcoscsTBOweWp8NPFO/hzmc7YbgArBVn5BFXP9MdsY
VYSOUuP/nIxr3U7C57THLuCbdnjuXC8lYkyRLB4MiestYe/T+s3XYNwaizEOlf9XP1D/cC3nuR1U
e1XUekLHrQ4oh0XalkiV9mGESrSkfknnMcNG34LO7zpJRbAbADm5o/UyiBSfiCc/Y9I8lwU5zw+K
6UP9Gh1752phfgzz4Ri3ikK/M7F2g6l2t1EXz1Fst58DEy21xJQxPSzVw9AqKItZF0xb8GoFmoTL
ObbA/Hl0wcagucQj7LYhN7SdNXQhJk1W2zBvrKuRG83SHnMTEn2pUKP1CaNpBR2AOmnBSFNLB7pD
3iOaaZyP+q6ov3vI30dgAsGxmA4K7B8+memhaho8nH9OGkZwNNz+938YU/45pKgkKkMVs13LslyW
Av9IF4oKNt0GoImVNfTxKrIS4yQMQtmlQ5wD5PByTx7YUxhI553i2z7uHAdBI0UHNw6vSR9n0ywB
PCtomlPdoWCswoq+yPx8PoSqjXIis52X0tW+M8yP1zCs9YOCDmutI/X/T9P7P/OSeEcm1ANTtw2h
/+9Bkty4YTAtk7uRWDxDNO5FNqG+j/JCbNneoAFtg2iZZonHEjaVO6bLu64jeX2C8P45FJ3zjuFd
OZKJYm7hM7ULS8EgXAMdgwNiHbVIBmcG/w4icLjSe+IbqlHz2TRTpw1qU57zJhwpI4QX9j8Vd0d7
NQOJO2EKWFK8LNvaXfEaT3C5GaQJx/hnE5Y3vXEpCrko7ch5JyPYQ9fdWLs+zw+G9KmBWYTAuGCS
93jH8+eaGljWsKVrkTNSoLYIDu1bOlk0F1Ck6OdRMeovek0vmjf8h6lbt91/LqdsR+CVNAxB9URo
UyDY39ePCq0zkQWA80ullUscRHi8hp4YRlpdRNWHDp0werHXcHCO5bQtpr+s7EtM6au2NdxbO1Up
mjzJt7HeJKcfgOmAam3vp+2LHDv1NEOoCrbT+2YE7TJz0BxFv5lW/zRVio/coXRupnoE9Li1Wfnr
qHPR9LhBv0Do0e+0MPYVmo7gybW6WZgVhPwZ1INuNYOAoFHGRBTHRIayUwuifk8sp7+kH/TDT0Ty
S/Z7HIRrd6qp5XSz7Mh296GViL3q1hN9gnG5RzVig8M6xk1iPWZ9PazrHBZRHe9919QPjhIZ+8FK
fnUzdX0ixmqWnZK12aE4jJTlzPf7A/njIq6KjaRS955rpH3l7cTb6v1PxUrdx7J3kfGpGKWcuGAy
VUW1wHML5BGH76tRp+c5W6P3oHLYEbOzgghtXYf2CDW2I4dSg8Y249RTg3Kt72rxumk0b1mgocBA
PVS/lbp+DOb4qxnOioIvIAfFekIn+T/Mncdy5Ei6pd9l9qiBFovZQIRWDAblBkaRhNYO+fT3i6zq
6e4ya7O5m7G7qLIqZiYzGAE43P9zznfEdnQoeeAg8N2JGD6z1BYnp6Fe0IxfSTRAE+Ek6Enw03Z/
norrMh+OyCeog2G3sotH+DL1i6o7FeNtgC19P8xneYb55y6G+ZaF9GTQKg62pWKcX8Rjt9Z0jUeL
qM0Lu1rTzrjxYPqEbg+aZZdnC62vyEIVY2yfWAjqqFm/4gMo3u/CPNaTodsTe9NvbU19wv3rSO81
cs08rghahBTkUCXqJbKCh4GJ787WxvpZ1yN21LLRGqS1SJeN90ZLOBGTWUPz6sx+I2lNd81i1ddQ
oFBGQfQ05j/gpZVCv5UB7i1Ee31fEhpYEk2Lrm2FwXThSD00y4sRxw8KLl7vTx4akxw//U35gkpI
IDitIO2N2XBRm0F/op1gce8mllsSd8BunHteQqu3iWNHJ2jnOUUz4fjBhhuSIqVSBRjMHUbxYb1k
ehT8HnP9/l91ueC240zSsg0o/+9v6Jmwng15vi2WJQVRl9Mdcb9zCRJvW57y9jyX7zpUNxZ/jEHm
QGgAqS3O9lkZw+pMadhtMyQ/VRs4PQFjNbLxNHL8CV38Tvkrxlc0nkRLz0KX1hWyY8Bsn2VL7sSq
w8Y261a2ry2qT8aKztZyzHTUVNDJCtuI9ncTjVaWHX1sanEBtCz7f446Jjn9qkwR4evToqO54u4k
HW5t8vutNjlR4+EEUFe/V5ApBvV2p9jZsU0M3bHP6Ex4CZWxpXOElouqoIP09++I61ydPDvr21/k
p0KSC13+J4Hsd4ULa1546hMQ8mYiINq0yvb3Y/qvlsi/phd/K6382//+v3RYrv9DO+W/1V7+x6LL
/4Edlg4P9//9rxWZ/1ZhuU4+249cfLT/Wnt5/yN/llhK9/5Jy7Dpc5QtQ+PwxKPpzxbL+y+ZpqY4
pnHfJciWTNvkXzWWmvmHQgBPk9kWabJs2dRodlUv4v/zv+6/BDbXZGpg2Kaj6Mp/p9HS0fhO/zKJ
MJi66BrfkBfIaEo15b8VlTMmilOjrn4UxY23y7a+FVfllUmAI2g4clEYg+9sB1LTWw7KBlGR4td1
trH2zn7+ZRyGb7GtL92pvOVbOua/02/FNzYM6uPA+hqfReg2H10ge+V29prA2ahevY027Ez3y3b4
5sloQSHzoh0lkg/NjkncRf9JNtXROIBkj/0+B2viqs/tjZ3dDjdv4JyFn694XHr5NntWH+rDGIQP
6Rau1BWPSJBf5qB5aBmpgCG5FUGy0SPPWZXn6mF8GiePX+kelgMcgkP/LLbNVTprXxievHg1rsm+
rLMTzfJrujo3PJd2RPg88ye9VDte5UnbW5vwubhKjut82T8Sp3XbjwcPkInp6pDATMbIvr1rYJvc
EVnt2VmBGXmiRqLZ1c7lsz8mO7Ymu+gUX+adc56feQsP/Aw/alCuwi3a3M705MDYl2daQN16lT+G
N3VbrXmBXufdCs8KigBGwE47xP7gyav4ZN+ohVox+vV0H9b/evxVhqu2D+JXHPQ76GYrKYDvfwwf
KLBxpX34bm2ytf645P70AGcPSzXRZKQ9rxZeAt1PDpCE+/jY5G70mSt7rfTGvbFlW+GVq2mv8bqm
A6Ze9gxv4nEufU33RvCfr8uh2EDZ3N9lVxdr2IZyZC/l5wJ4xduSbknor4pNtY726q68de/SqTja
F/6GF9KJoYvLZItIb/O2Z+tkjc3wqm2InKffESWML9l+OI9r+2dGJ3SHF+fKhOtF24vHlh5iF8o2
+w+dUwEvFJf4Rj4lKyWQ/XqNirTqP+zdvBOl5ztmUOwB4T5yfYK5j8tzUmwoX3OrI3/eBxjoRisi
5IgjK4tPZJ379RtAPrd5GC6Irxw/NdpI3KL0TH/axEQsZR/bfLiKyQYWYEO8+jCsRq/H7PJp+JPf
rKk+w910vBSeC7Lhmq4WN1/xSPheiVvEZOKZHWCUHjG12Lv3KjDAIwWhR84vUAP8oHR4rZv34kho
eCXOFTO+u/Docr9xGSFTbidKv5Uz1jq6JQ7keCO37WHSYe2FSSF+JNXCrPJDuQezPJBbk7aZGKy6
ly/0Wm+agnJDJzXUel/IHofxB6SiJ2IPuB3rgvO6B/okv2+sve6r9zELPeWBrXibtgpwTUC9w8nT
R3ti42C7DQ07UQry/UPqvlGUNWTInCSPRq+h5CYX+XU0N1m/1tJtqOK2dOU3W3kE2uTKyt75iN4q
uqIwfHRniWGWzYyEbxfIlHa54zmffQp9QuHTiEi3iqq4aoXS7wnpV+QDxauXdx6s9CjQRORHQdm+
9FZgXBPdZ0riBPZBCpa96cf6KrznLbzyc+Q1mRvL8WhWc9v9VLjdG9YbtwjGK49qP0Lj49irbJwl
wAXEG3onItKxo7zgivCy6h3WrgI/B0te+BXiAdJW2mO/bAqcfoorhh18zWdgMcqbvrfUY/mEbal4
6V8SfJQ1yacNOzi5dce1fGwxSL5bdAclbvecxSvTfBbZypFfkM6qDRqcLAhSQsnxZcZPr73jG8sa
IGW2nZ2PmjzUIzZEezM+jo/WM58JJn5vOomrzCGI4CAItJ14yPxHa6sYHo640qtIsY3fsX2InIdI
8seX7kV+wI2AEs6Qg84lV6xh12203i+fpIt97Tbfjt/ggiVNCUbpKOkf1lGWeq9/bc59Vrndin3f
UYmu5Uo797hiDLd8t/qnHtAAuI+1yhC6GiRv+ko9+DR8eq61TXxKev3kOgZzgC/Es46p32BHufF9
XnFAMUHGVDCuepfgthTv2qCvj6pzND8Ll2/rpwEoFR5g3HZuJDCzvmgJeP51Y0LKaoDwuDm0jyPC
q8/ywNVhDb70fE8tvjlw4+AEFsfkVS5flTORHSXagizriWj/aAKcW/1ltE/OGdxLvyucgy6v/SaA
n0t62h8m72kIgvEL2yZTOFfx7sRFV2d8+z0coXi6da36EetMUB8xtbA2YnN2J4t1KeMXHvqVwAww
D0A5kkS+sODj5vzqoOTb5bOe6CszK14IsUGo6P3sMUw9EIHOEJRrCbVm129Hv/aaT/tqnyiVTXxx
bDK8yK76yb/EMd/Nh/BseJyNP2nb2vJX8aHWHhTxg525HR0NG8BTLM76O/r4JwPscd9/apdxo+/B
JY7YWHBHXnCd0zX8OhoXZWP6va+u+FnxsoPdn9b8B1x5edNiggU5KFWrMt5wrRJFSXqXoaMBWTVb
g6gG7k7dQl9tBGVWqhd999uQRoXFY5NfFtjc/GxaIRXu4h0XGVfzgNGJIZDbbxL/w95gMKbLx2RC
au5CcZGrHe13k/C/MW7J+p/T7v9fW97/gZtZVWf49p93s08tU9uP+V/3sr//xD82s9ofskUNOOLl
n7tSNov/2Mzaf+gOMTfbUOFVOarCiOavzaykyX9Ai1dVNrKWoejmvTb9r92spBl/sAc2DLafuoEg
Kjv/ne0svrT7qOefypqpW3x78LwKxfA6fpy/6xMcqtVew9qAH1DXVnrSCOS0Rz2ntfCf/6p7WZws
5fr7K0uo3m1W9y9FzZ9f+v31EeLdub1/uQ4f/vlnf3+Z7F7P/PnPL1eioynz3770+zf9/jPmtPSn
0Lr881v+/i/HITCnjX//8r1N/qSZ585hxGTulzFqnnQYIXsQic+6VR8iNRtfQ6XLNqVkaeAG2cRZ
+nijTzTDST8q+0oOe6qSKf1QcGfAf1e0TS/bjyW2i1U7TkdUtvgWOdWTjqdgC+r3KPrOOcmGuRkk
u9ylNG7HndwFk027SaJE7dmUWBWcpEOQgt80JvkukpLVlKXmdsh1DtTJOAWSEhfrrlKVjaWonxjs
l20Spxt6q/rNmNlEGcSwhbmBSaBWPRKCGOZCWWY4trCIpO1OKjEkyDmbIPDhP/q9Xzuv2uEAcaVY
dTb2xDLNl30aWlsTf/e21ih3iqQOd04O7KPS66eus5Ezh1nzGKuWuBaGaGumDoJ7AR5i4oWtFsPa
a8SPYLnZz7bS4DYtozNDhm27xDEkGdQFWu29MBO2L7VRGSQkn9wMw0+FsukouMEkEuxLFNAFDdLE
MV9FLF+MBBISySsz6EkvaIMBUKw0Br9RhHlKfoYqNbHlKOYe9Ou4RToivqMNu3aOmqDrc47/zjBs
9NYE9JXu0yXfWobKJgfStlKqvBzERqZo2zp8x2ol72a2SZO1GCsdgCrKBA/tFhr3hc61pzxP2AxE
DR7paqLltLsDEHOJj4iW3q4kxiBP16E1CBv21mrA+Lap6zAGypYi8yzzTZHT5cbDExCeU9BjGuIN
49MV944gUkT0vVAguAkBM7lsXYBWT2uHNy0Qc1Q+j51iukt6LznlZAnGDUZCJ0vJPlIoNlMp9ZOy
/II+4rharafBXLbebAKgEpZJwMqxjH1bZySWsUE9WrhfVRI7c6w35KWa+SZHd5oacUxeiXzrut4k
eTqGa2Kkky+NIcVQpUzksLHNh45eSaNIHxjyEcOaqordTi920sgz1BSKflUEdY5mJA/43NjKRgND
SDBarlMM2YUdmnIe88UrnPydAu54R/UbikpEETrmo3uGBWhDOwieu8y+NlNG+TCfan8ykGBE/1x0
UCa04jbEpeVqLZ9HW0iPpcqB4y7iUhtEitUZ2s9sGYdjLBlk39ZGEt6aQltcgDnaduETcDXdWpOM
G58s6AmAgJvBbUo99Qu90N6EgHXnpLimLEElrsqg/ObwQgBadi+jiHV/6JzRs2RMsEwqs+dpBAGS
1Cbe9RgqFLPOSzwOza6USeNUUpSf+9a80iXhnFon3qraqKwFswyyHCUpG+Tz7Zg3mDN0hqGSw0nF
kp4aiQxGEsk42h37hwzg/d6CqzYIzZ2PsTmqbi+jd2jmtCMfPW6GeY+udpwpoXicsqdOFtlJXhDU
uEG/RyWmWg+qbatj49YaQlWhtFesrv5a1PET3K7B5kKaj0WhPFiGkZySpe0C46uOl/xXWi4T6JcZ
cB+UtzuCud01HQWeWh7+ZGkPXrUphmPXc/k6ot8t07SyDaqSsqY1PamzLiIrfuiOiJnFgkC263YD
WprPyxwZWYzkUoYmOs4hLjvKto6VrRqXOYwe6pjFKE6Gakvk3ifNoqLvmDOtu1AWrUrQ/GijfQ/h
U6lb8RuFfBbcZkRISZ3EFpMvtZ0z9SkwXW+trDF2KYaRJuJI3qIxkCKZ+y0ambpSSR9eknaxyQoS
+iMoZ6LqKLVTEa0QvgKxKYgUcxOp8sNUAGSzcsBz+djdYjszfB28swfEgVktYQfFcZNUDldqYz0O
4v4tigSUWD3BYx845pHLVPxFlplpRPGhSaV0U1TzVtXtHcqEvo5D+0mL8RpI8DcseCFbkxkon/Ti
dTN1w6qQHEJbStgRWEJ9lcK0pz1Z9ChQ/Nfc9l+RiTMvMQrmy/YYCNV+5RY1d128TbOiJI6bKful
cHytmilF6tJ6naINxrl1trlEdhZGKOJYuyYc9F1vm83OiNehRXuNmXIipbm95AgLligekhLHuEz2
YlIf4ROudaP54a3OzhHMw7VC8mCjY4VLkwqfi/6FCS9bx9NIJ9LUcUysYEwKhwqvbpAywrTwnSjT
MYI6PLdJspM4bxDUbQH1Tqxz3LbZhNxnSUrypksVnCMQrnKBopkZD0rfyJ6pUYHFJNC3ehy1o0Zb
mSPZ+WasbZSUWCN1IKOxV4TzwXqNhVxj4SIeJJDf2nH8DjP5V4eAfKN63rivlkWf0UIkZw8tgRql
kOf9zF0bDSwXHSgHk3aYqsN03aooRMroU+83+rxnV4YhaWJqHuVsd22S4viwb4Ka9qmdVoitqvS8
Wioflxq2NyBXqMMzEJSRjcewULzV41Z2Z9ivsiJtu3Eby421IySc+eaIo15ukV8ldg7UtHxpTPdZ
jIBmyw6tXMJkwlEaoF/1DaaYZlU66VfL/gah01lZOAsBNdGeWRkyfUTLcAaBu1MrZS+H8d7JZMUn
D/Rinm1df5Js6UkveZihtuG+rzFwpUiOJYbBTaHCNZRBpqz6hOILrWPYpb4wHAUkmZdFAMUI35iB
yL+oWecmObFO1ZEe4cn9KGOhrPGJc9wyEZtLfRtmSPdj/dKgGHCQbqmVDhlYZnrpOgkOV03ptjNS
0FRzm3f28sq9YbAueYk1RYEpUFe1CNdyjc15yBcSVGa9p+XnMKh24S/K8ohYxEqPoFcWdCtH3ArE
R521YckEbr6tNn5pNVyidEIOm7spsoT3KTd2GeSxJXtROFReMQS46g9559FlU/u9wd/fmlXnhk4T
QEG5VhURMCBx6zjqBh/LfuNGbBGyzL6YrUYKtdA0ctTsStriI4W/7ekCzSuMd1ZMTaKdaNtSpj5m
UpUVZd9voNmeIfc/6bziDgOoO0fDfsyH1/Ys6bC3wddB16TKY4DaIUS+UpcIxIUZ4U2Ts1veLO9y
bHyqRCzdQShY4sYO5AhMT+yDX0YCWy1JW3+s7ipsY38m453Sq4unxZlL/kZ115lkJ+v0oUFf7JJf
TgMRp63hNpolcyfmRYuqX02zZiZkhEQudFB3hi0BRda5c6bdBMsaWsJe1OO8N3Pmc0lHSmuBZQ4n
4l2CbKPXDOGGVcVOb8AL5FWaPbggYwKK2X4VZYFZYzA/hpKhDRotkKl7IDRqPgnKuVKcffeAP5iG
JfQT8vCgPzvGhUjbh9fk3UUXApLqOH0BSBiL7i0G+YuluUTH1R7tIbpBsvxFeRYZHVnfiSzi/N9n
ZBOVU9oOA9RCpjEWqVfJuMRa/RxOsePDq9vY8bDRFPgCfQ702BnCCwCCvYQL2x2lVt4mCly+sv6K
dHjWlDVE/lKr175jfJLa5WOaCc79ir4n3NG5NZ15oFUZNI7lZkx2ej/s5garKDRv6n5ZdGsjSOg3
X8Wi/gLS6EnZcg0lncBYM227npB9EaI0xHN0sMnTyjKoigHBngytynJQP7J4g8KwibYh4D5Z8+La
enujtZrVUQEphuLP7DXzJwWURfVhpkyqLbMUbCFaaikYHDgCMGM6khmqusQLxQh41+iPo1F8NfQM
4pFgKJYME01GTBqREkj++bKjgtgEMesmE8OJslve5pTYJo5QGzwfSVmrT4CDSs5jHvfoDRbzCUvC
61cuPFrsClJj2l3MOEWIHUxnJxyaZeqMSybupcLXANTe6rk8T2F/bRFMASqobOxxih4aOW085p9L
qT7RUb1G0WNFarDmGwWfmcrJZql4foMfwVLyS8+Tt7AQDxMMMtRhsAdqmZ9wv/S3mDG2LglCHxTV
kvt5iFv71EKKc5OKVkGLNohJ4c7G3r7Oh1OsZi4ZFTLJNgKA6B22atOhs8Y3bEfC07QWvSHGW99m
nKtHU0Ja71VCp2O/L9NZBMB5vUWi5qeLKLotIE039D8JHGhc/jHTwmjGKKAyNNfnX2nBQLGpsltr
2vAtMuTWsgOO2sqI90qiuIoKqGl2LDdSuBn03KxckuSmaTFq77Gsarn6XmKJJ8cYsTHlyslyQofq
BG8iabJNH/5IEp00Jsg11ygkj/hDsa66mB6oZvSoiwD3v5CKLVhqaRY4xT+JqgEckbTMs+/MaSV6
izPyVu289B4oO6gifhvxYdkYmT1clylLuLJTZHdJssVLJzW/mHb8KAZWqYJ4BRxgln7Sp0Vnzf5Y
itWUcEmWBmPqZeCtT1r9Q1W7/ZLou8J06B/MYVea9WZZml2fa5+4ckugc16sFT9GGV60mb4Wkd9U
kx6ge+Bi7iDwJo5YxVX8FLX6A2tMCW6COokpfItSrvAyp2RCm3yKjuSTSYrJyoct8xOuWLtvaNEY
GY+aneswXJBLDlVpCE1Da3P23qpK2LJiTizXQGmtPph6ixwH5Uq9Qf1l+1LHAChCcCayPmvU1wc1
rJWN1mWha6d7Updo58SsotRB36FsGCw3RysAlt5c8hDOObiqMiaIrndFT3N64bRuxdmFIhGeCYCB
Eo9qb6mLVI8wHJCnxnxSUwRxMe9SWWVVZJfo2gprCg5uxxoFfAEok0W4cnoi2fAeLqJ6h9b/qsXt
rxFqgs8KFDPVBOjQRhdF62jr4UPfq6I+C1Mh4Kg8k++z8HmqNtHP7pAo0mnJhsyjfodVZSkucw0V
WW/Hh9SkjA02waEtInsVaSPh8BR/SZK/m1P1EYcKXhfalD2zqc/b0OQhkcldgdmj/oxDwWUctUSq
IunLcIiCx1LJI205UX3icUP/2CVD7cYwrqKNztL9B7LT+07JkPHcWId2AS09ReaeokBoga1zEAK8
OAMXMrMz2aOVlFq+oVbmWmm4BMaZfsJc5TVE03MjXeWoj18jELJn3V6WjZ3aCXPofC0tBKH40WxX
sZbAspw3U1QRCgKPKyufXs0W6Fr0NkViP833nX3DzWTPl1nnHbNEtNUblmyO3d+d/emYDCBsInGu
Sjv5MKg/TVFy7Y/tB2XCw0SpYSUI5PLP1QaFqFULQiYxXcolVkDBap/eVi5BbYYzNO1bC0qC2qIc
KbHXmKQkc3Fa8uSCA3BT580v0BHPC6OKSSNAVKV+BERtG/YDqdy+2Ux1fwM3+1472LPV2Zh8kL6f
VZst8JOdMz5S/OzMAbCcWq6oW+prl2X22mfqNsiTdNlzGUKzMAjJe1I+kwlKGHEvp6HlmI13/5hn
9f2UjS1ldkoWpWGsPanNT3G6zNQ1gJMrTTYUdfWlqTM7HhA4bLVGayUy8Ti281dtL8l6VLVVTPnm
rs9s+PO1DU91fuE9o4pABcBvqGlgE1VKcSox1PmcHPsZ/xR/sybw+eTrvg4BVuY6Dt2quFhaeQhD
+6uD4KCDAZ4FZR2x/twW07KysaKEqR6YXJDs/e8+fUSjikfdvUkAWSuwSyAE0Ew305SsK2BNPnzP
y0whxgGT9AdLyFkuib+2/SWTbcPty/hocFR1MYpTGTsDx4HVHxbDu4l/2Yu4O7mWd/QIfYP92CXN
PPlW52xF0XaeMFgxG47LLc28bqjoEEijSx0Rmik61kvNuWad9RF3oMlraxvl7Z4fhX3J3H0ZKl1q
MXdU7KTfYStaV86dk1DVt9GKv5W0gEBEuxUAkJwSXOdbg8jgchZmM5zOnzLIOJCvR77AoFTC5iDr
UjBN7CD0aVgDmZO56zRs/d1A77mKM6Dvt+ZojHiwuycYeucJPm8wFuyI75x/PIYEP5l/tKFV+LFd
bCMdhbat2hYxc2THnXU/PPXg2h6Uafy0nX6r2yZ1WdVBUqxDlMegsiYKviriQe1Q++VAZ+KSsldZ
ohu8gcRfWHIM0TyHDtoLEAR+ZBy7AP1Qkaql/K6jeMVwVHGJPmAexJChpuRSlW8x2RenZZJWzDA3
mLTdBok2BasZvtW6fqYN4rGLtZx9qHlTC5RsNYGkk0tfOMEPuo7KE6bOcZLnlyZ/H1RmHPbwUklk
VuLwljTkOvF2w3Wvh8BIWoArEIlmje3LEGpnR01POYlbac4fyrT5hKgodyaNDXlzA5Wl0+DSqvRB
kG1ygEPwMUoo+9OLDWoXod+kbjCa1m2kH9IS0cvKHklumG44ZFdQAGTBuguzmVfUhl+ZR8Mbu/e4
3BHvfo2mZsMmwr1nw4d6WZkxZypOCMZKSG/9qB5ac/lI2fAOLEOE2zzHSTmhMWALWe4dCmXmSXqL
5/xZjae3Ye4cGP65AXEF1gaRcoYb+AXZUPNAYCUevudlvieKZFDPyU+jTo/6/VqZR5mllvV0TuwH
Gus2jtvaykFu4FOqDWMpu6sUt68k8GJtdp4SKUKznp6xjM4EDNAE7+/0gBpviWfbDGkjiJ8w7J2y
QqycgubhCCYqx8ZvqQTdyZPJbZX601jofxnsQJL1K2a6ZZvZ4FWwxsSZ8KwZqyk6DeX0Zre3Mat7
tEZdkrnd9op5jUaVwzCjjiSuv2U6ALEDxOX2hpXR8nM0YsJ333N3Vx6d+K2MWZqTugYsbA9P1YcY
pg9NBXTFU42SQ7duHZ0C5cV2qQ2Y1fbC8Xp2eXBA/K56enSMU1g7154+WhnYZlAtO/I5G0E5ljuk
6sWWpe2o3GFJ2pvFyYzZZCMHuqCwrR6591BODolUXqpMrVc4RV/U6D58yz6daUBUpOPXWyhDq2W2
FmzzeFzRl+pfc7rlSwJ50j1QOeISdp1+RmilblVq9ZORAXvpoyiY84FObslEMoZeT8Kfm48HsGtN
tKpzRMcpULn03rIvHJqPkTeK2QLBvb6669gK9MUoxzxalZ8pZsiR3X/G21x3xhqpxl8KmZdncMgn
rvRe3A3xY5EIN6sqhYLU5NKC499LdAsMbMPob98A4P+aWFR9umnfsGGYdMdvqwNssNGbZ7FfPi2p
4aglozabOHbsKH8HCR15quocLCm7ZLb64IgBu4tcLOCAqk+es7I0fsalch7i1msc6dqN8lNeEg+N
nBO1JJNrWNmnmdI7aiKAKdTtgZN5F2Z1tZhjc04gptwWO3iflBNJ5sFiVkZuImEwzAYA8IMJMNeq
696raLP24nwJH5vKfs0MO12XCpQ3os2c6TXnTZIVisJkmw/7njXl3KvoI0W3TecuCoZkiTFYqTIx
lmtsFdKsIsHPAo08dDZ2GZ/1r2TkhDMLAEpTTKFmbaCBd7R3iHGKcWSGL2qp7ByJ/bxKopShZfmp
2TDdkL5kB6WcQ+sjQonbiPISKeNLaGBEKRz5aLbxl/4dZe2y017oMNWBmABY0RZ6cyL+9jY/KFY9
+aqKPgETDgNbQkYac+hKtOGmw0HstgmopE619k0Wvqm5+WLFsJKoXWbA9JjcCZ5YAlvob+q27Bxu
U04+Y59sYy0DB8JUiToQyEXTpUii9yYex2DkWT+MCQGZ9hzHqB9J+6qCWOoWbhMtfFYpg9nWjOI4
yDwlkzO6JvFcpgLMFUFXtUxShMRYQF/ptvYqDcyZ6RG9ctB4icpJ30plcjPlRnYHmalA7kgfWa0r
h+6KFtawBIhf2KAFxWDefUDDLfhcL6m0FREPJrLBCchJjoBgSTnQLcXe1u57QJOh/JLkVJVR4zbC
HU2o0xDV/JWPBsYdOzDraF/WBiEQKbfWZCf2Fax4V9c5W1MVCwIDl5GMgZqezKgL4oYyXh4uSH0C
JlljneuR84xxHwoDBkAoYl0N76gpuSby1dk9PjgdBbCTaGSUxbTDMMlJwdKPaTZXtEVl2BXUGI2G
Uf0yZk8TGp8rM21BRSMglHSttGOggvoCvmmdNi2WXSb32iyMK/Vvkc/hO+GMXQ5c811+TvGM02DE
Wo+BOo37fgWDhIy3eZ16/qxTqrmnlAqqXnpx+nw4dEXW7ENcFTrRq7U26ZhfOI9pHSvtAjklMt+F
Y76hQTTeuGQMALWYY7Et4Nr0tbvksHE4mR65CejsQVDbLvTyrctFwexkZd9KBA2VMTU/Yj6ua1Ef
GmmhAM8BOB43Bc5380OJFu2wYGSmJqtZMX7N3Am+lyxRNMpjpqVa6BYP98JUJkFB35RwthqqO0kx
WeCmxU9oUTQkRMxWVusCZQ6EXBOsLGcgYVDTgMjFM7BYtfusU2dfkEgMrNok9yQo6SDFJdj6Y96O
Fe7TnKlbOZVvOVvtjc4QdVQKtuTAiGYM+JM1rbqRtlgV2lXf6s89laqPve1WQO/czpGKtTboXCm4
/dlSc+ClU+9Jq+FMlYC9qWnrfSaNbF8XZBqSggw1C3taAaISHFUbmYtwfh2XSTlHkmYT7DFH32gu
Krv2zKvHlBxBipYHZO1XQq0qs1rkTTY2oLMl8HvtrLoC5/uKcwW6aAWKLay++lbGW4RiPYwc14y6
xeMkD36R9a9WYqfkO/A3pEPhGW3LPFLv6LGz8KKp03Bpy24fZy+iNLVnmwKHQusoI8F62zTKejKg
aeoaKhblCm+NynhVBuHIj7lcM8arqNyEQIxPWj/jTTZl/ihNVPXYKT47IX9mZn2y82ZEiFXCdULh
U59qylvVjvDzmt2cWA0z1ae4HB5zp9PWgPUexjG1r3NxB12kZh8Q2aZgbdzZUf1qOc4WltE7+Ldx
q8awc9C1NJYnnILdytGmkPBFowwQ1VR9ZaAe+Ng/sGLGU+JzdO4Zkutf6WCJgPmTafebpi9KTv0h
Xv6I42sva14kYgTvO+IwElnHkkuYd6rwNqZW5sd0vPdlSfyipQxCroo3bmrT5+wKDIrSBQm5Q9sv
ZTXv2wE7aBklD9Ngf3JC1knhj4m3gIjZSTFNX0XhUHflyF82zDCOMGm/QVxk1tSRzsgaDssOEY6Z
5h9fM2jd0LgtiG6X7rKkMdx6NPYhmuONYsE4DQXKsNYv8o6uDj4kTS+IgobLUUp4ustO5Yc5jS5j
ey/H5EWVM95skcIQ0IV8bZbhRYvTNfCcyes7PfLrCY2ihRJHc1zLACD+UNL/Yu5MluNGsiz6RShz
OBzTNgIxRzA4k+IGRokS5nnG1/cBs8xKqcxKWZv1oheikRIpxgC4P3/v3nMBeoZMHbSs1NdCgjV1
EoJTOWq91cL63gaGOqCVcHWgPm0Lc833e31tAJlIW9a2YijC7SRQMFZKACb36RgR0FC4Tbf2TVIX
qtQ+YdnyoM6ioUgL5UEOiDnt+uyQxRRdJB3WcYpGlu+ZeFsVMUO1oYOnyJfLPLsRnYO6oaSboYXF
RTNF+U2YJMdaeLCK/mKp8DvM27fAeuK8zIu3QLonp6UVQrykx34NZRGYF8GqN3psPGGJP2b2/Mzx
ZmNbsj1Qfjw6Absc8c/vjV5Gq3GJQ8ek6bvuZ64skujxQqwMBWmUvWsxl02LYiXvxmshneKiT4+N
Jr62QYFElUbcdizHhYbzBFT5K6DjA0P+iqNmJOhnCw6TWvJoGpNY+bJAGBDcJyT41NWz7aprZETw
2iq+vXRWHYcDMn+ANZZdeUbO4U2Zesp6F7azItY+UzpByhG8O7JsW8l16BjRTVcYnoneHRwIzJfw
cZiGa13y2BQHeCyEGPZM2iIViaoJXQ1ZdgSb92oL5xKqdg7M2klPSqDCsfD1mBNQBQziS1Z8QHYs
keW5btSP5di1IIlzwLEJCWw0m79q3VLoZ6pkQ/8Bo4ZFsrJ0b6qYwJXd5G4N4SyaEZSyYyE6r67M
64gCaCUmv9/EvNtIdSDd0VJfT10+3JKMuXbBzJyIfj4akf00IvDVlns/ZNywqjV3b42k93IMIg9T
HKzZHp5LWeGivO9AJixcAhtWsOdg6GJOnMlNqZVshHNwUnJ+bh39uRrqa7DgNfKI9KwiDz2hECZp
YmFis/fGsbyyKM37IHF2BJqN28hIGDVF+V1uGu63IivJe6XJ71XhaBxdSyXISk0mI6A8qSAog3lR
vSRPzyR1HHo34AKwguam78ZovVyN44iwJ2FWcKX5lLAXcs4MEGsyEDyQn+BsjJbubJrgoSJigQNf
nKADFsXVbuvXuahe6bZyQlnq5KLAUqF10P5y/2oEFZFu+FI84PUvoa7yb1UU3c0IlKphdE+55muH
KJveaMVDy6v84ySNaI1wjEGxn2NEpmMDgqPP55UFDeUcqlCdsRXtE02n2EAkQC3OKxxFCIstIFHG
ZJUPrku/t3HsN4bO/taHQP2lTvoLjOmMDYZZmlNMIc3mUN4o9pmQxN9TDBcBloSP27gAN6lNR2X7
1sMykjIWzR72UWYg9OlHyv5izowL4NL3FFPqe1kzbNLTQZyKOIN+ZcOLo3McCnHNYiSzRszFPIYo
T5siu+uD/EuMhNVNxhDlqS4uQzzCXDDq6KU2m3tX1yj78mh6a+hVx5bcVRxJT6Ze32QisR4QIcab
OZ1etGQ0DpMZvLcGt53V5u5DOPBvlBIZwUqgOCLXSk7aCLY3QzGvlV1+cpcPjCzz0+eXWTXXq7ia
kaYTiHVJS8XmncW5p9B9DSvgfcMW0DvGg151e2RprO0TenKnAvqyqhFecohx6v3nX+JdD2nxyfBi
mZR0jZuQj7d8t6vZs0et73j/+b5u+Wajhk8vu+ny+fefH1KdXJTSCYG0JwN3lI1TfvmQtYyVZpLo
rXx+qDRyjQMzifbW8qUZQpzQF9vr57/OSo27XEPj74fNj9KkegNof2sHvfhuZQhKmgGFQ6DIJsgj
mjYM+sw2moKVm46HdA7yj7FvnmEMh+9zGxao9croVTEJgO1VFE9RzEjK1k0BV9qKNmaostssdZot
5gb3MgWhu8sUW05TT9OhjBxcJ9CfTzLnLGZpyY1GMNlJkjh2+vzs88MADGffV+nGXf7xP3//d99r
gVZH9gDUSRoLshKY0gm4qPMcDfmVBPSIDK+6fUYKDYHMedb1HmNUZz58fs/Qcy1NHLnYPw372elF
siNz3CKxi+8FvR57dZMPtHf5Vy1cGvFRn918/mslWg/SmvuQAR16QOvxxw8NeqcuowppquOMf65i
lRzUlCLNWP7LhOELW2rT7T6/1EGT0DlU0x8PObe12xxd3i2gffWMrGb5taiH5luRWnef/1+fqO6E
jif64xFzIKsJz4yYyi2/zTZU7mWmWfzxiAvUjitrcJxLa8Bc/ZQg/1+rsP+rp/BPzsP/Zk/8f6jV
dtU/SbV335Fb5H+Sai8/8IdSWzf/JYgLs12EKY7j6oi+/9Bpm/9ysBsSmGcj4FbcLPwIq8ViLDT5
GTBMfL8uJXoHEwX3v1Xayv4XxwebweairObnzf+VSPtX3oMupMVMTvG4sEZScSDh/gkhM9t+Vhpo
j9fUqhx3UoLNeoAKyEi7nsm3gzbNiBt6ihOAYrebdyRzA8xL8qXxIg5GZmyrWGIRclPrYlR+hGIr
DpE76EurpgSTvXxpk9686+rhI5mD5jpXFCftYLUbXLmHn174fxtjf8Z6Gb9ivXhC8JRhngOwsCzj
E/v10xOyhyaJNdpp67y03z/xDe4CcjBLqi63e3UkG9U84SaeJIwrt/X7M2FIw9mfE/ondtxvHMRJ
UeuCpQ76R0EU55Wp6pmTC3SV1If9oJs4O+YeRnOBWYezj3O2FGmRFbywfUXEF26vYLhkEcd+X2a7
Ze++/eenaf/1aRqSgl1IJIGo7O2FevHT00Qo1Kq+hszvloN5qspKY5ZUZB810I1dFKEfS5n71UFD
LABn9h0zIKZplMBPHWkK1xY+HKe98UIPbs9iM93g1AJs1mXn2JyvToly/BOJFttZ7f3hQQ9HMtY/
YRWm78PBQfUNIEaDqyHCr6W5Q4VlST+49hkg9oQ8y5M7LRb5Qnwv+0D/0nLk9AwS6vbDGHimlec3
zU1so3LrB7fAromWkZkOKHAJhweJ6Kkc6gSkOxHMaHut0+jTbSNSJnhtegsvdxPr288vx3xKVyUg
nZswyp2Tg7WI9gBhlUapHRLDeukiAUVOtr4B4ca+0aaIbgcDlLU/qeRsJv2/P0R68ztI0589ELbQ
BXAfZSLyl7blCuOXN6pVTQnNECjmCPRgW4OvogJFxqxFfbp3cEai/2FCEcsLoWYp3bF4PpFXQIM5
io19OI3v2STsFdctfMKpC7ZOP4l74KDGpW+sixZr8PaWayBaMnWCtIgYeHXRBvwE2NmoAeWVGEQQ
4u/3/vkalH+2K38+Na5rhccEu7JhyV/syuVQDnMPhRbhglHv2dXwK41WdjNEtr8LK9082WNNANun
z9/xJ/x7WYZnKDTI32kggqBznxHlgmreFJyiR8nNApLvNZtC/0YMpnEeZZNCB57O//zQ9b956LbU
HUsK3hrLWZzgP98+vSjSqpo0UiTczNOqEe+EitNniCrAwQfnVLb0ZlxTx6gGPP5kwv6APv07Ng1r
9c8Gmc9X0GaBx6OjhG5gvPnzw2jGYWw7gWhzqCsk92nPjHsCF6IP6iluAybFLp6DcPlsEjkKurx8
CREq85bbD655F2q9S0Sico+fn41m6P/xWWDZnaf3zI96ravPeh1VHkKHatU1w7yjeKl/g9n5u4uB
eZTF9W5armsYv1D0GsAZkyz1ZN1pJT1EwhtOrUG2WaQfP7/olpv687O5KGrcqs20j5Zr5D8f5pk1
Y6ILu+KE5Gw/94oUdgtq9lOuOIkTi/ubdfTvLgTuePY9nUfvQpX68ztQdq0BqtPAy90bHh3oBp+E
niBTHZNN0OuLVCr+yGrdPWSIVXaW+iG05Dd7lr6sAf/xSX1eBlQHHN+xS9lK/bqYj7PorNSosvVY
Ao2eq+Cb6SS6J3O806zz4uwGzFCaSIaEUUW3Nr2b37x9+l+XKSVo2EhqFFYp9ZcbYoqybiQacZ2k
qXkK9XZp+6XFhdgYznUCDH7RMF4yEoCqWnCKGtg4xnCnKvQjY1Q+wAccOfP4a8KN+5MYiiVixe2S
y29u3L++VMAbDFuYtkXpY9nLjf3TvgcGSzoSxNA61Dqu8AWAVutyPspmuUaIBq/s3vVIHlDnMHuo
Cz08/vMj+Hwl/vxmcZ3wq01TCUq0Xxd05ONJXkmJzYdkNxVEDyPcEPJenj+ZdVZMG6GphgroQfME
k4zJ4qTJg2l2K83J9LPdJAACnLlY+WS9nVsHFRbRIeFGYImBEibJlzZpXMStdS+aGpoLDakDooZ2
a5pbC1fBK3JWAvWmctx8bugZjGSP5sOLTNCYCGtWN7K2cVKPTcLUhVtstNrm9M8vg/zrG2FTfDhC
6uxwDkrTP78RiSOCoiXqcu3Ex7BiEki5N4gb+DPiBsrWxZ3C/mB26bHrm2YzWeLxEyqj62BT0zo9
2r2ORCYL+i2bQHARLclW0QiepU2JV4w4Qf7zA6Zi/uUeA+pBIDErPq4l9evjnZHnhiPb4x8FU1sJ
/AiDDM61UdFRjN3XobXWLi/jTVr3P/75d9t/97v5lTgv2S+NpZr/+aK1Ml/FseqYYkedi9d+oUWT
poCMy+iyRx4yN5PgqP/Pv3Wxef76lHUKD8AkOheqMH95i1pfH4HjBsuv1Yx18553WASCEjva6DK0
KqxanGvU7EhYcfd1BjBTZcWniHxtpyayx8ia7JiYEXqsxtgv55GH5tSndf2b3fhv9g5b55ZWnCbY
jZX5y97R5k3QogYr1rBJxddh6byFNQLbDiyxEZJdbYb3yZg1d7HWLmNF0QDk6XddX6HqFWQ0rmVm
tts0mr+WVpVcGNdl+N+RFzW+3z6IGd3OGKa/eX3/5l21pWKYwwbi/HUpqnQH7jaCXl4nkQI0JEDE
itJL01YwnGQW7mkfOb+ruf5SMTBO4ixJzcVyjatneVA/rX8dGdnxzEu4SiqdxVr/0lV46Bg23dF6
9CLHtslfQK5i+c7aSRH0qQgnt0P4huHYE+L29LYVMbj14KubQD6Dc4PEwX81ErKv2qXBB/KxjhPm
Ej6hMppp/uY+tLjof70uLVp6rkHRaELmE/YvtwPjn7p1ayBLMfSu/eSouxq33s4hx6ObY/Z7J/SJ
tgp3RNzLC94e8E9afN9v1RgAwp8r6bVqgyUrJ0IIcoqlYUedfTfY9GXoeNXkn8PQtNZI0udtlKe3
ZWuQpW7RcRycHrBwUN/NM8dYs6cbXuh0rLrg0Os5kTFKI1/F6yEBbzQLB99cALFy2/tcms59o5CH
OwgrawczaX4AQws/LjIPjY8ssp1ku5Epyr0Z14WWbap8bk+dCRrDEk24Y+NAXB7fZH7UnPTutWcE
venJ+NhEvet4Q0kOY8XsZMALvEoRdeEUfMprJVdGGX5vSrA6TE8J7uk5c0Eg27Ra98NCFbCz4/wK
IkU1Lvo+VzsNpQbG+snxobXdcZQjYnUo8w13PRL0JrWQnOgeWS3ZARkQjBdO5qgG3gPBFIByw/J6
YZlEOiT7UA2GV+QacILBQrOAb7Vpufpi0Dd6TIYivxZbwXhSs347kvL+kK/TC4P/+M7GFrdG8dl4
mmxeDNGj1pksKIS1tiW3a9sV0W0R23Id6Uh7dL9CKkI0wY7hzxGhJD3/7q4hCJ6cQUVvuAbG5uc6
bhApuk0eY1gJyrJjC8w4Nbb9RoNnGGfT1zEc+9WQdb6n5TH5J4BbDPu9RhNdj+h8xoR4w6mfj06I
xCodTWPbkMTCIF9K7WYki3cdoCyzDAeWNylZOGK1b8kwnrFHjNdAT6eLU+jruppgOkiMIzQZwxQP
h90BRsAymXG6W7WEKyI/1sp1m7+3PoXbpM2+V2botqUfHhqSPTpHoJdOqMypCWm2UNasmrpxjmV3
mGuhtkmVc12H4SmKknht168kFDNB19yPzqqy60jUyAp7fbLj+u88XCElIoBjHejHzqfvHLrGd+J5
7rMJ5XKakFKCCpwZxZBMd1i59Uvg8h+0+XgnF/Zq0BNHXIKMGf3hONMmRlbukReTks8aJlsSG7qF
I/iCJwx3M4iYtYKYLLn2DoO5tMy9Eb82MBQT6sicwZE2zOWw2uxNdLmB6i0EmBzls8XUEvPau9zJ
CJFTdAbOYmgVbrLVebWPkWkwNWKiqjr+myglRxehH73cESL7VO3dIIbkoWdyZ3bdsZTc5ZJzyRZt
BKkoKVn1fjujWc6xmVRYJDZMTEmm7+7ILjo1DesJrMxs023MJpT7qmmZzeozSDvECBmSnBCblZce
MkmbipQza9eR+EO8Z4vhxOn30YjeQSBeIcLeIHxhcGn74nkhXhE7kz58ZDYjeqCgcVhsdA7/q4nh
Qp9wpY0yfEaKgzLbKmqPOi87sthjVRcIuLK4VKt4YGRb99qmthg1E0b4YOTCpEDRdDTvsvCyMNVJ
qBgeQ/XNb2Eg19YHvUKcoY54rFiR1qnpwOrOEmvvoP2nTUx4Uco74xf1Q8ICsyMpQhycmVSE0SJs
PP9q8dRkifjNdNXoZS1Wkhrwi6OANlJsPuL4CQmJa8HZIclqariQ5PwBvPbPsVZtgQbnjGuNaTuI
JsX0HJcbrGuk/mAJ9Hy9/XDpQJQZUY1NDsbIym9rNzl2Ee4JItPC4EtmkLqV93bBZUYUXi6EV2vM
K93SIwk79WKOvJvYJdMtqtGukqX2DBJgFYel8VobfKJx4WZuf0YdBrKsaL+1y0pRcHvOQXtIxhot
EWZdjyoE0eRUvk9l3KOJHLqzaq03s+mybTjMb2H4I4yTas2YGEhaY4F2ynpm4Y12m9UDXABR5cjv
Yg11ofbFcau9U5Tq1iqxb8QpG4h0xXSuQxxEco6PHO7xYJpxx74Q3Te6OPs5JAWrNl/beLKvvL+s
g/PojSFtSdtMXsWQ69uYZDTS2O/KtEjJOmSWrRV428fIWHWOE3lDL15myYBP6oygVD8z5NdweaX3
Gspx4qvhKs5a8sD0uEdOl74x9Z+2Du3MKryGj1Sj3zPbae7GxkSWWO8bM4L60FdygycdfysQiLWb
trgcmVmuixyNNCgRkxOFS2wI/j/PmgMsTSPmEQeUvNeo9KU37/Ch7rIlWkil6jCEdnOoUXj1XYkm
BuOyFyUOlZuZPJDJZa1xYParGMj3JuuCbyGDMGLdMsQM9htJSmsnxAJpWmfSeZFuL06vpjD9TRBf
hZlfyUiQdAXTDwzlxh39PZqKmuVNU/ReLpdGhbGcHb1YmZ0wv4SBsaoMGR1cvTt3cQwywAxu2CoP
Ndr8smVObw7Ba7jMftKCdNZchVdT5ZcMSfnZtZ13jitAIjpiJysY02QrWefGFDcsUxlSTCQmkse1
zM51Cc40016IRX/ksH0o6YnzbQQmuIbXJqQ+IOzYJ/jF1zWC0DZBe2kYYH3KiJq36NU+L8sIUAaK
BnAJW8vOmVsj2Ew6v9jpNT3UGSaPEYhvObE7aKEjWotw0DIkTauwiF9aRv34Dvl71op3vRBXCDEj
E+RmF5rYner8HaFsj24D4S0Wz3yl4y8q2wUwukmaBtsBUrEtbn5SxQl69+AlbnV7bK7EnhPnkU5y
pyoA6MqS36auBh0yunCsJ7iaklYxN7J8MrMFoMGtdEZtghZ3uUZh5u+LrniX2o+0xYCUNQ0b04QR
etCY54112tD7de4pUC9omthX2xa5P7n37vIo087M7rQu3BjGGVeiwQg5Tzd5DxEwrnpvsGPuBYtD
DKWg1xaZhvmBn6XTtymN4RgQGbbl9GGfHoc4IzSpL+CwYDoQTucw4GBCz5oVbIJjUaavuaE/JAmq
3wJCHmYocBSzsa9764Df43uk5N5MtfegeRqFiavS2E8lbsVmIoWIUBYAHwG5eKzaK2newizB9FcT
A5iQJFvRJt7g7+1IND4haRTrPi5Y7oh3hjh7rwuoeypeQO7tvhq5gqfcDW9llTzmeJo3FZFoGwK1
dm3juGiYx6sboizsdLkQjBXCQD341hooPow42wdBdc1Tgbbd8c/UaW8xjoiN1ZQXIxi+9HWn01si
IbiuoGcV1Ka1CSWs5z1t2gF6nkXd2XqMyF86NeH0tABNje2PTs1EAYcoDKg2zcFAIPruZwku+2RI
NqNqN2xjC3xluGUIrc7IPQiFJmOgEujkhvABlM/eKcluhXXA7LIkX7RyjRdOiY9yWkRAowH93Aq8
SVi7YSa+LP2SuSHVVW6g6x/iizHKXSbsjjhi/wtTcXuXSh3VzYwQJdIW53gAJ1e2t32XBZsGiEbu
Bs594sDaiWR1gD2M4FqAaJ4ddHLQQGonP6FYpk5aVTWFNgPpPYustikSY7rXJa0K9P6Y9IvbzMEi
E0skhLMiJ8pWVJ8FJGTd8LLJaB+0MYd0rTX7ALg/ozUii41Y+0IytLgWMLtwTVJlzmT0oEMl7pRV
ji4kFiJIF5zXxzTj7gj3RXWDLrX3QrOfVhyhiwe9yXcFYtH6lqYvakW8CJtJb7cDf0ZRZ56tzY+D
Ul9HHZgmmkBLr09VC9jLqJx1Q9IlbhdJVdL+QDJqifg7KAolgIai817V1IOyU7u0zlaFFOcENAin
klvlYBIgTSQO0MYpgp+BORDPvrLi6YQT/42e2FKhvUNIxWj0bPT23ZRQ+/T5QUraOV2LsyE1tPsJ
trmBa84RNaHGVklapD7fIE9wd26OvV4laHpz645KJ7qrqKs6zEzHxm9fOJQkPclDGkepVRp0FByD
f+wNdz71GaFySGQ0y4WMOJpQUcPmjaAAg+sIf3tCljSt8MfBPKbI9zcGtkTPaGLtkSn/yW9Mriof
4/fkz8ZqeaRFMQcHl3u6l6E3AEbAVgJse/KLl4iwF2uS96HUz3m8w6R5m0LxX5VM14pWfISFcUem
FLmzDlG6Sp+DfU4Oa0fHjj0ae3Cp1klXkNtrhk9D70kLGKMK8Ih0FRxoDYdFYn4VYqzR1aNpRyuH
t0MjiNfNL5x88pVDNA1M0OiOCOVzLKJ+Q34rYR75S5r4T9wZKegC8SWyna+qM71EylfFK5tRiYUZ
XNHEj5+swL8ZUEZvRHTbUPrT/y72Ya6GnTXhNX/hbDnV1Vs3T1+wjdy1rQWMu649p4X7g+0CczUa
i0OCFWlG3Zu66oWAx0tV2tjnZR2xkJoB0tGjXVcA6HH5QkLRD4AwOMri78gEZ+JcJ9tWl9cowqJc
phqERUyNu7lKCFfNyxSXE27lIhVHUCZQYnSdboX2TCpuaW4hzASHrhePPpHhEGxcuEEo3YQMf5D8
PXlaMT9P0sUAn8U7R7r3pZHtJh1UpxOW54zT3ZE9d6tkI29kjp/c0gLLQ3G0tkjYEL27SN7S96rR
vugzXlrSwr/HOHkzg2uHdc4v1Eviht9g8Yce+zWRDxhyqEdWNBk5evgcBTR0c+lYoMvV0PNMbrTL
jAdpy2bPERw4ZHzoMpwtVkgcSkek0BoUNkpXvPokHFLoZI04hFF0PzXte9Rf2LqtfsCP6fvBoSzG
N0nSCVE/eNTDwj3mtXZOakiUWvimaVm1D4E7bnrDxzgAK4DBT30olHVfZZJjHKV+uXchuhG5QKKS
lQx7OzihFWIoh0utmFp7Pdu6vk7z6N5JaCgF0n6YmCnvLQxl68lOWSWbCK8Oiwy2NRSpi5hLqTrc
ZVUabJdWDPhIdLVmOl+cTgFGmBLNY9UUnJTMmf8fUW3k7KY4w5FXJdx4fn8HsWXYyySx10Me5RR+
ZPvC68AuguGHzDrwX9Di2em1/pZEs9DEzj5mEdSdQ2Sr5mj0PqOSfgP9GWGQS96SJvtDA4tGo73M
vDh6q2T73a+plpQvrt0AsqYG3kHIK8/IKldMSBbRHZ5dYP7fyYTcaPczXd1d6csYLTGGc9KLVi5x
6isLF3HrliSBDjYqqbS7S4r+GBYEz1XEQQ8TmEgTG7yy9PQkkOyvk5LLSMsxysP+9/fdXPxI9Xo8
hpaF953jApHM9mYM1RcVMwWedV7n1H+uaMGv7Y6dZkhQvoYpyfNcKBZ4CI8abt8KaxEDktTh5K19
JFQLVMuApLsbLknXfFuoOXGJYasesUkbnbR2wIFuFWE9gWbrW583hzBS+RIlg9hpZWx43aABAP1w
atjD1UCiFRmAWP/6GLVupm0nzQ7PjBRftbF2kWtGpeeYAeEXynmsgOv7JkO1rP46kXGN6a6ICamL
sg2mNM/tbTa3EdJDV6NYIwSsWnpIeTtciAWkn+HAJDHpsgy1wwG1P6dRvO0VpqdceBUr+zEdFH2J
5djp1h9uQLOPgMc3UuN2fSobzrvWR96g/B5ynhZ4jruK7LwUQ9haqGUxG9moMhu4QjN2b5oPlFjq
h8maCErSWAb853BuL12R7pzePjHL+kpNAze0TJ7LvDq1Wcq70/EWGuGLozOZDM3qPLwxUOb4a+bF
jnC0DcGtQC0svaHIRsuKrJQ0e3LCG9s5xE75lZ7BIWihezAfHzGoTmyiGqzBqtaSDXwyoA8mL4g/
QN01mRCkOCW6gkVxkgS/ksAHOhSh94xUJ6M6RU6Tgu6aAQYknITNEs53tZwdalqkMiox/Ws2BqD5
OFpms54HnR7v3MhtxZnDFTYmLxascCy1TahKCl8fQ6BO3I1B9y81tYxoQ6NelVSkvQ98dw649hOz
rry5w7RqaBs717EaEFwdSchJQd+BARUUfGM/P2P6/dFa6oX+yK415ZsrYVEoF9qr0XP79Lq2Zjjq
sp9kH2nQE0VI485GNL0eKmR1zUA7VIbfik59Z03F7TLxpqHWkVfBiTWdiFg3TMmRp3ruhuIuz5nX
cnm45B2sshkZcpab9zLimYRNc8j9fleF6j7KfQD+OBbrFCicKQO8xp2zDmV7zCeHQiegyhH0LVKD
PAos2uhKaptwJqyJ3Oz0A3A7wyizsCZ394NehTtXrx4NLcqPHPWCE7keuFhQzSd+668nZHxAr2KP
FvbihTVoQUTa1RovkcRbRzRwton9aDN0eckAUJs35kQBM0y2y6XGhdkOzaHQaE8ODWLQmjaP5t6P
OeaeCYGzY5eHMfpS52F4DvIGJEa1k2Pms0CAK5716Zgl2oubvFjVY4fwHc6RurP1gSYL4IwCAWE2
jC+k0eQADKbiUFRLHrRB3G/K3wT1K2dK/C49etC2qp+qekEHhFTrYXshjvKr0QTIwQekuS3MPzHE
6Gob1MRRYNdbcrj3qY1joAn39MQrzuPtU8VprDSHBgpdn7Es9Lg6EhY8IqtL+Umse0H9LI41nt8g
wGVk0/mLO3HIWpdDpevvUmGVbLzoGRw/vjCOSdZFyD1FLvVNW7YvoFI+pCl72F4a4N3KsA5Ranqk
G0VnA1v8rIc3WtY8FD6wORd9Uzw/GWZxcSXa39Q35pu5aHCIFiNQ+gGqUqNuGlsfN0ZGFn08AO4z
bRQLBIt8yyccI8jDt7ZvoiyxsCLjR+2rxAMSgR+zUuRMjpR6gr5urvcIZ6C5zHkfQd+Ym53ed2dL
fhkVKLJJn0lN4g3apvl8bfOlI+lq31pqhSpDkDdnBbEuHcBdohUpmKqc3Gs3ZS+u+ldx8VOfjTdg
jJIldAUAe2FlwHZDLXPSMDGTm4MGdWAh4lDOgN8FfxErAW2qu9cwH3FKwLDhpxy9s1xjiMRsNGm4
zakUVmGYwhtTPQkhWBX92px2Quig9Obsmxbyq6q8JW6L8VtBoNOqyNJmZSVKrLUrtyJ1Eq4Zg+vX
GVpnZ1kgTmBRuevo65TNH0i753VFgt+qQlHvRSrCJIXJUM4DNpf50S4QNYd9e1C+hCbXc1XIAC/f
LJHt1pwL2taPd4V4lz6K+czVfW6n+EQbkxopZwMu9djTppxpBMBLoDD9fVBOWzHoxb5PRmczAT2h
A0sCkB9i2FVNuktSuon2MKe72GrDtcbEHQEOBDiNlCL4X181twl2UYjpVHJNYVGsoDYALNAt52Mx
0K58ZVzqNNZ2sTt+MKbOHqbA9AJi+EB5xGwBiqWpTkz5bNH1hYcxtCnGjsQfN3RzncOkl/ddhRep
TtNj7VoPZmt/YxOhk4AG+GTL4MMd6qfeccxDJLUjysAVvbSMqdJ3y7FpSxYvyqEuDv3npgYGomlv
xjQAzvB9EM7NCXNeR+JPs7yQqJ5US1pp6CCHYZ+Dr+Jw9C5zGn+FaQSQIGh0BRMlXLkFLUpwU5An
20KkTNSwgepzuB7lCNrf7Qij55QgCVsB3rXYZNd+VKhHY2Gx2VN20+nIgJxyzYZ+b3EWWZdcqX37
iKNui0XFPbKq7bQo/BEM4X1aLTP0nGMg/DSdiUfzvdb0SwOEcztoxhOA4WM1i3OZ8walssKpiwzK
D+ePdLqxa5zPetqx9WUEWQQiwz5ZvnAjUQ+k34PlwDZKYr2yxQkfIjv0dGfR5GxTkzCG3mZkUbuT
RTiOemrHjiozZ0Viq257/5K7+XdYiPh+SZif6Eb4Zbw0Q43L3CW3pUFsE4mpWDsd9DQxTccaCA52
WvNcArwUwIzOqs9dT6946DnRfG3FALENcYV36MMybpW1QT676CGdTu1HqpXPmV/uybcLHq0xOBpX
IQ+j+2FXeB1H/5HWzgMD/2LrD/q936nXzmdlLnkN6DYCrN3ZJu9XPBkClpZYmD7GjRjfbLsA1KRr
wMZd3+v7jZuaPPLxPWdQrNckEriaoLva7iJ9+oatm/MwvfvSUc+tNG+kP1tHBhkHn7sBIBVCxyTe
jyQXn6M6a1ZAk/ZtPfMiWwRl91lzTcLhh2OwSBWaDhBoaO9NY5Nquc88pH8BtkOIDsKYIQzBZWLM
nvi4znV4wPNETsqAl0nYMf6nmVUxGxMIhwZwSkal9ZrAnsBzG4HVh1anE14J4TPXvKsxU4lhC88E
s7HZKK8ioai0ahot7rAJ7bpbx3qaehER7Cj64VwNgXEvQLWcCc8ieJr9shr+h6sza25U6aLsLyKC
KRleNaDJsiTP9gthu6qYZ8gEfn0vdKPj6+gXwnLVrWtLkJnnnL3XLskGKbr3cGd28VdnACmxEzz0
ZiZVkCbxknZZPDcj1EibdtdaUesZYxYSiAHSY8FB+zi71jlxs6tGc9Uq+zFbn0NRzWKjTegv8mHc
USoCLmugVDYpw3yUT9yfzhAIH3tgSO+KA017Lc2u3PaWHq5bp3hf/H07041ojgIFwNILFC+s/uT0
jPcdTeOVokBbYb0L5p4hC+w4zOhtkFbcer0mL66juZsJWzD8kDKnbIAeL0vzG/fIsLGLlg3X57jC
4gb8YpIfQrHmS1fDpa2lf5yZ6YGosbV25FXQC+Ko2HpsyBTH0AXVmrHcwenJRy2YU+WLu8gkGE5G
Q4PfjfgSUq8iZtVeTFoAYQmWZx/50H+nLj+g5MaclFIKDekmjlJggcSSixy7ZjXTLO4V0ou8vDKN
xkFdCKZPnf1P2cCz8rzhv3L2ZuUfhlG12zama5WS6k05O1DTrsxjoVS5niSevlDlDDHClbA1F0NX
xwCnm4IGn1gUguNiHraZ8vQIQprBL8BSloNNhp0Y2+pc8N5xV3ZIA9wBIYZd7XGFmyLyd63Q3u2u
/8VPLGgSkGJhD9pHRFlC2tzboIUXrwwHNFA6Gbcd9LSEcVlr+sa2gS21BnTOvMhH7VC5/UPMdpto
NTGfTXFKSvuRZuIE7VJB0aLN79TpJpkWFMVhLulhqemP0bOKtCaFwzhiPS8pbVvLWmbZZzOP8Drp
eQHqqfmo5uEN9+/Ja5N/qW++uwR8raA1vjl+ow6w4oA8ADdT4xLzN4tnsmKrtRsDfxSLq7yKD7rU
yF1bbqHBPSDcxh0jyrXp6EceumTdy5THpcphn6bdOy3om9WaGMxoBenqLbSjEUI0jBO9RUfYjJwT
itDf0gb1d15Hpv1Y/TqC0PXS4FF33YcUdQ+Np2k3eP2z5OAJJmlJHMz8LY2Pz28dpORE1bfzsgIY
SC3R8uvEpVXhbXKa76QtOVfitls5+DhQH4Ef0mzzxujOWSHyp24qx5GvAHzG8fwhpoJSqfJ+oUqm
nLPkYZT+n0YSm2l0721H/Gee2B81q8jW7FmTiHq7NAQqpJTRkXGDdQQOnEI8NSrKQ7nnXBwl+XvY
FfXRq/611P7ruXmB/4F0MC1fdUl6aOKJB91wXgxf+0Amd6wlOOpWsDCXHQ12OTocP4vxNlXd2cQ2
DGCTVp3Mx3PBLSObF5lzOmHGi3Y+w6zA27muaKdn9o0mFxkOEcbiKSLfxJPtJjQnqF5wHjNv+NtP
sLMwoj+ZKV0zKy8OxgC7RRX9bo54wpVWPKdm+5cQWRgSY79tXVjEJU2HrgORU2TcbhXtXvRuezzY
2JdGQfJLkbJFmzjy5/nmTkDKuVOdram+RWaSzQTbGWAQPLyM82k1pZ9V1t9kWFWbjs8q0EKbDEyP
IJzpXtpEIIlDTJT0WF2rtZdRHKKBqX02cGFn+Rf+vn3fla9gG0CO8LMZY3iaUE6v/Zb3z0s4e7QV
XZ1lJrUaDNc/1IV8c5kJ0CoqYJ6U2PNTyoERySIYTnnAB5O8VLq+04sJGWR5CztGTobRfDs1jcQK
GuNKiHYtEnIKywr4kTLnXzP+Ixl14ODkGFUQJzXUzym04hqcvVtQCIRUAJrxBKtqn9Lr5aThcOzD
/d8TMy8p88TErjFoyZ+MgOUVXQW2hQy+B+rx69zdajAqueOeRVlc0cGh6iHaywYQSg2wiwcA5jGJ
4UPv7GedWcnEgasMk4+07qgY6Vv5mPfWYFeB18LPatyvwaA+a435W7hBEba/nk+nqjZ6OMbZ9IA8
ZtxQdRJ2mtLPzrUJAOKkQ6Nw6S74D8BHanZqNK+2VjxmI9D/qHpOO+b5ZEz6qz7MzoJ2yd52yOSy
E8qF2sqDiqltatWIoQhIt/jRKin7NUDDDWjLDfT1ky0j0Db010TXvMkEKkussZ3p62xmgxDgqGQk
3WNX/0nsiVACyRSxE2+cCuNtCYQdzKw4jAMwvK7WPeR0/MyZEa9EWBYgBTpILVKi5Oha8mFI7iWM
9ObYI1ia0Aw0ZPi8yRcy02nNDnTtuup76lODqQ/rGMTy18GR2pE9ONu0mGMMGmngRldth3V2gqTI
cXl+q3MPXb/3Yia/HVAXQ1XQd6qeW86k/Vlhg2d6/DeOl7AZR330JZ+1ZG/vqCcDp0y/n4rC46jm
Wk/1RGJoaLV0xroPqQ+vs0qRQbyhL60KnyJC4rfRAh1G37bqypLgHsrhIXwwQ3pmFtOj1rP3uQ+c
vrZAIzcdnD2PFIXE16k4h6/CgvkxMZ1ZNX3/EynkSMjCuF3/uJKWUNu79uNMuZN0KckS6shBXF9M
6WIbkwOdpfp35BNHJjTjr8p0hvPKBGzlRf96DeQL52KmBj4UpYLtNJ0wLrtj9QGK968+oIpxe3sF
UxONYt7+o9fjyPwJRusxGzn/2R77uK87QeUhUpgXLLjB9HOlD+Xn4JIOsiSAyzQBgcL4IMt5HAXR
49J4nT1v4wDAOTl1vhMSRYUR+YxrwIYwQc4QKSuoQa35Vw+n/gO8KBQ9gsw7Gqf2czKx/iRVtJFi
eBvS/KPJOD4wN3ipsxluQYlCesQGRz+Gji3Hi9hxo51IPy13ygPPyb7cEUlJQkePHsOb7gHcZN3S
N6bLslm02rpLy2pd4n3m36CtUDGJ57BFpncNhrm1kl9RXv9WqDeHtGk2vUAKN1jpu4Tufh22iJlB
KPQAm3zQxRvpN++ghXLWszLfaE6BnhAhgVmAT0prC3Q3oFQekX91Un8YGaapOR2ukaRL72bASxv5
PDbK2IwWEEd0RB2R3R2fY3fTR4Jpi2UBI1ACwMHwNwRjCvxqBEDuWTsdbvMxRkoGHXD69Gf9pOfu
g8cPcx6TgvCl1P0cLJOAuHo6Qi7cGeMfMAnihMrop5mBXJQ+rHN9th6jwvK2SuLE1zrO9bItnsyp
5fQ3/frYfeip88FJmpKjZ3G2ln3gLgjuMW7IxquhCFeO36/HAfwuDfcfIw6Xicf0rXTHWc/IK9e0
1QL2zWmdmpyvsLtstbST10neKr3tt1boAtePm18SK970/CdxRshPjhxY8SYkDKBPJ4O5VFGhsUuR
DFTkliVEtCfLBI9GXEJ8QpjvcOQgw26s3ST4UFNRlcsA3dn6ZLdGvvmjQU04dro3X0un1K/Sim+V
Ybx5uhc/TLkqn0cxvwwwyRiB6URL6OpYdK12MHy8CbFKL4YvOjrBKHSilDFPUXTHpqVjO8L9G2L1
nOnpzipn7VOPe0KMSe0TM5DPOWPShdspFHEDgKh9SEz2byn8Ty90QDMkNbI8ipqgNTjptU1MZ9wK
ikYMB5P+E31dlMUCzuLoiYHJFOzvSC9LWuCFcxltC2yqcTMADm7taIJ3XUOtrfhgsR12D3M6PaJX
zm5dFQUMrE86Y+VT7HcQnfSU8+v8rjW0zHRY1XzkSLTCBWsajvNfl2P5mGrPcQW3vY85r3t0db3E
OuoiRdTjuudyVtq6SpBgZEI85SM07wqx8zTQzZdT1B5mtyM0K5nBJAiPIEUhaVTZ42V0p698MM6j
iWFxSOf3jrTlB49R/lpF6aFPzB9ivTd1G5p7x9NOVUOHFeyBtcbC9C10bHIuwrZ1o6KngaYwUMst
Nz5ywPKhmatkzQIan+zsV0oW+MbNLy4+HdbgdCGUTP0GoH9rXlF+hlsahIfZyuJ1exk5Eh8NL+mP
ogY3ztj5gtVg6bkmFvHt9DgFv2HKSqrCi6Gl6MAbr6cPEm+qOR/O5difUXqjd7HBIbv+roqnCsF9
iZXP3ncgI3SvzEjCJUBSubd+qDn1ZVZ21Ns2MPr50gIrPyXTQrGmI8+5MjwWNYlqYcJcvW4WejE9
YwNmNGpH/zkNv8Yp64/Fvmjbg55EL03vP1lsSauq9+mvMvZoCexr5gi1wCSupVWcagAxBvqrKZ0u
ni2DMOymHZ685uBr9M36TLwXNP9XmVOhudPybN/4y9iBva/wIJuTLPxqmLArFcnk/7I6sJ3hg7Zl
scqxJJzUyFFNquKf8hOI4ynGSRPdycouCE8s++bajo25N0hZKl3UpIlq0KVwtIL8QsWHkz+oNREx
L0OY7Ivwd5zn47BAH6p4zHgsYmc/TDuXd/av1xpPHszmJJy7J4Oh79NgkVjj2aZ1vL+02OPXY4FU
XISVdjIjHbF3BQq8zXCH1kWoX23X6c61Hu9UVxvXYbn8933LvdbuAB3JIiib90kwdK6HB0g5+2iu
iAlsxvhZNH787PcanlPHJMnSdcWeE1RsEP9aVI91ReljxGBixPLSHfUo0IDFrFmANJNHjaxjz8/O
rNvW4/3SuzSLPDui7c0g6KEeXksFwpUiCmJIkoxoBa36CQ16fUcujF5E1IgH+sf3viuzDB/vr3LE
ezIsopsi4bJfbDFZqC5s4PZjQq/kxVM1cGJncHb3P0zsqDyk4myWts+hthXPvQMZY7AZWPAiqtma
C6jcZL1sSnylT5CHjSe9hkISiepRN+L8EHZQNWNAtrsSfQZiVTFe2+eiZRqqADvFvcvJeorLT9rg
L1I17gaSrx8MGnNLpq3x2mT5P7Dv096+u9yRqxEmKqZkVTb1eOqWmeb9kqmJ6WZTi0Pameu7I1NX
dktuK5f7y/ulGOyzDkBzzY1EbzCFlVEI/wghl4bZ3TzWNBpjaDf8JQ2hvZmfjiOyGwnn7Y3YY3+X
Kmxf5udk6pe5p5WKnv9jrG2N9aoZjoBFk49E5+To9RKdRkfuLSfHLb93FzhC5SdBhjZ60/pHlXb2
2ODseO2M9mdYXkH89zej48u1PQOLntz4rWCucJKVFyInJ98JvfbyJ/dL03X2Kc8HMjH6Pzoqthdi
sokj8gChEf5RbuDi9de8Vt3O6fTXEBrzWnrI7XAXVYFNU2BpWrxVXoTGDBMduagE7qyAbM1Ecpc0
FC50D+yLfXGNyr9gluu3FEElvQydFNrl4sSthfNt+OPFFi1kQePCNZuXZEljN9y2euyGdF36A0y7
9tB3EerMKY4Dgi26p/uly6pjOdb0qPW8fxq7EFcPRFFyEgQeLs3+zMsdTsDpC5OgFpQY7f77dsb5
zkUxJjT91hq5CbWVZpQ/kvApUURviAeLAvRZgPwbmxsGI8Zao+n4SlhBCTxT9G+Q6hEvADhiKwaN
70YPTVlkH3549HCSHfSqyd/SumwPEuPMkzYnJ0yCIP8LjYGKO9aH3FEBwe8p1KOQ3OQB4jgAAE6P
DEnZE5DSoAlV6yzu3g1RkkaLGlVhYFJ6wRZguJKgYWS3mIdm2kSOumSN85dmBfkmdtetlFFqKAl4
0jhviWeaJ7ltDM9uWtSXqh4Dzs8GdB3e79X9y/uFdBTM6BNBn16a+bsxfAeusgT/wMsHiojNWw8v
UFXLAASdJL0D97JSrXWwS6iZ6o/dmNHJk+MARKgvjnXV/+o6s56s43QIZsAyH6bhpfAB2+FR4Sjv
9k1gthUYIyXSB3Psd4VrX8km0q/Z6BBIakbd3h7U8IwyEK6ZGeQ2sfD3SzYBzr5/VVbqT6VjO3C6
BdSfNckP3ix0paytT4WVGkfZE0QUlVZ0zekgMh3/Vuhn/uh+yVJKW+fZQZa4cwxd7nDEEti0rMOm
6xXHCNfYqtVzsF+Yv7daEj1GrRRPuD2jKwr+vyPilUcV9/428uNAQ8B3cjtWaN2XDvUEkUYMLXfa
RP2WjBLFK4mDu/vioJZVYQbQxKYXBwaKHKHTYMed0d5c0ZITNIK7BBeAvjRtyTwmt4uMByaZYNQ/
Qj1OgiZu1I4UpWQBHX6KvCoC0ZmUb2QdAAOruxNsRgCHTRKEeAKuEeU+s+r603Xjfofc3gZei/aw
WxKuMo854hKWh17RKp7uF8u13zXUsaf7K3xEPM5RvElZ+v77C7gY5p2n/XahxSSVXftRq3eqd6Hk
h3l3cRLN24eZ/bduyqNWVL9FHQ+MrZPktQdLCANBPrVaBMKS/+QEttbaeG06cjqgMaRq3frRyZtB
y2T8EREC+jLJELE39ni1sxqQ/MRkBrzfl4indgMZSW4h+/zLTYIeY8lAcU1qR0eSSc5J1yWtDC9Y
fG7rkA47Q7ugY3+nl2s91rrUz+VyIcmIyeb9ta3KOMCiZ/330i+GMmCuSb7rwkiRcw0JlyLtKMVi
unLrJ0xpKRqcJtxpFtVt2QLCvVM7RpwYzyZC6JVnEU95NyXLyUxO978iBzd/SBxUKtwOlfNO7/Sd
nJvup/KqF2KboP1qZwew/7NlN8becomV9OF+rSyERlsgmxEcUFY5NBPoKdrAB9CY1fETUN58byGn
2Setv+AaLJBr3VXF+QQ5V1M9bRPVPfz3pRplkBlEXc95jP5syIy3wp0McFrduDEqzuRGaCyps2iK
65zYh1zzWGlZNzOLI1YJosnv3CcGEykuMGaHZUG7tPOJpcpzRseJSLec95zniTbNI+q/sx+29Y71
mkQTMxuuYkyPSmdHkL3a51JU26zS4q2lf+ppOzxeex4MIjlKKHV1+5P2pkb0QjeuG88bHmCKwaEU
+syAaDi4/vhm+Q35RTkGa8PMXxGEEJF2TbXJXpXlNNOKJdOqoODcWiU2bZ/H7zoMxpvWCfq7PRPs
yR2QyHRxcywY6SuDI3GlzL825uVt7Fj6CTW8fsoZd3Rk5zxKbSTFnWxOlaXtwRzR2zmaQzZaNCQP
94uplScZJ+MuZYlhuBN2wSTTDyMnNK9EC0f3lr4/50cDaC+NdZ1ZpRYTkoT1ac3S9LfFWQNGN7mk
ImMDEeIyWw3TZ1M71VL3Vl2eQ5TVUaebEEluk1fuLF2dOa+OO8tR2xRt8jkDYZVjzfUt1LlqMNLX
NuvBSHrGZx4JBdDPRYfHmNcd0SKqpA+3WMDrMx4B/VCNtdh7c909NvBjGetM2UusllZabojHckBn
q2nje0lr5Ke0zf++WL4D8QslTYRVA2OfEcxoAPeou/yXPB6fBuxniNXRSvazyoGj4MxzpRetusI0
X32H3wHQ8zMi+WD6aEVdf9RJaZw6qum1U9fTx2jrB3C+JJXAzsDU6alzC8R8iGgNUAWMZ863425O
2gGMXAYowlge4j4Xz6MxskMaRzDz2pKU8GZjG6OCdJ8tJylo2DCLKIymvmLT++yIYy4SGb308DAv
dY8Pjrvw+X7BrXJTmWaf4DV56AsjBNn/3+HxfoK8fw/JpIvg4G8jjfqGmxM3YpIVv5n09k6WZEHf
qj6wRupWRyRv8aIs9g3eZTaRELCg4ZJ3YQKdcJYCQLJcPGZ6/2MaFR/rgiy4X8KJOfvkkygvLUXW
QusEqU0R5E+NuGoQeLZ+ZZ4Mw41P7eTKfeSkLQh8tATNXPT7aVmyDK0czqx/AgPDMdb7BzVI6hDm
aI9xFBtnH41OCDfmK527fQwMuNwyc+n2eVdOGxie4VdjGAcHPuVr0aXzoRySH4LrzmbKLqxLaVxM
T2N4HdPASPvpEQ+sv5vGmfFXaerb3Bmmdegl7IBuEwF55GRZQ4+9pEAPeNgU/+OBHqCDPv4K5KF/
9BSRkpHBSbBAdnTodVqt5jD1FEKYfKa25gi2wJAy7j9pxPa+0FDOdlAiz33bVARxNIFuN9Px/srI
hqOv59l5ap5p0bhXMpzCm+ZqzyPibTPxXWYA5J90IjWubRFHWz8bnE2zvLx/z5dsGUoupuRp4W3l
dWOchrTnS8qV79qcyp3NQOvhfqkcpzoqfoI49pqHrr9oMQlGCDPt0zT0BqonYaBl9UYAiQxgIU3b
Gy8cSD0lkSRGajhC0xym8p23h3l4NX0laSx4SsnyDKViGOowTFbO4g5zKoEItndfUkc9VHT0vih8
TPQUkt5KjlQI8Fd0TvQsVSuvj0mihUBWdCr5LFvcFbpRItbUybg1lLdvTad7rnXSJrC5mhtRIxDS
Kq94SGr7OOK5YybpPfSzk7kEw1lxkHQjZppSFZe5A8KpGW9Wg7U7l/AkLcxdUe1Mh1iM9s2pfXjr
I1SIePYxMw/O43vh+4gmDMHgEQ61OtMzfiTeC7v64Kh8n4XuXxSJZTBYEamNXveBEAnJRi7TABEb
5aokHUCAdl9NdtiQrYZVvPVynKyGZTpBIR79IZpJCwNfnY9R8si7QlSS2+h7LLDX0rWjs9GEZTCH
Rrmt0GUEsQNLscFhQqvGJ0ZmefOtnmm9P1nDJWMidXFl+mSrYfiu6vDRmLL6SxgkNeJAs59GOwc5
kk8kWIW0JkJPmLtoYRSDHSfDEW5JUCl/uNy/gs4jL7E/E2lSq2PV0O50nSUCZln3utlUD0X7ESaZ
/djQAtwLR/6LUl7dewH370uli10cO3iep7JhJoecSa+YS3MPQfpA5VN2GPX+7x9pShLRADIFZ7tr
Hm2EeHcyirasMPevrMSSRKPab10dTaf/XWZZ/78vu2yJeR6g9/z3VxLUUbXfdKv//Wj3n9RZxiRx
jNjm/gdDwmHQMKb0pJrw1FSz/DIs1qkMgxXDHjJrSbmMT2HbTw+D0zLix82DAmq6zXk43oqZKMxm
iC9hL2sQ1N9V0ze3yOTPR0vwVmrF+v4XRayIJsGRFAiXTDsPCN3aiq8Ng/qHarkkpYso7n+vCxSA
vpPDsyzGb8Nz8S40bXcjFDZ7GGUH39dCgTXH8xYc3x/dsF/iBPstKdN1kJjqQADnJzoZzPo22hSP
RPh1amONt9KA25lV2hfZqjGTJKB5cNAc6zkdbyKKboMZy5dOG78SRhTEIqASbIKIDe3sCv+DcbtG
Cuu2r1377DtptANq5K1tczMwrl7Xdqbti3w0XiZT4ntjgNwUNsq4MXcCVVcP1DfLUSylLIN0fjAU
77xnV1+qHBf2fJzso75HUO60BjGN/Q8wa/VUpoNY42056GbubdeklnBPiQ7yOBOAk05C0tb3EEPr
yRw+WHDFHvyxpdwuMsh/vEJItcdw+xZCOl3DDxEblXBwVao+ZkukUYdVvDZibWPS94sbQnxrjHWF
ngRDg6hSH6EwtG7cbe3auzTODO2m0shpm989wThQgFc30/ZIm+2fpTPQJreARI4+equL3GDNHzdT
P6ChBCe+saKxYfDfjpQUTtDbo48Bx7U2IJTWPf04At95Ysjm7duA0w1S9BhvOZEnWC+PeZxUtMAw
c8VldR2M4hSTJIVXpgAZazb7Msp+3KG7FriktdS/RFbznuAQvhF1du59efZE466lQ8+KLQw/hFYd
GpoPgATQKg3hqp1w7CNLl6i2dPU6LCMUm3gDdO1EHHW5qh/SWRyZns6rCIHgUqyv9WZSLxSO1wiy
3tI9o6Ouq+eFlMqMIMHMo/l6vx85fUTjAwB4JDT25J2SmR1LaLTS2hxqfGsj7xty65wl721VvDWE
KKw5cpJQr4ttl+gPS2DXE9kRKXMnhHSec6IPfSFsBUmM4UGyL9jOcclAdyRAlKV7uTstILi93IRO
X+ypYvRtUxl/G7FzBFIyWOzWQ1WUh7kpGWnDu9q6en3tCiTRWtSTyNb+klf5rWFvJG5GlXsRC5sC
nEwhIogSMoGcnzFNMCvItt3KSbX4z1JzkyUBCuCGwqb4jWb/NMC3XeNapBqNQmwNMbKAIuNunE1v
73n/HDn9ZYOnZWCKv/V3U3gfI10yvFD03tvJOZPtlWyyEBkV5ld2I3vGrNWklMQOP6X+GYGE3eEU
uA4MTNDOF1+gPycUnmo7GjOH/AiQNoKi8IBgZas1w59m0Osbw1P+wYlo4qhbc0zyMAM0zImaGZY+
d1CppUetad3DkKPeLKU4tTz+qG2BD2P9nQrCVr0Y7za5xeTOQNLMjAnNOKKQxan86inzNmbkOU9J
8ylLgtYsA+iI3ZOQg0YXeP4QlKbnPcJOZPY4OHi6TD8wa/3X72lpMBqmviL/JzAyucd6XwRzlG2H
1niM+SC3WhFDdwYqgtsCnsIguu+sAUeIjB3Ny/zemtWOhE5aJ2+yFPkenaGPyKi2F9Dws1CiOxRp
9JjJBqKKJBumsxmRuxmjQPqpmzq3WRfls2GGpKYqB7j++GH3w8mXxU611UF2hCWVPYHEeiFhQRM+
uQvREKQ+6i/dUxM8Ak27kcTXE4WXaCmLrhxnYGnxvxC71BHJVLkZOgzDnipB+urWIdORd1C0bWnQ
WUGklkySHltvbr3E46wxH3UCs2pR0MTmsHVIRMtNnSI/EUFt+2cptZ0zkuOp92CxCU69NrURLq4f
geyNiQnV6uPkvWghp+JnSBs41v0O55//NqmhWEUlXi9POWvHH758nfKs8082ub77qMMAXDED58lm
E0+0Hp2os67zaD4aEfnJCmmBYcCdGF2OH2Nb6gADYhRKEwpv4Quy49U3opkM9a59q616HamIWGa7
x4VgMrPDVRKSuOBd8lZLtnlBqFePLWBAfjWNpOqxoKX73LRynGcsiKi8EADiWyZJzWMZY8XgdOmQ
5JcX3BAuNQkPyYR/YCIise/FeQLiejYHGaQTuezm8CZ9i36gxm9r12AimuqRPA57Y7hiDMySkFSL
vKfNvaUvK2ZDeUemVaeY5Dp5T4XM4G7NcoHHg/ME2kq8cgMKJSfKjrGsmweGdx/9JIn+DrVA6+tv
j1lMU7LWLXviJqPFreE2ZY7dRkj8FMXzZ5GltyzGhzbMnsaZ4KcH670qaq/auPXwEyqU18VUnpia
7ybVPVtecrQ1UrOksJtg6o84TVGUTnSeYYT4J78dXrLC/QD6DkpUvtRdEyN1ESiJcpcxUV/fiJ00
t7PGNEoW9b88zLdpSoJXZkiThW7TQPfnN8RoQUtoX5QQBxgWc6abluEIZU6VuJdeuUTPyEYPPAjd
CJ0doA6mYVwF8tiVjVFlThRD03QMXGHiYrDTnV8RKmKyLFPca+xKOD2jiGKgbLZmE+ZAzf9MFkoc
DUeHJPX3ibg/JvDYPqpZ55VzLVh5N4kyrJMPxRiJCKZ+fJnBJCaEcByYS58ap0XUWvSMVG0U9cjz
W2tbO9F7HqOhjbxXAso6wovpB1pDOB7IhaWzCoWetB50f9pXS24ACBKcwXZm/U0EfadHIlfDc3ri
qOsQgBwj/oZ6y/b31DUtFW2CZ6IQW+BhiMBgteo0ZBgEoDdPPFLHVBEPW/K3DlmlIp5Fg8Z4DsJH
U++VaNr3zixf8sF+jgfS7XmkUaxoFp7R6BIXxsxONp2GEgWzSJmhE5N7Lu2iPnMeFfgY/e6gYafS
sC2i1V2GpT8WkH30Vig5IzZ6jvzVT63P9a0xMOj1KXkifgQLXpU0MpcAdrnUx1bYw1dwvG1voI8X
5vjjJ8ZT1vePUnTGIbLGrxbW8ZD51t6NjS/n2QSLdnVHH9WDA8uImpSdx7gRoUZiTCNuWmauxmIm
7LAGUZE8mPWcHZuIe6prk61F62ydh2Jx1GOvjAf9CptlX3/3Tqtd2IxxXwpYAPG8YqJHWVC3zg7V
Ocq3K0hXc4NsmZUifKt7dZoa1z7CiW7WhUE83+z9kdlH5pGpkWsAjiH3EPUU5o85Ik6scus0lAMP
AzG0Ouk926JqmVpn29l3842Btnlje4POUzgKXGslwwn/n1lq70WH97+1u2k92uGCfWIcJAUtWryO
/mYwB+w0Hdm1Q0LahjNIzHLyn2Q1OOVomWpLAhDQmb6rCD27RmjfNFjHqjd3c6k/K8Ey5ZAYusCA
3G2CKR4/P+c1y2vx3hACkyErQ5lt7TSEeUS8okiGMIYirQyqrLRPtZ1+GxrbJ9ieeVpScvSP3gRz
kdqXMI3fcESngVjgPLrdkcKT7Vn6EZI5DIVszGqawOg1BXbhg5OsvCNNTDKhKZpsUm+CZCJfNdLi
4+Szr/YYI8jknH/r2UN60TJhTjzzG7mgsZLlcNGn2MWABevQgQCeq62XMovUdLTBo3xSOU+mU0zG
itORB7sg8V99sWanqjkcIwqMv2UukDKn8k2F+b4sKtIKKvnlLYE60HwjRjpryisiGno052FhH5D+
EJg5AsdDJv5ZD58gLRfjJL+zO4d0RKR5Kjv4RK1ZI0xD3Ak2bWYdrixiRufwIJP5Gf0LorvE/0g9
7V9fzlWQJh74GajXYYrgo069z8nJKLmKJyckWWGKyIGbsvzQWvlF+t0/mruvRBJAxZrDMGhObV2R
yuOAnsjrT2DZeynmvS99+B1iMNZFzclDH5+IxeyDjtyVPCmI7J6SHSxpI8ACUGDfQyiSoQdyY+c7
QWW4ycOYxod8HWbwpHVktWgS6G0MUSweZkSsUd1igWlzGMdT9Z1bGDgVdn8FA6Um/6d+nZHllxPC
xEk7euVBazxjZ7uViU+kep9c49bgGZFoK0/9nH3A3jOoPBhk+tPcrsxG8FEaFR45vHN06eeN+TVD
7mMvRJTsEWsJ9O/cyfLSaA5WFqd+5QwThFrP5M31eGz55MgPe4WcpRZe3zc6AfPJTuT/YezMluNG
0iz9Km15j2p3xz7W1RcRgdgjuJOSbmAkRWLfdzz9fGDVzKRUbVljWUWTUpQyFAE4/uWc77wFGg5e
YSOjJM7NMDkhD2lv1QATSJEmK4UcYrPU7+zc+e40GcrE5ibKyFuqstbfFZrNDiMV5ED/FMyVY2m9
xBL7q+46b3VRbsDufrGtHoeK0DnujUdHDu0BtyHLgwFL2Gwtt0LjNT0tqkamrCOmBwAKK2C3tz7P
2nW8qA4HIjkiK3gwcRAj5wIkKBNE1HQqZYtEcfKzeDPog7ktKJpTG+qJEaBzrft616XcgPOE3wHp
KZ7CGCcJmWw/+4Ccnr61P+XsHKcufehKhZWlMa8EI54kU0Us0AGYOCDfgHess3Xi/dp2bJtWMQ85
EBh0h5pJje+i9FVFh3W+MLa9pInpkqLyArP08JI/aA4OO+xlbN9R9NXMZqncCAW3JBImpUMtKSIk
WMwOrbgfNk6G5B/DLzHhELR9rKzDeMK6suHT/07qChrBLn7VumrnB9AFbQxpLBaeWAp6dkZD10co
qMv5jQ63Jc1q5vfX6dFi0NttAj6QtYNOX8N9a0avA6mGDGKOYVP/aCv6FVtrEKWmyTuEH2dVQpwr
q/Dqtmdu7p3dFd9Vh3OLLept5KSvbirpFVvUst28nWtE7uwq3oiHOQZJd24MguXHpr9AwaBGVtXD
TIqdoRVox2X/EuBGWU2x/xnN4z4JOZscxcWCzxi6+Mq2y5fBNS6+omAPSfagSD13vRFsjaFZzuZ3
O4y8vjzP2oOoGRUplVPUIyofk/tycM+p7h/nHlin2RWPjWk/Zw1in5lkTLaS6MDS9skCiJAxTore
GY9bSJMU1CeteC5H2prKeNK6Fs9hwbhEiWEn3Z5s4LnfgQ5hZRS0BQKYVTuy/3BUfh9O07Dh+XCE
HO5VxsGlTgr4dDcCEcN+audnmdX5VvCcxLunZ3cT+zrufK+s+mw1LQcIZJiYUsFY6bXIYfehYShx
1sO0g8EmUqx1ufmkhTg/GaGt3FbB8+bEPndgLfUcrqEtqNKmislktnjCUqydF0Nr2xWlLcGwQcng
2S5vRxctalV1r2WovTAVqLZ+MQp2rvpPy35EsQ9woONTwnghveW0yGGPgQ4nXLbDO7fYqPIlpMpo
9oxTb9AT/Vz0NgFEiW2um6DxNCSOdh941BsK8QRGxnq0nueOXHJ2eVvHzh9tmZ3T0L8JKp5HtnjT
w087aOJNVzM8J1zrmrAGBkLyje31sM7i66C6MxyLJ11oq3kYrbUi8miF4WiZz7jvWo2JM67xu9W4
i+HWKhaUDvQ5dnK2tLjsZXSn4wFitjDsnEm8GVb7OOJ2mOlNYmbGmlHchwHslCQMUe3mEDZEnb05
WuPuh9wk5sCUb1rEaiZh47wxJ/6m7mD8ZAxDTrSOi8iP61WX0Tja7Gm4lIi78ouB5w0VaK7dhzkP
QTQ6hafTDqyknEF5R5gR+3XWahEaYf+bEjgUghrDTGmb5DG6+Q114zHN+0tfGXvil3Zh6h4cm9l5
OXzPyFBUyCQ3yCWv4Cxu9W7aMFl6NFyccREcEdrl3CvNHqujpVEbSjiAysmWeGDM+43FktLKkWq1
utr+VLAYPUeHClOlKJe7yaxIiFqrGfmJLWuiekCK2UG3n1Kqd2rICS9z6a7l9GNBzOgWs2lrRMlI
8fi4hB1hVGE4GveYz1JJgcN+vwXQZcD6ohhLP8zZfJVp+0hTB4thiDdwS89+3WAw1nDyWDR/eHVr
CCFc9Rpj2lVGdLYtwC1NjW9eiTPsSUUF3++VxLatOltjZmbvcOe5eDtuU6F9zvl9AsFyNxC6hTWa
bF5umBJpYXwXIyEgTI8hgUXmrTkZmybXb+0yf2dZUG7MPnwIkC8GgMk5hCKPvDmSnJxAPzRwVuLG
fqm75EeJfm9iobnJbEVaHsvmDpXNcImw7A4DICH4Sq5XF6BviODdiBE9cIQdG8QcRMipJLvKCB8b
1zTWIudGLHqbasa6V8oMvbqD0hA60XPk58mpLUi/ciP4oGKwmSZWN5Hr9ys9yCYvmbkgU+I8Bh9H
xwSAJK+0dzagJX/8XgvNfe624aUyMz4Sn+dx5A8EtvtsbKZ0bQy+N87ccxQMh9kN2CdpDjvDpHsR
WRGcUVOBsKJ6gTQoF96POSpS9liV1+QsWSgPjsisFzRlwyneRe5ad58jJlIeOBNi2hdeT+V+D2tk
tzQOjLJH8wMV/7wik49m3XK3KIzIoxTlVivLZm3NDDtnF2N5zzYJ4ITkW2v31RCoI6LiFvZ6hVkc
xTRw2yXC2m08znh4OYhOUz+L4KDxrMeHtVey31e4kNaJ7WOyFufZUfc50IRVYLm7EE0FL9se0BTp
/RJHsMqhM0CQoGhG7MPRZznGxWyGl0ynkO8yNO+YQTBlJ8wCpojRVuW4PxE9gYWp6hPdaH7MiumR
wV/JTFSdQe9+L/OJ9XZ9KOXU3xYk6A7yUnHvpI1jrttZwLZbbtemc8ej6HTPlB3Pmy58DsTRN9qn
YeTqr4m+4uq9hip7NkMwaW1j18iRBezKJHIueHyIi8OZ5FF8PRctCewthErTmr8FhmKyQIp635n3
tgzQ9pF+0WegQB3RH2dNnDSnvuZab65cwf44nmi5BFPqaMCSMVFiT1ibCegJbzNLvPk9PTXH1ZFb
AC2o0V1kV9wroYpz1gd7evNsxQjgRlbxq6lXbMa0dsHi3GFPKJdXSwyfeUyQKnitG5A3iQ60YCF3
hX8cYm7W3oiA43N1PMRIRPHxyY61BIwFy9ScngbbaQ/4EXxUausYGsymURR5XRpwUFuxsTE782Lh
LgCuSc53bD3WTxq5gfh5SLaN8uwsOpRAWtdzqQWjV7sm290R5HlgAz7JknQfp+12+X/dJNe4ctQl
waS/mZME7TEyFczt6g5xmIPQffxBTILJ/nELAszLQ4NEZBSpiGZYVI4MLRmZcJ4mZuoNbc3IRYPc
VTU0J8RG07vt0NPemrP2mceFVyiQnjxsyLGe7GWJEJ4y53uba9GhbkB+gfJZKWLlAd6gsNdD94Ia
PmSxzCfNSHSrLHwSwsqxfGaCd84R+d1s9OFaOM5MBYufuwwZRthBRdPdoWfHUKFve/KV/Lm9EvrL
klcQo2w0LwVsec+PFmmRdmxbwk7H0Qtq/pJCYEGIpTYfq0ZHX6p2jt0Gd45Du1hFlFgxz/pXw9Rv
xqCjye3vwFHXh1B3TtpS9QJGn7c9FvOV1g637hil3twYe7xI3TXi0iI5cC37FpJ3IMKDNOTnNCOv
kWa/HjXS4kpRngPRMiSyoAm7TBpUu06K4KfVWD4MPJApBvf7pmjrN+QgDOdiFljzyTAc89hhpXaC
/Fa6+ssClCbgyZA8dXTDHtftNSRiam3yZTe3ct83yXPjBOIbFWCAB8O/rS3VXWnjh3PuUpmndfLM
UldcEmd0ju4CEDKGB90sX7MB++dY/4RUYyINaG5gCLPtEGAvoyAMzkb3TaVSOxthdQEYbe3iJmSr
UJYc3irxRMIR7E64MOwZyxgRq8M6hrs+fSt6ljdhQzxTjLJ3I8neTHO9uOT3om2TQ07AectOh84W
7BCq2Xk3TqrwBEFdnCvrMCB4pxmBMkDxPBVp/aHnfY6tZAgXlhKOSYh+niPcxwjWSVMROBwaWr0X
Ds4JVCWeO1DZ9YbxUEbGLjJsd1uN0c5l7FhOhXmTQup44N4CHNt8qzWUzCkDU+kplJJu8TFy7CvB
6MKUkk3gQH/QaR3CyHzkfPVZI1eBySYU1ADI3bekq57L3r3o/ZtdimuD2TmYquybBbqNdmygfzWK
nj13Nb/qAZMFI9qCVCL8te1HxiH9UcEQPiXmc9ha8dEMCmtNBjybPPxlY8xEBLxrikMUkMcEI2rC
GtMyanJK6UVN7Y0Tx4iYAnsjw/DOjOMHMOTWrrYQeo4YItKWgaYd4K2u6vrFGppww9tJ3Un2p1Yt
2tby1MSh8TAEcBEWZ40hYo+Qs0+NWs6iqfPUfG7YDu0KZd8UtXsdAgbCsp/0U9Qb8wGgCfNh0DZQ
FwJQZW39OLYG9WebxLvhxp31/NAXxfchFZ6Ug7piYVYb8YW6NKntevAsGJU2HFegYPE07coGZ0mQ
VbeJ2xXPUCp/BBupA86kDUIAy5A5KAlLxusY2i42Q64o+uw3K4A71S7NdchRGUrSdCwVXiSA83Vr
k6J9JA+L5mICEWZh4mjZ8aPCi24ik8LBrGWw5uH9kVj2D7+KbxNZ5NuJZQQc1epRMnlD5JCu4R4c
AsGOjRqAtkdX4F1cT6NiZy4zHlmQWPWj7S9QgQmbAgQA6DINkvxpY7aTgWsdsIWmyMA26kcr/XCq
wbhhrtYhs4zmlOcgAsDLIJxbhLNnU4+qbZP/LIVrbptukdJwlGSUeRj5OM3MomCbkpbMgf3beGh/
jIF8yk2LESStL8m1Zw0/WgDQtGrYl44Bo2rqIRCR7Cg4Gzdm8wPJCg5x1PibYeh/dsB8PJWlzwht
R7A/3F6qT55mUqCg5K39FJfnWKb7qhjID+2pmIMp3bddehNbjvDqcpFaISsB8dwlHCh6wzsUoVuh
Oi63Io8PA3ipzGx83DHWYzl0G/b7P2hE3oOOEnZurHYr1LSrmwr0zQhvQmdvYbfmdWwicBLji7Ho
G5vKffet4sNYxBa2Ab22ZgYiamLaxxI2BfXPZzHXD/2cY0xnvFKm8Kfh4UQQAj/R6WMV7Jx5JXk6
2kLbFmwcLcO4JTKtEFW0Mw1KdKf8kaGtWkNyKrlppqx8RSf/jmR1S5b3sRf8ZUUtnZUiXpcHn/M4
GvJ71ms/ZWUcI9dsLz2ZrGVwb9vjnu++0eg6Nrkfw0BT0eih072U8N+5akwNbgSLi0BqjyBn3PWs
jVunxqQy9GS5lWKLReeMBgWjMwsuNO4ZozCIzD1KBL3NP4nJZuzTIhVw9E+/13/24qmGN9ez/Nha
NWjvsHGNTT5g9q41+dNNENAKB21+pc/jJp3FcIgRA7gfcXaPL+FHoqcN451TMbCkddIp3lcYBZki
gQIbaQ4MarxRWBfAtz1i16qej5AsSGk3yeHIk29+ajFq4sheAcj5HDUkvHo2kLPcDI92JL4ZrF4Q
PBg3Vkoy7LIlj0NQpthSQvIjpnEHEmZVBGv0Mzehnqyr8rOw93Cxo62sk3fyGlkpVx1SitmuPbc1
KxaANNgOFH2G4+F6anSg6Ak9cAcohPhq9BX59CQScerRMM8M5nehiyVNAWUJkHcjqot+svQ6YQ/F
Iq8JbT1ozntFPhUATXxmQcu/odQE+/JAjC42JOhDdbeMdA17G2cD9Wn4UlvOPfEQ23lywoNqy5sc
hUnP961tny1pALDAKiruwDj8wXN/5CKckYfQo0MDHDgMYsBojvsMRLg5+yEnuKwlic6ucSsrigxV
9yflEsLgRNXNjFVkGw0I4Vys9ZZG8nofcvySSKOn9qsw71C1Erw+vkwRcr4C68UqYrXC3ryqQWSj
/diFdrUJghjooAWVAjk1MMoE0t+yCOvsxRtHWqJy4hOW4zaPPzlOe9bBntlyDcTdoO9CA6tpHgHX
alIaex33cxfOG3OAXO3TCEHjX3Rw/VsDuDbHIcNj3P+R5HgsbDTCiiikYx9saP9dr215iVaPFcbX
P1MRkAVQTc9ax5tYIR0HMPTkyhF/a1Hn7IAK/kBn2rcDWccpZWOP4mQcJiSJAUtbFN2bAFvKeRrT
vd3tS+km7Ab0VVMm4JWSTnh0egFyCPkdDSkWwqhtN0lKYlJIFM+p8I1bC6VQNOAKanX9p18y4cLP
e9Glr+2HGf+ZbmdiY0/5cMcYq62Lk4OG0IrVz4Q9bhcEe6Y248pmAnmYdMiF7HeObiDNtW6HJn1B
wd9JPvhxeu1KFLMlrz2XE2KiTv+hG9Xd1A3Ky/GU3s7E/sHMOIS5Ph/T2RSeMUGdw33dSvFY+kFH
uR4O22msXqugyfYR8kKr4jqnrH7TfXIKxKLVb/IbVrbVcY6KVxeQMe70fOeE7ge2+W8zuNM41t8n
oU97e4KlJLkOhj5xWAHMG2lNd7XqQYcxIigqMzk1Znbwr41InTs1zKehNoOLibXLw+iabuoy7U5l
ad7Dh27ujQXyM9k1j8O5Z0w+WEvLjLiAovNcmC6sH2kYW0fmyhNS5Ke6IGtNwziY55wkeA+yXWEa
5m6kTCkzbT0HaFhmcHDbMly88hRPu7HC8e06w7wZmt7clEpz6aebk0ka9a7HxexpXO4rXVsqJuO4
IO3IdVAnQL7AJjA7rtsITX4ryh1QfXeF8Di/Dg0+wObI++auNU3x68zC1hR1SOz1fp9l5gOnPht4
dhymUYtDjnp55VgSeh44r8RnT1Xk0bHSacEEgq+VAQO0C9WPmhfp9YIhriYjeZIaOis1J+a1RMvs
R2W/makb+UyuYdL4JytKnuNmPMZZwsApAwkL2IFojegxdVgcjnH2BslsO/b9Lpmy+wjJuhNqezdl
FtGZY3HjVNCV3HA9WNzaMKZwUrvDtAWyBhZ4ZIadG/BdrPGzSY1LXMPZ7pEN1n4e7Xw/vRsKEHaC
+2AjI+dDBuV5MEIdJnV6MPXitQAPvnaYVOPOY/lto35QrXy3fTWAzEoYh7TbSJY20vBeeWNng28s
g08nyR/SmS1ZvSzVdUodc3Sf3TB6802icHSJus4duStyEZPv00UoXThviG8AWBbzaUJcZyfO0Zho
EgMlvYqGvgYj4Z7AAmBTfWxyUIhLo3O0UWyDdKkFQ2mLUCccmOchmB4GI8IlFL66AZrdOclgaoZe
SGDSzqaAJyXN2viobltLIsafHOs4JLjGGzleRFGdICWizkGf2rEy/utgN+Nfgt2IaLRtx9KXIEJC
wJZQ5z+FgDGV6bWvRXlONfXoch1Phju/TiitV9jiTwVJR1cRW+6JXVXtydl6pUzo9xM3/x1tyENb
yuJbq6FUSpTDUnqRWZF8czLgy/A0wYyitYzvtVJwl0cPZq2Je7C0FmdyXVx0YQCkIkoEs3+OjDRj
bDwlxm0eMK/NC4hB0FuezVgv2OQgzS4RMK7CfLzRjC5fF0JWezZazU1pe//Iho1aTFGBIhx7ZUzJ
3eCjiKvcyb74eCO9v37z9H+JbbMFNa8N4ltXhqX/HhCtc2GjxtHQzhmVtQTr2J5fdO6xcVjWg/oB
9y8g5sz1ZiobJA+l7m5zpLQUmNOxTkCU6Cz00MIF20QL6cQI9VurKtrXdUJgRgDRSETGIS4J54hH
hqZ6g1Bt3RVluakAJt2ZXYVhWo47NzOMk16khAAPNnvVLHAfnUnboOl17qpurLYOgOx/k78m3X+J
/LYZoAihK7UEWVrGb1cPmkUQLTpSXdK8cNQUlrwt/PAUt1r4YrL2Zl4YsNfL2MmXWGa+1Wn4MTQj
4qCIdl2kUcXoKqdN0gAje6ipJ86mfLomoFtwAQW4qjoTbSqzw68I6Rm+GErVY0jkzB6jfHMXWnxR
Dfg3owAxkpBuc6ayeNXr/K2ph29AmRcwYKM2Yz1UeHfZ5HQqfhpciaavJccta62NK5puN0+FfGw1
aW0XeaIXoGFfGToPV71UxUMaBw907TR/DHnOeigASnH0rSK7DI6wrVJ6GGD8GkTFqzWs7IqQDrn8
xm6AZVbGqTgg+l8SbDDxlEkD8w48TdYCOZr8VtwwT54PY29SjBT5sK7ok5do5p7tA+TAuQuYUZcU
f5mj3uD+ujcmMleXTISLH07HjPCHfSXJbjb10UUJHPwojPBT9b2zHR1oWU2KyC5YCO+5Ir/8K5A1
TYwE4nIP6kXTJLY7Ka+1oBarITTBV1n8SvuvnMlKB5A62UQQ+F0XAfx3bkcfmA/Ig+IamixwgLm+
TUSCTVtrYdCHMHDwG8jz15cxt+Q5c8X9lNrhd14ciPKOU1UfnvymtDZDCgvoK2C9Knr/VLSvRPJc
FQqoPaFf0Y41jvsKbJWSfEKuWtbIEeZmq0puTi+wlXjrQJesjcq+6MS0XtkCoYdXzQ0bcmczhOYR
OZ15kuWMIttq8tuwV2h8OuPNLgabwp5dzLQs9Bir/9SnUe7aXoybHjrZ3Vy/Q0w9c31mhBbk80Wp
oPTcCrEAOEFQb0UV3mW9eImKKIHtAt4oXEQL9VI6s9+Dbgkp8+JY6N7EyAKz0evHZK4W6GTZMIeE
Pg42pPouOEKSeLxWixd6npBCJxohioxcVioU6slqYM5PaK43cwhz0dTn5gDRLL9teqDRJY7iTW3H
gia3N1HuYxj0jYHVSjAk+AGqZPt1+P3n+/i/go/i9h8xtc1//xc/fy/KqaZOan/76X8/Fhn/+6/l
9/zf7/n1d/z3JXqvwQt+tn/5XbuP4vqafTS/f9MvfzL/9X++us1r+/rLT5aUina66z7q6f6j6dL2
61Xw91i+8//3F//j4+tPeZzKj7//8V50ebv8aUFU5H/885cOP//+h0vc8X/++Y//568tr//vf+zq
j4/3j9+//+O1af/+h3L/RiQQ8ARL2ZZjmgaPk+Fj+RXp/k3nKtUFyY/SdmxJFDFPqDb8+x+G/JtN
kLNwpKEEt5NB8mpTdMsv6cbfmEOZttAJZdNNaVp//J/X9cvH9/8+zv/Iu+yWnNa24dX8lmOuULjj
rrCUbri6kGzYf60EDDrwzAgsshChI6SRhcDS1Ot7gzvIZwSHLpkc6xBi3koCZ9o5vSGZ1uePNcwH
9npAo5fQPi/Qw5tKWiMxROhVUqgH+7BkMFe+2NhUrn96c//5l/jzi5a/5X9+vWjeTMtYguOXN+LX
F40Shwg5YtXXma6XHtl8N8AGQNiziTGCDwBGKDMDVhi6M9wGSz1ekLi3N8Ju/29eyP/07jkO4jPH
5P2jlPr1heiiCtzcZJEWJzPS+mAayRbBBzq3SHpNgyl/ZX26Q4uI3g1aL2fruTHd+fOvX8Zvz+Ov
t8MVyqKSM3Diqd8+Qx/CfxP40aL9nYjzq0pv8LVLbc7u2sgIE/nr/5q0l9jff5wMy61gK6UIX+Uf
adpcOcL87e3vfdoUZn4M1vE5XcsWhLRvvGp9fVNr7WJoTgwCSALrMRakRXbB9Ibgwz/PQBcw6nMB
MNeGc/ASAkRhIE1qiLoMBnIqG3OIZ0liwxRA/n0ylLA74+YnivkVRx0BMDzJ9xYKOI/LinledN+L
Co0cctITg7pn0Y3aMa+qYJ/ENORtHEcPTJsZj2XWKSolmRPNNUh9TI9Vt+3gmWxl49jnHB4N3jvq
3mxdUrnM0+PQ2p6D7xnYCSmFZuo+tyR9bFKZ3Zp0YuD83XUesXf0oyzasJxpNgx9MZn4/WdXFeNR
NfdouobbamjxcwCw9uNY7pjt4SBlyCUinP+NHT60scZoWJvhCsM/PWITWZfoWWJDmZealDU/BV40
mOMeMCETY0I59ilaFqItQJ/gor1mxlSS5gsRIxX6tR3GYWvKiKkv6RRItLQxPDW1vx7BaK1gdQRb
hzy2zWgFjwQiPabGbsCazIiy+jHXKtsltvniq8Vb1DBJ7XFBWQM5Wm4A2mUKwP64QccAAdwBQfNO
hT6sShh6VcbFsKdTq7v5kRXBvLHhzt2YY4mZN4t2bUG0CsCL/ejgFGGFNx90u32Cq+yjLfevsIqA
TEwtqH6TtlfvzewKK7ZDg+KoY/PCqLJ7LtGe0eJOW710p4cWFhMLjV4yg60dD1XuYzEQqTf2pToV
mjoxF4h3gS4HCB+uv5YkE29R1QR70zbDnREH2VpF2rDt89LZ0cN/y1RPhW6an76b9TTywHBsp+j3
yywUiZUEMAQTo12+GIP2zZDd8wQM+kipXK6lxlxY2H3paRDg/03Hpn7r2L7uOcdVUpckzpjG15H4
544NdHoWlXGwNiLpGSnRP+x82PGRCUFnzpCURsCBYl7bPyKUoWxEC/9KlMndwCaim4n7pKQ7xL0b
3fqPhN+hSRQUKnwpmHKf6ihF8fQomqbj1EQ2pQHYA/pUXijMo1Pn/KOO+KWM+OUIX86IX88QKYRl
o5SxDJJnnCUd/k9/HyEmIxxgG62ZZOboNnL3ot0z9YpWNDfduqW8IXPEPGDupM/uz4M9FzvN9X2v
KJPjX59oxr++GCwEwpamMB3+sX7LOU+bIo3kCCBXgAxY2zb4M4jB2YFU5/JmysgbMhJpnNXyhTne
xFRGSHScZgdPsoDZty4HtbXkwt7N65AhvELQonNf07yGcSffSx0zC6gF9zZweRiMau0j0/EKdlnw
6oS+jWrjNGjdhPrJKh9oWrRzm8VkI0ex/tQk47zVpPi0WYAQ9TT4LyrIULjnobVLS99/ycvmezYX
NUlrvIV//fZI/V8vPqWkjYefsHLl6r9/WFzPo0OMMI85SQGOffvg22lz1lpI7oFkU98CXGarULAj
cMz3aHSSDzc2NwBCBp4L7Dyy1rRvfNZlh5m6ISUSdQdyJb1hAOdvZOwosEr2i4a34FozVrinHyRr
0Z8fglmsc/Ik9mVLwIqwx/y+WuLAHLN1dimu2wfHv+0Q1U4fpW5arEQG+w6C93BFL7D9+hnJKa+m
m6FKYdIC/t3i/FneVSvykaEH+k0eIi5ENA3GXG+FJwIMK4PjO6CpQ+shHcZs08STp6CScS3WziuE
q7vc0OcPBAJrAhFXs7KjO+CENzUVy16MQ74rlT2do2KISMigpa9qx9gzPSm51YB8zAJAqRjYbaBT
w3MhJF+cJvI4minme+OziBfzl2YTXoHkE+AoMgt3GPIVGEj8H8id7vwEh5o7uOWb1Pbh2LW35L36
t8EiO57d6eDmTX2xEKxd0EbCTMvkwa2N6qI4HDdwuRBCW7O9rzSxbStiNkrSvDKFmw4To/4kx9Cl
Yzc65ONKPbWdcaflhvXgzjGebAEwCXRmUnUsAZ1KPj5o4N/5ZDXznsbGurdbcn5ch6AEs0Xgkzeg
pNqofsB55Ox7TISrYkGQWY4+XRevEIZilty4MS7Mqxj9GpzhOvvHMDoJWzUnW2+bk1p+hEzHPvz1
Je78XlEqZUiLKtySrhKWNCj3/3wcQbtqpkpjPY/o+jGswn0DL+tMfES5LwLyV4LQuB0TvGiyNBkg
i4BPym3cy+yqj0EY5KN3KCzb2DzH9VyCDiO/asqQ4AnLLHX6/6Q+1kbwMPv9/KI73X1Bfs6dSeF9
l5GipeIx+6YjZWGQg0xn8OdjRBTA1k4GeP69T4yOGVnelI3T/dcXvKSs80g/YEmBA7VsT6bTO2dG
5OW+Z6O7prjgQJuXvtZkiZHm931oQm/K2mDbTN+bTtUrMlTD3UgNsv2iMTRFzyY/Kp+nmJExGwpW
R8o5VKM2oBNXw8mNnWc75uFiMVY45I7MLollZCiVMy5GaPnrYiIaJ50G04tHUClB4BteNXXdj95h
AC8y/dnXc/0ghVP/49+bXbOPGmk9BZlVHjHZdv+uWv29OOaTZU5He+OiaZFkWv76ySY9MjbFx75i
Q42zquherA6768gsJp2z0COjJb/PAuIIGjtQt1CnmSAPPr4PZol1be4MeMlrNaE2Lxm8PPz1hUf/
t1xavzwJdUMQ6gwmUVj/w+GqE34W+jaH66AQXgLjOOeaSo8Q97do6JG1y5nMgwFt+S5WAJsaI3iB
bxVx/M5PlY3XOi/049eXOhx1jNVzwdBhQq88+6dxgkkQszp3/OLebJDrj7kfPtmKEzhyi+xMjk92
sVDtO1TSLOWpi92ySp5UYhE/wggyLG6mLitPWFiA8Qeqep7sHM0xubaEf9TE2rvJrnRxjmLPi1kn
5vpTFR8Cv61PPtoPQIQDDzeVod8LG+Pw9bOvL2x2AIJ1FHDon3VmFo7cx2VKJmNIiW4kBqImN4EA
PkcVHNMxO8emlQEDt1Gyqiy7z+1xE6ixO0qjgOuRc6p1Vv6iJdWPdkI5HQxleexYsp9DAfR/NHv9
TlE8r4mEcl/y0XmP7Gj8GVmYhlJNfwl1EwtCIkmTUaP+Ys1tTlnZUGOp5q42hYYcqJrWA9KNp9x+
Q0G4tzF1tADe7ysyWbzEdf2D1fnWydJUfIyq4qcpS/LoCl/uDZStJL6najEPzfddk8mdjCijrQzM
aVgFxkYgQo4nh+yCuDVvWIrv2KGyXw5Defr6kSheRNjVbMDYWxdOZewAf4JFU51DMjKQ9FyHMEPo
CaIlE3+FtWC5fKu7FDRPQY79OmvjQxY0/cF1iMcWqU6+YRhFl2oIIdbayMDCMfvsC4KowWJS7fvq
CB5pXo+tnZxIcMOen85qbydxdWnKAdfCABY3zWR4knl7Mph33fDwxFk0xq9NgSOTy75/SUrjnZy8
O9JKnkM3K7xu4bcSambhxnLkqa1Tdfr6UWmk82rORPuiXV1/DG74CAZ2bA4fQ9u8hPEIpomChSV6
pe4N296OxejeTEV000xtfsLTu5mKRYqk1WxKYQy1F/JJIdHl9QeusvYyNJ1/REudeoHhYGsaSA8n
xWCu9J9RUP0ITnob9DviHmrMyaNxZdinMF5n/YbE2XTN01g44y1VDt3dGgcOugTTfKD+z2+oItBE
TXd6MxVvto/zSTRzfVvGIjyHdjMzzP/fRJ3XbtzKtkW/iACLma+dmx2VZb0QtmUx52Iofv0Z7HMD
sEGovW3Z6iarVq0155j8D8O544raTYC6npjG05mVVbaOEzzlURHJQ3v0yhFaZlW20Dsif5djaF75
A7EZoUgSZPJgUbt2JlEE++0hapl+NhhAX8TDO9bM5lbAsNo23qzvyY0pdpo2gn0rc5Bvqi3FHpgW
iYgtOlHMUDRRWxXdNA53TDbmf3OUA0wYw1dMtfppJtpj7fTYR52qBlA7euMNJh3tJHF9vMgHFNJm
ie44toV7ZWRuE96enqGKlPeRIhliP0ZIowVI1FlWtPGMQj/oC3xF11wVECOw6vTKwaQSYbcIpyEY
2kW9I5U4aoYD00H3qkPNlJPSOcqvk+FHmzDkzrRSuqCFIZ/KyMwOMd1lluz+oNcwKloaDZzTy2ZX
V4stlQTNH3XghONtJzIsjnWhPuMpcy+citDWAd1MiE6ol64sRh8ss0QjvA2yME/T/13ykW6SJANq
o+s5mnQyAU0CFm6WWb5jPC9+O6wvEIrgYLjdEG/a1GxOnccj53vahbukAudV43vC+dXvmtpWW1I9
fPoL0j9nyGT0xDYonJXayQxpTeJCUctEiU5wKC/kDidrw8zw/oOAwC9DYTl7nX3CR2yjtFjoaH0w
uQ1IRRNdeOb+PD6D2qY74fMZb+oWQm4fFoeMYwuUqE+9XgZZLbHl02j8eDS8T12E0KEz3gf6lsG0
XGSe0ITPe/RJeO0PSansfTMxk9NGeP15VnwD5XSvnkckLc8pXh8+haNV90S0pO707KluTez29D76
yt7giGmOo6y7T58tGf79c9pS0U9pbX54JTOXjrRpaZkfJjNYKk2pHYG+R8Rdrwdj1N8RUF8dz1c3
3E4JFfd0l51mv6LPuEa1QvjcieYNAFGAOACRcacbOyQ9/8NstbOJQJz6Qw8Hg6TC9sKxZ8scZD4V
uVUT++bMu2yw/loEKPzWq/7msiPfHixMa5lHkhG9FmBQSKVPyXXtK2eLhmU8m6jEDA/oOHsBCVnC
WXdGOO1dv9CYDAyvlQO4MiPw4ujCDn/nfLsVlWhfrEhcUi0LnxyCBklGiJydK+r6xLZRnyZA+rvZ
l3hhxviobNu/KweGk/DIDW/m+VygZl8PHOP36CL+lV18zq1q3mLXNDdh3shTP2YfBvANFuEJsR36
nOQoJ/npJPNfMxnMz4QoE4Eycmc/vFiNHT+FUR1SFhEpnfLeoXtKSZltAcaZBuqTAhb9Rare2Zk9
eIGE/p1XNOD3/YTckhIJWpJ5AVUXtNzSZYFaaJa+l/wObagChueUsHjkTYeAdzX0AZf4pMKtyIHs
o7liW6rf68SuvxKteZpaKTFz4CV1peYtYKLtA9fjT+PE6uA7kGYT8yl3tGPeKZq+LXNSmBR0rZvm
RS3bNEq4Uzp9xJHr/c5M+WYkTc35EBa8w/OS22A9Geh36G9YqZdBVpdIb+e3Lfi6AjpB3Ln61Qrx
RVAMrgB6KmQzRbi1QXiDC/Z2TZOXAfAOZKFVTGJRHPd3Wbl+oJmoatGz7vvWat/N+nfC0PSlG/p0
p1W+86QnfoMjrCdFRaN7ZGUjCWezx2BtyRbgufzTDks+b8dSOc4j/YSSpk1JKIgTirvEdrY28zHd
5SpJT/6Ekjp3Zo3mYmOdvVC+JoliSeEMsoSsVmojumxego4Dk5X7b20hh3NxdU5ONwY6rP+TQ0AV
jormDBMmug+tpd0664l70PikWVMvFkzCQXzt7kOLu1n1s2uWBHT4+t4BWOQO8ChrAgMNoApIU+Li
i8PhUcgEOIMKnV1EqkLgT9F3bkLDMrupOLQ9Jy59VumtSn0bzUXrXmIRTS/4yi4N9sitXtX5hpNL
CqbHBuyOnWhHh2ReOZ70rpbiE9KRkh1wdxNSVH6PCMUrWeA6sHpMhjrKhZUUi8a5dZNgmKvpJrWM
JGOrwyPb5YqTAOdUOy5yEuyd6cP51cxYMj1aLkg2mHWGcK8FAPOt1gER6yaknqbv/HMQQGD797kd
2ucHnfj/L26XhAf0hLfUi1nfBZ20Gn1xFDvlubJI5KiK0T8AZ/tG5BtSOpX5OfOaL9ziUHiJE7rC
ZvvlYJkIGguYqqxySDGuad4fF0/zAivJPc5jmXFr4CcozbjGy3Q47eO/kyFQeI5ZSO0oDjK2rcDk
vlrXdX/VRNmtCh7jp0zH/pSE/R+taLuD3WmgZDJ1J+3zW1iAdgstaQN8DO2hL/EL+y22FF/Vxave
tg2CQH04N7VDmu3UO/ui8Yqzl0TWRRMxOt/Jn6/S1hRcn8G64HdG35CqNVkSyIIq5+zOZfpUQAFM
CXxCiIrt0wgLNrsoutPhr/b64Gh7tl/zlA5ouL2h/IoFx3CN1tfS32jA8HrhIVJedHBB7W5S9HoK
whX2jKwHBijl84Bw8/FmjmPskKGj3YX0ohv7GVqtMQVrYhd/Y5wBaTJX26lAYF15bYvsYEKy2ToX
BYFImZb49CYht5MUQ0CwpLlLjciGVmTiuQRYj++G8cN9qlLk5BimRPo9A0nYlT4mSL23FhMr9nsd
Dcuv/tRGKaYm3KQ4dKuBPhRvg/tjqMa/IcCp8HXM4K1w7pxNGC+I46qDY0rnuaK3dTCGb2nN9lV0
xS6NsoJwEZ9sCdNgL3Gx8KcDxS44YYZEvxICPTZmTdJKl2PLqSKnvT8uy/AlFIU8W13lnxzbPD/E
ErVlVbfhqHlVuOOU9tI39fxuz0dFCuZ2bChlGjsyAqGZIuiWr7oaaabeuhNIiGJPcE1zr+HN/PcS
NylykFjemgF3o16n/bYVjrabh4KQ6eFeTw5sna7uj+YEegB/z6c/vmOkNNFq2hifHFoIWJxq9D34
m6OMaKfG5y/sHVrrCanw36Z1Q84evbXNoDZG2fRPSVoaK7J2h005zP7WFXQaUukBvJzIThcc43dd
oxc7NGkv2dKDwYv2K67ybCMtL0EUHscXvyQnyGB3aNLJPDdNKrdgsoZ3CvEvTN1YKNu5dD4K1dU7
5MrZ/vFytDXMDzY+TTk03qmqolcSi9kRIgE8oSFxm2QpOJY5VnIk9p1TtG91hpwt4oiHpRJOW6Xl
PAZGVnZBUkTPqTF2NzRI+U2R0IFWMsldl6ix4p+b9t6+00hfy5OfLiaHWmVZfBp8t18TjmluGsMD
dl+Nl4rOAvQvWHUnDPsBT7VBIaObN99qEAjXnFc5v/lwxmLzeaQXspnr0n4VhvZbh9eiHK/EwZPn
+9Atoq2RsQU8sPfwNr+NGFySW+CwipRV7uyZZI6G1hVYofa9CdPpzgeLldZo3wvmTpdm4kD4+J8M
d3w3NRF22fqHpZqXvHGSDwBaBy1LvSANdS/oMr/YjmrKVo5jD1ebPNtV38V/MSjp1zGPOCSnBR0L
3zi3syZuTNDiIB2Q2qZ9oj5NAUADTpAdyNqFM5/Oao/PLeCvbM/AP4fXtlxil1vf3D8w4CB8ukOK
tRg1TzGcElNF26TAwi47EJlW/CxT2t00v+OD707ud2MnKfhnW+2SPn21RlVfcAYkO1K4tHVa2O59
MAfvjk80DZya36+hFwNf0jaEDtQ4kgcIejEGHpf76qI1P2ka4u9KjZ2L8PwpHJAHVXrKAS3OzOBx
6WQ4HFwU4OMSlwBq7lQuf4ahfsAn/BkzTTzMEw0AaFKpWvVEAox0FeFuDA2jeHB/YMCr20i78DHE
os1SI6lJUWL30Gg1jb5FrhUbkGX5MauR0vhuPLwQZDi8tLi48qw/lsyd3o22J/CxjQi/sw1nk/dk
azQI+3y77T5q/LZnYh905GnbAenuvzTbelmf/KObjPM4yp0XbY5RhwJgA45HPoYuQWYW4qCy4glq
wz/4xNoNlwGE94jGZTFBbas5+/bICACIgQGJSNmzuF+fZIm2v+z5xmrAVKDQhJ705eKZI4eawXeO
OB7xy5FO9llGUG0t74uhQnyb0jzdd81cwwQsSS7r3TYYtRmLBDhLjJvieeyT+aOQBfU3Rn0MeBVF
jaPn+9aWVGVh69y6GHM7R8P4gNf/TQAf3A+MBSOwmgk7SG9bJx9n9SrVIkWV4/ubsCT+IV9q7HiQ
L5oRXkxV1md7uZDDQJyazK030bjq01tS6Yt8Lu+kszdkPAFQJ+Pr2yY42eRbrHwz6c9EkLYXnPZn
oc8hejSPi1796KKt9qbPrrhkYfSyuZDGjMuNgLO6i8WeeHH7RAw7cb6J+gajVO/DSh+fQoBposrr
IyjK/oo0BPOfq/VXGhOL+t7KL5OfcniN5PSqfALjB+u1RUJ1d3zRv3YZ8s5Cmz+akfNhRcrrLM3k
zK6enlOpcwYpe+7oCaHWoJ8AtWt36rGvURvcs625xTbx9F+8A+LFx1Hb++MllzzIlhjjW1y78a2P
EvLQ9OJCOM+hZ5L+bo3tCXFg/5MtDfnYQxCoGW/T9E2n84+r4TPEtwkUyX5E0SwXeva8Vz7HLRpj
Y0kxxjiLdEAXqVQqhLHXbQ3FPitA0MSmAuVtIRj0w9dY/Rdlnbb5AHP6N9mDxd9QWcCx9Tm56+Lp
QexGBwRMSXeOC/nGDIkXJOKgf2/RxWArZ9oyFiWJf5EP6wynZuBxPF5u6JbH/1Paxbzrwo5jkp1f
Wwe4qNdkv3WRdk/NEtoLfT3jefiSfWW/TSTmxI2wTxqiZ1K8SfpempgoRF7rfIQGjd4HnwrviUsX
+ITsAQth6sltNoEhT8rc2eZpbh8Xh0AFjZKOZMP2ViETW15VY/63K7sObj2TSmXP3kfMbwUbP7XU
lxb+3KySKxLUxMXXcITwrTLgmZ4Oyoe40m4XJ3Sf0Menq8xAYU1fQex5d8GaA8U7tWWLlabvF2WR
pa/JXZyPoTOmZ6I5uXXEhJMFDrJqi7/OoMH3Ly37YhX5Z2wwlfHnDq1y0ljFGmx2xX3h9hejGIYL
srYqSHpSwYceJFA8SxTtiuAXJrrYnSuA/9DQj8u7V/ulQ6uEtxBq5W9AMtmrNpbyI3StJ1mldHEf
D8pyeSiM/Wh0gK3QJ52q6p/hScSMYEbfDG/CJ2jFQAiEOJTGXB2QLf8tRENiVNx7n15TwWYDFxK4
ndkh40+udl6KK4EMLXTd0sbenbH6TxaqmAZEos/2cCFfbvow8dCw427b6CvsR4UxAhwpghjrpPMX
erhMrjYjji3ZsMwR8ClFjhcFhZ/kF88awSIp6sWEs/Hw4RLfe2KYJE+Pr9KpTE+ATgSrOTeQuVDV
huw+l8AmSbnLLo2Kr5rpLs5y0Gm1hfecA35D3F7Znmlv7IpSmO+yaF8RLOvPzpQ40OOQw/KgFluH
Vuu+MKhgDZ1PX4jYeTUZuzBane+6rexXN8dgQiLqCjlk9MIH+C4GS38fQmpDCAGYvezvssVQkLSx
eZ1z3CoZmeIq8qp3c2IgI6O8XzZYlMQQ+E94hdd96H1T0mmvNiqkXeThZahSsIG2W9KxMMxiZyyY
3KpzEXpMsK8hvL/iQFcwcFu0sJ9eUXi71jG5xUa7+9DnT+lzQJZDfjEnGQKwioACkYFNlJf25EfR
H6OI48CJVXgre+u9sEaq/ZR+2KpWSAW61L/opYgoE2INVoQb7peYoFcfXasV8ePE/jAe1dzzS+Pw
oS08ySTVzzHtmdcky7bRtJhaWYE/W7f0r2GY6K+4D1Hf9Q3JjMtLkRTOpm2LbA8J9Ck2Ev1ia72x
a6NY7Vk+18nSl31ccis8OImJEVfhJI9UV1grYBLxNuduIDsBB1DftF85HbMlXjl6AzXLY2pWbONN
s7crm+gUf+k5+xi1e2/gKB5Vw30suvLMAI4CGfH4QaQjJnvPP3SprZ5HIz6gmrHgihTZr3kYmMEp
gfnByoIsGcY9Tr1knTeWRwSMbh9B+AFIs5Yondndk4IOLmKuiufRhdaZabp/yCVNKAY722iom5Ok
RgmxOBt5WoFjovwYMxovDGDVvaMnujKEes2izHihuiGRAuPniO43b/EquRlTfQVk7LmB9XLuWPjN
cT46YACvRdJDyraNz6Jz5ZkQLppF49fjhd+MH/M0HObBFKfHRbMk4rEGUASjqUvlJfkvK7bew6y8
93l4qrWqfxITTVAo1eDevLewiLEDj7HJ7dbGS0yAMRwAROLmrEkmFJrmBzlC6ENIDVOVTvEejYRt
GzUh9iM1wmV0tM8y1G9JZSbfUTzf1NR92WYM5yC1fyoilM6clKw1zMnw3fR+sAZw22hEixwnB+2U
yGHZ2MJynpE7keNpGlPgTEiZZN/Mx2bByDxkyZyFnE03qHHnV29ov/Nn6CXty9zaHuXX3Oyyzmte
9MxaAnsrl7FbuSux/57NJWMnMTjKQEHjK349Iqsc3w9ShM5pov04QbO1F4mCV9FUddznzEm7m4oG
Uk8bfn9VmTAWUy9cKVlHBylDOyAsYj7FJnAYQmkBf/DGU8ggWXBbDKtp1QXxTCPaALnAkaL6mGew
NInJjYKtSZyltHScay6cmLpBH4ELkXqCMrgNQocTV1dA5jSbryGdi7PTu1+N5RB7txQMeDEpWXvo
6/aY+ZuipofYgKsMHhdbLta5xS32+BPkTJ87GBPjBMt5YusnOTw6d1GBS8QvPxuhmr2cco54uQ+p
IVqq7eyDnmJ+dXMEPxwV7dUjbayvXOOiYQF1aWPnvjhoDozr0JTaE3SBhruBjFAgkni4C1utOf/X
+Cfd+inJzCNjISBpJe7B1LWcG+Cq5ByBat00DOpXHNJJ2+ot/Rk5XUVbxTdh5f6ja6+CdKyBaWQ1
UYlleez7doNqK70IMnROsabuZifmLe4kB1yT1//qdSjSY0KFg1Myaf38oJeURykSnjtT//ncFPrF
jCFqFyGSYTLO+3vsFST6MIHGVJIGwqVj3rgvJsr6fVsoptOci89aJFjGDASiVlWxAuJOxBJAGdQm
xIllxmuhCfe377inEA9OvKp76LpN8wuUx1kCVl633BiBNGQBUWcQElKXOweOq4gNGMtm3XljRJ+/
pc7VprNDA3JXcfII6qHumC002XoStdyDisNRQS/9JjPOeVpGa6PrxR0VaLLTdAmCMbPf3McgGf8f
AITGC3iP/kFfOJiTsG6RXh962/7EiTsejAoJK08Cy6au6nUYLuZWo6quTjhc9LTqV4VyXx5bh8fZ
G5SFvQGh2gdmadDuaxSDW/TXByxC8aagBXtVlngVEXlZj1dha3ykLPXnaMSqXDVR9vnfr5TzKqbW
uPseWkUFRWNJYA+fPYwyQ+ynLPZ1/N0TVI9RE19gbZYbJjblnTWbrFzF3Nvsyn2/zKji8jwKt0Cq
xmfVJ+FwdL3+3DM3fxfCjM9+ZoLjJTl03xQm03wXeaElmfT5C988A9+Df05sRzr4tKLqP22vxsAO
rere4Lpb2puma1fnWAIhrSv7PfTN90yY9qEz0AA1vK9zeXYBSF8h2ui3kvr4Vmeuc8rtJHBTnsRe
lqQg5YlN/qWev8NTB8ueJuEvY0xQSibgpKa526OO0PcTP+bOd+b5BuWnXAG0fS5HywAL24Zvaf1M
TWRv6zpGiGGS6UFJL/fdOD0IMMm1ihA2ScAhe0HA9QvL089UItLzBdbl3rO0rdenw6+QT0uF+fyn
WZiQVF7l1ezIFYZDSc6DIbRjn8GyJa6gvIfsDhvcUvG1i+QN+z1RbilWbNeRd9fF025gJNpklRFt
28kICVUJTZyHXPCmWudEj9o9pujfGbjew1TDynY4Me2HSaQf2KgQB8O4PD9eNlN28MFapdrw8kj7
8XQBmBAOC3hphVmGcjxpZvlFBg6FVpsdh9Qr7m44/WL4TmQr/qWLh0zBmTv1JDNLPVk0Yms4sML3
u+uUI8XAxl7scyRLGxZJSCLunJ2JQMCpUhT6Nmw1idZjDi+yxvDMmHeM+iNmH149LjUY2arFzNRJ
t7n7tGdyPUvWVTyM1xAKtSXcEeKd2e8MZcNib4SB92g2YfRxVqxKf1gBxBVfelS9NTN5JSDZ/zpL
AFOK3oMUMWLZ875+BadzDnWYY49XfV0iptBSop8tTwWz4axcafSMxDEKYQST5c6alRM8LnkkP8EZ
x8EwJgjeDDXvIzdGzwq/Fw1O0UNuktO0r4hOfbaKPn0OJR5nsz65Y/FGaAL9WnrotyFh8qblZbgD
MRqTdsERodJ1ODHAwpquVi+lP3svM8NRjL+cnJAxeC9M9sxDIiHotlF9SGPPPIvZGF7MGXWBVTr/
ZjmA+Uk0jelyzsoFloSRsMzfNdKrkBI2/R+mTMcKlKIqp5xpIjVYpv43yfDxsloyWDipvA14Inal
DSdjjInQzXHNZvqzp0X0PMoIckQaR//6LHsxe0oMT1ggy0LCNvy0Hk4lwpE0cQqecl49fj0PXX1T
kTK1Tpb8vpgz5kFrG3cFCvkSGQScj1qpP08EiW+03q5fcxd/LdlCJHsD/Ket6I7PIe8KaeDiHMXj
+Dzw+DlzdikJfT8yCWOHGZhjDfU/l3BpHdLzhqLOO9OfQ6SnR9ZT5szhYfZoBMyS4Xc/kiQlx/1g
NsBUatDZVYK0r+vmAc27d4Z/kl4Mx0mCTuL7V7PSQCWV4ESdHJhJWNeQ4hha7BiKfYeNgm8bevEh
F9CIaOkzU5FaRWsOnnnvSnjV9dyfreXSRSRMmRPyybC1dsVQJUenWpzzGr0t0RYQ/WezalkZLFzM
Vm5DzQ2bay7CV3QI9c0cWemsli7KGE+frST163FnMZ8/FjH/YBXzmJWOmSORWb7kuNauat31y10K
oJ7osuTT4WY9qCILL4WrGfuy4jN+fBea5f3efgGpZCV0QATNpLVZEc/3eD37TMRHi0n7qGuse1at
3jNpvXpYSoJogMIncQ1ebIP2ajcghoYZci5KZx/Xng2/Amc+BhBwliun9ILR9g8Nw/+sh5GFtmZV
28Ozz46IGHityT1DCFoI2TEr4+dsKm4RhgsvYjILUWDww1WBUq1RpCvMGexA95rhZqiUux0gpE80
Es6M5e+Trv0pUFekxQLSHuyz6D4zBjLEDDHPkkckHGD+Awea5KJVAZoHILlS28IdPtHmBKQcDXl8
EwNiLPVl0eAtSevNic71hpNH2rzzmXQc9hFxe0Jssyyoe/8q5/4wCnyDjvzHj7hJLOvqhadoPsby
sxJfpjTujABZcGJwRw0PZXTyq19WmWFwomfi02mJm40LkiMZg34BA0x/wgvh7cRP7oRYOHEErJTo
s2gKt+G7jZqWSaTinYixYEcv1d6lRps5fjQKwC4ykgS29kD/f5jdl67505lLaGNIW8ADg9/vu+Gv
3aoACLco9rBGqcGjXTqj4SPGRvcX2Ip/975Hm8TOmS7Z25y86eIX7oVDlwfCP4Z6uNYL8iX6EA4G
PJG128+BZ/0tfxdErlT1pS/KTQY8o1CBJwHHyLPvQFLg42eb3rZp91dvzzpaAOdZGf3GteQm6eXG
r19mQ21ijbMqIlWTcbW060sE0qfU5r0cNSpWgLdUDZPTB8BSVz4sgAmN2KyrdSyZbOe0gHtUb3pd
bYG/H2bR7Ng41gnLv8zIAkqMdUbSdd3u8rhcy/AjFAaTINSb4Dg4laSse/zoJqSZOU6OuT/vUT2u
24LwJXC6OHzSbWrTmq1fE7zI5MZEHFLCI6WOJ7rLTJ8ZeGGR4jAlnSKm8+mgtZvyIwomzXdIEi3O
uJw35kCcGX2x3/rgbZvZ4hgSbnwAnU5KDgXnFCLo7XOZmP8iQrFXGPPEtCt5SjXz4PQUhPbgEZpb
HVWd3QvN2Hppgs+PJwxkTJb9y3hYkEJd6bztjMTgWEZer22MawIE1B+VIF30o9tcLlFj3W/SmPZZ
Er0pnUlLdIlmuc9xqLSs+HZGmFMK9YhzZTR0x6xHcY71PeIdrVT6y2FPm+Z/qMRedS8+5b353PbT
Bn3P73JgY6mm19yPjCufxnY2/pATwxiFH8g1QGj1V7Q6wL6suyfzAm1stiVzw+GZ7TPtyv5Q7ZZ4
0JKMorrVtpVCpIosYDTTTVNmO6QswDDt/InIENzluLNC2nFgk6SOSUjFRASLjR8m23RB6ckFwF29
TAT3JSO5i+h1UkzeGQ26LLo0RJw3aNucOENMmgbdlK6HAUeiX/kB6kII8kQzlEOAO2KvM4Cg4zm/
R8zSGa+ciMOYYbY2P0kVkbflm18lPDukcJckic4p8MEu9g8uOMDMnp8s1OSuM3LXs0SWfrRnknmo
i/hYscFY44GpXoDPBLAR+X2pemdojDlQ2gen9japFvCf5vyu89fBH/dks97FhuoATirAmgWDFxF/
QbhMRU5hFNn3qXCR0OW8ZT0rtY31PIFAS1wz/YpIy7dtQm0vJvpNsoNZ6Qa5Wbziut7Rk0DJwkJe
MpjXcIk2aUyoa7ihHvtIIodwEsTkHcWGAeuY3HKTIGOvocHZ4Z+c9fwlzMXnEEX7hFGWDiFbnwmW
Vu43vNuNN/2a7N9ge/6Mc370iyWAfmZtGZwfoEi7AYBurxGR4M83RpzrpP5HswhVmtj7DTzN5EPB
6V75MbDztvqbmV/ZkMAmshgH1TegqOB2SK1BgbqzjOiL7sY6Mh1WJhuOMWyB3ZA21Ub2IcMu+nUN
KzG3bVLuhE/re/A3rtFu67L949OkPQxzSzqlA1u8XOeVQZeX4UuHBqdRGszGbkueHDZ21Dkkkblh
eyjtcjsCMDCNgjR1n1l/tl/I3oOJv5aAoZguDmtxJppPFXJy46Rg1elZc9uDz5haq+d7VDVnkZZv
kGXuBVI7Hv9zIuw7GIMNoUY7bRKbuZzoablXWK//cos46PQlGqidw5h2jbGaQwAWoX/KBnXoTeM9
y9q94yKInm6oEL3G+xl1f+9OjE87bz859l4MkGzxuZIkzVQpm2p0iQIeaoIQpj7OVfnT8i9G7r8q
7eglKsaferK2rEJ4d/v0D27laoNRh7ZiaQRm5D/PAuFqnADibTchgbJs3avZCo8tLUD4HJvKNBH5
SabR2i8IaKyKjAd6m0I4fRBcAvUvKgo6MH+apzRcUHQJ5RTrl0j2wiToBuIyMV83t8j8VUHmCp22
Vayh3XJJNquTv+BoznMDSzK+Epuw9iAiVV7+6sNes/sFQdnsU107V0bIWLqlqZqRjdKyPpmZQ4xO
9OT6OUaZR47wls7WP86CgRI6ZGbvfdDb32gFs4q5RbjTQ+0nE925rltgltHOVs6ThBZtz9MhNwmT
tuytiutr55GZMHs6ZBrQDurbhihvhT/KxBg15Puk8ElAk/tE2rvRbW5O7L/UabWr0EtKWBhTCHGf
5JvaOISoe1f5AI2K6Cm9AIjduG+6wsRdXQuHpgexky5gulwjAB0DyQhYGEf3MzgcpH0w53weGr8v
BgYCEG9m8WsEPIq3x7o1CbDWHgAgIRjblIC0vOo5A9XGdDCY8ewFGeB97WyHhIK2YNK2EdEVUAMV
5sw/tyA8Sm1C4oyqjPFG6oI5TZDhIL2t/0j0kHTStjZeAyxWhj3valsa5Jk0O3vUj7ZNrg5aoDU2
cQi/7trI/zic3vss3NS1H9TGWwLMNcR02kbltincD0ixwPVS4gWtTd2/lwalTaQDt0t2EcxA39Z3
HXg/aIaMpYebU0bPEwqa3q0OmeY+IRhGJJ2g5O12djOuW/rCBlAMLSu/5EKiMrT0p7VCNlr/MNZ4
pbKLbrcraDLXMK4COTznXvLcuf0pytD+AP508dYjsYrxQw4yueh99GIRfiDYz3sC6rHheP/ylDJE
0CVbka5CFxPNhpXqP5Nbv0WznZByVqtjh1xlM7fj73HgU56ZfzFfg1lZwavNnkl0IxjCoJlVwq2j
Qgplne+h6MOsszc6wwUEhCZFaMxIGu/FiuFifHHd6kRU0JWM7W/wiLQWpuqWaclTDVsYJ7f5HqFG
6EFQrBoDuRXJI2FJhljWyQjADeflkS9Q9nxXVvVSoNpejUz0okk7evFUb80G0FvdrWhJLXSknLNE
wtjbcrvF0f3jtN7V7fUftFcV9lEBvGDKWb0I5NWNk5CIGCr9E9zIW9iWn/rkveQLDAx4qsb9Mmks
UBI7/mZSyLQq+5bmbg9yOSUt1y3PHrLFdVU3Cep4+vSS1LA2+0ZLHq3fO9pfi+brW5AXC+AtILaG
fqfAqaM6Jo8FUe9NayZr3S4aVN4cPGMjXvPUgh+Xa8cj5NbrsO7k7r7EaMSUH/y4UoSXm+yTQhAq
hFlm66A3NSqomoTU8H1afrVt/wCf5J6Ks41hpjPgUw6UeeRsbd8/Ro78ISCVkqmlALKmKA0YxU3G
uCO7jcAhMVDoju2nk7+5g4ZKSqHqJjQeRFUt1+6oE083AO9U3geBIBqCwVZBxDorGCybxDTByFJ9
IeHIWHpC5nAADc1UTdv/EHYey5Er1xb9IkRkAkiYaXnLMvScIEh2E957fP1boELxFHcgTSiyb6tJ
VgHIY/ZeGw9ntFiXJGe4WUo5P8I3D1h1kDU4gA2MX+ZVsjEJuWIj/D4wBd8ijn9L+GbF/DPo/nRV
PZ0yYPy/YQDQOJ66dhuemgTLUZ1FH0QIggbO9oNNpTvC0hdjtTdEdfldxMGfXxSTkoiR2eGHH7Vh
ZsStKTqIXr6M1XgGlIMY0CJXd7SiYDX0EKvgl+mZMpaTRkQo2nzP/GMNR6cJn0E0XX7/H2yMk8Wg
HU0/PeRW+tn6/b0kBZfgIzpDRnWhD7tVarPUgXQErgrnjQylTc2gfsE04ULq5E/Rxu885nZtQtTQ
/EMNnjrieLGZyXbbyujfBt0fmdnKJxuzD/95BAEqzed2sJGQ6YTtBNKkdNMsggAHaGYJ00KGdksR
y++MrJl5XrewpDQ3Icvatqn+lL0qFgMC8H2CYipUxtGR4404MDGQoSHCcl3nzrfw6HUT96pr4jWx
yYcnR4YGgQFb16QHGz4dNZefLiRrUQuNQS+6ZhEW9mXssLp37b3siplhS2ouHj92rOeoxQoZVtzY
BfOSkjlvE6V7M/coDcZXLQO7k8xozkoEZ+XlcyWSrDzpMSpB+ZeK7G9HiDhN+PCTW1+FDhitVwq+
mNH8sWHQMnsrWH/UcfSckCC8YanzESN2RimAqFcQQKKx+OMhZXwBHYIc2TxEOZoEV0v9Q3KxLZaa
bRJxp0XFOvYPYY4ABIGIS57AhMcCcZbo4gdY+jeWT+UiNMwPH4roUNTWshtYLCrNVKRurrqYQtnj
AZAyxyfWkVrP6NvPKP8rSOBbcAJjcMUVvCjx3rE+wV0/HvJUlceRhYVjaETZy3pYan6+GqXEiNy+
2OwPwOaCG+U5MCPQNkxdaMQVx3pmGItIL18Ll+KNTDXM+16+9ZLxM1Xqmb057qHumzpkWE5fFbtg
up4SqnTmfgnxVwQd23IxGWQlqXQhSmfXJ8HID4b1pjRp1YFnOZn10uBdht3R7YyRygLZJyS8ybi0
Jmqt9MkmgyS5hQr7XWnyiJEBUY/VUx4F713Yvrjmras5Ma30jcwb9CFdhwVYRZRTWQrho0aQROQR
6+mrrSlmInW5TafotWyIzAiZszNXxjPOer6yxakpianB1nMhh+pSdCBb9YE4jAxnfBuwERbZp7Lo
3yMjqGH28UweY+QeFoMZqCLX1lOzf+oiGejGER0NucI3XMtB0D/0jr0qm+Q4DQhcEQFoavgY8Fb2
bntuAufgiXI/Y5w127ySwbuWfrIj3u+VXNMcyX6/lwOOD4AEUQ+NEC9Ml8+e7XPQzuYSS3HbGs1q
kg4ILwHCJMVsq8r2I0zDc6azDKm6D56S/Rp68j3zLHSOJiIllxa2894D19YZkGHibWzFtTunjQXO
zirNK4hTbnDNfKt49jXjd+9o76od9313g155HgrcHZH1GKTaV4ymTFPPnc4AwpDfHiaB3iIH02Md
76G+HgYmnmXFZrbC30ANYQzPoRRPkTOdiMO746c6BRgTF4PgGnEi3mqixHa1a6wKgaJYi2hUswJU
mD3wFbd7zaE+0Hb3cEZIBWMOVpAfIZiqW6F5x9XyFSfqHjsobLHj93Nc0z5LiH0OUSyC0v+2yFpa
+FNLkszQvFh5fRFujqDIyt9kPr12wblJrXtKlYjvQoMGltspJFR+o5KgoVUd+sDtSc3LA4mNrLe2
AIGwLEntEcw3qFzSNSajfqPtQVVmGERttj7ZX8m+ySHwAbFhrVQ9iFQ+h3X7Nv8vFe6LVrbMlJie
KevRItm9beXLTGHzVPA1GN1HlkXI6ox4Y2toSPqeCOgIyFzen9w0+SHG6KFKcx55pNUOGS3G7+/g
p1g18+bmI6YkSVk3h3PfcUYRpzcnP2SPfqXtzaa7OL04N0a0H32SFoL0q6JgEINx9XS0r01DGiuV
Six7nzEnAGo08yuj5OxkSJaH/ZOW5t8G7yzeekVGFjMsDOUcWo9m2FwMIwZkM1/TjupAJWftoREZ
+4HcJKiRBscQO6e8hY1G7nAq/rKAOLhVttOQ3jh+dLfC8pt6gzHS9DPf5DWFVyLejIoCaexwTcMn
9Yrkq+/8c+/Ib9KUY2IKCNaKW/pEhAKA4EmZRWaPwRMKDQPrtLkUXG9hmX0R7/EHBcENTsymbRhm
yYlgJJdJRn7Mq7dwku0SAxQ6myh4Kk0uwtr8nn9Gkel/3ND7hIxNnmzxbesG9ieakUGvtMVINBDW
75C5fAvn3lm2qT8suiJA/ErtOqeK/HHISVQwIXi7SPJ4q03rwBv6gOt2b3R+tgxb0MttP2w6Q6y4
xbcoug+wk9e5P4/lzFouiswgcYkYLxHzxgcJDbFvftRmswQsOC06vVUMsdyzmi9pm2TEttJRiMfn
gfCKJSNwP22yLYGdIW4FPVs0StG7qcsQVz8SNxmuWv1NH9idwRAjm8bY1FrB6sQ0hiXEiDfUCwwC
s/bNsJOfQWF6kPiDl03VrTB5jxvkVET9EaHdIZ5lR3fSrQGGtIef11A3I2B2DOqZkMWS9yfRPVKx
reaSMGPvcNcUpAkvtAzCSenxyheOOInYApsyzLCUwjl5HbicWDBeK3psDg2lbI7ExyanwwUEush6
UFlViw5RJ9wbroG2AkVM0dJ7X5U5pGtmAaG0gGlmAG4HRQzqBFYW2t/UMjBF52bSYxMMWhE7nNv+
Pt7T4Lhrt3D7jZEfM1WD6NDPfh1fVVB96n7nkUnVjCv/Axc5kFpTLSpNISDo0T30Bn7NVIBbmcmA
dvLlp9otb3kUZUyZkbSlRUNqUXqxZ4BuU5vZsiKOReM1xov7kDrRtW8hN0UKNGdiPhFeK7Zt2Dub
WkwzWoP2ahy659Y29UWfy3Jts2I+GrMLQmnWPs9T79Cmwtn6afcQTORCBiWHiS1hD5SmtymY9y3d
dI+1gQYpEQz9WQciP2ygyyMkFqLNj3X5McazM6GjPnALvpOWantI90cCWyMqO79ndPIx5eKrc82O
k4S/I8cduBR9XTYUdWZg3xzpCfKJyC2OI3kszAFoA6RcdlGoyxl2DroVLlPL/xuxYF2QRXwEmBsw
+x8elMsy22DL4fJ3Y6v+9AYatxKhLSVW6tl/pfPGip8f7gU+DBFWoguXWmpuU4PwXA1768I20w+r
9l7Q4WLh9adtSIO+HUn6ZJTgoHIDap3XwcVw0R+0DZ0VmcYPENFFcWdyRVBAPf4lYoQzk92zYNrL
y5osu8Ihu0WWJ1WSRIDI6Aet24HM1l0Yl6SG49lYZBbnbj2sxwH+fgsoZKEX4Y+Yce5l9myMhNbr
Pr24WeYklj2Q26ltG2081LlAuBWPL6S0j4shPnQthU8W0HRpdXFHV4qsDZdZyYUIYqh/JoOHxpb0
ETeaAQvU1XgbLVC68d7XabwAX/Jy04pmeHICaC4Bq1TE4ZRUWSbWbY7riPjXnWvqqPCT1x7BPt4R
+WqxPzbhG5DDq62MEdBMDjuA9SAqF3OgSzFb4pQ9miLykBVeAHuwIEt7J6ZCZ4lOu4D/vrxaHfGv
RH98Nt540EVwtIxgkwr2+UZ9y/G0eYZzKmfrD99cdvMUYWZTtrPc1SIawFEMlUTVbCxORIMsb5SK
h4RxQncJurpeqBhgIQo01iSHobcrtGDYegIyNiJpvWGr/3LC5ofy8N0Noy/8BEuFSTEMWVuErMe6
kVS3TPyx+d2Wnp8c2haxXzYVmOsZtQkdj1GKatFuodooTJ898g/IANcS1SkRVMtZcLb6/a+hlN8M
1Qgpch78hg1Y5bNgT4E0ooq0VhZsLZIMDpYf4sZCkDnNh1Nm+zyW5DPa0S+Rz0H2obG3quiT7JyI
Adx7klQ7WWYnT5vWQqueEJRtTerEbqjPpTFHK02vEYFjZlWuQrpHvKz05rTb6JiHx4oQ21VGXAte
skPKEJHboP+w/WDr4RrQzZm02mO7zQMowGzplx050GCBkBzRNrg+Zl3rEXy+tVD2Ck+oWBBvwVSA
W0XW1aM+9fioJuBEjsqYmvTXut4Cmpz468k+7+LHOEufTR1xoja/gL2Bop3zF0YBiZ5x+JlMki0w
mk6cltFtypJb0+gvnjmRhVVeJ0kqaaufilhwAes1xqgcHwTbe6vnn5SieRmtb70jaaFq7Ke6CBDk
wOXfma4GpcI4etxzHnBBj5lqW7enLgsvRT5wrPrjuRlWoibDNMARnljJve7bQ9l4R4ZFKBde3Dig
PMBro0L7RfUfxRReDCs/amb5VGTZSfexcBftRusnXoweepNtd5+m0RIegB8G2a7kUCBkxWFapDnh
xLaxudZiYFFOUQvXw563acTaXqkiuMebAB8vYX8d0Qnkji39SLxU6GhdBTI4DhpII1THhLk61nCe
qH0X2oeZUOjleEsYkS+SYEDaz51tFYo6bPDeIwdgobwZPZhhfGwZdWs6Lpx3Qlk4X0IoWD4BGXQ7
zMG5uOcVWxkuFPpYdntM52rvHuU8prPhVMLKOJSufcOq8yPL4tw44zc4miUW+qeItGzCOhTq2HaO
3kZnbY5RiEnF/oSw9Rx1HY/D+d1U0oCrUMYvANvYqfAAWDg84Rhy97h47OIJd/ZH2/oE3oYocTwo
fYDlpnXkrSGjOmsMnqTkpM6uLqKzogTfSMchuS846gYTpamhR0pRqZanhNs/AlG1AII3rMBRMAPZ
OL73MGjkyNkEqU62fAPi/2yR5a4FH3FdXyiD4cBH1EhJ6Bz0nhUeJzdHI7neKn22InSBfXQFKrNC
GHF9zTKo1aYs8MYVLtoJmz7Mx6HoNt1bLMxqrTfGHLFZpht/nD5QPD+lWVqzyNe/SU5SrHvpJEPJ
C9PnFBWOte1I4NvArV/nXvUCCAZdG669Y4YlBPWutue+I4ubhCTLJ6yl4+jCBMZ8mLQOy7C+sanC
/eYJAxvaxXKUGwJpwPhZOgxprSxadLOFtjGKqxFOqzK20CQE+nNEljGZS/4bw6pPbtitNpjlGq9v
x9Bqnxt2uTdl99paUbQbggpngEWoiWcf/d6p2Aci0m86liwyyhFMM07Esk7mtIGPO9PfJ895Lc2T
RWI3pWPC1KPUHp02wWgXUT4Uh3ocr06RBEQWgubrghuGvXmC7D1N1cad5I8qehwXwMBJeST7QKuO
duu86tnFr7mE+pzpUyW4N1C6HPLOOZPIuEi7zABpiM4kncNYNBKhIdqx9DWSs5YQd5Vn6wlSEr1r
fbNHefTJz5rs1YjgnVh0e9s7zwmBQVQFyCqaQnzqCJrCuKCy8PufsrVXzoxR8kX/7Ojtue/rpd3x
XZTrk/Fri3ihWyeeqoy9KqNbWA4el0qWbzhPqPv17tal1hK4Yk4iqP86tMnd1cMjYqzjFFF1BQQj
ST3D7wqVa2lzzSAZZcjon8dCp4mMGKGkevLddQY2aDwArLYtHy0mMAC9GR/tybKXbvlAOu2td1Jc
gfVLideLjFPymPOcoGbEEPh8mw/YNR/auC6RPy/wUll9xStQ8WBsbIHvz0bv/RLJhBgXl6Sf/uRH
8W5qgnxZJfhZEsBSusakHH+RdwCZy4ntUVf8/jMyeR1j+YQrgZrdys+Tr/+07CyWwZh+MNsAxNQ/
jJXRUt7jsQn78sVzjCOqPCvDpasPJDPIVN5tXyJ6ZeDRx0f4cDDjGGZTcTangIHgIjTJ1mHnaavx
iI88XHYxpoJEasjzIqg+/muQ1w5c+wNJ7/idylcWgpex0r7QvNGVoEpyXzuc6YHr3pFZffa1/V2g
J5pc84//Huo009rI3K0kdbw3dIh5w5YsmDeJ9hQcI9eBrYMRHuqvkAMewXh4tBLyutGJe0t4Tfou
1fKISgrZir+Kote45MoMdffJtwpKqmZLVL1YFDqrJ2m2f7rMeSktcoLaUBfUktYm6dCDxtgz2rr+
clnTa0S81MSwtN3wl4XIWQCIAeSz0yQ0dISALKfLndKHexRX4NHnJsAc7aMoKSBbcMN42YY7CzWN
LgyXGJqdEoFLouJkaeXvGdX/4JacrSNucG2bBThVHKvmdYhKDhmt2CYDHXPAHMlsnHOdiC1m22gB
uDBZ57INDwSXnno6qp3wi0erTOZwsCRFEgSfqg85rZ0xWumdTiizYDyIwHDFz34nUAWlYFXcjSR/
8HyPNTKgnaiz84WXaCvGsDVh5lm19L5cG2VWVABEBkwaUATn5yJ2gVP4aha2WA95zFOFq7igCMvw
mI5VsJnyk3KLj6HosRQKqvVJ5nvmo+xrHWi4LpvhtK709RjzUI0b4hFb9NkebL6Fm17b0qLf9NEW
4r1nLa0cTHE1ZXwS34XmANwoibCuE20x3LnGeFjodDDcdyEM/eaj6zhi85iDSTcpZ/PGyFkP2V+l
bZ5DSz1UJb+mr1nlVu/EN8bp+SnTkXLiQyABtpsN4arpmCgCNqNAlOZBhOGLAvvIVlnn10y43jT0
2L/5yvSwu1T0f3nyQ9Twb1K6oIZSdha0i0SrxQdfY6ftM/HCRRNNNF/9xM0PgAgNcCvPbGV2PCRy
jB9E5rK9RmdTUAp75WXIao3sTptkTZiDG1Fb9bmBHbxokVJtZNRu89AhLLAh1y0dIJj55UOfum9N
KIMVmvA6VO5aqryBGehMqwrpfoJlcF8by7SKkIHI4Cl0zXgdZWJFdhz7Ck2gwolLlNaOJOymHzzU
BxOBLnOUQQZ7gWJLg+BhM09k6oXqp3pK6PiPHC6bQCWPGgTkrSRcDI1Iq91q5cGukyHTJqxaZvFk
MNA6hqXA9J3pyToua1xwkdXvWptrIbTziq7P/Iq7viP02SxoBuNgbQaspoUXnVj85U5/o4B314av
/lQZGR5Z5+MPCeRdD0zioGpuA4wpUI3bFjm8WaCwSyb6G8eHKFddMlmwHe6ZLngUd6zmDoWTag8c
7sVydEeYaXNv540XM2O9HLHUOVAPFGvVgBfWEaHZafjUmQwwkMGTMVQFcuU3PkFhsmO1KkGV6dqe
0moxQOFZ2HWTvSJVbBmtQonqAhPhX0PwaTdO6z54H5CaH2IJ8Jd6exkRVrEmDW46or9mihEndByu
8RkQm7BU5vgeJnm6YO40rAMxYm0Z86OlrRpZBdssabmEfUXYq2lEcLGC5BmHHBsOck2Jq47b0+CA
qECa6EXrpoChBNCDPqLB2MOCtrpaqZoWhdSNbYnFea/VEF9LloXPTkkuqq0/aFOS/vBk2sDVMT+j
oYKUm5X9mRzo77BqGR3NQQi6njPQ1gd2Pa5v/OtL5D5EyhPYi/q4PadSi+9JeTX9anzzS+fNNd7r
4acEQnr6F9E0Lt/w62v4fJ9MKdCKcxqfujJI93BfGSnHubMu7CY8moxbkRyE0LC9vHzR7fRGoptc
VvxbS1mU2uX3Azr6ZB/E0Mew3y6Qh1vPrI4KMsBUdWb9zZCuVFwKOVl28HpP3WSqqw7JGdhU/Cai
6UOrJ+tkRwlywkQOSxy/xun3A7FZEVLZfJN55uNYE9oJfQWdWTm91kSWLPvMzp40xg1W6bSf7hWh
dvVdzwWj8hpsv840AoaKwXT13t/elhcP38St7d39b9RK5YG9yuo3CjIE+p2lP2uV7e1+v4wNnVxt
B+lb3U7mXkgOGd0A0E6l3pBLp+pyN1qJZDyqzmKMy31uFcO5I81xmTVtccrGHjyb6e5RDaFbxd7y
3sRHF6ajPbcF7KqjhTKFc8od8J82xwEjQ6rwXpJhHcHUWajS6I5ojxVPt+y9LkHXACRpH+Rk3lxT
aWc/wwSXD0N8lnU/wxh9yc7BEWc398AjGN5b4EFBieNErIqoK1ZpSI9cB45PrtnwWE519jkKhPKd
gylJr/LpQUCjPjA17dh/Bc4RtwSC18ikVMTY8Wlo9tWM0vKWFNOTtCyoBS2nNR4GycFVkR+mIHNu
ch3ZzTBnkFsD7JBcZwzRGgn1XmRvEFXll8iNuq2rRZDPHEbkbpm6l3bmF7Iywb6ao2xyG9vdghC7
5ybpcD72JExYQ7mKKwOdGfL1Nc6BnIX4QMSW6ZvfrZanD4buJWS0/PszPyWlm6LjX39uGMm0zywe
kXY+JMckxdJtiKR+7ZlpxrKJ/rhsh7tmiazAOcYgYdY81me4TNXuJgt5CRjc5J4jflj3ZQOb25tC
4BuBuXWtdjtaFcNCsDRjFAzk2cDgSRkMcPIjYpt5oz0wnWcZcKwNrMnTQH91PASlIdtrus9wWdVp
c8W0Uuy56wVimKfSa/KrWRcMnGZOsB89Db5NTpUVAjfO+WUKN7+JCtioqQa0pnnB36nRRYCkXRMp
pc5pw5TWHZi1mobHPrv3DslskxrChyiu+e95ACy+DcnwGYZxY9f0lD0IGV+LDhEHDTnXn2UwAOhu
VPjkMSU0kaCwreqzldeSoYznXcmcZ7o1eITVY49m/pZdIICvg0q0m4EE8DMeYGJp5ITPLU5hu8KA
IMtl/jS2rL+BnxxxII47mzDLF2eASlWM5gjyeOpflNLeQcPCuBu7cA+lrFo59APPYz7OhLnm1e0l
WayImrdO7KWvCCit2ETOKAZzaahKLcoINguxSjhMdHdXuMZNzXYXPcmzrd/RfdRuNy4rlhFYEkYY
Gb2/jvijI1GsbGtH+I0RSVcn22OLI71xxU7IP+gl6/U+afaNUUab37cnHr5TYwiuephe69yrH/RE
I97At8SjwUNjpVVxfg36s28jSQOBVuL7gOc0UpTu2Nz702k0i2zbawQn6sOLi/HpMWtZo/h4k3eD
ySTF1uJhxQAf02DvXeoh7jZeprno7xzQDX1Sr1uf8Meq1dKbXvVHQtQH2pGMnaBnn02OoyF89uHH
3Ue0SmCV9U/qIu1Zhvx8tqz2kRDadjATMnpi2hlv/CChFEymZEP+bwOosLjMlOMc62D2Zhb6o7CR
s0x1vQPwhHe0taztwJB+b7jdYUQ7Jkevx/eL3sgFIr0bffIm8ZxvhTXYR+YG3aaKqb8LbBmJY7hL
Re7EZNbh2TKzN6+LjUc1EkkVaThdPVdPT6VTZKdh2ExFsFYdAN7moj/TFtbJabKMgfj5zj1kjuni
Qs8aSAz9cFVegafCsmD10SITa7eqvJpny9zGVgiybj3mDeQfY8aGKlvpfomAFClQMHCuKVdfK8Go
wWNLjaRmzB/iUn9EXx9vf01PRYZax3SZWc1+399ktgAUV67rDNMwMwXGWG07gjEw2srZVcoqs5ls
lPgkUY05EczotEiNxM/MVtW6zmTPjSU7XtyGGYDrMoPSjCDi6CkOujWpE1wVm+a6ZBc9u5GsNr5k
eWTvhpGJ+NRSfhLrSxCfWwEhrRhgoEQWO5vsLRgHqIW6slPstMn37mfGgk4ztrRs6R5+v0TFtK/g
Td6UKoaTnZbdORN5cGIAuUTk6ZHG/jp2ajz7RTm/ap44Yc9JNqWeo35w+nClN0hgNJJJSRQNehzF
vMM4fbttErQdodtoIplgvhBi34BUhplDOL3/og/aDxciP+gsk/D9pD+B5RKbkdnezUPyCN5olC8E
Be3LUWy9AQV3ldjx4xBeepGD/E5s5JlMMctTanXZFhIoXUMNBg7EPgRPsIh36SX+md31Y+1zWenx
MJ6YqfR7gqJLxIqk1k8zb4qGZ+MogydRD+Z1Mg1/47ZJvCSMm4kjiUMvolXIoPtmY1RzVq6shgPW
cG3DxvrizaYuRnXGhnXpzy9jqS3rXcUgSqggfnVIddCGaTzb+aqVmo8vZAg2PNxOYTFjp8uBn48u
KW+9ZzDz9h1esSp897EXHGGpXuj3zhovBTA6jiim2W0OlcxxN4LUkVUnsF2WNddElAPOq5pPvbLz
i2Y0uyng5eqmL1+AFLQcfPndaFj7sPW31XyTB6MTMmCr7Z0JMfiaOnuAr8eRPdVDCTeXVlQzD+DE
7klBPaT1tJaqYxyexE3/lLkG6KTwc6pF/YqgEp1nC4AttXH65BZKsXA45tiOEbwkzbZrGCmYw4bf
yzhTE+YP+Ig9jl2U+Jlt4ruTYXD+/Sw0efMYc1hRET43ZpgdBcOQFZKS9IP6/5WB0mlk00ckOBw+
VSJ465jU8qj1Y8gGC0eb4sMAxeOxzWqbKz1hKIveusmgtzK4eSiTquJ4GF1YN5Cf/cFsSI919IfB
BOntubNRjZyCx4CH+tSSFkcv2e0ahrQLi0iRu1WPOFayFoQQceswxSVGiMhLP8mwOKXeZ8+kO3cb
6CW2n5HiM6tjwgAlbn+MNMU3oMt15g9IfxMoEZ2FAYQvwYoQpzJN5hb1CxTQJP/81/N0fqg2fj7s
CUPGuhTCe1O4I9ctoZePuDegRBjhS6o0xXLC2Jks8VbWSATd6EYR8EPnoTXi/JTnDWIThChMaUvA
OrOUxc3/erGrtsbUOSunq4GoSmJkwrR8ypjWQ/o3KH2hGiAPJmTt94M0Pczbo8Mi2cq6U+GNjMpY
er5PBTurqpXGgyyQR+GqeR9bJd5HZHRLGw1vUhVwfUno40CM1LZH2HdNAptsIaev38ALvoRjFH2a
TrC1qng7K57uDjwDknOQhUN9ffz9aprdkUOYP/1+BYMaaHz9XFQVkXRVXdJKZyl7yoJtY5CVT22U
8TC28YsFzGRudmOxJJwRU5o710x+Is+pGYQkCmbkJtupgzarOHZmpz9XTJdNJqcnN7Cmcx/F4lwm
lrNETdGsGCvNechJ/KQCcW1Dx/xLwM+KRhbz5821tPEzahmvMtbZILrBj1sOHnvZquJFmD9kSCKO
A8J9LFUV8nC9Ov5+Bu6SIiEcgNfy58SB5Ma7BdXuB+WeZuo/mHe+WYB6V44t7+AFjnfOZPMKQE/M
pCjvPPRBw2I3V2uwaNEFmIG9n/r6aZy/chACLFyz7rZiRi2JePrDGDB/Ufo4OyUCaxfZYfyaFKCM
AJ2UD2YTPAO5pPnUILYPmmm/OWP8TFmNnQtZSmgK7TZKwdIgQrOYuiY/BvsAD8JaqpG66wRJew/6
7kvNoubQrBRaRpLEfz/E82eaOUuEkE6vDbeBuTyxqrD1Wu1UJoznKtHC1TgJtfvl7WtREa1SBO67
JCKWaRzKvQdxk82hyw1EEucOn4g8/TYQsmG/FBdlDv9/qiyOaaJDm1FEJ6NTw30EHyIaHI11CpZK
hM0tTpp4FzlRtBWeRHI45J+ZQiQ6Quy4OaF67VkGLuSgzPdhTFZxE0I98XJ5KHWjW5FppN4HmSFI
69ubHKV66LgOWGk43TxwazeYOfyLW4/+ObK6pWAXePn9kDr0/1bkMvLstL+x7RILlsn2BrWO7EpH
XrgCTxSq44MoY6Z7JMh8CRbdImFOF8fQH39L06yxgT8QuTKHdytN6Ad0JOlM/2fSn47vdlv9jzQR
9Y+EWB3xmG0JSaKDUny057yh/wg3svqsS9q4omb1ZLMbi7S7uvNl0A7NvRNJc9dar91qobP3E/0D
PvvOrpNuH2ZZfGSdfkvmRo9oRslCjLft/7/MRd7RwBd/suJAQKj5WfSlu1LWaB3NKnYvqcPuE26x
2g8Z2/3GLWKMIH58/v1MtC7Fd6i4RY2yO2hTRHuRRSdCXrM7BeZ3xaG6DfPWXUG4AGIo2ycPfT3w
q8y5ejZMsQDK4jLVnmP0lClPby2re2/pmMemCY3nDg3aWmebJ3lCnLOoMFbJEDmr/56Z8c9ED9Mg
f9WWJtWmCfVDzKF8//Hq9tXkBZECZgBt0Nkpsz24rvxhIKBh+8DR+N+/m/7PcCi+nU0gMbcoWVXk
3v4jHKrFOkwDQQxahp/kG379Qjlx852XWJhCyPf3sXcDIuubj6JBgKwMmJdjt67Kwn9lK+E714m1
7qEopbEPzeS7iBM0Cn7i7iNFwo7ulupWTEM8Vxr/I9jK+mc+oWnYtqNsCwqMbtjC+kfKVh+l5AKr
uFu6jTz1vDgHOueAKLYrRTHgncQ16O55vwxtw2tnQHUtXsc8b88jO7wp4pBLB7NappALcBRU2sa0
lFzTlXuIXK5jIhSxxmVJ7LFo12US4IIzu3hvguTzgyHc2kH5I2p2IQqR8LJvNH2ZehoT1JqzJ7fM
iUECiWRRWR+1qXCJt6tdFFnGydRt78UiezrJrU2YMvs1GNCsqSI3bu/1DFzxWbblXCcXUJwLLK/0
CEJt0lqQx1tGZ1OqjR4E4hzqY7HpIzivVY5fU7gJYQllhzFfYp3/71cLyux/xLmYBiNkNuKOMg0h
5D8DNWMJ6kgaGD0MSz4YfGD05LuMStqQEHUMrSC2o1ULC++iA4nbiWakPsGalJKIjBIwWzF5Ku82
aVpbryAdlqDBkoaFnrQuefAVw9hdG9DmqEEQXPrJ9EoA7LTIiBFYtRkLFrC51oHStjkzaXOefBkx
YUZNagEcxjydX9qmyfaqqsItykL3ua6LR3BV7XeCflJnOBY/1FMk31BBhxguy+RLR0Sng1bp1DxF
8GrtPI6MGZxAP9Zdyq56DshzcZqtJdzhKxbAi974xoKxC2117Yl7JJW8DGguimoVODWswVwcAS9D
ctV97eBMhXbojNGHisM4se8dVl+a4x4srRX7tA973ATpvCAjr2sd/h9nZ7YbN7Jl0S8iQDJIBvma
mcx51GTJL4TtquI8z/z6XkwXusuSYQGNOjch+RpVOTEYcc7ea9diWkF8qB7w3pEJjEFCeKoGyjxt
zkmjo4IJNVQNmFqT/Kqr9TGww+JZaz3toamsJe0+e9cJ9EKYLi7M7MJnUSrlTteDhA7enn7OsCEz
h/1PIPotpBDD7X3GE46iFtz3MQH6rBmPoRiQUqiBQfYAPyFPai/cie0Fh4itYtvZAZxac/jzN8x4
H1VlWEIYmmax8KmOadyTAv+z/BVCaC2CcwjSqfoEm1i7H/jcGq4XBwwcu21fbQUgXIyBBB7GIG0X
DUc0N2pLb9kKX55zxTyFMOvCMX31J4TgNnH0PawDsoJCmW4H7OvHsVFWMHOYQxAMkzWqdxlIJklV
oyUw+YvQPOeKw160pcMbps5WeUhagRHqX+sIYIXcA8l5VUxo3p3t0HyBFM/4mHDvP78f5ryG5cno
59nPNFLejzkkl4hDFfC6rb5LP1XJ64E+jFrRKYGA+oYz7pW+w6NkSGXZ+/2royFT8YK2x7IK3k6g
JTwjlT1YsJuPkrd6W2ptT9+8+0LE8ojGTjXOSHijlUqAFRhC/e8G/wAkSsAYw8oM+JjNeiyeOmuv
CusFQ4eCZZ47T6hqz9GKVqa2BgOmgHq9ehNYpSgpbpHKxa5ouNXKQCbfMClClYqJVyhj+eCHbxjl
rJ3nOCGWXC0iCz3YD6qR/RNprb1SGHl9EqJ7X/vfv29C6KxVqiN5295tUjioRprnxTkWFGbyrE81
DmY//1rWcwLWfAQwST7fJZp60FnnTxy09vm3HsB7jHomspcW1BL6kHb2zAX7dx69RWxi9cB8QU6h
L/tunbUZFIVGsxf0TPHESs9ZFtLWVzZpQXurx0lTq+PEG2Z6iEewNTvtm1nV6LBzcpvGjiwzjSfI
RvpraM1RFBjHkpCjRNWwzIE8cketw8bfAaby6BwwnRPpxgkdfeNp9jyEsr7nkWiPmp6shMFEUFWt
7IUjx1WJteLqCe3c5tkR41D90HbhueDovvzz91N7n+/FPoVlXtccFWUVgJN5s/if6zVG6KgavV8s
DTXsjkMnw10V45duYueQlSH2OSNImV2DFgXEe8j9sT+2jfyW5BEs91BWNy2pwqWXx8wbsUtA7u6t
LerhT3Mef/dMCUibN6xAYtlc/fpMmREw7sAqiksgGIDfBLSlgmXqRNqTJ4tvPbORY1tG0qW3IVzc
uLuKGJqLM6mPVma1bt53Ce2c6CvGU6Y5bcqkuPTEJ9u/D5tr3k9b11n/bGGqhjWHVf7n/fRSrGpe
U+fLcAKppJqEAsVSZ5mqydIMcEIsixQf1yef4rzL+/VqodNm6jb7Tf6n6e9WmSJrjGqEl8F/q9x4
Ux5wLqX5AQmlNQjPgSFrrPUuKWCxAILLplHfGYP5Bs0K3Gut6PQuMG1+8qQ+Ln0GTCvHMXlGhiqN
d9u7LsqrSh8Ba0RWs2tl2Z5ioPk7n+aQOxIrsg20dtgVSdQgfzV2/dg+f/IMPmyOLZZfx9JMUxe2
TaTrrx9G06gwMulPLpMIy6MD+RpbmwfRg/+UgaRqkxsmrc+429FA4bYZDF84b247i7gX0sXEJxeb
OX8M7z4mh++FaltSOpot311sdosiRk9C8lSC9hRYXbnJ4jbCp5XIt6QCjI8UZqdmYXqiDfoEu1D7
AgYWenlkmKdYmeQekOsXK+2SHWcYjVZEHKwtUmUshuUH2AwB8zwHArBZa63baKF3HboXzQz6mLO2
EDs2fLDuGISa3kNjZso/dnlqaiN4Ib7tddIH8BU1DCwOYApM5Sg5Dn37WswtzvuDI8G+pJZJyjU8
w4fKrh03moJrQufgLIjRWmTqEL5OAsmjUrf94d5yvz8oYfO3Yafethe1f/zkc/540VkaWxrusxyH
OAW9+/qbsQhxNiFU8LM+m7MmXTGI+sVGFLQD6D6tcGB3C70snGNO2rk3DumjPo+V7SCjSfLKGSIw
vBKQm62d7Db+/ufnJz5enpZm2boNc0vYktvar99DJSsgWU0cCUrcBSdb5rdJrVs3GEr4sUNbX4Im
81dVaP9F16pd23Owd19XSETm4KGhMDvXatmb2GnnXXJ/Nt2zfb8/QKNG8Tuq+fb+a5O/hCAThY58
n+hu/8G336pUcD8aoM/BXnN2YUGnLjWm8CxVeWBzYp/pHn7yVdc+HIMtS+iaTUCqxjHPfr8PtDgu
qfQhQoZZ6Z4FIrpYXumcekjO0XXEl7X1/Jxk89o7Q8PaEaNUH8T81wZt+oaB9xVLC2faIbl98ll8
3KCyI1OlZaGWNHDyv8tSBcEAtQD3+bJlmnBSlNo5RwwHYHwxoGAo5CqBMRy5JKedA9BqVdLybLI3
NYUVRHhJcQymcTq2vSrOqGkyoJihsaws2ziBMjJP89ieTpj01hk7/TTrgBpNw9eo7SbXwgJKGyU0
H4ZaYl0FSrwCBwI7RkJObZi4/fm1/ubmbpmmYAclTEFm3Pt00bIyjJopS7iUurUkAo9GdaOjS9Ol
ckHmvR7aynkISmif6BwPQ6AEAGVe41Ss2rCoj8SsiXM/NHgjUoQuCFhIZ9VC+/Lnp6l//EikTg+A
zZjk2bLb+/XySAMES3wr5/h4jCTsHdiPV2PzMnnMqVLyNPwx128MWLRbEqUc/PN4JVmUFlXsPbI5
okeU51D87dikpwXjxhinXQuJFrQxDyYHMpq4BuoNh/iVPz/5e7T5r2s6FzSnHQ7Wqs5u6t3ao4QK
QeD1iPidrjWoWSThbTs8NY40jhic/sJwBN4FQWNSEZ3HiV87ZWFJSHeEq/PPz0V8vOg4EDDf5W5n
qNzT37+RsRE7mtEAb6pOKVLpRZ4440vvo39wTLMH8o3FUcmTfW1ryaXzbXmA2/qieg491ijUj3Fp
mzen1YCISP8vgDnKzsqqOW86mFxdS4DJle3xnjenTlxDuW69wbA9ph0HukB24WvSqmTcCSgicWkO
xzS13oDIylNbVDBn0QmuVXIQ135SMyL6f7x87qx85+3ZwqC+23vhO4uTskqTZaXbf0+TKU9EFXtb
DswadBdDgYfoFOsKAMTNyXWDZNGh+6JZTFW81gw3eREw0a+KOQkcPWUX2I+KOTKQN9+Ic0pOMa2R
Za2EIKXmX/swl/swFu2DpSFvnNRUHlPbrLZVghrSr/VCurDXXY72gaF9k2Re9KN6NNCS54h1jU86
gfLj/pit8XzavG/n2fb8ehWNPJ0AJny29FrAkVNxiUvpv2KjSo4iBaFvc3fbeCakLD66YakX+SsY
puakTjkakzoh4SogT6EZovDV6Wr0QGZyCuZ2WTI6eAhAdZsKNsWYIEisIOGWFzscjMabYCKG7XOf
IxarCyLO9CWLrEsKCQB/T+ioY32itVLNuWU4EVamLOS5VvxiT3iGDzaqVR+NFFcu8NZh7fcmi25j
Z2ffaOhxgApQSd9Qal+84G96I2r8qRMeiTH41BZlXtdoI7XqFsqi2Nqo7fq2nt1v9ZNQY7mLIZut
9TY29yPEBJkH4q0QnrWx4pbsljFNOYsFDCOZDLpRENc7M50xuC6R9ZPLGxiA+XA6XCy99eKEdgf9
QZseNaUwVnj5rc2fv8K/Wwotyc2bzrGg6W7MO4n/HB/aMSaAUVdh7RJRaRaedcu66i81w9CXIbjZ
xOY1nfRiU0dDjC2UCANj0G+Q1MSzzYCuzao9llXvYYCdD6HZuSYEFR1yG7lejwPr/hsNx2nx5+f9
mx2OxBvq2DhkhS4/7GzBbGLGb6EiCsDHFT4EMZTLdqx9N1YLsIx8FNsMcOVOy81dEEB5qGumOTUw
2qWqWM5h/lXOn2PceX97do+UoxlJ9Kp0Ms4x+y2jsUXQpJPH0KmN3HgCnxijDPZ8fNsbzKwHzbfj
KzPgfkHS1IA9QP8qwmRiSlGb+8rAufLnF21+aKbO23jVULm76hz57v3t/3xYjI7G1AjBfDoq4dg9
7IZDSCLwohv91q2JCtwxPotOtkfrxO6D29AZWHQr+cBkR13dI2aKOfEUUk8IOx6eOnGp0dLuSW0O
ObMdMgeNQt5ga16Cew5dS83j02Ri4WzwKUpXj6to1w/adyPQa/pHfk2E0hIKAHnvwbYeUkYg4PD2
fJfLXdl1JUpTWW/G0SNvoVJ1diQQdJyAHaWlBkR12d3NMZcFqYivotsik1G/KPSS6Lbh30LU2X7y
fb/fHd/dPW0dlqVtmDr7Y/HuRGR2NcQaO8uWVhQK7iAkK6haCjc3qINrmNE07GkFAG3v4e8ocfuI
6CciB77LHqZ20hejX4xbR+nCW69jW9JQB3M2ibHOVZGkCUT+wnokd3lt5H1+0PUYqUDXRc92VUVr
1XamQ9cBJXFKLdfgl2nBOvcZPt+PMRg5Hbf3Mh1WsGOvNA+D9729XJVGvkUt+e3+Wx/pDgGnXrlM
5Zy5UanaloAH/Ftz48iHyvXZxfab/ZIj6a8ajiWA0urvFonIQefITByCAcE7aHKf27zBmaEjTrj/
muXF1gz99lo6Pau6YpuuAj53ZxWp5Vq04rdZB64tgbP/FZuyUal4s3PgH8kukb119s24v/jTgY4x
ZAIm8PRy82sfjj5eksrNI0BpCPyHnT+R2xKpEomP+ORFah/P7mzOdZvpkCkN23h/pus8y8qKWKDv
KIxpE8RJv7NC63U08ze+HD+vD2mMD2HeDSsDWNDBt7xh70kINPi5p0/20h8HbRYMaAczAztVbIHv
G5KDkpch6xNnACXZsJvKH7UoCC/GhD2+DhBaRaLaGsOoHoK0fCtMcepYFV6Vdjh6U/vatuOxsgaD
u7JjrMyuJLJVNxA80DhkbDmSn0vged3/DVHI/vrJQjV/IX69ymzNYmPAG2laHHve7VEtguzwTI54
7FuY3Siz7DVg+Iex7AHjBklwHklOPmckNv98MP2qB3talMsBLBTOBKJNA5AK8qILUX3hlXb7ElEY
TCN+DYWJ2XByAEUeGt8Avk9M99qKMvk0gYctgOM9qgkpN4OnlGdL0d4qrzEfGgJlFqVTJRfnZiJF
/sJOPl9buq7hYJmaVd1wuSNqJq3VT/GyOE9kEPTnMM/GTaJ8KZMu3/lQ3pexqC32VkW7LDK7ASmq
WLeYVF0/bAinZ9z+yaJlfdxmM0ST87vJ90HiBv31Jj2YVlUMyMbQBYMcBsExo02VPf0P5WqAsXDV
QBrLKDOAslc4pFjW6sM9q6SGFLrxRjy5rTRwgqplsB0jUO9zM0KZmvAqpmuigJNWtC5kLbL+zcUM
Eys9pmZ3IBOr/hmViWyYrZZC0mDOXvrwfw+jyHpiQG8to4CFSNP+rYmY1JUST0rTh/ZzE3EWxcLz
JkMoTWTMfWPUQv9BdMlD2YOZJn8DYzuioQgk3wGmeLlMkCFtFOEAxOp8hz6wfRrQ7UexbFy1aoUb
6zaW6yLI1hwj9ROkb1YFdm91yFRxLB8n8LNE3gJz+GSlEL9ZKRgk6xbiKUGn7/2IxVYyDy0Hy6E9
mypHEeFQa/XuLMKhczs56je0R5AI3NbCNQcKpmj78qAUhDwofFygmrRp6424TaYYOHLTE50mNVc3
BlCc5MviOXbUI//ddBVURb3ORz24SSghZjVFl1pnKUTZ7D8S9ABFElV0nUuYERNUVDCpn/W6PvYQ
5x6SyT+2yQL5focYN4QhpvgaUBw7yc2y6+9Rasu3ctaPBLEj92kRzm7PeMfXDLIlUu99Zbf1XorF
ULdorEUbkI7TSvfPq4z18bbEXdzhyXFXgppqvjuA0LeHY0Tu1LLso03Q4fSqG2V4MIlQPigdjD3I
fw/3P/JlAVU0tMg3Smp2FqF/UgpLI9s7ERfV1y8DOARiVsKrZhv/FEirYB8n1jpmgLfQmG0vKm5e
+7KQkGgj71TGjbYQk+JcOlXLTwNG/WUwpdM3mqp7EuuSF71X1G1DoN/Cs9NvhPUONzE/yNj6Cu0z
IGKjf4nV4Aea1OxikgZA5CGjocRbkeBFKlJRo6XM7OeKFIc9+QeVG1havs36rkJTavunPGy8RVKr
m6TI5/Nz235lEhqeoYztishCwuZfFM3/5MhPm+HD2u5oljQN3glEPdb7bz8XYc89GnBPPVbdFgcU
57EqGJVTBU/KD/WTHTvZMcUIYBNC4hqTMu7kkINVN8LeXKgcZnXj2nY9QOeyFNthWmESg0qXddZa
I8rvL1Fq31iwB3bxmEOmwkejaVc6jKS2eOzjlTOBGRrUVjxnFo6noHXUv0RPdjeQ/6XTqjQMLERO
GhOApTUbCVKQahu7MVI30XEHFF2pbeoyxXo+DMVDzdtHPxB3kw9HhPyNrTZ5jIvjiYjGzIAQ1UCX
PzJ2n3Nj+luNzBX/g8S5oXr1SrTOj9JhNxcVlXHrPWbCpTiqPhi/RdvNV0QIUSgOgKJMoTpyGkX2
5HW5d8rJGkI4+91KYwvktWk+OFgUmRxPsL7HbW62Kp1XIogZ48KradGXnJLZzwE4UC7I9qa120bO
JmdOi+jTnE0z+jK0IwMbrQrPC7YULsMqdGs4j1fGQP06JWZqH8PQTVHLQSzlwQpU0L8q82itbphR
YXF/sdvsdWw87YRhN2R4WbeblFV8adFHvJD3ikYz1/mXVfrehKXP4tVEwMqjZLYpIW8B1APHcYpX
YaJl+3aKoWXWarnuitHcDFggNkaqhWc9K7d82ZyjmB/COaJ9MPgqiCQb92Fldk+ZsrVUfAUDiMwn
JiTfZUvPy2i3bcuOp//fh1rVXv+8vPxmA+bo/GPOd10VVf+7Xa8aV3pUdxbHylScSB+HFdIkkhiW
geTUmjAsM2qHF8R2T2TJAk0e0fAoZflPzj7rZhA0s5pqKFummT2Hvtgjyii+A3AhihcLrem9NDr8
9vnUZRTGJzuG+/zt1w0Y8xCGgTTnDM7H8t1zj7xhtgkU9TJlBru2Fb40RTWLZNgprNqIpVtjKzEH
FXcPUTeMbNrrAFtb5qCHsnCScANqyT9cZQSyMPOXCYZHZPfh/JPi9worj5Zs9UJPTmU2wDLvJDKn
YWSEnT78+YPQfrM1dyQtZbbmHH8/jtVQ3Zoa3Vg+iSAcT7YYtZ0XMATGWxAsB8fOdlVmVDeaLSo0
EDiEmGN3HYqVczpq+9aJ5U10ZXQemBsuiQmZmDXFgc1eheDVmRVUOd/auHkIgm46owmfnqyE45Vt
EQfNv/miRoE4kL0iDjEMqEWDyA8LD79aXvE3WJPsYKWl5QZK2G6mIP9HYsG+Vuq5UiEulkWGOWrw
j96op9doqljhEUUhhcUUYGv6dw7M60lRrDdzeOnbbNiaZW2vhWJFkCG6TaZG9TbUY5L8+tptDEA4
TDXTC3GQAtObhCaKGw8OVU+LFXpTuQVy07q6XaMER7i4qwMdDyLagxw5KAlRYXfNJlvAtvcVdo5a
uhKloz3Kldp246M2/1x2WYMCJD8W6ZRwl0QGQkBnvCf6JHscSuAAxF2hJ1PSOcDCcIkn6b5ks6GJ
AcQhRkfuOhUUoFwxOMvmfwUMos+EbI3HBM/+Mg2zGVDuVO5ELN+K1qJ+oPF3nfCgb5ARDRghNFKR
xDR8gxa/6HoTccAYKGRg9Ew0lKAFEyijZ6MG6vnnb9tHtapEm8AZUKo6R17bfn/phGWelDp0KEOv
ul2fwacYxJcSJvoqiTO/3GBP7DejUyZbTcYj45suedVm1FWjY57MBzrAMYiERW4CiO6zPv0Wo31U
US/98CvzkCA8/EexIfdEBegr3FIsioe68EdCgAdksayzK8AC7bbOw2cTA/sb4q5hwWjOPJPnrd/M
uLjK9AxfZNqrjI5Rgsw/BmUz7Y3Es+C6qLSozIjkrpqmvEP/dQMKqthkqUXwtlUOrLyJeqnLeiKk
x3O+CnN2Zk4miHuyQCa+9Hu798Q+x8aVLVTSmj7ZvDkfelm8zTQVmNohMpkHqb+eaQLwZ1EruWHn
bf5MvzhdK7KrXZOuF02WrD9qDQmIed69tmrVMakepuP9IcgDLFnBrdOvg36tq/mxra6df1W1C+UQ
VKVd+nNp7Gv/IrWzo519TJfX2oIZwSIWQCQw4aiVMz5g72ys4JsSKPCbgOC4ZlNV/2AwPHipg40n
iC3a64px5W9/68oW6XRW9KuoZIo1l6U9iODRaObS7yXNxzh9orrxKUyffOXfmqpnz3uqjeehei6N
5yx5oXLjOR1fqCh5qRS8DZDIvmTKCwVRY6FUadcTkQTD0IH0cHOCfEOUlfM1TVE3Ymx7tYwkWGPN
aZ7aT9s+uvrh3Ck5ZCCYRS2r6+gq3jXLNFOnCRGjbdcsBJJ7UsHx0kGU7NPD4OwFb5Jx4LEBTR0e
Pcxl5EzVx1o5ks5lHogbrIpTPc01OCcrO9Njpwz77GXnLkNqeLFtjEQXasIo6lwK51Lm14pt9XQd
7jVNV9ubqyhvnsfHAI/v1vCzdvOZS7gJ78mTBccFqlv6VDepsdNj/6jgrYK8bJU7v5DBxc9jNPCm
tsn1nUJDbq/OsLu90u0lqfMerES+83MFhJM4ey85UHZyiFFyExJhHKyScPGj7x0LdS5BOEV20rIT
KKwRkhWGyuRMAdPVk3NrnetNLw5OfCmt89hdZHwprEvfXTICJ61LnFypMLlG/TWXcwX9NZXXWF6b
9EZZw61Kb8YwF/l2je7qwy1xbupws/KHyLk1WqcfHOI64lbQY50lqKw2hOPZYPdjJeqIRTJZkKTq
byC6xDddQZHht1W/wWFBXumDmT2Ie2nZA+VJyGUPtrzxLUPph5nUkDcjviX9XGr8b2Xm9Wcl5tUJ
SZm5yvtj0FxEeFXqiyFIBLvI+pKGl7g5x+ElbM6U33A6PrfGqWlPPBbtqY7nwpCDgMrqj8a9Ephk
zoH2IBVXh7A6BOGBIXHW7/tsn/R7h2ig6BNZ+EeVDHooVAMazT+Oks57f0Lqww6rAgNZpx7kj0Ee
227XqL07YOJ4HMe2Onu1w8tJzEcm6MSQzZq/qm9bgicMguHpqWgoLg73P7o/EAAkToY4hKPpkAIv
kYtDvSDBrptugWPXZ6Vt16WGSDsYYSMmkGMAiOTj16CulpYW21+iigEGV2a4vhuR5j+XKSj6sbGt
LYfe8OffV9lYB1a991FermPAxQtDFt3l/pBh07uEneFvGr22FmP+OrHTPFeiTK4YwPDAxD8so0y+
tENd7er0E+HDx/3zPGRHI2YJ1MyCOc27Fb4m8xexd740J/MpiiMHwdC0NmYcWthzdFVHsDBTVeJ/
ys5B1tWc4ck5GUnhGtLhUbfMZ9s04xt2t9DkgCvi1jWK1oR1DNdrAFB8QZdHanH+yb1Jm9e1X3bP
PHPE4BoqEgYeH464Np3gvE0HKD9t0G6aqeIuWenPCfYV1zCwccRpYV3JaAGe7PgvJmp0MBz0NmWX
NjR6OgJ/51htqePjauJqX85JAn/ep+gfb6CMgGjLAHjAZWC/HwZFcho5UQA7akYQwrmFwcX0bX/b
qnBz4NLI89jShWOP7PZqFoEuycdlPLOlYZMoJBW+mmVabXqtNaDNdOQt9OkxclCn66P3Brjm0uTT
Z/OXjzId3loaZ+gGmSSgg36nGGC25E91JdJlpFYeXjTwgbZJLkItEuL34G0uGbz2O7M5ZDU0N6sc
N2ZpoANN5XjMbGVbIeLHctMSs9xzX/zzm/pRwMLTY2NiIKFGQf1hCDBhhyZgEm5b0HrFM/BvorX6
KqJl4PWuUQvkyBz9Tp5FpCEmsbPeMVmMap3xoj1+VcMW2KNHTy83LMa7oDK2jmnT7Rz0T054H5uQ
PFNnVl1w276LMN9dXSmpV0MF3zMY5yW2RIHs1CjzZGxWONOMKlnYckrXldboyNEIkMJThYe/g0U6
6fP6jUxhHj5pq6bo8L0FRLJWzihPmqHPYxgbhEjboVAIUk11U2Q5Zz8lcDtWzRH6jrLgkGW/0MJh
RK152qNlRGLVjYy5dCV0iMIws7UMOKJ88hH95nsvkPwjN2RgbXAq/PWFq2lB5xQd3ZI+dndo88gm
6rKh8aou0lD8iBALr7El4+/pXNPj1doJ+Kw/PwnrNyuEYFFjB4SK6KPQKUHGZSdaOgM1grWqE1oD
oX7bmNWcmlL4e9ietKQ5YtI3JNsPS+gaJU30TBbEj4C44b8gTexr4keOtQp3sueES0cY6qneGN9z
MlduiPrKy9w4WXAhqYfBR640Vmn/CFYbhXezYv0s3MKg7RXU4xE3c3F2/JYgxRRv+zi3S5qiJVMC
SnKc4HwISnwb8Jp3tt2oV5EI50kpi2ghEL7jko68JykZvNTCyXf3/9dQm8htvUXUZIi2pEd6Isbw
LWtjtPXJE1l5g5CXKVCOvlqULxK7jJYG6pwwQ48u1B7Qxpx6FdLiqKblFiGJ82CV1og8l8S6P38g
GD4+rtkmsxqYEHQ+pPG+TQ2Ntm1pOBWgzxCjTL5zsg30f/efCqO9WYJt61xJhzxwR8YgNTRztclu
anadsx2cLd+dZq0TKd7M1YuN421GMRd7J5ip5DVwbMFOU5C2p6HigLug3UYazmS9vQ3F4Wep/kGI
vXmvmJC7bo8qkQq9ndDmMrUdoTxjg81tO6trtS3lNVu/3doezWFC4TeD2EyCEKaNVW+MekNoYy43
JChOSGE4yIdb/K7msA1/ZB3AR1KUdlQT7DxzNw27KtzbJgjSvVXujXLfTXuOh6k9V0y1hyA5hKQr
tYfePybiQCGU/VnldBTFXPl0TKejhM5CLihUkvREgSeJoOF98hHe9wPv7ro2Ck3uvCxs8/zw1ws7
q6OiGKHQotish4sD/OVcavsA1RnWMBxVEaOUG51yzGu5/U/diXXcgjsPvDA+4jvN95GVkNPlN+Fj
5P1lBGV6op+anu4/KUkyHnxdciP34r2Vh28K3p1HixywVSAb9WEaTbEqyWTZluwobsUR92K2QL74
Ba9cec1zWV7H2im3QUhHWCZ9efV946aOoLwNZ04MtVuL4Lb6RxQV06UJFfWKACJYSKcw3jCyJasi
S1ALpZynpnAa7BW9D2PR8GJBbUEojI2tzJpnHWztCR+2PEWykSBiDGudVg4cBwSI8PbMb5GFyVTH
YrASpJEv7soNDVvvgiN7cyOS/B8CtZ1rlFYoFudmdY7lDutpZiIyBxZdd3q2NW6JSt411stM2RCV
Wy+tJpYwCZ0aRAO8hTrUxRoTJNyyDu9uLLr8qqXKSzNZ6Y/QLn6g9oUepnu8JZ9tHdUPQwY8poy9
udWYNraGuwjyP0oXAFqKkaYa0Ttk8KkbPyK+bquxiJRbBBd1uGtIEAICFO7scS5v3BVyh4ndjvZY
rYd6P9X7zNvX2h4ge5kduv5QZ5xa8UKukug49QecvlRBwll07PSjXc9V+qdJP1JFeWr9uSoE6/fq
ShazucZ7iRkyf5LeSb8/Oh6RSae0OAPdUpyFBv6kOEfKiaqLc6ihRzz3xblQTlR1r0Y5UR1HN4tg
Ibfm79yr107USJxfcEK8aQQnKziJan5MjKN3f2TGQTkaXJmqsG6SnO63UUbqsnTq/JYS/EX49Bg9
EvGpLwDx6dfJLL4UAo7XIaOXWRxb/+gUR8kP09FEZOwcuegV++jcS09P6r2Gfr7iu36upue8Nldt
nYb4zPU1hwNZp9Q6NfE56sFWkiZ8yuJzaJ18C6zKXDeki7Z5su6lROc577Jfat1JN09TdxruNZon
Iblln9rk3xrkkSqTEzkMjTwikdZRSedzBflx9A5U7x0SbS6vOtjVQYYE0kJD2AsOjZwV75Xm+wno
v7KL8RuLndnuCDwKv6BToe5b0O3EmovLr90WEEK5W4uNITbIlj67Rc0Hnl8XOKFq3OYkrgf27O8l
6oM6dWakt5zkLKmssG3vaGyqx4hYqnsFcA0IasOoNXvw5iJhxk/nGrzN5BELsMnFJujnwmSt4LMO
NzEkNXUuq1lX2Xos14Lk25Ul1oZYQ+L6WXUCcojMZ/hkG1LYpbUpw62JbKfYEkWcAXc00W9twwBR
5lxB8W8hoaPQkTfmzgr2+PAyI3LW/aQAkdVL2BSZtqMKbQfxOm52YbPznW1ARC8vB1Uu2JdmW2jb
kTtqsu29DTV6m4Q7m9j4vJB8Li/YgISjanVtNmsyTqDghQRDrymTF8LLEmtscz+rrTfUxL2QVzRp
zCTs3nmCQR3Yn55Z2ND95oNjr2kanLYkKsl3+otSszpDIYCOGBg60MsRVglZ2mBB/RWEB0qUKx9N
p7YKe4aZK2IHfJZSH36m26ZuD1i6dsfUpb9JaYY71K4w5jLvJdmYGW6suOm9cqJ5AZndi9SrlrVB
cSVEbQU+k0syHlWZbmOyDXc7c66BXxvyB2hcuD3jDcTTgKE5rWZugIwP7BxJtyQaixXFPp0a6n+r
C1cUFDfHWOrOslSZ4QCBXmqwo+7lQ3T352IepBQrO1416lzVvQqFVMCVF7sZGbQxFre5ptLtaaBw
TCeBonfJs6GJRY22C5S24A+hCttufS+N+UeIgMSd9Q+2S9GBocJ7+baLx54S9yItHPVgA3HKhV9K
MiKlR26HCCZyx8h1SJp1VjmSp3GVGisoLGJE2rNK8lVIbl+0ijy2DOTwLlNIO3OqyxJQfTJiD15i
s/a2NiESBBnyufqrKVkZ5QpMOIrdCNa7tgJgBGRWhwsnV4bvksxCTfdiOjPWbvYSozv/H8bOazlu
LNu2v3Ki3tEX3tw43Q/MhElHIxpRekFIlATv7cbX3wFI1V0iO4o3YhWCTqxkJhLYe605x+zoE7jE
2DJ304TLhinnFRQ8RW5kkKWzFh731ebOS8bLbazVbFUubmeALXcHw+36tfqFzFAXCquylWDahrM3
cXt7nyQuWJ5IW0shXXDeTx0jq31f7scSU8UeUQiUWVtHmbhr5fW46r/EeiwtdBAkGu8dlusZ0aL7
dFyrk/cNoWrGWpXEtzgt91bmUoIXdFqPE6W67eQO23HmdVR5JBAeeVRrtVvRvkp40Wli2S6QJSrl
J0FpEbaeeKbi6orrWK4yuhaYt9GVFVZQuFjdqV5r2GpJXdvZg5REAl3q+1zf62JPsnnf71sCoFm/
8bry6oa4zHbKge4HZuJB3jnjO92BTQL46gKuO0h/TANvNR0t9fcVai3qvACfi0otVHHx6nJ8jzc8
vg9bzR2nqQjIOIgRnNmyi/GE5UmnaM+SdRchwwhDVl+5ttwxHKx8W84PE9I5PxsjlqmQxJCmxzf/
OeT4IXaW9exYz9nwXAz8muclem6GZyV61rYiAwz86UZA/SjlH039aVg+au2Tra8V6k8WH4ePVCwe
nWMe36Xiscsfc/EIxNbSH6iuY3DwEEcPafRgL/eYAI3y3trKtj7E01rp9EHT77rsg6HfVRrpOICO
66ogczkx7ftMSERlVOH31EzKR3IPgxb93i0SFaRRQ5/ucnzMH/7+VvpfOrYIrxijO5hfdXpfr7pI
8tgB1gzXjldp3eg1Vq7tIHLyZqocqU81IXCehfok1yaJmr2hnJom/dQ6XKAJedH2EyskWQEt2ZHa
RLJMlj4LwC97m4SyQ56gU4Fm3qqa4hkhjPO0WtMDq0K+G/KFpZiTnQpjlu+2L3V8emXBnCTVNXYY
Jtjkmkgouiw7se/FPBtXPbvgPEyfSFg3ToSG/fWQKPtyDXNfGuVqVCfWoSTcYpSIjm0v2Q/2QG5q
PrZcQ6Cm7cHKBkZXF48t6u53TnDrbVuDmQluXkbwqAYYy/1+gs+mGmZyu3CCNzb3uVWkWVmdOBD4
Sc3OoVAOi8P6ZC3WLT8rgvrr4HVai6ULxbolzNcj6xZKt/fDNYsXafy1ckEFmFgeKxdKJxdnW7mw
eEmzdf3CuiWef61bxtBj3dJv9XPdwtKlYgOcBMMcaPW6aKFyI0ip+hBtS5cw+rVoWf1vEFiTUniw
BqE1WfF5O1QSAtjQbQbkdbaQbgZAYJe/P0utty0JjV7iKhLEIOVgk/n92cyI1u5BQ9ZkYoEgyWmp
njuku2dh344oAkHd1eI5aReEu9boR4SxQG62l9N2GNqcMUiaTbsGPlvQ2smETwidWZer+pdeVXY1
0M+9vlSDbzHiYeiJmZH3w7c4X7FY//7S9vW2bcNdBTjZ3b5BUOGPWRWEiaSJ1zklzP2BfA+bwOpT
ycuGN1mg1H92ADLvinR+cqL0peqM1F1SEd4Pk0qCRrIwbTAm+xhBeWEEbd6OKhKYLJXLR7WU9NMw
rnm8bVk+ykhBL/aL2dEfqxon+0xm8ZdwEMXL3IfnkT78Y4uyYCNu1CWaLslZrMBJVGS+vfqodGpz
53Rl+8OQG/kq01EIZAascgR2nVv3Rf3w9y8d9KS3Sz4kJ2huZV5BtqCvXjuZJqNEmH29mxS1ph2t
0yiz1OoGU8RQuQsjAGffmKz9XJbyLcn2WxUzWaouJmWqZSx/SRrcg94yeTPSK22tcfIcx7MzDEG+
5XgkeukZCl1fa31brJWbfrrVFAfDVpLBCjmgGDQRrz1NgVEF2lbdFCAKxFC5VEE1BXMVjORvT+sx
mYK+CqIp0KOgRjhYYboM8oq3ig9YZtoqNnx19pVawLCE5gQnHZ17l98YPLzW1wCatr4jfLX1C9M3
hJ+ZfrLVGAf9Vm0c2NVadRyMU4ALpJ/oB+DJU6sAQ3E9BaJai8ZKjr+4WivlR/gjokAaAy0KnDFQ
ogDs14z4LQrGaP0gMnwq1NdakAI2PhQaA2j8vsLFnvp56oO7pzKbQOe1BEFGpTcN3hR7Q8xe4p2x
0FtECG1Fk3u/bDqWojqvSVt5buXl2KiAmntk2HKRESKQFv29wvyqhEobkA5g35tWKiG8WZJ7Zgwk
SUxJERhIS49pg/wmU4muaenffoYQeOpMQCZxT+qZsBblJo4+OWQKgYUU17UY+zPtnegSL9yO6sqJ
n+Vp4gWKCaVseqXfhQqYu1GG+AD10ryxkV4fm66nL+aM2WNk5y/rfyOdtB1TJOsGsTFxTyU75kF2
QMWO+lE1aqJzaSzVhdydZPOLsgKv894mJiPiQrDEgtgYEWmfIkP6htmg/8qk9HYqpJc4NZYPVca/
1Yc6uwW8Kr3n033b6oej4HA7Yj6LJGebgfylC2QRj5Lbg8zTmZljMBgiPvborEABJvcG9Fk5Fl7T
OsvHKkpqujyAHYhSHpGGJxn5RUiLGs3UAlRC4qmKOxi8BoSs0QhZycfjxcgk0uV6LXynffXWogs6
V9NxarHfh3K/6dn+8rhjXswahwgCNd0CrScifTcXTDslrWmOYAJhu8zpIU3M8QNSLsdXqkf6gfod
KZDSO1ybtwY/ZNsO4m0VMxG39dcALiWbFz2bMgnGIX6MPK6ri1knL+gBbM/ItZKQbCi1idM3QZqT
ZAoAvPATgR8jB0C9zqRTbc3yHjICV6zlCmKrChOtMw+paSRsvRbnU5/rd3br1O9YYFjOvbkKQ5jj
KizrwHHVNy3hPirzrpy1aDctodzsIviaCEclsbflRsGnOQDfrFYpxKSrtHw4DBr7ztgkbnn7RmWg
3EsKcBJEC3rKaJnHZdQacFqVs0/LooTcGtFgWO1s2npAUNbdDMnyjRwTw2s6qz9pE83y7aNBmZ6r
qet9syfzqTLTj0hkxWGoCByva4SpsBtPTTWGp14fAYCE6eSZ5E7T6s8d0K706662D0u56I6y5SGZ
Luz7qnLmyo9qSXaZYRhkINXGmcDiktFoRi+kA/G8fU2ItN5jF4r3y4ohnisTlwWzMNeOW+U6tUPA
rMIk7SjW4tsG5PYuakeSOFBX325fG9TKucGeK3V/fiGlZ4AEwSIQw+7JkWWvG9pcaRX+zv1Aux4y
LAezzq5Y0pLqssxumlr1nVyQyCzLBCimVcedbeiuWxzdp1hTmlu45UTfzQSZ547k9b0yBHpY9Q+K
RhrgWNm4a4zvSUkvJV9AvrdJNgeTI1tXODi1fSlGWliGMsL/hKGvaSuCt/cjra/IfoAfb+UknHIR
O86IdYxo0e+LUGM/njLmyk1E/JlE1N9KjSTtjqS8QVVhazqsTcwufTanydrPKk3kgak+2FBuk5kl
P3R2G92WmqQ+6c4X3TCLxwIedZSEWpDpXXycQF4dt4/oxP/6qC4ah6vv2Pz0xFgFUIemr+1DXS+T
W3ZYBHu1H0/wF4bTAPjlVAAlJxtmcXyiRK7g/qWfc7wk3uj04rBkrK4gwH3EbXcp4hRPbThqTBK7
EMyQLrIjKSEytGXox4Qxt19lh8FnJ+xrkaSIdIqyv7ZZkGyfNaJY9nYDVsrMpZ4hnaLjPTF6BUWj
Pl7FLUJuCS5JH4kHS0ZJgb/stndwsprmQiCQ2VVMtdk+VWw/R62ajmD6piM73l8fqcM8HUuHk5i9
Kzdc/tq7sa+XO3tQXiS9049Iq8Xdz6/nHeb4yjlvn21fF/Sb7KQnxkRf0GGx3+2dXNwm2GGOisp9
XJgYIbiz3TmWBfJcYegeaU14zKKRqMZFXkgwyCH0XiXrV5PtqzFBPbmCYmtzdFukIvgC3StTGEgr
Pw/duHilFIEwq4wOYRZDOOxqqGo1KQRVRMNY5tLGXHQmCroerdmHknfTjEV3cWS2QdUkB04/8feo
H5dQ54kz1X7FhFvHpjlsnwzyD+AVxkEWg64Ekb4u/yeF6PFcfGpEXDxKZeRxI7efW2xxTZ1Mh0Ji
Zs2OMo0a54QpKh2vti8tgAPO22FIPjeTDaG50cd4v1HEpx6pVccMsFyTvCaCapyh/nWw109th4Sb
JtMnf5iX5tQ31bdhJa5yZpZuRyila67unKm1iaMpmpuN+s1cR/XHpNGRlpC1HUlQq03k11e9WSto
cYCq27EWHXoEBlfMoepbmcjoJG/Ha1bS3y3ggR8ajXhxIJfdOSMT7Ajh4J4hRQfYy8IMW4LsSjsJ
IK/GxriIzdJ3+B8Gi0rumk6a28Up04TGnLKe57ImrpBmRQyuFLqUWoTlsRmWU0bQ2HEh/Q8YiUB/
mDLJWD/aDkisWdUKbaFTZn20paQMCBI1LrbUGhe9VLVjWY2PttIvJ8mwMNqyidvhM1pO1hZAaS8V
GeKm+lQXxcfGRHwe92pG+zRkC1bryEnn+KRVXXuU+7Ha6QBu9jDkCCHtQ3pevU1yCukQrF0qGRRU
Ipc4ULQGaVbTuEOfk6I+YOmqjQhTB7C5HiA+em8YRnQrrH01i6NWENYWEsNzPdZjdS3pWXRtMXBW
doScD4tUuzFdJy90OqSm01gfUot5KO4ZK4iBSV6NuuIQutr+OgzkfF0h1wBwbyy72Y7a9U4R90FV
FC/6+l5ICaK/6qu6DEgE7m4ioyBXmpUFE5QYfUeUfrVm/Ts+Dv3TqJsDKQ0ifmqSQ1jzagjbEgzV
8uXnQSrCVtoZhb2zeA8coqhOiZWt1/TnDB7eUrUnSJXhYuTX6MIHY69rJSfFzrhKs/mLk8QxEZVd
fBvRQHcSyTjWxhR+QJBxVjqwuoo0Gh6kpfl6XkH0Qizz3h7IXLYX+RBaDZx1e552UqaXHpipZi+s
StDDDbVLlhYHpRgEzc3xuyOxGdPrFHzuqrBAPPJB0SLmjqkeHqsIMxLQHXdO8fdkA0Foih4l9zDf
GSatbocy7sJ7ZDdf5Sy1vhpRCTQ4Irp4dMj1W1NNdHu0zyrkz30zE7c2x/Lnuneqb12rk95uxc95
OA5uaOKUzA1tp6Lw4AUm+KIoJExB/z7UZNCd0tqQadSnpmtE2sti6vW9PuvaQdFI4aoIFfFxtNqn
IZEsTmr1w6wgh60SC4Utzp6A9WZ0lXWpCN7ZLb+d1hJAKltgGFT2y2+0F6RQmXY/kMoUI9W6jls1
4CmV9zLsSTupGIwMJw1y345/S3Kqg30AKE9JnCsgA0VcmjT9TCjqsGtG577q1M8yfvB31sGbeuD3
3q3DQhhOnqlp9GRey+UWwCmhhfxsxyqZBr+UX5tGyckWIsxm7/Y462l8mmBxBSZn/XhSVWIgEdE4
xtzdAMFzBe2CnTayl18w4Loxvdx9lpOcl5AeBMgxLva18iGafSJTZFj0LPqLoiL+KJl13inpNxho
sBW06QqYZOLKvf7NdkIwrePax29SxhiqitB7gvuRm+c4UzDkOHi3GyumUV+LHcrvJVhwQNBkSCof
rk3q2yYeL9GpPkYD4Sq1ryYMwKy4fI6dnNmxwRkIdBtulmt2zaMSzi95LeQAqYB21EOY5pMoodhO
QA4wqt3//Zmhvl3A8whNLriaiaiONfzvLbBKWXqbu0bBvgwKXGjln6HaJjgDo33JiMDQWlT8WvNx
GMuaC8PSXfOec/xYK5kS5Xn0XMyOcuW5rZmij4Zbe4jN2PJlYJC3hSMeFR2TrBEpZNXjL4uvh7yJ
r+u8sd4Rp5hvZrc2jSDM17jZTVqk+qsRoFLm8N0zq9zVs6I/kL65aD8SxyjuU43YKqtMskudSLdD
9cKyMztvB1VhG02cuBKYkz3eNv2PbC5xIXXGZZ4V8pPwhIa06lth5AdnUvfWmpcE5gfrG34Fq0rk
fa71RCUtIJtBum4OokhVPhGjJj/QZ2Y7gdX4qxhuY5vLiJKTibRAl79PCxJd6PyhjMj7HzhBJq8b
a8WtRaxeFx3xO5r8ky2hNTYL6om7e2ElyQOkU7+qxH1XZOdeGqtjrCbzE8HfLq4X67GYsk+SId0m
XTQ+bJ68MfxB1mX3Tq9FUYzXWz9bxnRgWTpQS3TOb2YtdqRHElGIO6V14V5b2lrOVgksbubC7VpF
6wndGyVP1r1Z8kThL5KnEUTak4m4lsXGIQsKSP0oGtzF9rMsgJlUZAFeXkpFotkGdBsJ7I47LD2B
ZgX2gvY6MNODZQURqz0rCNODZAVUbAdJdkjtgBv6vM9tVhVBaQc1cc4yXdpgkAPWh7zDKKuDsBo4
XYBXSOoCy/GHPHAcX9pKVf049MdxLXxPw1Zj7FPO4qmmh1qa6noPiJWIvJ5BLuA3d2wEeaGz7EBC
7R/jKCvOS1fvq9Fvtiorn4KX3fC7TK/bjia01MWrs2G+ihODaFlb776JwCIy7p23vPHmboAyE2KF
yS2Bzreiv6JiVVokpEg4QCebiy5fNDCH8lpWc0Ec4zSXUF5lMSDDIuWCMibbqh6vus4rgJW15J5f
6vbSIILJj4ja4kvfXsb2ItDDxJe5XYUxEkz0+BLr52E4p4g98fwOZ8HH+Vo5IEkWI0RAiRPMMVH/
KrkG2nNCCkil4yoFpERx/KkGZJliMt/YBIET87n8gBBQISV9FQR2xVpDESAIlMJVDdhPELz82iL0
1i8tLryBnAR5E9hzYM7BYqw1xYe5ZiR5UOeDvJXTHC3jYHFsjkZzrG3csShBjxlqvK3S4UQxuMjR
F5yl/jRG5z46m/VabXSGCFgv53Ir2z7DGzLXZcZac3FR7fOILqe49MWlLS4NopziUk2Xsrhkk5uQ
BDNdkumSF6RLXGK0fARLjhd7vEj5xWF1DCyYN0OinzuWI+cqnx5s7azEODbO7XCO9PXYk0LPx/la
isXDPmvWaRIng2danHBnIRod/1RCIoOk0EMihkQGSXgxesgoPKCE/CmGnNh+kZ32pxhy+VMJ+Vcx
5L+VkN3ka/kvMSRKyAIe1aaEzOisNv9WQv4UQ6KEVIjCq3+JIc3/JoZslyOeZZSQlEQiibbqIVFC
oo5KNz0k0qgm+k0MuaCass/GVskC4u2i2Gdq4GkXvvy141nnKYewVGzmcTXGzfn377GNUvTbYoa3
mEVn0aHPiOD1NXgOzHnRw4Srd00RZ0QJWep9WTjxVTzX1okIl/Qa9XXjdllcc+2ZSVhUMS0Pa8g7
8Cv9Bim4RkBkTZCRRi+P/LQZ1tOc35QOQgJIJ5FHh9TgjKtyrzNM50bE5GH1VdRid+GKHDnkW+N6
1k+WNCOoIOPy4tBxr7MQIdwSjZ4sAQWSx6ram4UUPy2WA5EQL+g76zomam9uFKQKrPwyQsEx8Njr
9//SbEWg2DZp3xF0Mu5/lmAuY+7LyF3YojxH7B9aN5xdqXU7rPQCTfNaVuY5W9FEnmCZC/YBXqh7
jAotyaNtRYUwAYgGLOnV+Enpl4MPW4wSit8yAVB8davU8efBz7ESKn7p+DY3m61axzcGP2Iz7fig
rDLVL1Sfve6qn3ftEr+LD+CAiio/jn3WdGnsY7/OY78xvYVrP0SExUv6tdDyK1s1kccOIJLdHMsx
8wDZrfD2bhUyH7ahIa5VEE/YrcWegSJz25DogrFzWo+AtiliXanKcWFTw54aU6+naFqSPlt7deo9
gAwgfU5jk6R6iuOJDGiXP2X+kPlz649b9S0dEr9t/UmsNQi/2454NxTDT1t/MfxC+LPhZ2L9IPmz
IoG5g+A2X2vWUhpfpP7S+OA8KEDFo+1RvU3YmicUb2IaP3hV5WmDp8Vrwc9qLJdKFTemajccXKla
K/1IQmzvIIRbqyWLuN8TqA2xoWv2yrhn7E4t5loQx6mwdVPAf8T+CpfINGoM3XmrvoUg6YHemFvP
0T3SQCTdi4218NJEEdNbPy79JPJTTpatmsEvSx9wwrBVW/r4DyfW5oovBt9R/Ln0JcVfOA1UXx98
ckPtrYTK0PTKKn3K2Uoio5v/BWfIVqWJ/M6rTZLwPGTn12nkTawQCi/tPfpKNbRL001MN+MsGdZK
tsIIZNl7jhLjeCRgbIcF0cNrzeNel9fKiRc39y3Eya3I90paN9FcaXJJmsgdd0g9qksZXq/VTJ6k
knnpOaqnOp6lerLjzZwkjjdynnBKtP7AucHZQsYalwcfSD7pQ1wpq9bXDb8Vv6oWPgVqaTL8nNOH
E0esFW8lsa1qfGf2VTLFG19mGpj6ovFHzpEUi7k/2ARweFxpbYx1tmcOGM28soLESOrJWnLswcek
pMFFbhHVrsO+m9MkXYuYFeTflNStRavgnSv2GwkhgnaMcLrFRUpjC/FKWZGKYpZagYsPJOzRAjJy
ruOInHV5JizB3Jt9k523LyeMx39+hJR07q7wu3xY1GrY2R0remOKnpquCS+jSn5kTqrss76a0Hsz
YZRgSPoulizEJXbZHmZeaqFZEEZz8SFt9dMyR/H1lmplxENEd2NfwmI6dlFMc7nr7SvDlD7ZmTrc
Dk5a3mv5SnNf3hutvwXI2Iq1wrMZ7DHZYZX4+wXbacMoTyWLHG81TgDIK9xitXDyTcN8TNbPti+p
sC6hTFGZfozj0zgeK/1oF2sRX5uoh3GNBj5Y/cHM17KcoByCSA0YxGQw+oy1LJKH44PFBL8+1ObB
01iJJaTNr2UvR3M5LvaR9vOUn6ghP43DSdbWcqJz05yt6Fw1aw3OuWjOnbNWXl6S+ZKWlw6Scu1F
8yWcLpK5VpZfJ1tFtLXG6zC7trM2JtzckmCPzSpIWJo7e1h3Un0Ko1MUr5Xrx2E8TuPRKo5OwZbr
MOBJhk+a7LX8YPcH9oemQ1zGWhXsk2Yt+ji2sZbJnxcfpHmtyjwoybEwDwUTiq3m/ETo9sgfaB+n
4aSwuBlova1V4x1uaO2e9eUsN8cUWM+5KAH5nKl4vlBJeZHWnNp3dgn/RWBhwzGDnMQdm4nVGyy2
IsoprHPS5+lxoUIcpYxFSqHfxOEk7ceq1u7nTqowt0JXYAn0ZKKbXuxkuQ1Bcn6oiBDRIoLNc7Xu
fDqHPQhKuJwTpH13xll6M0TqsTSs7oH+Zf/QSVy6tK6/NpeSK1aCoBgraVBZS/XRbnIvHfTvfZs8
VaYTPcBmbMkeWXtFYU/bJPleFeP4tUSvKEzIHTMWqRXOQG83apSvWd4dDJ2LWj+pzW0NhG+3jK2E
j6cprhJpLveZobcPvE1N1t3TU2X1jwRIMF5T6RHT+sTnGDcmcDatv16Mst4l5WJ8scPqOtaeQGc4
a6LncGzy6E61J8u3VPaEQ6kZt6KQpn2rJB+zsrUueCiRXrc4fGsJvYVVnQT0BswNk/zUxuoR9LdJ
PmABlElUGPvq2PysSriFIqHdCHlUTkMsz7fbIW0IKqzpdLm2HhJokYEeHNryFAsh33eN8pHnZzqK
sWDgmRho6TvljHrifjaFDDWiAxtr2vqVwqULOV27SmmH4qhNgCyiIWnv2x+jAP5rgwG63Q6SiMKj
tkunZtkNob6caJDpH2vzxApYf676sD4KY7YRdkbJZ0Y6H+W6yK/7eL4ByVlzSZ1kV6UlQgo8FAl5
bO9sWo53UUgHLcwagCRxOMQ77pIqmU/qVJXXRWhWODiwMtZ6ZT7Tv/quSFr5MlfiSGhPBKbZuDg2
roq/vxn8lx0yrZeV4SqDj1OxD/5+BeytUTILoyM2IRLqXdKjkwkXjOU2AM/nUlZelgWuVy2lBkYj
Sb5PWTzmYJBdwi0k/BGOn9hxBLDsjlIKVJmEoI80Uk7/OfTrp5ikmdrjfPe1MLnPK8X6rGSYgiuJ
FOt+Gpw7xiHfp9q+RMajkz+F4snKn9LoY7xV03/UTIDVa3UT0dl+UT1n1bOcfhLpJ015HudP/Vbt
/Im7Wc5Fcuqqa2us2vvOcG7//nkDcv5mrc8yH8knnmeAiFC3f3/ipoa4XENguxxl6aY149ET8mL6
o6FMn2zYrWRiw1fORgXG6JwDaLDogSrjcUhv29qGx9MSIa7olQtJGSpZr8ALEkDc4yT+qtlddFun
kbqLEJnddINFimMJ47mVYSgahnU2VW3+ZEyaCXVHvaobno/YQitOeGT/IbKkzw7oGFYc7FxTtegJ
VzW+h7hkd4sJ21QiPClTumvd7LlNaTXryqrVAiMslA9tEd4vfap9HFQRFFIpvyj2V1u2wBTbiyDj
mkNfNeJc5KZFtrpaHFKFvC6RJY/oieNHJ7rrkyJnh0WOt5qlO3NuyxtnQAxdErC6G80BTIVhThc5
mYszU/adrhbfifacH7oiaXwj49bIvKgKdFuKbhXeh1dQFtGF6Vi0wcuetKFeXiq9+jz2ECdp6/es
8mI6bUPX+e3qLd7HY70bJPSquzQviXeDBz/U4rOZTBXmBRppM6puhLTbGmQ7mIqaXmUTGsn3TpXX
ZwoYB8xjeG2YS5A+ubYX/7Ir5JcP9eS0w0435yYQofSkj9OPeAGCSaj9cEERURGx52eOOe3qAWHG
3z+At/QDRiKs9XgInKzc615tSyNyJjsFzMNOS0K8CZFx7K0G42DfhYA4sByUBs38tGZZ2nDlsq1p
nwzskSEiNftJjfYjYdpoTGzXHj4VPT7HHLWJzjJ7il7gYhZwMUX9YViK4O8f+Zv2HQ+aS5LF8gzF
lfVa5RajyBwVnP87FqlI1UwgQkkRXg22bLDF1r6hVhAXacBYvf1//8/L/H+j79Xtz/ZF96//5fOX
qhZtEsX9q0//9VBhRiz+d/03//6Z3//Fvy7JS1t11Y/+b3/K/15dfym+d69/6LffzP/916Pbf+m/
/PaJW/ZJL+6G7xAiv3dD3m+Pgr9j/cn/32/+z/fttzyI+vs//3gBgd2vvy0CGPvHr2+tkW2Y9//y
Aq2//9c31z/gn3/s2upLn3x58y++f+l6/rHzD101HcMBVKEbBm3XP/5n+r59R/uHjniKl5JEJGI6
12Cosmr7+J9/6OY/DM2GdMKqi5Q4Y/VSd9WwfUv9BzxNOikydzt7vcz+8edf/tsr+J9X9H8IN7+t
AHZ1PJrX4x+avwZQYf5nOsGvb/TkY2TNCwKKEF5e4VYjtILUrmqvWpKKfOyJIM66Lg4QTszdbKSk
SdlTfVzCkYDdPnl2ahnTikoPC8DsXRU7ynts09fnOjdh9IUMLTnbeZe+duSxzAKMJgHvntBd7ape
36tzfFHkdAGNZx2qIbfYVyjLjj/k67IMvWuD1GRQlZBJAZ/YtnDYAIz5nKNP7fq83oXR+I4K8u2T
yIMkalXnAZqyiZjv90vZWA0IXmTIEqHA9iWET7dfsFqMXrLQHHZdWoZupoDeDQn1cYc8/pqrOJe1
5jCazrTXCzWo0uRuNN+9xr7e1PL0Ef+Bvp3oWTCJxqvpXqiCWpVLM9rpekQromLYv8RhShSZBCEH
A015IAXjsRuix9hg1SIRfeEipb5pJUv/MMxSdGgcPWZ0l32bJ5biURZem6n8nEZFtjd6s93bFg0b
i30CdDoDzURSSFxRS9IAEwVVCDnWLN6UNqjsMNurUsrCfBDMSztDvpv339nyql6edMu+SIfEndHT
HgicYhRtWR1DidFX8sraL5qW305zqVxlUPuLxpovgyXd8kYxD5qV2QF3k/oqxOniGDRjSgH80yZ4
1xOCYbFmJ6fQmJUT51gQjSRbMwDR8HKAhSE9AuV0JIXeMNfqDbnwjZQvsELneK9FSXPFZqN3s24I
wqEoIeSsO/26OhaWgURrlNrrmh89Dlq1S8F2IPXWs0MXMc9TmkEgrSt2uaSpZ3Ps99YagIFTvPAS
HdS1lNVtMLIPdDL5Scnlas88DR8fQef81Wp7KE3R7aLJOcJfp2vJSveo2vVXcJcsnXTx3c4tfJos
EbxIT4a9YBHN6Lp8io3qnBF0crKG/L2Mgzfa2fWcItoAPunaGwDI/vvZ3s5DGhcmkfUw/lSyKM45
4nt/0K0j95SFZmGK+nnKVfaIM62scP5WTVBasnF6DwC6Daf/2mVfHwowCSAjgOpWAP7vD8UmSIC8
4hhTKTMhmcvwVVE4OE5pQSK/POUAjkPUqd4wLbRn4/AJkZG+n5wq3itmFjK9X1Rcl5OOBbGer0X1
ycbVdSzyta07WD8kbvOAM3v6jTXKqCp9aBY8jdPEgsvCDCiLhlbUFI97IyVe1USVJU3tOyJbZcUq
vPorDZkRArcDNO3O68k2F0iWxbMdXjkRioGB1dtJ+jCZWBzsWKc/rO0YpJj9KWMWOqpNTrsyjwiz
TJAKdfY7y6Y36CWec4J0iBjgpkZAM/ef39ZtVjUBOifj6EpvvqLU+KbFlnY3aPkN1/F8H6lm54dr
IJmU29XVmEA4laUwuVqGfJ/Xj6QKxEeQ4Mt+qEedi8c7D48L2H95tizH0FBS048CvfL74yureLAz
qZautOmjyfrd1wbNvjLt5WLNOWxXpkbgHz6tqrrAsrhFKKS/7JnXxO7EVeNTqhgvQ1hASpPmKyEk
+dgPeRIsooxvOLd3XTe0wVTkOFSrqXri/fGCTKxjTphilQ8FNEAWkBn767gb2fAk9PekU6PP1adv
mPK4sI3RacmN6Gme7f/H2Znsxo1sXfeJiJ8M9lMyM6XMVN/Z8oSQu2DPYB/k03+LupOyXCgB/+Re
oAzYyS7ixDl7r33v8sfQOMuvgZ/eZ8IosSM0XSTT8vcSFAsGPZtuiFquPQbe3YrhIC2tXdCBo+i6
qB8cpuS05PYIq6Kk1bGkK3Bqc0yf+apemwFcMG0Kph8FXl1yEXCa6Om7pTPUresj/1Rxapa23IMh
2FxYrksoVT6CylXpycEOj5E26JH5eVdqkuLaXLrlmIPWyqfpR27V8sT7hjWWpZ5g7JnCwUVLY9rZ
5dyK/hyM7ZOvuu4pCSdaVKhYmHiadepfEnSDLmfVc5TJ6ZRTOidysE5Vn07AJTukg/6dM2xw6bUd
95us6mUWmb/zSudOGTPIvUqI54KyY+ejxSo8jDFqxLvdOUgFHXsxo6TR6lBleKCTcgziooVD387J
azkzZmAuAtwDB1PY7LGbQxGlKTH4ilGnno+D8WgQsXc7dOv3krt+KM3wNmtrCwBdRidA/QjG2XjG
SHIWK1Ihkou+QHweIo/xPXhoXPubaJNV8HmordvAHOjcJM51oRjDIBfNDuHAVcnJYzrNRkwGeI/O
QdUXRUBHZk9yRII/fEKg2RIVwy4IUjt/cxSSx06rajePlRVlbuuzv3DandOfoVf1z7qxHxrKAMK1
A3nWJic5q2r1XSen5BTq+367aUHrfuHI/UW6fXGY+BtF5/8qE7OHxDiQh971w7XV9Hfamps4KNbm
QqiVW0qvDFObGXPpch/MmuldYXBfJUwXnG24Nc35lw1vNi0MEwRcZkZiReDt+AkFQXriuzwPhIvY
rE7RlErAXf78W5I5UxFWeCEqv4rAjP9CKiyixF/ZH3XQggs25EnOQdQQmoG5geTO4zJTmeaSeHhn
CvBADxmjNFyTIBt8ssfLinw1g3gTvzUQ0ayDGa+y6x5TLphbaz1MXRte1DL1ONxzaAowoNPY8S/a
rv1d9OmR1gT+02Z6sELAKoYfHAtSO+6mOnGiMIcFAa0xjxIvm365zo2bpLd1pQeOCP/vQ63+R23+
L7WvxwpKSgeMlb+5/lMXWg3fvhHNvUnoj86pglPtRp2VvnZAgnedchkPJyGjn6luYuFDz6exBkQW
7ZVa810bzBedhekG54QZm/a3JCf18pOfudWQH7engP3J5fxgUm9tf/6Pg3xCxkq9iMGIpIc4Dgwb
STChisImuxMMq589bn/ne09FPiS7bAlCFPvDGgepyj6Z4fxF3GNv4hxjE8YScpb5qzRxyfDJZrsy
oqEaYd3zTcRSTCml9pzv0x2Rm9cbWvg2qELjaILzihf1LJxu/VpJ8YTNgJKrG341wFpo8VrjawBP
OSLBebps3fAxn9Vy/O+7914tfbh7ZHpZAt3atqP6H+5eh6ptIFzJoHLpxmM29myVq9C7bsT4WiFf
3jlOC3nM9DAgyLeBqUTVUos4jLFN2bwlOZ4Bw+4nqPb+7fuBzONdRIDoCcpTx46MKjuIzW/h90a3
43Y8Fx6xXFNQXw9O2yEZ+f96Dp65XRNYJ/iSH0rEykO/nDnYTxozmHdKJ5rcUnGdQz3ah7PfH7TJ
OcMX+PBcj+ieMkAN0Fq/FPGXRknNZfB3R/Xc+xdkyowI39o3OZGs3SbEX6HoT69QN3//70fxb4Ut
ZS06SDijtIM+NoQ8N+163eJlctTsk/xJKlK4DNdOe9UKf9mli8NqhyVt10uUHFZqH/ny66gNZPlJ
H/UdsvjhreDIawK1p3MAAP7DiVKXtbGgxpexGEvzghiZIDICZGgg66e1hTaxcMgdBzx1c6Ct2Kxn
dZd1KcMmn8mJn7q7OiyHR7MPfrBtDk9ZqL+sJU6bWnT5Y+q2Dz26GWVBemky1ghXDHsCAvrjgBE1
z5J1H/iEIBahCfquLYA7EpIrIcU0IwL/LnDKS4CUkQrn4U2naOizVjo3tVGI4xysv8tC4vZE2O0R
BR6N5ELh2OxuvNLf1+Fw12fmxJDBULAAxuQ0Mtxu1NidJCmEx9mZ6FPrShzSoQRvVhL7VjZnWakf
c8ua3heNe99rginNMW5CVTz7MjyWtn7qaL5c6RAIuWUvb0qoz2pf+6PkkfUF7hldN1ymvCAfJcrV
rBpb9KsRIa5kFlLW0ait/lxNxRD5rYe8tzGupHKGfeczSc7q+Tf2b+QbkDJLse4radi7dXSb82yL
fc8Gz74DtcOt9sJjj02cV3/Ut/SYOXHCTN4PdtMADRt48wkZ3A81auYWysUBS92qdGzhL9lNhaqv
xyJR7AXGJ0vqXzF+2yWH9EmRwm7huB/btEmHxjczkaX5E9MimTuQ9aR5Z8r+vuNgBuDVbOJhw6hN
2MP22sHe06RecV1Q2TZsS1GR5DWUGSs5AZBpsumbLPLpkcT2yxLreFQ39o1REUne4HSg4Mbdk+uG
KnBCMTLpZo1p2zj72a3TY78JK4mn/2JMNRrb+aWXov1k8PmOp/zz23NsLzBJZUZGzHHrwwEi9JVR
5M1sRHgqsNYWdn/ZVd0D0SAAtVV211W/6kBNx3yCNRistYcVgffWMZbyRYqclXt9ba00vEsZ5J0J
g/V2cyEmZsU2Ybpp9mRAHT0AGk5Oc48/EIeFvlsmiht/QYlUjOZ8QSq4ResNZo+btvumSsy7hXLg
WqB3EfNKRnRmi2gGCBcL1Vm3gyOBgaITDqrxGYF+wmjjQITuo7Tx8DR4duYumXc1faf9AAE3Qa0V
jY2U8WoGR6Mrr0KzxNII9Zf5K0wonJZs2pP52Vn272LB2TrW2Mccdmrr/eb/o1gIUmLb2kzDJl1B
GmUWlaJUQRZJF7eKw9nRwCSK/U0QF25PMjaYznPF/aO98Op/suBvR9WPT9oXPGQ6GVg2PvIMq6Uz
RdfypBfsyfdtkB4YG8Wl6glUMSQtgM28L8TN4HLWVkm6SykXL0rjVwXH85NO51+BIADHKFzoxLLC
kHz8kWcwGuuE5yilxtuK06XPcxZraWKXZB2ocbEAzAsjotmI2xPai+FG433bUiC8en00re0oZYDV
cIzxVGnO/m6a9gczt6rI1LjvVGvyeXn9W90jVTKAwewNHFx5wenwv++r+Agp4VK23jRNGSSQIcXN
nxVhaCbG2Iy4wkOA52F9OQwj3Hl8thFN8juXCdOrm8TmYMLjwWJHspmPJpi+VeOxNyQH1eTD5WTQ
zA2hakTSdo1Tm6bJLsgXoPK9eJlYhoyhFgfDqjlvGt1vXQb2K6iCTy7lr/44l0KH3ArskIjw90nA
P4tbEr+sYlq4lLIbq91ihjM4g5yMCLt4Ze8vslDedrJ9CdUsiDcadnIcp6fZgy2dUUS6Tm2cnSR9
qbsuPCnLWEhiysmG9JxTXuWQMgbpHqjyw0NZg3QK6/m28MmqGRJiYP77Wt5pJn+87v5WZ9K82174
re3/52NRpSvyofMwE/jibrCRwsut/TWjXcZsycmPovlKoHoca9SMQ4q0ogZDE2f4ew+O2d0bc/bY
ABCOSu7IwaL04GxUXGJbq24SlkCZ0XdaM7KftjR3r5lf59p5WsNkOmRjl+7YHB7bMNt39lzfevZw
mOy+I8cXM4izVsOtKeaLMl2CT1Z066+WEBceAIRgAEYGNoPgPy/c6xeAeAEXjn+0iQyB+H4lm5bd
bLEvM5N+y5oyUKCJveyZSfYxAIL6k48CC9PH1QailDCZAzmWhy3o4wcuQsOcPYmNp+9QclqSdyFp
Ianw4j2vrpntk+CqK8crX3fml2FaXzpBSTBo/Qt17UsTluFr5ac/tFAAPtIva1ETzdfFc1Y3R9dd
Ef+uorvMmtyOSNmL2bSbHbhUFJTG+JKJ5s3D+lwg/Nr5s9HHDrX26gMCK9V6WZcVo+AcwI/Rg/d3
6iFKEnpZpP2xQ0+/Z1l2eyeVJZIwQkoci9INm+c+x1RuQEDuPSJRyjmzDpbek986H3FhEiYP1Hp1
fLVzW2pPN8QwZbVkCAqGz6QWejFw1ucye10k9lTH2CCmOdP4IXS+BCmlYMF/TkwV0dqFvMN0B0ew
8bY9xIZ6MxqZbERrReHTSPNbt2CkXX06zVKdKC8eJP08OgrjcV7N29F35ojVJo8qe4IK4l52/TLH
I0KEALNu0piICYhqAn33bIJABt1u74nBYZusoETXuHT2tYcCd0J9WC7uNqB4a3sHZWIHLzYN56+j
SyGr0sGmRAv3ZuY9gSVEz22nl9nWjO3RkxT95hMBnIokVV3JNrvy++yhwgd02RPQjHhm/eoG+aPf
6jqqvIwQtx6bwdAjJaOCGpHM0OwGdIg2Dp5Htfc0q0geMJoT1XclzDtB2xKFIDpjlftR4viaV2Gi
E2xAVhD1Xd4FMLis+dJdvTezGxqkXep29hnWdPWLY7avmUG+lJ7RbtqqPclxxue79SmFgHknR3Ur
0LKs/jfVk09qTmUdu27+2Gv0Djyo7622II9WOu6NtDoUU6QhkFBMIxatcnUISUYdAroa2hE4YN12
2RfbWH2mAnhoutKJCYBBk+oPPiHkAkyEGILbJn92O1VdVCNlsBFk+2ooVjR2/LYgbNYHELXrQ+AM
TbSUeX5yht2wpOlT7eIVUmoeYtgNCKEEz1OrdfNq4Zxak0TjaxcTdt3iAk18eA6Fb9wIkd62zkxK
nxdiwEhAFE/5fa6Ef3r3Ng+NTXPKsruFhh+v56AHyIEZExjiaLIYY6c4upaQN0Sf8Do66mtO/Gw0
Nw7OCzfeltGQJDti2Tye6vQky6a9JPlBgMhTNRbU4dbI9bxL65zElYzYuHTy8V12pEYvHuh7rezI
LLw38j7729CB+pi12MVr26nPmXSe7A1VJ9IKCVcVHIOS7EI51LcDrRk3n9LYXcRNMabqIjfoEgwu
wmiL7L59tuTmkYZEhMAli9jbLlwvwXVVcxZsbRu3j4mnS3otfMDZ2wf29JOKBp9oLTSaMoqnYPw1
VZNo4tEZu53Te+h9tXyzane4ZDruTZHQZPfUq8R8FIB/GcNhb2W5c8dI8qEP0vWgU+9KCIwAFtqd
2KvEtxkF3rUM5LMxl8Gpzso5rqXHl5w63TGn/ac0RiBi8AJynvcD7J7LIOipp3UhGQDV37TXUQD1
23IgKKIq0gPv6o62d5LZ1pXXgfEYgYLSTb/wqup3P4IGzEpDxUEy3OV259ykQKb2zFyeTEgeJF3h
p5Oznl7z5uCDAcEjvNyRzQ4uMHeJPMdHcc7mAcbv2Op7M5D0lo3mEXPt2OX4eEL3eSWF8q5v14eV
VGpWxOFoNGuyNyaMEoZ0uYNBUl1nk3odmODG9ObLnW/Kx27Iv63N1heyv9k4zJX0nLtcp2qH7ZgH
Nuc1e0JH1TVZsK+WTQhVqZNQhb5Wquf8zGkScAJExz5g+tE2X4bW6u+lkuel4/WtPXCNOYaTHcbk
Oh51XRwzANVRy3+MQgM/59qwrZiTgxdgoUczeeQykRaVfskYlfpuVsYmEszLXk1ljKmxiWpILLVX
IVNvfd5o3zxkuRpp/oh0X6N+ZGzGaKVug+qp3fp1CjnNf1c/f9Wk2+5rO1gVEc4EDOz/rAHmIViY
+E2Ew9cCgwENV8rMcj4sQWddOm1y75E39dkB4y93LZUwmgq0QQHyClTlHwaUHgrBah5RBmAxBmNa
Ng0W2+TF6TWM5by6I5YN9GaDnYV7HTOjWXBR5JhGUx1AP6yzu0L/9PPdao3tNyHQ5OfSoivQg0BF
d84O0eyH4qEunmqfhAWTNHgaM4RkLtZ49wu5O6lwSf+1VCmWhdmpOGLJ6jiREPEgPLakMLfljR66
KWo0X+iywP9jusypV3jP7pYSAbKuRNP2mBicxtYtkZozM5ahUQVXdbu+TgUhUsmgrlds4cEmK/RT
63GRzb7DsvroJyRZ0lPqTKdG2qunK9357s5fGStoZyF5QNDxZ/ofrP1VnTIHGNMVvm1pvhp4XqNp
yq6E35mH1nWZexlHyDgFOXlmdYEv5THN1V0YUgV5hmnGM0tQ7JigHnPmaBKrAlJ/Ql4GJiJePYrD
6hdYdowl26E3RRPBGN1t2QHDbUzptGtwk/U4vDFHgpXVNCXFOlbfjI1VUzvBMRma/DhkP5GYQGsf
mvmW7ucB5UXEPuV88/yKgV1RzQcCClnL087cG07Q3tUwG/e17NzdlCrYRDQwEBWbr32hm6gt2+fR
HNxzhoql8mHm9VVLrg6TSe3q5pN+81+E1O2NdPwtNc/2Caf5SJvyq8Cb+4Vjpm/pNWKVzHZGN7pn
38nt3Vj4UR4y42K/vh96Vn7iI5/UagSnxCWXpmgBO7WB+eSADtqViZ0dTGkeHZ/5l19NP2cWR/j5
RFgIu+uYVQ7jLszjYQ6Xbxkw6dQyxYMsTCZNzYKxyXQuZEk1VphVeM7QN8TAataLtgTAp7T+Lesh
v7daC4TRCPyoIlzGT5Ojo3kzTHCVKAaDuJxq5I8ambwvTv7gGNcl85tb6ZAe54GcK6RZf/fsDmUC
alKgaupugDMSi9SfrrKBlcaYDOMy0QOmU4zuTdhdu56Se8uvp73K5NO6OvZDC5+Fds9wctLeeNWt
DmM3wzzTzRTyxFqAasvqkCxZv/i6pK/Aw7HooLn0rKSNfLLro3To8l2ShOVZu+s9qcPWlY1Q47/X
uX9dcjjm0MAiMMsy35mX/+iw0CjI617AwLNJco1sm/mYlFnIAoP+hrhbXuzef23THAlDes6m0rhd
emXHSQNGoyrd9tIqXcBXC7LwiYmOaHz3jlb1GuW2Ox9mckhjMprVzqZ9cHDzczH/EhpSpzGan4UR
/csw3/FgVtBLIMnFCd7Zaf+4mK4y9FRRGVA7l9k+H/LrzBu+1HnzdXCSkAM3ibc8BTjRbZcxXuVj
WyG0RH2ZfFtsI713N9eMbwCbK6r+LEK/uSWSB1G1OPbb05kAVe0Nt3yT1oR5blgLktwUvuEx3RmZ
ZgzQ1a/TYH8nCJd+DGV6uGbIzkf/qyHr6VjjoIg0JXcycx7jZBEPlYuFPekburqr+5TK7tCCbozr
QduXyBmwB68EyIWUR/SCjt3i4+/ry/kTf769bS1/nPZd19uGYd7mQHXZ9/7c8AbP9JcpoHHrInrL
2nljlQXH0MvGwxDWwJcVyWQLZBTmTU6xMyD53dbp+jCODdIJpY5NUTwNC/SXUjrAg5gZHduChOXQ
4bwzrewjo/vNSp3dRHDzC/PwhDRulyOcBfXeGZ2YrKKJPOekvbb114ld8pO17C8CAWd5ljCkAjAI
PN97X+v+8XZkKTP9Pkcc6DIoi+e5v85791UapBoXU/FEJ+T0P1KSseUcZPfDPuvnJ2fU3wowLPvK
Cj8FrfzdUuQnIVNkRoBtBi/Zn3c9nQD+2NMgsaCkYCOml1ShPulm0mSLzAAQQgyJnAuS7MKZ04+R
MmIPJzDlpeKHzd4nFcjfPZ/tLSAiHA2kw1Tro0JqSgxXZkXJJM5CRMAP7km+qucXyTy++ArIdUuv
RN7M1Yzxmqe7asMq9Tk/uqihYRpJ+oMg170eAmpjY6F9kq0Pmin6fUfm5FqEDDbY4tuK0AaZVAwq
uoA+o2EjRlijrIaQMdW9dfA0HXPBmToNjB3e5/tBdPfvL8e8zI//vQb+FRK2vRiof7auDyBw2vh/
PgUEJHVGRqyMu8T/ZvroGBZvvtVrR1duEycsq3vtwP6L3JbtvlvVL0LsqVK37xvuoBWB+Mp5f8dx
P3nr0cj37thkn1SkfwnQ+ZXgeHwTl8m2vn3sx/VdC7NrYshXutMzM5+L1MRGVoiVxlBJF8MvYjPL
mOnymtY0t6Jx0ZwV8xdr0y3SvL8wGtwjRT7reC448tZzrvejf583vn9RBoLOR2h8ZUP7JI/xHY/5
59ri89FturttZUac9uf9NaW/4lTiLV9Ibzr6G2c4B6yNq5jS3+vo7lUbyGutHFKo6SPMtrP3bA/t
a3OCJ2Z/8pb/iwCX3xOYRJAHns9D/9DgqzJam6ZLgTqGJOpU7OCHYnbyHTK23Vpo68pIEbHOhv9U
kq9DPSK+ZWTmXLw3xt+1lXB7lCbB4X3q9snbuLW7P9wtfp6ASG8Khw7I1p78xzJlGc5c1Zi0onBO
rKvU5BBV+m2McvE1YRJ1QX85IRG47agFifbCOd3K58V0n/77d7yLfT/8joATFZpzrpv/+9D/xfeV
u3PDZmqP7WuyhuUa9eShLnO3ktiOkVn0FrN2N6h22UTeJXlxdZS29L3ndUZuZFo2wQfDw2xtIhva
5RcqwdS7KpjVcHOYl7khdo2tsYrQ6MK04NvnlPqk+rClRqjjQTS3bsfpC9ALvZsvhmEwzneBR3Sl
faUC2ZzN3ge1VvXrYa3C8FhXzuMkivtlq9wtaOd1ETAHsAMVG8nIVLxWT0Himhzm/GGfJ/0QhYnr
0fgEnFT1tnGaklV8Qnf4F0XmxmxlZfE3/X7wUQKL0DnJ0ooellfX9TF4SXz6H0Bru54BNYPtZud0
W9+8Ppmz6WCZa+7eHW5tnyZE8hafeVnes9M+PFoGasQ1M6LgVX/HUfzjFasaQP+zCaBR5xMqr2KH
cEQjgMFF7nToO3wcR1EpCxKLzW0zLxY41GVX7XLT5hQpIBcyfHtQmfdTtvV85Owm7+3V2ncw7c55
h+Xc51yGjLJMzrquAEpMurssDO+uYy0txuJkDYug5083yLeHHpXzQ+3Owf0Cnzh2cuPKDlj8F8NP
nzODJpddNm9OaFb0iFR/v1kRY1tM9C9Sr9qZTAE+mX6844j+vEU8KxFCzacP8PewL8+0teSdwmCI
6fT4DoIdLCs7m67VL1GlWDPYiLdjSPW4Lh4qqtlhD9PEEbUDU4pUozR3vaj31YOs+xB7fFbu27XT
sV33cSjegql0oEvMHr3H4DejTetolsF3uw7ECV2keU9KfQvch/lIV4yvo9I5+Ux+DnHHouPab+fx
TCOyLH0BogP+pzNca78/I7OvLtNiqs5JVlXnyVxohweaUI2uEg+Tx7+YMyO9JZf8ZWWgd+FLmsZp
sPzsnfVixC7e96TPys7a2c4C7R5E/M6zBg9i4vBaDBvIy8ehLoDkIsU7W2J4UZAYVOFFnDOMKI+N
UJ/s1lP35BPuRCBfVuGS0MzQDUEignOGEPvQKwiJSV19UVJd2jngUodUDWM8M/JDmRy0l8rPu5Mo
vsr1O8MG9q6maw5hHZpX//uf0P7ksf/LcWhz4YFh4fRoUgVvi/M/vowGcmCocGSRBvRA0mEQBfVP
uzGI3SW7zK3DaC5n47w2adx1AyVKVl9lzYL3nHNDkBOckY3LGbF+DJlzP/b6MdN5lI4iua+a9QKS
EvijbWAbVNkYBaLvMdAUn1QKf8UbWfjTXKaQbLnUMzh//ryIHKhi0UL1jLHYNHAoUB90ZX/ha+Jr
gRrhkPeT4GEkdSgZcn2DCA/MuqCQc69l5ugrfma4K5ixx3ptXnGBVCSrBT/+e3/5F/0UihgPsSKn
jhCl+od9LiW+ve5HXpcajO7OM/SzXNBft2Pggu2QpI1kKO7w0VZRySQdJJN60Cox4qFGdPXfP2a7
Ix++dihwxKIH+HFcrDl/3jGvdUoAV5Wk7Da2yDVQGPVnVcffciCWEnPbUjdFA06ED+9WG5TFhldP
GcaYxB9ysCRBC0n+VZs1ms4qMUuMUh0gpK7EO+jxYdIkMSdAA1m5jDsrKX+HU5tcFTAsr7qCQ1cl
yhOCv1JFaa3E5WBbFyFF3BDZfKpX8mKizLnyFv1TZaiABjkSDBEqrC92IugkzssP3s8ME7hCOjK3
bdSrdo7qcg7PJqObyPDUdIFxm6MQ4bfbuGl8WZZ+R1lln8T02CfFeLXoITv4dT9H82x/mx3Kd2ug
mqqzFTpG+ebZ9NfCjh+QOUMaJ8VhLnnZnLKHz7Xku8H0Xkj0WP/XeF7xArVtQkITo7ilnb/brWkx
ccQdjXvCcXPnWjNcs9EhHljQkr1LmW7rKj1RJpHSmT6l9MpfS2TquzIUL73P25Umlb/L3AEQg2E+
uCWdyqqT10PNgSZPB1AFi6juynC9bzvSzNdcXtXdcr3UiE7HoSgPTcsPL90EhT1C+qkIrqcarkGw
OMW+K9BzNVPB+p016YP0Tqi+gIRl50mF2c1UoVUxpuTR0GYVOzq/nVCZH5st5N0vOD20JqAap3Cs
cwaGb08fARyshBANz30Ir/goPEjkZNNDfjz7W6THXHeMJsr2lBrKPIs2EJFjE1hGQ82FztW6p44F
WAaOcaGFK3mOc/XZ5/v3KrPtjLZtWjxrlIcfvdt60vU8+jKN6Su8vVMgwVh97XzfPnLEUpH1A4jJ
cprywr5IGC/HpV8bV+XSM2cuVh5Xvtm23qHPubFsbgqaBcInOloW5Z4gkCskefnljNoZnAfD6Jmo
9NgJ6h+9YhBB6yAYJoNiwQuiWXU+MObhJi1UD6gjP3srYScTA52GvBPzmzVUYENKv7p0BnGT+Zl5
KXR3MychOoXQXS+Y79UEF4B2Ha5JDhs3XKzpNvKUVr8QmxQEmWuFdN7MURoq1yK75egHaXJyNpp8
WrCEsi0ToFIb4jbPW/tWhzlIoeEm78wlyuBt3Vh+19ysQn2XtXuj6RIiO9ftsXDbe+Cjb2avlwtJ
MEmel3zaLjOU0oJFx64ctTP5Wmrh8JeEzHjlMXcpnGvt4gdBck7CzK7nCpOJDrPot7ZdWxRRidh6
V4TrdJlZDOPnBlauoP3YUfG5aoxDCT5hGWiBI2c392vnzEgrlcukxZ2It/QfrKDBC2fr+lBR+dAk
nHeuCinqOi85zoj30tZyz4rD4xn4u8Toci5nr0J0K0sOA7L+pIljB9ZfnSofCuFmniRKYutbflir
N5rzQiZNhk1/CzPujhaw4a6xvpDaPR3G3o+9dfmR9gjaA1MhFPBksc8yzipO5b/gsltju88oVcLx
aM9AIQyie+w1/S4ggMQqs3749sS9M+RbkxToiRTveJOiXuiNdV80iBC71NiFojHjfGiB0yePlKE/
60Tfp4l8VjUexnW8YyMDDFne9/Ok9yrpLToH6z630y8eVuo4eaWbU8DJayP6Q3Q8Ql59dFlIKch2
NBaegtQQlxenOajSGkicMX72/Ub4Xlk0PHT+5VzioqgRpOUIbJy+vyS0Y8tKmbpIee499W2UZEgB
+upx9utxh4Ob+a3HNHU2irian5ok/CWgzUIRTgimThDig0r/4S9ptAyMTPGZUv07UAZtVDfVan+3
1W7krYwmk9uDxKBt0agiG3OjrMflq5pHXU17o0SpYvkJQC+dbffSfFMD4pGxFzIy0uEcPGUI8wmt
x2BAKDaZZITZq9WeYq1SKskE73AX4Bamx5XazmtfqV1vtfroch8Hi1w83fQ5zVfz21KCI5PtGpkt
lLDWfex4OZAzQIoESRvDNNgjmMeJweSmRiC4z93GxPXhAjbzb1o/P2W1FFCVijoyc/kNFwmAROPa
CMDFO4qbg1qZzDFUxSjHTuOMBG1aaMSVMo9tLK1zzUxiZcvfWcr4ygr0ulQoFEhsB7hOpBMMmj4q
Fp+ikJDB3PNukVze5E4DrypHTWTALs6zki5kZnegPNLbVBhvyMTOhPjsxpS/hrNcH7lK7wajSeLQ
xyA59em6M6poqcdj1VN6q2oM9pMsXyXT/1UVhERn341U3CE/sVlUs19F+Nvpi3tektcw4GoTi8AK
Sv+8Kqxo8O3npEcgUVXwOAzZ/pzJNI96ljsvTckRRDNieyF2qvLLplHJgalzPJzKfd0oEY/eXTDk
b1ZuwKjkUtFoCI740y8vny4LzUnGk/wXq7y287CJmaAVUW3TD8xk8XvuGm6wUz/nVtz78lrk/Om4
tAHh316+S1N5K638LVybxyyBg+dPDFdI0biwe14H7vwUu/69zhz+FUoWWOh8L4VOTommXqRcxtG3
2j+FcpEXdOdxEGQjZuil/BlchdXk57SHjm9239K1vloHlAl+mdwVtvsAipjDT3AuzLZhesVw2ujd
4mDQu4xW51LmZGhYgt54W60p66YBA7tcL/3Z/b4SMEX9OjLa85nVhTC91e3KmrgNxUqSHGka1snr
2mKzNpmRR209YNepUPs22Tdt0XNdsqf3z5UnmELFg72e5vjCPZfYYL4kkvv4lLPpd5iM0eh33PEh
wMTlO9QHyYNohyc+nhteQsn4XqHNAqIGt0OSdcjDMMruVrbDm8IstOv0r42TFI0W1Rqm7x8rPCde
60zdNUPw07XrirYoZDEJpdizq3HXEAzGakJ8kgtEuNU8lurBwydDUzd8I+RKhlyPS6UWpxiSo+Le
XUYzauqSuAHzd6EI6lNZ+Vql/LM6Ww9pMWAJKojPk2F2MRX5PqmLe9sEfQ8BiWiUANb2usJ3WMlq
vUTAXKH2bI66cLiYRL9BAuIbFs0X36vOuureNCO6KLO/WEb/NvYBkJRQUDBOP6VixerFclOzWpUN
XhFUibTVCF8LJueXq6Ab/h9J57UcKZKF4SfKCLy5Bcqp5L10Q8i0sAlk4nn6/Wr2ZmNntldSqyDz
nN+KKUboxoGZVU9GZ175Tf4U1tmTCmwnrntO+YAmprIMaRIU3S+pMo/S718bei+ngKgrtTHT4iS7
toziWl1qCQ2f33q5sSemId/eFK+qs138KmDfXSAerM4/rjPHLeVCMrnpWsGDawQbXwolHQ05RUro
vgd4Go04ChwsJnykHvdQRWj1BrpWI9Q2YfQFpFeM4YtSqSFpZTsmjuSE3/vhAv3cZpBylKFxO7QH
WggevOpetDNpDqKBvN7qp64XNExT99apVCXCvROjWyXayB0yHZrvvFybCMwwTFbt79pg+ekqfcQP
iAd2yqt4G3nYzFLdi0D/6YBH1rAlRbnIA+eMwmFZJgIpRVz681NaDc+aAz+a0g7xawdFOwCzgw39
FKF/xuK/Xzyi9jdX1OQkvXVjGBKjhJsiHwUhqANU1Wo/NY31TgKBnaQYXNGGzOfOQU02tvuVIFO0
fDwz2mtjhEEpId72nEwTqvVgCXf2tO+sTEXuzF8v9zMvWlEPVxMfVqayIu6dN6GpudZW9SuXBeti
wWGabvFsTPjWrT7AtEKTyn//wfey+trebRsjysUDZIXYAE2eAT6lZybpHy9QVeytfOHMXKkiyOuI
Kf1n6jJyH2YyjuniuBgSV5QQ6Juw6kfo9MnGM8edIwykjW34Bwx2NRvpM/3I5EQg6nMFZ0Ft8KE2
Q3BLH8L1vOlkoQWikfmdnxof2iBO0PV7xGiT+wEIB3JagbjSechl1b3BP7ybK4Z17LkpKungoqQk
tXP8apu8jBd0pVG49jTnOjzcQ8uUA+xUGR7cZwigi+b0zrUUz7OZNXEQkAgPYDIM26W5onx0aj7h
4g3pKF0nr4FEgnlp0jSzfOaLWB8pb3dAomJSBd2XA54kWo3vDJvsFPbvbYplAf3nVe0sXaQ2GfeS
U7Ub8CCPyn4b5PpJIlhBhlL2PuvseV25/J2GWLSRF9tIkfGUcuHjAkKaTYMYKC+nl7DMQOYQWm0+
6kh2CcAweUyblUwCHTfj9udVmrActIdWx9LokeBYeiXSUY+sh81S56WayaqnvyHqi/FOdJfgtwU/
AuMQvh/e7nKrmdAYEVY7/NWd+jDCZdin6X0f4MCut5zl2c3uyrFlmgsDZzfUj3LSKV3P4rc2YN6x
qU4UknDLKXn2p57Cv9J4qkYb+7L+2mbuybpu34WjeTZ6g1jJInjpBmIHeP0wh89fwUybweS6zd6G
Z56RZlRVnRQezVjZUz/AwrarjPJ5zpPMgeuEC91bAzMcnVhPVOOssRz/dehTb6cw/7XIrep5/1LT
ORgUhkU8Am9eqjjbXIy2gke4gvE3c0MnqW8eUMRiy6nrIFolhgOe08IM37JQRKN7UbyufIass69A
rjdNHX6NIVoMKY0ALTJzT9hRuBXie1ZW/TUjCBdoAeNJlkxVSOjhQ1weHC4Jq6zDiMiynhW9S0sg
SqqbiafMIxRk+OOAoTeFWGXxzLiQJtdUUZ7GTaPlLstHs68/fJs7lPrQ54ZQvVw1OimYKiM38zM4
y3U+ZN1vRnYqMsbq0ZysZRduP45SfzbZ/ntbophePXzdNFHwKmfkiY123BjQGVvTI7RbFs72aPPW
Lgmd1U3mIWd+6Wi/WmZb7xsAnL1fcKJxoEcAKYDFrfMpMTTkkEVXVkAfTFroIkbkF8smG2NzDUEA
zIdKdWhVoUp2nute9WDqKA5rm55B8ugdaZxcGBUaeWwQdcvIydC3rYh2OdrElj/TUDV7jrfXGLUT
lsZhJ+dPGtBqJDFslGKd9nJCcISlt0QV8qOyHM1rpy4V0POG9Qezy1I1ifJopxpw8KpcHyGEp3Nr
WaRUBvPNunyjIcj2VPVAB+lwbxIVdhSLn4T0eJzcKruZ2FIja3UBkhSGac/R7+lW1xG20Dbut/Vo
bnb+f3dUaj1AGr+FHtscDbootLPs1iyNV1C1K8+kgHHMNoAcf4iRYL6vpbwyNGAEsnqKjcKcdPfq
R9KohW2U1YDfdDQaP3Pq01ZtN87eat3nZil+Bwp12NvCa4e8T7forzvEoRe9K+mQBD/PW/fLJnTX
VVbPOaPx9S306iFNf+cPIsmuKnTn9XNaZ0bUEyEQe4onoiVKYE3V+yJTevwG98HL8iyytSgj5O83
Q9ajHuOj9qWOKj98EmM4I8LmgFDeOc+JBhrnnnlkRQVmgSSOciR0DWlSmA1QcisnFjv0RReKaN/o
f4mzSFkX22LXgBhymuUVTDXq54aX/Zm6Ex1nrf+5lNg2CyrSJCJbl1D+FEqnVaNDzrLkjpi8UyCR
9G1uNvGWdCeh5vXYOUWEF/RrCinZqhr5qY2KieiywuUUz2EuMOIslLF0zb8yB82sq0KBcnHcTusJ
UGufmvCF7aT++iEvuAsqeuf10eB5M2tzvxF+y2lA7+I80wskKNALPG65dO3ZzE6DIrsnpQjHD7v3
WucWK2CNpDFo7jMCs/a8IHI/Oc7nIEPqJGlHYag1v0cfiMpfU5tTY6B2l+AC6HN8EubyayyEEtU0
S2pC06NJXQIaOIxQCJKxuWb/KFgj6XcKjnLbbD728kNV5dFzK9Tn49Oq9OPi2rhEwjQe3VVB9mAz
mEkGvi4zmkErWJBMk92R5/qFZZI4PZzPJoS8t8ijQbMAQn/26Xa48RuzSgo/vdHzmJBqF4UVUaEs
ZAlie9rmlqrcZ+OAlTYyV/dP+5uO8q6kQmW2z5W7IrcwA/cwdcthnWbsHnjV3E0/VCY/x0TvVy14
SqtL/43SHdXEBD0dypt6IyNzMsPmSlqZ89qF4b+RRyvyfD1xgdr8vSTNsHx2BSzwDBC1YZfQtnvo
MMKhPkD+b3AdKLqc4DVrrHvBrejM8MZxpqjR0gA5fiNDhE/bLv1b1xR8Kv/BFW17S6WFu4wURq/c
pbkRSupj4kGUVTSsptiNoNiJbc0Vq7J4ySxFvo0VPhP0tcSpu36XVX+f9durNZX1YUD7il0HM2Ca
awl16d/6jF9A3JB007rxwrnpzSgt7vYAEbn2Q04E+RT2JKz7bexd/sdtieqGZHTbexQz021R3uEO
bOO26KkhX4fb8Nm02YysGYMlQPhxdlS/V2p8yQh/TzPaFIp1i6d68ONWA3PmvLSqI1YoJ7ziSLQk
3WEVyV6FxDq9PUnceclqrl8VdSm9kaHeyCk7rJX8LmtRJDm+aXHJ/heTfRU4S8PgUjyqjq88OZwh
C6nc9jgf8hD9rF3+jU4+Jp7SNdK2IQnnVpIh2t3MikXcWckmZ0DKLj5qcw2Q32bZz5aHK+OwKyNN
J9jZ9r8mjCdXlUg/e7bPUwpt4whO2aVVoK96fODC/EwvkETltgXLhsuS6BAXrthgm+C7a762nmG5
CbfPuUsfmOyHCCvZlUYYsB+LZ3jOg1e0c2RvE+IBovCzmVErACdOvxpbnR23mqPaaatYjxQZDuPB
aQoQSZ8OFWHfsFS9NMY6c7+05Fvk/M4YfawCqTLLJRaJ3A+L/WaxkdrW2S9Esc9cuBi/NG/6wXwA
OHv1MlSaPCa4r3P/igOSzJ4MNNAvuCHsX8cmAwwZLEYL3Ndb4d12hjg5nbyjEuhbkiYzDNlv2EJ9
OMODY9SMX/WOWPAHb1Dx7PUqYhOa8vmzJQQv5p9XsAJ94bl2AXJCs3LubUHbokHmuWyzL2JM1oPV
pKemEXeL9O87E9G5NPE8CbO9nttCA8PExExcxuxka/ioqfMMMp8+tbT8novOS/oyu9E+JgPoJe7p
+2FxznKenBuYuZuN7QIdeXXqwqq6op8H32p20yx+SB9d4upUH2wjvW1CsSV9gOyabl0jb62IeYhW
rOBQjpdTp7/TRjMduSWhcf1gQXJZngJnLQ40PvF81Zi7NpMtXpFepqitaszlkjShSibAmtos9UuH
DU+vyZmP4wdhTUMCSN+XURD4j5xh36qeo2l5xp5Rc6saAL+TZmpvxt+ynm98iW9Hqk+QKuvWcapv
MmO/wa8p62kgZzy8cWiyKwbsponNhd3f1YyP3aWElmm9iUN+9Zv8QNXGCiL2wTb+sHjOe4o1P/Ex
aZJvsu7c0pV5rhk3EcpZV1XnbngSL8lwxp++/GljGP+p0SNPX9l8pBphidHFsLTkJA3FJ2VW/o1L
SWnU2drH1E9v2iCXazmJz/kS7Wf7JDWJYVBYmrG7lW356iIo8yXFn57NuysY2hqkygc3MODJdYDs
8k1UWbFzU6fY1UOyLDQIjJ36sgxdJ8NGzYPybBBvDDKhImdL2LyUHXebpcrYKq5NBQ62eOMLbYgA
YkQo4hX2DUKAbtm0cqwIembDDLPEc/t5ZxdNFadjvezqYpqjbrEeptEX57Kty7hduM7s1LWPkhje
aClJbtcgxmUeUvmaw62i9u84wRfWKEohrbXmWs2ZdYW17B0lyDbyN/Bf4wkcXImL3V33xaNFTa7j
+S9k7tIRHedzMO083/egRK02KTofbSnxtRkomEA7de0O/XWB9nqTHAYoSoj7KTGeRbQ0P6wN0mAj
EwhuoJq0/AzTRfFDCO7UQCW1Lz58YghRQZffTNnGlTvrRbLTG8MljZxuVNe89R11WxvNcCgNFApU
KNvRRshEWYNTsBj6EVa/G/7SwdWaCf/KstTv4pX1fhCStAq8+TGUK1BK3gJ0dKO391zr2603J+4j
WHN5CC3jkauCviPIR5TrKvAeRqd4KHL8ywESpQaxBDhfgsKnAemAWx267Uqb4aEswvUxdLqTb3IS
28sqd8oEKVvJbNoRMMxyl4pbvwKuLrM7Ck3rvTBctc91DQ7ZtOWn07hl3Pn1S3URAw1V/y7iVEgZ
2cJE/m4zArrhvghc0uRJNVn8n9GjCi+UMra28htfxuMyOOPuAk9xiehrmzQBpudHk84ZvWRni5uj
GJz23zAR1qt2VT19koUld3qFsYNqtK85IXeBq5d4JGlEfFo0Nwp/6+FPkNqDXjsXVbk+BlV57m0W
IsSwzi4fdr2lMJEWLjlyxO1KoM42d+BKBoRzvvRoCMjvanyKG9MIDIickyDQV/YwXX7JIGRuu9zW
rvnPXsePsGBSU7XjxcJYj0DvrwUPz62li7eu9j65ILwEAvFO2lwVuucV8wiAJ8u3jAnKH2OEjyBf
fYivA3t2roSJAtJ7LerpBokJ4WOT0+y0uimo9EoVZte24izwAE5Gca+a7KX2f1LHiEL8APDhKN18
6eDEcZkgyEwBLy6In0zDa2O+Cyg+5DBtxKEsjaOTkQzWaERd2hcP3dS38dTzHYI1/2lXfTvZShwC
AwKj6fGtIN0qyXtq4MJG+SdsTOaGKL8yA4S7IXSS1+C+9hqJINqZd8NsvFUOLTueDL57Mv+YZdj0
t4LvspC5GTNg/YOxffYsQZV3E3IzVf2u9x38Lpe+XPoit4pbVnGPT2GlyEQcLAYdwNvWB6+tz6kO
n9xhuh6Cq86ZGIH53paQC4N8y0joEFhjShp3SJ0Y/Zcty3gmHOyB1Yvyhqe2ughHUpcIJ5NspHku
Ak5OZHQweFChofOZIa3atbNPIbhzpd1RvKI9J3GMZBh8rVoNJDyaMANkH0TZQAPcinrVGEd1cjsM
Z93EvlzUOK1cvO+7gZEzah1qR1LyB3rHapLcFnXSWeJlZWjPwsYlfLGtd3Njwnl33GvV1u2cBbiE
0xvL3UQo9yoVSC632jR7VHul28HkkBmDGCaUVryAGL3FyBLTgwtzL0lT9lBerdrLkOURNLCM/TnE
KZ32VACN8zTAvxaxzuf0BC5+5+TmjWFb70UzdudcYJXuXP9RaHVf9860b4Vfw8qUxr6cKS/rfLmf
jU7sOINPk3lTZpzKZraS1saNiW73RoTbm9Q01jDPuCIsr4vVPRhrmO2VA5tTzsa3BhY8mktQAk5i
thnz8Yoj7isjS/vQFy5dY3OyXLiKtL1I3JflM3Cm+1GtX2lTKCI1icZFARZ50klvsU+ARvWRbqk0
msbwbTG4AGz7c+wFZdJhbZxh6Y+ezNxjS1qMr7YjOcTh1ToEP0NRP1sBDdxUubGuFjRIA/SySVnd
qZiI5m/9E3JotUNscR4GlG3VcDDhnEgpA2MGNaIVROc7qhMewdixNYfYfKgYZPJsluDseXTZiXl7
Dmd1PUhfHGa7cLmlGxDk4p87mC2uA8zOpeczsm63VZp9LFpTTGOSA+zzyhIjkjEXBH8qlxDBDj8d
5B24mcV1EqCTPaKBNA469x5SL9/Xi6ACUmsYBs+wEQ6VLODrHesBkXdA10m/imrfzzMXNZ1FJtGa
RJHQQ4jPGwebO76G+Hwe/Vpch8t66rXh3gKLHkcTjIZ8gDcroC4mE1402NzP/cr0jEbriv4LpHtd
/dK1FfbV2nwZNmXSaUfCRtuzd2/tr1PZ56LtiNG7+Air5XMz7O9QjoyN5MqRhfmR02F2dICdooYU
KW8sXTiv7qtayW9i0KJq0DlJIv+g0I4WBtDIyTx4jGZ+rgJxLUq9C5fguQkhjYNBAG2BPRDsyzMd
MgYh6MdEofJr3i+OnBISfwmsak8GwQvuPLxL3icaCUCIqXpaclaVmoeFXwz2HYYms/0XWPKVvEcC
BIrWPg3VeM/lCamcw6arNLj1xo6oJrIZBDOUKGmxGF2OhWA8tZKQdUo+h9iqoE+9nJquhXqu9i9A
43HItZuxxo4/Xlmp67R1iJwd+N1Z5YXSYefcXpZqcI5ltqO/gAKXGiOobQsMIPRmOSAMmCYfR0Q2
ZD3Yd2M3fOJGvEcDQ56IQTJDsy5QYazJOg9+DaLIqYiofRBfzHF7fMi/0GOwueRlmdp+Dw1stcCP
f7mrrkP8OkdmIJBHSlhi1wpIaqCHZ7HdXXdJa10ghj0ycOOJAvS4WcECoFu5iNWebLYXnHrhngvk
Js/kpYHF4t6rvHsGrvNi8eYOgYVflAMEhgIeEMf9yBcBt/VNthcMUQybwdZBzWdHqDOiSHOnfCYl
iuSY4Q7pJCjQf8F33kPTXChpmMpdJrd1V6v5pWRgKBzyQLeiee8cpNxmOy5xZ4F86fBoMERH24S5
zlkAozBN7mqzc041KRI+tD/VHXaCfmUfEIlflMLiaaPVmh6HAs4PG6qi4vpy1eX0UouCmptlxS1g
i8eiD49mcFVw9RMXV0VVDufI5nek/ePD5YUmfjKHH+/pkVt+EXtf0jtiO/gcbCiUlBaYyK5vgLM+
+H+TH63FX7+1ZVTkzTFctrjlbV/pXfOnbIQ/L0AyUqITqCcHPZA7e2GsXjVSkLHmXzfeC2/dYTQW
GrAdGuqmpdrb9nuf98/GCBBdoheNnBbaSNb+R6p6HPH5X9Oq5YNIjBMpUM+DWp2rNLO+hj67GipI
mrpdvpRNjrdfnRZ1swHXXARDJXmogEIwVWXWfNblQiqM2dpx3jsne32Uon9DoPbb8s9xLQ897NTR
K0nDc2wTKgrXHCcbiOBKggaf+nRcuu6jRghwsouOunZGuMvXcIqwopBNHDxruvZNgVHT+TadmaY9
OuS1OyAhofwqHfjzeVn9Kgfn4Zjm3K39kw7PJv9t0GQytTg6DNIdwv7cm8ah3Ip7d8mNRBgg5bm/
FtHk23jQN3uMbLN+0DQZjaCcMSHHDf0JbC15YCMpmvpfLrFvlGMOst8Lhgfb4H4iA4pkKXYDSd07
1xKHwtXDfp7faNEh49ZkMxu3+qCHb3vmvTa7/lzQhYQCycl2YPZPUPgI4oPE0FN/TWZrW1AZg+81
J8EgPBXh9rxK4ydtLg4MM4gLSnIeQynOHFXMe0X52m/ivQz6H8yRdNW1NySkvk1B+FCNwEWUVniE
fdjxRrZBnNv8JpzLCyc1ARE0ZcOwA3VBRGj6EfM+Mewf+CcT1CW9sCKsyXj6qSKpJegKPCe5dyU9
7NaJLZaVR19czKkXxvOKLynPmx3RI7xHs3PpLDtVRg0WDrPp9caOugmI7KmrDoYdKwskxAkzuPvN
fi9zuoJqSMFWVBCYXvDgz8zR+BjALGfYw9CWLE2AzaPKd3wdOG6bj7hzlhGfAdEYMh9pDV5/kHsM
boXeLa1o9SJfqgzGo9NLvA0r+t4qAJDKFoyh48quy/kS1mTI+avFcQ30WFwwQjjuK5yRhJC4lMgF
elX0y1bPtTm5UBINvFzqPWSLmbjjCIAW2D0jjX3YAu8a6zSK2bmL7XnhA8y3H0+2e9TOQAIogBLb
HNxEhRt/yiaiwgDlnB0M6EVP7e+2GLTyhajBhvqDwOiA54sA9YEcT7txeWVUDTXbc50aaGqHviaI
MSB10kfnxgrNFG0tPDnVywwVDo5lfrIfiaHgvvJ4AeexvgqRFu0WDW9UNMarLFJFSWgVrQtntdJQ
MQSDSmKeqjsjtV85fw+DSYZu1ayfnR1W6LE2P0EB2PF4cp7PLlpYywDsrZvgcbLb9ZCiGGEz7VdA
Xw9hwdiWEImAdIjh3ceR4u/Q2ni0qPJhNBvgC+pw34fLzeIpUpo1E9scvmDjIpCuUMk24Ny36cub
UD4VLT9qzU508d2e+442NDW/S9xBMc8VbzLoSNQZtLilm7HLfCPfLcK8fDPA8f7Drl2x64h2amu3
Q9MgE6KPGyRJCAons+A4CNa4nzfQ+x7m2tP84e4NcjWjGBNmY4Udr9UrBTvtnkEOA97WgBtq5FTa
q47oUXnoLfSUjcddMggAKAclnCZ45UCaxm24UD7AkmUmC2GGSLKJRbFoKMsWG6Q457JPsXhKcMLU
Q/LjuWxJKcXyxMcTcjw2/2yRvc128E+mrETmcKmjK9vnHrEM/endhwe/sBgAKkUg9l5pvzt1S4Pk
qnczQREw8EYatwH6MUni566AB+fOsjN88m1UB4FJPQ2/v8xpiaHMCWipsDvs3WZCleg1rMnLnF7i
/FG+IL8VqjgWFu9gGnDMTGvFVNPe1fkoY/gwFyyhe6ytFryHtzYnuA59BrSqntLboVHvfoZiI6ss
SIMOBRtrYIngg0fzBPO2RgqB7N6ClYxMWzk7Uq35qV2/2HWzfdQzSKIF75tCCCf/HZVBMfPehyWd
xbSU5Ln7by7742RXMOtUlNnt9gbUYsZj8+XXAGrz1Fxu2YJPuau6nax8ikFN4ptIf9pKmqUXjkda
sMEsxp4kq8J2E6KhoIvmO4v1KzJ8G7iBjZ+jm8nf9dXJRp/BkjbGRToCXF5M4Dk375nHnEEPcD7y
EFqh5m26yB3ae1lQz56761kL4qVkhsbBRpPVtCKpJNcqpYPFRe8iyGmhFz51W9Qo1nYAcEN6VtC2
3Ji0pE4VSuzhgGI+j0ONNo7NYw/5X16jjZZhdUbMkB5x/D95Y2iRMIJAZib7uJmIWZr6Qt9xy5tR
KckVRqBCRmDNKu2S2VQxVO8be0z3VgYE5c1VgtONZdxWbwLtKr9/0IvW6n/JvvkkrWCioWM1kgxt
nUsSUTNyCCwREVUGQnC7iL2svcmX0oykQqgwWD0KE8QEO3O07tb0Zk7JCS9yKqeo6xIoGjRxi2g6
UCr0R5wTfdIQFFQjwpICu6g5ssMCV71b9kqvacOUVl+AlABOqgw0pL/SSUaoDjlSAK2DacF6IFXb
Yb3n4mzJQEcmnQT9oq9cYTzovtI3TkjcfZ6xBFpw/kjT3y1SzduAcDMz6PsTTnjeZfdz82dgWwNk
2uuWZ1WwdPgWf7PSX+6daRmTBakTwfcDa4hNI735aFnIGQou0oPXVxN3AmM42aBkOC5jdTl63mTA
Yriaw1M4Z8mgw+9LvvRY7QxqAHmx7XmPghXP8dYlU1rvjQKkIm80eFA7XQkRTszI40CpSch0ZYKy
LhNfj9wKdgqmhed5ofeS898axfMG9+iOM4wEoRsVKY9BOx2NENcYQdI16wc7CTpcDxY7qioUaCjd
X6q+ehuIV6AkzjKSqsmQBAXNrSDdOHNDGA1waAbd/CD8lICf4GRm46+7dsisLoCvW1+kR2b768mN
Ur+F5NJK7eYWc/LmbGG84F34b7xJQwJeyL4f4rJRzzyOG7k1QDktrTBcVx6iCv3t9+tHkN4NHnuX
lriXGlqudBaCBMLrtjV1BF1GbFf+jL/DPNQKGqBms6CMEUClEAPBpvxaidJmseSfanwc9TrQX9sS
TVOHBkh3seT7yh+ZYVKIaJkqgcxNnoXoPrIc4b7H2gpYzgTIRQo1VfN3AK5p5hfRF0eHCXS3Lcgd
0toZrjovTyMNjS1oliQ6y26S4oSe0iFJLntae5Agsb34Xl0mPbJahWOOG93au0PnUkVAX1Br2sOu
XrhXvIroYkRAD72PnEMKlxwaWTDpykM9KZkoLKZHW7e8O7b8h9Ca3JSq+AGHew4Q6NNF2d34ortT
i//OmvdHwwNKHoi/2Bo3TIZLZ+yKatwBgGIPEOpF5ubzkCP8HB16CWrpUs1YQrOW/Q1qsSI2ifxi
2QHytRbAJxew1rL7Q4hM/NLfMMb8AqnJ9sbHAlroSIfKVx26v75nUTzunlU1fzd12ScWFDULAvYc
0roSxNFf/PD6akGHHrHao4iwXFJXzT/djfl1XchPLwV+9FG2oRtbtnsjpPX4DPYR3HV1cZ9PIGdB
Qci/EVTv6YqSeJKSeijxZae0iwwhd1lZX+jaqrnPS9d99vLmFpPEX2GBzrhYQr+mgCvQJUy6Qfy8
m8V8tYkuPGQuSiQaR29VIV+WzVCnkeF29sRv3psyxq9P1JVTgggU3edMOtoZNBr41QjuiPtwzw1Z
OqS4eUfHORGQP6F5hKqcrGk6Z31zMLac0GrgXvIaCaAhhBVb8GPhVqiY2qk8oI7hBCHfhJJv7464
A8z2Fw/0RJ3BnT0OdzMCJDrDoXkwNcD4o7AyLrUeaCV2nFq0hGvv+b8vYLnjLdh8mBCOs55zzY8B
Obj3U3s+YSXudttAH0uO64wW6Q7VaerdXkII2rq/tMoFRWK5sLOyEMibBlDeZpywM/GjtYrbtl+c
26rqrYcwtU6TpHfcgoTcL9Za7TfvjcRJEsxNQS4eTfSo/NFyBKBsKSotj0KAYpHssRcMyO8Pq9v6
O9QaydQ3oCkd9WIZO1ITGP1J2pykUjce/TLARL79Rjenu8OShIaOnQ0WUe/Q+tN/nW9b0hXp4b9c
807IMvb5UozR3O0LCU1xalROogvmZsss8iN4M4hY9eRKw9nV5NPG62QjZxjaa0L3rwd7Ec/tl0AU
vEMFlF79F+hdqdsqr4Pjms9POSjKwdp8f+9pIleKwrBOqERvSiM1GMM2MgfUUGJNR0hDVrsPu8st
FCrNJN8vCBmbhcmLqqTMwMlW+ZiTSjRiXWGcrEsRFKGqKK8GDrm0ydH+L2FIkL5KihrOD/9CdJGO
RS7enlNqLsbOHwfuRBJ5kEESF99ZDP/5VhaHNK3BShx66lWrSTcqp+vWoHC7twDzut6DSaCa1p09
Toh23naOVTbPeSji0LzXw8y73YefRWXSvFFmr2GjbRzB5se0TsY+UN3rSP/RLS5l0J/Av6+A55Er
3szFujxh9gY8Je8sY8R4dfzg6b/6JOUGf8Q3NLEFy5uByF+PloWpkbiYaQk4EzI+VjPDUDNoAKUy
+63Yf2+3lrHAGnlcBt15u3RGmr+aKbc54+w7FTyn2tS360ILBQJTRuiNnaO6NIsi0ik/i1reNOIy
kW8qOAcZcpHQ7o61bXpvc5/HQHbpP6da3kXJJunZD46NrMTARh2t2rTuQqv5Jy/dKKCmyP8XOd5q
7AnFxYYN4k+vtXQfh4K6OgWCbzIZXPkX6SN3mHmHnslFtZGHu27Yrmm5ka/8ZMYtWN/Bssic3oLg
XUPRMqlH8H3wWshwzm3LEDhV9msz+k68VFbGS8aHyLAz3Po93gXrnpK1/l5iS01oOe13uQyGnSeH
NAIxbM9Nlu0RqXYgg7MFn+88e7MzxTQd9MjExmthz5gkZrFvghzUbwzKnd0+4lCYXpkgyS/2NW4D
r7meLYhphSDc6QCFxhcCTpw7Y5LUv7EtZovzrkaY047M86iTfpiwfsvXrXdj303bxwIJXJ93xkFZ
RX1Q5SRec2klIdVbW4mGIDXgHPHDwPIB4IgjnvrgibLL9XYcLjOQT2gk6hjnbCJSWNkEf4gElZQ0
S1ij3rgdQlnc5S16k6nlcpjnNjtKYtfu65EIzhRaZpdt4pEM3ulG4N87ZEtRJ2FDsTki8JQ79roi
9wrBKJvwnLrTrs0aFO7Ckollq0d/s962vro1G5qpp0URJnZ5S0Psz/dmiQ5u/qsBsbNwNM+Z+S8g
8/zco+bbRnSP/mybSe3iwOPo0qeCPAKgyQ8qq+0rzzZ29TQE7xJVdmfCaBqNVPtUOv+6ZlH3/kCi
4uw7YrfMZPQ6k7s8jiWT9HSew/8xdl47kmvplX4V4dzvFj03B3N0EREMH5He3hDpit7bzafXx1Jr
pk9roBHQaNRBVWVlMsjN36z1LeamVaYltwxhcIqnK70JkiPTqGlvk0sXaE5yjxDkrJMLvaIh0YB3
DY/KtE4pncxuatiYwoZbG6HQn3F69fsMwIHlQGdEJL3XfnNUiDO0WKug6chnP1Dqo0bAfsEfX+61
Ibb9KGGRPzTaW2xh+V+mibY9pHdp6RorI9Lys9vNGa0FgGmZhunBgH9FHQRumQYMMnASDxePVqwS
ntixAqI5tVhctdpwGiTK0o7ORzfEfuRZ2BuI5JvW2cjKTnaEcBm+uSjZefS2mBsQ0oWyOv/mpzd2
0m+lA9OygWS8SfXApKaqojN8pAM82LdieB4HFd+G+XDtdVBXaGHQqVI+g04YXngY0gZuRs5mZowX
FOBycyVxi/CqDPSHVERbsDfHpKurE0/f3mn65tBa7AbswBO3ExtAYtlUSOIvJ0hhTW9mOtwQgHCk
LyJkqiMWR3S25CG6oJNq9yUjyRMD+PckTbgL4txCmrBYz9L3JhAm627uJ3wrzH+98tPV9CdgdDyu
efbaqNY+Eo7ECM65OHo9XlCNTAA6l+lbhyKco8W8FWnxphm8yRVRMeeZd/beVnG4S7rhyvQvPRdS
ldvYM47Kqt1zUSIAd5kt9lHcnMQIVh75ZrmGBUKQpBM/pEmmDvUIPDaciuJG+3RmgLjM8NQ5nNgQ
MZJizSZwcFTGED00DRtmMx7vLEukRxcO0zG32XKZLfNGq8gEwgCMU0lQM0gcBiqM/jzMyBiiaQwv
PVSHndfjeKX4XgGy6QmPKpLR20YBY3tPe6/TnI1GnU63SSAPBTb75yLFRokDYHnt4aoZquQpNyH3
mj20qzZj32Mu8GRinXA6qaG7MHKI1nlUnSN2ASuHgceqwMqZtiMFQukU+9mcq1OSy6+JomlD8Aem
Fi/xNqNHJCBhC9UGqT0xVA5tHLkSX92AqxESjN9qffoxJs9AsANsV7G+JkziszWB0/ZRYPmKISy6
k4jq3EzuiNjEpkhvx6MEgCRsu2dc56t+gsHMHX9re+107RcGWhWVKPEo1l362n5WCctfOaFAYfoq
FSN68lSHY/7UZ6X4KUV8jJvkl+cZPQWJQGSad+ObUNxmQXZMJayUvn1p62wik5KVB+yYHw1bBVsS
l7JD5eFG4NvjqaAUVgppevngCmHfxc7EjMTgCrEjxYs08IjLd6Mj6kRPQfxaEjW41zCZi5NH25qG
G4ufwKmHGz69x7BhUKR3PbJHExSobl8bTvUVEJlPlHAbhSHz3eKF3YbOJ1tu/Umo9jPiXYs37CXC
vvAyTenjAIT7aCNAw13Qs0d35SvL+o3K0RSRLDS/jsuvVKXTegRBfwyzgPgsZ9aw+vGXkLRynAqK
Ng0jx7egvxlm3LvFKNNr2A6fcTZTGCvh+T3jzpNVkl4C02Qj3Nh4R4RzyER5nLJRvUJE8xngzoyC
khRmw0NkeCjz7bQ9lB7r27Lah0GVnzWDqbzugiWLQwIQqsG+lAwu72bWb2cNtIzDoKZnkBgWbAyX
QaPDG7cHe9WAZkcgTh04T1+ZSG1Em+xORbWMC23vWIk4OuQDlpX4SCQBb8kW5txMcbeKdOKYjK5/
pRmPUMWa0P9UXR2AS74GRZYe8fWUu7ptyy2KtzNdPj/1wi83iM9auW7F/J0ljSieY7sKCVflkGE/
gBMs6l6ScNbPOvkuMZVNmZU5naRFu1/VqT+THKoxmuiFPCT16J1MAmQwlRBkGIX3ZWs7jz2yJsRa
QOmNQgEQ8GYyzs2PXDjuMUEyDR9dcAnLSx4MD10QQIkNeGK7fiQIzireZ72QPv7YJlDQMBDcqiYX
R0FmKWpT1+UqtNU1UzuLguUu1/k4XAuOZUJkT8FYZh8XDFjDRLtMM0sHPkp3Y6YN2jbd/iSiHImK
YhpHyNxK00vs5LHEtOumj6JmZk7viT6wevXIwdxFvKy1GIKtAMC6zTluGhy66AWjY5GaX9wX7HMZ
+yeGpTZdW/h2Grnrtn+RFu5SwE1MGfhOVuSAkL3XR78khYTWBPbVGb4NIBPrRE/zPaB38EAxAble
iwTZlMhepvKxB9W3yx31RLsmtjamrc3IBmVN1g4+XyKGtmpcBC8tOey8Sc59GAG7Ru8OzwV1uHU1
Ffz5uTTeSbjA/mJ4t7xeGMPIpt+FHbfbpE8u8vi0Prntm4vj7ioNxWA2V8cYOeJSBSfr2hZIGqiT
wERuNU2LUZcAFHQj9bYg0aVa1BbdxI6MQWpuIevIQ8c3nTw7drzstGYG7jWSgPP7lZ65LER7DRxK
F+xn7XfLRFmIUuBZjtxEoVsk3GQsXDSHSVmkc7uOjEd2Km8/RwlegvnmUerloxmQq6sNEG2ZxzNJ
18IXR9JOwXPLHyUVCpO8he/SKiPYx7nZnvqqNe61EvVG3+FwjtA70FJzRpVsUWLVWmdlJ4xKMQhM
dAubKYGDAxzg98fW9BqbE2jgdcljwqOb0hkTEuQkgkca+dSpTMatSbTRvdK4dtoEBjpGGIX3bW0m
fbFu+ODXjdTmBxEr/ITRljHUgGjwOmnKOicV+gikqdEV3R2rCo0YvHGOhB/p8obMzUVG5zZPtW2u
3DR4iprmyjnkWYi325gmP6KLWVeOQNBqBw7D4iFHUAGqaYXl3aNt8sxTlREDhnw1mVBPmUnpq84W
mwAh186eW+fcZulhIBdR1IN515Ciuq7UUTmJ+zWgBrObd7aD6jvHXb2QKsAxUepSO3W7YQiCYxZF
+VlPxbCtm5e4zrtLQHbffqyJJOFlyjjPRIVVpo1zXy74ZWV0YKUwkilMjPduiiHU4P45w7Dw9Neh
64pbrYrSfTbpzSLHvO2J5XoYXYiE84RmqWZKeWnikzRnH84v2u+ljjGcI0lw+qccWT4J/kG0fuKu
W46PRNPra52M7YuLOAqepbJvh4gbRXTgc432Po1DVssAydZBlIe3IsyPIsleizErPuPAODYZMBxt
Cu/0gqFJZRMIwvgjWBqV/x6E9F8DBpGz665GCJ9Bz6z/zlD+BwAW2tLYdTFwrtnkMfxh3x8WHsVS
5AMwK4+0oumONC0OAgQOFfaNoMSU0Khx3+nOPiJo1x+8FzVrVJHoLitD7poezmQYK53dm3V1QUOv
xiXfi/fXpqPyPleIMPyubXnT1vn4//mJ5P8rzkVzTGnAofE8zf1n2iNxEXpSMpZUWvMwGe6N8HCS
sOi0AH6s08lleMrr+yBI7c1EseWojnf8aLVnJ0CytPrqkbsWFL4xJdZFT9CEBjFDhrhnht+2MLeL
2XxCw2IeEdtBGRGT2IW5Yd+Ew7Bke5cvcL9bTBT8n7BYv5s5p4BKrOJMMvdRHjrbLO/anByS3OQ+
ILIvP7GHe5eIK490JmxganAqQ+cxuCX3J1TOTZPjHzaRnG1y1wovkZhgpWrgYOpc+xysbEKvikQ0
A+G4j/kuj4YyTr//qGO+t5lsD+2SGcJy9K5J1XRF6szWuvSc2xm/iY2I/5yHqK90kNMkz/kd3cgp
t0v94raz9OGdxWvi1rQbm/3UVloFKcDSONQKqqDqURL/vi//9Wv6X+FPefsfLK72d9zpV1kppl5R
90//+W+PZc7//vfyd/7Pn/nr3/i33U95/ch/2v/2D13ir6Zsy1/dP/+pv3xl/vW/f3ebj+7jL//h
F13cqbv+p1H3wAay7j9jWpc/+T/9zX/5+f1VHlX18+cfX2VfdMtXC+Oy+OPvv3X4/vMP6Pj/8AAv
X//vv7n8mH/+se+L8KNR/+Vv/Hy03Z9/GMbfJMI3V4Nm6gDwXG798Wf5Hd35G1GxZIfBm7Yg3Vn8
TlE2XfTnH5b8mw2kDF6l4RI/REbrH//Slv3v37L/5hJ2p2s8TBp4PFf+8Z8/+V8+wf/7if5jYK2J
HvOv2DUsqx4MRB5KfmXY5j9HlYcJsWVWAdw0G1LIAZVZofywXy3HuORVfVOMFnM5rOe9VJyvWCV8
kii2WdyfRJlO27hCn5MEkE4WNSzvLXZhPey0WspbrQygui7qWe1KEvMumVDFFvjwlN2zgaxBSM0E
sCMsDAakx7XPzgszmLLR5zodCdfdIs7gDyA3etatNN+0rltsSL1kX1xB+O3YgnsZARbJogOuF0Vw
lysETZjCD+GM0be09f1ETOEKXRUoU1rEjQ2dQabBYRpwKaI6rpAfF8iQKbhrP0KYHC8K5YCycTUs
quV80S9DKEXJvGiaYzE8xNNTgNRZWzTPg+k9aSGbMXL6wBARaFyzn55Y30RuhJDIi49WxlqStkXs
0hRZs1bAkIrD+D0e3TOKu/Fkhtqahggkon50AjYMnRj3E3OWY1nn0X7qxzfJGQHA7DxK0y8tj1IH
BzEDgpxXKWOBbB73Mkp/sm58NEdkNKXq2axjsI4cPM5oqVBu/0iXbErF5WBY+kEIEwQl2/uFXOzK
bcgUoFQHz/KIWjC0HeRLEA9hiMRm6nGk2drb7HxlZhL4QR7tcJgUDNWhk4Cr3qjipAWU0o0OTTiH
urXOoiPSKr+qURJ4ykXp4yAI0dr+ji3Q1vTA1Os2SP+ybtindO5hku4hhqPCLqVZxCCw9nqwg3PO
aCk0qe2myL0z+yxdjWp4MZ0iQBLskVFno3GVDB4ZHdHnEMiCeaEEX2STSqXYYjXmLwt02lpvoqcu
M1714K1fHOgi+0rMDkWSRi9cSemrwCCaD3ymyI9etzPsato6PY6fwYM1oOfZKulQyzIXevbE+BQL
77ar0sekxiGoJrr3vAcXOJnvGcnTGGRcfVVoRCE6rJVQfGH36RrD77Pk7PXs1PMo4kVlKDhesMK6
6SUuJHT6wbuicv5B/pFu5psBTcQWWQXx2ibZbaw+UPY55gaX+RPSwuzcLPMJzE7prdF/JlPDqou9
5bJh2ViI2onhJZXENa0dfNRLar0ZGnIwHQtYpZXkGk3CJxMVebw9jn7atTTwTrOdQ/2F6FniiSYy
UZXsXJSq+NdUV+9jdofVNH5Kmd0aEo6pnhRs3Tx7nRsFK4saIKz49gKa56QlCnRepkY9eXuFPeXb
XAc2MLmz2BoR8ol60jblEKNZW6Q4uqGKPa3IWs9JSmw7yK8sUXOYVPInS8W+7oJso7waSpaXIhuz
5xGvkF5tVeixZvacTzrGhyCp5NbRtIQVM9p+idl4bGW1HhjxgPyIhqPmMRI2n62CmJwOcAgnseEz
9UF6lGt33cSULUr8YqaI9KAMoOXGa2y3EgK/jJ4tEP4IkYqPTGRvYyiZb7k9wpDJ/UjJee/J1KkU
nqeyJ+q7ca2bgIAfdCP51ktFjXERBpEdM4yrIq7ycnuzgF1Gm/UWPkONNY7NACYrU6E0QYAyA1fc
6snOjQAWDUs8azHSLRQ1+eH9sJxmcP5qUt4LYkC5O1HNDaS5WXHzbkKHWJuEz6KVIF7FIBWFMQfd
yMgIjgUgfb9wnoTZndLewE2NkjoOdPTNCLSWulZq8asq8EHPMa2EnctdYIQznyaDygCpkOPK6tQt
CTFaRtD7kLr4eW87N1DndHhKY6ff1oxIkeR9ziklJzJdpJQlTsOecU3h3toavIdIHDwdJbasrUM0
KExhbcZ1wsu+s8nsQx9JSKQVR0+9xaIhB1UALw884V3P4GhtT+xoTLaV63KgbsOfGPacAT2hSkj5
Ec8p467OxHVKPOhmMTi2RsRPgCx3YYHgS8b4m+ZCvOhZsSt4SEMmEdJ4HYyzqffo+F2BwxYPkHTZ
z3aHsXD3onOI7rNRQLg54JGklD8oCCmo7e9etJeYmSHM4fY690dhoGw3bbteI71EiD9cqw75Qh6g
BBBGZ2E8Zdany5Pn6gbLz8nazE58B+othrOz5nF5lU5PflrIU63QdZQG54Jph2gCbOMV0xauFuQY
UKhAHowua/pS3k1dSRU4OH5vFuUmBzWRTc4Dbjf8SjI86vV04j35ahEmsGr77ynItc0o3zICTX2J
fa0y0FGwQ2rWhFoeG5P7Bn86trspwiMCuHGdZq9BpD/IBDHpMAI7bQucRz0JpRwn2QYj+72BUJQg
OSptHuFMA0iUcsU4Drhjp/xZOt13aKOc8lwQR5H7pfQmwTEEJ78nMjjEO7Tq23ArRgDMEgnu2E8c
1rzTsymkXGBSv6qEva+rca9ZmHsZW6No6lvy4vmCitAfXUOxWSEbxC21aNLxLScZh6MdQDOm88zD
Y1yldwYfJYylgYF58TTEDIPJPYVshMyh6QJzLzLXhtNVbg0dA2wtB+asfeSHpROgoDKAD8T7Iuct
SxweJkUdFVDpEdceFjN78zHYyqg7SzN+ELP547kJqWNo2YLmEjbNqyVhkmvGIoX1unsY6PeGhjrS
bm5G6gSegmxLADF0B4Fc3SvgunfBOrMujm3hlNGIOAHzokNbe28chuohahMMzdEnmuYbN6RkYnhg
srIfiJBSGJqg1CY5shcLn+pYoSOaiuaN42A9DiT0Odqh7WuYw0HXrIymu2/DWtFNsXQPK3SowwHm
NQ+N6T4zrraggji7MmKzaJLPsIka1GpO1az79n4YwwFbkh7glZ4OpZGpNcFqNQNnBte2uMVhy/nf
6EemI9XK8Kwj8qnEJ/SBRje+Rz8EuLa91AUlhmcGLtpdP1tcoi6rvaLkQHYdgKBdFjzUc8/XNRcP
Uw+5F7dNGohDIUuDTVZzg9L0xVsEBXMD70uOdwphP3jZDfWwtqm65kwDdq8WJ1IXGWTA2l8lfKka
nzg52OAeAnmpZVyuvPzdyJIbGDXTAsUngbUEJ1h4aASHaVvaLQeiLXbwyhhoOgyqmP6wOigBat2T
QFQjXh8qAiA6wNZsb8US0CZyATfcOLAu8LtZvcKpYfqlDIHXlisB12WypuDswqdgtLagqlWGXdJw
12PCvrA5lGjEqJZg1zs4CPFUIOzXHyEjSewM5d5E6nAzi3eLk2otw/BZ9vkBPtJMwUFKAA6eNUS/
8yJlMHskfoP6hhHI/dveexC8CCTcAGf4IVGbtRhniAf1xxbbaQjeiEBofFWJI0uJag2YJKLsdVkJ
69VDMMabKvko8lKtWmgCm6Wsgdl0LSKk94xGE7YgLNUyOCAd2BubYXg0dr8YNfrOAmwSKeKrajrZ
nfNJCUbVGrXHcNRD3yh1ribLsdHwzlPwiDxrQSmkH7OZbCfN2LeuetHAxjJM1a8ckmSrNg1q6sxl
hmcXqEK8zPxRERmqXuwyc2U+Guc5AUA2uyvnwa2YU+BjCDZFKfcxyw8iupljuirZJ444d23DkEUr
X00kTq1ZpKyleO7DMvnySBxUWfQOANdcU0gtjLRikQNgDOrbR4arbxkiF9Ds2ZZ+B7Ck6fo2nMjd
bI6LNOhVGxB1DOzntGoYydlzv9JieWdWiI4Bxg2t/gEm5SHqSmIS5fydvIGej9mwBTvN5WyscZbx
fMUYD/OeZZDWXswpOLWEMcEyyolWCF20/iksji7etIH9M5H7Cem/MQ/tyGuRzYDjUPNnNtb8jKNB
lF8y1L5txgesiit04wEhRFgXHRWggo1tqARxdoVlGW/LsdiXGhugMWf1pTufjqw0LiMTY0v0u9Qi
ShNEAG+hMh39gVrWUFGNQz6D7pz1vCNZ8il0ShvUpUxOAXCwZ3NEHjNri86l54576Ar4PSYuU7/I
E/s2P0XTCTqXuTPa8RQCXOGyQrS3kuo4Go9JacMy1wP4cO1Q7rLChTQj5w9blVTXNfUisNg108FN
PcoXk8oX6O/tKGw/r5g/G86dPtm/8rx5ECi1MwMzI9R9+gGeURvd66pJspuWT2HFtM5djRk463QY
t5UcvwNhVWg5ggvipWQztly8vnYPAXiuTcmQmvw6pOUx6ekFCu16CrhrurOSAUBJG4uXRMOZGjEE
KprLKE6IickehoyzwCwBzJC3+gB65Daq86d09EB+z+NBLkEDlXaeZs9CicNwfkiB0uYEp3nV2cjD
U2LZl6QSj61b3JRz/G7w76yCdRXA2NCjXGzzKtjnKb6StufZsGN2SANhaPZ3HsPlg+v43S7OeenO
D9I0YfK6OM04BZ3xi8aXczotH2cJRov4xs9mdD8nOTkrI3UxQkS4Okuw6E62wWHr4gdkHtAHIZNe
I4Irn5zsuj2PNloBT/Lcx1aRHFz8KqwyyxZ4WN9vVNgtOANjPwMDL2Zsqh4/H15aZ9gmRggwxcCw
jzjCZ+AmEaPavPXMs6x6dwtsSfPbKYZxO9x2YXNtmspeJ7Fj+8g3OWdyvDOsSgMhWb3ZmrFhenOn
L4xwr8XpOea7YuDFI6IqYw8/c1sV+g1ruW5N0ON7b+AkYMu+mO6BprZkkuFceTMK7zN8Mc3RpG6P
Ypa19avVU+G0zninN2j43cbbeLkaDhOjTyp8BLcWvMY1HhT0KMxH2KRD+kxtuFMFd0SRDHfGbAHp
ju4xyaw0yHQx7+rZgMWSvHLDX7Q4fLbMaS9h4mH/2GfDCZb4LkqzS1OSB8bjEd0bQUY0My15gXSf
DdTUWDuuO3Cz4N5UN55c1SYka1qMdvI1cHdO5u2byd5fDlYqwZ86SzZTcGh17PJi8Od+uBv1TdA6
D8Y0X+pIXkK7/+X0PsFm9wiOWbtAg145enyYRyQY5VFqDHScsjpUGNE2jtNeUA0/5mxUvCnasGGH
elxGr9pUfgYGgIsy1eCJMiQQSxwFOaxrKbzPupfmTg9IrJpuxoJ2GJmjlvmaUcMAWFI/upM3Ge9d
naMC8ZgsmtMpC102N84vj9qWOHO/nvrTJPO7gnAUUWXHYRwOKa9DcLmb2etuG3RdKrivXIFYCudn
1v5QBV5ttzjBe7l1AmZPTZo/Q3e+xOPFM4eDYaIWGFBga+IOoQkb06vruWfOOJbvlc27T5tvbJfV
XVcHXxahRtNMYVc1pzQJDzUv/k02tVvWyBa0kSHP72utPtlhDcML8X1eui+6Fd3hYX5sqH/nZNxX
Fh2mVS62WykIgKFHzqEVzNA4i/CUUSSkzSnSd64BOjIo5Q6ZJhmQFuWRISR4Ld5/jeFgvxEaSuow
xyWiwZawYLKhE3R8W+dQbxGQ9/yKkjo56WSG7sspvc8vHPkNhjR1tsZ7cwaV49KAu2V39Bz3iSjU
xWxb0hjw2mJtGAcrlNMhxF3xqcXiezR4nzowN9cdR97sfPeteQ7L6RwhFAG1NGyaPj+PMJlrLTRx
5YdvFZlxdmC8T1z8snDpdw2wF5naRpm7Neruxx3kYc6KE2HB24R/tY6Cz8HLf80aAxyXKGlN8C2T
ak3Wqrmy7+F9AY8wCAsou1MFMpvLoj876UlTEIAnXV6cVnCtqKA2gRPsCKLxBxHfZan7BfcNiZk4
0LhtAwct5FBab5h9DnYP1wACsYMyGSxHnqU4VYTpmwBMVDTf6lIHWRWj6IRrnrQv4cJ3i7RxDwKU
3mcA02eZl1T8zNmrjO5T0/EHw33BlwWmoBg2Yi5/h64DZYxjjiBNPhgVk0l2eZGHDhJ/n4/17nly
wrNybvOBKPOIkh+ZY3qEwz3N8NY6ieIvIETZLEk3aGgKkyJn7yLXkY7hyqTL0rCgScy18BTujFQ8
o/+xscqp6lbm7PDa0jT2HQOl2NJ+IZziLK7tlybzXD9HrFwyg6dHYRDUBExh5PTa0w1j5KArBwyz
0lBk+aFq83Xk0UbZRYUZnpifcKb+pE/cpgmR8WzqnludDZKkvkamuIOIcU/W4GZAwgi0drYP86Qf
DIoDJCsuWR/Lq8CsF/wZF5h+bp3FL05t7ydKgk3ZjveAu7elzrioLdXwngYfpQNtgvDJu9aMtZWs
MacM9CeIHaDC8c12CJSZR3pmif0R2EQyfGDSRYrERp0DdCGu9WRtDIwHGo+Jd8jPZE7GU5t716Kn
+QzsX4xQ2DFhheza7qtBy9+EQMVDi2qyKpHteWhUfd5j7qZv+mmD8A3/vSoiot4V/1IfIthqGavH
i5+Zj5+AF761sizWRVF962nznjC63fPm8PtGcYJxxN9moiXZBFRBYra3DslNXmo+Viz6wdgz4849
BI514r5A2hsvGm+62qYbikP7pi2b4kSvZ4EaZ5wDOSe+OqhFeaGzh8LXfLFliW825Vth90b+UYPK
gY/jmk/p1c5AbIsMBakG2BeapyJMYlF32UCN0fyoG722CaDWpu+YmVw4owpvWt7Ejb1YdZmhopJg
lNRWpBv25i5GD5jM9bGl2L6tSE1nf67BiYo/y3wI2IsxBDYS7zuv7S3UZhTXGOcbzgzh0NRJ5kRj
FjRXAXyLUhlNnkFd2ybtt9L0x7bl5CIA9lgWMt2gRmCLhwdipcfg5AnDYi5Jg5ElvENsgqFXmcNF
tZvegcjEAVaQ+0PifI0lx/SgwwS6nxQ+JsILFdqvZFha6HR2oBkyyAsCFogJtGnQH4SvmWD7Ub5I
PiPa2pQBxa5GNbOq0pESKG5wUDM0GdPFS6kpho+GmWGYmcE0SYpcc3gq08i6E9zg1QyyTYVX3D/V
8rNPiAc0sWawui4cBkOCqQyQDN4RNREzohMZ/iGCyyU2/YhV8jYLnY/QBgPuBWqbVdWHgYrZ1Pi3
ZmWiEIutn96BgVjN4cxhHrH4wH2GkWz27Sp+LOci25c9RpluGLKVAYygVIwaWoRAZssd2WfQlNPw
q04i8iydbou83lyTujJv4gSYr5w+HSC5DB+wvhQ9ho/YMtfeAN6zlow+gAD3fm2FN0Q57TQkglse
L25OxYzMblq5ToVCpdO2Ns2I+vaK0KV6cw6EWOo04nSFKct1RsvXiAUAA48F/ZVGCP7JAsA2tymi
/lt3nEtaRzdg9Ort2BcHh7fvGcPOsa1w4Imsg1iFBguAeHMF48ITxYjP7x15rs3ojM3hJg0o/NAP
XXN7gZ2B0sCZsx5bHmpGPzsukKHP1srY52UabB0aQpSlXIBJhMG2q7Nbsx6vZYWzoklZUHDC08kK
UOmRdmaqAje+QnPRHw1i4BXxzkut7e0r/S640WLZ37I161cZH+AC6HwEGWRusspmWzJb59JOv0Is
I/vR2xVYDVeOdxdj712ZWvwmUqqXuF9B/I/Xbt0gSnERIMTzMejqeh0PTr/p8GEfa0dL9ynUoht9
dmCF6chZKLWxhzv6oXXju86zRkwWjPUJXgHE8x4HxbUUozqX+gmcubyGSwK4x6PfKXYpDBaA6Cu5
sb2BCZBRXoVjIyYqCTswllJVgkmMg5g4GLaaBIZTQ0Dm2/V94a3dmPa4CQ28l5AqVwOIqC57wDbC
JkypI4laq4qpKsFuF2zz9dq0bB8JU3pBfLOHfeqcFM9ePdJGI2WRO5fhPza2/sYWjbbMzm7bKD3j
SR75a1sZbmY9wEVfLN6QRoHHZa+/S8QcreuB57SPxJ1t8qwOhWFS4Irt4DXp2h5Ypkap/dET8oCM
fiClIPgICWkG3lBP+1xriGDDTxNAZ8YSzrdk5iTqqJUwlbUZ5hdQ1USIhI3BxNbF3mayKOAmXtWE
aecVPCfXNerNZMB97LulNfhJO2fC8pwtTDn3Q3OgVSuvx29BInc2lgTK1kxIEc99y2h6quLlJKcI
xN7irRPev1ODU3vymn2TUIrjhHvjRCFUkVhUbD3esNJRXbltxZ43rXVo69iALbe/DIDFdHzHEzK7
cDp2FVYE4pZeU9B0u3mGfj67iLdzpUGsa25wdIdIJqLv1IzFrqMDa/Lkp4bDeAwQmtbgNmZF9qdp
sfyYFVRwjAHXhDypNcvVakcI01PoVgwABxMiP+Y5pax75XQDr+Pcow03tsjlac4SSA9GKd9TvaW5
A5u3xtSoQdZIif0MMM6PdNt1cwFzv8TP48wGr4DMrSCIG2M6+mFWEEgFk5AA2Ehn/R0OyOAMnUs5
Sr9i1hUO1auO0JV2kLmvSRPZd1p7TJruq+iYmuB59xjctE9xQGhKq4dLqsVECsQA0iCi0GJjzJ5y
cJCkhGwo4H77quh0zEO9vTIjWgHuWUAbFvdCRXcTMpi3mzsTGRtZ9m/emHXPjegfZRTS0gf5Nobu
zc1viY1ZLNtqnt590AdH7rqOkSR+LZLHycXgNOgrVhIayXWDQ+UF54IYMUfoW3bS7A40etU0I1L0
tz5ciKNT6s5Fq/A+gE5Z1widVpkKj2T0PciwdaBBSQK8mcxKeyhI5Al9mKigz5WD1DN031pHrkdZ
Pg5ZcGPrdEWjfIJrAy9PPXlWf6OK9N6NIIw329wAk88l8LUBfITjcvALcBUrEsSu5CV4lXMfup9K
2jDzCPGCURDf4w7q8TojBEDL0+jjLaasuKHSi0Ru+8qFQl5C/5Bu/1W2RE7G5VMq5TNJDovhNgfo
PpyIyjnpWXc/5KhYy2TredG+bouLYUDCifOvyhl+lW3zrfT6jfH0ivCQB4Op/SoUzLQsZ643NSNX
aE3ZJTQZDVa2tekqMmWSEYFqbeg0bnQZ1ATwF2tOc50VWgQAZC2aWNuZGSL0oLhLtfB5mqt9JNPT
2AC0ROSO1Fy/T2qyDdp8QcYo74eMiaOh6EEhXUZWQG+Gl2Y31FfGqg+9oTRsNtTgMCsN3s6wc3AI
zv7QAc7I2Eyv67yicQSnELu4jUhNOay9tCiZyYwwD2BpHSITQYGBix/xE5CONo7ix7aGesPa5Wjm
g+ebLsvznMnUjV6w7C1FBTdlUt2pjSThGgR0Be2S7kVcwN6qBuZdLoxE5EmvWCmcs5tZjxp4sn3O
qw9RZSW2nYq9a6g5EIPpfdDLXB0U/nnXjf/O3Hktx42sW/qJcg9Mwt2yDMqzSFGkpBsEpZYS3vun
ny9rz3YxcyLOuZvuiGqSktgUCSR+s9a3TlAu/LAfljc4Z86NAyIkvwaLrcLL5gRRhEFCb+D8Yd7B
9OyOKWASG5g4g1pKcc8ulkuatCuxptCn1QS9wjO+wtouzCV0l/nDW6iTOg+zKvPcV7ZE695YgZlG
qzy47DIoSrt9UFBcrHEbzsN4zhMc15VnvGYxffzkTa9egtGihO3KVYklOSU+BHyIux+GsItYBDK+
Z081MW5ZAiByjArrgd4BU8ZTMthI+lrxmXouW1o7/m5RHHnEKDNp5+7B208/qR022tnckog0zlSo
dlEiReDOxJOP8m1G6LKzZPeBMwWRrWS8l2QKQUmbZ3vlD9+CjCJQ76bMPinv2EqYIJVfBiM5NrAe
N6YR5eGsuZegYsEYzXi5uClYg/Mkwf1LrLBL6gm707HNcU1Z6k2p/iMwLewqE+H1kT++VMmqGBbN
byxlGMOwQPDLbA85BqVOXjkHN08uU2OUB790FyL2Zp+pdh2OnSreK/VbuPN6GkBGDM3ahCaQlR2f
GhlBPY200NhwfXKnRuYDm2aSJIYZ+cpxY4C48Yfm4EPImVt4lzyxj9gJcdcO3hZK3ib2e2ffivoI
mKY5RAElazvYr3Ve7wlW7y+TlFo1HiNbQMDFOB1VEQSmaKcyNnvt3DxHKeCgplvWmz1UhEeDmD73
K0/TdDCLo3LN0EaGSx+nLr6a/kon9mliNRAchwMMDi0RIg/MFExdWoazVTHN57mq3wycJBioZueU
R+kmcDWebSGorsahCxZbIJIhBTpfjxm8smNdvjvR/JWAva82NnHtZeU5aQevJO/w8LaQJE/AA5ao
HzaOK8V1oHbA9E1j4pErr6iSD5mb3Bhjj+Ecl2B7V3rnVLFLqtu43jtrBFOBYqKw0rNlFupaGJ5z
kGxZL+norRdFkDxDFUOweczW0wgM9ZFuWuMR27nRwFiqY2PuAd55MqbC34GG+lYMzB/TtF+RpN2h
LXIAdl27s+3l69SygIia/otl/3Zb0vXSIa6gw6j00AHEfSrBYOVSvGfCY43cMlecYXpl4O523FcD
1hoFYZoqWayJcYE+F4E+eJqY1x4CrraD+SE8/x2XSnpg2iu4/ZlQD1ZyJNPLRwhlMsJg6rOwexZI
Lfcttz+FvxvWpCvBosFAaU7O3VHlHhOHAL2MaZlBcBSBOVqsgeyB4pkDIuW38YWLyPE2RsN4unEo
YMmA3RQJNmCar7OHZ5tpan4z3OipGXtvtxrusR+0PyQNqCwAVPBDRqxnVHevMS7RVH7OZrezFxc+
mHdcpDgsvocvzb/YVISIr7rPFYQCYxP7U5k8mZtR7MzGP83AFsmam59SkX54zgcsEaZUzgUjLxnC
tXxS+Cv3qaICDbTsxHJAs0Pu/kmIQTiVuQqNYviKqlrUzMHtSt19XEY7c+J+NbsXAzcNzMUlgW7v
dHm3JVlKmpDnlslq9rkzpifFw5n4VBC+TMPBalRfu7R+6lcrAdJiD0z9yDnK2eIblQhCtlOHcZiP
ufct5WRoEsVjhG8hV822Wg2Y7mlcHAM6qFWg/bMSp9jAqmY57S9skONvQcHDy8Il/OT0s7/NMLJv
WTWGcIrDCInbJk4EuPaKSMyWORcORVBj2p5tfqfqrzGY2n8MEEuh8rLneGbAUy4rgZCiWXYOcxdG
caWZksDoZlu3t0IUO8s+KrlCjYSxHuBbxkmgMWbigIAZM8JboTwM6cL6NEtxNmWXaVkccpmWm9Z1
03pRxKTPCG9IUELxaxtIcEzbOWXYB09jTwJq1N1ZE1Es1g4JZmkfioxVOhiQ7TKLnzkLDKQ/fAHD
cllAD1G3+c1WmuWfnoi1sYTBkUqEcAgn4FaqS5wH/X7oQQMYDSy4HPWK5HiI3Q8TXsF7bDAjzSpu
CmOWlBPWyW3h48mUQrSEKB37t67Nk2vOpnc7GusV1wE0qw7nR0N6DLEMiZ8dbZnDmxgCuGgVwM5W
eh+Y7hjC2ubVLWHOOHHsHLI+PmUJC2O3BOLS13URcvzcDVXhnqL2W9HwU+v058K1rFPQwlaqGKNS
nnYNgqc22Q94JAqD1Yg/lueirk78qayiOzdtOElgOl9iKoqNO84nPwjeC123Ej9KJ5mNn0FA1TRk
7OZQ8T1ZRfzh9yzyjRbizgRXBDnEiK9/1hiMZyjD43FCOWhz6p0b5iUUHjV5CilNxyaas/xEYMSn
n8NUJUiM2rQiysEBGwcaKDl4PdhrqpitUUhjH/vuLcKxhCCOcYslW57ornqjLoZ9aHcsiUkzmJp+
JWAzPjdW/JdRewkawipMrPeczAozhs7DYgveXNu8Yvl/zjlR9+ymTzZjqU0WiG7nGadocLXtJBiB
sPhUVazdtlxaf/XwEkA2mTqG81sLdWlHsYgHz6dUSjrP3EqbQk8E1i5dkZAFbGGD1qp25Niz6EFk
HuaRDTmMvhq9xq1mUoiggVlujaEhKZgQlIZ6cQsvDcuWeKikT76aTaQ+Er98NYjX4y+1GcZphutu
V2EA9JMBIz92OvGdM3M0+XEZnVeXrWdnP4hD0/esxRcXw4hHBQ8VzI6dabtQEW7GirusygSZQMG4
KwIyNaGgXSKLc8VGBUdPeaZU6Z+K0Rqw+2vsUj2euwg3P5K0elmu8D/HfcDGwoHlTVXOgBvUSjhP
wa5bDOQ2rAmyod/ij2YuZrKmrqLY2cnK1aErEbfxypNiqp1b4Q35trQhmBp2zipjLm4U0vU277FQ
5+k3UwuNOyRTrjMcoGZeBVrtJ1awz0FRz1DdKBprbeTI0tnZgkn4hI6wbLBV7woTEFXR+qyaOP4A
oLxKbxyRzthfshXFmCTYkIHi6IIwJDs+hipVcNJGtXvGwfqdWJx6O0fTD/ySuP0yRKbA85jNJzhS
mhepboZitVHOwcvoUtrm4MvCBFKXbKGXdV6Qghzowzp6L+OiuXgJExJ7zJ+zgbhWQmBJOYBUncl7
3fs/q0wzN0yEAZbjb0kJoCDJkEOlhQhZzWchPFrUZY3F/MHezVb11jJjR8VUMiLlWnrKBx3Htqi3
YYlojLErIoWBO+KaLZQe8y4HPBYKisVZFkP6qtz6pbZRD6skg8abgivoRX2rjN5iu8BYIgGj6XgU
Eon2wgcgNhdQmybRSH16XOrlm2MOn50mcs4kYzBC++w0qxNrzhv/PRaa4lnGfwJN9czBe9oVnE+7
87lUgw5Pbzm8rageTSQPmg3aG5jiFnChK9jQHnworH9CQvpabJRmi2Koxb2ZcvXxExoR3IHccTCW
xnsfMGkMoLTVpFI6gj+WDbu0oOCx8mugmabEzPD0838smnYaVbCe5r96IKizpqFKsKiUr2S+5Qjo
mHc7mpwar+zD/FMMUHUBrJprwqo2GIGdhKM3TuyiwLDGmseKL1cn/iEUhK6H/uIvMRZ7CcIVaBt3
lm7rNd21BfNqa94rJKHmiZlKQU8QHCqgsIamw8LfFSd45N9iTY4VSHycePgqctgIuApztBFwZvOi
dV9yNpFi1nsOWLSrt/Ni2LTs4PHzgqsl4AxurSbYupplW2iqbaf5tkUPVIWEA0SZmn47WbAVZ4C4
EWDcZGAorTQrNwKaK8ueCBAwui443cEVHIQAdtcJHSjTDwtZS7mpNIXX1TxezZxtkcnYmtQ7aGav
r+m9CoxvBc7X11xfLB7fhAC0Iimoicv9i/CBfebBAu5M78cKoaYGumRQhxWaGjyBDyYPmclv3N4L
dySlxHnuNWnYAzncafZwAYQ41QoR/F2bNscxyXizr3J5GIqvPfhiE4xxoHnGgSYbO5px3C3DL6Wp
x+CQ17CRv/MZdy1YZHQNlCNa3oy7joVTM1Fh4qoH8utBeSNbl+PJAbScuNEtcuvlYK0z9QEwZqmp
zD4YM5Cm9bue+HRTvi2wRmaAnKcY3WsE2hkYas3uzf4R8Rkn4M/TgwKtedBB2S1PpclTMiuRGWhq
tMQC7WCnAVSK5rJ4sKWBTEfApqEvXRVd/VShyDc1j3rBGpXTARnyyJVbI42DXF277edSsfNZ5/5o
a7o168bxgJvuBwQELtzZYtFlE04y/xjRCKQVjGwHWHbatH9FFfTsgW8d6x/zTOT4V8QGHka0/Cvm
rmrnAN9GA5DsO83jFpHL6hJCtwTVjZlN7Ufg3W0LxdsH5+2C9UZxl7z6DqBvTfzONPsb5kYNj2AI
W80Fx2eZ7TPNCs80NXwAH96zm7OFa6NiZESdacZ4wN3exO4L+cdGSF59c2itBtyfZpOvEuVirXnl
FTd0pQnmaEyNg1pY6QUVBNku/e5Z5g0oFYsHAOhSk9BFnfwmx/1p1Ix0YhyJIgCbziqKUGg/vqIR
ZdZYy+voHSZTvBUVq2rA67CC4p09AOpIKWBqhammo22dGbKxIjy3HUkSVcVMCKC7AuzeowJdiFjY
LDXS7X45RMVtrsq3GSB8DQX15HKxVHzc0cx41o263TbOvebJW/aPCT/TdhiCD2Gs6R4/EA8z9k5O
Im78BJCkg/OmOm9YkiyfnhzvRIP+CDTJHuIKv+wQL+K4FwUcM4wL7xOa2UlqDr4xQ8RvNBs/mYyf
NagtGmm4+TEAfalJ+n30w4rJlgF995Fo1r4Cul9p+j62OTIRryuTsCnixvXtmG4PYD+hX8a+1Az/
jDXQPmqbewXe/39uwvsvzXP/4cr7b/nw/t9+vv8fTXgmntL/9Q+r2/9lwjv++p1/ln/9hwlP/4nf
DxOeMO2/ycBjwWiwkXc9/v2HC09Y8m9oQC3y3QNKexx39j9teK77N0ca/BKKHNu1seL+04bn8gkN
0zYw53kGkHzT/Z/Y8CzrP0x4jpQmpj7bk5bLP1Zg4ver/83xy1g9G1byfrfeTCHgtuXzsHB/QYdr
vsup2E1u/ibF2NNGcygrOeUvpqS7MysoPGDl0IJSkI/58Ca1A36w/oxucHHpb8tJrIyHu29LMi3n
f/sW/x834b+7B6Wvvzn1342i2hnJF26Zrkc8GN8h37Wk4fznF54OTVAXOVb4XjIGanOH1Jh/vqhS
9kdsCMd/fWjxEnkx9ItrgfDAns6bDJyjbcz8hefZPz6BmLHk+1gkOQYa1pVBP58LvW+vdRja463H
xx7v9nVKvFBcIRTTv+XxCxTX6GnW50bYyb2u2hbh9klgrrsH+uXxYZtx006N1c95NL73kbG+ANnA
ATSBc/Bk8dIJ1nS5PfbOIQArZaMjPoNHYX9Uj8ELY3DcCys54aWJ6N4ntjpuzG8MAgh4s2bzJpMC
XMscQZ0Pxm9mslqXzGcaMM10yWU5jtBV//m+YabdC4X5n6YvzIPjieHWJWzdypXgmU7VbE3nnj2H
kXmnmeHkBd9m+yR7PDfKrxqoBXxM0dLUSeOeFjMeL5FrjJfHW/hOocbh8zjpWWWAzxivky+D09y7
7GICc95aHtboOSWMR409xjHdSmf6xaqYJu1alSPmeXx0bMtyL3P/gy0xHpsClIBJTl/1lM5pcn68
OEJIJhKC8WQXW2c2fea/vYwOaDS1PHdN2z1nPZBLpLUfNqvWnSDL6YdhvSWxKb7BOJwOxAJV+8eH
yYjf9v7YfCyGbRxS+zehkcZ2AIX4vmKn3+N9ALJluOW7aOgEIA+RXaLfRVUeIRwZYRk7kASi1r4A
PCNK2wqaMEtE90Vxj1/rLmWp0/ZfHh8q6Ek1+Gc4P96l506Pk6d1kEhNKTXm18gq59cJURVjJR4G
f/9YUeA5n+T28V6sfxt5m6Qdr9GyffwBhiIujkemRYg/vrJLBpJksE6am1Vei3n6+3s98RUne4k+
YEYgq8jUSugZ3JlzzRNq28YMp5jSP2ng+d0oAnnlAbnN9MIjkgLf0IBB5fGuMnr39nhLCD553JIk
HugJTKpywNBLgwhy1cIA/aaaRAgkRh1SVEIM9BOLGBprwkRVzTgz2UzOGy+lIw70SxQJvjktGGBi
77n14licxlRGhPk08SlPfvQM9c/UO1pLZqpn8CtdKJeGbkrljtpEiD3YvZJ+GyTmpesZV4HIys7r
BAxZ+HKbqMF5LRxt8lTdi8nsx5wqiF2BQAmX4Dtegik61ZLupE5L5zqb75OZeJQG0r2pdjSISq1+
9X6fhmNaqt2kUvXVIRpr48R4PnO398/iUKaRxFUP2T1xhbNxUU+el9Si93u8aS6ApT2MT6xFOjzR
Y/4KP431VV3digrxRUfAbNiYcbQvPaDoKAfIZZy8BRYibFLH/CqcDn10t3zXvPLRzXEwAea9RA4e
klZDLtGA0C/ZacqsT2bUqDZxf7RsT73yvXMdjc9FKb0Lq2qE7LK7w/oSB8PWQepk2H9h02k9N6WH
7lqWN8RuCHX7JIE3509XHXFeexEtpGKDMfnm62zFYdXhRMRjnhyh0o/XuJaXzAleAYlV70hiSs6A
8aZAYNxTTlTgladsvXeWE20ngIbplGVszhGNr4QURiixn3ITYgl0uK2lnQZ93eMVsA5xUid0PfG4
W6zx4pOXuU2mgngZkzDU3Cx+2SiIKrYFJ7ImLrZg36ZpjC2Ejl2BZUb7MYhGYHB+ryICxHtpHzHD
xjsgC/XOwNB1DMAnBUVj3pup/h4QTnSwqGYZmvTjMR6S6aCUdjmNMEPODiAWUtQTJqKJBTGL3FVQ
mBSospBvhn7hJthwqeYo/zgIzWCIPqJYkt+4Om8tJ1KT07KQVoHCOF3ejSX7aIBHMXIPsMnG+vJA
1nXKRvbjHTrmeiy6q5+hbizhUO8AT/xsqDIJqaEBjnJGYGTi/ZRiGm6ua9+5NZK3x0uprEPUFxt0
VxfBYqpOrlZNV++xJbw262RPT50lP5plXt9S3z35up8zu+lLPs9XOCXpLp4XZxM4Q3OOVmeGbZ5Y
B7GIV7G2oVnK5cWdQiTu5iUqA4Nk5eEQ83wHscycbdvFo7pWA17rbLgGaWPeIgttYCVn0gBSN995
4Mvof0ZinqJOXM3JOAjWAavi2ovIQbhWJGYmaTv9itBftraRXcwy+t66ttwbiJ8gHoV1V6z3alra
lzGYn5p+jE6xO3pgL1ecyeuikysHA00u2ZJTOpNrjXtwjZyzpYIO/VNFZkNnxLdOvyywYlD+Jute
yOV5qTyXk3K+seURiKgnfAG27LZVQD+YeTltiNuhiJJx/LYk2VMEV13Mg/cSBGu8bM05ErtIcwtJ
mWGolW+F/juNKGVYSVQRNKx2ucAd+AUFlRwl1t+LW5JQ0AkIi9EoWWK79cay7zbL1m0ta+dYZYx2
RNvFuh38OVv1SiVjL2fw1k2dXOoATXblfzEItbtiqPicOhxnVtqw/LO0oaYfukNRDmgxipxUWW+4
w8PCJWZn6U6QEL+17dkPzWQgTHJ9j+ZB8WyvvXAFG7VjbmO+RhQTzPP/ymIzuUJQ3iZyWfCqBNl0
9kxk3xofNJj9i2P2hHFmomRnsiAQW/0/CU33PZov2sM7JMu32PNGPIds7/N0QJ67R9aHtNazMegJ
c1nO2cTUd53jak+ADIxQjuDVLZenoknWHR5sb4scGDVx0/8KElUQfPgh41XzeYKtabtERgO1cutf
hkVaRgzsC9hxr85m1V7i0uLOItxhFxBXAoi8PJgOJ1NhTxYK5kpeem4IIIeabJmEQVPhZZWxdeml
8774uTiLpvzayM7T+dUsj7HVK5iFpanWjQDPu4uIaIGXh6J7EU993HFUMALYuH0X7GHO48yM29OU
j2rvzflbZi8+qD/yGfTskdQRu7sGc/RHNaQmz503nIfY/CjdxNs7C7jtmrqiluZt7WWJdQkntvKR
+cUOrojcAySPAoM1/VDiARelw0LPswSOd8QAjdl0u6j5OYGcFmP9A1WxcwblFGCZJVEo1na7yEKB
5ade+RZEeJXimQGP2ZEz4K1/gKdm51bI7FxXBBUn2RhsqTFtHUmwcWzPParYm0I0tq/N454lA4O4
keHYjwA7+hopkqlvglGVFkOdu2PW9Vmgh0Ud0Pxy27XkUZ1EWJgxLbDoagwiWktdRKKCYAfmnYo0
LTf1GJ/9lqTMrAioH9GXeNXVh/l0Wqcx2wQcittsjvxLK7xjNqM9eZQVva4tErn389xh3dkM5Z4E
jOQUW8kLVbh/m3GWPNWN8J/VuvOiMvtkHf4TfwMYoed6YubiBUjX6yUtT3U8dDvZKPTyBkCy0Vy6
g50MbwvpIDxgo0sejO2hwv967lw72zSiQO2vz0rTxbvWVJyV/rSyp/UJxahaUmt8wQjxXy8Aj2Zm
5KnYzItxdFCB7Q0zQm3c1xPrAbAFbBxtAni4gbLAXg+4dWEdsFKmHJ4+u2VyL2y/3uzASg620VXH
2VvusygFyQi7wENGUi4VUgHLcsNpQqidQmKMNEJlUvEPv5pBbHhtdZsLZpzIh/CSerZ9ZzKC+NI/
NF7th7U+f6dh7jY2M90E3cpyhffXXpLs6tQ0Ywbs932S6biQBPNTbj8LCkUJYugNLeq2MSUmI5H8
6lDPh7DaSvxOSLtH2X2rA4EiA5so1dzAlK7mr0Jz6mJRBfE7bUd2w18qFcFaM3GwyOHsW1z4CRSq
cBDt97rtk5Azw8wHTBUotI51mn48HkcFAI0ryA2o3HNjn2zbeTZgg1+nhp3N2qVu2BJhw4KJOBLi
3MCbugDEPqRl9wR6Pu4x6XovUSdTAsfcdd+MY3LLu6DYESh0RdPTEWBRnlb8Iaei+G5NZM7Etvwk
lvMcJEN/UmkGRytQTMLIBN9kq+qehYcBbNFSZEwA55gnBT96G591PBEOv8xcMr09TAcHDNrWjKXa
GyCmXhuz/rZYygeh8oqseKb6BEs1Zg1ZljlLw7ibqmdnuXjTb1d26w8nDU7Y3JAgOwbT+yzZ9x0W
v6YX8uaWbFlp2+N7Anp8u9ZF99G5/S+25tUvz8/ms0Izfeki2KyVA7nQQszJYZ+SPcIzg3gYdCuY
HdaAIHe4JMdHjeD1zYdwLBnasPouEUyAyp2xRhmYr71kCTPUfEwr6g7WC8buXaIbQTGzk3R894/v
dzWa2widEaAWbpiphejiNAdv7QjUstBkRz6CcBJ4Y1+8i2RAYqo4cJs6uvh8Q+5oBZH+VKPAbA5V
30eKxI/EDXvP9Y+y6r/Q8ybhnOZvCMFRHbYFBzJbwoHefQcSJr/4UY55CpjJkOGMxvbrXTv0mVug
kXgquiZm2YJndwW1eVbaSAW4HKV2qwkNqCzfhSMR/XvuXUGzx9FGqucYDfSczH+RK5TmLrdGTHq2
ss5Yiz9VZpZvymlvasa2C9J8vnSGP29lLsI1k/Y9D7h7LKQfe4Cy+3F022PZ59V5sDAgVg2htG4B
rHX0nPyQ9CeOJfO1c/A8wq/fTwjLnywe7S8T2n5WB1N1rEbCFmM83Uk3tVyBmAoqQpF3sugI+6vb
7AKY5nHpK6vAANST2FLacbYFAxI/t3ZinhrcWcd5CJyDmX3tCsfcDVX+Z2hldXzci31OjmwsHfTB
bXcKyLt/nIBVhmQgqdg3udYK0sZcmz2omwIBH9JJBe9hFV537n11sIXtXVd0rgQK6fOwtQgOXPwf
lTWeUkQV16gz7Kst4tMoSnULyqlndTacaouk6m4womftUWgU0kYRu/exr41TU/9VzqX/EuXsmd3h
Txtr+ISCBdXO6IGbVtW4uGcntEWFRH4ZntoInxUAz/lINBab+okpEFKBbNfoelAwdV/GzD8/XswY
NmcWYWmxcey+QiZOt2aTQASVShL4TFqFMWf9ObcxQqYZkqTHIKflmwvP9GRl+VteYl9icU/ImLMU
7Va2c341UnD2SASuXBZfklx1B1eZ2Zcp0pOEYmoxRo7RGatjtYVp323I21h3sz1xPVqpd81G/ufK
Ss6lV4qr6mZ2Ng7W860LWReqk2DBSczV+9h8ESYIih7tznmVFtafqu43HTrIcJnUF2gNOTqx9Zpb
Sr0UHS5Os0U6VzSIxs3+lyUc46e59mHpZOVLkdkv1exFB9TWpAStUf2lYWVU94oESlEVBx886huu
Wi0YL86PgiDCcsBTgFMlBzOEWOiKfi3niF3QlqcxbtPCDE6Z6p8fDyvJWOzUBMvdGl3ra2QDJ0FN
sgRz/d1uilOy2DBo85oKZ+zPbb/kl6p2P5a6I5ckJ9m99Zwt9PfoEIPjDmsvmHbI1+S+joZXvNnF
tvQM2AF+RszT2rzBIm+OQhu9exujXwys7HR/3C2rDhSOItCCRjYeuhotghEn3m6KfEAH+qj0vOp3
Vzm3Oi9oWDL5RmhL8eaQo9UHzRGVKBHyjzsTM2fDCuIavWVo4N2ymK+ZQ46YId0+JOrAeiFYIDQF
JzHldHKq/cp+IfBqg7ARH1FuPPcOm2ZlMTXLKsJbMf8VpUmGIotrNUP4p/HnECG3egfDikJ8KT8H
Rl08/2V1ULWQX3JRTyAsuz3stbuRXERjpVcXVPWTVY5lGMSehdoHT42dMYIOxso4L1/7BuLriLuF
NAzbipczthhQ3zGzkiHDZNVXgs7E655V4JY7ggyS+Klkx/IUBGwo/Sgxv2VOsU1nqIJgV2+j0eZn
BPrDpU5MoCSBd63qJgQ17J36tY9hPiOxNNP2mgCePxuw+xlZzCgOK+vute+PZz9Z6Ps1QVtmEXVa
NkG0b3Pxm0KZRjK6txOzFFILOkaJtQ7mhWtliK6lVKdYsoreuNGb0s9mXx7FHapTfFWOQhI7cnYF
3hYdXH/rPfKyipYcWeV1AlI/61t/KmYcbOWyx2rEXzIH+viUsAV8mfAVkg4ZJTcHGHVmZb+ydgju
7hKQADHM+M9IXvGQZIH3EE/VqkdvWeuHeC7PzNb1bhTupCGyjRTRfLBM41dh198rNISXoG37U4qU
za9YpnPzqX09zcubV5JU4ZQ51GaiANKmO/n15JzJ72BwtRbjW4D1BLnIeJlsg2uTp1vi5PZ2zfGg
NKVsX2K8QdeMBd3gF7QAVbxngjfeWi0AijTXIR/Jg+bLjdjHOsMFmJIFhLRqQjrW5fnxAmliebaD
D75fZKQD1gevFy8XSzfIjy4ZFhOz18EfydlRIzfdyIU2ResR9LACa+QaZ1sU1tEtsel1EJxLX9mh
iLMvEuI7Qn5cLPB2iSavVszoSJzJQRFLvXUl0Dxi8RYCSnz5nKUmPrF8tZAyQfEmWu+e6qf8UMBg
bkuHIgXbGmWefSva0bwpOU4oHKZTDQjtyNnuH5VJfZB4CjLUo7jz3a+eZaudHKYMP3Cn7gbgbZj9
01Uw+Yxzs3kNcKxji0xeq7l476oRE5k+t5Z4udXW2h4arnZNMldnO87fUdglIVM5dRmo88Gs4Cbd
uoEMRWd//KtoIrGrRO7h/OopIyhil+kDkvIXe7zl5WC9DGSx7ufI8zbKNIej0mDd2XFR55oRgzoZ
lCcYekwyh92jYbHVhPRPjXeUhR5iyV+lY97pq+Udymy7j9k5bebe4sbgukTEp+Ii/cvP+w9RRy/k
5XaXdWlSzmnPYYAgjQuoXSTzHVQzoUfArkdk77zg15VW614K6XRQqBDGOh7zEtkZr7nb/llB8Z7E
2pQMEQ5YnIwh/TpQkDL5UgxI4SW6fpx8gUCCvDKYxLZzHefEWJX8Zb869YYXkawhfahFXX5OjfaG
mQELStWzp0jGKHRtPKA1yp9QTQUeC7FMm4UVzCmeyen0RqfkSb9h3s7uVla4jiyItxHjBnPyX4y+
NVDBqB6QbE9yb//F9mq6D/WnjLpXQRez57OY86aPi5gpibnHgb2GQCXts9onxjb1UvJO3MHaGTlD
kCTv2qsHBXuo648awzlfp39w3fZCSsW4X/3MvCVGgzTclc9g+4z3dnWcszMxYwxKMAxTEeyIdk1D
0BjTU25j9c8j54Qa+scalRCJxHqMyzdCrrpLMA2IrCJ5GYSFPQcZ57YjuYYe2ngpcAbfVlFQWM7R
wfJagsfwRz4pM+YiSrAb5uX9UWsMS8ua3o3WuzesrMU1Rwm9wRYMafo6jc9TLGHtCln+fgW1WNBp
ClInB70HI5Eh8ZPPZYjHsHTFu7fa7rF2cJfHEIyjrJRPrXCHcKaxCt3c/9kmxb0W5ArZjXEsB9qu
Ack8+jyzobh2USqxW2P+v4JW993uPNkVzn9aRMR/Ej5gnfWHtXU3CbraTeoaZpjIGq4L8uhwxCaz
jqcFCoVRM1rLwQHgmVmf7XXGRSUgh7tVz4xkREqNYSe+9UP1jKNur8xWvphqIl63I+WL4JCuI8Fk
Ir8wbnwuM2vlcdmUSWhPDVmvQA6RnaIt7lI4hpAISWBaZp6+HEiHwa+Izx2bI64WwNpT/w71cX1t
vBl2cO6jyfkcrOFtRhvzVLbLcJwhpe6tPGkPcZHhI0Tgm5Bky/on+UZYD1p3vPooytkE2XIedlPG
9MsUCwmrUUb3p/LzlDnh6nlgwy26LYorJ/zdVlgGCFE14bRF6z6GVIAcs4RMoEtCLMdkTaG43yiX
3eFEh35Wsn2VcvGPpmEZfJuzT9f1u101kgXB7BDOXOmacB5yYlYLj9lnGrxm8Ds2coowVjro1HJS
VTZTHsjL3BNAGeupvmvp6G4fSkOK1Xjrr3P6HGRaOu2ofD+vZRSmbHDTMfVf/NQ811gBi7796qzE
biJkzEKIpdU5Mctp1/oIwhDudbe+YYeowJ0Q/zylXLErQ7cGskq2FihTG4NeEj7Jfa7+XlHO1c1c
U1/jWFsiq5IjXNwVsZppvtRNS870smW0T94Ndf//5uk8luRG0mb7RDALAAG1Ta1VVbFIbmBUDa1F
AHj6/wA19y4mjZwWrM5EhvDP/fgl62oGv9Gl4dY70b/DiuaAZxqDTy0KYIcF0NliB/U0So5EzMgr
GN5B2P0PpXNBS3L/2XIsfpOLP9h1343hG9mn8pIRKiVNQA9AnhKl9Jti03lds0ELGk5e+dFpdD3U
PBA721bRPlFhdI8b+abF1j/MotZp8rtjWAQm37SAhEIZIFMHOicd1XqEzr2BHBvnoBSUxz7lEArz
IlfHyG70I6bxv2WgkktAGJJgVnyKw+qfGMx/fRE+jTJK59D7q+WSuK8Dyq6KAGBoZ6lb4NUmnUg1
FP6xPINA1fZdKR/ZtBc6Zbpl+q1CwuKmEin8NfTT8Yaq0yASuN432dJKiin+1PctqQ9NBa/chiRv
VcmutnWSunnUHiLXJ2zrbxbVQe+YwUlbY5W21LmIanGsgU42vSRcpHLS7MGQ7nH30hBX15ACa3k0
tDnJVFWAfmrTQfoXB4Mh2IinESq6n6U/60F1O9OC6Wu25MidVJXbijzgs+5oxgvwGayQw9pXhzPU
jFuszKY+XDCaMvCA8uVY4peGGz8Crv8sUYNXDdL9ltpg4mnM0U96KvASiQjugouTl56L8aFNjo+N
d+oPZT4XLlehvq7rzABN1JvmTsriZ+FgYw567ek7ATL5GPo3biVUUtOEtkUMSa4tLmVYns05xs+4
tkkdzTrVxgxku5/8oT4wzkS2ECh8fX/PmSSeiFfTaMiursHuZ/rXceUy8JwyB624pCTOM3JPSnbO
3R/BsIXE0yCuNdrWBmJui5JElgQuiMvwR5/H2bWK8GiIjO2eVegi1BjdDSO/O2ZpvFTi/UeSsVtX
Y8RsOEkD1nRGbUlp9GfD8yJOcAUcc3qsceM6/bWw2+9DE3oXWWuf3iArMlQsg0TH64PmN6e8KIdb
XJMYwox2xKL1rwUCyjgQjIub0m6/nEVClzvH182D5kaE+Eac4g+Bjw7RTf9h10pbd4Y/8M54l5q+
IYrUQqyjqFD7SsDlRPv/tFKdg+dE3T3u6Oo0ZeT3QQdyEKl1cssIgdmYJRhecbVpSr3xh0At60Zt
6zSGOE2MVFe2Voynpkl2psO1Pws52QeYz5cbYB3EGLyTMtyXOSEwFk1qelPc8sByMzeZKX6AcKQO
VMMftH6DfxaUo0u2tQ5UzRbwpruy/BHaRb2f0LQ2blyY+5SM5hYhr3lFGP3JTlyCtHyLopjUnVHG
LzIbzilyK+0wgR6jqDsOnwmjXElp+DOnemW5M9XxSC1IoNidDQN3r+qtWzSKb7D78o+J1hg5zkxB
dGUw6v2zdjIKny1soQk3zMdyakkHa6eGyD4nxEnXnpEIak1UR4oZeE9qJldEu+aJs8IjrO8cM8v0
35Ks24/JMw7kJ6kzdUvamfTqp82d0sN72Wba1uiN8BYWLJWxDSgpDD2bggqnvPiDWTPSwdVuYC/v
+sLYBZF8ppCPt/gsiNXoBFcDLm17swtMPojwoorBu4cUPTDZCdSe6am8R8mPPrBGIuHdbyMG9zAZ
bXPKDLv4QWWOlncvS/T1M2lBPpTlKUnp9aZr28D+kPpckZzvFpLcY22VtXUmzpNtHWZyjGqK9uFV
2y4r39v5z3FDy4RT4rHn+pOGVyvurlJqIzEANwVplqd3HNYGew7j9LFzp5M3xPEhdWqkDJ9lBom8
dqK33OgRBwboEHTwEVfvZwt1V2T3lEa6VVNyMuoaCgCpJ7IOdVPp98BFkPPL+tik/fgTYfKiFZ+2
2Wcw6IKHpMgXz+XOd+EFa3H4U5Ev+tm0bBem/pdmBm0XaKFx1Vk7r3RVQA/suVuEo3ZVaPsrL+wK
FAvX+uZVvY6FGHI0U1p4UmHy0WtcNqm9Hfa8MaQ7ZktOx8e0JSAqsHIKBIakgQrb4odp7Xa4ZwM1
fFDYWRVzfCM2mSGLwICHKZVSkQZudOmHWJbj+DzVqObcdjMBB7qsy3EDrO9SV0Z3owUIOrYvr4MX
IhVP8WGSWvzSWqgpsGftXVKK+BI24MubSP3Xi0S9OtM7RGGaH5POwDDseH9c3FRvQThlmyActhIX
OaBH712bGDkEljOdHEnEwBSj+rNfBDkyK9EGCd5Ac8FIpdkFZJI+gkg8j5caQdkLWWJURx00qa5D
OSrt8Sh7VJykwgMMriTbGWiAVJ4KCnu1BqJt59Ys31VxZEarjlneg2l1ipyfJ4GJMc/1257e3/eS
uPhJON3f0R/1txyiLtWo/YtBn3fXSJyvtRjXvcps7ZyYwXCBpHSzseHiBMgACYE8OrupgTsFGp+1
TSenIfZbKrppBHqAWT1pHF75da3dHfY/TtRmuPEHu/6RY4A/R6k4lsB5H2yjj8pnTklnCqjd+dDH
4kLapcswJzEhuo1pAyphng6oZzfU3sm0O8CLTqGvRF+iL+lc6iGMG/vURW6yTK1cpR4PiKY7+R4n
Zk0HYY/i08FgJVls35aRTtPmGhkvhrgtvc6Zn1bEAzxsU90E+9Zw/xLK6m/ApynqyNhYc5ta5kUL
x7D33zCLvdP8gpExOcSquC4P1/TlXCI94mmGeakgK631kFG0nHfhqojmHYvm6Yqq16NtZMXNVP3H
MHjaTk6jfWrQEcH6Miqgg+naU87KKBvR8NjWLWlQyeyRoEr4RgFXdvM6FApnwso5kIM5uU5JX24K
DYcam/riSJmeiwbx12l6hhygoipgSBHulTUDQ+0KUNDb03pDfGhQ/VvSNJhhOKXkscfoSEeeNQBd
LLKllfN/1WZ2oG0VmtAsf2iK2CbPSMBJPbVu4wxQtgswGB475I3+EuJTuAsrRoqXqJQIT2QatqDj
uAtwkW00AWrH6ADKpMq+cgs5tnEkzo3Uf5twhs0h5aboF/kxCxtcHqrx1m4nT55G4yPtf+lh8FyS
3loD/KoZjjKPzF054VEcBBzIKg/tz9oJ3iYLiDppxHGfRoKz6ujsCs8CKqkBxSdcsvNa42+AsKFW
AcCbRU8mkZQCtRdip1xHWzvmnNFS5ngjXQGwOgooj4irh9sM8oiQ0RxaFtN12inv1GTNhdwGEEOr
eC+Z/KZBRX/pKprH6Rk3m24dA8h5lpPeYzGPzymLyVnNdVCuqBx6f63p2ozwi7osecLvP8NYxBBB
r6WKzac+uJ8K58ZnqIfByca+wbgf3F/lwrcAr1LvZDxk6GFkqihQyHdZm7+MXICxKkIwHFmXPhhd
tHRuDnIvefrPWBX4KSiyk07DuaXp4r0qKnILiQdO0qta3qvge2dzUXJaK94OWbEz7XJPIdMpnyts
LNrv9gz7i6PujHJV2dhYyk9tyGPOBGFxi6s3EA/JSznDYUIo3WFMk7RQpMHOYDna6wzU+RQgHivv
0MLTOHgVA16rNdTMHPPo0qT02rPA9HXzAdv2VUlBW2RQF6b2StPDL8mcCRk0Ro/3WecP34UDhrNc
q6u9YTN/n+StN/VHR7PmBV54vc2qPMGTZIN05r8kHNgTKrAN854RgHTZDFMPFsBJz3J21RlG3+01
EmW7MeQzhKvn3eyk/pYSGfy6fpodiSEh+QLVOD++fiQPkR98iWJWRqK6gEbb0J8eOHise7YwBubN
Nj8g0kRrxGHwx25QnEWMw2E5AloWuhFIXvSZqVkXuk4jChqsCdpzw1jHxr4y2cdpftriFCNEXD7b
ehq29vflCtiQJL7YfaIuum8n4E8YJTpB+Tn4w4Mca/gYm9kAzsCSE5z11uacPQLkTyNO8eQpROVB
gz9Bgfgt0rferBSTSDpbwFlWdgSjqXJA1Zlapz87rpAxEz5wgUmxyWUxssPm1dqdzQ81x4S9GbH9
jHDI9YSgVSmq/2oeJyIlHaPzMjB2KXWqPNrjRZoWhpM4eZRI2fc+JKdbcBYkbPWXMwWVc/MLcw13
a2m8QesK9td+zF3til2qutQ0vJvQh9rUeuPgtbOa0XuoQt8betVvKWVyiCpjk4DoHp2bPNAeRSDG
tYU7by+0HBfzPFKNeZ7PgQiGzVjigSIXH79sB19GnPZ8N8rZ7odn0U7C5wB13PYR4vQ0xcDGPvsT
WRkb37jOnNJ/VIXx12o4q7euqa0rpNaV2/jVDVgpb5Dsf301rwmC2VgJ/TMQAbAAzJ72WnSZkjx/
5Jb/qYWmceXkS7GAW/3x8eruAqMIQXd16CIs/2tLlPiVqqpHlKYHbLJMvOXJrB1zbbB4+09p5gCR
mBDJpqA+87fne3i+fybB3G2YXyoj5ShXdPgsyTnWVoe5RnhHS8/Ay1KttqLUxz90oRgeRoG32U1U
shqeUEz8M0IThFnN0ACoOfLAVFDcuohv46I5GQmqs6bn3i6uzP8GrfwLJkBsXSwX27DT7QskR4Ay
flXOjtcWXFjx1hiOPie2hr/gckMCiD7a2dgyd8hcR64iIdWG+0dwnuaXaPZ6aVX50rliYsCfBIpW
FHxm6AQkuG/480hIR+QHJrcbdy2y69FN1fR06A/08phtRLqfoxxDBltFs/sOtsO6lv5fPQ/sq6xZ
HIz5pTNlMWF/D9/joHcPbeDP/dYJ+BHwDPflRUscjNhC3AOAHxRU2zTpBLk6LMbFCGl0JaXyjjhH
6p3ZC+SPeR2Nah1RqWKQkvYufmdrji8t76ALBs2IagzY+Yg/UBZP00UhK8O30OJoHmlbbLbyZtld
eGg7wJ4RYoOuBcM3G/Vi7bVmeJZ1B81LN729OdbtAZA8SddSYZ0Y5KmbnGwfCIbtsLrQdtzig+nZ
sB91Cxo8ERKSzMbPFJhhVLv+YbDL7ACIFO5kXzmf3fiJ0e43eSkLR44hn57J+FXUnbMVdHNc0xbn
8gg7GUAfl2S2+Y/GxKGRM5LZMoG297009gbGLix9lnxmCgFC5sMeVHa27w0JB3TIx9NUoX3rZUZw
xKsYzVNuvupZHR+JxeGTaJezHqD4gs8pywN0wXkhouybRAByiTfBRbZsde1169kF6Vs6Bfqx1Qig
sxQX+xjDHMaWcFwVrdLvQhHoo53oY3Ksu21lJjOqdjhqZOVWdV1jCOtBeUzSpA7ipy3N4hij40HH
eOeUqe/x8iT7jhJJ/Fp4GbqppqiIqwHfWX1aOYbwb12lsOnUYXS2RvkDYL/2gaQb7saEdKQvrHNI
8P9C8DvdUg0PEG6I1Z/Scp0LXG21nucy29Lp/6mo+6mgYG4Yc8H7tJLhykliAwsFkaOztsu9u/I0
cK7jOJzSxvpFipusO6CJH1M+UVEVV7isLP9hePm+ttJfDq0wK90utKOKjDvTzvGVTh4lUHlxaDr2
YV9G6q0NrP8mzTHfJEYknATyvyz5IPrWXgC1+9vCsN9apkRxP6tLsWvcvWua2nRgcIWjZJblOQ1t
n0zPPxeAXyTElgfIA4PDJZcia5duc3vA72NDCqmFeRzRubeslStgmva7O2kVNDxD4iVv0xNJmn6H
1AO9V6strOjjb4YHdJwwyF8NA44N3RvcgxFjcZy9ybJKDz0nByOpoASG7r6xNaT3esiPsevCOBiG
aN/5TA/rgXkGezhleZk5d37447EJpscACuRuY1+iWQN9jrvPsKXwVn9pGNnonOlDrhsG5t0fXTW7
Nz1afVpP055R0b2bmTV3fZGgDIPcoTN3D0GuXAdWPn6EVlXzqE7TaQpLBFbXf5Lr+kimRN+YRgEq
Ukvtl8pQWLgzvQ+cJs4hkImsGf2tF/riBtaWnsfZgpPio7qR95YfTAqtcx5xEo3b8cb/uPO46sNX
sCP6TOuPi3F9bOuzNXHyzsY22nrc2Im6z5fR3m7UxX7vZZFdQi7tl75leBgMMaUQEUkMc+grSGZ9
MUO9xU2nbXNglH3pQiw5YFVvketNe2Lt7gZxE8uBm9o0SRhUCi0PajORHWE6ewLyA6U/QHIXCoB0
FpB1KJh3n7/uXi5LRhKBzmKC6W/iROMzHXR59xQ2BP4M+qodaVPpS8d0rdxLpifNXhtrG3gq5EVK
X7mdW8n4WG7CEdloNJUPPqHinLXGoZaE1TEewyfv2IX7iYTElMzibNJ5d9vUDtkY4InISUmkMYJ7
SsZ3VSfclTyXisX5Bcues7NL4BKOX+jUfrRDdMZ0hs1mUKeKy9EkvYPqw+qOvyCkNsH7WclIe+VJ
8A4SRp20vmlgOLMWqBYvWiiMD3zk7dqwq18CnWQbG672zlFQHD3KAQh0wa5KpZtts3YA82dRbWk2
v2HwJi8J93btdbRPOpNDJTrP3KmeX/IAlEsPVuZIZd+aQ3jw9rX9ZvfFgJy6PAtfIqnO4EoLuv7N
ICW5ddIuQdznYB0AkF41DYZgZcGIXSY2YgpuZi38U+4Sh8ZNfoxaWCNCC+ot7ifr1FI/dBq7pDsY
wRZS4V7OnrQWh9hyrVRFso8iLOmB6dJ0PP+Kevf8kCuKeboSPCfuTfSUvCs/fU7zBKHbCv2Uc+3U
H73aqy+eHX0bhebutQH1EddXuy4ttJS66tprO7+YPGTnWXYrg/bfCLV4Z44dpoL//xLYpjgngBN3
TkTj4KIz1Al1W1+/XH6PVUIRJo6eI9j3jcS08Ij0oL4nhFlKNx9vdltuuMVZh0w1P23aPRM9+qXs
Wp6NshArp0LXMO2Km7+vPsugwibUlUzSmScXIEG+bmxJX830Gf6zyoHVlNUHW02NK9roHftk560D
ycdkNuuSB+/rjvIuz8oSFmtMGprFXZ9Vy9k4qgTqn4b9NfBoulIV9B/2CgZ+YC1uUZd+pHqTP9KY
jjF6VznJLZkXjgn+5+i940exK9s/WP24D42e5Pv8QhKnIRKorG2e1fEhn/VZj+PJcZzNqJF0zR1m
vL+6hjgBmntLcSyX4LD5UcbI5iGjzZVJiELk5SWiR3n5/Bd5TMBvOveUU3iwGD44XGyosB6+k34C
8VG/O1SJQNoMYcyBg7mbEjOb2mAVBxaT+eKhmlJ/9LG+gbcyrQE4gPOWQ3wzAze+Lb/SgPOubGW6
R7e7Au6pniHYpKuEzJ6MAV9dlBqHzxqfrGadOpNGxrVbsONqHvMZMpYXwuY6WU9erECx/whK1jWW
mVJayWlwdOvIl5RNlmY0jQvTjSu5xhfYQnxKvT0zaMrazLC+0lH/EXDhG+OBqGmPDK5hCAGFkvxu
neDKdG/XB0Xz6Oh5PEdm96fz+F5FRslw3tfv/QT9IOp1b8fzF96WOmhjcC5pGbz6TouOKZrFm0oD
1DMNftUQQ++uDDzvzZyJbVKMfaWgINmcV1EToFhQU27duTgCw/n0Kic7O2Waeyt9CgqSDH33y7sm
cpJUQL+CNdtE+dtheOFmVMOXJObW0azjmV74u6bkaR9luPWTPn9lseiwzTcvQj/hEbYuiEPLxEsw
7JuksJ4RU7KjGzMGKFPNO+C7HQ6EiD1YszPiBcPNZqypKdN9Pr3Yyi/YvEHoGsZb5MZPMGwurRs2
kMVZY239WJyGNKPSPU+4Pmi1D/2Dyosl3DS5oXrgLuYrsbKCumbGqTWvFvjMSWWipHKja3bgdOCW
zNcTvXc5LEj8BoiM1jUtNWhXJg8Fp40rjZfsLwNHBE5dh8XMYyGYgBfLAnyvNlYcu5+uKgv+jcRj
uHK72YP5s7b92tQsjwFPkwIAT9BW34KSbpCpBmBsduZKuHyjsZhFumM9CAZTpUriK6VL4q2B99qN
ZCdsuzcvrYmPtydv25ofCUmUPVXx7kW6vUs8lBKJWjszA9EvomKFJ/N1cBxu5X180UdDkcTU5E5j
vEveZATKbif3hGnogQvT7zIFpax7aiRqPke6Ip0QpnQ5okpLvcM/Z+p/5sJAu0aJsrLEu0rXPfgB
mHAHwY6yV1XsB8KN/GPcfyskYMZDs6emfyNWhZM6Gq5TPXPLQWLETGXPMaaEcy/LgLWfpsZMgPCh
H8lozx33PuKU+ikgjMhQvmq+BSkdNU2jEzPBSSCrdoR65GPGwDuq4M+V7dUtJ/rF55e6xN1sJZQn
IWr1YMdojC2Kpky2MM420iqc0/JizL9KoK+zkTBlWllF9OFArz6VnfTI09IraQXtIQzHfwVC5hbT
BVNVD/R1D2loS4ZxXDMH+x5llvNwZGrDSsWzmeohEmgRvMvGKE5ce7miYHijJGV+VGet2QUtk08G
zeKISps2nA9+AYCX1JUTLSm62GGE1q5tTAGNORn7yorokNKdD6tSGaFY8YYoDe3JwcnDk0Mtzchx
Qjs2WT0wMaSJtZoVXC9w9CdtBi5lq2o6tJGrU6Srw/KJ6IutyoZ5eEOFnMGNb/aNeH7+0caAQ61g
Ek/0xEtgtIclfUk2FOwIQ3Zg33PHq08YHmef9jOlDAf6zUQUgFUNWndFiuhBL94U9uWjncLD1KTj
OZwPpTYVvhyM11kh46Nm5R/Catoj0mR1IK1O5ylVcCb5zZcV1i8N8uN68ZrmdWsfMT+oV21SfWFO
Z52QCj5EyJa4BHdfa1H4p5BW+yCe8KeZyvCMKBeshey9vR8SOU+j5odfak+D+ei3RDi/2HicGzfO
OyXa/TovxbGPHPFCH4BaMpF46cjuKUxNLBItoHsOcNdoItfM/jEdM4pYONwgKqKo/xlqYxdqzTGs
Gm2PA0hCAHeTQ0HHm8O6phO3MsaaZOsgVv2+F9B306glnjfbyRbdrY3NYu9a4HbkZH3P2zjDjtCx
XhBy3yKMEDDFw3oIVMGObhFHXE7/y6cGKKbeJF4j9208jq8RkFofAvgzbC1FuOjf06Eg4tklD6zI
ROOKgVYCIzcPPkseAC9/+gG8/hLauvaNt6LYLc8OzThicn0kX2CVLkOAoc7/w7Nb7lrTwV9aIeZN
dn+ZIu1AQ/N0Rtn7E0FoPZQWYPIsafzbODNeOoXdRKRNdOQwuedNd1Y4Ettd0GTus8PjPYPXFRI0
l20o2INZhG9daJOWxjuTeAWjpL6uX4Uq/sY+Hu92wGqVGRtbz/t3e0wUjjZEOEu3O+wT3BllZ1ur
FtbhY5xX4C9XEEbzP2luYtIsDKbowkHjDp3/9A5sdmsONUWwSu1CgryEXMofDBbyo+5nxVYaSbjL
4ZzuRwK/a5Cp40mo5LempVQdhiEcXs1Tj474qiu5Bknc7DQySe1igrxby7xj1VVz/4APC6PpCmxj
daZvPBNvlJ2gf2UpIdTKZXOveipKqRCpKBHJaoBUBuwpul/S9uKMfLO1gcBRwiBrH/RKOzSzObAu
Y41DRB6eRMlQaubiIuG8J1Zg3JiKfE/w4cL4j/acczEPzsyFhb4wBWwQeBBvwaR3D+7Oq2UDr+ka
WAstEwSpS/KfNqlYYhJXU0+AOGMy2QygM2jqONQpBdlG/iL4bG0jpwlP1bzidq46x5k7EBnBDe8N
UXwdH65fM4LQovjs2XF0GCJ1dsue8GxS1VsYceSkG26P9HWJtUG/2Y0R2kwySupZFuNU2tJ5ImIa
sZYZ3PJiCDgSpqPm+ei/SpXy5Y2e+aKC6EPC0i9Hm1F+278Mug6FzoZAB0dy+Ao1WU3Cd0mT75Yl
XDDrKGAQ+dqBfoiWaK+hvWd+1LyPzKWnQu1UJiNG53S9mhzbLomO5bsUY7CPRngkTSq+Cbex9srp
iZ6hitOt4aGtFdqbW0bNaVFPhaHlMKmHYh3p/+ATbxmKqe8aZt+NCQCwrOeRCYvENiDfiDjTCmOf
6OImHMJ6esOJhJvjFbivhe2of/apRnAIx4fY+774lfdPReDontugZFUGt3fVM9hku9jGHc7bLlPy
ZFUF9bcFIzcI9JB/AU9l1+WlsL3//Uq3+LIS6b+kbSvI1/MZNqmOq4Tf6VYL6z/DfBPLrj2jSaEN
x6J/05okunV18YOICNvaX6Ol7qSR/BMxRyYzNEjB2aNxwQi8g8Yu31yXY3uXWrhYGofwpHKbV6k1
MH0hpFdNcM3Znaijw57OBWVlNH77shh3bQYJhYSvMBnKeYExSTOOkJcW3VVMwrjPnRZjjUrQJtDx
it4uPjP21KkgHUQQkeO+bePEzbDzX5aXhd28/AqVjCARXyQ567zL2Thihr42EgfPNBfyI/6QD6ss
hpM/pn+XSY1ltH8zM5O7ZT7bz0PayLCxDcXMzxAGnyEwnqOpamKv81ViShua2Kj/3HcV/NB65Irq
Ounv0q6+J1T/nuTM7ohGkMwF38LDHN+/GxqLggwx4yjvuvx3L06w5cWtHZ1dip9taim2xPw3l+xs
01mssloCuVaJQCH8cCcGBUc1rg++RC02i1aelUUAgk5XDOWsiYPT34pRmbsCcMn6a9l0+HFAhgTN
vVGMGANgNe3Ie+61zqPp0j8hA5ptqlsYieCO0/wONAQh+JbSybZpyMly7psnr5l8LZ5M/Ij/b0Xu
YWgt1nDLMMoDoS0GUZl96QLHOZSi/DV56aah/fApDPficd/eUbQeH+ku/yG9RuytBEsYOTI2TOQF
ikTqHcNbRjZd9HLc92nQ9R9E3BlhwyegDwW2mgz++E0cQiuFRxg0RvVWc67bBgx2ATzEuNg0reEg
zSzq6z+/kd0e0xGOirb9kzEaKDnJmv6k3qAqYULQqYIizQ+60i3r3f/MA/MwX/RHglcfS3SRxleY
0e7Y7ew2l0TTOVuOtlftyqDg6NuPxyVvC4ziMCrPJ0TK4guj8Gyn2nOcx0NUqXa4HHHv0suFaklH
1w60R8KAAH77bIFiAfEL7lpxMh/h4e1HOQYcQ5yXcfcypZ2n61bC5cxhSj2/9BQJczM/RaQCsLj4
T8KW/cX00ivOPbJY+DdXlVTJbqIxe2OqjBa1jmITPbXfp4JibB4bcitzGJrgkn7I8IjNV+aBA1Yd
zw5qFV7L6vfyd8C+q874SleYR4pjTb12Orgs5/xIR5PB0qn3CpxBTY8WLp07HXW35UtdQGtajYll
HuJJZ7w8pNM+b39ampmckhZufNUPFLh1vQYiwlV33xz+98LDkm9VO2IVBP7giAqsSeqNK8nxZAun
xbssafIkAbSIiYjfswGui0hyZyxL/5Ng348+q6pvwsBchiKxt3BWkoSS9q2bgTJqfuncN9+osy9k
RYtFYb5rhnj/na1OBuq8uEJM8U2VgMsLbJyIEh9aaX3jB3IPcOORY/kXnJdfOQ6+F6NIaLKYx6rL
i7Oky6lEMoWbn9w2nb1bM6JDwZyv4sjYI9fZp+VFhCYGE3N8AS9D8J6HoLDKfqmuQfXQODivdF2q
XR4ToJsjk5QWrylXaakqNkKsC0zA+9F/b/E1Xkavik8OofSv36Fq7uJSImOA9PiwesoE9QJ3q9Pk
xo6WbzyKjTCvQlnOUdr6ydCQC5Tt/bW9iWRD0uWHWJo/GSibn75G/WLSAMTC3PhvGYlWeXur3GY8
tvDit06e5hi0GZUm9pMQGwEmJCC7YyqQQrPdWKZ7t7yWcplpxPajZLvD0p1SMuxRHZLHP8KydJ8k
0hg/+wHwTpneBj69S+cfZU08LaKxeKNVzCos1ow9vE+w41QabJzY1xkw0MnXRHawofXkLe6wlxph
+tuZXde+KJi3ssI10t8lPKsrZjHvkWBgs6wGRdXyeIuWQs5EmzlnEsAozurX8lf59+m3ZVzajS4E
NEl5qRb1E1E5zLssKRuHed62p/OSRGcRXlWoZztLJ5gSWJN69mbxbmH4KWNZXhOTVlW3oYiOTdS4
F9DB3d8Tlq5qdKzv5NDuYsAhmfTe+LM78I0k7mHibDDM4dgnfGHckPoZMdxTfMBXOwEcVgqRQt2p
7dPioML4wXl7luqBSDgoOBwf7DQkoWUBhrbmrcoVe2kRORmcjr9OOULkjUTkRv9Q22AbAzkwbxO9
gJOSiqurM9lsiBTkkM/Hzgm2gW9/TxFmoLCSqia+OFvcbTqblZ7eLdwhp6BxX62NpOF7UB6lKbrD
YlFthvGnQ0nSyVVUYbYJMGmN3jvZZOMxUZlOvqumu9lCHO4s92fFNFi1VvNtzLg8+MygD6Vf4gCn
jwmZNDg6Bp1lC70KC1q0KxM+g0z5hFSdLJujnt0FiDzvh0v/aDckPdwRxrZpj2fACwrF9wf7FDM3
+Gum/kdYsj4jKnW7VGMAqhXlPzRZb+MIvnQxxQd7oE8/0Y/MldOwa2I4UdS2GlfgEGsVj1yvCwJR
zcTh3gcJVA3TZnDkt8b7RLFrMTM3h1oVDpbIwTmP88vyWzPh3DdIVGKXHNfRg6ABZyjWn2AS9Gdd
043mYKeLNUugNATem4fEwinOunTKujth5D0To/WeBTc9z+ea5Hn0i4STZj4zt8SPDIV0F02usQ0K
LtgNt3z8VgYVEfNTZFFhStIFPGqK9Z8gUAZGeES8HCd4TXsnN9N913PoF5MJD2IOvY05n1CeTflh
0CmUSwbKIaI59Y0z73MYGWhVeA5WYhzO9JkA36673TivDXU2uWRN8F4a3H5XIvOJ5tDjePEvMdhc
LIVOFVDigvS22OUAnK6yKclOi1++dCQGRow/kbQjZsYjb1onLot9fAg4ZIa2h9U/THfLVRJT8Vwy
26B5tfJFYjfdJBHALaZa8UUM9YUgzMYuAUGLIn4XwjLPpGvWosSAjMURawVEPd9jrqEDfc/nsKHW
jNnOKxl7d9RdjbGjb1vfq5/+XPUH9bWN2hfT1zUpU+8FKWgbVYSXwscSry8bMe7wP/6gTCMmIsAL
qu28KM/HxkyBOa+je9BJ8dIMcgamrOFtCcDhPNcoDT5jQ9o7jyVOL/ZwZZxzBKj14twObELCzqgb
t68TDVrZ97Cj5IWjC8mHeN8Gjvvd0P6PuTPpbhzJsvRf6VN7+DEY5kXVggBnSpQoUS5pg6PJMc8z
fn1/UHp3RURXZnd2bXKjE+4KuUjQYHj23r3fTdZjwr4Nfucm9b8YMTAF8mdsiyJ8JDpnZRFScJTI
OWjD2HCZRmhbVoV7iB3g2CXacEbHktBYLXwmQlZ66p1wPCtFvK9JlWcCQYuZ63sJ5jDYknR426q2
XFUZzuvv4tsB9LqzcrDgnLnTm1CZoMzW6kHvA4ujYS7vdebh5aBVME4GybhewRHECGVjWJq+I7U2
O7LPKWuSyFIj3pfwwLFLhubjmJzNucDXJ7PmKhTR7kcGoWhQ5+ZqoxI+GKgVycQz6qta5q+W4Kmn
lUb9LX93NXL8jnRZ11rShCdg8isNoT4y8Kb2Agexg47R3BsdGpeGMVRrXL8qOPsm34FbK1Y+4iI6
L4wLHch4gRCnlpRKrcF7lS0+L70USDITMlcqNbpz6iDcpqnDuGtsDRSnwMydDOJVGWrMX81uwzGN
GWOT7XqnNI5kuaOIG6WJ9iMsb2VV4aIlgflu0vI96XjaokFWttQIdFmxf4I+cmM1zaBN6sJNCRir
RKvAEZAFLh8SZjoWwt3IzXA/mmBI4UeSULLwHTEwoiWUFXaAItrFDfOWxlr2w8QPXYt268QkAomx
+caUCbNJhr652hWWesSyke8dFZ60apOtaaLQ9sZlr/j+wusLCDgknSRb8hzoVZ4m5qPaYhPIGcVw
0Fs3y66c2fES3klULvajgWXe6j6BkQp2PYa1QYYNoS3NlYkR+BgakXMYnJ8Fg+Lb7y9hI14gKGAS
5UY+akNEEgWI0GQyzJt+oS3ImPNvFXFqJSSUamqi+ygyHmxpXiyyAnWq7+jH3xZZXd02S+/XDmv1
1nagg+MXrqBwIfij6d/f+q+zYRf3ujC6PQ/7FYCYV+nb6saWqBs0MxlPMee3k+rE4O/CAqCTFqtn
rbwfM51SWjHrJxpEXpE2z5DBaKvjAQ5WssvRolQL/8iProhDyJogKp0AeO0rmMqOEigrsL7wBRBi
ElNofVd73180RYy7mjwi00SqtOAJqu+huBlzx1ZNRt8yz+7HIT3PRl2cVP7r/vuvIsv/kHKRH8jg
CVZ/u/3WdlfAy46BQqnbZ8H+P0cXLIlD6aDASqf4J6gI4HO07m+jJt5+F89iAWmMDgJODVyPLVEF
IinyUD1afPbqeHE0t+Vc9N5b6c4PS/WFmKNPvy1/5Ul+25Uw+psRIR4i1uk5BQeCs5CaRRlukPyl
XtpZVIETKhmlWuL1gqwg32GMnrMmYSzbwrGm+PeoGuKzOsKv1mrtkhIMccEE5RD0qfi0chaSvUMv
sKHPJXJzwRAxw8mXTqlRzfVeViLZtjM8biHCbjdEWBhYIM4DFu7hXjMmt/zbnzLnIdHxUGsZrmxR
L39MSg1pMHft9w/MuWPfDlN58/3NUGXyk4nqLU4rHyQg6lmHqKxp2xb2ggwbF7IR8RZhkcrznLRv
Y6n2PWIHBke//9O3oZw5dCS//zL2p2wro/LFT3z7EBdYCKwwdw4wIcidcxKxVXEQbauMUnBCLTRY
HJttgR1tYKq2MrU5AmAQajt6/fowJLcKGtXbtrFqyWmTakKxamhDsRA0eP/Xt32hPhtdpO702a4Y
J4RpeptHnKUKgYDu+1/4/rsgMomCTBZ8XmaTxcFDrXIVFWgGzq0RJWxVgJRCl3n6/vP3lzgtz1qo
d7tElO/TN5AukkSnYcNHnaZfOso5WlGw/b5X/bCcjLvlS23bzxArAmRzbbpDWX/zfSIxSodjiT//
/vK3U0qqtpt/TFFW9b8ylFXVMaFJG45qML+Wy/f/CH82E9OMRj1ZJy08AgO0MDbsiIGceFIrIl9s
6SZ9H3iW43feEBnmBqnzbRJMPEBiQ99ZNFr+8UuS/wfWWZW6YAotHbDUDpKcP7+kcYZHOPRNuFZ6
yssQVB2k+31lq2djzs+TGfcvSs+DMCQMOwv6K7sS+9tkP3WNDYfJvpunra7J7oXAliNJrtO651i8
QWF9bDKGunJSgCXV2tv/5XVD+P4zjlpYwhSqw/ZpOLqp/RVHDYTaiSCBML/jWBjq9o2DD/K0wOa+
53iO0V3KMvmkkWMd8Tzmt/Usxaa1ieULUQIM+UD+LL65kyEybKVJ9VDZ+MzjjIT4WaTG3z77hZ8e
fBW/EdrNN7X8oyDtBl1g+5c//sd/g9P+J97736XC/yvS3JcV9/dp7oevuvma/gRzX37gN8xd/hAq
oDrH0VGdUERZfMrDV9P++78p8gfiWCjutmXCbdc0G5A6bOs2/Pd/050f0lRtFcSfVJksCBDwTdH9
/pZqYm60VdCjDrA455+BuavLzfFHJrqlIw2zuJMdVZWW0P9yP1tmXSkqhi92TWKp5qdgp5TnmNrQ
xw7Um1+LVogjKn7uxsccUBzAh21McdFEsLVw5//hyv1eYX+EtBvf8Pg/vR6DQ4hkJGVI1SI34y9w
eQmybFJiml0BSaS1wPjNwY3IWQSrm1IO+FQ+jIaOnM8+31B4ZB5hTztfDHc1aO2MFKlkfo8UiZID
3JqaowOYtEMU4xlJovvKMG/xDaxqxzyntfmOBOs0OzWERHmsRuc+5EbHXJH0007tH5vuFwzEFYGN
mK6lW+Qo/C1gIjTHxZeGHdDifFn075pGVgfhsuhnGU2lEVLT5qkjQ8Jvz5OGIEAzVipaotgnEoZo
o0DNUIZzue29JGUvDIATDdsmjpj0wwCbCfkD64WlmNIQfgTvIeQnEdx7CCRjnmBLYnVa1OtuzFwf
lnGEChz5KofgTxOlSGnM6KXJN5lI/2OQH6utFzKvQJa2stl/JW8K6taqHD/BBNRF7ko02vS30Tf0
oNGN8NyBQIhngBEKyVnUENHZ7tAVciBoKhqf6hPqGToZYDlDBOyE2YHtWaHfQShFvenWAts8B+bE
+WQ2jXiMgwQRwNUTQ/rVcv2C4ty2r5HNAy9BY8Gv0nBWteiBOoJZOnifcaR59qSuDa64nTxFM1Ah
sZExnSL7tbTRf/Vc8eKJ9+wndwNztD5zW0ZUMvjSGfNNTynZxCpvXRnI5RsBUOF/N3DZlH2zIjmO
DBBIH1y9mRDdGogkCsx06Twi95DkwARbdfiUPZIs2KVgCOzUK8gi1ycyePgolpegA21CBg08SluV
QC0FQ/WMZOy86z0VKXOUkskEzou2vtYEa1tXdhK90PJ2Z9bLjDQtARMSxajTiO9Gs05G22cKxqB5
HaKT01+S6h4RaG01LpGUwJxxCEYwX6sz9pWViQY4zz/7uV0hpfEsYkhmUlKc4awpt7J4Nfj0Fnj+
5Cfe3DwpM/4QYpkgtsRqtVaDL5WPnUzNNn5oBpYJn0sTZvj8+DhpoSuRgUDDcVPCpGONMHS+N9SE
E/L/LZ9D1BqrvopWWndp8rPCHWn6F5aED5Kxc3y8gToqPxVuEqONJVdpVjfLMrFUbhT6IJYRrGd6
bTmpspAhj8W4nQlYcUoGqwmBVQOCMcyDKIlXwrks71CNv0I+5UbnMoeYmkHoEzK6LUW6w4SxlYbb
pqgaCforuWeZlxLgnnoGGLAG1sNEdDKRj+QtftUs4gx97oDBmXcZ9V9qsTWqz5EPVtA+osjzfJYN
lxIYBaPwgDh0LiZQkEXX3czIzK3ytk2StWBeFuvpqTLsJ3a0tVnO11IZP9S6WxUwVtt6vGqF7mWJ
ftMGOsoH/mkpt0YEa0y4qgO0BteAERDDoHB81TyhluuSG7+2XoaSGHKWZ0nUdy+/Eqh8SfoKS8+t
S5gQGueN6klFNVnCZU2Lz6KkR88VbQ+2qq517pBxvLf0B5WPq8BEHwa8qOFLtq1rDdlCdHAjnM8R
n1JI/xZaVhwXMKrqLX3mFaMq/DuU7kHm8vo6M7kPA3svKlhtbCE9hXXG8uqJGCdW00VSwL3CWrQi
1OqAvaovgPsrSyd84DVO3lBkuyXxN0RRvuc1c9/evJ07tiE2PJ+Q5bzB6bEZw2dg1cgt2QH5x5cb
lftAaI4rBKIGXtLydFILdjuZsU4XgwQbGF7YmjWsxChwkQar3NXEHHMvptWnhQDBH5+q8QkpLZHo
LN/sa+IGtKx9zIvVMUQ0QqKLpDMWZt7Ys4NhlavGfYjuLVWCdQHUizkt5n52wOX0ypy6g/copxn1
JcO86lx1wcbBpzeMC8osZNRM/bexc21DzNGmTscPRE0DHgwsZ2YKyQKzMWiIZ8dUvC4IXAuHx2jx
oYCvjaZsJ3ODvhX7b/aFsX87+KxgPhSNC5NZl4JeRycvyEmWRYrIZUUHACchoshgvexBCZ/x0KKu
Csy9HNJdjlcC6IA3GioorgydLXIxPrmEPcw8dAV7osGChzJSOMG2jer9qI87oWjrEZkSs+uX0gDw
0wJuAm2z0pNlaQfbf/z8t/+LakTYNoU8CehUS5Q9fzxdYC5rDWeIMUTkXzTaI9DqBEc0PBUB0K+W
9fzP/z4VyySFlMXhwfxL9QOrUo2Z5UKdjk8IBAZxnvunSX6O2bFnePz9y/6p+vm/jjD6fyuN//R/
/b1C/F+yfqbm/Qf181v+P27epq/8zyU0P/O7hLZ+sBY4dqL9pIo2bEGy0e8S2vkhLOpkimiKYUl1
RXn7u4S21B+qKSiubUMXbA/iP0toS/ywKa+X9aWBg+Dw9c+U0NpSwv+phuaf122bCl7F4GLa2l9W
bT5WbY11DrwNjxDCZNB1RAMN8jqG21sM4JJoChI969aA3JGSCljubeim0/ATYdoml/pNnY8Djh//
0W6yV78kibSrNpWmnqtktnewxXAs2p7R0zOR+cLMYlMNEME3oPncTkzHGZM47Yl6Dn8lTnrnkwtp
VuSZxvcw9W8r03qUAfEuSnugjfWrljFkwYW+PD2oJia2uOwAZoS/CHBlNGfrcN4VEnXJOaGonEFB
DEh1USE9F9WHjoTEeQy08UIyyGGWDOPqqDjpXYEIVadZAp5dQgBTboycWonyQFMFSBTd4GnTpRcl
ljg+2hvYe9oWoDC16zhDHQMvtI44V3iFCjssGzHF28qS1G4ZNyhFBqBeZQiYkSaTDRgWLTRmWBRm
jlcEOHoJFzLcQE4/M8tZi9EEcGKPz1bJFNagPhsIUN7wVm/aBjlbTj46f5W8h8GXTFWEzMGvvh5+
Jka9VOH5ZbBRUBtYYXFhrRQasy7to2xLw/EpVzEkk3+7lSF6snnQ61OGLXIbaePVIML7JB0xncz6
goFX3dl1sTWrmkJ25hJaYSXXE84e5nU4/Cc75uLl+XHw1XyRk13nNCm3Tjw/F6CvkEriTtHkHX1E
0G7pFCJjBvrQKuzrDiYOStWq1z8lV8KrxuxV1mS8pB0Y3fka1dRsBeTkleHjtxihYfFoDJ341pDF
CWLYbjT6xzlRvHkW6NuEE63j8Wfakjodgmd2MGi7la0gygcugyHmo5yKU0uaj1re9IH5U+9RNaZ2
8FGXdGvnqUSjuNKY7VD2P9lo0bLgE1fNDtDET5lI4QahEYOXHlezpVdub+DY1sZ1L1VsPaSUu1md
S2+uyWnqx/RIpxWUQxRcWiaYXqYjYoO/kYOu8+GYMT2TeNxtE1jHqHgcOLxwmD40tE5A8sUdXnWc
R/rBWmbhulx4fYlR4M9Tb02n7znQsdEXrD0MHtF66vSbXM/EZgBvtcLJV+LpYhafIHwjHdJY+6po
Vqc25lA3VObD2GAqJY6WEPJF4GMV2X5uBHwYNbZ2BZM0MxAXnrzWHmLu3qjCejcJ50nHT130C/Wd
snWFbR4RR3Ii1OAxliztKnYmJs/VfWPy/5T5Ryf6M3CEV+kw11bCetGWx9E29huMseqzomWv5LNH
KO/LiBNmcCgtG3nim6/y84kDbgY+yJqQZIn0Eys1tPJLEEJCNFSD8b0BU1GDRYKBSCPCeJWCvd1I
tha9R5NZavOpJC7tMBT3vT6rh++5mR7bO/qq2qIWbrbCgBWaRC15Ltlr1wa/CDJgjtueDT0lyzb4
cJA8c6LiNjYG+wH9IQOJDDp5XsNVN2BV0KjS7/KKkoljPbeeSYiIsJEqMCgJ83l0SRPLSL7vCT7p
w7eqMbRNdIoC7Nux77z1MqUk0iAoOSD7h35JfyLJY6VY4q6ta1wMobhWCrgAhBaMdsDJcx9fygoI
tFFC4h30XRhMV9WH4Te5AEQRHU0LFiH235xgjNZZw/XKx/oh0q03kEDgtgNaEn5OyK2VMdkjpUUH
IrQqSoTzIq4qL0k5+YwHFSKlZ/q+jdWQ2RlPCOj85U4nHGiQV30iowDolLOutfxrzN+Ytglc5gQI
h8u9JlKyIblhZZ49FmH+rJDu6vqldu3ogkeVbf9/VCd/tyv3p9Ljv1PD/CuWJzr1xN8vT04RW9pb
HtHd/cqZbU9LlqC6/MzfyhNp/qCEMDADgTUzLKH97+pEih+UJRgsTdWgqjcN6oLfxYlh/tB1k7oF
wYMwJQXF7+6eof2wMeTaQqjULiYxjv9UaaJpf26OLw09VTMNVB0GJQpN8r80xzkGtpJUmN6T+JPc
5CkOmzcTuQHbhI6tkmgSNrEAY6MokrfJpyGeIO9gENstlgdG8EZ9yPRdn2IbYWuMtBId0gyZawGy
Mp2zzC/bItJaizd1Wa5RpoL4wMrUWk82iQ1+m2FuSTZjbX3Mub0nbhV6EMej4TaL1E3fVTf6aMHl
shARcbQStqcO+jqt9Isx3xFu1jnjZZb1ibPgYzjYoAxIuGn08oCS+gSZD3V3HK9apASV9jLlw5bC
j9y7VHtehkwSc5aibzETvjHnu63rhoLDP0x+46Li9QoaJIEV4e6wz7jDNrQACVlXoA1+WmecNQTH
GseCt78AmsNLXziXlkIJbdo+oXFk5fTKKsj/oLVbDrc2gWTzpgRX6jMFN+fmBJQb8SAMQZgV3ZR7
Qx9RxYCM1BFsNABTgOKJBrJrmt1V0gHhSxhie5+3CQY7HyiTuYmj4R1WwyPj/ZXhJHvO+6j/3Hjh
PGMEcFu/2xSldrLxQWNSvp8csmSjMruDlbdJ8pSpctreMi+GLY0rFPWYnjBeDNHTJqibpb9h+b7I
sN0wpApmzJxZGu3LXtUIZ4QLms4eNINV6+uPVvqSsGpKZL9FBHOA6mNujc4rYn9FsBeocd3m0hug
8eTGcNJ7+qien9ZE0g3VjZEO9qbI0HwM1idZs2sli64a72IW5JoYwp2Uhy7+6evzybTjfdXb+Mwi
N6qQptfdI+EF61BhQt8170Woj7jY89skLLzGAe/kzI7n2+lxjAuGJ8z2w3Sv1THSEvRG88/I8G+N
ht5ssUpU52zVxDzb9X0fgE70W+Q5wIpj4LDD4GXM0WLtrTaybZXSbuneyiZ5jcdcg5adHWpVweoD
4DYSxIyjVqNjvY0KQD7xxSApG1AwugV4ilpwa6niVGAH4FDje2QgwGvkcdJSJ1m4lpwYU3BrPMT0
mcgXf+zr3ssZHJrEhxUkg8xJtdXJrzaq6WGqTqE/bGz6BBzTVY4M87qdCU8uA+y6790o6J5g0ZqB
qSlKfA61q9PYV52854r4M3ql2SWU3RWP/N0QAfjfEXQOLT0z906Ur7F/3EZJeuwq4rrT+g0SwL6w
mjuLSKxm+hCp+WlEQC5Kjh8w5G8h3zxnmDtA0Dv2I/3AzYB/kpKyXrUSAO6Ej8clfuU6Mu1wO1/b
I74Q9nQtMPdrFmrepvVXDZ+sQLCkT80BUeq5MSC6JPk6oScoa5wfTW08F1m1Q2KxJ65mR7wrdXP0
KssnyIFubcbrLGuf0EuGbomzIS7HrSKezFk5ts45wX2rzHdRrXyFjF4rTbspJBGcMR1JOD1DvNiS
L4wV6UbCy4Aq8i66+aUFYQMC8is0mTwMfZG5iC0QLfU3hm9eUfwRpVQdVH0O6aQ6qlcTZ0CX/TOC
P058xw7G/0duGig8MJ4XulisOsGjo9VvUdpSglVg4Iryo0LXY5lHlN0JTWodlUO7m1I0Q31nvMyU
ViQLkdMhwnWvcW6KJ2zrWcij2QPLlR7BDmDVsIOH1gdyWH1qfrKXSXMjdNo+4mDU6s8mSe6dqrlY
5DUQJNFT1VFyJcVGJxx8BmeBSQMFbPmQxOV14lxGOP1ai9NtT6xZUYeXRBuXLuFOLjK31tnVGvks
/ZuuFNTfKmcEgt5Js9I6y9N6oLVierL88KQVRM7TIbI1in3Yl2RrCS96arU655gVKR4mzs/c5jZI
5kpQ4UN1ElUfbhTfR+3/tmRFtE5x6Kr3PPh0sN4ExT5suBGmx3x4bDl4+ST3KQTed8W8kRqjGzU/
CCMDDkUCrwzvh8qpSW9z5lWMm35GNqciulylkCOkMR3S+lnYhpvHrxgHOQIzvZH4A2BbL1mlGZJ8
mCerml7pMDeEARlbkJqndhQvMsbfqZfGMyCDU9Xi621qouvkQ93P3TaOFoueg2ti+oU0/LYpeDDM
Iie2C5kXKojJ01nKVogRzA9NFzhIYtPan5ruRmaQC0JcIQKTzSTJpC9oCHMcoH1AvVxN6haGsqsu
53A6qsR4r4Isug0wb9Eh2GikLq6ssX7R7OIXWICvwMqe4yH/8umhDgl625bxsJgAcSph+qrWJfka
XEft4qOkQiSZrHVcH6BPEBaG7VsRVO+OtFXPCvqdHsERAWV9KO2I8244Mgh80cbZlUV+FG3otbGy
HTJesBNeB1BPowy40NqFPFicr82vjgmCLYgoJlQkCpB9hBl0bR8vCOawX0KJbyJUZEUVfnQNx8gU
Kmc4vWfDS9maeF0BrMDp0pvRHfxwXY0MwJsqfkxQQhZq/jTEnqx0t0c8xTZ0KGJ4ipNrRjjTRKO8
Qa5y2oYoImIcCJIB1PMQ4B4k7JdsAaDBARLywlZOfRHwewbM1oNrRSFtiLI+GBY5e0G9s0ZAaDoH
kEyk67KaLhU8EPiQm8iUb1arnqTe/5wluhIaEqtEKZ6UVD1CXDpOhn7SiXJp1Mhri3zDZoq9RdMs
NwM4aKo+XXfjqKClNQziR9qqCLymJS8B+tPO1MdDoOEkKk0dVLuTbofKgJob7mxGsfA2CM5Iz0Bq
dr1EiWzVuA4z0LogLPu6cMgyWvB29k+7hX9k34OAnL8CxT7gy0ri/UiaFf6nm7Sqj2ZWs37xc8LU
HuE4kjiZiPRx2cit4UF2erbyDVB1MaPMOPyyg2afY0S2BnT1w4XA06cI06nw+1u1wrpYsYxjvSAk
twDJqkjkP84pltmL0pXXytcetaR7DZ1Ed6N8jtbLNhkq0dVUKANY0qx66lnqCKwYC2lHjdACXQfd
YtRJQtUCdnZAkHyZdrkF5u/q7ZdKY0XnFD+9WUAMJ/CuzZRaq8SftpmYz7jFznpZn2To7xwFL62f
x0/4Fjehbdyl5bynyZ8612pK6OHAukQoWKvVpiM4RhbK1mExZVXitVyMOXmsTHnbZfEVZNxqNuQR
i9R9yYOkUfwNneqbPEsO0WEKHhTyGapop5vOpdLlSUlxIgZTcCgGgJjFHQqMFz2lSwalYmNSSll1
doa08tIEYIzt8BOFRrN34nJtd+B2dRs50IBYiclLNBfvpcRRVsU0RrAg4k3cGFlDXkmzTTVrXRjl
K7eGVSdXSzPeEVimSEAHTwErR4/yUV1mZD5obs/JwLnzsniKpnh8OuVgR+PVKaur2ZrjhfniIUyY
fGo5WSu9Hq+1pvRyldoVtXQHXYUZeUcCZx9t8iwKVlZZ7YSoiCAjxaS0GIOatxkf+F6CA0bzuLVm
0IK5CEA9aPh0G83/uST+6SrzaqL5IGcEjynC5hrolPCLS5ci7PGhSONVvcnpGaVzv+7yyG3x/yqU
uI00yzUJyKtaNtGaLFi6YfGHn/vvSWBgpZ8YVDfKEoM5H2kIubHdfxJrbocdRFmresDzF6wbTUTM
YXO3UdVtbsj9Mv8iptXxOoWZoMRup8oJbwAPX7dM/Dt1F1r2tegUxctaiyl19wXD3e0btxqnG0bI
3PYksUuH9l5wPxkdMQ48krRfFY8bn1FsMThE+KF0Litrb7Dn4MKRH8YEh0K1CbgoJCrcClJlSILt
yKgoTI7ts9Xll6mNoeoZl4iaV9bho2XHJ8wPCOLjzWx99Ass3r8qHXqNQSHZr1H2iWSQyAON8aMe
cRMF/kEXdEjbmcoUU0GJTgKcdAvBHxGun3p2a9KC7p99DYU6xywFTo12oKJbR310VAzC2auSolQ1
eAhUuzbLEWr37UEp6cKIuX3TY52ifDrkUbMlmcjLGP5b4+CWvk2bSdn6OPDa0dlI51lt8cY6H+OM
MHlcA2bmeWS3T0m0qBYgHYW0X+BlA3lQCJlbhXQtmyy4hmLezQCYJv8imHKzDOf0XqKR3nB6O4Gz
f+7C4iGHua3ayUtyH6BRXQQj9yUatVWsxo/w2eyVtdBuuYSPVm0d4crjJJCsZbLJ2u5Q1TkFiu+j
rlbf59zYha1qbccR0Mr0JGcAbHHbrWnRXZgkUeaHIE+tW6lVv3ShoPHYoYleGeByml1kzRHJrNc0
kPvWCfd68tAuxD1KvEeE1lhMmu3A+K/VkrPNhLzPym0a1+sUOQXLtRHtJnTQFcylcUrM4D7NZrBX
8sYczb1YJvZs1taaZxnC0xUOy+1sQRyrn5qIOfPXZHADrJLi19DHB61Kjj4LbpYhjAemjvqpAnOP
2keyE0qAh1in18L4CU+fSX3jdhlujyzE5EQbjC26R2k+mQMxsbk79I8gZC3zPbXEwVIDEDvBw9RL
F8QOvvdpV6oUB2m/sXrDw6czKST4huFDYYjVoGJyT6bbQGsvvl0/EBWEBiTilJqAlzxizaDzXkBl
feIQvUrLGgzXJzOd7QJXr0bjPhxDmJp9yiFa7T0/wJVl4tGsKgowNWI7JoyF4yexnlu+m3xGeEt3
cbJo1cmmfSBdRFu1ZBkEIlRXct6XhiBOlCYdQENmBPmnZRC/7gzHrDLPo6a9ZqVzHsbsYLX5Y2aU
RLPJiZlB9aI2SPHC3AXwd+yZGyD+wcVjEkGwIpSI9ZaAN4pqPsS5J1hIeD1JQLah3cnEx7NvaGdh
t2exBFNZ82eZMkSorEf6ROgwRPRKQ3wPBfymc8S6keOlG+EsZ337Htiw+40M7FsbYjEgs+bAe/FE
YGIpzbF3aiUyD+2qqFS2rf4Ry9nDPUZvun7EDuXpBIFR8UPxmqqffSlezCj2qlb3VMi9TgwhWNF2
URNxgGV6jyEequ2uSPUHUx334AwyZ0YG0Z7jToNFSlGL/bnt2+eMbodBVgrGRX6pRoRkrb00Wr6T
xL6j1488CGCXKoM7FeLVCNmEorG9L/Bqr8aiPfoOjMKB9PAWEo1P0i16ixWEgTuLgoCRFDAeI0ie
h1A+MhSi5FFAZesxB6pwmT2pKIbC6EB/AFJE41+dXt+W47ALQoGQmUF+CLp2JMiYkV6AbQf5emWL
u97GKB0tYv4u9UjYRknWJWet32QEeDRxzsAmrGAXpgfhpCol2rEp4nc5WA8AzaFJJmvAartZ5eAf
EZuodwYe0ChYG7B3BKGkPrX0rN1ac7fro1ChsPlK1AQKN3FySZZg19eAYH6aTPOQFYJsLSG9+Px4
+ao24G0j40mLm63JnL8JmY4XFbO26RNDhlcW9raAe9u+kQHuDqZycWrUsKn5FM8265huGJJjt9N1
rE2a+g7Gbh9hh3Z59iNQRsod0rsbjY8G+7U3cj5DKdE9AoblKCr3ncYOIXT1JhHKm8qZiWKkrXd5
fS+xERnaOmx1gi8j4mKfynoCBclmpD+3DaKQjHNOFPnIZBA0hFt8abGD+ZsjgAlB2k6fS/+1FD+L
pCcNJ8ofxkTioCy8gmxXPBUkDyCjXalChTRO8bQhgN0GY8XoD8FKlBEjqHdXRkdEy/fNJTA4AFZG
t26N6oYchZPRVPf92NS7WJoHNVIiEO+jK9Riz3j0Ge/fuQZ1S4XDYVy5JuHgbKKyOaW+/2vcV3Qs
lM5nhxPMiopkvpAv+GGL7ssumapUsY69M048P2LfWsCMihXT+WEWM5WTv5rD+VdSBzT6NKLU7tiX
oU3fZTY+zgqErr2YlTlO012d0ZclqEpqq7rrInORl7zRv12rvL2RFUk1a13jKXhPMWgSAKNl0SFh
UJkvQR7Kue1wAPYheY32ox6nt1lirexYfMZYqVlHqnpKJ0j0MbgdJkvH0SDxBFE27cmq3TFwWNdF
eIgqzkrtEohuTOe6/slHfKPQfUgRLsI5BBNaHKnp7GJYV7G2jUK5ga2OAIeqP0/czpzWhnETBHiq
lfxunm9g4FNGVN4ULvCOj4T9Pw7rc5QjH3PA+HLCXGaWsY568oFuDR4p9g0MRmtk2LcZ8UBVeRmt
mRZkQJ+PR2GCBB/tNDwo9Ct9mZ+yuKeHc8YRf5Cp/iVzgolGal8zwcaVJcmNT09ZYrrSGpq9JCGV
2LUA1NnzpiBLqIKXNg1YeZ7txN/O4FyY+O4tfmUSZuvBIh1Ktx7adj80rYfigMKlWeMT3iW3BMQX
BE2ZNxXnsDYp76yYhEZCL+Ys3hNjuBPUipXilkTYA6Xvu2s/aKs+IkMsdihX1kCdp2Y9EaviWJCm
IT/uqMHcYsBD25XrPAFFCFp+9r0WYKYD1rhkfD1E8arrGleljaaQBdugwpzjyu3gGo2m5pI6vx7A
jYxBt51rVw0MSImT1yyVCI0rrXxQgS33+roaCKQRDPPydT08VXQkeKJB5zI5ZBGwNlauLxDZhdcU
O7LZ7gxfgU5tuipS0kbAI8iG7STuRnHf8Wsz/zlpybCimUvZ7uHl5LMbXcN595E4xjlIh8E+lyTu
2HfpEu8ZNZQY722U7VOT2Js5+o7todSV1xAPV5NXN1TncwkZBACgIJdxGZFyBdZCG/8ne+exIznS
Ztl3mT0blEZyMRuncB0eWm2IEJnUyqj59H1YDXRP/zMYYPazSVQlsrLC3elmn7j3XL/KgUUL0uJR
UDnuHGhDdNOMv11FnmYKHsw5wDgNaDH8ijyNOHlBqv3klruG1ElzkI+T0aEIECET+VOZuIcif2+J
NrMbWr6e7FGPNK2s/jbXO6V/aYf8yqjrkBb3aYfTZCVjXqzPPaK0njtqYg1JsIBlcjLnoNhSFLHF
R0UYoD5/YjwWey3Oz9Q/dlAViPmkea0rZjorHmVpPdq2cT8p+V2UG5doivxIKnMA3Mb1hGrosBfs
O003hFe33YcmUjCy8K3mgeOoWfIf0+bKj5ta2Yyk16iKn2tG1y2jLkkxRl4U5u4uCuIhbk7dwoBC
YQHUmLgpk+h1iYavMZl8US4uqm+kadC6eEa3Zi8qfyaR0vsIiu9Cd70oXg5jiT+J1FtxoU3vTWy4
puixJcx7ydpjZWtEZp+fNchcrPWxqqMJvrYZzD8bOdadR6yan3W2kpBWhvhPw7jHCrx24YxPA1wa
+3R85hvVICA9wwcFZ/RvRGnDezi55UFxmfSgCkmZFDge92c5YZfWrqJ/dD5TDOaJc0zohMZuDusU
B7MtM2YKLLiUeL/CZtaZLGXFA0DWvauRiuG+aXLx8kbDYdj7IGo8WBQheVFEkJH8yLlCFihRVORy
A25gP2UB6s9Jk6iyaEvh2SaJdkIMloEyF9DTNU27/pKN5EKDg3glEfARiBNNhtRQW8BaYnZ4Aq8c
nynZp4BtcrZjVUwdySOuaR3DPEkEs+WSVrcJQBDxNM7ZkMWrPQu8SMxIdhF516EcMWRRXyWoD3Ei
Rq02gNwmo6AXOuOAuEHUn2nrwcnuraryrHWuv2vk4ICYiLbKLEZ/CqOuqBIg+vPluX4ZLLsKxjld
CE/Wn6EofZOfEPtLBwPEAX61Hxc++rSd4F9upXPOgVXG5clRYnZkm9MOh9WMA/Oi8LVe4OM/RxkM
ych4wjh6tErb+tMY6TVzC/lhT8UrmqAfx/STsdPusgamtaUgYx+W+tkY1uxeNnzams5b4lrt15wQ
HK84/cXNhvIuGiPFmzPOt0Lvmdz2VBZK9ACug2NRL8l1T9TPkiRLH8GF4zmM8vHqdahS5dXdED9p
v+L0EfXkGbC3/PVxkZl6gLlIenY6fluwUqikJz8G+b9DmQ6mIf4TswDdW4b7EfVoSgvA2naivw3d
GlDrd76EhLDrQVuCSyhJF6bUMyRNrgP3uu0H1Drd9GzCNvPyowsCP0wzli+JfrCH4gALnoBwHASy
HPDUjvPboqUnbSURFfu7duniU37N25HUslzpgnX8MXWXAKIOHdja/0ZOde7UTIe1BQOlJxUl6qnX
8+QlFarl2xUz0lmlotcEd7U+GbdBqkk4LSSm9PIpcRu58WnRhKlagCArPWVRvB9t91c1GgqxpiR+
PYeypIrxsTQrizElmmixNp+JDbxeb7lsofo9r0pmY4Xfbmwxwf2z8QVAGEHGnrY8htmz0lN7GS3R
OzW4agH6S6rE2PQDAZqQeDxSiClr+1oL9FTJ/ElbJZ14GpEsvHFvYAphekVMrzIcBBs7x0yThqj7
1VYuhRa6R5BJUA3YxYGvhEwdidIxoj/RyA+odXV3MaxrSTvbwUzyuiGSAAB4l9h7coo9rDxrPvzh
M1FOuW8vQHrZSrkEMBB5DNaT+4PBZViROONIZF9JzbIjiv+MWdlf60HTQ2f8wLg5/03WSwrhXV/q
8gzKaYSmxUGSLWkATgQtzySnUBTxI2HV47Gp0LF3Ns8eihZc/ZA2XMkYa0ICW/1uWntXKoPf8RwH
K2Wzosry0PTZuSKdOyCxsN0NJqUKRy+d4FdcqpM36T3ljtm0JzV3L3Cxm4PgjSSKx46oD36UlQa5
XN0QoJW6QGyC9Dfx8sh4QPKIADp3mKJQ3GIWOzIX/3bb8lPCTid5EMe2QWRSiwZ52Gam43yBzIg/
JUtnj7i8oHQZWhksianjMc8sJfFCLh7NZSpfpSHnIzk3895Fr5VY0wM6Te2qz6H1aaUD33zklMx6
1zV0K8JYBiZRAqHN4ETPK7qEi4iV/WpyVgCgiwJZdk+20ZRcnVwIi1o44dD0MBZmZ9+wsSbDSWO2
BRmYI9IseeDHOblLR9e4XzQlAbuTA0HmH3dmbZOuFU95MDFX8qMoIZwCYVAxTSa8LzOUBGDCwbDJ
mzXoRepJoSm3GGTFqMI7hmM7Nef2HKDXesZak0QhhKeD5uYWe7J5HYY+Kn8RjLAVfgMQmLyOLh4f
ve2Oaqmpng16AAO9tnOLGl5T9EMccXnAHR0Kt5phWjuo4Nq7kQxXJdWaYz8L+G2kIbGLQ+OmuhlD
lhRECBPCnSHJT2klWWYpjFbXaAST/beKBCze2pvmDhmrkReMvL85GWKeLtWvNsORTi4MHELzT+4y
qBkWI2jM4QMOTMC8Tb2Yz8S+WSR4Ixqkyz46kXlMTLyU8bqawaQgFx86AYMCu7TF4Q2Jv7FCo1Ds
h3hZ7Yc+Gv+S2iT9HkjATm91Gg6tOU9ZpV8bYAOGjfSgc/vAJkZ0302EXK7jstyilq/rouaPmRll
6AvKoM/fVU1fr8PQ6ndz2UAIXXDx4HtCL2/gHhfGcxu7DbmO1qFf15z7cfPhbPg3JHYAWunPDtY/
GV3DfGkGfhGbq300xr+N6F4I7xPhqCopcZm6Fi6z5as8F485kdmQtlGuaiX8aXXG72+nNdp95FuY
pGYEmF7R2BNMUeZ4hZp3ZzVlISMqswhzd2ExEaO419A8uKlGA8z2MegIIqW8b609FlWfxg6dXOK8
DNSqTBDwATWJzRtCmUEIuuVvEb3cDAPLFd2+WzT2lxHeq9m0UDeM8x9ntm+J01ygY7LIIk4ygBkc
Yc/BV4+7GP2KM7OXSp36PJW3Ie31Y04ydBDPLH+MTLdYDGl/kEcuiCM+Udr151opv+b06PSr8BmB
sc8cH6J4PDVqhQJSjRtiBRg9OpM77obq0m78Xjo40FjLcSl6lTI7pZ5enBCsG/61BfDUqApiGRrl
a62N6i7TvkQtjUueW8BZ7DOOCicQJujFomeDVGjexEs51mmJJkXQFpn9sM06AddE893AYOgGHPcm
CkBvrY1Ow4qHhiS0Aa9K39oBgRRmoKXUv9XApeMmz3niUG9XW0qjY9J/oysJRui98OUUItZb4D1G
Yjy67LeuWhUdcdDvMheQaW/A7u+M1ZsWWCISrnOQT+zHSpLrL3PGiMvJOFxSrEnnPEMSo/YjQ9z5
TW1cjonsMqEZA6pk0NGQ22AzKFOzdfNckRkNyKawUoDWfdwfUaNDstvgDmbjhlMfl4dFfxrnObnP
c6oTzkd56qszRmVai3L12m3CMZORt0D6eSoMccmdlie96V+1+TORBKao05ubqPnR6eQEymJAPm4d
NTeZyCtbSlrnAcgl0GUlVoj6ZtkLgeJijW6/53Vz0g4Qu5wBcBk7xswv0Bjve02W58SdRsaV6+pZ
44wmSoGONPRFkMAU2ikd4VFLS/IMFirhF90lQeC1Q5Zi7m2Htpwl7AuB1Nds5VtUjEiHqkh/VioG
IOVUrCct7j8kRB0vHqldSnQdzMmboznWzBILErMLYfvLLAKUM+6DBkRgq8DsgDy73tfm1Pxs0X1J
3XFepna446DPud1WbJwTWRISfcnYkIFHPPOrPSwfWlR/GZr9VqepeSMl5TZsjhmHIJk+nd4JgYrC
ediAPA3vdSaYR81jhO0/tmndG4BpZDS9NbN1X0nmGyAl/NaCIat3VRYSVgmwweKQBV/pTAbk2Iat
kcCqmTzCcEt8wrDybZDvwG3WLVF48ZAjeoj5pWCk22d2w3q59TrMg15L0+SDpZMnAPTvIyP7owWy
xYujn7kCglh0yP+GtyLR/pIyq0G58qy6aED+lY/rQoRonTJUmpeRfoErn406NiSsQ4OtnosChAyX
O9wvWh/7nSE3QqER2n9k1PV10ihmLIc6QSYEhter365FONDPMG7TCCfOkQGk/NQNKjEvZ6hyTuB7
+gtbaTRI5GdS7CfnXH0SWOHvhNkt16Q9A1PKfCfW+wARvv6QLPzCsUDPl3+5VdeeW4TNL8LI7lwt
4hQmSRuhkx7dJo1RrgTU/JULZsoVAXSEf9Qm9qwcAFgyE3xSAT03LINoxYXE0som3zgCNugXMYsj
t7CTS0wJ/B//9F+/R4M0nwloiXjDLjYrbT7IjqSiVlM5FGnHcruFF61xV2D6B56T8ODH+hSOxrQE
gBOItEaJo3Toq1ToY6KDRKwSwHRgY1/OsxkMpkaQhLV8VXIzGabwf1DIQGHDbqVm2aPKIrqrkAOT
AUkhPBPK0FrzsROpl8eksKMOa4iQ6wxK2Rd3xim9Ul8TDmiOw3TUMZDiQ4DURuQxguqugMykvazZ
0jK5tj+3Hp90PiSQIo6MfdzF/GArXM14vJaOpNYexuVKfChcWmM9Ne2snfDcXs2kn0+q1l7cxHmQ
xuzeDRMpbBZ5E74JZP6kiTlwMY0+NLAcu7Ri76my1YZj4Ox7feZBitb5YuhEV7FqUhwNBq+hXMde
BdRPacFGbC+3DDpJSD2glgRhQaX4jeaIfXzDwcsYa0UQZ5pOHDbleFxl7wu9RqzB6HUHYCHdxR1W
XQHje986JcuODW+yLsN4ykx5EoWm+w7hN15s4wczVqbqSho5gaITV0s70IdKTsCnYZExlkIFa53i
MwfVcUgWKQ76gtFjgjodmee5zFz2LPYFSsthrqNsXyhHw2qpxTv1Sx9+dbdQmNuqE3OYllI7iR7y
tSaWeKyTXQMffF8lk8VavHlVVBWsXYkklzgebZ9TROzGsW0fImYTlJuvEQipo0zk64xv6dBtDhnR
zS2jl+HT6agG4uSuUruD2nb2a1mo1XVQ+Ra7A8PpKk4fq/mhrWIrdLJYueiKi7qzRs25WI+ma3Eo
DF/lZs2ADHxfMlFjmF3kYbxoVJjE/1m6EooS5eRQiAdLgwHZFcgQlJHI4TVq3tcp/SMyQLgafTEp
T9YhM+grpfFjAEXYtVP6pmFQAd72rXTidWLm14KhvS658uMqxv3qNvmBzHT8hrX1ZFLvqM4UWP0A
sIYcN+w+pIy1k8Y6U/nb9v2JLRYOiJyAAup/iE485D1epH8ILPqCw14II1A4cj2FTLZiOLHpbD3b
LMOkT7hd44Nbz2norkhfkzj+is02NF1D801JFFeaAzelXnl2iwaEJX7yDDnybqg5MDuFSrjpERQj
RElXDBjLe1MSqLRlH3fGkao7A9LjmzOwVZPhfVehCDLTRgEs0H2RKOVHYAP9skKAWKHK3JFd0Aa1
3NY7dCtVBEnS4mOQpr0GvI1kzplzOCrqETgRwQSG/ZAl8yMq7ckDpo67fxct8jajyTW2D4ZkXbsD
HUIqPVlv+GKryMt0nqBCvUnm3F023C9mwkx3rRMUceU7PfJPZ8xcQ/P0FncT37e1/k0yQovHkdYj
qW5aOqg3/DCz42cCVUEGFsEXlRPtpUHMAUx1JVnCBIK6p2PVZXQ5EcFFRagTf5EIjdSRlrDqyFHC
yKSPHvVRA6kwOGEixKsTpQMBN6VPvi4TlnE1gfdwKjJZukgd4ws3N1hpnCVuv5zyDgimotVfFQwq
u3AZXJWqepxY+420P6LKzUscz/dm7LLX0sCIivxY5fKDj6lBgojUqUlEsKQWhg9rOrRF9VQZOIbt
1O0CZOBoaySsKhLAySJJUFTM25atGkn8TbcpGcMquMeVh3uKEDEXoEaSHCRJOb6b2CTI9ITNTdiS
G71pvMLiGE6U+mQNCHTbjZiAUR4VGO6hYiDBYaD59o30vkqtiYmo9trxBOoDJt3OTLmtaqz2Kjri
IS/+yLzFd99Z694hI4n5+3yS2beKVSWIk/xz5OdnOZEFqBNqz1Ug8KGxrJVnx/Udu2O+PRZHxwGo
7ei6zhOcf7uL3EiUNXM/p7kC8No06rpH5snsJ6ckZfNftBMS6JIfKOrFDeg6oEyW/ThWaIIQ90w+
hHh7Ty7Lo2veLUhTH20DDAQ90oUXN+20QSaBvQHXyS54hdI+hxTDnuZkecjYhQdhido7pFEI6rLL
mKn2/bSy1oGQbAU1AD+UuFjRm2Y+VlDBkFW3Fr5nqHJrLp74UhBZqbhgFWwewQptngK9lsFKmivu
nswcMt6kszcHA7EnL+bWKQiwl7d8zhoiV4HYp6JMQmxNRL9NIElStT0apr7cY4wzZZFfJBthksC0
X4tRU+fA0F4HYCT5e1/ZN/x3HO3tS1/j0iYQTnw0ykbz6g7RQrjF+CHkk5ZRHnGWKlbsMQtu7YZ5
dE5S3ZeMvjR+6hU/eef4Dv2/4v4Fsc+YNbDd8T5zVsrbU76FEpI8MvF5GPbfSD46RuNN9Z85ZtxS
EosU/anZ6iW8GY5bH2cXqlbXnbqYMOPSPIuOiKIxP5XaEDgI6dqkOz4MoGhFYYcdL5wM+yCpUYqG
yAsEyuxiee5r01PFtbSNwEXhP+n6zUT3kX7oZgsFrb6gMgqiWP+0dUxtm8o7p0kym5cuRtORKXeO
pd6LWX+NBWuHHttXWVk/GsRNVKrfiiHhVo/vAhXByjQ+G5PfKhtOTnQ/9jXsSDZRs3pcEfOWef0k
XOarlvwzykMpX/PiR60vKZsQ13yV43lsbFYVxmtji3Y3sV0vqvhey43QJSWdxjCqUJ+0mLMyZM8o
kiEqdM5bPcSHfIhCNBA40fKLuuT+koNYaqEUILMx/GSALTEOMETebYQwHXluzLN9iZ3Odf5MaXsf
FwNNFyQEVTsYaXdiDnDCc3MlVWVnK/tyqq+bicJkl5HOOP1j7gndxdqA6kgoAbqEu45ydM4equ69
sr9XtQ/0AU0yFl+WLDrwU0aGmoiecskAuMd96DjxkWnkPeFKJ9Mcw+SJsGUvb61taW0xMcREp/bp
YViIi9FASqiZ+OwdEjX40p6mUrkjvDpGskURMSjlJv4i7Bq1Vbc6LEu1h4jQCXQbCtIJ4fwaBUm0
henT8IUUD6R4ej2rzDUKV8O49br2LVqODNIP9pQsvjDGcyMJMszKrwjht9K/W5RQhLs6enIVZn2d
Gw3ryrYzKcMC3UXJdxo0vzXwr8L8nCuEzno3kqFDJhPrZH9Qq/dYKb6matnSpb1pK0tolfWu+AZO
f3KW4pJ17qHU+GKNaF5T8TBSocZyOehdMntuigApNQ8TEU4sSjlx2AWekQ8NFOvrtEM0hO0DSQD5
llwRsfvQt6AZi83KC//Mk9Z0JFI3qJ34NCPa75f6xpSWVBboveVy30XJp+ouL45NQAWLqN1EQOIs
5TUxWx40yj2dOViKjESyndbnGOZ66zWm8qa43V+tRDBqHJBOMv1ELLmpW2R7cFuTzB7+07Q7Z0MW
CEtBt8qOIyf9tuOMGeBXuAhYa6kcq7Hye4IcaqwJSv1SihPz23PvEJw5xMeKWIUWKT6XDXh/KuBy
tF+NijrXhRkjLevSS/M9X36yKvLbojhaOutFAJ6R9kzM4Vk1EeYuykc+lwwF7avCWU8P+m5YSQJo
I9H2KmQF5I5eiRcyXcCoK8q5QmktnCLUFpyQVkWkKGBnmLYEoo4gafnTDljupv7qZ7YGfbNsNzlh
ul36/r84+f4PuKl/odlt7jjwV0CohOUYkLbEv/Af6iLTl6bCsM9Waj4U2Uuc4LhpI8RaZNPkefrR
m3z4jH5dbJwQDGHQ27knXZ54FYT7Pz/O/wdEPC/Nn//5P37qoerl8siSrP7vsAfz/wpYeyrq8Sv/
VwPmfyLWdP3fLGEJ3JIswDejJRbH/8BDaFgzIa6Z/xDYDBdqwX8aMAGssTjXzP/NgGna/2bja1Bt
09INlg/2/5sB0/zHYPlfQDMUQaYw1A02YVnkt1I+/XekSbPG9jrKZiSvA3ePBKt2xOINdzATd42m
Pmf11i3mOgmdjfRsDNd3JddiPNpekvfunaFRbRYOgoK1zsuDKMxncF/iMg3ju1xajnaBSzqdwUSg
wV53bdz1d52BpGVe+jNfZYeiLdVBh4n6pvP3M0zX3GAtLfXkrMZe7fv0WcvXTd/uMnSESug1c+oc
jZYApITq7Bja7QpQEdBrAVpfbPhkC44ZKGjw8lVrUNwsTFqnWeG/F8x0en1RD2U+Pdnq3Vq2oBFM
KEnNiLyKC9YhZgqtwZ++5N7L2zb3eu2xYDK4m+XCBeDk52VtDoVKTRhVD2aRvdK685cUJmL8HoJ0
G4PbLImVnjVQ27pGsh1/OrByYt57k1C1niqWwOjimhLMHuPw8KdN3l4uM1gqRXuy8IuSd/wRZ8Mv
4tq/sVH/DEYZtHlzjdzkwGKSdJ36ysz7EeHruUjmc+vWpLCVmGUc5xXV2UvT2Yh2hh+jR9e8JFpY
FL0VwLsFc5SzNVjuUYsXHINsgDNCJNP0URJ7yCeEBiVuf+beeSwnHx3GnWxT/iBufI/7OSKIaoQ4
oG+hE+Emj5ur/NExh5tuLi8DiVRT89orDC3hg95Gp0bE6dDo2x/ZInLPauERkZATQPCt0MLXOlsH
5RM2qEC60Tw1aXpKDdve1emmVW3MP1atIWBSlJM2Jk95UrAPXGZYQDN2P0co4H5L1saDQDifD/2e
CGFwVlEB4i3aPKiV2EvMtswUohNwBBVyUdvssMorlEluvpMDQg8bQ02rDM/WuvSvpuw/VtXwbUs+
pLH2VMQNK2yFqlIWns0tsCt0eMmLM2l0NWVgkpKOmaA85xWbljhmJ9iPs+YvJmhcJC4oALdhRdN0
L7S1rGqtPg0JZvuJ6NxOccvcoEjotmj8fAwo7zU0jWVy8ID2NJRoSQEiNfRatF+Crs1tE8QlUnqR
lZ4Xx0WoH5EbWnbcq612TRVKDBQbuEPm8mIWBTWEykjaqUDAkTT86WQ2acMKtI5BJYm06t1Q1Kx/
ieB5jCCBaBIBfIxtbFfn+QvBvphYSglvxIlv1aYSyGKqDSNOyVgomQ+U6lEQJnOqouJPYosHmn/y
m7vk16nr+DBl8lZhSd4t9uZ7YZnEfAUNV26+dw2TIGXic21ZB7CA54FIzGLkFiMy0hw0ZkWsktUB
IW3KysYSMbtzPIkk+zYfbaZnQGraQ8GiETvnsDUEeEcKVfDsIKxJ5hdW5L/wu1U0Xt3gWQ6zMj61
e/4gn0kefeENxw4VMeNfdPEHo1vPAOKLrRaSv6ZHzDYXN1WXcmcoRhLWun0oYqmz3DdzOF9vEja2
b0nK0/J9ngcWwAP9syxwROpKd9DyZT7ENtJ40X0zqB5wd5bTiXXYl0Y3Seom9mLcUvtVtw28O7ye
AR/3sqWBpwp19EiSz15rDGbtxshZprOfhvPXIAQw2QBRqzOTrO61dWQxoIw3Y8UbtBi9sxd2AUEw
kXRVvTh3lF4mJdPVtkUwG4yUXHltBRTHhUPUXJaTniaoEBZyO+Kgt7OBU0Dn7U9rtCUDjyzJlO1e
EIM6dTxKqVkSlOokm6aUlqke0WZWAF/4PO9c4oAxa7gEc8IRnzXMFi1mX2YQxS5zKueu0jj2pwXH
MAbp6VOdOstvmbI1vctkyM4fSi3Vj5gjgHwmJh2K4TzmS5rc2g64TOO442kBkulHxtB6vaqe6irH
b8//rI0xZE8aPvGCxZuafmRtN+5s9wFd1cJvHpiGuQTt5T/Gal5KgGJ+Ck8EoV6Hf73jma4lJOSy
Gu9R6iB8gLJxYG2o7oxkW9eNJ8WRb53ciHoawRUFLg9sPn5MRit1OlKIYrmDznNfOFUUxkNGSMWK
2JJE2Cg0Doa2mjsXFQP3a8xH5W/Ee4/zs7BwI0mZ3zFSMxB16relyy76HF1m8COBNEfGQ/Uq77ac
qIxblWRBoDTwbfDWti0BJjV+aNB1ObTtRHWumTn9smErs5TNQp6gsORv38Vkj3LIJDdn48Fg4kVq
Wm7GT8w9Kmnr1qz91gsxP+q0jTlIGvKqVeS+aicc/JCBwm5gOK2mtzSLhoBsqRbHEFaexERbOagD
Qs4tBTNHximd+Tvh9cvIJoAjngwOjTFMS7xkk5X+9HQweocGW4rEr5bCRGKgBnNPRDQB1gt6uwpm
YoNKEie55uJqrVJCRLSCcVcviMhIUvNPldi4hHuTnRMqjcaWX+tagPA3030ei6+410Rob3qYftMK
9kT3NM3IrG0TqLHy3peiqn1JdzHWo+JZMt7MVoSbbIJE0TktySBEbXXmw+q8cNSy34YJz9bPxdoM
ssczhZUE6Oh75gCV9AmCJZmQ0xgTRL5PKo4DqntfLwimSBqZ+WmJg9VFtgOaJ2dPR2nm5+Mmn+3X
v/pSXFFNcdHqgZPb+H57DqFMSzAoM2I15SCCXHQxWig8mc0WUjy2iFi7VGlwl5tYpxErOxpuZRJG
gKv2zslR9XY3q9qzzLpfWnJEpuUw7fBXeUzA5Z09zs8M6iGfythggh/Xntgmr1aoZe7vMDu1X5U4
DDWZfveF+lmPGBNl3nT36dqekohtdDdQonXNz5CyT7Jlbe+qfvqukJ14ytIyxOGbL9X5V20tcos1
bbmVlsWj24/kvcT4YNeE7XbRkIdTlA7pVjlfoPUulqj+lUJHWpLXTNed2vGHoZmuWV+nQB8NxtPx
ndKYGOB0ZMa+rGWFNcq6NRbS35XHBCDNdG0y+430Ksnyn11xwXadaYH1TGiDj9vkPqmyL7Rqsf+K
4CPjrV0QTIpgTPUMT1D/abvydxxRzEc2U6Ax5ohAMcWKiqV7meKqSPV5N7l9EuqV0vuRxpd6BQHu
E3SBuF+PoMEaAwdgzO6nFagwkglcAZQm7oDzHFl/VxrkPFXumCS9zDEoW2VbHqUdTLO27bjSFs91
IS3kKXeU4X7pNXF+OimYgbAf2qLPvIT7xrV2GWpjRN9iJw2GBlvCmim2/Xb33fH1++QEIr82eY3c
xwWBgGZ8zs5bgZbQdG6UuZlKD5l8tsMzFolk+WnKq2Xd6uL+OzO/s+LLSd4neb+WKllmxDCQZaJ5
pMR5PYZJC02B2X6Rxk0Xj39Q/2liBlqJp4lgIvCPACEN5xDkCs8oQ03P8VPBb3OYAyd80S/zQKOO
ALbKgCOBN8MXxAzCvl8TkuoNzM9x6xn5o8SY0qvrEZjIlYXvXecsB3uyjkk+7if3XUFOCjc9E4HK
35Ez+lWTnm82q3x8sQW8z55cWMKQK7S3ix6ooxNaehv2La7W7Auq2I7axCeiIkjJCFbjdie0T2Pc
z9Hejr+zgYNL+1TAcbrdg2sVJGxSd9XfWMhbl2QVUHgItgnz6+d7OFWsdG504J4UbBjJ5+kbfPHl
SzXGCLxI/aE9cctwVd9GkwqUcF+hJI98UiFbWr+K8+tQKKyiey9cIRvodxNwrWw4kjK8a7frARZn
+WIPjrfBGRz7vdo03my3K8ZizV/kDZTr+mOKENAQMnCr5AAFh/hJMr/h3svuXCrjobZwaXb6serX
Y7pSVFDkJRiuHGRiFRGBpBrshHKfZtQ/y1P7qK9ef2/+renicLJB5P1p4MPpOT6bPXlzMRnmg1ck
AebMNfbR9AridO2wsYOehGPLX4cjijIsUpxML5EbIG+m6jOI3sbaA1dL+FxdF2ZT0adgDP4IDoVS
hSjzDrsyYOQumFl0NLWXXZyH6h38ACybScGdTCQOUVyHJaWQq/b1GuTqYcQEJElPuEP37uhsUVG3
htlxEufcGsn8O5L/q3WBUzqhYh+xnezq17GgiLyOVJ9UKz0avsaEXJ176vxYJ7dpuRpM3VL7uc5O
5QRhARd0dWJ4KDU/rnjzPUu5UhBAce5nxvPY7N7KLx4WiejyxWqeOVplEZKOFIFvAT0nyZL1Ma5w
v8MWORVQgykV455ONjTwSeQX0tYBDVdr6Kw3UsbWeJ91fqzvJdc0RKD2N07ZD/4BIMfOLusDPrKG
zAgFtz29hBfnxxQag9+XGJs9AuRANa5JIMXjqoNqCYiG4ea4yEv7pZ8cuVOeivvxVjDG/eBghT3M
2BdkB8s5qGUcEvHiRc5ZxJ5lHVrJMjpUaEiIF1I9XAt5jSpp52JbIT1cBNE+03m3fPOBUTYxXmj1
PHMOZhfXxIFISILWRXYQ6ILXQ0WNi6QKV8qC3eRkoaYd0fsXyGv3kXZSbY4q+hcAzGX7MxFq/NHc
yMdBBInucmQzuCNkFEZu9bwlcSvygF/VMoMqIiCFQ+dCiBKpIOrGWl4PMRTHXD/xWLXdd67tpwlj
92/Djc3Z4TykxZMR9bu8+ouTSxK5loHPe2douiv1E09d3l9McJnResiLJ13bFzrCjl1/T3wsbtTh
k8Vr3tIbhTx/fEWT/p3nDG0tnps5jGY0X75ZnqPqvoSxthB0zE8DY3E9MuVlm5giLYWgND+VdyyK
yeZc8qeVDSmT8wkNwHmwaAj3+YIfMiirPUtb92b9pCgsiJg5wa+wKHCYQoNT9nsFC9qOuEuIKAKn
qfHobL9ywH/EuFTwXSFL5+7/ikgh03wHYtwmFXlUfnIUmeVHLncUf3h+Zesb98V8F7/GaLp/XPfE
sgFsc2z7NkN3tp6Jt3k4KkQhUBcPs3LC/wBPTwxffM8NCBszEOeTwVIWrjbIChJn06MgzXkOMNHm
K5ANJEi3MQ9T9IS6V/305SNCTjBJ+r+zdybdrWPnFf0vGQe10F9gkAkJgGCvjlQzwZL0ntD3PX59
NsqJY2fgxHNPatn16kkURdz7NefsE10b5TQPTl08NKEDRZr2u6bueWN0Ev9wdpR3goLCxpMpXFEY
AyYB0TQ6vEDI+FJLhLDTc7zw24/3YXsyi0sXO/PnzMqTJQE7DQuXA4f71D7i3UVNkYZebMv4pDyK
DNtAorol4Qh4EhL91pMMvPZObUJTpi45mf1pLHdldTSnGPv4LpFumr1jqEbhOiB9i13ZdmfjMRZe
xLA8Qy/ykPNjh6zTD4QeTbKXI4nepNWxUjfCI9nbTZ9CQEuWI81eMewW1nKUR4vH7oWnP5SeK17x
TFg4CNRBOpPGA8NUzR2BWpXDotiZ6iHVDou9m5u7be153M3upCpna/DTHaYwu3QYgkMAGaUnhbM6
ip/4/NTEFPXSQ5ZQlU6E3N1V9cUSDp4LhELWvr2T5C6pjpaedHUncx9EOyLtM/yKICv6EzcEDylz
iJSgHrDs9kFnTv8uE7HyUWtsTdiAsewhhmg7IlsEgIItyZHk57zGpkfGHRGDUBtC+geEjC6/EMRt
6FYXjlTOMpCoDpN+w9faI/8vexbRFdOVWXhM1lruGIzBueKBHVvJ6eMhpbjCvlE6+LzX/Ajd59GY
AfIYDnQozozehMu65VwbP9Qfk+IJPn/nlMM5767R1Va2DUMtSt6tIm15pKgkKtmhTzDobIWX27+6
2cmSZyw8dunCL2KclEIjwrH9moo10XBDBhnuZGVxUEbPJGA5gn3d4sYgCFpYWNepc6mKWmXPzT23
ngLKynCTYde2Hm9vPjmKtfG4dSPUEw+N7KEhyLXdiDRaL1Gnb+YMi3Oq7q1pq7Ctu0DZtlNEV27u
JvzQNqhsdgWv9eJWwZUQOQRii3SIwmOi/wwtntkDWYOz4YGKapXHInJL5ZEKnWLXqcLvGCB8RRRw
upWKK7/oAEFu8Mzd03Ivdy6DYHpwZjcREgJHdAdZ9uUSpZwvcf2hjg3O4wAUk7d+j8yGLXn7mqSn
cuHPvWGNWbymr4H86BD8mbVuv+yLva0BrbysbaWJgMf0UXRSBwzTkR9bks6yspf6QzNzfO605AZ3
aMRxSZf0zaNYoZkuSQTIPTO5SJGnVe70alpHcK7KC+/F1KBJ24rkxu66bCEFrj+Q0rnh8AULRuPp
wo9JNhuwdjRW9ibUXsp0HzDfajyOXDVwubG5vcfhpkheHJ71nHITkYvHjwTiHj0/BU3JtyCkWucJ
cCOU4AEH6RltOAMU6ITLjrw5AxeUAk79jByiZZCj35R2+8XID6ipSjLZN3eubAPPo65H3ASAcKMw
/wL2dcpemMJwOvHccNHyhFAhKMq3ZtrbYryE87lSn6hiN7n5LIUng//FLKLPIIb4Cq6T/tUM91+N
RbO5Ha7ROAEs4u5iyh2l16zcD8bVtE6V7tcfcviMRQIGrVnf9MpT2ueIb55eF+2mGpeQcQOHF5NT
vEUHyzwyjqFc+1bqM3Ys075QXlGbwDHmgjZHDLxOPFzxHlm/Q07i+rfKiars+3Pl6R+UJ7hXlAEa
A1bmQ3BocLwbp2Q5ap0faueC5lHd69IlpytnqFkdS/0Qkf1OV1kx0gpPRI8ovMuZmyjPUuUw2KxL
l8+IMb8SyaB1h1lyc9NjwI4em/3ZaG8XAzXAFkMFW2gNH/SfJVSDy5ADj4y8DaoqJnAoDN0o/4g6
t+A/4z4ZNinyLnzin+i1oGPgQVCUu2GfMRGjb+ZzPCDEwbmwGvj7Ypenvg7f5a7LZwoS6liCxkX7
RmXLf8WLyZ+4oSHEKrKTwYFOWWpsbIlh1vr7rmA+8DcQB1zUu84M9jRgwXb4uDXfFJ2TMv/UMQG4
ca5/FTwzaM0oHW3GZhkz8aWVwfU0QMMgjBBsC++EgRNQjOwFEyqfcat9ij9nRJqI/+qnYN8/QYuL
AUHeoze+GCLpzuXjYX6yoKYSlFNyIjbzTb4zeD4gzGdGx52YBNf6AkAToQSmve3E9NOAOedkznzL
Wbdw1F4oGWkyyl1VJesFMmH1KY9Sw2JATHSCTwpnyKKg/khtL0TuIwCglD28wxJupF4CtEQNEbd7
kqJF5/YdpNusgYEjWS7vWASUp7cfMSc58Nkasneyc5FVHPcPatLuw5wVMw1ij9YTcMgK0TAhtOk3
6i8AWgoWGTTzG/MM+7N608bnYNmjCeGXZ+vu0zR5yq/srbA3yDLV8wpOuM/KYUk9iqfCwkC1BYFG
H8eJkZPTnnm04UTvDG9J/JS8BxYQOewv4BacsVg/mVJOU7PhHQFXYuqescIgIf30PItoO0t1jzYN
tbRmc9YAQnDaGkDpdajP9vNirS/JIvVBdebqYQwRoMD1VdAIJcOzGF5L5o1IaH2h/vSpvVP1GCM9
trP+pgyJd9e0b3vq+Kxx6F1gWyEtUHwUoptIOYIMG/WrNT8RRhfhVVza94b1hHxO+ERFzhRcJQYp
6BusaKsXPxaszIrpVd1JB9Sf24KeLRHIDQ12Gaix9oQkk+eMqqCVhlNtNZcAoQ8cCZimIRLAbW25
/fQOZ4RirtyKWfnq7cs4ipd6GY6kTW0C9KnStclONYUGyjcKVaJAHuUhetRMHh8IHc/xJaj6bWel
APmWlykACacER2M52jGSoXKAa5qcwpoUwsbaDEZ/MqbmSQPz3Cd7g8MaWw4iIkIx5S35sdQCoVde
wFgq/H6mJxlqO6Ikxxai22MSGVs4mwg9EremojQKxjoNSYOuNiEHk9X+J1Bakk6mp84GhkO44BNp
qSQ2MAkzDAlA0nuXBQVFjo0gJaTYpuxuTPYLbDsIFQkgPCVF0RObNhiA+9C3kxt5CaX8XC1jeqp1
KppRldE/JWq1w2b/o1aa8GzsKeYvVJ+oV1QwX0NM26Tg2YgngoEIi2j6h7LHnZpEt25GmTQraMSK
+QNGP0DLQgYpKugLSXTqQ06cmqQTVjOchVSxarWvmV8y5l/LHzMnCAfZpHZL4kr1gUdIfO6HxWPt
5DLgM46LyahSm1M0wXPFjif+DUqdQ9NIbtgFDBiOEXeJirhUzZ9NNXwIpZ8mqW8iQd+oHYuqP3f9
m6HlD32PoapctK3KZFIearJobfGggKO46Kq8o07E6hwVIMJT8B36kmi0PGxbu8I+VLnJcDFQWC+b
ZHrqAe1nLDjma7CScrqicUmSduvoIRiIRBcD4mvA5ck2t6mFoXrU1gQJJv0ec8B9Ju8ES7L+J0Jg
utpT2gh1LMAxFroW45E2vWUaFVOHyaqrRzAdRuovtfidRpWGGAjpUZ+F7EtJvgaRtxkUREopSsNt
meGeWDLrllRMUMkKhU5EiaQLKljFbnQY5vEu1B25sZ/EaO9ZIoCSN/P9QHwEVVeETaZF+M7yiD5x
num0mpxqfDj0avKqCFJcZknON0lOKL1tsjZQc8iX4KpejNWZq/WGznapuSwkqGjGd96haoL5pm3d
Jk1OxFzbJMhQLdtoUJjRjVDvtA8lNX5nBRkyDWN3ljbVxxLrXCEI8dntljxeau/X1fCo6cBP+0Bn
mMvSVVohLGu9pqlfBoCKPNEBRcx/Ym9JlEU+Ab2PeXYREUFV9ElwGJhVkzlB2mF6R6R9i8HsjpaO
3WYWGJimhXgvss2cGRVmXRInin/2bqUIm8uSG4NhadXl0aE2W+5ziY/zaN1Hi27BbnjM6t54H61o
H2jylxxTTQBcruEU7NNupA0ip2xhweMVmbQ4EaiSjTCVW/hgAk/cFFNKrYGLKlCZ2EZAi7BHyUfL
kHIAGkvlBd30YhDa66n5/CtrsoTLND0kllC9VCEbFQTmrzRTCk9MNbEZbeQNw1x5TUnYat4zIygs
4hVY2t+CkXCNTgnoZJQ3AkUsR2YB4ynCnbvplPeditc5K7xxnE7G+rOLqflYcvCfTcJdXLY0H1xz
6ZDjGjKeJ3Cyoc1lX+IWUsckdvqudtRIqBdwaD9QdpHVpRk3M1tlcyyQ0ImJtQJvVoBSgTTozcyB
YiJJx7Wff7TSTSVHgUPuB6rlXkFfDK67zrdAGGDiDHRgYQZRaEh27RzCk6BMbpKrnqvYjYn/UVid
u3pb8hnDAA+AsvKycXiwsvk6DQyZUsGgl4s7zoTla49KnN2lgoC8zI5wujCiCWZe0tBApLCTvRli
Z+6U+Qs5/W7EA8VPJl+MIWSUMqcX0U4/uuDmwMqNt719Mpbk2Ajwb7jZa6+Q8jczZlDASj+YzTt0
Gz1GJZFOlPpVyklCGDH1N5ZhjadwYw5kPEcq02IhICP0D0GGyDSK1jmQiIFbUiHl8ww2WnogNvgt
SCb8XUsEIbKksrbPxF4F1GNtg+eXj5DZwMwYs/hUWCnzHezjgFF7eBxtuc0rCouo2SB1w9+dVp5Z
sBmKjOgNDCintoLHWq6a2zKXu062NkQAP0vaXNLaM9jV+pSn3bA4VbNlm9Tcgao5XvG5MY4dizuo
7OoQzsW9LUvGgoxpeh2SbsTlppN7N84MjiBGXyyThYamkECml0zejcSVa6yBhMN2DrSdZ8mWPjqK
V5WuO6AkwNt7SGsLYkSq34mXvI6a8h51/ach8kOC9cOYqIdyfQUJb0n8Tk5rXtqovTYGE+Amwg9R
g9SzJivZrVxXgJFONRUfeM0w/dEsjEn70BRMqNKa5LiqukWp8evTkgswsjNbKuW9iGCE2CnMpaRK
X6eUlh/3m1MMekb2BtN44G6IgGm2TSLGkKUbPqjnWbMdpYZgiQoqlovsNMbdG1fIAp+5/MoH+xaq
tXToUUt2QcbvEzUx4AseGZlts26EFsv3aI8FyIJMB6LWHopTqcXCteePXhWla2gMcQ2j8fsxB+1h
4XJdJEcrlXQ/mfZX0WXQ/DjJYojI5dh8z8HYcXIP9NDJM3vIx3EOv0Ua4hXJmO/VKoPdcWX6dsLc
FNrynUcD7oqycfIo6/ckcNwbJcXjNQRMg3QMSiDfLhVmRmIBr2SDJ6u9lC3hwh0wWwZGr+p7GoN9
UyJ8UmvmWATUXkTe9ruCx0fXo2YvMHA0cVM/KEX3sKiqo6p8U0NTpV0IAQlJBGQqtn1hO5PqVip+
TJ+UNxbNxwJRtBeTT7IPxOE8sjbkzLCcIs9LhzcfEJyemx9BIQHf13ZdU72G4fIbSYXKgoWFBboq
C+X/XKf1tsayv13WWDcF5U/WsfWos2fUM4xIUgRN2Ng/80nXMYyOjPVmrzFIzrE62g2W7qdMFr9G
A8xdxU9C+ItgHShjw8X1aKClFUBcukhL/NwIVMe0phc7ZC3VVerXGCnRBublZ424yG1LBtXtPLrW
AoS0bZnltnnACp3TbQpi062KeWB9UtxhEWq+ajQvej2E3iSVF9A03JP1t1yQPM81P27RDL7qjX6M
EpNViUJmdKd0/THH2VdzpflG0UibkaBdVA+yWOs19jYAQZMFa/eKT6yl4NZbxzK0foIwe1rq6SQa
C9EJWJAtzlRSW9qjIkDyp0u/Lnq7ZTtEYqczac5YvGhG+JEVv3ITgeyU78P6FrVltJfqenLVrEIZ
KN1FysxSxlXBVcu1jSoX+bNqWjuiCowtKLikZ/QXTn5pw2zCUpfgZh3RlRQs59BJh7vsS+/NnDjm
wg/jWAKX0zqqrH1a9L2qpMTgPnh2tXTVSYXWyApl9MKxqFARv9lKDaBsCn9VKwbUDDWZBaLeQzHS
fUmiqTkRVRuS0k21pHX2Q2D1D8IOFXYhb/qcKS6LUTpLPXi1KvNSdzLzioS8CftmFYxbm677Mh7t
vqeTidv7EhmYeOerJWZmpCqoi0llZy4nXrL4mmHwiZy6d5DrvIoAMlDC+q+tlcEXRu3OFfMmrbkB
ejuRavqexuI6miQZtf2vWurcEdZyVhy7gmlsrTMpCY3h3vUlkEhMLFNYv2kW1eSSqt02M98qY0DP
w9IUvDjMTTr0icx1+HJc3VISQq/CeBHqWNhJdTK3grer5dFLGpIVOx3afNFDwUciTSWc8LzDFKui
93F5UwAiuG2A2KtK71FxLNUcMoLMgk8Y7P87uaXo1fa1sV7xpZzhPASbi55y24Fy2Q5UrmnRYs8O
cQ5Jy/KyNBPYVBuHc0XznOByBn7iGrHas6St0FsDBydeAy9lOu/kXnvu52GXL9izWmCWvPH18zy1
tyoXh0ilZet0lkW52nokcWj4HoBNy64uVa8AA7Yq0io+EMQQKuGM+1829xXGZkNmudLU1rGus4BF
y+xKJcOgaqKDHkeaCTuGbDZpO40MpyFJkgsEUe6qqHFziTWMoc2HQeqbkzVi8hdCCpxFN5HuI5Dp
uBmctpm+u1oEO2TABXsnmy1NXrVHY8W5oW0iUAK6tZm3xSEQWNkLlaSGJvtchsp2NKx0qRTsZXMw
PFkpGKbnTYM2j/cax6G00yOjOc6T1HpLE5ww7tZXMDm0FRowFMuI+iOsh7CkP5uSozzV0EuEOKZd
8aSXy96Q2srV53orS2Phm2O29uHnVgF/x8v7RHhYbdGwTn7UQ+rQRqnbtmZJlDACz2JMxQnnFxPg
NH3Q+6Q4j0zpLDu/pLHcHuwiRpBljsxUSmMHBe4k1VF4qHtWbZb5TWZNCOS3Gf1kto6KQhcSGXbi
G4ScMKhYAJ4BM5xCCm5Cw9meaMA586n1B622t+GkY5rsGbSpxII8kQ7GHR7F8gFJWp/dwqp3Qn0i
ZDI2lsw3rQFgXRL54Da5MCv9CTLD6CM7xncxaNioC+mshbPtWTZjiSym/8G9CyhANnxZQ9dZqsim
kiXNkBOrbmmLa6Cx4WcRvhPpOF+r9fNdcyw1JW5CzuvabQdKRTlIaLZUbffntygmu/GMmHUkzaPm
5elJ0vSF8WuCy26FabZtMe2yVvkYK5jsVVv/dAFxdQW1bDhyLSVGPnhKBR+RiF6IBAt7LLjlMU8l
h5VqrpgY/iYbHdRkcuMOcgvAIp8OKTFe+0I0e87K+mj2thP2gOIKYJDEQVWUOplIfXOwPusA3vMw
JYEXA1aqx7DdlskaaKmIjpt5HE5CHfzQLOhPpJyJIIxalNkqQ5mu3GtD+mnljG9TBW+pTBKBTPaJ
tFLJyjK4hMbCKjKFcqSWCSoMEP46cCss6dGe+MxsX6792LBKcOcOskVQf0grEHEGsoI+caYeUQNM
5yPW3BEu42qddOIW1qJRFYUrzRYCXrhjTjGxRjNjXbwYjA9I1oOIr3efbY9vZAx2Zi+Zn6bGOIIQ
w08NOULeoBnDjT5eLYw+xyrEhx0y5xuUVD8OWYtiDbSXVzJeyvKZLbJNUSoY8Q58BT9rQf2Oi8W/
i7WXeZKH57iYfHT6VK2Y8nl06h+BNahpxY+KIt3XO1/OoTdrSfdlSvarnTMnzFQLUKquvQy19j0i
o01H6Eq6LI7GREga9xey6vjAm4i+oC6tTW2NL00B+xoB1rVHJCCHhJCKbnxr6rlwVRFDMNUFXC8Y
3im1ClqjctM26WkI0nmjTKzzyEn8MS2c7XjhU+aNFE5lX/5EAS3izKHnhe1ej6VXvdUhm6MkBLRi
uUvH660xIG8DFf3/YPd+1xASgWdeo/bfamZ5sE1q4iZlIIbxDayYfqhwZu6yMaz9mNI9MgUwS15w
sCzjNdHRJwnRfLcRfwbjiDlHMlHgR0WE1QYDpqrIhdMWuidSdtoyI5CwVQ+2xKQ5HFdrZCCONMjN
ZtGOQo9nz85zmKU2G5JkwqIVKLiE1RaemFjY8qpxxwodqXAHIXFha23a5XC1wokVCovVRuejZZMX
XBQBH0cje22DzCe+OpF7wCEY4ZxMYkNAksHDIqE8g1b6ajKroNQyfQvrnRJxc5vsxYKuDfzY/DTk
9U0rKyhhYXCS8/63GcvZHuZljcVPCmaalaC92mMwXwk+AoofyHinBHPTOYsl12R4iHCFgJiSOo1h
v4X4JUj7U1aTutkDe7FRTAIYrv1aqvah1RmeLgk+fUjPUhJ9i9aM9h2jPcF6cLH62jfWxINazhbX
zC2VaG8L5hXtiYvUzDNCsn3iUWeCARbB7UiUZ22YbQJzWg5F+Ltvw/zOZbZTCLfYiMJctYcygZD0
qWpGzGEWsY8UYF6LxOQzK8bHQZleingJH21reORLoxJW1JAFXvvKvR++9EzJA0GTQRq5HQY7/AKQ
JtYEmmxiN2pF08IuQya/Qw6yXdVySHRyvG/mAfZu6WFDKB5ERfp2isBTEv2bjeGV5XpIII3OFq8O
pIHIwfZ1jJiXp4gcaeMq3VmSrnGTkXlB0EDTERUSOIwD1IaYh1kmED0A+EhBQjIQcxALyCTY1D6j
no+pPFTBJtN0QNWQcxeyyRVZc2uVYtIqbZQEyo6AAxO5CLdEQGp4bjR8MGJM4oMYnxLI7ZtCyE9V
TaPexdNRqlpA7QjqimxqieqAbIVdyG8Dg+T4meyYMn9qRKAzfkS8aszTq8iVecfqQL6RGWiuXIsY
RWKz7EwN1szCFgBGKXYPac2xzpd2n1lsFSIb0wv678D7lyHszwy9l//LEPYPE4NP8e/vqPtdtN3v
+H8Zyf6aGoy/S1NJBhaGbApFg9n9364w+w88YRaGLF0Vui2r2t+4wsQfGAEMXdZt0+KWF5i1/iuY
D18YkwJGfyZCaXiJuvhngvlsQgH/JjJYyIqpmLJsoU/m+5D/tcb2fX8+xUXYki7477082qbc1Bw7
qwEUa0177IXm6exs7bJ4HBjT0Kt3vTdXWuvqyKlyIyfewUA/3+k0h+1UwlgllHzB5YDyc7ZRC41M
xeRKMMSukEFozIsSpUZEORP0VMJSSxemlV34FWeFb/eDa+UhXQSU21DjQM1N42qbLD9TQAxJx90G
KliydMMP7UVDomIeijx/nf4M9x1SfBgLBRFVz2YxxrNUs+UAOih8YMNFhrwCrtmKC1LTxwRdPIZy
Bc+vbqG2GaynMC9/AMexWV9QKA7tg15QxEw54JB2kVhHEQ6x7wfpq84YpIsO8Ywq9lUCVtMUhsm2
g/bUYvKqpeMOdIF+nWvmfVFKQ6iU04N9kKSSEYi8QnmUEbWBxriylBg22D1NUrB2vBILoU0l+YaE
Z7yYpvMM+SYLJ2X7r+f4//cc89T9g2jNfvqdf5V9E/59tiZ/6fdn2/3Hv5l/GKql86Co+DB5MDUe
779YO40/hKYbOsHftqqJ9YH8q7XTkP8gidMGK8oHQSU6nC/33w8xzz6mAcGxYOsA+6x/ytxpGHyl
v3+KeXJ5djlpLCFjGpX//imeKyMKtZ5bR21hGE8pAkC14yLNgS9MdX2M1bT0E0jpkEcZUyslKj77
darG3E8oUNy8YnylRwPZW2z5lkAvvFSzv6WgeY0AC6LjZnDfBmgm+zar2ZwFF1YVaCzguZYl+gNp
4Qiw1QzzU/s4pp0Dsg5Pn4Le0tDgZwfTe8Mes67kX2HFpL+JVkEbvgsyKGr2mpYR/xQy6U89mOC0
K10lWg2KGioI3foiFHcbq4q6h0j9WOH0N6OxdoxwbFyIBrd2XYkRYbGVpALId0AHDMG1yYIH8Sef
N0ucvlSvtIjvtogvcWbvGePtCILwcQCdoZIdpMUurl1gulg0B8Ahg7xVgvC9b1N6lZwRG91KoTHs
BTK3IZqndGPAX1u82XbPIWATrg7hg2lzSF085CqmmQLKeIAPZKowE1Sl+KVMdrCxQtQfxA6hru30
r5DqjJZStn2Sur56UsNIq0s1CKsjw1mjfApTpPPaTxaTrSk3L/Ysf0WaPu6abiRHJ33UJkJ1aBLH
Wsm93l6Z0SKmYoxKjY0WEhMwk7+yHjV1H40lVd9k4j9apenzjdHfKUsudRoyfyz0twxhEZEIyHnq
hdfZJo4e/Qghf+FzBBAjXUnyOqVx/ULwzeJBNXlpJ/Mu57A0qiVAfImSww2JQk8wqWMfMxdv7LtT
qiy/mqC40oP7Db1IzCSNsErX1ARvIO5f1oHWJ27E4Jfdgwxqq4hLQ7wwovnF5EbeckfVniJbr7He
fLJP5+0R1QMIcdI0KuCAhsRnPleX8Vw0aLoo/PUnC8gLfs9OByOPtN1GDgB/qWVcDD8mrrC9juJW
yIQPWtT3FLto57jqvIYGDYOQxnUoJ3hSm1XpNBCbIhTXJLdT8J7LElvRN67Lwlu65Q4wVvIjFTQT
kFav0fchYUoAgw7xDMu/NaqnflLQPUxouTrmNgXLpH4Zdqo9rJrIcbeUjbIJB5RxjX6rJ6whRtXc
tRk+0jAA6Uu+i2p+FOrox3Z905KZJgeNdkY011bujbvZly8ytL8tbOFDPdqQCNOnLBruKuYRawTw
IDUvY3Uig8TV028cK8p2GPTQA3QWKygX1YAwAl01z0PRvloDXra8vttqRzgrYodYmv04QCihB4AT
I2V45ZbCvwe+Ulfr51ap2RK2w7lbhQ0RvQv8O5Ku2q+iWqMA6bErGhVjfdmJlaHUx3Mn90iw7Pod
i+Fu0hhxR5cMeV1A1uomyXDtMRN0+zqhQLe6jxBEEm+PsxjxZ6oyc2zxlFfBlnIbe3do5Ye+Q6wV
hjP8dlv5agayvyyIH1Oqu1JY3IywxWIYrGb2ejf3yWeZMhHNJuO7yEA2AwaVadWp42dhrksR+6qn
zVujFqpLeOXZKAf1yLBx3y2xQvgeCJFufgtH5P7hhMhRX5tCHaj1lH0mID1JQIheScqacGgnrWs3
/Xtayod1SpuhTkry4SHUacakesC7gP5kELLXkyMJcXM5zbp6iAhT5w0irCWWcODqo36mXYmuitSk
PrRFFgt8/simIV8UtTNNIurtyeA5ztiJ4LSDajwusICiKX+TzjGPA3s1YL5IeBwY+z/dCJHRHnXw
vmb93IHvw7wC5UWj86rCQxhICGMFRpFpAgCePExNL22x+oUb7PHqpck7lK4livT2UDTlY28qaPb4
fZRjyQK7+mFdDR6kgOmzMKELqKPiwfpoZeM9DcMv7p1TIOJHUDRYfcblpUXVxZs5c9W0QWWCytS9
dNGFq9FTk7dR+ZKcYpNpcOMuzDc2ZStoqvCnGDXKjCQtktNWaihSQT8OcPd7Uj1rU34ubBOrDwkq
YKrkVwI/aUzDS0epqOXIZgCwbZVWtHuL3LrBlh/MBCwThNJ+E8nBUxdxICvL55xML4rSE14fk0aM
jQkrY5K9wcPCdRmhw0rp4TiBAs8Khp0JA2udOctMYiqvNABIBwQaQgRL860Vl/2FQ5lar45Pekrg
naQ0+wDbaTXXiIcXdCESnuld+qcZmuznuqLWrFAVq4L9tDoVh6gZx4uWC+ugaRTjuWz5mFvQjFpl
wygWAVqLCBoHcnZFwIAdh+rEwZJ3NBQiRQaZDlhLzo3cj0QX1Id+ZYupVVSAmAfd/BhY8UNsj8kh
iqp32TZfk4hNeV204a4Os71a2T9cBRf22pT65UuQI46KCWEESk5kqqKTt6Xan2HRXs0YramGMuxe
ZsGxl/oH8qx+LYn12KUqGSr9Lo6ZSCt98hbW0ADVEDdG3C83gWuR1ns/4iLJVlx6aHGTCtJFjEr7
jltdgYFXuKHU4Xk3+qdFNnN0GMsRKQXC8Olqw9YEDxm6TVv8lBmCSStrgDHhw0flEhs7VQTfiZBw
JKfDqkn7hJgOkh7Si59EP0YYvmEJd5LBvIeShgBFGwAyoAq0uxNp3aTg2ejJSrt9t4MeG6tMKF9i
jk9Zr57+VbP/v2p2w/pHNTtbq8/v8u/q9fUv/KVeF3/oGqW1jUTGVMCuaBTMf6nX+RPZlm2b2tti
Qqwq9l/rdV37Qxh06rZQqOUt4Cv/U6/zR6ouNBydSEbY1yr/VNO9fvu/rddVeLAGgDbILqot66r6
v+p1EclsRYZ1P6w+UkaGTn98REi7XbxomziDf57FypTahM+o2g6jWzj5Lt6JK9vsBfs7wqrjPeQx
w/+wY1+OIWEzv03N5tADU3NAhrzNvnEY3O4whr5hHlgKMM9rL/fWhZDr575wLU/Bv1ZpaKUJdL7L
s8+VTM1NIbRF5ZGfB+Np3dbxqubt5A2M9Vw8TfDlPwyn3z72vITHfhu4tpPtor3pRju8IZvyiGQT
e/R86o+gK/vNnaP0JF/Ux2xPGM8BRZynHqqTuVN3lWO8HyUn44sgbHjV/eZAHsQXW1C39+/EFz1r
G1DifAeSXcSVJQmZNJ4WuzEhKk/Du3oGnbZ5pFF3lSsCFGNzPzze7/bmfFz/z7xtTuss9kPfEkK5
afC+lRvojBBENkd0oJs37+Ul3HzhJjh1Tu8iz+Zfpvca1y7wRCIQjvJqGuJ3QXdks568Rx7vmeBr
i81HvHnhvdok+87p+HeTI74R0G3Yv1qbr+Ydy/QTBpMNoVCb8DKjLolvilo8kWgU7xIq1p7QGuIe
Ntpj/b3sQOH73VFHlwGJWPMUvgl/74ST6AGKy671SeK8rjDQmNzXGsRMyU9GrbKJnMBJTyiq9g1h
G9tuwt57C7Mj3kHroD7XG2UX2+6rSXjX4yAdW9d8n/yXF2l1qrQ7eqwt05lDsodw7ICT20f7aacf
VdW94wTQfyuv4LH89FB5kOrPwBi65QBMPj544G0kscONxL7euYMJBxi+/oN50AbhPXN6ZiP8g1Lk
9ZYFDIr2/LWOPQfux73+PN4a7GQfaJWJpKLjoCsACtCUUE/8iKkTvhRSVZURDoEjTi0pXAQbY0fM
LvYjN7dT7azX6hyd1LP23JzGXX8zxYP0BbmOEMH/pO1Md+RGliz9Kv0CHHBfgMH8iIiMyCVylxSZ
+kNklSTu+86nn4+6t3tCXkmyO4ABbuGqspTu9MXczc2OnSNDIUhVIVXM/EG+jR6oSXnk/bMNpfuu
u6JmCb8NEjqDnB1UrshNb0ouUpgFAdserZuU8m4DtvYr3dlNeRflXqtuGhwTYC6/wJKDJYLfhCxe
/qX5mG6lY/0IAWuJjNtwi7RN5l8jb3rrPzGxR/Jv4IWfaXL3FzVTm6en4y3fT5L2Fd8cg+dtQIGp
/0YqJ/9CgSEFodQFVr/M7+Y9FNUH5waeFt7d0hUIq73EjuIlTvoAfTx+GyWgww7+SmiF8HL23jNu
ERlOSnakZtPjp+7AoQYn5QnFYuOdMrON+yr/He43eMub9tBc6/cTWztgl63xNwMDWrKHbXL/NFyT
g6cYi6LtaXbwMdud96A9oue6j3aTycra1+EEOUglb6q/+C53m8Nd+mZwUAAFenOfwyfvrv8BlLP4
Kf3VwK6cAcfYQArN/jAOqXcq0HQavqgwsl4P9+le3+6pCqUuf1PfjLvHfG/c/QXB4T12EtyFP6IH
nuoBVQrpTtlEP11Krq6QF7Hf478SaVNeq+9P3r3zoVGODYL1SX3RcGR4Mt206vs43OCcPGv36jtl
L2UNe8KmazZ/yzcK2nCPV9TyHOw3ZMzukyPlKZv8L/XpRns5IIrx4P/SHuyndqtdDa/a7UNxE15n
eyKasvdiRTeorujf9JIBQdzB2+Sa4oldePXx4RNd2To38ubVv86ebtEr3p6u8o2/eRh2VwZihVd/
g6Laedvqh3rkTxt5p7+lH+8aRzdsSVRT7KmA2HV7/4PsyQY22A2SDle4RNfkb6+64wPVHtsH2Ly+
Vf5OfxxvGcImIAd3kx0x1Sv7MbuR+Ss5vwv6fWvCCL9x+DsOemWb+AEh1h0fxP9OR2juN3F2zVPQ
0W5gA4/uzffoRndv61+GseGP8a936/D7Kx5qyiK21R35mg1qUJRMQpVL4n1THeEo2eMow6mLo/kr
pPSWGOxGIYW3HfZkaxr+D0mWG/54dA6IpQJURFfzVgIX9gjCkmJs5dAM+2bH75gbRKeMPazp8D5C
UmLI9/rfnswbChmPK+/JOLxL9wpjcECebiDE8A/syp11UK6y3Yf28ZVaidvX7fUv6AebnXpn3tn7
rw9wkxkBxc0b48NA/qjklrTuFRhqtsMTjPu7Zl/sqGM9TP9A+f4Mnkb6zo3K51sH3G3vS/qBJ185
h+rIR9lvKTPZHVEZMzcUjfv3TvF9IBj1AzysBfk3zrH+6F49O5BFcF8hPBM8th6kJ1xsxnvMJ0s8
RyiesPeEgKG6BI1Yy1s9uzVhsfj/4kwefmYPH8nP6n9PlIF/ZzmyOiiA/58//7X61797P5nL+uOP
f7n67eA9Nz8nlr2qiflVGvr33/zv/sf/+PnfcROBhy25iS8N0LuPczfx9y/8y02UFJP0jGGquIMW
6AAcv//0ExX+g24bhixrmmE6mmb+l59oK/8Lt1JWZJ2Ar6L8/qX/jOsqhHyJAfOe1nV+0dH/J36i
MlHy/T/KPklVdEs3cVMF97CxyyqMyM4f9c5uqN7OglKtoOSPZC8+uV6vguc0fbilEvi08LlgL5Fa
0hVk9Otn0Ppa/JdHNMA8Vrke93+fzd/Tv7r/j7RJnrIgrUkCTVSUn3yUyVSdZ4p6DaglmMf0GJtl
9G7Ipfo17rOn5caJln/aOJ78eeOAoX3k2ggLxFVT4rp4PRwivkLhG9I7/85m/muH/Q9GMHnlZ7mu
TLJdtRrU5OgngFk2hV9LkJ92hcv++a/kwSftszU+HcT087P2E4LK6ZBGybGyG5iAYm/E9RqfCz0e
ntWiWJmquV6mKTzrpS2tMBy7JIFOUCXOhxaF7BnNrQKd+xaSxC/LY5lbkGkXnPWSEsjRRtNQj8ho
NRRuU30UXIOfpVjPNyqqXpe7mRuMkH4sqbwfefjHR3j2UuXVUlLwEa5qqUoClaTJE4jEvYSy7nJ3
c5ZlThZ3NqzKIC2B9rp7bGHQ0Us4OMYxORD4b6TH0C9CFJqdSoE26zBoFRgm/jZElwCj3KG/p0xE
pwwc6N6gI0jQlIZ1v/xdc9MwZWnPPkspHUtv+wyfNKlQSSiJSnWU0TYeshp2Kvsrsz0t3mcmLJwr
8ShXgWfH9h2UgCfoBrnLTPpaHsNM44ZwPrjWkHm63kZH1edpADNWhLzhpbY7PfXPZwjYhFoorm/f
GdU4bGvDBosXS4r+ffnjZ7b77wTb2QLIluu3mRVqx0oFwPu35kOgjLsWKlFwFTppAdHBckdzsySc
EXUO0zPq5uHRj1pq5Wp03QC3aTml05d1IBwPam8Thcu78GhZMao6toUUBKWooJeX25/ZqsY0sLOZ
Ajulu4A7KfmvOBcShGFAW0tvHjmfe9/q3pd7mVsP4VxI1IAIPRWidygGwas0FEjgoaEKQzWPr+Uu
/ozF/NclawhHQe7WYRloSoy0TmlstKL9gv5R/hZ51CJDPQQmp6cUabmvuVUX7Bvsc6SlRh8fcymt
Dk4WeW9ouXq3y63PLYlg1rmq5a3XyPEx1RCrlvqKJy+Yk62X4Xu2RNX3y/3MLIouWHireCMlf611
p+oA2HSjQuoMIYUrK0aqaLmLmYnSBTOvyZnHErDoo5N24SvK0f5j00avlzUu3P+9RdWnltj9nacE
/Tc9Ga3sWrFdw75Zbl+ZmyDBuFWjrmS5d/xjnecSAWvVNTMTfa3RAdUJgr+G8YJKIuWL32le/Stq
K1t+r8bM6pE5qBv1tYQe09Z52sum/R7EkqOq101fjsoTzOGg+A/LHzr3ndPPz2zYcAM1ttHqvZPs
6lcv594reJg3i6KOCzsQDgknQjBZAtd010eSckSxrzsAh1ZeohimiuUxzO0U4YRwUI92rbBU79C8
q25KySi+25FargxgrnXhcBg7NSLBndZHTUbT1y8G6c0gJ5esnAfTdv7kItaF84CcVWHXuhUfJalV
DHfSt7bJfAwwLRIekFO3/XCGOOp/EEaWQWt2YVwM9tXyzM0cF7pwXDilKVWSiipEN9XAZI3t/cxz
KBUqy3spTD+8vqgbTTgttCrjUeUmzTEHYrI1WyocbXOsb6jhepdKCnOXu5lZKU04MXiUeD7a2C2s
Wqjy3hSWnBtQYhmqmhoXdiGcGxBcF70Zl+4dL0WUVm2zfElci+jlZSMQTg1kkqiTRRLmLuyDFiZF
qTHbfdK58d1y+zPrPWGXzq19AGjX1FHIXqY4uP5WKDCrH3y1NW1qiLrUTj/QJFQ7ZWXdZw6XCdV4
3l1nNm7Wd217l4RV/mWUjOFYuIEC11rirBzkcyMSbN+WEJstKEa904HQbcEBtluubkJkQf48GKG/
cgjMjUQ4BHwDHzwt9eA+L5KvUqN/sV0qLFsCULvLVkY4BkDwIgyVeeF9GwQnOwabbORTcIqXHMyN
9n65lzkLEezdzWrJbyAbRX/VrI5KqWa3Vimna77NZAWfnGWqYOeez1GvlZL8AnU/pXRTBYnv/mi0
AiKtFHFubexWpkuZvvizrgRb79TCdz0o8e/jQP6mkw9qyofAIo6r2xOWJrG+oaizMXsHOskG1rTl
+ZvZbapg/sjLpWibxv6RHLaxaULYwl2nIlqY99d9oI6XLZM6dX92KRc5GnwhcrEvctLHT9TD+SfL
CeUVq5zZBKpwCFCi4ZUaRW7HCJmUmNLdKMgPVj/V1y7P0lwH08/PPt/TvEKr4etFmtdJv6tAiVCl
8ST1fbn5uUUQTN73LTAxo+8fGz+RDkoESskZ6uBQNxol61l22cmiCibvOqU8Slrq3ydtqaPfmj8a
gQfXHphEysGseGUnz02WYPih49cWBTXRve1XcATCo38a8KxXzq25uRIM3jd6q/RsCGe4EIH0pfFd
pjjSvjO996SxrO1FKzKFTs8XvPRtCXVAxK3jtqEci3XRxkM/xHS817XECZHG5P2MpOVyfzNzpgjG
r6Ilqhe6Amlr58DJ0NnKXUyE9jLr+62ecrZ9bUtBFNFX5ZfGK/sPAAQgvfzIIrq6/PUza6JMPz9v
X1cT11Ry1gSvaCu70UlFPAUOnOStDs1/47xnI5wzN9bvh8lZL4hsWw5+kHePU+cfGk1WkN1DbzdU
huxqeSDqZHGfHMK/pYzO+ujjINJG9LzuUjdzKDOu0Iypxqu4M1ATv67qHpj/xlC0qPkOz3VaXSOS
TgT0FrU3i5rTcgwl42CbyFbAsOzYQJnQ8kzsgIJliEA0uAG7wvqQu4oqTHT0TO3WSeIoPsVhJze3
FhE8x5r0xfWp4N9W0+CHm6eN/bA8vJl1koVjTAErWw4y52TXdhMVSw4LGDigUgMyLQW2c9l2m3IY
59sBrpmy8Ywof6GAMUXVw+pfrU7xvi0PYsZUZOEUK5TKdYJYzl5U9KiPdpjaV4lCqfxy65PBfbIB
ZOHwctO+altJt1HYDlPIkAckwowbTaN++FfSWYb/3huxZ2WHMTRSCw4j8JPk3Jc7n06XTzpXhImL
dM1uVbhY7os2+6aW8Usku9tBQjxXj+u3WJMPVgMGInUpO13ucc6mhMnstNAypQEKyEyWvgbw2uxU
zbdQe83zlTHN9SBMaGRWqRl3EIU17gCtaiOFiLZU4SEsAcgtD2Ju2oQrQW8qvU9ylAeqWvllppAy
yNTUATjvIOc34DJk4hBRAsgmGebKBTG3C4ULonMIlAe5Kx1R2Ylf9F6jbLO1muyyZ40s3geRoQcO
0rj3A0RAB1eyniIpJ0yYZNDnTiNcnrmZxZEF76/zR/SvFT84djmavhC7wU7x4IReVkBFWngugizL
Hc2ZlXhDsO4kXLzkfvKjIWd7dD1UciKlea5651vfEnyAdCtd2XPT539iR1PZyvkBVADBRcbekI5Z
Dn7DLFCzSgzWXw5tYFqEHbZlPnwsj2xuIwibLwpHzdLCMYfjufKfG04nghyu3F8vN//5ClGK8+dQ
IslSMi0v8heXh/ONSt4GDEoFXUZfuhduA8rlhE46zch8Yul31qBRkpu0epQdZNh2fCjh3FDbLY/l
86nSp5Kh82Xp3Go0HHixXuxoUjbK0Fq4qRBHfL2seWGPqSpw9ijOyxfdtuwb09YhSMobdRhW9vDn
uwph7j8/3zP0TIFqpb9rR9UGtAEnOrVUSAg3QESSRn9PufgPy2OZW/ZpCs/8ED0kiOYNRvECjx94
JGwfLF0PG3ivt9bfl/Uh3DZJYWSlqWvBETJMF3U6xBejKQehIho8pjXbbbmfuWUX7hhXs5yAjVu+
BKi8X8mSrCG+GSZIoyy3PzdXwg0zEFxsYjUCHu1OfOo+lLVR2gKKB2m+snPnuhCMXEXwBM/JaV6G
wVXvEst1v0c1fMGlzyG9sr1mpskWLD1oeupOLaV6SSgr2GUWeMYc7qEVn2xm81KT98eGkvVMqgev
Mm97p7OjCNS83YG5K01HSYEoeQZsMkFijtWuKGH++rm8NBOg5JOTWBezKr2vw3cRyOFtiuRb/zO3
3Qb17MxVx9deIVILhxSVxSq17x5yn9S7+yEajDXFe/pHotcqYmuhW0j6c5tQXgpxEQIXmIPsQBmH
Hm0PrUE4FrDXQBUCuc8WhRQvtrej7dvD8zBqvv6IkHiggvltKglyDeR8kxhNh6CKvQelTRWor+D1
bK9Gs+yl9L2RhiY3/kYT2y9gfKxIdKQ5wURlp3h4mW9qSEXS2wjBTNhtA4WCjNsITov2osA/ZZR/
LpMZqVlRwcbzrCJWncCAbEEw32lqsbKR59Zj2uBn54pkcAUOdVLeUdgfm+kmJSOs7ynHsuF8L+pB
oVRZkzUjeVreANPm/edNzMH7Z3+wqfp9H4zG8yj1fgMDcTfEcOTEoYUaF0EOyUUsUJW4QJvrCj1M
sGv5OPbWo4FDZyaXzaotzGrSRbY7ejF+da/7hLcb69q2oKZcHuPMnNrCnGbQS8BGa0f3AUa2p7IN
lRR/gBTQpRKt+7rcyZz9TqfG2cIFJvRJbp8xhARovJeU/iEjebj10NXs6TK1JH3F5ZhbM+Fe0K20
zrOcV0gm2yiOJfktlYvQWEc4T1NXaHy9j70PvNYdfy2Pbu7sE66IDC2/IBo76c61SbPfZEprqycN
wpZ05Q6a1uKzfSjcEakqyzUCgcaxlTq4XSOwHPvIHeRwkzdaq6wc4XOLJFwTVTvUXdHq/tFwUbpC
g6+0seZbu6ZEc++0oSH/7MYBVpC9jpactHZzKNMoPhmdJVwd+LaGF5VDdUSzMwOVGWWFYfh7aF5s
G42GqNGoqrJC1OfReeua6GEsMzStiTAj1PaG2i/ahUqPFpmzsoU+/yLL0oQ95PpSW8K+G32oOq7E
3jUDr3os/ICs8EEmsEbpadh3EgVbSMqZQKZrC6LOD1tPOoTPLDLNgGESS6NudHmHfboB+CBhh6l5
18sSM3CirstEXiHI45eh1dzv+Vg0++U+Pt3F9CFsMtuG+SWC7uUxKseJPDYwIbxKETb/uKx9YXt1
fVwWrUWlgA7PxJOZOb1x07vFUK2Ehz7dvpYlJjsG7li/RBgRWs8w8G+zGCJf89aQPAO5GF9NKvWo
uMjSDns3TFArXTk/Z6ZNFVwTWOBq2DH05lSVtj4xDpb6laeZtX7Z0ospDtNM+eikZFmS8YMSaHRv
XPkXm9O7bN3F5EagSAl1WYjHoUsYv9SllH51R8jYl1d9ZueKyQ1KCG25hu3+BKQ3sPeDYrnRlZlK
8jekkeWV83Fu6ae1ObteoBSo26Z0k1Mh9elVS3njvkG3mDR9sM8Q0t1Q2Zld4q+zzYSzgfCd7diR
Y90SiYx2RQcZFRTw6bZ38dyX52xuS4nWbvaJa1tu9hiUVYvMi5+V4W1eldUaUGyuA9HUnaauOc6T
k1yhfTwEbvxQK6j/LH+++dl5zgwJhj5Idg5rvk/aFDZZ7RouhCB60NPENu7NQIp+kNky1xKoM9tL
zHRkARXbchzUJ5cK7xtzYpn3ZARTtChzVpIbc12IBp4pdZEj1HoqXASx7WryXUqXCFMTraG3Zvbv
PzMclipJkVyekNQYk3sVNZjgS2Q1HSRbZZ5U37jqIp/aLXz90V2xzJlN8I+0BwQGY2h6ySk0Q/cm
zjUFEmn720V7QMx2VFxL2WDGyanyRlhK5ea1m6wyGBtqeXz7IufVssSER2DUjZIgyX3yanXsN2Ap
C2ur6/Z1HabvxuAXF+4BweiBQYNk8dTsVOhY+QAF+Y1R9uPWBxq/4nTMbTPB6IsqrpUYCsCTlyLu
3FjcJVkPkMWIoVpYXpS5LgSzlwE09QGkbacIf8KkaMz0vtoa+YhNpfuQHSz3MmP+vxECZ4dxJ0WI
kChNeQoGqNoAG++jSApuCi+HVimghGi5m5nByILXyAUOb7Rbpycdfex9JfuU5bYoAZHwWAv7zliI
GMbWi8EK0GwtToNqDO9e1tvouiMqeNkApsPgbJ7kdujixkhTji5KBvVUgTpB972JCFC67CKRpyU6
70KtDSuoovwUQUcfb+R0gJ5C0+W11MXcBE1rc9a+mcsTq6WcnQhlmEc5c51r00xWjpC5BZ46PWuc
l6iTJ8QOTjCYwGAToME2qrBcaBVlwpctgWDWbj9oboxcwsktEUnkgOr2URnJuz5z13BEc1MkmHXQ
D4CLG1jTdclWnyPdGVHNitSV4oS51gWLdo08CeqxSk9yYvIQgHDROJhdggrD8gTNtS9c5XqgmUqK
a3VSpc68NRMNBpeo9U+XtG6K2QEPBL9aK3p26kwkODZu3UHXXztltOarfX4Umf/IDKDoAO/dEJ4S
GGYOgwQcqXEK61qdeHRh/txdNg7Bku0k8jsHotVHPQseEwRjdo7irAGCP18C0xFsuIHr3aqiEVBC
LVXXnV+X8sbP1jFic3Mk2LBc+yYndlQ8Fk6GDGWIcpHdfZRh9tRX8RrEYpqJfzzxLZPauz9sGXrD
zsmqLDlFfuheJ71PoTFA7Cs3IvUNU8QLxKHRfnk15gYkGHVESqa37D486XI8bCvP+SE3U0Crnko7
8UGWe/n8dDId0a6bJPP9ui4e7dRGuFaSaoQE/KJFE8Fu9bVU4Fwvgn2bMrTaEoTMpwSKbJjELOof
uMI3uYks3PJA5vaXYOIQRJuEhqPwFHhaoew7yVYMxAZTskIXdSBmBry68uNeGYvHCEWjrZwYx7JF
lXW58ZnF/kdiAGAT1D1mdBoyuK5ULv/7gFKLLXIxzWZsNeN1uZ/Jq/hkA4uR4EKRRqlVVfM1Cfoy
3ibUpm1RVsh2noRTkFtuuG1CrbqG+PzRL80vy73OmI0Y+bV7wkmRI/P0GNJgH0SSetfVUMH9fueg
ZDCgyYEkwHJnMxtBDASrZmNHE+/vBwxo1rXcJuh2Zlm8MpS51qefn93mSZgVWZ/J4amDTt7YBlVO
etaFjcW48PMFs7cHL00iu4hPgxYV6SM0WbJ747Q61KjL8zO3GILFywZyYa4JuanNDYg6cfDI+RhR
UR+g8dQ7P+J49QU9N1mC2TeZPDqh7oWnid/ouw3z6xaW2gtjMqYtmDwPDHZyo5a3rpt9C0LAXqre
qfuaqPlKQGZmAGJIN+gbK6UksLp1q/xuwrduDIIxKys9sxCW8CCXqf+oQldVTtmAWFPkhaVzlAFm
4xkaVyPs6reh2rrmylBmjmBr+oqzjTsAeWulyI/xIXwoYhGH1N+SHj2X3pD8n8tba266ptPtrA9d
Tz0LVGZwynjgGztgVEMI/3/Vf19uf24M08/P2leLDOmjwG+xDRSOzaJ9qMKiuLYG0iDLPcyNYPr5
WQ/ctD0DiMpbT1Lid9PPJta7Okouiu2almDcQYv3AOyiOzUR8qXDYH7JZPSQmx4SjyRC+KvNovrC
BRfs3IuqvG/dNjkFMVz5H3JTWsmNbVcgPfoQibe/LpsxwcZNrYztQTGL28BUHgMyi7uwAF223Pjc
ggsWnqgagcl2kE9FoT56duEfgGm+lBCjrrg/M+stMg5Av9z1XWd5J3mwJ2WPDjovF554KeguiofA
M/rnjrIVmFo912lPQT1Y72qdQHeF3tJt30I7eNEsmYJpmwNBVp6Z42tWu/eNHgb7PiV/k4acJcs9
zE2TYNhqqvWl55bD9D5rwmvU9rRkZ3tR877c/sxRaAqGnXR5FQexF33AM/HD74yjraJNlyjKD0Vt
XxUF5YXljuYGMv38zL4zf/AGq6yjk+7n6PVlSaR2hyiMm+TXcgczO9YULLyRG9sZASu/dlL3TJ4o
3lZK2u1rglSXpNEtU+QXcNUE+k6Px2tF0glpHMNst7lqWe2Fay0YtBvEpmW7fXsqwiBmCFr0Taql
Sy9tUzDprhkH0Lr18JoU5vdChR114xB9OTgyANvlNZhZZJEmoPAHeYCTfnj1bPSttrocoLAMGWdr
rtj0XAeCTRdNL2eOQwdBBtuw2yAoMw7mRaBWi3LkP/co9ZmSUoPTOblaBvxFLuFegbHMsneXTY9g
zJXm9R7qdd4piQfeAJXbBOPB91tEvy7rQLBmuZDk0DHH4dVEsPgB6k79B35O8nO59RkLE9kBBj22
sqQph1d15PFiS329A8UGjZ+6ipaeW1/BiDN5yBCo8b0TEk55iABO3uzVvr70OBV5AQiEyCXKvs2D
m3BOIwkW7EbZC1a2/9wECQbcdaMix6h4PVS+e48UQXMVFEBTqnDYLq+Aw0b85BFpCCYMCc3YNqZV
PwQFPMm2pNo3qaNVxSZHMw3W9+bZqODXyiLnsa5dL1jpdtqfn3QrotiSZqAuT/KUk9kRkFeBmu/Q
xSnvMif8YsSuvDJ9M4sv8gOYVP2E2AUuwZRUrDKPkJ6mDuaKvzSzOmhr/HEDuYjiwIU9+LDRas0h
87pnOwAmaVfut+XVmft+wbxdN3VzAqgmz4rJo7Hz1rLQ7elhyb6sg2lkZ3do4WWGbLeSe4ogztHv
m7bOvQ+nKO1s5Xidm6JpZGcdDB1MTZ7G/qp8eDIH8vmb335TW68G1+a6ECy8KVtZqnO0dL3CLMq7
DgJhaP7kAHnCTQnmV/+5PFdze1b9cygJCj9KmlvjqSNwcED6/B2EVfYEwOarFBNGWu5lxn0Sa/2b
Pqb6Su/8N7M1QKZ7JpVlXiPV73oJp1ch10j44ZRcaCCC+dvozzgkd1zupzr6jihXi/wa8g2H5cHM
7F+xqL8Zww68os71l9corg+hA5YqTEd7Jdcws/RiNb+b5pLkF7n/ltjaiaQrIVwnK17DOjFWLHCu
B8HElSGFVK02mofRLQtjp+eN6f4F7l5ytjKP/PLHZRMlGLoty4o+sYy9yXIOw3qgWkX4HncIdVxm
6GJVv5ohwEgU2H+DFRzCNCWUd0pTfV3++hnLEGv4i9JKQ65U7zSY6XuRN39lKalPHT4ngGfEBpd7
mdtMgp0HY4n2WFlK3yrEJqBGIYPbbi1lKNYeFJPL98mlJCLadJkDBLVb91WvlF+BRFiCkOBxSt1X
pnc9yH6yV/RyZevOjUa42YfQjetEDrWTLcHcjhjLz15aLT+Za1ww60gpFMtXUu3ktchp2LJW3aIi
ugZwmWldRLXJLqnIQsnqhwRO+a9Bm9XaNg1duEyXF3pmHUT4WlYo8Lplkf8lkzJ9EwXGbSKhEz0B
ZBteNFep5F+3cftvssv/WRWsZf4DzaZ4hkPaXj1VVVJT0aR1V3qCyl2Yr+J15mZMMO8qRpSzzGr/
S5Cb0W1SlRKKddlaLf3MGSXi2aIEhH4bKcEbCPTsWqWu6VZzR0Ssx2AtLDFj4eo0sLNrHF0ZK0Xp
VvrmhS282BriGK7T9ddDiZqmZUsrsYO5kQgmHjVSExderZ8obIHQ2vYS+Q1CCmD1EsSvb8vba+aG
/UfRfkDhgzr6oJkylFNl08s3RqcaqLO0d5ToHVBBX/Ou56ZNMPKo0aE2gTnvzSw4ddFPhtbb1OyD
ZATIx+er9j43b4K96xVw4NjNgrdiAh5TUtNQfUFEwXH0H8uTNtODCGorsMlMVp3mIat4BNiS1T22
vaNsRj0eny7rYjoOzvZYQsFsKSWacVJDMsCHzh9G6H+LtM+3YTyuJfhnlkTEtQ0Q8wDLUnwUUpP4
SnODZDfAHmk0zQAV++CteD5z8yVYPHA5UKt+FbxpWRlcgc+GRbEzXnjLaSun5Of0JpYp4tnU2MkL
o8+4D6v2TVUJoOded287ZIKyHr7DopGMm9RTfimemtzX1Sod1cxpJiLcbHDOhhxT1wrBp7oP3MT8
sBx7XCnUnWtdOAMKypg9WfLCt6IDwEPFZLsLw3qtXOc3lPCTS/431ef5LmvMDrESGbFt+CB3nTXK
qJhF2vtYytpjl8bBrd6GIxqn7lDcuI0BvNItqg/ZV2LUvmIkBaow/qJ05pdqhECIIlvpMlyO+Rv6
f/ZpnYNozOgr5gk6wzHfcEukKHLxplk7xeemVjgmgrqmcHyw6wdT65SD50wl1ooFXHxlS860L+Lf
EmTlstYpg7eEjhBpH7URjeC86FY8wBnHQAS/mbHrg+HV1JMXy/IeAg5la5ZI1BYxJDtF6v9oEKne
8kRao3SaG5Do/QdeDYFAGL7lSWiQ/tIatGztZAzX0EAzd5GIhotkm+erpxN+6QDcIb396oVp9RQ1
7XM6WN5udFx5ZfLmxjKdVGe7S7aK2DdSJXxD7Fe+sjyfUooAPOzaeTTX/vTzs/YbwoKd3VvSN/S/
DwgQtg8jtWjPy3fDp40bVAf+2TiypigkJ76yH33kzWW1yK+sQl779E/vBFoXDuumJ3TtZc649yw7
3yZ5e+0OGST1ACcspd0vD2GuE2H+da1UqJiqZB4V4GZwMPcwbb2baTugZSGvXDtz8yQsgq1IaUmQ
Rd7L3G5Tqbm/tVLI9peHMNe6cDQjRlUYmqrLe1XCzVBHNdu1ZXfhEqt/LrGL0pcEIw12HQzoN8eg
gdMBnYvLPl3wxBqILIwi5NRQS+cp6i0Fn++yC5H9I5yrVR1xAmWBuo/ygILvIKsOvsbNsfzpMxtH
BC4M2uAaXjyp7I7SneeNtzzunjq1/WoMF9EZGeSE/px7uK1T9OcDeZ8xRRvYsuqrUI6LlU35qS9E
64LxIrKdwpOVyfsuGKNtATptW1vRi1WtQq5mNqYlGLA6JKnZN66yz8DtZT6lL23BM255/ucaFwzX
tnXdTzpV3uuN82PQwHMrEZGmyxoXDNbMoyYfTVkFAWHbO658hN2C9KILn5kXDDbRwj70IU3f2xqu
ShDXf7kSfCeXfbpgsBGg7TguSmXvjQohKyv2Hs121b2dm3XBYOU+z2P44VjSthxuB5CgL4S9i0sA
FUyMYLGEwmQ5jQxtD8u/txvqTDnUip9tRqDXl/ixhinCEQbZtjvTLeX9kHavWUxCS9GoPb9o7kUk
gmtkUGqVnAmdpGiPWh8NW824rPyOTxcMtgpK2wgpY9mHatxvR6vZNy3UjJd9umCrnRJWKrWy6r6I
9Oi2QCaVylVZpkjmsvYFc5W9MoyMcSSoRp4+/EjK6CWx+vi03PrMWWYK9oo4gz5Wga7+y6J0aUAK
TCNj6QxaduEECUZb5XUdITTCHQ70WSFoPuXVuVh087IzR0Qd2B08KLpiyxTByB9JZIVXRkFmcXmC
ZuzWFOy2KSN94rvg62tg1ZELYGJspG/Ljc/NvmC2ugbbgKGMGhXzyGzBzS1/Hf1O2lijGq9Y1rTH
//E+NEwRcKCaY1lJZsKpFobpxhzjF7csbyAiOJp1eqfjmC8PZeZWFxUKRi8yQQYH+r7y1ZexJwqR
FfeuL/MsWwMHzMyWCD4AjWCaaKBqe7sJrotRfsybdDcixLs8grnmBUPWQ19NpenqgjbEOQZJHOw7
KG+/GB0lrstdzGwmY+r67E1RJMDERgd1V4DA6vPQucMvgxKuleTX3FILthyMOUz7pqLtTa+6DyDQ
zTwkA5LwZRjLjdboK93MDUKwZ0rPJLXVJPy3hoK2TAUdPY6rwd+51oVb2E61NG0qEwHc3Jc+PNUp
IfHXeR9dtgKCORd5lfYWItr7xDG/2GkQXPkuUOzlxudsQDDnMZIH3SDztbeU8VFvoi+Fm97auXHT
Gdq35S5mNqkINICobMxgF1X36H/r5RW6ClV4q4dWZu3KMInyS4BcBnXjf27UzqDWEyIefU/d/Q9A
OMkm5RW8PISZWRJRBrZcKoaHBMDvbSrL8IjJ7b7QzKd1quS5WZq6PrOzDFQetOKqutcrL3xQtUD5
VtilehVGbXxRDSZTJNiyWnRQHCRYW2R1z1H6d2Wmh2kUfnDpIgj2rAdmAYdYp+/tOBkPSdY7r37s
XgamYwCCHQfUOzu563MYhcjWpdYPY0wv3KWCEUOUVLqhylGqWtl7ZmFldgBo0qGAfLe8ieZWWLBj
vQiBY3pcN+6AmmqpHLpIv6tae8WSZ04hUSRgHAupzQxd38PfBReIwfvabRExXf74mYNahBFAY1gl
UE6xsAE0tX5+VAde1xC5HadTuq3/L2ff1lwnzkX5i6gSQgjxCpyL745jO7FfqCROBAghQIjbr59F
z0u+Mzn2lKururpT3cCRtLf2Ze21+o/QbmdM7RRP4FATm6IFZix97ylvDP+hI50nUHbhu172w+79
33Nmtf7T+/3L3BwUq9yQB8G+DAFbaIs3r/pkFeU/2rC/Hp0H1cgwYotLmRCFsXP0ASIfnLHvf/i5
jTixYRAylGqaO7bv4vIlntUdxNhVLG5cXrlEzf4H2dm5bTgxZD4TKK60M+60Wh/mOvodEPkK7aO3
Qdufn/slJ8YsOQJquv0SxEPXQezvc1qgUc4eWs0z6Hp9sNNnzO4UUqBrMY1jJMP91PMi7bp5yUDc
L7O+DooPXnHuMJ1Y9lzMvin5yPYtW9Zd7uSbjtRHsJFz339yQ9Pc1DhCPduXTQTJS/GGKZB9HNvH
93fhzLefIgkmMg6g44DbMNN/IIg+TP8/UBBnTuspjoCEhU9XD3psa01ewtJup/U/MlvembsYha73
f8SZNTrFD7QIiiAuDu9UFfXXfMJMkUEIIwry7XPP3977l0nrqXA+CfIAGRXwCZBUEoch6G/qqP5o
7P/cNmx//tcb6AxZD9C30T1pML20DJg0h5TFBz39cw8/sTRXVr5f25XviVueoBuqIe/6ESTv3LNP
7s1VNXIi/ibvGpKfuU9/T5H9FDk6RD9P7Eoq9IYr3GkI25eDGM032tUyCRvzEe7kjJc75aRRG2zK
Mhiu6NwPANhSWqKlWrvbsfjUfAG07eP/3diOunGyZkZch+gly1n4WPufrUufMuy7kkL0sRjYfiDu
uiPQmvdz0Lb61f7jwekzJnzarc+9ATeL6cM9b6OEM70XolUppd1FDAZnQJe/v29jZw7SKfHMRMt+
tA1CR7aoKBPdOGTgnv7kw08M2K4VJvZCGLCOzDNbUfUeVlA0vf/lW4bxj3rFaTOexJaoarJsX69L
lwRRvVcCEuFoW+kwiBJVjXuwdO7ef5kf/Bej/ON9p9RcnSo1pNxyKROktdEvgBa5yqidxLQHKr2+
50R7D4LoqE9zVEuWhJtljZJpGOZX3xHyNEQdxb8LHlY7GsxQYsGersMewzbgtYNyit6zfmPmbkHV
apkodDqFrftDmhjtagZWxuelseYaBFdjk0wF6EMAkuaXHWA7X9TaNfEOrMLxdQei9COr/SBTI8VD
IiHM96Buw3suApL03gyCTk6cuzaxIgBQlOY46dpcUF6x7qDiEJLzcUtvRcfatwa/2MsUjwpwbRpe
BV8kBU/NHqF7HmQslGP3y8aNk7+hMYCum9SlXBI2Ye4ms2qILOhgPNXuJB/dobcueliDpn3UlOgb
EPi0l2XTzFeuFP5PrpoBs4S12stF6QAkok0FsGmFCj5mhSy4eCMzAB7QtuDjmdqFFRlgfpJkNEIF
m7QLujesGKrvrnboJ1Md7x0DYSdE48KaAk+3rmDXgcSHTASGUjM18/FWVoNcd11fgw2fa3AM3ome
YX29ZV6mVIVqfkQvfPhVKMDFE9XmpkvlWJXpgtFEhlPtF9A11xP/gWHX9Yp7jOavS7P06gYCn/UV
CmigDZMTljYFwCu4JLEfXJakoJkOffad+Avt9m1R2scliKcxqxvgPS81WesLkBvSlMdKXmGUg7mM
DyWmXm1uQeQutS3UTqKlWj/gv8s9CNlznV/x0FZHrxqXHqrrxDwD+o8m6wKwdoly2KxZ6nugQXnu
g07SpJvlgHXldZN1TOsliae4xD0u++5rXqPMmFgjVgDS/Ig9Ma+lYTL5c3tjFicOpQ8ptAT4WuAo
bBfGXzBYjuSNqAG71DDJqlTlfr48lIuZHhaHD1u6qFyPFMvY3QiD0lNK57JoMto7pxMS1ZbuMOkk
3wzHQIaKaH4H2Abwp3WPv9K2HBWwkIxgJp56a5BgVaGsURlHMzLMg38BtmY67tTKql/gBEZJiNoW
HwlhF/8HYTl7kjDNPmEuDC5rHleQJhKUkq/KBgE0NXD4+I6MVLELsQ5lsENjaroreb2QJA9E/a3w
mqg6xm5h37s+nI827OWbiCpQkVNUix5oBJ+U2Lp25JfpmGczPtsVknWrJ/50IsA/djKSqWi7/tr6
OF16ZR4UQX3ze4F69ivg1vV1VfTiMGEsVSa9pMGBDligpK8G8wUxVxFexUzjvK7t0FwOgWZvosN9
vfQQm1ga0WeA65s8ld0wPWEiu76XcuQ/BwXqzEu/HCEcj3EEl03dUAfpCAnjKsmXGjkBKPWXFaxN
sfgDlaXaZWwCodeXmvTYnQD/05UpJ3oLZ1Duobk4XpBZNBcbhySkbOYgA+dqkR+mHOEa7QfQpZf+
qL9qO4Vg4lCgs2eFG/hla2zt35f90Ks1kS3cQJmhidOXty0Dd86V7Iz7oyvq4QAFc1hkmlYgkwsG
Od75YMsuM5mrZb1wVFm55+B76Q+Q7wSjTN4BZlryAasVmCoeM1DNIoZfq3J46DoCWboybIZnGQ7R
Q14J9TQKFTU/W6Fw9qNYS3GIlqk7zmYVQCoWi9+tKYFPuQkmDAcUtFpkmThQHUNNY6nL35b15ieN
Y3PvOi++1zDsB1GEWEXlbcdvqkb1BwBFc4SCOgilcpnX+EycpUe+UP+ns0t1mOEmj3kXmQwAj0A+
I8IIqoOYCsyf64h6+U0Ov/a4BtuZafO+gdTitFTrRQ9Bv/nAqp7YG/Q0miKzmLXsMtYAAKnTeh7o
N881ZP6tygkor2Uawj1tIEBzkKMYb4UMp0eU4zuegMZ6uAsK4CnTcqqrMRHQDgZ5OMHh2OgW4lRT
Rb+C5Hsck3Kgtk+awMbXsWHjBV/N8OpIqfcodkH7DaMVlib5xOpvDSib290E8dUuRVHVgzZIXFl3
Fwx+IxKDCj10FHTfX4NEfogzbuNhuskluENquICnBWxZLxiasoeojHjKeAS0NWuh/DVhzuWGcWYf
vHAEQ66C/vOjkiw4AOjWvfCq519wdU0ZXXxvSACumx/zuQrLhEeajJnygoAdZ2ZWdTtBsXUFzMlV
ZH2kdZPzDs5oA3YzTAw0vxj3cHtGy0yhSQR1M3zIIoI7FAk9ndDAeA8UGC1yAV7waVBJ7jVdvRfT
7LV7A0HwOjN29IsbLqEjomtCyc5VHtg2pjIab5QfoChLoWttj20MJPMezQRMxgJ017gji/ulfEG0
7MukhmZHeOHE2EYPbdRirF9J4HZIDhBPQouwg9WAn+ipYR29VYWu76t4ZU8OpA/erikLf/65hDF4
S3pwZ0OZJWrdBBnNbtAvEqfHf+p8ga8yc8d/owPR//ZyWDZhXLwJupGWQayo3SF00SyRyPOu8hj8
Shwet8gY9cZbToMlSsAsov1b27V+fMWMC2lCIyWGDEId3sNSubC76tXCX6EyXn6HApoLd61b3RuH
WCmEQ6ouTix4KgFLRcFo2c8+p1cYkfReQDAJc8T0dthfibbHx3MK4Z4BlIZvrdQLTUPSVmCyRhmU
pDmBO6x5qO+M8TqVGm+hVQJ/MMAH41rzU6z7lKcdzYOHaZ1xGXFwPoRIFyz/sYzGfY0szhxgRQxD
9RMkEzzcbReTYfZHGAJZk045Qs4q12QA13goMt5qF2dFFPN9G3c1SaoArHjIbyZzbXqD2zOOC1zV
MibBxVAy/ZX5fTMnrHTckxmqJh60xrXkv6ccTgQhZG5vNI8DqAUw8wdz39UhAPJ13nNIO9qrFUjh
w1LiIkqglGtlskYbhFMMlL+SAgNCV2yssW+TE4uXkmXOoy7pac0JB4lb1BWAlBHcYMnsSqw6XIhq
buCShK2TsW4IBO1LL+6qJK7hyG8s0GJDFkQWW4o5CzXfjjGX9W7AJ66Y/my4+Fr7ZXcJiYPxixqC
lWQrWpT2ACot+6zWkUGrAw68R2WRLDsVjr5K4xjjqWYkbO83Xv4aqlXfrqysr4HdKNNJ82JAn9xj
SyKDCprNHNNu3nERizDQMHRQ5htRxy9ShVVVSW3ngGZQ68zrXU/jjl40ERMX8zAvL1HdLt9MWPk8
k5XrMonLkYH5ppI9xjCLpttj5bwrHYMP+YrDQ3opnxeE4B1aKXe0KOEnFSJOtXM1cM1slOAgssV8
RV2wvORxU7+1XkDvrZ2ay7rtyPUsCv+yM1VbpHCi1Y3o6/o+9iYQ4cRk7YJsROR5Dw3TAowptYUD
H6EuM6dNsJhXWfK4SEHBhshnhKZDAQboAE6T9AyLEdVVq5Oy8+SLrYjxDkREkiVCj/JpKPziAUyi
6ksEb+vSLljRDSDIYdY0b5kEfYMvqt0U8rbF7LTIf9B2dC9QCql/CGLa2y53uEJlR+BYbD3NZj8s
tP6GYHz90QGaHkGwwEOg6HCRX9KcYGahBIp9RV6xHSTh9RpsXLNWYAMJu+ILVUV5X8ktkVGdxVWw
8bI3KXTp4PpK5D7hEbBPzOcvGBgIkgZB5ms3V/wHa/rpKczB5qPAJwwO8DB+06Xgex6Yct+JArFx
sZqnyS0c0g/LkMyTiF/KIlJfkPbLFNJ+06OV0JzGMREyHTDIRlLmrVhrPA0B+hIPsBCl52dIr8o7
04zzTyQ0gUN+ppBSaIYxUQnU8g9owc5gVQwQAac5mAUQ1fxHneRQoMKPqWj1q7D4VNMOy0WlJoJA
tK1wty7jeClDM+05Z8M3MZvwGdIQ1U5ZENUz5G5Hv6v0rQhl9VUCUbdkoHsfU5RhwNVKAdRxvMWe
NaO8ANhLAGk3hDdRCVgZ5gTm8dJqY/aBUU1W9oDTEgY6vXJuVpoUrZRXfTDlczb7gf9coBKbIHOY
bgrMgpRpH6BjZND/fWxXf7wQFA5v689nXAz4321A4ipBfZXeLp5BjCSajt8zp+FlJtKuh3yidNo5
iNbdigkUMHvZh4CGkDhqUxfE/RcF6n3MmbSg0gXmF4uOmR1yVE03P+e64hdd3GNwo5XsYfXi8aZT
g7nuqOkuEbWotBzr9UsvqiFxc6de/Z7kh9xRrHYeoRZS5sxknWvcNyjB9NfQn6KZ5CR6YG2jfnHI
U8RpMfjdRQjehEuwXjWXPTHLN4o9vZk6QPeBosjvHGfVbrBwQyhyVZlsmyabsQjgXZfuhSJqmpPS
tXbGXZev9Y4R6BYAwEOrrJ/hMrLKFmVqgIW87KKmuUHtG8fNLST2Et3AP5gQSa3iZn6O83ArhQc1
1m9Wm4MOrPPRR9Bur6F0ePDJBAR5A6m+F15ykviI9+9lB95s9MRQBgKd/cUSyLoE1w54aiRknXWa
Uwy0Iq2iU31cBjp+76LOvZlJW4TgUuc7BW76I1tw7WSCRO0NVMfH+07wV2ok2PujOpdHZ4xGGj1H
wR2ss4oTSpGzaFAef5F8qK9xIwfXfAnHiwHm83VkEu5540IOsrINAXBkMeBlYDzxwgAzP1HhufCA
dIl40B8ERR9J6oKUwaMqFq87kqIi5bHxO968QqMwLw/S86ySCO4mzHoj/UW2wYeBzZmYJfmu0G65
sPlGvMVDWv2kxDa40tbRfxh8iGQlnpqvF9LHFrXWDicVcdYc7N0ECuyvZMFQCpLlDnchM3qYdIJS
BoOLWHOQSc3BXP9xk68gWUMM8rstGaoS6rrCHBk4y+1l0FAYW0z6mWVVEdsck4sCG9U1XLLL3PjI
VWhv/fx3jpG38OAiXfBU9Dzqj8HaVCbzjAuaS6lkfvRASylhmrrcSzW2WzQZIta2FuSIXxUiUaSl
dSNV+RUkGkU5JgCAxN4f24AmelcyX+GMgozFQAgdlOfPoQcXwBqCuxHpKJBTBqpCGl6nqPi9pgNC
L7heF14yuC4LFx2EU6ZCj35hRkX8RwC1GkzvY/kRc1GDvOhqLRtP3iO6iCOOC9Q3TxiOlkWi+BzZ
S8pp5F9Y4yOgEapxJmsWOnk33Koe9SqNg3/oKTg/juAhGKJLhhFW8VTHFnguV0gKzKTe0n1e42qX
+YwVyGdExPscp6JO4LwnrJ2vkXqC5nuKdksbKzAll7lpbzYpzAdIvyM4J41s6WFzdN3RFsPk7YW3
KJlNiwKtyRog7OeUcbPjK0R68KygLg8MMUsPtIuIvayJcbwT6NhCwWFAiPNC62gV97oPmx80rmAO
BnF7kZaFq4q95kNEEGbAfd5qBvXhixm0OOjcDJzegEegHr/BnHSx05bw6gg7Qxi82Ab4tTLmozo0
k+H3oP0FbTiijeE5B1k9IhYCydMOtPgNpDP5oGaEp+00NODMl62c82TBlN6RoQtrM63VOL362JUx
pbw3vzDPp/0fQRFM7IrpoADkPQ8oeurexToixbuwEwO4Z+mRoXLhFwRqZkrTBAV4D0H/IA4G8k0Z
4syZvDk9RGYntYDbyEfL67QKKMLToUcVIDHrIBqeOC7qdIr7FcHRSOytdVX7zAaL+pTYBvcx2DGZ
h6Uk4jGH4EBaIsE+kLwkR/A38wvUbNtN40yiUpTnvB939QgArZ9jXn5XzY18sx7kxMqknGcRX3br
uGSuqfsdsgxYoFAhEtLRLSq1I4mvw7iF5W3nprjIB0BBYYtq8HfTCm+Iy3FF0YHm3fAoe7O+TYTK
54hNQwYcv7sOCJCjg4DoekWmDuI0kOy8dTIKb3OO8ZR0AUe3zEgZ60OEqDTAHAwE/1iDuy2f4XSS
XIVQhqsjTOEUldxKA4LrvrpyCL3rg/BBIZPYGXVD5CkQLIzVHCdubV25syGCUguvXe41Grz3yHXD
W2C3xQUUQX/BbSAb8IUHznnQH/SpM5WPbIx7edaTiOcJ2ib4ZbmD5VM2g2iTVCgx+J3YkZnMr2QM
qx/5jHpqvFp+vRLjin0VYaYGwnnIJHXd8WtHifkF3UZy7c+Ntx4D1Kp/CWhE4HJF7FpDtGOTjSr9
fe9YDSugIQNxtYdk9ootrjiUjsqU+xW0xKfZP4jYrPfMFChA5eD8A99rLfrvRA+gb6gxwJTwEmXw
YkDREhXTKHxiFp51ESMBroGOl8bb5soE6dzVsKAAAALJ8eiZLQKZemX3c99XR1zi7e3QVXGYyHHw
rmwBlrtkjmrkaBL+4LFpsccQ3JU7eKPxSw5Xzg/FAGJFXUu3rSQuZa+NCvT7RpNagepTMq0gXD0s
uojfaL7G96JvIMU5MaS0HNXHvtfV93zl/qtrGyT4KOcjT8b9t1yiXgGkkFwgCJF0YYecnOWgrvZH
G73IGPDknA2IE5CPPLe8WRvECjk6aQg0pjvYuLzzTNs+lqKUdxOb8yJpSCCnn76Um3ozopUnSP7Y
G8qi/JsAdiLlU01A5W4JGgg5y5tDPoxrGmhar4nd6utg5QtM6oYA7tcFHksYpkqTGWCIL1G4qCYF
/itscZfJjXBowEw7wnhMye86jqGrpIt9zID7dUVfbTUU35yASnYKzmnUfWaLrI2pqThEodE6a1YH
JvCRovS9U0tFdDKiH9yi6mXDcT+jiplqB/oqSBzWk9mFkaqWaw2iQC/t0RvoM6ir+vUeTZT5Kycq
6i8EmNjVo4JtexcdoOSolU0kft6E1fRzCWpw9QKCAugY+lD7AUQCrIaQX+P3HgBW2VSXyPuHYBnu
Sgm4v9eHZtsmpX7NJcNRhYTjrljK2mRFjBwCosLgDHVrgxGB0BdPdJj4lDqUw1BkdnHAkb+3xRf4
SjPs1nl1ZJcP1CzHHPHcimu8H+FvgxWZtNq1dInCx9D6EkQlMi/dRTOUXbNVp+ccTmNkT0Oj+mXv
qQWlhoq2+FY0eFCJafwIvr2JWXAnfRRsbM4QU3eR0LteSNiEGfA3SeJG7nSP/BuWtJWP+CaqICG8
Wv2x9erLtBUTMmEU5nz7Q7gB05uxdFdLUHUvlra4bCGFhnw5bCv3zc2hRcYzuDfwaM2/yhzCI3ZF
EXeG4skOATtR+AUeSc2KQtLsTyb1FhGTuwKsM8E1ypLlbWfo5oU8UJ/JBheWD47kgzLa3vfLhJMY
+fw1Fz7u+grDp28FoL57g9rmzVRtIUXA9JNnEXdCuw8knji3U5qLufAQtNLlT1Oj3pCi1op2DG4e
8wqHj7imC1396GF20GbItrwH0zeo3fWTRa8pNJ27thyqMOniHCotJsf8Qac8pDpGmU22vGofmqmp
vgesp7e0LblMa+v5Xws4j/axWKdmSAYEbu5YVEP0MsiBoKKP2kJld0sdLF8wurJxGYiQXLjQ+M/g
efdf0fxbHyYX250Gt5DKBgQfwbHRKDoWHSjVUSZsNu6teQjIcBGT2pZh1q1gUwzclsbRTrUaCR8d
O8TRgcAKIQPMaD2UCOz9PuqvmKTu0HkLWhGYrkcmBcb2ajouIIL/DVVPXDWuacFlJT22XnlxHzGI
/BJvSfoQVCRyzKs/Aboyz+AqGZG5qk36tUHw9dITXKppwWh3LSNkscel0NVRsxzqGnMeXqAxBPU0
KK7oO1eNgd4XXl9WOy9qxHhAQwTZUau3/tz7vdZzLekT3MQU23HRVQC5jQn5HDo4wbS81C5CCvv+
C87gD04noVnjNQ4LFu4xG/cH2WM2efY7c+L4cfv+3G84wVAgbAaKVMXB3ubzE6LBNh2HD6cRz2ED
TrBJPWjpZDXbcA8I0at2ak9XECpoN8ok4suPKSo/6Hqf+RWnY822aGqM1hfhXpsyU7n9Fg3sgyGh
DQLwj2766UTzQlxXgkeB7XUO7IfeHDM8MKbdCwBBPkAInHvHtn5/oXt0yOu6HQGSQYPJ7fiEu7Jc
QdsRb2i0Tx0lsh2xv15hoBdeGE2C/TLD8nSsXzZkLzp3V75zX99/x7ld2H7eX++ApHpeDS1QFOUK
zSOIq/RoVJO7zz18e+lfDx/DkEIsAbVXZEVDauK+uYTQ1UeWdu7TT0xZE3SjfX8O9yAGPIKO06Rz
gzL5+59+bntPMFBYZIuKS8D3OfL3xMSYhLHe8L3N+foBHPPc559YMcFAYmQHxvdLHNeJmiCSGTTV
0/uff8YLkRMrRqmgn4nA5xvqI3VjCE0B8owXlrRD8SnRmTA8VfWwrRJ1Y9D0K23+o8tRzQ1rKFW+
/wv+vTzhqaKH9aqGt2ibY1JxeXLjtrszqMLef/i/dzc8VfjWroMSHsfE0zZ/AeXwJkOlYUxC5j7S
c/j3BoSnYh5LbCMqTf9/P1/As23I8NKZ67YwH+l6nfsV25//ZV6T1axdNO4BpbehqhhrtIA9NvVq
FIffX6hzP2Pbnb9eYf02CivPhFvX8H5c5qzv1RsDWhWBxkdD5P++ccL4xI5zCzHpHCy6+9zWD7Sh
Kcian3PMrozrYwtP/skDdWLRiglRlRiv3eds9H6HKm5+0UbWH0D1z+3FiTXbYiyAGdkWKl7Q42mu
t6GzJhzv39+Hc9ZwYs8UwXG/kA5XflyjgkNwJaP49/NTDz/V7ciDBbmrhjWUkL1PFSrimb9d+p97
+gax+/sIaelqXuHpxM5fZIsZhqgHxdH7Dz+z7OLkFi7jocBMKnRZO6A6EmTYQ9oBjzl3H0o0njmd
4uQSnkBbQ2S9hPueT1drgOII7mESx2mEUaTa+xxYODzV5Ag4eE5F4WFwUQN2g+I9SBcj+9HTzy3T
iRmXfRsCi7jE/znTDXCuI//bsKklv78NZ46nODHhso6gscxXsUcO9R1jJDVK99FHwqJnfJCg/3uA
FhThCglRMOCo9fVSdtd8i4RapMOafHn/+8+tz4n1llrGiwAAcY/KYp0BCDslKg/iFI2Mj3DJ55bo
xILZSFyEYihmyxU6G0tfQqr2Q9rDM0t0SmaBem6FufgKYKRAoBJLMMxWHE3Z3H8Mt/03IjY8JbNA
2xBdNaaBxmuld5+L9pp4zX0RsLc2bjIiK9Sx8vT97TizVqfUFvBsKE7aHjeM9MviiLaM3a9cPX7u
6ScWLYel8YM6Ekg8lg3CV+e7BtW7/eeevh2xv9xdNVSe37EZ3+5DQG3XdnG0iwry+v7Tz3ijaFux
v55OLaAGrhEY69Ba7KPSfQ1m99T2wQ4lp9c6iD64b/4tjB2GpxwXJTWF6sONRHP0UMtSy2Ea9L7t
/N//92Xt9RRMmViruwCGuOpPjTWE0Ymt66pDla0OBa5RG1+6EZ1Uf1Ef0SafO1enZs7zdp2qAoPu
MZqfaKZEWSvdR0Sn555+YuFguRtzz8LCSzL8hLhBnvnik2MBqKn878bnVRW2RciDfdWNKvGFq1MR
sgdZBAFuvOlzh/eUACNsWm5WNkT7QDVPvIMbBFrnU/pjIehB/vcnCEmGKfZCTB2QIURXBfnCOH1u
Qg/sGv/7cL4O1TpYyfeQhHssMTiZrhPgJ+9b3ZmdPRXfMFOIOnXu2B59HJaUgKJ/3nefcl9UaLbo
FfTa6F4CkF32+jB0TYnWPL2M0G364Ibe1uH/LYngoPzv+qCIHAEmnjOA1oNv3RZVb7WEnkwZhG2/
fW6ZToyXoLGYx04DPgNY1Q4B5XQI1Ie/4NwmnBhvFeixY91qsU7NcD8H63xNe1N9hjgYh/PEePOh
E0DBOTy984NvdOn7q9FDN/1TK3NKf0EWMoPDz+DpwpnhAg2tMnNhTp7ff/yZW+GU9YKBD3xFExZF
zTWWOpmhVreEXZg2nfkZMzslPm0/Sp3PbMMp/cWE/iBwZwzvkjUNskaKeIfc9vH9X3LmmIYnZlxD
4BsymDme7tfidwTwVjqrADhg/sq94INL9EwoE55c0QOR6xpzb3vJqNSOgnoGPb78FpAw6AmGg0kp
yuWsVp+71MJtKf+6tIEUMTXe1yJ0AvgI9IArcEa2/oh889yOnJj23AVUQQ2lA9ZQRugCeIPtgSuf
i/bp/U0594ITuxZjF3ElONZroMgN0RsElrxZPygS/ptxNQzDE8POJbjYwB+Lx5eh26HHkupJ7K3P
rqJC38eINMflRrT8CgM9n6q9heGJtVNfxs1CgK5ES90c0G/AJEUQLrv31+vM+Tplx8jHHgmXaPB0
SQHF8r2fMJjMm9srv4B2pZP0AIjK9/dfdmZzTjkyysiMkQc9tjei3ZxA1ARj5GhLf85xnbJksA6w
+3oc+7cmHkU6+uYnZlmD7HOffmLswOQU2kLJ8c2O03cmgEKrYiB03n/4Zsz/uPBOiTFQGgNCNPC9
X+VQmUPltHcVRSo/Fi2NPwqSNwP41zu2PfnLsOt+6byOCIlJjMn/40VdmGwMlF24lWdMPyW0QkF6
YcMOagdpXATf4rWd4Y3Np0hwwlPyjLFS8bRgrOLPdr2kQJ0BoVGpj+Rkzlwr7MTuzQwIPwlp+Qtj
iFmNigqOwi1aNo8bP8THP+Lca07sX7kpjgOgmv640l4snvtKNqXVxR03L7x6IBJ//0Scs5QTo3e4
s9AT6pefM1kket8xYp+ef45PMjxl06gNW8tlUOyXXfO9z9kOlQQA+1VxBzYs87mfcMqk0UK1qwT1
SvizJgBvT33zC2QLH0kJnnFbp/wZpnCrjR31fi4t4vPQ+ak36oc4NEWCpi8gUcWYWsY+14kNTzk1
5NxBsltL8itXwPR7049Nwf6Ddfqn8Qt2Wqwgfr2Wfu7a6wKSHFNSjcVw0D2fw6SaW3F4/zz9m/Qa
b9kO9F/mP1o5GdNM8VWPQanVHiMBafavYLFs2XdoPHEEErzYqNx3NRsAsk6GugK0CeVbh3nVC7rM
PP8KxN4cHvWykq4/LAAUqO8zVLpboAtBUSR262LEQPbvf/KZdTmV1SoEm+fFBv7VVDPfv6LAHwFD
JlBU+4pRsuhTpLyCnd7oQ+wDgwxJxyvWxWOKYeIngKwfVwweppSor+//ln+GinjJiTmHPoUE1boO
V8B4Mf5Mp0CXZSInvTYvVQG5rR3GcwFO+SAH/KeXwmafXFalXSBR2SHqmQunDLscgP8KmtTUANip
S8k8URdZN/JQshSaQsJ+xLy4Zfj/zyWDF297+dcpAwItxOCjlphEAviu2ReVCN0+x4CVn3lAepI/
LKpEX+5bCtZxDNXRQeeHGsSny0dRwNmT/n84u5buuFVm+4tYC0kIoWk//Ypju+2OP09YSU6iJxJ6
I/36u9sjH06rdVfPEg9EA0VRVO3a27roinrKWr8Iu/vEA0jj3VcjrmwgfVycgJ0n0WZ7y1LdTs3D
kEeuIWgCSNL0run6Wr+FHH1x3gkQlzTlCsI/3d+k6Qbzj8c9pRNguwJwTifKOP1SWeCsq8eaWSHx
MHroTvW8+CVrRnRLjvD8aOfBK+IaYjJ837oZIdbcVRpwsUPjTuFD5gw63xZl3MjNZdv+VAA5t+nW
nQhYK9o6J8e/R7dFVQwbDx1iBPmSqCqiuxGYO4n+XhG5KEnkQ5tWqyzkpgZOzMtJiy4vGbVi2EKp
tZjIqh+LkDp4cgwOBZwfai/TugF9cJdvRDtU4VvdhbwDshliYoDikiHEM/4E0E/9fWO60G9vei6D
Aj2feaNSss4yKEZe8zgC6a/lRE9d2UxkCX9ORhrh2gcidF90HYB7l5dyzhQsN1EBxmJyd+IPzEtG
F1wDvmTbvm+HhSBwxqXaibmuMl6YxEl+iJLI1yvqof096iO0DwL51C0AWmacj52XG9C2D37nLHlA
PJZsyrEWK4CDC/QYmnHniuoRrAxmwdF90picsT07T+e7MYggytB7mFTBPH/nd5A4eJIuAI5AFTd1
P5KtcHNUgPcAJWq1lwn0vP5p20q531pjdPBrACAv56s8IOj83PQpohWBRlwROUeTDgM6Cjn4pP3u
DqjmgWSPRe55f4BD7GJ/ITKeuR08a9tp4ItEJyR9KLr03Wg0xYKEuERPJbLKvrkKwyGYnXUsExV2
U+ulhw5oe7npqh7NowHIlsKFQGZmGnbmcQxSp+FNkjz4Ucm2kMX8URhYwNSxQznVS3oJM2fETkFS
p0CnHZpL74lg2b7WqfbWQdo48YI7m5uF5Y7BvVqirz6MH1ppyBoZpGcxMec2Etmt59RLN/QnOcs5
w7W9sldPUEieENdoxQYD8rGqoPu2JEH4UbA+KfhmMKZrADlXeirewmZMAoiXJvHUoxcqGML8Tckq
KkAokhhCW3S8umBQVi1Nl/QiZtyFzc3FMX7YpZl8qRRq7cCnJRs6KQHdtWlasJmzcbxgNkEXBNeI
G9VNex9HVZc5GzRxOuK38lEd93Fnh2F/03GQiOAu5qI4dgzdyktUdnOWZN1bIFJoGrRkjA+pAxpw
KiSgTcIZh+NlZz7nB61TncUB4mwHmV8AVcPvrdaH3uv/1E497dQky3Xg0YXEx4zJ2hnbRCsXFagi
BqvjOAEAZlSX7wHMLsD6h0y08W4m8GDEZmHPZszCzuCauOychKj6viau5689SClkaAbKRL0Oyqla
iotm1s9O3tIIlOYSKoL3kRObCV3BCs+Lf8akCcwKrA5pOd4KJ5qGZwjcoZ9q4UaZMQo7qcsr9LxL
PcYvCVoA6h+AANbxCzrMzHXRmJ3PVZ1oEfLiuVHEcX0AJZR5w9Pg9bLJze3MaVJfwm9VoW25qSge
eQEZ9xwpCqC5ykMHMpqF5Zk5r77lHceRN60atbonvCjlN6/sAv0zRqMS8nlp6GjnDtdMGPeruI8E
+1HEYegMC3Z33sw9+wnbVQWARWnFH4cAuCI3bV2wCSXtyuPDW6gXq5ef6OczrtnOUmZRAVIfP6vu
CZWiVSvm6hLkxHXkTVsfhbp4XJUQkDM/s5YLJMpjqJOzx3oEkv3GhfaefhtFQsYPmfox0mlXbS2z
thZEHRHIG1j70KVNJdfIQ/jvYFCpkLLt46Wsyozx2ym6UTuTm0QQYRZxBTgAgvTfFKDzhejzM545
t7DWndfJyYRDJOqHqQC7BAg3OpEkj1yoES1hcR2MCXocQpRQIEgcgLsA7AA0Rz8rEbp7aTqhinf0
kKEv+N3wvGNsTQoqCwTjJYXMIUdXCNu6IuzQcA0WoA0iEM+7TbvMqGaFQEqZb+h4JUh05Qk1B9UH
dIp34Jco829gr6lbs0bLTga9ydigg31VkKYeku2UtEWAzl239sS0sJszC22nr3iPis4wZc3DGFbO
ASQV6FgVUKP4fdlY5j5/OkFf/EAqNPNENdQPfg3olC6axwlqDtd5MO/kfL58vECXNvPjSdwlAZl+
yDgv3dXUp5wtHPMZJ+ZZlu7EwUi1J6N7o8aoeAKlTSUUQDtZGqwHt4rzn9ctkuXKoApvpJFpeT9M
Q4bOY53V/GkKRbyk7zo3EcvcB8+vtSqL6IHrE5WDClqAqRRxErnuQye4ip9dMM8KYwAVhVyB7OQL
QjV05iChlxc3nkDOe2FDzloTC23cYlrJVqLtDK14pub7CkRm+0Anw+PlbTjr1fF1y1a9FmQIGa72
XzmDLwe1RboPat8D36Zqt5WprhISwDiW2YaTn7ky4eYXd4Gn8dzQW48M3UiXZzG3RpbRytxpSNKk
2Q8XebwVD/J6XfToAb789bOWhN9umWqdmlD1fUo+vDGtdiNHyQaPVnYjHGRMLg8xNwHLWGkqQ6hB
58MvCpq1DfMBM+8hvnj54+evVEzAstHENC0uVOL86Go2rN2o2PmMOqsalIRGVW/I2d3Lk75MVNAt
yIA3pBv/4XxJrfg8QAzDW6G46MSJhg6lCEmCnUj106nmEYfjdzXQ7+C62gaQxwB15Rp8QN8NYDOX
pz2zbTbSsUwZHUbIJB8rENa16zgmHLG/cqv3qgzjYnd5lJmds+sHaFUdCg8tPm99HPsp5LCL2qx9
AvaQy98/m9Nl4X/CrokGCjzZ4Rth/P5Tmc1PcB02wQ79Jd9rxl+aLL7JrmuVwXiWQyjTCLxCSMa/
VSKgIHYo/Q2JoDh7eTZnA1h83XIDHou83I0j8TZMRRP8aVIx9v8bZBekYM+W0kFzdAOCu3yXl+00
vkNLdQgXnmkz5mA/LRzi5qmPHOzboAPvzpRDvIKKqoc6VbP0NJtxpjbkEg3XPh81SX53TrU9QY+V
326R/dr3XrO/vIBzQ1i+KM6akOI+A8FPH2w4zgvLstckdNaQbl6qh8+ZtOWM8MSToHU27I02oDfg
jjq2Hjzq5QnMfdzyRVL4saHgTH3TORbFrVCGAA/FNdAsmJflaWqAEHRrpuENrEY/4xLEUMr1rioK
s9BO3yrT6AHql8NbVej73uARBLLKK28wO23rd1neRFM/vMUS4IYejKnrNKqWipwzi27naSsTAEHh
0+HNOF0P5h32HYlNvrCjM2f6P5lNHSGtjO7hNySSDq2ujwLEuCtD3T0q9I9FhoajyI+XFL3npmJ7
EHD1RQqySscizNpmHRMyNeuQJOU1cSl2+TTul/ja0w607g0P3z7VbWMum9WY9G+XjX/GB9nQyr72
2zaYGrVp3WB6bUHgsglw7QPG+ffyAHOrYx1dMmln5D0ktdWpDA+IX16vUNoJfl/3eevwtn3jOkUO
woWWBLda9+X3tHaXXjZzdmQd3q6BUrdOKwWSBudGmUivS6nAwyFRnx3zdOOB3e5bpcBFetVk7Lzd
5EBtZCIYTzushQ6hi4c3+kQXoo+ZnbDTdEIBpgbhQbVBt+Z2DMsbUy8FNudhcCy0s1gi0imqpSr4
VY7eQIo9owAUFesBaXjx5LMyzcA31za0GFbg3y0qQBWLKFXg3xOB9tKdAeCW+wsTnbFpG7I4FUHO
Ne0VKATDTSC8HYl21Peu/Lp134Hvu0ejjZOD17OX0TbsWQpapMk8pXVHyZWWYJ2akoH0wAmnHBDV
INsZyBf+AMBzqfIzt0DWoXGaoSoTWeSbqGLYJBayVT7JFzBpXxcT2PAGDbrGaPDifKN5f2QkeO15
81yDkAZ0MNl1S2QDFcGVWZa0U/lGkTYF/5ZPwFKaVKC+vnwYZxbJzvqpnHsy78FQq4LEfwR5ar9h
Y+vHK9oNCwHg3LGx68epUzjMQG70WLMJ+ppb0E6BFXcFcrGwXNdOnlTqPiBEa5AMxHU+6XUE6nxn
DZJtAqKaTBVg4rxyPa0wm7ZR3JkoBZl5M2pXAe4LlU9w4TT5EtJ7xgHZqEaAdpw4HZR4mzQ02Y1S
4aGIpFjIG8x9/fT3L9ckOhF6F4/i6Fg2yD1zP+ugkHmVqgjOg3XohwmktU2f1kcpKxVsB2eQ33Dz
eN3usrHNBNE2WhGp4tI04AL+DUUAEu54NpQ0AtsIrYa11/s5y28KH8n2Bdjy2VIKC22dkdaAmdlz
Ov/Idf4Ssd6s+kI9TanWK8LHVwWy/cvzmhnIVhvhhIIhCMQGb4AAgLsdjBxmUPexSaoVq0GmFA/Z
wgrObL8tPSJc0edZDV7siAEW5oIcbeWT5RrA6cr/T6oaBmC5zBZ1BXy4q34i3floNNj9kCHQYPgF
kdF9hApUgCxCHD5pkPpdXrqZ4INZwQeo9z2agu7zp+Kgi0f4vT8tHY/ELchHnk5PbK9iCxCNGfOz
8Z9ypFyYJK1+0nG853oCwRigAE5yAI3SwhAz+2OjP8PWBMDaOfERDPlq1ZZo3mmzRcmTua+f7O/L
4acC/ZZZAXy/l8g+hptEEmQdRAU4YBbeFHMjWB7AxUkB3ki3x8yF/BJIfr2+WeVut5QSm8mq2LJg
IhCxFwcteUO6LXgMXJDjKjBbb9To/+UmlmsXDfobdLS567BZBP5+JoXP2LWdLI5APxKyoi03coRY
hTwqxuT32EQZ3CcB6WFYrxJd1iTZjNRPa7UJ3Lgbfg6gogJNk5cMTuvcd62e6g8VF6Pza+gL3q4C
Kdh7k7kxFEVKsOH7KUgSCUo5yKqpXjwaN3QztcmhD4OOwKGvC/W/UEQprbbELZLS3IhesOQQZNUI
VL2s0d3yAaSgh0NmprBs1ySDrmC1Isg3hcU+HtHZky2pIc9c/bbEEGpebVSPnniDmsUjWCRucbi/
cc9dONkzp+0TqPjFWDWH6GILrrjjQMf9BF2N+6EioNByQYEGCOXCKDMG65wm92UUUHJCFCKs6dFV
HQFVGcgL29L/uOyc5j5++vuXj/cowef4qcMRAX64q/t6XAGyOCz4ihnX51hnrewBFoW6ARao4C8G
lEHFSf3FGXZtQh57f9xHIOO5PJG5rbYC7aocQXwRdOboTi647VLZZgo6CMAlygMEvKW/EBHPTcm6
P8JxiAWUHoZjTiC90QYP6Nh/Son5XvThzem+BbfedVOyselNrPhQGV++9UNuPvKRpOTQ9G04xqsU
JGbjdZktu+ynQBnbAakQHalD/4450Uhe6mh71bbYNb+Ss5FnaUzeRO/p8olObSZe60Kz4K8ea9os
BOAz4YkNtIvquiwIqr8fpeG3tPt9sjNNyv1nCUDEC9HWjGu3YVOg46uBHAj5W5MMaPHtD6JxwBYb
F+sYUUqDihcQ0emOy6Xn+My0bBDVmKLhGtDr9CgwLTADPxRiOExBDvLOdNcpdBJc3qW5cU5//+IF
hsoDJXU8dkeg8v82ACiDV2zf+s73aCie8qi/LrJ3T370yzAo1HDIH1TJESjVH+MEGnlwEy5xZc14
Mtd2kxNEO4zfUpAwo4nPZaAdHpl4vbxAM97lEyH95ZeXqc8HMCaHH8CK3AMu+uf0ad13h+s+b/lJ
PoEXq0mk+KBVuXeT51OCv0br4eWvz1xTruUaucF7AEQK4YfUAmqBCfhbQb7iK/E0gdJkfXmQueW3
/OKQ+y2u/cE/UgVChT946oz+TeCkasnBzwzw+fT+sgUgiheiA6fFkVYT3QIfgrTQYnZ/xqvbNIBS
hahP58QcheinfwJSml+QGB28e4GikVwbsM+/cS88XSyjbKrrPK/NEJiEI9LywxB8BDTLVgEJ9Cot
oLV2eUdmtp1ah7qCeFyf9Jp9hKLbFYHZ0Cz8JtDyWVf07+UhZvyGzQ3IIDRRANdvjqZqb1kub6Za
fRYNHdpt47y+vTzMjN+l1tGWgoM+tqi9j5PfPbmoLEWJBIyn3b6oT22Vzgc0tKCS2yylCeYmdjLC
L8YGiA3jbTfQjxN3o+vzTWX4qzequ9PEom7aX57YjE1T69wnISRhdE+HY4QOQ4jylGRtGjNeaQDW
uWeg1If2Ux0eJ+KtAo+sq668N8XwmMTuwgTmCvDUOvbSkyOERPLw6BiAN2FkQzm8O2H0vU+8OzfC
wqXlXeun4LdWagea8oXa9ZxxW49qYHBFkmmM2/T1LoOKT0PZSX/kg/VXOTRh8woOcdPmkAnrj30S
Hsu0ytAxB1W7yxt//j4BV++/7asxQxAHRHRHKiiHXFH2PS6zEMoU5uflAc5blrC5BZ26CQLSlf2x
hRYJSjZuc5M0zhKv4NzPP+3Kl+MxZAQcizzpj05eqJVP1SsK+y+nG+Xyrz+/uyK0Dvyg8SoFvqo9
VibbodTxeKqLNsqHtFZULZyOuRWyjjgrm5JlLGiOlIGNPc5o/oJSwxL46bzLEjadoKlxYwA9LY4N
1DS0X6xVrTogOhEmjt7GR3+28vT/EKbuLq/Y3Gyss+5HArpeUxccPZKD6vvU9RuN1a/LHz/vDUVo
HXKHNWlR+k5zNKw6usz/czrYwge1AOTo/x9JxrlJWIcaqK28QB9585EYyLZwaL941Cx1s83YrM0v
KEAe4Y595R/L3IcCTha29TtIxKIfELVc6lqamYCwjrUDaXu0JNb+sapQA0d5CeKfcjhc3oW5j592
58uho31XhYxH9ZFm4xuUsfu1J01znUOywXonkd9RVao+Dj3N1lRH5W0/FL8LKZcgyHPrb5/paKJA
5NL6CBBgvu4c6NlmA4lBBV4uFfDPDoEuPstOWVOEg6u79qHI4+QN2m9QrOoltDj8rtbXHDSMYdlo
yDPHGX0UdIG/N+Sf0kXf3U+u2+qfy7t89qwB9HlyKF92uUeu2NQxGe8l4g/xjXQQEn/ikEqWfKUh
2ES3JSdotUxV7xC1uTzoWdPCoJbdtrjBgWn01QNuoTECLAFaFc1DDJXaasF4Z7bGtYy3IkMaxWEu
XiBqiib+iIQ3rILSCCmzan95EnNDWJeShPBYxokIXyo59XfUD+K7z36m2AEl7XVDWDYcKVKgp4kF
6CFp/DXIW1NkmEp/nZ7+dXmIma2wX5ocSgXZhKLXA9rJu6fUdDlSpN0AtMLl78+tkvdv+0oggdSk
RkAbNq/TdTRBL4Uyw1ctXVyls48ptH5Zd5FCMiTysOj3QdmEh7bvwuQ3LUVNd6RtSfT3pAEy/Z6g
XBF9K4vwOrgAxrWO/+D1ddX11L0LaxLcjZBte9ZIlt22BSToLq/ezOm0620K7peaHtyoTuCZNdTq
Nnnl5psA2nxraJrsIPd4FTOFYHbFLaOTJBFs7dllLflT5hAJdHv4sssTmTEDu8rGTQbYsd+qh9oP
0/SQogLt/UiUREZunNo4XzLnz1T7f+oSmIZ18IHtVx5uw+y+rXlS/Ok7EL/eR/BmcocUrTc9+WSI
XWdXAF/kggur4KQ/QmWdld99WSTQW8wGXqVPok0ifmvSNhv+opQQabZOdV5231JQjk1yg05fCqX4
y6tz/hB6dvSM+mCWVDlL7zOS5tN+DHn82oDsoLjO39qFA9TlASZsA/ZCWe/K26xBb/MqKmmwNMDc
9lqOivLWaxU6Rl+gDj+aV5A2F+E+koUR2zSDNOM1y8Q+W2C/3FVV3EVZDjf+nBiov46QfHsuct1c
d9PaxQMuJhfyhTp6EKDsUD+6MQ1AKesm9VU8kzBNy09RB9jgqh7cF4XOb2A2OPjRdiaCmNTl5Znr
Yf98NH9ZH0HAXQDAfXDfTmnPntu4A907FDG58E5MX8B/QA8JFbh15XBorUI1p2/2JaUtYI2lR07t
kLKPQHkk6on/TIrRKyCA40v4oGOVsRqynxpCeAQ8jXlLAUmNqaLBUx+XaCZZ8HjnLQkprn/fF7RW
vq4gjXOHyrnxoM+KdH7oraIORBpvaHxx/WuSYcKz33wQkoRUFqjkgZRLeLMNaFFAbT2ou+vubjt/
ODZ516tARgeVheQbE2HyGImmfs9ZPP6+vOEzt4OdRdTGCyCIHsX3faCadSbjaE+5Ge68quy3oenq
9YDA6rr52MlDBmFkpA8T5w4xKhxjOzneypSZuYOogFxq1T2/+8zOIQoOkndVk+xQFRXUP9yihyBk
43vxsAr86bpGJIHf+28jM6ML/XmI1txBYxJSYxDX7rot4OhAyF7emdOHztxCdgYRct256GRK7vLa
m3CEnD+igrBUHUKNLFblElHCXPM/PV0oX048p70+icPS+6gNocK8hhwUYTeowQfOgwt5zfAmg9Ye
RZdPmWWxs5KaC5zertQuh3wmSYMatSQNLYiVCV0j1rp0OJB2PtoYvfxwzWJ4ofUjo76W0Ol09KFL
oB7MM9e9UQLUcFSkPeTZgeq4PM554/HsHEgLAiky1bK/C10QJ+7SOArD92IAUeiWTWleXuWhmJ1E
5T7wA1HS5gep4iTZKLSY3tC8hEQvCAnjhcfF5xP+nAVZl4WGyEsEPTB9F8QaOq1gFQEK5qXh0JNR
qyHyefKrbNFEswvKWFXploKKiK8cJN5K0HsjZZy+Qy4Upe9pKpM+2kQu0JubmGSOUCBnTOS0NdXY
je2DwuMCApmUJoN+mrRIuvyGsbhJ5V0qkXD/61coFW36HMXIn+BOAERqOwpWxHwXJUKrHXoSh+gt
Z51y3nJQyuZyTwIQ+DwbFpA4X4d960MHPOshcr5vkfMa/ikNcwHgc8SgCijG9m5fbyF16iR/IDdH
HXejZVurd0a8uOVbo5s4/pW6XkyfE49U6T9eAC3RW/TVMgWp3RIMo09D3wak2OgR/YogYgBn0F60
ddjrNVNlRB412LGqH6CeEN4awivQl4PgdMnimwI9J369ypPSd++mqZPhI5o3NRvX0PrrjLf3qi7p
/fuySSr9kbm+FPsK+rrsR2A8WbSboRlr5zbFAiBgyxnukR+Ar8j2jkLcW9JNSECAdg+AJhOPIFbw
5K6taNv8AAtkWlbbOu3askPNx6CI3HgZAYZygExyU60D0xJn40Q5mb5BYjSN+UapXrfPeM8mUBFN
wTvlhSuoH3KAXWiRFumC/c1FpJb5lSiUlrka9EtVeBkYZApwVkFCLiG/Lp/Vz0P5X/v27ByfbJrG
LwMFqr1eBL24VegaydyPkmdRBPSyAOIb4flAIXEBVdOog2xhElE/d1dh1lTZflJxjbhgzIRJ/3a9
FOKuhTRP+TSge9vZNHC+Dkj7oaT5DQ9bSHUqGTL5rtEv/cwgiDXdByMK6PcVWC3cjUj83kBDd4xc
pLrGyHyThXPS1k3cTAO6y5iHnD8geyiCr0u/j9yPsaN1Bx4RpMk2Qx3w9i4iKtX1vpuQ6juy04QO
TKFd/F26MVMgtmhBILQWCLG8+hYRFE/vIeedR2w7luOABn8gMEZnNZZ1X0ybAU68heImJ6cz1Ixt
C1nAkEdqDz62DvLduUsh7lXBiZ+KVBDsuEtEBInVEnFs/RaBzSiCdLuG/uCLKjsa7XWWQixThAVE
RzeRoH65xcs1QRwXQV94vGOBDr3iVgpI4poVRWax3FW5BqfgbS1ahzy6eQ104ZYBIqSabYzMgSbg
6nKgIMgE5EX1CgRbQfYyIJWX/0EsWoRPEJnk4vcA4cmgxWqGTtitOVLgDVlFGQRA1o1G22G5h8a9
0m8BIgpn3MQiCzJ/K3MUcZobJM2hIw5ZR8gOd7Hou2Y1DX6ZiYe+7bMSTZhtncp8hUsv6Bfuks+o
/4x92ulbNxq5Nmzw71AnL/3vA1qOeL3myjN0n0lSgw0dvJEJGvkpU/iBkFPUo3vDhTuIfOX7ldHb
MXEK8u7HLWFQu2UB618WTs9MeGFlHk7GOEFIlN61fYGILAUfKn+H9cfqtoN8dwpO2ZEynqyHdsSr
e1UIPG3zrVe0ebFQMjnvIJitteWAEUG7ILoC6lNWkHwFlQaMraRXlUsQnlt5SRLzDLIqw3Tv43AH
kGMH3e9mdORVsEx830pBJh5zGdSTyTPr+DCg6ANleyxho4qba/bIC63ErQueX9+F73xJUkQ9NBDh
OnPDb9kE/QXqdQ1UbFF+dWrnewgR1s1Vg9oFAQO2r6jx8vghDvvmEZIuCgC7jECAGUc0gUDyDSEu
k8mmHjSgXRC8nlzDwSUQqii+Lplhd/mHKAO6UGFJH5QHBfGHVCVGbtMU7ZHby5M8/+zx7NpBmCbo
Yoebv09rMfI/eev4yf901MjiWKNtNR3hzvsArUIcZEXFz8uDnrd3z+76b0k/RFGJXNJUgwkeWrYF
8SFaLOXC433u+6e/f4nkm9w0A9SQmwNeB2KDckXE18SBwuLC8+0TNHbOoXn/HgBXjF+4MSgHyxad
Gf63DqBhB423vjtG5XZEKOVDdAbE+cSDsqkuhbsezBi8UFUNyl9lnl/hTzwB80my7xydeeOmCGQD
GC7xIj3ukT/pg1957xsNxXRccxCZTouavhtcj3G2LQAtA7EebioJtXQXkk/NGorx4dCtJmYgL5vJ
oHFuWeGmyTZmJqV3Jc1z5zEfmylY0uM4nyz2bF0lt+t0UBSp+4z6HIKJTpbQDAQhOhiks5Vwpy65
4zQjzL0lDTJM9w4e7sWwYLnnn4Wgzvj3HsggL9DxNjQHHpB2DZWt9nYMVLR1OJLh2l3U4ZszJsv3
8LFqfd2L+oBmetzXsQ4fSKjdBVjdzCxsNgIR4TZJScIfeaTJzq35q2xxHWanvgztFsfLB25uFMtB
g7DTpElN+WPlmXItT+zimdvQLW39W2RilxgxZuzBJgkYNDQv9dRUh6bN8mjjOnlQ3Qu3oo1aNQ71
6neW0VFtqyYBt/pq8gOIJF+e4cwu2QwCoDwDvykUvQ/oRA3/gstyDDYFVOPyhSM/9/3T37+6FEwi
7lNXPEfQfbrNyk5+n2q8fq779ZY/GQJEb0lTVAeEztHt0MTVPuemWbCxmbe8zTU71O2AJLKIXyjx
ve9ucsoDQaXch6S3SH9fnsHcGNZpFEXeQzUiSV845Ek+xnBiE9q/nPFvS1kkFgLJuUGso+hmbhsU
wPc9D7zUwSbpwCq8q9My0ps8CXWwuzyXmb22O/rRekM10OgxpCSZ/yh1Np6oaTL9evnzn+D/M7eH
3dQvOqPCGJRe32VLWw/MgNIZ6W3lVuABxT2Rp/qhSnnzWo5amgSN2iVoPKD3UIB2q6PpqUdXFBPN
93mdTGW18k9iZHQ9TUKV30Bu1iKRePmnzhxomyBA+ASyUaSJXroyCKBUH/3gpi+2LBw4Hspw8nXp
b1sXQjGXx5uJRvjJf305ZQMPGQGoMnpBlb55bCQ8U1KwdCudk6RKDmrhPudLBAVz23yysi+D8Q4U
6SbFsUjAzSQ2Ud6hkMPh7JcyinOrZ/sM5ccaT376PHpJzsxuBOdXHG6BCuBjAi6+coCEHDLzVeIi
NQ963BOC1M2uSzKDCvvf8+u6VKDRoHOeZRfn5nEcoinYeMTz2E2RA8V0e3nPZu4W7v57mDFsg3oo
Kn2gY0L+pxJ/RNEtGURwhy7Zmq4KMAwveeE5+7C8jJtFQeOWPnvmwOpvJSP0dtTNrzId3Gcx9G9t
i5vt8rRm0sGerefUpZPmShXBsypVVL5T0zTlmnos582663K3B2MGxAfGZ7crWZuvYwnJM7bHKrfp
hgH2mr0r4vfNDuzOXk3WaI5sgjvfNXG0UHWZcYc2UwEvRaybsnAOWYAosUqncTuENdRBkKTZXl6F
uSGswCEBDFkh614ekD4gt6PKTv6Kh+FNjYjiymmcNvvLOcSyou4oU32AVlOzoRqOVhu84lIHCKPL
05g56jbJj6j7Fo3JoXuAhsL03IFH6z0lxVKxc26RTn//MoETO2kL9Px4EHWebBNT8q3kiERRPhcL
+zB3Z9h0CqUbOZPodfYCvRu1kkPvrpWHqr88lVWRqDr9R5B+J08SMsCsphsVe38+/9FJXPUplesJ
vnThdMwceptxtMwpMlng6jrIrhlWYujeld/4qypmATqQrjY/y7eUSZ6KquLugaoWlMoozDzQinBw
SjT5wltxbvMslyJ93LKDH6iDKCq6ycDRyG48WkSQrZQjiAcuG+DcelmRC9S7AughO/IAkTgPUlFj
SNxV08TIJ2VB3HTbvqhi//nyYDNTskkZ2DhVpc8LeeDt8MjLrN5KEI+t24Jf1bIlvP/QMoRMZ1XX
yQOon5OdygMA64uWbkEh9DJVNdtOwXhVHyjGstwDqKUNn7JIHgQZf1YMymchkqlrCBLkC4drxjsw
K+pQOkSWum3kQY6EOUjggrNtHWZh2t5ctyGnjfriINBawznIs+QBIBGgiX088EbUGdZTHS3FGnN7
bsUaIpyoCt0iRCGtIrsmBvRWoL/ivk0cszCLGRu26Rc6cD9GsWj8Z+Dcind0vYgqBGtrl4TRuqWh
pv9DIYUV5cKRmZuRdfZ5DabOHins11KCGgEMPEgRBWm9JtGiNv156g/YlnX4XUXyfky95DWqav0q
y8rU+wQEMum68fqSgN0afqbLc/ogYhMgrulPSI1eO1eJvuMHWH5B9hPSFSgqvqLlO7+P0GUpGl3d
AMzyetn0ZmzbhqQqUB5PoeMmr6LO6lXZifgu9Yp+wSTmvm6FBwxitbhWmXlhKdf/VB1rf8Cfxlfp
4Qroi//73HRITo7ST8aXshnNh0hKva1ZE1+5NNaxR7l06lyQrLzKIEPDYTuVgCyUZZstuJUZA7Z7
c7vIa8eQhtkrVAGyfB0NE64TrqbaWcW1A0DJdTt82psvzkX8H2nf1uQornT7i4gQAgS84lvZVdV1
bXdXvxC9p71B3IUQIH79WUx8DzWawuzweXWEJXRJKZW5cq0JGtRFIcJXknN/K5CSupu1WG5zzhzj
EcHsGL5YqZxXFSvrP6C5locBFB81ZLAAM78+Avr3vfHFi/hfvAtOwa2BB+xV27bMHmp3qKoD58j8
Frs+wTb4lRFb5E88dsfimLPO5xsVx1aodtB7ceguRv4rOxDLdcMtop2ejgLuAnPIx5SwmfDIax6T
THjWEx60YZjsQFiQDTwKJl12R1sg9ckiZM/kLiwnnu5xaSJFqH1qxQ8x6EQ+ersdu7sAhMrftZNL
+jB4mRvvEQ1CVFkIKZp3kaV5cC+HjGjwNSggJKPaKXpx1O5Amr8QAKuqHSssJJkTuwF7RIDYu7PX
ST7ew5Xv/tKxX8bHxJuKj8Dhjr0jM2h8z0jNfeBVp9p+CFgav9CUBuOhbhoS3MNJ9i8WaFGG/6iJ
N/kP5QBJfyAF5CpQ0DwK9jQov03/U4adq0U0sBKXm8w6JXalDYrSjR7nt5rMY7Zh3ZjDOYEi5F8o
eRmbk7AoHlSB37YPrBTeo8SMj2+yKodW7GjcYNQJL4oMdK3xZG0ZKhb1BytoXRxqUHTQfgeqy7jT
G4lsb7DPoaDX3MWpnsWBgFWnGwpCN/2r9qvee2aOmF5YXU/hPilBznpIHE5HkKR53rTPczwsozwv
suSOpH5pb8GoI2kUjFNrnfIgbsHkHJFUg5p4CsHVFDEQhhfHLhv144C3kbsve0Cam0iFYhJlpDJK
/GlL/aJgO5U5XnkIEifp93kJTnIoiHajJ5ATl3XvPoyuasedmOr6tz+OPbsTMx4kqjwChhDqwlM4
pGA0LJ90oIPvuZ2hSGV0ePPfgHQT9gTW+4fVTo51H5f9NP2uFYTXj3XhDPm7RKIZsliz9Dd2RKd/
9JDR+6Ogl+VGsTWqeNunUxVEQ+BaHwkIe5qnWuWi2TBQimYgrMBB9qA6O0HVfNcVJOJQ7222THg0
3NQQC3EOqc/He5eEtrNpqQTJrvbH8AF5ZY4qnZhLQFGoFuC9AJdlfsKlJMhmRMHh8FcDbEW3SWSL
7ZroIcsPzgRK5b/A7S7+hI6iG6v0eAmhxcTXT+Ah8cDZPbU+Hj/gGMmPgx6seNuqCkMsm3nO2pCV
LaS8kjLcQMGh32SgbRT9VjtAiu69GWO88WSPkIi2WPMhHWCcwcXVFc8TIBnVz6SxO3LngU7XxRin
3gIV2HxVVyn4YaOEzco5lsQrYVc3QC+DMaVt/mvjaD8HBRnSU5jyiW8RAnf/5MmAH2I5QeXL51Ub
NUhL0/smtnOycTsf9O9VrtF9IoCk2Mx0asOWB27jlBGSWvLUDjzNv4kyKN/IiIJQfBBKle7boquy
XV/mKj8CBKHJfkRYF3Q+1sTvXOU4JWysLKaHJrcql0a5glbSzzb07D7KSwABHqZCizdrsiXdYctX
6dYJLZ1FRUmKH6JMxiTqyzqYDmGqOjAuDgoxhRhwTqCRkoZqwFR7fLyjJhtarlYozwVvkZqMBVXh
NiGMSOTDBlf9RGDY7s62osWPgdvJ2eKTDAG/54PYpDVQ2e/anvG1Q1jp05hJ+sO3IY0IRwKFDvcW
JOrZyiWwdFsarljsqRJiKCJ4db1cDjtGrdDZ5tnQqH3o2+VNTANwKQyHq8xJm7lu5rxKboOwkoL9
KNywao0MYMEh+hfLhA8GITftQlRoeMMGVWvBN8+y+9vmyKSUAC0yk2FbpW9sVv2RMeCJgQJoa+z8
bMVpWRqA4XJJR4FTacjSt7gd7AOZX9yNdm706U0SCeIrKCy5tfM6Urd4c5SyDl3o9NVGpV1y24Pe
5JJgqaQNySvntfdo0xxgU7afl89WOU036WUHjlnngyISZMmLKXh1aDeclNXxB1DVqJXYSgjH7Qtn
iBouV84AHsybMXjVU9NvwSghJU65oCITOJqQFhxItqsc66MHo/uNXRpvLVChUGAMVYCahuGFYeG1
cpKNki6JcMTpDY6Wbechr5oOKOy87vUtGLxZ8cMhLQ/Mpe2/ll7OFRCLQ9VFdZDgLuibSq1FqpY2
tGHw4G9jfZWhZkqicl5GxOe+c2dB32tNEXWhA7PWRweQXuiC2n9NygbAKSkdq972RE5/rs/TUvvm
G8uLM5brAkVfKJtvNgEB78Q+9Qkk8K53MJv2F/vNrPKJSeD7bpKo9wHEHzsObOQv1J3UL1CmVAcI
Nlti23s+vwnx65jlM8xz4jqOFXrzgHRXad/DgJIy8pPVYsJ5Zr4a0LzjPr2IlM5F6PeOeg+S+I/s
PRdF1UMrD25XQgJpGvV2HBryZLNkvHFQ89p96pHosc0qztU7iPEVKjBhJKqDukg6d3t9lRaiL2ZF
DVRRUWLt1RhU6RY71bWPZSD8OyjUPRaoE9pe72XBKM2yGjqUnHl90L0DbaeiwHPkyR77bxPMZaWH
hdPNrKtBoY7r+YWyXyluGKACgmZDhI74jNoYSNVHgateAl0dqiRcecMudWkcAXVRVaoR/P+6JM70
W9vlJulwqv7dI0Sk2qi022jEPl8xqgWrNctJEq+o4jYckcRlnOqTzjmXu7JHWmClg4WVMktINJXB
OBRZ/570YGnbJJk3Jqdp5JQcLGStbquadcwiktLOeZIFVfdOUjDkCt9rPvQUWKdqqsKVJPPSVBlx
GBvvJGYBUfUSDs6UfKMTnPcNEMeI+F/f1AvngVlAMlTNyMawn95JB/8biscHBr3tbT6EZ6diD1Xj
gwazKaz99e6+5lUJHLOQhAyynaTyxLvUQzu8BigtgjPYWgHRxzKZJIhVUvCRvA0QkQ1+B3AwvKdc
V0DoRIlf2UHku9K1VnjPFk53s8JClYDd8FghhZJOzrHs5aOLpy0wxja/LwL/GR7ripktTbPhRAhE
A+ysKynC6BLcCYl4SGrMLPXoJaniDSJejy3pb8txmNw19Zi1Y4E02HtA8vhFdcL/iMNQP1oD9d6u
r+OShRnHRjCO1PZ9NbxLxbNvREnAA4id6yMcpXqtzmYhBE1NbC7v4ar6gSbvky/OUzDFEWDP1iOt
xIDnv/vuhnHUjdiuYTZ537psTQfr6/uEmphdCM1aoi4RzQdfL+QpeR/m05a5zEbyGryqAtyetcue
r0/l11uDmjW5AtDtGNR35K0eywqATLpBIaKN2bQADKNIVlqD9zqS8DboLjULH8Gyj6gNAnFvBAUp
UQ7BaWah8b9zlMC/VxtICO5SOugIvJPDys22AHOnZhWkpHEv2yoc35H3zyuyQaQNQOiIVx6QoFHY
KbzPIatNnHCLTIM9PXAwQCcfiIpR676owzrtt1ksMu3vNHMC/gLFZvh6K0uwtODz8fvJRwlEOZU5
yrheVZ9w+R44zCoeBxmm/uMkPUQaEP0o7V+BUwgf8gQNB0Pb77xv8SGnPovhNecAfDIUU2RVUkW+
jarPDfPK+nfjcD784E0I3PCmGkTO/5KsrUBe66kwAYIJWF8EPU4A/M+p6kJ4uXXk4MBQZMvahiPa
FucEgZOkA3WQF0F/tndB7d8Wuv8+TqgQwLTFk3iHrF0htyCcrwsoTeZgJIiEDfK3P7lVuBYgSR5e
DqiFYBkN3xLPC5DFBS4M9FyqCloO0hK/rJ0jXrVU/B6gLdvA6jrdQEB3om4b0YD45I1qrNROQUBd
+3esZynd56hMseUuzwhDTWscp5AF3JYZo8ML9f2R8oh4riu/l1BURwYxroHFemcu9KjfgdZ1rB+o
5UiyfFNWyQgeOiUK2qkog/hV8wL85+CFm8Dqeud+9POC/eQSFcFBVIo8ZXeWD1Zldse0hYzklkOA
jeBLYwtFkAhPhYiHtkJkrd6KfiiTJwR1E+puhyApoVUu3c4r9zYjjjjgLqcy2Tjg2qiOddaNvYzA
HjL6TzQOIXYB5EIwtGyX9iOJL9d33dKmM96yjDTu4BNWvekAZFAExxipOgsIFfXWQKZ0ZW9/7UEA
x/HPrU1Azp1Rm/tvxCMI27u06MoDcoV5uGLaS8MwglMCCi18JBohC2DgpjvQuTbPNQQyH2qIUo53
WVCvAT2WhmJcOrnWVT5UgCO4IyLa0CLwhXXqG6dnK87Qlx0w34Q1UeEQwAmpRKkxe8dpD0k8Ah6R
68u90LiJSMppVcK/x6NhSOHMkAAOVgtn43rjX97HDPLr/1zleoiz3rECep8XKjgkgATcKVbzqMjH
ZCXAtvT9RvRLiA4VaELLU1Lk/raOB7lJRHp3/fuXGp8316cDmEsQ0Fhhgdo2aDxEbhV/WMhkbK83
vjQ58++fGg9CwZmLMvyTGu2DcIp4l3TZOwoz1xh6lr5+/v1TB2BO/r/ZhzzsH3gGbJM6YEW7/vVL
jRvHROL1UEmu0u4UhGPxMEzWh8yhpHi98aWpMU4HMBg3qphCeh872R+dAjsikvY/xTCsISCXOjBP
B4A6mlhjYyZT8S6hYnaMm/Js275c8ayXpsc4FEgz1xsHhTyRSfQbxfx228xLfH1+Flo34UKxVVmT
iPPuJFXyizEQfBUjXyveX2rcMNqWhX5msYJfqlaQXZmSJ1nH4sYvN8yVAkiL+lBF7+sam387dBx4
KqRn3PfrM7OwsCYwiARNP7lMO/dlWreb0kZ0QGsL5f06/XNbD3PPn6zKdanw20o492SSbrYpsxyJ
l9yz8b7okMtcI1dbWoX590/d6AJlSRMb6L3K3WQzsPjjVtkH5pu4IMDZc1JNWYtS+ZgUxx7aEmST
E79ZKzP6+kGNHgwLblkgUJ1KewgMpenr2IDPM8ttgB/b4yRT1ErG/K4oi2AjWSW2lVOR2RlaOT6W
5s6wbi8H4VZOtUwgKS674X4KsozvLTHo4nJ9E3z5RMfwDPMOequ1ZOpjAj3bL46gOPzTOs3Z4+Ah
RDnuT7jNK6GWL/0Y5ptooL7oM1WDryiJQgUpgrSriqhLRHAE8fMDAcfbypwtGI7JSZeQNmfKtlUS
QY7vKRdVcSoC+7vbVfoWlw8jMUwf1IC9PdICPeCmgLR4QOutp+v4tgvJpO+vwqpDCNzGRLUJm6C+
AVJ9ZK/Jjc0bZs+KTgEm7uLrk3b8Di4mve0ytTY3S7NvWHuflYOdjR5aD0v1mKY5vr3W30Z7VRlg
wSZMVFAWp1A7DqFQgroYgNt3IrDS7hVscm5ZrUzR0iAMmy+tmjU8Kxhs3mVHz84SgEqdYjdSREeu
293SKAzLBrIBNK+iQxcQSoEXj8DjmyhQXXm9+aURGGZdufaYEBI4QBKL3uVRZ81yVZZ3mWy6FgVe
GIKZby4CawL8I/PTqLO7n0DvWI9pglfg9REstW5c3qAgblFuj4LTSMT8z6wVenCSau2pszA/Jq1k
nTqZT1WA1vmE6qIKMdGdLPMaFAp4RKylNpfGYHjdMSS5hZ2O4J3wxmJ8sBTznlHQsIb9X2p+Htyn
m1UmpSrB/Y4qZm4XrzaoPrOoTD13jYNvqf3590/tQyS7DYbaAX1HL/EGTHUgoq6NycqFsNS84Xjr
ykkFiIzdNApS1C4Q4JEI1TcBq5lPDRsOpeAeHAF8vFPR31YA2v+mT9doJZb2j2G+uZcxBPoafLsr
6ARxroSfeNIe5wvttvesSRk5BpXbdK7E5mnaCfhjuwo2MUquV864hdk3U8fxqACjcuYDyJ/gVoIZ
yN4Spm4qAGO+yRMJTpUayEA7/pPmZR3B/9ZRoSxwoaeoFr9+QiysgZk7rpWERpbjxX8KPXZb346z
va/r7ODWit5205sJY0d0FleKwMKoLJ4bx/EOQo/ZiqeytASG/QquZQnNJ2wihwQPZaGqrQuNrJXp
WfDsTJJFx3cADvEVWp/9VYSfH8EKeq8sRC2gdH4omX24vg5LwzDsOOmgVgm5rPmk1hXfh/2IJJdU
w8pGXVpmw5AFMJ4Eldu4yqgY2AMY2eo9Du5678m1fMRSF4Y1BxTsTHmlBoDPcBmo2P1FUIgRTbJL
VwaxNEfGfQzVpT4IZIxBsBobNULiFOVmcdO83rQG/0r5Dr62gfCP/5Tcfx9Q1H+0g7xcqeFe+Hgz
3Vvl/eRxZGRwDyC9G5FEjsDQFgUKLK9//cLTwEz0ugA19TW0nU6gq7qrUx2h3vhMau8Iktwft3Vh
XMVB4g86dICPi4JOiq1KwucwT7vftGrpDupr3goaY2muDJt2ZY98mgsJlYg4kNJG9GTmbcBT5/ow
lpqff/90JZNYADqJIqc0khCmjgBTVTtoqfLtbc0bpiyQIqsBmu5P4DRAACCmZfrhIlq1Rl6y9Pn0
n59PdR7bsgFzZlSAhzyqmqHY5Sq5iaOa+WZitmwhjAgNPRexqpY9l8rOv5cotHZ2QC9pfttxZxIm
8Rg+bj4Ww2nQrvydu04hN62s9MpG/fosQjnrP6coTyfBAglkEu9G9jBI9ZMO3Nojq/d+yxozM/ma
Z50Ivamkp7r3ww1YR/XGEogbXm996fP9f34+kTlLC4QqTiyBzFmdVkiMqW/OOK7xPS11YBpy2IAF
AC/wE8IiwPBMqGwBPRy0bzKW6rfrg/h6m7J/JVMrjRLvlPSncpDJjuZ+ATC7t4IRXWp8/v2TCdco
Y0aCUvenJGavtHAIYjvlx/UPX5ocw34DlSL3kY3xXjaOOsDSggMn2auXdTcpvjFmprs0bewUOXT0
AEkl4ENj3t8JRJyph3BF6q1cZ/Mj718oOvRiXMg16tIsRyaCR/ONMMvcgKLmoSr7HUUlnGj9fTvd
lhphJr8X1E+A+aEcfdl1tmu74N2HAPP19VhYa5N8zi8Z7cRgQXgxGeMBXOMV4hX5uHIvL6y2SRIG
vmNEUyF4nqIsnlfRrKPF4LhEHmgJr3//bLVfrINJAUZUJ6eutvH9ra1fSre/s0ixF3n+ylBblElv
d72fpZEYRg3GwYx29YCRWKOdbLxMA8AuXLapymmtlndpLea+P9ldBal0JIRr648OWhDJNkqcOktU
P28bgWHVomxo7bYTZqouITMXV4M8pL20wKHIbnItwPX9zwG4zHLKEZUXWIwGch4emOE2SVqusUEt
2JxJqFUWskoJHdG8sNWupCAs5fwlIemdLysvshrvfgDZ7/XpWloMw8CVaAvQaFJ0llCUtZU9KoDY
VK4lmpf2reFu48aEBAnQw3/ccbSikGRqb4tWgCBj+E7Slj6DE/T5+kgWujJJtKAy73pkmrVV+0KR
71Lnc1g7HbeBTOmm70W9T8SwBidc6m1evE+b2EEpt9ZFjN4mnd25OvkFfsXdfMZD0X1HSHNTeJL5
c/+f+kmTvhuGWuRJRGpyqWE7GzBQ3RY5BBDgn62DhgulkSjRSqJOaWsTTnGzsd2119zcyheHlknH
xYrY9TvPSi/lyFCR1qGqKUJdTPqOXIDYYuPlfOXYWtjFvmH0qkc5j11OySVRxDlCf7ycUNVpIRF4
fW8ttW9YPEShArCnu/YpT7MnQesBmBncU9cbXzhzTWYuCJ44soW4zgWBuPjQzLU8eRqwfSgG/zYr
9w0r56SHWpoLX20YAnmKg3T61gxIAt42AMPIAVC0HF+M6SXQQHZxIaCO3sy8UF751/UeFo5Ek4zL
FQQFcxonFbJ83o8qczZxDUC60/8Ohf/eedXZLteUIxfW2iTmmnw6x2pYckm1FEecuPytdqp0xaFa
at2wZ50WTZwXYHKJRMOJSCJQaU8gm4JWTMhuitgzk0ALZfjMTlhPTjFE94YuBaZdrvqdSwMwbm+4
Z71sEq1PopimjVt0CAcxxC2vL/RS6/Pvn4470UMwBFRoIKpM4TcPfsjfrCQnd9dbX7A0ZphxUPjW
iMvARjWzAsSEcVfrqEaGFC4nk2LNwVnqhv5zECoD+XPqVtkF3LfgLhvyfeyF5FSN9m0xdSznP3sg
4CdO6qqrLgqUu5GqOrrrx3xNe2ZpEQx7JrJBbEyr7CJaMAxp2SOfjwLl7fVFWGjdhIcFNvFyBnKd
i1ZTsR19R78w8DCtOPoLc2/iw2QKHUWa1fapJAndzuGruLB/jINai8wsXGqeYcA0d0ClmAT5pZvi
IGoRp7lvmXvPYrt/DosaDOfXp2lpIMbVzPyGN67I7VMisYnqkfMdbjRE8AfrtjeqN/f8ydZcWwwI
kFnkpKiudgG3prvEcU5eiJL828ZgWLNV913Wobb+UmfxYxeCXKDV9n/DMSl31ztY2kuGQWuGynAr
zOsLHi3177LTQLj6IEa/SSYVqCfDkkVPAy9BOcYFKsJ8y2vYmS/q+ACaqPI2B88zTJnnU1Mnoywu
bl0fJsiO7v6HxMbfufgvXDDPMOXcBsH8xNzxVAt8+N6pkaNHCbnjDgj9JbOCyamsxmF6BdUCKBxQ
WzoWGnI3ftc2O25zldCdDVqk3DsMkHAo8SfOk6Ld9Aog9d8o1G+mbxAOn+mISWYD88lK8jPJahTM
Q+7Ac5qtHYJh54NPqISjqrBeM0hZ5T9tQB/s+kTgDqYHCt2kCdAa4Y1esLO4HXokKulgN+9FNoG9
ICrbLsz2UJ/w7ZUX9YJ9mYxSqOaQZd/V1YUXyttAsYI+iwy1AF0t1wSRlrowTFj5DShBrMo+aa7Y
TjteCoYC220eMb83pg+Za1ix1w0hqPVJf5kCL94OTnyuNL9JEx6QcMOAdVX1DCo49kmp4RvEZopN
Na4SBS9Nj2G8ECQQKPUr7b+TDcIBHxaoBo6ZDyWG66fD1/Jd+HzDfB2/tqCnJYokykKdvwgePpN0
JHuIjz+KhANFif22dUTa7wDCHyNPTAm4JPtpY7H0qSoxXtJbGzBZBzu7YFun914lyKJONojft9c/
cmkWTPuvRjC2Iu1yGSsVR804Bgea9uB2IClfye8vdWEcAjFzWpBjqPIC9ZgzBFxAMUp4A0FxBIVv
GoQJKRtt1L6C/ENdCqdMvvES5mtNKTv10l/rYuHeNdFkQVkktlXU9UX1xXjvJdW9Z9Hg3i8yICZj
gAquj2ThRjFxsNDvGYsQ7EwncHO8sjEVkayG77e1bcQMeCFGSOXK/AIGHY2nMARC+T6DBk16W0Tb
xMMFgNv5dQLvGSGD53h+poYNxOdu+noTDUcdirIa3vcX6UPcSnhltunobVJTDGgBwxlpO7fvQ6Iu
bo9iYLfjT26GEq2ErRUmLhiBYxxlPsDlFop91KVxBgcghfFbMQgJRiV14zvexMPFpZvIQVA4tsIP
vluVT3+EZYqFttwCeKbrq7AQd/oXSVYu9WR3Y33JY2RPWQzSxVSX7IS0drPhrHsLR6L+XO9rwRYc
42hyIW9PEluUl9Ftg3tormVkAxdr8He3tW+eSz2qs6hVqkurud9sIZE1/jVljXObf2vC4gjUjLI4
kNVltJ37NI2LfVWFf/4u+Lv+/QtbymRicWldAQVcVJecx3/cENQcrEe9282hCBMcx3viNigDLi9Z
4FUHzyPkmPR2cbj++QvLa/Kw2CKVuYp1eak74kc0BKf3mMRrau0hDPcLz9NkYJGxP7RgQ9KngAy4
eRvA5wGxLNsjy7LXuvGOKMV29I25I5OMRYOhOMUzuL3woMEtyvmvSjrvt82T4adI4uch67HMXlW9
+k7+J2D+ioUt7SDDQYFyWqlHOZYX35L939hQVkr7UPR5ub/+8Us9GDaMqAayhC1vL2XO6i0RyGL3
Ld/6rf59vYOFe9lExyW1aDW82fZCev6UKvfVG7pvFEAny3NX/JeFjWoi5ALwqlQtp+Li+D4UdsIE
mhUQYbrtXvsXQA7qduUwTupCbUp/sDzUL1MC5q3r07Mw/yY2bvRo54aJJy68H/iWpewc+u6wYXGy
hkRZMDQTGge4FER5cBtcrNS6wx33E+Wxd3C8HpVUd5NX/xmd7n+AaC0txjzQT1GDaWoaBj7O8pL7
2fg0NSQE4zOEDm9i6XaDYO73U/vBgHroovDaszOqZA+SX/niEZrfspXQumHL4KhPaACo0TnNOw8C
Z1Mhpo2uk+Fyfbm/XAy0bxi0zImjR962Z8+WkT2Ov6GeEPEaInFOhWJU/8EmaqeKNSqtpe4M65Ye
Hn4Q8+3OPec/mjh5siW66ZO70sr2ZZ29Wsq7b/I1U/nS+cDozAuboTIa4mztWYz53gmagy76XewF
x6l03qHOcEt+1Q3MTN6AWCMYM5lzBttjDSZBXKwgu1yTD/hyA6N1wwuvE1LXXuo751xKTU99KYW9
QaCiKVcOlC9NHh0YEUIBAdzEEnZzZoB6KhtE8D1YMXaOu0Z7sTQCI64Ahe5YJjU6sERfHxOw/UU8
i6eVIPnCIptZOwmF5VFg+57n/ST7JI8KKI/MGwqlKk0E4ZHjdVv58ubAPBmWDoYBCHhyrzmHgdpT
v38LPf7aiRxxolisvIiW+jDs3U106YCz2j6zoD0WOq6iivGnLq02NB5Wjvil5TBsHuqSbttW0j4H
g86eJKRsd1XgypUTa2kEhokrN1Ahc2Ny5jFC/a4Cl0opHtVU3Xc+uSVhhJUw7Np2pgmR8tQ+FzHi
ICAZnYq7gUlrxUVYOKXM7B1PwGIKTk1yBh/OPS/tp3qs+6ge+n1Hq63deL+crPsG+ei1eokFCzRT
eDzIA0KVR86q95zXEHn66a4GZ2W/R30D1E+v798FQzF1cXD9MScFP8wHqN33fe7vazG82I1/HBt6
UkH5er2b+Vz6lyMNyRDD2oMhRwmRwuyBMOJVA04RlY6/d1BXnFnjU5ySg8/W3OiliZt//3T58gFa
g2Us6QclzYkO7D2b2NEl5fv1oSzsZWZYfKMhxascQT+grnlMXf6qbPYMaPEGUsMrUKylRTEMPgRN
cxrEeXWWZflQ1sO3vC7uJzd8BJnpY93cBAHCohg2L3TIpq6xprOENOM9IBTBIev4GlptaRCGzTcQ
cC2TqiDnpK32QQLFuUyML/My4xWbRyhwfrm+IEvrbRh+3La9LGt3Ooez7HM3lPYh7hXCn0O1xvqz
cDqa6b66zAfmiW46u+CSeY47aR0by1kLUSwMwEz3hZ6VN75fTefWS8LtRGQMGude7JWment9jpYG
MC/SJ5sQ4QCYj9ZY6j6GnB3K2Pel5w2H660vmIQpStMlFpVDQaaznbtIwsC6lUsOAorezlT+ut7H
0iQZVt20WYYngprOcZjYuypmwwaBQryk4uGmWIIbmMo0wTjnoGurPo/a6x4zLn6SZshXPJKlFTBs
eiiHHlwr9njWHpDGNagB5wqv63OzYGpmhi9vQ9slYJ3/6LrqNWf6gEfgryFUe1JP//VEv3IsLS2B
YdEk1H5gqTz44Mx+skP9BDK4l/+hrGVpGxmGDLqSGMTllv/hoz5wfnM0LvjYu+owJfXKTl2YKTMy
7nYpKgQ5Sc6T070BcNzI6lT0fDcpkC2paaWXhYGYojKQKXLLYeqTs0tA2jWPRHr9SwBXtOrDlf20
NJL5908WnZS1AJM7+nC0+9+5C5wbR3AnHufH2fplunBxm8QRCoASmYSe8zH4/GmY3hEu3M47q8ay
IPjVBPWKi7hgH2YKEEKaXjZjKj7igW3dsHpe37dLyzF3+WmqYOjQMFMYA9T+ttXg31lSRnT0wEW+
pnu91IVh3SASRwEJZGs+prw+YV9pr0UINdzYzs/rJr5ge2YWcPTrgjtxEX8H/+MR0Qso0GqQmYW3
nSCmfAwIyIJ49hD+niJ8//xa8nr2mMFVL9ias7m0xoaBqwK0+9WQOB88p0+6BuDK8gDsuj5DCw66
mb6jxGmgUC/Gj4yy5zAsNo5bHlw89Gb3Lw2fRQfBota/BfHgBmYmb2iysU+FW35Q1AG7J1o5XfWW
hZm9VpmysKPMNBjEQfs0DNP2w6oaTvkmo9k4HUoB3QmoCNT2UINPAErT2eX69C2sjVnhXIXKkZZf
0Z8sbNzmrq1BDL53J6QdbttiJkt2HbYis1OP/FScxyj8c60RpKIRMNWZc1BeCzY50IOgnGgz+lDN
WHEblnbFPL2fbB+pgEQWQrcfQxhvCtwrrYWXbamjkffbFEdlr/D76g5fOC7NDCDLmtYjLWs+QpyP
8wbMYUC1HqOh6vcVfN8sDFYugKWujFMtsRWgf2PQfIC+LZpHB7NFAfw2RFhrBCsw0JPb61tj4ar5
V07QaYY+DvzmY2DDi6b+niGO4oTFtnT/k0Le4rZejNeIJFbiNoI0H2CzOLYw1qnBBmyCR78jQDDo
lWNiadoMJybsQNYgXA3yXwFoPbqaGZTzPt50IYIrXO1jqPLdNiLjuIOEeDvkCNR9hFO9TZPvtGiP
CY83WfVXtpo0WtjgZoIwLy3SxcDsfUD9JBpofYi1i+KBetvFQzSPJ8BRmGF818e0MH1munAQo2t7
bVl/yJkP1Km25fzyhQ0RiDn+f/lqZuIQES/q2/DYzhWhd4nP9/7YH1swi46pvZNWs7JKs718EZow
M4iFlLZbUCf8KQqv+51CeYhFonYrsTJjCwf5v3KIdpvKts6zjxzehyTuKbGq587uv4XII15flAXn
wEwcqsG3OO/t9COmLZSg0vogaXgGHGxlCH9X+X81R/+Ps2tpkhNntr+ICJ5CbOvZb9vdZXfbG2I8
0yOEAAFCCPj199Ss2vpaxY3aOBy9QKVHplKZJ8+J/vSi0OXkPPCU9xbGyxI3mzFkccW3Q0m4lru+
CZFt3SIBJwk6lPK2ua/DpszqbRgG2svQpd4lXXUjNdMVEj4qN28xCv7DLQRGxzXZFdc+WtaGpyFr
+zmb3iDYHiUPAJAH9WkEH+pV3HVglT5b4IerpEvYwppibN/CopV/aXi+X2yc4u+X99Dx8+0KHhn7
akLJSL3JtoHi/FJ0gTrqoUzoyqPE4cXtIp5B1iLNMjW8eYDtLUGwDUi8P9eykzq8b8h4uDwPx1m0
K3lLHBVL2o/9W5Q3XP8VminNvyF+8sWvYUoJe7k8jGs25+E/bEYIQYQsg5L5G4/k/dm/ct5sozy+
PztYaGKsnHyHd7VpL+oCUpFLSOUbCGz/c3cMFxFX41NN2Sb3g22L27bPr7zTbWkE0QRQG4UQzo8w
H36fM6Tn8EF18R5qcq+MfY/D+bpsuS2PkCnI6OYm4m9ZpbKTMnUBfv9FPl/eHYfPs6URWsYWgoiy
ePOwbjsxtcsB0qQ3oYiXnVraNbJN11mzTL4bacbR+FW8NZqoZYOFgoLaWHtKAKM9FGs91o5hbDqM
CYLFsR/09FWk2aMuK2iWpD9N0a14b4fl24QYTPpICRUdfYUo1aRA/l4Dfz/kTeB9vWo3bEIMiHrH
Qoc8fYXC+CNLPcTC7GZaYjS5r6ECHWGBb4XZ6QLh8qZtyGtAwKXSVWiVy7s+BzwQ1qhDukNr3rlb
qI52l+fkWjTL/ikDpaD20EcF5QHzVEDY8bUi6OVfiRJdW34e9oN7kRS9eGNfQCQMcLj+GAM/E9xn
waiWfUEmsUZl7pqFda+y0ItrX0LyyojpW6hAlJ9R/HN5iRxG6Id/zoH1CsCJkpbgzzWH80bIXr+N
cXrX59lKRtA1hBVM63DystgXw2sOedZXgFBYHh0mWc7JshkRJfrmq8h8b225XMNZ9i5VmJB4hGiU
6Ef6Nc9D0N/nPLjrBkCNWBNH/16zcrgV/1w5yMKjeAvtZKjPgQa3Q52Ph/Iun7rHZZrWCKc+3/vU
Zs4IoQjOwsIU+3xC0NZBMG47mubvyzNwffx8bX44vwREUH45k3JPx/k713gagKd97aX2+TaktiYB
gNJd1084tdWooN1Gb/yYfTlnUP1sDfbo+v2WeUc8IJGEMtkrLhDyF/RNi9chLtRVVHpxmp2H/bA8
cLZgG5y1eE01wLmHpqKL3jZ5xNZuJtcSWYatvaDNuCrFK5TBXtFV+g8pfQhOxnfraMHPXVRqc2d0
pZRlHJHyVTBhHuOlBW+waJJ43ow86Naabl0TsSwc6l8QPZ1IdeCygFyr/xWsuXsUc+/oyK5zVKnN
maFINLOs1/Uhqzt5U0fV8O/Yan5UYOLtNtAhXcOxOU6VTaBRL1MTSJpUhxYNcGiUoGazRP51BfvU
JtCYeKzjsgFCd2J98jtBJKz3BgRLJ6g0VuXhKsO2OTQUm0qIT2TVYZGD3AaST8fFTNeBclJ6PgUf
7CIo04bMbYOdgNROdaNKVbzFhgzDStb086g9pZZZt2yY0byFJcpDpP4ak3GozcbVLZkY4JyNmpHo
MclK7O7abcvI045BVALNjIe5L18S3A57Gaj4eN0+WAbug6ipS5IW+1DGX4q5Jdupua5LIU5tAB4U
jRmXk8BJAhT/Vs9aHohGM9rln/75myallknnYZxW0CNmrw1EWzetDv9LGWUQqNbghtwsiBai5u9C
r72hHC7EBtzVy0AI+j+rgwyyG1MFYJ9Myj2I5bcjy9YoNB2TsuF2oFiqQTBt2Cskpm+6uNmR+K5r
m10BtmsZZafSP83JVRyFMXSl/jSTWmQFI0PpnQjzkWlrjDT1rmpH/7rMYWqj72gc9l1WZd6P87Pz
/OQ8l93mZdiHZtginF5xJo4rxGbO6BZQ/QtFi3086GJjEH3IqQf1yGoY4toVy96DqtG+boj3o6ya
+8IE2wqxIDQyt1roPVRrj3nz2NVr3sVh8P+DxZMVK9ssrA7IR8JkmGSQKR8TM2Uvly3HtV6W0TeJ
7qZkxgOwS5dpG4xxfQBFWXScE7ZGJewwFptHI1GEtNGcVgdW9CloF6F5raqzTDRwhhtat1fe6zaZ
RiYg71N6kLKh2aKjuwC0rfQmTjTZsjgvfqq2YPHvy6vmmpIVtQftGJm5gzdTmppf47QMT02WGG9L
qyUETN3L1hQZHdeLjdFLoWSrl1CVh7435WMf1s+cVPu8i4uj15bRJk3XYJ+fi53FqY3OQ+2ll9lY
pz9C5MChALYNcMWf6Y2SxTsiyjjqQB/O1P0jjfeX19E1u/PfP1zOfV3VIIjpwUu7lDc+YwfE4WAA
zdUXPCKPS5mupXtdA5038sNALcj2IKLelmf4yEulh2k7o81yG3XdDVE9P+QDKXfXzclyEIn2yOBF
DMdQ6HdE/QKw2fI+T/MbL2uCTVoMp+sGsoIBMpkgmgYhDknOXqjJ38vAe1NjeIzmoNlEffnv5XE+
T4SkNjsHuvNSmSH5fYjTRWyaaPlhwDzRJuMNleN3gLW/QdrjcHksh7+z8XtQHa3Svk/FYYiyPEQ7
YFmqfVWFzbhy4lwDWJGCDNHahs0hP2pQaAy9+KkFv3I/LKdQpRnUvTxZHlCMe0wrj290Vj8NdbT3
oGS+AUPsSvLLMQcbusfB3uBP1EP1yIjYg2QbLR9lUBq9EmU6jMUG76V+N7RG+SiIglJhSRR4UsJx
L6fldqGi2w6crKDAXROxzH9EKKj5ZDBQH/GfJBqXn4om2VUsWnFqY/iK3EC2zQvBT0CUDjZQoSin
DXr+p+K602ozdXhRg7cRDO3gmXJG0+fcHRDYXvvzz6v2wWd5oArKZzbAFljh/4wGGd15/gIJvcum
5rj5E+vm1yUfcl6MKEgP3lNSgXU8KcyBhvka3MO1u1ayzpuhhVQAIXEYaP87EUP0KwWtxNrqOLxS
YhmyFwnfU2DHOCS4OiYRPiEn/DUEfU3tsZsBxIvjLNc0blwGYVl2mHgGQkNFeaB+/jAVyGWPxfID
0riHOILsiLn2CWZj+UI+BFgyXh6KItW7WkTLAS/V4Kr+ndTG8GUJoYsfwJEvum7ym6Vg3lM9jMCe
Xj5R58v0f0uqqU3dMTeMx0sNvzSLIj2witwkfnPTU9HulkGs5Gcde2Gj94bAsCRNyvJA6gVZ0gw9
dFwcRzD9bVg7vflpuiYz45qOdZGjeQ7KQonArnvB/bSkvxLQe4KV5YDi9IoDdA1hmbgBWl3E4K47
FF3/gKh+k88e205xtp/m9LoI31aA6qBn0iF3yg+8qfo9rYMAIY/sH4as01dOw7L0AX3oEvLN5SHr
m31GMI1MvJFZ3yULv718thzOxEbzDQ3Y2jXD5aqAZtg3JSRi43x5ve7jln1DcTGgo58Xh4Xr9As4
cpabji/hGozP8dttGF/R15AWnbE8rQCaX5mRbf1VHL/DjduovTziWRoZHCHRFFvWqu8lEGBT064U
VR0n1MbsjV5VFtzQ4qC86DePyI/Q12G1aYNAbrrYdGucMK5xzn//cNmRYYl0GmMacTo+Fs3ypfYH
TCN4G9S84p4cnsMG35C5ShktOT/oYXkciwHaw3XwCBzLPic1DHytWcex3Tb6JkrCpAL9VXHgiUG2
xiPm1q/qdOXadtx7NvYmYzHpgIkvkAJkd3FOstu56R+byN/1tOgPkYB8JbpdV7Kbjm2xYTjC40u9
jB3mUpF0N/vVk4+a0S4pWmBQ+5V407VgViRSTGnVgoGlQEawhNoKRLdBdauvEgGioZ0hp5yVLE24
fFFRGvzFOFS6n8EApccV5/epAeL7VuYsLLIBdBBJ9y2ufC/YdGM7lk9ZVdX5BpyV8Rp1/6c7gWHO
p/qDgdQk05PK+uJkGjVugWumtwJSX9uCQvhwYKsKB5+eL4xjGWLHJlFSAI9OeecNyF0n93roH4Vf
NjtIeQ9bkUIIuQYN6mXX+2k6DcNZl6yORmM6v55eaH4WpZXqTG+Wqt+ylH8jnXPWkAawMR8j/zas
0isHPR/Ej2s58HwseGBeZhAYbM/qx4SmX3UkH+DlMjjnfHvuAijEGuOua5bWCWfwbT6K1+bFaJAG
ngeUlfyq2VTtTMX6DfSBtinLHhOJNrLLC+s6ltadLFHs7Zsy5aecs/RQn9mHtIrBSrP03jV3MvbO
CsFzXmMM0MG91HQob8ycjE+QCVtz1641sy5lk88VVdDXevG5/Jtq898ekakD79dQ/d3FiPyxaWmS
ryVuHBZm59sVz9AfZWh9oktZ3sZFRCEV2zNIPgK/UKar4zgszE61Q/ipNJFphxeAO7zfrJnFNu9Q
zq5DdPiRZgwh0OzfNBEs7vJR+PTio9A8//O4h7NXNDkwjidpwmg3E4wVn+3Z7+JsC5B6DMHJbq1E
5Th3dgJell2WqkWjAxbdyrv/aN38OP9Z0WqtEO2ajuUyoLkCiWnTzl/qjhXNb+aPUXzMuiQHxT/S
FlnT7LQC5+ROKdBYXEWPikW0fUY5TqoEi83JBJRsDevlt2XGEbm8RZ9egfi65SB8ROltAKqckymG
9gkJQ36oFIEu4eXPu5bMcgYg3kQATYvuZQ4WkE0v2PJuAXWRUmAunYh+AVdhtzKWayqWVxCd8KJS
+P1LngzZj3oJMrBSZgVdO80uM7X8wjwW4JkehTzlZEr9m5pRhYLYHNY93uVmNnHbbIp+0nIlAnYc
aDsDb3iTQ3a80ScxSyXRbyM9BMKx+KfxTfp8eX8ca2an3nOe8KypVPdiohFkXjpVLPldZP00nS4P
4DgAdk+8BsHNrHVbnQDNE9u6gZypqCH+fhZz3EQSFMVBsRpCuFbsvHMfrleqNERzdZU9z/7gbXGl
dUemErMrIJ+wcoO7FszyAQK970vURNWJL5p8q+tUj8eUd0lxvLxeru+f//5hCj6kZ4B3ybuTmOLq
SNmQVfuGNWYN9uVaIsve54WZqh6a8qQqoCJ3sof22abzaUIPU0OyaHt5Gq5tt+yeccAjU5Kwb7Rb
qoeahmab+wzM1OhNumsr+aNp4nhlSxx2+T/c1x6fwWhlAKlRhUk2puAqvwNRTMruZ5Fk3q4Y8cy+
uTwx1/5YTiDnoTCZJOnXOjbJIzDE/iGcqTpd/rpjd+wEO6TKFUF2rDzplJMjlMb9nZxIdsMruSZe
6VgtO8eOIuhMWvBMnmYvpTtTkIcOKjvbOEmibcS8tZjGsU42K7bmkPOJdF4AsAPp0JsZdTDxGFFU
91Z23TXAeX4fDCUWmQTxkOEn3YzqqKZyuE0GiE1dtxGWmWvSqbBGAAvdUxr7m3AEJXAdmaTY9+2Q
rTzgXFM4//3DFATJOxMPk/eCOGXswD1V5u0GREdsf3kSrq22bB2UJ52uQOP94o+kwpUbB7e0aTcg
qNh2Rvy+PIjD0u1+edoFC1UJ608qGQB52qsF6b0DUWNDOqgBoFz9JRIeHd81cIJmDVPsWjrrrgcP
MUDQ6BV4Zp3UYAUNoTogIFOzlhlwGaJl5kYXQQ3y5+LUqXH2Ib8ho3ibD01G7pZmKldueMcs7Kw7
WUxMAVKmz1DZQVGYdnUxQDkQD/jLe+P6vpUhAAiln4t0SZ9lTaMvop8Y2tnqHpXuy9//rwfhfxLv
FGAn6wSPY+75JIi+alWVwbHN8nTmG+QeOk9t5qbLsodQx2Z8Q3l91q9o4R+jYcNJO2iwloiZ5acy
82J2nUHZKXqovpBWVFX0Auw/3VK/ADFzvRpduFbT8gmCBWXdDHH0EkPPYdstwn9ok2vftDazdl4H
AmQWLHrBQx0MelRM5WPYiqtUsLBTli/gcWLiOejCFzp66OIiHp6v25o3YoEc0poqi8Ph2I31sgJI
PkpM9JL30JLRU+s/dGH32Kd9cxdE7ZVXmJ2SJwy5kjYDah0Eyn61V7GQwWtYZkN0k4olKB6h98S6
a7gUsHC2J4g81coa+yJKlr1RqYLqMPp88VciJcepsnP0A8kHusya/ZuD0yn/koIA7S0Zgez8cdlG
Xd+3fMAMSUxPlRV/5gBH7mqe/EJSfe1J5HCTdpKeDX1dhG1UvEDnubyZo3wi4BwuI7UfgmwtU+ea
gXXTU8ZEaupRn4guxuaQF/3wK+6DtlypTromYdk1it2gItNB9qKXhT/wPA9+kVk1+0Qu4vt1m3Ce
2oebXgJlnHCaeQ8K/Ks7jshoHwTNyg7/lxP/xAvbPeVzIBegPsrgqwgiVd5pM+HKUknFxU8ooqbl
IyvGXm4KREzJLicD3fqMNtlejsvo3y4CkqzHtMKbUteRaG9zoIjKL0T2rbdjusezkII5dK43mnct
WJn5mIojz7sIuSrWT+0xiOjQ7aYBchm/0h4ibisVV9fGh3+ummjBKlmUOXtWiZ4etC66uzZpfl7e
EkfcYnNZd7TXSniMIYbHqycEmT/Hjswjoj1VNV+D4To5LxpGlgdRsq2zQmX6hDLxYp6gXAV55g6t
3/VxkHO1uzwfh++1e9c1OFmCEIRUjwbl8MO5Eb/Oi2ijAiirLeFVEjE0tFvWYxnwoK2m5GtOdX8f
QzZzy4bIfJlIuxa1Oszxf6plA5RB6ipNvhoWlo/+krZb0jV020lU0K5bK8ujxDQHaS1r2eN/5shG
/RYzPH86GqWbIsr6lS1xnF+7YgaWyW4uQWj+baaknm+16OqDKUbCV8IdxxG2a2QdgViwSFV3iiM1
33LwsrA8IVuhmL5X7Xi4PrkaWuHDXLah8aNkOJGCp/pmHhpI9yHKMHCTSVeuweldK2ZZvEpjL+yq
hkJUg/v3hI70VCRjuvJ2/8/iPnGUNm2KGJspQkUkOxNv1Is4eI2eBnRmcPTV++jCp09hKMAAQkSE
wqyAZ0xu2OgVLdtCeiYBC0BcpLCrWOZb3URS3ZAZeOV4K9sqr8tdXRFK9zFq7gM7NFBoumMVnclJ
oLcd5SwQfvV3LJskyOcL9NgmIBHPECcPSRk9MoQefrszcjDywNNcFce5zurkiVEo3awE7A7bsrtv
aYUmoIin4hntfg3A/HMEKmBioNGxabwF0q6X7cuxjXYXbt70I0qSLX/GC70VNyouAnP0PO/KmMlu
wp29CsVPLluwX1Yxqum6Q7AB0ftkLcvncqa2y0YhJkmmQj13AKk/yrw6kZn6P2RcnpbmOpEUGtok
COBWKCbpzfk3v06rBrpegv1iRLTZU9+qacVJOPbC5kJQ0GMC6L3on3OZirs69ZK/Gk+vMTM7DpRN
hJADEOpPIhLPjC75juH1tfGTqbrpGbtKcgirZDnr3IPeaRfr8ZkRnj0Ro9QTiK6S3eWj6vChwXli
HyIz1vCIo0WIPZtCtyTdAPY+Rq+QYJRorVn6CNxa6H6nPyegHzq5YoauPTn//cOgBgEGEFi9wKDN
Um3yphLNBuoj3hpPimsAy12bcPLJXCQZhPQqlkCkVA9Iuw46eL+8ag77sBkPQjQ7mdSw7Bta1L+j
cOg9gEyXPQXo5Go2qSwAA7880PmV8onHtskPaE691Fs8KO/QZLztWnU7x9CFMlXBDqCF/xkP46Hs
UU+4PJxrXpbd+wMIV+ZO1s+1OrdC87KGRNkA0U+0ISIyQGx4eRzH/tgt/t3opUtlwuYZeldh8TgP
SJB/a8VM5is9sHWsZay8PtJz9i2mFYOkJemXaQMOkSsXyrdO8JxAEbzuJvksFS9uIN58ALlhdqNC
lPXKVK0lmFzrZJ1jWkwkBFd0/awz8BZpMvAHr1+Tsnd9PPzTCvNBTGT0cIswwOR2WsdyB+GvcCXY
cH3dylCek53Mg3D3c4y2+nsfkf4t8H2n686PdU7nNKmCsEj7f0Ui63+0T6fiiG5cBB/XfD+wm/YN
GnIjjkrUSTO8iXdnuZP4PuMN4p7LA5zP4f/adWA37EMycG4ytCR/VxAK3IGAfNmgs6C5TXVzHfwq
yKzcJJmHoRyTKfhGKCRUNlijVm2yOnq9PIPP9xfZjD9Pj+9BMS3xvOJ7FxjyIBlqjVpH1zkIyBv+
+XWBuGau0NRxomFfHKnsoR6xEDAMraz/544usJv2ZQueqahauudczTTYznEJvQ4ZhSX/Aa7QXm8G
5Av758tL5dpsy4rnom8KT6f0W9fT+gX30i+RRPxl8dckZ1wDWJYsFjwQcfzDbzoNutuu6ZMtYLXx
ATmRZcVjf34RBZllzoQXRZZWnfdsNM0gQSH2OE/Tg6QtPXZpoTY9ZdmhNWYN+v85CimwG/lFnbR4
Y5fRSYjpe1cBFrbJz/oRwkR3SwuK2ngS2yhbSrLpAbBfOReOadqYRcC1RUCTdjxRAlBLDpUm49N/
NOqSGyQS9abU8d0Q4Aa+fDI+NSKoFp///iEQIr0kk5x19y4z4O8UtNG2IvDolV+3zh264dqF9kxC
A8or9zE0iMQ2kwvYrq/79daxo1PjLywvm3cJGbEwhp7p/wNG51oa68B1ftbngEbMd7wSaiM4+pf7
ol5ZmU8NButu3R+tjwcOg9bCOwA5YutzvMyEqf6GoHq8MoLj59svzUE1UlRL3L1PYpA3+SKe+4JU
19ythNjvSxbQVMluhFTrNIEfPcuao4fazHXbar8uNfKn/uJX3TucfvN7Kpus2kR6lVvXtTLWxWFK
0JeU0Ad5Lxr+XRcVcjVBeRUyEitj3RvzFKk0CqfhPQUrwSbVQh6zofeuXBnLXIHgGBgKit37HCTv
ZgArAK+vScfih1u2iqfPnCJe7d5rJn/quL079/8qf/yGXu2vQIOvnJxPn3sYxjJZvwFpHzTWuneg
0NiWFPGrqIY3n6BTPxbjtxFkClf5Bt8230Un02iqkG94xv8xAjrXm3Y05RpHg+sUWRZMC6hQe5zR
g4h6daDJ4B/Q8rt2233+9cSO/wBp01k6p+07ZMb9+15V9aMs4mB3zdokdvA38c43iU6qdygkIiYb
iUYuyi8Hcbru+1bkp0XqA0RR9u9U+UX9WPuQrrkvpkx8u+77lgUjeUzHVubpgReodBFZ6KNX+f9e
/vjnJzSxIz9DFuA9gzm8J016qjnoXfh4w0X/+wzVbo1/vDyMa4fPf/9w85ZBJZlsPfVeIR3Iz5zH
UbmVcz2vIWhcA1gGTaEWRmXTzXfzHL+LIf0HquHJyuXyOWMASWy+JpmO44LmSPWOSumvIUz836JM
zZ4MModEQLLclwMQL8T7C3JxECYr2QoDtmtSllUH1ZSnDAnv9yz1wkMee8mt7vX3y1vyaUyOSVkm
DQ2yJc1qIt65VGw/BT0AkrQL72fmQyGivE4AMrFDvLCnMbSJOK43CL3swzp+78DDsVNoe1/Zns+j
i8RuTPFCALEGMcKXUyXLbdp70122BN6wSctWr2BnPseeEEDurRM8A0ccsRgQ3NHHFXdsm17R75Om
krxl7dSKw6ghArq8tqBQhIOBXHQeVohz2r6SaNlMoV7+PHneVK49+V3ztvxCOKFQDYy7eGcLkNq0
yh59VE633rjm2BwnxO5ZybpIBiRvxLuIgET/niqRVvk2BfMMf2Po9TjmYm7M6fJxdM3G8hCdZ+Jw
WuR8l4OnYsOK7B9WIrtTkLW6tcOYbOlFCiq0CDB5qHj6VbAt+cj2QbtW3nUtlXXR100BGp6Gq3dV
R4HaEq+Ygl2UoKK8E50M/N2QsfD35ZVyTcTyChQSvE02wdV1Prg6u7LA8ZJrbKCuj1teoSHGV1k0
Du9ePygFGTHC6gONhPL2V/16u/ukq7syBG8H9rlVZmNy851k4LK6/HHHbWa3nITAH07gEo3vzwJf
56K0hOYaL8ipK9KvE13F/jsOq91pwg0JkjZWGcSxquzAY/SL+fFENi3oAi/PxDWCZdw+8A45k0kG
FU3z1AVoKlGqPAELuCbb6thoW2ZxBo3emHVjcN8x+UMt9Xj9azKxm0jkVMMJpvj1rB3osQ7ORZR6
Vavd9dOtu16QsZvlROd7VU79A6Jq+TxIpVZCFYcp2zROwiOlGaYlO4i2aZGQ5xEi97jo991U60Og
11yG66xaZlzLDI+bZJjv82jIvZ0GP9gXg4rvqyIZ6TYzmBUn6I6W89+XT5RrXpZlk5zOXY6M1T2A
X/K+JkVSb9rSy3/59Rh9WUbSrhxdx/bYjSQdSJHR3R8F9yGeIhD7WrbNINb6p10fP2eSPgSSCkmd
rNZDfE8VmlARyv/I+/Tr5RVyfdu64omZ6vPDKT/MfhDe5NKUx5Etf13+uMOgbRlFwbjPi5q0d/HY
nCHE0eLdAzDrV7uoSuv3y4O4ZnAe/MPqzOhUnDIGWlTgEsnG8LLZputr75rCedSPX1dGB62c8gPE
c8SGBsn9jMDu4BVXlUhIYjMw5YEvTa7aHIxCAkEWVLbLsXyFGqyG6tPlFXJYgU28VHOOvqlR+/d1
Z0IolZV8r9Jm3JCsyjfRuQnm8jiunbCsm6Z1DjJU0P3RPmuB3q30ISmytSetaydsWzZekEZ9Pt/L
MvyXMz3vfCgCQIVgLWHvGMDuDPHjYsjTrpzvNDKm23hMnk2O2PLqaMzuC+Fe1CKQrOP7vPfMMRxp
sGP9GjDY9estQ24Hz2uRy6YctHFTsemamd6jBi63AF/Wu6s22CZdghJGOFRthjHCsPo6GlFuWBOu
MUw7jqnNuJSPSvVL0rFjbejXM4vkOZChcbkP6VV0tCSxJRPrRPWzrAfvQMFm423Drl/kNot0uL1u
gaxbOsZbh6m51w/dOM27hibPBVkNwByXp90GkjOPt8ib6geWpe0jkcB/hyCoPIZx/8hyhfJVlWLU
62Zi2bIf8jwrCiCvNkWFOGlSjUETc39dOJ9YtuwnYEAfwhZfFwWlt5D0BTMO5FZWtsFhC3bTBx1i
LdE02t2BgWw+mBrsA3U4JE9gjVT7q9bH5lsKKxA0Dn0c3ZNQwXVPfbhtlrUHiev3W7ZMeK6HsvZz
4C/AFf9IYmgn7qlpquDJn8xoVvbYNczZED/cbXE+J37q+XhUFd2XPAXoykAmBHJqK/mDT+trJLE1
Ekmeg5WzYNhl07UxcLLoIIqH+S9d9r+NiZ/PC9bqZuet0rP8J//2P0VvDHm+mj5MyRgZ5bJly32Y
gxALZLRlPw7HGY7d23o5B6cGJDsZRSajmP+u1QIFBuCuIYIokySIDxJvG/8FQHU/eo/yNAHTWIWO
ty9+FizyH8QZbQco3DlElu0w6U29ZOCTGBkwbLuqMkX1OPZkvIq3F5OxvEntdci9iCLHiwsnmPCz
LkXYlit5etfuh38ulaz6KgqXlB+130nkJ0HRw4dp1/kyqKBHEjXhv9eZiuVKcs7JxJnnHbRMT4qR
2y4cXi5/2uES7c6ROqmSgIJb9Eg7He+BaC2Qx03lzoDAF93ceCRF6DBY8SrnM/TJ2bLbSFiE5wMR
eXbohooczZzLU1Z15vnyVFxft4J8HuQ0mVjmHWbZiE2d4drwqun75Y879tpuIomzgYfaJLj3wGCz
CVP503B49U6t1ZZcv95yJaZf2oZK7HHNh2TXlXg/xixe6R5x7LKtUljLfiiGJfUOXaD3yP89MBPf
1ab6mXv1birH6wwisnxHV5g+mgIEB/5UzdsYTJjkTNmyrnvsWiTLnrk30cEERXOPsGPeiZqQbY4c
zXVbbJmz6KHVNszGO6gh/8c0WbCpvehXS82V1Qa7m4MSv9HhmJbHENwb29wgei1LvnJVuA6oFRAY
iHC3Aau9Qw5o/V6M0zcGdNcegfg1GF10yZzvqI8XQ+s3oYiy+j6fG9BiAlW0rbVYezo4dtbu2UB3
7sirqqvvqeTgvWbA6LJ5DYnmiIvtbg0uPK+KotI7mGj6fk6N+eC+1iTZ+dO08lB3/X7LfHnKwi5i
6DnSEfh+0eabZPx7mwgTX7n8533/uPy0MGNsTH3vqxA4NAWSkp6s+QfXrz///cPHRRr6ALmM9f2s
oSXo88HfF0YcLtuV6+OW0WoU+SlkPjnbgAOh/A2tjIcWsMPrql22jC1Y3QIQ/AX1fQzB+KfcR69r
ks9XBvF2M0aXgD6lhgj6octkv43rqn8I5pGt8Mc5bDa0bFaXdbnQKKrvyQiHoAPk5IHj7veBv1qF
dAxhw/djSC/OyRSBzCbAsalT0FuYcP53aHm0uby9jhjVxu6bRLW8YFiimssfxuTsBugOCoao0dvk
dZxugiJVN5EmEMfu+2Rl6Rw3mo3prwGuH9Q4STx1g6OP20yaEUTMwwuIgW89QDIuT85xdm1cP5qF
c1PKRR6NQbWs9pd5Dz+4Aidxfdwy6Vwyv0kDKY9hOr5oNC+Bbuo6tSmC0PtPk6ZI1ctgAi89/jcg
7Zb+441XwoMSW7bQZ3Bvc7jU97Wc5XaearaPAvrP5TV3HVnrHoamGPc8A4vmOQcZC8H9C0qodIP+
yrU+RNcQVkCtTNB5YUrlsTv3gDPRtnsIm76kPeMrHdmu82mZNmmKqiJzJo/QL4NcFkxh1C/oUL2J
Bah+zJXlSRvBpru+TfxaLnf1gIAoL+A3/Hz+9/84u7bmOHEm+ouoAiEJeIVhLnZsx07sJPtCZbNZ
AeIqcf/13+F78ipmqJo8pVIpMVKrW63W6XOuG2Jjf5oIthJcZXZL5HKnKX+pq6wLrUTsMTZuDb4u
3PsjB1WkBRfb5gTtjgdIBNWh2y18JyZtDW6cxiVJWdohkTjxtMkj2w/e0mW3yrk1uOG2ulfdQDor
u4wgU4t69E0eC8n9w/VFX3/iB3cks2mBl10B5ckguyR+86nF3b4fqjfZ+GfHA9He9W9sbH8Tx+ZX
1SQdZ2xONhRnoJbihPWSFaGX7eGDtpbIcGHJKscuoe59Gov8yV5f5NXtO8dw3hna1oCFBu09aXR/
lDbAzUU77NyHt5bf8NtymLxszj11N/Z2LU7Q2EY2l6S6HKuLqkSv1cViaFK6pXucUxPDxoMBsl6A
Y9z1cprJGbHORxlMSnePdfxjS1ATxgYgIZLfyWtQwan60OZVvnLbfb2+j7YGN3x4JpVKwASNfbRM
ViihxxxajO5E0K3BDR9G/6Tf8rZU9+NUgHDGliCgAbj7tl9u+DANwIw5W3Z7Xwc+PQrhiDdFhmLn
YP94E1GzcYGPxC8aa1H39YgEZbZx4QMaPbDLKFjv9bdNwUirqRANn1Sn7iWS9lM5Qe2xBGlafH30
j88vaoLXpC9BYFo02WUNEZLyi+ZfM8jZz8L9rey9+umWjQ1Xhmw3qUul1L2esYF6pxBPTQcu1utz
+DjM0T+watCoZdB0VbjVDOgP6rKnEvWuCFXU7zd9wESp0aHDLsXz2T1EIghydynAh6ZS8U+aTsXl
tm8YVS3auTi+qiq70CURh9pPn5LC+dby/OX6+Os4f5431ESo+RSSXUE2IYMY0LfRy68atWS00d+p
QsZDGTx0Yq88tGFtkzx5ph4ReJVS9wlteQxWseSpK9Ye/esz2TC3CTwjytN+G4Dxwab1Z8h0daGe
grchRSnh+ge2fv/67+9SlswjoGEOKnXf+sjXK+2cFMjwT7cNbrhz3dfamxIX4W4AGlQmQAKHasp3
m1S3fjz574/HazhTg5vre5lb4ADlJM2O3QIW6xsXx3Blu5n7USb9cgchw/nYesWLP2fzjidvBNQ/
FAW9ZITXwtHsib0kowedA3bxil94iN+7xm7snj8QZlkis7lz1D1Z6rcar7SfMobLqzvuPnhthFQT
ZuZDFUAEhKn7HmCFEAb5sr6e3LUuiZAwBaA4bPYSvK1Prf/+bqdKnU0AtQ3LXYJ6L6XT65ivuBdL
hdLCg/ytVwTIov33Q7wtHD4Ouj2BiSfvTlUm6L9Ta/d7ZcENw5t4M6mrqgfrz3I3M4BHbHf43ivy
rV6CN7vek3bb8AwTdgbgvY23KDe9JAqqV3NHhsvKP3e4ya9N7uKyTTpg75f0Au2u4iQoHQ9utwf1
3rKz4dSjbCYZjCS9lLP7rVzaJER2fAa983d0CnvhIoObyi3UVA8UXQ1WePAcPeBx60149H6e7BNk
aF+TAEzjeo8JfssURvZdy671F79pT2TtJyu5/bS/VTfWygSYJZ5bq5kpfSc54SM0OlLfikZQcsZE
8Uw81lbW33tkcerbTm6TtlhbctQ4XrNLnUEoIppHkFHF/eLox3qGTMjzTfvL5C5OLKl85nb6jrhz
FQOMpj83tl3u2H3DICb+DB0Xnfaa0bnU6B78f/7dDGizvO2nr6H4XZTSVSMVs5VzsXmB6jBauZs5
SqG89dfO+P8vg/yR3FDPfPdiKEx1pe1kr5AHpf7Fy4IlA59VRX4HzGFfajzwkFeuskUd6sGpLQUB
eGC8X5wgU+O9mu1MoD83l3/xCn+iHj06/peCswxyAVDuTP5CO1iaHLoSgEj0XEhQ1NC6zvghSIR7
5F7jP4jem5uDWsZ2OAwz7/2olHTyQqApIHycKssWJ0V8iOCFfgf6jlPZldX3ildWc/STwcvQmtAx
eRh6XNmPzAFo+9AMnnAPXVUt/yyi8n+QOXfKEBRx+vtCmxIkUbY7nQt/5M9SkLmI/HppHgtrcIrD
FPQjmoPtpbDVgVUo97PBX7oQN8/ZughLLOkXIhkFW7hYwZJF29tg6AIH0PMiW1r/TZJBWkcnJzUu
TrPb/aokqJqPa4s2R366yi7jeRRCERxYLRIKV5XOY5viDv19HkrfegF9wcLulePIIaK5n/CwLvJ+
vgf8s3paGJrsjtlIOZ0euadm2kesWDeGzxc3OS7NNMiTBcCAf046pVaGJzsrxGevUXT6TWb0Bj/r
xRWsjWBzN8rtov9EBaf9IVB2fyycJjuOGY6QA0wQeM+saUE12EDWkz64LXfpOZ9FnpQhTyHc8KNc
LOk8+l6TFOEyW0kZoSHYH++JD2Kc0Cnl7ISqHoR9KCCsO4WuXhhWLfVzZgFOlGXeaam96s52knqg
IetEUf+LHo/RWpvuoAZVOnnNHnlmMe/sV2IoTz4RtKvC3G1hZeZKtAaw0UsDSPHopsFFKbcb3iwh
EY1rl0cL/Kn8yRq4/4Z2AQ5RNC/XXTS7xJpDaCfMv1DunL+Ms6Uv+ST0Z9TdxhY6Hrlbh0SBgSAE
f4l8qVA6Bz4ipSo9iyAJ3COSLoVHbp9ZbvYzBa88/zZ3Y9L+Ww2FCH4vYLaso6mw5ykEpaqrTxSg
ZB56EKocwnkeF30SALwPlwxZ1JsFNd3qpULnkxPVvBlpcRgCSwPqNTkuD/2aYgN1LiG/uMsHFtm5
ByqQEvQzIH4Ck9LfVtBmn6g/z9OnNhhoHkpRQPC3lqAHP2CjQwEQoL2/Ghfo54q7rLhvoYgxRpCj
zfuL7TCVn4rFq+wXeyIgsYX4PJxPYtFEGAwiayLVpH7/6vay8sFkYC0vRTlN6aG2PRLTcfG/QI5C
T2dIbfGfJXGBhxq6wT47k+XZEfdH/1Vom70tc8OSr+MYFEsovaZ76mZPZXee0EjHKlI5wxmwpMS5
HwHecj51UJyT3ycPktkHS06tfCi9JEXilqp6/po5bacewe/liAOlg/1dNTbVcVOmDVCEI5h/n6te
z31oAQ/pnpg9odDTOhZWcPYpVSGqtwE6PLvCS+9pmjQPud3qzzqpg38SL1cTCPWpmo94Q1NxMuXN
S7LMINuWICt4FR2eoqJeW5TFHpg11GdnZr41Rd5QeP1Lny2jlCFemALVhPDGyj1x9PL6sH5eZmG6
ZNqKukbjZ0xkQCCxtMMe1oeb50wD2XqynI6L9b13+UdjMbswT2lmH9K6C3jIWxJ4pxYwq8+OAyTX
QadJqQ8gvrTyCETXjIQWEPFfJ9V3P4cAJ6wOOU3YhIAnsjSSEyjOCK7Q/2IdOh0PonKDIxNTxg51
2S5LRJ0aeyfVXAQ9KAqKQv6D4KWKiGvbR0fOAAbEkNFGLgBqBqnbnofAroenkQKHLMNCj/YSDw7j
uCyjlqH5ky16FCP9IvV+4CDAviOek02fpr7UIlIBoMqfR1kq6w45IbrBu7acgzgoSrBtZp5d40d7
mtBVWkgm9x2ZiDg1zmRXdzW+8s2CCItGZO49fbR4jyJWqGivybH2ymw6pMXYfFVLANXoMiOudcqd
ZvARIWukU9Qtk5NORaq7EJWdwiahRpNoH5dOzaBimqSItTTvM71EyISZBjQkSLt/4bBaH+wi4T8s
j0PBhlhd8bXHafINEoB18RhQvdjPI2Tr2WWcpro5lE6Sk0NTUY6KUUlbiJZZivQn1Nl6FkNNuLeO
Aema+cUbrLa7D1q0+h/wFlp9YgWZE4h4F65/Bl+J1zyjTtA632gyjRHpErx7Fz4SqBBCABOBhrmY
3kiCpjaEirT2yHEYuqx7AXZm5KGVuRM5UdXU7cVSarHu0O4swfyjCxcnT+g0np9diprCo6FNJQBI
G1f8ezinwHcfwG1fFS+LzUaAscGChMeVCRijCC3g3q9qAG3VKy2TpqVh3kCeLR6WBf8zQfCvzw1B
7TiuNCMyGvIJtKAZmNP/TYMVMScb1cpXlpfNi9OJ8rdyOgT52nW5/6Ofgu7bhMjQXuYJgfRSFDWD
qBVyV14/TCO0SP0oqCBXQnPAz7/RvFiqGKQY9jyGnZZSvHTpkPC7QfdeGYOxF6ezKrLZj4ESVeMd
7F/qBz8NrDsXMj4iZqOjf6V1BgnoUCuVBVE9OrkOSbDqnuYZh3CEK9reA/F7Sq3slyPsuoxXRN/X
kbZBc4LoSA69NVuK9ng9d/vwOo7MbU1I3+WGS0NJ13Io63ki7e+hzxRESSL586hbd+cTH+a2+IRR
cWGim+rega4hK+oZys21fHWLptzJy7cmYFzN5rxFO8hcyiPqaTqFJA7vxrgrUkviSBjKPY3wrUkY
ZZckZ12Rcy8FwrH/RiqhDn6KOvNtRjCuYxnhg8yhzny0ars4By75twR5VgxmcbFjg41VMkFFpcPL
qtJuerTbPj+3riyjEXLHF1dke6DDD0sIKDEaBdQUJFFEThAc7DxqX0D0AVU4OpITV10VpVM1n64v
1oYlTCAKaIOkSpc5O9Z10p3doiybPsRT29Dsldi2ZmLYeurbpGlQgnxl/vTo+N3Fc/QFgoMPEDvc
QZFtTcKwOM2lI9xGZ8eltpJT7tLinObsJqY0FBGC/zq1bwcsoehfwzWmlj/TFNoIISIT63b268av
N6EouPt0qKatu2mkwNKUbQqyRMVAtn+4ycYm6kRO6CQDNiE9Jq6bPgooMj5aWbqHGdj6+avd38e8
dBjdvsDiOzxYrBA0UQ0e1JagdG65cGP9jQt3Ecy4nLhLeqyhZ4AzUPDD5IHc9fribPiyiThJxCSm
muF2NVlQggrcrvnZeLwLKTTl92r8HxZxMAMjZuOcdwedwcJTkz4tKfQjZ6s+o5fpLvf8JzRMna/P
ZcsURvQuXTXgXminxwoJF1SBujqUGk+z10ffcGSTMHLI0jltcC4cwQn7lE7Zy+SNwGUN6TFnuwrm
W1MwXHmeA8k9cNCCzZmjayCnc2jxvdrWhh1M3MlY577nLbY4JnrU92WSnNDa9JDXcxd2SSMPCW2O
19fqw/cp6pkglNTu+9YrETMmKi+0aD/RJa59+VeeNZeu6XFlq37d9qV1ru/cr7FTq/FX5y51cAmC
v3Ti3Suk6HiXiV2IUmZ5f1tuYDJrovyI19tpnZPnsYivuD9XyTLOazSG3TYZw9WHpJUNFDTxiZq+
lC2JwCcUTY1zBlXisZgfPL0nabgG7w9qbCZgxUuTFmJWPWJitSBHc6Mpk09d4h87TR8lqCoHK3gp
WPrl+sQ2trWJXRG5myaqhuauDUg7iSzwASQhcPOc7bj+1tY2XJ9kODDyLLdiIJx/glcrdga61jdU
HuWNvsvpTYBq7GzzOG+RIVSqtEAowbx4VLK7oENtfrm+ThvR2Dbcn4Cj3AakcI2Uui4ujoXUP/IZ
XgvigkwoIl7/zMfm4CaAJRdK0Ky3kxiNSh74K0lzYLmYdkb/OFByE70C9p/RqSbIOdfgzz0NKGw/
iWzMX2fepRCCB9z6tlkYru/WQI5qZ0ziximqL+iuUZHIM7XTfbG1Rsa53qcenVokOzFEKSI6dX3o
JsMeS97WEhmOntn2MhQNFUfapvUd4NDWNITdMBVZOKNRuexCNyvlXkX9Q1/nJrBF9k3qcY7jt4Ri
avPW+uBWe0xdiaa32wxhnO8Lp2gSJ7hjFKIunplOnKPSkt1oCMO187qzrSmBIURikU/LPCfR2I/V
6/Xf/jHhE4pqhkPLZIBKJVX2G0qbhTgkXl9Y+gj1aatp49RxtFMe9QAF7zQkVZEM4sSbMoNDcpSy
KIuc0ufpzlQ/jmLQsfvvYdZ5id+VRZ3E6FAqP1kspY/Q7PNjQVUSVYRPERnKPTjtxh40cTC8c5VI
G9uKgYCZDgsrkpPK2/Ghpyo7oFaaxNdXeMORTM4mSH6KcsjbJK5SWR8hmJiGgODsBf6PIyY0rf+7
ZA5Dr2s3YXf4arQuI6qWEaoj9EAdp74p8eMmAsZrC99xbZ3E01ieh4624TKhito5MrRm9+dtq2RE
BD1kAbHnMomXxamOtu8sTxWjcuf83bL1apt3WZLDBr7g8deK+8znIUvb5BlEUioiqL6d1DzkO6+n
W7Y2IkFiWclAKm7F6BVMIqt2KxRgK3Hj6EYkyFjjBhPeYGIJvtpnNPGiYSHx91ALWzvJCAROA5GE
3K2wTxWUPcHK3z2AF1k+ThpCELcZ2fBvhvItpxpGZhUtPieB51yyOtkjEthYfBMM4+fQKWNrGLat
Oo8n13KiNgGP402/3QTCBIHyGPRJk7hANP7Ws6y7CAmw9vXRNxbfZFlaFqqAlMuTGN1q1bmmQ3om
Qz6e86648RwxUS9UQUeCoJF19QFcFdJB3nGx4CHk+gw2XMwEvaRsHMEzmSWx003ugeriXOr60mX2
786Z9hQrPk7buYl64TleK/NpCvDw3UcN70HI4t5JJc+yHo64dcUe/DkAreP1OW3tKMOdy3IEO0GF
ObVDQw6TQ/ODbzl7jNAbp53JvlTNuDeWJUYXdnBp/f6rj9aquORzOOGdObLJtKcpsDUPw7XBNF8p
wUUS20SAj2d0LTwi5PXOKm3Nw/Bq+EMpR5EmMXXlz6ZtZJgI/WNw3RNay/9uMvSRXDfHxhYzwTAQ
8KlzSDskMbZB8A0CQPJTo319sXHRjZ3UEbcVhbgJgqnzRAVjZQVxkqks8rWCAh8oEaO0tO3bFs1E
wBSWHzgOmy1IxaWfCXAIuKzJH3i5OnOOtpJWtHuUnhvmMdEwDmUls5iTxKPAG9NfQTWn4q7M8ex5
KYYE761QR8E12B8B5rhup43txo2zvOJQadLlZMWedqZfpec0z4k/WS+3jb5+9d1Z3tgtVW4XBLGV
j0EkMPqB5Lna6Vj1McqfhQFcC/47uoseqMV2a4xO5Bc8m2dxM5bARAzjubPwQg85oZNXzTsn+taO
Jv/9Gs4pF8CWNkDCC76HGTxKR8ceNWQ/IFjTQslhxyJb3zECAErtTBVAkB3w8gfvvCTWEpHkqN2d
CvzG8cWNEEBAjwC6IYwvyIM1fsqRVLHP1829MbRJz1TgCTd3UgydgrkVKB0rDVm1B47eGnzdBe/2
UteXdaY6IDi8/NWeTlP7y81u/N2rO74bugCmDbgnDM3pV3t67NuzfWOyYPIxEU8VTRKwIPZy3h0r
ToIo78mKOhlvKyWDMum/v75dsFlI4QVxX47eAYTJS9QvrXe6btONAGHyMeEON0F73QniMWiRgHTd
HAAss6i368Nv7HZm+DAwKoUPfmTgclgHLoHiVI9ppJbqmCm547hbG8dwXOhODkFFJuxKt4p7p4oI
JccSINzrM9haIMNfrRGSOZY78oMqWdSJ7wPKL9dH3jgNTAqmCkrYDV4W+SHxbcD+kNXYA0o89REN
GuFg7wlEbKyPScUkUruxJEDKBzc9AUsUBSoPubN3VfmYoRioOsNvKVInIDvW4Qegm+61EHFS+F+o
+NejR4+VMTglDpVIDpDV3Fm4jU31hyA34a43qAEoSTUAhrbcKbeIKk3uc+iMXbfNhtVNkW3oeZcl
dLwRjUofT2jPk9fujLz140137gPa2BrrVes3NqSRB7SE9YTM9nD9l2+Nv87oXbBDA0sBnlj8ch8V
oZ55QI35UTMBGLXcpIcHkxtOLReagb8dn2jn+U64yQEed8pTd6enccMvTIHt1GaVgC49TjDXuatA
BMMWL/Ic9aDmCgQ0Nzq2KbBdSxtg7tXEU7Ic+ISmgJuowbE+xhHsplxVOumxPs5DC8ERKkK3/nnd
vBsb06RAqtu2BIIOY69iSQ2KGqncWfaNjeMajozsreqIbfsH3okLPOz/nPw1E0+sz/+9/uM3QpFJ
guT71QDOJvx4Lb+U/V9D/ehXz7cNvc7q3baveTdkaI/HKcB42AdvXvBlmH5cH3trzQ2X1dQB6n5e
f/b0qns/nIo9mryNrW6ilEABpVe0B4JB+8+wfAd+8FLXR4/ORz9Io+u/fsuuhrcufj4QaWOfL6q+
S+nZJ789Xh2E83J9/C2jEmPle8uTtoc5OOOEFqHnqX5M65tI/ig3KY+GwHeDQWkMztNoVt/bm7gJ
MLDho74D2dvER96TuTK9S+eCnNxUid83rYkJS8pbVoyswpoP5Y8CDNQTayLq7zSzbSy4CUjKuRJe
VWHB/Rn6nW7AL8qb74p6b7tvjb9u1neuJGyc6YBE80PjvTb+XWV3BxBb7RxPW4MbfkpsVSG1gS8l
dgW46Y+ljmVP4tuWff3ou1++NJBSBIAayWzR/40qxD8Z0yvwIvt62/hrgHg3vpfJvMsCBVcCyZfj
xh5wf9BZ2HHUjTBjyk+XjeOTYMC6k/be8o5k+n39V2+NazgoehdI6WUYt531c9c4n4GL2VnwraGN
5NiFBMYkCwxd2sFD2gaRdtsbd7nhoB34qgd00SCvpG8KDyhMH/tgD0CzbogPSgsmkCzoh5n6+WpI
960vvLAsjn67J621NbhxkLp90APH1HJkvfeiQpsFmj2qvUrlxoqbCLKM+SBMmuH8gVO+ZZWdhTod
d3KLrR9u+Gbvshz3BPxwb/oSBNl5yh4SchtSE0oF//Ud5VmgKsoxuMvlqZjfCnm3JF58fYtv/fJ1
td45ps47hfapGlnRegccIMUWHEa+sxO3ltw4QNNhlS6H4MqhrIrzNGRHwvZcfuNsNiWGuy7w8ICH
oXP3La8YGoTyUHsvfrtH2b3uuY82uuGgIKxNe5/gA2CZfSgYinS4MjWTQjtFiQZ31si/Pfsm0lz6
h+CeyPAKUzsyiLldJlFSjXnoZ95wCuS897AUfDwfEzc2LFUzpk0JW6ij56ehV/UHFvyQ6c+5scO0
m6Kb+BApN3FjU+5TWS4S+3VsLyPzQGQLmPzoOeR0fc9u5H6mAp8Gk7qrWc4PzHsq/enCxs+j/l5X
P0enP1//xIZbmDgxTksvDyg+ofMLW95GFyxMe5fwjZ1livDxCXDowMLY9Wzd+dZbY7XoCvm7yIaD
3UVS7jSQbniIiQ4r0EJXjCU+M6Q/vdoPV+fOcSUv946CrQ8Y3o1HPqSXKbgcywFtlnbwuMzDJV34
S1u3r9fNsBFATD2+FkiKzrHSIC5FMT1NSdF97qdlB6ixZWPDw6F53XKZ4kEJTT1Nf2ghHS3jdnb8
6QA9rT1Ota1VMk5jPII2FplTH+0gsz5lE8/PbBYktEtrOeIX1J+vL9XHu+oPTT5vLGzPq1w/zlr+
l1yC6ZSTYYgGNKI4PRrCqJ2M99p1dop7H/sgM/Fh+TLUHmWTH091eRY5++WPy3dR6dNCx8dAOntF
n4+NhK7Q/55PMucZGoVqLwY9Yx1lPlpnIf8AxpcByer1lft4k7Fgtdy7I7BvxmFCt5EXg1JE3VEv
oJeyKfKbctM/BPuyFiTYXtHw2PZm+5ElxdSf2yIIbsPOMBMYptxsLNCtyg+W6qLc4kA2kxM6rW46
wllgODm3lYZ2dgElOK76IwjvgrtmsdLfty29kWCD1kgGJPdZ7BfgEr2zm2lBydPNpnRnm27Z1vDx
2p44sPcji2uydAeBv917yubfrv/8LZ8zfJtosA3RcmDxXDinOfme1fV95oHcdnHvXXAw36gXSv9Q
5UN7cG31XLNY9BaaUUWg0RR6E2ccBl+n984BII01aU0CGtMkm6CRBb2b6QE344LvRNqPY+AfWnw9
KmTQOnXBcp57oBwofxFvOTml8+Ray7/XTbH1CdOJfVD35alFY58kfnK2h159mp3CelkIcZ+4UA09
3/alNVK9W60+51OORk8a1072xKEjKGvQ+PVL/pKvf7ntI+t+fveRuRlkQ8uZxm2PRiO7/wLqnc95
nT2lLr1RRN40O2XLlGaFHr7iylEfBJu6QxGk/1yfwIeO50Nx+b8TIKVlg2WgdJ+phITikc81L0+F
z+TbbeMb9lbztKDhss9fhwYnxENvVUn7XTQWGvx2AveHzo0ZGHZGlaLPwKk7fLVbdi9YepbA54Rc
QvzO78GraFXgQJ+Gm81hmlyohDd4KnuG0lH9aRQteXQ4pOpvWy8jjkNSInEhWlK9SH9yGxHWkCjt
g7gCGRJEp277hhnNtWMDuW+lD9CZJkfO6v64FPXp+uAfY3xhDyOUCzSmTkPAsoe+b+5m2qAdZTwA
p/5ZWP5DubLdgxf3iQXlj6Dbpfpbjf3HLRAfNSJ8OXE2L/lCn/uiKo+0k9VhVbM7etB521m11SM+
+ISJ+Bt1DcXpYLRe7BZSzUDNWSBkgJ6JnHwdj1byA7Qo7s5xuDEdE/9Xc1/SwevUi205yZNucvnv
iG6rL5ZtkT2A05ahTBggCAXKBIT+/VcyOk+6lew8250VCTb/nIFV+OQLUYVJ1VgR+BvvrKTayYA3
Qo6JDeQL1TaY653ntY+yjlpncYYXqGw0+c6NausDRkRAe/qkUePlz2TJMnWEsvMSxDaqBD+ub/Gt
8Y0IMFpoSREQKni2p7WrRyx8CU6LJfp/r4+/ZX0jBrSUgh+E5MHzqiU84fEUJB53vnTQjatAduLv
PIdtTcMIAzUU5mWlU/rs9wN5bKnjf00BYDhcn8Qa4D9yFyMMtHWDbBQqYS8lzcuwzzWPIUTxF7ZY
+lIV0Jq5/pmtSRiOT2e7qVUDiLXdef1yFNLm2Sel0Aa8kxNtGMPEAaJcCAFaZtcvrZ+MJy1ACUJZ
dVrGm7I63zHxf0nfOhDB6u1nCETPwdm3bRDsdGANWHYC19YMjCN+LtpcEIIjRajU+kkJopTsFNg4
vba0v99kBhP3l1VynMCeXr9muJYtIXS9QAo8MJy818ffCL4mym+GbKGshct+oY9uUGD08arMKkIp
296/C9jsJd8dDanm9NJmQYDHv+uf3djEfN1179I7TTPadU3lPft4I5poWLWpU/zyHGq7P0ZKdALK
dZKSnTvclqEMv7cr8K7halW/zsFSHDJoBtyLjLnR4k/+Tmjc+oTh89wRU25X0/SMKFw+UDLbR53M
yU8Ioo87CcCGR3LD8TNH1Rx0Qs5zP42k/lZSNgTPIqjdHdDk1hQMjyfc9gZW5qBTIencnTMa6PTN
9hdXxc0CMdYdv98wvQkFhA4uZ2Cnk69Z4pN7WllvtYXMO2NQ5vTqbq/hf+szxp0OcligLYNI1nML
9QnPB9Ey1DqD0Fd+Vx8yqF4MbohO63nvdXLDOswIBmQAvaL0nOJ1TArlRX1fsPq+gI32GgWDj+O+
iRfs0UFbkaRsXn2QoJXh6On5C0pdff6QLCXeocceFzCQk1Z65bNS1nns9F5Ks7E1/gAS1jbjHtoC
nuu8/NrLVlxS5TwtAag5booHJpaQjIRo0Es4z76/8pYIOzmMPfaCQIvnl4H0O9F0Nf4HZ6eJKczQ
kNY6zVi9zO4ANPg0QbYSvKQUeXOa5xyHncxo+jinZZ+FuTU17CZUGJRmjfiACWWLJ4R65UNP2WEW
S/8P2vHEHiRpy0JGcEiynDBQYPHnEg/Zn6juKrCYBV5wTt0BuJPrVtra40aEsHkAItmsc595CdeJ
27LP21hBrnEnTm+Yx8Qblgv6SWuZ4v5UrPlyM0wrARyIgaQ4lkIOh/X5psAhsTOfjUUzAYiJWnIN
wKp4ASnm4oU0E/nFlxoneEN2VRU2Fs2EHPZsqXFtk8szsR0XDZc2c+kS4fnDg3TJdbv8/9Hvg31t
Yg55xwnzHZ3g6pwM7Yvf2WUAFasMOUkRzmjyK+9EAl2t3wrUDym4rAAfPKAtAgxU2irBT8jAJZV+
y6wg6I7Xf9PWtNc1f3fC+yCIZ32CDd9TSz1T8B2NYUF8yQ63jb9+9934wm1tCBWr4LnVqrUOLaQh
V9Y1gRek2z5gJA29aIPcylr1SoDHu+vBnxkvbT39fX30ra1nxANNQdFT5QRXKchEEtwNO1WHdtfK
LmI+F3s9Q1ufMcLCqMa+dqDiCV5KUXmfIK9p/R5Lx0nu2UT13l1h6ytGXBAgGpYzqMKeNUkntMlb
NnjKPHbqWmenNWFjN5nYRVItimoQqz23YGmcY9EkJRBjqevsmGMjWzARjH2yCqg5uXq1bT2cdQoh
OCguppE9MnFQ6VDs5Fhb8zCyhERVaZWmDuZhtRk5Ztk8cDBjVrvo44183l0n+M4tWuXyRbpe90pG
re5Xerw6EvB3gmNuCZbnFAnjeGo4lcuOI2590XB0m8xenjAtXnrLod9RQW9CmczyIGynOmRJk30C
z+xNvadoWDa8HmdoYo+OTZ/HwvGgOuRDagrd7hDeusktTWI2XHSCwIUm6QuHcGWEJZvP9f84+7Il
OXGu2yciAgQScAs51mC70uWhfUO42/4ECBBCgICnPyt9bqrVRfJH3jgcGRUSGraGrTVMFU9H7N8b
VaxNASvy2VDHVzeW/ksNedUHVs/Os9/7/n1bqI16FOAimTyYmifk1NwTWALqXFdXQaqghXt8yK4L
fjclfbeZIfyDe3xn87HxkMwp6joMoxZHm87pT7os5/zLMEx4AmUKomE8YXBzJuNQfOj1KJ6XvjiT
3I0VuF8LTAAocfg+gvxFGrBG7Ek/ylcCn/IqYcaVu9p0iiUq72P1zCA1uxyGZelLKMeWRbgrPDLm
iWPC0D+ZEPoQHyZI9PTP7gi1lL/agc0KLthl7upja+CLvXFeXRlEG6UpQgVVDVKMX4zjxC/g3pkc
Ko/ORDaukyvrkQ3UlM0YVmVD6IsglXuZDeRmRK6j5/lK9f0/uKmt1WOtR4Vf8SzWzfjFDarXYmb6
NMhhSf0FeUm/Wj7dFVXEWpQEK2JISyvvheC2Px4KodWcDhyH1sRbHHq8XctaW6yFaGicBW/bqrrA
w63+aCrmHwUsRlJNBPZWT5gt6NXKdkesRcgtIOhezQV5kbqjzkc3DHSYCLee2mMwRaa/c45ZBxBY
wQY0g2Tnk2nBZKh5OOx7vUXEWJvA1io0FArkrWrwX+QQDMeinftuP7my9/e3B2OtfOvgQaBRvWhv
hEo/gFDnOXN4lziC0q281doYWEcO0tU9NwUWHSMXfz4QFnfmPOBtR36FArfSL3c1w0Z7DqNqZcmj
+KUN3fqx803xrQo6vTFjV7ZOWzSQBRURUGISl6DAVUcu5sAh33DgwwjcNLzJfb/YYiqv9JcN/hy4
T4Z47scvcuqDfZHHn4yD23vO/W/39ZQV43g/CaDtRHPI34bsB4nA60rjaYGW9O3y1xpw/f3NwWbO
eBMUUS4uAqKKEJaGCks25TrpIXx5ZxVWXJMWx3td4/lhDmX9YV4o5MldaFU/dT2RP243Y2WRslUE
57Zvwk4OOJ8x72NRePWzdoomrfxpTjzpO/ftHzY61I0hojxpDHeQG4m32og47TftQtT7KFVdzCmU
WlyaJbcb9X5qCmmFf49NPfleRftsuBBI+CYDDUyqKP0tK/mJRZAKVzLsdqAencC7/ud2le/3o2tj
ltQcznFbNNPFqJxo5MX72uyYBu5npws2T6nDc2fZaN/a3LMXM7yLVm1bLi88GrJqH4R5m7gzgfA+
h/zRxn1zrRJrRZvbIXKgqIULLdRn9sj0fpirrjq3i9oS5nu/z5Dt/Pcw8ZLMppiy8rNkkjzDMgna
7G3pVY8FgArPi5fVW9TOlbbYCFjU1HdxjoQkTABZCofHE0ym5rOzRHx3e/zXarCmnKZFKbElRi+6
7PJpz8I+/gr5PM85LsWybJGs1mqxFjVcbCuoH1D/xaWUPhqX0UcxAeLOdX6XRXXk/QcMW8BHJ8Ax
DOsmzBePuDv7fErjGtYGW6Oxss3YQFhWhR5E6Yn3s5idzkujoWbFoRwgvZ6OigHVramb5Uk5wLJk
Y3hWtn9bKlH4kQK8wvUfayT4fxijlv5r7pVcbJwo18q3ji8C1ghZ3EY+/NwmrzKJS+LMfyJuPIUb
K+ja0FsxbwwTIm/N8uKGpQx2vDPkg4G0P9sJEdz5UmwrJUaA50GJP9BfoGJP+0RmKgMlq4CZ7v52
mLzfT66tkQgvgBgk7oE/RWUIajhU82SdTgvdAt2+v6S4Ngp2GL1lLMIue1QkqB4FACnzFHk7gZzT
waH1xmK/1orrGL3Z+wnEO/pII/sjp7b87rrY+yPY02xcyN8fadcGkEKaL3MDmLu8jE6l0xrOovtB
F+7Hwhk2vn+tBv/f36+6zoGNYjG8gAigU3BZm1R08HMfo+zrfeNsxYOb51QFTdl+0QiHYSeqhX2T
Qd5vWSav7fBWNAh4oGTuKN0XmDR0T6D4mjI1cpic39FIYLUAu4MAroECBw9IDMLAgBff+lgq3d45
ka3dkQTD0AEA2r8MC9azJMr68JvQY7TxKPnn/PXfJAZ8Le0hmppx8jPnxSU+nDPmoHL1/4Kcwjab
m0XQH/WMJB08tOiMI47fgpP0CY8UTrSDtUvu4fAWKGL2GdLwUEoKxzYfN1q+Aidy/wNTdCB57JLR
XAyL/bQGiXAPNfO95PGziv3f8KDJH6IyYGkLmGSVeWbjQLIS2zaCkYkQhjcgjL3UhdPDYiauUrjg
uXsVETeZ/C2g5Fo119/fBHfdCEeBXohnbdkO6oW08C07cs46d29E1MTPi4Mj0MY4v7uSMJ9Yx4YI
FM98oVycuTupE6uQBVNZfRfUHaVbTWFIFC+9ccYzNGL1rgau+zg2m5DYtW+/ri5vOkp2EPoYo3CA
2h7laYCr6Z5kUL69YwXBt19rfVt6DL+ijs6wjMucr7UPNGG8qfqw9uXW+jfEAFz2vUHajzrmWAAF
e/RHern94e/OH3y4tfRFbXvlLyCnOAN5kT0aCip8dhLVlEmTYtEQ0k35Ut1pcOkTaykswkb3DCrG
x7r2jpKzJ9eJTjqsP3WjeO374fPtZq31mbXgFUWQQYs/HE7EKZv+IP1FlcfYuAP/fruClX6zUxvY
HLw2Ei4GnIXBF7yx9gnz8SQ5T9Q9L/ALvW9i2UmOgUXwDKsx+DN3yr0YGwWLOnOXai9I/lZAC8/V
gbtkw2mYBidIMwEPpUPn5PPGMLy7daN8K6RN0WgDY6zxrMp2glGgM857WKdNJzxCbNlpr9VhBfZc
tBmkscr5XOCUcBAKuAfV5L+0hFvQ7bFemUy2PwLjYT5ofxqPQdk7dVpP8O0BedDdZCmtVWBFuB5B
FIcE8XiaBfuhInMlt09fbn/8WvdYAS5bYNDdKOyRWSjJxwjkm1QR9VySbOvqvfb1VkhDHcvjHRhd
Z9m3ZWJ6FqfNxLfkLtdKtyJZ5l2koLGM74e+4g/dAdp8XSpud85K4fadvgjDMvIpnc4QdHCTuW2i
NFSbcOm10q9AjTebQk3ATYJN3HBiMEH7xqQCBNHRhH+97+Ot4HWzpTEBvMhOUbD8HJq4T/Mh3yLO
rX27HbmLaH1YR05nIcx3wqRJwB27J4sHBRArYvnS1LoiLV6KnbJLZq/MHPAL52rvt3hwoD2u1RuR
uzL57bu7ggkxFYVQDzzMikfO4+JDlGt4Pappixi91lFW7DIzAQPSLfJcTBLgyzY6QsqN3POIgZ6y
gncewilSfjud1TTSBJDfbl86zbjROyt7mO1jMMSC6x7m4uehqi6KwHIHuJD8eDUmolLdJaKPNlgB
nIEgEAMVu5wZCSNIS7kVmJLtBiLg3eQMRP6siwfyF3lAq3o8qZG5iSBDCmbnR3gRH/Fy+nGC1/E9
sYb303+H8pAXMVhu1XQO2kLsXB5gjVNbaYD3pxCcEf9dOK/aKlwK7j3ibeyZhzNLOg6u0H1fbgWy
AvrL83NnONXOPCdaR25KR/33fYVbkQyPPAmX2WA8Q25DdEeIAMIbk/Kc1BsP8mtdc/39zRJaVHme
h4aac9QC35ZytxwoHHXdbuMYt1a+Fb1DE/TeWM0G0VuohNfTl6G981JAYit6CXKTdMwG7C78iiNp
hT5Qpx53t/v+/egltmkBXriujpDEnN1cqqOEfO4zHMvZ3sDCEZKMbXnXGkRsQwKCVJFW7mjOTAsw
JsjAk5BtQUrfX6CJnTiQQxP6TY/+BzzJfbyiHJ6GHjfKbjvXvTLEdgKAqHzwiOPqsyjjNjVh6e4a
M/+8PQhrhVuhK3ov84GdxSPDAJeIpd3rhmjiPlPgbFryv9uVrIy0bT6gluGqLdubs+HlR5gbf4oW
84XUzVfHvStHyIjNVjRq9kUcCEzV0SOnDPKFiRsC43+7AddV8j/pIZR+7b03UeyavCpbYfpzAApy
XQNODv+neQoPkVO8LiRL4e1730IdWQEN2JZpZ2UGIFGn6ukPt9aY2b+zdDui4dRSa5NP56GdZRq5
XBzyqvA3luq1YLAO0q5f6M7xp/4sIxh9i774ODsMiMYifL09DmsVWFux7js3gssv1MJnU33ilegS
Bk1k6MP21UY6eGWu/oeOCHiUnI3Ln0EP+8Hh2HrEDSQ+tQOIHH2hhsPtlqxVY+3HunfI4CEMzq6u
0V+lx75qNkS7olSAKklRzxtj8m7qFicUK8DrwM9oTrEBCVq74SPMLpcPLqDVcYI8RlmlUoOJmNQR
DB1kGA/li5NNwLPcbuXKeNmUxICJrpBcmTPSfHXChQcKU1t/bRTMze6r4Vrzm8jkPrQxWC/xyswB
YYqmDHCspm73o8jau4S30YVW9BO/JQRu11i+ZN3ssmz4LOfGHLSKnnPc7TZasrISh1bg48iXNb0r
xzPppuEJIKlxTBa49d6XBCC2U0FgqnAODLaR7IrHq2HxfnbcrXvo2nS2Ip8NWRjI3Ohz3U3zQS5j
fvxzDqxFx5+XaSvZtzaf7PiHf5hPXDg9guMSs5Qo0e2FE5U7KtxsY4lcqcMmJko4JAK0v+hzEY/y
iQAqM3s9/ZCbrSfftQqs0BcF85soJnhH0AP/kbG4OdIxqtKR1e7udlSsDIdtTBDkyLRKGD2eIeNV
7GHINBzqNut27oQt0RDwrW7Xs9aUa/1vok+VroynQuvzMIGxoWsdQUNNV+eurbasZ1e2XpuhKByq
QtUO/bnGU1OqejD4AIwLEzYBqBhqds5Vx/fx9afbbVqJQ5ubKKE31wRxpc+Bv4gUcfQNQM8tzuja
wFhBPuAFohduY85ckyWRpgbKNcDA8MIzezqqLUrIWiPIvwdmCHqTkfaa0oJp7K5wabmnHMbat7to
rRVWtJNqbJ1mJsOpQNrsmbSRPtUK+ERACuJPPq6Dr7frWRt7K9wjOLoXIh7mR6PnZGjko/TGAweq
sFFDCiPfy8LuIs+DLmPdw2fhkHykPbbinn9DNnBOfeqUG2GyMhrUini8TCwTBzPvzDsBMym3HhMo
zwcbo7FWurXDF1L4VSahPaYaHh4AjaJHCPbeef22eYdu6frVqGChkrgNkHfqmrsvgnHreLL28deV
5c0KYoqszAokj88zTKU+ZNQTD+NUbIlDrZV+/f1N6XXbeh1863G7iWYMq0LHN1xskfpWVj+bTliH
GXyw8hIdz6lJ6xIvAhkAfnv4q/66HQBr32+FcZEp1ynh/POYReNnsbhLAozlXfQ3THkrimc51uGY
z+gc9D9NCuDN9nUlhqTKFdvf1wArghklmTdk3vTntQxkkDpxPOevu8q26YKzLJfSVfl4Fi2OZZGB
KKsw4T/3FW6FbGT8wmkFvCBg0BanXTgtsBh0txbQlXG1SYE8A+twnhW6nsVQcTAt3nzquP9837db
uzIW/sCFefR8NvkAsG+PrXFW/u/bha+s/YEVsEhTIgMnh+usMapMSeGVx7nRTqpc1n8Lo3uXtcCK
XVYQj0eRQUUzGHHgC+jw5E/tXYgSRmwrAtlJ3sBQCUdJt1HQNVLkW+s2G1NzZWWwjQj0DEZM2Df4
9qJHLEWjz9I6yjH7wya+L7NouxDUslZ89K4DIaXX72Aog5UHtNKNXWWtCVbkkrbWDc4N81mp8LWW
Pb2ie3KYZRTF/vZMWrmZ2qQ+2U4eHvaQ2NUx/0ECLn+CH+fpHTC2EU84rPROWQWltHTQ09KnTuzX
v2/XvNI2m+7nBlSX4KbOxwEv+SD5RX46O+W4u1cPgBHbsCBo+szpBCnw6jfmPwrCIeU+oRNvN2Bl
/bBpftAyaWAquADNzT34o+BNtIdReE+WjaFZCXL/2nFv9k3paPiyNd58rAfvIyDcJ+WTlI0SsZiV
h9ttWKvDiu85krDCBA2yAHq7FknRNn9FOLdAMG18GWG0/XK7musp6J3UnU3pU4SC+qrjGSSXEBzv
1v05j8DZy6BuHtoS164WEbpR18p51be2a9FBmDBesvnIx+KjCNj5+p4Dyf0jtEL3M/d/9323gU9d
q8ravAftebPjs/kIgSn4aXkflVsjI+keh4K+QnHz0HfjPXpGmMrWShCAZ5OTmc5H+L/JdIaQ/a4r
zUaXrYSizaQjSos5rxbgj3kDB3ed+T08mDgIA5PH27u0UxjYR/+ezxxWEHoCXu8piCp+UA75jdP4
Fo1nJRj/AyorFzh/eihcwZP2upd/x55+F3gbX36NnjeRmDV0ySDG4+cJSBBPAX0thuHzPKjzyM0B
AoYbBOuV6USsgCdUjLodfPcoIewwZf7vqKaPsg8ea1leomV4gV5aeldA2kgz0om5c7SDmQqu3gCM
SzF0zwa28KKlT9sBsjYq1k17BvV5olR6R+WzH6zAhSX0Ab243Ya1WWsFugygCTvIzjtGdQPCswtr
Bzcp8BJNU+rE+ZbuylobrCBnFAcgLgfcs8PxM6nZ69Juxd3KskjsoC4VayblX/m60y4Q4vX67BzE
f1fQDwzJuBHdKw2wQWZD2LUN5C+6Uz3idRK6jiWIOVtk7ZXzg40sMzGwrjqEnrSozYEgPaehvQ3Y
/qEocR0oxpc6ah6dZdzYr9aqs67ZPIM4HdctATprBhTsCv/LJElB2voLYpwfr+tuizU4vPdpzsae
iakfuiiT5Yl4zQi5jvwXVBe37q5rI2MFPAtnAx1MD4tWG/uXLOPhRydS40aMr5V+/f3NqjUMagqC
ua6fgcN8IV44wqBoDL7fDr73wdqM2CQ6PmZatF1ePyvhHQkFVhXQFbaHfItKIgxHkJevkW7KBEmp
bmeiPp0G/fc0TwQmDJvPyitrgM2xE4QsTohj0rMQIf9CioHAuMADMrdt7pLkQkOt+CcignAQz5wn
Ufdjqsw12x0xP+1BStnf7syVU9gf1PmbkZp12LJYsup5mCqd5EB3fSNtlyUzFny+g94C30pTrdRk
Q9V4CPdtFub8uZDD30Qv81/IIM67puY/JjPPGzevlXXNpp4pTTOHOWWN9jQ7Jcb9AHLTMZpYm/YU
qZORcXm+3XUrE8C2YQgoLYY8jsUT95b8tcg02ZvF+Lu8LX7drmFlV7ZdGATQQWUEZ+ZnQ0n5HLnU
+YvLpfIPDZz6fvBRyZeu9yk8f+DStTEh1lp1/f3NhIAXADJmAVyZ63zUR+GU5bl2aroDa+XOaW2D
2njP2hCOcfwZuUoXiB6oGYKUViYxufcRxyagcQdpudwpxHMtkNrKKpD/dQ5oG9IuW2qoa/PZOgOQ
PhDGrSkeiqs+OnIRnpF9Qq69gwF827DX21NgbTisJWCgbea2bobR1yI+KH/Rf/M8eKAlgCa3a1iL
GOskMEwuVE+8tnp2CfIgRewMewCSi+ta4KWARfn+HsyiIdrYRt/fGjwb8DaX3eS5zGBk/D8SIRJU
qHT0OhYdb7fn/XHxbKQb0zzCVzPxzMF3xH0VD7Q1iwnMYyuI9/uu521l8d7vORz5/h0qwdTFi0ao
PJdLj1oAOufTq8a7WzIEfuk/ey5xyF3MFc8mPEeyjBUHxxrHZUjlYTLjIa/yxOV2n70/y7zYCnpV
i8nrobOcJ4LiPKskiDGRnH62HdmiE62N+/X3N+vKVFbMq5moTyIsz6OWE46D4dbb9tr3W4f9eorC
mQMrmyfGk5+IaKEoMwaXNtjc7dc+34r2glPQaCU1uKcG3v+AaRhTKOxswXzX5qwV5QIs4xxczeok
uvwHpO4PMh8PAloplRhPt4d4rQFWmOuOc+hGhi2GOM+8n8M8OvDp60Nx3yOXZyPh1NSF2Rz51YmN
7IcXSOhAlfmX2x+/0j82BK6YpjjwhFediDvsCRtPoiw+Rk10kiTa6J/3eXbsP4r9Avu5JNhnn0Rg
dqbAA3ZRtE8ZLQVkKAG57nonyXFVLfv5J5C0IrndtJWpa2PjCHypfN7Ta2Avsn91hXmRbRteYhL8
vl3Dysjb0LiohJlCVqrqNFfmel+B/lNbya/3FW6FtZiVxLtgjM/HgRvyibAEPy1ow32lW3ENqGY4
OuWfzsmW4mkO8LbZuM7Gt691vRXTvIA8yTRG+HYwS2F5HFQD4GQdSfNJmY3hXet8K7JVNOL+MeMw
kmjlMci+44bgYRbd1z9WUIvKy0sNm9Y8Yf0VzyegmrXN21vpHxsKF9U6nyKXYMngVy1OQHuWVBaj
TlujtnQcVyLbVuR3PYi+Nx7AKoki1QWW6Y9FSV9LwCzLags1tDIGNgTO5VlvhJOjHbVY5gQnQuyd
4xaEfK2Xri17s7Fp0UGpGusdWtBqk4Bz34IMgqeSnoDRcnuc1+q4/v6mjrryigXULdTBmJAnMN5+
ReWU7YaYssPtKtY6yQpkBR2aouIKVYglpI9gxbIzaM5bsNa1cbYiGWSGEeKusXMMGiiNEZJGYfZV
CnpuAae73YK1TrLCWZey6iJToQW6BlKhaPi4z3RDd2U0b3mkr9VhhXOgY5/2bdBgIHgW/lPnga+O
U62p2fW1NOrO8bbimmj4gIcsR1MyhnVPx8N3ODuOHyjwuxsL00pLbJhb5UHf36kK9+Dl9ASR4LRT
zc7Lt2BbK9PJVt+vfJMNWVy6BwVROaKRGHMiP9zdHul3Cw+ojZGG6v7kG7zp7uuJjp+KQMknqKZA
4OK+4q2JJAF976MQxZMq03+LDGQN2pn46+3S340EfLw1hWrPASNBuMGeDcJPuBeYPelap0wZXvDS
PBL4976arFnUx8u41LyrPyOL8Ayi1ENGAd6pG/nkBt7P23W8ewcCyO6aLX2zMkG1O7uSvOrPkcDJ
tW4fvFF/hhXxxcNJzbvm5u6r55oieVNPxGHPXNUq/zzQ8USKF1eDsIwhP3q9/iS6/p63LjTHutK5
2CbiAfJIELf2xQPkVN3E4bg23m7EuzGH0q9T4k0jet7zigBldrkCwl4XOF6CDVfVz7A/rTbyXyuh
EV6rflNFLacObNOov4gOR/HZITyt2CY2cm20r7W+Kd104NKUfUP20VzEmLvuTwNk4TCM1c5lwX6b
rrbWU9Z20fdu78nC6y8x1D6heAlaJU6v/OwPmhxuD8ZaT1lRHvg9TJTCarrkMcy4xzHy0jEut/Tq
1kq3ojxzldGlMWgAnVgCuZA2iSPy7fanrywhoRXYMoiRGF5yAvOdGZLF+cmU40tsunNe3fn99vZA
6o52AZjQF0DrT3PcZEm1jR9d6Rx7c+j5MmWtl42XFtrAaT2ILp355tazMnds8HNmItxDPaUvORlA
amjGJg2Dbjn486b78loDrEAuQuZNrhn0JXCehux3KO5bfmywc98EIFw3uP3x2Pufy1izL6ew2d+e
NWsfff39TfBOZSimXGToF4/t46Z/LoOtnNta0Va4EhbMEI51UTTePge8s/D8zjWTWWGq4cKoMjF1
F8jIPfqj+VrAXish0ZbG29qnW4GK5TLK6RB1lxiP+NWzFysyXPzGtFsZ3JVgZVawKtX49dQ33YW1
7OI0+rsBdwxPEd+Bof5ye2RXZrwNXub94LmZcNWloOaD6fHy5VTs3Oebh8WVTrIBzLqryqpGuvYy
QccXamtIIWhP3Ldl2dYpLpR7azPL7qLbeEwqbX4gfbolA7DS+zZ8uc3KWJadQeEQHT46bixPM9HD
QxczYFmCstsIrrUhuP7+Jrgih42Q8o9gvtCqakwX2kDGzzTE/ScoFNG72wO9sv/S6/i8qSUHwT6W
gRwu0hEfJs+H2yr5Vit1njh59MnWhXmtGiucOczFC6/1g8vY0R1T8q/KdA8tnljhWcp31A8Pt5uz
1mlWbFcwkNXalNMFcjM73o+JquUup1vSM2vFW6GtKehCPdJfFxwdqwTnVJIGeErHy0ZVbLRgbXpZ
wU2hHjforFWXNlSPV2fX6+k6ZOMBc+zLXZ1kw5xZBRejoMwnCOx/Ym6blNfLZ7+VeV6JbNsDxUQU
pGimp8sfcrGiHFLZ4V3IsYDaMGc6+I3XNFg2PM+BDjzRwfhF+6XeWDhWxte2PYFdaH81kVMXxeVX
Lqt/or455t64JfS91jfXet9EW13jgbrXGbkILwPrqApyvPBvlv7u4y46x4rlpmrHQnSRf+FD9Vrh
/XYEKdKnxV600clBsnnw68vtKXS9jP0HA4mqrHim8zxDO4GQS+n+f+AKuC1p2QU/NAM2MR5esqL5
KhHf91VnhbUBi79VY+BfcC+4zNW4D331FPb6A+Qh0j8t84aDLtrj7erWhskKc6D54n4ZsxYnhBbt
y8NCviyatlvpgLVpZsV4j0c8QJVJe+lF+MvI+BfMfZukiMTWHrVSgQ2EhhGLr5rOwzq1gJuSQfuj
z5sUm0mZ3O6hlfXcxjv3Hs3b1i3Vpff6764XPJRLfcT1iidNqx9CKAneV8+1/jcB4wDu5Y8KPSUB
TYalyr5GljWs6AOl4f+hmpUBt9HPvHGykBDVXqoOq3k/uG1azsvWirg2Gtff3zSiyEZcAxsjEZdI
ek86a5JJQJhr8br8vhnrW6EPi1s/mIxpL6Xo/h6bvt/lo9xS417ZkmzA88yoP0rRDBe43J0I1vLY
mM8w0/5eNXc9OwTUxjln1dx7hkp5ceJFPHCv7h7dGsaUt2fR2vBa8ZxVNOuBOoCc+EB/U90XAqqf
ct7SDl4LBiucMzDGgWgfmosc49P1wDwocWAV+imCp7I/bXkvrYyDjWxmMEyeSwgfXyDLu0xJVSze
D7HAPh0PsGX0qmGq+XpXh9noZu3h0hjkcrmMc0cTb66itJvzO09RNrx5BqAqm6tGXpjjm7Rgiwu3
kDpIuqKQf99uwErI2SBnoKU1jZuyuXgQX03VBBJLhtxrEtV8C6uxNhpWVNOlHjufds2lM8tHhrRu
EdJdGNPD9aZ0XyusqM5nnM6w0dYXg/NgKdUD0EFPQ0jv3IeItYuX4WKg8ZvVF3+pizRs4KgGH7d2
D7uLu+jJAbXFNPnotPCaQS+13PnUKw2sPJdPRXCV1a+rr7f7aW0orPguBuZqErXNxSXQNJti3gI4
y7O9AItyRwZSbOWM1yqyIh3wafhp1GF1yVz51Y+GUwaF3Os5pOvl1ta6sljZCGdFeMsahqdLJnqT
eH5U74IBDrp3dZUNcQ6q2izAmRUXLLgfS44EH12+XTOtbUnS21WsxJ6toMnaJda6C4qL1xb+N2Tw
izSOZ+efOIK11n1VXMfnzY6aRw5cqkOSX2joPxpvEilO1YkT4T+3K1gbBCu4DXw0jZRLfplc/6GJ
x5+l2FKfjII/AhnvnJ5t9Uyadwz4Lmfct2Iiqtw1IFeSzwPc1UsN+OoY8GiHw6Dr12lD/bgjCZdX
Ey68IdRtSBJkBtyuTJSSAc+TGGoMvUo5UKr5vJ9UJvmcSF2K7AgrRhN6OzkwAgcyWnUYi1rPzPt7
nrGX/HJ9Wjr8Y8NN68Axt9UT+85aXasfsywMHgvndqmyf4iAQs6D6s3ETZL7SGg9uP4UFXibHmnL
27QwnZ7chNLZ2/eSiAejGK3xocrVxRfiDI3qEt/xKfgSYgimq97zAAeWIAm9MM5wKIIjBpJMJZ4/
x099wZ3GT6B62ERPWcTm/qs/eDAyFF4HlXDHLX6V9SLNlIowqvwQyPnWgXQu64OlOQvmL80lBM9z
WfYg9DbVP0s+u0rtCAmnqfuA4+RAnBTWFU5X7ZuRze6cOKqm7ScQoOq+S0yNpZCk3iQJF0kVzzT/
NcUTUuElntnEcmTOUoTfzRKYkb6MeYWsfxpNXTOD79zhZtTt/L4vug/tVDVOCyJrCRXzNO+6sf82
99XMFtz74Iz8Ofd95vzVTrH2m70OoL48pXnVSTzmZaUj+voEPstA/6fL2uVOIkdZUgnOWcTDo1fm
WPcSt4N1CTtCat4blwTuyln9TylpY+oEGLyZObvONCzIP8d5D0G9kITZKY6muEwIQPXwxSaFCS86
XyQ7eUVVlv8bvaiMf8ZuhqIOOFCyViQdkM81lD6qJo8/LCMdxx9u4DYIjlzKWD8GbV8g3x4VJGNw
CK2Qd1EPoirheXOYnQr+FnhDXypcEGIvLJBrhfoJnT/EOfiy4uAs8FbvEp058/B1Yjye8Xdhz+q/
ciT0VZc6LkQN/wndoDB8z2ks2AfHg5VZ9ehSmED9dBzee+XBMf1IfxhZtSJIfKjVexeYKwX9q6og
t/jY1tPVr44FEMI9zCbz1a8OHKVWpHnbVIuXGKfGELLIGcePUDiCdfC+AZKRQeStY1z1u6j0muVz
7Ae5z5OgqoLp75bEVc6fWpqN+XPdmsidd17mFrpMm077c5V4TZeBpw5iJfUnGNM1LPKeHAWFGffQ
RDJanoq2q4hJpjgrZHFyy0ZF30Vl4jE6ULgethj/DBIGUT5A0GcH69N8eAWh3I/+coYxH4PHDMLd
ItyNyAo7GNggC9uPYwT/3nNjSld/YLp1xqPmUvaP4wj0VndoQoeGTwqUv/i1yqGT8M3N4RbTJbHG
FKNAduERy4V77vRQVQUBqg8DOHpfK1gZmO8hjMoySBQQ3WT/j6IrWa4UB4JfRAQgsV2Bt/h5ed7a
9vSFcNvdEgKEVhB8/aQvc5mObhuEKisrK/MFse7E/JHceRfX3lZr9zB3VYruEBnpuatpZpKVQs+l
uH4ceMQRgBi0U2xroAHfDMzuE15OB1ltmn+XKVCVRIK7smlee5jp+k8m+oHfpWHpurXVvd33C7YM
FPs9S6q3Z46cbNeaPkRWHInZTXktgkQoEpz2x/JS5BnGQm3gu7G/upTnd0lqHH3wo6CTv3YFNFU4
cE7soa9Hk/fDS1HNHX/JYN65YI7uRWKAgNUuSB0o7FllsyPUPD8lODbd+oVMQEViLMbrPo5rTSK7
3mYecwBWlxS2Ud94L7H+hUzlhLyV67CUreS0n1qS2JUh4mKZbOPXRA93AjP8i2e4sGi9OewATc08
9rZ/4hW8w45Q9yFfhyw0NkPtoBycvrA7RjMNp4KVS3FTZFtVXRE1anJeSwhw0MvKuee2a13q1PoV
xTTib0sWafmvh/u3fppz2OWyGnGe63whQ6bXv7Kfc/uu87QX/3Q5buXvxSbepQeAhzjBrKcz7LiM
yIDZmgreW/E7IuVi7FlWyIcKcFLpwvTsSRXFM8bdWd7pOkE0+vxIY6qHB7B4HEEopSUTb6Jkk+Ef
612vnmWGR2dbRQ1xz1M+Fy4+lMSSskGoxtjTOg2xDLYeV60SWfshVUObSJ6oi7FVV3U13xeVf8vS
/QiNp3VZ7bWvdjWcsNO1oTBOC+nFw7Sgj2qmLabb0sSw2Chf8nyu1tuRwHDuAznaYv7QGsGTNxus
69ekNp1fYnrsvCbhEYaS2NC60V0FSgUUcD+GaxoXfUfaPh1LTLKnUpkYWyJoo6a66iWSfpEvCQkU
VotIkknEwTrkWaynbko9KY8cZgd7+bYh+69X9zZFCybuLLUhpLc99+WMwIQl3pONNSvVPzdiNSUi
nDSWkClcAPzqt7+JZaR8gMYgKbc2XnNf3EjoyH070bTQQ62FnPWJCWOipAHoMPF3vzFEe9QijZa0
tvu6f4ZyWpIbG3cUt7QXCKvjJwh84+5V29T4rabwRSRTncNCaT5ZrCuadlG0W04FvqaiUTCK6rOL
qOSYpU0Pgogl9ZQj0As9WJ758K66bTohbpUWB1b2s6KHHfcebfp04/WYIJIlq00MYLrXWLzbwylk
g8uOu8/59ruaZk4aORQzXS6qWiN8J/m+z+D5pUemxk1Y4tg/G4VVcFUv0wal2xGDT4zi6pkM1OS1
DdQHXVsSQedz8WgUxxmwJih3FyDUzPZasXJdyRGvb/OPnIPz+MNzeLKUKCrLSC8uwhplWwwZRNCH
rkDQ0SkrOqn+4HVpqg5GxvuEJc4IdvJH1sf7f2WXLp9pAiEQr/mWhEW3EymwnnvElbGLvJEFStwz
FODJPJ14tIr8hPh6Pd11amT8ypYMuQOYUoZtE7gU8djuRN+xgJOAsCfV7iVBcS03zxaM06JI4HnE
8zZ/UEUCVOyVN/E5znh+STCXrKpaIuJjAYj0Sq5jvQADTkAloUOZaoJYloLdLAIrfRwyIu2TB/h+
pfkJWaxZ1QI9YqW3RR3x3WMi5kCvQwXEObRVQOn9qkRn+ieG7BC+1ZyWq90POi7e15D2+QvOJN//
I3tK1qKplCgCbR3rBO8RZeO3HbHbLpczAsQSKj8LRKOuRT3TSJe+LtiyoYVfVpW4e4Rz28vSB2fp
cYKp9hI1YxrhHoG0wLoiHDqWiVRC1FDE7O9iqky/TnwQ9LyOOxbFb1JR4FM5SodCzo9OFCL6w5Zq
2pCZSIetW+uq0qK7jxal5V+7qVTZWg89mZc2zWAZmTZVH80lZpc5TltsPUkWYAV8e1Dmpn7K7qVD
JO13sUhAW8S4wKg3PgM/TfzftHNp5YPcETkQ6kRM5R7uxiIwckAQlbK0hTRmDuspoyyLsXvY2XKJ
apcjxTa7CWufygcIfmz0nErej++bCMlga7n3SZ63YRu8LG9y3K5B3yEHjvOnSI/7LZJrS6VqbvA+
nxe/l9MdcwLrBy2WghQZblIkjpLpFHN4DqgL8p2V+mNoir6uFWuVwEeyKmXhzcXgP8PSGIk3M59H
kSKH/jx3uUuXA+otV/lp7KX36gC8YtUCeO8zM5wyBDuPy3O55SatDhXxdIAgZKNOXjCrVXxvJEuQ
9naEEuwzgiVPAwQqsVVsK5ktT6V0gro6dYibG2FuDV8d3yakR0cC+sLRrW/2H7jTt2LvYotEx7LK
EK+2D+XK2HHwPdqd2sl170bgnAXhyQjfI4Z/75lRFocQ90j1jstIT2/pj98dco+HgazLgS/9gnvU
rSNFJJzhBWx3bkqDLBJ9MwCFq+ToM0sKhXWLyOnlCV5XiL4FGThKO9f4fRbUMEmAA0WdRZktb5FW
kywcb0XQ7bGQq83e90QpvM64QCHmgqXjhj6sUtlxAy2XF1iuxqf6Zd1a9J8894yXdS56Q/AxJ6sq
dQM3nb78UqkZyVPJdwC1tsTyWvaWsFWMj8JzO14Vjxn58EoN0/NgfZfGx2pYS3RY/W6ycoCgGVPC
vB5hTx7hXi5XyI1qn2AEXbSu64cRttNAuMAvsltKjBCzZXZT7UK02IcxR24UTFDGOZ8Qf/mDORoV
FrrMbRqEZvJA4UKM3mgDKIrSdoRNVHlC7HcBX/2xi4u9arz0W/6x4GbY/xsBF/37AovnjbU2AHH8
EnyosI5JAr71Hl4yK5vdy7ZsfrhlxbjTfyT2tJ/rHV//rJswJTrnh6WA1Qkij13aKfpICE7RCpf0
iW9DPefQleJhhrkaVJP3bA7fNEeCHj/vRUhRZ+cqi2Nk846Z7DDX5CITCYoU1gq+tOuQOZS4jkVQ
hONObukIT5B6EinrsnqXQ9CmrXxRBYn0bLpl7DDMUb9/rXu/4h7PjXbzLZwh+858pZXhfYIuUcot
RnhEH6y+bP3QU1k7kAC6euCYUtmLojhpWEjzeZ+8xsk22Ri/avGTaYWrrp++I7j6pHnTmWUbs8bA
c0eUdUdmU74KlA6hGsVxSH7ohNWWJ4mgvf5TcNTw/+LVzOnjnqA3uRBASR/qolpG9yCpNOmDN9jL
cPA/M4W453zbYmRyYiEX2D0bM3WL7DxEMMF3pwexiwwVQsSXLixOYp1jnrBdhfZjARSHBShk+hE6
l7fYujJ+PMFskO7vwMkMMb+TAnCBD8YqnH1PKbwbfU1XVkIzMup8RGs1x4mIfpdTlPvfXaWjOX2A
1G+IHiIKtGfQloZYy75GsChhWb3E6y/f+6R4wfqSWBeEVu5qf8LpXHG/C9guUFWXokx8fqtSWQH3
yXyaoqhezZr/7aIBgWs7AWeyNQbLlDBpSEHpEI8GNLKyasi2hzAeY/Tfw9pUbFIlQBgfS3c7Fm7U
9iC99ohR7Qy676zZZj6X4m6alhId/aI7x+YDwvvSNW9JhnzzpVnBpRDEHGUxPqY6wUeWfOdRVAjX
qK3Q0SkXy7z9GuLdQx6o0M/6ettY/zKV2USApCCLBzxe17Ui34xhr+qjx2Hp/3ZIVd1CXXJtzVVY
XDe/qhUayVeY5HcLWmO7J8XtlFJnyxbAcc6fY73LGPuclqOTq0XiGdonRma9vZfo67r73MkYn1XA
yTLPsCJFFGUTlM7dnWORYqci6iZASCt8158zhknlddx1FLaWx6A2xobMEKYDNjo2DQ+OwlDHNh0M
ubc7mbg0hdV3YjEQNHNnBByORZq/UM737goNpqp4G8YegQH1GKf4e+o9yZ3S7zODn+zeJBueJzmV
BsQGSmccYAiFxniZn1c0Ep25OId+DF9vV5gR4bNhny97btctQwuPxBVb58nQAZwWkGXkwFy7LdGY
JfC9w56mijeN2AUkhcUfcwb/6h29gCQdmjH0Rh1tpk5ljIDGB7p7scUkR9cguGSe/iSxqrAGI4CY
I1OHiKY0a37uGONrJF3i9OOHAsc2N7QyyU5rVlmdvuEbNKA78s6Btqh1MW86bwywK8YSAWbJ1xl4
oYePCBSGBasJkicQIaYBNYevDff4fpmlHsSVAyNjhX4Zsd+MF+cpsGFnKn0sPaz+HssMoQDbIS69
5B99PnRzeY2rbsvdQUUKrffJJFPVbxd4AHORHpzJXDYd054j3uhEPfEbaJQC7tQznDe7JZc3UwJT
mAZ/nP8ClEZxapCOzXV5WMMsSHIqUppk4rxjzRNSnqn0MIVtQ/DJohvOEuXgpkpW714lvvJYvsUq
lBVKVQYuVN8IlcLx5xxh5SuYF4cEuEcXsARxzfHd8Lkh8LgSFBm/8cI/Z+O6kD/TakZuX9ODokIq
0086L8YiHPl9doHS8bCSbRix1zBDKQstisi3Giaozk41GiuFARkVNvoPhgrpsczty5rGoWsEGUby
jdXx1du6Nxz4sS4UVobkzcIN2mHc8m4eH2EklPefWi6juuQ4RJ1uOsRq4EODc7MGLYmiI/bhOCdY
XPxvNcA0+Oex/rwtiGNmSfSyLowvOebXzo4KJNwiyBG1T3bq7ONoXbpXLB+G+RXLhm74wrgQZllg
zrVz/wY3pPhBRvjHgizLYntbZKh81QEDKIgND9M8pOEhReXF11VVzlFfx6hp43boSBwIO845gX9i
U80+YZ/jGmUlHse85725wQ+MW7RZM7alF0ERDnDIqJDpy7pVkHY0wWYgtAiYGXx8WHAr/iBUM6t8
jT0uSX8B1q4we5nBA5hjmYGxxSBM7/NJDdFO9gOBvWS2IfI6YWidUgfsMqGr0FcHxiDDZYhWkx1h
5oHJWYOXQ8ePLI9D9RyDPOy/0gkX57OO3LS5ukBHwO9ptJH8TcmuYt96wDoCRC6jXxdYrkV6q54q
hm/tHYdVbqDtS1Leg3na57vgRfgcFhTyDs32sleHzXucRQAzUcX3DAglPjNSbMvnOGSoPyl2mLu2
EkOlWuzIa6HbbuMUJvToTxawZOBMRoi0bF+Gd5ahw4Gj1agCCLawpYgpRscdo20r5ciwvDXnm/nn
TZ/nJ131ff4Z7yDFfqW4RDyImhj31Xrp0kL0GPctwpUXVP7kZZKOFS1yiWGKqw0wcL1z7IcdCFjH
6Ii9i7hoIolm8g6JzkFfcGb9kexJj8fCfqwUOd3yUDOHtO5bhpYDNtFg5G2dpMm8NfiFp6URcrHi
UFXR/tF1cvgNPwW8qMFrGt0OmlQ5Cn0a2bgeFSl/WHdjYSWfLyOyM01xXdE73hIKAwasS6GXoJ2X
FzbRApxQZtzvfA3lr26f0nf05vlXFu/b1lbxspzNCIU/SJYIpWpO5CkfVYfMWlz17gRf7iLGE+Vg
xFBdXqYp01vTaZP+RnYhDH8y7+/gllBaDJEDBQ/eBWIaDIf8MQEQOXIyqYe9UwM5rCJb/4LwptXL
CLCdP5MOKPAGsYqJOKTrbJeDZAoTHlDF6tPBr/umIhsB9u0GkFEr26usRhGXf0wcZe4L0vufGSZS
Spcj+GSl2gEfCyiIatXzSe5RZU77xpP9UrqIk5ZtM6Hn1CU4b5XveHzBZ+cBZzMi0rZzWn6M2Raz
07wPMMiQ+UxrYSoY2qQgxr5MiLcLoYg6r/dlJBqRIF5fqwT21T8bK9nb3Nv8j4wctqJiuBSIhqGG
FAc/0P4jG+NyrreCYZ3dJbqcHnTsq6glFgnNw2bt0gSaDeS+Mip7iTXb9joeh1GegVHIPdjE9I9I
Slx5fJngqWDxAdd9UaZWo0/as+I8YfQgzyYYrw/4EPOkrbY9e/AYV+UP2YIVwyabxiw0KeYwL0pu
AqmqLhWyJtCYXiLhRFXDZzpeATvC/MuHCa8zjMOE3KI+iOymYFhqbkZ4diK4EO6RGmu1nkWHImX+
H91nb67g0rXCHAeeNuhDNtoaBJqObQnjxPdEFW5vd7ByWevQzAwNzKo0v8uTKpCTIwDepyobbAAv
U+xRS3uUM1qjIeZQAcZ7mJN62Xh224fET3VSxskL4C3qmcLzAsLk/Z6e6Q/bcZBo4R9sBla71VDa
kWaHRZCvA8jq/RyiWWZNl6549xjwQ1vLssJ+Dm4Dp8L6JR2PmBRm9mbx6faPLGMlLouIjT0bjDj6
WhZChHsW/TwqsBZmgBOopGeYU3RDUxRLcSU0E89DYJM/ppPAqS2QQpTjxsuRy7UAmVIQtHTBDobc
otDiEsCfqeZhnP/aYuOvJc2tblm6GoJtPjhyNxXp++wo1ixsjY4qRi8l1v/vqMVBOXMgHP1kqcke
RqTH5cd1L6qnyRuO8Uc+Ad5Xvf8vEdCpN5le+1v1kwF3GldU/ssefP5TxDMkBztU7Kqhcepl0+1w
l63HwRXJQym3fWlSh+4AFRprJG9rNfMY3cO8ZuDcRq3BXYD9f6ITNqRrM4v0gWcLu9kCxhetrgaO
uQmNkt9EwnDhnOelTQ500KHHw0OVw2iHktdk6cgrU3xe7lbuaEAiS2L0KTE2vEK3LK9lzrP8kZEV
nzZSSJ04OHSB+Mc1TEFOavRjK9me79duHPF7AzPZ13QNI6+NKrvk3U9V8pfDgOlP6HOYMoDK4Km4
urI33QGMRx83PXB+0lBso1HkdaVmvU0G6foLmMy1+88bTBzqXQH4v1oQvf9GvxSqlcWeeTidGIrS
5PJMwTVssRxKJ5GO+OTXPaavGeU50j+SJXZva1SsKJoKErfhIlSxYTpPuUoaCOwcb51jfKzTYhjG
Fr9lvP1VGBHst4AiqX5EehxyuYSxUdasRBhYynk2fWKkkOFhATMlyDjBaLtWg9m2uzyQAlw+ajYG
YPjRYjRcuuteNqC97VwRsGa1IdyiWC00e5gI7nM04D8XP6pjNp3HiQaPAN9hU233c3kdLFbgf6u9
HP7rgfLM96Dg8XLGqDK+7kHjx0rn0O31rktyTdwy+DqFIOGOUmDM1GJZ8QgIKj7CzP11pmH5wPqn
RA9dRTOgOXKh6SkvY/53skMBkh1jYVHDhQnTVAbFcYMJ1HJJ+i1CpIpFd4FYHWIvNAu9PDpEW327
JKVYPs/SfJcnbZIsAAh2S3JxExu/RyiRnhKgIlrHukqSoy1hb3+bQk50w9CNy69ZE4PHobL0Fjtl
9nmzoDGP+bxXObzv+ir+Q/2Smg+KFIHxCPVcCZCiR3IPCznHjxIFCGPlwenxQOcEZTB2Ayo3QBuk
NqnOw1eOjFnbzrjy0Sc5E03fg8Q89XuaemIPwyS3Jumq7Gmw00QQ9j3N8nlNMGs+YY6Vi/tOV345
RYwofg7edPlZ5+hcm3SPt6IZsc13jTEC0+eUQziAfBA8uftNIKz1PBG/0xvTWfyVpqhS0cKIJo3v
SLSIAqeFRcPB+mKcWs/SYb/rBsAWeMZGQ4842Qxk/wl4JO8blmZIfImQ2PpYDuvwlaB/Ky9b6Cxp
+hkSFKD+jYd7mMWARIVaIcdV2cGg6GoBw8fXZSp7rAkUFRcTUoq33VemoWlW7CcP+Zv+kyZFpU7g
kZP99xwEDo/dKrXVypT2rkcdgl+aMd1vRKGrawymwdzCORPlYplNog8JQaOFflJXWKERfZRgzzdh
HKMpoDUtB9zLZSfnf65PZ1ed/Dp681GWfLDqY/MU1n/XkGEXYL1zYxwrAQl1hWaI/DW87ABtMBmA
MdSIoLBtPazFPBWw2MFuNPGYaW9RH66YtMvkoc8SrDp6Dc3P9+gx379Hoz0A0JcliO18ixD1Vg5o
YlSdxVPEr9CBRBU2WsCeNWKQaNRLoOqiBaIZ09aFH+06ul72ptLOhHYdEfze5FVHUdJZwkEEY44q
b3PCF1bHfIhom+rSmnO1m+oRXgB7ceqW3T6kOPP8kAW1gblkMfJ8PWYjIBi9kL7eZ95voFnQpjYI
nEUyezIWw/woIVyHlIFU8xva/XAt9kR/oxbQj7iCR/LTpHL056NzCjJbuRGM2mHb5yFPSTKH8wIn
xHoWmHMfzOQKIHqkSb8NQLLwWUD2RI5EMVlGTebISPFps5S1DCFsl/kHUd/y3cEraSwy9QLE1XWH
KTXF9OFd6VBKyy5/yZBb8mjnaCSHcS6KFNkPqq80PyZE5ai/Vsg7oZck4DbjNr56mQ7Ti937+QYe
yeN0nWxh+kulOzAfazZ16xl6zEQ2FosDC2mgSPDLISlNaus0SqiogW3SvVXi56uYJlDiLSDqCGhV
5EQcRJ6z8d71ZQHuaolRChXrYb+KaWQ61z+M0nCjsGIf1SNemThQB/fc1lC4TR2YhKLinJMFwGcX
wryAvyz/bWKs7oYlHpFoEjBSfxRDkb/nelDDW4kB1V8BH6b7RXHMgDW+4vg+SmBlaWuMFlEMxy61
rzumDSUEShvZ7+RkcK0WXVD2NMEEwYNh6NfyY1SG7r9l0SGgscExZ7Jo1tSyHQv0jl0npMn28wFC
oUleMfMUrK0KFRU3aez8+Bed5FJdt5g4gIrV4Y5L+ogiywn8wPjmiqKKjhKunrBO3vosrZEAXL3J
eKrUPVydw29uomU/2ihn4ZfaknX4M1TTGIOc1kUEfRfc38rENvGUlm8/+/ywNSvTJPnMVyGvQH+r
O4GxQvhdmgfsA7fT3ulFNayi/X4NSP/M4TzkPYabYeUrOa+wzJpv0NIgUWKnBe+PdiA6velispJT
QMwOFqMxjeEnPZYAf+lqc1KruewFCAaZxAe6xoa1I6jsX54lrLjpkQbGWpihLR+5Xoov3EgpAK4p
I3ewBj9cE0fK3UBYMCHvKIPGCf1qd0AXoqqbKCAb88TVSuzcLL4UELNxUBf6warC7y2s2o2/KzWM
evraAIX1dxJ6BXFQJmLmkCFTzT2uoK3Z54TGMbpGXf/DGs6goV500OE2Slf10FcyfGJrK4aIYF0h
nF6gCHKgpfeFXDbS7e5mHP1e3KNa4f9iao6DtAMR3tOwTddBFXt38FNnnqD9qi4pBuRlS0SckIbK
TmyP1HTzrx1PpW9WxXiriAV/HAHn/SEAzedkh4jqs8epnM8BHfV4gHG4+ZzKlb6u8IK4gz62+lcl
zL3CoDV/UlVZvUzjJKN6pyb+yAWwL5jbYf9Gd4fpAro6/riOKn+kaMX/daOQDBz4pN62vq/KvwJd
NzlpmRVJg7EiGnHQzex7lRtoSK/g/6GkKdYfEl0+7Jg/f0MuC9CGTJC1nYcYHcbCkfZQAlIcmYZ2
4ayC2TGwCDafY3JE4NOsr0iKtgsBDVwVxbnsYTuRYEgbGgx29IyLZcfgKgbyQse1jcMRTkX2zZV0
e2cVvrcfYS5r3bhgRKCEsyfEZIkBRud6XduKhuGp3HT3hCs1ul3yTnyN2DW6oS6AZXUrbEwh9MVU
b0MK+Y2KgcraMbaCXNxszXJhvvDiHPbBfeY9kmy8mtdfIKzpwSVkpuCZvY/ffY8Lk2Mj+sst1CRH
xAWgaxl2AnANmJjt55gSGTcJSMSqpbFi4o5BF485yMKAAjBnoW9ot37IYIoswUNXEZY3OHElpC48
qAOBGyFGweBEHrK+N8uBAfzB76gY5+xoiPTiMi2uv+MWDpxHFo2I4gQDC4afm31rd5Wy7TBAkcQw
vM/37AzOan5TAChgt1c/xbCiHNb9lHhp7tT6gwHBOUJ0NpZol+AMgqXUcszjAcDc5NnBdQV/tNXC
lgY/GI/rOIaUmaqVfQ+AU9EJyHrUd3Mu07XdaBhJG8Ew5gWzbHFNVSn5A4bISBQ0vSbdESooOKOG
Qvn57AcAQbYnHYh9DSxTVo6/mgIHL+2q7WFafywTQacX51TF0H8zwcnTCCXhBZbEySskL+l64DbC
LCFWUIiKyZqpIdDaDTWxfryrJlibQV/GmDiD/WTxDS3ydWpG5Ob9ws1YYA6/C+BQkFIS5HEQn3jN
YLOLGOamcfAAGmoucOhkJJGy/cNftkSvYW0wJqiSZupldu/itKix2B7OeKVgvxB5chUrKIQlYgU6
CRABtJ723kQ/g9JiRZOLFhIGCgS4HcPrk4cuBHVLRzJp2U7W4TUN4/gtC8OfsFINExgJ4rvRocLv
Ow/wOAtTZFoHC/xfaBakabp+x0g0GsTwD+jYljcOCkPTKpOKU6im4m8fl+V4Rr6tPeAT7tB+wFvT
tt2EILNDNSZW1SkqJvB/CqPPZMLkrY3Hid3YjuJijUvcQpehW0l5AVmYQW80DV9RXmmLiVSMGwZs
Z+Tqbuj3+4kXi603m/OlBY2ItwOBXXVXZoScpipsh4wLwGS+MgjOaGXVw8AKzNeK3r97YtA4QNT1
HLoift3WfLj0XFZvNAHPBIBNt0PRdWZt1s2Q534YABWVTDDHmLe8fPDTkP6ZurFIfw+i2yJ2nEQy
VGfGyBI9edZ3aPwGuICjawfbeszsCpljPvU9wlRRc5cTyBe0XJYoxLLkGCjrFldY4u9YNEFOk/Wl
+UzsAFYQXS1p9Kwxy+t9mY+3i6wKTGhlMf+GUpTcZBgPctTHCa8/nfEFWIhKSLtCZ3E7iUxBUTNl
/R3Id/Xlf2ziu0gW/0F/3EdgXhWfjluSYYyVl2NXIrAZRNEJeuPhAz6KWdkMsRp+GXAKHJJBDKJr
iwwi+gIiOrtVWdEXDY3wndSYyeOXkBBF7scenhfuJmZoGtH5FWT/h8tNiectk3He0q4U6x0GTJM5
LcmPhjeHn+UJimnf33Sbscu9jTgj5wrRD/4IFeH6l0iGMbMO7nc52O2d64D1GZz1tDvSahn+yd6v
eR2Z3r/YLZ2LI18E1G6bjdjTOBR6OaOps2kLiwJPoF0eVwumdvRzq0CGecjGkbIKi7FQHUuwkofJ
ISO4Ljxuig5k8Z8Kz2hox21fYWYwQSuVjGJ6KBc7vXiIoz/IApvamgFij00HmsscvVrxaJHnUskG
RBP5Vy7gwsEz5NsXZMT+vY+D+EohVdSQTUk0BYp1y2XqxCKPytkkILRj/NEM9ZncHyCwIE1SZLo4
M+xJP9E1yiE3zFOQy8r/z9GZNceJrEH0FxHBWhSvTa9aWosl2fILYY1ldoqigAJ+/T19nyYmxqPR
dEMtmSfzcy2fpDfdzzLpfg6BgRLdBas7zv8VvBjrMVaOiM83NOKelo05VRm/uEMX54IjmbdmH99q
o21l67spyJIf7Jz+S6Zi/75XTLEKjOMcwhAX3nYlvnh4+6Uxm90xDWeuHGW5+EeHdt2Z23jFQMyk
Ytt0yuKE2xFzNF+KKqRbF0JBaB3Z5yzZuq9xrJHvnGQKZ2yXcPwdwLaFp57pMdyHmlYcZieODnLb
/m2R9XA5mVYYX27KVrMnBO1cuB7D40+DZXPEvvOv4Pfid+I5fXwcMAR+zM7i/+YZCJ8iVxcfxgeG
BiswaJKcaCGGWIXHn8Zzh1/+6K7dvsHs349xgxITmCR6XnFUD3PiQd8MLsGXVJiicRAEa++3Kqph
uvYZt0ZkG8bCp4m/WThq/tOIuyL4qrd+/bHFLK0sp3yTa+TNv5w1bE5o5wvOpb8+MLSlv6+i6HY9
aEP1Ry1j8V3T2fB7GNEbd57A6N6tpRqmtNGORzUnDuyxAMB5p+N9Go6+6/freTRO+BnGSU1xHvjK
yBFxzxluW49I3WW3b3XlMYezniKPz43kQDq1+fjlL+Fcs+Ws2ZBOfru9cEEa7g1C8H203pZ8gq7g
26Tt2kyqfd6MaOGz1ua1Xr3yHpJnkKljdKMOxK45DoqEpMTs43N2UU+zKNhYkQKBOjvdm/zAp1wC
/g7jwBOqVPjPDfpI7LnbJKjTXtSfvc4PhoM/kYPc2XCJfkVLIb4trRxvxl+mz2HYyusN4bC7Nuj0
0SKZLViRvven8UYmZWZr8qyauE8zb2Pp0nV0Bn+P0qUZMs4VE0e+plqDu6hKzAcL8xZQAxxnpxxR
4oKBb/F5oaVWiOvS+7ABoMo+cyBO92680gohWWu/DcjYuDOjhtWaexcNvQtvNgHUVt/uwqJTX+Hs
iukxhg++EknJWOcdMXxT/1F2X2AoZthtIluqNOO/9rhmJjs4TeUcp1p6ey0Fxe5Fq5KTLQQqQ6lM
+JaULaJmRkqATAJQzGHwWoU3w7EhS7Oan74Aqo+7fq05NfRBPz3AQutuF23FMKdeS1F0WrPbYbPH
5fiGwFv9ER4wPLYW2vyYuN3d1GukBNa/ay2ptXW6jaV/zFcEwQrP6NA3zfgOd6/ui7LLnhOQiDcH
6I0Hz+3b4wS7+OR0DRaNM1Zn2/sGEFmIL53c5OpMLFBI3bw8lIHPcrcW9XiWsp4SGriXGJqmbqMz
r6wN7vNp8L7djrvGbmDd6Q5F4CNIjoxwYcbngE7qiZqxXauVFw6vpj0IXjuzY5Lq/Dd0NhgIoeld
l84wfVqde366TuygHtdr9p+5ObhKhjQPj8s5YtCbgy6Y115Kr4J/YL59/18Uj853woYVMJWtqmXa
IfPZlOwRTp2ra05rc60hWmJvMu9VE5bRwbF+w4x54eTfWCn5v7Bs3NeCWE175VbCKyX1zKpQCC6k
1F3aL/ZT7zQHOvzF/h5WF83/2TsoYPVLZ2v9Qul675xMs4ivRnKPZZYuLH+StPK/pR22/rhEU/U1
2rU5TBhdj55yy+JYOgs697JRWLTPoyW4lJZ1Z5ewLKXbatV5mHz3SatgGtK4XfTZgKY1RF1V7u4b
yRn6YqiVvFNLI+9dGJb3IiLXNum2HIhKLkWB1924v2YD4tEH1j8Y2073gbuqd7iZ5rOoo/m5MT1y
I4GpM7zGbVoT/gzA5qRIW9V0xQzTmDxkXiCzk8K51rtwaV2wKenymRbAoS3XnTrrUjBh4/O+j9g2
Ycd1md7i0NsXdZHsl8miG2Sz4tmzLKOjnKpHrD3nqxysoX+zGP1HFna511GgL6Z1Ni+1y1j/U36R
/x1b2RxoWr7NhZxRjC07BRJDbM4J9OIRoda5Q5aCdcEfd3zqEDr9OWw5umCbu2Fy2JLEACOvGcq3
8hMhL74POrqzKJ1vHLNHAxSSAFdsWSXlXV5zWsI+m6Z9Lsbt75IDeOCrA5ozS1j8nD3BbZgPzj42
bhE/uVkHBIcZgswScHqod9EUq+rkaDjD+zHGIgWSxy30HcaJ7qpoHKlWCCLxottWB3taWrNHdwxs
eG5CbVpODeXQLceR5EJNvDKy0Z2e1fayBYH/EqCDHOl8jorD2mkI1JVj2pIiWleop0HgPnDByAcy
CGPAlB7mpXo/DQfKjN8wxn1xmHJaHZPEH984sy4PcuVGTg4P1SrgetUcyzhwUEo6Pt9wm+17hCIN
eBMoM6ZN5nhfITkREFbiZ1rNY8CnXvJgTi63DrwXr8nf2aeSj7JcizzHHFNOXKRRXd3AI9bdYHyE
p0J7hGGfysPcGykPsclL+Qa2XJjnzWKbLzQiLZAwpbY9p7+4JumU6lbztcWznZ/9Imt/FMiOL3Hr
qn3bJuq10a6fDs6WqzP3/pnSexl9uXU/e/dRHI7F+xIK9x15PBaHdtPcqScnifwLld7egk4S0zPP
GSDPCu8uLMdRXFiWZ+KJtmfmukuqxvOWbVevKn4lotAET9HG5tMeBlsvew+yiqG0hZ5eRA5sS0dL
9bQMS//o4ew/qwwoms2tkOqABBYML/ALMbWbNNFnyYO3WSc7UN+qvOqJYy4nqIoJHtkxyRA20w65
LdkpPv8mNbBZ3j6bGn86tXW4lfuyn2x9cmYugucJZ8LHV62gK7Qi2JE6nOiqdMu3djwCmam9S4In
OQi/0i5vvOdeylB0L/z6KMzjBr69KzqXXyDzmR8Rm1D+ijayZERDG+z/eYgLyZrsZr8T5XDFbJft
ajrH3DljYr+qoYTwGaJspR8IFqOkEIM/Amjsx+WL7AN2c3fpp6dAx+uEEEKh2qlPGt4JLw6IXYMX
iO+8cHEoIlUM92KW/2dJxjlJo27ih8NIzMl+CCgD2A0uT/IhqVZHg4TUmcSa8zvgQy7b/S5o1hJG
D7Tifa2Z7XYjKGaF+cundy+8Lv6PEpXmzCFVP3nO7OAe3d7ijsOuew4dZpQfHBFMB9OT0TjWeUBy
NWYrzO6KwrVHgAXcNUf6L8b6wVOJqXgs15pHxfP67QpONtyzwuaXrsY12TfKHZH/B+BYokNOc5wZ
HH5CMvKPK3L5VUhU5mBiyWliqM0nXQTWwRabsZ1/NBM/+M4ssnkj1U3hy7ZVUXEu+HreIhXLq9ER
rloLyvOwRIl6i21lrlM/VcBzWci3EXR8DE6DZ7zD8hz3GRgX5z/2tYrVbKEt35WCWQKcrh9KnMGf
CjnoWcLEwmhyILwY5r/camLRc+kXLn7G9AA/ennkfwaVl38kI7QN51++7KKJis+FJ/4BSWH5PfME
eHt/nkdwUewv4ig86YwoLkv/S0bFeucPCZofeB3Urp4U3gBynfdhMkkOvw4VzbqTvLdNVv4oGz6l
ZNN4OpNPBvSAn45R209mLVL8++hfYVQLtzpXyUOf586JoguyQ4w6L3azLz9XlxvXrlA9rg7Pg/fl
UEi7sCLP428z9smdLQLxFE9le1b5kj0hMycPMGLRczslLUeW0OL3re7gHPs2LH+Mg2yfBqfPTnU5
1P9Gmr1jyJByOMQVontLIrKDFyDk5hPWRQKKouU/6Q88S3VXAMLYkVpXPBL6J3FpjjmaZ/0Zhv5o
Xo07Ih2RFmrOnqBCshRguDtTyGDah2MbQR3UTS4PinzOd4TXDs6pBoIppA54z+vtuQW/vTbchlOu
rLzaKvCZEF0mUfNdlHikYhiaSyzd7iRFCTtkGIKkXbC4c09j66c/NjfrJrgdviw+PpeCgjZX+Mj8
3s2N+eOUUpHpgm5/ipplOjk14Ya9N6919ScU1Xipc4YporRwSGUzAgZMo4CYwLFB5vqY24XMt6yF
vwtKj0kTAwnd5A61YPNePUm5MitNz/kSMYk7o682Sq7bsKnmXd4wFuhg3MlLsL500HxWVWBxsoWI
wU3EmqhjrRidfFRrXJqUGtH6DwwqAyklpdxmL0jF/nQwROPrTZBhcU60jPfc5sfgEI/zIhk2C+ji
zYvB7WMXTP5p6wzLWRQCGV0QNdtVzkCweKvLMj4nTlESHUxk0VxNG3HwD0kEd7ttuCGgeTzJ+UI7
e+WeR9zpu5o4BRFKHc244MPG4uxJ+bcSXM1oDK85KtS6yrPzxNUYbTwT4NtR5YINdXLtH8HXw79O
nSfldYvbLDl4UxSwSSXwtjtYb81FSFOb/1hGbtSSehH2K7YYFvvWNDmpAaiI4TjfDgWwl5bPmNYF
RKyZI16wI7Xg7eOtlWSj59l+szPO8wMOgPcRrxE3qAoSxOEKmVWMxzTJ2yI7lxspFxRiBmv4Ibqk
wbmydd2fuo62C21CSwh/rblZhHOfHWRdLXip9RK2iByJC4waSCf70RaU+NiNCUCwaxGiOJT2nK5x
Yd44HhbLCeo1OOVrT1JtRaJ4YvVh2AAT5zMG7inS5yBxC7JaDiRfYM5UFZ3AphqG+6pSBXPx8onQ
kkya6h7jGEeng4COd66V4jxv+iZ2erdri4ZoSJVrA50Gmxbfjhxq+VSsydbs9RKPTyvw8VX02l9P
2iBozhpSn7VxydqD35OiI5o7wKbnNMxCOfGjH5EGuRtuPk3nLXV9JPPDkjl+/jwInndNSrPkVOQd
kN1CNwX46L5tj/Lcc47/zZwUfbZJOP6Tcu5ZXoB3/2giUeLFV3373WbT+kkEoO1P4RooJprppp+u
Q96RXiqaeJ/4sXm0oyUUWWTcvZ21CuM8zavGZYEJeBWOLHQLShOi5oUjqgq/iFMnf0md4PGxSSd8
0PXQXyfZVilFxczhXdhuWG6RJcLUUIYd/YLSiQKxV6LUqkHuGIue1OSqaYrsgmbRn6MqzEhuJPDC
U04MqfwgsoDNXt4p1pTOewQqa4b8AdoCKZDvYFpucwBaei1kvwEmwJ5kZ0V95mucaKFvFMvQunyT
itj3Kc6m4N/sz/W71j5qHalvdZ9t2uVkRPt/zN5XjM7FK/xYEpkb69+U3eFaTUldHTfpRVPHsbrG
mV8rkf1cutbIaO830j8mbbg+imFu3A+AXxH+zbrQJyINQGqXN6eqbfRNx8vMBsSNcJ5YuWIniDl6
MhhwR24YLSoJa6GPE1cC9w6OsCyPaIo5HuDi3hierVf/uNHG9qkbE0/vVZGZOzfy2Vcz6QevzUqZ
wY7Ah+YxodfwVDWoqpKg/S+efhRw3/rrJ5HX2yvtSfZJUzb6742Ifm2pzmS8C0Y1THEbAop7C3ak
lw8JPadJNzEWUxqrvPMQrku89xxo3JS4GcwZSdkcMmgkfndgk5s7P9VuWEUHDwOyeeluNHedOhXU
7/1Kae0fOPBG7WtYaXkliSmbvSL/yDyvtp6K1wSwWbPmZsjAhQwh67oGiO1AzqYLidyTgN4lsCsP
bBn9YzKvfntUJenEHW0YfEGJqfMPS9UKaaSSb7pHK3+wlqMQHizxoXNbOV75Ws6JrN6I6Hv6WqP7
grjwN9eY2TMPoXAQVYK8qBXSCYflFMRlvmZyMuI/OzUcBeYOAkSXsk3wtiuBtAAMcMd/f+MikkjY
Vboy1F1MLnPdx21tvqNFSXnso8HoU8E+i5kIZ2LuVcXLhiHFvZqWBOtxcdTVWNO1SNrzbXR65gcF
YwT/tNtaejdum6j1lvzgBKPpvzhvIqbuGIBH/o1NPkBuVB7J/h8VgSLzgF6E5rvGUlQPGq5mJmUS
mPkH9Owm9nPM3W7fgGwMKfvTMj/nW59wT8AJ7D8msItXz1ONOEymKpfTFPX0WIR+pg5NNvZ+kwpM
oeHec2MIG6y3kru+Byd60IQ9MX17EzzrMV4vENs9dCuztO981cBRUH6gT67cvHcW4qH9dLUDMtkI
pK5LHMI5Xeh7aCtOPfEa36/c1Xve3zoffieAOOeRDTY7dxPTGsljMnfkyspgQOgMM+Kql9UJuUjp
YL7EQo3qoWBI3PSNQBeK3yoaVIFs0aivDjtd7DdjpuqlI5+J1aPElp+aSLnqWrTujNhH1ZtYPnmr
pzhMKeslqjFKei++C9qb7FdTjlCyO7/TZfer6FDYn9EwV/dY+NR5wypHvcNJLRzkCS8rxjYJY2tI
XrneLJtXjyD75u0jQST60iYYGS9VXXoMA7UhjkfIdt7d+ZhR8R9uQ0s4osEqYCU2j3rKo1NBdCxc
4aJvN4/UZpSIrWmpUT+umgcgPDPzI8h/U43gDf9CpJ4ow8liWb3dXqo4OLvkU/ovyVti7ivVtiG+
EKbMJ71UPuq8Lw19PB0TRNt214TWUrySd1Pz3AvStheUxai9juvCFAkmBcDilgAzn6oAgaYxPdrq
C50GWOW4ZMm/hiieeLCQVTGMnh5t8LvHm7vdIectDKlC1zo5LrkW2d0ceuN672CUFA/OOJrie4MP
8Fe+bY7wnznh6Rb4AHiufR8pHqs+4iHw5c/KGBNkuzJjefzw805QmF/X/jZidRrGOtqLzVkIzbkK
ymmo0PZqGTkHbUXjZa9lUVmPhJ3XdP3jaC05j9uzM9pTToluEVeM53RtcZBJUuXnVVN+JfdLT155
J7ldQW0PSofH2mu3LWUCbNiz37WRdF0y/MuafAyzX3yuWx5X98nIMX43R5yZ+1Mza57wGdHHXKrO
LA5lut2Svd/YLPoxyq7IX8OKqXtqnw1hh/rguuEY3/nxRJx7N4ABjO8DiNJ4xpFHNc+scsKfrp1A
MPLVg48fRj9pDwsW5fgD4jruXno9jME9xBhjR7HZ1/pYOL4sX/hMtmcibGF5oCaGe0OFl/carXFU
pmVbE7HUQgavtTMYjsReg02H95/k5x5J1x6zKK5RmqMlObeLMwKlDBbKuQ76sf0ZW35xDoOd6yUX
XI28OBlJwwssPMLYVTSoUtchoMXp0Tf12pxd+KPtyZb0Ag17L4pVfiibYLHnUpQZ/+vzksz9M9Rb
1fOYezf3el63LduFKKr8DZSyCVmsnSFa61MXh+TnqS9oMYjQVrAjWa8jrzwxYMsYySYouBAfTAea
xF9GJSgSAobw+/Fspz6pH6OktwLIqR2GOJ2NKLeHucuWzUFTdvFSM3HTprCmgU/jNUBn65hLdcqZ
lfvdb+RGSRDPWfw49C0+UVfC4fFUaYinNfE4NhPg/0FiZIh3vqMA9XHllmfb3ebVKeNsj7GGR9+Z
OLaK+pDFfXKxO7dDQuCE89IQPHVDHawXt43JlC+TX+JtBTPOouck7h+fqhVogjLo5G5Fa6sOZatJ
bQqBzKyiMX+veOmomhTDq0Nr2R+PsxarTuUC0cZTrQ/dMLM9rg0bbTqYFYut0mNxCpQfege6BFDv
KDso62s2UQR+9FTINc4bi/wYxk31A4sHLjpKmI9DlG1uflZrN4G+WGST2/g6bkYMIsOyYy/0/+NW
Pj2YLKYGYV08xNy46ZOPvIMWTZNigRzdtiWkJajI+1cdJVCHyXJT3ERrEcW0GFqPzTUrDlTW+D9p
HYW4IklP/K+a8d8Db422tKkH54926N452FA5f+SyTeWdh6OyUWReEt0gdkYv++y4TIZsaHNYb5dm
m3QuSfgVEyRMyhtkgGOS7SoKQt+pjyLfSymKN59zp3fPDdrTj9u6eL+anh0wd8E16cka1EU0OTdE
TgxE1JIoCr1dhrP/jhfeXhWUQn2oJ9sPKOh9c9niweffpvByD5sVXePSRaACrmXp64po18xTfilH
tV2XGqJxZwF6aK2f2ywnWbm4Rv0RNIG5PW+GOy6PJhpjRhZO9CwdMNkKc7IVu2BzsmSCk570uody
VVNnMiSXKNpk2XO+7MrsxV19XY7ptIK0HzeuIs2Czzqu4wlZo3aPcoiM/cy0yIM7gwE7H4tksQkH
n2ku78akJf9Wo0djSbbdd1SMARgBobKHrFjiT6bEOV8cyvhMZvaQZr9qIpF46bcTc2l9Dk1ZtnDx
WDe65XjAjDOcQgEKftcEjizf+0Un+GiyI6ilnamwF8LAPBOFWuWlsBxqQdrgIXahW5lf6IkcqsON
Uy7D7D3K43r2GG/PXYRdxdJWoa6bUrnfvgKlkEubXe3mTdpurieZGVp0i38XQfzRclVDERW/GMI+
FY+ZuLmwh9qoBJNJesjMhEWgpIuaO11I2omLMVKEPQcBSd7gBRVp2j62mCE/0DNR1ok94Zd2PYNn
DfUxirX0UJsnRYY2tqU3vM41mYxm9TmhWWyMaw8qVO9nlcflkfUfrkyvLlgEJCy3tcjm+Hmge5yW
yAvY5SeQU0RyOQQe28U93Xe7Mt/EdF9CbX4AjRfmqqbFLsekka39Ybn6PnRVvpk0ptGIvVYYDIfa
nzW9bYtPmK7NXDmeYjE65mceaj4CGNowADAOgsjcFcFEQGIe243jM28xCFDt9MtvuwCJ3Gea4p5D
wfPYvcmGM9qhhMsh0BA64S9SHHxw8dY1MHPCg+Brk9FVn+NSiQdDv9R86hxrytM4occ/sfQYd0k3
OvIIzoIvtBDFYSKOHsVy0PD0Vf1dx4wWN/60DffORBfHAw+O6rFdC+WfQgr3xk8DmvHPkSizuP0r
GfmM4/fnNsyUZFDU2HnnUq/19u5Wat3SeXRERBymcLKE/SlUzA/P+/mOGM7q3m2Qlh/hOJRFahJE
iHNDWFie5OYMn0E+Tb9QO7lzDK0TdcRTq745br6alxMteD1JnTn5MXQedt6EhlYdtYdDuycFo39i
sIb/NglEmhoxbwQR9XxLcfpYH2sm1s/WWhpfUPrg24qb9BbXYSf3/paHHVnUUpZ/0PH8F7EU8fhw
06DoA1zUAEtOV/B2IZwZnMj0Ot/E7LyLprLUPlIeQdjbKOBQ429IjXBC6JlVDVJdBVOrjiGu/J2p
cujqqMltd81GpTrOTQ3JriTuYjbVaeHEBCXN+XQaDEoJGq6g64rb9K2mh0XwEZ2V3CTKI19OQp7c
Xni3/egzU/ASuzgLANRQl9jS6MdLfhluRCQzUBfz3TZ2nGz10vIP2W+rOc171V9JIqsPz4nWH50j
vN+VE/n/xRFa27cjymS+VNzfyf0RF6/tV2YbjiNqrKvtdCteKffkCROY2sbj6rYOUDrnmnIyrEZQ
3NNSoOuhsdHctjntU+nEBEgXV9bByadhDJ6FGUOgppEbZijGI/teSMvSZWrD3KUY0hc/SV/H3h5j
kXG1NP4lxwKrwL8Vy7EQVpz539Am53NUbeX3SvPVS0zt0CNdo+s/p+JcxAhAxMd0vgXgdkUe0kLg
j3VGVxiVL49yi7ZXT2vnOygcBmcuKkpecqjGdzFRvrbDH88PQy78/wrc5W3Hb31zR2l/eNiwrbmB
sAty7C2rc+8XhuoDnR/cOmBj7LfcvCR+FjwNZFEoHKPEhih0g8tb9qPf7sUkkuebRgu44ocuktaI
T54ssJFBjnzjdBCD1ELlzYfg/R4vyF9YwCPdP3AVlbwqIbjd1iaSl5rCyIe66tzXiVjVetD5djvK
kNot067N6HDwNueRAhT7yxomJkCNrIMLZlmIhaepKd6DgOozgi8lGlxTuATauzx6D3vaHujGzN1f
gVaTT8OhWqcdJcDQvB2Ey17rSZe70cM+7Ic+eyr5Nw7Z0kFP83N9Hr6IweV3/P7L73Aw9UcBNIpZ
v0ULh5JButTbLAN9kGdVVnG451Sohvtsyvn1BK0+8ijayTq3owJCYQeX/UMlmPIosfUrnybhlj5x
gndKhOZ9HrZgGKYQtf9XqZspvzWtd6QisQLkiW+5xoDSgVf6GriD7HBxAufeek1ydFHlaZfZ+HQ+
fKLJjF7I+1bCzkbNFeyHID/9Wf74xMWqrE/jWtcVCju3kCuhkCViOVb9qztSCZUaOl0fbLUmVPvF
TDehwzBwXdZkOAB0+tu63/hD2x9Dq4fuuRppPr3rqjGfUEXYUgB5JGd3N1jLZj+X0Fd3wC6oomKL
ndSTXC6zJI62Iwlz+QaD5QZAN8rmZ7MBBu3qlo4JzrHgcakOXHNtoSxpU0NHCVJ+18z+RXyNl1On
mRYUczN3Mm8+2TnEEd/lou3/zwPivsldiI3r/XEmjhSHqI7teF6xf8mzzH4rjgDL0Q/Y7ag42jIT
5oick2tukgbq8mMgP7TMp1bqgaua8IN/EzMZXiIhMrUHbJPF3WxlPr46VV5dhI2w2DCq7ZfPK5vs
NITvyyb96nGg6/gv/7hb94N349k04AEPw0wicEdwuG6eoQnL7A1/jJgvP9JpXiwtIPEJPtXGB+44
FWRiFYiO8EsDQZA1xpyykcaiPe03zpeNuRmkXift7yhDR9jwstYuf3KLllT2TMThdxdy2eALKwmN
23GJSftLmApWF/A5GH3OvqKGDkd/HIEz6QJR+X6WQVSDZHbQSSHz4LvLRIEC4BvMRLSfxsyL32UX
YQ5BtrwLKoKPOUHP/EBYm2i3yogsnOhxJBnQZOy5nLuS55j8RMZ9t8XH7Tzrn5mT202npKa86XYq
4VuqUXevfq1hI1bROK+cM7P4rgWLDC5C5tynO2VKdddOMdnMPMvYUnZ16Qt6gKaGateUL239pFYv
OdPjslIWxytLan10Ka5S5ApIe6imeBxQZxBijRTeQ7lphFV3hB7BmyLkBrwZYR/ouEdjcmgEWHfx
2iKrZ6Bkbwtyw0mOeeeC8ZL9O2QiH99iSoVSM2S6/4Da5ytM2iT6KHxTfbUbhp1VspGnmlHZVJOJ
sP2hp7J5U6Gx0395uwb6D5QXt7CB8J3ZsT3dsjqZWcbTRrhbPUmkT/XQVs30MODXHUhPtfHJ6vjG
L4x+77/SxCNeELkbLKO2IgoPqTBHh4k/otJ6nrKfVm7yorcbiqCpLDriWQXyXOc2wun06Ur90QdZ
Lo8kuHV1ClULOsVcya3chdNqng2sHLsAHw4HB56wU7RYAvJdjyWP6e1j2UyFO/zRmyUEAj0FDEBH
T5BCXaJ3TEO1/rdsBNsvGjwaM2ybxQm9t3+WprTdw01jX1JZktBOiRdH8qmSE+OOYjSQ8ZjNvfch
vLU6VX6gvAd4IYns37Ycjxe3NPUReIXRI16Egvwf6ANHYpIr4pn7cHNLX9Cleyd7aZGrO4do8nPh
rtNJBC6iggraujwgcXXO/QIyfu+hNz+vpou6v8Z2NtkLN8q7T6ew5FDkVEeXmg7P7tTNY9edIiKR
5QO9bTg09Aqp35qWzAukEvgKhmUdpL2jPH1cjQceJOEVa4o4iZ0dNn/qH3NzYx+L0ujhObQ17jwJ
v4T8n5LFWx4h4ZNbgB47rPCB4YUVPvwntS9gYImD7DDgFhccnpsTDD/zDkEylvqEWkxlxS6nn/gD
MLSaTwlxnluONO7MuY3yXtP9F4hB/PU5cNH82Q7eGxmC8A1EgpMX17g8uEYODVwpjghh3aQnqnc/
m8nMx6rcwN1UbNzq0pehg3UXVAQDcp72mTjNGjrksnKuTIvxveYqLOOGj01fVYIa6tvZbPBUdS6j
ovmL6IviNFEVD3BUDdzlnSDxf3ZbAuk4c7J/snV0c2Kn0H333ZEcRzZnJfxFleWPYYLE8jVRXpWc
cMg5qk41rMGdoo/gnhIZHKtYdMN0VsEm6TaM3IpY17pwhD/qjTkQdGX6FCKEfYLxPVSceShoHRih
BFNgiu4IdqeblCYHCjEWtxj/9ITp5RP1ZWJ8gpujmDYk5HAU9JqjJ+ulO1iSpmQQdRPfJ6Iu2Uho
yCT4VHOzuQ1Q8V/WOs68+9wyVv1CU+ItKsNlUBBGG8WNj27p4BFrUYIRjzGJaKPsN/3W4RtVvCQv
6jwkt12wRP8qo5Dlu+n7rdvXU8aWR4wOVBZUMZ/3a0VgRSHdbzs762a8VCUNgGld9WgvmR+V2CO9
K4ejg0PDF90uzSUPNoC4VgC6mbGO48OadZR8ZqPGV8kCdhQKp1qOWL7K698xUctqlwPJP7tIntCg
xLtSigDIgvyPo/NqjlNZo+gvoqppoGleJweNRslWeKEsW5ecadKvv4vzdKpO2VYY6P7C3ms3HQU4
2GLbHMFSyycorGtcM7ASWNAT1uSNF6JI4NfToVovg2l4rnFXoIIwoB02Sq8/a0KDxXZ5ho21oZ23
gNwyQH1hPkMJQVx8vuemR0AjSZZ4t7GHWJusDvW/9YoUG9cd1BP0HPWABRj7l1+CrUGluMpC0Ymi
wE6PMGQRN1M/uc6+U4KmQIkSSQIXUV4dxNQP8V6IMCpQYOVxeyiiJrqPzA2eozoc3xJ/oTh1B1M/
jrLVt8TmdEAdGAFMcOQKxGCKSqoCmu/kUQ4A9Q7ALeUfHQ0KyGJjRa9FjciE4lryD80oktTNW1jt
zmxe92h7w/zE+ZnVj0ou+leUFc6n26IkAyY4rzM0Gr1Tk7IA2op88nGItBG/kHHENQOpfegfQ9tK
GVRVJS4RgxZ6H9osjBASjQEuZxeXAvWfg+2MU+jGh5Z/Jp1ET4N/T2te80HeODKwl9UyRVXjVXwK
UN/xXGHKWo1WcRnusfmui5x6BcOM4C4nppVT/D4PvodhteOA2CZTjcKYyplKifVsx0K2TNJthmvq
XDk556AXGdQNBRaxHwV6KNib1OGINt4SvCZVH78UAPXegyKJnE3S+qssYPGTD7OsMAfZt/xZ3ery
WwxQFPi7wW+d+bgNRKseNFuir3BxA2e3DoTabeWD1N14DVvYBi3QK1W+qvdJafNh0MrGz6GJA4Rg
dVfJ17kOreQE7wbhmlGr8idSlntKRAJZgC19/g8CxAIyhtXQl+gCZB9doZPXCtv7V0GSSnPSiLEZ
SjNE6naZlyJVqBSzqo3yDcLLqGCvn9iSnynpdBuxpPPQKFsFQjd8Xbzl3WxyjEOJgwgjCteHXntc
D9kyc8oV0Mu5oBvPK45q7uKXql1p1AAcOBIBNTGbRhxsJsUOQlMipdi6gK+hQlxdgWFbddPeZe7t
7FXEwnS3Brt9UlxwtrPMwAZccSw/jxK1KIJHvpsmQjRUcOdUW4b0PCcNUqEvK5hpJxJrRIaG3yRB
8DdXf6O2LSMgWK48ARpmEBiyUSYDwuuzej/X1fy36QIkggnsTETrgnBpwgHYdfdB016TVtMf6tzq
PwHP8oBnngUwzotXeTqSbnxkND+4JZAs/pOLIlYBuG/9bjpmXnyfDCd37FVYiDR9K36FmZt+S9zW
1Wa0k9QmemhUlwjL7HLUPG0YYq3a+XSmDEWSoBFpGKMmVnkkGx5FI1pi+CaEng3xZaymzt+YtHfj
Q9yhf9t3dhlkG3a9Q35D/Y5Isl3Qd50kDOPxUjYd8PaoK0asw4sS89mVAlsPahpGJPxwbos4FGRT
1yt2nmEy8LOIvuJ47IOBATrmqeYMexMJYdWr5dpEVDkHmq4x/FX3M9AqvayTQNsTLdPNbvDG8zRy
PtBw8j1SROuzTpEJ7JqKDobBh1UD74jW3BqfSJ6ziDUlXw+4EiYP0kzUhZq0hIfKN858GGoqpZma
Mb0i4mhnXs80qU4VrYGHdAT5TfYgpyQrfyd8CsndZRPXPtcqY3QJYVXLbRRRrtGpeLVqrsoL/MEw
zoTSeXZd2K8XzpkyfuI1mFpOd2rDLVykNri7aY6yAalnJ06k9tZJuwXrp4D8hCOfJk3hCFyCdfcP
AW6K2DBccgnz49rwBYCbxPF40r1dGrEzouiX/uSCGPU5a+KVRBKG/kAr2BIl8ViRnzIzewzGbKcd
tvpmXyAkapsHoqOy8GWceVjvxu5gHydxwBgYFSiX/7lPWas8RlDe1XVkLG3tgSrR3lCLZO3R2LDz
KuDF41hGl8zlFXSZiqCFPgjbNJhiMSOyer9QLKGB2kqF/xcrUso2tj1FI+ryjwJ9XoTVpBXyBK6n
aYudCOyl+icWwfxAckxmH40s2UHvEcVpfnYnylv56BU9LlO1oMzaFl5h4PwnEwidA+2TtNAsmga/
oOE3h+kzQGqFngeGEs+qi2CZ4mEY+PihHgW0H2g9Bpp9Q/2ACyWyC/EgO5mwP2inMvbJI0in8DvT
63930sl0iXtjwoKK3ierC+9LWDBnyIEgrWc3qIQ1QJINPMdwp6Rza+oB+G+UGcveyJTpMypIBavy
Gk6Zpx98VOnQ56veBUoyKte3j2mfp94XbK5gFWSidcNA7MzI2DAz1uW5LfkAVoFHJUM+JGxJ5yHx
avj6xdqZ69rQ486ZKAH/2X6sht+AZofiaWS7nf0vYs7CUGWesuXuNqCHT3MtEV+zuJP6hqGec0SU
QLSeox5W3BMgqwKZq2hL99ZBOLfOA+IDaMWlW7ivym3s+SmSLuM2AQknQ1Dd9PXGRZ/WnEJ4UIyU
sZJPh2hInfitKiJVfmlRz268zxqbIhUeIWoRdE/Bg4wrmASDAD7l0xS0Wx7WuT5Pfs5ycrb8Id6N
NpGDcB7c+p/hNd2ifhmHD+5OYElBrPsCeMNEp7qBbohpKYEDHZ5NyUSOGbp25n/IyUVsdoyAGgHF
ahV190ulimOLBzdirV2OL8ZB0b9NHJH9YohPgUGwFwaSUEmUyiAXcobSvdI7dkNW9Q+fsDe8Mclw
GJkgf2LPlIXeTDyvx4cuvntVKPOnG5wKHDKhn31xlIu99GC2pKPvrNNsykpJfsbvIi3r7J3xiIX3
PiUjxtorFB14F4yOVHWRk9cvOKKZqDAMN5jBLzVT5+ww+ph0Yghr485NAfR95JPuw9MAYpI2tND0
skDE2qY5NH4EmB7jbkQfjmScLR/j45iaYqZIxENFwVJmlblquvo55AXvQPFQlQUlgboakE8HwXBE
gDDsmtk48hhOA9OnOZHR+D5j3gULGCVN9BfPVxpdcIxitVrzQpBBVzG1CNR4LCsAG6Ib66JVgUiz
3O8qCCgFNynhUcMGd5cznWE6etZvWSao3BP6eKff6ihktcEej41FbAR3FcLMlmIE2QXYT6nbAMyZ
b8/PHa5wNoZWxeUkiYKrfkRqGe/CodbcCRIhISNZqR1tthbwYGMx0xV2KVw20iLLohdYAXX5k5Q5
isWZTaZ4pttFbumSt5QeEB0M7mVmhV/iC1u32cwAaCM4FPURiFifRfRls/Y4tSt1Lnh/MU+7jv2d
FEKIx2gw1sZPgqL/mCEokHSF5yF1eCRho/+gu+vCCzXVXD3KakTqc5hblCc8uBW/0RcYYdK706fE
hwps43BiaMAnvkUHjGzA2FGlnzt+29rfOBSlPatbB3WDOy3RBJdwSJiSNAE97YbgD9+/1lkwmV2d
CzWXe+bQ/bwrcIY6ZyYuU/2UmGIpugeSFZR5TsZiCPItW27IGpupjlifCM9M8GIXXBPxq2ESVP8r
uhBVHHgJEbZPRDqsDD80lxBPLc3qCwsQ1y4MN8YUUQJ+EupPwl5fartrHxd34SyRIDXnk0lr3NtC
ef2TC7RQXDua/xZnt26bW4Xj/tv0cGHOEa1K+90traPfK0n25k6DyO2u84CG89k2li5BarjLG9Z0
x96PupntSxEDE/iQdh1O99iAJDm0GA9Eh8BJcpjO1dy3JwM0yAa70ePjCEPTZTc9UztcSSTFBNOY
rk6+Rqu2snelZ8v635gsVMMsLjkKJIQib6Pa1NU9uk0WwPvFQxa/ZpisXpa0y35AMwFRSBexlw15
oa+NXIblEdh1UqCdKHXgoDHCG5afQEnxr0Fb6r4a8N8sfPKUeWvn027Sf4jc7fZMyYki2cSMv29u
NDfmMPae90pVDflNSL7DrebVkFu1MInZygip+m4EhZM8q5KR2geFYr6CtZy6OQgGPA6gzpj+CXBK
PR8BO6GRo8F20eIP9M/TJkgd1FNZ1gb0PKJrLAYgU4WtGnqf4/Hyp/NrIdLCurvWUOkH12YwxvFP
mkG6oZwrzS+0XRnD6RUSi4QBqQdWo9l/TtLQH69YF+QNBxcwEMgrErcKcyTOqYgEMrRoSkTGfUNK
4/fH2dbgct15wVojhqQJ7sQA4TZiouKPbyn7MrW+Qo7aQP4P1wVAMH+7QTTQ81Y+R3MGI7bdj4OE
SuKygApoChjuHlq8xwte9PVmWHX61gFMXughCEjafH5V/DUMVpwcy8WSBitCR6K39SeyZMZKeGRX
fFqQcTJTwb5vdmE1J/pTRWzqDjbIF+8whWzbdloF7bpHCurk2gE+8b8rl5QoNl5M/eYL7j8X8d4I
19zaYx+2d1bt9c2h7rA9Q+cBVn4umpDpmQutyWxGBHfvTdBUf/22DZK9Qtxccnc7Sf0nHIl5mVEd
or/nMcI4ObkMJ5MxR4jTQ4ra0WIVEgwiEOEjY5ipPhIDwIlG8pnlPPC8cghHZaPcmxpqtmohznZx
qXyWdWaywv7QDLaecMxGifUodYEsCUpT0B+xMEGcdju/6Z51goTpakxvxxQMgf1NV5DZP9rOKvt9
xA+bSaCqoD6LGQnQvigyBkmCvKjmIRlHQGihQzVzU0XKzIzLfRL4eBz4eTCwbbSb1Zz6u0Y5TX9B
gVz9Je8LGZrkiJwRqUkOm3rJYlxDUngeWDJI5ptpWBL30QNYt5zxB+jkxuIla3YavQOaX7VgQsBY
LpKTDVYsP9Jw4NSkQ55s6521RZ9/CeCU6jyyKmIdJZin/qotG4l4NHXtdIc/4L12dTmqPYO1qXgL
oQSzMyhqrpBuGKgblRsFSCnyqsNpUzIM/K2XWHpYfPyorM4MkvL5oih6xzPnbNo80XfQsEc9Kr8Q
N5f/KvKGFhxZFkSKkNnojsQ+VjE6i2bnj/H6ojzpckppYv0V4zsL6h1NMy1YLOqRxrQLsGbt2KDn
8gTROYtveOLD7tngrGzKPcM3btE5r9lVmIU1JZ+lhUKgQMSqTmxrc/OpLFZp/+Ssec5ZJlak8JSI
AaHoJ6MpD9zs2HywI1QBXw2j0NEU/J8fBb/FP81G86KGKgAnzAqbTo7bFXuUW5Dhc5LagcTQNP7i
/u2NjTEgqlvAX9Uc9MSyNQuPjE/A+g2V1Cyee5DmX2gdu27ftTMViAwLBEKb2TGjvcvRT2kkM8uE
JrZa0ntlD3RoszNi7TUs5wreBm1/IyxehXsVHEsK6kLZ9baznPDOqlCwaYUG3B71PDrTI0sEJU4G
vYzZZRPeyJtbNiI/ImcXd/ZGkXeN05pSN6Gh/DdOq+iV09oxH9nSpfoOE5YxO9McrPMCjVVJZd9x
6RTGpMl3EjbmYVQVFpQ27Rb/mtmrEg/8CiWg0gWAvcyu1kSYqmcejpolCUGprVY77YyMSxI/olGs
/muv3ZiF+Xa0XPfNKMUfgVTa/YpIybJeG09y62EjVwyFUanVD5PdT/UlGdosYygGaMli35uv908y
MRMH+pI7oMGY2HWd2AvkLpzmqQ70lto37BFpjt0fB3mMTyOWcsnmTi4/Ai5/nNpkU71T3IPzMeEA
JVFHNS4nX4wBoKQeq5FJSdfYcJYRfuwgg++fqHjwSlFPOWovBxcqtFMqmt2WEsncSHtgLxZV6KSA
/oTj8CWdkPy1MJ+6/o08n1y8pgobyHtW935PACM7cEJ9QotVAYPEILvjW1hB1FOU3xYw7Mc1RE9d
AxlQvQ8Oe5jXslaeQ/VOst2G15YHh7Eck1cYlnb2F82tDK8dFe9yqVSqfjDXQOhUrZfqK6LT+CfE
7hcfyDq0Bak9JU9Jk7bCPeORtb3nuYA29p7xbQ+P+TDJ6jKFcmneBZ42Tb4RNNltAkrXIzNCsSfs
esLa2KQ7hCwfV7NGsusE3ktYVgzXGGwh4XplOaN56Tyi/h4lhb537IxEWCSRmCMUY3CHnl9BYyiK
PNC/RbNYzbCvulCVd+KzWvvf4Izlchv62HOgLNWG3Caavv7HXibIdwZJsPPItLSkq85Gt0DGzcYb
0INpDEV/5TXTfO+SeTVkwPwnrmcSTfEIYp8J0uxX0Os5N735y51cxvYaBml+aAIM2RtVDr440eE6
awSAlyDQ6l0Y4n4Suf9j06dcoowBRgJBhVxGA2TDqf1AEyMwZYjJm06Rr8a3osRoCPlRyo7CsEgO
DrVIdsQBu46cGK/+Ye3l9feMzpVk1Z7SYwenVMpjM7OKWQc9zLY1yRz/obVxQ2hXth+RhZKBXFSs
0+KadOUwnEs0iOapGCwvv5J2xShH2FHDjClR0gtua7Ua3ThMcNxGLWCpU5ISAnCqiiEDOluH9qsL
SLE3u7FG77qDkjRVjygmlxwV8hK4r4kcxvyMtRS1KvN+pyM8Sghb4eIc4tT/m7ko+S9chSxucEip
H6Hr8SeBtp8/1mQIuHvCI9JXhXYzfmMKXmWHKHfD+K5J3Kiog6mZ3N+dIqHoNWN/821s2+ky1oyF
be1DOnagCKWIkrutWs6LpBNrTEAqVHATbPr5tPhi/fOIwGr6Vh2DLN6OMI/7lyqkYttqcmnsgyZK
pH6hEcKTizwo6TVyZscGCuEwmPjf4LCxYrJsk+NSA46a2NAFqX6ZGemDLnc4b7MOmVLUEpqcbNAS
sgBiMQ7cSQZ2DMHDp3t6wWAYVyeMNFhh+8kb6s+ZaadGYYUzbNl1Y9qLq1AdTHZ0LgwZQH2uR7m9
FsSJHw9mx6cws0VAR+u/FJa93qrGcYYLplKOitHJ3PjkpFBtX8VcKxCuFeBGaM7Q1v6JkVKCjcEC
Wc/FqZ7vx6gY7ddgVgwAXbRV3t0pXM6uEbGxf0jziRmscBoGS3lotMA0mc3MMzsZehe2JfgnXPQI
Ll6H1kT3VimOZABes39k5l7YXJJeV8T7UUXU743rM5TpHWzQO3hFQuwK1a3XuQak2ezsmVyXDXtw
AHybuB6wzXBJp8sdlq47WVtjE2TwWCg0OPWRf3v2HlAyz8vLOo7kuSp8MgLMUEMKZ+CkyT7EnsDd
o7JoGk8zy8/uobW8wn6W3qxSEAORz2pJVQLsPfF7/ZOBB5M/yEFn7Nww7CtUMhwsWNO61J8ufC0/
uOggC5tLj63lxYHEbx2dJAsPTGYBC7r89oIfMdt1uRNM10Y0LYN6IKoE/0on1opsKiwmlKT7Ttd8
cobmYuKKw4T9eXpjjrBS1GRjmOmDm87UXiFBWYX3DXJ1pJjMKap6xfkSJIqUj6hEFh5VkkA2H3u7
S58oIvHDJsUwpty0WMTcQ1K7ptiBRIhRIKm67r+MDtza3jeJKffzEFLbouGELA5TPqqyXRYXU/Re
tbK3nlNIec4JdxyTXDFi+t8lqH5xZmbQZVnWOVzf0qT5cB6n2qBLTKAbfBk88w1fn6U9Q89lcQLn
kMHgQonM0YfrcQ6GotqPZCthN7OCTLya0Q/MF/m46slowACv1JFu/OgjL57sU1mwD75T15juo22Y
m54yjTYRNR2l0XYCLSSbXd6mK1hBjHN6W2g0ZnAY9AKneNB0m6MzQKLuiLEiTzLNcQa7eDMZgSjg
6FEB1f4beGlXHY3giT8Srsw9wK2CHgdxW+vdkrzACUZqs3dt5mqcCYYh69NnyYqXDI1nsOhr6GIo
O4782MmZzSOu2lGPTAdYiMfOJ2+tFz6ziHIxweO/616bKoBInNgu+3MrmxyPPrXW86NYQid5jdbD
ew+LQWe30AU1eVkp0agmtA8MHMJz6h1lD2GNqIBFu0+EWMqvIAmr+q3qAXEcjJF+8BROOFk3dPlx
z2fOQvEQFZAHnluDnZrs2YxBrc4G+w9LZOSnOJ+Q041wKfKznjonuaGGxfCcue6o3oYpHN17LpHN
2u1gLcegmbjCRdOZa2lPqNaY2jJ2ntyUEh1PZ9ED6XYGoi58CRnZIRYX5Tr5jRrphazArBB19V+m
y9QyQRqGlJw7MBnsVbOmY5ZSUwopPAQTLlBHIvzeUf4OFUrEAp3OtuE3324jPim4PD2uFXi/iJAk
dCYP6hzu/VD+HWyrcp84LkDNCnilyb7xO6/Zo5jo5B4UX91edarwklKXcfESr0fy1KaD0UJecNyQ
H9BNK9g5q7ycjI4x5WNgOWk0gUxFkx9k44XJ36Jlyjb6MFIuioP6DmyHx8esWUVvnkeYKcBtNofj
WZCtQDVhM8z5UIzzxh/yZdgUtS0qqn0rDE8CRYMVGYIsO1ZgrhcnyQviDJX8ZrZX8WCNBk5ViqYq
/hA1UA5IjBR0foeseLWhzOwTDbCh15Jb12OmI4ESY9z06meChzmouAgqrtAW1yvx4ExY4I7vFVLV
KjmODMYQPyyT31Y329gmeGzIzghv0AHhoiUYbBHF+EMr9j7k/AKaeJaqJ6gys3dkkw1Tv4C0we7f
qwSAp7TxYZgxUv+v77EkNm1dSQo6ILuOYMBtjaYofrskSHvOe5NZMKxrh62ktAumaPswQyEPHcrX
XIQzUjlJOofdmNcC8X3y1mXA76HoMG29A1pgvbJZPfMIgFkqy93gqgk4GjKUd8fwAlP8ZP6drIbU
PrLEgFcw2jU9jIfzB1+gRWH1BooHeaxsh8K9idEbCVry6ry2N0wdeLNIf6OJMcTHgkZoqMpOjHuD
B0HtOb6j1OHoZr6DhR9oinPXWIyWBnGgRwAcarcBcBZHFjysvnCG+ZvzxBevpWRYFok+xHRZ5QI8
xiIs6vcBV7n/3sXrKjwmCOW3crGT75Yxtlhr+aTR7ZiRoxPwpNv2l7pyJkKqpbXwXEYNApIdChxH
3n3bk96wAepMKCUtXdueMheKwcMS5B0ENAiU+8ltGYShrfOJ94M+gCx+mUXp7UEKMJSdWCtHCA3W
9/8UDZ2wzkbYyQMjGoZNSbvYzYNOi/4vt1duPzksZkjkzRMn/8+17QG7lhnpcfR5NiZo1oiBwcUP
jY+1Ywrhw9tLhj7zN6gflV47qnaKLL2OQjtf2uE/NgMM18CNM/ZoybdM4rjHSz016jlMLPCfJ6Fc
PmzenZzHJhzc/OIjHbC3dEh482hco/bk+6lilo1ZJIqakxt3Tts/raA07xbq1bcH3LUqfxSSEXG1
rLE5VTDi4v9FcyENDG5MHPVqG7GHr56MdQK6kTibM+OkHg6+nrwIuMhg5+olSuF/JxutrZ7aNJ7W
qbKaGe2T+aO6cNMByV71yoXLr71oJ76xm1raKqoPOFeZLDS1x5mVxFr/wtbi6nIfTIqpYCkpE7/R
uEj5y3F9uodlMJnFVNVtUaZB2fULQgTCmJQfoqsi9TsP2WUPW6KlGHA3YeGO9wG5aXGeCOq1ftsm
R25TmQXDUedz5zxjJmIhItRQ/Kh6venKmWnvXg0MnY59Bc6MzVvpZM/ol3nSWeFjhx+IJVi+CQEl
tmWeUpLtIUdlD3k18jq5Yxz6b0HgJc5bl5fAPcBV2G+oNKzgo6nq/i3D9cpS1ypY5QWFw6asX9Lq
FImakame3Ky8EBaLrop+CXU1Uyn2a0yXJnuXEN3dc+LkHt1x1SzYHKgzrKh7Q6zWlhUZAi5rOLao
uD6O1TC05gmgks/XyBpXfnopmWWbnkhQphZo/6tHUodyDO1SY1+BmgYZlEhogQEWZUioVX3tC9oA
ds9yTehll8X+1VCdAJK1kKaErNXrbRUsEVop9srVJeurwUGFM0PB2xeqDoInnh7q/M4fGnn0mdmM
B8UNAR00aAwaAIJxBTn3o6y+O2QBSKoU3vm3Ki0IUCZSHM0MsbmMeGfLiDta3mWwmbOx7dkrj+t9
U0rBfdvYFnpVRVPJ3jfIUOsULFCX+CDASAesPlJV/qrSOP2IOyZsGDItqJdU4z0E728s9nb2Ndds
7d4DPQKh3ZU5mcISXiUxQfjlyaAbD4y7nemqky6oz5yOCO0v02h3v2DozQUJYa61EJDQVJ6TV9uI
4RCCENTeiyD5OxrBBsUms4HjgbGvoYwHbhVhAZ1iejt4SVyCISuf+TnCo7R8Fl6GU06w7l6oCpjs
YKKKvf+QkAZc6SdnZE7lAdBiEY8lAyZk+VQnOZ0YCDXkQ4Qz8eow2EmdDx7jIfqJWHvW22zEDvTO
oNKez2BgF2urwrKLUVWvHggOynb8Q90CIoUUHJlOBAiW1HI/AT8CoUCsu6jmWZADB1WoZZ88qDYD
yoYOFzCFD7aMckO4UDL+z4aAU+57byR4eYNKZ0XnUhGXe8Rx7Bjg/C7RNlVu8WOiElFaynzUP5Wo
pv+h/ARwRiZO9+RRv8snS2Juva+rymFDpijSQYE4/NFJKgJ5olEmyW9e1SIF5+NJpK2IjGdMA6Qj
VEiUhrIjTIthNPPXEBM8yWiTdfURX/PST658Trh9eS1bqtL90IICvfKrnsy/CEtedXFdXgkogJJO
gixEJjFzuI6VuBFjB/wLO13hdnzCMSOxcTuERvY31q1NfYoh3xFhLBvGwBgrQnUJOShYgXcgufH7
kuGNXXjWy5H0F1b9iUlIxmtxu3YPZk2rZ5/uufqBLQ7Oq6QkOmMzeEPavqChRBgXJJH8Eg4iI/53
aRTZbutAcyGEFaIzzuqr1UfI6KI45SvZwWDYNuUuCwxPl7C4uO/WUQYmXh9CZeaNd1Y+lFNFCyxp
Szud6V0UYdSBi9z39T9p4Zw4J1YSQFQuNGAZZH8svs4ZvjKIgqaq5LdyWqYqR0nAS3SzmhYpU1dI
XlPm6xykKFUSean6SXvfTaF6kUEYzwJcNfRe7I833VSF6YmULvxT5PBxHjA2Ya7M1UxrNvYDysGo
xs54qmqCTpcDLQ0yjLAD5fxkDb7qiA9DOjUEFzezRoE3vcv9hH4an/Hsbpyi8ANcNVQIauOvhkHm
HQQ4xMiOoHHqy6i9NdwCCZLsSxg3C6IvhG5AtF5V3TLa3QUhXeyFrDZnRvXFLGCCQsaGP/4fAcOl
ik4jEyzISChRlL3HaLhQ9ThjFSa/JlBVmq6dX6dkN19HC+mMiWjy8s1E3KNsFUHbRM3dy6Au/CgK
XrZUKePAtf8Mah3QqZchIF+6NvMRD7h9b3k/13mwT4ZwPTX8pCU6t5kApRE+VpvpJMrOGwgncp2p
P9VEGylrF+FnKsA3p02zPFGCOdYf5bUlsTMRvKac0QeaeBQ5tW9PoCurjvCoJascHuiRNiH+w1IF
yOlmjuUo3sMeLg+k0MogVMqGdn5NIRFXD4nXYIxT2l9716Jjge/R04RraVpmwvr2eFnI7MGAiwwL
LPeraomqZ7lknH5PH9od+RT0p9/bRfNH6Yl/kX3nDy+zpY+ksCd/Fydbe5ZGMNYQU5EdbBf5a9v3
qHWJX/TrG9eoDzYDEPaLl6+SXXz3rLGSNZhPeI0+MjFyHrq0ST/AaCGia8IBhRrz/KW7E0TlV9sY
LckF/u0CFIWcS4L0kFNodjg5g2wadbPOgfwSXu+WtS9hGUNce/xlCqbu2c4UXLedIXK8NluUYqMA
yTn5km1y4LQB/n9/6Vkm2asdzIWJAi+hsbE40KiMNh0HZdmrj7F62bFwAnme+r4dnkc2LPFeMhck
Bq8VrCOqOCbdjJ12ZL+FLARZNS7V4j9GLSpx6N2jPyDus1L5N2O6SbYO5flzKLKgOlkuyaV7D2+x
fZiZv8k3MYbzb8zlLI/iucXTU83CXpeAk50aIGBDwyIp0G9Rl3TJ1aAE0c9F58zlQ5PPXvvQDGms
thnq1nxXuHGQXJRevIR92uL/5YK2GLJZoVueRd6uxKh8BR+ETpO/RYvVUd7wxyfMUCvDI9nBKg1q
GgIWqiEOMI+ROrkGDHMXer5/QKIYFbkpItqo95B8wxlipCmyBkqriRiSPuCAABwQBqX6E/lNc4Q2
Mtbf7WR7V55xq2U+1jvdrlswIRy4cgdwEXjZluKG84Fnqa4n0IotfgpooWlK+FcoJuvmtvUUnxFI
1foBHTQfBZrh/i+G0O6blG7OrWKx2LbJJfCTs44ByT+6JVOhLYQPfWTBy0+teajuVamku616jaKH
4b7sTmAuTfejqGIM7G0fXfDHgOj1N6RY6sJi6LmRiD4HskHp6t+9OkmIOAMmwrc4jwOLJUnxCF/Z
mlT9Uzl2X/zOXCk/wcBVJ5wEWf08G7t1viMUTT2Gh0KETLFQYWdMN8m1T9t9k8s52akx6b+ijKvn
KJzafxm5J59NqDCLrFjikRp2yT+r0OtShrWF5zxnwM45zOvJ158yAbTxCXWzYTNhMZaWZErVDiLs
KOVkLOwQU3PjG9TbYxdA0I5c0GR05qh8/2tFmRghuG3criz+1aHHVAX07PhiuyJ+Qd5LtdBoEOT7
VT/YXHIPVSUa0nVTX2VrWgDmbvQUeePH2N//g3UubcvsccdOGVVFG+CD+xaklyJ7qNjFi++VOzYS
TRAQfyRcTpGgXelLaRZRRfGON3coDNHwlDLTJAuTUFfTnaEgNPEVOc+EB3MpXOpKmDMkaWSoYvp+
G0ep7Twl/PIGVNQStcZubmFi/MX9PkyvUbfUic3RkOv0TzeHE6MHtpWFi0vKyyb/a9U1cOeCI9DF
ubSmiJjFQPnWFSIHLyf+fowR31LC1PpgJ19ZZ8mM2WG3LTptiPaLYov3vZcnGy30rWST6T15WOrb
Y1+k0DsjzRjV004kzmD0y3iHLwtdoIY9jG0g04r5T8Aqum2ZUZ26PqWRAbEJVl2SrLGbc+IDGC5H
2Xjw7UI2BxRr5pM7eeUizjFvnenMp5YtT/q0AlkfmLJEOIQX9o/FcfFjNzjbIW/iQ8pZVn3WtYd3
UiPS8h4jFBsXP07ECylertwrJ7d/ZtIz9HOfKj5ZAYF2rRMStnFz6DB19HHKrfMX8gW593l1JFah
5BDnbDZ16yfljdpD3iYfpOB6k7HoR83P/VIGGGCQrnMIu27BagcdsWmS9ujXZfBv8jHB7Spb4bxe
lqWnERlU98evGXkjC2fZvEsRlNySOgRXOwarjcBH13EAq0Tti7iNPYaa7Yag47yuMp5S9jcbSbVQ
QjVZ909jnDU+N1FFmVdV65kQOWi9UWeNd/5s90uHaXwCWdjVr36MTw2UPzE3/FaqbGyQio9k9y4N
DfqmGsDue+HESkHYjYvRxLL8J2SbaFu9gVf24f98ncmSpEyaZV+lJNeNNDNKS2cvbJ58nsJjg3hE
eDAqoCigwNP3IWtT0tKVW//lNw83w1S/4d5zUz+g0YjDLKUF7KJeUR9Bx34dECx2FxYMY4wM3woY
+bNgSxgXJog4FZltGeFse1TUKFEF0BKfPnlYaNvQgxXE3I89Gb/bjEVVfZF96v7qwCt0B2Rtg7/n
xqKnRDwK+ZTzLqqpTbLY7cU2LkfhPxcyBh6pEzwmdyTHx9HezxysIsOAVsuGqgGMABZXeQ7w1vbo
c3KrPwTt6jAeWLs1J+BtfRw89tr1fYc02AAk44518QBJ2ccguOVwSLszlRVZjFq5yS/WNlStG7TF
Ul89pCZy5TZ3Q3Lv1OvoaM4m8q/Q6xoI9qBighjblg/Y6qqXjH4GNgK0SfRo4woGjBdKKxfNrjrQ
EZVvDrKn6GJrOzcnX8n5peQ9jdm8TZ0bFptO6945s4REaHbCMNmSDyMN/3NA/YSPkYpu3pPcl3R3
4Geq6s2qU27YVkSZs5uW3BAfzcqmuuGwRb/FrWIm59keRsxBhI81OuUTaxkNPeBX9OLvmCI6i7dh
MFfxfe4HNUhOwqZ1vnEQvHnpKfHZ2OwTTfV2xzDQ754Xe4CWylq+5czBI8hppWAjiGsYWwVRy16/
VuqS2p5OxU5LRgu7AeNcAjKvyVz1LamCq/4oYOaTTY7Lbdmp3hN0G8Rs4wOFyTPJOx57yswwdxBV
Cam56+F9SF3fmMuM4xOpxmRIcsfxjybbgmYl2yCOIJgevLFy/qZVXujf1JAseFnalh67RJHbvyLZ
JCREjyhPr2kf4ZnP9UiTlUYuuEyGxJZf/ZSAJvz9LNAIRLvUs9Px2c3x8d8p5J/zTy7d9l7AnWCp
K+rwxViDuNMM6k7MahAMlEQ72TdEL0F+nQKYNI/wgsLilLVmtR57QZ/vZcQP7LBIRwY17OAuEukn
fL8Chh8yBTlFv1TParkhM2pVZYQeYg2m+dgnNmUHkYKYRMJByGZvKJbYeZFQW0O63MJZCb+nwIbr
THhG/ln7Y6C3yELd/rpEEbblIGJ9yYXbUmk2Du4nbjv2qLLE2wKzEe9fM/S5B+mB9M/cd9EfqtEw
RBpsD5UVoc0lnkcs70QtiEWt8kriuFfRH0UXYTorm2mZSY8IPQwhW194q/1XMX+Rec+sXI7+/BmL
VdVWVOUa6ahSgiNH4h7s08xdpvFUuzg/RRSwHfHstdlnvmJ+1E2B67/uEUTBh2PqsLHF6EzPNgLL
+jEHLGb+4NdCDlPCt+0+cSWuSSksaJCnzqv4ApG1e5cXbanJBFogFeO+AF6ptQR4NwxsS2edmCuj
a5YO1J5kW8hs6Rw2fQ1RvikpC/cBfgt5bP81pLSDOLWGA715Snb5XDNltvGJDzuQ7XH/5ZesfzCz
5/S1AG3NsNoOaie0GPJDju0880iaqX2K2Pwmhywow+g4JtYcHvNFYHuZ+aZ+rQbB9GqrtSyLHdn/
xB3JBgRYlv/Hk1ZUlxvCiTr3xvVr13cYLOcJtc+SOd9IeM1bjmal3PJG0cOLMOQesq0hLm7sVfQ3
5R7vtwhxpzaSA32bepXUBNpbzfPsOmwOu9LpfoR5wUbfn20AvIFsX7E2GY02KWOVFbJ5AcHn0KhA
rYqDlyIwrOMYiokfKKQq8SBzy33EUq0GxDc2yMUcgmI/HuYsirirg7j+AW2neTJMqanYgca8psag
rmXUYg6+bJBHSh17/gGrTn1SsiuGF2WTDWb3DjyARWSGHca/wkNLBw0KUWauemfEQgIk3udE5rcx
WPSz4CHFzsY1IA61zSAIqou3jDuCt2kVmpxEwhn1xZBsafWBdl1DeiQSNhi/C1ZXQe8+kGhaF7fS
Wd3sEcotFtY94lo+dzC6MzYpZu7HesICB+bPoDH3peVTLpJzOW6cII8ehlmiZQKSW7wQwsNs1DgZ
7DTTIZY75jU0nt+QSZHWY3zEpZujxGcpDoEXaaUd6/ec8QHsHtLsE5ynRGz43MQNO9Ok9s5NOOHA
9dBSbdOqj6z71dNbHPk7UphisBXwAQCX5pvOIDX6yyKqs062Dm1rb0c2N/nWVWwL3kgpyrpPu2Pi
/xZaNnzCDd+XpgIJX4kmTZ6YXCFghQdUB9yb1eQMULVKnf6deRwiscvIp/DSG4MR39zjqWOqg8S/
hqSJAy+82kUOxwcNGoEBz6xpi6w+syWu2vsEIcP4wlSl70gsbteiDszs5F19wSYWAZ1i83rGdE89
gaLYse6Jq7CG1ebuVD4vCYdt3olstMdHowAmfgfuAMWbj91B+KidmdsSA3tozcMzJ6zdqU3Yd26O
EFJw+j0GhEpoijI0Y78d1SZqftVixqW/GVtXhVRKFP1vVppl+XOKjZvamsk1Kg/4IEF2wwgqp0sP
ow7iLjKE3CCc96tk3tZT4C7MD8favlEZs04FbBZ1p4UF8/zMwp18VuXBFtsaokLALsNtLA0iSHe2
t4DlUJXYSYDvErHZFB7WF4WOF8YmeHbsHOHqAMkjuM2T5bs/PbedP/Kqd8oTxV9B9ACNYNBcl7Dr
smvfwo4ghEG29RUDE0w4xx0m87ckCb3eQbhhLOIvDGQkosVV9rb6MoalQmYMt4gK244Fur7UM4iv
BtWFFxXH9EZRIGd1h5+l6LhAKFDQEHZg8Fgxt2tWYBJ3TxmiblxIpUwPDSZddHGEWK9GqN6r4h8u
qTtezRG1UBd0TpacxFzbP3LhVzVxyzAW3/2lMrcJCJW7DgiC7juAbsTfh4+b/U5g4y0H5ummB+x3
ACw20cT3Gtt+8ZtLOqqi1SARjXhpmMazVvFdctyRW3qiiJDBcnYlT3U2R/3esUq/LImw6dY8OmU7
0QfnrXOop7Yd7uu4oVPxPAvZK+QkHOBExLOLZOq0Mq7sCgsHBGyqGM3AkKkR4bJqz6iaKW8GqOOn
zFaLbVVjowZnOmVEt9WErYMsimVwM92K+0npUdkrJwyWjsAhnPiFtxOaSTsLAn+19EW383LWffth
EejHJYhsayPxe2joRYxKDpak6QBbbL/AjEX9X3aTPR9STLJMxKMyGK5xOeN0HhOjnnCnLcMdLi73
h2dzTW18VHZXJy0aTFPCwRssRtv/4B50XOoUApkdamRMQfxOZSeKJdU0qe4xxIT5vbAS8OCkswK7
SwMGivf5CP9xlwQs0jYFot8Y1JXvqFPVjsWKNiLpceO6nv7miQ3yZxC0i/pRjjSwJ6gKSJ2wWfHl
ZojM0B93jPKPJihaiozGC1p4tCjbgblAksg9GACijh+17pzqiNzBlQ+GLM7g3SbVQ3HRl+yggX9Y
gvUyy4JUvSuddygbez8ieJtdCobr0kV+N+SRW12WHrX0oXKoYp7d2CA8yuCOqpseQyCFrgXR4+Ih
AFbXJbMdd5/5XAzfjJt7OwCv2S7Bn5lFQvbE2M/naAtkDkSlbPPxAKQk6jA4jt0aaNrM5ObiBcku
hLJQwMyBhs/P7I9zY7Djmis36wrmuyF/1aFcJDMEzj6V3KPF4Spm7zTrG4om7JbAwKYcU0BHbYZy
Z462CWQum3QG4NHMDCo0j3kQD+BoYz1wzyxZikJIeXb0NVCNtytXDkhJxJZ9QxY7MWu0ryCP8Odw
eaOKW6XOoOzUJc9Jb7vZQQGZZMDVnRMNavivnCnsBVRMP70ruyrytmnn9e7B1h5JmUC8FzSp0mX0
gedzFSdAgbGZ1fwie5mvFlz44N213OB+XireMaIyGEnBf7H7d2pg2m+VCjA/WNDG/rgyFj4T38m+
eb6oLQXi+i/XK8yz6BoeETWsbCkGxYS3GwYg3MwoNa3NAN623JZqoqVFhobYBK76v3rMFaAjcxuZ
UYOwnz/WDXgwbMKDOLlWvPgmg973G/AjC5cStNuPivmAhcizKJlEBAy4tn7bdD+FVsWFDVxm7cC7
hSTDeppNM4firNgawgNiPjvjtNkBfWOGFtoL4kcm+Kn4SEWoLwPe1vmaAgz+jXQeT3WeeCUXniKt
bNX64a7QLhFqO0T2DFwNxMqnxAGIsUet1ra7tHTpuCQDciJUZBG95ohvxQ7dFd69xNXWT/5A8ebG
sAsQAnOPoWvKVX3F3IewD20q3AtkUPwLy95i4uoE+l2aAJ0eahmoyMBrw1+2LbWPqYoRuX+OK4+P
BoGXlJeOFFlwDk4L3wcLKdEaxJ6sjTIg6o02MFMZDaGIv9A0U9o3CVGoB0jXiILtZE6j+9IDJ7EF
WkpwFxTf6upCIdBnwP6MAUi8GUdwvAglsX3GFypRLtvEsrAP2sKnslUGeeOGJYEm360rbZYRvDqJ
9YViRsdB99TaE3WTdtv4Bl3R/bCGFqtgRAnlP9ouC/ed7bZZ8BSO4EogxK1AkznHnoDRcw1KAjE9
3aBaVBhVerQ9oTdjBqRQKx8TkwMdQfbgI8nGV7oHKcOfoWdm6zt6lXm6pT34gXXXOrPcWiV+yq3o
nJj++HsC/wx4diKy+rNAAk3e/DDCfsLCQ9WtsEm7L35RUjInkyJ6LkEs9iutXevK9wRrPhrm8Cl0
JhrERuXouXOoaUzvalP7j9xDVJEh0t8I1mWLz0PXTtBveP51du6ywEqvc6yJ3ykNi4xbhuQIGga6
s3TLTN/5OeOh2GnGh4yKuwLrnJhWww/nPJa8me2D/zbkVmveyjyGrlbEyH8liYhnbKBrGUK+BXUl
CijOUbJOGwCLMJJ+l0gH5XYZG/9Np0XsfkY15omrYDn3wrigPNRxwT0sBAzCTekV0j+r2IZV4KLq
5dNNY2TMydKY58J3GfHbOnP28zx1E+9+AtEMiAeuGfSS0/TRqxV+mLQsqxAwLTo8+iTkUO1hscfx
MRkdbBkyV3zKulqdRMCunuoUYd1BmQ5wjU/ChMcXq0qI3YBzg1f4UDBWEB8MiUg5AKMARFlbGFV2
rBODEzqKFllz5qsXDFLc7C5vVPkyEO+2pjxNK3jHqOVvghmBILZhKImkhnB3HJoFiXwRo+G+ECip
T2X1L++dTywBKu0WgR1uobDnBCHu8kxoH45Eiy0HucYhGbX3Kcg5RUdZ9BeD/ICWoHTEY8Uyoges
EXqfyvHS+yQasldHRxohnAetYvU6DhP7+qb4pXxF1m4wWVJssHh0HOGTEzc1C+YyfBD94rSbTrEc
OCfaih+RepA8U1HSvJgU1M12GCNLEN3C7UEFlcRHnKk4y4ncYXtW4i1D7lHPCHCjMHbM88L4ETZK
P8C+j7remQAC+QK56ilMKmRWUam6W4zibHhw54k3B0JEvo9cFEqHgRmvf4+fcLQOrnbyiVVWMSJC
8mFyk7XVuz8x1ZiEOXUVFdu2mdbvD4ADAoNJEDNouxnMHwKPQrMtZja3wGl4VFTYTl8BmSFE6lQ5
+om4whdPrPVYWRvyctl8/Ge2OcAs/DgJSXjFBkSU8667Rj2MUiJSwZLo2XtmELUGcTS25OYRcvEn
FYM1nJsx5NjF08Z+ZGoCyusGAA7srGbk2Shw4nAo57HkyLHgN8zcelevrmkuEf1Y/S5mOL+cBcv7
724aEP62Pbvxw1TkTrj18Dd9RPMINQXevdP8iduiZuxKNG30EeEt4RX5kJjowfVLMniAME3PsvBt
QgAHq4kP7hyoAZVXjvpwm+Bp1xcr61uuJQBQPbpRLL+4NGQS+Ig2PR0RFuPmHajgkhaU4SRbOqd9
mxMQfMhYUPw9WiX+il+TM8fVV06eHwNYJrakdoaZztRZInd3L5WwRranmqiN8kG33mpOnzIQF5cp
jXq33KH6DhnBeItXHXPw0mSSaoz5GnUgDw4jfnZ8Je1tecFrCSBAtibnrSR7nGCklCjW5aS7omvh
HpFEZB4hNCDVCOzVMTdzQJojpMfqFaodohChLSRN/jz6fJeRUmSXnEXARHpRx2DBplydbs1Adbpv
0Ia5z37ZI+tinska3udwepf4WLFAFUHI2j0MhuqlZgovXy0SC6afIfbTjwa36MID1xlQDSRoILcs
BvVb1fbkcWfmXeowpiLwmMNsgWLwVyrTG8DFc4Vk7By2/kiQKB9N130MyWKHYrOmI7f2NsJAb28h
wAmq7W4YWSmjfIBwC4YgfUv6UTsMcjy1lBeeBe9BprXpuzvMpzxfYcDxQm2jjECUzio7JSWPmgSY
et2gV91JcKkHGwHkO5o7wpg67apz4TNsqrCWppX3WoJ8rn82cUxwL7jM4tZkocUGVuE2cj0VXgbh
To48+Z4mFoDwH6ZH+7SOlvTstZMF6rIpPPmlfFtFB3rgOP+FqophNGnwXvtcB72fvlWcVuaz6iIG
JWzP+xCiaY8sL3jLKug+EAHXYlUMNr8/UfS3f5mSxb6mpuhbJh5qYUv6dxhpJYAraOSKoDQ8f4HA
mI+lCl+GDhMcN/UIZpl5cpzNQL6F2xPxEPXyx1BAQ7nyFE06RzPVEMm1FRWl64XN+Dp+TAOH8A5V
xQ5JNnHKBiB3CFN+GKZBAOQZBmXekEpU1owFgOfH2qJKKVYbDiwnMZxK5i4zC4+gCYnmWjrB8TTa
M2Yvg7tSv7NtaKy3SIpIPg9gBDxsPG6flqx7UHgwW03ht7hYpRJk0gU+6cch9MOYGCQ6g2Y6s2Az
uY0ITuftJ2A5hv8okZrSfrZa6XTBphGysz6XtHNCd7uEc4pFg8wdLAF8YZraO5BKFtTdztWuqJ8s
wi4ayAQO2V5YcCor4ctagYxnWZdEjEr3C14NNR/IzEEPc1tcwf81C5Dz/q5K6kCiwkIVPQWbHg+F
ne+yLCg+C2kvsH5o4l/SIstn9FB986nYYrjejQhW4Vxk6xAQVPOs3soMve3Gpjdz0K1GWEnBpQC0
3WgVl+pIfzc28T7LF1aYW0e5mAP2rYeC7qnvEPffM3LvyVHCq2TG3+Apvfl3HRKqeqNyWeK/roAD
u+2JZeiuLW2njQOHc/eS4zICBxtRVvDY4Hu8SfSs7b0mpqU7GBUY9n66Vc+xP5K8rSGMRRh5asiE
W5CPM5aiHBn7m5N03V8c4Jn/NLnFgqBT23P1kMiFvHg/Da0C2w75kKeMcS6R6IuRN6u25B+imXR1
JDfX9vDRBRHZtYZJ1eOIxD49TYpbpN4WLqzW+0Az/lOMkmXmtrveD60vgqUdonQ63sIXQtEp1rZo
HdHTC6zCEIERY4sDUqao+MWiLajumBPZGPkYklMRyLQgmZwhNwhQYrrYqnQ6mb6JzKtw3leUTIu7
KTxCUpBNji6pzn7K5HDLkql7s/PJ8AyOXBGMrFhN3peig70S4bfwzhhAZz5yQxwUhZSOu7+jLKan
0mNNHLF3dsSwZ8Mbx0RaEMiUPOAj6qKfWOkUqLtEVF8EDSWamXZqxeal4LkKeJhsazabfurGENo1
H9cmHlHE3/xoSdS9mdni3cZBejAmwdhH3zl7OO+1nahT0KUmMDriAjNMvI2tSKFYTIPwIe7GJgJl
NlnEaMR9C1LNCexjr+OGmK4pY5zT5SRMr+vF1qUoJ69nXe+UaWmhCnEJ/dlE0DmRHBWZf2lNLX4l
uEyLrdPZI5o17SBeLnLL39lOGf+oFxdxFKKnJNgIRqDmiJiPPFc7sPxXIEbiBVNBz6idy7q1ffPV
ggHOdgvRE5BAhrD0LyNyMcVIjrOa+75BGIpt1n3lVJjvPGFgERaAdok4lvBwMPsUwx0LIPnJdNpK
QToozAwAPOVf5APztVFiPOT0PR9DmjePJH0Hh5Fa4M5BuHtvhVX8ngRm+hxoljxCAWApMFwq89vE
kPhLcLyB7k/sVJws12/wbpOtyNDMSu2I6heSxnYxXf8rqluxsjUFkyVanvbAd47wt4pN8Tfkse6n
Wykv3EZ5Vj6vKoYXgnvdF3RgEzaxPLUvwJy40JAT0FQ1fXpf1ZqsYU8jbaefBP6TG1QLhpyFv24b
eVcILBV+uC6FRa7n7i8m0ulKeU/Oy6IJa6D6qadvyxnScO9LJp4wJfD8vJL1Hc/YiRCO8Mp8R/D3
1IXksfcyJiur6pdOvCasgPeSP/ttROACPsYL1E8nC9SbTCF6UNcE6V2fYBQ/TTX5gXuKxJK0tyGF
v2rFrKTH0jUP+KbZRwoVNltpVYF9v3Q52IxNjYZleZspzNx8O6qlAxiuQUdtVRbGf4IWc8Iu44S7
VpVi/th0KMy2VQvaVIoASWUTBjSm7OxM8WnG1v/MjGiv0iNoY9vFUdue2MBIXHSRzI4qWpedTEXb
8BQXtgkPpPaU0UfmDvKEhpPrHexZ9DclIo1utIThvmMrk46so8bFPIauVeG5T0f/DD4onSBiBrW9
qRm3c5vCoouwtDkTpkDpGnI/k1CHJHS4Wb4HVCGxgCWiubXSnr0t0wPp7+KqDtSZrQCWFZxhDI/r
WYEOxNZZOaxFE7HsYsZz1XYsSueOzPppF0Gj5MwLK6HPCzq9nyOkl2BH1junTNNFicaoZbJXgz2q
2g1sYpu3KByROA2a3/kbuHmJyUuXkXhEHOmPO9LoI/8UVoWw9lapexboBQbnVWdEngjROD5QbTKs
PRyGMtVN4h2ViEZ5pXRwfJRKViVoO6K55LX+tcbwHVn9YEcPu8HUEsS1rTEKeJav30xQhfFG9KH9
x4M49GUVjgVRJPWCL7CxA5iaBR0ie9JKfkbCQY+MiRDT44gEFa46JASsoTB4iM4eWvUUBD0zq6Ye
WBfHrrhM3dz7l6RE8bmPA5+ipnDRYO3hMPRsfh30a+zDlOU/lK1xf2kT9vUN843O3xrVW5+O5bTN
JQwmeU9PxaIevzB5R7A7fGRcNGWE0DUziTRd75GITRiB9Ya+pvs9u9TiRNdadnpzO8GxN1lqyqmp
UK6i7bHkl63KuKR+pZ2Deck2Ve1zSVO+ZzEr34STKb6DhCPdoqmdUjqJjMO5N3kYEe5cgWUOcYo+
6WHILk1J17az+rh4Q9DQvQW0axebFsicYgKasBqhhEjgJLZ29hrXmKR/Y/qop7s6ZXnGPDcok93k
LhXyoix1eWbSvkX2kyE5d25F7BXtW986crrDCdvo17JoPGzKbdaKasNiVzUoFcGrH6nPyb/t4PO4
1wGKSMVEpSrrLyRUpfVqsPNODz7UoBbbNy7NLXgA0glFXPcckFDFJVO8qbbjAqx7YS87TmTef1B5
jbnldiarvZNVjcX+J7ARDliTldyRTWD5xxwJKBjOfIahRbYmU7uaFU50XpvO7rPAphL7uFP9RJ5L
2MrAx2xMnVsDRYJnh89pvCMGKHc/DQ5IPW2B++QBObWoND5sh0HarpWwi1+thUblPcauzjK2NEn0
yRujfCZERIOcvHhK5zdWX7E5aNZoYLQQjrtHDMsFFt2UWvoOg0sdnRZDibE1zRhw7lKSYN2ImqhI
DtrvC/84TLEl3nByoxbeMGE3BfmxSfBBSpRDRA73UbQrDDNKjMzEWAJ7SuMy21RIsgjLjDD1UzbG
LkgIksp3sz2l+S1m3lTvXQwUzYnEUF09RlEoeAXTqMh7Yko9I1hzS7gDn60bKUXzPzfTlpqkqd8q
PVTDhdNOyq8saSz/UMjC7YIdgp0C+1liN91Dhc3PfZwiZx7uxiZr5AMuhGhh01PMLA7pAGK0FLaK
L33FhuljJuPT3bM9IO+ab3s6HwgNdutXxIruDPSTa/rNRTabzVvp+wTdU2FVLHHDHCkZl1Xt4xXF
xPpWYUUKvp0+q6PHlVs27+el5W3a1dC0fWRHMwrUXTBmKtqzBpEVWreUbed+AtG1MlM69ZTx7fUO
kmOI0hC5+d+Q0J5+b5ms5fK3g+jnNEXyJWCnUxyqSAzjbshLpHphmDFBDAzUWEaAM7qOqYnVj0WG
ERMoP9L4q0ozkMbB0BX8NPaVchebqEvuVRb796qgt9hLZc2/SPHwqCCKocfBFE6Y5Heklpa4Ztjw
bQznNBJTN3bfOwynmNIlNSA+Cyb2jJuwb21tMi0eWurBVQCT6Q+bhBumvaxkri0X0ch03tF/PGMc
c069oocIn8d6PNkua25oAykZ2VFLNCBcO3YI0DEbjhq+PmxO7SkO0WbNMZNWY1pDBlHalezPSCth
0MwurDm1MYmTcESYJWIggYC072Ued/u5Ihj3DB2YujvztZ1sO4spz56YDYUm0mPJdiVyTqGBZFxP
hLlcF5LUz9GWLfcoNtqr8vQA7A5jf4DWikiwtb3d8Jn64qCDqCM7ueWK2MBbdT+ihGHM3kOb8xPg
vfmbJgPSRNApZCNoobiE3cKvvAvPWfMx5tV8ZIwdDvsWd2qxX3Rl+yfOLhvFFO3Tg9MkIJuXuXAX
iHtJ9x75nZ7fFbLHkaR2y8y/c1NQ5S9NCJuGd9ZMJ4JMsntoMU77TA8FXFzMavbOXBupxwpHgCdh
Oaubwd2g81bmHvGm25zCAG4OuDwSXg6JiakPVSddXDadtvK73MJFsWXfXsenzOrmBrdaS8jkRuSj
yK6w5gtkDsPQZOgX/PQXIADfBTBrsmthoFreL6RzLnexGfrwAVbiMoDUhOuzCywr/IpA1qaboMup
cpxGVeWpnFlikb+oi/UneXdfIJm+8OUafqYxZj+e+LH80aalyB7AAcTlmQy8bjlIFUTPIH3MtCdv
CWcQp6Rp3hYmpAiJ8BuXuM05QWgDwwmhGyGrfBBBYX2EkPnaK+bhpL6GMi8m3hEUA6ix+56JX1wn
ISQtNewXXoaYDaC+1m6wgNa8hS4OcahOKPUPfGLd8kYnH7s7oirqlgdJzV+IqIi3DJvMAT4Pgl8+
jkMXtLfChKa4daIkYnHBlNns46UeQGlSzv6GKoX0vpZD97UErRn3CVHQI39YLvmyLV6NQX1c5kPY
Z36072YB0aYiYdR79QLgKX+c1kYMy061MI8LsSXzzhp9rz2qjsnVUVTcWhvOy4H4ldkTYte40kRM
oseaIPSGE+VAXkf7Us5u/xcLOKRA7H/hQ6JQJaGCGxDXmxBU/7lA2GNOlrDybDcyUR3+SCbs8OYz
FuGAS0yXHD3m3M4OZT2M9mqO4td0sNBvumA5qssorb4+s3fv7B1rZGs8oMtiNhgEWdPeJMaMU0Aq
oaCQByKDChPbkHFZxQIE/3Za2l8FVuzeY+99nIVshq9ADhWyk1H8FC05pl3tqmOga+tt9JRAtgJ2
/bnK5/YhIBOD7zw0vD1fCcJz4qj57ongXZloDrK8Kkksyv3IfWqZE3xpzsHDguD8Ethj2zxSQzj3
fmJF/tGLSho2D4Dmt+yyGBHeoi8YtkMAie6061jDvnCkucc8sxy5x6kf7gHnyiPchfmpHW0PK1kN
rs/T4S8mduNLmxH0fsaeFfyeOZGvsTNZZ9Uny0+IqxBfGxGpLcYmZpSaGMxT0cFGOtjD5AfcIHbk
7do60y9NNoUXrbFcb8t2RI6as2p+soC1eDBOi/CIOirf1w6Ro+C4wwOBEYhsZDxeULYONm16G+b3
wKCH/Fy7fsTTQGjjdrAg+7VFnpwzvcykaSL82+CuzX90RQHe1bQebbOVo/jeADdHOR9oL0OHwZdn
JK2VZS/T1t58QDDOFMm0GZZ0K3Rcc2pU0D0nqcdaAaYhpAymAgT/KZxQdxMJGKrdYIEd/pBEFgGV
1lD7ITDY+s5imqB3AVsJHMRFORMequqFAk/PAZYi2CbDAcvqDHjccx4Y8se3rMQFjYFw+YzM7L2R
4orYgRbTBzKJb+XKe5zlZ5L1Csx4rBQ5Vi1ey1au/Tnh57RPYBTX+ojZX8+ubWwABPQlgCMexFSf
IPAs5jbXXtFsgdPg3YDqyorpbE8FAxIKRlkd+1B6j7BLYJuOlTo6RndXqHTeESOS9yDgc72XirgO
4kG6A1W/fk6rutNHkcewLjqaN05h4ffd1S0R5jJJQWmx8XJhsR5pwALs6rGcmT6kXeDuSNuDptU6
fmjQOeNseE8rmNlKGfnSzNq9Y7bX4RWHavNuFtUQX6YEy0GBoNlhVxKOdXMSuLTifUX8MLxNYCeE
uo9aURrWpuXyTmLY9AQE8xEihGEnTAJIsk/bpbgb1okPtwBTJcW7BmMLrsQTNODp1LWO+cGqFTbg
kthfOXES58SfgxPupvqMgaiY91GKO21nqsUqzz6Fs/xpKWiNB68uDepLQkP9rd3GHfRWOr9yi/bO
KfZpwfrshEyebKdCSND4DBalI0IIl3WHB3fMPYvkVWUaPu2ezo4sy2U65l05auTY+ZJccRos8Vss
iFt6VZy3lAaBJltzLkRS3SDXD2S3sI1nomeRF2NHItg5os1/FTyb1yjtfeYCIZzrzgse0XFNFGf8
rG3GCrGncjA1t6pgLjkMf4zDFzWuOzWfvHBdLXfwIYhLxedI1z8lC6HVCJ+PY7dgoW1J1UoemhYk
F5ScIv0LjVU/1j5TL1Ka8+4y9tML+JnCv7erAlvIxPlOPoO35ECfIBftCp+0qUMPnxcuAlMQA/HO
GvUFsZ2jaal8QBn3eVsvfFU99jk5WF12vcPbbLGK4kJwwAfmxwKmiUMwYEwQcHYQgH7d5AF1+GJN
OwuZ5XBcPKukO7SCNpav6D+dvN9JbQdCH4ATkrqKeQ9xiumbx0hjUjG1peBJkrYIKWwve/rgfpc7
ixX4IMS03+qdRas+NDdijpfqjXBkq/2YjR75V7W960+XwNFsRM+dilj37AR0kO4L2eOIT68h+Zit
gklxkvElxwOe7gIm2OsjF0Y9Cys4j/PWiv34WRCqQV0AP8KaLyF3dvk99LzlkKK13fnsR3W2hPsc
44n76DqBZZ//8R//8//879/T/0q/mfcBZGvq/6gH+YiYt9f//If/j/9o//On5z///IdFAELkh8IW
AT///fWc0yn/8x/O/xBuawX8C8UXwif6agEpOcLuuv33rx79N6++/tb/8upAczLPc63oSzZeckyr
kJEDYYJckFGQPUeosj6U5YRf//63rf/m/9/f4v0/v63HfckI0H5Cwmof0Hk2B1OsRTYX1uHf/wrX
/W9+x/rz//IXwbhKHHjS4klYRTa/JyF5w/+Xs/NYjhvXwvATsYo5bDsptGW1ZNkee8OS7DvMOfPp
70ffjQYjkLd6p9KCaIRzABz8YfFKxieB+4w1wToonbyzftgMY3KKkBWJ7hD3q7rPfhpVPkqffoZo
E4gNWJjwMqI8K3ccMd3xhqJtroExqikh7vSujoxv3LlhiHILmMI3XdEMrF9cZ6zs8aRMSPLdr/dK
tgi0f3aqiW2e67J8esbiHsiNioPgeCgRJrVvr2tA/WcDiuUNDTdO83c4VbnxhGhcGfEeChWhLXbr
TUiWmuP9s4kk6Ue0epzxubK6Lw1VuD1V6vqIo/pB49y3z3013eiNZJ057j+bQpEiAJvUOK811OGb
2NOoaGLewbvDp/W+aJJV5iydfLfKEs9EBMedp+fG0P4e0O3FGli9myaefhsPgGXVQ92CWgdh4mU2
q/ETVh4YuKbmxoKwaeeDSHKW/79rn/K0ayh4MZ71fjTQTQy4ezRI7mVI5H/1O18ZX2e9Mza6K2tN
yEGdUmWN4tTma9KnCMZB5ub5Etp9XF+qwXM2FohkkTtCLkqiuGhbw2u/BqllnfGGm2/7rp9/r0+Z
bE0IuWcYai4DnHNfVXYzqgNcqfRSP/Z59LjegOznC4lHBas1m0ZuvQ59FfgLSagtvzhFa6pXzoKQ
BOp85jkCuNorzJIWbRkeTsIUXlcIVP6YojRy5TwIuaBwfaqsc+s9+TEsd97NOIAA+4s+r4+TZCJs
IQ90vJ9ic2yZr5UPumycld/AHI0jqKh0Y1OTzIQthD+IXKMPoyx64nk4fpt4yHtoUH47r/9+2deF
0EfXU0Miq5meTU1HRMTnwEYFeNZQz76uASG2TRjFODem7mtS1vWnlqv6bQUQ5Nv61yWxbIux3CHH
47Rpcx66wCp3uhM0h2iKMliLuEfsjDwsN9bRMqEf5Ch7GcD3OUqdLCr5rnLxMw4tnKQQ2kZyTMcA
ZjehFgY3IKByWaLdY+b9RqOy2RHC3ENUxov91nkdceQYX2rOvQBYwfbPN+vjJ9nGbCHMEV6B3GmP
yatnprDxy+Gz4yfxLu9dgIaFfUFO5nm9Jdn4CfGOZneRQjHyL1VGhRc/g2OWYkioz1g5GTUCOsBf
xqx+mNm7NyJHFptC6FdB2oM1SmgysNSvoO5DEChTcQFtsBX+kgmyhPAHbEwFZQjip6KuyxckD8OX
mQvJRgdkXxdCX3W7YYAMGTxhPw6bs+rRBDy32FUkh/VJkYSPJUR/CqUrhhFsomTVWofYrXtu1I27
b0rlAYkv/cp+CDnARtqF+IzcVzcZQctkjf0J8W1/I0gk02wJOcDsXIC/4diedYoB7b1bdFgZ1z6R
72sdThTrQyWbi+X/7+K/cMDT8uLYgVhXQ2CfzTBhMgEA2Jwf1luQTYYQ7NDXncFpgTJUQQ4Ke7J/
ohsJtNqnPphXw9N6K7J+CBHfIJoNV80PnwO/me50r47fYH1FG7u6bC6EKC/M0cYx2vGfgH6aPUh1
TQXqxwudm7raXWjG0PLW+7HEwAf52BKCOwj0ReTOT5+YfZzLvIXbfmlUivd/UjIKACWG9cnLemuS
UTOFOEfNJFPGrkuf9LgA3IFoMRukgUdPvjH5koEzhVCH6TMixdcNZ3oCpb7wAJKWFe+cOH1f1wUh
1hNNc0ZbD9In26NQmpm9fsHP8cqNxBRCXE+9DiscPXlCa2KBfiHbHgxPg90QKbr3DabC5bpuCNE+
mBUYebXtnkxthhQfJvnBUdFSXf+6ZFWZYpTHOPOMASbwSw9sHHJ23ajBeG7eEC+BYDjx4JfXG3Mu
W1RCwPs80ZQU1bqvQ69ifWOP7FPnVgVqs3H2kvVGiHXXhLjZpn77VAAX35kjJxU3QNjaQFOb1/Lm
pNTWMzW0cqND2hJ8HwSlKYR/ZUbIu0W4SkV1bR8nWJ6HjiexW4jC+8njfjxVS+k0n1JUMVsEuVAM
2Jg5adtCQohQEbNt1EPgyLiXScv2vlLEexPB0APuN/W+M+fHEdnnfZ3xLwVxkOsykSHkBl61zMyf
3PDJ1O1PSR1qkAncl0KlrAVeBZXpyW/3Foed9SUq66ghpAqeCFQU/U10yeJJ/QsFxjT3bwYPb7zX
CtH+/pzNYwTS1UK7eKdnqt0g49ehi3gIQkcF73/l7xASygSDCjjQ2LBko+lmxHQKYIn2t690PEc6
F9NUAgyU4gmVFhV+R+ptrDLJmdUQUw0+ZJ6Kr/RTMdTe/TC/AIq+2C7Elz9bpa9kh/UeSjZkQ0g1
leO1wLDb/muLLMwltOvqBjR+tmP7zH+PQVgd19uR5H5DSDo+9hEqJfP+tbLAuGUqsOlgsD71uadt
zJUk0xhipmlj+DxBVT42FvIdh3Zw/e881Chv6x2QfV7/59nILmMbY+G4OifQRK3kCE0aAk/Gi0Ic
nNabkKQyQ8gsmBaoI4Qa/1KUJdV+ijZNMKoniOXVQSm6PZqGl14DurrenGxKxGQCWUW3LR1ijRVa
0YNqKAgzuN5ktd95veiNjdu35FKkC6mjCmoVncMhe7KN+g7LeGyq+18cMc5dvLihL9lDU7tjvRxr
1jsmWdO6kDwi1G4y8Lf4FGSWRlkfIRoeF3dFXiohhhJJFjnnOrCGZLqyi0KWgPXe9RM3sa+Q0r7r
ruH8cEuDklWHzQtxdA+24ctoWdSBc0SZNnopWZC6kCJUj0cQiPnFU9Uh+HSjlot2OHwM86/1UZSk
IH1ZNu8uAwj1uq2G5M/XZkEyNxqVdfjGt77F2bDlQT137Y11L+vJ8v93LUF1jLAQiNKnye7SFx+1
v6cc6bL1bsg+LqQFBAh5/wSw8whhBoF5KDu6c5p1tLYP6w1IwujPs8a7X9/gsoWXgJ4++YofWmc0
B1IUEmvKvegn8GAKZ/S6hoT0kCBuBWaKYeqAsScAI4NURXY+rc+WovV3643I6uS6kBV0BJg0nsaL
M/At2M0gAiGqge6P1OFz0BA/HH6gv2bqcMQKI74p2pe2qB+UPvu1/gskE6YJ+UKZMH9Bl8P5aQB2
3s1REt6UDpas61+XzJYm5IbGqt0JB8LsK/BcwF7VbBw61OgegFMUr+tNSBKeJmQDO7eg8aHne1m0
byCqtm8NttGYUj3oQX0HLFNbIOUUoIKt04JsyIRUkMVuOFm6Y/+0fYBzd7ZZKMEhAeYzfFvvkmzU
hFygD4ZhIdbnXzIN9RtKkOX8hOkGxy3c27bStmzclt69C6RuLjDgmDP/AnAWzdGovCymTLuu4Tgy
WPPfWL8+Qgf7nc7mf67rlpAbPM2uIckGyVultZiyGjYacQ1qpvCslP16E7JO6f/sVKCGkTXqpnLJ
2ggY3gAOMcQnEiOShWhhX7pSvcEK5xlcX7ixxGUhrAmJwmzQ8zK1evqd+VXwGE1WsM/UsLgJlDSH
RdoiUeujow9n1L9RhkzfNw24D7/xfjhgPzbSomxNCnnER+TLiOJselVbq/jqD9BBASPlN+vDKlmQ
qpAkArBtcWdn4duE+8KJgjvyUkmEfhu8o40OyJoQMgX8Gweb9SF8Qwj6U6T1/k3rIMMOLqvcWBuy
FoREAah/AFU05hc3Kqobtcum+2yEpti2gLDXx2n5sR9cVlUhM2Ad4KDvHDiXoqfa4iOPBcXu5DvL
DblQckSuzOPVeUhdOvouggcQYypI9PAN/np7xHy0/BzrsBTX+yJZUery/398PeICYTb1xfRbxPuw
nkVwr8bR8crCiCqkg67yS4/qtnNpDPvTMPsPro5A3J9xQg76DrXCx/8jTGWzL2QGpFOLFMJveYE7
YB6RrOnv7IbZV+w431jCshETEkGH4nqPzBbiVlWK7BaFMRUknj/9vT4hsh4IIT6FuaJYSdBckoZC
NDX2/kEvrBeUzPuNM+iHy9fxPCHMka0Ogxn33Ys+Aj+LOufFVpu3LPTwhwSs8edGNC7lnvUOfThe
NCeEvJMiO43z/fzaKmisnVWsNnkxCtBvDTfOBh8OGS0IIa9nlBBbv8z+dzbg5I6bCRQDPDheruuC
GPBOgVSSVXg4qigaYr2Gezdrg3pc/7rs5y//fx+CaKJm2JVklwxtyQh9AYyBkdDBJu/ZQpBxunIe
lvl51wxbYe7YRj5dJsf47kNtgb173YMTUyBEuaviNBLYzXSp4vh3Zw/TDjjGVgpZhvlf+ZaPC0Ht
zoqd1Mo0Xfwpre5VJ19U9lP7Ahq32Bvd5hVXtlLFyG6GtrMS9Phh0SoYxo6e8XfS5PpG/U32eSGy
gS5aiTL0ydtojq8Y/NSHcuTYsL6IlrX+wRi5QlCjSBPaEWe9S7PINSJ0BEUYezMcel11n7NPQYbr
N+pokgXrChHtw5HHvMlsL50xI3wx62BtjDG5h4U7fF3vjqwJIaSTlrUEBX2gibyZdwm2fxnyfFoH
hBOj1/LlumaEwPYhFQSZB8Ecl3BQkRFPpjtURKIT9cn8bb0NybSLyEW/XKy7kAi46FAwPmF71by2
lTtcs387nru0+i6qdQjb+NwV3aVACHNXufZljAjt9Z8uCTxXiGpUi2LEcNL+AmmRh0UY+0ixspuG
8MR2MRTWjdQkm20hwJdLiqknbnepfOs/MOvnndm3f1Hc2cJUyToiRHYIeLTsxyl4Q1ofOc26byBb
Gc+YI0TnwnA23jBlMy0EeKYitwdEtbpkM8QuLfDQybJ+rk+F5NsibNCE0jygfcO300GnOs7zRwLf
b2MCJEcCESmYIF4eW52e/Vp+uRlZ9/AAbxDA/PSnodnt/0JvpthYVbKuCLHtD1qqDegVc+RsqoO+
XNp8L/1x3TgJEY2jrGo4M3XWSlOGG1T0rC9e7W3dkGQ/fVnA76OtVZSu9rLqUtQacu9NMS6aiEV6
FajK8f6F/RvLsO46t/zpkkvP+C3Pz8j5Bof1sVn2gg/2CEcIZ5x0BlQUhvJnAS2y1nbIX9haffS0
cSrtEzrtTnt2oeO00Bjs1Bqolvuz7+I26bT+dfNjCpNvhmHdlm2lv0Zu6e8COGWHNkb9dL2HkvkR
H5PhmBmj7UbW42RHmBc1FiymQ9lg9XFlA8ICCF0TcxR0vF5jnAfUixoPxqcZHqj1db0DsikSMqEx
+Ak2xHXyC1InIKcxz06N/ZKN3Zd4CEfY8lVxiNToZRqr65KWI6RG9KWLRIvd5Bd4O6x2lRi/dpV3
zvX+SCbEEVJi0llxCEHBedRxqjL3FD0RJDThON+uf39ZNh8saRFFWUzYr4RK6aCKBSilC9LnPydb
yluLVEL75VoYhOOJcEo7NPq2HewZuyDvtnKAn3n4oF83TrYQFrZtKdySoBZCJPGTB2zgEayfqPbY
1y1cW8yLOj6lUdylF2wg2qMPOPSNDQUpifV5kGyw/4JTRmoc6O3c/dJcLncVauD7ZDkfxJg4ojlQ
hzfr7UjWkwimVEN8HuCwIo/VqEn4UKBnixq+30fxcb0BWUeEHIkc0tClNaKdQMIGGD1s4p0BP3ly
AAEYzlV0FhaTEOcFmsSj0qQpdz57dh4C6l/dScd1L7puk7WFsM6aACOYPooe/UAj8LrO8tTDrKlT
tjFQspkQIjtrOhPpJDW9REFh3zWmFnyzwtjZQpEvv/ODwP4XPpKXMM1oKU6rgxPhHYVpR/efqB7L
5ja00sWEbu4c/3Y2zEFBESNWfo4oZHcnjOz078GARhRCFGbVI4tbaegfD1GgzTiMzxV/Y8gW4Q3f
6tSnqSVDfpqdonuA5pGWN36YYWyq65Ph7REnTfMHCwFydpAycZsQm3bdRrrZLHrtIbNwtP3LhHTL
sxRqGniq7SicVN4juEKcEucE6d1bE35jguVD7DdPhAPi/vqsmcl/UKw0Ofs0HlozFEf6wH9TYuh4
W8CWD2fI1sSc4qLRFWgGviuLZBHSOBEl8jjCCG49UmSfFzJKpeqhhl6QingcflxDS+GzHuYtgKns
68JGa7Z2leTJNEF17ndj3d4UYXK3/sOXT/xraTEuS5PvDnF+ik1UMwaMC7VzFMN19e8ORsfBCTZf
XWS/XsgiipaGBhau8ynHc2c20Vr0h41fL/u0kDk6UPFlabQQ/Y3kNI7N3VS1GyH9Ye5jYMScYbS+
i4vafDKK8UaZPzUN5uZUE/Ktd1DZbxdyBsL02JJnTKplN6dIc9CCuurh3tbEfGECcEYcp5pP3FhP
mf7Ds4sNHMKfF54P1osllDt69GoCt2IysUHwjubO3hl75x49kYMCn3rjICNZlCKg2vJzRfPUbj7B
IH+2BoXSn3UylHrj2C2ZWksIVg9/kGaRwz6pY3EzqsNNlXT3YUNNpc42xknWg+X/78KqbPHeQ1Rj
Ptm2YR6UrND35WhiKY9u7cYp48PTHpMsRG6VZp6JcgtNFFABTOh/R/C0/rEx3OYYdtZPTU+DrR3o
4yxhCSGst3UYZhZrtY+mIyohd0Ox9SYrmwwhhM3eRSNDKedTtYi8Q69MeYwPFewmFX8HcbPYiGdJ
uFlCPFfTqKKziTxGN39FLeToFcnGav3wmsJECIFsYh3FDdHMFx23ID4jkt79QFOq4EhcBBh1T38X
HY+edqg+4hKUbKBSJStMxFIXSHC5nPZpFRk3rAtq7dH26xzFUPXv9a1BssBEMHWLXj5Kzv10Qlon
3nmBdkDuZ5erzpES/TM3mev2TvEW7Id9EGLcqZ3QheaEEgSQ2OMkOa33QjLv4i0Y67A0wNSK3Wfs
f0yoS9jNl/UvS1auKcS4hv9pHCoWM2AVxV+V4py0sf8LH+wXXJA2yuSyNsQg71q3V2JzOsWYJ+RK
fFKxcfHM6TsCv9fcImzNFGIbatSAn3A4o1UT3CDt/NSG1kbMydaoENtqhsiUHtisILSH1fYQq/dO
tJFhZfMqxLNeTjFSEyEHlyLnbdvOeOTShq1Vs2xnH2xzphDTqBcmWT+l+g1qDbdB7Dz7UX+r1+2X
uI0ejc68j8vhcNUyEoHPjhcArNEYJAN/rl2VDXfDjE/2gJaGbm2EsmSwRLAzL11hzRenU9IW0S/U
WGodf9uyvO4YZiwZ5N1uh5UzTmcon5wKc35FhmvGRRp04vr4SNKQCFT2INYjqOlMpzZJtAMeYvHz
FDc/2oQracTz804v6/S6RSVilZGV85XKC9WT36IMhnsQVon3M/5h9UY2kkSECFKG3RjihoStdOQG
2n2xvP5jixIdNcvINtKSbK6FeE6szIhBbYLqbREbU8fSvemLYesAKPu6ENJR0EyQgTFSQqPfP+pz
NL4a4NG+rc+17OtCUCc5fj2WqiJ7DI5JeXD9EYrDiPbq+udloy9EdTTnmWf5DE0GZGiPo1l+E3i8
G/T+5mqVNCFikadQGUvMWNUThmpfJ8N+qZr2y5W8M1sTgce2iSNvZTTcMytXv9gcxXBTwwZm621I
MgG6EMkAniaD+wh7GnyHobpv/ET377pZc65iHtGDZad7lyvsaXTGhmvmyTfgtUxNn94hHJtvzPDy
lQ/ytggppg6CaFnX8/XKeWnY+k//izHIgCiZxfZ1CU9fhu9dJ4a4KPGVRaAkSdRXyhu/cbeNNs71
sikQ4nfQXY8rPos0UShUYB+AHlLUjRtfl61PIX4bdxgwWM34eurjP6UlLwEAmBs40VsPK7LfL8Tw
XClhBupRO80l/nM9qvbHWjfC41UhLIKHgdZjQEyZ8KQiGHqjuyA3TX258OCttrGGJB0Q4cFRk0G+
KgL1FOn4g5kxb9RWraO+vt4D2eeFGzTSu1Y9WIp71r3J+1YUNTbZWmN4l+s+L0Swr6GgBmbGOzcd
Usa62QXj//N5yfrRhPBVlaiqltLm2dQGu7tHKrTLT+gbqeOp1fRWueYhxta0pfl3AYbYepR41uCc
O7XUKQY7WNntG1D2GyUAWTeWyXn//QTqF2Zo7jmZ7Ge/R/wfp8DqVJsACtfnQdaCEMZq23v+BESV
iiAHFTcPMDxuI/vOyDA5uK4JIZYrRUf60Ardc6AG4W03ghCwDOT9ZzNTD+tNSPKpCPTFMHjmjXQx
v9Oclywu76Okfutn8zzGW0dtWTwIm/KAZmfqj8lwzpIY7y7bQYU5LUd943Yu+byI48W30MFFOnIh
U+b426bWs5UG9s368EgmWRViWcfkK8B/1Tj5afFtypD70bvu85hjbrvegOzXC9E8jHAxs9wczj4M
DBxdKcpiHBIc178umV0Ru5ugxThi/GmcOrO8txVyaaWhOFi6D+gVXiUsYGsiZFcFi1PlgcuOA+x0
p/qZ9a3ua/1zHmMBvd4P2Sgt/38XzU01pK0XdcbJVMvLn+0Y1b6NdC2p7oiQ3ag1Cwzmhv48xV33
5Q8UoUN2G3fH+Qajw+hu6Bv3YYj7p7pxf6/3RzYvQmAP6VQWHDH0k1tE6IxlnX40S3h6iDuHNzyz
OFuEH9nACXu13VL9RCnfOA1J8Ssxq+pQt+FWgVL2cSGwMUfG+88Kx7Mazkn93GBOGKCHmmDgvhF+
H7egiuDdyDFRHgwTzCX6Lih2k1/a8x5PXXtjF/o4vHFoEdaVlUL4TYb5psmK4rRUeFw9LE4lf6xP
tKwBIbxVDwU0PHKdczIWuPTCS7szp6I6eAovoNc1sayxd7GBhyW2AE6B81DYVbe6B7cOvV0OZ3AB
1luQzcLSuXctdB4G0X6iDvhSK0wtlU9PPeP9WOd/rzcgG6Wl4XcNTGqPcD500VO3OK02PreFRe7/
HNbVlo6WrAlht0bNUsNZoDLYrWNINH2SnSZF+x6yGx2v64QQ03roGCDLuZkErkk1GF0wDmYKrt/2
Dm9nZ4sNJJsMIaKL0sH6IeFgYyLF/MPPqNWjmj2+XtcJIaQnvxqxtWSqKxeDLvQInibM4HdzyoP3
VS2I0N3CoaKT1a5z9mP7J9Kh+KMVSbKbDee6epsqAnYBB9sYWpJNsfh5ijIOBUXYn5x0eEL1//t6
LySz4ApxjQo7xjlx6p5dP/Bvce9Vzs7sDhuHguUr/77kqq4Q0jjOoTWos6OqdokhYoksOzIu+iFv
DJ7h8HrGRBBj1eu6skTMu+AzbRXl4DAbz2hijzFism3VHyyOzePGBisbKyG6/T7Ja6ATwzmJkEDf
uzyen2Ms6rfknyShLeJ2zWTGIxj7tD9H/YK9+0GbrZ+4VsRXnTBVV4hsJEA0R82WC6+pvwburD1i
VOpvXOdkv16IZx4+ufw7lEvcKfuEZcuEi7QxHhW3TK9sQYjpwGvRcXYc9WTUCJWamIsdqBx+8QOc
La9aQiJcN7ARH8Ze0Dx1k/Uzs/DCi/v8Ko0BGwnlf65PZOjbCb6mc8bcznP3phoUqBPPKJKjkDy3
1pV9ECK6mjGv6d15qUySAvd2ZGuHOuVSd90QCSE9VZ1NYc8ZzrgEehbGS20VYbPU0t51DQhhzMNX
FplZbd0gDA9zLsuVIvvllWDqtkAHy0/9ICs5QhybfRW6UzSRuVNU0FAd/zTN9qVBW36nxN51sSai
dn3DszGfQmZ9x9N3um88qmMh756H9VGSRJsjhHIyKhTD8Jfk8yXShFMzTthL4SFlFa21MROyNoSI
hhX+x+lxOP8B3PjVlB4aZ0pvlQp43Xo3ZFMhhHTRTtjZ+tiJTK32GNXpM/Ye2F0baNfXWwtK0g0R
bIqZWru4Y/TnJkmcQ9AqiyE8/Nhe2aQZS3YGEWQ6lAWoexQJzgFksB9IVmnYEFmKGW7Mtuz7QkwX
PZ4jnFOdc4UNnoX/ejtGj3OnVltvlJKNWsSZqkGH0mtdqueuSZtF9srFLhW3cTw5umNs6OltiTfM
X+uTviS8D+JPRJ0WMeLWSJmr5woE3jM2Fz1GvmQp1QfZF3QjVnVKnO8Nrb2ulqyK2LHCH/B5mGpu
L0nbXNSudmmn6veQ6+othWjZHAkH845nXS02FevchW66D4rOx8aodzbSiWyCxHjXMqdoY8/GAtws
vmLH+MWO+Xiw3OsnD22V/0NaSxYwQtybpTViB6fS1qjUyVc711Hq9hsNoBAJEsX4jT7JRkwI/khH
P04te/scNCVmiEPe3FiB0x3XV5nk6yK0DMecYWhdxT5Pif1TV7FrqjNeGNc/LhkiEVyGiXM4Dm5h
nwcDwjJ37XqX6K166g3eSdebkP1+IeaHqCxTPF7Us+4sL7ydlQFTxUdpqwuy7wsbuTnO2uK/ap8j
7l87PMmVu9oIrjxJiSKdujJn4azhp1DkmP4+j5WVpZ9d9NirjQdw2Qws3Xp32seyDnO9urNOPp61
5yAu+tvBi/QHK9W3gEuyERIi2qamiWdpap91Ra9sxJLUKTrEmuteVRVXLSGmm7ALpilLVMyb+vg2
G0fKjGbUxQ99iBXxlctICObOLhzSbGRjr41AcoIfzp3Tl+WVQSaE8BQrrRI2jX1uBn34j94OsBk9
31OvK9iI0DHf6g0bs/X+jOkaoE28aXf6tFlUliwhETY298M0eGVgnPKiVHeNo4R74OM/8c0aT+sx
LGtBiGEX7yc7LnP7bA4hDpS6Yt0gi9UdjQwu+noTkkUqosaqHMU/J8MgAgek5qEpsx6QV2RsrB5Z
B5b/v4uyTodpm6N0fo5GfLb8vm6+Tlk4HQdKBhtNyDogBPJkdT2OOYl19hPtpmjQLLGS2rrutiJC
xsyqbrMUy+dzY7dJtStw8u72cdWnG3VX2Y8XQpgzUdphQ8roN4V1XymY/FnGJpFX9nUhdlVvNNy8
NK1zZSgNnoq6ecSq6yoNEVsVkWOAAjW/7F3rrFPUe5iw8/zkWubzVctSxIpFaa0aqFEwMAsmTYWQ
+ql3hv5p/euSZSmixIIZJrte5Mui76ZiX6lBcPZ4Z99rY35l4hShYi4CX9g82xyJi+i3njTNzWxP
8TVcfJu76z/jqqo9bArUVD+hjaXtgiktTn5tqJTI6ivrq/9CiOkW+gHI9JwBmCRfEWgc4v3cT+i+
rc+B5EQqAsSayMSVvkblDYVGFeNpFIDDLv0xGe0X9AudA68/2UYalcSBKGdZYPse9JFqnnXdMvG8
G2bduHOiEjrQel9kDQhhnNVZ3/mZPp8zc+CUpeNArdxjUaJcxUBmvoVIrlzTaEe/Ns/47Tk41jua
Ze/TJp43AkLWAWEfTuC3pnGgqtQ+I+/FRvH3N4eIzttIo5J4E7FiGiREC2SJep6bRtv5QfaM37OP
Ydq4EQ+S3y+ixapEQYuubLVzh3nfX3BmbUyYneg6TpUqgsWqPIXBZWkzJ628qw5BCVj2UIa9lW0E
g+z3i/GMh2YbZ6V1NkFpTA7atNj5XQcGVEWoWGTYVlo0PouHkNo1KJLvkHXvnzQvVa5L1yJMrAgD
r251HN2qP+7gYIi06aaHPKtdF2G6cJYe/NZIHKXXztj+xPuCAvQuN669jom6k7gHhlY4pSYu2r21
80cl/aQZOMz8H9dJWQiIERy4Vo4oEk1g53zx59m/Qd+rOOXOdXoavFYIQVy4up2UWaKfpkixFURa
02nUDwmGjNFfYaTn0ZWTIeLG7DC3zcrqx7Obmm3wObNBsu7Y7XJvo8KzLPsPKjyisiQmMzi/hRH1
MD/4GVmlfTTdYfzZljW17jxJ/l5P25JCkqgu6cKUqQyTBzLX8PdmNpyGKZ72idk//Xko01EkmXNr
I0QkC0DEk9mplnmJ5ZjnBg33PVya4FvSW8Z+TtXg63p/Phw2xxOrCmbaut5ceMlFz0LtpaoX45Qy
eTGBoX4dnH6jlY8FxWlGuJXUrpnyEhQpv9oy1Y5qo/uHemy/WBUWfSFSU3uMSJr9qEze3vPyg956
WzWyD8eQloU0OVCUweKLDnJ2s/6ntZIBK8TTblO3TDaGS9PvbixZ6LaJkjnhW2DZz1qbutDZCv+o
xjwSRaW7dWuRNbNsBO+a8RowQfnAGDpKHaNeid69FjW7P68tRZBtHeJkzQhp0x67ug/1YjzXfRfv
vbD45CQmYrNjcMThfWN3//Akx6wIp5/URXyx4Gn/1+z5t56iVLt2MPZp3X7G7xDBGi/fuM7Lpl/I
oQOeRpOJjt2jDtnaPQ7YXSaPbhUNyVNZ5REAg/U4+nA3pkNCIm1gfg5Z3fNQO7vjvvSD8dCp6ver
Pi7WJEbsoHtLiZK3eSqMbK/3cfbZ4mL5+7rPL7nu3cICPWVmDialX6cQpPC96w26dsTpM/553feF
hWu1KOfr6Wy8ak3hP5Z222WfWqPL8o2irmTFijdurjLxMPl+9poUnreY0ef7fMGGoT52X5HdNtas
ZCmZwpr1VaTGaqW1HpMRanzElOyKNqhuEIq6WR8oWUeExRo4Iy+0Xp6/OnVqH0dzEQ6yEReIS+1n
UipXlXkdT7yFBziu20DZrEcq1F6yU7E0gu+vhtbGfEgGSryIu7MeDo0T5a+Bbz+3rW+eIBecyq7R
NsZJ1oCwYLtJy9tCS83H5ei7WHeDHjbjo+aU3UaRZfnSv04TjifexEPPm4LabfLXPIyH51hNfhv4
1fFoFNjQYurJPDZOPR2CIhuvwa3Q4rIm3gVhNi4wj2HO3tzafm4C9e/JQDgmSdyHCOFQVB6d4Lp1
LN7Ss2xWpjFu9cfB5SFhCDnbJ+Cv9kY5fl1fx5LsLt7T64mKMi4N2VvuWfNOzZGTGCtuVrmLjFfT
s5CNcdyCsEgyr3hT53UyjwbDse4bBTcFjEudSdnP5jxfxTlhZoS4H0YvqLuxC980L38eYRYfHGgP
G5Mh+/VCyOuaog0dEOA33MWU3TjHxqNSBtHG7if7urArmWme1SomFmg/l01/hLsRNl/j1s/760Jd
vKUH2RRVodMpr7yB6OwZ1CE1lw2cqvw1LxaOJ17Tdb8rYDbozmOhIj92UJkOA1Z/wGVlzMNmPKwv
WclIidf1Ls36POy68REfiTy7x5Kp1oh2Zd7SEpE1IMS3PRqTM/bd9Gi3w2c9XpQjnXo4rf96SUIU
r+vN2KuIT2T6/7amrOtvI6gn6HFr28U3WRtLx94lqAY+Me+Dk/mImE9wKFL/R6Vq3y1/iDeyumyE
jH82ADUWybw6UR/tLO3qWxR5iowrVghY6bpREgI50QJFwSHKfEwGDF6gBw67CiHS/Qx3/LDexJ+r
2Qcbhy7Ec6RqVmm6Pcs1z5zgsRnTcfjWOVY+XEbXGMt+N9Vhj4Jv07jlQ5blWf59KEPbcvc2VOFs
PzWu5vzlNXhyv6kcxsf80OMQE33PXH2e1Z3mNpOeb4yIbMiF/BCNtsKnl41Uxae40PEe7KPaPK4P
huTr4p2f8k7V+L2avWpm9+mPajSqqe11P12872eQqlLEyaZHVdcQasr6Jtrnlgpf7Lofv+xt75a7
GvW6NSaa+bg4luIBxDMv+pPX1B4djA7++XFlatoCcEj2GkZRti8noGa8YbbqlStdZIgNmWKgPuWp
j8E0evonXnj19IQq66L4WypNt1WD/JD/QT+WmX83SBHQibgZM/0eBXLc5dTmAc7VpwQFP+jh+bkY
rU8O/9gmf0iSkCbkCHf2DEjW0/Do1z33X0e9yaJaudN4k9lIpbJFKySJYnABxJbq8Gga0Ezt2dIO
o7slDy77+UJ2WDhurjlUnLyHAvcBHqoMrel2Td4MBWKKRVVuQRWWCP4gD/0pxLybmTxWyS3TNP1K
RjfByEUzoi6Mdlnkx7F3Dm0vSp4HA0PI8lAridc9TkUxNiZl0srWLoXPfjgcvE6P9du5nhv/pQsb
tfceHFBG0wjjxozKGy9yHe2pjw3F/FKzB+mPeIX7lbeL5nJyQZoiLfc4KYgtKYcu4U4w7EorzNNp
1yVu/JbnivUatPX4CCdWj05FyJDvZuQeomen953s52gHYwdrZTaaedzlnVd4N5bRT86Xnge45qGc
c0ON95ZHIfxJcdtM+xz5UZUiF/Ffzq5sR04d2n4REhgw5pUaeqjuVCfpzvRiZTRmNmDAfP1d5OpK
fZymuKqXc6SOhMvD9rD3GjhRf1js6ew780lZHYDZCLtfo5KQAaRONsv4qwidqWdHvFKqwL+J8zKg
8Z2b+4r0G8+Ilfiw+XU1iAxzI9L5JzhS+S6N4ucSXlQgMHs3Efx1Eq/KfglY1CS0Bxny8sa18nSx
aXcdgBzUZ+GMjAdxg7ucQKnrLgDm6Zua+jkEXDOiddweGOhoFXIvFDp3l1teCR3X2jJHIAEEVYLe
S1PNj+M4+HdkDLfAVSuxY/PxIKaXjm6JftVFyO7KIZ3fBX3nwxfCgX3K5R687d0SxTYfzzSdiUgo
yb2bydu/5NS/njF8eB/Q8K6DyxIA27eQSHox1Nst3paFSLdSlSgDvR21tsdGvZhSwN/O+SbdmfH7
1CAf+xxNPHWKAwucMbxRkFqrjxB0oerEWSGCpAjzislkmLh5CisVtA8xwAx05wy8Q72MYhfYU1H2
3W6c/FK8kC6azb1oUX55orqC5kzpxuj2y5iV0mQ3pq1pvq/7js0v0pTZdFP2MHGGFbmc8p+xmEh1
36ZdNQLsPULjIuFwE3WOrkbBVCRIvmC58RH04V0OLAfdzVMVjv4hy8VQ/nFhlpbJxT93im8hXhFX
73kOr9UPYw8qwmNOBzwjVDuN5kfu4Tx8N/cQYnxhuW7nLwpqiOaRFV1T/e4A5YNapejZGIYJisIV
PKWztKmcs2kZcT6mJASywFdUwCmrz3L/fQ0t6WDXVj35WA7OUpo2fS521C2J95yOk5SfUifvvId4
LNL4pRmdFt6ibgtyNdet5DchNXOrE4/2Pbuj+K+68YfUp/sGtn3sULWwZAKc0IHhD45K3e4qXejs
XQQQxQKmUw5sqDrPuROdY/LftCFzk9Cad/pM2ib2HyD8MLAjKaBOd1PJIBQPA3Qk4Tmf+yTwbgE/
iJ0EPQm7H9CTDZo8mZAe6g4D9jZ2lym47D2KIRqqhwo0pzKh/tjzG93Vef1nbqKByUOQjUN7U3jI
h7dVHOcPGlYbdSI63LjdXR91BGnYgJYV/1Ep44bv3X6cof3KC5mxow/KX5T0JSgL3aHhU1DPyVhF
Q/4cBSBjvA+hnyAYNDcyMzwNaRghTxZkkmEc6Sx59VMNJV4lvI4CmUQ9/Dl+G9gzifdjmIX+vRFx
9gPrSMPrR4sIdi9c0rk/YnUOfvcVtf4q+JylJcil0hPRuDO862EF3NQxCKAwCiEBzNBij+992D8U
ezjg8PwwaEncGzbCquFOukg1IwMRQ7MVeYm+fZhhL+p5SVEUUNDZVV7qqPvWEH6edNUNO56KQd1n
tHWmI9dezXetm5uPfmgG9sWHuxykyybBnGMKYxd6i6QmYg7KOHP9WUSUqH3liFLsgUrpyKHy+96/
Hbuq6I7Ur9u6Tmq8Fg6iA9zpCMCNoLucRk12N6L4yu7jHuqN+y6LK31qJITdb2jdBOQQeoapU9HK
5pmKGHZwlSfynx0O6/E9EocpqMozVcuC6gdN7yeRR/o+YiXsjhKU3bCENZmhdB6VDW0ea6iKCpDw
I0VSuSeTEyqUZAF32WHVNeQDN349vocIk+/G2ARijTyFhH6f3qVp4L6wtgMpKYFx5sAnWJMNsYMh
aQg/epVDvxd8GIrHKCS8ecnDJoz3mdKxfleXRV98dEiAE72EPl95LpqhJu9wr5/jj8qdquwmQ1K9
/dbVpoGQ0WDScvxTABeePpf1aOZ76L16YSIjVoQ3oRLCOQgMMNmnkNTMboraCLoHCLdGXcYPwvCA
kKLy3uWZcqD37Qt2I6Cqym9zr6LVXTjDQX4Hlq/X/onzpnfu4RUZwbCpkU6UJm3RjOn9zGHT+aSj
IOtvqzqrGnlELjhtv1KngxG4wwaA/IuWsBde+MOXuWwjLpOx1h3fD6bS3d7z3HT6gq9pjS21l0jw
HSFBi1fYPuZzsZWCXTuKrXvyGPHJJyJtz+U8otYGr9G8hvFnulUGXfu+dUtWUKGuyt51nnNt2v5U
guNId2RSEb8uc+VaN2WAzLNunJh3DjtqUB0qq4zcO1DGjTcep3+fDG/ckF3r7QtnkiLCTaI8ubA7
BMYTu7aQ4rN0sWri+qHT6S38hcH6z3Kd1GP0S/r6NoVxqhOyq7JnzKZoByAGQy2UTefAQ0ICWRwn
MRl8lXo9XZdUYTZLW2kiO4em81lLEb9gX2fFHqfPJoFwebH+O4rMdlTCoR8Xrc6GM52QGAUmtNt3
BRv3pavV3ZQPHy9fzN6+SLPYejC7EHjIAiHLE/OKPgni6YUV9ZPq0l/LfQxWrMhw6nfVAoq/3ODb
t00WL39/9X6qhY5phszmIqTPDjTCngGosTnAUm/Lom9t6JbYetWEJHNFpkwO53mG1UhUhnvZF/qY
+Xofu85Wtv/tXDyz/ZZK5cEENa2n56CCtlqieUHhFeaymzFvxXtRRL8mOGlfHrS3dwVm2y8FrEyn
FHqxZzYAdU8TGgZkCV7m+luW4GsLwdoXSvTC98fWvXddeRbwaGZ1cAryRXw9re/diiN44HjSbvqh
ri0Ea5uo+zkeOu0OZ9Xy7ACaUgBPYegEZNOWfegKOILZtG74RZa86aPiREuo4egM2nFGqHt4fKmj
SMMHEmqzVwaMmyJlTwUusLvL87UymDbbO/dLxxQxHd7h+haXEBHGbLGEOwAA33Z1HaDUicf+jDek
COK7iRMgIZvAaT228QNWFoxNBR8BMnN4DoVC4kKe8ob7hqd3fhoVW+WV1bG1Ng4QWGSVR5N3H3Sw
SZDjOx2xJ+2R3cjCh7/vuYX8NXnlLlr0Bq8bV2vzQNZwmJ3aBUcEixQ+SECfQVlv91dfgpbhczCz
xyxGczHU0S43uRLmtruTbOJM92YZycjDG27w8CYucaKECc1C75tfz3LGkxAG7VdOnf/f3asW3PGU
YB5KJbkrdyJ1+3rvVRIAoss9Wlsb1hVDArpXIEOhnzWyyE6CTBUgXY1HnCu/b+0kOakFctNmRmDj
N/OWLRK+8ZZP0lpoWduGokHQ55yaM5AVacQSRZBdvx10RGOIEhdDMN3BmjwDndkdxzb8IqumGGSS
aYh3XHe7sJnlLCsMTNaj4Qwmonsw4NjtGWSedl5M6v3lOVrZHG1++ej6cEVg84g8c9EWeI5ngI0g
eRDO7fALrkW8+XO5oZXlHVmppZJ5XqC9Up85SCEvrtMXD6wEvblPp3qHHEVx8qJh2Lh7rjVm7Rlk
HoZJlF550g1o1Hoe30lc+5Qqs91oqqehDjYaWhs+a58QqvArt8HZwrIG+DQa7/jY1xCooN3GGljb
/2zieZ77kQfLYfc+WF7KAoRag72OUveM/MKtGNJbNbZyP+fxo8erjezzSujaRPSAg6/TikmdOQAa
QEfOTu7vUjPH80YDb+c4mU1Fh6UIcLDMy09/PQzdAC9SzJDBewp1JhTMUvrQ+PWWStBad6ydomzm
wQWDX55QLaNil9e5nPbh0EZfLy/ulYugbX00qoVXq2R/hr/SjDd6rHkEMxyiQyQWRkIgr3ys2Cyq
rSrlmx2iKEn+d++mKdAyyJNAfq+fzLFMYYGUZXIDyPLmosbHl0ZfXWtRUKXcbxxzEg78g3B9hmJT
hhwkbEeulAuyq0DlBP1YFLZw8SsXu5IYWBIaITqnEVqFl+dkbYis00cHAok8Hc0n4Y/1ewPKz8+w
v1Z3ylYOhCF5UUCYcz4he8buGAthLjjwry3bRMWszYJ1/hAmpKfk5B2FAQ3QwEdy91eQrUB+5+aq
IbKLGxw2V9E4ZvNJlXUQPdSMUf2+r5HwOl7XwBL9r1aSO/dNiWyVd8Ql7hw4PnBkc9Bt7L1vBh11
7WKFDI1HCF6qNyYY5F4ad7lil+0Oqaj25Jd86yKwspDsskVZQEMGDyAPrt8G12ewQAxOYNP+vjxG
K/NsFyxIjSsMzWPMM7B27qJtOWDqd86m3N7a77fCmTpl6s4eZjnwnXGfm2g8L+pcn677+dYtUvVd
EDcFlilUg7sjR8b2OIj5O9RBww380NrvtwJZVsVMnTjwjphhk6jIsNOg8nkjBt48iLCKrKPBQMW3
HcTIT0Hn/TE0/D0W83c4Mr/johmTjvj3vQQc6rrBsmK6DIV2g3Q2p8ablbePxzmtTBJEWkW4M+gI
niCXG3ozNsJ/fL9RtS3jsvKWRSW+8bx0jrSo6aEQw8eJbAoIvjl2aMUK7y6AyCxQHPxUB8MXN/8p
KkiAgGS/p5wevQ6xOJVwvbrcpTfvdGhs+furvUT1grel6cabXC3ZPqf6tGiPj54PEme5i2FgcLmd
N+MR7SxD+qodw0tfNwXlInGdipyCLCSHePbHu5ig8HK5jTeXNNpY2n7dRhWkuBRU5AjOzh33Kb9L
x5BsXK3WPm7FO2BwfKlZ+yfXEPZYwtMXkJGCpU+Xf/ub7yL8divgRTFrTsIe46Noc6+hb3BwAYhK
ygqGyij/7VHiBYQ7Hk6Ou5nMW1vP1h5AsUt2cuDkWCrw1RnEHWUI98pxrm4qDwTSy11bm3prLwAn
NYv0EJAjBDlMte+j+bcOZrgMRKSJrrmWYPisLQDedK07zpOB5K3XvdRRbu68NOy3Ehcrk29nosww
dxPqdOZUC2AqwBktvfzgSChrbIThWgNWzEu+HOhFYE461MgiaSZHtWNllP28PAdr37fCHByzcimA
+icD8+OdqUMCHcCqfn/56yvryNYWRDUxrOq09k9AgYsjMKIFKntIH6Gw5MEUzvtzuZmVhcSs+IZ5
ti5cD0xtMcHAvhbVT6Qd1d53r9MEDv/xAhdK5wRqL/6Ja/0DZUNzGNyqO17++WtzYIW4rspRtanj
nUpezu/GQOZ/CiQW7677uhXLBo+iCgp2+OmLqjQEk/egEInrdm9mhTBgKwGMnVL/VGf8saQgLCiq
yC7zlb+BCFqbWyuAwcKvvRJc7OPSglh+eTOE3yYGkMFV42NnfSBW6AQRkdi/1eA/mBLXfYXa5XXx
ayd8cjHNoOtl2Elh8bAjEqUxX2zKFa6sHDvLo4KY5biNkBNMNtpDLiP5xSObnI61ry9R/erYJEDy
TNKbyFHnMfKiJCojd+eofNpSlls52yIrbgWOZM2KJsbCH96Vvv/ZVEZAWAzy8337GMAzMSmLLkw8
vlVwWVlNdnanVOCjgqESI/VBSQZ0iT/c1TMe4MmQRVsvpbVG7HjOJB2XyquA2DaMn2U/Rrey9Gqk
QFCguLxq19qwo9r1/dhvGb1RqLztaoYlBSAZVGvmasuQe+UG+I999RxUZio9cqS4xgbS8/GkpDjY
6kX2z0OB93YAsnArf7DWmhXnI6lQiwLl/EjxdaCaPgNmhwJzHnyA6Pe88znbemCurDpba5AVdEZW
V8cgPofhyY2BuVEd1jcAmB9yKPrrvu9+UA3T1WwINi6JS8j8U/UN/3G4VnHfeG1RxUjAaPoE++w6
33MO/0AIpCp+RC3gKu1ptGQd6JmiRmNNwBMqI/6cCA9gjYRWs3qYZlF/urz61rqz/P3VzrCAhYYS
MLCjGqrpe4Rj4F3DIr89jSgDy8cxKMONG8TKHmTrENK6ZXKafPeYBSl7EC0fHoLI+XK5G2sfX/7+
qhtKthBgn5BqANQ2vofZrrPjQNxvHCwrK5pa20CuGWDrLtaZlKgz7Tgp5BMDDshN4O/rfihdBRcY
7ZB4C066sifYztcELNR6VJgVPdZfDbTHUbNz+lPkm/rlugGzjnu4nLRtliJ5kocQ04DLie99nPo4
2qrwr02ItQnABWyoh1rFJxamzSfWRdkfuMH4N5d//cr42GqDZMqJ4dg3AbqE8dWNcMqfNOqBumgn
s7/cxEoHbHUAXTKgBpF+P0oXwI6xC5pdj9fHdZcJWxSA186Qw8gW7qZNpB8HyNjDEN7nV8aazfzX
IxRqPMiWHxHKrruvpSHO5xmF2W7jLrc2OsvEvIq3mlDAkQrGTrzLnc80Xzy6W1bojU32LxvkjV02
XNp99X3K4iYEvnWB7WvvTHj/gwkYUPAo+AYzvnHPGflo+v4j6h6HqKxvAFe7iZkXJ8UsTOLMwzFN
iw/L/69bDdYOYCLqTqKZ8XtqQWgCamG9yDBfeXO1NQHgHjLoAic/zJnKIiFp2iXgfm2xt1eOyb+Q
61eDyeIB9GBJohMNqvJIQZFbQIRgYJRZUob9Qff1wzA/Q3luS61q5VSxJQECDtUJAHjJsUuD7DsN
0l+c4fY30mJ6cABo29iX3wayhbGtDkB5PKZQOGAnimsn17LbA+LtJipsH8Gk8BMaB99MET7TGNAy
KofsZkCSEmS+ByC6t1gHK521hQ1LptIO2qH+EapQ+qQyiVAu5/rnPKnmAOmP7CqhBfTWuhB0jdtB
m0TNN4b4n3U41Du4R22hvlYi2lY2ROIW0iQFh13d36s7h9b73sk33d/eNgjHj7d3jG4euqwxiCCu
gTfMnGpI3DY/BD0000L9sY7nP8r4UaKn8pPbhg9ZMGzcPNYmyNpMFNQEPJktHCAmWpjzsK9mwAUh
i4GWStVVFW100NoiHFwIIHI8txK2F65MAig751P102e+2l/ehNb6Yb0UKMDkAeTm0Y+A5fW+bH0M
YcUfx3DgQCnn3y43s3K4BtbVgEVNUDXtMlza5EgQB/J2at2HLAKO53ILa2vNuhyUjdvGtF3WwrKz
Sw4dR7w/rmLFh7GtwYCFhKKN7pfp7jngmD7gLYu1w1W/3RZDJGwC6x7AFplIScvHfIIOMVlchq77
vBXjuokmAM+gAIfH86RucQvnMN66MhJspQVSdFD9HprgCA3cEJGGJE9Uj5A9qp5Q4T1c7sLKbdkW
WVCm4m5VlMFxkYI2ZScTAVko4CDf54XzFdyIjXZWwsGWWqh98Beifmmn6R5VPhwCOr6oST32EHa4
cjqsoKZFWrtiHIMjAfLxwBUYeW3vfLo8UGsdsOJZd67wmsIEf+2Rx7T6ubyRhwpG0teZSCMWrFgu
SzYY2c8YI9BrOFSDd6gIPIAR0+ymvPtxuR8r4exb4UwzRTSQQcERq0vsu6WSDwG9jUFa+bgtswBa
zThnpQ6Oou2bQx2zX6wrtmwM1z5u5eRLv3VA3miDo5xTlci0/JpdnXWxdRVG2pfacZzgqGCK1PJ+
BzOvJ9QQn9XQ/rjWGDaMbefccQbst2RYRhpyI4kozPcGlfzrAsCWVwgYtlLI42ABwf4gcXXwwRtw
bF61cGwdRALxxaoNXaB7+ULaCmYkjMLqyp3aFkEMQMLM6zl3kISS+LomSD4hfb7Fwl/Z5mwVRJ2C
ISE7iugNx/ewLzaJW8I1F46bBFoGUb95nq2cx7auArgzDtcKm7auqZsEruPuwKCBNrrR12VPbClE
QWNHQ6wWXnBx8ZzXELV2inq4bpJtKQQNmftiBCYUD2mIB/MA/ko+MP7XlS1sLQQU7AQHYwt7jwMt
BAO6OjxB6KHttyDqK6Nvqx6OuYJn+jD7R1U1HlZS+M3MZf0A0qRzczkKVhbS3zfwq+eZGbUvZUV9
hBh7GrH9w7cShqTT9xyapsABb4DTVva6f5BvMIkaZtAPjygKfuoMLnNFC3jD5T6sfXz5+6s+1Flo
6kkR7NILo0jjKY4rF7bUy19fmwPrFB5D2oddiFO442XZ4QjLGJzy8rkwd+3gpP3GhWKtE+S/nYDq
bhC4XQCzvyYcdyqDv/ycxr+u64N1ElMHFLgpmIIjS038QBw5vx8VkOpTdp38eggQo/X7c9V5jZ6g
EQRa4s7EMNTqXHaNbkcY25C3PJ2KDCkrWNqGIGloVWqQ96qflwdnZeRt4n4Z+imcuRa/XLCQIRMD
70Do93y/7uNL3L1amzBRMrLrBow8raGZIfxkCq7TLcewLHe7Vx+nUJWI9YT9x0A68JBrANCMI9uN
FbmyNdgQN0OLTmEw/GPeOWKvjRF3UOkQexfskffwB/gxDP640dbaHCx/f92TNg/0AH+VIwcG6p3L
5u6DatSWNcBKCNt2uXGhmjxcLIUr8IQXqi8eZgS36TFMvf1182yFr4vaOCRdsY+WPWqPdEDRqXWZ
f92b1Ya7yaFqVTF1/vEvDS+HUNnOrZyv1/10K3I7N4CGGOjVS/Jl/Dimokr6Dveta77+D9fS0Nav
OMnCI2xSvQRG8CRJIVO38fW3Z/YfmqXIHIB/RngF8wi5DyFqcw9Fpe9NkM3X4BjDf4iWJEPGiM0c
+9pQf2Vwl9qF3Wbq9e0Q+4deCV4XHT1YmR/zmn6QXvGBp/C8dumT6LPnuKk3Mtpro7T8/VV0ySju
QOnH8tEgr+PlHUbwfi9/ZsWm/tbb8ctiK367zCUVrlr+UYzu926GpVeUQX3wuiVkncBCL9oXNcxb
ajl+GeVMoWGwecFd++VW4Io4SAWfKPBKPbjAIq9+MlVueYCvDbx17jKoVPhtZQgOdTwCXAr9cNWh
IuyM1wkZYn1a0etO3dQKeDaDZAKA3465cOOuBvP7qqG3gWlwU4OGSFMVIun8CZC6Gixc7G1bDpNv
JyGYTYTUAGUXVTEspcbhI6maB97kHziyKBXb2t3elpYJUTX77+J3a+3OZT/MaTJONRHPwpER/an1
kDd/AsH9bBeFPPtpQAqbn0zlp8MEdZCCRdk5rz0oN+76WOVG7WBMaWK9AYNfWXY2pM2NQPzonBY9
70FTLENo4vnjdeB39NkKeBHBkoWFAF8rt33Mi9HfT0ipX3XdZv9QHiM3c2kMmBzwVM8ABhSH1Mfr
9roFZ8U6JxMs/QwBbByvKeJBBSzSs765/PGVcLRNcVsJAkAZ4BrZ1yM0CEfYZ4IlGiY5zOD3l5tY
m1cr4gPK8OCMW+/Igvm7L8JwR0FAuG4jZFas1+BY1TDeRd28QumFQiUEajDww7nqp9sINngzpaMO
a6DPsyGFzWjeHry0kBurZslq/VtUZTaCDaRPiYkEqUTH5ggfvWh4r7P2MUIhqe+SKIYj1+VurEyy
DWbDDWQcYGn+vyD6GlYs+9GHOkirQPO73MLKHEfWtXt59je1gtU1EbjrmRG0zmyG//t1X7dit/Mr
5fEFeTNqYCG9uN1PccEP13186dKrm0AJqz7iViVWUFc/CX9wD5nD5d3lj6/s5jb9UPdT5oQcntMi
h7axUfmHDu6lid/Fj0Xjko2FtDb61oHNaeGgzqXQCqHBS5BReWLwNNhf7sPa1634Ndobhq7GALkQ
4jv+Hf6m7H9c93Erfssej4SpwACNqdft3LYODrOh9LqFYwPSBMSDsq7rPaj0qoecwtfBKzdNiFfG
xba97abUMUOJzcGNgI1mo2rezRFoNpcHZuUebKPN6tkL4Jg0xUcCX+A8oHcU2u6GkN/MDT4UJrpu
6VArcEtcxRpogmHpgMABZe8ChhG93Fg5K6vfhpgJsKlIGg8xMuHeeSH7QtX1HeSkbrdJLmuTsPz9
VfRCXm2CL32DYZrHGXf4voftcBE344fL07DWBf+/36eyFJCAw+Fbd7jilcXwjkTzzZJRLorrzFpD
ZsPLcg+WAQ43OAgct3vXwQtq4WygRLExySv7P7UiWPpRD/WCJQwYWOQKr0/IZpHfE4cY3OVhWmvB
CmNJhQCtxQe10KlagD6R9vUA5YfhxUaZd2UebIRZDZIt8lwVGgh0mIiYPtTecCQSOUFoGW/0YmUx
2Rgzt2kXYUFkTV2whXZqkL9UBJH9y0O0ctrbELOxyMOS9bgGBVV474bprZjw4qlrAKV0feqz8Ftl
0o3c8sp02HgzSBv3WkFw8AhJssYDm4mo3If/aUhkdUR5qlEbqYA1Ur+9w+YdcwZZVfmp7tvhlsvg
t46jJxHWN/lSuasXPxWo+7SJI6aXdrrOJ4TZey91nSaNIw3x3UDMRCaU5yqs93ML3bPfl+frzcUQ
MXsDLpfpcgMNqj2ooTciSvPjlLl8YzWsfX1Z56/2rSDqOeTdKugSFDPKYAOEBEMBnuF1v31ZF6++
LhvcW9Uk6Hl0Tfqcw6bza5RCreq6r1t7LiyaIBrfD/g6U4Dc+lF7mNO2vQbKiHG3dlxRgTYFCb3i
VMYNjcCPdEhzgv6gK64cevLfwRl1NzdBO2cnqREiCQM75RZ0KrgbXx6eN4MPHbB229zNo5x63XDW
hrFnkUqlTgbCCgcHDGO6saW/eT1AI9aGq2dRyGIK0pccYkK5Ck6uBxEfE83nAoIas7wumRIxe+PV
rHN8yE9C34K7zgno5OZxNJsF/5Vu/LPjLujNGDjOl5KyJwF7MdUgE+fG4pzm1Ve8SbdItyuT8s/u
m/OQtnEMfefSyQ4kBMSpnlDeruLNhP1aE1ZIU90qL1PhdCZd8yCp+tEV1ROWwlWXWcyEHdQjfKny
MB/OAQw6VeLC/03c+QR6pYfLC/fNMxYNWHHtOjIQQpP+LGXjHPOYf+ITUiQjECtJtd2PtXGyAlzO
gxogfq3PkgCaaebuB4EE6RPKY/6Hyx1Za8GK8EXUFhLNQXYKWjmG95kpxI+wnvz5azM7frbxtls7
+0Ir0GvfjM1AWizepb5HUsWTDmoaQDU6n0BTSpMScjOPI4l+VSJ+jLOr8D2YJyv2VZpBhaJr5EmN
kDRJpA4hYx5Bl3dL7+rNq0rEbBgv4xC+dTUXL2UA87jcgScphIbGEIhQj/xWY1omi/rk5claOQlt
uC5H8rGP8rx6zsPgxDBXhyjGI/zyx1dWgg3R1QBAycyM0IQUzacO0swJcbMP/w9k9dqvt4K+Bo46
9cpAvGhdqvu/eUXpIJ193c9fuvXqHNetaGKvU8O5i3F6K460iin67AZCweGVw28FfQDFImgbhPNL
pyPwrKVww3dmmNjL5R6sjY8V7HQAwbSqpv7MatZ8dgUSzwl0t/VWOWHt+1ao4+6faTEM4kUCy34y
suZAN7J4A82ysiPa0NsAJMahKjINoxnVkU9kGqfqwSOMfyYjHIaP+KdNZNdaW1ZUi9h0fuab+YVB
r29PsqxOiIenOAwz2L73N8EbKyNmw3G100eY9GDE7c39U+fgHPgwG9i4eK7Em43GBT8nLGnJxvNU
p9Otg3J4IsEJ+Qz8eXRdTNh+aGOKPWICXONF0dlApzQgJxxTHz1zpacbs1G5XRGnbkHD6ZnpEY4/
eU48c1sGTfS15yQlGwmet6swEbNxuQKy2G7XaPNiAh9aXhp+IuZAp07zJDekQTEBetb5TeNMcroJ
2nJ27+upyMU+cJp6vIWKPdTQQy5oergqVm0AL/OC1IMquz7jEiZ2soAutwMTwI15WzlUbHM0HqfQ
RIO++DPxa3VkIrzPFxWBkc9/xoZTyPw/pwockct9WVuI1r7QhZH0qtJBX8wc3areDScIzvbspZk0
/AcuN7LWJesCwPU0+KGPLkmFvEpeNE9Svv97g+1y1HtNDk46PCCj/eXm1vpk7RC8bSqAxtz2zJ2p
OkgDOFqune7OHzfLQSubkI3uhWRMTaGVJk55FI6H3Eu/uS1acGMAFbLmuoQ+BOSWAX11rlHf0cBe
QZ2XlKGbdB2E45vlcLs8Tis7nA307XI9Q0g9ne6xaYe7OsuLpxD5tWsyUfjt1olvokoNiuH62mlQ
HTtHxiCIAU1cg8//PuXXgXHRzrIKXo2RAXLeGct6OOcDIHy1WvS0/M0ZWJvoZexefd1FigCqJ65z
D00S8VexiymUyYVx6uT/oV29EiE25lchq1kzNUz3I1gOCfQAjhBWuGXYTHfLpg0fnB9OvgUsW4kP
GwFMoXmQxqHBad0hIY/nknsIkL5NnAb4iMtLa+W9amN/IaBAkOVM9XmMs2jvBvxXXEfFARUMH1XN
PE9iFz7Il9tamyIr3I3pTQ/WEhZAIMfWS8rRK9KElEPQwvsBRm5NBb5z7tOny+2thI0NDDZaO7RG
5uIMd1n/Rje6+NzLaLwu62IDgyVwSQOk/yD2uah/dhnKYXUz/7n801eGygYFd3PrwWaMI+USI/3M
S1Sx1YD9ZLnsR3AZO1xuZmWB2chgPvdxOZvWg5XB4Nypku5ZDTWc0YPwzuUW1jpiBb3wmEMKwz3I
8M98b3IXiLzlJcmqKTzFE6QTL7ezdvmwpTGNgjFS1FfmHkpx3yQGCw7enYYO1bOE4wBv3Rvl9uR2
gTDtcicAS9RJYLu4hSBeW2vWs0DlVZEDBORCRLf4UNZSHVsB1MTlzr3Jr43Y3z6/2tsgMdxmM/Pg
LKTqGwpW9H6M6huAvaLExKJMRo9/Rf7yuP0iX0sF2CqaJlIcTTIMp/BuRBw/0sA7y767y+PwgXYQ
BGWDfwKg8z28N7aQfmuLxdogNKx5hwZ+BPcmA3usHJA+hmWcc+qjUsNdRdKNRMfKsrehxtBZDGBd
77pnXUcRWCEjWL0YS5gC7y9P2EpHbLhxTidg/mo0wEmlkcREci4HBf8YQW9q5uWWGtTK5m3rbLIY
R44Q8/9tQT19yGUQPLvFgs2DNI4z+VsQq5X1bcOQ84FUxG+1e/4rfUSpST80Ha46l8frLxHkH+RI
xGwc8ihY3/i8jZ7hp+TN9V73+dDsM+jkJ4BMVuqb0jjfb3XdiPqLbvtAfeChOxqYABkIehV3vttD
SuUAL1Df+ciiyQ3eMWpIOSZiyLX7Z8AjDuSlKmO0bXdxR8RAkjaVderCAMUvyVXQjiiyUZJwf3aL
tHH5vdG1+SnhC5cn4zxkGyj5t5cuHJP/e80xYgqBBMzaM/Fl82FsmqcSbvXHPDXF7eW5eHum4Qr8
3xaknwc4LyV8FJ1h+qHS2AGat0TC4/Ln1zpgPzFmuGTVhd+cDcvFyW3xUpeqkQ/RDKvxy0283QPU
tP7bA1jzQCWQKvdM52pCrRA2WxJq5mO1sR2vfd+aAxdaVNNUNeRcNmELoBOwSOK5YHUtNipGb48R
c60p0AAoZh40f84EcGGxOOiO2fB+6qdif3mE1hqwJkE01J39rP0fzq6luU6d2f4iqkCAENP9tB0n
ztN2MlHl5CRCvAQIEPDr79o538BRrM0tJq7yHkjo0VKre/Va/A40/f4JumFkX9FB7BLWrzE0uCbJ
OssRaWAIVvvLA5DUENhjxvtaxyxbS3+83nxiy/u0KSBNQ1DHD4ZnEwRyfPYrMBNZsYHXL9zEpk9l
OQj9CS3iB13Eby6qFrjRQ5ByQP0LymbeDk/7EIdKP6AMacuKgL7/zz0LorTpP0ncKgbrPlmGT4Of
ZO9Tb5US9nXKE5xMl8vqhRfBmdeiwB+qGQqecXWmOVlKxMKhNHVghGfFO7/J5V0D4bV5b/ylZjc5
dMm8d1C0od+iXnjNZ+XNVfHcctMOj7pOa/MskX5q34aooQ23RTqSvyhYFz5K00f8HUgZs/xp6UDC
3CPxDq25H81Cetas3DqvWwEUKf+cEGqSpYtI0/7nBrQALWiWRDf/j5PI0YMNrWbTKJtOkfbBb+Yv
HLHJUyHn8NxAI+Dzpn1jo6slGxuPoMr7gXLsG0hCfyikb44Qd12rUHeNwd6ZpI9CRFbVA4LF5Fj1
2JARHtr7XKxCw153l5D8/XMh1NJVKEdMggcxps1egX3krpI03kUB/YT6+OLL9blynBk2YtpnXEAD
QgcPnKPOiQ0TroWykP3KUrhGcen2hX1BCI9C1momD1HSMYBf83kfgVX6lLDaP9RI/x6uD+N1rw9x
1j/7kWPg0USHeFKFSwHhUTQ8IGEH2aRq+T72zXzbj6snoWv1rauojcYKtSspVr9eyls/GMJbyXBT
jBz0KtfH41oW6zKCjIY/FLzsHgxkAEMIHHoJMgWJ1ivL/nrIBs7ln/OFajnezdAEeChqlDdUxZB8
hbzmN5R80lPaqscpN/Qu87axhCY4aK3+uIhDGczwcJZZ3tN+wFsmQXbladN02SDrah5Ml8y8eVBU
PuDZW+0mZJyvt+3YwjauWha95vOIl54oyuLkFz6ohdgYfcTDmoEGq1gNCzi2lQ2vNlOeilqL4KFl
Y6lATE3K5KgB3me7iQ/QMd02nkv3L0wySr0S97gkD7MPkN0FcNomnT7r3o9O8bhs4sHHiluWH6Gq
fYKSWfCgeDX8MmJCwcniS3/FG3FNlmXwOh4RxAyhOD/neMIMaUW/9wnWvSmoXnlWOM4UW/QlGhJf
mQZnF4vh3XQIL8qLQVxexMnlv+ZSKn59TVyjscydJ6bzesjzYe/iVY9CLP8QY2GWZZVp2HGg2Jov
UQT8rI8k1wMUcj6ybOAP4Yw/1z/f0biNDwQ5XA4CqZ48CBl2IFjPKvFvnrZZtTI9rvYvp9jLLRsE
SQkmY/8BGN3xgz+lBIw28KCvf71j8m0MYIQiR117VfgATqTgzMdAho85ydPk4DWhHM/Xe3GNwbrP
wWRL5hkM63cy8/N/irKboQLM2m4lw+/YrDYK2zc99k8W4/2FKo3bNghUBTpykYB/ZsnJIcSD4yYf
Pd2dtg3nMswXS1LV9dJReDuQkqr9Zw78NN3Hfk7WSpZc02XZN02LqGpDAr8k61EYbbopP2WqiNZw
PY5T3UZjk9ZUfkma8L80ArStPzM2mS+XF8wCqe+V9K+rF8uuFaiwIHWdhQ+QVASGoOjqidzxOA9+
pmImN3GRl+bztgWxbnQzM0WWqM+fRM0Ba/ZAX8oTUBpeb91hIzZAkHizSaRSOM1lpL9rj1Q/5zIa
jlmJaqnrXTh2sI0SjMCMnadc1w8tdJybNxCBD4cjB/sq/ymhCllDKFJmITlMILUL14KSjm1mIwZZ
OC5QpkLhQqEadaoakutd7DH26/qYXNN22RcvrAS8Q0a0Jg//i3kWDM+pUcgbKGavEVm7BnDp+UUP
vO5nVYhAPnGWJQBoIyMe7ocs99qVs9c1hEvHLzoYxrrnILTCLdjLZmcKkMiQ3mt2fdvmK3e5w0pi
y9YNJHPKuAxw+yFNYUwKiXA130YJ/9oEgCdcXwrXRJE/x6Gh0ZaN0LJ4YMggQvgu9EIk8lQ9d4fr
Hbj2r2XrZCBJPRVYid8eicl1eH9xqaMKydYgRrKqN6uKga5FsYxdKdqXng8tSZ/8j4Dnd3wbSheb
8t+JDQ6sdJC1NVTbH1jYjb9DL3NgyKlBNgwCLWu6P441sVGBVVYseVZ42FvJMN/yjC58VyqRrkE3
XO1flurF3m05qkRVES8PKs3Sd3JWw6e+pWxlwV2tW8atvIDxbijypznl0PmRUJ88lS0P+Mb2LdMG
vXVWGn/C2QSRouHLAIpwgFpK2otNFFRw0S8jezE/BBVaKoHn8CQQULoDf2rdwKv11Y/rFuGwa5uc
c6iTMkFp2PIQhhM9Lu303fioi4zwaj7HEG5euZtc62Bbdo7sUdeVKD6r2pmC14+O3dvJ04BbXR+H
qwPLsnUd5FXgNf0TjA2st5R0H0Cnvg3wA1jen4sgg25BnDnWT7qqpscIZdq3ZFLxvuybFS/EcVrY
YEDZopwzgtv5IOeG7wYNwqtFtOckoWvivK4eLAedjGUkyNCyO9Xo5ti29VdSZd0xZGs71dWBZcko
2GKsSHj3xEsvOHBF9mKCcheSYduuBxsOaLKOc8aa4Qnh61LulRzTYQcdp/T99T3kGsDl9xemNg8y
ycfQ754GEpAbBA3uWa3Ke9TO/bzewWWq/84WJjauz7C8NWTU6ADBottIkTh7Z8Yyzj4T0Ni3hyqe
/eQLaCK9+px1/log6dVxxX/VKxBWKeL5qI8tpvmLjAd6l0Inp5beWnH1q8aHDqwzig2NWtoENYFF
I9NnFqvsCZJUm3DpaN1yPbBx8xRpXNAuTFLtirSBXPEqa61rbqyDqShMbZAhgJaEAJu9BJnXoQri
cl8i1brlaML3W0cTwGmLz6sCRZ9pZPbMg540Aavv4fqecs29dTQBYgOs4GhQj9nl8r3SeXoXA1+5
8u2vXg/xXwUIlR8hsqYBgfX9+A0D8QmTQE6Aim9ziaTtYLBu8TACAR4aMMHtxGz8kx7HD+W0CkN0
UGwzu/hAZovRg8niEyEQeU+9r8OSnGgDuvdL6Woa7PM4/pgv0V2fgSC3WY14O9bGpg7nc+8VjUK5
r5k9LHqDIqqskf9uWnibN5y3keeVVYxa5QtLizR1fIDuw6YcExb+MqQXZ+E4EOjELBfqHhRkQmSV
Vd6bsW7znXehTbg+Aoft2b6HTBsd4M1NgN73P+u0y3e8qW87si1Cj0FYxm1yTwMoBlHEKCsr6GiX
wy4gZbXyJHr1MYHWLbtWGiyn4B2PTiYY9mIevZ0eL8I+5L3nAx66XnLt2ka2ieM1rWTdNqjkLfwb
P4MGYjJt821iZnseoJ+G1rzXwjiKpdVn5ZHss687Ku/LIdPLylo7xmDXIwxsQviXL/GJQzv5fqZp
t+xqvxKb0vYYheV8qIyNCgyVOAaXuT7OKHcv5Cqjrevj7VcEVEJ9LwM3A+kG8EeSBM7ZqlaT44i1
qw9miMmhmKFszkMUPnG19A8teL8OXY/aLj/dlKfH/Fj2LJsorHpfQvgkzT4OElFxAlJnL/bF8box
u+bIuqU1HZK64xosqjr+qevxmehxjXjJNUWWHcs2150eRXwaEM4CCOR+CNU97CwrtlEiM5sO3AP/
z1TCbT3FPB73JoR1RaVUG+fGMmDqqQXAMygaM4CfdjMFMrmU8c/rE+84huxKAVl3GvdbCecLDJ4/
sLzBngVIfVCgWB4IMdXbDpLuK2b8qgcb/1UvwEXYkODC/kCX4sTZ+Om3T8YAJx8C+l7HWX3oyk1w
R3Rm2TQg93MeSngGVd/QYzUBvGmm9F0JMckVQKVr7izDpovfZ1VsmjOL6x/FUBxBKnrLivLHRT4n
lGvVaw7bsCsIdMCoTlEWetIR7tKLSGUVdGJlDK7GLctmSx0ijQOi1QhiKzeiMuRHUq6Kcbtat8ya
ZF6DKNbFPzagZzQREC3VHK2VkLlatwybioioMM6gahrP01Gg/GqfD8un64bhaty6n4WI/TZKQXDY
5vSniaFlmsZan6837vBdbGZwNaLwJJzgffleEd+oEih6mRXmY5pN+UoXjlPPLgNQWdHRsgd9vR5a
kr7xLxB3utNtA2293SRpEMl9E8TRWrrIMSS7MIDWKDehFXhRcCurs4+7Bzl0SBY0QJuuHB+OJbHL
AwxotkddF2BsjxZ5z0ov/dADeL7NEuyqgEYq0jfZgBBo74+7WULUgY9srWzONT2X3194xFQEPWRZ
QUBU9Qu9w1QBgR2E0SkH981h06b6qxYAYoxT5YN+CETPFyXVEIDiqRbHMjJrz0XXKCx7Tpa8aMuZ
BacxnT8USj5QZLdUGH29PgLXAlsGLeTgtSa6vBdLvbwHX7J4KBVq5La1bll0VPfCby7qbQp58j1n
rdkNbKOOLbNZwlUM2ReP45YulB7xWqgE4GirRUSOmbGx+21wUeRUOViHsqrfDQs2Z0Owh67PjGNZ
beB+pIbS0xrEcyiB8cDjWo+HCPnmQ1OskiW7urBu40KyzJMZpMuwOb9p4HAPSG4sOy9M16iwXVNk
3cYVeHoHyKQ3Z5U3+a5Q4PNOwlVgr+v7L7+/sF/Fl6StDNjz6IIwTJTprygPyXeXUNj1NXA4EzZ8
u+3ieOhicI+2XQNJnykO5x0B21S9Q1S/+skoZXcLXcS2w8ImDqdFAqKAABuKt32MQhDwMEqNwjdA
I9bqN11TZlkzOF8JJQwjaiKu7+Mk+RlNojgVl511fc5cS25ZdNEXMXCScACKGTZXFairiqd5E1wc
YBzL7y5oPYN/B5G3dsaNJkITI4YhH9JLIGDL9/8F5waqeJqiEe5R1S7iVlCUTkFxZo1O8nUP4C84
9zDxnnAKb1tmojiCols9Au3e7rKsD84NKKWO20ZhmXZzEcrRcChOpYnTk07Ml6BKoo2N21bdUd52
wSW+lw//qKwe91O2quD4+v75G3MNLcgpbzBDJESlPGq9x30s602X2V8lMWICGKjKEFrFQpR7Mvhm
PyJ4eH3OX7etvwpixNjFUJK7fPkCITCS5BeRYRPeegJA2OtduCbHMt8qmhOvl3h2GJmDcw5KA8eu
6JqVdX39uEtSy3TBZ5b4c453pwnSmws3vNRATHRdf18kyP0sM/t32zBsK+7DvpirvDmLHMHoQ0uR
MnnbqHrxtnVgo90jQ6qmS3AztGUZgqhfyGPjg4Bz0+fbSHfiQ+Uq6Jg6R636YeK8OIV0tRDWscR/
EYhPXbDgOQCNgSI0+4tO1+/Y47YvtyxX9oVIRDPgcKuGf3SAXN40xpsy8zHIk/68jk3fQZ2oMRCl
KPNyD3n6r+Uk19whx960acBNDWUTGeNYLjiYzPDi2FWI9v+uOYXj8maSa2lb1/xb7jQV8zx1Hh4F
tPWCsyb5eJPQ8Pu2+bfsVzXBNIdgnj+bPvCPhtH0xjPeuAKddX26Zb9FWvGyHwq46s0UIeMM4c/a
azchmLG8ltHydiw96NbwXzI276Kl+qHb+j2E2h87Xr/fND02Xt20uo8j3fNftJb/mqZ/7gcgeLa1
bSXLC6pCRvLsf/fKoHxE0aZMriT7HVNvw9UpYxJF1p5/Qloq20UpqF0QGPp4/dMdToMNUWcpmSPu
4dOpx94TBfZ7o9hNqTqz6xE2vd6J4/ZKLOslVGVLRabm3HJUIlPSiKPoTLHv2nZN1NU1SZffX/jr
vOOiJJBzPQO9mvALuyWeHEnXhhuHYJluxDNFA1+lv0AONwP2CdOFZiliXEys1dQ6jiEbnV4tMZS6
x65BMEV80zG9BWTrgar8o5HjaZr88/XFcM2UZclIH0wUG1adBw/QSFaaD6QZt/H6JzYoHbRUdZBU
qX9icTPuDJm/mwAqPJu+3AalmxL1zF0OTgA/jY+qYfkhnJo1B8WxR21q2iqJ67CLOjROy/Crpt00
7FTchd5DLeO4WTG31yPiiY1MlzJKQczTN2ddm5MfmIP0/bMJ43uQeJymYXw3IV20bbas+zgquzAj
sfe/dVaGcaSISuGt4Akd28iGp4PiU+Ed0KfgIsvrHerAQKC4xCu+qGsxLGumvC+jkV2yFFAFu5e9
ehPVKGZpx231fjFu2T/PC1SXq65uYAUmAUUfoJBidykAfFv6Lf1wfQEc9mwD0iOoE0RIFDXnatRs
Dze0PghUznwdAvBLRYyrXV7WfJvweGLT11JQdDUiu7xeQ/RWUUiOdYNYWWzXelj3s0+nLpzLgP1q
JdgyQWwjj3MILfjR22p/Nh69QHxc+13VnMG2YU5gVq5BrQZWpjha5V9wjMLGo5vMlNVkclhEH4/0
baFF6EFcHNIs982sB7lyTKXYQn/htuLERqALURXZsLT1mYNI+JAxsLWrsdEnALj0R8gDgYq+He+G
Ic6PVSnaFS/BNTjL3Nt4Uf+lXmgDSCMfM3UjCFhu8hnZvesb2mHyNpOtCFPghRABO8+x56NKcgrP
mSlO1xt3fb9l8i0ujaLIRHOWqELZ8zRVH2tUhe4XmamVU8VhkDY0DK+pBCXnHG8rULkrMzzDSzCH
y+0KDFR3CC6Im+uDcc0U+fN04bFR4cLgVc2N0AdCURupwHe+UhnkuERsiBgfqqGKdVeDsSb4hWL1
77osPg9Be9vR6E2WBQ/dMm5cFcvwuWBl5PuwShRRkZOcuH83FlP7ydsKu/kbmN5PKk3Gvj6bqo2z
A1LSYX9c+oSspZEcO8uGjPlj9z8XVwRheQaJMTkF0/huFJBmvL7cjo1lI8ZYhJrbsFX+SUTmAwvF
U9UVHymnJwb97hGK59u6sUxcLwuMj6bg6AfH2J0w0Z2moGkwDUI1GWhiTllYrIkcuSbt8vsLf5pC
Z3JRMw6xC7t3RehwBCfNY9LAYK4PxmEiNmSMQ1F6asjoI1wWnAn3foQ+aH63tW1d7ogz1UWmTH0e
WiUeRKmjL9AdKDcVOcSJDRRTPBvZEDdQTeI4rH5IocrlXui+TFZcdNfkWy46mzuhmxEL3Xp4h9GM
gaAy6Q4ZYowrM3TZMq/cUTZEHQgAUdYJXOkLjIHKEmhZ/xwF5Y8ax+L1RXB0YSPFqDfEZoJQDQ70
8iPh/rlSw1GV0cfLRtrWhfXujtKRFcuS+CelwLWo+6LccezZ50XM/JC2frly4Dr2qg0Xk90StVGL
i0+kIr7xVFXvPW8V0uVYbRuoTsN+ASAaKQdg0IqDGHFfD/E03WQg91l5vboGYFlzy8M+VYAEnGck
BThBcXiuSnG6vgqu7790+uKoAIE6VBVlVZ8L3ah/ZpbQ08AMP4dKFIfrXbj2kmXQUI2VAeFxfY5Q
HsBBBcagRtSN0V0WbYxRhNaVTbsGCkEIHpxlP8+7uYectBj58hz2Ovt8fRSuVbDMGu+kLKwJRgDW
L3HyVcsfoPq6MQISWle1ClLFySjh3VbqKxcoxumUt2Joji+3UWMVSI9BYynQNkXmIQ+BeW5Utzb1
rtZtM+740KdIep6reNDmdob+dr0vqkT4h00Tb0PD/FFN0D1JvV80aCa1a+sWzn4+QXnwevuO+9/m
lo3iAM7eBMmhiiRH1fHyvxiXf4lx0YTTXdEuK0eRwxJscNg8a3ClVohzLdl9KfMDC0HGHM7+t1om
T9dH41qOy+8v7dkjY+1nKCopQPx8K4gAN6fXUrUGFncNwTLmttFU52MC8DNBpQbmK39UmX4ket77
nr/GMO9wkm1W2aIraykhrX5mTVYcjM5KxMS9N1VSdnsihvkwFMl7SsW/1yfNNSjLtsUgl9h4XnWO
wVWynxq+LzJIlCCcAxgittuKZ+DqxjLyAsDWhBd+dTYR3/PMfAKJ1xsgpc+LkCvUD44ubCDZUAyQ
IApqUHDObDqbYQJbdewfyg7lUy0qbo+bJszGj2mcqxr6EbhTB6DhRILnMmnf4gn74K3G/F1Dudjr
i508m1TPIJj1TxET38A9sKdFAUQNuIUTXXy+Pg6HtdgwshnhFl9NYCxVs3jiGpCEoC/XKuhdjVv3
tk5yALuJhoOTLno/C18dGrkaD3G1fvn9xfRUyUI6BkK/s4rGZzYhqFOn22Rv4iSwrLwKSNxXA+Kp
lFAfpDQI5Si5WnDiOHFtrljoD2XLEl7C/bH5MHdqPFze85enfKp5cFgH4zqcG5shdhmXKQM5FDkt
gjyp3vvaTqNA0Xy/xgPnWgTLoqOmHcCwj/1DeP8PCFrFvsuDtToKx9fbMDIOKCBTYCNHrL8ZD6TX
9TMYneUp5Vt9YxtLhqr4ZPJKqI7PRVZxhDS9nO7absjZaZOB2fSvBXi5EmiL4iVahUDi+HMiol3n
+9nG5KNN+urzxENEM0TOAq/FE50AN1FA80M6kj/G5RrplGspLFOmamJR3qQAtojhp25RlcP0+CEe
Qr6/Pk+uDixrviQJCxr3GIa46H77+m0BR+dQBhsxfYmNIVMRGYpC9CBV7CCc5PtR+ZUh5b+TsYiK
FVfKYQ42KWjtRVyYCk+tSUwkvu3SpQF9XZqbjQAj37qoKRT8kgwEHoC5zBK6OWC8nBJarCyC6/Mt
a4bUri9YALpivNoneaigX4/CJbxLr6/x681Tmw/UqzNqWF8FELUW0VMA1OyeeMGaCoyrdcsPV106
h7oL/Awi1lW3y2inTuDJNcdtH2/fxjrvidCXmQ/yroUHU403y1itehSv3wnUZv6M6kaGZFy8k5mQ
1oEDc6nVnP38NEHCNt4ovUtt4k5jxqDuAmAVBhAQ7iIjxv1yUYneNkmXtXlxJ3vFNNAgTMozMJSH
moNKM1xWMgSu5bVu5EFVoR90aBqXwY4U9XlaDRO7miZ/fjVYE3lVM9ySog/e07kl+0Sn2x7/1IaO
sblMeFICJqkHde4KcjONlb/jXnWI81UIx+unJ7VZUiOIgxQmipcThRjVznQwWSqAjw11tvbucXRh
A8cYmH380OjllCVj+3mpuPki0uwxGWtv2+axwWM+BU+bqSr/JMv+Hz2BpuZ3ifKGnZlQ+/TXGnxX
qWyGd5EXhOcxGZ5rXMWHbY1bGyjKcz0LNpEnDoKwqgFgtdZqjUD+1d2JL7eO/KJUxqvmTj77oyff
VCx5DwoCbyWp5GrcOvELUSkIsYXkSV+OA2EgqJpPYo3U7NU9k4BM7k/Dkt7Ug+M2jd+KqazVL5HG
BQvg48qgmE9T0fl0U8oKPVmHf88KWTUpD7/7oG66ibOM1pBF7KBVtWWFY5v6mcd4dildkqcCmk7f
2hwu4g7VB9Xa97/61sP3X35/cXBeIo6ZSuvwCYUAvryphOnDIw2Wpb/tvaTIDxmgOmuFja8vemzf
ARJM0qA2qL0vVUMJ6BHLZlpuUtIUZMUeHMoUsU2wP+Q6Jgud5reaBv0PaVQbVjsN3t35RKYlVeO+
lWkLgoge+aZ81zYsTb1DUSRNDtxxDZTMikfj2oHWrcHTuVXgfg+Q04Kk3gHRh+FuKvvY7FNOyZao
FhbPMv8BvkAvMaegUAnoTkiTBUcDpVyIFkRxtmtmlJhv3IfWYaD9aqLpnAZPMq2i5D7KB/BbztO4
yJUJc+0N60CIWFhmFZ5Bj6Sv9XTg3pjc5G3D/ZX3kGNB7GtEiEaC5D8qnv0Ayr6adPVd3yUeOHrI
NvKf2L5HIup3oNyFCjJUktlbP6ypeBh5D0RUt8xDvLLHHRNlo5HLYRw6EifFMx8ifbqIJh69MFsr
wHO1bp0HPtQY/Vl14HEnlY93abLg8Zi06aYcYwKilj/PGyLTEHz8CvsoiJh5Q8cyzM/CoKLtZtOB
aaOSGVEk4lGo7qLAhPdSRerj/wOh8Gp4FJ9vmTUZeUO1ZPmzH9XqFDfRfEqqvj7yi/6SasvpvojK
aIc65J/Xh+PatpaJizxOCzpO/IsPBhL5ZmiqWO4AIvLjD94s+Rr4xtWNZd6Kl5JnoVZ3WiXqGwQz
2Vu8WMN7IQL+fdtILAPPl1lgMab82RMRxAIGeNTit0Bq3uVbYrBAEFnXPmvBl9kGsnyWUy1Pc4Vk
DsTR2kOLc7jMANLdNBKbZHv2W9lFSGw+66VvUYpf1QfJSvDdBFt7sN58BprqrGqb/Bmlyd4eSf+P
IWF0v5i18Ktjvf/CL0cx60Uy5s+BZNGAirmiV3sK/ip+pFAbnVYO3cup8Ve+HAty6f6FdwGl9rQM
eqruSDWbN6KppiOFTvwbHqDus6X1yj3oGs3lMHvRDa73BpVVaf5MfL++rYbcP45LN96gmnjNGXaN
xDJ8L5+DIgq8AsRbobcHzIPv83EEOfkY/kq7bg0r5hqJZe6ELCCdGZfymeWSjDh+cTzuoXpVvmn8
0vt4ff86zvjEMvZ2aaU/EZ7jjIew20yHT5qwbMtzGUtumTmJSJZzr0vuxdx0fbMT+RDLT1AKX4K1
w8rx/TaguRpDPgivxx2VagSUSySdmx0I2/VaNM1xytugZpaOHNq+S/Xut4jCABwJ9L+VyUBBwL/+
5jENAy9bOU1co7FsvYg8EUyNrt6Rsmd7qYV4CNtIryyHY0NR6z6fei+IzFRWz+lS9jeyHOQ9GYIn
FjT/XN9Mrg4uv7+wvdpbFpTLTNUzAmBPYE2AcN7FrVK+ISs1NK8GqJKYWtZNRpaXvI6qZzkH524A
Hps1/S3YrAwc0S5brV129WOZeG+qOm1qVT3jbTB9b2fggSGmOu7LaUYOQ0A4pdBZt3HVLUNnPmAB
ZVlVz105tuMuzAPvpyxyb+Xgda2KZeKazCBGTDFnkWe+oH62PEx+8bFLp7WaYtdkWWbuzwAep1EX
fmcdqmt42NyDCUftETbX+1R8BtfzWkba9aazIc5tkhN/iCL+2IaT2PlIjqE6uqzC+WRAkbsrfT/5
0eV5PO9iRBCgdNKOIIJr5JoL5jBQG/88e/FQ80UM72bChqPpx/AhiJfiyyb7sWHPisZ5JYRXPS9R
hSL2EsUxED2egWVaDVA7NkNsnQGah12ZAC3yjg4oyp9j6PSh5vCmZqtYLNcUWYdAtYA6qqN5/axU
n31QQfzGRKN4vD5DrsYt+4/K1APJsyjekdkXeOdWgwlCaAQHNN14o9gQ50TmQFFmrHoeEAr8meUV
vfPKUr+7PoDfeJ9X3KDYMnbOGnBHJa3/negFvAEeQX5G7wDDW9i8Y8hwqece/C863NeqqBXZgQ1m
oMe8isV4QIGf7rIT7aCsldyCDBkR13tE+aL4V5V2UZzvysB02ZMkKM+GHrdP5YfE60h7UfyE7n2u
63kHga5cxOcRzl25nLGPF7/coYgmLArwWC+mbfeE12mboHgnDEj9saz7asp+CMpa8KRdnwfXQlqH
UjVrbzJZWj3PPaI/MdXzsRrCFafmsplfm2PrQJLeGNMxW+pHBfbaPejrAYaa4SfsSugtnhudrobM
HOZkU4Jz8EECFhgVj3NIP8MZSXaiHU+eWC3Kc5ytNvJ6ZtBdVrkuv6ImYt7TrEJuJgDrKwI6CwQR
A6p/NGpYo7ZyTJyNwo7mBoSWfq4e2zH+OWfxNz6WWuz7sHsL+TdkpTctvk3TqWKd1KDhKx4rwvIj
5GTobmqQtt/WunUA+QuiY3qoysffJKBFqqZvXjerL9dbdy2IdQL5pR/SgRr1GP0WifL1P1ymwT/Q
3Y6OF4s9JE1Eflzvy2EkNl8nHcns9elSPYvJDAlihmM1fwJDzrwxSmXDsAlOmpQHYf4YMUBm/RCO
LO+yapfOq1vKZSGWoYMTMpB5WKf3v/nMhm58xyRI6zzIzq6st6sHy9qjkpE2mvzqOU7m4ZTkMbmJ
FHgpRrVK2elYCBuIPSR9sqSjTO8LwW/IiAdrCULNw/VVduwom6kzwtWLQItoHsmFibxo448+8app
xwtUiC8U6nALuHTXoBquoVy+4oWP3hYkySAH5b+lsc/9jyDwEvORed64xr3oOENsLPZcNWDj74bm
UXrBA0njUu2kQeFA3ZoP5RhvTSDYNJ4C9CnM4yG7B/JxeW80U3KX+HytWt+xq/7i7+xj0hekUI8E
L/qjgZghRM4Q3KnW1CRcCxH+uRA0UHM4k654FL4HHRczUIJSs5avxdhc7VuOBmm7hZtJFo/tUMj3
c1vKZJ932l9DBLsmyDJsPkZh2URp/Uh7yCpTA4bTSuPRUuJIvG4YrhHYht2gEKv3s/TeaCQd/RrK
sGE9hpuyjrENyNai8KouvHggScibXdL3vN+ReNqE1UhiYmUDlZJ+PIIj/BEk33g+tlMwdPsZdHMr
AU7H7NiI7KQkWi1eUD2Hc/sDueZ0x7xyxUt12LCNxualmL05g+Shbqb2RsTeLfMmdQyW8B1l2fn6
8jo2kI3DZpFXmNiv6sfWsOoTSNuLD1EESPM4biKywRJcpu7FWReNFDpAmaiR52nZMcrL5t1oinbl
+x2RIWIZMEj4EZkNyuitjDPp7YjoWXqH35b6wIHk8/QpCIoOtUGx6cxXAlIdf1y58lzrY9l2lEIz
WQCH/ywqBJx7kp5UNo0HqHGPe49xf6Ub1wpZJk617ipoQUVv/ZSUXyHBfcvapfm3M6txFtcmtkyc
U5XO0LDLHiNEV1LApPU03YcRmFJurm8yRwd/QbGrtJdhPEaPEDIboiPqY1O2V6xbSzE5psjGYM+C
ZoT1iXqWHt7TZsZt3Ya1d7vwVVVHx2LbHJ6yEB5fUN30qIvFP6L4UuCYAjYxadX7OgK90baZunT/
wlg0sv+Dr8LsUVBd37Vh7N+lNTzb66275uny+4vW5zaXXm1o+DYqE+jjjcacmJ/O5a4u6x/Xu3D4
UTaZp4ZGhVTTqJ5NDKXvNiHtrY/CzhvFtfrm+cXnuEMd+fW+HLZvQ7MZKdqZ5WN6T5h6c3EK20a9
GebW2wO+ku0mb/iUBIXauDSWuZt8KnitAvnYApQw37SITZrv0IVLi5XitktS7JUHsw3RRn1KXGlK
g8ciTf/9P86+bDdynGn2iQRopaRbVXltl3uvVs8NMb1pJSmK2qinPyF/OICbY5Z+1K0NiMUlk8nM
yAi/+iji6AnkDtP9iJdn3wCAiT/EZPdI26zSMPsQrMb9AMjrmSVDff8SHm5tiDubYzEYE7KtQbnK
IOItchF3Hs9IGP72ZrnepV7iP/nhuHNJWo60CdsmEkLajkt5rqLAX246oHNunE2uiEqe7KFhbYMY
4TpEBUccqzo6KyaY2lg0veUIXzaVN0HrhHvSCpYNMQHcTRxTMURedMZdpo6y7by7Gt0Bx8vWYrFM
1zB+P5UMi6XFWcwTfxyhRf4B3dHnGdWC71XiqZO37tK+2jZ/m+ErR1OQOJC0nspHtyLzTdKn3QkY
rPWDv9D6HwZ64q+X52RbMeP2R/uTA5CKEmcUHKF5XIDzRh0IxC338HwWmzRh3OAVJ0E5pt6ZOvFt
CH34jEH9lvD+JNBimfhwM5scbt2FO+Uh24yM2156k+QqWoOzWEOk1cMEye6PKzArw3V3sckOqj3Z
VIs/RucErdI5rsl6ytIEhOE7dv+2rYQm0q9okiVEEjQ665my+ShWDbpZPaRyuan1rPVVUVFowvx8
1gZtT+vuTF1nOGivlbeb9HUwQifp8tl6+wyHJtCviVzNRAN70RAmfiS8QZlripfP1AUj/7IkexoV
tnG2v7+yFUhFV0vXt93/MBIjEd+b0VnvuShH9Oc036+bjWH9IB3vI79NImRjm+Ynq+Fg5jqu/4xV
74N9fg/G8La9oKD192TwyXnlre+dWUH+2STPkyk9NbAOBsSkcIN3Q9F+auO9jlvbYTPsH8Sza9lF
KbL1dIkOdejqTDXxLwh8/Lm8bG+bY2gC+kSzpBF0Zb2zgjTnE+Ez+1xG0tnLA9l+v2HtbFQgYBtE
lytw3Z78KlweeNez9xW8zo5DsQ1h3PIqcmgvdEPO2lHNP2QqyB1zWkj+Lrzek6ywHGETylel4aih
9MHzQhPyLa3d8Au6h5OMzM38I4AL3XnsWU6XieejkFIsnH50z8Ir/qnc7pE5fabh0G6rvvy1hUkJ
T04D+Ip2cCyW7TehfbIK4jAACc7Zj6K0PfogfmWPTo2cxY6TsQ1gGP8cC+VWqeY5QRZEvxMSuFcg
YtEZ/e2qA2zC+4Ac0p1MW3ImOm0PtHCiu3okV3XaxKGJ7YN6o+hVUlSPKsKVWy1S37bVrnym7VgZ
1u0ykYwFSHtyUc3+c5W47H27NWG6te4zvvCPl5fopdnyv4F3mBiRPeEBiVG+7nI35T8htf4BfB8P
c7PQY9KKD64E+V/buEcm3DsJMAiYff4BcfGemKptloYP0KBwHucVLybtLvq2qronEm28Wl18G19b
EA5NZtJ56lGlhQzbIzoQv9NRPRRQldy58i2H2ET5RUm8VqJKurwOwj/TWA03jr9bWLB9fHv8vboe
Q8UdyBYn4jwWKi6yhGkYn7fw8Nfl3bd934ztJwaGq6iPzrNo0ttkdfRd7O1xx9g+bpi3jn206YdJ
ew5Ll74H/wo7LQn5ct0vN6505gdgQSFOl78gY1J0QmVBmOzhgi33RrxN6dW6kzX21SJLnsshwG3h
lDzI0Kg/kazy0z1KK5vpxYaJM5QiwjhhzXn2ek6iG9KhFPI0T24f389tRLo1AxQgUnWmFOu7OKM1
d+gNsHKqfip6xd1PU1uWzudZT81e0P/2Syk0CUxRtQZs0el4ngQNDe6I5FF/C1rCQR2X0U+fHOjJ
OkeXIEq7vJMWRE1oAgCLFYSKrIUPUKW/Zm4Zk28OCDfaLKahfhGrfUmiyHCo7xjh5IkOao/017bR
RoBQ0jkBjKPs8lgV612rodXEGzDPorJ9eXYWIzDRgbKNFm9hvsiT0tfehmf44nbo/dz5vOX3m9jA
aI16jvQcz/uQdM9i4u13QYv3sk/r28sTsHhok+zU59Ggo2BkZxKD58P32k/QPdA3zQAPujQgn708
zNvprNBEBrJSJ4hmS5mTNWoeX+hIfS9Gad5R+VhBA04xeoCSwE7mxHLKTeJTdAo2abGo7gzzi4+k
BZTrRYnCnQBFWrv0no/XEbbH4X8QgxL9BHEk2HmU3EHjjxY/V3BzXHkBmSSoaCYeBRDgIg+iODiS
UjunMGmSKw+YER403Yo4Z0l4TudgCA66dFPycQW8xUUyYPL27NBmJkYcQJEcDXky+mdQa1bHCkws
T5O8jsYCO2BYeRhB2bQRIz/PNSK1GVNx3kGegbGdZ4bl15uYwAZI+KIFRj6fk/SX9EQN5GHz6bJh
WOzPxPv5Sy/9dQm884hn/qMOEjV+wuktg0caeok6g1oz3TF12zSMaADqhyqStHXPY9ws79ytOnno
6DTsAZltU9n+/upWdeslakvPBdajJ9E7CiZ6mEMVTN33pfWp+rgIoKV2/IltLkZ8APpn0OhDJwSO
kdL3AGjyM6LncccqXipsb0TNpvz1ODcV55BjeWKNP7xnDvLu917tpMH7kjRJ+GfkZInWu4UpDe3y
uSBBdO/7ofpBsAJOehgHpts/lMYLWtYSmTbhVzS646YldVnqG8fxZ/GRoCAFIa1RTnT0sB9oav7M
lnHuvoC2NwinrFqDrn/0l5LGOxOzLVvw9xYlIHsJ9YiMpQxm/0Z1XnH2INl6VcEYZvf316tG1bod
pHcGgim4G5VsSY7X+Orll23F8kQ2OVXnWDeTQKftE+QXu8McImM5p+X7hLtrJkUzHZs1uQ9I9DC4
bCe1ZFsww7UoZC1K4tQyF6mU76lU0UlP81VqRpCM2ib6ymIKqpogpJF/1klQh8+E0Lm4dyfpBYde
c7mzLZYgwkT4rc6s8Aov4jOySc5t4c3uDQ7m9FDU7bzjWmxDGK6lANE7QDmkO00Ez+SJl7/ZXKEX
lu2WQS03uonoc1OAfkOmkeqJ6gAs5qObq4QWt344jw80crrHAR10x8sHzbLrphB3VLo6FC6CZG9B
Jfo+4jwmn2voNC431w2wDfxq412I9DZzEHSnRG5UHg0byi+grJR8ZwIWSzFxfR5v1SziEe6RkuHQ
TOG7yo2nGwQvw71fCdwz3btOc5qtg9/eXTcnw/rHhEFFdom9s+Tv0N/9TfPlx+Uv206XET1EAdMr
C/CCkNBR/p44yXLYKBqzVc7Br8tD2HbctPMWzReKIw7yXS+p/0ArhIwf5aD6vSvFMoAJ8KO8q2No
RvjoK9A+PfpM4WZwWFnvRLy27xuphIokwTQsvMsRy0/+MfbiiH12AnplAS80+VUJbQD2EtP6v+hB
lwm5ndvdiqpli01MH6lnHrMuQhwq5rk8LjGeH2mzlv1Niet1J2iwPUVNRF8jg4D44Oc7aYZUm4xQ
9oCkqH/TBMF49yKHFNJ+ydTCxEfted+43qU7tlikifZbCbS6BwiH5LP0mi+Up+y0JXlxu3zgS0+z
mUbpQTvjpLIZOlg7M7adCuO+nxtGQzkKchYDqn03oNDympt+6ZMdm7eEfCYh61infkzmKj7LPvhW
zO4fkUI/lXHxFCNpupNBsJ0Nw/zpRjs/VPDGM95xBzRlpAd/SLvHrgj35vGCQ3gj4DOJWQvXVUtT
Sn1uXIUWXkaOUEqcD2I7AE0Ve5n2/d+zGzwGlXMeWjAIcqrK63bJBApWABO7xaCQIQHFYnSogtZz
bkqJUvaVAxjOIez7NZ1DlJIgXBamGQ5/DRfhsr2mOZthmVBBvQDIVc843YEeQUPJwGrDoFp0kzrR
uyUe12xyhf48e/Q7osLH/0Pq13I2TByhP8tpmtBMkmvtsPeugB5r1o0J5KzBVF9eGTabQEI8/bwx
rZFEHxuFflwii4c67ZYdbIzFSE0QISi3WRcWSp1IgTRPNjIXhC68r6Id+9l2+Y2zbcIIJSmAGeSj
OgkUKyEa2H0oPJcex5p/F5Ckvp3Binrsxr0XrW06vhHbQB6PDgyHLeWSv++TsvtZA69yc/mitk3G
cAZAXKraHX11UtV8G4ZVeT/7Y75VYCvEHVr11XHp9tJIttNlRAWbPi4VIW4lnQj3/aiA7ko65r5j
gdprbbSslgkfrBceIPoDlMiHuF2bre74UJZ0/XN5tWxfNwx/QAavWOtO5K5TJQc1Uuc+8PTeb7d4
fxM3iIyLaGaospzAFgFxa5QpZS0eC3/I043a+vIULHvwH+7WRq2A203yNPJIHIF9Ay9ajQy606AV
5vIQtlXahn4VjWtKUg6dLUAsOzXeji0aWDdXdd3Ht0FffRycZX0TDj57HoPqV7gJvchxD6FtMQYT
JIjHvATrfayfVDyATrIn6h7EjD9FATmvoAWGNuWLfz9tocXlydgGNGzbDxOM1GkkI+fk0zo1EuL1
6IpNdFoeuoV8QSvRdIzWvde3bTjD2EfALEsPIiM58atfWqhMJFBbw+fxeHrcyOX6ZQ/JbXlfvtxs
r7aJiaiUUERlz1tURlMgrMGDsYE7xtL/tg+BsoSBJnLQ0y1hcQDnGNZee2h1g3BMhJmTJt9lF0E1
00+TW79joL9O9qCkluNtwgiFk1acDkN/enGX44wXOsqaOy9/y7qZzK/Acgyd33J1QndMmlVLKTKt
4ltaQMTdG/ixRjrmqrNnIgiLoPQkQybjSfdARQlo4klV/nJF+5Muw2eOk9GGe60zloNn4gnlIPqp
iuAR6lU8RXSZDz1LziHxQcNcv5/XAcVaVMovT8y2hIaHcAOkwqWm6sQ6OkJuivxWERhb3VHK+yF1
UbYCL/PloWxHwXgPjGO/6IoxeDoXDIphzPRjNym18xqwrZrhHWgzxQrdqvpJhmOEswBanC31sBms
oAE5uF34aTvb183FcA6VhgjvUiCsebkY5MiP4HDfAy7YFsq4+UU9cAA+QMqhG5/eoZ93gkQ3yjuX
f/rbF2dg4ghj8M5GIWTAc13F8sYjhTwMoBqAOxsUy1g9e+frBtp26pVXE2HvFHM6q5OrkvRAYPX/
/5au3PrT5THevqBB9GyMUaRJo+S2VFyDUrfh0xEyDjzr/KE6XjfEto6vpkE9OvfD5PQnJjrSHqBL
uuX80fMvdbHuEH+8XJr/DZMDky9Q9xICg6vbn2g7+SOkP0rOHtm8enjnLQpcE1/RUF9vuhGVM1PQ
SKoirH+6snCHs9N2VNKjCwKd/oYJqHQfarogq3/d/A0PQZwm0mU4s+dZD92NBNlEEfDu5lrWiSA1
/AIQzSjZOCmQ5niIorEV7F+/+RLNXy//ftt5NxyDcDly0K3Hc6cM3AzFoJ9j6bpfphWva6iDjjsP
qbf9T2CS0FK3UfMABoLcTaZ8Qf72kK5LUx2ajtDudqvZgXgsUYe27Nbu9vLU3nYUgclJC3YjbHmD
CBus3uox0ZSuGUIyuZcbsDytAxN/2MQ65k6DB8IG4OJS52VN3oFozD+N8wyV2+2tHevoU+R5y30M
Yqqr3Gtg4hGbtJUO2JPZc4LcSxZ6CDDBz7BjbJZVM7GHM2mLtO0CnqNemH4cQpo4WRSAUnLHYdi+
bziMSHbFAKE1nkPQMzpWEBq7T5p2j57y7SAuMHGHvRM2Lh98QEK5GA9OtxZIGSa/tntuSxOVfXp4
CREEZPmuurgDE4xICs9P+6DneeOX1cGfAbZqY+DCLx9i24QM85eDH9UrK9KnJE5/qdb9My6F/gmZ
ruoY8rW9qyHafKvVWpxKOIoda7XtkeEU0HobLe5AmnyqaP+PiPthyEQZBfeX52S5lhIjPFBpMofA
a5fPc9l+2aJFAQztk1P40Y5Ttv1+I0RI2p4nE61wxhQaTAKn9X4A27LXkWX5+Sbu0HfBO0OdsXxG
TfUr+Bg6iCnXw0OgoiS/aoFMYsF4JgP0bcFA5QReUH2TIfr+foDEtVie6Kho+OG6YYzwQFcz52Ds
wcNqalQGIBg4hWUkoqPHm+7P5TEsW2ESDLKYOknpjk2+BrR5nBOPPpDVRbv+dZ/f9uhV+MEGViRx
zHGvNG6YPiwdr9qvJBHRdSyrwF0bAziKtV6cYLMjtBEzr6I3KV7Tl3+9xbhNGKLiERWoMMjHLWNW
VPQ0kyK9DZGpvUPy/sOAXpPD9i8ur8zYBybIEKD1ORVVzHK0YtRZ5XRtBiwL0sGk3QuhbfZhmHcR
aTrg5ze5UpCO8py6/43UcnQg6B2+8lQZBh6LEDcUIr986ueo+Jq4E7g4D6yNivjj5a2xTMJEDyoI
7iwDCOdyuj2Y/LE/IWphJ/Tk7D2atwvvjaDWBBAKVrsSTO1Njpy1OlarEPSAPrL6RxKXKnfl6vLr
4gUTSNiAoU0My8JyUHAEh9lbsfNFl5Dv1y3VNsFXNgjOwthPJtLm7iKTAtIaaO3q4tY5QECP/b48
hsWNmKjBmBRj33K9seEUnwBHXe8CWP7OdWHbCcPGKzmMQwlusbwZyKemQeujRkX4geNm6uJA7Hhb
2xSMm1xISFMUDNxoSz39akKaxbutBLbDatzXHaLBop3Be7oQsOAA1iseXKqB6EVccOUZMoyaV4IM
Ki7hNzoPhKQyUmQ6NJrtsU/ZpmBYtNuItlnDuAWWMlI3kd8H37sVHTZLB0HSq86QiRUMG1ayym1x
TtnytW+m6DDimbiTYLGUKQMTLVitoC/mfYFKIRx2QiCtBXBzNqyQalkI82/W7Y0QhsdpXNRhAF/q
QwnS9uPlqVlWzyQPXEMeeB7KpPkURMOx9GiM3iTFYmgQeABHXh7EcoBN+kCIDCcdH2iTN/EsPzcl
WsIPEAreZWZP3naIpj66s/bgOuy5yD3l/FQbRxRAcfmWmdreh2KtmqwMuuvgtYGJI/TBIMTr0m3z
OfSC4zqPM8mERmMXkN3djme0rZhh8soD6i1qQ0BXAiRGM98f2m9x1wl95bYbdi/ccIwDIranRz8g
4S/67l4kkXdPQjrvPXNtZ8uwfB3PXK0sLJ/dEQod1AeLHnXd+RCHfI9U2TaEYfwicVd0BMMB+xO6
xdoofhqGUN95a1fcXHV2TThfXdWkClDNzVtkIu44HuWqUntYQcs2myi+gjhhOIzIoVQj/57M8fw+
bfr0fN0vN4J0ASanNAg4HKNT3ztRLI6RjMedZbEs/H+ge03MahrgobEJJseN3x7rrrmpQRK5c0It
Ea4J12PJmCDPjC6JZCEPYbUc5y2xJBZ6poN80NF4X0CAAW5Z7zwILHe5qYsOCdw6RUYVtyxPfs9r
32Rd5xZHNLq0oFLtd1yhLfVjovio1zQNOE1geQgZxgWAykRASbYChuksC/G0NogdUAMBpLd/iofm
KrFoUPeaFo/98hQGydUgp8Nce+65des6OUwhWvh31nA7Wm9EpqFh8RBlGSrZBixXwNq9mGPQTurR
CxKIIpfhB1kv9f3l0207gIblF44OIBgdVM8qXZuDWuL5OKcd+VE3EM7dmY5ts0yAnyBQR36xz61J
IB7qT8tWJaKr056cVLF/IycGYlFMTlbK0j1D9rS5qj0hMOn9IqdsvQn51TwOPYoO0jEh/RGPyPDT
5eWzeB4T+ecOTgQDBht9U1fiYUWb9fcwCqJ/L3/dYrwm8k85xSrmAsm0rT4uuzIrdPJr6GcNFHf1
s1Y/ddX8amW1189tm812SF49JOYxAB7CQbzCQHQfZ11DOnoLuk1n2TkJtgG2v78aQABoF4IbhuXJ
0C9PkCJAWbeUQ9wdLy+Y7fvGfR+ICaXJENmIzpXkLioqeR/77U5SzmKVJqAP4h8iImuHYg5dPMid
KuXdAOwSgDILUsAZY6o6QtJoz2os0VhgOIG0gxxTQheO7Hn7y9+QnpVe6d0EE3L1t6lOJfQIyN5F
ZJuc4QfCwCNcKd08Fyi3OiOAfdpv/mEcLY/i1p9nz6OnBQ9ZtzugZuYNV8lZxgiSjROhVNqOYk4f
aLnMnxKg4p88Ofy46jiYwAXdgAVzToP0gXkL+dg0fvBnmVAKuPx1y5KZ0MTGlaUciWzBqRql04Nu
Ouc2jBdIprdaeE9g9PoYgIhuJ1KwHG2T0ZCvFRpRUQLNOfOgdrw2LMi0SNvrnuAmSrEa075tUUx5
1muovwNICrkTUpUsPXTFqp69eFDDzkxs14EJTGRxWA1pEBcnJXC9zSkaxzcudJ3IKBP18q9ex/YI
ebJ33tB88gCdurxfthU0vZsqoZUlI+Ss2jiSN8U6pu29dLiMv1wewGKxJlixAZuO63hucXKBGryZ
1y/brHwif8wDpIjYJB88fh09Z2ACF9uCrD3oB1nu1xCfYtInHyZ6Zb9CYIrPaxQIpkkj5u173X2X
SeyGd67r1up4eaW2JX8jwPENq08mzvQUDBDD0Miy8rj9gF5U98GFdMzOCNZDZjg01wFde5+WPGdg
CjuUaPWo+fIHKT92W/G0OrVJ/6Da+ZjSavk3xjv38sxsaQgTtOiNOiTR6OOKk96fHpi/MPpCt77I
ogcaDICW5rChs7xYPLK6+dXNkPW6PLTlfJtsiFVHcaKjos1LcGfc0CUuPwDSLu4uf90S15uAxsQj
M02dGsz8yPdDD6doQR8l5R34Fs9d2Y23l4exTWIb/lWEQDkFqYy3vVdY2qE9cKuwje2ViVjPcAG0
pNJB0MFyMvIGefc0vhOzR3Z+u8X+TQ5EEBY0ISIchO0lPb1kn7Z4jZXFLyh0ZCNpWdZG5Z7wuu2E
mwhHJ2r52ouW5xwjiEH8nBOoclMgIKZJdTfA5RydYvm6Ls73OXCvC0lN4XpeVbwGjxi0WYroSTbi
XR0I51u8dO1xdcv7XvTzbTmAjjhMPXfnwrCcif8AA6GFJ4JhwZiVCxo+35dj931sPGjvXWc6Jgyw
o5p2EImE6QQ+tCygEcjnrJK70s62GWwhxKtTTShYstUE0+x4GfmZoryfPiovmNqHy2ZjcagmABAv
ENmrqmIoW3TeZ2hX6a+auQh8NO92nlIWB2Di/hSNe3BC+20OAExVHVrls0/obBy/llUXOsco9JMv
101mW8XXq8U614+5V5x0qdsyg/yh+ziTFQJc0AIp9tJqFms19YBZgfd6x5GRAnONnznIGbQhqFSg
KPONpPJH6NU3nrcHmrQdAN+YUpugcaGD+hOQbf1BRuP0GLS7VEK2rxvXaQPg97hMcXQivPIepQL/
XtWyvcva9nXzJgV/fFw5QXGqHBUd1QR5DelBBOPyZr+9Db6J90uiKUkGGRWnpqK/kmUEVjsit6PC
yzDspo8TVKbj/Xaitw8xAMN/74OadTnMERQDX6qKCEOHA1Q92HsgetqsWarrVJV9E/g3th1Z65RD
G3SrXrrI4R73eRHeNnbflArWvtN7cqybXPP5OUhiAuqLfngPzd3u2+VNeXvLoRPw9zK5oAkuk1TV
oGePpw8yRlKtDndlVWy/fxv1lX1LD3d8ytc6fyE4bxuvyDhAxfeMBb+v+/1GHqAekASuNMoxHqjh
n2tFBmRXPcLIzeXv22ZgmLMEeiYaRlGe6joMgluQgZP64zR0TneLZqJ1rwZu2wbDrlUglqFBZTFP
+gaEdwko3bLOU8F1EaNvAvQUL6YCdIA8D8O5/IgPt6A2WWf98/IqWX6+Cc8THqNpGwj64KP0l1WT
4jf19j6+7uuGKTecNQw0pHXOysQhxzr1vORDwcECvhPOWXyFCcSjlS6WpAKMAqBVqBe5g3/r+Wx9
3srSiETa62wt2YZ/ZQ2u7OeuH2BrM4tCCHKncfe70x7KfJfXyTaN7Qy/+n6F7EQpeVPlZEBtp8Kh
Oi4gS4KoQDs/NH4HycbrBjLN2u0QdpRzldNF1gda9dFB9qV8XFu0c/ichV8vj2M7VoZx63ZcAaeu
6YPqpuSuaFb6b0x5+fHy123LZZh26IA+ZQmDCphS7w+bnNTJhAw/1biMDh4itj3WJ9ssDNvuQz4H
0GHC8VW8lAcRDby5TekM7MblibydPPZN5j8Q84iagZwn99apndE5O40fwNsi39cQMP2ni5X/LfZ4
5x5jDa5mFy7mOrM34Xm6WVmrU1XmYmmD78pxi3PcF83x8rQs62ZC81DJJ6XgDS4Pf2mfoL9MvYwM
Yg/nYvHssRGpd3Rua+xFm0d8Ec9IiLJHv4yhWgAyoB3HZRvCMHg1kq5j45o+vEgOMR79Uy3QLgPs
4sflJbIcYVPs15uqSfsDrfIYkGg/oY6fbcLLk3aqB+mL6+QAfROZR5iTTsHklLmrZ+hAdsndFAl9
1YPGN5F5ou2G1YnrOhfQYD5yOMXbfiSflimKd+zDtg2GobtFVMwkmkrQ04XtDRm0f6QTaY5rCEDp
dRth2Hgyq8ILRlW9JAR06iZf3X4rqwH5cHQHtDFfaRNGhL6BmjTae9MHd6W/VFdCtGrZZWewGJwJ
xAsL5lbOSstcIrfxUS0z8Y7o8m+rHXOwfd+4x9HcD6bMAGlZLyzToxi9vgDjQ5N+vrwHts8bBj1C
5xGMMlGZk24Z3rdlk+QzUgd7sCxLvs//D3sfIpxx0f10gjJc9bQV6goXQqxjyQ8uusuzOQBXvCt4
+xQyVkNSFP3kqEtfN7ntbL+62z2+esXQtlUepQX5QN1OsIMsfWfHkdjWbvv7q8/7IWF0KJAGjpqh
S+/4OvbDUweprPnKvQ/+HoCA7CetWuy9VtFyX6S9QLfX6uk9MMK2yf/NM/vEsHFdgNCrAqQzZ3PU
fOV4bzwNmn8iuka/EJg3v6bpdXyyQC/9PZWRlWEdrCV0yQVPOcQhk2K+SUextxeWdB8Y2/4egJGA
Ot2AfIU/inMHpsuNH2XxmugYb+iNjaUYmZgnD02M2dUnzMTsBUHkBa2McJfUUfvgeLL70k/R2O44
YctVZYL2WBrFREcL7hC3Tx91ufXKk0kcRMLnWxfyFDvjWJy9ic8bRToHISRaUS6Rj1WxPaFIsr5P
ddTuCSBYzpqJzlsmKMI604wh9BxmgrN3pWYByfzBgRcgnjrEYPy7LmMJGvK/T0NAqzWe6FDmYNYM
2W3rCG95SHoWXZce8/8DzytXdL4BHP8k1pllxdTqTMQx5IQ/FwUa9cO6Gt/xQe7VgW2rZ3iCKpnL
okhxVQ7O4oD8aUBb5sYB1ofdQfj8Q42K0U4i0+ayTS6+dXCaVILSP49Rec7Wxv83TcePpc++RIL6
Gemgiqa2Lk3RfgCV8+PcOdf5a5Olr+Dh0CTo1s79LlTPopwIRcJRjzufty2i4SJCHbgybDExoG3K
DJc2y4jvQ+d4Wf8FZ3STjR5lx6uuHhPQh9xBH0HZDXhktIEvraiOyFHsnYbtgnnDb5uAPtSgwzmp
J9RppPiuFIBBHQft6uVfvgUWb318W71Xt5pkayScSKeQcqEnNGbfVEJWmZiCd+kq3sUFeWqHPQoA
21kzAX4oNYLmPeTycdbA303zkmkyfh6ZnCGOgjNGYu+wxuV7bwN41In+dysMXp6nbRENF+GysKAQ
FwCq3k/bNRMtZUtWN+GexqLlgWki/TRLl7buKLJTqHRu1BDQrvJZ+HvmYz7GEHyWYG9YxiulhX0T
8heDuD5WTvC/8bxlTY6Qat3rW7Rdryawz0cWstZsbPN26J84LlOXN0OGbsY/nQNKYegzve9C4OG7
RDz2Qb2nBGK5AE2o31ityp0KP3mgHaKeikJtqEGi1XfgmV7ajy6fBcv9FxqeQUWKs6Wq+2dQ4akP
qu8b/31dcWfNHNKHzv3lUSwnzsT50a6c6kaK9DQzWNemBMIDyLZe/rhlpUwonwRPR+A4InkANHJK
jmSeinuwnKmbakI05w9u+uHyQLZZGP6BKt4zX6IZTI6JcwL8bf5Up1V1c93Xt+m98j7MicOpHADc
6NvC+dRDbGi5HYJouQ6SDqX5v78PZRHPnasleZhl+U84AUjsa0j9IILfe21azpJJ10dXiHzHU0tP
aHGpp4OsE0Q51bRMHyCTd510pB8Y8QBJPRJw32mR5qHeemhjwk5yi3l2Xh62SRgvA9E13Tj5MnkQ
ovhWuVB1Uun0FYiAPWFp2wDGeyBsRm9sNY0fGtpPh9BPTyGP0/v/w8PcZhCGTRd0mQJkduNTM8Tw
H2iK1AvY15KIfq+F/vfycbUMYoLcBFo7aQnOEtSZljpDhanIwMKcy5QEN16K9sjLw1hszkS3aR0l
yaq88Znp4QejCb+Lr/YcJrbNLTsvnKMofnAnXucV89pv4PyTnyVjoBFcdbPLLWu7RUxom0urou6A
Rs8dR3/sG6k+KroRcnSgYY43soAGteXP/aTrE2XNr4rsAeJtC2iYfQhcxrgIsLsJRdOP7oDKSxY7
nb4OWQu+7r/dClJli3L9npzCFCVaxlWFh03Jbq/bfsPaxZpUap2o+oHHDDjXXfTpfK/aK5FRvgln
A9OyrwoohTxrAqlDcG8jLiG7DAG2pTcsfVSBnN2WTM9o9eoO4Kqv6yxK42mnfmMJ6n3DzNEbzNaV
FPPzPIKnBqFcfxAjkH6qih7wToIQ4dWu3QSvVUEZaj5x9ezz+lei0TVR9VMBaP5up5FlsUyQmk7J
SIH8m5+BkbpXDSSk1nF2rgKxQiTDOKR4kzBeLe5Jr5BScJPSO1Suq2/oNKrn/fy6bQ7mFV5SCKv5
a//sy5R+A9d+WYFUeEn35M4sV4eJUpuJkmE5ht6JykT9cDn6WoD/Zp+nstE7/tb2LjGxaqQl9UYY
751U4lbTBMogHdB3XtXh3sq8NZ2SIatG1BHu5//H2ZUtt80zyxc6rAJBEARvSUm2bCtxHC+xb1iR
k3DfF5B8+tPMf+PgM8Qq3kpVADHADIBBTzeoxTvrAHRRX4LaixiDiG+Ym7YZBzebDT2JyzFAN2ol
BgTzKDpjaswTFeJetMD89WAL+d5w2a7sZbp5U/d8c2pAuZaZJ1KY3S53UVkc2ZDbuPz9utaVMJCF
kLNvGyQAIVpWH0MZoJo8LtbuJ7rWlSjQj1I05ZBPX2Q1GrcZNBJ8G+x/u03friLsWDpOMmzi9Acz
gBxsRW0djeXWva11JcNfNwR16ODAP49pPvrJbDnXUV6zlW/X7bkqzZ6Zu1kQDDnAdUiKEmo/QDHM
fbY7LiALD7bbInNPOdRID2Syq5tZjudtw1LCQMunIM55jAVbNAbK1on1dZLmy+XGNd6gou3Kqomh
eoEYE4MG9Ueajk9h4My3PYeUw7YelpX24SIiGYH/j5wfez58J25aX8VVHnhFTNfimCZBoCLsMoaa
0ixxjZ8RoHaHBID+eDRvmxScQCa2NB9JxV+Gk90SUm2cEsXDKbOR2XcqegL2exL7wC55eBvRGrwq
l42mOQ4Txcnj2Yxds6Hk9PdUH0v+yNq5QXlx+GsepjVOMN3kK84u8VSF94MEwTmrpu9hH8hH8OPb
ndfkeCJZ2QI+78RUgXeUGzh0mx05gacn9ehyBYpTixyzwBzuL1trWUr/zbSZKtqubIvWDYVFTsyQ
T/2AlEY2bqwoNlWIHWmSDshw0Z1Ey4GpFS6yQZ5DDXclmfH56jVVlN0QyyEILZn+CBtBvdHKSq9P
4l9B2Z6nKLS80DBycBLbtwZP1ngbdXOy/P7BJ2vXSDs7xvIqF22uv3PCmoLtTas1r7bNieL2ZWAX
4WT25ARl9uih5tQA93WxBjrRDUDZxFH5VCdWH3QnxCn2Kxa2e19HHGTjY1Rlj9tGoDg57yKnKTqM
oHaKHrB6kHfzst5ta1xx8FxOY9kD/niK3Zy+8VY6w20BiutpxfyfBxBThdzFTuq6YPrjR+rEtTe5
yI4SozZuC3furwxzNVumcb3/YO9aFE3wriJ4Rhmyu7Jty2+O6Nu1xy5d88qWLnKWV5Yk/BjUtgQh
LyC7RQdejU2ToCLvSJgVg+0WaH0IjNNUW8YJaXn7+7bW/923L7ehWecqzR2dDNtywCgIoaCFN56Z
2b4PzNDPFmmfy11ozjWmymuH+sFkGoMxPksD8rQLe7A00uqRLjmqokblnGW4jVfVSB0OgWnfggR4
jb9Ns0qF4sZi6MF5Zxn2Me8W7Yrx6W8iEVepP6Odr9FU6daQ4sdhm9W940T82LIwfOPTXL67EY0e
LptP17riyHVB8iKaZ/q/OIdnPGgD4tSxMjmazUEF10HJMDN6ObHjQquQGvMfYubvREhyWGjeO1He
JWZXX1v4Z9Nw/gOqq1wTj8fEPgY8Ka/xuky/AMuSryjkaJazCqoTY5mTZCbxGcyxQPYXZQC2lAT0
+4/zkK9C/TVTomLr4pnGqK6I4jOPefuEhyj6ngGHuLJf68bwr1v/HwTlQGMAtcljKQK5Q0aReCxj
3HfbYBtyDzJB/27PwpUVBGhN+4jzTHFTlh1oGXu84O1s0B3+2DDRNrgC/u2jzIuMp2VlvXMkSXDZ
A1fR1NEtgRWNLzPz4XxBBESwY4D03okF4Cd3kA3jc7opiYvWlagR17VpUGAC3yNc77xW4JFMZHzL
WRKNK9GiSMZpGiZ8+kxk6OzKaHbdfS6QiNxyf0cHSsDoOTccWszkXUymdZyTJLhOwZG5sjo/Xfto
XTnSM5tYISTm8j8iQl0jy8ADt1Fu2rbVJH2euOAkZQ15L9qy+5lxs0J6jYuV4PB5rgjNK5v9OEQM
zxZB+sfFaXt5yeBJPezaEQmCzMhjb6iCkz02p74Oa2+M7Ld62MS0i66VjB6fCkbkJPg5bFElniex
9TcrtRLFNZOiZusZGO3CcBjY2SgT5pO6GPwg26T4iE9XHJnG8yymsmJnlDcN3owyTI808dumKKGm
46kdQ7uqKcM/U8qRMM8niLwsqhYrp1SdYRRPBrP+NAVz4/42urzwhtE2vSyK37d9u+LJVgRJkXTi
/BwR3MsDsyv9vB437cwwu+LGczILd3Zmem5nYGAK4fzmwAr4k5W/0j5PrucGx8oZKYhIQv9j24gU
566gg9MOnI7vFbPT2MvDuT42TV2eLze/+Nl/rtG2rWblK0daoEs2+O+BGSc89KCsojkWUp4S0H9k
XXUDXr2VKLv41WddKa4ODazeTsAU/l6m0VvTFX5WdHsCBjgXOJmpHvaXR7T4wGfdKG7tNFY4S5l3
726dujeNkY5XAJXhpcEYUMK8rQ/lPGDYJG5yR477fC68pqdemL/RadtmoaboeR/FYdVD89KsACcE
s1xpbNui1cQ85N8lsEkjWk6/ms2hS54vm0Pj0mq1OM3AvRIKtNvYgQQYqPspM26vfPRi08/mU3Hp
CdIsPQgjxr3Brye5H4fYa5rnUm6LGH83pg/Hlj6Pm5Ga9bjvw+o4ztU5rJ0VtvW/m9hnn674bi7M
aYgZGfdIFN8Bset1u3bf7Ca/9KKd2FX7L3wX7R7fmWf64MbajfvQbzzpPZcrwUNjOzX33kzT7FKk
HfYopg/Nyuud54g/xv1aoZHG19Ta9iYSM3UDGK8py69ZX9wYoA+iRfRyeV3pPl9xZRRk10MyNyOw
zkXsZUF0xD70pbCK3VzkmxRCbVstb4/aHE9RBJM0kiLzkpJWXgOeg8sj0HiGmmqvx9qNBZ8xsaHp
dU534FReXW5aZ/ulyw8L1zCQAOV4mEcMqvodtP2yb6Xs8abGO2sF5aezv/VvF1ETpF3UwTSJ/Q5G
97I62S40CYqV1akzjuLZrpuGTly1cI9xyvGeMv6mU7imJKMzj7JXF30vWjA+IdaNHNIhg2ehD7t2
95etr/t2xbUpABFg/EXzRv1YDi+MPl1u9y/ZxX9jBopM/7U5S3oSTw5cSj4Xj2Rv3tLEy14YlKl2
2anww5V9//PvZ2r63BiKibU2djAnqfyhLw7usGaazy3P1OT50KQlnwuMYMyfGpJ5UXluxPNl8+g+
e1mpHxY9K3kVO/Yw7llVD39E27HCt5NC1iubje7bl98/tG/1NCWjLMf9HPSQ0vxjp6kXJGvci7qv
X37/0Lptc1T/2Vg0hXMM+9JLycNls2iuUUwVkmmavJsrgZYTnKbP9ul+9Lur7+mh3PWbxDht5ire
2hIopzkjTFMIMIy75a50t/kq2Fv+tcscTjXppwLONB5qeYxl5U11tDKlOqMrnsptt3UBNUPjyWEy
3vi2gwNTs+DgpocOeojoFeHJeXpw14Cun+dmbaYqwLTB4FZlBP+xnM6P+/whNcfHobWPgtJ3M+0P
c299N9vZbw3mXV4/nwd6pibFC2aFEKbCWFjyMpi1H4InNuZevlZgpJkDtQ59xj3SCiEjvHeifZff
Nmvq28tB4JNgqabKywEYRTD4jHs+xb9R4/4gp2KfGdMXlgbHXtAV+Iju8xW/nSpu22zEjNDuLh5v
snjT/opKxH/X/eTWZWk7+bgnzNnTyvEBbW88cBl8FzFIgi7Pre7jFb91ARybIBGM0DC5T6FRo04f
dT0rzqVdrIrrFqgFRh4FgYe3gddB7gk0Sp6J10uLVUeDiZvOyaB87aB0cK3eSjfpikMbVgEm3gED
Ak/YLucmhNsOcSS8gH+Va+wYmn1ATYmbQ1R1wwiHGCUels32aAPxEcb5ys1AMydqTtwVZpXk0pB7
yCejuq68Hckm/R2bqYnwWk4WeAjx5aK7Y/Ibb45VsLL5aqKEKvfCm9YMshZNWzEo77vGH+zG7+J0
F9FipQudYZT9NxqEAT1eLCdRYO/9I9PHTU6g1pOTAqXwg8QmEDrpobaC706WbjrFMrWafBSNNG0L
wcHJAn80Bt+Sa0/2OmsorjsxyUXvYJlU2ZvZPIz2StZV167itGEBfoNuWX4EXJW1Pe6MdNsrAHMU
5+xz0I/lASbQ7OMrd0hBTbRWE6RZfmqx+MimVs4Shi7K6MCgc1q2PxmJ/Knd9AZjM1W1pWZxTi03
QQ/W78p+SzNQWWxK6jBVpqUZksIs68XkRuC30LofwzWWK93hTy0TLyTIalC/ixRGP+1QYDibxaEq
uF9ABJ6cMiO7aUW1m+tbsG/vNvmTKtkyhlCeAKBy3NtG5hmW5Q3dGgxKszj58vuHQ3JgWmM5CLhq
mx3j5lvj7Ld9srLZSjZHvZjRrmtYngMJZeTstrWsuGlW2v04U8TFqr3Oxjtr47FDLfu258rJIaS3
ZG++0H4X84dt36v4aNpPEPuIHbmvyXU8YLEfLreru7uqBd0S64smIRqebqC7fRWffpvfbP/GuA93
a6cZTRBQi7ppDzkJJnCS5OPbWDT71Ko9lA6Pjr2SVtEsP7Wa20qiCuWBYK0xLeoVk+s70RpjwN+a
gE+Oq2oZd+aGQZvNKJKcfH4F4thdcihP0QF09Y/T1zvryvL9yPuOl32PPdyGL5dnRTcgZUu1m35w
HAcWy9qjI+9GsS2iqUXcPYg6azdFRLNrekQouAnExhBgK666pJIziFPKvZU5u0U2wOFrtyvd+lF8
tYGrtii8lHtRtyeROy9FEuxJPPp4U1sLyJrDo1qJjdJ2m/XgcduDqciHatbJrVBcUa0ldXUTqriv
bNKo4Cm21cm2Fu6wNt3LsNwE17aZWnvNQcjYWBYMVLpfQgP1GZugUWhYef7JJVhEJZ0xqW7hCec6
Rwi+vMI1FwK2/P5hx+jnWPQVqAT2Y9fctDPQJWb2NOImiCzduz1DS+NyP6Zm8agF14t0applsA3/
Vh3Sm/DN+TJ4V8aTdVMekhvxUN5e24+X+9JMsqqtMqSOVTUFuqpz6A1/pWvhTbM21cLqInILYTQh
0ovgeE/swE+iHx2hKzuArnXFcWMA1xKQECB9Zj/E6XsdP5A1gSpd04rjzhzFJGaGpqEi5NX1T2ZF
fh9v/G7lQGwUjVsVLmKZwYr9IJurZOp9EW287qkV0p1ppXndYF+sevHFsfK9NayRAGjWiVoWnct8
rJIAsYaOuQdEgNckqyTQi2d+sl2pVdF2MsY2kMhy3/yQfvCWXnfXhu/sXX/+cp/f5Xe2/805/srP
l1f83yfnz7pT3HgcaFKQ5bZDTvJ3cE+lx+8J6E0OhSfPf4Ivxak6Gcfk5OyCn2tUJxqPVlVQ+tDI
cShHLHURO0BgQFzQaFdf+bBcAvp8Tc5BZ8llUX+IUBW497oRhTX7TDyF9V0uQEZVfwvMp1he2fVa
Fk8Xn1QIluGWxGknS+7DWPq2PR97N7iic++Jvt+5gn6t4PC1O0A7YrwrRHBLA+HPRekXBd3zdP46
Tsb+8mzqDKtEAhSKo8A9wKfQ/ikJd210H5L7Ov56uXXdqleCQTDmCY4GtdznJIe6qTzgqrxyndd9
uBIKuiSL+z6UOCDEmburDWsHLtBvsroZQa23spFoYpkK2OpbpzOaAME9NPgdj6LaK4P8liThtnyl
itmyw8YBASdipRBAgEOrZlu+UgVr2S3FFTaHtwzRjsbXZfgzEfu+vro8qRqrqHgsC0VJJc86uQ9Y
AEWD6qss6WEsspXmNT6oArLKuGxFUC8byEK2ideLO3sCR0p7a0welyuH4iVWfRLDVGDWMNPcnJPF
8kl3T6vuca7ZVVNapz4HsrY2d9tMtfjFx3iStTEqkdBNNN3mzl08H+JkxbV0s6A4bjqFbT+mI4I+
1A29HA9gB2cCgbXgabay22q8Vy2ZxiFwIgPYgfdyfEM1xDhutIriulVSZFa7nG1G9jC5z7I+ofhh
m8GVM7eVsQ4KNtib2vbOsFDHdJ9tzAypCKy+tNsU8P5xP40717hrt72uM7UaOh6TOGOLlanFPB68
O3xb9lCthM4gwF0bMxq2Y1DzNx2uIBtPM383tg/rOg+iQg4jmmbTPrO+kmxbvl2FVMmwSszJximp
CvODKcybGSwQl1eGxuNVTBWibMAMN0KShn5L5iNKxAzx6sgns1/LAms8UkVXdaUzZobE4aEg5Q8W
z1/aMvjTp+PG6VT2UmYHizdiABRVxREPfNmsweR0tlEcMk/TAJDzChczcEcGBmrNu5qCzqX/IpN6
BzGbtWcozab993Xqw7oBIWaSF26KjhJ6iLPpivMnM55BmOBdnmVNyFKBVCVzwjTmWJg8ap8BIyyK
8fFyy5rZVSFUAYo7HHDuI99UOr86kCr7JEbtxQiGl6ctPVhqWdiEYtyYOLgeB9M3p+xAnXV0WrHJ
MJb6Ct5FQWK4YC3Hw0o03JfF9N3qVpemZlrV6ms+GCxA6ZPEYxMneyPP+msDJQU7HhbhPhrzNXEd
3ewu/X9YPnRK2qJOceQ3qe+mN+6a8J3myKGivyDGXkQsxbKk+VWG9FIcgutLXpW09qwxvB+S8+UZ
1vgZWcb14fu7tAKHVAQ7OSjit43gFDqVD6TnfRml13E+rHSjM5NyNGAgIWhqkMntrdp9A2Y+h2yA
2ETVazNC/x1DWVMwsNkIQ4MZ+aBOgLr2SoTWeZgShVDlNobOyId9ZXlWYu7c4bUBZ91l0+tsohwM
KvB3B3TEZ5fRCBLL1IOfbWnZUoFgQ29LSdkSl4vbtr9uxpXLx6flZbalIr/KnFZDVsVLu62XzXcR
kogJ4NF9X+8y+j0zv2XjGh3i5w5sqVAws+ksKaC+uLcd6eOtzsvTR9e+ZWvAob8b+H/P25ZaSJ2h
aN2NusX8z+fWF/cP0/2Vc7oju8n7bgDHvjLLny8hS9UsGVlBRgszvHfaG9o+Sxp5fJNyPeZDcd4q
AzGoFaPtlBzD8SZayzl8vjItFRJmjuDXzWa02zbvLkm8oQlWrKFrWXFVt+VLhWqO2zdIp3E68Tq7
PGxb9IqvWkg9/++jp+nrXBznNSTr5zgVx1QBADXQz+AXW+oDsRvuTEonbylBWISBpqKRXo+ySpl2
P8DBIO/SIXu+PJ5PFw66VUJm2KOAHzK7/Miz6vmv7D038+dm4GtFTLoOlLmAGvZoZiNHZWKAql3K
i+eA5IlvEZA3XR7Cp7ONIShTAnbrMpOkjc7gJUrOkEOZMq8CamnLfRPNKwGUBmwAUf5sgyqkFX8H
QOqk8JM2WtMO0QxAxQ2wrC4hyWfBRHk7uh7P06LzRsTXFQN9uvtC6WfZ/T/uvk5NRG726Zm3lJKd
wXCB8QYauj9wL2ivxJg6jm+U09Pl+dDMuIokSEUquRXR8guq8HuPQIucWCTbm4ve1LYelOPQ1CXc
DdK5/MJE/6OWcvbdfJzwqrJK5aCbkmVsH0xGpp5E9ZSDmpuC1gzsT+GxE6uMQzoLLb1+aN21kjI1
wZz1YwgWptMoqLwkM/k3EG/mL5dNpBuA4tc5BKDkHITpOad29NBV1bvTBPZKEknXuOLTgiQZLW1Z
fiG0QoAVIG4wgtnabft0xZ+pDTbgeKyjH2lTkmsHxf+1z82MrHG/6L5ecWjouSJL6OBZSfCxvhZ9
7OB8kQflw+XP//RI4ZgqxqDs6EB6ELy9lMX4RFLQ19S8uDUMSIRURkv3l3vRDEKFGRgxTabS4uLF
mVh8l2ad4fV25D5ta32JJB8W6JQVZB4G130JKYAGhkzpvaR5eNzWuuK+gkchYPfMfVlI/Cfwkfmc
D2saqhrfUrnhRWq52ViGwQtAJJ0PrNd91thgAXe6cSWc6iZ4mZIPxonriVA2DM5LnDqPMrZmsOFg
8bMcPYxFxFduBboZVjyYy4ZaNCjqU97QyLqJuyor96ICydPKOHQdKF7cZwFHtRJxX/K6t3d22Znn
Oq+ntZcrXfOKGw+VC5b8rHJfytDOrt2Wde8yMtbOS59eEuBlihPnQ5dPVpvnN3FRDTsWjt+kdUpx
zBC9fCqNhOyivjkZ81oJu2ZZqaiD3iW5E+ax84O1or0pW4BKBYhVnxvXXUvh6LpQtunJsTsSkdL5
YRaCXVezmx1MvGb4aYXassue9zkAyjFVJAKHDHgkO5Hd0Jrv4t7+LZLqvhf3FMTrcpBPJLEhDF0g
TyKuqQ3wxpy/Xu5aNzrF6QfZ13jsK6KzPeAgsIuCRaY5AUNzbHeGsbvciWbNqaAEUpK2N1F19iPM
OX0vkZP8ajngDtx27lCxCXVQxw1PLWBy0uY9omG0AwPx2ZmzaOP3Kz4PpUBuJXMiXoIk7F/6iuBp
Bqw324yj+ntXlCjQEOlbIoR1NMe+yr2hjIK1xaUzvuLw8dwT7kx99jblUDIJ+6HbZVB3W1m6utYV
hzd7G9x5xZS9FUPG9tSMWi+VzRpx+OcQVcdUYQqA5wunN9z0jbRZ5iF/5zeDvLaSOvKseXwyhvwq
aJzDEPE70Ggeu3oNUK67+Kkghq4Xed+PdfYGTa63tm2vBWFfo6a4wW2m84ZQHqQldw3J30P8eHkp
6OKApWzwvEXjppGlbzkbricL53T7r0ATDbyZ28Rvo/FnNKQtih4jlEsgOmRBv9SGrt1JNPFbxTUk
PBhZXdH0re+aE6rJ/T7jkIELs2dgnD17YS1Y7DwVa4V5ml1bpZbpzbHqM6tmp5AZz2VW3vOoo/uA
dt8bhqeLy3bVLFIV30DCKoxRX1Lc1DUneNOqpSdto9zmAirFjGEGFsNlOn2L3bLxwsYQ9xEYMn9e
/vbPU1VwASU+pDVePWlapW9TBcr8ZTkU1XjAe9fhr08UieU3Ffwhabn0s3m4drr8bmTOK4+KnSyx
SdmoYLv8MZrdQuWjMR2XVgbJQX2CBZj6VSERplqzM3/KsnSut3WihJRWTAUVsrZObbekJuKw9+MZ
JJBOXm47w6k4hwCaRIyVLj2JKnqr687+kuWg7Nv0+SrYoTQDityudM+YDxndTCJ0DpERMbqPUCW6
KX/smCrogWT2UDtzwI7UzB5IAyr3LlxVo9H4iwp5IC4zQReCxrHLMbzgTz/TADeZbfZZ1taHczqo
4ehohAKNC9zh28R4RrVKuy9A772xh2VYH3qQCSrnqwQ9UKsKvMBw7smy6zU5xFMuj+HTBxpYXzkQ
1GnaZ2bO2bE2miNnNxSkq6XD9iXYfjNOvg4VWwEQLJH/P4lq9KR4f19y1ld4gj4SxMc2x70exVQ+
lKmfAk5/98JcOUNp4rBKUdNbCRTUnJz+5BbPHEjP55VnJiHzWdSxpyCb1tLLuo4U746a2ur6eEzf
xqbPD/2cpd4gyt6rKY4O8yR+XZ4hTaRS0RFdC7WsuZrQjR1O1zzODlALqE7BFKydfDQDUXESZMjB
y8ApOWcRWLS8Juul1xaC+LyB8DkKsNYOQbqhKIcCaY1THUIv9y0dIEheW71zTWPUlztt6K6sZ43D
q/gJ1xFubafY9qtyCJ9J2hi3thw2xioVRRGXqUQFVkfOSAl3R47Fe7M4ybaJVpwdzHElCViRvbl5
nD2MzRQfeWNn/vYeFGcPY5C7to2RvOWj44DqqzlNEDU5Vu4q/63Gyf8eBz8ErMGtI5mAXP9cj+lh
nNjs273pu7UDVigI9YHOdOUwoZtn5S5A7S7tO7N3z3E8mFd1bZDCL+p6XiMK0sRFFU8BIbk4SC3L
PXehQQ+JCe61ojDEjbCaEdpvU7Cb0mH2sRg2IccdUwVYpCmrxeiM7KdwOX9BxfJ0FAG2E5FlxYpz
aPzvP0iLcXLNCC5xNkZeXI1gON03VlHsMYpwpQvNvKiAhTya2rqfTfEyGCEolqA/S8DONq9Wluja
X2LYhwU2ZbIzOtD/nzHZ5lXLC+eBA2i0BQmEOVB29InUQ2kaKbsTeFJ6FDUpc9T2rSpo6OyveLiR
ytAy4jl5I7P9lTAoIUdyMI7Ubtjj5RiiM4/i4bSVMobcgHnu5+48D0L6HTb2w+XGNc6tAhQYgZaa
IxJ2R92FqZv6pF0EsFLQdQ9t+OaSes37dMNQvFuKKUBnTfCaoYi2OOQMWmq72RJsZSS6iVC27hIo
kaBrQuPcuhBGDRwcbGvLzENviKK1nejzPoiKXnAHiNontTTOVdYUXxOU6numZbQQ4ADf3+UJ+dxM
RAUy8IkVIpZtcBbDkD2I0Ra/jAgCFpdb//xYQFTogowLxzTm2TjXQ9sfogqsex0uZtLACbSDCtPK
IHTdLL9/8Ohk4FncJq1xjvBu4kMfzoZYWFrs4vZ/8TVdSUnojKX4dgmevS5rzfG1T9qG+H2QBO03
Y7SSNUp73YQvHX8YiByaHiJUqXG20wEvkmNyGiMDXGeoA1g52uqGoHh3DSU7lHlJdpTT3P6sBBG3
mzXViEpvk5gziDhmEZzjtjIOtinb536EuF1bUbJxDhS/FkVPXcAtWeJx8ORdkT6XvyMYbdOzIVFx
fv0Eda5pjMJ3lADFP0wj4VcdCP5/XfYHzfyqQD85prOJV0k78VjtmpZfGymyS1NXHwEHifaXO9FM
sUp9wwfWQlUDhUDehNMacoKGrJKTAS3dee1S+fnRhqhUN6Aco2XZpA66qGb6MtRgmi1b+y5cSHml
LMJfZZG4N3ZcrGTmP0/FEZX7ZkIp6MQrZ3pFLonfVZWZUOgazv1d3/dNfJcXSAUdwtktusrrpqDh
uyxNurUiLt20Lb9/cMu4HttKzP30WndY1kUb3BthJm6jAWy32+ZMcfw2FmFUZxbmLCzAo/uXqBw5
rJVFrZsuxen7DtqDMu7gM72TsXmXmngGTK0xu5YZqovsIB78MRgK+wD67GGtekk3Z/Rfq02lW/Sk
i+fXMJEHQ8xXdvOagdDGxbk+AAm7ZT/WtNq20wglLNQxsVtZDeF7KBL3QFx7T6Q7nPKivMuqMdtd
nibdQlA2fXcM4jq15+A8AOKzc/HeOe3GzkkfJlnkzspa0HSi0ua4fdrynI/TaxE3tmcwpDOLJfVE
abftGYSo1DkTmdNiZqaB1KUx1B6FisozJxjSZTNpIpBKn8MHLsw0dYNzHQBqfJgjDKGzInsTO61D
VA6dfA7DxKShlXi0kHQvbUB3egDlvWHK3y8PQTcJisuHuUGaJimNc8I78TQutxvmIGcSRmzbRvYf
MF0atJyzDk/lMZQ68s4P+q5r/cGyDWtNLEXjgipyLh1TkqSVTe9yLu5Lmj4GHZ7R4xBxiy0vN2UD
Ru3YqY9zPq7xjeosp7h9i1xsN5XCPYvEMF4n03lss6B8rGtoV12eG81x7z9guiTkcqoacezHYpe2
9r4eoM1tRfKwCHVf7kM3CsXThcgT0+pI8OIg/74LQS/lN6Rj+6KOnW1eokLqyrp0utIK6DEl0B3F
dlrsHCdcg4JrjKQC6oAJM1ESZWfvU+wM90PvWLtEsrc8RDWT5wISsjIZGkOpSDqr7Moe+jji3BSy
PFQMldMsdMJdBI7cy1OhiSYqMw9JutGeJoveQS8y3U3U6vcdXb076FpXHF2ktYF8Ys+BEUtJ6kuC
rVGItQcrnXWWXj+cHOrOabk70+C8+EFa4Loe5vZdF+NZ77JxdB2oWztuPCSSLj2GIQW+BzJetEay
1Z3Th8sd6OyjuDPNxzZLwLB2jiWeQ3dBaSfVMennNlkZga4DZefuJyv5XxouLaBV+VOM4F27DXEm
XiuJ1XWguHJJhtRK8frx2oyWvJrTjF4bSXl/2TyfJzSIiqTjkBspeDHQu7hoT+mARxVZ4qmRB91+
kedpWsfyL/ekGYaKpqM4brtRacQ/aJz00aEMZ6f13KCXbOWUqOtASa2nSTy1rdlWr+nolG+o1Zq7
3UKhuPZGoFmqKnFPHgcmyAkMqDw7abwPrCKA+ogDqtXV9LduMpaeP3hbOpUxcfHYdUS9RLhD9p56
JdThD6nE+7YsDaigU7LRWosVP/YlaB8W1A3fkS8z3ANrDTu6m40aguuX51sDuiAqgU+MSlkTt0UB
CSt5oKS6QRXX1ziu7vKFhLWvjznrvg9N7jWBuL7cp+aiYCvOXkuGQ6bbhu9TBGBiZwvLK2T8pS3m
9gGEdMV+TuLroTDcjQdRleUHFUxiaONcHNlsco9W0Lup0nwbvI+oALzaYH1szjV9Xd6Fo4CBCZZl
a/OjcRcVbVfXJLacgSPXkYn8O07TBdiurPDb5ZnQOItK9DMVcQ4+lchNvNScfwLqEuxYL05zuArl
032/4u58aq0xjg3ztaZ1AhaYgd8Yc8NWorru+5WUXDkDTJkwZqEaB6LYqHVxIM6ILO8cub+2WUhx
9mlEwaoNB3mlgLiyNs08e+YZqH7M6bCtB8XFkaaOORK7SPHGzgMxpuxqWf4GqKyvLnegmwJl82aQ
PTWbsu0TL2hI8zscs5i5vpuBvHytnF9zDGSqRzOXmD2X9LXsmsHHMTbwUMsqnqxm/pnUVrUJ50GY
somHJuNpEE/xO8sJmOInBmEGlBOD+w0S5ZeNpVtRyjbuElZ2EAyhr5k1R1f5lDZ7pynFPq/kGi5b
Mx8qwC4vHfDWpW30DjB5/R3qQyUqvqAlftw0AhVFJ/tU5gR1asdlxbaE/GG2G/mujaB3uQPNZKuI
OTmyNoeN6GvTW28Q4Ax9ZgPSDxq4cpf9P2dXsmUnDmS/iHNAICG2vCEnp50e088bjiuzikGAACGm
r++LuxdZqtSjD1sWEgopQqEY7u02W1ts06zf31x9+VTnfusH+c82qS9VPRa3uiPPPJjLW6rLLTgp
22YY+i18JrlqI+Cku5wq/qsStBLPSbbZnmC57MxCuJnX4djWHepW3PBbS7l7x9EIeRAFjKAzgM8Z
MKYHJ8+3WIJsCzK0HWXScxeBxPslEk17BPdbdywLcAXu23tD0cegnFlYVcFdgBfSMW8S/k+SO3Xs
RaCIz7SiG5pu8bHMqreF5mOG5J28NGK6Dcv2rzQf4P6I6TwkjB1A+bovD4z+q38fs9ZlA1BMibzo
bkKVt6dQUrJ0W0S4lnWYZW9ZRFgBRov8pW0aUEK5ggLYwqfZIWyL6KOXh85J9Wlyur47FuNl1sGJ
ygE4mixhH4WgtyTl+pQuQp0bH6yh+6Yw7nMxaLUQvOsvKOabirOqaHkTFlPBHmZCwi2vx7YQQ/fH
zCsSMRbhHUG/KlzsUj8k7pq9zcstQ2/RExP+p6UOKLbayr/MgofoW2H5HRV9frwuJtvo6/c3xovD
dyV+ngQXiqoP/dt3yUDvqQOE6K3wlE1Ehp67Ps/qLEyQHEk1oAtitwE2whrkU7fZUm5xOVqqwV2z
GE5wTXUnRI0+fO85GHh/LpYk+tonnjiEKSq7Rs9/8Eu8SD1f6q+S1fM5ycTrPjEaFz4e6eiTGPvq
MgNI+ljw9p5GZN7QFtseGZpfiXFGv3vI7qq0+dF2ZDwM0SZ3sWV7zGK41pnagjYFu0ORFwhzhio5
rdWDJTpC90V2zWI4nSFZ1Pg5u7TokDggX+zfR1Wz00kxkYNUJ6egzOv6krh99yAc3X7d3cLgmsVv
ZTW0dY1c2wWFqTNKEIdlBOJGlW7B61m21ix/45zXM13c4iXxagSEWVsOdazCfN54Ndt211Dvsc39
CsGv8BKUyS0i9uJA/e7Oc2WxMYFtAYZ2T00uUS2fVReuPSQbHd9hWTy2PNj3JjDL3wAIPs0jwCgv
hPt+dSaooC5uQscNluddmvvHnrwxgNSv8eyLRIFOt3a6zbyw/wqXt984+5Zr1Sx60yHgigaQqL/4
zugmcR76yDryUA6xGqBrByfsmo8DYZsH6t0Np76Z7Q6n0S8l0EnwDngSzq3IvpT1lx2SwtDGjYri
IddvWwzdBB8k/YLmkn3jGneoU/CkThYOBFyVH2udnMD9d7w+9LsJH/zyKqU3m9tpDdLp5g8+cKHP
vecEh8ljZRbTManPZYrWeh+o9k9oofCPNTir9zxtMK+hdl7hUBEkQDBK/Oorkj8K3MUsOJIp2Cir
e/dcYQJD7Zyp5BPPJCZQnX+YpbokOdVHL8iWeyT8FVI0Ld1YzLsqjrkMVzrhAo/YJcJc/KPqP/F9
pK2+maN2VetXRAP/DpzIN07R3PibjyWbFhg3pvCV0zkAODt5wT8sPCE6GOvy5/UzZRGHmY/WaIkE
dBeOaxnU/7TTNL1Wrrf8dX1wy4+bmWgQLgTo7MXBmdwPFXlW0XftlntMNcBUDP3N3aFNZgLkqC7L
/wl1hLaQSGzUG9iEYuhwpotaqgIIj1NSxm72VHob7zjLQTcpzIFkmBG+4i+mJfr+q0OQv9DqQdY/
61Serst8/cf/tFFALoaylqoU+TTi36XTHoPx3psvcOg1Kfe8RDC+oatLF6I/lGD8pOBnvxhjVLId
23krymETvaGeUuCOpyOAoNGef6ia6YYDDem6ZGyn0fBqGXBgKo7H0mniryJ7JQzcxFttMraNNVR0
FgoX+wQL1juPAGsBM3dzzOenCA66qJZ9V4uZU56cLNNRSYaTq8KTbLCl3bjs1CczpdyAAyFpS6wg
aETwRHo13vQ9Yij7jo2ZSUbRHcFOeoAYQ80/89XNkPEj4Pk3Tr1F/mYaucxYqIkHTOJWPgzJt8Ur
DwrABfx+3iR0sU2xHqs3t2+DTqsIzQpgA2k+i/JmAkZ/FCzx3DsHv97IO1mOqMnsErCQ1JK6A4i7
PqLk7lBlN6zYch9sgxua6w1LIWZ0WJw0zx7RjXQjyjWZtqtIi/rM0NxiZASViTidUdGeJzLc+yHy
cqCmSOts391t0r1kdZOGg49dzt17EaWxl29R3NpkY+gvjTzRjRLkyZw+cPWLzr84/3bd7FgsmplE
lqUCdEO7npv+tnK+uPPr9XEtv2ymjBv0+FUdsLpOurjr9d8FQOeHjfyU7ZdXFXhz1JG4nRJWAgy2
WM7SOSfN6fovW+4mM0kcdFDRbMIvL+HvqPhQz39l9d/DdHN9dJtA1u9v/joiiwuMGNxMyzgdG2Ay
obQ1BqDVxs/bhLJ+fzO8M9FyLhgqKufEYU++3yN8VXrTy76fN5QzyLpxAmn6cBrQjQ68+yz6kMjn
fWMbmtn5TSa9BtsZ1OOZ6/I4aH7kPdsw7TbBGPdq5Ex5D4h+uKeg+eQfm3TDWbLtp6GTM2eNG9QY
Nyyz716JZNBQf5BBsWFrLb9tpnhJmcmErYfRY+mHsB2OyLT/vi5w29D830dlbgCiPkYLhoZbSmgS
p1O94QNYhGLipzQq6v2uybGX6XQE1MhfbFlQdBvsqYxDlmLV3DeHXOooHFIGnFQSXNDrXgV/62Kr
4eUP4PM7rqkJjhJUqesufeK8zhXACdCz86NoOInL0H/QM74I1NTkSl7qkCNzNi7s3vOAycAq91Pd
yqdp2hfnwTINXQ5zErbRBHqBpulQtIX4hbNF8WXbIEOR1/YtAFdh74tQnQlrQY4gzyjT22fkzJTv
tLC6RpkDYNZJ8T2cSx5HiIdJ5W0BktrOrqHNCeM0GAJ4CaH7is6Lw9BvASHbJGPoc0ucKqLrHTug
RWJJjmlax7R4uq5ylqvFzO5GSxqymkCbIz+6d0dkRyJ2k2fDh3JMNqJfFsmYGd7WE5nTjj18hDGA
c0+eac/3XbhmbhcvqjmXIFI9AWDi2ETsSAF+fF0wFqmbOCeBz8cJhCfDafbvJzDM+u0HPf11fWyb
RNY531iLOQjZ7OjVa+LDo6LV7yVKNh5rtqHX72+GBu1mAshIXOYzOw/NVzH8s++XDfVcIoKWrgHj
etENACnncRcIKPVN8BIKPiSH+xjY7c5d/knLDZ/XdrANfQwmlNXxGQY/REl/3KEE9zgp9ot3Xnkb
FKT8dl0utmNiKOcU1kOCZm88YMmPRDyQZUIX0z7/w8zGerSmkdtDcboBXDEVPY2R95hsOtiWXzfT
rzkbBbgldfUSDEUXi6B6yQW4T2lLdv5/+O+zGOm01P4aUonaR9bU8RKB5npDPVeX4J070QQgCVsl
HMFwE/nedPY08Jg5AepFqHScVMN50PllKPhWOa7lMJnZVzqESpIJEWQPxJkynmjRTnE7SuAq03I6
o+B0rzdODAUWo+v5I9L6p4yqmJLoBvh7hz4qT9fPq8U+mLgkc+dTH6TCUAu/PPOpArQ4arn2jW34
y3PrZKpc93vhj7V6JuL79XFtB9VQ5TYtkPdcn69cO/fzBLIHPqSHIatf941v6nC1KEVm6NnA81gu
9Q/Gu0Mo97Ga+GZuVaJ4tJcMYhlrecJbJVaud77+55bdNJOqHVscoElhaKHDOAsBJaq2GDZsQxvK
2yMSQQcFj9bjc9x241EFW2h8tqFXLXtzR4mRl2nlwxeTAP0/jcNMkH/JyIZPYNFVM5kK1MAx0APQ
T8d0/DAyccMzsHYM3nFw0618Z/S+9TGpWZx+AMDjjBNZ80efpGflv3TZfRf+8Pw2bsYHd+sKeL/e
Gapp3LtjzlF+Kqb07yxDBX0UIT6Xoh1mbLI6rkm43BbC8eIGoAFDQsobJDyK476zZWhzl1QBAU0k
QoPdmdVfyp3BKDPVmjDgoYYAvjoFrDgEXnM71WTjly2Gwsyzzuj6kEGCg+V3t2P0oRtf0MYd7xKH
CSOCtEnJ0ggUFTxEY9KQNy2KkNXX64O/D+tHfRNBpCjbpR1TXGeddl6I9EGeqWOl+989m4400aDO
kbFe2KHHuz7oetQma7bxdn1fYYiZLI6qNENGFysDXwMayCfULCUeW2KRUhHroNtCSXl/Ht+EMJlR
C0vrFmukSXrLQ/9JIAvSJ+K2WraA4SyWxTUsS6TbImkZDkBbjTclcWOq5537v565N0arD91lKjNc
Erl/zxBo8vOtpjTbT6/f3448cDKJGa8BR31O1M9Ebry7bPI2TIcogsFXC/a1H5bvTuI+1eURlAoF
V/v8OxO3RAWod0oqeEX5AszZJze87bb4AC2a7BpXftjwcMXgqF4iGbF7STBJO3b5sRrYTvvmGrf+
2AKhzVmPY+hkN7wA8GkdbUj+/b8nJkQJo77wsxyaOqRVvOiP3O3iiG54vu9vKzHBSbIEGOhUYlu9
4nsf3Y/jtwxsg8n493VT9P5pJJFx79cRKSp3pddM5INyfoXBxm/bZGKoZhu5qPZcaYdz1I+rtDsk
wCctt2KeNqGss77RIddLXJgw6FDE/oqc73hnxoCbPfjy9z6pGDqaAhg+nTto/+g9Bsig1KCP3Tey
oaVUTc4sAowMY9i01QLixX39JngrGFd41in4zj2kIkoVD81tnT/P2a5AA4kMDR3S2tXzemM13V1Q
fWDe6bo8bOfEUEuK6DXKjKHvkX9yik9z+znbMiqWo20CjVTjnOk0QxMiGvDRw9BnPwOwmWzso+W/
zbqogig3kTzXp0g1t6HX3A3owW5mdyOob/t3Q33qdmLulIf9SVJ9txTs4Kitolnb0IbuIOWOVtYB
BoU44YOXJSv7+0ZdvG3o9fsbtRRZwNAtlOpTMlYxR68FquA25G0b2tCbSaEXwl1D0YlGxWruNsPB
6Rp1uH4KLQ4ZMcudekkbTRZ4Ernn9PFS5vRDxgf5VEfzI+ChvAPJxu9949GjHBk9yCFw4wIwvLGK
FrVvz01EhygVoBZKoAraAwnPoz/sHNfYcHcKGq/LeX/KOgGKlOaQhPx4XW6WXTGraBQNSj/UtT5R
njx7eFfHCOr/vD62RcPMChoFth3gwDr6tMxp7OYfa+820vuC7CQ0TKVKKG8zkqHIxc1/oWDzJ02r
ox9kdONArdfnf+NVxIRniJyy8zoHz2mkh//m1bygWYsEhzIM6YmL5dusaLsxlWUPzIq6SEyVICGC
AsAHaB6afvJ+Nk7g7Ur/EW7Y5y6p6TQyiR1eujiMpkOpt8qgbRu8vrbfWItx7Jyu7deQw0gvpZpv
ixzhr3mfBw+I5X8PzztK5RBi+DD5FETskE5i56k3fCYxDI07S9iiqFmWUw2Ld4zUJsX7u2IBcoEh
lkghoysqKV6GUq1ka9MS+yVZ4PL56cYC3nWfMIUhmrQHreM8M3pxmdM8ll0aBo866ubgGAx6yA5l
5Q3tHucYcxnCAv7nEAoPy1lhAuJhZK9zHogDI9WX63bi3fOPCYyr0qU8zCbQMby06EJvD8BaS6aj
n8t0Z1ORiWbZNA7iYRlhFx+LQcZXfx2jtL3hQ7dLE7CEdWlvNCFA0QGcIF+8gA/ntZJok2CO/wsZ
ZrbHRmAC/98TkESUS81E/pLWmsobWdIguw0boXb2qZlvQ5+3YmFuWr64IAG+d4Dw+5kvstgofLad
V8P5TNsm9Nt0Ll8kDubnuWhRVF8V9c+GpdlNq4qtwhvbUTKMHZJp9ezQMrhUDaiPjirVnryb2lSK
5x1nlUXmS5F4aQqGuqx4IW2XnupANih0mlE9e334d00Hhjf0msq6mziqnS6Jr/iXti9JHWcTH3/p
YQbZ3vVJ3g2GYhJDoZnX+uFarHU3ZuW3cWZ3K/64K+RTO4ZPusfzVz3W6fj5+mzvbglmM7TbqbsQ
19ucvdCOujUon0uUjeZ8pMfr4797tDD+Kso3qlc5UU8HLyhfyEzUR3gcwP8s5sOaI/ircAb3dH0a
2zLW72+mKUY/ELCq/uUPzlE3R9O97tNdHh4WYag3DN/kl6wQLwhWLstBTQp5yTQvdwU4ML7hLaVu
CDTcUvgXf0BTiwQHWJlVOg5LYPlcl896eP7jL2EGQ8MrjSBhWWX+nVyW3+lEv6SkvkmAl7cC2oN6
9vb6NLbdNhRcd9WgkejI0HkFvArKFyeeU/bDmQBDDuKRPT4Ti8yHZ7B0spKZopdUKfBCJWDfZTdT
r6ItCD7LaTJDuG2JhrcEDCOXDpDvd2uD8EuUZGATvy4lixkx37Z8nulcQvPQtITdkE2tnmpQbQDT
NL+7PsNqkN7ZbhPKEkzHWRmWTvHChiHxj4r12WfHw/2XAdqDc+ndUSCEzoDe2UKasxwwsynIRfXU
OKYe+4M7kOZZcTfP2tfxyJLLEOBPlnATCMK2PYaye5KV0glwGbZz5qpDyGkD7L9a843r0Da+oe4R
78DB04rqBXwM7adEDEiRMi3by/XNsQ1vaDtzUXeWlW354jWlNxzLCGC859oR7UYCwja+oeuDM2dC
F7hlRVZgGzIm/mlI227EIGyH11BxhKj5UAW5eKHlWkcPBPoB2d1UBcEXMkxbW2AxJGY/EENTZUg0
Cy/+KHkKaP55kaOIsdHgnD2KbPECJ66Wxk2jDZWxSM18ztSeDxCfUeYvRZLMYSyjFRyMhZz3x13b
bnYKSdVLzpBqemnHdmlil/bjWadAetnwQS0bY4Y3ujCqwyWQ1WXKA+eOtmXTHoK0bn4AaW7cmMPi
m/yncSivgAVXTuIS9AAkX61XQPShRT7+JMFC8IcuKx/A8jk6+5TFjIAEzTApDyANd3Mnf6iSo6cz
igYuNhZkE5qh6qJDo/CKVPri9/Rbt3q6SVSc/x8vA9tBNpQ99DzaF5NEVRBKvg5dTZ/DqGueS9HR
Q91odr5+uGzrMHQeN/lUj3NQXUDL/QwjTx6qfmSHfFzmm+szWAx8aOg96lRF2HW4dCO02Nanns7q
lvUJyJpryYCaQYBpONQF2fXiYZHZZVRl3gA2iyl9IX6dO7HH+7vBb3W9sfEWdTf7jAgup1pLxS5g
Eis+pbLPvjkyGvfputlmFLBRLZIChSfnhH9XCqmwPimXXcFayGY9bG+8XV62kwTc+f9iFxDlpzDA
+wgBMPh6xN4MHvg1vMUG6AV4A2befcLDMBNgi/J79DPUcFR3lQBgonVr3kyULlqDphLkdmPiqHtW
ulNzKIEwsxU8tegEM3Q7AoUr3DcAzbnKlbclCEqeJJCb/yl7BDyvK4VtCkO7h67mw+wt2Uvhtqr9
rMHkpG+TlIMqLEZPvb+lfLZ5DPVW/ewWUZvXL0B0+p0nbfQD0DLfgEa7BahrMVPM0O7OdTKtJXCD
sqLiNyglQQrUZf1BM6luFKChNwRmUTuzC2nEG2Tssp5fWOOxe5a4FFYD0cMtXBTLOsxupE7WYGfI
EnYhoe4e5mqFPUvn9FjprgY2bddvPHQsG0JXK/nm7CqnLINSRvSyVCS7UYP4NrikQJmet6uykEVm
k1ICEHUOThQvj/UAqr9vadLMzbHPGtpuVZC83wmBOdbVvVlFIhOn6R1ZXuYWYWHgtoFoCRwjySIf
ghXUBa+r4c+dDsbNp5UNUAfFl3qIEEl2fgRIyF3XItuhMAyBS9MwyaWmd8yb5QcUJ9Q98Cb7Jd2w
9X9qod55Dv0H5bIZah9JAnaXj3J5DJq+1LHMRjTbjIUj/EOWj14bp3DLhtjvSLm2U64kgmEPeLmC
V2Srect2PA17IUjPOdbnPY75Ig58LJYbIPPVh6WKXp1GJ/teACbipfKzpfMKwS5TVesp9ph2/uo6
t9h4Atj2yzAWDnAe2ijo65dRk5XvIZpypn+pBRDTW2Eji36ZXVHaEeFCWFC/1E34UKOc9FjXHGIL
2T58ehaZ6Jeqd5vQbRJxab2WHtO++IYy5K3/t4jI7I9q2Yydzmd6l7h1B5AvIEciEV+dryuM5RiZ
7VFkVlWmJaTDAu8TvNf2ph1V2555WN8TqjXf8Plsu2DYhyETDiIsfv0yzU5zqJg33Onalcd0zr1d
DQvYBkP5U2C3LEVA6aWp9TAePVFkTRzAof1yXVa2nTC8AOU3RZYWHb+MSeOCqzzLnYMjZxCjXB/f
8iQyO6FYpScZDAsCH0WgvldjPXW/Ub4OBiI6T9V45CHS2AdQdDmAOlqQbvrUFHWo95SNQHqGY+BK
33HmAF649kPxHaV6+XRTDF4VbZw0i9cfGKquYRnzsXbpXRq0w0EHaf+tLasvCg7CsYikOjuJE21F
vi3H2myeGqfcc0HktIpSAREKKMR5CgTOuZIfnLLd4iuwHAizf0rluhhquL13Yzj/rvC+P3jpVGxo
jG0Jhl9QVgWImkBodvEL6p7+UHRnsMHxKMb+qFpPb1yZln0x26l4MpRV4JTyRU3L76QCvphLAnXf
D1V4nJ2kevT7NN+TYWSRyRjNEVNQDgtwm6gmuynd1v8/tE+ymQK07YlhBBq8BaphrOllLn0Edsqs
y+/xPKi3anIshsxkjFZOIIBpELIL2mG/poEH8nRy6Bd354PM7LpqO9AI5jQColnUDEftSjyIKd93
3ZpomGqsOgrGq+CiAK17RpPOHOt+2JXGx+4aGj450uVBgZwWqGwq/wxI5aR6StpEiI3AmiUWbbZd
ZSsFppwpu3hF9cr4EN6OQ3FKenmv9HBiTkLiAFV1+x4YZhdWPSldT44nX+rIAzbY2AS+81R5wOd/
vW7vLUeVGBou3FrMpGz+N9AtZY0ERIPHwK4udoZX3L9dcu5QQJUzzS60KVmPgGfqyGM3OsFeARl3
uq5p2hXcly9AsR/iWo7la0VouC9cZ7ZbVWW61KJCZOIP1/ScRN0x2sZat1hXs9tq6N2K1ImG1atQ
sDFEfRAH6Cn9nMj1laqS6ue+PTbcdIDzFBpQluxODHkUA46K3E7gUjteH922CuPObockRUVOSO9W
vH1Rd+0RvF+fU8Yfo7YnG26JbRJDrQNdOZOKVHjXBqDkdgtkdROVvSao0D54Df11fSkWu2r2Yrms
S6Q3eeGdKubvLlrC42RqH6Osp/vU2ezISoDRKqpmCO8QpvtnjjI/zlj94/rPWzTZBLmUedJNdaWS
Z70gWZm3GbjcOhQ9f78+vE026868eVwjT6czSsbkGZhy2eeRT+4ZdMB9GSM0sXy+PodtCYYyVyC5
l9IZQd/QyHqKk4xN6clTgdgQkW0N67xv1hAseZY0BDimeRE8/9nfqkpfC53np+sLsBxTsx8rb8A1
G3KkDat0DZ1VQ1pGD34FCaFJitQUIMluJDaexbbVGGrdMnDYIBVNHlmbg5BsYr8YW5KbLNrUOtt+
GKodKJ/kecr5HQgV1IHAWMVeOOxLS5rtWNpHRRmCNenPjNASWOuzj4JHQvmWybCIxyyMC4KuaFwJ
5CGlXffMWiLuecvSIzLJW36YRT5mYRzJgryV6A591GylhOtB6D2Ezhakr20BxtWsOF2CHmh8j1gA
YFPdpF6e9NiNxWGaPP79+om1TWKotQQrXDpHS3gnm9WmVlF9s3hjHvc8XI7Xp7BJaZ36jdbJpadF
lI/O81h4yacmz9wPDe/a877R11nfjK40F0mUJ84zHG7nbpEhwLXrLeR2m3SM13YqUJ42Lyy8Awhv
c8hlm8fAwf7Wef3OeIFZCSc7RwyVgv+Vd96nhKRtjLTQzreh2SfFCCFZJXA1K/SBslgO9Twe9lcu
mE1StSiquiy089wNeXWjc0CUgVPy6/WN/dOS+98wJzer33KNfE2VB/4H3Gy4MKNHiaaSm4SFT2NR
yXNCqguZan5gCTtPoXvTjwCGzwo4NkuKLsXJG+pTU3Ubfv/7R4GbxXIumOG0GrLqNRIOiXFnTDfh
uNIe5Jtll7Yp/qPwftBMTSRe56Lwgrjth48sDNryUHrggrku1fdvKJDa/1tdctqHPO/S6hXFTYWI
Rz/5gZuJH5Ng8b94mwR0tmkMna96OgqUzLO7WbDHqvNBzwq+27RJLouDzOq+tRiqn1RhRzvA172o
MPFiwZj8MQvtjrHjgPsn6/plV0864/+pmIvKYuqXIXggLnzBCsUbMegf3Q0T9sc9eO+kGzd5QnAN
qsb174IkDIvHPHIpScELwfscBicaM/aDuGmby4cundvuIY3qZM7AvheifuRY8qAa/mJtVJVz7HZj
70anRNCBbSji+/abm8V2WVhSzf0qeS0KkTTxqEt9CZci3VAs2/CGa69DFTRS6OChmv25O+ps6jxQ
GBC1K97DzfK6VqKCyPXK4IGHDq/rWHR6kd+ULkcRxouYoy2MqncXQolZUqBB1aZUxPpTgyayMdQ3
qCHZOOmWoc3qAeG0i79QNCeQAPgijUCIYcOJfFdRKTELBxbWgk5D0P6Ui6/T8sGdpzhszoJuCN/2
44ZJQ0ivrynH8BNAxw9OpKYzSKi2aLttP79+f3P3l/kYNXVK0GU4yWOfw349A7LqSPc1AROzdqDp
WdqgG2HtfU++Zi395LDn66bLJpf1+5s/DwtJdEPSARhPYXRsAHIda8frNwzKKt3/2BNsquG2CBzD
UUj8t1LsBiDFN76T3vTlFJNiOfpA1di3CMNsdWNaFUuGaTznk3LTuEKT6vWR370JsQDj4YGyG9DP
sQLtkqAYSYfWjZN6OpeNer0+vk38hs1BdTI6Jv/8uXdUxQP4DneNa9YDhBWKPqZl0afMHQDfDK8d
4ZGt4i7LrprFACMoLAXPAI0h5MPU8riYnrKmO2ggAWXThr7a5li/vzmXHnjb3amo9GloHjk/dTQ9
93gRJF0cBNW+zTVLAVAH4EcdRxegXuiX0ed3LAErpxi38i6WzTXLAMpcVmjdd/pTKL24B2P7wv2n
6/trOZfUUNsqkOOoBH6dT9+5+1ClH+thT1icEjOpTxeiCWLj+jQ532b/B/G+X//l6H1bYPJTTovK
W5IKqNL0sdVfWv6UpchIqjb2go919Qyvdue+GkoLFKp29tFUdXKXuzl4DrqfZb5FS2kTvKGwqCws
5miVTrX8ikoPd+Brs9lZ+G5InxIzO9+MeDSUCXa1qz+13s+EPnXhRfn/UO0ewmqjyt9yV5n5+cxp
APfQoDNySN0bByUYPoCNWl2d227aiPNahGRm6XXVNX6QoqF/aD/z5G+ubvOdboKZok/7PEjxnoLO
suR72TdfvBJAvXQ8uk20EWu3/f36/Y3pyVCILRYkF09938Vp9aWZ7+ZNlFSb9A3FRQM4VRTA1qc0
0ICZe5V+9jUACZtTboFN2n7fuHMXNYS9L+D5ATz6Uc36J++dz7W/lbW0GGYzLy/LReZZCQUYneF2
DrIzVa8Vd26XHqD1c3Vz3VjYFmGo8Nj5g/QCzEJI9xiW3qEfm3NdeF+uD2+xzGb6ffZFOnCOlnXq
ZceAD6eRbL3QLBtsJtubNtTUcUt9Et7nQQEIIUXnNEDx+0ps3O0W2ZiJ9iJqHHcaoF3d0J5RiAzA
tvTAemdjeIudNsFKdR+yJe0gm7KaHrqMHzLaAMWuPGTA2taJiPtijsNuV08QJWbGvfBALY3qUX1y
aR0dOOirz8tYjBvGzmJRzRz7qJ2qctAD8gJfoo2BajcehIoeR9H/bKh/N4VjfmwQyLl+rCy6YbJS
Lhno+2rESE80+gSusjgArkbZn+vAP4TRrhIoCMzQbz6MIyArAVbRuS0Bv2aQH3gotmr6LJphZtzz
ccjniC84twT0iov/hDqV43Xp2IY2dJqCpQ21gvhxYIUClVIfU3857BvauJVD7TEhuwZDZ+7Jp/Md
11tItRZtM9PsORIokiigUHRd/48u5TM6D07NuJV8sA2/Htw3lw2tkigNKYSi5I+wnY7hcpMEG1lE
i8DNlDpvw8YdlkyfCk1jCtjFadrCobANvVq/N7+djIjEiBXWxA+Xk3SncyCzfXtpgpgGc5g7nb/e
kJXz0U+WR9H1G66txTabWfQQ91bjlhB2Rj7U+Q2qRlGN/VSHW5X3ts00VHOaQbDaNnD4QeRYHcN+
QQ+PN6pDtxRbDbm2Kci/BY/c/DyrDrGdjpI+LlkZlyNy6ZzkGzKy2DBiaKk7QCsJirlOkfw8gtAa
AV9ffcmCz06ylWqwbYOhrfncpqPLYCZTLz0QL/rJq+wVnXUrWuAuUmuKQf4tJw32DFqgEf7UUICa
VV2c97dZrU7X7Y1lF8z0eYSq505paFa2yKOYi0OyPLSbNtg2+ro1b5RrDH3donOgB6RlcFsm0ZPL
2T0h+sf1n7forkkTWSR0rhuGUFily0MT6aMGm9G+odcVvfnzYUaMkzdwTRCAiNzvjuvO31o5OVuZ
ZtuvG4ez6bumL0KS/x2IRj+kKQqBldduve0sR99MBJczLBp4CSD3JLh3gH4L9Mxz2qSHEiCKTGw8
jiwuiZkOJhkVMmWAyKpHf3igSf7FjcrpSGb5NOSBB3grJA7KiW4hflnmM0FgwzZBpE5gVd6ky1g2
N4P2/+FyPgNHSBznjpxyFvUbivFHVu9E/MzCg0ABt7GkeH30Mju1zYtIyIm3abxCmUVohqjBOdAQ
eeL1Vh2cxZr8gcZ6c+Z64hUhgAnw3hl/Vcl8WLrykLCbXn7fdabN3PoIhgwfzO9YUcB+k+F/OPu2
5jZ5tutfxIwQQohTwI5jp0maJt2dMG3vVIAQOwFC/PpvuUd9eOv4m5xlPBk2QtdW11qr2JuefHnf
pTeGPlBDZ4oz3J0Uw4mP8ucogmuInQumsqWXGZcxHKZzPz0EHatqXAa12Sv9lQsVwpZYBmjbmccu
bP4jY3kg069mgC6DGw+Y2rvBPCXUC9uMWnplFPvS3c4v+Nf3rVUUcQO6i104xPsgeMDhQNCV8DAS
zLM7jvGc+Bo94wVT2dLNSK8rm7LCrZw+Fey3rR+5/Dz1zwH7GPArFcml77IJ4CKMagxucv1fywo/
tZOrd6smv9/eUJdeYOMfw7AZi0qwcUeYO9JJJVAzTiBXCjZmAlcfpsWor6RpF8xue+Re6n5aiECT
Tbf5Dww6eg/LZPzMD9GPWUNeXbG+f9/G3569B9UcsxLkThB0GA7h6t9CBuohpHpfq/xKmnzpFufF
/HuDQb0riGPX/DeGjUnkoJ67eP5Ngng/0GuypH/mZP+vX/S37DP1wggPWvDlCwoCTfYfxHCSwpJk
Fq+zDJMFYzs4sksbdIqhP/3UTh8b+SCA30OT9AZypJn1XptqgjAJxt+Hz3QQO9YXOx2OmaBBYqsv
0cySsCAfSx1dSQUvLcz5978WJqaDrOnokGvm+mTC8M41L3zSWSzC32/v10t32OQLOqgxZrogNi3S
r/dViSMKF0T5rW0YT2OgCT6/7z4bHyICH8ercQfDXmg21WOCcVoPC10nASPXpgD+bdn+9my+A9st
mBNwky5UKsPc48+8nK/NL59X5F/7Z+M2CssbSwoHcUhLfgfRM+vWp2KMd2+vz6Wrb/zG2BNR9BAM
37U+ZEtLYv2jxNBCUgUDz953i03SzyZfkUIuM1hNyY3t6hudV4dZ5leG+C68wfZwfTVLE4QMOjim
5InvxqMkKiVTc+U46tLlNz7Cbzga8zUWyERgeglE5YEFN/6PreM1brt/hzl/S17jvBqIxRnMH3QA
QLJNgyV/mMZvYXWbR3IfkgMPr/XQL91qY9eynftR1ww+tfMyMbiboW8e42B+niA25vL+V91Hd3ER
7t/15bcUNh3xGYjD+YyOqNqB4LtMNY33fQAtiLdvcMHwxMa6wfuw+m0Facp1ivuXWbQ8fhq57a+N
rV/wUlv96tUDwncsJHgTGYiPW9ruxyU+AHOWTl5Q3b79Epd22MbAQb2y9kuMHTabYxuchPfdTVfa
kn/a2v9wHluqTer7OCpkuPZ6V2flrkxun5e77lme+ptir1P58hTckwf/uAMrZPqbJJ8+DTdqXySf
8KfKDvn9of4gM5sEybUm879LLX9Lz7nS1S+m8Y9U5HGql3QMT02w7+Ozrs+VsH5hV2ypbhYjSik5
XrqvfcBh6qMz0/t82ZbTxvhNrUKNpydoWfez28VlkYK8552X35QFLJ4DsAUj5yn4967+XTdPi/n2
rl22JbMh3UIbS0fIhZEIOKEDa2IcqMsrln5pyc97+6+EgYe6dWPtyl+TA9kxLdUEMMm7GGtCf8tY
w0WXeyWdzw4yL8cEvMeFfzjzlZErZnLBArfcupDe6wpUe6DwT8tbkV4bmbp02U1sld66mnouoTbu
7ct5Tvwmm8srj/zvfN/fTnq11bCUVJjilzUcOWN54HmYGWStVNTf2vF5bdiVKuzCW2wHv8Q0lHVR
5JAu1iWdktELPPW7L/o+2OnOXnVVl26zibNT6bhxABTs1ozu2K/+ytNf2Jhb3pjFLzyzdNUK7dhI
pPWoH8q2K6+En0vPvAmnLcq3qEVvY2cY1QlEzT2ws9k6LVV17RYXnn/LKd2LvItFCdXJICIglNCo
upT69bZL+Oe1OebH/9doDYlCHVBslF6Hy8HWkHQuC33F31y6+MaVgdQMOT2r2Imv9VM50PkWjc1r
bHyXLr5ZeIhI8VGbuAPzlxf5KcP4aXNTaOGXT28vzT/NC0tz/uJ/+TO2CuYv6+xA2QMc6uOZyMOU
JH9ws3pqoURZpO1a1phTxEjx23e89Ern3/+648Rpvw5O+a+hn1PUn1V4qJvimkr7patvzicCf22C
Ieb0FaFQ2nswt6OJsk7doA7ve/xNEtNWTdw4TemvqWA9T6iA0l3S+O27CIfxQTa+dOoMpAq6zv8V
Il1KSO15GdjKgyy0tn5PHoZbbOoUgPLBxDAK/9eoSQuUZRfRMO28wRypV14rJ/6cHv6fjIxjtPJ/
v3PUhnMArA6pkkXNg3wG+LLLd/j6fdslKuZ++83Muqr9Ly6giw13ILxqSXVDm3keAB/CYSc5AMDf
5ilrBvuqF9aqTKoxWl+oP3vBSfrV6AOGAtHEJ8rcAEI/tLVbXB6HsACrpiBlq7VN5WCKfAWFwjDI
0yRZxcG921ofdMshzQc3741gNd9b01lv73vQyL6yWf6ZVmMNNpulxMz8ikyHnnIfWsCuxEC78kVx
hAb0zuuvsoJeus1mz4wRZJAbHMq9hl3fxLt18GycuFUFc5WOVSviR7jt7vO7DGAbkFUhQK8QkeBE
89B3NypWBv1ujCBMV3oy/1Z84GIbiAl3E/zNCor1NrKt6tEQqHo4Iaf7QARZEKwx/4pobb3yoOJ6
WuiezG0h2S2OfAY+nQSQ7rzMAshEVSpFAlWK/btefjvCTTFQned1izOZlT/lI+jTQt1do2G84Lu2
ITwqoQbZa62+MuN+TiH8Sk1wh/c9+Xnv/OV2DZ1Yy1uij309VKmZayi0r8OVT3bpyTdRBKQFymPd
EN/aFZJsuc9EBuTzNerIS1c///7Xo7uaDLXgnJ9aAz5/YC7WxFp2JQD+M7XBZtsEDMUmND4Y74+i
6h7zhdB9vc6HoefxOxd+4wM87bO8tj59NXKeKRqMZUhvYx7NaD69/Wkvmf8mvbE5NrpQlp8ILBNw
BS8tu+lTqfwvjV9c8WQXlmlLQcoF/Ah46vjJtcymmCvbGwumff8M03v7LS585W3dVqI5Vy4hfKWu
44n9MCMzdKcLGTVXvvSlG2w2KQ9LfFk+jr8ARI7aXambxh0gpLy8pxqHs99sU6XnGcvE6QlSbyBC
t9Zl/x9gsktPv9mnVTRNNheu/bqW88s8+jwZRHXtAPXC191iANjaxnMIeOct7cefUgOjLXL2FGpV
XvGbl26wSTlooH0PKGEOTgGtkra0X5VGFh6G5ufbu+fCDbZogFY38dLUtD7ywsgd8dXzpNsQDHTX
qsML679FBEi/LMYRMgpHZz0/IwNUjjTUlN9++ksX39QQNK+odkupjyIXPO0hp3QYgWravX31S2uz
cf3laNjUqoq+tm4AKV8VPoow9j4P1r9G63bpDuff//LQfJJzu/ZRcTQL2FABEUQ9MZA5niD3bd97
k4194awv1n0950DYzksikFEB5LjADgA7e58P2gIDeJfHUxcxdbSx6TPjcoKzdn4l7b70ken/LlKu
ASX37dIeW+T4O6aBZYU6wI/3feNNCuiIXT2jnTxOFKQdQoI1joExLFmaxb1zcTY23Iqx6Tm0Eo4c
46RJ67vfXRe+j3FVbHEBNIAgaem1SI3P6G86WZlMOoJMWXXt4PjCHt2CAkgweOh/VUiA5haQD/5M
OSRJ/aB8F9aGiy0kwPW9VzXj1B9d1SjIYjlI6ajCJFWLnfr2V76whbbQAG1YVJV11R17DRYqhaGX
dMq9a6Sel66+seKS9+AJxWzikdDu8c/qLww0FO979I316l6wZSZhfSTO7jlbwSVT9OJKjnXp226C
41Ss3URco48TK6HOq1Bn5ZVSie/N14beLy3OxnqF7SHB7Qf10QwgJNBifejm8hqc59LFN9arV60n
iHd0R6iAgv43mOps5frX2yt/aXE2dmty5alaYnHQ+R0QexHdpQ7vgrMDetcdtoAAE1c2kjhwg/uf
v0rL2P4cGhdyFUl/4RW2eADj9BoG9VIcRYGyC/zFhNk8G/Oo2r39Bhc+wBYRIFvaddK23XHypcnK
CGykQ728vH3xS0+/ib8CNRHmHRcsj4NbFkJigsuAIxdnlO86mOdiCwLgZT/o1lP6qASodmUTZrV8
b/6wnfmXQAtZT+Dz0mr6ycEpnNpofhnO0fHtBbq0+hvzBcR+Wkc02o+8aSf4fSJeBs3F17evfmn5
N5bbl6bAfLVXHKdF7OnZ6YCJ7aa6vv0vPf7GeoWYQOqSn79vA2KEtIeFwf8Yzd+5OTcGDDDqOqBI
xfVt+8stPU07d7UvcGF1/u/wfzw0njc2R+nmr0yR3ypYxqwBfOhK6n9hdba0erT2TehVNeKu6o/T
CEKggRRR9va3vXTxTeI8UesPUPysjiyga5BI1vTzl6BqPHptYvbSHTbGm8+qMdME1xzYzksjHsmP
y4jy+u3nv7T659//SpylAoWVqCJ91OFaZ9yK/R/7QkHw9L4bnF/rrxuQuJUUtAvdkfvIC1tspCPr
xAefQnfj7TucF+Iffd4ts56N/WXpfVCGQjlLJs6CEUuAnWF/ppmvp8HcvH2bSyu1sWLoEBFgwlBi
QNXFZmd0ExvnfXBdB+y8Zf71HhsrBpK5HeF6NA7R+7vJgsKKnCOZIyAirNQaV4nf6vmd+3Zj0m0l
RrSABD6LnD8BQLGizrjKcXJhqbbAgLacxqDyKN7kXKpO4/CBn1lUct6856yRiy02wEzBSHuMax2t
B5mxP8EgBjPE2x/6gsFtufX6pa9DEBSpI0MTOAHHDDr3KOffd/GNNU9RWKEK6+ujwKzikURNfDeL
pkrevvqlhT///pex5TiCCJspb459MJd/Fl6ygKfBdE0q69LanH//6wZTHjNbONUeJ4c8sZ3G/jDW
+ZC9/fiXrr4JwxoylDg6E+qYE4gGuAjs9u1yDb92aW029tuveWiKRTbHKXdr2vbtY05AAiyLa2tz
6QYb++0ty2NVxKggFdjVdAeVHDCQt4lP9fv4z8QWPUFcscYKOQqW3xvTP546wou8a/W3oAk3l6Vy
UyVxTOTaM6hqTRHHPr/v4psWsey6dW7yujm6et79+bQ+v5o8X1j5rY4sCaLGVgXtjxRi1okuF5e5
YPw0qvLagMmFGLOd9NezRuuTLtiZMiyeKPQI91RJD4KQ4d3Yj9emki4YwHbqP4cssbLzOU2pQL2f
D6t6iZqrZ/l++IfA7B8xZqsmK2wxI9VCmUEW0X7HDELffZoQNz9PK/O9HYU61X+QnamaPV2YOZgR
jON5svJV1E2i7UDq3Sz8ceE7unR1kWAaoNuVE9YmqcoG3VpqY0UzUxalv0OzkuoHf22X7tgCtKcO
Qk5KaByeUMfkrsQTC/1Fu6FZVGoit0yJavCIewsJDZq1wVIUKSWsLPYsktV9W5KxysBEunb7ttf0
Q0+Z/kCHtj8a6I3Yk0WefQu+8nJJdeFVuzgKu28oP+evpC2KdSfz1f9B+qn4GFESPPRL7mcupsGT
K9r1Iwny8pOcG3KYAq1xNzrFqZ0n/jg1lUcSQBeqr4zV4YEKT6udzsdpb7VaCdq8YAr0nY0Oopnt
fm5D/cq14rcEyc58A0nUCkT6Jha/1VCDl4+HasQHjhdzPyl6XrEiB9W+zhv2n2kZ6HRXtBQgF4ax
0ds2XJfvHHDkLyiE+MfJj/neheA2wEE2vgHnGsz2zsogEc0w0p3k5wIYp8wfwTorT0BId11qfA14
EDhDx7SOGx4kpsrtsywauac0WEcc1/r1qchx5pEL4y1ZH2FbW4VxsEQG+O4sqMvd2vPyhMF4Vick
aCIGvvBh2pO+N1HCPNt+lB1gEQlZ424PnmP3fQAnNweNmCqRAII4Ew2GEd7RdMY36BL2yx2JV0ia
TPkyPrSdA0EMRQmmxzigmYpUP92YRbAXyFLVQDNzNZ0IqyMGPjSgGQ993LKvbeMgeyLnxWf73NPT
lxir4B9QnINYbybO/CBj3YWJ8ApfnLTh5kVNmJlDXSkxm5t37anhy5DZwBbftBn9V+n7izz2pVqb
rG57FmZBCz26O8yJ4MycGCg8VKEXk72sm/CwcE/9p/p++jatWj7kEzDYydQtza5ua28PpSh5W4Co
96UFu3qVEN9HXmFtWB+8ccZWnapViGQVyvlHIwMBRgnCgo9kxZHUY6lmPtyC49B3h17m+Wvr+edz
qXiEOCbthWmh9AdnUS4xJmREX9kPUYw+UTq0ubjvyYhn8SCqhkFzB9Y5gNGi3qVU4cgldWtcPBrN
/DkxIx1B2U3m6Fez/lGR6QvDMsg0nfmYRqe6W1JiCgQ0tGP+gdcrU6DGkytNgHAbAefrcGSeMWcx
32R8VUe7KsxF88Fjtqv2UpawbQzR+e44FZy8gM2rNDuq4A7SUTn8XdYLjgx9MQFyG/Yw3idi+kJ/
rJzUOfjXpyZIgdjMWYomYWsOmhvePLEFOyi07fRJe2CsS+I5R+O2RGrIEqIq0fy0Hsw2FahaB5WO
pWPrwY+6vPiAkTp/Quo7DiYzeRjIJxJySHJCtkEWyTT4oco06lyd6m4c8dlyA/kwKMTaaAex+6gB
ehekkDecjlgLEQ6Qj8vziMgbAZ6s+sYqOCZwzjEwclW9oQn44+lhhY50t/f6MBowUdN05AYPO/Ym
WaXUbE5zxnN6X2pdRikZwQCYREGgmhdXdxq4ommqwjXh9Riy3RSsfgOqhd4HvpSQcmzubahLlLk0
50cWA+j7qQzQGEustst4qInt/LvFLV1YJN4cVmB+jUYXDt/EJOmSTZp69JfsZbXgfNVN05BwJZv4
K4/bBjUI8SAC+RWsJ9N8J90KYJhXVlzcLgVmktwujOaQz8lK/cX7jmYrYjHMnFt71/r+SPeyXBd2
KmMFKPvOzhBpmhOK5Z/3HiinyA+F84P5PyXroj+ivw/StMR6la1N4sD2OiFqTJJ/IsFYAlXryFAc
ytXVMVrcg1pvmb86vaO6MlNaRHHn72ffNyLVxhmehUNo+TcgRcy9smu8flRzD2pFFFzKJKqLACLX
s9cvuxAO1qaGlnWfYbxKzo+8iHSTmtLl/NafI7Z+IHPO01YyKvfM79abIsI2+OG6dZpvbez6aY+K
J4cGNikqcGGOYEY/6WYJTDbWYxB1CQQcBvLor3nsPlcDeF5uYharctnFOu/MYyRBmgWPCH4WxFav
y8kJo0hD/LsIPR085rmM+W/Chef/KOei0HubxwiL0RqX8w30Grm99QrtNyvsSK3Dq5NxJF/QbVJ2
j4Eg6aC3UZU2EU5W0zMGKotnHG058jLGeq78JJ4qahrU0JgnBCa3nOIwKUPF1Qm1RB+loZP1aFOt
fG2fc9/q5lAakFMvma1BbgnSyKWH6t6oeVz8kLFGAIlsXpIUrJU0elGLzeudm1cYfe6AB7whcziQ
pIRb7DLXjvUzJpZECKZrVfBDNUxNkU1xtQQ3Eo7FfbB91Q53kR/OSA48Wt+C/a7vOvQ1xVQdIMuG
MpMweL4UQzt9k1HhjEyxS3p625WM9Ts3+bP9wCeiqz1U1zz3hInGqrs1YvF/UG5CvibBWNfDy1pV
1pwoRJDWzJtnPEmognXQSQtS/btaCSAW+CCQMaWknPMGtlYbRkiyyOrswoLOMJFIY0e1wIOAsGRf
T3O8nkLhqp/FSPLwRmNqwgA5PAPVx5Zi7ne8BJPXNz76UfxhHeY6/sniLvZtpqto5qepmqJgPwQm
rw8zazTZCw5F5B8999d4N42riVjqRNO5Yac4JlmPtQ1i+7slY3A3R83kf8ixqeUtgGbFNyzhUgY3
ZR6MwbLvGcb8ggR1TLiIGxB+rNHHErqp/RcaYSL/oyIgnfqcVx7qELD6SG96ELZumgySDLRDXTV6
ffyglK3aO8iWDeqpxzRbvKONCKccxtpUyw3Rft5OKW/GboV4gFYDnrcDqPiVUdqD2LQtOld+Y2jt
9I+uqNkAwkQ+2u/CcWQXPIy1L/GMLJpvXMkD9UminO7vOW8kO5mFcuonsKuu/wki7fFXKDFl+qil
LjCo5XMvsABhjVAC7Ys6rIIESkTEHXLeTXFm1rMj7cuJ0dtlHqB81AcSUJSa4ZRh3y9jG99PGAgH
bFAtDXG3XIGt9RZscREqynqx7mvuR4MFaB4srxoy2csc/RzrdUSQKLpWjtCmjMPRpATUe2LfFnl4
YqJh3oFV9SIyV7fGB/UZpNYymvsF4gAvWwWCfOgDpiUFmXaNCAM1gXlWcicIa9gnch7Sv++DdrFx
Joe2/Ym5xri4DTSrn0w+F+2dxnk4vxU6sOFpskvtjg5TEaJFx6zEqTz6gPnwX43RvR7YIeMND74X
BPn3zhDsTsOLAdSPQkFyiMZd/byEc/hBekU7t8C7I/c5jYVD0F28isb3npHhyQYd04cJIyh0T2N0
posst7qKdeJwQAZHo1StAF9YnGJihBJbsAT7kkyOzUlrReOKTHaVZt9Ybxv/ZZ0LD1MtILeuHpmE
8vipx6KFnw2fh6pNgrXJi1R1FHmSbSg4XuCJHUmiVgG+TCoT4+lo5El+kGXtez+s1xtxBNFBeVxc
j8O7pB56RF02lQqhaaJLn4u0b3Je3oJznLBkJcMSvqDSDPL9WK2U7MBD1X7XYujkDwFVM4iiA+sv
Mydc0wyJKJvleSqasn/UeijmV10Gg/htO67Lj349hzrx3CKqu9gUvE7bcJTLroScZbFHbmv0N16y
EPhT2Dl5pQwDOBli4Co/0Dow6DWbPCjuZYUvlIilGYZbZyhm9mij1+gT9QMx/BRFUA07QF1qdstY
58a9qFu3pAwgkv4DDQtuX1WPxc6ioZ/6Xd0s83zTt1aXL0ZEgQSGjFCTkX4x5gvgIbk8eH6BRIiH
84DiA1KHbNj3okQmesPYuHwfBsTgn3KuA8mTuRC83CPNH+WznWLWPQWRHtdTXA8GrN0gl/Pv8Eo5
+xQi4SdwXouHtIS4fMpvrB+Vn4CsNsVDSTlMitVB2X6d5CjAiFnwNih3jSvFq7Q+5k1pD+7w1M21
G6aEMtRP+5AV4fRc9gg2qazGTtzFWPdVJhXArxa9PVvcBK7ozF2g1r7ZFXNAUt8LER+TPnbDCgCw
t6wJzWcb3Ng4ljpVY4PalISDndJhMUWJmLvOOuOmQqo1IVkBzWhIe3kK2wqyuW2hLLkNMbb2nwYk
EeyXbPQA0rOD8xPrGqR4AzJ64CbCuPui15lWNxMK4xPpLJJEjN2vsDk4IXKrwBXt3+VkEi+u6uAV
IRhUj6kA5Y4+cRThe9mwWacoisxPCMcxdlC+iQeVIAKyzzOEiOf7ZeT1l5hEXfGlKMLgKZrF0KIG
aae7qlhofvL9ga/7MWKzutFSwkNYHcUpK85DNRpIyWHP5u7cOpvjFqdNuGrau7MCrsMZEaZjBoJq
A9TVMcnIZKMnIbhUuxyIR/aIpAEWTViBwMwWE2FUqq7wN/SLMaCVCsbF+tG1Psgka2hHZbHMozGL
lyJunqElGn5ugxGFStswBALm09nby4jO92INuMvwjOUnFfXmh/NZ+zjNpOMP6Pqp+r7FuPMXxM/J
fLViAhQ8Uuf/bXrW3iA/lsNH7fEIVf/aRZB3mEtoEhYNpKTOQ7ADPHKTB6iTcDy7fliVqeyB+DLy
s9nx1ct6AwPuWW3R88tLP82xDcFas6xNs1MlQt/XseNt89DmHC2NCaWVuG8iS3bEU25INER1iiQo
HCaZWST4FzpgmuMnjC42qWVdcKe6oPrgxXQRu0kh29rBymCda4M5oT/RHPyt3mJfc32OEvnYQ5yW
Iz73wE8uRZm1UA/zsokZyPphBHH6Ly9X7EX0iSVGmeTgi0RL0g14lrZu9U7O4Zrv0Hlvfk5tMK03
OJBofZ2ATojzJ4PqTaSgqa6D/QJN869kPrd3AuZgVdQz9S1pzstAnDTuNMakv53IXM1g9lVIbfMg
mM2eWOjU7zAwXnxTkKJ6RZhVfQYZDxxKozhB4VU3cL/f5zIa1S6KZgtDD2OVBEiublsUI2WK7gsb
duDBGcXeeCO2k+kWRCpW5ybcK0y9n/2kXzyvofMmtC+UVyPVIIBGJq1YsfHLcinE3sEcYY2LgU1i
gj1/hWb4AlappjPYcsWA1wqjswyi9TSqugF7FX9HHdLophuCuxxJ0CkuMZ+aKOvqA9jjeuwi39MP
YK1fo1S5sXrgdRjlx9yjY58xHcKckBf7KpWAgP9sQ1JNaNXrtU6GOoLbjPXqzwcbjNa/6c8kMqZZ
fdQos+495Lk1NiUDIQQeJIBaT+JidOwktOh0OvrEDGCuQqS5yTt//mqLAPuEDt2in9sFgqGZFEwW
N5ITUE7xHpyAH6xDm+a55wO/g8jTUB3BQQkK+KkEVWfmbIVwVY5oL2nq0O5rBGZ/aOT4UZm8yrRt
0X+aBbQaBGquWy+vQdnqzQaNIcw2+E1y3sufHVLJjGqCwgKyfOY4zRW/iTGl9O1sJSfI2tJ7UMGg
vYRplyBOa2HBgth6dPVShgnsnwTzfMsOZFZlc2qhuChBYeDMPSMDBDghZw3BHZVL7AmkhdTcsqIL
+lRyWNrUTvO5h4nVWIxePyCpp3nWKFt8kXSWn1XV14/IDs+RJDbqRQnTHyZu58eVowXbe2wOkRUU
Hjkp1L3djqNYOvKljIZTgzCLsJUHcw1FOK9B0twOiMx3gCkEH6BzOT33em26pHBl/V8dueEVphJV
d2AbgEyvcUV//gpI6uSykAIlqQMpCniYfvb5PH1SsrdQzxs9+6Nv4DOTsRD6wYAofgZshslU+ICf
4DgGTJ5pJPT6SGMbYQq7wOknhJb0J27QidXFEH8m6H0c57jAF2mQex4kunTomyjf7RoCwfSMsWD5
XhuvQvLT1tGaljK3HJk7muAZnyrywOeo8JKmJOaJ48zmzvJ86RAdg/KehSIqs1WddyWHFMwuhmpX
cwxQgqGNIuyPYumgbQ2s3bGd/bHNsGH469jl65xJJsyuYmCnhPhk0KV5YeArMMuG9gqoAapDR+Aq
hAlw7aXg3TeK+WOTxrnr15RQhZ7XCt5ghSjgFamNCZqCCjPKv2wp5nuCc+59O8Om/WaiKbxnyNNF
y/ZG+GF4gn3al7qTqgRAhq8aNB+5+UwwA/4UFNwcy3hGAt/UZMwcaEa/i3HRr86V6+9hsdUPgpYd
EjU4qhRsTDCpHMNZd3/+fXXL8l3EavmpbYnOvmP2plutBMuKiw5z1E824UPl/ZzAIvXU0rjKrIVX
yhwv0TNgDqla1pZaNLtpUfreiKCQAKaY5ggWGnRRTRPb164rvO9QKDozdnldg+k/gM/YQtiLLXw8
D2x7NoktpuErL5aepMCuVEAm6T56Cvt5PqIw4V/QKlDHyYvIZ7xEeFNW0fKLdoO+J0CxFQkh9fLs
0KekBzB85j8YyuI6KeuhflasaT+ynAxfc9vCayDHOYfBgKoWfCoiUEkvlyi+k3VdrUuKbhmMcS06
r8paHyVj0v8/zs6juW5cicK/iFXMYXuDdCXZVrJGsjYsB5k5gJn89e+jZyNjxMtX3HlUNSAugG40
uk+fg4dudj4K1ogeqMhQnKZuIl8Ju+70C//kX1aGo5t7KhTtTeTQclNyXsJbNXMb93PWJQVBjJq6
HZU3cty5V6QPqV7a1Y1o7eqtVe1gX5QWOuS2n8bxTqfS8kKqhcOvOT7P+Fkv+E61FZE8IcNo3+Om
uzvDMeG1yzSdkLLlGiyQNRCI1CDJfOM5avuLtHvzT1lGRkh20nIu06lXSYIVGovZkfXb+x2BFd27
YXaJMFLgXsLKFV+h71H7h8yGzGTnlqF6o1RRZB9Ul85HssloEBZOyHI4cx+Fn0y8QvvKiC/HxnOV
izQDKLCD51WMFwZZpkdHiQxl1w1cMoemGqjeTR73GX9WH5Rc9dw9zTAseG8m3pcYKFV9QKxseORM
JxfcBs3VqIfZrstdnzxbPnJghrrg9eRaytjtTTUoecj48atDlcDg7LjBkw2x/lWeINi6r/JEoJjk
sEm8ybLP3MBlAzpO8+6EO6uiZV0DLxKulwhAQbBW1/v+oVOL7hRVuCjuafNCizxarITtoqCuT3i9
1A6br4h6gWUdjFJ5UMHPnkgukuDFoxq/ya0339SuJRwcKJUGSNkH02WJoFUJPqzHFValGPEBg50Z
qKInbk9uIOs/k4EVFxoUrKi7DHO+2NFbcRo6hag/SM3oMS8gmdwD94hva3Kf+8blxRt1SLrOEcKV
HdudRWJMsb5jXL9dUWMFeum62RFatki7dEclPFZExMpl3nosaaY47pPvx+x2gCJ4sPNCuE74f8rg
Vg0coB00DKinMq7jH1HqkfeLQ5X0nuO5X2mfCwiPzfYyhGPiSTVV0zsUqkgf+M3TbwSxlID+z4Bs
tdZiSFTNjNu2EgQAJhcNZ8HWx9+F1dcPoD7yKyvjPvBD3f3d2kH6y87T/mGOSE7sArgrR/FOdhoq
D4pTJuWnwMwIWAPFK6sHR7eLClzZMB4nd6ofyDMTR+egJPbWUCgXpvDxPLaqlmJX6jZQ1UoJWDQV
UZDHUac0Ugmqbu1YQC3V5/b3PLX0e84y6YdUiShvMfUHT2QkTyPDoxEnVohOx7qDrQ9u/5mBvO/8
Q5kOXMWGJdjiIvCCf+zQpqbkUoK5dSMjugnbzPzlw3H6qmcNFE96Tf7EUd1CexrU2OhOVt14Ea86
csA+OvB31KLDN0yIpkiD2BLuNc2/CgqyQveZRuoGClPdV3dWnTX6nakU7U1GYrY5KNp8UGoxxdVl
ZuVEW0Ufer9E4cR4T11PYgpHFi5mFLV661Uh2e5Cq+qLvLLqayfNk5rUSN04V7x1yWioilY+F5HS
hUfQSw5xYCcem25wTqme8KDQhlr95FW25p7KDKa/UeFgqqUa2zu1zVpvbn1LkteqM90rmtl5UCVC
VYMrI7bNr207lt+GuLLpgfXo39YqHrf7JCvFY+6CBvUEQhnDLo7pxTn4tq1e5wq9SSNynD8SkCo/
AstspsNQ6+HDRBq5vEzQfTqaHhW+x4kH+y3VD/+S2xeX4CqDqG+QFnaaa27m/jas+/zok88v6Atw
Ff8Q9Eis7kzwMPYu1XMYBaPG1OJ90UNDcVRtbfzV9V51T0My9Ia1XbwWdRF2cKFVPBp54T6ADXe/
2IQ7n80iKq54u7fWARKWuuA9pvO0jzovu526KDQOsVCmG2dKuMXKyqdSJqyGqyEg1+lpjRj2lW7o
93oZVUc9bNtHqAxqyO+y+WGO5Re0g1k81HQlTF67Yb720qgmXUjSy/6eFGb0ZaI6bhy4xZLgYGtq
8TOIiVeVISIYhegn+YfqC6+LoIuJfQcnMHcRb8H+CGInubDDQvmRFi1k5p5qmNOuDCxQDEXfGZ8m
l+TpzgqMwb7QgtBGaiidflUq5/2koA0V74SGiHbJHms7xbGb8MLlcv8iUMtNjvrYECRxp5CKyPIs
PrlJHL/oil38hF8iq/ZuhX6aXxlCPYx+4bQ37TCV35KW/yZmir78qZISaIVfCxofuUTByipE/t0X
J7LLZ9RbYmQo0R/Igz4aea3a6YmjxmNvztPTpJTk+o/K6yjfDk7n1BfpECXREf4lk55/njW0R5vu
i+L6hnnqOqNITpll8QJQTIsQTTg+uqNlHurRg+KbOnUZ6k105pYISO3EqIW4tUx9MLMMIweqmj50
E5MzFDKPu8ayKT90WjL9Kjhi/a0++eqDGmvZs8pb9dFynPqfUinddhc6bqiAO42VaQcNBFF3pKdQ
XRlRelDrob2kaFM/9WouLiurpLoQBCH/VIi203IYv5mdroWfi4CS166OmvEqA8zxqrPJD0Y6UvE1
A6O46QZu+0M0JMoFESXFfTLobKOwui8lAbAA5PenEJAMxWS8BjEe++BS/fxN8CSC78UQIdJiq7py
mcQT0jBKNP7sJ9GYxyLROj/e1TSGnJpOOBPxmqfkP2onfPW1Nvcug44Jl0WmPPDUn3iSjhkJCNGn
yXwT+UfeYuVzMGURF6zXUpgWTpc9jpFVn7Q6Dr+RnhaPuJPgtbQ1KqLU2cI3ZPt4F9ROnBqwcQSk
OJpcPbQ8tM1vlOzHa0rthbJzNKNzL8lbWuNBSYHppMjt2smTG6jilPk1yTq7V/r+VMcarAMhr5Zd
3dFwfypGnasPGgJxCIZalKe6RF/uMLRIEJPU9iJIT2sb8IoXqMNtF4dl8jnTTTv+qoSoaF1SCE0f
zDAQ7mMIA5i3z1otfU7ilANJUIyeYN8ojXqjI+hqHSgT6Z/TKDTjK2fq/PaFIbTmZIxOMFGXUYFq
qJafuv84TT78yp0k3yulHQdHv+ipMnmh6ntfyMTo+d5rWv05nyYVmhhSR8XJgx0lOijjRO0Yky76
S95N5GPIkEfBF89M8Se8Oin9e+FolvDvTJzGO4AW7TertVNggiRpzXYFlr4ENpLQdrqa22PZtsG/
HU8FyZjTpEzGNiyfrHXpJlVha4ZfXCckyi/ENHuh0MHVroy/hPmS0Ha6n5b+TK/wL+o3MoS1F3rz
qI2mugKmXFofCSLbZlbfCZI5UIUBsrsZAT2opDGAE+WbdsCRiTcLblKXB1hxPSp0hM0/AUXAcb8F
cUek+DdUMzLFoGQmC2TG0S0XW737P5Ca8yD/xZE5MtUm0V/k8d4BR2aht6uLMG+4wwbtUg+NIqNp
bgiJ5hzeIKiimPYmhKLjSeBZNRoI+Qc3AzdLj15f2OXeSfv78+v18YFCK+Lv9fK1GnBYXATXXAz2
HgTaN3zOXWO4YmVDlj4wn7N32FmbJ56u0zF3TbuofY/e6XgsVNf4rfieu4Wh0XZkekzqA51BKZE2
XqMkV29SQtIr6/9p1P7YKBxPQtEmgzeX2xyMwuSh+2QrXWzea8pUrPSofgy0hOjx70XSRRaiF+xo
N6pBouOkUnXNNMBeI2+kfAyc8Seplgkw4rZNl2ycPDkPWAeoPbHT7Tj3i7VT/PB/NNYtbLrMman2
SmuZtqJcmSM9+b0Z5sSQ4oeXZGtM0UtfkOwc4dAgta0UJD+FjmJXw6Cz74LW+zTERfr1/DIt7Lor
dbmghEYFpwjSa90b7GvYxwmjB7t12hXTWNh1VzLsIKHeZzcmGS1L2Zls717tES7LBQlxbpFNHRyO
K1l4QUAsxgHwutBK0CyGDbzybuzJxTmHqeZlsoZjX9gSmdIjMBvPUxoxfjJVdCP0GIKWsYUMwIkJ
jc7vyMKK2ZIdqlAF1yJHN1V48Ay5TkaWMwNQZbZfnGxju68j0zLYsZIqfuzwlSL+5VI+PsAzOq78
hIVVkilFgzYTajFkxbXKZUIEmn+DGQZntdr2uHRqpQCnaAxrCLWAEMSfuKTmjqMsM97Ob8DS7KUN
oBofakLJ8eb0KvD293fqMHyPq9WOyo9p/unFkVyhMBNDmH7ecccGr4EV3ZrW1wAac8AWj6BhvwUi
POX9+H3S840GInlDuwu0MlBoTom8ojvMfdIZ6M1Th09e8bcLWyJzciWtBoy2yTo6FX0CNd1JSO6H
gaqfzu/K0viSM1T91KZMq83azcjXKfWPQs9Xgo+FDZcJaKhD+ZqoYuNmrF39zoXMq7tRKYWRSm8s
8m7nf8CCXcskNK4e5uEQG/pNEmrqBdCwwKI+qPfVcN+IsujBg6pFuda9uPSb5r+/C0nEQPJBR375
ZjRonEiCIrz3CaKrxt+kdGk7MieN8CMcVVNxiHXf2I9Y4y5Mmx/nF2tmcvsgCpUpG20e/0ppRc11
61WQcgzQcrq/AsV46JErMCNlRyLsOtX55vnvLZ0u/e/lAtUz1qNZNNe9l6ZUi81yr6Rr9BBLg8vm
HnT+5NVjc127NGkLUpCHNFklKFjyJjJrGkI6cW87UXtNaY5qAv6cgvjjvFgozXbkjrN/wI+eHDe/
zKttT0xHJlIzq9YAz6eTAnQhhM9caGUAY2QX57fj44ZJR+ZCI/Pm5Yo/8JOm/ovfQgQV5MRXwhGf
ebsrO221S3bhuSMTo2VD2aYBYlB/OLpaOsWheECetBNXqt3sB16HzriJg9d2bCkWsqn5q0qpNddm
ND4JOnAOyAPoK4HWwiGTRa4poUeOEeXttTvAWaO31Y/UoPvi/H4seBN7/ug7bxKotg9Xt2ivE0f5
h1okaPYa9anBX+1a/fALliZPX4PJwCtA2lFcoSJtPAcj+Jbu9/npf+h6GVyavjKOU15bqHI1YDuR
hs2L51jcRdnK+3JpeCkaKQPhh2bF8HqLSpxyPZp3hU2rzKatZfqSc+oRFA4purbHPK8vh4TM6bh2
KX14ahhack3N/O42fZadJpEj3QCHoltp5F3aUCnisHRFcQaq0kcEm2iU3LtBvZ+Ut/MbujBtmZKr
U0gQkexuj6lJ57kJ9ndYOSpLI0thRhw6kI3QGwdRffkpbfXXqFmTWvrwTrM0S3pqdQUl8ypkaJHd
qGIEdkRJDeyee2FUFxyWwVyJZ5Z+w3xO31krRTllyARL37njrtSCi85dy80tHHVZlLuitgovQl3T
0DAe08gKdl1Lc1DuXOiZsSmUZKHm3/Vu/jYA3SKfdxfY18F3BGiVbZYqk3BZStdkpT5bEvbZmjcx
LVSajlrHyqFfWh7JUm3qImDLKvqfwEmWsMO7410T3Jf1Wlbjw+uKpZHs1dNKGEDowj8q4x1Y5ZD+
E/8Xvsyw71aPz4LlWpLlVi1Q8Spj+ZvpuUYVNHB+Jb59OG+5C4PLZFw0gQPeAcZ5HMxh55jXehUg
rbTiFpYGl4zXTj099st/LYzJDyqboL1sm7hkvVmvVrFeYFS11V17fYrLKQ45ZJXnh1+wWZl+K+jz
gaZEdTzqVvfql8bJ742VQ7m0KvPf35lTOlmOiEwEEft22pkFNbDR3lso+GybuWSt+ViFDgB+FMY6
7WDQV1uvBeUfRoGWZkr3auEpBv03VGfCxHDAgzv1DSiNfQPp8nU/2cFFVKzdg0ufkgw36ydj9FJO
jmohODpeBMnNfHrQxd1ZxvO2hZJst7WdhCS0OSKpQU+unZ2cPFjx+EvTl0w2EEy9m3VwZ78WZc+t
9+ZGT6V2iV/YNHmZh6unmYbHMLs83ymFLQ5jsIk+2KJ54e/zqZHN0SoETY5aZV2V9Z1w4m1GJVNv
9ZRdOy1EfFAb4tPUaBeNuc2mZN1tHyLZ2AvxkUBadiHUuLrr08ez8QaUObcUqPhieiAAKOTWjfC0
R4sejPMbuXBFyYxbIBXRA4RvF9TsTernOzO8Ad6EKsLGlZGMtqcTC/TnvJs6YO/mzTXeumza5mtk
fW2/C/RgSFn2qHH2dUdLr/Nr27JIxplbChBDgQWxEI7xFmf3nWUx/DYFLEMy0HzyiyEhc3xMxN0c
93Fls0orq7Lg4GWeLcB1dCPSzTkPPj8PiGhyLPT8wixcTDLHlj+B7qYxHAFP3k6eYx88+sLOD71w
FGWF7dCnSVFR5yvVfSaY4dnkj5tfZfr81XfXXm8yawDOzXHS3rT8hT4a1mWrP9SlS7WEJBMS1Nnj
8iZz7PKwehIXfLkss63RNR5o5r+rwmNydi7/zj20t11EMq1WkTRCoQ8QDd3Y2k8tTdRbgwFdukdr
w6CnZL5He/HWl+IweGsJzaVzKBmo2iUjWTm205zuM159s179+WO4ZD6SbQ5OlEVez8gdJ1xV3mo0
DVdfBAuDy4RZqZUb4zSwm9gmihtzPLo1UJe5smjvju0oM8ZjHFT9kw+5gdiltCjcF51H+8r51VlY
d5kzq6WuZieaMh6dYHzJaYQvnHLlKloaWrLQyehsGl0RjDXBqWm59RiV/cottDS0ZJ6hVcGOYWOe
OkOjvQQka81rLQ09//2dX8mDpigrobPqdfHS9OH9tMq2v3RYpLszyvOAXiqsh8eL0bxxSZjcFdv2
UbLM0Agseg88Xu3ZdEX75xN9rCuV/aVpS6aZuK4J7aJRQt5A3WHnpjo8Eo5WKNm+hM5q7em4cF3I
FFkjvADamOO2mu4Ga6pmPezibTVJuLCvMklWMBeBogE3MOjij1dcD1sWZi6LYA9RPCpTz75y0aXD
s2s8dzzFVu+ipeHnm+TdiaTGqo5mzvBcF5CY70aIikm1eWRONp0dmSMrz5I2t00MdQ67Qg8Mq5Uf
tg0tGaoiejrHfVadCyMPaO7SqhXvspAqkQmxbM+2nVG4zdGNTohCFm9q3OyUmC5q/2I1ETkv8X/q
VJYma16HDU09dsvKjLwWc+2uau6c/M6KnzXtYtsCSXZLx7WvDRHMKCU8v8Zeg8bhBDzAqFb8wtLh
kYw3MOhoady+Bn2d3tipOBrl79ylDr2mHre0D9L1qkcioUWB00nasy9uphx2TdaqeNt+Faoy3q6p
Mrp155RnbjVXvlfddlADtX658vr9OHVLV83fFga8uO3AEEOGlP6eaNvYYcK5f1dl5r4UyhfdKlGb
fD6/4R97U1UG4OHgnHQYubrinHZUnByRpbOWg/h4t1UZZycMvVd8g8FbI4cI5c00f+GGzObt/Nw/
9qGqjLQbROPlGQRWkMCU6sG0IRryUdVeOapLo89/f+fncs8Zs3pO7801otG1/o8cxNK6SDcvjZTQ
dTWsi9c+u/HMqzTtYOrbbc1yqDK8TksaNe/qefIUb2YPvX1oyYThSEvc6E9WOynJzVB5ypvj+Q39
2L/Rbf33kmsKWmcxteUjb+Ku+z3fLjg3KmeRV67cAAufkHF0LZ2J/6ZSeHnDbbTj6a2kb7zV1E1g
XEuVNRrhNoE2piRroJbG8GTXyfSjmoS1Rj/6sYNTZQhdNFPgw2T4J3UQYrPh6J54y7JOXuScvPD3
+a1Y8Asykm4myupaGrCPQvuGkOsuddG6M9cUJhZsS0bQNZkvdK7M9meZ0+5J1/7wXORG+un83JdG
lyy3DQOkN428PpZt6A5H4UAIduFqAmqWTR9wJBNoWj/yGpr3/tzDc45bJfu0aWhXcg2p2nquaTH3
ai6RRiN8bs7p/NALXsfV/7auhN8f5HRSHKciem4N9RaJ2Es7Ck9VWGx6CKky1Azu1KpRdWbfDs7e
8MVlhgmfn/3SgZR8wxCgVDF0gu7ywth7Q3KwyuqQ9OamoFOVAWVlbvVTGhbj0fCA/7j5vo2MlaEX
Zi4rUEMSkXqQLtVHhCSvE7jJhmC4p39o28LIeDIB5ynsLfRSVmVmvogmrrpH+mRt70ZzqMOs+M2l
HyEtP3jzSNFHYzpCJycuqsF097aaB8ciLtYaDRY8mwzycQslCswBmi0SCic/FJ9ACXwh6dXvtMl6
yzTodrTMfNt0nGTMTyf0aKhg9CdeN08VzNPw1sOWtEnHxVJloE/iqvFQNgZdeD4YkOguU8Uees2V
LV9wcDK0p4GkCwqjoT4GqnaN5Mpvu5mqldO6NPZ8AN6FPV0XdJPRE6FDfvApGop4n+TZ2qN64RTJ
0JipaqHYbBk8bqxDoKu73E6f0qr8en5TFy53GS9tQzRYqC3rEiWk7Ip77sXQyA+0wqxmwZaWR3Ki
UEUWg6d19ZGOdbhSK66ATbJUnBnpVoFrsRiNlMWZy2rgh+6UxFjJmSzNWrLesHJGo2tg+q2q4RFe
wc+e/3B+yRcuFRkbo3eOxkuIJec5GoRwkTZv/tAda7HyPlmYuYxjbdWEzvp6LI6BIEB2HXrXAmVN
MnNh8o501kUWm1VmpeMx0awAdkbh7RvTus6asnzS0V09v0QLp1KGro68gLyugtnUabSdGVW7cbys
0mmv+8kOOoLzH1laJyluGKrGpJEYmEwvrJtRnQ5t6a54m48hn5Yqi/8qXDFTO0RQs3bwCNG8e4Av
5NId+otm0K5g9NgXcPDc9tY/umUcN/0eWaWQ/j69jiuMwcmtZ6eudyXA05UftLDtMjQqSOMEZXPG
JjuGl0AuaecRGxLmrkx+6QPz39/5UFvx6EeYJw9upuxubPtOeNdlvYaBWBpeOra0yFtlUzO8z6zh
AtmDbOmV64EGjvOLv3BiZUhUFUxhZs1Zmsi6gJ4AGh1/Bi6hQQYlsr+ySAsnVkZHVVniaLTIg81p
4i+JAMtYpXfn5780tP73+sPvURdRxdBj4e9iZgzL3uX5oec1/m8KDpq8v4cOtda2YD6ujwlgLuFc
AO4MsxVft7SvkpfGhrrQ64G7ld41r9QDuT2uLvilVrZ1Ye4yGsqKQdCPOXgxKFof4Eu6MvvkNkz7
bc8uWZfQ7kkmcYfVx55aNsKIsK28nF/0hYWRBQmhbLO6HnqUY9tHRzrgFSIHa7KOfbyWc1448TIg
aqJPP1c05q6EypzY1rULKoC7CrzFalV+6VdIZjuz+EB8wjsgUu+t9nJ2O7zaB+tx2yLNxvDO6fQC
OQaQjH+cTgqFaa/B6WMeAlAX5z+wdHykK8boq1rR1IzjqdWQsz2iM3cZNNsiFFMy2dKJHMVEZPI4
gPjhDjoZlXVxft4L7wpTMlkVSkgV/knIZ9PfVpFfsr0Arnr9VwIVqLUGWVpaHcl4gVxYNS35f76S
jcUuo4NgNRuz4ND+g4fyGhMmdLc6mqV56HV7r0Tm4fzqLA09r9q7Y2NG2ZjHqlMdSzM+Kf14Qc/h
tgMjA6JUSzF8nEJ9tIbmOlODW7B0e8hwv22b+Wxn72YuIjtTYS3iXc1yjzRiwoW9zZZkRBQ8VF2B
EgjRh6NnB6iBXsfaOw6hWpzKKb3dNn/JYDtOe2o1fv0H1dXrwecy3ZiHMSRTtUYzGrLYpsClpj3k
nMlrEcYrt9TSgZEsdYwg2cgtozp2XV3CbIO+fFJ6G/MwhmSstT0GU2fU5je3oPM8Qudib01rj/6l
qUs2qlh+o4VlZ35LPeiDSiODjbOy/9m0nTIuqnZh1ujC1vwW16HYN1b/AvvIz21jS0aawH9VIiVg
fnPo8d/VMPhAbZZ2+22jz5fiO0NKyiq0qaUor4oF27QT8aItS+QHzo++4BhlZFRRlM0IPkJ5dXO0
3qGDmfZDIWikGJK1m2lhX2V4lD2JsEBMdfwJvEicbHifvtZZ0Dyc/wFLo89/f7c8HmwjUZ335jdF
hc/fpalNh2t4xUcuDS5Zahagygh8ZPwxI7F2uVVDBFsHax54aXTJVtF8gUzPg7inbyvbgdlV8wAF
oXC+cmvPrvaDaFiXrNUHW5yYSDP8hH36Je8gYfdG51MT1Ml+0LKV47l0gCSrNYa08wYrKV8tMDZX
LnIXJzLkMN+65qZGe0uVcVOuEGVaZWr5CjfBV2EgXmPp9KeD0o4ezx+ihQBTRk/VtQiSksLxzy61
q0997JkXw+TCs9VFMdRZSQbvXLxJyZKfIxn0CGN3BJNt9hMRj+eqyfeFY32CSv+TIzaChuGz/dsq
JkV0cRsM8XejHLurFnKYCy1pn86v1sK51eaj8M7k8j71sjSpg+9NQF/kCFQb9j4jOGwbff7qu9F7
ePxso8LfwQ/8dYz0HkrJVe3BhWhTkwxatdvUg22/euEYPQ5VtjdgoSM9Q1YpfojHdJ8pazmSBevT
JOvGww1QjTvixYRneNeN2qdYISejinhPRLfioLyPTVyTTBxWco3kmCFeRG88V9mTsGmyoyU6SFCJ
ipsXw7Sv+jg+nd+aJTORbD0P20iZiEJf9M4+aE5z8qLo1WqMY937J/gsX85/ZuF8yeirEuG3SDUy
/cVuArqjlWRnotuysmILv0HGX6F44sMvI/QXA45wLqO7PrSQqNKeBZaowCl7/jcsHDRVMnIyJ5re
CLt88UL3LaJ/MGqKm7aoPsPT+ZbE4aku1uryCx5YRmTZFaSQRV3n3xvP763LoRfuE0x2UCTbetZG
K+u29BXJ6J3MbEeLK+qbZRQwRhhWci9UHuC9A/Pz+TVb2nfJ8iu0ZNERTvPvVaP1e0Q3eijiAmdl
R5Y2XjL9zoB/XW+C/DuIoc+Wp6m71oUzwCvbH0kSI8uSb4PJqjIpmgdxOxdU27x6COAcggrm1KBc
u9SX8r2qZPKkEaAHTuP0e9LYD646PgWwW88naz5VwRh/dazoIvIjunOsbbkjVbJ7CrtWGvd69n3u
jqevK+vu4HFUVrb9w5NlejJeC5bEUlX9snzVzMzcWVmKcjoZQoRj2rUY+o8//E8oxDdmM313qajI
JwH1ML3XwU0vbPO6rIzfvu3chbp9CnFmepkhqG49R35zX1nuir/88EDzVckJCCeqHW/+KvJf5S6N
y/yQj9vIgRhduuODRAMt4+vTt8gqA/3NdWBjM52wEFCsQkFu2oWqrDCOfXiX8SnJ+EVSszdD4X8j
J5k5R9fRhoLWLz2FO7jpCrdAsojC4crT+0NL5WuSHzDRLlS60fB/gGJPW+R1w4cwLqJDjLznUyXS
PkTncjUzt/Q1yS8EsIjkStVWP0OlP83hWKB09wIdhVj9ikLd3Qbfxm+SooEEbmgl0xrvxx+SbFMJ
I5rhCfq3jS75hH6wRDYLij4bffICu5aKFBIVofODLy2QZP09cHnEBz33R2CiAqD0923ffYmK9lSL
7l5pNtVNTE/GfnWNh1aLO7nPSIs+1z6vUQEvsBEpwUGk/so2aAsmKeO/MtcP2tL0lR+DVmhpvK8E
9IXqXsCX2yI1Mw5Zrl3UCASmjyZCbqOxi0B8wjHjVkgfPCFfm8Mq3jZd0u8M+iEK4yYy1ASe6cS1
Iu3r+SVfmKVcA8tdWO97F8bViGsK7tSfxuh+Pz/0h97WNuUiv6m5gA7tVrsqxloc9NpRdzaZs4Nb
8N45/4kPDwyfkCwK9m61QjZCu/Kb+Be8svGlCXf6tKvCsqbZGCE5yPgRrDr/taUfJFmWTWtwjAKJ
ftUPbYgOhocWfQ9lfmxG0conPtwOfpBkXlnmpnXSN9oVuF8zeECYE57dKKndTc2pfEAysUzXBWpX
Dh9AhOTGpwp0iTDPWiy6MH0ZBSBsuAlD2G6vbHKxiIJBaOQpa47tw6vBRvnj75vVznyN1lHfvoks
NMsg/Cr3PDzTQ6agGdIAXls5VEs/Yj5s72/wpkghdE7Dq9rWKvUz0Fb7Db7Ienw6f4yWxpduUx5L
U5xBAXTdV95nH/ABLL/COmwbfD677yavJHE+qMNkXlXQjyYHWmNgvka/2Fkx6j+Pyv/EN+zC/Kve
fSBzSw1oDVtsljhO1Qg1VKaD+pDw/ium/ilycqIqNBr34Li+mlaFHJRq3HSqs4aj+/DBwwwko6/b
SY+nyhuv7cy9QOH0U6L6e1rFj3ZovIXenVGaK/Hi0k7JBh/rQ+oVwrhyG6u7D6IOMWIFGd61eHTp
REvWPtowZeWG1dzoVR5Zu7oyjUrZj76CQvROcQej7Y4xQltZs/FoS9aPH55isP/jdURpY2cbQt87
uv/PpqMnl5VtMVS9WdeoQQbabRIqlDULcirbBpeMfyxCPe/twroxOv2tc9tklxTp47axJYNvERH1
qhEaALrG0I31SDUZHgCj86MvbLJcUlZ9VekEasxX7WBV/fXou96RNrXyc9zDn07hUV0JZhdOqymZ
/liXRuKFunVl11lxGodQT055o6re5fkfsjS+ZPmakggIuNMx2Fm51n0JM4RVoilOtzxhUJSXzDpT
q8AfkNO8Snu1rJ6MZsqK+04xNKXYeIZkcy5FgrYq8qhC0VAh1C1PdffgVpGe27ZCkj37MMHHbWYo
pyyOBaqkPC272Pu1bXDJdus2HsEKerQ6/vG3PvTuF0ayjS3QlCvLYBKaMg101BrK/ktSRPFLaKjp
86apy1wbmYooTuxpTB1Jh+TQOkENljffUv+1Tbm83Bu+UWeGZ10FLRG8n1jpPlURotg2d+m27gdk
2zKUzE/qqFkIt9CE+F1vUJnYNrxktIiEwo+GxFKAsnvlXSQO7YJToSYbh5dsVi0RpU21iOGrQjWP
w+T3lxb49hXftuAS5PpygRRC4otCOaFPO30JaiRxoSVfa1RYGl2yVyQrWPke3btd1tWfzQkG5xCA
+8rc5xX+IJCRK8yw0bpd5TN31csL8+BWBtSrPqp9F+E2dDlHU7LZyB0o5Plpj45rGfcvU+T0+8rN
lc+eKLbdunK5WfcShIcnOEp2xVRTYaBCuUsx3cP587mwSjIRR+GjMeuHqHqiQUKo56MR4rauuvf4
x/kvzLfsB/sg83EIo3ccImL7Jsu0yz4i/iksFT069/MUQHEeN2vkoUsfkiw5MRrFclNhnVSgsXPM
6M7hapffaA1yxath0MJ9LxehUaNKfBNxlevAI4mhdxcgBQ+jM93G5sZISybrGA0bztVy8K6KfCCx
zGslDHaKUm+iBbNNmaqjnTQBUWjS37gjPCB9i1nH4bTygljaBsmqi3joehPx9RuRoLFqf61j+5Od
2F/N0v1cIZq2Yt4LzkMuSY9WiHpwY9SXheiQrm2RR9scaumSXY9OXwDsmBWqM0q4NFbWKDA3UzL+
PG8TC5OX69BwAnuBFdTWKUljcOJFVIJYC9tt17Fcgw60KhgK1xHXBU1Cu7o3EUcgWj8/9YXtlWvO
iZgVxaO8CXam7p30MXkI0EfcqYV15dTmdeOVm+pE6ClI9ozKmzpmStzfmGp5h0qRSxsYMkBhMq5V
QJa2Qbqc9bGrDXQxm0vRlJ/GlMBiqsQmiiOmP3/0/UMafUhdmTTnStTend424mpSkKI8vwsLbluu
PvtuOGk2ylBXrk9MpHraLCebQ/5bfDIssyy3xexy5dmP0aRCIIkFsqy3JLGCQ8gftsUucsXZjQqz
QxDQP5kJwkIH3XfRa9QBa/lP5xdpaXslKwa57XdO2linCIU8d28qzj0kpuhCbRpeLi4XperFqW5a
lMqQEaZxQc8+02mmXW4bXn4RI2oWVHZQXetTgo62TqLF0ok0zo++cIDkqrL/P+q+rLlOZM32r5yo
d6qTTEigo895SKa9tTXasjy8ELZsMySQJJBMv/4uVHVu27tKVrfivtwIR0VJWxsScvim9a1lagBC
UZQoha63LWwCHBmQlXXoqRt3afZf3+UZW3leUC5HjcQHncaUuJsMkWw6QScQHZGVD41Ke8vW77++
zzMzTc42siaBgqhZBVkWyKcIMNLcrLJ95To9p/wAn1i7S3gtJyk1tLJJ3/HgHZsai8oXJuO54bOf
jwrf11B1V7lfQrcY8s7+NN9BAO6lTvLnrk5/vvo8QGqsA8DmwBeIFKdtNhTpkhH+EgrpuaV0FhWX
NZamxUp+yF34c8bBAcH75sHbIIv0uuk928hl007dhlJJStj0QRpojkHS/KWK7t8bNHZeNNa8MDnA
WfzJbVw9MF4KaMvoNYS6yJfA2cXYLTRasRfm+qn3/a/+MDsvIKMI5i5+YPMDdHP7RmjjIYO7LBNn
0BGfizaC7PZ2V3XQhwWbg4aGJlQKnTm2OizwlEFHfb7z0Jj7vdUu1A0xyqJHlwQUBbXdEnmdlfjf
HA4RC2mwaThIKwUJVoNu0lh2VZAdKvBAfoDQoN++AXcBlOTVxtvEoa71EYmT8jrT0JQQdmlDTtsB
Gz86FOeAfuTz6E3hpnYFSVNwBh7ioCXD1bQVKo9n5WyZLzhvucvFk05EpPkoS4SMHXTFKSRbLbRC
IALwNMhmKukUN8AfGAkR83Y2O231AnZvHfsVSmf3zgZx2nsOhWM/nCF6VoaNs/lDSCuao8e274Mh
NEOJPA9+kUFV2t6mW94X+HUjCXuzyWmsbmtU3GTcatTk7rUNsatrqKSARdnmJltu1s2fuo9ea0GD
HLA9iIXSdhkZJNHb5Ysq3ebb3Jb6fVH4eXExNxxAGKQHoDxKM7C/i4npogHOazIm2vyiLKH5nEGj
sPZGlYXG9wsa16SwfTRuNc74AoTi789Udk6eQeuiauU2e4eZo3163FcqDVxIeRaZl7hDra1XGX92
XkbNpqo1a4AWDSktW/iWt51aXm0vmLe/PzXYeflU1WpafJAIH3zX5+HQSyQbVZntlPE0/vWx8cwt
zkETkMGuINbF+SEjRXmbLcXXbFzkRef2V6+7wZmHqrQ0kFUd+KHEqggHeHs88jv3OC7VXLzKy0Ca
6+fTG4I+c2/3Mz/oMrj19TRGEAx9nWlg5/gIZXur56japNKF8urMkZya+asYonEcnFm1zGFGVovL
D9LI+9njULD13IZEkPnrX4pG/t62QeP557ezjtYUaN/jB0iOvy9LAJNd60VBx+fWz5lhk44q0Aae
m7S0eA16Gse6omvlfXQDTV7YzLsz9zfG4JzlhUxOMPcldoHjLO98i84AQK4j+UR6GDnIzx+X2ecJ
mKor8uXXa/aZN3ZO+OLrrPY4/K8/drUzrp+dYn73umufrVXkgYOZgRKwFIpA2xhcpqsoACJ8wQ14
Zj7OBcAUVKrdIcuhuDjPUguHD/2HNUO3e+B69SvvcbZoNe1slQ8FHoHzRgqlsqun+FYT8wIC6rkJ
OFuyGuK7lZ56sPkMyKlyVHXojZWDUfqFQ+m565+t2pzs0j3jEhyGXj0SKMuH3hy8BMh47uJnnhh0
R7kLTXEE/oEN6XJRavdJBHdZxrtXraFzghbT5FBQhi5U+eQGz4XzxuLIT73u4mcxFcnAbDo2m38o
LVKXoeZ24YWVHF7CnT6zQs85WqjbOz0wUxi8yqwHuiez1RY82K/NarNznoR8pEPggNY8fcocmRyp
VEBkRvHqpD87Z0swhgR1UazzCRJ7fZx5uQY+D7d43RTsK+uHtIhvKvhRNp1PazdcmQBZHXgZr2Kv
4exc4CvTWmVDa8+npuaf1AK47AqisY+s33Xcfz3+Z9yvc5IE3/dJh8pFcCz3t0PkfDcHKrtZc/CP
FOgk/PVdntln58xToLgLPI9UwbFBuCC49sbQ6seXnuG5q5/tYiTQWmpsZVLjgUuA57i6V6vbXw/9
mT1wTu8zIOS3oJLtH5G7Y+JJZqtpd3Gy1wpHsXNSH5VXWkL21S4FhLc1AN4cJbYqrXxDnSrpLWci
r/OBz/l9iFE6R687xZ2WEiXfZVCXLYoMr3OCzwl+SlYvyDiu6oITQGzo0Ogkd+DiVV7XvW4lnUtg
zZvdaSCH/ePq9zxGlNPFAeX3v57rZxbSOQTQD9QImVqruMrW1b2SaNm6g2b5+CrAAztH/1GAzZwi
qHGamtGyI1oADOZZxSun9swOU2gEK8SszjHPmUkV4/lhKvgLft1zL+bMCK90a7JgCViJhmX3myPt
Oq67dope99rP9m85NYE/9INzNHAhrgblcy1AFPLK936O8vMXSnxVPg2esvcZ6XXYNvPwwgH6zPlw
DvMjQbfOWRF0yItDQ3KtIWwMDRYaoxN1TV71fs5Br0O1x/VMdjg9cQvdlY1Auu7h1xd/bvxnQR/8
Z0hk2353BD/rhZkq+0H6q0knkFK9JEjx3C323/9gI3NVUjCL5d0xR5I5QvIhEHyu+nCp4ZL++ime
MWPnML85J66rR6c7Dna9hobszGjayj6Nbu+GoPd4FV8RZ+dgvoZ66KgnTXeUurudoU4rKvaiN/rc
ezrbwlJZCtodVXdUqKAJpRFzSAVV4z6Qr2KSxvjPNvI81lp6S5VfoE29FWavbo0Arf96Ep45Jdyz
faxstkJDucgvJAj2Q+6qAxKcrzTyf4HrBcbrPUqxzyZDbnxpAgNQTvm6EiY7Z4Eh0l7zUWKPORRM
LSs3b9e+e1XfE2fnRDBNVnhWr0aszoDw9w6kQr5PzTxWrzs//wLZK6utKKVNcDYgqYIm7zYc6Ytp
g2dm9RynRwZWU28wuLoC14zIastNu2lq41ctGme/7Q+HA1eNC2g6W0tBHPt7DlTIm8luXqI3eeZc
OEfpOaB580vLqo87WkMqlWZYPHnvXzHb//q6BzjbtXmTI/PX6v7YLO4MkAYi1EJaL7V4P5NROWeB
0bUqVwU9oivoHpSJngYel/AXhRPwLgRWYIx2afWryX8RAPrcfJ/t4sFDN265OfVR1uqRAvEbB9OL
AqzPzMc5bi9jm5mhLojF1OgRdEsG50PelusF+LDfMoMI51WTcg7hkxDHtbYNO844bc7EQDPXE6bf
lhe8rWeqLOcgPt+tfK+mpLwapto9OoO3H9e3mVO8NSq33kwlCoKve5Iz+wxaEZBDzhpnR7VVVypb
1LvNtujrcCfsnDIms3g3lhmrj5oyH2jKrrzsZ/fNr8f+jEE7l9GCXEyHxtW+PqplY8e56fltGbjD
PYQfX1Lqema1nkP6SG/PDpqi66NvlTdaIeLoapsmvx7/cxc/29rK2gzjrV0fVxCAXpoZ2fYpfx1q
iZ0D+taab0iVzuYwEyQMtHHvgZx/yaV+5tg4R/I1blCVhGgQJa/sfVkNRzk5J2mbOzC6HvfWtFpO
L2yFZyb5HNGXVQwFx9qYw7oZ+h50Xqj/wbEoPo51+5KU7XP32B/zByORaVAbI8logE2Yk6wrxvux
9W+9+t924j8el//Mv6nbP3LUw7/+Cz8/qm7ty7wYz378171q8O+/9u/837/5+Rv/Sr+p68/Nt+H8
j376Dq77532jz+Pnn36I27Ec1zvzrV/ffBtMPT5dHyPc//J/+uE/vj1d5X7tvv3zt0dl2nG/Wl6q
9rc/Pzp+/edv9h5n/seP1//zw/0B/vnb1ed6/PyXv//2eRjxVed31+M+6iiOR6gNYpLf/jF/+/MT
22eOG1DfDijUCHEutgoZm3/+xvjvxKcMbRmUBkiLB3AxBwVRcHzk/u4TDpy67brUYw5O5X+P66eZ
+e+Z+gf42m8V4FcDvv10Nv13lQHXh8YEY9zxfMdziXteECNz3ljgcxgFCrbhiAo6SK86Dh5sPsfu
pq+dATGG/1j59NiB9mEt3tfFI2V3LgGeuwtiND9HxFQpOIoie1iSeauEJjrsyUOt5Ak10KOavNC5
WLJ3ynGEEr59t9ERZuszRJg6Gbbms9d8J+NFdttat+4aBuqivs9dB4oOIcHIAiu2AUfxLgPypmpu
NmTW1Net68TUJhWjog4EaU6oxvNVY0xAknCR2e+W4cCDW4dHixcIgOgTnuXhCrBh1bCwL1nq+Dlo
1o9+00Q9BZiyUYJVRpCw3mlNlYQg522XS7HwQfi6D8tKRvOyJvvrKawFTY1UrF0j1kkeMjlcQL0G
ZSE8gm/Hc37oXXYlSZOUVi+W5oMvv4SIRsIS75lDw1FlvbB4D4plEGq4GNHKwqyzxEZBweRdEV5F
GYWrKKvI9zKBUy4k81u/riIX4wYzbjJT78RUcWxqGk4BxJdLmdpdnoAi+pTrImZINQ/ZNxtErYEz
4/G3Y7vKaMpZ2OVFYooqndUaSSDz10mHsnw0+jIvfKRW0j3DOAXA4zQCBXp0drmeJYD8FmYFjxs4
WVmAQeQyzTYob2CclvuwQKiTlndz9d6VUCspQjdeB1SJ/XdmfaCHil/n5SdFLtTw2QOhq+Ojl9y2
BfOAA1APfbdEsMjzOEcNfXDrQSiE0eVjy/owA++7pR/2UZYuZIcsHTbFKFT+aDmWcOUgoHqYaAjF
M3wP7FhxX1AxlnbaLFVEK9AHhb07R1RVUelo8GouiWR2aAW34E+InQVo0THM8SiLftx/E7iWaBYr
BnxUTEOecPoIDkdRFIOYLRpq60uz2WJeHto6D629RFo6mL2LZthSF8z9+7BqTAs6OKJCyijjmXDK
OQZ/tNgCK9JVHrbeHHXNwYHIS99/UsPDMD7axYAWylH06JzrsbzmnKVbQESD2xCyRJwVooWCd6vs
2Cne8CG1FIms6eMyktBUVtINvqDk4zhcQOlUWBsWD1buVg6hWtAoMWDV5q7wUS0edRPm/KGraEjA
DGVhJqCeELZVHZHu0YzXQHUKb2vRenwM+gfJK+F1edxjDdSNJSC5HmtehlynE1siTSvhdyzMzRKN
Ex6ykGLNaIjWUyHR/9G7S7TZS6T0Eu3vbMZa2X8uR/zMHjsMlm9rRAm51FYVLe0a1S2W04AtBmyJ
XvD5vETOvlY8YDr60CCOqrYhLC6svASX0lVRPf5wiP95WP54OD6xM//lbHQJpRSiEQ45r3owz6dB
AYl2Qevvg+qj7SZAOFsDRSOR+sqyOsWqbxodmnZ/Mv801hRbzYps/+h40CTblgSkJmIi9nFe0ypq
fRwmXTIxOzEofYPJV1QEcgaDDotOglb5ticHcCqJsd+XP9TBiBRBa4t6fdw32bI87YFB3RE4yl4l
AkSoK1qrwZwA1snHGhvIJw+OlzYUSgmYeQ2KYGoesnUQta5ERh6d6mMD8y9Tzi90o6K5f+z13bBQ
SFY9Zn4FcjYbws298IHZ4fwG/AjNuIbu8kJ++4nI6Vdv98wpN9DYkQpqJtiv7+Ryj5xK2LAcy7+K
PIhnEQtpFf2dOddWdb1aMD3OGg39pVvqF6Lmp0DmfCQOo9x3PYc6MLg/e0btZFlgPAZQgCoYu6Sz
LxlW+1qEDjnixblBosHql10o/zoYo2yN9HA7ZKAlp6JyY6Vij6fciaRJB3Ky2qjuBe3upLppQCOr
H7u9++xolfj3nrFUcoTp/NARIyzzQlr851DqyZoHhBKs1/1p/PPWDVYxnxC/NqJxkj74YsY6MpAw
2rxLZb/UHfUzK9S/78W4xyjemn3OENLbdVAUC1K1s5OQWnhZVKPxwaQuun+/DC+BUoMnpeOfZsmG
I7S3u1GCDmD7vANi9sli0awwwFjhLKno0cuwrQqZys4+LhQ70F4TuTxSS3+wrCiAzZitILaWh3k2
aBuHYMVC0YpjX9sTyjbAmKEQfqK2udpP+XZAQWeTD3nVhYvVgY7iPWlAQVW8q1iVttjkczl+dS3w
DhT3qK4et4CG9kDDeenDvKFiH0VdV7eDP1/NgT447aO3uOCRS3ofh8VyB1DCRj6jLTTW5nEueiDA
jgTGdXcjLE+CUQvAfJ3K4YR/MK9XK8nieb2cGnbM1+ywwCNw7EF4dhWBQVv0Jk8gqcWmNxlr0sH6
2Dj2ERzGhxF7ftWP1aYvaH3AERpipYgqW6LGA+ocjsw0g/sBuxzD3s0D9WDLJjxKZovd8u1Pm8/3
VJYieyAGhrZD763Th7s9wZG3ew0E37H2zdHnYe1WYj/ooaVxYb54VSR5HVYFj6b1/TTOgtc5MqRU
LEVKYfwcqxKjWYRjfU3r8f2gb8ctyacuqSpftN6EtP8C7F0VrW3ST9iIgxZGt2KSrgg2VE5uLaQX
s7YUdIQL00IbRH7an2s3KI16vzl4SfpqQyrPhwdpl5GxMKn2R9REgNschIbNW0uJ55TppMvIuTEr
8IOFFzuSiNG/kDkcYIWLVVQUrhV6wmrZk5k0iyX0mB8ZtM9d3R9sNl+p+VitU0RYeSwG/3p1rAOH
IiJEozG2yJhPSOCGtmrANmbDKSlioEkuWs8LsyFd1MEpK7HYEs1Wa6LmOq3UFLNc4w0DIm3Srbnc
vBw1QAueG45HtCWis0D4vEzVBFf1Auay5FdPdjn2tyAc5GeAVaB7J0XGH+wsjzuIV+IpMnibfLnM
B3XYzTWb0WQH96iTMrXa/jBj0+wWyW0e5ZRAueYBjb6hXY3p2nRh5lyq7k5XKLzBEaIu1mKV38uW
wVU8TX4VVWh3Hrv8HpmDUO4LwnpYjYN9hVTkctnJIgKT99WYwzdoBzhVj7P/hcK7tq08HEBP6F+u
fhmWcGv9L2w20Di8b80g9jv48Kmx8BUGt0wXQZOoYd3Xcg/w5URgsXKwHuQwZR6+DAVGnAPTTNO8
WGLLoSmgLweu54St73dXBN5NkK/RvitLcOdtUx52MHlMv8UKAEPmwWIwzYJ1yKrBHHYUvkZBERDQ
I5gGPBfbCeeFp/MYbpHylidrZVw7cnEIAgbTz/rQoBeVjfmTf9tjuay7V73cN+OXPYjwNHuKMXo9
xx59lDV9GkVb2aKbHtE8Hssqj1lzZ4bH3YmanWNLEx9G0YEXXgRFpDYpCq+ICwt6G9snWS5PTjHn
ViRXEo+NcMw9X1TUNrkousd2eN/J7gAsWcH6A0WeswqWmIN0hHfl7QAQMcfzTFa0AeUEuuPJBvJ4
rNPCltFQ1CGYJQ7afesDWluah0ZfJ1UJdCk+3SOLoegiq24RwkRsmqKaT2I/qECV/0dggdWwhw4B
rGiAheZwOLA+nDmoIjj0zs3gWXJLqPKrlU2x/SGosQnHu3IJ7R6HtPdlf+es0wiyHvsW5z78zGCe
4gnMObXsD3tEZez6xvMQz4GbhaDo5mg3rIOoq2VqFh3qvEGciYjFhjZbNtzIPk8VTrHe/5SZT6rk
8NLB14dd33+qszKcgEasiuaAaRXL/GCqd3b7vWz3PgJQHPA6ms0adRgDmaCPlkUu6IRHLF/AtKOx
PUB/o+8izw4r7UGB3UP818XW6KQLu4KmUa2Ki3ozIVuAN+raW2QPwZyRxRkFJ53lAs8sQ3vcomAp
IPNzGOw7LS+y4tDV94E51cUXZ4NMXppln0r3sQSaOr8f4RHvcw1wcsrf1j26T53v/x6sAttuML6x
rVs51xGwZiEY1xNfuYgrYEtoqsFVNM8unLw1dXSNWZxFNkRoj40y9Exo10r0bnRJquzvRF7mNkSy
eC+0vppq0E7WEe3j3HUF9d63RvR2lTijFGTgV23xZcKrLd/55h4na64wMioTuBcppBXLb4WL5gZ5
Ivn97LhhM5zAtoNIqomy8Z1i9yAZtXA8wwJk2D4IVsdLCek+V0Gx0t0i7V22YG1d4ny84TIqJ4hH
HaV9EWzXo0LDx/4UuxO0T9lmHrx4VGNoe3UESWsxlTrK/csgC1eCV7El3vw5cOtIlSaUNHHBlyqd
KZS5LxRaSCrLvmjnKPD6I1DwYHUM3lm5vtmWVmwbjZDaEdQmaUBMAm7GsFzXCF3GMNNFvOc7QNsn
pIsn0HlSsOBe5k1kB9CRw54CqWbstNhIOP7serhBx0do1586OP5jEVoDkObFAZ3RGAPERv3LHgbB
6+vE7nmIgg/pIlBM5lmKlotQolhLKwug0RHcrwYnqsQpcFqsAbEd9LSsSeTbGNb2Idveu/S+pY7Y
nx/7wJk+evTd2rWiNmWYhxNHc1c5xYszCaBcQzlV4dq6Ic9MGFCoppg5NhVYFUAm5LpZuK0U7kEf
+XKIt8C5Y62T0AV5GRySTXU5Nu/7SSGbFAjK8zizYB0MVleNbaWmxEP/YAG/0bEBPQomeA34XVsI
u36737hHKKoLNyya4djQOmZ+FlrzvVm+G+RASP1hYM2xgPMisbxznIeD/G5vH0CLwdi9RSZhTAPX
437uq5DS74xOoi1zwTYrrtcRE17CDH3fFwrF2WRn35f5fmZj2DQgoHVM6A3pzq6q+HfIiYv9lXQ4
5/rFhcAUBrsW8YFzJvA5J+CtHeB5l59a0goHBOl9MYf2SkRtf2pXN8xyrIm+jgI4R5DJiyukGtAt
GPZsH8wWkS2L+xKN0E0plq0MQQoj3AwDzhwBoIToJ8QqtAP7TfH09zXSNRbeUdXVwsFu86BFDPL3
fG2ikThwTbHswAm31hD8xgZE50NYS+cwTxiorKMKOqQlTjsLp0Mxuwi7Pq1miwZ4j/shYXkuBn6p
Ofbd4oh+P94DkzgICRdvuWsQu+9/FgxuWPomHEcHuqBTgkpnbFxsMwInzCnSrc/fOAMIEnn7ad1w
0GdwjcfE1d9Xd74akJUqkTyomjXxHYojAMZipZdQ2K3rRuzRPvOXBD7KkjXYEjKukVfbQLzRDnMM
SNPRcotTI1lomj62p6ugqB6mfE3KKkGT7sn0+XErySeI2OBUn+NqraI93zG65qqFPzZsb7hE+wrM
2QSpggz5vdJ5GJoq2Z3ePW04sFEQ+HkjZIM6/IWD1vUuOzCvSHbHUw4wxcuS7GmfVpZJA2vOPCuq
rS2eGfyM0kSz/bl3seUN3HHSHQo4lTDZYvbLCEuZbycsBzRXuOgUeMpBQjtB7l0ENjIg8NJKZqft
GEHhA2002I5VJkY7mvWJYU2v82O129Mj6ghAa3wdFnL0xgyWco4l8j4DJ5d8eti2/jpoimT32Qu5
ia+b9zjkVBBkCXcnq7ayA7qa02Cob6y5v57ZcNxGnRZ59cDogByRFTVt+Udx6/91yeCqfOzVoL6P
5zWDn8oM/z8VFnaw7vOFhetvY/Gtrz+3X4efygv7t/4oL3i/U+oFLODEhWSSj/j43+UF9jtDmcAl
ezrA9vzARR3oz/KCy35390/wRceFHKqNmtyf5QWX/O656JkIUI9AdcJF+8f/orzwhKr6IWYH0ZDj
cN8LfMoJLnfeD2v727CsIDkRBkF7YhMkwOyavLHQBRLroL5qbRMc2tXxEXrjfOeqGmPFt+I4k8pF
WP1taowK82nwLwdfesBmwHXmZErzdgjSvDZFovIui1fP8kPdJ8BtTzd1l6V2NfXHuddBOjjQGxyg
L2VrerTt7EpORp3QzYag0p38pFLVnvy0UhD9fePWUN46xF6u8lolmUIYJzNU1qvFHy+hfgnQVU9O
W52p1MsRS2wj7e85UvMWD3okg2rvYqlwRs6lC4ONFF/QkSms3ABJLhx5P6yFv8lPPvXVn71dF3OE
oo3PGUMp5+e8Fagsfc38fu8J7G7rxrYgkAoPAxwq9pvOwC4FIJjUOh7RRR06Ixr8XLSlrcOYCVKr
/jBU7HNg11dUzQ+L1y4vjO8JR/qX8fmEcpSqGFK3e0n4h4rj6qCW3M+rL+ZgD5aLi8LNb7Ledk5m
yS/GPIeqX1BaB7eCyRjhl4KVt3PSjedvjd9dBkjKRUM+ZRfIB6qT+8Eq+7vOyell7deLyA25lIH+
sJZ5HaENEfNdmiDtOvmJdziMM8lvnlZAM22Xm97axIzLlG60+0jQJb94nYlXZMEvNnOb52WSd/V2
WOZiS9BxuJ6m3j6MTKKE0tDpmlYMtr2ZkKfg9VuXgxelAO6rc9fxbnM2IO678jtguta1AuNXWFTs
KoOAzE0zk16gJuFCB/BgZ1RGaB7FhHlyS9wZOcWnBdI220ugjSfQ+dnL5ygtIhXoOgwJOmz/H19+
m3tk8iTENvaIs3Ozt5306yPP7Vu1NstpAumqYAP6BW0CzzcrrCTX631TeQ/MRfYw6BCyDCAthBdY
lanr9G1oN4t3ZFX7PkAjLxIkpZ2s27FQ23I9+0HFYaHzKUFmg8VsmAWkS/q4nySiJMtmEd/Gr7ln
b6kC2Uio/BkJpLL0kJyUaQNDVZCivSWuf4T0cX8MylZdj06wHrMMhYjVwFatNSAPpdMg2p/NhE2t
1VWfU50GvflWLCWgHdQpgTnOPzpGc9RGxsc8aIe0y8Ae2e7/4fmAypNeyrRukbrpcxAadlt+DAyl
h36w82QAyimua+9dwbcAFcSFppm7eyB2DiqolpQvoGswIZiJn2eK+xzdvQHScDjF3bNE+MycqQYf
DRA2qpiTvHDga6oqcdGrahCuA7rIbp1peh/k6hqMVB4yNyjLeZV/hfqEF69NAQn5oR8SMq8rAq8v
NNBpp3h3nS0L1BPp1MdqQ6hgVR0CSouNJ0zznlera5xLQ3OEsNEWQhWhP05slz+zlU4Bs7M+1ESf
5mphJ6RrIQ/jZt3RL6sZ9KQIRDNp3fvO0OJ/hgs+owdW634UVlAjJrfHuDLbErKtlclCZhpLuSA0
UPcloQfH9tixyOKhy9fTBncMqTjkJQDDOhmQOtpBmzZKXitPfpDBYiKfmP6wueNhdPzvVocYustt
+wiWq0VkDS/hbNqPK+l9VIimL8pF7aDPNkTTvvLgNV8PTYdEV+c8MtcQtOvPU+hWAzI4a36XKepf
VmQ9NSizzjUKVdDhhsgftFniXAFfHkzGjkEENqNxbQ0AHUNNuuH1chiG0Y86a7DCge5JE/SxoGli
XG43eYVFviRIjh58a3LebCN7oxT7khfWvSzwSc6t957DvQR3KFDiauqDHAok1Yij46Bqq+NENLiv
FvmxHFhxcjueBIMjY2mVKK4rGwFmjnu2tB8u3Ix+lDTLUO1Zvul+gHygVWPjZjF3K/jx+zADbfmX
svm4UdCBraP/DS0r08H0Xmq6DIlivaEVc0KidrI/2B6ydD1FBbcpopm5QJK7M7laoSV7wYwbbpaB
fub8lg/WTcHKgwFy7m3O86ROg7Y1H/uy7I4MdW3kw4lgTX2aO5PjwAi6FNJUIRk7oCuDMQgLZ8xP
mlj34NZhqZp5ndToeo/Au0muV5xfYZ6R4+zZF9p219jRUouqLsoIcAaFjFH2tTb15TQWJPW1OsiR
XXK0P4ddIT8ExL52pk1AsB0xiBrCajrC6aFvjavB+w1pHOTF28/Vym79GiWbgapwXK0+LDg48drs
QAFJu+mme9sUI3Jc2YeNT49ORstkZGJpJ54u0N2MuulYjzaPRy0mjZb1jvlo+p4hPuxv8pQFqjis
2XhrghY98I4dG1AHHCGy1J7K742yu+MUBCjZuYlT+/KwtPWjcYL3ckWBKXAqgBAu2vVzVXoqhADU
vTX01zVbX0QE7+bgx0PI3otGgNX6jgM4yl9IgjueQ/DZXfOw0HV5cnsfkAK2XXQe2tnNEATHdgzu
zaab0ygVEf0KiVDpBVdW68mj6Tjsqs6vdFbaF45D7uq2G07F/2HuzJbjRrYs+0OFa5iH10Ag5gjO
pKQXmKRMwTE5ZsDhX98rqOrum2ldlVZv/UJLpolSEIO7n33W3gdCMRLzZUXfYvXdcz6az+U0FRsr
be2dmsvwXDnZNy8a1K3g7EXj1LGuTlEHsZ3RX8Ef7J1GqttT22XHvK/t56BOojGodo1rLonW05jM
91PeqLpDxKq9EeGF4Qjo3cs/DbH6TGD62yXyIWUI5/MD3zU/1/F/O87IcHaCoEHLTwUrbsT9dhjr
s7Es1joxZmggPbvSRILsIQKbEO58sOuG1gavM9LOpVDTj9H2vuu8udkG8kXuesY2qO1/cHn+bQ5B
YHIv+ZhO6LGH+5b/93OXItmJU4YtYvMp7UlPKG1pvFo2O0zVaLRSdKCLG4nNYMhhu9RLkzTz5r8/
m96ri789T5xK8WRyWGYxt/+exWVafmYbEwqt6DvM7+V8blN330TrcK4tT9yC5iktyzfJdOT9+ffp
oWOB2TJtoHyQYYZLMje8xE8972zYrr8ZC+lt596l33i/4asvNd2X7EGSRLzJSAiKy7KJ9o2MUnJ3
hHGS9y+f/8UTT+R1Wl7N2jNP6/0LbSnz1CpNSTGb+dYkt0FuCvUw55oJoAJVyg2GB4cT5cYOuzFZ
M9KO6cn5bfBQcQFP3pAnRgRpZKo82i/Z/EAY7tZzJvECMhtPqxH+U8M8/Mys+csTaHHa57jve2Bb
xCz87aTQL6RQgBNxMbT/ox4JOdN9vdOLWjZBI58dKXG1UI2MjrEbJ7jmyq/7bWeVH91UKJ7bgDD6
+hosJ028x6arOT4YqrxYZRtCH4gnlVYHVczvAV3yOGjF906hwOnwFRSLUWjRmyu8cBPUK7J4FYp4
DJ41iR9xuS4zqWIVzNhWVCUIt9EGx75cHpiLAboxed/93ubQNSOmjrn9sw2sKe4CCqNmLk7rQsS9
U2X9jq2Zthiq++hHJ9Kkq8Tfkx5HHggUjU+WMXqGb8Q0bg4oW8PWr9lXcNzsjEK8u5n/oOr8RMf0
i9MWcYtMaBvNrnOL720p3XMwyV2Y5rRjfRUwTJyxDPMECFZ21cborRjart/4tqKUi1B1uQMJcUh8
Rvy1HGntF3Lz9mvmMUR0kZtmYZsMXZNr3jrzqTb2fWAa5zAafg0+il0xIfn4w3Cpo46kZ09EW5Tx
MiYcktvjefl2cAeSOrpZ7CdTfFFLRAkhN7JV3sYLJxOSh+YelGC19UksaWhKDLYzo60Omrp0Zqa7
lLFAyanrtr41DMwRfmodSk/3yVR+GXX4B+lTP118PbHqGBXdkMGn0ne/MNSmdWebEbGPuBzi2l59
BpNH836y9KZumq98yCD26DY+RD8HTx586ZmPAcctUWYen4DbR6pMTsOF/T8IiFm61gPzzFABvYSG
DR2+4MnwkdNF7jxV0WShaBfRyRHG0S4HIOZ35h98m7LKPRiuugpHfVs8Yv2rcSSvxnrmNvxgV6pi
5l0kOnWLx6DXa1xVsk6U9NFQ733TubOQo117E9W0J92w+tGYMt21iuuI325ByI2+p4Hcs5PsMz/a
cDoajlJzQxq3bq/ROl4rw8w2dg1716/mOa8tfZjr7EFP9/i6aqB8bqqL0v6LyXDBpnL7DyD4j5Is
eu3ByIRrmL124MFNJackr4HUTKOvNqWtC9p84dWYIjIP+sFLOJSFpGiemum5Lip/V0K1xpGq/di5
dEKl17q6dUayRN6fcxTQZQ7zKHHn8NuI/rDRLT32okD0rNdjpQKqomoctln7fmdMN2NVfIyjchLP
480kBdolus4Itjy84AR6o711uGaG2LHDw+xNhAgVi+Wc5TL3W9t/bLUZPrsplgg7sBOGt4bPWWjf
NKXc1s7/cHC5neUguySz6UNzQOzh3uyV2pfYxXkrs2rvZOGwDedO7cx8uXhSb33LYJSFZT3ajCRd
NlFZoQDNnbmbFoKD2jx4WJaGNodbvMrWYQCihOszEU9K3sKYnEpv01rbobDsbUlyS1KnVbLU7S+4
UOgn+i48imP75FdBUpXe3UDYiV1kz68tR6SqDr6odXlVjRmdh9CGGrSpSzv7pDuj23kGLRg3zE96
GV5EwUm4as/GotudEy0/ZBs228llmez1j1mHxoZpwu1mKqsnUX8Tq9pPPexDr6FJiyzYkBvvb1vp
NjFL8abIhu9dVWX7llq7zpYvlrF2l7Bvy5OYmq3qrI1ZOnSEFgo8vMl57FVjl/QLDYPyPu4OlzGD
hLtWne06H7eWtGUMoYYCXi5Mdu6b22oP+aZiDFzM7BBmDU3vjmkntbns9Fql12n0sOBmI2dv5GOU
viwu61Kw9OXDVrpOsAkCpIm+kAf3pnZsXF3sIirbThUbdlcc1l5Dfk688sO8K+uBWa+9kXP6Ch+M
gKnwHLq51CExfcacQdjy3KNTPrEk0TNW+rsbeWc2Cn6sEZQRvTQZ5zVXABkluZx1nydmBhxcZfo0
R36scsoqaUTD1mxKjbWdysF3R8qi6Iy/nqFaE/OVFn7bIXrxtao3IiNGYRVjjGB/eaUqW2/sVMEg
Hmb2ILpTtpfkDbwoWchPely4xoqCBn/7IVLG1dettytt8+KhCmVcv8RqemSNIqQGCY2TGrzXOi9+
ZhV0QOitzq7PDKYT4fkuxpABAapJxiEL46iCPcCPI065Ln/5S6CvnQGgk81NvV9OwEDZc2i568Hp
DCoDejqU1DZgx9xviJ6w9tPAQHlazkeGsuydcTpng/mFzR4wsHBjw1IvVue/zJYV0BlqqZ+MbO95
NEsGWIOE4EcqAjFSxbcvpT271A3sq4Wf1YfSb95NUJS05XxufTD2g94e2Irdz9/H+VQJ5kQg/EgO
PHkHU4rodTOzMkkLo97hWzrkCzoo+AztupEeiNOaPw1pR7t68l8tx0QTs8PwZhBLnspm21TetO1L
RDOCzAqw0+6rVbP4Rov95KjobUl80IOa9fBImsQFnhTPDxNw4Fy7mXNdo7lXdrEd9kERMKlkzePe
1cER/84pEMaDbwQDpYAeTnPvhxAJQ7yGwXoeaUz4gdE+BUL9wTRVdqUlPQo1K4ADV8Mirck0CB1L
0X6rwcti3xkeF6Mq9lNof+2RUrKyuqWtu8b+ij5XZiupohp0yMHnNgMOHcYGOgQk60v0U83hnywA
BAvN659B+MvWdniYIoTeMYKmCstop3NfbexSImvp6Gyn9c+gYhOu8p0Shb1d1qXfq7nvk8qprXjs
/R/pDA3AAxBuR4JNN6l25KHom3sFXH6v8+nnnHbjNbwDybp/jPymSsxOso3XEkiRwjfgyADlvEcc
+LNJZzMx/JGenhjnbeQ5PHN5xkOwugkr7jmqc9RLK1xOc8pgBavvHwSTFoKx2qwclyiyLeOJYT4X
hokkswEcRi2mYyct3gFMFUlyV7NnrXP6akx87HrQZta5QZE++4Xi2qkLhNWul+N4cAbVVJtmcLks
IOzqDpeKNde7tslR5Vmg5YhkGmbDrglMvZGo6KbltZfalTnvgKziOXRaRFNzeTMGOR+6dQXun9d0
E6wvHdjZvRo7ag7nu8lHbQ2RDmJhq6s11NcCEeBJON3HZBTRgxxwHgyPWtc/gK0Pth6GhChf2pRW
fUZzfJwcwolU0Ta8iacQZ1Qc+VXDKCfzXaw7TqZRBoA9dPBbi2RWWC3crbCtiAG+/i63eij2jN5C
GIwcWCvtx6G9bpu6slDmsncHeWgTSIYJG2vzq7CL/uQ6e9Z1k5/QH7phRq+vbV608KELBDV2A7vH
dDS0II3OVYUP5Cnp89Tx5lj04pjNmMdFnz2KZWlPc+4fimr1tjbJdrERRu9eLw5WrtMLy015Vt3A
W8l3ZhCmF2WIelMy7yTRqpnPg6vyrTRaO97h/Q7BJWuuKe3qzFPLM1vJD8un19tkOuKQ3+aHpnVW
JLz+m1qC4txMsz4uw7CeHFojHN7bSzEMXBMjM0+EfPFgWekWw4v1GjmDcaBPq5GBt8xniGDTigwl
KnCvuUraIDD2oRd9EWNFhES3U14dwdhVu9FQ32ZbzK9+lj2V6ikLnBdrMI4ITvmuMEKoqG7wHt2g
3DkcN8rJC+LZqNXeHkM61K771S/XY+A67S7PB+g2y301S/mHqYVm8au+O74YD3hbkeSgtwq2lCYD
uQgc9Qzkne/msvGe5BrFXs6JbMG9vqfZQGGjOiPGPz8el4QfsF8sCq9coI0oeevacI0teiTHqGxV
IuCUZhkV8eQh9uXDXBxTc7yHFi7DQ6NQOdlH/3SLWx8a/jUzOUGNlRquNd1sPXofZMzap9wMn9rM
l49hMKWxXbWnz4/grd77KIWPBTvf0ZMJt1WbuNYiHkrJI6OcvDmPq3sYI3Rwcjnd2Jres2mlE9Lk
52VlNLFl/TKi5i2S3ryxpMMZYCyyCyaLkjEUdvWjDkR5KYe63+Sp6+882FBl9cOVfTlLCs8BBRyV
/2AIROQ1v3d2hme39e2bXNJn353rgy30fPj9F0aaOQVqCBhCcdcIZFCDEHdMeU7t/uzPJmyS0z2N
od0fG79/LfWMGSLrgnMmWTcDrvr+s2+wTte2qqpbATk0CDEfs2pt4ZoM57gWzUdaASFAXP/MTfHd
q/7shvUboafTIYrKQ9mn2SmVkXkZQVLSjL19tbKHgQftspqlD/pH+r2sDf/8+aW0K/hhM+92K23E
qzcabxWxuVtxR5HEalwl8ZHXmup6Y4H377pQrjdR3aXIAS1VqTaLPRCqZzG1H+lak0av6G3yaxv7
ylh/MJpUngavsB5NYSTsR84WGoJCkclqj+kICzWmqbVPpdvfJuLi9ovAIiEL1pqAo9YevZLuGHPj
DkMFdumq8cgxrnu1wfg5ij+4ESW3WXF3e+m8qbbdNQY0hIvxJMkFpZvFMMGzYJJJlQEthTUdM9t/
lqV4LT0mSsicTar30PtxKnlTlDjLitarjWHPSvnL1OtlBKveTvaoHpaAEyj49WCzyw9wwYbOl/1Q
Npex9KfXPpu32h/ys9G103lAs8qaPt9aucgPaeH25z7z140ztk4iM6Pcd0DO701K9amdRp1Kckvx
lwzTza7698hZqsdq6IZ3pQ96duqP+y8hbUM9zpa5Hec+eNWzzo8E6T939/5A5bXQNZ5mWw68FdEh
tC+9GC/dfE/coc4B7QK7qgsxJUPGopWZ9Z+m876IAJA25hasW0TRKPnU2O1hpD3QLGAkvtVuF8G3
eqy3So+3wi0aLFYCGX+E/XaMIN3rVVK/VNOQhLWmSsJQEsw6wCiTHtrSXRAXvBa9OEiCsA23+eSb
yWBv+2V65j2Dq26EUUH5YMMrx/u0XGldBxTBbak7Xnzn2oPMnBj5vhlb07/0zQLANssr5Wybuyyr
kV0m7SjV6zrAIfhmdHGrgWzbOuQFckoCrGW0HCdg6sDDKyVdc4gjAvd2BSeUMVrNaxECa0ZZCPMW
dNNVEMtwrSbwpGkcOSUuxkfnRsWxIA/+iii5WUccfI7rVg8pixdiVbqjDnJPNVHHm9mdYeAYzrPD
7scACtxE+S0r9K9FwKD64xRuoZ9+CVv4hzm1b1YVsYRnqRVnwTgx/K+jSOtntZ1rt70szgK+thZg
P63DbKHx4qxdt+s0f39TReaXiPqg8CwCbee8eY6Chp3ZsZHRbKveGeIewJin+7avs5e1YPGrPOYu
uO76fZQWNWDGU+2b9c0RaEHlKOQ7IvS0TYvwS0+r6tiKbjpim4j2VdGZ2851+4Opix0TqNVH1UO6
jYsP+IOF8CABVR+jeaBEmvFQZs36bWA2Ql6u6tWZqUW8yU26rgiPbWoPlwH4i63o5Pa28Wp2DmXb
an41V9dJ8r48mZIO3NyaVN7Z8gQz8U4HC08il5fFPPhh5Mup85t8n7boenXA4aPtx3xPRsHXLEuX
uHV4w1sG6hzmoGMvjJZhN7PIw7E19LJX+Ra4xXg0Tf6JIKMbZ9r9mNCPuqTN3Jy1+dZOOa7GBZ9A
Y33Umflc8gtEwnIQBbMJN2NwzIvGiJWKojggaQxrg7szGklAj+qhEUgm1iWdw57+Q44ylhCfK+77
cR+pvVTCh3HqTuY4nT6feKZTVzRu1jaWtndXvOcPYlLnS8no0jvngWRqhPXGCuiw9nVAIphC58rX
aZOu+KuI1/aSEQmAoW/5foEH2S1m0+7GpnURzbv5RujLA7GVjLBwu5+htRlEGR2JdOo3JtmleKp5
CdXqLxvuidgbmo+l9A4Cw8dqEnxZ7r+Hb0rzqE+m7p8Hn+9Z2uZHK2h+kKn7lrU0PRdhQ/D19kVY
FbYD2iqF6hYiYHC4SRpVVIzaTMOLWLAHmC4CkmNu1NT8JNR+2UwyF2er2iwMRSC9Ct0mLLytWxvg
95qTvscsUlaaauNN45PdLCzfK5fN8GTIKzNikKF95s+afnkUXsKqLBPPyaZbNoJEf7YbVUibNoMY
Rv1qzo5qxEZILLFprU7Sruj3tEN7cAdUWSTqas9wS65YSm6gA06Qzj1/NA27LZqPuwuN7EDgyoLw
iON09X/JRrhHBo3VOEpFf3ED7k4rv7STaT0MkXiaG1fsVn84Gk2vj5kyQtwVaCWdwjJXe1fDwjhr
OdZXlDhGxkcAHfDVDFZqIP2uBITi3mwnnB4d9pT706eDL9J3+oeRQMPEkW/Szh2ME+nNX3mDxmZI
JKLTeTk4Fuzx4lEprff+6bJ8I2aoOfeGvJFE3u+046u4C6LHzMGIpBwarrkXqWfOluVOQjpe6uzK
jkx9q22aHNJWx9rU10Irxv1N1Xwwu9ndNT60Se8+GU55odvfH0JnygHYoda9cNV716RpOaF89NFz
YfIBckfHpt9Yp7LDW6J7vAyznRencMqv44L3IRDOH0gMAdNSx9PaUwfrXCLJVH5M25egRRdxwTGu
CE8N76rXcGg1vnX3nrZy5XsuUhKCOpDiVqXlbmorbzuWXrrVg5S75t4THc3oNDHWkscLyDWNqJBE
vf4xNYBYNRx66dp6SwGP2y1l8UirER6ojX6646TPTnsdwxZr+Wz8HKUPRTC+rU3mP/tm+gai1N2i
wjQ2yhyJBSsw1bY94IzdeTtBkRWvVYHo4hXyaexAy4oQWqdnwTVSfzcLZcOiiLeBVEYkLNCIabW+
uKXeR2FXHtOSrI4WSxiGiu6N44afrYjCSDGJp746w9pcZ/6dAdPRVJrNvjHDx7rljLUsuBK8FVDU
Mcry+vklM816i7Zo0UMveHDuo418kGQacdf+iOR2LtLywYr0tOttuKFlTb9YSznhBCe/3C28nxr5
YtMsNc4om0MELbvNCoxwiBhOQY+K8yGsA4eZ0KbItL+5E2MFp0FfDeG85KlvH1ZmZG9yftNg2Uvq
VR17jjMkEfGs6MDU/wHPCi8G6I3dYJJQwZUd8qVkneCZmcKjtTjrzTO77+5QrNDyVohWYZ3rVC1M
zBvuidlD4rX2uBlXUZ+Zo6H23mjfgoxQf60xQFdiLBKpTZyvQxt7aa+/pKX91KfBtZV1fzZHf3wM
0v5Ptx/E194EsHCcPjpABv30Mme925F+2GZzJC/QSYQeo1sJJlE5ITJV97U0qndq0hBPPEj1FMSR
VctTG0bnvPT7bbS4KfZaQJGuiIbdUotwi9I9fHEc1nbXMT5qT7+ugM8by1PrxZoRRCT/GhSd9fqy
tFm7TdVwdJg+FkNkM05d3w/E+XzqUU+vNU7maaoOdcPgkH7Ge63SX2lf1G/a1n+QMeSidiNThCE9
1izc6WHJNqHtHqySzGOWkhGEBlrTSdZFzCdJGMdpnlbFPY0crAB/rFEI6MFJaDu2qrhmpGgdFqt7
7fTICdH1eXa85QMjWbCrXXWsdIGnKq+HrWGkLysoIoFMiOqN6r0X1zOWnYBK3HYdy1XpvxBv9WXM
HJxkoSQan+u+PXPJ5JZ6ZNqRf0BU/7FcRXkIS/bAnviE3jHVSYnhrZfpvBdNqElZeOl9zgt+2E/7
bm2z89I0MSsc75pN0/beLku6nFSGFnjysRvDlVpTfUye/VDN63s2qITpYnstxvfJzm+j9pAHA5UE
S/mc5wZznF2cRBo5bhMeisDFFxmJNZ6X77LlqNBZ7CP+ApY5yucWJWs7L1FFSzGqY1dFyPCl/Dbm
Fl22gaLNdZBjApUmTdj9RPiLLek9pC2nmSA4r6n3Q/JwxPcPU3C4I1eS3dep+ZQ4eBwneqmd9KUf
fUxV/cZRWB3CyVHXbpIfdRU8MHNX7cFLFQaxCHfVpGsCENJ10zXm2+rm/YvtTLcJ5tC7n3LJtm2m
Ni79tgcQDQiNMMoscVkdQasAp4qp+1V1c7WrhTJ2fToxPlRcqOHSW9YTN2Mh4S9LVp7wBv1s64Un
Z0RgHER2m3PkHmFaj302fGsWhMLWP5tl8H3MvS9SHLulDPdCQV6M3bxeO9+8lf1E48IO9HFYf2Y+
3Yaibt7cmYKqk/NThEP/WIXzjcQUbPlpuMulA0YkRKyxE4z2vTyZ33uuyeRx5FuAcnoVvNR9+sUf
7JCPFdFXX/Kfxpi9BIhDIOyh3I255pitHxlNSHN2cqqN0+C3q5CN1IDf0DPZl1GQxW4YmmbLuTdk
giTrYpPK4An9Nu5D55FpuZAFloPRHel80GFLpEUTxvRoOYNQ9K42Sgy/YIopazLCV2IRursZpsnO
AurtP/iPZqGKwdtRy69Ago/uIOQm82lhNoD9njrOvLrRcBtqAqqe96GzwDqtj1Kqk8hEuqlO6lIZ
DCq0Kan1vH638eAwv+jdrcS2DSfsLvbR1L9cMexLo3h1dPnaZeYS/4fpopB2tU9pnQU08tCM29Z/
iZzmtFTFa0Gj0K6825Rq+Zs1/B9h9v8VHf8XhP71n+N7/ksW///H/J576vZ/g9k3/fJ9/Sthzw/8
Juwd61+mHzo+81cshEHL/z8BPu6/AvJmIyB3x4ahN+8Y/X8S9oH1L4sfIFuH9AhgqvsUhf9N2Af/
igDiQWMCrOzO3aP/PyDsPyMb/y8S4vNX+VboASMF4CABHTE4nH+DkiyUV+SQwty13hIcP3EZc84l
SSYaQg5x1vrN0MwFqjDjCKHIKi3u3vdLZK3d2dBueraxjZ/vpUwd2b//z9Bo85yVR6gx+t6uyPCQ
4e53aaBHa3Cl9g+upTHxZ9QKq9pMXX8TIwNQTFoYZEdglTquLogkLTsaeexAN3JL5SYt7HZPXpCX
MEan2yym63xwnuovwseIMxm+c1QCpqq2GAZFjv8PlDuswFP5TTnaS2g/L/+E1XyGIvz7JfRM6FvT
9Pzgfi+5oH+9hMHkOHXatPaWYO1vRLb2jCnY37MfHTDyhx6Z7UnR7H7QSBQBQguN06zeMdxluAi0
vaPy9YN5l9KYGu9gqO+mszX79u9vNcptItu1PrXL2j8N+Hh2VPXYEV3v0elcRStH3jgjk7BHSgzH
b5+jQ9N8scvBPd2by1OeW9SD80hhOOrHcCDuZJFoC58/HZp5hDZZ4c6ZQD5dcvHLdODPom+fy9Es
aCrC1Oc1PoXQZG6hPZiHcXYhZOta0EOyiuEpTK1TkTfrJsuxaeSuKV5Mzld21CISd454ycOaCJCy
TLeWmzobUej6Z29M+3Rup4/K+d7CIV1D6JZLYypiaoof+SqaG45mjJJ3270HCXebIv2s+owMm9q9
LK1nvtxr09CiE3Rnsz+/GFN2coqFjwfKLP3pbYnCZMRIgs9WNuPOd5v/fPyAL9wzbeA1Uu1XVtmY
w4a89ZnIkky0gJQFYVb3++AGYOuhJeeYk8gDKhgOqBR+2Wz0L6mNuyG0Sbfd/T4XE07juacB2vbi
JevkNaxA1Nt5knhVGr2vpmebl/ugme2a9Ix32Y5FxNHfto3HrhHmrlg6+zKpwD5O2T37it3vH4Bx
63OS318f2IDn1fR9i9SSwPl7XompzUjNq/Bgj6V3nTrBSz2K4VzUfvNRhdFJAMRYodt+/X2jhV+Z
u9TWaNU5xbdbutb584sehH22SttOenNdD9Hav0MEF5eKvvcF9MF9w725jn+q/G4dnXn7sB3SpivQ
Z69pmN5FmApvJAxYcI5mAwlP4cwYsRqkZ+TMcD+AIz/MP9tqsC7z/e0ORP9k0RN9RBDu8ERnEhl6
7o6f3zZ0x46ZwJWfZc20xT2SHrVekDbJ64xOnw9Iaq4I6X7dfQ1qjbJRwf0CbPeHNu2dKZ7J6cEA
QCOlma2t5WgcuzBJDKBewuRT8M6p+MK2ScKy5aHqqdA58HDvm2i0Dx5QB12OhhXSbp1i94lzo47i
InbNy3D/YujuDv1W5l5Zzg2qPXtXcDZ7vCvBvsl78d741i2box10TlzycJXbJgxPM+qKZWiYsZbp
qrG7wmlnK1R+VHg3wacic9w5RCIr8eRGD1kJYUhDWj0On28rOm12tvo1hcUTcVcXz7xvGKLaPBGp
1d2mvokOxFIk86q8Y+qaL/+2Jf4/3EY04v6CdGJPsNgI7YB0A59UOgiRv66TsmGKMWyLsZ1KFyM+
l8wPyd/FriUxz5gexQrhIf46FY+FVT7Y9yVxvVv4nbHGf9uMwGqfi5kTdOGBf+WCVdS8fP6vkpPT
vo44DnrSdN40jdrQMl8/11FmcI5yE0RU8533NI/5+DyGlChNsNqY6AmJj6M86J+cKkfQjTxKJAxc
TjR1+66oz7ICUctdKtK2a8Znf6RQq1UoLk1P1VOvhb5Swm7GmjbBIPMFpIAQgUmY6nE19POQUnaY
a/Q0w969IWkAQNr3dytobZ+bDjpoRpnzNuKwvcrqugYK1clgtpdGmX5OtX9DrN9kIqx+CmN50apd
MGbfP/qnVYieW1J5rra2nwuZGro2ztSvrBDRu8akFP++/Ua2UFXOUw8s6ZF5BcdF3zGei7B+HO6U
ZxBl7b0N8P6fq2c1uIe+mVM0Dr4ExRjsBqr3g9vaZsK0twfLys2nbJKPNq7Zj75qbwELpXskAiI7
fr5CawWv7RT6GdBPPTt0koNRiOvnl65eDr9fzfvf9flXGLkhk9rvOzpq8jaH7R9kFEUJebXBzZgd
8y5mKmtvurrdZ3NgXk2J/jr61mtZBlUShoQnhJ4hcacFcqMYY2IgnW7rxWI7vi/keE/9LfLgaSzJ
OZFeBSfJ1NxzZy8EbfUzCYQIhw/GijJm5e/dvRBm/XFQvoM7G8lsN3gQ+nwp1BomMg/bfGCfPlez
aiptkKEaqeBuK/JdvBQbfafcG7UwCq6o96JM/T8svfzAzcJmM09fBK74jWeu9iND9MD5cjibMsLc
jNM/eyVxeBk5aOmZxTeEFhf28BDkl7QM9a1nPhh6D1SQLiXVB2l7SRV1794dML6TxrIv1DE3lqff
79HiEldSLP0lWwqRpCoIdo7uU5IVlmDvtaD6v9f6z4coU1i2pjrlTGF2yx9YncLdapC00Aez8+Fk
5H3oNUEMmuO8bQn4CXz2T8PwF5w52ChtqdE8Cynh2vMx+bRKWSYNsqYMvNgJqv24elJsh7X/mNuA
1MX7G+Cs1jupXuHN9kbnzeO70sJjlyqUoETicGLqkLbOn19MmOxz1q/N/yLszJobRbau/YuIYE64
tUZrsmzLdpVvCLsGZshkhl//PuDzfd1dJ+L0jdpCquoyQknuvdd61r/s5ux5EfrHvdFAumDpnmv7
tE08nz353/fDttmiIreHAGWw0axbqyy3YtST7bKSaEX8n6fLSRUmy2aWYtRs45OGiGHLDP0j8IQE
NjMfGzg7cEwaKz5FUxqf8IaNh5YpjfTlzJ8MW3VsKsJLJy2T62Z+6k49qs9GaevQ/VRFFp+NoOOu
JDa6CMf3dpgwqVfWw6gi9OdV8+R12Usn4VoQXSPWVd37K7PK9GIbjGiQNewB25FW7V3sRdmOWUN5
CejN/YtV05qton8/bb7F5HfeVJgellKwcf88bWFnTa5oKySjiVmS6Ns68KZGRhZhvsvMMrh2WARY
etXOJcSYfZ9gexbMqAr6oAFensfK1Fsm/53+mbbM0zVigs+6yoqTQdv3HOSmfUE0cOEOdYizhEHD
2HEpofy7aMU2NpE+eH5z8gY6kWoI/jXN7s+bl49k3mHHhGR09jz/eV1ooyOEFeHbnwq+qgfWGoaa
LcmXwYRRJf1wmsK+LA8xm0C2UmrL0lJ1tJ/EYYqr+BDlfoKjSRseUAXBpjMcbI5Gl+37yQ/W+HKw
kCJyXKPqwKHaIOXVPHTazSigcA5nAIr1Q9OUOVJn/56TOADxdPUXv0oAPVDH7TpSOzaxp81C/YTL
ZJoITKWBFJTjBalW9FkgbkXYO35vomlaWzUqPz0Ikw39COPkhG/1VIbX1kuSx3+59Vt/Xh2OaZgu
m07u+55tLEbfvxWZuklzlhRdYKUKwoY7Vz5VXRVsBOiql77HBrgPxXYcxHiPNL97DvIKZ4XeGjtn
5LLN3eleNzp2CEOB3MqzjgP+pkOMYw95QTqDjmC5kPz84M+nNi8t89/iFOY6+O8XuGO6BpmXps7G
xaUm/6NOzjIn9ZLAA7jUEUJIEwmNSJOidGvb2dzkuZ9sJ52jx4zgvmnZUlS9S61bQoNNJuSKBeJ7
3bF7NskxQhlr/OVINpQi9qgoHJgoHuAyP02QXgyMw/c9HZ1+HLCSuklzc/t+lQoBXQ0RuOi7o4hz
qGTsh40stLduUjAUDZqgO2HR6E5KBTorcYzvqZ1ayHCDt3P1aXbBDBJT8ZjvCm7zpww/6b8Yd4wl
5uOPM2VBu3SFY9gOCP8/ONGuY5SuZuvQLFrJriTR+N/m7UeYefHG0Fz7YXnQ0TM+ABJgjFGJfax/
jzqjjNZGSvCiHsSAakvAEfVobAYvbx4Tn4GwqeMHLaLiO403pHS2iO5rV2zKWraPkdE8Y1eOP9MC
oFGLK2Apb5NZYhQXkjsZzc6nwu5XvtNN+6WuqLjFHV2tfESlD6HMEvWjmfk0OpkPrEN9Ms4qMSK8
VtNj79bsJJRHATsvoXZKz9Yd9acyB+naFqjwaJBc6bjjMcp7GwsJD2DU7IMWme+Bo8b7vJYDFFod
lTJ3hJ3FkGW5MfqThRtm7It1pfk/8Hv3F7Ov5LWSiaKh+PNrPxYP3Basrn2qhA3KR7XbEAfNYQa+
4R1AC5bdD17ln2qUQetJalN9oVhLV0vdMdh43cNUP3Jzg0Q5FtU9njouAt8frn0UcEuAOcMcr35a
HtKcE70U0aVoBIa4sDx/XZtx3WMSSOUakkSLjEOkLx7FohfQ1gi02D+bhZkfGVSn+FiAkPnCydcw
COT9Vw0OZi79OoUhirW40dyTgbwCYUPEIFozmV/lkNQwVaV7t0I2KyNMjYVVmOvIY+A8mSRfBGYA
qaoV+T6XAfWQn3rtOsZPvtb6HXYRxN5zlV/PTaaixtglDdRjvg/SqzWnbRf41SOuG0rE5MkncP2u
Yh918AOz2WlhY2yLPj1rtvC+IWbaeiiIkG/b9KjnTcryVNny5/9eIpcIsz+/NVizHJ2uHr5d548m
0ogktRs7n/VFb9lVi7Y5uaL4PtAc3C61NkyuYtNFRNEsTyMh9dWA54lITw+coSVd91SPvXsa5gIX
5B8uybDVLkUFeQCdY0JeC5KT0mh2qILKa17rcgUBIF+VY6HvB0jQz8x5ooueR2xkodfJPL638gJb
4jhtmg51EdLPFz+t3DMb7vxWVzkDSOlmjM2cjqmeGL5ZjRr2+CyADOdfl3enlf1aQ8S6CYVdX305
nR1mTS+ktx6VM7bHzkecp5PuHcSpfZmnMWFHCUe7AekD4dGnlEH9m3GIO0O8mAlGlQC8ArJvIn4n
XX5XGpq+RpMRcO7p2phW8C9L2nzq//7RQDlhW2PrDp0SWBR/tktMRXczx9IJH9LK11PAuAWK1Wx/
Q9ua+z/+95XwX+3E5X/ns8PA4KDTGZ53In+7WbIBNIvSJETya+PbkgASo/FB/WU728Cyp4d+fChG
zb0JP36cUiBbQVJlO7oG2hb7jAqoVeo4OCZdIk9pmf/y8AHvq8Lrz6L2brhVxq9nZtje4/VBVYV7
6johZ7lS0tabbB51/O/fakm1+8dJpJ3t43o1gCEjjPL+CD2yCiJmrGHq1soKMVFECHwYsWH+GSu7
e1oetMHAQhW2zKLnY21ST9fCfO2n+6WjaNhh/Cx7RCVW0JzbFG5awVimqfXosjz0fmXvqLsx5Via
OpWDjig6F/6mD233/PXgAAbrpompJb2hx9wZ52FLB9l86Q0JQA2rKmVxNWYpXs2Q6uimEV6sGHhT
OdMrM32s3lNdnct4OJKzUF+qoZC0DC5Iz/NXd7rmY9Ff22L+/XQsq5Pq7QfNmJkx0q9OAzXb0XSl
WGsVSo42Hqi/aVmBr67kHrGb9xCDy4uqxD6NKea/pkyHq9PWe6Mp7//3h2L+eWVze7aZTVgAEQzT
Nv/E/ZIygxYXF+VXnwjjCbv2WZI60gykCysC9WuK0dyW9m/Hzl8HaT1Gidw5tawf3cTCogVy2mIT
4ozaE5sB53msrb2r8G0mQNsOjTt9jpmnn1j2aXdWuJa4Exf/8v30/qzZcFP7eEU8D0oRVZv3R/EB
i6+oDGlGW9Nuyx3gCbRelR259J5hggN/WZOwmR5jKAkj5lOnO7OlVrgmfelaW99IskM1Mw4YwGKO
yYDr+Za26lUqn4yBxPgkEN9cqQfn5bUiGi9BOu4yHS5+PDXvyB0MgLklkDyBwkc2ZrrCuzl+awWC
T9oXCz3jLjfq4toPcbb6q/pJtBpaIZPmzZAqzz2UynafWzM/4UCIDqmdtved0c7fFzeILukoaSvW
rbar5+7ZqKOlSMPk0St0tK9Ll29YOhXQPmhLTC3SRNwiZ+yV9r2PKnflwJIOjLi7LxIoHH2g32zH
PWBZ+4lRwT9aXnkKZ4yKE1+s4NqEyFrMUj/azqRvHRf0N11vh64JTBvzJX/WSrvZ0ErqrqPTIHi1
kJrMTRPDiIqdtMt6Fuf//t8X7bJS/GMlcdhTGnzchmvQUvxzJ+5KYooi6uqVh6rnWeYBlhlmrw8t
0ezHRBifWjZqWzMAcdq3Hvi1cjra8Rjvh058q5ACH8UoSpJoGziB1mDuVV34F8E2oIEse/UZHXTe
CPFtnps4YVNh4MSc7eUPUlnVroRwdiyDKD4MXCX7ZtDyc4rVaRv1Md0VlV7JuW3QHMLBbfiAemJ7
30sr+mFXYbjX/VQdSw9FARTJ36EIyKoQjAMsI76kQ2/ezCwAMuxlewvt4KMbpM/ZkLeYOJuIzprb
n026s0XZ2R99X7wXJHs/iFxys89zCo4wdp0VXbHk2AFwWXllo+hpYdy3mRQdsTF+jqhl6fql2sbH
gH/XqyC8SHR4l+Unc4yLjenoSFNlB2VABdfR7qrD1PndOum4h8+FtpWrf2kOLwmNf3yotIS5z9J8
cRlN/FE0WOA0aKQC14zN2VNfeTSVRjuL10mP4Yi9ztp0lf2GSgW5hQEKW0V1d3S0xkGBNNJGNeJr
b0XOc5EBPhVZ10EJQaiWZJTVldNqr1FnWRjbGaTZkae9tl7/3fNG5jnzi3V4oDmYvCY22hstmoJ9
pIEITSNsjr6WlhdrQJ2kf8vyX8uUqIUDSt3R6hvDhDANRmFecWLCGop2dgZH485LNIm4xWrvEqHZ
a9sfxDcHXbyHJauiOf4QW/sYX+iltHJnNSaN9V50asc+v/1Viukmp/rfmlsMnM3/atQw6HV1z3Po
z4v/rs7MHI1p2rIR/OozdiyMtK6g6LQBcE9icpjQTPFb5Cb7nOkhl8AMOQyH8tJlPizzlefwrctT
pG26F2sHWzFOjPDU75euY+Jnw+prfsNU5rvhkYA6/+G88T+lUySPtg1ltp5qeQOz0e2CMk3v8Sr8
0ocAr2ZbxtseOWrB5PwhKNIfFialC0OevadFyaNTdRcgjBG1th2t+jY9mGl7E1XaMVdkd9Csa7AW
QKW6CH1qiwYxMuXblBqIr92muHeqeeSkJcxCey0HT1OH4lg62ZEOuH+1lTsjm9vqUnYfqdCdF5mV
/ZVO860V4aPRlfJF2jO0PyqaQxaIAIKJRIqTO19TXsdjPN77ebGxzO7lq++K4nXlVQw3JHbcdmie
YLzYYL1iJgSNt3LLFKU5PJ0nOwuBtuTy2XW9a6haZDxxiYlynoKUEB43M2k9qwJjwxpW3HLH0I5K
ssgFCqpBWwb5sZt135qNy90XbUdgC0wnQ0Ue0loTWrnfzrakDMFQW/oP+lC2KzsHbpfiknoehBZB
I07zu6IDYIWfVV6pdYyN1CK189Iso9kmzHXrh86NPbZzF8d++U4o8/NkuvVvq3yY2KOMlficeTfw
Yem1B12s9kgO631ZanMSBUR7JsjeFSU3d8usuPrKt94KAAMbFORAT0zCVUsZyeCOyYSzVym9gaQx
NhhiLcbaQn8YPB0BHjNgNfeiyWEdTs6EMm6wfygc6N5dZEcftmLsz+a6O5Wjm+0nZN5aUh8oRSIq
FnExMApRTuvEnMyDgeUpJ/mYaRlN0vmUL4cArK1Fo8UHXyj1XMT1DT/O9C4GxEqyLhiL1BD+EkOM
d/YwGnvDBAHFHbB5whIK7inzfpGTHHxJIhalRO75H27THXuzq/fLqCrN+AKVooOEY6RnETf81oKz
4AOyvFs+fVdCjyiaSKwzxhCXvx5SLbqhnqjXgccc+6sWZioBkhggwdcaGoCxuv/aFBSJV24juweD
lJFg6Nttcyyg/eLg6JMnMfrHJO3lW6y5uPc1+lLRxMY1Cq1LMld7HsLwMej6YBvWMQbBeTnWIGnH
hbAe7JIiz++9EDdT1e1sW6I/JArg0/c97qvL1iQxq9ep9fzHZbLse0O2QpMVnNIMQi3foauD1PRh
mZINuXX1m4D0JzzdtvKjZ/KSEjC2pQmMNX4OkGO+GUOv7dnYf218XL3CcjVPiyGV0QIU5bg3VKLR
vIgUklcnv9pFnezjwqWB0uP9qyH8PoRDDLd3sp81T/SvrmofFm2Cyi2cjeNk3QlGylcPrMHFEWjc
mkkVj1YSkh/QyvI1n9HJWaq+J6qFqo7u+VraTrKKolj+Z76YoUXbxTJK4PdMNO8C6xLD1dDSxHoG
V25ZIfGLkz7eT57T/nAs7Sf7F/GNWRhceSm0oznI/ARlEnPXgIkfgUn6lMIzOo5+c1PzcO4vDU42
ZGCtSlSmcdemj8Z3JiwoD5f5aaRB7KPFtHINvv7NxIx0+SklFtAR7BG6GHm9MLks8i4Zgq2Tqubo
h0TTmiUcXtLfNlCHxvfKSqCZ2PZw14bgNAGbaa8BL/a18A/FHDeUGco4oYMhjCdQz4kI2Z8kNb44
uj/HcVaMjBk5GXHnNjsgYPGx8fLvZZK2B9WSqwE2Gd2G2fxAZEo1GgcQr2c5yEhSA0HpZ7QgPbT/
lvtuFB41mZC9hCazCIv+ptlckww78Zpj913b2EV++kmK/zr3ps3oZ9VlynqE/0lorGrbKbDE19FW
VEb1yCXQblJykoAk0yJK+erYvSE3VpW/97YWrPSpTc4VRqKHocE8LEV+EFMtbjO8cRi9YOsPLaD2
yWL85iaQgN2wJvhFkXjd4Zyfh1YnYIB3KTRW765Otk2ovRhtRsFeOZr+ozMLdcRoyeIqHfREg+nt
8jS8JIAFoSszkKJYq/DooBnwEuuXnaIudwsWrrDU9dUy7XcHFe5jZKzXmEwMbt3aCyJxnM4qj86Z
lSUHjZGyaTnJY464UY6iPtqqmWMtRoScQy+/Y8OmLchHdOwCwdDPb0Jc/VO89pH4Is50f3pD9zaQ
grFMDKaiSx7jFue2slv8BbRLDlrWh4ewz9+Wf4mqKomyq0VAOX+OWYlpOTybNhamOM1/TETZ6IEP
DcT2n79GgVp5ytsAt/XUn9kkNZfK9J86Kzst//tYz2+aItDo68q2LO+yLD6pNYbnwcaUOg/Y+8j4
jUmTBriNYgxkKR+7zKjVRD68Bnpr3xL/t6NNEv0GvREtJlG9oTmy8oB/nGaeWbrN8YvPS2sRbWgl
AxtR25BJLy4wwDmelZI8divcxjt6XrjKJ3nSSxMD1hD/yBNJO8acLkbaFvtg0NfwkLp7A3C8kVRE
hTRdic5z5xXMRbrQBjVA52Jw6t9tmifrSau+9/hEUz8h9M7Vx7vWa0ayyqZfNL3uwO3tGAH3d1qj
E3FVEa1X1O0G0cEEmjtCpDMUJwi56GgNYcB4DIDR9+yFR0urAK4DpPRCQkN6ZURrfNxiDW0CCQkI
69g5V/W4A5KYUK6YjGvqqFx76Hl3ynDhkIflMYEi12CrWju2hj1BrCw7eJ061YNj4q/Qflbw0O/S
zo+2QwzZiQFZlpcPRZ//0tr2XFcf4P6uRWxiNoV2lsUHTdoP+vSkNPXh5tpZl/0vKQrIKOkVnODR
F7uwyu9bVHU+dqDWjW62NzqAu5vPKQ1RhE1stIicuOXFhK/SwFza0xYt1ICtJ1/nNU121rfDbPkb
FSoOzre7IxftpIVMxoKRC9Rh+CJNoPJM5ctBcDvoL4OB2kBUobqrMht7wE+w8zpCsCBCZEtPzpto
KZhltiV3gBlLNm5HEQeYgPQ7u3YOVKfhGgF5tPJsTFidTZs7L/Rn3Ft5a4cbszGSnW2VP4faBORH
d1dNTveUZdOjwYRRutEpHsbvWgEErQh3Cd0oZjgdE1YmkWmDSaNprxFKOm3QX4euhF9Vniq7uPdJ
38sarCJjqU5ybE94AW9Wk96HunFwU/F9tOCNsfk4BXj4wPH1xC7w7e0S/xdighVrFVCjORo4sdBY
VQV/VZO927hp+DQJg5E1sXQDZywgvGBiIhYh1FTK3nd98Tbwa46afxK6+jnl/pOfk9nj9La+kV30
quCDbm073U9tX6+ssSZvqBB8LGAU9KyFPybkWStH9EHmW2IRJZeE3s2J8o+qyIC3NjagSGa04P7z
j0h1j1YF/34MqPbMfU2bTC+LdR+6c5IIQzhrChEoUEt4cIvknOqR2+lJXi1bPos5BqjldjJF/s0u
u+runsJ9xDl7ScCPYNrASGCBd1zzTTmG0VDskK7Dl8a6sM4m48NDzNXYvYLhgNWJMWuIrURnuQXG
1bXuym+IDUCC8tgV5k8Ug29Ze/CdJxOvAik4bKOlkKQHdLiENbx+XaGBb8XrVDPfZZDRd2QsdVaF
60FXsOSgbm6MmE5hHTanSNPGXanpIA18QkN8GtMZFiZVJKdYXpSV8lWSrwhSH9si+WFCEFh1Rk3A
5XhMNaRWLArRqozwrSr2LEPbvcgaYBaj0M8k0dcy0I+Ih8HVuNaBQWZPHFk6BRcrmZP9IIatlCsf
hN3y+Y+9t6LxRaxZ8wR58TsqNJD1CQgh/LVcCkhAydwRQXupsyFYeekYY2kQq8IdcnKjhmMgTIZo
/qBv/SgeN0Y/4cXt+hf0MiQTNvEvfGU78iruDBnch+Fw3wi3WIVZ2tzNv6SbEF5eO1C7wtRt+Bzc
jTDWgxxP/aATeOAoc6PXySmS6jhfCxUkLRFdMGsVVopHlwAyU6WfQiUIUvKt4ZGbYTDy2GRlck2z
Mdq3rrxZaQw5Fscbvy4UfoCcQAa3PovdnabPjP4IGa2j7SuV/AbX9i0ccvhj9KeiFH9RTvBWBiEm
d7tfYUkbtLD9340zmauwgmicGmAJ/UQ+899pl054I+ma3qbaOmROvNMn1t4p6ruTTchh7mRgecat
8jKc2uxY2EXQgAvy6X4iLCQYsydElOXBK/EnB2BXaGIRYRpmz0SG7SITmHbDe3UngywRCm9FbsKp
i/hhTJiF4nS+OI63kVaHB9piGKEi+VJOkB7zol+FjB+YRf8w7dTcODGSzTxPtIPxQ1Vyhr0KiBQG
6IyWMv7OCqBX2EqHO1w5N0332Y5TQO3LIIMWctARlwK+m6eRpMeWAVYNVcTWebLiN3ekS8kOtNh3
btzuWkVOQqBn0QGSg5PdCmUWL6423pKIlWV2JK8GNkQWJtwdN/57x0h/1H4/nrOx/+Xj+lk37Rxe
Y/DGLsfZip6DS6VwN73jrsfRp9FFXtWdaDpskY6LODBh2kipMts9WRQiigXhmt6as46XxwTtRzf1
qMfYaOiyEQzqwy6ixUgCJb9MTstv3QgNMD20jqrE5w9m8MG21W8jiPMV/WgkLC3taT6quZ0JkyXo
7MPIp3KnJ+UeppW463pj5SfJMFft2V2hN/UdgefVhq0m8OvA3of0w1a5jEtEsPrOjdLsGIds1oy0
3uMizPcBXn+vTuUZ9fxZm/TPSEcekmG8olX023HCH2SKrggpufUKnJWWI/dD69tEL2MmVl4xPOW1
eaMbx+JHEAcEZ7zSZv7kQt/DMhAChLSte6qzcZX0mflh4gbwzER76V0W4TLND6YXFIfahGyCP3gb
TYXzHo9NvgGxmcCJCh/rwQ7fGEfQC6Gz67vJtHVL9Z7zj9kGjvWZW8wP+Oevp8GWCGyx2JojSN7o
hOLiM2oQmaXDcxvYwbaTg1wXBG34+fCNsrE8qSLizNPVR6l3YVch1rNpp5cGqT22oWH5BrRopXJm
GXzrp8J76joQF5VhJ7REomFl89tczPkhjWS/nnS+FayO/tmXXnToVHRank2ju8H/BPEAGtxe57IN
Kb/XORvLFRHm5j7oO6bSnFNfsABR72waLm5yHWMQx+hf8qg4eqIGNe4iOmSpL1JHX/cSCvcgjU8S
7RVC5Gxn9GjxmhZ9VRu5742TfTZ+f/R1mW+ySGyHFihk+WOaoQMIYtI721dAfrTmndBB/25I9f0Y
9vueHI410oC97cPuR4RSrI3cibdKr+tzFdU3R8rxG07meFcUmrm15qfTJDcg0VdRIJ0XSj/jbDcR
dZmVuC9tM6pz5eUkg8yvVk5NPyBs8zuXpImXFFU71Z5lHUIPtzMOQKCeZnAIg069aokxwwLCeBei
iv5WVdoKCIzzUY3zXCHN45M/6dHjwL6HzBxeKJzwd5Hl45MNEvAQ20W6WY5P7ZV+4MBQJsu3riCc
CDDiL89owIgEWkOPDHqXk6Haz1yzOVqI17khBj7JMS4wIbtmk1e58qVop/rqqvo1D63urcEDfJ/6
eQ9+X3ZvNiC+dcvd5b6cX81r9Vz1mrg2qrFvdc1UeD48Cbc7mYJ71vKH8tiCcmGytx/dioRlv8eR
DgDggkN53TGIfEReFD0uxydiq8yJFuj/PxJb6sFrWnzdZpDSGfDIWqll3tCtNnBMW+HMqOLBbbLf
nRUNB5fa6euQaaoHAaDo9PWG+XisB9ClM3H565BW3g1xUx41oOnsgtvvpZqsFUL+EshVBgJGFxX/
/BF9M/ZdqnuDTGe9+DRdxlNAs2IwZ17xMCYOYWQsXp+FCE+ZnbevetOIXdYRXwbBZ3o16Isvb9CG
Nl01+DFNK515N7q+B45t7btOr69RR+aEZobivfQdcoJEuxvLXKcKoFJt+8k5T0yP3xraeOwC35RR
d+gD8V8GxL+9iXpodzR5/E3oEnvsSIPxjxMQazQ1cksV01A/ZsXBKbADe1Xa3Pzata6hnu3aQO/P
XOFoza3xGIHRfWc1tOj3Vcj+fGHcTN8EVMJxRmMsBpjxYGAa+c1vtAf+6poinXFQHtT5apDx9H1K
qlsNBoomtL9NUO+RljSNfMnD9CMcO/vOll5z0+My3TRmZV0yr+/2edqFbBSrVR+h/rY0+jYEg4S0
MfLmnGu5RspE6V88Jwu3SZv0V1HGZBpVXnWf0nA92QUC0ySf1M+aYIXJtLTfZiMuSjeh6+gIF4Ke
TkuTBRW9G9RlJAj4z07ltmtDQdGRNvFEggTgbVxptCX1FjYmXqz7vnTEKYsIKioNL350tMG8a93K
fBgiH9KD1ao7hFnFtyETEMC60dmVjSy/tYZ6dsz6vWrbvRStcZt0hv2ZGoGQ1PM5bQp9IyrwTcur
EIK2tgFqQY4prBS/A+HfRf4zt/gBb3QMslRvbGSzkhSSETF3wHB452Kv3rZKbkeGbm9Ud0o0n1Wt
xLyEWseYveTVShN4aPMLwrIweRjOC/Wasy7C6Woizdh1Rue9dGl15XXjM9UAE2sqrh4rmtQHGjrD
pqic5r0wZtoL76AZJgisNKxzj7htQ/tw2qavQdjkjyOsiUcrzhjk0uiKZrdAgSMqhQv0WMZKu2qO
HM/5xCy5JlyvTpsAdWT5ag+u9dBsxySvImrKRO4nu7qZfe6Pl9YJsy3B0MQee562yx2WqllqbOXg
FbveM/hNeIrZ3gse+1l5rI0xAbTp9G15obCc+3G0AAMg0z9p8wMOZO24PDRcdDV+cm/eW+YdbJkm
2gNEeen1QTvNWKqvB41NzUmLk1lMYaTpwSqz3fKW8Z/vW461TX7UuiJ/rXAq5K03RWT9fpAd0ROc
A2AApCDd7lhf1UXJbMjX1T0KJvNnYxVPXaGrT28qf2qeU11Gkah1Sn5yZUuNnQRtDq7a7tTvKPia
0/JzXLod97H5sEyykOlbCJtKFZZOJCIHLcuirzxk+y4RchP2unuOHFlNmIT5sWLid4rsd0dJAWi1
Z26BCx02irp6DZ554hJ+q/nQ5DuE+cjUeho9Mzou71jem2LM3hXUFgBPgFhvSpJJ8HRFlw7oJ3ab
yiRnWMMfYtjmQXJHvQxlXaylUUXv6HX2JpuVX1bpvtE17V9pqzD7YL57yvQoPdudCfA98ONvmj89
LG9FvniB/tN8m0D6rd3Yqc6I7MXaspBPdQ7dwtz3/W8Ff3XKDenHgNL8rgb8/kS9MZB4gPOoHohi
JRAD2Mb8lj7G3CBi5jJY1TbMBVHa5p3+MMpqzgCUe2GHwSvK66NeC/ulK+r0Po07vNmJKD7kyXOs
5iNzongbdCgN655ubhcVZ3c+PhSEllmTh9FFs6qrU+uArmeAsho4K10VjythN8MmrQa1GeuSEzw/
tDSC08y3HiypW0+xEsM+/Aj0uMOLwUVTQMq40Zsub421MjXfeV6eDHUOBiOq3j1pqPsxc6PjlCYx
WomS6e7y4/KAtDo+StQpzuAymwnJNFoeGi/4z0/LU5vMKLvw0wO4NnBk6L+4r1nMMRKU4HewELoX
igh/VYYK3UGRFkSIlhZ7DE2QRVWb3/nalPC2POtBm2sdpLGPTBVgYusDvgCaJwfdAP4b9k12FWpD
ocoXpGGcCmUoq+/Dujauy0OfBFCyDdJ3E5/kDkKx4uhUKPpmXVMcbcf/mGZK/fLA5JSOz/xgOQPB
L8vBRnjD1sFZ/9dblp+W9y1/AsbF/3vz8vyPl5eny0NLH3EjTcnlpqbySvmszmFDpEodlNegHxKf
OhbElAqncJfPB5dXlM/kwnDa0/JsOb78+dbABeyacbRfniatlFcXgs8hi6uX5dBffyBLEGCT+5Te
L8c0a3jOJUoF7oKccL26TiWN5zyyNpD7+/vKpxOkhd1LHtP874buZ5sK9c0mZtjXAGJZvv8iCRSp
JTsfzUzHS6h0a91KojhD1/pZdTWGPW/8qPHc7J3JUVBv7c+eKEZW9sA8ZmkWPA99bW3LfnYetUPw
nNkdt/QaCgyljN8AdVDKVOBCKMyVGhh5zE9haj75WGi3sjJp9YKeenYROEQBQ1AkQyDZbG1nVq12
wszxsw9NmLBl8sNnCAo4VKOonYwSXp/oSTCNKxBKMnnCn8gwhfr5pRDZ91jSqRzAK9jCnHYgANtd
XE75d8yZ0M/T7KNxGn2jJ0xZMCdSt+Vm9BKU/UVnKv0hzNpeYeWl2Ksq56qBQOefOX1gzjCe09p8
aqqR/SqUZAA/70ai3Pc4MMottAp2q6Uk12fUupszRPlWt9S4UcnU3eCoB2iv5l+51/V1lXHz7PSs
eSKD92cubXlcnv0fW2fW3KbSbuFfRBXNzK0G0CzLsWPHN1TsZDOPzfzrzwPZX+U7p87FZgukyLYE
Tff7rvWsVG3iu0nZ3bJM+bweItNthvVW3+ueigHVsvIxkOnwiKxSeM7Q6NtIh/JXuPkRh3PkxTry
Zxi8SzNweUidDbW5UTtnJHe/uqkIvzq7em/ocRNBPaQHgpJsXyRx9urm8+v6AkclzCAGWPJt4jo5
umSP+FOliO9O7l7HUQu/ksYimxrj6oP0ivAErwprY4Qbu9OpIC0/xEprTm/TcyTlgiYzradJajpL
dOQPyhCUj6ivsq3MkvTVro19nFTded1EGlHwos1+FONoVptxWcw01PgKD9QXdFdTuHsbosqm0GzK
g/H0yn0t/eZmEum9W0EumcJLp70kpGos12fB5T9hAo+WYT/ltiTHWnmdooGzIQnjXx3qmUmbETw5
SAsiPHR51eevQ0lyp0uJLNVdQT2KdaPufgEy4zYlcXZLwzqD6AiYMuT7zp7bH5EV4XvW8TbHcFt/
pEI5zZaWk+ZbZVfC+jh3l+OsSL+5qBGmWVT3vAj/3YxImjZxNrkkNFRLfCUIbCtup/u6qUPqMDIh
/pZ77FEaDlwrc3Cf6xJTY1+crSD7gMLkPgZb105qbv+Taq37WDc0yIkedpkd/D1mqdUJyOJLFqR0
gErwepU1dscAwx25BCzwSEzc22lhey6dfkVDvBnBKURyrrxQmPAb1SBLWDfgy1CJPZhN994s+tQo
kwgSuox5gJ6n175l1d9HX9wyJOXUSd7WR2J5hOcv3KCrFDsAZc+ACceb2ybjLaBlcVt3Y1yclCuw
aqPu26BNHu4mPYG7BLt4t8CSEDfaZ3wf7K7Hxkb5B3EuxilKWmYh9LtD+flhj9K8ohA7QRVFC6s3
1pHOKsDwAVpLqTjdtSQo6JAajXuWtlYdwznpTxB+yEceuecr9pBc1K6jhzWbglJ1ZHhVxTpV0RKd
md6cPCoCBXeD0X65xBXfmmn8nUHcfKU4xhqIKFIRzPWnIId92zEbajpxgygIfMh0ePdyDqj1m8ZW
r8Nmr0XA5nYgeuDYB4axy8buqvWZcsC1Xly7avjvTVPPH31ETVAIlNGKUduwYhxtI6ewGTeZbtbX
Pw8nqEWXhoj7TuWJKq6+5aMCdx62mMwVvq3eHKGwDfm5U0kOm8six4iDvazrm9kvIqOkjAfypaXA
12Lg32sUgU5IcKyTgiT/VHRMFAya7bv1ifVYy0KUT3l5en1hG6oQxtb9QM/IkaH08ECEMx6qsNCu
mpgb+pD6yHk/atf1mOU64t9Hy7Ehky6aTPCN86QYjC/Lwb+vKVnLqY1QT3/f4M+7LC+ThRxPIqcZ
8/efrs+um3TCK+j2aOr/z7/9+wY0bkn7HuPOW3/i//c6DVMiPCL1/OdfLb+8Co5jwhqJs6sopz9/
C5qsgRA7lnhmLV3PkLVxbfGq+cxu7maoDKecdsmc35RBP9sBYquQpe9B6IG1L8ZuQFtutMdGo5hP
GwsXw2ylpxEY/iODBeTHGBXmGZ6CUzLWBIrdXe0U6ut0s6OS+ubiSqjqR45KsnOVt96IkTIkGdaG
sUoCr+n6/oZf62aIMT7NgQgE/BF49JqZxz4XA+EiCKGJmPjdI829q0oQPdaNAVeirbv6YpEqbyMU
mbQQzTuRQZdIc783pNOBD20HPOftVSTDlzkmHwp+z0NlWuIpbep7ZeBiF7lukUFjDP6IKNjTkwtj
XfzedZVz0nIj2TlTWu8NF0ItOsRdjhhq0EfzBAmJIEVn0LdCW2J5MWQ1VWSyNultfl7/QJldb8um
05iFd9YtL7qXgOy9rhPGd3JH+Z6aVrzZyWtiOjeVv9st0/ZU6el8ZGHvawvsThGUSA11AtwYlh7q
LejKyKeMqpYbW3L9Yq2lKEKGhj71z9bUj/s6o06Sao7yYssQzGlHII9bV+FrKErjhK7GYq3Ms1VT
JreiLt7jZa+Bt0wgTLhfn+tiB3neaC51hAUTL/X5t6brQKvXXW3dkpNSn9bNf+3Du2ewX57p464+
/d21CA8gH2d5JjDGfKdj8dv2iI6fy9mMniuc1BRb5BN+v+g5A9ByYXn757n1VaRQzY7Z3wL0bn82
YaABdu2ifvf32PponnHhFc3wX8fdbrJv9rpRAkSwpdbQgvjPOxFFkTMzM61jotEpDKqwfoQ9ypMY
eC8ZJSo2gzc9k8F+PfP6uo4fw5DdcXTd0SgFPyP5NutGzzyE8vlM+OfOHGluEy5YQkhGKwGTHR2x
Xj3HVEWP05j81m3sdRAfH8Fgmo9kDIEFEbQXMMnahHKaHrT2JuqWXeRPCw0jHyZfOlVxUVKuSdsN
YkIAewdjROxcqyryjK7Jz3VZ3Oc4KC923JQXkYwSQR7eYbss22y3HlQn9d+nrSyJmUFGkXkkfXa/
Pvt3s74N6JIE79+LijI3qebph8MdzweTEPtOFc0/EBywHrWpZVi5ChY6ctB5cDxJaPoqQY6s2YhR
IGJ2uCQGGq1QvObgTX1sltzDkCa3GqkgYU33VxumfqNW2eCZPY0Jt6jnE3lpCyj0qcMBt4f/DV8i
FNPbSDFuQ3iIThOqmN76xHeBMX3X7NK+TZYdYRTnVTjDLB/i07jPl904dMst2L/hzLf4KVJNem6g
yO/KSPGxdTwWeeNVfo66Or7DNQrP5pAGgHiF9d5aeojltALPhEvz1TCbXYFA5UDFpPIR57qHwE3G
TUkCSUQvy5GHobRRmKQ9HECyDJlhCRoQyyavw71M9fAcNMq/h5xBiEtTXFyTvJLNMGNKqOfhW4vq
49jhxkf65boEtUw6cWEZa2sEGrzm7yar02afJpw5lVmLkx2oGPHcdauOOeTW9fC64Fw3pmCKmQbE
Vbo68V4mFAtfTzvtLdTqCgkqLmmDEIQ3Olzr4SBkBtlm+TUmT+geW4rlYfJET7XsItEEomnX2d2k
W0obQj79n+NFblg3MJ5/D6coTiiXNqciyeYzutz5vD5yCY5hBZShdZqAWeKz/XN8SPTxTARwFSuf
lCM3M9/Hb6OYP6OQk6vO0+9Wj30yqhx9nyRJwI0jOWhOl7zJbHhPpBpvnGpur4yD7TWUfPDrIyCt
I3XlkZLCEj+dj+CWzTCkMacrp1aLgVx1hAHAxMqv4cDAbzA/osY39YR6OnRiQ5djURmhW+abSyI1
O4tc1aD2LQ/nxLrFrJQZLg4TUw9Km6U4KLObYi1nJO+r/gzVpYNROh2lUo0Qyq3srpG2xizeeQxa
9pPQLWI9XfkyDmLa4gOnu09Z/JRbuceEThxjmKuXXq3Gy/po3YzL7p9j5ZBv3WA2dmYzUhQq28S9
sLb/d0PwhXuB5HmklZp5dV8DGQIOsJjjrcB+ipLaeSJaJziW9fhPsuytx4u8no8Cx0aQcGudYvsB
JOaq2rO77zpyhEhJCg7MfG1q5XQG1LQZTimJqtwnNrC8MaBV3T8R4aHn0eBD1pvZBTw9vdRT7pyT
pPnBVNAQus5a/ycGyPSYmNr7EI/ZxTRbsgW0idPJ7Y9EieFnV9Rjk8V+WiI5poR+KoXlnCojeMNr
XN0HRxfEOTj0ngdryRLtaMC7LeZgTPMCKTvof6qzBs3KpinQecTYZZUwyI6R/SsR4beoUcdjrlDp
S7TpYGubMiGrKYkEyUWd9jn0yTeYhZlP8hlibeWoy7LaGpV64byA9aLdcod7W34jQHCR9HAq9mqD
JMd2hDdbsAVEbD/N+nyvhbIYu8ebkmOJawKiNidLE0j2PkvmgXhiHm0B+4XcgjKByT60xCtyf9hp
KROEwjmS6S7JGX8ZKmW8zpYsmemEv9OmbI9JghnOlJ3ctGGwNYjF2nQJHIWErFUorrsJFf7E9URm
FiDjyHpRw9Hed+Hgd1gqd5k2pOht3GM0cNdWioxEACbEU0rteaCJ4ozOd0Dscqvm+RPuN9LCYkl+
WpwQp8fsiMyCYtrjh77MiUu4mpNwSwzcMwZdSnyCOBdqFHcAnfOOiOkrEejmRiu/Z1U5eFof7vOC
4muSx8XOqsQ7Tmla7w2+qdgKt7XInkt0yjs2/I0ks45jr/jhFFr7pHfN7wVuanWpgaPiJq6j6h5j
2F1dIplSnaA6p3T6WyneHdkWbxVdR2Zq5EStu+2kP7do46/RLzd2NOiuYtOBw8bY8G10JVEjwz6u
3e4tkS1TsFTb5jmiyNxWR/rFKvFYRXisCBvQoVZZMwWDESAr1oWwPYSRbaHfZepaOdsOsNDehd+8
CVRHo7GAwjWjNDMVJdInG8dTjvWxEYjjssEA+FUgdbWF85zF3UVNqP73Tb5ra5b1DnSarpWveljW
2zolPSZN6QXQ8ULLSisCBJixnciXyMlaOdWR8csOYR4zJYf8X5cKa7rWl9FWS7vflMCPY7mZwlG9
QuD+R6VJsylp//utNe6loKoTcE9KKxrFMUZh5HwpKGN0firgM5i+NJusaqBmMaD6rsgTPqjG9NKO
egMBqdoYltxaTGZJdayKXYIbkEnw8L2JXGU3BqSdRbpyS3Qqb4SyWVtcHhOMC7AUncMNOVbkEhOg
JMiLw0fjuArhKki11ztSp/e4vQC0Zo4j98gaymd+j9j9Vk7kmlV1P4HpZT1kO2jCEjKHwrm5T1YN
0j2hOBg6R9G7cIWN6BtlMnq/gMAjpDA9nvVJoQuJNzrbJEb7scAgwNDerNkiFRX4woBo71IUps9c
Bl1KhSIwMMfDjF8VW6IS7JgIEnAz3AKTIIRp6LpLp9bTiUzkrSwLVuCJUxP6gJCXcKQj9JWfo5Jm
Tw5Md9NA5JjErPQzyRKiDAjPzFS7901DfBY0V67EAoz7WScGLiXC/IWZbawi43I9SaNnSeJRzvYs
bjOD8T2mDRhkG7ejmtoqWfnIkqa40wXcYojbFzQi7nD2wdY1s3IN6LIVVQsfbezMndMyw2tabd6G
Q/KTdmF7NetReoYCLiyNptfWoqqj50Rdj990TotFsDldYrJ3L2MSNR1l0//sr4/6OVV2KWXXP08M
CvrlVk9qIAyt2DWxeozELI9Cj33ZAKVC+wF5Q4qNQHhLShhyQ8etGZRmcVI6C4uUa/iCEs4xRyyA
7haQddpTMKYdqoXiZUKnXHVOjKH/W57VsKt7A/1oBpUdsvhB416/n7gZgVGqP+2cxipgAK+M3aVB
YyFWwrggbY+QAvdkWJW3OgqKxvmqJYQ5CzIQnPwUVk80EvcTKIwBhIG35YQIY1jqY2lN16oBbRu0
JZmhSXEtnKZ5crWMaJmgMXZK2NjbMs6eSkROyCmkvM1ivjdxY27CsUm3haIYF82BTaKElHkbyB0x
Y6BqufEPhncfFhU2HsGlrtfvvcr1QZ8KYXpHpwwdt29E7QHeaHXNepxzSqpi1EKWJXOuZFLj5T2w
RXMPEnmdeNUhXbQdeRbruCr6XcW4P1MHR5ougRjgzRIycxkiQwZflJGZ4VxUgVzb6sx3iXYQbU1X
em6PzKejg/CnVoN5vd83NWuEWm3ri4mp4ALY+AvTFDoJPWStFhkvEVQxn1YSClDupvT1LAYTxpAU
+bbCPGhGBNTmJ7zuoP8YP3v06LlSfAlskRC5rHI/hehAqZMj9O2uKeScU+l+VLQaPSoUfGSZhs6W
5dKpU6pfQZATRFu7Ld0t171Bw/7dieE6Udh/UK1HxIm4adO5utgBYs8+2tZ8Bk+XACp0+Gr0Rn9m
UGuI1xbZIcIA/tBZt4Uu+apm9TCiRmAM1JRDYSPjqQQhFrUKVmaSBkgh9qxmqO/tGNtIRrgKmjBF
YkMQNxe/jXqpxk5p28ZH0YYsh7LIr7Xp3pVEy6ybpun1q9JU5B0LN4ecxu76hEWrjZ7A8sLJqLzA
Zpa7vvjvv10f6TWF1EQH+/D//dOIdEqE6wQLdp2pX/EzoY5d/936Xnav3WqrheOz/OP/+pFc7dop
dshyrMPfcVEMeyYM+7Dr5p/Y8kmGRKDx3rolNTfc8lQrALqP2mA8Y3CEcRMZ+ZPWa63XzSr1lXBW
fICbiyxLviKJH88qZDrijnx8Pm+AvB3Gu5yazqRugoJeHz6JG3ogJh8iIlaPy6CFqHqqDQKh1CzL
f+RLJqGJBvFMziYFLMLqZOYJM5q/TWpGdaYdzBPBFWdccO69GlTthSYt0PW8UcDIsltZrrvDARn5
625tKbBUGlxtaAfGg7oIPkPMoxeryX/Tnx9eqMJrz2bul9HzlDrZCzzwjHdJ/3GkQkD7sid1td2n
Qs082wwfdWtfc0vmlPj6f/QoIQXIFNusDjMM8r8gC9BSqxZfQVyQLNMO6k7p2idZD/YJbOlWLxvx
UDB0Z2WHHa3gBmbVMn9KiLzoip3jxmSyKanziELD9uqCFNOerA0/auRhzorPcMCGkCZV75c9k7O+
8QfwhmGtfQyiKVmnc9kMrXHLqtbLbLz2akXnJswrH0yxyLujI62fDnbBjWWH3+2AOaU13pEzBrSn
0UrWVe5z6Zk/SpdcmcY56FrU3bOwHV7NEMGyTRMTfX/kZzZRUl0K6qkctF1dYR5oBqb+AZPet9pV
nwy4elehIUMvr4WRP9Mpuucd6Y5zzbq5P0B13yU4lAg1PbUierNk8CEEMyBRKseydLeDHIg52IvE
RsMMMoK8WVCYeunh6n1KmvhIJ/gBV+C1dsunJnyeKZ5KE/PnnIENsuNyw9l9d8LsoWmnjstZTvY/
k14e+fo+OybIeUPGbOkylkiLlaE8FFSAskHH3PCEbddTK+WUEagSzc+CyF66UUc7gGY3eipZPBt9
ojmeEqU8R/0D5QjzAUr1LV/irF2UZxSvKPbwnqT5THzJkBGzxNJAvcZ5RKKFUx0SzfpZQ/AEC/Ot
HKp8Q1sJMW5vQT4qPDgBt1H2TzUVSTebPwibucxf+VCxWjB/mPqzNZI+HWuI3EuLS460TP4zRnRE
duspgwWvtXe/1PmKXP1YZ9orUuO3LoaqhrnFK3PEc132IzSNJ9GPJ9rb3w0GzGVxgsjnEsdL3672
oEvta3x1jiKfQH1ZUm4q9xl+I4TMS6XYD+jRT7amHKmlbMwGE6Y072rvHvtqKqkjE2OHcP2Oz8MZ
KxICnZ/uMH4DO/rEnAhvXsBUvvYgGzwNDP2G6lOXxhtpzzgXstMQV6/DkqPTBHuApcZvZbROXOSn
HhbP4HZ3NaFLFYEgw/lEozrO30smzoirvvXgTTe4RRh3BLeaQT06KaUAqZgftUFrwYDsg1ZsN8KI
nZd25SJ9jiiX2bX63SYmet8uxcDl86IKJDcZl9UGOv8vDM8Q3H4WOckqdYHozWL0obG8VxY2ytii
yGeaO7Ry2GSx/Dmp7jEX8d5kBjjEBD0uItXtaKHWYmaTMCamFuGtWG1z1u1hJnyGUnCt2tMAW8i0
p+MQiGLTprhPwuDkfAyjdaQJoFjz8+zmn9IYv4+heUQFR/Z57o2TccWwuK9ogYcdrS9zXr5Msk47
H/muF08WnQmDvk+zI+rokE84mAf1WibjQ7Wprg8RJRMdG3f3wk1kZNZzdYYPOrTzVqqsWmNNQBCY
D06ffGIB3KcGjBjJs3ZlIlih8IrlieF83pWRtW+67M5l/pV3DFwZ7bQ4olWXXDM1fticLjZRHGMH
LC503/uRHOmY5Stxowdi3k29OY56f+lq4yiEcii15GI7gCNJQxpaAqXTBaXU/iysXD8L7VelfJgo
BQ+VYGxswBxDn4Zk8EXq3mftpKyd8FbOmYdC9Nk0Zb2xJ0yXfX8myfQH3QpElnqIcD+6jpb6wjzb
Az3k15JscVirVM+U8cfc4e0iVnJD0fgdVRFRJn3xiRz9WFlctHWD9tKmN64jiA68aREaYgLd2OZ3
W0OpERKmMMTzS+eUnyjDBB6VmRlBnrY/JnM6NVjCSrc8m1/YiIAHDzfBjQnnV55FOCm4LkelRXl0
KYuRloKyM1qygbV0eJ/qGU0o4awwP/DRPJkV9HlWekhOEl8b4zNyFo+Qq1MYevkw3wiHj7GSpXwR
0alozQuhuYtQmZsE2IO429DIeCFbmpUn3crB+YrmaCGk3maXyuv4T8FMaQ7sbdu8IavozkUY/taC
wEvHlDA1EfpuPd5M0PjgEIvRQhvB+dZS2ujrDoNAfTVYvjqKwMif7+dbBepzb6GSQB58gQ66GUwK
FGbaLgFbzlmQc8KSBaGJaPftHJS7NkqejFI5DXoHIK48LHcbNSU9SGl3To41xla/TwaOI5vKnZUR
18m9xQfbeQu1FBuc0rz3MttN9gtyrYc6Cter9Xvam596y5nXA0toOWOrKMX30ZCcFTwSiykEIo69
LiH2u4j+Zw0dk5HLD+iUtwpFHL5+0jvwSCvc7Sp33FA4OBYGiTn6TyMwf1kD0ei5tJ+hJW3FiPIO
1su7lo0TwUTkuxQthSvDfBqN4QdiAKqFlM4iTT5Phng3iwuLYGeDpTvEfZIfdAjTm56iSEyzG5z2
zbDMJ4QR+7IYzgjXsK+32xmoKZUcCoMAKD8TH7aC3zCzZV5VfZAM+/4wIO1vTWUJw0J+aPeqsZMG
Ny7HyX6m+Dupld2wp34nwfyfOYifnJikEBYZzAR069VosDkXHchtaZDXAs+hiG+xStewZ53YlO6+
gW58ABoKyJkkORP6OcuUYAdW/KYVxnEMzJRaY/q7iOSranvQOSIqNUyocNLc1FiPcVLMvmWpP1Xy
totM26M23MbYZUwm4yHdiiDdWIq2C5l/tj9MiDcmCkV9oJCSIo2GsDD19V6IzOuHfoshQQ/VfZBW
njIRHDlGvoyl1yU0WzFGpaTQJkQ0Ix02Mi/lbRPeaFbmvd7AK5LZvtOIKmiS45L3lRPOV01bGaHm
FzTDAd1J2u6padPxaHwpc1TgLVKWwqdanQLo6gxusLLaof7bR4PYYeH1dUN6ddYeyNPdyz7nm4Jy
pPloXT1RBn5kfxasnWI00BayaFBbR61QL60+e1H8ys8mdpZfOuk9VSGxdgwfjIynqeTvLjOKA5Yf
CN1vKbrYFLTkMHmjg9g2tr0qKT2AhfsKeJ7G7Uw6O72cCFcej1pmHzKcuz1ljDwRj46fLnQDgtcM
i3DaZYt7vVEO0kS+I18KarkTt48AbTpF4WNISHoVUtxpwSxxBy91ez+kLHjH+EAvYa+WBoLReB9W
t54uSDAkRxLTvHEWx2ApNOAdCHFvsMwj29lFRjGgt1DRgPMF0m4MeQfH9AUov8IavFiLj5Vjnger
QiLW+8Jud0YyeUpsbQtYIlGRbkdO8IlCVEPVwK7vAPv8sZ49KoV77E3ehPbCZK0Mmm8npU1R2Paa
ytqPzXgAn+E1GoKK0vFL4m+UwNknpHmZ84Kf2hsgChNKLHZyi3O5nwGllJqFytg+KN28txON/2NM
tqZNgUSK8jSG5nlvqCzAstQPQ/KruXB6OaD3UL85Te4tz5e2sntWYvLnCH5S+2OmYHjOpl2lZNc0
sI8s4IDj2Xir55ew2y1WbqGf1VY/LCbcRTXV75bfx46SA03Fg4HcL+oMP63KowHUJG0R5oNGC6GC
skA/9XbmTcD1Y2db6NqhTUD99iUrBnkOjfyS9sa5JN06xLkSFvpXydpKcPJG6uR3pknG7bhjzrgw
FafAs6WzTxV1F4fRTVKrhe5wVBL1sGR61cox7+2dan4RaLRLq9ozFfOU4vUcY+fI9bsb1INUmlNM
SmDKp+OMTOtIn9d/jYumJetA3rtP5UAAFUZdzSzfZCkvuJvD+mO0Ompk1l5XxZ4ghD0SdBxTyg7W
A9+p2/iLYYMa+WxKvvQOn7daIn5YN7goD0qZ0ejq0c0uIclJm0fHilXXxcmj0KfH9UHfw4A3Ual7
SDE26+sleIMe6rVFkucgdYLTGyAmTuxrY07Pg+x/0DTCYVM243Ulo66bRph/UhRaZY4uGU4RmafV
+zAcmo4qf4bav7Poi7R0as6zic6jqzJ7LwORniMcVfgDCkqrolZY607Nw8CiRvJ0I06NXsy3sThr
+U90e/+mNhAKn57MbP7EXDh9UKxX7k7kljuhAkGADorfhBrAMSc6HRPR8FkCxUjCkYAJ9xYBS70m
y2bS+KvwmmB9XdJF3DKoGe9d9aICGLgYffhWD5X+alLWRqjs7IQWJh5WLNIMWOtf2gU9tu4aSBmX
ieJXKxWxWRGbmZhe4P03tK0WzLfVXmmFSkKSl0+hqBq+gnGaPSaMv9ao7XC0Us4hF3YhZX9WPH1+
MeJIPQljdrlddFRk8shnsjl6CqPUbsXS6LjhDwxQ+xWjWxRFeALpwAS8jIsto4++kQJ6wcrwtuGU
UNq3JjRroIa2sfEULH+s4uSCP0hupZ2BKV2oPjIiThOxa+qzBL9XCusb3AidjxnRYKigiR9Qsv/z
XpmWkLTg1luW+BgP2jFg7sAGxzE67J5mPEN1BsjGaAmjlAoBMP/ZFEM3YSnOxvQtG1jEl22+mrPT
b2EOQ2bqDits3dD7bLnZSZrVrkYJIuicbaZETFYWNvnQ2vJeqNz1//xCU89UPGpPgZh+R3llEspM
YIiDtWmp2UTHForsypFMFwD/+mjdtHWLBceSIzwIW1B46OfqrGbNUXOb7v7ngxkb57dpvzpkYxB8
pCTMZNgYD1b1/VXLwgM0kuC8bsapDkg6j3+OMcFwrVjoR/HyrHZTKebdTAvxybppDYYJei+nda9e
BExVYd0MPKeHNbNJWehEFbpOP5DhzzbTan33+EO+iCbxoybUmPs1YS1iVhWaYanB2omf1Kw/9O+v
9Gff6dR0oyAQ8dZn1t9pDOzHOCCQGqGioA6fmHWElXS8NYwXQ+3v3rGbwzQQHjnBQz3rcMlRSLoq
0eXIEW8rPqyus+dmjPrjumeFxldU1wOOvnbEMKjXu2ZhYvWG8drw4RzieHIvvVX/yrWp8Ne9dWOK
tm5260Ms5TWBpc22cyasAUmlv0G6u8zBqPmOGfYPQ3sMzajdXJNWKzAi0NrqyIJCq2qcliE575Tx
1+P87kc1wCo4UrYWUzLdo75Bgvq/yDycm6xiNYSIuBuw8Vpa400BxFT87gYKomUzGCE9ijYxUXoh
g8E1HLS7qNb0TUIgw3nd1ANWBQ116S5PiOwl/GdB/dfUwvN5CVMB8ALzisDVkBc+l2n4khbRi9JG
nqNr2qGnFu4jv8V/WS1Mn2XwaVLEV3ZPHU5VFS5UZTQOy3uj0OmPAWHvRwaxAyWG+LXJGYMNtE9/
sL+pOTdYdygPdXw4BBgRlGBA/to0yx8fB2jpHaKcEmKXZxGDzSQZ54Zh269KkT8XM6KBqg8V3A2g
IvVAwArrsm23lGO1MTGudG/0q6GOvxYHPnWz4SVqMaJaTNUP3QBHoNFsCsvVela+AiLWPBpElPDh
2U1SH/xK6YL2qHOnWHxU4LKj70FkOAjfk2fIfadOzNMphmfIzbbI0c+TEhT06T1mwQ4aF8MvAWzJ
bahDltlJrc0bMyrzXSaoDxvLzMZVC1gFJa7vceaH6GmETX0ZvdtlHB9yg24/YiKpR2dtxUcXW2Q5
0egLF6A5YMMtkjr7/IeQZWkZYTxNx5qDxExPVYfgRXZWi4l3GhETx7DfFqZ1N/XWAX73m4tAWV14
eDppX9veSLLveuTcqDA11hxfsUnX14KT/CqxXZHmhTRFlmp5peai7wwKqpvcrS51BC6P3BTVX3R0
F9I807jVKK0gObUjLlVDJ91742pjtMdv4GKvIMaGRQ0VSatWnGWNX3/JXaejf7BXBpCTIvh3GuOf
egKfMkmZ3JM2BD3VzMSTdATRDjkfm68WRnGuZOW+dk51sQToVZslUqirva/ZOkljCCB3gwssyjXt
dNf0GTFno+X4qhDtthjxqq6ZEXg3nvi4EmpvKIOV9CmGcLjEOLmGfISq2Z2QbPVIiQz0cstuwS36
qlEis5kBqdXTNCwhX/zGSbWPCDpGjAb/QKuJQ8v15Bu3G9R2slVKek7S9p0dKbj2sUuRtMXLHV9X
dArezM1QRDt43bM2PKVQeQZQF+emoK/O8mipbHGWZM5Pxy5/T9KV/vp9dFlWHnp4WZQ2k+gIYrE7
JJKvQEPeIgOUyeu3GImGJsxSnJqSTzG0zOOXtwsTYIh6FfVXzsZ20xhlddJU3B4IHrLLny+LoIHi
BOuzOs7B4I1DegrJ2DqaUnSBB9u2309AITbWuPSu5xq585LRuz6SbktbkIajpvUktUtFUUm9yutT
2eqndbqybqqlTRfm8ZvRLWe2G7u+1rffSiRmOPfJ3gShaj3inPg3M+/aQ4HwK6AvA+OvmI62Shdx
na4YmYsbk5ZGxmRwu+b2iF4YtFQn387sBG0ZpHJRWymGSSCVlW39TnApYmkDp2XSQVzmCIMVOCdj
CMGETc9BJd6mkQQ+tVI96UzRcoZBg2/DyWaJ1B9W4JVT2uJDpQ5603Wt/iCrioiklkpSU6enrtNQ
V9nlsMfSi4LR0WD/REH83BrMK+lRoN/GOjenB4LJEb/mT+sGPWTxtEgWWnJNXC3+yoRASwDH38f6
Od3qzMmP6yD8Z0BVUxfAUoZeZB1PR2B9ivY/XJ3XcttKtG2/CFVIjfDKHEUqWLL1grK0vQE0cg5f
fwaa+1zXPS8sknKQBKJ79Vpzjjkgqxvq6fF5HoSfgf/18XybQ3N71F9V9UdrcUxpjW5d/eUBAWJ+
cXutvw8GIjO1NDw4bKWDsAy1iXWfspgfh8y0TWUW9l29R0CNeUxChpZedVfYA1JC4Kurp1op+qtB
PkNTJ09GLaz1HGNZytLUefFtF0gBoUQncoeclyBAHMAad4+YsIFfrtKDkWbmU4h1Cj8t0Mdw6gA2
hz8rbo7XHpBEBll+l6ZI/QXznm0ngXMkdFk3MzK+vTElv0a76I58jTAU5tKHcZ1P/heasPBVz4cY
InWB/JB4dUhj4arLgL2uQuIXroACnfNE6C+xGD6wClqUiAfinZCaf1Xv+UAGr6NMrUMRiTdVvkUk
kHAYp7AGVHCQLCNkNRJwvVy2Ok7Roju0BTnWF/UpS5rgybEs9wm73oI7jTzzZ+bpsLCXEiYE0aMH
MjsKWlQ3nbJyZ8sacbbdD9FWQB3GAs6Aos9plf/3Zk2Hx9zHPcHdvVq5xPJOrQm2IIwdzyqnoZUM
KUWENIuRINKVlOznR+W9BFSNARlJrvOmliD10MWOvx4rBmDxRJjPGmLCsXVM91RrRnRLmppmHFmG
ezerkY7g2XyrxTeOnnbbz4s6g+ibG0Q//donyVrE1NgQY5OVNQPpFYsx6qj+G/UVoLYZcsZTZ2LL
gi3n4SK1quBkxIzexjKRO1/TX3Uww2czlvbdbY0/UcwI4fBI2+KIcUdDjEOfwOSFz0ZpA47RC5q9
aM2XwRiDvT0hqE+XghROE3HHbeN4myGTOvPDwj7SF3pWxUcssFL15H5so0qcQnxxn0mhATl2h/w5
o+GxmydUlfocCGo7i6nEsny1w1DvyLqy8fxVHbIl+DzzhJDH88Np4yRptSERvKb1VKXvRC1bl6os
3Lsp0JqZo0+eh9c5wE7gsZAbApM2gtkiHsmWLaOFIzbRG0Lg+EktD3YZfauLF9W0ftvIDncUov5d
S37WScHg06EYbtP2zFT+HZgNJ4iwugtTs++m+W88A1JZWKYTLXmR9mzQ6hvOzdQ4VwBDQATSh3OG
nC5X/64oe640zpM5pHi44vqc68Gbtfy2gfuuyRt4cuLQuDtz+RVy2rw4up/urAjlLh8OiDnLvqYe
ipbA1baRMXk4TvcGKv95jspuvyCn7zB9dmZh3F2Jk/ZxfcYagTQxb89JCe1JGGQh91pHgmsMEM9s
0Y7mrh1ee3YRqnIi2zscQ0M1z6tEIzDaCeSboQ/8cdJgzAEbQZ4UG9wk2nMYfUfLt1ox6DgBqj/j
gNCf7DnVNkZkgG+fKU0t4i3SB/G2wFllhNeibyTjDuG9h8nwjIJlfomk2GShH/9m0egK/VUdgiNL
enR5Mh2MOhpF1EbTp6MbKY25OD8DgyaPw042rj2k76E9odN/p7o1flkYqDCpMCnT6oPvJIJevkcS
gFP/0C2/eJoBLx5whH1YVfZhxf6mW4iRGgLMlZRkCgUhM/VmqSfVRutVBrun1TzHy9qmFjjcGFDK
6SasDTSk1zD3zcM4EJDQa2a6ySiFQXpmu5pzb2NwF5BCG23QkJ/Y8sSAUaT/nNEhHEzDkDfwrij9
ggLjEa/yro5OFtbbFAbBkydbWmXCvY9+67LFBVj4i0D/yiIb98eQkXDZ2q/tW5+O5O9mVX53S0nW
OqQa81XFyDS0Fa99zxKs/mKTuXBdl2UxcyKADiaXoopm/SmoXASEXo9GD/LDJjS1X5reQy0Jf0a6
wQU38OWQ1F0eIuT/R6cMjGPkOTk/LXk26oHEVgqnKQ3JQMzJCgKc8prlQrygnnFemoKQG4KRvH2+
7F8oWk+B5zAj8KrvoorjH56feOTy2QdE0fEPaQxLVUeJxibIbC8S7+A5l2G5+KVe5V5pQQP1GhDm
fFEYTryuSnptvp3jfkF0FFY4mP6utDpGeIzKI1mJlbfx6/mrA+2VWn/SqHspCHrXxvLbXvjX1B0w
dBimXPoZeg1HV6xhmLkP5QTYmD4dfXyq5mjCRqYva8DMOMhvIXbEg4m0sJMb0bckBolIe/G5W1W9
04b1pz/51ksDGGPrM2PbqpepmTdwT5nyAXTy97GffaS6d6+yarpyX4i3cfa/5JTU1y4po+0EeXrv
1B4XDyfFeUItfLBbmZNyEFon0U9vSEoyptacjPC+LhihmAF4mF6aeGy2Tphjl5n7Yl/3P+oxLS/g
C87wZOp9srSDJvHNksDek+J4ykItfYrRV/Sj1j/Vhn8QINUP7N4M/QTNdxFHb4EU2XOSWj/FUAYo
ed3wqGvu9OFFzJ08ps6BOdVrlRAU2K15QQQMblXrD7a0zNUcTKjhxMRfIjPFbLfMZNDpR/th6NOV
Nzd/+Ia9ZwyU2b6KkmIbCySvagEPXVP/YkLrwqV2oEPTFUYKrIPuTs2sOnJhaDJOWXKZsQntLdmi
Vm7I2ZGGWexM+m+HzNQK+tNNg1oE1SxA4PjEYlgBisjiE6XQSMvgJoXMOJ1hS+1Q7Dh1bH2gN8aN
uhSKvRc7t7pBB8zY5U9R9oe0afv7nGQAjTvmKRyr3HWtpdXRHCSTndR66qLobM3U2OpzYThgiYOl
dQfkdlvPQpwN2tkInaOXMPojHWnuCz3I9ya/PPx74GkgVMfrzBT/NsVUnMs5rw9zoIuzmU/vdmul
zzmYmJ0BnQf8jn0eQ/D8OQ1gOzTZHgJwkl1AKidjk2erdBP0UNDtYsv+TWFRX/K5bi7qmebInkGD
bq5dIj82MsXY6C+2ckS3+KH1G393Njj1RQHo26ic5ydyVG3tA8re1ptL86oKYcftseDRoTWXQ5u1
HEe9MZGQgOkH6W4+/2hMyrPH0mELfqkh9DlmJ+GHRxdhlYcms7RM/6Malk5THTr8vfSTK+aNLWkR
AxVOOyB0CRwuSSO0/TDChaiHWW7KGBDQKDXyEFOr8U5YeDqCOz+Atlon+Fx3qwVursDfwwIJzwxi
YlJz9EgexOXpISF6GgCpb3s9CwgxbUDTFN2wNdqoWw+ca5rdYA76Tp0qrMItdnMnJErKQZ61Lpcc
t5ks0hlFKcyyOyZJv+Ue+dNN/rciwVsNkLFMp5Akd9X2g/fCs+Hi667c19jQYlDfW903yIyexuiM
0OS/B5ILYqYq4VeeJ5Aqob3dc/wqeBH6BHYk9UGc0cPOGRhtRIXKVtXGHGLoN5Sg8GHRH5IBF6NP
UAozkJ4drk1fYnJcdA/Evtpvx6z+B6l+f7NGA410Ywf7LoTwLuoObXUNu0B2JONmAQXdZtBIlPMZ
Rq3N3KpvKWgQBhlPaeL5FwSo7HNmKWWz9QqUC6QKNlQwLNh1U/SHsBsvrSYujBAou63+JazctxrR
OHw879KrUBaOxwI5p3Owq+/EdoFk+gWeUFZNAzn8iHol4yyrOwIOQW+OID2eI5JmU6/un6n9PlTP
wMF3e7CH/tVDDDRwde9W6Q0viantZwLn3ynim02bDpxZ/Q4E6fKAUdaDPEgCm+NZezuVxpugO3Wy
l/KtzosDgTnFtpoxbxhm/EqMR3WslnRzbErt4x7g08ParlvOWv2LVkKmtzeZfx7tAnMsfqZxTx09
5iNg3zkHqIjMxmyd4T2vonvJYPdkFgksSMq8bSB1JhlljLdwLs6pm/7u3QVwWWXLJLMLjrFogGaZ
9Yts2/ge1pifliNomdL0a+kwrLShhk3rYQeuNI0pqsNBPNDC+ES/wXg2Wp33yvrqO9iYYc2tVaHX
F157dKD81yOpM3h7UWzG1mrs8mln1s2Xn5MfUGO/aHp9WEvAFQxQy+HaWB7tIdcWB2idjBuyests
JPgEYvkVUfkYBiMSPyw+OGz+SdlqV9M8W6cpHq2nUFp3u42bU2JIb1vZnAxgvCHOXcrdueoutIqt
H1WgkducPqM47lZZm2r3lOiSc60hxDVKrDx5SRKJ2Y3ak5OEG88RP1oVUu+n+auRmckmcvv4J3G5
hFOD0jp5LU7fCQQowW/F+tFMijK04MKjWWXWGkmkhQ+xOZXh0feZZ0d9t7g4cGXMg/HNcDV7MzSt
uHah8PZE0w9HkSMSSeYU/kyUExNeIBUhZXFuDVzTNvtqgGrPM4pPM8/il8f/iRBvqxc+HFT4vucI
1sSN+jv5saASzSK/qkrZSFJwkWOebMhUjkfEC5qOlVOdboq8JjPI0knuWnqZbqyhxuNYtlEvm86+
JV3yj5MB6vRczbm2c9M+I6X81z9WG60nDot4l/bdVEx7CEXYG+wPwNKgEJYnoKAJnJgvbWJpV6Ow
/Bl5BGOhNnIgz3FiDL/c5Uyubocwq1L4C0tjzipybBaJ7/7IM/0TO6zzD/oXKFHCe3OnRuyQTU5P
j9OkpJ9dg8GGKekOq0eIWAcG92PO9Wg9g6x4ydLx2IVUZyIYfqpPpxGRGZnm3rhXa3bSNjWl7VQ+
XsIdpU9ZgscuCIm0Sww7/HbeLBls7Q6TeuINH/yb8iTpl+wC1stTFMvfZFO0a8IujF20nM31pPNv
FP7tiqTBYg9vc26ebDvmTE06gp9H15oz6a2yYjpozviPLE1xRhoavSZ+OZzYymnOaC9xF9XfsMNe
tH6ovyeeDDKu100M4ERFaUL3ZezptDvfmelajPPKEq31g8EtejmCRjl3tCPgpmFjdJzLkGSpdoVo
OfnN+O7X3kCQs2HTn1DP+BWS2hLnXxWrAB0QFCF/Z8ZDkpdYsCAA6ZUYN5PIsPzXRHREoUL7RYRP
aQUhCCDl6wQlVp7gkF1acKr7JkdUOavGnkdsL1mPmZy4FC9vnIMG5vU8tXoO5l7QfJ7onBea/dqB
0d3W2FERuWoVDa/hRYVilaJqGXSk9UFOJRZLMqqCVeJaZzsYs8OEXQCSOrNZh+O7ujXLss4XrYqP
j070F5hR8MjYgodLCRnccJxzY5lY13Tj/PfTpQYlc0MRV3oxqMiC8GsUNnzMYY2v8YHFm7gsiUeK
5fhncFh51OmZWtFbcbaq9l1i5Dsdi88m8l8Balnf8RuCJfGPh1kqJsVAmNLZe4mwXx34HmeCsOBG
LydiKMTFDhW5j8cNMzd2DaSqagYHjuloyPIP1s/6TdeNNbMk71m9YruZgTYAx1Mv54a2HgArfYsI
rge+TfMHGFHzjHVEHIRDWzoUsid7xzZIZvU7CyCVQ1jI/+5t6hkzduwAakEcdchfS2dKnZyoKNtL
N5BUv7z1eEBEtW67njwGR3PPfx+cpEQh31QflNURPzCv1Bc7/beYf6nCRc9D8Oi+JnEK2cFJnVDx
R8fnGiWoOqqCxMMjS52+MaEwX/KAYOekT/LXsuhpxvNBsI+Ed/VrNfL6+xAnzSaNAP8LnXoNCu+q
0834Z1mBPGh0TOlJa9q3sTEF/oX4G6+fcaDWBhVlWfug9fpgp2Ew5GSyXGugzRFsj8jcRo5+S8A5
fuiD1xwBKG6Qa0/opj1oV+1Y30kQbm99fP/7jnp7HrBKFSMbI539fmPFzNFqgyMHExFEzZawD87Q
kTVa+vbBR5u1SUQLIsJFEGDh49nA+YHyWEiIct1gZDfjmVlqw/dCuV0vz2q3ym7Oa5LbpK4iCRyA
amxyjMcoXlAe0ySzr5EG3EY6zvxZONTHoWiCk6UFBvRk9AJKIUHeTMKWkGYV/Ru3rQ4GJ++DH7v1
Mw7pfDdmodzwUUPEIsN2Py/xgl0XUjdEAVil5WNdF5G9cSKy/egSitfG5jNT2eGX/0PdKjZRJMaO
RTxEp95H5IdnxbMnynUhIKKrHbP1mPAWLng5YkbwZQ7yqg2ElBtaUb0TGTnB6VyNDZ0Ae0k9LAXd
PCA9QL4cXTCIL8aS8WHvXcwk84Axksnz92VcQo8lLsBYw14iVEfd4i1ZNUfVza/4qU8wpJ5AmdWX
Ro7lBZH/PMh9IUFIFsTD0DwZuOhRlBr0U7vmpg5urj/2v91Cp5Rv/afR6nCGL4tNtyw+nYMatm8I
EAwCB+Rq5eBVFYXLCFPIFzxcEERJ5FWvnCoA5xme1VLVqH9ieUhpAeJlgzOpvjAxOcE8q0d/Rovl
id5Cu2mLXPLPLqmaOaZIVm3u9N4LMLyLHPuY1757ZrdkmWLbqgvrBSYwjSA5owevg2Q7NkBinbm7
JIKmT+oynZvpWlFaMLA0eo75TdPJp4LZJe5OvMGwgSi7AE1ENzPIOPJFDRRsdJ9/2+BpPP8q2l+V
zW9QhaDqU/mJSmk8p1K016ALaMMlSMloDpCtVesUElP7Hka0ksL+SY5F9qabOkKIGFI5pz24/8K4
xbEuXyqUIn42PXdySg+EPzH+jk1UbRy7roXbyJMROtXWDxvzZpv9RzRIHC9ZX167LHl1XKIhs+BF
LoMc+ojVLb8hjvb5kekBoPA+PzRTS5lUwL2+zO6v1kTMJVoynyK1igqr+u3ieK8j06E7q5s/Rok8
3jIbnOZl8WNpJxZuOL4xHuzXU2N8oRBBL6IWqhGJ0Ihondgm7t3oWnWv1FewGmf7KPvgDxnr8eOE
GRCmA8QOVX7I5qIUX6FEfQxhx77ObQ/4LWGcoE0eJjKmobmDfMFrZby35yrkW7Ff/yu4mJtlzYLo
WP4Y2227y2um5yA4x+tjwc8NN3ke5VweTXLcV0FapEd7YRionnWJyXqd5Um8Vu+Zy488zYw9B0N4
O9XB1zIMZZE2UUMvxn3SaI916+h7WXePMDp18KTWz7BNlQQh6ojjBvT+L0ZIUwIcC8QOF7R7ZWZf
aaFByO9odgXoRFV09DyH0AyzuN2qJOa5icyzepam3cy0Ktc3FdOVS0/bgtzYQ2s43AWGiI1DjzQ6
T8tbsMxnVI+FP+kxhZeEUkEDDZiVm8lTVpSv6nNnAmZfheHQrdIl+ouD5YE7YeCExasg6oj2KIGg
KhFIGHjFPonnd90loVy3llDwoiwRkycpOLKEgYbB2OL/RMWr0PjSwi8cWP6e5BAHd2lpH7ycBO6h
F09F5c4vaBK2pTldIRvHazgp5UeNv38X2Bli+SADnODmE4F8yDXUQ+wYBnS72dr8fS/Cieza00ZN
KZKj7rLEkkkf7Y1Al2c4xtmmmTU6HEEtCWKLJfZvvqBe+gFNEmoipeDzIRezDuDh6MUJRyfsoeXB
Y5T0eKZeOlb2C4SCv//7fhA5JLPOWrqfWkzsOJaDPdXdiVo8ONkApc5wnzkFkE5wNfq0XE8i+dQb
r31Sd9byShCYd3at7jF1mhYlllP6rPgaAFttjBK48HN4xQ4VHqBBvrWTyKNNECFYnnGnxD26fIdB
2YUxDUGgS9BSQ8TM2gBFiBdmWQN7c6CB25dEx5KACBS+FfsBm/1OCQ+bijt9D+ql2lZLCOxonJog
ttfqnwoSps9hkyBAdMObOxIxwvWMp7R7xxRQnr3cO6jTh+u92rIvid8jP7MNrLNw0/DutF10QfJs
r8rS7qEJBRL/GoFlpYXwoKk7GDVJ8k8vQSgDuBEwYGE8L2OQOMSiArxjOHa01c+lgf81gm2+mkQ1
HKBl5nQgecgL3zj1tNMzb3xRywggmheJ5jmG13l9ZFeHVgK5IS7CnavrOdFYXkyEkImateT00tJV
a9/ixI8vqmgNJzAK0jfWY1CVvzQfH0zJ52JCkXotrX4fRqUHxvkamrX/pnKh7ET/t1sCvlqSUo5B
3SPWtvP2IB072Qsz9l5ad7CT62xTyo5jWV5NWyvBXBju51iGH1Cfb+pDrLX+DclQshqHaxAl008v
z82jnDGBDqGr/+K7eke/808dezjc/z9J4ONTIp0B/4VNtFpEI7mLp59TnP5Rl9KpCvqqqd0c9Dhw
bprQU5h/lXcC/S3WNA6mMzMY3IgbEBTFc17UC4fIwEs5dEShUdcQ2VF9EYOb/+6HN7qDxhcmeQ7P
iZPQI5Lzk8giILQcx57IVgkO6t7SLawDXkMSlnqpkp4hiz1PgQlEhkSUlW0M0W3MSOBc9aTInFO2
7Eqr3X0ES3wFIYsdMy3/WZ40ICburCbxilzk6tCM5AaQLTTjwCN6r4jjY6OH2h/v2yOfXDaD9md5
T6C8WTm2iF/RMh8S9ohnG5Ami365xBqQ0hDU3IDqUnYWMQ3Stv+lwsvBtfwJwQSt8nsQ0Rtfp/FI
SQLaYFM40ffoZuJXkOfscSACIGf0+0d8WCOyW+UYuJdbftNe2TE/8pJdXCXwYAi3NozoeZ4HQtrA
GWOI0oarGSwSpHCAJcik5oSOLwbqMdKwySKU9FohTnJwu1PpV7iXAMv4Jt9kJeQpyqvqPTBbRAp4
SZmFJNeG++4myiBgLG79YV3oDnHhYvFaxoCpabhYwiNuJ1seOUl5T5jp9I3Qkvylx8XYLXoDtbmq
vkYJwWhrgB/i8mv1cbaHZ43Mn+5xmoHoVKVS/wxMS7s1mkUweeJvTa9mJsfJLC2m/neZTblJP6TN
fw+ZWDJ/dFG8sD6YjyrcBRpxMRxBhlzwT1jK9xBnyimy6BFSgrXPyBDz5eaff5ORlK8ym9FbHAf/
RpiYX4NxmVE4bMlKxsO5QgmkZ3xwV10bseA1ZJ9NqP1oeVsfhedP28GBVTcvOmrqZTwg7D62KNYk
SzhvAV3v++O4ZPdyunvMmUMkUJO9gk/q7OeQ0awXWdaWTDAWoSJAcFTAWGzJX0aIyghJM0yf8Oi1
9DlaVaxhq8Hrp4++Dcs9pFW88e1ortU2RKLqfxvS303KRUamR81Vq2jRal007AwNdtjK9EL//FjC
YQzFD2EwPGF8cxMY/aQKr9MYkxUXkiyj2hUAxBCNW1hJluaFmpohBv30k1LsHypjJyuOvgYE2IjA
sjABTPZOHEdoFux/+qlrTxkJpysfMF7JOIa8ETsWu6CgqKFp3d3hDmE1ZVD29Pg4gzCI93OCsimX
nnivB7R2rh5NB3XoyVj1V0WHTTsnRaMgjfYdB0ayjuLEek40cnKQ4JIQRC6WsVQcVQvMzUHtPZF5
y4kUitMmr6Sxll7THTk2OCui2yFm5z6WzvD5cUzgWyJfb4lGR98S3qPfamWVdVKeaKggQERhch/m
KNikC9msz2b3hHyNhU9DKeD0+NFqpeiqMuDOc45zTvdp2buOaF7wkXq3gMQNC81Uby/J3m03k25b
MiPwAIzAUJLWD1IQ7hGnXfgRLskm2bDgp1zQcUi86Dipy4HR2d4XhJQ8pOB91W81vWh39dzoL3L5
cZlrZzX6ZOagiXsxq03l4TzFnnEWbZVcdAhYAFuDgzCs73aOKix5I95uOgD9RY84o714UXIvY6Mm
bCLCFEtSjlUW3kVOXXoN4lbnDJ6UnzGJGamXk0UaDZ/qx1yM/DcSdHZJW03rx7VlHGKXMzLrqKcV
vPR324mzt1eSVhHE3k+/tbOfUs8Prk1eVBV0+ubxG3qov20/BT/maRgV7Q6Zn0YvarSpOqko6rUa
JpnLREk9+z8v/ZbvnMDSTwCRoH48IfEvm1a+VTO8NCI/ybXpVv1VSGuLDJ2syWPYD9V15NhInp9Z
Ae/wND4GXFMtjsTNdIh1Xgp+JyGOrPcnrC55UG4zoBsbsaSaustDKbuPpqqwh1uEW+NXyE8Mada0
EfEJ4ON4lGj/Z0MeS0AV267V651rpN2+z2NxfPxGHrvE2FBLLL9HaoXnTtTpGS/6VdPG5C2c4hdg
19PHMJTfGdNgP+pfi2UkUQ3B4s4lbMbGgqfkQWDV3Xsw41+GVENa8CIZCu0gxEia/lICj7/uD6bY
yb4iji2XXf2oFufFoTVYDsIh664kxTryE/g9mHAGP+3W5SxstMYv6gAs/ergCtgZsCduCZj7m90K
f50TYcAYono2Aykv5O8RixyXBXE0ABsaG4uKKvsMi8RagPcAo8wispgwY0guvfrLTKoCDGrHZM72
m00xJzPFWOfy8dI8lBX1cZjTbN8LHFyuB4Y4NZEZLwMo00Fg6lhUr7KwNFxvQHRAExMOVtgvUJLb
p6mjN9BQu+VExMkkwyisJ0B2l/X/0aovQ28r9J76jdC+yyQaMiPK31oZZC+BrYvLsLDJB+a5//XO
4pohUFfOIFCqmAhc1q610mjbWeDuWZes4zhy2WY3F6/YOvxNllrDbq15IxnOo8i+JdnYNejStmj0
JwtHOUi5kI6ZVlftRvUlYRdsA3YlhtWIvleqMdnPVw91QHKly4hqqvLR6Q8px/dFQsggbk2nfJv3
7L9GVb4UlWVeKyf9RaxN+Ys5GooeB/Vf06AfTVKKV9drXzj+6p/+fEXrvsi2AN+qfdSRXfPCIpek
w3cR4NsN8678yMaGu9rI/UOSG8H5sXIhWPwZJ/Pd0Si9aHeAlTK1c9vBlAZ+UDy1Y7YfKTSdkzWQ
HcI5Vdl4+h4zzjiZ2bpPWMF3jcWE3S50k8hUPAMMbv91te7qi3Z6JnGUUL8p+hENk3FC355cc23x
fRg1qM2lxV71js35Yvxl5yP+c7+gDZehW17NEM3RpwmQ2U7SbAcsUWtnuak1Z5z2M90VTNO8TJrs
AhgZFzp4msuIYX5tM6tksMw00gG1edcDCAJEdvNvLiePbtlTf7r1TCyq68G4qQjK7Ob4mxklAJH/
9xaopvMAXxOVW52RDxIM9K8qIlPJ3To+zh8RJCHZMwVOXSjLaqYgZzQITNpym9Z62fsI4hgANxBI
cjB7GP9KrfYuTRT/67PAv80BmWo1OOICtftbkaRk8obhSd39clioIT2RAkbtvjVoi0+PGwRRD0p7
jl1gAE9zkbpvqiECk4Jgtvh1iFgrDZJdiLRr6J4LHQb+GA/7ubXju+bqwe0xtR5tKQ7KIjFT8wEx
tG2CeHTmkrke7hytlivVFPAWz4t6Frlwm9QzjiHPj35lZLneERnCzZ6H4Fk98OfdfUUIFJjhAXua
mqv1fO5XytLHvROvMsA3Jz/7Vw2Sm57tucYeXvV8Xoa8PQGBhyE/DvW2WpbPJDZeI71IDp6UOdxR
YmnzdjqqcsPGkwBnFyVmIInJyX3WgZxjdkoVBV5uqB9bsmrpqwc+aRX50RSFqtwQpJxxUzJpe3S2
R2249yHULizJYliMCDoqdRz641bZ7tY9Rz/GL90X4dDvOonPs530l3TMGvJHhz1kxdVD+uPk7MQ9
Hv2pJAQTisE7U7rpSRme8KpZAMkKJjvLPDGc3XbV6Hi+cIH9zCOnvw4VslutIHXYbjRKEMDaAAfG
aUQ2Hkdbfblm6qFJqDXppUPGWT7vgWbFd+C0EZ0wplYAohg7BZZcpcvJ0+i18qIFR5Yo94QR1D2p
Z+rBN8b/Xhq+BpN8+ap6rywI9HXLxt/kdZRieYdhfXr0qtwetK+t56RkLTcWMjLM3TmeZuI5nZMs
o/Nc2vg9BuadskWwY02usW8MT0LORmH1mAGJLEVa7xpQdqT+jffwcUjQ0rR6ytP2ota21N0ghiM5
xSQZNW8p//oA+mCcoFt+PG0lh4oW1symj7SD6AAJ/X2ATsMBXceaYmV9xfbi4k/kJDJa3ic8fpaD
0Ig/EZh0x6ZNifYNhLGBqzMW+9w9CvPNN/vpi9VRhpKdgI4cRy6DlDhfT3aF28qrSzLJhuJ1+rKG
jdOMv0O21oNSVPwda80u0pDYR+4ftICbdZ/7Gq1W/9EQqTGjW3tpKDtf6ygjYFb6h0f96ZAzhGm+
J0980cRaRfNahOzpyeLJywAwPA4YBB3hOlhEtH7oatuqg7sxmN1zbQ7443RONH6BIjagWbiae0vu
S2D2aiTb21yRLiG1ay4krVl61tvZNMNzbGPeUs/G5eVEO/UQ+dZBvY/3PyCuk82fjHLL2KOUGmiC
QH8pC7O5qBK+yOhhO3mzedS2spgrQnUwxvM3XDx4/v9agpf2tpEdtazfll6WIOWkn6ZE3bnNwEHO
2Pu4OtTu0FnBkKBvlIXz+bg7Uh87KTkJ6uZSt5m0LTKc05hRCb/yA0U6zW06Oes8GawLFfI1i52a
KelIJ44cP3F15E8DCQfmbbTDITxYD0D03zOYCQoyDUR/jKf6D+aGaadMtlgdADssxUNvFXKt5u9l
LPxbTJ4Hw2wzWeuleIUwH+OoRWuqYktaaDsXcuaf6HF1IcAbsNuIU7WDzrF5m/TIg0xywDHtcQah
k0iOHLgm1bNzvPQLu1V5tJmD7Il3YoaqJi2NS3ChFYyrMR2mn6zJH77HRDPVZrLgUlJs9D5zNrMb
8VMbizrqsQ+gn35VpabadvCGUnRTkDgWybtqwqjmjcEkesI16oGxOix0pzbq5zI23zGSJ8dmrszj
MGJYC8Mmv6mWDEKxiup9ulrg5D4tG5WVlnvRa88UcSdr0YNAWLQd2YjR1W36t8wHDO/bnAL7prqH
gqhKrk1zDbyIhJykgqGUuMUWRVCzFlpfEGEOmJNAWAR6WE6g6nXeOP2U5HMuV2bF8syosPMIzmwi
wj2N/tik/fQZmtG3L/3sYuXJo238tzMs2p6mmhNURLHi2eLAPcP+fkMYdqjGPrrCsEL2zwR3XY95
+QHEE3Alrp/96ELqxRGFqku38YHAZ/KamTT1RLLfF94x1KryntgjfOwcT75ftzNqH/xW/x1/aQTs
NN3o97NAA0f1wWTQq1d5Jtu3PDM3hjTKEz6P7F6kHM8fNdyUzVxERpu55Vd7Z7LLTdAkvwsCb+EA
atnddiyuWtxSKHoa+cIN1bgLWuBFwJOgIKFVoW4kWxbVZrRyYtIwQLy1WUNAOoMZMB60MMJq+Key
wEGoXmCpOz8rySkIhcCc79ANrjXoBZfGQMYbml2/Ew5KD/WyaA0bMZRctTGlvRrKzmnhPi959Ooc
js4Hs6RpPKl9fk7gODM0RbfAyd0gKCJddLJtlI0bVl2IY0hHCI/od23VQXKoBInUTSgv9qLny+ym
OxgzI72NEW6UqG6oRIdfoLAuzTQiDFj67LFZEgWUf2q+VhyqZdWBMehelRA4WpYjrYOBiL/zt3rf
v8AbqmHcoht0sAwsrn/OAuk698TJylAmqV8oSWINHuX6YCPH+a/CnsJXMwSNHaX4Oato0q5T3CJE
akkLvbru6MJlajg5wNvfliSrXdT8XI3Tq2Jq1//D1Xstt7FsTbdP1BHtzS08CBD0osibDknUqvbe
P/0/qlrf5olzsREApLVF06iuypk50uOsAWaTzEvrA53GyjiczcomgOhkDpguAySX/NLVeFCtpKnX
vuuF9+pGcXvV8z5iuFESNA+m7lC67vRcznpFr5ioPibH+vdsfW+yo0Nkmg6g3WW+FGyqvCQgYYZh
hInSJx96sQN66V3GCfOM0MXPdWM3lUUru9+mXcSt4koXwrCPI+YPrRxL+HS0HBMWu+0E+RO1zV/Q
VILc2irFwh/EwqYmErjwwnd6orK3AU++Z+f+T2I2AFgcMMhj01r3Dq1/G6POxYu0Q0OTq37B84ke
GJPoPwS5YbyQJhbHqX7104SMegUUBoHx0gWM6QBlb8KScq9AGgyGqAnv+P0dNUT6ew0RAjBGB6Kl
wrT4v4cq9v+9FPhzDlgezJ2OrkyJGpVIgwcDT91QiE5OewTDYhsQP9vXKaQs8uaLd/IEXkkVmPEB
cbIIeOB2G/eZvGyT6y9qbpEIQve4R3a9ARlWdivet2Xv6Ts0bllGbhP0svroZTFFsFlD8a2Jh3Ka
EdcSCyBt7r9g/B1RXWM2VHlArHFsvP4eavnkJdZRy2hdy4pBjgJg+B1rMkLbWRrNxjoIVm5H2TQv
BO4pW6tqDtmSOcDZI33OJ8xGWByCZQTLibSlHloZHp5Nl7iATOOi19akcTuxX6Uh9rB3YM3ZCE+J
Q2LFwmarXvpOO59+WDFOTWVXx5K2qW1QHetZwovG5uhzbOW3NJaXui8+g9q9V7fgYQh+Yx53zh3H
IqKd6YGfK77CKRpxG1BzpDZGaj+knnk59/Vx8oeN1XabzvzwUfY/A6Ss/az1zrnXc/pcYtCCNK40
Bz40aD00fO0Wco4YdiGezOO7uuGqC9mLvHxPh0y8SSmRZKZp2r8qn0NpsjyNlnnhtJG/VvPiXR0v
/+M2XXTPTDza174DM9LqBgDQ2ZbRkaAkcmBRKiXKJqSMtsEh5TBIlp/zomp/a5qPZCVfNX6NIz5L
+kMPypM4f8jBRabHWcv2ZeWclfOBeUn8w0Ks2goNbnfr46vkBHFZaIhZlaGMV8RtTVh+pxUWggLo
0t1Bm4/f0MQiZdfU9f1b1/9VGqF6KB1xn9C4hqewys+lHleXZFgaEBnDL7VpDFyrvVSj8yfkQ7hd
t6CsvwypSaZsKWR2b8j/e5oRZY5UlGAr+ICpZ98PJnFxmpGINmnFbD120MO2dAL6h1gag1uDgT0J
3Amx6/+2lc7SmW/Wwil4+m8Mi/lJgxtzin2d1qW2eNeHAXYo5+Or5QCAWXKjvHSx9zY2g3mX5VS3
hyanG6y/H4SOOGXqxlcUoYjHLWMKiyKys0d1/DOJqrMm6ZzEt2nhqGMkOCAMG5Eu/ELktEXoSLAq
teN6INaYFujPw1yWj35gb9WrHKXpGhpmdVLrjlsgg9s1QCVyyTd+4MelrsyzEqEmq/lHC1Av+7v1
2jDwuKm4aE3Bwq6bUaCmmY/yfgj6bCd8h+BoHNV0MGvVB+UO9i7gzngeciqJRUB4Z73P4Ib/8X3W
p+KnrDexXX8NWM2OjUUgLTfF31omW9VDlEz6nRpAErXHmgRBM2m0tykbokNvAoPtnGk/Gq3/pGMK
RhWpsn/G5VLXNlrgBh+VHSP1xFX4MXr62ShbcHhtfG2gxb/10691eqfjhCwXt/uvBT6uB8jWWlVp
91TyYFc2ZvehjX+ojRyk8ejk0cm0qUc3ILGfnhobw2qNdAXDApZbnm+VcsfqiUAlS7U5owcja3Ov
0yRY5AKUQsJdLO+zvT7ioZSBUUeeMhRJZZngBi422IMuxWso7BRLgvq01f7eNoKPOB0rOL2jsZ+m
ZjqOeM/uRZgH91RNM6kE9+TVZk3gphGXDCMIh3L8KMLMx7NKa7Bo0nFiITxYbEGCMf/ZjJX15tXV
WROm+x573lWElvNFnPlatD29TKa3G0TS7Kb8Her0ziZHdq/LrwkpJgX35zN0ki9TfZCep50aSgZd
h5WPeOXV15YO7kQ2n9Hfndot3xqLCV879o8mjWTkxlx/FWW6FNdRbKCqYVuFooN3QT0odVwNqdCE
91Gkn6nlqkCJG2AEtKA6rmcI1+RKi2lXP9WmaeF+k7FsjjybeI5Kqgqgd8ZwmQ55hDH+32AC2YL8
XFo8DnbQ7COHrs31ki/L5YhzFI6PtKTFjlXc3Ia59BxQsyjlX+7BfLsloaWxeYAgCEqHOrhbplfd
yZOO4vwiLA++sjQWu6nGHTQmKBNKd4hDtzytJTOKdjb65h4YKVvOxsR/O9TMbxYLAmsUALmjYake
OA5DN5gAFNtm416NprszkJ9Oyq787V5Oax1dxrdjbpJWIvhZh/5u/dFo44jJ2kvolI/G/hJUnXFY
t0HuDCaFqVR2Kh1ZkDTNBSm6oNNe2Mq02//PLJfmbNr4EFnwFYuLORn2g3qonRnHtwGzXb0cyHbl
rltdZ0UiYZdHn0bivYdLRdy5wzx6KuzHSjft47cgoZ5VROQ2xoynTCm9amagcwKqJ/49ZcecONvs
1x2f5urJ9vvvZSmsi9DLz+paiVK+9NagAqYBo9OG2L5tK01fa83ddTF7zJabPLQ7xHEdJe5dPUu7
oSFTSIHRKAPhs27gdPQs61E9WAOo1qwIQ+dnbGRip2VuxvSwesf6C+rGNpLoOsRddB1T+78MJJax
6zO9uejkGrYB+60nOiytVzX28Gv8OSwll9rPykPpFOYl6WRFA3ocUon57kRR95amMUeWKTZf03Z6
7aUHERlq2Kdi5BhDCX209TVgfGUr6otfR4G/zVMfArmP8daoxLPMg98Y/+WvSfFctKDXCzMcfo4W
TtEZ8tb6TL2HUjtsRvne+kxPd6MBvhi2a0J77HWdomJqpWoThYxDdBJyDDEHiu/j8L4ZHHtDbxkd
5pror+3kv7aQfs6dGRmQxkV538ptm3rmUNTKthKgrEn7koj64aWlHPXRiev1lWsV9ZaT0jxjc+Fe
h/kjBU+qlMOmJTY+m1hw1BGo7vjcMEIJd+o6teeSbaf8O9fSmAotw6au3YKkBofZ4RDCOP5X77zi
R4urmjNSPzMNnf8aRQ13S0bI+xAmR7ews68Hgo/wPBKkoKXaVenyvgT42THIVc96hD0iSqgp9VA7
mLrilGYqLA7NhLvNswTzM7lEeK312anLg7s+uLgFUvEm7kRLEoFdW0MLgdUyEFQWwERgWFL38day
i7sCdD9k3qXMTwTviNJyC7YB5JwtO3e9FYtC5As2imX+7EanYnYu6dyQKPmLM9sZlqST6U/W3fpj
ET2TAnbA8yGvYRMaXW0eFmHX/iZxbOfWVH/IA8VMYtr4sZLP2oBiCTffOMIwD2qEMwOJ2Ugf3NUy
QmvXJRgu/qubAfujU1OfKg+2+B0po1FWKWOBdZ14wzHL6Y9tY5D831S5Rps88hYkDenbZOohzoPs
GW7mJL0U2FYRjnu+qnb5zdwVRamJpp8p1QjRlJzXFWAlM5gkyNnUQj0ziHkf4h4AJlO+N25h866s
Ou02TIZzTD1/z21S8rZwyqqHPCEv0sJxP9vNz7bkxGdLscsXLv3B6ojIPoeTSVRRwl3On5LD11BJ
uM1mP9+Z/5s0RGlUbpc08o5VbRKMrR0bcnc9Mbnp3yLL+NASb3p0R/eLNWzDH08vHAsZzkWUwrRU
twhNTC+6WOw7yimeK3SLy+ANT2oYW8s+KfUsrY/MBkhGETcffB2TX6Rd1Kw6np1om9BWtKoZ9LCe
ymR04KEAYxqLlg3HuMBTT2uoYcyMpTvLtPruXr0K6BbEGy1dTIQ+re0YFAVsMI/tqzzxFZ1PeYWY
D8xlH8fZqz5iW7h0J1Gc5Nisk8rzLIwBJhI1c2me0l6ihi2+FwRX0/IBCEblp6vbdPMI0NO1bYJb
R988CwnHdPXm3XSJUa+UxUT7VMpdi6YP1krbqo22OTvJY9mjN4z9reij9qsy25vOgO2n4WPQ9ZOt
mlRWelqdaqZ63GfRg6fEmHahdOsnXmxvjMK6ry2BNGPbSQWI1mwfrNw/Tb7DkU8kX6vzBAwXzIGk
vVvt9kH9p6d98zY151jTous3aw0sznjlIxQcg2V6YZ/bUs1HqXrplAyXWoOcnSkEm1NINbPh0TfO
W9/vp+Z1joP6gFg07R2TilsN2XznY6H8qjo9PTPhHU9Gkr2XYnGfY5qG9mafYXtg/xDycWNr25qh
/4HmCnd3iP0PcrzYvxq2p3Py0qbjcjQ64Lomw20gM/65XHAcGIl+YZgPar6fumelBCdwwJg/bWPm
O/eLD0og9tj8ai6/hCpjb+gZEh7vTT+KCPKNtF70RjUwz4UDSsBBkD7rlpeBX/JjZLh7ShuWlyjk
rUqagMRC+NyrmVzqRRNfBev56f/3bJxoERgrSRrrIp1xI5mqnjD6JYkoK85chLZWH7yr3KK3tdv/
x7T3iJRICxxRw4M9eWQqQfm96ybWm5oMxJ8x8A9WEmufXpHMEHG4moMZPbkvOVTNPWAW13Dtu5Eo
0wanU/3QO7qzrceS9nU1Vl50myCidOp0BgpQFKbOSUkG0eS9Vrj3toPZ9OfFccd7D5Dc2Pm/rQJd
j8+dLYJwl8LMvkQNHNpKI4FXhzjs9fwHTQs/29G7+cP0R50f+pJ+67yYpZ2QTS8mC8ngbhiu8vG7
ZTM88v8tW73LxUVbRb31DZoxuiSsXtpmaLeJhn9dw66uBn/kI/Lz6P12iNVSWWLad6JGBfbMwgH+
6VrgZkBRqOFlzl2egcuFAPmzz4ZrtaRAyXLwbHfDUYtgTlVBpe/EONYfNnsWhhJvup81F7Vk4lFK
qFXzh330K/AYzyoRPwWhsq8izLDkjJiV2No9ZfBhup0RBw5D0tU7CwP/s2Fb3WVpS+OtmHus4liP
4cdVwqQ9PJnsB7tBtC4GJ92kY0boAP2ZgAYiVpO9cEk4Z7LB7eO8o2EmAN4Azjoj7c+8NDgCC1+5
jULAVeCT+rOZU4uQdkw0idsqNrvhx2gt1qPfW9A0ypT4Dv/NuuulZY6WQr419bL36+EOy9lFs+OQ
ILz7oZZPJVtYsiWpro8LkG8CeNA6w5pzgmWb1aGjcnBj2+45nSuKKIwADfB/+SLH43TYIyapeVlu
GF9TUDqHPvRvykEcl/NPgh7eUxSTzZVwhWHuOH9E8zqfh7KKySbv3vpUSH07lohT2CxDY/zbhMYD
fGORT+/lVV0XgNQfKt8rdh6x7FdTa54jMfxNE0dCJNmLsRnqwDzkf5CC++lzyUeQwP/lY3jo3N5j
LS9vTURDEArPJmhTcAy9UUOCl4tqH7gvo1k+OWofBmGBGqVIrvqwX+IivDGdjckUWARlYi89ZrZ2
8l8WL9UAs0/t11SPRFo6g5ltmVopyCjtzRn61zgzw7Pf9cDAnARmttpn2Clnas4a4YUTGfm9xLhX
D0bfhqjAGeWhqVi+Kv7/7u3MG89RL77mfnZosOP4bYk5/wP63Gly6g5iJigGiQxgpAIDsp8Xp8Yy
/2Jm6m/f76uXhHvfCi0FJiKtU+rBTpcfc2lr61uh21nbqqOfSoxFRqN1kR1s0aGSj5oTH4EB4PpH
8Yy8Eog7Gw41Yot+UXt/l8c+Wpba+bGrd6526iCUQmYU5U+LBrCj1NtG1+lAmduSK8ezERzEmc0n
YWvCZxRi4JFpuoFUawyZouh/m3nKZVMa4mTO88/13Ktu2qVtlTsh5vfS9OrfdDyqTY9R2dRHLDMM
dHmobyPgGm4L0IvuEPPA5detIf3vw1uSeOGhbYv7epmqi1t4FwLq56EHAmloiETwApiiDRrViyPL
PJE7NI6mzspdUEXPuPube10K7zaeLSNFOBl8YbHMmPQDFO5Xl04f3DuIywSwddWHTnfi5d6g1wUK
Mx44uamhqv2S4snjVy+97wHgpjT4r2X8Jqc63XMA+QRHenSy/ESTJTPJq1bHj3rUTMTaWqwDujZf
B1o7N2rHMQx4b0HFoVD17HrJh+Vnxm3lFrXbOBSmoe/cAPkJXE6y1WfNOSZePl+xYu1cuAk3HCQ/
OGlilhWyKJPDL8YpYh0nSG31VnfZFvet82HX4yiXeSolPB35XCUY9dHsbqVOiL0zaA9nYXvBIM5Y
rMpRKSVWwSf6vOF4/xO3KEH84WGWILpsACMLDs/fU6AzvZRDsA7WCCqcEwo6z2TP4x1UO1c6Wkro
IjhlF1sjcD0zEXECcRuQDs9W3XBvHT3jRK5cnFa7L6LVqZ/p1VO3qHjhFGgAZT1lsHRhpqbZc18s
T1ZvEvTLCPUlhflgoo5fGBWTS3FoFEsN93cbmzEJOu5cahA3hrp56ezsMjb2fnU0jRUKzhA7060w
GncXurhjK+o51AYvbvxt7U7djzDL7syo8o7BWM07tUHn/LkdLSLoXF9fvjHdF4W1fCH7lr9bYf3X
MXi7qCkGlg7rrprccqNRDbZp4/FP0EvGjVk91cj198pwGIJtxk7RTY+JQZO7GgBMBWAiA8PkzrZg
q0ZdeQq5+FT4xSf4cQebAHqH5Y7guRPrIOSzQuczrCzjGR7bbR94wWlysvipcFGy5KEJZ/erYiU1
jC8Kp8gu4OWcjZ7GNsVOTnaOG7s6ZZVH7U9Dleoq0LDN2JaGTQFOqecHte7PCY5tMjw2hAChsyAl
7k5vyZ76McYBkQPLpLz6kYNIRD5bH+5UHguXIz6zGIq87XtHOMbR7yHRF1zvY3ucw4HF3zP7v6wJ
D15VYhaLimKfa5A4vxcBrKfYXpYl3JWEefY+zRin2IIUTyRh/pzR3myHzBHeDHOfcrXeF0FTbZwB
yZvrNDnrg9VtQsxtJ5N4ETMlicEdMZfXbJ7Zm0ecKgAMKftc6Yr2shphZzzzfUf5GOKR/dxyBOGE
2H0uM2vCVg+xnjcQ/o9crZxptAjhA+fONZMFgBG9cVe3zphgTHR1yVdWCKvK9Wi3J0z0WFpt9Hvu
Bn9DlKy7C8rlfk2mi/wT0AV5WjqN/lmzm9R8yBu6CCdvvjNTSuAsZZjSxql+0RLLxI3X9I8rWldp
Fwam8oYs89Ea8h5R38heiHM/lYVB91JjvvR2x2ZIRidGIMuJ5NlwXtH55JZ8L+qlfFDPejBV+1jD
YxcVRvqkFZa/4TtIvvLut9nW0YWbB4YKiWOfszC9ek3fEN+Qji7qcX44+IX3saWL9cdrFWK7/nTr
IJxuIrzVA+OJpKxGwOEYVYxhwq1YJm9FpIPLgHhjiAFPiRxHKOIknkM2n4IuIhnYbyLGz3E1easX
kllweTcU3U/1uzSMWpZBY3zceHz+T4K7M5kHSTf0F3fcJRi+udxIQnNf3K7v2fgRG6woDy4QDQWI
z87IrOFhqKrodcysfDOHyV868uLXoddRn3WM+/taRJ/r8Y8K33DP/9fJLlOD/BEz4kGMJHrU6Upz
r0RbQGyO1PJ4A5/0baLXx6qjba91TPiOtK6+Al2lWj0kgljEyTXq6TAzie4yTKnnCzUMD/ipFqZQ
4LD/pap7KlqXKrDukCvIGNvI+36X/vMRp0Z6VCKZIKm2c6j/2iq5bNXMoHMBAGGMbJIh7DWRb7om
6Sga5EFL8vCKie/kSq+ZemtJli+gCAbWrPRB3c6YtiaP6lUGSXYdu+HyGde5ZiUEg2dZgaGCHnXJ
NLTI5pKPAdFBp0dNTdpQf1bjJN0Vf61Ii09NWLq3LBcmgS++0dwdXgIPs7k5/PBTK7gpbyxLQvCQ
DeN7VZG2JeQbbFY/G+qRc221axhWy2qo/ifJB0t/KXFLoFEu2Z+uMo6MvrJ7bQr76zA4zxPtKn9t
KDlhN7zyCccmUQ8fkIuK4zJC6IrS4qg1EzcFfrsbczTTp7lyZ7q03JO6vaqHMU5w1FSkPtPy19wZ
zUZtIzAc4bpUfuqEq0yZUvWMODx9u/64bTq8d8ruwO+Q+Slbv00UG1DEpMipHtQv0TDQACvdqOmL
I089xAbAGcVRyHo8cQqoqx7MKSCOnpQfo53CXJXWGg8TxS0iAOVhmt1pek7UKYnh/mtxfJgK1CEV
2IVSR8+JOop7elLv0OjidL5bJ21IxNTFYLMuIQKtRpCoy8gOA5rnVCXR2xJLrh486q2gmCMHDlX3
n5CknyRKNBra5vkQSNJPuXR/ImvnlE5LsgPzvgPQeO9xLwS55kd7v0YRyjtwHjAT+UKbwLvGDt1z
XVVwlBdp/Htpl7f6KNI2+1X27R+GENWvJaxuffBXeUvGLs4udh5L0GBgXBNPcJ7RAkLEq8Gnmoud
RUblIrTcudfelEVBPShLC4WnmFs9qu9K8Lq7ZBb+E2I9UWN6vomEcW/HFf1CVeXCnWLm414Gl3LK
Ylqu9SvdKvaPOhN/Rlc8WLHfXXVk7HO8TF/Kbq7OaxF1aRsTL8NZmUZaq3QJ1fTDroFVr/xLGBbC
YwJUaRN7IvktKJrF0ishNnDG6gxrhNPvUpcmS0tbrmOSWo9i0BeCOPkfnIrOpRT5vUp1LPmzEpBT
xnp6+M7iOh9bea4zPO6KlZUXq45phDTVpA6auNIHAjwz2AdkSnUqQFGx9raQfnZqt2+llX4sj8j5
84tpeuDQYu+5z4dTXwXi2aiN8G7soxwaUhnvrWBuuLioAMlHTnFiHn9h9gczo9W/plRckrEGrSAn
9uXsGNRBssNXm6YCtXaDi77DPEVd1OorMyv/Wc1lbJvgDYQghrNOtTFwe19Fv2RkwaUjpyVZUaS2
fa1QSo5+UpNUUYMUoXcXsxvQeMFk0BGVxadirN0tkpFBXdnk3E0LfWSEHYAN5Cxb9YzxHgedLAKa
k6eFIRtJ79Y7t6KvL3VAuH2jngpZNJMPNkpOTj3RRs+T39xY0HqoLWpCWoVYGrQftt1zdB/RFtXL
2Ocn7FGl6Mq9ODsGvONX9Q1idPrKwjnZD7i91uidLelyqyJKd/WwGx1qrjx9fghDW35HURJShgx0
TO0tMgM49Vzj7YNCJrGHQmtBQJqRdcDDm+7VfrSjKjUEXbQJkNdP6nIsJ8SW9V9ZvMbY+/TlSoU6
0dLwyViwQLuu+yenQ+Ip0pZWRjeCHU17wX5o04Wfu4Xfr64e5qwkKmMvpxjz16kN9BKsH4VXwsRx
FgykCNWDjy92ffb9nif/NB0JZVSQpHbffwC+6kRP46Wb5pKsgPs8Ku9AnLEPkC/VegwUk0xP5rI4
Ep2/Ae0rffLkLPWNb/0arEJ7NuBGbQpDZ9jo5I+QpUCA5uxVNNdhrzqRPy5l50+R6Bgx4vptkedX
zEq6xI9i1JcvDQ4LjZ80qLn1jKJM6Q700K3oaVMwl+oP2/HxIPI2/YFTLgWKmAIdKE2NwRZI8fkw
nty5qb9S6XEx8NFs8G8eIMU5PwsTfqKaUnp93hyWDJNKNds4atlZnKKuW94y0rR/hq5DSgkDoq0E
nZLIaJ+XIWaoDBr9zsQZv41MxuoBHQgEslwckWyu7uvpTimFwKnNa5m7P5ScGbbtVxl6nmyjYnpW
DeFj6XMrGxpOFvbUeOd8zikxQr+LfAHkYXGmR8iQ9V0bp9lGs6DQI8U8pTk/XvA3Z6MzNwzVhg9H
B5kdzs2AcxbAnVpB2DBa1xCv0FMPT3HT9J3PQZoxqFqaupJRVZZGz98znmrkljNq6XQQbjrdOxGO
n8FMV0OTbFB50KGQ2t3UY1sOpuPSe2+1r/XHNfZHxv1+wMD7MNrVJaua8EU9gNd5xnoc3dQrDZYA
uElASF2QaC81uJV/rk43SfqN0XneU0X0XcuC6iMnY/Pvs1iCDW2p66q5TYkR7yOXjkZfkrzvNAwg
Ex8UlwEwb5eR7fucapCNHaXWee8dlB/8G7fQdBgxV/MYWIXPBLzXq0kRcGvr879VKafl9dvPoJ6h
BNRlcHUcalb0BHK96OPmpTVg7DUzppymNuuXJCCKXAXaq+7b/nMOS1L64eqaDkebEM0qC2P4bA8D
u9MdBWSSKNsZxyVOTktrBp9CA4vIcbvYVGYzAvyUic4mjpdDU+NJoK6QeLVeewS5deOUF0XPiSks
GGgX0THog+nmI1Di/o7ZZ8ms2FLIqi16sDJ77JZNzGdxYzVtdiwiDLc5e2MMQjJuhHQ34rWI5g1o
6OoBKwt7SuDGCng8eUyB+5bEF07TstjOf+yqmZ+zcHqmuOZlNbL1tAFX9fgMwIGKtJERNY3Mzy5C
15PWoV2t2nxqd7RMh0530UXxw9R8lBXHK7b5iN/Ny4W9jzgvPsFGFpDINEpY/S6nQ4t/7xp5zS9n
boqjeqUHOgpOnqHAqtcDxYm7HlrmFo1uvqo/tomVO9IWP1+9xXOOMbPNJM9PVWyfhuVMRSR4aSMw
/cMSNulObZv7VttFhXMA7Q1Xy5zFLgIve04Dqp5m68EbGHtw4s3qS0/mTZ2O1bT7+0G9N0JHAM3d
PKv3SzkpaKtFuzNbzl1Zz4il9od039pMAjZR7xLrD6Cdrq/zZPwztel/YUFb27oj4qt8db3evItK
t7kr6jq60uzBeaavbBLiVrxrrf4Hy5354rjpZ0P+bJMTm7sqQ75l4axP/o846ESoWO4CwFZGYk3H
/yrNhYZuhhi7KLQg7LJJfF03p0PFVbqE7lF3c4DfpLLvrNBqbxnhkB1Qooh6Jr2nY1E4uwVb6yXu
M4p3U7pQV+FDaA0HdjN1N9zK//TB8DHXWbp3rDAAWNvdBFVeL94S+8dRp2OAEuA7YRjuO0Ue58TO
rfsRHMt3kEXX4EpP+fMouzwWRnr8r7oxciSHovYUYUKU1Sc15cigZ6CBIjUN7BjKVyQoo5tia2tn
FSVdvvfOLVNbmYLf/hzMx9wm+iXHxiA/NV5P24ot4Lu6Xv0FDY7tj60t5lYBi9a/04E0JExW7cca
JDYDBevd8iJyFsI7dL5lPWT1FerDBoZ7wuaYZrVuM1hVf12f6jApN8ZZ+Jy4VgeA6eYhv1c56dVJ
g6t5azho3h1yDIhYBETP0oJD4KPkqJKUAJreqU1jd33pys4UWLYkvonq7r08+cg6vJFHCxLPSUEj
MbSiqaseF6e2Xnxt1q4TtIZn+A+/GxV8kK3mxBnO3jRsVxMqPQkL9b6Y8Bgz4H6i0K06JDrnIUar
7FK6KdqqkJlpCTJD6mlSabuecq/bPIAeB28OxFSZi8PPVbBqGqpEYP48hNMAQMcW5TPWtvKGZnhW
rxb5ViK42kRYXkpn+BtxD+5sJD95squ8KtvUxmTy5bhMKyu6UPIhcqBskdeg1EQ9hD7RcWqsnP33
e2jSKe0UZEMG3yl3PQaxU4tGsF/PYbVgqjg6WDVrA/RUmX6qRN9YZ+629cB3FxiF7ot8IdGApfit
wPyRuNHjZDysd1F8IsfUTKfbMvVM3es8u6UJwHl+THfG3PmHYlnyOwe339mi8VnlaLFF0M8IYB7a
iVyb50SLjxRkMym1A/8hsDBgRoHgwpR51iKDPxI4oX1nLw7LtN4iAki/ayS0ZeekFMBxZXzZIV0k
6irC+nPJ+tbdl+FED63MDBul7OB2s560c4rttzCDO9PggGY3QUtna6rvJR4VaczAlySflYt9TfLK
2GcV1Ay0afMR8y9YQmCNm5nZ7Edc5I+5Nx3V56qMZxMnsnTX6SEnBWwe3C7hwiTa+Gq5uf4UC7Qn
LuXFSD8ppPR20eyCobe+lKEaE9ehrwnhVZaw4KNJwsJkj4+JR+REAbmDgKBuol2zluTz+hnll9Fv
1E4/pIb64s50YddTTnM2WuzgxPHvZOpwgaYHeikeBBCQ42rPbzJCZcV4m/wmuGeQX94A1d4Af5aP
GoL3/vuZNnYY6G0IVqutJTCZ0wZ9TQl4ZenHyaVbVJm6ahMf77pAZZnsoHcj5+r3HpzLwHLvZk5N
jw6+NCYyznMSlN0jknD3GEKzOmesdRuPzZ5ydHjAu074bbx9UXbTutlD0AQjvAQxNS86Fb2O8wU+
jjvO2IePvVW+akntcKDP51OpLz8BG9SHGqMWDbqF2PshS4pmAKFQobCwzTHGBZBTqrw4iIxEPJ19
t2BJ3sUYa08Em/NjVOnzzTKgDRMh+O0Re91gcOZiJalBXpLlbCDCPEePep1+caPCqODMzivI9XGL
+JvB0Nac13Fj/XLL4k0N5R3d746sleGxq1tWSvjip5wp0mFVeLChM7vJghO8zenDiO2X1q2qlF5V
/Cl1jDCI/z0tFvqUjEnbQzmcLkCr4fos7UMuPhFjmqOaKATmC3kx6Ggm5w4l73o0xnT2wFStGaz7
hv0KPa58PC8mdoD639FGeOK/ws/zh5KgnzsaFBwS8CIzbY/xGhLx+YgGjTjkfeDcd6ARniob2iQM
4B/rchILGk5kjEJd1GONaYChVX2qfQoKcaxa/OfReKG2JN+mssNg5HhFl/L8XFkasxI5gTSYjN91
/Awpk+E0zhAiOwZum5KHCbpLPNbYGwYPKX2B0cQFkBxHaI/4QKlVjmShPQerSKMPum8eRax9+NJx
UzAYO3iLqE5pknOyHpfhoo5g9e8KDNk2kCsx647zoqXYVozGDug9qelyXkzmlW7fbM2MwExbLj1h
34zMsd+N7T2j5hZKUYF0YJ3VC/U2p0HjUA9A/jype6iRvWFo2G+JCau3Yqt+mhYCThPtEecuhBLh
OpeigD3pVjhnR+kA/H4wAZVtGL3lR9uWdh6oFWcl2eVhzrizHq2toFRigzWM/rKwCh/YlvXXqMsP
jMUNuklNZ+eENIbqUgBLZf9EB04V4yoogWGh5JRGrMPqNrYNTFCz/6m78Xha79b09hDODR+cSId0
yDl5p/51anLwGqhPlZKINAfXm8IYFCbFPnU3G7BAy9eyr0fBz5fGZpUL/ReMaBKxNdzFZrsvgLgG
VIxyxiChNVi6+39YGhsMBAkYkzC781qULLPq4kLakmRhjI3UJs1bVunsyZ78Z9QK7VXuLdmSbirJ
sKFOtEJP5XvXhql6UM/qBeORPR671GjWbI8K+HSQO2Br1z9X7Cub8oRNfzX/NFM8ZUgeBxCDxqOA
cLHhv5z/RAQxV52eX0o9RS/V0msHmjA3RMMXzeLzy0znRYiB7fR0JfwwPXXCCIlWL1zzpSzNpg5J
/cgCn847BeNgJk2nI1wUOJ+DOE4yC+qRaTmzKrBdmsN8I3kTdzqb9yFrtdu625iQFydyFkNH0acy
46kHAz79AR4WaZhWd+96zQAFMLvRR91UmAHq4J/JPG+j5iHP9Hn3/yg7jyXJkSzL/kpLrQcy4AqM
TM/COGfOwmMDCZIFzjm+fg7Uojq7okYqZRZp4mYR6eFuBqg+fe/ec0HLiTWt4j2aYRh9LfAD4AAJ
RxeFwJP5JeGGLfOGeRinDEZ3y1NuDhS44R7kEPQR2uxFQHIyfayz7LwHFvCD5+UVKvY4g4qz1TSo
NimsUAxoVYFZcGltn0l1NpT6QZFfHWy7+/uzF6YpprtJTtBq1AXIUzivXhv9YWWVvmgax7zggjQv
hlcQ2zYQiyhNjsJMvsdaE6H77D2O/v13DTLwIyMixV9gxRmRyNI/zkqyGLRwgnGTI7jXWvxI0sVm
KN0vQzAjNPhXhvuLP+V1bC9AoJaye0swKtUY0tqtZMKNtu3SnstyerGs2OCDQ4RmXbaVs3LqLaCW
8o5RqJue3yGe4566kqGNg0eZs4vu3DQF/KJU70j+LYzHt2Du3qvkoDzZKWmFNHBwCFmruvG1NMRM
SIwdUuHkOWHW6I6TgSpKTvVH2vaXaKJ86yEA57lzlfMTu0JyGtoRQoh5phKK7pFx+DpqjaNvS9fU
F7wcriLK9XgTkfG7TF3t1Sgt79wYbfpKuCLgcbd/dPDScJsww5cyroljFqlB062OGorLOh12njpG
Fz82H3I51B1cFXRJwN3MNU6rqGSWkre78jign0kNbLnn7tR+YhMUtnZMcOgc6RJgVpHvHh6lnT7H
KLkcGlggNCiohX50lLJYIBms5mg7Jv15/22oCYTndrnJFnENGBhXJgCaUlnHg5VjNajKQ6h11NXE
MxCQ1IEKdGrjMfhJj/SrO4sAp69n6piq+xQDy1Nl6ubDlagAxdfETfcQTrSEuh/CKIcW3iUXVcDv
qXRjYgY95CtF+buC8IsYOOv7c8VooCTNn3q8adrCP3He3I2+6e97i0GYTNEgVbx7KrjiWaXCO2w+
45c95UfLbP+tqsQZ2XN7951JfSvdd48+0v75+RP17W2fbd2uT3Zy3dUAdR6JRg5WlRD2Sq69MuC7
K/qjbATZ+FYXXf+Z60mwcUO7PkyqD4cEXN9Soen/gHwECiXNxEo+dQfS2RmZl7yXEQDr+bOUx0a4
JOM2pSg6J8sC/+wneuFwX6DBWVuekb6o0wRGx9UJ8LCclRw0YATeo6DGblxkcJsgwy/t2ZldTeaw
l4wzbVIB+cTVazvYUDUGhnihU31MpWacR6ogpKAXCx3IFpLysJBP5YNiAt+LEEPoyTjuBbirbVA6
4wYMLwiNckwXeaFFP22Og/7Y9J8q6UdMMa7ZSIz0MBeq3fwg7Gg46EX3Ec4F7JQF3qnDv2H9l2FK
+qdMETKrRNQYFllyZ3jxTbb7tKmZwe3uiSahvcvUXuxCxoSbLCf3uxpxloRiegijYJ8BSyIdRnYh
rqHGGXdyOQbL3rpqDkR3yn2vielx2iPcz6Zkl4DysfA/6bO69sIO1HDOX4H1h7LyIx3AlZWQszd6
iCCfUFDftM1LTj9jU9OxnpXMxTKslFNOf/xn2+YvQ+ACGStC6P8mETepDocqxHMQellxaQKflpbh
2CdX170HBMwHyVHpD23KP8LVc5ZPaAyOzPzTRTp/R7lnXPTQHhfFnPs2qVa3BJPzNfLHciWn9I6C
fb4x/EdTc+El2vQNU2GxGgKHoNYh0VfPLVnXQm8tJ5NxR0JFG6LrmueU7mgMV+ixi4oknmU5O+rI
B0/3jXzqDx9GQJd4nNenBAAyFthW2fpm1GMeq/bS+hvj812UqTtdlKlYk4H8mea4REkL+jqhfA6b
8KG23RVgjY7Mj8LDZmw7h1D557Rm2kjidr2RwQqdEZNK7qfAplzg/cxKtGPQRsVOmPmxs319b5b4
YGfqV5kAeSKVRT9Y47SwbdP4exxVd6mRhRMC1zIT7j4TNiivRFevGLPJmcNGGrPW7mTUS1YBPG+C
TN0gL9YWBoGoC01qB0huL7a58MlELEq2+3FaV3Vnb/rQWMk6uTRpUIMst1Av0SkDh/vmQttY2Epa
Mt1pqUx8JFgAq+CK+dZIVl5M69/idYsupl1p1b2vIenUVgRBB3z2iqyrZm9QqUdxjDYkpRmcW7Ta
XSW9u4ZCapfhMPpVA1IaBVl3+qytHrqO2Pf56eh5MQFgFDu0HqpqX0V5vrJCG4G881qFCV1EDU3e
nNyqtA66icILGJiI4LtNoEfhAQNuGzrm0i1sESW0zPH+z05Qw/TyBzmgaOd9AJcaIWwfCcX0TvXo
HyEE8z/sgEpyZnT6NdzRbCQza7DBlMKNjXaxaeHngRipLLu81dinODMXYbOfr/48ipn6jIZ2SZSK
sDofY3zk9+4GknKzGZXiZ6+ZF68j+QieBlYgD/LlQhNkw2QCU0LaDZReLZS26qWqG2f1nDU+gYs4
rBLk3EN2AGEzbkxRPJTeDPmJpojec9As45G8D5sfeGViDFl35TBxF6IacQmVXT23G6FlxZtTeafM
Yl5kJxNUihnYitk8WJhTrHwGab6JJlO8Ahca9t6ACK41uQY0RydmN5rbkNFL1Qpjj39rW8/6Xsf0
QFnmRrAqVc4HNHDIh0LUcw7w7h58P/0icUNDxt+oREYW6iwLKUeLbsDAQsYydFIrCCIdRceThpyI
Jt5krktCpq0i3+vfPMucZ21tecVykn6NwV/IEW1gRuNGkgxVBmLAzJDl225BK14PcZdoRbt0bb7/
zMXB6raYyEJxM+hkcj5dl1V3SBNzPsAM1SHvimiTlRO9/TxFwotO2kbuBYM6T06csr5J4hK6UXNh
hxW1aGb0xEn234Mo3U5T5JwrQDHHLucSGtW+fZglzCNogN6uDsmr7BIfQuR8l1mBbywbKywWam5/
4Au0f1LK7RVl+sakHrUFAeX7qjScdTYDpJU4XlnVdC4slbAgZ9D3ASLlZSnSPzqz098Qn2BXqZiI
dj4xcnaVUDzOAvU0Y4nHkP/1qWTsWg5SZEdc62Y4P4eeaETbtTe4qzr1gkMWju0SMcVGrp5pon8X
U3DJ+9p6hamWbRuAzSv5NGp7sLbghxaNw/zFjRzejxlLIkee+Dd94OYmhzkrjLb6wAAxr3wTGEzQ
HGkokg5EouvdN9Jj1itISeZnYdHk/MKkVIKuM3R1jhecMS6O11/sXCD8cq2X0fDVu7SlxQqn3TCa
0h8K0u8OoAfJ72cZSQtudzozO8dWzq3hJG39Jr+qB3O6BRNrlynGdqFkjbIM7R+RMflb2x4LUrLm
mf2YkfAuC1lm6jK6qgHhswPeRvgbavu1HtekKZs6jZRa9Gs/bsTO1aLpBYHswwj64dLrCR6V1DwI
huPnQnU0CqN5ljfguN89Y5qZb4T5gqsVxRupeSt9gCjvcalsA/o4fRQQJjVfuMgnC1psBMAqFkaE
ec6S1QTD+V0bH9ES4PTWrZNQ3auPseXmR1PJhM2A2W1BF5FXaUTWxZqz/FtJnsAhSdAIk0Ncn4Vq
vHJPMjZp+u8k/GmPIkDrj1zWJi4ZDAB8x5DPYKhU9Q3EQbuW2gX4Jf7GaLJ+FeaFc/aonyEgddFR
kK8V1QzC5b5QKN7BmoC++j0makHg2DJLjJsBD/1LK45q0MOdAKZy8MLyezpTEnvUllZ3YC7XQeG7
OKLnnGvoOlf3pKwEbdrNU7JYVTUbYxft4xoy9vyFr+aMTcb+Rh1nUkGbJCi24hIP8Lab0r3kuApX
SjBQbBeM+I447RgwcCBY1JJapDglLctpWOUJmT3ShQR9rAF845wAks6xx3iVpEawrJgxyP6foqXp
wbTVYCEUdXrT6oRQSOWstlfH7vJDSZfjko9I74FkLCM969/kVyjOkMgMAIliTQtPfTXcnzoZJVLT
U5YGGGxUJ7oqSrb1G6Njfc3i6zznUaeZ5DMKu9wkmICWnZKiqixWlZX1P5w8IPjDm1no9cAN5wz3
aMK85Bm+vaRNF2/DcvRegAOsn6NKD8V5153jUms/WUqVLWOcBPavc2GVRdXdZ8UO8gZjS9/fyxK2
VmkUeez123B0j2B/dSaGjKmMjMYghaNCWVvhEOgJe5c+1AG4KfWL/mSGQcV+6fRm1j9rNz2mgJ/z
4FSImehU3K7h2A7gr2hJMm1F+ELjMF6bOaaqtileiPE2/q7Q++K/jAi1hAGzEps3hZTxhe6YxWcR
iGTtwC7eyyY/mw8kEwsCjmgoRU2rvNtEDK9SOZlhCRg48vo3z/bfh5kOBiW5WlbgYXuwMvvaJoNI
KXVtUSChkgizcY4QM0y7Rjugr+qx8lZFlyFvb8XjWbHkgOUUckJipMhnx/lsI75lV40hnEq6klML
mIENNVyEKacrgXPwZaSOpKSbvtEZsvAUkegxN11PnivCRa2k46GcLf9zTXBQ6/GbVdi450i3kK2B
vhH1Nak58HS1CXV+roSdKM8uMIpXEMHoRVuhflTEVCDIRI0dkcDIvTi9NLZZXTNGYiuCcKd12dFB
y4tPy0K7lOqauQqbJrlZ9StGTbAeZT3iBmMo4erVm8LYbVuRhBM7HRLwLjuJUfUOASloC910Kq4M
IOPSsJE5Sf18Gk2PiEyT2xNdkfnuuvUihEW1tm5n+P28LARdThE7Op/h6NSIarV+pXSpj967OtKZ
UM5J1jaPXKCkszv/hP9E3XbT+JOWippgGZinQk/TxFzwxU2WHobY8K59VR0cY8msKY0XCDzrttG/
lWH53s4ErLLrj7WliZfSK1Ar27t+LBjGz2P6REu2Ho7CZW105Sl2quLIxNTZEG+grhtoPMgThvrk
tX2z7GY7qgYXGlzXShuz6EOztXeX8dOPdnCRcIAPzBLrFM5dHH9+cEYSG5VMX+UBGtrCqc1rFfCv
TrH/FSqRvX2udpjtm23ZQy6gDZHMFMboQQGQtrW6S9En4CmnuSvS0HgzCXpYoBg/dTN9TxQ0GuWV
J4yPSWR3z0lKyOdzHwOzJR31tIBgMDvE/Eq1DqFQLrH2RhtD3CRoolexqNQp9dCgVPWWbiJyOjkm
V1Oo1122JKMl3sazJiX6Q+AU3wwdluDnP2GHRGoNU0YL1czFucvMdhd71RcJGOtoCENjzYZ10Rsl
Is0OKJldIH2bGXVlGKhwlYwd+sDqrsCmXStFPaIBArr75FXlCTL1MjlirW93fgWQxDWrD+ToSOow
3oPcbOk0lD2blmnGu9py3/02/UPazjTdIJnByS0aUC4tfh8RaaA/So9oZaGgUGdS1QIVRQfnWKRp
eEWcnRPN+dAV+7tUV1apsylR/5WI4fYlkxBazZZ7lesEatlmhUItZbKS0T5GM8Jamr0aJknUUclw
ej48TogznlzFxPYL+m3wohoF9wX6EWmF7fs5ci5FUFQ1zTdYfST/kXb/xB2hOmHkgIU1NQamkPMR
dH7QlGBpcy++e6ZYJGe/1sQ3obCDtnGFDBBP+0LHkWosEp+FS9XhwZaBMX6pGu1j4qfLFIxo2gYX
zXR+tqKF5fgPLpH0F+OcebkzY3LM7ypyUw4zsyFVr8XSJ+LwrFclk1yjPamhti1x+jRIE/WQMVft
LgOqxWH8olmDsfjbf/zP//O/fwz/y/8jh943+nn2H1kLyC/Mmvo//2ZYf/uP4vny/ud//g2ZtuPo
lissU+Dc0UzN4M9/fHuEmc/f1v5HopSjFlB5r1wWzbmni8MSe4dujju5l6vJ9JOsXXNPYszByjxy
3EJl2rZo4hFdDd1CmF52Ca3o+/NkEdZ4mB3iLlZlTh58D7SDWtd1SaSQv/AAZbBPMbYQxm2spFYy
FbjmOufd9VH3jSSvowD+B66D5ay6eUB5xtVf/OLq/+MXF7bLrqNbmuto+j//4sC9DEN0HP4iu/pD
/qpWpL+kuTOdygR7T2VhOBCF1x+t6tUU9J/iZGMbBDjmNp93F6vTsZtfq4oq3ejBkNxTn+yCqPc3
eMtISAuDHVTK9upqoX0QjNsooGLx3oXD3fQ40hf+VqfZHcAB8Kvtv//1HO1ffj0iqAzAU4bjYn+2
nX/+9XxAdQykZ2v3ZJGZHYtu53WavmvI26zb8XXoAxeAL2Vy+k4dSwuYKvo+CX3nFLZ6C2LAuAnY
JoOb+t1UJ39vKg5NVzevt2pl9+sW/92yEQzqXCEIswz6/lESMBJ6nXOTz9iO0n2nghw3gnfmCAbG
wtw8y6/oL6jLIW5R9wdOeeo5djQkC3Ea1DfSz19rqF/jYHRWQ496wSbQHDyLbJJ2YZUeXbxwcRHk
j4wlIC8G/VbDgbKcsF/3hqGfDXBFe1/LV12FB4VitmQC2e9lk2lokLkXnXaU8gAxOvZycptv7qTX
D9F87RgTrQZCFi4+7nNaPBlZGAPTe2zg096JYUOgfry2hfouv51lJM1i5Pb1icjdI8QrbyrBhO//
/hMVv3+i9CiFqqkCdDpLh6ma//yJxtbAOa9Xos3T5SeSWL1GQ8pYYsCTV3d+fvjzwaMLq+fet0Lr
vZPV0ZnQam9bVayuq1SLxBcTLS29LrC94I9HLNoqrSQGD6qi1MeeBXzh1Y5Kv9AGd8ugbVfMOC/d
dqJdJhLYyrOGsPe08DBWFdMCrqZ40obd5CgXOcyRA56SmGkFQeJeD0waSgW6+5WXKpAEwljs9cJZ
UonuTNXPrx2cWuDW9bTFblv8aPRqYkBGDrgaIm2rkpU7P4lax2XiVICNT6uzTwDZSc68etwnhBAC
whe9iOgKYXGW6w06WnOjqswqha7/0EdwoCMATMpVzzToZabx5d9/Tpbp/nbrWZoKqRDpoCF0esH2
/Of/bUl1AnvILA7WZPvVFAlzHHxYKupaDE2wDGyrPPsVeFnaQgCy9E87A0eQxjUMt8pZ0Rsia4rW
8KVzYLLR/I1Wz+3Ayxt70ddI4JWhsfYdGW0qdmxKeNf745e9iff6BSlNTMPb1F78PARmMrbGblJz
NLq5e0vN9MRERL/1DJ+UPsgWZUUAVcmYIA8bdOOBz5RYq+tV58W4k+YdwcSkf/CNAjXlvF5oPp+J
Mnk32X+cn5k1Eht92qMEjm8W5cYRY9Ij6lzjJh+0QvyMZiFVJExqF21UP2UXmBP/rWWDOg95Z2/l
mGUwomklf335jsiHgKyHNAxQo7SgPxGUTV9b+wvnXfZ+G1+MfIe1+W1WcBQe+so5Uhh9Kek23O0i
qbZ5mlg7l87ky4SCKA9uvNnqQz7AVhqWXpTi781L7UEXYam2VXhN3PGO4k4/Dk5LmsRYA5znjGCR
iZF7NyCO39uCrhf0A2gDOXeLmarjIc6sV8+y8hfXSYoXw+wyNDyJf5SvccgND3Q1JhJr+NMWfgkc
M5QrRFW+06KrkOQSF3RQC4zNT81QWMKuUjTl0/cZEsuKTo2bBkTCDD/RAg12IIUo1UFFb6Uqr/KY
bU/FgYvrImdtXRm2V4PWreoSJyBAZ8fk0e1R/6B7mErlJo2rz1M5ShSGtZTDK9hS4a1Frb9zp/za
IzkmwG+6y6EvoJ/uKruMYco+UIyo3xyhcKgMjODmhsGvh9jTDmU5hSdrnMWEUTzs4L5ix8sHlMaG
/uxfA+NoIc05+U5eXJMTfKsU5dxHqftQcZagboJ4MA8l6tbCG+V21qJojfaoDP5sIWbADhE5vSna
O3+9vjeELixzaGXrJo/so81bT2fxH1/J1xrOQxvcXh/PP6wNeD1mtlLJ30L4w+mCmLd2r4wDn8+k
mY/E+iGP16pXJTQ7ox9J4HqUohEjD+7awv7uMHlFrB/618DOa/yuddQdLJ+6YKr7aGW5RsqqQ+SJ
okE0boBIguAI51i/ON9KP8BofBSUmH35nk8d6ltuyFvk+C9RFIhFEHv2T3oYianRfLd+iqIRe9Ww
gQIh9gzpO2ysLm0PRK+2fM9ZGIoW5FtRcDaKZiiepEQLtf+jnZj7IdjZtQBiXutEXTtBYdzDJL9F
c1Kc8Erg4I6YVnNL9lKBN794/nhw7d5EUmDx0vy6aSbWhgNldGzs3to1U4bBBoVXb9X6rRmGdC/Q
9q4KizSEeAaX9SWlnVpBJs1Bz/0CP9VFgLvfqqv72LX+ptPA5yS1Zb0WbgI+l4q+bSr3OS8JdLdd
CWhK8pBD4ZauNA9RWxSr0SEmAWAhtwH5FWBw/aBn3MpYZsk1RIDboZSNOLtNk6KzC1bxelInrEW5
K8ZllSb+m+Mr9yL/IQdOf7qh9UKfIHQgIP4vaRYmUU2nXcYawLApAMmpinpD/t11MIv05/xF7hUM
mGTiUwS7dVVmXrsecmYHQ9Mib7fyuzFh6snMIdxqGQqkPne8e0WH/d4U4Ez4f6pQ1U9e2E9HTp7l
xodRTi+TQKExDUdWzUo/xYpNLqBQn96i0Cbvzomsh4TpTaILFtDzyoWpptOhd3t7P/9oHqr4pQyS
+fMhsOBO2YRwb+RrXaxtmWecjMGod7YNnoOYnvELtIGZIVZH10or7RfdHvYd9d5ltAdv2dotNv3P
3sBt3iVhjGrRKg9uVWpbtAjezXK+R+En/oxwmZdT+/78ysZhN8bpq2lN3nosI6Lfq6beNwhfyfLl
aCkfWjFt8ZwygK6zJ7TAxgz0SzEpI4rEbO63psRA/GjYN4vUZdlcc4Op2k7EkS8RkRT7BqwLQDfk
h4kt4psgNJCxQmpe6JShkA39Dd1n/UpQtLJWGmSvql3co74zH0i11FEjYVhXzFVaFc+gTrxTvzIF
gOkySJAeN9AY7NpCyS50FXaEEPlE0tC3qsm8ZmocTKtyIHIi7+KXPFIAk1sC4kqosY97GP5ZSasc
ygTyVGt0xVtptP4JPkEIhcTu1pws3Q1i/GJf1bP9ILT6TTaUVAKz8Cc1+pdGpkziezTIada2zVSZ
d8lid/wq3Ic4pg9m3r9KubCeJd3x2bp3W6VdR8FI7ELRmeu0dbRbAUEbLIMT7OB832WQgVVaZ+H5
r3/ms+A4uo9+3Z0kSK3r2nSJvLvbVG6/DiLOBM9jodUOfBs9Emd93qj7sgHJGgJhE/ZwfWqGKEit
DeicS9bm35/KG1st7F+SH0RH8a/EKCnAeLpwU1N1D808TtN8TidI9/tF8eSu4EpWFNg9pekcZXur
aMu/B99MrVR+KfNI3PDYfM1mHRbaC7zH/GBjR1laszvA8FG2OGG2irKM2OWxspZ57FY7kRF0/gzR
Tj3SZAcsXn46Ivz4rkyGf5YP83hAzpWKgJGoVC2aGkQjzyRJqo2/hm7of4ZNL9gWyYgSmmrvIjfO
7kZYfVFAfT1sIh+PzHNS9rJQ/auzr2X/XqLqFqdDmxJV020M5L8dfjmZ5zgNac4/N34G3V+fYrGY
CPK80hFpGQW0axMt6yKKXPWodv2ptHBDQyiKV2avtIfWzsKrTpCU2iQLrtFk7fl2AphFLT6GoUkX
Pcr2w6S0s9t5OMsHLYfnoWhw2nBhLRywaQuJ8GnS8GAXjv0RoQxY56RqU90wjlWB7RJabNyf1byv
KOGHNU0GRmfmz8Ip80/YZ6nq+Z8GSg9+zLkixutZHvymBedHSpNKE7ArHfcUl/GbTeD09k/ZSWiS
lWGUCfEFwbJx/KMBtMpY2eSXdJnFsQb0fRoF+dGDSasEAq0SiLVy3cYTmcZ0EC7yYTK4dekzwg5g
VaZCn0ClD41D37KdmBZ9k1oHaVVJhP+mtN5VSdKatLc2eI2jmqAdYi3kaGTSNMG0I12T1rlLGLQF
seX9wTn/TSNk8+IUwl54aobQnjzfN5vkSvJzvWiR9Rhbl+4w8jG0zY+nkgTZYLWU08AxKqZTNxis
Rk76dXDQjwJncDea12gkHqDRNFNYOFaR9c/+8xC90qfvL1Zv/oTBqOwmDEQbV4GjNahk6bX1oHyH
trhKQyW9oOAeVuwC3wyzcu7Y6aerLcS0MBCg7dpnVnUOfV7Bh7xVPWUz5OKt7w37/dn/1xJ9fKF+
+eXcC1ptr9C3WdCL1PdNrw1r3wKsz9HqKlv1z4M3LcgSdzxmRD17OhsqHceRMiCB9pPwqplMRk3d
TLYi1W8hS9iZUaBH47RnmifX69IlgFzBW3CqCvenHg3pa+Ln+drnAlvkaTNd+CG/JKWWHG2rT47y
H/DCjozD1MmRog/xscDc55Qq4YkFhNfE9LHTFzMJyvTgGNfG0Qmj9zL1jUtiuB+yuy+f8SF8KcLc
PNJ5wLKhTOR5EFgIer0uDuAgKEKjkAmh6c57Z/hVgGcwSORClIIoadSHYINaU3nvs9Jcjn75Xqfo
VAqRIBOZavOYeWibTMzfcoUMM162afduhzz09qWKeGya7RiGZX/hSIx9NAOkaenNSWsRaJu3tKJk
JXNX2/xysZrDz1waLNp2+gRl1H0X/aIlLfR7TfjCujFL9hOUXiienc7bFBVy1WHu5ZFxORuC2bLk
U8ck3KYbw2xbhelBCqfiIfgQGqWBIQry5+gG4eJAlLZwBnGS4iM1dnAW13Awg5kDPZL512XEUHIQ
Pkp2rtL+4yv5moggHz7VgEbKqcEOC5jutldvgLS0j+efWCDSdt7McUunQN89BZIYEaOHE3cZyCHC
UpBAz0keshVfy4iPZsJaL+9WdEPH2GlR05fpD73y7g3t28qziFQGWmEh4yZAbOa10OTE0jx/VZVs
7kqsklqi6hYkyKneSqmZR9GPfdDguMnjEu4tWl2RxefnG9FY1qMYrGktOM8sNGMW18CNWxhffQ8y
UxtUB8MqBCC1ti9paDE2i0PFWVFuqlspn4jI5aWdFqhb0vma21PcUqGnX7iabu68dNhWeecdzQI5
0gLZ8Q+HS9JKu3Qt9zApu0Khlf2SGZHlw6KJzf7Yt9kDLs9wLtP2XHu6eXB1R7uIePRZEYlZLhH5
pL2m7smySLhPYgda+sgFWYY+WMbQdw5yrTd6oD9zk992CrSNJjg7qZfK++GLPKn++2aN+XsXeN4G
TeEYlkvLBhnI7021gYSasIOVnXg2aJ3OLe+Wb/QLt8SmR5rSfohGEO0lyCJ5BgxRG456Hx2zqapP
5rknv41Ae26AyfsirKjcWEnQ7OdnjtZnS6B8ZLeio+es2iTa0sersED6wyY7U/P1No9WRVt462ho
mYjrYbNQveElmGVZ05ggimBDJlPki9I5zaHHWwUx2fZOvutXB+Hk9794P+a28D+NA8Aj0ma06GrZ
zAPs396PyAGMazskqjx7ETVMPulS/c3Mmo38lUhpx4VOloQcYPy5xxswWxeCidBaQop6glVXrpJd
KSX98wSwjODgwMVA4G+8MEZoY9nG4bkNGFPzkIda6J2rtDbFmeb5VSOL/tigYFlkLszGYGLg7tEZ
jjs7fmcvso5O0UMwdOK7NoTlZxPACbEwii+hOYtlzg5wb21YbDbqI/lstLX0+v/71lmaoYEk1lXe
O8txf6upgsYjUtcMGwI9o2wZzkOdbLITfJBz9eMqtbWlfvoRWFG7HKfZqeMo1t7R0Qdl0PWiKi+w
JDiYaPG6HPyK+U+8ag0h3iwm89xVLqVm0pObYKOFjGMHhmZSrPJID+kB0EnHDiKDn78C70EDxCKy
rwk4WTRpQF1aaDaMf9Ic4sLM1vk4tE+VvU59iw3Wsejr9smtTaqfg8FAXO8x9ZXeK+3X5qSPCuXP
/DRMIv0vZhX2v8ygDN2wDXhcruDoZsmb9L81TDEnlVYsegcCxD5yREdQ4M9nOGBJ/AaSVGCRNB/q
x1DF3XpI+fmHUNk9S0LTqlYe4IWbYQ+zoGW8dbpVHEyndteGirVu9NqXVMvgymPXuzb9uHfjHiWi
auJ7mx3Gadxc+zbx9oEcxHWI/+2cJJW+nYizmAXmz02vGFX0FNBb5IPexHDlR4J7+Lw/qVDwqpRZ
ftJM86Ojobg0WOhpCg2CcSwPdZU7W0ybwIk1Egr0BuJmiXNPy8ho8zi1LVGKTZdkGqYLo6mtPIpM
YfmoHDK8nklUSau3Z8KNjAuGSm+Dt6r6i3mg+S8LgOOy8duaYwtDZd7w21UcTkTCl33aoIUh0N4P
kuFe+v6btPI4Fum60yaIAk7khRZ/cCeAnTG6u50lj0p67vT0aHaYDYnEhhmsh8eU6npZ6tXnn+lS
blc4R9eoVu08sU5C8xW7B6NoNhbJT8X4EB4MJCyGWsW755vfz/xhOS7UoUqcS4Xz84zco3XR5U30
0bT+WjTF9OFW3rlMCIUvquBl8GZNUsE1t+uLVNsoJuyFf3/fsxP+tmZaeM4t3ixLFab5r6M2JQA5
mHXEY6V1NR7kBDoB/7oPbP3WtsUfJfaVR+0V6S41EBcGZUcwENrDY40EYM/1TroAttYtg7dzaMBd
Cay6IyYJD8Nlmh+OqhaK55dmOoGOk+1fK7LehyD0tro1R0aJzvgIsmGnIxxXU78nc9cvbx4SsUU+
iyFT/T6N2F7iSCOpbM6W1Xtm+UZaFDiwdWVrWDBonw3ktkSDCyYQv6oO9GgaSkaXOfoRLzb20BJg
Vtr5j7wyTJjrjnYd+ORcb05InPX3ngLLKxwyAsmiwrqHVvv32A4QpMcYzw+jQYhXH5JralvNLSEy
8d73RwfYP+EJyUM22mqYA5c4z9nhSvZMLsgLGlpSR6VWc2y9Dc5NwmlyLXm6NIsxOAdloQDohUwk
pX6hipBXo/H7xPfUfsdKjMjj03AufaeRtms1CDZn27R8cDSnXsPEf+DO1jcQitsDeUXJbogamD5R
Be+MAvYr5NlikfuYytU2CF+QN0qpacAAw+ohtaUu2akg3lAcJ26+CabyysFi+NLNaxboklwPs3cE
lP7Di98qOjqM27xaJFdIntZLDVD+L+5o6/e5oaXpBIm5mooQxxbO7xN+U8GaU9ZWTHRfeBiUGEWI
QJmEZmWlOYi/avqOR6Yq3yfVGY6jbwRnqw6+QHByLzpTLBGVV/mOyofe6JdmlzonB9zU1hkYhZta
H1zlQ1CI4DqWBoMRk7NEJ3MNxiA9FlMBpfP/MnZmy20jWbd+lY6+Rx/MQ8Tf/wVBcKYmy5bsG4Ts
sjEmpsT89OcD6O6qUp1wnRsGZck2RQKZO/de61vd8rQM9WwPvlsH37y4gm1D7wlRIhBjcvTTknj6
pYoHbxs7YUdMuxYFTclapyB+9ckrL5JBDX4vxTtd9JcYZ6O6mCE9gCgMQiaH3hJiqr+50f/SNXEc
XTMMT3WpE11TU5d3+g/7lJEMbkneSRhkhL1svCVfOuxJlXaXB8eI7jGh6sf1z2OA5Xd5Jmn1RbT8
6RwBJ0IheZxwsZ8NK8wOK3VCi8QP5Be4SqIRwI+KUnYtF5rJY2JpZy39pzyLICBEajBh6wpxvW5s
gcd0bX1K88vtnMD0gB6z0KDalJwEmoqwNFUMP/pWFWfXAIBsRNSOXpZvIeXN+7hv3E96jBOI7JNO
m8Q2sgaPPCrlvA4fZsZKLjF5d7jRAxlCH8oUwz3W86TsV80g4hhuCfe1bzoC97QwpBtZlScTc0jc
5wev7XrtUNhkhIKkUvvfemuYLh6+DaPLezwYtQtEe8GFifZzgUlqC1AX0QvF4Pf1m6SFDDdCz4rp
ScdCHNf7txNTdukt3Lee3ZKik5AZuS72RSa49ZTxzqTpdRYxdthVRVzbwgacGpbYLunTFqzhu3BR
90vW0aCoQlIpnYFJTCszsobbUIIZMWc/llDf3Vy3d6ZBQIJueix+gmOJrOwOzXzn3Ys2X4QtU5Aw
uruPJ9wadU8yPLG3Q6CVw05KdbhFH+C7aMDYL/YMz+0PHq4pnFTISoueHiHihX3fUH+5NiNMDkDV
55yW/2W95xQvyujvTHQ2ln4AGeva6634kbPOIX6cxkDgdL+fUGKc0lrqYBe4j/Sxo4+3jArl5Dwp
2pAj4hjNRzvOMLskUvmWl6MPYQN7TzOVvBzNInuuGXacgX67jSBV5obBr28k3XDe7ZiOa7umYxqW
rroOOrClPfmHG6nrc0yHZTvt4rCHi0XpJFDA+WzW8bGIjVd6xPYxJGcFuRULogKEu0AUfZs4I6Hc
aRbSEqvqU5+j+HjtDW60hsH7m/4jFNnW003zB6rsawMH58vMJbqZ++xslQug1imo1DTa3XHvmJzL
Mb5hbC/Jgx2s/c3zJtECljbsxZUDhudxON2uVXeMx8O0HrsroBZ+1ljezjJFui+TPN+uU4cOqfHx
Nv2RsQsNCyjzruzwZQqJiyuMIu3JqlrUdWSjnzXDMc+wudBEtvG5X5dEN7MZ1xrbpWxnfHfsZCIf
NJS4Tqv2e1tyyqyWkYw54MvNs/YBIxaH1ZkB+zLtU0crO9iW+rzGyKujkgIymo1jm9ndc93hJ0nV
oruLy4QxGIk8S56yklbdfg1rUHoYvSibzd16t/UZk++1f7RWvWph3ebKCnDbU1M32GrJMD+tav+q
WSLuOV4grmTQq8+T+0CWXVAJk7CoRWWH6gpi8PKsJXR4x0FtAow+uJvbjdF2NFAXjUGTN8Q+60Qf
OKO4KI6WfWB2nG7c2fzhRVrNXqvmfld3JQAi5wUhiXKnN5BGaJEFqT7m29gr7GuYvMk5rp4L/EGd
M1JAZsP3Nbc3rNLWnwqylBZ98LaPmKp3TQkgnBA73sYB2cOi7kwqWmC3z97ux3aTDLm760cPfvfy
bdWjELi9dstOq0sXdtiPUcasPAYzLR6YuF/SRBObrkCGegOny8xwD1SFvHUSt3raGmB403nXGzH4
rVWNOKTmFg0koiUMlSQhlObHWx1MuC7H2rAtjgM8m0fXaMlDmbv0t5TF07TsAIDUhrkpjmY2iXTT
O5F5SFHYnm4NK6Ll4VYaNlhds/qqV1Wxwfyx5nyKqNIva4k10v4JF2rhKhhF00wIej0BqVkaZaXW
9kdQ8EcFl2wSddfVbFFknnKFRixtAJjtra6fQEBW2TVte9qQSy/PSpqj1ap7c4q5a1Pc7/R9233a
d+WZpfTnA80nkjRnFzQde2m4mwUj0TURvpaQJtNGHkgCA7UljfhRZdh0dqbkKKIxPVtYI7a1PT7d
lj1z1O+RnOWn9cwk4tK8/Hop+8txieKKkaLm6PSPXEd13q1kLRAAC/VSHkxt+KTQj7zWsNLJJuBZ
IrvvuRbV+/WP1m9aXmPssJHjexhm7fz7gySb9EijnzHfIoInn4wJHxdmF4d3azzm+mAJpBZqwpUP
R+4EtVK5EoBt7KWGoV6je65Y1U4ig0KsUjTmxio8RCnkFRzdjlnXCr3swsgKapnLAGnkkVm5+giT
w93abeo9ZlVhbjXU309FByJocNr+aYjtfqvN+CN//d5p2nuhFPgalJee6nm8f4621lt/2AZqsyLu
vktDwtan4Twv0F9Nd5CUt7kv0upTr6B7aE3j5NAMR7eywO3TQSU1K4KUtnJRERolgG48BTnv8Hg7
gqYemBMTEYSVfDHWCAsXrvaFG2djd+FT1Y/5QRC92G5YSjFl4LRYQQtFbo4+OI2MZb+XhxEx0cZd
464mLYf8bofqQZ9iBcW8NXHR/kfeNFQzEONI9602ldtV92Y0pPqKnF57bszP9uiI+xWoJofxmcgM
sXON5mdSQG0AyFoX0nXarUYwvGkuip2TmQujtqNO6Ubgtt5Q7j0jCUlTCp9vU1sl658bfPAslVF2
WC0NZp/jL159/sWAZxKFuYEymvjcridLY81BxQdt/expNHb7G3l2EJLRz1/XtTdfvsw0454htn2M
c1t+ZOgBDNAZX6UWtdzBdHDX0q3E4mIXqqJvrN6dTlVG/RJBXEWKPCBBo2PTQy7ZrhuJ5nTzMUY0
wvBbqxguEz8T99YVW9mnVdnUhaWxsxb7wW2xYGhkHHuGst4KWJVhoe61MP6aOPlLN0+w4Ja8iNR4
+fVl6fylG2W6hkp32lJV6hT7fR+P9GcXST2QaJFzUq4qiUNk7j+CGoKtSb4VE0ZQvDrSjVVwlDbk
vfUOpz4miBwexHPsou1Q7HDjzJo/KFp6P2Nev4aNifs2a08CVfppfbY+mPAx932XChAW8BaicIYe
vDxUtvfzWWJjjED3pj1HKQHY8THNnepitcSuR73HYjmK+kETXXe0nZhWR49hG+STC4GWfDrpgt9Y
L65Wja/E+uI1YRCxa3VPQqiKP1kLaWft8INK7bz5KeoZQBGby1VTjNFJEF81O3NIgmnyllXgX/du
09Q/TRYAuxa42pzicyaplxtY3amYVf1cpl4w6SWxw2RhcVaYwK920yNRXd4pCbPq7xaUv6wntqM5
HicwxOxIMNV3mmePeHvLSlq0IcsEwXKGYdN0annXVziCJjjSn9rBypnCczvOZH4FtRoLoFFyupCg
7dAoTQACt/hdTFWvDwAxiHaWtXYl7IcoBOPw6ytN/8uVxut1HZuOoOrZ7B7vXm9DFAcjcnIlRcHO
m7Sjfc91Moy6crd+MQ7Cvm+mFrVHIb67bT0FqnStM11zurEe1s5OGHs8cdkRMEV4Wh9c1cgh7ceb
9Wa2EsG4uJ/sQEkKG6tpQj6UGmp/0wTT3zcZPH4Vj2qe4bRlO+b7m8YLjcpRIlv6eWY8OnGHn3mp
UI1ef7OyCIZ+dQrDZV5YhRWLizp8jDR29TRKxbfOPdJtEV/nqCbYuuO4nGaedkxbz76T7mTfKbaG
gpbEqV+//4bxvtlp6aau8coNU6XfSc/+z+cQqU3sfC0O/VjI/bqfWNpC7VeZyqxDDcXs2SbJlu0n
wr8bs39c3fG08CJfLYTKkh8lQS/D9rHMRBJkzisjVUROnVlQ85TzDvnQdJV0Uhazfk+P6qFKCnTU
qY1cPKX9u5jE6Al9r+sUW2ONodvq+s+3491aAqhTRExJTXqa22gUxFz+uyqb+vumsZ7QL2jb2w8b
6fhTO6+HM+0/Ldx3kwcw26wJhV8ogBxMOZxWB5pM7TYcEVlLctNuvgy7IjVkHVcS+dYfMmu+GLk4
aMABjxR8EK5TDi+LsPK+aE3xaD7SP7pVWYMYyteqwjM4LeLHm/KAxobt65FBVRTZP9bxqIrcTwkh
IDEMm5LS+FilWr7DwxBvRQ73XUl7+ZglcPKLUQ+kiOzL6LkXFSPzBa7JNW3S5INTjFmQpzAAlxkw
GqkgHkDwtGtffhECFap4dEilx0hWHoiIO6+LQVUs0F3ThSs/NY+riPbmHIXrQuAUw+t+cTLGOmNq
hQIuktQVUVvFV3Kv/aoXGm4XnGuljQypTKxip2nSChzRDtecjO2J5pZ3YD8sTqNjM+wD0LQF/aE/
rA+Esm8E+Zd3v/9RDPZv4zJNPbRtbNx+zE3HfmfWJNqlzDu2uey/043EUFqbRPOOxbjJ1H6+M6Gc
OW4c78wKwBbQhnNTGuGzZc3yoFhexz8xbZVkTj5owBV9sKvdEQfLqrmOgWUcYwbBmxVC1LYlHdpb
PM7aT9ddT/upj4r0ISO3ILobamgoa03v0qzbNs1kBGPuNgdv1HErytlchLhmUDeZd8Ka2KFzHfa6
woDPTuH7usaApn0C498MmfacJc7DWOX2gfzS9FAPDc66MvnuiHG8qhMC8ZlEesYixmkdzJN81u+k
IxDSjc6PIrJw2UIpY2JL4jbRFfLQm+kFsEdyns0va/rDyiya2ultHRMCuetug+11um1MDBV0PhnN
Gh5VYJrHrg15yWnr7IskR9AN86XZpEIuoQV69FVJx4+oCBPyv92Np6rTZ/zVV6VQaE2XM8vrQkha
/9/1QSc4r5rLaH+rkYa+UI5M7I/G1DHrTCpxB24BokVe0dnoh/qzncdyq7L4baJeiYDcAcss7Rj9
5se6xTNr9yo0VUefi7NBn34txBxyfFaX6tqVwox5Kle5gFVQeGZdgedUIoHSx+oivTA6xsrSL7eV
PabW/OPyGyE06T+EXvS2Yu2atL8qcTWceGe/YsmxdxUg7YviTQRXMTzfrwQosNR0lHJuJWsgLcAc
06sQxnwpcmy93LTx6TY5a43cvuFd2OvVnwfkwmolKdvYEJ2sck5tp/HBmfELdgSXviMZzlMlnm8m
ydGCZMskPdBURiqS4+wBhE6yCZu+OwoPH8FBA9LlrMwv2RJpGBP/50/IKH3NhIdFANx/ELOV9TXh
hsmyqtqpkQ41ayzFMzbE4WLM4a5A8fSJ/MAxUOcnshtr/3eZ4s0f1HvQhs30pKnqqyYXZ3VKGipc
ryc8KNOHvuhsdE2cSqEMFn/XdFYXA94fJ/IWR0scVIaHkQtCi/uuSGgnrERAzib0YFlL9xyKwe8T
eVUmc6BZypKsuXRPPSOst2wrBWE2C1Z1PWBGgt5mEurhxQ5RBMW2hHXfJJgZyKVyLnYXHbMYkkNT
WCnKhYLkpA7VEWO5XAj1lrOheNa8RzzKDBlT9jZjcYawxyAyS+I6WAt8t5zds67ORMeF8iVzKdxT
67Lue/nUfsDTf4fMjPwDVKdE1Hbmw6oF6gZoizOpb441wwGzGVprLOj0dqKdSVLSvTHZOYDScQmZ
xksY8TniwlCMIwcS6oUMmW0Y51jwnHo+VvzWOH2WxAzq2HW+oTqkZYr0vtLc/HGw68f1YLI+NCPj
pTx8qW0Cf9YRLujA8qTIiytKlvQ5tj9qJdhNgL7GBqsxp0CdBczxQhKo6KxdlNZRLjYMiS2WZUMP
nBBuUGfXT0qIDKqjPfycWC3cXFxmb3aeHYXa4qxuD6ozm8+IBGq2vXR8gpODH2d5Vrj67td1jvu+
zmQ4adi6beByVHF5vneOOW4TNUJhC7ttzZJaiuUNhmioPRJtkH5KMoNKd9bTICZ96hFhAioXjz3C
dONhPwKkuawb7CxUYBpMBv31zyBWN/763lv5kF1RKfTcfSUs1UrG26qps3OZGt5XXW2wzDpav6O1
o2xxQ3QHQcfRnwZBdy8Ll4mntuXIHn8YWiHv7VHdF+idL1oJnzDp/sjzXMmeyjygtusq56hAvz/e
EKp9/IoBggvmxkBKzG+2wLa89CiB08t7BXsVy2p2PyH5XZtWaUMS1GoTc3Vm/SLrhg99B8Soac/8
+slZoy7ZT2kTuAl427TTw0dnwivFSLTlM5Xd1fGi8zo0BftfccUIyPBNewTHJe5RkjYPknb1TN9z
SxoHnl5Cs3wln9tHtSjcfcvI4W+qWv39KYhPmxKcIRXSJhcpyjsJjxfZ4dyaNlJymvobGheZWVld
YBfmh34i6hWlQ3a9jWc1Rhhum/4QSmjQV7P658Jjgw8rAtaY+je4GtO7Ykb+qvZd4mxolbTXViV0
1G3swEloqxrVm9Bi5RUm7lXTcfYBsTI+TpZnBmWnf/n1lfzXWSbEecdEoOTwmxna+4KdaBepF3XU
g+mGPqR2tneTD0eglzsH6Y+ixWpgqtCPTDvHTwD+JWCAi9h1jIedBn/2Hutzfm8szxBoIpYFVu6v
31j/TKuiLliXFy4sc7t2Y13WX0wcDVqGHxlaUbpCMZwmK5626ZgAIYuTPqArzce7cCvD1qJ8XS+r
Iek7RhR6vu09L901RBXtbs0ZIQV9XAM5v6DFS+hbVATDYFnk8ZHP2GilH09l5CdLQ5/ccHGr3n79
dprvFwa2E4OrZJkLszhp7y8VS9cKcBB4NmbOyVuMoM5pfbD++2z90kRbXCBzgZcLF/wh7MNh0dWP
D9T3S3IE+VKqN4bPaKSfacjly1kfCDBQ7CMBVPk5GpPqOKvFvdSAJd7gbQvBDTQTCA2gkOsNS0Cp
+tSLPPdN13OD2x+WulEd+rr3diNqsF3DDIxxCw3DJQpKaubHgvbEIqpd8FBxrhl3c+28rK77v3mv
3t9WOMVVzVGpu2kKqWhi/3xWdHtt9PKCtKJhaL8h8gg/mKb0jqHlYCrB3/khao32g3AQWKp249OD
GdlDQayxIhsncwrdvemiEW5KKR+dBf8GM41wJt05NqUQT02ZaDubHBaYbbN7i1BcI89NismbcgE6
OXJOnID0euWLJu39OnBya7oYHt48PwNVy/JSuCd03MWhxG8CxcmcTyiNbVh0RHMyMlvxZvZI2xBV
3niMrLSP/Zr2IjkQIeKA1vgto6v88Os3kM7Gu0oGtz24AbwMy+2LxOidtMg1+pb6yq52t/5eGnX1
Lla/GRUEIo+op0Dr7EcvN1K/KfBWRSN6cwdb+hZrh2SjqlzzaDSOuoMr0/kAQvVgnZW7tWw368xY
pTW34zSmXWq3Fufb/1MrQxLETueekYoxfFVC/Bz0uqnt2SuWh4lzaakWCPe86k6V+nStWuVAC472
kdioCR7rGl3hTq6HzOVhVVWvA7EqlAfpkAQqmTUzprc5fenmyO7nLtPsPB/gv8WMkNdxEcjZu0J/
c+EQ77Dnj2geABRn3RxhUkT92zfevKPvqG9vtmEHJmg5o34UVbJN5NNthhMprOCF63QPHNZg6lto
RD0xk3OwJOSODh5nNR/R44/LPn7TsiVueWP86/W2xsJxXYMiurk5rEVSyTGT7N3FOmjNuuDtjOR9
TDyjmTR+pkjCddFF7B0VwPFGL3SKo0FNNjZxxP7v08HEElcNo5cAdfcYKjjB0Xe+1JrY21oG9lbb
hYSKcrFB0iyRC4WDVPZjsaCuhyVRuJLa99t9Tyo36nFISgQCxQO0pJvWuUmzBqHSonJum8RfpaLN
cuielPD267ECj0cOMT9IW6+vVfjDjfsa8aiuAv1DnMS52fDXLjNJoZJCctYOFmkVflQYtyJHUSoo
ZpqF/iGaEj/2UCps14tqfVgLobX8GZyqD27CPAev8KnCbqS6CUxai5OTbO5KbL6rUUHzwGvWIFsP
QqTbMUqdu9X3SBOc8HqSXHbJsf45HJzBpuwY/b9NHp3BIRkFE8JBHKPVmVorbzFBBbu1qYGBbdwa
OVAST5RKMOJ88iOW12BKsn1EFtHF0kx9r80S1PbfATTWzeGPB5NFDaMu9BDm+GwjxvsFUTRM9jEo
Bzd9Xd2hfVs43j2jSsrirVIX9kmmoeuHVGofB3QpPq5H56VgJ/BId4PJoJ3T5aFLWw2P5ZPQkfbW
C3kc5abtpyK4UdhQ9JypENF9Ofbk+dFlxAp7Vt0eY3Efo7DGikUcvIpZaB09RI2THG8C/y7SJZ02
WKJK5XAiyiM380dVywOKdhy4+aQf1pJF0n0lBMzbVhVt8bXvOJEc6G7TkDTCVl3iQlNutPU7oaBj
FHmEqpnJ/KntMcq5BZpq2F0GrSFFfl+hMuky7l6fwSvHbJg7JDa73ddfr6x/qYo83NKm7qFbWfqv
bOh/3pqymlSH0CQfDQcqh7FFbkwJojI7PkZOXN0jpS92sjCq+8EiNy1Nm48DTWBYEEt0WTl436qc
oDZjybB01zu80C0VizLLRxL1pxU8VVnNuM0MM90xGODobRIrrULafk0c9UDbYQ5Swc0pc4vEPCcx
L/PyoFWEE0QAFLeagTtDtNNtwD+PeQ5nwPywiuNKouInNvnbjXlrZ67RShz9ej9SDSw6JkEj+fBB
y2J+bHHorbqBX7+Tf2kIe5QWbPRUmAzobaQXf34nO2GO8BKIJyf02UQw7FECxz9U2PG7qnLcIMnS
6FwyaiRDIQs3XhH298YIBJngbKC4fdPi3IfUg2+MBEavdA/rl0uKWMxHF1jtEJ7BRlxjM9mtrd/V
KorcgcXmPzp2smzK5znNkx1kkctceK7vGE6PMmfa6U3dPsSpnQSVLdsnopaYRdFW/ptRivte0+ot
olZHNXXHc3WYTu/26qywzdbUqta/7TjU0oxkEd1ewjiFhLQ0s2uT40VstdDDeAEPppxCAmCGoJ3z
4iSQGSULByyb93DuPPOm3QJDNBzKRjOD3M3pAodR6ie1i41wNrqrhaJgA+uZ7Pcm+oSwR/hAz6NP
4/Is1SMbmpzMdusqYxZWMC7E7iEJH4hrgmZQqd5eh1yBKj4hlAHLcJ8TKw2fgD2kC5OdTKsgmnDF
Zi08YFs89ly7T5LQlJDi+G4QtFwVHQhA+MSJuLpKN4a45zHoGnUL2TMOp8ETz1NVWH7RAhFcZA4U
0WQo2D26g8U7I5MQ7CGQDresr6uaOQyVrwUOZZr7EB9WcIIyiO48RAJnLpk4WVqweS3S1gYn1wZp
dnlP0pijhV+SOnLvUMK5219f6M7y+f1x8Wb0Tk9g0TFiWlCZGfz5Qp855s1SGKEvVM88IeGZzgp1
POc8nsEEULegSaxbIebmW50x/kPek03JOarZUnqFSxO236OuocpZviy1ejiI3AYNs2QPKTZZp7NJ
ntP6JcrMdlNXtYIpZIRrtvYB12DM0dR/kDskz0peNMy7C5rJNAE2k6J5NzGMPhOiGxl0UVe0u1Hu
1ztnUIxzMzbo9Gr7o6UhYgN64RCL6eUbMyKu7vc+Txa93dQzHicFq8z9cmoB36xL3VAnL5o21ofI
/gokPVP3dZEnoES+xRnM9MZS6p3K24jydOmouYVm+1qmtv4aPNpRxDJhyOrz+uX6bJK30vn//InS
JVdq17eymuBExO27L//3mZ5kKf5n+Tv//Zk//43/vSbfODyUP9pf/tT+e3n3Jr7L9z/0p3+Z//3n
q9u+tW9/+iIoWjjdj913Yvy+yy5v/0MbW37y//eb//i+/ivcKt///c9vxHO2y78WJWXxz5/fWuhk
uopd6780s+Xf//nN5Rf49z+fSvFWJG9/+Rvf32TLX/b+xTlDR/gMj0dVaaH+8x+Iu5bvqP/SOYqw
1APesBa3wz//UZSAGP79T9PlWxbtEyp2a1H48i1Zduu3jH/ZuqMzpOHQzF9EN/Cf3/zhdmfdPrL/
N3dNs/R3bTnuOSZ1eAYgBFkmr/G9MDuW46CHPRGxGc11RB6glWgb3fdqaB3rWlxEpgUeXXg/9Oji
WJDI3BpN25zlvjH19d6N0F0k4OClmyEbnuNz1wnlwDT/s55ajB5JLNvUVi13TWjio88ARhKe8lKL
0PmUsBEei/FF1rDONHdwAwGIyTRtrCl4MDWYCYWlBnP0bdItwBljviA+85NH+Kk/c1ACLCYDW7Xd
TZ1JZ9NpjMpwyfoe9kRCUjzsBWDwhcURN9Qp1U3rXuj5k8DsjwG83M56r27HFPwN9P1tL4Y+aCEc
9Hw2VFpoguicTJlB9csUdEfKFljLMjmFaowWttc/TLEBaCV2IG1Hkr6sPFSjhPDZtCMDWfUpAm2V
xpHFaKqe/c5ZgH3hB2/UXnKZDBsY3UwdRheTUNZrmHWwNEcO+303Kxt7NoaTp3ZU16mFd5gfmDMa
woB7vkbD2D5WCoLG2mMM6aRPWpEcu3KYg8HWMLiyuRkGR7nYBsoDCP4675KCpBhHZoiV65qanuzb
BfFbAbDvpPtSEcW+E+zpuWCvD8k79uNwuqgrauwU62Z3mcr8QUtcI+gnjOh2cccy/FWDEQJ2wsFH
J80PXWOqxMI5BChODJD1H8hdacAY3SO5TGgGIPolkOCIikDjoJm+PUQnICgSljoCVVl/pS0dMUKB
gu553wEB4NMbqCdL5/NYsVM4em5sDQtEe1Mz5yfuioGN+lqPXntIIFwUk0m0VI+/ttVJCVZH4xiB
jfEHNYq3yPQDsreMo2oDJmkNL9qVYhmrxIckm6/pyOESRuhbZLo2XUfJVJTuVyazt2lBSGd2tQkF
qDw3dDIITb/pXWZtU7OFo9klGyeeGFdrTInRT5CwupkJz961BiF2YaKjrq5TiJFZ+3kIOa7Pvfs0
CBiPIQxTPcfiIFv1lf5mvOuTHsOp7hikzDNFiltCx3Uouio5Aa6JQN+2tO2c57xP7Hu5SRDL1ItT
1HNkNqQH/I58876ip9XF2r5zqjIYpgI0ZwtMCERgCLQp2801oVgGovpdXRMBg9sJvAgYZQda5iZX
4lM60NuYuv5V7zrQnd1y/q2/okAq9qnqomCx8re+UJHkj23gSUK79c7EjIGw3cvmV7eTmg+uk5Wh
MV5UabCOOB8zDM7HoWw/VryzsSIiDoy9E4R5QgZz/SWsIE+MnwfV5YYq7wsqWl+bCP/JCwQ8SY2B
OqfX+ViMBIoqzzlIWj8HsmUp50Hamw5b4YF0gORAWVN7O8JYjU9hPgIzKSSlMBf2NFJ/md5w14hW
3TUR7rhSwXfvvsnUbvcioXag0j7KPueYNeQfJeHUgBa2/VzNx6zDvqUZ4a7M9S+VTPnAN0RlEj2t
j7DhivScIO5OU9cnrrHH2c6QokArqzbG86BUsc+AmPWyNl81y7yfh+hhYmU+pAoj94qIUMQ4rHlj
j5C8Hn3ENUsMGWlHRm8fJpiUjlEQTeVY36KZ5mZSlLVvRcPj0Cv0+cJ4VyVTBa+avD84i/HGaz13
Nxr9k5Yhp8j7vNq0ufop0bl3NNNDKpbUgEazCfBh/VaZyQi8ZnoWGURKJKDzhsBdcztoyZl8iPRx
4uTZWTMuDFe2W6WD8zRQ0ZLLKXYDuRYVskVCgWMyPcwp0D0uKcJUukutfivQ69AjpT0kEm9rhvgl
rRyFuBCoCHvjoejyV/Kxr2M3a1vNjX+zm8rxbS/ufKSi6MGA6gHj0AId8F8Quugfe8jZrZ50j7LS
9DuIBFtwNO2Wbo0XmAlBXeVkkJM6MCk0aW+zJooySPsjr8/dxRGqa+QbDroAQV9b8AamnkiWuI0J
RLf6IU6clzSs1IusCLtuFecR85128PRR2Su1/Go1JSkebjgizOhe55lDRBTagx8audzUs/ZqtJm5
d+JlwBU1l757jnKyrOCGbN1WjbZZZ9bI+HhNrUUCB/al6WT23UI7It/ZVTx5zShQofTC2LO0oiO2
bDOabMBqE32Ma0M81wXRSXSK9iFG4M2YkgeWZVG3jYROvjpXNSo7LKBR5l6ARj6rrlFetRlsaBN6
G0puBxU9mn1jwhFtjQP35fzBsWJ8ISZz7V6+II2ITrkGHNQZ4zvbTYxdkz9qDafOvJ1mJBojHUE7
XbjT9Qb+rkI33p8V17gmvW1iPDM/D0n0RS2n6pQm+K0jxCvCCDC+yI+G21wIZk3u4D9sc/Wutovq
zTSey4l+Jc0y1CYWqz2xxLY/1uTKG0MTH5Co63XtYofpxUdzFhfVL1MULBsVyUFuHnEq5afR/hbG
YxJvKFEOU5s1O6UZ2+PQILBDdR8/tdznB6VhRNJ2E1AmjEqNUxdPqh6Xfqnb4xfHXijLNFjquX+L
HHhJVp1kV70LEdtzzNh70m22aRN3r2VjPXI8ss6lamoBdcldX0TpSxEHkwt0q0gSkghMIyVVg7gc
bXxZ83Hc7NQAv3uVhBkk3RweSFwrt6T6xQ9IAhFe1sU9tE2xka2VH9YvpVB5pxRH8WWpllh66/Kq
s9xskXaAua0EBx1EcIELFers9ZF3hjES7dn1P3ttiEcNveFlfWaWRqBaBh+f2mghLG/eKxdkwr4o
aMvGztfVEJO1auUrKjGKltk8J3qDNFmJ1V1rG9vSSBGLOJKdAuMfkT8GXyqRilWudt/0KD6VA6TL
zaxwaYTlAGw3Tkyg/b6a6NaB5Nql6hKfqSvDx1o/SaCTvkHs8UyH+8gcgWZGdIf0tjxYoumZsxGV
3c7RwS7h3Bmdh5+/LFi+FQRssHK3leJIuAU6XcyZMzgu9TPT6JeazLMYVU1qhscIxgxMDI1LtfxA
IMtWTPoO69pHOtss+4YNJk3XCWRm0kTjYVOlHrNEx3p1de8+jIjnsMz+c22/cjx+0OuShjCDozDx
wwzrmSmJOcks+xlPIfGH8FgLyv4gTe8968uo1Be3roNCKy6in7aFwP00b7PRRPVMMasAv2U1dyjN
Kj2DwFGy8GVk4HI2V3pN3Yxau3WMkvhQQIo7nG3AOdwat63KzWhp31WZAV+v54Mn9HbHqZozcJIx
bXweirfY7TYL+KDTGBmben/pa/Bobn6ikLuEkUPvYMY0k93lHednFON1LelI00bunUPtAm1VXjti
r2BskghMpnam7GRl+QJ1qj+OkKfi9uooIO4gojAogp/JTO+BW7H3yeEcN9M8k8hcFh5x6ujS4m82
MV/ETviWllFSY5Bv862WeJtBkRtykzhPfwVPQ8BHv628h2HCKJMQaw2z3CaNja4r4HtSkE7LpBIf
1ZaZbbAsnGahB5uh4M1pTTD+HoOBcmva40HhN9QEr4s8ANaj/8vSeSw3ji1b9IsQAW+mMAS9laE0
QUgqCd57fP1d6PcGFd1drSqS4DGZO7dx8UK2sY2kOiFCTE9h5cNSzhcowwl+yrGFPELucDAf2h9t
+sH419am1B2o2pkpcnqG2HwPdhtf9fwrS9DIUI81CSsQ35OSKK9q4gOjMMZW2QboOGX6YOM7ZROm
5kTE4EzyLbfoNwIM/71RRPikdxgD6Krflq+GuJBkUqVbsXydi2MbIb9hcB9A7hi03g4gu4fzNW/x
rjsyOrMRDiLp5kmO81aFdy3iMZFUxrnGzhHWgRsY1ps+JZ9potzA9ARP7NAVUCu2er/4MGwwuoAo
gU4bSEGz9nyJ0mZobLA52RN/al6iEaOz2te7Xv7XKSIb4ckAxk0x0NLkfjdOEme0siZP2QJDkbCC
h1BOfsvGnDEdM0I0dtQ2RAsn+PFFfenr2rhGwEUeVgkOhGekadOBIItgq4Ca/RfaEnJR0jJOe4mm
QbDwoZL6lPWR0RUkLWbSJQEZQjTCtUZ9mJrUVnU6H42OCO3ovemth6wuN+acvY3Qj5DHldJjnuKX
OokumtGKSMjz0OV83Q26RMwvGT/qKvBAvfiIaBStMcV6TJvv2VJ9W0FEbBQpAis3kI9pwueJ5Y2E
9bYbQbV0uC1Hp9MrCH3zJwbCql2pGQlP+V0gpc1povpNnym4eqrjgRjJASfCiGASm/SHVVF50UNz
8Iy0v2SiEsOmwkVH/kq05mRMyzMpnZD7xFEyJfIQxz8Rb5jPXof3pVCqKXObQjdlDiHI2WdViwgY
Se8qcIYjdLGD2jolKqR7In+Ye8X9+sqXHDtFaN8jYhbqdzVZtjEOnF5d4ppV5H80eyw2tiFB1LKf
BcpP0NS6Xxbhv4bBr74uM4N0N6J+ub46Ho/VpQRON8FrGFvLwdKrb6g0Haa8KIwZGy2zNP3fyEWc
RC+RlBwxqKY7RpBxmOjlUSZKaxfPxdvUCsreqkD7pWobdRoGf6kVbWVCiPB80cUtLTqBa3LUkKWq
yduYOu+qc8LLwxW/YHvKCChF1ZB6dZ4WLmaLTD0K0gCNdmGHo6swoeNNumFTQoJ+6OldDxvX6CYs
ugMVCnB6yw2OmdooNwUhX5ugkGk4stCLKkugREThK5lk4nSjW9SEJujqRRpB4XMtFzZJQqQEPpcq
1KRpdvMJr/1Zq1Gw1fupLC4Rm7JLnuSqOwWUFkzH4XeHgm437K1UeSel2iGn52QGiltFki3v5CTj
k6Z2zG6QvqKO7LyDOfpcMAv/36oeEz35aKHwjmKnUi9p+Cgr5rD7Ri82AjqHIP5t669p/hdON4uo
iv46T/t0fg7Frn4tJ9IlCJvY4EVt6/pjzQKZws9m+YPRZqtdb4s5FIMmdKkEGV8fsNa0KygGGGG4
JddlPH4k2AY3F6H7yubL0GZ2BCJTli9JP9MFw4J2+IhRetfyz1LnIuzRNpw3cvgclveo33VwsrKn
EL8AT9DzF6wprGrxS6iDO8FsEIiAG+jKHdGgkf+NtMAmW9AO2U9F+RKm73nw6Ak+aUjwUMb2K7Se
iXkiH9SM39Lgj8jNNcFplN9HsBsUTTjipA5bBY4RkLdfL54ybzIiI9rpG62CXfC8y/pdm/bCeKsS
r1JJovCsjiC77Rg91eI9M+6nKTwIqsNsvNB2StAzG7DsIiN1Znxby5Qo2eC1qNuGsY2MrYHTtYYv
9ggJcUGowiQK/tB4zzC5DpNnzLRsUHBrKwgrGDciQQ7qidl023Onb5PgsCQvcfrGvIy5t2pvRNzG
cc/mz3zlIZl0yDgttPYieYtoTqzdpN+lunVxvbWt4KtW9r2y4Xqfan/Q9ngxMO1pHQHKfUNsprTR
yOIVNcsW+iv6/R78xZflfT9/hv1X09ZcXqU9SjfTOqf126ywj03Mds1DGJ/U6cvsj233L5YvHa4z
/8VK49NHZEKHs61dFIehBxCf6CQqc7OMXx0JzKP1PYyZLRM8O+qQ4Z518joBKq2b+SOS7q0p2SQ7
OtDesGi9YZ9SUBmBizhz9qalH1l4DLLvIL7m1Ehg0kTBfBuTVxQ+RDJzOSzys2LRDvp5rtAYHiBR
2uGyqdpvcpp0w1PTcwW8ENyClMRF7FUXdTcXTqpBVmcXwX64hq22q1LyOBVnkveCdhCZYRKvwBcs
O2J9mIYneYecn3qHB5KtnALO2xzuJWCl8dTTz4SyV/XL8FcD5hHJkJ1nO9evvXKoig2m3Jb6T1L/
JQKOW0NOso+PIhhnlmzY4C0UjHtj+Ic5vFz1u7A3bzW2rk3zILHAW5bM0aILR8Uo3KvxTzeDfQA1
nPSqNnzQmtcp/vITeUvGjaQP9EbCTm0DR68/UbTJHbORvULQlDCa5zynANS+RJw5ZDIvVyLvhE++
5ZvJbsgHm3Q8vPJ1DsZrYBA+BmUmLCVfHV75mTy8SDjg4MQpeNzslhRy8b/12LyiERqBIrnJtHjY
KHxGqybSicJqEM9j+GLlr4Jx5zVE62wYu0z4NCoNnT357UAIGL/J9QN/gji/lZTsk4mu+t4ylUds
3FNuI821SGMhumxbV+9QH9hkYUkDv8HrWQ7eWuEvmn5JshRkV2i9dgQBcLv5GkTvgnIv1Pt/bWBP
lOJfa11n6sz4qg23pkLwgTDxYglv4kyt/lsbN0m94sY9z9tJwY4GH2enj25Iy4BIX7OaRLc9fq7q
wdBf0/mSZlteb8w9SSGzfdsoSL5Dynl9Xy3PML0t8jnIz2OyB0Edi4NM/1flrVPnHGFHcfzQQ665
rZjwV3wNckVARG13mi8XLhM9uHs8ZQ7AmCxoXtrUKLcnDExNxnqMuoMT/rBistPmc18chHRjqPdG
Fjbm5OlIJqv4q6+vuX6oeHyqdCtzX7O17mRFx8I6WdUpr65pfcYYgA8o9ves3ZqMKrOtPr8W+XEY
r0L80THiSH6SNb5muKnKda5u7yv9J+QcllDsO7CLqvCjH24cNHN+yczzkDxzpBHzvVbf2+ooEEra
bSBQjcsuiV718UjmD8viLc5/jfA+Ww/OGNLZcvkkRSi5b2r1VWqKM2ic9hyvoUWRZ0Nm5PxZVo+n
8FHwtNv6X02APQcy1i0lLaH4DtFB0mM7rH71ZZexqeOCud8DfSoVaaCd8VOudB/TUbCNVN0H5aEL
fTAKZ+mYU+zm5Cyn34XEtMfl3VvNI/Rq7aym1zx/m4c1+9mDTBb0l3wiXCnOvFxP3GL+HcP3Pryo
Ba5fO5k0Pp3+BxoMsKVRuTR+PEYc0RgOj1gboZDnQ8FZMsuNyungiyi7Sr+K70p8lJS7JeOwKHzG
w2tD0SwkIN/Te5/uc9LZ658aZUj7ksU+MXNo012scQGXbHic9jqBJL1hW83/Up1c+B81fInz9y7q
7ZCF01mTG9Rn9ggwfBlugxYH9Y1FlingYYKrsISKPHsq44b1g2+4N4YdgOOBpw67SGl2Vfwq0eMX
1lff3ZfWjcknifbkIHN/8WQ61THzB9/KMkK5QNIT7c3hJAWHovLy+GeUqHnA7az5u8PppeR+5t6c
61ey79LxYlKN85H4ChZcU4ZHhsOx0K2XYo7Xw7wPst08fudcOazf8sndl4gc4jouUHRj21l415Rf
KfQtYc/ovmo8Q3K4VI3uT6Njlbpzl74w+7aT4rkcmvbRW28IlMqK7Ti2kCn8QLqw6cIcN2HSz3fl
/DWY20w+aqhizE2/fAfUmfiXmBfDOqn6gRcVGt+C84Iudv5Bc8uTxVgzKLxIuIQV1xgRMgJ/6SML
fBA1KnY5O7NeV5PzZjOBhszMhSVm4a8cp5n1vaSv6BeSdXMjDMJGXiOVIAPv4DcGLI1taqoxnvBw
RC5dPKg3FPF7nPZZjb2Vj1jZlHmzEYJh3NTq+BVbudAlyoZScst/yriTkhZFo3oMsXdho4YGWz11
EmYprAYKa1UBRDs16m5UHgJyOh1Itsl0T5rJ5imYLkUNVLqjlVxSJGf8HN+XgcG/MVxbteLjwrXZ
YfDBzSyiPoB6ryQPIzjSmqeJv1A4j05mfKI/rw3e1krqy38G4XVsWX7VLY82BdavmM6Obe5q+X2c
PJQAKiiP5I/iCR4aTef7PH7hf8TwzCammdsvGa59xWxoEjcGJoe617abcXzNJ1dvf8Rs23W7XvR0
0pNxOBKceb4R5i6KXDvxr2accDh0NN1nOMgqRtWWETM/OvS3mUiKF3UIF6JAWlr7t0SbcIKbgQkl
jWHEuVZ6WuThV6S0zyF55ShOC3jTgYMlXG+4bFl5xBPMBxkpQrcMd4R4b3vqN0A0bCwo6SI3lv1g
2QWE3JtnZotGu21Y4rBE8BbCU3/P1KWHW+cQrQChF7v0+mRBdgOYqgsvhNgj+Jl+MbJbOO5aoqyx
4SCiJKhfheKER/6UfjQQhhFpi8O2hTVORRwnqNhfk01Wuw0MjL2J0GY3Zxz0D7RLefyuN/eyvIrL
FpvIUvQUc0/IMG9EL32IcYZ2xyHDRvcyPKCTG+W+JDjGHF56YdtqOC0NdkcPsgBWJRgVptekfZQy
GVWvdGa2IBygrmSxq/S+yj4gZ5jUMuOrzQ8SUTHRJmYuKedI+t2i3yUrzQYfNpyiFDr6cblM03ue
PeT+S1N+ouqzYyqYqqvbyRafNCO6NvqxbY+EkMt/yvJI9DcceRwZD/42+SMCSgXAU1/0+jrF9yx7
Daqz2R3LhuA7u7YjBWMG30qOZnePl8ug/iaxWxOvWu/nwdOlhyr9S5JH3J/MXbMN8Ay3mRCWDi4u
tBfuHJ26Y6AfUuWjEvZLcgzEUxZ7weI343UZEaWKzJs4qROMNUUH5AvX7Ym6qzyU8ZcnM8RVaL3f
pMqZEIfHm2p6o3WTxQOE0wq2PxIpRxP4a0N7Vf+/TfxjJC8QATBNEyLyJ+w6fsIF7GE8uNOTXYS5
I5mqtGcxIc+MY633LjlajRsbGNJdzHGwGY4Q0fS0qt1oPXG/aScqnm2W3XLiP4zpx+CEjIW3rnwq
Aq7R1met+KxzERVocamTZygcu4U+Jf1TLBJ0r9O8Gfo9WEVQO5O1VfRLuKLzIdqQcXQiVCsanys8
xgr91DabNhnazf4YgAsTtGPwjDg9CwtK5tVEh82SqXZr/dUqvmocaFXA9ZdLr0JE5l4futoNZqfP
XdNgPrHRuw15sZTu2mNmFoLP+DTIBFQC7qoUkV6jgrj277hYxxI+BtDZyighy/w3pxNokhceeD6+
yCHb8FAJruwstlpDiaIzrn6ngI455RCTrrL8IkenUn3BJSM0Nqq6D9VDug+mF407PhefbMk2O6/p
cqGODPeNQFPMh/dZ9zDDv5wBD0Fftjx+zIDHyXhNtXMPRTFvSTqUM2fKartPwI/KexpFdoZ4pNgz
bg8PQLvQx+1exnY2cD61+BXJZCjDOXVq4pq7Q20eM4sunY+lcHc0KZg8FXGBgGh5cv6DYPvfpcM0
avZaQgbWZcKV7fSMm9V/gY4YmJCgUd4v9UngOAqvUYlP5EENt8vsLtGLUDBoHbhmfsl/dVh3gAUX
uOh2PXixJ6DDcVdzUWrizOP8nZ3vFkB0wMmzTd4rY6sEe32taNttZr2iemUhMvbkV1D/6vkb9UhZ
3ivtJMaHTngSlNsxdD+twDUOiXcjt2ywaJc6h0YVZ9tbPlKCw5rkEpjKxsvG4mghHBT1a2keuUUn
82PprmTOkzmGpZrgYZXCSFVMr7XBk1zsmfp0I3pi/ROCMTHYwJseeH/4GvqaKTRgPBBnN70XwUmb
HhpWD50X9aBHdF/JNe8/8Hr0cuFfG6eYNSeuMR8Z5K1Lp8HG2Thk2EFk8nXtgPKJQWtmx9YTwzyo
sIaddrj1uVaNI/GHiJ/J6MnjtxZ8xwhZA6VwIXDZrSr42FTZWXI3ik+5Pg/uNwzBBkE43eqzDjxN
8A39OE8o2F5lgJX2Y5535qsoHEV5HwU+JTSVaKXuFvNlQVtefjWaL5ZfxDYJ+gXxDOKWXY+NZngL
qTGqprJ5AS2w9qwroeb5bjt9Lw+3qvtL2j/FeIhAygN0GZPpqtHQbhSHJXov4zdp/Iew1m65gbEM
J0Yrbb5amSQVv5l4FFtJejOXjwUAjCrClYikNvIPwdhhhR1m7xXroMQE1JLdZXC0/wpoxoNAYVax
14Tnioup6uyUYekRH7JplgWO5Qu7A/+BjijJRWHXs0XWSdS/DDzaCvZS9dItGzZPRBFjXDO9dOLo
MRvvgrUr7W+M8vJ5axovWvwWZ6dU3xMbyPmWKW8R2pmcWHa6/YOmb82anmdLXvCMXD/C0ZjzU8Io
YgSmkx+mQPMt3kSyiqztIn/PGZbsnHkoamx5cjhHKSKDi2Ejhje2HFlY2ttxjmN7N3IUXZnsIuJR
JIe+oZJfDfUTXx2EyG/itK+qvUbFMbjjgh/QNpbwSTW3SkcA+Dvg2qy9SAuRAogCDlqsex3Di6Fe
ay5dJunVYb9KP2An06bN3BZGVO+NJY42q/ER+32jM8SnrOSk116U5jQG4P0V75bE23SHC2/9R+5R
QwQiY/naN7LvQfidxwSc5x6mIdcElKZExAPkFQEWwPqnxqVS4QHpN9WW8hUoKKnJhmv8pgWCZlBn
VHs6h1q+BLJvaL+tgovso2hOWfJazp7UcT+6+vjTpN9dkHlxdKF/1NkKjaPJ7nQEIBRfk3pLWSog
hplvRXAb8y1Gotl8CHXYs18WiSJV5Evj5mJOpyA7WwHiWAZNtiw/131vMXTkqDrRaLd/OEdiHG/p
Xoi3fV5DRzsiAR6wHQ/9TJbcjIEOk2s47H7T76XBB5cTwSADF+UTvcpiYLq3C8qbqb+W4iH0EcAL
95pRe/upJAYcY3UjcSwJNp+LNWjtS+NQ430akg1soMVXPorsVfRSIGT1oM4vK1UK/2BCEznEM4Dz
2W1Ilh5PAE6MiA4F50havLOwiZ3ig/b0eNshe42Wh5V+Gr2tQxJVLn9vovmRcLUoKybaXdXJm5pt
Q6OM2yTkDwUPnk59q2dlI2QBhhmgkstnZnxrRmrnEknc164GZBweI67xdLI7VmdrHafpLUqYL+Qy
1h43NfxdXUQwU9AUhbfMi7BRR5xEO4ydeJyxfV3V1BjCwCd4yNQpjXmflseywTa3/hkd0THSje4N
G7xYR5sKSRVAUVVXNgxnxmGyYawiS6YtMAmblH+lAgCxyysf3nytb2AlmtUrbGqa3ICYUAEcRvdI
quNcq7axh4kmPXKbQGGhWEsVH5sibO42rUcga30z5H+JA4GnO+F1Bh4Ai2h4ydbNzWihmxhf68d+
pijadNK1mh+Yo47edy1uA4uqogLZ7xtocPT+8kYxbCnZkuJhMxCF0Xzt6fvFb2F8G/LTqs8q9Awy
3IuEUWHEOnWYFbtqZHLhaNzSPdVX7mjTZzzBN6wYOyTvltPCgb6sHyelA+lgjHMJ6mcJNS8Ioisa
eDuf2vVCJ7lJDt41C5Ph1jPL5Fjm+/ZraE5V/+RR6QM4vrqXkfhZ5j2rnpa6ZSZmDz27wyFJfKP0
v3hb2zl2j9EB0pZAG8TLk2lfNbY+HohnWYRH31xMDasdL55/w8gE3PmnbmR76e+59Z0LX0bT8PP0
Gg7f2Lyr+213UHf6ALWbJ2qBX9Nte1qww7bUFgJg6wHkS/2TpkeKVw/wrWXuqLFmGc66W2eeJTk1
bfqA9AMsX/oSWBJFVjsduYcMYlKvcGtsfu1qh+EdHUizXaYNPp5le+wTZPoPI76H9bmVT2L4ZAgw
xmRgnrtqX0hO1xxCegN8sYnFzh2I43Sr22BHxUjDzsUocpuEKdkMgVMOUBdU6FTzYwq/Q3T5Kur2
WThjhMbze410wKpYcPFAcVog6Tq/DpDPED+miIcEYbYZm6NyIcuWMl0fXmtP9ftkH/nlFu+xyh+h
vfijdVPmFxXbRw0v0VS6i4AXWfxPzoH/Rj9tj6B7lXyGFgsCsiC7VOIP9SsjDMvnvlccE9Fw6UY2
b3hiZpoc1IQefBsIR1N7Wv1MVN1b8qJW12h+X0+fIX2VywNG2Z6Y+7HxzDjFp9TEMCZlBZBO3LxM
G9Dw+la5KmiVb7jcUSC2m8Bb5r0eCLaAZ4RsfJCYoxj+0FKWa6adUKPCVtuNpJNipjc4jLWbiyVj
g7tLiU8q7uX0ogp/gfIIgjdlPir6Xu+hSv7N3Ukqf3Qs9aQZ4AAY5T3L/gKdkeH5F0mqdQVyAICz
tBM9JTVGOIFRfcTFd4GfnDL8QgO1IyeGDuwzzuCdl57sx8nNAmGJctmr+sgtIpXInz+QI2p9Qb2M
Ipw7e6LR3GPoY8fxqfew+quuIvM5ye/EswAspNVOD65TjJ6OYCTi6l62RfATtr/i9FqLl1m5TbmA
JDsG6W1pLRHjkUmnf6f8W64dADhQ9R4b5pstDS/sFhd4FOjOsdyw2uYfpXCa53c122QSiZ4mU5bq
r6lURrebvng2xV2bnktzCbqNCQ1Bkf7JkJ2EegskXHCwJwSCqC91y+csbyI0wYixjyTIB+LZfU5G
twP8cyI4pQABR7W8ciO7cBft6WJSIu8ivxpzPB9VbK1jMkoo6YtTjLtRcJjKE+YaHMhwJ0KTVu1h
kq63ifyw9nI33oz/rN/J0xyp47wEgk0YJfTPInNxGVxGXyyug/IjCojvOsWNi6uce5yi/ReaYtiZ
kt3IgZ02pVe2stsCkC3Ct9Q/O+NOxYvjSRPhmrIOT0A07oLgRtJGMt90unploJTSfIUvsKuInPUV
R2SuLdu9ywaR9F3dPoPqhfCL8qpTqIhATmVBhbECxilGQe1WCH5j7RTGO4jxrAgsFIT+AOfXzo2r
BYuZlTo8OGonriwJIwM2LToaBxlpfE2Kez9ZjmkRX+IVDeoz4jMfFVN44j579YMRENSbKTxyjpWk
lRACxlkV7yrhmELoGGz6le5UKDsscyIXyaG8EQhrMIWCLoI4R24rhJxCwlp7TG5rY/eFbe7sR7u8
2IGn+K1+6ttDRMuk/KjN98o0E2Et9T23kQQYOvV8kZ1tcuyE7zrOTusbl0BPxhX7ZeYXabFdrfVz
TvBlozgdvW7IVSPAKyRM11aaZl8XiyeLPY3PSy59tqm0AWmEh7GVjO9M/Q3Ge1odK9VXy88K3bQ6
nXvVC+JjjcvcCCfovgImYm7tupzWmrBVuX5t8mderADOpmk2A81S/t4b/3rjpxq+Rdkd5BMsR2I8
961rcmO7PEVQHFfwCOqAce/iWZp2VBoGhynm3lCHf7AYzPvbnViMm4oiIfUlN/YodRaaPD3dZwS7
5Jpoj5TSyMxK89Eprc3QlqYnv3ErmMB7RCfZncRBosTOxMAiF35Sprywszhwrc4j6BzjNL5tDHVz
ftPoPLAe1XTgRfsQWxkbQUfg/O2deP2GyKEOsMa61FVH9GRjI5NCVv8oYrB1olt55FtVwhj3zLwD
sHqgWeBFHYt6iWGdDMCjUvIb3TO+G2Zgj8AfrSc68L9tnByYMafxzaC4CIbRlREwxFR7Ilnp3Ubm
KoQHMR5z1QLOvYaAnfixGzYM3aE8Bxss/fSj/FFTI0ZrViQ8+uy7Tzweb0x6t09mqPUBUsDg/CXI
fsQpPk4htIjiTqgTyJcTh7vuMTP6prjlmjRv09zYcEmd3p4dSfqnd28YVntyd25qm8KA81m1AIw2
FcHeofZdh3d+mGor+K7xT+twJXwrcnommUNDPATkuLXVow5UcBWu+dqJQB+Q5RPqBzEkGSlIMMUT
0Ux2jV0qz8z4NVrQQPHa0YXH2gY3eRDj/BvA2U4+cY2BfGEbbI2mcKVxG8QXsmEda9H8EmJ9s0R0
RawI3lTDLx0cfSaHKVRVLnvHUl7L4E9FBU020Gid+nmdinGw5L3GOnBN04/+RsODAYAYUdVr2Dgk
rvpAayvOE/3+/wUjv8EJSna6j8r0vwuVYSP5x8JPxTorpx+lIlRO2pvFobJ2IYu4/4vUz9Bm1HGh
RUfUxgs5Vn3K7YsFTaoJv0jygwoJZy0MOW7spdyGZMIkI1lYfeE09PGy8Kkle8Ny+Dx0YMPDsji2
My6A+B5HRKpfFHt1XHvm2S84titA12BOzlhfAIW4KMNNuorUEaBf8BMtWCQhPjYJrhM81bD8o4ud
GDSsF8oIpu20mCxsLXZDNpzyxLKr8AfPC+7XXb7NILgGkG48oYbj9muGWyajPhWXNh8m+m5WU8nC
pegajNzN7c/5v1kdzBrizQY30XYLSJmQdR6BVWBymdN9G4zBIyf0LHO/UjQziFmTwcxtM7khSGvF
7P1N6qpLjNlQacnOVH6N1TvsFoLuzhgCcjKDT7o9iXBeKjId2kZcM3oFaorKBnK6Kxi0v6CRC04k
4bOXb/H8WZf/ZOQr/fSpiy8NMiUQfcPVmzNVW1DccQ9xBkgBK/imKwwD6OzE4iskUqiFeRwf9WnT
5X+D9IFnnZ2H+MNUlOniX8sSwHzE6evPkBYGOEsWnyofT1sOMFihJyo8YQj8gHaKTWIzgccjmEw2
vGv/5vpdHmK7zXejU83nsXrTFWhqLWaB1T8kSo3laxGT/dMI+4Tvuu43jDxCfJHyj8o8x77qGsbL
tDV3gfoQiqcc75dOh9Lb2mbGCE+DInWfOJdphUo0MMDwDmkBWX8rp8uKCMsxdFXuHC18kwckmNHP
kH8ZDCCmsHKJo7SzEsv4HSfyirjNH4axj+eTrL0swTfa8Wx+rH+1JXyaIAyrUdpkYp/EwSdEd6tK
XBK5qM2hVNmZfqdLwE1ZQGSuHGBH6tJTZbzOiDQN/6b445tJrb7D8ITZDHNSec8FsOuggGggRBnB
H/gviy4U4UYJPIUjCoZB2X02AQAdo6MyesSjt8jbBohgxTtmxsFTuinW7E01Ron1ahRv9AJYmngJ
QoxtiruTD6mduRQl8U4QcDwxHSjN0FZ9cY+dOuN4a79+lMjY5Aw5iuirh9X42TKhXtB7ZkQiwBAz
os+FTnwmPLgO3pcnw8M2fZf4fhEaQdDOIhqcgyCUzOQ3CATQM9vka19KfGmb9jxM3zPt9Oyv/ZHC
O/W4DKNT407QQJlEFcwsGS3MswdElMsH/tQw/QxQTtZGKKsEkFzwZf26Xt3kcX9Cj1OZkKfjd9q8
heW1FS8032r6LxIoOZK3aLnT60vRx9Q8MihLK3zR53dmkgJqI2RAODu2TOGsTQbXfmt4I9O6PT0c
s2wh2qRc4i1HAndrPYiwXH+0hgBc3gsAK/w1Cdiyv6x1fb2itsI6E+rDE3kHTgUFV23voXxrGWlK
nMzDKxO2Zjki9oMBK2y/gSs1KgJ24qjiUTE2tJIFICqorAjnzDMXRyHKTfWF9ixVnOg31URvPEGG
776w7Sdr2OY9+uxECfA50l6ZxYvmYcZcpM/PjfBSz9gixB/BtC/wBVZO3XwJqBXbpyheReGC/xHc
jb2R7XsXBrN1GZyeUfpNRhO+KIRV7zogHqa5doK3AZ+S+ceKNXkLdizgMaiNUDdNq+fcn5w/GnET
fNTCHWaUwXOe5nu66sSNF8XY6NCXGTkAd8Tmoa7PurjDhIDqs3Ch3MsGR4ZIHbLg0vVYz0c199fe
LrJsy0WyEx+q5Gqobjb7a8gBUlCwt4NQ7+qcjO0tmhUKobq6pylLF7YF+06agH/eDf0Saw8Dymqa
yk4QvynmRx8rtgEkeQ1NL3MZI4YOA6K1hoJ3NqWfKSwVd9rU8S5bN9ZTis+ha3r14vYoy5x4g48f
1qyh9C1E/zr5ERu0N9ck+RQQyuVdDKJgQiMKwHxhM4RAe/VHBIGHIwIVv/lJmncPhOGSnlH6fcU8
C3+Ki0GGX3EA415nGMgl1lUGFwvMwyPoLo52JUhJhVD82Ay+kW9SJshp848ukBWfWCz3+AeVGMao
+JpJGiS4hCKUfLA7XoeNjW1hAfwhUma7SGfRvXfFdraizai+jwyYzJcoeUmmYzfdS32b60eQI+ZM
E3QzqC7WDjFOfC+WjS6TCs6azYl/7WMnTnGWoWNPjl277Rdn2swe7wW+fevxbfM8zd1k7YTvCih7
2nfDG1U8jBtbk5y1EE4HEHTODovkXuR5bo1lKxGMOLeD83A+MI8VNkylkZXwFUxI0sx11ZOvBEHe
xtodCagTkiamHSwOEA3V1Be6MoS4+x6nzlAA1jBHzIPhJ24mCXR7+QvgRI1Qde4N26vpdDoc6BHV
Y4zPvEXim7bJ9NveJEmjSFcduu20/Euslc+RTp4sb2ZjBkJkM9f7hekK3RgjJnhWj2U1Qh9PBpC+
lJ+oGJAa+nFhsBogsTLgGmkvPWYxyVESPoP6e9Y/5kqn1elX80S7awHbING8kYoMiNoiy2AUbNBF
LqBDiDBtUTrMLF8Ch7dqTVDh8M9YfXmPHK5Ib9i4w1bfDZpfU5/YWGR51fSwZjqA4qzHu5npq/SR
/Y+k81huHEnC8BMhAt5cCXonGlGUdEGQogTvPZ5+vuqJ2MPsbG+LIlBZmb9L+jNoa43JY6JLbAFY
pbdA1bgGl0G6xzSmqbeYYWi6aN0rosKwUlCMfGayGwAiejSYWoi0vWS6r4GYef6I7IL4u9JA3ZzD
qIEgm8k8xK81dHdfIYB2hoJpEG6zWR7+1D2sXCkvGS4XZrSraSKg6MRcwQ47sj0gFWKCneGz5S+l
3qb5yak+RcNVvChxTfgVWQzZNrNfxpEXMPwwpwpDawy9MavIlq1hyv0IYVmJEYKjx3iHmkiuv2vx
UKzVk5Ag7iEUXQvD2CDhafC5DduayDKFZrbyTpEEaTHL0H2uoqfu/SKQwEVpQWMeUYKLC1xA1u7T
giWRy2j2D0Gr95X5rBKE/OqXRl6IvIHu6rsLr0GbrMbvrL3W6VFGmtrnlwjtVYKGv6ZwQky5Gln2
tcsqqWCvujVQ60UQR7aNowGxOXuELcSHjB9Wg/rqqY4uiUcEdqDESe192ZarmmR00ZqFxRL5i4wQ
gmhydEsg3aLM1bdShVYD5RT+5zmHWTHWjv0KZSLTz17zPcK2Zwj5xTlxbJRBjEjlrE9+CE6H/EVu
fCW1fDnyHJegFeMM/YCmLfxiYYQnNhgBvM579TZ0aCZg1kQ5nUCAmloIQ5jYx+Y7hPEY3HDaCsI7
9z4KXghpRD1F2krJ786xQUW3GEB94BCCdtsXf2XOo5rLwUa3TgPqHoPP1L+36EecDw5snT2YfUrt
EhbvoFTYgCyJApZgRT1lw7tK6Quam60/HgRp8Hx1/QM7tutrf+2yB5XNMWAd/dlPyZBaBxDRfc3W
cDc35vU5CYQWWSYEH5wkbm5++00Y0sxkx44Qn7PJ3mWJn1t4P9D4U3eq0kNTLJL6L8terUeYR4Hc
vn3azkalu6V/U9jV1DwyavCG9Zr5PURyjzn0V4GEYhfXwrJBVzgOvF7SJzWnHIlhW0faMcqXZfMb
9azBPTJUant6Be7Wl2ZCgZ4rcfvtuvJtkK+C/Q/XcunDMoAa9mcITNkpXdNDlGumi75CZGhsYyqJ
zv++4KXiDAmxBiBTsSGA0fw0/EcKMdiLmJ8QQAH3LxSKK8XfpZXNNRPERltI3Zaap5tHm9TQpnoT
2oah5lXtPxxlERIY5G86iDxulanDlMTP50Qs05WFVmgZMkyAlZIsR1g3VAUgowaes6Y5BfRRqh35
WuwZ+raVvyljHluh4ZiR/4sKDcQldX8afTWsm3U/bptpH+O17pNjF4gGJAtRRX7W5YZYopiSZM4x
ijP2l1fyrYf0LFgXKQPgJKGohfe5owooi2OJR7DsHgBuhrWpwzuAWs8y21hfIqbiNNsF3Fe/EkU+
cqg/yO61Vp1pAOXZJhvnUnbKJhZNbUueofqbNAQ3ZSM0iTlrslMo7xLUWuYXTPSsI8zY3ofnKlfm
Advx2hJ6Hgm/n9iMqme+tCHak2a1RPorUBuv/ZADFBqKIEyWiBUIzdYC7EyQCT52QRRO3EK+tXdy
CDWq8z1GottfzRFub84YQNDeAIkwCsJOOP2OXMoTMi6pek9ATxjFPOayeTeuK6Q06llTViZ7w2S6
D7ou0fuhLu8Xkr+HDhVVH71rlbK6CgyouxTTzor3JG4BJYPAs3PigH5lDqwsw+4CN0nJk4QJXFt3
q1u09hJHlmkUSACvaIcB/tkny+Dzaf6pGXPyprFXMnzjNDe5BgoODUV5HSEBt/A4y0NGMNOlWkxu
XxzselVHi4FXjKsPc5Nh/QmXhHSMVT4/00YND56F6HMCKDv7lKjPwD7zSg7qhsyGlQ01ppPxoc9s
UIy7tSCyo9+HDIYy5Gh8FvWUi6tDrND/BcVGpUwx6HVziTdJnh0UyOEabqbQXpLzsKsPx1kz++X8
X7J1o4QsSXh0SOyBjwMmXiP/bZcEfbBGEegQ6AOVvgeMiC2g82zKu41V7Qf/5Qp2kfFkXHCvtXuh
i2vTlYa8oQurQ53/aMgiiNBvgS21bwHZt9G7yU/1OtTjF0o/uSIIZ3Pw6R7sE6OCYCDkS1ARwqqy
lFFFNUveuuNOLIxcBRlL11Bsgq8Z2cYwyIbM8QYh7WH1g1q+4BipwZaxMfkbMyBDeShQCnDJWjcH
MVewimjUk10U/vrOmVSo2YN0Cu3UOmtzYsfnwfthvmh/fHkX57S9Nj8DMG+i1mGn9+IWGDWcgRHT
66LbrGjy6Bj7WJ6LqAVMe4Dc/2A/sBRmrabdMsLNCCQQw2qNktQp3uv8d/yo1FNeLnvIS94FZWGG
bG86EO0t158Vqk31w3KZ8ZILKEZFAFT+SA9j/sjmwdLQIPTjOdbMIT4bCMi9H8dpSVmxZ3BiuDyo
2r+2tKFVVnlMEXumcJwzHUOISoz19GfxLkLeTsNMX2D/a6sM+YRY7a3iDZOkrYq8t+OtuNlkI9vN
YTzFK1Sd+qZeEbc/7bj2sboc6Bk8BWt84ELwdGXHc/sgB4EwiW9+N7k7eBp6i6UBXpgTYcGwHTyC
9tko3//QaefWIFojXWTmoZnDLMLLXYanYOm4au/sybWgfp1NznSmHBXpMMxpNYbirUTwSs9Ek2Ak
b4MHLFmhdEzeuYtioKGUJVoBCDDhObNKY61xtCKKcyEkXT2qE4VVEt+hwyiP7wIAA+kMQRRz9KTN
0lwV/gIDB/P3mmFgade7eO7Pwwk3wcspHqHzNUYE9rMO+dIr61I6CkCJf3KqbiZazmYPpZy3QH+6
GwHkVAe6G8zK+7G5NNlXnu3ytYzIYRX8qiHULzXnYWvrzkNxE/2E7VHKbmAcpbEcH2P4adCmll/5
cOuZgAVTLXSdYf9AqkG50RCnAeaXd/Z/ELfYepNrd6Wrz23n9W/2B5GPpT9yVZedCYXFy4dCnaYK
7LteTMsODgUbOUTFbeTwS+dYPkvFYYzXNHgmAjUWp35JxreaDlDr4yywvfnovyLjW0rzq9O/8haK
cCktukpwzL30JzrDNHzJzVv9S7MLpcYCRZ7arQOIkvpryz09GRc0wzpBKubWC4+ayoK9XZh+EW+C
mmZY6cFRNRcy7ufJY3YLT7AH3ANJQ8DHW699CfKkZnNOQNttWnNSNWiM2LhCabGJzJZXf6ikmy9/
aaDVR5ahH2IutxJqx+f4VYiGWocjAEiaMuIJgd1kP2r5nWnGMojiWLHiHJmUVMzJyfBxDGndxxi8
VEVowvHX3EtW2GYb0fwM2VmIwJAbdd12DM4m6uRGejjjLinlWZPeQoMII8xpt276kGjvid+b62A1
pbWvu3stbc3o4iSsEzeARjl5/QV4EYcAlPBal5aiBNAyOrA2VbkannmMhWtbD0AS+zL4k/rTUN81
1H36Wxmf/Imbb12wmCenLdkn4wJuKHWQE3QjmzmB8aGQFpqrAt4p9T7skdt4S79hyxId7t6yL615
DYO/MProoRJa5F3Al7wilQELxoir8+fglo8sgQiHBUeIX9wvX6yxh7GnYLDGMQPQoTqXp0lyOW9S
dDa1kyTfdKg9C3G8UNwm9ZXUUACAo+DkxDDkxLcaRSNLiXxl3dhra1yWCy4SWPIru6wFqNEUuA7M
U6Jdm5EmIn6G3StuUZefYAHQOjG2DZjfjEqBHf4zpXVX7xREz+C8pavG7Pv9EmO6XF886/r6HFjc
4i2AK4zvisw7r/1FyzaiszhjYxzUfcr1HkmPeHiwmCq+hRrttvsszB9BIbFYYDZBe1kZ8oAqRJ02
zoRtsSXsIHR2mpBaLEg6ydHisAs5+axY3ovJMr91PBpNuZ2K4MvK7UUPxq7Sa7d/rWGJ91whXSpY
WcydYnpa1fQyzR6IqVpGmxCxNppWipPv83bbC8f/JXhiCb1doYtGmYyhEHNL8xdwrnUakMa5MTsN
AS34E9eM1QJpKwgthFG++HYIE7CTdlZisR3VoxSenRLmnlogwOYeQfi2qU9shqyzZZZvgyXdKRfA
sALbMOPFiH2u4GoRGIner/E6CIIc3aZAVoj2xhqDnx9lUtNvPcACIdNw+b7qq6zG86l6yOaiZaUp
8tlTmaEsvyURvU2Cyz0FBN/6wzuLishXQmuAtqAtaejABtW5aDGgClEks6pN9GysLZWCNfiRUX3b
1UAr8VIYbq1nZ8L8Wj9aA0k904oNGF4EFeWzatXAETaxGFo5OGDMAUoakLdQQxWzLs3naD01wAI1
LlxVemO5FJLKD2BXLkfktKVL71vexHDdwY0M2bffa3BzxUziD5gmjxFWuNL3MLv1rBtOjU6jPsP+
aOks/dkokeN2GCTCELNC/ceEgBRlppTp3AoCvpkBKJVoJdOVqrutd6S37KYnv7+AHRwuFGZtOWRf
MWcO/rPn3XtTnRMRJm37yuVbV31m0rZo1gHJFcCYyPvgR02SGZZOa840+u8hO5j+O/SBq0DztJSG
quBQQeKwSx2pDeMDLkVJ/hi9k5n9+hXtTrw3pG1bYl1BUoO3cCmbDCOugC/8q8890XFTkjU5cllE
cwJYhnMavcQMbFEFbdI2FIhhj985aV8DsFGszLv+W6K7hHFWtA2CbV9bBolrrzCFg6x7b/8UFtMp
pC0laMYGn0aMJGtfNfiO9w6VmpERNTLgywsrJ0SdEh1lzcJrIGaICOsRp1s2wAn5ZpNtbJMJtXeF
/kRVKMufXdMumSnnZOJU/MY1EXD/2gCn2kRs5YI49s1rJO+FpLCIe1hM9ubWb552CcY3P/02HDea
trEk0SxTnFzIamSkbrCoSMKbYY5Qtw3CJUFyzE25n/3+VCaKlZoUEsL8MYJAhQ/isRTxuRkvIGM5
iGpgnVvtGs5+O7p/XNTIhsCNluU62JDqnxS30tvFzhGlJl89eTgYf+OhE0CDkHJPnjQLkk8reGex
RqO+T8j2dBewIGzWZrJUfxImuzlClhS7y9wkAKQSM6ZboAztL5a217pVwPbxYjTmJTFelbZH7Y9G
HvtOY0GXcd1q4YodUfgBIZGQ1GI5gTDK/GalKhOmQTSvlPFtWXzwKAKHW5v6Ug0E0yKLHYFzhg/y
+X0eNPTDAqKJBoZREMi/B+hT2ovDLdpXb/0cwUkwjy3IvnkPjYc3i1kKcmDtr7ruty9uIeOHbbpF
+h5ZyMONM+JkvL+EQXPZi/pEV13JMz1nVl4wZpM2AYgF0obIkMa9h5fVvgf9UwSFdo226Mt3e7yb
BDvKrCKcftNgxzo+pAdzLX+NTYkwj7c1A1GgxZZj4IHZnbCVUs2XTVCtxftlM4qyYX1j29OGd23e
qkc1P0OJQPjTaG3sL5QVoqB5Jd/stWdsUqe3gpCPQHAzQYGbuPiMuzdRXz2Uf8Q5ur8Sego9eXjK
bxxRkwKUH/WBbw+UFxXf3qzWBoxQELwhgmrcQSuggjvU9t0isaxZp1y0Cj/ncLHyjWafMSZUWB18
nazFC5vaZvSwg3VFgku6GKU/2hKZRCTb59hwdeHhnicOSY8C/ydHXHxzmbbmjC9sOmxRBu3qiA8Q
9pmrD5gDvkDggjq3bnlQV9PSGk/SUsbRtUitLzX5g503oztxAj5yfVk/292aGHQpQUHVzhzHBy1c
eFwfBdtwxppc4JEeATllId887xWM2bLDQ4i4UpdeuvMX5jefSARufr5XjejrGU9P28ZobpSWmtlf
2YQk4hgn5UN0jVr4nbi0LPXphbYsrxhBQrYyXFivRVRCMUuGI+BFi0CkeeXTCnWOeBBNiVNPVwnR
IR2mdBYpwOGP5GHI5qVw0HN1hxHndZzh2Ce6KUO1nGCannY5NTCgssC1VguiX0QPlrEI9o0Kg6nJ
mz6+gpmO3mv2CFCucYkSeI5cGV15VNhzhwpf2s68k1IqQOKS0Uz5rciQB4v3vxRUu/FAKmCO8YGJ
Rn3XvS2nXHrwtgU0587wSsBdHACvACCXLQ0/3gSsXRMvxKkPyFkSthFCtSrmECSjX1JMjU/WQ3Gc
QAK6xpr5/R0Ft+RyGUE9CsMKlHG/FsRBEz4bSzhM7fSDGOZZD5NRS1hjOOr1JGTzUIcI47BDrkwv
W3XWWc9IN8SfZnnuD0FvqG0EYWmeh/hzEGQJtVbAtxX+mGQ/8hTz4cG7ztEF7DB3MDUmrB5roWZJ
IC5XrYS7eGRP3wLTa/64rHiJwkUdsdPHVl0NlQq7FOCUwTroUNX60xyP08rf1OpdWoSryTgIIKNM
Vt6KWxd+T4iEFDJ9WhQZMVeiIyFs4eqy7WsoPgR3fUYUHJgpy1aqb1WCZdHQXJK4U2HcOrU+Ohf7
L24IaND+fCDH+MOKTjy0OYF+HpcFwg97dqu8Y+eycbt96MYT2H6mgj1Crs2RLKt8Cw4bq5RpEfZ8
HJ4f+Yf4+9aiaARISyGyaDYa7Zd/wnOHFwzeU7O2drgbWNNl9qBi6veonVKpXeeWheKhXvVqiTRu
VwfIc07AhnPmYlexKaUB6sR57JpTstEKlPO8HJ3N4nE6b7286Y/O/BHOajO8Z5j9+GZkOP1EVAqO
50fhcLPniIQYzcA4SHHlkzoAvfW5Q0+U5ztRCSqLJKRFgtTFHp9qzzcRY4u3vrNK4gZGsaQ/pfjk
GKdIP0rpvpD/rPxdE3FG0J3+Z1y+hsonU4Z3N9jV6YkNgxXDJwkl5daI37MU9+9qzPe0zADUocw4
yveYokWPOcJAOZz3W1kcyvLcGj82f/FxmjYTCoJEEaBXxSzSIFygA545bqvRZHE78iOEa0qhtCRY
gnfZxlv5yXUKLgT5RAiVm53XnRNNgKvkyQYT+QSwhyUBD8h6/M20tVoMQdwAdaAxtqvQR/G8hx8r
4QSio2RkJItUM79m4YFVUijHlS1La5H3ZaDINykX/AqeRF5C7zBX0NuTcjXA8Tc08zLNVe7+2AIl
524LSRAT5wcWbERri6CrTGYtFCI3nqsgMSEiiSbsy/JysgMR7SXWQii5JidbIKutPNC8UGEW+SAV
zqg+PeWr1bZ5dYKo14sLjhnL+YoTi58vLceIwaMLZprsOnCfzdJnuvSyDvPZyFYb1Gn9HTchwDGI
3DeTLGlWIIx0jG/4h0tsznxm9sbNQmhgVX03TOmfxtuYgOSOFYrbHJIuVruZs9faGiqJ1askt5U7
MQl5E1ahLetBZnDG7mgcTKRtcDy1ui6ifSxvDGlJ0q/8MRlr8npNm+kXaSjvpD59W0hBk3W2wc2h
7gkeFMMRJmP2pwpndRMsra7ZOOFFrxGNsaUKDTMfsefixDUL173oxWeRKfk0d3YHAooqvisSzL3z
zv5i3BPWg5ynLPphNWBQlL6kYh2n7Fbx32vpSvxU/2F7RxyafUhE5uj2DnpvJ5o5Jlp/tVhoSTtH
u7uwQIKA+D2D9gvLw1z2N3r5aKW/InoHDs/yU4eWwwcoN5AKKjCxQAaLvjl4FsLyY588VJuOk/jP
GswGu6ZQVVk0ttX4S2/KY2Tehdg1H0XGwKWxo55fouZq70IglhK338XjeSTfQYRSBiS2W7bWPun+
ivKqovYgH4t3i6zPoZifuLwJaUK9TrAjrRYsrDnPkXxIKwcvJCofnj7eIPo0wkvWqle4KU+fCArd
FutpcYw+xGro2bPP/jC9gyS8Kv6msbtZ41U8jsr86MNDAQ8Tr5xqpavYzLbZuI8BfTWhP4VrNGXb
jSmnFWG/UceFmN8rkpMk7iiMkcgBs3Cp3cmbEOVUkbZwzg45LkRngyN/sLjAzo+tB9Pp44kn17rE
LFdsyDQtlGeo0VY4O0l+VN1Pq4E+stJSz0jsrS1u08ItLCSkKCL94McmT4xrEmnKNRHXcbNTy4un
Hsrs6okNvwR+CUrW56rtmSuyBSGBaO0M8xeg1S8uABk6N32y0JwjKbDItkTWozGTf1hWyCTpcuWk
HoDfjzl+Rmxylpu5Ud01mAMCcoAlx33nhCQVAAQhXhWwp1/8iWcaSneyJ90BmwfBQ5ioN5RnHkQz
bGXgTxwVKcO8sWYLRlqC337a0mfh/Jn6jqqQS3cPXYVVyLMxu/PNSE2DCQeEojvl0dEsePINE01M
JskqXkTLiCAGKBkN7TzKnNA/aNbGMp5589DpXYrgMkkADsThzAG4wMUlRIkt6aosiGTS0EbAzQjt
Y/RuZ3v+EwMDsYEaZQHKOu2uRhrnNptpcxKlrAAchvV3a6XexMy/4DLWdMw7NjzC3yBGEfu2ZRQd
9A+JfUgQnCXNDpaB5J8M0DGSOgQjkdvI/Cv6NbW7ChkTBT7UKWgHrXm3jL8QxiFozpAsnk8sGFJC
+xT2+8A7+/UNKxqA94K9i65ZSPxcJjvvi8w7oUgBWYSY4CqI84fXHQLzoLWnCiAofcVkmo7ruqKt
bOy5VoduqvzacyJLvRcCTTdh3IzCAmUOIT+RgASQOxtv6CXFxNvV7KpmEaKUIc1sEDyfVKKzSulb
q7VZZX0Oxtc0VRvD1JBUTovMRh+SvBPhjSFgDmSelvjXUfIxUaAJzwzWbqgYDup9UoFVk29fEJET
cBjiyYFc+y3CP8d4V6t32bs5f+NynMOx0EQ2M5ilXsB/jrejV69wkFE2ZpeOSNgnAEe5jXyQRceA
HziIGIwQTwPEmogPM16dOje1LS6JiFl6ppt7iGrJ+xTqdav70KaLatyFn2+iYqnND9YsMbAzD0fp
txQ8g/GjH7Fq7SRE2xwOXkoVdXBtZ3QEOMmw3jvXsMaZdBiGszVGbtr37g22Lvyr0YjWH0l4zqqQ
3IyHnhL2NGMb+nAlLhwxCKa+NfHW3h9qRtJJiVc0Ic3G96y5ytU3wAJ92HLSAMNWPRL7XP4MuZzH
m7Fr7DMbojkAaDh5Cdc6F7P01lxU+R7ULzveB9kCje6+71dhJ5BDf2HOpeoaOGf+Fploi5IFz9y1
KgIAfI1GeCZ7e27jLPF6aPOKq2mjqNuexHI0uqRiYdfgPnMV7uoHGdvBUe6PHhkpFkwgRDgCiaXd
f9Z4NrmoxL0MWoBEayln+yQhd5d6RsCn/1KtAfAcYx5nYzDPBAn6sxPLrhNpp91JCqo8zF5P2TvK
xbEoODsA69KP1XxOzg30tIFrsZnAhollgkuCOy3zI0nPPUBiX2HrmG5juZHGdae+p5jZompmsLCg
nk8kvF7omeb1FzovAjcJ88pXDouzoJiUy4ipEphdbRxXUbu5A9mfGdDCB1vdYW7W459CfVoMEyXS
R35qRvYYNn+VCJtoQQShHO3TeoOSqSt2kXQkHHtWYaZV1nmCVp1qabCOATGgeO5a6LiavjTCjZd9
1a3D4lV/bYFiCcFv4/GopAVfnGi7ciIHhNccMYN0F5gVboeZDfWge0fxTfjqV2rt8omASVj/8ZCH
1bzuv2qT/E1aL8vZeeaexzsGJ7wPaJUrlGoRWu8GXsKWiLCLFxpyC6k4SvGiHT4s1C1ktM9i7+sG
dZ2dx3nB8pNNyRJ4lWHrTfwCUXjXZARpc4he5QYlRngwzAYlA2GLNfwM6xD4iGEeaewJONmNSWos
pVONZwN1vELo+FQsAht+gel/Hk/nBDbnBAan+dzZDi9I+pAMghNrV06/Uv2SkhlrkB7l6z9ZfdSK
68TebyRsKpq49kZDhRZE+iTuLeznNEJhs9Q54OWhmcuuNAGQsChBI1rTIb7Z4KDLSHQn5bfQLg2+
/miRgSZ7GJHi5F0BwK2Lrd2eYK5uRO3ODONZy4cMP3GzHzPqlf85lh8qWkdx16q8jJmGwtZAug5U
3cGto01AGUcxLZF6R8XGyt8MNOHhisUUNA2QzMQCwt4EuyhledE1lcFq3YdjR4QTUclHlpyhwqq9
byc6SJxcYFu0dnPiDoJyq+tXIVyRw0/x3To95qPqvQkfToo/EMiuInZmzg4FbvbvsXgq1pZ9z23y
rNT1MG7C8Db297T+lLLfqHmyw4zNkwy0bOLhdoo85A5vqKlwH+2a8p6DT7OP4d+0qKgkdh/6ktxi
+mPu9rw8kXzoVy8bT2vWvE9gSQzvo55B4Dx95S0vd4Y+gs5+x/pXh7ZJbp9yvgNw4ALPwq/K9A4d
UpFgK4PHR/qeyo1m9be0F1OIiXRpEY6orgMx/Z/q/E3qb7axyG0CB/Jzkq7tGcNK8Rbrf61sujZW
wh8Ted/NWhgL8vwE+esFr344I/acxFdqbTvnvcTYwsYH0JUH71lZIkm2Vl7I3MjXUG8FOGSgk2Bj
B0OWFizRU4zibUc1UN4jlOVjcqyzrVkIxrsb7+IgYv0YwTExMCukUTGB6IC31jPihZCUjxKmtdNf
PJlJPrYoanwb1Z6KR2KplOIG26n5QUtX0fQmax+FdNXwNsT0x8gxYJeWCuGI7IndG8Znnn0l08HS
DhgKq/gzpYQV9hnVDdmrKzoGXV2ZFgKjU9esBxY8WigXnGVc3FiBwLZVgbDVZG7/b8WCIKHYp8lW
4P8N5Uk3lmLjS8z2EVZZf9s5wZPWt5BBoiRtzSViqZ7FJUQ6SW94D1iWqNIxOftIuVY9wUNfdcVr
J3SigoukfC0mg3GFMaKOmrWavwbzWaBtjgHfFvkibU9DzoqU3WCuhZMv+tZwH+P2JUrXWwlxchwc
hm4ldSung2gkRQNlceGfGiRQdD8/1me887WdcPQrDfeG0N1tbHntq+ten2XVSpOfrMdwmlNIEjaq
HQJ2l7LNBpJbDq+CsHxWoX8BKo/U9S+9foNJSRRpeDyr+839K7n7QG6hDIPD3RDmV7YV8xs+2bFT
f1j1JgJi85eZerGMN5wayTMngkQGEQeAKv1/yKZj/687AIeU38i4Raf5MaorVgYnLTPDsq2+U+S3
xHIPR4jaTt2ygQCGY4NAFykDvJNb0Jre2Pjj6uVa02hEdkP7SwuHkBRklw8bZpckQvbbA1jcopyL
hrvK9MMlWBMZGccw/eF6CNJ3i+Qf6V/mStzvYVvRVEXgvQp7vRbBuy8fCl5iE3LYGnBpfo2gGRYZ
1yyvRTyVyutMFnGqrIVzlgwxLCu1iGiMOptRfHJ1/6/qjkIcQCIEcm2+p3/X05vAwKLsy2L3gvA0
TYTzGtje0i+jB4nCco3lczqkLHMs3v8thv9pKhFgdSwQqZugdrVO9s7TLk4a0mppa7E/KDgCaqbx
BodNEJIu9tawgVCj/FOEMCbh4i1W8kNmQRDyDUckPhD+w1oIEMB30gCS4VV4O5tOnIUMFSiSzLXT
QPoM5HrATtPZZahUDlVIIpHARDj+aBXx0fJ9LifzbSBeCOVpYW7ybm8FBL3dHLoCUgYKujhH5SqA
7NeOOS+2hwhlC8BfoN9rwcZ0gDMxziSDvgrzSxvnuCOT+VTfiRLz0qd4oUs2eiQawNaCtEQ7ObU1
KXFBBsS/EmmDDnCayGKtRkwi9d4vgSFOmvnp1E8OvRtgVoLrpkA2iEM15btqMQWs2vbPx2RNs+TM
pwbFMkoHXLeCTc38q8a3EzinQdmMS33p+Njlc7RDzcK3Pn5/ZP48k2HSv3Sh1WDDe9W/PDgwVJLz
DuVcL+96Z0v6dMQmpxRRtfPqrT/xGUwyLbzSd+v6XOfAjAuPFvG9nKN5zH/E3NkSGta9R2CVkvog
R1ku9vjTySJSR7JyHI6cthr18yDdJsKcLe1jTLa+f0ajaMsHTRNOaiARfxeKLRcr3d+C2w3KrWk/
EudeO4hPr7l89L1NER4swEO3IkJug4KNJdevmOt7qi+lvtC1Xyv7yzTiGdjZs2ya76i8OclTdd7l
WbDw2zMbG9xxqblx/iXDKgido4muwRoyuq0c0+q9bQ8a4TXhzooYS5e467zs1oENKJX57zXSeDWI
XHB966QZGDE2fUCo5hzR8pzgF6osVpbJX7CXF5QCGe9WpyfQmpXxA+VKZg0aQ9KAhGHcXHAQrB8g
INBcVDnsCzDZd/tep5ek/wnHU66++lDdNPWlqTQoZeKAWMKjW4+kZ83ksYapTbj1JiiCQnmXryb6
h3Tz7+qEGfOvIvkqNe8GesNhTZA0r/SRkDOtutr5vmN8qJxiSeANIVnAyGJOUdsfHcPGeBfZL02/
qru3JjnLBIHlexkIFDDLnhtYPyIfTI9a6bG6mDxkmi8OZbrivo66Yzfupxq9bULCMUcK3EwmButI
CTDpwRBWhJfA+KMokJli6WtW2Hj+L9UAQd3vhEhjANSlUfGwQ+q/HT3zBHrYQzzG6hdpAwY0ZF3T
2fW7ON620wZzgRv+JTUionvnQWn9DPVGgazDB98vCuR5+j3hL9ZPY/iU0p1KseiJGByuHQhKKdPN
ErWgI7t1spfknQpjWU/IkSC/9sLrqmLaKTedxH1tUbOP/2RU0jvokZuVZG8u22Sn+htb+lAN9sSs
sGpsYlxfBmqOlgOUnAn501oU8yKU9jyFbyz9FtOVyPDAZyqcAL1MWN+ePVrZPhwJFV0hj1yQOJF1
9x6re53tLGVPVFxVHKzi3M7IJESLQDxM8a7WF1j/Asu5hd58HqVL7lB0Uk1/HKK3kftFblmQQ+8I
UU3a3WdLx5iX73X9OdLP1xerujhcopq6JjswBaSL0egIoKqULoZ6Yz+Q1R7DoHLT4avTKVjTDzS/
CO1uUMsgz7e7GifclvR2cwP83XdfbFhwcSlkQH0AE7gDGQm18uxcvRF/wTpCIDx0Z4t1z/qB1akY
RRH3UbHkYJixAVetl4WGOIG+a61HO6c9OcOebM0R4p38dtDMuLvHPvWuPtoM8io7JrrwzQStL9jC
zHSoaRsp36b6UTiwp2qlLtIFtmehWfCPElqHSIgKmC/YT5qtSEcXvhltuFvArDERFC6SmBzUmazj
fjeZa8dcm9lJKQ8RUi3pZDLBFYjNPwzjWxkvqbTJnJ1BflcNQKrUSykoSYOyCdhA84clsDnSErqZ
+a1QBSzvS/BlxPWiTrWyz7B/I6RjpqWHqdzGmEoStDuM3oteO9uPf1/geMVSu2D/X+QdZOfadw+S
XrhiJO+AtDpTkPchZc5WYmTS46vwM0ccHBkrZ+3dFecRInWpiUXmSFAZ+6Vl4NHb+cFLJM5VJAPk
2wwPpKN9+rW8Qs/tbOsGZRTZ547lFos2fQvqS1ELt5C5bbFyjOpd935q+xfZzLxBEGgh9xZVRW/e
oEHsiLF2To9MehUxttoAmo5jWSEQkS1MHorj7aBBlF8aDoy5T+2P4j4kpKdaOIaYL2Qi9njaAVk6
AftIWgQsHq/loJOWgeEk479ae3vYBsOrt0vQaRw0zKxYzCBVKjI5hYU63dX2cRqQh8/pSmPeKm+F
9gdXEj9b+4+k81puHMmC6BchAgWPV9F7T5kXBKWWgIL37uv3YDZie3dmNnqaIomqazJPUiGw3ZDa
zRc7g4bbMc8W4VaTng+hDHRcXm8WgDUg2GnWWlthbRMGDinjsYa5Wd6RTwaO0Fr6ySbD7ebsp2O0
chdiyXrmox7ew2bj0B71d1iRsQLS3mStpLMGGAeOxwP1S8L8Da1/XIKsv7BomHG+qPY+J+1hjvK4
tT+9qVGHAMX6aeFCQyaBPNjpV00+U/xBNrY7tozyDLVvkMe8WVbOEw0NsnseRyyt7nAV8g5d2mVu
qgXeMddeU1gLJ1BDqQJLoGFYCvwp6S9Kc1SjJ3rVecCcGcxUtENWKq1zNQuWWMZNDOYmKcBrv54z
qQuW9doxjgFt99pwFmF0omZPQG40iI1VlDDTLdFC13Tx0HFFGA3wRByuiKNNJ0AiDPbxk6WZLkE6
UI0578jQuaOa+GyY73HGo2QjB45OcXxHSAHTVwMB6gElsPfBtLiIWMNDpaJIBib8n14o4JGOjk29
ZGJFl5fEmAmWvvfsdaC8x6FZg4GKUDR15do+GNnBnj/oD523cZEBYGRXglmG+JxVGzEL3gLV0CnW
s20b3B0k74o77zxSlb4QGYYzBpLyMvXyaMo0BrPasTQZlT9rpA/+mqVd3u+nKh8nqsLTxhPPl3Ns
t8qwA1PLl1GHqQc/zbTXzy+iAuE6qh3ibIJ7V9lE2IJK5D7iZDm5//Jrl7Er2nBrfP/yTozunckQ
jw7IbLi2/wH7kOsCtWURaSOfyVSQ2ougP8NbwMrqm84sxeKfAbZXHWNhcTOaek2UwRt19But5BJu
Hs0z38nWJXZu3UYXVibvOnxwmmdEjPAifPM94wkJxp8oJFhv8jlA+cQN582z/jAE27ike55GspCU
2lNlI35Y6T1gJNghRNWAnsdbj7taNCt+bIg0XfI+hAcn3iFBJ3o+dtYOQifrinNkVtVs3PY+GnmI
4Im+lQCITUIqjywymMer2jGsmPSyE8lAeqQ5JGV+ACbEMSr/juJ+mNfIYabxJBKVLlqNyUcK8M6t
dnLYTgZkUSwmM7Pm7PLqIvUth0zuIu4EYcPXtXxU+HONXUKRrhJfWdAubF2bPg31AHnFyF8kR5XW
XsjiyIdr1oSz0WcXOYEpWEYoJucFovn/S6MFJRGfXg9hFJB6vlCeuJTbcjXeIUX6qEzT/lYa4Er8
g6y/e3fVTo5Z9o/+d5osRX6yki3hMFgk8ZsiUb+P+XwavHjJXKHG1w5R/N6x1ARUoImVIDeTZo9e
0QRFNYn5B3FvzI/JixV+Zai+nfEydXO2PCrzcCbag4/MyicU5OkXm1GsHe/RP1OGrspJ8W5lsbNd
EtZXYYjNGThmPSC4uMaTmjtgBhO+PwELsPnv9R/pni0WzZH9Ga6CFaTDUf4rFI62zJr1yl8M0y9b
Fw04R4TBVY57z72m6s7oyA6kiwO3e1SHjavOVaAQw6T1E4em/j7wNtTUpVV5BnuYDZeCLJ/eOIXx
QUVia5wRv8RF/cYkYLp+Q33Dw1sUX+TT8FFHLAx8QqgmvFjAt7VbTL7KrHolxA5qFP2cmuDQMgQG
THsLCkM/W9U0sJN+UjlVCD2U2/QDNpAEEnU1OO8+UaYS66WWIGGBihitEaA3JdrGYW1GS0V7GowC
CEGZBi/F3kZKRiNk43MMNuTJvdU0gSjPWsld1r4bAUR47xRmKx2Oa+9igcC2J5C7ARhkntiSmO04
J2sOKS97V6Jo5nCIMpicwAXTJIn7PMFOKYcVqzGuUiY4q0auyQ3Wywv25p6O3im/4fBNSnjnNk61
Ssua1LxOOube/Zla7G5TwO+ovoymW6TYNb95SrxL2+za5CD0x2QbZmLrRzur32oG+Oc5uStj/WsU
H4317aN2yBDbigoCM6MPs1gOxsK0PgaWqaDvAm01tW3SvE7uJaOYK/6hdI+st1cVymPWOmAKpjpZ
OJdOfDC8t9EG+ND4WAJzhBbPzFx26W/RPSiI4huVbljDPZ10vVL+1eIqvWfyO4anb5KIuyW6zXT8
zVramknOugsJb0g3Ie+XShwVYze92ebJrHJxgaksq7eAqSBCMonInPPIpc0akKjN9kl3zMzOSk6w
RiIAmmh21PRERsky5kvaV1fVO0D3mzRdMNaoo/ltEvHKkgksWRx81fgoplJO13jEDhMdijF0jlnG
RNHOSvk9VT5r946D2WTwoN3S4LMC2mrd0Rk00w0scZajj94aDikPDzXaNNNowEJNW1/iYpsinQFb
bFBVD99ZhQjVnbNf8n878lZsUI7oeSZpOIg4ih6b/4uY0T7kyGFHDUWL/Tg8LV8ep3pDjb5Z+MP+
QLXabRjyL8h4GJhpNftEXxVMmDWKzp8q2Bo5Ulm0XfGa7Y9rHoBLvtXFdvIrsr2eJtq0+NalBMEh
QqDF+lMvN3UzcZPNeNkmvCAyRv7KuQN9VtvE/sua8CP+gWKd/0BsNxvyIzc5YM6OrewjFRNWk0WA
fa81oLp329fYobGM4z72GSKHWTbT6MgtGMKdOwG4UHEtow2tgodqkYZenlX9qNU8bimUz70DBILR
RWAeJsN0VH1NX/NowW8vugXND2xkLWOJAXKR+XF5AuM+DTd1eSWggC621s8uENyMKkBH4ADJatos
hPqvVl+TjkaHFTaipWAzz/cyPZr2CeMiUbEPn60c9cysLWi5FDy/Ns0K9OtSPhX9WHtoEzvW6l9G
vEp9llMSIxSB1yAaFAMpEhM5sR8sdi4MvYr0XwsHSdszktPlIzCvWbS2tG2h3KoMbcXWROkCOdLZ
OglCH33BXBm3ImdGFe7y9neg/k3CY9yiBE9pR+1XGXFIF5uemCDSyqYOSxevMknByHzGXH02IVot
C1NoW4YcsJd4z9IqXppg10kc9gY9GGuXDmdkuCstkFJ5yZs4zzr/XprOsVLCv6Ysvkgu4a7yU2Nu
KuI8jpPriFoxSdU/3XDPQTI+ExUAVSmANDDP10L0Y4Gyq7mIy3xD3PNR2OvByL678asjTdLhw9V7
crl85WjBkh8z671KwKMF7cphnhMU/i6DcR8myaGkkpRqw0pVPNCLzxpc/GBiuquDkhTsKtJC/G9p
RO4GJssC+oU37rtA4zLFBlIYa5dlStPyhSsjDs1hSWu9RP8/06R+OAR9c2zV5mi7YuXnzrXTEpWF
S8P5u8jRBuqBgm4GQ2gbXYN+XCnCADfqrtSIclPpTxq7SCQZTuZCJrKXbW0te/qsibXZcdaUav3P
MUJWDfbFdqfdDr1ETP45wjcX3diQZBtb4hcF8ofMPGDqZOXXQoMUO8Cis3rgi/0izKDJ2MMqG9G5
kD3rOUivQEt6frnKRzbArKJq7ZvDWGm7tUjIHNSHbacqhzhI93krCQ4b1zEywQbhg/C5N9kiDElH
9prLQ4X0R0uWTa6vGnrOAsCrNOiNs+g8Js6jdbF6tJZ5zsfuEIT5yvQB+6JHtmMx74spNienoRvR
GsYIH5WDJbdGwjeCCivB90YL5iYfMe6T3u+PPqYgaJt7E4aAGhWL2oYpCvdxWmNkobhULhg2MsqI
J15GPEYyKPYdXw0KEwB6GpmWxSrMbIxnYIlA28MtXrYOIC3WF6MguX4SAZVk0QhuSoHn22n3wngp
6vcIUCWfzp5/wgZgYxNBUMHTqlh6MjH1qCgMLsCISomlLUjHT+/fVJbEyFZM9vr9OQyYlrNaClEb
BiZtEsrAyGFRbrL2g9rI3sJgbmyERzf+yOmrBpfOmaCN/qjU6B8Ihhwt6DSgtWqMziYDVYs18TCi
E6thPifRPGzocHrwrqzV88SYaWRTOODCBu5sjXLDfblolwrSwQRSwg6BwvTnGHRYufvpUew3ebMI
IvFmYrjiBPZVemM6TTkuvXE3xJ/FWC15oQtiNhexibxupNBt/xk1MyXGJOHJsfee3KW4PhimUinP
kSbpFbt1zg8bv0I/daPBPTDXtiADjM0lsfVUhF/teKXoTqJnjse3IYNM2ojsmE0gQ5NKN/eDZFWR
7uDwjsR4PWIyAN48BmWe6oR47GyECMPGAODmJ4sKbafBIERJ1AcTxYZjcXp7x4lrQxSCAgPfRl1t
G7xtaOenFydpaOOM80F/b8kw6ib5Jf/C3KJUCelDJ0lLTNogizESTQYfyTt2j4GaqoG3N2C/5rpu
s7nfKQtNorf1+mWKBG/EK2Cn6zxg/VgxXqOpRJidI1GQA1UJaCANPXsqAKZiokyAQLVTpcZXqUSu
hV4AggCah5b33EjXOlCv3Iv2RikWSTnQbdDAMRhcFNatzNmDyd8M8LHFDEPjGz7Rvcw6mY+sc7Mp
AtKlj654AzncwReWw1XWdMZ0IsJm7IbMNCM5w0XqkKNdt6HY2RCMA+pl9Ff1n5G8HKzEE52i0pgH
s6ycKlb29yJ+L1uQs/oOhtcdcn1FJwwQiBIx/VEkk2JG5KLjEmOinVeUhjY6sH6oFj64vfpVJzsb
AFrPvKtiN6dya2e8Vh0Qia7a665V35ywRlkRzjBj4WrKeFLqEhXtVyu+Ax+WaMLbfOkcUkxpJauF
1mMLGQkH6LRdXH7UFq4w1ghd/d15721/dINH7J5y/Zlph0p+iOITaIVTPpT4wJdfp70UPVWKScPC
mB9pQq5RD1ZgBug/alqCnr/P+mVTGVwZSCh6b+u2Huupf0YHBrj7bRCtTRPUaSaihs+Yeya3+QLh
p7ykfChJdO4LNvraK3WYPcTikYfgXWGOYLWYh5AUvBSzQUYoAbKNDIp4r/5MVAuWmaZ1EBClBhvY
8cAt+khzRH2Sz+577M629ZWgho5HbzGZP1xDoiv5NiGq/AXavWkEZAtmbgHDWIhJNS5HKV+yYmpP
JBTRBulf1yCetFA7iM8Ko0EOOET8iujPYSqVf6XIQEOaubuafONS4AogHfKiRCdRwvT6lKiqJxOe
dpUh2HXMe6LM5pEGmC1524w4QotXazys/s470eEFYWUMWi5SCOSSs9Tc9urFz+8JQbrAj8IdEbDC
IkeIJ5CtN4lH2WZgPKQGq4TNbHQW0amFqPXWaB+qoP1XlgELwZjPCPiFTR+n41ArqpWJnm3QZ4n0
Zg6bgJoqNCjgR6uEiCg5HDEMpCrvBY7Kmm2B6XzwjxD6YX2yXgmnTJ9RtTgrnS/9f1LsGK0fJnOd
G7txgqXuW7uUfte083nAKM6DZBvFFXsliJH9l9dOaMD4rWYPrDFUoClEMEwoIgttfvkDSQRetu6z
Yh2V8yk/hEbEZuOOrOLEqEqJCFM5GsSw0WYka/LeoEaDWH6zE/qH7kDOzYCEsltmW3yOY7KEzTxV
7NqD36lki2I4W+Hel1cFvB6a9man4l7E1WNkm8yF2/eIy38juFcF7GfDmMIU9+lLnuRfJbYUn5ec
uT2/FJJ1IYiwDydCVjJ1iulyw2Rch6iD0FVodE+xCkpfolA3HnpYzPX2bHjZUhdXxXgopEvq2rfw
7lbyLfxPVuWjlf539FQBTnCLsh0pVI7uqe5fufmZlsfG9uEfmQRt0B7+6pwg2UWmRL39acHRIJF0
eizT5Fe1H5r9XfU7zTvlwGfsXYoQRuhMF3/jMl8O2jOK9kq4KXh/K3+hS2dp6WgixF/L8Nt7h3UG
FLb0dryX0tkzTWBtxzKm3qnunigefPeVsyuxWya3Yrpm5cug7xv0u8g/kwSR7R8/szvsM+PGEzKM
HxnXbDr8dAj5kuIL0G8c3VAYjnAx1aPhVAR0k5asbez+UVEHJKQfVrpxcFikMPOvBSfip8r1E+Js
L92z2jCjOnjF1Wp+0mJd9A4GX/oWiYmP0Ph05NpnM1XkDy2weWIeafY+DOCguptZX6cKQahocZcZ
9k1xTqNkbgV7TVxb81YzQ4nhFl9bi3SzrbPU/GPYXjWK92EXFvRyRxLS+b2Fs+lAW4zngPmIp910
57PMxczkTo2jE4Y29omuyi7wVHJ6lbch+EmSl0jW7DQb45qg76ZZN8eTVm9w4OnaTiUtRIQ7Tx0w
1a6K5l2qiB33cXR2sq3tXQMGb1DtOm9Xsqpsj3mxNCrgC9vGvOoNIkv1MVr3Dv2CSI9Q0EtaRkcw
vKlOGYYd3nhPvNfptsoPsfiU41HtbwYHQSMffGUExwD+58L91VxzL0bEbNyY04+j04tW6XfLWteO
7gxNwLBL/09pn4zlxXCQIYvTtxwsAiWZr+8tlnWYF1mi+BgOmV122T0Xd+KFEMCerBALEr7D8ayA
hZyWFnfL2dQMg4x9jNc3XOYu6wpzz257aD4SNvIdjh8620nvSt0YrTzzxF+U0Vl17xajWMdkRJly
oiNNiM9m+bCtY1DCHLoExS4JUPFv+hFJ5Bq4nhOcA+SLREa4+ik0nbmnUoWvuORYi9uofnto+V13
seJvwA4xn2jWoMsjy6XPqbU4PdsbQdh5+hvD1yz+RVx/ySHw5aJBseAE9lx4T89YtyUalGWBZcl9
KeX34L/G8N1y8KYqezc50x3MV1QgAWzjkrM00//l3DUOHqweNU2VoeXpwoVku5X5L7MnH5pSjzQc
tJ1ZfBwCcurpQCPWD4F4RcEza98t65EPLGAWZbrADOQNu7rda/GXwXY+PfnB1eTfQco2AwWtORjt
XeVeCX84HCtzrvl4EmaStRQYvfqUGwcGLBWTYgyEyEwRJLwSFJSOd3VZoFXeNRTUT3A3tJvm/VP5
ALIH34giuRoNH+hfzqwMESMfvY5IF8xtszUQlvt8a89Ov/O9l1Ftc8F8LPsa/J9aXZkd4+/80PXH
kLiYdhOGJ3jGNPBOtyajDnM1B3z0Oz1NzblqDr6218oPemwVomcYvivwNymjDP2nbZ6huipQTbLW
cHdxxoZ4I7Un39U4/6nKDbK83iFzNHnLkCARLIGThFRjhidPidlGgLUTlwLnZMJZ3MKGBGcLqX1m
wXlOoIcxCp1TFuaOPwsdh1nV7/SATcODvGZWeAjNXSpWHG2N8czJAEC/aCZ/JWt8ScYkHeAMJQpo
HV5ZLraEIfvKRrWYdqFI5TRxum3VfuKDqEdmXFtP7BkeuriqQ/9DY8ZNBfxWdViF+TX2xrwJkxkd
NZmqG6chcFT/NaZABWqaDm1fBL9WdSaVPSeqbV+c9GoyWMi3QXif2jRebFt+06X68NwdxrBTYdSi
GLVL8jI81Ff7NP7VcSS1jH8lxkJT3rvhg/Yuo/wJz2FyIagt9ZZFMZkeEp+t9t6Jbkb82wjW++pn
b/zk5k+R/RUI+tOZ6EgV3AbdPyvqZxhcp/6wUf5NmYcJfVhb3gztHS5YRRWiMMwPrhhWGaN/6SrC
TbykZEnFG8/ZJvXGq0CZrQSBPjbwqlU/kg1/raOb4zDs/gjcY/wsyV2AqqjCuENiRyWf/sXurUHp
m/9wi/LDd/41g4MDqGZizEIyPudMRSTLxD0v17KWQA0IobR44ijs3nhoguKdZyDWTwrGrOw5MNeL
15q5HlLCUe/S39swoalRym3JXxRk6S4eBtbY6sB1TP1RghtHhEs2OmQyPp0CRwIbGvZRb2zwoG9o
pATJFX8R2veQARHnxGCjXNmY5EuiTqtzYB/KRh9wUXAwxn7OGqXiQuCRGZDCS/tjbeTDwhhC9CDu
V5uM766lPXO1ZMjEslIbX47XTqzDi8MloKFwbpL0OPArPtbPiKmbtI1Dq2Mb7RywQeG20nUe2Qwx
x49XmlQQw8aMYMS5fbJJnGJn9dQGebb3UNEnDltiB5iegugbKUAPqjKLy7Nle+d93iT7xrQnN9Yi
UFMT/Y51Dm0D5Rz5VvwS9HshpIBaato6jtZ6Uu36Tt93SoSH7m10vOU45EuFIaVrhyAMUVEGEEKC
j96jRbExA6ItwNG6Ms16lbSEUJQ58dWmmOftFQLZerSDo/D8S+U0l7qHwOEOtNz7Orn5QKXbV+2O
x5biqA4ACUTqoqE0bfJ+W8gvFcVAMlDXwndqtFUq40NCJHuRok0xEQ4T6ma1J4+zXtCsq+0Ng0Bu
nwa/XyeM9uoAiAhSq4Gljg4DKKxfanaZ5LsSF0xEalwaaW8FS0RFu0flAAdseI/CFOfOuG/QcIge
02S9d8eHjP35mBKNlJHIQ55XZAwzNa9RJQ+bKvpucYUxsonIlMDqt+ajXGYxRhVvssZlPz4wZNrR
HPtK9GcyDCETFKqVhrzOX0X8QUlGSC2N7gBEHSPx3NAQdgGuV9ph6ZJfZhH5ZdIamhRjOUJHW8O1
jKyiIm+mLYDy2wuymTmP+KCZxWrUjV4PesIrRna4BBDVXXtTFex/Tcy5U1ndFZNbm1yVclxlkqSy
xt/rYtg6VXPDnzhm/R555l6NBx4ocUrT+kIDvDJIqcNZg2sUUkRPTj38hCy8qmT7FY7yHg/dTal/
e0euO9t8gNc1neGq+fGuzf21QY5WjbG3jvV9YZR3pQh/lZi4K2uS91bd3n3Yff4qOmJ6re47rNJb
LvjuUJdi8++c5twp/bET4pha4zGIkBhzStYBMXtswlxrsgnrw08F36kh2WjS4KsLhA8pKUhxEb+q
MucQYW3RE8lAQePcXMhgPS06krnWvQpoYoXJkhzWsp3Kj7pgdXQAdPZiQrAQSvJF0ivm/nkno/sQ
qH+xrgP+itpj5f71oru1jnHJDBMSbTu3jHHdkfydmt3cVfsTDjNUESq0Md1AiEd50fKik9Zkp4AK
OkMCaspo7vGd7iwF/Kz9ieIBJ0/y0r09cBm2W+YkgTEgY1Yu0U0CXonyrsniRqgNTGh9n/jFrXEx
nyWG9pENUbvTTlD3uU2L7MPvxhIb9U+vDP/6jmAUBIqbAuzcnivTZSrvMj6Mm+atLKZyA5FOnBHO
VkSO3Hve+LBlQnbDIC8EICJsUoy3jFTfoMYR13GCpgUBuzr7VoEth0iaFRyam1GuQ6qX2ZizqjHM
cpuHHzohVS7CesAD5LXItaMFa2P0trpTbsoBci+0FSSfdR7uNFraJkb1hf4kcVi3O8l2DEzSjTpo
fcbagk7hqoeWtClPx30HgyRnPYK6indo5VRyk3XhfMxx2tflRR0wjocB4BN/hrNkY+vd3vJh5avK
3AusTwmUK/aSmex4zsi+VbtqVVoNkZk4hKuWLizcSxq2QWZbsDpXQYA7X/7FaGNJNgQy1HthNOuh
wfrUqFsRvvctX25RiuvY9J9qUJHzQasdBidViJ8CkW66czwPZSEQ4aJfFHGzmaQAjOUb3jTmjmSv
AZDvo5fls1w32HeE5dnPy20rx5+RhASe8bNrWJu+4a6cEGwWN7SRz9O2xa6ENx41jEjGQ6XweZvj
3gjUnelru8aG7iGh61Mg2Gz3jfCrg3YVw1hKkKkEAzW2Bemn2zd5eCxCue1ATvYCyS1oBKyDXj4c
eoaNgVmv9aFZKj60JjNbhRACkto90tXgz9r4SnGc/rYFlNrmISnCHSsOeTQb71Szky/7cRE7CkO+
flOFFRqhejuyAnSYehag8ImMXwJVIopUWLMa1H7si7NWAtY5Bdk2DpaefiQ+mf8OjA38h7Y5axlt
NHOW+kgWaAn2SMqfvEefB+58cP9V+ns5tZHJK1NWtveRqw/bvOCtEcG9l4IhMEALb18y/y6Lb8k4
yo9ahuwMtqzPurTmMcOD4RxwjgWwJguhzGxIHW4g4KyywISUhQ1YFTgo3DP+2cbddhzsvvxq9PME
rzc9Zijq1sDl1abPabLpu1eXfkEHrdFX57aeXpDBZLQgebUqwZ/ZL5/DtmZ2zoadBjtoyDmEZaLL
S417jKqoHtC3H0jPwpNPHbQPCJ7wAWcbBQjiaFkpX/whZC8ETye951w8OX5bm5jdeuZySRqVi5h8
nwwXu1g06nqknaXyrUnYNspnJNZ8HFW8VbyT8F+l8afpyMvvtvEqjJul07tC71VR7uo3Tf7j+574
EK+/ErCWvv0O0w3f0VihGdsv5USSO2RACYtAzkH0Nz3TMmbz1hLZOCYYlRVxFB17VF5mAH2cQUGK
gUGxSWNpcnL/eMBd5c1q4BLiR6mhcNQ2tHWs2R2pumP8EVpMkP74QRgBuQrj2K32aEFHalxjzkGJ
7xmzY6fFECLxxXUgm6vJH/1RETaqUSBxWRfTrI2psDl+64AwcyZqRPYYxPgozpcdIUZjX5T4SJy8
cvYdBj3HcjQPMmsRE8RTsp6zlJiManfhnXudhVzkruXQYMZDE86bi66UxAWeIvY5fZ2uTC9ehvXk
nC2XFvNrp6VfGDZIP0hEY0FMNkeEg1f3PkAtk/oAEjYFUuxvwSb3TNi9UEeLVM98iwANbO/utXN+
g4RLUWUbBnnHYJRs+j1Lpwdvf7iUiNsa4rOytYgvivbwwoQdxSsJf1XtQzQ0FGev35Ct6y5DjgrH
OobOV24CB/J/jOHsJCd8J6wQKeTHHCqx/J7QbhqWtubQN+eUHczA+uq/fptOzkk+ffnWiWcK7G+k
W2rhIMTFM/VxfX9QRiXOP199tzR4Io+Io1rcmpYtTI2n30pokZCad0/L3tt8DIFX7SzlX1wTJ/wM
ostI20xQxqg/eDocZxcoFznefdjUDFBi7RWxdPDHDz/D/gqnmq0+J80stMwZFyozczbPygdhUIjR
b0GCu0mBEvLRs5R1EPbxOLqvJlOXYyTwcN1LdDJl/NuTztIKDl35ZyYmiz9W34OCkXOmGARVMSPN
4zs6+BrFi2l9hTEvbfSBaJJnxVC2+Y1sCPdIO1hnYndBTD+XdTxnh7fMLPc61PFq+io1QbGYGGS1
WPjUGtPorXLytemjYewhfImWPFigSRHqU4Sx2mLUggVTJcwyATYe7H9aunBzbeMqpA6i5+0trlTR
zAfT2wZMm7zO2PVRvrDYp+YKQDNyUC2XkaTRLUOu4A4irhH2JIHwz6rJhr8VhXro/O7Ss42LTR4W
zM8JCZ59EG3omUkvIsupdVhZ3/yQ83I0jtLI1wL5huKhmqfEsEWwdNRkyasmczxdZiW1cles0tBa
jE6M8EV85hLWSdETHA75zlkNnXn0S7xaWcAGZBJAsJLxHz5UCydCqMfYt0P9QXkwz/1wURc3M4hI
ZSTVLkBzI5fByJYPu7JnorBD4BvTQKuqAm0wWmr8CGHPE657uyI9SSfdY4EGOVIoS2t0n/zWDron
oaJ4Tq3ZqKIK0OCCaBCxigj2NTFXkEJMAyocIIQEINOooQfuOYCRR8YsjLKOVRsWnDxewC2aVXDB
zGn0XBfzjBKH2iyo9z0JMGHaHWs5LhJUHmkI+c5n+9+KeVcPi67ztgoTILS5ArhUyZ/Xd/ZagvA0
42blDDZQT1bsunpqmKWNXrJwZyX5JYZnLBRnWAwu+ep02RaQShqchZl366HD9oIio3blsgUdqSJ1
lbaGeGnEhXOwLJTr7L4zUG9+7awKJkGMLAbnEYpwmxTOmr6kUbO53RD9ptgfVeXOVQaT1On8IqiC
r0m47sdqGzjkf85GZW/R0FmUVRHLx4EZiAv4R6WW9AlO/+2YBBkoTrrJovynRO9qztQp6ucdvtjI
Zj+EUdGV2OHa7wImTX6CTOuwg9OtWTatqKMGYTH7XSLagujDLggo/pIs9weconZzMpp3iy1R5m0q
6xqZP4by1dLzRyrVjLiU0S3Eu4s5f2eKaKlfAv/gZxFbwrHlNVXH3FTuMiw3zGeyRUQSdVrJw9Qa
5vk4d/Hr9ISkZFcdoEy7jMNTC1Ihlp9afy/Ftx0f9PbXTNe9fFeVZajfHRI801WknsvyJ3E209h9
yLqNSienK/uwm4Mw98TTgxhcXMwmWiQkq4jiJ2JnJmsEd86rEfvJdOSDS0cBqjrfaYci/Oqy0TBR
GXrGJDnxZ3WTLVyb0PXPQDdnHaO8iN1cZ/6okzcTA9PSSJqtVPDNSQrKp6s+KkXM+B+A97AizJXh
olnClmBeihQPYrKzBNkLqONoAy3ok5QklsAhqFaEF5EUXhJhzBZs+mOSBPOEPbCedGkwpon3Wkr0
53pLzvpNd89DCGOf4rIG9o0DkQ0EUizVSv417MaFXm1qjlAlMlnNy2XMNrLFa6QcK4HGr6u3fkkK
SwjbwPcZ4MLdhxWZQcYotXpe4t8zetZh1iPlPqzchv17tRLpuOpdfdH1KtrUfpnn1U3RvzyOaZvB
K5hy6XYz3Q1Rf1Urt9CXreXNdU8uRW3M28hZtnmBJvtLH2hL4OK47rGSD08L3kb3HGc2Un0byme/
LPEeqI7Hoarje4h/6gbDW8TLZ5XXV9SBoNWNjjAfYqnjUxYZZ0bD6hDzhk+lBnYPMvY6l+AUVMQF
MlI2ueAmYdWTTUJjnaJzSYJhlXgM7f3PFLlTiKzCN941tMKorArSz8YiWw+1Cx7FXPQRfCbUFnIk
33HoCWxHfI/ZNS/INiNRg5zeREO0lWJYZ3OVsYZ3OR5blcl0jQrlr6cC7Ug9ms6TEG51z+4X/9u0
Zi/bgVv4WbMhSh3WLOa4qAZv1ucVsX8YKXlxNWaLhozJmK2zRNGi7bSYR5nyWpkFGv+Aq45WdBXJ
Zx6ifsPIQXlXK7u2BSf0L2dDlmkYb5I/rab0Fp9j0xCe5M9Rmk0D1XzZlvabQQc+9kTXKXKd2+OC
O4tcoH0Nt9siaTT3m33ZOTunwmKhNStJcMaQgA41csFygz1MvG+jgCSopuUSGE8g5z6RgiRMnc1B
22YiPWh2dZK8cDriMqTXs83qHBvGa0iKQw4UbBQnQ8CGsXk03rQCX8R00ZuxshwbrpmKUUnZH+Ou
WeUNuUqxOPpucCta8ZycR7pE5KiFcufEPBRqji2EiHrtOD0BItTW7aD+I7/74GU+ODNnXaoDD1oN
48sCsyb/x9iZ7datpFn6VQ7OdTOLQTLIYKMyL7xHSVuzZEu+IWxZ5swgGcHx6fvjqawqZDXQaCBx
kIZlaWtvkvEPa33rLhRQ73R3Pa3hwxrcJnH2cy31c8JgqnbMN+Z1TJ41JH4LUiIZfoFszKx5rnSA
ggLgHD/VEcvHNhgc7HBXxvCVio0X0N+lxFdXr/EAZCtGt1y91nFxiLBFlcX8ddAGzAnVyvRWAW0x
TnBVLezIUUQhq8JcWC5HnZp7L2sRqVfmhhvoMooQnUnAMw1JshTvAiHGZjNw+nc3YnclJ0i3641o
yysGqSiwEK3H/UMe0mtKTrCl7297GtG8IMsurN7GoEeckfq/jOqOMk2/Ban8mojpKWEXF7svBAA8
VbxJiwNqK2ae9iU/eSHPFUXzSMDrx4SmwQZMyarwRi74wIry5Pa8at3fSbFdB5SdjXjRMWIYsbzG
DnEus0fb1ObVt2gtTiqgMg6D31Oqr9yqO4opP/ZT8jTr6Cs/9rkM0jsfRVTaIRac0G46Fay6mmI/
DKf7OMamN1DKs/F67HPDUwfVb4rhsG8hLyLlzvyPzJAc1pMbFDmXtlJH1T7C8N8r8iBKbraCPafp
zCWCikWnvm3N2qcU9fjCFs0fOrzET/46P6wFVjHsfE6PinzDm2aEySMgYhhfVMBOWFGOnHDCy2/1
uL4hhaM+X2658tEmvrnYnSvGm6wtDwsp8oOkmVuj5xIBhesV4FzLW3zURwVQMWye67Q+4Sx30uXN
IlIosuCIxpVFL7nySf+yMsYfUqIvPe+ylPGttEziBqbE+iZZCQyfYJhCVwzBioYzwh+fx2Ln/1xp
5gTmrGRyf/dudRCTPBejf7OU/muVukc5yKu2ZetJRiugf5QHxzpPX4S1d+ggfqc62PuZvbJw46Pp
OHK5jUSow2ivbHbVoRTJ0GYVpIuVXnVcpf2ZWXWcoickfvuxq+56aptcX5a4YUHEwoOpLMzyqwgr
1yJTxqH1gx7JJuiS12VunD0Fyf0UXkQsiIzPAf8ImjamV244UDKTJY0u2p/rO1WYx1mfiZGFIzkn
zl3dAAn1EaT8VGo++9y/a43TEPhGztZYEY1bctg3KxKXVVy6CVvc4CLklTf4sL/JIfo9/44INvUU
86jgls2ogH7BhG8XqPt+Cp+Wzb5p5ec2XfPK5MZjv9Bl3UO3Rhc3ce+0u2DFXE52BsQVkoytx4dN
PNDRVU3OChO6eVANdL0GJFWgnKMfmrNozUM6AWXAnC3iyh5pRr4YgAEiTYAURlAZ/aMFTSCW8Qac
8BCt+zFQ33SPFTRhf6NLs2MmgfJtPai7pkF2rahXU8wJ+FbKAF2UbZ9jlGp5jdoAbaH/Jsf+OJN5
wGnFuq8Id6Uarkd20DDsxVKCrYkJPcfFUcZsxIfkaejoIoph2nf1cplZCZH4/qOz5MSZG9XUZxmb
iz+PV5UPnZmZ5SiLS58hzRwIc1e33YxH7yIy9EkN+6tJEpDTXlkHqi+HjpOj+gmZ41tvR556ja9P
cwiSedCyLrCDvUu+VggWi+VjaOtju8Q7UHL+bM/1qo8l2qklD4i6UrAFfDAT3m7sw6PrjscW/LqW
fPA1u67EnNwA8Yue9zUE/no+0UxeGVJ3LTP+kJhvQ0eOD/PSEUzl0pV1GBZ0+R6BTjQYgMCYqu+d
guL+5hSaTgpthECRnGZ7PuJjXoVM/+p9shknUfx1xoJbeJ/JZkj2RM/H+PUslNoFzPhWdbcMNkmO
mmhEJVMFuREXcNXlzEn8TbKGCLv7YXtUWci3cppan3TWJsex0cJ2XBmDsZnPMdgKmqOa/Oo1w0E9
FsdvkQ9Xx+XAtjHMmw7rIPJVRJLUDESmfIz9pWHRrbLvS/HTrG/jNiKqwRiGGH3g+fFr/micYa8p
cjm6cOlp9o36qHxsneGNyxoq7xXzGQburkSd/eLl2dkRj15IUl+fW2jaFIiZL0jZGTxyn+stbJCI
Bj2s+BBiOjARwPpqnXa8agyOvjhHBiQHINYhrP1Zv0W9yvaBT72efavX8Kdf2PcKJMxeuPk+WjH8
Wq/j5xfpd98rKL0acZ/3ZPxEqkRRquCfTA6vFvCRVyLmMIH3GHZAzmrFsEYDmuv4FXQpKQMjBNmN
W0Kiqds70dkHAwky7XJEu0MTHa29OAlHmBfMahfVqDwdAlXHdduqVFxkWQAvZc1Ve2yIH/Er4Z1z
cCdx1/JUE4i+VYkOswiagn0xZecsRXYOOXxIQ6WYhPCbpCVxi0ir5nCKGG2XexMl5qIxF3pRQHIn
VmYnCn52UwSqdSbIMaleRERmhVMOH0D79mMVHkvhHZSHWZkB007RIDQ5soHwVzhucJA8v3AnbRTk
EKBtm5y9DB4X9S/WZjLpVYwYNv9uo+a+bJ2XMpCAdlJ6fn3JJnspZHeuppYqOkRIYNblovBvZdV4
xRsrjkVNzRPMD8pGz0WTQOjwkhEUXfEcZ9ljJOpDWePVX0OfVt26rEsQB+D5BzSJEHBykDMIRVjc
vKFHCR7IQ/ghaR5dpXiaPYFjo7Pqti7BYVlQ9i6BG5PH2NqTGarA7T9NU7AyjQAUpDNniIuoVxbq
uh9Yq2btszfL3374SCIHcEZHEv2TPqwu3PEi/DYSY+uF0P155cWz9Wp4TPOPuSYygU2yPjUBZDQ/
4yJJuxe/aLGhyPkUVNxcvplunGj0T3Fzk9uivqmH5KQixsh1RI+VVu50nuv00rWgV/I8QTa+V5yb
uzmF81m4QPGbikCwtaqOYskAfeQ+4PdkPNgen6JiUr3zl2A49dxF3ZZ4JPuf6RCVhzRbNw16fS7l
Rq+B/jh767pfVjya4aZyIpdLDPl0tI0zH1Q7/5q6+sN6RHKEwtCiM8X3GNO7xWtP6vdVtSoCuSr/
MwFL2YUsq4eEna1v6mu3QyQWMT/sVHcryo6l+gANNy8BdJWRhRaGk0KxENj5Xymhf6VW42ApV+QN
4kczIdGe2n3RMHvrU/lh2nY69CAhXcnbNMDXmiCViJXMxZp4ClNXHtybEu1ozP49LN5xJ7+s0eBh
VK/pnwhCc1fW3ItI3iVCAL2mH32NorX0SaorEG/Hdf3WjkV49vPk0mgWaSHwrG4BvNhH4TlhxbIf
Gxo6PwieXQhz7PpOgmzRNgKszxhtPbfW/US5sVYv3YpwaEnBL8756lMPr3dqYqZjxgl3raAWIlKo
zn/ICkbrlLyMHszcjPWm0IgsR5Ee5oxQD4f7PrDhz8Ibb4qeJIJmlUQpYpzwut9TkvxeBPOAmbog
bxHPdSVtKcqBJs1hJUd3hlZrH7nI8WP3e8K0Z56R9BSetw+WTU3tYVzO/fi688GdCyd6j+HmjRBp
TPBcKpoJXyafPGtqDiwGFeZJ4jUR4/JL+J0D2oR4QahZXgQqggOsStyVjUhFTRK/ToY7o5m/FyE2
42IlF1YE0a1uX0rGU2ExCiTffBxBxPjPOWmq4i8qCne+TgHxu0QLOz0ha8JpkkuKTc2HKKc2Ftuq
a1Y+1fQ2xt1BArNKaoeGDe30kHpUNtrivR1bNBWmo1p4ikt9EwWArg0x3EWZg7IZUc8mOkKLNB3n
JmChuRSAJ1b/MivoFl6b3cvgPffBASQJyNFk03UrYiMgJBSgqEXAu9FBwIii+cn67cUPPHffrYSZ
st0yERQbjxWwoumvqu4ba9r7WmmgwIlz5YHUjofgRvOO8+Rk5mSq5Hnk4oH5CZXV8XFwSNPt12g/
J1TwocP+rMlvPSdYiVR57P56J7qgOHi9f10OzI1MT1jaYBF5SOehQ1ZXUXYxP8WzMNTYu2Z6m0jJ
AT3oU8eMoUI8g4VtIOhF4j2cOrzvWyVUWvk1Nog74/FKpC2+U+TvfcrUS/T2qRKYfYxHsVL3K0wm
cD2IrkSg34MsZYs2p5jqypw2qof6RejQstorPzf+vnF4sne46uSSkIjN6MVpkN5M6nthECnObsOq
XgYdGpDbcSUQxFMxY3kH4hwS5HTEhehC697eR0Lo9yEqMBP2Twa9D5wlNktBrN+apGcL5jOgyx76
yP1kOfCs+p6AxfhItC/i/Xiq0YPiogtDnu6RQDmYROk5Z5OjDTlkZU20Q94P19yXmBUzDGlmI+rM
HhQMuIBL0aBuHmO1RwHwWrn2IqwEW0QkCM/q6wDxL83aW8Ntynas3GU5WR+tcfuD6xIzbPNfciS1
YPE6ej5wvGzful3PvLhz5Jk7jk3ZzKWezGDIR/b+VZGydsDQ5GnnoMuIvw8EGj50b91CnFHcfyCr
ZbJq4DiWkHIzXX4dPaa0TojHUNI/RWmCpJfZ0Mjtw4zmKaiaaj9ifqUA17tpwlgUF0PKNkI8gxHV
Ue7uZB9XBBQzV2zIpkWxiJK6YFDfeS3xliIGILGOBzyGS1K7ezv8kk1CERiMb5KnVGfg2AzseWQf
PDeI/Ee/AVS+jOFhsRoWgnpM52gLGF+hDYxsqyskG5lx3wqfyigQU4kQGmXegKKWuns9eI19wzhX
BgXUhzB99FsT8CBDvlRm0U04sP1NWI0Na9nvuEgxZY93hctI25MS37YnwWxV18QwYDZkoTU65nb2
5K9kZf8wyk9nMS771pnpf8WYLAjlua2u6gmCvDUfrYNAZY03xj6dyuC+IX5d2QPKuDo5ofpGwQA1
LudKDGrCcp38VZRLzHAPOdPSxnd5/1i53ZYBAhgqG/ANTeP80sIeCEo23bjIiR3yinX3tNqywvOZ
YCMMkNHKPHuVyk/Poc/MMh/j8FSYiqXWiAci7oKrhCP14kCNq+ri3W/kw9K7xF13vzLDkemUHt/D
/sx1K7nSVqgj+WvbiOXSNw+pTvg0XOY0wwxbLVIQpWhZx1RjrvJSIjKxSbg5C5G1yZkHgsKcdUqs
L1wBsXQ8DojNVCsDttLcTF7wapIaEE+Atzdv3GarFblu2MAXg2nxL8540hf9PSq2EMaaPYOHhwLi
LuN0N33yvfYbe5clpJxzCjg8Yy8ZKCaPlfITXAPixUuYd3blfJeNiliZxA8O41Telr1lbKXye6+c
8WJRd6U5e4eqN8AzhoEgGObTrfudLIp8p0Ov5b6ccVVN/S/Mi6hjV6xGbuIfyiiz10kVPrbW/tBj
yaQN9d7JIGsYh5CubA4foggJ8aQ1tijakLhS4pQMVHAu07aWh3qgyfC1RbrNNhzCV63ajlHAd3Oc
f5VD9ivy7XJ0+8taYhEaKJS/hCyY6XAATVnJHckwoB5oJnt766zt/exEuFv9Uu29gkC2BLqIoUMs
kpoZ0YSpyTdMGMoYDe5yHfqWxB4RM29R7n3pUsD7KbzVhga6r1BHYg5M8obVXjqcScPZl74DyUXQ
9w4escpTsWuRae/E7P+c/YE1KUaDeKXNdAr/0JrxGlz7Dy+LMVr3rKDKJmY+zIGCdSjwaT/tJoXr
yR4I0tYFHhi+JAH67jxTX5RRWALbtd57zqGJlrcx++l09XvjdO+2YFiQxDhZdG7eVJZibrN8/KkJ
XoV8KRro3tBeiQuMeB5N9iBK7/dK6cptzIlQOP0uI+3UzjAMS+vHSGnqU5Xrc20MpENcBlg/tYMH
zo3FcSFLGsvjF5NB30hu26mH2wqbc/v7SVMmIjMktOMybcF4NmBSXiLM24OWTmJovqZ1ropNaZFt
2uQswa0jt/p6Zarcbgb3wZjvRK5/RGiY3FXdiLHaT4Ps0atRjDBe2Q8jEZZKUyEvk3ieUxbkpLgz
O/gIpBLAtXh1dfwzrGdiCRdCKbMcCRADSbgYRNvmW8nLHJElE7kDkbg3yv+OkvJnu3bPoTscC+ZL
u2p6dPxxU0ca0ID6WzODMMjYa5l0RTZQbX3gjEHaF+R1W5gpuT0NgBtQl5gJ3GRd4CQJp2OcwvJY
cofY8IEFbARqafAuJLlNICq7gtYvG2mhvYx1sSkstDWB1CS48oo2wonS1IfG4e2NCnzNpQrOwuEU
mSZvJn02PatBIbh2fXxSSh3XFmccoq+3uW5+Zpp509qzJEEy+U1pg+UsODlzQdinill5MHPMm+T8
19fZPD0Q8/yka/fFT70XNhgfGNRvBkll7fm0hXXzV5d0zrKGt5ld5Ljlu3swKt3idzqE96Z7LhgU
AKjhIlvW8a1z1s/GRxXjYlFMytd5ovcJevuqfRzdDWWZWdkFlY9eF5AOWH3XJDuqTu/jFSZAw4Rg
qCWaklieLETZmu/+Jdx+su9Ah3I5TRa2IYRjrAyLNtJKWe5b4dDfetNJOcQM+D4WvCJGc+C6PK34
V8yrfpos+KhRs+Z59pbVMeTaZznh4wzCKtzHEtmdznFPtsgMObhY/rLs5FHQDyrdd5n5HmIvazL8
w52PLDMLx4+pdV5NXGQn/W1IipnstQtegB9httJiGiAtHWuDTDOCSrMJpmJcfpLi4W2qGS+n92GG
/pWe9VwigETiVAaUf7thwNoJQOMmGMf0AOAVLFAUEBDvapJ7L9gJP0ebPeaBe23LAXM3BYyW0Aq8
wQQ4kRENlXOcHuqQoyU72JDUywgzQpvE5y6mcWknVR+k5OCOtkvKyhd8u/deMpl9PfKZxcq++iMC
sjX6cB3psd2COM6zSi7fbYqXVGLX26WWH8npU4GCqu/8kuZyGUR90032rY5f6zS4LptmV6FTW8KC
026uGANiCtfsQKtGL4e1oxOv5vb30EdvIj33if/AK7opUwyKc4iwDUIx8+v8qJeZ0mNgRDOV4tMn
jTSx7PfWWF/n8bJNIcGhOWN09iPEUeUENX2lGBz8dN5HCUWyP1JsZ2nCPmred3BNgyh866cAmqof
6D0n0sx632OPydHFXo9nrhmXnc9LYj6cpgei6F+kyxCTXedrCs2HKJSFPcem5JPVm1UMR/pZT+yn
+3hXjzlXvF2cfUfPvrYiQb4w/fIcnnV9SjM0r8s5bEE+9hFX29DS+QchK84hu5EVtcecq+5L6lYt
v/1WgYljmzlf3Zg6sMlaWhnhn62cNkoHqo6EeBpWM8WOyTLOZaF/rz1ijroWNPPSvIQlciIEA2c9
+7cxD3Uck7wzXcI7F/oVVr/6sBLfAkJ0gtDZKgbnFRifmolo1+Xq1MLAnFucU5U8ztAc/Mx9aAKE
4m3iwEuaCascLJyUFpZs67J7sXI5zD1psdSCIm8OUdYmCAu/V+Z1lZT9ZenjmPOAHvhYVnGDcq9J
dqhNDVTfQNFoeo1ggXu6DfS1mAl5tinaI8dEV7TW+7TmcqwCZiFTAa8oS5kYTZZtEaM4PBEb8i1V
CBibZfqqvCi6bmn2o4L5NCPyYkXpGmKlN0NT3JrRebI8x07l3P3wO9ZtIuL7ynDQNzPrfFP4fF6u
pmIVy3MaaX0Vz9FNN+hNYH3faDe6zllg7qQWN0vGs6rN0v5MfXh2ejKh04Yhr5s4tAqkQFUpdFq5
BNFxNTy+/Gp+j120rWHUZV9irRQDfGxoCH8PsuD2yD1ox3qA3TFxZbLycu/hHRT7ucFw1sdEWOjp
19pS6tmkexgcTE0la02tyHrUxM00JXq8fLDmOhjko1pG/dwgRmOJP7DCuqPXgazvgkNOMlwe9sQT
fzm4DaFia/vObIsyy1fMbCjRlxWbp1vhZ+TAJ7qw/4Lihk+0fWYMpehn1btMxJ1c+FeZFDTKfbTT
iBR22GfOjCRxtB7HjNCM2e0GZCUMi9Z2RsclSbUsadDnLDt7MgTQJ9x3k/kOyoLhek36z2bTLhRX
UUGn2VSgfqN8A3VOVEn+l0R7VDNLApWgHQ8Jd6VfXpUhf1YeLHGYHP0BPT/PL7JEuzL4JlBqDg63
mZvLhX3t8Jt5zoqGC+wjj9oGUXRcXyzZumoSx7rVZ1v7v1a9EgtY84SPnUNaRk9uTYpLMG+oxsz9
mCygJD35t5NA7iuazyRtp908w0f2MR16gB6lyFn8LIhhMzriTuiKrNv21EqFNLY0LD2b/KYCAwJG
GUdNG0UvUuruVAbzHk5JejZUyAhG4t8ld9phTd/9om/O6VhuL5k2mVbrsU19VqNTUJy09ckHJ+AB
aZfj7U1Wk1PrO/XZDxG7dXaudi0ANsXYmGRfSuVFfWCsakYBNUdVH1xVIMLWkWd/s+6WNAA+LzHB
pXR7YppQ3Juam97wcOkNCn7ubKKARvweMw2zI2eUtjQrMKzRuCU16I6SacoX1VPD+M1CIEBWGmzf
7TEp7Xd3oDfKx+zrmo39OSeWSzI7MRFD2jxpb2t8dFmHTDZdkRUsyzLtpo7EnNJ5qWamN8p0/pmz
h32gaA4p0eF9Xay3eSBwzafrNbyXA24KclGb+KNQX+cOAnXoot1o0/IhzceXelFQrLTH+gU1bxPx
XFqbTZ5Z1T9a0d+OORsZUXPZdF4BDqV5zCo07V68Wekz/9WGxWn2l69DE37Ugn4pKVFkBjM7e1hM
A2E1U8GFyQ6kXsHWSZa5GZIB1E+/3QRSeu2TwBIh6YjjebPaDfm+YFF3SuN3Hpl2J2i9sNIwnBqa
cher/l3OnN++5FFvRPiWWVfcdBF6PM+gmM+9H5xVxzkA4CkDGAJl1qKlQjJXOdl7l1J5lePRV0bv
dbyfJPLJkDZW9xTahOMqTrJ4Iv4mg76VAld0evYFmQLevp0tOGKOAWt8klBv8mpYzitd2I6vvpIN
Isya5wlsD/kbGWI1AmKZGpTgs0W/vLx2YTKcCu7VL2rorkqZMAuM6X5xSz40UfgqqtAe5Fqyc8yC
Q5bCjRkcwlcjhOs2XYtDDJ9jzhLwj2HAdi8dnsoKFSoWjFkvUDGjX7PPCNbE+thLTBtLmrzMmSRp
qeKgCYbss/WMZF7pXE9pQgx9gUGGWMOsTzitF4Yf5Uz0pkdlDa2eVq4fGDvGT15NW5rYinc/Q+kz
hkt36uZLEkcTJ7oLAj9QBLHV6jB02xavr5LTsjI4Wxo8Faqsu3PiHka93C4xnj7dBFehN0xXgE7u
R/erXRtS0McGIb7mAMGMxQgg0kdQQbLljuoJ6jSEU4E8+JgB2HZV95sFY3HwU+csJw8GcMxslX4o
ONM74MxmWJzn8jEykBdaTAD469FTLvdZ0IXXqCjHq3XpPwtUH7BMK2e/TPR2mXhlAtujsLQ8EaiF
RyvJMnT3yZKTeBFmh3ay6NfJIfadKOFrqodV2/GYo+yOADfZmPcT8RiRFlNz8DPxrc7a5sDW0YnC
mCA/8zQTsWYgzJCKQTJ2hAp1rexnTtVzLaLx0SGlY99X8VuZJD9T0xcX35IVkUZZcpU7LQQUhHJV
QCAafjpUfJonfOYx+wxFelwrzWhopEE31QfaBfCknge+IZi7c6jiX+UUXhXcjjyXzP1EVs3gVuA8
HXT0rDii/RDf1AE/w1PyJlNQTeSS+2wYI6BHjgv+be2dQ1aXL2rxgNUvIKl19tGPyPqacgQ7xt1e
uTIGIj5fhf1NFkzpw7zizl6pZhHiVZxT5ASlJfvmFCdMrZv7YHLr/ZwxuEzwA1z3s8U/yAnmMcnC
yrcATUC9NsFIOEUjUG/bBudIjfVeouCqAvgPnpcAHWoYUjObCCMorWHbYyplIYojqnwPBUVEMHjT
PozMfPRr/dZ/5Gt8Sn08LAaX7ji2h3p5WuM8PyiE5XuPd1OVMBXSnLy4tMn3a4t8iQP5B/f9D4LD
Sqrq+XMJAvKbHPxBK/vlWDjtJXMoUh2IECULoNJb75o+2tuPvpL+UYbmJSiay4q/cx1YrWNnYj9I
sljwU2ATPShTQuV25qdlvVWGflF3K/C7CjHTjN5aAGDUqfCfY7r6ICPUQRbyUg40mHkw3VoHIq6/
SbIXiYyattKS8UytOCBpY4QZebuNG+J4v+ptso1RD8xO9bPADY7YARwdB/+mPEYpmqHNjC1TmKZA
fmVCPzzTaWQx7q7YdOs1T/lzEbFSZT7KREw2j8bzb7vVp/ycUGJsPUyFAhOLHK287rx1n8FSDcT8
gPfqPZCR5hmY4S2XLeS7Hs3gBNs95o3RZryqE7FwTz9UA5L31cFAY5MAbmqCTN0CM91kYm7RJ8AC
52NXhhYBaXaNxhWcc6IZqAuFa2Dqwb2j4I5TwnoCJO9DwvtWi7LBKd/DDC0E6EVIgqXk8YBijjCa
XJtj0fP4mFbDZELVPC4S9p/47I5+j36q65h42oxCFDYtwk/a6HaeyA9EJRaJPj0trX0tOwhN2D3H
fd3z/ybjvfbsTTJjmsMYNXcOwLh9Xxw6JGp7ZNU5YguOozyuzcXNjuQPp5cRujRPrh5F4wAlrWe0
4+SnNuXpE4f1dC4yex+MEY+pJkQ5GaqXJK0RsVtGI0MHtmXp50vpRes5dFnu4kR2vvz5x7/949//
7WP+3+mnftAVi8bG/OPf+fMHZsI+T5Ed/usf//Gia/7317/5r6/5H19ym3/02ujf9v/5VadPffej
/jT/84u2V/Nf35mf/s9Xt/9hf/zLHw6cJHZ5HD7BV32aobJ/vQp+j+0r/3//8o/Pv77Ly9J+/v3P
j6272L5bmuvmz3/+1dWvv//pCe+vN+o/3qft+//zL7df4O9/IswcP5v8x//1Tz5/GPv3P0X4t5Am
m+mUr6TrxlH05x/T519/4//NV74bxnHsuQgb/D//4Lyz2d//DMK/qQiaoBuKwBV+GPECjB7++iv5
NyQPoXIDckj9OJD+n//5m//LJ/jfn+gfzYDGLW+s4cXIKP7zj/Y/Purtd4tcz/cQAgSKFyfjSMW8
ivbjx1PepNvX/68YvQiO362miQSSBHgVhSuSY7Gk/ZE9EIPTZWQZWm3Zf4S8LAbQTV/Y/r5HK8IE
nDVGzcgqL9EW5I155jYlaiXGqGxR9GXFJbDiqHojmFoxTeqj4RRlzY+eKFRmjNVVzFVI0RUjCs8d
lpPjcMgHxzlXfUbySs08xDTaYYi7b1IAJcYBWjFkcrlpcmLSrX6oE5ab0SCYjPhseZpsRrdUuMHN
tHKkEBxPBE897ALTEkUpo+6qabJz2TCcUI2iPWwoP1wojSHAPw5Auc/FyIG1lDTIbAqbJA+uEZIw
/xgwZ3TqGLUYdwLqdSj59AthtWGmmh+xpNWPXEH030ycT1Ad2M+d80x+Tq2pD7Pkab5p4Bc3QOA7
AtjwwR2aaSYzePLP2ELzQ8femmkkGSh+yPC1L5lNNxnaKltcZZ5RiKlxWQuCLrjTmdJHuIqa7s2M
yR2jUcYR5NfsBoMxsh262zjun5xtszPThGyh9H2r/S+4hRHsbJO9VRTnOAInkDBQt5aWcyqZGleI
Ub6UbO+OXhuCVg6HFUgA4qcZYua2bPuyBiH70c2OUqM1P+gUm/EUSv69HwLhWw0pt5jywlm+dQwN
Y0FZ1oEgEGP/bt0cIUnbvXDOMwsvmUCxYPz0nPSbY5vPZmKa2CSWeBLiibwGN+CkEUzJ0rz0Oj5O
hVrpXfk1mSnyVnQZp2gr9mreAGOa0BIjQbAzfjMOpxBTVx8rTzIxiXPQ8WySlt5g+OrAdVnL+qK1
owbn8VVIB28FkXH4cHjJS4/UlVJuY4OFAKVzjvdJUB9pWtGrrMfmpqjd8FWQ/N2Abq8kp85k3oHr
xGKbJc4UkEUeugeBuCgSvH+LNThgB48bJXmzTCevwURGN2u1cSIKEmC6AGkEKuamNrs5Jwwh5nBm
XQ83hXwIMcZbhXFbWUPkSEblFLcIbz2MjWMWnRrIn0/NsEzHetAYfliuFQZBEqSto8Mno5fTXIRP
tZfm3AeAccHtAdXMSKmwAh1B5zN2rJrl+yAg5WdLe+Ly/+rU5f3gTuyF6yAFIhiyiMS/tq1RCZv0
vtoUdtWM5BTGX32dbOukYq7R5DoHIf3vDA24tFT9mtPjqpXP1mo50FHg20HJc/bEthUqCEPDg3Xy
Gp4kwsK4Rq23Y6SoDljE3tWY0r2us3vMzIh4Fi3r2tY+WYHsCCzqQ7Bk9Dze7O2LULek4rWbu/qj
X1BcerFL2+jSiTO0rsCquggN9yIiYzNAsDel8aPi25KVMnKjUO0igO6u53LA5lGsM+NR5zrPV5rq
TSeHbtg7zNqDjYlmL1F36YiWwXQCbp/H9Rj0mxCdFeY5RUKSYDaRHdPPKj01eM8nHvKwyPtzVXsI
yCX34LAM7EY6khMK7lo5NvzaPVmjTM6oaHDYLqF6bB1YcaAAeboJ98bNwjccVgyqGka32JJyDJan
ISFnoYwxLQ5c3oZVt16vUqMi7mfemDKqqUWWitSWMMaNySTTtZAb58i78oJNtFcwzanqTXA/IwlY
8NmVG99IakiWqv41uzVDIIizpw6vlKrZToBao19QLA1Tf7IsKxZmV1zdJlIhgCceM33iPEZp/s3q
W4lzD+aG+bCr86bz4usYYRBFlnPDesx9ShuhEHxgHandjyJeX3Qak/7H5dnmBZmyqGwJoryM6Ocn
stVLNT6vhGsecpEROU8EM8nBANbUz2EMMfCE9jiFIPTS5FvYL/ZYMXFrmbccEuA9Fl2zkd+hm0YM
kyD4ITp0ivynP5pfqWIV5CcusFwHTXmP0gL2ckqLwH50ZUL6f9g7k+W4kTVLv0q/ANIwOYYtYx5J
BkmR0gZGiSLmyQEH4Hj6/kB1VeZts2qrstrUou+CV2JKFBkBONz/c853lI+nOPY1dzKGNsYeiblO
5/RBWibog2VczgSDfkM/GIGLUsBK+2fePfXALhqMNNs4yz9C1mmOVwxmpMSYm6Jumu6486pfFXGA
OwwSZ8OIWMVAgRVERsplgM6eC9SCWwFla76rIh72k8cYL+eU1Bc880bFQDEltXAnzajBZLZzndHF
M0xaha9h6xty6SG0aqB7Zm9vx95oriVSOvorzBmHJs3EI8dQqozsg05PQk0Q3ELrgX3uzneYoM1W
zGxE5iWwmBh0IxzFbHL5UUgArLsoRBmx6+e8dDCOUFg7k8k0mirf5aUB/J3RKg81ElS2AEluWmKF
EHTBevnTTMleJevMUvmxIPTLnVncBylyVJ2U7bmNvrFJ2PU+NMR6JKGfmVD2sGju5iWKl83GI3fp
Aiy+Kqt7JMmQroxxcVv358YqYbkP8w8smA2KSEZfu3eCswnNKpEMretTmw/eXkyk/gti78znnSdc
F8N68oxbwDiXBsPgigIPlnKNI2WBadlu/V5kEzC+CIl19iD2RmUz4Z+OwZBBVq2a+KqLce9ZjqSE
UD8lRfZWcpZxE8be4ITgkRBP9T2HCqVgpiio8K++CSOmUUnHTecxwsxrmPJS21yPyIAWB7+1mZ96
zQlaj+Gms2Jvly6xFY31M0IHVS6TrlbrS9XgAVnGBEUznKgMp77DpjHWpmnJ1P6pm1V/WkxBwRTp
s4J7Wvhq42ZuvssK1vo2IFnlOzNH6K7GNMgpn5udwX3pjd97J2FK6wGtHwtGH2UMgsmjkHViOb4b
Gx8LtlfCf/PFQn+qVzyXNlkTZHtPKSLy3MxdSoJmiNmO1SlYNisAWtI/ftEh/e7ZwmAFXZNtJobg
RjDOpjcbbrjorM2IL70wp8U50wDhYrahnIZGl6bIMNmCqscStp28uVgFbkkTU16jeWCWjxd5OoOx
+z2q0RbmeI2HB1J+XrQertZp8Y/3zlET2FnNCAmG5RYHDeVja0y47KaZU6uYl/DDeYigVaR+p1cR
vLtR9UyRCsHqF4Q/RE5qb7LB/VrOxNzQlRx/KTqYce4B243d7dQhg2UUh0iMmyyHvkMokJSv3Vs0
ZXj578YJEuzMHDMju13n2HrWwdL9vZyG7hoHp88CbQltqHF+5D46FSnT0CZZ3ri2WLmxe2fLfe8G
+DdGt2H3jhGfduiq9286Cm/Cj0HozBMVN9jKDWUb6xynyZ1rktC0qLPQyOHWbHAZiaUQJ2M6E+z9
Ljf2mSZ80o1o3yIlBSYaWG52MO/5mwpbU8W34E0v9G7NB5lRwUgxFGoRKUSZsDVPGwaqfTvRMmKt
55zdb5aSDDHj6lfdZwFekIjAQmpYLPHkz/qcyCl0XwqCU3CkXm98cqhh1Ey5xQzjSsf6zCTJWksf
G4NkL27ONGNh/oIAAMApG6v4rOwYQRxT7TrDLmartNqX/EkHL8Ad7DuAqHwVGVtUGY5YrryRCUkC
lhd5kXYZjt41FDJ2lR1W+1k77doabIKhljrb3hCuK2Z2RUz1xciEoTfxR1v1UxqSUWMEu2U7DhHY
ZzkvqihcL1rAyEx7A+FOZOwDxZy82cApQbzn31i2r6WpL30z31K/by8CjAbaCZAs3PUWs4+t1Pcx
0e3CGNNbt26J4FuK+ILFtQC0rvb7ZD+TCoNVkC0QBCpVwpwIea2CQxAT5bBlaF7lIt+FV2d2uwMe
437dDmgsJRJXFMjX1pshSzRLtdVzZxgYZlJGwEoSYshqinzk5GGfacXDLu/Z4oXLgFIPQOvGCvb3
iGFpjsd38gRnmnUJhM865hwEyMOJH5XiAWgYDLSoha5b3tgwnMFE2ZMkpI/zZ86eXWV+U8ucDM3l
FmfEorCJJAU+OkuwTawUk61QZSDYg+q44JhnzmW7Oe5+qBD/6EgqmuWVAl4l9mXCTW3VJ2PCndpF
FN1YE8B88VpM6WbEGnXSRkmwD9GnK5OS/E7Muofzj7RtvVeNy1YmZhBV17Q/ahkmBJBoTGKRK1e+
G+50EZ0ih02iHdzmzqO5OM022HWRiNLyUrAFBwSXMB/3uZ8cTr9tw9dOJBuFKXxRar6E8BzsgeWt
xCQABCOO13FVDJcR8tze7Ntr0HlEqlqeCbpCn52glK7qeZnLtUswy5k+oiRLYC3ih9bR4vIM9jbv
8LkQNNjwdweWkX3eYQ5n1bGPtgE0LoxbunSwihpS6U03YPMPJ+ypS0TDQFU447Vie5+hbY9TVu1l
MnPNTmQ+nJDc/ZJfyo3xYORE0p2EvsxMPMKbVFFlP8ORli0B1AGL5h4g1sOQC8akqrX3S5A4yIfq
lgyVdbQMaIe18aGrKjyWGFKUniwQE5NaJzMCiZyCkPbk4XvUIgf0gUFxw7yM+Mxq3FAKdcSlLY9I
xlAWqU6O2traGKZ5zooQ3yldRly56Z5hGnMwE6z2BG5+VU9k81Mb13FMUVjSdrRQE7hvmOECS/TR
Be60ab8nY54fgMOUPC6X5191sUz6tiYfLTPS6yyE48uiTkzY7mlFtKaT8Kt2lwQFA4ypoJXFhb8R
kQktdXLndBiBB59Drh3OxE8M8zlnbMkItD/Edq4e8gGyrDATmIchp1F/pwXeBKHxkxat5Z6aUG9q
/JcHdtf4QCkhsJcVuBt+R7Nl7QwqRAmVEnHnXi9sMFN+HmF/4hxrqZsgSbEf9fBijHN+qEYEJi0A
CUygfgP/aCSmvSYYlO9SMDpkRnB5Mw/eG0jWd0yuONiVJLCGTn/MqqEvWqKWO2zs3MVbW07Re1QC
rTBoOMSZ8d7Cd2ElvXEQupNj7Z94uIV+Gx08kwCFR0x2KIg75KwnKqnTTeFQFlka5OmxWJD7/aVS
l4JHJ3m0BlgWwrmZDlUywPHn0Q53omH5aR2OgpGqEb8hM41zudOphK4XghS2Gl9t5xjRXuZIBKSS
vZMVjZsyZ/PHaCnrFG3CWfyS9TxhTJvCtUmH4YlKuwVLnHF8CkjBG4zJNp0zwV+N5E0s0XYsnhy9
Fqe+Wwk2nCV6gJSKHH7G0V2wx5AmMOo4XuzWzO6RqNZmMDQnpxg/p6ontjbl4mQknLGQqEhgjlO0
zYu30g3u2jqvrq1sj6iAe0E8AEf+ptHB7wKzAlE/OrEiXeCJVrypwoSuZMj7ADP1ke953Wr2J4Y9
YpvsIVmE06OMfkf98CsoOVNLsqHKCkGcTjRMVKzU7huuq5cRTz4Bh/EhGgHh0HQDy4XFpcwjkiUm
nbattQ+jgoy0BfGCU3DWGyhciDhrknUvIhz2Y1V8SE6APNqzZT8Cetzpj+M4dHiG1dU2mMfMRK15
3hDHELQ0AUpbR6VKd0aYkydR5qE2Aej4lr3teuOto4Fm4x+4gCg9aVajSORJcQRnbvheJTbJ9JJk
yoAp3Mp9rgQPTq6OBBD5RuyI+L2XRvEwmXQGO0mBQTROif+yIzsHTrlLInZoZZNuXBvsB913hB4Q
Ae/CMWRv7k60DuDj08YM5Vg0YsP0fOTxMfroE/R04TrkSLmeqB3mDP0Qe2G7NVpFjZDQ6xwGFwR/
7d6/5kH0OscqQ3oY0I/MfkL8XG5w1ixDR8O+JGEa8kafZe/dU12SHuncvea5deO4KviaP20cj3el
ER2yKT6Qaz/m1vQKWV80gCHQOtnIv7OPQk2LKTIp3PoELuPCBucB3Y9Nrerw6ponIzW/NZ6zVxW7
QA8kBxi3aNsvs860+uFbJmsTWm1eLU6N4K1pSeq0rmY9kNF+irkEk4EqTjX694lhejgjmMAShYM7
hVUwnLJjNU3fzCm7+HVwRQMidNl8c/35oTV4gEQZaVujm3BNsPExeRLdpS1qf+mTSzDt6Tbjcidv
9Ri74732yz1cm4R4jJgPMyOjA6/GVzy7s4pzmRkZxZDxW05RXpAffVyoLHHLV5Mk5EGDwtsDfiTR
/CBC8bMzTq2WbJTLzt8Zb5503gKdXe3S+QxsBDMHhzHpx06kV7eNn+yF+g9yAmyWBXkVdk2KkzIe
cLrWBSVTQwq+9kQic6P8aX7wFJloEVXY7bCrVyxYZ1G6nxz6xbYAV8S4H1RQ6MkjkuS76ZIoxTRI
BgyJFXMImzdX/7R87+R5NttT8QH2/p3eIJ6AnrqF3EK7JKa7OzAzzCEOxBSE7pVrT9HBR+fBtU1d
JAAK4Gz9xXRLZjSVTyh2hhmf4L8qa+d5rPqXhHzyOsnVJpgaE8HTxrksCdTVNXG3Zqw/5eS/BQYc
H1b3SxhXB6nT5zpPf434nFb50Pye7aWuJNbGPh/akkN7ubPINTwXhmDnLQB+tMGjyAEF5QQE1wAj
YbtyfeMJ5KZMbBs7H0kh2WfvnscZDZ6lNjDGaz99GlpcnPqIyIipZ0CtctAse7ego9yP1XHCUrp2
AwZvs5Pts/CFqWq89pcquyJqMdtLjpeCrAlAg11kNN+1Kk/8F2PVR+O4znzFBCydki1zIRzE9UIN
0r3eNW12aww0tnGe7Y1DUhpTpeIv8dUn7F3NJJnBWYa1a+rs2Rp4wVx1NloHghL9RCv6hh3Bqayh
94Vk/EMVmN/rQv1UPRMxp8Hb2C2HYZO8/NB3z5yAsO9Prrn6GnPRWUiozw1XsWAkGYYNgKd43qS1
9Th08qNA+sV8SIIo9Hg1Jmf8yIujn4C/Jm6f7PKC9mk/mzfSKB88u6yvAfCfHH1p3aVev8q6/LWx
vJeOtxXiIdj1ERcAigJdBdC955BTO+gR6KBg/rrK2dEOSNaxX1uKVG5SbIaJgKHy+2e4IpOxN0YM
4m3vM69hzMkZrwfRHg6PDNqP8dK5EJT4hzOPkkRXNWu/dTkVjCOUAQRflvPSUt+TOP4lgL203vAU
+YLEUm29lhPjJH+mvaOc0O1Fx+Aigbe3s2zu68RwgIQsCRumY2OA92dga5j6Ez8z9wT5W33HduA5
MpmLGB6O3KYWP0inMtztukMVFOQUlzhNQxLHLgDtxBknD1Ueh1ZJCq8cZr7cnxLliutYLkZi4MAQ
ojfKsuWd5nywRrvi2qixbQgSHmXgiF3u8UIweQeMpJ1NJt03U7nQpgyiJqDK+Vnid0bYqD91t/e0
lvCRmSG0Zva1uDItNFjFvfpqKhwVMDo2nd3hG2sB68cTP5mI68vkzrw5aU852F2pGODHQnoHA8Nc
pk2K3+jvjS2bdaf7CIc6PzPP9RnAtq8Bu5f/L/n+JyVf9/8p+b5X/+vyLtOq/lfRl7/0f0Rf+y9h
BaQMXAeB1Qss799FX/svd9Fu+Z/v2aETir9VX+evMHRDi/fJsRF5g+Bv1df5C2XWtHk6hbh4iQ7/
V1Rfn3/9n5rvIveGofAszxWu7/ghkvQ/Nd8+ExW+NrJFYV3hw9QJ03Nx8L2fswCb6jNoKwPzrsxo
mwvz4Zzp3wYuVL9C/0XVMrdlH2+NQexiHuYWUUEyMM32WcYO1LUS83V2LuVvv0WKCJtXON+/Wn+S
+3ym3JV2q5KwmC/Yu+Igx99b/yrj99FrfyVhy0A8f9JdwBSLfAHxCXnuMbiC82HAHQDjW4zKrSDi
vrQEU1nvrO3S3vhL/M4hWO0hykym/+lTm5YOYbm3mvTEEZpvW285jNJbLX2C2uVA3Rhb3GcvLi9E
Uj+9lvBMQWM6To6t7q7hqE62xFDoYTYrHWxzonn0IpuaXXP9X7dV/EduiH+aIf5b3ov/kbYKLjv8
J/+RraJ5T/8vGwZ//s/t5f7lcHtAYeMqAJbP2fbfbi/DCv6yfHP5pKBW0rIt65/3l+/7NCzix+D/
TP/v+8v2//JM1/QChtKW6Qju13/7xv4TrgrXDhbXxN+uCuFxizoWYRUOL7YfsAb86x3WaLNLGQZ/
pi2ICYu69h1YGslsqehvFWBToGhPqdjqvqpeMGPLypWPXQp2v3bSftMY03zNhTszKk3LX50X6SPb
m+qghAXzlm6Ua2Ka9xl78m2oRgdIyJMTWM6RkdLg8bRSKZN+xf7uIoa0fbEs+LQ8pV6VYcEJdKac
yTIZx5zJ/rudo4bJsfpeDAbeNOpP4751NtIM7BfXEs1myERO0ciCZ1DedDe0aOLx5MJiNzAdz+6v
Sbb6IeqEdR/XV1UamL768lseBKAJ5jm8b2MQNWPRgH/P7PRYtNVNOmZ+ZoaWn8tG5lS3HoMa4Es3
+vRJSmAdvZ/hE3Q5AoOKYDTfq+/wnvPHIXfmSzSJCN9mHH0QzgzvPasO75N0/GUqfzx0HQPjKh36
U9mOFFRAV9z0oQ8E22fgOXQmoLIazFqSDdmOlRr87/L3g6pmntaow9e3DHXs1CVy2qM9BHuTbeJB
NX1+NXMbHKeR3jezoa9JFtv7UEdLzZ8KD3E61Tn4VubhkiDosQy1cfz6FQ534zjZLmNxp+vpOAdb
hdHNoAWhM5iCwm26eo3W194J9NXsPXGa4hLPioFO3DIlgk2OT1q/4WkpdsjdtHCOlXlz44vTl+bA
9Fs7DzFK5pMmBMEAu+33wlHJU2mMNMsIvHVZb+06ApaAeyxyG8bsRqevD31WCU7SLq1ijyYCJPN9
sgNBNva7utMUHQbPmVF6Z55O7i5tqCtJv7vR2tYS5AeRFaLly7fphOrc4olgHuTVZ9PVJOqXiZEA
gAcVovVoogKqZacEJURqh1Q45jZJlzRgnsa76IRVcP/npwnCktIzq6seeulPG6+du5XXpSYEW8xF
Yas4j0RzdPr60GTCohVk+RZcLLHAkgz3mE3MnnU7qNvoHiqPmUnMPOAOT+22cg3rJyLNAcx+f59M
7iXPXOMYuZ4J7gQVMLZH8ILLB9+lxE0VXIMBRG8sGZk+cjmhNYUiAjY1Wg+ivRS4tz9khxbWT4ht
bfZC5obaug6owUgfQpLN5S+34jwBktuUfnKaCYw9EMys1v3g0qsjXKyTuBD4Aa0PYbbpOXboE5Sd
p45/XhGDJoQhCuXjXLf+VnpJRrI3/z6KIvhmDOS9jCH4RagouP75nZtR/I6ogZK1mKciipirWvkr
P7VeciERlJLWEqdOhzM2JSKsvi2xw4vZfBrH0Qe48ec34fLpwQRdZ5SKvpTuLmhD69mqxbMiwk7G
rUseWKqb74HyfjA2relaKT6DiZ7HYfmdyIN8Y2T5uP/zowZF/K2bVHf/9SFs/Adf6ifLwTVfZZX3
GAHgCTNK5suGvUKY+iTjG0ReOM+54bB5aKuHusvAUQ2UmhkyJIsw15Dilz+JaI59K46ZyudtfR3I
r3sFh0zKRH4H1WcSC7q6cje5ErAYf5DzhWvmWRFmOO5br5ioX7GaV96iYhdGcFxMoms/WVpENfws
klpwwKnkGlA0pmlZOS9G738kmQ3PryEoaA2e/aKK6MMrOVE1rp4efLc9geQg4E8IhmpVpqnkMcdX
1Y8Q85IHL7XY8FuTeMrj8VNniPejPQynmsKgDblrYBh4gIirkQm242ZDGmq6mA3whj+vZs8I+9zx
fFixwUoOI2fi2EzoQ4QVyas2n1gov8Hxz56MmDNEPVlH2cGXiYo5wdomvacanz0KZL6RiYYpVwVU
86okmu/MJijXsfA4ehOAqoje4wHUb2pGh0TrCGHT29393Mz6NBMTbPpYHou8/zSXm1wKIgd/Vm+E
uG7v0s3kjqjCqk0qML4xtJ78npFEutNKpyilafPKaaZdWY7Z7W3hrq02gBa3fLC9KNiF5mtlrpXr
XXUXkxQGOZMda5L1LCAHt2i6e0wj3b2cWFP9Wsit8qjUyhtE3janYHYA+3UdFXaySUf2auxi76mU
zYso++HYTIzk/V63iHt898TGEk69FDFhsyGgw6C6pbhvfuSsb66CGv9QUMnk0odI84Nb339dfEFF
tpAl2Yq7n7lSr3HL8M4NDQp9Rxcm2iw7buuEYiKMVPBI+ptDGX2QS4eVkaWRqrO6hFheXTy3dj9V
L9chARufbPtkI4o1na+3jURIyV0mtg6Ot207Ns5LQ9BoNQYm0ZtUPvTAS1YCAZ9KQv0cpbOm1QpJ
IRnTaY+toQZ4IJ5d3/aPXQtXU5BUORgWJLnmkUiRujrL+zoNAFNE5MldFfm8AvU0PWJpxIbty/oK
qrC+itkoztrRJKd659uUpO8W+fI30x1ODTEXQswMCfPGt075hAmCeR1Vw3Orn8bEBGpKgBpZUcsP
0z6aCaD3hJ38rsuFuNKdfuxAeflO8iqCGo5ZxPwaam/AMtcN56BoIoSG0NnXc1XtI69sqZcc7HM8
Br/qtCnf/+UXcQyB3+9tSYUOoCBseGtbRsM2TGq8Css6nywfCCFPZ8uOt7lmDOrhk9plTqLOC8Bq
3U/2+J54P1Rdn2IMiW/hogYOdufc7Iw/mRZjdnDIRpDeGXAf2HbCBg5rp8xl+12E/EvAc+5MB7gP
3BKH7A/8G04lB21Ie2dTb3z7+rB8KtNBezAa+RjKaiZ95L0FyIkNU8/EIb+lymF4loHHE5N0SRTl
Nn5/vzlWtN35vdHTIjD391OJZRXCZcr4CA+eSZr2QbdY3nES3OzKfefeCr1jPNfdobYri1m5DNnz
uObeZZZFqdmst100gjukEG6djL5/gaOHrVY0zzGhGNRw1rtExjVDxnj3tTJby/Lc0/6qLllSVq+U
b6vVrO35MbR1uiPP6AbIawmH3Je0706uQcQiUlWEd9e0zzO0lXNkd5sJJNaeTZPEeuHMD6lp/KBu
gPmlEXkfsh1WphMsreFTeclF5V3qHl2PzU3zGljZ98HlhhCjY22nTLffs8k8wc8TJ69kghyXze8W
qNprSvh+Z42RtcE5QlbSAdtfRWNx6oTY1B4wazNOoGwFnXVr+mw9OkH+4KTxgL6sUSI0BMCuZcNB
QD15mkdlXRKDeuisufp5Jr4FNaW5rYKgSLq6v2GRyQFx2Pl75DqHJjH3Y+d379PUbh30eSZ1NoZr
bD8T+uDHwKdrNSSPY4S3Nppp1hsq9EQQJt1jGrXRro+nAZDLCZMYbih+YaaJvrhRAx61Pomvz2Jd
/HqcwDcrEXFnb1Mqn9KuCp41dTYCQh5cNi58fNJVNyP3VcNl6mQNx6OjWaDmJWyD6XtBjTdPBC9P
jxV9Dl+PCgPu37nkjLyLbIOdk+qHex4L7bob7IpO6tY+oMZip4GKty9d/N0Veb+HKWz9jcEG8+pq
5V59D1Pj8OXog3QOpjBQF/Le/PDdnD36PBHWxaTqF9XzyGhjqU49ouWqt1xxTGbixMum+euD7jFs
Y08kCSgGRGIQGWrE2OfXIRTavnKvGLSbbW8FLDx1zMAiHrvzzNPgY/nFpLLuzRPGk3ThzKGpH9yo
6O6dLIN9Jk2EzaLq2XRkNKhx0CLxmH3MXf9J2LB/9ni2YT3oyNWUk3cJ7Aa8yL//anljxzlITl+f
//tPIB27MggO0kGqRYOiCLOamiubPoLR5sKeazVyjSarYiUzrAcTU8/XFtqmSQUjVcVIxknWdbOE
zimirtkyDNC4kcTjLu3Ogq6eP/uEFmjPD/YZ2LpbmrpI0P/ZVoo5FGt65F/w9vPUXk6h2VR9WnOA
1pY4S7sAXuM2mylG0cbwbJt6Z3qF/YBXDEHJNs5fb2UVZFjTKzKTrPvjUg329aEfbISu5cM/Ptd7
zT7Ny7eEqOnK5VI8joZk9tTWl3k5R6audx7oWT8XmgmQmHhDvwbdf6bdcZZsTOiiSdHC8lmeX38e
YsszKy1jhzgeDzFIvsh97kRRyxg5l6gzl7BS7SKT8duEG2zTwtwz7dDehY3L/iQJ42cqHH5VCVhI
j391y+D2R21xypVNv2yCcmqa0LFfGfkdW9DRPxk1+3f2GL03eZLeA/zqNl1S+BusEMOTLrL5XmDF
Yhuq+tR6Ngpd0s9D2PJr47j8zs+BnnZIanXTi5VQqn8gwZueJRBcqTuv3RQYjXXSHCRYfzDCho+R
Su7xrNSPeTSk+4i+phV+8u6aT2LzZ+e1vIekef986muaQEa1hkKVe6c+JmLpKCe+xXH5Y5j6H7xx
49noU/kUOWG/J4mCLZq07dNsefIp6NUqU5j32QbVN9NscAJ3dHNMYR7isOPb6P2Cs5dvPaO9WxwJ
TGwBgzrDDivuvIkmLyp9yhv6Rbwi5ESFRzg13/0i1/dtN3vbMSb7rnw8wAPtmiae9++l4xwiw/ae
GN/xsBZ5HT8YdVFQE8kUf6E7yGtB0gILq/gVFUujfe73L1VVsbYbn1kY6rehpe6I4esWstB0CKLq
Wz2b8YkCFi7rrk9ItQ1Q3BKAXG+uUV9dfBCVQyTSrbAwf+2gnQKvf9jQ0/W1506AVtKFCEqkQtnd
zYZnHrVt/NZxXOxMbNtbbXUcmpWkrn3M7rOhBw86QTyjd0ivO2jf23iCm+3grIH+l4T9sR2xvCuH
RhsqAFIv7h4JeQ/3Bg68vPSadYntpdG3yhvekT0o11HkjS02qmQ2oMOQzQmsp8Con7rYejFtugR6
ttF34tOHeZEl8WviZk9llr00gnBpgNjlkXyYZwy1IQ7JtOS473Y3LIMCKtbKdv1TlsCcCExyb4m8
dUnmYIrTtIhuoOwv7SgOFUk03EABTZr22NFpq2X2AhgqWKeO9CAmQ+uDUxFmwYtZi1sgTYMogA0h
UdL/BHKEKpozJcMwq0aFx7QlKNGE8PdM3a3NsMPoOGU70DYLsKRVJ8xxGwIa0Xfqv9bgdj85Sbjk
uJkAA3//GZUezN0OjmKehv5lHjnN9o5/p3qSKg7e/EvR/rLSsryYEkOaq3/4iMNnzwRvOmZnlUBz
mptrCLJqQxhoXWhh7yJrhgOYO8CTJ/vRmfxr6qHoJgX2n0Ztq5JxVFVaQBgncPHNAuONMdAHHv7C
Gt+Wl+ERIQ/m7u1WF/tU0dSURdaNsQpXR+S9UnXKmd/q+oNfjcZT5+Y/0plqqkTP3+KFg29X+TaC
JHZUgRHvcRe0ZWTeA1qy7gfDfO8EvEZgc1sFRPsQadQjs87UJYhpIm1ptuzq5AwwNzm3jNum1moO
IzcgdTmAb3LMXgzHNu6vwqjJfXcYtjyedj1Tb8d77mRQnRQR6xpY+Qtxj82swkeCiuFHV98XBPp9
pb37quQmEpK+TmOxndpqNxkZfQMVgxQZI0RaKlhlzvRYELpeZ8BoOLSad9iGDDAMt8BabNUExFeq
mQ6oFIocU1SuHYqBh7DFT1RDp8sL6qrSIXgsUowPQZWDBwW1LdL5hjcaPTKKMMDIg/ATCTWMCH47
2a8AWsVzHsxi6yLo46B0cdtCMLhrdRleoIKSpj3GrUebYONYIP1xUAsJNJnZFcECpyKVPX1yxvjM
MryCc4jHxW40WueCpY9Yg6yRtKzRNiekzVObuTQPRJhjsBQ7FrZl0MycRHR9Raw+Do21yYqIM20T
7dgOp49FfuyqsDqYJiZIOJr1KmEEglDr4AXqR3cnm4EdTm3WF22dsd9Wp7Zs5mNg8YrMdLqAASn2
BfW7kgQJLS8TZQNLz5TOdH0YIokI6n/CuFKrFHDJDq+Hi1sqeWuC/pPKsbkGWW/WNxwRaNIlVlns
DzTtROuMQZ/vfFOjjDeNxBDEUn6chNx43kwi32fUZ5vOvsOWVoz9KeyNNdRC6EERu3zWBebJlfVE
jG8dhWn3VNnpjzoB9Bp2FNn4/LdXKeEDdvnRjmv7oobm3ozNB9+3P8xmMb+UV617ul9yowC5XN4g
UaitMtrqOMeS+m4DGZmhGyNkn1GWUw5H3x+vcV+ccycSByMMdo5nj0cyhbs5w58VB8MvHlHo8aN9
L6buKRhT60Rvy8ZNwFFV/g90Vk6Qc22tbmmtj6aVGD/KseP1hbtE02ILZMJkWqE9/ziY4xsT+2KN
//S7YfrtqQE1NlDj41jUSLRu67KprHO++LGb7Wst5zeY+y8RbWXLa4DXLn/Vtv5sTVpy2wQrky76
e+wVn04ZZJfKAejUMNi6DLH9KDh6MAcxUqxyVlGFV0Dt8pyDQGHYWRyYxh6cmrxwF7r2bnZoeI77
IL65D7pDWUhT7AINyv1dqMU91stsNdaBsXMb6mnhymMKmomN0xofdCAWcKM/yaaZt0n4LbHsq5w5
J5Q+KGmLel1VfmQQSZx6STbYXAbEOSmDBNzMDYudapoIKxVcmgAY2C4S4PAS+5Xmr1fZE3b2KS+K
HbR+mZWfs3KDlayZSvctsX3XnseNwmPGbG2w7zodRMyhC+NYjw1ZoIh27VF/1l58Yh5ISsqnJdgx
rpmOrN00jdmJ/KHJxhU3qL0hswh3s52b7dhCibGj5ocjAS9YNO5ivGGYG9lYVQpOpyOWzLpu9ZsG
FpO4EHmdcOlfCvEXlol8wKijd3PlnofRIwBnqKMlDrb0eU4qq2VbTA6+b8m+GDL/YF6PCx/oybaZ
6aXPHK95AKN4Za/7s4R+xA5t6T+6z5e9VGoQW2+7IT6ZYpyADAzN1oHWxmOdZKWJW8GTIUTw2j1r
aukYi/hraY2UoQLbuB/853EGI+EU9gtf7rWCI3ew2OZwNJysTWOCRUkx4l9Kds4ru8dfrCmXwzxR
/WRJeW8xx7LrgiPzv7k6k6a4mSiL/iJFaEilUtuaBwoKMBjYKLANmofULP36Piq+RXdvKoyHMpSk
zHzv3Xvu5HRrgwUF00T/NQv9NUCShJwLha9NPO7hdm83dvmhZ/8uoGizPT99eMjqlG5+mu0yqBor
I8S3kTFqyOuGW199MGVbQjfFVzgWEratleMKcK+hgkQ0xfY7+uOK3k5j809VsQIh8juBcbHX1YtG
w/FKtvOXQ29sVwd674i6eyirQuz4zL40MkSvDN7MwfKPPCQv0tLlCaw8xQy8+zUHa7xczLdSmePZ
Kom5Q8bNMkH+CqyWdCN6gvTArVigDnaBnJMVjud040B5VZomuWN/Sdf629kjDQhaOeiFiJWSzomU
BEU4e0CwDan1UQm6Mg9THLVDfcH+/0vr8cHHVgvqO5s2U4ciPu//KQ81WSfTp6YcETERzKjjVRFC
MECZ6mwsKCIvTQjKoJKPUGMoeHKDjiuWZtC0UNfzdYQipGyB4XQqUydXjXrFnkEHs6vioxESHe+X
/VMcfZG9Q+WgDpEcW9jExPEF6r2P6BxUIw0/lmWUPRV5vLMONgH8gCNoD5N0PrTabZ/tqdEerHTw
j4psWlVH3WI9I9GpwMKHmgvTmmyDq/CavTBks18iNf1IcrILzPRlcK5Y9LpTUZGvFlkNA7Qk2DXR
4iIkPXSSjvgQoCqhwjt/Ey+tsH2Z96SFIKUHpNskwTZnpojLAUZ5l+sPycETbzIRwl7Mj1y56Ldc
1ZC3MI6CHAIT1VJ5jCNvpjih6S0WM11ePKCQNtZ5D1oE4hfB0TwJveH4RE6EV7fEvdQE4NXmJQOS
PFly9TBEdu5dNLHxyn4AH5ZWd7LSd2OeHfEQ4RTqw0siA+IhaGBmYZs/mnF2ily8w5U98Rzl/UGC
KgG1UVeXABUgz97wPpNysy0tbDWhQPzp6fDTSzyWEtBDgdWQb2U5K9Ml9Cir8gitKaSOuprbU0Xe
NF15/30E0v/A1bzzaw2zbyDMMnb3as71ScL7xlyZH30zxSHpIUUOymvww78u0aaN+l545gaaNmnt
yp/WOOrwuSX/iLTR13isdlU6KVoFNdI+I8nW+HqiJWvsKTDUXywzgNIKWmwZRx4v0B0wmPbRiBS9
zBw7eAInl7hs3+bfuWDQXYI8a2/BS0F9Y64xvS1npbyJUOYNbUWZqNHIheDV/aldzTZRZSbQNMm1
xBPob32bplylpg3nVHH0qKlJMlOHMP0TybneMT2gY5sGmzx27nEaeWtjdGdOB7iXO/j9zoJVTVue
WErE3CEDWFFTolIz65MAEDdOeXKyo5DKxSZYy4VawDdhJvs5T5kQyt+16XzD0F6ntbj2Gfb7JEju
o9hghk5/oqrwH8AJW0tXP0NphHCXzUerrn4bHJAw5mEuO0rL+I4mzJJ2g+PfVYQf227zDwZyQypO
EJ/MGkM/EvU75sg0bcbAPkNqHO8G2+hWxrIxzq7DnstLMYXDOSSkeBYpBiXIMrffHpNUHNO5f0HV
4lydxdLqBjCQjIK57+33SrWXlUQ9GbkcGAyzdREGS7S3E1woO/EuzPo5r8wRdStfVWZEhFyK7t9o
svJye5nTjvBzAdQ5tKt9qYDthJ0wnwBsNie5ZA/evvRsRLAOI64yHq5zpuzfcvaKLf0LOljo0zl1
ef02RWG3yuySgXoRM33GbFNxyjwFijob+iF9OoMVRyTID7JyyM8zACm+e1OFZyJ+o3VfjendTCTY
sbIw2kYCMVDlJhZfql1H4MnGciPSH9qsgoJZOttgmWjXZR+cqyrc/ryd36IqSMe4hjM/9r89SAoY
i0AaA9zqE5VfRUoWkG849loNKiQWiVwDsPRs00QaLBPoaJmnkWn3YeeTh7YX4CPzP/CQga7eaXcb
FD3OcHFAPBShuKUAPqW5D+J8QGypfTd5or35KOvaIUY3S5/U3LJeeYNIL6JPpmtWd++ITt1nH3v8
kx2A/QQm3HpoDIapfgR5RYwIXEwe/J03VPq9xszklnA0wug2+OlmjnZOcxiJ9LxyqN5GqJ7gwRj+
WeKz6SvqtdtL1KlzWCKrWnpEoS3Dk0kCGNDt9i00w/zPgNsaIrp4CVqkxKMKFg3HKib84PjTNkX/
yXbVhFsOz94lWV6U0WdnHVYHPVbe2Z7Nhf/limdj0WoMcXDowfneTcsEzA/FQl5P1skA2+B2F97e
wl5ywkBDTERp0hceyrDj6in8cj1nOtevMaYHrnvGUZGjzXQVhgjOLMEOIp11KhscTbeXNJyrCtsh
/vdGRzaNaVoBG0GLmkwpFBEbSEBYyZAy0HVhgE5MD4ZAFCb3RTsG95O2JdUkXM5s0RZMk0YfIbt/
TmwMO0V7oi3s7C7zCD235Ey47rjP3YlFPHLJiiqaCYydV/mb2zveXrDqMQcOag5a2soChoa+eedD
VOCWSc4jZqLcdi+itTvChzFNh5XKMCBa9XMStzOspOXdW5/KFe/rrkwD6zkMAnoDpjcLGBrcR7Ly
A1TPfL++GeCNv3WXMgHn6/a54wGt75pdNznkN4vqXJqQFuSiC5npO0I8GU+Fh4iEQoetKwt2w1To
h6rBUia8YmlNAy5kthJvI5ck7Wl41ti3yEjQD4Fv9cRd4mltp2Js4CTk6SYfhr9+wpR7MiVPa9j4
ZwGqadUp3Z+Q2P0NuxqA3SJcHvOlXawnuSvcpn4kD+YQtIV7IegCRsntR8/iCq4jdf+5MuXb7WlI
bwx0pulr7FLW2UmFxWrJr6ponHadD3wSdCopduLv7X8BGDZcQu9YLCojvYiOKGrSu7Kvn35Wyxbb
WE7+JN/s8N9LCI40Ka3kbEwzf5imHFXCFht3hzq3qWlU//wqCZ1T52Xb2zW43S63C1GimSB9SE4W
bm3qOE1jrkiX21HSmfJ7+CWSnK3d7SlsXXdmP7Za+6GOcmSIlbhXy0uvOURJhTtfKOcRT9JwyGXa
nZmO0d22nd9qQJI5Op245I34sk1Cg5gQxIcuyT0Geqlx4bxOiLRDY2km/2xPI3cidqLAD0MIYt8o
uamSkkxietZNtmC/UM7sbzcH3Tym+6eE8oWkH/mQtTQCWyY6fEbmJmpNibCSjOgiyfesVMVn4UHS
GRFukY5I+3LKppRooKI8KUg+P41bjqN37cCM5rbsUtCRs3Lr6Kp6/EqNKN/DkwGY3GZomDA1R34p
rg0bDW7Zx76fqwOiOJ9nkwCusMw7nP0Sm4VOzIOVF2RTcUMCO88lpzZu3wq527EnOewIYKC475bx
f1x0C9kTh0DbVHs8iOoF2cUT8oicrEUi126zoT7Qb4MlKMMcc8Qluwh0fjaTBrPIydI+xD1hC7Ya
fBS+i9qsRqL2LwmeoyZoD4OVEhppWoRPllTYbR+FHLaWzvO0NL9HtyIoUsjosTxqYOwXA534na/j
6UfHdtNCVf1I1G1NxOGAWkxGDHNuIoLKMxdID8sz08ivEEvq759HXo1AIpPkH3yg6cOUBXM3wA+b
nymPb2Nrv6manGWm1TvONY36O5MLmmSp8du+SchkVPyDULhzPTN7Qn2LvIWvwoGjedK7SG8YvL1A
F0Wn78MHNeeRVvp4caUhdzgWFCh1a9OL3n4ZpPdw2y2RsWDG4p9VeTLuTYS2ECJRsNx2TIjk4wVE
KBZtw4aqPg4xkFnH/vClRxo5xt7bgWBwOOndlojbA0PwB/QRvFdwAHCK3la528scTvmm79g2ZIyh
BSJ5tZ8XxuNo508gCPu/oVs+hSOdOHsmZzwSOOPaFC0zRLjb+88+mApHkORoNUO6D0RJvstyJpsa
muDokKc9H+If0TDVMJFWWVniHrta1K+DF+3jlGHh0tu36+Qq3ZB9HO8MCEEiU+Ls50cG8Tkc7G76
/FnLLBcwJPNrCFdsyESPtYcOp3YiAtg2qsrey7h/nKdu+EvZvHNEN77cVEU4HxU5YUzR/tYxqgKV
0jTiivTTkaXMPw6NJDenDL6tMGtfXc/goJIzdHZrsgKKnipA+cQ7JgPpPOhT0HDCOiGNtcknlpx+
OlkOxfGoIfjFzrBvKZy3ljoVDKzvupbMuyCrnw3bQq42mXxccc/a25KetB9mEkfJbTKindc69cmw
IP+D1kBXXWcswO6A0CkkknW5veIRKVHi+UdrQS93EQlTwHzKfZCiiNEhIMnQcVFRuorUOBIu12Ue
zDulTXPf4B1sdfnnNk7qBsB7LtC/MS6praBfsYHggD2oPvWea4cUQqPWz6BTYUOQjT0seiuyaz/T
WDp3jtU/46BnRmz29WM6RUTBC6Pekbj8plsQHgW9ayZTbzncbY5WbXooli+h8TxPdF8ut+8hlfIt
nWR6LpR8vw26haWqi9NPzNfL+LMUYsIsUoxwB4PP26ROckbf9JWiiqCPdB1qrJi+pMkQa0/fFyqo
IQs4zBtCy73vkRow7FT0zMF2o4RwS/c/DZ3FIJJWln0w8ukPlbiDBq0jU8kZWCfr8aL6uUdFaPrE
p0qcgmP3RxrhfDBc+l21XixPDrAywjBZogKI96RvcCSIVTbuBL7CdUsmAMKQCpakf/+zWEZIfIfs
Fx2JBQXNKbWEMMn0nvVNDXm0G6q+vA/+8F1bp6mJ+oeb4jFJBConJj37hI7VxU9yhHoC7oPhReGD
LMVfi87Hb3om4lgPRGlEyj91hnSOsW2+DkI9WXOX/DPy8KUKZPaaQwfbeWqBP1gezmvbP5hJUf13
ChJ2W1/N6XcwJPEbOn6Ofwxjgf3hbJ/sowdHigbYIHa3sTerib/xyF/cDoNlIKbI7m+Dv9sLGTfj
hbc/1UEcbMBZX2XbxSfRBqz58fQSzfn8aaK9WXUGHI0JkcOO5mPxJLvhVzOb1btVZfdNwsFeDXTj
rWUGjAOKmXnqAuiI42d4lcwvozaE2hPP50QR6ggjsLrWw/ut1ED83F3h1ZpX0ifxbKJNuUstbd3l
Bkzum1Daz8FYTyFZZGjFLnZrexftcZCUnU2SCCFvp9HrMDGOD0VNLewEi8VC0zrs8kUXGSb9qlHW
QwDCxZuC7zB0UDUYyr52JHMNJri3umyZjCC9CUxsh5EXvYIDtA+U1/SE/e7RWcZVHjP6pjZICsz6
L8bshqmL+z7EktEHENANfXRCL7u64ZO0fBqzzHYCNVwtOHPPY7ZzDQOVNMTxElvHQ5OxtCKiAecE
EDlvSnoZtF+SuGz2zQRpBXjOGisLRTbTcqSeWbzJpI43Q+B/oowG2eDLc55n6iAZiRrVBS+xT/11
nPzBpp+VXoqYZCc5vnH+MHep8i/cac4+9FosYUiEV+jrWA1leRAF/ReCwzLwgutRIeCiRv1sSYrY
RML+arr6m1w1f28mpNGNxGWhtFtHAboiJgd/5Gzs+97zDknT06ON1HvH8fU4xunZdkAIoxfFgJ5W
h8LpgUF7dCTbKly3VQerWaLzYHC2iYP4WWfRidMztln71KNFNOd4pKH32eSQCpFO761MNXvoVAiS
6TwDDsrvMo5miP++RKAVCvlZwqWCIa/h3yZfyoKvGlrWtfUnmI3U/q4w+v0Q+/Ea8lUt9KV5FrY9
HrlW79q1gpXo6+SoquHY9djfKyNc9Nm/czcx7twKY03Rhg9In40ljZCZztELus98pNXe40ripEmm
To3anla3WpZpuiDV/BVm9bQ2cemC4E0OzF7qTa3pXeMh3U2paR0zT8N6c54nEgfoUJFhHhwNp4FJ
nISHpIaDEiT0HwDU3ZcDoA5nmenjqBwGUohQe3IqwKawGz1DbNERZTuk1jzXEjcmT8E0kO7Qm+5e
IDCBYWGe+278nJcUGSiGS3+A4EDu7pWppnNdW2KbKC5wUtH2Yx2l24isOeFzx4LUddvAqRb4bcal
wQxhLjftzEcUAf+xE303Rf6zLIQGa2JsqYrQLEXzRyvxIw0gZMARPtuG3DscfEdPXydzTx9rIj2q
ahk0htkSn84U456aIzrkOaiSULwMmB/WecP/VZJqh5mEkYJq5YXESm6gJO0+EK0E6wZTwsqv3Y1J
ONmxIBIBs7vSwcGtYiZoIn+kTN+KwkYumBZYwX1a0kO2S4cU1QygR4SF7ms8YeEJFrUCY9a2af5l
IcHaQx+gPE9pVbd6OIGnuvqtvx3B3qS03WDD9d8ooh/bgsFhSNjoisHtlS2etadI/mhXv53nXr4D
BMeXHi/5uYm/tYt4OnfNowCI1cjpUNXFLsGQOfUSFTGUOrhEL/1CJjeRYlgz6x20+pmOpT9BxQLB
yYkJQ0wGAMkN94Nn6/WQd79bV7x0ieYpW7aNNEdqi7v6gMoUUya1G4k4a+10BOzNDrJnV36qBCpT
7jNtsYYV5myYLmTn7Pvyc6hn/Ll0dpUmoylNMwEyYsIlOqekjE8brn/Vmxs6wTQxcKjuw9CAJ2Ht
27o2TlPpfs3zvLNL5sosOjOIya2YMbr6LoEl5Q+qNPvl0xvciip97biRtqCsz56LC447+lVULE8E
cHnM0k2eB+HtEY7d4z3XW8MNxp0XIaSvTVCJy1fIsR+0ZsJulw06KTJ5tCA13nO7A0eNYzE1n6bJ
rK8AjcTAEl8LUFTn19xgmmOAVUBCpTONLZDYV1g/8jhK4e9IB0v/DGF7CRAxnC3ZXvyhfip7szhx
woWTxxj7GZs6Zyod3XGcqVcArf6YJAUllk8a9AByD1kD2M+W5mStxJ1TUEHD8xq3g7RfiZXYQKQY
0KEpZgMkl4bRg9GkH4ymudnzQW9qYyS/IvtA+MrS2UQQO6buOZ6JG0pt/ypq6wsYV7rz/RhETQF1
oirfogi1H1KtE+j7pCuo7t4HKAs6zr+5dybSAOgzJrhn3K4DUl1kJ57Xa2nlcjfrhzJr+m1MQbZi
KjozZWrPRpVCrDEYQTHK4jfJJKgnvM2BJY8KEomIEwQLlDdrRW7DKqaXN5UBxHU7f+fHWoJSmeSU
fvEM3q1EBOeumwE0SZ7Y44rmvXGWxSsSTW+rcx5LOwl3kkQqQI6tR3jOued9mg4Bp5FunT59GquY
KGabRk5jF7sK7/QKyQ+ehoDpVnufoJ5dSYSxMFYAhGsH+3UOVI9KUUIsC5qVjsgUl5wklwfpBSVC
wlEofMrYl9gjIZeWLBESbmSpQahpKGIkA4irNyKQ8GnXIQLr1mT6VEVjbHIfAR+DTPCQ2efYm5/O
UFuEm9+5OjQ2JpLjo+cbp9bclq7fbg0Fa1CT4kx7B7lrrEuc6HkbM0mOUcZNhDyAvUEUuG96dmEi
6qtR9+daDUxJv1uXWehoMfpPepLmyG8lPzM9UWQSiRnP/zyiMR6asmYrxQZqTbGG7R/joAvuSzv8
BYU3ZaCu7k370JrudzNEw3YSw9YvAdDMhv3c9N7dImgDO0WoC1E/DPoUya03kAnycadm0qFK6h0n
HdcerKdzBf3KENcZhvC2BazPFCfifmmxNASGseKs6nCbdIsuS7CQORbhER1dGusK+rPF5mPuCsBL
Bbksx2bo/4owyPdCbOFB7Mgs/0qVHWOsQlrN2n/v8REVChjs6AMPNBDYFnExrAEzHCkDDA5Pdrlp
n6bIwlQ//G5z3IEmT/AGJAg984G/IWbaFsmvglTqYw72Ju3sZ+Y91qZpFhKqUa7kACjBhh1kTPkb
Zrh/eQ3b2UMcRqxFBBYQ/SByQJilQYLm4ndmlVTIi9Yrd5jpWJ7ak3B9aqvU2xkx8EgmeFZNtkyf
n1p0GS1oxA1TTR5Gn2ZPWM/xxratz9LNX+sCzTrBquDT/b1yR++Yd4iR/ZaQ0pJEHkTUjTMd0TZH
u0lf5OgeuM4ISKrgDq3wzBnWus4NVOgq7jdDU8z/AkxaKEBfgPCxSDd3ZeISZFQudDqURSupwWQb
i767eG0C9GZJ+jusxYMKcndDF/0AY/nFmGg34Yr76OECN+SRWIqYChJ/1pVLVkoXbfosA4lpxUTV
B3wbysP2qIwYhDYiuzlEss3xKUrMTxZ2YiGHFzzlmANGsCbAMRED8cPJFEPgwOiR2JbceWKMkk7G
ozUGjJODR88DF92DIQOmtXWsjInP+NLIJrwq6Tx0zaEd3egVW80akrVam7FC18PUfzeBREua8l9n
3w0JPAuCmYDNaqgiRQ8bSMzGBTOcYkVyiRQc47MZzncN0I/cNEkSS8ZPDyJB7SnJvzKQmZXpgz+9
Z754yGwSTQfbJA0GWeDei/UHqx1TUWPITnVqfjC56DaESC4UNrohUzzvSvgUTaFfcoywyu3bu6xj
RaOzS14X9RKfJk0ZlcvHrPfvRmbUtineHbNS+3CemV/BInOR3LMoRe229htJ6JTcVmVzCRT6DGkM
n3YenWlJW6Q7K7UIQbcOfpYjhsYH4EfTKZ36x8Fkuoq+mqMo7Y0V8DHqBGHorWYKb+prlcEWJXIa
JHbcM7oI57U1avsCIZ0MEQvKeGmI+6rIh7uaiS+b0hwl6Wb0yn+G4npDk2x2aUjTOW3kKe87KBEi
HTdW45UARspPQZAMHxuTxLBynkYz+hsExESbaTsfYkMQFF4eK4GkbnZjril229VgEIdX9uWHb+kO
i0pK2it5zixZeG4FLkORkwFlh/Uqhu21F4suejbuC0qawwT/zbB/j9XIrT0MK9H4MSWZM20g89lL
7jxzU/8QBf1dPOvfQUrMgtd7uy4UnKmXHg+Tu6szqbOwQJfFhvMAkAYUHSSldex9j36vUQ+xWs2D
jNfEBBFpGFm7fkbuXJias5YPr852k+HgPza6QuzIvyyJKyOdZNVlIwkgDqomwNYl9FNGAxGPv6Bg
86EVQADkZeCcBEoOJ9gx/hfPLeNKa6w3jSnPyEXEjpwa1uwcmT2yGeSACTRelAvrKA9QFYFwmxlq
YBAbNy0rn+5wPgoEH+Bn2aEzDiLdJqM9h2joSL0WrwxGxk0nCuJyToOp6qNvdyyJ7A45C05UDH8t
P1kWnVPSwjbOZyblNJrJ16AmohboLQ+qtzVmG8czoM6LEF+j/z2O/nYYeVIVsVDSd15Mh+CvqY1/
uVP5K2gE5CB5yBo8lAVnyCI8alJeRnJAEavMw85g+u+ghIiH4CGU+Wqsw4+Zirmr8ouO+AtxuRhd
NMql4I2NIF1nFey2yKhOVknmogz669RWnITHBmEPWyD3857WVbYpbSUP9WtHjaMKkvcSIm3AiS9A
a2TJ2yKwWI3oczL27SQmkeEPsb+c/ueJENoKntsioA8KBxyx8exZ+IinMVogNFeDGnNBD5sn2XKy
bhuwfrbLzS4tzrPep0V5tsKULs9dd1JwzkkxkW+1b9F61FizUSkwnVk5k1/tJgcrPJVDuE0KVkJi
To+5DAn5Ue1H0bYvXu4t/T2iRHqnfwuqFhaUJP1aQatyelLBjc/elh3KMAZm3hrWLrCXyWYF73F9
V/Qmd0XfIQghqHVHGqoygeEhnPy2OTgQyiHy87IWn8c84ohZPUdLcd5iRNcEKl+hxmZgTY2DPXXm
uUPE+vNSjfYZwRGyity2IQ1/BoSycPwT50IO7go8XLDto0KB2JBXvB5/QpgkENAIaRgiAsHNTILz
4vavx31f07ez1JMv5gvtVnKs2jAFLi5w6KopBQuXTxfONNti3Ufskn2f+psp4RBTFqAFSSbalTFJ
f0ZEgzGDx7bVteKI0KDpqhsI3WXz10/RCmjae6vG7g9Mef72y1m6Nqq3wK+Mc+yVGFV9ukuic9a2
S2BPlYWbXtPzZN65tpoGPzlxztuWMGA6nfOlV4xyHapSt2xe42AOgZQ+J5N4bJLixYNmuMohJXip
DW13Gl/6BONn35rk5bl5A+98yQuQHe6L6MuBebalJTYQoUZ89ETwlVv69Ek958LgZaIRMPNfFN2v
BsB4FhbNQ+GPf9I+8/aqhGlW6v4vc9FRqWIHr9TcCsulh2CVKHzi/BjiWIJPNutjFP+zDEa4UWzu
87z0trI4wHortmWDrsYx0hR65yaeaG1MfvYY9wjATKFRute/mlarB98Z2YWoaPy63+LsfLIYoCMq
2OUMdMFZ0SPkOaMlgGi8tUFRBiH3Jk8Ftv8YpUGM5NES1MvVr3SsmbdmsuNSiS/fA7MUyDF8yFBR
coSrMeGm2Vdnz82+TJL52Lv9Trbizq/i57oa442urF9RuytagLvJPcNyKGSGfvLT7CVprhA282vV
cU25S7aGVaRvrkFrSXicrnOcGD7AMliKJDHHGdAr8umXrdtiel6OKzENv0lYn3dunnENsD0x4SFd
MS6cLQkaZGtP8tuNntv4QgjrlwDihiiVaJBIufT16pc5zMzlKWULTmQG7rjacdpuj0Gj3rBks6Mg
DQU/vuusoT4l5r5NjAYnqNWhNCo+nZnID2vyu0sFFbJB7EPoECCMYO4eqVNiTV5Bo3mbwuL4F7jF
95zh4E5icnD78g30BQLU0EAlyF+eaYb6nTj4bYlrbgit14rCdRdM7rxuRXms8+DDII1gnaX0Lgt6
58FzPxT2aXAYfTtr7U7TgYhIuZaa9dLvnoIgmPe1WxRbi0CiHTsC7qSvWG7n2sKITbjlCqiHve0E
cq8er/0QjdDKj9lpquQ1rrJXz3H1IfWLj6yL5pXh4PdMw7jbel3IgtWfzY7qgfb8nzjqDqjhi005
M3YNGMVNucbpynq3LdNIIBlJ/8016QbFgHOXKF6CJ/2xfsIHCiktTg4zaSMveTnivzPHb8ib1oVY
535nQChnTENY+BxRwo3JAOMzhXoHGPJzZDbH0YSOqhmkK+B2WH3t2nzITsSEeY/9COIgQwWUdHQg
u/HLqKxTNICJNI2m24Teezx2fxvng6xNgJTDZsxp87OJ7ofKf2994NPRy2CpiWg+fOe5/zCyMa7i
RiBceE06ImJa6zAyfLPYv7x5uich7TODYtLOOls3DLmU4+xhlWHLG/0reJoLo9CVRPJLWi+l8kx3
YMpRJQJVrGkIIYb8MxbPVmMHV7SHS8MXqUdVOKQymy7ZTs6RIXb0UNnqHLjim/tR/4rKtt27DrVX
4swXxqolHLLIcz9rN30Fdl4P87h1Cic7DEm2JVGYmnjqikM1tB4CIchljaZ3aNbUlHy0rxRvFlbr
eqU1OmDRIIxLBWcXpsvX1sYrRPD1SRbFfOxgqksXu5+qADX0vJG31535ax6zJ9ZgjVNHRjvfCYmf
6KfvEcGo7SEXgLnIhWKtjWZ6dUNjyG3ixFTPC35boAXOg2VDn4ntQI0PMXNrdWVFX71FOxdGJ9Eb
dxS/e1vaKwuZ9YEENHIB4nAgqNpr99HEj8Oh9tgKzjCZD8cQ8CtJnN4LXoAAEeUmCnBad/xBwFO7
iEHvbdxzu/AaGb5/tCvp7MCnJjtdz8dkbBQ+lhWtpj9NQxWsmGeRUgEvUpfsLbnHTdHbOy2w+9XN
qnMntW5crBBu1hAAHSbTwZNTAzueFICp5HIamryW2t9TvhjkDqFrFf6SymsMJaOkaGP6NAJ9EmdN
gx6jMVWPceGDoOMs0WUvJnR/q5+fddLvxbwzsNGtnXx8sSe4+xjSsfKDRhkiOgq95E5EvIshp/uN
in9RLuuPmNEH3k9PHF2pn7XxCzbDmyGCV9AQOEFANJZl+pxpbbGkhvRMfMzCuBzhAcwSsLR+FIHx
WThGA1FG3dtObiHrIJCg0CnRfO5iZteKfV87+6aKP3s+K8NrUEFn16gAF6uje9WSM+cG84d3rAb1
UGWE3EcZDzMR9jS1pNgPTtasDTiboEBJY+Mgtfba/rMLwau75bDw8suSjJroJUynjwGRMfcov9NS
ijWG+m6/6pzafnT8N+ag77ikc4ezfzHLDzTCW+XTgiAv6t+hSO+NkE8FcR6gU/1P+lBf3LL6hZn2
lWkQrQtattyU45piZh80k6BuU1y5CrnEzR4KVh9KsC+ON8co25BBN6wbIWkn3mtDq4A2YJCkh4g0
Y6v1mnNYw+L9QRIZ7MF5GQE+xC2MM2NiAnd7qZlG+NjaDmwJVOfDJM8aOvMr7fMLq3zyiCyOygDF
OFoSE7twjGB8oSw4ke+eJnwIBlXjs+smbBdjeg+C0mXTGEjZlIHDjUb/tBw4XoSRSI9trxUZpggv
bl8KBkL0RVIDMLW7gvmPZaIx8otVmuOZMMJ057l2yJrNrVSj9yatMubRQ1VOMLb4KIk92cS21V+Y
AYd7ErXO/mw3T3PLWi6LihaSgozm4gin8+KhtwxEsgyZdkXdTY9jE/9BVhdfO1LD1n6Re3djAGPY
VWuDdIuTAunw8DM6FlVyH3CGOscO20oyD4QR2e194xS7lLi0JxImi/2yboGBZljduvyPaRWj5akn
nI3L+DmM+1ewTMi85+jBibCpsB5VW9YyeDAhwbuFu2vQ8emsnz5KQda3E8O9BmIM8mPO+dJJv+nt
5b9uZ9OyamwgVpGilHD7gzkVyUbms0AQSNtI5n/tgHGAGTLm84uL7pR7XD4k7u76eAMkRVCaCdWZ
Fnt5EegN+x9u++VXRjnfeWNDszeP33GsDidGTgiG0/khUMH0ESDw2sjh25W5ewchvDhG3Zgf9Rh6
F88TOB0bOlW2RtM6q4Q1qbSa7vgDXeE8a26kwzDIivz4QS8GrD6hsp2NoHyaiCFHZa3mz8zkPCgS
NV3n8NQvk3aa5W6fdBdLGUz5Frlpt+RpehXi15/3Nqgm6SXexZb90fWTvPpmL09B1Fp0dvkB/hf0
7T+22v9OqLP/L6vwh6TmCtd1pSCnzpP/j1WoSwGDwvG/LJ8we4rFUxlZjG0L9zwkQh77OXtPgHUB
XnV+JUh2ti5yKuAiIceSH9XNTW2U44XHevg/pJ3Jct3IlmV/pSznSHPAAQdgVi8Ht+952UuawCSF
hL7v8fW1AEbmkyIr45VZTWAkJVHkvYD78XP2Xnu4RA7jM7uW0REMfvDIk05Ct4kky3vE79BvHZWB
xG6t9PgvfhHAc39BwikH8q8iiFcJe0FC/gpddFTH5pxPaOVKuIIQw/dGWj4FjbYtQNZtaWGVx1mu
L3L/xSlbf8aA/YQvHWKcAfpCQcghE8FDZlEeex1FPoQCtjVlPGihdh4C/8/Axw/g3v/ltbfhV/7+
IyvblJZwhGuiNbDFXyh2PXZmPygB+FrJLL01UzPdx2Wa7euEfn6MBehz1RhHZ9QkjvLYP2aTHl/z
njgt5pYGHlvaNftcFQOSycQ7+Tb9jszSn2s7OqWzJAbJH2pIxzi7s/p6uRRFQFY2uRqp43kntr7u
hmuArii4zVVs0xOALVGRuTSpjWPHz4GA4+uaCgjsrEQxI2YvwgU11JjiUs+X5SPVyC8SyAXsHZOm
E+iwK63odk08wrAfPeBWGYXzRH/6zkQVV4Rjm3vfmtAvmLbzKWt7PtKCh9LWqvd5DQrqIn9uau3s
JSF6TRVhKhIk+k0YwW9x0A+HgbDxVVGgB0NQw5NovNHV1s4IdqKnThnNPacMiqWs/sUz4/63Z8ax
HcnNZpIviZTQ/MszQ8UY0PXSYIqwxYd5eSRXxH8eG1Vdw2J8wGixMgJNpXtDK8K1rDjiFIIh2wKQ
AxNhPfuORz/bhHMdTsW+n6lNjUUaN3LZ4bh82ipQtkMxwxxE81S2SXzUAg1jDP3QpzIkqyKyDWdv
OhVbg6n32w74KSsR9rpyCJ7ranpWox1fq9BC2Tpxfp0lmumAWVm6DPFCN7Mu5MoyvEMctCzXoz0A
4pz05GyCwIEh2oZnyzT9Lck2dHydOj0jyjjEibDfHHhwh8pJuG3TDl9QkGh0dRMYSDBOuuDjc6uU
l6hsmQhge3uuVFgeps55H1L3cdGhLhfkxY/g11DtmB4BQCmlpjcG7StZDpgGlRhem0q/eyUYazWk
qDZMg54M2W8YpDOGHTFuiosfkVAXZBapu8xRisy1vjuzSq8j92StOmxondLYEnCmY5pI3OsUZt8o
qePDn1/LfXX9+wVJ/bcFyZ1JmJZLog1Tb7gVPP2/JH9qgeJARNARwj/b3dVorCEyqnqnWXR5OzMQ
h2ZCtOPbgjZDX7tX4oDbZzmyGI3cYdCMdQdEY1fgvnUQ/NmhvtE1+dq1YfPYamPwMFmfbKyRT2VE
U873QqqvimNPpD+KukkB52jJz6JPfrrFdEWZqZ2tlqPsUDERKaZeOxaRrLdFgMZ6gbFMNUrOXpf7
KOySbe8n44ODlSisHHJ35kvetiBDUD+9GAU1yzgMDipSYa3JYUDBOa8Fg6zQTU1Reuwt/UeYhPVn
LQ9QaOfNuw/gDwZDStxcJJI3sJDjGpKnuf/7F94kvfX3ZZWcVd0VlnRdtjRe+99feCnH1sJZRdqH
4+I2UUVB+kaapwcCM0Taf4lEPMHSA6kfZbm6eIUHQiOrv1ZmXN0qgaIrQmCHgCtnbIPWgh6n7V/J
j777pBo/RREBjWbKudasMHvO1EAWV/tke8PnRXy9XAjRoI2g+9+c0cA1pDrXeIUEtGMAL9aiboe1
Bx2SRkZK5PgsNuvNfrrA10V0ZdOPCfKbL0ki+/vXRhd/fXHAlFrMFxwL1ZGpXGfek365K2vIdIVX
xjAy7CDYa6MvDoBoKLeD4rAQpxz8goojN60+e21lQr7y3tYxe85HfVLoJMLQe39OZdgjUbCq89QO
3kXa/bulfIYrIKD080IIbBv1gwOUDrW0PhmpXr9qmWhOAyYlSGf+Maq9cavHuQQm0RPGg5SR7nH4
CedTAOmJTDVajOnV6B3652aeXsPWo8850Q93Rzc41kHm0wR30q1GffLGuQPi8ehtBhH31y6RDWdi
Vz0yd0RNwyvKKmpcnJJcVPT/1HUdKdYW+tHNQihLLOiUWAWQbWdgieJCp/PZ6WI9FwkSfNdDOGHs
JtSs3+nzp8vXHOY+B42ESXu2XfhlBAvWUpDOG3eFFNb8Bl93y2k191eDbm2ZPPkoFgZ9PJeKDI/M
CfrTGHEstBplvlSyuoVFDUWztb+gRfmZeVHxKDRONXmMFHiBlGoY4Jlm0wZX0x0nZfxUzD4otI9/
AGcMz8tnfkEUyL+4e+S8s/3K3eWmYSGzKLMMS5iGEL/fPbBAp8QNyniFg9HcL3jTcnaEodkkSKSo
HSZKdn8mg5SxhpkT2xt35ndCtr90llU9Mu7xIDE0EM7Syd3IBq0kG8ewryrRnoems08T8E3CFTEc
6I352Cvg83lV+hdCmVImMLOaunVypmqfl6/YrPJnK4VGtXw6hlH1oOWe+ObG7aaPo2JXm0V/CQdd
PznciXs5WvVcuzCH0TFVO0q5IBqaI+np2fe6V09mYd/YsSf41KhIO2Gzr0UuFMaynwht6UD3apAY
CRdBK9GeGEIV30KTRldAF+0NJ3S+CsX0gM/Cu5gEVX74YDQ0ix83Xa8joXOBEgDhy+Jx09PiPoms
zJ6F0r8FrR18m6D2hOOwZ2A4fmJUQzRMrasDMz7yPmwmr4HojW3CH6yDtiF4QIwAFoc6Au9SYlhN
oJoxFtSc28cOHeaoOUtbLx9clKKzLa9HEbYeS3Ary52/LP993dZnDkwztmW4M6eoSWRozd3yaTdj
hxFqPEonvSxKXznLfcUmhxF4lVnh8gqa2NRCt3kAzTpusLTmb66lM8mD1ImTmHO9qrXtcuysS7Ue
E20Ee5VsumjgFTU0dAds8+8RTe0NukRvDy2TpbONRL1n/jbN0YHT5yQhS1r25k+YW2udPe6Dyf8/
VuW6Od/Ev9/kps3ebBImTq2qrL+Ud5M/6Kld6pwCojiGNVgmm4hH6m0A5El4xuj/AbQGg3NLNoMN
KpJZeo1X2ygfDaU/DIYevbbjQwPE76EQ0SGbAiAkDGlpPftK7uMcnUYDewEYNBASBrqIIy3orEws
pmBrJ8I4N1G0LieBPdC2OygyYUilybAiMmrr3ll2+1oQ6lbPRL5Ed61r03PbSdRBUfZSMJp9sgf9
44loCDK+f5wWKldb+2GPY1pI89SWMnhWOtLPIatOet90zUqFUXrJPttNEFyXy8LhtBqqJB4pQdcM
L4NwV0HWFu8jPfVdanMPmbZfvMeNelEudrDAhNfXIcxYaSGJWF3PwHkxCfFzFRvCYbCfzEr55dL7
FukKdiw/vubrQ4xUHumdBb/uxNQm2YhSutcaySoqHeJp6EKQXzmbCdykRllVdXB4LGauMwbYbvCZ
j1ln37RwZF4EPox57ONHe4KEmGuqfR1MazxYInZQ9BveQ5Uqe504ZQABAz1EruvJ3gFRCecgmoGn
iE7t7DlsewF+Seb7nmqbWpaBRj2PvFmQqxPFuvkEpIR8ncZ4NaTt3ypCO9y4+nB+Ip375AxDcvY8
2GhiFJ9DUHK3btZ7hqMO9TTr3fbgpDFnM8WOhZ6a2Z5VEjtsTPreoHnfoXBHY3dDEK4d/n5dNyCz
/3LH24ZQBjNJZc5LuzAB1vy+rAe9Po5m7KEswgGSGNaBlLN7l09PAXtOAar1UNAbpruJRXZwjrqZ
R4fGv0vJ9NML3gKU0xE8tVHPznbfyhcvyW6u72w/tkodvZVeQ2cYsJiCKQCPV1BztvRwj6rJdn//
y7i/s+H5ZXhqlcX+JF1l8WLNv+wvFc7EVJU2Uh2t3FBDMor25N0sGIwtNhCjYLn0ZxhYKMsJUkW7
N/sSQ8t8aBJFiaix7k86I18cBpywfSK/Ns1iXMOnGx4n4LZIDMf3zoadkBA7mkv1B24Fps9R+eXj
b6qu0RjwaQUgxXaX6F4FgaQ0IBt203ZxG4wDT07LVrKEcYahfpFlgiRssTUSql6fK0vfW8KNLnUI
gbfwUHEZIQxJn2nnCx0Ve9sMsXlxhueEuD0tyrhztMZ6xs7SX/UFql0mP3Ft4ufqU5IdhxIHBo86
pcM4nVDR5Det33cBQVJ9DrtC9ze14cbXsUYbwHmTpKHeMraBSVu88f4IYo/BcNF3B821jhPo7/UQ
FfLdBUW3Rs2dnfo0Wy/1SfTqW15/GBwmqwskvUzEd7Br7hnzUAjlNL4vRrnKoGMeVb51WD4t4Kf9
ixvb+f2kbuORkpKgD50BsUQHJedq+Jd7wQoUbHzV/JHPbMxxmh3wxvLaFHImTbO8rArha/dopkN5
jnG1sVk/mciM11FHHMdC0dZGurgzdS2zB2Tg5PliDNW8Na7P+EpIo73u22Zf0g/cRRmlBCYFb51E
VYcm3hzJEK27+9jOIlWmUjrF1ZFyD7yO18pTHqMpXG4JxGP/tOFVGZHm3YhvwXDM4vMs1CPNfGX0
ot/ygE0nwyUhFKQnqhkboKuwFUIJktVnE9IFMXXGUZ/MzmKo98mQ1o/RBEw5nko4x4thWhUPitEy
/NISKHRItDAVSk2KwCNZnuvck2K19GrQ6o+X0EhfetwvJ63LmXnOH/m9MjeqbfOnyWHLyS6Gqh3w
Tj7kF386N960dkJYH4n+MyBsnrIuohmPysv1voZJ9fL3z7wkkOK3BYz32REUpTZgZd1ynL/UpaDW
7IQk9T8G462XdvdxkuHwXWzYU7tDmATVQzpxsGjj4M02ggPIx/GL3sFVaKL7xy3Rh3hLoqajdhxp
S5lEpOWdLD+XHm2CNKnwyIx28RlpJGz5xyq1k6/ob75PyomftaSLT8VgyS2MDOLLDfHN9/thHUtO
RpzsiPHLNtok/etyceYNFuj4378KHMD+28vggMbXJcJiHWaePT8Ov9zutPxCjsb0L/sqRTWnUzlG
nTF9tRJo7J7/JcvEtEuj5H2seG8wg5k728ABCye6OKCWzGEXULoIiSosZBb+tcz2oPiu0qmrz1bA
7pQkJlDSoPhUBGzIYxqO9+XioAQ9mcEEmMv7pKc5pkA+EDX1d6P8T/Mn039+lWqvxjL93mdVjK4G
zBXuyXK9FCThXJ8oU3thOJffQJWkTOgmRFv0Cwmf9Pc8UQ4jPDjIGXJK1D7AtIKoRbEIVTj/OqYI
TPBAVldCBFfmPMZpuvBTO1gxxo/ie19m7YMttSeG9fElG7xP3UQsSML7ezVDrd0nDTs7ptF6tXSn
wtTNz3Us/5CkWuPSxriNmpJefJQfsN+a76UnIeUpHEtVVUG591rrtQtMwH8RVHQcpgdDvdNw+KOa
TaiFbAr2kAxndVjBVEJdeOok5hAecrdYL32yrpHmfnnszbExDsncsmPw//GXLPzgJ7+dTWFRdm/G
P/HIxEsgXILbedAHxCND7/0YmvRQJzhSqwrcBq7o+iznC6fz+owDx+oJO6f1ahw+TiiGl9v7NFPj
a6jSjRd1uw+/rV/F/dPi6ZwG68Ed5M0L4+zaVb53JUWEPmTCkPrje8SD/SDSqIKJ/16gdX9HL3NF
LqjtEJgWWygawTeIF4Vb02QeSxRRfkYB1r4Y9Gtf0yDAWt86h8LEq0xuXXcvcjUCcUvMU6FUezTM
njkL55dcTMk+awPSUSv7JcvH/FHKZE4+RnGS5sZzOubao9XYiI3K5jrPqKD/xu5Jk4LJzSCbW24j
SZxIat+CIjU31gifFcpPsmmq1kb7HeYngmUoCJXtw9jEwKtZmrgWWSnewFP0B6uzk+8qQ0K+TMY8
AlaBa8JIjJtDWk4HQ1rj1ZtG7+b38D9Ny5f7rDankym01eR3+feGZQtjwvhmUh/fathmB+Qu+8wf
MR+VrnxPYJlvy7pkrqkgZoycKkirHEevgrBI/SE7LQJJSAeqlNXPzODl0DLgIL404TnmO/Sl3/wp
uoHBbS61JZp9jGd357V+f6itqDl0o0D3U9ZHX8XDtQ9h0zR68iQh/IHnsp8q0+43C7A1stLx9EE7
Nh3BwuD018wT5EiH7p+0Y4PsQOyk+UvuwZuM+2Tr9+70VtPZpx0N11DnwISjxUsGmGEACJ9FZzaP
yyI4Byz5P/L7xzmtXtKDvufFWIWYNv/y6f9XkhP/z3993/+4ht+rvM5/Nv/7t4Cn3//3//if0qV+
+zf8jH/+DpuvzdffPtlmc7r8Y/ujGp9wMSbNf2YjzX/z//UP/9eP5bu8jMWPf/zb97zNmO0+/UCS
+3vIk8HO+DehUN3X5NvX6o/fYtfmf/KRCyXFv1uUUXJpaRtKzsPC/kfd/OPfdPHvJqcHm2AoGG6s
tf+MXXPmPxIOlbiUlivnbmydt03wj3+zyZmyLakUZdryB//5e//2Lv/zXf91jun83m3nm88zTH4y
BjIu1cByqP9l6xOepeceysFdj+ZhSi1xWi66NUxApfw0245O0J5CVkhEZGCliCYmCiHt84c4jfWj
4oGbJ5XmPpFtDdAieTfS+FBYuX5tPecT/dH8kEqPBKhxFOMqaRV0glHQXORc3mXDigOFd4LbwByu
C+TOsVW+GVT/QpwEeZkkidytXnO3ycT4InUc9OUqrIgr0L4snUMdNvJZwz8vdMt99DASay1OXz31
7V0Xq+wFL/Opye+wQJpDbjZXv82KfZh2KLX8WKL+JKkYYBbFtcB+GLh4ckhpd4+oBWAOhnKDGMw4
BnmZnWevw7oyEMx1QYxEiXntxyX39Q3DmOCoe250NjwiD1oDvmcV0YAMZWGvCEX1d9ieqzPR89XZ
7mJO6JH0NvSc/adfbr4/3+Rf31Q532q/1HXKNUkFcixoHwgudEqav9R1TpVaU2fhUgqdwaMah/rh
2GJrt47+OnAWMsmpV86nCdzZ3nKzcj24AsLBkJ89kA3l0AWvNaOOa+2gE36K8lQ85tYgiM1BpDE2
6LicQD/P+u9naF4zOWaYN2Sd7hS6J7OzhiewblDtMvBjqnah9cD6CIUz3MWwTqXsvnloISsk8/Rn
sQcXQW+uLTmtorR1jn7k4Pqq2t7eNUK+xcOIsccjT+ZYMIvQMgxjHUc8fVaipHZHd1jzmOpmrXz0
8Lq2rXlHy7I1sO3cuwEKi5sSGIV7BiGfDLO7pbevjsIU4w5kMBc2IyF6DodsTPxinRvml7JOHtos
6mf+Po6eThrP2OJ13StorgHxI0aKKWVtEW5OZNhFH5HUq6WJ39tJey5FOuxU/9oENmSxRiKFkzpW
itbcJGZjY2NNijWn8Oy59MNvRWJGe5HCelVjzlZDNuKpBcyPUqL3aKciNWrCWwMcdRf2FlqVlHzD
sR/ESWZBiZzHsjZ6IU28zrzQCxisLm2izc04+hMeIz1PXbthCO6EKOCOay+tQxqtksUnEK/Ioob4
s3R61PweMVK9gLwXWX1wu1IMR2hsKQt2ZYUoo3frfj/NrzsZFjDJI3xblV1+Rvg4ANT1U9QvHGiC
IIQgUBkpR+fabs8AaYHv1De7jbSV8gNjO9gvC7OqBLJywcy1Fm6MvY1CfJdY3deq7brbQHnLL68V
m2roAMXZNjHyzE0diHFG93NKNWePmJMs1oHcFE9PGG26IQqA+d0RjfNjihOoWPaMBQqeltPiRCea
vZQEKJE5Wxa/aLsc6WnjEemgTfU2pon1EMQVUNa8e0kqD4dM0JLI606XQts6DQFwkGHA2qK+Ohi9
lB+nd5t+Lc0077GMXdzdc5/AENgtOsNFDaQ37VGEo7HmJyUa3C4uPRSyuyf1TxQsbyCUhsNCH8Ga
5G88D3laiTNFJB45TCmGzA4p/ZCLh+UCvwELps5pa5g87LatFaEtw1xMFJw9MWcsggSjjha0h5hB
ydqvEn3fFW54A+Oj7QLPJvgmqLYZd8HnuoGYWbhnYG/Nk5XCOVdOGN4CJfaUXt7F6PsfiLnUqrcr
eNoQ7i5WNifDdmV4igf8cMBFrHeaWs9RhKRuIrFa03QWeE/sP3AWYQTJUGpBcnYKla3jvH21AN3n
RcqZyAQnOV/inKJYRzu5cWcgmepsiHstKnJ6QqbVPgrEgE9Vx6tpWMY6nVAqejMj0AbqcYU+Sdt9
sKPtMgIU8x1K7QmQwN/0plQPVWmmT+Con6akO/Sx0ZIsoPSDEVoaA98Qo0iR6LuloZIVhLu5nFbW
DYN8rbIQCqOSRWBhXctD53c91hXcMcj21DOtH2slwzi/iubYVNpPLbDZqPKaGZVJftOe13ramApB
lsFQfe4OGicnbW7NbKOo5otXiXFn1snXoCT7zGmxjSRtTOBPDcqxpYzdLS/IAOWxTWV/bmTf/Yvm
n+ksgqV/du/ZMiw1R1PSBaQMmQVBv5+BZQoNc5xwvCBsgkYn7WsXeMUcKlisLbtiMD1or5GRRo/o
t6JH+KPvbJUpfVgf9BdtxSuA8fHKcNGAkBUnk4W5hk0uRLhWZhGnE8PwbigFe1xLxAwuBBOvMTe2
ksRX5xnHuDnma0lxUQUef9kqgbe6aXcFc9RTaxHxF5nazmmj7mRoDuMv3MlbK2AQ5pnFxZaGcfWK
hLuyQ6VeSMcCL1J9coDLNXFuPR4DjquHxOeJqGQYPPM8xXsN/MFKmECBYs/Bpw5RaEjso0HYw0PE
sPuCnoLgxDRqdxQJhC/NWWvyOzbqjFwyzz1z868VjeCd6QAKk5wbNk2agqhobB9PuqqfQmJYEut7
W9TerdRkeGfbea2kpR/7SH6GQxB+GgRHGtqW1rpifL0SJegbNpV4Z5Db9GKMD3UcRA8eWPwVYFdz
R8hMdPdppnlW/3MZOej1QF420xkMygh928yAxcQUfs29G12ttH/TGHKdOXcbO1HSQM/SpD3Unno1
nLohcN6sj4Rxoq9Rs1FHeNspjsKz5re32Aiic6ZlwyU3oc4TG7TS8tA4K+Xcl2lf2NLm0/IeitoY
BzuMjjjYlUzpiYMjUBD6NpbbvhkRcZV2aV08OrdE6Y4DWyoxJ4OXJzuNmg41U3QKUx7vycyTq1Vh
+64zhwavHcZ7cRKikS++0+v7gIRwQgOUR0xQ/0fndcEtIaQizZh79sgn72aaOhtvjHD1pKM4AY2B
iIS4w6/z7JUG5GPpaOwmZfjNI9ljiMVKGYN1zWi/P+k24Px4JAjCEfbWjoFp0lXxkJ7GL4s7xm0i
UhHG5kyw0C42+vFYgqq58M+MI7QlygNHp6M/6WdI0nvuNwQ8zH9Ooz975EG1I2bRwwcfHNuceklu
G7yxfelG6UqaU3y15gtGnaiZ3L0fCXwhCFte5qY7w+9VO9nDifwGhkRWX2+hHUwPI2qNE2tNgmfx
ucq94bku0n7lmdqwSatG31o1fdlE41COf966jYO01zF8mbvh9LPXcxwI3aLjro36Oypq92jDS96a
aYZoI6GvEM8EPDEVT0EVAWZI3JsrnemlysmlJ+DN3yuPHJEwcP2HlGEmta67ss0iPybw916YXaRt
Ndxs+IWpbeakUcw28O5djUb/pXUnwGkZrAeTyuteQmENS2tnI1EbCL35I8HNXF16u7GvQLzc68hh
YFUoesZKgCn3Onjsms6BJcvi9MwcQO5zK3NuI4lBuNmJAFADuVzkAd1CI2N7R+t+8LwhWPdmiQ5M
L41tgxZ848cDth8Q/Z9Ja9D2BcPca1wnMUm4OVzCGdS4RMSmrCACEKfM+A9qBYMi89vw4k9xeJlg
UKwKc0AR35MxBFW4HvEbFABadQeerJjw2bkN0bM057jrUD8YXkciplZcoB++0t82Tqnh+xiGyyMy
bQ2iLY50MWcsdQKbB6GtU5MyQ5GV/Y3w93f6IfKMtxfwXFXwc+bTdM0hti+xXEYUXssRy0/tt/QH
UypcuG0vCiQT84oyXDM9rR+0tHrDvj6urd4BhyeqYUevAjI4ghTMxKJ+JbPvVnfFTwM846FCQ7Sm
Zzj7JtHfeS7Dj9aLf7ZpwvCnT5MzUUKPNDSCx6Lx9pZO88yfjlXVgOTBgmeg3QzdfZwmEGGpuC8u
9wFK5/F71KDFywqc1so+oVbJqcgIfBHaiIKl9yDEqwlz1TQBpHRdXgieqz57M3KGQQYzrKsxYrrW
m14B8AtZt5L6G0Y3e7dIrFpWnksHUaqLcTLQZ203Je7mE5lq/S6O6i++UTxi0tYOS6cmagZuNAdH
Elrl5rxcak4FbCR3zyPuquGAvtch6W4nnV4RFNc3HeA8dFpDYsWJFeI5RsCsIajrzeChcb+ByJ3L
H7EtSb79ULCW1gCiZL67ml0RmBZQ/945jX2isPPPL1aRpAdvdrm41FfnMVXXyDO9U9q23bnsrIeh
aO1L7nbPuHZJy6sHRGr8jm4yngrLN07VfMEj0axKS+Zbc8xAivthc5BOdvFa1zy5kzBPaQUaOicJ
oeNUkeMWnFB3rNLEI1duQXlFAc8c/Q33kmkRdvCOwz9xCcZDm+pI/qsf2B+aAym3TM8WyhuudVAt
OqgYfBD9WpuHaZ1oizPHzw0yK/061Sa6olFZG7a0bZyjhQ7nS4WjkEio4paVpknz3Taw0/df6HNj
xeNgce1S95O70ScXp2+gBWfEKeuOgxcHhbZZGXD1dsMMy62Ffgcrj6+tD/Rr7thPGoiUbZI29R2x
JOj2oWjWyYonhyWcPECGgxmBWK6ZYCLq6/EYJNI5LxcAOZzzgv4hAyvQ9SWJRJlzQlmvMuzkzKoG
5XNyha96TMjQIAElToG/wRxdNaqmTnAQsBWRY1yWS5+5zs5U5V2bicmtglerpwV0F7TJmFhHgxZM
WGWs63sYVG63GeC/0SDW99mc4Yy98m2k73TwK2sluqS7ik5PH7Jx3HudxbkRp/3KDQoN0Aeum2xU
9dVo31TT11eSpF9GQJkH5gh7zXHMo9QYVZcFOd9dlsO2DExti67O67C5WmZuXzVHey/qID+00oQo
A4EKPSSSlZn8SXDZHJ1h4jvW9Q748CwbW6pwRKn7DLXLWkw5WhxNps9ZUV8qrdxFTZPRT45APeBn
AILJFhuQU5zm/QNDAe1cVn2xWU4co8V6iSb5OEFhh4VQ3JAzBTC6vos4bW8BDthQfS6Dz6QhYdru
/WHb+ZH/qsablSU3u7CzRzTb5RVDz+dEE7tlSiExhj434xbIGC3gtM1oSUOADEidWUfj+DU2nGLN
6Qbr0Rhwy8bcBrAZoG84b/RX74q0irvYL6WsnuvD1Zhjc8LKOqliagmbhnGgUzocKl0PH+mYgHLq
j/2Sp9J32XOu6eVB0F9bY7/YCURoR3Ih6rPjSPNgYvk2mUFcRZQQFDU23+KiHPfxgGPUMiZzi/1d
nCXzEazO0F7D3NLMVcJ8YN1EoMlco3p34sbbLQscg6uQlne+QQDqXKxcUwcrYLPy8fLXVIHMfHL7
hG8I0GdIf6HiWLjSo6q9JRE67Ba0xlbNaQGEoRFkNeTjx8K5fPM8S4B0BOxzhUEl6DQBuSM9VfqH
SCOpACOjd5W3gJmVj25aMxRDpMxM1w3Vbhz68XV2Q14py/+QddvvGqPpqD1nPJbBAk+KREvA9rf6
vzDHGRUdFuVZA1KrlDN4qvS7EJC5x0aS7tEk8kBasQ/6HVwEbSVsLVDS6jN0iJWqgu6oRTy5OLav
WWn3FytiMEFZuFxMQpEs35mumL1SxrVZtaPSA3urxQ3J8L21qTICJ8wifOpUr53NhrStcIitjyXN
MFQPzDeutp7iV5QsAihTRXCr4UC3CKueE21AozlWwR7V8ddumGpWVau7cUbrbpqXcXpgeS30iaMG
yinmRFDKgOuEOUZi+FO0OtFMRLhvA7Ig8BXmqBg8HeyQZGmZL8tHndtF2xBgIe+uZ+4SdJx4DGFc
ZraPLbfmDyxHxQ8EQNlHJ+sD2j0hU0ueUacbwgcQLfGAeb7KI/tWxuNwy1T4ID4lUVJ+aiYhzn7n
MloyXvySl7/pfPHIuUmstGbEnc+scpnMeYURPsSdRXgASsdClN2xTacCaDXyLOnmt4iq7EGQXfNA
WXquq+FUmZI5yUzgBm/QY1XHmzLa4u46EXHxY/qtxYDxw+CEenJU+T0s04PhJO6eKKYXsOn63de9
u5YyyNYM8upKT7hXs6Be5AR7Wpw3VdI4+yphfOZTb5VCM04ZOV1H3/o2dh4nKFwQyFcTntKUuM9q
HsslMdAoi11p1WHsXUPns64gNBVgArvfEX03ciyo+ssY4fDNp+qxq/T4DvsL3cigIz4PxwN3IkGQ
Tqo9DBJiVdxcGRjQ4cpddii3Fzsn5/uT3QJSQcQkWyjbAo7elikxPHEcnMtg7FCtF1AB59hqhBgh
gn985DtDjP7eN7ufJsP8i+zRNtC+g+Y2EmkKu8G8KZtstZidCT2euw0JazlR8HAgM4rxXOCAHaJI
0drjkjDKPAx2ADsSn21W0i5KF30kW7vKeWICFC+XpXZD7khwSqofJiMTSBIT0pFm9ntivIN4Z59C
XroXff6WeEUOFp4L5HAbRzS5Q2x9+wUivVyIDb7bQVXxRra5WkvRXuIkqz9Mj4sPkmfiIIwJEU4j
diFRCNdgMucWpjHtes2eLi3Okn2k+/aqzKUGXY5DpCM6bdyonKg8n3kmcjoCAIew+TQ0gCk910gv
c8E/e32xE3thdCeZMd3FTDFWdqdhNQpq5v3ESpdQUglSFL3zk4xecWpro9omchq3LbiHJxCGRzJT
inM2RcPJm4xzizCmGUb/kaZZR+cngXOXB+FnR36d320w7s6bK9ovimdqY/ugJpw67mCvgGrKgLJM
pS6J4LJ+GPOsd8wqeTWmu1PWg7XWq3ANzb65KRE0t6SE4U4z39kVM6GIjZsSFInCJoySbr+8U4Ey
Ps3F30F3hnxHRiyJ8YWRXL2ONrfh0rrwEmtYW9pkHAdkpuP/4eq8luTGtW37RYwgQf+a3la6qpK6
XxhSS6IBPQm6rz+DrL67I+4LIlO9t1RKMQGsteYcU4c7EM3CRHvOiUCeclQ9QS6xL+ZbXnRMMxhn
IGP/Vu0ptMHH60hf91RA8lyU3wLIZwjQr0XQaFeI+/4er+C3UpBUm89LompjJyzxviiitdHztmDi
YEZzYTpREF3jSOvedDrIVwOkEKCOC8VUdYm9orrkopZnUParFnf9eZJODW2g67bOHMqQcsWPgOld
cYrGb0H+Jkl+uAdyjhrEYcTAgLdt0xKi6H+jGOsuQVj0l7Q1LKTYqGe7It+XrZIfaGDCx7Czp4SE
1rr/pcGH5l43tHuNGy3uRlm9t7HXP8VM6GH7cpF6HON49C9YUmcACvSEUG+dt3heNC4C5Fziv6yr
3VjwES7V0tD5/GWGGY4Zl8WOhm60FUUCu6j2H3jw+nM/kcDiacWx0YzohrR63fNon/LBSTlKWXC6
ZZdqMLnJ9lGBRI+/VI9neRdUZAv5/g9DmnIvjGi82EFJTO1QVrtaFeYDeQDAswktU5pl6JTIGfMy
EDXsgtOHHfY3YHivlgYvgAEg8kgrGW5HiX/oRPWPRXIJ7rPCPU6J/kGgY3i363DCXtdCXtF0lJom
2xJtF3Utcv4l7XxQ18m4VAFmySjStgtCWkYR04e6J3ZWWWJH083bIbIzPzXVrxo7PFXSGX4Rf/oD
MJLzHMkvjEIroxp0zE8T12Em9CN3loE8y5Imn8GzzIl1w22dPF2u/itzYOKuz/e7hHjfY2OaP6bM
Ex9Yv4GmS4tHexQ2xAX/pxtn1bUpkev3dBngUlQgnEeCsofy5hkNJLcR/quwrd9uNeQX3Y92dk6Z
C7Av+s7s8kVwwFo6Ronx2JdoNggRMVFxHBObCLFZ+D8V8bStPB409ATGvZqX1B1Paaa+FYSsHHmI
i9dkGcGWb3C3LvLE3I92da8oNs/LkitKKwdWGJRfMmji0gL1Smdxi3WjAs3LmKpJzOq8DFa+FnSL
Gabw5bBbjr3cEdSF+qnNS3VewiiGvGMGqIgBD7SfWlPAJc+6cC2yAc363OMYLNmzvROtVzhOdhu6
NL/1VRJeLH/Yh0b+wWHu/jg6jNIuHs0W4mCcjVUo7bvlTtz5ybPDPUB9XZKrZsjhjbmefIxOTVaI
n/4BdNtdLIVwllBYk0ec7GY/PdPVhdlGymu8L2r3VXieuvRmqS62FeFtE1SsWq81b3FcQytHVeoo
CTEEWSE38CDE0NlHJ4xr0dMKWqYrk1NjHEnCm+25zcYWqbbp6KbAacPzhW/04Fn4dJcl7Qh6i93o
nFlJfYUR0D4tXIlr04/6TV2yT2ih3b9lik8oIpaDWZx0z5Xm80x43iOB4kbWcrfnW+ORWAqII2oV
kpaZZo5xJ7y6QfongZS+Cm2ShZcPNEr77EazU50Z2JwqDAD7unC43bupgeGZYf66oV+0EchMPUgI
drJqGh3vNQLzs0Hpe27YI8/kcBPWzHM3BxsBUQvZmUTSzaNH+J+1136zx0zf+WjuzuCQ+nNQtJjR
DZCmijOzts6Rq7M1zlvJ8sqfN0kZQxrtS3DL+tx86fraPwGiooloA6BcUg9GZ2CcRtDUenkrnPoH
uXrFfql6dcd30VF1tGmCiukitEf/Ak3eu1hp+++rKHYqcijkOU42WB3AE4TX1PLDKx/d3y0stnOO
R+OoyK9eDxaRCrLSDsx3iT/sLdqoCW2kC6r+HjklFsEoNn/DFhg29H/8l2YUt1Dr5N9mMZyDhqNi
GBz9pnD4HdoAWwlGyPSaa+25Hs0nQtVLpNXDuaUHzEWMsmGJ3cRgigTULl9GHaRE5/jvSTqLSENu
HhzgzlYiRn0643e3KW1afJjBZdq+ait2aDsqB9Cu3bwIkYP7iUBwKuyfPTF3zUif3/LajZAQkBK+
WttlpJs7wK+KNEfPHAIX1QrfPQL7X6XzbGrKfWuberRc6cnGV1scufPpZ/5C+nl5FTkmr4ziTyOg
FhhTYBNsxRLPIyc41TcDUNI+LgfzNCRkCwbRBJTmWXitRlybAwhwwhIGFHlk6gtmptpbgwtx1YCk
mkS09yeflorhFqA5Da4WQ+RqpEZwJ/R7x15RavoP7sjjofJBttIFcK9FZ/9Oo9beL+9ceq4E7MF/
Ltv2GKeE6vpixKaVTxffrZIjsJ5sJvZkV98to4MVR985rZtrPi9tA0UJJNRaQ2q61e3Rfm8Bge4S
qyE/JfaSa1nb+oV298uObHaNjk8K5s5fAlwbavvvhQQRhZrxM7QdSZA3N/9Iry8B/u235Ze4kL+j
owCoVYggIAhYD8jsybVL7sc712nqUxQHOJdgRcBjwdVA64rhdRkigp4XnF0xjWUDRpaipNrnSXx3
NFUeykOYDOWFwLEKOy6vWjS3JdyaA/O/6OKlbnRZXuFATPejI34OmlMflWW8M4se4Iqw+dCHxkgV
EcVFCK9/1WoizKbEuizvDHoRa7e1ZwI9232rCxB7Uc3pUYTEldXMps96IiyCuueXloxI/J33+//C
g5YEIWcOdcoMdbXguPQjWbFEEpDV0dc9J7fxIXCxnw3Y1i8xdEBeqBs2+FzkWsXEQ7iqhfdO7DFK
DjtzjmJkcuG0Hqw4FnsChyfj5GeSgdlXeWydzcAyz73fremzAYDQMKSt3Bpga9pCV07akM7lfHHX
Ut/eBCWDjWVMuizBOOkXOf4csb6cl31jWUq/V0ep6lfkK+56ORSQoUk/QaZTU1XYCVu4Vq50+lnl
RCZDtWpzWey/gqw8BxY30+315OAJWZW5obZjVGt07sMW/Ljj7hPRNze7LN0LUtrB2MXkCG+9LvS/
uodLC5Ed0206AV3JLuktDGj5Y49LQjAAuTbK8rws3PbYw0sAelEn//wXJra8ajpIboHTPSudKViR
ITRdFtPT3hU5diBre+Nha9tutLpH2vQx/jb4Mn7vlz/zYDjEGOE3TVqaO5vv5Ltrk8ZIH/DpWfHa
03AgRk6fb2DIdttAaxtoKqhnzVpi1vU1cwdv6rvOn/jmWahml6Uesr0ytL/1Ovrb0oL6R1szBiXx
/SO3034rRMLsX6SwGuExop+Y4MaVYPIql4LHiTrt0XGchQ5ijknZOvARtBJuE0YXxP/bL39HCCBv
hSTEPlGaEpxdu9m2VKV9HGdNwrKgDCsuGiOyxrSP7JA6U2tEE21azxcaksH462bbWEcu0qigfEf/
25ys2HrEkKoYehunFEDEaXm1LH01AzAJ8Av8E2bI5hoaTfJWC2aDfkfaYaMx857G6C2K+v4JsgKe
tMcUt3RbsS96ph1+5caP1LDi/VDU6Jfb8d/mbw5WB5Cnl6F30PPjWJLu+b/DpUJhd0j76Rx/LBel
MM1BKMqCeIq6BChpAwyYR0RW9jv3KmevIW7fh2MfMWRqwxO/T322InVcIuTAvX4ZcnuvJuIUtshN
1ihgg0SgJy1DsXMzJ98vA6bCng3fCaNcvSPX1+BmEc/1HyEOjEOjnKFYXgeHSsMEOiWYEImJ+hWr
n60NSMNPGfjn9OPWGZqpswmM9FxU8lsMIWQ7dmN8X0bDZRkcQ+h2YZC/YCzQX7df5KXowGLn7q5Q
3i+7mrw3mZEqO1FKPYSPsknp/kNhZTwldjiryrg1Dea1c1zvXIMqr1f1mONN51q++ZryOcnLcLrm
RM+YQiCoBc1AnIJjrKoTiTvJCZ1z4wGXXnnBXEHwRcU3SM92MT0vKicpHSbobVl+pc8slzaTpK2S
2xIdcBCsXiTGlk00oFs7Bq84I0x9E/RRRth0BCZ8JOatE+3PRX9tdfPY2tfik8bE09YquB/KqKA/
NemjzoKfTtOaV6NnFkViB6c/9WRZzU0nJtk/kq6iy5U7N9Xy/xZzH0IqAAye8e2/J4cPfjwBZq9J
D+mT7DtdB26kwxkeCTe7dOy+qcynQU9u4xt0+HKPcuYJPrNc2WaQcRA6MDZ/LZNDC5zYip4PH3YI
xCLPbEYbUdEcB0Tym1aM3RHXsVhbbdNc3YqucepqwT6mwbOl0u7f9bLAjumQalHyUQwzwaMZi58j
6LSDx8htH0n43Mv5L4wxOBgMXTaZXvxV90O3xQjGaDlym4uZZsR0hsVwG6IBJLySD8NS/5BRgtcx
TuTDVxXtqdwwtlIB34s174lWPf/wS8RKAmGPHCFYIIcIb75wtbeMIJ3zgJ6tIQRCciHFaDKAprUy
/Y9hEPJSVqRmMowXwGP87nevxDczJgJUzY18mxCGc+YwAe8D87TEfC+vkO6kWJQ1f+2LYzCLmJaF
dNLsnMSI9EJomg3k55XFvOsbrQ4CJWV/trjWkw4Ahiy0W1zgyu3OnUv9ZnVJD5lYlNfJCyvgRyyu
yneED+bHSobD2QhEf0Y7++l3vQNjkL1+G8wn7bI4dU0su8atbIsCOCA7ta7veqeTxmyVgO+E9Wyt
YDxBfVWQDGbNXoX89xTQbLwkst91wKTenDmYsVF5hExGVuRC6OWj1NBXGmnRHCrZzUCIYBYnwa3Y
9A4VBKlAlDNS09cVTecPYn2688TWt5pI4+0QMRyXK/Ty1JZgNQAMYf3PJc/FpBDzktUKOIwWwyk0
5NG2g+BI2nB5Jrtj/aUG5R7fbBo5O4RpIrKXT2dnrh7qQPjE1vEdoQOzH9vMZAKc4rzLESrOIg3H
0JlO4I3vV6gawQlqPvuLhvTLkPDFQZyHrdl85p8du0MeG+OjMaAKU9TFX/KwKWjkPhlLure4TdZx
23rbNOjGO5InYxdWKOVEXRwwjShukxF9MdcctnCtynXkGuC7M2bhei0A2/gJ2rtCav26rHTz0opO
W49BSUUnZX0SJYXS1gO/fmqzHsQlo55TMjE5bgIgOolgixXzJanqY8HgJ3oq2DMbIB7qhRayfKrp
rhWgqUBjkEYAwg4JgOddTbbpm4koimTv1UI4SwpPu1TGdFJBXb5ykU2bIQ2ydUqy6jMwXDDRwMPb
2oquhGDp+3rEtz4hVSGdlLhiI/nHV5Z/BzFD5AhXhKM+cfluJ44XAO1wflRi71PlqWdNagi/kXPQ
taJlH4vbJ5CKFRKbFDdjALhNz9tX2TWoiEwBWB2U6NVoaPcKsJt5YSc7dEZqVlV26FJm/BMW1Phm
B9pLhbZ3S4uIbU5wei4jSLfFZsnZZH7pAn313o+98T2waF8IdkevNTuIIv43ZnXtPUs0Scy8Ubz6
NADHOKzTrg5/BZyJ8FB0/Q6Jrd+WqHy+KHZ1eCDT2nj0VaeezCP3NuHMkAX692gi91jUxkF1rUc3
K3DutcqyDYDqCh4ZmLRpLlIkYwOLYvjrb0IJXr0tzk9UkQ876tqrr7lAPoBjwMUQFY+wyn/bov1F
e+QrHbDBuXZvEF8o+9+c0P9iQ5tGA2jKbGffpzixVJFzEgXGbVmkw+8MdIgQWD36NY2F8R5jJX2W
Rjv/S5MvPTX2yxFWy+dQeribuKnptXGq20ocEJg33wwIrAoV6kdbsAm5k/2mmeVZq4oGmZtyn2lL
Z7oahg1kcm9DQSU+YvSl61Y1f4+Onh0gxZQfuuE/+yCdfva+hkHJ+zVkRLsvP2NtKn4TAMZ6IBBG
TzyzIf8wTxqjB7w2yQ0lqNhSYlRbp08wV8n6tjAZlI4mlKScdUkS9XrKiFBahGpIlyDOzdZzUpU+
ulxEO6lb6s3Fqz+MqAGXNNLAUC9kokD3BhTtBT0GKtg85T59MPFwE0uKCVJjxuNGVowumvO/rDP0
OhradcKt786A2GfM2m9maedHw4+6TWUmDi31omCD5GYOOtvftKl0tlVquyTq9e5D6CCfu6Ta6cTF
fFZefk170T9bZmgnTwMnT+rexNfmns9/WNFtKbAwJZUeZJg2QZsaRhE6laF6lKL81dGcri0nekFq
J4osqJhugNE8Q2Dn0oIk7VjRiT0qJ/vLQNm7tjMt2CGR8h4w/bJz2mo/ytiCoJdRPvh9nr9rWfZH
NGbPPgVIJefGs3Y03BJx51gnp2/8T3oEnymG+FtSo7e3SXvYJg3x1gFzY0zuxSugBAHAhXQ31gkB
78Yoeh+MKn5oHiEEyi1uuW8chpQPHnJnbe3L3iObzyW3wcVtuvbjmOl34f0vypanEkG7SulKREb/
PcpxOiC4VnebsBdIDsRUjap96War7Ze9EtQOZDgtOpKwXV11g5CgKsLnaQYxFEaZaDs7dDmgEUsT
OzI9aJWUr0ZTu/9Gzz636FWOUZkeFmryZUpZCNvZ6xAMV4jo+nXm2d9GpGv4kIvIu+SjpEso4l/k
RWWbPHCQLEkgeQT8HiEkNJuv36PUbslgu8doFrpFkfo2f3kO9hjEXPbHP3mrB7eq1oIbYynM4yo1
d8uvlQwIEW6Iqyg951ZaUO5RFzBOSP13l9kTl9oi+2AARCI3sbp/JdWnVz1GdedQmn5Epso3OqDR
C8nmT2PU/vaV76C1ysQnWuQNmc+ECnW4HsNEuwEXlweR9ONFn5cuarLDGJsv/rBRX43SU4Anqf0g
ixF6k3Ts6PP1wZGuu1ecvethcO27TVRrP1tolsWefTTgpSEp1vUlp6vCgJqFSacGklZ++hzzxTCW
+yWYe8hKbZYeQRFJ0Yj786L7w8lH93Qy6bPvQgHVni6R/lZEpnzPwiLbmYwEyH/mgeinqVlb2IXu
nZ7+xeBIP+EBsu/LArv9mqe6OhAUbYAcbleEkiKsT+NvysTBPkrobo4qxV7FIjr7uCEhgkYguNkG
uB7P5h6VDftGxvWcIl9dktzFVAz15JCmtYNhaoDA7rUXMv5QPTCCr4KxObrzVbJahmKyyg/ESu3T
1BdnhJbivLzSeoI5m5RuGvHGdq3Xitm5Pl6WhVMzXA8pcpmlbGVg8m8Vaw70x0MPit1H49HQ7bi0
XIcunyDArvQpREcVWA+TFgscXfpUE5Hscxv4ha9THBucFBc1xkfc8s4tArFmVly7uFFfZyn4qvfM
f1K/Hc7LIhPz31fZ/Con/OCYkhroaij8yE3YWgrFFCypnSoz/97yRbu3homEbfJevuTL0jI96lBy
PFwi6Pf1RI8Z8Qgw49C+8B+T2zJtotllcb/S/8JrziCn0E6dM0wXOWs8lmV5qxdwiTDultiO2lVa
1N3FtMaHPlCe0zb/5dRjf+4Gtz8bKhoOblceqjSceBYooMZGNNlqeV8aLyQGzan0dFg8Q9glzHXT
VVTkzYxqN+OLM+TZPPDgCHEhTcRDIYlHJQqoTVv33M0LKif3nJiUoNlEigOoFu2ENfrmJ1LcAhSf
t5DmMRATBIlTaIh96pMlvEzGIJubb6ZzaE1vZMzeCAQaN6ccx7cINEiVW59TAr+Lz7g92Hb3idHQ
PmD5tx+aRZcHzLbtxJu2bOX3jJzmPWGVP9LaSIhSBz+T+0x+25I8s9zCoxL3IdJmqEF7q2E4vMwh
ljlPgwub+tPcO6pi5ABHkg9R9qcGzQ3Q7CkgFifOKJ0BwY+9VV/0eVm6/2QWuPtxiDHnkS8fdv9v
qbsAEd1IPKI16BQ186ihBzCDGoGbMm/EC02Idh4XYZyTF99lHkE3WlQIrQhLAudCrLP5cAJyxWyZ
G9ppWQpEgScl8j1KaaaKxKqkYc8QBtDesgyW0i/tLAUVA80cs75+gXYMI1oLh+ig5W1KWg0ZUwhD
4WRbYmWFNp4vHle/I62ShIM55DA4L23R5RWWEUz0MLK2/99XV6HaXDOjRUU9zzAW1dGyJKP8E5Yh
oWIzjQyq0mx/5gs29T61uqd+9ClKAZrKL/RXnyE5KZc4z1alrJ2n1mjdoQSnvbKrFs5upFMlCd/c
LBfA/+6DEYEuVO3GcTmKUhO7YxCX07aurZ9BZMdvi7CAUMefnm5du96XJ5W706b2c7HpZ4uEp5hq
LffSjipsRahNebT7utzERpZt2wxv/6AnEXAL3zzIwDWRRxFwZTqttQv7HAWbF1AoDba+sWoxHWmJ
POgptW9EriQ7RAiQ3WCFvzlQmleahxMPjJehfqX0jktMFU8tIZgj82rMX3yAd+gi/oUk2AKq+grp
TfQhQnvgO0KHnxN4OXDiEjMSeo9wE7nmx6Qr8XN5IWMd8l2Qc8la4MQtJtMBoMNaEBFGlRdCwet7
eCXpcKHl7AzM6CyICAEJ5RYjSeg5cqVJhyCpfAzx7rj1YXDGE9NiSRIPrPrBY59OySz5UoR4YR1t
xiZI95OXec82c7e0YYvD6I7xxpFluP8q3cEgQV2dW/55MOUnbPYChZHqL8ksG1gWvJB0swm1Npmm
GLnTHbMAmNSm5XqLb3XW5QAc9cmfIuWP75BEQ4eNippy/mPSodKZFiXa1ci1/t2M6t0IUWh2fS3W
KqvFKFnSCm7xHa89W2MY2WSme36QuyGPyxdn+c7kNbNrp45JkCnK8AzGPERzz9JXBMiFaZXumgkN
vN/X4VrP3PgwVb6Ofyspr0bi4sYzo/FUFP8sAsaBzTkx+MQ6f/xb0ihYLywK3yp63ASOjwaEZQjN
cEO+pL8phrzZFV5XUL6O3htYOO/dG+TH9VjNML9lwf2O1tiV1OU1LOqCmTM97ak6mZN1qGcl97IQ
St+eJenRX2wXCcHn3Ot69zb+b0mhuvah2hAU9w/6ioyykZ/nFoARX3veoLEF1fYNxKJ28ju6F5JO
6kXSRjpizjlErSS2GyUGWiO6VMsi4EiulYE6OU1bWip6QgswghynKsO/VoX8Rf/aOTRkBD3w4WkP
vNWHR1WVqDPxw1x7ZZtXGVrZMUODdlz60fElMPzgKipCOCtPInqPoYUOsSVXztR4NGorjG+wLvZm
PwyzjJ7+99K8mAcWsvLGQ6hX+c7GKMJsK8r9U2OuUq5MaAFofscG25+qGj593SdGCwPwV/sBowFV
DH9vaxasL4tOj3L4xUVNf9VTVRJQX1tvY9mlMObzldd77oVf1691S39Myz/gzffHQFUX5gjRhVy3
f5dgfhtTCWEvjDskxLZOgpjWH/p8Srfc6+ZtwP7HDO17afmUKE1avZda8VaZffl0iWdd9cgXkO+S
4m5GjrGt6cppwH1PBdXQKlm6fiAhOZYj81Dq5o++0uyHh/D8Kv3ksryT/GRn8Dx/cqN2NiolBlHY
rflRyYy3rm/uXRO7DPOHbJ7nL+LKdk54jdSOEKaCD3Ecfg7l28gfUdZzLei9GPcYR1exV0B43Fkj
6PBV3HOc6fV+YDj0nuvBKSco9ba8q6pm9srUmOfIPVn+LVuUafd2gvpJ33Rv5rgUSJlvoLYmYXzC
T4yEar679lMzHtlCSS2mGxbURNPLhvDWAb/rzitRDZt9NBqr0UnZmtEPBfOvQXHzdssNY7lzFDEp
zQV6czD9w9njnDmkrs9uM7INT7VGKqLVOWQ4ElHKf6Ct3tuEGXixu8XXw/yETsZKpVbwoArA2Dq2
t8HoobcUwKOavIt/wdgegvl7kHXxwU5BwGlWaa61EP8JNQO5ZbwaVYQe3wjtl0Yqi6uC4C9i5xgD
Re3KwJV5Xxbasj5WpPBDeTGg5bm5r/nPSvMsjKJW/ZbMTY/qD7EF2WFRl7Xa35lotSeKkmjVkJnw
Mn3xPXeRUA0dxgCrxnKNR77fTt7EZLDUzITMOihRuleFC1bvOiFu2kbF7ylRzrlozfDZF124smRH
/HVBTkwqP+0otQ5ynIZnTjlLkTQfk7MUSJiiJpmeW27KM2tT9z+opcmB1OIbcOscYk1AJE1pjt91
CDOF+Qf/hPNXh/dxR5S5cUjM7GQ1xvTA1kzeZpsfqWSms6Z0eddnF16WLUwmTd6XX3M9eR64dByK
3GfsEdlmehoatP9aqG+UhI1DulrwSougvhSx+1ufWuahhBgoht5MldKOjhoVuagr5yqYt1xbEI+o
vgVZvlVTkpXKMk1wYiK/G3ZmxLSgIFyUCr9urpn3khXeCzWrhWOTXlY5mtyuw3xrBzGQ3/+Z5yph
xSsYnKXc8vxW0NMAw1hyJOFDcA3peCyRvMpTBdEbNfWkHYQk1fy/obsXeRYUuq5f+0aD7z0evyCd
hhPIC/a8C6JzMiSatt4uW7BUa2w1+lVJczaiZhoJj9wPuB4Ha5BNGv6NNDgjy06xtZPVvPz7GRn+
Q9tmmjYPJXNpcDKo8Td63uuXICJt5ilCDryA7mu70RwaGRLwFtl030zpIOfGC2VsSdZir5t3Efkl
0eaVbgEk8N0ULdtcGi5FYqb3T2bYxk7r/Tvjx2LvdIVPThSY+fUXwsCDS7VbRgPxPFCIwEgxRshm
a30g9+DQEzxiTbsfaC8egHegdKUQ2gH3ToGec/BWs/1eN+EoW2NNktL8VnUztlkRDBkl7Yi3Lh5x
hqaMcGFk5Alt15ZpW4TEjp9DVEyWoirN9llEJB2OIu9C+eNc1Fq4gv73vCxeh6JlyjOJ5BFm/A/p
A9NsM2OkL+mcIEL//N3Qqu4KCMnYufA9N9BAKheykIRkVLafmaLz4oPJW9UTDoOu120urGxPYPhk
wQdSRBstEdYRZ80xK+iRrRr/g5AKIrFaopkd10k/QClzv88KVKt0ubYIHZJN58nxbMVqPLtR269N
E17JOGtjolklkwak2tdN+pcvCUZZajwglYisCotwLW/fo3MYBgMCZlfmLzTj2lpkKXc1OMmvUZrd
xkv0eNuo6jdBgtaz0xP9MMR0R0cML89RZ8YlzL9Js4iPURecCrON9zDff2GOcuK9wdFSlbieKvLM
L8lIEIXBI2HPDYdlyZxHCk/l5OkC9TK2IGPTu+Qmt/MdLVVKO4ksv9lLBz0HzbdP0nw31KP+SVLt
HWVLeizm3ALX8n/X6Jh3+kxo8fiSzcHsOJw0pk0ZZ+JXm92gpkcnp41x8yaWIwWhAIKsniOqTHEt
THjBoSxd6s4QGxNzwa7S0vQzawKEKlB+Mva8ezh0xyFtPpXH1NbsPQSn82KlVneqcM2Vglt1YAiM
UChq77FPM9QR1Q82ruSUN8GHZuEiHmdJIpUriyuOLZmw5z4Az+WLbu8nJfrGQFPEHbT5Ok9wdSxe
nW4WE2ZB8o8TqVdB9XHucvdic71eC7N8W9DQCJvYuEvN2qGw/ScjwuCStFV9NnBN43azvjPwRtfY
DRszx2/WN0ZwBvrsImRoir0xIX8sIgfhOZano4Cnca3x6LSVclxyPrq1EJ2/BamBnD8DygPAg8Bv
1RfmlrjSP0ExBvbWirNgzYFP+T0tSd2WsXeg+53iWQeWygRNmtVkm8xB6lPruBrKecmrkgqKJjSE
j8ZEHzebHrARpwymKGjayLZONllTqCX1DsGxT3RuxSSQVrd9os4C0FdKKN9L0eQmNrI/7zdyXnFK
ETScllcGBfJxXKg3g/PsGrPeMezUAYPJbsPMV6fbguJ+8p0HiOjfRo2FtdKC8Vg4YA8joGbPElWA
3Zh3ASJkFcCk2S0Sn2VhNlqt7YTwW1pt0NNGQn3jshMI/jRv7cLy2GADFNd2l01uezHtn4uNmhur
vHZ4805Cs+5UOuhYUfrxPDfhW+Ak1DumSg9UeofEat1H0I/2kS5yzS1j15WVSQSB8+ErHGJmFVcO
yik9O1eoK2uSzxv7pzBCoijCrOpgs48fOvFp+xn0i/eb5etVsGtNQh30eYA7zovvJ1jMkISuIX+U
ztZMh30ZGvwc/KRck1HwgDLDjBCjz0A1UrCdaJ33SZ/gYLSMnMCiGA+ae3LrOPYfpqzVqpuHd77V
y1vl2UevDO+V1qu3bD7M9QgHnlXrfEMzf8sUju1Pec3eremcf8lrzLIejjRIMzBHw95NC+vDd+G0
rrLSTi6aKr67rts//XlpEvsUT3BdQudcCTe+df1k4X1hDplRXl3+WyJH4YatOyRabmad/1vI+HFW
VYgcR/On7LosHab9SxRXAwEKznvYayHOwMR8WB6PhIYPrxmQpdVzL7KjGX5CA3UfIgTivtC1J8pB
uiABszpcKNclVmGx+zZzo0dr0l8aovYj+qP8WTsdc2jXGbYhLiwAf2XNxN0ajwqN+PLDl4FUDJNZ
kmmcdnpm/I4mH3MSg9pzMUQAfGdLHLEM3qVCzEDTAkf+s+0kwvwmy3nqq+LqY6ra9lVDpK90m4dq
zYtsbbkaoBUfvq7eOmksl7bS15xZAEBnIEgUMY4a0+jE2IvTez7CCTmJzoVw+LLEQHKLzHQ2pHLg
Uprf4jhuT5OhXDaOxj4UIp5uCxXAsLonBhytTxpgftanM07G6b+lbTzjlCXzKNHNrxryfzQPRv8B
rowk2q77xF0/ouDRvyPF7RG8eylhyknwVhtNx2y0/M0oyDujoqqZ5XnBrmP499dIsaj7yj3ht0w3
PH70ZwmZRt7nVB8GAVJYmJfFUaN3xNK9HqJ4ypFfIlFAlr/SQbS/pV1XfVZVfol8/uHTuGDKbql4
6yBqf/XUqFxSkvE7PUjCeuEOpS1KeLvx5Uz1LeO3nhwYOqH7KHYJU4a2A54zRTAzv2J2SOhmTW6K
FRvaXs5m2lQrtZNBwDzyw1BlayNhLrOoBo3CZ5Ymxzy6Ws4mi70GpSD3AND3TxOF4Q5KMnJHw7vb
RMRw4SwwIPJ4N1yepnHjM/3FjGMTSDcvyyujeG+aEDOB71/ZPykaRpvcHX6OA5dF2Do5vAolOkRr
9FiXd7kU4soMCVdTpJ2cxac8L7jxUTFxsV9XMvj1lYEz5+JAPHJClENaFJknU2vz964lG9BT9mca
13cY9nyz8+JtdOIQ65c9bWLdKG9ivzSdCeGs34r8vqQU0Ik6MgGRB8es6GrlPdbHgpnmIrV0F1iP
/D/CzmNJbqTNsu8ye5hBi8VsQuuIFMxkcgOjKEJrwAH40/dxJLs4/S96Nm7BLLLIzAgA7t+991zG
EzayTIsWRJmZGJ4IdycbRj6Q21wMnplI6wPnIFr5SB8vy5Q1L5mAamNW4Hm9xh7wVo545HgTZpJ3
0gI8EFjvQYeT1k+kdv0jlNGsGnOnotmY6Xf71MU0JgbUExL9DL7QR1c963ZR35rEI15G3DPQdWZZ
URgdRMfnsI3w+Dtd2Zx6BZEJTZuRCPVVhyItv7spPcZ2e5zHOtuPJsV0HPgSHkhecGhdmywzI3vM
V7zTh9aeb/msOSBgrVuVdR7FjGRXyVgo5GnR5IfJrAqOuBSqrFAqf4iZtDR7ByxlarKTDia4KHQy
LngcXxFmMOwGWNhnzeuPucFeV2lnDRDz3ez2D7+pf34eaVFixFEa5mMxRAs7KcETDcW1bydzNTOo
WqWaI0mNwgn11VLpunXtil+yx39aVgVevZroO8il4qn1jOoMikBJCkXsQCooye9wDp1vKIHTbWq7
iG0JuWLMCzyH4HDFm8Yjye53E9OHOXsvp8icN1kSz2u2YPamLqSF6yOh4oQTX8pdRsv86ThmzZ/p
txMZ9nkOfhnqHGCpxVfB5yloFAOkjra9NtbgxrgTXP7b3TB+1PR58MwZs8sy4178DZ+D0s7Fd91X
czcRBAqbqwb1hRSqfIX6xTXQO/ZZU8+fZUGs6hl5cL7d+knPmJjR/AUYYHGBfP6lGMSwt2o4FpWD
YHM3e0cog1L3MkgzOXObLnneGLQCTfUrYKM/ds4l2iAFAUTAgli5bCNKXmXCdDIV36EUTIBUeYNz
rwhvRY/5rpdsZkXqYtctpCpQiY0fQ19++y1deSkUUGlZqKsOLl5wpvS3uP5d2s6UG5ezUYZ1bbGG
xCMHKT8mm1Fgo720tiot9wPjhcEArhs+0YUL0Why8cgQF6Fn/pSI8nlQKtyy8DnNL12b3timuA9H
CaSUMWWPyd5ZOV0LbmgHdL824lbObWgwrPZ4yuXNcRGHJ1t7s9gnwhQz7gO79ZvAyO4vLmcvLRla
R9Wvz/wAAXPjGHF6txUSrNXs7OxqJV0kQZy/uRG7j1iFUitNsy9u6mJn9dwd02kwaHirNzryM4Hv
aoSEnOqf51zen2HPh+6RmAPtQHM1EXSfvlBfaO7sUeTnVDFJ8KkkZJfKFuU0pBhW5P42mlz/ACju
T25mZKJwBEQF+ZH0IK1Y2TVqk5EAKtt+QmIDPTZt9MJp+jj7Nr46ayJoLsR8LRrtF0VH5clwoVrU
7LzciAJSbr/1iXYfYQuyxqCkgri4VZpAO8SNzt7IGKNHtu89yrqsnNkzFjSMkxNxVRF0sBqhvw0o
qC+OM/XQDiN4y82WoFx6zbRiVF3c410S0N71GvmP5WsTPphPOx+DILz+//IrFi86Dhp6pFXOkk9/
u1rObFDqCU+ppZVXWM7EL62cjWhWiQ+jcwZYPKilDdl3+g2JLgvjnhmwh2Likbewzeq9XiTNdZDu
vbKD7JWnPjNNmSBppGzzZVAXt8FqwzU7kWinUSUFOWwoKAEZ5n7dNmbzIgr5y9aHfMU0CaudEif9
KaEnGO1g4HS2haidb6VH6t10oF1nwaRR/ERAdLE1WnXKxtanKbG2eM8SkZ2NiDaCBE+m43noC/i3
2ZcUkH/G4H00J7qGOJau/h7/wBYR3UkJqImA4FzNA36d4yXj1AF0KFCJMAgpu6Zq3I3Ue3EjsW7B
frf9tUwmiIvLWagRhNYKGny3mRdaN7vId21Mus1iLrgezKLZRiqvtyx5HbQXVw9/wp6y9k2fpDcn
V4FVepGkjABbOkCKAoL/T8uSp84xFcN0hn0FTIxblbh6fkQjE77pFtXxzFnSP1dszbapSfYynbD+
NWOH/0+9WhZfUaikNcqNocz0lloCPid0wGcexrQy3xMv55nrYEI/fn5RWNPnZmjZBiVRPp2FGlcp
VX02YjJikJg+XyH4xFuNt9/1iPqkSvD8m8CQQQdiOfVy+eaXSNnLt6F3w3oW9P4siDgSWNHKx3lw
WJ5cuZ83APxDgqHZlPKmWOe+DMfbsti10I84CJ6ToGzXsxHZyG9jdFkWfWL4LTI+OEqpwy8SnWlS
ic62Wlq/HU6ZeYiUaBxEnX7yPZBFKw/ryIb5Efk3AZB/6ulZSbB4bWgqZ1hqihnXBF5Nt/ZTsAwt
NzbufKSPADMRoGEQd0wbbxPMU3z21AKajOR+p3W0k4XJq9VDr6SeXPLjVS9x8hhKUDbXLv62da7O
5ViwTYhlCM9V678krm5uQGbhYfj3Py6vvN4tAKerbWw8mQf+VI9FhyDnRGjjHHTZPevbfs/EgzHX
ONn5mYmmt7LHsNhYJAROjlrGKoPN1TCStmvcEn09XflAyuMCkqfegbFBG4PDiRowr1YM26EhCOsy
P/uC7OCtXSxFL1obmRvZov1LLxi2n7J/EVIqyelSGQFiy/6OHandmUSb+f5ZjCEh3ici4O9l/DMF
lR4SQsYOTY1xR4CgqVDuME+5UJIJRRWYqeSUvY8i4ZSsMsQlG2InBQ7QL9niNIrPnw/1KYkfswqL
L0tOoOZCqVJzaeCd7as5eZJ77H1ExrR6kOcqzSW0qujJo3Vyv6QZPUWWWl4tCUdtdLMDoaUDQpF7
8kEYfy42kWUiUyFeAL5Vy9L/LHgTgOlK41WFDD+fb8tDbnncabJdE613T4aXQFNJ2+5UcbUuv0oU
UkFGJiXkbAAzNVlZnDylCqW4OIucuhkPiztbd1x1dWl0sQLcOAjNdHYGRRYQD8vxAQpAMCXv53sU
3DGKNWsTes3WNtL4IpyBGY0DL+sE0WP1H4aIZrb4iCBsbf7qpE0FNDSI3W8C6OExcOb3eJlKtMwd
d6SN7b0JD3nbuOChR8+yHnQX2w9IwDESSsVE04MejQJ47Nm2MXM35K7mLbdV2qmarOpzESryhBeg
PvOB5Q7KXnYD33i+LEvbSnmY+vbGfStlptXzCKy8c1ElaCZMZzbLL8dm0LY6J++Vb5ODtI6ZwUOi
oiwQt3eT08SBE0yBP2vqhev+jDuUKwXQ0slMQWpFAJewl7PCtf3Bfl6zHJww45gx1GQxVOipMmI1
reyi5y7pFCRtvEZ+MsHBmuudnDE4NkGT7VKk4Fdhty77pLg4CYeBPyZ6iwpOrs6cYwpdrepq5V49
bHzJtuXvjH95pbcYyuRMpuijyF2kMCubzjzcpvOoXEuuUxpHwtHEL/Sc5353T4EdYLMoiPkTRnzq
CIjsQahMKGmNYkeBF2rhCJKWIX7Gz+uw/CryrKcpqi1k29S+DkpjjmurO0Mo3CwxtMqe/6TS0rK8
c7ft8Uhb36LoOUpqwMwB88BD1mBc8OCWbdrMN/eiE6SP/RPee/e5SZkH5nn1k0d2s2nq9FtW8YPf
VA0amOVzc2UjNzw3FaaM+QVmgLjSLTC9VIJ6iJKR0UEfmJ1qBvY2ovzNwzC8HqVFdtCrwuJKE9Vm
EToWyYOqofEcpAQlSL2YSViBm8Q3M3tvtBTnzASNTdivsbCOFPwYY7UHV2gfgT8dKzXTl+porw4x
9P1E+jqgoiYtQtDjimydq6du6EW0xM1Js1s8PL0dzxe/3UYeJy5pNhQ5dmZ/63p4ULAHtV05zMYF
H0x8mN+pOui3Hofee6AWg0kdoW0n3XZe+OB5mb6Xraot8KHq1Em8o2Zd3sewa8EnIr5BDo7vTGhY
alBktVnQnRV090qdiVp42DzcQER4PKJuAcLuRhbdl9rRDP7fA31iMp/WFRTQ3K0J0UMw3ta1LS+J
3Ttnw3wfM7RgmjDsT5fB4jeYuuF3nCTNUdNdA8euBAzYw3OGCelesxFjjmfsxNLwkvWv3eyVz0Gc
APqMdbIZXX/qUgN+PHtBgH1+gpqlOZ/ayiKwiIpC79IlN4wKAPdQ3ekWWt2yrSo49XMaJpcXL8B2
tfSWNVCSxCxduvBAasSrsLTZoPOrxui8Y6kFRGEMWrduHLCNu6OhaOrpl0q09gdeem81clq84Wvt
D73AHpvkuUBnpJBqSD6Ao79KQ+XQ8UE/6IuhubLC7jOruDQfN42QDabnuCE4nc7mT7yf+r5uogo+
ndTvQWtXkBC7br1MmrD9JZ8zp9yJ6lXiOf4umtp9Gtv5ScogwRHjcnOyybOCfVaIuMXM5elOiVNP
vurqm19+ILXydJYAhU7zfOykDy/IzqC1VaZB6H3hzoErbc5DVu8yr79/btwAWKQ7uChMp70IixKa
HNZYhSZdFnuYOXBHU4mg1TQH6sHcHdLDE/iNieJksMzs9eojdsJvMbr5nUFus2Xnph8Mm7FWm0n2
iRBOjPWE8r5edL6oanDaNP7e6LXfSYJ7fanacObY24hCnzYOVN3INYb3kO3IQrLL1QRueVWoMVzj
gbis0UQ5rYrDAqkw40BbjeEIJEntjrg4dk0y5ufl4LIcYZA+nWNrZk/56DGJjClWlpZP9XOsMSDO
dI6cTJvKFfAAKuF7ZJQ56TEGTYJ2lNjxcMUbDKS76KmArfDwXDb+zFk9dpSxc4qldE4Mcj1lTQM6
JkMyzbBWrMKZX7m3nX0QKGvOy/7LHNvpk9aNGyAG/kvE+IDso0cprMpPL2CkZUm8jyRKUPYy8Q4H
2D9AuR5RQPkw3tziWFVqkJ/ZH41PqmAR7iNO+NQxdPkqclPAt228HTSZbBPAdG+16344eSe3qWfw
fdAa/kkTQ7nyL0pNslqsYp0vMbMxPT5M7NddW2j3ZbHrLlgFbZPuSG96m9Gy+Yjb0PzgLmKtH02o
GGhu1+VVlTUw/0ZnrWsGTxPpySPRJ+hvg16ODNM7MtHw+PaDA422Q+bS+6K+63rw6NOKkCfC8udz
s61LArKRlDvX9s2t7hHBCpisPd7GMcSjU431aVrAk7XVfijJ4yZHw7iJXgSbelw50MnWnhpAksPu
uK9iXl3wTMviTwNtMxOCrzbEv+grc3efz/vYLU7/e+PCUo5XsSkkMvPr//6fT3q2Y9rEPxzT4Mjw
H02AqYXfd5yNYDuXHIiTMsrvpPRfC3psBmLNWPsWGOIiltKqgf8EfwmHFv/EdtrZBmbzixofTGR6
3vO0i59NzCC3yYCZOdoun2EXx3zALfzadeZtHnwHN1hZn4aBAF4OUj0YjfUSEJtbUmKoI4hGHkRo
jJjVeVk0IOwbr2rj9VJ+IbvCgLXMDdW4jWVIxaMq6UAdos2MJxkAOh6aHdsWxKhZ25QV6AKr0r92
Sk6UYINOHuzJ/SRx/eet99DtY+9q+gmqM0nLKdGQ/7lFmmPz3eTUy0TNdS8N+dsTb1W/lhU9aLaf
b0tdFMflgjCMl//9XXH+Z68X7wreLs/idG8bju3x/vxPprn0ha2ZQKK3Vo1ZPffEFsd/j9bOUjaj
s4tCFFGADH++ZkAG5dIZw9PyW4IuHu7qT+U5oLoii5J132nOa9538EzFlO+E+mXPbeaQCs34/K+W
N/qXqMijla4iXvas6VfY9s+Jhf66WZzFUZjitMGvBB1dfXEpMlm+iGX+3y8STVuZDmhGK2y54Dhr
Y8quu6dFl//7teXm2qsyo+VrVitakudI98tv/vv7lq8tv3n5Wqy79f+nAtbkgvyP4hEncALDMphO
Bobum0tj5v9TJ2ObycD+0Ir2GsDefeaANFoWv2FTHTtatF0e5Ok0YZgBmBX7ZIItojpLPEsP35Nu
HJ/VF2Irgq/gm3R9hGYL/irBcJd02Qa3kHwYWIZgCgOxHHRM2l7eXN2ZQHFZxD+lugJaXArH0Z/+
TGbYp/4jJZuGv/ywkTnFqnUZEHYcK6cWwJLryOJY2vlPZtHzs6nTT+uTNrzwfsfQDMRzEIU9kEpb
e45Jh0CTXM7MkQbwvzGr07JHKJWwaSUF8JZYh1zUZhiqYUmZyPfTqq4Xu4r1tSpsjmHdAPxzoF0U
xA2MNBgXwUafGSiNYT/dKAxkBAOsZkbgwijj0+kwvydRnN/bwYMYCm5zyy6BDumqakBuIXRmwLUX
1p8elcTPyUqtdHW1sqUtj4lrrpetGHAbb+uPieBfasqToZaIFDx0NIc7BPUh5cEfq2HfBvAg3EK6
p9SFlRJl7rAhllrDdNsKqXvEb0nfGZpr3w3fyG6CzcwUd+LO0CHBs52bB/5ScZfEDY++bvyWJDT3
ZN40LMvJfDd5ti75hwSCDNQqfdoXDfMpxonjviaQhdCaUPxb4DWrHS6OoIBz2yiQmFcm2g6eVbay
FJF4kDm0vEEPjuCP91jxonPfxxvqGbubpdzmSWbsfRAu+6kJp50sRXs1gnZrGsZ8a7ym2Jfxj1Kj
pNupnO4OfiRdhYwS7l18pWVnbaXd8A8Uw59WWSerBHrp0XKS4Q6aCMkXv2dnG5BoLaN5hG5IXsl6
n+kx3vtqbghEixFkbTTBWmTm96qqeqguKOV1A9m2zqipGFqkR8uu9FNV985zVMlFJw6hKmrXmPcL
T3hT3UGT3R2o0EfX6rTLoOqy02DMOeCz3Y0njOxpMVL5MVLy1oyYwue+YwqLwR4dJOSIMuql3I9G
C5wsYwbfRQnyljMc+6gfX4ZYORJC7w39f9d4ZXRhECMBvHMBBBwglooGLbDnDXskY6MrJnnbhcN+
qKtfsmCG6P83pif7/fnoBmkITjqeKY4opxYjW4IkhRziE5w4o4FPh3nqTq3iVS3LYpsghf4RSNvd
uVOeXhoLQnVruqtQReCsu8F78xi5rVNs9NY24W/k0ofbuhK9oWYa4fJjiKfk1Q1I22qlb66dnhY5
n299xX2/gJCdf2TK31JgCNpLI2h+MtoZ1wtMqXcp8EjIWG4xJVZ0kECDxt6crtDf7JvLwX1Hh5SG
Vw+puLOay/LkXBbPFdOxQs8AhRWe/i4NeJG4qubDMvnKvUzsDUzBpvIdUFFCZCxl4Ky5H4pkN3Bs
73OzuQNcmDZR0s57g4HpOsRyv8aRH++EGvKGA5xlL1YBV6ejaMYsEjj0NkmXUzz+GrPKfLbFayUw
HAMWM69GbLzYlPas8Cw1fHpQFkFB5ptgpP2kt/WbV4XiWRjQa7DiXXmKsVTk08bC6ilqSG0KMLTf
fUu/z9+liY0vlW7NO1cYBOP+XbB9W+D//JI4U1hTU+37H6lOsPsQ2Fqw8U2AH+SrqGjJ2tE66Kis
EpETE/rk5ziX4be+pXE37EzcZKdlkQ4PgzHlHDDV5IwT5bFJfC/mhKkj6naEjVtuK5xhYZupXwpJ
+ZVN3HJDKr+siBlNJFCrGUNd4t/nxjqQlWguVVcFq44z9mFwQ/9ZAryfVetuWaRn7krMm5XnA9HZ
OiuuXwnN9tjB/+AQYonToF41PsYh8usHHbMEt2CY2OTVb3Eavxd2MOyFAhrZKqs/oEJyHjM/xiF4
swtQS3XMeBYnYnFJGTvuwXTor0NSP1npvHVm7Qfk4GYbzq9REA37iAorBPTk7DizdTS5f9PI6pw0
hXCnNHzkc34ODGoG0ri2mUbIcGOQVgMXNPUJD7q8WtEUkTAPlcmuVQUzhmfQ/4CXxCWel4Nbrtv5
4nGPgBHaXf9CwnLdxpNilHsZ7+twfG0Tm5RKx2Nd6Fp79FvTuNARgpEwI89TjsZXCpx/zihZWOPp
G9JKK8WeziRIy/2rnxXzOuxHaAut3Z+rCh4f3ZThttRUOTncTClV6zA3XorAWlClpXfv27R/uMOA
Eu4e8oTa1RgG8S5BrXlARMYbj+NqA8pwRJajFlprEudpsMmQurZxthvQ9L1BzDcqPzCFzdmaWpG3
RSlu7THdLcKxMzTvdYwPRmZle+n5YW0YNv6RYMw+4SaMcFhXdxp+jY+oMr41JTR8BvKXvmDAFmRy
T9p3A7E/Pi4nx6nu4WBHXLB6FDxCyRwQghRUN6pwscwWxHBGbiLUTa2X+82yiKx/C62gDjdV9brk
6TTP9XZVZfzEieUd3aLbE/md701ZWJckt9mfGhlsuJFogZ+Q0J/DCeLfSPdFA3xtTaR42niM29cI
Yu6JPVWycTQ334+dOYPkcPKzDcE9oNPvPiY2uHaUs12kaEejoUbCOkGDvgMzlppW+kkvrFWFVJTm
R0cZFSWa/npUj+iFr8y8a0IG9d+TEuv2kp/KPXNYEaCy2WP1/l5yO1mLqGmhKVf5MUS8caKueMwz
4TPdBFI2yvxH05PHW9hTAZNi2jvZXM2x8/BH71fXI0E15vwt0K1bSjAZbI040cfBhSCyB1zt8FAK
OjnNXO4Y0dSHign4OoWc/VQVtO5mfXkvJjkdpWlG50ktMedOU5flZcka643/TFe6sTcoRDySd9v8
5WZ2ovkJEZp4rkd8oM3Aak+qbW+gPIO9f7jyNDqrTdUIWEEs2FWj/811s+kSqrlKY5ao7cbGI04a
9MaVGVZ7k7jmN1WOX34xMxeA6A7M8xW4fW8HgEDqIUuBG+JRHkr2lZ9VsxPcjOVI6OcQr7K0Wi2a
hqUnv1qmoLuoRzUfGtKCrZPS8uc4T4KmyY0DZHqHuzVeaxqxPF9W0cXX530Bjv9dszw81EmVfeni
8heMSkqBKPloSy8kLNOVW/JnzPyVOaZ2SUxil3ovmI+u/CE6ac48Hk0kfgIEJN7Ztnsbd7L0pzk0
tA1j5H3SxYrSRZ/VyieYUHh98aTlQIKKaMJJRHX0wqnChAAb0TQpETcTrOWjfrP1D4IHCAFm5eCQ
u6UgFZR5l+JgFXWYIL1K5BVNWODYEUvXdWig4TEGP2TMMXYO3E9K9hLBWAr9o3OoFoLxoKAIaMl5
Hf3UsO2sW3bm7JDwzmQuBHG70YnIUPuRp77zlhjhc1yEx05JrkkpZYvSal2DMsoOQVR+xVNrUWqO
E7S25AtEELj3aexQJg/Vq2Eu3Sl4T+lauzngsLJg+vTK1xWmR0I+KDLILnxubHDJ5OWdXa3m9oh2
QNxL7bsF3waz43zQ3cy5FG77cArHPOhqnjjirT55hO5s0xDTatK+Wlyxu6B1fiyNhnqPkzCBeamp
PpFMdQjgaI04dXTpSjdEDtGqfZJMly59WqT4/Wgym5rJ2YtZ3wfO5F/TygIBy9xhi197aa3r4JhQ
1gsKjXKjTU69zCDK3+DPMtiwT7Enkq9dM5wQzJKtltniMHTatC4LCWtkcnUeaWUC4N3cVN5gcGTG
T+h0wzasDWNfDMWZO5h3tavmHwQGjiwYDtZFS/KjEPbvtLTsSyMyjummeCGnzCCKafO2GWvri48f
a+Z0eLGLQN+m1vAzmbRobYBd42kFJ9OsmBqSE9t1lV5dI4cHpqmBW0migKLqIWdzE2F0n4CTBsCY
MMAla0rto3M5j+nGyofyYsGNxwwJIGFZCOBthtiwuQgQOPOM8qCZKhvYPMR8xNCtCOJJ0DfV3XIx
GYUOZYRoavseveIZFvxOWO2wazCtbDW/a7ZDzV8USGNeF3B60KYLcakV/za1cGrrYXSkPikBZfGF
xC6oLibG/GWwyCUsLiMV8tDqpX5iKCpP9GXl4ruFlfAwuqDImmpKX7ByiX/Q7tJVTS/RgfgGfUUq
lu8E0xeBzfWlGPHxk1srSudrbL+SC3yA4Ngs/gZq/ojsWCm+C1Q4UdbfHRwQuJETedUYhW5s4YMa
D4U8m96AzzuyXhNQK1e6h2ZgOZk49IU7IAKH+ZYBJiYTAgqFK16olu6AQMU6kOfhRwvSZe23wBrG
JM5f0oZklD6XYr1GVUuvg1qyjrK8NO063PB6tOLhpR3yQIAhmhrnRypt/l0M6S+iM4f9Mlb2BMht
VwMHaqvoRK8aO2Jqr3ehL3Fy6pXcZtJ2bkIh8b3JpVaDrqsd54dNW7sd5dDccdXHZNGlaFpLyYP7
d8v7aIQZ83mCH+qoIBEBDAITEWnCXi0RmbO9pTs/kLSZz09Eb6XIunU0Jxnl2xQQ4iAxEQyyKOMp
xfA+Q+re+HjpoXYWiC6pU570jrYqp2iaF9tLfpp03x0KIayLM4gvmUZ7EP/Gnj8UBKjQ7o+xCsyn
JCp3bY6bVwc5+xSSPKCz9uE4QbobLcRa3aFMgjt09WrJyN8ktfmsKWxV2tOA1vX2lRCKce7j1FO9
bfshhuJRKOmGvfsbP+Bg1ylhFmEh3cheTuvPSKyncrExTropb/rNwB+4MOdoL5RN2ST8NpXRcHs0
D/Rgg/T0i+4iMBSqNOiyUD0y75o4wkqkHIXLElnUa0XWmo+wJnoUJGmOj6gnYLzsPXhaRUh/uLxk
U8BRZqkZ/fP0pJvCD05Q3jFoJ1V9bXwMHMJLgi1jJXpzkswMj4VqCFDnDLLwbItdu/0+ub0iHmoG
FboAEE66Oposr/LgwTdYP7SyIOhMlCDSsnFdsjFAsCV8V7ChX5FLsXaDiUZPURzjSD/B41bmTzqU
/AOHO9gDLZ1uYAd+NWrIuuw0NMXfbaQ823bcnIZCPztQBu75EADmD8xX6RHKUnLwIgwbNq1faW3B
YVCucZGQMdcs/1X3MZM2WGk2wqXzx8tS/QggG6cp2WTpqkC1l31kXv0trqbsUllt8m77yekfDNj9
rfYbDgstuGvfZqNlaclOFiHUBad7X54pJfXwZ3ZW/rONMCj97gzNMjvZhlE/Y2nyCGFS6FieRZv1
V997I17iHONWtgWX4/SgYZqehpyUEw+48GSYolyPBiGvv9xTs8p6/H3uI7YdDoeOHD/NDFmKp0xT
3WDLphOaJLLacpy303A1KDE7TO3pCNXxvhzQ+qr+yGQMLLKdhj2lSdeejUWhfFi6On36tP/OYCcX
mJwzwJKcO7ICmSEEG9boy8JibjPMgALuM/VctLyMHScExlLltqWpd2cMmf+oKhocXXo8N1gU8g3O
JkZlAcH+hAdCqKomHcMdADpzxNhDn+y2Us0ToZcFfHvddAz8L1RfosfkjPeXzQB4RtwkbX0dMPiQ
HvAryMytvjGDCFcuNn6Ca13pJNsaKzCtgHz8E8tV1g8wd8Ky22uoMU7r65Efdj89fJCN25h/GO/W
t2ScfjRGP3MoJB5PmuZ739Gww0c4pVWPP9u5pn6bfAJ+kZ9p27jvyNZBQq616aubFMc6nrxj8puh
TXh24HVCx4STCUXrZxpQouP7DLaGUecbAlaCxUJevUD8bKzhGCvXS2m4K6L99SnNrHwX2b+hHrSX
qSpLbdsUWvzU69mPduQmOvJEWknPiG4OwZ4GeFTmu8nZlin3NkuA/p/vpYUOTNbHANhTzlxrLegN
3YmfulJl8BCCd1meHd1QozcEZGxT09nbF6La9C4/toZexraU7Z6Tv9hILT0Ns0MBZTL94J9i7jib
bgN7ogNljLur3lY+hc3FngbRClxXT8hZ7+mlSHp7FR9ddb3aetDt6bFgi7UMY5kOnjJgX1iPOrof
z2nDlCLJZrjTOsCMtLv74NDYHQ35ZWLPc9FbxhJJWCQchfmzYww5cLRRFTlti3NZ2RzpDkuMw+Y4
fGTzLNeNA8GOaIXY+p9eRGSqK2zlL04XzVfLHL+GQcyUppHm1lftttUwvGhmnx9MOSTHJgrPyyGI
VuZfQTVqR6PV9Q2aB63lFHfnc6Z9xFjAQMrzk7JxRur872SMoSzpmJd1Pems0q8l1tTO39PM9Wjo
atw3GX5R2GRfOpPZCGnO37Ovde9ONbwzUWUY4jhyJ9VoMbTkvcI0cjQz9gKWgvcStJKnoDLIK8do
90iiwT7BO3BblpJ3UEL3oDWiWMdpY92nTjfB5YCkynUU5dGY/4Fxk560vLFunMvXJIOqKxgbY1tN
XGoF5oFVVI+C0TdbCr3Rd7Mi144amZgAVXjdxspb7sJhdJQ9KTOjq6/p0wFAd3XJY9vajrONP1Wh
oFpcAHtfD94yqx+vmiwPicnOigIYyuhbUcBXMLLnorA5KEYxlTU6GeecBM2OSavLSfrZ64CVadZM
B8TUOi8HGv6eo5CwJD9+6pgKJtwz+GQyL9RfuqTdoyTFK8Sr0jxP3jDelt5hlO4j2X8Ds5zQ9xwU
0B5M3uhMFK9E/lDyiUmmaemuvbhWiWQcEI1RH6k2foXyFm3bHeO0GOuecu2VtzAo8J+VRf3I3erq
00ejLEXUj5oefCfdsDZhZnLCq9LxKfKLLz6B+F0peWMnZe1s++H74jzDB7UPdYQZVboDNJ0mIQ1e
MSOP/mTinFwHKVQEZezf+mbwqovY3idQKgiJYNrHdksiKSQ8V4E7p0gc4+ZpgQj3y4iUeqy9PnMC
cfDzzGBWsaBVay+wbXsdaR5uURfABG5knlgj7pllwRHTHjKQJ3/HMcsr3W2pYArxuLcetYkjItYh
byVNh+lzHujO15lPTsrxciPGP340gNrUXBcIeVhKgXf6PsIDZT86ZRmnwHaOAymL9VixjQ16mFzL
0qTUkdYC8/HiazCDnL6ZyEMz1VP26K2WkQNqx10+nZZJhiON6UBQvV+Rj57A+QgOuW5JygCVZuGK
YoamAqJL93OJBMWN9TolRXdnKunsbdt4kASED+z7t9qagpvnJxrv6Ifugzd2GCFhx7ftq6OZP7SM
oEpZFCG4Kc1+oV5sXQJ43mC7IGvQKEClOthm6ogrpvDVEvrsrO3cr3ezPka3gJqBXVlCmB6iF8zG
bKwc7SlzsNYUkXxTJMG9FWV8I8oomKZfiBxAqwi07NKx/98Fc1he/HAExmCLpywFUykKLg0ZUB7P
u9js8qL6Vqt8C0jN8LS8msRZX+wJSiKB/jVxbyc2BHvy2LEjuVOemoPJlM2ZBhvxwlCen3KJTIcV
aKTnlcbqKUzwmg9k+7ocFoDVm+Nl5No71am3dTDACjvQ94Nnhi29l6GHMqd/bee4OPf/LpKMJ9dw
XpPCyshGfUZGrRILhDZrAQM7642WKetB+ar73Kb5qsPbKK2qvfld2NyWV73hrIaKdHQAf7HBhGXH
K8wQzi507Rpyx5R52zZgAG6DteIkH3Z7qmZCLioElH8jjZL4OBWuxSMAA3wwKTCbTBs6C/T04VhZ
dE/6houRaGY2l8Rjtp+S8XUk/ndalm6k8SOzp7cSUMkuUumCZYld5rZNnuNPUV8LFPg+ZWsapylz
bXXj+C/Ozms5bi3Ltr9Scd5RF2bDdVT1QwLp6Y1oXhAUScF7j6/vsSF1SUfd99SNG6FAEJlkiswE
tllrzjHX0UOT6l/XzK+cgpoymgoT/ZMIk50IIO7jUmcjwALPW6XRq0h6hs/EjhZTLn5xE8XH4KD+
EfcKVEHeYbWnhNjnqZ+yHSfeJkjiw+rTrGXhHkkaOb9GWvowe38Ycrsuc/YsUa9YcAr+96jOL6Os
e2uyscV0VJsgdgv3anbRw/XmeOpUw+SCxkqEWiXyuBBGb8VMhqLUdtYIJ2Q97bkCm3YZTkXlEMC6
bn0GD5e9eUq1CzGk+SmuAkOgj6HX2sUoO3S57Pt50KYUJtGcgY+hRzXJ93xY3ZEabsPR1O29Iuy5
50On8i5cVpFmdhjdLroTWEJo4i0O27vuTZCxsJ9aEj8BDto+7RUIfNIYT4kqv2r6Fz7qrUb083VS
dPUdzfNvRZuKfcM8cqJhsC3DDhvSxF+bkWDjJ25WgHfpHMJS2OT4ODXmk9uCyuvrEaJ/rNBEWEN6
Gi3GWZ7h20qjyZ+oaG6ZvYaTFrXZfrWRRDjaWWynx4kVEVUGOsZlrBLxMLinaW2cZYnCLai1RDg5
8UUpD1ZfbS1IjkdTCndDiW7qNWJuWd7j16HWrCYCXZcBkSiSFsogRJdXEn9YoW1pof1fUqX21KQf
z98dYrmhUQFPmVdljAebfP7vtj9OKorhvnBcLIWiIRFuWm7sMTbOsa5et07s+OBLiZFTgSg3UqO1
wMTwEcs63spKWhEh5GzTScnQJEV6bjoE7tjVGQClcpz0ccgPso2z7kh7OTywuWXejngZ6n3jaT0k
uTWerGW8q8E8/dIEY+HoeljCUPHI9YUiFX+JQWVOK6PnMW86si1000MFsmDlVcTV4ObTLkDuva1M
QGawDummcOXtwgozUitx2UgtaCLLQ6bbgy+whXDbV3tbrgmXAsK8ZVCr21TG+AXTbbCDoHmytCy8
ceQBTh3wjXBRD8VCCS/D/+qTouNcJ6nVevS2cWdOhn3dQ/M1bMoF4NOjbdyhfFjtzg6IWbqeq/05
tMd9as13ll6IiyRfzB2/UbSxJ8ybuaLfhezIzm46crAnm57w0xr1sTpRTYDUJH3W7tZEyHpg77CJ
7DC5IHzK2GeRcT/Dlx82s/yAR3kIJsQ1sBjyLckMVIzpmK2uHE1WWZpRH2kXgXtHJHBKl0Q5BhmY
Y8nEHWg8XLd14NJRt4tdYXAv0v0o7hD7RYciHwsviKynQW9uodk3ZBRc6PTLzquznAR3+Bk9qZZO
GTzHiqPtlhohpB3iSseqGDgAPkHlmbKXuh40we9alA7tlQX9qC7tkitAJTaQkHyfUhqdDJGqxvXH
COp02zmsCQ8eYrxu4xJo+0Abb1be2s8YaeHMH5nsrlAw6wG+gdU2Q26D9YBghvFrGnHm9swUW1oL
OGcyotBTG805ngqSkBXDwLhguOeRbubZIGWKHvZ2TV3+KXYMnYQSW7DEXrAK71ljWX5QUseNuEGY
wK0FzIHInoEI0ZExkQyxB5I6yw56doCsKg2a14C5YVdJ/xkgoZGiTHmYWoPIN0YNqmMOjkeCQpQ+
s7a6jozSrqvuMsR2QzoHCbnWIIimcBhqINNQBbQdohmpKj+SGGnv8grqhid6hPgdvKKCZMUses+Q
sYDeiK2rsYz173K2qEbTlraYluvRCA+aNDooyj424rvMXobrUZgUpEb9UWdLeTFYXBhloIfXXLaP
XVA/N6HQ7ixTLyDmqBboYbzyHdoIzwljY28uxcc8c7UOJO2ixK7REs+19HI14V5TGBtW43TWq6Tw
qdyl60IkjsLpIowcjNOjLvzF7bF205reLhVupAVcGRJdu8IgPkyQkNSC8pAom+UQ2PGuEoj714Ml
xyizKb5oPQqHvI3kH5nzbUvcbunCuRctAJtjEEfH9YwP6TYR4MaMADZirEuSHJWSbsHy0GXc9JnS
Vzea0gfXDpFPqBSRVFMur4he9FhATZR1saToCXUBWbwFh5ofSNK8XUkznT6Tqa2WWxt0xVXdI5QN
qwS4OJTxZgBwD00xAsZC52KR6wmBauJs18Y5pP5/WBE4hqzoTtp0/mtVoTD/h8bN0C1hGJAiVHia
mvVnVSESMH7dps72FWbAkV7AwSaCyOvJWujnqr3JhPpRhM0D6+xhU63Z4AugJD9yMhKr6/qM+mk+
tSXs+n6golwPAM8yNeXGxk0RpcIbJ+rt7GCCHTtM3lLBtiyIsKtwqVvadDRG1l02t+jGQsOMGR0U
OYIkX3FgMFO7wZ8eDtkpTQ6ltIukrkrfNbJI9iZf9zTZ7AGkzwaMRbt16fmAamRY/jdvk/vb22RB
PKCCbboAzBzN/V18mXQqqGqTrZlKAtEGFqg/SJneesjN4cdX6ynLzJlcvhPDKlmEsluxHqxS7xiS
htukk/XqNqquzUGIA4UdRnc1xutET4AJopLdviKDxy0qLkdEJ/TtyWdIENXUOZTzFsxPWCAcy5Wx
gSzFZE0js7+cVURqLokc23WH2EoDyEWiKclLx5ppUE5tm5zpVZkPcJ5x31Lm5vJ1KeCxQOnW0rdi
B95fv3O6+ruK0lINTTXlm6dbjOa/q4kF+0vdTPJhL9CjIjGcryx5qNgsXi0WQwa2AnW3PlHa9ovb
sly0FLs9rYdOS7vvX62n4l9PZM5CfYMata9h9f6eK46qFEsF6SzrQ+JfeeM/T9evEJuZ/lTmrbee
rodFvkibHFRa4yeTvBTLi8MpPq+HTNA/AfLKlCo98ZMENP88/HxMu2517KPrU1qSYQzQkJ4YanvH
XaFcQ7KwfU1SX9bTGAaljRg6O+UGiMb1sfXgdrlznLTqFfrOxkqol2etwlVPl0676FvUMNStcD6Q
VlBvFTcOaStcBC1QBLPBPGTgfKyRJF+uD605w+uhaSCB26n29NvjEbTuy/U7dI2QQ0ie6Dn+9dj6
xPoTS9KwjqSCvF2RxBHK8ZNwM0R4Pdr6SUqw18fWZ3+eYsfCtr2ef//yt+fX0/WQL5CO16++v049
lsdMzTz2gcmlQwaorG40i6/iB/BoMNIok4dZpwDlr1+GulQHZfTOB/kzP79Hl3zyn6e4Mo+DSVk1
bGRajeQj9LS4LgB70dMNVACh8tQOraJl6ZuhPgyw0mblMl1Qi5kuNGTwHjw7UlbkYz+f+HmayCci
Ux9gRurZKVGc6ErPmiu9LJh0m+i6QBTE3J6xuNU69qWmGGSXQK2/Z5OGcrmnxMuB+Mz4uEg29/fM
UvnVesrmoQBc6JC6Z30wyNc3MwUzdIzsHgsXagDi4Ra16ZyAP5GHucvYigRdtANUeQYpLw4hAIzz
2uQyXRbtklAoIj84WFc1asJtECaGn5F/eJPLnAZSIiHMSBn3+hi1sOH6r8cL6/cJydJcMtlN29Rs
lvCmrf95QtLgN2lmzuZNy5qbHHDTN+V6ASx4zwI3/K4RwNocsOPnppeKgfUAmxNwZI7dnOwjPfAJ
lfvxTDXUGKLISEx29MKpaaVWcWBDizJhVrWbsa20G5D8y7Wq368nOv78y7GMtposbq+HVnawQlmq
/r+ejjiHN7HBDV6nD5NjZZ+RgSgQZ74U4NFljTrXuiKg68ehilD6drAA14dgnv943EDWRtWXnk5e
WdeWJPat1jLKQzrmD4puIXsK85xBZclLE83HIvfFbp3xJWuX6d/MfMb/8nkIgUDJsYXhsET47fOY
RZfQnTHNfcxi8yp3HP02HDEOpnBUMjQ3t+tDEXCgc2E2Tz8fSspAO8QTyslU/lCr2oAnWPkzu9Om
HKRCYe1aBlxxx2lpT3qRpxNZ1TxR52Lq/QTu9aYVLBd/eYoZut0RxTDtzXxMtjW4Jnr3wCk3kcyC
cxt3+9dXpJDGil/tMFyRFugWXTNcy3Ad7bd3wE2ZuFSnEfsCWGeTfagDHKn1UIsslZGJ84/z9UE7
jQiLQJu1cdhd7OgBRIji1OwRkaO9R5cOP249jUvlCA6dWDDW02pAs10mE5ZhTCszX4/O+oA1jZi1
w53cESKqbkguXJ/45XvWB395PsjdAPhd4Ww7o4j3NYq1vci78SXLU4wvkfGYCd082zf/5q2Sb8Vv
bxW8Mk1o6PdUXazOol8cE4E5p5o7WOaeGTI5svPL7kFJkBCtZh9h1GglCG3emN7EwpoUDRKJgvYk
fBXW/AAAmOJshQWvDecVP80b60AWdQUtWjczMP5aFTHKU+hPE+EI3BvmlSMPxpyYLCqSK31iv9lO
CPk7s5QiKPmsdhvFzvLLd8pXcEnUNlmyXxdZ8hhFiXWM8jEjQJmH1oOGbGHz1++OI9fSv747tq6p
1Bt021VJlSVe9c9DW9WhUx7CAB14VyTbnxPzOtnOnHuRQsGdzy1cyCtnPl+/J4qinG7D8KImJrJz
G8NvOL8SHofaJVmGB0JpIcvGSXuxnpoIw3wRVfl+Pa20xgGGgYp3PdWqebmSL4RJcXhYH+rCt/XF
8Iv87y+WJeOvLwZC7seLEQu2XNFVvV1fZyIjWLZrg+6o08ONnbh9iIHl70eX3cRUD+2DqvaIA2vt
Ka2tEbHEfFWaVnO/fmvfOukmbWpSueW3hglG4lkPkcTKF8qxbCHqk3pp+awYgIzXo77//kKF7h4s
3S1u1u91KtS5UTZpx/V0mWZy49U+8NdTTRlAOOB/+v5KhmLr93TA1+dUes77v/7U3d+HD0YO29YM
odoGVjrV+O1Tl/+dPU1hTRxTARfZQXCyHhIpnm6V+KVja0CNCs0xYs0UcS/p8HcVMtirssU2wcUE
X8nqyschCthaN8mzQ7jYCfOr5RXKcnDhAls6YHfEy+SNryKG9avBaunqklChJ6jx0iC7Ry8xXK8H
mD/jNe1M4RVaBgFfPsGyc7hu5KFrq/fYrv0YV+qxlvFXDZfV1ViLk0v5DwQ1D1V6GbP4Fsnelo8R
k1RcxooL0cQeL1KVjrKQAtGfpzWyQb9Pqsqrpf33u19PwRK8nmryK7V96ZZ6zzuWsAetqy/zYCKP
1trK76rlnsCW8mIoa3GF7ojdRBc0T2wIG8RT1ASzicivWgxPiIr3EsX+QrHH2fW0h/ZtQ5rZUCBb
tGXasSsPThFRpHJqIMfxSE5ijIZnE+ukzi9u0VEwAKtzIt3nx6GIEbivF8f/eZ/+I/wsb77f/O1/
/oPz97KaQfUjJfjz6X9exu8Nqvxv3T/kj/3r2/6/vuuhzPn3+wv96XX573/8ev5b9/ank21BF3++
7T+b+e6z7bNu/R34Q+R3/r8++bfP9VUe5urzn3+8l33RyVcL47L448dT0mSq68Yvt5F8/R9PXr3l
/Nz9iGH9s8neio//8VOfb233zz809e+C1o8lF4vw6WzBbTV+ymfMv7NqFKbr6palmjqz0B9/Y+PX
Rf/8Q9h/d9iKykmcH9KFzvzVlqiDecr8O9tQOH4OtnBShiz9j//+6//0Mf78WP8GSfimjIuu5c9B
1vWnwZ6gPNSNqsqvQXHL4fXk879MhUbchjVONB2cUcq+n1xHp4PebC58BbL4alG+dh0ROp0TENTr
DCznRGRhxZYKdoJtxUOIa+qqDvCPUfjUPAJHUQ5b46Wt3yXUpEhxo0PJMnpbi4hcMdX5cJLpy8L6
YyPi+3mwAgoL7yRFqNtiMAhY6vTndlhoPFX9fkzgpinT3GzayiYVWmVCVJHZbHqHgURvLHcvHNMA
59Yf6DUsl3247Ii1l910Ye+1hgywJif1DNgjEHrF3MYTyHSCR2pvwHxUFcpNFQfmYdEkAakmLB3t
yLnFmdZnMfFuWroblFTxSQTrvRIckT/iI95AqHosAG5gT08cdrxYhWRpSKHc50dR2GzOOu1ZD30E
+XFh/lW33OsxDKZ9SHARDRpxNwX6Z1Wjv4z63tzO4oFUON0zSGRC5YDACOEbgqjkcxDDO2nT+BnE
Cy1Zzeo0aNrkwOsdbSrLiu9HzVHoXY/s/cMF08GIdVnPQ6om6de+rrSDM4zPk6Wg/wD8i71KIbih
YRhN+N0y3fXMJtvVfftlSuoXpKIy04QFbT2HJKaBoR+tyOuq+KRGSHRIYr9CPtlsVUHFnazS42Sm
7Y60AXQEwJvtt1gfjPO8xPdhzQ5nSt1LphwUkTGceUCi/qhBvbYUmBwRUknU1+Nj3wCpEBXNVXVU
EOsagO/GtL3jxvLoxm1GUJnXqY6E2SqRcSIFmV3073P0VTT5vE01cVdT9aK0G5zzRN+5ubGFd7fL
NawYWVgYCHjoNwsjeqSkHR8yoioXLdauuq57aNqY9F1PEEIXztvwuTZN+r1GexxiRmXSWwfsyeU9
3MVXJJKL70YDDFM9Rc1SlptwRqsc5Gp7owAn6ABLqTphtEpJm3+YWP7XdqhvWqxN1QSXNgtmaYw8
sNSNqVPiK8PMQLZBQ5ClMVI0H8anqqc1pQZmtO2IbvFMZ67p+un3mlEVV3WlXrWRtcMaZm5LC1Rw
OApiOVNo8xQUNmo6xr5ekCtYN8NTPBuZF9uyfiPCq9Z8tsV0T9vNAMvnPqZ5Nt0SvfeeQ/zopPYe
EYwXGXDL6043qXEC+AqXgrV4L+ByAa1Rlei1Vm71xZy3Xat+0QFvXsTqeK/MxJtUoAiipcPT11DA
BzdzMLshh0cwVZ71rGZFS7C8m3rAORff7BXSrYfOOYzsq8aYXG7tzByI8GKYol1HdOalbosDZYKd
bRti69hmSVBKuA+KCnh5AT0homIfmFAZo+ZO4cpBfQx0aHI1zzIDw1MxrhQwjPdlvLxQvE/2SlW/
DIt1Fmk7HERX3dKK+pxy0qrCejIuKnMB4t+RrwphxkFayEeJNYueXnHDldbxN4fnpS3Ky8yhvA42
v1omv9ct3FcmHTir1+n67A3DCXdNQbCyZnxUlZ7ycUYlDkiLAGsFXztYJDQEoU4XlkwkyO5wretR
SbeO7IbawVdk6r47iA5JovWYYC/OTXYcnbZcmQFuGtGVx1Yl7zrKiWzGOUmhsFantwoUk05EhmdD
byPaoefj6+JDR1QVXapt02B1dCqIe0tsVDu8s095Un2N+JEjsgVUzte0dmpue5coVTO/XtTY9SOt
ey1Dq/QZegyPFrlHxAQDrBOYuMMhUDd3ZsvKsEgNr6YkDjSbAmWvf6kxC0zZeKLxbvkJW8otiLYW
e+nsbHpd3UxWYm61nFBeQ44NIx+b1unJwe6ND5s2D+Nf7efOsrXJ9j5xhSHUpZJUlqY/i0z17al8
En1wG6Y20gC7vSQcleVaCIqFP6Zx3WYfO9oN3G2Szsp53LREy7KnkkFT9k3TaBFy3k8YhkTAaCar
Wnt5c1XJHqD7SKtj2CohcT7NMD0VBAvNWIRq8EP+HANZwu5xPVgwS1g1eajAs83S9SdrjGPe/Dje
2VkaoJeNQaF0w95kegzgXdKzZqUcEIjeCoJ6mwABESnMBg+XlHQJPq19DEjSO5YE8JFZpRIGNsuw
GaJKlE2pDjpUb9Fso4DyVhGj5gFc67sW2V9mI7eqIUiUvDH3ajv3Xm4TkkLXGVnEpNCntdwXq36f
FdL2wuEydwvlLijG10axTfr4PR7rxujuU0TAQGKcCxNyictzBCe0J4HID0HhHh8pXdEg7PyJXZuX
tN2zY04YPO3WxxqxIJ9V8LSOH/J+15lcDrBDaEQG0T4lp12JsQlMmnjIoars5jAGo0urQcyuoGDS
RpsQmlKMV2gzt5RLgtL4QooRt9DcYqvSKKZY4BL91nCO2JC62bgccqwBSNy5qnIxAwREQdJq3M3l
rHp66vh6UpE+acXDs9Es6CEQk9hPerOQjEmbA8V+49WN4ZCvEW7MSf5hrUpvEqzbUVlAh2eF+bag
/ioENu5oVD/TLPfs1PJpHI9+iSmnCPBMmhSQEKwCFVro79Cd+xKBAjjNukxq0ZtPs7aJUoKKEcTm
t6TpbulJHQbOiUwvfPlEaXYQIomk87rJgIdtWgkitQ4uTIjLkm/9miTi0MCGO+gN+y0SXs5qZrAe
MerQByl0O2l0fg3bRHXQdXuiePsHamMLAEWl3tlz5gmb67WfTl2VB5c6KzJHE/k2pWW27938oCvj
sGOsoc2lmWR3KMN+jJf7OZxeyByf4BCiLGH/wUx8wf+ceBk9e18E0kkwqtqexsKphre+Sey3kbHH
N1gdjAr1Y+WUI33BlKw+toONDmGMT1Gr91uS5jLmPcvwrGSM9jlOl8W8VJVETuwQBE0NI0ylXxLl
duNiQ9xo9L1bh7yPFqFagoWaIQoFKECsQ7+w+bHkBJmTMh8zMuHMP9du/KYpC30r3MGQPw5mrn5F
VAaDemEezhq8SJH9ZkpY8Ih4Qs7/VzGqlJPuzBeWjujQmauDGuGqNCgymMjXB9vY6XrVnrUxanAo
Tpq34DlJ8CNeWgryZmLVB2xWQWU1G+yOvPLAeG8LZnon7+j/qWOyCUMkS9MF/zPVXZhZVjUgVxaj
uF46Ak3zDpVPW3kzSidY7YCtUYscLbuL75pMfRgG5WsfiPHYYRgjwy0LPDKT640Y2ptqMXBYZxZv
fv0t6W3nzq4UZzeDOvSLGe/NEGW3rPHiTUMnBlwqt1KUXrrpRaQ50RG4BUtxY/xACHUDzvGDmM2W
nBTnqQ+yYq/CdUur8Z40iBY/V4D0J3sS1VI8ISW9F8XeiPaavEszADuIQ4mHshQ+z+5dM9sNqIsT
jCQwS9SeB0r3uaFfJTGindYBHJVbNNJTsH0hFiwaGfWWFip8QL2QooYSkYxFlN24LUT4SFqIjHfm
pwxrCLdxQeYXyT6bhqlSBK+ALJmE9Xby2frIKFpigKYaoHukJwTM9QaCbh4bSFJAApOeISngHAeU
ooZh64GwIcgvkSoec89iNN+XRTlANXeImIoqT6MGhvUbI1GpCYFhEGBQxeb6QpAYQ+j8aB0sAsMW
FFgg45xouzCy3tWVeddWWX+GcpBBHKbogco4vISyeO7UzLlVrjoTcX9tpmcxw3+TTBAE6beRhgZK
NkKwNzPJ5uoWrfZ8SBPjXWWhONjFs2Mpn2QXUXSGNaHG5ZuGWv/UtMV1qyI2FsF8QXvvq11b/T5R
3Rs8+/lhmeo3p7eGnYbRYz/180OHSIvIDiBUi7rt+n451QTOFblzWnLiYusatSyrEmQ66uuSYnmk
qsC8NNbMhMlVlWn3AwE0wqaOEYQaO6/RnE+IMcHQau3RpfO4qTDxH5jRYlt8yO1i3+A0Fr4zF+Mt
+CmVTVLPjkbDdoEN+lLBe8ldaXzUxBVdWYSGikC/0bqFiNcshp4Vd50fj1KBrmsvOZf5xo5KdesM
iu3lAFlqjcwVp+ePzQ6IcgAuqK1vh0QcziO/+xinOycjrbEf05umVA+l2yAMKBtkRdq04C1fHhsu
o3BQLTa+6hdw8JkfFKRqj0xOWAvxwDrkfCxo810boytxiIg560OdBa+N2ejbFsRCYQ5fqb9Axaoa
9jjFwPYvWvzU0FkRZLzOEHDZC9eL+9HYa8MS+RCJzZboBwpm34hdM5zkbAzpBYoaku5kkiPkaKBF
QA2hKJabKGRbJ4ti0Ty3+6YZTz0rudP8HEooNGlHEiY/PfXqeLKXWz1j2AMeD0nX3XCLVuybiRgN
SbUoNTx3eXkN6TE/BkZ3xnbHb8G7bvZ9gKkKFUReYBiJwDziqeLdbyEoMs+gP0NclphcF8AQXmoR
4vLrLQoGDBR93fSUDxjFu+ramFQc+4G5Q/1xR9bvEwgfNlHC3lUN8fXl1J1USWhhM5lF4PJJf6Tx
m5wsnOibQXHeJ5hHzCR0d+mMn4k9+lBCBBuOWRN533THueFCbzLn4FCwZOZ+DEkc2QzMqEPTkizc
GsFmHOfIS3lzKicWntOZNenSdgPHh2GSgDYmzyZ9pxWawO4/zuYnWgVyZDpknV6qFBtKIXR5zDHy
DUVJGQmXiekODUMjrsvahL0cI0zOe/ANUHy1CGK421vfwLUxCWRWvc2s6BnZBvKIUt1Z5nQaUfjN
BbO0igywcKlG4nYVAzrkpvLdbE4O1QhsrNbO5EW2Z7e0X9P8rnU/CxmV045Hq+0Z8WJ2GiS9Jlv6
hh8Jlotj5hgY/ilCbXqBqo2MsWOvPrqD8dE6xrecgV1fGghNavqNzDdjj3l3i0gy91qWRowGk1c1
44VTqTtSphYMztZGVZA6znAIx8594O0mAcEiEE5zCK1GaHIJnmralkGCgwxBoq8tybVjQ9uswrtx
2uNK6y516rXFoHzMQnsxFOehNxH4E63Fxp96z6adA1A1IUq07n1W8zdXr7yGWynpNO7s6hW+6A19
rHjvhH5t6jdlpfgV7ja9bcgxdviFcIpsYvcbO+l403Uh9ehAyrxxtqA/u+e+/Na1kDzUeBiofHeo
7UsypW0r94I4/2xV633E3OMV6VOGE2AzzMaVzTajCHUIqY1cmzJZG+bSodIMvmnB/N7myWs9wpgt
rQeC5gN2oPoxtaIj68RqN0hGUJOwWlKM1AvDQNsuV23F35pazAZ9n11HcwZugyE4thAFzkD7DwBZ
wJx4Ax0DgnDiR9chZcyOFQIl8+zLELnRFg3ThxUSlYcjDD9d+2q0BqluOpqsHFvcHJpIpft0Q51Q
2SbKBTFYyCSnHe0NDGKh9kiYzGsjHCydxSUBb5WXGHbiIZXWJdTJawtuGmCQ5i4V7xl1+V1u9BdC
tW7WfuhcMCaELtmKYgP3UVzX+kc2Vw/gktMdecjU72dxMVezv5QthZbQ3ZIIgaNFK8id7R/arZov
pyZjV2SEynYMxX6eqb/Q2WQ6bZLjSEfS051mA1bsYcnydpOmQ4GWEEaAZb8y7X5mzRRSZxItXIwQ
xz4JBmR9wsxuetAmNVCAYwThb6pTttyEo7HsUv24REsWYoKzh/Y4hQQKq7TxYFYmavalFw2brH55
M4MR64OhXVCP2istnfHKdvelOZDI5Q6nWQ0qtJQK3aUQXZxZd6RyCphFC2JXu3uNRDPTVSZipTD4
/G0jZQusB1+hmd70814sVX/f5AMbuUmQp2TiM+7SzDqkMU1FbGuETWkjbDUQyToixSgMv01M/3Ge
new0vova3tlPQmByZXsgmuUYMef7URozAg2UlHS1uaun4CbQsAzYA2Wn2iy/GczW++RrnUEjo+xH
kqavopT1U43MDb0ugbIyTMF3vc6XQQYdv9izSHcxIk7pCNxbxUNSd9jDGOztorgkCZe+IdDTNBg9
UzWel0nqYacs85hMsemN47dOsV+XwrqjX02Br78vqLf61HW0eHnKZdJdlcZEkuQ71UbyWnbOnRvU
eyEplbI2tIErYfo6OTJaDrc4LZh8RpVkDGWQDKoIKr2+cNNwu1UmCt4pw31cTPWWga7ZVK5CezYL
H6QS1qMEH56KUb2PHIeqJSv0wIkD0rrLhM1mYxJspGuHThG38fhErIREwmU7SuCD98KuH3u8XQLF
5LrS2rT2u5QQX5prXpjlFALm6ErL4IYWtU2VOBmZXfrSK42EixL2Vu9G03WIRIEWES7eEeLOBmdi
udUSxOogYAbfDBCR4mnOAQv1xaFTdX07yAKhLsZtM4bxLk+7bINQv62CbFfBQEH5jYsRZo5nBu3d
UkUPmhuf9brDbFIowtNCvKHENflhWtzAHGgZOEf2mUmzb8eUpU5YfXGC+j1HTr1o426aYXO1EXv0
ucwPtBIu7ZrivR4LbvZBXIL3Jq32mfIPLYP6rsfUglYNJHddzdT+oheLghoU/+Uu1kiyJOgT6+M1
a5WYBZ3YRaP2ammUqpYC8z0rB99esLCHEB+8PDKe0/qWHe5lsRjpg20OFINZ7oyDIdWE3yYSADw9
dJ57LbifW9jWmTLFm0WVGmBcGY0NbRklm0LqR9Wru8VtT4WGSNnSr5cpvwjLmE9vAH9AiNdVQFG0
6rTy0CX2N5hWvlozoFlOF7AnU56WEAmwiQ+ObWp8yJvnfHFeRVu8VfOwGYa68VVleKl7d6e7ebKb
RkD+kYb1Pg/t01RYn2WHTLRqBpMVJEkDcfxoVwvrsx7qKASZoIxOVDxzrzKJfFeWDjc/gpMFuRve
q3TeCLAGO0Olsj2OVeZl5UjFlpFn0IAusk6qiO7xQswIHjmPd0h0hnM4OHcEnzb+2LNUGUXAWDPx
u4lF5eOs7jU6nFoVPWudfWHUYtq45ckozmRQccGOzlmZ1wxcZKxZ8lE3jn2v2kq/AZAzbhqqR2no
Wj6fLeWvBORb3I1fKaD1GLFt5owgS+qLAQTJJlCwAxtFku7t0cZ0hvkAVwy+Zoa0YnlNpiamtjRe
hzUp6qnWf7FUR2WmJZYESwtr69BqPLISW09FcL5hs7hcD9WXOqvG/ahHX9ok5/K22/TOTMPHtmi+
Tt/UyN4hmkOOFT9WrgF9xG64NgicZ68MIAPT1x2Mtfa2ca1oZyKLYfLqzmi5nxrUa+Ab836rL1Cq
rFF5muPpHE4dcZBhKXYFGV+e0YrxsmoY2Qxz8ANzxGQ3LSSIDDr1F+IBwDz303NuWrS64reyUA6j
yD4X8sY2XB24AQPFX+L6FdkAWskov6habRcPFbSf3NzXGuTL7ArOqumndTvcYtoot1kYQNcKO88A
4OUl2Nq91BjhTlDGAmy21ER+GV+aAQiLWV+2S4BmpPyE/hewMeO6Gt3A8fMGMy8LdmPbuUN8tBMI
69inFXxF8K47Kj0xSe5RHVCmz8SxxYriFW+2OonrijwfY36bymDcWY721UwMhq5B8TUA/rSNDOJ6
6lTzMPtDf7HagzW2u5QdlrQVVprsIWnzN2o3UO7M8hSwFcfNTF1YxYfrIZEiZ0jrUZ/oyoHiSX3Z
D909VhJUzCwc4FCBtwibL6jp39OqEH5flsYG13W4AXVOXBF0avb4xIcGjLmTlX4JsvneGAoTFxMl
RmtkDIqDyqZrc1uJ4dquioeG23HjIvHC6Icf3qChin2cnJFK11iCdfpjmh2aYQj8OV80qNJQtVvm
4CKSjMYqeBkUKvEK4Bbvv6g7j/VYlTXbvlBxLgQEppveS6mU7/BJSxIm8B6evgbap465VY26zdvJ
vaRvma1MCCL+OeeYeUfbjERPyriZBnZpkUHsV7e+yA6NCxOXGqtetvLceFq1aWmwuO/D1p+dK+aj
SEd7SQDsxXSKcln+KLN4CGV5If5JuJkNzdJQzmdffMXz4E/rWJYjtYIc9+B0NvP+DM8MWxtxArHz
UAzpN96KTdbk6D+t/2bkpLUiB+nTjNyFbveUkJvFY+slPfSeFuKa6QIHYXriBd1zbcs1NMqz/cYB
ROi7yne/W4OpAgflMXvoSvmntHM26/5G92An2OPeobOjCf1hkVXWHzNdg0KAfbA25yau2ko/otZ6
5ZIex5w3lkIoU14a3WjXUZd/+K7XUM7tXgxK2T0NgHN1aZvp0xjDFUhPivGMdgGZ9SeZBsmz/X6Y
svvaJn1UeCy/Zqb2rhbAVSYcSmB0Uasu3NDzEO2UrLR7f/4hG5eWMY20SOV6ktWomJ4d/zB0Bdya
tAOPQc/JYih0CCOqeevoB5/ijm51qlJHRpXnlv/RrZ7GewTE/Zg6lBO6NVy7KjmEHDHqnm4OzQ69
VYM2xMk+yjc9nX2BBe3PyoN613k+23hs3ZbDu6QzLwMu4WYzmoq0ZQOOTjMLSHFdTutCjSn2L4d5
bIP1lzgI8dRrTL9uYZB/uIYLYM0sH2MnJNo3WRecovXGsiKOn4zlFkqoeqtbNhe+3x5zZZ3ZruIs
jU1QrWsvYkMUSvzasCUO1TjcjQmtnzp7Y529+L702vve7t4ml5pY6G4yrKFFFAM7IJMbg8rLjuKN
RSINjlR5tMyBHbGpoVmbpiiE+uBi0fY05tq0hs+K0ifNblPpHD2rNL+QQjVOeVxSuxg47WHUagpY
a3ZbzA92RU5MhyYALm/7ITcyNTe+GOsgQPT24uYQm82TDuuTzZS+0bVMLevB1VZ+NYDicTRsDIlg
j0jlXze2R4wPFABW3E/wJIIjm8F8MbRw2RPdXMY9V7gq0D/90CcPFoundshRDlQFv7XHgSc4QJbD
gClLqFMwdxE1il4mHdG17BsUG1etU87VnGJyHf16ikEO5cSuW1b9QWhgXtJbpCfQT2zO+EVlBGvD
dnF5Sf1zAES1NjM0UmR7Z8dFsTMTfIRK8wGHCKBuLCTssnfWmBqEVsAJTiHFNXk5M+/K52R0brjK
HyfNaVdShp/RC8RFVFbT7RjWDjWZSc7cifq0BOKQU0TQX0LxRkPJfmKd8nVMGGJZFwdsEfaXof2o
XHdXXRWN3ORfQnov6AWYu7TpHeNbsHZMu4VmuQ3bAEknnDahka+k6uTVGoArUfK7Eg2Iwbwf1lEU
lO90O2LWSMh9el3/NaY/RNe/7WR4MnioEyinB9n/gJjEaBSp0S5tDrgzgSVU1Za+oAfd542ujTje
owE9w/v5wP+XHsw6/bbt7pC3clyIVoz0EJsTPw8/jW7mT77oGF/jbQe9+MJYhlOuGTwD5XpW0nkk
w8wSogzgtgOcmorqGxHE2JaZPC2wqgR7PdZ4oFdU3CdBepcJYKw2jy/fMD9b1zkoZX97pC3WioiN
FtbuTngohaiOLuzLlTWP+0fet4yyZx087oJTy8oDJ8VByNJ3k6QmDNbwJs41jpYMOxtXMaLsBJfg
ZD9KRWzWpHZtbWgR3ZJBtGMEtbbCAV2kTAF8aDWHNloUR+TyEl483CW0/7JRTK3gKGHq3vGmv3cm
t6gW49iLPGRRCxG+r+NlCXVlYYovIEbmIU7Bmw7jj+aVnzkT20VFd8qqC3Tj3IOWpDLuO83FOw5m
urvnmatH3jFjMmbGQHzcAsSdf2VQdNZ8lW4JYzGrQ/gvfIZqom2BRwF/TKKdowcIdB7hdQ5JC66q
dEsV9FefFrQngtIKnERHh81owQWLFoJkOf2+sO8C2gg0gIS6bjFKShntAqQ6xk34Lej3WkxVgU3W
t4Z1E7XvQgZ7Q8QQOj2xEpHxTXFkstH9TC5ky2+0OiQ/rTcUtcAz9Lpnjo5O1qx7SNggSInbvUds
lk+kmJDM/Q92M4vR7WiCyeWH3poLp/RvYQ5uJKsGdiYBCAfu12hY9VI9x41g/RjbtxJ26NQxX+rG
59ZJWwL+/S0T9FTUfOCcfmhmMKaHvsgvIGayjZWU2oYM/4NFf9OhEaWA9sJqTCvfp2tL6tr6ijI7
9kurqezVquwnCoZaRMw2cy6y66DQ9vwhxQggVzaA6YDpdCfph/YsmGp06Ha7qgQIoKkXXEXxYSjh
/RX2hDjvcBjzJqXojnOYE1Ue8ZXKjFacu3edTK4NzXgoJOZXD68XOnHQbhrwrWjUDNiHc046Hm2f
hY7mvypyQOSmvGtdy3HIHl8MHkULf1LBDi6XoGZoUxoti7InX4jr8zCx9Fti6ijw7LH2JYWijew2
0NbGVYKetExnMKlmVILxSbD7SLI4xgD6og3XnHlx5+vVCj7Ml68zR0pqpHSDvUtbpn/iUbuUWgku
KGzXnREma4SZexgcxjJwMs7UaK7tyHgHPsKS9sY7bvLkvVLmoiYovCFwc4Vi3JDs1NdppXX7vGMW
wzXKHU3H2o7avI84qrSlJR5KGj4W0gLy0mlgqabCooI4qXa2XnYvcpbyYX2h+gWAuSAOHMeyWAdj
ec/x9Id+4WjrRRaNuUnIiIrYNetD+OLWjdj02XRMh9bFTeY3BGmYUgGrzljT+Pyeu3Kk1wCT3ZIa
0k+w0TisnOQdD5y586f8aUbaGzQTKPKc29bSAT+6GRyYUedgOX5MbpOcYn80l4UO+g7yLqbZQyTi
OSrFwHipzcd6Yyx3Tte/I6moDYWpzOy86Sx4puqYTxdOgWQa+sTA/CbdxQUonajRn6ma/h6qxjoQ
WRDrHuyqx8+m4clKjRYlOrX2sorDc51Pb1YqGQf4Tn/oeg1mbBZpq657tOYJcpSdNIwjwLhH5KmG
FUSVGVJpuQzqnIWuQi3zGTM4zKdhg1IWFr1zSGPAK99j6l5wZgA71MYFPFH8PGF8V3ucPZtO/tAs
ctaSBpdRBdnGyTijSR2G28WKk4I9iOuuyKysoHRdaxIDC5mMO5zjeLdmGf0/cgkZqfGQl5oSW45m
eV8ZYqfZ9jfkXXxO9kuo3G2Sd0zvei2HNLUpHfMx9jI65yam5x0XO+hTaGfVG0Fbb/EfLW2bMYlD
SeMMLo4h4RjMeZbLPFq2bP/inlk6YKS3lhEOmCoGFFr0WevxLXWTe+GCkPVcPkszSg80W2DU4YTY
oqqTyoFdhYGKgfBwFRRyHBRUZjUkf4Up/+7H/Tef6T98wP+3Xfh/tvj+m3P4f+co3n7ns9m2/v/B
LWwRKv0//+XH/W9u4SdVfUTZ9785hec/8ZdT2NL/RugUoBuB/Dm8K0g4/eUUFuJvjPrYE7quhUff
nJM/f3cKS/E3vBymo+uYgk3LsTER/5dT2PqbiUl4jrKapo0H2fh/cQrP7v9/ZkJovuJvgZcGQ862
PNM05taXf7EJl10FfKoes1UAf5Kd6Z8yr+5hYKwrU/z5lzfl7xfPv5qSufnNfw/jOkICR3QcKY05
02T/t2ofyzBA2sioW9lZVF95BqxFI9yrAz3g6oYcpDLOAQtXH4MWi8HkbF2pPf9i8DJALRuQeQ3T
KYBDlfklk57nveNRrhHW4b0/vyQmjjQbDl4PqQQPX1Od2XffCcBLd1nhkmMpOrFrMyN91mFFd028
0YmHMHsU6Bf/ePFQXwXLzs4sdPFcMJwKXD3eZ70zreLccA9+OoKMpN52VUv/g43xWxXa8b1RNT/O
RAX61Fdqi14W7DBiUHeBQIn2nVNBj+BhtDrcQeXQKiRVeIjbeNhYdnKE9Wo8hpVpH32v8PDf9dOu
dPAhQslsdsMo8TPkpfFAb57+4DTbriCxUlkoG7/VESpJzoFDMmlCs1lUKu5xo+bqqlvWvaEicRz4
eFZ14KRrop+CMzalXMByzRVAuOEwucl4MOaXsAOOgEEl0Yqrqe1/kQQMTZK96G2PgcLQbyUebph7
Y+KrkzPpPL+FdvvljHCa93aVzJ6GlvkTlSPpMrHyPYThZGv04jEblH5LKyZf2s0zhPZUE5q+gc/R
GorT06eO9XfhDn17sn1czTEp2R3U67YnRNPhQb9lE7MHB/vjVtP1R7iR5V5fM5sNTsbg6KCtOP3h
sA/xcVF6Q5HDrsvD6Z65BCYaCw4JtSX1Y5yfmsLubppPCXoLpzTuK4pnS719ruvsLfYAy6nWbY8I
asWCXs5d3/X9A3P04qGPO3sHAyqs59Ko0h/xXuk4Sxz9NWeHf6ojPduOrXQw9dJzpk8FrRy2CUic
tFRRhva9YSkyhcfeK9O7OvCg8dMlcVcohbaH3ryB/aYfAxsQqJfjk1AVk7rEQiSZX+AiHVpA8Kd/
fivqZv5Ol1mLXiUxJvZsfCriQFtIToav/AsraA75jmTyH+hAJ1OM9YUkz85tmn0qlbGCZclgk3aL
Osr/WMrlUJMAgbaN3LuTuJV3CVu+uX+aoLNpOpdWUmPdMSWne+Ysi2J89UvtOy6pk42TUVKNRdJX
K1PSMiqTK26xaFnlljx1iTrHk+/t8A7bx6Z9DDgfnvo5U2y1PEQpTHwKXf+mUb3xHMVi4VvM2S0Y
kMjeeZisxDiaG+6Pir5kaex7YXDicb3xGtUj5uFwQpJj/lUOjThXFGSSZUtxccBCwOGjMH4y5A7d
bjgw9Lu3e4ylSK7gHZ1q4yIcMDiL93JIbtksisvEfhuxLKL9W5gUiEYYEzv3UIKzHYEt65b6gb63
sxJShQixzX3gMUYLU/0hBZqFcW8VDoZa1A1m98xdGFHeLOvY9+nJEscqrD9LLY3WuepvBDp4votA
23aMf3I1PtFANLwZWsBd37HnHko53RNAekwds8ShZsrZl4bru9RoBarjV/yQKGnMncuAUIFhAm7+
x8vv9+IKBwQJIRK8mqXvM70Z17qe5g+DN1w1sxkXKgKRScIvpuY1+ubnvf5SuDsOG6u4ZCxcIiOV
KqesyyPQXMzNWMzhj1VmRvtBGbeY6fljQwCVlafeYhHkJOOY5n1l6SdhZ9u6YDoQsjiCuqO1BxpA
feqFX5+sCc5xoSNU8d8s1ey/XhDUlvQkDGssqvFawIB5Sln0htZ66bow3g2efA1ynDOKP7LWO9f5
yNxxWOPNqZYuM5uF5hblvujLB9caoOe2QE/zxicPXSXjg5R+sChKzDp+5x3hJZU3w2IX2foRARmH
hHHVnvoRzSuuhw9rYnafdRx58hIAOhhcRiY93OUkbZ5bF+NaDPpmIc2yOzYO1m1OikRFajljsEVI
Z2azN8Pae1NBwYNvsjYkdPNdXmcvrjRaJAQy5H1HVYZfgCxpiLHl1C6cNV1dfQPR85doGETycQxb
3NeE1+89R3Icn0QNtJE1PbT5HuM7hcNDbtJI4NuRfxJyec/k0SA3D5A+DGfqn9NmyHdixEWXJAj4
nkqMfahrH/QDJI9RUDW46KEVwrVvn4TMHxO4nX/cdAoB4+T5LZcV3MDMO7S+P/cvYMqkRyh9rEYX
BFxkWX+GJkSnHIYf5pHzDJzkuz78qfrhnecavW+TPYHkmIwdJoHopgcgN2dtyvMT99mNrWCZF4l2
o79CoWl72gXiOE/TzLEOBQPUI7WZWMVS8caIgWMv7PXFwD136VDcXsoBC5WkHNrKZHv03RC/b5PE
m4YZ4QfuDdWmxjvVaiOFLuUppB8Qp0TePqVDpm2iPirXv1/quY0ZNcarG4/uutUSdf19ge2t1r3u
wPd0E7rGBbRA1bblOZ1fUPRo9+6NChRGYGyLJr2O4izksBSFGZwHq8pXeeUVZ5vljQOTejcEenMd
41+xjfGPI2PnbNg7KUbr7HmpPP/+KqIj70xbjs4Co0ymFr/FZKVZcMTIRbHvbYbJOCeMQ0pVy2ry
KBcrjVq79yR6p5PJm5ni9xkMIjSwRG5TTxYWSOl9nTuXASftgw03Zy+96sVJQ/WFIf7gG8p+TlH5
VK299rg91v4MeLXA3FFjpfQdiJJ6zXOSEWxt7gerSda+6iJwmpncuLRaHAqnFouAlTMaqBPJZ36z
Z5jA62QBPGaoizvOWgeagbxVUEsUft5tfLn4+rH9aYoTWVrvmXUQt5RxvWeQGO6sIZww3mAO07ra
uGFDrTcIbPrRrMrmBLEKbqMGcdinMW1VasyFx1rJ73xvFnSxVAz+Wsb6978vTqyeOxM2TmTgPdTp
Hzt3rXDPzVDVZ3g/kc/jsTKK6sBYsnxJ6NHJ6Px8Qyl4B3b3ijFVcR1KteGCzI/ajF715hdi9NUa
IGLGI0vZmzZuS+68MrmaTd5CKrH//H6VWuo6xYN/GiZmPEzPnXeMVfc1KiSOSflMy3W1yse0vMSe
AlFYMpelNPeQFF57g25H42yXic9Ez9Z+Whg/rdWffE7X27Bp5ZZWaJcwf1o+avMALvfC7C6kMWxL
yZJ78Fyk47axIcb3AaZhwdiMt8j8rIv+Esexy7atjJaTZtmXKcg+ZhDeVu+6fvlPvgv8ELhSpnFh
Qq6jlJjhc0MX3cGWc8HJqPoHwwUODRZ3lUvHvLPMTGPnljYHqBr6ydTRa7W6GC92mL62tX0e2dE+
gGLoH+KRZpQcz8OqKhjOcI0+2rXpHCaoj4vYDvNbXX3+1oMmFAZuh4SrzOQdvpvf2LuhzIqlaxb0
qsz5/t/+3aka37mLaSlzAGAygD8lwUTwlhjGup+fU32snzESuvshg4L4+zKS12dXQJgjLNUuJbCn
hV5/R0vfdK0CtW5GbMeZxYTQGrlIu7Q/0GTUbrzJ1ri9mY16o6zOBc+rtZ9l3Vn3wvDoJQI3iBPM
8xwP+3oV36kSnoCXjsj3nnUnTUk3cFsc+DAjGrW3OOHY0LuVDY7OrPaW0Xx2rjneDQGx80l6N9E8
ZPQ1YQomIDlU6tjKYvzht2y8sIo+DRJd+IWE85B0oU6wLxqPdAiQKTRS8h12VnF7EHxE1xwPfpAy
I2q9cZ0GkMdriUIZJmX6Uoja3ASpX21ijDBnM2x+8C/Cgye750MbOv+2vKDuAsecX2hduxODOx7+
+a3QS/CWCiy3GFQPOPboCa8quiKh05kkP9me8lIIENGaiY4eUSh1THWWnBwSzmtm1xhnYngObUpv
jHGvADS8kreVyybk02npywyFea7iYOCIBk+3yTG84kHZ4ItA6sJ7sG6qUEKKDjYk/JNVZlnGrSiZ
dRZj2X+/RvX0WYVNcs1KP4SOFJcrV0XVa5HnBdO4iSI/PEZbu6B3ixEn39PxJwR8ZJuI6CcTHWKj
FlPY5wpbDhiX5C0fJzJhRGB3WbWj83C8I3I73PGs8Zi6evGuz6kGHMaAOsH5BgiHunuoikc2tO5C
qzwWRLKhF0U14NK08Ea0dTGtAvEIhgJ3mN7T6NiHzOn0yp8WqixJ03QtFakZWwF9UI+jixG2HlO4
UqIwKI2yW1Q0n/iiaj87Z3zs5qOzz0KG4elgG0L/ThO8/lbSf1o5syrZFfR3cHVsMhlGK5irFHdm
icFgUUzXPpHFWousFtuTjxLSunq06SjGunMEKnU+Qhly3bkILa7aSzxitsFohtOpJqyV+MOabdv1
t/kyxaxmxfi4TT8GXhVZr0WPhhKN3Mm/BMcaptg28cKDh3P62ArjWDnjDS4aeOoJrwMEWfPgiPl5
oVv36CL5A2MBa8vAcwbYUOo4UW6qMWtfON24Tuomu0Rtq655JXlEOMz/o1Q6920kD22Deyy2Rcje
1H+TsZ9+THa6YnH74mHF3+m2hymgEwEP10YEk8G+KiOKkEdIaW6IUGSU8FmDaG9EJlsdMKFbKsuT
SxVg74HvVD5Z9K9xuo2vfVuZq6JIxnUbjkR5QRk+oQfM/MRs2htOmqythuoL26L4KB/Eyp4+ervC
v6HL59qxblllDyvO6HD4CSHEk+ExhqxAqdJ0hgcpcbBCaq+dbPZJQus2EGDBwQ+NrAEhs8h/BrN6
cUvqNiFpIDXg94hbIl1ZHnxpbXvlCGNh0GAxyC8aTUl17R6sc6MgFVBAlS97zyGPnWKy6/uS9jTs
6rIyzlGBgGaRKFsXwnohiXAwGQFt8Q6hKNiiXTms1GQdcGj5g3PEXCpsHW9v8ixmeVorDAH9CnNl
wC/sxnmy0RkWWVFXW70xrgS1Tsbk07JD6nXhq36b28adz1qFWvA4GTbLRn+SiFuLOsa4rsLxrb2Y
lO7lZXJOHblOXbA9avwWWYTFLqFZPqRXK9Abdz+2Qb+qSpJ3lfURWbTclboVLofGQm5P9INphv7a
F+oy2EWyD2ZxmdaBciTUUqQ62fYEPQzvMfV0xQL8I7I08Je4x0zNPJ8HvVqZEQiNsfqspc47OGHo
YCa/Gu0UtlCivxZTcosmAuR1QJOsicnfdQqqx+tLM9dloZDe2cOM2prakxmQd6hCHAKGIOxtZV6w
SGh4wLznoejxpFkUzDywJ/BZEJoo6qLaNErgQNUKOz/8vlheVBxyoNSM8NfOJHF/KsLIWiHSde0U
p6H2nkYdYFnSEQQrcPd74k1r+TChrG8oaDxRosC4Xq8OkEAJE0v/Hg2aQLG3p1QPdjrZCAUO5eBz
vkWkLrtNQYQtytwc0uAsMeMya76qJvqg1IZ2CqN6iqP+zh2cR0+1pOKlvrC88kZEgOH7imPPhy1H
JooYI9nfs+BPcj8MGslz6ouWaWnu40CPd2ZDCrAfduBjsLhRC7JwlPvqME5BnPlpSjdjby2ZQNyS
vgR40++LoX/oy/J9gr+LNHUNx+Lmsbk7oX2cKD5gedCOqilWgducKC1W1KNpN9l2wKKJXxT9l5jE
My2ii64Kv4cm+M64YkAp0iOAdLP0RIjoEKx7Dij4KCjfjU1SXj7KhmMgQldV/mhjvViGLphP4evx
Uc/rYaMX5lMI6vXg9cQZQJaBj6UBZwn2Zp5w4IBI2mKhD/ExMMVdUuAsJj9E0JKOGETpgq/aDl9/
flPjp5MZWBiSFlZ3xKO+G8MSt/FcskbbWi/7tR0X/rIasEBR6zlRo4Clwyo/Ybr4y7pyfnItnPlf
B8f1HplR4JXQqOYIoUMve/ovFzyLAKmCmRrND89IACbCg6XKvTvgFPzpB5wBNE03S7b6U4wzAy+M
sQwVE5oqeaMCgpUlRDHTEzLdHQhxXVlzA6exCrwr5vgP5Xv0BdekP036D8ZR/eiTwro3Qe+KI/d1
muzbFLXU/uYxCTnrvacRrMO+0xZY7FVsfBRU8xFrtx413cJiNThimZCfo0wD+0EtS5R2mo9GOBCJ
SQeMaVX3itE9l2Zkri1l3WDVw6CPoOVQ9OiuZwoLImgTrUVivXWWeLWylPLWGBeSDSc2Jsa/AF08
xz7qXVKI9syKAHkw2ZgVMCVFaQOq3i7JEMzg0y5xMjChr9oH36jpaybt0Gl5spT2k+ypy8tt+Y2j
7Lsy7xPFDYh5dmcGRzrgvgrHSRklaO7CGeWupQnATBtMxm3ZXgkSE4sdyc9ZDrlQA0O+GghwUnNG
xMliGBdFLXR1Y6szDVxkiUZtkFn3G412GrjlJQtCOu4AiV+ToWOtCdtsFSfZiilyfldihRkH398L
vRTHtMPrKuhkhR2lL+ZBKI274jAhTyzyLIbqR5mi5XACEofc68557Uw3WmkR4HqP4r2yeMeXscJP
LDFJtCGPdN4oR8eDl5OhZLLbu3vSZmboQAbRaouADNZjTFIMEobqvTWpvOPYZEs6ASlygAFrNeQ1
S4F/BZ8F6dhw1TNoI5tEcD/1YeFi7uHY1MyRh5DavpGWT5U+U7LpbXCQXLUQnkRHFfRmCnFCjkai
7zQ5w6u7P/SBiRN8B3lfRS8mOs6em2gXeSA8atObjl4Ev6Im4DrMMEOXTdsht/o339Q5ovNTLwNZ
kN5IY5fCKghj7UxCDmvwSHpHJYZMjDWNY/DrPagoNBKvE1TvNRWBF310N4XrEAXW87uu2qRxcohm
ZqzVbdoOm6hhVj+N6B5Vo10ChycLu/zvMOm/XUV6ioeLvUSzoLyaKGdVB0vdIZMT1AwB2AxvDPo0
d5QMbBybu7oaUrW1ahTYSXyQefdPZf8wevq311g/tmtdC/wnIqKIS7Nx5pRmc6qcwjhJLWNeNI3+
Kh7wkblDZa+8URxtLGRsyNorXKo95I920YOEvaQMvpauPhg8TayPIQmzjcNmtRcpGus0R7cJuGcZ
A+XB1owNak9COh/ndFUUWxpM3ZXp1thosl5Am4UAYxQn5uwGhDxWPAOn2jqgqxCPgLmwI8gzlLss
OoXRcSKaSvg8zrjK4gLfQLa2YuvDhwO6CvPww2c/vEiiemfVrXdoPDDEBcPhMG7ZVZUMc5uY5EHQ
9dfOqWERV4LI5CR3dsMou+W4RxBHCVbzIXY34KDwihvOI5eibfDRU07nrOaAN/gY4DtZle64qP2d
EZJR81XDTd3mNL30IK1CKya89fvNIA3ERRBCrub4nMf2g3pU3AaiXtVTOhwnIChb4ZP8KC0yMhkd
ltDe0HOAa68Dpz5RI0laokoPOH8RlnsaKgF8vZB8NO5LExCcS38TAbiXIo1jMhmMLQOjrV40DjJ3
tBzvQnJq3Py9AVugGc/eqO+HNsjP7GGDowgJOMaAahKXwFcq6k+UGpois2ajU/G3dv3wM078qz3E
pMD16LkZs+MYwOse9OqtT80/eZI6e2/+0Bl/AaAU3iZTt5AM+Z5uGwYedRFebZ++At14lnHpnODR
1WvZ/xj6ixLRumIwu7IJYLrdGADrtD9SNW6nhql404DuyUO9XVUzO6UUF2wg0wKH6EMkC281GVT6
DbUM0FuYcDKF0rf6/G/Vo+dhGTspE/gyPKiG1pS1KyN7xcGNEVgi3HWiePjOscuAXcsRpOkxpFeK
vbnvrPNWYDzC5cG5VSxaITBORuLOTINzKET0DZVtwYZqhoUkaof/C+eNjHQKczseNiZifz/19WNN
w/Cyz+6dtOnPEc7to8yGnRytfqtlerJtOHot7dbp12yJz40fAqJxQlwLMUMVDWYx9SEDbeEc2hK/
yI9WWmMU1d1uw/YSIEmKUNQrPzu49OeUaXgmxTAgs3mUa+bzM9HM1rYDBl567YpUrEPPg3LurJTD
pRr4SOrKBy781BZUaYmpZx314TV1oYmsYziE9tzpw6HFkP1Cax6AQzxXIgk3ICU/RGdp296JQbA3
pbGtTOfLqgnnddacpcXgcWfQ6SFkWt8cQME3c0QqxGZm7H+/zIkE4ZLt3xx2TcBS5Ly1Z/82uFfO
cEAUtI8IMRNUqPWqGAYNcASIPiW0mZBcssXFtZGGZgxMZ57dpLUPht6D4SVTuuL4h+UWfzFQDQyv
ibmqXZ6iGm6MvSTtX+REAZXIbrkYpzNGHm3B6BiBorqkPj7YvCTcWXnwKubGqDo3xenPFDrtpYzo
WHOZvOqS5ngrGMLnrLO2onO1UxKl58ClY8Tmc1w4YMfOkkFtmJB6R//FbQVZ6GoCPDdtBJq8otu9
I2rCqQ8chZWNW+WVGE1NzL/CNOKDa+ksfg3KJOY+2iU4VdEkuowifDMWpX16V1osgNS/M3N1jzpo
Gt5QKMCY690t5SOvmGPbh6kCGKHPDpZARVttgBdLzzu5DtUXF5ddOKLeNSuy5Bi3PadHL9K2rk5f
ZpVBmUl7DQmBPfH9MAzhvRHUr16XO2tRBNESOWxtmEP35oTjfcTBmGW4cg6GRjSGG4Fg2X2Y9Sv+
3uemLdylpok7gnTvv6lqWfoY6kql7VMdaEDP4yNuLo2GIE2kZGn/icHhrFtCnI9hTUq8tfWMuGA8
3fWOQv3Wn+vcphHUCAPAWV2NJ56x5nCQA+ycEUdnX995fPZnZ8JZnpmFttEryrz7knKLluS9GfKw
Kgp584IQc6RNd8KUU3SvEoQaF4fjSvMc41CjoaT8U0tdZ9ZVBHM01aimTUQLVDl3DLSGgA0xGqyq
I8NYKxIHIth3VSS7dUXFxmII1L6RMAUzVys2fv6kQLTSgYRWA9bLeNA9uc8gxYd2mp8jHYcefJ9x
PTTdHZWkYh1OkopQW8WX2ic9aWUEz0qoKd6UXyZv3CjD+ewCzURjG2h11DaAnsKN27c/ASXqWDk6
H1w+SOJm8NKL6VLKUJlWtKVT28CFiEKcMGfoJ4pnuFpXBHYQFznBL4c8HPBrzWCrun7PQc8vmbw5
Sz3OgXWO1UziWkvmljilgEfaswQXxepaalVAsSw9NgL3lXR3xGI4VBLK952DPXbvGjbRVNfci+V4
+R1+uTVdog61otjcR63fhG5eLpqF72XuXUEl8NYxOS6n6sMruERLXB/rthaXjBkQKXQOQxBGJiKr
o1rRyHRMM1Kohp8O7ImxnIaQl2kNC6occADm4yXigXmIGlDQo+MSm4nsF558MQ4wHkou+VF/4GTY
Ke1LxuQcFTVUK5uSJ2e0yZIVkF86cZexiNuuF2zD0WqW4CF3FGd0R2eeJHZz5LBh1I0StYzoMdw0
VNf49X+SdGZLjiLZFv0izJgdXgVoVkgxZ8QLFhGZwTw74PD1vVT9Utb3tnVVpYSc42fvvbZNW0FT
vK/ltWHxDVEDYQHg/nGgGSCsUv8w8br5Jdu7reZLkk02pl592VK3EvrKtm52vpBEjPSVv+fGaSus
JLgl9IqLbgNZQsQaLZIdI1aPvxqj31xsjboSG+ZIEgVFcpsrnp1YteXLAkfz0VrRdUTM7gQpCVzV
4j2A9NKDvO2rMNVZI2tYRf42LJrWkqNqQbg7Y2poQs9ZqMserfLcznEVTXVuRHmKnL+25q5iHXng
UPyJ2+RPaurcGXhphYUJ3qo1FhvFDZHO7Zwvg0IXYzbtIKORZSucZYigLN6ti4JhbKohjHZ86dwP
SzP76802zp04PWCOeGWrtB4KJONFEU23BRko26zv91OX5N79L01lkr2p++mEw1fbLGUOa2KcaIZH
NrNq29iKLv3n8tNh8ZPWe+HLSOmVxySqPkpg26ZHpVnDfhSwvrHc8mbeOlwH4lmNl3kEkjXzEs5H
Hj1vuG/JsrXbkgL5FlMhiagorIRD7zJ2YjZK0mYKOtJnG6Xnu6z15SP5Q6IdDLt7yZfoc/BuXOxV
N63SPrvEkkerxf7g1uo4/KSKNtOE4S5KAbdQFJ55wDPqM02lPTqgVTAMTMb/Map1Qk8kZuHPTvjI
VVxwiST24zG/rx3YZZA6YcSwS8ntCP/R4ktx4xXy37hbHDLSxxrXCxBY9ojm0ytJwLLU5h1Kinal
WsWKvBGSFboolhXsNiPZF9WCB7DqX+JjL3ZVOX9oGifR2j+6lIUAko91doJGFymTBi49x57Luqo4
c7FiBnNXih/4DCy6c9BS1Ecr28gamnpraeMNppmGTwjsjEt3EFlNWBID1JSkqM6Oo9ztD3bV5DcT
xamjgfEEk247srB98WUBb722u1PPU/lsfGYgl/ZNo7+CmVzerNrY8Vaan8xVfuq9KM8+xZubUbjb
oiFelK8k8FMrKTfd2n6SRqVP2LVuxv0viDZ94BgA2hYzX5gsYJL0y+pCQmcXBql+p41kxap1V7dd
xUJa/+xZIIV1JUmu5CUH7H80jeKekoH0TwL9japMvkVtSo9pU+mPBGdkaCXra8I3QDWZC6Sn6cH7
CJIBDGBJkHeacS8u9s4NWkLQGKRQBo8Srjk2np0JGXXilx7OiqY6hFF1+u8/jein28rXvm1BCGoc
95i1Sb7GRDm8iYM1LgGjDLQFrSOTMm7XwFy0b8fqt0sq0/uWLZSVKLfcfbI3b4nbiFrWO9A0gVpa
O86TL6tzUfWw5Lz1nyVcvNUi3hWVmZz1DtXY1rLXse/SrZ4bRBm9yHPZksamY/3YLiZabXiy+KQx
EvrXlN/ULpfvvhrNMMsXrigJ90ks/eN5xDvA1S3HQFDQNQPo6arxAsgq7OhSv4eFT0B9rD+Lkx1K
MEkwhlpoL0bqvtRAKDHy+CeXKweECdwLuai7oFbAn+2+xm7R54GYWLyxh+fgBwnaTBQCSgmvHDvE
bFDB1txDS6XqX0COgrTp/L0ueEp0CRAAO9ZZmKM62XrD+JATle68RW7QwFEtx205qirQB63ZemNz
cCGEOVVDs+5YLwdjSj+Wxq32fdHqFz8x3ibG6G0rqAPXZjzg4v5M4pQK9KYqHmzzvTJM87mvN0UV
w4XJ0i/acfgPXTXs1Sz+lVVrMbaB1IFNVYgZyFAzvy2uLI9Txj96rpqOBsKSQm4xHPJrma/zozPp
Pd8jgMA0qw9ZeRLlwHvMbqHFtXEVImpqB1IIxWZ2mx8Xjw/PNLMYH6YTOrpsePqosRJk16cfn4s1
YhTQsrWOrJbFjPT44450QoU+izAsYpTZmKQwyIb47Q4fLgdA3h5dND8HENPUHGsvKfarG1M5TW1X
K10sXEenGNWOrrBCdvUDi9kN5+E1pymBhCEEF1PlkJzrx3oEqK6Tsoq8nDJaM1WsGixAUmM+2Zu1
qWln7YpbspTJVuj3gKvPV2e2MJ5aSIYiiZP7AmOLNv3F6+pY1YjgqU81oDvyv1+mfKeq9NdpeTc5
DPzpoPcPli3+iXktrvqryzG/WTpesnXK+kSirxOBwg6ZN/sl3yVTZnHJZ1ukXDDdq8eyI1MSKuc+
zjLvbPfdpbZpQJqTo2fxQ4ZWlhR9f4LAEaoVf+J6r33jhOY2UhfyA8iL/sJHtKtXjrQkTdbzRBDf
rrF9uUb11bjSO7H+Bu+lGSdT54zu9TlBVJt/1RBPB5mt/UOuYe+fenXR04FkLKRMEj4j0WKHCb9E
V4/IaBRsIKktKsmi4XjztwAQ8qksoxHPNLkGArgwisL6DmAykvSpXRtn29F3Xks7P3fofmbDgdMb
dssLY+JbMYrAN8B4dTHpgriKp62Lbl9Ok3Ue09cRMXVKEB1zhT7jpjRktKV48uKGe583v5UDeybE
meGpbe5pXagtG8/3LiQwPrKVaJPpeVG7QJkZJZ/sMOZUlSc33XwvyHMdMq1n4sc8V/nzU0U/9CZv
BPQqC1SWSgUM1cIiaVBLvrb7HloOV89o+qictDbCgTi9K0N9wXUDoorvOPL4gmBKroBo+AfinaOH
qENbUruqs1nQkjhKFfGKJNdvMcnvo5VX9/SU1QNcGp7HPCejX/Frs+BbttAsfQdwSh6jwUz+9JbE
0x+HQTbk8nuHLxYYnQtqKGrwCNPyYOBCZSrscKlo6xXdjhWd+J0HSZDIgAFRuyBY4s6lsXRy35q8
eNfmWTzeRbSW10MYt1QO2laDK3fYVNnqnTBzvefWa9Il/j4vOm61CuNW7u7KCvZtUYn7Ti5hndNF
c2ujiTkz91a7x+Ho408sNQsA2JhF0OP7wyIZrhNtgfi0UPmuJUCR2WKxSMVn9d9f+KE6F/iO/ywl
q23pzP2xFweguUNfPEiiu42g7oGRyMDnY7+JoZFRXTo0QxeQTpLuimHMOuImkQfIxv+vKG9y+Uom
DoKa7I8Q6B/aFHIVyM/IrdNLmWOL4U7Y1g6H2vDh127UDl26W018Pj50Wrdo5c6n+z1ghuXk4CVE
+ovcyTHTnN+so69puLcNm83wd/T6m9OZEws1VNwkLzju7jnjwdSJfZUwn+yaHjFO20XRntstNART
shKUXUG/d751YzTmwgCU5JNZCmaTXXKar0ywSXWhR+t9ipGRVJayTEuzE/5CAkyMHUPz6PraoRD9
wMFkfq6+PUVimS+drLkOdR1niZdNF9LEIhuNzbT6aKIdQ5vGybCdkuTZSUYqX/OV2FU173o6DFmy
mfER2Cu08T9GadpXz2qempxoHcpxko9/lWWQk5NYzst4s/QNg40OesfgW8GV+rnwkt0wMvxzhn5P
Yte6ctvY2n5RRblP2Igbx07U2U2nk+sCyBj9WdxtILnGETYy+i6DBkeyDrjiD3sBJlqX9AtrMBKD
ouZZFbzTycPrcM/SeWNUpnVKn7VBvass38a1poWHMq7SPb+GDEY5Y0deecuNIt3jOMxQZEU1RChK
9cZdMo17bgflQDZsnYVs+Ps1z8pJKAHPkdlb/ZG9cLYbpEvlaXL3y6zwMTtqMi3W/2uVzSExCChi
hUlgk/sYShyELE0DtiXKNJzqBiA8YVRdOMmRyBt8Tsm6IOFc6YGSn0HZxEFZUMvMj7Xd9IvLDhM3
tZ8QqSCEe9/cNEcUuCdwn4/maPNSWBVSnEw5zjEURGOJfYI95SuelauT4/OHYw+Swqo+TAbKYDJs
EL5wpkwICSWYYFiboV6xzXRSl9SFtlRsCYZToU96xAvkpJLEP5i5zlAQa0/2nd/B9XyIZgeYzGhl
19RGmAEgN0R9Ss+M2WKD0e/yYtLk74YB2d0WiAHy/m8nq4Pn81+VNrBORfW2NK2Vkyr5osGJMIWh
o8HGE00oY/OXeF0XDKBHTgIarN5xAckKbQ7i2tfPHn6uYDVGg48f3NUMSjzohe88QKpF5qfbCx0J
ziobpFrdi9mQsXy3Q3slGoY4OBnbsiGwwdaFeqvPAWMWupnkHE3TPyIubiA4nieykaEZf+ourYax
MRnh3KXWS1uvAZPRvF3vd/wqyzRoZf4PATxjJ2f0X5Pko2md+ejaW8ZUjj8tNy5Fxv0ZtwlUh/6Y
lI31LNZa31s8h5y0Y7gCH8GuPbBAX9Y/rjUzLbGhygeOwZr5aWDvEmBpDRlxRchbegfu+x0khBeg
dy3B2t5MqsoxzLOnlCrKTfPDBeSysUH1R1o9AyF0Gna9c/klXdDBvV//aEzJcJOBc2bEtgvTvIfi
OjpR0zkkwnLLUrxvfjH8UQtDTiKT/tX1+eglHADeMwYefOLUqWq54xng3AHPafgOZWh2BbyGVSQ3
kUGnpdRrNwx2ZPDTDipRtZFizagMrw1iM3/MYrKPqq4/C8Q8GrM8Vt22ne8Ts37txUzzqY9QQJjg
iGkeQ6Q8rFobR6aeP7nedzuYRmhnKKKETJcFYzWY+z3CBG8LFgfc2nntSKEO+QxSkV6kOxIo3nUd
3oMRO9Ve80Fn+w0RV5WZv6vZJMEUs1QxmW+3Tecam7rDhmgk7Van234Lr/VPDXrAzMqduwAuylmt
56U7QOEBoqco4x5gQAXw357JHFjbYUwhSnUYt7R7b0Nu/1ldxVeEwXyj7BclM+Bqi3M2OUkIaKDw
r/XB7HIM3oravo5kB+AivwScB3kDFN0tpyLRz3QGnx63+n8trpjFd+NUvYGZfGUcTfY+Lh9gmfZv
AqGHfQoIYX0NV2tJdvkKWFPPza8VIRx804qq0xY74LUU6tXOxVpbZ0v8rQbZ1b+yodY240QyVHmF
tRde/qyI3YdZDBmD0SilL3vNH9K0P1m69eg4gFFHbb6ta/PZAP6Foc86poLAKKlLXssGpFEs8D6y
QN3JkzE4zynJpSNhH0DvdHlioUPi8VPpsN9HwmtoQY0MeMvLkieU2sD6cwnvsCdqjuz/Hg3GZAOY
f9iNSOUlBzrvaLyca457mNnrOLCcPGNWOtDcDFUgnbUTscA8cBxrAJ4YO8CMa/dUmvMf29ac0HeK
iOpFGoQb53uVcNRE7b1SAD6/tB4vp2RNmMnHk+sL+jVW+z1W/YbFv/OwUhE5jIZPT+6/euTys1CO
AZLvVIkFVuNkXe/8Rfc5h9DKXq+fd11vvBisUbf3BP1cI3l6vfWoNE8FeIiawKetJ5itGoyfUT/a
UhlnCsUDZ5rzcOgXDDtu1twcav1o0H6EnRPa+FuCNifQYTRHxj4GHLrEK8v2t9mok6eh/fahl1Uk
THZNXelY5+6PY2AUyEo4uMSvfuZCN7fuSOwaJ3W6tTXtG/bvCkqGHUFhxmsk3YpwO3sPYt+g81p7
pzu0OjXLm+HNnMasSMDA9XuSZeNjS3yI6xA4qCRmLR3z8tAmh/c34GE+IUJCvefSyrvwDqYrD6Ja
9mJN6bgpgREvPVSMzkv+VvIw5D+mjgLi5fVXDbFqGUGWmgtTjx17f4rU+aB6i6iUl+qQYt6UVrDd
W7ii0OMW+H7qbWTV+EErUDNmKtjAeuxkys+vwvZxlj2YBED/YdpxXI6dUHizUUbc9EbzHLK2kX+b
FDWe42piCE61h3icv9WiSt4uItJl8uNmDgUpGF6JR0P4aYDxb9YHoYQH0lC7VAnzIT5rQJ3sK/zY
OVIv2XC4eK6e8X10DeBu/4a2NG+YwafABBGbL+BgnL47lrUv954wv/xcRcIivcNsVGnWy7zM3E1Y
ghFyXxmU1Iulg0gmUu7zeHun0a6fcBG+E9UG+uXqBoFlJcOvRYGNzXT/BbM/Pu9+CGpuONFNdq06
IfTCMsQSpbVWt2tA3nfd2emqOJpSOW9paJxQPu9mwBvuyauuSBuao/wlXB0JnuKqgTxdcSHBdjD/
xtObaZo6PIhT042fGhQscKnZcaYsjvmSX4fTiV8jj/dT27yDBts7d54tzHaGm1yv7WAhkoJe7v4r
aAgZV15eBtp8vhwRvNqIvBENCxRzaAkyLyriDjxgxKBzbnnmt0Tf3sSybO/NCXXHGo8PF3eLBX+K
tilzxmszNP4xsYxIrfTnlaqNVowLUZ7xqSb8md372Fx/k0y4tU7+6ub9X3p8u1AB5pTQuxSGzTbe
2SrbobeZ+56g/2IjJ7SPhZj+mgDpogotykw+scZeu2XBwdWBQZgq2eHAxX5DwcBbyilg+Tl6jjG8
i4kNR4no4npQZzE+INsQUyRrAzfVhLKbYAnhh+VRBsQ4Eq1KPDtDAz8R5SWEMy93d54Fg9JRq76l
1VOn7mjf3G5ZlFNVs6lww2M8YMl1V1DufBvhPxUot+EQy5vwtOf7N7KmAKFXa3qWv2PVyy0XddYX
C55ctw24VpunMmd8dIbM2BXwtRXCGrwjhq565nuK60dxZ4STDUn2xYrwFis8/IXH78B5QpJU0Ye7
Tljbu+Ykk9LftNMPC3Z2DovT7KtlR31gvCVz8DB7rYlsmJ1iSL7SKcyoJ/vDq4xQhz9NeHwBQxlL
ubFW7i+oUb+WOxzkuGZUELRnFto4UQTSCdrhxV/pue6cyzQnb83KwO+zxFDze+Ws3rZM7EjYKWzC
CT+DgWbQKdRwy37wUHISR+7koB0gt2Z7K09VBEnujmhOf7n4sRHBQ7PxLLqXlz7/0uvqeZSG/Yqe
0m7iA+gc54Xc5I0y7WZb+l3P2yZ7SC3Zfiz5CQ4XRr1e0cBSs+BsZCauXoe1LEU0tpw+3vi+89cS
PbMZrUEYuqiJR05AhcbMDZgdOmdtZM9NI66kwBUvBJ5RrpjfrcVGavQ1KMfmM4HRbXWnf4wc1Xbr
2XQsrYTtctvgQU2Xfe9iAbZG6sjtZoJsPqUXPID1HhMz8D566jNB8Cl5ruPV27sIs9tUa9nM8ABT
QBWyZwA+oVNsXS3qL9e/ee/n7GCLej6sLiNXZ3HxgL/PGWbNb5ZmwqjrDcqiNH7y1DeC606sa1Nl
H/XoASTS0/LAc2JwOaRCp6katrjVxaIuAlELFGWiU6F5x+x0tu9ddUs9S4d/XVy3n+RgD6JhAJi8
MUIUo6RBh0+WJRzDZsWyL3cxkCg43Fj1YLjiHOoIdmY71FMafeIPy9L8Y8OdXq8wwyWYJsxBwD02
ByjcPG8dC2dCiakdCst8G+KYtb9m4+Osx9/JcbNjL6FZrURV9sxCXnZqdM3ZDfX8N6PlC/uCf0gr
iblHl5EobB7V/mXhUJ5sZ8QMjLO+KCDvOJXDbCO8A/teO7B8OznGy6NCkjvXWfLhrUCv1rnNbkQq
uV81h5yIzm0GOoxtBqKp7iZzVCRbfyy8Az7MT5ZxgV/abB8K62SVpr6hjIKPSMMN1SX6gRgZf24t
5QUVZ8+9zhugJt+HG/uJJQ/OtkKu28TVXplDN2nKclRT4KdMXftwHTzSnhefcpVd0rjL4ee5L6aL
i8FlRcuvYzi5ekI4r7Lu9p9gxX1yKdf1r1WFjjDuyaPavZQlpSLqSwOk9pkmnmBtIZCCa8MI3RH4
hwa1aEMokOjscJkN1lqugNDG7f+eqxm23SK2c0GOPGYLEfVoxhuVF6+Lp424asSDj0T2MOnJkVYn
+6q19jM1zG+pL82dNlfdUR85esU9p8XNiICq+vDKz45P4k8X01KZip4EN3hvwKw0uZbXInFBt5bc
+hkuMxg40B1plsmgCAVCxf5urtz0XtzVbUo5UrmttVlUC+PgUJYYWgbTC9j7XeUY53rF4aDdCUak
A+dIU50WeiOrQjtLml2WM1QxLR3NmG+MgpUD7BX5hJ2B7I6X8TSPXpQ7bBlcZ9xkEmuSlRDum9gI
dAAbKcla9snEncDwCRiaw7fV2g96sbIfoIFyk659wmsKrjf1xtvcy99wcNw/vHsDlW4mu06TcVCA
sD3jQn2qCIadgC/t7RWPppX6j/Ie5WO4ERvufvqhso1vu52a/ziugX6PE9uZcWmQ/DTM5uDbQUlT
VUVUfyfbwrlkhfkyjyzfsmK+DZXRPQDyD9ZC7DJmjZ8YrWDT+6KN+AgBnJHH3pgqcfaUmHus/BPI
Ft1fXkPEUUuBLJtmHeDvu0PLgdg3V9jXvbYO2xrxQNnL3vL4QE3iEb0PcpD8toiEwf/fjzUea9z2
qlznU+/8WTyXRVPBzz7W/RyCg+nt4ph93V1PI7DwbljuP9tzE8aNFpcZKXP4M1Y04IFlY8mosT4k
rWNyH0bZMethb6zAlNuRcgC5dr9W0n9a9FOwr1m/Mj1f7iUQZuALVunmlHywZNGOruZqYWPjWfVI
toe2x3q59zi7NNE+xD37P6epo7EV9mX8rHx7OLJvJgOdtB0P5SR2RMrSYLC5D2d93BwU4anIRRKv
E8ElnP/BjgXHY1k3XuQo+yga/90n+knxEzbKtDuBaoTW580oRcvVR1hh+68VF18mPps0LsKV9zHR
AXu2vR19S8v2vsjpNYub6RMusThMED/vrkNqwrAePmSkIPKCf7QHlcguChIJxL3DNk/3aemjpSau
v60U/b70NW2STp+OSjg2XeUwLMEbRFDJ6c7KhyHAAs2VyZERzWTUznTNg28QqAWjgVfMgUxGcQaT
Nc/EWDFcKO10x3Jpfh/T2ePMIdQsAp0YMVNl1ZtpRvfRE9e+UfOyj7tP4D72I2XFTyUW6BAP+kRq
Bya481zG6acuWfoObnuwk5kJrTWOnm7/UDT614cUuirf2zjfOAM8tojWuvMkwF5Mk6D4lufF9u7n
+2FZKtSPzjqVFd40xQZtzifM4SwB9lTQkOnyRytaHeqRFJtDklChqQr0tlXcxrZz2Vc31GmVv/85
P21l1hc26n95AkRgdaXkb5eCke7xJPrj+CVoAASOw94D9zIsJ4rDYrshQMdTZ3PHJabPbTmPLxDm
d7WPT5G5Q11gre+wv77ajXQjCGQY7HX1V/NnJCjNyMB166+q57c00fUGPi0PkwRVuDiyi1O4kmGw
eG1/qMxVRG6p/aFzwD4y6RKg7ngT6ZaTBa05U0xmdhpJLO1v7NUamR8KFLipNhvHXzNsH3RT0GPL
F2Gw8HSBdrE0KSbgquWEWdMe/8K9cSOVibcVi4szpZQaatYTxlx2qih2YYkTuYOy8moazn5I6HNr
EIWiYWJr3xP1D8mmqM1cMtvbKW5Qlk1c/V7I9+mcdLkLO1Kb312RXv3/rL8pcrrDVYuwUb61iuJt
KPIXjHnYcxqIVh56elDlRE7gUCUBJRzgWxLvFDfeD9M0htq15YJXDfyQetIKvVfeci3LT172DQmL
NxGuzLBLavOCgx+FFo6j2f3k+GauLD9GFp5c2gWWgdEo1EaYsEF5iJm1shH/ysT6Let6SjNghVRA
BDU77t/pv9o62ewEi2HE+EzwyJkdSLbSHpqtjm1DgGVD/9OD1a6Jo6zAhWmAjelGweWmPP0LFUuE
3d1PVI36sm8T+9I3BDxaGbUltuPUK6edgGgpvYpUcv3K/sE+Jy0k8VkrARxX7ZUoerpFOH0lsG7t
XK1LImftXjhe7M3IBTSsxYdnIqmmXBb2hn3FLxU/YO1ZG5BprcnEBQwuslevDkxfgdzgUYL9fyem
ZIdRhg4zExc/7LlWjTm/Lw+t16iopEyZCjiSVLBHdoVN23I3WCeDWOGGSFO3nRv7BL8wQhCN9wOg
kHHxI4a+csNadQmx02DWtuK3GhV5D/80yCas3ZkO0B8LIXy3oqXhgHsAQfycGPSO3DtrD5R6FkhQ
AYqSIgdNIywUM3D5Rna6U8qTnsRBQl2GmnNCuou/XwC3XVan/IR8XO38tJ2PJgLSorfqXBrxD3Rf
jI+3Nl4EFaECM6bp7e04EaF0iHxlq3YD2UfBaNN+IBktrHd/VYobmb52LCDkxhW3k2Aamt2SZf2B
LroVisZJHx+NDgAOFaE2LFgKlQUQ0rBJCUln04DRGcfgWlTb1WUH3CRstrvuMMQrS3cjo2sNTHHE
GE9NoK1AA41OfuKSwEq85Yb+5s4rPZXZQ6WbKQs0ZG00JoBwNe7/rki8Y99Y07Wj9JtHezwsGt9v
ySh0G/v5sMTKOS3gQgAWvxWe4Z4YKMK0rN19JRdQ7N6wRNmICTNPE3WuAaOg2DW84qdHqBHasR4s
7QjXBoG5iZuQyr4CD1EOcppiow2EvMDEv3tYG84JU3P8rZpg4qSsRE9sQm8LKZa9WlJo++Y67IfW
Y2WR+mo/LGzQ7tczMIlwPSHrVtjy6CeNm/GXEZz6zx4xn5TJd2HkxbZfsRJtSkJ8gcciClpkD+HQ
bVGw4WHDyXM/XdmKE8bOnyxeHC5mDj1mcvV2lgvtnJtrjZcHuLqekzE07Ni5Dpk4fhFmLw4ToWpZ
cuu2jLbbTQY5C51tcNRWo4tH2FZXQpjkZ9M4+aFUD0UFvc0rX1RVWU+Z3e9zM0veFwpazkVDZuq/
/zPuDW/n+22D4sB/63DVZKIqygPtJpSUllpzSdvJ2ZBYmU6gq48pzrjjmHoXTUtxPDTcC6omTo5N
bIUToeLLWmtfWmr9wr/IttI5WEa8btu4+aMwjkHvHL4yzaZn4XXh5Tu5y3KlRudBskA5mj3XFnMd
5Rakdiel/ipQOoNqtY7xwEGKUY5cP0RuuzmViTOAQMaRtSzLFLQMUATfALiXIvOjysaABmp6wUHo
hhPg1sd6SuqrPlJIpAztpLrypWiQQKRNAmoUnNVq5LpWaBdCXrBjl9M6lfLNE4j5SG0uEkgzYzyq
/Li6dP5k3q9L/4EyzePAHXtR4F8FCVavvefNnDp5oFsEo8Cn7PrhqjdajLPQfS2698z7WNJkW3nU
RIMcYjciaiaEhgAeF0XbfUz6iior70Lx+d42sm3bfChaJnTKHxK9OjGP7BIsuZ33MsegXvOMvJ2/
BB1JqoF5UPBtZgU4mRvK2a5Sc1BV0K0wR8zUwxKMem0xAazKC10IoLV5lJy9uuG/GEh8wwg1QHUH
RTVBYRHlUT3pbzQC9W4My2YcZOB5yVtM9dWEZSqhDFLg1M6OBlB+OYcUuOLTJBZZoVgoaZ2GiUQB
VgEWUOeaDFuzJmHFn8jM3cDr3n02YB0AjntjS4eJW6mQ7ZKV43dqH+bs25N21EG97yj/iJE/NZBW
xvKheayZEqjMTN/KWYjzNXQicDvXVxaF/Ufq8EtcwELTul65JgIxusTIFQrznA5HZYR3UffDufX9
E1cPYhlfWuc+8d2HjhTRZL/rFMgDD6bLcSQ/tdwQ7IHYyVdDw/VsJ/yZr9pbkpvPY/LqOPUOLlYE
kTXWvluoe3uiB3X2blIxBt5HJBRqdFwjNO4LHVo/dyqL/qEOmbBpo1j+VkQ1cTmDQQiWnkJccNpF
0eIObjBrfgvvueyANRDMiUOwv5BGtVdB+1RSXAAdlDlR/PzTQ9uwC/oaJN6G1Qu43id4qvAe+924
0Zp2u7IOKT2uF9BMVQfss+XKrU5534cgaQIUiHfAgZsJ+7am9ztp4SSob6g5JLYfsNduC7LxTEBK
/yDndi8DhQWus7x6bolPtNXJYJUGXwI9idU7dSioo7U7R511JvRFhRUxW9DYlBcDbc2oUbOri4Ki
PW9xIQaag8mdykidj3GlDa5qD7lwjopdmIgZlQmmsgC7YLDcrQAZVizoK2jdfPiJWbX4vIan+rm0
+XqwBVKRu7HjnSj6TxwcEamybari19acdhMoLwkCGtq8abtboGWr8WUjPbfsQ4v1X9a4J/DIm8S5
oOhrlKSPyH7mRLi0T/nd8++yzM8jCpAHYNpu7yu7oPCor4hNwOXxOYWFlltQP9ghFy4diOmxzU6k
zPauxfyl/uA63ydM/8AzmHWsA8Te3eR+J91zYXxJZ93J6klnyVv4L6b8NzjZX4tnts5/HIJMensE
9uZwRXPlV6uftLnET9TvRz4q95nLbwgKIygvCkdJA2AGYtfGIDiCwoi2cOh54PT4oe7AIpwznqXC
FYj3+W4m2JbkkUbG1PQfx2H8KGtuRiwJkLP3FAIerOxNlj84vjckfHUE4ay96tWllRMnH4EIE1U/
e6AkCVAIP3Tnc6hfKjwrmiMhdV3L/g18GMzc6UF3jjoW1bi+eVRXGuWC1HLptCM/kKCgbZNFwWSq
oHqxW7T1pY+mrAEcbASDe/BKSub2NEmENh2yxfjnLoMnxVlDocS9qTsXqsVQkrG8HgtVHAVO+Mrn
fTewBuPfLSUs3RGxzKDB51/YULNMXmjM5Fq8nZC0J+jRBjVgQ7mr62Fjjphn2fV172ZJ0d6uwuZQ
k6s0+D72HrbPnGNRI2g8msTWh33e+1G3/NzlQAnpWY5vkgSSPy+hwV5UjCG5xz1N7xvMmyGBzi3i
ZijTde/k72SROwqELHbmaux2szlFauQmVYP16P9lqBE+S9nEfxgptvEaIIQwr3XnpBGvbmHqqUIS
QbvMPVWF3JwHNAs2D6yMCYO6UTkT5sT4XDwALzmK8drH/OjKlOqig1acJWlac7nC5SGrMG4MJsgp
j3poSE5/lCXLRBpeG2kGjZ9txwpFOOE6PmxHIJqkKjngt8Nks7YAe1FE9T8moMBFDdDTO15ZIPHw
fQ/bUhcnZhzIW3eHDdStGKIEwBEsi90sn+q0eczA/vGmDuYMJ4GF/aq4joqTJB6OjLnB/zg6ryVX
rS2KfhFV5PAqBALl0DodXqiO5Jz5eg/8YJdvlY9vtwR7rzDnmBaOmFBpGFXSlLBYnbPIv01zcsPN
vBNpbpAgINRvIJ6RdYbuy4SEjl4ptJjUYYQO9HeyU4lWorZnWw8piTS0W97Qzw7EUyMzTZBmy9RX
GCbYN3TQu3+l6WVFTyToslmusQFxC2B6pOl17Kl40iaWTBWS0kz6FgP+f4rXWkrcgqgutcU1AhK/
qdmB4ltPgol24gbUZ6MrEE05t4roBsOApmS7hIGbtYGNCGQrFqsGhvnFzMy+3MBF2bSqBDdFAIv1
s3oTMIafSqX1SU10u1TyyWp0RulVxCWzyIchfAgE1QnkI5JTcbLMRx5DSeY9v6/mcH2+NsDQLUV4
QpJgK8UlYm6QhI1ctaDRFXEf5QRoqtGpWbdaq8yqH70JrQ+SvRHo3poTRXXpASHZMKLfNQC70lTN
iX2Ad9/v6ZHJhDzl2A5oifmKL8pVK0/iurpPwDS4bDJowbXbwDE+8VLP7Z6lbZ+3eKKyrSCXqFQG
6lYaNBm9WQL3v45eReENsZaBFbovdvXsZwX7McCx7P+ZgL2E3bmvv4P2Wxlf44b53dOYxAdiNTcK
2b3QthPHQkIOZvho/iJim//tNdafNiAm5zUthwYr1fjS6F+jiMSxZPYh3jN+R5U3NWqZpx/kpXxI
2rUY92PLxFnLD61yQTO30qicPLgC37+ZBdD14BCbsbOU6raIqmMaGDtK+30Re5UmvsX6T6yrdmcH
5s1szzqCJDLCUK9NsD7JRZPrfULWWMCKhdRUflyK/b72lI4BdUrAEYS48il3B1SVXmhmiOoZmcHY
NL/V4iQVvW9AX9GzzJV6IjMogKw62YAyaFSCFbGgxglE2M4Jed1Ih7/KHPdRbpwhhr1HMnSO1MK+
8tVnzKFXqumM6OaUM3DGii6YkZum861V5b3AAEeb9s3kB3lCYjraquDcqilC7T9hIcFaI5OzeZPb
XxW0T8h8c4gIJNHeMrlwJ2W8XXP8VEBhDTllEL76fXEIl2ctQV6OSXTmGm/vxLRspcHwFY3EDZOB
CBIATnWTdOwZJLic0v681Q11E/IDBmzdpVWZa0wI5qZX8uTcHj3Yup2EHnKi2XTIB2Ph3uZOnWBG
bNyyayTusdIvE9Xhefq2GnAMoeLT/7jiTF60fCj68ibXMT2IRSLmuJpKLN4Q9ZDycmrBHzneMZOn
OlH2zfI26i+Z+jMGiBQFYDtw78C9lTBUCZktCvM2WsWGkBaH8KofNawP+cJuVXiiUX8ZGYWwWPkh
pWOTakRc54iARwZqgBOeOsZGCzuwyjYCCxZ9DnfkfMoJvWfQSZxTLJFoLJx0FZ/4dIgM9WOhG6Ni
gk/Eua6Lx7KUcRqS78TuQYwp8am7MP2lUXMxEwJh5vQNNRXVKcROlZpfNV7U+4xkcZ6pd0D7IR8R
kn+8FWQO1scSPZSiN7clChl+Zsi6mSQE5JsY9N91+yDngLFQ+QCFiyxUQV2AWE8WbIH4TlMlSVlv
djgyNe3YaJFfTrOP7acjO4DoG979I43Kbi4lT4BYSMxBlLmZV4vkBVTaEY6pE+YUhIEZfsWJeDGY
FLCi8oGP7hr1rbPOVtRuIJltDLr9khLDqgTuQFY4g6m5WVfuev5NLfUs8pInq/Y6FpR1a21JmGc7
3QK4E76XVSiVMDPuWcwdpCrYksC302Zv0VqnkpkKr4WF0LJvL//pZmknJTMgyQ3QYfCwKLmXDQok
zi8BF3Slyi9ZUTxAnToizV8O2T7ncRehGukD6DJ5P6m+WFroPflZkpSokNkzSR4xhN6xQFwpxksy
DC8BUKC13xShv7Z2KeqMy6GcqIjWmCavINDeV+XowiCfInDcjsVlDWnX1GXTIazusrdk/VG7Kzgz
1soR9L4a2BtpcFr/VETsFY1Bl6tflv6+KkKk4VM3lIO27hbDj1mh+yRVtzJu2oJXe8arhs75rcgT
znLyjZjgxToiENql9lRhtQ0Sfa/EFKSLv3TnDMxjSk7qDKmW1b4lvFawMrDXuBw/S3mwhHJHsulr
yyKKEJuArOkFq0FR5T4jd5JtNE+GHpxwDs/CaSFlfZyKe5wG9Bmg0BcCRMDlRnXrlcbo9iGeKabY
MdnT2EiIH9nIMup5g+8a+MZPAwUYQs52BOvd1vF+akFHjbslblwJ+48ZvwOsPIbM99rF70mXM9Rr
296b5rbiXyAMC+rVUM4LDRKqhQwKO6mLYqQ7yQQ5LsQJxKK/FoWLXsJYN50ioAMGyJSuwFai12VU
2GKy/LNU9Dc9kqwMrLGISldUS5BECOgSw/Q4oZ2JaoIyrqCSroLOnldSHLu8mN9Nlvx8ljYR70DF
2cAwyJXlcDsm/0pJ24UKYvzoGWgU5RKEkRudut3sEv11kEi8LE5GB5QV1755TClVrOqGhXXsP7lH
k9VbgOMRbycp3lCVWZX1mw61Ttj/NpVGoZQg/9IxeP6IAtlQOQhQenWJQXQ/OWHqFs13jt55IBJD
StdszhvyW99U1h0qqrYRJALxRMyIoCYgzBqTPR2jYzGQ7ctL3FXA2lDAkxo/kaJGmlzYNFdJ9FhX
QqXfY2s51NxkbZy7lDhA6Qg0VN4o+NErSwpaMxdCqa8Hx3j1vYrjGYkB0AhzT+UVawF0CizZVb5t
1Xed4bAonCUcCwTfUhJaVza7rISlEmnWQRGIwzBkijzq1OUeSnsF4pTIJidmsMKY0O2iK4s3ddO0
TgvWWI4Egj545Uisq+vCbQJvhAYcAq6cuzttglzrgL38WdY3sTjbTZW+yOEVSETasG05l2AiAv0D
7wYyQUgXWfXaTyhA7n0ZHnQ2UKx67KI+tCbWQ1z1WerWMV6IVyLKadYNW9VaN18LGRWQb+g2yF/z
Lv8EEfsxqQedji4rSGHD+WPUqjeGkL0ZfVal8bnQ6g1F4VnsYY0SihhzlnJf4pyqmKXB3un0qwVV
jedtDVvOBl6UueDuPhviXyWEnpADCvXRwBSkdbUWZRJnrqnfw/aR5jixK4bLhssOMiG9SgCG8p1G
H6Xlj015AaayDRj4NwsDqpEpT38ZJA59pzI/Q0n0gQttcqCeGcHG8rYMt6nQ21KzrttMm+EUyCU/
bY5d5xnxUaKcHMAKluWE4hUYHPtMKCuR7kUsCVhNudrQbJdWAjE/7OreBONqfWbx/LLIndvjuavS
oCdZdziqAjWYrjXHEoinPaoDEKVefCjNjzYMiQsZYB/IcKOUcQ3YFaXBHSrIG9aotWdQC+TkQN5I
1zGLto+BShCYYD1TTe3Bz7IuhqbHcCZIQ1+rRo9g9hR9saLSyERgFVv8Er2SiNtqtWQRuJce4Vkx
3T8PVotOMVLS3RSqj7SqY7/GEh0jwHDmZM0CTU3VayP5MTXteEF3SSSPjmByYeCoJGrIiYqGEyEP
4fF4WIpSdNo8/4GrMHCWk1VYl0yGFEYsChu0hO1tgFyBfNLkbCrJORwmdSf1a7jrYDKPVNDojNsK
BqjXI1j1F9ZNaq6YW8uaXzN+wRNju38tubB23mzzVIj3KYsYlvhrL4ijurbq775ExhPjulbDOTpB
wPpXjJgXO7PuD+QQ77kARl8l0tFYaPuMLDafCVPKXa8moIDKdqvr9AxWpzjYyi9TrE8eOBk868NQ
eDFPjtYSxNNZr+wb7sMafC1K4pNx/j8CJ5BCkQYBWasvEYl2+YtEHBbaB6aYJmaGCe1bYXRfVT0y
fSPpuiiNJ11C7wCpditGoAS+DZJdtcFETNMpUsVhJxPIdVndDCQp4cKArA4XQb9zkN/TiSg9UpZN
vxc5E/NR/ZMQpZ+Bxit6ABufsz8AFtEZy3xmkS8lhMLjb/9F/93v0S9GpJEp/W6aMGhJpIbeGHF/
BVFz63Sj+s5AOEPY8rVeyv0ho7YZkoh9khY5M3d4+VMC1PVGi8Y2n5OrCcxrlBR50wbvjQawaDfX
/FTNyJS7XNc1ekB4Fcj4Tbud4+hXMgQWUwt2WjlaKgcihTUKv1KA66HgNwWVixxAzvcW49cSQqJ6
STSoyYtQ0L0mEHyanry5Xi5sPQ6T7WekULyMZAnDGgXwSsLJopfXPEVzu4C1+C7T1vKkQfhF6k1/
yrZmYwTBWzUm3ElwZwCuk+2mzVyQGLk4Gm66FnLoKDHjGMRkoyyOdrWw3WjT9jeKrLXwGbhWptmp
RFnYsuJh/zMTPWgKfIfKwCMkgJJcHiZatvW5qAdL9RYVQF0uWfWONMPnKMDiIm1xb0b6IQ4FUNWM
JSQt/ocm3NireHr7mOXyUsffhvwmTZT8dsElJDQnadannbKQ1DgjoxrQc4KlBorZpL5aMoIO1op4
AsylaPqLao35eZaMU1a1e9lKOf3w45aVxNwQCvlmiFHlgEJEqNulvZtU0oIfn3tzinSJkUM6bPQC
4x9KhLGLPsGBc2BNY3mUu7cBgnigjF+ZUntmzM1XyyE3u3BAe7pRUoISGSpareH2i3IS6nqnABNR
tGw/9wsaYQhrhAebykWJaoamtzxtt1jv9mX87BJzL8m9kyJ6DYfMbQwCJ6uvRlcgTUqImsj3Q7YF
O8CQ4RrIvxrA2Uau9maBrZTWLTkX8GXsqARRyAXtYTtyqNddlYFvEj4Y3eCSJqSWe63OZvT3XNvl
E+OIi4AcFC4BM6zFBeJhtfhextYX/XEOpkQXS/xYXxMhre2eKepHsU4veLCshDi1dpei014q7Auf
hnmRGqSr1p6EB5YS+SYs+lc9SneQpPD1ENY9vIbL7MlrOmjwzTTtJQ1Kr46NQyMRHOLMTW1jJHLj
NuCjZbMFEzRN8V/pyiGOxJ3Vpu5ASIBuXfWu28nys17+UvlzQu85gqWqaCID5scBA2upJiA4DM7S
e15RPZwFy3QU6Z+KaWYC975+TAVzlsr814oUZf2p2WmYIJWd2JPix7gVfYissm9NiWVIBxs2yJW8
ZNzGdBYgB5PGiTj8Fsz/ovIHGgI5OrfThJSL/iKm8YsbdMdpu5fUlzQChIOcauTjxnaHw8+6D4xt
0pTtICLxvpg20Db3SrKRzQ8j3xWJTywdCWRxcFOaf5N5JCGwj1bs9k9hLn4FSYwsG5qV5JgxrRJo
3OLcCakaCuiNZjxdM+m49BeQLHZYFXY1kmmqAKnvb7KqXUflaVrklL78P/U1PFgZzGJYMTcUm6ue
wux12wruAz4VLVVQdCAmnadTmi/bOAxsQ3+Y5VnOa0QRy17toN6kxakAdz9L8F94oibl0XsFI8Y0
qoFDIbxTEE4Xsl8j7qA1y4IRGxo7OF4DMTnRaNPyAIbnvWSIgoaMvKEoZshh2FUk+IuF+gYZmKoY
PO3IzwUfmMdlLhcPewybp3ybqrQmlPhE+amvRIvQC4I56+CfEORsIZFweJl6jcTT9CNBp5Qpr7jl
dwotRotIedMIIqsfBco6kFHmi0O3K9leLDO+To0xK2VATnMjHae+3FBkO6F67GcmGqZ0X1LTtcb+
t6KJLxAzZTgD9j3M3oF5EhROe2LXnCKQnA5t/g5jYRlRJJl7JBeY6laFHjJ4wgJRNBILXSKog/5p
9Qy/XTXD0Vl9AqtZR0f9XeovJWrPsQNOQrzLiMIrqbYmi7s8O6F6MjX8BRHvSLhVS28JrlFM2kPC
g9wQOkpGJJTxmlnlyoM6l+Yt1smIwIVFpMCGTysOd9TQxnSSBKYuy+PMfuBe1q9GdZeRWQKhJHf4
vQHv1SjYnxCYmQEial9I2iPg+w1IkoRNHaAqh1U1xOCfhAN0aiFIx7xRiF3FT4EKL+sJows+BPRO
XcbFiXxzGnDms8ywULKX0lmXPuvsI+cVEYMdMiNblkuiTyS7BvJBAosw8rOf+uy9ljTXon6ZSpAi
DIUSGVVXDXQmo+Iyv8UQrwszCTGNHNa3G4IWoRHzOmkYYaBFNMkaYiE9UlPkyynpQppDHbWXZVZp
B6xTlxjnjn5pEcOjmj/g/rncM8ydQRjF+OUqEjql5yAPP1JdX4EFR226j43ppcnW4FWSjskobbrg
bUgKW0uns15FP4McvRrJmjbDfIcPcbQoqSIFPdFs9H8TOOI4J7EILElwMCZAvIFBAHKpEPNMUi/Z
QbcAg61IQCW57H2hfkA2v3UrFZOKLjoboekaksPi/G72OOgCyy5aQkLxC3G06sznh3o6zlZCrTMW
/6+KBqIpARZTTRPsqOAjyLpnj7gR0MtrijBHkj8Hqfwa4CJnXUbMOB0idyrxnitjnv1SvI+UD1l6
1avwqn9K3a3BfBa0P8RZBkr0pbbivpUJFa7M91GYXHlZj8r0nTT2Q8MnwwH+3vYMm6hpDZ7m1ebL
OmQAKh/kDeK39Frg4mZ/y9C/oaEZIhObULkP43jbhwh2LIbpVWXxCOt+aKm7HtinJVZ+3bCRUddF
ybsoZSiM59cxS1/6trwLo+GJvHWF8tlCo9Dkno7FPCzTp9SD6lGgRpWjH8PdLsAT6OZCxbIRN+XP
eGx1OL125sgDQas5wluSQQ2T3XLsLxEo6+reYM+TGxT8fXTJrYg/0flVBCqqPgirdw7vLWH2L2jy
9lbV2/XxZVTpHWlyxEG46tKCX27N2nT4CASD2LBLzsKQnRaGi0NZaS/BzI5o/qIwlOiPtx3IIZOh
Onw5VuDqQmnOhtVszqSREpUUU7B2G54huHPRSmasUA7xl8p5rqOHl7jtRdwtofqLiqDASo8CT1ou
kWUrgRPWJyXZi+17Zpk3kQTS+Y4EnHo2lg5LQ3y1IHkJMP7yGKEliDhml/L7yvvmztGT3KEtSuJD
rxs7If/rCslbX4ohfo2qh4ZjpwBqFeYKx/0FoSp8C212ABtpUBRPeX5papcFCDI2Q/LInMXhgnlc
r/E6wYnsuTtJ0utErDZb2LxYiQwuEsXlaASJyjoLNyu5BQoAmlvyj8Mbx7oAZB0rjMbsEgUkt5ht
iDsq1wK1MFkFDxbD+pFHoCFn/J/8Y9UucAOHIAixt2XqvPRhIQLdxEcEJ2ykZR85RPOXKPIzkzVA
Wwz9ZbgjFkZ4EyxJL7FXrq6JXpDxmpyMBlBek7OkbI1bl6v2d8YmMDJFX5b4ZjDdOvjWxdo3o8om
PcDPSsxU/cgQlLu+z/w8RU4J6VWTwq3EqMRi8cONwqBgrDzi/bIu3sb40T0+D+lEq4AmdHqmqOe3
qEmzxg6CTX5V/orPGT3+hUzRBsCIsI/92W9fpieG0yXdmpTC1bZ+ZypgIWce7PfwrXzhdVsVx1fL
r6+gdzdYWmZMinfkxHiy1ewlRLcwcpPzPV4yOANDjoRomEl9y5id4Flim0gtObM4m6SvOCgZnRvD
nzBslY+R5W29XWxrj1Cgf1GPErcQAbcSQWe29UvDYUFoR2LK5IPlCBCSn/yKpA7zHI1fIbzCPme1
K82OWp/0R4kRxtzxtXXpfqq4WTeNU2ERxVmOOmA5TciBZ6Dtm+JvfoNKgE4Z3wVl6IIdvnAs5T1f
nSsec1+0w+EGN25hmojfeHYpgshBtnnu+dGGhWAefkB+FDzn/eLWrAizPRl1XcbPhOoQ450bVFuh
fOCpQR6Ah3MMj5noWJJHS+qMw14ND4J5yCNiac/V7FMUhx1zY0+oDqiE0MH08I32JbQ6vkDI8Fyb
b6XbnTBJyIS8Gz+YfI1f8uBQzJZQxkaPzQljFPZ7kPDq5SyxTg9PtfHVmExOp4PewyPa1vBwfNSu
knaelSdb5TB7EduHUrla/Wy4u2hGw0f1UaqeZh577ZKWfphe2pofYUKzDjOnvwQtt8fpSaD22L+K
iZtrXocqADAGVVvAL6o/ev6plO9kQOfQ6nVkwNJ3kLnCX9W5sgiMz2nDTXTnJEIgzZgNAx/FYGyj
WEfFxrYl/ZZQKgIBMp0nyoJWfdIMdEymjROFH4qTVuPA2mlQlXdsD8z8pKLHx4MMrWmx8d8Qlc75
zbUcpAQi0qG6aebi3q7lo8aWM35KgZOkHppOtdvVmSu3PlSbsX7hoODxDjBE8JyRFMTigolZ+AUm
O4hQ8PDYk6biFsqL2dtd4hvSbn6MuT0vh/FVZiQfoUw5a4IzqiQ2DQixt9ZHylmL1wAPmvLCI1JU
B77dtuMPn4Jh15RwLFl2cdJ6enVaeF3C4KShoN7ljc9DjAqNcfgte41QJyR+06y/kkIC4utC1J1p
a7ta41SNPjXxpE8Hozy0rScKe5NI1GzPqS6ZdrKl9plXbeM6lyhIY5kf/EJiRBt3XsjNyoHsq7s6
/F4MWyKlXq1ui7E1K9xZW33G9LKTiQdK/aL8y5S9Iu/B7ARQTJdL3TkqyJI/Pgq+Q+7J2jHXXPat
op/htvD1dP50RvtboUiKdqpFZQYONtoxQyzkyyhfp7MtgjVotrRfrHGFYictTtX8MMk2IMh1fhMC
hnQSUBicQgmrAGfA6I1S7kTJyUI2wNZf2ArfF5uD9pXAj4QyFAQKYr2SbaRdDY+Wcsb6oRxUW9Zu
rLS3wHKteiNSDaU4ozb1BeNheMngYw8n7FssvHkCgu/hYyH/g2ho3SYxqy82FSo9GVIaiwsEurji
7JVxpMLyZK6yHxCqE6YmuaDeGtohxAxaQYQXNuxL+sBXJbcH/lyA2JKCftPozFO2qG/0V+Ev5kZZ
fFARFPBONwBk2WXciOWDt4ZfnVyaYcdcv4AbmvEN/qsUN/lYMX5vCiQ5a49cT6RK6Wz0djn/AP0y
2RAHy9cMeJBPl5ybBi8sGyuUCi/dqPsdIzwOO1K+tBp102Oa6AtF2m6mQgD05dsqKBmEu0EgBPoh
fCywBXbG4MnNqUZ0hPlIRMH8LOQdK7e435ucwbwgGZwCYjdJrtw20mlmlBaL545DRp0fKstMzZkY
yauYbryk3DUtx8cW8EF6HbfvCl3hJg0PIR/WWz65HMRy4OdkVCMxnK5gztim1CI4gNvCVoatVbNn
nmjVNvMB4ksteafr8LWhHES83UeCZnkPZ2S409ZYnDrHIcZgYjMeV8/W4kgAd4lzKkXorJzYLt65
LLpFtBAAcZDYbGUUU8Mufp8se7ZOY0yF5yHlDEjpVLcoVTrRVircn9vQ8EDyVOBHCLBIXbnfhC/M
1+pviei6J+8YBRyfLAjF2uQk3SrNUYkuLQ8Og+38bn0Ws91XSGRwy13IlErX88DWG0b8pNt5qNWE
xIuQxVvnDuQyhsDKBilWh59EOeoEncn7SvT41crISVWnhEXALv93lLb8fOS5R6xqPkJkkg+hOatX
DfsYOBQWlcRMatzt2+YzjVlN+LRQiFlx8ahvRM9QL3Fnggvq1Lei/Bbr7dDciZoZ+FcaZ/xpybyh
PnF4nXgt+Npan4eHKJLsMzovyM/YRJD1166nLVwTcTykfNXLFVrErDKEIoVw0x+F9KHza/Y2ixXW
cWXjp8GeRYZOD8GjH5gX1doDlWdu2zm54XFQawQXCK8M7Kcc5a2bsMGvNh1+2Q27uunMaTAxdOmx
dd+BC7IExdp1lJEMdHsNspQQvM6GhxBPnd1W+V1IK4ixdF+GP3x50AO+y2ZrdrvZ+jQNvwXNrkJ4
aLy2JhhpfCjFIeqOjLESkcklCCWkZV6KoKAxHkzelCfHxXjhZs7xfcReeVH+ldp3bnzNjTfiCG4r
Rtz8R3vQX8g/gLhARDX9EkWXgfbebWDjNJ4e7GtzN7DgplZHqbGcsGOy9By5FvLMVpGPY9/YyIwz
HN4hrljsZS00BuxM6MKXDb1AybuCAkZbq0R5OeDH4khDn1oDX+GIxPpKfSzb6RsldX+pzsZtxUD6
+puy74hVSkY7WxBGwmi4CwYPvAMJjA6KusQA4HUNTeoP9H/bTLxQoPYD8x8s4RtmxUX1S1ESG99Y
K7h1ePOFfEvWWWr5aXVZWtC3NAyuoZM5BVbFGdkhBp9Yb+2eTI4LURdsz7m+UgbtZIy73NtU9Igb
O+uRJk8YUJEtv0GC00emggfwHg33nXTCrhAyMBm2TbbVin2DeKEYjypZGgg5iFMbu1MVXaTpLiTo
fivOdWJEcI0a1EjyMUGT8rIgg19g9oaGy2NGXVXSQgJhLqcD1h5ibHkvOO546aozj58x0ll6oMMA
1KATg3u1C5tTJJJRufIkeOiMJ0/WvpwKVgHQpNbylccqKnYUtFQA8VVn+v+mWpthnx5JjuTg4O+M
WyhleMllhVXacxz3ZGmwkPF1zII4tw1HWdeHzJdtBQ9PCIWJvF1OnyNMUaA+UuqULATib6vfghcg
FSn8mc7cDvV1yR/zCHNWvAoVcQnIauDQ0tyyYhaFTUwmUxNMfmSJfljF+37pvRA67VQRqkxzijYQ
iS26kdrRWavqnXhf0zxm7ZdLe0xGpAqEwvRvpIRTlRnEhb/EJhqs8SKMyPAyX2XswpREkTx7nWiD
6aSVjE/QVlZQGoMtgZEoGXiMw5ATTuTu8syVYr1ZVAFZ9UtbEY+h4Qi2iq1oENotoNGmQ+iHK4zP
bX2d68s89fQZp6L8IpCG4x2dXXRrONnL4kNpFqeYPzPs22g9i4+Wk3cmfyoh5UGQTNQvCGSkD63t
wFlXrlnyOQ+SIyIvGH2NoVgFKiHtE776jDoD9hr2o9TgWOFlqc8Lp786vHVGB5lI9Vvio7SaXdYo
naZsxs6CcEO7hcQCJguTJgXXY6NdzQxqEA+CMTFzzozN2BNguBwzJj6seJuBSbYAED10exUF3Fat
L3HPLuuHD7lLOcuXZyx/Fw2pEyHh1vWnCsGlrVI7H0ZmX9D4qOP47lpmn+G1FV8VGSvW17PIrqoG
rIAF43ernpjYB8PHUGmbzmK0d52ATWX1m6h8kI2F3v2+RP8QfbgEIt4zVMcQJ3VvGl4ztWbcGWrA
QNaYcJV2J6JC7TvCx2ayFLRy0fy+JkFKM4lQUMd7L036joVbI+H4MVWLeh8v/RD1bqjSGMgJp7Nk
Fl5osXERpjZn9zUW5JtN1IEmZ2LXI2WZcLOL1lZIJ44ZbH2IrkiqZ9fi1DWbu4YBLbvHv7ZgN9QN
smfknEr6AuaK2gOVWyqwnYLzodSQAmpWlLUdSg1lXGAyFkP9TiD3IiRcV4FAMz6zHCVA2061XaRn
6V6AiMrqvzpOOo9eeIzN/l8M1SW0tAAViHYLZvwKWvAg4SJECCywndfhrNWou3XLRF8lG6/t/wye
+4wkSfgNVOVU6qkXmHwHoThicqSFiNvXEilF2eesZE0JlpZ0VYsOo6HiBBPjrU4fnDyunhqnEvFJ
+Jj9vlTfcb0NdEODqymWn83NuerV70YIbyTBOpYe7KSOgUG80P2sBqtlViIHEApWj39lhxs9KLuD
aIYvuZQmtnqn0FZrKLiLQA5vazAYm0Xr2lv5n94aXwOZpkmhuMOcHTBj+1Ld/XaBhpmcNqJi9VUU
hj3OEfYEmVZT3rdZ8l6JocLqZQ0VLI/BoKCyqUyCfKejLEESaH4mzkytKheUQinUSdn6qXPhK6kY
3JekeKHfwN9jdSW4rhC1i6kT9ld2+4DsWvYLa0zbfTLmo4Zjd5udiim9i8GYsABPDmA28Hy2FA0d
CQNyxcAPZLrqDobg9gLwMElTdeatDGwIgkYbv9ZCE6dzpvQNECn84XW0arx3TdocUshpBbUrXnvW
kPh1t0gcRfTnM3FmKilXwzABCeJzlOQXUY1uWWm8phMUwR4fAciHQ5/nd0XsD6s6mCK5NiUS1JMQ
i3tzsETWEbXkTWH0gyYdVjmAQEaEENYaIm9w1hzZAJ7JJsFszeECVpR0ZFMZ/Gg8aQzZamKotIBP
vzR0nv78IBT6Wbb6X73h/TeEtym41/Na53ZXOQErHjLqh3O+aMmelPp9ZiLdnnp+v8zRGIMWif43
Ndqhg/MrGOOtheK8MSdOlWI4SCRupMiJU768ntVtwWh3WS4Vy6FEUnZtY3wBFMTCQmANpC4UTmWK
nYaxfhpkX70RvKacupsIARc/ogvF9QVw/klaBN4bvfAhArA/LPdKG7qaFPuVRUpLBJKWwWB413pk
rP0fI89ToE6nfjYf+EiVrrsBTifrQgDxFtBbyvT4PEaeo9DQUXp4JttNEfitwphZyba0H4t1gWb7
MCXG1426azqu2HU6FpNvUDFn7O59ta9LtppGfmoibZcOh2YevDRvL4qCk1KznrEUnOrkTVlRkOva
X0FtjPkr72IvVl4aBRt2x4Qip10bGJQlxxTZpAktbqYY0wkkX0NuE/RnPYmPZEWVlDO3Ic+ZOWYo
hN6m5CsdP5ZkgDd+LJRvuJtwopZNy8oXypM3dgQlLcy12BDi00KRWrBOzyfNqShA4hbRKJX4gF1K
ribCiUz8JYGdYEirV1kCV4paf1Zox1o+FykWttUU4Vliu5OxZgSERkwmOq2E+fjS6nYvJnYgFLY4
7yXS3OIfI3xvWmxPdMocZq6A1AzqIFuZFpAJ8mqptHuO2TAtnWl8a8wPxfwAfUbUuGNGjyp9J/SA
Uc9In4Uic8iPbRsjNFS3bR8em5gDpsv8DLx22F3kNdZSBU4UtLsk19wCBFnZM6sUSTJrdIixkAFI
dpAGi1UwKW0EtxKK5spQrFWgPbwAXQUHZf6GybXRnm3fnUsldGPtoyhQI7cWo98/MJhk7kQ7uIYO
USdoOBVHDipeNYTsoLEmAEHtfKymN9G0TlLGcjmzcQ4fkyXYp8qyl6eBWJSetLeCro6dnLxXx+BT
Ai7NCuJYdgu704K4sBndhghiTpjYUwIyjwLilKUj65RdQoxsiJdw7FnEjyNjJLCGvaK9qdRiGAlI
ZFGn5iFyArMb3o7hjIMC7EBhODSRDFpAoNih1doy9W6JP9BOMqarmrit+dNEflX5fB4CFUyOcZVZ
tHcd1uyRMcjY0mv0yNCD3ufUvCJC8sI02lVFwUaCThbU1FVluBmb/NeZLc/FdI3rswZgbmPF4i7s
sX8E4rkhTJsz+iov5FBqwqFm/aHl5m+NJEhYzDsFSIBxX5QNIF9g1044ognqKz0Ex1kV/An6+B9H
57EcuZFF0S9CBLzZsrz3xWJvELTwNpFwX68DLXpG0vSIbBaQ+cy9574TRrTTRv1mh+MWC+reQWlJ
3AlUd1JaFADwjnbOYZDqBWRht18H6pcID34VLDtfOeYrr+UWLtYQSy96nx29zFglY30abUba7Gw8
zbsOUQ3/FN53a+9DzP59D6QHkucjx7gSIM2JkCkbJN0AVts40LRzmt7ew+xf7I0xAf2SH2VXo0G+
eSNUiab7wurHFEPjZ4u1AUdh0oQbo3OZK/9Iprp2t2Q/fNTDZqPk5tzyiz+1QTYcBfehSZdUpSd6
vIZOpFHQ6TOnsx31YdgaeBdzzddkIKX+qcI9DtEwayoDiJq6tgCUWKDWYqG/1135klIcra7akYdJ
SPCrT9Aw6/oe2iWB6h1XpLzblkOcFcisEGU18q96bF8siijNV7ZzFaGxjnqF9InkMLKBhuwDhs65
ZSwnq9a/1sxlrQzVkoP72CtfZfvRtMNhTKpb3o4vVY8OkjQm/PewNpNv2Z8bEk6D/qnQxsUVUyS8
/OCYs4M+8gTFt5gfbh9QpWfR3AnLKzwz1jhBy/5I7OFeAdElT75JFikQMqFdeF+XqKEOErdDymto
hca32/uMHEt4MdGX2oi3KhLLIIguje6RS0vSo2V3pxTxOmtkmqEO2xt5wg+dKAaUgsdeSW/N6D1z
NbhZjME1BnXQfjaZ5vypEg+pk1BV5UCEGSFB5y6xKKsQg7xbJo27DloJljAUjeYoChb9MVmI7OWL
1AaSHx1aZMWZL7+diEcejuucFY9DP8FXnYZCgAas/tpPQubxBm352tXO06uj99qtlmVg/NQCZU5c
FK8QyQDh5Mu+rg8QLskntr2j5dXnwdJnETt4tURb5Yy7aloiONzhfv2BCEJVnbVlaR9h455owjjR
3X1dFHvHnHQWdYAJrzm55rLBkpyltvdmSfw1iEk2IesLwrwS3AVNIZ7QZZ9cXqsUw4bZP2BAvZfE
0hUyfSj7vquPbpU8RKmts6LjKUVNVmvfZToLw36dFCZikEbcSv/q+/KHAglFY7swp4+bFHXM0z3a
tuKGsulrMA+IEs9dUW0tLXnp/JDAtCIkXFVTxwadau2P/i4ZeNgG9Qd87FoJIvT9x47UkQqwU9Ky
Q4ujnT6lRFgoZctWoy0Ib1WqHQupzZJOrrq6P4ai+R1kfjJTZZnb1f9SSqRjzEeDhtlz2hukKc1t
n/a/dj4huJyNabbgEUZt9R+aI065lh/MAfEmHL9hQLlefBA1d9JBOizHBO+Um+2pKwLdeLfHktgr
l5ml0q7cYqo6/F0RyD18JDgQ6azx9qQrLgsmm53CAQSRIUi1dY3ypWafWkbJZCPizZvsTcm/LIYL
pP8V2P2g8MDD+pHtUii7jipClO/g5oFGPpOUSQ2uuAAphkAwwCurpV+ELxDWDQFi1XALTqzlDAw5
DeBbV4pljb1GZZyaoWIQERsq91kxmVKw0w1Gi9UGhgnMEjudBxO+pYHSKP4IhqVU+HR7ZrAUYYPf
ggeDedCghLBAW5YQNLE7MpdQgLgkQ0++GDIyNVx3IJZCwvt6DOZ4a9YlzEhdQ49QINF9jxIkC3xz
bvABVZB82WGVxSVJRsFatj9lPcw7puUlILIGfVbrETtfsQ1k22R47mwcUgj6JEOa5+Tkx1SNXb0D
67HpREBP5sN2q7CYsG52cvRt5mJEHFOhoNMQPDjkwSWFs1GKi8SKlbSPvjgpUHnqGKCt8s9hqlej
j7WEhTIKL+kUEtJj2R6aVcz1MuD8bUzE4KyVkZj5BhhiGALYJtteRZ5KKPyUWwrhyo3wmtEgqvnT
FM5MYTlW6c2crAq2gT1KTndhB8Epjtu1UjFC65otZe/CP0q0ngnHyvQG+LCQBZxUMPYbrpH5aGc/
RvBgToU0b0F13g/sv5nrxuXFaW9l2W/JB1k29Zozjr6KH0LLlHGSKBIsUGPxj8m1LQXjYb1Z2BWi
MrgREXsNB5an9jvgzh0JueJINK0LcgnDs9mXWKuSHQ4Gspoyl//q5NOoNpFu7wOz3aLr1j9wti3N
4mf6Mt00LsVWUiPgz049TCAdDKLPAJcA7reQOVSOLAfeYf3NlfjWiT36xrcMW3P9NSB4UgOGx9a3
zCn02pQNyMXPeEDeE++GWmMsD6APIDz2mwntqifb1v4WyrmRK36nET8g/3vtu5mv9fYXu0ilfeGP
TaIPiQ0uiU/k5eoC0NcVOBNn4rIoyanjhstEdCCs7BBiqsDOWW+8gFVkJY+J2z8AOCFjKQ8Mj5ku
Bo62Iy8Z1Q4ShauqiDVYc2rYT1H8CMRJ2dZhLmbJd1eeRnf8v+xO00/ecVNmrwEJrWZeq6gFuO4h
+XJwJSwcObPHk80r6aHztJEfMIGkmO4QUOTRMFeR7NfDu2D/RK3AsuhRTDTv9A90OkuhRwkkCmEt
qbLMxulVkSxDUIBkSnGjMQu1qjXAFMavGqJs4wj/LoGTpk+KKOnNJVIy3J2IKtdtilK2fHoY7CLr
paDax/bM+h1iDVdJjSYpGfchDpMRJ7+E4CawXItQA43BQ4MnAK4Lv9WaB6G7nA4UYlYXBjqPSu1W
LuIS5qsS0oChnkLfYzrK1o8DLazxlHfOmjacLKKafnTvI1JsO3/bgmaXTLALLH4jNAUJ3MdCEaqE
A+UWSnN9T+djqvZGVAwQGHcLQHhu389UJk0SDd5YsPUJoFpWuK+QeQ76OoUJY6POMfl6OQFaBfuO
rkq2Liw0VwK8wA4bMBkFlTUrQsw4mJJ95VkhC+1ZUl9smK/RQAOJi5bzkTEYoLZkOaosRRHlaggo
PO7qkDEhclvknMswBKYQMRbEFEG0VwHPYACT1eJKsWN0uQlguZL1QPAwE/y/PhR0ETFp89aRYGqQ
rIUgMqoj4iRCQdBpH4ObHrgxFjSNqxxjiW/mS33HAI01Gc3IsmQZMwbjHNA7McIlfFzzqJBbC7PC
wHczDND6ANV0YbJJE2NV8kdILHZjiJe4tC6kgB5I6arYQvghdLK0m0+a0qiMd9CalpY3/bOJ4AlH
qzRWHbYprzN3k2OX9Otto2FGDIiyKDJyQzooKCrZWchjkRTDxCSmll0bPElMLYsR5LS2ztG4Sq2d
k3M+N9E2oI9YE56C17p64zdZg7powgrGqDKnnVyBD71CBlmGDfoibvqwizawsqdVb+w8hfxNE3YG
7cWZpMCcoab9TzBj5s0v0rvA0lVnE/55xvwPUf8wNzP879GfBJPZVXKpqL9VQvfl3AfGRoABl/l3
DSOHl6whzcDKP9rqAsrwf+cR6hgb0KVq0odTixJDjjwfmwx8Z/wvSs4u9hUzrEMn3Yh/Cj1WON4D
5aKOiH25gREs7QYMQ0Fyyd1n0pwt5SfwgZgigbEc8smeMuP3AR9R2JU37PZG3Kb6JRPPKLp04Uuv
f4kMT+sPp3mVxnNkYGuwdq0VopSid1CQrvpR0JO3aKp6VioZ8u9Oni150KJVTz3lRV8DGm3gjaaD
h2Ol9qfAP4Mdx0D+FqGHtlEb6m+A3rsbwiojPavyNuqvNP61TajhGew8GKUXSefX38OQdNklScWD
9tAIk+1gkzhIT0vIDxob29b9pWkzs3WQFVjhmpkX8wQhjI3a3ybYcsqtTRLxiGPjFn7FWvZjUe1n
OIAblkYuvA+nvUctFJmhWhqDjgAAAF6arXxyOQb2DQPCgmzkysMaFoKCcRLMI0Z58M49uS6WAtDH
gyjNoxQUNiLihBKsmz1Uv55hIVyqHivbhE0ikw46acnH4DFi1JOLOX5NCmGA4WAceK90662Onu3w
agVAO5gsGd2cg4Uzb5l0p/fMpZE9jczCtAeGOVfZecXSrhZV9xfZ/xgot4JF7VTfOUxvXIS9iGZA
ZiPFRF2O6HCUJbpTOcsKqo/WQvpqzSezdZwcR9BFnb4AEOmOy0Rl3k5xkhFCxJXhE6naHYBq8s3s
8+Del19cuYr9ToIbj/q/NAACcdWin9G4qSjizfbXMiDDmzc+TmO8Z+LSFn/lAFH85Lqb1J0Lxi/+
o2+DZWJhJubqFWv+IOlwkfU+mOJTQw/MDKB+ZhXKq2CFJtR7HD6LRRDf3OYzQxwDoKjDvNl0CUgo
qout45h8UIfSXpfa02Jx3xSXnJokpQT15HtBPRAas0IZ0K58uSyxbaTYBBi92daF17ETZ6I+0VGA
xIlvCTCSUX0WBaU2CibcP0GHmts7F92/TmOPne28+mQVlxFFmxvA/2AWLjJKTp0tLg4FsCFBMUkZ
eUvOic2qukJoY39YiMMLryWXFpmk9UUk/QxYRMO7m6bMI8O7Kz75hjCG2/4rV1Ze9lmhQquN9977
iUBRFKxEwuibidS8ic9mc6yn7rHYS3mWziUwN55xDOMz/5mEy6DYJuYJbX6vIMBRAIUjKzTp0jFc
8/CgiXcmW5RZstijaoyResb9BiMQM75xIdRhY0r/5Epa0aZbx2hNnQ7XZKEcJ5PfKDa9kz2mv1Vk
shvDih036kk6UXr1dRfWnLrDAQgDkHSyJ8JrV/KSjlheIS1p8bDXI3erx2gzTHvbJ/ugJ3Zu+Gfr
2qoCCSELYyk7Wi3NIGZUIzlR24N4Bv6nEk6ggQED0wJQ3dJAKCbmyvUlm2K6ncJFnhmfoeYfAYV/
B2hA/ZBJt9Nco0i7sOv5NNN61U+WLPywsrGX3LBlKjcRs02VgZMrgb15xS46itqEvBSdnI4UjlCg
GO0/9Fq7ItXHBdG/q4FOZsmwhP+7bpNHZOisKSEKFTEDznxldPGVqM7t0ClbYwoXDfpdQlmVu+0i
mQDtdbEf0qlZ47iZ8mJ696PgUrMjTHdy2DuyIlcJu0YXv4QZ3Ek3vbTkV3fYzISNTkz3V2R8rjPG
V6n+rSBk60jjhYswzde00Vo7fofbyt7mALP8OFuNibXxKXFsmJMAMtCjO1vA90robuK62RhMLR09
XAc+KS5gB0NKPp2okYKhNogco8FhqZisnrpxHbv+zbJx4hnZQ9d75U23Wgfr8yZoWJDmXfcYKzaT
AVt/UsQurcGX1HP9YU882LBkcOfzBCA8Yt/JDncSc3E49otuNnQSqUiNzJbIJuoy7ackidPSpx6l
eokOSpZ+KYym3U25rpnPVCUNqpuhmHtbNistqtjCKZBRjCPf5CZGKVOwMpy1Kgz2sTiYWfkp1HY9
gk2fHJfZtDCa+FqdRTs8eF8Sot5AlNRbIIgqNuxzQq3rkPHAJTCeaoPCwofXSAsOVH8OMn2PvfHS
aR1sqr82aY+JwZqxD9W/FkodJW8JNlNVsn9jzkNqup8KpZvyY4PzGMmPqgB99DpJxJOVCINj13+5
1S55Zq5ytxDn+ajX6ro84WX6zLCNFBnp3eRfsQpkLYBTwhLad+9B6rJbvukqYrHALMLvj7WmHU2+
d7g+x87pzsJWzyF7wjaGLlLedDl+VTI8Y/j4LF9ONFCLsu7PJ5UESE/bb+5Q9/c955iRQRels2bf
szPd4Sqg7DvWo3Ojtd/8JtDCSld5F6p7Nqv0atEHohRY2Ha6szwslvbKGpnTF+1ltI0TXMm9bcT7
geWfgAMrJFmh6rZiyp9H496vx1XRZleoPDZhuBkB56oSMKzR+lsUhy/fZW0qJSZ7nZlxDq49o5Vz
cn2BG2VR9vXCIPbCc1YGjOkUEU0au4cGLW+kBKueNF0ih4GM+0RPQKTuCtaiuAw42EFsnNWGKFBy
6SUXD5lawMKbt1L905Klx3wTh/ZofOc+4KecyZRkYVBozToOKISduwQ3UidfUTtsRlQ6sQmWM7IX
RtEsp94wBPrijg+bKavFNpcvZA3aXg3Ls5Fr724yzsb4YbfKNma77kK2GgLE+MbbPFEvhvMZAwkD
A05uQITLiX0omE4QFGs7806ImJxb6Zk4mxmAE/iN8WhuRVBFTKYLAIbs7NAZ0z7uTcJ8cAUPePfP
t4ctsF10kNoibOR6FKgITY3p4ac5nnr0o4QSIc8OYZwKr7tYfnSBE3oEq7Im4lJFjNSOPhpWBNBN
RBxkiCUjk0tXoYyikOjbV5x6SEPI/ItTDDRAPQ0qrRg0O4LnPGPIBA/FhrRYr7m19XUOGTTkpS9d
/Rzzy7Dts2+557RBvQ96S08UBOwskF+2E1wCSlzYk1ugdf9icu6aMtpkbBikNNe6Uu4HaAL6hH5V
8k1q0J45w7jxI2dfVD8NUl5RWtg10q3wPLwIWMlV++D2xt56hWc7KI86v0CyXUhLgN5uXNwQp0Sp
f1aomgtwf31qPcdBe49U5V/Qp+dAjAsQcs6rGJKjJZJVKlFAkspl2QzoMJZnWrDNrfqdRtIMYRZt
IuReNP0tRDDnrhcLuiH+KX8BSAVAGVkzuIQQLOXn0dmM7qfPgZQHK7O5kgBc6Ae8J18FCYPVXnRr
rd5GEcA0Hse92d3HnEN7DcI0SqaqyOdIAU3gX4PqPY6/Q0BqFr+abJrGR8jHULgM+3Bb0CJ45lnP
NjVSV9rXbFGIK6iokVg/81tifyzvmvE3lNFbVJ/j+LPub4xe+5eWn8bsgxVIT3FvXhtnzeyNnq9s
X463yrSN1DaKu1WaTQGqp/Jmjn9Qh38d/k3Wq07+IRg3uM3T0N9lDeaQAg+fSKP8gGniOPvBcIXs
9Sch8qCbvt2ByB3zN62+mxLx2YcO6KnQf1zzqvHYokCfrGVLZOsVco3sMsbArO61/KDKNqM7ad24
yyiucBc66i8SBNalrUgX4zSyQDmY4EXsUsrK8skfvo32kOi4zdAkbU1l5+RX28F/eWhIzMvPSYW1
FtNNTbdUeD42pz+8Eoux3sCQPxIoNzOghCeCN5dfqLEpe6HgNS8LWqSSn3RlD2NDjF9S7Or2w+m2
AYWf4Ihg8Kewwu52qb/thyPojAohF5vI5NBghcWTqv/1kh/VeNPTd1DTI1LCaO80h6I5al6ANTZ6
M9zfyHW3KW4m6l8fBI9vWmxWJ5brjAxD1vOk9yBLr2Ci9uEV0sv08fJ4F/omDNCTgo5M0GKVGfT7
PfWdinHV/LZc9t3vWr3hO+u8nax3JeBpBzTJM8h/GvdzhEzcdu8qs7wmJ3LsZSr7WrIbOCOJjn/p
LWBpNv3B6daZt1TIoSczW25C4xq4Rwr6FAu35QB7+HaKfxptHzgLU3wlEIa1s18dzXGBbbMMSTbh
BL8XJSPv5tdy/wx5L7MrmU5h8WBgr/k/qX5rqKJZL/IOuExeHf+aKiyV9M/MOgS0zbUPzm/4KsxD
35yYDacWzJYZDNLawpT54KUZY9wbd00ehA7lHlPvxL67dgMS960//gutfebuEF7lDVNVcnNONmNb
953uJdA+YyzNNW9cz4A9TxHonDzQV8y5GPOcTPk5sJvP+mThYipoQBKxNnnT+mRmZr9Tvz2dE3zz
QDYZUgxnrzgMnPVQ3aMWPP5XJr4iSDHT5XZUOP78p4eKmOQg1DLRos0Oab8M7Z++f/f031j/s52b
5PHqGbnrLvk12LNLMjcjWuSvtgPcVc7tGpFX+a77ewXajD2P0GHjeFcmRTRWxvDsmqBb1o1/apuN
rI/puHPEpdGOrn2060eWnh3xHiPI8izjzcF6onl3kZwBvivWyU9W/EXKwajhzMj//ADsgPtyoY5E
0Ic1RukwnAD/HEL7t0q3ZLSrSEjVc6KcB/0O5JkWgW11jzPuwUevYjiBf6Dxkejls9LvZnCosVlr
6RLT1iDQBR3sDuHRMwz+POPGAMXGOCjJMcq/dKZNJoZKk5mbyo6SqRLc3F8hzn2A/aB4ZgxKuQRc
7zZ4xzL+J8aDAbdGe0+rf9MLhsdUnbxvGvBU7Y+JYofBYrDvCcPuIH+T6S0wtqZ+qKrl2B7ZtPWY
zPVbhGnA9a9esc2Sszcg7JnX8p0oEPDgCON2GotOU985FO3aRvNPLD585rUSl0F/bCdwASbKRiL+
7scSHAq0ntQv7HmiBDYxztaTRPtX4KJSRshwHkZsdYP/CmkIAj1Cc0m00ZS7TJtK6LRwrpliP/I8
/FKS6ntIk4Wk2NEG8etQac699pXg/nsrdWYYLstFQe7vSIAcS3r13NuUx70Uzzbr0N0HKsSRAMy4
67hzQkTI0c4IvfJssrTL2FlkhHRWTXbQ9BIUlQaoXQsQwQLU5hOplIQFQhnPId+bqHUn9JrS/SZV
iYgIXrdjhNaiMAWCdB8bBVuWPygfbMPCdEIdkBuPA8lGm98ba81h5CPNgjGuiQcjNmNaudhS5rx8
2cpuig2Fvr9LmSCjV18psjrbhpzHnTH/f+FJ3AYqwLpi9RkuxwwBrtOEIRMOmwdthI+HmxWy+CiX
datuU2JUGO3aZ9UtWUeVQGfGgd6q7FeN5Q5HOK6mCrHfihkYNwPq/FRBv452nB+GNfdlqC+JaJ73
RdQsG8mBqEc0UOXo/WZaoy8TqGaFzhI3VjbuoEXgWMRcRhkUCNXGMmmGA+/wtW+NXaaGBDSmgnm1
ouxNiiiWpRnVIF06eZlcDGwyHPow8tWqkx96Kzd3ySkRJFm6DHXbqprIPsGHxOLdDMNnoeBnqSc2
rpXnPdVGsXMTtJJFwBEyfd5Q+jcu4dwIl7gvuoqkce/HYViu5gDkLNByFQBcfu7RpouBLimC77Zj
fz1zaNn6BvKy0w/cD9ArSDRR3gYNEwxb+11UmcO6qc2/2nVzIp9+zCydKB2lMpOtGm5Gos+XaVei
+q4ZsZPYBrg2qvUlk85cfZoa2M4RHYK09F2oFdeqq8urxgPOWhlcLO6uziq/Ldg2RPmIHVsSsW0L
rniTprMtEtgGCuhelKyzsMEVUdnpPUcVJOrXiCEoNCxtRTYip6ZmzEP0pbNBFNWKWKPFkDuEenXx
kmWki+BkmvpN9zoZ0czhnVxdClv7K3UmDNKp8CMyFuAruwJf8IBRWW+Vm6V4JzAsOYZFctdyLz+6
WVWRkNmu/PK9GRFVOi7I0Sgz840kj2toXeUQwRTwVb3bxhGlT4gDGLL/Xhh4xVInRkgectWmcqfV
wyGZtA9q66M3LeuVqdDBeyUp7xkjb7wv7GYg0hMFVYX6whcxPJweU3Yf8caaTHeKCs2EUQO5419M
fRDa+yFz45OU44cr0nw5utFKVUxj3gAoxBdvpBsv9+xVKAmmytyAdBe0nG9DwW+xRU9NNBqgloHB
mQM1u55l53VEdOSi9FV80U7w6jN8UMCMHFQ1sXppxYiUfrz2TO1Wacky2ZLKh5n4Jwovf9cXHRCW
BvdIFimsMRqNCR+Ys845DQ4AgrEAraV7jkNd5WwdMrGoQYIzHDaE+aLY8VSrMyVKoPMnk7faNi/k
y+ANSNJDm9nsMmJsBGF71fJ4npqsmCw71pdRjQk9QUqum5hWSt/EMKsS61LQPjX+W9l3zbzT4GGg
x53XHuOuzhzlzOhtxMZ68VkbXfqWF4RKmEqNewaVP+T8YEZiC2KjliyOnFGYS0QuclMGvCo75yxV
1nFFm2S1HhQXtkZJjKLeljVYtcpf6ozrkErzMZhpzjqBjbIsbXZkYdvPBGEcxCBGi7q1cFF4p14i
kRfuACYfaRUg7XbTDjk62nh8RSEZXQqY9CWTlVuc2Q+etBUl2x+TZ4Cro8l4tO2ewPcNLAjFCeDV
y4oF62NXUgloPz6EGavAl0EGzwZt1SXx+YzjeBC8QOEm1ZWOKVHwV+kYuMTAVrJHggB6Ss5MOl9V
Npc0w0IcZx30OO/iZTDdFB8LFnMLDncEiimZ0gtZOc+4Cfe+oeyYuykOp7RXlK+2M+8gha4SE51I
/Hmnazrg/IpcUX64tgSfJ1TvO4XtuzJlvC0MFl8KswnUQsFJZNwimn6O9HY7sPoEbPGIObNnNiag
wDYWRcNGwB2Cvd6FDJMGtC2EyPMjq7E3skpLm+QOxZ80Env8dg31k5SKz0z77hgjxYNNdD1kB1KG
64Ve93/Te9q1Q8XfVFCY3YOwI2MTGRAFJCEuJVl0M9exzk7Are6kLeHRKXx4G7htDQkSxwfrCI6T
N8NEHCxiQ13VY/6coPMQltF6q2q/SBSiOYJWn3vRtJ5CbzaGTMatkU0pEo2bBW3a6y3KXUv/ieA+
I/CBkj6x8+LMfKVjnZ4bpJi9eezGdOslw3dYSJ24FuZ7rT9tU1OP3IUssJZQUzl6MQslg0MS0Zbq
nUqOR5GzyueSfhhEnZXmlEnFG7+svQp/Hb1iWf1mLXPaICztZSd2bHBRcQuXjTzSR7vyL4PuZGuE
7A43JNmW2WIQTsNhyNq7TSv4ffnZrlS2kCSXehFMqdgWpwhVL2yuQ2NagOfV5u43sJFCaF/IbeXe
YwXTGFhBJg4n6Ge/Y/soXi3WExbtzDoPCJhODR2X44z0ubxfBpdMR1no1Wu/pXMnic6Y5xl40xG5
6xD/0ZBxd+78ke2nb/DTVHTjFjlquNe6RYOvXXdwJTkNmWKliTeNpSQkSYFfrjqbPT9HvWmMN6v3
n8qozVqDw1SGBAFKG5F1UeD5swbuqQEPtcN77Bvmh6uOl0IxdXrjZj/oxasi/yPuWzQjIW5c5eJ6
MlgCm+dHxlZ3YA/uSuc70LxlAX52U8Zqih703vrp1mqwMnVh5vLycCeg2uXT8Wu4YehdlMymLMW8
FcT4UyHesPZ3MQ4QTYd+ircrV25ZDrzAFPVPJSbITlufs8Hu5hplY6zYyIygmhVkfSWZtUrdumN4
A322x7CfOq/I0UEdYYdBLnv3xhi3LmMGnznrXHjxPcpccrai8iXQjc/F/2iRGjexNleL7HvAxhV0
Mej0kC1M52q/UvHuqpes9IKaU3coDkx7FXPuAnQJP4WMr6bKY+l56LulNW90GWOeuvlK584q5+HF
wEHJefkdnCrYDA0YOdbjE5/ZxxeVMBq12ILwQ1Lik514UwoeoPneIRyAPUhsWXgw2pRgVk/3yGEx
9nkrPttGHtP4wWz3NwzadaS0G9Lf1haqGle9aRWGmb7pWB5bFb5j+WvFf15iMPiSrJQKPNrJNDXw
SAWVTvrKbPuBhIIng88iNnA6pkXBqxrjF0+Az+oZ+VktsK0WDw9YBnUrFZa1iWrA9h6WmBIANLMq
asNhG1D+CklDXul8GoZbH3oLtUocNA+LOHgiCBjdYKxbNxR5EGU6Dd8J6wB2kJt2SiFOoakMJZRC
RzGYJnvfzvR/yzuagDGhte/MeTHYFi4aLLEuCrN5liYny2dyGWeqwf/YKLPM0g+j2aLZUQn5MxNU
RiUXeRzT5LPuJfWGXF1z+AU7hUUiMCLCbeg4kZH4ZlWT4hJoK6p98EqGQfK8x27UgLBVCZwcKjmK
uoml3h2eplld03LFtb9Q6+7XSeFqB8dmBMTS2ugwm1au9dzaWSNJ4VXSzP//HcX0rxmL+OzHw9Pp
CrqmpuLyNvDOZ0gOeh/cPohxtjbqqxu9z0Dnnq2Yir8xpx29nKuiwpg7dGKD/IUH1moPKeBijfQa
t0TnEPvYqBVFv4kcG40x5NRfZ6mgvQuEFDNNLR9hSWkXlTqJpWl5rwSYIA13TikJH7SVmHQeHQeU
kkDPcIj9zDJMZUUT323aVnQ4X9lAux3+eZbTLWsD4GFINynIdpoMWLBqcntrO1UPJSp3l+SAb4Qi
+61ZhljXW1Tdtc0s00OGEXV7CN1YDMruro48CmNjg4MdO6TpJhASG/deMbRAd9VxSfM50lR03z7j
+SBEtVRxFIQKcj+YwznOLxlcfbt1maDGS+FmMVr2hM101CKCBajh2I8mUZ9ej+MmJ6NJONmpm4Jt
/FS+C84o/thoXqTOB2kO74imqXDYiwIAOHeq+m0Gk4Jd2PtEDR9xyGywDyqE0wVmfkg/7Hg7ZWnQ
fb4NLWIcP7iZifKu+DjEo8BEEKexJa5M59sKqKYQYSBFagBr9j7sE4YUM5EG8crFgKk01i6A/sgA
AnVl7Xre25BMjhw9X6tihJ1W3klZnqnG+FkImlEya5jp2Fs3lyu374AWJlKbSyjRKNRRmroob9A3
5pAAEgVbHPTvu1YQw8kuouEuemkTIo14MQTKOskJvnNRlZiPMvGwxwfhMoYEjNrL8RZtMexKIfNt
VlYcwpwVvdiDqISvoEf4sYcw2+FDIQC23pg8xEPMBKJOwLOSTiUxUVjhuh3Tn96gIg5s7AdDvo3S
7jcntnLmVTpp0skpKdObptfGPDGeaK0+mqi8N4/sRFUy0Wpg7w8hsiaHxCmGlcvOQVpteAQI0uFd
EWP9JX0Y4O+vH03F4DY157pwgE3HycSA5hZgpgzf7iu38je9dpZDbD1K9FtjrPw4NfJpSxarXEdp
Marc+CWRA1nECV12H1rBtJXwd7ARtdKtRWMTUyIRZKkDlYVJ8rqrkHmRUU238GkZdSus1wyvWgT6
0c6hwXaauTdF38y2cR3eadfBnwZRuAsMc+mUsQ43GBtBYLAViZYYBSFmkR7GJKOozq2p4aTpLHcB
f23gx0M6jJE9Pcm03IUsoVQEWUo3QOzSziGwvlS7kEt/CkqscRiOKTWHIR/SCPdc8mqAVKF1WDaa
tdkgpAVNlA6TUM1iNCNzl1gHuMK9KtZRi8zNg1xfZ76+1tIQjlVD4pMPZngSx+ElxdjTbISNwFWB
YtLQtXRFhFPHaq6jIk4lsj7FIPSAyo3hVvYTuy0z32rfyuC3a9SvjKwlrbGxBMA/idPxrrna/T/G
zmy5cSTbsr+SFs+Nug7H5Gi7WQ8SZ1KkZiniBSYpFJhnx/j1vaCsvlWZZVbdZmlMUVNQJOHu55y9
1wYeS8lQRFiKTDRfTnOue1BnbowxPsNR1Y6wBQ1nJjpWznddxqmaiFKGUZG/s3ifcFQ29gZB2WKE
JZxynivq+L0LoxeqOf6GWFNhsI9qUe5rG3WMYRKQHKXsfcNCcyk3oUnKyRTybw0o2hhA8Kan5Weo
8SHT9Tkx5ttFiNeGI4+BYiDp0mgfG5e6IjOvKJxDEnaPjc/1XqsuP5GUfV0qiym25yGYGUdxVVTI
brM05qThA4l0CkQNtTnyZ5IxVafejp3xxSfrThv23bzEuyoZPeAwxDrAtl5bjcuSUOBhk6QieFK3
nOy5sDjWkkyWIfh4kHkUo+mPbuNFa4DVKJ3M4dpb/iUfb1vSk+YXKGP/SVoZTKRc9+vBv681a4Su
bUIcxIsXsgU51hupRLie66MdJsd87N5ZYnCspZgy6B3scEPuENR9BEF/KkMvvPba/pbXIuqMF58g
cAfjMENSSIzYJwHd5EvjkCN8mIxUSWGGMqO9hJXcTEusRl49TX1xp1sMJrGwsK6ar0EkKL0UD0an
1aaux0ePMCP62qwuE2+Wqmx/YPisV2RgfqC8fGw07N6pwOIQS6LNZskpJ1F0trPBWxt9Fa70Z1WW
t5ah9o5nIN4piX2B1nen0Nos7oD2WgQ26jkyMYbMo9ocmhc7lvNBS2zCxQCSAawrVAgR04Ye7rSX
7ZyqxlhYcyLv8sUTO2LJJtTBQXG9Mqzg3bdpEPljeG9YuymWjygpfhF8odbTAK/ea8kJtNFhR2Sb
XDk0ToyQEjfwR+hM1VOHZ/9xHj88FTKzE7SG0yU4ZGQy2+voNbFjjE1VPtNgptWtzZH8ZuLEgJ6k
dGX68Ja9CuxF7kHnEMi36kpO10Xnf48mzUkshnmbCbUJ1xZJwYgHOUpUxKhYEzDUARQWHWFSNxLo
Anby0VuufSW1+T70SYOcbDEK0nqvXefZDMM7ulo3hAYf89hmv2aNocm80mCURottyenqX00vr+k+
/2idnIAIVniTiXfWwOpaakjU2ig93ihCaHbbh6EgrA8DTnzlqn4/VciE2pbxiOmyBnNCXXqI1wAe
IE0qsJMBip9rYQSQB0mCIrgNbwHVTJYll8iwh0OTLeyb/np2pncjKV4d+kTKdvZKIRec8b72qNFp
mprPMu7eU+E9u3F0DT9wRPPEBahqoD4xmmryHfrlKZaAM+BHvwlic/EWjyfkRit6qm8ZMocWwZPG
4ijtlNjZ2ucozcll7sJiFSiWYVG5D4MxXxxCBCigQVK7y15nbTnI9TBNYntToMlpHeIQGmIHQOEf
Ap38kBT+SFlNAqYGplO+K9VaERbW50hc8yDNSTmLP0eZPnmt+0sFXINU7W2Bob8on7pOYTXn9C17
wDOdhgtRZz5ZGssNaSbwK4plJor3j+k+pFHTxcDhyK1ZZfnar6xH/LB4EtCFFTPMA7xbiSTIKR6s
Q8IrvRldcJIRFkWVLKxCkhWnGPObduBpLhoZ0tx+jTNOM8QP/gybXQTI2ipflBtyTZfGs5JrKX6N
effsBvl9QbK87OUdKOLkbA3EnhgefNdyAomaNvO9FQX0e8Kl+w5/NjrME1sUYFl/VefBiz3mL0GC
kHQKaAEuoL08TKFkRs1rTaBT5gH/wO3M8mv4Lb4KTphJguRjHpM3gO9W0P2Y56xB5888hmTYhUIG
qsYi7PnSc1GSMfKSLK+brwIyXSAjWoe8LfSTxXzGKaGC97pExFqR/FPTR1rbTTqt/Ir5SWFz5qkc
mO5NVzbLA3yfJvelJdQD11fI5AenBTHXzTb1QGpb88yEOP3u1DQFPeXd9mWFxsII5Soyd30HuTP3
y/Bct6q94hQud6WFXitNcNMXyJLRTyK8Jpcs3vUEjPFS8v4MrNratwUtygmFNexN5pPupABd2ljo
kb/CQSKReOKoahRXIoVRlY2ThbT10CP4pWmJdjnBqkjjlKe2WfUKVHjZS/8qqHTDxCxlR483dcl0
2e99CHaSmbCV8+OWDaWCNJJRwPSoichFGy/MDQbJMco66FHTzwrBZ1FO73LJ5hoM0H6z+8C18rOf
XIGSN5OrjDFpTnjgLqmmx1LivuxGFGp+BnOusD06IBUdyF2t+A12WURrNEJz8zkocXAArpohwxPT
A+qdAK0xCjUdPEhKnkz1Jsj1a+Dm2TqzGSAUBgHyM2/QJiq/wyh4LcseTFVHn4BnpTIiDrBduHjp
bhURBXTYsEblDSiXRuJ+npk3XOeE+oaO2vm9BZBSASzsnHurzdyN7TEcNYC+Z+yh12aGv06ch8Yy
N5UigsflhOk2zTMifoJo9KOR4mSo5x0t5O+Z54ILw2/mjRU8OJORqFn8DILhYDmFwaGSiXg/d+eW
EmFIKR21MZLr54GAymCqQMrADBKvCJmrrxOjw0Cp5TJZ7knmvrM796UO6YGZBmC7YHLJADbrQ9OP
+84FBQzftViNv/Iw9q4R9Qcc6ExMW4wYjSejmvVNSyY2VtFx21rGjsbcrTHp9rqhh4jtnnxAIsuu
bQNot4XpnCvRXEtvuPd8C0pXgB7Ym8yNFc/6YOVIJ0tGWxu1iDaKDrfIbNO3cJKGmZ4iyRzksIfw
awFgWlkLrwkTVNuTNNr4JfmWbi3ocI/GqmF8fDQ1rZ0SVUJdH9qJxMxs7JfylqszR/cRJwPnBycn
rHqAhOETNZXXJV0IqFmWyRBl9M6ZsDDJ22SAh5F4zAsu04pDZOapHotseteUgX3n6vHKCckfdVOU
0vRCCcvxUPwS3EUiKdUM870CXpLruesqT4uV1QTpesjwLAyAXAxL9rcOjvMpvh0mR+4cScqiQ5OR
XpIrdiYxxZx1fVSb2jHuErPaKShoA1b1QzQVz6bO+33mlic3ADxjGQ5JPaZFVMUo1gRoEDYyMdYK
a+ONTt6vNodaqNzq3Yh8MFJ18KSAztAR4MlOG7JwNW+FeJxglkoPUnv8s7PBu0TC/eg9Qfg1us5q
wEiDxGDyAoD1XTytnWTeDRTChDXJ4brAgBD7AgU1vFFrMfpkYG4RfWP5YKleIWk2CMjLbPlKRf6j
SuYRTCf69LlmypMPRMu+tSP7hHy1EcERt0WPjQJRjfNr6gCti5y3MTmNE9ukFQ0XOL6MB8JL19ow
XH2Bg6wPAVv1zDXnV2eqPWKh6mcCmN1rVHn3pZ3dDQZZMiIyf7RudUduFV0KnjC2bPqxzGgDOg6Q
h4AF++ky5A6Wp2eu3mNnuo9apOvaLu6n0X5wprmn/QWLZnDNp87J9hzgmVv3OCprlMX8s0lwQ2UO
YR/dCAEpuLrmu7rzH5r+xSDT0nXnE8kk8orWHUwLAGedorurvbnf5QxbI4cIz8bFflJBjJTmdKDT
FDKlJzeY7iLVKFk8nUuSSEhXbDHUjRIIxTwiGa62/QxPT15ppm1W0LNjErlNVm43TtsSQFqCfJvc
Z14QgDANBols2LdclDNIRjP/HjE8CrLP0G/2RZeca5bi9lfqs397Hb2OntlUYxxk32kabxlcqaZc
pQzLt5zaWo5JKDZKYy1S5y6O8x9BHr4wBYT70TPb9dE6BZuQgr5XM/MyumTIw0L+CfcmIEKv9G99
Q7J+Yqmz5NpFp9lwTh2L01w+jRVeSAFzuimf2sG1USnDUfWJJrGIjg4UsSWMybVV/sjw7pScgRw9
oFccbxKY+zlyJRPlUUgfJgXQWkj+r8ARJ/WVk7818W3W9TToMLNigOk4s5PTuoqx/JCpR9/2w9TW
jsj6iAscGdDcQYSOI/NaLgtTrehdogDi98/ltKLZciVA8S+9QAvyeUtRN1CaNlTWYWxfY2K11jGt
4tz3QQ0wEK7iXUGsLUxeWuVuR1lJ24oZFLNvmKgoCe0BUiTnQvudhJjrnlGgoIDG7LSqS/PaRuuS
p9dOzZSomqMP7dAGLvztOM/d1ZTRyiOnob/mTHM7JNi+UhLLOQHCmowIkUWskBm1Q36TA4DMWDz3
28b32bTdXW28Vphk297D4hFvKkLJMsB2aUeBXqXnJZHdRyg7CoonlR06fHKsbScKFs1rHN6EyA/6
4k14jw7d0WzJTFU5wUQx+xw6aYFjxPwMCwHvWNUvSncWx5fS37hWiV0UnmfQm9TXASoZP0zXS67q
Eu7n4voVgFsmA5EuPOCEBibQgJzKPusnXDPFid4zzur6pJwfCNByR7mkwqKNDFnaEoJIrBY/vJ8S
TY2bd1my8TkAfUAmObWvZqW/y4BlMXW8i9TWa5n4UPNNKiPgJpWU4jqyaK1mVcys28ieOtvauEax
0oV+0IIaxprAAtrBopzfOhLUJDbCmnxcf1UlpfMkCUOTTRt9t0tMom4HEoFhrnHf5sh2xqyfT7OD
Urh33Q7Vkq0PORmi4F7g8ZD2TQnpsw33lvEWJl3/aPWAZtqBGmd8YbMR3fTkzkl493WDMnw69pzk
As94yrIxOgtvwEaDtP8SKnCWfT6emJLUx9mExuQVQXEqB2Zdk+rTW6bH/lXrhWKrjMYhdgAKx+zh
XlbJs101w72hlbXqrcnbh31PkufonGOnUqiRqoqAB14FmjHZoarQ/nChHHD/TD98TypeWms4eGFX
Pi2fJ6xisBDjusHiF47Sn8E0ixPT/n7vEfNpJap8tdvo3mgt+67UORY3vvvr03PquiSd1God9x3T
L13VFJ5JtMsdBOUt7YOnBZXSFjn5kFbnHULBFWK5c/rq2iV5S7V3thtj2jDvLl+iubi3TE/dMu2q
nwZ4nl+fpmNDn7/C9VO0Xn1tyUh9/+rrJ2NQ7IYSg+7ocUBvRwTymMJ9+KrLeWwqnDV1NTyr3pCb
CnXTQ1nCF28tT/POX0djZP+UY0WzVml1H/uITIqRDptu4/DiaYDqQ2c1V8IfmpOekfs0hMU9xUPq
XCucGA+eRnHgtuaPobWTM+02Qgrsyf2U9Oj0rfAdcafSxr8kbXPrSBBp/MsvTQzsWgRKnzR+rSYb
KNTCZnqNq/mjcqL6lu5ff1/n08Vnx7U9xtNzuG3hgkDumqzTbChYY2Z3n5F/tVKG81rVCH7zAmvc
XDXpVlnodSzUCxRCRnuELnMVg6DYTYjKHwyyEj14ZJFZlftW6pH3DtyjMtXVNnHDh2XAsfPsyL+Z
ou67Z+n2WGNthcc0HoC0RU7IV7Q0zh0reUpz8WZKM0285XiY2kyiiopxCOXGj2weuOeyZ8AGQz0T
ZpfGhy/XdESxdMATLmkOqLzl/EuyAsDvr5vcQyI0p7naUvveuIK3vAjkcHSTft6EswKNzzvodrTl
Rwis7W1E8gck0D5bCcGFdFEZ0nmBdY7xWI1crfSj2n7tBlXG+0Tap7KqkIG4YqMEQYVZU38fAzID
5AgVfYYBOrFXRSVg3iYeCQMQEn7JMG8AYcAzNod319zaBafDqzn2NjMj7rWwXb0del7O0fPBpyXb
aBowQ8X6zY47Ln+VTsfIhYEMHyW5nqG6iSu3atq9BefNW4btES2sOSzPvolOnaM2MBwDSkDDrHxj
2ktit+SoSs9oV/kRIqGujz2UbOhcB2EikJlls+Zcfq+HIrwZXbDYKuMInDfTgV3DPXgpALbI09N3
VH745aoY8ncrfRBj85vQsnksKkxIrQb466qMlqOQ1wO96tM0sY+Xg66PFtxIlQczx0JBqSINBGIl
2Ar2s309SgquyTx6cNbwRl18Pu6VRGDnpvCWSG7SpacOQCSKF5pjnAJS/b0DQ49Al340UE+jie6n
DvZT23nlOmJuyUhY6OtEmJDLkflWY24+SAvhYMj74UPI4pI5ycqYkEvbjjHcJNBWGMMi1m4nY6Sd
VSOiocjZ8GuTQ21vrMp1T5T3mHAN6a1rXo59Zsd7rYb2VVqwNwQmC4cVAoaQk92oBVDjLtZ22AWF
Rz0d9prziRPXO5oqyEwskWzdKVG7erSZ1vaiqc5TBD7JBHIG7qNhsvt1g5sCItRcoLz7wbwGYT+z
6QsWKLbUbIIwpjMkW8tNq5moGzPKcpQv6mBNAK0J8bspMySdcdcfmZlRR1ZJQ7BjL25sEd911WDv
Eq9Lb2B96quobsrN113bSNObq9mGCGVxkVzNACcXnSYNC013sPAksYVG+4iFsL5VDrY/U2X4x3i3
3nq2eUtUN/4lTzdHvdyIOoMEJeQurnPnoJQZ7JGgJD8hBWDlarLpXqI52A6t9VML5yNt8vro+67G
SOILUnaKlDNJu484ya6AEelHQt6Hray0ZsgHpdsu3fDGRalw1bqGefGlBW8qIwyl85PpnI8SzIXa
tKOjPosA0WgqJ2Pd+FBQQx2QXDVb80Y+o2aKaYJ/SMrIwWjdoyvz8jx01LP+aHHWHnBxAdxwTho2
ZtxQ7HQmOrl0LOhP+S0hxK548odFGuhCkS4ptA+NG3frOCox7xjIEQsDMaABnK9r/GPphPZzRZ5T
X/AOLIIJOkyCT2MO6G5FEnhVN+CMLRtkTWEr7rpg0YwQdiuMTenmdJicxEQbRzpUZKZHjRPqmNb+
piuCYVnWrgrhuUys7fQYGn16FH3G780peyRyn+fRIWZnzs1yx9vpXcOCOY+S7qrb5iD2UzY+ZZeE
z/vdPi1V9+BXZnUbuIpCMOIcn4YHioDo6GYMmsptWLXiXFGWPeRVwY8SXoVqcbpSgyePWgbjURkk
yWmIXl83jBBIVaFbq2jHn0J6sRWQjAM0TgDXpHyZr3LUwZ3uzKNjJ/3DAj3qIqtD4WUFO50cOxbZ
m4peCfPBvnhQNWkmRTzcsuAeZ8yTN6ZdS9x2dHLI5cp81z3OgQFOarnh70GnEhXTinhpi00ooZRj
kZGr2GL4VtbCOuXLjY6Tpwlf0rYTUdDBl+ZzX19NhhxgVxLcUeUVi8P1kYYb0H5oAOevm6/Pf32k
5fxj6jh9/+XzX3ctsYQQyY6Abb8JGPzWdULSI0f7PJ3UuYVAi7s12ZXSXI/90MMaZgUoCwoakncl
FhSJgiLg8lGqup3dEEv/HETnsTCQo8+pma1VtiQotCI6m3AHz18f8QT4R7Ntwf+weCQcwY6N5YsD
c2GHfnqMqq9hHrXpbQOKXdSfDUHLzGmXq+cL7rTcMFaeNyrEIxH3RXeT0Y+tQ449TddAUC0S/zKn
nX8pHBTTie+xRsr60cbFtgv7l8Y1h4PRpMOBvrkA+ZQ533uhOAV2fgDTI/FuvCx4dU2e56ESGtxE
dIdqjKPw8gp+faSXu18fNZJWDtMaUIX8ndVihyy7cC9kNYOq5iZLU3zDM369GP1F6KQ1v0eLy9cN
yFA8tq19nITYW2FQ7TCOOkD+Q32ANFhljnVqlpukbpqtkIy2HKf45Sf2uG+dKgGZI3/ZSaWP/7yp
cLnuVGKS4tyoXiyMU6R20AcIPmFZo4xhjNy1/ocvWnIs2FCwif4a41A+ezTI2ASW+aJPWq2P2TWq
8G9EreqQ5Ph4hMzaeIpnbJdxBOg4H5qHRWHTUciORtAd+0k4N183jFfitT3XUFXmMH+HV+wSltAx
xZYQDguCdNmXVqhKJsxkE90OZBLl7OpfGTVX02IIclVQbDxUEwdUMOrE8Pagcupf2ZSXqunPCWYC
rmlW03TE9zQNE00a54LKGB6bgbrCzqLgYULFeS013QEr4zwuDCdbLh/1mPoFoyBSECF3vNX0V+9D
FxRRbrcgiTq2NGAbRklIyIyr9Uy/hFAv4UA8NazXuZ/UsckyHwU8lRoOS/BngUvqmhdWL4mwKq4b
zjkNBMMcCcKGsf1BK/j2I5ZwgyJrZRbQfj0QXisigigVLWXuxVn4JXm9dioehxSFR0+jKZh+1Khh
rvF1xGcXRMYxbsQ9P/iS9GraywmSfsAgB0XKOvNyyE8tbakGUus6gJm5LtoTs1FCuyOaHhXMyjx2
ASl6AsdFZN7TKVmZlfcz8Wtqmt63bseU3KYgbTNCN0KHMD6Lbktk+XdJSdRDPjaUVcK6ofdJBtDy
poDsUzABDTGR9rxkgSk/7ISG0sAMN+nHYGeNtbwpMvWQxA/xZzDbxtov9LgB0xQ/Cx7GupgF6dzk
pa0rnfisHA46puBQOj+Fr5bUvMX0VkSPYSpfe6dgup3Jx1JBn4qIRj2MS2ywK8uD7jAX5VJcvJiq
zS7IEeFUF22TlJIhnzHgTozUJBKWdd/WAD0UGZGJbzc3ykeQ3cZKQM7qKIbz/lFIXPSiIS8RgGSB
BYx2SGS75jnIM3muJaK8OQg2ybIkSZp2PopwRK0Yg/AQwV6SxY8ssiKcYr5a9W433qBFKTmToied
ox3uALEeIqPajyCAjNhaAhP09JoZYmMYtfkQBv1ChyopVHAknxEW3oHEzHel2UGG6cL4ceg9lBh1
vBsCRbu7z/RmML34yTK/C7eXD0VTJk9ggI811OGrSpNyjaBzeowmGyl6OPyaLaj9qNbkgUkcEhsf
fD+vPKe8Lui2fhdNKyuDbeb7Jb2LOLIeZ6ppgE2MhapByMc8QiVa1LSqnZL5uvFrqG7sSLYXnRl4
57JlMeF0to1jkdyroaRxGYkMmwiUGBTu4yGKu3GLDCuhG+CHzzKA/QDkOdy0g3cZGW/cQ7v4HphG
/yHFUtRSrztLu2AO5IvfdrRDOQeutZE5mx4NDth4YlL9yihx7feku/TjJwGi/R9769cWWhnY6YYB
722m3PLSFmlLQkJgrL/u5lNWXfIXEyTgOiQaj5OfSdfSuCVbogDl4ISvBWlDag7wgnbutrXzdl8p
bNx4rwgo4ARCgQHDUIYqOYvlBk3ItDEbSj0sjEB3begcDdPH+yQ3nPvSu1PI3Oh9jzgy7JpJiazl
zs9JKIQQiQgFNSSCsra8E838nA3G8Mi69SlGMCC9E4W7Qljhg2dczYRNc+XbxadfPXkWvq7B1tYh
HQ0Ofsuhc1w4lP7VbMDvgiht3AZliEpyxD3pReZLXgZMdAt969Wwo8pCGDujRJnSWAI9cI6G09SV
ue2D6S6ZOu+k1GsUIl2WE9k/XpuSceqORKhQENMXJMfHmt7rZHhDh+g9zH2+8WG9bkzPDjZZG6Uv
LOlHsgyd97EhTMRzAFNMTEvQsdQIv5AGvpSul+OiJqA4HIrpPjTaPdLxYhVTQm4bcgYfowYlVzgM
7QZHM6vz3GK1Gkbqs/jqTQngjzYM5jMtXmatsUcIZxTjSDJ7sdOug7EuJvoVKig6BOx5CvKp0Q7Y
i0E2XHudmF7BFMWT1ZyKJGpBzCG4rJMEDUsM0xYorgRgIv0P0Wp7r5qxXXuZqtdGCI5kAdbf+Dn+
nzz+QdbY1reBIWADokaHLR7byQ3CWXKpRzmunPK5RLIHN4QIh7ptIQgpa1h7Ru/vQpeqY57wa41u
2nCdQ1uy+YBmnP36sx3q/AMBaEWbKKbV75e3gvfA3leLrbBx70WFXAF9ZruLjEjejDnUfTeM7Aua
EblyHBuhik6eKH0NYHF2fWOUXO2ycQg8asvoNPjJR5Ez0B8rcLh0fsEItRSknsoeeILLs2e39frb
b//19//+r4/xf4ef5S1FIi6E9u//zf0PnvsmDiP9l7t/336W57f8s/36qf/5rj//zN8fy5z//uO3
3MQfTdmWv/Rfv2t5NP/ze/nX//HoVm/67U931gXNj+mu+2ym+8+2y/TXY+DvWL7z//eLv31+/ZbH
qfr8/dsHCQV6+W1hXBbf/vGl/c/fv0lbfj1RfzxPy+//xxeXZ+L3b09FrD9//nak+/SzzP/tBz/f
Wv37N/NvrNNw/n2J286VjEq//TZ8Ll8x1N9cS3CeNl1PWq4llfntt6IkG+X3b674m7KV5wnTNnkb
Oy4PpC275Uu2/zd8LJ7r08rkDIRd99v/fQb+9Er+85X9rejyW6yAuuXheN9+q/54wZe/EHG6I13b
c5TJY1NokgRf/3i7529avvt/CSAlLsGpRM505S9AvT1TG31nW+laMk5ytHeS8GAh2X/djHTNdlXj
5OdC6oE8vGigQVw6Czr43QrmbvsvT+g/Hu6/PjzpuP/2+FylLJ42zzOlZVk8Ef/6+NKUllIRoHuL
KozNaDuK69xiGE8XEls88iesGsBDlrtfN6XE0VAXxms9oJCP48a4bUzaLXUFIrWq4ajKprCepI1k
wddVRbbYXK0Skc4/EI7eccrf5kZPTpQv8keKwQpqvF/s9dJzd8aPcGjFvkRpeUhcyoQotxhAa+xv
tIXwy9bOsOUoHb+TtE2/oWhLSIj2O0U++F5iGHpanzJkvcklLBnmktE+tGn6tezkz9InnXRZfDN8
YO7Wm4BdjZ07MlGs0gnFXnos5wGvacoIz6E5f6ljwMmK0JQ0ceP3pEJrUtSedWRzrK79EBWYHcYP
ucpWhmn3x9gtKILhPj/n/hiTbzZ4q4oQho1VI/phS6X7tSzjTLcd5GEW8Qx//G0NE2HPGXwckVn3
w6rt8dZ1X6FEhwe7a6Zt1S1+rx4i79j7G7+OjffF1eLUTffJGe2XsHX3pEyoSvOg95FnMZBS5m3o
oQAKU5LfotrKH3MRpo/T2qdVfR1NqN8cy2BTpVzdz26Ts+uE92VdDLwI4X3k62lnRvCRXO0+Zqpn
TmujSS6A4pxkWRWbcigUKU64u/ww2nY0jm51bozQt1wmLXV5ya1FmlLF5qNlNNmBCazBWYW7qRvm
FxIo/IvsXfkEyjG4uI3xx71OGJA5BEDQKTwkU7XQ7kpyOcOxM7YkT3kmJ3ZU09ExlQWBpumKM9D8
lLRQmW27qFflcGROPZ/TOWwvXzfFTFoMMOGbsQ0Z8GCXsw6VLqtd3nnjjduRizdlA4fRWZPYUaVL
4ZkhOzK9R3sc2rvSnkCbJcwDHIai5TwqAhqz9jK1nDrK2HD2Rlh9alMx/tYZUDwvzfH+wDr/aVb5
ngpY4T1MSV0KslU7+R4KcJu8Jzu9VIev/XYSkL55eeaDMVg7gzygvCbilg+GwuMDtBNGD/G1R2nP
S0YH6Uh+x2On0Bo03hW9oKF27wo7mT4mPjCSYf5uwPCze3ZDVA7UUDZLSWw7PSAYFB5hPJYpfchl
o0tj766iDe+mNfNU7d25eZLdVE5xg1BC30qyFaA7l5HJ1I300VDeO+PcHr9eO4T9P934aRZ5cBLL
i1nwicRP2ZG79qyqyjtahXvDgUGcuuXGL6BnEYVhrywzJ2EZyNQ2LiA0loiGwZw22VvSV1zJTf0o
xuSYqBAEhCHE06ipSlGCJ280gW/DLI/e/x+L4bLW/Wmt9kxcLbYwLd8SeMj/slZHzewHsSQbkRP6
d3uMKkJwenUMXehSwsnJfEpD6I7Ftu8JL6pTBKihT+/MqPBD07Lx9sN4lF3sPKNxbzDPld4lqEDu
w+ehVBuykxX6xZFGTHL8zw/dUn996OxiFsNB6XjKV+hi/7yMj8KtKTxDVGkZWcuS+SmI081E2XIi
FcTaMlRn0moChAfJvMqGzDqKiZZdV8/uZsLIexJIgzaWAKPGOArPujLBt2XWnvamf2cMKcAtZyiw
hw7bOiLliXdofcoywVSfgNVxRIsSpwjFMf+5FAzkIaUcpU+y4FpzdHAMfVgnXrhkVZkpuUUVkh0G
6er0n58Jduh/fyos08ajI23bdU31l6ei74HIugkyAd7lhqVxK8/9Y53zarJ29xu0p86ZkfJ3lZLE
pvM2uwhldQz2p9sRpyvTZ/avovf83dddJevpGFvGuPJDKgnF0r//GumNTXgjQ94tozYNxJvM0BlU
l/BUuBtU1Qa51rM7OfaJUQwaiLnyV0FgcwDA8snpFs8eXtgm2tTZ9T9PAKGI3nLaQJ70go1X2x1U
zdy+D1ODKZqjrSeb5TxvSJ6lrKRUnD4704UvwYSn3jYWCLfZna5xMkeMh2hdCh3YZ2VsvxYs3Rg/
rS6Ydl5jNndkHoWbcfAp+Prgs64wtqxNxk97wwXR+3VTGCP0MFZ0YkE7RkzFQO5mVJYE2UCojh7y
PLR/UTCB/2gh11UurfNuTcWQfR/tkbWyQ/c6RyMFH6XivmMyc933cQGwgUFMYfn5fc5ovVZI8md0
AUvhXCkkNZpqfzWydd8nSUc4nUGzLjSj+NjX3hLGwsbV0jYlSiEEpOZLbwkLieznbGJ9zLwRdWyG
dMnOgXBXM33c2LNukzbsHyev7R87g4ptIs1G9N0ubJNsl7mEe3la9NsmILjzq7Eq40hsfbAif/RZ
TUiRaSXMiyghx2lyV0xrqE++C1rVI31q1L9KIxFr7Bqoj/LIZMj09Ri9vOElVn11W6ohuZo6R3yf
oihfhQM6W5GbwLJKWE+2H94YcxacBpve1pXLZgfY5esmqaoPyI4d+gkfzdqY9/SZoXiIWumDWQSk
n0SFf9t3wSsO42eBTPBZhOS3V0n43UmNc+/0J0NXl6bW5WPs8BIAnEc51bYfhuMMr3FY34kwcx+6
ov1hRh4RFxGprvrrzfV1v2/VRWEVvpJff59yRgN4Bm9Cs7Lv80ovms3/Q9h5LceNZFv0ixABIBPu
tbylJyXqBSFHeJewia+/C8Ubt6c1N7ofBsESpR6yCsg8ec7ea3O893S7uXWvk/9rYfs+Wa3FrKxV
Gxge+accwYOMYF7dj1vDbasvzoT6CK2YvjoD7ZB8IsqxVomNDds3D0Ye1O8GM7tu8ZYhvFJfnOgg
4OT9TmfvZGOCDnRt3huGh/eOJv6qJw1jur2JPffxERyxzWjawJ8yQb2CbSDvmOuOWzdfdiPQJNxO
FVkxZoRhX3ZdBkcMq75Z1cfGse+LTGY7KJnmw+cnQxqEWgnJECSNUN3mNcIvVPXB2rDQXRt2Uz/E
tmEe5iR5o5P1ZFSUHZFvjm9l2xCER9fePVkUm2cVlt5jkvE4lTrUm9tLt/FJQsr6BggDMce2hZAA
yb1x6rLMuuBlD7ZuaSEATTTLrZNNxPsi9XeNV+s9HOBIkC+4hJat/3lllRyX/r49umyJlkPLgnMR
Bvo/jgoRyAf+F0MUH5akSVZPpKz+3RyY3kZ5+Y/UEebRtargPkxQatmUqVtLLLHlFCBb2OlUIY2s
niSgXWkX3i9nJFndUsVdNRXNteW/7LlO+xQK9EVT2NTvS5Mkac3+ETDN4VZvJA2ako70Acgv7rfc
SeIjYik8iF4+EmGJQi0/ucvilk7Jki7LZAbqGDnbgfauOiSO4F/elP86P/GmWGAs0b24nue58u8b
b5s1XWgrF8sBKvq11XnteV4uyRzIkw4f9LKGTWE8HK2gQilll9m6DWL7aLkOYWntdGrSTj4riM99
nieP0h3IcjXF6+37vIeHkVBVA2vF3s0GOlPsxp7TPqBtjq5JAVwFJrPhDnsSE7C7tJ5C/LHJOsYC
bSjiB2Wa4bWeiY3uUBOmUVr8TEL3wUnN4g06SowmT9yB46nPhNoXZ7uGf8wMIDv+8/sk/p9d2aM2
ob9CkWI7f54zLRO1Bm6uag0H3/yhY5sUjR76FBV48pSbAz7/qH8bA1gKhUbWOyU9VfmYk49MHFVA
rBtC76I6i0X1kbi0WkdH+MeGcZhqVHtPO/Rj8lP3kLPQbMeUiBw24mgnS8ivudG7d7KpiG6UPKqR
X8REm65GUbSvKBsF4m1mgkW8hfSMkCXuh+c8m/wlY2s6mrVa/fObYdOT+PNJ8nwaEqbkrqHN8MdN
M5QOLh6Pk40zuGJXdRMhgZ1mE80tPmAuQjqbuSdcZvDrX6YfUu4LX59zK/AelZ9DYfdx/6O3cfzI
3Qawn1b48MSmcJ3FkgRHbKzD4+gW7WUwcNz8y8//Xze94wVLb0VYjhB8nn+UWGGGI0F78KA6CzOc
TsfqEsWIdg3hXTHzZR7CwpC74DUangwljLfGr7/UCQIu6xEweHDfyMC/h9OPmLQgajtNyQPVbH0/
tUc0WIcO0M/DZi+97Bgy79g21TgxqSz+7YOQy0/6R8lvBfwWtKIc0/mv34QAzzHikSGSpfD7XaBl
drk9Zu6bCsf8C/iXcz81B6Mr4n0xBd+NPJF3cMrdzRi22F3CQD2OXvpMFcJ8NvUfcyPPH9hVkWW2
DpKSICGejY7bU11KLAW5o9chcTkPoDYnMMvSpT2bto/aQw2UiRKFxUE0JGvHWLYBiQbk5nZDcuTR
R6cn+uJF9N24KKx2ywOs2+ICJQXC82ze26pxr3ZqO9fJHiJ66h0wu3Rurx59XF3BHXGQiZ9DK6Hz
0hPHThGRimi6IM/FHp5CbB/LeLqWTXEZkc3fFaWbPfZRiBzJcF665bI4XGDu0o9SPyBWtY+tSzZ0
hEuEMB9WkyLlJ7uteU5MMv3k2/km1wkPnxk/iXnM92AMNKCoMwyL4XlaLk4eE1gpWBvm0ZsPiDLa
+3S5lLj1N1jwGSWFeAyXx1wXgpAiIyT4QcTDPUfovfo1RK5x8aoygU0h2E4xI4Hqzq5tmNnbeiyr
l2JcxCE9fRMM49t0hG45d83FCAdEYRROnxc8XwwBNBwzAE0b3KHqoa7Hdu/JhPF9iB5Oz5qYZ02K
IsF4AeFQ80E2Mr9P0uitC8r+QlniQNhizJJ+1VmF1AEcEiwUZFUILzdNFJfv5qTzAxkmhDwGffne
KPmU+PM9bf5kY0hi3zPl/+ZeoumoIXKpgaOEpZrD3GuI8WDr3bTFT5AGzzORae9+aLtvfQ6G36w1
WprdrQvTldpFnDTyf25b9uG2ncaNdA6wsx7zrI/PhFZspqHJtrXnDQdiuZwvxtC9mfRDVlPjNdvb
eZ0VXW/8MEPOGxjkX97Gq5FMXSazeJADUR2tpDyZuc/ZHu1q2bh3GEXap9vFpixPh/sxAlTqBO5w
19Xk+CXJRAhCl1+6FiRX6sKyzH0wWCkJ8EHcN4dycnHNIFj+xpSc28ufxTHKEsjRKuqO5GX9yIa2
It83pv/SlIwrOYeRY84N0pcECuTVCn5HuSPmJ34mFGh8FA52oGB8xJNeZ9tOVj+mMoTqIXT6YvR4
OgfX+DY0In7uRdVcEcM/Obwb27b1PSTpflJiPB4UJXLUnOrK/ri98j2LstWcHI7WORoaitXzHODf
9eNInnxrNJ4Xt3YSBPorE+1/WYZpTjh/LF+uL11p+QFiVTYTpP9/rz5M0oYxv0mOf0H0DUZMQYCj
Th/b5eLLQB9Hk+Dl1C7SRwEn5lHpBFepZd3f/sbtj+phYlukIEXqR0LDJNJyXU4puIVlmeI3FMdg
9H7eXmkrvGgQQwxLw3o/z0DHG/ncz4i5tXgQ6utY+eGjCkrjURMke3LuHXVfz+UVLSz89VClZ2e5
3L66XWoPoooypdxJ01cvSUTOVglI1jb2iYGgzusJJzayGCcrYWIkOEwzE3ZMhfi6PBJ3mOWPnvpA
h9UlIfkSGHfXcN6dXZtn7htuYRbr3t/yd9qD7ZZi71S+u8n7B0W+xrEGM4FYTOAdD8RD0TY2GJ45
OZYNlk1zIPVMz1Syt4U9Kus7aaflS2ARlMWuGBxnawZFRYd2Q+xN8wCPw39MiatJSMp9KbmjznyT
s3GI1opPCbJtnhzpTIsvWda8lHb6kfTEzbNz/yxhhZZ9Bsep40mLNHRUGF1PwqzEHqHy1mCGuLud
g0JXrb247GH7odP3R7wECBLRlwdusJdO20DVGfSPOiVcnDL+K40cZ1MO5rrH0vRiE5O8kn2dbIvM
kUcaRdnWrJcsj95DEOYG7w7QN7xXHbHmwB5Vpy5MkFmL/X3BrYjEBzLprMlSiU3vtzksbDi5ZgSQ
PCE2B4kdYFKb5t46xMDmjl3tZMfGcJgggGML+oTJvTsHX0aPTBs5sNgNg8MJtkuL+zQOyVedouKJ
/j87cjXVpwEz1xVkO3ADw+tf7brFawhcZ9258WOtKc/GtgDHIM3sFb0I9LECi1K/vPTD35296FNt
K+V0NGER7BY51O0izB6PPso4MyvLhzZjQqoWA9HtpV7+LLTTClOdLRZC54Z+pLqnnYSzfcinTWjQ
1hlQdl7oqJkJdSzcIXVHiiAJgDppP78qzYBguDgbUIDwXW+5KEAZwC6HedOY7jULpfyaVsO0GUyR
3UVaWAcj0LQ5cBDvWrOQj/jecGrZTJAVFlBAqTUcbit48A2A+KVjm8Da+vCKGyCpsvbNS/tLIPr6
h+uR/9ckeMuHPiXhk2do02HJ/EEvdmV5NCsjYCmbAHkZEYEsIW7sG29lHXJ0Ur9Cc4k4ziISd+Ls
qZX+2R5HdS4idya9IUjuGJQQEgz2UeX+LiSVeWXdIvuy6tINyntRDZIBF+bRk4VNDaBQlR4mRcl7
exkGLLAWWhSi07zm0KNVqaP5CbOX9Xy7pCp/o01fX2+vAsYPO8sgIStpmuc+BLZmRiTCJabVbFFF
jXdpbFDMLBfdEBo213YP7Vx6hzhp5z1VSfMyTM0pwd1dEtiIhEPU/eXzy95GmOexB3hxXR+rxjim
wj9r1ptXUznmsRkIUFbdyJpPDi8UUPMsl5W+K2bzDOACfig6f65hGtD1JHZ8jVaGlLTWuIuFae4q
nGa4FhP/ervQTZ7SBqCEn38PCmvT9GnzIdL+wSyb6B11vrFeWmphMh0Mmpyboh6tu5ljwV0/T/Md
IcfjktDZIXEamrh8kQ2GR2Xj6AiRnkOwoF/W1fpZLiM2d6RLXfeyPlew6ADssespWIMbJVHGkx+o
X0WpWhaYPtxNKY6QuZ+dbYpdAk2299HM3nfZtNwoCzcQyzh6hwngruSRtGOe0MyIX7V+aAQB1CRZ
r6w5OnLUTN8BywUpAw9M+vf96PXknvj5GiLetjJmOK4BcQY2VANZDe1i9Eq4g3ArRQ0yNLMmW8xL
6o2IU+oFPjkc508qO7LRv7GdeZu2x4EfueO2nAhzrWzi+3LzuU76n2aQHtLObw+BwHoiqpqsNR+C
HmqiJez5+4xdqlEepijprmwLYmIwHwtdEuFD/iDOQSY/QMCQ4tOmRckl5j2Tye/EF+A9pzI8MtZi
dDuHcg/eXuBGAy1AAoGfI3EyGjr901D9pr5xN7LOSNjGvxWkdr7t2/geNu93Mydzwsii88DcnAAk
6wO3FPHrPFGTyl9F5OX7kINeyX/rTEjFAx1Tbv+mAh4+mSdz8U0S/NVukaVEu27JopRNwLCG+KNA
NMk+uArMCRs/E8mWqRU5rAbQJBw281o8MYVki2xDfI6YoLcg3ax1XYn6LmeNX5Ecif/BlK9mINp1
QP7lbqQBAmRom1ngcaKqoRfc5R3zuPMkh+9F40B69JwvxEqRxGTJxzTufvMM/nCGQy/BYNLLIpqA
bjCmRoa1xFvQCBxDe812wbzCnLfQXnO4yTLbTlkKfN0ou43ww1PczReQnOm1KhnHae29LbQgp6Si
Jpex3bQgwnrM2ERauTBZzmluOutBOPWuK1sCcvJzrRgItjVoAQnTYo0Hy1nOHp0bPnvJ7B/B5Ka+
/u22iLoVAkTHT/ZdrD6siCqSc9UlzHB54w9jA5HEbYQ0deYlKjbGpDN04m3sCpgOsn/kjWdrs8Be
wStZmeF4Zni6ChoY0pYNpAT3iLfx+EQ3Td3uk4m4PeRK80aMcUT/Pf3WtdG2CSoUNkFYr42YJlqY
nnX5OtoYFZBtd+feIUq+kjO/m4sFxFKLVSco1lEYfAu6D99zkdzl5lPpEzScp+73rkfqa4rYxuJ2
FHUK8uPguqhDGVwlFiGK3ZQ8iuo3psN6C1URwl3C7cDwhuXHJ/ihVCDwwI5QQZjG7ymtX6qo/F5O
5qbusw9FrvBhDh/8nmNFl5SHPEKWKDLvSDrlVxENEmelvXMoDFgvmNSSY4MQSdB7fUrnJljJuuev
Y2LRw/DDAN6xnnkWcbnq/ew4+3Sh5OlOgWgcarHrclikfcUwQXlGdclbMQBT/+r7mgmGx4pZOkSz
ZJhW4qI3yPUhsWMXuhusHSXtuQJAgb9DgHE/hNkHzHf0hqqjCz0lR1cz9G0pHZBBMWnQDBir3D5Q
AXGX9Romh13ywzV0XrW4+l6cb6Q5nwAwM85Cv7tW6CN8ZR2Xoyz77dadSnPbeWjGbOg/qe2dmiK6
tyOQ1mqshx0q833BmXxXuCQozC00fg2tYHIsZp+heZJN/W2Grl24NpKrhuXefs4Cjh297A/5TOi0
uVR6VokaIyUhl041i6ZCvg6pMXODaYtX4tXGaxuwVSG4b30WmFOD5/U01IDndAeKoyTfKyx2MQNh
2yNCBoRXBr7F7/rqDvjRGp0D9I+IetczP1JjB4GAyAfezWqW7kH0+WaaJG2pSn/xycxaN8FIoinJ
OWj61DbMvraSfno2s16TzCdLa1yM1s42GyF+4OZwD4OgE6rUXVu3iNEE2l6Oweo8EiYcm5ye8Les
ZwU4c0KEB8txUusmaoaNjEnWbOvmI/QafAMckdal9n9NzThcrcY9NmkM+myRlRY4ikT5kUXppazC
feKmILoVQIfa3/QQyCLpv40tWk1cdeM6iwmJDeeuQ5eXE1KLkNtyiLuDNvO9cognzpKxWUtc4vBx
6Le1NOhryLOsRWaDFYaizSZg0IrdL85A6OKoAUDpLNrnE56xNCZDt6H5YPtEjbiESXrJ7xml2WpS
0IPSAus8loL7IK4/uirFmUhkatwzoE3xCAf2W9mj9+xCGJdlRU2Bwm2XjSFrSkHUzGSgOFdYdYIx
OFG7TWQQRT8STeRlmT/GoX7IfPlADfHidZHYwlp7dVgD+w7SodtG8IfoYPdj9CUsg+/WnMM/FF+h
i28tIzoMfvilbvkdx8R7NSrG4IKNh5l0wCNJYK7luDDFfRerU/wrabqtA8TwaNPg75oWDWwQnkrX
eY6jxa4yefm6j2yWWZbBpDjxkT65lXhm1GFe4jC9JAgsMtwnFTBOS0FIZ0HTbffYe2QKjx9tUp9c
2Wvwh2vnCa49cUYQ+UebRCi3gQlekRYxeckXUzR7HaWoEeo9FH5QwW16xeJ5Hlt/Yy2hcGvbTSOG
P8RtNrlG8xEXa9zS32LUQqtw2iYm6O1uIF/XEnC7Cnx4KwnfaJ00TI7M5Df1pbMVRnVvUwgDnMEj
JD/gjPBW9m3zoAeQNZphuoKOcohgMUE0WvVZPx1cGfcYtRuL9RjQR8xRkG/rJt/Ndq4PLFj7Zo6/
NLMv0Wl6AYN2By5thqYV5MqBGfiqLQtvz3ZNxcXOY08cPkk4cu031ebv3hTAmcKjgk8PFVXavhc+
BYcDBmmDL55PS6wjMdKBGaH0trMA2RSzUQO2EaE41FMAKiMlKZKC/92TkKt8yDGer+kNFBatUCuk
8cIQu27JN6O9UfcFuW66xZcCmRwmb/QxdNkTYGo92/N6oNO1ZY0mm9DCsAkdWu+m3L2jGhWkIkcX
jp7EM7U4YxJAjz7gyHHk4OGypPUlpqlxSWoTUEEaq2kYoNscgIrx832Je9ZZMRGAZDnmx1xF33hk
423rkKWUKDwHyLVWMmWsihpuPzS+t5OHMMEupmxW/Kwkt7zEpJT8Fs65TTAyu746BT0laxTOYh+6
7rav6fJGYRmfRtF8cbCgw1LmH2M2KImPCBjja9ooPnuOWf2MZ1JAPI5hK294TgwzXSEWPBOR/lsN
PQL7CCAa7ashTLdR48q1bJyvARjDjWdOX3BRiRVGyORYg3bOVWE+O7BmBt8i1gEgx9qA250ISLEx
2nwq50Fs0TutZcYZPRprDACeYW289Nvtn4jAtrf91hxnZP+Ef8l+UDt0y94uZUYVDZW/kCbhe7r1
sWwXDrxR/QyZtEct96gFeAR/K7YSt7CgEzgup1rqHkTIH71hlSt3NvZo/6yV9F+6uozuWYKBHpMe
i0BK+J231SZd0QYvMhAAZTLAHlwop7yslkuIr6wpifo148cCsebL5HZMZEb3/p8HF96fI0w38Ezb
9oQjfWkxl1wGG/+hxjTUEORh5CU80Yt4YKh94t9pUtJTR+6+jOryQWVPYIEcgyQ9wguIl0tLLLs+
U2VpVUeVuMlJlf54NTzw6IF1Z9Ok27EGVs952zF6NpDhhVMAuSd22pMS/OKAYsTr7SXkp1XqRdHS
jbyEeWadE2N6IUMiuItnhAZVYCVI/hcBQQ/8AEawZ/FsrOCAz8glIUAJP3oGgo3SzKwz7DN0OLXf
P1YzOCUjN9OjUXfuQ8bmA5OxXkKiCUSZyCa9Q/NnglBA6KaVfMfpzQ2FrqDeqz6Wx6lLnUVobR9q
x3infTrd9X39HjeOc2nk+NWrh+oaYpf4vHilviadcA///AkxOf2jpQn8Ge2ORLjLTFXSm/77RzQn
LgwNUyu2/YAMc0D0kzD0QSQWR0LyrfcNQ5uLWlyZAlwF923TrpvBpA3mVsEdwzt0s+6QvkY1pC0J
gWUbt+FDJnR0VQWHmrDrLIpsyUfQ5ekx7QL/oHgCcEuTvzwmJYjm5SsrZZdNgw3JJMEeI4j9GqMm
3hRZZO08jinUq/pbCUFZ2Wby3N7eTuV/yxGP3uQ1t4tpuMEZbGuAr6xgVxv6ANyO/smODPAHGahp
pu9lnFioKNiSRF0bR+qN9OuUfMcq68GoTMf7AYch0T9l8NZXPd0BixZOnJfmakYCuvbVzOS0pnov
kqK5mIzib9MDrzSLYytZiaX1pnCI9vQDv+RjO29MX/tXzoEuZb3NeZVaz4Y4tWF4tI7HDnhdFcan
xA+9wxDBwV0pHmKgPDG2Kzl2sBh7o72GhHenaXjgPDguQaIFsbfMY2pbHo0Ef3pX5JqZWk8emSCT
3aXLuh68gsMAII6Tg0d5ZXqlty2NHAN9PGwN69yAKf6hlyyJ1DPY/eHpbyGNi20JNecBBCCFC/pU
5MoRQfWSPlrk+9GhSpmJwNHOwMNNTBVxhj/EfeGdvJKVPlI0b83W4itKXtEEh6EIBBmZYYu5qkYm
igjMyNRb50GncBPjSXhzSldxkeEkhYRbLKwXbF4+CUYRVkm/sV7qnCx221jSdegfGaEHCs0h6ACM
Y7eZU/9fuv3/Lb9wEGkLpH3SYuiK0ubvD0bfuEYtWgrgjgNkHJIxjZXev8xqUMc+mUe801JdZE3u
sCIX1jRp8gATHTCrkLNJNBXrw2BmX2PhvLsOlRLJze8uUpgvKd2HFO7jK0mf073byhUf2spKbFRo
zvTNLrtg4wZtiQdDPjtDhou8dt2d0bIXZW7/o7d4enzdFUdU04+2Hc2XCKEDIUruO/rHe2fw40NZ
R8npXxaLP8cfHsoLJEa8Ka5vo9f/Y63QUadoXRIhXjP1rkOBliIAR4VzkWfb8fdoWI0DHrU7A7rg
Zoyc9spxLDvNM9bfeTByzmvugefqX0SI1p8Dfs+mDgnY3IlRcRzX+eMHy9w6DTAE07XOkv7QV/AD
aKt/cTzFQM/U1SmaQnQ6btGfZJnsHU62BKu3IYIAyBfkzLj1v9w+t3XzPyfd/Eg+igNaNkztkfr/
sfWFjXC9GB0N0yDGY1L38g5KNzjmED2oN48v5tj+NC3vlOXqYfItcRVmItZzDlz0nz82aZt/LvKe
tFjjA/SZEneGtJfv/8c+PIRhHOmpoeLEOJeZarob+BzGvtp13aIUVvNwUlF0B+iyPWuVyXNkwQ0M
8lg++jkibJPKB94SoPzEDLdJH7TXhlzGllCue7tw26MtrW9ONzKoJdt861ROe3/7JthXDvrxJisj
sgESIc6kMYhXb+ZgdXuZG9Yb5IOCcAeUaJQQ6P3mRUgS1v4OIOwXO2uqu8bQ8dpxPaBrixK8GZoK
5EDFEDIpWQtxYGJ+RExo5oCkIovEidaDvLv8XZoOIyc3ENTtONRbhZl9K4tgHfVe/CPoCR9rEabs
5zwodhVpntvU6ZnLtYXeAt6NNwQMt0+fvoHJQooOET24N5dL0WdinRfI6ZzmEZjfo01WTLzuQt5X
a0b0sols/9mlRl8krggBU4YkBMzUGJo/lzp7CYRC7HTWfh4fzDYhrHBm6INm0JlFh5zAwoPv9k9S
KutO68p64ZyUr5GSntkOSTwH+LCJTd/cOSGz+SIMklU4OnprmEueG30DGlio6WerREgwKec5ceSh
yxXAQXBWfaRerQrhJJ2X4JJmqXWoTQUgTHTli+cYVx9z/L1i5LP7rOBmn2DYMTc8sCgBseNwBlQs
xR5mMgb/7neuUnkMbct/wD2UnHRgcs9Rma8zDN/DCqiKsZJibK9zhPmii8pL69flRRAW8/lVDAco
vswCy8NqDgum4IyAL6Fbz9epalGRioQhZ+8ceXyQtkVW+bS7XWcZVU9BhjlgTKGSdWU6Hrx4KvZ1
0H0jcLK+l4M2Nn3syE9LLzj3Bi2jOErM6+48XRlOOweSiAggYv5LByixYf4jXTTCWu38oPSPQvsI
C1uZ7w09wmdPnIh8Nh8Rq+nbr6qbI6Z7TbEngyfLs+Z9TPsnNs75yW0qMHYNAvAksS6fD93ylSH1
o27M6nD7I8voNgYxeG9TkH6da7JC6mDAQVCZtyT36hp0yNlki6YyTxieOo1JuDdomgAWPcTkJCaF
r9JO99Asl7EglvPmvQnDhAHfmI3XyS/INSJ8k1Q0J9MR59SGIUpAigPyL6HvZu1NG7ewQQfVwRnx
p4VJhYs2oFhUbpOxOUsTOSKXXiIRKEb9cHtlOhwVCW7Ay463Y3GLMzMO725fsXO4xyo0n0kHvner
MHghb4o4ULhYB5yl7/ZNZqaeNekPZ2oWb2uahXExs0acxxKQFWrS8GoIEudsr7J+uPqbzjYDrvyq
EtlDQQ3w1AqApHIiXdhve2hvuUqOIUwYnjFUrgEhWd2AmaPIS97CIgFolO2bRado+y4lVqHp11c0
xzay6cjKSNNo2M0WeL5gdqYHxx5MfE3sd/NIazEcvnnA2k+Jg5KI7iPHw9trk4d/Ner+101XBiPU
7OENOldVkayQy8G5Y39F2Z3TLnI9AixaaT5EidL40TFVDcbus7J1mtCjYMq7J+3QFFL5Yynk6+f3
kGZ8i26CnWKaN67Cpp9zLqfxnYAVh9l0+3dqksXjpB/yRebsUQDvEtRq/Ay8BAZGALaV5RsFvn0L
e6q75oxKEDVaL4Ny8uem/K2dgoVpmYl20y8VJhrOU9Xu+rY1foYlHTNNCFgt8+GOqIpmF04YStJl
FA8tSl9ELX9bpPu0ax55qNkWsLKHatTqsfIwQRs+d65++utPDbhm15qluPlBr1ES4YPeO22tY1kH
lFk3ZICM633tmcVBVFOwRjH2HvDJfw0EmPPJdL716jnmOPOcOWDssPZNT6aeki3wRJILTLDECo4m
m9lQa9hC1dYuQfqUkhwwwpLEau4nHw3pMIY7Nwz6z+cunLBQiHpiUKGa6lpBctoylQlWURFg0elo
IZyY5EJW8dimGuhOY1iVHK85ssqR1A3HN5irlcV0pSqeqr3l8EZOuv9Wgn5ek1S3mHS4eP/3VSCF
ZJUZcF9FpX0l5jrao8sgcIkmINKyTiHqmZIMIlX9HIZ2dJiM9KHg+QaUzwUKxkNjk4GQKhJKAnby
lzow8HxhrsEux7wWK4SbIkJgmPgxEgA1Db7/oA33A1DBcAmjarwgF+m3ubABny8vb99oCW33W+RN
ucdwi9Q2K7v4OD9AOxnXbmb6HheUOOCeeWfoJcV7A/1UrlGmzXXcv7aQBNa1Jdr7z/2vlNqEY/3X
L9VkIK2GEt+ly3H1OrHo6NXtS7t/o/uyzedUXMzcid6SKvjlE9Bw/Dzed7pmPUaTHfW19WP5wswE
gQWhU5FsCD4scvvXTvXzfefU+578+Jt6cqR7CRuTkcnaGCEd52U0c/oqCBgy6+pHNSekRpsmjfo0
VfV99aHkr3gcG3JEBuuQKh6eYQ5o3tEO2CLhvg5lML9AjJM0nNM625FYPxM1X9lbs7OjLbFGyJRN
RY9zKbziPp02E0A8lHRo4PswJxGXUWKmHf9cyN5/kpV+JUNzQ/BOeXJ5ypHw/vWlDmifN6b39dMS
dXNHjYV0TlEYlqzUbdsfnNtq1i4BbXPrB9vIcNRew6dZgfUoHm5H19YQ+l7W35u0sN4Y7s6ETLGj
T+cWV/yDY+GB4BhCQJgjaWJYlT2ydJty3pQd+WbmgMglv1umEm68ayVzPGupj26mjqyYm92AmGyb
u7qH9e9MxBjF6DKNWsXP9IBIA4AAcnFvpTiFvHUuoA67dQD5ogUeVEfjKV/MDfE4EfZmNlSTVhJ/
GjX+smx03nvofyHkxydQgniqZmHN3l6SJkJbM5PoJefcMsCttvneBYO+A2jtbdLcKU+Rlf2+wen+
wtTdslDNJH/LBtu6WB6NKkJZdrdirtUie3J51QbTvdZ0Q8iSmh6btg+Pdcu8+fYyUd70GFjzcKgT
qK95XnxtLPMjmRCpft4eNLlp5Tk5PDWVo6awfNKN3Wdmql54bha62UyhbiXKOama7vmSvRkS87Ud
okp/g4PBhhtYlLejv7sp/itCWTeiiLPPl6Mc1SGxSUv15qh+1tXwI5jIALE4ohbUcafbJVu+0slA
NHosrhwx04cgjH43sdBfIzZQ7uLe3jt1rb96ib5LzcRGfcTfwonxg6T4OK2Sa2Nl28Jhxg36K0th
3zK5RiWZP9Jjk8fAG52dafn+a6S713hmzgRbH8GRGzX3aTMeK6dgDlsU2RtxSuDpadx0iMcPM1EC
+7qKk5eQEy2LgXtRXSHvIiuI0Q3Gj00OIlBptS1kal1rt7OANjnm9fYSUNCStN58t4Us78ukLzEZ
11TLxCsRUsvL2zeM9vHTjwVq9KBHskxEpIufBM+0VmH/mKfpt2qry61xpKrkzefoBGBjau4o0ASh
0DAE/3cdEkhkwAyKe9pj6lDD9Vx18OQx8bXwljo9bxuS+lBJcf437qrSLXdUcYgY1MKBIBu1nSv7
xIP6eX6iKmihKmprHZKjdVdJS+5Dj2z5sK2GYzRWkISjaCT1vO72VWSOV+qqbh8bk7fLrOnnzFN2
pSye11lnq+9VEN9bPFGvQ5JbjD9tZik5JwOsrC9xTbpdgXMcTe1ifCvcYtOXJi+X4uz2Xadr5wPe
ZWPXQ7fZOgMwXyp7nK5OaL0ZifurRIFzZ4XKfmOuvpGFmp5VNfWkudCBXnwdZ3854YwImAyjzU7/
Q9Z5NbeNRN32F6EKQCO+MidRpKLlF5RteZAaOTSAX38XwPnu3PAwLJLSyApAd59z9l57ebW87w6p
qHD58CnYk/7nqYfYK9wsn9Xqv0IHnJcztt6mRwK58klYOC8P7vysSFBQr5ensW7/v19/+RqV3/zV
lMJT2Xr5lR5McS1TLSAT2crZBZPsWIHUwqMfEJxoBeeRWUjjeM5zBjbyZmDgW1Q+xOLSsm/DrRe7
9T2YH+xsyNeUXqssK6qXJEqY2DXR76CwYbd0Yju6k9zps1UlzMp/H5aXHB0VGRpgOgiEEdfalPc2
07UjPbWaWNlSO+NCCLe2UfV7dmfxjsw5pIIt4Hf42RPHsgJUm6PWGJXILptIV4mSzt7SJgcdb4nx
Zwoxj3tnfLez8lDnEsApmzCzwaxEKh043x5Bj4RYtp82FiIyC6rDYHn6mnLXfrX17D3VK//MIOyO
CoHcJnR10OfRvZSKa98wxmudhNMVFsR4tbKWEWfl3+b/cuncnFQMpyIMtI/OaD4A8mnPXlG7T3WY
/QpQWqKFcb4tK/mnTtPoPUVitGsrxziJfue77vDu9jfListPQibra9THb/xqt3pQuX/LhnIhQkc2
eeazY8NwDkotPLp21a31VG+w0ir/ze6k2hLvh7wKVOmbIB/tAJSeuDR3YOZGRRxVJQVTyIAmLTPa
u7MKQpnlD2g5yb6dPQCyIczBTSNv66s8f5tc9qhRMQFleo9DIBugxOQj5s6MHm882NmfluDEBLvP
e6vZf8qo/oxkSlGE4YFCUoV0oLLqNaRn+MKGkO6Zo8M19rz4J831dAaHLW+jw9apXzFWBXb/Dp3w
hxqU9swcynp/OMoN+kxHZuHwYYr4Jcd29exre0yt+a1I2Kll0NzoAFsnBhS080OcNgxUghcn8ouP
QcU9ey0pPGacR1/cFmSaTW7Bet76K6dgBFqrIb1I5GGMXtLmFzDXg6cq/UNvaRWYHD/WYVn+E9qa
/oz3FOHI/AzzbLib0O8/U2zzXqlThad0L/GDsbJWYfqrITOROsD9ZoqLQNavTAZaaXtICu3JEEX0
LJIBMZ3bUwgQ2Nv7HQdM1OuntOOLeVmoIUqpwoNtz7DTFi8lMScvMhTR3jLhu3W2kZD8i4zJXoBR
ZNj1VnJpyXDfo5gg96PGSGNEPa0GuUuG9kTgSPSRZrC12mHqzyzP0YfpMhaLBabp5aOwJX6rws4v
IcNfbz6uM7nXL+FglAwREQKkPvURKQ/tPuVL01WIje0iTtYg9wdj/DpOGf5tp8iOkIfmP3MO/ngf
ibLfewq4JEosEsJIb92Pnt0dcsMw3we6dQYl32+6ycAU8jF71vXxCaievUMYPB2LQjmnsOTQBrRs
lwM6A+hjlU+lO1hb6Jf6a+BH3oox048khaznzdeDnK8Hbb4eotl+hfV6NWTt1vcsKsEZSmCmrnZr
MauMcQuoV2sGQBj8P46fHf473S1HvNwsz/1CSmhS1MBVgpULZ3ecr80ujXGRmsk57nvrxQw051IV
6ZvrGeQ+xH69h6tBrS3zwlzXtV0Aj21/1Y1fv/l+Jw+g3vw9Vf6BHNj8ufMzzkNGXv4lRxDJ/N9a
S/uVmZEdYpVNvhsKGP2Olshv4u49cueS2Mp+NYg0SVb1s8uUlf41xRi8tv00+/x3w9a9J3TS2rMz
5hT31UyHilPnNZ9E8Br6xlvGdv3UhVr/RHgrECPv0kbR8KnldXZxHEyUVVDrH/gRNq3RfSxgCyB5
0PMBb44iM17HqH3pGtt7c8ksijNXkgZhsAI0xktUdXe78qNXmZHiF4hxW+FdeutdgvP8vjiTaUPp
QdnibYtWC0D3mPIcWkG+1+wECLoTtes41XE7zdBrXfMPRa32igFwRauIPhdzk9YmJCNP8nK3vBTL
BKUnAvV34ZTDk2+mIbAc4SCtLsi5YJbBtTr5W2Ga1dNQtd2GtRWAsewJeGQx3WtzSOGU0wmzwcLs
Fk9yn6Z/XGYddoI3PhkFdyYjiZWOw8HDR/Pgd2RSfGde39M8g6heGm1/nOL6beiuSYkodxXaMExZ
t8NBr068iJZ3CZcJ09J5pyGQgDEgOCIk/eAJYEX5AYX8TZOsGw6RUZjFQ7QdY2N/Gr6YD60kpYTe
sMdwPl2qPtM3nZkaG0lc8C5HImUjNeghyEym+BQZbLA+d7Vd4tToaHp+WkOhrU/M+ButJEpogL0I
3V+WB+4CHfOQVeyCbuxf/Cti1+BmJM522RJ6p8zvTa1DnbG0TWyxk48D6OtV6fLVVdX8qYGs7MBh
tgfTcIePweiPTe8BoCbnUOuF7uw5GTKS56y0PCA4ANY2ds52eYmp7DQQRLnuCK3ajou3azDDG/DA
XWe73athZ2vb1cqvBhInJQNtzEJP6isjBpkL9TTVSLNB+fubxYMWO0CM24WoYqs+fYJhWuF9j4Jj
5dvJC4A0eXp8W4jdSHlLClj7Xh0Tdz/VF+C4yF/rsl8/ppdUbCmtzfnOzsYsvZCrPOkKKScxbQVH
U8VMfgY0L08XLrM0UrULFMstYRbiEMaZeZpmWwBLbbcpx9KzjneDvh5RIhO5osKstW07uwF1u+me
cgHsYIbhLA9+Ymhbm29+/d97reOP5NvCxtNpodJcZwjQY9bf2PGcgJCN9c5mX92woLccbJLqnA1m
vaFT/rskwOSykId6qylPTB0AMc06gNzoFH65qNoXHjq9uVoSCTBODHvVRogov5BeQXTbXOkPojYu
pRX9wxwk4FQRMAeejODNajSzW6cjiKbl551MYItaFBZgbvnxW3L2DjB4oBNEQb0THRS30u1g+tRl
fUJWxro+5xqWKoFomZC959Zh/5uqejulpvOjDNxm185jsDyy2QxnBruaGez/PTREAGWARy9To/+R
rRX81ZM/Kh5eGnaoU1enm5JF+RwTMUU+B11517LZyYfM38EtZX8m7PWg67irm7jbyFbarx5el9e2
8ciiRN2OmRINYKrpKMEcxH40U5cHWBZ3vTGR9snxPW34lh/tTSe14ttyyOzsH7Z05a216/ZZoRth
9wvP3nzWd8HHF4/X/z4toW+k8D/AahdPzTQC2wRmuUohHZ9iSMeruCNfaD2E2Ps7SjIMDrPPpmr2
RlE7p6ah6ltK3Gok2k8pLb0w7HqN6tHnxr6ApWyeI6wARKv01j+MH5DRkhN1GboqvqR18NvLayrS
rhm3tWtYq/QAjMj8W/neK5Fy03trlftC7/4uf76G49GLh7DamTuu83V990tW2WgjBlikq1Jzzq7f
tL8N5sAkgibyE7e6yYXipicFpGmTwMVapg4plKGbmZnnvjEpDhDNrjEkkUPmtT0CZA/0dkZd1XgF
EXP0fgEjMYjR+GklJp1LkyPPsdMw+pr82RdaCescQKd4bX3qSyds7noZRJesDz8Nfo4PjusMdUkx
Wl7p03oYiuxDBnp3Jnr2Lj35J/L85DuQwGjGVPuMRTJtyXFqkcXb1RWlgeM08duCiVGV9Tt2B/K/
a0SRaVHa56nCEe8ZbXDNA6/fWqPdv+SyJGMimPqPRKejCWqUaYYUcouktzq7brtZzoHLflbb7xXZ
BO8GQcta5s+nhphitn8qvTvgrPEb4c3A0l5BMK1COvGVyuFs5vsaOOzFki1zMNefyVLoRNf9pLAV
zG8uHw4N27sUtD5W1tQC/frfILnlGQFwO9frmsNQ2Zr8Rv+daaV2UiYbNhXF/Jj7Iz2X+V1HRd5u
arqP1Ayqp9zSq6dxYFNxamDoy8vlA6NukprTOFX11FS2fypItFo++t+ngCJ1DvWgvSsrAIAA2uCo
5SjKcySTADR4zxOETvBn3JfzW46O4zTRw3LvllN3UbMzZ3mWtV9Mf1oYUD6DgsLzuksjdXOnjcSs
WCjK0Hki4A4Zxr9LGEbHJqINXw7aN/MVpL5xSXgNVQrCcCc6a76ZXf57EAk6Bj7je2k4hpk+o0hg
I1XqPBbCPCvXEWt7dLr004xE96w4Nmxg4ge7ZTWxiya9wDv5p9KH7tg3JKlKQPfXKEq+pSxwUgHq
OMYpQCFLBy8w2l29X/ahrrPTi5ImovzuCR+l3Dqii17pkR1zMEuXBWcQje2w14WpUE+zKvgoCpvP
Nhq8Q2+eWgssrc2i/jVo1q0Y8okf4pM15RS6WIVG6pXX2GehJj+yXw9Qf8PCbg9pEZhHt+uPyjbd
dU3lcGpSrdtGPiMKfY41FE1bf3mhxAisO5vJKcmH0Kby7nX43WerkRwUJkwFL8cdkidl+PUvhHLc
C5URPiXsvTdb43culQiOAjrfdlHKTVQ/K+Ewwfi390sNv+0Ecz6Eni6do4FUuKBqzokPKKQLFLSo
BlhFKdSzMeKz8V30QcveuTTATeVhzRPFH63X/DOhGOcuYcBGB9U+M13+LRvwzsurEj4fzjKrejbi
X+SVD7cx9f11oycnfZ6B1yMcdhyhjA07hgIGrJDfWsGPWKniL93tfzrsyO+sjcmusiN1pv3fPWnW
tiIwPjaxrjzUUJNDkxc1AKefeR8d24h5cPSnHJ/hwx4fFKdGLwjtbGP6W+qq5k7GsjUp1JudaNyv
0M67TY9V7FJrFB/GaA1rQuPeh0F1+8ewu5N9fC7Eqctq54PoX3TOiOQALprniOrriPycGTjdsTMr
G931DKxMY0Kkmv+1oGCDHjMa2Om8JS7vJfYf9slhDdwsujboUtZq7J13OKgzzaza1nzZXZjY9tvc
bT6iE8SMPb+MxyB9shPOfKLZEXFIaaWY/FOyIXKm42m9KBN7/vxRz5XhWTScUZi9G68FXnO/9eMf
Pm7bYzIghWUEYZ7iABm7bdhfqeOmBDyobG9VWXlkOOncAetNZDeEwYcTWgS6SiKOe0WqUe1pKRmX
/bPqNdKEOvGpzV0yf35YnvUesdMyMdMLQ7wPpBvTvSFB8lbZxMZpkBC/SEfNt7m0LwGNo6fcCACn
AOf48gPLXyvkcee29+N3HXUTEUXGaZE5iAScIB0bczywrQmObsl46yPtxrRH+zDr8WvI0uC9Dogu
Boi8Mh0sub7DzUPS4b+FXuxjff7vQL30HLU8HvaY594bb2RkBXdBHXNnuENQ8GrCZxn3qh1wLw4U
8/BvedY71c/OY3C1tOsm1wivjn4eHI0UBhg6TFYIFIymFccC+1KmwxEjGKF3M0UzIhUwcg1iqA3d
OLbz7Jn+MKCcKX/vHCxyyAR+qgo6ZR0Y037JC0jc1n2KjQmTe543O3PQsUlbyTCnxhPnhjzy1hn1
xE3AehlqVYHiOiQLPc71M5HCCOpstxwOdeKzLhOIdIEkey7K1jw4fRacGgrxCvsj3kw+liFZupRV
cy2DWnTUQ8HEiqCjkELUcvIacGKt15HCoiF7ZuN8I/YEmNbS9Y89Ma3dx6zMbcnQc7Nwq3n9jyQy
WBG939ooXzAmwiwS9hFiI7bzBohaButcxHPoY+UTZlmO41WviLRdJWmZYAkILbKBIHSOKIJ7LYtO
fp6eDLByxEVphnlM9ejf6tT1JrV/XCoPEBgMtZjeAuXOKIdmJyYRbtqkdBFE1jVjUpM7tGNwjrlt
t2iGQ7zuL/MrARnt9vi5OvoXdyfU780Ai8yO7NWjTqIJP+wXzJtyQliTph5tFpaGoK93CUTtbizI
E+sg4HzCID++RH5HHt48NwnKN43Q2s/UbxpEDjFZWqoU8OZD7Rh0yZtUXNZ2o3Zha4jzMlT3Qtow
YRZPx7JM33JZ/xyhPDwbMqEFUurFTWNcSOnYNAdcTNnZKZ05NUnctdyMfpAhQ2lPtTBJhoqz6WiR
YQW1H6/LtsUhF1W/S5P2qUUlCHk9fSWaojj6nKn2IgtQRdEc3ZMOa77rEjrsckO2h3Ie6JcTNBS+
jw023e6HitXL48MTSBWpeXhGSwDiYnKbI3yUB3m3dbUPvD3BPsIdYYX50WlM5xs3JkodQuUCua+M
GUUxe4phFlVIb5tpq7mt/6EG+IIwLr3WxF1jNLeCeLZZwCNmtDQsNG07odEIVsgS/Ec97ig72lf8
JjYEcZOWmurhwcjTDxnF2pV2D4m0xRRsNQvzgiK/EwPMPD/A99ObyLA8xE5X+hgfumyyW+lpNy9X
44mmDmIRVVZfJrCj1fIQFZ27fVDccG2PtMUeogc0Wcg8OfuQxYSYfKxs47jQt5TPhChgNoliM6B/
UXuF8WRpe3aA4to45tGmAXh8sDzTVW2HxZ4wDAtbqn5apg+2DieD8Woa+tzK81ijz/oBToI37lOE
Gdu4JSW3HgaYDwWKIBFHWxUGQCMZqD9aMWRZm8eodq8t4p8fgTvKbRn1m8dNBNomSawIs3IpPqOC
jmypeWAJbXN8hTK1t+oJsiRRJJtlFKHjPoqLMMIVRfNSy+xPpWXJdyRRovTQWd2SOeFC0wqQm+5a
rnksIgSrgXhoSF8hGiysOEXYjdNelodI13+ajEQ4kjvUeMmUtsdYIL2LA3wfhXoiV5wh/pjBxl3k
k3rijEjta5Y+gwKl6vTiao/ljumb5G7LLCIHdPKcaue+3FpBY7Ez5uq5CTaA4qMXtwvmymy+IP96
XaK+w7yZv5imgN0QGLpIpR/XWKhrySoT+InYPcW6m1sSoZnJQyOxh1Qs16sW18J5EqU4xLXfbNUw
YQGgJjvautvciXZm9ju/NErctgvEMyI84xK32T2APbVqauV8oA040oynC1yNm3Hm0DTUIVuN8eCd
/hXpqfPvpqz5mdKs2/OraWr/2TUyhuiLKlE6/UtX+f7/8ZI/gLZfvpbKCkmTiLOukgj1i95JzhNR
e8sVWiC9YqqhaI3lCTS6OlQwBT0Byv1e1R4zfSXa4JiM+lbOWh1Ml/WFnld3yOIXNgBwtazDTKwF
jT4Pu7pnQu3zh8i/aWXzh6bMXoXoWlw/cs9J2f02nYCE3vnUpEJuYyld4r4yLKhJL8MXhqs7rSJV
y8bwlljif4RraWpdupiBZl6bjJpJEieMeEhiYsYEKvQkRjRvZRnI35qs6r6Xb2VOQxaZt30cnLzf
ZYHRffZDtmXkmL5FTS5fobCs0xz1AzlJND/m8jkhHOP8uDOy2STSKSAtwgNwGc079b8H1IJ+QyU1
cRQKpLUxS1hrA3pOWA4JvXr5qoI2+q2Fs1mkF7PD0etPsbChKEzmh1tzOMt9H7izK4b1ImL472GR
Mywvc2W9a7NtwwgrIAlxOXv6vfCta8Z4H1c9O77VObvIZJt1E3glC3xlIuq2aXAP4A8QN/yq/pYw
n4FBB50RR+bmlYB7cwuZ/0dLh+GQdGTM9yZk23lJ8qPMXudxQjQyEnNMU3UZrhnUueg+y2o2HRD1
6sxDZdaKc5kGxb4B9PSVVm91UBS7ohgkw5b41XAL7a+Ah9JQaa+M3EJYgdCKXv7cpNICkWhMIBNE
BBa2LK0PPTzrgrtmliFEHX6b0mDbKIF5hKqB+pO3+d6Ulvbe9/49aS0D7UReUOBHPqa5JiRX1M2t
PWXEM2BUZN+9FQW48jHZ2VFf7H0nst6q4Ktsev0viKvvgT/6lQTsnJNrQ84ZhPT35Rl0+JpuBoLr
o22Sn4EJpn8lPnCF0We8y8zpCcPETWHL9MalqiGIZEhL4OsPwo/MA9GvxTUyszsih/H40JFVqCy4
48MzlB/iMeZs0ilFYqoPmo+9q3OvnZMTYh+tTRBJ7AeRfgTHo23SIvmKsLkQq+pVPzy39i4ujsja
GTHzOwQSgxzTSQ6nZ2i5k3tQemXA/uOGtMCT7RCwlzcogOitqRtc0BtYPQy5y2eVVgixNOyTdrto
tjSgS7vlWShcuVMMT4n2nn72DukzFUk6+yBKAbAkESPRvn4NSvRmY2OwlmvSPcF5NfejFA4RZQwq
YIoZ9yJLjHtqfmgpi50IWnPf4IhfN+wWx9iHF78sQPHg/upqB1gV8/2XzLee3Kn4o2MUeU6AfyL4
JYU9zxF9p5ZLjlpnvbZTop1l1GfgIPiCuvQJbU3rP4XFuBvI6TpK3eglxlO5Z0APhtHVyRWuKyq8
+GYSSQudXX7Xky2uvWP90pPGPgyUsYgA8dhonIsBIKXZn7T3Dpj00h8BYSo77NIFpPOStAzbJg5o
bgy09vSr00n2zTySmdJhIACnikgJJmvksZCPHmjOPKlvBq213urNd6mlyYakPVJbxZCdsQZba8K1
AzxTXckoHAHIZhK+TV5vPb7Sgd6lKaoqsyhg2dqyvcWEaax1TC1blCniXYtB+WfRD0xFwN1VeV1q
exZ4iij1quV/1awmyoz5W3Mz+rSdS0tZaETthq+hbNI3KXVuzNlv91j6nM58X1rilUzgkgYoKpaW
OAB7YqLV3tCrDpdM63046bhFIT7+JBWExBwmQketE3807LBMgHXr5oReTXifVZ85REVvFr8IzEw3
AuLSz0zGH2WWDF9TWycgXZLp1fJks+0JbQn67uT2trVGhP7TRplCE7qNrqyY0bULyMvOA6fY5zq5
nMj4O1TcxC5FKQIHGFg/hg7Rl85mt9H96co+8VIRJAUYoRT3LPRQB7tuv++EHb9KMCNUDk+mGY/r
0ZcMlXKN8FBk9Y8+wViWZJZVPdLgLst23jhcaShmOxTgoOQ7DztB0nT2dRqq9eC37s0Bdr6WI6ir
KsORnaH+fxJabd1lPX0vf4vif7+vGNXhn42ZAJAX+SCKokc8x4mqPntDXYQT/LLa3LrKwBNX3cSE
qBtNRVWGiDF3ejp8XB0bTp3oWovQ6WnvolcJpk/BrJDc1O5HQvLBOsmwVFoEo20HKIpbKzI/tchg
hBPXTnQBv+MN4w8baG/fF+rQk0i7L00zuGbozq4dnaCkzK7VELdbZYFqHOfNQmS0StFlk98Xm+Zx
6M1fkdQwv1XcnigD8x8AFyfVGJ+G3VowBTHuKbvNP4iVxu1P+wrnTl68GMiXV6k0h1Nf5CjHyJu5
JEF2T4KmJia7qi5ulzUbDSHuRqukt039wT4JCu/1EAfw4Wmek91pudvSb9A3OA4ZTF59oVnSXAaz
lDum88QI+H8X54qY7SvZ0MQrLp/gjHcrwBG8h9Utt4UtxluViA80sOVdl5CJTTJ6bDI/DkGI7nDp
g/zXFukJhy11jRjtkv7kIPbSqAz6kTSMtD7vn2EbzHMMiVJ9znfzsTwnNLpgwop3qlb3AESAag24
1zorsumwtOTDBNFt0n8UIeUA8TfGRRa1RdDzoNZe4Qy7YupZRisAfWbkdGvTK3DtxPKmRW70Bb3M
UmlM3kHz75M03+pGGn4kWts9R1iGMRB3VH+I3sg1WBk0kEhlar98b25v+Ug2wyDxLo9TOWrX4J7n
brGKK0usa91WO4cxxm6ICvlKJu7WFyExmoX9AU6/JDFu4qQ6vzQgsR4mptsb94iVsMqLD2u2Bw6B
iSASVGm3n1hT35jjM/zMrOKv0F5GNvv1w4/zWIusmHUuIeL50sss25SQLt9EULy5KaMGpCU/XS/i
UJfSpakqRBNEkL8uvxokcFsEeUfWzube05ODAys/mN6J90nMXIe+44LT4llH03Z7Fis0z0McvTX8
dbau5ni7eMiBAUyFdonJQ7F8dDeLZYKSJDikE+yAVMRoi5O8p32V269aax9l0w/PkMvtV8dxXebP
OiLpBrtti3nhVuQWGhu6wzrz/ONI3uiNY727aXvbx6rUAqhiv9u7rsek3wH+UatuvD9GZwEm/k1Y
1MMTFtF+jeqhJoA5cnacu8ftYrKALfXvy66duvfptqCaDYlyLpmYP0Sx7z4lYZ7OGAq8Qhk6CDxs
qnkm/uXiOVZ2XpoeYUm0nuID62zR9SJtqtZeHHMYnTu9iK3EKsZod04Evl6YtQ+OZkM78KoW95Nu
kiWNQjTaBaaLGkcyAGtCV1+nVvJTeNGT3Y/im033yYrhv7iFuCzG6qAiVaCevKuo8Rzm+QhhxcgO
I1D4HdZQ70XTKd9Km9WRtMzsUVWHKI884dj8g8XJUlFy1/HfILDX+22eWQifGD59PJ4lyJeW5d0w
63RVhgXiSUnWVcqB/4GlXL4PqULsyeF2ArCP6sVQ9pnZWn0kYeytKIjfQ6tKGogzbVjt4u9y6kES
VL06uQB8aXr6LBh98cMsfG+btQx2ly41J8jN4/fTeVazX3YeIwmRDbGbnAYj2NVG1XxMCEEfmWAR
ULp1rCAoJma1deww+FtX5kupu29hOVZvli+/adukv7BEfauhgmBiqC/NyU7sbphRR3IoGDUykx+i
ZE1WwgZMi7z3IqKJPfqYdNpB3+eFY4OKAyU9155BOsjnHjUg1nxgNgZ71k7zsn/U7PD1o9o6+I0P
6CvJbuYwIeSnwn50zfQw77jYYwvETdB/hlTjyCNfHu54r7uVwpOryJnkB+U0v7k8r5+7yqgPZjID
mWA/ahy8Xys/qE8hCONVNUv4lvfC/q9bdFujsd0P0pmtHZO+jxDLGY68Snz6JoEuuqklF6OTlJVV
miEDjQEdxcj2NvY8FCJiHev70mvAqp08LSRhj/p7D+rjHBbesJo36z9KfQVdyMFuJOQMNjonazgp
JdqXzOzp1Bqp+TqQZs51QyZR2tKEj6EJAqDFY6DPHF8qG4SL8+8SLuGzh1bl3JdNtNULZf7sE3fV
dbLYUw2jtJ8hwa4DbGogDPQglm0CO5koQvEyZoW+FkGfHsP6FeiGeA9C7MUpM+oNFiR3X4cJVX08
Emfq8bMaudvdrVoxQ7LIOZSErgWlwr1E2PV4ejwNGBZvade1azQ+Vh3X36jRYJ1V+b6NpAWgglnt
vGbq5thhG7m6XalfK0b5eyVzaNrLL1C5iPrdBOFlgU744Qyyid2pHWFty/mhnomzCtiVLg4+nZjj
/yPAT0093z50jlM0XjMtRTbvgzP+b5bUMvEwbJtJzmyVyrqhfQFDzuHaYnDXNS+ZSKicSq9bSd+j
x7R8Zz7i42BEgrT4bppoyuEb6f3GW5rXkqD1Dlf4QUXSXYX1IC6WJcNDyizz8WwphHC7NJyIy+Ye
eZFxNjlcer7ZrR7OFj9HohVF49y2LE8LeznQYdmFIci9xMhQW1Q9rVwHtN8UBeEn6Q3ZiorJ/h0g
5PPZTd/7Uv2Avdmg0And7dLmW9adPjCbTTW4vycbq0hvd/aLKKRce2nBXmeJa5zo+lp3mCAVAtOC
gUyI+OuqXftT+SIyAUXTmDk2hNMSMOWLb4J/2lMWpu0myZp4L0VNoCeWqwtJe6BTSq3ZxaYRrPni
2rXBGszZmiqf5sJZK5zs7/wkB7/9d0zbM3tSvrzzf39IA2e5fM7yyfS7GPvi5S8MMs+SKXduYSTp
aDIV3yLjbFge4GOIQhsueFuQZtGE+uKSwvYLsfHZ9xL3mZ5YyUzD1b5GZMjl/T9axvLMnQkaibv1
imdPU9omoc34bM+aKIAgzUUYXv6OGpAIbtlHT3ilAuLGi58E0+rn5SGJzYDxQrsnyMAij7zEvFUF
1hEnDL3IlpN7jWThPXXhzbUOa70W+fJpeQkf7UcwAN/d1g7HN38s8y8rCdBnIZ8cdS04ylk2gkOz
W40JFEhLKXEpTcQeSW0pYinhZvmz4r/J+g/ZZf4LIcb1JtMb7+D23WcylcMpNTySiEEmvYD1XEmD
prk5bJ05j4EOrDxxQaYAHmugzDb6Cxq1264FJb10k10XVEeHZ5zrEYKqg2QpczPBBVyuSbpgGG/2
FmG/XvBzFL1Hu0BmYl3R3Nj3dfmPj0Pu56gpLNtkjDxspp1jhAx7aaihVnM3kN6qL3RX/wSS70VJ
9aLXpQR4gckDGyZp8tjHqjh7H+YXWs/byyeEyk4ez/77VL3shmfR5MMGu1X1iZl4k0xqhMNnOltZ
DxLAmKxp36lNaNDHxSmgwDWhVDcEk9XYARKU5T0r9P/3urPK7WuTARzp0met80nuFa241e4IsyCa
/hSjznpRavrNTYvmpIFv20GCA//JYPgw6EquugavaVh3xhqjRhx0JQnG0TQnY4TbouOQC7k4+dQr
t1qZTT8+xVWWfEYxKSiCUZBnthXa2OJU+WH6WQY5tVENbWr5rKDKf3eBl+9LBdbN8ut8bcwbyPLQ
BuFbyZVzDtP+37dK0b60ESN96U9UmZEV3nFipJfl81OX8cDDG9ZGXI4GLc9XUj3W6GpArJuAXvJU
XR3H7hHq9P0185hKcu5JN9b8HgfCn6qWcI9qEvZyrL3Mx2nbpTR9GHGiO1RVrda9g+sIbFr/WjRo
eEy74VYZ6t0i/Vge2hm37gkcgwmR8Lu8+/WYOCoiGFdj2XrfYOssOsl/CUQtVvyq1FuFBneldDM+
aAP6En9+IL6N5AY7pB2DcyrNOTKUo/EcZ8I9mvQkTzJEy6G63v2ZTs1BwFH6qM1hoKHbG9sMN/ZJ
rwJMN3E3a+TcxEX35zhnImLoGrXKXy8vse5BGc9GE+aaX++KRE7nQdIURH1cMMRwmi+t7Cb+DMmG
M/C98BJ185OcKXdMJwZeHZlArES1mWPKrMKHKb+xzGibRCQCWK2pLsuzaHnpsDWYfXane26/GKDS
rVDuW/+lqXRBEcNDL8h/dypivLN+XYmC2kaEEAdwTN9T/K77OgoV0q/C+Br7mzk53s/Enpi8OPcW
+tmTy3QfAw3Gn5WqiQxe3tSiOtqPGqLe/8XeeWxJjl1Z9le4co4siIcHoFaRA5g2c3MtY4Ll4eEB
rTW+vjbgUc0Mz+4McvWkB10sGs1chQkA7917z9knLkryjBCdl1U0uaqTZFudsGa3b2qCX8WIJTlx
qPbFOSw6bY1+n6mOMGYK2ewU6wdGRbWrIwJ7iRXb2uekV63CQsZEMrRi2nRY+UvBJbNJU3mbEwu0
DarSONaeN56lXuEWjIzpERThqy4U5b0WfEYWjV+zjt50uqBjnmEtxnH/5OQAJ/rUuRpaOZNz5mG2
78D+GKxDg13X1eacvIFQhkMx92wiwruXScpYFVTLjPkvFcIQ6PGG3qVuFRSXfVQfRwsiL62icSW7
JjmGtaXOkXKbmEbFnSHqbOcXjlxRrX3Vwhg/QkuDrUlH4zgVov7RGSp06XZzAEcKdgv72xzhMT9U
eoS3VpIbu8YnZ0nXu/LkER7s5nCo91hI1T00Y3Vb5xrxWiG9ak+K7BpucwgkC/SbiLvqNczMg9nj
92uZYO1y2Ei7sfeHA9osea2OdbjqNFl+g6tkVhnKMidxLgDFAUEdwvyAd8/eqdlonrTmdjbIv1aj
6q0nNAMnclFJcdIJbLaQZqkx47kqug7bomdBHZo73fevjMwYXlilxspG1zwXzQgLqyNeQrz0tk/o
iKHzwud7jSXe0m6XJZO8mI2Aj3oenII2sAEV6eYDLSo/x7GEk6yiJ+fpq4Tx7U3WdtnW12R4jjV9
POhwOYAXj+NOa7vcXUbR6KOMC+hVDF/nD5lcjG0/+PnVQCRBGNwugWbMydh9e91aMcMS00Hn3y83
KoJZnJd3ywMLJxweHk1s/XKeLqbAJq2807Z+rI/uRxojrW9GCqhIN3902+rUay1FtVtFxousQuOp
KrR8rzDXZiXmoUETfhWbjnoid/OCdFYLZS3SWdZGQGLlwVdG2jLi67IoL8GNpTpmxLOM7YfAsO1m
SyF2ZVfOntjFCjuOpXfKuAQQYZ8dYUA/xqUjroZuKved1ZC55VveapneK7FlnqwIRcrylukyDk+i
DtaOGG4X2SIu9fKiGq+WNDj8O8Y5H8rT8ojCCJrzwm772NdaRiVOJHn755HUIAx9cb5djOuyQ5Tb
S/GSKvqXZSoZzNrRRMF8AeIZo2RhiF2btXRj51U5wVYok/SuAnNYT2rxEsJs33qpc9mOwrkYuyja
j7ZdHzJNKdel3jGqpotUloX/1EkVjpuAaWplin2bqOpmcTyFhr9tu6Y410l4rUyDtY8UFa6dVzdr
sTDeAk2yCMj8+8dDGC/zwL33QJU6l1Bhkbe2BrLMoDV3H1uaXOvulkY3UFV7FTl199HonibJC5lC
uux0dXqDVC0mQTsSEG4KfDLUxbxI2oTVNTLwJelaASFI/xax14VN//fCm2+YrNs7I6kfO8djcmFF
OIcd4YNkREpUaz11ZxZfNXpNrZFU/ok2G34sY1LW0BlWiS2UA0ntkHYTcmBy0lroJtHTtkGzX8Fs
K/djo7S72srBZsfZdUhEr1tYo9hjHHqQ9jyYVprg3iPsINIQIleY0bKQ8ezYJoVwjQaiBOqAeULd
Th5hu4yYmXqltf30IQYbwyDZBOUgXShhh2UGoDWoCnFuISDSplzbfODGenGeSwAlV4u30FZufdl4
r5r3SCFzRtYTfTP15hV/cPSQWKG/Y7AUrj+WNGcicaCr2WbVFKpvnFTXAS7NR/7usZn6fNWVVvWQ
jD2cBrWS7wLHpIWfbmK+uc5YC/FwNWN1Wm46oik+7lmefkeLcdrl1Anm2Q7C+sLJTRrnTuhsMKfg
ACn67rHlANkv5a4ZF4I4RljQvC3f8Rxo1yJvI7xftnUapfEU6b55IXSQA2LSSfec+h/pHBGchcxi
C/rxtqByoJ2vkdy23CD08XaYBXs3HbwfX1u+MVoJplmEGas26L9w5UG/bpXZKc4G/3IpdnMLBatm
YrIF+LbMjgY9Nm/CBMPxjKQpk/6xhqOHjtqhrehI47TcU1vzfoTDUm2CHNRAnIO+w1erPelJ8N7A
m32nel3hKFln5jTgXsSaFJkoGlHu99CfZ6KiF5rxavk3jRa+bJ2AAeJf37Qd45MsCy20BSDOP1o7
7RgA7kzSL/nsiqUWwF6T1fqpTAfYFkEKaGRKT/iLzNxd7nIlY/KlHoFfG+cOVgy9mPpikYeVdjZS
F4lhk85oTseKJbzVYJwB2xbmrnrYDJQyAg5fDwJ+vqn14FTj5T8xYAx0uWuabIsNiP5gayh8UkkT
owOTY2ptewi0l1bQNkeg9fTVy+5ynL8UzGkHPlfNdTMZpEpVgESU6qIMu/Ginm+6NplvTCITc1Vu
BnOsWO0YMGTCfBWakru5ymrrh8Be1cBnYlJPLDoKJ1WcyvwpVBH8UtZd6ynh1ozgmPXODZ0wbr2V
WqHNimln3MHMccP5KoIhzL9AJvHqB+hxlkf//LqiDQSkaJaLRAc3XGHP5dZoQN0uYhu9L0MHhb75
2xAN13FRWW8dd4KIr+AoN1nKUrCo142epreK5d8swqDK6+odEX/NFm1Cegcg8llFekTb+G0AVLKy
6ZJfqtkE1Iaz3ehErrtI/IrN4PjIcOZPrYlGx42A8YNwSc0rkPQMTeeRqI5KclV3Oai9JUQoIjUW
2A8scJKcsp6KsiQsKLCMEcWG9pSjEXILWWDyxf9FKEEJLV5DXuC3FBxyohtTMq879Q5loKNl6yE1
8rPW2/VtpDHY5Pg/0Lad6fQa4/9Z1pY7XOu8sEBl1nLBg/iiXGZWd2aM4D0O1L4kgHkDkv1wu2jE
7bG69ROaLIvAUPbZISNjonCGZ4Ct3hqM9TffVspjvJguypiW3pgBr7KJXnI0JT1LRbkoGFDclVbw
Wmqa/fFIUxFk2FjTaZLxzTgIhzPSrsfl0XLTIZEzoQ9eLY+sVIMuThC8NEO4Wkky3BRD+V2jdR1F
pOHQBnlamrYq2RdZZznnQEEQVrLj/8J+eFXMWTKp0nMTReS3p4rmlh5a9FUfKGQpZ/QtRewx+CVN
R2hTewwts93q0M70aceuLOG4NsWptF56AzPMOppDNhqzl/QlZ/5axPyBCxaTvTRD0aWaN9Nkqwch
nCespQn2OCJD2Hr258ZOn9Gt20f8V+nWYN7qDkPn7yTJYmje0+p6aobquu1U/Vek2j+hDYWtO4Ao
LCFU3WGd+ZmQFw6aTiODg0UvR7zTQQHJE91ohW7zOrEewnmmQq5tddK7BLhj/BwSUnAC6ynPWeoR
P6s5+35OY1ou+gXZAHvMeoa7fK1VEjItqsvc6xos0nRMl3u5GJivoIP9MGMNJGF9OLQQEU2g+pD3
toOVYqLSjSfRK9FOVzosYXPueeL160IQQFnqxdcuT5lMjwPzXgCe9PARIkXzzahH1tmyY+sIIOsP
emJP0sUxI8KUseQwyrKjiLUb+VML84F2bcEOcfalNT5jLLpuxnXaAK6qLXT9kbgG8B9vKCTEB74o
HjzpEi6RbQo0YDX0iBddlgWgcm+8Rx2xbvrU2NRBoe4aSDF/TTcEZMhH80fSoilVPjmTlqxjaIzl
P8EftUQXoaxmMGzF4BRjcHhabsq+/nHvn18zO/onzPgZbAUOJofGHNZ4GczLZb9Wa77YVt0IkjwC
lBiEbGQkFT5bu6o+dlF2vcj4DeOblGV1uzzogHRT4Hu4fmbZP9EY1dGoWOzKHnzxxw7GBHvo44bY
05fUruykz9eVXthXk5SYAoPh0rJr/yJtQoWQJg/4jWm/oDMM90uCchY0HnMgZmCBoVDUxKUtjzEC
XHZy7WOi9IXvDq66oBDSRD7U9N6eW4vkoPkMuoGVzvi9cUAtVGW4xQMNTmvwV72vG8du1J4/hIz2
oO87pa0umuGqbP3xlPmNvVMc8bpUUWC4lZvwsFQFRklHmasos5b5gir69OuInuoke/K8KubKSx9/
ufG9AuAW49ybckAVDb+o3UJ/SDhK2vQeCMol+KmdoofC2bcxzpauqIqViawTUbajQbJo4M0oSiLX
NFl2CqbVj4GAHQgyG0kbUSdYD7s0IA85Iy/ho8hJ+7kfp7bOSp3rwm4gZKwyKe2XMlGqLDP0JenF
0dlW8Avd5BwNKy8s6+cStJyRgxDQlylRFITjMQWud15u+r4hticFKlOXeT24zFYxsnskzWotueVT
It6MvJ/SFaDebpVFst2GGXUKqC8Ms10gOYpS1jJ7OHyoywXi/AuEDnDphHqqZktAaJTB1p/QmVQR
EWVOQpZEbhn2OgVN4aoGYX86Vn2vH9qrFEHHL04o4/Ol0JRSciaZprAAWRhS/HwppLKRLZA1UhUn
DD5Foe8dgdzOnH3qZpFw49xUAw1hxcrjTZcXGXClhdFZgXodsEkusbeiI2tVBDTeK1H6664sVBYd
+o+aSdXRag/2MNm3XSnhK0FCKHIVVdYAZYd6blcUUXKbq95Wx8EzJkLTqTUB6Gmavg3RaJ20zhxP
f30l0ecLxc8XEmlpBnwISzdMxLefka1KFsd1nzHcWlLh6gzKFOXhHP/qvy/kD4cItKt8ak8kUyE5
A/a3oYWKkoXt2xhl2cmfcgjwbKXKDLZHS7yelhIE6oR6sVuCkZfxeiv173/93MWfL4KOxnPnQxO2
yf99eu49HSXEtCyTyItfR9GAwIz7ctOp20ZV5DEYVXONdMFex7E3qzWY4dAlzvaM1kmJDZE3e6oV
7glma7YWgIMzqpr75QAAf29yEPe4qXw058s9HXLbjmHHwHyETNCrYewAj8jkVqA8vWHo9Kj0iHar
mlwO20+x7VMHwyp9HMEuRcu7q7C4q1MZm27Xw90MnfS7Xk/pVTY8j1IWG32Wg9OIB5A639PZoG//
+j1bELw/f94c3hocA/i8II2dTwtHJ/pQjnrMqpnCJDmGYA+OhlCfwJcgJpORXOcVfajlng9kcBul
urfVknHjzU0sg5TySwu6vWt3/XeboXrWDOihZvIlLWx94xQovBYdc0IvD2ynvJdGFaGTZxugpEir
NKOCFNtG38qauqcwArHVEScBq2+RA8q0Ohd5tu0JK3Pc0TPiX3CT/zfByGx1HBVVl6U70tQ+HzV+
Yflm18WrnIRz4l7AHXTED7kBGtEohzoxUeVigDINPL+ROGuOk+wYpEJHJyv3YgyjZ2MW7HSBJc5N
Tkp00Mftzgzjy0/Bk+xmopMyeo9//RnKz2RjE0cRPULLZrtoO87n4z6yRYcwqE9WSE04T6vQfh4C
UpYGrG22pn0xerXf9yTS3NZZB7OrUN0iH5rrqovy21zM7vM0pCckso1kE31h16AXTLR/c7hbfFuE
mlzLsRMbz1GV/RhQqiyNuj6ezZqa9xXZg3bRWk1+TMR4ikyHCq30Xhl5uwNxQbcBpjzYjsGutg3Y
kGjdjhSg9S1o3PsahZ4kx0l3autF2iq+eiZJV2nXZIdGFLeDzqUwZHS7+rgK1SS/+zG6oYboIMCv
ZbH+uFQ1k3xbGt/LjZWQpTLUQGhhNQLkni/jSwWAWulZidp+R6YopikY/6txDpJFZPWrk0v7UwA5
H4xt0PnQgZtj//90coUzMUfIAgoFRfrGnmzxEBv+YRj7t66aMPNpsiKjwXiz+uFLrwbhNgk1Ygmt
ziAQhwBPL1jTn/XdGAvt3RiVxt602ALoYfOL6775OaWCY0jYUtOlQ//DtD6fBZ4kjisD+U/KBmdd
P1ejs4TJn7QCoxkPhe3ku76le1/P0F5hOd/MWtDQn0Giy00TzJEdmfUAplw5NvisT1NcajtpshxO
DHzGDuMuKnTa6D2mfKasxPHRvjxHwreIdo3pD/HIVjTsaNnYsHLqiPfQul1aRqLdoDU6kCCsrMik
pNnZX5kRBaDMc8qxQCKO7KvqXA2oGGMN5Vc1v43k5irrBEXGfnlId/YhZDN9Vu2mOSiKvvnrc1Gf
rxY/XU8t1dSEoWqwOfnP5+tpRoRHSocOPPUyiuob5QRtjKSWIKZn3CDsyhJQEOwaDkmMSyueB7i8
MTC0b4IwCTcVzA63KiblaAyq+WLCcbfVBne/1QabZesWmNuWoKgfJzvbdoGOtZ7Ey7//UoRtmwbw
FVsV+ueXwpC2MHSMr5wf896DpuocWlSsOZeCc5vr6V5BSbvqYNC6Qz8UtxHtxD1aejazWX2ft56y
WrzYllPuaVUph6UNEJkneLlcpybYGIZuiduoJyrux4roW+I6A7a8yujU7P/6FZnzru3nD4eNDZWt
YUk+GiE+7eoyR1cyqdFA9Duzd1sl69fdJMOLvG/efXzH+xxHF7Hy3PN9kiCrskV5InExKJBdX9C9
by1EUDSVEsRu0wQx3avG9bItak1ynHOa8lg3DqZmITAhh+ncsVgsiL1l26eXdrnW9Ai7nzbqlAJT
4Zoz1t2B3n/sjOrFgLGx1onxWcMfk5ewspo1il7/wP7zDuCf+RykREKoZn2wHButqLZqi3D8Iiot
3pny+uOwK7D+bNMmIZ+wIyhiuZfM96Cq/IKsr//5ysGxYZpsvTjaNWZhP2+VVVmyOVRzrhwL7n1B
Iameap48i4zaVoqvpaU6F0FpEFBcKU+GOQLNVzwGVjbCoqMJyJuMiBP9QntV8JWzaEHIjWOXXydg
/8ikJIMvLPxf9Tv0Ob3i58PBcpzZpWU5XJvVZW/0h0SAQiHI0Ciwp8YZoqVitsh13s5gNnPZGpAt
WmKhCsascwOBvCjrTB3k/NgMZ3XT7WvHfAEuYxzIZ8LY4NR4OBH3b5dJzJCm7l8fv5r2px3uciZq
lqWiwpOkTPz8XleNQaZTzdUl7yzx4OjkrAqwJzfLPd1vWuJYpsumrFTEVL1KlnA4nZS4qC9riwl/
FTH3qgujviznm9HAojw0lr66RYiLklrz01sMPnvSDy7pPpFTaBNyN84eiVJNGO/rxdFXEyKaaJ0S
kmaiooHtjdU9uzaHNMMxw9emhtRszbDttRgZPYdBM676Jr7nKVQXH63nQFeY7gabcuhJTJYlmKvC
vpnDGG1/mG4Bwh0VETT07Cp/jTY0OxazEsMPAW3rRnVjmSnp7POj5eudZUS7xKpAwyWATZBx28fl
pLS6fm+oJSGJIbUSGSVh+dRV1apniLVpizLYDRGszcIUJcOfPFkj981XnDcOWcxFtP64KIX+rYE2
FTYXqgBBAMraSZP+oh7k1eBP1tFRMvKoZlFVgsHAddLoupv7IDWKpHUzELax7Dz0ywWIHSuaiREQ
Xv3igaIHGV/2RxvtHjm2NvIFU5IYtLRcPmxRkkV3O4IB3qtdNCuUWTGsLHlGoDfHrkRcm9MS4nzo
I6U30TDFLS0SNcyD2yQaf5F/Ynw+3SU7RjTCmspmE8qR82m7DIAsA3c/UCAm7ZXSgYH2oee5dBe8
S0t/LDR/OFYgzfdxLLkY+ua1XnRMNaVE6Mzl/sECqTBGtX2QOpmQC5VLrXSJovqIaWL7scQlfnw7
P0pMzMJdVrxMZbUVM+gwjhWkimZbbQwZzzMq0D2/Os0+rxO8RgPmLWuPLoW0PjdCSTMaPc4cQEl5
AfrGQBHum0A2zSblZXXpV85OiERL/JLSZpt+TD9IXfmk2jQq2sBfVXoA39Akj+2Dsaf2XUBOD5Fs
7azEpY0xbTuV6bPV7jLNtqBcK6yb0XbpMaTlQI+hRjeD2LTazRo2s2XXsQ4SwnYrEtw+2KyTMPu9
YGblRajKWo0xbqUV6j3yzn0HOIQzjBQ2UfY9NaZ5kpbP/r1vPlZi8FXsQYXW7BcKtha1wdZYTO0F
Z5E+Te05bXWK1TnGwRSETNlFXiMSyV/DQM2wHPJjJVCbS9lYX9EhhJehlNUl+pRvTd1ejXna38ZM
+zeU1eYRsMN01bTMMiAn2cp0B504BgQH44W+Byr2BJvcRIIHppPwzpzzyoFiN3s0ivdWG5ZXAXAm
/BoST7Bw4GqhoDBcI4StzWKNPwV++DYEv/dcYLCN8sp+TTTQPX6NXcZZD1ruvXe5wpy4yr7YY/ng
iYelcnNagonbgJc8N8pCMlEO5NND4mAWtlrEkmlb3lYOH7Q9EwBH3Ga/2Dfan/eN8yEnDcfSHK7u
Qtc+raJ4z+w2t0riB53kvjXzlxI4yaEeyJYx6DuubCoV3kF/6+hCfM+G4aiC6zs5pZazXcC8T65z
fZV3fnbs/MHeWnVc35upf4YyfJg0rXjKK6Q6XGy0G2Vu+SUMzAhZo8DvLOtVDil48EjNdpoIg+sK
ffw6qE2LqXiOC6UqGYHThtrnApcBUvQTTIrxtOznlIJ87gqo07HlQh+nWnoP5AEhdkYyrN2acP1G
uat0IqdLGpQLqGiiQX2YsDat+0ZTHsXAYEHHm+xMAG8KRjC3fYWT30606TVVW465Pn6ozJD0MRyE
9AzasYL0WeK/hoZ4oJtWuMSpkSOvxN5NW9GzVjXtsqpDHPmp2j1gzApdpxoATM16c27qY7/caLlE
gNV19wkD6uvhWp0881TZggTEoACePj+MPDEe/voi86dGGx+4bQoQ8xQK0vhTweVUvY+SUI1XkVI1
51IPaxiNarSJh0bctG39rZEoxhderxOXLkBw5WCIiUN1wuK4UynqCUxr04Nv8Awxvn9JpyTeLcbz
Scle8WlY1+yG4xUImWy3PPv/eBv+03/Prz82SfU//ovHb3kxVtinmk8P/3Gfp/z/f82/879+5uff
+Mc5fKvyOv/e/OVP7d7zy9f0vf78Qz/9Zf71H89u/dq8/vRgA62lGW9AnY6373WbNMuz4HXMP/mv
fvNv78tfuR+L97//9pZztsx/Ddxn9tuPbx2+/f033SJ16z/++Pd/fHN+AX//bdVWr2+v+Z9+4/21
bv7+G16o3znFVSZsjkadrc/9gv7941vO75rUpK6RcW7RjIa92wR//03TfzccQ+W6oBoM/TTBalzn
GJv5lvY77Geb0MB5nXJU+lr/87x++vz++Xn+LWvT6zzkOsALcT71Kmh4GwRZSP7L0xDstX/eWmaD
HCI5m2qdoHkGFb3CgHKrBBTs7bgJGzT6kXdr4AhGImbd04W12HXs4q47Ry8WVvuqaJ6BZJGZO/hk
FYrwdlDdxIDE3eKXxP0qL4aBECSaRhQ0/mvRetWZMDPaaEnUukgiVxPjDXeMR2flCep3K+ts2KVJ
4EajwpgBvHdsS3LC7HvoFpeNnH9miL/pdf/Fxh7YbZNW/Z5XT5i6Hwf09C4SPpxChbO1jLjYNE9d
fSL7QBACU4d77DcicpytPXgPSdVHLi2cYTMaLXFp1XTC86WgrRh24QBrk4l/sWqn+MsU5HcxrciV
P0o0NZqEfYtaEBPcsVULOAHdcDkUxLCPVkfHg0z4HMLYNqz9cBU6OR1weYTHz5KIhWFNX7+o2UDx
TqZx+VyUhL7TPCAlNLFJkzH9wcXVHrjCqAE70hJxtVNuDh0Gfi4EvTORaNpH380wOChDU2/0UYnW
ZR+URH8VXwoluvObJnDRVNXrAaLQKff1e1N/rbRzxez7AMe0Q2CZr0ei290Kd+E66vovI1VlUkGj
1TLvbZom3uexWtdRPkOQof3GgfooI+MmrVAmWGQp7CK9mHGAbiKzy1qPpq3Rk6sNS+acYmRHpdCe
mec+1phSto3Jhz5QFg8+0/v80Hr0fi2UOXZxV3TeMZ0jr1AWdNjOOOp0mxJRMWfqM4Mj8wvprRdG
3W66MALXYG7PFI0kH/oO7u/cQ/UYIIm2MLzb+o0isgtciCg+TO26IjMFPXn93BFyuQkj0sCKJL9u
+y0C+nvHLGGDikLg9Wr11VwHhJZ/YYfZd1pmDImxoEDwaXLl3tL0SyD0/lpvPISq2RfV2Xia80oP
JECoUXEoifYMRoY6zXpLNf9UdNVzifYG8ryJv0yg5G0sDrTGkkc1bL8Sw3c/AJt29UAk85H+mFc5
NZcD6b19Ru16z2AlcDOd6KQm+TqJOgKtAfWuwwGh5YQBGbA8Q/VRLzumFtaWTAV0tM2NUSs0WWL7
PnWo0zqlge8lcEvG3yx46m6A1Mm1La3GJsBhNGLOMZOLqLLX2XRukCMCfEkvGDbdODDh3NEP751m
qkAvhF8wqA9rT0xHx7cPUKiKjdmU9i5tSrLfB+WVZDsau/hpNIdTpqrrVRP5J6rXL5MwbkI7uBtD
vYPQSChUba9ai/GYyyT0XZE56HfAR0Ohv+UoL9Dkn8JeXARxd4O2yGWu6GaZtx2Z8ZoMTaFxbfIi
/oLBRMUwLbdhydGclxMC8HJ0DZtkjVY+R0p5Z/QcvlZY3sGZMNyCNCSRTav+aUxi7VfV+qf2wnJF
FRqNEcFdQcvn5ysq2h+mwg28paY0VqrmH6eRsOks8t+HERKr5d3XZAdl4CkIjhg+Grr/1gr9ry2/
/zfr+P+LS7T5l0v042sTvr1mf1uxZfhpnZ5/7WOdZtEVpi0wBqtMVOjds1f/WKbn77Cw0QpluGhJ
nU/0x0ItWI1Vix64hQmRAnlOl/yxUC/fUnXULjrpwobNt/6NhVr8fFRZOgcUC75pG/OuUf5pQEsW
hu5jLdBAG9LQaW9CceM1r55XuiDW6gxj1c4a7lQcTc7+CqXDrRNe6Ya/8QIdfyd+97TYGgzMFaek
/3aflY9G8WiOD0H/oE6XQXndwtaLdrgiMMPij1uN9o3M32wLdguBWLemdvf/95L/2l6Sj/b/vJc8
A3F4z9796tN2kl/6OEx19XfDZr/Ifk3QVJ0lQT+OUpvjl4mTqlqMIVTBgf0/R6nxOyWFpOvJ0cMd
nZ3mP49SWzADogJlHCw4iv+do1RDLfBTc5Xj1DYM9rkotXkmnETzfvMPzVWv6XqGWUm8auPojtje
i2KIT2rWrQsVh5rp6pY8a4q1x5T2iB1ybwfFjZMAoWMvpdNd6WRxLo2wdqWuXhWcFABSVdZkQY2p
Zg9qUbKVMjIXDMTetwMSrdoHm+jLTYhGyUVz/2QH3aYVLHk+oaNNizS2b4ICOH52OSkEM5WTuGu1
LsMBpIGHcOhkQjc75WmBZNg4pLKEZ27pbpACgUqJbUdzt+7N+Fpmw01Xp++OAwyh9+gT9TS44wns
ZBrCopD5a+InlLoYi2w7PeKNRM7kIFEK7fwlq1/IrbvFPhUhvgF+Rf7FEYFAjxvbfoGh8yqq+hSz
Y5Bddlcn+yhM2SKO97nuNCtguCX2B6Dtdhp1L/SlKncEh+aXXXhBqkYMdicJTkmYPvlN5mEC98Dx
AoG80oJh1rE39bnxrGLvFdkd9gVvU9T3QRh/UarsoXQgtcXVi++w8WoVqPOi582UoPgmTPRjiMOH
jiBleue7daTdiFF/GIdCo4sMw7Sr6+gq8XtwMrTEWy4w0N1hZKVDy5SDqVebAwLTO/tlbJxi2zre
rVZMxFkYj4b8akly4CyRGOvSLObOG1ELJcm5U0BIuQZFjZ/S5n7yYBLAGOcogCcVx6eRA8FMtsTS
KlBkuEBN1mvYYDE363NgD4Hri3ib2Y5HY3YYtqGZrT3UFevGg9I9PUn6AyCcrkPYjmu714pVEw/f
2L6ecM0jH03MXS1nrWdIwdDVmoPn/CqqpEqGwvukaClNdu9pqJszFvUtKbH4cAB6CWN6diSZagKK
xZg8AfBx+aP5Ifdj/xCI76YWO0fsyhnpXnIVIJWgs95sW8t5tWR6xrcOmAHRbQ1OSpXNt0IzrpyG
fV+vDivheN86pBFuRLIqXPnmoRwod0J0y11S+Gtob89TTUJWMNzncbyyJKEfQ/lUsUDYZEcG43R2
Bu/VSIzLscQFgQ/eibTyaLDHdyOh7iPszG2mEFw86gThGadCEAkxYXnCsL7ypPbWTfk83YeigKMz
gaK9wYVJs82ntEAyVSbPNlmcLsCWVyHPpYNmNGVgvPZrS6Aan9z5yXTJdFcEEYnUNuoOGvJs7HA6
j/KLGui0oXg3QwE1sCnsrz3H/4a9+VPUoKgn/7Vw+pMWbwmY/DZozjYUkE5jKi03y4d3m+GyFTxM
pX3hlUg5ZrAeYErGcytQsWDHwq3DuTOk+pMRMziJvZdKV7778x+hSHCHINlhuHiILIBYeMKYNTfr
kHn2OpPyWpM5oEWdAxu2y7d4fAN2VLLnqO+UtLu0x+4uRlaMe+xV63irxuEOPBE8cRT1IkGhFD7x
5jWptppnNas86Q4aZnaH/k+S0bvJaJYrlf5aB36ydnAXrhhtr/Teui9IdNB6jurY4RgPUo3iKOfV
oT8ZrCeZY4bK6dpeOFq5AvRwNFXw7p2/bazsaJnexkJfCzh2P0DCsx3/EvlODhmvMPp9ksyQadK9
pmptW8TvsGtQQBSYHVZ7p3MV0EuokxhbIMx1yHUe931xrcuRytB/wDADaKu7qGFhCGCJujIcOi87
dBYS/kfP9rbp0FxwWu8DQz0Ok7mef5N4kY2Ni8fqzLVZMeAm9qdH2ia1Gwr4lQBX3ChXWvwgjRch
xn2cVTuLoSz/vsjkOiqeBzU74qu4LkNiTM2d3uaVa9KJbskrCTLSGUOA8R4Mc/TSancQNgpUpiJ9
Ns9GJYxE9F8F1zecV00cbOb3pC1acHYYVahTi6G5bPsaUQqJ0FqFMcg5Wo6x8dsM6xf5MpOB2DMS
V4hWTq1iXiTTSJQckJw0PTvddy86lTJCsXI9s2LE6N9ymq8juvatnh/GPAcMZB2QzSAgt1yrO5K9
zDGgAivuN1XMAlKQIxWQKc675c2SSRQV8/92SvDa5v2l4m8aSlrYh0zOXIKiCf0UgNZAyzN4GqR3
NxS0Flu5s6OnPosu4rLfzu9rBOVgoGM7v88joBIUTmu4IWsbKLlD/rUaVBs9uMqxkHmdtS/y4ko2
pANhRDyVKkGjY/EG3Mh3cYRfM+O4DDLmPWQVVVEJN+fbNOwIETyXJqCXUUnIKXxWcbwFaDRKrkQ6
C6RtFiSg5+1DbiTPRt/Tjm++zI9hCjwTlXmNEe/Kk7OKQ7njU1mZKEirJj03/83eeS1HjqRZ+onQ
Bi1uAYQkg2REUN/AGBQOh9bq6edD9eyu7Yyt2e79XnV1VSaTGQTcf3HOdwjtNKf0KVXFpQNH22T1
ndcG3JD3kNUfRB8/LxhkW6/Yq9X8gjvvoULp6wHgnqsM4ZN6zGGJxDFq5ml4meFFphyimTGFdM0U
v9GHDimKSPgXxdGftCW+F45LBEFJaHfCKYOAlUa0kdqbqkXowm6NzSPWEWAm208Qqzcv6sKJBllo
4jxBjkzeC8TDDKEdBwYpmzGFIKvZmC4IkEDfR1ejRmyaKg/Wt5zh6fREckwzNnf1mLRtWGEiMrAw
9eYZ8/UmIamvxxpipvPBq9R9vYwU9eSHZmCe86MJEkFv+ws7gzqAj7VtjI1qZqSrAbGpwFhVHjyO
4bIIKCSeePXEqvyCVSOSbaSpGxyNd8x2NvT7wRCDq6zIoy9+1Q+3Stkpug8AJw52PX/R4V6y7kFW
3ZeSxm+6aX80bVr5o1SfcvU9rsIOGgbQ4ZMDegMlaHmCx3Pkqr7kzvQ2u8l5fWdsrQ3t0vyNeOxy
Ud7FqoaQYQKLtdylDBGMa0fGamtrJ6RWt6yeCOztw4hEo6paIIXGQKQzLNn9J0oVoLa+J5T70ShO
siR7y7AM1oyrsY3xGQ93PM47p53xqRAhWCPNHdqHZFHfy/FOel96t+uWU6RzwgKvtdlC5DDv65HI
yvKum2FvVfMJkf0RXM0uW+mQljIBpS7vaqc49Q6PNd49wn37V4c0vyAbpr80iz7r7OaS59doAQvn
CSyOCmJ5RtRB6MtZqAtLq+gwsoJBve0cFCeDvbIHtMjM2bihVd+lif7cxQp/J945MpuojBMS9rgc
F7O/yBjdYu2CrhDkXAoYZCZbQp+Eh85XnPRWVy+rKVkrSdC1x0eO8QUsnW5Rdjj6Rkbpu4i9vWgr
sCL4FKqWwKILyWHk1LMJ0vsXrZEX2adka9j7BEOGiPn0Yu+gtiiZU+Mu9ZoHhejWeUmfxtI+KN2V
a4z4mOklrl2ME/y4FR/6yZUL8CVrlZfSHl7MiZeigKFd/rWxch01jVGksm9i595LnBcOkCsp4efB
mQ5gvtiKR9dkca8o1d90N3nqdXw58XJgFPVjAFqaRs4OLBmEuj9kY5oEBUixTVV906yoB1nrX8T9
uexxK5AzdUbJke609lmPHADGZKj55QqVE/F9toJMU/fcmLPrF71zD2/s1Pbnsd+nZfwTz3WxKWcH
e49duWCpzC0CeC1o2ZN1E6KKZJrvCDg6sAg/YbTnk1oOVmafIrXZF8I6qxG/qixtdGLRsl1cdI5W
g9Mn1nEKaOrkx8gSgQn61NwqjwA+OE8ujA9r/TgztJbKxDrQaXhInSCbSXt0YgfOSdvLUCGhwPc6
Fs9KfT8NGRAVu1EwwTXOlvAJ9sA1i790vCf6A4BHRX66URlaqPIogb4Ihqq4JzP6XsMVHpbjYAaL
9ViJ+qO3xAW7sIE3rot8vXlhjpX5tKBgOoSxcUCWY1sgsc4aX1q7OLGCcncISknFBKKUwF/YWnGy
L3FkETK5YXU0h2BgsFsMdFmGfJhIp9u6ZpZvTVaMheYUAY3XZnC4kDFkpjAwEEMu2vCFXnErDWp0
5EcwKjDCMWVEze32QQVsr9RZABbtNwjSnTGYyLSS4qFLeVnjof9oFng7CwnP4G4XP1l5Vy6ZMv6i
1l/eiM0iAWEz9a5LUDNp3uReTlzqWV3Ee9Upt5MzuIHs6yFYeNuym25IfUPWkrYd+oqXMRj0+jWJ
jD9tiH9RQmGOtZnsul7PwTfSDlnO0+KkKvRc4lD/SYdJO4FDumk0NsycUgkz97CcyBLruj9JfDbp
4vXyOHrEbfI3AUExONquqoCeOo4o+fmOG9MZWwjeNjEHU5H6NCVyjxAR94CG0grANNctpJMgBzmx
ba0+MAzO0IYZ66M5Z/uqsfKNE6FjMJwR82CBRK0cvH9biWpDf84GhuCoJiSSk3qjwnC7l9rFrur0
pWxZ4KT2NOxBY5osPDSCxPI53c6KAUgGmCDC7Z7E9WJWA07tLsi9m1LxKDK2/o3a/g7CU0u0gp0z
njJcHvWkouvkWUSiZ28sygE/w74fwIA7E5kJ2saIydjABhOqYzf6Y3rghxBt10SqjeS10Ry2BBUa
qI1Rpj+CyPAQ0i9QsgXtw+zWGG3cQ62nAAG0s5er5IC47IqF59EvaTR6qXhZBqYJxoBgAOsW8wGP
5lFHVex2cDw8kEiqLbqAjtB4SjAKY0yS+84y20PUHFA90FVxAMHkSCc407gxE7LZCzzsDtJjMuD7
PNF9rBZfkByOSOVGH18eBDpIt2E9VCfqyj829ngr2G27cniDSPtqV8bvgJvwy4SJ4UYeDJdmCrpV
JpBENKhk4rB9m0oL4Kmcd5knfzlT50d+GgWtj7cFSUv4gntsZhsccdP+5z9VBB0dNDyiWutKfvxq
tv2HXTObrd/1o46NB67uAMPR9xJlvsvn4ol0N4OHBCmQsc5VIhEPr1bREP5Z6TwkQtvGbTpck+zJ
zl0db13NSN8ob5CwravjPVhqFNQePADbTr+VEjGjwE0k9OYx5tk8DhPAS4Fn44LxkFllLtTH1IOU
X3sEI1drJB8TrWXvzrYvZ4Kj27hMwrlXv8WS26GCyLJbRap5CZkwjxPvbl7iLkhNc7sgHDkRvDRe
6LiOMwaHAwzlZesV9fvkmfk+ETXA4L46u/rv4izKmS9NPDBnxr6bRtYUrNQPtlEHfKyXOH4b9YqY
Byf+LuCLfFiW9mp05GXX+oKfd3m1jeQww0kgKlMEg8fOxRqjY1Gne3T9dxI2N5UAkPuyhRBsnUup
UKVjXs8+4yr/pdbxIfZ/ovt7rUx55PXeYpvelXpHUK6HLto0YTKrEJchb7GQnWNWUIAh96ipN07F
msg8unYufICEz63CfrUmxDnHFEtt5LKmG1eIT2kRnMkXAPBsgZylYyDdaC52VqV8R45ylDaz5KT9
1RYEgKpZ8mf3WVjlBGFOgoFyRDqY7w/Y+4i5IM1jjexmS5fP95bHW7NwpGDhd7fj4u3tz5qwdvgk
f4pXfrqTgX75BJSlzoYfL5M/TdW8c3FsTOguwnQOdZNds2k/zHC4IlbKGsMk8G3EM86Cr6qL52gB
JxoV9/GS3YsEz4lVjs8K44VgghjgZ7PqD2Tt5FN+yy19p1vLRpbeeqrs7K0hTwyjNlERHYmUeCMO
L1MIYwYlbDoNKBztqBT9T28mJzUpDo6iNb4WiQunyZ6k1U+RsOqOWsCIWJ9QmcR/Ywa9jUv1vG55
1v81It0nROWSZWezlDdkAlRuRXdqItJbu1pTfZbd6Nal/RA52X1rtVRLu8XyDfjkxGpyrzLrrG7I
JGH0YjrPZehqzcuoFvdd7zwziLl6MMhGotGbzju51iP+v5qXFSt+3oi/yKVrTpLvEpIyS9qabe3C
2L/jzZY8PWX2mZXkcOYEUsUWw1RItxvRxDd9sQ6ypREWUfopIIuRr/uATlFC/XHgmEUk/cVE+arI
lj31JasZ7JCLumkXPpMiZ2veFMOzoroJ3MnKoDaO43Bgmy2mmRilBc2mrGu4xE4QqRpVsZldl947
DKq8xtJ5mYkDrJueooYfBl4lUkmym5FFgELNneMVT6lsrk3evI9Zgx7d+0Fs9JHzw0fUqxx7x6Rj
Z9Cpu89ToxwHPqoenJMPIHjrlIz2yuGmxcodzsN9orFeLLaLzjMHod6ulY2NOs1v8/yeEcG3V/JX
mivIDaO1yfT5z+FXDCOfTbHuHNv4UGoYMPlnd5lW1HngPK5iiHo+Fo19Vt2cg8dmJtexypWWtYe8
QSfnfoVuSxipC01dBQZVUSn2yWWE10tE76ZldV70xjmykDwUsIUgBTfC9KUKyWfiey0wkCYsvBkf
n1PX2GsdsGESuXmfXZcIJpNAW77RAn3lYPAnk95NmCTfdcS8AwbxsFcy8ZxYnJYjCHuW0FAJDokk
kKDW4n1csIh3mAd7uX3ADoiog1PSAOmppm9dl18jM2PcPT0uTf0u0GqFhZJfy9I4p6VJMduts37X
u/aCDyfSlCzooLI2Cc3JRKgFM15c4hohSUWC0Z3vr5rsQ2rTg5WIgN3p5kjqhw5DflXxeyRg/mAw
v4XtbKuFj90q/Hp2t+um39BGv4NJEZA9gzykDhXWzwDNCDuPdaZCE14JVCpzm/7ZZClscES9Tmr2
yDxtlxAZBSNUS/90pw9HZTjVfPBoF/6MrkBlaHuhGiWHruFbnnvOGcXa12pjst3+NXrJCqAunoAs
39obNFI2GwoNo3eMFXlDjvcgCWo0u+VVQychegQm+oeasKbncugwywjFO9Z98SmFfiZHY4PSeFNb
PKeznd7altPViIfTXYnnid7aOGZJA7NA2fyjChit+cK4AbVFdj8MNuD34tro5pn78Lru5vse2qwb
s9LnTFPLL3ckW4tnGuspO76ufie3Uu7I7r794a0xuoWmwFSOc6qf12V6piIhsAo+e9HqZ9e0SY6s
0IYs/YfjvtZvWuEd8pKWY8zxdFOu4KpM5U/WTzv8PsHkAnuOxF0zV+9Il19NInYmIpHbiD59ch3a
FKN8MugkbTm+OgwUaun564fRMQidlIzvlZ39lDQVtZy1AXd2XdriavbGXpZQF0te8SLalKXyPZCo
5IMAuDfqMegnoHCOPHVJfpQDAiJLyhtT3tygX3GM8XWIv+2+SZFKchgbo/0c5eNdpLWHAUUCgzOU
EUAikAVxr1nacK88zzMJwmN5xcO8rVtlk0l79yWg8iPS3deMItx0eS1LZHuRfVgf2VIXt3nR2MVy
XU7WELjzGCDMe6gM+1AJ91k25m69vmXUQXi2EAjrZ8546gGXE1MZDug2QvKOnrScwa3Kl0Ll/TTH
BuHo3ckeUcqYDec8asw3ymHeSSRUY9++T6TDFKpgnVbz9CK0JNf5IvXlaSCCjOGki7i5sLZFh45I
hNHEE1DU1h6DVhtYQHIpRtc8JeaIvsl8h0kWDRaQjb54VISa4uMmijLBzJkInDRL5FA8xWSqZkUg
VuS3ObX5vk3wpJRR+zRAHxMtCLAK3JyyINPoUyNsPaY6A+/mJsnGOBz1Qt9Qlf3+//3y/91+GbHg
/3m/fP1tbvLrf5NAOPyG/9wtG/9at8crUgJZ4r/lDP9zuYxwFY8rDAqHfMDVQ/U/tsv2v1Av63hQ
IYhoq5Txf22X9X/pBotaz8VVz3/+f9suGwis/tt2GQQMegqNtSyCyv9qee15bBfiO+sAlEtv6l1g
9vrEslW7a9yyJrI6Bh5UFaApkRtWHTSKhO40L3Yk8yyhXioEmIAG9XO9CO2cEBei/37EXMMyQ1OG
xz5nA+3RRpeUxrHEwT0nrCJhwu8R9j6mY4u/UF7sFAehdw9TCursMB1ktS86QbNP9jplS5YRDWRf
vSTzAhcyDpSUEZXjogRtB8fW5PyNkRSu7B/wdVVgu1OgwC63uuTFUgdiUiP6F6cZqfWmMiQM+JRD
safNVnc4vB4iOBh+o80/Y0+dWlckVk5qc/GwX+PQjZYAnGmojJPLSUJ+SQEaxBamxb+qKq6DglOV
0DOXuw8aQraO4zW20c6daRsspfZKU5tbNAPsxZ3VXknmyoZMopjjAiBLKvqNEk97nh9cjN5Otoq3
sXKtoc//Lav6sVEcZz8jbA4WeGUbt4g/IyshhaC3ZUAc1hT2FamaxWhQrJninvBpxor22LPRUyQh
2fVvk1IFa16/l92QAWo82u14JJn8zZteITvBYU7uvHn8SfmFCOLSr0hpBNMA+5NpDXJAc1ovo+y4
MIJmkaj/5UNE6Qs5Yuo6CyNCRMblqPmCH1AOPyXIFuNzZA5puT2VE+EXZkVOjWaTMFp50FyA25Ng
V28hKd3qmYDh5h7GaBKY9TT4sddqfPHEb5yGSBbAtKEcyo2eR18Rq/euuHY9DYLRQl63JeCZKTr1
o7Zzs34l4pwq1kUamZpD/NoP6AD5tA6Qzn2zRTY2FJTmDHQ2rbJ8QWHCheARIRGlB7iOFLjjQ5Xj
OFt/n8gSWoflA/wGuWQarchQaA+j/Gulfa8q5qfSKT+jEe87AcuT5i8Q3Gr4vMiFJa/r9ZBagAlS
ROEBc7rar1vqTcM6RYp7Iu0FRndoC4+Pr+9RHdX2F8GBrxALrWBqubWwc/oUNQ+uHO/tQpwLy31w
NPfdoqSlvSdziyifdjSJFW+gWRromJxoONTF8Fdo8WEidcKtFo+OiL+ymfeXBtMMDMJdo3UPiKKu
jQbVVP/rBEacdH4kSPVFkOJdDXgllC/bnnejGOfAsOI3Ox7P83S0SBTBwXMhruS7EdFOMHLuk+xk
VpKEDsDT9YYP724u6ktXy0M/3OcRHBVc5/xlyVILmTOS3K49C5viNOrrICaDBPmo/l434sKPOtA/
HLu6Ye3k1XCl8I1O+TZc+Y77pPJx3KPpAIXBSHGIPl2mr77StYCY79jSDWHXMu/ryzigcPkqMRR2
QOVloh1gKhKaAaPHbr4UNsmWOXww8NL8iH6p4kjy8HxWpX7wlGVPyoPBTvJoCx5GQ+3v41w5N+NA
JGnq3Olq+gqyOWhsKGwxyTvoFEAmlfr0kdd2iJMtxlLTm4E7pbc9E0CKzrZ7l8Suey4S2pRsPXuq
QtIPrzKzgWH1jLRknFJwnBuN8DpDp1mbPB3MjE7XyWMIzGR6Y4b+MKhY5HpVvNozUKRMGjdWIGQg
sO7o4vS5tnG/2WXys8SIapPvnhRexTRPXg5dYkAoo1ruk6ybUG0QGdtxfOmXka9DIpWXurhMOfj1
znkuyuJNjihUUKs+mgFrpU5r+fjhNmPkcT+NZaCyadngFS7LDm2XNElLIyhO0syPCCbuRjx2fmaB
+Y064xTRU3m2dmj7/sdoSoMkMAZiKQw5miSegkpEAWGETF5U5U54wMSRqLwSI3CTdtyw3YZVqzKv
oG04T+5NrP8y8/T31qPqBmg1oxvxLf541YChM3XWPS7CXb9+D66ciFfhte0Is5877Ty49Z0lpLXh
RCVWZMouNTkh9kBMtyU+tYSMKQL4nBKGnE1cIMoGcDlESlGpfs8L0fJ5PU4+/aoIrOVtqBDZ0MSs
6mBgS22y8sSdnjeYTQodn5CAE03ls1nePOUEUO0nEvbJTA3IcIgHF5I7a1IPvcL+kjn1MyGbO5q2
99KlfcoWNAhDglgD0Tt50m46f40meZRmbJ4lB7M+KYrPypRDp6RFmwzvLYawvZ1aIwsNxBYtmmnH
fbZm5v1lUvykcQx/HNCkzy7gfsRn4JudvU9r9FmkI9GxGAxlehKSaCTJLFZH3R8SL+wX733ojL+c
bVXLWiooIpJ8lxzeYHmuIevxbBivgzU/dlFLOWwxjrEJ/ooS5XWwu9m3PbJMR+E+zdUYw7zU4RSQ
q9VZ8JukkB91Zyr06G4XluLHVQ4ImlgyAGgIId2deXs3iW4XYZxyt4GI3GcWQui0p+rWOCD0fHpx
2PvpSYTdaoAaZSq2TwgV+ntimn2TdEce+a0CyTBZG3HSvVZycxo6Q32Ejz8HblK/y7ZC9+45n7pW
X7Uhe5kY/hOsUQTloLvIPJkZrv6FhI2manDUI82jFcl2ecQtaMra3vR1gm5DuHcqgObdZEAAFCRs
O5JlzaBi2tMGHbw5O+Qq4vTh5gxMwWTaW+5bXDMcb6stEzL0pG3nQdLGj4h1cKrnuk0Yq1L76aT/
Oe3ECqV6m+gmdcHGJsrse0V3LoVimaEuvzOXgRBK+S3+DcDDiLQ3nhLdVIVdCF/aCy0qA4d90t6Q
EWloEdEBKaNZt6lBmXdqaKTNhZhDao6ZtEokcmCKMAXEnvZVTh76lnkfVwtVgUDwHSfrjRkxJyRE
wWy6N2XC2D8zfw3KZKILNbKdAtGCE0c3AoOcaT8pGSQWfRksZc4+olcvCdGC6BTeqYdS365jbVMM
2VHTBmq+ZoLHubBEYl0Yuxy53HhsXkBlCZ1+bvG4x7211pwM0LAZZgpm+IDGSVYU3Xch0KZb+jo1
mViLRt9mG/1y7R8mV9v0GiT4dCGJT7K/rpf8yFPsAxzem5MqtzTN3Dn1CviKHGyyTaPcJU220WvV
2JMwALA1T8Oo4xBzubibAYVEPOxadb7FzEaVNSiUP41p96GKcK3A6zmwP7qQUERoLjlXllBxSSwi
pIa8a5YMjRBjdQLKmiuZSlE4ZM0HW0Ini/9SIZkOoWUT+beIrUcnqfzSm56t9eFSMlD6sxV/Omzu
MXJvlWlVSZTNmar6gKI/x1Fk/STwaMuuemrzmKWrxuCs8pRgvQmLhB+LpibZPqepnlPkcYUCPNqK
GMy5uRkWsEP4mdnfXqy9wtjYeZX1wpOf+ppF1KNdVWeSG5+r3EJcJ2XJ2Ks5dVn+pRYNki2G6L7L
BHYodYrVmTMrlgMg/vSJBorHry5FmDIImcDPWLFHAd9sBm7TY2JqmzYn7DmW41el8j03Y/fgtVBc
kEJh20yV56leLsvMUCBeZnr7mmThwsr/kqg6dU6WbXULA0Oisbwdmn1CYYjzkal32n06Ecclly86
KLIYvEbnBGDnwAKNazcX8C2WRE+CZmabFakjZ66pGRtSVLZDgYaMwDqdbXy+hCAJVycU2i4Cn4ms
w/GvxSrhkMuEnSerdu1UfidLRP2iHWxycKLUDdWZAqBTeOBn5nFN5eRbBmDFvh1YKnQVIk5RInMr
2IEH6mgmO3J6lnD20Piyb+UOSYtQTxrk6uID53K0cQ2BwkPh4GjHRexbfQ47Cm2wXNFzRB2/zbWW
OMdC3llpm6Mqci0/Ibu50crs4E3NUc44a2xNrscsJXNM9M8keZoEEwdbK34nOLDVaJymbs1PidVv
a0Kxp6GH5XB2LvSgyibK79VyUbZ9zvCkKvfEN297W2HI70FFckx6RVDowWLE9JBW/6dJi9JG0RHy
llNg16n5hkmNHSRDK1snq1NnbkKp1AYGDrSDsrGqYWPN/H+lXP+CjKS0npveZOVr8MEV5RgFxm5J
2PsNefXbWe0xnQcFOvb8EUndDDK4rQPcavrVRd1gx9vNjWOR411g7zEJuMOFg6/VZ3i4H1HfBlVS
OIEHWMFT6A61RH0oHetDtUd3YxXFFdXOZ9Vg4J2xTUFxSa5zqz0vrDl8u52RPJN8Zzjv6mhILrJm
3rBG2A26Fh/1du/IJt1g9iLWNUYil1zSMSmvDCnPNsE5R0ctRoQxVTCO6IGbAnaG3ozIZconpAYc
DVP303om+NnYWVGsSagj9Z64Y8MKfybOLzb+dkLk/ZRF9D2oiaLSJdrVYSjPI20jpZw+VCgLgT2b
zjYXqEWjtfvQIuJm4TsxsSxcYGX9vo5Fs19iI6HK1O6SXEEshuDuOBIf3/TlNZpQhzpleRD6fJ3V
kqSJxODlZsYKCbC801mz+2Yt0RtP9Ve/yum6QbkwhkiQNtG/LiCpNSu5J2iXVi/683THOZbz+Bq7
2exbFbMI1eHBHDGfoVUQ5c4kv83PTb4uigA2VC5nstISayvqjY5C6lCb5dHm6cL51pTc2yHKdPLs
LF3nmBK89xxMNjK1IEsNDSKMpfp5+xJ7n0jpUaKTErlh292xAu2teVOrI5tsXrVg6Fi0TWtoVwRO
tTRRPhD99ESa8iXKrC01vhnW2hZQprvTAKT4DGGVAHcebMJ+PCmJy8DOpY8n4XhNtKWmFKsTTAEr
Br3FLfq9k3K6pFb7XOQa/MkGl6SrlX9zj/p20L0kUBpla0qUDL2FhknVjD242SXQvMHe1LHyKvRt
JZHnxip1yyzd2icKGytpfTe6CPv6LEWWg1aTCS+yGY3mh54WF6ngSCK7/adYHN4FAIAGkq0wG2Tr
u2rD4nNiM9S61bAt8vIdvjOFtkaaVuloDBIGUme7KcSBSeVJqp0TJ2iJ+L4ICefG01E50VIHFhyt
YFsauCVpYxUfJtd7MzGG5vfqseBKjxsj4LYMMAmiUFjEQJoDwXcOc1VWC85eMjJISAskVaQ8Kh1F
pzkV5ynVfsceqUI1T2y4YSxHjFPRquNnEIbOLdTctZHxpIv90Djv+VT9qTWvRw4raVPpAP6RorZM
k7aLnWhID+wP1MSI4q1jXr/a3oCjgGCLBmUUs57yIammbF8OBg9fpZdBpaCRz+IvyrKyiCY/xQcF
tTD6TliYVtkIL8Ggxs5I3kJg+WSyxvlnKNFhAoVKUWxq9tu0Osq+6Kvr1BsqI6NNjowLq0K8IfgC
NXg2mcEIzQvrLBoIzsOtXenHpUvOelP+Aht31HLPUWsGllU3gTWwp+mj9G7oyaZhyOVVaGKz0WU8
4LCv7NpXQ856YGR9GtrjMfbS3xjeJm2HQqurkrrSxgwp4kXzDU98qe79ECUAn986L4m5lbwXLe2+
Z02Lg4X3368FGr24/Wx7VwB2YvPC/hH6t69Cx+HYljxkRHZZNjIheNfw4c/cvbzyWvTW6zkNqvat
ov90wR0G4F5/Ug/ZrwHU1qOI50wjb0/jnW76NEUksbdjji/2Geio0KSZCr/LsSyugoSzqi+Lj96z
dkNupSQ3NW4QLdGnV5dAqfSLy9LWqM0PIz13i/lGkY7DRTQ/Y9K8AGhs2T7IlzWUw2Chy5DzV+bd
u0NN6KdGQgtTX+PefszV5K/T1RsBuT5MTTZscfGtz/G+KLKtgRCDZBaBWjAdSY6zvk2hUympz8ts
XHopWKJTyidFtC9rNahKW/UTSyHYsDZ37DyurkHkU+PifFl/3ZwXt8bU3lXOdx/syrZQDU60niVD
0ov9NFLE6PB311CHPfFBcVAqeHbBt+UbI6lQupkHxp1+BxuLjViKHYhk7gD7r+dPM4GxZljFvX5P
qnIfGeEiOeYjwcXqjNsi6SD7AJXk6gyHsibjtNuVS1dvFhxRoeSBpzYkx0gsH3J26RYGC7X8Wx3B
ghTmPzIgYrqJ0HTUflsvNcIWcVM7+7OyjMeRlOOq7Vua+bENVc47pE+4nBPy0iyCfxiwIpppv9WC
4HkoHbqvWOm3pLWYhXtdRu3qlSj5hoF+V3FlGKlM5abeIhV6yEJVXdw7N9m4kf6NyeazTrlHGzRk
fhzRwWe9PGrkB/jFHFPGWeKoIzRBCnNrbUaHk151G7PGm+wYBM/GODAMMs24+jGLWBjIm0OVi4e2
3KlMJ5dxYdWjbav1v5OEcouiZkvG4XPVId0HEOLWjuf30+qWIiGkHJKWIfwSUgVJam7zb+TnYHHX
eyPhcIWesPDKX+LWfMm7xsKGIfgXsn1XGOyDocSt0YzlR+OuFIGvpRvfCcEhIoU3iS2+L8G1+goT
6DG2ocQkaji42nFSbCaCese8DL+yb6pbmRZkFpUNb3ns/WV4Tup2OArGFdFSckPF/DBmxGj6ZNzq
uMkCXeMIHvT9qBGyTFU1BRppbZ7o99FY05x2LGpJDDpnsFhNlLpkf9uMmbCiaV53cCBnhSWGdIsd
72K0tGkehB2a/I/OFFs3osc2EiMAQ+2Gs4JQRajVYwfoQ8t7I0RPmnaW3JBMrQRO3gVDalq+gg8F
Bcg9EX3z1u7jH4JHX7EVsO/uXAdZKm4cWvj4YOFHYTCNrFRr75R+MAiUchkj95w4ZdlAiOaF6ybz
icxFnB8UHMo6uKgGtgV1h1Q7s8+IlbqjFhmbEczPClphrY3GJZkYGlW2jguqSdF4VOqnWdovZIr2
Yd60G14Rjng9pc9G98VUTj5mTUeFl57UCK8I6lqEnen0YEQzWQaR9py7a6lXgpAd+PEvUf8wT+Bq
yJNtZPtmI+CfUuYsOhqYgM+cN4C1KSnIQYmCjXIJ0phLDUW3sFNxiGxJdjFnRdm7LcGNVfGgOqKG
Wp3UWx6okJ32EmTajK1LAxpX9Ji9UsJzZJ9vFYs7uHWIDOgt1BJzUW5Q0r1l+L6yyPzKvIahEgcW
Hrvko9PSL2EgTJgW5aUDDREQKtcRP+8YfO8jNVycbPqp+Chz9QxnlHrZRkzdw6mmrkaOaBivjCtq
1+yPC2zAQCRkCqbxGj2jDoHUiA7vS0l1aslrUZk3IIteYCH8QxRA4KkzKBxKS4E6rrFW6rm372zr
FxYQuLo2w1OT0yu6sRPo+lzskwndTTVQOrdAxuEmgXRAt7YttAEnvDXl20HU5AmqTZi2fPb4hYlO
U35kLXaFXlCXdkwB9KQIccvboedmT53X3SSbNeJh92Sf0IbHBQLivER60Nv5ZlDntzm1mzX30I+t
EQkqmE0Ue+zFkR0FFuRQPc/1EHiUlP0pHZEeRVHuUpVrBLl3fOxWphKUV/5EyleTPsltPdQYQky0
mxpZWhk0kl4QhZUXJoIaW+p+AxF+a5xalxGYt0Q/y+I8IDkaDjFilLomIllOTLo9WiujIZFgjDHY
ZzrtpSp9nUAo35lxp9j4p62+njg/tM+ctSB7bY5PGUM7qdLnRIH/powv4wiYu1PXHVtOKJE0A1nY
hASmyYTAdZdKIz9yrvwHe+e13MiSRddf0Q+Uorx5hQcIR5AAzUsFTXd57zLr67WypYiRFKEI6V0P
c2emedkAClWZec7Ze20h4UuRqy5McrEsq+ZE2KQ/oQMNNfzomBHobaygqDTDWuuvCPtvIwRCGRKC
YVVzuIgjVnzdV8xhvLRLvQmOtluGbGnjm81Rl6OD/Tw1fChN3d7IYdEK4i+BFsLMMA4H7F+0StLe
29cNUewOPUI7cMWyyZONgWrdt5hkhRLpStNUDEXrbl3EpMpwEO8MCgg/dVwkuoBJoM9Gbb2AP1ke
TI1AuiEI1mP7A/T7wxcQ8bTaQw+e0o1NTdwuNtnIlTPtx8rtsfQWZ5bmv2adaahlPmXJAR3tGJvK
AL0H0VzdOys2KWNJ+OjXXI/UFsXwmjXxHzioO5GVH4FXAHiIxnhd23RXBGYEnFThMRue5TB91E0R
gyeUHg4ypSmI0kUdG8bBxTVZzEuI+IRtT94xjZLPrBwiyhYIFI3ba1sn55DlBwnRHTyFhleAU9cK
saFQXFf2mK3QwhpWfxwK7yXOn0oWbdQy5aKcEMlxKm9WNYcpSf7MopYJLTv50Xr4tmSZdQw3A/Zb
04RiN71mc4w3WIGFyaJZ1jUPXesyxHEK/zu1mXt0k040oD2tM5cXRw5xLWrUa/Ns72Yt/SJ4lRSW
ofg7K72WORs0dDofP5oe4aG1Goxusj17Mv4ZwClynOBVCEZ/9txKLOwsYsfEmzeQFbmlSkaPN13q
MDjWpRJSUQnTrTAl7XHzFmSMM0TjuOgxiCbqflwteG2H4IramyYP2aQmYy43i7agTDUi2QDZuuQl
5eNJzO4jajRjGVK9IywFNhl5w8Jz7GEZWtxZDgfbpuvC9ZCRWGC6PT3A2V0Zpv8ZmtlbM4wJgWjt
I431HXkn7tJPsK9w0vjIHOMPuuKzxdmLnZj9zaOFTR7etJJsv1RkzcGZ48vgFWQJkNBQxlRhQ4F6
jp7VaOp02PUiWealanfa695qk2WQpU9+3rW70Mcfl1mYfyJ/5kFo8t/C9z8H/A8lrUMzYog9W0fU
zVh7sqFAnDJ+InnvRrp0vV39QXi6aEREYxnfq/UMEYLkA21sQYGj4RuA7qWhuA1R/F1Z6GAZQWwg
Kf7EpbWPfedkB5vQ6saVqRmcTsk3XbBRZt07mbc8S15+txQjpmvG9DNqc478utOAH7fzjZ5GFxfd
jEk+xllkyVpwTCTyh56XKWSxJi8LVahdk1ARyFtjBFsC+OZDZdcbqLclEHl7VfQ8vv5sbhrTpiWY
PVdh6T0jT5ZZviHD5ujM8ua5RrGlXgX5Sxlmfjss+Js0pscVyZqLJ6mkO41zy+Sm+Wbo+19QMTw9
zuQfJC4XQga9BXROfyk7cbQT21qMGkGd8Rj12zGsziKczxHRFNSDY78KQof+pPBAz9td9O2XyEwL
T/uYgOWSOAUR0+mgWnrpp8sEsHGtJXyZeF2IlDnNmDPZlxNOEsrgNeaCg9t3x6gs/SMr4wLQb0+E
uLdHClGtPL6sVT6Z4xoNWIShqDTdu4FSnCDr5FZrrgsjYJFXL8iuECTVjBZbsOD44ZleRpFPw/wE
Xk/QTYgB3kQ5RtfRwYyXtla9mtJhl0cyo+XuWDtCu7CJVHRjh8HTniphPmeJwoMOuWCGh7mBj4Xn
rg+iVSw40E8Gaq7SJE100q/jNDisnRlwGne4U+bPrAFHC2UojStW87l2tjr+eBACNDq4JN3smxuT
ydZqsMqvXAOeWfQrN7QTzIRuvI6sR+67OE3b4ckDp7dNsR8kE9uZX9AFBs+5z6r0UZodeFcYIBhK
SE+acm9amYH/Wbv+dGSDXxAGhEAE/h4dmcY7ZZCAXNMhK0oHrDO2Ltbc5rMsEChmOgcdx8m26P33
LQnjwPum9BABgK4JujtYuUveV0vAqLUVc+ztx7xn8FFgZvFtGazIx6AH4citFSEd93JrKShntgHG
9oVqiEXR0uybcRvPM+WU3f3NmJjN8JO3Q8IJtTeKu0FWIR36nlK+J4LELNoclQZfgiEQ/5iNwILS
Algqy1UZ6/OL54O4QunzCBpEkqZeAwQuiREt35FJsUP6DATdqaaZ1hwaw3mpO74Ka27+eqYJKrL0
dqD2v/pS7sq5wd8JChb6hPzj8HeuQkrtlaGpQa+n10j/8wfieTwgmOnNhpa72+gXUIsPMsw5h+Xe
ThtmnYaOfzQTbsfS6cjPmvlEHe23TeG3u7bFldoUQ7rWnNynicp2NnqP0mfF1UIsdjoiyNHQjAVJ
SSlh5iJrcyTcQb4P+0PXC4sTSJi+FJ5x1F3tgiXujy8LuR8D7AqW074n+fQTutrSScL8gNN0LChb
Qn2bxzRbOzEdQrfHHdEdapOySWAh2feTuy08TEe6D9BTtirusmkAcg7zWmjsnJ6Wm0tgTc+jSKIl
p8GJ5wQPhJF1SEo7dxVXJk4O1pE+r08cu36dhxFO/SHECuDX7VvvMttx2OsXSRacpctiENgkDjKX
OmFN+zJdn4Vi0nZDMA2rUiTfdR/8Zn7xN3FwR7bN/FJpFnBZ8TYUghE4TxU2ekbSLDerSccxxPxL
S2bMScm8x7XgqGBBJoD2FUy1/ZRZ03USjD+H3qHVms/fMXWqX9FomaPuCpONfSgz2pXWM7KWfqse
2pCHNs6Wps8fZaKMEOWmzkK35+Q4WsVP2PR4UY0xWrmtj1zW/wpL46tA77oECl4v9DeUXKTMbsOo
qfei5RKpaeUQZTueZzXMjA9hyxB9N0/ZZm7I5/OTnJbThGdXiWU7YCzsmOdCZ+MxSwKVAn0zNniO
PGwm9EGNL45GDN9nSVtiJ0zJ8FUy2/e8+KNlBWyoRRnbEvweotxeYW7Vsbet+jZ4N+DC47ZZlkRK
HLRO5XXJlUfobKdTkxANnNAy8I3jbAmLbnP72lQOFHNm5EtTEM6LLtTeOeFtQFQXtWIlgHGjBRvm
kwmdTvgo76vhPEY2Eh73xav03dRO79VUsuGZwS8RdDu26d0czgj0nGQlQvkylMZfnVOiH6aX0WL4
GzXJc95W9yZB22u1VPXECp6mEQAuCxPejiO75EhjVzhLiPg0/Ovk4cQ1B9dMrJnlM+M/p9HwK1P0
c4RJElcShGJVoGBe5lpHcNrP2DA6MbJRLJJBKm2z2Ry0h44Jfu9V/SF1sopBbSE3PQVi2hp/vA5a
iDSbZ7f2NE5HxIjVo1inoj8U5C5sZq23lqSrefidMw5Zs3cEJEu1HpRcP6pjzOoog+nEbvJIa4Gi
FNnasykrlCopluSwN7AMMgsEBYPKNPpxzfSz1mVE07TESRdiWAPpuBjRjR8AXDx0MUASHJPm5qT4
58v8jxWUxbddzDevHPRfpxr2Xl5+dOzRz0B4qTn9qTzi8RGR0KERRFfmCNUuoerg1vUoQLu6fvSJ
tbd1/2ES2bGXmis2+lQe2kimX42WP4uSgt2tB49ytas2jcC1TceOmf587fNrGejR09A030jVVmbu
OwfGEOxvMv4DEGafGF57VvKy0PoMM7LhqplySgzjl1+Lt9Izsj2PtL/IWE3huWSwU3v7HrmSYgPK
INYunt+kJpKPFfmN8DdtE6TDq5FVkBxYvPchT6AIu4yEYBvRPO21VrY0XmYwh7REcPUb6yjITHqH
EDuqaCDXlXqWWa8fiK0+NETkxYT52FrPMwfBvRgG7RB2XYPJBDd4zZx2v6xaC3rIWF5z1yX4zteJ
00ro2Glm9tV5xKnEdvhLdubfwWweaiUDfiSV89RQHtQpyr+RAChn6qQ8qjS0N5lyrU6zXETKx4oU
YVK+1gSDq6+crhLLq6e8r4muXLAUC1L5YhvlkI2wynbKMyuVe9bERttip6Ul8VNir62w2XbKb8sI
Y0EbNcJeGqKLw5QbYM6VmHQRK6mZLlO8QTl4O6y8hfL0ItXhQuDyJSSs3kQYfzsMwLNyAjfKE1xh
DmaqzzqR7hLlGsZegEQJI3GuHMWtW54sZ7rbWI3RIXKTYz6Gk0W44j8/cnu3lT+5VU7lHssyOZkf
0rmUysmsK08z583jgMm54Qw2Y3rGl0R8u/JBF8oRXStv9KBM0jhUZ+Wa9pV/elJO6gRLtY+1OlQe
a42tbeXGtGEz5cBOaeA6WLJj5c0WmLQb5db2sW33yr9Nlib9OaUPjOC1KI933jhUEO0oF6XW3poM
wctAe8fXIbpj534eon6Xax7kTH2Pdmutd96pw1TO7iKfOgzkLXbzUvnOEwzoposTvVSedHTM6COw
qY/Drh2ec6zrBS1HTUcLJDC1Z3zNDSZ3PJ3LoWG2EYY2dXQEgnIrlSs+yAf+Fg3ru+vbXwhBDaJ4
ftK6b5GLYmpNsddDz6LtN9xNbPcB9nv1JkO32Lheds1r482ywxfF1ZCoSNlw93U8P1dR/Br3wX20
/aMrI7g67A1l/JrbfwM57Ow5vtmJvAsjfmDxuhfAAoSGE0G8RSAEclACOUiBsH+h3bAXgAZCgAMp
4AEJgGAGRKBsJFrEVMKjnmjdXQywQFdbiskbnSAZWMVXG95a8AbEQqy1tsbNEOxi8Aeaa64NOngS
LIIsFg6QBKr/Aw5CNqd76GXfpmIpoAKEhGNZTFp4/pKGkjUGvQDI4VaRzqOIDIFiM/wjo3TgGjhm
v1rgG3owDg04ByjwOPz4rJx3Fe2BBtCeyv+9BQMh7OFlZltSCwIDSahFHsiIOv9OAUiwp/x1FVFi
Ai3hgphAIMLQAegE6blPNh3sTNEoLJ6QBjyFAFPRgauowVaUCl8h9w4wC0V3GVDIiQAWwdZtvyfn
SYusd60ezkTUrUdSGTR7Rqc2b4Xol7GPyA94hslyHCuaBh6yk6/wGiSa2cY1B7qBXf7gAuGocMAE
QDlGjOUZkA7PM79b1zh12DwcIB4crQF61IA9Ip3fBPShODMO4A9HKTUBgQiAIDlgkAlAiFbhmzuR
veKCDqlBiHSgRCLCxPT3EbxIozgjBsCREPBIDIAk688W7iEEM7CvPTLZUB2DK5k/cJ7+KUGYQLcX
AE1g/a4tLgqP4NoHeOIAPvEBoFSAUCRAFAkYJamDQwEohTiO7Qw4pVHKGYzVfVgju+1ulZFg2dk3
/XCaa+/o9uPGCeQuMqd9KKwlwq0lKoV12D17HKJ64XHEbNGZzIeYTmZZtNtEjaW/dCLX2QnX+oj1
FQNDbcZf2NO4fQx3rTvYZ1vjTZFoiA6ikz6/OJa/znJj10CYIvjh2jXaXXNpuzH54OdvviPffIow
ja9RkW0CeQ1kA+LJejN4INUDiFbtMpjd2jWzDXkVN9OTb2UGCAfWhvp5gFgqhOWOQcwE+38Z7Og5
KMtrKdPbmE6PLkvOY1btzWB4UWhnDJD7wPfIHehe0OPdgC7d8z58lgoeZp81yQQK4W+pD3ct099A
XNk46/RIv+olAvlcjWncYy6Sm4x583I8o+M6J0yyrKHbjC3kHyu+xW1w1nP/Qy0j/ugyzDDIfx1v
YljmdQJ9Kr6plSTwMSrBPvFWvvs+1deozR6TUxwikHH+shP9vfs7B4hM5DLi0eAcnE9nWV07A8Nf
sfa7q1PeKWJOE8GzLV0nsAZkI0taDu1GJPKog6Xrs/QqsGg2mjz8E/WlyQO7+zU2hnMz+B8tPTOf
WGbD5pliBBlftUs+byAvrvxB3tQyp/5VZluvTIDu1jjeSRtlqu2ccI/cGoBGDG5urp7cXBRj0Rg9
8ENPyXQ2XFbGPnljgnwdRu+c58kjDeyT3eC3G4jnLq+jJ6+lpf37YF0X3yzNvhsV81/trN5PoK7n
SJ+SU1k5gRcsD9bImGnKoba85GF8tNKvWLaHXgbnuEseVhqdYTi/qpdy+ASpC16jPs9zelJkJkcM
Z6g0L+oLUH9/YXUnbdy6VnRDSfSEDu1OIvJbkySgSCSiatLyZPQQLlpjdr3PxHXxy08v6o4yRv8k
vB9FaKJovvWFDZoCmzUK+6AoOAWON4p/ig9UR9x8CY73lD61FwpMk8NN93mtwT2rn+V2uGvar3Yo
0S4nD5nMbzkUY/WhZju5Ur51ZrO15PzMyPGV9NsXFLof/zYd3fswzYkjLIPh+KHQTInnfTRJfHPa
tWMNVzlU32UrDh4wmnYytzFp23DwArp/iqOla81nPA9ok0HSjJsiyDm5x6/qLRRZvvP742iEH+qJ
4lqdjcF4G8fpNR+26ZieTUOCznvurPFlam28r5j9jPGF2QBcw3Q3hDpQjer677bRx7u6eyNH4AFG
vkAH17e1p6DuX9D0EGk73lJNf0NS81E5nF694trk9gdyDVJvnA13JhsE7DIZ3s2qgNc03NU+OdnF
VvkTMp7IOp2gy46v8J5vTkR6hjzYVvSwNYfAGuxF/BqDz3/ba5lFr4Pen6e2OBkVBLIk2oom+7at
7LN98+f2OdyEaXhvi78yHC8cdF8U/CcOu3My8erOcGd4eFbiPgZbXS2RZ4ON8scX3UzfgYheNds9
tvIyBEC5WnGj3K0YtMXi3zFEva1/X2OAGrTDkmShLENZy+vzgyB8/HufrnnQxtdo1n/jJrrRQOCc
96k+hduX76zAz7Z7CPwIkydrWYQr2s7ezVh/K7gpWuGi9h7u/RBiGJmfJiQzwSrvurvtmZeWdatR
A0bw9S/C15+KeIPAfee3/AaQloXlohopNzo/9qq7HcV3tXmZpqqy1lZbfvd192MUhMRSP7lUVAyP
oodVEPbGChpZ2q0T5aZDa1ZB3neQEhfdtqjmkxcAMND0UwNtwQmiXQr2LeVM6lGxp85wBCv+irBi
X3gkyQXJ0TEAXWDDTrDtN1P2rHb2Nih2sB1+4qFeVom3ndzoYWiIpjTDvoROu4zq4mR5ysnSV9ep
fJ9S43fINc5JJsti/Srs8ttpxaOwvD/dNF6K/CK04IaJFkqKhZ94fE1NVtuMgHfL39oV/GKGFkZ0
cyAzuKW1Cl1vR/7J+yCr3dyIvfSnQ4KysoDFh+Ac/5kR1DtfX3mCltcA9wNxETqWbdjbx7HgF5A6
eaWEHmouVxJ5ZRJK1gZ7WQbDcc7LqwVLETrc0UuNU1T1R5nuW2/Yos++6AzyRL6Jr2wSCeFf5S4P
hyNmnyOwn3VPo7rXnxKgd2HsIFD9rVNlFBxvufPGU59cyJS2OQ93aFN8NzraUfNEbDhCaBh+erPV
TbmPEcvotCUBe6LIepAvd5yqYkmn7qzkf6FvMpsPX42QAbJZoJbCu5iv2uYPM1SOl85qijjCoPXU
9erQJCAU0VvUKDyrTGzUdVYnSmSJehAd0bUfKoWXHQOWA3lwxuwccebwnW+Cr27ukNyGVD5jNkDy
Wm8DhzWNQfhYX/Iyu/qIEPGHMcyZUXXGvJOIUQI6iaXtIiQafyLuIpOMFmcgWKUfXywNWSQJA3XQ
KUGzSdcDpFnOcsPLZe+F1Aq+DHxcWrKthTyNMdBTG4XYxftIIg/1dP3U0NoSbvDH7sqDQ2/CdYyt
pIFWYUgKgl/vqA6uURoxgPa3JsvZqP9JO/+o1JW9t02Dk+kgzXHjfS+yZc6QEp0GrYQQbkG8Mbtq
ral3yZ83QwHVlZyFFOhJLXAyPw9Ftuw9sWMSvDSAi6o3E+ETycx7CR+lp3FQoNEls44GGp2xiMgA
1P/uJhvNjfJ6JxKW4uwfLK3cxcZ8GmnehkRcYZIScglClShf+JKEKBgZnZkw7gg/z1fdpU7HtZ+Q
TBbKlc2IJgzVg6sta+EfgAC0S9vEoDPuq0K/YBA7zFOxt4gt6yQ5go6EEZfve6MCLLmBYLJAYbrO
GpO5IrLDbm3P5F+Y+HIsnErlctJ/fWpwhwdo5COFPTv3r4XEFaUA9ylSV8CWvgSrc1JXgP+lzsvq
Wygim+Z/u+rlvGKkd8O2/9CyDgCHfgogp1RroQeHZHY2dBUSGqLJbQRfp1nllqr/o4xVqRY/F5n9
QYpIipRprOyDB8tVXEJPXFH2f4Q0zKmy6lFHZ7Px9CeHR3+ugO114hUt2RFG8nVEXVBDTM3qt7zJ
CY3stuougFFwYr1JsQj9TC6tGsdEl2PLZwTyDKkpedRk1FXWEQltw9sHHDmzKjioDa9HgxnJcB0J
b99mNOwnbTOF7bblLozbm0/K7YIq9wTK8WFPUES7hLB6gnsa8RPqAYNleTB41zjnbctjxFxQoTur
FmuLQbkajNkOhwee20sTTi8MTK5GprEE6iennhCp2ks0uIuS1cnCsaOOpk1Eg2Pe4DY+TY6zUT9m
RwdB6++9gW0N+0vhsZpC8ZE4MORk4yCkUOD/JwV4UHCPfjltxt5eu+mutrUTFckiPU7hupARXY74
LNx5i4563dZiE8pgxw60hnW1xielXEK4h9d5Rx5eIVfqj4Hl7TUv3PJonpmljywGSnLuym+lqZAI
GfEFb9VGCNv6WY7FVXY2tFdnIwLiOOj3xc90BA7SvkQjYsEKCX/nnwvbA7tSX5LUuph+u9XDYJvG
LzUTXCvaONEGB926p2FF3vsUXmZJNejUW6nNW3duPmoreq7Z9hKAW7FzROBJBw0+ONCLUou2LT/q
auic5dL14A64LK0JnsuxXeGcWo0IQ620XXVauw3FuLYK9+gyGJ8KGGbZtDa1bO/rKFhFfEy5BMGE
Z1ru3IkU8a5/1ClfHAe8BIm8quaoWADHeS+M9N+SOTsMsI7Nb3VT+Q10DwTRwFp8Ado5TrY2cpRU
un/SfE/uL7eeCa+u3hnC2vyrDu3+JaKUyXLrvan1pz6Jt5oBHDze21O5rh36eOZRcquUFIk+Dmdn
/CocDUQhE6A2P4H42TV7PbOujokD2XZ2lsYKM4wbfrHYTT2mNZYdgG9KzbT3imBbNETycZn6v+k5
19aax8UzQUZZi3+XnNfq7HkVMpSjt7gaUk4KJvE8OJNgdORpsKXjsOBe+Rz4MysjWhFLJQ3qTdia
WKI4BPDfaRKuzQkkcfWRW+HGrfy90KJn07YunW5vQLY/J9pwbPAc0iFbsrYyQSCwB2iXG961GSVG
LFcirnaoZBaDsuQNOq2EeqMW5nEYd3ECEYxFNWue/q3VOl96oG8LunslAHRa8+shRkML346rIVPQ
5Cpe3I2PTs0dPCZbzQPeEU3Qc1AoJcPGHvWnvPfOJPceMnO814zhshkOlDnsM0plTPps1+ZTHNoo
hoNtaCC2IVIFT/hGls45ZzSOVvHYJSNEtPm3b1v+vYKOTPKm7uQMEC8em8tc56ep1p7dgLOWjZAW
5UrXxsd55KYDjcHseodibGFE9ZPZvZsTo6qxIzywXhXxt0ddB3kgB1Wd+k9lXW7QT2/pJK3UF914
SDeSYied8pA/AzrcZvlrVAOzduyLrlkK7HHwCPKBsXOGmHOANbBrpb4NE7xqob+CDfDUNO0Fafcl
zE9tVV2TpAQTVByKSLzUGUUPMF+RBPvWzvfoZY+FlqxSi1dCZDPj68yRVuh8DSDNiazzd7JkZMqR
25+PvYSFPGP87nJUW3Zj/+Zmam1RGBHc1iBVgSXlXNuU+ADifO6WqaHbr61uQw6dH4ORqhkQF1QC
IZr6/48P+b/Bhxj4mgkx+T8DRM4qouy/nL5+/vxW5f9KEvkfv/sflghBFeSY2ZbpGt5/Us9IsLBd
2/XInKCn7WHA/g9LhOAzZuZgRgLbQhpn/U95Kvp/9V3dIOnes93/Hpf2/5CnYpj/0jz/EwOskioC
23B1VyevwuL9/W+JpgNSwxFJDTa2QKxHN+LsN/Uu+nT0huqo2F7pyvPEplci1J+cur0TAbslgABE
RIp8ipOPUyHD1nrlq6iGy6DFn455JvHg7mCJHj1K0knTDiSfnukFko62aKUQK+A/2GIN992fmyMp
AT1HTg79k9Jxc/oJEU6E3SaLWRZg5rG0hIsqS9HjwbzX3Xk9eHTo8wAOiF71ewUER1L7OhHHu9ZD
o8I8CBUjMutppc3Foxe0pRy9Z26RYt0s4F2HyOYsmaohRgblgiFxbZHrRi8YgYkIXj1pMEHE0NDU
J90x/9aB9wytXxwKQSgUPjp66Uwme2BylDKB0yCgpT21iCUTZG2AU8waQbVqYwX0PqaakFrUUOUC
xxVa8RcQIHTLRfiRQD3Fdjsp08uMEWQx1bSXpzhA0PWDxg8BvytOSYIWBlhEI/IeTxH6WK1hJzOZ
FXj90mi7S6ZRMWElKaGlLKLWv1oOoRsV4nkPSGjWzydgC9cUXMU6SWpsgAnboKpF05JekmUNn643
fukTJ79wmnEfgCLJUGkaIKVCu6FPRF03Zpdc+zT64OHkEeUR/0iSN4iF300SHYmlh/Ja3gqC4ImT
KF8ccyWd+YTzLmIkEV3GbmASox1NkKFFmv+1a+dpsuLzaJDNilpRh9wQvDqNGUBo/nHC8ZF4NIQd
xRXRBPZs2ACEvqCHVYo8vk3d7q4FLeHYth8EET9Pff7cT/CrHclUBzmK5zawHpBVGJygwROidO1b
clxxVdzRhL+4Hus1XYFFT0NBTFd4lGBma/046DMDBtG/0JZeapmqNwdMPT3Sq7gA+Dj5Lxgyd6g3
soGib86Y8fXYQSekZcUk0qdCB7hu6uNLWSXbIjE+Sytzl3V3YPtwEMjHyEOCF2Omk1KGTMuTAkVo
ROomucJv1mS8IVJbMTokxNTdhh2KW9SiQ2LAVCiPOI133vjRRRhlMjf60mJrPyvhCIlx32Vp3AuP
/AKIuAsq9VfICczM9YmDEiCRCBUYqxtTMHRM0Ux/tCwvXUxiidvYP0TpcYnGko49GJfJcpYY7K8V
AmnCTe7/fur0GtAHzpdmF+QQIgO8iZa1HURx0CbU2UOp/9K3WcR++BSTWYOZejrUCMJqM/+evO5D
98e/qJy+SRB8Z3aLagpo1jR57d6sDqXLvNDOimuE2wP5iLg4ytV2SL0QS0aMPLffeArhB6IAANiA
CNTKeNpABm2kk7/JQK4h3RyndF6bzvRse93JseKNocdP8aQfasDejvLEParZ4x42s6OQNmj7iNrc
39s53pNuUiw3sC7wPS1RLwsVcFGOuERNMGgLP0o05BD2EtXrKpyst5GUcTAd+Ztvc0jDEFTM6umu
iWINcf/nNn66FqzmUkTdxRSKVxAE2N4IsgGmj6J3G9AlQoqMunKoxnUTON1ipn1cO3GL8BmlQ6iJ
6zy2t9SLCSvUURjl/aHKY0b0g/7g1A/KkE9HFo2GSuzcDRx955RgSfAnVHj13UeWGib5X1PgUwIR
IhddJ9aFay6zSrGhM1hpaMF23mwfUjf9azdg4zKjYVpMP64vEG1jjcUpYmjLFnJd38k/HJ851lrt
DVi/2ZyLEXviPDsSan56Kc2e2I6xxARSirXblQCoan2bzZm/pEX+Vtb154zKBGAUkP95crYZ7FQu
UUgL4ANFK2+z+YC79Ad5BNHzLwAKCJ7umK13mCXsDkNeX13QEJ1LFZTJYvU0RgoZINI/SJOQvdak
VLIHMLPkAVMRgWkKsH02aZahQldJ6M+y4SyNoMhcC3eH9NsErOKjm6v0b2l/kjWENlGX6bLXUpR/
o4YGC9UaaQfsJPmwwBrQDwTTuBMwk1ITZ9y9rPyl/ie0szswhBdvHn+ln+xNqaR7E6N9djyVs650
2Kwtvtk9itk1Ng69PCQa95x/qNZJtdQSHcN1cgvqDt+QLrbEH/Cf6WC74ObGgPs9rNbEdbfLccDx
y1f26pOnR8c0/TCaZ50dYFkHxEF23nta4EWpin7RhBCNgG6gbbLqFySzVIIkLXSOcWHzo/URMEYP
rO9uyPF8C8ZJwKmAm2bawh7DM+Teo+Vzx3Sus0bsdWxDOlG9/qVFzc8QH6ju/njNBYnP+5x5V3JD
15OP3ty2m0/D6flWnOLNG6ZXx8yeOvejd+ZHWxcfRqCwY3kS8vj5ywZAQ6bVr3WY/5poFpgpo2nx
zBYbpUjglLZHBX1pSGjUWjyYUc8GOo31HrPx3WMWyVrPFUk6gcZ62I0ds+PK635d0WAbqPSVYxGo
RYwPDAQTVwHlcaSrBgYZniMqx8VssGF7AXPWXIPCXftflC/31MYSbFb9q0t2aGig2hG2fa6jLgMM
AVZwzO3TIIts0SBsWaUdKuHGeMpnQM9W0ZMwGfq/ODGAKy6qJH9ykC8UjjmhFbdMWBQo7vV8kABv
mba3FY1so+3XrHYXuD2o6vCHcvnEZ+/qT8gL8U++YjLj29JilAHWadQu0Rw8R2goFwaa/8UwikdQ
mH/KFmBI4Bc3ONUnlrutYAzVkXTUOQ+rMl7JcDxMOG+0CJYLcaNe/Ep7IkETaGwDrSNz3L6nb4RM
9wgCcNtMbktyNJHLGGEPvoCd1ftoUDIfz5Ge9hdY6dzCGHg8pJMQLsyeNCaibYv2BArxzaZPt/Uy
7LkmiAsRak9TNxy60N43RbsPjHnrG8qO/v7vUFYsm7GLseDPqOtLfVPVxSZPvWOVt7+FxRhUrx2I
6fEmLMVP5+cvjV7DgMx+faZ2lHBIRP/2ndMsRxEzIa3bSz9LIFFJQoqJc7KKLsCRCI3Vzf+mKd94
5ONhhFC3FE1Kcz4cQ5SGhoM+uTl6DC2aIeMMieydNtHIKoumi1PeezuV9Ck1RP8limatTVrWBvay
6CUZouukO6e8RmDSE0i2jMbVoEzrpW9/aHZ6MfroLzvfIqUJt5zN+jv8b+ydR3Pc3Jrfv4rrro23
gIM8VbNh58Rms9lMG5QkSsg549P7dyDNUK/se+3ZuLzwQhBSB6KBc57wD6721I/FWYaJaWjtetN6
wkAIewWT5kEDDdYCgHHHIP01ypnIXW7eOKWfwN+3GpPhpgY+9ELgpji1TMZdgyDHFFgfTZi+dBiX
Gg0Tcx5M32nSMHxF/ioLnHehr/uEglD+qFSEuIVUQPNsiBh5az5OnbGjt44fewJA0UOJzmZi17J9
JAXq6DxuaylZp6BdN0gRu8BCzg64KoBIFO7yHqm7Yspg6xP7IhAowoWA0QU9yXtTIqC1YUXNtwvg
LRt1fhb6h2b3FVY9SOslaOzZNLYi0W2HxGpWLdGcjWoXBSzdpiYEqRqdN9olNbJ9BVKik4rYoHmI
k1S7Kw06KCq02VFK/lUIBNoAKJZlPyIHmNDj9vv4CWQ7NjNoBnZSPLDwGdndoXiUkDCwdLCvaXB8
KAM0Qg31QVTiN5mUI8Re6eTOAoU2UoUhmoUWkQiOMtHND7zvNqqGOIcVC72AX+Vqb+nEnRb3JQWZ
lomUCAUZ82g7FL67mFLjahUhGuJSQjGXYopRsa2kuCIqkRvvaEvJRV1c1CDvFpRPzh0Ny63TElkg
ZPnS+YzleNDwrAHEhLuPvhGYZeSA8g/LrqtFa6bLSm9lGEPRHFHyCTxYsoEq3m61eC9CJV+mOuOw
OaIXrUclNBi8lWR42lYQvfTpBLiUAIhygyHrDoqsQEg/9nptyLoEgdetlpWK3HyI0NyA0lGCE94M
lSPwttI+6hZBYViXsDkpe+TpeARzdIl5sEfkym1nosdlBv2mrc03U58YkSqe2QZKX2GUEOzaQIXn
IG5iYiZQ2n6fpo8jTIC4kVBL7EkWRmu84kZ4oZBzCUHH3YWU3gywtkFSvTdQTpbcVgQd9RXdvyve
DHcTquSIGPK7AKmn6suAymRJQVYHB+/m8SJW2nY1VfRNNJU+mG/xfR3oMcCGXbR248JclN6oICk2
DqtQR+a6ioCvubjfdXiHUesC76RYR72FsNdifJaHKtBcRs1YM059kj17bYK1RnswkbXgsamQ2IZU
FCblLu4ZuTsF9a5CV256iFwnfsL0RlDn4qYOErAyOggup0X5ulMhEVHb2Iyw3GjKfZ/KDgFoM5xg
73jEll0fUhiNyVAgM3n2KegjmAHmUOww1Vm5UnWiVO1ppzaVsUbODb+/zj2DOD1kTRQdmsDdGGke
bMJYa1ahYUkn6Tt6jDho4QV2lzcVEgFZeMus1wIG3HIa03OQGf7KCHX/XJE0ZXhfHIBpGVa3Cgjh
Nynu63RW0YuM005bAkO9DBHJby1xeOWIuxbywzh4V/FN63P0hms09eDmRRsnI1XxtTq6nxdTJBA7
0CIwZhgKxp7kQTZjwJyMBnSW9q86LVc4ICrmGNlL6UfIsUQaeZDSL2C+MLWlbpSvWw0rsSQVJyNB
SjPNT53giSrsezwTd7RgsCbsjkJvkuda77/y01ZwNIZiTQ8DadOxPDlNOZOpo7XqWWu/Q9gYz0oy
LXeiXzOOF7/1Kzhcp0wHNV2ZUfnhlReE0gpgeuV9FI7u0W7M79APJ8hsIZC7W+xHT6HKBF3pnr7o
Co2ut/K9LOunqJKBTwxMTGvLftmGPHS9TjqlqtBY6Aa2TQtJnpCuFRmkc/+ltnx8ltAvAJrYPg5j
iFCneYsS7VW38sdGpfPkIkXUlf6lLtMPPQvBN9qPKTCnBiHMIaovred2Fyyn1gIflbWv5VfTF7ec
oZdS2DZWyWl1nCnRjMFBQSgb34GN24D+FZRyfWe8VA31ZRu644onalnraL0TvCGp3wFbCiy8tsZ6
paQKnvQGAmllWHGLROoiSqxt5hAmVS2EahXry8jLdRRVzFMIoYKWBuJ46iBeh4Dx29fLjBgv+uLE
vb7PLmKEt+2o+g/FRLE/Q7KGNNYOiMNX+NJ4ZMRJIoF+Gay5bt2BqtbV8WQL8xySCJZC33Pn0bxm
IDTzN8MumOWTsVr3jv81bnZJWUFXEO43hFLfhQ02aDS+jUr5pnUosxhZ+8NXdqDobjAoyGf0L2h1
QECmBj4x18Rpj8kh0UchR0PsM3f12H/vtaTekpwAbDjnHSO/gyBbqtBQiPInCvlHfco+OlIcHFqk
dd1ARKqGb/4ELMetl10UaKSr2bTKKAwQDSALRzM36/IcVgscPhi7yGZGFlmmt1bas5nB98t9gtE+
tteyE4yYO/wdMwjsbV3FYNK9iCJPQAFJ0pe05jok6hW5L0zZAVItKsc+oDE5Le0STU0NconXuBkM
krFe5lFabj3PvploX65FjyCD84FRrUHPRUeLizLMmEeo0daESbYRwKEMQrFOYWXlIaVJK7eNHV4A
XzycSfepahyBr9Dm4/ovimb86GJlOkCFQ6ipA73mu0/hpL4MIEXrzNKhKiTdHc62X3yr+jEJ+wHC
+1rzJjoXMWN2bYSoQrae1HGnM4LxRLts7BEcCZkUxnLk0gkQtqViNit2NYH9Lcf4DPGuO49CJhwU
Sk5hXzxWks9manTWQZ17Wfdktfa7ViM1kKMHDkG0JfxTjV1cXeO6LB5jIPbom0zLqcH6JXYZf0az
MjdITMFnsz7syS3gHVXPnUHPUsc3KXYsJJRyuJNweu5guF8SZzTXdie+eSP6f7ClnsJgeO/gFq61
BufrevCq1WAPrwkGIav/u12C/weN1Km9G5aDhvc/bwEc8jrv/uZP/Z8v+lX71/7CABrtNAr/iIJT
rv/HL5Nqav+qoVHK1E2LTzHMv7lUC8tRbdsxKclrtAf+8ZtLtXw/jvGQG6rQjf+aS7WB4XXx99o/
tuy65poOb8m9/kftv+kKx0gNAwuj1Pmu06o4onJx345qcWvFpYum8mNKezJpF3n+otrrjsvkRZV2
Q5WPAY2WXJ0466FRmepQdoKeWp8qp1AWKGkU6zAL601dTV9Twu9n2zhGGPksaSfs8ADo5aSa5Sdz
nmSZbTs57Yq6zNcIxbZ3a4sqr+YbTM8d7tCa+kJPIDlGvevv7Gl85QKRWyDLiWIApwsMWJWkQriH
PA+8gIju5wVaMQRtWrwBjT6uB10hfmim9Mbk0ijdcXQfVHe0KO6Qk2suw+ukwoYoI5R4QSHzsUG7
MfAtA0kwweo6KJp3NbQgONNXocDa5ucmadxllL+JLr7lFm0Rd2AsmVyVF+FYVtr2ihihWWFzS1e4
8japDKRiIiohQytBjDXJYKuQYZcjAzAg9IDxCcnQ1vb5toRpSb+aiNoaGb75MpADGjAtRhnc6UR5
mJwy2hP2OTIAxO3GWk3EhHVeISjW0UxYxIJMym7QJ9f88LmX4WQiA8uICDOdQ00ZdFpEnyNRKN0L
hDiK57q1TgCLCXht9AZC7BsRULqfhHNkVrN30YBVRMLtY6IoPWouQjHgMdGMkwhcIhjyxHBYqGmO
gk2Ggakqg+dRhtGRDKgdIutJhtihDLY9GXZ7qBwbHcrwENBIW4jNC2J0vb4KGbIXcUfwrjXvBvUz
cD0rrKWQuSDOH4n3deL+TCYAkUwFBnKCJH30yBC8uiNVsA2AixnUHZlG4A6y9GRigd8PdGvHftP9
ot/ohakimVJOC+puo91fQH6iMyHT1K2bJ7RCpiXtAAJuGro0dmMavBmNXpOGb03jd6QBHNIILmkI
ZzSGYxrEEY3imoYxJrA57eOKNrJLOzmgraxQm6hpM0uHXhKlfUn72aENPdGO1mhL57SnmRSXSfJE
MLdJL6SO+45GdunkK9WflgawhmQCidTk6y45Bqqy9IT0mXzyuq8VKCkMuDcCFElrvQZqeZBYGh38
zAikX8c9DEmFox5ghNegSaLlp74KHsGnyQgWz1PMoXIyCTd+MYdsJSOmJBIfEluD4syRMsQ+jHiQ
+3HtYdsnaNE4AAB8gAAxgAAfYEAEQKBLevApxS6heY/x402iDU2Q/34sDgOEQxVL8gJl3Klydrke
bcDCA0SIjg1/kyWYMlU+D8BCF7wPZC05MIaMn8EC1jACb3BAPiBPIfXraGtte0AQclcKKKIFHAEQ
a6FR4NXqYiu4WlWrL6zqeUSS3rHMNR+6peS5COlBlVp/RHf6IvenhHxAQC/ouqMAq6wd8daKca0D
DREtiFEahvL/tC7WSZFjUhtuBBbFVRB+0VCdJZvZhERiOfsonwq7WHSdi4oPMnZCXeKQTNes2tAb
oXlDkbFbgb9UzpTCS2TSPBMeT49OezjudErV8pfOsVLqAX6s5eWIvAkxYnvr6sUqjs0Ha18kxdYN
M/zL+DHGgFTlS61x74HflB+GxnaiIrA25Gj0RLsofjeLkF9WO8ST+Sq/pQXUWNru0kdbO2MJQ0df
UchdZc1OKd3vJoidCeSOC4JHN3flpMO8xOAHfI/+tQPrQ/9rb4P9icEARWCBpI1vOaHhnIMWdMEj
Clp5aOtUiBXqNrhDlBPS6EiVb9U2KXWAYTUQydkgkAyQSAqIpAZkkgFCyZ5KOqlItSJWqqElNGsT
c5lEkcP7P4EGx4Q+ZOhzYTlO9CgCDBWsI6yrhEONHl6ssHmTt7K85tBbkTZ4sA0SH/fO7JHmy9ZR
ti6lbkZw1cBg6WCxIjBZMdisDIxWBVarALMVgN2aQOWD5JpAdPl4kQaHEZQXvo/gVEB9gf4yQYEp
oMEmUGF+IBV3vuZgxXowY62ygfd17zveRgVRBkpk5YPII9iVJacVLbdFYzH8AUmEjYGq1VaPcDaG
l9QM46YVyol/wOVWHaJKzGqeeyKPhusMmgmofYF/jDOBWQEk6E+oq+tLORDL7RYbCpPZmpreihth
l0swMM+jPxnrLE9OTKjrURxdnLts6UdOvD9jbdAKsUDpIbl1Qq93g/rBQwWKj2z3jKK9B7ZPgPGr
wfqBqV+6YP9MqpAF4DwQgRbIQAWEIGSob7R2FxrIQRMEYQCSUAdRSGkduCcYw9qnAszTAPKwBoEo
b6oARGILMlF67yYgFT0Qiy7IRYfrZYJk7EA0SodizS43nc44HTt7Y0rwYTS/IjKAmZbl0iCm4mIx
bnKxk+JFes33IChdkJQeiEq6X08qCEuLfBfIeucgwASJIP6qgMUswGQqYDOnewecZg9eMwa3GXuP
GShOBTRnDqqzAd3pG9mmB+2ZgfqspxBX49pYM9btUeOz3JUST5ibAYIeumc1dx4DdVz2eLRkYEon
sKXSZBq5kgrEKUwW1qS9eg0a1QGVaoBORQkNkHQPYtWiPOmCYB3UjwTRjRKaAX7jvhEDq6eRL6Gd
xEBtgOgbfE2wh6JY5R0/SaJukR9bRsB0pSe9rxR7YBLnaup3PZZyMRp2WsRA7SiLFPFePy8OOslI
HEzMPP2qOaNitFR4qIuIDpLZ1Uvq0esYQeWYfFfA6Qf2NDqUu7STXTIQJUAdzWhTtc6u1vR1uIV7
txjBDcuR2VfA7ZGCtvxJOfjiRNy4KCiNAP9oQIKCQm5BI3egkvvuooNRrsAqU8a9s2DqDjRdI/RV
BIjNAEC04boU6RHRZ39gUShr/F3qoUM9nuhIO1ISmrtAq7+3wPdr0NM55Xl55zhHz/0owFfLX8EG
b82juTDBX4/gsOWXQZL2AKl16byNLT3Gaw9uG2DwqQbHHYHnziSwm8b1a/U1AO2NqiStRODfJThw
E7SwXdh3fd5cm7S5iUC5GFlwtLtvJihywWAQgCoPQZerPd5YoM397/L+TkGgAwM4TyDSPfMBiatN
D069A69ug1uPwa9H4NiDamOBavdAt+ug3AvQ7iGodw30O+wwaaFtg4kvwMaXYOTBuNACoMGXlPs0
t7e+W54tHdUj8I+K+T2N0iVNU01njqeFgyjdDRofkLME6a3mPgc7nWvRMRufJ9D7Gij+EDQ/urG7
mqAEKwpq8R31H+Zg0P8NLAATNkAVrqNzBHTcfNHgCpRwBpr+Q4FBEBEEtuqhIBbRwG+iiHIMICS0
WGaV1NUWiQRgSrhhLfSzPjabka88VkelxBUvMY8V2qHIc2IJ0Bx5GhdjPexLY1hSSaNqwQAxwYXo
4UQo9FMhQ29c6jmV5EzwAE0ICMGkUOgHUBhhYEYm/A5llr0K66KDfeGUCWxY2BiwMiy6KT0sDY9a
CTiZEu4GkobHGC6HAqcDITW8WwIAue5jlpwbmB8ZDBALJsgII2SEGWIJ4jKIIgOMkQGSDfwRQxJJ
kJw4KZJZIoyzkFQT4EnPBdwTbFcxCca7GU6KDjcl7aNLOcU78rqF241rNafRl+Fmm/U7dXKflJCL
QISvMJbqoH6xV9qMgpZhKsuL0Ge64aS4RKlwZrghGxg0DUyaAEZNB7PGgGGDmeezLSk3PdwbUNTL
Fi6OASfHgppDs0vA1DFh7Dj5TQOwYmVrmBCoOELrceH31PB8smA9MoQmHK5mnUH4QHIiTOEHeUhw
cv3gDLVwhyo4RPUAl4jGrw63KIZjNMI1Kvr66sE9Mq19BRPJhpGkw0zqzPcQnhJCfY8BvCW/fwpg
MVmwrmLJaoLdJCTLCbZTQ3MolPQn7CWu8sAAPZvso4AlFQdQIAf0ncdb5p6jXkrKJA9qlL7qwXgt
0+LUwLjqSRjgX0XwsLhatwheliY5jBAWM2e4jvYAouHHmCu3cWPD6CpfdNhdaJ9+bcHOFoj+DRX0
LVhgOWwwOXPJ7yn/Che2mAlrTH6tHhaZBZmMzEKBW1bCMZPsTxPOGZDhjXyZJIvKl8Vw0xpgNCZc
tRHOWgt3rYLDlrjxg89N5MFtw64ArFDzSMT8WuA+gJ3VIUMJqEIfMi8h5JbtfVU3N+TGbyEEydaY
iFhBCZdAbXu45DH0Wl37qo7N1fUeRDDgPB7cB9nGztunAdqecMr7oUgeJvindQxlLMLWqn9JPe8q
CCMqryGS/taQAcZd/j4ScQaNfWear4mFRRaA/GxwrrbZoTyXfHWBa7nJCnG2S1mZb6TO16xWbqBj
BNxCeVMYUN8jx3mTP6MC4GkahksFWxFS4miEALptvtxwkV/BtJVbJ5JTUX2JYTzilHXtYEDyNN+Q
mYF+NVxCGJIB6DZ5zIU5ieYZfYXuEdWnBxtmpQ7DMijEGXmMR5xRH5r6WyGsU99kgML6a2BhpwpP
c5IygwLmJkys1x4mZwGjE1WVF8XobwNMT37ZRztH4LE8zZy+ViEQdK4Y4d6LVntR7ODkKydFmFIV
fym/eJsq16j0TlroP8s/KgnKfaUBI/aPvfOYjtFDlcLda9J9H7ZXuliFph2K1L3O7w8fGHMvMKQ3
ONAX+SMj+U3ptX9A0fBhmOr73v6mRPpJfpQ3mSAUtIcp9F+KQblRiL7X8JyBWWvDsLVh2sYwbiuY
t7QcH9PePFUwcqvs521TOt61sep7SVjEL+xR4S8Y6jU4+Xsfjyr5fVS73GWIYJBWvclT/WB6UEzl
pir4FTXDHrOnxyINHlQB8K7uj7ijW7CKE0kvruEZD/CNBbxjK7u59QOpg4O/4+ie5R+GecfCf5Ch
qT6e1W9xUd2YJPpk7RfJvg8oZnjnuHkFjh/wlHn9kkoP/XblMgQ+oBWgDM0jAFh64+YGp9aLo/Ed
YQ9jIXKxE/cq4FkHAd8L3rXNuIU100vME6lE1hGpv/0ET3uCr61b0N2jlRdLQmR762F1e4yglYHq
Ix1CON9U2W89kUEJF9yhWcK9uWvgiMubT95RaunfV2bzHMEWlk9Ua3gP7knL8jdPj4kG9wX0C3jo
rsoDkyQPAhyg/PbjGK09taKko53l8WByrn6qvQxGfm+illLwOyHop9bm0mn6lwwmvCtwU/GT+zhw
b2B7HsamAeiDFodKp0OK4ejVk2SVVgqkc71ZuQNQHsk6h5zzPqq0e9Gcs9FoNMoUZw33OonxZVTh
1Hr+Ik3Vg2I0j82PKnEvyDq94paseQ+Ngc5W0CCqFX9FNeG9b9SNnB304aumeaeMtxCUXlCjyVCo
vKvJV/0EUQ7QH5OjPihlc5PfKYBwjIPCRlZmHLu8WTCN5d8o72xQ/AS9414+qybCrU0s9lkNOyHo
b/XIlBmB8smVa+ZY95lwj06NDGh5qH+RyvUhfqgHqHlNejIqfdlQlNJCeQ9oL/LqBnYPpTd9LXJJ
jKrejR6hlT6etynaTHdEwojilS9hVZ20ZNoG8etEYYdJL2cK905AtITyUUclXGniu4wE2/bvnRi+
QA5E0R1xYCP8STQBKNdFSRFlBgqn22KwtzpFxaBaeahCyAB1aOA1dRh5MKJmIBbmJwBiiWFQ8owR
ahqDoyqe85jbmnhQ3jSTH2xScl6QfIvYdJ8Mh7hajAfTe6moQjTtvd0o78iuoXkEKYT/JVslS0Ba
pXgkw1LpaMYE9rgFsLjKsn2PHlMMTATPmx3iyqtG5LvQ7BHrhK7F0IliAiDTh8KKli4Ck90PQGin
IptgiEBMRNKiqatDaJyxDIvBX2So/TNvSaJdGsIK0vjaeMs0hMD50NxbYDoVwKn8KtRE0OSOA+wx
aEMXmIEn2TbsrDWKyAc3Iux1qBh1u1YVZ0nWkG/H47dsfGOJUTbE8hzbe3NThMpmCFSwN6g7Fa96
RgXCWnZDtXTw9TEoO1nFW2A8DWjPcV3ldS7LC/zkQ1qFG63CJhl6GWW8hUm5UV6tRuVnSaY9PS1o
aNXR09w1sxToMslO9Pp+l6OSLrHGSd0cSxrRju0+yVcyTvnlsOXzi5pLil5TVCJwLC1joEZGpFOj
ruC1F256gdwqihtxAhdL77fZCFsfLziuSW+5G7VHOZ/WnYVPcm1n+1ia8Xb9Oo49lHcKeMZHNWEw
VfaDqfzwshJBgeR7EiLjFSNtqeBhulDr7kXpBu2Yp+F7IgHmAbqxcQeUx6Mo1ao1kqLlVxGB84uM
9pC00nQbOZScSnw4DKtWFKfQBQXJvUghPz6kSL1K2ANwI9dO0R3UyO/iAo/v/Mn03O/aFJQrvQaJ
TcVvkZjmxSyichtF7rUt/GsNQd5FksKrTR2fq3pj+nG78tA/i3BSWZZmjN2Fbj55dX+u4/ZHG3rh
kj6tM0QLOqeYQRqkuWOO61uLrvJU9B+5aFlRxVd08sHshe+ja139Otpi5asE7glNhF2iNcDuLGPR
6RrQTZr8fZQtikRp7zLF2cYTubSSeTHvGiwCQ//Ate+HT4rgDyCFk/pgPgQRZgv2RCEPTBFAE1Cz
Xqq+2FP7WnYxIo9mvTKbN8cq0xMsBoIL8xrFyCEVWqqsq8i+820FliSOAF6oI3JWUTTM3OaMXD8X
tkX4v8DWRU8Zow1a+gO99NJFSWpsrEOuoQyJ8hmcb8VZBhpXo9FV5xCZ0VKPkgXGTMgfepwU5/Gr
OWXXsAb5q4gSOQqdikYwfDMQiUZQEKCYKNFA8iok4/2ejipE4TV+CiV5YLnQKyrwqTKCOwUzvkgd
TCvbGlcVa/jR9/62cgVULAoKk/QyQTsAxEycriqrwf2uvcVOvzE8gHYWaeiddrP6HIgdXGAmXsR7
dFSZXNN+coveXijCxdWmcsE35lDS+akX+XgVFgo+eVnea/X40dhtBmQHfyYzJDRDhZK+dvLBXWnd
JaO3Lpm/UO9tFlYy/cA14aYAKr0DTawhZRwAHb7DaXzfdm2zTFOAYQPlP4SJT5DFT6GJcpfjldb/
J1N9/z8hU7l0N/95G3VTff+eJV+yj9/dmOVLfjZRFU37y9CEgcyqyg2g6pr4jy6qYou/bF1VNcfS
TGJdy6SB+cuO2dH/Mm3dVm3TUemxGiqH6rxtgn//h+n+ZSPn6MjH2oGTbP5XuqguPdzfeqim0Gw6
DTRPDUiJ2D5bOEIX3748hplf//s/tP+eW6iqqChfnZzpLcF77zAWenGYBNT2VkHuLCtLprx557xQ
x1BHGVieFEAnPHy+Zt7XywOfZ89rhWWtRd30JPpdsUXVFFbPwJxwp4O5RVpXruJlph6iDFZA7JeU
A+dNBfKsrZj/cfi31Z8vSixbWfSmh0NAWUZrK0G6y1FH5AbkwjSDrvu5nZZtiy0ENThEXMZDEufI
MGg1Ma4SIoJXjNKkWb6mbPQRBgeuQjsRWAhW/P19mqw3+TDyf2tKx01cEfePfF/wbW11DC3iX4eZ
fN6aF6LpcPH9ebQosNyE7U0lCNmD+URVbhWVw4H5HDhYa+BOAzy1caRPadFy7lBbEoCfpqh4R+nt
PMYoDw0gfA821qeSOp6/W+3wbudR9Ng4XbUZFIyqfXqNB6WPnH2Cb0eIP+68J2YI3f92uz/87Lf/
Nzw7HvIwa+RNIeQ98tmHl/eQbZigV4Wmapajz8d/u4ds04ywArO1EwZrA+7KqNPGclG3QtoTBaLZ
F4CG9/OReXNeC1NkRlGGBGRtOsV+XohELfa4U+dkh3Lnb6vztpszQDpD2Kwgrqr3ZkyX3k/O86IF
a3TOsWjpcbva9cJ09k7TYlcRhce09+GomMoxyXxyaH9UqR21MLpV8z2qJLdCU1+rsY9BBKiUKjxS
OUvA4u/bL2MTG5sggn7ip46HgUDqHE2nowKLhcbxc3Pel2VoOxuFeJm3Pg9+nquYgknIwwSMuWlH
yDauTbUd9wI1jL1qejx0n9ta26fA++Xxn4fms7xaH/cdNf5fp+ry+OeL5rXfzmnclEwOAwRVsYwz
BJT0BEcERYLeODdZzAzeWjFC2xMyJkXvDLuog6mXDCI4j1NPQVCrLk1h2Itx8uiRD5Z1+FykdmT/
tmnbOI2F1DQX8yn0jWAAUy5cQTiYTHQHmneU/cmfoQLvm4heVCcXQjGqBTp9AUhup0DpwY4vwZhE
q8Fvx4tptJCYQwgc//rWNRh7/37nOrohLAZnA/iIac7s0t/u3G5Q0Z8Ce33SBM+t1fvEbTGOmB2g
LDuG0YRsud8X4zUuJmVboNGJtIHn3gkqiH2vf0F1iBy2w3qBsgyrU04VmLb/x899biExUNpV0y7+
GFZXVc9MVDtVb+FZGujXqQ9I0JuY1aHU8R4V3QCXx6SWkzQnUJnBcxD7r3WS3mdG360HLWp85JkN
/wTmgMJgG57mLW7Qf31lTGA6/9OVsTWbeUGVU9Sf84KOM+Y4OEly6kZU9yU/A/hXpccZCmrzMra1
4thVSgGoUu6dV/1Of4njuNr4ehGjYglzx1YMuE5jiLpa1H6NKYUuhlH9GHKLYUypD71i15A+dPch
7kp4ZQC3U6VQ9pWVehkBG6uDbtvmYl6t0exAxlye9XP1txP0DJF/IJL0Yqi2KE5TIZ0XVfed6MEH
DIIK5xSahxZ1/jWad+1ZMzNczQDC3DK/Q0jS/U6vD1oRmsbZMcAH49cqwNXsqBVqLcvXwDgqP9/9
68vtqn9cbuBQ2CQIU3dUw+SKw5j+fRr2oiYS4HTcvdr3yG9ZQuw/F4Wq/NokiSU3+dyezwELyc4/
Tv955rwTENc6HDTyvX/2tvMBlNH0nx9a82V//5SismEHQohaWVjsHesmrtA3KNECbDsSLcTu42OP
dzLllzTt9nVFuqnUCAXMR6JRVi0xG0p+nTRAdN3ZFm21ed/8arkgHG5+vebzCFa/4VYprHMwvw28
bt5Gnq3g87IyXDAHhptPzOYC4eoqwbp13rbkznmTR1KsGd5Rv2wmellJvvfM5mCVo4I8T+7gTJeE
iHtoU7ZsNV+8zGvzvhZNTFDu0V0XIl1m6auyidxjlSN3rfbRed5S5CQwr9VhNC3+N/fFn1Mr9wVY
ORPoliV0AHdyAPttgBpc0/f6SLf3fTWmKJj0AlopeuF+UqMc7mf6w7xPmzQ67XoL8CebaE/5NAbQ
ygfCkZplcd86xDEBLoix3Go8M0ZwUq7mBv0YEGdAwv3ivo9FsZly/0faIm/clr5/mNcS8l84VbXO
o/n3Ix2EulmojEZ4MO1QQOvxUkLvaBmAeLpznd6hlQYAYV+Nlr23WuIREkxO6nKKfJW7j9PJPShW
4VLk0rw7ISJ1OW9+LqrB+XXK5z5iB/dQhbup3akdJAzEeIp9ie0JwMThmOQ6rbF5lQaEAjjNq8/D
lLcM4bof7KltD8dMxY+g0Iz3avAiainli4kg+CFGFfqQ4pde3X1uD2P568jnvigYkHg1AWEkdJvV
UUvzhVMMsGa99ILUYHDtBg8BWBWN9soQu6ITDDxl2RfLf32T2H/OYiZiD4ZuCQdajQbqUg4uv90k
iT6G/QCVHwWxOsmBVLXU4cagcjd53aMNT29Cx4xHOQ4FVQgcpO4b3XafJ601D2C08QKWm5HdtJvG
sUYwJ/Joho+BCupqN7iU8UJ3Qs8LUc1HvBH2jKgZEhNs4WDG2OgWz/PWEOf14whrcyWKQKzmffOC
3GY15vl4j7cglQjsGasqdR9SUoJ/tlVnBk0queDsXh2AOvb6Ev9c9zn1N0FrB1/DOqOT2/TZwcER
/KI5If58eh18ddT+I0En5zEV2VOQhUd6RcUpjaQBhTlQjWcBv3V8cNLpDTPmZv+5H7UWvAP7Bnqi
okU/ocbfhn/zv+f/i2AZ0Yw/RnpyQEr0WOJgNgaZ4M9gudGVqRKqhqZyPBYrzxXpMfcdBth5VQkK
Vpnls6OZI7dT5KREgdyc9/15uhMJq74rnSI7CvBTGI8HsAj/eM/5lfN7dEZpEwTWTIQy8zAmVd9O
U3zU5jRl3jcv0j7ESWVetQL0g2XBYRsW6fHzlHm//vm6efvnK+S7ou/88+RsquqjknbR3it0vHXq
+j6lko7+K/WRVut41ubN+YhlufFphMQoTysLuk+1XMybSuKCODf7Bx1u6c9dnwepMnlr5A9w1/jP
F3y+nmRSW2JRDNlOHp0PzO85b44Cw13TJiadD+QdzRYD2Yp93gl9WdlA7KjGdS8YBL3lXeGeQRva
Nz/7Me+1RVvhcgGTYt4MU5deKvCm9bxZGWg80L9HORDZbDwBAO2LocdooirVDUbjrXIX2529Ck3g
mbk8PJ9T1AYctizYW0Zun5yka8EWx1oLrk6cf27ORxp3tE+VXEwNtgIhaBzLA5rqobhPn50F3lbq
0e41O1+aLR73fergBgSOlqJgf0gFHb9MzasT9u+Iq6OehccvqeZqPjIvmpxo/m5eHUYNeEZuv//c
N+p2tdUEAtFJqAawU+w1qqviCbqe9tRh5OAwAeOQzlZhleimlCpijnIzUaCxoRnnb+dNj4FrozW1
Ct+Ko6JFT65PzpgX3qNa2x94UhyHuMsgtZrQsApUWsGdqsidjfHznFSrs4f5wG/nteG9krrVQ5Aq
3rEqIMFYgaM8ky8lWzWEkztvuh1QIQgNJoauHNV0LmVqGsZp3iS/X2pq1+/c3uMvldPDvCjn8bxO
8/CgBE+tNjFjhIKO+Qhf9TlMGPCwyGt3IV4zB73/H5Sd13LbSraGnwhVQCPfipkUqZx8g3JEzhlP
fz40bVHW7NlT58Jd6CiaAehe6w8ZkiJhi0BLjwnmsgjVb1Ew1dsus6ubtu9/F9pMqUvim0/NdrpT
h1Kchr9HD8WLKDl2yPlJ3+8DpWn2o4jso4BWeow0fOz5SSVG3/AFmptkp59BA6ly014EdgM6W3bn
QcK3jCnGlCXncb+b5jFjhNxrxV3KjIfjZFr9uYBKOBwNs+o3Nr9bEerbku/DLpw0/ufg7c1DxCMp
WCaaHS5FMd1WLcmDOtbUe1moQ41Ee9VPO1n1eqO8aXlM1mUDsdrzYOm1JVSqHIVuiNa+tYZ3S+ja
np0R48ewMbyfWdv8NA3OSpoCBtweqvDoRVp2iCpnREYnxy/GsRChxbvAS+obWXQNpw4AMC1BcQzs
ZRsfHieRubh0yDbZKzuMnHDRZUaO4dge7/k8/ooGRA4L3iLTnSYBRtyIDbIDCSNnk6jaHrPhr+Qf
2IWNQU6+ucpPruUua3WwDkauF/oSo8Nz21TmxMVDjfyeHDyPa+dxsjbOU+X8IIaE9e87iVmY6eOp
T7cNh+eT0C2iNUIjbvn3TqIw9ZBjgOgAtyJhaGI1doDS+rsIJhCcMOvQDNPdU5tid9/Y/k3d4Gif
Jol1n052NrMfYoDDsNe0Zvipd3H4rGDZh/1YTy65STvsGRIbS1CFwx+G0Lglc0i/dvXWgrrqIN4I
dNh1Te2FuNePeLBvEAYA8GF15L7nwve/9lB3b6Fik18Anb/99zfh81mMN8F1bVXFil0TPL+NTyFR
k1dg58Rp13pNIgUh8YlcxXxSDyz8QFUdbmGWcUCKcmjoVp/q2yBX+d6p7bErgF1V1rCxIX/uRaBb
+8F2jjC29U3nxOPB1UOeLnnRbdo02Jnm5KyUDjCXPnj9PoqaHoetDNHUANyblcdP8eCOu0n4P33L
6zdDkbvXSam+YVaWrIDnktB26uIqH5FxAQN1r2E7OnToTBCHvebUamzrgP2d0BAWqfSbAoCmkSni
xiTbMtvAvAZRiXgjejuw74Z9bRs5oCHEk1REk5KgQcNuAF4C9Tvddb71pewGNIt7ezqacwGuvUFW
p0Fik70duH1PAZaB3pbgMYhqYuW/kqPcdKidP+hsSG+neHyTzT1O0hvQWc5KTiKwMF6ptRiO6M1m
L3FLHrhXXtrIc2Dx6tuuMP2HBntRGCskXBTxliQQU9gcRv9jM/15f6YDj7cMzSBir+sG2+k5YP5h
M21jM5jX3tigLqiSPnLs8TC+F1aGtMcU4UONHl4C+K7G0S2UzJN0QKvSzo45REtLsQ+XQpCW3wyD
+70ojeLgaUDdMt17buKRtzcpg9PkKSTZdQ14hREl/+M3LSM1H6Kz/If4RTsacVlbdy0O+3//hxry
U4rdB+26mgbIzalA+30u0DTG99dHJYovmrWWbUPc+gdXtcDhFtlDiYLqEnaSt67KIX3Qu6C9Qe9m
q4Lue+AoBxAm65DZLKNx4YFYBljp2sdPGxMrjX7xEPc2mjKhBd06RnhMuh8TNt0n7ojOSV61wLwh
fYOQlVVZZOWsPDa69mqSU4NoshZhjw2l0pvBqf9eG5GCdaQ13vLEcg58JP4dSUdEK1HGmnlX5YOB
3UvU8KXpNKDELbC069wbrXgpL2XRuUa0ECGa05c2S5gIGOlZZP6P/b/9Ka7Gp0GEx3INbmCWaRv2
p0/Dw1IbLm9Sryf4djd2ch+htnKdIqFwLgq3q1b5BEAaURb/rmscyNTFsE/n/xze9Dn6Rmq+stBT
V0k2sy8HJYGHjIUHnu09ix6VO6cBL1+XFj9oFCBXQeEd1KiALgPMAEEqn2QxNK0RP9jBBSA8JPhF
moP9GEX+iOskmyHXKbWtX+MKhY6Ee8oL294GWvMNRQcdKNfcJguzcpad27bXsqZouYd3iAVH2Y9r
kLF1ixarEMdEKbqVrZZY8BicOyYw0sOE+2iTxh6CMX24qDRjxGQJqkca9/eDPpseGBz3WkBz133Z
tfegKsCRoCY1wMLbTinIhCrL0AXRPMhDI9IjOalhmO8BsgRu0yHUNLYczKP5O5mMytu/PyX+4WdF
Fkh1hHBNsnPmzHP8eJ/QEG3oETaGQgw8PprDEZpvoX6HR5V7kPUmraoN95nHskMFA5z6wW16TNjq
wC739uUyEFG1l42Fk1V4wJJAVyLwdDnSRnt5JQt0ROy150xHCObkR84dTWBuAATno1FsAqsQW7/i
UTvOm5rJQXus8tKO8NS4atMxxR6XYsA+F/lyYVyVqQHoVd2FwvqGDzIKAnleddcKCiDXgU0hq1YF
cGZEW19zUoxX/hSTpze7Atw6DoM2cip61+zciJBI7+n7Umg6SR/vqrf5wFGtza+LRJtgghfm/3he
259ip/NPStiCB7bDfc4xtU+fhNEYKthqvyTIKcJ9608cvkwPVhZaG0AxHP/O01HEijRTbEPXqo/K
GGx804pPRtElJ6WG01z7oDusiVD4lWyskAY85Slgl6jvzAWi8oDzTKXbqjGu6Q2CX1c199wn9nZm
cU3SJ9yXLe+o5mSAfJweg5+5sFOtOM0hlNbPj21V5sd08sdDJhCYKloIeTzVH8Ey9I+6He7H2QIo
aC1gIXPsLZ8Dbq2MsEEKUgh7z8E32VomfJl0KyQHG7n4bFQbp8606yI0XeQqaHKDJN5H2vBSCaL8
V7JtaMgXdonOHWEechn8Ph9QAtooHA42o9nkt2mkHv/9V/Mfeys+K1Mlpc3nZRq2rn/aYAau0UYI
fBRrxVQTkFQc27XR6B/bfPJhaqk9Wi9UI98/5o4DKIOjLbcKsVJGHyxmlV+1gWnM/H1zL/TS3Cs8
mUANvbGzdb9VRbNSgQA+WEmobGViSRZpEMxZhBQtYoszHElc9143DfeQdPW3QA1RKlDznT4N3W4o
2JXP2ec409fsFKtnVLNBd2LHmiiQv6yOYKwTKPVqHNtu79pALC9FFjfkci51OcZrwp0joDaF8/5x
kDmfuZDVSxsoIBsrt/cxl+6kiX8FddFilwEjIRp4pllN3qwTFyWHOsW2RBgagjSN1uVrPL01wHM3
dhhnSPAE48oJInUHzRdJDM+t7qrc8NZEylAqt9jpaWpk7Ww1804KcqecWLMFGxN7pxaOdm/FyCfl
2Zd//xYAT+Xm+PeexOGAYSDEZji2JT6HtdtqTEa7cdp1GmUI/4eIl4KIsYMVHIVDaqr1wYeXeDVy
UFlEIK8ABOA/GnXld7lHzh0MfVDKeMR9FQGnPMCUCje9q7Qe7/MI1h4yJvsQF+B9EC2q+S4qi1Cg
CWqX8Run3uHUFLyF8aC1x8ydiLFM6NrY88fZq+EekVIkwNVFKEArdOB8r2PsOs6FrKa40HTTlG6D
uq/RAJL+vgQalDDcWEOGMXSfJPcDCrlXsWpAq1J0bZ9o6ISgNv2tcdVhRRAGZ2CYqDB4mqKH/seu
dEuxmmp7ywcBAIE7GFL51t6azxNNr/l7wEv7cKgcrCO6bq+nAAQ8E/omuYo9cFQVT0gtXRBJa1dD
F1ZwTfJHJwjyAyqMyXWlq8hFynbCvxtspVBLxe8X3ZV5czZ/P7RQAUBRpbsmboZ0Wc4BPLcVQEF0
tYZSCzizUUW17jCyPDQNFoFXWTGAA/bFddcBjs/baA0KK9jwfdylvos1vW9jBkVwBsGhNNvzAoG1
R97M+BkRLWRHEvLUO+B+3hRXld1UB3gV1aHDf2tXNSGnf7t+DErli+LlxVHWqklUS4zFJgi7gbdQ
2P1sFD7lQ1/h+9zXRl2gvFU9EGhpjuQ3q4epVjTk/iNnoUxEgxEIeVARbK0Gv3zwLSCSDQJ5O1eH
pVKyj9EqpdzrcxHONqCyivD3XZihQDfqyVc0F7VTFtvNYxM8kz8Z13xRkXmtMFEzdHO8ZltvHzL1
MAWBBWTMTwVbBIo88pT/sa3UDHYef/+mDNVFbpHTqqZpQIYA9fy9IfFENSDLkkYb9oEAWAuU+yft
m1+F5t250HoNul3F+2LoiLQ5nqYsYwMoheO2uCMavYmon48e17lfLe3nuq9gQr8vUcG57HPXvpFN
RhTzpcCKb6sV+U1Ua8ZeD0R9Y85FXVb1TZqWN+lQG/vc9Jtz03t7mHlzezLgyfJnrGwb9W7bdqGG
LWjg3Qizcm9aNbMX6C/qK1m9dGBTtka5QeF7LdAiiHNz5xfdgwoa8iCLTvfFoe4BbC/lpQH6orwa
xvZWqbkjy7ZYBUuBQ1Hn+W9joI/QJDN1K6t5ChVPrxNoL255jb12tZgyK3hzxVguRoSVrn1jCJ+7
PFqKqg7exFCMgKHR+JLTh3K8tq0f6hg0D4oAww7eYNkJMdwG+oxot9AHIh2sruQI4afNbWAWK9kp
m7JOgGMc2mwn2+xkKA5sD9HNmpc8F2lw1/SpfZR/AN2zdKO7NambeYRnGeXDBMmlU4tFFuNJY4qw
3MjFwgB+xdibnCoY6YpsZRE5vXVM5ctECoQEq2oiEQyFF5Nnb9nXvvVgDUZ1k2gDGsCwdRaE2r7+
01g5VRfVt8nRbG5AXbp2jFQ8GwFGX1Mb/UBm9slwx/DZR99wbZLE31c22Hn26XiDzyP4P3Zab3xX
0yWyw5DH0tSBwzNM23p2OJTVUM8BjWRj8s0S/rLuneanp0XfcMeIn3OrQzOI3/11MRe8kAmBVDoI
33yLVMw4+tBXl1UcNrsMQbwr9DX6mEdi2UH/h949pW1873VhfF+54QtGnd5B1jjGdrctGXAfJ9Ae
hGjsOtOd2prpA/HsmbSnvyAXxYM+m4CCzlU1HoelpUVIVfjBCahUeYAlPXm3Tqeo+0ivy+jXwIvU
JtE9QDvKF6ODTpSsNnFdH4qQsEBvVhgY1llxGnyUnUbCpA+BjVYtLpLA7OeqwDD2Sk15+MiflPwh
slfRNvZgtHzrSbaxG/i7HpAe37TkFoDQ/vndxkqOSIDpGNjLm4fGK81brbPE01yzgOrAXVD1Jx40
5z7IrLrsKwiin/uaUf9/zJNrqvMq/zZv/uvyL7z/PfnKiMoXN6rVfp3Mewea7DdwJMkS/jqSWiC3
AHKkOi4rofGlwSCDJLv23Q9Roeqgad026DzuvVBDDFW19Gczrm7lCCwdfth6WWGJpBj4quLWE2hB
CNMCvTg5Ine7vc3z7tUwJnOlQ+uZwp6ToNENB54BCqxmvbszYxegNGfFV2NqnsWQwzJ69Zy8Ru8Z
gpE1dNZrYJTqQgkgikWK6a4VN50OchmrdbzzMqURaJdlSCmzzPGyTF5puAarlXtIk1QFbOz8y1ro
yv5ey1Hy5/k3xFq1onizvhQZp0TXjwlI8yDm9y9/yYTxbybFqog7Z+aDQBwLqJaJJ0reQPsLXTe4
LjGBearQ1sAIUf1dlb2yWs+2X2R/ul3m1j5mEbqJn8o4KzKnHYf/IO22RZk397IwECHrsax2AZiY
uvlgcn/aWyMZDL9QjIcKgNQD9mpXaunl9yDSw4cqTN+iTkxfu3qEDJ/G6q1bBeK6goKxlB1xH247
RSjP06w/kluY5ZIScl9b+AZygKGE5rLsvWvLzKLjOeyPYqpil+pRhv4vKQKddoPnLzfPnqeX7CiR
kzX7sZtllrMtsBTu5AoCfewch68oxv8qYH7cK26DPsDUg6vgy4J41qwG38dPylxEKBUhxpU9WHiF
PyHadXRc4d3IAS3a3cQNIv8oO/MRir+XwjyTVUVB7RwvwzgHr1aLW55fpBV91fqugFU3Al37mmVD
QVChFmARSstYJoVZfYka2DNWjFC9j7Jemnf6XSCqaucZDcgIJ8ufRJS9yRFWMNwjAMyhzOqeJph4
V3kbii/D+5UPVUM2vV/IUZCgxJf3pvPFTWzU1s2UOsHTYECFt/3iBS3t/thkJLONucqZS9/kiOtw
VG2Ll6a1AUGWvruLjVU1mfqpzbAzdktnWiiYtpNjqWB8x10Ie0egOZlEhQUdAkrNbPqUkpFtqmOq
Rb+LIsq1HfEsmOd/2hOdN1yOuLTV1nRtqUW361JnToG+zw/7VIGerv7ituLdymJAhXjVqxjFKmbz
u03xWmWb2S2xtnmc7HB5yh/VJNhdmuRVEX/r00JDlwIknByZWd4z5C+fM7790iH1vXc98eqYgbU3
0L68LZLcuw1xNVhkKpz+wWnZv1Uk91dNxIlVdsuBibCBCpao84vCMGA8OBByQy/eOrbjnpdRyp5t
X9IYiC+dVLdrbzOJzKAGl6G9Tf6q4aeFLA19Lhqit6qGoOI4F914ciY2mYi8kpmwYse9KXX80OOs
NdFLIC2Cu0V2K4vadK0DSjHXKFYtqgJ7utrWHv3Iqu9R61lYc62wW40bcLq1g0Hcypof4CcxVCXP
xLkzs3PMANwk2ciqsImPYrEXoI1Yvnm+PhNv0nhDNHJ4RMfxl6UU1Y88rraD6Oo310dFAACSgjZH
al7His890M/iN+FnOzm0crOfrZKaj05nK8hixBYSV2Vz6yockwd8uX5km8QhCYFamlgLN+73di02
gRZWxCfmKqKLmyELMMDIq+Eor4JhJNvxPrjkWGXuNQgpe4VnjRyi4T5klKN9QNfdOxVz4XXoAuZq
YWH+Uf9uk1dZ2cKXwTfyU7usmkbwPMQq2gC1Z5KanKdeVhrzQDnJtnOHyun7faWx9Y11GeARWXfe
1zQfvJ+jhipv6JnfJ9467v5p9DARTVxnReDsi8zujoOBIWaHj+Dz+6QG8X+O+uZ3L3XnRwaTHKD3
6zYIkxV3pB96pYrnKM+vdL8aX8MkyveQsoplbhjjq1uwAw6TGoOw/xwm5mEowH0c1qOc+ZwLMvhz
uz1Y2T5t/RdTazB3n4z6eZr1gavU67+XEeZ3AImQTitrdLOy/MfggROM4sF/4aYdIiWgmyQanWhj
q+Z0cISVzKJPZMGnsMEXIHXa26hMbsPRqn+pRb0s/cb6Ngn03jsniR4GNJvW4CG7g4Es6bUoSncV
VZBXVTItWBYE9Y8gD65cUda/LL9+QRdZoNaStMsuDYObKDKUtZUN2wgzmDWG9OMXx/yuJqrzamIc
uEUOelj32O1+iYofstkL3E/NJJ4wYhmm5r50XWTjrL7e4h2QvVaJeiLxVN3XRC/u/CF8KoSZvrp1
xDFRdP5aVsHVYdfIQeXUpR1kVhSr5ezOl08fRNzrMste3RSNALeLcDCI9ey+DjHHMbSBSF1U6C+5
0W8mu55lNsHGNUp/b4ax8RKSFUdvrMWX2M6eNN0w98jCRat0tkA24NyjUqVp0Q3cU32bGeKnrNVV
B5kPZ4LuqNfaeYTskAXYs/gGmQ4ApmN7kE2Qi+Mb2d4lgQrTArEkdI3KZg81a3wtgh8+N+pnHcuC
6zJpSFLMza0fpEuRT80eBbDxNR6//9dRKNz9Xiscv+taoDxj6avAOKv9rUgU+863nWBjcV5cAAjh
DxR+kkA1Npv1uU48BCHgkui1Mkz2Xell9l2ILqsreu2EnKZ91+kt5OmmRaeZvmwCQWJP07ViT8VG
4/h8aKyuQTlBz/Hx88fbJmgJ3fArffY0Ez3tMne/W3244pnB150T5KroK/s72nOcs+otCML0qYoG
jPDUPCfw7au7zkZzbGK/dmtNbbQ00dZ5TTT1mfye8SsqbkyO3FeZh6htn7k+MW0Nra1c/Y+r8b33
v45TOuMV0Hb9EJbtS4s54H2XRuIY5F6wGAS5mywCwd2kiXEqpyK+00fnZwyw820UY7BUEnU8eG3k
P6Hht5PjLcewIGs6Fr8cI39rYNvbvv+lwDRx62ccOZMOvnGb9ycAAKvBHOPncQqVvYHE1rKeJvst
V5vvURJWd0RWTR6JSBnrInDeMBmALdk7uPR55ETZC6NvwnieeOmKlzrtGkFeXZTfjUAx3pBOQYkK
sYOGj8OD3dvqug1NYG6bC08PDaTmSmC31GSnZaLXJa/qAknCsDaTrWw74ziTcEJzusGtQy5wmSen
CB2eE0DUImnE1kCE+HApuOc0/72qgYg5THMhZ+Qo1O4m7ApTN/zu9FAL+Zc8OSYcEUC68WGcq1Vm
WAtbVM5W9vrDmK3CacTYY+41Afiuq8rIVrIqjAhLZcWxUDrKkifeeUyGslhndzSvPP8NMhTfz7Wy
b0FtxQc5dDQNVLuq+DwyyYL0KS5QpCaZtPZ8lPCNoSXAh/z2QuF2vpXVss6DY2vmz7Im5hGJWREE
b131INvcoE52mYHjjycjgiaedNVY+bfnGWUbrP0ySND118SV6cbqTaha94YXuq9p71oLny//rZ1m
zgY9yDnz1IpjPTZo3dZ58WTHacGeNJ9wEgcUPf9qNN35MJ3N2HQLJO73dBxQxZEYPB6vWthu9Iqf
lxLijGmbHN5tTR2eRVf1Oz+MlYU5V9OxNdYAX/217NUrc1hGpj9tZS8GwfZVJan68+CiRmQiCyrs
e7LheQARWRh1/+CVuvvIpvSqVzkBkigst5OVZzgO86IlhlErgWqknqKuLPaCL1Fpl4vcLsuD7IUt
u/Vh1j3EZDvvBSEB2RyGmrYPYk6acpLvZxlZfIXE7QylzAGKkyrrVn4yJMgHB1D1FUUjpfnnyDlN
L21WDqhY0DIgsQ7CyOm38gDqo8x+Hh+aAdYxefoyEKdHgyZA5UqU2GMHdoDjgI8CfUZmGkyBaZx6
WE2oQAEhuLQpPIZAIYgGm2JGG7yhJzEXsqMyDPW6xkFKtmtdqR7qyd/3ZZA9Do15atvGOVV6k2HG
mMLmxop1IztLxCd3yUC0UPaOaHfsOsuZ3Z766EC21V4nSo5goTl78tCktNnvK9l2qXqu0+TnabLx
n6aQylW3fVXw1a4eRdhrb1Xc4Lat5fHamKu+1h26yCoegyFTycNOzSILQu2t9Ul3lshlAIn1vLsk
V17kdM0dkkURWzVnqCpd5oWP8UUTJagtijmaZa36QiSPQ9Xot2M8PcmHuT2GAg+GnJjyPEpOcmor
Psje/5wkR6UZH8fMHCCNbeyBlFHMqb1LVV5Vc6+8EoEfby1NAz7FWLPM+ZZeBv/73E9LyRU+tdk8
VVZFWkMZ73wXN4NOnfVsuXQGZ8JbAGT7lBZiZ/E0DJf4V9J47vowIdXxW8rKrlnKRlkAjZ5QC5YL
thpYrgw1vaJQcJtBP2pEoxBn+DqEJHA1ur16SgMH7T633HCrHAh7pb+bZDu2d+PW8vPvl/bz1KDl
N9/b3Mf0Bk8mUuBFfyJDJityqq0HM1wCqgXJQP5Y9b4ymYGvrRYbW7noeT1dwAscfXEfxph3Vw3f
l9hV4hN5iAkNfngjo6cfzzXZIYuqKXekg3RScIy9tNvkZvHYMn4ESRptcZdkjcsQizd3UYZAwj78
CXlZt163NAwAxZfR59mcafBY1BvcmeRq8i90ZMxOCKbf9xbiFK1JhqNTk+Y+bYfmPq5R0PJseG1z
k27j1mwY/p3sk02BBixfTmqCBD+8qrVvCEDPylgfJzRzTTZZvVGsGtupV5dF3v+KhQj1fcRtFbOQ
SMMMNyrc5lgm3ms4eOH2XENg86iL0ACqNPeGNl+fPGbVeu6RbbJISakOV5Oagv1TBUoyWLB86Jaj
y3kKBDtnE0bKl/Oqsk2uIIeEgVMegiRayvYPQ2RvbYxYjvSgrhpwRYaOnHIwvypP8VSUIYiOHJ25
MMfxVzHy9UDEH66i4RjdUvZOU+Ysmtwp0aGmR7ZZdipgxsx1SIHmemxhapwbZf/vxUOQshNHXzmw
9+NncATgXv2xeAhz7xocQHPynKR4aLKgBFA2Q5iyNEGdtnicpop4vewc7HgFO9Bfu6aZPzRmhqwU
O2bZKRfz+hwJexSjt7LNiYOZUBk/y045yVPI4yvVaxM0Oco2BMbdzCbYBxTlbawtPN3/zmh1tXlu
l2Mv0ff38R/WaP6MvQyTV+/tl0C8bJ/lneXflLXz6xDkL9v0BjcY/MtmjoyMwvRWffcPTZPjhKRz
uvpODiXTfiebZE1Gbji+/tNEuZZc+X1i2k3/uJZc5n3UZXn5Z02zPC//91rD/Lr+bpIT5Vrv/6Fu
0r845bynnGNM781ypKy9/w/+Yb3/9m78w1r/jzeoG1SQUFbw1eryjdnYxo3SQO/13CxdW/7sFjPv
NpXOdO/i7Kfsky1mjl+8FfT2Rla7uMqP+Tg+ytpEnuqhysYIfF3QnneoJWG/VdrgNsrTeOER3Tti
YC1VQZuhW4pMv65jvo2yZ2wrsE3q3NE0oOXZtvIwk8OTRvszE779hP8kogqyMZt7nCE/xhM2NVpu
qcdEs/ahaNw7OwgpWnb3SloKyA1/2gYEXFcF+i8rOUR2VBbGSF1QW0Tr5mlzARPzULgFFiRzLXCI
FpYZ1kWNcO7kJNFwkgBD9e3ShO28uw5L31rINjmzrVN4S3HhrC9tk3Hv+d6xxRzkRqajjGlEp4ia
TFW912SfUgMxmvtk6miulZn4PPKc4uoSLGSuhhRwSdKNX0JHD5elggutlmvzGSN8TDr3YzvuF3C3
pvioz6r9dapmC3RHeyTF/hj7qHEQny1+fGA7K78xioXs/dAxDy6qkN23aXz91C6rBZ7KQAni5T+u
O093a7GoO35S8oWch/lJd1BIaeYkLNDzRtZ/P9Upd9nMGa2Vz4np96VsjaJUEXjKMypslMkCiMrl
uVUO8PXKm33+2i3/Q2czzEuFss32HYIqdWQsO8t2DrKok8Q9jELFvujSmKUK8RaAOF7XqP0uzLhx
o9UUsp3CYShfZaaKablsPffJVc6XCdKhu6Dpt/gdaKeqsDhnAqgodVSIlmk1tZsWbCV+XbVtbWI7
/VFwXN+eu4dmbPZKoB67XOA+MviYHju+767O3U0Ze8epOhSQYAXaX/P6Jbqchj6gCI2/2nUu+nDt
2V1y1c78Y9kGnPL3lWKIsUbsPX6No97cVpUWbIWaE9bx09QgFtYHN1nQu0erefvQBN0vuCmr4bHN
RnMnRw2pzYROHT0gGbW9bH0QvDjGoWCBc3JUtSe/5jmIZGN7Lgw86lF2A/f8qUMOdjTliDtMAlyu
N7Qr2eaK3AAFido1a8iWy2q1aQU71TGee7sMkR5Vn5Ra1Y+y8FEfRjwSTXARKt7mQ5u8rEbofPEQ
L2TNfZ8mq0qOY5JV58qirdlA28SkC2/yj1g/+cfYcP2jrF4KOUxEECXnYZfCbnBd4i7bYqHgVKQM
N5rk3qbIf6xUtmsraD3Bg+zsh9+dvAO4Yfr116QeF+f8Bb4Cyc1cPac6ZNVUpo9VQGEfq5/mevTi
jNSi4hfEe3J70wPJYrEo8WvcqnowPQiRagfE0EEFzb2yrUd0K0Y150Y2+ZNlrNTGItHlMSII9BZP
vHJ3GZ/2BTaYkZofztMNt9l6EUekpnszCeDjfEDA55SWdn6yPDdZ+kZB+NgfqF465ivZm/hdu7Qm
8mVL2d35yCdHsnEe83ne3wvG5KMWgRimFk05Be8hI3ERQBybDmuJNl6d675ZjjdTsQ01c5agnYdg
dv57iEz+mJmDMh0obwTQA06YpVJ/D3oExDAuqa+jUcccdS58PY+uIg5lq6zsA2J1Zon0Rmm8IJFs
r2Ph9OvS7vQXb8J33aj98eiEvbpznKhC/5poUCR8g/RtYp5ygg8zICz85s+M27wg9T058Tb00Wrr
hRE/ut53SdGRhRG2I5LqMHYuxae2S7XVB7TBc/+rijh2C0rJrDn8fN4higmZmkI/Y6TkVk4WpK0/
tJNVSJcTyhf7LHePkeUUXyEEqWQItPhJgze7BIRi8d0pUWocK/SXkjo7EOwbN02N3rSWYgCZeqRW
u24G9FV6+pVs9CmIxKMKsu+uRUxsnWYN+upzZN7yDNIibYeQqz30L/bt+bQO7/vYW3Cz5Cldzmn4
2a3D+Wh/mZMXSv/inIiITVdaV3gnFNemazMEMwnRqwPV29UPKhH/uXIu9PJBCf16zibQX2LUhUGl
2KqExfeVP81e2gUePXpz14mhIUWeb+ULjQh177FPMBfyJRmYvy7rDs8SWTXBLcpJ4Zg0D4VeoHzH
KwXI+3uSxpn7up29UZVEmIcA7dugcfz7McyD+9LspnWJIhMeDbTJIkw01NgnPd5e2go8TnR3cI5y
VuRAfgMGgF7wn4W8QFe2wg8ElO0/Cwkn0JYV7pjncbKjSdRfU+eSIvQLFFI6P12Vae1fE7dDUE4f
Nf9a1gm8Q8WJSKCNLWZE4PUZZBspOMXLIL0I0ZYH1Lv6MAjzVJwr5Hg5Mkh5FOdsLtxlOnyp9aI9
9AbmIis3xMR4riK5w/nGaJ/QEkoQ8iizW1l4mZbdpnq6IpjTH2UT1pXN3h/6u8IMSxPVWzwkAnBu
Duriy7jWtqGJOkUaVGKdzzkr23kCtZ68FUh1bglS/m7OoqfWbrn7Vehr2CqR0VS7h5XV8q1TvR2+
q9p91yrOSRnjrRzRdDcYNI77RmiFvWiHjtf+qYAxtjXjbtVn/qbt1rZd6z+t/hmiIpCbfspuvKzK
vliZn8I5EdeqgjXMoP1UB706ykJhD3u+Clw/XJpaOnOgkubQJyDh4LV9vOFWLvFy9KPWUYXlC1Q2
XHc69wgzio1qcgxMHNg3WYZBYxl3/kp2FoZeqks11FqA49NOtiEb6vKIC8WEcB/sDLt1l+yDjC+t
U+kLrC15pQK9Z7IxP3JfMb4MLntI6LlobqUZgIEQ6LicEKnt/zF2XstxI0u3fiJEwJvb9pZNSpS9
QYyk2fDe4+nPh2yNWpujfeK/qajMygKlZhMoZK5cC+k5K4XmtjNBawWtCvkVZJFDCdPCL3NqAkr4
kEHeV2NZFdMqlevd/BUcUZp8CRBzAr8KDYIaebBaoMoz0iX02vkmKiIxpKn0aWqvbuMUEIbDt7os
Bh2uoIG7fWztd+LKkuhHZeTJVSy3pc+dLec8VaONw52U4hj6juhjpgV6A02ebmTaN/tZTY3zfTWI
e9ioIoQj8oRH9lhDdowSVw7CpvpLzuc6YL91v/jrngbw1Cg+pLkx8Dn4MZ2KMoYtqaHYL6O1LOWO
BmVvD+gjpctmzd9ed2yDqH4e/KxZ233mfaPkv9K0zv7hNZADmehNUrKqKG7+is0pxq15tLkSWxmd
+aFUSVLmsKnmSw0dINORBEqPNLsKVMuf+me1TIZDlLv+wY59+9aYFKjTIe9ffLuhyAkqayX4KsPW
+6ue03/a+r3xQUxZbTOYtMX0AUKvxsaokJMEKVHpSb1TIls5IiSlvcykAyHYivLv6PidLKQ4P/0p
Igster7mPqf+QH48HT7xAVCbWAwZJB9uwbUPP0UHQva/FySBPmofZROHpNC4X0cPw58brIh6Z2vH
qHUtD6Gi5ulrWf5zE87e+z6H4n25e5uB759SFVIdBHONT8o4ORv62RzK3r9vMgxYxZtW/W3TCG+P
kta3cpjqF6spmxfPBjmUeFm/Ca2YP4QqqP9tK6hhb2TPsADhSZIiSLL4BBcvvsd1YEkIaLYlhJ7J
FPRXYz6Vjeqfwiofbx5tBjZ6nB1QtmK4KiW++4JSGk/peLlv8gd3uA2GE15G2JijsEYbZoKQ/dh4
4RfIh51oa2jKuK+ThZV1Cb7vs6FR2Rod3VZyZVBq/DSXStuGvvFwm8XTeJNwGYJO+zhm9P+lanaQ
j0P+k6oaoRdPnQdWHD4n+U8afYY4m+lkd58ES5z45COQYLopf8bdP0+xjWXf47N67JMtcq38W8Mt
/RAl0cXUa/sSdpp9CaaJRO3Dlple2MUqcqcKYWYCxyCrfsZE6zGDbpljXX8E48GxuqJ2ZNpW/2Qv
Q6qEyiajRXs9yYo4ZWgA3UD55Bn7Ok+Gp7rr+6f7bsP5UtLUtYZkD14OVY8+191zQ6MrAMlahV2D
z1/cM0XobVNW7j2KLD6k36lCGXBW3qlBepaoPi5z2rYXXRj0BDdhnzbr2baNZzvMzOe+8bQLXZsn
cZmLS/y1l+0HZIOv4pehVNwQGe+x3VMV1tdJ1M07KEHoP27qBKbHka82Cr4vD18yZs1Ltgzia5oJ
0pslRIYkTfq1i7bw2nWDyn5aWBRfq6ilzURrVJqXR/1shDD1oiQ8fJxS82NVoOBZps0J4EH25X+G
loP9EQ16+wfvpuRw25+hgaH/ftUscPqPS2ixXLX+91XLdvCg3URwA9TDsx6b+sap+3xblQVn08VX
TFF7oC9/ohjzjw+hCiQmYHg0lggJkyGqxo1iKuVTZfvOs5GFwXksknfjbDi7OIHXNDV89ZohjnJt
qgrOb5l60+CtDTVvUVvz/3Fm6PxeJRw5mmBFLmDcS7T4ftvdpdQ8Y6TJUErm939fSXXad3pN31HV
0c42KaWf2FHHuhQ09B7HoD+prp2/S9o4f2cMlU9ZQ/PWYsqCpqvzqjPK8ig+zjj5u1Q783rYvDiL
QZMuFAKQh6xkTaLSwNM2eocgjYTIQqYq7zTV4xa0/CivoPOLZvvd46dDZTvttTFBdXGJkE2+Ofs0
h7TT4eGjXx95mTo+qV74Gg76jBo3Q22Cl1lVgHurcWGtWHw6Hy6/Cmdh0aIH+W5OY6Det8SNYh+8
OXwPN6x6bWxINr08oOvIgKqtt05zOI9PMtidNz5FBXUCWEVJh/2X30ZqTI0SBwZGcpGSzstjsz9P
GuhQyfxFftef/YxntxHE6WVUQvuiL7eXrjCt30xEb72NE0H5KSF/inv4asoN+uyB+F8uJ0O/zNzO
2UE5Zz/BhYJUN0kq2tDs8H04RMWlrcav9zzFkqyYl4iAg8JJfL8iaroV3nuB1x6jEBVRGt20ZzM3
spUXZvPXqgUGDIkFikO0YR2qXmldf+WTGV+B0IQL1YB7wvH+FqMZ0/QmM9e20xtN5Dv4yYrLwyWz
uYj/01ehcXjjd4eqWyu+8aJXIdhtmnKoS5bcL4dhV4IEuulAww5TQS+57dXVukYoapdaifVsB4P1
7MXIM5uZV63p/4TH0zWT6uJXsFksITIAJIzhIhr2ehrQjGMYR+joeIcVjs1ooU0x4ojOi944dqle
GRtNqFAIFp+EhSAlN11SuWtJpfVtbR8jv3l9m3GLqq+zyrc8psPsHWANus6aWf8I/66/HmBjfvGW
VkoIPvJrGHfFsfabYK+qNT0/My/omWn9mLifLkeO9vIYsjToLiD9PH0XNzfXN9AUWiI4n6q7SJ++
tTQNn/plCPyGX6NM7YmWPpllWYo60GLyj2Z50sNy56TZR2cwOFWS/j83dUWPeE3h/OfUq79Q9YVs
ZCHbgdY12EfVAE8Pn5fWN8lHtwvsvRsZ6AKSQf7gaukN5Zj+m1fympo1yfhcQX579t2Eb7xb1t+C
rawHHs3Pztxa54KCA9UmGtxAKQyXXrVoDG+/5P3Un72BXDdPRly9jTKKzB5hvjK2mzCEF//NQmxe
y1ntTqkSIbzg1/EZVGF8fpjis5cFmcmQ+TNgCCDEpEcjo90UYr8JGpA28rM6P5NKQfoqjf5WJ1oQ
xZqXt306KbS8n1/EM/S9eo5i77Ms3YNiXvTiCVXDx57IyMP1UAcktZaryhBrzZGaefQklmp79pOv
FbvHheiRcQ6QiH3KnGbfUsm81csgM2s50FHPMu8L7ugjCjcnn8G+6STqavsWmaFzg7GuPdKs9P3N
9gl+sI2TT9DqLrH37a5hPIeQEpx+Xs2BqzKKwYAYAUS2VQRFy6ZoqnQnxGDKNP+kCFPcTLs8TApK
r2N4y6IcAiw3MOdNrv4wY1W7ZBSTrjM5TvQ83UJDydCItgLJ8RrLf8rn6WfT2NIm4vruJ3SH0mvC
K/ie+97S5zGRi+4KDolN8U0sGVIHEfOVTCe/Bx2mhzCLuMr1ESKzWA8Rd6R7c6trkLlWc/PZVFAj
SCd3NdWu8WIvVh+mzhqNQmBgi1m3KFdlynDNewTmyzKrdhlHCGTdXZhkefIh/mdZ2A1qBnlp90+R
2TovYxA5t4r76z3Y4yXs7CbJ90QWk8h54SUkhQytet/70cfEgeEKLYkOdAFd99J+Py2WtNpLc37O
t4B+ijyj7ELLNl/lYHPfJjFZqP5x29Kc7+Q+b76Wfqx8RGEsBG0uql/rPdSTTHVTAaWfW4fffbIs
4Y7G7djLPXSblmgZfEQU67td5ir5mK7g2PBr2aFVBuQE9QtI5BC+6pKrS7vJwZmAwC2WoSToDCyz
YBkmKhg8v+DN3YT0e67F+QjsSa/eo2Vf3IPk64LYAZTJ5keczPIQftBVwd2vcnzrrBQLcxniNlta
lGgsMndKaI4XCN3Hi66FfON+mXmYKzmgV+QzgUf290BvWZYYGqpRynzssXzT2qYTnDitCjv5Si6Z
Ag72K1Sx59m7tbr6altzf0Jb2LvJMDVxeXH05AgikV+4+HoTVcus47nwm7Px9NeQrNCJJvE/7wV7
u1GMAT73p7hRy81Mb8YHJ8w/wFNQ3XyrVj7QU3vtO2t+Lsucc8sU+cC1spU0SNpDZq/sLm1eqt6s
j9U4FPvOibXXutR/SASth2eKa9nnMEOhF3IW42xnYUOmwXbMQ+17zUFtVe/UD/Cw6oYPZl7s+1S8
NTXFfOWAHL9H/THedhrS7aHH8+O/A+fYqbaVF7dUp+J5H7fWNwU2uKsMbtn/nD18fdPRrQCF9sP1
Jtbzq3kPofc32R6RY0chc7nm43K6PgD5hCNG/Lk/PDVjB890U2rPLY3Bm6bwk62YtKBpzxlkWTRh
Vn89XDKrEdH06Uh+CqGhg0OrmPm8Aa/sy8xHkWe5XJAttwDe7tZiyoKa8UhwFURglosbU7bP4FMG
5pcrxyhG9mmh9veWY2yF2ON94MaWoOPRaxu1akt9JcsSaEzlKR8L9xQ6wdcpTKq9cA9mjlsdUH4n
UwUd4bSw01ZCR5hlfk9n0gLdG0NrvHSoWzVUla4W6NhXvwyDjYHQz6GK5/41Gid7X2ROvpHVHJaT
q576f8lixe3xgob0X1oN1bGOKO3NXIaBlzJu/3ZJh/w/CzIb6yk/xBN/22J6MzSGMgtHxb7MPE/l
IlB9Ad+XS3VzuIc6JryALrCuHQqA+RSc3dQJzvYyyOxPvj+FjGlHZ2GMsvb/d+vYDfQS6PpWyFQe
PCsPU2Z32hVZfrCuCPVKtrCyyOyxkKl1Dzmzpq0eC7I3VpH17txuUQU2LKjLVLc4hn0Bmi2znfWo
zhlnNitWDt1cZWd4frOzzOZlpVd52XfAcHuajXa02vWbyoFCcpEP1Z/oNFvyblmdOBeobuAwLPN3
kza9KhQQvyQOgkxDsvStDpgk41dd6lU02vXB2cyiBA28Ed3P2dq3iTuf62WIs3wqj2Jbg9pTSdeH
XTTo0dERU4K00PbLnQTdp3WTfzTsZDpqWkWtLy196vBD4gA3gN+LU02eP1dNBqGt5Z/HxRLXI05M
q7PStWL3JSqB6O6WVvcRwGJ/UKKlwagx+y86mHeXg8hfAyjQbavWyilqfOMdn/t3D3Khv7K24FkR
jinKxv1KzZvwGVlBGu1VfZFUDdR5E6AYf6+atkuFVMqdccHxH1GDi1jiD3hFW9GzhEK34Whrww7S
Q5D40/tCbeYz/brxKlO9z3E0JjcgHdZ5ggYcYaG6/UhyIaJ8G2TUYDGT2TN2NV0gYOBTc225k7FL
pQtLVWmizLP2kE2h/yQ+mWWZ9ikwPQhlQ0DFzvLosZahQvfqZvnjxzQb8tPDD6vncFF8dy8BJcyp
x15345VZK95L4AMqRMyoJlEYDCu3GeD3XJpq2yhM4BpRvtBQfoNHDZn3uYyQGoaVhCqDP+94YIQb
fWn7LgujXqkhDUzW3OofJh/EhpiP1b5324uYsiqm2tJt0xV2Ev+HHoqKroncP1iKjhT60tTputmw
AUgUw+ZJy2cRGd/GyK1vWt4ln/rDOMzFJ1tDPVjlmMyj9fvsgB8S5gnAqfQjIQX6oKZoKQZASw2u
fJgC2C2gOiz3VE4pr3mtdWfASINBR7k6hodYGDDCurY4dg4z7DGwZFgp978gNJ/H2Atpx6VbPEBn
/gN4LWiJFl8QBOP6sSoz8RW+QgeEQ+tjohc+H7M+rKdxHncujJBQnAWwodbhHK1QlcR2f/QmTHSh
OdewNLb6se20ne+baMWIL6N3qV1lpVffY8SpWajS9AS+8Q+1E4NZ5o8epQ2IdffGQiNQNvPLaIfd
NvMzhMUyFDwBDyXbAMb8tRKk0dVuFKrmCBZFpzaJSDDmdb/LMzV9P+eFvVKpT3zzlGjrt+H4H88x
ru3oxeAMTJNHCD+hcmk6pzbZHmKKiNdYR+K3b8N8A/U+7LJlUlpIHxdnk4PyaUojEGT28uxz+UaA
8vYhIXenp8HN8gOaQsk8rOjhGXjLMpVb3LbKbXTCz1Eew2O1WOIP88Q+xby5QrdZwJnqWfE7wAzJ
uzmGx18bwdDMyDsk68h9NVJHea7z/ilQLe0QLiy8iVXz8izT34aw+JR7vDc/XOicWFCK5wg36+kZ
IvH51oTcW9xYGfaWGnXxNnSnlwYuiFO8rEoI71Yk+NQQTEIHzrl1nSOENk+kQCeV4lio0roxv5od
qdmg3XGzRFQ7UPwXWOSAhOjaV7HEn1WRuZsKNFHhpPHvYVY/9mu1yvu9xPVV4996epu5mbvvTSvI
jnGYaTtz8svP8dTtCirs30IFcjM7MucnxfPqK93Dylpe75PeXSV8G780BUSaBqRppy7NujO9J58D
BSazzByNvwqYoxopnaZoYreDFv9oo5TqlF8FH7XY1DYo1mUUJawOOcPSPKKUqNPEZnxo0CNckdxf
6N3DOD61ID1W91qBN5EJe2v3y7piLrWZJCEPJvvBJtvbcvYzlAWoR0dausjZq0j8JjxY7M7X93VN
ealzIm0F211wupebUHF4b9OJfGyrznY20NmRGq5sWJiqAeieNmQbCG5hs+VARpaxLQBs6sZnMzaO
g5LFP3qDJFcbZMkrOsTTPgCQecziOdiUFi8XjhIuN9Fx5iQOV9VJbJnl1FN/OsWWAZrreAue51bR
cD4VplvfgVNmqRYbRYvjTT4GsE9O7k3lRfio2n0LKmJM5tOwDDKTwTMglbbjsF8VSEhZq0ojadnB
mmUuvMYDvVs3mbUNN/LcCbaxPjS3UVgKfvkeYY/Y5RpAC1yggt2u/KXzoArrnNgy3O3QbiCtTdrv
1gwpYAUvRL7Se8c+ia1xHDnpfIA/nXz09smvej67Ce5U0C7oEziltjGncLj1NXKIMotJ869BPyEW
v/iCSg1s2H0ndDjp19s/AiXaC4vveZPkxzd+Mk3XyuzNfeDNz4Vdfm20vOXlODCQmM2/FmMSQUEl
hKYeHGNxMO7TKdVvVMesjRJGxit4AlAQWTzsh15Td0EXQ1pFfeGrzHIaye+zh698+IzGoYSgxNzJ
Su3FS8anwK6bT55Prb93oEoUEzKWYhsmcXyoM6v5BIgigXA+65/ENHxAUYn70Wuz8kYC74fsqQ2b
e1jtov+57LFUJEsDn9udmI3Wvc8A3Id6qTy1KN08x5OaAZNoPoslQ97kPkhAA4oxpfdOuWt6p3QZ
PGqKPFj6PU0KFPBJc+28uFyAJ5r2ai5ccK6RJmtZzUPVesoD9UWs+4an1G3619DLii3sh8PWhBPx
uQOSs8vodp788AbICGBy7O1rkP2wEDPocxQeNJozV6ONRteKpGd5M9R4PDa9+jnL4XQRV5V7HiqX
xle7ShFbM6Nkb2VVBbxPHZ5STbs0FPDfi6v3J7jEXTc8eW0aASe50DeSIGCqVs1JBssy7T3v0tCk
5PHJrctPQ632O1BCzbrLlPEZZoHpGaWVD3mpefQj4ZKBB1e3Dayg4b7xj6+sM+NSJvpRNs3LTlks
2T5k/r+2Uy6pN+QieU2OIcxtY6M6y4DKXF2uKtjgVxm/cOgbWAH1BrGz0wUs3QPEvQi39zr4Sekn
6CwIzHwYL3gJ/Ye7581CH9Ar7RrKccgaOBHlDWNuoqq/yMuHvGfMRuVyJ7L71dSSVyuzZBVZ+fRc
OTVNf7lOwtumcXiV22l4tcr80E5OBCe733+qZ05E91IiDI7q0UoV45PN4SU0S+tDThv4DWXPv8Wt
ziQCgUsY29kcp62Wh/FGXXL4OWxfB5pFv0DYDrwm/EWRLgtQ332RMPELTbrMZNFlUazfeNGX7bII
Dco6mNoDvL7Didbo4dQGwc+Z1o2/m14/kKGPo3duPTveQeGLc47s+nNYT9Ux9fvpuexfqWH1N0dO
dHYEPGyuZh6/k8vTzG5emzKP1COJx/oYVwGlyMIYdh2gHJ5MZnyiTfUI/iA4D1pUrlpIxp+Lzv/s
0mj5GaTktKcphT+81os+h47erpIkC2lNTNqPFZAO6qbRZ7fwpvMYhki+Lrs8eAo2vQuQdorCV8NP
MlRUx/48jwU1r2WmLsPD9zDTOvfK1cNmv2vm+mrmsN/k7S1RypLHfZV9b1Bk1c1p/EoyK4aIzwVs
o6Ky6vAnn3ZI6/gw/UHjEPSvSQuyrstU0GqyCo/2u8z2VrIoLg1p4yS1sicfEBMUzVZcV3ua3PP6
BbmudqUbQbV1B0qkMjjgCmEid/iZU/WfGKTqd5Bqr43aDh+KAtjNiGbN3tGN+uQvPFtl/GN27QQl
Gy/gsTcvOJnK+GTM3bDPjNzbtlocbT0I7Db97ATPdbFpYBi92Y2XUDKzJ22XoPC87ia03p0ux6n2
8adqVArSeGyQQUtN5WTb/cvyi8y3ecyzrK7zk7cGT6eE7/J2KvZD1v4VADI6a7W5b9zlay0lLBl+
Lczy7S/9f6pcMQes88wOKW3NqVofetf6cX/alw3i2+AWjoMGRo3Gjv82q/zUVmZTwoNDV7Oj1NbV
WgaZJW5oXVFQUDfQz1jrdJhTRK4X5yOwd7NDHYKyFP9vIfCBO3uwkz/UWLeusvpbSK9V7aq20dh6
rAQmFZRx5haL1HS3IvmsXqyxPIyFDcPiYhn95Bab+4KBpgcnqeLQgOg6csOPL5O6b+9sueCp4dDt
YOdAb2klTpinmML0NF7G6HK3ZCEyp0+QZADdgr6LY37S/V0kZ8eu6h+hgyqwGTvjO7RQhr3vR9Zx
Mt3i5nPz2rRVGn41nOYoe9K4eknKir+3YdimfvJ31U09hXK/f5cY7o+cXMpZXBbZ1SfXdo9iTXE1
vPNtaIAatE+21djEL/Aqg8NVX/S697ca9dmNmDanypVioOAXdbr/El05oFsvyTIfh1w5a625V0Z/
mxl19GmIZ+dkNQN/9WXfrb1As07UjJudheYFnHYKJ9WuOqteUp17rab+mrg3H0qJk1f0+als651l
aebRz+C4VDW/PGqQD66LHip/aEziq5rQEOodGjv6OJlOvc2WkiX42RYGS9dZ9A8ixM1B/SKzykuU
DPPyhvQwH76guU1lEt7XtCXqf4a+2V551DTLcMmnhGdPcdALV1zu4CTAku20SPLFc1hcZJYXBjV8
scGXFRferWcQrCdZ9NE2TzePxftey+AtwlL+QuE86IPku4YoIOD+KeGs6UbnOlS5P2R2/gmw5U3e
AqDZ++zwVfsQxTkA1yD2jxARtJfaQc9HSyckgQLu7jDNVVd/UvpPObrLXT/YH3qo+m5dP32RKMNs
vEPswEInpsVL9calnecoZp8AHnK08mVyWroYJ+8eRbm13tlt+JwHEJbFZB2PdmvGT3kVRFtlLqwP
HMrAfJZj/vdYvfLMs/7jxtOHqnbrz3UE7xnqvel9tzqqxpH0TfzEMfPn7lqPUu7TQbHszlLICSJ7
Zc7lpyTP4lealVGnyGJrV1s8kLIZVlF6l7+VHc3/TtVbTxqck9dEc0MAdSw0/EWqeVB8nS3VhKWz
rE+OW3uHcUzojkp1fVNNZn9Lu17ZF4EzkgBIyouNEO/OAyDyknm+AcG27n9ykvo7KKzq7xDY+52d
Z1SpbXVGdDKCaaFVKTgj24i1nvvRGc4Kb1AUguejWBbYrYqmG7TZoYv+J+Zu39cQzhzPstRoGtQz
IQQBYt6D5Cp+CT9CM3gp2FukBmTgryl8sseb4kb5VYyHOwSa8BTOsEs0mavv3yxI8Gj0+mb0EOBy
l0s6VpWpVKOi8FgncQ9Tut5GxpqnyRWKWutjUMTNJQro2JnIQ35Mjao62EbvbGTVg9JrW8azt5fV
qK3dVcB94iyrjeM+652rPzceAkhRWCSHxOFLU8KXnTR6eO3DXWtBygM0KHS2Xks3aZ7k/SUo66sH
wVUA4TmyH74HFKSKXjpNi0h2MCTw5sawWz7do3KrfCE56JyjvKF5e1agxVQaIz5KsOzlJWhaI9Nj
7h5XMShibYdetzf2BKsbt6Iw3/d8/ddUANsrtVbwR0uKaR5Sd4vqQ731ITJ470B9/TwF/ZbyPbx9
k0UFLB1c/SjBCq96J0OFRa+EvvDilzRQw5fxo3Wq8Pjot5CT8uI3bT578T8Oz7/82dDVZy92D2Zi
amcZ5iakjPMHMzBjnZceN1vd46wWzdu30982PtaRutW3oO2ylVxcLWBvqVTVQ8EPpnepIPBaZa/j
Mc7WUlqQ4S0b/J9tCZVqxb2YIbaamUe6791jEQWUfV1L5DuNq9U1Xr2fRqddaQNgFY1a7tVPNNq9
ZIrkpnFNVmOQ6yCL6/Rs86JHG/hPQr3gow6+6F/8eVUBbZ5uWy2tV0mzexDoPXaKj4b9eVeM/OHK
Qq2iyDx6hXYsOO3eusj5IOitOml4PFjm3ZK1X5asLZEC+4I19R4p3Z+/Iusos7cgLLyt9OSGUMtN
TTTepP/WSIdq5xmht5FFO8uyd5Biydp9WLijDR26VGnVtf0e6m07ei+Lsidx0LvOPTM/I/T6lZvr
+y4xFID9zc+Box1J8uYq7lzxbZV8tKauYr9tFpFK5aoXBlRDsg7b8LBr4fHn6HQX4vwtISNCnL/Z
vyVoZEnsfEnl3DU6f1uXKe0e/moKMptzRAvFGKmoCr7KpuKwt44tXmcizYZcBhVxp3DIpsjUixAS
79RpgeZS/nZau4VthYp7wmNQn8qVsAiZC++QUAk9TPE9GIgUDTBVmoQOKlG0UEgwaDYfzKA/baSt
28iM8Nkwv+fCPSiWWn5/dGlLfScofty5Ca2f0dKC/l/733i4xr3/T65IWaHTXGgw1N7dRU7rAG0w
HDAJzLokcpE/tqEvT7PTwz9UFkJpg94huaom4+oR/LiAtlxl2Uv+JANB8c+Fc69zV6ZKljNzMv8J
MZtyTTWLJu/FzNsRMOYyy7xJPdR28jedbiM9O4svzds1WOHwlPtBNCSr0g+Dp6Az1XdpPiMhVbn6
qawS7V29LIRqdakXSyJcE4moNPchwlo2yEBJY1V21LL7MXXXddqP9ySI3egfkgCZg6JEOoamI73f
qpVRbVwVmYAVWB24Er36SJGCFG+B5HvvVwCzhJvmPuWzie/MNkJv85bFRpxvmG6E3sammWlddDSq
teugpB8LXsiWG0thLByJ/1izO9vDBvXbjEO+597vK2ljbnm1tE5yC/kTnacXT+26BZC5kZvOm3uQ
+GZKTAe/cF7FIrQ8/NRUdUI9Wf3GAyq754kCv99fJPpPF4XpVlslU+/d75WN3BAlMFnIROkKQN8F
gHSt0pPnJE8PgP3iKhbXPYe+mKEyJE9qBqGkH8Ut7fFJe5na5se9vqfl86HTdOsm5T2TZ8kGVkLe
xREnWVFG8W7zgkfKJnBq6H2J5+G2zc5bZCFD2JEIlSFrp79mVXH3AsBPlt+9GtBjK6YA92Umwx2e
nwYV2X/kDH7z1RU0YYqpcR5EYhjmMA4CS1VAzLBId/ek/y/zXiNwaIfdB+oIGWPLb20ylfidDBZa
pLCLaPo+BUZ099k06qDUkTxJRGiY0RO9x0caKfwnrxhRXFoayjkCC/Emj331bBi0ZMmX6pfppJ2/
6SGDWiMUEN5kMKYguiUBKeHC0a3dm4U8DbNdaFD3erMwwH5CCoMqxq8rKXQvrbzRhBz0V3rLbtoT
Bff5JOmtTPIAksdyWYgpwByL4Xu6SHTKQGalvs/EDNTue4Hwzf6NX8zMVKsr4g40wg0gt/+0v56K
eD0lZHSADQXr5Rjy3fHRtR/T6UtmpcNW0+F8ovk6fdac/P8c4fr+xi4Qai0D96rMJviUrKS02Deo
2/m6uirzll6veEwpsddwjJoLb4IMVm0Z57q1NirdDXeX+CGL7dlHZ3mtITh/Nx/b7NL67HcGDS7/
vU1beBfgjU8AfFqwe/36OY+4wgzK7UA1Yy2rstBo7rMLcPL4oGwtBpsqdRaf7syui2lVfnS634mE
sjVY+F15bb0vII5Im5n4ZNX3TGh/y7U35EdQjMg6+aF+re1Wu9ZZa0yruYJdDA7cteoa+JYFHe5V
VPEWW+u1cJ+NiHBUPcnjjazLJUxVNda1i2q2BMowFmk0LXQ3n8O5qHmMcDFZuF/xbpdrjQPM1qhG
74hSY/DOdv1XtxzSL4VpeVt9HAsQVFH6ZSryjUaxhTxkFCOtPVGjRShgl6lluq+KoFkX7aicEZi3
P80QoC/kmTDjKtAVGx87M38ZHYCpehSjLZBW89HNq2glPhn8UG2fTahpWygF7n7N9r97A0VCCdCQ
yXMt16IBhcSR6NlaRUijFucl2P//8cmMxD+5JAG0ii2Bvmv9DHyDdH2z+XFVnWThEXnMvaTr8keC
bsr+GvoxplmatLUsSgpPzH/W7tm+R0Sq/TVWQNsl/OGWjazJ9R5r/77eoObUEowcsRb3Z2JUsqNi
JqoTBRuZ+i3qYI0fHkegqNXukUb9077HKnJNv2+zxoS3F1lua4MWN5n6ZjRuXeofaLW6ZPdpTa0v
0zLAf1BforLEKbaZkFcAh1nsJEaWH4Fi3gdb+Tj1obEbyZmS1GbQA6R0ZQa1+L98/9e4EOUsmDLs
vVwuaN0fs2O5OxAt2bVrODisZCqDCZCw0LJpX9pedn34ZSa+ufY5f2fBQVxv90tIG9nQ91O+pCDH
z3jsldkgP5Lj1CqNTfVs8c5BKQzuOneaN5WR8qoANBAKE2YAV7xiJVMZqCrAsQJ5cLGsPvx/DJbL
eAuATJYfV/2fPj0wwpUagYV7BMte2VEYWnay+u8cQlVlDeXNfEYacDXGWX/SBQLWLZCxtNTm8ihT
idF5ym+sCgROPSCuQAtuqp7vyyjwrmigLbZLU/bpIRMnWnEyFItq3MP8k++xTa4iIW98SCUtpYUM
dqJFik716SRHivffP/Px4xS3LrZwFwwrZ2HBsBTjEGQwrletmz+B8lioFBa8WDUjsLcs/O5bYrrG
OjTN6EICuoQtLrmSzJZFLRxh0qlXdp+QAhp6j8R0YrfRwkSbnCuURH9O02CcocJG/RGu2JAe0iaG
TUGFXlxVJuj7w0LRgO3kUNhl4zjtbSP9Bss0K0bNSdlahp+RTajQVBTW2/seWXfMHGbnhTFP/n1K
hKam4rc2NDP//ofLKuSLNsSg/I9kMKeFc8QEWAGen5W7/fgfP674diVVYkRzwQPvYKxuz3XjQEc7
JN19FpeKXq7Evk9lfbZjs+Q5+k+8YnU/2v9H2XUtSYpr2y8iAiEQ8Ep6V9W2pqdfiJk5M3hvBHz9
XdpUl7LzVE+c+6LQNhKUyURss5aT5nuykn51IbmVIKPYrFO1O/oV+svkpad5npLz4LvRNvLCZjup
aMY4+WgiNCjG0TLrzEsk8sgytCNADVUEhESgNc4nL8dRXOmrBN0kQM7cNUw6Fz04oYNq9TH7DcUw
0eFB/0sRJe7OhZaSi4/1MQrY1vVaD+ZH4EdY6JKVSwZY7MQe8T/gOu2hbUeU01pxmz6j7x0UrPgN
bu+UDKmHY24DZJx8QB6VPnM1WMgt3qKpwesn1pJeGJ55ibLysH6fe42DfBEyThv9tQ04rm79zifd
+jSgqY9Wyu2cGunm4eGwVHiZY9XYbGeznq4cFwAeQCMCH1nhM8CiJhwqlgk5H1gdnBfLLcmoKvCC
asjSXarMpLszk/tkRvUhT6fvZC07VK/UQBMlbKZSgTbRDHWdU4fiIoXQtMxzuwHWIi7C3CrDqQmt
PgG50UCITuglKzeebYG33GCoBEVHCCg7mBFdaLZYVnRBfkuBlyrL3bTySvDQratogRHZoIo00a6d
umh2sFXjhIKbWWekW4okPE9oM3/Qx2qBXlVPvEATWQ7c+J8N5KLXzsiNIC8w1jt9MenU6RFNyN+p
5qczVRpOyG9UH4RGFwkOLqUzq+UbeSxUM/Tm90sdbRCrKiPEdO/2pAVzDnSPmaXguAIcGo59y5fe
nCVAC81/qEsaDCnhfszksjfjOvkWAsEhqBmiywg8lCgeiLddmaXfjCiyz/HQCcQCUuPrWP3m54qJ
AC8PaoxxPArVgD6Ev80u5zuSVh8XeUVnQwo9CFpIMhL9r6u1mXTr5trHyEJvvYzWpcBjOBho5ieV
04KKdrde1p9AWRasczLmxjAeZyH2Ru2CgCzyB3bhKpZMMxrA9vMdDDzLnvRSVD/87pb81/Rt0epP
S52f99WXufOhK/a+8x2pKpTRqtu52/vdJevqaYgitCh+tlwUXxnG9KVsregWI0e38Qqr/h24OUig
C+Zc7akUX9BkfSR9GRroV/cmbwvCHtQCfZegNUHXMAqrXbywK2SV+vcw9T40HoBxAefQgTeVgfJH
6UU3uJuwlvLidJ9zl2dbo0zNMw1e1AGtrphkETzKZNKe2pwB5ON1jfZZ99Ayubs8mV431sv1lpG+
7p17k0XeJkYbwiYCJTjYWlIP/Z683Eaic4BaDh0N9Szcs/SaoVyVJJOlVRaaxQycVo9r9BZ2PwCm
Q8u/3pJ8wMyCaiIT4RK9Tl9Vb3N3VbqVB5/VvAh/PCHxFhTRYJ1zYVlnG69afEPT3rQESDABa1ys
DuRVKi+ya5FmjWlYZ5rRsK4j75BNW3vo+JGWkaoD4AZehd+WkNLtnBZVduA1NFGE6asiTarMpBlV
YtKschp21uLqXVPhpl4T0h6r7dFX70dbaVEvdxd+aMY2Qt016kO1W2QJZPFde9zMKKepAoloKVJx
sksuYWqA8NQeWXIRaiAlS6amCoB6C5R9UliIJu9Le/x+t1KvQZ0Of3Vc97/buUaX4gWlKRwlLtO3
PkJqq3ObD/g4Vzf0FIOYuMVjMtByiQ8p4oaJsde6Ox/aAWw96w7k4lOJBk1pWEIUy+JbJQQDCi6Q
d8PfxTA3B6/v8huyemgUUk2AJI5sWfotko75jbd42k/FiQSmNLPr4XhLfmYeFehF5AYQkOsZx2SY
TZRVAW3T8oK+MqvblCBULZ3J2egbp9l693QvKnzh5fyqb/bu5sMSpZRp0jubO+XcNc2wLYvDLGfr
aoHkpysn2YDIGMXiW2Q/50vRDlUT0JQGFETPl0orSSZLUKd8uminhzUkrguBiT2vjqTkPKqb4G75
nfZhk3V9xAaEZMzxmwXoxgNXPT3ZghoNGmxVNOgABmg11ETG2QLA6E5Jjr3SPRi0jlz0/nHOdv2C
roLa9UoUS2AQ7fI6oBc5UjzOkBHqX9C0ZA5B2IAenHRzMaJ0Q7sDqHLa9gLkxhad0949raGfL8K3
+YyGG3XOo2PcMPwE0alFNMM5JwTvhX2UJSguiBB3RpUP/hcEVtM0kj2OhmMNmNOyzVcfxDCzlT6X
XGjdusQGvHcXKO8uT1+9H3dMiqae9wItl+TjZUWDjj+1JYCmJzTh9V99MaAxrGQoiU1aAAlHo7uA
XrT246dlGJaNlaPDNOZAUw2Ii3icI8fZI9LSI1Bro7kiEhyofmCcuxZDDC+z7ZGqlOPLuglZ+tIZ
ziWfFEokNqZrkKEufreBtgPAMLVLolj65rw5pWICwIEaRp+DYnpG5XYHkoU+IOXdlHUDgzZE5wwz
EZ1Xa6qqel2d4U0MwICjAzoBpeTTE4577EJuZHxdr5bpi9rgTTv2UXahRet68n7YfuyBEQ12gz0K
BZFNL5baOoMCF0+UnwckE6xz60Svhqbwfnj/+xKyogLKxlOH1qxz2o5s99opsy/CHdmBqy/yKgfR
dACS6ORCMs30oHUuPQHIsq7RJkdtNPu1hxqgItD697Yh3f/gcne597bxcqCsyiH7h4x3zu9P39vi
caVJTzPStjIPA18OOf6Zfvxifv2LurukbNEpW3q1G5Q5EFfQ+TycHRBq5EAuBJyEeBvQhwKllslz
HhE2CWhKy8mcWID3X7cjmcw005fQ+9zt+3BF8nnQPVyKDbW7d1ogPKj71Lfwy0uSy3qDtOTu6vpy
68//cKkOmXpgDJidHSUBN+zmCJJicREq3rCYILoXjgR4BCQ98IShPYpkcu7fVphjAsvP61Zvc0EY
fr/aVw15uXxcd4+ssmoDvCSgBiRkyW79V44YTj80paFSh5NGDRb9j5AMMu0fTqvcVvHOymW7Lpz1
HlWfdPGedmpZ5YiN3pRm6060yd3+IwpgBFiwNrxxUUuYIjtFQyPAKa/FX+pYEwN4k8x8Cv+nJf/r
1g9+D+Iv7+h/8PuliwkOv02SmOZWpNEegW40OZsjwLEKB08LgFNXgGkrA1QAA0HbT9EbT1PyyYBN
dVyk/2XJAHoVjHOOlLZaTINwQCbcdYB90rp1V+SiRzBVWd6W9jIi1wKBEV2hK/9BSKrclgnIHtTp
kYZOne/WSmAcw1rU4Vh/k25QhibFmWfrOH/i2OxcUp6gIRcxTd3oK1Rst13GEFkkYEQoI3mYFODt
gGFyFTCQGxloRsjKtOrnLdc24jeDHMBFz2XxF/BRENBVA8vMbt914htg/8GDA7J6RPfVtC7lmOyp
yWDVciPO1zVkD5tL2IDkaGh4/BnxVuM0GeOsoIWBHhU77iEDqsUBgEnFdUDA6hoZDWKSeRGg2A7/
y6QjK7rqXl1It5ql62e7UAorIB9/NkC7qjejNVqkhctS/9llubcnfWYiCDVwFHnL1EWFIvfz4clB
umyol/piAnT9yUMl2RPpo06OVwNo3Q96MpqOB0K2BPRTekHrjg5TUK3WtkPDyXZ1VJu6jnM2oxiI
wD/njHS6iAw6j0SiZwPlFjVfAOZFfkn7PrjppU5RPoOLsD/EY91cQNXcgJ/px2wSEdCiQIb0RTRF
uCcr+WmXO12PY7AHumA+MRv9rJ2xt6wxXEWzj5xnMoiqK4AkXs57ErWBN/ZJ5lZ01SrTTZerB0pH
pEWDrGLemQJgNKOBAlW+ilbRTBse/CLbWwDwqRzJ52GJ3kbvigNKjARgXKPJgNrJuWfUe+JjloDO
utWCAcBIghjeCgFIgbK756GxckQcSrk3Bt8+Zw0KdKwK7VcBTWkAR4ezWkgkR1Qjver0uqoFsUzb
TvGGdKWBrFigzXov9Fb/sNA+qD+oznVyavEIuNAQqrIE4eWvIuksbrX7Ss7/sJk7LWDU4EIG7fee
7m3Zv/uuV0TYGw9YdV1Q1w1bv0u8PcG6R0XdX+sy+oskQn9HV8qzAJ4fECoBJV/g7RFv4ma8AsVn
aEL4gG73dTX5RwzVo6bhTGda0DRpcmrSHtgkmVg+5wt47dy8PoDCLvsYop/2OQktxMPRofQ78Gr5
pos63Bb4dL56LaABZMl+zzJv3o82UKrIDW8GQVVN7W921w+os9oyZwTd9lu/DiWaq2RG4JKUMuY/
csl3aWXUC0dbszCbDTndWf5rivecU9iJ6OSAaOVKA3+bWaxL+gAF0+BwjVB2oQxMWn0OXKq3qVv0
IByoPXPTA8ukD6IWr5p3dprG6Ic4g9R9E1tO3Aeka6IFp1NyNxs8/Ei5oEM9sAZWA3gA+6w+5pAv
J0e2DercwUx48xsflSiJhf9VhXdVjiLZo8pHrABXpFsBrzInD69oGyAVDQ+gV+gSScG3i/bXO4Ss
/8+mHhLI5rZn8R+jX6B8y5bya9nn1aUJ/RjkhGpKQyvwqb6Ts3GoLsiZ9RtwHqMq/c2RDCTWISCa
cvQrrP0iIpc++gRV1wgKjlK0vzV/GE7j+KdageL1zcTR37WEYAut02R1LJVldiwX7dho7LrSaho8
dJ42qM4/LIS3R460TwqsyT3jcxKsVCQLkZmoYWU4WfIOwT/iNalddI8BbbxEOxDsxFWymkleuU/I
/XUp7fLGkEL+gNT4QZvyL/7CBc5f7gCbh7XTmQbbGX20l3SotUZhZlbgV6VsojNfHbQr6UCQAE/t
s8qKZJJJIHut26E+73W171jc3q1Ov9zz4RJaXG8IAIYTcAYHE0wp8lTSK7N6PaYZDZJeprWcvZk7
9Qrd0puwNtMsV/vQDKhEeLme8z8AscXX/WkZGfVWD6tI1C7pAmoFoxrANOr3CK6pkgPTqpcLFRvQ
zE0SRLWEzfyDMIfbg0s2i/G1fIEXljQ260a9qmdYhtkOuhTIaCmPHXyo2TgAQ0OZ7n3pKvJ3b1Kp
aroNcqEt9G3McyEAi6MWk3JOASGa2AmKu2lzUj7cHHcKa9c2QD5onTLmuzpJAQpvg0vjuehEfw79
NJH/IS3ahFBbzh10Sdoin7agEO+t6JlsqMsazswe/dNsdPFYoIwKqDfnsG74LUEJxK2vAZVTozF6
JXAxUB0JEC4MAC0D9qxl3YisJSF6l9VniHkMWlV8bcnIAQd1kp6Bjxw4CCHXAXet7gKOhu7C1EyL
j2bySVg+gdGJJ4AFMZHZe/yeSdPxtyxyQXCtvmb0N8zdN1NB30eWE9WBtvu8/grc+uIArPToCnDs
6EqzBzHJ8cxN+2HZ5UkIegXtQ7NQIse41Wt8FLja8wzUD2y6rhhw5sE6vVriKHep52PfS/OMTJ8J
kIbeOHS+fSCJ9OObUeto9p6IOC2A3bT5PZ8HHe2v70Cv/XfdeltsAKcDN1FgijIUME1SNJcCuRTm
RbkREEHMJ9LQQLHitLygU3ZZ1ToAjE08kMI8jVWLegHWnuktwc0TtEKCZjsw6A1Dv4vol4uHd40e
mcAgL3GovHuRuXtz0S82rRfzi2fuSUODleXAKwPkmpvgRewhGB6nRXsqmwzdur8IvNMCitDj20Uh
rwI+iH7w3Km+hhPA2+jntRuJZHkTt6tO/37I+uZLev07fdNrFYhD24M1gCAKYPrmxcpB17tZp40Z
NSeayj6/xoCzOU5uO6GnSHlObuMYG2Dso1SjCX9ow1pNAZUhNnyu5LpTLABAO6kCLFoJjuKkOSEy
qRjul/CIt/30E/iKDWAj58NxUjXWpBt4v8uqNn8mKeuc5JYb4RNJoN6ub/GI3nl/dm/onnZvNLMN
Pp9B3YxdffcGtuNXvZePaJZgeQUGZXPjfvS5idSOoiAuBlS3SmPur0yJ+Mb9ZFtu/sECG9ILc8wg
b8XwhVlT+DmKTXAqwCnvc3DcGNNXWpJLN7qybOF4oYIR9T3AW5VTuyWrHS5Hb0C/fwVkxzFgnede
gaTgXkWKN9IkRTsDBFI7QvT3HmQZUAUGZJlw3OmlZNDraGY5RnUsMucTSUJtqt0efFnmgtTH8o4P
W9oJO2c2SLoaOjK6pXFbEiDBOA06s2KAo5ZKRYNkIL3nKA7Yky+gTNEvRFNADSM91XdAXpn2nKf9
s5e4gIvw4+YjWGzjcIg3vQHebMds/siihYFa4mMB9jDn4MVevy9yIByis2B+oiEHkhKY0DLEvAer
YwdjHuaLrNgZuOvOi6jaU2SG1SdgzeDDMICKPREvXh47z8PCXsjHQBngxZhjEKaPzHmZPL8+9LaF
0im1A/hPUdjbG+HRdMznKVqyU6kSIjQAryoDnhi7mniOHkklKT/z4IIa/tcVZIid5Vq77gDOtze9
lYzAdBYIQDrm2KKPsSqdmyfwEWsBQDHmdrddAQCou7+3+qMILXklEIBOIQHkTekdZ/QuAZdRYQKQ
svAAcm576IzXyAC8XNxbxTh4pirzgHJAEJYnFWq60f+QXWio1SzM28YChQsoWEVhRJt+QiFU89fs
OkB4RQ7I8xYLB0rfuqBraoi2NE2VTDMyd27sgcKRnCq8SmY5M4I7JTnpNU4zghjvUS7t6EvHy+qg
93241tCm/qkp+Gbus2re26mcd3Pm4xCST+iCxvci8kFrIlQa7MRB9lWglgi5fLwnYroMFT8/yquJ
tHcL7qZkoqUOm9sdMBDi4G6/u/UdAOFfL8jznQOqABSNh8vd0KnH8+RaY4Hiclhe5fd8fuj+3cUG
S8+6/7/7+aGDmpT1moAf2PoWOHLeuwXasGJAnuV5+Jl3br7Pk4IfBeJdOy9xHFBfFhUK87ynOnFe
IYUJM3jMS4ZmJmBh9WN8zHO7gBc69qhNj2Ygl0YPEE2zjKOVLT04CnA+8fqPDdpDbiSxZkxOeCKh
bkwZ3zx4Zf892XLZoos7RtTyBzonzUhnoZoHED5v5rEZPqe1jffGsZ8vXgUCtaW3nc0QHqMOkSs0
J/VDQFPWJzeQBjtHQDJHyRmsND16u8tq2yqWqznpBoDS+gFJerAVOdYvRTLgfxAQmfmICsNE9UQB
hwIghxOYWjuOLnrpXkRZTDdr7KMzOp7B8CajZ7Muoue8mayDLU28BLzpaGaAsQak19cHdWl58Y7l
AEeinsq107LqpdgUEzp2V5naMcF0hgpC1dVLnlPU7WMfZ3QAUw+n0EFNOHLSNwuFicCzVdNVxmVv
zvc7daaomBM1kEOOg71bWM5Jq8iDjKSzaqMOhqFiqDz7sS0Z+qaPr20evYj0D8S70BnmRf4zX1i4
NUK8efvD7ALHVpqbTOb9zs37gaOv3nefzBpdXlPtX0kiv2RM0iNAtPwtYOn8Qz+Ny7mxc1zgWBg9
kgXd0ph48uHslDPH2zHF85ArSg0ySNaHG8cOwdgSx+yS1g270EygtQTfsnay0zoyJHmFv1JGIykK
dzr0tX227UmAf6rjH4AtG/niQ7SAGyHwqvwljL3oQjowKggUmqGDFQGsrStMthsJVMUVCFBYoWBo
m5KgQxPIFwEX0HXwIUKPIz6JM6AXbq13QLIZHN3LMv8GLjedLXrIr9zliMjnTs4msF1vHlYCszPb
5hWPwHIHWAuUIJdXw8qqPdqUM1Ru/NCRoQUWRI+CfPjQ4CRtdeUsQqXNlB+lDMMm4CFAoGeaMjW1
aw709Qmghqpmq+sWvKLTVA+ZKtFCBBV1WsqHRD4DLGDwUSDkjdIOpBfn+E6I0g3OjHxT5RH+3G8D
B3QV8uRvMs24Xy1nYAPgkNhZP8w1GHeSmjvHmPHubJgYMtS0A5jCGLrzjB/vTLNVSXbyJGXsJeh6
XacPy8kpoZ20P22HTzm215eL4r1ZIUgftpk80x+PZvRnoVn8lhfUhl/qyKXyxvg1L/iwRIvvOurL
v2uOOs/fNHbjobjXZ0fDRYVKBB7PDf2ZbLup3B1NG6q803/QOy/6Y5KlpRK6d2Uk//BfQaaCyvXU
vwGiOQ3faFnEKC7Buem0epNh9XlYWGb7LkzdixRFB7YP8C5EPDqiRnniv72JRhYl/SeD2d+tsEWz
jmOmCDp6qAhzuY/4AobRRLfEKkdlHK7KObEATTtlCOGEHR6D2r0EvkW7ykabwokWrf7WmNp7TzZ/
lG246ecBdNfocB8DrgDw12nTgzxBAJMoB57hiSQDyarr7GVsDGhKynSss43ry3A7hUazB0xjPiCH
KUNjQ02d1M5JsxJ/vr0zgQtPG3QrqLZqgDPQs9TH0XVr4A+DPnWahmYXm970oWB+iDg+WgLL0ALa
mJh/I+Rg2YUOGukUnDADqA9Dp8q1reofOnwzo7d1QD8IgQ3z2P7L69t6j4peeZ4UPNqoBpqR7kHU
LoaFvdERg3WWwlHTO2hd1OXXsV1eQIQ8XIE2AzpJxTjSySn5Myn6L/NoT18E0P32w5i6GyC2V8C7
MX6XeNZeAMyIgoC0QvVjqhhCSNYD+cxvjjZodgGtkk6bpqnijwcTj5ePNHXNJf6IjoMTOt+RIFZW
X6mStvsPnvxF31YHHOK5/6kXHqjfEEfrKm6h2Clt3T3Q7LNdEyNqjUcNoDbX9+00jLZxV6CdmF6v
6c0chyQQqr++n6tX9dXmX9CA3571CYAe/voYYHfmgVt5c3zQr7gO2u/h9ECwDg9LSDckh7LngKNz
eWlteNXMZ+CO1DhFRssMGImyQTRaaUkWSrnaSamHIgE6zeq52snVpfXubE/HrHW2pKONZnSmgIJU
bUcybXR3D2QxndbezCboixG877sF1QYqeylUcXTfdq8zrQvtYth6zDCRGsb7PKC/4AMkT8Pe0Jo7
LcmribyYnWJBWODQieOFseMe+y48Pz1YjddeUXuwsQw0BiPxjRqcJjqVKDsgqXVdA4gNjVEGNO2N
cm+waLp4oLHJUDBwxVuPB/R+HI1oSDlT7G6TuSUxLJORB2lr+5ckQ1m9Oi2tByekqlCjWs3uJkPt
TSFQ4oqMSfOBhtzzk/1UAh5c68oK1bnlhDJi03omtVX/Nsb+cJ06AIiIJfJ2Cfg9UBYruxuioN2N
DDQjHTIZE2rIPXyq4PHgZvXTNIHYYTxII38Cg6I4RKqNI6FeDgUnO3fFJxz8Wmzxvr4kDFqufIFo
jw8Q/tNJooE2UnuQHrx146boBnvbGWF0BQY9W9Bg6yP34MyfSIdCMKO70TSsBDjPs/LcDWA8sgvE
mWkgsS0BlYJD2J9rpqB0Ucun8hKN6FET3q8VfUpBKYY7GZTR1nmVV19aRrvIcsZzFHiNy3Y0wr9y
W3wrhoy9AMG9vjSmnWzimpsvozl5h8Vt0l3mDd9t4FhfywGIfxP7yiWaxkmoAe6GfH34laQOQFqf
srRe9m4vEWZW7qSLJsMAVEzaHSOz+iJQ9QLq+RmkkxkrghAEgScSiU0R6FxFUCbsVUcgEeCmetVp
zIi5cj5VmTsC2YCh+KWI2sugsERHhQ8nCEpUy2Qmy3s6vxqaet0iMyTboEFu3PgEVKrXrFv+WiZL
Da5n14pOtiXBQtAZGdCKzWg3Nmm3XeXGdRMQXHMBymBl9wx0tcns2XI8RF3T8DlGEwhaCeKMn1Oa
OqqZk2QaVrFVCEx3snIn8W45MyxxRAvqVvuByBZdOW34KTRsc8cG5JLWXP3P1QHv6WxK55epYe66
omsCqgB4dBTVsl1awID4jg32SWTeS5w2wYeyoamvMPrQPgOGEpITj5dnz/D4srtznT1pb32gxWz6
lIG7JTPltqlL+0UgDLWb8fq2bwGM9SFC2O8jKC6iIPdRFM3bLv1IQyEXI2hCYR+0zmjiestBM7Ur
59jdor7UB7GHEz47idGgxT3e9SIznklFAzCi+h0gAoC3JiMP/A7KebbZh8oDZB85O345Hm3hu8E0
NmYA8JrxWqtoX5cbV1aI4SOr3eplQfRVhQT7RQJvNzY/CpLcMj/7Zfi1iMTO5s587St1YLqbRlHY
ov55CIPW88IzGAmXK+MNdDjlLVdfDeROYiuN3yd3AOD2m/5ux3WvdAAEj9O5KImmvR/2Wf1d4E/s
Upkg5Kdva/UnBV13MQz8aXK09mkffS93F7aegE2GnDj9cPrWcpEVhww4m4g3yls7u/N2MCcLDSMZ
4G5IqS1g+bE2DsUxJA6+srf4HkiT/QdEI/pTJ1gcACOd+aiBg1JIeS4L3l8Tv+o/4OW7/9AVeCKh
przako4GXiTLUx2766Ka4aAZTBJg8BGqvw/ar59NkBhHMg4SAKZ+0AZ9nTe9W5Q/XUcZjBI1TS2A
MdBwLRHVL8O/SzAaf04NNh9FnE2Hhcfj17m3vwCDp/irGNx3HVLgNjseUC3NcpNPo/hPlCBdD9TK
6Iuw5+QQLxGAjxvJnt0QtG/dxM0gzoEd4SQqlu0hOjW0cb9Piu5PkrSeRBrisEbPBU0RXK+2tQgB
lKRwvcLZlds2LoyNYbYI0mucLx/09mfPdtAYDz+tpxnpFmt+tqxqPtlVWW1wxkj3FEim4DK6c1Ci
44B0aQHqLKmqOGnOVipeSKWD0+hGLjfM40iFqVg1WaMqNJ87uVnD1ZMLxAMVh/sZspPEZml/V63c
SM/+QPYkGE4t0uxhqdap9W0OoDCtmhI3PMQGUrOKQ7mwFkfx7G5X0J+pCJ0nKYdHcQX9CcH5S870
6LPTpb+whH+ibESrSH3rDAeoxwxFkvLPMufylNhoB1oTGH2eI0Fr4FAzAx9EAAFmjQCWZZzt8smr
UAaAz1gGRKhtOeYzeBVQ42OpIeTAUsERHrDHStTFPyRSGZDTpYdRNOkVFYDmc+wAuLBrALNK4uwu
7Jlm5QgKGwehTTeq2bOvhrLufNQgtXPnb5I4ARgxql9r1CCgL5lXl65DOSRapb+YJYu+GOWUPcWs
+YSv3XhVybY6ZRWY6RDgajfJWIkdiObldRLgXiTaxTjLQaGVoxZTcTWSnoYMVQhgP8N5FijpZ17I
IeCJLS/TWL38e8KYEsuzamRr6j7emFXVbe9wVjRx4OyCENQrimVLIC2ErkJDBuThA06n36KqKdEQ
gTD1UsRIMf8s3ukMwBNHRsm3pKMhkzLb+54EKLo6OMs0V6fnVu4c9PiiqQTHZTIgE+c/++ZmFDGA
/P0uA4wUmKj00Cftzo8F0C7f9I4BYquGK3LoCRTWD4a2U9xVA8o5yODmcX8oDVcGfiubZxtw0Dvh
olQqtLIGQPaJ2zyndc72yVgaqw85em7X7NCNPOPRN5ufljLvN83QLrtWPcTaOjKvLGnRt6Nlmg0T
apK7EfSbC5mFacH9bY1Vx3/JmZd7el30KpuBQqFIBjT1IseGI4OzyVTc2bZsZBLoNXFuB/8Ym/PW
QbT0HMVyOvO3GYlkIJ1MehQvaZnMeoneQeto1mfgITLNvx/U2v/hiqaM5/VWaIVeplcAEfnHrTz4
kPjePZLO8gZxMttnnvn4QdVgjkMbgIlZhHgJncwNY2a/AbslEsbgNvgclxW+eifWBnVsLp9J19oW
gKqMDP2OnflZLoBe7ty53pPRjMo8aEcPmNqGmX/OWPed9en8h4cDV9AB9OgZ2HwmynCudmGZKOis
/1zswThyJmOgMfwYZGgN6DpDJ5vW0SzmozhadviX1ke1Gz/btec/IXoAcrGjIloABE8SfjCcPvzQ
y9EASojJkBG2OKatW+/wjGXbOuptAy0hhTyKqgAChnKnhaASna9tmVxLciGdYpwr8FGTqfe1TIv8
SKFmHYlO3mLSjoev4NEC/pCKSJOe3NI6A1YzyUWlYJudyHNwvANW7NTnIXoFUU4cmXH5gYYeoL1n
nncv/mwVq4r0tnohsRGrP4Z4yAFEEbAFYJopX3LWlR9ykU5nWeI3jA4fNBi6U3vGNyrK5dFtfsln
/890rotqY48oAtXWagYl2eB6OzdscGwFeTNwnYg6WA++HSZIaSIWp3Wx+u1L9ZVQlUa6fTB0JZ5G
nR2+kF5OPN7bTYYCiLdThz5dgEYmA6Zxl4tt3qDunXxqy53W48ks2LJfwuT3YY6Ly9yALgusGm0a
TLE17yIilSPTRPQOvWKRG9WAj9MVEJWoek/VFzag4Z9cVXhQunYE3OYkvoENbogOytA4IRLcLO2j
gzZ7Ofhsu/y5tgA7sQA7Q2y5qKfLEtcHJ2p98MYNOEn5ttNsBVKiQFUU1vJULfWxnPG+OQ98ElsT
6YKjK1EESGJZxeYTk4AeBbFsue/lMoKEWK2jwT4NrjM+3alTBDdR7i03nFX5CX+F+Rmf3XgLaE7A
BZjObWZV+HckO9z/JL6HXjVt0tHBgwPsYsEdHDhNCSs87wG8HDpgGnjXTEoCDx9HBPnCKNvzsti6
83fPrpeXrAk9pNKK+uRUhvnJsWpAUCzAg5vjvNq4XaL6WYd5QFkVwMB727xO6Am79knCEPawgL3v
5/h7j40HwKwYhSi9sKNgAibG3h+K8dp4HmpilWH1cZWSLIPoq7Pnc4SaoNJ6WvGeDlxxgJNrgEXw
PzjTJfF1sJ2nuDk/3Iq+BM2MAbWuntX+zboRxIOxML4k5hRwIBZe0qkqvnBgue38rjR3Fupnvyx+
lFynkuGUY9UC8I1zIBBf+yyebTNIEtc6GkaUfUsbAwXFIGgSyB/tQbF7pwcbsUSRlF+ictzO69+W
ogdpbRcDRhBEGwcE3Nsj3pFfVpF5fXnpFrCmp0vxF1hmgkhRyNgoy1Kxb//iJiMQj2q+gDMN+JD7
qXOHyzBl4wVFG+M607rWN6sQ+QggLVgW2Ie1ZXFn95jyrkn/ySegv5sGKLR474SfnVR8AKfZ/F1a
rNmS3lF6hDtXPRhzX/Uhzw0w2FjHsG0OrdENN6Gy8ENvJKfOAigescaTLg2nj+RBKkul7fHuYwRk
pCHyx482niOPe8zgX7YFeEJnFT6s3EgCQc/Nu0DE4bg30x4Inc2QlrvFR7c1glXdzVcDXwOFajom
gHgZRHiJeYjVQrbdYcybfwqOMiUaMjUrk6Teo1VqDNC3BfxnbaaZv5TxrfIf1bnCQ+0GhfwMmrEq
8E2P7UlZO2Nzu9sqV/vnan/aj3xotq6Ohim+9c7j/lMWxyirAMfO2qDwAIrnTBlaFdIpPgBxIAI6
tmpieOxnWJ0e+h1IBC/RoalBo0RLyiJD6W7snbwGeF0A5LriBY3dIiO2bgOhPXbL0J4Q7XrO29gG
xLYyv07DKEKEDDgRiXK/W0NOiSrvCp02OpCIBjUwYxQo334rnZ2pSlbUS7djPRDXdL2s9qEZDVRY
++Dy4LduqH3e25q2eVhHYjTW30E3XO/9ImMgPJ3s/LJO03goEM2qfbxL16a7GZVpnXbqWXenFQ0P
ESBXDrYc80tdLeOhNKsnrfqv7cnU0c7rVO05gQUb1Spqo/VyIFhNF8ZAU/Bj7yJxnU0Ude1mDo3+
kqN1rw7itB4uzHPzck9aJBOicOOP9blGk+L/MfZdy3Hr2rZfxCowgOG12Tm3gi35heWwzADmTHz9
GZj0NnW09q1zX1DExAQlt9UkMDHCvhhHXq5ohJoP/TmToom6SUL3gzml9LGYl/7cX8Y/z/9wK6eD
/JelQQCkZIkG9U6YF4igaa4asDJXAy98fRVEoltxI4x2y0iscqgrBvNWS+4caEZdmn/m0qDO3ssO
LEoaW2Z7UrNPqO9vltD8o7Qm0/fYj35bBugnBRxkqwjn/LEBFLUSNDql1ltWAjQlXQdlCNWMf68q
+OFVqzkN0ONqRePUp6t4hJhANMa3Zcpymw9p6oeNaY8q7DK8/AZmW4u1cMvMp9E5kYapT/eZf5Nl
TseH1AcECy84CZawpwNBTpbNszEzHDwNlN2itR3UzZlis3kzA6Vi32bJj8Tk5S4QlX6xBivcTk7g
HOzazZ/N0PwJbaP8h1YPCtNvA3drcv3YBwkEs1Ag+24mUIBDAlyfsS4Uun4qyhyK9h4w+Rn7KfnE
X1IgEp8GHq+bRuMvFCqNZs0iaLlST0iGUqKZXqjnyHH0TbcXh1qrbbyTa22jaY236dR0LJzyQ1hp
foul/5Fe4kLk6YZFHZR7qyh/6ZPYBvvSBh5HvdM5lDWfOH+jDuXH2fDTsHL7TO/8sY7SjdThrkYZ
qCjDILA3xhXdDO9TeNk63gon4OVX081REdLgd4eDR76PwdM89GURXK3CRDGBDfaXhrNfxTQOv717
IQbrd9fb320oHc9zYddS3hIttD/M1d1Rrh3Hm+fijzJYARGCiqVCPcc4fN4MQRZuFtSzZQP1gM11
BvK3AQvRqtlYXjY9aEI7gnee1Py73icS6LniG4TKoh9wxoEYqjfGD2zIDTxfIhMKHhiow7ekqbUX
SCuavi5Z/QzJD+8UltY/2aBcNMakecunwjq7QM0/MxPe2REKn39yVcxo3VXWDdUjbdzqWQslqgfQ
wdrQBB2rh3si6g0PWuEXLAg2vJTd2VHNoMhUhVpI0hXFAjvX/UlRr2ggcT24MljhaLer+ZqycO59
mLKxPCz3oavl3izi0yHGuSF+4xLCrzgc7fH0iQOUytIYWy+67NNetHBPH8sz9blKNo08XCVdA3Cy
6lLsX3NoCGxSrLI4SiwfZqs53djDpa019qS7Rzp8YK+EJ7qi2KLSp1tdCWs/5+1TnHL/29RPMSt9
V6vUUwsh7wHFdAtlI6DfV4OosIOyvBBeDV4MtxEoZM/9JYdiepRiyw+81f+lrEbya13nfcF5abCF
p3wM6CCD4LvFgNTMJnEMEwfmfGo/S41WaN+Aj8zOqemGgGva4giF0D8ZjpbumF1U4juDX86qAG4U
xollgtVVbe+X3YiRmij8Uv/vKG1T4F0NC4jIdPH3j2867Fq3Bg5B7/TNDbUWxdNRL6C4jsFkMK1d
KNIUwD88JIxg0K9A0dx6oLAb/+9Uys3x9+6Lti0O8zMA3+OdJqp0Xeg2TA+19ljERsYvWDNskrp3
doUrd57jendqmFlDuKsN3tk0/gmZQLzdUqtfUQJswVDY0Pp251katLjVTModYQ0DT2avOBSwMZzv
NgUihYy24eLwC9IEmRt3GyIzEWWJGE0e5xVWgmy9hOiK0hwiQlGf4TE6s6FYgkdYb4fQngkbONAF
yQY15AS7b+gnUYzYNfLvwEwnIW6NbVnJprbhXB0NuV/ZVX7zRJjfoGCR34YBNgdtCB1600k8a1Wo
YbOERnmeJz8oDxVaDGhZbZy0Njwsc+kqU/wc4e6W8HwjeBOvMy75me64/FRNy55jmN/BHBS/wxKf
ZN6sTJ0DH/p3IOoDsdMyuBrqJtNOmSi9TSjaDLSSWoPSPmI0QN2loRiNUoy6nVZOvhV2nk8xULC0
er4N9Wv4JP3pLxMrULbrtmq2/+3WUFfqNmWmQ69dAERulXb7Zrgs9gOZTi9t7HWo9Yfxw8QCcGvX
nnuBVXYOr3cJLRKQWPaBXt8KPXBWpdnn90jn2R16LPndbuyTia37meIcD9sN3JBgyEVudp6SJQ9N
BsIxHD83c1C0vNnUDIAxAkd0IMpcxX+Qp3jbu1cQpiaIqQJTrHqlswG+05k9VuDeuokH+Z18VBbP
lA/dT/4rNNJI1GPwr4YfCxjmBZAz0l3HcT5BLkqgEtmXY+ObHIfNvVGzK8WosdQofp3escUcpoQc
SshXSANAiBQKIaslNt9N3aOKUCgUcM2kXIAWY9/BqQcqQVBDo0ZWnii3zTGZaKttJeW2L7ADcO0y
hZxwZ13BbkJVKgy+6wmkk7VYWNclLgOgH4UZ/6QQDVI+XbUy/GGqSUuI0orS3DqODVsFVfrKVBGs
jvpwvqIY/nN2hYAEMA1Ss+RS1yuNr0bR/8KLKD/ILitgzWeuC5aIZ0htHSEfYJ9DnHOdUant942u
3ym0xOlKGyes4ylPZnD2TGxoAtHIEGYVQIjqNsscJzT7vcPM/+teTSXAIoXC7VrT8tOMp5Qc5CV7
St5qC0dc4RigbNonbnYfofdsBFBpmUSe3ztIXN6F4xRbyislw4Ey5RUdn/Mgi8DXgTapWtx/lDAW
dQw88aCJ8UkFoxrKahMEAYwYlYzGMo/kMSDr+yQCcLe+hALgydBobkY4VuY6YgWHnajeHWw8Ug4u
jCdAZ9KtGzVSaWbUJo5dKxwFrj8NaKb73WDhdKC4o1fWrcjApe3w7Z3M74PQtF1lYQWrD27zBDRg
+8QsUQN5zoMdxagJtddJhOIBfUEBIbQdfRT0SUVhP54DJzpQiD43ildDEAOGK/+VC33BOXcAoQ24
euHBBsPJNnUXNnu7js2vjs7e4LJe3GvD0V/gioqqTG9+zetc24FMD+uT6d4NML3gJOyN6vZlVvOG
QEN6AWQg3MkWNilzcBb+plRqsijAifcI97d5XJNDd6zz5mRwMzpnAo6QEfiAb0Xg8XUUCnEoijh+
q6QCjZfOEzOG+NH24pWygAQKdokOS2XqmlUhIVXXDZdejHgnaWlwcPTcArClFLt5na0W24AOXSIs
ZC+01nYt071mbbUVRtDBVbpsi30V5tfcG65Qj4b0uV1B1mJZS9Z1JdmWFoICxq5bnXn5allBtkKL
y6cVnxhsICkVULtVHtr88P9UeCGtF1KCWVImeCZoQ8VmcZkl/t9yKdbDmy4oIXcO5fVSt05OixKv
OUJinDdAAaLQ41x703SuHEY0K9iUdrupiN0rDVBTtULsUWpK5uRlRqumQXsTJAxbWeriTtTQ/CD0
rtg+ycbwGSCXaIx4A84ACIylgIWaRQ6IjvI+jKtRh504hbsRXokUnfuwg9w63RQfKFZl5Z/ReQ5l
U5DBUXeDshzq9Kq659lxcqjr7AY1OsmOFOvz5OAYMjp+qNLNl4aS4RxwmrOmRKeIUXVl7rOBTdxa
OFp9gNqP+dXrvNtY9Pqj73Xx7CTlHK4c1hwHa4SShspKp/LjpGx0bl6dGY+gLedJoVbEKxgQZKm3
g46Sr6Os/g7iWreyG8uF2OFQPiVJ9NJIVr7DWItvbNSb91Kl8albwT6XPUIcMk5Y3Y5mexWO3A5A
bX4LoEC8GRyuw4q8Hb7k+vQn7kC8CiRetm4ibh071fQZ3B3mKzfiH7tqoP8U+9T9m/LpVv8ft6cU
nNY2+JE7ngzWjRqm2datbbE6E9hW7T8NhOavsqv66xKGUVJ1HGvnhUIdqqE3u9p/svAQqSh3dc7f
Fj34WTN+yatrZRSSAxu0M5PgjTTiS4rRJTVG2/ftii4pcdCdObFV36pG67ud1NrogU+fXy2p+zHe
3o9RhegqhrZ6iKLHbQm5ZvzAewqWlH9TBbNwJiNcVBZUjJoptjwfW5liS136KdU0uJuiMzMcKvRp
6IPdWu87G3Rbqzk2vX3qk67YuYMbXpbGqbIIlfIOW0QZW7/CTC92FCtsG5tDSqwL8ZWOL+moks41
kwagUlaLCOgEnHzSwKgByeG0KXi1CHVMw2u4KbFWTao6gqeoOvW0J4CQIZhywJcBw4FE5nIvnE3V
lzY01rrI3LOnCAuW27vnKC47mAAPT11R7HPbzm4oo+Y3uprGNL39WoJhOmTzCJPeTjbAMi8hSgMK
5KfDA+Cm1Z2ooYyxxZEz5IQg5KAGlllxGI1r+FpM6yVGv4BIp2Fbt33oL7dK1VxmG8E+aPjPIeM4
QqdkAIvsE8xG9p9uMv8DrK4Dk22cDo1i7knF5nMNR7v2lQDdvfCqvSl6d19azUsfARlKTRh7Eots
wpT2hB+1FLJ0SZiMw2hHRcpQGNLBBbAK8RjgPreHWwN2nQkTD4rZRqpcZ6o3T0/boxDWz0KlgoIy
XkQg9rzxkkcTTcmjD53u3tZ7mK52IXCHiGdOAFR4Ivys6VEzA2KttyZIqkfFdSGDEGlEmH/GAvOR
xfUXu3LtR8lj517Ju5V2bQIoA/72gWd5nbtDUNm72sxzn3LrIHcedR2a66DszQ11aQDM2RHHpW56
MCG2DPB1WqyLrtNvpg154LZrWlgxoKsVXL9FJRp36OS60VNzzXOY6ugNhD1qxZ3IgtDEMabtAsmi
+lhDZfvIHJ6A3XUPsSsrWDSJNDNWVRw2J2Cbxr0+1nstLZsT9E2A8DHUhoX61FBe645jOU/5b8NL
LGOPMgMVIYUVSBegrh/gxOwSKnR53up/rsI4HTHQ+VoGiRkQUjEKXB4uKaeGMR92287BaAAxhEfW
O6ih0XMZi6+h9Jyjp5ZcXAqwA8CTk6NZX7hjduOKLnXVHyo99F1TNBuQkjBCQZxJ4pRLNVB10rbw
ABOgRv4n1ljqf4H6EcMpWR751AHQEsj4v2nUTawIh+jxlGJXiMJBCeP7ldSj/pwVdX+mq6VZYpDV
y7exyECIBCQwN9LfwB9gYRI2/DSohq40u1NOviUwgbkZc7AGhbXhKPBgXcVSyHmq4NxQf57eRhii
Sxpq8dlA36ErN8QPDLVkl+dK7q8aQC6hmM4DEEeIFegpaiBdWaybjgm+p0YG3v2CeHFFLLcwPQSA
TqEvaEDh5jew3E7WeiVTPyljY48VfvSMzV1wARb5SlzmRoe/Jk5OoN0VTHvobiWAncb2ycuhf1qO
vN1I24QTropZmQZcen6h975ngMLde71+NxwDG+EIEgpQTJ++0YADZ1K4LcW7tnEhcyeUZE+E4joo
s+qyiHnvPNfARa+k2YXYzEca1GdRMDguzRR3LuQxFZWKgtg2xqtc13scuJTFqXTDj01rxdDpWoKf
cjI1RfaOC3w7cC5go8ljyp3pGFWthEYNuksM3h34RKhfiOLWRqCK/Le8JSbqyjwU7vcyd7pLW+Td
hY0TtlPUrxMU2O0a0sf5iNNn1eDNnF8gPwtMPczw8JgHQqeO0ETjJSeDvBRImUtgOnw32sWjifut
602weIi15rnHagGGk8lwoBhQ4rBEtnA0nE3lJoXR6UW0GgySzBi+2V4HEL4nOIs3gcDqe4RbY52N
9RUILID/uj5dtaaT7pkeoKw4PS3lDipTgDlXH21pXj5VQKhbKQDQOLL95KKWU0EOBafL2VDcwLUZ
1k0VsfUwOfgP9saEb/DeH/y6sMHz06z8kGYaf+K5G66DIk5RYajtJ56ExkP2L9ShhATA7o0A9GJT
9xVe8B5U/xRcN8l4hu+UuowUQtfFGmFnme19CWW8hjRvCh/eA/ZiW9IPpSYS0MWd+03pvuReKI6J
kSUAEIDzBAfxRsmG/HktidwFcMGtX+glRXE9j6Z97MGziYUDNjFVAB8hVL3FhEcTXbWp8Z2bjXUA
6MDbmB70Wo1eEw9YmuK9WGSGb4TDN9RtS8BQxPjQbWt4ODw3If6YXlvdM/fgBQ5+zuxs6zYsAxoh
HPQdVN6Dg6cFx6yemG9b3ovnZL0Csf9wLYe95RUkEnpD03cw90yfglic4Cesr3Po4ayVKcstUs0U
Nf0Nxg5gwum1DpgKYolmliehgT/QJ/oh04LsbZKAGDmRLS4sztJHEzpiFRlYM0PQBKyV3DoXFTM/
NC28PM4BPnRuOfVpGaRcPdSDbpUNTgXfh3BDz1TPlb9ZGuDwWD1h6eFIz9aJnpjLY/bzsMquhX21
erGGV6m+M0I3ucoiE1e6ogY7XVBJRB9umBo1hxooVpvnOxxGjZdiyAasc4HOaulLKNQXjmwp6xpU
OFPvgluZZ+p4VwYnatwRwKEDXcKjGXrzbI7HKiNYBsFCDk5ViPVpNyZvLStfiFbaYLkNszsB79Wp
CHai6/UTUVKpoXgVmJ7vghO6oViucmkA3FTzYNn1C8XHxhy89YCbZOomlLHcablJ5fbrinntEy90
kDwHGBDCH1Z7jYCwPsd5Ma0y1QUL2TvmGuRDG55IHGtAYgfQjFE1dGUBuQ2hsCTbLLGY5em5AAsD
Spl/EymYjXZ6rqzpgTWOs6PBJU5XFsPjUqtBZUZdrvPBnO/XEOHgZ5GA8MogkJiXXg29GzTEjqYr
fPd/u66mbz/F8dc8tCusBNDSUJZ0764w8t0yd5kS2+Zm1MFsJsZIOPXYweTFHki28UKhDw0kky6U
UbrZfo4DU7XGiX29Xl61+MPCgXE4lTBmxutX09LMWjELxJ+OGacBDtUWDgaGPy9mzUk2gwJZL6Eh
G7/xMa4PfITPU6AP3X5hChLJEHa/fwaoQE6jNEAzcPVnxsw8pKAXFP+6DQ24TpYCCtB7cGFSajvm
or5MT8eRhHncCjVGYPQh4mE7ePaaAnsFvWsO8EE3T5H0zBNdYa9l19sSlVWocdV7itnQk6i3HH+y
c06fx/jQUNjwiYgJSDnboPzhrGau5Sd2ZpmX8AUX0CcJyji4jpW3QT2QH+EahD8TYmsSbzOLLblK
G0BIsWp6Cg2j3Jv9hBM9wPjhhho1wBvGjrmtwaw90LFD4Gb6eR4lN1Tq08j/zvtwUkGj614tbCpn
PIA/w/DtybJj/rUH93bbuXmRbVqAVkqc0F90ZSRNbtKJa6YH+JcB6kgpgRn2PhOAdlJO6sBkbTVZ
KD7jtflf51W1J9ZDDTVL4oukjtVe0lY/zIwQ6uJRdJjpI9TFAv0we0YDrPqvZDWX7gTs7Qq6uCup
Stx2OuV3hsO1SjrFlULUZEXlbljLHZ+6AOdld7oayvRDLsWTwoSxFZSaHHW4Qx/Z/Hmr/wj6kJMa
p+Gl9pM+/OVjp+6cqv5r7AYKPQ7HOZcX/Ijgq3iZpkJ/mSrA80PNkXvqOvCogkeNjDfU1YM6ANho
RDUXaJAXrjFxH4YW7uHoUYascnhFBjed16if1/GPNC39Am+od9mXwzZM0/SA/1z5EujpCyVAAAV7
MKPyblZ+5T00cpdDFjpMoSYERtNKsdpaTlTGPAMSSQTaxrXG6Jw0RQQqjAUw4dKPAkiSN90vGtS0
Cu92uvzcL2heUqS5PzK+Ao4TOs1cDnewEUs/StL0pzTedTzKfjl4oK2KoILgJNdCQKq96FnqFpAC
WKBsaIOWpKF+9jytEHi2pqCFKCB1TzwvLKmiVOM76lETErFr6VsKnk3diA3QvAdXyKeDH73H6rz1
LGwi/n1uRLElbcCDdzk3GmMv3EFAG2SbXmvOXSCfp79W5mAe9NB8yqByP7SD8EEfNFAwq2G9onLI
3xz1CBgRiofOivQ8qCN2V6aVzxqRHTrVNY3C2emhl0AnHefxccH5NcqaG/UM/Z3HhrtLhJhuZmhF
69LUy/exdS+OFmr/5G69l27ufCvqePRRJNW2HtypcT/oXZaQN96PoOrhERrH495FeXRVTRz8QQo6
EuQjhuXElAXIgYOTvY711F3zrmvvQJF298rAHiEHtS3Tm02j4bRAHZ1+aDqxG1mgnUujRzXL/Vrq
yVcYTiZvSRv3OHipky3eLvFbLHEOLAGhufKszb5EONQEDj1+U9rwpwxwLp/S0nTq1roL8jSNJt64
70PtxFPXWusyfmBfrp+hgqifAQBGFcImuDYFwjSu9ioH2hZ4pM7jlB9AGDrFZgmONx5cuKQ4eyKF
BWo6GPEVokma9csy9VtjGeHdLgBydlmbX+Cbab6WJWr71OU5+9il0SWZqeSlGwWm2GHlKNflWLdP
JRsHcBYkOzBTa568AaTewPpGY9AGbJ7EEAYQjQsr+2pnqEPFUbGBQmn/wgOzO4U9QK/UjTrNewyZ
7VMvrnn/EleQKpBgpuGgq38ZzTj1Ozx09n9Onblu44/t78ktXekVpPRiiElswFmaTnB0Aj0SxE2U
E4D50mB8506b3AvaVQRH1ws1pV1VF5QCej+CXOOaYgy/8GVSzdLlue4cclM7UJwyaPBTF9Scdzjo
BvBtxn0pY7kH5bbQUtvKBh/cpwHqBlkJEU+Ys43AkbZl4oc5z69h3BlrTU/k1yyKcC7Jg38cG0Z+
2K398OIQ1bq86G6TiL8NVvUyqZcgqbAxdVWIMocl+VRsKLYMQNn6gKdUfp7jjG1EOugH6GroJ8lb
oI7pcu43kXEymQ0ItEyVNAdSVCislGnk5ymfZw8VKNlBlR5pjqWH6UZRvP2igfQEQA7fGmBytgLI
jD11Qxzi98F72BjVXmNasU2NLv4m7HCbDFHxBVIX0xHCv9hXqXjB5Us4adU1ltOu5ol+rwKADysH
h4tM6/S7ltr6nUM34DDlXGD3+58YXWGn3MHA6k4zmW1hb1gwkDlEuW7rEBbHSasfleDKd6ybUDiD
BtyzCdm7rQ644hnCjeGphDXszhSifGShw/xcz/s1Aw3Qpw8Gy8O7qDOc8DpwHKuMDuuVycUrT/Vg
N5OuPWUzJslhLAv7bANNOHByyJCMsmi8xX8T+MBRtnYTq113mRleu5TVpzoIwi1OUMIvVWfBkdKw
f9mVxIraNd/H2vuTmsZ1Db+2FMs1lcoD/b0WZbN2q7bZtEoELlVkPJ1F0BjJGhMuK6rprD742Jc0
TqmGwbMdAMg3Slym0OCcx0e4rWdJ9Opp3j+p1udPo4z109hhY+R6ovk+Nu129JzyKyRBin3ojcp2
1bLeZf2NxnsTPErcCzpYcd++hHXwcDrZfJfwD/BFLXdJzlsQb+RPGxqXx3TMmgeJacbC+DkFNmpw
dc12Fh9cFM9j+EokXu4eqR+V7M0wkn4NSc+DaOroJp2+C9betJcNEMhzb2oBzZzyrMWfJh4feDvV
l2KSXwwmgqd2zPNzAdttXzNM/dq48idVQ6jhIsOfqYFK1lIwiVOzXZc4QMUHD8C/MgIOyP2XLlvl
DUdXeNIXp6l8pk5Z9ulh4OZrW+jW65Rq0Jjvjfj38LXlcfM76djvCk4WX3BgG+H5NrmXvuPpsW2l
3NVw0ntEHT4tXcTGt6EHIE9NAgNkL2FH8R2fR+FXfWg/zCACby83cHxbajCrtdwGlCUXLHTZjvWd
GrePzVMOx+3CCzpvRTEQjWJUTavq0AzunzxIv9fQToNEwhKj5CTIYPcrnfMSz8uBQWtch/JCldV3
GhgK9kPWJWBh0A848B645QSCq89eA+IC55kS6mNttcYp6WtXc2NVAtCLnUeU3ZJKKDKZ1PaAaUS3
rBY43WFO8KVvrZ+mVbDf0s/dQvsSdTrU2aEKjYpQ0zxkmwIMPmUnjYfNg+KGnX8IgXNW4qAF2tR0
zNBM+trrU5g+JsK4BaoRkTaddRT4PF5Y9orSIHOIwp6N00TKo9jcpDg0jlJu4/uMuXNyyiP8S4d+
Vwxg0nmWwJ5YDNeq61EwtsFAgwqDfijy+AmVlD+hZbBm8KR2ICXiS7PSIMb7N0fvUSJnKBPuOp5B
YDkQ/9Bbmnf4WVUGpim9wakR8P4EOsyOj9TtIRt5Z4a5oh7NqmDosQOP4+OsMoOMq4YCArSWY3cH
GrizK3WRH0YcKK0cmzdP1EiczPhFBWxFx9J2jg31PnFS40EJOFXPDobEE9AGxTD1s4mnfmukfyak
U/JPUsJ03rAiJQanJOA+XJZKHnDu2zUD99V8h36vfMpaC/tdh6U/oyH2QRQAN4+1bxHWEXg1pXcj
gnMR9OBKA4XyFtbjqhvjGM7H69zy5y8lOT1m6ktbudkmzSHABnN6YCjoi6vTcJlAHnTMTb8cgwBU
rvwX67DWxH+2fp3sVL/iz12/ooLQbQNbYg+qYnNuHrNXx63ubqPD4xAPClAwcYBWFs69jMoJp68G
JJL/xrgo013thQ/Dle1uQFH5q9VCFLJzoh8m+H2+FTHrAgVp8xqWDUQhzSb6UbraqYKUrh+1rXfU
KobtBGviW2Bo+I7JQ9Kn8QYPHEv4cEOB+5E9QgULO+6nrEDtNCgftepQBPZZNRSzBZi6FSt9OAqw
J/O3NKzpn8SEeICI7OEFytnx1sOXyw+sKRuuupNDHbgwu22rDdmh0aYBewPrRcYM4PTS0FGV6Afw
N+K3uZoScyiGhBz02lkJExXQaKUH07/7+Ic8BRxAGTtxrLOtCqSyKUHHytvROhtQR8u8wDyWqudg
21uuKYeyExfLQkd+5/jqojxjlNVxMvr80KbgiTkatqFVXWyYMUItSnWrDiwfuqKGpSPWV0Xb+6ao
iqsemND6ljUIuLY77VFRyte6F5qvcJj82G0jyIosoxHo35ukm753fd2vBsc073qcWPdMjOFthPLA
EjJVvKr4Mwpd475NXfui22b0WmXbirnGazyI+LXIto3qwD5VPo39a9PkJ1sT7p3L1niVWjH3jN42
XnOefuj9HdOEKV4msCAKoKdqU/tSTqVzswfUX5gIv/Z91B1dvUehVw0ORVJA7CW2tmAV/zA6114D
Zqk9wOn+yZxw+sYtTVWhhvBCcbsSP0XvfYxLD6y/YfQGPMhweKY+tDzMtSeAzddGxIzXKXQC6oG8
iZ2LGvubSWOqZ2D9+spQAjvLyd31o6P7rYsFUAgc2hvb13Xbvskun04l1IAxNE5vVit0yB7wBrh6
dHHgIUT/Jo14PIlcSD9MxfRmaNiyuHoY7sxGwwYPrhvgVwEhdKK+xN/HqYQJNZwo1PiHfmtELyne
fnDuqd/NWBSXpWHAe3zoghDx3oYRHqL/O44dVYyXBbwK6YWFAlwPNrE0UZ/7z0tsiS1vMTlC2NjJ
R9+CHsh77SnPCaP+PkC/cdPFXX2ERb32HPHihZZcUTUUPrPt9AoB6xoA79Be0YARaT/gKMuebHyu
JxaAsR+oNRz80jdJYN5bCUxhi1LlZej4n0YH5f6S1NjRgg4ybdO61ODPRy0lFadiCtk8gabWJpZA
WtPPj1R67PaGTM4nulwWSB+eux8uK+EhNZ2yP8uoJZ9DD8ZhFjxaQvc9i4f+UiQ46MoiKwExiYX7
SnW9sQnBdkHNgkbt2O1w3Bp9o8FET/KLNTEsjvxcJvASc+B+pY4IqOlJ41LWqPrmErvPASe3KxoJ
Wlg9WXESbahb9K0DjKEGRpXFRn+w+mQfGn36XLh5dLVydgWNLn32cCr4HIjWWcV4XR4oxmXUnmUo
vuEwYM2byH0aPMAX8x6GBVrlmV/tLKi3Dv4VO+qCig/CajgBr2Elb9AsjuFi4lbnmHl7Wy+8G/Ns
5uCx0lcb4BhhcKyCSwNG62uoGdY6TqDOb2qmc4md1gEgIXbnqzSXDMI3wlkPFYefAg1TYjokbxk0
jv0kk+m5gdDeqQsNawtmffPEIQPqp5wn37ltHhyrsH4HWb+tjar4MSkr2bwaGSjQZg/VZQKcUCNM
ph963t8X9dIFjdIlBd8PWv/bDos8EauRwS27b9zavgIMkoCmiXIbKMv9I5AKxCPLih+lLR+djiVR
EXrpvpIS+gCKzRLgQSb01LoRkUXzvGY3TRBlXaguegHbM/z2t0iRYSgjN7PAn+Uc/s6f72YZze7T
qJPYIPDhkMxfYLyajkOxIjPrLUF45wHJ+0s4lpsF2ktXFSRm5lzqalHX7oG96H34g4E+g9XiKh5i
9myjjH8f9P7gdslpsIryS+fIZh+EabQb3MB6cz3Hr0abf7fDtltj3RGeJSRkH6FT1ytIEIVbGxW6
daOqU1SRosbNkkNURf1hKV21SlSABim2dFVuipLGYQlRGt1yqPXfdYbtH46yFa+jjGE9By8XZxU4
oDhwEMH4KvLCatdwwbD+UX1P1PUNVq7WDj6c7dx1VToNFFqW71t4GK0o5tCUeNINbOzs8OMtXMGy
Ax5nPyiRfiDdoW1s44Cy69flphTPTSs/chk+z/ekWD8l0LIYbiiKZN+iEsULgIZ+dRbWET0P+DNv
u3GHdUB6GPupeOD8x1vpVVz/Yu1R73j1E5W6DrS7nN9M6JUeNSjogEvG+lcnq7+F6mbY2J2HTFZv
wU3bknYJqZZI1632LWrki+rJB+ltSsHzNwfyBuW5VQRU9WowIVI592kIUL7Kn6TH91U6Pbf4Nzw5
bRRcihHrZUeT7B2KSqmv5U524e40PkdQGKX4ZAAeEjWZtYcCmP6OJUCh51iC1vatblA0p+d7p94E
81Of+hCm+RZH+KYtr4j5bVAI7384O68lua0tTb9Kx7kexMBsuI7puUjvK8uxWLxBkCUK3ns8/XzY
SbGokvooehQKCNsgVYmEWXut32jHTnNuh936rNzaFKbqnYpqjgkUpVtKzTip6qblNrpKK3O0REk2
yW2WgZJz3qS03DRV5gHMybMUlJPzvSwJT0oAa3PGF71v3u0AZN+H5nvfUEUBeNHk2fG2iCAuU7Op
1atV5MmFUBI/OBuBFn4ngr+fe/3oLy04eqcP/WWi55c8QR1hHpTzk8LztYXcNW3EmVyzuw1UYlDW
qbC0JVj2+BJ65qkzEj1bxmWjg50r9e1glu5DZWusYhJ1dRstkJVb5WZW84xiNEE392G0oS7SuPUU
g1jnThWsla9S2qWfixFyc2sOiOXexOU+DMs5tmHW0B/cfN0p2HHz/j8Gs6gsCiP2RVEcUOIa6lCK
DcZQ9qWzPq3cC/2kxQbJ5Yqcj5CT5YBsZrmytBGXOcWlAVxGDrRKlK0iJzSgkPDJok3uxsZyTkWZ
qqCKijeR9tqD3wr1IVZRGXUi297Kph9U1n0Ax2gekxsDdPYGB5lkBVBHe1BdtLy7AJ3dQEzVqQnQ
SKVQms6lb9kjN54nWMAH9vjsU2LT0MFU0bXyoqI7Kh5xntzD23EOBnVMJF0UiZey05nn3LTU3tuW
pn/T9ALYmSzb6Pj+wI/Ldz2W1Xt80oCygAfGVYeizvtG9v2cFkTgG8SglWuU+Kal2lLkkF5p7x5q
ck/2VRhSqREoA9klndekB5tsOo1t7abOeXzvV4sGPDkQHEVNfbQyp/HSY1P5aQCyoKm99+QgsfMw
kC8c5+5Uh/FJjITG2NwsoHVvncHp1koBNCr0lH5fzfxiPGdOMETF46jXzkYkhroqh8p87LNeubMC
eytbsL7Mxz/PD2wcfuV8OehXlkeU4t7my4Pm+fH8+bL1Pt+e4nCTdjlWN3NGPnPbYlgAGHxjrrqV
falQkfGYR4WAY7BodcBUiAdpi07Vacuh943VQ6T6EQbm5qHJMkEBKBp/pPNknPpL+5YVgM+MaOk8
VY7fQtYJyE9MYR491AZdGUA1+d4SiMP7ZtQFrKj+3G76oNjzlK4WjWYx/j7f60ICbEOxdsacHag1
Pzz7AiGguTUk/E6LOVmTuHDkZDqhtDz7mkRw/KcUUU7ZJye7TTqs1GFo1rJvcLRzDkzv2jS83nLn
mROU3Q+gLAj2lE+tWoJVHbgQZVMdkflOrNGDW8pokAwWsm59cBhTAYB2bIofCvMVYoiE/ad3vflU
Pv46H3yci4jcB3SxjPHmQTMt1VPn6ckW5CqZ+SFCjL2vkWWf9+TGAxZ96xsyddiGfXB+H/xv5/7d
FMfNh03QxikAGZfYvS0gu4RqvStCjSwXApCnXs2qTVwUwUMrwGqlblZ9DipsS4ZG/y5mNlCZ4ogM
Ank/1Y62FUGtH9zeQURGHV/LzsGFGyVnlBON+imsymfVj8NvUYPHmJG55TX3uvKUREq1kgMekUOu
puOrgdHDpjasHHZL1Lwf6QhNxWKRrFlVq+VBMWf7ZtVPv2RFc9fYfu1jHPIMUxb3nCz7rdbV5qV2
rWgVeHl9rUSjbYdBUQ+sB1CSC5SDn7oUFKNMR0c4UI9RDxtS1BiA+2HT7wsfq6liZquFscrGNEre
UnDZZJ/cJPVTk/Ecge9DGa5t7hGV9tdVOFaoYYUE4BniNGuSvH+038cn0wIRZsXDWe1By9gaT5VS
7wfcMK1sKyhpfY704mHMB+++QCOZC9p5ld3vsxqkHz/ronpQpsS7t8LxEkSl+lahlXdnGap7NZeP
nlf5nxBKKs+6y1pXrv41cgMrijPmXu2NfpWo/XRsevV7AP/zUXgjKZfaHbaRojbPluLC143Tt7+Z
kFpiNkpVyaGT5zuNiQP7tieVkXUeqgdzUw4Y/aiektR9UdQIUzxvGNcqETxsZdV8TLvUPqMv/1BP
tnic7Mx8tMruaqhcj4VUilIx6tphihvgfOPE9QItuQD8GBuhRcFJrzwHQdxBrD4MyKacIid3ZgtU
QrbR98gPvgFgtLRQS4ZUM9hxsHH7LHtqqKMffZ08Xhzb6VNppeIx0pZyTPakkY7KtxslJ9mnqMG4
1tMqoMTH/PfDb582WsbjhN2F0aZPWtR2j2G0Jm6MT11Qb5AWG/fpvKDnYotPsl82gSTwyE0HGMLw
b7pFOWf1hlrvVjwn2yX2POKkKeDObyP2nBK8tWvHuAckVu5knzxulGlCe84Yynbi5uHBBNUtP0Z2
BcMshIdtw6qYMsBgpeIh4VeAUNe9nIpAkNyPDejNlmXib0aGfF3Xv9lq2yyzESCLLwAtTaGnbfxA
q54nI/6qgJH6rajrI+nP7rM1lOkayazqRL2xQWogunoWC85JaIBRy7h5RestQYPl1VTdaDcWVM5k
M6yDTURW71NXNwJgKvy1aJ6GOubnPrQTwIejeXbMxl/K+dBM9dlvbboo0MnuQfr/JvurArfRSM/U
jaZFLPazAZhMPXV7vC5+7JlzH/KI3R5VwH8aNed58lNUU5yTUkekZc5n1RmeGFE0oJz3MwsGSz5A
pu293X9r4GCeZE8bAfTJrMI/pU1uLNwiaa653YgjqxprFcVW++3Vtr36W6OmzoqVjk4omoPKTSCT
y2FRu4BTK+UZkUtnm+gNMO2pIVEZOcdsbO5GcuRXuTGDVFyduFxpdlOQr/+jn7vMIFztg917Hynk
Et3XTiy7Sj8XyfgqaX1J4r9EuWXe69QU71xFQ0V3pvW5fVtAIu/0Q9pN5kuiv8pukdb2LtGtfi2b
89GpnVj3rMKquxLm/i9H2/z9B7fsq1OsT69modXPid1tQGuXr0MRYZkQd/pGSdzitc+aI+IIPjLV
Arx75aM/MfdHtdYsbYPKtTwcajOpWg4vI6f95XBw9EeEF/ynSauJikkc5IqNZokab+PR8F+dyj2K
xFQf61QvLllYwkie+7vWyFe14Q0Hxe7F5/qb7E3tMT24JABWshl6NhQAtzQuE9c1SipoismMJo6a
zjkqRiR5OdVLYhbnnI7T9j2XKWdUtro1pxHGgyYWZe4U6ETqVwuloCPYnhe7FDMZIuqKoyOqlzoT
1X1m1tW97PLoKueuyS68BYwfYEwt5AS7H/OjawawGORuMnk8tLX69Zc+OfGX9m1X9pppXDlLZ7Tz
o1lPi1xAqHAnS38L2pXaj+FbZJTOMqTifvGRRzp5KYQAtU7N11pDUL+t9Lfcs8eFS9Hv3kqbBqBQ
HWwhXylPjbXE5qsCLGxG96DlfFaAwImSpDG/pogojqFvfo5V8jkRhTwAGsG2dbX0WVfDBxTxim+u
g+K9F7jjNctL6xhbyFDKAa6WAODtV3tIKthmM3+IGPU+ajgLckIS66+2sJ1H/pBqH3JTbqK6Uz43
Wnv7hNSrraXXpeMZB2gEZL2yghNbXWyevFtg+BDnTSzOtmNBUdFKiwRfmblt+pQLb+2RKurWmNu3
KBB/MwDpA8y8tnTgb3nTdNeraXIHd0ojgqSM8D4AVCK5i7xWW1RJ92NAxMV0l8wDH46QA75nM1BU
GgJ0VB7kRzlho60qNCf2ia49j4pivWpg6Feo3pCQomjzIkDZGGFrv7Z9UW2jPg+3YerYr91IThDr
tk8VAsmHqnHVlewX5fC5aDz/oS6z5AL5wFpUxQgvTVH6nWoIZQfhbVz2Tqk9Kbarn4UXv8qW15jD
owocah6Sm8JwT5x+9U5pDO0pQ3R/kUcurmC8JPet7ozz03E4a53tHi0HiPvcuulNQhnAkApew635
53nCVPozFqcv9Tg1l6EPxS6ceSoqZJ7PGpfwIq26/qTPTcpgXuMiM4FXK+R+D4T13A3Eol6Tqip3
sjn0zn1g2dUGl7Zum0omjcT0o7i6ZOneH7tU6/NtmEM/tNAcBX3GUsMrjpkKHkglPffQw71C/t/O
zyzNtT1LabFrS6++8Awu1qA3kyfTwg/WMibvSx0pZ9sFmryoxm1SFPU1GUmBQgGEGNl51TV1neLU
F3G9mowx/OZZNvFNOL0qjvYj9vbryLjOZ2H04UvlgQY6hPPyvvGjcjwVJvi7fOD8DgOEeivh6p13
LcPh0uuTiqJz1iw0vVXuG30Qe8+FQeoCLHjRLVDoTmV8i1D5TUHToJounlrU+dc6HgunSvHTU6tP
7joKUvvJTfJsMczisb8PyCh/d6sgX+iKhTF6AABrKJRPie8pn+D+dYc84SKSTZxr0DLsI2Mjm7HR
ov0etuWGvEmy1NWkXyuuE75GivM1LSPvGnXudLWj7DdDF9Fr1DTl2ibHtuOtQZMqkd2l0YvOhYyv
/SSW8mi3L5wFKmH9ubWz9mmwf8xvKqPZDkWsbuThmprclbx0HrO+0hFNoWhmPYwkHB+CrhMPHcYy
SldbJ9kq/RyazIRItGwqLTMGRzi8sLpgL48aehs9c+HwWPjjM4jX3ZXSIHE+1ra4ffiAW0OVlhs9
CJCKE9PnaOrHL2qYmUvLyrsTCoLqQ/JH/zj3Oz/75/me441fBtDuy6EZf8xvuZMTvJEOBOvVauga
fMmEg+a20SufIt4iy8AUwTGbfxPc+R4o+0/XtirHTwUR19ybI5J0N3rO7Xcbxu6iZdzDJuoxL62j
xhDQdDAAqjZ+yiI0WHXjRdcq7xS1IYSkuRkWHtgvNHNw/qZZudAB/puDWsOb9Zz5aHmQ2Vo5b5Hi
7w6i5GE9epq9y5xR2XZmgP5VlCp3Xekby54X4JfC1jfhELXfUT59LtohfWmjENGFOE7OaR5OxygR
0aaO9fDZHcpwYVDo/x4byaItFGVtZgElEsU2Ua9mYzaddQLcBSkNisly1BPr5PpVWa7ksDq3FdUG
yg/gLhS6tXHJbz1MVQ+fFIDnNzEOaxXYCYq28aUCifhaKVhTtWk/XAszS3aGYQ5g7Gvt0ue9vnC9
6N5JsuoutQ1/j6K9tsvJpN6hjB2sgsLSP8caVlLqWP/eaxR47TR/GyMO9HS9faTExROCJPJCa9Ei
GmvfCZZ2Miwnnk2YUM3N2EYDr2wxt+i7e1Ov8nt0/1SzvQ/jpLs3MGG9Zp7P0mtuzf2Rip2OUTYE
adZOqE71BFOveqpFs0M8przeuibw3QqQrr0cDBz8+QBZ2Ss5KuyMhaTq/y4HLXgvT7/JAcxaKz4g
PXqNt0dFtPkUaFm/q5XInrVdMDnqa9gQzfQ1w9cWhRDNO7CwEA+CFbHsd6cUd4PBT8AringPyALl
nmZ4uuWbVFWox1SdfjSLprs1b9mqwKFSN082HdRthr5fGabnHRJ11E6R3rjrWB+Ux8YiEhGlBk8/
1VeWgWBi4XKjiar64jo4R2hB/h376XxRO6ycA2EgcaFpL0qnGA8z1eUk+/O2GL+MrfXiZsLc2HWf
rsbEZfETWV9avBuwK/Ni1vydu+lxMTkS/lYIv3MTGaozPrqNLxZCUfWHIVKxe89cFLz1pjtqaH1B
Kpl3m1lueUyhlzeJ0i663HuVNav3EtYvGG05Eqtqs4Kw2i5l8332hwqZbKbzZEOPfp38S4VNr0t0
J6N6KdluktBWdKgqzxV0kuJKrawGeI83/psc9vO+xZN9pr5l8xxnntNrKYbD1hAvycoY0yIILPcs
N2WDN7AS28OatbV3jtSKYbnbana9RzD7+kvfbbcR/QNZ+Xj/8cMIaAU0h8xfys9OirE/d9FamfX7
DYR2cFYtv0vRfrmZGpzcKyeAyGC4N4F/2V864ToPo+zyPrUPsPIpssjayw+TB6QG2Vw7MYuN7NNr
QRI1RUoefr8F93E+BdxUHnEQK03bKN0fpEE5IhJlClfv478chBKzucydWsANbA3i69o7FmqQXoUr
zAXUku6bpRVnA9WLT4pF4WVEJmsnqtZ4Nov4Kic00DoXDg/uq5elCNc4nrKqu999rdbXuhE7m6HS
KfNFKgbP1nRQAakdZNMMhLPU3Oj3ohzjRRFGxvOgZvFZNj1umSdtuCftA1UWa62VFmbB6+R79QJF
KOtiGz0KjKF28eCMvfZVYW0aXU23shl3PVUSIh/Vw570dnLxQvHjvL6danlaRQZZiuyYtw+nyJz1
MhyxnNzZhEi2+dtNDa2+YdTgLWd+gm2FZy+tWAPTP/fJjWaXyZ0fxeMmGFxv8T4gjyC0jQ+sQB9k
v9dk5qKtsnHTseK5WKZ5gDiiHYa5Jbvk3pTiVJTmK9kI06G5hCROL7LZp5GyL6gHyf7bjJ+DnBl9
g48iUu4/++SenMyzLl65GcLy731yL6mxc1X4Q1ZYA2QLC3HWrURSqh7SxgvScsAw7WzhWm54luDL
2wCMVX1P+fF+JlWaKznCx8RrU0RAal00T/71H//7//6ft+E//e/5Naeynmf/kbXpNcdhvP6vf6HE
9a//oKA49+9/+69/megzoGgoDJdQ2VQh+gvG374+hJk/T/9fihkB0aFssxmSYFwYjlq85D404qDJ
H9oajr8XTusotfKXGEWGk115xqIesuIlayx/i4RZvAm6ACMNrHvQ9sYwEZzlC4wCsUc0a8Sm5o8+
t8rFPpgNF2UXrJMagZXkJXQTZcPb7zYmu38eIz+nb+wfx/zspz4q9u9Tf/bPr4O9bBlGPe4SBcEN
hbIBmbgmWahqmj84MRhyF7Xe1ZgO8UY25YBpD9dOY6FkOFb2UOhcJagM72RLzsJVLJ7R4jhl//yg
KZhXgamf7uUUL4ufVM2xtqobl0e5kUaBjY9rRAuReZn2ZrqSAywayqNTewE69/PsNLCmvdIDApzR
IMIJIbDVqDJJ+IfgEqa0OH66YUOGEYkRLRjgEs6TUQ5VNjrUctwVGx7cIYC52iy9e7ON3VWhTeNa
9kWtDvo9ame+RWnuZVMOYPexokxR3cmjUlTVLrkQO5tbcdN3abHqZsOrtmrLE0Xfu9vb/GdTDjbz
jMQxbjNub/TojyYae9W9nCa7nEm/E3VR3w8YslB2jg9qT02duoML6DF3nSV4bWQVJKX3NlRT1boN
yc6KVXu+lZ11Pz116vQliUarwLqUZzdhkj9ZFFnx06i3//6WMcwPd4xjOY5p2vzDxrSF8+c7xi9H
BVi5SWK5Huu3QkwPRHztQZ03VZO1B9n0hzuoAAasAP9UD+VaxapmO/kd1U9YG1uUqPtFjunDORhs
5zzYnXuWTW2CdaxAeu3gnx2zQV/pVjlucruCRNhk1bqMzGgtVFjeoQ2Wop3cXTiZ4SkeZy2OwqYq
rWL07iz/4Wtrf/e1HVMns2M5uuUaf/7ajZP7vL4A3QIB7TbWJHoC/yk8RXb1XSBTa2YlFto2d4gY
raWrsAqWG3vemxRh71Ud/hvOZGImageJ+o28DNoIs7UuDnnavhl053mCaUBOHt9IE0uQhkT9SYsT
ACi+9RXcYrTVyRTBmWHj4zj3D99SWH/zLW1bdVQbBVzBg/jP39LO9MZD7Q2tiUFTtkYiwos5b8qx
s7d96X6rvLg9jXGQbSBQpAvZ1HzUrHPHuBR5pS4NakASJbpss/6+h9l9iXxD2aU2NQZTTOrenYDm
53XjwHth4xvB0WSdfpStoh2RGoQsuAiTMn3poSiEJIUuRuuyrKjMdhFAXXnunVG7TOpdHW6i0P3a
ZPr4KaidaJ10LciOkDKUVvC/RkQuvwTlwnSI6P7nl4SrCwRxLQMpR9eZ3y2/vDtyI/GF4vQNenE6
NInMRyF43iC/SdEQnNgmg6ZzKCD2LwCNWlu6oXTa6wLM2lEdSMrjxINcQhrhMW50zlW0QIsZJGSu
TxS8sQI3tPI6YcpzjSoU1oeKX0WY+bJQ289O9FnMdpRtXOdrA9UvIFD/8B2F/tcLwqUcYgrdMFSu
/A/vR60cCjwoi2bjua691cmJmKwpyh6zcZJPTZuQ2543EOlYULd85/c+1LS1pWom+tLv0+RoDK62
dhw7X4w8ls4zKD0rLSBeoQeB4jImkQlM0qK0jTpZeIbBxQ1ABUlKjfOidRc94p/IIaJpp/tjufL8
jPL4XNSqrDxbDXbbrGMLULpbNu1OnzHZgZ/s8ri8+MJbR4pn/n/cL67FSRamoakqJ+jDJRDHbTaM
LhghElgnkND6SeSoidWl1i17W7ublLI/4kuWLxPb8i8mZe1d46UvaLIGlKhTHOVNIy3RN5nuhCkw
ANGKFEfspDMPoROT7XTEfVpQ9DOHtzwq7MeheYZ8MR602ex7QosdpKP2XMfw06mHNTtHU/ZeUK/L
MfFWaA2TjQ867Zr1w2tUmrwIm+RNaBnLOkd87+L8Uuqs+XBuPSjNK0tXx14kYvUPt4r9N5eRbfLU
1IWAdPLxVoEZzrcK+npDxs9Ho5W/X8y2dOr8JeSe7CMMmlkQPc4F8cGC+fzYgosxeKSs7iZ/CtZ1
PE27DGDV0bGStYe5wEHqsYOMom6rHAy11InUm2bXJ+JQUJ88Frg3bUWePVHwsA6amV81uw8XSUWe
ZFKKne64012FzS1sEgT9GzxXdv/+2+t//fagEVxV1zWsbWzH/nCVTEWmFpWZ1NTLYFMDrrZZcY/k
bvX4brbreSS1fx/EcboqhZ7vqzQPDoqBK0JJkaLVMACQBVRRY5rc58PWy7vgEoRJcKH4eVH99vde
j8xTVrfdDosIB4JF3pNlgRVmDalyccBub/79d5Jvgl8DZ8cCpmU4BnGz0AmdP4QB4aSFlT4V9Qau
l1g2wllTqEsPVWIapzrPnUMO4n/Aoe3UwEQ9tYn5Y+Pi0bk0zGCv2iZFplQZrhO5vmtVh/pZCU88
DDFyGN3T+8ZpzfVkoeimoxWjulgfxNitBMglgvhI2oXcBVY+ACdhg6UHdZxwIAqFSDTjJ4FM+ac5
8kz7KDl0RVsuQ789m51h7iT8rE5qe9XqOWnOSuQPdYxESxWfZojk2tV7QEeZQXKjtpeB1/TzV0XM
TVX0g+LZKVJ50JqD1AgusaIhUoUk/CLQev+qt1N021Rt8Kaxyv+H57Mxhx0ffwZdF/zrOA7/+fAz
tKhuQo+jzB9zuoZVnKLMhDQ7yj8Jejvdmz51nwO7UkCf6crFFcI7KK1zCuseuGE7kGSYnP3Ey36P
bMW3Kddh/Myb4ede2yBTVaqlvTZ1IzqAnSev0kYn5N+iU1SNT6x9ozOYmhY8exUsmkzb8vPmCycv
7//hovubb6tZjqYSfLqmrlsf3rgiDewWf51q0xsohlY+td3WtXuSnk688Y9j5iHc6Ka/j35wP2Zb
MyUcj0rW+iNXggJabB/BLggq1JMqe98reXqZLKtjpd/m+xopOa/Ls6WfWu2WlaMLWmd4saMElxz0
cpdZXlXLqevcrWuk0SpEP30dQeI5JvNGNyjCGqDLliNSH4d+3pCIdzd2TkkizIuz3OSkG89OAT1+
GmdV/QLLjL5BwmEcQdlV8YOP3rbdO90VccXZ0LyJV7mFmLPl9s3KyqZPmo4rWDjlxaESere3AgUF
QisPL3lhW+usxHw+Bin5D1ea+GsA7OI7NZ90EHSqMOdI4Zdopwi6iaDXK1mrYmc2Y8TUyex3gWVt
xtxNlm6tDVvbgu6tDcVbYzvdXWhA4rOcDXT+9CVD3GJV5jhv1oX9tTByYw5vF5naqWdlIuONqoqz
6akGumZZL2wPD0RFHfede1VDT+B84O4NnAz3IIgwc2nV9mBQfii73NiZymAsS+hnhumux9zCxyBJ
OTWKWJWVle26IXj7n1+Kc8LAhhOmcVLcD6cDscKuKIq02gAs5g/A8aVK26+xKMFs6th6JKpz8j0/
utO8RFvCAXS2jutEjxa+eqcK0XxfzXZSYLQpymBnpzLxZlmn2nXb9TRlxbIHxFYWVv5sYknKKtv1
VwMcXT8bvzW2qu9kGMAqOjlQzh/D0TjYRn7vJuCekJGKqkXuIuBmxAkZwlY7y4U0lcZ6W9aoStYJ
kFlPh248R5fYzH7B+R3TEKlaPG/KAc9ysNPnsBiMA1gyZQ3ZLl64pYKWgq6N27wv2nWK1sS6tUfn
AUyp8zBF6xrWKAsG/diB5DkjjVf8Q9hlzlHnh6eeqQlNo8w7P/c+hl1uEY3AsJW5TgVG0xzSB9uv
fksHGHhhW/C0Dii7CEqGZ0qV6t7w1GOViHZX26ZYpO0UXs2qe6KIdwpTF6xdmOI65+o7tbf6HcpN
EUnM8jOmfvGK99m0ComddGE8ZtykXSa+pbkZnmNfvZoUBFejAxybd9BL1Sb2oUvsiGpjgQWaX4L3
KgTKtJMPU9TxlpZf8u5Pv4khHoBOVPXJjrX65Iy+e5yy7jEA23Ryo2plRwI1QC+NgbKx0eEcLm3b
IJ+oo/z1769lebo+nE5bWKrhmDbxNw+qP9/aQZ62JU4h3NqNxXK6xxerha3UtuVEhptVWFgq3wen
fM17LWL9EXGGO7vZlMmMmOE31nv3iYIZj+S81FdZ/slPom2bTh2ZPDJkGseD+auwWRXrmnh35VWV
9zllWbXIp5IwDIqpoQ0Bb+vZxqkZrLsyrs+NAZC78jV+VSDqYRUd//0XN+e345++uE1cphmm4ZKA
ttWPgRl3U14MHdeRNZkbDW/TI95LBoUu3H3KMNw0VDiWce92y3rssW4ouD8joOBLUsDxqhzg5MII
NB7j8Wmi4LqFxJvuGh8mX9yrix5cBirRCRJseo+usBvHG5TFNoONLHNJjeEyKsMmMklcCD80N1ir
kgvjedoUviip2CE+57rjG/9D/WWY9FU16EsyecNbXdn3KBoqiAaMZKjisFsHSp89puZCnyVWM8dM
D4LKRR+5G3xdIG6XwdobcpacQ2WgQhqh9O643Qr1jKeK8uuBGqA4NKVd/UPw6/wlX8Ta2LLl7WqZ
PHo+rCDn0nUEeCPBtJpsB8pO58JT3bPVElp55NmXsklkok0LESnuGZiBOOsAUpmFeaU+YcPErtx4
Zp1AU8n69a0PPaB1QfS4DM0ou890wLWeYrYbI+mye9kHkI9yKWvGNXG+d261Ng1WisBhIsrBCFlt
Nl1jFzYIcaf6JvwDMifqoio7cXUTo1uBDArgO6HIqzaqe+j6yj3IvXaY7mLHirbv/TqVY0QC5nmj
Vf+ud6K/G3mFLJBYSx8pxZmbJlXcA6iW5hyYuKhl5tR9yvz2W97U8b7qEYu4soTg/RUCxyi0sV0r
RmR/GrsO9SNYRrsq9exPiN8BHe10jDuDIT8BT/zkVKqx9c0sWiaKPRwykFNkQ5P87AjzULiORlKl
y8/QwuJ4y6+Ej+es42MFDbhBgljtHx4qmvGXVY+tU0/UbFMFMqMbzofQFCGMQjGsNNyMowhA01ND
bcrkBZBqhfYUYLiR9/qrVT4bYIm+ulY6oYdWefsCfMGTgtl1bRjVVwGAcmnMFtt6Ol2KoTB3XhQg
SZrX8HBKO1tqOKm9snJ8GisfY96k5Jee8SxOPOELoJlfrCAEvKvq/pPfgNKyFbc4amYDlNAqHgPo
tSINS1xoaFFLyLeu1qAo0+fVHcHmpmthUEIuEeEaWyR1Wcy8dXzgYM8rlr+OUAfW8Ep7Iu1lPM8t
lkvxGfvcl7FUwidcD745A1SbW6vXWhaxWF7KpjJ07hER1Xghm71DxqxMu6WbjcbVNXzPIyr6amLG
fOenBi2wONXCqNwQpJcCHHSGP0sMtJn0LEuCCMkKCYR2SRAtugn/4lYnyZ869yhuliQhzO6Lgm12
w3X9e6t4KytWnG8GGQJg22QXorpW1jGv81PjkZcTHoQEG0GJD4en8WzUx+FB1LrfRE0VwEm9ZJfW
lgIMIKRwGmf+tQpDawMw0TtZbubv9TbODv3kDkee6fYWDa/2UtqdtTZR2LrnXk9WRt0Wz4mJ3FHa
jvlrKYq3gFT4G0XwPZcDpjotf7xCgYkvmqw0NHe/e1b5gJZIdbKM9ltaB0kKByIcDqFWDQe5F//c
G3xoHP/+LaJZf7nSHY0iEuEgmTLNdcWHZUlmBQgzC9Vbg7LqV2ZgAj8KUe+QZOUbjbkOKehZRElc
LCTCVkk6KijtPsgpvTUG+7J0nupZmvJ9U85N1zXqgzc2i/d+KV4J5/LHXNnUYR+Xtzmy/T67L6Jg
CVirWX0YUAvXXsAoHlfNzFzrfm7e1fI+9CWKrx+K9qmT1LYUpfWVZupfE0+PdhUK6psuGokSiubq
6Lr3oNhJdbFEraLIS79JtnNppNAYjN4fLsXIS87PNMQQ82r8re+Mw6BlOgVZrqm3wPDzrVyEy03f
WqiEyF3KVuhS13qNUjRrdNSbi0NYE1vNeXVscZsluoPeKtZtKIwxKmswKhBR+3+Mncly41i2ZX8l
LebIwkUPs8o3INGwFSmqccknMG/R9z2+vhboERnhns8ia0KjRIkSQQL33HP2Xnu5j1hmjc3DzA6v
9QooIZsgnF9LxS5Ow8pSCbpSIsqmO9KX6xBZ8a1OkBxB0AjrRSUUf5g1G/+BuiNdXvkYxLAPUrkW
V3aA7a6lvbBXm1pchiQNHUnmQlMn/ScUou2ujuVXeTANdoYyweK4iwzmtKzPWQegLwpjAAurByJv
nq2+1D4hJ5OdYOzC3RAlKNvUkm4m5alJL3Lk9OoSd2pWsp7a/RFRt4bVlaE5wU4wlfYo1pv7w2bR
rZvN9eshiw4jFLnd/QHRLAju84JhKwedfDqVAPPJUKuHyIqR8jsDwwfb6wixRwBm1TTR8wx3pWwK
QjMrQzKPP+4Kku0YqJnekic8YqT08+8P/+Vn7nezNA4iR50YBkwaQe33b+oT892/Pyv/c/mxhKoI
0gct1TQMCtufi1rWylhpQ5mENl1eXIGp6CIwzmsbgxwfuVCsLZyZyfkVDhq4qhIoXlar/Q7mFcO0
9SaVZnTbkkTBEJOBi9aO0vh+F8ZYlG0Yl9KshrJ6uH/zfm+SS67AuulkWuazK2tP9xsspSeOcPgk
JyuNOtCVV7lpcoeh+HQVgD38+4H4Pz8Nudv70PtLWc0NiRvdL1/+zzPB7GX+f9ff+ffP/Pwb/+N/
Kx8+5d/av/2hc/ylKdvye/frT/30zPz13/8751P36acv3KLjlHjsvzXz7VvbZ90fw/r1J/9/H/zH
t/uzPM/Vt3/99qXsi259tjAui99+f2id7QuDbcy/xQDr8//+4Poy//Xb+dsUfyn/4xe+fWq7f/0m
WcY/TUWofKQthZ41jdvf/jF+uz8khPVPqPWaJRu6sOh+shrQ+emif/2mKv+kH2Dq7KHW4pzN6W//
aMt+fUho/9RVVaNPINM2Bdlj/vbHS7/+2JH8eM/+d93Cr7IF2aSgUg2ZzYCg6Sf/OpZp1AH5ShHV
5zKvVDcc8SWtF6v7ZSttVUoE8xqxbp81M55/3Bj/vqeiA2bfEkoo3Qd/Th+SYYm/RBL+Oxod/WXB
Vnqg+qg9StnsddSClzADI95ZAMtahTatLszoCES93Ix50z1ZejFec013porc35x2mKuufy2oGiCk
WT1slz5dMeDatySb9kOBh92MWwiEiATMiA+/PptI7k2kSqG9YCwb5Morp7jYkuLSXmhU3v7yXv9+
QH8Sfsi/tLNoLmu8QeQCarplM8H7Zc8bgxKPkOEOp9iIF6ANjJUuhdRETh9N1q5T2vyMqprgCESF
G1Xu8muQUlDmObUktpfeQeQaMaQwQkbh1lcliD5Ha7ZPMCv51dby4ZBqlp+u+/kK15wDnm9tOvNl
rPXlhtFEcZy1wTymsQyYM6jVD3IdE9JsLpsOpOGbFF+IHqjeC6WI9/ViNW6eI99O9BxYfKdbGzNV
BKlaqOGxMcCPi6L62NVJRfsd1eHSdjtGdBJUxHi+zpE6XWU7LpxgUhZU0yOUjXLYSDAXH8Nunnwr
LQeyvavirPL7JI+QDdRTdUvaBOCqb8bb/V5cqeOtmP0hD6xtVxvKa5dp6YagXvsLnBf3h5RcjcnB
U5bxECBZ31ZM9i6mnHtLIi3Hop1LhscoX1cr2/2G7tS+URNImwxAN91gtn68StrbJYG9WMXzxyEM
90n9IgXIuTULc1ozxQTjBQ1e41F8X7L2igK3+5R1KDTrYRavQ7xqkI1p/C+jrP889VhPFN2SdVNm
nvUfHxxkCTo1AVZEdakUect+rNv0tRo9DUaXXLol84J7ZFSg2PFRKgP5szpJLTrmvD/YxoReCx3B
s1BDioZEoUvCV5otakdLhskJo4LupTxYxks2AEeWTXQgcjYTzZ0NNOJLtirHwa3jxPhGA7LcSI1Q
sChd5HiIt81YqS+qsdrGSNIkaXhQXhIY+nvQMmI7du6osCbBghSiti3Wb5MwLb36MpqqgJMt8RRY
MkrH0Ip5+yfqWpivf3/6mb+efdAXdBr4NJR1QyiEQ/y8OCNw1pSKDPXfzz4BZ/JWMDFxakAB5yWT
qzOw4tLpSk05Y9VlmNOpAYltsSnfemmyt3Esct8McnG7f8/8PLUx1RrtdyVZiotcQ4uG3n82G8hO
ujIy9oPP33qzFX2yBxDLyjofJjgWO25SMoAtEoBheac/N5r8FqtzxkXAjlEjSfZ11LYWw43HYL1p
injZim7hyZB9M8+LfxRuy5JyRRXJbUCxeSyVEkXniAlRTi38pLUxXadpafY0hxsHMlyFEjwjmXEm
1yZlkD0ygH9tigXZYBx/Jl+kd+jM5iSCabtUDodzJmHklJIO7B7XmXvU2P1eaQ3fSgbie9qx579/
n35t+gtZQdZgsXLZgkY3Mrmf3ydRzoK8ZUUcA9HA9Wnmd23s8u8mLU7kselXaLLzxrJy/UnqSItR
QmBL5GdXHu9+9SEToNaTIJ6PGIvLD10j7ZWaIZ4+XMY2NJ6WZRRO15amp2vlBbyMLNPFj453IFxn
aU+6UMs93WzNUoN3XA6komGUe1Cx5xwiDKHbSuwMSw8eDDEu8Ay4iawyIR5N7MzB5Ftpb/yXhtZd
4PSXpiFNZ0vopP5adDbM9c7Px6SIowAnqyCCMfta9Gp8NkJ52Gattji1VRrbptOhyaqR/jSWQ+xO
g2BehRnGFSX2A64eiF3L6EPUtPmVMxDHWtZX52y1JRBUkOIn6Wxr2klr8wbmdzhtrLVzY/Vo+xbF
WF4yA+WuPegtGoC8vq5NWaRHqfFltt/NsM4+06pPHKmNYVg1FKGwqsZzVnLSqCRmfM57ZTPVWNor
BPxu04zDQdVLG0cveIGx1afPdFpeVMn8L1fOX7Uk64FjaGbAw6INqNCy+eXALaVkFMncHdHGZJcp
ULgYtlNWEB3Xic9zVpOJp0qSU655XE2qDVsu/TkzMsjYM721LZSrcCVWdDfb1D6Mdlo49ATqB7jN
lTOao/0CvY0d0dwy/dbxvlPJlDsNhf7GmlJwipa60PWfIy8iRffUsGS6eq8nXjbJJMCFxJ/bkA5P
NqGPAbia090rMvTWJiKg+8WYu5l9W6u6izaHjIuN4PPfn2+KyiH4+bOF1Ma2ONVYWdBf/XJdzAut
GNpirI+GRd+86qzxhpzgVJaJ9EEZsxL+U4YkjjHFpp7y3LFLlpZ06YMv8UHV5PQrvvwK7oUcX40w
qrjOY0+tjOzFAJ9lNWoIz1NLy8NMNQJuKExk7+9fgfa/vALWRsFlfdVG2RaF81/HhOoMIDmqq/xo
ydR9xJu68jTUty5XlJcAhxbxDvUt07sD2T/dQ2Zbz4B0549WyHQr69XZaQw+zk0yLY+1DF5DZAPJ
2CGqIdE1xaNdZNkJiUXl4HzdAhnY2Ax5H5Q43P6FPb+i6ClZEEIIkrYjoedc/R21kaWHHwWl2b6I
1iaJaI5qBzlb56dmoD5APZE8PcfDodeV9hB2/cvfHx51ffl/fYNJ3lgXPMtWuHys24GfD0+NwN4K
NYUG7TgK2qBT+6jOaoSlGn/ggBis5aIB+NJAHbKa6NperUjvbZu9BXhx03WN+dqkcbPty6R7loqg
cEpJt+hutPkl1ZNdmSXqVwaWT9Cz508MBSjOAE+8FXEGB8/OOr+gf+AKVPVlk2hvi9nPHn8p309V
mT8KO/Z7xTz9wEbmLFrrV3dsZEBa7ObvD4fyy3CArpmmETqo8VFXODTaL3pDyQBJQypYfTCAs0/E
jsbhw6wh0yBZq4rICbVmmq8G2hivtKB+CJTPD7CpviumsDajnKnbLJ4av2fbecugY9zyNmWFgYCE
au1DWarGVyysynZAf4F2mH5JL80vQ0aMyd+/FPFLE3B9KYbJ1s5QbAqa/9AmMKrmXVKL6hD0o3is
4k+jrC7vE+Ypepqx36yYnjCepCMuR6a5NQy2NMzDbTWNRb9dLKXaG1yuNi2oCggw9A16grv+S1dE
CEVe1+y/fgTZ0wohbBpznGKyuL+QvwzyW8a5QSlVg68H2SabVCfR7ZcRR2wzXZVZ7KLu3JdPVlx5
dSx2yJOdZoHFFDeoprOHAQpBNE+HWjAek0sn7KpzYoboxLNNsnRPjVpBX2cdUY786qnDlxfR5o1x
k1Rt/7GM1JcLWOt1Uk4seIDqvTsnIy51wRW1A7SxbAycoe/raLlMjYcMXWFAanRSWG8dE8Yujv0l
D/1uCHyGMuhVT0UtzqKGc6dvGkk9pN3oVabkxV3pKsN4iMwXaPPbWeOaIYbnRan55OccbE6NuSIP
ISk2QAwd7GMXxkZ+qqpu2oS02L7Z+DiBXc4vauyYNMrUIznYOjGlk1tP2+nJTLfJF0biueHI+UPQ
ztR5l+xa8mIjBKzyc6N/H3FgRxTqiDlDVpmofWyky6S9SrYPf6mxP8vSU9AwbbWOpAcmHXKiaEcZ
keo0jnZ4w5PKMXWyactNMA0bM7Q9FeJWu43LeZdMvFkRm6pJ8aZF+jDU6V5egZypvK80/kJ7jJRx
B3bg0ZBrv4ozF+bwLTDK5wFdlJhzv9Lw2ZPzlpq7mHHTmDCLZcnbxQOjLbN9bLPloCwt+1QsDbH5
TEwhba0ArXXKzo7ojLb1IHS1UbfVzY+hJF0jpWDG/VYFgOvE4tsJcvRcc6qE4a/JJZ2wgCeZFu4w
7XRV2TWputVlDdSgpIAHUsmwjEm/bSnu5o1evtlltcVWrhHlKT6yvG2g2W8k5TotUADDfFOF17Z5
JS0LxiEgaS1E8MiTxeNbOKeuhZE9wWPUB6foGoTha7iopzCKSZ5Nx+9ZT6fDNj7H4bAPLW2DD93N
LOjV7tQH0kYrTf7a4oARoSjoj/PMxyU8Bq9t+MEihErVD5OGdekC1JgyQnnR8Lhrn3LckbEabqX5
K0MMPh2mZ4flJiVCMMVKXIq3vojpiTwN4H7szNrMkquyv9eeu+Y9nV4Se1eFH1vjOnTPg+pYr2OY
edBK9PwxliJvjg9dRyPAjcCR2c22ix6UNUjiBf6aowLIHe3OV0wo1do2sfdLgEL0YHIwEeAUTNze
y/CgqQQTv7NeNOR1fhzSbVv6yDO7FS0t7C2wB+qmMtpo+rz+L0HeOZ0ZbWMp3qtZwbUidGJQgBWp
932cO4PebBq5cmWUb0bXXqVY8avxFcL/g0kSvPVNWd3NqUxA5+wlCk3mdSsW0NbuyPxU413a6cBy
Yl5i7wxF4SKDdzgMs8IQQEPWS9HVLvxUjAcMaDrCHj3r9xRLW/o4fgrGsqOQxBa7R57gpAHtquSx
rOtDUQ8+Gu5tYhTu1A7w/ugs2f1eymTXHDBAw/VIURaYuM5mcaba2LdJ9WAVAh6GsSdsYhORutp2
ygF0oqd12lOI9QIgF3PC2hlz1u5M3q6ndigVjpQALCyggkEl1Lxe6JTarpXuM+mSR49N74YMvMtD
Ge1qiIdkYNf7pPUXJs7hqZI3YXRQOCuWU2R/HJsJ3syrkn6JhTgYIIiRDDDjA/2gSs6gaWsP74yJ
EfbUyoygwpnzAXU5J91xYjK443W95gixECgGwXtB2EQsSsVhQtiC4e2+ZaCqniljhcdlJht11VXq
nMo7MoggZn6owBZhiUp9Ox9Sb6kuML4nr8moV0Z8w/t6AGKBtvRzWs7ZNRbG+GRP475O2IIlkc71
YdCCvbCl2JGtHHFuo90qjBqbNpD3U7yYe4kcAVdNGKaaS0QP047hsWj9pTbtvYrgXAxy/ZZb9eQR
8Zf6TWmn+6ppV0jN8E4rStCzuyC+7T0NAtE2tiQ/qnVfGezmraNW3tsitp0ma9o32Rig69VQOOW8
UF4zPdzcf6yyBvMwS4lF2cBvhVMub/O4pcvSSbT6zIkFZj4mStR9GIuGDOSSWtNMxlfmJPljOdWD
Q/Fm7ycFBpFGVT22o/EyWctCQqNGllAqj2+jPVnOtKoM6ek9TLKYbm0benPUNc7SD2gA17FCuw4Q
7jdqMmB0zBOY1uunZbElUlfuk4alRRVizTr1UIvCda722qBVhyRMEEFIeoxA5I9naohqqRWFI9am
HwN5ll1LCkBOWzSBmp4IOyNMP5Xr5OL+N++/eL+5f+/PL++P/vm92bB8Rn+K32klhNYolukm5wbh
gUhpF1fNLOBm+rrJyHP2G4zdymVrNhjuc6OwnPtD8fr4/YbZGP/J/W7RrfuTsiVkder7hOQMtaCD
mEm+EqsPhlT4MOO9DJV/mQVuqa1qzkeDJ88jEnYZPE8Grg/kGp2YPGpsdh+hC4TGSZvJHarENRrO
/bB7GBWVhbV1Ejw7vTIj7FQ9rRz3TIX2kvLey9RE4jyCwOwl8ZAHVCC9vgHv08+KH0QfE4VGRKd5
Q5Z5REp5eq15WjQ/l2iHxpy3oBCbBbVTFdq3tlzIgYn8ugB+OnDBsBVHnhu/bNNDiWm9Vxqfg7lr
a2oBEMdcrkh2c2tZcXJmZEZlbgEGnHHGu612zKzoNCuxN6iJWyYGF8HWA+HgmyQwkzDuhPTfi2Q5
y3SFGXI4NKDcMjJ8YkZhXY2bJu03S6H7Qkv9PBG+FGh+VaGZ3C7Y1THUfqx0pp8jgQN97VQDoSdJ
cl4WCYaVxLoqOVFsXEFhXwx8cDOaxcmettS+l1Vhi77jkEvFWZPVp2FpPtVsu5rmQ9azTgXLa2gu
n/XspTc7n+r8ZLbtmtjm5wqx41KHULC6xka/D0siEzO/MwlM583rB8vBceYOubKTEuk0tqwaLcuN
Ym8R13jKzDg683K9dZgVuHo+enmnuOgPXREGqLf1bVVJEHbSXWMtB879CxO0rR2lb3YyP5VFtxNF
68uyH4U6eitWZCYOI4rAbyD5DibnLNw3n8BZPw5kL+1VXKBQf7LQhz0eWd2B5uIekePB5IJGpIQ7
Q81uVMuTWtQOEbHB1BW67WdF5eZEGXeoN4r8tMiUQyrUcOW9rJNNopOAPRqO1jdOCRFFVmWXzBK/
L6VNOB+kAgyQIjnkHjlgDeyyPyhh5BvB4Ju57NmdinCJa/PbKKxrbVQb8ieoN0sfpTraxsmTx+RJ
8A+OMqcQBOOkzDnLfGWKPSlJjygTgLtlnhkxqqi4NIjSp9m0WV82Sie3sF5lKgxRJq7dFy5yQtZ6
orfz2DE6aTOs1ao1esJqAbpMkK8kp0hxxJnTrumvi4UXKrGdzub6QP2tt72jZKkbR8o2WDQPKYAD
d9wRbGfB9HnBwMcaPnzQ+E0euuYycvTSvZE6vKU+/EMYXrKPzvYENINaU77VSnxs6vI0IEkwCi7t
se2XFPdUqHvtY0rAsbFU5yWcN+RVb5GrvbAz2mOTPgay8Hp881yn3WWUD8s0eQbys7k5jNXkdvDw
6v6jbZqAY0pnNpB0BubDjO2UHcWbXHaXqoxe8nJL+/ViEGM1aA1ne/lSRo1Ds2knayUwOv7lQfHN
8ams4x2uaMfIcj+H9NgwLQvjeadoJSW88KCpyQR8RyRRY8GH8WhuUV4zcwIly2Wq1ff5usZGsl9m
2UFvlG3dj+6A5NhSw1vZVWBCPkiLdkrGh1bJvXXeoy2gxxi2K6pO4WMBzUbIP8wUPVgVZaBFMhS+
ZD7RenqutcUvluowlK/GVMAzWW7hMn3JjGZv9/ExB6rJOzSYudcHuoMvYl/pAcpsSKHEmUUoEyEi
B5DQxDVKQ19JJ97WhmTr9BwrhpMvoTuIxJVtOhfF57XOX4NPSQRxFK33g1TaLbTXZeKtVwSxLXmS
xRWmQlYdk9IoMj+nQMonb6hIqbPaPZABLzEfGQW4opY+1Xaws5c1iSPYKxou1Yzzv+R95No8Z+1W
9jog+1kWbRQcQtOmC+pPjE3e60Y7lP18Xi3oc1Cwlhwy0pdZXtwp37YGxGtp5IrY+mYjb5YpAK7z
hnrfzYtti3lkHBOvMedDOaqXYr5Ei/5tHJ80cDTsVjdaW9zmSN/H1p7Zv98u11oDyDjL+0YbvSXW
HVP+LDfGbm4ngE2lU6q5SwPBRYPs1yXAGKt1JAtlWHszzPCSYnzKq3HPnNnRjf6mmys3+ZRobAp2
scLkQWNy4AHS8YJmpCb2oPbvQMT6Yc4HmAGJpVUfmwDzJGBScrohXrHdFvjYSmf1uA9StDXAHxSF
idRO35pBdwYDwWhqFQbX2dkmHbSTZaBN6mmyI4LapC3t7zXP5CWdVNSOyCICFcnvyETmYabwwJi+
MRJ4R3nyTD34qNXaLdVo0mPhKe0bM++LjnQ8nx7C4GCNrIee0n2UQ+I5qhN4P1va8h9P6cVqXuzP
wfiYsA0Vut8kz4FyBIlmye1ZRnGWGvFJjssXycxvrcC4YWJ+z5YjF+R9LFsHrcvfMmF+HczwXSN2
pgWwgSnEy7ISTFV3nOr+sPYasnKGOtDtTIN/JtLOQjdvRT8ep/ap4sohueSquBW47TVlaRgy9iL6
rn3SpHYPvtBZpNnXlm6vj9nNbNBa1uO+j0wXm96z0b6LZHGkYd4rXbmX5ZkOCKCINnUWs3MDfTjo
IKRziJYBe8sIfE4QX0iwe52V4YHeuicNzBuAMTbBcpjyx7Addvn0XmLgF0uJqynb6Uq4E3LmRdhC
0oxsBopNU33NnpuFtR1tu6Uci2wtXQiCD8PyZQHtM43JsULdPtlEnVu6n47pbgjicyKsh5Q/3SzT
g2CTE+exO6DFtBTg3yyfGR2SQtnRpnkArnBjBLtvouFWYe+qugjcNx6HG5BSDSIHpqloU6sQtavA
pfF7gDNMAR/zyVvV+PnZSFO259KzJAVEQIpdteBrDIudbhXEyAbPkrBeFVu9MuO5rWLxuE4fNDWh
gWxgJyVMReoe89w+Y8naLWp3KCvDkUS4s5LEzyRxrdb9ciN7gb5cgVnuanN+CEXxMgfLY5osJzXf
ZFJ3RYT/jAbglOnUcJm610Z2QZg1YhpVoI1629iPZnjrx/kcW+XJUvQ9BHRrQNglWb4oxQ6a34ud
d69W8CULx03Y0g0I24swnGEafTIbjlkRYkuYjuR57Ufgg9qgb8WQsu7PH+Cz7dKs2wR58V4l+ocm
mh9zOXhpBRY1i9prvVLG8jlnzziXMki26dWmqgN94ORS6hgMEuygfTeW4BqG/V6QGcZWXynbAxlL
j3Injlb0PSvGTzEqkKXqrwSJ+/FAXRFVZ6HgEgFLNxYOEIddSCRvz/izLrVDGiZcCLSDqM0bOhme
pXntSF9Wes1lFr/Jkn2nGbuxlr0+CR8x9sCtzB4atM9tLB4bsDykzbtJOZ8Y120yubiFRfSxiMyD
Qam/fsTlJPyYGcMekIwrRvPW19pxInN9YHKwQI2zxyMgx6tlGseWTeE0vcgsjT1A0YJnoEv4ZSnC
Q1XTi1CCrTRt9b5zBKeXXQtPNQMvVppTnxCNN33O+tdKMfeWFt5GvSW22zzSQW7H+MQSQJVOYh7d
VDzrkgqY/r2xVA893YkZ9mHQlGM/Z3TnO3zNCWkf0Yehjd+0VH0yQ9OXsLozLbpU5nNm6Uezj8+l
pexbNTsx4jkPunmS8eQFNjjD2Z/ldmtOEjmtsiMLf1DxcwnDtWucVV+w5HnzqLrA5gk8SdwmXS49
HpSE0xgTNB909BHqOYwYt8LIq8oKlHi7Z1711MvmMSx0T7eCcyopbgwxJjQ+lIZ5qKLJtwF72B8E
2T7BVPsyFbxiZTiYloMEm7Sxp8eejSx7vG2S0K8zkqM9Tw+qxVU78WOZonWh+wHMjGncq8T5Nvaj
I9VEApmUgJJCnYNwrsuYKohDeirG2cMsvKOHU2TIDV2Cxz0xBsgsa86aaM/eVzLF1ezGbR33LCs9
eurikqd8hFtsfohBSlX9OkBoZXRzI/Z006bmBvX9tozla2vLJJuoL1kmuE6P34bJ5AJro8PJdj0w
mek1k7V9luO4ltNzHw/04YCU1VG9s/PMHfPyUVqsF0yIN0aCVzFKHnSeG/m3aFR3efawepiHLj1I
ycjGnW5zLnbD3K2dzJOGNyHFgmTm1NqtdjB0Uqrz5QaY6MJe/CELQUr3015uPk1xBIpde5/z+Vnv
lS8m3nBDm3cjftm00Hbq0OOiNXew6Y/jrB8SKF49aMacixgvoFKZe/QIuJKWK1V33JOqfQRwezSV
inmH5ZhS7WtIMjP4EQnpf5LMXHp6I6DtcbKK96WQ3uI+vEpB6NJbnX20BS7trmmi3prc6nuvT041
X0yabqqsuzXFRM1lL56pgbTE7xSDvVv/AFvHQafmAHTetUPkleo3Kf/eahj0ZRmK6ECBoXtGnXox
+yBaHZLpT4TRTEHrQXvcQXhyA9nyW4pgISnH9BFb3Kc6CveWVPIptNEmyU4Zv3IOHrlAYahtd3Ep
bmRQ+WZqPchzwebxAZkX/UjJE4HuQnjbheG0UyZ6SAVLkUGJsQynxBY7XXya6uBipvk5ALOQjhQr
88KejE19QwOlAPKBKxncZhjxnwEl6MOLNKh0Rf/dWrl3Q2y9p19x/+b961+6KPfWzf3R+03fVqil
s24iSQx7xx9Nmvsv1f9u/Ny/BFoTVMGwM2W6xqMS0QpoI7oQQIAFhSaTgLKNC9oK3FRw5zcS5Cwn
kerfv3e/BzzLTn/8INYs+pAxxvBKDIhXUixBhzqUrHTTi4IdizUdKMJrcAtRDRSVfpLcNizNwuSD
ihjnIKbm95uKnEmmsvev6RmshdUfjweM6BElTrv7tzQ7rg69WfHTf/7I/Zv3X/79ef58iqWd+g25
N61zPwb35s/9MOV4Ezd5kXBFXg8T4OoPoP1jT5ZUcbjfJKUabDRWyK0pcppPhMQxX8WNfr+XofDj
0M01mTDGh349aN16qO73+vVQSJA/91lAqblqef98l+eCVC8mc18zLUiYnGcTHZRBKR2aDBzb+xMU
ynpEfzzX+tSWnnyBzty5UVjzltXVFoGcvW/Wv7jo2LLuP3q/d/9eLSxkwAEgsn2SsZPgKf78ifu9
+/cSxBPzjz9z/92kTUy2bulTm3L4O3xUh0Bbj3XXVI1HJOQN4B/xssn8MFStX82118+VZ9I3ChSy
LsEkJYgGx+8d+6R8xuU+DFup19kfELLQ1m6u526Co7cfe3C20zad5ud6tj9L1TkQrhisTXhpktkb
DVhww3eUXldVgXBQjW5JT1xe+wrp/DB/7wImgMuyl/v2mCe9R+6Bo5t0gNIDMdaOCeZurvQjI7D9
kpuPGNIuTGd9dR8zCI0J8mQxu5aLcgQkd9TLgjAk2Y26wpfUrVC3Q0tRPRv7qLe9QiIBuQ8PYQvt
Y12CUjhOx7EKIWHxqSRNoiplpzcV4mYmCGT1M+2U77rkjUF5HCbEBH1TPqEjOPQV71tfeTGAgMbP
ktjphgSszLyNhn4jcTyyuPQZxB+bZjmVFA+ENO+U1j5o0nswGI9qRAU7fF0PwxIYrpETWDAST5TR
o1swvnWKk8qWhzjPH62ewvhbKzdkQR/pr+0AqXoqhr2+P+kDVaMcO5mEFUjHHyPCrUxxMrc5265w
V+kStE9mS4gwieNxugWneO1+FZga04U9QLmcejXF+mE5Y0glR5hjLbB9YOQkrxGrD+oqG2bWUHoV
rczOnH3I4Q5czYDdVZq03hqkCw6NLaG+ny3jkqjM5qubak7Pcr7stDR+7rSBVn3mzAt720g8JnV8
WneOXaZykDjkIN7TlpBjRe5uYdRvgPO6YIkpIBmdLIy0yOM2hnGnAenu7IwVQ/ikgeNSXrU3upNQ
AaUMWuVa2hLfsJVDbZvRoUyLwot4eUNZb1fhJCObnSF9AM2wKVQ6Zn24TaNnYd0Ee5ShsJ1Rtd0I
jHp+TvZ0kTcyILHMUrbznHEV3cXSTYP2wJ4BCPXXWH8zsu8qVBDFonCfGieAaJ0WngHClmibXaV2
WynrnRidW1CvyKGBYh3a1Zi7MZCS2hgdNESOWT+WfYa2edys41MDOzDI4O1EPtSC2a+e4bPyyuQe
rz/0OUUh0W8y3BrGoJT2TqEb7hjgFnUjk05m2sFErd/jwvZb/lgSDG5sm66W6p+WkuHHqgi36k0C
xpbwKEeG0hezpIS09PrlU027yWT2ZSBCENJG7SzUtJUXJs/0EKQodlKbyaXBADq0N9Ko0UTI6DM3
Dtnim15jLi7pCE1zOoz/j64za24T2Nb2L6IKmvkWjdZkeU5yQzmxw0xDM/PrzwPZ5+z6Lr4bSmBF
jizUvda73mHG2BW1zThCWJ1Obuz+pnmDikZQe1S9u4m76zwElT1TgkrA78QkgBxHjcXagAeodeNC
lQU9xrzeFds0srfYZ31NyJVcdRWRt8vDeVfFHUPKqxdjtqDzYdkKTA72jw0NQF4S7CiGULBFD4dy
8gkJCe/M43Zmy9fHo7AZeBMpMQj60dOiQ+yDU0LMzGC/tnRIXf/H5EVRDu5iEFCzUifT909xqm8y
r9i4bXPwGbO4vY2VIcBVOG8NDLnIiE5JLlDiOE7xpqjV1h6426BJZDOUXCYUzWCvXgbgctu+qEEI
vnXEaUZHEihTJf5sXY5H6CkaE3SdKQMQnShua99G1ZEwyI2bdcc5aR9URR3idpso/DsptOuGDnJG
LmHJZ4rNIYSH+XGeCkyOWuKBsx1mnZvRiC9+Nu0asGLLpoxiPU7Bi/L8bxdWzyPDRzLrjzH9RBc2
p76h4DbPIoeAAowZF/mpKv1b5P4wx5jUWkLWwuoYhu92UTHAd/cVQ70YRm7OlmH3ToBvwAarhT3y
8q10CZZxta3GUtn4Fjx3XIS1HvFA8RDSvNS5f6DDPpGoefCqP8UA2930kZo3C7cngGPa1btpADgp
zoT4vMa6De6tn1DH7S1Gqd0YnZCyUesSGG4/GS7TiLp6aRzs87q6OSPfDiZi9dhrQK+y2T9EYb3D
ioZQxHep23vNb3dVCvbN4kn46tHAC6avYKTXd2tUm6poNj1uG9o04SWK7TcxuoA0rLly4/F/dwhi
VfiOO7Z3npx+o+gsDQBBt2sOBQtvHpvcA95hhg2LwehhGBCLy2hbuo+YD25qwioJHn6qWekTJwY2
IG5OeLc6NXf+7AOBWrQB1TGH+ePjNuNOcuOQCtaRA1+ICATTeNISm4hq8TC24d+4wQ7jxazIDmzc
ZQBln7rYfLfNdlf00YPFXzrJx52HkKEQ1wgTZ4MVRFPTj6pL3sa2vJPn/iOS8S+zVafULR/KzPvB
eHYjC1ZEne5j6YidLAKtM2H94/bIG7PETeJMLdnSndY+95CdKuM+j9qDQVJ3UrwIv7+myfQS+/1P
kdhfs6ILkvabimjEqwQAdbYvsdCfG81BZ1FsEmvcKLo784nM0JvVpRQ2FEw90cGxtrGn8FBJ4xr5
Ca579qMKo59S016xioEl1b02ZUpspnsUCZng3AihvS/caeu2HQBVtLFZQ0nlPMC8fJn3CPfuw0js
lZy3AEA77I23JtrFsB53tJxbDPB2UrFdElfoEZ2IC1dpaVslAXcN/zzhPLv8GcT0EOvgFQM/5sNP
xOLNB19cPXkzzjvuQ9RRIUQxlIfqEk9sFn16ReZ+ZTlcvvZ7knM3/XQHB9uYjFSicTpqnftoM4iM
EjTaofaQifZUS0AT5wrW+aaEuJS+ey4r4zTgYdWl3i3FkFbpjMOqdOt3OKnNv7CRPE0yfUhEh5sq
4GLEbmd6OwUcPgB8Z6lPJXlJtV+DiR8A2oK8jbehQ3VB19ORflRaf1ADBb3ZBFGFs/XLJO+u8V5Q
oZc5FLWdbsFEUj8c49WY77i4QE6Ad0M6Qw7Akp5D90n2f2frXh+1+N513zjqBPSaAUm9PPfVHA6N
OPqC+/6pdN9NDUrTw/RuhOQ5btWrSDY5uVHfxSZ8lD+SEa7RtoHyrG/QGn/6H6wpGOxBXrtVNxxg
HqxgfIUTQJFR87ExaH/pWCotFM37jtlHEHeb4W+PxQT4ecb+RBPtpIr9bmjvmdvPDNoy60wWaHST
GhkzkOKN1y4byPNTTLX1kjWGiC6g4vqE2QhUVMdogiQSDpMc6Hb8IhGg4cWnfHI7xBaoQQyMeI9t
nGNPvZzmSTodVcl/ysoJsOo696uR+otdIITVCAv7U8cdlVdousNuGlUZWIbU0Id6PV+GdjfYFanz
hH4XhOC07KYC+bpmU6SWibtPM0rbTGXYH4Eth/usN+VmXHQ/5chAHdf3u+3i899j5XtIo6xk1dPS
d38Wl1wHcyOozNt5PZpqnzXtLZumeccCjRNJjFSJvLQiSBfl0upOsh60yTmKwqBnCSdY6o4vt4k9
uxRblbyu17JF8xp2szoYzlyTG4rABHOQ6ZfIqodmJp84H41XKVX2tPJqhE8wx3IpM6rt1JYhXyMG
1bpTy41aJPcJvFh2Qu0swC5v68GKswRcCqqQcSHdSF7Q6eGLnUbzTRjGdJvdEBSltn6tl5gK08cW
ya2Xk4kxHwDu8smsnxb9JL0rwU8hdpz7epHR6NSmW2Rg0XFstfElJTmlKZinJR4zl/Vfrocq/UwM
YT6FGXGe3aT7e6P21IWIlOayPrIxTnfG/Fbj83xaXxkSCiiD0amdo1ffWqrbL11bMw2UcbstqBuv
VkKZvcj3NJvwNkIdko3gw+07cqQsf3bPKHjDvVbJ9KnStXBTDYzZXbMi0M+jguv9gmcrL0cwpLcJ
U1ysmj+z+NNyJu1nrc/zXi9965hWQ/gG2+Gcj8UuLorqWTdVeFWWqYJcjOZHUTAgH5Jv2CxBRGRB
Qk4j0TyDuoLIOxZIlf+kj4Z9pH1oXmiy4iBN5+IPktlnbBAo4nAj3DZWf9IUBr4EZpj3GmHMPTP5
ZmkNE55mOfWn8qHqdeseuilhEG1zy8F+AqrCbFtY1vQjNgdw66EeLm4Xpx9a/stXmbiWRNbAi8md
h6LLB2wmo2EXSTc9Iyk0jM756mobG+E0hPo5DwV/E2WVD2sMaOs8TTMRaZGu3fW2qbDs6bGFcNP0
JsOh2Y7NmOzaQYc9k4x3iPnmX7Mj+oQxzNcYE5zGu82DJNVOho654dZtnBT/De0vg5RrZNfmlxyy
q9ShwqoOUKs4kkcVX71SxdcZQ+2qyBn4ozwqtmmXPWrKtw9Jmwxn26mRDDcq+V1VjzO9HkN+ke3W
26Qm0WFM8xer6/mWj0SMZFNJmozlR9cMe4J98gzmL3c+xO2LAo2/ZLHKdrKOfzm4rD+YLuFmgT8M
kNEA0TKJxerWI6y99Y30jkkV49DefBsGkoyXiXeDQeWBDBUGusBRzhIyHiOCB0pyP522DoNyKszt
DHawXe/s6JimHvTqRphvYORDMTxHptwRXy5eJDjxSPjuu0Kgdot8Uh1Dd7DfYyEgT/U9k2irNg4z
poNs1iVjbkuha+mM/jUqQ/tRSNBNPx5eWyZAgTFhkEVgav9KhXmHY2Tf/EnrX1EOE4uGqSKAQNZv
sR4Pz9FzxgISB1VaXt0oHj5Hg7R3HdOjN7NkiqbKkQ0o79kVcT7b+BF3cKMf9blLv4iUSjdNpw93
p4FgZlcy22DykkIuyKJXfIhZeMfe+bLoFkC+499KsU0VTRlSGmYe07shAcg1ckKpy+RajrW/I5Wr
eZkL3oWAoNG6NppLaTePyDhsYt56RDFd8yijrH3sijDBDFTOD5ZTjjsfxhtYqyLaS0kXtswiXSUv
DwIGDOPOKpmd5Fpxd7DkZXI36UG6SCHWgx4tOWoOhgWTBzHMVGRBL59T6qfyJVq+PbPrBemUuwwM
84iaGXazVxfxFRUawkMs5Z4imC5R1eWXdP3NLg43W6kL+avwIVWIwUaFUzOvGDzuR3OKrsMwQtKd
J5SmfiNvTUuaoCdKkwhDmB8kAV/Wg6WXZYBJY7UvEh9ThkWiOKUkqA+z+JDjEB1njEl2/TIL1TuG
d8mILlA0VBSrngMhbbZVLW01q/mPerCtD4v4xW2VuMYjBpXD0cv3/1YA0YboJGcbsUcfyzNgD9yF
zrql8zxuhQLCXIVXuRHNNB04Fi3aq/XSeug945gXun5x7TA7lVb3p6ljqm0GtFSayaksWQdBTs4m
PH4VgDqSF4B5wDY0u27Te6RjB+48yi0TFqoSQbCEriX1KXbC/KxmiVwmLduPPIlgKRXpV9pZRMI5
n/90xoXQoo2ynPjF05yRwDD77phd/LIeWMijDSJH7dhCN1yM+UryMbM7qSNwTlOPgYBjN8+AVYdi
yqybmccwCVMj3UsxyQppqQ9kj7P1zkl62pxwwgzMt9ILIngWON/BJT9ZpZgYEY3b2iun23owcGM8
Wja6s2r6z6WxwwS3HqjDqfh2LpG7v2yrmrdEFhXXHArohd/rbNHI+AxhQ+MIj1RL+1+GIg+SOU59
GCJJtNhW4KGzJXqaBG8UjyTHYwsYG6o9pDBqbDXmV53p/jUayvy6nq6PmJ7glErN/d9LHVKTLSIf
vEqRjl5Gq9MvXWv956CZUgZj7JZ7nLqnLnCbhf86GrjTNoQ6KjzLL9VyMLTGO9ia97ReclBG/Lu+
PvrPNYHTX1acciNlnyzzCFKMty1Mu77CUGogvtt9zWia81aTqFvyEGKYqrdtrZrHbGY+vB58n6W9
lwoE6X8vrc8gNTG+Sp6/XscTp8EUNoKUH2IgVyH+zxJ7wG2eM2GCd0hJwuHQ5cmz5/zGH7R+9Ogg
VzfA9cDuZ218pRn/rmXLM0Ke0SMr36LLkse8ouSoREF9N+Tuz0QA6MBeKO9OXzqPtZ9XQbL8IOp6
Y1P0xbejNOvQxXp96ScFJ2+MibRw1QVijnsk3IH1m3oSm1VDfx6WgtojCwdrUa6ZsSwXpXuUMZqM
gM8gxtEmzeCfjl3nFzMbriRLmHerMbwH6JJYBvTQzKNR7KJmDp9ak9qx89L+wY2ZZq3XYi+vLpU/
XdfiNTNqwtGVyZdYn76QWnc+CoNIaPs13S0V6TtKAmtfYxpNfQ8mAu19O4yW12ws670fx+Z1mNuI
uVRroE3Nsp0PNnJ2E6Xdbb3HjjO0ut9JOj+piHhbf7aKo/VHZLY6On0uHtXklgDfyvrQU++Hyx50
8holt1ZbkdvX0YvCSDLf/DD5v9Nka8mxuLmFGbSF7G+r2M03cDcxIvOfYJaUru/UAM2e5xApVVy8
ipxZHT5Yk8ZyI7pNOncs8TTSsKm9DDq8wCPMsIFOKHbeI2ugX9JFfOjh4VHBFuHDxH2x8HWaq5sL
uQcya0AyKRhys5zfij4QqPiCwS79P62fbmgOrb+EGBN1jd00/Ol548uZInXomDKTHnnKq668hpbP
r+zS52wJ1pAmMCQpU+E5WXM2mvBQYvZxgoxBFs3cijcx38uKmINVss1JbIl30yWOOC9CGI4lwe81
/J33ZEpJ1uPthLJzTwm5Oc9QH5uAiFu4wqmA++C9MIJ2S3P692J+eJ8qwzvQ2dXkrZT2TpRlddNq
lR+HhITW0SoYOOt6dkQrX91y2Ok7HDqT57kEOCV+AHxa+hqOrtWL1nvibmr28IYvUbC+t0x611ZM
4qHrqGfVEhzS1qV2mPFG32lOQ6xI9guqrdhnE7CrS3wt93mZCbxqrnCwyAX3mee4osCnu/XK2/oo
imZGOD4Ux7Tt8RcQHexPocpjyn539FsMtuDTCTiDXX2uq1Jsa3yWAt0nZmON4lB+VVVB2iM4UumL
bKIa8/3/PXhICv6dGnWH0qYooLAuP606hesW3oT7Yc0grFLD3BEF4gblmlMoE6zGYm84r7tCJLXh
VJN9KpeNQq/bSgTaZDwOY1Qc7dC2z7UxMPeRIJ+NhcbWXa4ZlUKnolvZqxu+rH5IbamMzegZA8k8
o4ETD1lIDbbdNhHWxDd6H51LyrDZxL89a6fVOlb6UywPhirNt4q0hJ0ceOZ66+SMgXEPhFqNyS0z
NwvoRPb/OThejtmPKnYWUwONiNcGjl9TRbhVmVFVI3npgOvt1i/B5QHW3n3ZaulrJfTiwZ6tEvVT
kt5wlN6vUamzkTZPtU52Qvv/XJp99eBW3BG9I2/WPIRPqZaFT6Y7R0eL4LDNem098Id/FTO1l1Za
+S5ZmqdsObhx3T/oGWwTbfGJs8NZP9e+fs1Lc7gmEzxA5d0GBrFXmoPx3+UJby4qELiGKfjO5MiQ
uFLMsg/IkNnr5YzwtUtsNJUDiWez3vY7BCX1C5O7Z89jsGR4QDvSIRdT+SDYQ2XF17Fxv/MYTz+m
UMWWBJzirpmL/MLF4E52yfcMT+VouSJ5whsDVZWRyM/Kf9UzBEijnz02g1+8hlpHB8s2C0HNLJ/E
wnQ0BuvaVOXxn3tD5RKR2WgmRitF7p+h7kkmXZlZBaPNICheuLL6Yr9Hc6jO5NMym6WWcRvhfDVM
KnECKH/PrX82EJGCZs/1ielN8sPtgUZx3n9lPR4gkel/mzJLf/DvkBZrkW0dnTxOt2NsPvMKzlF3
CpsdyYFqGDbldwxfsA6GxTbNccynvoUYsZ5R/BSHOXc+VzOYAu7KHY+/+JA0VrKJF/eG9Vrtopsr
VfJsRD91FRXPcdz1L2kXD1t9nL39ejr7pQdNKH6iG/BxJvmo6mg6MMAmyWwiLzjLrSerdbtnJ/bq
x9Qmbyl3vfaM3oLEzhofHSsFxl//kOthmvpy61tknmYNAPTaAhIQVyNC0zymIG0egc4uzbJvAjWJ
cXQ/7DF8II6iOk7rD0CQcIeJJdoC0tXu66O0rvT7GONEKuvoR+xI5+jSXZ2IyzX2Ms6tq6eSb+jk
r80SM1tnTrydW4OvHEG+AcRVbevJsr+5nu4T2YgknE0gYX5ea2onq2enNfR7s4R6DThprWejbcB1
6yJ3Y/YD0RIdEvLa7Mu7QDSOegb9N+nE6uhNvdrApWIjt8PoIrJWXWxPbYpBuHeSJ737qNyDRSD4
db20HvAhgSte4aIThqV9UfX8BrqMBCmesks849Af9YN3HNN6uLqeKvaxrg+A5Bk7dVak70TiLdBE
uI0oackXaJonq2BQQHa3j6B5CrcqamJihopwZ+uEo+a+GW2bOtTeTAtE1fAH8asEGiLWx/0eRL9J
R7x0jKmKn+0UbnhVZH+jfuGuyOHX0AsjEE7ZvTk5lWGI5f6dNm9ApiCOEe3vKe2q8jC2vUWtPJQH
iTjw36N5uRYvP41G27r+f58n5abRZuOI3MT8wDfuGcStfJoUw7aoQuofZVZCg1/NKM/Jh4uIXXrB
WPg/j+L/u7b+9L/Pw6zbPkkH5eb6lHl5gX+Ppj59tvoJOWD8t3F7Nm9d6P1uUqDslZLZ82CGLBUJ
WZBdaX0mtWWfV0MYpgb2hfHhy2BUjMPhLG27nEJbovU5rktOZUIo7UKPkM4e1080YYSbq6tvA4Fi
rWO+rafuctouxgXQHShZs2QkCArdREwH80PDRnqbKkhyAzvmj8h+UZ1nP9SLUE+jiMhIOpXDWRsj
vduGRg29bXViWg8jaLYC2pOJluPVmvxdsUQkwrWbNXAdwSUzZ1pkQHa+w0hg/w/SywUzQLNsrwqH
ol840PjQXVPzpRibeRd7BUkHRddhBDO4UNm87pbLAcVvN+ivVY2trS698FNBzQ3D+IWRjXxrDXS1
VWKHL8pQ1J2SYWnnZfa50SX0LNbFl3iMBTrQtn8Xk/OeP2oFAXlaW8rTjJXVdj0dSFwJetUaNzyR
yxdCI67g11gdyyQ7tlM673ujx9A2U/VPQ4Q79vTpbZic8qJ8UPmo8KufhYr9IHW6mYGQb2xrPUbk
mtvOZXTHmSBxA5vklgDUGbC0DywdjYJOYq/Z4vJjL4caw7CglRkSgapxr3mldfsuF1W8t/KqeYyy
kamgLbF3dljYWKmho1e6pOpHsfEP0FSuE0QCUJk4HbgcCyhthWheSqWxry/wtD1FdKt+xgw8zqfD
YDBR+A+yZ6UDpSZTvsT2WXEXuG+YzXDXkw5NFKdoG7GVQ1uf8Xqpz7wNgr7Wh0pa8UE0mqhRvosE
HQMIMh1Rc4Gz81YOnX5YL62H/yLLwiSoCX5wFFTU23WQmJlOZIGLHDxs9XP/ZfppdwY86utgvbI+
YT3ALJ4CMWeMCefCupAiFDJgNPGgZMXDJCwvSOzEkRepdLE89DFhv6znQ0RfUcDmnr3OPvq6f2up
+vmWDrm4ssp5ASC9vYsyHIwRfVgY9LjqJWveSU4kVD5KjfLO2T8Qy47r9Swbi+Zp8gqilGRibbWp
B3jBoe0fEo89QLFXKREPzdIWdTEo/PpTpXv4Wy0//XcqmDH4edQf/MWnCb0Vlult9Vgsr75eajTi
ZfK0elzPVveN5VmpGGHWqvlJWll6iw2mYkPUxT8zorK3jF4tOga/+1GMWzxNmvuYid95JGzYwXrP
2FrTGY232QO1b7mdxKS/W3WPIs0fDL5By08BvgMXQQGC0OGUllryI5wdejLNe8W2Tz7qQDrBv+sO
/whGH8B1tPv3R9IameMsy/n6Hyb4yoXaD45Q68j500j73yeu5w3x41j9aZSuOmECy8GOwv88+u81
ZcZbHcel/QzpDVqBBb9HWRSOBvKm5lfdFXsjmjZjMgrwGDJcBzI1gIhILXdFjJoa8NMvD7oBnlzq
SYAS+N3P5oOXGNVO6/w5KOeHUVF+Rxaeve0ARQO7VctwFt86TKLAf/eN9of6kulni/dLqM6SKOSi
mQkPJRN9VsadoJEksPCK3/hj420cr751lfmUV0T92XF5MbuIWNG0/sDHDupZeFwAdSg2tHhwnHzN
fGTrR3FK9c4ibOTVJ9Kq5qILwVCpFm9dinkbVv0MESVACfRdPwwZXsdPnsVyg68TEyokNDokXOkX
MDezT5QyzwyS9yKcJUPICjUgYRvJAPMdzu3oD5dCoIssvPLZ9qG64Ox+teEU8nExn0lkS7+V9kdM
ix+9GJS+8N507Lv4tnkvcTFe4hTUIhz8NGjgBycsNbiR+z9DqR6S1nhb1pKDHvrbopUfzoiXU5+V
Tza3n006QJH9bvBdHnEUXz7S1DSpIiXicB1WERPAKPjROnyfBwcsY5rdWzpoaD86cZk8grMaBLAk
2h79NHyfe+MV79dHZmzIRrKRAtGJf4u6/8F6VgaGNj6hjZaHwjS2HfPr2hLfZux8afIHGSdTUNQd
GsX6WYUpeqtmA7z3Ncjuq9byS0UcTuDPKCK8tt3zm/ZOBJyiZQ9Nn3Iz5dE+A3kKFKV2IGxhbk1G
3Bb0xmxxw9BQsjXKOQ15ulkkzyHz8FzNBz0bIDyrZl84+bOczZewdG5gZunGAbuqa4Rf7Zi81kqQ
ujlGO8OaTr0Ljbpdbm63cO5LtEod5cXexJIwHbp9MuiPXjo+4sL8mMsGVhUu2h5Y7YS6ALIOWgvv
nQmcN7WfTe9/Vxb5mCF02wnVl+HiRx+bjE8RL3SR+dvT0EJG5b42Jw11cubAwyMOXoRqoghsj/Uo
H4GMPu0YViXsSrY5IyJPOv+KBHZHdRvdwcc6WDf1Lk77H5XtfQhfA2Ej+YJRMn6yXvpgVO1JY2Ul
t3SCx0TLNi58tCr0g6rrom0FFiArONRedYhqJ9q6ERvlrBtnqRM6j4G6NeFYO5Jxo48+8pakOMQQ
7YPelk/UG5eEuEJszlrEChnB9I2yr2giI0bOHTSuLaVou3BXegGkWd1bI3/17cQgZh53CSC2jS0t
7xzNA05GOKgTo4Oqx+BTKwW8KgfXP5t7XRIC44zRd2XvQ2jTW3aPCoSM0IOGmQieXie+yxWLB01L
Uz/rXlLvq0xS3/uodYlsGApE2zBjkL3nKdYHbgIymhNHxWArS+IrGQ1GULURFH0Vn9CqP6XK/ZMn
TbJNZv9qjLxyCaRWzl8+HDYYFiiSY9wQGgD1fQdXOHDUjkTiIZhQMgokzKOBLzRis7HWjc0E1b0u
HsOKLHjpNh9arL49Bq6LzcMAn7FcsoZmQ/vWHO1HCQlF4njtOeo0AZZ16tSNzhmz4AfsUvKtbCOm
l4XmBKq0ftoZq2Eupt+RF5oIE3U7QGNQ43JMa+5aJmxEXePNzWy4fnRIwK6ofgEm56w/mKkGEcNp
WVSn5qXO2w+Kp2+Eh89uHH5R+R48qbPjI4y3RtHSBCl/6/xGH/WM6fSbhppL9X+BL+mxNNuAaoKw
JMXTWUK1ERqMpShC+pulzJRNuYw7ml+d6rL9UPGh6LUIVGLwBuMZlWL22yqaz8nHIQRRtd1pEJWM
6hdiXO6FPoctYhkPmHoepPqy3cLYlEXyFFrxvmX1dR0YnVnsTXvh1FvTatsLo6vPzsWm1ovPJRF4
+ymDatiXr/2cfUVVy/TaaT7MzOyACMxvjCHsTYkgd5xQS/rqGM2zce0LkkX7BiExrjCDefSzBtPw
0DF3qZviEYS1gO4SdZUiPcXvTtvk4VgG+Fqf/QwaIP4VpoNfY2l/a+P0AZMdvNTgGR7mdnUTe8Hc
h0RFdg9zR7EaMU7v4XNow7wLAZ4ya5vffOn97ExcVRj2PVJynkzXhmWIY0MA8PdqhLym9A3MRvNw
o2NN4KXiyzAgZcWI3cUCl9fp+BZKWEvE+jzAn0fFEcHwxM6r9YW58UwD7kSPc785u39sZ4RUo9o3
zY93nmq9IMcGffK6187ZNBmTxNGs3upyipBGpQfDbaed4/lEGGKzTFacvdNiQpfKfmOF/tHtxJfX
wNf1WICQKI+bCb+mgP37XfPaR2V4f6MitIKuLHB2sonZyELTQCTa3/t8+DsAlHsWyyZW/j8oNd65
e7q9MNXTBN/PmHUdjXr3LUAxN5UxoLbLqo2n51Axc5h8TJtOEOqvQxLeSriXuYJpauDa7fT4vKlp
iyj8W+RaQy5Iwfav7WPqjbxEfBWaGEFRDzwO0S4ZMSmq65KmrPllMZUPss54x3mw2Ei+GMHYdr/1
ZmaoGk4XNaSPUYdg2CWhAeoerqD7zsdQEa6WuhmEXyFhAPTPnWdXi7tb2YXlbgKBDbB1Q4uMZBYH
qBE+vAcJ2Ma6i7oHtg60DyxEIuIs5ry8CQehepqNM7Bd99pDiHiArDXMFv8Hv7xWTYESXAETxAnk
Mnv2P7g98Rg1j0IId9NWQEtpon9kXZLiLb+MYauBvkGf0OfFM/RqbCJaQTBn6cVB64YjzPnGewWt
2Q62iG9uXv+JF0vmUvPhvjXzLV0NmpcDw5z5ACGjDdJMNTfclDxq3ps+ln+GZlSvkX3DmkpPMbk5
ti2gRVpofzC6KiLZAb7NOApJNvOkNulxdZ82qo1TOgfyg+bqq/TT6i5a4sPmVEKtwVGgIfSTgXzC
DJk/Xk8iT4L9lhN3n/5oMalRDkPKXdIOw03U3KGmM7HgVv4Z0hE2GCyqWU4d2PjpqQnNO6GJ5car
8iOZAdg3FfumsvODY8cpvjLQ+buwfVawWxBgSfIBISUEo8x/56zcwsY+qXSGo20RxaWr+XcT19/e
hABE0BUHlW8sHkmoP7NYALzHbQ15L+d2xlSrid3pHLE5x+3wSTuH8DvEIa5t7DfLa51dJXIIstgA
Eyn3WqdeDhpeUwN0XzkUhyDWryqPMV2zm59jo32pJZi+MssNyVln002Tx/4h8TV279Gjr1nS/IZ+
/EgT4qh8n/AHs0/ubWP+xU0td/ufmb+ggs1Malsi4AkqdvkBunKfOODtLBAWTjiuL44lnU04Fc6+
8SjUc31fVMlLVGsHL8KJQo6jwgHN3SQ62sG+L+fTBBkcVhFGjFK3NkbNFGSO4CZxr2NYxzuG2b7x
e5L9itn7g7WXt5u1VuJGB4mWVGdv14wx6SXDwr7ejuEcuNrQ34p0vk1V1ew0DQICxUZlCWdfVbw2
Js6fHv+un0f9lLvyPlaolsv6iYzDL50KrZ3dT7syvhxLf6zQIiGJ3lcjVbA90VYr7QJlbkGMI0gZ
pUVcZXhikHMk9XzayrSA3BOV/a6Ie+/oh967O8zEn4z53WwpTWen+oonAG5BrLc/g3PEe8/rTj4h
RFujCD/tQpuDQfs7JXO405v2EeNuuQgXqEjDVJJt5/ZvFjLUIZ0+SMbYYaSMx3FXf1Zx3G/D/mqR
NbIf28CE+3EwNIjJ9ggYnkWwdXRublMwORAA/YFVg9GJatprTkj4uGKgwFcr0JYhJ+m5CFwxuIvl
k1+141nPiJ2OI7Zgr//AL2E/RQ6eSxnGVsrOPewQ4HOW4/vgl9Pi8zEDIxiQIR2DZD4r/Yjt+oJf
ormzcmVjYlWPqCcQ+hr8btlQ8drmg0MuyYaailXH35QjAR4d7eKmzr33ZFe24BEoIyJ4HmeCklCu
dYwkOitHyOZioNwbYKSuQudhN2Q8CIt9Dl8jNLrOjEYzwbwia1BU9A+2hKEsbRZZlkj0ADhBtaZg
DIROvO9py7DnXlQ80GndCZOPmkx2qZtq05j9vkqdMwLX4lRI3rGWNOlpYUNGcgYnYrneedEb00Ss
ZTNUpZ6sjmNsB3FkNWdoabR7gu7XzcqdXqcuPTRuxnr3P1ydx3LjShZEvwgRMAVTW3ovUpTfINRS
N7z3+Po5gGZev5gNgqRIiSKBMvdmniw2bi4MMD/qQzgG59HW7V1qJ92COt2mbDB0U8tEjtiyE25Z
9ttqke91/GyL2qRYhzbh1CFVp8p9troMmXzFKJZIgugY127M1Sh0YY+4BmtVr6J4SN+3W7QFpmCb
mvXeIY8JdhjacenDbEMZai/La6tCJGS3m9GXZLPHqdfcGHGQp1QHp9QR3OqsrpJ6B8cCTHPjfgAA
7HXzl0aFaKnWPUmCI3xey4Irb2X6OxsUYO4xft6scDeohJRF05Rs9+v0s1LHfj1ELPybhMqhIfZ6
bEqMaLCkKkkHKg6La2/m38TEd1kuF6rf435J6OwoaL5iy9LWoGA5LRSq5n1N5ElNKmHnAWJQpvVZ
2hEmpMJl1BzrUzCAkb0rjlEfLzWzjLaqYl2MXCkOBkLeTudVEJUs3lHLwApcKLLVXYCel3W2RRyN
rS6hhWy1BONAp3lvHo2cVZ041GbV5BVE9JPdiovZsBmCQ0Od19xaVBsXMgIpHMsM55iqvcZxjzfC
RIAnw549w7Qqgl5FSAJaYsOjIokwXkGKzpT+Qm/xXgROuobPgsNgRL1cGSirvT/hYJ9diK5+LQ02
KILCEes6YspzzGka+m1Ie8FYnRUj+eP0IQbhhEUuNYc3lOjkjHrlmmUqkXA2YyZXJIaGyMeY5PmM
wztX5YTJWvEb7sZ+KGkh5ENNr4JLuG1htrQwkTIu+3VdGvrCVL1uqfY03Sg807Yh/mo045uJm6Lq
TQSEtvMd60yUnv1Q5QKUm7PPPInXKkdh2NvYpcaHVDiPdhqf8KqlAJjRHNk+XCnnhdFeWHSmQoKN
16XBWUney9lFmuFGl0bqr06nWjRMgxMtxH00FBgaCXgJpP7luPZXYEOx9JVjYAu4kE6BjD69SKJ5
lhRmuJgQrGPjgLsvmmXqur9sNGkA6eBMd9rvfPpzHq7uRR3E75EK2VGtGEIb2vesHbRPxx7wYrt/
TI1AWHhb+9BiX9rW4BzZxn/GQX3vyHCrUMTRVGWRzl5jKyrrpUo01hCN4JoADyhxLDtGo+x0YWXU
IPAIOvZHbifRspTD3rZ7iPYJlmQpAoQv/VviU2WyiSnT7Rp+dprrZycOaI5UU+iR+8dTkt2gGcnj
fCBjptp6KA6X892KnRZeHQch7yCLPYvLbUKUGdt7THVgQbyNl7TaYeQ9HooB9ExoDmheGUkxz0+c
HbIMfRKE/CR6KNSk3tet/5D5idxBsXvKJ3FppHyhdWerxBxBjZyOhBvu4jEfl3XdSzaBBrmjiUxW
KtZ0EHHjShrqa27nyiUdmHAD1TupA+Y9RcWYLqF+tYNJorqGJ8uTtPg1rzzhU1YXkHybfWva71Z+
AknzJtLRXTk56V9UlfZ0Up7iIPnqKUi1dX8HT57vfFUvWel3/qJLg7ukCruWMKnGLt9CKWEu61mM
UGB+T0Ryj43iaFY6nnhw241PVyCzkwfFri9ON761trO14vAiJACYsMQ7aTiYCaMUmQzrX8ap4i2I
sysgrpWIXzQ0jucR67uhGP5iQGHJzCORZJWHuAImG9C7iAkrW9g2JBentauV5mNXaPEaNbaxLKEz
jk7KCrsh2pElj6OkbIZVb+3y5ZPo6m/ddAJNUavTbVg58atFEz10MX74ev9QZNlHrkefSmkeSYAO
N9XYA/HnnSCY9XJvS6/MheArjJXa2chEQmL37DZd1pnzWuiYG3UDzG+GKBT2IrW45J4g1T/avQ1G
g9Mb7oFdHO1yrDfTP9XYibnRKZi5WnJL9NClYR/+KgmbQKQel5BJu+CtT0HdaBprWfCLAq++gdUt
YCdDPAXNne7kqNhpw1owWhIQgZQurlAmmWlAB9z/8Ax9zRBwCJNkAtVl/spTYCI2OmOSjkmkzmuB
ldDHd6gCFW9zCo5StB8tNuQor1COadZn43qfbI7vQdWco6y5VF26zIwSp2EKYnrU2lfHjz8aAhAW
eUoNoSsJsjO9e+tV+1AMXyMRPKui0y8ekylDaasvbZhkZHe0jvdkgIdUU+UpMZlNlMn92BmPYfRA
gIC/KF22yJFsTkYGWNl/wMF6rAJzHbgp7X7jF4p7yBbUztYtLbgoojSk6Z+c9WBAZXuoiniP3Klf
Al2/DMHWsxtvQ7U8XwUOjs6q1r+LwN/AVjzQhqAyGpPuNLIRKAxtDZHs9xBSkFBLdgQeX3STlOZC
kIyG0U0ckYvfZUguGBonLCTtrSvKX2goD8hJyXNLM7nTqfulbnXWVJzkk5fVQaaPYpthuOjkC62B
jddVX1XOSp2g9hPnDzV576SU9FWrWnv3RzfGLScJSRXnsrloxFk7Y4CDL+TTLrVuik8VoOsC4LzM
zG1t/lLz4a1w+l1nxMjWy9dkOMSAPqkmD2iyvbPLyGL51t009ZdaBeTaVC+e5X7m38Ng3HvXWrGc
OgkX/CPXCFevAf/Vbk+jH1yHUMQbwD9PhZNArK6wDhTDG9RVKGL4OqEoUNP16psYtVPDh1WIdfHb
9b0baLdrkzEepNP2UNC0cJhy+pLZyYXgQAds5ecoFSfbjGeKp8wc+RhqZ1yb0wkSYpTsC+0tZMO9
shvtBvTFXgxBCdK8UPggjBeI4x/ivSytTdD7qGNZvi30rH03C5BqEY5Q7Vi7zD+S8u3Ei2OTip2d
ZNGnoNNe++i18b+hXtxMPXIX17AU28rroTnK/hk88j4dqQtjI1pUiEtEPrDrZDxAABuyKVTqF1Nl
FvOD4ZePpmxj0j9da0N3Gge4pIOJJYC6G8JAVkel+MyNkvwVO1+OuFO5vvtjE5kvOe5IFJxn9pzt
oinTi6tUfxA1bcIh+rR0UAGy+XCulS93tdE/qBT8C0fhqvXYew+OAjcnA7cyNJ/tEHxTzTThGubf
o0w4Z/Ct4TTZecbw0TPQbkc+Y509cT9+0yO22UdQiEyNYtca0/67on1LJibBrG588oPviGynlaJA
ep5SivE3giayKGamFHj1lHSYYXCVRa4mYD03lOI5bep0YcYGC9DYDtZuJvnojC7bDGkHnqn40nJW
qoRjbvxB7uJu/OUrLc4lM9hUHrvAJL0UVMxRTn71uXPQUkSvVAZgW4OmzPh2KSFBkBzYLWMsC56p
LVwqewsnN5Idwn0Hqlo16FSaqAtIh9qJikQO317zZoYwBYEmllXETDglTuoQkGF9rNsYLmAz7N22
IS29wqotK3qHjfKqJv53wqiwlIZ8szPBer4C8Jhh7vXaQC7xBi6hK+VUGndG3TxoLUZ36mU2WzAv
3mrrotAxb5bYjYsvb5KaptTx8Huh7s4Ykf1Ux9gRHoTTv8U6YABqA2JizHQ5o6CXI7Tbhz5FSTx4
CfaBIWClx/q5IJBwDYmR4ZylXK3LA18sFoVzNcWFlc3W9AMKs8YhNdNVoDgKZ8E8toRHpoR+maFZ
XtiWYixs+Qja+a1pQxegBI2QzrxJdUpTd9tHtcnSTZPIZ1d0z8hG8ZOkHVIi/2jo5kOg0RFQ0cux
dKkXkSlOxNqcNdtd4RLF2T6ydHdR1myT4LFQ1CfDyH309vLda1mkQHc4j2FyDqggLuzAvFWRfnea
RVVVZA7j2d8Q2YLvjtiCzJcCLOT4QdLWErYqJ2v9RVX7HaPDrfOpNBJ1G64GxfqS2TeSs7eUAhxb
YR5zlQ1JudOKFdiJmhEeVGJklMS4pzUfl0yeywztSBjLBwObtJKQm16Vb6pMqkXGEmnZmiXb8rjb
GSaFf6mS863jEAvIyXVMHdhnRDMFqabGinAZIFFahbr2CBBXLnUI812d7q0QjIYkmCpN1U+IVnCe
7UkpzhBlxRRMXW28BUQOLVnqQpBxQBaa5W86EXA5IuNPE/i4sEC9+PCc6pKecK4Mcm1hQWB9BRRg
sJFHohkLUUG562So71xQEEh845fwq3edveCxAPmRjohtHGWD74yBCx2dUjAIC8ysNJ6wGyh3m/gT
dB4bg7zMoH7LQjrMXu8u68h8NYvmXPYekxBOtYXfJ2ezE5dGQ6Ts5gVgFJtdmltUz2p/CK3+g87X
tq1ox1Eyj3EQyiH4E4uAwpafdwSZJBcaUiev7546KCYsDCa6Ugj/TtU/S4oYSo3vN7ChJOJ1XxYp
3nERHulkBYuSpbBTp/Qecve5EDZZOKBGtZLuaikUQPpt/qEa2YHi2uNQhgwjxTsodLjjrXedSLQj
HjxafcMq7OFt4MCT+sFNqt9KYhO7Yp7dLuR/dpaq6cEqTeh/uD7V1zRnz1ngifGBHFpGvwizaN/0
5ictNKeU50AriAONigLwRVssbd/7pTvpM5sb5l4FG7DfbhHMdUs7kQ8heKat03W/bCrolhdevb7P
93ZzpZcyLseppWViNqRk0K31vnt2TXiyVjYtt+LqWK4pav22oRSyyyaqy4oZEOnPMPCMNCsBV+oF
p49VvHp+SMyWKW4dJRcM75+606+kbJax0/aX0Uzrhar3X5ZHzri02Cy7VvrCsuwlYhljSXYEEvsv
4m+rw0GJ3Nm103PikF+MgAw1BaIM3x6pvKS/KIlfYuMZ24y3dOjSL9jj/WlFedKTZFs3GfhZvbZX
foG0M0KhMIbNg6lk2ywMTlaIjzUd+Lrr6Ez96TtnDlpQ1scb8ZqOrbNvEoiLqpogJfGIDKT8XFKK
WmaqsstDCp+Vw8Dh0wKXQD06qFnUvCxyXZEkdM0HU3KASrlc6EynY4f0pxLlE/V2c2eaFRK+qDm5
3+7YObeEcqZVP7G3trAbPpJJNEEXYcAkzIHpvQu7BGMg9uZWp6OWatSwwe2NXIddAIvJANcCmkB6
5MGmERz/tnoVCrqiGEM/pdk4OHFZNRjlVoKTxqnas50UG6YgfcOGbDWVkERF2yjz2uPoo+V0jJ4q
tyofK1/dh2YT70rZPOt6wVWlsx5gD/obPf6TMyJAsBoP9kjILFF7KGhih3OipgDTvoKsZjlgcZn6
kN/xlRHNgV4E1NO+HOot203EVf26ZIHJQtZ/JR7LWqgWi1+B5rOGG7hIg6hld2UBQvXD91b6KRKC
1Js68B9Og7uGKrwh66vFlz7G+Ss7XwJ7xvZAgvtvb1C7RU0IRgJ5ZxFn2X2QJ60aLAJOEDKTTr5r
8RIEAx9jbzvBR9gq/YJRqllGBcvKuks3lNkyl1yNficCAdKloVbhXdrGPjFWMXBGLaEhylEb4pcw
jyiM5K+szJp9rHZvaod6DEe5HR3LnKKf6TYU9nDruoAMy7iBrw1mLQiCjQ1JcqF10ZRCw5ojcCjB
jSn7n0VdKHtTyq0+duY69iYsa5PfGjc5lalKYhdVLHgy7IiROrR1xD9CHinN2mqkGmf/zhwylPLU
Ctd+09xqp+KXsc1C2xNrRrPKR3TCJsX9LTlpd1DB0GQCBZkEsqNEzR5HZIvLViRPahvsO8+gDgpO
pRh/iwLEaRg/10n01QT6e+1wsTmx8uxXlGXHuv8QnvkhdcCtYWdBOxhQjlVZtzDMePclSgXQtlKu
4lyHTE76XjJQ76T6zvaaFT1bMqmN1UZle8o+/p0q0S5SuxfKRAs757rx4qdgLD+GT7XsKLIpq9Da
qpmt0XOv9izzbQK5qB6CuELm7WBQLBCzwZugxby2PQx7IEI2HQiQbLihIXrVPP0rG5qncaRamZrx
SynDp7qqcM06C/YMSR8eOqbpQbUvYxG/qzEiJFOLgez1oMjz/BmjAE0AsXXqRGxN0lZGOm2NFdhb
c+iOIjDWGhaYLdDLk2IoX56V9mQnkGNGF5JxosM3OVU+sZOioO7YL6+aEtC7A1C/c0HHujUkJI3F
P2ReBCNxsqL1ea2DfF0W1mdq2HtdFn+KOLs4ld0vqoR2k9xrbKqXeRHCn4ssKFq0WXOiewqv3+PL
vLK4hvdNQo6q5g8sZ+BB1dRlUC1TvGNW7gg1ExWYPJkYdHnHU5AAOg2LSz9wLWEwo8oawFrw3iSy
4kWoUXOXYPpZORNmBZp62zKj0c4GW1bjtXcN8ZUr0Xdkie8BpF1Q4+6xKDXXr12P58EO9VutUKOZ
ggIqdNwLEjfoy2vjirDxiXA+rOLWMpZ1lbyyMoFjhcyQomYDbDwmqjWd3jApTnaP73yUzxA4WLP4
IxygxHRvyEWCKsOlZTunUvgwS7aB0Ipl0RNW4GFVJO5WY+xtNXQt4afhVOTVBALSVdmt9LRZl21K
vNuI1UEBcw04BrMiXRmW+iutHq56k0LsMrqPMcqeAnJFfmHO83cEsVG1IayVIZeMUkC2Y8o4aIMb
EipfCYGbZ2xD3rKL5SmL+1dDNS6Nar1nsbqyXf1PROwxFtbGXlbeskEPs9KsVn66YKKndZMG4ahK
j7LwnzFpaYHP/BD7X6oedezq35CGf+sGxQXEOJ9JPLz2HWvIymfacDSP+IIcWB5wsIR8bPDUiAIR
N4DcfekK7dESisq+3IfWyK7L9TJQXVqvMlgV2hI+DZcBJa9l5prGknzQF3WAPSdozes1HgLUxC5d
obpkGKmj4rktMbJozHMFnY9W/UzLYe+NslpbxvjQ17QNVZ88W6QcGcS1dFMRJbayQqT5AVJuuF0v
ox/nG7Xom5Uq7WaDt/srbpmRFEHfU2GnFQAYHTXApX77hHxqpdb8QjdUb4J/AOaPEewdSelYZzUj
dm4xqFgrxre8h2vl6dTNWYJ8g3VieGDf0WsGYqJ21SAZWY4tCgXV+yxiiv1q4fwaNTazQO5ubcEq
tzHPbQ9/K6vHltITfSCcIOJjpJTspgGcFotyexDprCfqVyvRS+ZJGuFERGE2EpEChjjZmFXVryqL
jVFUAc6jqGeqoSDjh238MBCqq3cTQIXa9LIEN7zM9earUWz3UoqPrKKKbul2zLJk/M1oUp/pXW2q
Hpg65d1A+dPwQ77nBp+pRxO69TRjIXybjWW+0QifJ7QTW9fUPZCVpp6GgJVo7Nz8VA47Q6Tshocu
X5t1DLpc67bY0spNoVgRjzvJrmZ+Xjtu9NHqHmEgiUuNFTCngOH0mEVbENt9oI8L1wW06ATXpK6+
60LNMGyDnR7s4UX2ENN7QY0tFEDkPCy+je5Pep283tGiBRQBzlllERahvl6ifhpL/zUx0HsbreoT
FqKe2Lz3WBFDqpExo/8QhTQf5UlRQm0hW/le20DM4rb/UzsDxVhOKgVfgppTq4Q+uoTbAhS8NnZ9
IQr2BCLYaAj9Obe1aaLF5xCCz0vLKKNE0JzYbWl+liF+mmQTHr6SvG5OFpQonUb9OiePZ1N2xSGs
xHsM2INCfHkWIt4TkfqshLRqdGND4OdU4AQrZ+qatfS18CGvAWjrFEM81HPbEVrGAt8WA5K36acm
DDpTOkxljS/VfhUWK2y1Y9voWPqOmrh6G1RaqAgt92ZUuzcd7wtidshkVgqgXRbmKtXQEfYD5TUs
e2SiMWaGfDDZmPsnPNd0v4FVLPyIqZJTaNRc/hk1NRdJRyfMpuqg5xJUU9w/pZr6nemqu9Uc4jOA
oQ3Ml3x2TcYiciTDC/QRCbpKSDu7sluCS9gBVAqrt6POKRkFYboW1VAcSgH5dD7Md628zKdcvEeH
OjK8aYOmtzlF7PzcxLlVolLPkPG0GAiw2aFKLduB4+g5+DVdk817VWfIE6sTAjllE3o6btbpofmA
dJwtmzCPVoPsX0xxOX8P/hSME87pOOQv77C9LpsJHYoDGjDofGtChP69m02gKwNOMzNgnxxyrtDo
56Y60UaH6eAmLt1vjJfsUkGjzgcl+N+t+a4zgVOJEa2B2O2VjPkmT4AHsnjm5nwgDIJ8D5FdxcSu
jaZsnpDJbUHRkkzfqZc6H2o3LX9uJY5stfX8ICa7CiHv9KRY0wve0PCRTBdd6VsdLPL+vwchAjbV
3clIfAWjj/4lYwCHNu+QbYa2tCmKsUCQQCNdRS15E1bLVxX3pE3RGRFJRrW1QvTodjSxSgskld6N
BAdMn8z8D8+3WOrwIdThg6qYYA2whI5eDBTuEGHbPqBo3Vhmf0ymb7cVz2WFaMz3UOIN1tI2shyG
f2SABfAEbRrCEaHjHzuFT10NSL74+83M39Z8qKbvza2JdEB8RITPx3weBIOQ60YTH2GFDj89Kr+F
Ry2i50OytPuAlHWVZAX9OfbihvZNQfQ32XUKXnOMrjW/ZVSa6gB+Cl9XMVGfw//7XATtM1J1d/Nn
9fNj+ttMWqZkEVjUPb34CdJbqib8uPlmF+mAboukq4hOtL5+HmvR6fz8uJlveoWVHeZDl0zs58JC
WDDThAO7diIusumEnU5TUx9tIt6iV71i4/lzMv3/eTWfXG6UuBsIdifmSLd4m0/JutVA3mYQX7Q+
DBFc+XsPgcN2/kidmcA7f9j9P5fGz/Xxz920SpCqIsKw+FoTUAGH+VbmjZTtSvqMCCMoiRZVefg5
qPK/t+ZPjG4C7d6SDr5f1OMhZuF0GPoIHdN0iEylRiLIkiRFF8OOGyhhWxTBrZ4OtBWapQMhZyNs
l33jIIgiLFLmSXBN/k0OIV+uXoQ0sinrBgWlEdGPNlZKaV3pIZmnLhgOdWIYy0b6NWomcC/lfKC+
79OOvvx9voZObaHXYbWfXz7/QPcd4iFSygTzq+Yf5ENQ78KRxGkt0Iyjacirq3ryWtg6bVoKw0nK
QyShoaqxgb4adtI+zM/w3VJehdF8IAOfIpT+98qkgRXu5YzWgx6vcsrON1NxvJtVdOqaklD981in
9d5NcVJiXopMR+vN3flAHG5/NODPzK+aX4/1qHoYmCSaf57181Q8RmmeNBc/Ca6OmlnHsGjElWRL
jAnYotknh+LqT48N+KDXCU3v1ShiHzYOK3EGwvJ9fsrf51nBEQKk8jD/om5kc8wJMK7RfKDf7a9B
buo/f2R+Ai4cQUriyAYOnySjIH9ONXNnq8Qe4akIJtEF+Gji1cyl1h5Y61glr2oRm5F5FUpzKEbX
OA3TaxnfzatCBsAywYy7nR+bD0y/JkscCgF/H9OGMD5N68EhKNx9X/R/qEUGt9yOhmuer3vqXjcH
4qaF/O4Czla/WtZwDyM1Pda1b1znh5qBrqBNStRKQeoxPzT/MES5vrd0NgPzY/NBGkPFl/3vR5SC
PZ/HlkroxOP8fWraVdCd8p4e/vSU+QehSRZVbYnXv399fhym0SIqbUJM/nlXksUXJWn68vMzhunN
J3VdbhpLAQ+U28UV6nLqmO5DPh1KB16tIHmuHTEAOV5nXrXMNq8qI/Iys4YC6SGPgX8yrzDO+4lU
Sidsemw+SEgRxykbHHTE39MrVMz4YglJw+3YUZhaREVjr5URSGnRkg6JXP65t8Lw2KOepyuMeKCx
6Q/3rERhe3fXurgLf7yXNev10e5XmP4+qzpSrsV0SMve3/i660+lc/c6/0DNyFvWbWQ7JjpaHA19
HJ37vt3PT/l5rHSPBXv+68+9UNFu5FwcO13oW+LS/V2uELSB3Xi8IAtYjBnxM1OnK8i6k1ean8xY
L1VFxJbLNivsA5T3Fe306GKixVj0ihasZNUR816ux0B7CltdLrKCXmyvOc+57u4qgKmVyxtm1FiY
pbWwbJQklTx3+JMGnG51733nElZjkNvBqsqsRUHGTpW4chPE9bfbNftQwzBWBG65aPSoXMgs/uoj
QkZx9aZ6/9sqYhUQ+N5LDapeVku6upt/CqkZO8MLiP5AvM0VfWaoNg8ji/WcX3NO+vGXp5BHyrV/
HNBwFJh0uTkfrNpRWd91trKcb4rp/vwTM85AC0F+rqOHseoZNuYnyDh0//vc+X6uxRpQU15V/nPL
TcfhMCbf5JMQNzb/8P+e+/OT+RVOWBEen6j7QlGgrv999s8fbaBQo6aZfjf/zUuc1+5mft2/fvn8
0583NgJusOuQuOLpLVHYNBbloIvV4Lj/e9vzs//1a39eGBp1virzAO/T9Mq/71f7+7///Mm//7H0
wxLLrvz6+9C//rH//6RMdXB2grQwtNp8B39f00MHW2K+A6Q59PfCNMMtKHczF/0ty/P2UQl6ufMG
116QRjAxdgWSVXhu4d4ItfZRqF1+a6nGTHfmR0K77Le545MnH2CkpFe9t+MWXULFCHIe2mY45ll3
NYZtQ1jHS28p5QUxPYHAYW8/irilCDH5ZI/mWA50gaLBpBkaUDU12IYPpUR6xPNXihjbx/mWl6Lf
pfscHtG3l1TZZbNRDaV6tNjhUd4CPMNGQ2PblVrtXaIineK9y1jDhpUTZaw5nVyOSEm386vmg5Kk
q6gSe6eAkGoRf3fSBd0ZaZsHM2qjk8m1vCg0hyQY06S+naIH8wWBQq3sx30BdGK+R3rCSAMBrUla
YVTzgA88BDC6N+mQYnKebimZF+47+kUuvT1H0l5qHmPCuu7gPTUinyZcodpgysOCwdQ5fORu9+4n
/PNOygZfVZGL5mblHpGEEAWol/ZLktpb3Kuk1QU94U6dcabl6i2h69jvjkGfmD5wchGRpdyUVL51
dBbei9y5JHr84jru8CFCZEC0N+6SbcExNvWcSmMuL+gfMCplygslXftWjEPxwIvxqcQUcdgPUGYz
xzfdS7ABuYXxajMCDYoIHqWSkoidNhPUVgPt4Ex+a4Vm7DmLibojQKagfFJHwCubozmfA3FA657T
kGIilvcHk1XpLqesB9TH38zvEiLOctR1onGacaf0CnV8Sl6oZSssHanqPuWgCqYmXXf2CCY9WIPq
LUWifUdmOlyp+fY/hyKiMkdk+rbrqz/QsEoDvXpv72yVEkxKaLY7Dg3gctwXtjJsC7Wnj2/bIfje
qsafgBBIQW8viZa6/D0o092yq65JFi+bCWNWAyzBjRLQWpjulrUqOKNkfwWCSVEhf44TT/zB7fQM
k6J6owkKvz3N640bkIiQWVsoDXa19HsHEzlhtCcd+/6iHmjTEtyD7V5jJ3Z0LcM91m3j/tyKxK8w
7ZSTHw25sSqQsRFxpOWP5oSiQ+b9XLqKvBX0WLiEkPQpjQXZs+g1bA4ha0vXdUyoNQhq29BJDnri
dmcKEBVeOneDZqDeoxTKX/nA4F4TpKgL5s08EjDXkH93SlzcKiP/cobIf4Wq2K+QRYcPjYvQzsxp
gxl5/xWgcSCSAMCKb+kb0eUFxXOAq51PJVGv6A8IDTNMUFEHGaJGPnQG+6xoZNmmTnfnx8CeHGRe
EJUx8UgC5g1R1e+dBHAfs8DbRKyoGFN8n6pZSVASJrSO4KHrvw5x+eA5uXMUktpk0guIttMwUgRc
YemoXmMrzM9t4T0SIUAwpEqb6zgYQMUN0mAfCEa2DzSJg00L1elFCbJbFCBGhvboghpq3jShWa+N
yNNVXujGQ1mbhA94EWwHHRBt7janMuzZBdMC2hDrTGy04Zt3x8+8M44dPDfDPpX+u+HGk6UnHmjm
FKKfH2tU46zVMCY2rDmdm6cgNjYxIPd4G07SoG4lTEc/eA6x4PGEuPHd3/RdnEstWKKASPJZCdl2
DX+MYr1QavPummW5dpDib9jb2afcD77QemcHTHigWRSfCxo04qfTu8gxKX3cjBLFLZt670PtADpk
rkGh0kqOfs6sqFrqJwm+OL8Uv7614p6PDqetiCPEJnbVsbvjW8MygulXs/ahEdXToMi6tm6ftcgd
WPg7XwPpGkSaag3iGq5eKyNRnikr2s9X9NDq5Q7zWbvoJ66mnsArSODRZvTqV0MwLeDUtrw5E28g
S1rKpK2LHmm6i/PDvLAreJCxa58DxcufGaaZY1oWsban7gFB8z5T816NtrgbbvGHoKJURNqpmrgG
pgkrW8vb9FxMd+3prq8G/RKDBbFEmRVcwCRh6gqi5MtMt1E9lL+GCY3qo7crNEu+o/6+zORaSNVL
BUjsXeHDp0SlMqQ1afYH/cok/kOIvwjMkBoClrWTK5tg47eVdpdjZBAX7DVLt+oJHzMy/573RkCh
XmacptwN0BweVbLYwJhzeSvaUlPLpWOaEzFStYOtq/bfhmNhvCwr+rzCmlJgmbUhcsREynciOlvv
TGlFuVZ5C0vNLrMLkIl+YwcIjuHX9117D2qQLrkqgYFzz69ofyoe/ueO0ygoo/vP+B4CY9/DWPMA
eVr1e2HmZ1tEUOgj+r9p2vJfc+YvuR7R2s4jcDIfZUf0REdl9Gc0xLSBWjs2buNA/8MgVG1dYXW8
eYZ9KrCovpBThrUqwZE738XZoyxQV0LFCrly52GwEEA6Y6nvwyBzLiTqJjt/8BO8Fe0JL5r6Di5D
8leE9TDGJr0AozIj1JSj+ZTieaBnPZV7J/eDpf/3luIN/RLzHwjWCSHlwEzalRbtiXDIadLPD5JW
9Rqo/jYiXa8zq2ajqT6r3r7Xlr6HxdpP7XRdGU3ylCIThg5sfXcOuUCal2trFBX1NUevhBJFf57v
qYWkh7xRek197pIyOVkmFclswrjUCj6eTsf93CEFfBitYYnma3irS5SaiKTzfSBU/x6qNgGsQ7gJ
e3Ur2goZ+DyjKmxZ24z6xPyYqHLAgt1Q3trIl5tyIBNEAVPYFcmX1lpPmejigyCaYpOqGGmK0oJg
aVnGdT5AjiFKhGITqike83uMDA5ZzfOiTBWGvdM1v1wOYYNTXiMXz29jIjMwZq/76S13VobEMGYh
hb9RuxoepnvOGevbGkBRtt5XHT3HDWCCTHP8X41BBKo2BtmjPvbmAeIL3sB5xnTpO5DoJssb9FK5
mf+z+a6mwhCtbQmiFFHpf+g6j+XGkWjbfhEi4M1U9N5IlKkJolSlhkl4D3z9Wwn2vR138CYMglJX
SxSYefKcvddWOUO+GqHxYZm4ezLYyxsFSO3N0VwaTuiVFxEflTeygJumt1+jyure+J/+1ZvKP/YK
UcuRiNzu3ouITJTArU+FhwstKxTnzdOJemiirLwQZoum12nvWeb1F51T+UMz63tnjcNl/gM3fn/P
tak6lEl5BVkbXdtAUOp0TvLHD+mMmpn2pdsh/jYvyg6ByndUCgBawsZBPrUMEhRWM7LxuvYQGIn2
3Tic3UPF7ZB02NmnX8CRH9xcbJWqzj5rdn3HpDIQXqrenES7m4affrKJeJu0TNaGjSosQuJIoF29
yk2W2SgrDpOVr3vFJ3gx7/50NrqgpoNzlWU9KWllYJ5V7I/0ZPAhRmV9H9Xsl+fR4EPMAA3Sz8UZ
hvE7rQ/tDXBl+AZ6SZEXNt6rC0Qj+MDJAbVh89qVWXtB4xOjQ7j2VZX8lMnNx3T0o/PPUG7r7gOK
6dI2e2lZioqPIFIJF0k9Jk7ysqYKAB/RMPMqscFaTQkqrPTE0XYmYg8TfJ7PZScyPZvZDaz8QiOf
u4g5i8yX88PMzyf/EvOlW9mgPsFCN9XgnJTCc/cTVWKAWB2WhXyNbFB2FzbaU1fpeJWEUKAmVeRH
4kFfuiMk3BdFeYXL4lzwv3JltOMjMZ3k4NBauLY4P/aaNn3TysRLU1TwqeVWN+93DANTSIIFDhQ2
vqKK64NRBg9Vzdpj2kuFrtya9P97+d9XlfBEjfNPN8TDvZ7caqdNTHgKNHV006HrzbehM6gM+mON
cN8oco62MpFkFulnvWBslc9beh0WbJX2mK8Mkx5YWo3xux+TDg3zI24cJKFqHdKHQwLRWXF+NqZC
p35tdWpS+t4vIgfr9ETXqTmS+8pVOzoHrFMag7ZP0Y3dEqWtujPkZRdYW7K7p3smLsQLOZfM4hTC
+XD8THtxZesrmM0O1qupGx8DYjQcfMEPCv0SQShYsjqqciTJUE+qmVrWCDgUNbPCbnSKr0gV8E2M
7sOydHefhgzN0yErV4PTdBS/uXKifb4B8lDd7JjA+zpbByS4naPSgUBlTzU1BQdD9Kjo1k3An1oe
aCdHZaKuZEH8FrJMEcjjrkGMqouhJsyLcQjXdVyoCxvK101Jue/mNzZvQ0SypE4sbCyyyyCvhpOj
EF1Ch+kb4QB6YueXEvs///tEUYbv0irN4/wvjZr6kalDfpjXrxr1FbbfRD0JYQY47vFMEazRwCYo
+l/olFmF7wKs4xIlNgAvt2Jdj6u3qhBvHNSJ8JUv9Q6tstIy8JrILw510cKjwUY6fzV23d8kKSTr
IkCmKiQBMVURW/Sa5xwnmCQP0rxW8+uWXOQhWXvPyyCwPlTaBnSeWzIkEZzO3+VOZr7KAWXS1mzK
dRVZxDp35mcAZPVvOnHs1+QGTHJXlVnINTB3byM7tf7krfgTp5r4YmJN77CvwmUSj+ZuiCv0I4GH
C73tzonOW8FkaG2SO4+rDYC6N7Ted0deaWw6r8IN3T9d761SxcmQwoFG9vW4/fEUIBhxY32S5FAQ
GIaglbYGBXEfbBpbibEytv1Rwp+gRTG4TtAmgA4qifuAdwMyDdAiD84SiGzAOdIv3voPPTJovDlu
ffGUFi18Zbp0HPP6lBfgNkKtdEmgdfS1JMoloChDoWlvnt1/kSGvnUYSQd5GiAcLzuz+VnWK9cS9
Dc0Xt5U9cHuKerDfVaFwDDfjV19gMEongd7eMjneWgbxS/O3kEN+ZsQZoGms9X1SDuErbmNKUHu8
zVdgR/CvuHQzO7Jq5pfM0gtfzeGfQH6TK9TpWk86guj/OZ7yK4Bu1TTgv/K0OiF/XhcWiuJEFORS
GTZFVu7bv2mgMpWQjD/Vce2VUtk4HOXlWKIHcmGhijQTX6GTv7XkQAQvAXAaCrx/vDz4xB9ynHxv
OKYiF49h7rAkel1Rb7U2Hn6gvs8PVtK5p6EkUI5V2P+s2+8warUPSkEO3vyJPVFG302rXLo0ax6+
bqjbsmjf+s7GUVdmaBanRL1kaagumsFYiiaxXiEEWPxF+HECdVA4xaT6YiL/7op3CuI/tx04lrUb
NDjCwCz8tss/cckhACCYti7Y8nCoi+jdDPuF0minicodlSCxNgj/jZNrMJsgSJf8ImQJsNZCiVQg
w2Qi8izqggzRcgBDSw2ibZciCocT6hClUwwnPyfzqmkLb50MinMuFJdejq4/isrGBmCy1iuO1Dyl
VXvF/YTg0AkY/+LsZx6A0kmU+oa6d7gq1OrXwevEdshI7VELw1z5gUuxYbUd27uyxfkmSX5T16jb
Yer+FLbNQTqYdJDR8/+JPLmV6QekWkSNH24NbjdwUXjlBz8kONrI8k/4J3lnIJSum3XKUsAtauVn
rekNJsbNq6oVzQ4KmLV289je0xkyEcfV9a1TJePCkjbQ6RVfa72CQqbAoLHq+/MB4DumWh0cUG+W
1TqPl2ZE7ETXRM19fhiSggBJ0UybMEu+A5FW90AkUJeM4gdM1POJfCUQEEsnPfKR0+fjmkNivlVx
kn7k/TZ3Pc5fLnyOoGA4oVU8G7in8rK51JWTXzqRNlC4fPW75/fYkpVKqFocHGfwLAEa0MVsfYJw
0EZn0CEn8vpCmbRHQ0rhrQLpXWmXCHmZ3fnK+dk9bQo1WcJxQQvRQSPj3Br2a9RyGyKhJNjaqOkr
DjkejT7YPf8UeJ/HVRTAHmkEpYubakfu22TXU41APaT6DdorvYLxVqdZfpe/Gc6LoFftP/JJ7o7O
n0D09NMgFQ5t92bbquw/NubGKBzvPTTGnVpnf7spNq6a1qSb2oMElNSpu3jSMpWA/cfJiktZo2SY
oZ1G4UENS61D+Adx5XBGCYjSX/rFn7dPpianMlIUUgWKcxtqYpEAfT1AAfYOUYDLcE6jKXxwjm3i
hQfI8eg4MvQ3ou8Agmg5WZpDJQjZ9Mfxqv4kJRUB4yryaUtV2863wTgCU0BgFK4Q2dD3oDMyP2hw
b9By4+wyMnjCzHfWgTGIuyFrdz+o8Ak37G26pRMgNS4DCc3U08rdRFCV1gmhJydQfUiz0XZ7SRny
/+WtGRClMAW5hcLyf5r+H4xZ4d9MQYZV1MiwnhkiMbrdCkdwumxFnG9JPboNGl/974czUpr3BLw+
lwHIgaq66CN6TqLu6gOISc71VhR9u9rBUFDmVQIOaKNGdzy42p0Z+dKz+vTsusNbm3bdW2hE3Zsg
egj+8qvvGdU+zzkNEUKRUIEaev1Wqex8mo1BJQpbNJLyY8S4XGMiBrzJrKUw3Nx3+UAUYInRoK1T
lgoVeW/gtur5+YsZrRFucDc6qL28YVMic9kkHoK/WGDayBPb3ZiydKcbUpIAnpqnhgAf5Ha5LU5q
v60cqKgg/6ytnljKRztgmuLoshtLST9uE0Aw/+eLIvd+G5PqnmeMbEX5cSpRDM+Ay6Sni4oi6eh0
TbXIwXqBRErQco5qQh5BoF/nv3QMgrVRRcjQrdLHQ5iX/V6LOZwOUf8zf3IygxlTHGe7OnC9U2nG
LgQaVyDIaj+bNFe2RG7hNfeVawsa4CthUcJVG3pXPFj6xlSMa9GG09KQx/xSJerT8xkD65KgXdJ0
naHyFLGQV+alC5IpiQaOt68VOsbeYOGFytqp3NEez+pWMhnoWHS9xInwSiBuYepwx2IsXyqOOR6G
IMB5KHCd05Cffrt0ql7aCdW64iYYjxtdOZhNMa1cTy+vQC35E+K3iLDkACTOc4310BU//z0Rq9DX
mTSK4jP2RbAqzAnjuKf+HbJoXMXIBHb070uWuLTd0iKq7/PpPZahSpNeQyBq6aNBtESuBWT9JcGg
8a0H0dozevMf7rG9Zyf5xgaSt7K8dDzhuwpeai1xf1NsE3mD7+gQuoW5paLImUZ7jBjZ8TQTXabX
tJvn+gMKkGCD1GrfHZI9Y1VMv3ybSARzEHRV/cFnaK/ixzctgyagR1xEpmNwMrzXpsI80ctGAv3X
FjXluCtkc4SEjGVVgoEQ1QR4Uuc+dqL0Ni/2ZRTc8lqzzoR2SUtwlf6Jhx9VVevfBTryJVzoRTf4
I8RCKqle4/4tiIcBkVQv588WQLLm3iekpGpO1CK8QYcnQcccN/Rl0scTeYcKwZEEoZtWRDdhVEOG
6/CxHEtbzyuFI9eyfpowuCO/fYbFTMPwj8q6eDPV4U+ZwP4GCtgv/HDcgPmn3lHy5KP13rvUnbbw
MiB/6v6wz3VsbU026ieAB7gPlf6R2pP2gdhIW5puUJ4hbLbQrMpTi2YJ3wj4PBzrZQX8KvAXQ29P
2NvyNxtE/D+V9k2/zlrDM81XAwjcE031pSVTl4ZiTE9Gh8a0J7VofqhHxzvQ+SXT11qAKIgutZX+
eb7LYamf5nqgNtCv9g2ACDpAf6nLlUXeDpJF3mnH0U5IzwsIHIGLvo909iBZY3bM3U81snhVBSBT
FIp67chT2IvOPNhjR/c6L6L+FQ6+hVI1rU4p9tIXInTGq6OCAkwJ3M6dxPnrhgbirGKAjJ76ECyC
4tUn5RB3FEjJES0Vii6YvFrVLXBfB0TuQLrRsdVshgyT69QnBBtmOIRdDPPt2Kj7Jhxg9IJqwmo3
sGKWzWZeVeMAUphuTScvqjXwOA7i78CAs+NO3utE4Aqa9P5Vsb1oM99FldkOe+H0yCGZAJ+f+2rO
SnkaBEMIwFLeeVKKvx51OcVyDy4yq2nfp9beIUDrVeT665z9Y+V4HRNP3CovucUGw5rQqb3r8x+s
IrojQVStNaJJl5FN94zmhrGy7IqmbBMzwCl+xVFwcAOt3WWOGZzoXBmodClWMIm9CDuuL61rDy9N
62MSIg/IubjeNNEsfS/akkSCKbedJQgP5miymHJ71i8qGFIB7RQoiR8WGl1cB1twWX6EXU6ATRSN
S1An6hdn1T+xySw1TyBFYfW7u37tcWiDRJy00X7QrB6xF167vIxavGs8i43u32fh/z6bEJsMam4+
/v/f24OixzuGS6tiQRqmHFqADDdgiqRgDabfPIca0EqGiei+1pmxGdpU3+Hlz9e6qYqviBAxfLzd
d9bqiOs7UzmVrkH+SA2Cjb6M4WviV5OIXTxwMkU3fsuMJPi0HfS8If7AE3l4/ppG4cnHuL5DPMfs
NG2ns9VAHxd13LyZYS6FIOCsRoWoUxoI60xqpea6f34AvMi4hO4oNJY/fpnzl01I+rFi2A+mAnIY
3QqH2xq/y2iqpHpJHU6oJv2Knmq1EmQHEQbNQzkV/c4uDbfchLFVAneG057KM2bawodqqgnXfVrA
g41osIw6TSLmwPpLyFkSSCquIQ1k7T5JMxxdWFHeuxH1M9aVYDNfwoBCyMTfPeL0SoiWDzHaYWys
GmP0LQLKX1f5+4wtwARVbZ1c72n74yEcMSodrN71D4Uvh/5o1Ge+meoa+Wl+Nj/4NEkJNyczLCzN
aKUbQPGMyVT3OpbY+VecH8b0nbFZ/hlr08GR+5aBoDmDY/xtgpEaA0AO60zvzaXaGeygfrJTCS7D
Wx/oh04+zK/X6b8pcllo2GsiiicargxuuYMGDh/cVnNA21y++0X7OdQEP1twNCxhJlfcWxY44xb3
mghwIOhwI0KmaLnvoc/J7Xyb0Sw+DiU6cqFgNQCzRe6C3GjmxWIIvffnT2pUxDyRE+hCbECc21bx
YbRS9suBLniV6BC6eMBdpx3qolBXCRh9oLvCuilY8JivK+9hQDgo8G4I5PISL6W/ZJxtrQZfHzBw
RQa2uAll2vY59QGSv4vQlQNYqWEBOfPMiuCqiLjkFGBSA+szpzvwn4LDZEvgB/01CxF08NkYSoBm
hUOR3gZTIKMYKTvJzo6Fk74prhUuwzFBod6Q8BZ5Zr3Mavem9Mnw5/8+CSidJiX0jyaZFgx8MV7O
zSldx30gFd1nx2YSEKjpoatsqeDXYJlZKs4SZZ6rt2EdbYygGj8rvAWH5yJZ6snztnJUA/1XrHJ/
ZH44PO+6bOqHRVNhzxrS5DCURfrIeKM48ZoO0QXujQgP2b9gWu2UZbwNCiwTYWhy+CAq9CXCg7nO
3KG4zD1KJY+0s5YztBP1zkTTsZqFJRR5K6NylXefI/QuBuy+AJ2XQ6rSaLPTD/R34JU4R5WZvYwd
50ObqOnnKY5BMX6NahvWm9cPK0teilDdq3Vu7ZPJqFfun8yBJmzI8snxFP0eE4dXZsZuUnh5DLXq
lXHhdogL48Ors3Ef0llEPfWH0BL/oNcyoI+sI57iNwTHHNHVIEmSDlKSkynRovablR6lNEvw8SaW
3gVJlKlusLazqDn5BX3qmn5SIOsk0IftTikZJXIIAVKiS7SqHuL6B6m1Z/qXn9UI/wYT3p52bqQT
g6uMa3qMNOgzd6X0jGgxndIqe+afGRHLoMI8p5gy46LjSaLekuuInDs/z+VhkTq4N+LsLWjFsG5a
lSNQaaRE7GTBEnU9f6OmZqw/qka4HWzvaJU19QihkIVMSrG4t04sGoesjnMIzUbk4z+GX2OA74JI
0Y1rQm/1x3xZhY6+SsAY+FVZ+AvAHseMufwWZWG5yepaPdEd/PcZN/m/z7LTYECj9BTBXFdFdYJV
4su0FHyL8iHzSghTiZRoRWV2JNakuCSleFNVIdFszYj7PfT7VS93TGy5YONU0nGf71DJNy0cDX0E
0BVlaXpheMz6wOQ0kkcVP2csTqYs8ubtPgnpvRcF9t4WQIowtfYVB3AulVsxH4u7pbkbemxCvjvP
tygLzaPZ9YeuSD7HeFQuiavU78LazeMe1GPtWT9Mfv1XayMf2wBCIib4ubbAq7okyRLCh5KrMCbS
6Lebile7WzuFFn5bFYd/xOPpoR+EccORvEE/zjSKol01zHMBtpfjRzQZNLeEeFN0pmtW2uB/a50u
3ziaYe7I0/bxZkb2opEnhbLN3G3tp3gu54qPcf8JCkW5aSyd4qKLlUdbNAvslnR3p4qBk2fzTrMv
2kNo7lFGIBcb6KzAJutL3KhC/ZZkqzBYBY6ufsdt9jWrOBqjN16JVnAt5fQ8DOZeT0Pez5Sjhy3W
wylbQzryutC4e57dbKnF4y3nuozGDwOgTiHY0m+HpZYt5qk1yY7pdX6WQchztVUz2dTbgn2lqDhi
0/6zzkFUPHDUW++6aoIvSk30WR5dcZAGLcv4uiNr6hG42g861V1gsBck1RWiKD08I+Pumk+1rRs1
+yCJ61VD1bHDGFNiNxSbWSqi0XVd0MfeUF8kd43IgUVkJ+NXPIl74wT0guORmkK0K0bv3g4Vg9gM
Okbc2GPG6fXyPECTZz1/TuaPzXzpujTXRzNbW0OmXPBthpe2D5GiQC2CUko7Uh7tKjnydnM/2Tzn
49WIWTAwL35W6tu59d47g7nGxCRW86Ubls6+AcJBvDl7Qzv+Jb+JiGypm/PiGEV3EJmX2Nfrm6p6
X0WCUDetlN/sAIe+Yqgpn4yTO14JWRCLSTV9OQMn3EQe+ucHsQSJu43RYX8Hlfuws1F7HypbX5Hf
Zx+EUfSnJpt0rKeQ0Y2CUZWiOd5S0ZXo5Ft9dgTmdE9V3OGCLvSbQjIgTY2M7GC/2A11KLvrqCAq
ND+ETVRovHoamUI4JJvFXX3T9Q6hhk6zEnwXHVj+lQ2I4HTfNOZt3oRFjlKnNhqNAyp2zCzPOyD6
fKBrpT6gzU4uJiM26NuWt9RlbnhEnMsZJSb8+qkMV3wys50ZVki8VD62Knzri1aTR6YOavMxZnQ0
dfVYdoq7s8zcIQVRyk7Rf9AUUltSpczw4BpleJ73ySlFGoVZ5aMeoLLOHyirhPBYY294DxyDlCGs
ruEETFPMH0/5Qa1kO+W5ANL+j+6W3mobjpPDYv4buIPuLTMp6ZuAAq6IBswQGdn6AxG7daQgv2gN
ac2DOxin3qJExragvjPS9LjDPBNxtrycOPsGGsIrfq2IIOemXZIpN9E5dOhSy1O7zrK/qYwWp7fs
szWm8TGqZrhLpMZPq6p07xptvRQ6S2bpKNOFNNbkEqvcf/OHZ/4CUG2YoCMESZ3hyalRoEVMpkfL
h5uh62Pn0ShsGGkKX8St+GGdwKTbLzUYBMQdtBaiYei2GPcdZHSGtFgUiBVbDJanlrKY4Vi688gl
fXG1qiRum4EBsr/xarUwaCYnIdlCB2OH1ICvSpWMP/EwZozI8/Yr8IQKGbxXro1jSQ0H4tVBedeU
/D6/B1luW68tgPnYj8vdaPvQwfG47nzV9I6Bg7K2ibX63ha0RyJ6qp91bH0QniB1Wq0DJtymmWyO
pXtC1mNXJSgSuahWA+YCytTkijnQ2HbRaGxVrQrPQ5iv+rhVX6yQEskgfm8j+4HQlIrgwzC8esm2
He3UuDOXZMjEq4oc67MS4Bvz3H73rFjhWWISS8TfsTUa7OA4bg2tDy//PXgFE+1Raf/+9xImq3UZ
deXRTUCnzqVa3jPGVBMoqAHlzDJzo24TzV5e+SyYn40Zk5Q4xsvG7dHnFUiJtoac17e3go40hmmz
e9Nop3ua7txrtxa7qHOrpWLj4+1d5NMEgJ8cC7qwvCKDjACPDrNdW50A502/awtTtgNqbp+Jiuz5
TPmwiMc9+ViLFlbvFPymg75EToFlAafloW8piPCua29m77mQBSpizBT3peD0uxgIcnx51i8OjX9o
Wv88dVZjr0Urof1PDGyvD+6uM+qtIadLGYX/Frh1Ds+eS81icljS9uEgVYycmngY//fZZE6s/K26
jRsPhZGjfVIBks1DVAjYViOONzES6M8xsbFZqOF3TXcFhZ67NBqv/dBs7b2Bj/eDGGsxJCM5plqG
XttlNmbgjz7Royk+XJqPE82vh+3QWLcsr8QeoWyeIp4m0G9BFWxT7tZT0rD2SHVdKR/80bDJRek2
89IlLF1d6j5BOXFYId+oMIy4nmwPBHieGe6h/ULnyOzFPHfyKiLg8proIB/I32KUIy/nLwSx90Le
b78KBbFj84/hMqpez5ea7CJLogdd0viSVhKSIU9DkKuSU9rov+Yri/WVAzT6pYz29VoJpu7y3zMl
ln11snGXRR1DCCwcH8/U9JnTD7wHXfgxNk284HNXIsXjGb1ntnH5LJKvKf3w71ejjl8t64vn986v
z98xf28WQakWg/NT07rYWu4kVpqXmB9GbNJDTKDM9rl9nZUNcW8h/hzfewMsvUb093ounEryatcq
04hEuJPMiAKUKxucvjdeWoXAR8eJ8t38rU3dljTNW8FnisBCX+/CQzQW4uDo4C8ShdPQyAHg0TW5
skzxCp+BeLDvpXBlQrX+tqK6/hgMFmCp1x87GRRemGJHgGhEKvD06jUAL9MuTK5hNXZHt8yI81Gd
9L3Ktb2C7thSm/JemHH9zojKSTzlkURG8OrSDplfDTpQvO7YPmxNr96TXkxHJC/dy0gW+GMyzwEt
iHU+SXW23Tl3zWUFJU7O/Yb58KjjKHkAr1E2UJ2UzXw5NPFj/obGk5Iqy3HI5OE/n/+hvuwnRPYS
xta534OL3yxwq2DtuSFyQU3zj8pQIEshb+V35HnXYYqatyzM6/3QIKMsgJf+RlsAwCUIPz0siFtH
wW1Jpl/5boV0o2I0S03/ZUC33xFbylhYXiqieSNKpblnzdCeWzIlIV7yeujXI7SGMj2O9FcfWkqT
DOkujdfgVMrpbzvpym6P65aKuGDqpaPW2LVZ1G4rgGRH0043Sa7z3qDEW87L49BSD1YKiYkm8iLO
ds19TCwgQ5oq/nZEhOhq88N7K0kAXfNmRwNpQ2HeLIZYBVXV0N9IWs9fe3uEn4xV2qBqXgESqscs
pVR7XisBngcfjnjRDg+lLGjlU/1f1XB0OGko1TETvrLjl7W2JAHYp3GiGCuH4DDXFklexdeAxst8
hYMM91fTOQfyS9GNUKT3Ol4FOx+re+1U2pY73930EytYwblxQznmbGq3c3e6aWbnIYd5lfSK9p4Z
w58WIsc/MZEuHN5/RjQtLzBIwqQPH73ZIbIv2Xx0/s6HyhmIysgSEplz9qLJbNUf72tQzWnViVI5
UgVQy7ZqdWtZjo8Z6VnLyjCq36mm7XoiQN4jDGhb+qgwoqFcIEkNONxzW2ikBUuBUORayHL0gk20
ScIvhvMkY/F4VKOYUZlFjliNAQQxY/yGj1GGUpnhX7is8NajmjQS4xFYNDytEksJeNPhxWyY8EXM
NRr0Yi2cmAOT/Rr2CJe0Aoalj8htR1JXg3aDYNvWh++GqWfY2rLW0ix6XKWNbGcuO+bXyvHd9SA6
hLmVrDXVje/9oE47E+8p0cMMkefXqrL8VUQJOr8MP3zHICVcQd/QGHpxDWdUStqkZr/Nis/ZVdTq
Tbhze2WrhBrepyqVcjBdJuZQxLSA3PJFUySHsrTHM0FECtMpr9yD7cFw16bvRadCQo9LY+1Akv8y
gAbldTFc8tiTomWKM1G65mZWBMOBW4Gt8R+2LbMXHKa7AeD6vM5uqSOUm13q7RFpyb2SUJz5oTUr
vOOJfx7ATr1zA50yhsPfmcuRNQqSAput6RxCSwFFknnpUUlHIl/63HvREUbJLFL1boRxjssSdl4p
tDtDZO0uBKojRL148Lzyl3idK1Tq53xTnJL7VATTWk+F8ZEZkBh94aokZDXNphlCZh9YNccN4ZCh
hgyncI9kFKMASjOik+NIKga3pCOWR24l5iFNpdR7xNoPahDkimMxnkVDzRcMrrM18VJcY6GDPgzY
WvtcT/Zk1efnoDA+wy7yXzpDOO/zf4D+0HnnJOa/MIJzX4xiMC+hpAgFcfrHoIe1cDqjubiiocda
h+tqCuwjkGZ1xdwsXdie92ideDgR7dy9NcprBa3yEVP57fMo645JYN6Mwq0O/Dg4YGAkdcsKVcUy
naO7mYwuqEb7W6n/Tg0f3tUQKPu5/jGBdTQWyuRIZ0MS5J8tnSQ04W+4G7030IY6ar3RAv8eVVTn
uktSYpwjGJo6mcVt9CAoUTgutSEqv9oCkILf6eklkTtpILRTkSKzuJVRIvUnSdfj5kJbafXFbxHZ
xtGqyfsgiDHcdr0NdTN3HoJaepvXpJLNzyJ6ILgZnHLT4WrbhLhefiFoydt+4U1mCH1T/fdLrcJq
USHwo0qc1zeAeQLSl9FeuzwI94qu6eDCRvEGES4Ueyu7p/o0XhIlyVBVDGCbJ/WXg574ZCKR3E6e
dSc4M9266IdfkNFoj9wuf4JStD+WzoTKqo3vKWN8STB7cRPwGbcO1UhNpNaGz3RxU3MU1yrp23/1
aZnnhv13UJC16cHoIrBFjy4gbOXwmFcq+NLf1Q+QqOI3kYLBWp/6fqe3Er3c+dk+MuBiOkWa/W5N
KMpyIJDH5ho15i+GzOM9NTui1sDREAbjjZ8hKsm87pU33UJMaY/TO/ra+hjXGsJ72UIoKmpntqr2
5EFKI83L4izooLl0sA2uox6c8YLImYer9Vv6bOpZ1T33VIwgGzAgRd9lgno1V2+N3hqvWdlGK+x+
5raVoym9a84mi9fddFGCp6l9Y9sMF1gf8/18ek8UepWYyYRJwdsZ+ImE1QtsITQypTsrRYKBCwAW
VkbYNHDc6V0J+oCMwUp9zwKUhUr+m/ccrbA9kU5ioALvNDzWhWfFd82SXS39Zk8Jy6pR+ftkoFFQ
RhSSmUuLNdEX9MUlt9BOPjnHBQfhF++emlhHhAHUw3JOmNUELceIKUgRCR4lXbZT5ZNkDfRhaarO
ce4IeBDPaDZW52KomnsxsazZk94vqdap6QeP1ZfuA/gIa6SZU0zqNkt9pK6D5smt1H++XxUfdQUx
4N0L7OKmFcZrrnjqLe7F3dZrVl9CI9ZRG+FkSJwfdUiDa+Vm1t33/RM+yK8glVVxiYmL48eXKGkL
CGEZ15Y5/0upIyZJkRbh5OPYWUSklUDk9WDrykMpHAlc2ZlyqJNb21fGpWldtEf8VR9I6sDcu6b5
3SYO7coq+zV3CsFW3rSwJnuDlKeLX/nGpovS8JAmyK77Mak3rT+GV1MHuD90JBOVQNTWejykb9QV
NCYDPJDzJS01flQDaowNyG8+yekG3/vfpSovzapOoeyY3qadGgXQvE9ULCa/1XwzRXSJaa964LAa
bfd80zWdem/KR2UzG3XqCd9aQOTj7N2p2EuKIIdCL1O9Cpnj4nQq0dGK1eIskS+quOIZJRRkSMpL
XbHjC63hU2UU/r+dIiieZKvr+/koZha9ONYkuBWEJVyVMn7wxirvpN/o+84nF6+08BUFLYmTbtJ9
0+3CJjKp1WtT1Oq5mZKjSRVaLDqdTLLaVrM9beDqNaCW2usVdEiVZHkd5fS5pE/gQJyKUljrYtw+
r8kIQxhDVNWisIj1iVvk6DowD3NdZfB2gJQYe59N1sR9hZSjSFZKrpiveuEq54AQLQ+o6HwAfD4I
haOgk37ZiiMHWxwM5/Ojmw/+OvVwOk4DHAVCl5J1hC0sahtYY63nOSiuaO4Jh0BZI4rcLwaDWyeK
oPBLFaHu8Kn2OgfjY7cKM6b4rKB0DhyiQOuktndholbLeQkJcroMSRgVh1quKFqnsv7G2R2JJ71e
v0TTFNvt1jVrfzk36weHoVpPEvWu85zh6jTG3zwcF61dWx9MbN1tjIJ7/eyEsHOEZege/HrKUCyg
KSYDyNzOkvcofRu5pZcQWaz30iQtJLM9bTdf1kxiwPjJzo4e2e9VaP0/5s6sKXJkTdN/pSyvR6e1
uUtq6+qLWIkAgmBPuJFBQmrfd/36eRSZ5xyIZGDa5masyjBiSSS5XO7f8i7LUm1Oc9EHW40w/Vxn
UewBoS7zkv0gqDGiMgOWCpsJDpJWMTPoGWUabw/1L2cAvYJa6OnhlTZVw2z0jRcuLFXEFM3tIfw5
/EDUdtvmebk7vMI4rt6OZEXI0Mc1uyehUqgZGYVaVb3IErfHE74sNkWlKZuyNK5NdWp4TvC9Lq14
umz3PnKrBKBAgUDV1JspQgXFZ/rDlxKVtS2dCXhn08vDD+BZJnaACMaZA4bBjk6f7/AoxdVwHuL/
vfv1mHUOR5Yy/fXh4RsNDX2L3sju8MqLSC6GBkeFYKQnq+op1Lrex3ajIykq6U02SyB2p25Pm0Iv
fk++wwzMoDnRjx1TEBj/rF7ghQuRBOOOSIXkJpLUmfu17V3FeIucWTnikwB0rw5veW3VrGlPceun
bxw+MJVUBeE0ZuvDe4cfoCP2JsRZVG7zGPFPvXZOEsTw+kKng4k42WKEm2lgpZa4OzzB0lOm31aB
OEXKZmMf0uI209HguUVoHKIc4m63qQoV5dBAawfz/FDrnhBm+hCWpwI9YRiDxZNwdMRtJwoJ6Kt4
EZShu217v7lP2T+aAr+EILWvDsD/JO1O3ZLmAY9Se+OUgjDSMOolmorXVovgMDEvkEDUaTLUZkBe
I8+8TVw5nhSyBDJPGRu1yulH2Da/f6sQTdsgyA9x0l2Xrt4BF2cnPpClHSw7tqPo7oIqKU5s3EVm
Rdb157+6pxNZ/vCbXiRXqkeXShAQ/noriDGZHUnWlrVZ6LvprFDFdffpQYlI1O5ezdtlrTvB7vD+
4YeiaAEZKBFsrrkIggS0IFQtcCju63d+lCkbGpXqs5L17RrzdGCGYR8/HH7DriL59duv93RWXgo1
MzUtq0sRUOWuCPZWMLeC71CRN4WhlSe0eFSwju1aGdLmYQwcd4JCD2epXrbnhmU3i8is1IWICpAL
7vhopDAsDgt6G4KBQbubnC6+DHIgnJ21TTTX3naNMM6b6cfhN0g8ybnM179e9KF5jjwQRkQBEDf9
wJ4NzNzBjAOW5aGaVw7Ro1V22bmws3qNNne7xA2Q9syoiQWFv5x+vaHeDdKxZm5Wi9Owt5WzJC81
SguYSAxxczeGnbExgooVYioq+amgvmOAss8o9LugEk9aSXfLr3wXFsFz2doU8qHQwKfxnI0ZXLAw
5/cCwLtD9+QXTV/G8nIcY++qK5sVdnjaaUeoVqz0gV2hUp/IBLAKcUiQItQDZlptAR6efpgk0KeH
l4iZMst6C82LqV/bp9GjF5rRynEKUOs69FBkZzEtnv64SrfwtGmbbtPS4fn3W4aDKeMhEVYLCcFu
CvuAmRubLqAieAj8Du91kY1HKsIVgHHwG4Mw1HiZsUmCPNy1MZapVI5UhP2kuXUFZPkeN+3Zrwbd
4TULF5ValVuV+r440RxjPBOWF1LMpadhxew5ydBVWzOLu51AKbtcVm4dzT0B+rCouz0aYPE5QOe9
PcTGudma8zcBLl3GcDXuyx6nNT9w0FCZelCHAu/ht9Q2BmgSoG706ceAc/VCqM6E/con9E9SeCQx
bmBdw6HVb21rYicK51qkqnE75r9fZVNLyVTb/kxmL3SuUF6wLG+neWOKMBEviVIukkGzrtQphUsy
cQobwL02ssLbRinAwtSdBCOL0F6DSynnUdnpSzceoZC0+mSApgZipcUKRAqZaQR6CZw0s5G/X9vE
LSuRi3auNZG9txMSvkRxm0VPTXN/eA+9z26jUkrBFmx6L/N6YnrEI9UwA7POlsmQXpljAaXZVL2T
SHF+/9Z1yqtNg+KEblC1oCToPPg0o7UUAwMCh/bCC/PTvDOzpyGxbPbLYLwO7BF9mKFpVwpQWeoQ
rXoB4BWoQKGDXjXRe44duY+SCDQmWG9MlGQoMA0qQGU34Qr4IPo2bY4bEvCSU2f6cXh5+DEGFer4
o7tH1LY7c2q3RVea33DNRLkpN/pTN4Wuytu+2ndnimsBKjloZyiYYEQVRtpqAaY/cys8Uf71o44M
5TxAGO2sptuEmSRqkZP8XZr3CM8DZ0bwW1v8Wnmln52N1Np+BVxQg9hjVWhih5Crxj/3ZJgAhcT3
2hwEmdweIDSFRkCgkc2ZGPtdVvjTHd6O2pRsjSzDaYanoSAvUaxMu8yZX/PMtiERil69PHwgJ6U8
s6itzb/f6+W4N22voVKJkRsAI32e9VZ5YaBMNwtCzd2CgKjmUYalIv5yxr3v0mGOku6GzajeywQ3
2+ntEjdkWD4wwgFWrwx203sUeDc6EgHPtaBgNBi2tyeGsoD7pNYC9E/0XFWgh9hC/RAEVI8ujD2J
i9hkt+sia+xtKadl3p4KlLi/XitGwWoqB/vJrD0sdWGFSZqVdoI1kt/1NLeFSes5wji8L0gBPRMW
uFFEe82aGkFGqiDDQ2RfwYB9yaIbv671VxqMYDwTvwQdnMulrClCo5yTnxWkaEscvrpbupsTh9DR
X8f2AfEU70XXbGgrefXdTci6YzqZ0Jyi8dLAtHjpm6SzPd2VNU+Rc+aOUj+pUWLc0p3tt4izKCeY
ifaAlGWxDl2MHkjFbJoffXxptWR3fjVMu5l2SfcagU+/Uh9KQ6erHdWvToh3JhI5/sxEKB48nf6a
xMUddgD2gxq4VMToBN8Edq0vUtfx91TPQEkQvJ5ZKOhtIVzrJ1Z7nmaKe6qEQAKHITfPDr8Rhhtn
HqZB68Nv/34veP+eFwm5pZiJD26fbloqWCcilP1u6C3sbEYtufXpcAMGcKMfiK/TKOlRgRwRl/Gi
Xnsm6e1nutJnF4UhL0L4eAswZe2FEdIQNyzYLDw0zpZ6uXeCvIiNhzQi8YPv+BcFhONBwIi3q7rf
UupCYNgiTu0AtzD/VdhCMI3q3PGu1IKpizpD8qvvR9bTKYFy+e2v//jv//rR/6f3mu2zeCDL/Ctt
kj01urr6+5swvv2V/3p788JLgY4kNGHbMoWpY4Rimnz+4+kqQP3572/a/xIIJJeyhYdlWjWyAErc
X6LgiXUBNuOPhjTPHUrzP3Udf6BGr35IG6MNR3j5jehITuwc8ym/6OpF0qa8DKz0pi19lIhEUv2g
KbBo+iJe+I2Xn0sa0JhZNVQ5YtW6yJRxEuOuq6eqgLpZZQUbrAkZiopUNzemBA/Fnvopy3TUVD33
FVjivg/CkNawV40Az5DZtuHP/6KQh8D3wGr/8yUC9cZpD0Tn16fCqiBvHhjLSdahQz8htA4wrTZA
sh+k3ewwrv/xbmCrw0D/wP4EtDilivcv//s8wA2tyn7W/zX9s3997ehb69ds95S8Vp9+6SZL+P/4
K+/+LEf/fXaLp/rp3QvMboN6uGxey+HqtWri+p8TZPrm/+2Hf70e/srNkL/+/Q1uclpPf80LsvTb
74+mCaWr8s0EnP7+7w+na/z72/UT0/CvffBalq9/PaUvf2FE27zGH/yNVwQO//6mCPkPlfqPYRu6
4VimVJ1vf3Wv//zIVKUtVUNoQuri218pavL+399M6x+ayUeOtDRpqLbg31RZc/hI/sMSqmVa0oaV
xHf0b/8ci98Py6+b+PHDo0sO8vbpMXTdoXkvVc1RNc2CXfT+6UGUk35G2vrrEN+XpZ51O5xN7jnu
qqiSM4v8fGZC5pqVokJg0QeI6TcTcSSc520gZ1aptrOwL87VHLtsaoWnUhtuRsWBip/X7UwQbM4a
FCLMlDaDHiSnI3jRUYOA1GTxI+UwZrXXIvzYIXJmLLw+VfFXdexZ0IcvTajT3jLvEGtCeB3dokYn
03BR3zHL7MLxxztHyx3Ev4ZrKAYhWJgFivg5tUPvuc7zNd6+Dh4bL7Fa4aeD8xbNBgvp+OoVvzhl
iVMurig9dW0oI2inKOCjAhx6nWapmdolQ7NDeR3iWgb94wVImzrrrQw/SddbUClAuxuL5G6wf9CU
vo7TMVvA7VWXvYq/3DiM4wk9/HOQL/5M6tQ6XQtAgZ7fJc1LZouV2oznZgTsyhPFd/ToHp1+o8BJ
SVk06wZl8I7sdmitleZjE4Zk47Mv4xcc0y6F670mWBsvcS1RFgENGVTgJF8am/6nZZAHvCL9Mo9b
VCuy0Lt1gNzlBtbEkwGanT12g9yBpEMOR/lZ1cELuv83hdHItWysrY0Nx4iewYKaDrTvTl8P6I7z
SOrz2DQRrEF8FwUKEOamAlQQDAuEX+xMNJBYoKbdnsg/i54Bq0xGBPhhuDLQZ+gQbHTpPbOKX9rt
tkKWeBZEUE+GxH/uRmuDmmmOKpOBJn9OZq9BSeuCn5Urd9WYLEtdXxp17YKbj/eKM96PXYXplmBa
WDkahlSPm+aypS06FuoyUotqHqKmSJsP47yk6nCNGRmQPHnN+5oJU9TZJmvFoiZ+Wikp2e9odzj8
nheRny47mgWcRwRS2h9xwsWfR4tRJjAyGOsusFXTH3poQzHuUsZljgntEhQ/bjpV8QhVEbuhctLt
wEjHHF+Fla1K1QbaqynGlpl4i/nzSx3jdRraiDS6sqXDadSrtMeSO8KhQLbb2B3O6yrKFlZVmqik
SCC/IyWotCctTMJrbZTrYaz4PrsfMnjlXhh8pJfOoskQ5E4KoKUpBiTuwBinBUjxMy9Sgnk5xFfS
SS4riUKjepqaFP696FnX4yU+4yA7yx0d6FXrxD6qtPm1j0FtgF6N41NPV1E7okYxoyoPRm1Utjjm
YBWQp/saywMsT5gHppY+jnnbAZ6VK0N3txgYnNSDOovDEgIXkJci6u56evN6ET2+WYk/CAVYqN+v
ZWB1VNXES0yglSe06fM3kYBMYQl5jeWt7ZhJYWXoI4XyRAQoeCmoFnx+ME376GjIdk1hh8r6eXS0
FgliuOKuh3orxoqqsydSuTEYVrOQuyb4gfHUeaVGF6GVXcII+P7F4aeF+U3YYxBZsZdYqqS1DXpZ
HC3caUIxM6PDRt85ek5Ly5576Jb1Yr6mQcyScLgXSQWvNT6zU9rGo7X6/BSsD84AirNQp30DkRv1
/XCbhjCTQmjeOmrbc1NPIEXITYGl4mDGSwLPLwbcnv7e0RVbus7up+kquD79KNBLDbVCaJ7ba1D8
nVEQXZfRRU3vdFZ2NUY6aTkXPnABmjtzn0qcVeEiitNSofvbxkZwHnegOj3N7nBnpcMlHpPmlNbA
nY0kRaNHJ0Ze7ABArM0oZimK64U1YN0wstSljXGZDiS5I3wZwFrPlRZsvfwxG71ngWEpTUIchIVj
L4ldHpENmsB3MCCLrJwHw7iDjXvbOPEZdGCsYPzuCb3Im8TD64Omcz0zuYXLoLEFDsjVPNHdPXbo
sDi/h/icsYYY1TpvtMtkEAsoQOem1pN8l8E69lDhyuhb6oV9g+XkXTTYN6w0Ti1uMALPcJy1d7Ci
h7kWWZvKHVcKW1gMZhf3ctoliG8fZsT/KGb8ONB7Fz7+v4WV/z/GjEzFf+Usf4SMs9c4GF/fxZh8
/3d4aFv/MB2VZcSRPNGEcwRov8ND2/mHrgtLOtOSJm3r3/GhZvOP+GcOdU/TcVSdnOh3fKiJf5AL
aThnaarlaCqL4P8gPjyKDlmx0AnjMLphO5aDGsz7R7zRA28KUKvJanrjdjQX8gZJ8PGLlYRw9u2T
/eswGssZtg2C9WxK8d4s3MNY4Ig7DjRFFeUUQQFqUP4qxaGiAEDilnOca4bE3Ly5Cfs/E0f9w6MK
lSMK22A4j44acWnUzlEJsITDtgq22K+a707Vn4phmCtOsJWSxNbzC5aPBWWptWPDwWj9PXdAnSUF
HqEh3nytcqEn+lPQxgvNCR4bNG3cQb1q8x+aFt07tXdDWWyjuGATrGpbV8rd5xdiTAvfm4Xx1/DZ
lHkF4byhWUcLo9YZkNacvlp3dvg6BWO41imzWocM5a/bpHZB8UbeTNr8yFhEXJYzLWLt8J3gzGwo
YaADMzbyxrPKq2K4LnRzlVuIt5inY2bMTRQN2uC0yYdl2YtLPbwyYgS5/L1eVgFegWDRUACQEYZU
tSMWX1zcdBeOL87R4AlNWYq0xbQLvZkbvimyMZJFBSzc2h2a6Rkg+RKpvPAmR6ASiZqXyLZ2BmOc
xfEyCbvztrbWEAlmWNZsJvvK0oKJr+ToV9BbjuSCqXWGV9k59blNh/WwlLtW0uKORfEQEAbZEajq
QQBv6yYA0oPapbvPL+sQi/xxWSSEPMSqwS4+RRdvLksRFoQRi3ump/psCEkPRIXoUSRHiidas1ME
2ZigKm2AfLaoi+uJscdVAJYWSYmKk5wRRfNOb5efn9hHc4nAggSPXBXg7fTQvDkvtbFzCdKjWsds
MKl0N8A9Hz4/xLRovL10OJmaqk9PnTQkLK3jQwwTVwj5jnWQLhPVPm2G6kTPb6rCnsfxsIpU7Vcp
410l422JyDhexg5HNHQTdS3bsEnH31+UrLVkCFO/WkPIWSY6XoPqgyWi6zIBYuij8DyoD5522ZDj
+BLVofDSiJ1TYzSwAYpvZRBgNFkDtxoW9Kiu7Da7gLG5FzHEuyxZuG545SRi42Rn0UCMUTRbZBRW
juec4t4CtA2UsElq2ormuxsUPz4fTc2eAs3j8YQACwGDu2by3/uro6Vr4bqrgOeyFcpQiU03Qh8f
B8O8T7XB2qAlfob/AG4r5HZLGDGbGCL/ypc2OJEyO+uSa2Uys1ONvQ9CaqaFzhIAIEKx6IcM6ugv
ULB7pOMenIXosc2wCo5xA/dgCMiJf54a5KyNCw4Q74VUK19qD90Mjecxtb0QEffmyu7tB9nif5SW
rr0scT4fLe3Mj0vms3PjI4uz0IyOwqnv7VABPM1kGeO4G6yxk3tsB/sVEcsTt9cT6hDFyjewZxAO
7LrgKktH6tEp9tlJ9RSOhlhK1RrnEgbpoAIsVm0JGLogP52gTMkZ3HaqRD+JgcjnAWS4lOPaRD5G
igQ4nFbKQh369Ri2T1GCD7mBHIiVVIvYavsZhPoIVKOCCGGZPKrKmvbHeYr9j8gq8uFmaiJX/rwK
rB+itfHLHscZSEOEYWyTzHSJtinKXx62ryGf+NhfL2wreKFf8r0OztQWWao4oC2ER8SsoI8ZKo9g
TM8rrIZSCp+oNrCmgbG8BfGqy+6lB3CXu9eyNHDrQ5LdiG8b0YhlCFYg2tPhyCHzcyS8A+geQBmf
qZHIZwa87jBZa8o1mQpKGNimr/yIBnUfoibXesZcD5rTpIFiZGJ45w8hPjiVf+nG6Z1U7AXNQnwC
ezI/6Jpd0i9MUCdUAhDeQz13HdJNgo0JEdDKNn2OpFxkSHvV5rcwWZyw1Ol+OUtZNueKnqbz0ElP
hrYfZ5Dknj2vrxaFqzDRZkUDY4c8Mcmyp751fqAxep6pNcJklGf0aNXr2oUPynZuW0sjuMeuBs9U
bDY08AzzaXoNWEbChSquNBRHPn/onKPkj5KZqgmTgIVOF6nm8RqWJQ0YpQTVO4x+/WXWpa9RJ7fQ
l8AGxzwisbn38qu8VzdqIdSZNQRXaexjcuyGEWFAvqRifJKleoXYFD3AIfuuWTQHR5+Go4LRcIjv
cswCjxy40eMO2Njq9dg3e1fxUBAy7YeqosVVN+GZR3w2w3pnJo34AS4cEA9Po4LTZguv5b7QkDhN
a/22a9CoB+P9pPtYGVYV24oK7ApRb8ryRgYEKXxIqYZIpfihT+iCNAOV4kWv4KRgC+f2vFb0hxKJ
LyiS47UWoAEZBT/BTlwMXX8S0UozrxopT/J0HkTuhdafcK4niuPsItmel537IBJaiRDwKDN5877M
Bqitk/F7HP8Yg/AqQlZhDLyrRoBrGvLmNsQYAFtcM9bXHds0Siv2PJcMJzJ6t5/fUO0omf11Qy1h
UHfl3urGUTKLBDoeC1Vcrgszv0+64SpC2K6wT1F1p8AZKRDUOiQ9aIhVjLWOBQxd78QO4O+B7vVC
qoGFLU6KJn79/MwORz5e3oUjHAP0qDEpNb9f3jvNdkpqw+Ua4agblAmBwqNSuxFNZIDCRC4NfNdK
EAu0AMzAPuh4xG2wYWNqwn9PynRAOiPcwnU879P6pDWSCyeS312jmpwGIxjIdj7H/U3BrPF7Yzru
knIoZtB2tFVDypNxhSfw59ekfbQhS90wNTZjw2JLfn9NqpGVaAyCANbHEAGVXD3JQhu2J8CxWR3H
uLUOq9obKfVamNtZGdbTWfSoON8Laq/zhqx48NuLz0/qgxlg6qpqOLZJVPLHObljBTUCGMKa1ihk
SiwY89hEbwIVsdHc4yH08vnxtKN6xjTlpE7t36KeYWvOlPm9DbU0p1DoxY+w9dTsR2ZS1a4MC20H
5bLRIa0Z0a2ba5SItbljpOvPD/7BxXJsS1UR1NanifX+2AoMkhgtNSaVMpxgO3SrcA8cCYuno/el
m0BUPj/gR7dc6jp33FKFphP2vT+i6BTbKaBHrXUrf6X7S3/e35chwHb0SJaOaOZhb+0IGGCE9xg6
xevKGBds6K+1xj/A7PrzE/pwBAxzyqMt3dKPHytZ2K1VOkzBttqq6cSHXhJIzc0K6RJ/+CLB1aZq
3NFDLGkzQnO3HTSRj5uUThPL2sUWcp0L9QFazTLssjNAUtSdlZdRJFeWFt93XXJvUw+v++Ak9/DO
/fyKjemm/nESFnLPkqIhepzHE06jd9uXSCuDToFyBUBz1jbtS+SfmBne1IascV+P9U0hzevQik+a
KryzwvQpxeZzAdTQwkYOSWeMWubWoG5yei8LZE6uIzu+N1Gq0IUTbtGKmCMfSMdoOJdj2c7GuIbG
PFjr3oM8HNDYKGK83g2FbcXmtn9+kR/PM0enlCJ0oNHHM1s2CtYGns9TlZvXls9G1qfaNW3uRdWe
wXVAQAlfwZmZ+z9MtdkTG9zIgSmPqkntj7tMK9IvTum4znB4zh0JRP9QKqVj9+45B1ccirJDhUJ0
4VWNPAQEX2jQ+CJE2UNHg60HWdxLDNM/H4rjVG46LtA7m6SHJVYej8QgFY8gBhZ4PDpbvcjuKXZ+
cYgPUjlpsHLxDEmkq4+zRU+GDaqpXbFG8XhnZ5q3MFGmnxe+VS8qmW6agMc5TozNF1f20dL55rjW
0f7hOX7as7FBcE+jJ88Ea+rZ2b3duvVcjGd1i3BUpaq0mCQyrmHzo5RiB2oIBSSEpGo6tSuJT/qy
84OL1qCTlOFTALQJdxw0JFdJbtSzpFEuS2pSM9AhIGXwwmIH3SiJ91hZ4Y/A85hDZl0tpAtCO7nT
4cnN8GHB1T7SbG+u9dV5gdYUzi3DyvTjL3LoDzZQaWoGoSdUVKpzR+WDodJSNW2BJkcKz2jcn3dG
sROhf/n5QH80dd8e5mjqRk3jS9m0xZrSzFWShgXc6Ot+vEMWGe2WdIkfbDDrGpAwnx/3o3n19rjG
+0cmi0snINzlkWnbfUrhqXdBo7nwOcONm/Yr3y6/GNAP143D/k9rwXG0w279pvDRWarumzHaPRk+
B7qA0Vb7N3RK/Rm+16cYwJDtpqgLt+eezL73nbGGYHfS2jSXLOFdfX79+gf5hZQEIjQ6AJny//sB
6PoAQducCZ5gPt60HrJMQFLQCiqp882gn6ybBPAQGk+0Y+k4ltZYEbIRTQ84naATj65wRPpbj+lr
jix2pCdTr4NKX3X7+al+tMq8PdOjfT2rg173Pehlw8SP8xBQ8r5qtf1RqZ1WMtt0GAi2T6FNEIq3
kVIqG3zic5QPWlOcpHk7q2qVikFU7OI6vZSKvMIWBHave4ouz6svSGsQo6etT4Zhnxch8qhFv8h8
mdCNhhLXmxAiimtRjtcI2w2z0jd3iG7dJ0U7Y6f6MT1IhRqelub+88H6o+x3uBKcCNgJDJ1s46hW
E6JS3et9wn3NtUcWnHuhoNGupyusac6SsThpFB9hNBfUAiBSAc3dQabIw1QFxRH1zJD0jyr9i87a
rwrxUWRADdIx8Rfh1FCRfj/AWcBUjPI0X5s5g9Ul8sL3qFf3XWXNlcq6KBNsiVHxW3jOuEfTkjUA
gQdbIxm17e5niJPwshwdJDfh1JhlDviqBVblGwjaFTBKQHkAKnNnvkk5QMuoFPdWfudVUNTVsEhn
LSKdws0eFaQ00rDMFl3Ju56pbtCeWagtdRPYNOrMMbx5HZlPVo6YlGb+CPV0SZP5pNMpa9TbotQe
hUgwOsr4cg7Bc5ayQCFVBMgkBh2ebawoQb9bAfc7KKuslDUC/PAdPLHB/oEiUpjvcEXxF1G5SuLx
PPYGfZUo9mlYq8uWbWCBADBqTC4MOA2RuSCBbe062drBukJpkge3qWnWpXhQjGIGY28y9WQkiyzs
TpJC3YM5PVcl1bk23vRtd6K3xXVuOjzeJcGRiU5PXydkHish6lng6meGYq9LiyEF5UttAIwAFHAs
AMQS5cOZXxYvCOdFabjTm2gXpvLZ0vKV6rfcq+YkVvwrRCLJIFikZ0HzPRlli/YGFxhI/lwzGCEk
1RgnNqtB0UvMvY4LjkNKPm0HYkeFGjsbXW1WFs5GBnxmNC0FdERys5/uaFywKSyKUn+2hOIthqLF
lz4XtzbuiWl1p40OggxW8eAFeDR5Mrlr3WinqNZp3cHkQljeWXa9PhsN69So0CwzC+wS6S5UrvLs
tfK572J15prebPCYFJndPERcfFSmP5Gi2ukwdoIq2hktIA/c7kP9e1xYGZUQE0pw1OJ+1TroV2WL
yvJnlv+iQSWf23640yaDni8e7Q8WQls1eHzoyjmU9I/2yt5xC7cqjHwdmLR/M/SuQoVwDw5aP14B
eNqrCVSJ5o668LUtwv1THSV0aniEvjiR6UBHD7Otkmhplg4hnl/fP8xuCHEkgeyzzjSwQYllnZIG
Yqh4mZfi1G38rdY+ZFk1H5oMBAc2k/33L87gg/CMp88EoUDMO+XT78/Asq0e/fMihxwtLn07fMxs
b5fX5o3WFpDa3BXeTVdGkL90dfpFpmV+kNfZuq0bhkB82BTy6Nhm6cdDRMl0jU21vugj0meKTIht
t+pebfoHz8h/ZjkWsnr1Mwj0uYa9VywpglVPgxqhtAe86UHHongt28hZxr5o6SN1qNKbUKJa+TNU
kQbqRXmViQSGopGt3Eq7jfXiTBvQqRJx89NW8mt1jI3JK/IKp7lya1aIOKahXACCOithys40RUxE
8XWgTnYn7rJuc0wwYb0YCjxPgUCyPVVFv7gzH40OqhpEjqpDW+uQp76JcgbIGoMDK25d5eh85OFL
qSqwiwVF4ip7lGAOElFc64Je4DB+h/SB8gZYGuRGnPw0wPdujlTlc8ygfZFJfHRiQiWUtagPTFDE
91PG7ArDqhvUCRKUwURMVpQ3u/Ag/XvReXA8Ph+ID+JncJfTBuwwGrSe3x/OQEC16TJoAYpnb0Yt
XpaFXFmO8VWbb4rTjp9FtlRyf9vUpH6c+9W+UzRhiVyhaiQo8ASnmRbdRmF4jUfVNqm823FszxtD
oA07YkNRbnDVPjWxpfv8cj+qNYFUIn5ShQCK+kcEFYWxY6CivIb9FM/cwF6VfbkPzK2okv0w6YNl
w7Ita5btsP2iWP5/ODi92ykll9I6ureRXdo0BrRsHVZqPPPxu9dltitEsmw17QJWw8xw4p+pklyb
KKZ9fuUfZDA22AWDbiYIiz+qpw3as5P/b76OhdwrIVoHZoP0nCFPkcI4VUzr2ijkNSajX2DRPrxo
EBPAyaVmEcUfzTCBegL0YS1fT1QozVTvgtiFdAwWNDDWJiJ9s7zQlmIABFRG0f3nV31o+R/NO7qB
wnZsZEJoMR+VejB2SCqR+kBgO3FHEUyiiTdcUP7ctyX9ArMSz8A6bmV17XjfPb05qfJ2JUZjNgg6
eb3SBvSzLoccMffa+gHbOgIRVemL1ojvOreIIXeMe2yRxNw4yX1HX1WGQ51cE5si1/WV3VYPlklA
ZqL9mgrr2afiPqPAlMxE6M5hYyDKp93DhCMyecnL8a53nZO89lZG1D5pVXltReIZ+5SHHEdMPImG
n9e6pbA4XRiTlVjQVWKWJ2G2WIwOkUQ2sICjlJjPlcjetg0edeZGVRd5v0ZHk2CvRW+X7rCgu8cJ
pb2zMJrmvq3dF6EaywCU5KINiuvP74LxweSbqn2Ti5Jj6JY57dRvVluBtWXu9C6LmoU0Dfbbd0ii
KRObsJy12A2beZwvlDBZQcxYZ12pL/JYbMI8gQemVA81BTuoCvapmmOWYZfKBiYlnVVVPJdjuj4o
Zet0cr2a/URtGnKDzrkIRHkireiCfOmpz6dQNtdrfFPQcTSfvSFD0A8b1QSYXjxgE5MyJeAcTqaL
1hdr+kfZDurqkDMMKp6YBx/NwhqKnx+VebY2guS5CfQtYhYICpe3dJ6iBeCaXV8EO9XEfRs7K2pg
8iqHleyX9HaNHQamw7xKEuWL0/qgo6KBJQEw40gJ+VM9Kp7EcS/0EscjdOksIt7K2DU9E90lPB8q
CqH4WzwXHfItmgBcqDMbceht5zYNomUyuD+xhD0XSXbXdnS0hxufr499dR2a2gq0P6pvDUOpRmjD
VN0DoqIo3rT1AzL9+OLcFUMDQB1Zq8Xnk+2DAsYU7RmGpMJrOKwo7ycbGB6vsBoTF9yyXuO4ocyD
DPxhMlqwEYNwFXXhPRy4YtYy5lpMFu23zCbAJvd1bNwFZoIIVuJ+MdgfrIOaZhKF4mmOCABwl/en
lTWyqFFqTNcNdbYYlyotmBDbgoXF15j86sbLAAoMyD+0X5WR/iy7Q+aHjmvS1TEddt+pzvTmAQTL
5eMhHGRr1AWanAbLMCw1ddupoByQnhpruakKcZYI47aeCgN290VT6Y9C1tEJHF19QdHRT1SMVMqo
2YIAn+gTs6pn8UcgSfpiE6Fj9vlE+CO0eX/I406m3eqxbxURAbDTnoegmaKUDTervgi0tT8Wt+k4
mqkjeMadhUj1fmwRYpeNgbXvGhXajW2yZPUhw6o2WzHxFUy5sN3+3u7EDeoHd0kQPtWteYIhxCIs
1o7S4bGZ3QokeaEEtmby8PkoaB+OvG4DzLbAL7IL/2/mzmNLbu1Kol8ELXgzhUmkLV9FFidYrHos
eO/x9b1BqUUymWK2pEkPRD1aJJAX15wTsePXjycvMFRNkv18kYx6U9CPbQPMrGHnG+VOFgieGAve
AFZvWaX5yZapwG0gOsxZeMBAv1HbYw4Iwmrfrnywi9/PagcyQFSzpTybFKts6FBbhKVfV8J+VRZX
nbFB0exGU71TlYqm+H4meEFq46e6q3dWm7yW7f2kp88NFdErn+a3U+v6Lf70ac4eUyIIcRTRryFP
FemAxUZYn04U0IkX2pezTmig8kyl4A7Z4h4X2SaKAXTGeEMPf/4gF0eTKhlIwmhN0ev+9esKCwCb
Y2oViJjeolm2+1bZdpJXhjeZBMNDoKuN4OHP11zv7ZdN0nrvP11T+fWanVTkxkg6ml9bgzOYsq0P
vTtqmFPhWf53lzp7WQIxqKldmYXfkvRajpwFgg6tzYN8tQG2an8v3JUmgRXXJZUq8q93pah9VeuI
YPwFR609mZ2bNFheO+St9Vcllm7VcgHb76hg0pMIqFL9HtfzIcXl0gc6Va/8VRzCvyZD2yjLK5tr
x0jCJ2GYD21XXzuQyuve/7fvAC0ghW5Cjg3zbC3OGzZ6iA4LHyHJFkChP2EGEtJ2U7XiYZ1ERvKH
Bl08RIJvDMauigIPhqQt5bJTdcX31zaLYKMWwydC2hXeqRlILl1HYQ9pMSG+DbZqEHhgnR+rvr+y
6l6cZX76+GfD1oBF1ss5Q0jX6B1Sbm4dPZUOw1BsCzH1yEG+8p5cuOAqHEDuRXFHUc73LkTbikVb
8u3Catkj5/JaeZMaZNdzYp6ndqNJ19STF99M5nj8HBoz5nnjPplp/GVJUPigovarAroy1ZsmaPcV
eZlokt2cjkSZJtfWl99aIOvb+d3dgkZbNc/HcYs6DBUZjzaeOSHqeu6R1ybhkl/wtpWQfPAOupX2
mZI6zNto9+cX9vft1HocQG7DCrIe3Y31sfy0dVCJPUk62LX+GPYbC3tigBEEFIwthKTqtDq+b30D
xe/OjFCZDeMDyaZHg2yGZnhblNm78nHWgXT2nvz8cc4VM2XeBMRtsJyxaz9UNaeumip8Wtx0cOR7
GR6DtVYZRNJuLdE2OfhV7fbPn+Hy0PvnEzl/VVthEohliXgiY32rBLdR8krEM8t+swGgdiNP3f7P
F7wwP68Tg4kOXzNR5pzVDaZFSyeiKijSFLOXdYEHzM0LmwKmQn9ln3bxUpKEoprSmMnJ+ddvO5RL
8gIT7q2G2Sau+Lle2UZt6qWCca0Wc2EDgGudxu2qhZHF8768SslNhMtQ+HMP7AF3KBv2zKFdBHC8
2ik1O6o693phcYpixrkGCyGqYxsmBU5o4zEbmitVqmsf6Gxx6tWKuKSJtZc4KOp7Ops0CFjm+PDn
r/PSbpypklIY/Wp0CeeGsQy1KYhf3mhSDBLbAs8mllriEgd+Exvajp56aZv0UEy5/LzkN3JdeC2t
sCuf4sK8srptFJwt5HNo6tmKg85Sz4OZQym052MTIzo3ZyjOrw3hNhPQsBSvwYz6PlTHbWEl1y5P
7e/3V5lepskRlFOxRHHw17E2UFQpCBQv/anNuWEZqXNR3k6Es9md1nNIQUCFjFvylVy1QTmooErl
bctmrKq1bajWT4LyGAxNvBnn4ZNUaabbtLS5KkmB69Gqq1VlcQXCw2yp3o26fNvV5i2ZAC7GZFQ6
S0t8QUZjG3C0yzjfDUb0LGShO0zaSbXqcpuSUl1aVuusgshufixSUNtKBghOkfeS1tyiWnuOoom9
telmSnJT9bJvdOohVoJ7QADU2Vl4K2nf1nnshQTfmRBmbfAme8qPtKsa9hlN/KTmaJKjKrrJVbBI
svwCfzXyZUml+hQqO8hLb1VyAKxS+XPZII/rzZ1IEDwIhpdgRp7fz+bjjBjYq0Ryc0ZCH1dOHPj7
U5YU8yltQZ+OXXWIyBnr+yza88TJKUwQ50ePuVIutkDezzbrdfGULdM33Zfk5IsiaNH9UN9nWgrP
vv5m6J0FWzIqnTlu/EjI3k0tXs+wAEBIMPGaYgQWpeAVGlSvCPKvRjp6nUAhzZjKZNM0yl0VqfDu
s+YNjI0Mw0qpnb4291rT7TQIdLe5UH6KA+grhUzhv0VIo0+4mqvGnUpymOf0Uz2qbxg3HhUpzLbk
X75imQfWSXuj5XRtW6CmyZzsWlKqJTeRrBnPtToR+ToWDuJ2y+bI0yVq7RG9/q3rtY+6fzAE0+vT
tUQH89rWe1zfy6R6Q4lpuC5j/NFg8vpl2g6q/tZJL0HN5+7SzA8mzuq9CW4MYDg5WMMMkRjfc4aI
kTHwVowO2sePQJimU6uIb1auPyecv4pZhclTfqvS4KYbkq9ZUL8JW2ke7hqglXGpf4GE+BqNROMS
jKIVXC6MWc8MY+YZGHsjkHa9kTJWuKza8kMytU+Jrj3FJT9ZE2OFonuMheCGjBTVrarhVarox2GR
nt25R1E9p9qeCRhZOXIIBQCUUPEdWQCPbYjazLBqirZipuWYojHIl4B2Me5brJ90IEM1ephr9TEN
jp0uIj0PpdHtYB9Oo9jaedmpe5EqHAJdW4MImTbpOyfkhJBtxkudI/0SB4kpNn4NNOkoEliW1U3r
WilsNoEEApzkIbG0FCdQHYtm9E5y5cIXqZFxpt7qORqU0ImLkTiJWoW1Q9fZpqz02AdR6gyNp6yQ
SsQz6I+E4hM0yAYEyfjSFf3dLM2eCNa3gOPoGUvhzBPDf7SglGh5Nu7qODiWnfk4KhNRxdLjrOqv
1k0/TKHdMKA0K3JARDT2aGi3Y1WQO0YFCXDPmwWVsDPT96Io93qN336mvOIuRQsIWPE77b3Pck+h
yyURNGtP/Xj6rjxUAprwYUEtqG9XB0f6DgS2pwqE4lfqxs/IfxEE1zlI7+Z+CD9XiOztsJ62Wmju
qbs/x+2D2qWYSLA+R8WMMyNjCExETAnW4Osd6kYKLjecadANZFlPHHN0W0rm3jCMbTWIxUmJi4PE
fsKVZ5H466C/65ubRidmA0VGQkVUdJnFt1U+MyyRlJm5Ym4WYgGcITEB3pBtCjlPsS0xoJ6N4EQ0
jU0rqYI9NndyonbO8KRs9b5WnLxvDyF56UZ67PPsazaNoTuZOaDXxV+aEGaukUsbI8vv4ftOaL5d
imqSXcq7yExJR+IllqzhTkxkHYa2cDNqDKH62zRIoP+Q5E81CwA+yuHvk4dMZAAMNwi7sysu1Sf+
/xM0PVLW5GZA+am80SLcSjFzsdK8DrAepDd677f6TBKgWlk7OZBelG5KT6PlGbX4VJot8VYUKAxL
f28s8yGnsMVpR2GGgQ9h49syYnwyqW5xfFc9A9WYK7dm7lYIQu22He6quLU26Rxvp0pevDWqoYq7
dbay7D5KX1OD3PVKa4bNQBB31esc5EzrOKQxwoV1lpkmtbb1spgY9hwCNZrsUex3hvnc1vPomvBs
aQEYLsVwMs9JHasBJ4clf66uysNi9PO2Gok7l+BSKKQJKEr6HoZE1SVkZyJlGf0xB6ShWSoQ7l6V
cUXkDUSUGlRJy3m57CSJoowl7oWYJFGsjrHNCh1RVOzS05yngkckJpCtNDRve6uGYr7wggeoJGBN
RvLqpqs3Og0fB6re5NXKKNNcSU5ktzV7E/RFUs8fCzBdvyXygtVZW7amjG6jU4y/GgFO8mzwZlFr
p4EzvCSB+qUUsk9lilhb0ebCzkfay3LrdQy/kOcXhcV7HvbPlc6fyJiL5JyXT6m+EVBlTqsFSoRi
P+qOYk2nitxSuw2b5yoQ0fcW8DXNObY2rbq+blCQ9FOatHetBM20TI5yihBYKu4tAqa9wGK6gqTG
fm4+gbQxPUDgnom11JYJkA3xguCSiNFUtliu2q+lpUZeQfON1teDkKovcJKSLQG3UBirb6LFijRI
TMhS71VS3zudLO8yFqchkO/jnkEeslaydY4/SGECRaFUzDBlwEIHI6Ps0q+Yc8gOXxRpQ/7MSR9U
jkfg7LfYIuyxEpLtaElfJmUyD3HXMqbfUelHuI2AwrRQdkHAtMScDfLbYEyDQ1IwnM0lWNGJywHn
zXwEgMbiKFLdN8UNXW2U1E1zn0TdRkkwLGc5H8ZMDQKslR3H8+d57qjoNea3KI93CqnjtGpsXK/r
CuuFwgwu46U0hTt9bEETEAfYzVw4hadKbB/PVhFfgf0veGGEyTX09FaveSVIg7gXyVJ2Z0UkZWps
PzVd89Kp+TYOCZsK8hchZhZpy/wgje1T2LK5Sqea8LQAtLZGCFXM27QM8QYiWuxYRvJk9OUHPBaw
gtrcHAc6pn4ukhgcL7FXLEysCJmOgZAd4WOJ+6U/SEU07xuT0D/6nQ40rm/kNzkmXwRmJsA5HcKc
Zh6eojCHpz34+FhZqNVc34gZ4AS2wqtoVnVUKH28k8LkGFH5YeUTQXlBz1uQg+VnPVerfMvJX3Ei
jmoOuXibdqkknxzr1GuM6gjVh2VEn0MvWJpvOfUCZ1Q604WIU3Ud+TCr/CxI060a894ZdbbHr7VE
fNd9vBNmFjEDqgpqNyKkl+y1qd6zNhWcIC4VW5ang5QNyMNoppRDBq0PRzhz7md5hBMBJp2CU9ge
NLNuPStiax3JA7sM/V6Pc8VNYdtbNZBIlukPIjCGTS8eOtY2twrJ7Upa3k4jk90U9zvSi9hR9akH
tpl8TK1KTLj4oVV6dJMV+akTDSdHtCZic94tfUxrk8IPpBbJHju9R41nuQMBDnQ9VReNB87vAQwc
IY00F3s965wFqai9FBmkQOvZ4J1DOjXsy2SqbuIcxdfSNlwyq+76Mui2JhvebkktJq/iANo2s620
OOlRQFvM+CAK6BEIPjrg5C9xbHUb5yelzWia0d3trSbdjzlwbm207DAUnhG3JNjOkHNSSAHMddds
RfWuGj4E4z5IDjnc4MXVQlthIu9BpN7V1VMRfJpXcOFfCq8lkbpAeF5m6PfjY6i/QUW0jXy2k+pd
nkBmyBqGzpSub+hK2C7DhJ7z+CWIj7gpdQUizoJvfDE8CdKs2Re7ueh2sRHtQt3wM3GXtO0Jc6ir
0J4lnPbAKn8zjTj6OMmUlnFoZfkoTMXtJD+nCxGdcrfXiZaJ4tTP9H6HOf42zJjqOtQyqFim+ykd
ac5Gm0RNaIrIJ0mJTlImbQkaPQqS4CsMNsQg9ArlnSTc9UPkURPwDU5dVBY5GMMrlOddIdkEOOwr
yTq0JRHDK4Up/WA55dgqQH43XIEV1exGdoWTp8bppipgUWmL15T4O4PwkCvEPKs6Gib9MR4wdxfw
7tjnUFLaBiZZLYq6IZ2DaW8jS9o2nSOAnO1TZz0aff0hDAHGMOU21MLHblhOUmlx8gtA3A0Hc8n2
ak1MgZHcGGK+Hnu8ORjXyHhmY+1kzfMD7YdjR6yyLeSjswhEqSoDcWfyX1bXvRbW8MjW5oRLuBra
k0Icbh5liOhSx4r7B1WvD+gYNpEq38Qa7PZw1/GSaWl4P2jt1lQ4EevmA4D8UyJrn4su3xlmtQ/V
4HVp8s8ZL6uUh8+CqXwC46vLz3l7ShVaPjiPynnaB5GwzVgzA1l8wYO1F8XxCRmSwcSjelayyxbj
wwrEXaMpfg1dMiiFbdf2zJqarc+kAZemk5oUnumLBLH8XokkdiWKB6nsZrYWl6Da09xHYM+ie+rW
LGVArIzbqeS4PYqOLggbJZ/IDzT9NFKcQK08WOM+J3i7Zi6cdETVmXGoc5pVXWebhoGUqHAaLJKy
MXiilTmNxpxZZ46oftPkfUneNyKcHXIGer/JNlsEf02vwDnoqZ26sVThGei2alYevhDkZ6ufjsna
VLxRIqVFrg9pxdprEVUamerdUBk3ELhq5El9JOzGsULYaGyybNkDLnGneX5SyZUjtTSwKi/vicQx
UNthNg2M2Tb1t7AufHGa9jUfPe9lrxXSXYSHt0M9B9IUMRIGRUNwCwpDtLZdgm42FkEWRCQxjQIF
Z9HIynDfGMYmMNtdx4LQ0IhQQST3kWvFxUZqjBtJSvY6LAtZKXZJSVh2usM0ubciadMKzZaOnx8Y
xYOiGE8LJ+tGIxyyFbbmzBXZjXVhyGqH1l5NvBG7tFJk2yKeb/WKrSSLLToTzc4kkXo7ZhNmsYA1
sq50SgLdTk97yPgg8aRiS97JZsZWXc1UPqTI7Yd9b237nmRT7F4B7V9T+Cou3/qcEgCHCmwNTjNq
G4TDXrKUtmXkCNRlFy0prH5W0kbe6km9EdPEE48meREzMb9km7h0Ef0cZdNKPdo3DQcbtdrTFML4
LIBClexheCeq1U25Lg+a9DrkL8hPOoFzbfXajtSKzdADMu9pMQEhugl3yNzISu8TF+7qSQLPLj8m
6mvLyx7wpceizBY73BqGAnqeOk6weCQIuHnsCtGJZCuHE7sth6+zCYPM2Bqt7jfVSC4uKDYlIFRK
cHIpc0r5IeszSjKtsDNjwyP79iUYAjIxMmfoUFMM8z7P4Drz1HqVeYMSu5pqjmwKjgDFj/Bat2eD
upDJRPaSnYQ6QpGQWkHsQj+IkietDDeLoyREAmDkFHTRq3svwCvUFX6SWq5EbtoQE/FYyRxiiXPO
ZU8gpAO591c8Nx60Qq/Ja54ZiaBD+ZrnzR0htzMtHfGGiYaaD0F3a84kfvu+kHf8w2BJUhdTJ9sd
iCslAD/EFn1EhTzMfYwrCqBOwURhF6AiFyUXB6LbW8XBxExjca2KRU+oddo4qdOUhMcHUOxKaRtX
5QbYHIwqYg9qFyeX3Syyo6I9zd0+eJ/JLWE8sNxR18NjHswPUvHVnCTQNe4QYhAOiLFJDoNi8VEt
Fwo0VrQHHOUZR9VhjN30r7yPAKJr26ZgQ1RSdVFSV4zzTTRVbppD5TM4gHJraGvtIhqRu6tuDfQg
SyuyFRZfrIrV6OcZSNqXNQ2cNBa5JjlgUvdVS9qQSMjU1DxkbcFWGcR3m4pulIMNQH6b1vExDZf7
uJZ9GYpOr5LXmMZPUr5sFVnadTqnhmp6XUz9FvTcLiYashqTdRhshDXqVGVrG6P1Ff1aEjeiSM4B
AX9U9TgMJF7QxX4jGTakRjQRpDDN7JG4P71cjtmSbXVFggmO2bz2emKkJET+mZqysQLWQELTOoGy
yzxKA8FgErOllQJ8gN6+ivWRkQM6W2oi0ed5MxkKyJ3NMI97Mfg2mf0Do5OdhbmZA8lVp8pjq0jc
FK9mH7uDoZHhLHheZcaeMOj3mvCKGW0v5cm2ko1d2yzHNo0POU2osGe+V1c+BLi/AS+aELsFCX9U
MhbI8lGN+D3dD035OE6cutJUxPKSOWS6fGQGBeNkuqGIfKhJ4pZgf+VkkJPJgGD/SxWZN2k/Ajym
txIEu0QstllhboIYffKoepl8DwTRpAINiMcj5fpUi9GBGJ8DZ5w7wpJ2pplvh+4jR3pUDaQ7pNo9
G91dTDl6GGKvIq7D6ott0LpdVm0C9hipUR/IiNtVZCbp70k93og8tpC1cKzQhdBQCozolkO2SFhG
m8wbolwJ5gsGLwlP1Pbf2np8WrrJ6TDxFe3o9xDnlBbKqLn4TaaiowbUy0olJSHKtwdhJhSXE33f
t/6gxB5E9k3XVWsKqK+APE1mzu3J2D+0TdVs2rGp9j9+aFKx2pti+jhIZb3BdEh4vBXR/lz/68dP
oyifKOT/q9/+/htnf+X7PzMXyz/+wVkWR/Rk//z599/+8feu/Pb3Pwi0fuVO6jsKZMPBCtPx8P2/
fvxw9mtVEOMZ+/7bTUfRQUqaxf3xZ1SCgiv7x8//5b9z9kdU8qpNTHTbs1//6XJn/9Tfr/T9F7//
nTirxd2MQPHHL33/r7//OergXRl2SGgyVjs9Otaq9iKNWu9rmdAd5b65bxW85nWVTnYVdN9mYXiS
Ryr0f24mXeqcrdgduISIu9E3/9rKUcWoBi5EV3bU9J0pDU6YQpUStCsqg0udM4CEK2YRSi0iv7U1
+1MzWoSYIVdZV/pBk3so8G1dHMBWZZ8SbdwYxfIS9/QslwY9X2RgbmhNXnLduGbivyAF4OoYK8gi
tfg4a2frp49RsA+C5l3SZ5ZjiwMnJ766tr6KTXZM+uKx1zJbMZfPmUhCxJ8f9O+GSDDIOBYQBsl4
W0TrrB0/V+0QTw29UXLKvF7rfBnGMAuclDqmLoVMGG5aYjNTMm3bpqvCewTOnZr0UNYT8jBXj8vS
saviOJ+ryV1fqLisClS0eZqQihVd0WmsPdOzfv1PnxdM5q+PqhIK9BsGj8pozd0qOQ9M9Yp260LP
elVlMCosC7LA+aAIF73O4KaUvjZ3h0LnLHSjkF+lUXX/88O/oNHBdoktUELNrBrfxeY/fe25bjVR
MLIKmWlDHR6GVKrel/SO6jY8sMe7Ir24eDlggDraYWgc5zqDhR1ek6poJoFrESJymsvCtWYAmtsV
UfvnW7vwDC243DIUElVFrH/2AjdxtswygSa4hVi6l4AzXmZrcMg19f7PV7owIADNI8SwQG5gPTm7
0gQfWqx4MfwpBoyQU/qXO/Ppv7vGWWc5lCeIXBaCiQRnXEZFGIuZ9+dLrB/zbFxzGwgyNJwziJDO
pgAMXyzRg1D4nSVCTo3/Gip1G4mzeOWFv/jF0CZfXUo6IIezxzXQHJlEnesUxvIy5Mkb8pqble8H
SOQ/uqUflzp7aoYaDrVWIX+oMlMgI4GkYhMgdh7++1MCj+zHddZx/9NrJIyzMhk1tyQCwRYN5Z5w
kmuSxoujTIMBp8CwsTT57LH1s97oFlkqPp05rw/kLd7M/+SbwdVnoWEwmHzOVJOVOZu06bkN4qsp
KM1uQGiSNL+zq78iOLqw3CDaxi8E2FLjls7mUHGwiowJAuXZkn1EJEgvGLjV6AClMzf0xxpA/WJd
M21cHHgGcmYFnYr0m6xZaoJMZzwUMIiqx3qh4beas5TMS4bhijfp0qWwZCk6DH7EKOdA4zmTgfCk
OgNvsW4sgdNiKKFwhO6UlPoVjc8F8Za1atmALhqAf4zz93bsMs0qxcIfMwD00sEm4M1Ywrs0vCJv
ujRBqOjMILmvXtjfhGpSU+qhNqxywfwIr/x9JUHnRnzFX3XpMribgN/icuW7Ohsb1MtzM6Q47ysG
dMVycuomdHR4/H+e7i6p3KFBYOESNTZfmGp/fWnrgnTOouA6bbtacKgxcS09eFzDrHCGgAjLDqEY
bwLqaHpbUxPRv3F2G1TFl9dU3BrDumQcRm1w4aBceRW/+xfOZ2NLNZCDIs4E+ns2pSxtt5hBxmDt
KS+SMK+HlSdA1jQqbSNQv0E/CeJRQ2OiU/QGo9a+pjSKhUSjQ4uUhFDbzrTVOrcX2fLTsnIRGu77
RLUnJdwXHPgEI902NI7XspepVpsrj3f9mv50A2cb2zYiubtd8VbhgFWFjS3dK9lX5b8mBaOQIq80
AU+VmyvL/vpcfrushv9TXDnqqEx//VYFOe/1subNI4LUNhfqLuA1BNqOU/lhoM7+811eGqvsn/55
tbMFJp+BO1UJV1N7mVcbO21v2Dz/P1/l8j0pFPjYJGOAPhupRZR2rUmypj9pM3G1pkOelR+qR7gO
TqkbV4bepbkLIMc/r3Y2nwzoQpKq5Gqa9jHT8DOU2deEl0i+cleXnx0OHnm1joKZ+fWbCgYq23lF
acEUZk8o7kVS7cjt/I/u5sdVzt4jcqXF1tDlAu3ZKw5IW50HQJuaJ6n/5e2cjXdSkeJhVrjQsEaR
5u+Z/KrV8pXxdnEkYHBTOGKLeDvPzkos2ubAHL9uaFpfGD8UMq5KgS6RNKEjsq5M+BdHwo+rnbOY
MI/EfTtytVBtvSm0kP7AXjVlRrl55Wu6fGPsB3D1ICE9Hwx6LVaKqM9Md8prH8HY+BS9rO9Sbl6z
Ll4cduvO4x9XOhsQ0DFNcaDX58+G7Mbj3ix7F9Helfu5+OgAiLKfZlEGwPLr4G4LJQ6KntHQlffr
+gILxVPql6jN/6MLqVgsJH74zQUdqrNR6AarfxaO5C+blHRo0UXspvIrR5DfvyLYzhI1gtX2SbP6
bGZtEw500B0KPxCMzcrkbmGLd1glCQw1in97g8jFoI8RPqF8B2T++vwGuYqkXmZiXS+GauJlyCo/
kqIb8kz9XDnK7aEAWPznefb3ocFFKfroRF/IoCzOZqR0sTIMUfhvy3TxROMTtN4bImauvMMXSj5c
hmAzNJ3sgTlq/XpvloQO0Mj5ygyCkTovL5HZAKCOv4hHuv6BtZvYYqR0Ggijv6K7v3iHlAkARRCn
8hskooYppoU1r1knrHhQvPO49fJx8v6DB6lzEcyZJr6Ss7mQwEkhDGnD+2GAxobmx0I/QICu/OfL
XHySGigSS6FwBEH17EmmqRxYwZCx2Msdeg4aPgIW9+WhbE6F4otD5C7UzYwP8VNZ//u3KOEhYarC
soM79+zSiVxmaZTMOZth0OKlcOSbBmxcXJmCvyvnf93PoCOnOaoCisVTeH7sExdVaOPUzP06zEXk
MirhTxXtOwL+BJFuNOank7os1RYHxwCWiIqYGrcRygYkwnIio/rER97Fy3us4NFPzVvF6j5lLc+l
Va9ZmH6f9fiw7DwthJZQGs8tTGExZHFnqblPvNeDeq9qlUvp9k4O4itnnvXpnj8VRPYyPV11dRCd
Ta/0+DIlM5QcJDVCblPjhmNBu7Ki/35IlTSSJvmfCmqB7eSv72lnJgj6uyX3ZWvmLf001wSn5l9y
Ee3iXHsyDf1CLd7+PKbXf/Tszn656NmdUW5BWIbcgjM4wHzYB4o2ohWkfc8xxKpjtynb1z9f8sLE
jqeQd5XxDL//nJiCukuUB33gklXjEBfiB9pCWipttpgG7NJem//W7er5LRJrBJEMPgtVk7Pt7Gy1
0diIee6PS263krFBaWCL4L61pfYwrToG+QzzvO1nA9D0tXPfpbv9+eryr99qr1fpQt0RSroyOlWM
InuYvJjmfYiwPs31v88T/1Zwzv8pRvH/Fp1zOYPn/2FwjsYr+6+Dc5yyJX3xIX7/+nN4zvp3/jc8
R/6bRikVWTVGb9nATvMjPMf4GyAuXaOCQ7315+wc6W+ASuEt4zJe31uLv/OP7ByNVB02zfCAVziS
wYL0b0TnfDeY/zyAqbNQttIAUcFZphZytoUU8qUXs9lKN0JbWkch3fDyrGnd+lFB8q+jQfYoOI42
kfXRMVYIiWgb/SkSWoQo83giSE/dyUZ9JwsgmpW4Z2Yhw043K5OO/P1ErJNLz88vkNsfCtG8pR8g
fDb++umB3/394/4cnSGhzj17EXWMUutmgGqfzOM5BzhwTs7aqO5krxpFj+jB1BERAbuQzoPtNMp3
hQxGKAwlP8LUdiKPS/VqUAAecIzPiThofjc0dlah4IH/vkdoC3Nrkiy3xdHuEDz3kcoC7eBAt3Va
rU5MScDF632wCPEWEgKbxcLwljkcTnm0HJOyJalL1w5iCIM+ZyfLLsJO2JHdxn2jOfWA6MBosDb3
memgIidLuetTn6xVG6nZW5w2H7XWvUf4aOBMhX+BwvncQw32ohENQDml1cMczbdmJt0bSijcIj+C
imOWbyqgos9w4561zxbIya/CImzj1aqUhJDrQhn/tKyO6EzM+kilxGn0NyXVFRzzaC1PNXuTDfHp
aCSlJSSGIn2Oa+WljJCNRwnSkn5JNmSsH+bAapBRlZIdoXaxUgRShoBVjNUlVUdQhaPhW3Hsl4WW
but6eZp0MO9qQeiBOQzbFK2W3lpYJ0J0IlYLq4yNP539fLHR2cabIclTR+mjT525xC7pafjQJ/1r
I6JmL+UI8WT6rgqDsTXRT1EH4uOcjNGUvHrsPuGIdEj8TR/YW3cs4AGyj1jWDnh6CEoUQrYNhHpP
GmYPet3ORDSvGyZEso+LtSsrVKqmgBNGRh6Per+61ZYe3e08dj7x5q7V9Mc2SJ9bIz+ytw4MeTjq
oyCibvlEI5r8ULhJtpirKuo8JcEkgE5vyOF6jKAT7Yx2hF2pUeJZUj1vAiVC+ixxCyRVO0IGCjAI
qHgNnXIfLOVrumbrapWZnfRE3QrE6XKYsBxFwJtoIhkmh6N2pbzvd3GOHCocsXtFg5jvNXKhbatA
hBzE+zZRlyModwiJUj7cxnSj8dPgqMqq+K6dcsRnacPKUXV+OSj1q96JGwDdCTHktCyVaFBIZAer
kObFhh1awlAuv41y/pxSD37pPrQoQl+n3Cml5MwBsKg+D5MNChhG2yyWnlFkhJKYcZDvJSkv9ktU
DxxLyqHY9/3KH5bJahktkmvKKbC1brIWp8nG1lMa7SOWguhQi5KvGRJ8z9F0Z2k/A/Q7tZXS3jRN
SEx56+FTuaX/l5JTrRzLJX5lvT7Vkv4SA77D9/ZFl+GnC04y5IjNlCfCW06zvpaEduNwaJYodnoN
0W+EABjvR213E2aAabY2Rt+8BIX6tVLF57Yq/mIbvWZN3LfJsI076bMsV3dt3z6HHRxIGuAF5I4d
XVvJScRW3yoZFzZ42k00Po/1uB37hdfAGkZINqY366sAn8TShjFg3YsZXxKcjbrHX6mm3Yl1/H6K
09phOfANOd515XzsJAE/uVoeRCvPmKnkT2uCLuDN9qFdeqL0iuLdgBnblc5QFy9NLtyP0xfaLHAd
NGVjpZCDDdRvReD0ChXfjAMQpbjEcCSpfCiRthqLtFVD3sKpwM5WokER515zRM57TpB/DnEAI3w0
38P8S1SNfhNUWK/kV0oFNpajkfATEXcl7IPFMgh/19E8Nnij+3o7ZdIhrxMa4OqXYaxu8waqSFt1
XtAk/upUWgKg622adFtDb58mwUDz68A+8steLB2d+QdR63gsUNdXzBibMqveVnlFJDcQWGfjbZwI
92Z5crCAkctmqm9iM34xDP29zJOD0WAoaksZ1pWeIonSGkIlRBm9uHZHDvsNhqv/oe7MulTlmjz/
VXrVPbVEVPSibzYgCjiAptONK/OYIpMCIiCfvn/bp1Z31fNW11t92WfIPMeEPcaOaUf8I58+Cj0n
SfB5LHp6hjGUEXd068BGgwsBMaC5YVIXs/JJ7P4otrtBHm77z3ugZOOJ1ZHwYnwkIzUxtTkJjkAP
jEfJNCaXCOgIKqgMqEqeRpRlqsl1ElTMaWc3oAV5jPpS1EANp488dR+PqqPHpt5wyTyGBT0nHugj
1LRpb8jU8Gbkbwr21JkuosdLJ24rz+bhjWtOhfCLE4FRh0pRy82DRASSkmAkpdJdkvgNNyXPbBO1
55HduzfKrNMHD7+fNAr44mdwx59hSDyA6mQUB6ZQeToPn3k7H/fSbKozG5ydt9W9oxz6u+U45hRg
VycakIHVNh+raw6T5hFwN++Gb22dhbdZVuSqn49fpfmCs5P+WGtOWA4VGc6o7XXgJkH9jxyN8CiZ
ouvdzkpF3uWYYkBoJ9ReussAWAD+azC3zWeSN6tBXr2wAam4EZZxaihd9l686lwzo8F9QmpVVFsk
7r1XQxAgptBwvUiJsybunewY9YUvjgjLWKjk/AZhEsKdcpWiBkSJc1HTq4M87XVO1nuS66iDltUl
D8UB6Xb5ImkkuKslTt5U2YLrNu+ac7d7nzsC2QiiW7YDqg89wwIMn3StkDu7jhqNskjk2s9UYmS5
Vo9WVf0I1zFp3fo5UwNdhcu2TadY5/jSjR89P+qKftAboAyUsdVSwNUcAKi7yop3ZxT4XKymuN1I
aImCfhjdLI3KnqZeqqVPWDmh3XfK/eiZP0i7gXvvkhy6Gj9WGcV5Dewmuy4H5a6Xh6ZC4a1BXhAg
PRhX87K5kUl8jkcyz4+w56efEnYJirlbFl/3vInmWcHxxiGIAIieY6tqm+kjGZ+RrrKYdJZYRHtv
lYZkzTJfQqhjS0m5/jyDItc9wLzt1UlnxBVZetWY/Ja89qqbQkpZBQ5YT9qgr/GNHLnzpnzfZ7du
MouzuBQZ0VJCX46KpzcKe5YySma3l0ZjBCG/B1FmjscLdRzJyGTUjvfjSNTGtCG/a1IQVz18vW3m
9BK5NpkPKenBnlHDKxyuh208L/SnKCcPArj7NXWeSaJC/uo/z/7Li/NuEfbVn3GONjnJL/d7gT1X
ExebFA9HbYnPj4dURO6laFd1j2ySPtkft9elGnDnXJMxbp7HpLfflAhvBgnMxqgATQA9pweyrjGq
+otqkO5eVK/qzlRLTu7kIPVRRV5VQ8LFABv53A0IP9atMAqtl1ou1XwALmtLpFBN0nmhXSkjSyUS
XQemC9x/aHRb3GpUR1knuq23VRTPBh3lk8qWgjzUOyO61x7HTyIzh6TAKvhWE2AZRU8Zz8JqElSD
aJPlcZ+E5Yj8UoU0mUZz+rfxXBncM7AJe5dz/bwk3A1Qf47aQoN7vHir+nc+yhXSNitqC4Bl6xbP
U6dRaCtetXeKgL/88kUQOrHxX6Sze+M4mT3CkmqV4Xv6GubImFH8RydOh4Q6At/JkHg93qrRVqX1
yh+7dHDORNaL9xQ189VnMyvfxR4MvIxUqaGjvsNvPSjUB6hY0Yhcger8fa/bTUsVrqLc9XPqIOBh
YaLtFnNnRXLKilNbRSEx1oPF8Plaxw0iMAnjyog6yq2NIhhEOJskCoWJW7K127amOHi+JxU6sm4P
jaJU59jP41XdK3adPrFfKcO9Fypg2FFfFUR0z1SFRIiI2n3gSHJP8wjhK2llYyWieiUoy0nc8/Mn
Hu77Ldtx8YZ+UAMp1VTvYEToRYxvYV5PpkU5nA6VkopDaudog6eDhheZOLdBXTgzEiJTNCefUEFe
T67n83Ng9LnKBlWwb5Bk0pTkhXXZ90OJelTYJqPk/s7nMEC1P5q2kpwGYz4gvejPu0i51g+pkqCO
t9q77dZRgtTPFIyTso47o1ckCzRHRNtLVabt0+tx6+U3ddgjtWFM5ZLzWXOrGhF9zsrxvtLq0Hqe
48gcPLRZ12SWqucPY3KfFF7S67189ZEuqMsn3ud8cEjDx2j+BuLXfD1f2iFROjvL7nsin/JFc6+r
dT7U9g+gax7nfZqo4YJIMGoayP+em7NqUaJpqme3+Y1EL6O6g1NsZO3LfOuDdplNSEUZFmf/TPa0
M8mqiHR0WS68I3b9ldzfdo+7uynepMIssQF8ILD4gjqM7R8N7ab//h2NzoR7v0Mv1PvUhGsGyzc8
e/xuik1Z/6YvUj4mKneyt9e60cPnhrJ69+0kIEbsQmXqZPlOJsqXPi62ff0B9noy3ocFFfPIkOFL
Fv/e0zsA8U0UByGIkmztYzAbZq84+HxW3zRznHaUQeOSOxoM4qkWVT1zch7MJrGWL7l4h6EQKa6l
3ax+T/ajx7CaheeODLLHeEXZBb8eTP48M+JsSPA/5vceIpLy7GFHHijpqb3jKBmrguvS17KPylu+
G27+bpTZAvsVAzW6e/noWRt6q6bzoqNyuvYEcb48PJpitGhKEur6jbIvkhdFg+ocY0MjnQQYolHP
Iwmhnaq1npvktKrGRzsChRhGnCUDN+nHSOdhu6QeN5c9JJbdz89AgYwIAOCIJ5WubdB4R6Mmsgeq
rkGjxj0b1PMnkJYWBTO3cW49siSiFle21NOqXb/PYK2Do382i3fcmJ9X7/f8bsava5+adsix4PHM
IrunK9q8178vQId9TT/aWjR41XM2XT/3/3DuItHl6Wj6fN3qaUhS4ZhsvXdyB4q4DyS1mrQ+vJNa
MiT5Td/pgNwkvaPYYJzo2VaLdknY2vU9zhbnu4ryCD6ScSZL/VLkd10oT6BAysHt6Sa1Ku5Qzz3r
+SzG2FSeuDK0W5tMk9GbJH8gnOxaGYGC0oyHQgtVbVkOeque2l9NpAumah+y2mVJyqEeLlTADM4E
JiR9+zlQRqSw5/fZixovGLaabo1S8vrrWD1wN8YT934poQIm9hjED/IPsp97Xl4exRA0M46itFcz
fQzMSj3plhWr2OagMDyjcCXDIsl/yOglnr60Qee8XyHg+u91Gk7Wdb+u3fPg3E67gp2lNtxn65v3
PRP1MH+b46K83Lson2Y3cjfbRM3MqKLioHqmqmsEB+gIEp++KpnDkzP3v/ZRQxnIWj1xiSq+Eaz/
MiJS+Mlk6kClUCjrNCZTOCz19edjSlNTVbJTfJV6GuC1Ql/jCcFzag2KenzOWzNKh42dv0nqUUtQ
5rO+MYz1eDrS7lcqPqbGvRs9jbClGNQ5a5f9Lp0AuVj8eZJeb/aUbTncDtHAjbCYYJakwFZoYXH7
i+aeg/GQTDBdgHl9poRDRZ6jMk6t/DVurVHeVbMmBYMGVQHfU9HeNk0ZIVjf+KWyW72jhAUqQpEe
BqDOBL10aEbx4Gzek6hy4/eAdD610Bd18XZuSldw3VyB09LV57UuTYM2u//BHQmAB7EVNpkkde/8
XE0IxwXdeNDJ/Zrr9YPCCSkmNcB/u/xx051GTWc1SjrYf33nDkrA4Z2Ws2c1VLfvyaMxVPLmHs2Q
PLUMzHn11dOW+udo6lSkyW4gaGRlPJh/WEJ261Oe5EyiTlWlm1F2Lc6Tsfc55IRueqWWJV6MY2zI
RcC6GEz2eYnbTMlfG4rtkT80BC+kbDOQZZpbvWg7ymVEGkUSJoMKRJRYHc0V5f77Gf/wrD59JRpa
WXZ4tNg8kR69hDp4bfTbRPFe8uxkRNECwgFberSTgdGeb4xzWBrKQ8V0VlrFJQWMqpNloopo0oEm
2ChO+Rhaj77WW8RabxopVey1o01YmONa0+bla0yJ1LLTcAOxiFyn/KTP1kla6gX2h+VkBQsnuzl+
DdyHsklITbX03rN2CjILa33wnDXjFGs79zVS7tze+X2pqkHPy0MLw4MykmkyBnj4kdsVJXKN/jMM
qqIX2cNutKE6cjZrJeMdd2ampOoc+Ic/n7WHzvbPd1/z066Q1hnQ/UBarftFg/EJqMIZWIC0bSOq
br+X4US9AvvzINGdGRADrs16yp0yIvpTnxckzVAQ77FIldTuoUT7WtdZ9zvY2Qhaq69ywTxMu2p5
bpMt6GQZlZfeL1K689iKCu4lXhLpJ6xCSuS2JPGX/c6oU+BQ4mqyxoDGEqGmJ0lyZBPDtwe3hzse
3zDXhhXII+dwYESTl4w4kHkDoX4O+s+eoJYXJXQofmDG2XmejNFFq6bI/uSDuQwuv51jb9IrVUHh
gCfuGDi8VpBuOoxxkhXpDyG7+QoobjDqQtIu2ubtFnl1w/mr1VQyHeLhk1wCBSs/JvWAMutDSoSN
oglpWNe01HpeMgwPRVpRFiWMYjevqaKrvx8Po0eZIeOWUlrs3jQPo6kSakG12rd2Tp+rkHTzquyH
nvbuzag8W/p9KsvlSrv+8PW00q2yl3Y2QiYHYi2qSedqKuOzoZ8To6BXx00S9MrzxH7XcWprvfhL
6+GfBB2G8D7w8VXkkJnLQzZ8TbxwMkjI2UMhxe86mHdRuxomT+igfvl3mX5QxORLTe7IwfNoaKo3
5Y4LLNHt5gzQgAaswjy7hxQGjrSSMKDbyxqmo1KMbtGTGnVD61b1bjnOSw3LN+oRaD+OgdSRZJS9
almXu30DnXyf4SMExCi+cyWgZj9jMgctNX2Rtpg0+b6vO+fem/S/6hlvmh9tAL7G667ftmftW63A
RWlj9Qk+2OCoNzmF6RGkor29Z2f8XTB2CJyCD/AvkMHtOsx/kq5WF2OpHtcprtgJ/hfJj/qdTpEb
bP+/VlR5NdwLyMSsj0oBgERDVuV4AhIpsXZ5S2Wtz0TGaXqzOZwrdQRY/K1q8adO+qWFZApNqsuo
DlWFcLxwaeAWCo63iGybTQH9Q36P3AFB5z5XWEmyl8rHslLSYkox6QGeOmXekk/tZnpK1l9ajoin
bTAPz8P+dXjP2kVxHzeLB6ls0y6rX6CLDl6zJHxpgMdrdgoi6UqBVwRKXi4SXI0g5jdeGUoLH/Pe
iMtefwYZsT/Rc39Onu12Mj9LnhUO1HUBSsltfF7edJgJDplV1Nd15x12AUAV04/y0oKshKH+cvH5
a2Yvv9UUEH6XPixhfg77rzX4V2Gu9Xa4zAAke3GChmlzFimZcH+S5rcrKcQUFXlvDWwPQGkTZZfk
1GU0KGL7CG5vEm1VUPxnaS8/hRJGQKlb4IhIma7BOBTPrOucj8Ann82O1ei2iH40MvSW3XOMqqMr
qVAICXXuPbwzk1cek5Wu3KcprnhnoqEZAORKOssZ1Pa2Z5yH1NC8nfH/j9R3OlWjiczLbe5LwHMS
tVA9AC8uKUkRpOhQsTa6AaNZPRmLlBsahZxs/ZZOU3Lg0/JJffuyHBmUYnqYVHLZlaBWJMriEam5
Xyn5NgOKFsyYhrLKb4qN54lKJ80QrIG8ohDLE2GNv+7m3gdRKdP0Vx/Fk4LzT5cLFDQBMOPqkXJ6
VvflA58y0ByQ+f0WTryJVB6VQVzOKZvIDYCS7+Jxx6ULSL3zKIlnSvsu/sQpYp1sMA8f//nrkWeU
tbllgfLAeNMIsXtryfmA8x2PPoAeWl2Olsqz8e/4pDLc+27XtX9uzUSZRzJzfwSSwgquir4RAvVy
K9Shi9wtRdFlt9lzOJBlAkbdPBpUuh/nCc5EAsNrbV9PygooguQSNlzPPElzND4qhjoJta9hQWc4
ANYfH2ql3OeTCOAWpblPsI9VHXiz3NQTIMAIzakt/XwPsknjKVTOmmavdqWSeD88F+H+w5qrIsdn
ooWZR6CfRGh6ymQrq+jrz4XSz8EpIpG7rNtoNSgG7bptQTkjyYFYiFgXfS0dLLhPqPGLxz0zfqsP
kuZj5zOyfBgOdpPmuQmbcB3i1HSjmPz/cWINXuT/f1SlZEL+7GASLqrpQNLK4MTdm9c+O4r2gN2m
glTgJhMuQzo9z9dZnTjpSMvWTcK9V3WjiHUxSG2SFNp1FYHN+xxy85IVxZAyM70IQZrbuJUXWVdd
klEng3IxhZoHAGkKIPn3jMv/R4Tp+ry7WHraNFWgSwqZEVz2SkRzdl9JSbGeAd79YdPruAV8K2Kg
gpzYpbd8Nm52ox7QLYKQHevxej6mTTohP02nwDvQveEb+De19D7Ku85F97QdU7y9CQmqfXdm/5y5
5fOmYRU+r2AV9mevgR5Eg7KYF0ATmINoWJNNBID6uTy7er9nNdFrPFVxClLj8vn1VHBnwD64BpVn
TVEfN5NbyjPuhlFof3R4LvF6eFDyV+e9RxUQJvGNQmxKao1qdbjTsJfNNqvK2Wt4wpsz/HrIu4ky
wa8G0lYxrzGG7BRAwvkYZe81Dtv5JCMDctArBkABcQieSb3B2tfmatH4A4pjKukkPzZDzPiaVPWm
IK84AiLPQtbfZpTKySkicviouLcKh2z9Xmp5XRiP/pDjInfn0VDm725ANoS1/rPYvn8IpCLVhOp4
BAUQyUOi4d/zwbqQOLKkpqK8KuGoW7Vdl1wbDEeRfxu9h+ZHFw21ySohAYJEbnCl7lIg11KJ+Yyx
J820vlKGdsv9Fd5IzRl17juvsgCQ4L+CZP6fwkb+exEh/63gkv9/wkZklYn/e9zI5ju6V/9DfJfV
7Tf9zd7/IXpEvvpv4SOj/r+Sv0R0hkoBbGqFyZD55vdZ/c9/UfiRjB6RhEBUFz4/IrDuDxr8n/+i
6v86IVJ8PAZanbhTfvq/A0j4EZC++ohgf/K3+En//yWCRP1EJv77EBIJf03NDEZGcDBhbH8L82q0
ML/dKy6fDw+xWpxO220g1p69mgdbeJXgtsiE04h5KFYP8RPMT6tOBJ1YRGJuHe3tdoV/wba9dbB+
8Ng2aEWwth2+4Xvhv7/87Ph7NtGyZpXTTONla/VFaTcCBCFbmYPCs7pZudETs8hsxNC8bJyd7+09
Z7PbzTYbXMfCn+1iw9+8hHkAFEec5GeXTOwotymui8ts489mm53rz/7dhv5ncSmfhN//Ym3+ngCk
ZdX9fZfeO/chCuEeavNtPOicCkMsTc85HNzL4nAxD4vTyj31jaeYr4PTYTUNxc80SIW3NJzlsRKU
SeH5P7/zylwE62AeidVh4fvmYW63YhVsf9d3cVzexV43gvm2EFth/ynE6eBm4kcEPeOw04QL57d+
10SwiMqqhb1egw4n1uv1bzD/WQV2KlrD9r56wuHXxpdDdH1rJPaF+Sc0rlfXPVxzsTyOxbdqgCxh
fDnuTWw2l0S4O5bWvyyXBB+IRvgAtjLFXTgVM79kUy6u/0/SFNVPLtg/LC01MwALA3b7H8LsB12v
VdT7pG8uiCARp9PpYjIKf2NcL25s7DKx4K/LtsYGIrZvH0478OKMxakzgakWwcE8HBLBtdC8sYbi
Kuljds2gkEQwd6jjtJiwZ0MxMycCkpUbkIizsfOvqeEuVnea2YZCUIxVQMSK2P7epoqxFuv5NggC
+xcKnhh2xs4FQWQsnZEI/rRiPTIHIppz5WZwF29wR2C0xtMMt7XVGu8pUTXznpkGrXUWuSjF15fj
+9fQnF3YTLcR7LHn8fFZfP8zYgXl+m9BVJ+TTH0D0prR94lG/Y/xhPiB++FnSfs2IU4inGaCqUpK
fQhtijg1APMSB90rBNECpi52q/mcIF1IujNr8/SztderaTmfcOhZM9c9JeIApKxIONirgWFTH1bu
VSHmiRH8rFbbzIEXBGjLM5byNBSwkAVcwv9qxMb3VxAy7UTiZwJOWSggbHZv5y6/jLe4PNj0vnFw
zdMJxhMALWh4c9r6DTjfO5cjtNDE4UQowfTPw4hNHM78LozVU7ytn9XIKORkInMIEXAFZvSsn1BY
gEwZa8XQjbFYerApMBk/kw1+2Sj+14eG7hzDiveGxgVcVQF+43TC9xZC6aaNVZtPK6HJvhFEzs+D
lTzgxxYTk4wTqm/Hgs18sEQqE6LNz4hbc5cbF/8EfzzsDhFtHuQWnBprZHO+TE3ERmo8rSuIxizi
Cuhio5ZDEBeO17EUm6u/a2i/YVIP4Y6tB29ogo7ct/BfgqWKxCU1xsbu6cizvfu6hNOecdkd+sbq
dPGdUhz6dmUC1GcCJMX5BXll1ognLVXmxPzi9lAUVjXtOScWioqhkL0i8I2KhI1dcRtDq7iXLNkv
niAxBb4N4khZ+fVvOtVmibPqGQoTPuJlg2RWRFawStq082qvM3tWtAR0bJp939aU4Mu3jyVnZ0tZ
XB66Gb9gFdkj427KzQztmtivtzGkIfwo5tnrzQeM/CZXW5cThuEa8x+5Ez374rfM6Hf+Q+Y0TLAV
FbusGt/29qeQj78shXe3ijU29+UiN/bxdJuaW/vu9tbNOhfHkTkxvEr8iQzrNgX+ZNqb1sZ+tKrE
HlbCfvzaZ6a5D+RJgDUwEDOxQUmzBuJXMbZyQfcMtJ79mRgPY/oTeDaQfcbZXP9mRi2CgfAyYy4l
o12Jt+ksKXzFiZN7CZ1PA8+DOSvGdym+nT+Z8W2FIvJT8xcMsBnBQ25i/0mM3+Kz7itJUwduGqyr
60NLt5Vi1LObuQbeZi6H/3U3LgT+zM6Gg2Th1T+v6dOkHPVUZyf3v9zW00JAcJ/tx5z5t9UxuUq8
pvZPY+wuOsdQtALvuyh4jZVd4zoTL/498zcWMFhiXQkwP2zQJE37ZgYPJt2KuXfMPvv/MIK15Aur
7UgcVysKTRvr4GmkzFgxpiu4aumCWWSCshiADiXsCfPdgmM3HZu1IT9JeIWEBZZkD/wC0x4bg+UY
Rv6C7BvYVjlVYF+Q/2FlB+v1n9NiW4uJNTK9WuwrODOzHJovgwt5yJtQLMnoEBpB8Jz+wp1aGLtd
mFv4EksR2PZ66Swdb2kdW2Nssh9A3nnvqbKQnOK2rKz31DkvG/ENPq35h8sxT1+kV8CKTa632WnY
2wKWZG8h+sr8WQ/MygKZSiy/3tPRCnuGZbNS+pLTWdVMnVlBGenn912sTkG31BfEcM6/cVYacsyu
nxvG/mnqhl1/3gt+Ttyq2+dZbh15iuR6YVHCTITQbn/+nEYMHfBl016PccQgq/3NJjRjI0GMO0d7
39n7kfjjEYQqjuAyiNrwrom4bK6XFwv7EhfqE1qNObE1FLGz2HfGcu+Asim+cjHHaf4RWctceFJ4
/Y7REUJjfTO9bF4iyza0Ehvwq9yOne+JHcMMN0t6vLnfqXUTeB/F7rKB9/uxkGrG1bhyVuVK1OJ3
b2/kviIDzRsDA9ra1G2w6kRlgJBmhFL6w7F4BJtH7PjzFi7i4m2U8OMhPYPADXvUzci8vI3FFoZq
cwIStuOUm4enBXeUJNAYFDhnSeK5pIx8niyreeUhygBFYz4e9yfQNYFZAvRg6AcZ5+7gvRpspBFy
OaWckXuOrLmEJidR8tvDIjU4OQgMFKIdAb/w+JW7SxjQpYGz1+bIkdwxmcGq39aBG4JpbQIHOk/n
udc4+qZxHjMc5JZuEn/4nPk3MdPFgU1Ey0uNw0+AJrTb+bTI7zcduBvUGhS/l9gQzmNurpXpYmeL
xSGcsu+ss1yqmLW77Cxr6XBwGuEyH2Xq5gdCWwwvMlKhW97SCU0kvL/Zfzkpz7sQjs8AiCYxyGyk
P6nfctjk+sp1gsNAYMYXrPhoec7FTQ026W479v4m3EtkZquBO3KN1/o1B7lsDQL4FKq7s5/gVxvo
+AQUwWGFBUdaL/HJim+pD6HfOcejBzdAXeIk8vmxto6acWU2PlqD05tKNib1U6C7PkTeE6XBy84m
Ft+ZubmJ5eZKPtcU5C7xZSHXOYXfsXDd3QyqQ85dc2No0LD3J8WSgXB9ul2ehZXw6B/J3hgNzXhr
e7mk2LjRn+YcAlDXTEZyFsvG42SoNPGc0zCUbaFWp9bm62s5plsIGJODNWz4mRz552z5BmhpCPnJ
3HcPrvN1uSKkjeUGsvHvxvGbVYeoOYRjTs1XblzPVn8x2UC4qF6pPZvFBtrBN8ri65+lueh/T+X5
aIaappKmK9EZ1L/ludwfD7XpyKY0D+5hcUBLO82D1Yl/uqj2vn9xZ5cd1Hfgo5MuFrBd1LyPJseP
zR0a3w9cff4bBHP4brCdY+J5e/EtGasd/AYc8rWwPdirF3y0Z/k5hp80GueYlNPtr2TB+6XnBfbe
k1YjzfCCwXZCipvNlXt5qGO2ucLKJGPjy8z5lqbdFd3o6vtnw5+hS/v/8n+M9v/ExgPZ6j/Tmv/d
2vwtCyeh1Ib2pMCouTucFj5rs10wDn/nHk6RmB42/oXx+VhPh8NpxReUVbRcLD9JAi7Cev6zlUu1
kCvpuxuXR92D7yy/MF5o8rRlFeYn3j9BAIsMduMiOldX312wsHK5AhbjhOG32p7o4CB3YnE6sAsn
XpfqMccQbRxdeBusES8uO+bSGOYvFjsjll2wN3ZwOKy22y0Sk51hJ/4yZeayi1bYH+3a9uzA3soe
18H2Z862IAzX/PV+6Zc/q7nt/dICP1gul9Z+uzptVz+nhXs5nWTjsq9tgPm5+j3SFvP/jJ/+eAfL
3/MgApr1rOPS+raWS+eLdowvebw5KxsfA49J+psvx1p+L43lcenwry8HUvDZYliY7+7cI9S03Phf
uBMCT57+DR+zxjPegZTWkJHHM0fe3mwO7tX/pptYXGGam81mFgs6db6u7N11hzSBO7Bg0naHP+6O
clg8sPRs+2hZkCr0DMNYHj2Ll3cn39m4KM//Na2RgCiJ6R+sXsJ58Ppx6UxRs/9ooj2ayYgAwH7f
dKU9iKF6YiNxLixWbDXUxfwloUAzF1Qx399JevhrWxbQAlNw2W9JGJKE2BC+nX747h6wPrYryMvd
bFg32jz4EA+kt6VpSXUfqUpz8keYS4YkLGkQ8sMTFg7jwXZmUK6/8y/QP8TKk3yT79CuXDh8Ciwm
HxEsIL/toPgdL8qFPfH46cTROa18x8AF4Z4msBQ0N9Y3CE4nNs+Xba0Y+UNcZt8bdnjGQVvJV1c8
zbMQMb/m0NtOsqQT7ONwZVWYC6+6uxP6pvjZcljk6CAjfiTPJGeVH3EOObfyILumfJBn5Mk9sUgr
2W+AIcuMD5xSFnmFLXla8NSChxbIQ1TEL4Nlp2VeYbhQ/JR+Ge70IWCEHOjtCTtWLiKzoEVGwkLR
/mLL6fUXnGHM3O2K5z+clsnTT8Hotj8cH+bPzsst9Dm9Jw6WHMBqJTcZW5nWaZbB8MLP4gcLcvVD
NzTJ/H9OqwUtBZ+J8R6vSCrB2+PM+OpsIGtLen4+JCEPK23RHW3T6vwHX5UcMT/guG9PtM6htemO
JWFY0pO3XbmmL9d9zn9Wn7+SRJjmX38gJ7Yc7iQpD17AQ3gQVpKd/Hr2UXj2nrO0whD6wcMF0bC7
iJlQwPfhCNLQPDCZOVxDMhgI408wl2OC960Wv8FXsHyLmefAlNZwxg/L4rE959wDw1TApjiw9GLx
1Qv2f/beWFiIfViBtT9+ezgOveOSboKt3DXY8y9H+4g2wNuMTzIVz/75kbyRw7H64S/TZ8KwGVpE
xQ+QTS2/mZOUUjA8uWBH54sRL7efYQfrpb2C3e3hgDRJo461hyd6y0Sg3xzXnif2PHmU5L30OJHI
RfngcfltwbI8SWryC4q6s0Fq7iUPZe1S/HrwJGa5louztxGpd2Gf5jYThNHBCB3pGoUx04DjyKlC
YXxhpAFT/WUOAVOEnfMyVoDkcpLPMUb5HOdxFbB4e/r7N8cbS8HL9IaMlmNyrO9jMIdmGMcSUbD2
jpZ/QQw73+hGS+wDho3FEngMjW1x2Jal/Ig1Otow/VxAhdfl2mLAtCflu+PIgdIN3hIRwLOlNPCv
s+Vxz6BsPJ+efM37RcAxbnjx8UjHe7aaNWM16APvpVya4/ILAcNNroD/LzcOrmePfbC+2QSOBkea
XZMrwpPXDQNiO6AeuUnw/I0vD+8GT+e3c/zm4y+OvON8f385V8Q+BLQ8fjv+DHcKzmd/xrLvvS82
kM6/rnAHLPhvKaoweDhyV9SU5XeJvok7lUaRYnDEL/ys3pIl4NeXFXjb+S9LyUKg+V1nCB7Phq5W
0DcMx/G++IgVo7/NjmWnoZnUingeWYSaIM+2w55BfjM0JNmD/HVFVME/5aTYmw1NwXQ3vukeZgfU
Fk79VPI6DhwTvpqHnXvaOBaM1N8sHbikFLab5ZHm0APhk7w8kwLJQYK4MGuYuGSuO+cviYz4kdyW
4ciR+YeVv6EnmK8UrXyI55YPtwu62yHV0LmXS/n8P5Ohg7+nTX+UWbAcgMbQhv1/QJ6ZKFwkP/tU
OHNxTqJGIRikMiSlO6v34aMHnEKSz6z6Hy/hR4dCFiHZkLAfzs36fRQtKQXkCZciF17IbGB/nBH5
97SVytX05J5WniWl6F+f/6WYSYYN25RMWPb56fkku+XvvzFdeH3PkJ8gXf96VGpysENUbOl/O7yN
00cUSPG84H+mFMNIuQMyeHZlp9myk7vwZwyWFWbbnbfYzNBN5P7wFB+jL8ihHvyr3C50zKuxcXjX
lbIUDg17P7GfDBBRdWD7fLgtSumW/duwfx8xIm0/9Av5hZ278vIUeSoXRT6L5OFcrZDCn8WS/JLh
ynHusCQRyfwbVUWqDbMrlCVnS1sQAt+hDpRVSI3zgpSaXRHOctWYJIvNpc1H9KJvXaRmQZuuJCSW
haalvsCAPyIOzf9zHBBU/4u689pWnUmy9Qsdekh4bpWZ8gaE54bBYoEwkrDCPX1/ye4zqv6qPlWj
L/ribL/XAiFlZkTMcDMWiVZYpFm+2BnLpM2aF0mOpcZ+2iCOOYpYYHaF468BMZiXmylYPfSOqyHB
F43wPS6if0WTgYvR1//l+b6H/Wu7ePBRmvzwLU9/PSF3MyKvRSwImOKscWWx0CwT8A3vSXsAQDuW
jGfnA78LO3LmGgBhSUYjtBN7RjKGe0ZHjSb68lr5hhuNxQHNGjyjyB00bN/xpgpApddA9fUlsA/6
WcIYgA6GVXhh/4Xeifpg6GJnPkWRYjKJ0rLYLgoMtecr1I021sAffRf65jkO2HesHss21Gm6fujH
uIV6cxbRBCCT9vUrtXygV7U0ed7UH/15dN/H3eBDtN36mkpCn3O0MYdkqP9GpWEf5iJU+m6xVkN9
nrfDseDWeQ8+JEDK83iTNoRDd+54CTE6l0cdYFFwHliwhM930I0cHJSrxhDcTzRjuVGemGJ2BAgD
mPjuxkbb/C+64vt8BVvjYBzjuT+IsSmodm4jjucOqvh7WDnpWNG5xjYb7IQ2Ia4z9VH3Qywdao7w
gjcCbHyfYIwNAAVoJ0HbIefjbjB+eDjzDWAIL0wDiDkGYTuO2S1wBF/RCBc7x/5NsWEKR4e36yQQ
Cl8DM/2LcBkejjYW+rvKG3l9DEu4SadTDZvxgHiYKW8C6ugN3wa/xHWDAaaLW+JtGh3pK7ytmOOg
NNph0/Wq+XhL2KSVT+Jp3icM5+kd/fn5IiO9t2BV7dzvhF4wsCWOPKFKcK7G9PprPMbPSbDAerMh
j/z+xJ7h9WPrffZIAwmegl3QqAlUtFJsDvlhsEh/Sl6476i7Ntd6edR2+DsgUDrlvFnf8A/rwVlV
Y84fJ3c4xjhhilEoPnEkzD+7oH/xEKwGSIFrKII887mWp1QHkDgagEYeeY6E8Hw45Akyqg8F+Gc+
RGly/Dhkq3jlu+M5S7UCGqzi4VBjtC2O0a/LJb+IaoV550rctANs4KLsH0FNTuWQUNiQxNUgoK2R
yM+QgwJ4GGsXdMxuonv4EL2hswb++hx4Mhcr/6Dj9dvtsCSY9cvh0BpqSzzjF2HYEneZ/RsL2Wj/
I9/hHwPZhF8UbkwTG/lXJ5OM6xMWYAMDiU6KFj8eODLWMTekGFNJjAA9p/UAu6RNCMpL+wVIAV/V
ylADQmwHEHmECkYXYwPQTvg3OryhHxB1yFJzQQJI2FFqATgoIEgtF2glh8AD5lNrc+1PohNBFfxn
NrO/n4BTh/7D7mpdFmpoSLkByJ7gvr4GggSs03dN/AfTMIjRM7w0dZSGK9gFtApf4Du/E2Ctg6bT
H8/p9UIQFniRuAIbimwSvdRCFaNTNIziQ1YK+QSQO1pBgs4QG60F9KW1R47zhTUFFHIUB/ooAsz0
Z+L3DHhasI42aBNsyQIkJfQ7goAaBN8fBO7E/Te72W7993Dnb7vZ+Otu7vbPXXW7sZszfBpWiiUd
TrStJp+PK4YFQzZZDcCKdqM0KiBMBjwA8OnNRoy1CWfPfzDUSbIB7Oj3cDS0eiWix1Jr2fz6J8RE
029MSRtw3it5VC45C8AsWADWYIHi/i/jxbtHX5PC8eEscCA2xAh1mKkQ6QZ1MOJeZsCnkYfJXMwI
QCM2IH8/Jsy9ALIAaog1fH9Esx8PEzXyFj82BZb8Q2t6ng2X+Is/vtpIZ3AISjl8FweUx/4DBngE
bcKU3nSQBFsGLmf7teKm3sLpc6JHXqj4i/AU7o0+5d8TpU/6V53jWaA6uRAqFrCNRuWf+oASJMZm
adOjf6HO+sTLvsf1G0VCJWPhQB3hEL1MVFjDFuLCPomQgNglhpBbw0ipWGznCD+IiTjWL0hOo3/2
kJyb1lw4tkgCi/fnp47REcbDgUWpAmF4KVdCTgATGCVKS+KhEwOqxCDYcsvafgy3qH0pNDKPJgD6
LcprNhv73AmehT4zpGiAbgRXNPwBWBExwCdyiYVbILeo0g4iFgEY+MuhZh0RjZhEJD/0nXMEFvZs
Gw971Gfgynx/4BhqyeA3CJBqHaKTeg14ufYIkkRqUMCdfF2Xf1P2ANnNP4XU2pA3UVEHcRTVTbq+
6u8Zr9+H5r6C/xhtp7H6TAtrgKxwur0R2Jijig1NR6BZVM+CFURoZoSZOAp1EYFBZ0Rl+DoSwcHm
O5xXglBgjBR/M04dBAhUoSN0XCJJdYwbDRmG+r/EdrQQOHw9TafUL2z6OjjOB+jDhflzuAcUCuJJ
iJGTQuRUxwnCAUoKqWPptz4HMga7YXDwgnHzOHl9ohucXT5Ln0Lt9HLq50pDE/QhiAjHkCfltAGq
dbzqj9wHvv4QYAHKCPMP1NUbhy3VDmUYB0P0YDAQv19UHWxZJy3joNbZIMbPGPrf/RqwDFpvB4Eb
bKksCBFRnmKGj4nB0yd4+6+duk7jn5Ucm9iC+afHyHqdp/jrJrYe13N3WT1RcqgcTApeJDKvYTR/
1IDdxMnwK/78BJcTHNRqDtWk48lahLRjpL0cfv1xIyZaEeqMGJ7D9utGf3U4CkmH1Pj371AfTq7C
4/M+fs/Ak1FChncyw3nAVUPr8RqpPTyeX+tTbQwDrbd89xsf1UHU6E1BkX6FVrcBkX9gV+wGiMjX
sI641iwCipMP5RlmMx34ixbck1bSPIGOWBJp+LNp28mA0ia+Tzjx63L+aNWqLbM+wfrsKI6PxkH6
AH09Vr037BiGKCIn6TmbUTT60W/SRhIzji7l7ahtLZZf9IFA/vIkmG1t9pMf1lq/AvWmAOhgrZj3
8aEcPYJQWr+hxX44/dr3wo3Ab9DX1x6zDuX+cRFxGb/oEmDBNYl08phEPng34gKmTYmA6lvSX/ja
aszFV5nrQ47u45B/f3B97WhxdYI22laxENrj0xoenA5iY31DBXjiaYAEKdGTfsZmaUShXwZw+Opv
bf0dCux4L9LJZwK69Vv1h801vgMafONChI8IIukkCFia+0PsCOUpHfPhlatvPG9tEWUiKq7jH+hr
cIVGh2hdHmGK36JjcZiqb2Byzv4rQlwcBbAGL0Jy1JSIHRL8yx1oqHrACLLSBHv4k1e4Go8COnQ4
irskeYTIouJ9bPm/lrZm57/XmZqFzGSyhwkD7V/F7dPKd8cyR9wonHLo7yPbTTLZGtRFAMmCVRvW
Zuk16bhMlZRFrDPptA+qw/wxPcaP4S2q1G3QFLQiMvKMUoaMLD2me+eUs4+kvwczQVGPVfjM5LKM
uEb89yBN++0chLuw7X20aPUHvXnlvuwuHq1Kq3FbmJRfQS1C2UiPLDuTQ+XNoZ3QZmyVVajNSdTV
VTK60zr4AWGdCJoL+bHPozcl9OJGNRUVbVPTPoTm6Bad/DcjbEhkU2WujCAfH7jnXNZ0MSsZ86vH
fCYFKYMDzVHQsbnrJVQltIiqV9ept6zrc5rXrdPWTCCN+Mzf9DTIckyn+IbCAmH244e4q1It05Z8
Tk/BSzIeivKFOf3D8uIyOjmq+3CZU47WtAvKHD7qmJRUue4cPAd+t0mTDy/B1XqT0XcpJElfi4JK
iOHJzgfURDgG5SyQGVGMtduc3Dxsd6ydf/bbP7k4O705Uw4l1RgKdgMuGnMnd+s6rtX4yCw1rBcf
TA3Nxep4VLQRg6KDXi7ZKYNVfDEn0tpTgOTzd+G2rLfbYdPvXmnXLKreF5nbuls/TSoFTkkPZcVA
V0MMcn9vkz1zb4u7e4lbrFpDFv5RJJQoPScfqz15R6+Q2XXuO355Z6522lNKcVSd5PRW1/Uzs3bw
Zw0q906JB/TAhYRuSQ4zj+IB92j3vK7YNge3qUHV2eLkPn34Q/xDROFGVFysGxcv3N7D6uyt7sRk
cn3UcO+Ttg2Hl3ym7wnlZfDZSWNCU9trp+ih6rfCI5Ua9ZVdKJjJRg0nbchGSJM3zY9nipGvlnGF
5IjuRfGiF72XXK9eeY44OPRaVy3ryGqzoDbMcYsnhWb2S5pJbcS0qi5LOvic7c+mId4Bkx0d+tep
YYZUaVPIl9N0M5GvqGAY1A0rS2iqpm6jJXrk9o00CwCdlw81TlQisvK0qCXdlM24bF+y6dPHQHvs
LzPIS9UMLl6bIqwrG3uw9vPzeE8O4NRvzl5x285b1iWBI3hYk3enGLbE1WGG8YIjIvPxY5zZFcP9
BndGjXtGkA3rhVXzaiNGj0wPqjk1QiMsRSFpbIm6IvdLymeYe1L3YdWSPfesxewcMjTZv85Mu8sJ
QlBQ8lcaTKheqqs2WSnGDT4HjeRN+SXjze52DZmsLHiC4qVcdBHqO3VywUM2ENzkqGaZpJDxWyiF
yFLIDOUEJ+VDrUpLJpcINhd7sVdNvwiStnf0mW1I7Y053NUpt6m2l0nbpx+cGkwn8x8Bfel87k4i
61bmPKktWyLijBu0mDAvqMAZ3eXHA8Mxj29UqJZLPRalni+vEE1kf/2xlgM3R608qV4rHMM/qkpQ
Z0bZZotatp9G0LC7rH/PcRAbanL4IHFzTuJjtwXP6qHuRi+RwCPmlfLgvVXwexHHMFPXIYM80QEJ
xYboL+IQe5FUfObSMUfMw7Mv8WGeKb5EU7+4hoV9mlJ3WIx/qG06WmcQe0fSs0tF+TmEJwlNywd/
UFSZoi/O12WADz+3uwdKo/cLhrtRb5gwh4HHO3KrN1mom4WPYc6r9OxV3Hnh08A2LcbRLQjy5BqU
rCwEPBNzTfnrtLG3qkJmdb/+tjpJdhHwMtCEN3gx0PXU38F0N0DdfypBV9GZStaPdzfl4yIvMAEu
3lgHSsv4Zt3Xk9qp7IMNmK17OC4nxkVTsX17xag2SquoJ6bWloLEh8UU4K7cocXrEs6tlnwln/Vl
ZUQvyVE5TlqjmzL3Vu/Th7Gkk0k6ykq6/v0Gx+ruNK6qM4LRknFUzNlqGlbvCbGjtT8KyLYyyfD3
o/NqWq3JE1tUtw2Du7g7yyFaxxre7bdVl9fJQXcRUJdtKh2fYTb8xO9aw4ecMLjZpU+Ih7jiFYG3
hk9x9lDtukLXlDPA9fJnS93wdKLtSqVefThk1FJAn22/FRe7eoVtBDNdKYtyGR+oFzT05cZ1JkIo
88Qx/TjtWSOKClQGVdK5lT7Vk6I/WvLONqcg1NYQDMpw0oyyWSKt9ihDAMrwHZ9iRrs6jSkD1ilU
e2mrQ2VlU+qbQU/WOKNJRyRQLx/9mlXKW65eHhLb3Rjje//jfuSBfjnxCuubU2xaG8NOazzZ76G/
d43oSXx7Vnp713S7MrrL+soYry+oAEPdE0jcKJYqRUOUSce+UfB4cWoWTHAU9s4WB9uY5A/RHlC/
RzObaEcmpsoQyd6p7IYDjYsu5tvblYuBdFKIPHNKqQeztq9RwlLMRi3bPVo/wQKmpkkNTXOgJt3w
7+EyOtn1afDmowOGGB6VKZ/UB3MOZfoSdjl6+5l7TD+Upb8UBkkU8Q35OllL/zM62K2gRxny0ulS
P80kYHHxfFOdncBAHXV9iHccSmWjuvjdBuwXBcI3zDS14dT0qUwWknOE+lo6kx80obUTJltEcpy/
RyfqCg4j+mTFKZ6AQSjMzuXSpyyu65bW6P4Lu41CeinDL8TJoaFLF+Va6yx6EsFe7OOlc/I71Mze
qU+UdYprM3d0RN5v4uOhPNK8X/gXx7DtXb9GF0qd3hOy16XdpyGakmo0fghlhEuN7+rIA+eUiZr8
3QtnJ/GDNgufGMSLtWUDOS0UZKun+3KCAq/37s3OnJ9FJ/E2Z/capkexgEfE/yEM4ZhSdxHsk7N3
E+Ys+YR71fC9OnV0CSe2Z6fd9U6e4rvM+x4ltU/5tpN6V9QnME56uhwSej//bo2O8cG+gMkGH052
PwYEuZsalcUdp+xXE0OlwAFhuu8JG3kSlBHaTfEsqRruZazUyLlQtsks5HfU34/zBOo/r06xN/X3
WTh/hifDWu37PdEZQDy57zvwCQUfCgyPommt7g48Ajs09FMyEWPSu9qP1S4+juCQsnYcZBgY3vZh
1a4Ek5mLvZVvq3W5alAje54UiHpMGfj0jj1Z1yhahuIJpqpe/6AguLP83lOBHey9rIaMvGE87apU
z8Cv0wSbQ8ph3eZvA34c0Zw3QAx7+3ZcX5kWOOpR0JkuJ4f+MuIghUsHnicwbc2iXpR584bfpLC1
u2WWbFq4u/l13p7UJ3QvjPcuHLOHs9WZHgelrMHXCZCFK60hT4O937tbwQ29UrgnujFq1uaQoJo2
y3k5OSArN+sY1X8zlW1ewkgyjCazbyroxahK3sNdJe/+IW4mZWq0nQaljCjTpO5+onZA420KtxFR
/LpdqipkzmkxMlxetDpMjv3SgeBqAiYWj4mJGi2dYqTu21qLItBMFQtuefGUTRgxa0718httH7YO
mGM+FFkyhxyDnnD+3Y5dVj6sncu3qGNsPGbsorGMhgN6a9IALHsaGj3d1VK9ktNkuThNr/IemujJ
o/+OWj+3C4OP5XJUY7awgG4KyYZ6L1kt4+Ns+VPGkCa0mPvai1qLRvwK3rAMBHCOhNWa9k9xSOtd
58gA5PVDvIJ0yTa/Jq3JbVRgCG4g+fjo9BwIQEdYtrSHe6Euo0LeV10ouxl4NLlOH8GTyu55vV/M
LvRwH0TtIC504O6sEyMGReenvXkrEz+mIRoeFONN1VhTOUzXQwcxfqHJ6pulj23IegIrsG/Zd14c
dp3CLW9yn/YwXFeoldZFfEXRzypq6I/qzEhK4r9HK6nFPfrsqLEf7tXR2dn0leUyC/aqF+9oIqAK
uqbuahwC8I3olra61rW/WDLD3dJOEMycrGAVGeoa1hXU/lblBgVm1xhwlkBXaFF4Dob1fm0Am5kw
3KZ9p+SXpWJqcDhcGQCPnU0xrXvqn4adfrZurGiJ38V1ID49EY/AmDecDtq1u2OUtOxKE1uykyUe
Swf7eLI/T7lnhredr2qcyt9DbMLqM26HO/3BmJDwIpIaKGyv2uEhZkRWiLkXcMIY/Q4KcXgMGNAh
6+qBpqKpCc/xsoHN1WK2FsomQ4jj8qcOhTFqEggyLNLHsJrsxDOCpkaV8hgX6kA6jDlwpfXwTD72
LWD8tCHt4/SfSVJCQuxPazvZAE62Zzcc29w+9BFGzMU5PVutkE4YC8s+p9Nl3rF/Cq+uW/aC0d59
jUz7IjZdqyGsPfq+STU/fS9xXnce6rqCG9T50NwQ10OaPZI6LoF3QOpoatjJ9TXuOLpp4b0+T+pe
x4GgwG5tn+5bbmDhoYTpqvL4JPvpJWy17eZevbHvoC3obZ72s7S6huxMKu8R3cU9hevhdFc1vFs6
b9a18XV1jQs6qMXuxcRp2fF3cRNaxcaAWQ7tT/ya1LZ52il8pKGt3pXfXTcOXm3QTN6wHV+t41Ui
9cedbO04uG6LSvxZbZU5Rr86qEdlw9N4PwzPKMGf5Ytp5/bt6UFue3YPzBWw644mY7NuKveu4UXd
2tYyevoVBsLEX8+TnhgdB5x1sUMlcWK6MsRmAdkvTlqFDTp1PtbdfUxezIVXaRv/p0dTanrCAtzf
1gZkcoVvYtA1rZXOPkx7wkTt5hbPljkQ3vTr8rOFXIJj+7abv6fIdGmLCttWCfxhdOs5XgJdmPot
u9S6kcUz3GdLYQvaQW1w3sK22QBZAESsAjMDd8qkR23UXcxZO2xP12ph13YY/HPbuqadi5XTSgfH
OUybmd/77c2bNGtE17RNX9QFjk/mDljPq/c2ZcP0jXWVSeNstftPit2Zqx0d1dGFPsd759Y94VbH
PWF5uidrvfJv8pM+7Z1rUN1PPjWHthKT1mSEdXBGC5jW+awK4PLLWcLBeXC6WJ6X0ypdK6P9CNtb
Wq2beHLcSys7C1gGqpcFXcINnlYoIyytnnGOpElfQ96fwXkpa7Mr+gtMdBZP1QUKPmTwpmWjisrf
R3hTZxq9KiftIT1HlZ6HMKyI/gx/JaW7KKFLEzNtTm9imVsXPyfgcP1K00XUYOaUtxiv2+LbuokW
YWerb8gakBUXiE4S1Eou76xxQQPSHs13VwxtwGcGb9Lh5C9BRZx1u0n3lzGrbAYtimzUrcQnLrev
wYE2pae7X3RA9rRe/HSa3oXWhGmr6XHYiTsc5XvcMqw6ZOJwv9jP6HwGnX289gccBQzdr5Ddec/L
bDSVjScvBlEuZwQqUIoffIsibuLSAQsztU/3Ljje69jX0TGijUl3YtGBGLQiwnBE2ZDiii/kWhdR
vQUqRNmpk4/psE6LF7WWGltq057esAIdmwalXkSvFStLfxBhrZtDWCQg4a7fktR/9wIsjgP0sKg9
oQfUPsrtEhSawbXM/z9inlurE6BL+ZydyuuJE6uOaOzkBZ8jPIANlsmRR21Y+02bRrQdG/YIbIyO
Z1prtg6/5KfTswt3P9BuC+jQ1p2B8Kc6T9oFQJMYlUUrYII733zZwDGZjt4A0eP4JPBaj8qDwh5Z
17+1Ocx8XN8EeGjfAOVHECTv+2mKrfj9mez83IGRWTToKUdK+VmlelVMF2B99aCKUrT5AN7lKHOJ
Zxn00Jz1QjGnTL3FYPaigSyjWefg3FhKcB8ipQ9V18vU0j3wfIOc6+GCW6bbA2vSlKX2vjo5PBSQ
fEe84ubuBm9nBr2HYwbXn0bsA6gVNPtisUveDauFm351uu4NnXAS6yLKHNzf3cUagilhOCEi19W6
PvMqudqHWX/PFjC83iUbXaJ2oK08Wa0BXw0/2B1/7+Ce0bcEd5Dwe9rlIm8Lg4w8i82TndrpdnPt
VWfhW65NsacZmTBIlImXfw9e/kc4DYokmtGuJ1qbXUDvKO1+dRfKGdm1mWu+vdk9p/A+A5OPvKN0
mlZn8OzTHDfJ3xZqPmGm58mCN+m0XhqyqqxuEe6aC5PuoZQuaZamZOFOxFraPlZFHslRuxzvhGOY
dtxsABMJLYmJSQdnCOhhC49WU5lTIFJjGugAmfc+AFXaiDt818hzb/yWV9Fe+xuTxSzju/hMWiKb
P+EP6M0LomKQKPPKmg9XHFEg3aR79jFdaT45A04Lb++sc5rl15lEo8IhUwHM9bLxbKwZwERvxRJ0
0RO99MYpmNkLGue0stHBJ3DlQvsl2tEjYGql5JfXpw1Ns2Dp3Bo9vF0yo8Y4StiEe4Czoj2vA9Mu
RUfV8JJoUnSxJkHXu/jI8aCKK11Vg9Nq4UkR2hoVUdScz5ABa9TuE+/46ZNRPypDd6ERNVx83LfK
k0rcgwqBPv+UeHBem0AXi2Q/aOWmCPJlAex4fIfA1UdeWHziaKoYPAlN8UkYOY4y1sGffnw60gjq
V3aicZrDBE80RriTBs3CZzGvqcVB8iZoBXG7IxCV1hFsRTs820vZgA1vMAaDrR9cLxXDcJ2phzBZ
i4dbRx3swIN8Y6/O9npUZxXbHHNUCnGm0yoPDd5vJTjSR+vjkmyo2QlOPuq0UD0kTqvAho0csNw7
hSdD2z7vfRE/wGElxaCCevrRfVQ3B9mZdWk/71kj3Rn+ojuUKxH9U4sTztrFoXPZatC3e3Jg9EGJ
HkUZ7P2SVAUdxCwCYQERgdpEQsiFYjt2kZAeh7NOYDJZyvAwiCHp5QNSXPiz93A7EWx4RPOOdFG3
RW2cNAfobsvwcDi4UcIhLDS4XZwJSeNZBowBYEVmRkzwTuyDG3YupWqsQqSPxPchKlUzlDcmMIFz
XOb4klfqHZYjNtBpxCBW8gxdLEJ8daYPoMjHPzr1kelUFMo8lG7YfYgLAeH66IUK7BLODZuSUuy3
hotoLe82rwiplNb2bc0bi5cPKwdP1+SpASIs0BAP6U70Wt7FWVxGnBRaTE/euJIZ9BJMygiHHz/r
E8Uh4Mh5AR7yD7pBVVM2nFvd2tatKuSbYjdAGgdAtLB0dpsyPCI0PN6SAAwUdEMOJPIW4NhCv4CL
ZK06RILr1MvvCLw0Sck4tT6ht8FFsaZJLywJyEUdwi/uVcZQpGPDB4SQPy7h7Z1/cCDK4yz5kC2A
9pp+5RdTchjzMtKrSGO5fGICccg3N+8N2q7BXsBKEMdWDdq6YxAVIXWTdv96Zj0DWNPGBz8TxfC1
+WyO83dYewmGwUMmdiC8shcHzDsf1p7BzPohwEFbPXsFr3l0Dj4U9FVc7+yC/LBtMFODMhAsmS6u
2iw7eDvXaZyhZ0xA/1sDV9ETU+gEyNCww4XY+CE6nSUKX+6Nszgv2ae3xHER62HYxUPKJLaGnxi4
N73KNFgO2qpOTSDZJBu0IzpvzMLea6VN9nBp9+Qqj5S5eEvvoQ2bd8NWHDjCKSbdYUinfLGJNzYJ
W0GXOJEPDv9eYOdbznjeQ0zeHPQT3a8dvrG06YSk6ZkgMrVvBch6CcsGa4v+tNyTetlnLxgy4MUg
/tkbHdAc/h1+FzoykZJBz80J0OciYgQuymbvZaLpMVeQONyiS08ydyPJPTbTHPNIyoDIXaU/118b
InOHuUebq9iuhiTP7AbyQFbGcEzbgwd03ZMX2orvIgetYQkIZNhlvCN6tvOG55gwY4PWTFx2Wntp
1HNNe0Jo8oggv4n/91Cm8OnhN5VjPGiCqI5e38w+hz1JZgC22qZ7sksYmGkBfanXCkFxOalrky5V
sj6EEFsiMEQA/JNvpyUhikSmMnHyDtYNKWjqkzctrWu887tuTvLiJR7qLmoeLh9dzXULMeuSNdlL
ltindZWlfcQ1B7xghbkY6xgoo8I58ARKtqYg10Mu6Tg0k1zEUB33Z6vhwel5h6juAA37Os/kF3A3
WiioOR5gb2jaHa+Y7oc19+Y+7K7zmjN1VATQs7URF3DFlizhaAvRfwks2r19hvi0iSZ6mzu4Aphu
EgyKX5gQ4MmCGANP3kOA38EdnLQYdFnavY3TYi0X2hNgF8QSbyDomdgS0l4SWtoIEvXfGum+AzGc
i/KLIbk9cbRzPP+9uCDyxJMUGceAaLIYX6PdGCl3Knen3rR0AyRIlji7Ad3bF/aU2g41KNmzgcuw
ON0+dbMGpXOITIssx92mSAlbic1ImCzt/uJhWsvgoVZd9Ec7Lj2QodtQb0QzIo1auXv0JiHCGaJp
QYCHTrtGKCGSpqhPMXjZhvtrQDQAXxGY4+Y1p2/n6sxo/2VHHhtDnrhZgiLWhZ5f6EOik0fKYswT
ysnbnZFfEAFkpUQPqQk1xLBGHPqtnoOPPeiEGWCGHB03nLnLvhn00JnJzmsCbqcGdWd18QyePsNF
yKMtQQdP8GYX7anjhoC5qEayrgMpSg57S3AIb28axg3h6jTHy+YWGWunCjb3DlmbZfZv1uQSHOAD
0cwJmnWpNS8e9omHhttSZsg4x+ZNbuz2IJRGzuI5rBsU1iw5BjlheEa6yNOIglbClHsZELLyDm4/
Lh0yeAHToOI32hhqofig1cfZioAoJ5dxvQ6nskDoaTN3X2Ko2YUOzpPcDTUG++FFLeNPRzU7TAax
ymjMpBPY6qqW1zvbud992c0avKyqnhCkhaIluEiYSV3tHjWtuTJ7IclWqR/qoE5Xh3kA8rpASOWD
jWIEk7PLBJLNn4g1GV43H78N4qx1EAqRgg0ueTkZhY3XAE2JEmIS1pVMxftknXG8LpODXb9EZnrN
8cJOE0JInaRZD8J7OzquqhOhRat1Ig0z2ZMPzRlixWcAvA+wXKNA27jPR3Vop21wpTribJno6aYo
6UqXRKTIi5YpoWLa5Nmsmv2c7VLiJqR4PQP+h5pPeombIZQaX2NzUw1pQnu796PMYSr5uhT75OBD
l912mtMrOMSvprk6SniI0SfXwX1QJL+k+Gy2Y+eXPvU/HdLxR5QcB2N8d6giY/YaW0x5M8JNDz+l
B2SOmnB1Ffb06baIWPqn0V1ACkW51R7OmGUEBwHYHSKanYLMy0UthP5tuvOZl+jvk9xpBns7E8ZP
DFqJJpOPfWBz0GuEcHL/CZQz7TIk1+l1yFLmHpwePy8KJS4Q58D0pErvanOyXRbcag+ySZtiAahR
zuoS3EyBQummz5O3Q0M3VssGvsJL9fofzNjFI9ukqC8wMKrZ7ElHMMlBiHyZgPJTk2MTzo8nafGr
vScI7aDIxqaqkiLpPBnkZFXBTR1gVaZwPROfTQEhDZlueXCouUieAX8Ou2mBZvmg9Q7j+1gDGQwQ
DT9hZqPTxs3IcJeM6LJynxHpdpv8/dMdH+0O+pBQoTqTiH5C0lQL83HFdAd/5zeDfGAOCCuh3Q2k
FL56sQsRd8vcfpgvpSqSX3d8zwN4KI90dgzjcZ1c0W8EmZ3udP/bDIvkoqk/PsrKXa10GrbWzJqo
4ojQ7fumMilNbSVdv0p7upKB6B3Q+aX4qoFaaTut+XWzY78218GT9COQbP4OPosHmdzRhxibvISf
yQmbfR30+rjL8gbRhDZ5tT5agvylM0Z5hoNC/lLdAFItgxrWvx10iAS9OQPlWNfgfDBKBq/3lmQL
K5edwfalpFHrsoyhy6j91lyY7tfggRqIR3shln+Wt2CnrT+1BW1AwS9pXf8uh0tRc7uDpapJkvLV
JqiCMQodgI/BVSTVK5yNWsLELfIaeBz2VV6Mf9Pf3f3n7m6qGLuQ8nUouqcYVZeqrlfpvsxuUPr9
n8y8XRloc4dKwKQ1egYhKQUubC2Y4iypaGEzcBydRlASkcwDQBX+yQUt0MNMUeDi9uImNC8Vkeoz
oeG9aKUE8DWOKGycpr1NaroDYx5AmOwq4oYa1TWLPc5lLqa5BadET+I/wqb261ImB9b+17VjZvuf
mwv++oz/UKn5bnePTSah1GHQ0l5KkaHfYAWKzZ9l/9rFBOsiI0ORuJxWEQyruQ7s4Jdd0uZY94d8
3D3ulgnFEuqb0D0pPL56JIGlsyCE3BwNYh2qZanQc6jDpcId1qM7UbwOa7YhZEJLb9fqvw847pX9
ETWn5hNq7/af8oYGuju3YSGB82yzVpgFlQCIq11GT3cZL7Ho4ZRiL6DKk8IESNBQ2NudqkBG9XQX
QSlTYzl7FLWN4YvhzUiPVwBImnbdbtqGRZ6TgHMbbfAmdIN+1XVahWyJMcYZfl3rfZInRnQlkGWn
3+X/X+Di/P+GZlNzLv6/WTadanXfFKt89ff0mvot/3c4a5dBqwxUhRGz22SKee9vw1l79f+ow67J
/GeGisLA2UZa/8au2TWZgt1rGkyINpg3/Dd2zcZ/dBr69S1G2JsGo3r+J+ya9Y6h2zP+jvHBbMPH
x310uLlmE7rDf9AJx2dxfDQ+lKI0Ly/M2dmEOMu4u43dM631tsWyoLSnazbdonaiuvkDsVw396Bd
Hz/Pp663vLTiQ1Yl7fY13i/KWo/5gb1Psszj17Ljnt4FM1+Ln2beHXZrJRw+1X7+SJZZd1qajIFa
1skWHO+TQ1nGh2NJJLJzz5jZdt/JyiQhYTyoyWOgqoLm3j+1622rCfv75xUsj5M8q2/ywoze9aW9
q5pMtGCY2OkFO/MjbwgGQKLBGXJH1O91p3punGWUKWZcsLd/Aamby51oMJc1L08jSG37H3N4qHo7
61jdsD2myRTC++e3PL/ACeNmu1yfnu3Fcb98SsO5102C2xQE1e/LlPFdILH74WI9i/w/KTuzJld1
LVv/lYp65wQgAeJG1XmwwYDbTGefL4pcHQgBAiHaX3+HvU/dvc6uEzeqXrzcpZcbkOYcc8z5vdl5
f+j8KS44oIXAPHooYatviwByp88B7QtBE6PL1WshVa5AL2xoF2xo0GEpJQgtcqJiJ1/6HSPWoZuH
n4CyZhxjvaPFc9KO0R9W02OZ8bHb6tK7Ytb9JnC6D6HGN14WKNqEy3VY7GzoCQBphXcBQQvBr8BA
OoGJyEB3/rI975CLMATVwH6mZ3CkMIdcCphcBvZjQK0r6BCTl8WUMaNOje1uWOXPB0AqnYmltS2d
I0au95uurGCHYTnstaNA2WYl3UPnwYtZsrToafDLcctdFcCZMMwy6a0Kma2hctv6EoabDvUfZn+o
oUUJqqdWNLigf4Dj2UVl32A9bR29dcLJZBYLi63djHBmHP2FWNu2nA/WVMQc/MRomre+BI7RasLw
pZj6KVJgaW5qF2bPygXLr+/ezTMGiMNz5oTvFS3WqPDHt3nMD1YPk5GogYupe2sHVV4DXDOB1FKW
JvN14Sa8m9vdVLdXYbdnyDcucZKp+UHZNhwQhk3QbVBVXFVRHG03jHkL72EpwnTqdv1qY2RkUH46
VQDS8TgdwwD8KPDNIh3C+EkXxMAzeRrAHYwpoFHbEgS2uQF1vnhYrcjpka4t/UVPZN9TQEI0JkGj
nOORtYbCg7HRc12cc9t4cDR2rx63IVhbyMdM7oqYz7DCaRjPOOyoIMPIrSDhj1pj89HFlQ9lZjru
7AlvkwJj4gErLj8AHWObjsuTVvKh88X5CSOfj4OnYUsbWMJ8ggGDdE65cZo9ba3dwO0nBr6Jaw5c
m4+8FqeR6htPY7L3XZ3KBh4DoEQvggH15gEfU/rT1u9bbyfLEbZJIhFY5EV1HMurMCU0KdcgAxiE
SNtSf/BiRRXbpycLQ+ETdzFdRNv1rW5NVODgjULEXcQ1qZ87I/A37bV2eiiBGrUzovvyUTs5244V
hWYkvIMui2Xrcw+ypztWu8kqA7gm8nonJh+Sh1VPOOhwXjF3gGmxCeZ0lZjF5YEYGrCZH0/SjF/O
qp76as4Cu8EA+Pp71cIi56FM7AYC+R/5MYKvikMd6Zsshi0jeXMIxRAD9vu1LsizGklF5owTgtAS
lB4XGL0kh2mkxQT8bWGW7gL6NOaSwyTMZ86jXgcDMIVjwobl4uf5K/dDRLg42RBdtvCic2fa2eEQ
dz08cUtx9TwLpafByjQncMZKBKeiCyBw1/lRhRh1zwvlJYQumShR5a0qg0w2lD9B2gQjT8C8nOcw
PBis9Ew6cPYuBcEZihKWJ1G/qQoUnC1wLejaxDXszmyFXy4HCRVDwO29wEccFAPZkBQn09vy5BXO
eC6EFTs+nR5bAefy0nQjkCc2TeUC2tYCsBv0Ogi9WM4HAJ0+Rl0j58lz66G1QaMAALTZOSx/Gspw
PVW1IiCU+ldMp/dehVyx6FrtTzPB5uSCkxyGFLHP0P3SHpcHHQK1MAYpz3X5zlW4HJRMaShB9Jxd
DO/PpYffRPBtYHxymNjEnzutIweukNpa6c8mcM6AS/sXW6LmDPiptfG8qnnDPuluZmJLQHKqKloG
KOrAsMfW4MH8NrtbjM5G8Nf6+ojvOcXZqaNmcFGzrxe4N/paXHNijyBYo95Vejodbb3sELS7m5Z4
S5Q7Jnzr5+q5F3P4c57geHbV5zKx9gpsHjxAwNserd4LTkJQLAaW+8o9Wxxrtz7qVVb7ljXPov1V
sBoROkpY6zyiAGcPCH9L9zDiVLeqoonnNoyXBjG9WB7XsYWQ42NpFZXc8wbjUOtuP9cSpZyKxpOF
kqh9anyZEW4ATnBLjU2vw6RiTKAecNQoje+oAyxhA4jDRdThUz5CBtFuDXYWeR0WhumlvEQqadWP
1jJe+9GlUV12kOYJyvcrC3Ag8HbfSu/JCdz+MK8e27VAiGxJ45IDkJJ5CkTTfOwa/BCcF1EJstyr
xLoZY4z/W+cXZeQATfyJWpcyjvpUHEiC3p5Rvl/YELk3OITLwP+cO4IUcnA/6UrC61jIJ+OY9Qwu
yxdhPYllyAVoIOGSLnk1bSvCIDB1bHmqWP7qNDXAOpU6eR2BZgpwSkRDDAUMddIX2NbBRefwkE1i
V6z5Wbj5sV1GcyqNPi3BUqbhUkKPb0BV68NwSbBnBVFpBWBfaca3o2Do11AolRU8GdWNfqDq15mU
XVwVOEIsf/7Q44RwbVixLraXlZL87IaTk/pe/1WADndgwls3zBH2TmmsLF0un0loIbPsx/6M/Agy
jtZjZnKCEpLrIY5Q1noAke27Jdr5AYEYPgSYP36AdolV/Fp95y3QK0DgDLNPRzaeiAF9a1kCkL9c
8a7BhdyOTmM2GC/W7kJelI+usWE3Aljrq1k8xJGjNT3yTuZHB7sK1nnvqi1pTkBDeQ+DeDX9Mu38
CdYXEOJAceqx4VQ6FwecoM84d/osrxeV5mX3iaiRHlUekpStzo+wKrNcSrY35XYJnDbpyoM3YoPF
d70lNzz9tFg8CRZ0olD7S7TFWQ8Q9SSwUkDj7HoHyGY7REOGA3UFPPCT7mp0AYA4F4gRa3ltEurB
Pij8QyidpA0LHCeoXxVwpuj2xfb0pSXu3iEV6nYyiJvQ25X5O2KSfts2iKlmvO9p9k5tZ20Xv/um
OhoHPsS0yoe0C97wZpW8B0gLUnTHLrPvXkTBNmVJv9UOzhpARkhsg5TjjihhgDiCKlgHY7Jxa6B4
9dPA+2cgklO5elE5Omm9rGj3WM5ILiK/hcg9B/DAOCXOil7BgqPUR9WU8Nk6Xb4pjf0sBhDXPfR0
GNLpZBjNo+yW4ehO3pCEhr+uNwK2z+vjDPplIopnlsvpcL8IlZN3G24GoDuXEoLe7ZE/7rxfLRSd
+PavV/94gl7xHtEcm/z2pH/9p4oL/C8uEcN+ZT/ur/bHXW1tpsNvf/7bvfdn6aUMMgeLrlq6ft/d
LsqwAKD8/11bm/X3+/7yFFHUMwTV25/8+Xf359xfYXVtRGV/+Zv7E+8v+z96eAKEaCd7AFQQnNf7
sRfNXgKIAjHtdvV++89H7vcVsG6uOc809B7gxq2u2f/5jPu1+30DuDGgbG1DD3vexg0bE4de+f3+
ivcL5Y6AVt2v+vWE52BJVjDjQ/qrKYfPxmbuj063XSwZafZmzNWeeUMOu5oLsFKOuvOy/uMtDrd3
cX8pHvpvYzdCSIbeBJ3aqcFFnev9/ZolOK7xHCKiIpjHasFDdr8AWFvsplG/3f8rwCwhpNIB6v7t
P7UAFNrfH7CqHK4Vy8C0P+t2X/TNLXYIWtgnvFC0+/xGPr1fuz/urhSP3++83w4GD8IKw7Z7e/Jv
L3G//dvr/Pm46tc568uKx50/YncaaLsfRNEB1DTt3TVHrco3DE6f2xdgmFOs2wrU5O3S2Sg53X5S
nVt4vLn9mvfb92vayscoXEF1vt93v6CdwTB8rPJRff85qGIw2Y0hEuUFIjxYNPfv4H4hbr/Inzfv
X1Nbb1yw7jaDlnCd3b64+8X9sT9v3v+IivYfj7brbWe4374/cn9i6Szo5HHO3CcRzwseVxbwZGD+
7ELtiXsPy4KesHIiT6EBOlvWp6njF+p8idBJmxXeDx8/UeNkbsCSvF9S5JKpzZHKSHTLhCRqsL8u
zQkb+LmYRiwBzhVEv1Q36sH23EMjXgMJOpUdJoGl9i3Aqi1VXyWQqO5BiyUNbZb4jMeFhvoG37Sh
KgkcP9E2DIYbr5M73SDVaMcYy+BF0y4K3F9586tfobpR9PV5aDD18Omm6dzmDHw3UPt8k4CHt+sk
SpKI5xrYQ6vw4hLUuvFhaVxplMdRmC1hTp1ReeA8j4shf1ga693o7oOG3uM4v3M73wmkvLJqjmSA
cVz1CQSGqIF/0qf1QYXtIfVLWJ/K/sEMCASJTqQNZmZd4kMgg2neppzug6E/TMRLwRLeQ0JKFWVH
v59T4L1TXjrf53p5Hjj9mERxXPUXGeZM5gV6COUZG9plqFdkBPNh7Oner4OsbOmGNFPcBPQ4LCZ1
FjfVCgjVdgYJVe6n+ZYSnMcRW4m1nR3wACfo0r1CHBBc+cpexlo9srqK2wJjrJE/bowYnxAHnyTg
17cPQOdXI2PlV+lqh8dhDjJVTz9l5Tz5hLzo0L40wn5wObDPEhmYNJuyMNehMYeGkB9znmd2nx8q
OeDf5tKy4dSKATjzacsD5wFsJ1sV2WzQbTLhmIQDPSCxgRiDlq6apaW77thpHsneM9URZPesstyk
DbotYF4gj04RJ2YfmPY1H+aDWssYyCk4/0Xisg3YgefOh8cL4EJao4WOOlBU5kfutmdpr3uHVfvV
ak7hjP+drgf2xoxMFKKAxg/2lvdWNGjVsNyYMn6yABY1dnAgPXmSfp8p1SYSfHsrXw7IeE4LebFG
mQrmHkxuP3RyvQxlGc850G+g8xqBwtMXpqsk5eKB3ejFPbrzQpjgZ/wwNtDhSxKGVrpSvh+84Oix
5qRJdWyYm/mDOEnmHVTwvNDlwqdy4+cBIK2QG3rxPlTFG7iwgY2lxixVhvEUB0ndfatgbmZoKQw+
GgtQPs+FS4J2cEP5615P0AKsreFoA/L6NKD5VblBJodXOn9zF5KJ3hwDUM+L2d0VLRafHiYdFBQI
33Zd/2A3OdZM8V0Jch4bbHfMzwx/ATossyeG0wCh5rwcvJu6N6L3lUChoAd7Cq4Aa8bSH7O1zD9n
dzx7eAXIB3u88oc3V1dk1BsyT0cOFRDBy1YW66PVs72k5TmoAaEp88exs3dtxdJWZyPt4Sj2Ys/p
zkybV7tlB7sLrmtL92UOL7WiexPoR4sVT0M+AC0OJESXtlBV/BarVZMnWKGQlIJRuMizbKavoPi1
GuAzO/XoKFg8bs5plVo4+Pw1fyyG8aOT/cENqsjpYJMwLl7BfhXU/ajcObUF+tnWdasZRD1HXSub
v3TF8qhK7y2sm4+ygr10hU1YLW/2KBPIlttxtretUZkO5oNs8rSyodDNkBxRs2HmYqEHQ+YwiPLv
xTy+stq8IG9InZYnUrB94xwD18sKBifltJzGIL9y42U9tBCqj02OHGtCQaIimfTWfdhidS/ps7TM
A1p0y3I9zhxfsd28tEgOJBSY0FsfLHzFysWRZDkPQVkm3MnTpvVBAzT7ihRpVYcnAG4fB9HEcvA3
hIBi0clzP/sXfwyuCF8fuMNeR86fKWs2Qd6kCgzj3HJSbvHTKK1n79YW0dUngH4T6hbROkD0MFYm
a1g+ANDlPABGpJGnBSW7a2Cj7mqKvQIFtStGCKNOVjQ56mHs7DdoHKpENBSoEcEZP3hpgZDfBkSw
W+dzieNMOOw8cHEqJ5lWDIbXEEVWT5ymqURnjn+xrOaFFCVU8YruAvegbj34bhsVV9K9iglVRx+J
HvFi26521IVvglepvaq0IYC9zh+WHtOpfuz4um/R2MPHFfuTvbsf4kS+LqK4VK3e9mhWHPIYh2Tm
qgGrTA8wXRlVjtmt9nJycBTwccnsErMH+g/OimcBi8LizRmE9E21NlclxowoO5k8P/Is9JU9lZWX
lhhLYK9YN5W1rXN0hoJybg4TilPDdLC94NoV9OT7U6JCk0q1bFtub43X750KeflYH6sGhWQp9hSN
cKXh7+CI/aC5fPeBeeZ9k9nzfMOP4phGgT+o0UCuXkooipKhSsW6U1MloXvoymfbS8SKbqbpkX0L
YOWQl47vmAWaYOy1xzUnsWM+u3AXTAnkNDc4U4xC8Il7acKrV8E84zgXNfhXGarHrq+exZxnaoIZ
BFVApzyDXxiSNs0pWHvlTXEdi5eWqTfVwm9Xoy+iAMlSrHuPwaSylCeG9WRZBrjR6/5ElbdVTQCu
cp1M6EbxVsx+WLEicNi3PIUjGaAO4cZ4xwFtP9naoDlZ7JwKVjsJCdHauf6ccUQTPPGMOgrPi9FR
Hvhxl59Aqd1Qf7hiAga2JYSYdNz7RFw8etXutF0ZLHFKxpWkCZ3hMHWBsbDQhtXPGfKx1LdRWfCi
jkK5LLDqm/po84dKeski92L2MzW2VwL/YF5XD5Q9hZr9xBABaryL1cPpaMsd0yzq2q3bAohQvS8z
Co8FzC41rOEFypX1fIAwvdTw7qKdYEJbHIdFh7tZMyynVtN9N7UfPe++kDVXdD87CLsEjItJx9GX
0d3W8CVesKPxEJbUMd8XTXNYOmzxnfWFbDIWwaOs+l3H+mxoMU6gnnfVnFYO0BmCQk+HXMnQcSmL
pKvCBIzJXUMRfsGVXmCxG1TkuG0armg5br6xHD3ujsAoBSvyXS8iRJ5srhO3nqKQ8Z2q1gfQFNCE
3nqPfm8fAtRolMezpsEb5Uicc7XL64QH/QPQ4IdZofiwzN+Hcr36lspW57WUer8UTiKH5Vn469Fn
EGahY/qlDwKxfSgsudc0hBDgZVXexWQNdpO7xlDAIDOf+UqP1Lw1pj0GJMd6JJFLoEOzJluKFGmB
ys2tOVPYGnWANUU/Bg3K8x1UbM23uUC7Iio5s7lMK6BQVO0skIpRxYi5zRPB4b31ayDgsXzLp7l2
ktzimZ3Dctoh+C50BMHpZaA68XiTNFN7qdBXoYqXVZnLTNv32S6eGA+gdxY7VPciFsDQPXz27hiN
dIoNEp4O+6KedhZf9l6xxiPD9BMbkTJWDsdxQMB0XnSJoQf5sgnWFv8xT9W74w4Z5Xnq0iDxyS+o
eRGx6+NSFgdSLtfCoNEyn494QZRS0PiQ41SB46OR2D6npK9REtQAV6PSMPa7QsEcGqhoCuFon1Ez
871dUbjolpIxjrJo9eDACNe4LsNoYRhkMDxU0PJr2W0b34o8Mh9s1h8km3aDhK/MYOZKLSLZ2jFx
AJ0e6nhEaxokjReFzWiGV6cHNzb3N75pkrlZY1LOURtIHElo8ZvFwTUoV6F1d4Jxw/S70UYf1grn
SF88zfO00xP2qL5JgqlMhIJvwvEfrJeqRI7CnD2rgX13h2TwUIEiiPH7DMs3xF60iTYkstAdoSyM
IhiTldhxwxzUfbpowAdv1mU3odvJVR/SbWMykzhgB6+HT9ayY2C+Y+6FCWphY+HFWI/3UCrBVkUN
RcIdgDdYVO3egTkpZ2a/ztswRA9Z5ex64hwFxVgEfOxqpig8qKyyzb7+KaZ6x/sLDzFTx4W72iSt
BR97oNPCGp8Kp3hXCjJra186hrABwa1qsYoja2ylFXcL+vxGxOr9vJsdE1ce2nlmwJKX5zkIdh1M
bqIH67dHHa20jkONBEfjQ4xBBMR7NARVvHTwa4WnRZuMIl50sD5zul4CtImNUiekCo586ZPKe86b
+Rvn66scwr2t9VtbPwy39MgmTxUC+MFA1w6HGxr8MoVop4L5zZvpRdESbcf+g1+gAb+zNqTECVSW
JzUafI42qns4pLH9UUI+ra7M/E0H/Vw7GBvgrYh8y8QKSYKK82bmIxDnCKIKANam2zLmR1D405LZ
J8sPoWlUkW8hSjJY27ECNqUflQQtkUuxQ4xy1PTgaBWPnTh5LSq+DtzWDrrdHT8G7jzpwz5BClQI
Nx1ddChTk7a93DuLTmYwC9eljUSeJ3mVJ8ydkbj4V2gBKW3QbVGjSQ9LMymWZ9rRnePYu6GqdgPQ
u02PvsTpkwcEfcbJIDHaBVUD1ydnMHuTxjoNK43K6hPwiGzChrUOaLB1l61oMHvBhyrjkpRWsAI0
ale2UFA1eo7w49XGisAa33rjtGvbYhPilYObvDMOezFCo7Ue8tbNaBFiQ4VjeUDjqNUkDiJ9PnGe
3MWfSnfltu1RQlSGQIBCQUrtRVOXdny/er8obnc2PmDwTBOYxpQElHutazz//hCsCLfyA7fW2K/9
Fnu3jTkVVGFsSJMLN1mmILnLH39RQ/6871+pKGIsvvoBb8RiLiJvFOsjPvcYPtXLT+26MvPQu/en
tNJBl9/KHAulN0JKcpY2Q0gzJ31Pd6M1BMkfChvte8gyd+kmHIpTqRRD2vRfms/9/tFD8u4HDeYm
KHROe+2MspJ3NkuN81r3aL8y9fSeg/66qYJ2PU1j6b/kM/z0Vje+Fypk2aSqMdLVWD8Sz6CFiqPH
ZEFIRFq7fyvRPSAUP65TgD4PS3QHxQt7W/ujfhe1hQMzb4L9/WaB4pEsfOe1G+b61Be9hxMg1O9F
GbLI66oquz/N5DTxZ55Q8Ou3czEMO21fkFg7l3UyHyFFwmZVjsx6zsqkRgy1m1GFeg9WP1k0ywpk
g5eAT+LFImiaar01DXpXxZXTBVk/rnDiIrfQxCJX2VeIV3wRmXzi2chsCdY4F8e2HLMFSsCT3TTV
Q5W330QzoX6zhjgp6gnTjmo6Y4s7e56SO6iNMnGgUlTCBhoRn/DR6eAMnzwSg9JuXB9zNubZeiaL
+elOS38qHKDpa69OtMP5RxUwGPt1+TpVzE5V5ayHuR4DVNxllHOkq8ZpI+PCKkYp4lQetT4+NxY+
DwJn4UAald8lesb1vM1D1KqOzs2SssdIiQ6tdPZG9MkosrFJoBQ0yHduSul2VDF3UDy9MAYvQmwc
DwXu3TIdPfg9OXIcJZpogvjRwlWgLGw9FAtG6CZ526Cxz31afTAIA3sf2gb1S3zu0ctstT7ItoFU
tmSLPo1wZFS6PKwdXKQ3W065glkOTHytdgbug8ZD1S8AvBPLVduhcbZ8rLhC4biMaDVlQwXr44hj
IbTg64YruBoyB6NyXIzIYH0R2zrtWzde0cmyDAhX0Ok4I11rmrhC/T9fi50MgInri9SCciMCFq82
RmegpgKxFlLgktZjnwQ/fWTjqK2c1fTKcX57pn9gmFzQrCoOar3hKN4qGe58sMQbDboaWsAKS2Sz
LLZD20cq/6RmTkkHey3tdSqdcNs3qATXu77ACrltPjsQ9zQMC5+EPEDkgFOdf0iU5x00Woj9gl3V
xmAbsh2WAxyYCRwn0eR2kdW+OO6hJSceavy0e2uJZ9RjBVanYkdriGw7xdA3+lyiIaF41v4D3gu+
hl6+zOG7q5+xIXYIWCaIaJgMsgxPpsHK7ryX4uZg8WKGFtrKD3YG/nC+/ECFdVthLIBLv3DNeUEs
XaHFyjpP9MX19gGMXjp/83Be7YUq0nbtD4uNli13iYhCp+ngW3DWtiWaHENY4NGjvcwmm1v6bWbL
Hrr1LyRUZAO9+uiS8KU6T4QdPQzUkO1lmsu4d8w7YiToK5AYO3SDw13R8xfjXFrsMSZEz6N+WGAL
Mgy2qPqzlWBopN4E77x6V/gyb2F+IQW+VLILLBdZIEUbryRbo53UlFMK66+B00wH+F8UpFqrohEr
h0fprKiwkpNfv+cuhshx64EGnzZiFQWyZd8jMwDaFFM+BmShBC7sRgTPbHGzOtcHts575nePSyOS
tQjSsYTFrFiGWEGVZTRTqL7bS40AjpxCXz1TRZBwV7Fnd0m12o+5O6V2f1A0TFZpZysO/6GTWViH
b6XGzDAzH8RsToVa0CXiMhP5ebgL0S4YoMHWR2bcRlhmJE1LhHz+VmNSDDwyqKHXK7JrsenXp3H4
1rrJ6iZGv45YTPPH26ntuElF0B7Jps0IH4D9DLdH7sDxew6sM6dwutbnCmh7NEh89+V2emrRczXF
tE09JzPkYPkbBdZb9SLYB8NoRfmzxPmBQc9x29QJ5uBeGoZzZsH4HWQcSwVpZgplNiL+XpzxeUGM
XppqWw0vZJz2oseJa/MdjFy70bioktBNkV/0vJ4Glx0rjKZAhDFafNcLkdykBot673WDTgQXhROJ
hpd2iL0Pr9s4GnPRShiTrC1x/VPumhOfWGYHmAYouq/9RO0XJ9CfcGOiPtqf22A9E2kfFbUPUGsa
7BbjoJ802iTIhCE/pj3NpIm6GbFdPsEy4+FoLs8DvAwj/Aio+0etcNIA82AGdq0wqbHGQt6PDxSV
+DF4aRc3kiR8HnyDfpp8+cEXHV4Zmfp9EIyY9OR69hdc9X7P6pRaw4Ikz0Wvma69Yz1AWq79lSIS
CKrvYXCsmRDfwpbBy397wuQgepoVPVi1X0RYhiG2Vqdw9d3vjoXQZQotB6VinR+4Kn2YFoLinclw
f3+G38GOo0PaPqkZ5wprbQwSoVVwqAeYsQI3b/fVGASxQZUOKTr3EX3z4Lljrn0m4fLkTwKTP4h/
DXWP5nLiM5Tn2+5DGY5W6FA/QyyvTrltY90ZSfchqwEjihrlHNfezV+C1U7GJWg/CtM9gSQ/YJAh
+96IKr/mxrMeIdz6cd1kailsHNFW9aTLpnoS/cGei+56v8eziYlnh2Hky+2xavTZsa3yBxs7CncC
zGwKxvDUuBXSgts1JGrhqfetcbtY3hcqUN8GhOVmV61le1v1b5c2LEuHfglEUjLxzCyYwDZcS7Qv
3S7u13JLnonXhelgNdOM3Xz8pZcc1cnSJ3vfKdAq24YwnRH1s20gwi22BbspcY/t7eJ+bVHcRXNG
pXaeVj5yfw+mQKMtLHMa3hARnnBcQFmg47JHkIulbDUjhj3xHlFuVc+oDKBY0M/LNRhymkkU/rdj
PennhucjNhorQWinn+93IQDMxnLWl7I8tGXbP88kAEdTFJjweLvpWg7mH8xhgPUbN1thnv/3xu9/
ben+Pv+f76pdNHx85u8n8V2rXv0y/3GzlP95/3/8060EE92+6p/9X5/0T3/T//3+cP5TRV/m659u
xI0RZnkcfurl+rMfKvP32+v/45n/0wf/7ef9VTAY8Od//vt3NTTm9mq5UM3vVm84sP9/9vBUNT8G
/dX/tz/5L3s4+ZtDMDrfc+yAuijVw309/ezNf/47XK1/A4YvYJTYTuBhCu4/2cOpE/iO7fiMerB0
YzxurwZToInD/dttSLUNN7cfEgLJ9X9jD6fwmf9uDvc8F9Kj78P/wwgFreHWbPFbwwhlBLUi6fu7
sGoS1Adj2okI42eLCcnKHKZNHiJKE3FZB7uxVEfOAVYOOYpnh6EJL8YuH9tBXgZHXIRYXou63y7h
eBqbx7DDwFB749mYm8vKh1oucb6Kt2EaP+CouRIfM9aqIWY1/2ydFVXVOa6l/qYYFhG9xuvQ7HoX
jPPmVcChIltMUwy8nVdXj6GABEgcSKI/9Xz67dd7+MMW/2/NUD8g/jXoiWH/7QshHn4vOPYp9f2A
hLc54b99ISLoJ9fQMU/EouEy10F1XLHjbWAPFrmN2WX8/xJ2Hs1xK0GX/UWIKKBgt+0dXZMUzQZB
imLB2wIKwK+f0282M99iZsMnvaAkdjdQyLx570lKCc+411kLdYeBtGKUTduKrfzeyuxgY7sqffao
Io/TWD8kVfdncmbrIxPeR7GgNfM3wkyzdPKUDnj0Zo9hkUjGhVrMpu+ZikPnKeKHbttd7XyHedac
ZFJfpP0ry3k8slv1schQ8J3UXc82Y99pjl4mnylhlzPerOrUuYLO1dskaaxj7I9AcHuZ7TuPn7wa
q9t43jCbj2aLh0O75cAgEeoFUEzdGFAMY721GqvsLLqBWmzw7WvpYxv1MitiLiOiO1llK6/xk3t+
lkvPIHctlY5OrZALc4GOzGPLk3RxwUVNjPVoR9iPEoztzm/wKQ6FKh8We2H02YcXx5+bbRelrIDP
R/uBnuPHm6xP6cf2Vz3rd/UeVfjZrfZiuW53/H9/2u4NM/1/ZCOY/XukMNzotqjEdtz/mY3ok06W
iZpiuoOeZjX/rJOUtiBmbt2IckHGKjdzDY6HDvQjdAxBtaz8jAb6j8I014iK48jgH4SVUeeosp7L
Injti6F/xCCPNVpXhNe65d94+0Wdhvrexq47O330HBoBe6SMQCQrx8e251/TmDN/mCMGSw4aSZIU
u2ahKG/DKlv3Ke1C2RHjELW30YtdrfwKn8L/+x1x/ucyWt6RwLNtjp///nM7ef7P6z8JWwxoUXqL
ySruToMTp5K92jOV2llhSMI/Sinjopm2sbd9HEfuXymC9J54xC7LgmJfDzZ2JWBxeTNjHpi8ZDt6
Tv/mJtqmB8ZvUnavnWUDECjL6GjCv+Es4pPHsAGVrtn8f16Qdzuw/+8PGbEuclxCNpEIyNb8jzOu
6msMw52CfKlIc6Oc6zwp92naPvhchvslcMYztm+gyv/9kggMm+yDiaR9GrvnMsMTkDQexk2tT9Y0
qa3x4B8mlUVAs/CqnWPPhAkAbyv9ILQBYTFLgJ4i2KZ19ORazi2XIg5DQizLA1jqqGfjlwRfiqbf
y2C8ZvGvEhnNV1G8iGXcRzZG+i6lea9HLEXiqoFN184rHpVd1fbqlBWv8QwXfLJvuZNJnBocFPvW
ZJB8VQHks2tbOkRot5nzrpbwW/jBcxPT8TZTDY0rm56TzLx2aQu6Jo1fRv+nKUk/2P072YpNMsyX
MGVcmBcvWRDcDUQekGyn1/7fwnhx7bfOJg08d9VpuW5LYhBZaapDar6lC1IJcZN3D5LA4i7rZky+
VdiCVAlAyEZcKJMYv5O+3oUlttW68p560+eXWOnHIYnvwtSF+KpB8KUpzbvlfokWXMqYmiPmy48l
LOEZ+g1pz4m4UVY2GbPo1ZxN7206ON8Iy2QGcvmNlPg71gEzqGibiJg47vKAVIbNYQCSEMjxIe/b
B7cVX4xWNlUNu49ISUr+CCRlOE7pWubhRXo1XWWkCRTK6aUZY/hKRf/ZZNhiMFyuQyvydxbOgY2r
vz1XV8cyXAChjzjYMSFkAbwAPMdbt0uf3bLZjNziZ7N0CPxOLWCqaWeFKEy/kqnw0oqesWiCDUmS
EHeWkbXsHNrn3OnO7iK+NAOHKl66U17Z8nHplN5hE7hLsvlJKBQgeoZTrA0ibcLQ2SzrybHe+9G+
4viDRSJdLBve3nWt8jr7DelF8VAmTzinIS/p6j5sp0ddYhd1tch5nW1xnAd5F+ZHU3lqy/+liZ6g
rpaeIc7L9SEUgaRQ/+i0zRmTtdspE+T5vZiBgG8FZ8+Pyt2AMLfqFos/rHW2Gf30qSUzt8JjiJcm
JSepi59KIi5rRWMa6/Y3LtVubnoJ77jumDsLkCDV9N40zbiuyGH4DlMjWUGYjqXY9BVzM6/4HjtM
s/OM+CUyPa8WRUBThi1cSxofMkHlJkKynKYAouwc7Yco/55Ha9fJGL+sjr6m3Dw5kXfG+o59LPiw
b9auRs9bt8ZREle1OFQB1N6k5gGH5XJJxFOeOsDhql1Q9GBDggSw5+2g9Aq6oIpUdEc36XmQcXoS
VIZ07ja1aTunmCRam9+E4AhudV9frGJ5cgeXwU0EDLBsHm2riNa+5z6PAc6yeRKE8gY++mAeTgaF
nQtI7YTpnlu7j85zYzNK6E4qP5S2Ts+zUyLtF6274vH3kzL4I5pnv4/02VsLX0Chsjd6ikfboK0l
DnjQHFvzpku6R9+8ihiErp7nzy6en/KaDrhMHsKAmAcS7jromg8vLr4mAwitjYCiBiLYZb0mtkTq
upqhj482OIvIugGbmEZEnnVnxe5xyLtmL3LydJ1SdwGV2C5u0l3dmo6rxml3QQj7TU7qA2fqcy7T
T+VYgF7H/NhK3eAWAR3tZNZ9ruWjW/kgugaBUgUgMzQJ7mf1FMge/11Q1nfpjDwQV2p4dNnbg1QS
n5qllNsojsFiN43eOVRaUAbDYhPKXhwiBI42pEeuAnXX+kQPqqGBe1C4n3Ox95nrOgM/epsNP4mH
686xwDgI9Wmb6bmUAkO/N0HfCYBQpcgQFP/gnJoK/uK4UMM1zmau4mQ7YRlzMGM5mCtRH0H5T3jq
MdI0xPIr8mkhfiSm6oubPllJ8KNJPKzaEl/vJlI9GsyIUc7gM0PJhDjS80EvU3eKZWa2sQUnQGtx
F6f+UVZjtxm7ptoMOvuNQuyHXv23aKtpPQyaEnMRz/mkH60hXPYY/xX+/RplroZIkWXD1sSY4p0I
6kMWkG2Jkz/CeO+JRNix59bgwgy+VKUvTh19L5NrkFUZYuVlEm6jYoS4X/QvxcRNGPEOGpsEjvR/
kHzPuYgvWTReVeV4a/smo3IiQgGI0yfPZY6iluyI7r+LC1veWflnRc4DvqcH/WZjpSQCeU8dpj4t
EdJY4cNDbWbh+a8F2TcSANDsbB0vHLf4E79IdrFVQ98Vwv9mTsfqBc85jinf4XDQKq9x153JPaah
DDEwcnXpdlRg6P0keVI12bMg2fdeZQiOytfJvxjJzVe7raJIhiKqG/ntyuJllPWmtMyvDPqXzK8v
o2eRz6vMQ+GTL+hQ4+KggqXiiMcRJmJcWmvXUxffGb46BYSlV79dem4NsCr2jnBbrj0faNOU+5Bm
9MAHnbL1gjkSPdE0i9c2SME3jNZzweiYwff4k5V19jSSsXPLaL2YMluNtniNyjZeL4ODLlT/EpgE
RZ+iO2Zkl9CpSd0UEQ6VHApGUzWk53AA+PnPbYqA8ekZT68M2u8AD49dwi5zBqpjmbgbYlFW4L/F
v9EyDxzsYblZQoILkah+hQU4tEZp1Xzr1ofzatXJZSoYFYeOB3KpBsjKwOXUcT8hx6qrxVRmoyvm
XD51mZ+s+6lnwMFmGBql3dh3eD3y7i6C5hsVHxOZCJJpJUxV4epTxbi8dTKzj03z61fZF204cRhS
Nt7EM7hhsUcbwDKYIT1Uqrr2IdjfgB8hmP/W866xoq1G77fGqVmVvvkIl/qtz8fnvLzhAef4DpfZ
W9tVlHxvEQrpmgchMMpGPOKZooIgSi1rs009Ao8MM4hcePXeCyDRSgy6G+UPb6k9/wlaMJUqndU6
0ifbhf9CnGl8tIf0JOY42tiCRycJc9Zd9P6nDvldOFrdTqTLi2Da6yg6AbGot8lC8xvd6MxcNtl2
7ckC79Z1EZVivQsqzsshYxhhLJR0zwWmyDSMx9DV95d/WZ6mu6wdDsbCR+d2Z7xoyTrUBVnqwfGx
CJkvizjbOnDslzbvIPH06th7+KiGclo1nXjFLjzzyB3eErlwfDGybqzAAcL7NgwdP2WLiRXrS2CY
wczzxKVeX0MGa3Y1YAQne+tHFDc6IiZIU0X2uTrk6fwdBd5j1C71fig8PEZOcOcgfM8R6RmnIv1Z
tQpyYuBtxoCjpQt5qrRWc7h9YFNYPfi189v74oiOSI6t7Ox13P2VmJ8OmYb+Vk/TzhMZdBtznoYc
qt+Chd+kLBERep/0WH+6AIvOjDc2J0Jjh3hSvErdaTd9WUrsRotz7TPvsda93Geu3JhmaDcdCegD
MwT8s84d0cqCii7446sFt9g6H2GB5Fh7eFjc+iBg8pZ9llVC39HGlGL6M1T9bukzSGuYrbkT5Hfp
uGrVFbHGElV9NjD7CXVn6TLuyKCSfRL+lyeIwoWBe5BuJpiqkXGurZfYWJfSGt+E4VYPJ2YdcTA9
5zo+x2RskxSMkA0BMiherbr/oV16bZWPy12TMSNWTqKqK9/yJKH+nDnfJpvABQ87p3Uem95hS4AL
9xzrxppML0SeEqvdMOl7K0Subnjh5QQBuky7f7hcAZUtafBJxvWE3SRs2n9j7x0wQPA8NPjxdJSz
haLvHr0eprNvfy5JdrIThmSmeh+WGUir39L9g5Cy2/fczX/Dmda7y/uLpm5Kex5+Ok7/xVHzp6Dt
4243q2xJfjAB0BU3W0sOPH+L8C4LDmGVvFdZf3KzxL25FHe51n/zDpiHVd7PfsKZdfPlqmGA2+ou
+zw7NDhJmFelYHDG8EsG8yWr0oeq1E9oXM919qkKCVZqmJ+z2T65433pgu8d5OcSDYw7hx8/sT97
DJMpVLK6sHZliAepIIPcu19FUP2beIll2z3MKC7bUlC0QY84Va3HxoA5XQ+jgs1o9eBh4xutofCe
wsYVJN+W+zxxcixQ2l3LSJ/nUMU7XY5qZyc+7iToJaEi1R4kdyK4jT/a7rEs+6NNrbJqQvu7qPDL
FeEfqrUAeJHC5azClTH8YR0v31MOniBnfjElXJQ8ldeWdu7nlOfDiOX7v/PE0AKvQ2rgpSZLDbYq
8WwNzrq8EKRiUprw8Y/VsI0ynaxihB0XEERoL0B1JeGEqSEtb+n0l/bvq9Jlz7mVX1ob1BWzjfvA
rWAjuAkewPwxhwKwKfqM4jLb6YCmiqj+K27fo3SoMh1nfvFKC8hlbn7rYPozlMkbffdltFse7ba4
kmBcad+pd3nBHCCvnyfp7cMSU1UtzSmrk3C9MLhbhQMoQg8af9+1qF8ZBsCCmr9tp3mXWlD9BpBY
HliLjeV/lylUC3us39s5f4pUNW43IyyAlZcwPR0IrGqggsJ8/femj0F3yayeoiR/aBw2IXmhnoCB
+39T1ycwOwJw6nlhdGYbDotzFkBKUw6Hp+0XIDEaLNfFn6nucCFb3r3jw81nbkAXkj6VGfuF7NLF
3OHAcnCfkxAPeyeSc11RO5QNd0FZuq9pz3NeyfsSkPYcsCEHaY4mj9mhXWYvi+8/Rk7+EDvWqwi4
6ap0ph3PdvHMOKEfiWgYla0j+w9Wwmu5RH/72rXB1ulDj0OK2/QBEfs7tzx7NS/XIARx5ZbHkI/A
G+JzSXpvN0RTSDCVTqO90/ZzzuhkLWP7myHuYcmA/vmCjo10GNw6q3oKF4ob7FjbOWfJxHPQ+uvF
Nkif0NfGmnEt/97IZcTY/2oq9d0l6aFRHtEKrBEFTZ6l0t/RAZw5xwPaox7eZoe8CqMte91WP30n
OWOaDjx7mB7YUfdYhjm93I8yFs/luDyOTTWeOGkvZbZ8jwWLxHgsPdeezRIAv3wqF/1naIEf2Mz5
pe0/O4H3bbssSFj+5ovCj6xjax3M6a+1gI9bAA6kU/03y5MPx7AKxkz1oWRBB57u9VASXo8JSmQg
pqvy3rPDVzPL+6L80nLK11GY/LYq2YchkdAkPwaEOjxFg5HO7luykESaXn2yZCsyMk/L0FPzaLEL
ypUgn2LIbEyhf8qN4hEcesVa/KsdpsUDk+V2MBcU7A8e+KQiMqB3Y8WisyrWlGx6788kvoua/52N
48XBM1kbrpmk70CN5fG/0YORp037zGj+KSudZzml02boMTI73q733W8/rdU6qZ1LkvKobYP+aV6Q
VmdaFpKbmMrkd12xaqoX2OFY3OE4f+NQcOxX2Jvf/vunrWI6FXODN0nOpygzH3k3grOiHpi+x4rd
THWVrDLmZbXte5t4mP/oUKJKUeMOxfiu9XTCcTduFw20rJ8vWo444nHVTnPRkbvj5C/Ki+l8tR6M
i681+BcKvqWU+VMSDmyTmHPQTs57FoiPToffcgz3bm9zaI47Zza/6OWw3lFLEEhC3i+C4kbL+7ls
zLosqnnllNyGQTRCwpxrgk65gyeo6pC9q9pHFZXsvxt9zKC4ImYM/nhfLyqjMGjmi8w5nXE9wm4B
OLMR6qnu7CcyaiGaUcxka9TkOOdsDnZ+z37DlDevU6LfegqQlKxp9HyUmoGgiCGpjbdOrRY57bo0
7dFG3F00s2aKRBCO2HDjQKesbUXNMd+HWrL9TsyPMZD2QXfbRtlvXQqhJZ6+3EbD3gzd10KWlxYj
YV8RHzC2ve8GMa+D6KGiMOpzbNzKfAoh/YMrnD/VROVlB9Yuqi1xaH2QIRW4R/xj+cYJmDhJN/2T
9lzBnVbldijyiMoKQIteALJUrv1I/yZPS0e8xROAWKfQfRoCP9qES3COgprJgzdYGLFsWo0leOY4
lLtO1UDjcEvl9vwV6jC8pGrQ1xKn7TT9YkpInstymbkpHwu34FOJc54DfZIcxkgi6kx29la77m2p
TMQ2rsHOiPrzcuO8WjYoNayRGqLi4IdsYDB1Su9ZDNbPUt20gBqP/SjQzVeJIGqvsI9isNpQ8FOH
tLJ9aRlzb0KdiH0Vtu1LU1fWIUoaeEh1uSapbX3x3IVKUWY/iqePjYfsGBSBOgc9VfLU3HUKp0SR
QgUqY8u/jGH2DHu3YNpUel60nZgyIpt43iXzKTqCprxX8URabx73sZMRHchneIihng9G2dlp7oZt
6kfNd0STjsKgxRWFAVsxZ9k5SYvoMs4zemZhktfQQYGFHCAv0i8gIj20GdMbY5uIFs8sT+1o49GK
hha3emY9Ffg9VkHv+D8xzxtr/t/faXeeebSXq0omYOmTsHZLbA1/0lA8cLSUf0VoHcTUxie/m5Fo
AhvPa1uDyBDFWcSG47z17bU3VywKzL3o1KOVI7UUd/bty3+/Slpm8vSAPi0fozvV3JtQILz24Gfu
XWxPOyEDEBLlVdZDyYoeUzz89yVwx5KWfDjjjmB1gOUMK7809rXRS3fu++w3VbVzzaX1MSivuozT
yLm2ZP2xw2P0XHI+3tmJ/fzf7/77MnvJQzSqX2kQkhfeSe6ToT2jLDBsE1g4W3X70jfPnQrzgzBh
/1LN+Zdjmmbn2dZyzLTGMBoU8VMxzMkhyG+XNq8lxsr4jAbJuEok2TYqHWIucw2Iuopw14fVshq0
4VzAGs9mzpk/YrIlg7fVcfdkufPQ5QQVLAz1WAfD8ZSrq2/tMQp2VW7uy9zgdc1lt04URRrVXLcJ
TYD31003KnLKRyukQ1qEdSVxiRG/dKJdgef2Pcj8n7RjfZ9rUXEuHpdR3/bAYqCtxkt/ba1OnoPO
+WT2smZ2Yd/xbMTWiJwtRb/cj8nEaiBnyg7hPMOUDABo+YWOLnGKycJG5A5y8n1eYqJjHmH3Rz/f
o0gR7qna5H7w1kGo28vcI782ETobpo1NWCNQc2NfLZxZ6TosZ9zqac0cgSNTWzo+6QXqfmCwmtec
zUmLED15/SPXZrwpMNS4dpKfomQI7/GnRrV4b0Lln3zleqcB4BsXUxJtpM95SVsdHrp2PrYIo2dm
+rCPvebF7ir5StVBor2f7p3FClbgcOJ1ETjW/ejN56yW1cGYmA0JjsfFIsLDEkbLPZC3XwJOMxpJ
ku4CyFT7EQMSCbKpvvfK9jfhE1ulTgB2yLEo8TLWP8kovYgmT89Tzn4YqZHmW30f56q9Lyqr3AQK
/EtJndwQi74q7/G/W66dpuGu7WYOU2y2+NaK8sQpBRyurLYpY4yVLIsr5T8+9XZYzkHS6k1qso6r
LpnuiqjdA4SZD3XoRid1M813xmp2llNldxOjyxkF86w6Vvlgj/1AzDpFKT1pYxnibVVgwcBpND2v
GO+jWv8Ju8R66U33j/e6Pi+m/qN93yOOvASPkifJUYY89ZvponCXfUfF8LEEXX0/BXG5IdFFvq2X
1qnH6cRVggYe1uiQ8e2LkxczhIluNcwu3nWrtA5zmuVP/33JvfLvbcfEIvCVk2l8ihpuAQByq7qJ
ugtsqa2aXLEqcmzJjDtPtwU67TSuRxV+lGbRewT0DNM+E37rAaOw2dopcd7YyEufOcM6DsPkkHVM
SUaZB3vTN/ZjIrKHcupgETsc6qYO7xycuuumjFgr63PkTmguBFpBa6dyeOTqiKj3CHr5rk9Hny35
Qy/NxWAewgpgw8C1UpBBXbQ2y5juvElfrJKpq7Ct7ei481MKSlq498Yp01/imi7xvpyg55Z2jf0H
LAlq4yo+RR17d+i/9r5tvyTuQpwYFA1mvZi4m0lKkEGNvWdeQ7+IH+pgaft3sNu/DaLRzpVmXNNJ
+1AV3GcH4HtXOlfRjjhI7fbYFxZpLodNL12ysWIYvTiZNjZh3119ZIDr76M6awBm3FxTUyNPLv/e
UDABdbncyGeW9b2bOru2j9JrzcPYnVm26xN2kaGH/FHDYBmZKdA9yG6X+4S1Gyh3xmqHk6y5iSKo
Xwp5J+g8Tqoesrop1Hnx7UfuO9a8qcHZTYks7po+/azRK/bJmDn7mnx/7OE0FpYhO2H01Y7ZFbUU
p5O+8ZBMZrPAxOCVjjlgVHBLyT90N4aSyjQORIrsDLzSdOMsORoxyb2xl5CFjm17N4IIMTc0043R
pIfmVFqsjAbeJG8UJ0JWDDBSwE4AnmaCKlkfsJ4Ibb8fxdncWFBy7GFj1PRvEmm49f4VDmJ1EuYn
RxUXB7fGhUb5j2+RuOzqEdmNMMglXwpGvK5prlNZfhYTUIouif71XfbiZip6izoxb4Z4Yugd5/Ou
GKbuoPpwbYwmx+T4ybUtkIozpfNLORJeaN3sMLqmu/SNGHYkkNaLC+cIcqC/9aEmQKkhO11o1kpZ
Ja660S3fTDJYwChZgVTEofeQKXFfNrn7b2rmVYr6Vtd5/FIVkzxnDbTDrEY16ZaeSKerCiZC+4Fy
mGlelL4vy2FUBBws187xaFe/TYZ3IW18QXDB7PphbP7xct+W3Hb/GO1eG66UFfXBcue5MdIpupHd
YJ+3HQKYgUzQF6WZkKKXO2TWtqgAnIUTpOYy7t1DqgjkRiZHM2i1edLMoLXdMj6b2vzOWNYlBt9z
58N1WW7O6g6CFx4siO2wEpm6VNs+0lu9EBq1Bot1Xm1/lUEEdiwc4bVVnHKgZNTGv9HcJrBuJXi3
/MZ5S27EN27nY+moW555GrdEPs8Q3ogMlDQqYza6pyCOjgVtBnqb9eSDXQ+BODYt0R0O75jNOnO7
iRuAijM273AyD2Ok910Hpy66EesSh5I0kEDhbzS7+sa1s2gu7BvpTt6Yd+JGvytvHLz5RsSzQeM1
id4KR1JOyVCzZ4t59ABID+znj81A10PdPOSg9iKQez7ovQ4EH0lqTKX919bKCKgobhJoMxw2wzId
ghvDr7/R/MyN65fcCH/pjfU33qh/adMUu1ZN6jzOpEsV9RU3Ubrub7xA90YODG4MwXikQHKn6prO
nExdMuoDUii3oNg4XQ/vy7w5ukbmdVMbazhG/gx5B/X/w6BLHzKbcittoEYH8smfZH5pIitch03n
oS/DrZAIAZphSGvjMp5kxNGGc8qP98uNnzi4kBTNoO7IyLERJ9w2IfEye4ySA/Oebbcs5Z647ESz
j9atmvrYiu4XbixksyH/dG70tETgW8A/QGXftc++m0L58m5P6+2AU+5P7vVH8o+sGVVo+qahMVbI
kTywQR4L84qz8r4MKsYhhHLykg3JXdlcKwlKvhoY2IXt4FxLwSKnwkn26WSxBqSP3q0xn5+DJCPO
heu6RzM53upg82NH9anNy1uVvVbNXO14d85WzUbMrkRqcN1hV/guHqIke5iR42Bv1P29vMEucwOa
LUvjTZBUOIPCyofMBQpsWFr+tkPTVn8nF8EVzouLUByODW+OzwrgW9zLH3u9AQz9S5qOeUEmTy2E
86BRj4yYXIZ8KQuEOcdrhzC3qFn0N94musIlr1xOf3514bJxwCVS7DYRkdkkgijZ8G12xAjZyTmG
GrZ+f9TjvGduMmCP5jHDdGnBFU9WwGLWNZcJ/kPcjoG7DAePZnFdewk02CJ96m/phr4ZSKJ4E0E6
7VXcxt5n1qYfXor9AOkwvsig+mMJYK3MLW7izaru6T9zIY4uo7WdKC3CmUu/Gkzw2zkpg3jh3ZuF
RhmxIEb51uof59B4pAINNm4Q602QPooQ2XpEjJBx9ap6uCkSzRvGL9qg3ZKC4FktnfKnp6DJNAZG
Ek5PQSxuCjTalcaBvwmy6BAjVGyDkSFU7VAcZ35zhXV6gFrqIeQgcUThTeMjWbYSSX0MOf6DTNnU
/bjWE1WPm9wdmRPXWDBe54Q7N4x2RF839sTYCiqjwhFKGpdljtzRm9v8N28dvWmLjTcWLFWAaBZm
E2C4O5l2H03cssxBjqx2kyAm6yF78OW+y+NPNMy3VGhCCsGzbUcTVg42v4kGICdV8XNLypDx53qw
KQrsacAPXg4v0ySxh0wtvBHSCFkMPpS4+srKJLiidFz200C68TZLYsqaHGSE6qponwq7SV5jTSpZ
TuHZOM64G8rmJ8RTiZgHI4T3770LCZeN00tbsZPBLmOX53AK2DNN7pIUGMmCNQIBuTynY5mdOvCf
2CNYzDl51p6iroOToJpL13CRejY4D9+BXLJU5smPPyyRmLuayE6RcUCMOLNgpG5jAPyFYHVnmzIZ
iVlM7N+UKIunWK1+JkibFiGTY6oBjwzx0SRhjHGh+HBHRmi2y7Z6kfyE1UEXxPH19DC6P5FgnZdm
0gOG762N35yCuJ3bE1CyrfgJGCr6LkASK0sC8jrRJWCwv+5npjqumB7zxX5ktpltqwIzqIAqVvXy
uR5H9zG9fSBQmslY2HZFr8rGeK+fuYDdj7xW3XbJGIJQDP4KTwHdi45SBRRPfYadbXDYb++BMiwi
lx0TxbTxPc8/4ypTA+Y2zk9wQqmULFrmbaWUZ8Rx29QFxGX0FswAaBKJpa4STNh6yCuSbu0ZSvNj
2rB/ww8Uekl2G985MRTFADkTM8py5gI5ZjcUU9KMoA5CQibzYUn7Yz8w1/S6oL1fq7ljZOOzpxc5
E6U93oxhwvNqoAyUlDBBM3wXPTZOkjPTus1AyJhwLX39it0Wlb9sj8EyvLel+xKEIRvY5V+BAGjR
3m0Zrd1h0vyXStisUJYwmCk2jwxsgm0DPINeRbzjWkQl+apEvNc+DqRMzhgDtd72WYsntyOMaAu5
I5/mY8mBCZ7d91ZvqBPco19RESeLc6rUeCW8sjPN/D73CXCY4H2u1d924e0JavsXCenTDLazDeai
OEePAjOaB8n7fQotNj4HBSulfIf9EZaEZCrg8/WeWvNX9juRD8wsK8hLOfPQ3s93eZKhi0jvcGuf
L7a7vPaG+GsxkNlLC+bPef9FepL4eWBxk4QT6jnQXrq7GJNGU/6EjYie+ps7j9sRPzNiEBbNeC+k
9XcQlOd+QBrRcQSGvd7G7GzbP4FxrlAaUTXcGiGlrufLRKG1cVoeFplI2MuSLeYuya2HsYu945wO
VLcEOYIIq7Ntk3S3MN/Ax4b9qQYkryR64viXh9SFt+BF48YDcnlkNsGP5eKmS4XFe9Sz01lP2UPT
6X81iO9c2qB28LOIyd2Khq7C6t2/9uyTIAVjtEk/pBNPL0zQY/qrfVilETHwFoKI8Fgo2NssHmEw
eaqMkBse8TCpmvRxqJz33jfmKMcWN1CaBw9LlF87r24fihSSEavFROnXAM17f6XBwmy6Rn/XSUek
zvwv8s5jN5IkXbNPZA3XYhvhoYNaJXPjSCaZrqW5Mn/6OUagMV3VmG7M3d5NIltUUYQLs9++c77w
TfmGeW2tdt3Pli5yIou0GkO3Gx1EAzVOi3ywP7KUM7JE9DQ2cuJ8nsbmkrU19JYKf0BBr3si2E84
Uq396hfrnqPcOQgQ2IIHBJN6I821Ta3m8J+Tv+a/RfkdzJ9sfMFY3dAyjL+J771m8UqWVKzDmok2
HJziFh8DJNm6K8hCVqGyj6utlwaCo5dxwZ+D0GUp2WQmeRHsrJw3kwrVD6b95tXkIDQ0RuoMOwLf
39/q/1erwv9KuCaAefl/dy/cZr9/9b+S8S/dC6b+Z/5J11h0JdjAM4YZGkTRPC6Bf9I1/j+8wCf1
7fHBBy5jtf9bvuD+w7BcEBrHsgML7oYL4590jfEPsoqu/T8sX+A7+2vynIwWJ/cEz/kGLM//G0zi
lzjjHVBY4oZ0IrXcf2G/ozeB6Ao5qozNafWRJFmUEuSbiu7eNJfrHLBeN4IAjff8nvn1aVpdZJrW
BS32LRuyhsxj9RxjL/qXXy0rT5U09b+SL/92txDGNcgDOUyIiGEZfwv+N57dupjt8dv7LCTIOuQt
JrL6vnOSu7kjNrzeD744/ucvav4bbqA/O8gLy3OMMOTc9q+4AVIWFqAZakcLw7kwm6gkNtfY1wRn
BAM1xvmo1eVPhPRRy8hivClK+yk4eTbnomu2Gwyv4aCcyuj/8n39vWTG1d8XFxTGRT+Ewvrb9zX1
0u0VDuM9QoG9ws5VJfS2oxmWhJyBZlY2+IIE/Bw4/4VA+r4o/sKk8KWtACgLZAw6xdR9Hv9CILlI
+nLA234vSeUSUz1h1NxA8dyNgcE8P04dtsDVTrXxzmso4O5ITDOryQ8ufQE4ttIvLIcu1p6czKR8
CNij5/P8aC4Ki+P63pDhH18mT97keFHsJLuvmLyxhbWeGbhT/RUgTqekxjOo3maUaJjo9LmC85z3
BIAuoIERvmQmoacg3XojmzVOJqfVfwmUexiQogaTuak9wvUIFEFDDpXytEcmko37wj/+2AakM2nP
6tkiuI376Ur6uVPK0JuAVr6F6l4WFhsSFFfefcDO4yPf3KsD0OpZMftZhfbaU78TaXE02XaECxQV
ahPbzhYzw2b4+V+uBe/fLgYPSMgIAfi4hTV399dPJLcMyyx5t+4n71EVp5I+oeSxny6E4tFKij7y
44jgTGkRndjgkJMvaUrLlIckM9whxyO6kwzo+jbqxVwJLTxrwwnH9L/6cMNeBS6ew2rYbHrHzV2S
HUFj8iayxih07sJzoc16DxXaz/VQ5oikWHlNbAOTrttBzO6sdr9UP2LnNstI8M67nqJ2dac1WVTE
ZnAE2VOR3ZSUyrp3RvUbaeOA6LrVXxHR0yBgm/ZlfWrRIvR7HBuOf4rBiynuq69WvlPGvqwOJm6m
fDtUBy/Z1XPEcUza3I/BaWEIgELDeOizbZuexuaurondHqD54n4Xyn2MP4h6VPbLtIT6GyuATcUW
eLD6s9HiW1eXHstBSAb83KLR4FgjADAYd352XPh5WsBz55LPWxEjUcMZ9rCQ2ZNb2Psuu+Oiy9pb
pGlL+NivP9jKL+lTkp1WfksUwWQmZRmMFNb2ujTWVhBgmlhJMm8y5wcj3BfTreov3rS3HYYsW/mZ
ttvR/2+PEs1x/vUtoC+fkEUlAwVeUYb+3//lhl6SlKx+GRR7w70U4Zs/P4WkhxHJ0buyyWyq2Fbq
eAOi0+qGqQ3wF018FpPHRD4yW7hbreIwoZX0FM8dsledY3OY9+KxfBLLUy2maOmsPctQYjPIl2hD
nt8806JE5gucfGvZnJuO912VRPhzUTIbkZJ0FrJbJ5MPlCx2NtfrUn4ZxLPUwOlh+eWzgazYtq5F
EcUmy775oNiFTWUNIEgkay8Kzg0OVf/sIqSjEs85CoIYdfKQDx+kOA3j1qoflupJ+PdhiZXqyGls
UezRV449zFAUoHJgJziWd0xgmANGSGccnVZVbmTV1n4mXWqH93Z4O8X3gTw27hH0c+1ejOHJUW9O
cdejo3fJM/vum539HoD0FuK2s49YpV5JTuGw4swyQ/so5MHtfyxE49s4+S8fr02/098/XT8MLNaY
IHMsHP72js+CNE9dv6r2nVh/LZXsd35rgX7Vtgl9ALoYt115djLB9VcZdwaPvWiJdfAUG6Wp1NVK
mwdjWG7CMfzwY5TaPWm22LXGo2ePZ1fGv8spvrpWQ8doX2m44fecTcEOeX1+GFJJGBQn00xmpc5V
chhr80MEApOVSG//85OQRdLf39esqWwLCMaFF7Z5bf/tWs55NDtZhsWbzDA1pbKih1OEHB0AtEbS
mSlHGz8rC+N1NhnscRd4jikeyQ94DHy89jwtOVHxhkd/634i1y3QxzgfIjVvDEmDTux/LDPWEr9a
l43ohnHbjSSyRHFKE/9eODOeEhNtSC1OYY59OrTXA5Uj5j5hxi6LYK+s9zpBQ+d6zYAjDdtvXXFH
UU9T5mxPyurY5ebO7TCe3pbYgyFiObopE0Hag+pMP3leZZpFgdvtpnZFxGvnbJSda7twR5H1QWfG
AIAhIs9sg3IkPDG00M+Kz6Pq6bgaNxB9z0ZF0aZVxOxY9WSFxE3d8X8ZavaJNSdpHB3O2Ul2qDd6
HMWcfNIVQB+D28eRSYvDbU91Sp62H42lxkjINoiqkr7GkOMwrEbzgyUM6xy0FfBCKMrLoAeMQWa6
zwo3Jp+BqC++9VHp4ivLCPJH4N2oUX16DUL6fhmE3cela927VvDiJV5x7Aid4PucJpw5NSNGEj5o
dQnnSNHzunYIsubC5dfqzqfBEN6Zh9CeXXzwkIOc3M/krkbTvtbrTPbf7SmH9FbO1Alt79C23iU2
tCJ+eCaLvXyzK0kW1h5vh9luOXJuhkd/7YatlQ7hoetSxJp5cZdaxktil9T6Kele+YQ2iZ+MZwfp
nGn3BMeNaft9RPj9t2W0qEDP5vQqcsm6ZMi+6iUf94J6kI+hyNWpjEfNobnZ3uKU55oH32On5GvK
R/DtNuupZSWS5Ftzd6U66ZVDQyqnR8kLo0l/qUBhdGbizDQiVbvB9cQexQndiWGxBUbAe+0HHOXM
OWLvvjrUffgZd5N/CvsG1rHYyzYPDyaFSrRjnZ2KfXuVShIM8olFHINLq+cet4kcL+k58SRiIlXy
9nU/1tIhT13lR3tIXxxDqShFarqpVf3oTsUUEXsi4+X34cGeGXQ1bnJya3fZfk8mKoypZRvjSSlD
fBfJB+EEejIZVG4IIQ6Ek6rwILKaM1aWklNK1UvJwqOOgSGW+MFZYH1w1mwyZ3yTHBvVBqlFxBiv
M1DnLhB2ve1dgjViuCA7vM4l70+CUdu8IMKeKkYOsXsnGr/dUlFJRmgNw/3YEB4X+ZcfjDPO2Zw5
wmxjk/vqxorRrE2qyCr6Y2ZmXWSV5h9lTOYhn8brWOllRYmxkcSsuSu52DAZuf25XKx7pPgZ76ix
upj6nMmVNvdG4PCwaYvkbvHBe1Jcq1Fsuazkjeqj53O6hAQoz2UxSVJyonpqGuRY43AbTjx+OPLk
lnQqd4s76nNx8uJULUzXeCycG85XEc+Zu2IIxdZQ/kPciNfKmsHXOB6BJHK2U87Ls+aQ6RDH02Pb
Kx/eO+p8lj0egwWbCnIOeQ4xg4h9MvLKQE12TG1dqhbLYZ+hz9zQi8WavC/IxhXOrh9JpzcVAYMq
6d4ClwoastIXntdUqgaBDphTbZyUvDbt5xwChyn521QYrIwT7HJfToEp0sJZ1lfwbs3sXDi2xD1C
fSb4F8Va9mvcwHYG06IlaVLt3WKkHXl4LLKCOtxaUXA7NAx4V2R2Pn9uk7igs2bhITlLJRl9sgLM
2zYyOWZah/bcYRzYW3EZ5QKbQDu07raM5ynC4CQqWoxSGIY+MPP90qKXc9hTRHnHUABca9N2ClzE
4qvMXM/M+VeSlxBqKbgL1QsDHttxIGUsL2sM7WV1aoqMgPGuCi1ond5BG+ZJhvG8YJPhOaTPh/jh
QC3FwGo09/oT2O/RCcU71T1FtNQs0ftZskoGMsjaU559/xtW9MzEr6eZ+B/v8Zc6fVlaWCcxLxQX
+vMbj23gQ1QPUWabdsTWbm9NJOoEMmLMYd0BJu6UMSI/JMv4wpKE5pYF6TPhKSDcARGrR0Ej5uFx
lzQd7m8HV9Rc+xebuG1ikf5cV0nCR1kPIfCSILKO55hHMvaAEyf4PNYszoo9x3riPONHqZR7ZM65
a2cZn0SR7AzuBZ7+9UnaLacbtZTbajCf48naG2JKuTY/XZWISPrrg+HFdLj6XBMQPO+KVMR+6BxM
Do8iTX8TgsGEydIx9WZ2FIItJCer/Nqr9NgPnr/NJ6QeZe+zc8wqRtKFP0VVA2QqKwoESJjCw+0J
uxG39Y2MVCnIs89LIyTppHVxmorn6GTdVDbdNQhYiXkluy7obl3wIiEyuS25X0nCFO5utF7o0BhO
jKz7vR20hzoZ6FAnwHVKp8njdGUTS8O+cRKamZfcdCN/keNmTmw4Dd6/bDyJM3hXs2pWFJmcgKUi
MA6BE//syeLoQWt4tDN8Z+mXYZbiiQYndi/8WjFniXPBfvGudCdqz73Qu6gyu+SBvQlEt5yWEvdr
3K/mmQS5qZ1JNExNZnoZgs9QOcU1Kdb4Mnx6rEGuguDh9ftvrLMBWcS9dOGFU2PweervYPQgOiG2
z25LBmcy2t2kPAjRUDySHO8voMnPaWEZp7Lp/dvvPwqWq7dJN/XoP6XYqJI5Os8JfakM1c2g//j+
2/cfXY6i1SBRa6+vnSMxl5Ln/UNg1DS2eW94uwHC4DL3yRqhdaEyt0B3PRgAzqyDjkYb0xOq8uxa
95yML86tlUkrcmqFo7Px8fW1WM+J6fI4U3V1Thc2v8W0xhx8devO6ipsaY6z87KiwTnth3s35Vi1
qrFAbnJeuTep/qM05MEqkuaaVsgWpi6ZDt7ccdrvtZfGmNiRhg319Ene3/GD0kIWToQ+hnAr0Its
aVhEJKmEVizhKXTGHjuDHz7VQyJu/Da95IJSTKOhRz3UtU0y9TcLg6ljPpvEirk9qewqn+tCrljQ
uuk9SNoH02530LsW4r6a07+wvNCtx8md0ZF6Bg99SFIXhU07mzdM3odbnkYc17cozxTinIY1D04B
PHvUDgAIj/5Hye+ACqkw3i2CR3U4r6cMfcq5qhWxtsn9XGQ6kzfs1zu/GknfA4FvLJnhhyh8gqRU
MYQqKVgtlby/XeK6WDZ50grOpRe/pvKYY0M6WcSVHd169VuHOEdJZ1DRr7eVcgDIU2u5LENBCsrs
H0jUXiHoWX7N4qPCiHIcVRLcVK30bwrfqI95bv8c1bu7omxga8lF0rYXfkn4zUXuPtbmIuFheEVK
rJ6F6/TP46C4xpGrZ243RpVqpyc84s8S7bdXkqL3ByYmY5w4+5xXQUaDHVmK8La2+0fVrcmpZiTG
sh/FQK6T4g6RcVtnxzOdIg8npmMqI20xsutd0NH5cbLSKGC8ctZFCj39yWFTglw9Owp1Jzh9QKJh
HgadX2cNdnBB8S0cLkmowqhbjF+SCGdpqLd1qfvdOG6EMd+HOhtvEJKfdVreji+zTs+vxOjTsjr1
ls2hadyzOZ/35kzFGaqXlgwTKfyJOD43+9Yjni91Tn/ViX2f6P6qM/yzTvPHXvUFltLsAAa79UES
BgwZofQ5HkK/oS2dRfY1BRBAwHdVXfduoanfdLNLIIo6Wjapb+skW8ZRnByvmjiI3wPwg7hdcONp
IgE0mgGUoveQw495sinjLUW7k1PL89IZ/izQhppwcEAdpEYeevXuIxLRJESimYjYyh5CTUmY4BIT
2ITTWXSvF9XVmjjh1GRFzYGo1KyFbc5XA/hi1RRGSrJ4AMtodYRJcxpWMb+2mtyo0+E+4XfVt0g4
SG18sEDVpAcQ/TtLvjMXSsDJ03TGuktQ4a0EEeFZzaE20Eg9Dq+Jpa41MEkKVMLp2TZb4CqcBNrE
6x74NJl5LQY1ABzh8h5iU7Gvmh5SRTMrIjGeRiCWEZhlNRuWDeAtmeZcWk28gCXsChCY7y/tayrG
r2gsauPNijAXslV/R5qhMTRM44xXE5wCDWH7Z/1KbRPmJid5PHTueWaVv4LlePDWQDpK0zoU5z7Q
CUCyoHxJwHlysB5P8z208zLR5NkI+JO5rKdy8TVqIqiqfrH+JboOKAQwlHN6hdTgxXLxVbYK3RZu
dVLUdHysz7apMcTy96AZJOp9drYrvgB8xLbUnFK+/rbAljhj+ehn54lkcjT2hJSqtn+13eKh1cRT
Bfo0awaqmuYPx6ivRCOmswSTEiz8N3n2SQntQwxGBZdytDVXxYH1xKbht2Niu6LCEz4ilW9QJ+lm
1lwWnPKXazncyF5DuInuGxCuBZTL0EgXaFcI4pXbfBWXTbgg1OIBgVVPC0AYSvNdYMXBxgMVazQz
5mt6zNAcGROL49qtH6UmzEbzKQwbGh6AOVmylJpEC93gIoGKU42ogaqt62OpyTX99VqNsgUs1az+
aBTKBDL3fjeVPqx97TQDNwDDCU3FCfA4v5+vQTtxBQ7hC0W6d8Jz7uFunl1N1q2asSO9e66B7hzg
uxwIrwbGGyW3Yav5PAmoV5Z0cuP2eap5e6cVZH0N1AfP9mBqyo80ACwsaeOegA1Aw2sLEGh5LJs1
ITixp6Abw7u0gxPZJonFsWR5kwIWdgCGjiYNG80cYmjLNIO4lh01xhrUBU+0By8aFClCsMVZ84ub
WLOMmWLGmlU/mKqjmJAfpmRpGQQ8NhRJTGV0iuwsBwW8Tw+sbcetq7lJlFj8GA68jmYqW+DKUFOW
CtwyBLsswS95rTXklHLkCdbjrAlNTm6vE8hmQoMNy/k/WIzhoKaZn5+W8JlDa6yJLwtHPmQkct2f
R/eSJkJBQ33NiHrAokbq3QJBA1uBkVaaJ8VZ/Ms3xJeZWTJK0HdsqM+FPuVYQoCjUuzFRQigOmpS
NU9hVi0Nr2qKNQRnlZprDZsoWQYsunhKfUHxnCeSirmKReBKU7Gaj7UAZXkk7hZlMafhXJ4wWLAB
kjwUmq6tgtfqm7Zt1o/vX3psE8iR7X3g4iIfi+RGohHnMIWaHp4RLuGSfZZ4IXy+vLCH0jDaUkQq
UbeGtUJ65/ZDgHgDcLnMDxb4Fbt+DktcY9m6mXuuNUe8aqK4/kaLQYxBjRXIccWjqQZBbsn+eQXD
DuH/8Gb10wdVJnAGHWD8rEGY3emWqx7vrPHkNH6+nZefWW085fX0UABAO4DQHkC0WwtzYxYQ2Rzu
mETikgLdVKwp6lXz1Db9YgX0bGB3v0e75LkFeU1KGndN/Favx17idHU0FAdspYntAnR7sNhYuxTS
CaBuSnm+ck15j6wZZSFJDQ+MD+P0T1A3P7hNNzaA+KRJ8XSuf1iEjKBeiLc7Pz2Qcnto713Swxt/
wubWE8FHJ2wfQ0B0Mo45WLpYw58y4OPf1yDrtWbXbU2xJ+HyMYG1u5pvtzTpvkww7+hZabwFg7c7
Zmb6ACYhpGzEWHVKkPkedL47NEwLaIrYkZmEFWNrkrTyEyHaC/GlMzIr4qa0UGQJbK3x5GtCX4Kf
b5nfvwng/VY8IxFaI/TZnLyB9xOD1cpr7xeNhHxm2gHAwBGKcteiBpDaEVBrW4CDNgAhEP6Akiln
iFLA9bufGVxPv1itVlxdFtLntMUSmirxETBO3tE2ouJlF8TOKywgoS4GsBZpdJGzkJ6LlpkM3Xlz
xkkNwaF7NRuPCg2CRIcwzPF1wRmwK1poQgpxbbZelb8N81Ml5aHB0dSlIce3ASuvvsOtRmk1871l
P7nThgdAcIyDD0fRAJ3aNHrJfqXPbP0zo3Eo0Tm0aB1qhINbwi0TgR3WNdr9EDPi3qoEPsNEDOEg
iBi0KSLQzgi0m/d5hkQCmUSPVCKVpdp4lKdhLgZ5bSd5Y3A5pKgoFpQUHjtb3jzJI+748VBpf4jz
SkDEunPY8kSmw3mGT0ll6anIzNSLpd0XARFzJ46P3lSKKLDM54RX/lYgzJAgPrtQOzSUtmm4WDW0
XWOKJZF3P9132fJV5+mjYwwn/TyZtJlj0I4OT9s61hrTJTLNzdrddt1ZaqvHiN6DWC3i6SZ+jeF4
NgZn44E/PxcxW11XzvN29u2fGHScLYZI2HnhhJwrJOc2ayfECiT72vLMTZBsp0kBWHfzazPKN9/A
T13GuNispT6IucVBLQgsE4SZd43Af96T90ZuYmvLSaB9J8lbq+0nHhqUxg1uAvbfnFFMTz6iFP2B
xRPDQq1MDykBT+jFXczfPoKVnlkFvVNoDWniZRfBKBEZi0NsNtF2FhNNi4uuJUTboqgbPuQG58gx
1XCVzQo+RGGz42p8j5PfDvIX5Fk0IQkHbdNwGLQfpktQXXBgy5HHnhnWHDmoZGq/T3hC+uT7GlZt
jkk0l3KSrb+KCylT+E2cNKu208ilOy1+8WeKFxL8PflPt4LGrz7XyXkrwkPVBMxyDK3Zs5KzKNJn
+hk+jO6I3OnJQ5DTI8rxEeYAY5MYgkZB4AfUoq06GXqdIsQFM2vjjuN8CZKQ20C7eHypXuwlzzcz
g3WftYDwAlB+BD4k2aYtcNFTF7O4CVv1QlywK8jSsh7p547xv2+x3Ay57A1OvzlDjnqEQRKsC30Q
bhN4efnLRSuUa79QXn9Wtrq3fLxWE671dpQD++bxTkf5twWSIgdZ0ViOVD+j9Fjy5xGZUTphNeLX
SabWZw6mvGs52i8kljlpQ4U0Bz1LOXHvY2A92xCpQr4r6Uc2SRf6snhrjS5UQs958IxoqZwnRtrC
/hDVQKsi7VMomYR2M81a0oSsaQ2nM1HRPzmbsVNlXz0fvdXItmzB8pTQ9b0t1FoSh2/BBax3sD/7
ZtDNOGV2Kh1oSGzJD4b2R7moCKCyFxcd0vAILn8tTOPiIZ2ayLKTePnpLlPOUVX7nIYcNpfaVJVp
ZxWJO5bfhveRLP2VNp1fLpTWYYgZvBMe/cFi4iUPzZ7noWtuE4tCBnCGpMGsvmpjVqfdWbG2aEnV
31Md9VStLbMkL8PnUVS/A9RbqO/+jNrFZWkrF5zbSQ7GDajZuIntcNrZCbe+YpIvLNwHQvu9lonf
hDZ+6fj8sBu1B2ztnM/JSWhBw1fR11GsjWENq8JNqC1ibULEUOEVsxGMKURjqzaOOajHyDAjvCh6
ZGHSZ7jMRbzJUJXhG683tbaXuf30NBfxu8cCkWjo8qhk/zkuvIFdZ3hbygOJmZ9rVkHxaTcao9Mb
qsw9xv0FD1PmybM2qdk9TjWTPTpVfUDO3YpxrUK9Rh7LPPDNjve59rL52tAW2LjaLKRtrra3uWjc
rNnczRn/UkO6924zitsksF683uSVgAQu1Ta4Ei2cix6uz+MfKMWB75u52/Po4g1b4q/RVjlOfa6y
5lsf06I9rJN9apMYWy9vFa/x8D06w3gU3DU7HtiCwkHO/+lwTQuHDxmtnYPeDhfpe7Jq3x3iu6FD
Oiecl5oOuyVlulOQk8mKFztr7w0LODJ0MzYVhgo2DCjuUzN566mLGrVvTyXrjw7hOYNJ83McdK9C
wAcdm/CYc3BY3ZaSG46quzykrKB9ilFt7znG2QQFaBph1rM3yvLkWykeQMN6ass03FZNfY+Z5D6h
CWjnF8tDDopvlC1NTFgFh5QXkCd5oSd9qXbSiUngmjAEs0/doZv3xGLz3yZ9GkwrgpsaugTN0r7U
NkMDraHUfsMe0WGD8DCmvZQpOWv+DhkirGR9rf33KgM/5Tz8ogrCFOgT5bdHEaHiFBYfteKwqzKT
/UK2YgjLCKhOcwSsE2qoOahUbWjUrsa5x9rolR9IFzGQap8j26dqxzEc3GR27lrWE83ywzNwQMIe
/wgPmVHb24qk8IhsjEC8eepnkz2slX0W6CQ97ZVUxI25ThMky00eSW2fnCYCEwxquSi1m3LSlspw
5R4z1nbXgnsemFt8Om74J7B3tVZcqpUji4by4E2i1mQXBEdlmjesoUBNtSJz6Ws+pJ7X7VreGoJU
BJaBqrtTVPxumtSoHt3MOTTYogiAcNtg4pwxcrZazYmR7SHE1alwdq5a3klZ0AMZ1BsiA3IPmGvf
923fn5cGpDpVv3IcoIWWgZpaC2qh0PK1KLTVytBRy0MzrRFd28HSQ0GDQJaWjGrdqM3D1u6zJ1+L
SK2FFDhmOIfNYgWtB8BA9icRv/Ke8hVf60xnvKaNjlAnmE4brTyFbXh2QySomM3sGwsvKq0HGe8H
FAqVg9B4laxDKzOMGmf5hUTwLsuH6W4a44gUpjqr5g6EEIhJd7iYzi+0MX9IKn8ILWvtM7StK/5W
jq8KrXMdtdg1c8glTy6avrTN3038dsTsCTUM1i9FRCKYONIsKBs/os24QTt1L/kAr05pPxg5suSB
NdWMZzbANxuEXhIlRoUZJoh/mQm6Wk/raQsVX/qkY7H6YasGfa0xrVuhrK3KGEy4kBRKy277rxDz
7aAVuBkuXMrnn6UIdiZ0bYgrV5ryRwOrk/efq+8/1w1uE5MMf4Fjt9Gy3UZrd1fPf4Kt/why64dt
d0c/JchBZGLdEGnzt2buDwch1Nn0yfpZ5Pg4A0LMw+Q3xlwWiPUllZu8VY8kkDdgOdluqZGW4Qq2
RPYMLCw4v/zjO8PjkNAX5CBvhpWLIQAA6NEO82A6Olhpj13lPxgwl4AeJZMnOSFiGe7g7zc2FuNC
64wzLTZetOJ4DXq24drUZ66EDue1PA94Fi/E8pYdj6R2M1nDdGlbi6vl+69ZP67cRs1dm3slC7qC
8ZYshvfWuJmq+DOZ0ozC50ke6rz/0y49RUFZeLCShBQnaF/qA9iE/KQrwvO89n/may9P30C0kiya
yQAyO26ye2LyGB3s5TZcB+8Ujwn2PyDy3dBVf9jVLrdj4dD6005H8iomTYMMC+JgkVfFO/SbIx94
ybGRTi5BHb+Ct5kRKB6apCBLzgM85dYh7x8mzYypMvwVYCY7JilphRBXzdxzLond4dWxc+vxJatA
d7Bi1zu/KbsDioYvqdUVo1m+rEvrXca2wPKZUfZNzTonwB6whzdXisKbJcMvFQTk4IrwWRJZUXVN
8RZjCHpdgVNLt3oMaCRarXqIvNFddyGx5sh1jpORnunU4aNsupXOQRf38JTnx86hLbZhwTG7PPOy
P7lH3C8oH0MvEq46J5VxiXE3oS82jhiVT2ZqbOyBVMVMSci+zcDHHcVd4Lm9eRwr923IqTBuQm07
bk0M8kFn3gsqC42k23dV67ysckCitDzTW7jsPF7L2lDScurT3yuR2Jtltj/dilWCVaX4DjjMomHR
AHUBAzpONAmyrC/L16laCJlUwzOUt3tE5eQ/Ewh9anrZHaizC86KRUJNou2FI0FW1o31I3Bz45YH
9A3WjWJLHzbzfOJ0ccNOvu4+6lKxAOPQZ+c6vo43dj85aH3EQdQyRKdrqPXfqJWliG/kaFDWLb81
b71tY8pqrIxhlqPN+Az7r/D0UTs584WLi1kvh4tbo7hYLgsoD+SZ5Or0GmSVdSp6l2M/j3Yskj7L
dFTs7p4ZnOXkp2s/WicY7cpY9rbRpwc/KKxrlSD+IhapzEn8dFqm1kEe5HeClJ1rsorRJ9vmipGF
AB3H8strL4ubabXnXTJY3iFZ2+ltECFLfDkGUckBb7RK4B9JE7OJEfB97HS/rgiTg0z8CE7CelET
hHzALnxCZrwZaaBZm1mRD1nm205gJJtkHlmpKI8pb7DnPI5donbuY9kG9a7zze6lHkdKITlNiOyE
qJDDp34Jsu5B2lCfsbJoTxKZcS1zYqE2QhDbXvo7B1Y3UrP9x/cmBxsQu8g8OfidzZQrhf7zZ+7F
XNSAk+P402eNyhjVA5sLyheRwXxVXmfeiS4rtkKMT4Yd9ncd40bBcvuumRzWW011S/pDb/dUQ68c
YEzn1NZOBm1zXH2eEAw7siMbYTrYwcauS/6aLggeCiww9mp/KvC/n1m23knFtb4uWJmzmhjpImT2
aHMNS5f4w8rb5NFfxj8od7LzBJw3lJl7Wptm4IVQ9scRmwA3ZlQYmfzhpcuPuRvtKMx5IKVxyTSs
X7iC69q4iOo7TuvuaKDBdiD52VTDvTrx6tokS2pfV7JqM5ONLQ7S7NQuYzQJ273zKNzbS741UTX0
yyQBK2fWwJvMbX+3Jm6UP/MQ7FQ2rEcUbOsxS8iKwooLh9SRMbK8nHwCdMHY3xWOYV9UbORbIh3x
bnZ4Y1RE8W65osiD8UOFkz3dj0a+bAz6shrqpSZCuMR/kqgfDP+2Tk5ZFhNVd4P4UFc6AN6RnqJE
ONkLRxhEgOrP0Ak+cBVOzy3ughPn45ti9syNMdEvW6aaWiQQ51OZs6mgu18Ml75gJBW8GvC2b2jK
jp8Urc+XdXzvOT4MjVkbVstT2CDbsFpZX0tAIqNnZShMxiW4ZveDHEYygAws6zQz3+eY/ABJrQMf
V0h7hnqXwcgIZkw+bWN84HjtToRrdUMsfeCoM4RyXI9us15pYsm3TMLaW0ZmR+BbI0qZ1LELtRkz
otwfUThMc5Y/OtWYP6q4IRBrstv6/u/wgMXHOi6/ROs1ZyfM2jN5hzfTb7CsBd3zUoTiZTX94nbu
i8/gcY3X+pnSdvnEfikw54p6EQqUu+nLVxxRQZBE8ezcCg8gwlHJ1fXi6TBZ6quWmXsgp9FuhV+H
D928hg+rZ3SEoBiVD0WtDsEay61biPAhqAjPhHU8nju3QygUkrvwneW25BKT9TAx1CAQtvUIr8R2
sY+NwiLza8ZvA9p1hmmgat//Mbk1S+8t6b3hXmVhe2Mt7RvEMybXwP7h5WKN0mH2YDZs50dYooyi
sFiibEP2XBF6y6HNJ+yodmMf+zjPIo4NEwxGffCGxaLZ9nFso0eiXrWpapp3qYJ6KK1rOBIxSlVf
blekCt2ESa8U/4e9c1uKHMmy9hOpTS65JNflH+cgAgJIkgRuZJBk6nw+6+nnE10zkwQ5YPNfj7VZ
tVVXV0qhk2/fe61vaQYBcgGJ0OMw4Xy+y2kRLYYyIQvXCX6aCn5yLwp5xPthb0C+ZPwPGGwXGR8r
ujfFs0bM1cK48MeQLQYRxq0Y5DIBGOH66GlEJIkepevZAnxa0CShZC7ai1pMF3J+93D+b1oX5ZbL
zTLNm77sbzOLB0zYNG7SIL3P8ciSzKDfyNjRthM2ENq2DbqVudNCO7tsyZLRNbp3RjTtSH+lwi4F
w8NkJDXGgVqvl/d5dKKNeiOimeZGmtq6LX70A40WNWDDVTFVq976Oys8BBMpURGckWXYI6iRdXsd
xvKycDyUXUiH+pOXTieMIHdBQmaFp+Ps9L4nEEPTbvgW2s5zqbOTK0QOV/VWH/1n37MYwWIWKMfy
B5JdSMLWTaJHP2JJwhVapvseWFzDdHkOUHhwlHunJWjxATT8bCya3po2bORInKQTxbvEzI+EAXzv
UgY04LNvEvPXCBuAcynqJxpX4uAZTbEUVoOGJfeeoRpfjhHkgMg0sqXb1a8saK+eBOdDq2LvMwch
E2+ZDfSv6D8Yi0HF37TavZ00tYswQC3KEOd75bNg6qpeYpBGqhkwEKqGhUmHnH3EDnjPXUFPYlUE
3e8IuK4lE6RiDtmBcYlNpTR/t53+UpYYInWepkZUVxoN8aZ26KhTKkcRVm1uIsxDg+DWOINiRMeC
/t6ilsm91RiXE7XL0tZRIofpvyXp/+cm/CqqC5PW/2wm/H/0lsIkee8l5N/4x0pok6tlSNN28QPi
SHNmN+k/VkLb/BfeQtNQrsCg5uhzJk5G2sucxqX+ZSGGR90l8JjO/+y/rYTqX4IsGrqxOui/NwPi
f6aU/ePGI+Ds36ll//z9n+682ZP4zmagMPVjQ5MKsjPLsZqF+X+YSPRi0mUgS+ajqOYmQcPL0ZeT
F29dEEpYRZ59DVNNSf8avXwpv7E0zzolOJ7xukZxJNOc+uqJafmuD5nLoHaBK2DiElHpqQudfzta
/8fznV0Pf5rYlG0qG9GW0i0TA6Rz5hPQ9K4sHcOTq4Huq3r0KaYEEa3Y2Cc//sKC8fdjzTY9Np9Q
Ac7yfbTcbQa/VXIVUh5F0arKGZwPGiJ2cHf7P56Zv9yHc5fk/LvIXxO6gf3BNc59gUPj9mbthGwu
x3zdRB5C3G+xu6f5wujsR4Y1LWSn8fkxz/OLOCaP1uxkVjyEljr7fTrEaEwmvlxNwyuwUA9sUJN9
H4Lrzw/z8TJyEBtJpWvDjvnwhAWEUZZRqoGwkkciqBi000q+dLpjSh7EF4eab//7x2M+lmXolq0L
bI5nphkaa0laIp9fmQUueHmMmd/lTy5FW2+AGA2J8/zeMJWK5Z3Rk6FJEGrPRLJZ1tULkznlD6gI
0Ca9NP1dEIAjJwyiXBbqpQa1oFtAULNDOl0jgFmEBnsOOHtKrCC1JdNqeC69l9K/SNLfiPhhrwLa
9FaRBTffv5n9i23oY7n47Tjk5bCoNwaEwCGCMcT0pH/J0oPWfSfv3fne0HZIg0PeEa7S3BkFigwC
VEftp/jVY+DTiIWxjX3X6tsoynZW/QIL/4sr+eYGPb+SaHAcycXkG+HMD88f34WyjXsHsZZcicj4
1pTers6sTcHTbxJzI8ltNSE2ucMzgraT7Hp4LeSgt/KL0zA+PqOw9/lwkvimDO7s2TOqMVCJs2GU
Kyu/0+16SU9kW+XkrYJB0rviVgX5T0Sdh5htf8sMN6jyB6/GzCzkb1LQ2wXcqPu2458obSPK4DYd
xqfeTa8nIdZwZDa6ai9CNqyIeT5/Fv9+Bf849TPjc0GB2tQusfdBnsEG91a5V6EcgPmz8WnFWoZ5
6Tu3Im73GUIXNEQ7cC+fn8PHr8r7qze/Ln/cRDCvqpQ5p1DBvHZt5tHVM4XFQurTyg/bfaExeicm
4POj/u2Ft0yi0SzdoVUrzh4dxNYEatedXHXCShlSUnSlCBk0tA60QBHgpqfPD/hxDeNnYi5XUjHR
c9z5MvzxM0fd10srLPmZsb8cxns9wIKYdhefH+WvP+u/jqLOIy2DXloBU0IexS5Y+b9k+DP3TvNg
Mfri5/ztQGxa+EUm+AEq2fc/xx5te+yJWFpF6nsqwD4H5TKEZQfXnASHzee/6txmqGzLYR3VdUoR
Mness4M1LlTatsvlqq9+9pFOwML95wcw9XNv39kh3mzQf9yesicpgAJXrmJsUEyElpJoF9EEG6/V
4HwTQZgG26BgxIa5JQLpWsX2qoLBlZEsbjBhqSHX99WK4cG68+xNZg+7wiSKUgBYrCm/o/FbD0yM
XN6jYziM1IktT1Zt4bKzLvat2Mo2uXMaPvF5TiaEEZK2eJfEv4dM32PPiNJDF7XLIHA2rZ/SNSYz
shRrFKqrooY8RE+4QDQ9mb9y75ss/E1AilU/0fx/xrSytMtwaaXqUjr63iEqpbXrq9QThzr1YFfW
64BRV2HEu9arbwyCrwXka9lgZJRPPqCwiPmg7gLljaJjw3aDhKQFiZKwytGgRWpT1Hi92fU0cb/T
+uyQ4E4fkvYiH9UmTDntctjhA7mY0vbC4xBRUp8aTK6VNaxKceOm6Y7J7Mq3wIpjuLYhRAT6fa5f
yAJuvvkrtZCl5vnS7dVOb7OFBaRvxNRUBNyocsAR7JBy3d1qE8Sr8clDv5Vjzied8hRNAzimbF9V
yT7UI1qONNaQHgWpvkmLrR8Uh0LHvO6rLc/xckirtcIGrHoFK8bZVXZFa4Zknileg7vYR1Z3a2jx
jjkBmZZLrTXWl62Znkrl7jSzXNkVjngy0fBKoFArVzHd0LYNl9FQfSefeeEaSCRvRXgXdycnOI25
Dt7yxsChOdB2o8eDLLy/cuH31JQhzip2fuqVYEmf0NaIXWb4q24kERyDN+A7PfjeOY+evevqq1x+
ayziiID92u7rrEGLtfaID3CLvarDo+QMTwXITBxaax3zkRLfSkqdguR1NqQI5KS9tLRT0mJ5AbMT
Xs/HxZm5rEsSplLIn9D8XFXfmAI8IfA2kymC1beYAKtfo+fvDLs9hs4u03kLWmMbaPHvJrdvUe1f
W91TiJ65dPW7Fr1Rs9SycAeLA2YsTENzXCrsawA5LUyU7r60AISkAmAPkY+Zvaux6szkZg+olm2I
jWmGm7LXD6aAp5wPu4QL4AbWBcOvR2m/cKuOEKyug5yHVeABCRD6kRBg0kFH71gnCdKYkSyr7LZT
UHqH4SUa/Au8b1cKzGyUqws7sHeWrB6SGEQ+sEyYyutBMgVNqwuU5QSNuARiNzvmS6Dk/WaXKX0z
O7hZU051sKYDe2cr79pCzzI9TMwl83JcWt4PvMUQ9housbrIEWdOqFx0p96ocsBeuolN/G/hRd6+
RnD3Pv/GibkMOa+WbBYftndECLlvcch/fOJ0h1zZoWxZ8srsNpsEUDV9BU8cJzPXVmvZ+hfrZizu
SnX7+aH/ViD9ceTzAqlj4iFKfBGrEYlMjr3Pt24BPmMC9b9Y1v+2yv55pLN6xsESgjGPIzGMwjpE
pnwE3NIO/n8WpP++lNZZzYKTRlplgPDYL5+94eCqL9ajv10wboctwfGgZH8Lqv3jVmk+gxmINCzj
zqnQQUysW+8CR+gXt+Vvizg9ZdMVLKzsVc8K16EtUI/A7V7paIpsMmDZE2wS3hMhm6fWggAGYdOx
33ItVkxzVvVApC+F/0iAJkoseB2Cpo+9c7J2NaIsbrSfXZnu1FRtehcyGHpaZMh63CxME+NqpGN4
woIN7i6BWhx2yNQt/IfojpjrYzdeZNUEGAxhAcMVLUOyIK8Gb2Tud+eHUCvY1ofDocOH6vTNZpDW
pqJWFdVRo+vKbspHfBEZNJk3LaFsYz1c+X17dO2Z+49HBZc8/tMuwF3Z6ZsSqM7bBf2/5tNXzSeX
F+B/7j5dP2fP6fve0/wv/NN8cpx/CcfAx0GLiQ2xZfOP/pNjZf5L5/E0cWtbjmHYFu/JP80n91/z
yyFRzLHjUvBLebb/4Vjx56EFRJI6d7TmBtT/LiX+vDK03Te2BX8hKd5k3/6+0s0sx60lxr61tNGc
4AAjZNLCAWtIDL6uQxPYt39Lrda3zOsA/VgjXx2IF75JhmvZqpOLHXVp9/avrjWjQzXTKyJgjq6L
ZhGj9oVmFY+2ibtYOB1Lk+YZG0wakK6hHC1Gr4sXtp//KKfmsg0K1qK2pgIldZakr0UztMZevqiB
6XOIIZ0VjsEhG0WNxx0FYsIgN+j6YJlLNIxeEBhAV5BHCSk1XPT2HbOp/ovPitDP63UuGZ1EenWG
Q/OPi/b+kmEWtfh1rrn2TbB/qVvcApNHht9Yjygn0CBYG9dsrgjbW2NSxzA8cmosRD7jmW0NgYnB
cz/tBgPZEwJf9IU+GCGG/FHWCKgUELnEhI2r9LCFgwVvQdSPUGoXgVLXJZqn3Dd/+bpghp4Ou9EU
9yI3fhkKoadjbWP7Ote6/NCmOruXglQZoA9pijNNU32BNAazi4dIdVvazc8S8YqgRFLOtBmTDZl/
Ce389klaM6uL8e/GUOEKCOZDXQ5XUxpk9DsIj0k7ifRa6auksn+5YnqpQy3ahsrFpH2s4/LJKDoN
Dk17oJcIKTlE+zVGxg8vHqJV6OO3MN3oR+N68Zr0TY9mge6kmLs18yLUXqz7bNnqCCqdpi4WlSsv
41ptWl270wF/Zj6NrL4rb/UuDXfoAi30dXfIOptNPcCtGsbml61fR4TY587er5N1kCJQk37wHAso
+Zb49sfr/pfG4YcG7vzmCB2imGTja6jzB8KqmBmTaMMDkYcYmUMbD7wf3KjABz2clXJ2j/ywgwli
TnFw3Zsh69Vy1GbYlIZnAyMaeCg7WpIyVKwGtC3LXIGrHCBSg2XVViVdOhILG+rcaxmL9si8bvHF
b5jf8z/Lp7nPDf8KIxlII0gRZ01oxv3p7P9jwdPQII81GqHOlrtKlc9ubt6isNmFs56hSaYREr5/
U/TjZkjK3yGV42oYb6wCgQ+JM7jP7GCFOwgeTFav8+wXTIAfPRT7z8/4A3vJdh0S3x226JKrLkzz
/WuYB0UTd4NCVzMywbT1Jy2aftcOckcr5LXUsxdbG9pFBobV1JGU52x53aAKv7hy5zUZp0HvfmYU
8gHXsV6/Pw3iHb22KaGsYwW1l4atHpg63pJk8NWB3v6k97eII9EHZDNvQYo5b0pkRedn1mQ3EMTA
XWmZ8pdgiLFsV09oOS57/J/EB86eCaO8Aj7M2ZAXDQMs2I9mz2eDdmHMdhzvMTAuYLP2F+Wp+Phl
pFXCimGYFpeDCf37a+HxAPlF0TbridDpsX4McnNYpkVZrOOwStFd6UuFUmWd6MClqul30JDZKqb7
zBx/aeHhiwfkfEcw35n55kDE4Lp9uDO1Bv3G66pmbY/MUcl50b38eShtdiwpS53t7ViQGvY6RZSz
vv9XBfCXT8LHVZUvAag/YZvSoQY9e5tCre/1rA0xX5sTvoFm3twbYoLJZ0wLkPvQvsDNprb5BWFQ
zDuA988IkjEKA8E0wRWs5+/vQDvQcc2g1+KiBKzVl9uuLe/9LD85oth4QX6iqrX7C5IjTsSy333+
q9/aih+ObjPE0m35Nkp5f3QHGG0MBLhaiyg/tX17V/TqWCLFHl11raR8DcLp1nOze6GRO4pAyvau
QSHdw23CqF9tprz84pSM+ZE7OyUDBK2lKKjYaVhnd6KWDOJ5XGFzCv2WLCxEi+bapH2gD9UT5tIn
0293QYO9ORxOttZeamN02ULjIFdifop7inhMuF1X3JnhZT4aezchS6BpX8YaBYBMTok2gEWrNg1X
PIOY3qjyi0/dx0+Mevcbzl6rhuZc5/n8BocULCNzr13ZvHCnd1/cvvMNExNSA9qZwQSM7ymLwfvb
Z2spwxBjAu7nV/cqH29VMl0Yy0Y2u15k91bpXlBtvEowCyiMVjp6Y6BYGDWWuehekgmgoa9/9UT/
9aRYj6i5bGkaztmeF7lxE+WEkKzJbCDWrd1OGrQm0h1iXq/GGG4Bc+2SIHsYY+dadvayDto7oC/r
Bs1fia9syK61rnj4/FrNNd6Hx8qlZp4RpzrP+/tLpedRkqJCngnm+m0z5Q+tKS5r5NHVUK8/P9Tf
3mmKzJmgytffcs4XOuAALs31FqpFXOARqmoUDJmaLZ+YVMD5s2t0dknZkUOOHpDIb8ZmoaLq/OI8
Pn5PlWHCiFPCMm3JnPT9b3Yr5gxDBAXPdL1rAdgo2PnDnWtfamq8tYPqpZHORReYr58f1/j7cWns
OBYHpYf7/rilRkKzN1bV2h+tV6fInlIoLGjk9cu0LR+0PD2NQ3HqvXIVrSYHuryMnvgqi0VieOwu
StRoeoAeexii34ioMBlW98aAYfHz8/wApZ5fH1OxxzOlYqRrnr2mLclvetmUdFR991rI7sUXxQPZ
HqSGegvogZgideO1Ffa1r/v0pHr9e6Xj1sN/vGZO9ROB4iozIfO6zjUzqZewq77sks336Py5lW/L
IX0RFuizookA7Lw0wBmtkbF9h2pkmvrtKIzLUcArEcW9IXluWi1/qtJx5YXOyiUN5fPrZP7tc4Z8
gO8uJbPi7Xl/P/l6pC2BArzRev6z6hGYg6DHCoXW2S7rm74T5CaatPTzrD7gTtt4U3ryMeoBvQ+X
cupuSBqw8EeQyt5FYlPSwiTSN1kOmsBFDAizi24ohOzlyPYbpa+HRrGCqBlvJ73YwgN3aPDoqH9X
le8sK7yegzHla2wj5urz3/rx4+UypTItakN+pzDPXhldZU6Ai1vAa5LfbWEN+9zHpOEqBMIjItRO
67+qweY7+P4Os/LalMYYiXlnziUTdU+jGryfQKhlJ+ig0cVa07NvjhstM3tqERyjxtTfpAbTCSOt
3Y0yguNUlICC4Vl9/vutj/ea7xYnpGPmNSykd+/vdRRhhRoQoa6ToDs6gBu8OLyK5+lwiKTCvxqz
mp0aWq6uJ9IBsEQ2DFfxVQoH1TBqSic9fBh9F0auOlndr4CQqEUe9TjoEguUBtU8hsdjTNjBgN64
QUOQlJaF/tZc0mUwlr0JEiT4mXbTXoXNQ9AO152rwNigvHYw2g0dtgq+Dfrk4R9z3e+BfypqLhFe
WaTBveoYLsX3Qc/QtGjGlYZddZa5tA6AvbjaR2l0Dwrx+vPL9mFwzTDQoG/JY/O2rzxf9KbIMMw8
gKAUJJjpkwyZ3KDf0zeFiyr9TapB/ikLVS7s2H9FOm3t8CjdFC05dbDM/rcL0L/PRglmlDSq1FtD
5I9+bZA2EWCqapqhNUiDFZlPBUTYMG9aPLHRRS8aYzkVszvQtPLV1MPF6FTz6/OLMldqfz7Y81lI
NAhKp8E/b4PeP0qEPIk0hFME5W7CW1oEL45Mwa6VW7Jc73PJBKmcvnh/P0DMOahJo8d22ODTsXbm
F/yPnz4U5KdYxKav8VJ9d6qOh6Si3TvQ5QAC4eFZsUW4GwG3aulIyGjAS/RTNOrOHFwYOok1YvvF
/u+bN7FQ4Rcvu3H+ss+nx1bLnPcZ0mXdeX96FumuUaPI5UpT+Caxtw5d/zYZvjmVty1iWgo9hFBa
DVXEQMdcxRBCCcTceJrcVrqHlLQ7RaMVL5LyxZ7SZ4gRP5o8IkBbGBHinZohirn//DaeF+ScMjtY
PvvIniwJBP39KQOCaerMr3AuxhrktjhZeYMv94RJPghX/VDhKa6HVTYG7hdV9Ic6giMra56y22yN
pHkuXItHrW0SYkHXjUWIHNwvHIpG+lC84q+8GVO+xyhKsUBP4rkh35Kh1QYZ9Qsq/gdJOBtm7mxR
W7h3aXmwv1ZXWEFph41frI8f9vlv58kIi3MENmC+PZN/PHNtKQOrp1O2Rrh449bdCUTIJurDG79l
A52bBxTNGAuxRZawoMhYB9JoXtZFC2Hf3rPvZ/A2QyMy1tkvahxDcnfev4RibmLzHxa2eWf7/u7R
kUaCN5BziWnr9zDq4qq1OwV9Wr8ndVte9G2EMdWLN8D1n1kPe1AaVbjN6zTc8pmKdoXDRzkjRaQy
t13t82KlhVhqoAFvJN3PSET+wbKLk1d4P9IiSL66uHM4xIdfYKD25FOkszCdPwVtUqJBb7VuXa/b
uhPkblkaW3JG/dIpwi1kkN9JwLuReFW0JZhWJ/i9uhRVCVQR6UeHSRYdAnwr8GGwhHx8llrcH/Kg
XUkjGleAdvud5QaYS5BnVsW07Kq0XeniBCLI3Hdm8UqCKmPgJvlhx6OzndJUI2GUQM7A7ykUymAd
DmI7yGTA9QgaeogLbYnrfq/ng7MKU/rmejmaM+gmP0RJrlZ6qV8TDuwucrdv1y7M16Xju/o2xDiL
/Ao/hydzBOZBywS9D48lGd4riKHNUvnhGu/+jubqBQm99cKurFvdYpTvjFgIChk/6o0A0AeSQAt+
W1p+P7ktju4ke7Wsa3yiJG0Z6cYxohfkXBHwy00hpzt4HDeYqx9SLL5mRFBnI4S5nCLgHV5LtADG
29rkmWhC97oYoKFivtEYETA6w50DzYihPWZskjUL98r1NDihjZzQ/WQrun7uGrIHGTTgyTSTqFMX
6gIVrf5i6sPtIEm8GxKWJEsOh5Y8avwJAaM6dVVgFF7Z0BQXhpdXJwvMaEEhsTB8uqyeTsyO1AJO
L7a7dS6bcmPUwd4vfdLMMekuytRKNzQ/yF63IVAIY3xuJy6/N8r88Pb0NC1BxmjiXex5VbZpgxqr
qwCUVFv9xvGz9uHzj+mHvSFMDzqfilYTPUjnwwKgjeUYWeSXrf3MvLN8+X2onBeYvE8zOmiw5SsI
llsn0ldsJXzki18c/nw7weHRJ7ozOpzP6oeh+1RGSsZJ1a21BBVIOpgUcKOFCdZfpc51GkF6rUDY
HZJuiuHPF2JTCDL+2LB+Idh66+O8/zBxJgpRtkB0yjDtrNJOwwklrZ10a8sdQ3Ip1nMQmdd1BiHR
fNkh8ikIiRXjoiy6IdP8SR/XmanMPZz2EIorj5W2t7wqvsVevUjmx6vtkTvkDWqMos6vwiouCTWE
blcO4ZwzLXh4XA3nu4UGOzRjC+aF9qu251HQ2x+soA0Z7WMgB2P79q72acOn2QwAOGPAn4MUyGhq
j30A1qKacKn1wTUmlfbKbrdkx5Twe7tt2OsQEIkQZiiQ2GvNbvfToJs3LvoU0atDmZeAuAEgbX2H
91fWbfhFEf+XBUnyYTeIcZm7mrZ99tGniBndqu8RxorSW0sCqzLHusrtnMffguRiqN9uFMQ7k7C6
qDd+E9HjrGVrQ+mYSrXCLpkoOeyB6sJk79v+i0YvZqKPRQXVj6IS4yxdkyL1/bIUCEAGnkdDqNRK
c+vVPUAKLzHmKiwjCKpfVpp9U5Bsf2VWJM37Bv5au98S096TWxJvwqbVT4ZnDieHYkpWQ3I5TCZ2
UBFviXGvl4OOERjgwoINNCUCNaAYSveuJ9J26ZpVvcWnXy0Gek7EGTQb222LjU41sUAxae7GNH4O
Z0s3zUcs9W1uLef/Fum4N2qzgoMFQqbponXRCHcNL5FvigsZij3NyzhdsMsZCSS/QuwfzyGyJPfN
yDIc1Lu0zZiVzUtw10ZI+yLiRaNRkfBA4CqWIFI8t0Welzi3KOtAX40bmkfexosnHppYWzl60V/Z
QEaCwAyuwb4TX6AV0JSVNLAWZf0mme+h0PAHGrmzBkwbIaelPoKJurUgelyVsdz5jrktPVcdDRP+
zgjMIOHnpBWu4DwaysscqvayGA5GoxfQsmBFtIW6nzEqAFNzOJZ1aiyLomsOVmi8Tqgq7EQcs1S9
wrIyN90E7LvM+L1GRNPkZ1m56Z1lJNk3sKAskO7KHiNxVbvW5VCE8mS1Rbj20/w7GH1zn7L/dCqQ
S21ANoXLErevLdxloFSTtW9goaqzBGym9NP9CNB7E/fQrObDRRX7zczVXwOrIgiwAXQy+uHjFDw2
sTXeaIb1E+LyCHsYX2XboBHMuc3LrAzVmtWl3jEcY8/tIyCU8yYpL6PpypfRDwDoLzTqsu9JZ2/0
pCYVfGye4iK+7ogp41OUgg/kSdDJ8kGasgSlkABbdnCmTeMxGF+LEQRZ7+MSI1JG+bxUajJ+Oijh
NkFAtLWS/XVqDPVSav3JsCf2unOWEtbTfB9KP7tp2I0oR+GV1ZN7cbDIez8yUKhWdeVOK76nz+Nc
bta9aT0nBpqU3ongFccF8A0EnEcxc0GjxjvUtU8kJBERoR1dTCBJfGakywhM9oFNE09gEBwmy73v
GcpOltT2ML6Bq2mlswxCz71Hszb2Noxk+zaCH7iNvXwduTPROrSJAGVcsU6bZtimzkqYsl1YsRXe
pb1qD1Wm30alc5NbY/OYkTtElM+VskOOg738lmY29UWxjFrbvIOVLW/iPLkMfNIGdTP1joTVm3jQ
iBj1StL3qiJaNWU8rOAD25fkMA2Hav62Kt8Cw1LZUEbTBKuCwk7GMCE9xCUqSXsbj7H2OCGHgwPM
jbJrgDYYPilyxkcxmWpRtRp+P9QeGHu1C9lO9oUOgJGyKDiWpOv2bigfeceN3qWZ5cXpPjBRgLJ9
C/bQMR5TrRh3lpFlsKDqLRkWeDZtIk3LaZNm3cb1Y+umHAfyP3nFuUvBjaZABDuBdmX1zPm1mIA+
1ACAUlFN5tMDg3vjtoXcFUl5Vw55N8MYTwQPhWutN0Cs8YljO3sMkqjfBbo4SohOi5qfsSKWyp33
T9XewvD99neiTn/UEXBBs6bzkuNa9jBCZg7tFRw1Aw4M1kdekGU8jcl1L9pFztf4FknAXkGhcoTq
D4CDiFRhTL/XDb5QabtHClwsnYKPajhXuEhwA7grA3gC5zpLy3xrg3TZNSZ3AGjgVTLay7Lxa/QG
+e6tFBvZ+PYRpSBJDmoNSR3NgezEzsi2ozTYjQQBweZm8FRp4L2S5sIhAPvSr4EnxR7O5GaCYRGU
QXlyzPS7zJrd1PFD9Ckh+TUASxTqnk+g9rMLUuHY6GPLUoxplD3Z0Zr/IkPv2IFu2gWlsA6EfG8w
rg9giVS6E5lvX7IBtS+NyLAuXyk0LEiQuBGa4cqz+YvPSODCi/XLuiG60s+E2Jd8MOaICfM4ptN9
5ZFKLF0EFPA+bv1CgbVM+nbz9retjspsBOFAOgviNej3xWOVD0tQoTA33PaKejJd2lBvN5L1beML
5Szr5tD0l41PgRZRVm6nghKj6aVOr3RgWYkDcK38Ib2HXKgtCJo2Ws1aRR4ZT9wdM6G5ilPkOp2m
fpF3sw/fLW5Kxydvww+3sDvlXtMQk/uQqhdUPkQyqQg004R2BIJeveqMinChQntmHdsO7DAnO7fW
vWrQOyfe5RAdHJu9kApn91vf5Rv25Y+ewkQto/ZYGrQ1iiHGwEqg/EJZW90AeKZBpD7MOvaEIRIt
zkerKchQLrOLXHxPR+AXiJaSZTiX+SOSVlYoBJYMKiMzGtb07kl4NTOw7yESQKJnX5Ut9m8bFKPr
8MfOW5rK7U4pTJCcmLR5e5JE5fd2zMSKfozcFw1dybTbNtDV0MIEAj6sfZOUOLZNqrWwruViKHy2
wRrSljEA6u4Ls4PjVlY7EgFWoRfnx7j2oHeTGS/pqW7riYKmrY803OKj24VHwy1vmxk33Vteia/5
lVSog5jpfmQN72w1im+hJck6mNpmm/SGyY6KBHKYjTYanLBvzFu3i3djx+lXhSfnLzSaXkds3bAl
a9WKgxXDnXatYqjPQf/bqCHB+8TUyNI6FJ5tLeoKilzEwNs06n2TTzuQI6+F2bAww/RfGG6lbfoS
xrIesnOb6onoMGeMl05DEndSXBZpdt/44zNRPtNiHKAxSAfrfZw55D4V7mIA+beNMGuihqHbUXid
gLcF57wWMJgGMR0TvCGQKFxeUz08kua30qtQwofSy2Mlqx8J0CTi6Nb0hG9IptAIMKafQ4BvTQsA
cpNWkzGTsx9IVLYpcmPjVkWwtnG8xxU1UUUcbyR/WCqtT297SfT/cUNRBLZ+w6h52ij5irYb/K3t
7j2n/GVM8O5qO+021B8MsNrnoPODg+FQSuqD4KNJXFtt1ePBsbx9jeh2TTuaWKM0RkSK2gmhWbuN
Qzzm7WhG+yiajl3iLC3XiW4DZfyodHzmhNEgPy9ztUu12F30uv/g19DFCwvuufDsYV2J4dDXEMvi
mBiB3nvM4xLYAbvyLQhAMoGzwzdcthA54hGnC1yjphhTntwJtgcQDzdtMJoaL2iP+cr4O8oPlu8a
yBMJMwDIGdNuokS/bB0t/zYqcRdokL/zGPa/H6fjLh/lr9oI070RV6RjgGubxfVkw3awgd52W44b
0j+2DZCsc0y2sCHfq7nYTss5lGmQgNHJnZPZDeJZCBH3vQXYfLQhRheUg4u88LStCxKIgfQuBt59
fHsTjRHXAAq9uM4PsFG2QT93is2IAPA+iviBszQkIKlH/gBPAs8wDwBT04twGv4/edo3gBjb28Gf
vuUBeXiZSE6lF2Z8+Y2NYYhl5hbQ9v3ZpqEqbT8E9nhQlc3LG3sQopNt040FnVaGsoWKCaRr3Ady
ODAGtHV0bDXb3BsJZhMdHfeR8RsTzrY/DXnBfgngVG4G9jVJUazccNcXfT+OW3p/7mVnh+6xrIqT
pULzIBztV1ERkwN9inCcEJ1AIdtNPRKioNyg3plMjCs/DncYW1svPvm6Z+5YfxXokrHaZdZj4SQM
1WOCMfuADI+wdx+1PiZbr5LptbKfSgkfJ9fBxk6uT7pwezBKN1rYQzDy0cvvB136x0kboTX6EzpE
1ep47UCE8ULiwAHQSU1IK6DUvJ2rqscsBFvO28auo4BQb0h5ysHSgKdbc+3sI/pQdUlO5eNQBrDC
IPFtI8e6DZhwASdn0sFWkmUAf+Kmokm+4Is4bqaJcA2KNRauuL19ewKgxOy8sbm3teZF+N1TFhKG
aM69vkTa38zwtu34RORNDFHbATVB/NFIaphlHE37mr0fUTIS+KBLnqvp2zf/Qdh57UaORFv2iwjQ
m9c0TCdvqlR6IaSSFPQMRgTt18/KmhngGuDehwa6G2WUmcyIY/Zee/HJAfHoWxxJbriZq19eUXaX
Rh5ziGjPuV9ih5iG+xDNRrpq9+TM2WsPX3RHVjHAvOv1kEjsASxiv6qVd7AtHPLAA+/4SxY6uM09
k22LhakJ2CYYoqUUyCy5O+O2dk7eio1x6A+rssRpCdt+O/VKXArIKVbnrenYMs6w2+a3AI2wCces
3ALVFWmUA16tS0JDyBEhV42JG+Ucuo0AiVD5bDm8l7nwwEHZ7TlaxuliQX4/EiyYe+osB4y6Sc44
zvbHlHUH56SVu/sZ0n22TPINVMeSqZuJDc0O1FAHOtz5VTfRJS/j5HGZmlNf5oSzFW1BvE8O0muK
SCkFSN6q9na1aBumvuek1gVleuh6j7pF5lEv7W7yMtruLj/yrbIfhS2Cc2xlb4j0qx1oll+IWaki
11Kd+o7R95ji7g3OlhR/QeFSo4B/pe4pBavXed+PSX9Bs/WRQa06mGD68O0+3syQl9Iojnj1AQNJ
q4wPTH49suLuxsCUNxrGcxU67YvlrpcXKE4qlQkot7UdN6oRtz5aJ1NfIeitfB+VwpDTXjNNwLvt
wqR4ZvDzWY4mB+YP0067wKrubb8D0dUQvdgMAIaHqfobog4+z5JHry3m17pbzCYUU/SogerwDM4p
dBaGoPMcPc2vTFXdc5tTr0YhgTJt+MMu0ZxZVep0JPViX4mZLMdiG7n+ehsFUHQtY9LB+9Aln1IJ
P3YcYAxnhX2XJeZJrYqKs4ReF5PXxdJv64u3oXLKU1Lop1hByx1CEaV9bR7WUB4mWYJ37dZ5szLp
2IRGvQnpa1AZXrKv9K/WlaQiZewIfaKHsNlxNdhEpZLfVNpdvi+JSSpzWLfz+uwB38TWjEITy9i0
65dRbmwHlr9B9RT3ejl47kB4KlJmw/J/O+fuKSL5ZDeExZdszIefL/nBZW2ydRzzTOeKcQmyCKAt
wWVrv8dtFTF4CfCejTZk7wRV7Ti+1w5VVBg6Z8euEFoD+yPhwDrignwckyA8FwmFED6Su9mep5OY
P5tSP+uRiJzyT7F0wQZREjV/GAFJr83jWHDLOItRGKKcQ1RaRz6kz9rEvCuYAEvmBxTOEOJywDRz
1HjAWB2u0MwlEItXwzVKlsHywNh1ImiEQSRgJUyYJgGifw3EqONhq/oAEiz0l43C6sjODHqvtIZT
TCBo52Kf76M6TNd6eGsXqE7d6HW70q5f3RhrIa73/RD+MQNQxm5oH8rUk+TMJGIYDtGgPnTvLPuK
hhqm3pCcqlG8NmSdSAK9QLIUK+GeznklIotMuJwcH6/bszXX5MJG74KB56ZzwagMmPnIhlF/osxC
9GjsK7mtqi+FIuq21H9MR4MjdHH0JJyVScGFGmc3wmnKV3221N4da85AReKiiuXeIjsaIs6N6gSI
bZ96XHnhtpv2JVSQ/egfuXPbVDGQTEN4uFyIT97oAL8XjLHKIDpn+fJSr99oxYtH4+I3RdTO97NL
EaNyFmVc1DHCIDS3eHKo0okw01Bcs2BAX24xrCiTXWvMbVV48pARlAeDaXlaB3Uocv+Jdvi9Ddeb
gPYPtMhdP9tH+6oVCOlb7O4gneo+UPEtff597cY3UG5f3VHM1IUM2ODtLJ6eUkhX8Q4fE+f5OP1q
/fJJuKxtkdDyLeoNA+dCPLA4/WMZMmGiQr6HteceHWCsHdDRqKrxTgacCiQr2b75AqcNI4iTsKcm
3NDn/FIVdUKJAdhFjMEAcmJ8y3wjWwhvVUX/MOUm2XcTYgNNvBmbqvA78xd5URdinPVj1/g4BnmW
dDafs3iNHjIK8zCp0AuCatt3c5ils+m3bWEoVNmYbaDLgu8XQbZlHXLT5R6cURMiwQCC2JJn56E6
+W3msD+E0wsRQM5R9VQNFrnX+4IrnlA+tECdv8wPFasdrq71xrKTfN8wZj/2jntnkQC4l2uydReL
Qhsc406HAqvUfI6c7GI3QB9Kls3OQYd9foI+lm27WjFAXc9B1tlbsMDuYUyK3RTZA3RNa+eP0BmV
Y30RLfbtO+24G1Y72Zo6+pItqW9lVD0v47Kbxasdi7e6plOrNVtBR3U/fu686+xhJk1r7JMbEVUQ
EWcDjagL3xnNADsb4F8AGvMTw6y4IXNc9x7/stS72OsW+FYVPE9uhdyMzYsrvL+RTi5OoN1HE9KD
NNdCNqzsz1M58/87spd6JrK5Lo+4Rz08FNNhnahuokr+qj3OUF7n7TA4dHMVWoXOIafRq8oUKxKJ
i930a81IdmDj/ZsZV3Kfy/p7Dgdw5YbLyDg+R0gWqz03Y0wcxEBCIMFqW6ir1b0/NyltIs46leSv
Y7UQUd1P3wE1ziWK8IPnPhjdNWR+XLAEYUXzu4TcufMliMHEKn6g9B8GCYqkxflRRd2PNSKjIAx7
pNMyPlmzVu3WO6afOFyz4MKwLr8riUT0IyF/06Y+1jFeiNZaWKe066Hrw/EuwI/TFgdnsT8HD7So
zqmgorrzL+P0xWS+u4iOoNSYwogbeHRhCo4GvGUyWEdM/rCQ2f5deVaZAbEFUT3es6IEXddZ5MdJ
g7d4+vNvo008Lq8jX9etgGD7ryKXTN0PzK2wI1XZXUKjeobdCdssnN4JG1qxIPzOXKb3ebMU2zrS
oNj4AkLNCIgyWoHtW3sF0G5DFE6zm5vhENTj52wBM2s5+caekG/JICLM6ZE7xLobL2YHkT8lURqy
jJYdkQ++nJpdUWH85qjqc8HWCR0021zSmYtJ45wHcYMIjo/2PZZC7dbCPUeKTYRsJGnnuXh1FG+r
T5faLVxTigeGKVC1Xes5VcNzqYy1Q9JPFELhYEX2vwQzaxc5txfkHnW0j0Ir2kYeaGBAlOAOq15u
/6XIZyDYV16araY/bnLkO6g2Tr0gRgFhSOUMW5ZQT6D5uzpHpm3ZPpwWA0E4D+Wrz6r/7NloN5uh
euG2eFClXbBOI4938aw9J/a8R4lHJ2nISs3m8DAq+0bT3poa36UwP60mm0wqIuVF0cFdHhHPTKx6
0CqmQ0Xmi8O8jwV7eKTkiJgNwOuPfc3V6mc4dHoUWJAZiW65DnYZJQPWpqMy7xa0RGC8AR8IcHMu
rujTgSe0F4Jgh7ZJg2SciEkOLn6n+7QOKHjsAaOKp0gtqCVzlcLchPah36vmCnLuKp22GnQNd9xR
r/jyctz4uiZMBdocYkV+AFf4lNMjgEA4lGGhZwik9VMTgUCGIndlSKIXRs520lH+GiKeO1iuX1+G
7kWrvrtFRhWZjyVwrZuuqC7+NI5n13+og3QsCTA1+lVBkDdDkZ/7DB99lqjHUbXoMEcajTpmyx3x
6dDfSnLZIQPUhulfS7Eac66R2pte98O70XMuc229O4UdHJF6fpSraNgUsFr38ueoKO2TFwxb44nl
pAYFMqDjd5PCYKR3ExdIb8QUfzVTsdBZZjmRIF3w4QYeXNtV4Ebv3vpqAt+yMNixivqa8JO57Ead
Te9o/NGr+JU18r5qAVfMFLyOkBfbmmKED6ViK514p3B9sCK0baKr612CzfoY5Ovr7LHZQJnvbIfR
nIppcI+iI4i8wk634wb/qsEFHzyOuInOlNk50aWtucu7pttfhwaL48U3q/M2MFBPiRzhCHGG6MbN
zEaTAHYZf+yJawMN5HPT8V1KJJm8leu5t4FGRtP74svn5y5VdwltCwIBjVM19mDAi8ZDfs2fA1pG
7J3Oe5EJUIJqQgPt8Rb1gHhSFWV1Wuj3KqkuIgDCVxADMmOvHET97Jip3+p5dmDgDyePpyJGk6EW
VGuWYZolw/LVJRKZOOO7gvpyuzZfQzHHFKPoom6Encjjarq7Ou+PixV9ASH7mW0sYIaOt5HrbiAK
ckvO8jVj+RRzDu+WfmpTL++eurqkUxfX6Xn2aRRfp7HKpp3QCzNpNkin5LEpr1saIBC3rlu41BA2
qygSB/d2S5Ng1S1jYfi5h2qm9GYCoamBW8RI7PuYHBZEPhRDe5pD+gA8Aly0Dh9si7VuJ7tr2guW
vq0k4PVUImI85nJqt1Xy4a9T9pi7VTpIspuMFVGu5vl9Z1sw9AvjMUtmNJXEHST8BhyVDhz/bCwH
5jBh6F7S3TmEdx95wOyrnAQySOWKh2suX6S9+BJa2V6OhXUFst4GmbMfreV33fMDqBlbbVDi7WpV
1JOlh5q5H6ziQGJRyFm3bbNufpjROcokt84z6gCI2tmwb8oKEbQVHu3VtV9cd/xFh6/FEDwOPO1Z
4/AAdozjs36q9km+kBtMutAxMRDU7AZshmt7Ki0DSkTOL4cAG3ZubOESaImQQE0OlpN44nKXASs6
EP/h70uJlAVPxkVSLcfTnN+ROlRvfMdPO2foXpeJYZzSLViUjrOmqJ/Zx5c38VJMlPSwVe38uQ/E
n3+nRe2G9E9ZDDxyKI52hN9VNH+0jtSzaIIby0lOtZLzQ5Gjg5tjEjnCChbPuCiCmLwgnaLcZXcp
WI6zCmKUVezJTz4IHXWp7TQfhU+aorTwKvKSPxIZ1+dCD8egnPz7QeV7q+0w1ibYNQ9ryBP5T6dR
g9Ddrjw6LSBedEqEathL+TjaHyMY7SXwmCIKFq7RfHSDNjnkXQ5Ke/2VJ113onT78J0pp+R3TnIh
O4yBM18fu7glLzk/RaokYstR5jp7TGuniB6WpXnlEyU6KxjouEn0mOzqjyzJd2wzYtg614HZjId6
H64dGOLFsrctKQ+X7P+O0NZm35KOeY8gzXDjm4CwuLk+WeG75Aq894SgyQ764M4SRXvV727ocZav
eml+qoWOx+vtezPL+Da4koYpZVnsJBnQI/qBXE2gVUx+sVv/I76yLwEZbJ2Wwkdf8TyTIFap1RHL
dOqokBH/9r5yp/7oh+ubnrnzI5e4TO3c4Q4DyGmiR7PwcJCpbJH5tByyhRdHFA/cTwUtTnac31CX
WqZyBzVQdmWa8Z+XeZJyh0pmCAlgs+Bv4iOgDJ1JNHTKhWDiiow1j/DffrGZYHMtiW7dmYMdtiZ1
VHxgO0HEnyx5elt5N2RjRuMd7jyr+m57dFrxVPwGLvUU5ePzYmwIQdb0p9bFQ9WCbyBDHJWeYnic
DeVv4Aq/jU9ARhu7u9mF9D7OWLjDZRuSBU3aPPCisGA/S4bPWlQv+JL6Hc7bn1mG1mYa2rOnylfh
9+99oCmqit82U0AuUHzrjWDhGvJyNVhnp/OpbMTV2yL8j1H6b34PDKj3Pk1dX1aJPr0cyM0rNeuO
0qG3k/mJFIAg5ST3yAT1nmW0Bmne6L/c08hCwMiigbQPbaDYnV4hLWTJZEn01DTBD+HO8SYPCMkM
8hvEz3fDyGK2Rixi6En2llT3XURlyCzbAbbNvZvs8kCfKrhzW4+J2cZyT1PjPElRPbcTN6rdRl+G
tXc7IrN0oybZ1hUyAoPIYoXC5IV0TxJx+UZ4LCp9Nz/2ath7Ud/xlrcvwvH3Zo5++jD/bSt+7ejN
QAFd0Lw10H8SguZ7m89qCvXBywQYDN3ckylMMlNQf8ZS34DcIlZcX2zXDGc9cSkxgGLrVd/iCnsq
BoevOjCBQ6jevKEOb01LF2pyZzdXCKPDBGKQLRN7hyzqMFPaeOziQMUBKMAWPxG2Mt5bSHLINlDE
3BYCcRmxeURceBJMVG7Ke+0mT3lBXgSiVLKv+SybcmhRZROoSmaeV5ieYDKUKVKW9z7+p90/97xt
wayVvWd2LDrYWbDuZ/R1PwevuQlWGAcoEgLPvhRkLu1qjHg9LOU2oL4hJ7BYF8D97XLjOLu4L09D
3aICcWYuqmY3lVh/PYWaJwdG4Iz9WY5Y/a2OwZVgxO2wzgfZSzFiT80M8Int6O10pRA0EznpilPc
0+x/JCOpWkRMnCRJ8dlQ/x4UdWriMmPi76MB3iUZoKqBFJOtnV1pQ4t+m6i8dBhZmyDHYgGHOuc4
yWD1xLzKNQ7TwWbx6/BVp4pxdkPGT82mgRwOD0cGDHXvhVlSxCiL/U/pTzancXJT0LBbuaSHZrbj
z3CpZsEYOl+VYRpaM2UaLcY2EzltbvukHB9xVytGvgGWvYsKUiowHEV342SWfd06yFF+BZ7DSSeQ
NIQ/hbKeehAASDoX5se9SVtVfyeeB+T5aTZtxEqjfrMw5W7oL5AaCHMnQmotYYSXLjcVbVdqqe4P
scnbPPCerXBbt+WhEsNeFyth7QmmXHlx2KrL2v4uXAwWaLCJa+2JtYW7/lSs4TdgeuYO7XF0IrUJ
Y/03JCdtUidJJ86UiiN1Djg5VkRFfg1uOg9LaBDh9pp2QGuN2mV6xZj1HOT9XYv5bCOuebpmKW5V
GFKGLe15bTt3H1TqgXgdtDzNxJT4OqlZ14eItpzox13s+O+LAUKmCAMxd2qQdyUGrF3Y0CJltGEO
mQq2lx/zRt62GQ3LyEcVLx0pCV1+GwfrcJoZRpa9Q2sdsMqJWg6z+K0bUGZ1QXXwa9oul5HHINEV
scbo7ss81JulzXtOeuKulvq2JLxms0jvo9KjOA0ljgcPQb7EIB+yBHNKCDur7VZbGSwsA/WRvFC+
Mi2Pet2OX1q+xg37LUgmxTEqbB/FwAIRnOihrbvmyymvcIcjkUvIcMQ6sd5VjpXtCiq9ZaRn5vpB
Bi/1Hq7CHfrI6mgByeBLHNAaD8WzS5W310SPbeseJ5ZftGnlUqTjH4wYsS4b5xporXgNquT0ZIO6
pRZ7r/UIITvhh4gn9db048e/+kGyriVv5r63UW0nNSafDnYMX946OngmdI+BpPOpnGg9uYYdXBEt
01fM3b2M1SN6NEoJr/+Glu+9RRpKRmDy8QVz37qro2V9kFgCPU15ouYEGmDUY6rq+j9tH8mrElwC
BCQ6Mw8egmK9bTVtS4ZKaos2BdVCQNnvTqD5a/9vHJp31PeftPVqWwNZ8hfyNqeFbjga+JKx5DRZ
+Vl3Yk1DOAWlTS64YG8jB3TV7IWPnCVP9jQf41C/mKqkWHV4W8dwF68ksxEXuo/YQk+TvDeV/972
5dHM6yUZ+qMbz2eRRcHGSoKHyO9AFNIJ08HrNBlsqk/JaKz4KNz4b+5xwSRIqWztIFyIZAB9rzuQ
32kui5o0Dx+iRtkcWr9ntEKelORt2MeD+e1Cv5GRs8sqfRZ8cxHjsCgu38cqeZz69hecMejfb4T3
vqjr9l/4+gkKMCrziAPMdgmczNGL4+EHPteRu8pqmWDm6zQf3UYTPhKHeKsGgosbwSpZZp++qPZR
VOzGhpNzoCCTC6cI99rOn9RradMrrr19Z7lVeJxZgCLVR4/D6vdMMjDqHXd4bfz2obeWNz0OKbyw
kvcRHKv86nybNi/8sBgWTkuSBmNMcAC94caS7m3WZMOGxZSN75p6Xs4nZNG5yT7mxhyLEQaVfHZ6
GxG+ec+181qI5JdcrNt2ZWu7kG9BMvIxTsSx0VgDaFzo6PVdb/zhhndrW8YegZW1fSNt59B6Gp3g
7P70NcRGb/Lides3ZDzOU4KrgimgAWlzHA0Z2Iy/s+ZMUOP//1dK/fb//TdjPzKkpzrfuEtTpjPK
EgB3DjQdB/FZc15CScHlNC+2gAJBVOK3t2J3UHFidgBVf7v56O38lhyG3LtWptMXkuz+D/ks13AI
i+YsPyZIN57ojDdU7/TpTjPeA2OEUx9a8Tlm1xJA3fYDBONjrJqzNYJUGSnsyV0Lm4sHlzCSxmxX
0ZcofQZoe3b36cHqSAznWrIM1lYz7iYA9THJuH2V6qmb4F5uIzqZ+Mp0nUY9HoKrC6jICa1tp8Bl
m1Y/Nr5gAe+hg3FyRCOOT8v07//xG70AZH0jzUjozb51EneDc2Nh+jnzcRlpDqh8zSap2nticnqi
NgtSoYXV8UExNS+iCgGm4e4n72nbzUgxXYzgXZfcGatb2dAHl5IAcEZvzYGVsRq8h1n8LLNm2Glc
Z98ulbytD4SmbVYzZuCBqr9Rg3I04AWs8XiTdbrb6piMQ3fIf6NnrrZDToa7KGlgILTvaYurXRbC
Oy8QlJNw3uxtEFVe21FDoB+BMTS/9M7MQ1cUB6AQB7sjPnrSyQIuz3nw5LeLyhQTCak7GrNSeCmG
FShhsqTov/qzn6KbecnRtt0Ycgs2fQ5JzUUIvZqESYlakSKrz1yFh0BG+aXVwEN9/acSVCsSMRp2
SHsnLcwwLcYfzPInr/MpeQJc1a47f3vk/twr8mnJJMahm1X9Czvr12HqrD2aFIx4c/bEwII2a4Cq
XKmfcl4+oxHylRmqg823c9skat2RbYIhFU31qDGXa5ObR4yALPJc/3ssQ0axwaXq+Pb5gUxFu8R3
7foW6mwF81m85RW+gXkmnShgP1es0LhXt8crU/zQi49Xdku2J3Tc5RuYnAN/YnmL2XRCCotpq37r
CwIQ2cyNRyh28W0nudUQMJynyX3oxyQ56nxadthGSmK3+WkVeW7p6Dswzl2CjP6ZKxidH3w2E0y2
zu66IPFMcoSOGaspi2yujTsCb4gCa97aIEV2MJM27Amxa2M3QgAhzgvbnkOO08wwphnnMqSvqof9
OpKm4dbO2XZOQTyP+5y9xMGz2VMDk28OKHeZT4jbpguJzVLBHcGfLnEc8ffituuGU6i4khtffX74
0nH+UgpMvPE7242C+yC5LTqd3Y3SZUbdXtyacjrIO548SquL9thYeOCgqILqR+YzAc2bU7unpfRf
JAs6OY3tc4nh8XE2/KKJWpWqPExLXf64sq1OwUBmhJ9ny7nPeV/NLxSBCxRTtP1NUP/UTEeDxV5T
G/RVsKk7Hly/I+NQLX+ziCApHYfb1gHC3Tox+ixUvy2pRptYo4qsk4GquJ/5BDAXyjH40AhGiiJY
dmia4elmGPBWe7klOpkIIVS6myYuPjzRvtcye3IdXGuJ1V7z6FT5rBJOx5nQPieioF96H7GcT3ha
GeXfaLbdfbPmj44N5Gqg7B20Po5rYtg2GsMin0VWIVSekq2SBph60KeMN/QfuwiSUjuLI8vv2564
yG3jcHivfrKNTP+5BLwsqwpSBx3Z/iq198InOakvksJqxskUswUTN8X6Yx4vgjp0W1a4+juWy1MQ
/6pG0laVIqFMgXMdyE5EfcPA0VB4FjM3bEk8tmeb9mDDkncWptIdheXiMAwqw78T77JDMNIyBc6B
FYhhh4ANvRoGVG4rXBmRX/XrLyhnq30XmWGbWPNTHqS4Iel0Voi+zJjKhRibyOUTCWogrh0+ao6o
kHvGd7eFIWYPJT2OIvSx0ueXLnk+nZfVWQ75yP6fcQiOP9KJduS8MZRCC7te+6EicNd07n+jhEC9
56UaA4W9tneBkH8ju0eG4V9MOJX7wSHBiiir22olh5eoqu00RxbH3HRbM9redSvB7TrmFSTilT0f
mSc5oZd8ILPoT117HZg10Xesec6uWkvDhc5EtTKoTvu7sXOrTdET1lAJ9ZEN+RkTXb33a/4ehr/U
myAa9rZODjNFkxR7ldqrVexrY90vA+IB0Yl939SIdgL9wOvEsRhcmooa0IZORzk+MCuafaYQLED3
1Sy+7CSh7YpJFLeLn9CRp4C3NaJ0xlizms2kJ5YyfvJhmK8xI8ecwLyqn3AhCGjTGzusvoc4lLu2
ISepnlYkhP3DUgVsqxtR76dpvtfZ8ld2gXXqk45k3QEhShnYfqrKUW/HPN5EiJcidqRbkS2vZN71
t/HUFynj3vqipoi7V0znKZgJQ8Bg4gt1M6xfubhSjsmD5c7X1DdBdTNVCyqCZqXjyBwbaz0toNNu
/esGPhMR2IJ24slnWnpKGs69hbacUe96IOdpTJu80BQ/6icYo4uZR+eMEnm/KGGTGjJgU6nYQdlx
xownmZ9UWJA30djJ46Bx6orVE+d26XSqQQL+E6oVWTY99107nhFANJwahWzF7cQJugZsnheFfzwD
TOcXekyRF/8p8eCnHvHzaP2/RmTl24oJLRKPHA/lYB7dAB2JQt1jFAMP10ba74zu3Sjix9UKMFb4
SICz9qsYn1nVAC4ErWMY3G3yFZXXMCfOJqaY1Ev96en5VLMGsW60P/9xo2d0aL+Z6o27vHF+W/51
ah5qlGB+wCeDbeGqkfyn2yYKHr3lfHGIjtswWVTg6ljiIXaB0Yh3YXH96mR1V/dQrzfEXSM3kJuw
JPWpvcqFa30zDgxd6F+2Wlj2ptMBUhm+92X1o63+GCjWznmGkiKfxd+B5WbUN3/IzD2vVKzZ9JVE
9v10dsLmtgoVdtJ+fJwT8pIKCp3CKj6LkozmJL/glvwVxtbvCjsOaCVhh7gAxkvVBKklnBdlqe+d
7DEWTf361XFbbvUFxKJKraZn+jfrz5lWya9+RLzqDRsk8Wk5DMeCCYkLSjltvQzJnyLvPyPH/F2E
+mvPYMmdfOt7M8+G04FvgxkwdpzXo3sIXGxa/1gZDdK4dWX2MxZ8kGFnvVbwQ9vY2aApO4y1fYEe
XaKhqf76bobYdfgObfreEj+Fy9JL1GcxrS+ub96AoLLSYX/U+TKNXb/Z2lf7L3UELd2SL7sgeIiD
r4JhUNTIV9uVhGZN/qMjIt4Y+xOcCGeDVG9zETz5jB7MSvBkzl24yx08QJpx4F3CUJ12pwibQ+6V
02ZoCG6MeOyZE83Qx+fxaa1h1F3ffWvkYhF80rhSym3blcGhJTiiB+0DCcPsXMW4GMdbAQef64ia
5UgtIRT1uUCVeCja5RfMiLu+LNTRCxH3haj+6X1Rlk81CV/24F8CNT1VQGPvZt2eRxf9QxFZp1G5
X40a8zSY5BXq3VGoT7O76QOWWAFapUasO2/maY3j8ImLB39SGz/3S9sc85phVW70vesNxBUoiVp5
1Yd/5g3yeHkQuuBZt3F4wsDF7E8R01iNa7SzGpB8ZjbPvvC2x9KPCwZMRjLBfnIyhpj/BDizlXw7
vTUeWExn2LKQXuCV289TK7ivGLJcVx3lyEuMWUB2jgbnXiU4z1vs7YVt54dXp8jjo7kq+du54Bcv
Ub1zkfmlSSz8vZUUny7zuq0us5LDpCZlc2WE4nfov+eMxUfsFk8LwV3HtiMWVdkwmEcSARNmVzuJ
2JRsjeL076iZZLweQz7LzRDQ6Be0TRfqRZfKrnDTMwBxl3WDjtJosHCuWJPmWYjT3opI/qYfWvq/
1Vincdl8ZERQ7o2gkrDn1dprxurb2OHKHvxiOjk1+rZJzVtfJQvf8oq5TCW4IPOk3Pet7+7N5L3U
LO028VCQW8kXYi+tmZ0VNjc3GrxDZLX7BI8hp7N+zTxmeAXb0D3pdJdVIJ35ny3b/n8nOFwRYshb
wii0rxCo/2yVnSwPI4/t9nti24g6bd2zN3XPNdfzZorEe0biTRFEN5kTPzdNm++asPieGx9bqsLF
yITwtayrO8Ym6fUfUjKnTb3+lpYKbxW5QkaMdG1F9sTI6aRy5uYI3vejtq9zyuJzUBKbT1dZuE9o
40wowj3zj/C6G/L9YuT7/4CGIiDBrX11iNo5azbcm6po88PA4c2fFGxhMFT/CxzkH5zrP/vHiS3C
98bE1sNq5fyXt8VHpZ1N3lXLNsbWse5ahW5e0v90B43soZH2zxpMYhegBiBG8o6hN/VvY5p0jOrf
ZD/yZHSM+jswvWF1ZYSQ1NhMJ5K8H1Xkvk9kWbGxZDO9XBlfSC8A+oHXQtfttVHHOD78qaT/1w/I
7I3Lmv7sK75yD8hEwHWl20smAeSO6n8xd18BNv/1dUNQRYmQ+Lzsf1Cz/wAb8ey2Fyv2hf3gh3fO
2rHzjcUH+Y6Yq1AwbXrNz/A/P4I48v/7XwpNCIT11a8fxuGV0fEf/tIoWC03vq5QxPDUKPk92pgm
l/6VU30idgsvFkpcEqyfVOa2DIbdS03A92ZuGzedG0wGDAUsIMQb3405GslqtIKCzWdzHm2DUMne
dcr9tvpQ76K2vIXghLPBVxkd5HhDtbgyY/fui1rs6ywaUxN5M0ns68GsHMF2j4YQ1Lqo5CFI2BFT
Hes0Wt7wTP1xG7aJC5Xdxo6uKYXEee5tYxoGuoSyWwVe90w5GIhmZ94FJvuV1fJmjpPmRvSvQM0A
zMfeMzxBzFRJCs1q3ZBlM7DCl0/smpJNVd1UrffYx9FlgFO2Vb/Rx5CfmqBpWmaGHpQgOQ/EV8kO
FzcKtmvcVlSkRuzy2XpnGlC6kgVlx2wkzO77xrsQTpttGKeMe8xf99Fk3V2lVqBaq1PnzgFykjC6
ucvWKPkVqltWCgO+Gi1S3ZXH/8PcmTTHrVxR+q84vMcLDIkpor3omucqsjiI3CAoSg8zEvP06/tD
6T23RLmldvSmw15Y5lSFAjJv3nvOd9JQ4wQjsxfFxJWdNaqzV8Rzn1Scr2leuk5vzYOEC0+y7L4c
6jcEpNVjWR5+fc/8xFi2TRiudC/Ix7HIy/vI8XQHCQSyKyTbBDL6PhNHX8bPTldJJnxBPXN0zGCh
3S50MdzRy4m3VMsEn2DEG6JFZJFy2ng9hm7UOmmFvyip6hc7Nt7bMF2OXS+2FhPkeaCMyXwY+6VK
+MpvOFo/kWeA5uhE/ACS0pkvfcz5a/lKHtLlXprTMUVFyViIYt8RsT7DoH01lQJ6RyC/8Zb+K2r/
MXwv6Z39Wf+P6cfeZT6UoR/Ut5DC//2v9Vd5eku/Vr/8pgeZ8t+P3/LDryX88K9Xt3ir3374xzKr
AczdNV/L4f5r1STfXoL/VU7f+X/7xX98vf2WhyH/+q9/vqNSr6ffhlovg7p/+9L2y7/+CQLi38Te
6bf/9aXpHf7rn/+Tb/Obt3+8ZV/+MXsrPzdfAPz+8LN/Z0dqf1imZYNtNmzNhFrFvvB3dqT+B0YR
HSqYASURqBUkKzSzt+xI+w9bqMRgsb4hp7AmLlclm9uXrD9cSBXI8h2AeAbf8c8PWZG/yo50P+7m
7OIqD4Rp8spUVvEP21YTBQ4Q3WJYDOthzVjsMOySQ3YgV+PgnpVzfAou6Sk9Sf5TnLzdePD3/Tbc
25t0I3dyZ+6bI0OHRXXE1XYsjmidjsqJU8mx3jMTRPqNe3UDLmLlbfxtvwu3rL47eeDWPVSH6EQP
5ZCduoMxp9F1UHbdttsmm36d76xNthP7ZFcf9X18xtt5DM/Z0T97p2YfHYOjucWHs0XK/Jv97D9c
EIj9QiO7zQXu5Ez73XdbS9IrDadqHSFANy5inRjn7HdQuN/9iQ+7l2b0A+YZ/oRNREFn0mdzfptc
95GbyOeq3d6EbRL4on6MSPGIwCV4kuG7GVZnNfsS1+mORcVkdpyQS38kbO0tjRklucWq1btL7TYL
VIFbs34P3Iyb/d/PxuVbNfCPrEkvMszq6l///OkNM9AVzpRjxyPAHf2B/yLpbXJsiAms69BHJHQp
R/M3DJef3i9/wiLYYiKbOzwXHwAuCi2Mjs1+WKSTq6omYSryp939N2XeT4RyB6KaAI9Jgc/zYonp
dXx3e+h1EDapa3QkmWUrRynOhGE/B7W/SbSYRQueVF7PW9hJbWru7M4/WZF3LSv10Yizl19fVe0n
NvW0DMBipaRzYGRi5fnxxXiFYxlJzMOLm+cLvYqrUxdX08gugj73qJLuAv7AD8UJVybC9Xo9sPcx
amRagiWzZrtO7PCRjuq6zgzsDJOEfiV6pAAKh9EZvk6EiZlYZYH/ueiqZDVNnxKGYkZFjrSVgbpx
Ua8vcqzdsUrQeqTTxyaxEXjYk0UJMI8jB/2mSxtU6195Ofg/R47Z/F6tqK6Yb7c8imxjHiFBd6VA
LRz1tPR1BlSlBwHfjgV0ExsFGxWTUhp/eo6NPV8ZX9FRfK4tNMx2wOuNBDlXDGILtdvG9U5Y/ouS
VNfALq/Yi8nOnhyrETU5Pb3eba9No6M4n+ZeUqdTvvfTLIFb4zYgeM6BUr6M0kbNO8TGImPIPrbJ
3ByNL0AlNei8EiUO7pQu7qGJtAMOAbs5aQPjm8JBUtQIRmJauIoi/p+O2HKmnxNHzQYJIGAZ4a7A
/8PPKr2RLhx6vJjYcgdJms1mNTMy6BFxq77XakNQE11czxJ3CMJUh7jruKADDRLMQXliTh60nNI/
W1eduGZBc4Vw+yhbya8qxR6Q2SkdcUnrY/ObZfLn541an0cZWhL0c/JFf7z19D6wZRHLftErABEI
UAhksort/Df3uD49t98fL6bn7fu/M4GbvnvecBwTPUeKGfObqWEZvaW1Ow+EdZHIPRuESZVT7qsm
2DTBeEBPOG9ZZkiSX8TEf/TmiynXGjIt6ZmXIZ2kCPGba2EBMMNvZdL/MdV4AtH+9EJtFjjckFCB
P14QmbRpWqvQX/ATTAbrpTeqj/TkZr6t/qaW/Xk5ndZR+I4UDaBwPsaF9GRj5hmgJfpILtCNYg+N
4Xd/4icU/3ThTXdi3qs68C77Q2HAoTkKK4U+37SBGE55rt3yng4tpgP32qNyoMNz9BED9nmPYIg3
3HURGnfUGOgvIF1NuLqvI9ecVeyx9xgG5bZ5qdpX0yZDL/Gu06v3ChxgfbXxA+V+TF8tL3kze+3A
BabNmcNEIoLUcbt80eD5mIO+Wba1TGch6mtLJA96VpzTotyr43hItXxvk2hotfGqLuVubLRHG3O0
3j33aDB8N9qlSOMCL/mam9gth2CTJfEb56sdnvRZibHRHJDflKR0ptVe8pD2lb9V8VwrTbKi3J7z
YC6aRF+UfbsYs4YB6dUxgrmeob2fvtcA05Vjt8sGj1XveRxYbDVn3cfypc4ZFgwKI5fw3cMGiZJx
Fbf2LOYUhtojp90W3DNVTIZwy/RmPV1x1SgQS2uPYw260e9AbBXMtXRl7YORCZt7FwB4O8muNIUI
vZI5HxvQpYytC/4r1OTahoEZyv1gU1vuMXXDtenl93GX7sKhPHtawFqVumudjl/h+6uCYzDwk08h
YQ/T4KFftE7xwqRgkuwBbCmYy7TAthHQYyox09dB5AtQ6qjQp9tQPYSD/pi6xWsynHIl23Uq+kfF
yV7GAac5iWgjV6Yqzj0F1QS9ZYl8n+7eCm/FGFto6w6WwWeJsIMVB11AvoqK7rmCyO5X+qPlZ7tM
1967ajyGHkUTHoEwekJ1usp75apL2oSt2TwT4rfvHAdHlXPsm2qf9Pk9kJVV3gX3+GIUVT04mXJ0
NX8bA+cKEj73PFk14PLC0n9gn36b1jS1cS6gNI/VHf1rt3HPVVPvlbzaZ3X04sDbcaY5VYQZjTZT
uM3GEjYZOiFg4MUwHFpTPQQgclQDIlkabFIt3Bpafh+FwbrFWRMFEnFSB7udz7b1H6qM3yazZJfl
/ik2+KhQLba6sbPallxvv0D/1TwXZb7t3uoh2Oos6dhYFbpMZgS7zd8rwBsQL10saTwmYoR99ilU
cnR20CVi8YgEgiO8/SWOM3NBw5sWBxGrKojrXDPL+chrUFpjWQeCLpGG8TSRfKDxTgSKycUxN1pi
4dJF5DiUVPxd96wpo5yBcpglDvfAsBGtf53WWLWyX3Wn/eqQbiDD+rY6x+z4ZSqv5KncqTn96LQu
95ZDKLvjXsduWLdxt5o+fSVOVr6X7FKw3ySExl/DnHW/Vw9Nqz5GWrvrim3RtZexBWLGYjS5Oawm
2QmCSYOu2pdatKud9N3v5Re7+iRE8hZ79b3SukCJeJaG4uo2JVNSb2oHLdHoXqyK3YP7MOe14jd9
LuvmWUp8Sy0nEZ5qc0CTYqHc7QL5YrjZzjE2tY/egIxIIxCXsa/2IDcO0X3SAKKR+QuSDWWG+ZCo
gCG/9yuyo723QjzW+b0TimMWEOlpJz2xp1Tlblg/WxSurZLsmrYtyL0dZqBLQ+bt6YuIs9X0HTYu
NC+JdxRFC1tvLl4draefsDowWyQCwPPblVLuUMvs3XA8gHtbDU5Bm5j7khnlaGUbJc7WOOo+a7RH
Ya08Gkp5hiPz7rb1vis/0/HZEO9021n7MN05YXkWtndss/pZgXNvuZOWskNJt/YC/QnbysHyArAl
CYEivEQslQ/4n1aFG6xFFGxKMY1qoq+tZKZEJhXT1xXIkvXQ8XtBZXVc3Bn8U+oXaLk8oTVbuMnz
kA/F2eXmSfy/Sub/qpfxnxsQP7Q1/t/aHf8f9jKmZMB/H9h+ambMm88/dC+m7/47fVD8MQGkDZOz
MCXg38GD4g+XUweVGUXIlJ1FVfZX50I3/tDpg9NN0G1abvYUMvV358L9w9HJqSZ2i8EBLFD7v+lc
/FQZ8hcM3SSVh/qQqHLnw4mv7DuYiYZN29/GrKwgfFklHs31OOzJyMQxjbJpWCul5uKEgiI8ZLoF
U8BvDi664VPQ5f1THxQ854z33nsd80kmcekh0zMxVBd7VzB6tyf463cX9z+chm9n0e9LRZV+j0Ev
yBCUiijsP7zyIMyiyuhcf51CXHCtVFujnGyZBeSsuOaUbRy2a1tT23XMABkfCrZYEZ1KsGfzzvZ4
xge57V0S/pzUfondsxHkMByb5D3PVb4S+xlDr+KiuniKRIp8yoo/ST1hzI7ljTWPr+vgZZaD011N
9sl511XVb97lTw1X3iVvjpBWPp6Jq/uhgCwYgVAVpng4pxdVDHp+yA0sbViOIxwJYJIbTKuEZ9hr
epnlCmcJLBok6ZRAmHY0GNRlXcitbeT3dogFf8zcdNlNL14teuThSnWP+ntqF/qlT/cfjHnOnfDr
D4ub8se6nreBqZb8iSmZT2XK8eMBpAcimY6D4jCm0c0lFaC7orVCFpiPGtl3SCnEKIINDnf5XNUJ
nx6bi6QWI9JV0c5RncEKqOJ82UoBYs03HvUUI7FE8dUT3foQOZTQJpOiGYC3emU6Hodexl6HwUVn
Wuvtc16wHEYK1iCZgQ0uBuUUQRPEEY13x8c+Nq9K+Wmo9frEXjjE/J9OMOzcqakTOtB1zSRdIUFn
CEYsZjDr6upV6XBJ4XSIjk42PhpQhcmjyF+gXA9UhpFSjtsyReWIfAtM+STxa0LmF9YumbjwNdX8
IQxegrwJHiRnV9PqxwPaRV3IaaD3tWHX1WoNY5/knOpQ1jDUKI1TqkRX4VT1Nkv0fCE48FrI5gH2
Wer81x/bT6x++vwObVOGRPT9XfER5xySRjh2Mc5mHhOTbZ1tvPaclTt4eJmCopzX7mAfqaXr8KFG
5bHnCoNKRk5Ed1BfNeRm3241M65QUnktnF0+qCxalvg/f/Oo0LT5cJNBklcNAJ6Wqt2O0x+6Spot
/bRR0vTbWjayOqAYzDGK5NHyG003LwqFeHPATUbRfW4w11wGGW5iNdvEpgmsIuowpHeDecTE9TRo
2DMh+0w9A43xtdIQLaa8DnQk5swQlVUAZOZwezAHS6fGb5UFWaD6koi/uSEMSGqEzO0ju7I2ZWJQ
OnnRuM4UnLj60D/F8cgTTcQwglBnroY9YeMOVA2sod0yLnGYc7bzFvy1cE1Xu+AUp2MoV/G72WOz
awwyYguOyTwOe0hs7nVqglK5UAn4YmfKsVimYBBmlaW9UP+1axUZ8pzk2OYgfeXJQKiy6HKzPlSM
QS3KSYABQbXQvaq4SEpULoQDyAjTjuOqKVDM7jEyQwTvPH5WKXYWzMx9Rhm0r3pratUh5WgTlE9j
6QUrECvhPIZKurQbwmNEG29vO4bV5MssL2NOmsETLnW5TUtTByILy/+GToMX6+4qKtjFtydNpypC
g0/SS1KgbTADRexSs7x3EEoezT4Y55FLxHfjRqzrWWQsI3ApeNJh5Vo5DnRTzTJc/ai3rCw0D0VL
N5x3MARGf8ldpCK5c0f3KVvX6fCFAJ2ZWdj2HYaQd9soT77hBOcu5MprST7syib5RBWv26V2Spsa
MEKb6CgXsIIWhiOAiUttIQOc82IQL7jm7+2q0ecAtJDegzNkaFkROu0o1ea2yzRAzsyx1h8V81OH
dI5E9ehAG23N4+jtHWs4ObFAhYpwB0Eplzoqkgo3BG0ceKOPt4VLirbi3OKd9VQ0czXIw0/W6MKt
ycF/lxwZ6iiyVrfZfiIiY0WWxYb30h6sWjPAacjyUorkswu5ZwIOg5YpFMZ0CJSTDDxOk9kFKA2E
H2qf2Qsd0xrz0pMxIKY0aszRt7UhNZKJgAUcIIdSu/AK4vLQiqIv+fWSZHzcSXjIqVLENFZQaYV/
jHwbAiemYdhytocaTjEeCESinoFAdXiwB2+4c9EnDa7cIr3gbkcwYjZYlSF8miuHmxJMNXtfloyg
SXqSmGzN4ikM2p0fgnCUTASWiQtwI6KtYAYJb9hs7F2oDdZy1rQNhUHUnDPEj0ctzq71IBZlQ6Cw
YPncjPbw4KkTe4Fv09Hg/Pq96x9bVrx35lkW0kAIhAbL8o+7qCUiOyO+GKiMkh10GWSrkR1+FZFE
wT6xq4kX3aHwiw07mqe2p0FW16BLx/XldkoobMO+Cw1kg5A/a0CJqNKKMuZpgxU7azB5znqvyF9G
W38uezU9pINpbn79HsyfPj+NKR69MIANjPgdMXUAv2tFGqmAzJ7iuUvQErGrNcFSHzaIDIkL4KCd
pAXAbOxTaBmLedm4/VnGJ1nUZzkE6X2iI2Rrgeg0pYCgHZQpp6jmMdZ8bWZoA56cib5o5Ja2Mfp2
GwsUgUGkboRjfyo1EjPwuf2pScglQ9N8KqNU3RPD+pljsTYbK/tU2J05bbXOcdT3fVkztXdjFSYd
9asSqa9+0wNc0ZH4Z/DGFeEw7m/6eFuqBXQBZGe4+KyWcpA+VYkLuhqCVaOwAqhDfoycxrsX7VOA
Hvw3V5Uh5w99U+Y1PBNCGNpUyItbmf/dVR2oIYAc9Si+qPYWKN6Ywoseqy/14zpqhmWdet2lUrTh
0mjKGv45tjMFUIlUintYMn7KlFFD3q0larPSYWcdxRAVm7FR4r0LtRwxboUvekZlc9/Q3OsNNJFm
3py7Cqm213VrmA/vrZe11yJJ/YWaeftaC7W1KUlRuRWdfqLW20DTSEdi13LG4Gq4MQor3QzmgV3b
R23MFhXkGMNos7UCXXjeJv49Lij8QzVRKWVg68vWUP/89cX7qUlraibFhK1itWFx0dwPgzWr6/Om
93Vj5VCM74k+e1ViPZhFFTTmUKMyq0H83SqdWL8WxjhXqpA8QffO7cEKd9IwtiIql6os+t/M425N
6O8POabGKkeErWpbaOqF+qGkoVPe2mPLot0pTrjspXlIgimRvTW+KmlzSO0Ot5JhF1tOPD3HEfCR
3Km0hOSlEBdLSPuYy2gfsGGSRjQ+SnapXe8+1L5e3Gme/xroakbsWnhSxs5cmgicV01Pw1WqYu6S
5LQq9KZdlh0WgEKopz5AopGWyKU8GC+LFtKf7lHR//oTsX5eJHhnWDmEa6EHI9Dxx0VCa4y8trNM
W7VFfs3rpF6PdsmERzc4djbrTPYDDF65SJtmL41M7BLPgD/m0yKnBR01q7z2XLDOhb1Skpx+Tayh
VS3S9yLMD55tvGlh1F3UHNaYAUqIqUd97qz5aAw2ZDs0dH0tNz78NqSNYbt3fOvJgZSGwYPVxXVT
uU1SY9tmcf2AJGZVgfpXMbRs0F/TY0+cO5zCu6yChUYyg8R+ZntbwfAEU5dcNliUViHQTbRHpr72
a8o2MiUYbSldcecPwKTxfwlVCU7TEcBo4QkQx2avzah+U7sxI5kJCvNQ9GvLrDc23J95BeX6N8ML
c7rIP9x7tB54JlyTjDDW6Y9JbzH+IKPjyLhSa9AKdArOZKr0mWeg6emwoua+vrEncGqaG9DN0nxP
wvGqK0eGiW57IHcn8pdmYhmLkaS8dYfGCSSvPGdx84CzT1tC5OI4lVN2AEFQMNPFeFm1Sjy4BQ3y
PLAhepYeBYvJDHMYGZaqhsaRrYiahS46awnI/Rq0ire3EQD7BRUk2uVT4lkQLgvrk8b32UNQnRuJ
WBvT8lFvuhaK+1Cg267ws0wCZyIxwn2vJ1DVzN+lrFk/HUm4hqSrWZhKEanwNH+4kZVq0HpT71cd
SLP1CO58YTTx1leNK75pE5zbJHQqrScvQj5uS4T4gxeIrWwXXq3ASw8JC0fOutaLAnqIjgV4cHpO
fEWCdEytrrEdjtu0idDsxyR4NaldrKoWLXNegc0qQktfDhlGWtsj4l6QQbmM8yafuaGCrc739AXt
6hHwmA/5C6kVY2nvPm+8jeIPd9DKlBn+GcwBerx0HNzfWfPe0ea3ErcjgJFtkKGBWLDdia1AziVt
Dh2Kmz1yZuTz7ZqXhuEWJdffL+1WK6J2lDNBq4kdP1xapNMsSR19+fUaYnCr/nQDUyVDcxDG5N5y
rQ+lRqeP9VBTnK1MLdGASuViFg5evA600Vrg6gs5FsQL0eAkcwK2zd7nvbhGK+fACdyDa9TZvO1s
dQuriMgD2lC7XNe9UzklZ4x4arZkWvS4gwAj9jZmrcRM1e0tf0XAevCs4FQJxiZd9FqFdXnn5xV8
m7AHDzKlsTUEQ9ESwF6BIZBOwOAu4omAo4cxH9Cgsv31Pd75W1wBmlBm5nVBXeNnnyeh8kEiCzJT
ZS9AjkNaTKGYjRO9Qwr7cHtNhVrGc+TlIC9aQIsoBY8cGur7qrKOUaR5q8QAu6HmdorQsEQkC51o
LoexXJeG/k6whX359t6K0FuyPTnLHvUI81I8g1nm4QHCsEGcKOklHHAuHvVjOk7I2KoKzwKt+Yw8
pX5fmX20uV3RsgIu7XfxIcwjBdM9CAef1krA+S9T5CYrho55BFIFHsusGPOX2/+SNgPL21ldqNni
dnk7Jgyb2Bb+UQ3CCQpJI6gN2hzfNR7h6T0StrXseiaCXTd6GzKFEk4nqJthlTG0Uz37W05OO8gH
PM7VqZ0I4Ko3MemImSwnnCY7UHzwWyPjsw7V2XTWWjl5f/AGr92odE32etC/qoAG1v2ICHnaFUUy
jvsy9i/KUBcbhQHtEhhdMtmR3G8fim8Y0c7G7reqalN7yOs83dm1CnqiikGt23G19zGVKVEIJyMC
fpwHJKL4qQoIMfDpwk7xPtKzzp3efo452na4Pe5reM1DoWXLlid5ZoqTyMfiTxcwiqmf9Ir8996Z
sJhBu3dTA/smtrSlylGNUkKw9fQTqtHSz7XMnbWilnc2MKEFR6jD2PbJHOJrtFXMTF9lTibnsTnu
vr36UNsRhVMelIzO2O0xqU1cYGlFQei57pshQsT/8EVBT4bIgvlkMs5oFf3KnV2g26AoB5RY4JUz
8THMbw2NUa3nnDfbmesCQIUK6Gxzozb3dQav1oUO6ebPfIwn3niM/RNJS2T3l0ynUUN8PGEEAUvL
DeleoWVAfpZmLPpxwhPQJgvFS69N7VlL9rwePqjMlkaeeivRdNFeabJor9pNutRCzMIY4ew/k0zB
OhKPR6HwCVfmiJEzt9w1xNEnPlxlO/C25i6+4wVUYxNsmHUtlLI4WGx4t4/LicuKnoX90seRfk/W
3VLD67BQa0c7qRi4VCPch8XgXYGOJtN9f7sbG84Zq7GH0WwVk3GhYsyVqj273KBvIlwcx9oVy9tz
kquJt9CiSoOuXW8MTDdnbtwTNHFloxWYI4rSM9khhk9EcDNnm1YsTc3rI90YlvhpeTNGwnDGTpQH
I67WQyI0ZLtOi/Mgbi08iHxL1trnurG0u7j6LNRjG+TGFVJCxmIleKab+GsBg4Eo9vaqJbYCTRXl
gDUOmwC1/4OrW7u04wCO3VIsK3IPl7CAvvgmvHujEP2lbhSdkF3v2fQC7I+ASjiwQ/pNA8IQ8HVl
69SkqUBSTggtb+jXaCsgSsQx5oYmuDaG8lJrztjOlCyVG9ez443ptJAGJIEFipXvrZoOS+5U6bqx
6Dj3G0+v4UMX+O3yhIIf3bO6cjM74/Rip9gTye+xKuupcGmqBYWQdz50Oql7j37Xyb1N2hDW3ERc
yvEL0Wr1IlS7fOcWhbrK7PA1UdvxaOYF8nQI+443vHbC6RYGMCpSK1pGwezBjVIUi9qoB8zQ+G1l
o3P/Ciq6thVAnY38k9aowV1rtBZTYkAFbLPJiZbM19Yw5Qpkbr+gLeHtPdO5sxtawAmS530ams7B
LK0FfAD1QCTG+Va6qmglt0rqPIKuooYaCBGTpKXPXAPIizbIYW7waPutG8DuDYb2zu/Ne2ldPDdC
vaqDmiBUJkXAb6nx3gnya6Ir2oNdAg4JRGjc3doHaG1gdFnKPd7CZNUz11gKL0H+Eqn4Q8skg9DQ
TpZo+LmI3gGd3H6sIS37qoXg5frgAG8gm9EDddeg01/7kiya24sCYE4EThboJ8Mbd7pvAYKALw6O
xF6XjrQ3ZNB3OMwRqGE+z+a3BSBIOxU3PfFzYfugOmG2sTADc1KmADGDcxy6BH11QbQgkS7bqQwQ
bj+GUS6Be4TtJPQ3unp0lBqLsoygDo7W8Ni48bPmqxs+WAokQzmH9P42vRKri05lll/poK8TQuUt
KAsngRB22eidsSJUavLA22QgFbY2z6O0W1Y50bEJRozbm7wtgqbR/xk5KBPgICv3GSg6KDqPeWRU
+5GAZd+ntWNrZb22Jef8SYi7vfF3W4k04wb1o3b2j8y+NnCY+hMOE30m6EndflVoBZ/7rlLwbdLf
LWp7MTSdsgp13HrfPkStIs2tbDY2TOpNSEgvLetZWI70Dsf8S5XSzu5R9zGnrnjdemAvLCZLc1Vt
TegoabfBCgDRkjSHKXTWH1vKEzl06p4aAko1gNnCYtV2Adz3NQkxSY8+yUmoKmQnSF+jsbUcC2Av
0RSDF6UGXlDVeKQurU9AJl8tAkdDg15LkZeCU0c1JTmC+hijJthXMQcuT8UumhhQT6T5NETp9fbG
cq391ARqfyGxfAD3T1mVxtVjo2C1MSBhg/RlONP0Zb4IAAnMb1c2r10HptoIh7fy/LXUeada3DyH
+ISXRYFsVDeeUpG+qJkRLm4/kkjyXgUm0G1HLAyiEcW/B5tV19cUA9DD5GaZ2UkWryLY/gTgQIer
+nVjFObCYdeLrFHZatJDSTqtjSiDhxNuNoSaI+CIoaAHOPR/wmMM1ix65TwtlOBCFW1fKmo3kJL9
WtrdxPBnEaDtCYsicT8JujkDEp6dn2XKCpoUm1HQfq6y7F3G9qwXrfIUtSsmXMh+J7az62CiClQU
GaMp3EMfAtLBJbQY8aQ+0/BY9mn/iVWxefa7Sp+h2OrOJfhenvPGWmNtczapH20TYQ9H13xrChtt
aNE296ESz3WbxJEa0ssi9xH5DI4UO0jZ9bo1E2XZtZvBrtoHIWS9LuPqkxQmy98Q1+QLgU5KQpZf
vXA09gGMolaZ0KbWWYlQnAAKJBFhpZgcenrFjo4RUV1I8D4hRfcPTm+vJDEyBNJyEOHBGGbCkekb
EYln1LiCYVE8HvDGcsCsz9C/rFcd+1cM+Gmm14DTpfckkdlw2vSIJZU8VAjTuDeIGdvSOXFWsqIu
CtwvKPGGfRgw1Oxpe26weK3CCCHtOAbhvQobnsjvnU4UWlTIi9b1a+bZ0TEPmmhOocNm1Bn3qKay
K1UpdXWgH10ZZ/d1aZ5bpSkPVa6+fFvqw6HZxNhsUcEzIoSCRxKPDCkSw6+lIHQVN5G+ATgBCk3R
grUBtK9QkTE3o5W+G2GyJMIBUDog1ZQJwxZzLzGWpL8d/E7syA5qtuQyWuvbv3wfdv/UKK7ABGhR
8eZzxBrss7BSsc3UiOAYGzZ9r0dLAPXQckJSe8nn0TdS6UzGCIRbSqIZXW/UgQXAW4LlT4MA0zqi
qbnSyuE58+pxlvn2i1+k7qEzzS+O8epViTyqCYcgFKg9x+UIlZeNSk8SEIci2ZRbTHTMHTmnkqET
5VvQHIhYW9Etg0KhZINQvsiiMtwNcZPRIEiWQTKeO56lfR6hRZapTohPc6aVZ27Ij2FtTEqfuBgz
QwfeOZvOrD7fVskhis98HdkjOqwhtj91rFvHgnP2HBZ7x2JNbxgsH8AsZgOgyIxdUbTVtkjYgo0U
f2kKeGYBRVnH5B8EB9vxV+PUC7p9R0uLYHtDmTtqKLb0BvOXhAMq4Vgy348EAaZlivjRoJCJVCax
dlBDhtVDbWkD9NtEKcQ1JSC5JoSk+2ha6L3VqPyT+T59VfxY2iyLTbFW4LEWhgRoMLVGbveS7Uyg
VJNMiV4ClSfmbEZRz2Jn1cQGEY4Ycgd7luMiqarGRTSOSz/PoufRKZ79HugZK77CNs6/TD4bZRiq
I1H347Lnb8xyJ0/mLvOrXFPLq0G/RnZBT6Ra8pTUtCw4uIi1YwXLwUD77yrRU+VUKC2ikPgCwojW
zF9Yf8yW+ByvNBiLBfAoNSNLtnEeqRCZnOCQKt0TzdR1ngXeFuXruXO98EqGDzdJ/pIWfXAlIrub
J1bO0FAE/tqXkuGtQMQRfLmVSpjpVNG/8Ya9VZN3T2XUh6dJhCYKGa2IsOxhZVouwXAAY/WG3Xw0
zvTl/F7Yn3pwlQhX7hU9JkqNT9IIR1wCnnGiuH6ll89EguLntrSLbiSAy7SMDc/QwWWcgT4MGHah
7cu+NK9DZWxu9UgdogBQHfdrOPTqKp/uI6/LAPGj3KGUtY5mVukPQ+poD34csgA0Tno2aCu12Acu
HnSMb8UbqKQRUEjWnWXbfx3r1NyWlu4hcYg+dz5+36mWoHwu9r5iYYFU3X2ZDD55o+fb61Ai/eAP
Zb/CwM/REVWsulVxKI7eQQ79ZqwK2iHT8uDgJR0tzrE1p9BdK/LnPp+KfWRPW0B268Slur+dI2+N
9Dy3JvEEhGQLZPfS9zrKz6mrkfT9X/qkTrUp00f4HcJvP5u53JJkOld6298GEIn2385NRZ5sh7j4
YtjSoO3IBe3jqtlFIKYapjVrED1injpcYGccdwqE2GONpzxVK21hVAT0cBoAqU0g8e30pqDtXt/C
UcnZ7b8F8XaFay+VEcfF2EQrPSr0XZyMixbk0XNXddz1U+4xOEbjnLjaI6xFZC30lAhfHZzA2Eml
RWuKhIXlJTl7tr22y/eRJIVn8DObdKDJKqhjYgGCBjM6YXIkRJU6COZa5yUXevoWgwCSqAFegO9+
9peijYaL8DosFLo9zNR41B70WvlzgNw+VxF5ACPCwq2RLXxCVHUJPd9bVzlsu1SBL2F1oLjW/4u9
81iSm8my9KvMC6AMyiG2oXVESmZyAyOTJLSGQz19fw52zdSU2Uxb73vxk6yyFAHluH7vOd8xbXpc
QYzMeAoILFcgeabO+4kW6yR5J5o10Id+aLt9OetkylXdn8GIh4MERwzCHS4GEHR9k4+AN1Lps4EG
jh5Txj3waKyWEUrc2N5+6rNjGRSQkGX/UoHVOHodSlyyc1hd0g6WNp5Wf6SnoBXHXGud11GdVM9L
vxsgve70k4+TG4UHH8z6rpZWC9cHIOCYleUVgvwH5iJrvyyf/F6K8/bZte7CbXK2OjQH5nFC2ZGL
DcEg0SP1AqwMhrxMUwoWs/3V6rX7kimoPq+P0yiG9M48gWo2d4nlaywYM0B71k1SWDyQlb+vKtUH
9yuSqUYHAGq4FmbYnurp1SK89dFQg+xyuIrNLkxpqI95VuxlP1ms9aOFbBZ6TCadXZzzQqxMJSgS
0S+LMe698lnR/3PvY/rROiHeam8OWrjrWXsrZihATif0EyWvfD/ssrvREuVQsZ1ta/TVdVH+0sKu
veh6s0NvTEvSI3O9i0jpmQihlUM7kacQhlhnBE9eZSMA01nclnqg5IHdlnVP90FzcjKnfI3uECFK
a4mTBIX+LJ7HZsQ5NW8FRgSPrOObx1a1HyqoZGiqi9om40RHhOBI8zh0bNEspTR0ClWXztq4Tzsa
TAlk3tMyN+/6Mnx4dXlzzF3U+MW9MMH6ag1x7YUiszNXhmRtQmbPpvnHAHc2dPsntzWbfdrwaiM4
WkfxB5zJCbwf1kjdHLMAPtWSmjmuqi8iyvsd7/fubexRAONK34zJawEJ7lr4/Y8SLbcnzfCS5Pmt
Zi74WLZjpj4M2JLFZ5HP/j7XrVviyPcIQQ8ADasANsL7SfCGxfrAvtJSApHMq54GYXnH0W0YOGsW
wUGdvTdbIyfzD1Yx0XTsA09ROjSHofvsjYFqIbJesAX9LmbUzLKsm908DMDICORbtYamAz0bG7ih
l+U0Zt1maajaFT3gRYlUmFP6PDQwjR33bPt197YosDQna9aVyp4uZzNhcww/C90J1wA74JMwbHIe
fJftRRq0b5VtUsg5svurOVl+Y+pb9IKUsoGaJjwkkuypZldbvUAprVwZ9aOwq1EB5HdBZrH9YqSQ
uYRXEvFqpkV7qshyaEiwuJWhTzaz725GkGWeZVZbS5Kuyyijevo7b/0WOma1r9q+Bq7N9siI8G+R
Wfrs4eR6ltjmLYfnlTvT38zp+B22wd1NydWkpSJ2FLy0U6Sa6HTlE/GhBjOYFRzIpzhHZtBjFy2s
4WyRHb/GX27su3Z8DfWoeJSJQa4r2CXUpdFfLYFLHARNLHB8UaWhrhfmsdTzCCeVSTgevXKnBoD/
V6pUs5vaaVaZsKtnSW87LB0JZBO7ZI/DnELRasE5m8n0brGMvaOM+oaPVawcfr8Rmu91OTyxNjw1
04R2JxFQ9xa9V9aJKxuOZCNNYC+u2T0NoUkSiB0hRR9YVNiCNHWYAEEwxDpjbl366jHIc4KfM5Fc
Yjt+oi0vt7ZOlqvIfwOZ0+4kEWGkA3J8cM28vGlaSKnXGNFhIef7fPytl9FyS3TPvQjq43E2/B3B
Du5qoqzclorJM5vO3QlAVae5R8nu4gKK/OmZH22c7UHJItQt1ajHL1EPYquLcONXPCkhwP25ysWt
yYOtnxvDg+f1By1YJChNRUdrZlNIwNm50M1yzXZv2gwzgxP0AY+u6cKTEWrnkpb1waxsRjVN7VCd
EbWkd35ysDvKHGHa9bbzrWRnE4gC32FQIVvek6fa+p5SdYgBVMWysVj+cKse52QuXrS+MFfQaFBr
uXOxTfLwIr3APv/W48o/RpqCUYxkW2VuT+xCb1RIbwT/QllEF5uVt/0ArSGPdL783Vj8slVT1pBv
wqjyW17nhyzehXG1SYwyeibNfr30yHJyWtQhOi4MNEC6yYmg1Gf8eznkzBR/lQCiNtlmeu9z+YsE
IrbTlpXdo5RUIEDo8MqyON/hvM7WI6LeVVyTei3s6o3ZSbW3crZjVsju3mNl2fBeZM6YWvgcOTHX
KRiJXR/0HIRz1gJjRsTnTOyGI8Ru4WF0hh2qIn03MeeiZ15qR4IPoOwaRrnNNaHq1QxxB9WBEfTp
VmCTfW42qNJ+pgkxxMrn6Rilf5d56KxVu++4hEbDeDim1kSIRAb9bCjNqxtg66YwEhs0AJg/GQdv
C/+F4wmJhHLbV6IGsgvJj/TE2FO9CjMgAKTQf9Nw2GlOH380WT+to6CK8Lx2CvJhkisn4+RAQpbc
xHkntvjDgGqyqUEpzOeZB/PNqDpBrmP3ZdS9foSW2a+9QFi7DNLmVksHSIteJK75r5jW4Gp0Mh6B
wRmodyQc9cSq94FBRKyGpIX2hEYEakv5WvdJvF/eCm2LJ9XzvV9R17+OlUdYVdpJ0FJusGX8g+cp
53owpdgv75zUzrpjiK9jZw+vcJ7TM9iqeDs7AEFVQ5VkenSGwgOXpa5yLtIzXnwXkpD9q0yHYC9r
tey15S2u3PiuxWysXIONv9KBhYYbbsywZPYdaVSaQQXLvZ3jbVN4w5XgF4IX3DLd0hBmDmBtYekO
J6kXT2NF8cUe4Z7HrX51EkhCBhjZ5dmmod9vanB+O9EVoA4LH4mA67zZtX7SSCw+LeuMXpb3FFjt
qRjt7rq81FrbJW6wKZ+dkpEnmdkEvPXsTPnHqY29Ixve9ilsiYscfXkihjRGVDHWB6cv/jS9Oe81
K74zWPgkUoo3lNQYkRshVDDpursibtpt5XQO+3ifMtTKa74kqPcCfrI24ksq9UmcG62/NWUfnMPE
/TWg91gFE6o/rHE4Xh0QjkxMkFVVcfuY8zLcVQjOuW0cjNwj126IWjTCTuTtyHP/aG384HoZyHU4
JEBYp/RPVXvRPkqIgbHAtu+w3V6XW2OO54MH7vDsBhzgIpJtavguwWycln1U79A/GWp3E/rSOA+x
+wv4KjMGAcVy6a4ms5A7dEFfbl2Jc2QbD5rx84W6GEYmEx0MKPhJWYVrQQmZdW22N+wRTC1tgJuE
G3kpsMCvotgIr2JgZXaDauSd5n21lR+cqBe0nkVeTVlqEbxqszmcaGiBmQIushPsrug2VRVbXh0Y
TuQgpB67PQb172gVxh3LlHuG1LCi206rpiuPBbOtjRnD+SIYGtNl1tV3gpjviWDC2Rs+NrLWIk4+
Z+w6dDVjvbmmoODmH1xkgVlYf8nQSQ9cG+JQa/1dt3nGDKt7NwIeYdu6GIjmz2GFttczQ9qGKBx2
NLzIu4jx5ynTy3GREDqNDRbVJnzIbutzg9mqhhN/gWNWkuMJVNmenZdRNMaLxt28noz2pa2s6aV2
uJuIHyY36+D3vfzmONEvOAAz/EZFliTsvRlZlVicz20o3pcibLllTWiv6cDmunIg8xfkT0VJsW08
RJoO77RloQg9me8KMz4PRvlBIHh7L4hUDNMs3dLBao/+7L5WaNK3eFO+1ZSeN4GgBZpC8AcrWrFl
RTO2ZNl/G0xn3Y7JD4RWwF1b38cg1x700lFAt1lsKokL1XY0czezkKOX2hYmAMHGjsoTTSrWV2UX
MWX+EtomsyVRTM8VGsF1X/u+eq+gC9RIFFrIlVqU/IhycGS07Qmem6Cw+rDXNmgqv/wmqu79SLIe
GZjHRftszCbKW8jdXp4Mp+VeZOXsT/lME17N6kFJX/KK9TX2vd8xFs5NU6JwRFqVlD6AAUHQdRU5
3Iof5ezqN/G9meR8hmS5xmfAhtRS/jhSCA6L7GQIWxXhEEMZnwXIFThkt9gmU2qovGOfGdlxeUbK
OD66EPY2Bn2hzXLdQIOi7SjI4DRhjOSETPt+IH4ynIFBtSFfwvzuRcSEJBYNF9sHCjEjcA3QVPCw
xTDiq9QjaZXBgUheo8Cyron6o4X2W5FxekkiPbw17hlZ2wewzvk57uHi9gQgrft53aYvTWy+LAqI
zCO6yEL5FlYhs1idDqcDTFQin93pU3ddNA4BRIdrI74t+4HBe82iXNlK2CEsewaaBEoslb9qXrsd
a+zjzSVyBDlGA//G8L1NFouLpMl/Iwf41ax7+62BnMXWvN56XYjTc1ToBMw8q1AbCRYLUvYAvP4d
3pW8Bu0xJ2ki1N8oRupDQITnpVPa6TqfvjUJyUAVzZrYT62TnLrvfhUbryn2rDlqCZOWsieYz7Iv
lL648/1R3DWDt0nqOI80sJsb+P8YbWO2y9gA3Frjj+G2xbU2C2/dOZW283waDrVpXFqwhFGXVs/g
seXZcMKnqLMuJuvpW18BZzQQM1ybGEg9XuXDHITNOc6btzoZ2uPMcGNSUw5YmZuMumzM/4womh7L
i0449J5CK3024/ApBflyNcfhHcceOZLW3F28rykx3ScPsKxod8E4WFtpqbSC+aXQcfWHpqD8Upqu
OrMv0Tz0CBudgw9MrOt7ZC1hLy4Vg2RtgkdViMA7JPTahmD+WkbxNG6422J57iwfpapebGPqzF92
89UQs4CMrHpvomwziV65BZKIBBha+ynryqqbZ5+2AJ+0Rv2UzwS9z+hIyCWoh2NhKWnT4NtH19SB
jRbRBy5cU65zrSNsL5OgntWoqhrz5qSZ05X8oZdqkaTMbbwBj7xiAJiu61kvH7YGnF5X++JYtlcZ
eT9SL2oY35afQugznOIsODgGUdxybsmMdxmO2xQefj+xxYZveXOZxUGz5D5tQ0O9vq3fpN12e9Ha
0WPuTk3O8xG4gf1Fx8dIX9hMkCfRE0aHPLt/WFnYHh1ZYroZeppRbP+vkIqPiSZoUqW5uzY0y73C
kaMxTBlBYcE7vNYq6N01og+hanZA+PN2ojaGpAxlwNU9ekAet7uMYxgLAKnb4oE+KC8OorHqS+EJ
8Y2MPuJYe+zrmY6cVnOM9JsNNhqEStL9mnoneqa7lDEG2tBRD64+i95mIjZoKzvw59jYnS2OxXCX
imRaBVpa3kwxR1jN2cAmFVvawmaDWbOCiqB/BrkybOxBGp8mBNraH1jm0TMZAiru3EqSzhiB7ILS
a39h3xk3wKnLGxER26LL5AXyKqNKfvsq8EuEl6ZjHpfvbyYGGVGR+PdRXuOwR7uhZ19SR8RRQRX+
FDX5FW32Aqjdv5DYcsZI4O9mOcljOEbPWc3WJxwWjZ2J2rIQO6u3cR+oTmio9Ux/GWr170hNnCfd
T929nGagyOrDRcbwOThY9Jf7IErZtBe1lx0rH7CB4QniDq3oquuteSXHwri3zor8t3Ogj/JlAD98
VFrpUEK4DIlsWsuU0dRAdFs8FC8ALdHc6PpvjkTbVxoWks4mXtrxi2MfdWSBxIXcmiXyAWxjayNn
wVv6uXPLBtC3vswB1Cgv4/qzlsOfnn3Xw0qon9tMmAqEjzQz9lBaSsM5mAiE13aRgAmoSxpPaAyv
QW0f0NT9zLWygcY9hZdi1mjvpDU8Sno0a7CF4oXs8HiXala4LYio0XsjPSOh/Rg8XbwNFtCA3t5O
buHeHbqGExP55z61nsyk4s7DcnAidM89lFHu4COb/FWm2RpLlnG3ssK5G2oRjMPswPvKOoYM1ApJ
stBFNqN7bZq+BZSaENJF6bkhkj48+jGalKrxNmFEck8zvAY0IG+EIxNm1TNAwTZ/tI15eHJjBpcT
Y1kSyy9gdsBdWCGJOca0ceBiX1J6Rn+1eDUNlaNBf6wiQYRfk0QEt6lGBOGZ2Y1B1WTmj6Uv40+M
fv8OA2ZGPdvG0tNL8LbMDga2Emtd+fx6pAV/b/LIIxI5rYgfIkvky5hdyPCVpb/jJXY2U+Tbawj9
b8vvapoQU1kQpjt9HNklyrycCX6ja/NXGRcXjrZzVXnOcwBufLLmbQ4d4pD12X0CSi7olZM3MMzc
vzZv/FpDCBODI71rv4Sn0WFsnGeGpz+qEKqFCMj8ZdrPHLYnwboQYm9k8hgD6b1og5p2CKcxEBfQ
ASXn8aYHuXxYgc/az1JuIdt81XLjAP+W1njjXWhOIMNXs9vBkyypYaKdgW9o727DIM6dWLqJ3kj6
AG6FbZv4ysaDJj2yLjXnzTXSv/ICvBvWcak8Ccc8TGbiXkXNVjDvXXTIHn3KUHTtLay4I1uLNTns
wV9mSvFY5IX/DT9dPuSvvuM+SrexiC/DWwJFMV937aQjyDPM7VLSLfWJwYsdIBSS61p2HspuhUdW
f9AO/lWPwXyPU+NFB/6600ZcwZZwmbUK62rBWbYQpR91OqprRrj+3fUCHlOlpISq/kxWVDSK/Mvo
krdKTmjugu7YRkS6hI3Fkxz4v31bWi9BOYD7qYPX3FcdUBZwc0hWgxlOjwTLDCoDad+IW9zEdHOq
pOLsNudaeV3n0WkPnveZFO2Xl47ppau677nyMyJP6FamNdYcx5y3p0jtyRNEYTYa3bIy5nU69YwK
+s8KV+02sszu6IgZQnmdRQTzJV/LzKY3yvFmySCkPLCKQ1t6SAqsJ620n7TBR/KLcG5VKNm49Kpf
GsvDxYkYS5ht/H0WlQGP2/qCGzLHevTTj9pToqqlrmMTNPtj9Ulo3X5Wm8IwiEFrk0/MgCVc5wOd
pynxj0U5/GIwPR2HGNT7IMgFyWSQrCqDnknas6zZDZ2xpUFR5ZlzcQZy2SCBHgcmxQh+YvK/VQt8
6rVyO+BYuzRKhYkAqtiWRcDSEB3GlPJ+USEu0k1pA0RDP4mHMqxZ8tCJBZUonxYNp/IHlOTZpzz0
l3Jod71nGNfICdsnE8NXSdrRxvEQCvUTXtpURtWeBm2yGZTiYnTQ8RCX3u6W1xiX6ClL9qWVsiGN
vOxpHk65khE3EUVXX8sPllATI6pgPLnIKDHppisrQkQuza4/I8PtqNCUZDZsyhQAS1ae6VSUiLIg
7Cw3Yqy6pSAV+D0eRCHdzxmaJHm8jknyfQrDq0Fq76btCTdMQ8YWCmDsKu3vpKUHGaRig9DJ+6sj
h0x+cP3frIdsjsuGptRcextZofhBeNUeQzO+NubY71Ae2iSbs2nJpgPUvuBQeNEvVMQ41HvLe0y9
Xa9S4lFXfabFV7si6iqDXfTi1vbvsNN/2p6X3EyQ1G8M1H/6JK3evPATPrD7NEmDQJfOuxc2ylyz
G7QXN/paHj/71vQ4ezPH/Km7TXmzdH0JwoUpaVn6NirGt06kxYGmorXKzDp5VG79Ytbgx1CF/xHj
mOLMaF8GzaEMiZ71ImdzoOSpbYJXHxmXdeuLy/Jkmogg1SyYbCcjOy+Lj8ad6HSFfatjolmW73MV
Mnl2PaDw4fi0TMkzSnFsFS42MnTEq55h6KZ3JfoKVSSVs3NnBIFYXvtsDELocsQOu8Qwm5OvSxqD
mkTDrlYYBPukI6mRZdKyx0kAqAeR9r1Ix/dg247m8Nxo8XxbhOBL1WFnlkCnwSoZyJgKW1+lpn2Q
fWedigDKftlgwbZpVp/qMUHprY57GjR0xLojdxhLVmGHAbIY5cZXU305mZ9aEuy0Uh7N0q0utQOq
qPEC2gaT9lkIIg9LJ+QBoJN0ZSsEYdlO+q2d2sa5HLxqbVqUEw1DrzUOMBZTGs/3eUw+Si/MbowP
jRUEwvFi4touJfnc6rU6+tpPfZya/VhE41XaEyoP9aJqRyrGOKPN2dWtfS5E/5xS6N6WwzAGAlQM
tnLorZmEh+S3PNe9pwNhEthvCTzJC7lLI9e6DLOe7V3HjbaJ17u7IInsTVi0zqNHO6nKgXyGX67P
A3FLDHCHfDiXJkFkSe22h1ST9qPErBJP2q+4Bbw1EA44dfEqtrvqJa79eDOPWo+2jwQyQOzaLU0g
KaJLOPad4aIwMd7MdCrvMVtW3Z3Ce6kug/PTY+j0SO2BYUiDLmOYXxBOoXrVcU1CGL4afvJH/TfY
LorYTohnXtzNkz9AtLAHkfAEQMPO564Gn0ITpM6j6+i8AOFKHqQj9L5TX1jJ4FV50M3l7AGvHtJT
wXRW0yLrremPSVFM+3rI3lBTM7PzME0ESWBc2zJvV2PVCIwkc3BUcTdOZF/RxXe7UrAZrNKhOGYA
jLKkA0T7t+uBDWj+cHM0VlXwNAee9prX0Nhya6Y/rDLS9D/CtOQxNxHkKW1miPquQEMK16C/8ngQ
hDNMxAz7GRUq0vB1a8n81dPry1ChaXUQPx7zKtZvTVy+tzLAQG2kr74/Jdc0SwBUp+xlmCZUN1uT
z4OF+cdnErdHi0J+J5O/neskTykuhdcqeqNaDs5tYsf/6dTw/d2yM0C4127Q4savYBOgSy73ogHp
aS0Scuh7vmONKooeeVO65A6ltzbX4YmzAPwtDiW2gp3W4mMvDF5MIeSBYwO1aZlNaM447fU+p3ga
pobIRrb5y28YEP7vywQJhe5rIKkM9DTLcul2vIuXe35o+mIXsmStGdCEez+BMI80YZtmw/ekGapn
I4cIAiblspRGXuB518wkMSmo0DPGAyauQU8EwY7QCGI/H/Zxj7uF3c6b6ZPPwNaEzMMo9/Y+rQKx
bh3loklj65HKyVlVSSiu/ugQMJHLAwVut+mz+tuUefrFZ8i1FGDLQmZ9RpimiA+a4pPbUNmoDbzT
0sokTnVC9qPfCiVEB3CibXTEHRc9+Eyc3NtlDYprvY3G3bKJw1lCcDUdj6fYKz8EajPHabtzHV28
WUPskmyz1nGOQg8uRi66F+qHK02VlVRGEF2j8RIjQGPI5+sM6KpyHzZXaxwbEKkiQ0FMOzkc4Sdr
hrallZJCYTl1ufFjKVXzrjwlWt7vC9P3t1K/JT1NI6vTg81kmKUaE37kmYuFhdTyNRI7HsRish6i
fC94HZNjETH3EMWrPbodOt/KPZq55a0wgrRHLUl+GYEtf1Zts9Y8TFPAJJ9RKNG8dEkYwZnw2x7y
7EHqcx/X+obypN07lZORA4czLNZGZPVDW+wECo79LOdrZBFe2pu1JBRFbAcMayH0UblpWnwOY/ia
dmb65GgnBmu3Lk7zLw1BycoO5ujcdRObnpxatGBaAQs1vI+11q70wP4zDZVz0btgWI1j+WmP0Tau
aQ3oiKBc8GinJunKDX38zyEnJ2cijDgi8O4vmuB/kGCv/3+8uTJ8/r+RYJsyR/fx9X9hwdR3/B+q
uYn2FqYzHQ7hu8qg+E+qufEP2/XV/yXQKSr36P9mgxniHw70Cx10uWUYvBf5rn+ywcQ/cIrbpqKa
e1AAwPP/N6jmwv13A6VvIPxAyMmPsyGOLSyHf6EKsCfFKOeozhRc67HUz1WGRF1np+3nyLlrhjPJ
KaNVHnasGkjJiHDZ65EBYtS9YVT/VhxN8tJCkqR5mWJQ+qGNzQnf68EBmKJopxbwxijpdhTPaIuT
k6BbWrPm1fZHlKdXfRrUkI4UdXBiEW/ZWj+7+J6naTqb+GgksKveH/dqUO4YOk1hcrfAOKi/1We2
ySgMPwKzhZDFu9N+GvG+KjEGXLWb7bqUuPQGYZBabO2d2HgIhzcwI3bTabc4ew9F+NX7fCSXsGLR
UOSRgcN5iMt226Gh8/R1Tg6WqeskLK6KGN2foUTc/JeQdcp3oZjcqTOiPk0Jidifm5X6bkuM+yJi
v+KTimjcBmA+MpcMz3iDk+Rl4Uddqa+JvGHvG/NZUVBnLd745s8qEgfYVGecELsAG49KJJTFdI4A
MXjjpU/GvWl0Oy+n9OfwdLJMB2Y36gqAoDnxVjppfNxsVxT9a8BVxCC8D+2/n8+UHLTm3RzOdmlO
yBs5Fie9pnG3redXzL8rR+s2SciFTsavTlPUkxahQI083VjnDA+rhms7N1uPYbbPdikmH3OquUm4
QdThNh2mDvePQNCkTjUGm50nuL+icZ+TAYl6Z61zazBJ36kzoPqKyxmkCxxSKs/BPiAPzNGsQwXv
rclamqH6Osx6wDv9Rn3QaOIMcfjqCqpTQMDPcvsGRCY57d8DVReo1V2qVU5w3e70Wn+MDUxjbmF1
0VyL0xh21DinFllv5gx7dbC0Ddfqy5YfIzt83S2C6naHmWZXFvZB3dB0arYxvGpPe+8x7lVY1dSX
qYtiNA0dvq8+QTEPPEwdb0e9X8B/dckERnN4U6eMoOZbo3H8yhIS1LuYUOnaIZxdwy/IbqFPr6WH
zTLUmQ79pLm9KXB+RS6hkPkP9dFGHhijbpistjt1uy1Hnk/7NBjPFCdX9uqrtp2BjnYbNDr7om22
TDnROBE7xzspZSvdELQljH4zgMxidu5imDfxpTNS2HxXX1sSZ6JuE3Vtm/EnWvkAMYM651BxDlVh
rNWdkif6o+ArsZ1vdG5Bz4pPLTgwNxNXhuqklnQP0YJ8tdOTY4vleqiTbPjGui8bXmb1zuda+nGz
tav0mpAfs3xCryckKN/6vny1XPsAsPC5M0mWbshWsDN0gBOKNuBvsj9vs5i4MC36oU5LHDPH5Gqq
DzVUnMCJVzCv1poPpa6DunquOGUmONfwkkEAcjhxcNhvuhuf1IlRBxyMHTF/yUkdpgE1dTKdmzrJ
hQFdlDTy0hvPkdrlx7/VkST8wmaYz+oTJsxA+ib7QbP7ofnWQXOndzE1NBl5DM34FGkEQoXPZRb/
0GgUZ232B8nzUxW+1v14Hvz+dSZsMuei9zzW6jtzrp5WkhPK35JzZohvHS7zKGFjzM2niemsGdRt
PFXqTKgbBLHzTv305bLwpDE53eRBeq1anc4YjZNBbjKbU80HdllsPNagU0U4se1DZA+PmCQ2iceH
NotVhTBr9tIfyMnPeXjLBUn3bXzKreQa8iRiT9jaI58KJqQd/lR36lx1m5TnGnUZXTEiA411XNZo
p76qjF4dBpGCtdLmtlB5iSM1KSTbU6vzeVjdLG5gnc/MmMZNs7PBc4Wa/pS5ycnzOBMsKOplgaAZ
bxZnhDi1KJjWHWuk2ebXjMsWqQXchk85p6dmZAyagVTEolA9ARnblaywJuuARkKYx8PtR/lJfZhZ
3ZcceG3xtJCSGllPPXeL+jKnnt+riDcQf6tfYNJ8mrt2m4v7ZOd7xi+4vcZnmWEzwp6tfkqD87ue
aCzxoJuM1EElXNVh62I+R739UWf9a5nlV4MtEqrYlfq+XC2YgfPRayNNTsZinA47jP6AMtxS/h6i
MD5X+5QLF+rzeRrdj9oYzin4NnWGUv9QedPBaawPwdxdfbMxOofOdm7qMKHjrDUMeGMPCCo6xal1
0L30RKG5U3ea+t/qclTG+GqzNewTOIrlYR7H17aZHkZPi3wc33FGUMYXV/h1c5yePCe5qjOcdTwB
Y/dqs6Koo890ZJ0J6aZsUwo57dUHoFG4c8nLy2sHcxjrSDA8Lyc3FwefcKOkY5qTXNV9G9TxKTR5
Y/BWBlaP7enTSOedehurFYKy6qB5eI0k2Xj+/DC17OoZ8pmO4f9Uvn8TeP6ryhcU0X9d+Rb/6/l3
JX9m8de/Bvs4fO8/a2DvHzRUKVVJZPId71/wuK75D4LxQAw4cF5h9Hswr/4Z7OOT3mOS2mMaYD+A
ifHz/lkCu/8QmBSg1vBNRLYI8d8pgQ3yXv4NIuIoXpkOvBc4lAuj998gIprViriv8ei6hqyPepG+
+3Fwimzi2/lp0M5N+Mt+TihG69j2HjhdTtqHzsMmSkQ2hLVCkcOllLb2M8D6pjQfUMppIjTtGpOF
w1NXHyImgU8ovEG3xHQpc3b0VRVshITINbXpHwEtaN8Ys8BXIqtLB+TAET1b+s7S9mXfyYPMxJMc
0ZZpjhxOvcHEbk5IQ8/1bh+ivLtCw8T4SJxk0FOPRUioVo6PLmuYnGmVTwwNA8ioK8BJGs0ofnbc
t7AwDQo52fUazZW6ORhh9FP3g35VpsTW85rm9wVasK5G7zDXBZIQsx/WlqyKU6cj45GN9+lWGo01
3/vmEAqE1tHyt47Kga0Epuy4tFFKYhJJJsy12MiGzfJTSeQAAWKE+dpBD6hHg8MbasCQSfJoa9g/
eUeODytqvvkdDb6wv4sWR13Uuo/cj7RjqsP0TN80N2y/hxMc3Nr4Hma8GbW4mrfqIs4GDLKUGPjQ
x0ee+ST8DSNb6IYpZka+r1fNn8bUaJCXMFAp6KHbaohZB/1KyiCGT938Nsy4Tf3YXKNz8Dauw6wo
NYW7LtA2rrJUounVwoRMDxb5eh5oRM60xhi3+vQaV57SGJWGMonbhOc6c7gPyuRY2LBqiK2kK+LS
+5LyWdSyQV8bnvzKfbhRTISvm7prl6TL0P9GcV5i3u5flumOWcjkEBjVabGB6du8rF8rlX+JLEtd
cHmeafgcCllytpCtrLF/4ylMe3+LJT1bL/O5ufB+Wghxr60WX0oLSYA5BOPJGM1L2kRryyG41SyE
dVz4SXSomXdn0NGXzM82aAGVIZP6y8xLKSjr6T2PVKctMV8CgQq4daaPJquubpeU50U61kKR2dj2
gNM3pMM2hhfaYVCoe3p9edOD4RqCexHm6Ur4jJG8YQIURaLlPDPhn1oYGZJ5jnqBwPsgp2fFM/Q5
zSYQs8JpKES5U5cTNBqQG3xaeWNtV5xiDtwz0z9mykjUsXSQI1ZxHbLqIWvsbDiOLwXq8ZXgmqKT
46sxjccReuFJF+yL5ftyxlqzOktfBPflTMoYWX2BwB63oU/QrYswCVoZRrXd3MLoSHWNnCFyC3uD
ZiP77+1QM8P2w7I5RBIoI9lP8WbJB2+D7nk061w5Jv+kMrOPo+PeQYT81mBB03VuynMUsymDU7bX
cbf9fShD1qo1jegv8gf+g73zWK4by9L1q3TcOSrgzaAnBziWnpQoShMESYnw3uPp77egyCilsjoz
et4RlZVKiToHZu+1l/kNC2lsEdBj3XVR+A5fqQdFcS66NaYiTSGm0Pu/Htd0b3QjmBfg50EyT94+
wvXFSebmKH+mqaazG2IHwPzA4CCXMVToOck+nAA7G6sS7+eIGVcaDg9O6C57M9ZGvyjN7uwi2xq4
CbjDMLZ3iEJgy6B4KsVpNV0/b7rjmpI/qVHl7LenOdckq7GVUjKqXQqu33lKctZHywymiDvbB15f
YfBa+pGuUZNn7Qk73mLp3ctml227NcFDzR6VaFJ2Ckuod9jbP2WFVJhBW/u1HI+jMy/7Tb9hhg/h
Q30IlgqjTWOslZ/xoIyBm9oCYty2h710535xvyte1ATd2n2buC+0euruXkcfaZcpTnNZcShqS0R/
Mvwd0RtZ7nM1u2MmV4L+Aair5+nXbTkwg6NkiXBgG7EWXxBrovsc7TOYbtu1Orb3QSH9Y7vcNdM+
95VG98DyyCMtoevrjsbW5O3YNjYUCN9x3tDMFqukObL224JfRtnbeXo/kFqTxRImCfvxXumKfmeb
GMcryocyQt6PPTtBOOTOK8ZbYDBYzYrHfAuqL9iWtdZD+TLt5dFTmJ1t761JqEJLZvg6xJlkQSje
i+dTUdmPw5rEZ4yublT5fqOKrxOrR9a4RMJ3kxUCyc5k0nnenkQJ8HTCPyOZ0DQxoFkEq70KFkdw
y8j/RmObBRlcqX0PO2SnmfoKNCBBvXYZDlvsUKaFxzdW57TwImR061OXK1htVSnQjKk2Dk6cX1WF
sMFnfd53Q0WPdgK+WMzLJZr1FUkZtQ1qoxr3rYcBbrhAUFlLDPls5TUdQB5sa0vBekqrGKb3nQYY
HPtv1D5gaoJPaYno4JnhlkYK0JntxtwC2otdEQ+ARKzB4oKzSPMc+UwVniVdKhJVBQ9b3GFyOrrM
c5YjqkDxPlaXFmp1ZB2LwoT3w8CnNXHxshgxgNwVc3NsMlF98KNEBaXvcrm1WrTILehwDBiEESlJ
GggTlN2pezQmpQkGU79bsFc+9EM67ClzWkSVQUUx8YTSPXY5O8X7luejeCFDBjGwv+prQD+eSmqO
BMRNabjGuXctivsmQpC8aDZx4N22i3oT+B0ipKWnFPCiEKfqVs08RUzG9QzPGq+DWZqiDEqbyw0K
TfsWlvkXfUVABS/sjynsph3w9hMLBEyrQLbm7lyno3roVYinhKAy0EqyD4tAGKFgFphjvhvAdyFd
apydMPq+Ng2jf7RKAl2zjJ22DCGF96EqVMR7moFm1YwOS26WBy3P9/VE6ZBb4TuMzNpfmdEdZLRf
KQXcu3VgaNy3J9sz7lcLREHVRGhdTGCJRAkC/jqANSupr1I9OtBAJH+ZAHZUbvnsMlRPtMzDXZjM
IKodFpqFREYW30zmCKYuSk/i1H2kl9cinHJtoJ41Oe51GgJ6caz2iIxst9PliBu11dtny6X2Bk6n
JUa4hCIMceODgZ6c34Zm+FRMeJ3lyIzYRJBHm8gbKuVDAXrtZOu6cy7c63KuzM+pjqVS3GTvHXpC
5BPrM8q5+kNpe0/S4smymLTA0rEmMXIMUdABGFakX0w3TnfbfxpddMIq6jzMRXO1/Y4nKzxNjCAf
quKMP47nqwp6yxzAz7CXbYC0RFREzIhrAOMBQzC26NNHxKSwYYgPaztLFUorCpzmzuiNnZkgc1BJ
hmKig9E6449oqXkONWf4HLF/oh7WE65sgT4bd3NH3Ehb4OVMXT3iNOwYF33so9eO2a4zsFOWNNXt
eRGb9bsa/1BGfLCZgNk7NM1cmjRqR8M2f4sqTjWrXmLfrauL6CS5q8k3JI+djut2Wjd4+ikzJBPw
LWQjeIQv2gKTa3zffqtSDt5qgj6ve7Edh2romsl10iJOEcY0Plv+hiabMWrBiki4GDEFZj79LUay
itbOBEDP/MZ4B6S5AoHWyR88cZ/ecmLwzl4NhlyNcd8zimXXDA61Ro1owvYmMiWfD7qevdgCnndL
GBGqeR9ZTny9ht2pjpTCXwfH3nuZgrlHUxaHBUM90wBMyRy+Ib+ZzCtl6S4YYlg+gwkGiJZb/GS0
wsfgnjXUHGNymqJBQ34tmGaetVG+LVJe7KIeIS3cz5z8O4O5HthrWkEVpw1t8Sx8drx5fkx77dn1
IqxSJxtFJo1rjgCI7yZvQATfzbTbNlMW4HT1d6vS5tOCypDv6IsfRnHpaz0uy0BtCpQYcYzODBVP
LA+2ct8AEdrSlsYeh10O7j4AT2X6ywLN2JofERaJkhStjQ28syEZ2YoJYwvyVnArKeLt1vRpcj3b
rxvSKrG6jtT+a9a3LzaZ8NXa208bikSLxqMyUA6p5tTskmzIdonrNie1nvYhABXfy0mfQoDZ6oxk
luNOyT6PSSnpKT8qBiewGy3JnuqGmfgk+Xw7TTRPpeiKGCXWuaToZDQ4ggTbonFTRKhWIHfo2DDS
kIhcTN5OC+P25EgxFSn6PUMYnJWV+hru24KcXf00lpa9NzQLqnpNeGJIgFogWCW1rgOM53D+iljW
cec3SHOcMySYmDlkhu856nQENHUqPDYe/pLtvp3mPeVDdWVXMXpM94ajd1f2NH+H+U5iqzv9TuuJ
kbOV1RcE+L+xGhlOQ7i6GHXa7zdlkWE1OuqWDDnjGgB70QN6hbJk0vhDni6mqLstlubW0KP2tGEa
mc62DxnMinUuLF+z8/7GnjDAJpT4MLvc676ZX8pquLfANewNKHVBiNAfvo9sOZacc63mw2sF7e7g
luh9MPJ56tEqACHfTWQlBcjFmY3nVngezohWOpwVsKS56Vm7gJNR/M7B/XM7mw1rUQ5K3UQ7TEv8
kllv0E7dpwh9kfPUNd/EBeGI9Pmwq70+2jl98ZFZ1FQqVfcuX4r2MGpxctTr+bwOIT8loMtR7x+W
HE3FCAzY3lyity3UADC+oTffXzZ+V49EA4/AUnZtBTl0RZoeTbHXRjMxe7Cd6ZRH5tEpxnhfxOv9
Fi0XA+HFTSOoHO2zW/AedeAGI8k7R8J4DTab/jHQWYB5K+WJPlpBy7w9UAya9LnGMKJVSWHV6euS
9u2Bkg1nUmS7zm1aVYGLav7OGUFDFEinXlEDoGG1AuiKkvWSKUpQrslwqowEGvNYhViCa88Y8SU7
NV2BaXra/bgo5LIun5rXpC0QKF1o4/sudGZC0vAxgq0hx2jMgwe7tGWdbosVMKYLb1aQzGOEI6jh
+luhue2tIRcGMjA7H8f4EQ8IABWy3q0i6h/ds5qyzXTJYhdVuakUB1Q1/qdxIomiZ12sHO2KVJtd
tLXKA2y9dredHaPCBQJfZltGwO6WHyvspyDVeyxn0vym790UVqfd7No6JWFdtAOHAAI9zOXKgbps
Xc0C5VAMXcP4wVhz79pwqyTQx3OpKS+bUf1iuzAI5Vpjupg0bKrD3HIip8awL2ao3GnzhOL2BzI3
7cns15d+rXFA65js0AAF8P+YpvqMZGFkHIuWTC+HQBDOyJN7tBMqtwXJpAIekYOrHd3Mzwbzo86n
27TBXnACDHRca1gxHul5BgoOefx+PNZociRSuKa2uxMVgJOky/smYgmS1Y+4l9JzaYOw1fcbeLUY
B+wTM3hjabNy3jrtwzCh4gE89FNn0kRJLbplXWux+pVO8UP3Dlop09BLVlTk73Iab9FtMBaczlIH
1V7KD6C9KBZwBljITOOXwYmIbpLFpAv0+dSjVLpFyQTkle4yLCgV6/tKRVOWvB7wvicNTGawbawQ
qyordyZ/Ip3meaGSBCQO8cyuys8CQC/DYIuosMjuRm7A/5nlOCkMhy4MBg/99+23nO5WQY5/t5KV
HjKUSJkaSh7LLlXqmgKBvgi9iBG7DEPzcaE7w8slx6zfIFax4DuCX9bb1k5tq55UZ3rdHknV0eVj
JqKF7PSo8syAUbjovWG6qdnoFtfmUwSoIJDlAIbkfSIk8deHU7oQib08PhouJeEWKdC4e9UXhD60
+X7rs3AMENvoKLogI/14LL9MNXBzB2GNgeBExwPs29yl1UmJK7+x7FcUpAFZTT3Cqb3xtu01SjIz
YP+zrZCYVcKzSi9Nq413z2s+1qX7zCIFVx7RKZnVd/xDImYTLt09odHpBQDRdnw19WrZ5WqN6nL2
daYdkHA6Ab7/GGKIRwz/9zP2f06BpRZepojFJXuUkg4O8PxAyRDtQLMLEGnTuAhZUeSVZXtOwukl
Y94ZIsDg5mWA+fHneDqJvEPvlc/zWoonSf2h2+0xwp8YdOSuMqeLMmsPczGKZB69kYJuZwmjFxHA
/KRVS7bz8r6+jZXuMyXVDQAeBT9qbfLV3kLyWtqYeZfQHkJp+ODpVk4XN4x3RmYivtXCAC60FVxm
A24rZx+tedIGhJqv/VAkbN2UA7/8bmmaEuC+RV+LfhAGMWc1YZyImk5y69btfirSk2YtBnqM/Xdd
S9gFjF3ihQWheY90/Gj3pp+dVXmujewEwZuRWH4Thh4RGmEmdxpe26V4wiPslCaYTHLzBjpSvpFR
5tCZYBKd+YsFwAD3V59x/rRvRu8Jnr3p1wke1EXZ+72ZMUfNXSlgkoMyferh04EeU9+nHP07mPIs
WNzh8OTB59bZoTR+GLLPyDY2Bk5CRvtgqWYMxxAyQoL+rer+SIsYjYza/Wo2yYeTt4A1Bp0h/nqq
LPqIk4WfYf+QlvX9xNx21tYv2biScSvIvPYRHQPSvLaBorpo79h1XLeKuewTNf3mdgl2LmNzW7U4
wsRWcoo0pvuxcltG3JdZIoAWpeww+6LH0Lcs0T+DZP2GnOc+9oj9FoYyk30K3fIxWnLY7GoPZHS9
NUkeoNXbZC2QZ5FRD1OMzKfkMjjj1yjGq6CxH9idz1pTf25ivLSHbnq+pWLZ23H/o6iVhyJ2q/3Y
lBjlOtVNY2PUXXTgX8fPc0mi5gz8STMPl17zTmM8/QAqQxuvbehuJBizh1/aRh0DsusUt1OYmFli
f9Ahu9Jj40VLXJCjUH/mhkU5ILjvuZW+89T6gTTzIUqmz3bkvNf4PlCmX6h3bzSe2VSfUNxsrPTR
aPBJQUEwsBV6EFPe3/ZeR+8qrgKUyxyapiTd6CsFumne6+BE0677PkT6ManyT7WRvLbqdBdWlkYe
xGoowfUbBcTRJU+vcJS5TyTe0iBrSIp6fwpZiiNsypLkEDSjuTLvHZzAMLqUtoN5h8eBcx5TWEEy
/8MAJ1ijxjsj7C5IDFinxQStJS6eQ615M6YuPfQwS+ARkrhQXHRj5APSmq59j/PhTgdSey779Z3z
bTzUYf3JUlEHSG9xSwFYojvpMSuMnmcBNxLty85I56CPo/Wcj+16PSXxIe0Gi7Q1c3cWRrIKKdeu
TUyMJ8JFBDpeYI6iOeX2ICN7igETTqVvchj4E6S5ndfYh8h2X2FRIM4xNw9Iht1R7FtEEoMU0a2v
kWFBihBVqOOE74k/j14ZDBBgXYQ66B/vajv6ps6add0aOnUzLBGxVtmXt3o+oKht8n2zmZGD1SOY
7g7tLXcOCtvY2YsBBbW0vtB0PBA18WkakNHTXZh/xujdqfgkFuGCXPFTvuY0reIa5SHcWZ+1wr3C
veapbs1oX48pDE8km4Kmjl9ddc2u10g5Mhd4iHhbn+HoKfeea53LGQOO2C3iK9Ci35I0olzNvfKq
n3lBnYIuvau84NGVXaxuotmSwHRm7Q5u+7j9hzY78x667LT3luFJy3QGFAoXEIM6/9KOaMmpEQJp
vQsNXQsRT3OV14HT9bnShpOxOvQHG7J0zPTuK6bVRbGYx87rSeswpbxLu+QrmnCfHUc4IqH3xUSO
FBGdCDmYFhnRHxneX5yBYcfHxHfxXCDXn4AZcBdxm3dmTp8VV2vjPab+ZQHgBnTdNe5LaLjIaXX5
FYQh/NJC0SXXmQWQLVUeQJreJbs0rECb63ulcNAs1D3jOAHU9Vetf4WWgfbk+MEBWR7wfEOhsAD/
gwe2CuaemsF21w5NIYZCkNGAaov4TxvBGoFgufFDFGGJ6gkdj1xF2GmxnlG1orW2dR/b9KOL472W
LyBR8IPYpjbbBIsN4oHUWB/rrGRmMmRQ0xiMLVTnfYJE6JaAayk5WuTa+07pvFMkMyTctqCnGf4I
gho9HcT7NfnuqaAcM86TNkBlXiCKsEbd1uLEWrBq+6lkTjNdC+gS+YNOb2RGge8AiuIc0hrZNAFD
rWBhu8ML9HYnXz6tWvW62tQRo7Wm6HXhE9SEAAbcb9jATKS+o1DWSdehNmaAouJ3ZOHDf7CnMf46
EzYYPDOvpqvI7FoQmL96WHlN2UxRQgW5tekLObHDUvmxzhmdWOiCRet8Kj3MuLeGBPohhLqpnuhs
sSS35LGNYvRVpTm4MCWtO3PvoONkI+0CYRoV2d442WgEAJ+0ZbVOzHubnP5LTqXpfauahWpBxVK6
H6LPCFcp/i/D+v9grqq5f5l6WzqiwKblaJbp2NZvBjzd4tpU/Dinb5Vv0w7n3oar0moGE4npxyDz
FFOhDTF1CGygTkKmIZ1dnA4ahrbplD0Wo/XU6bmgS9az0tX/cInW72ZoEMNVj76up2k2iFf9N0vR
YmQGtdg6KqUtzxIteh3e2b26DiqKukj0yUkcUZf74YCS/Gg7VKEtU5l0MLznrRaoCB705aNLFCUo
n4naIbaPPNlE/aiYX926n1S6UqfUrREe+E6pzhtQmm+2al+sxT6T8zAk0ZtIFKRbmj0oTLkiLzjl
ReY71vJqIgZ6VUxhHGhg168cZE1jyzrDUK/u1uR9m6ItHnvMbVw3gDOsBlfWRIg3MScEWYAMMDrS
dFaoWXnMvhln6U+Lqf9Dbv8DfsVjU//P+JVj+6N8/f76K2hF/sIfoBXtX4bjeC7KpqCiwUezNv8N
3HZV5m7bqtTEq/DfqBX9XxZAFixpUOu2DCDf/0ataP/ywL6AMfHgOwM2sf9XqJXf4xNWCobpWTTq
+X+u5rf45E5ulqPbmQYq1oADkNOVbBDEpiCHBYUXpuCWQZLZ3ieH4dIvD+o/xQ4A7X/yjZJvtxBs
xo4O02LD/c1OTavUclytMg0EhS1fKyjLUKFdaTDRzSgNAXkLSswVd3KgaoJOTrS3v7+M3yOYXIVt
qzxogEIavol/jtH4YVmY0cwpMzfQuEDCCil58ulYW+kG8a5Abv79V/7Fklq+02HOa4Pd5+a939ye
6lqzk3lkACUISsGKC0AcQMRe4O708H2BAws6FFh5OGEZ2lw3aUViivbVACAQ5DN2JhcluyAPchqV
e2N8tXog5wKF4EG5K+paIHqzJ2TSIXiCAC7BXvMnADR2f38zaED9h/fo8RYNuqJka4a851/Q/25p
9tUMcSgIYYgJUht/HWhPOL+8I3lzkrcbwW7SQfgLNj7TgFT2MHcbELH2W6tqfgvwBbuMnYDfBWC6
0FYWLLbH+DBjvC8Y7Y6b1irggrwac8ELB3g/zeBVJ70BKSrfKzcq/wj+Uz5yVUJQ46ov4GMUOg4C
8rRhjIIy1Ix2Z7ZvEyIRy1hsPz3ByHET+unTY44NlYDwQxC3bv4eDQ3gd5ZHpADmBbku1yRPE1XY
KwH8pgBvBIJuJsNBXqH8uVyQIwRl3h8UAEFxb0QBXoQgiQUfbBawEUC0o/v/KtcqGPqWa1TG+w5s
vODhYxI62RYJqN0893YG729e2Aq8afzrHgVvyTIoB+D2oHW1/k0FZb/BZrk+gTADEboICFb2svy0
PGd5EIJ+HNs+sGzS/Yby8CdcVaDiCRprXgvSeSCnADwqINnZARfMR9uLE8R07EC25iaa9RmTFzBR
SwNX8ycefwMaA68UULf8GiHdIPbuDbFQ01kjQOjpHAvgXO+t2w5lV7lBkC0HgavLJcrKkGU8hPop
gtcA3oULBLMv60KeO4nbhl+W2ARLIOjr6Tjz+kCXy0ObU/OU1uZJp8lNSyYYcCcVjK0K/F/uc3to
phqs9a3GIPrv98NfvLBlc3ueaqi2ozuEVgk4v2yHgVM/r2y8mGTpCSFBQptsZqEHCBej5bEq9GwW
HjsPhtntTmDP8mJ0RmkCNTbNNwl2mC/Re/snt25NkrJfDft+XiFgd93BAZvw9+crXNAxZvJO+FHB
h7vR8JN4wgvQOAYWDWox76cUXgdLhfdUe+0/PaT/EHVNApkNbcjkWTm/xYx6KWvLYuCzXYJECIlt
Ha3g4rEN3wTnPxj38nqX5E124x/HQrXe1yiFwhiRl0jiRx1xqhCA9LJnWUYOCucpqj7IKRBSBSf8
92/X5Oz9/dmZtqOSSZLvAiv9/dkhD9iid8iFQ5dBKMrmUoSUJGFJhwwUhy3Choyl+4NNv0Cg/hI5
NFYijQwJdhIcLPbqyjYWgsK2cOE/yxNAQEZ4JbjvnGTPCo5cByAu+7i2SFUN25d9rEFiNYyvNNmv
Ms26ha1+wvhiL6EzAh2E2cTcZjfRdC8w8b9/AH/J+Fk8f3oAv51dsbOOluZxagtrSaKWLO+WcCBH
i7zJTB/oCMGdgPqDCCMGelBHZEXBnZAXRwQWDHdWFjf/cGn/YV2brGgWjhDeTFMqgV923kp1bLtR
9vMol3AupAs88/yahSwvSugxwjKQy0CU6yLY8b+/hv9wFnIJpud6NEMsd9t6v1xCFE9QluckDWQt
yNfKZi+J+dhkX4R20cENMo31H/xfLVvSlN/2tGRwTFyZHMIWlHX7yxcnKL/ktQvGVcnzi0eQjU3a
9fDTqVUouRYDzNWSX4Q8lTvqVVMNB0l2KoK2DWFHFqUEH4vjSKggTpZeWLNGnV+mQrsvlr2+Yl/H
q5aURYgtwodywNtzthXrm7AghGUlXAo5gr1sOXqcfPIY2pZTiEURwmiVI0UW5Yy8kxDmLPMtmufr
woMpAI0JUlRG4N6YR5xwEsx13aNzirqdCk8W7o/wtrq0uFFIFJeGVC1CGlrkCAllLKsm0+9BzlwJ
dUAIEvK8hZwgF+eG6UVuQUKr48Hsid6Fc5Wky1GoObJnF904SfaLptFBGAVmz18lBU2F50T8HkfE
Wi36/tG7U/c+9pwtW9dZesQL4YFwcMmul7xFmAR5CXmPIFYrj0OTH8bOOjX8uHBnRODhD+6KRPyi
GcBrqfeS6igAmMcgPQ5mdHDNr1EDWEjFo5nVOqBkUgPyfJO82OYekBo/mey2heWukCQI2WrIwBzm
tM2JgJJd8fy3k5JoWOqabwnbqobRxn1KGiI7JRc+BL/GTZ6W5c+r1gF5OpiOwf7Yji4Hieh0r4LK
iphfrJAzyQs6WGkS4Hggf7wtSXMkMzIdlERYVzXHet6zzlhbjGV9D7eZnytDLhY6P+1ueF98uyRG
wjSTXA/A26kCI7+UQJ5oK0fRk3yBUMLMheiiQCbjxuR9rtCCMg4JtVqOkm7VYQJe4tb81qTaXt6a
pJ0pwDcXZU4kB1FmFEAd4CjOPpsPkygtT2s2pk8JDCxZnbh1X4R5Kk9Erk+Sk5lemhC6UvI98Fw5
8HpnII0iv5AlINtCSHTyb+TcjnIrI2Y9BlYKwv1LVHVnZuACIXotynI1WAutCN5hBFRMGIvkf9Xa
4c3I18JmtYAqru9rY51yWFjCsHIhKcbQX+VbzLzYNx0QFkg7CTOcNbHQA1oldbweGWAZA8zSdL2q
HVYd/5abVEDeyM3JspdDVjJP2QnyjmFxPvZcrSxgSQT0MYPOg2EUC9Mcj8LwS1IYUQC1V6KI5Lty
41DosVZ5k/thM0sGvDEqeSyyY4UMyNKQTWzZSJbPvrA7hfdXhiPyjy1uzCSawpMiaUuc4bgAgq4A
0nBgsAo2HhwRO5txMjbgM03jJ8kHkIq9CN3Omt6xImN+Q4lDBJBscuAeNEwM5EOddDouc3ojlaT8
ejTSC+I4ouc70wasySnnJb6R2y1s5wgW1nGWK484IcTVyhoIlunFDInb4RucNKkJ5XNxNbnCSONm
NYd9P39LWcPyla6pn+jGHFqzPfSUc65TBFMgfyJ0ugT+ssRACUnysZJmm/Hew95X6GiSmUoeLdcv
yU0D/dWFvbRl45n90tPNRKnat+zoIj8jj0gS3wYfNVApNsywjAVnhC4Yqe4ghCeb/EjuUeoBiQBS
C8hXRasHSpQC23ybSfskb5A/lk0q3yzHo6TZUnxIri7cPzeyAAfdLimsWJhYUhKIYYpBCcOnIBEL
nY9KjE+R5yNVBMk4ZxVdcCQj3JN8rhwIsq6lGN1yS4iOMXJDdgPZjgcidMURRmujpTeph6xE+5mp
61FC+cKK06xmn8QqTBQgaCZsVgoxLXslX4xtlnY2BpJOSfHAoUefIJx64OSniZYbvyGPVzYr55XE
EKkLTLa21DlowaqYFgz9fCXvR8JyyFOShzvqWHGEy31s949Zey5sPI157sLcHlrjJMtSjdmbVJwb
pXC50yFud1Gy06trFwdyUKrSTDDW9CLpWp+bpGpP1ZySdCcX4fTKotkqIF6avH95eZ1z/OPsyDOK
IgKCvBwhW0pOKMUtfpaoPsNKJL7Jo5CfkYcsl5Kv49G/UXnrUkXLWY/CTiAURBVBKH4LA4y9GH04
yRScB/iNEkCkVpFIJ98g5RJ4Wt9ts4s8/7J/b5bFTyHnCUFPlvKWOP1fe/Gf2osUEP9ze/FAe/E9
hkj1+v0HDIz6x58ajfzVfzcaOZ/oMzoWigS2ZZMa/9podBhCODrqEXQayYr/oMfZ/wIuoLue5dmW
5djiOv4HPc76l0tDzPEMk5+wEPX63zQaTamK/pSd4iVkW45jWjDjLIzM/pydZujW2gi8dvC/vU9j
39yENSDeMlluZxRlWYkJZzLevooaWFn7pgxI6mHHK4BO4w6+rXKyYD/twvnbkpoC2oLSpsX5vm+L
2jcWcgCrMjakS9oWZ49jPWPs6vWAiLBjZTIUMVfIPHevILF8qZvneHXrnaFbd2MNItEqupu5qAAb
JWiINfmdiX6E7TjfIR/V5M6xbxYdcPLaOg+xdfvLG73/+RT+qxyK+yop++6//5+p/qVo0BgRwRh0
bd1FWer3Yng1sBuGxNgHysDoS6kYPM7hBcefKycakVoeAHzOsflA1fOWdcY+N4AEVYWb+KWuMimu
ky9ZB7h1CkGvrdC7Z+uhauH5JTrUmlc8uwzoh9ZdHLcTSknFcTFdGLFTQuqXMjpw6y9uCUbCK7Hd
1oqzNfUvemifCyxDAR6gZ4DSRj69lDnuJpaOUB+STL7hrL6R2E/aaDzENW8kMWAn9ExOjMG9TU3l
ZQbFH4/6A/BBrDMQZSN8Jrt0qa5xbIGC+x5Nyw3yg3djfGcZmE2krbv31ATNXUi/JtyLnReiB6cg
FgQez0KDSEGzjrw0UqrA82JYW8xK15oMb+IYmVfMq4zkYzbN28ywHkIL1V3V/Fqt+UdYZzXqnxVe
hO0RUNp17Dn3fet9Umrwx9701emr6yzuXryugQ6AXlfnmg/WbB2NoWH8HT/Ga4kAN8JnSfPUjdPD
YHWwoULsQWbeD2qMC8403pfE42K7iAFnE3NYO4AV1mXyAmSGOXPE1vFLoTY8DxybUGKojZ0Bo7IF
KFrLr7vxqEUmtjRdpYNHUL4lcX/KFw51dYw+MFv6jqXBUHVCWbCBHtgGAg1IdBZ9inCjVnyWhaKE
5XWvmTTusPhYMFqpVDI5bdIZFsJ2xKwvX4EVuJHOJ5gq9lKNsdec+Lnq6G4O9pr5Q3mbLlwQXnNg
plQGt4mWvG/fOeThdzL36zRfMO+YzA9E1BB0q3zNgmURIjq3g9P2hBTyWxhjH+Ta6fWcmbglzyS/
qxkfLL1+GTj10QxNDnZvPfTTYZwd9eSUrJIZdUda2MNyqFbt2cb3uyyG8bzkVblTVmhdKIlHGHeO
CVSbeTzZgA9q55uGfdfJKkFc4rSlnJ2WBTUCEC56VbtSrfYeZ2Z4sU2tQsEkssyFgku4e9J1kunM
LbWgNRjO6ws+GpArd4brrSdnRIkxzjNKAxxv0RTPEP8GIA6XrWxEaqmsD7beZL4NjBaLGTVAW+62
s7Pk0PfrSfHSO2YLRmDY+pXaoowIGJ5ia7wbXfWhsrEHUtyveBXtswYWYBx/2FnzqHDoKoXyEsP0
2JWO/tnhEXXYHLgMUuMkA4BokY3lI+CxFdKqPeAvUQIl5CbMXUsGa0WCIUDNqsSc+QYpuQfLuq0L
MIv4g9Keye9yLH8uNERv4LZ9SaqWUeI4EyixDtSGFsaXpzDqjKOPMDJe8V2/s5FgDPLRwegAHDAm
mf5gvuc9Stehm2U7VOt+YAz4bKQfRuOVB3u0yVU090qjcnXS6ENxJ8CfFoTF0pzvTBfJ7zbHB4f5
crb3oIR03rif4uzWKvsrVAArmDCM83vAVigf+22RnOoWlcVxfJSa11CnKECBezjyPPx8pM6Jm8+L
Fn/ki+8OOvsF90OqxwFOhdlmO0dXZr9eqN274hW3Wj6qcBjFO7offXYBHVxZofZgLy0IxwIATQ16
ubbAZ8ctNN8Vsgc+kleYDwPYTZIPNoAEm+5S20kTpENxbkQnBX8M1HU6OEjWPPq3cSPK8jGOZx2V
V55b35ux9w5DBMTPbVEJdlkxmoNAQtyHQVg3eMhoEboMxHZ3tb+Ha0K+tk4HoO7QQLsQ8Ailnb18
BzVw9grn64wh2i5WkreYi9nZJ2tYVGpUwrEG6RiQMqtVKEJLSaQC6IVLL6KXOwp7hLIjDg1jhUGd
t4RuLXlajfBHa5kPbQvQcW5eYu+aOaXpx0tO2QLlCHbMg5JrM6D5gfikdUxg1t2cI/qs9Gg2szr3
gA6oG3KMe8FdAEW3E3GtE/Ogsf9EJ8FlsehEReCNSR/dIX6J3LEa/0NLzPxLN5BTlXRIZ7Dncrr+
LkrV1/OIEgZpflZ91218GkeqCy8/6PVytxTGJ80YTvgi01hwTsj33vVFeVzV9KAQtjh0mmZEV6J8
AptXN0nQhfGenkuQpjyJdPIhxSLDHDSz/VVpzXOiazuEiHexZZ4heaql9qkKjbvO+qGm5U1iqp8i
DiZLxW8cW8u7QlW/m6Fya7j6+99nE3/tz8ptywSCASOYjN/hDto8NHgscNvkMrsUJXFMEaULM6kh
hR30dByUUrpbOmjopoZJC7bERaPR9dgeroc+XQyym3lWWf5D63jLY37LArGGM23BxJgWI9A/Z4E2
JtdR3iN1XM/g+dAmdIfpYE0vQ3Oftd9d5BH7rgx6i5a5Zewz1OknqAWekRyc7NQ37VuTzXdGod8W
qGCVdv4VGA/cRxMfivmK/+lQxUdqdVrkpwYcXn+CsLU3DXZerN5Jp6htqouOyeBiTrQ8kf6Lnl29
O3bGcp2q+X2b1Oc4NS4jsKUQOjDZ0UGLy0uU1ifAU4260GdLD4BaArPG/nlSHxst9i33NuOIUeZD
f9WxN5xhOVLhhvZDmxQwHPLH2HGPIDyPLlKWExlc6c47wGiBiRjpAMHi79eA85e5Pk/YZrIOs9DR
aEP/BnnJx9DroqLqgia1kUyle9p2y4SUN5x6cKC486LPXdjoM6Cm/BWjNSToZyEaZRzJWvzSI7Qc
pMU3U4V+1HCQlHQ7hz4Ii7Xaa816MKMOqo75BdghU6NYlLAtrLVLjuQV3XUoog+GHRUwqnJijZHe
VV1204Skj+VIaANC/lZpOtZNSbOr/z9z57VbOZJu6VeZF2CDZNAEgcFcbO/kfd4ElEqJ3gft089H
dc/pyjrndE1jbgYoFCqzlMq9tcngb9a3FirN9Rh4xzZVj2aN/KkE3SS3pFx1AjYepe67aJ+d3MLT
1uzXsQs+DukzqFe/rD4Hs8dHXEyvNWFE4HuUB8q9IsDSQMsTM/Noym5jV93F5C/OMoVtNAhnluPy
6tjEH3YkC9M/k0DJZcNyuvqLc+g/7wOXGzJwApvWy8N1b/mw/jCZTxwN02OFVPdEdTCggp4Ux7GZ
98g1mSqSFw+wSbhdQdorgdNRlO+162yIgDxkY3Odd86mz72DUPQyCBtbS//FzsL6z/2HsNnDsa+k
BbTpa35/hXY29YggrHaDmcpdnvNQqETxlSL8dXiO2DaYBkuql9ocV3PKwkfbT9EkoRIwaVil8/gr
w2JvItIQq3seFfaFzLf370v63xoPXMUfDWXvl/6fyx/7KKuJEi7S386F//zVY5nzz7/8kv/2G/32
fdv/9f1Nws9y867ff/vFttBkyN11n810/0l01d9fwz++8v/2f/6Pz+/v8hfzActkNfrfDwgO77GO
/zgU+P76f0wFfOtvnLXCZeAugm8l0X9MBXwH30g2ZDg3ckRQbf1zKmCbfzMXFYfEnPjbbecPUwH5
NxOzGtfkm0IzCzf4d6YC34+iPz4P3ECwCRHSsUwP9Yj3pzvDBCxQhhn5LHA4B6zJDm/c0t5qI93E
tukevsF0cwp3/gw3D26AS4OC0bzNU++5BJ3mOdjvPU9wTQ7RDLpHNPHg2jjcxsWOWIwbjCrcnez7
G0l4ANbdbLsQ0gs2QeLvmswkHsTxDx/Af9HPW/7yEf027nCpNkwT/RaKLz4AaxmH/OGWb1LKOiOf
XWiD/qqAKM29ITmPeDSs6pAyuBf3lgnDNTMMHZMpuNW8cKuHLhgK79UuaWgZnmcApyGLiQDKHquB
xQo7mw81yCjlprVnpo7EGxX2Fm3GZ0zs5aVxXKYay4GIB5d1CR16+Mq1edaWPn7J+lc+I+bHZ+yO
bJzQnclyqIBFjYZ4loIU5sHtq51ps6Nx0vAJTe9OdQZQhHRoE35oz7uJyspE3yNuCCXEyFIeRda+
xzTi7EJ4LJefMelboKF7WxEwT7qXzH6wkjknkX+kk7kuiUUjYa0P23sXF+J4Sn5apXED9nHvMkud
p+7abrI7aRVsVWp4Qf86yYwbr1jmC55/bL38ubeq+8DqyKoZdtKASSlL+ziMD0ktHyuP/1cMDwHl
cm5FF+fiOvEBte85but7Tq8vx7xTKXON3GKk6Vfr0SABzKncO1ZgNvlkv6pEAMsHb6aunhs+O4vg
WGYL5U84nITFPsGAISWzHGjGFsV9aFVMe2fVrLXiVdnE7fHjt+9KpS+lp64oqr7aSuMyk91nborv
ZvQWdacMA+e8sDe09Ee/ti7K8slG9F9CCbqGmvhkpcaJZqHdYCaCsDpCsu8N2trd1NA4ocHcR1MG
pX1610TDEqWh3p3YPQd6cnGhjH763niOa8mugoG89PiM8nG89sEp14SBMAIIaRtjS7268mfqEuhg
Cnwjx5Mnv+yECCGQ9g/Veldg2lcAGo9O6LwoZT7oKcNB3r60o0EmjRWuddx4rG3iFZEE847aecdi
wDf9XRO3FeK+ctzSeR7q0J3W2FOkvi9OcCnrmmwz1iYwrc5s/grK9iOpO3i0cNpWsknWOrKOI6XX
bvLA7ctyKa+xtCuzusSgNOlxYvTvMPyJV5C6SIltweI7mbY66FHTC31b+Ga5IU/GWvUqvw6MkKCB
MslxfKjBWRXKerfWx9pc6KOk2oNV+sBCo3sIK6zUMwPJVYjBQ8OI/e+JDbi20DCXzmkwW/dMmo1z
7MX0Ca6drjor4XTK0wDyH0tQOS1fQaG7wip6PESmPvtkgRyC1nuoRsNf+XNaXTkOH0ZMiIMEIbPT
+cBH6R6GgjFYQdZglZTvUpX9foi6lJVnY2y7aL7vtR4x1B9/jAAr+86gE3PAEPkxVhc/zUnjEbjg
BLO3jaFuN99vUJKru66hlVTO7Ei6HWZQERLkdllEqemxH4pTG1kgKrn1PEzVRgz14l0BbIkP/j7N
wkNnNfm+6My32cF3J5kIVLGVTNZFl04sshrB/EkEG3eorwNyV3BW9X+gXy/2MK97szbEyZCfKUb0
5wr69PusEQ2f7OA8jDKF1rDncsN8hrrafoTir24Sn8leibeFC+mzBegywF2k3FeegjEidZS5igE0
qAKUVXpxl0yIP1yIrrVbhYDoWVfhKNLTj/dtUWPrL3iqlM5roupkZzczO+Psc+p41vQBf3ldF8nR
9AgPaLsQrdvCJkWjk2zBeaJdP3Gx47dMUOVCP0q72jVDbu9gOj60Loxj2UfXlZuRr9i2199e6Rbf
IE8mQlTzCP8omB0zsM8Njdu5C6tbHPSvuoFPIXeoAcOqYd8fxOXac1zrQNIqD7m9qWtx7UzRSz4A
hQdG8Vxoh2gHWrXEYq/VShyBQavzakoOBEMl5wgYPA03PE+5AsuQNCVGMLQyYpfkjUMZyhjNWZiP
8c5lbntg2E0gaMmCsuPRmTfdpU0re0164FY6LIkasnxX1dDcToQiFby+XTj7DLHCat15DEO0tXUt
BsI1JIuxIC2msxwq4SUImacBp/biA7tLJoOgMLUNiT117HoXTCbPk5u4Y8KYLQhN92ksQE2zoDUu
jE0EayN9oJsU+iaFwqk0ufUyH5uVPbrOfsDsxzbkbe53IPaNwSEYDYduDLtnE0P2QagXbkDmo46R
bHuzopecJ+OltxRsUu3h/brQQg3YkL0ARPPCFaULVNT2x+9feNBG9YIdBfBH7gIigXruywVNwtsU
eGuhlRZsqVwAJgXJVC9IE6b0+glPkzsT2ilYsKcG/smL8JIn8DHFwIsXEEBJ2dBS7oJNxYww82+S
iiCFhauyIKyMBbWqF+iKdNp9uWBYS+yNAZflL4AWsyZ2EyBbKmxvSxiuLDUU2gmwLrvA/iG5JdNS
b6u4OvS1NzOfMFyMEJIfaWQDCJH4DSs2LI8wJn+Y1y0gGflWqNQmUn8ahRnYgpuNcGfRAqAJRsaG
K98lZJqTTuHKYfKyFgu25i4Am7mgbKLRi6/hG7J2ZijfuJubzivEbxBwJQRiCxQ3QsehVZ4vbl3O
RzOqeA888aMU/y+p9EHZcYpdaUEezg1mFSzX0/axi3Dy8GP7wyaj74i5Y3mzi6FPLmkewR41486F
5esWpm+B+zCyJdYofxYDwEeAtUi3gIDmggSy7NikCyQ4QAv6Czao4AedBSSE3/RJigcuLBfMcIA3
HBfwsHJxUAAcBLQHSiygE2fuNGfBFdMFXCTldGMsx0UvuhsrC9/jOHnsYR1TmEeBDit37dupmwja
beejveCRDZxk5OLcP0JOehmh71XNgqwgBnDys3uGsSOB5RCXLuTlOJQnomZX6BI/hnp6aiE0JaSm
lKW9UkV9Q1o4PHkvoTnT4Wj3LrO74JzAexYL+Fm5QbJCbY8uuX0tCn5intscpwUX7eBGx9g4TPFw
kgtQqivG+Ib/1GHQFytJvTPXV8MCoXYSe568ie5d+FRNPssP256ep0oOR5S+TwEs61R7d0ao93Y9
vQ0hVs1FBbGHO8+ICx1ZuOXM2HOAji2T/khqF4eXUd1L+FlveowXnNaAqw2N4GcWzGyMyJAlsM87
YaXFWBQY188MLAzDG8PMTiG0brFgu07VXss8h7FN8x/1gvYWqXvpSueDTI18Gxeb2UlB9Md4WDEr
Bm6wX8jHW4usua3i/m6CH67giIlCOZBiaTO00Vg4ZV+Go976MMerSBufrNg3xgzKu8DJMZRyA61s
EWk2PkHooGXDb4MUG7h/6GZP7MYFdm6gnjmfxTkcH2NoaLFg0VQALZnlmmhNkOl0gacbKGokLDjD
LGD1DGFdLKh1RBO+oNfOAmG7C46dxgcfOruF0jZV865wN8kTnxOTFT5KuF0N180W8NmE8zbgvWO4
b70A4B4keKRwU1vI8AURH2HFA5jxaoHHrQUjD1mc4P+zrREara3aNzaW/curWJlEoOtbbblvRVNw
pWIq4wgt97Zj56vajfH8WDD2ZgHa1YK2uwvkTsg2uHvh9MjIGRVMszus88ABi4ePx+jvSS3APPwi
2X8UQOUC02PBgKFT1R+BppHDz+IOpeGpdhbbF9R+EPkSMt9ym3zdBcVzB7MfD4cWgp/Yx2KTLFB/
tksg/MmFO3JqMhVf4H+52ACEGYYAxOjMVCnzriu32iaEtB97BuS4CMS4CfSLrYAy6q8aB9CM2jHr
87dqrClAW5THwfieL9YE0WJSkDK96b9tC/AvcBcjgxJHAxNng1HoLxung1QmTBcxoNMTLVKSbwEj
urUe/AkLLqp2kXVsFZv8sSUIEGCbPrhvaIjNDpGVf0zM8BVntqfclNMqTMcfFENHPRzIdtvY0ItJ
YzFqTwmEMdMM0r0tHmQ+kFTfTjtdRdcmQ1BUk8AOc5qJ9RROLC3a8qBi/RL2b54r501Rolapk5bo
Np4LnSQhxnWabCV9ohOt+abRAXdRPa1aq/2Z1AN5MsGIsNWlfBbZHaP3Z3++sv3mjW/yUObZ88jp
QDaMvTK9iAScAJcvQQnh14+dhVdJXZq/uqCH4CiWtmFcBVaDLVnYkp+2ONZg8M0QYt0OuSC1jalw
MFwm3/0iS7amM5Ab3RSSirp/H5IiwgPDESvTCBxKjUivygvP4mQlcArUJHW3YYqiPnhoBCnvY1Wz
3pfRyutrezs6pIaX1gt5Cvmu432s2KESM1gvLiWaxRNLzY8wyQtirsp5F7vNp6XG7CocC9J4DawN
I8HOnTsPVeauV3F/DpfoCj2s7ZHePClNexum6HZK20SoqYChudaRbU7zoW2CR7EIVjPcc9lLz7sq
C96mhr0UfCB3IjbuRSlTzHZsUmRS434m3RpHVMqOuazKLb5KXOjpSDgC/oTbWZJr1ufk+2UsmpNw
xvTKMlEh1ThmLEZxkzKv6mqsjqZu111luJvR8jF6I22vywFJ6+y1czqim5aXuGRbD1GEH1swv0yh
/OklJV4NKnlow7ramyPOati8rqY+9K/Fcuu0Tat2iZyOEYsm9mEeLYFTYwUaFPYu0xKbq4psx9L4
8rA935R5Ol8V80g8noWwgx+ps3Lvhd+JfduyGvQxqoWO1aeCVEqcbjGpC/xxUz9NIw+7OnwQocC6
j93udcTmNkIyu7fxyCLujGUTa/lTgWD5aHhvih3tJbLr+z50N1HY8Edrb9mijVcCJ6XYsKMrOgBu
i3VIicARGjIMSZzsOOVjSkx1Ua9rpBt7t8juiyXAMaJjzbNOkn/EscD8XR8RtAWB84sTKr10OxUx
H4DA3oSx+27K+d3DykfFeX4WHnsgPVxlDvtbx1WXaGqvfcwHt2QPUevLYj+I3D3VIStPt2ZZaQxe
tfkmaBvgvLSU/SbHe3aTZ2Z2ZrAy2A4m93mAUYknX+3A8E6YaFobQj4JSTXIZ8Twtl6PhSpRRV5h
mxQeSjXKx0mph37gbkpRkuyrSVa7WLGdDUR/6jDV2+J5wPTc6ZvLMOgHmszsbkrNlVbNMfKdFyRF
9W75ELwGYUSO0tlt6DrFPMXrkQemFAbV5cy9FNGzsdtcRve5DYeuS3pG4alTUlc3bmgU62zCutfO
uJ04O9+DbOR6Fl5BLDVSv8Qq2Fz4Do7v8eH773Bx49k02ElnJNIcWS8gj9FqvljOo6oKNqdmDT/b
O4eodfxj7HOECSQIAs1cGd3Qc3hoITJEJszO5on4mLlLrzF8VBt7muNty4z8piyINpXKJ8FdBGeM
Q76zr7sBO9U8MVixFqmJLLr7aHjGbkZTzQc7nGxkweKqLEy9CzvrS2dYXUuRzGgEvGSTPOF8++j0
Ir4f8MOqxHWiXaRQ/GRwdRWr3kS47IR4VtYRukJHWmeUDOF2MAg6SDpb3WWicwhWvO2XFlBXcX1M
leRqtBrzMKepva5SveLEGA8w6SP61gq15hzc+YY8mKRD32IkxX5lGkd8jfvruIun194yD55nT5tk
wO1yadifkqgE16vvi1wZT4WHMVOcTXe208rHxI8O/WDu6Gjji9M4YNVKndEC3aqpuocHx2Mu5aqK
Iu5yM3IubETAnASjW2rd4iJJaYwDPAWaif9i735wZTtuQLOvc9U5K9vKtjjoCOKDOO5ygytHlPE2
zCp1kjwPQnZwbe7ljJHyYI/nxM+OdeglVtamSh2x6RjIYEvc3MwiIKq9QTRbx719cUW7cfwUFb2D
hLWhv/WjmhfX55cQvwcOZZqPZJgeS4qFTWbYzzy+h1UraxS5+Mxt0fi+GaRm7wZjuEpKFL9BHDrb
cFIIGXyZ34iW6gX9CuVcnt5PcfzYJ8l7VVvxPp7rF6vgOWhXaHb8ltOZTu5xUAyjtAWtuTKI5kG8
vQ4x6WSRVJ0crX+0ucxuowJH11LuxNg7pwofj8JOyOmycVtSJDUT9EOLb8zGsPb60d7nk2rXLfs7
1ObpW4nb5TzHxRP7rqu484azG1xcNvNocqbrotcYlBhs5eKhclfaFOHaYFjFTNu7UfX85mLvueN8
+BqsSq3jum82hFRhsKfxX3e1/hzs7knirIlUV1wlOFEfvq/mOYQVQB47CP+qdUk41yUX9OiTUugi
aCgmDKRmw7wrYsM6Cs5kijsKpDh/DSPswrOxeBZ94xJB1F3hNhteAMXKCi9K5o5nyRnGAIPJeD2W
D5at9X3pISxKEZLj2RueTKO+wWEhOutx/uEafnqdtvkGi0F+MP2odrXjRQ8xxruW7+9rhxzY3nHk
zphdDrjOPxk1NvOuMx84RzZp7aPXUFayTkSe7+ep53EQktLx/Yy1pHEae+aaAaZ2OE0D/ED1YZE8
cNDVumvWTTDyQJqaL43gjGFoR+nJGPRSVb06dW/wJdB+OATXuBDy6Msu/qDEqbYtcdJxsXa71Hso
yD/pvJMmy/2YcgRHVhrfJWjuTnaqTnVeY0tSJt0eFpYdPiObfZ9K/9Yo+s/Jap6ckisdJyfi40wC
4eSH6kwH2LRpr9iHvhpZU/PAr1Gx4G65NqeUAU9S4pofnOZei1VFQMDOy1194Da+BRevWFT6ENoI
0aNBn+KJtvPb98/KJDc8gq0skdeaShI0rbZPZe+RlhnEwQnw9GLNFBcztslbfmhk99AdKGQcZ5O0
07TvnX3WLnYqfWLiWZpf8xytz8T0Rfc572mICAYewvFseBSDnqEUqsU5QPbCMCSSJI9X8oyZIOe7
t8HeAU+fOLJP+OyusiUjdiLLvqZauEMTeDPjvJEEOX+6EP4B/d2bs+Tnml4a7kazKtae3wVcxOrZ
YJa58ZOFA0b6TI/aIXcLFkS4lLjD+dq/ElmPyZfXVIdpmOuzyvXrFDWcnjo/ecwFjHA+yTy8Zbcr
NnoqyisCKK/j6DGVY3M2T3Ny6WomHuGEBDsPJoNQ6mFbNX100l5zKjPDffg2T27ieN7NOIRmQxFe
ys6LGFHUFZm0FQnfkRrxP8PEpQ+NHypyGYK6v7gCRgTkl6Sdm30WlGozGeWhKAmPDiJ2IRp9J3nj
SNlUPK0WR1GLJ0csI3HIM31DAKN7WYKKijka8Dt2SGgPxmD/9792aApM4FB11M7ijzNFH07syQf7
KChHL0xcp4vMUqQ2A1EryujOepjXpl/cUQd6FxczzN3glYzfh8cWQG9bJlFxNA072POzw3R1pgUe
8fC59rxoFzuRf2N1SEJc7RRUpBrbs8L5Qp5b70h9JTVrLPShWsJFcSWppNXsO7ovV6SbEQ8p5W1i
i+4wyPaxx16HBgcRIpscFg5qg02Dv7JDcDJswj/kLBLsZ3JkNN/mh1ZEZIObRKc+QKqcjmciYbEY
a/qvyI4RJI9okZO4fjdsh/FSUO4SOp1dEKdypYepOcw80ILlYT8ytz2gnHgSmTcf4pRU7YQLGfXr
M2vXioG6eGTTgFaHWcF2NJgmzHbv7YKEVV7OTMEKUvfs+kb1plyr2U36pazwW27N+Aqh4XGgSz35
2GUS3UW0bCd/pBXh16YujXNV9LiAth7Q1uDv8E5Z5tK+v8bPtTuOhvXgYimwL6s4xm4gjLfFlPaH
kdthqpnykWkfZApBFHOGjiiTfgz3MfOlZeNQMBVwv5w27U6j0ZyMZCLTF6frdY8xBiBBSFuEa/We
Iy/aUZmd8oJJCH0HHjjZz6krwqNhVsyn8bSJVSFeqViyOysI5ycw/VMoTQS2VppdVBGcRrx+UH/S
3EEwEr+eB29uCXu4QDNmPcmLSbefWzwfO8PHGYugVHI3GAMhsHOY2+G2aZuT3OvAejYCzSQ/+jKr
HlAJrRxd83TIbTta+aHiMC2kfVXw/v71nnhx+PjzljhAD+/SzFqeidj89y2xXXphLSrP2aqpDvYW
rQe+BhvlkVk9AlxaNQrENO54epJ0vB66ztsB7J9kYvAOtI9oD4+kBG/OwMgm6KjxjjslUO18qLwc
dYvZ/SBOrtqhxjol0nwQoqKalqR8ZnJ86ZTCdZzYxInZr89teg64FrKQ+UVmJyiUjOJB5YdxqtU5
iKzTv37z3p81Jx5JPTZ7DpxOHB8HEvQHf1yRt5Ixvs8VQKSFoieYAF4GIhdJuM/QmxwiWhwL4SPO
bQ6vJfrq1HVduf0tj0BUO9lOesYhi2r/kiSWhlTqfxIR7O1rU7xrlnzXQckNUUj+FHIWUmhwUSJr
d4cjFigTDJD6jrMl/Viz2bbVZ1HG0amSoXeq8l8zM4uPJItu7Rt8OsW1Tkm3CcMA0RhZLhvXShiC
4HZxhvpzVwOJIlsvRwWdNBhUhLjx9vzyOs67N59yciNT82fXpPqqzl1jP9n5jCIQX9duTm5VaDrX
nv7i9KQqcVIMzotkHndWrMqLQCvtpZNxcQl4cOfbf/0ZwHH86Qr0TG494eP+6dj/hQAjCuaA5GB+
wmbt/GyD8gnfPmptQZUbRh31VrbYeJdHD4CtqtWNrdDOJVH401lEo43Mv3rRp5tuYptIdY+Fr8w2
rixTUpRP6VIOtvgs4YEIXkhcOYRZ6t2RKxA/BiOh3UGKu21V+Uw7LB8PqCFBCSLBQE2Xes2sxkta
D5us8rhKBpc4jjL9sMLaQdig31nqPHStGaHrHE4GORebcJDDBouqD4M9+dawrGknqH/NsVZ8IJlx
wpwOuo47IqqQ9KasE7yykPdh6P7IJ3tY9zlKbXyHo5Wr5mSfCfstx5p833iszSrXIvSC2N+OZcqD
YqfOelsQ5NPjeDd6w8ZwHikITlQ320IFHkMP1Hbse8I16agR/4VBm1Ma1lkq98Py5LRhAzZf7Kj+
GSaecxTT/KPl+j0brqZj8nHatrHYRbk7l3ubsCZyk+g8ko2FCuApJFtHuItRd4L7m9cJAQzCxV2U
ZNQbSTqtSQmfTjrpT2lhdW+xc4wsbmWZVrwhMd/p2I7Ohl1cN1F3VL3l7caupZA1CRiv83HYhkmM
nUDrlsfvK7aLwvXY6Rc9prffbYyMrHc8W7Pt91X5bym9/l80XL9Jw/af5fV7/tn+WQ72/6PQS6Kz
+u+FXrefTfebzmv58v9Df8m/IdqDsPJgHDhUl/v8H/SXtP4mLHgr1srIKhyx5Kb9g/4y0HlZGKIB
jpmWhRbLIkXtPwAwwyJwzQl8fC6gwDwhPf/f0Xo5i4bwn1ovTyAxA2T1bdclKhhN/59slmRkK6Pv
KMnqwVxsVjVkbFi9GNpL9ozYXlqoQ6Secba3attnzs8+OWU30VSsdWscDb3EGXdpdynYNq2y9sMI
5bwtmo54cHHyZ41r/ofd5D9HM9ylYfdQ2HiDR/Eu7pKtqhaLZPt1FkyGoz4jxbsDmxSuLleJ8jc5
I9uyCJ772sdK2/eI33zOJ5r+nlhAnRo7K2D9W9G5BuS3/EUdYP/5R+NJYbIOJYqOqASLR+3vj8Ii
sMguN+JxG4zsjpAX4PV4jt3+3Iv2mKAuWNPrOWcXeHwGMmoqb1vGTNgL31uHap62AfNibQ1XPQkD
G2dwL1bGXMox/dNQn8KWUBttS1qVymLmlmgUnc0iJDD+4o38yVcGHxnJdSKRG/NP4CJ2/f2NICaM
CXGozG1YWNnGqjwCXW2MRuPpTnqcg31uwxukSXhqH83Jz/eIeEKQVOsvBK24of0u/kda7gqsZbgT
bI/rDSX87y8lFi0NXpz3qMjzU36PWHogVkVsvTR6jDACP0QOU+ag1ETfKdPezwmiuVQJ3KS94HrZ
iyAJwqAR+uUyoschaWnxu4+jJFyHTfCCCaC7l9ZjB71w3++GocdbfFkqaGeLxte98ovmZzBG+QGc
zNlERdA8J2xA66C5FJN5k8w1Y4VGEi2W4rIetMHGqSsOYj5lNxd81ES/Hd0yMndZWNzNJXk3In0P
FxtDgQRuNk+F06jXqwKzwXcfVwdTYShu6bB6HKkrNoUbAV2U1lOQNR91BVhnyDY5lm2Doo1RVx2p
7iBTAI/Q56Zoeh8bpeNch2KnuErxgHJIb5GNvUu9cjHOtJ/I+AOSNnG3CQxXXffUbZmXMOlFW7lH
zlQSTZG8j7WTMfR50JY5PBY3EbEkZ6bl72Plx4DgU8sMr3DWTJcaVxcHhKbbMF/i3YJYEP8yvtZx
t2aYbcV3rVpgNBof2Yw3amSTJycfJ8W8qteGhdBwMNNHF6njoucknztoyzMX52tg1zzHvOKcO7hZ
5w4olEmzMwn3l6fr+xArKlJ9+SQmL28vhs7Uth+wVgYZQenm1UTbmNGWYLA1CxNUEH56LJ26Jw6I
LBlwugnEhYf+FB5rcp3eGzAt+qdBXXwn7beyc/Ckt+MzZRQiDsrbfVrV466o0rPumGsm4aOZAYIQ
qrYHTt+MbV89G7GltzPADG6fntqF7GiNwdDgGQ8ccLA/8LV0iH261hVtIBEnBIVVZ9o6bvhp3eWM
gbPKuYmcMthFBIKsfLNu1q1bRLdz2PdHysyqa+cNz4O9X6MsAaUjUNd7lDlFMvDSSyzbe0OSUaBV
WO07fO+o9fpq69jW1YTu6Th8aJi+qCDnDkquXcuByXvbe/dt7ie7skLNKgL9NSLzoLdSF3ZkZ9gD
02blnxJaaRcjSQq5hX+3/hFRt2/7i2qY6LB5pZjasApTm9oeMZaZSLdMGmiFJGT3XuCatdwwjYrC
HU6npLYpQJA8uw07jblvWaMALtvsxptsINqcRNmmqDeDFb9qfwgPgZz3qDjlVsyqItNXd2s6kqu4
T6xLFYt36YXTdfWL5aq5ER3jUeEav/qIDe8cwDMFZPsU9itpHedoCKNVW6XR1myFi9AlJ8q5Fa/S
yh5blxnUgHp2RQzRz8BA8UsoeOkyLKgia9i6nkWTbw4ps7fkURTJq0janHYrums8fjdweEO56eAd
EsvPQAWPc4lQg5aguG1r99wDMDVuMz2mGeIbo0amSt17Z5tcb5PFnhksCYjPvrH0dJmmFHuQxSur
R4mQBv5Xgud9PXWIBTIiGLXL6VZ0u3CKQf9a/0mMTDu0z21Q811XcZvbOE1Laxfiw6yQvySsynbj
ODdPYbvcqlObH3P7UZv5nTOLKxOhFEwL6gg7YWIyTq+jtyRqOiy3YlFsbDGv7BSNZAR/17b+NkuD
dkt41guKMBxOm/Cpi4qUZD5IAyFvfEAbIgfeVTrCGgckWKnmM7PdYDl9fpqMKVdzy12Qdg+qt62T
nOpoPWZsFhgPLfbP85pyqNpDoM53Cdc3l2L+KpMhP4klSDRQ1iVGx7AdZFXvMPM3oXHIaOq7gzXq
6lKYw4uf+O2mYsq4T5xfHbjPM8LD8pa4vnsvggwfsXPdJ6aHE/Qk/FO3OCYkDlwLC4NVhjn/So85
DZEYNij0kFgapwxrsQNbmvOc+MvVz5QzqkrrXaK8aNj1GDCRBzV6rKArHuts1PNEpq9EB9IG3015
H3w4fgSfa0ykVc+GgxVgiy+MVDipMGXBxlpO5U0YScnAnvweO7gpxg+3Mn+isdxUpRncZbG3lUZw
HU7izNA7qN2byJYDm41g3quseSZ6ZDG3nn4QGavWc8aNEHZYSxg9rh/tEJ26PtyT7OJf95598krv
GWFztkPVsgRY2OGe3cmDaFD/mUPC0rsdX4Dcx21i0qIH1xLt4K4vc2LLTZoxMg7WXFtEFHY+Twcp
P1pmhbyvSKzt1n6bnPS6l8VwFpOT3aaWNo8kPy1C/nWdJ/soWMbuA8Un3xOPCqefNq1XDTcyItqR
0f98ccLqnllQei+Wf3XZdSS02uIaUmyKpvzHbw96Qr7mVtnx+w+aaG1I+OAFGhyEbHiq2++vnYs+
vLCyep5ak6bdf9Zjm10HUxA/0SduE5JwXim0GyKAe29Tap7YbBbFAZ9R9gJFWu/mCdNBlBjkBsXj
grEzcQIspDS5c4f4yW8VY762HY716D8rz2LdPaFPiXq9r5L5dTTjJ0Xk0G6MvHQ7GYxrtX5RNudB
OiZvNR4nmeoTVLTND9tPH/83UeexHDnPLNEnYgRBB3Lb3sm2/IYhSwMS9Pbp7+F8f8TdTGg0RlI3
CBSqMk8WshAbW2VqpfPhEf0ARDZyiQynfrS6Yjq0zk8Z1q8+/im8dpr6IrqmTUtinGjXpa5P85KP
E9DQYb3hXRhITe38IjuP2lwZCSqw1K/uW+ah23yW8oRgFx9pfxd3AbECbopsyg3ITdFyNQGEVnBg
Uvy44CK/Fmv6KP2/Xtak1PUvrCamKLrBrVvJap9mJnfOxv4zKQl6nMtbeucFBgc8mCGfypDMR4u7
dKgz+xTVH31XJNwDxq+gb/L7WNZ/0YhvGsnzT9dVe9HQgyR80iGr5hDUfotacegerMF/UCqqN1Nt
mBdgWne1xs1tB0m51zM/pJU3rLusvChLdY/0OJ4jMpZXZd38uY2LPeWrxsSGDj5Fg1EY15yYLH6u
776XHICZ4dxUSn0lXuytgyn7nb0mWRsjTqrSjELCzZEsNK7yNiPq5bU063uwCvCbmhz4Vn+LZuJx
iEvEjP2wSces4OzKyFGY4fgP5asErnADxv+YDR5m+qz4wclY3oJTiJkB8E9kklMa+NUxikx7ZdnU
uMRm7MtM3jGtCPY4N65xK6ytP7QPrTW2564u52WBzlsDGT76b//UI1wsQgFr4S6Pc4YIJp0QOt75
ulcoh6yw26S1p7mGJP4mTQJ5MyALoXOSfTXEaCWZe9/jAYJogD+T/76mJU7IK4NCCiayKtErmJ9x
wcTVSwiGbgQzoaI+DXhoGkvoR6s1f5HW7dhw0aR5pb4touFU141943sM/oxSv840bLuikzfG6CDR
DsJrM0dLfNzedXS4C0urXLlWIVdFRJp0SCTA2rZIekoJpENhgxvZlSURIl2ECtqpCEtww7UXoBij
W3dJq7Qi1bTYYnbzjtKNF8do9kiUEz0gAZl7zE8L0+BOjcRiSGAju8Yv3J0XhW9YLayT8izrBPr9
UrdRtjYm0vYGI9n4pO2lWRpih1imxt4+nsjaIy3xXlZLRDMWxoGycDtLW5+CVHzDMI52bdHfUXbe
+bJNHmt0/bdWEN3GjbFLyhYluq36nWno35gO5e2o4nxjo9lSYe9/iaQ9862/kKEdQfUTjHMz/ajM
YiWcQR9A/DwXo8+sEoTxGvdEsiPZGOtkh26WUPJZhy+0G4ANyMhem4qRAgGaCHoI88LGD4srpPXu
VlrsTWp2ytQWN260GNodAjizwKQN5p8DK5tXfSvnvW2DEng2Iuy5Zmk1D5LCfrQxkcZJdwk43diF
9Yc/BTQaC++gDL1HbkD0T1OSwwMqQ5ZI35pRkuPkJ28lc9bH0JsOk84ehp6RegK+VLW8qnEzfKeU
BBToXPbsY809deN6XrsmXnTtdPEpmlsFStC+N5r2I0MlPgrWiFxS8mx2vvTWlxaFOwQScDS7hFwF
uALxhuMEiC+Q2lTemc149PqYefFo/za98QFw5WzN2W3Tx0ggc4o1q/DxTwzhX4i40cLw6ud2eTJ4
wHbViOPZzDfwlxLUfw296yR6GZe2BHXMDZ3RzzDM7hTET2THBLKr4lc01yx8IlCPE5T2rfDT7ey5
R5Mw+hVRuJ8BN2426grJ1jytXGzrS/Ww7+zyBcDI2i0tlGwI9c2cTW8uyeRK25d2NTEq5vHSxdF3
rVdaTFvXXd4zix3fSYigjcR6mMRZ2MypyfNFyGuRXB7Fa8KfbmFcvCd0uFczG/2OsFUSMeUD7pYr
DphP3UR3yEuvNnArz8qeXFffhW5wK3MOwrg6dpn16BqIky3xnikEWbjFb2tfvU6+dWxG+9q6yC46
EwdCmlDopNORRiuXU2dG0KCf6GmlG4P8SSN3ngxBEOGEXmVFRtUNl3Y7oS2cpN1d4WRPYRM9WLaJ
eh+lXJBw0yciecq82ygsD2ORfIZudU0MCEUmybRRzV8YvRY5GjM0m6rUXh6wVh3bjKBTZGKNm31b
Ce2Ppt+axq+JtQp/UvowEuNLwhe6A3Ctm3A2EdCVj/l8j5lm1QL6HZvuHldHekwJAcFVcSFz7ph6
mA7astWoCRASdOIw7xEpnmxmztuW1K7OcY9RMO1KxIJ78q44krXNqep2xEyOjL5EAMb6UlWwl1Nt
3Azc16MY3KSCCgNkHX5mQpxPhmuP6mzjRo5e1aL4CL1yySahUESaLVqb2EbUA2vLh5Y9z+9KFXdp
UkJtJKu5GeR6BioDHvLBZdGZRGOa4bdqnXFN9jdVqzMzrxVoXjMcPala8Jj4zRkP4eROUPKmtsc9
pl9VE5ymuNBHu+VBxIGFYbLcNW3ynXfhZRjxnTRJebu8s0SbITBmJpapimu9sfcA+g0d/pHBKdfw
l/dmzpCid511YQtCpSy9cYKyWbvxtEG6AJDcbbwV15ZVraJ93Y3fzO3fYIUcZYvoJ6BzQVy1U2EG
PMJ6+RwKGEPoD5KtjQYLDwKFbfCD/+xoDMCS/a6eN0Op8RD60z6mH8rr4dNYCZZWvPcWxyUwJmAu
TVsdArP4M/vqtVdgI6NcvphS/M3p+FpAbIKQmOzi3vj20/ghHsWly8yvRhKFSgQaRjePHkGFKSyf
/dcidx8qgEEbU5ofupSfVakxqy16mMoDrqC9njyo6dFyS/gy84i8QCE4HD8YiPyG7UIqdqznsTdP
oW/etzhxCmx/OA3wrc1IcrwRb5etvR1Kr6tX/QxcLtDjzvUaVRbSCE/tTDXdgCi9Ojk82ch9D0Ph
36XBQWlbP1ZDB44YcmRbvKetwQFskPynI7T7iI1R30a7OsfXQE9Ob+DaTO47wCF7r0kmtq10g20L
GFbhjYxksnRlRjlRsujDLUMx1QvFqkDiiFqe/hfiJEJi/pK60jcVcV9h5qbXKlLyOZToazDlXPFA
ec+iefXI/gE0b7R7hlXNs8PX5tScHnPl18/MK09K1uJ+JtWIeq5kJGkHsCaKACqhip958zACzfCo
/v1WwLLedC6kwX+/beS0aK+KYzJK4PK5Pz9X0nV2doOtIJYY/yx7+CxQplhTDt/S6rY2/ca1U7vB
Ize2i41SZm11iXOYhczfBRudXwTqNSxhE6QTucmF0+bvIz4RQ7rsbBMTH0KM9DqED/fcJcm5ji16
CkHyJp2wuW1TOtxdVrwrU4T7ajLyXT/Y+r1U3j3UNe+R5Nx9KmriOfVEdPLyVWVJIoINdR7erjG/
BuIrmkv9rhtOaaNFPeeDoNwylBve/TS5Wq1nPs6G0rdOBVjGcUT3BDLtRMh6h7Ohby9J7/pPw4yg
ZIzKS4xndC0tsznMVvIoRvdq+B1lx+S8hUmEp6L3rwMZdOckmQ5Dx9Hu1uNtYnjNtQKAsHaZuW4F
CHHUcF10sbDJoPKneaMLtdwX9aGtueF1FOzveDWfse4FD2zuFMGW/5UoTqN/fzVs0mnFLPM2sMgj
jY14fG6VPlZ20XykjYI7Xpoo8PBfg6Paqjkwt4Mc0mMFrSkPPOtF2LN31j2x8ANJVO9+6URwhQxu
epL4vAyt1LaSKNupw11uvWdFr5P9NRNnZHk9On23IqkRSw8LfrJDYGZB8YIqEzdgIT8ZCafcvKwn
IFgw6Gr3Zk6TfpuCppVlk0KTmH08ULiPapo0MXYRnHIDprAOuU8/n5I+uvp9B+xTVX8inLZFIKGB
pqgIY5lfodFB+tU9Y5ToT89GCQAeJHMkyzsS4cxRPzhp4RK5RP3QOJFcRbm2LymlBC1CXIShP9l7
ZEPlbvRjZ0sr5onub30zmj2+uijYU0eSj4wZctLDl8G0adu8FYW0NrKdPfq1EGDK7uSOFM1RVD86
hX8wHGuxDPQffZqjS4AQcjN2OCZcwjPFBNupzRqawg2BpbHxG3WoVAQu6DynP6LtbeEk7VpB4iCz
ztyYDHxgvUh7O3UdpB870AdZ+a9jTE6mwyhVZab5LKbp2E/5k2O7MbmcnloJiSshXyaw2F7mDemd
BTdo+djU3kuUFOR5DgYmzTbf5lZ510ViXBqf4T6bkg/q4Hd0VsNTD+XLys2PuB78Y5dgwipqC9c2
GyghP9GaRMMTkbB4fYJrtlRNUens3UgkOzpHw67KCAQkjxOvkAjvIs19S4+MEiLMycR4ZMYmLcvi
3Ei4KylhvX7mgzSRwFlPM504t5aA/Go1n1yWJycf3fOSUhOvAArVDKca+4DOV1aQRcempCFKo5zL
ivsmg2TaALnnoI7UjQ0WBcdjHkHqqtviZKZBusOt+mTIv84568RDPrd8mUK18ymjPx112oWu6ycZ
8l1RnFrXRbKUdU68H0R7Zw02L32ooPajNJ9LpFjoz0bEOklGX0e5DADDkzk3E0jgmnlRgIjSiKoj
lZB1Yv6GjXj5pSWWPLGxPhuCkRa2w+LUOKo4MWEvTv/91mB+kOGs2/SZ55McbKItquK9N0x3su0v
7ZDnq6hOx3WPpJ+xCI/LwadaBwlMqHFBlGfJhbJ1HnKd/uTDZ84aOAwVvDK0kxjYxB7FVXswTTNe
pT8KWSu4A13dhiH2mXxhyE1R90X+lLtBafsS5sO1n4EFzKJllGRLvTJd+giBmRf7qWve9bXPCqCs
zHrX0zBsiJcod6jN9z7N7VPalnKJfVmAOhPuKI5oBvavUeqjk0ZAscrH7i5pCP30npFwMR2gYcPW
hjOSSJHceQ6U/s19m0J8nj7bwG7RNFcPnZ+gutbNiQ4PlwdEbKuBhEEunbIkr1BiBIqdbBt2NVvs
SNmK/vmCcORcpyAN2pkgwPS1DVHJ+Zb46638pqc9vPKi7JcU0EPlYz5SUeGuIoN7cdgj+O5NnOV9
NeJXaoMFWPyU6QYu/OTfQBXrCeqyjkxm7HUTRzjUYsxtxSgEXoxpWrEyNJy4hkdvyvdNlD7NppNe
MPYuzkGM9xGO39xnBlDZ42/X99GZ0wh/eAApOckfSqk+iyl9skx9dmbLOru8fmkHo4hUxSigA9qa
4a4ZW4OaAXJ+7yL1LKLSxWwD2sBu+6X91Zsrs3e2ojOAN6PAXXUYH1e32JXCh5E5IwqiYN2Threu
l+rYaVCsz8qw1wgSJd1OEgLDgRUeFCVkTHX0U/+g/LLYzLnId1Y72Y8e5xyTAO7qnbOroQTv3Nz7
1f1jMhg5GZo1YdvgOAO72nlV/Ryzu+zILAYveiLKN8+d/kxEqYJWMZ8GSqzSyKqnOYkfzCYbV03M
+FPR7G6lw5nagQkA4ryaq4xNJAMsmC1jeis2GNhelVm9u6n3GKjIQ2iWPWDSNtwPJ7zpYyPa1AX9
j2kim4I4qVfWfpDnb6Iyww3tOmLSomKCdHbromwsjIYtKEzxozvdnjz7vywyA7DD6E3mLl5HyFNQ
NOdsUZWxzXt7HQ4YN/0g1ti5yvwQd8haazbzVtMbQnSEZWKssqeayI/U8K3re6pLjByKgYrDzDnD
fKF1AZAebGnSiy37F0iNQoDpq1oe0yR9Drn5rpvFFBu2/FJbKHm5x/zNQXPxkpJND222pWsTu9rI
Xvbvc20fFSfVzOOxtu7KOaAg/fepevn8v48ScNQ7fth75dO6+fd5o+j16f9/y6HGRJUeDDrUXKM8
k6H678N/f7ESRkUH3UHVxGTwf3/y34c668+enyR7VWS8x3Ea5qdiEPnp30ds159Ok0LTicx9Yc03
sWHowzRDHet1m9+0WN7lCJ3FpNGzgzbA80jxUOaV2BkDjqtgUmfh4KbzwiHa69r48gZQFbYzMRRq
swf0bf3a9NzHziiQhoX3ue9PeEcoTmhM/pZ5t6+6VvEoQR+PWizsSKz5VlDQDqacrn5y76OL3Bp2
x5HkkRNgUjZyjKUrLXhUetvt7pYkw2NXibcMccMF7dlvSQEI6MFLtkYgfq1wtnEjk80njeZYUlOy
AO/tQTaXweMhdYx2hctl3PVkMAdzZRzxyco14e30padq76vxuen7lTf4GUhCqnFF/4T5K5LZ0P71
dBeurVkG2MyyYJMYZfJsKfNohNVnIJ0DV71wM9NgCvxsOHOi31tdXHEuzRs5mxJaYI1w0mYUXS25
ypxAslqwoQR/ry236yF2U9NQtS2Ge2y5mgBRUtKJMwrd+CcAirwrp0tB2XSe2vFb+HIpAfVXoFm2
KGIeE0zV7Be9s6nLV6XEqS2hp/Z9SJqAjzkGjc0TgbyIXRKCdRTaWwKSguwA5lslQ7wuhq3T+eM2
HGIaRcuyLa3xf2uXfwuQTe+cZfn/t9SXRfz/KxwLNjmUJi2LZUlbTcP6/7ew//0CuiAkph4EADDZ
ABGEmB5y3zyI1Cy3TZkd6HNohshVuLWEgwi9SdDwkkbVTDx7U8g1iUSR6iay7WPczfOlz/St2Yaf
jWEaJ9lxKvUhmQKGY2KcDIm8lmxeXjHwVNDYufVVSwOLBgVckhkLljH9iNztb0Ykthuk4n9N9ZPr
YF7ncIXQS0AbirjVT97OttlUlW1wr01szr7SfnEJqYNJZ/k7wvK+q0abWy2r7zF2ALIhEkCuER6G
ibU4JNNNx6AJWmnz2HZOQQuAZC4rB/5p1MML9jdsMBkv9zQ4iHtho25oSdApMAqYdNV8b0iB89WE
3tAkIJH6+y79otkHtdLA+eX0B2cQDoOMvrtx6g6njM0oxC4JTf+IA5yKaYnLBAfGpcvVsBbNUG7k
7STrmGihbDyNJHPkVD08UdfBH41TyEBs13eIOAmEf5H2DIR5QJnj1P2ijGFci//t2dCZxh0MAtMc
fJ4O7CFH9Ffr1sg9+EciP3B7+if4YPBVb91KdbsqHkhzFeFLHh3zveXVeP/BwhBuQoHNHDAhmrY3
BTIL+pEmrwjozB09Qa5ogf7NOD3wqaUv7M3+qVkc4nLkTOwzyELA8zXt3p2Nnnbd654QadhAE8mu
63mGSmTGxVdqVZLpTWIxtOmowyymY3g1toLjMo+ldxyPls8YDls4L2sJUsmFRzDTlEh77NRV6NLS
Lu01Y+J+W4UR69PJB24B1kEizSWEDVepYfy0QLfPfZS+JYY57mbvg3tfzdsAH8oNmF2EL7Q2KvTu
9ILQUgKQYiHs7DJ+Jv1vaRIMLs4MlSJVxUdROsrmcguvP39DrvzkuMRQhMVwMbrSOwWFXgzHZEZE
hcZeYLKDF3Zy6PFlbBW2Snp0xH8n00+YdeJXxu92J4ZVbfr1Eaf038zdIBEpW1OoXkpf6vPE3ROq
RbtPwlBteicASTHm8b6umV3PzvzOLCO71wjRyejNT2Zslwh92zPxG8Mxo4+R9+Gv6xP+3ItHp7Se
xnhiekWnpvVEsB7EzGCQ99d36TvyvD1JSS82y+NNQ3WQh9mj5SMeQv2GHXPigMAEy86H/0IxXc0S
OEF555FopUUOJduihUvNRtDNYoVkrZo4a6xyvnIoclFKx2jbZ4FknnI3GNbFoa9yJKiVdsqUMCMK
ghcfRYQ98EzWcn5oaqjB6PoHXcektcGjZmXvItmClYl8hlmZtYV7Cc47GxUXXbH1cxLhRbZrkpAV
s5hTKyBEvWX/UhicDe5Vq6GKbw1muITvkdLqYPtikn+ZOdQsMhw3fZiJXROoN2Dww8GdUOxF1miu
spGcL4OvNZrt+DgLNrhmRMXhODexKVF2zeB8ywbXH/XyX2G+pakRPVADb0fLBublUJmJgOdhcdXA
4u2IIjMoWedkw9pLkVDxiBAu2K2lg0fRUr3gOzSWHGJzAuvSA40OZpzmyfgeOJlkCRgJzxzcqREf
3apewNtuOSystPqMMBwIvAALpEqUKEiTWqv6IsM2qcxPM5u3kyqfgwjozEzo0qagkxLn+OLIs5er
OZ6ukxsdy5rmpJt49YGNEDgRbLltg/apVQmGZQ88Cm4g13ebTSIDLEtTX68ZPvvHYIEFTXFyxnUr
DmMakTUfaHSTGAMLD9vLGLZv/pDMSKxKgLJzif2qTg6e7/4oge0suvFl+J3WUm8zE6moH/w2GOW3
poU0K6zPbkMcCK0ugiqB0CmXRnOMBG+qg2Db98pkPsWMruQy1I7IxRKTi2xGczP2h3PFaII3kfu8
A5cCU+4jwldaMgis3aVdMdfvDoocqwu+opwLUZLhI+4NgeQtG1bxcpcIk/K80Ekmo7+OHioo3sGK
QYr1FkmoNYI6eQ7Cct+05obnJFtXjit5oixjnXieZBzeHasBtl08eJ81nsgz4M8F3UOHgt3R5lyn
pXbJ7aw54mXaN9Us6ArlhMiUcB4UohivtrsdVh/JGz+yj3PEtwzzBNdlcCwBJyQdIoOaEcM1Xk/m
3TiNFEMPqC6t7/xZSz0yujBiOefJ2oZKQVuHcfLeWf4+6/AEkGCD5kGsoqH/EE5y31sGZPbkueVp
W/l902BNT50tIKUUjD/qCcFoFiqJA/9/WtwJCqSx64hradEvYwHCVpkf5hZ1V21jAuvBROx5Wp/y
sT8T9Jgx0164v/oc18mfXYaMfjVPHHqoeG1V4bjyoQJtCFlPGPylWw6UJ1jmxj4uojVzAaqBioPK
G+NHKOH4TbHazbAgpqQwD/goCGsHwpCVrniJLfE61jzzsZn6l9ETl3Ya6J9F+VtnJuKCIO2uE8Ro
8R/ZC5X2uR40EpV8UyZzdKH1nm2NLkE2gYiy85hUDw14EEnkGON6ptJRzkd1ju8xeR1LEi5m37ih
mXWeB73vklRtTJx4654b78acQO83BL8zVETv3OaEAuFnIUdqeGj7/CCIQCf0ZT52wT/Zz6WalNyk
LgeIkW2xvT7j4txIkX25Dl0hoyroa0WvndWxGUjA4Z3jsDd52Q/FTPpI2oO1ttJRYxCBkW75xksj
eqxzMhDbXA7Jxp5elTTONYbcMOSgK5OnOlX40v38KOL0aQB5W2s2iefe8bOti2KNteNXe22SHMLX
gvq0a7TDscoDp8YSXgSlUhw4z7kAfOaABiijfJd1bnsrqoxOinC4OBT6asv2rfCemj78ylXXHUiy
2ETEdQ30hFraVae42VgV7ZdYbBmOzA40k9rsz7YVHidZIXQYLO6bE55JFwVRBuSGEwC5rtscLMgO
R90k6N3cxb9fTRBmGM3Rc/kxHZLNhmq8KwbL2gX5gBXQiOmoFO2PgmfAPlme7czy1rXX3pYzBVlF
MxwvLhbVyrrP8dyvEx8tUafbG7X1A0egnlA+15Fyb9VuukNkyqPW+yRUsBmi9MouySgGDHKUMbDX
rtxgybcLHsrcj26rkUmkyVjKzH9DTdwIysHlJEQZ0QCtWSsjsGhURwY92EqSItvCbAx57xIuovqJ
PPV0K4My5hfjzqDtTD8cwIZwauBK8wNgH6bixkPfSVSOAy04hxQmNW60X+5FDRsjSxy1pheM2jZH
GS3ijRwX9Ssm4MGJVmLoBPjoGCAe8mQBFlaxh6/mVuDkjazjbBTXcUyewWD09AIe+rS7Rp184X90
yICi9TDSgak82MX03PPjOHJ17dL5CSTRNfGXIQOE7kzv6xY/r700YwY62YgfCZUBBNqUZGpVbb2e
quzBGHwiR5w3R4anMQ3+gkh9tJjtlIeowhs/ZKDu3JKDiibwU9tFP0p5tFAQzZjR8AbMISdc0KQB
kl0qA++3jYp/Yif1WyaQSGJ2tUpvKQ6LHZoHGv7yGGTjjZVW2O/Oc4ZrwvS42VCeHmC8CDSGf2a9
vEmZ2x8qnbHc0bDs4qqkWLRYteGRcVeJ8AlVuY10J6j+6mDg6BiqLxGPXx6GQ2VO3Uma8fuIPI8n
3QOFit6gpk+KnX8haFTlwZPZk/YmcYs47syMkXSSmF01CRnoEHDZ/mNGAUrT6bJ/1xsjHK5xU0PL
WHdO+NmOCCG5qEF+aeKnPumMM8Y8oEkBKjSnS28Mq/mkEb1m5vTnTaE4Nj59niemejsO928/HHDm
dk/c5Agh7AlJsccT6AOSsuL2A60rPyAG71Va1vmOPX8bmvEPM63bQRHDZvZ0QstDZIefHa5iaDV4
mLym4viaClTZPi9b/cp9v1qBySX4ijJ07XinbPLRrVdMLNJDDcjStoIdXwr6WoDuoQ/bU+WKJYit
pA1XHVSZfLBazKMuAd4EBqKOEIjSrCwwtOrDSIgP8zMXWCp9NYse3ig2cuqfB/ARhWa+P8/hi5ej
Cg2h/Xbknw0VyliVPZkls426on7Ba57RH0GzTE+1oQNrL5iqscQS40P9KHJGHNW/6Uj6ETMCXjft
AASJKMOEIqyVfD8Izn6BpNjt+F6YTM5wgx4x1eIJWHkyuBmWwoOakuP4Lxc09FqfsQ8KvQsadyI0
uRrMdnZC8HZsAY0yDPM3VV0+TkF7mJr4uPxh0vu72nhORhBOXQifLJZ/9mQ8qCrGBTlSgUZmNW+U
swyRu7VTNXBARg5Gx4Igz+EY9AUIRSaeoak22qhojvW/ZpAgXYqr+6kquGc792kE9aPLJG87vAKd
TbvIAgfbOuIGDGe+k1X0qJw3N6JlGo7XPAu/ddX5qySmAz1M0bNGHRWM6k2XBXV6rPY5GeyTVav1
NPe/czm/5e0Yb6uGnA6qPJSOtC6jirlz3S5+6fPECHZv9fmHPzYnGdvOqgnLY44LCoFTRaUD2MAq
5Ytv9zNJNd5vMobk6Rhfy5Y15/UJNeE+T1FLG/EMy+jUVOSK1Es3aeqM37QdF8rcQ8tIC+yrdQgz
j+JBB4uR53aQHmkCrnr2hoEivvjxmyUuaaCRlEOwHaf+u9TZ1upG2JrGrdU/cgvgza2FQ1vd+Y78
8r4WBNyREXAL1BV4LJVXHs9IJ2Lz214KYd+iRoGOb0/f6ejY28rtrm2AIyWpY9AXHMjSwPJeBozu
A9oTgB/YP1/FPKuD1flPfQfgSAVcaJfSkkBzHY63MRf3NF6g0DGngTSciq08fRySYSdCUhi6+zZ0
7urJ1eCNRrQCEUI5HX7EVvFBHwe9ZLlIL8phZ3kYIKa6ewkFG0WXM4kmcF46P9qwQIA1nPZADJ07
2i9gG+rvwJzeVKxYI154XdaJ0zE553azAarqIvMwA4p3ZODCvsNojQSFLJe2SwBOakomm6wZXwES
5AdX3FHANEhIdLSftssDMntptW4c8TAl+K5H2r6rLmE9hT9zTyZB1mESGPhyTIJXDmicMb/lbnBJ
YmdvV+4eTYG7BhN1DXHUbpnDYqhdW4kPrgjYVDaxZ3qaaWsIVqAdM8aIQH1j9mQ6tAMVmCY3076m
XXA2SLFNjfhJozRsxuKIKIEON9+3Hwd7KLA3jDQ1QU4YfUkPWxUy20cRsrkJrSjPPn3BvPiJrfaY
ZwTgcKYnnrzKsboJJnnHrrKlRblyvRFqjFhgoFl7FAkPWc902k2IC7ZjZLA11/8MIbPL9Rl78GPO
SLqYm1PsClTlY30kWuQoSuci5/yM9vA2mWhAN6KI+dYADCyIE1DJ+2XzFFb++u9FrM0a+k8xX2aC
N6D7ncthyXUrWrJBRixI4cGPqltVzS9a2g9hOlwHSFClGkGEx/zHueAaGvNlPPWhg4JYLQcEg8fA
FLpRWLiohKPw28rUyYfEOfvZiSjEbiddcROx03kBiY+xPDSAu2Y9faCjX+Zp97lsLwj71kOBCKnY
JhHck0Z+G/Imz2wYwGoJXSkPWVafyplNJplMmtKRScO8PC/viOXkiMpajtVl6JIMxbZEPbYKyCKO
imzjNcNLMOkfHrujNOItJq+XIJ9+05AVKypvrTMXjpr3blcRS67PXqIUGHZWhbczXQV7NN4nz15E
JeZd4Qd36YSzhgCKS2fnjwQbv9gub3VFao0i9hdHRWis/RAgvY81H+H7yXGdQ9AFL13xN6XMTbkO
0hfhTOHiwnMyImljFq7N/mIth5WXFHiV6BYGVnllJPyliQxOJD/JTFPGrYItlNtnXHvxhpL20YVk
sfbQ4SPHUIeBHsF6sNmk51l+kiZnIWj8IGlIrBB3vUmfGGDGWh8JUpWg8i5cBcEqibe0+nUMw9sG
BkrglFH1pq5unaI8QDzEyJLO1I8quJta4j5bwqviCfBbOmLbcJKq2BKioqlrJZmhyEOkPPrJwA9h
IUMFrDFPvzjI94vmmmeUbi+PhXLQGRah+9DhoMkbI9q3g3X1Fkb9QHxsUxyzyNtUgf2kg3EDfsE1
K2xQJtUts5q5/END8uw5vbu2HN+m9zMywl0Ao47xUOn2B2Xtgvv2Ng5BGq6FkGPiRBPxR22HDoEs
fpN/TAIYTaFu2qm8A9GljpMpWVqlf2N6u9Kg7mqa6Zy6ApcEwBcvbA2opsFLrXlZRwLlJ5kcEj9r
1snbGEHfjbL4qPCXBsK6j9voJ5fRcUKGC/8sROeb3sG14U5MzCAGG/KQNNdsz6ROib+c1D2WI/7D
2VQoyHx97kgW3IWTsWn96GQE1QcT4lMTCqp4861NGUA6k3qh24FwVrEtWD0esTbwm+3g3VpWf6tT
Gmv/R9J5LTeOZEH0iyoCtgC80pMiRUoUKYkvCLmG90DBfP0ezL7t7HRo1CTMrbyZJ/2egd5g5awd
GByaBThe8DqqWThOdasrVe8VTw62EPuuzx+WjpkbQBtOBccA2TPAVdHY4HYJfKW6kzfFssoLNK7S
EbeirnXHmhEhlSgDSEHvMiTQqIl40+dQqR1xcz3kx6KiKLb958TcynpO15Vmn1RpXTI5ixEBvxW1
iCwq0jc8SZdchoyAPi7XaBOb3WcYHC1Ssc80sp5zXrkp0d7SC75VIt9aU79PSQbLhN+47XSal/lf
LvYqhlTYcGSyvMh4akfXXjoDm7UIgYfkYAETol4UFXpvqkcAYhzqsElOJcmTBvXS7J7pBNvT3LpS
FRoH7b781NypgTnmS8+g4IyT4mvg8PmgaT5AXZJzs7sPTju7UEagbTsOIlNFZA47OCfsQc58yIno
zSNjk7O2vfaq2+16VMl6UpyFlWMQDZR33Bl7o62rdTj1j2IsiqekXYJlAetFSa0BDVMZr2acvzgk
QrHQWazCx5uZZ5+geq9mp7XLMLozDxQsDbt7xsUCGexaptG5lemhiLSjjxl74IPULPOYW82HreKE
tRb72eo3lcbHPMHUUYtnDqjrhlai9znL4c+fsYVzCQeh9ann9l324aOEVp+o8qm0J7EOhmzfxe2x
VP17NGZ82a7OTy7pSLeDL9c+sVjioULEx9GpXy+jDzcU46ZCCYpKZCrOf1thOWfUPo7hXsXmV78G
Lpx6wfETbuFTr3/jria9d8owa2bheCa4iLsfMtdWtdoWUww3bLjycPgszTK9mkV/1hWYxhSF07F7
VNEAkHnv7M2hf+rr7JFlEGzFqWY/6MQsXdNH3QXYVvVXO1H9ts5YGk/pjlcAXQBd+6sV01128uLK
9pKl9cNV7cUpOHpLh6KIvMfQa4w7PyGX7zHmYcMIqlueBsRZdHHi62V+0+D6oRNuWRQTm0ZuSF0Q
da1Olh4TDiuI6hvt8WDa2h35NVu4uF3ISHZEPshiLR8e/c0r+OGfhSPkxi/iM0nQmWlkvaNl5ISM
kJs17Oalk1mLBH2AEsNFlV4T5hZ41Lh5EjQY/lMiRpGxByZSQlkXZlZel/oHdSPwqRwbbUmVi6bK
N7mNOY3Q2UK3T+ZU3OwJA5yso5toOVlU9YhFFW0z4/KwxbQRRkohVUP0qEAqc6Emshb4bZB3cFoR
Ugi960Ab6RYrH4eUtHvWXoaxLMkc1oRq8fdVSXCjjuVVNsIAa8ZcLlS44lN6DhEfSxq3LU8QGWMW
g+rgHRRv6jK5d7bzsIiswILDM57k2VFBw8MzUaF08GcR9CATp8wJkRz39aS/0f8ARcs/hBHB2aDq
UigGJDyLakPyotjPb5yYGrNQwtMzJ2NnaYyjkUvvZeGVC+vuUVuw83vzLcMSSTK3flScYOOxrfZe
qyDyGO+O1p6laT9bLse0sCExGCvTpuoj9ZH1k6NlJOzVKeSYyp3etZCmOuyZ1Ixi6YXfO7oFG4d2
+HLZsQYJcCurrY5Sz/7x6t36vX6qWaOfzHK4oMI+J4pnETHDRz3hnzYbsfeGcakmdDVNjpzZKO+g
NrAehw92x+TmpvHe64BNPSxgVYMFvVKXyZ0YDzgrogpg11oYc503oSntMJbVLjfFJ3c0j2Wc8WVt
HCOk1DhXMwGNOHoxHKSINk1tX6dRv2WAlqNkmiMrNGfzCwFjirkqqfukQM274bA5aXn92ieYW4E0
cYhWLhUDLYtKe34fYW9HoTSSTSwDVs2W+dQn+YYYwJk5lXfXu9eZwy4S2T5HguJGoHk9OTeheefZ
zkGso1lEqSeni/aNCNFrmyPluyxyk4DdunOvDMGWYxyPw4Sfhqt3FB3dAuxa8J9Rrmb25xZGS57D
CjWqYeWmBOVz62A5EL7NkoheXfa/Y65+Q2IyNtvohdtIcQAbymoeZ7OrDGeR86hbhnF36MnfF1iW
6xLJPfewWqXhyDU1Gp/cpX9TXLUkC9ODk9lEDKfoz8vI7wdmLVD/wEQW+U/d8C1OxG3LTqgn0bI9
FIZJ6LWvbrLq710VtkvPI4UxwHlbNEQM5oLcm+7hJIt0NiuRX1Exb3ylVXAxgQSsZCxObpJ1uwwW
mK0Rek0p7ii/GlkdhVufcXWdk8KTfG84yIKAyHOgsd1Bcbz7Tvkk9fRmDLyhfWSEoo+2NTaQYNTX
kBZvjjWd6oipIVO092U63pOM2CFvaRp9oI3hcGIndC54duFU5zwc97cy6Z6EGC8GxmDCvt9tCSOv
dIx1mprvSVwf0dUWlTPdJjQ9DnQschwseLJy+4URus++VB9q6na2Zj+PZfwLRyxYOhiil57t71Qv
0l01ZfuyfXHcYofHYKs5JSZTEOzh4L8XeU2cTED11RdmRjuf27Tv6Rx4BDcJizCYKKLlOQIIYp+4
iP4ijP7BFns0loa+RdrLs4Z+UWmC2drEkOBXOmOOvEJCXTVeeAoizkEavaSZ4zyHTkLlATAlnzyw
a3DfpuWhJAww6oJAUCPwu5J0mVPEgtmyHjmg4OhB4zFPU+5kC63AZtZz9lUuzQP4pjkCHWXLnVUp
4l2BWnHJeRSSWHSycDB0g3RvdgS6B4LVBH1s37l0ifcZM8otYlL6I/b3ka6sQmCpGbRuOYAfVxZt
RPkoL1pSfBoTfTnsY5FqZNHsnGIiyUh4EjVD/4baK1aFM+uEHFehZoavVqrlW30o0o1CnE5JfOxw
J23KiSKnX26010zjCqnxzgK5i2/oL9reiH9dvE1InzbfcUaFasG32E0q2Idl8ESWg7E2ST8wm3gL
BxQup4dY3+mavtHTIliwyOpprchxbKt/g4cR2cDphnPuExS+c8ztfQy5ftdHcO0ITlumhgm4Wte0
wcIvZZdLugIN20E7sKe03Pj28CQirrDItPF5UZmbjgVRToCj2/ysEZmo+wxtpeedmxZ6tPZxcyyp
kfmwQOBR4wx7xJjfbm24mWLdQys3ed5IHq7M9nqMt78sbiVFQsF4cAp6tQvSPKnWjDshk5xAN+/t
0ql9vFSIR8IlcC4xr1tBRDAs5wn2E7aGfsFJ+IbJiwb4OapLCbhDAG3n9f2p5orJhfkpTO0SyxYO
EEiPKGCHl8JZXTh0KYwi/aZyql+nleOsiIrbxRMttB2qTeJtcRV/pgZxm75aKY3TIgkuVBXfORm9
TkCRE6KhoOD1NG4VfbhSbk9lJcbEjc/2ZjNAwIrIXRnRbxgkW46W3CSBBLpquhtTQ6EyBuz0mps8
BhfbA1lEyKxZdUzjfJ+W9VuIKUV5b16mO2toyw2fI83RVrTUMbNrdsrGaZ6pGfLx1lQP9l3HVEfT
c23ey/XEcqAi37lU+vDqmywgstb8HgIZHgbvLZ/qaOPrPniGscTz1T+NONvQzDiyaTXdahPT16xZ
K6g5c5ECXOPkpoVRwDmBfyJ4D7chj8PLWJeXqtO0q+b1HYCMmta8Lo0fljlh3WF9fyLlvC5NswCm
Db5VZJr4bCdC5Wac5qfaidxXtwrfGBJ42mZWCEUPP41lGSWOSWXcEu2cmMbKDSMSFlGijplRbOvR
Y3PDdR/G4XfeG3Opit6uJqr2Dv3dtr3us+5FuU+ygCaPDg3VLLKHmXcnxxurN6Ie1lPQY0f1epk+
BMdSJ8AZTqFKQ3d4Xz+HHW+grB7cT85FwbLuLOOkWMdtsVyQUpL2hybC/tF7MYnCQuTHyYmqJ2nQ
7m67+VtqqeKBm0St3FYXhwne5M33tD3tKJu4M4o7xWgjsQt+xTENYTXwKWZYiVwsOg/HoQiCHQoR
/vmTTLSHZcC60cGt7EGMwj7u3UMlS/8zS42noZX9G25j8ZRpaDzO0Jf3wK7WdtRWCzxd0/MoG1a8
Q0WzuDnAOGS1ij8Cc6X4rDVQ423lv9DLEmHF5fw8Dnt3hBjMeceJ6MHChodAL1h3dVjbDEN/sSC/
Z/0ZNr++gARKrLXDPWJFH10j490wBQDLsbvZXr+YBnnKZ1d364QAv4fqgMCHoAhiNyqapYpYjdQY
3ZYQvT68mhOhhyuijh8qyEbWz8ODWWpfYymIuT1i4pWEaTnoTeGWQoXbCICet6z+EifZgpYO6+Dn
0zPSvBjtGrHA+wTKs6nIiDLbsA+0gMOTyfQy9gEhV/xicCduGtykWviSdrwB3QBYd98XF8+IwcOU
5HsEtk9PfqlYXhnOqKSY/w9S8SDAS3vOmqk9KDCHcxw+GjwVmGByKpGHnyHSqa+2KZgrpukyNYyg
IxsXnAKk5P0dUuVHY6vqQI3RRe8y3HSafnYpJNoorKejTlVlnlaXvMJoRkN2iTIbLeYlaRtBetLe
Y59nNbRrO0T5N0iIWJ7GFMGKEzEy1YnMQVD0pMw2nvkak5DnnvQ4qm4HisYjwbdi1PjrYOIPlBD+
s5GEGmxBy6rqfwH+QXSJ6H4aVbYKTIRbWdprR/ByL8tkTRiFjkloTlQ+9QgMXmatJHzLugkwhncJ
LeWRV1FHiD4Jvf1DoWLRKTTS0B6wpma/MyO5qbJ3CQ7aJSJlxASq5/HOyL9lPqgD1kyQu+g27EY5
51jlqRLDM3s/tuXmXyd94q35XRecGtMIfKPszJ1JYZHfMG1kg7Y2SlpFYlfDkT9AQ89eMIxZgDRt
YwtrF/AOHDcW4yKljZAyREKECfFxp91oBiyH3ucOobWgDaJfNFdaGxWGKbuo90lM5EOmOCOHJr4j
lnz41Xgha8Gimzu47d9MG7HOHK6inb0S+S5zrfuAi3HmDa+lfndE8TdNikrEluoW3h4+FU+ZYZ+M
eiBvmjxhNIzZyhXWAqC4VrTfNZmjXak7L/jEzb1+zBv9TSU81HED3bHfpUH1ksN7uCSq2vPCwi+B
wl8F/zrf+HEjPklDNYRs+0tKTDdgjl5DQuDADKUrQUgzcA+F0CSQPObghRa88ltV2DoHe3ozW0xg
DsRUjk3+PmuaXe5xfJQRFrsmIofBCRScOSQEJh3u/r8codtEnmUb9AzJ/i1l98uuqqTsDkrp0o/b
V8yLfANt7ePObK6i8eDn4AJo/6MiwVpuYhkt2jp89sPKXk0dVchMjVlDt5tySerASNvX5d4Y7OIZ
bc1K/GzJw+ZFgNVcumHzmQp9Z9XNb27FVxqouHECcCAQGL4h7xypdfLN355upAUlhR5mOvvFDyxn
gWLGqz39VES0l03B8w8USVjCTJudllJA0zET5RCC/9enyHFtrdFgSULLx8FtjYxPScSxSNXeT0f4
IxhSHTa280u57bJo/HahsbwG7B6t4heX9wM1NnMQyGlmnyVHsFSwDouDbWz4j+lG1fJXY1ZPJSYI
uLW4ikS5joYQ12C+D1XgA/cDmsz+1oOnhmu2quwllpp8mRvl3ZLWPesMwvvBH3LXXWrDFSWVBNyk
HylEPfK8n3i0V92iMQmio3OmiOmLptZYRv4b6cgsIp9oC2utEqIda7L8l3aohW3Hq66thnUT5fqm
a6/gHZgbTSSU2BjOkmicbZ7wk8Z4z+ZtbeGyhMBCYgust1iJKI3/pG6y3rqx/0Yh44EWm4/RNV96
Q3+zp/4QNQONLR0XYNy867VN2jeuftnJcnxs8nJRrvuxQIFhdbSrDc5LImAPV/6ogstLjeuJYvpm
IIXptvO7yquWJM3+sPnxRLCmazzi7E0M7cmEGIMfSBBiA4dTUIc51dlHOFBKptvTj6U6if8dSKF0
vpxHF/MM7Qr7hM/+xw2fM8l+ku+nX3A9VB8qqEDUjjyctGqXCY+IpIfMoAZGaVXg6GPx6kzNc98n
p5xOdLZYBI8qvHdTRyKXFRbSM2Dx/jRUc6LWhU01JAQQzNk9mfT86brHukGHyqNRJ/L7VI4Nn4Gg
zLg48K8OoVdtDbuGpAUkfxn3w0sU4Z0eg4cnOTvGayB9/DdgSIHHSK6WXjo7fQw/eIedGHZ2cZz3
RHBxkNaceAzzqw8AG2kx6S63xDni5fhjY0hapYlJMPaxXSI7L+pwrPfw2I7sFumuUWvQHityiSFY
DkwCVZR+YIbQV/zCDi/OvYurSvB7ab75WiBTLjEq7RBr/xDnaZuGKs8f2yXmVQBmRO6OybJm7clK
BNsjUvzNhIF+hHSeF+9JR3mvyPsNsPcXkyKJJQwN5Ic63Q3s8ba93V7z/4JKCRmExl5lNrPPmEQw
sQeWj7bn3aClvDdlXR/Iv/LmxBoeKA7nykIWYkBc93FxS8LhNZ6yN7YrS7PPtpyyW1b8H/nIcNUa
vExdv8Y/bv5BVCMLV8CG0KGkTQJEfy16DAmk0et95IJ/UNnW1dgJNyDyNV+S4oAQAPdG22PT3jOM
4GS5JBNHFDcuzhX3YwJFiY3hcycHmPBfo6PdVdSQVoDo91yPzZOtnOlMYOzuT/mX5tTficED3tdL
sefVL1b9pq69sw9lv+WdSJxreObT3cm2u0Z6CCM8JHrHmdm0jHuTktZIf7x6Y5Mpo9Mca67OpxI7
AkG7PBdhLlcpPb2rfiLePtQOx9mGD6ZpkO0bKgbSh4NZ2e+bXUDJDNWQeyrpUkwv4W2K5AsjzZwh
hSn04cWlD2lzoLcR4NLg69Sy6NEhVsBUp2ZfI79YLrnVqeSAi9OjxZSxBdb9Etk954XmUOlusJIB
HsyK1Wbn3lu7/OYsdilDQndz5GWtRf2qRI2Ni1Q9QCkhKHcMKXLaOGkeb2193OV9tK4Vzm1qVAQo
euxxjDP3mkoY5dXky/GZxKz0eNMmS93Kf/XCvdJvCkeAcMbIDLXEVUVLJKbqZnoK8HWWrXXH6ndz
Zj0mb4wfHZuskUa/DSNA67YX043PGLK3hcwYkjF4slqmPiy9FkQQOzfc22bwIk0sVprBqz4qxhMk
vucpxdGUxMbWB4QudUZQbwQbSHR07bhPgm4ITRkfbsafUtYFa58DKr3fK4NQMT7TFbG1VwjW35XV
XgsEir5Bz/BS7nwTYFww+G9Qy5hXuDoajE4js1wj/LUQE7P6ZLPIMhpqgOUPBJ9zkuJTd0cMHDAf
Skvxri/X01ThMylePId4VG8wa81jijKRZ/2AWcSx4zPc3yNIMaIiussNb980r75kLX2Xo3ejzbMg
s10+JXX9zXi8SMr2o44zpkpiaQN++lBt5tKuRWXSF8DW7KL6kcJQSf4tzCLy/b7YTT1ZZgM4q8VH
6usnrFLG0p7kMYjFSx/lGDr8dBnOrWRByjMhKyKeRJsey4dpsFdwpPiY0hdnTO8VBTmEHge0RpmT
TGIU7K2LrR0M7Z9HrI8dKjcY6T2HiVjrHWby9LWiRaWBlI5zOVhCfX1l/Q3wJOQ8maswJY62ioqz
ciAd4SmAChC0JeXgkIBGJjG/cWngMihswvFR6GDZVPHr6enD0/U/fdFhueHlEZ9TXNA90bGFi4S9
NIXT48svdjpW7Fwk3wFqIp4GsLQkIHDq9CJp962HRQS3AqQBWIRbqax/TuA1oGXrj8oL3wedOvK0
uzYWl25dmNly+CcndMs6XbVss0iVihVgRDoMCRk0cfSbUCDoYNOavOo1rPEbFHG+kynTP5vmJxU7
xxLRmTUNeorAGcCPpL8vw8BRPzIzsNfShxQapgHSL5445RIVsL3mgNnxN1Js30WAO0qY4tklg204
4tMy2pMBvacghOrr4wPD4VvGnEYWwNrQOZPRZH82Ry3a9KF4ieL0QZ70ljlc57Bm4BEYdyN0en6m
+WfGhCenqmJ2cH/IGE0Lq2PKaMKIiHodYAsV6TFu7WhTeCzZi4+QWq68dZ9Lt0Luo9hiEN1SL0hR
g5F9KmjeQz2d3gUu6203MlZr6adkvglmkk51oy9hLo+0OZkNxstk6M62d7sPV95C0b5rBlgzhati
1YbBzuDL2NpUyy2GLyO0b0XGKYS/c22IL1+GZ6c4uAHPQoEjcNnp5W2Ix5NKJY7O2FwboXapI45Y
rDLJAhbEI3pOOtbaMNgeWgN4/hrqvg8ZiD3dlXzMkQroDzm1x84BjFWRW0jwaflgcMmMqW1t8wuw
NtvUNGAQVplv2yjjbZpZIL4Ss/mh51IH7FNypy89nkJBNT5Vsf0RC/o8Kl4V6UTxesPyr/+xfd6C
CTo9SgUN9jBZVp5tvlg4EuyxYhlUnPVg3uEDIWF33Wlr4o2I0s5Yr2yrOPeK267HOy/Bki6kS0FG
QCcEjAcMPNq1lna97oG0LqxKVytP/uuYCxgyd53DgoEI09J1Kz7sCEVwVPJQGyWFGugACiEsntoT
RYw/oT5UpM2aN9KzsAU5Ea83dqFTxckrKYzyfTD04yKxV4HTfXioI8h1qPu46aOeLSldZ3jP2XVw
Dma109Hba+FLKsz0nz16DyzAxL1ZK3MSYbANaXVVir4pHspO++J1+MBUVnjrzlcbCg0/i0C8EV7h
mYV+0eviggfjUBmz74U4+NKf5H0eqZqaRCJ2c7GWIxW3oHm4o4zXQh/7OT3Fg8Zc5CKG1Rbw8Rhm
9htb9iEN1Q9ZpOt/9Ama82BeztuR3uVrdAoeShHWZBI/GMVOIiSBS3fF1RuQFTL0RhbBuJZ6NGm7
wVrvg7FoYOdujOqUeuWblfL4q3LS/83YbOa/h9Tq/bwLb1tj7+VINJyUf+owu42K46QdNE/4u09W
WBxs2/7zuTIqomILKfsnAEK4q0R7ZKk+7+aK2R7D/itLz35vvxNs2qalQzGtSTV8PWFBrl4i6e9p
dvxx42lvCWs7ZNGHV0WY/AULZkrCYvZLCVfGSEs2sScAIC5FU0TEQzkf8ehHcGssYJYwfYbAmKvH
EeN6bKyTN4vtfvBIiH4eezIgTiNPdemzsGD6jSLD5zXPvkjD3Kr0784ZvyzXMyh3qmaUjFrX9f8J
wui0jnj3HctYaPq9K+fkJNz7VWmxL2YuNNQ+njpKTvtsM+mkGTqNdW9RWy8cAm6jo7KlweYe81J0
61q07BGKLOuXaD0GXAcdGfhFkhr/PG/LWxaNo4HE7NoWrubnIZt7jw0oCKzOLwBpLtR4b70CSqgQ
xsXPyotjtR9BiSNT40CuayeqvV9T7BdiiM78Ogj3w5NWyvdWxPtZDoAnmYOewPQqsR1HWv0x5hnx
ODfcBG1DB8/EcV1iclKUvqNyTGsXMwkPlCXCogKPzl9Fmf4LQhhfgv0DjfOpz6C3ufAutWmtC5mu
pyr/cHBOD3WrLyEGFWEaAzbRfgaL01MOtHtehT80n2QSZF4gGp6Ccimeob9WAWdnMccFdF28+nH+
E6+CXVMPYAKTedcScdl7xAPq3n0A8WIeTMYrkZUjsZZxiDBh8kZaRFX+meYpFoB8uPchZB/N4gIt
mHJkEv3SjypWqWOuUjv7buF5rgINv8VgLCkdRroH3R/TtosaT6cxDhAFoXty9ZcAzyKwAc4SzbD3
LQ1GvRPR6jFUd9dv4NKkrDlbb5lKtoJFgYZr17jM2IeMehSvw6C9GGV7lcL9Slizez3TrznBPZvd
+3ZctOxABF7ZsfwcffHpYGkca27QsfHDZYaEvBhtPrCm0z+zvLm5Vv4iKfgELTv7ZFgdkK//6N11
MfDsMgt5yfDfrKZI//EMhGFpJh82vaZNwLKNZCm7rookrHOPBK6uEFipZTL4RJySrZT8hDvFO8p4
YxScgEeose5uwKe+YdvO+7L47FbOym90a+NWNuDj4DPU5me1bedAMe4SBZ99a7XOGt4qpgt93+wu
3gBBJAIMushb6h4zUgsZ4o1VMrnnV9k2/brpU+ppqfU08mrHoxQPhhAwNWB4+rOXYrLIz704afWZ
4qAshUn5kOzGTU5VYNsuULfYb1XUA9TlL8IFwM4JRs2EglXhBV3UKWmKxvOfjAZZj403gcV5P8WI
ohEn5hyNpmkaWMGcrSuTGzrPdyQ581r5uQiauxeHjzHBK6aVvBSE1CA5hk+k2pIVyIxd1cDfjLPd
2LIeZTcPwfDkswbAwxRvRYQfgUBcsu8rsg+SaNEQ9zWTrzjUxWxP5PTUevVvYHkvRkGvaKj/dH7+
y8qCEq/qkGT+XyBxi4UjFpP2QovmkanmL0tYLzh+SQmVmZPVatWlHL0Xq7+m/BtKfYND4lnHkjiq
ZuGdbllgRcH4yyy3kTbGLEkIGn82NY/OQFzVd8V+LL6MoUm+lXXqAkzQXsAC0nI7/lpY5EIZcEET
Wkawq5e+Li9VizQ2AKodLFYA5cFtnHcNQeAZGulWev0r7X90cdPmqQUzFTOyNm3WFJhIef85auaD
xddQB98f8JaVwkQNJsbhK5wfsROhOLYnTs3xwpcmNeM81RMT2o0PyJiIDyu/TsVQIZqj7Si+PnV3
cLOXObWvY19+xCFDmeoxB0C29MeWZLN3bGbfVG9YP54f8i7iydrW41ec86ZN6neaMrx1GXtfoRve
FMpF3YXfRsqqwZWbMeXcU4tzpuUMemb5HiNX1cQmFjDWue7SfZNwISnMYZb65wnrS6d8wk6yZDlB
sSP0rHP2Klv46hKJMgmJmbgW52tpjvcxmedjhqCJEgcNIIaNNOo3/Dwas6EvWvlfgyeR+YQ1TDte
RIApz660cyccd2FxGMoznLzs3PjYvOYSJkgJhKDrBvKf58AMCRF8jYbXepTUm2IO5Mfdd1hVl1aR
VyAHLzKPArbkBvrmE8vHPWP3uM/o3S7m/bY7lRRPEqlspm7uTmYV0TwER6xlFBRbaZpf3EtHOxhf
FCjEeZN8tXwGeU5L1Jz7P71dbP1SDVuuyJc6s9adU11HYr0gID1q36Hq2W75Q3Jg16tq3JthoC07
cLjSWJSwTFcgDK2+nKMafJ0eZMc5YClxPEZtuEqNkNeXS8da03lveGzWTsMGRWNS8gvelm4Rb7vW
BErd1AbmfjqP9eBS3Lr5m+hmc4+jHu3Y/Tie+hPE12No6QIqUF1szRrbb9xAM2H2dblRuJvCCmwm
yAEik2EKNQzdWXI76RnrpWpPon/jtYQiqCqwCfzYT1mCTdAQ6VXAMJw75J8F5NTYEN5bFbBtBpLd
Vaw2PGDbru5iUbeeQP5xzDTVcxq3lKFlPOFdeAsGv4cKzQ0+4BXvo6IEp9fkLFED8p5BHtzQvvZV
g5HQjm+2ZZ6aDlqKRctgo4mra9JAmwGEA4x5Lgz/FkaI4Ix80a5IzJ/R0U85qKYh9I+DKk5lW29a
mUDa4iaLT4MoYzyrFsfw9ESaYpvY2jliLnkb6+rKolDpoL+Metl6EWbk2ELlR/HNeQhBCU42rU6r
OFjIxCWhfeHBkC3zvj+XYcd5iJxRBj8VzDSST8LmVkPUswFppM1Aapn4mNFrkjohhwTPIN5aFoKY
Qih0wS+IMutFMN2QwwLbvPqJuiYW7NY0sIt1k7CUbLwnmHIkcTNBzU1OKL1lbGRHSrYWfvFA3wBI
VCWuE1YwmkhTFxaAsbGS+kdn7851hyhgQEAHGOEfcVFvPWO4RxrfYJmynDWIptikC0TalZj0ifYW
uKrmCzaezOV/1xhR0a9UjlDensGbf7miOXNCjdaW1XyrKnob6dnd0NcYPxUo/KS9tWsWDJ8ktHDF
e2O2HiC3HJzkxXDoAfaosKY2gClH/leyF1jtOgqHu4V4/GxHPGc5pqPZjbxhgiRkVsAwlPtzd/rY
8R7scpyHODPLMnK3XKcmu709mX8KdcnlBB2kl57ZrmSBpyXezet1JNlOZevG8njK0nk4EmHN81Vj
zGelIXvoY4TG7NFSFr1q6GHkboXOW7PYMGsTkIuYTyB2LBFopVNA5fMwVfjK2I6glGo0YRLuy9Sf
8d/1Z0sweAATa/A2qpR+MFFcFqADLnHF1lC3vH3WjR+5yUO5yvKtiyoQ8MsoVf6UJahSwCI421t+
FtqMs5lf6iGS2shDNMj9T3tAesvncV3Yk7srdM6drIJG5X+mjOMQA79zmw8kiG1t0bTJsy6ccKti
Mi9htjULmoBtpgmZFLep7RSrRO2H/shTXpqEqHIfKwqXi1LhngGWE66hTnGDzcac41R5kaJB4Eaf
H6iMUCDVQ/9ZK31qWvlc5ZevmDnDkrlmjAFwJXX/PfM1rEkTy6avrl0s/6lseu0YDLs236byjejM
MRnzdmuxzdX9ZFqHDbO5Oa+YW2i8hyT2b7IZWbx0/htlesx9lvZKoD5ddl5OxwuGeSvfNxpEO8OF
bdK48fisYeL1iecsKBZOWQBW0YHGsPfepLU1KNRvqgOMgskxj3Pda4K3lQjC1mehtacFvOwGlw6Q
9kQ+5lnG3NBqtE5ZE6BCSOoqtFF+AHZeViNHnKm5izzKjpb24+Q2nfYWvOJOv3ZBcraBaM1uJ3M1
dGrXcogsNa1euYX+qRCJUGQe9KbQ3Ne3VJqmoKGm4i0qkMqs5BfYp5P52tplzaGV3ouOjuJr9TLI
QxNglPUzYAHvZtuPIiJA7O5zQI+Y54AJAQ4Ml3ax2A5uDOCsQM+G9QAJ1Ey2asAqj8y/hrZ8FtUA
BAGnjEmadZDgge2MPYSxpM++JYeU2utRBkcgCsc2cf/FfECBw1qCStQFb/Z+OZ8uQcwcmQ8vlpUC
/9HtTZL2LinBG/aaELl98qgzYqWjAWBb2IX33higkucji5NN60pz/tqh4GHfibl+6a+uoTMUunNy
gGmHSb/rraUIWNWWUuA7wU5vJ8H/WDqv5baRLYp+EaoaGXgVcyZF5ReUZNnIsRH76+8C586DSrQ9
NkWC6BP2XptTjoVEE9fHQlGH6xOYII6+pgg+St/4Ed58t6ooHiL5pqroa2y0QzICfbJShMNRxN7Z
Ste2lmOUZIUeObPsLV72440bFNQAD0sioATGfnT4gTfT9wcY/oLyvAypnrJ4VhbNSj0M7Ibp/mFW
Qi9mpMQ4sEBo5bXyKST6oc73dsgmqD2MFR/KcfRPCMXRfPjJV9c773pc7EeB2H1M/tmpsZQ1n59W
cMjIptpoNddJK/wTYFFOP+MkbFIyOq+4dLYPkmcG8dwykoCWdmm6u0Diii6rYKsl2sdkm9wENezs
Otumonlzdcvdu7GA7wgDiqUty3S3IrCCpSosrf6S1Xgrq+IDmZHFzMmiRZDmc4QpKvG7u7KHY9dW
95SlZVE56PayLdXxvUL1GEz5relIqpYVI1DCft3hDLb9wtELIc9vPoJZ9OVPKDK4lVJgU/mG6Vsi
wi87Aw8j2P5iaV1Nlk5CZDGodaT/jPZwUnFV/BEjSWjuoXfam+VqnLHEZc2wjuToYUZbZdVIplCu
vozRQCGnezn4tglXOjoPMv6M8Tzl2XK0wXbxcT/XHIUHw0SqlY4sqq0mRPwyx5m3SaewfnCQNjL3
14ZTAFP6zSuXyjQf5BVxCkPdKch3TruKoiy++oM1Xe0RdTp55O3K6dhSGxjOjZiypo685Fqz5YZC
iJXe1x33OCTZTnc7dYUWra46ZekeANoHov4vGzVaG+0f/xJLQFJhwHLw+SI3PKyJKXjNopnIkDR3
DBLW09RkqzbLXsI4YZfqT3vlJ/6K1/sJSzCBhv2wI/j1NNg6lyYo976EQNODRFJwC1mF6gjr879x
kthvdmPflDsdPC35qJLSv3qpkWOjG5sjzZ48FWmH5b35I7Ih/Gr5yJr/koQNmYf+5ZD1IcV7eCum
abxj0SZCuA8LsF/4j1NJb0j9MIEUqpI/bXQCWW08O4REYQ733Kc0RVyep4G3SqGAG4Oj7wYyqjax
bVcvKRYYxkVe/4uwcMUOOYCnta8Hz1xW6Y7pwLAMiBFfMebWUC2J6hRJdvKGMvKvoDVW1XzZE0rQ
rCbPHxb2/EQTHAQL1nvoSztvL0q32KDqPnWGAe9jzLsrrXUG9QCxnR6PV+RbdB5IkiwrHslGiGam
PvCaXDNwbMZjvp0/oMtkKn8xUSBYi21nZzguNPCQdRYwHU7LrP7xU9ZLNUbUvEud87HrSsRA+vAr
NNsmANvBBeZbQPXC5mZlufhF1nI1ZDS9+3STvC4R/qu0JQOu7OKDJQgfacCItKRHXbWm5AivD3od
N7++032bIGhfx2zO1XP9l1x08RopUn9JqnCtRATvtkN7mraOf7MZQ+IEtmo/IbKnLM9+kZBsRpjQ
c1oZyZZyQ20V1tJTaddnvcJBV/Lnh95TP0GzCx2IRMgE1bLpg2bN5ZkhFBs87PNCrFRof7sjwz1N
70+06vNICPaKtnVFp998iezJ5oZWSJb1EhxM4CgkYRU1dIOR+qkmdvlm9qR0FnxeN4+HQAWZqfs6
OR3m7MlxIIgiyIQiW+T1DlHBDCcMBWs6qFzEFp0ej6LSZvnrg75OgnfG0OXKcJJpyXBRWvnNI5/d
jgjJq82UMQeNNyMwb5iwt3v+dLPDmj7atKFD+US65E114X6wYHemrjmCkUsBLXrAdm7ELZnQLewY
vGpvXteX/C1acGl5Rwo8dKm0Sb33B7CyxDNhhtdMdKzghZC6NI3R34CFDjd8CvLMD7jGVsm8aNQn
NpoJztxGEuIBTPzkj+HeuKD1YtyG9UKh07yBlZEo5rXd45HOAQ1xMD7akwvgWdpnBQy5I2hwSVMd
rPCPxbfCt+yzS2BEhcT7aA/jQs2cOrfub62dtcgeYW0AVgsRNy6Nohfb0C95AwOf9qoyjnY8JTdQ
Z72mGCEUDNF9tnxxnj+P0C4IC+jUAqnyC9Fk8iz8kLQ1nFDIJYh5q7NrM0ZMVHTWJWXOnLaSB3Pg
1mVJ2f9O2Xp+P8xqEud0YECGQua1IxWKBipJjzBTCSXV+mPHmzxgrDUsI/jsS9zsU30yqr45TRGO
KwBAC5e7Z2XNA2alTScSQYHCjJT7zMwyhdTG0h2xlETr7W3Mf86v8lLuLKrEj2KMV+yTqwAiSszs
b2mB7H7yfOePoe5xCnJs3PiocA65w8ZJxthNBZCn3ORpgnOHZ+MiLfZLH+Ams466QDypx/azXgFN
Chx3o4coyuIp9o6YXdHVGZyNLusWH/IweqBmBNDsbZMwfk6b7isIiq+gy88N5KSnnIt/mbssmzWV
ArzDnoUCTCUAuMfZlGDYm8LAFU0wnX7SXHRMkBVBswgSoRPZ7YYevL5bg9Pl6D6PfcIg1UX3kYs4
WITY0ooOvevUBZs0sIE64TPEyY8p3qcL18Cfo09rthYDby86aKixnganuyJ1BPfKLVZYd7w/LHJt
LBXaFKLl0TLkNh2+jUH7Dpv4x0YX98SdFjAp/weW6WGVhNN3amYnZlToAcvQ3Bp5jMuqHZcdz1kS
3LGAjbGoPfAFQ5OFa1keLchYy8ngb64LYxUl3NiqgsaYsTBwFsKgGod9vd9xk0+HnchZpiSMCEso
icSmqIWsc34/tOXp8aUm6s+NollC3qyAp+LTpjeeCrRRtmwB0zbqileepZvHagby6wkrxV43hhlN
beqLLoKH4in7SHgGymqKUoad5IBUww9y1HhhhcO07KfvmmTdE0moePLcdjeW5ltoQIYCGM3yF30O
hiar7eMZQ/5T2pmOg/KfCyxcIslxPC08GQQyaHW+K2cnE3cR8nKQRT2NOWeqjFZS5OwLJQT8SQHk
ojS6hcAb12OLXSJuHRtyHzsJh5hCZIAUiBqsjVWBxBwXSeoh9vHvcY4EuQp1f2sx26NL6Hl6mynq
vkCdk1CjSrr+oTJfg/Q18mkLTdNW2y5mqDTnWNUu/wsd2I4dKg1/S20Hkn+RJ8LdJZS88ejtWOrw
FukercRgnGJ8ZfORtXBIej2azr2nRd82UQq+v/styYhdsLR6DxL/q+J1tSumaxXoOpfxwtMkLGKU
6VhJZl0TAMVP1FJQJQ4O9vlLNfAeNYMG+5ylzqLrBqjB82VQuWt0v7NVmIwh1l+XmjOeTw/+BQ8q
X0suqCgUfXHkbDBjYbJPtKUoG4pcbMYbkSGQIWJDp5FkWZeVFgqH8FcTztLpSwjGnmAlhKx6AZIc
DH5G0ZJJYsJcDy7O0BTfuBvBSSoPYt6EHrI0KEKYrLmgGLMrUH2WBRbvb1TlBKbMiiEQDB0DQ4zx
2rBMhSk3lQg+XJeTJ40IaSz614AWIvQV2hxgOou2sv9CCClWLkQKp+iL24xuBJ249kt2sKW6hhEf
v/DVlHG5d2W5sdrmJxZMV/IOsu6IV2ny6fV06M9O/O3L6uqBbER7JY11ZEbDWTOSTY7DI5/6gfwj
nJh2I446ohWOhfxS6txwpmkwnlozQKgCSaF2FKZ3bCJe2YfrzmT3MmjcC0qK3qUvxbhwZkdHOOLS
SEbdgbFkQmLiPoR0jcJ60/TowwKbkh6O/sKvOIa9fkCjZqhfLVN7erdyWfJjM5dDajzm6OtGlkR6
usfLWnFDidB44CgA172yMerkqToaw0hYWc6ktmMhXL4wBLnCmCAzz4G7Il2GrHbClawHLBMRQ8w5
CzujcbhoKwevD3Gfi3Qi69toqw9MjHNdiXLB5CdUw6vqW2udx+JNEA8DCRwJqEuiHeDraJuZ7spx
iApU/ossExBGenfVwaF5kevvUuWjcx7En1zYYKpy1vFtjsa4x+EHZgDrOTKlDX4vujqSjwcEx8LX
riIxOAft6OLr38T/ZWtQu28m5VNiIEIoPNySsJ2ka6sV43LqI3a5eJJrYqQCjOuDdyH4Ml7i1Nxk
kf3ELXM9w/25qf7Ru26eMJVU7Yk8m0188xurPmnzF9kZJwJ4EcFm5RlajFpq7J4WGO67vcGsJ/Z1
m0w8ggi68B2ekrFnS2YswjJE5aUTXchp561y59qDfliMpg2VLSMPwXfJj7JE8zVpNWrd4ERCzSpr
zBv8MHwLMUPCl2RQKWHD7YVTnbmN0j6ayvpse5BDTHfrXZqBSxm8JSxopAdFvoMrwDatSKw5g3YL
fVY3+5+2xOFW+kj5EnQhfRLOzAljZ5OlZJvNkvjrOSlaYpZCuEN4EXQRR/xinIZnrqJ+VlC+2hpL
88BPXnnJJH0G7LmvUqZfuWYvRWSQIVJRfBE5jIcejISJOa6jqw3bYcmc9R+hNz+D0d5lQlIv/T37
BQ4gclt2FpCGLuDsdDLgC5YO+yfTriCAeK0QT0QhJgRtGsslFFPuUs4x0XudHWvIFtBMaVuMX0MM
v9g5Jn1ARaYzaY9cVmU24RZVtTG57LCNjzW71Cjdmhrb9nREI223Dt4Rp94MKmdCSfWWqvIv62fg
0DrWjIYw9oUfaOpp0prPEn5PFQ/qXZF8Eds6KXpq3qZ4A4vHJVQya+W3+N6oonCHwtYnWJHFeUAH
x+7M76+ONmIaNHBBDHG/AA6OLT1M9mWgvZPYrI3o+SgH9YFwV8zA2Cy6v3YYLQfQQkdSGjGZgF6i
EUZm3fK82QpKPHas3Yj6a/627Xdl7pzfVtTJky8xe/g2UdSiq4G+UodFcfRKIf7T9sPdyYVBbczt
nir6ScXJtrfljuDr5lvj3UU5dxA41OaF4Q3oLgb3jIYfUvGubc0XgdYLE2hCUVlBIJrAldl1TQWH
h5PLZfrIy/C5Y+2pbqJhKhGNSzNL0AfddJgjRWC8selOQGjihohfqV++Ar04lCzOHrED9m5e9URW
sOUUvhpi3HcW91DlJsG2URlw35zrpnwx82CHcWuVYHTHl+2+xJlrPMUasvuENL6UQynlhvGkDIgn
ZHSt5moH0NWbV+J31cmQdbSenABU8TlzPN5xViAkK2ArPqhYQaOId2En3qqyH1bKwREyqxOkxsTM
i/NfM+Od7RV+a1vl6L3VPyESsZ7a9q6N1JWo25CYMCwvO7QBxzAv/qQMhJcVGKeqTfdDzmeODLql
2bh/azvfem7+Jsrw1EXprUVfgxtz3dREH5vyigYPUg7lzVERK0fsUIa0cj9IalE1RK+Wm+D/0/4w
/EBRnN11jdJkaIV4MjCCgF7b5nmCNzeM5cHpgDXpukRZiH/VCW/hqH5KdrHuxCmUucW/VnjWE6sh
0420Z59WG3qCdkAd/yZ1OPAstVe+KC9W63SLHFiq2macVKg4oSM6bHUmr9+kCni122+KeiSRsxs3
7Uj8DoHXiwo32Qj+n679qexxzPYLnLAfIfolcr1/as8BPTdiRjKffLd6m0xe77Rkyx8Fydufic74
IimzPXwUMIkyg/QKpuQ66gDeIsFGXHxOGEZbO4+POusms96kLPWCJHwmQJJBQT0dm2D+FI+A2LOE
shdrzQydH60YqLUZrtIECDwnBoc5GlKtHN+dBMv6UGCxCHFFIepnJcYtWmB+AWMHFGjFLCnZxfyr
SNr8o5fpH73JGdBCr3NYxBPqWT2JeQbNNIsVmCJxUvP+KgoOiCLHKOrR/tv8aAWLiUpA4WObNQKx
j6kD4MPESy27kBkPUMyV/6DCb/xL4+o/DgTvhdFE+sJCTc9p6OH/2QQWFqs8gRCau3p5hNDza0/R
pcZzpnXue9jkA9PyEKdbGSCoaunAx3apjc0exM0MQWQ80Cf9bcgNcxU+VxoysXyguTe8hpR5E4/o
CJmUHZ7z1Mvo4Bn9vcgx5aLHggdZlzkj8/boTBFkxtzcqkT9Q97FArsHvt7p/kWbaGRgsMfRaWIm
JcvqpytA3xTEe/j98B3XGKlDm1LGi6uI5YXBZKHgXhAW8dmYWM76Pig0ke6zrsaWMKur0dqGPt+w
z+aJ5s3CljqtHzoVJciYaZRFgU36Uc5Svxbe0pb+SxDYKKKj59ZlNjfO3LW+poQIuAzgWoZn35Qf
jZY8mwZIp9T4Ag+Xswl3Cj6/VH9N8CYixPpG096SAL1mEPYMjio+0eG8sVFHBMbmzsr/0O6jM+do
iHK1ccoSFllivUFOYHmdlGA42tJlSJKcteoCAw2qra3cZVXQnyeUEV49iIWdXVyva5fE238xA7rN
FSE3ejIEgUVELoC/sdblVmstxIWGYDI19oh1xu2QjCzsxKoUMD3JM1oFdfErW0laNdA7xBIW105H
pJ8T/NBqvQa1qT3FSrvmbPqm2RShM6Ydqxy4ECdsKDAa0crAsCQlhb8kLuIlIX4IjDLxxrwkPLU1
95vJsNwN5tZ8ZXMrPyF/3RWs/m9ZPoV7Ip9Y/EcNFajopn2ILGk/oPActdBg0J1Gz3ExiCskyMeD
yMmPiqX3nUFXanZf8Bm7DYBOrg9uNyFTw0PYNG9E9jinQO5LY6pW8IdwyJhldI9A87ExrfwVKoP3
AovH2ahdjcBi9pth0Xg322CVSfez7E1rOPW6ax8ys+Lq14fkmPOkcTlZVGzgAkitwggXaF9kcwZ7
HVnoc+0DwPHQ0uc4QNZcXMZr5X2wuMDuSc/9nsGBBXsMxfzxsJcVgi1D81jnV7smZXjdAwZaGBMj
0imFjd/WKC6pRha9aQxnZl4bHJvJs2OOHXYxPVmLbhNGJfNYvhliDUOS6JqbH+Mf1xgPdl5gHQIg
HjmZsCsHWtmRuIMJ5jSTKJnG3aEL0aQWelMftGLCJTeFVPdNdqYk0JEGlCieNeYEfdQh52W+rQ3V
tFRNUJ0aBddnAHy4cAwbKqoGE182nVy46dKyNRqmykKiLNkd5Gnes4GJTOb83Z+AoAQs4oV9d9Jg
72NgYSzd9BUDwyRAHjxFX6Uv2uOUpBcn6LWTlpa4VKW8hajEWTuP1WcLUwEl1gi3FEWTQ0G8iOph
AyR13IoWjbcXuw1CyeqnlGV0IW0wOdVeCzxa6eI1iYKlprGLCifFGly3kh1oPxKkfVmfJkveadER
65ME+N0L8p3TIi5Z0UwzrYcyuFNS7qQpxM6XFve3xgw3vRwCBGqBu/RYQC17EXANcY5fJLCjJ9Hi
CE9ACa3pdKDFJ+0uopNjHgm0DqIh3gnD/fUIhv/buB8eqsqN3nmslNJW6kTjKr3felFhsHqVK42Y
qUNSCY+0Gp/GGeABF2PjXTU8uqvCwTZbeASgeQbgq44L5xvM+3qklP2bhsaVGB6GAwIFg6ILOpEJ
hWoPXcwbTGSPe/TE6KjpVyFD8ws9hTygaqA3qOLpC0fcVWP89lKTj7BoVYrFjxTZhYLo9KH0Cdll
0cqd1Svyy6o5ih090xHUnH6gMHo8aIxaX0npucjx8aU8dVV3akOvvT4+LQ5t1uORkaMKD6OgWRQ0
lTutgn4+tLr2lotWoOIuv4ix+9cUw6GXmv0i7Ml+GTGFa6p4YVKn7UNMJE+jb+G5siKSCAa5E41x
Dwcr+eMO1j0aWHCEoduf5l/29PGk+7YAWK1Nu75Dum0BgqCyjd31kEy08VM3vGWxVPuOUJezUxnb
JreD2+OLoX3GHWrSIe+slzm3G2GjU91QZZOIiZN0QkH2ObS9t6DmR9xg2PkhUwbLm7lQM0kXm58/
O6qrQJXKbB31fVozmDf7TzBl4d80k1z4ysrXIoQPiB2C/IkqBWCmRjCTLNBaSJ6QyuLpw8kRT/dT
Y13YCFo7Bnu41KNfs2X/NP8+cRH+pgsjknISZ+X2Jbf0xLYRhccfqfTq++OXdK38ZzRIqhtSXVYN
K7yXYHTlGrkenI1CD19UnVqnyj1GtXlPXd35aBFIr626NzdNRG4vO5e9GFPnrlX2eA6MmL9r/nV2
q4QvyH6Jg5GUvrhMXz17NAhlmDGC0gUCU8Ovamrc94/fbQzQOJLlBoyBBglX4HgfoqOfztrCOzZ0
f69GqZaPXydE5J2hEGA2DvBNYxUG5LPspreR/hPl6Di6JO9vDpKmp8Ye1XJiiAgDN6m+soT41WrQ
fxKncBajipyToWpKCOAoSI3aAMu8k+8C0goRzfLOszqrVr01QK2vLZgDXmRusnqM7roUXxmUqFWj
oz02Y7v+xLmKyW7ssRkW9WWqefEH4df3f1Aek0XPuvozDxEJNZBhjnoJlCSW4fbx65itKPVVxjBt
mL4Gqd/1tunugSA/VcuZHidIWRsXkhIiaeMI1U/nCCzwdk2PuAsq5BRTc6AV1muMlkhUQ/+BD7Pe
Znt4Q/Li97I/2K6756M72cxZG+QWhUrX8WQ2RzclXabABRPw2XzqUf9tfO7H5w4UyAL7sL6t+R3i
gDLQJ47lHvwcmn0XdeMaXK6z0RjhT+aMfOCledVZj8R9079bfWIeCbtaeC3SwIzFx1sdauaGbYlc
+Y2unzhYUs7SSm6sMBlP4ahdhsBvXhDtvYSaR8wYXUStz70wEchPudbkJ9XqWL7hF6+pEeHgcfBj
kechqd3E2Mj02tml9VpFlFLkqjXfJbYlz62tT5rko2NG6AvN/t2dsQh+5sFHi9rxXQl3bXuN/V2Q
K7fosuiVE7naNrahn20LFdvj6nKCYIkTP/6MWLagMkhP+tC7B7OtGbNVevQjneqEel97tfIKtnpP
lKVkKDqUAO9SiyFB0CrxYyT2cqqU/MesHT0pSQ9h05t7XDLtJhwnjEeNGt5zvVsnoPiN0QsudU2I
dKL5zwyPjVM5P/Jc0vuCKLfRXVRIjjLH2UU0+49TN0A8OGlCHRTgxCXu2foVj4BLAxtWn2Za/MlD
Nf3plD6Td+gzadeR/fTPTNPL71Sisq+kl747irfPCDt5H0bSrNrbGBbDUc1fHt+J1u+PldPHM+Ex
W8lCRm8tFvWqZGY9COglYLjRkoMw/5A4Aizb5SUGv0fujNYcWysyaPutRdQGX49rn1ss+9Yu8M86
G+JLW4FHbL0meLHC+uDlKJcawMrHqWtoDAPhXURHDJFZW1e9n/axXUyAOHsDD9ZIsYpLfq2x0GWD
GNuYGgLjq83kNfNj+gKwzuCj+3fW+qwzG/2Gyybe6HEN4Yj+Iul51wvmQuAZUStZNaEFeu8Y6PIa
j3FJpNHbRynEHd8kkKGE4eZW2IVd9+VxzFltVbDrJlMGcq+36pmWMN/yPNQD+t4GVX0bkSCiyLHt
TWlhVxmjHMNhTzhYbcY7OqNp7SqczmCD6Q7UOH20o/DWKg21lZjKrcwN49Wy8LcDJxaHFEOelfV5
85TbbrWPhDdefQtiBfAUbUNyHHUNN5dpaC4mfxG06rpatUVsMIIkDYr11hssiXoDa/U5jgDjUvpP
HzBSIZTprrVniDN9qOFU+1A/x8zSgegRYnfUq6Bdd3E5JGTBh4TjlHAtRntqWAXkJNFnhnkglamb
y6XzYz9i83E59j2NXZK03NiyqdFXIYk320DOUzg0tc8kNv3I3GTlI3MP+/QrzF4ojHwzMAt4fKMB
uPiMTPmKXva5953x3OZ9/2L1DEQMEQuS3rpbrnrWFm75E2Fmfop9f/rofUJg8vRueJIw4scz8ANv
F8dsbkzd/BgQIOGYyZaV2RdX1qDxIRT636mzdogvrbvndc/h2KRrbYirXZxo2eHxndZjhoxZSyMj
CE+TDe0M8nO0jYpWnOLc/6epMNp2NfvHjIuwJfk6fIq6Cx8Ose+cSmx0z3iXJnZQW5XdJYMMDWak
4WSJQzB+GvmcfI4g1HRJslWKU8RnpqHhGkNg94StaSaFYTxicVbvO0k4DJzpavO4Q/bFj56NAQhb
+YeNPZfhlDry0DjGe4F/qDSd3x7jw1i0ILOABiBfLU+PL7nmwVvwQdLpCI1uVaVtlN8X52AYXLIL
jOTqYX7UW+T2RAmtO7K4GoRJQbD972oE/DBsPVEha2+ccWW37Js7Eqpr8rvvul/Ms6IxXtuQrbEv
KvfqTM9l8pKx8LwjMOzvvWI5ZoWp3MZj9xopt3sWfnYjxnt6sUoV7LKCczit/OQ80qA89a1YB15R
vMDzcC6eTLGum+GbqBoshXYPypkLGQYHGR4ijHdtF8ilNbPiOJsc/DRms39cSAADe2YKLe+zA7/C
a/VNEUzhUispibVSExBte5e8l8Ectsj69kRq2vcm1ZF5jymeafNV2fheaDXRebZGtn48dAFQlw7o
RdLsH+/d4FsMZMJQ2xapRooPAL4ilefBamEZDw1Siq6xOEcj6/j4DpV/vRzDIX5XTZJcbM0GcDOm
IP+J4OuM1t+6CCOYYDy1OuQ1x2WGNndjTdf8LTVs2BD1YGKgCDo3bOcgnkKqYkPcj+2w0Y0KZBA7
vXOpMTQa8YbiuZT2PSsXldCnbRmoehmMxEwVMr0xRw4XvEHrIq6+ceWSyIoZ0gmr6NlwSUhopyL8
Y3fOWe/xeajYvaSIU69AGD47XL8fSGfVSrB5NpGpclftvfAAWJXnGNgbtv/uPbPYJQbN8G2rRr9W
lv5KyYP/3Ef9/7iyrcx01lTbzmpeU747UwXlyoTN4SUZEzfbifeRgWe+TMduG6W6/iJw96+J+GVZ
ymwVGBHUAFf5/nogEQramtHtEWfiNbKtw6MOIqO6PDN/xgKusWDSwJvadYw0Iqv83zEnsmu+8Ty+
kNd7GDDNbSp/hDo7ZeBMZVc/B0xzFiXejCtEtDvNCbv50Q+v0irKQ9Sm3Qp7D7D05ByQ/XOOzcRf
WD12K5w4wUF5V+F56WHMahSIJr2ngWidHtVP753bfYYF92vY62Czan9h9GxbQvjeAMLWTRhV+3re
IJS5jaYsFOXGkx6vDOf+oQvUS48rch0Ng7nTupJJs9DtfeicWpzuzwU/3OOcqfLpnSwQY6PNKmBt
rMRXGEUrvXCa3wgjJsuApnr2o99ghNvVll31WjgzcLIJia3PyPnTZyF4RCD3vYup1mi8zT2f3PTQ
jk6yiDlEh8otcXm1NVJ7PqmrTmf7PQIKO0xMXw8Gnt3D4yEQabRvk3xRkTKPpbgP+NlOSYeXoq4E
OJXH4/q3qAfEjjBpFl2MteAprx2xi0XxTnZFuQ0LVAKPUUsnEKHZHZprkwLq1SFzfDFqlrWdEiPa
i3mKMcbD5+Aa3k6blDhGLXpiGQCvqA3G2tG0da1cMOSokrV0kSCbeb+LZ1Fwwx3pmDqQb0c3Fyhx
dWcZkTo8GgvGHsDWe93HaWz/Ygbp2bN5Hx4iEwbVaFrkm4xDuPQxoq2cO8+z59dHG83lOzr+XVFK
sGR8lJcKl4+ksrRiIjjmA7W0cn3dlm05D8vStd4X03Ich25Tmty83SB+K6KCkkeKYy1T51gaFGpD
6IrPEQEY8IyXNu7Tu8r5KUYN7VDI4JV1oX1o5mo71rFHOEXorXvDYlUsx1tgtNQDCNFfQq77dUy3
9OnZX0lrNN8MsoZVxwJ6rWnRRdPG6aiVcPMKKxj/+w7rxHQc8F0XNXysx5+YzCnZ0i39/8/G/IBe
NdiHCMUhRDxamscXlALyIjIPrXMAQhS6175lovluwmlZQUK3F34JL80kbeCzibZyastVENriMAw8
KT3IvPVsoHydU/PqNl35o3Q3YWWKNy3HbDAIctAfDz2yqIokOHeqlGfdD83XWo5fj0d42FCD6mI8
ktVeZf30Vbadse5Y7mzBcmSfnscy3iHjh3PkgFGRrIwsB4nJv/VZR/YyqzCRMCe+G3bgwR6OIcI0
MkMgkSJUTft+Y6d9egxry6esYxhUFN2biwTkibsAs6z5odKdc0Jrd3088jBGxpzKGIHMLxGSaykj
Aa4rMFd+HZrPg1EfG5AqH2Iooh0mXxccVPBaYcp9texTrAXej1dBY+rsRCFFqYNrG1OYxp7/PqTR
hR1hfSENINyZNrvMxPV2j/O7oMI5R0aIUSFPN/8VibVruoxcoJsWgZvvybXJ94XIdm5hlst6bOx7
EYBQCdLo1a3KdtnMr6CKxG7E4OMLszoJU5PPZhyVrC8LsSxsRtJyVMOt8sZtKx0L+RsOuMe70iGI
2U61uzO4ZUApnZqbVrXfkQjicwNK3kEx/YPFDQaoodwzBmIWhiGZvuhap8Xjes0M60Jqj4vBw7Z2
XW0+G8XIU2lk8eGPDjYR/iNMpQ7fXNKJtfnXbewjaEuVu2lh0GfTeOmUG14fX8i5N9eDZ+WLNjXv
vHzi+HixeF2ohFQW7qn3o3sAV3+Go38CVyd/GheCHvcfzK+tr44FWV0yAczH0oHc02vbuDWSFbs1
SnIrPA9eoGOVHN192OgMELuku+n+8OkyIWX9GnkHnUiwA7D9TxchBAYYJrqq9S4KCNVySNDkTVOp
v+gxqd4yodTSEg5KKRMyCrK/jyLUEISQhWVzCenZsUKhyI0gowSpDqEIP8o564fyhG6U7elMYLjp
ub2eip3dZtGnpoSzc93SBFtrhp/JQFuVaerL0i2aCemWb7H/OSaV+d7ZHT1FkQJbjIe/E/E/bzDp
jFKfCSO+uCCj1F4N0n4UmTongf0lAeXpMcjV+i12jZJ6rPwfe2eyHDeSbulXSct1QxcOx9h2qxYR
QMycR3EDC1Ek5nnG0/cHZmaVpExL3bLe9KLN0pSiSEYgAAfc/f/P+U6W7UwT+jMhLFRE8fIZSg5b
UoniA/fpFx8e0vVQJURyGo65rQO6Iw0I3GPAo/SpKsJ9ls7KbRI04pIgCZ5sWjsbzYbNfnARqGF+
nT0hwTtIu4HyYQtqIUdKyMGuJATg1pxT9iOcZr2t3kyzjA4wSbQH1o53LJLrK81o5YNaOUdjjl0f
5PQ+xSxz+fEH9kprA3EKMrDVAZQz+8sg7Pq7jN7pxm/SkiaBT0mna16Vfl9WRv01F/j5oyakeI3X
fp8l43OdoIQNM7HKfC18mCJMN1Y+yivccjNNmuSh6gEYY8oML2I5BVw0NizFON2MajSBzSWO69+H
VIDxxjVSnv7970aVO9t6ANGk9YJQrqjt8UP/8Vv6UD1FFm1fg1jpj49uFcwm1aj/doumeYPuq5i+
pn1kbhTmuN2oN+3n0bj82KE2FU94J7I8fZ4IkFw2QE4xooBMThb+lUs0vhXD4LVw6gAQcIkgO4Zc
0UYBWMOpEtd1C8zCHJrqSwOEJG5sspGEMYG4pUxDqIq4zJYyXUgdioyew1hZLZp/hgSiY+2i/9jK
5vSMaFWaN5mZmK9dG72YDd5nFeHDlkoesCZfXjd2kx5TcNVuThT0s2pT+DSUCMIUmsqehv2oiM8O
5HgnCgg2XAaHRgw7dqzxlBjGdakm2gk6rn/ThEOym0YbHpNhzxBQXz6GmZ5mxbE3FuWmll2nosmv
P/7dzJGEIasjZ8eoAHhbTX8/sMnZGyp7JXRY4w7+sLONYLTYRmq+KiGaklprzJsApPceH3O1aaav
H3N+G+CYCwzW4tG0JxEC1CGukiEpYT1nwcvMLv8ylTarABbU24myHJUl/lCXP9AtX+sA8Jfu9d6v
ws9Dl2jQ/6LkFt3qiDvJgK8qZbD7GMfwketTU6tfopQNJQ8f5YTqat7HaQF8lmhflj+YYFCXZUga
rnJJSSSe2a4kvUNhtM2HlasD97qclRjs2hJl4iwQbCftnC8t9LW4pBVEFMNL0pF8JSoxbUPs25fT
IKdLnFws4FC/Dza+ZcMYv6R6cWtoTDgqNyX5pbjQR532XQkN/qM15LC2E5pvPkpjCFB/fQaNb97O
6XRQTdu+wbYO/bFFFwpV0v3Y0sAumdap4RCk60QH6JPBibjsyova1rn++FuOguakGubzkMHL1bN2
gLm82EX7wDpNeVLfp61+EJnSfw5TEGrBSByb4uu0j/PEuYe/Rq6Xao3ex5fDCO43K5YyK/2oVVOp
EXmUTEeJItQLpxfJdexwQvs6zc9+wSSTBhhX50yLtmEfwkaatORFrZQTJfjLX3/5r3/+93+9jv87
eCuui3QKirz553/z9WuBsDsKwvaHL/95X2T89/E7//qZ73/jnxfRa02L7r3925/avhWX5+yt+fGH
lqP51yvz7r8fnXtuz9994eVt1E433Vs93b7B8Gs/joLPsfzk//Sbv9CP5VXup/LtH7++Fl0OreD2
LSC469ffv7X/+o9fhaZ/nKjfztPy+r9/c/kA//j1cM7O0ev5T7/xdm7af/yqWOYn4nNUR0jVNhxp
Gb/+Mrz99h37kzRtFpSmaRqqdFTz119yAhBC3tL+BFkIOahhUi+yHZsjaIru41vWJ4aDKhxbNRz6
0ar89Y+P/t0l/Pcl/SXvsusiohnAC/MeMPOWK718NMPgNVRDOjR8VdMwLUvj+69nWvTB8tP/i5Cz
JqpZGmySPruaJVwS+1KPi8+U35H0hbVcoY5ub3vqNL6OHdJUeyhImX5rxcOl1pfKeirJavnmBP5+
lN8elcZJ+fGohGo5eGUdg8+pO98fldLBQBkpiW+Gsb/Tk108OqtMs5jI1ONUjrdSD8543N7B7F5Q
PRpBPgbGdJ5G8aiNwyNJ47inaeBURvCuBclZ93kgjDneg5Glq5nyQMjpgLfh7u8PnHzavzhy3ZAG
HTzV1ExTfH/k9F6EWuQy3gQ2sSK6XaFST9BNNeUuszFsdcVwYBf/mlBs9+osIEXbKC/jGt0IqwOi
EqUzXoRgsRO6AH0jj5pVXiWd8zwIeR2SsRGjPCtbHi1RcrQG0tVD5UkR5akrWcllVECyKQcKG0cT
C8z8Udf9x5BsB3coaItnCljgmU6gpdO4GTbI1WyQZZrjDbK7dXgUCQf3Z8yJUqH0rKjXuL6i36T+
we/SCxJM1vrAFACtJCzDO607o3neTFG9bU3zEIyuCZNU0fe0E3CYql94BrqqPkMVsINnFYwsm5ju
kumOfS/miC5/TFp9L1AjY7Hdk1u4KJrgGOe8rxnSTa1QkIbE2FUMvSxkOjG0CtWB3kwuLQ9yF3H+
dKkvCATmJ/Qxfa+qx4m0Y+TUQbc2O0yDdn7vN0vKuCTkFUIdTkzGNorsl1HnYetjZDHU+LJLpisi
n47MnM8GxvI6A4LZkOxkkfzrQI9EYEI2W3ero+ylLLtTzfKeIk0Sml9LQZ0oo9XUGUh3zWuY9Et8
AH1IvYqzdTdTMpiafk3QHOlK+bkj0Bt8pqjNXdP2x4iPgRQJvapT91ulJp3MtqcBmD3Gbjz/NF3r
+SHMaiDrQ3tuEF1AEetzCi3kkIYny2hfwsQ2do5cD4B73GhxxufUQ31SzwBZnakkk2qDtQnWdO+W
mBLWlBvhDpj0mPpsPKJYf8iXVOo8UnYCYcvasMB5oLL5eC1ONmbNCA1/Q1wozutyM6jTZx2YRJLi
rcYZbOzaNntzguFKM51ri5Y6wGWbRzWwX8t5lED/iAAJt6R/YP8Oojf+4nha+laZyOLh+MGD00Z0
+glKNiJu+NCC24O90EmV87o2NZKzbK6yXZTgIqP0vdb94xgGBJL4oBg7TPT98kkJqiaHNvAgtYpg
VrYUh48oQaItphfsuho2upj8QmQRWOQKHn21P97nyKkCh4DxKuXFOl/u/GioQQoDWvBDdCRjGtyG
xFuTxWrijqcwo6eMQnuu1xZxgQTjoGrsKDCAUUALpT/qdftITiRmjRCPs4UScK7Vz7OBuLAoGYrl
pKduOPLNoLguUQhux8CqUOVAJ+zbcSAnst30BSsDQumIRi/QFZdXbd/siml+LFIGsk1zZVVjqc0+
D0Vcb/wWbRvmo6sw7RbND3yetLLB5JjESXd8ktFEapRbTxTUfdyn8H1jOEhpDTdFms7loJLB5OT8
mjlMjwOKKwz0l31JiyyyGVHVFws5kPcB/jGV5JzME5ybSkLZYVuXQJ2nxqwRAR1dtEBSuSVpQU6P
amygwmwsoFGwK0a5XFqadCmydSnzc6gwcIPwzI+PHjfOsab+WZNujDhEPM5DVu80hKpr0GToi4Ja
oaKi8YTKpHkRVyQqhloPoSeKOip1MMzqRCcAhjKoYlzVeXYmke9rQNN5wq0Azbmrd7kAaskAGe1t
nISIzisGGrkVyGqHtWNlkq4bP5sYrJNjZ9ovBdm0htWVOKjdO4uL04TJ+2wRmxTBf1UGtIq64z/S
ZAjXIZiAvmDCgfkl2eZWzyEyLAB577BSHxFLLqEFPG3FfOSZwfVLUNCzx8KBNDyGBHM1XNqk7WGd
Jd1JXeJrk9F5LujOuEnAB6+M5r6fxbVCqcOLB+NN1OUZ9vlAhZ4sorhWL8Iuui51rqbg5amMd7eh
wwUco2ZTEkm9XE7EhOJIIgBgGEXboOxR1x/PVcrBr7h7Bj98t8l8XXcVH3dU9V1POBl3O1/VcUS2
34RKXsJJ1tqrPo5NqNODNy1zLPEs1aoI6VYWSfrbaS/99ILuOxAGOdyKrL+Vw3QMzfa2yPpDAbus
4Z7WE1zakqbY2sjai5nwiHlqb5d5vhibW42ZSYPkG0D9FOn0aKfmpT6rj46MXnMadQVFQB6PDK6R
3OaGwOIePSbEqKc5aAGRJLmniPnRz2Cm6712aI3phE0ehJUzzKvQxPeh8gpAu/pt0fWXGApK52J0
OKNaAnsvbo5qYpOUms2oIrCChJk8Db6+9SMsB2HNjUT/4xHU36sxN3zQ5CxGieC4y86s9UiHTMZH
UQVnXdU2sTT3dTYxb3EF6bQio4GnRxqO22rTvSr5CGOky31SB1vFwYkXJ5yWMkAwpYIe11hkrce6
GoFPiC24nt1g0WtbYil800bkV+iHWIaCLjGXf+oSntn+6H0MD0QAhZvBfAlalO5z7mRetNfyq1yn
RBfIBrNS2NEPyg+ziZw6Z5u+dSg6pBbmyTRgXUEswDZt1Is25r6z4PYRtRa9R4lGf6J8U5anZRRB
wFugPm3JIPwYEJIAgVUJ8rKNl0xLTIe6ZRKg1yG30rin/bIBNdDTrlVHMpPgeZKaVHbP4cD7Fml0
7qfyljfD6c4loV7ZrqOgcbzYoEMC2eX2441V9v/rWDuLAtDrMoatND1LMkazyGfLCYESBicq/IF7
KZq2/rKX0tjc+xB/16xScBUBc6p0jAWywzRNpAiz7Ds2XwbXcg3GuHpIp2kfLQuOFr4cucRvTVlG
l4HzZvHz6zZkLFuOf0LIT0OXPKnKzq4tVcL5is5UPuVq+Qs5XJNb1DVPZQZSki8Xo0VVNXwkYYGy
E6TexmX3SIGBa2hWthsrpVs18mtmLUXTuKRLNmJRkYrcN01ru3oZxq4OglWPJ+swjcHlOMbNrif4
PJD1Z98mWLCAp7vKKKvth7ExPODFR2CH+0BhAiLhGsGwpmxB2xTYvLDRI57ZjUS3kis8LmFdFmWi
7hKWB1zogNU/tsj3mMUNtFIyq0kFwmRyB16lx7nB55uc+SZ08JgEzZAQqoJmuS9BmBcBAAtpwDky
3s2+e4Fy2e7qJUE+1dHWqODBTQU9adNvNXnrxETSOPTY14psUCbQh9qoCT41jjQd2LMsYx4ysNgM
SZB7MLJYoljbZe7RapApZaJTg2jqEr2Fn2/6hjCbqSGJ8lz1uK/SmYA8keKY7bDjZw4jSKZPUZnR
rU0xrcyYnNYZ2RrEEFlf9dcuaN54aPB8HpkltJgrxnaCq5VELVoY+M2JneDFx6sBVA1UWnL2EUyi
B+NmHKbsTCzoMcnbdzImwHlq/h7IGo/HlNkCNbOTDu8SgnS+7BegJJ0tvZQAku17S4AbTTB2L4Na
b5m0VIAvbQE5xeda5GqHcaHdZGNaeJUkBMEY7acipArMLU8O7+24PGbR2WIi4uG7TiqEhn16zBsd
sWbPUxuX/HXcz8/cutfhUhPUWXswf9ivTJloR1qOhMfqGpczWq9ljepE4omV68NY0pmGHMm6c05P
JFcdZcG8Pts3FDxIV+bmj2hZoqQHrlMxDW2NqHohovk9WW5lH9XiSkWAmkV8atmwSrUwEKdTnm7U
WVIdKu/QLfSkmwb4/ZTkwpCgTSuAhkrEo33SnNFzArIWjeFJW2bQFJo0sI7HcazAfszXTYSRBju7
20XCpTZuu3Pgs3/qKAinSATjCatOnDOw7WICoUKLt5zT3PNbgjGL0qWnSoZIxUceeWKvAm1G1crd
14agc3g1VRlwDVrJ8WP75NB9oIaTFKvUeLIRvsFTI9OiWw4V3tzKifsX4ojwqpU8tEskmeSoAHU2
IvuIZ6xcB3H2lMEMXRbC+Jf8td2/Dgr78WzRc0uDR297EUrDRgcTvDeNUbhkjl475Gow9MhxB3hz
Hy6UYrAKY85kbOo6d5PDaNWVCzUbOrdQkskNe+1iUQMHLc1+J4UcGkBzVKNz0LOjkTrRH51+1Ce+
MHlSsKqZ7vq4w9TAxqwZorPOBOcb7YG5EINhydPfTtK3SVeTbWBFa5wGNr6j9BQOlP5IKYJVZbG4
aQAD8DxN9QnFzchCoHkmU0uh0st6ij9mFJyrsLjXK6aRj3/pO0GYH6oj1xqfx56ZilA4Hp8TG1//
qfR5QpJvws5QxvpKm+gisX+j7YfLstbeeuw8q0pSwMXyY7sjuMyWwMhNynpYJV9sZTpi9Owlu6NA
lLTOOsBmEYuFrCidqxamk4o3ZjPrLBhJT2wpBrrg6AhdckZcM4hdRQfuUSt432YcpkNLiH2GU/Tg
pPW+jBN0VbnlTmYqNnWLGMEw7VOY6i4z5PW4aAgsRzOOgTLTdgUqEFlEsevMiUHW3xvRAhRNiagS
DSmTU1JYjEkB5Q5HsZ1H26hX641it2ydyvHZEU21now+9TDegiKbF7VujpwqCo5ZpQysj7X135c+
xF/VbGzTkboJJNwQtv195SNF5F46WhJvMtC5qiifJn9wa2nw+WPGDsDsp8aGMgPVd9wADdqWc3LG
ZwArQhtTtvMOtjIGxMdh/f+i5c+Klob6zfX7U9FyU7/lr6FycSb7izzc7u278uXyu7+XL031k0Wk
nrBVXTiO9nFZf69fmuKTptk2ERXgvE3LsLjif9Qv9U+2TWHRAXmi6Tb1sH/XL/VP0qZsyUChuGca
+n9Wv+TIvqsUAquiE0MRFdy45A2Xetw39UuHhqRCAQj4Ckq0F2sX+YLHOaWzkVT2kOcOSjWSVb85
V39Rn1wO/0/vSnXSMnQCoTVTX6qq37xrghhSKAoRB6bz1E0PlnYr2ADrSbQKk5eQ1Xi3EQHJ5vlD
yXPPrNeF8vUizsqtCgC08sjghgcH11l/a7IHsted6M7pqVLuSIWqrB1imM5G3otOA8XWXL/Z4WdT
RD+5Y3WKyH/+FEIIKs/Up1Uhv/8UtVQnnsmAa/ICiHD5PDmKF9o8YlVQiBylUDcQmq5tWB0llGxj
fmzMaT2SBmywayrA14TxqnQ+W367M+1iA34QxCWSJb30QuKcSH8uKiDSSKTPeFY9mYz76sOfFXlV
iYIE9GxYF+RgnSdMOiGq6i8xQgjbfyrs1tXB3Mpu8P7+2i2l428L3suAcWxC3qmcS4PC/PcfGqeb
ESAdyokAk6sI1kbhxDckIPOofh9Yn2a+BeTP2Pz9u2o/1oV5W86waktoHSpl/x9GTGiMEekDwIuN
yYHZt5oM6mMgTXyaj2NNpl0EZu2QZdYOB94mB2vrYLtRNGPdOApzeQh++evQ3eddtNNPsGHg2Li5
eanBXUgb9HQYpSip/v1R/9U456i5ux2bO1k1fugO1ANIez5X7irJBoGr14rC9dM9GnZSkd4bJp8W
HosV3jTjIcvJsfAXQd2TLJ51JNS1eu7p1AvzLuqvI9Iru4mN+UMbuFIuedPrWbArpjSqKOwgcCA3
9b0l7yNmAqWsj7L2fzLixV9cfIFRH2+ExR/C/GGO6ttwHK0UYGgYoSo3681UtW6Q6+5A8E1ORLIT
alvcALtWMxEDg3bSSQ/6OuZPgr12ywbXUHdzOZLJOPykdSD+4kn23bH9MDCHwhw6tZkZmBpSuH7j
1ArxuGJDGhmxGCwl6gvggKgqw59cZbH0JH64Jb59Z2s5sm+eZg3fBJDCVZZcA6FLl/hdKrr1li06
G5macyMzcnlISPEt0/37MSaWMfR37/5Dx0SN6WW2De+elJHnAIypsmstv1Nr5E2UGEkrbVjO1ZGP
xiEiLjX8yQFoP7bAPm5NKXTdYfUi8Vp///GpaIcZbHo+PjHLQ4PRmCpP4LMgBKSXOJ5eZNDN6Rih
4iISw5WK5vrUE1vrpVAIsYeU0F9ByliOj9DZFgPRM8vtEh5nTR5npJNmPQQ/u2h/MQUJVeo2mlfT
0jTzh4vWd4qjKkafu3FK2wR8BxHf2wtFrdy86TdxO4MOgERlTfSdiOlsXqwEsLs/HBSeJz+5hMsZ
+vESSmlpWKJNnZSa5Vi/GUAdsKPUntocyKHcmJyFbnjI+5VVE3ULN29sNmn8jOHYLTGx+lf+GP7s
xv6rxyugOF1gQ5QOzKLvjwAydT4EqOXchDvWT8xtXwA28ElCBiFMKlA8x9eUKu4co7jI/eykhId5
8V6LJcEu3Iqs3pR2+PqT8/JXQ5vumcYEawvT+HgcfXNeKnKSykGSWZ4ZjdeGw57m714r641qGRdm
XW1KURw14Fw+N9yQVzd6bB5/cgx/dXN/cwzaD2eGomyD14wzo2nBodRDdBH1ZZIkTw1ktH7qriRw
zyyrjl1yr+T9z55qmOv+PDhYIWmsHVkL2iwGv780eFenwIHE6ZYjkYd+7dXTRgfnRzLvSRnl0QzF
pq+zdaG32yU5PiD9COAtQgl5qqYWd4e8wL79Gfjbxq/volHf67VONBqcZXhYBRwM8O/I2wWLJ9N5
87vJM612q1XBRnbZx7eMuN6aJBq12OWW+FCcjtt+zoh+00HjsamSys6eb8chddH+70uhUGXMdmQb
uRbLPArj4DKsyut6rAB2uuuR0eaDwQrN3uedWAM+OehziLLH2gOoo1mkQewyVpSXXDIO3ArCAFXi
09iRg9v7u0SqGzqgrtR9r9Z8T6XlVTRASOBztSqoqwzZnX3nz743DWJt+QJ5PH059n9ZmrmV0F1V
bbEwbx1QVb3Oxp3ksshkM9krXmtpRyOqKWFgFlPeeogM/MZBiGwHTABQz57QwQ1FjpVlSHc5V2F4
Ei3hE19LM91lQ3xjUltCsb5VZnMf0JBCcL1ObMJ5lCU+i7Wh9jK2cp1O0Qpa7oYvhVqDmy4gkp4Q
92G+X2uc/D6sPLpU6yYgbeaiDl+WUmKWiE1MIrClPXQEnKsIVv34pRKCMQC+RVW8DPBj6yAzr8R6
IKNkYbU3Eth4yLSd1F4MJgO2HBK/AC7VQEBVvzeNeGszlWdkV05T9tkfLhyVhUTmooNeO/HTNOxF
UF0moNHaAcYaz2if4pZZVtQWNRI9ag/b9WrwszV2RpbsDCsTqQ9nlSr7uiQNMKOoM8IKYzMewT7v
8WlUvF2efU1iaCJ767EcW/pRuG2kQU+uuReaxf422NDbOpIlb5x85OidIKwundejWh58ViJzym5+
4tyZzyNetg5eXtKQhvdq3HapBeH3WXTIwcdbP4LdR93BlxXVPqzWGovJeNwaIoDW0h+yTmyCLlr3
LAU1G1aIfSlwlvoTw1scrd7aFTE1KrmxwA2WgoGtEDBOXHhybcJA1yovKO/QQ7saVntc/izmSNdF
Wpn1bhS3K00cC0S71JupYn9MhhaRxwX50SjchxIworivqmw9MlRq1thLWUtY2d7Wwl1Q3ZcZHEa0
axpBEJZ5Ww/PBrR0IvuovjqrBf+fYEguUtSd5QCAHbalQ6lSG7C2lZ5kldiGMNJa9PABUgIgChUR
tr0k7DB/rqabaMbqiqQXhETSwOA2NE8Jz5RgqBGhmpD22rIfGrvf2C12BaTtMyRRtT8vYWNAnlY0
ZjVPB1HT0hqudS5saJB/QwGWJjmpdoXFMrwiPh11YeotV3KhgfvpoeQujMp0JQ02RVwfjZDZkGQ2
I8vXFuJ1cEYM81NGnLuVWa7T6V5CCIU/BBtBvIEGMm9piFQKIShfa3oSuD/WpHJAsf1aUuKU81eW
yxNnFR74qpUvjAc3FQ8YuJc6+7rqdViBwUqCGiPPFDcv9qjgCojBx7n2t22fwEcjdXKJ7C4Lt/Nf
hcJLsL4MhdwaLBecznJ7Dox0n0NG6wirPTXjYjvGML2bYlNhZnR6sE22BWbXcokj28zjYUCugXts
bcjRNTpCNQLwc9M7YshV2yWgklO8guCJ23mDB35ntGfCTRDbym0wax5LO8+msG6pKgNMJYqUdBCe
Hw2R2y2tdWhr68LuqUvTAqHnHpb90RYYBOCxGeRb1Q2ZUkRR0SyiXn4BWGOfOzCKyT1Sosu+U11h
3TdBwyb6NtIfDf/O0uo1pmYwwPoqtZfoCtW1fLkVhI2lBSTL2nmYNQtjzhcH7F/tbIh6pmNsnQhB
qWkq19H1OCsbYzS2yUhsN2m6tAtXQ1hsO+4auy4uSCn08hHkbV3uS1RIAQFzk6CPQiBGkO91Cncl
gZx25OUNQBxOqFlis1uICVN31HR1Z2DnxEbqwuU5kfW5JqBt22IVjVMVv6HEvVVjgyVLnk8S9q7h
M0Y6e12ND4H/tCFyZCj59F7VxWgIyYuYH6YgXJsy27ewZ3p0PB1EGfIN15V2T7elj7IN+FLgkYmH
+8trsK1Ujo+2xtgQ3rVha7J2khtZBkxIPm3AbVtJN1fEE5kGHlzura/4mHCUnVakgFrrbRQQaBJr
Bw3vIGTjRbETY+WF2FvxKKJAv9XAWAyxelcKDpJBbM5kzocmkQDXZW+CHvO9Gds9SKYjiv99JI9G
be07pkknkUfF8Hf9IA91rV80SMaTAZ87T64Zu0AzqZtlGqb4dMCZ5OqUHsmXlUxoy6xMbxgJPZRr
TnqSGEfbMQ45ERY9ZZYc1iMOvX0tkl0V6YfBqreK4KDgZoeqPIBa3sqo3ZZB5XHXuZnGgbOyWKC8
y78FQNyWGUPlyJdnZAEkPGHc6/a05jSw9iTww9x//HoX7FVVnhreKtYw2jER5aoG6It4yilzlwmn
sMRR5SmRptiN3jV23xXuY1ZLLKKIvHFl6Nr5tqqeQPHiMmCWKue73lZ2OkrdXlN2y+oGofsGRWiL
wpc8xFP10pbKbsJV1FFuVWS9JQfea6uctEF1rWK4tCfFK4mfNXumQFvxbAeScb8pSmOPjADakXOV
ts5V11tXXasgY6IrH72oJQsiFlpBH23JscUjAI70lCkJ9EsycEpOup7cwIjZtYO5T5Pwxhzkcfk6
gsQ0DPh4iEZBJHCKHETNMP0n4xCC+u6IOsehzcJRXlg1M3NdHpCKoNL1yBjxqK28JOCshaJfZgG5
VKp/NY5fg1K/qXLLA8tgN4yTEOdyLE5+D/dxKftwTMsiCX3yVqXB4afTU9tjNRkV7so7hfYOyLYg
KR51avSmYuzTMLuB+b02DTIjREMSQLs1GbfhrEHsKb1iMC77BnuQDe/ASE9Ti8gFF1FvpYujdKNV
+mEZEviS16FTe9bk45ZgKcTtOoFqkIZ1oqK6ZmN36vX+DvfHE0UMjOo0MmEa1iwL50tiI3ZQDXaq
798TkLlbFn5ULGCXd/KCgRchml4XPkIlJmCg8VGAc6BtOOfVkxbzLECiTjTYG0wPR8TdgVb3VlAq
3cuSrCsNx3ko035L/eyiHYCkj/DDyP0zWTtBlCAdlRrX0bbrW8xuFwQC3NobfS4Okeq/y5I1qKI+
sRvcRzSnp0rxfMe/wrv5xv77CCr2tRXOSQvGTUwZManHS4DVL8JsbptkxJWKWzXzcQaN+jPGXLSN
6MVVL5rU1xx/yRDWt7quPBPMjJ8EaeRSKcuGE2JmzBhwUSXrcqYMuIAWzt55oEk+6Scqga/Sz0EG
mvZjC2+K2Y5kN7lWtfFl4s3xAPUvlSrufM7laFXu1L3HMrhG+Hept0fLJtAhVp9SXFl9VN6qVfUQ
pNx4JXZFWztY8ZcYdd2MJUSq7F0s7cC2+074NGOacBGC0UbLkpvQzx9VlStpdc+ynu/MGqHRkCef
J/XzwjFBm6RD9xM8oFJ9Ad0jFtVQE8U70d+13IacV0xxPIdqdh+1ShBdckPcmJcLhcmdnRQDqtUk
hmfroAZiU9XRC2l+RHrFXB1UyiejiPYlw9TxJxAkNZN/MD+h7TlONjVfk3Es5TFT1As7omukqhf0
irYFGUHLs3r5cEUs2cz6IEhqr+jNfc8d2y1rP0jxOiUQg8HicEgUdNbmhIYz9DAc41geaXw9WJzI
6tAsxgiBLVR5wjXJfm8jqhd9HOmmBW4o66Mfp9tdl2agu7LPY63ulXGLWWxHSsUq91mZkRSgtG4T
kuoTenr7jiBtPYwKJbPI9QOPOhWniKmGPmmIPNWIboYywbPAcJzIdAZswZTN7U+r0A6JWtEoBnNq
sxcYfPvlAagUHfZwwPxESGrsDZeHVDi/otDeJGijhOoOhBi0z53FZCflARmVJ315WB7d+CyhmLpp
qIG4MGj8sUcAoNYTvrNsK5Yd1DIJLZUklNVs89ik8X+NJ0tSssAjzCxzxGaZR2tFu5izbtuBSF2m
w3jJ2u6aLU0116nqrTbrF7Ap71uFReHge70I9kpSbw2fbEIYolRSNwa8dyhWpepcjYWzt1jjNwq7
LKZnR95IFducZlxKib2RRautx7uqbbaJmUPDa0nC5XlVZjvbUjfkkO18Vb+UjeYe+ko7DB0N9pml
saFuAmr+Nnhh5taVqJKdMl8OsMLZuC4zaNCyR87abZGLU8+eyq650IY3WHzJL9fsTnWeessWH0vm
dtnm4bNz0xG0d6nca1F9W4833VDsQsu/d+b8Jp3o6hRZu1PsW7MyDvNsoCppt3nPX0jp3WvwhMAn
07gPyohB5p+IPse3xxLyYTkkgwFl1UzMzCC6SD5nsbnKIqq+zA2jJtaz5P9s4zsyyNgiw7XgUhfg
REA2FuySZ4uzpIMmiTYVzm4ugwe36KPCsBQkVG7+EnxkULODhD237DCXQNJlS1+UhFouz7oaVKr+
288EkbkCk7sH1LgdNGtvWhKKGlqowVmDloRuIEHtUaimQrA0ZwImEqQ6tFWb7XKWBRAh+PAeN+p2
yhAx0wuftEPU+ITcy1NJGGFoKruOTmybP1Bf2YtSHsGUbgDOHQZDXlQGtUyLW9fRLvPA3A9fGGEs
kbxAs+9VU14Q2EcdlJUC94qEA2Il9l5OXKWlpsMLmegJmQ47CI3c7lasXBPLeBMb08syikSfcfGM
vWFo7nJEFlK+MWQurghKQUD8XkKqRcHiDvpeoQ4TgotiN+nP0nUyn1gW8DHQ7zmFEdu75W6C3r7u
WIEXCjqbvN6GFI6URcUIoLylHrRMJyraseUOzAzuhkrdLKtWi+76cmMvN7iAhAT0a7XceUEoD+Rc
UgHSPl7jYyVL3aNnj5f6l6SXnvRQ3Sw3Yl2EJBvAMOqN/UR6+/Jv3B6e0ugHy4xvpHUdR/D6QoNd
nOE5GZz6miPjnZYjXM5DE6CC8zXcrlRcKCHNvuO1fBrdLB+BLRIUQElOcSsWgu0UbD+qgv9RV/x/
5tP5vzH8LIfz/5iXh1rsN/XTP7XF77s6aX45519/WePpKZpf9k3KV8233fGPl/jD3CM+qQRKLnqH
pfZtLRXeP9w92ifd1kwEU7ZJZxpVxL+645r45Jhi6TZYBt0zOsj/6o7zLbgwlkTpYdkCX8x/4u35
sUVANxzrjGFYKkpKjfr895XXUa3jtG/w9lqGhnq/Q/KZwnrVZHXXmTzuJiN5sWbc6vq4p+fWBMH/
Ie88lttItnX9KucFakeZzDKTO4AHCIJWakqTClESy3tfT3++hHbHpUBtMvqe0Yk76FDLEJXIyly5
cq3fXFmSdNE0SaB96y4pnf2r2bz91RJ4Tey5rAWrEUkacIJuokXL+aL/Rt1+agnMwcaL5NZue5Cj
Wv/ZmUAVVtZw/f7DxGX5/dfTpAs12KPhd65Mvy6/e1pftwNmhk5gtFwXcOoJAsR/4bvGTUOfBDBb
OyKTHFL7FfSzsW2+i3qRLtxh/AzRBT9NKT5VYfg4ad6eWAqmXlDa0MZ13yRAdKfsZW4MJLvQDp38
QxeuS836q5EcophWLxyd8gUwdYn7Rrd28/q71pGpSIvL3eSO21TGB7Mfvst+ZY3RTRACzIut4vb9
efjzpHtk2OgVS/cMA3g1DWYPNRd/ciq+GbWrOACAZ+nxS93e+EX7QSPmsg9znnJqmvS46caY52bf
q2dV2LtU/ciSQ4umbbinwhDHWCsMIERCZgSZ9kGP5Q9UMTgq9EsAfzgApC6XVJ2knSV1nqhH5TWw
7x1OjLdNPyWbtPEflRVOgXFQXLqk+RANBDzkqyhMb0pkjwHY99eh2aDqU93GMqIHMtxX9XUYFBjE
jjtEl9ApQuSA+nXwUWPmEn3BVP02cOLD66bZ0HhTn6hGh+yUkcTwGUebHzHIWeU6gBNJG135gbkv
BouqPfI0Ya8s1bIRukclYa8Xi/eXifHHAamgBF1RNfwvNqdfZYVOLzbY9EHxSKCgComCeKUduFv9
yHO5Sx3qLPU0wrEbQXmh5tF5CChq93WnPb4/GPsPscu2AGrATCRkyEs0WTEhk4VGiba2qxJ8jYba
dXj0cuN6qlJ97Yj+L/DxOMr4DQbHYYQ+Jql54qEvF7dPtNKvO8e/99sjrZGWQgkcp/RZ18VTy+UD
TwxssEnK2nQY9paXPRRKKZaDG/sEaO3wCqvpsxUAXkGKgfpDzjaelR8ODP2xsU9RET4bA1mR1j4Z
ZoHNQpZ8da10HXTuqXOSF1Ki7QBtsujMr1pufzY9baHpp7Sl5M7VnHfuZQBO3QWqnv7aigcq2VP+
V2nr2GHH4Uvn9J/tWm7bUD65nb2GLBotETj5qPetXunrxq1ag6igWRYoLc8CjvX7Gqz8LoJzYHFF
mLKvHdkLneT5s2nKEVQ8y20MxV2LctwHUeIN1uH8XAS7hG44Ot3Ri56/03XguIkM67iBolB/6jp3
BDPIfSRydoNnH3pFV8ty6p/xB8vc+kM4dIiDINCkI1jqF8/uo7mschGFmwlg8lWTtKsu5nI9VZRR
67laUMy8lsjK7w3Z7Zzm0QHadPTHb1OH9JDPVYGrGSjqOS6OtLPTRVkn08IS5SmLzVVM1cwab9IR
re8ZBlDMGYIjI9XoJqvAbuP3HIFtpe/crrv5Cj+PZD1Rk0A7ffosDTz2ICl/9JWNNzgeCVtYpzUL
hM+2eecXPVj8mgZzymWwEQatDu4rjzom9aJHZxNMbolhp93WT47BWWiVDVpUuv/ca9vK5awwZ7kX
Rv5Vs4F2RXX9YJA/WM5z6VMb78ayB/eW3dZCbis9/ToBsKf0bm9mfgf7DIMNp0a/IHiuEueUDe24
t1yEVVrEXkIv3poKdUPle4fQLK51iNM7uKuDNUdbBt2ehpsx13Qb/Qx9NpV6YnIHxuFQDdGP2vHW
CX7HMKgo6Tt0xb57AC7WKDC7gDRsl9aeszIQ+JQIoYeU4bYyd15SAXptSEYcelDiwTEsvCoHXijm
KjY8J0ptY2rd9611QuQ0p8/HNSEtxWMzT2tfyHFP2gYHKy8SNInmQ6xr36wRXV5uQMgaQKtzbJzX
Jn4UEf6dqc3uJu8QnqI100DPdbOewlL6FZsUijT+LZ6KVBklglfmoUYYALtnq21XbY+icX4foiC4
GsvU24wjhwL29ZGb0/YY2S+17TzWZb9KJwtbj5ADTotgE/UcaRV1MKkJhKzGFLITHjsYNq0yYngX
o6JsR+im2vb3NkmuJhlwyiX6c2L7QHBc7HH07D5rk2fiBnVLcYUU+JpUDT1b27p7P8yrM+73+EOS
C3aUjWjZcNov4o/QBSZYhsXlCc2fVRMgFGMr8QQMop8JEU+p/+LH2MupfOWfPpmwYymKuUGyYlwy
zF3P4aVNjb/GawD78xwFwu5YV6yDxqGRJfR9B0faGDgp3n/wGXDx+3cGTkusRQxAApN2VAr1KkXi
T4dWMyEuIf5NlxYJNtpu/gsN5JNTF2IjDfSChpScQ++uhazu0FBbdJlCBIRjvxQznQStQUBZrMsW
GdKyuoX18sM058/vj1QoaMjFSIFIekgNwGgnWVEJw6uR+tZoICnhUEIvCExeUhwbeHxLA+TKgpEE
vqTLmdnWGgm7INT7pRNAYvI77ZRKiR0gmpmFS2rv6/bOoViYNvmDOmMdg1WpZ0Q9G605Kps/0T2/
w5ELgZnxWveKBxzLrslFQMl2wTKxZQHKYIn441kE/lOjiBYTreUh8w4aHEuaMtR6svTr+xPwNpkF
DwaJ3+K+4nBkqfvFq+/fsAIq3ZfOWoryga4pQDTOCVO1O/eaSI/vP+3tXmBd2OquhkwSCOmL2S6p
yBVej0V1PZrPBLIrp5DbNMofamT6aynubJKQEdbR+499m2j9/tiLo0GH4sJET946xDAJKOlEGT1M
bzGt6j96kv6HCUVdloufB/ybrO5iuxtGOzZUnT0kiMb1ULdfNHkv0cQV+bSpcdGMqI0ih0raMRsE
3viLRy8dS9DNjKM6iFFCnF8FQKRpso0IzOAAYXzB2AP8UPFXCBgZhbCHOVU8xT6gOSo5fe2a1UI3
pjeJyHiURlvMKD8HHTgUSpBfZq3Bq7WkGxF4DjJaMbxYBJtvzCrCLwOxeezBpmVfGw+V58KgTCXV
7EDskm0xtPOiMsMX1WhCD+d6RkPP6aAqhUW671rUfXoUk6fqzkyhBxUa8AaEkLZO90KlXV7hcp8v
PLGNZdORBHlfUJFCD81GoMpNQTqplDG5RZ1ALKDBUf13OBPlQL0rpEXQi+xHGz9HdWCDS3UGyMOj
t5TGkrKqHgr6kx6WFWKkFmpFy6ojdZQDLlaT4oOHkE11SVvCnxsbScJqn+rDVdTCdkq6ScdBJAC2
iPBO/zjm7MK6zr9mgjx3wjXJD/K/EF39nI+8hSpAdikNpruOLZL4eoNtaPzch8kPYa+11jbW3UA+
E12nwiu3oclVahZKzYbTz+O2W6D3ta7SqVxmQUVmAtCKbuNw34f+7eRzZPZl6SG1qi6uDd0RdBiu
6gKltSG/tQdkENws3lCgR1EZWxsZPDcBBK1EYCNcaVf9lDIxXfSS4PMTpU9RhwYlmkigPVDubz3t
gIuYy34W12HLV6tTzoJmnHZ+ChN3dPWD11i3aZIfkSu8pjn2NfM6WIzNQ9Uhh5nP5g1id15xr0H9
bqAEB9K/jQdBa8h7RK6BErDt8woaHX1h5eRmIKmLvPPCGZAnjCE45x6C/yJ7boZigmVLHdByv2LB
ieLfyItozBLgdEa5BJPXdsS/SZoPSaHdByXWh3ys8hR97hA7cJJk244zzHNEfZZAbqa0+cQ/+IrK
HIq4cKbhwCatZ5/Ak8OZGyWZHcytBbqsO02rA7pIHVaoc3Zz5q96g3PCUAfh7B6eL1G/lvQNUey7
abRsBRziIAxM6Us2BYT47pPd8GtNXI9aWvhhSPRwq6xfZDhkl0l4XY7GHT34lNQ3+xprAu8K7+An
pFz0A54o3qCfj2kuepDs30OveaQ0rUsflaxnzC1g8HnyI7Cjl7NSAgKmh2BoFo0r7rzQAJTQ0sYT
Mamr3f/MjfE72kbKCp3WMjJro6QIUYftzwo0ltMA4nIa8g1Ryb05cWT1oY2Cqgu0wdUXlH9XeCKF
y3pGfzgLkJ1Ih+qbDdtuqPBCIH1HCZDNqfjmxaTdIycHG04wEbhfKELzF5kAJO5N9AJmZQka+9d+
PFz7uDk11mNjwO2cAgxVEW/ow6nZdAO82SzVqaijhTbC8w3kj7aBVcGN7dSnmMSMKXn2mQQ3dPbI
iv0Rp/R8RalTypu2toObp9V/LkX51ATOFZccysaDr5TGF02TQvnT7Y1eKVAU92Nzbq8779a25oes
w6rSkLeO3QdLW4OAKW4QmkTJCvUxcJEoQ8y4SmxCBBDDSXXERvQiHnUpn4yUd+OE7SHy8z085wet
cR4DbElap7i2lHOpjrlscaQXiAWKzQsKKir1mj0jqmDd5cUcYTcmrzShijRI8XJdxFOsRlLNxfnN
Cod12ueI58UDHDlk+jBbBJw/W2BLgH+5N208vHDbadBWND+3pv/Nd/IjWo8oKXyjYsKg9ZaWJJRW
C4kv5nFXJe6XwmgD7pqfQG0gEgzrcaW10YOsirXdsXXQ8Ts5Jbx9UXkIb1dwVkHmrvTS+1xmwXXv
oOXfpku7ZU+4wJAWGaBVMnuCOUH2Wczp2pgh9Ac+FoANPjtLr1/3ubibZqNfdnZqLxJHgUnqGwnv
3KmV4JxcOSBngewRKOwpehg9f2eDyV8NY3qaCoYwpVdj4SB6NPO6Ipy7NPjGbZEiNrcdU412d8sl
iooKXqnS3kxWysi07FuT9iDw4qUNERpgC9tSGOxCDU9aV6EKLHj6Y7fSkwc8apKNJ77baKrtnNAH
UoNIdlN6y6qcdwWKpjqeHUKqW1JESYDN/jUcnU3pZQeo0ie9HLWF1JCaRzgEOabqaTTyhybAk1JP
uy/m5D10g3jxSu1nBGPFbuG0WDQ6TMweO2nAExmj57wengNYzM3c7fpx/uGl0Q8LEtrCljhhSK3e
g/Phm3VKDt3myu0/ypA1gkAzQd0bdnH7qeoRjVN1bS+OETE2vyF/oC/cNn2WZW8toBokJNlWA2CM
KuhkVFhtzB/kOrb1Nnc2TGr/jm5KmwKL+vtXuWPuW7PUjBphpWAEaORuxly/TxPkhBIuYXP6DW9W
+T01VT8rdLa28S2Z/HGfOc5flJwzM33h7j2p2mW0wKFhdU66Y5e3mYbuN2qhn0M8SZbnbXVmmg94
1SRJjwc8ffE0AyilA4Vxb+eejVlYWxTAf5iyfoJj8jRX9s/UcJg1kugerhQ1ccJcVvYgSPgjaTFh
qTUfRd5/iVC9WThquRtx/pB7Np8MubTXFNfhNE710nXGrzKX62kGQwlAkdSoeEBHGo0d/x4r8Q/S
8jeEDQkR0fKUdhraYNQ0Lm5QorDA+OZYjmUTCV6DOgh3qNxigYBKWukDZ4c5Umwgd1iOVbrE3+3W
iQXk85hgh/7ASujOUxxwqujW8HnMMQBscNocDHGqZwjw9JcRD7wzoxmFoA7VVW3S1++n3dYfLlcm
jxHwJnRdVWV+XyAQEty2z5DSrgBKhX1xRAxMCXSVnMHxbRPXT2Vd3aatMy0zo7ky61szsLdpQA7M
rYl0KIl3Yz5883Uiz9ymt6oskwzz3gyDrWoiOKgVLztNiecWD7KoHhoRHiLU5ntLO2Qlae/73+jM
ZnhzXbQMh+oxpds30mdViBKLTzl3PU8eEPxcf6is5lTIulklVEmwDwTVHD5hbb+o5tFcq7W9gnr0
eZIVHVeDwIKFjLWsg8cYT5wtIhkvVlTrq/fH+Yd7Fiwfy6QP5VB5vKSKOMoAzSsYZhRggDOz0mcq
enYIHAitIFk5KDx501LtlX/+YN64pdOkIKGRl8u2Neso8maHS0QAEQ4xYCiO8WdEVA5idD8FOeDF
DHQ1ZKHsg4LrHy5eiutouQZPl87ljpllrMV93DrohXjEdVve1Z29nztqjiNoMcfIP1jebzhl7FH6
WlR3XAOarH1JOynCuELLv3HWaUW8zj3+r++DXZTCCxRD+GUWGs6t5ATn8NOl3qMdZ78aX/+oy/0/
6V+/bl//n/9FgpUwrl+tzDdN7of2vz5H+fefeXvudLfhz//aQgf/9iPKfza/dbrV5/zNA6cxbUik
KAVEpn+LVf5fHriw6WKDVbVt09A9Khd/88AtyN6maxLfbIMSkkd1ofm3jqX5L3qRfBLKqsavJvg/
6HWbZ5be6+gD1dyCY2sjyWhRX7MvyieRN1RaYiBHVcAriox2ZZawKEDB6pO9lVjkZZO37z1/PZj9
Sv3ayqULk8/TxFbVHhRxJgJpy9V0Sb9yk4T5Uf2oQxvGaqw7vbe35kAJAX3YunD3oUXbC7wOdecz
nLSWd+pHZkDtuY9CU5pQUZV3XMcoS5jRjgAuh+IY4dyNdM0+G+UdEpSnrJN3CkOMScwRZkThTzs1
ipgWMUDVzMmOCmiOPcGjCc5bDRJA0GhCnmkL9P6zoxqfO8fPsGhOeQfEvYKNALaL5j/KEP2qbdJn
vwTOM7voSda7ybG3gJK3HgLBC1RZHh0EFWdh3XkT9Tpm9k49UNPNO03kR5NCbNiYd8AMtslwg47w
fdyJbTjkx9ELt6hBLdQHjoOzD512pQaV5/my9TiTqG6OlHbVaNSE9hE4RH4WNNPT6IiTGrxquggb
KIBMjqW0tiXvToHyxxTwFUr7hK2jkQU7lOQnAAlVIPcR2BmbiokdWIDAFlPt3NhmcrRj9Yq4/2nN
cKJ+Mo0p7UnrxKLcl1N21Iv0eO4RNMM+h1sDv35Pb+yUC2bYAPXH3+ep2GJwUVjVVcR5ULra1uyt
O24jJ32y7uqyfqJ6dYdeEVamciuzNWIYezw+93Ynt4agA0HyM/Dd1K/UFk9R/MngSmV7NxVvzo3x
1PR/uq59mif+UccrMuD2lDAIgFarL6/KpIpAU4EOAMEpIx+FxPQ4JP3NKE6DDQZw8lE7/ql+IMd+
zQzPuCfqzduJ9AXnr4Ve//oquZEde02/g8N7/urqpwVQtQod7ZIVAD5qq6bECEkWy/QZv4UX3eQQ
agwyK7kPLAEMmG7nGL2kamr6YuOxms9fjmJwzxROvHg1J+oz1GqDnac4Yyc1vBnIbccz9ZDbsKB8
4uwtpk7tPbU/+244o+c7fp8Lba3eSK17jxZ7Vc1lCQi9HaCJQGBSb5jjZAV1YF1n8AaZX2dOjmr3
2YVzmjqIcqV7UpsTWaSjwmWpr6aGUGjuWvVSFaLFnux9GyEbzaafv/Riegj0+0i/V89Tn6ligwJn
DXytwNO+gQ7eqmcYGlbTA3SrrV6MuECLLXdetnX7QW7yJrUlilFsJlaq0xoFXPP3rLCrLS1F9TJZ
aVxlMxx6ZqumLOFQGo2e1chDdWbWtbt3G9JGdmZVtEeYO+hUbONaYDwKawcqC63JJ9Qr9oAAoWaI
7cJlurzROrkwv9RbenWC3P6Ks6+BPapKfBF9fxv3xXWnLPvehNqHGGBaPantGXSok47at/cf414m
Muf5IWemYaNIz9bF/AzYH/TVmCcrzzLvkMZCJAcwnrtPIHtO2D+B8xkRcVBLXb1/NWMZO9yMCXpE
AdvXHstWntrcO3WtuEti63RTldmxbmA8UDnEjXSrqp+at0rccAN59yiS4FNPWhro/UOT1U8Dlb+5
S49Yjz+lmY9cAWgXAuyc00VlnbbS/+aq0j3bS9W2TI11atP/BHedgCJqMckhuzfRLQtmAaXKeUTV
Puel/tpGatwuRVRMik9qTbYeiuoFJlgoDSZ4fuLVbT6oWJSYxdO5raJOqiH4qddyZfOWVbgzYMGo
kGM2hEQ8PZ9rJ3xW3XyorbeV2OqlOOkMOMoNKsfhB6vhElZw+ZYuVkNhOf9exWpq1fyMFNlUlEWz
Hc0n4C5C7t9fGap1cLkAuWjT0udKCMZMDenVfVu4+cy1yInP57k6bkB7P6ooh9DIB7ntWd3lzbNA
r3F5EI4p3qhiYGpqNTZqnAURVh3kf+cI9C/36rhTS00dber4VqEmoRIXROjv3qtsQx2S6sAEsXeK
CYRURe7UMTRW64IFouZHDVw1m9R8xWzWEKNvdQxhs7pW83g+E2ZnzzXnzqNvqHcLkVl36kAb+ONz
OC3g0viEW5ZwxHHqc5q/P+VnfZi384BuAmQQQ4dG8fucG7qG1q2LanPTbBzH+aYj2pb5bCROcvSo
ll3w09blVg1WA1AckDSoauv7o/jTi1f9SYUnpH/mXuR9htVVVouzDcgVEjjWmjr51XHE9eSDZf3m
UqPWNYgkl3VG49a8bIjC2o5DgBbxygQ2r7I+v8ZicScMpNRozJxPfzIetYOn0f9g2Z1lOC6nG50j
h2xZIEarkKyvl3hi9LEdFiy7GYtuJByJUsSENPP26tfaspcDDVa0zdfYP0J7z46FUT+p1abSxrjK
j2pdqoNFHZPq/FApcSes3djaS7VeA7zdVNdRmgXKZMlxoGypDhCLaooKT4pbN+swrliOKsirZ8wD
KRwhLkSnFTFBcrvQ2iJSvh2vzyFLkhDE2qPKitRJ7xnOY2myLUlyaCDvI7d4qg25UV09RhluQq16
bGrSR56l0kWrACeOelzE4abFtxPik704pCwztaZGXvb76+kNDI6XbLuAoujFuqhbXSLPEi3XWi8j
kqiLhGnEW3qCNMpw52rOjTE1TBXn64DTtiV1IdqSPkSM9f2RmCpMXrxwRgK+GFELWyo08G8vXFR+
BHwBYbkKkdaFaWzT9qb2igM2FgCndj4FUJUBqC2nBqQWf4K2hUMyqgJHTYItY0paJEwqKbIYpUpm
4kL5RQUfzNsfTmYE8oB9CrYGVgcXJzPuSnaFoVK8mogCdFC5LD2q5NvR8jVeFe9PjXw7NexBmx4E
cEUi/iV8I0E3DyYIoacgB+Zt3QWlPDRhefKKG8WTVZc/Bchv6JurN9MwB2nJYc3dSuk/ZmAPiKNt
4p3mzD01ZoqXmYVJXfis4m2Zyru0b1fzjAJmlSML2Tw5qbcyQSNw2hqxi48wgAZ9XFqto5gG5+RL
3U8ADELiT4++kR9TziFJeorx1UmF7QFdeq/Btd6yIEMjnd4aNE60fWLRStUD95dhxy8fij8kZX9Y
QOpEdE2ioxLlMy+gbsVg52CVmKXzPXJC6TvO6EmtE5p7KntXKGxTZe6cGRGbMRuiZ7WFNZQSsa88
OsSIikvur4uSBvcFgk8GF0m917Z8ev+lvs0abEBAnOCcrKokerHce5ClqRtMMfkrF5KgfooonweK
5gh96nwTwAD4/Mh/VCH6/5MHITmsMX/5D54myCm1uExRJ6qDKP8jC0J9wN+1IfEvSqnUsUFxoQYo
LN7s37UhhAAptLIIHQsVQENBPv6uDbn/cgCduro6tj1yev7q79oQzii6bZoctKpmZAEj/3uo/172
v3xp/oPHiVrmr+OoK13bPX8QaB5hXSJrhN23WkETewXn+WuTFj9V9pXYSGTDMYtG47tVmNdjnu+0
vqSPX92/mro/bMPLyHh+vEvx9Rea6PJO5/nS07wO7JK6SfiZvW/gaOaut/a5xg2Ff/P+49w/fV3Q
/p5JsY7q26WsX9jSWnMG21tJtJQb49DF6dKpvQNlj3t831a5yH9WcD8HiS92ZhwVHVJxkd1ZXs+9
daUbJqe/dypN4qXb3isGPVoNVx5csME2rlMs1dq/cBzeu1ylamUBJVBJQb+8EisnJbUAuDv70Q7J
gUWfe4fAqHFN2qUUMwYo6R38sSg6eMnN6Mzf/RQ9YG3fy+CuwUovPgxmvIsJSuqfmwl8KqiHZdZu
KfCtXTM9ICiKedfOMAOMppAH0qt7aIQDxleFkd61s3Yj42xXlT5SBPXa739x8xQvrsL4OgmfoBqv
MZy9Uh/aIJUjZu5Ck/syIZrx/qv405vHlRugs2tLLq3q719dSgxXdk0eCs6N/FSKETkNWGvN0QeA
YdfG8v/lYRIxMOgubxNhbFRxveglF1fogfiUbQuUReL6Kkqw+M0+Qo6fz47LTUVZl96rzRpDffP3
74bBjJTdYHirWHe2M/o7itbO3fhT6R80y8O8JPM3vbmeg+vUt3cI4V61UbrT/PmvoEXeHhl22O7T
92HGgQw7RZRsX4Adf7AZLm8Hau954J0ZKdVp0M+/jzL0w0LmVDZXU+FuUBXaprXzmMvwJOfsy/vz
b8rLA+z8MPJ/ekv0PEjZfn+YsFrhOykPS+3s1h6nbdmggI1MVAZAxERqubL7TeChDRJHhyQYTp2+
tRLMT9mU0zRsY5Rp9HZeGXlxiw3ttkQExx7iQ9NQ6XUBpcpd0qNZ3/dXAf/1OsoWxU9V+sDA/Kz0
YBsSacJxCcUAvUiMWmf+WQNaDJXN3I0OLv4r5JpLuA3UMNClw1ksMKBio4HmdgMOjwE2mz128r2y
j1kbqHZgUbKuwFFo+K+6Maxns1roCQrhE4gy62BN46auokMN+Ukfv2EV6zdyWdoSkNe4LfmwJJ+2
FgKG5jRtc0MiR5/uAKMvSbpW6RCu7XK4cmV8rmrXzFDq4NnmiB31JLjH7T6hmBzqEnRpsMamdxFE
f3na3Vh+lcawjtuvAC3oJQIrbYItpvQlvgA4wMoqXMdzsO1MDEtQMEkQco+jtTbPK7dLF0VULzrL
xw003Pooc4Ew38cmJRmEq9TXwbd33SJgP5T2Mre8NUaXmwFlu2zeIYLUoWfUtMFTMHn3Np8axtpm
mpG86kO+Mmo3HZ/EXMWjtlYUU3hG6xkpgQiDzmT4ZnaGjmR+aJ64OVS7KDaHU2MPR9+Mt0XQVstq
KK60ilsaapWYYJj9chwqhCAmHRcYiRh/poFaL5wa74AMxyCos/CnH1MgkWVFszijs40yTIoUVMl8
aH2wFiP9Ytitc6ZtMox81BuI+fM0lwsasUsRdVSDcM7tuisAFKDzyHO14ZQm48kteVMY0Hhug1wa
eBv8VgMkU+qbNvXB9+CLVLFoymlbe2IRiBb4I8ohBQsQw24Aps+K+Wp39jJSkDKmO5EjJjubMpi5
Zrmfyrbdl7hO9DpSGIEFQIL5c1+8IN2VQb8OS7A2Q7X0RLDuSvwRgn5jd+OpCq4QVb3S1BVRgGjx
4l3Du0tm+wGjQywf8lsXi04jOjSlg68035qX0KCihsslwm3BWn0zN9VXjTaugsqHSo0YXrecwumE
nSEX3XBnRLdFjtNmIA8mdP8Y9fWAn0LMFWNxsUPmAVEfVHhw6ng/oKhw8VuEJVmB8MMRrtukR5e1
zkLDniqbuXWgrjbhYwhFUO2Z3QdPueyHQ09FxRhyIFddQyFzf49ahtfFg2ZHHpomqOs7YjlIsetC
G2wJM18H9zKLDi3PlXgQN9yfiqpDR6tdzlp+O43DRs2KB5C7RL9p6AQuGsqZCC0YKpzc0T8FYb4s
pxcHFkIcZru2DA8lBARhaBsn/CLizx0eZVM0bopcY5nijQxcd0woMwwTnk3igGH4cTLqm5jBdJAR
GoqgBg8tpQ8Nrd0XOP+MlCXUv02dYFsN80otcbU4x6K4NepwrYHqQ2b2n565au6EpMXtcMiQy/4+
d6ZT2k6jMXc6ulQ1MJ3KTI+wOZaWiWYV++H9dwVL6e2agMfL0yDzmMabksAQajFakpkHlKu/ctBX
qeYBcb74kPvoy0ybNhLX0+wd84ELuIP2NLGxnMKDmbU3MSADq13wCXdN2d54qQHEFT1/MiSQoFdY
4WDfI5cSzbN0zFaITawKx3kw0ePrCfZczbbqz0Zkp4Jq4ySQYNS3Jeqmib3sGjR+TOxxRXQAbrzC
fGotJJ6cOqG4uuGOekjLdteCsPTzEYkH7ZiZiF/BEppqcTDROpjN3aR1mzop92st6/FBGDiJln6T
XI/tvA0FikHwDrKk3qfmQNc23ak97KViVyr3jjJcT2N31WERIj12pduv7TbYorWy7QoOrxBVAURJ
QqSZFMDDnRZ6FWPMQFZSD2tfkfFRD9FlQysrPTqAdQPEkax+7Q34tI3hwTEDhIFgToW4yef8HqEH
dXiremvMzpm9eSt84DfoaQ9wS9RH59MAQhiOEwpAc27t0MlfzRTxsNOTTnwXMQ9uAjAnCfHfG8HN
DXxRsHByJx3lf4HZASo/MRJS6lONSV4D1t2KMMaRGHd3JHQgHyH7Et8Jy/urCOpvYVLcQiVbaqrd
hujfF1Q3VuAyKRGPp1jvN1mhHWNlN5jaH+2HN/mW2hBw61R7BvrvZcY7u6AIWTC4T0j9e9yYMLLq
b+Bb76Zg2EQggx0OAaV4OevVTUg4t0cPI+B42UAGHBN0uLAxscTJs6tvhWp15ZVchhzno9GtpdOt
tWhe9QhbhG7yRZA7lciiu5zpvv4S1RztCnkbfWqL+RqPml2tNxRHiQS6gPKFyDmhy2oytBLFTiUH
vWMdiuxKxfSecyXwxY5WxXKkeA3jrZXJMg7Hq1F7Ceki8LapodmcqMG2gTmdEnqSEs3C9tbVxTJG
uXEK5S5ManQhWNgSpcz+GUz2wXeN7zqyoao1pdaMiqBG5X1QgTP/EByYfFJxSpcUDc9Fs1fXjbCZ
wjSNmHw10WXMwTjOW8imhd9+wtWMapZcmOW4bTWFFnMeLTe9DrYO6mUV1iPkjquawnKE8SSVbvpR
4ho96u1oBR9ciP904kC7OtNOVTVb5dGvxlkkQTBOseeuhsr/obT4zBiZtwAzdOaltIE4cn2IRfpB
c/UsQ3x5oNImcACMKurXJQCLdq89GwEQwbIqjs6Mqg318MSMDyN2MTog2SGL1m7SLZuS/8ZuqS37
2NmqrEj5d5m4doNxu1bHDuxVmnnJVz+k3orIEbS6zdyfqqyjMDacIiyEHILh4KW7IgvXEmXKPrUo
S+4LjJjtgAUdT9vGALqNFK4ejFhJzacEOVhT59RV/tF6ulNr5v0T5Kxw/mYOgOoARGOBUGj7fe7N
dtCHPC89lFmjvaSr2eC46BLp4wEb4naptOwqP15GOtkYytapQnkQ4pXsUchVRqWLvSPxapqwGnpS
R1Cic9YF8nqcJKo4pMqaWHaYsycxH9Hz0RO/xhC9UuJz2q2d/GdkGKg09xuzI613QaBZHFPjACUu
xYdI2+BRh/4kwnBMvUodm3xetZ9MlBk0LhWtgb6Oic+c6NYRu05P51WlSVKwDC7r1RCudGQV8wiz
ZdRTkgZvarL6oR4pdrZ7gRtcNvbrlHTl/cl9I/KvUikOMpQmoIsZaB7/Prmp48f4jxXeSkODoGyJ
atGwkRxBLQqCSF15KHE7+ox2E5b2bnLnTPM2HunTdDHxwrxO3YfBVx6n1iLoygBeKNczJt9tyKQD
uVT+BHb+VYUQ9b3fH/2f0k2L9M9AUw4EgsJ+vd6V5VyEkXRjihVRsM4wETNdWMyt98HmV/24ywWo
5DgoyNk61YOLfl1dBTOid2S1mOMd0hTzLi/+ACBs/OkUEroL2B0EorIv+f2raGhjJYAEvFVWh/cx
y5BOJS0Ri0oEV+gkOhScKkrksGZv6hUZJJmny07QYiTvhbhuqfm/P7tvSkEsjddDMn8fUo7+lux8
htT5HTAXuRtw/Zxt+2jOKZW3/oPK05verFqKlDoNAd2O4tMlHE7aFU6ReuDh+xvei37YJEGyxP9g
3SXBWh2mVZnfIpu+0XtUYTubOgWWR5P4ICH4D+Pw4PZyNFqWfhFvVNO2z3ofl2HKCD3UoRFXL5UA
RBVHDy7NKceioNpgpatEI5kbykWr7d+f/HMn+nLRgU8Rkk6Izul4MfuFVvdh0HPitE277zOUqPzx
VFDg8LzhpBbDlKtFwq9cFwSuFHrc7dWuVCcSYnBAxr42fU83QuxU8BZ18sFE/elMfD1C6/f1UeMg
6BoRI8R9Fqj6zdQH26J5mko86Dql+p2TdH+4StT3vpwXykaELIrz1PAvAlaIQqNjk9AjKN0sc/zu
VL1GIDylrspOclRvxCfq/zd7Z7YbN5at6VfpF2CC83DZJGNQjFJoSumGkJwy53nm059vOyuRtuSy
KhsNNA76AJUoV6WlYJCbe6/1r38Iugl0F/zB+MSjR/0mhHh/CYzSgedVhj4Mtn/84qOhDvqCttL/
BtIYgDVKtGrlZCe6thmtYJSEF/H+9uRVj8bgmmhzyhDjM8Z1EWZ1kd9Qg62WUr0WRaaT508li8ns
eVTwLxqHJ8666zUbh2qc4Lro8q2qtjlmxn0XhpvCzp4UEgGkwTjaM5Qp+Spj/7M7sfv2Xsw/AjwT
BZ5EHdilxImymlOqRmkeuAqTqeBwVRMv6KBVJ7cjtwxvkaOVWOwJuNmYU7VSYE7D1lHLNdmWiLl5
F2niBH6mA4x2nJCiDIPsfyVqEo1ViOrpam4OGo1MQAvSEJzVVRQhnC5BJ91P+DfVubH7hh+qwUWU
+6JZF+nOJAm4ojGnyRlR1SeDaJNDpFvWHb0Dkohhc2pI2M6xLB5juIjPYiMoE19iOjqH9HF8fuJA
g0+wEFR2Q9xehebkEwa7EjiZxC9E7DZGUF05xBeFrEewlXTm3YGOhh2rqNrRIxB5lPlFf5hbRqNg
gAkOE7j9UbqbdxEOqybOjOZoH6A8eaoJri9p25kkWQM700qdNwOlqI1NawxM1d1VbNg94uG+Amgj
iFmRcG8yaFxr+JLWwDS+X6UOVw9waaZ/ZBPBYxjNGcuyaXGwTVhfXc5iANkDwliLWf6sfZVNifC8
eGeyDy9lA2XsLEr1Hk8/rdC3onMIk3E1YOIUYpAYNNK6KeJVOlBPzxJjpXHVYHuNimHuhhVVpa/Z
ZHtyqBRgmZiJEKlk3dmNdCPb9hb3+xJHtyYmerRCSYwtd2MRpEgbGzDYEI8ppHmoOxQ2+k5jbfSL
c9f31VPY3A4mBtExjWFLq1Jqx6QjzG2hFlKe6pxVj+6PF8WdncmP5tmPr7MZjScFg8EZEA00S1xd
Jh8tspqKpcK5pl1/stn+rJCw2FHQGuDe47yfzSuBFmqEaLLZYvlX2AQHx3gHKQQEw4nBtM+PdBYk
JaWs4Uob7mrcec2RMRIhQprwwo3aN6rP4CVWhjfxFkX0d44cbsTOK6A4ATz9+ppFbfNhE6IlACS1
ZEH9+HETau0azoe45FgVHqBAYHf1zMoCfxTIYIe/6K8/UPtZGWQjkjFtiALEUb3b9lqlxPY+ZNtr
UKSjsfamCLebKHvWwdRbSscMt2axyntZ35GAtm05KAUWmybSgwbanQL5Z1q6LXkL8sAmSoNOhJYj
LFlCrTfLnd9Y/d5Mx5Um17QZN5l1EdkGWo1LZRDByXsLm/+RXPwvdBJxN38St6cKpO7fz9Pvb385
Sudn/x6lC1rL37N01s1fo3QDr0FDR7yjwXtFWcN79/coHeMebBWgp8G8MTTO8b9G6dZvJvEEVJec
rdgRmv9olP5h1TJO+2bdIChSXM27VSvZKuKkQg3w+KV5Iz95tj+lub1/Fd99xLs2BGcESsmRj4Ct
erTLaI0pcMypO5R48UTjJy5sH178b5/GYFDm1jjqe4ZMJw0pCmA58BuU50VxLmFzlUSIEvnKi3Qn
Sr/vnvv1n3vK90Rp5WefCN9B0XF+hP/wfnckgKip5QUSv80Iz3BLOduL4VWKp3AdzJu6SL1YG/bi
hNCjFMHefOpm4EamIuJmzwOhHSA0smTe/vrKfnphuLygiMOXBh+4H/dAJdGVrFymgPhv6VJp2TYa
wxWKmn0onnWDQC2bPiEofbMD/GHf5fYr333mu2ZQV8MZKhDsWOqn1WIADRK2weigmP2Kjb7qUL5T
mRdU4qI1MwALf/2lf7agv78AcZZ9B0V1NhqdpuZLV1kCghftIj3d/vojPrZAfMlvfnoMc7A5er/G
EmsekDp2PPGAlk8unsWZKPFZaXLC9uvKzPWjONbFru905XWIGaxVbD65ig+nMldhyTBwbJmwMGhh
P37TRjd6NU2bAFP/544BSTrN/sI8cG6zbVo4h6qOriQQTEo//P1ZANA754c6t++jtvtkKq/9jKJi
0Q9is6RQ+7/vx7AfJ0xuyANfG/fY8HrMG7YOcS4pw0UxdmqIQKksYoRk+76ogJCoiWSiINVZ3xFY
6Xb1RHozg0kOPAHri0pNtGohY+SEd5aa89BXlKOMjudhWesgeVRFBqPaoZ/9T27tzxYRrzI8O05z
3ux3cEPdVIWpR2Xgd0S9ifF6xwQCTf5KV3sPz81NFRHOnMJppYAkxeyo8nbNzlPUGp+UFR+6SB4y
hCqoBwjkdACWHx8y2ZW8wGMR+JjYy9O8jpmgORzyVTmsNEBWTY3X0Sfr+4PN6jd+E/RvBlM6+rD3
4lIttBV8L6BXpfJdQoKgQbuyjEyBiB8Q46l80Ui7+V1h1iInxi6BvluHIsCdgHd2NDHWcGbpgEHA
oQd9jPtwLV5+gVYLtH+ywhtRxQTOuVxODSPtWTNvNcgE8jxtBCNBKrOtU9VnMU02F2b2LGu1Bqd0
KHsXGgL5bjY+0ziQ28nNfL95QXWVEQGg8v/Arlwi206lznJ8MyAVTMfT1dktGaiy9qxOwz7LaTyX
axPXWAgwfm8IwJQhJbBTMffreOqvsLki8gt2bvpC0Co20ckuIXlIKuOnCXORDDi4wmtunM41C3sC
V63mYa0H9FtMD8SACl+RldVQZtNnZI3Gnm1ulyW5zFSHgvQh4gEsUMSsCr2mr0VLuJ3UYTVpiy+Q
xSJnTsvzEjdcjgEsActmlJECFh7JW4qsFMOEZGeBQE41sC+zcxLBSxJGIqATLZJO9JmksNXnAUKL
bE9b8ym8a6JqP6vSmh3pSia/y8F6X3Sk04xXvsPmk6hHU+v36UCPCDXZoXUTtJEy5mto82ay8aPh
0swp8fox3ICjH/o59PriwCG+S7rIY8/uzOyJhDiCQoFR1fZq1KQ1TcSmjqGzR8kOkflOQqcV2ATN
zNfwdpjG9QSzASCAEAi0QEwrJ8xvMkwGBb5fd/oOc7Yr4Q3uqA2MrSPE7KOYfQ4mHBkMEjuK9rLN
NmMe3s1N+cIBRp+P2YlkEQHDPE4d+WK6/ZAr8YUp6dlqw0twCkv9rq7adW5a8IEiGAnDekmim6bI
rsNU2NJgD8VATGJiS5rd2YYUJ6gl5kTeh3VtkxnP8Qw9JF7hBcOa1rYBKiVHvQfd2dJnPCTihDS4
bsy88PKbiP3pScva4O2eNog/2SPFflmaXyOerjiExBOvszOlpK8V4D7PBPveZVGzrTCf+kYGYYlE
TCeF4xU5gXCACDYGbadO2CJBMBdfKBQT+U7GoEhsxHjYwzCmaJDGcc8sij5ZOoiPK4eFwKf27PDb
MBdZIVL0xVAFyDuFr51b2GXxYZYxb5YMcN4kOJM7MYTcKQ6DFGYLWDJGVsVV7IhlfDCN7mqSFrwT
jkrTI/sTSB1mLgmcF2fCnt05JIW5JZDNGyyGBuzJUixv0sDYN4SZwoRClbWCW7wNU1DfHliISUFT
5FuBNi0jOUBf8xbMSSK6IyFgoyMRmUIM/owgaqXDppBuxf9jALukPJKp7TGTDdY24xS8z+5b5h0k
62ClKln7fMzWNj48YpCY5Iy8LAYiXFIlwD3iogTs09amJ3MaCix0WmIPS5e1OizbNvVMg0vNd0oI
YspPaSUMCCAOMflYeIgZSERMu29VjtCkesaouIbG90+8Gf+RACimYiYv7qjNGisZr2giarFmdj1S
a8GxsTOOS23BrnoRM7i1bsLWwmciTcdvA9tRJvdC7deljEoORyLxTw/zR6zZiC8WM1lPOLozY9kI
cGjUx5UIgpBDnAKhR00AmjrBL0OE3UjrhCsoROiaNjhu7prwK8ziXcqwW4zNxynaiMXcQR4y2IzG
HH9RmSgGEtJAjrOIU5ZJvEDQ9IzCQGf9q3e20nulkuwEKyzk6YoaQoDeShM/tdQMOvSVGJcTPdhj
sOwKFHgklrVL5w0ug3wnw2uMp1+XBj87IsBAyGiVfzZxxJbQRI+jOuBBzRnACcO6adMb6idH8Acz
kT+Zhwye4O+YtvKeeZgEelbVtuP4Ag7MEzTBfMOGHLUwK6/F3oZsyJMHw8PndyvIHCKyqQzIIGNV
IK62KT0DXr+Fea8zESQCD0s2gkdtSJ9D5a7DcC6omjMRBabdPQInEWMIfYwS8tf364OHyJ9fxASG
IT/ehDP7YwHTaUlUgGY4yOUSEhzPgsXXGoaHud0ddcQRRoUv+EkJFOqJ/5ZgVYTFk2L2r4umYpfJ
i5/ohB12e/q3T6qrD9Kgb1cHs+FbEQ1v790YQTWyMdMymNXzyG4hdVeCBqAXy6ugpwhccXH6FezQ
bzPNAtMwMQcWVEZBEPn1nfrpyvruUt7dqGnA3KkFVPcNbTpZdZi4UVm9JK119+vP+aAh4TsDicEd
gVmssMLe9Q1DVseS2mkO+ufsqZL1o4mspmzAKonRHm1IP7x3xUA6M9xGQb0RZNdUHfZzc9YdaS2O
DSdoriSIJ43jHMLyXNZwUCBPjFH/STuv/OS2UIsxv7TwBeIP726LGc5NZuEwCfmQVxpwPoIU0koc
MPc8OXcm/7Ykv1Ms/4EgVYshAcLoG7Ep5tQbv7534ta8KxCRRTBP5dSVUTG8u3VSYmkRbn+MIZVn
MQko5X4vuhjsw6FdfoYs/KR/R3el4dLB7JY/vP+0SocolNXMb5OrvNdWprCjZvAmQHQBuUvdJ2NW
rGN+9gXZVlghsCkM693dzsxmyruYj6x0KhIOxZ5X1W4wj0xXaNu9hByrEXWaYAmIvyJADaFS69X8
IARbATwHsWTaNPPyHXZ8u1kbGfqwPBaVeKaMugbzAyfyE7IeNYb3gkssqH4LdMGqlAkHHlY1M6ux
xrtT8yZ+XMz2Kbk2TRgebRMLBNPZLK9hzTGXS7cTWH5St2dlTrzBdg5xqh3tyNh1zeDFUDzTFrIo
Eie9SW7yZHStwUBHIBPVkl4JPLUn1NZmhMT+I2fo6DKvxBIyRZrA8uom6vkkWnUVyDZnIzJwV7P7
lRggCPxCHOjinRAVeC/oSC0DG3a4KqNVKMKjhCmZWXlK3531mRVKDzBDH1LkZWPTyYk3r3c4htvm
LIlpNeQj00mJktXJKgS1XoVt6YmaGVfXQ6hLvmDG4ie+C6P068C7qgHj6P10kV4FeRe93obh7Dd2
iphCiFGMmPMIIqionxUSTAMycxh8FkO2DSjiI1kibS4UgbMbgd1LkAY7As90tdubwdaokr04bgSj
D9ZqXAcXhHqr0KVT2rdOyuSB2106h7bjCBnsg5aEV9l0nFoIxsuwFkMwpYfGTXGRAQlVIGIylhVx
ezdbyRY4DeOxb93JRgw9RA0dDS9SemtmkPXoUWraJauEJ945h9nCuLuJdqMGH5UnMXT1Wc7DizNP
Xpitq4pugV8QL/26yPcCZ9KcW4Og3WHSjmP7rBkit48FZYVIDGklUqz2eBzR8JqM1Tq37yDBAE0Y
sIPoKuTYi6l7BM8/s9pdbn6BqsF/EgotQxDRCybb+MU33bzps8xX8LBD6NZSUzE4U/A2jNmvmKR/
EVR6M9COYvTghNY98b2HwKGRKOaTuExBLdNTiqCEZcTzI14bY1QKUMYIhjmdjPzcmndaX8Lyo8Vr
n4UsoB7za4Gj2lD9VUiGxD/txnzAHCWCw2+4AruIcFdfZmx1S2AZIJfSSG8KYBiB9hodGVvJsYC+
JOgLQg0Q8qv6GjfBGC9eV5/TJ+p+fSIDDPYOYKFYt0IGEbIHD+OwFu+cKEByp70S0+WZakMnG7Y2
R2CRjsyrWUwmVp1NbC09XWxTY8AIavCzMHPwWZwtZaxrrZLbLPG4GI0ZtEdiUjyNd3N0WuTuk8nQ
R/TOxFAAWZtmQazDXOgdpILkNem5P3RaoXQrupYcIY/gywoivVhqot6I0/DWsrhiHVIXfKVG+4w2
85HSIgs3LRPQHQEbfMIfC6NSruVG1khQbzNWN71OEOpuwAqd888yXLSf8Jiov0x4cowjsWd6/52V
wpGKQgqJECOgRlqc2Y0IKXBRDF7ymSQ02L5q/SIQtZZET8lAIMIhE2nzKZL+GGk8e6M713V0mUv7
Lh3YuTR1h7XLROjeQFy3mHNL0/hqkmoxOz3JZMROKva4n5aaofPs5v29VibP8zCU4IGwVeHsjEyQ
DTx2yS0XLGIOc/EAAA4EH7NnxKjMNISMbW24waOJJStoMfa+WPzb80ZQrcZRD8iMS7dB0O8R6+1K
SzuWKZAEUERrxRd6lEvL65k3IwxUGNQFSHs5MkrtRldt5WcnZbSdklIrbcsMurcgWra5tXh9FD4m
NjlmprmcCmU+jR0bdAyJuTLhsqcn2XBuBdVnKtjbRZJYYx6xsrxrjTUGzTcSnN2uyQvXpvpGsvsF
YS/BZbwvUorkdid4K2oBrMGYf1LJYaSDQwEjM9ovRigJE3a7pbQjDl2gGxmdaazYt91QPqt5xI4d
7cxk2Zps6IJXqOvdq9REb/Nkam5qAxsRoCk5O9sEk2IDEQr7NpQuRte+5JRy3yQtQ3BbmlTiWt1D
RYG9nYaPHeTo2AFIgJ0ctZErCJ0BNBV2p934MArGBkTAwC6ucUXJXYMTXsAJhD5cj2BfGtchgDvS
dS41sYucQUIpU3aMM1XnNuUywKxvhMRCnGg1GXhpU6/neXJt0KJMclbiLRTcYTGnnyAhsKh3M6CX
GCTbsepP4VNvcLBUiA6gOKZICMQJYlXWvfBKsjqYuFlxiJzJ61LF0yvJ//ZRSEnCvEERg6QAyNHC
M1ZE0oqzxIE/jn4Fs6fQNdssdaG+e6IImKUbgYGYlvMgCIdZytdvIZKPf8iRfJUmceIKkr20XPLR
fpV4eYU0pg+lB9epiYEYdfOO1PkD0RKIKL4GI6ItZ9w4kI7airWlB2AnOP3OEJy1kNxxrK/hGYgW
uTHuMlu/TeQD7rbnuOlPWpbBlgc7wp41an0BKwkSiGj4jKY5V3L3qgNcRGN/j3LfH4r4dzOm7ola
XCid/CVOZddUq001I6rsrIdaSz1piretal8wgX3C1hu/tOBpRv7IbbTuTDu/1pH9FOa4HuyTwJcE
NjCyiIPW/mMikuIbfMRxrk4h6pKU4x0CeNZ7gp3fjzBu0NVATl8VBI+1prUpFW3n9M+IU76xNuby
3Ejda1wlN3oa7LQcQ2pKafG3mBjuRFcP7gmPQCUpw2yO4RdRpsR182KjHiGk6MHWJ0oXZRfl15qd
AAtg6aCqG2mGLi/wcfxMXrA7Xie5ZuCQTvWKZ+Y3dv8yftLAfWgO2MoR9zDPpTGA+CSg/O8nTwDY
+dzKli90euWMHI7ySGCiLUYtAk76dS+iiHPqh2YEQqCYtbGv6bgyvvcblXE0mzR8j/wh4f1VUzyJ
w6Ng4MuQbkRRKt5bs0SBoX7WNn88u/DIcVAXwURkTPI+7WfGx9U0dZJhK9hIy1x7gn8F+rAVKA7e
vBuhJYmV9FmTXyIjOdBVHmKUQoJ4JZCikLX77W78j+7/U56CGLX9e56CWxYvcfP2gwmk+Im/2An2
b3AMkBcDA0AyQKL/NzvB/g2WgcUsj/Hiv5IQ/2InqL+h4GcEatEGI07mh/4iJ6i/EQaoQE1Af0YD
+Y+4CR8UybjOiqxFBBC6bdEEvxvDTZOKt/6iKQBa6oNpdn/M0rBTF/MoguCypv0KYV91cyP/oirZ
a7FMHiqZ21wVOUUi9kJydPIlZjoDIqQLZ7l0wB246UXeYlOwfHdff8YDEH4JP7yQXK4OQ4obA32H
1+Pd5TLWCJjS5opvW1QkDai2pASW1w9OTPcVH8P80Sk62w/HBSMfNlEDrDPXIO+FSomkFHRZTskk
6/DcphLEGj1oCTuVe4LunOXcqLVKiaR7E2fairPiXKtHeQLltIOFaPciqD3F6Ny6tJt1sUD1yxMC
VlM1fWnbkPhisVPOB1LPGC5pzzK5M7Rm7WOdXTnK8lBL/eDWjI5cJInw2xoaDIcc5VQvEca8kWZM
nAKpwmuTGxl1iBxYU5k3ajO8SuPZ6rsZMaH6iKDibhktotPK9DosB6RPqrVNG+G/n7SkRkcNTCWM
+sOM8Fz8xrctfyfVunWWxo1nVgQOlBhlDrLormuPBJ3bXI5qr4o4obFX1iFQLlMek8s9aJDsYHYL
o0NTTq5lRf4iqdW13ifPFT3GWEvbETqs2+emggZOJz+c9Fl5+dJn4VtOPp+bj2XqNhA5G5VZOQ+W
JhyUwGliadOm9q6Xn4o6YeRoPrPt3c5LeFMZ12FI/vEwyncx6C3WfO0XNZZjxgkEzC9Jc6iaYQvx
f53V2hfZwGg9WojBSMO3NM/ISiYVIpLrHHNoJfSc9GqWk9gdEPAMc3QZFut+HLUeV92viDNKNMjp
sp44S7C/JCgoxQNbz04RQVFOO2PSEA0D+z/dKvP2bAzhzlo1Mwq7anwLysefm/8/2mn/v/TgtejQ
/v1Ge/vy+vLjLstf/2uX1X6Dt8+OQJ/HewJf/e9dln9FGwiBnYEeO6YM4vbXLgvRC2NeujUOebiX
JgXHX9ss/4pfSMwV8CBVC2f/P7BT0T9WLiJODsc3yNyOgyHwu8oFkInEBl52q4fsPL4utnrdaMMl
0NudVKAFHn43cnKbCiXdEeSwlaBrFDcWakU9kvCwUs9aFJ40kuW7jFj1+FUvHpvQ2NoN+aByc0H7
h1sglvzaQvephIds7nYK6FVcQW+UzcYN0mad6iZE5N9lydnkNH5mIp8j6JDy1Lw6gXmSIxsXp6sY
t31d6y+TWRF2oI/2n9v4P1re/5mB0L/9W+KzvpTV3DB96/C1+ddnC9vmH/4HQB08xJv+rZkvb22f
dX89Q/E3/9N/+Z+xGQVxl6f+i+UbYx59fHlpurfi+2X8rx/8eyGzhcLqZ0FyLn+/isVxjwhIsIMx
DwHK/msV278JBi5+QB+ZjPwr+EssOLz+LA0PvH+yivmRd+cvqhjeMAaxmFpraHO4vu8L8CAKYluf
8bYhy5CMHXRmoTsFqfu7Yd/bTYzf2pMcwdOw51XbmBxfMtguIe1R5uJq67UlwaPDtRrckkJAmugb
STHuYo9EGu1zgwz6+GuJb0NU3C9wKOQ8gEtB2M2orzjbaF8pazEtbKArKPk9yLKbAK0QIsyhbPhZ
iRhAxhmC3/7SWMt6kGnWrxwk9KULHpfdpOEZ/9wCGkfGTHhOU5Sd98lAxmBHqBzMm4hgJkye6HQn
OMyEeMDc6MrGxQWMYB5XGkZEC6bPL46JnictRx5m14IB1lgKE+kAHP9xlB+z6E0lwcMhysfmzCBl
ZbUMzt4JMEWdL21wsckpnGMZVmJvnpvJeI0H5aHNjHrVOkHpflGWdsC/uRs2iU6klAInZwgQ6wXK
tHeEEGlUC+Hv8STLaFCgCSQuD5+UKZwtdWuvy4FbVW91fm/210bMPJqdQth5O03gxXW6WziqEzpg
TXkAwV4C5h61X5qv3UyUjdF448i+Y945CSJFZL1z4VbhY2teRlX3xP9pyW8m02Hs/r0lH7HN4IvG
WP0uaJUjifAecK/krRoy5u8bRwq2jbJAE3mDKuE73QytiuSkaJtgszlNOCLtmIkgGWFxZDS842uD
2fRMZhAhmd5gPhbZY2VfS9BOOklCdkPapASfIX8rDOIPsCs3nJQU+re2i9wWoyV1cdx+oHpIG4/Z
bjvmK3Xgj/VMHBCplkFDyTatanQHdXaD45Av+DaxcmwxFoE87+l5tnbK+3l5jbkTdeVnzXWPliee
8JjhqRECo2fjtmkf5XinE7cZST3hBC0C1d6PbOTYJQR1w1xDy193QbNTx2XfT2+Lk+MupHsr4aPh
mgz5haOjdinKx6R+i2v9YCeM7sf2Edv5LqTnYLv5R/vu/7Wy4r/V1gxYQD3wi61ZbMxNF/+4L//5
U3/ty+pvDp0azomGRbAhxPEftmam7oIQLfwVYaJ/vzUrkK+Jpsdcn1riey9/tmZEqcyI8cAQIj/7
n2zNYuP9EanALg4+uxBvYuf/fmOmgpkIwrI0vyPXNDPgwhQUGv1nHNQPXEmTj4HOrgq9Ljab7wCY
uNLaZsTQ0lc6QN1ixhjxBs3kWiF/U15StzKztSCdd2WxsWOHhoK5dr5dwNDIf9I1adMUJBj1t9EE
rlcg7P6yJAeTliftRvgLblGWngVvx4TuU+UlDqs30dC77aKvcETbqrDVrMnyRjiqai1v7YHEQrg7
3z38n/SZP7mZtiLabjGDxjPk3fhCaiyIvjOu7jaDk1E7gki5wfTn2/gLo8mfHabEQ5BpquPbZ4nD
/vvDNFQCbB9ig5upQuEcBEtwkSG+NvKwTV07iSvC9TgTIg6HmkOi5rBgjyg8ZAacvJd+vtgcKXZu
eZxfk/nWl18T+340Qh+eMFqtyYsGlbv+WIc8igGALya1xYD0aKIZ1byqCfZ997rUdwPHbcB5Guuv
y3jTmfq6d7Sribs79o3fqbqbN2QggoOGHB0GtDsZb5iWky9OJQYJ+a4N1BOs9G9+CXn1ZRg0pOYL
UY6M3qqjmjN5olGfOX+JX5MzRheT4zJq9gyA6S6a3dIx/aBRNnl6RcAZh6ZnIq2XcQ/VySIkM8EK
MxeulqvlPYCqgdvJDURGZpuVNwgiI34ELSdOQfISQ17XlN+YcXlFZ7HDZjthjGVKnWvrq2CevaJS
fTm/GVWomkboCnQa7R4xtm5KglQRAe7290vbwVAsNq3z1sINbcjYylRtnUDErSGPjeUxi0SwpsTx
ftSXN3OS/JgqJEu6Gw02p9HlK+WmjtoVmRErZwiuRi62QLUATxull0rwIHl3ibrRetr8mrtt5asp
sW4qvdvYprSGw7km7nBfqm/CGcDuFHK3XpfB3g9o5yy9JSBmcamuJJSaCsdumRcrc36wX8sFF/96
xVG81ZKY7YCxny2j0sOuYKqPUfz7knM/G1CFxlcWEi1bDR3fpm3wBGilXc0LrjoJejfSZmzXtsP9
EpMUN1+0iYyFtHaTZbjSpfESRPMedxEX+qGXaEzXx55Z1JeYhVK2Pc/hOSdKGn6jG9uPaX9jKIBI
fPxs+iNfcSkIydKbNTxxMgJhKInIVvmeGSWYg3rSmuL3otQPSWmu23r2pEU5k4ztT1rtVjPWIMWy
cuBTduSXjbhZJ3mLLWvvFhtux9WkuV3sHIdWcQtRJdkhxglZ/DyI+skWlZRDSdWL2ur/YAuxSfhg
HogT1fvR45I3VaWMM0gIwaotCYxsjiXEpl9/yjc2zLttH7E+zBVOGTFofddWJiE+XeQyaZg3hCs1
vpVbYHg4kzHrXAcrYltIfo/D3qWW9Dtp38QRRbjj6sSKjKvInD65oJ+cDz9cD7Dl91vaUMfxpBac
D+l8nEbbG8uvubPvyGGWcmdTOQoeDX/uo/9vqpr/RoFFQhf07yua/923XfOSxT8AJuJH/ixnQEN+
g4IE0QrHZlAJET/0p2TOMX8TFQQhQ5x85JJ912dKzm8gInhD4OdOpYFCjt/3L7hE0jWcaWVDpgZi
yYNdG/+knHnHoAOLEbMPaHQilUAHfXk3up8BpsMqKOLHwZ9XnDo3EHH3rRf5khd7aeyOT7W/eJCX
Noys/Kbz1zbFt/vdLftJHfDOu/5fV+FwiyjPYKO+52p1FedNIOXxY3qiyM+PI0Eua21jr+1Tvc2S
1a8/ThVf6u+3+ePHvfvSlZQDZJd86Wk9HSYf5s+RnnkV7Mir96VT/hb4ZBZdEa3iBS4K59vYD7zh
6ddX8Y5O+vEq3pclUV8HGALEj8VB3lTrZgsh5Y/yKL1Ip3AXrItVdZwhJ52yo1G50vrXn/7Oj+nj
p4u52HcjvkRNY2lSo/gxufq9uGoA3TfOl3Cr+MW63Fgry3CrVfQg+/3Z+Iq90OPX4pMt7B155eMV
iLLtuyvQo1CabVQEj/FD9CS/Bdc8dWS/B6HsI8sTqj6QW/7ZUvuxGPz4qYKp+N2nmk6USnrDXe8O
wa76g3J31+3x5tGe20O3kbe4Tr3GZ3XffkaD5p39sOh4nTVdZQCEFc+7DyZG2pxsaYwfjduaL5w+
1K/yybyRvfySP0e3quQGV87pAkf+VGyNo3ID9cqH1+Sl1yW2c5vqzbqW7uxP3gVGOj+7Ltomg0Qf
rIG+zWa/uyGlEoe8e1wXFdpK+1Ji7vmlPnF8uXixIAc5JmuQDq+5cs5jsw6eFSNy03Ztzm53RTTu
LlwlhavsMZNdY5ZATPbioqHZRqBLWCq65W7c5Nv2UqyV/dJ6+dG5RH62pjlZY5p2Di9QYPmkgA0H
D5gdX9l1TtEaJvWm8NtNdGvsl4P1e3PV3yh+/wJZ4xpyHSZOL/JX6jlX9jCA3k8+U4fK7/zui3Em
UPYCc8LHqnST8duh7/ntaVy1K8NPNp2vXC9nZT2v4guMe8gIa8ZcX0EL+gfxSdhOrPojtqlrC4+t
9Gh51iq4pmb2bcLS3uQVdrmb4ao8ZXedrxHns+pXjS9RFXniD1RS1+ZjuIbl6yHRWc+eUbrtCQ+Q
x/6IO63pOb/nFxRjN+2q3AceDlZr9dLshmN6Tkhpc0nj9tU1FWHgSXvN1c7xJV9pZ2nfe/UjCjVs
pHbytnnL7qXrRneJ5so841xdzQ9t66Z7Al4u/Sm75kadpytMWs9y4HWE3163vE6tB9NlW7eevqaO
k91iBVHChyCXrdTX+BaO/qNylT/qj/LBuZF21lN2g5TmOllBnbpxboGevmhnfYdPQvkS3Zm79EJM
sHosxYDSrQ75S35pDvnDyKVTsdswTM+G4son+2L5CEm/RIfgeXzIyX0+zi9AeffqtXbqtgO2IG61
DdbOCYeQ07RLj6ygJ0xd1vm2f2l827OuIQ+7qR/6/ZZ546ngvkkH/Wj57YoyrH5gPZ2qdXFb35f3
06N5zUEi2qZVf5rE3nabvpR7PXST4/iaPOuX1CXyd9U+zEe2G9NrTwxZR95LEPz40v2hAcXd2Zbf
17yfy1WOP/eq26b3jsxiVZ/6L+pVwlYJ93Y1riCVK/644lv7+Nn60CZa18bZziPhXT5N5/QBi9+T
wt9W/JZFWW7wEwzdvndTD3AyQlObu45XfpHknXq2eTDnZdetSEEdYe5csOtaV2daLZqm+7ZcF/uE
iE5Pf4JWK1/rT/IxuBHMy9v2AZDvMHi0FOGVccrOCGqvhV3DXrsJ7zpCiH9XD8WpW2nHhsd2dm5s
dyq93s9Ogzf68M98zXsi6tkluewP55LqLpKBNYPnzeI3V8uaZcW7i9TKK/YUB3Ay/PQQnMlDq/kt
1eItK+VrskZuqV2yvXmoVubB9B32tBtQ3+DWeeZz6GuLXfhkHc27xXLt6+C6fkvW0dm+ti75fYgl
r6s8MhHehClBD970iFPoFbhflnObPH1FcpVY8ZzdPj6wHl0QyDIPiLuzu0vZWM7l13H2lnV0Zd+w
Wp/toyADxl7xNF7C52KPO1uUb2gstY11Qxca3Aa3yak45dd4Uz68NF60l47Z2T60jmusokfjolzi
O53u2Uu+2rfxtYMy+YBnIW2RcRMeat+61N50x95xk12ND9preZPe4FZzka9BYeRr+y68Z2Tk5K5+
PbjNNt7YB8J7V8NKJREPH5Rule0hFt+xw8Q35Vt8r5zML/ZW3Xa6W56jbX7XM969Wx66U7NrPBwr
76RdtJUPJKAnl/xK/S/CzrRHcSzpwr8ICbPzNe71jjFeMMZfUJJsZt+3X/8+7pZetWpG0+qpmqyq
TMB3iThx4kREuB7UR4z7Gx/DV3wKsJrzunlMz+ltSByWHOxu3I6bKHD5SI2kHXUMvR3W9Ts4RnW/
TB7zNRWyoRF9Fi1OxZlZix/zt8cMocHb6+SX5A34w3Lskp9rxgnVs2kzfvcUV+bIb51wl9YHHf94
UhvvkrC7L+n4p7DUt4kxIsEQ72pc4FZ8oqpPOsl+L2tF/dwUltziSrsE1u2IOr+PNCyDtvhyjinY
il/51Wx6X/NiNZd13Usug5aFrErfnJtz4iJalKlb3SVlhbWdj+4wOUf3MZmSzXKdNGvSPwv6fTRw
6MwD2kjFa8gsbuh1eMz22TvoMG85Rk7BCo+vlhHWrPZoZ0HVPNXZO4TN0ctrRaefmX0c7Zx7uo7X
dRfzgN1QjeHJMUYHuIDRyVC9+B60Bi3/XJzHx/EWwzybnPh53ty5BjUXIOfSoUjdgdEbp/MLe/Nj
8Cc0XZAu8ja5Nug44/cFvLn1W37D781fMErO8yLX5QtxQRfDVRtcLXLpd+vk9xcPZx2el08qCxi1
ToJFEGAYwdXmmaiMfQsTXI6vJ8JQtaMFrOzV/t/w238FNA3KOmgQg/63/ydH2Xhte6/DrZzMlvWP
+nzVC/XBncSo3H7P7PBWWvjy178AuD/K8/8GcP3/f9v+n03bkJU8X+ctb9vMe/Yhbs7wrmTBsu1B
7dPTsPRLKYvD+Ez3pkHJeMv8MGJprt42egY1+5DWVg1nl5RWJ/7fiLr7V6z0Z1jBDCzSitU0kb+7
if0DScHJHuqXFtAyd8OulJInwTyzyuFFdqbTUJgI/yRzN5h3xb9JXwwwj9kQMxmd5SOjGOShwoai
J7FzEP/oFjc52Qc7FUM2VmzulDOoqXAnbV7PnUiXKO0p4UFUXycHCWcunSeVT5QG5mlKQCpObhL4
Qcv0T3YR7ST8CjpXsbrSwYrWJXprEkNWED7xXkADrVrijJrqd2mNpvEvbgKT1ba+Vil6zseShjqJ
/9QdL+RFizUv/1IUMvKsQRbwrmlG7kZ+r/qjQt6fIV7inCTdi+XnM8Babs3cnf325wfJDavDA4Q0
s+Vlv7IMC8CmRCedOd5HFkHx5RG0X2rTteRnQLULWEdbCy8Dc0nA46x+Po7nLOhkz0dDXSTO+Kz7
Osv5VbydUk5q1GaA9lo7GdNrVSgXtY4qDDqXm6LKGIdKs31VE7ctUZDopw7cu6T2QRV9p/DV4q2b
/FWB0oddaam7LqhD5VMbTlgYgvwJN2wdlH1ShvX07xJ3zYPCdrslW9nS7ltZvP5dzCcrW6u+GJlt
07R7ot7edCuJ6VGivrPdX+stU2c8U0lT2Rft3mRUssFP054ME/8lQxkNvvz8wPH6+LyzqbyBZ8aD
nnh9nV/Edx6SXE23bQ74JsXQV4zeWq1+enqj4lJRNis2JR5y05L8ArednoyPKnjI8CimQ/sydrah
HmqYNMQxx4uv1WY5m97vRtt38zNoepjmHxmOaVEdv6UA3lsd1s1c2rTzlWTNtm0l64NajwKkkZnY
y64yvbP9DUzPUHwuc3lSFkeUfjmqFgwHQ0/UTJ1VwA6ZK9NR9nI0k4NlLoKmeFCGMh7SaF3eMR7A
fstX9ayLGTy86KOCJ7jvqRkUo/ROnGAnfkM1vCzoqQ+hS8CRfWrA9wdIPs4CvsqdLuf1qXv23RoS
KXQlC/zoLN7G1Fsx4YtlI/7DDLOdBg6vmpLkUVCKuVGcTGJg0xlnyhxxOPdqaE/Ha32Qle/kL2F5
cVfDn8FV2JDpWk0/1putNQI6k8sXP4+0hAfZ+ph3Vou9wBPJ3nZY7J6zkbX2jqp6PbqE6LbmRIs5
Nsd8urvp7VUS5fOXZA04ij7XoIqdmLPqhj5jDFXHBhzrCMiXnPE35+EWE+D9W/jaav63MPEfxu0P
zqRV63VKWv6XkwN3Pm8E+VfPA+pzWcWz5rbGG6UNzUeUr8xTzszB/R08rIs76clgRqhBDthqcr7/
xR+0/xuZA3XUors0YgkUE3zwf1jdz/Vq1N6zspxk6yH1T9PSvNgbzfS9+CnpydvqtdfTO1BKz79i
Q7mq0vUNuXu3YGOtg3d0nE+833qyN0trr7aK4IUGpJPNRfqMF5GHf5p00677qksZvvzHv3z8/8oC
MbWxybjOdiUS/YOHqX8+32OLDNWk72wHH8/AZmdP92H33PtJEwpsDbt0De863HitmKYk9X9x453/
Gv//4wP8QcNsLudn2b2yfgf5VIfpI4Qcp7j1c0e+KFvd08v3QS7j3rT0wPVBZ9pbkIiZ99wvPbgN
6+obw0ZS18RN+jMBJpJYQSFRLZzZG9eHTbfeldmSBgfTB82khaKAnWE6V3mlj8U2vgpf+R/56TM8
ZfTzwhL9b7/crHi0/3DL/3jAP4gXckxG/b6pbSbVxhK660fAIcVAXCjTISJ7xbU6BAaNXDD+jCn4
AsIa+mDdl2+w06bYAlYZVz4uNdoDovr//fEqbvg/Px68S5+212huKwXyP8/vmXGgn3e9sZmssydY
sI5gRMCzQq/84jCnqeC/EFF/9Ur+j/Wo5nY0QCn0Dfxjw+/M0OncL8Zmctbd3419czbujopGl6nB
FlenoZqDNg1wABmGQ8UEdCDNGVkZXbcavz1Dvh6NosHlR7OhP9Y2+1id/Byvra6egQecHtAC0tYu
GaO0U133X5brvx7Xf3z6P3azVTtc2+vWdzPp2K+9wL80rSvxMY1pravZte/Z/edMZ1D9b824/qg7
QyRW6ceqXsFIo5lF8hcu/YedeaxnlLnuG60xqWr1AnF0hXP0HKVp7Nq/pgwYjePh+FaJjrL//dD/
gXn/fO8/zkiz+6RF15r39n1cH+Vq6quLIqQezdrq2ciOEQFoQL6cXNxMXZxVH88oi8O/lLD/IWOv
FgFlZYNMfQ+RJy0Q/sD857J1LBvPS3t8EI0PMsRyY3tkq+F4zGM7//LcNIj643L88X6tP4x7/bwp
b/fHuT2+mQcJNiPqM3pe76s2+cOuMR06SksJS6co8J1bFfXdo9quacdGwZl++M1RhDX3wZWQVdSG
UpvW8q6DrlAxCgTOopr78amhUX23qw/+OmuL4X6nWafaY+8g6+GnNrrrDliz5ix4/dXV9po7IXpw
/D4g/aXof0lHF5foTV3E2ofhwQw+ZpFfTN10+TxI5+ys5tzzg1wbcIW3n4ZC3P594ihbF3Cm+IEP
peX4OH/zA2W4WBwDZtKo/RIJ3mO+Oo+pmQsWC+hZr2HzMoO6KmNiiopnZTTRC2NGb9ciPRWn4DT+
AnLDenCRulkg7XBzf5/TPICkMJZFZaxi0Ovp+YlXoMDxxGvJmSFfmHrE8fPOsmBCGjTiKUqPG0k7
PFWxSV8q6gyzpujAOlsWqDfeWikjRXTRWHXlqv3oJc4VvLmI/DwvY2DgzdoQZGTtr/WhjslfX6W+
pM2n9WAtux7y/p360JN4px7jfRj3mKmgT2jm5HnzbwRqkME7taQgefW17bj+koPaJF/f0GFj1ZeL
hNbNLr2NplYQqN2uqwsZaKQquhLHy4iRpTEwdS2pRrii9oMiXMthGbepI74m3xYQP3XbVhEEPsli
opGGsubVt6jYXqMJFhsduvTpwOL88lp3ack2Gxgq0f3Ra07Jqfx8NKWECZUR8exo3aavUbujG2sT
vj596Sl9Y+Riec6qB0iMPFzKYGq0SBqDfY/y0sNeKQZfmfuDOaDUr03J9/Clmb/SaOif1lG8zpxs
boKVHZ9lN2KI89qeQhhZN3dIQWRxVz8U9Xu08NjgeDdIJ837eGMmRtDsCG25QiZyUXIetgbjlmXy
k9PrCqmkPfVI+D9Y3WRrXpU3BJ+qwSknkjCHXJuedKxhL59umAg+fGjScHfZT0amuRsNN/4ub8jR
S1YvZ5Ft3DwokXCKn/mLvruNEuMiyS75yKr9IgSAbNkuOfwPMJWzV6vrstW3DmGDPsIWfZoffQs9
yVpRyOcMB6/Rk3BxYA9YmeFJqw8RRbJ4nHTEayXXiMk/qglGd+hLYEdgM+5EhIOxDAKbc9395N2r
UOw9fLg/9whEvYmIIamBBHJAW8mM/O3/J3lHf3vLf3bKpFn9X7OW/+lHK9tEd1w66NAkkuaJf9gm
WtXeZ91NrzluBX7+1tZRp1Awd/DvJ3A3+i0l7aWhSmf8IUUL+hfsfHbDPYIx33BOandSt5pjHF1J
Z9q1bqpv1SqQcTvA+6McolJDTuY+z0HZIZYlCsPtiIvvp1u+fX5BbtuXnBElGZHNXs6l1D0aNtHP
gN+CM0TDGZRzstcidJwR92KHByfEOlGqO/wEl52kXz8WSmW2/NY3386aD28V50GOnCw/MQWOt8i3
A77sSxgczPSclKiSND3UMBhvjhjWZmN959xneQGWxykPK3v/KbHrWlZDHSGVxZp3YF91aMxP6tpy
T8TL+wTLfZNCF0QTFUMYPRzf/4Z53vHIx7Qd112bcXWPl/ZMx7dgq7sTg5/gZw43DMDBBJi48bEu
GwyHG4Yn3uhM3yoW6yRBuP8tGpjX3yDfD5hJ50aaE/HgMENYfO964azo4C7aCYKGCuevgMI/nu3g
pSf1dvAyNVk+pYSjZWHck0otq3iZQd7G6TMMQOpbguaPOvzk3dwyBhdJP+hKrev0nbYHKcoa+To8
gN0h7nXFnYfFCf0MLkyFYdN3yY0RhNMArYvJecqDd3tLarXU6YNzasppD40R1FVRk6ZOOT3uV2Ib
FMbCzlx3k59Dhp2LW4oFz3l3moOQprBi15TtHoLKBzygAB/4xsoIWmGNiNgnaGMngUqui53b9Kzl
p8bbv8XdmQ0vz+rFojybNPCS468PM9SVI3t41HHcoNeG3mjergmtMj82heXu/hZBWB+XUpyGoSEp
KkJSIkepfbW7sez4ivWUeMmZmlN3URf8BjvZVzGZEzfdqIAKYgii6r/HWWUfLy+COazHPHX78fLq
/P5OYeU5ux6A2N2GJ+iBloYrn9h1d1Qt2L7Hw8myteBNNj1JU+5EkHfle5x+VOb33oK/O8g7Bx3s
PpJr7kQYps9JzArBTzHQXYfWOwHEGFh7c2f3h28hH8GDfCvnVxSXDqs3T2c12VqlV8pnGSJs89ZO
nh8Hdw2LVQRHHuek4isfPOz78z7nYgdL6y8e8nAS5yWPedQzSfZs1QI1Jyp4WS1wmPUTfzjaH+x3
wjdNFlGPgB6it0sKKcMUZO2/3X4Ab7iOA/jAtDnZmZVLXqydJ9IFwwJpwMsVeUDr9Bwa5KF8VAML
p6YjXwfBiwzoV1w7NoYxl+QQF/ONcg1u+okFwCKQwwWEnMgDCcSkRRdGuKwgYDuAGozkGpBRldOq
S6MCbD3Lerd2srGBIy+VlcO7DorUrSmpgFi60XEVvsQpJ+XiFeQGwz4mCFMh4ER7sHPF/o0xRSn9
4/vWvLgPAEZHfuUVn7aczzyGyPCLDcvaWhN/jZ2j8rfKzwPOWElET0KI99o5xWU47/u8JTwcexS8
dWYYEmjLSkuzFEZr8e3NyTri8TvVYauOeGe8vxPCoSlUmOwmW7vN51QdAD7o6k9ujmENNzXP64pj
lGUY0knkB9c00IE/WzaFpshwSpCBXOVwPscwxG6fOyeW1bpZYUtdQ6soNnezK3lO1xfOH1cOMvin
Msz7PIPEbEK15We256iiyBg5PbpZ4qew+RWpUtR2Kkzbc9qjmWQrudTV+jXMefAE+HX73Jm6Nwuy
dpJ1yGcvovYUuq1hfeQ1We3ClUMzEJSrMKmbHaxy9Jg4/k6+i5dqdNV20AuqJ7jmrAJSwMp3A906
fHfUCPRfm94k6SXdJCOTRnJJvbidONAvPDOHRBuDXtN6uy21OWOEsVAB1tuPomQXJns7gh/JA4NT
VDctNoflib+x7Z4CDsTLBhnnvLMfWAGzrYXMPvnZtcRtHhaeNA2LgEXDDl26ENjNxA8KyrEqk99m
FatkcnBydNTXq9KqOANAo71YnMzsYpZ73hh7GdLmQ5GnrBY9D3pjn09T7RRnHRttSIvbczp4bcjn
9qCjUmbR7q16q/J78dpeVmez6aRgczMseDh9MWFW22504c4eVavGu+7XqkHPmIbFpd2Tv6861jVl
EX38ZCMN/xqsOK8BbhgTV3yGNwnf+KS8Yfs9pSOqGsakufzxA1af/1Z9N2oN2fxPlMNJGg+bxqi/
+O8K5dLoEulF8TF18InZrYfZs/OmlW/O8OZFo6fxAixd3MMsAlHPq9+b9Y5xONZ8jkCCGW/6MlyT
jLZziKUuO2iFN67GkPEBiRu3XHyrVd2UvSHXo+xBVMp6Jml6gKq9BBjpebXFWd+pbOnjYVXhzMxc
UZZxU6v9eLHwT07GkUJwmFMiRFRYrJ3gZXZ/G8SpZtG8asKiv72qH8ejRoqqTF2dOMYsbAlKBOMB
VODWhHnwJE1wnyLJVjsGIhtqsQn8V4RFI23SIP5hPYpHFvKjadcJw6D6CYjdpy7ANdf0ZYecuDCs
m/P0ZmOnqQLpLRG10QG2+h8FxBxkial3xSfGLslmCechqfm/QUL2HvmEA6QXI/89Yrn3dJuQjp0f
b3DHqHg5ZLRxvMrxPWS/6ooM/8JxPs6KUDtCgfuVaEEiteu2qmanhKO6S5MsmX31WUEl7lVEfyw3
chwvUdPhj+eUVsRfccV2dJO2GtDeiKvbu+pi1ousZzrJQSeVKefVbx5Ud/618uLGzgZdeVdfklxC
eMCoSgkMCd2ejgEqhyGVN90myZjjUzVU+0rGpuDK7qkRqNaQu9RUBexFryVAA6JVAA+aZvZQyhXr
yavdhgUcO98Z+gVMB75wZleceV7z/eBrEWCWfDOXutLX4PXnn6AgoKIe3Q2L5wBvggH3HfjAk04S
57v1e/FqVern8qzooba2bl+9WuvFrA7CJbKs7GMzxZbcVr7vr1pOkuyJgz+V8GzRHuE4I8cz+7ap
nLNK+qPVg1QDmpiMSoX+Q3pdjPrevRj23u1KgWwkPCdpnZLkO7FiXmYsGFIrki0EpwbVG7pVOhW0
2tZU2qXUWQ4kovFTuC5y7gCAw1ulmyQNS07YQe48EXVhPCoJsy/OYSf7piqzehtDfzyo2u8nm3kt
Fbopkm2AQFAOq5/oRHdNQeinejzO0M3au/qlKu7h5mxtn2zIZlQZispCncapFXatsIpYg+xqaGzl
6YLXzTeusdYf72YeXRb+gmYKaJ7nfK6T6RMTYecdPlB+cjhct9BR0TuMnBZnUxYLPHagZxFGuW+F
e5RVh6UFcWP5AaaNFsfYSStwj6BfYvM5ucCAG4dXIAijYnvrMfiUiSjqOFZKDQYkkEzT25oJJAu5
f/vl+04zdaIP36Wz82+Gpe4LUIXyc+YVz49W2mTtnhqC4/lAoxWRonOIEnu+t3cMUx1hrK6B9y3W
SgGW/L3qpw76KXe149qo91BFzjZwlMNsG4Ffg2WeO1Hb7S/2yqFDEF4zD4HViIq48oB0zGgC9UzY
+ag8BK3nuHnGVqKzvdqb49PobSckceqTxNv4qCmuKqH9+T3YiNftWOMeJ+8Y1LTH1SOe3sgX4b+A
RKK1pRyvIcmDDJdpBGv1Gfwcn5puUHys61slRzPBJ1wmkcf7eMO2N1Qn6xaW5GNafoJ/uBLGjock
0lAy5fQHHe00s6K0wzWJbl5+1RysJguojdCBPlo1wAi8r84aJyBhV9djYkdpBTAuXYF/C4JLRn1C
46V7u0meE/7kefuB23LUyrxK0yD81d7lwQPAZ69VqXnSXYvldfznNKtEAXtuF7o2IXmULJrwVdVf
zYarqO6s9kxmEfb1I2psmGMShp/JPVix86+KeWARa+7queSZCdZp6LpCgFGn0SBB/XHNsq8Rzkas
PGiU5Y9o9Dvjb7/gHi60DyzhSFh5dvAdnnEVYXa3g+zDgcdJWfEucC3u0S4uXkPCjVuW6ybdDyRz
nLp4pNTGCmwNc3a1gnwWBZmPodkKehFVmR0eA2JNVTj28KNBxltsnGrwQLAl3n24Oci4zL0z2lZU
dyvKDx/yDhh9Lueg1K8Jz91wvKY57De86XhI/9QLSUloFecccGo4reY9O8r4KqzTS06TKrI8BtVh
2817ZtSn9lKhEEFnByR4OdHWXtW0421lKIP+U9uolgbTG+TP1xxvGs5Jt7M1lUgeF+5sJ2xB0vBX
q07sQGdsn9rZWY2Js4qiDO/wUdUxuX2h50BaFv2VsFmGfMZzjLuBBUe6dkyLx9CqwHwjIsELrrjI
bIXdjmlD9sK0X+SD+0A+MtimeNj6Tea1ySwDbgU7gGvdzvJi3iw14AA4X/GARdFbQiAEGB6t2YVL
srNI/a6txWW+1tyjCtNg3+tcEieJaOLAMeLoQ1BBDm6kveTXzkxWa4sF6UGgSsTpoeXqar9kwVcM
0CQcSl4OgpdPZQWqPzMnsLL1uFz74fkRHYv5M+liLs9Z1ouv+XMhYRo5vgFTRmMPeTVctptspE0F
0ot4tjs4IG/9vE2fz5qwurwvPjpzeEZyWytUDl37YubB6ScnuH9IxLX42PnD4PTgc0FgBdmG/N2E
K3xf9ddCr/fAoNM1JPf9KoABsV0H0NOYbv6lio5rvzU25wZTcYHs7WXEXeBhTJWh97t4Zm+ftmGx
T32Zv2xYS8vdJMvlcab6wBNitQII2ARv8NJX7nRxX4Qp2lm7fxsu47i2VfbjBXcAcVaJykBXmzC9
JugCjxY9IREi7MA3YJ4TL1fxmh00ZwTSVTjxKeapSypumhrzmC9Gz8NffCnwsG6GaQXH74ZJW38U
iC+ECxQNL5/Oeu0tq39KYzrj27XhclbarU1GRP9Bp6lmW96NBvAh0ZnJO/tbC0YXMQ4VdepNKuis
rXDXltJ5HLy+lPRQKOXbt1tH+0Uvdft0NNdO0Xpz1Gp5Kyt2JdTMBaxDGzoWgYlSDbmxVV1au9Cl
T643lh1m+2ADybIt+tMj9XmqirTB1EnLUNA9LwGM0/d3wrS0KQF54GeZxlw3x9z5NQfpIX7N8YE6
xV95BMC3FfjVlYN6gBBt0Fu6YlfpRCcrspoVHY+5wnr2HfIHRIQnB1Io/yZ+BTJyJEioJaPxWPV8
TOq5omQr19LXlVlo4v8e6m7lfg2F0Pu3S9VUFaZ4xXl0O3ok3cIWqK2O7IAIFkIFILFRpTOHemM1
2c942Rza0HBuGp9vykprEj5AftjLogq7quinArz0XyUhkrzFworyR6qlNbC5i89I451qLH4/htgx
RsNeMhE+XvbcmKj6plw3jiHQ7el+ODDts2O7sFVk0i8viLiKYqqp+OigMXl6e/kO4xHESRkYMWwM
o1CqYPWEcAcOim1E6cqnnxfcHyu0XLvOOQX4u3yG+blJ6sieDSrsz2Of6VxnkSOo4pkNTM9jZ55U
fw3dBUU1olvAterfJ0RtIbeCe4cMDiUHmLRa8AMV8vwlMT4CUdjNNH2L/R0uRzs7dtMDbAAZ3nSW
pdaShqH1rvm66yWYb4AMo03pokzOpu0C0DG0sFQdMr58OhckWzcBko+KKVnCDlTSgq8wpiaGr40b
o7jSGLTc0e/RGdkwVJtElle//5XfMzT/XhrwLsTwVvrlmastTclJxMsOjBo3/F7jYn6dp8+GfEaN
h4keeGQOahtig5f7M2yuhjV2lObwSH2mt42eDjsnGdatntwedts+9NzezURjsW4MGJ/AjOOWhWA3
H2yGVXM+0gtlC/nbyX2ag+lTIUFKfw/PaB2U0IRfAEWfdmuIiRpbeRhWd/g9m/0h8zPiSivVJgqG
h+sKG0KjEpO/xJT0MGWvCh7vztbbTy/2IUi3IcyYeVonF+XS+iCFehzfbMNnCPxjiQrnGNzDo75g
bTZJ12/q9mC3Dc4MKDzqurn9JkcklMOyx6gABjXbmLwG+JH/w7/hA67s81NT2/cwiWB3RzPYTrd0
YXgkF3R/QNq/ohZMM8zvoHvVRbCv6GoIGuhrGsJXXAt6MdpVFtmrLaCLWsKtu1Y8BKMgOUk3OPML
GEcRO/A+VdcFeI6LQKkGVXZrRvhDo8+uA7Ks+PVGhAmaWQY9nvXHXnzA4F1QNgnvcG39HZVk2b3q
xFkxRXlRw55VWT+KAb0gf1vdJO9FhEfBESj+GV8gUNMAfqmcfEM6YKq8YxfFd4Aff3KZpKh61Fzd
AEKBemO6tw5qNF14jWtAIqDRly2uZAz79MXYDUKfPjacxeZD1xUNSrcN4sTXtVLtHekvxmO2AAN4
r+qZciINAEFwiYu/yG1uFdVA+Jw8J/SF6v4rzqsSgkZFwHJmoUV430bNJIvpVcUMlHagi5Y7uw8V
i7pYXO4Jn6F/xbEBIrxq9YLiFVTnpwhfhJXXaok/K3qXVHvUxS5dghmUdGnvkLh9Fnb89JevLR6s
MjiQxfNXfGQWu64+8Nktb1YVmHa8N7Q71hHXIHhWxpQfADhTN6VuJK7U6mz8Y4W8O+hTBMxW96VK
n5CKWO/tLYPbIBPJjSx7Kbcx/BTtGicXPpFXoac3udx0Zz7sWzSvY3hAUTtZZ8Due8XFgqC8+RVH
Y9UmpEGOugNvvNOV3zsFFa/gUtzgvd158QZYwjI8w/ZO0XK0Sf8L/rOeB0Ta34OMDntlE7X3ppXJ
WlMQ8B3KpCPTwXhH6L9ifCsAUnkMw6T3m3jHI5rh9ti72+/l1hwffhnrbtXszlW/NGrXG5X9UgtQ
QgQXfVvryVOh1Gj2FKI985SOD9PxGb0zEN7u1oRIpz86Lne67iD7eyW3p6q3MZB381wl087Sonu+
DOyv/Ws3XFJrmwYiwjpgjn/7ea+mE5Tc9GeJDweLliQIeRIvaRhquwRf7U/WC/f7cpyEMLJOfyWZ
+f1sbA55EnpDb/TghtztqgcIv1+6wwA9XWVGp7N8ON5Bk8VI8vt29z5ofazp68YMLt30yIBS8C4m
aV46rdUweBTBvqBQ+8CmDkR0fLC3louvgNXFZGOu6yQIgZjOmYIQcs5jqj1mo3hZLf5vqQb2J5+M
fhuL9bK0jWd2dx5vrz88kRAK2feexwaeyLvHZY3aRKbe04JVhaU/v3hQB3F92tKPs3R3FJC9o1KR
Ny4BX/H6m5MOWzuntdPg7MVPp4twT8fGCRHVnjl2rUn89l+nn09Lp7OuGS9rVO8ovN162cR1t+0W
5B+PuCxxhDOfPvUzGqvI2ltL11A7jxIlDv83nW9H2BW6zuc5CuigD60Nn4Vdk+JNNAlvTyNvOObg
ftUAKOxf171CnhJlYe2gJGSz4W40b4gPNm6Fjti7KsQoaiHpXZxr1mrRXwV6hbKLG+KeqrSiTxIk
YhxynvcCnb+Y+Mq1FLi/ivm5ZGgAMEoq6NnBvCJZDMdt+ymffKvwgFc0tM26AjsWLc3hH5Euqh4N
K8Nlh4M106NltdfDutm22iQR4a5aCl4xgO95QKoNdsQ/dKS1KPrC3L8tAEBvuHXb4eMA8947+i27
s8Fl8LQMMEYu2jnyxO3ft9WLumFWrvwnlB2KAfSkFXTHUJbDAnu811AjhUUPwpl9b+hqhJCcH96Z
1u5w3zqASmuwaEToz7/A5wnfYW6qqODDr3IIi0ZyrMpsIlrmeKwjgVZmRA4goR3UreFMjL0c3Alt
NwZk3B/uEO98N0fIF1q6z7gA1Tf7gAXVf5MPH/X0cd47S4wwApsyw0js8d3M1aFExroUZ4skZ9XM
0EVvse8wOQvHRVkjmOjyU+Gi4+BC1yUTmukNwAVFYisvmMx30yQQICG3rUhxcoU3270A85+OjKpC
VBNYNBhMqF4ZIbztbPktps0joKnhXs0HvB9gsqu3w0FVyKJe4zCgU+XZxW+DQvOgYSPOx3XdUH3c
BLBH842ZXaO7E36QG9UHzWV3Mrd1t32j7bv5/T3OIDihNqymu1fNqVMn2QlI/9yhmbpTCh5oQVBl
t54GAvds1rSyJtj9Y/uXpvuSVX3Ot4HX8cXH5cM/YHDYkLtEhIkICLAAtD1AS1zC6FQ8xlE9Ji9p
jrq6ihqPTr+uiQ8Rp1iXGZxYs8PX16p8i7uQB7W/HM3Xt0L/gfYBP9RZcRbC5iA9RUD1L0O1yG7y
B6AnjiggL30i8w96uvdAgDR38Mlgb/Fo5ZmwyGiHXbKiNN1Iv85XOmjF042VMiSA6igf5jKN73X5
Guowxmj8lfftIAZ2eqBUOLmQSVmVQO+iSAhuyZbfVJ2USor/ohVzSuEUaoPJrWi10ODJ/5F0XkuK
M0sQfiIisAJu1Wp5CYTwNwo8CI8Q7un3q9k4EedfMzsjWt3VVVmZWczXInubiHqs3xqsflW92nxK
m7uPH3lnCBNlBmk/ZzH8bSchTsV9PZvdBghbzKynQyxITcPaOaT6zOO+2hX1gA64+bmkDnTS/CkV
xtOclHZ/Myzn2J8cSf79rl01eMs2z0B9Mio2lZr26k1rw5yIXHdVzjKz2R88135Ph7Ihxc1OxKTD
Y3LqUU8UatOKaVwWWGNefMYTNmI8z24Bm/Hoej0uaMhIVG7TqfTZqAvmxET2tEWpag7JSqDYBASW
Fzn2K2jTJelUHLiBaz44iQWCOvrtXdXZng/gt+eqe3gvDnF0W4HWfh6u0Z1UmYSQ3lZAB8y9kNLf
bkbr3dNc3yfHzEq24JM39YiOkO/fwTbXIPXGAJwwrUvR+JkDIe7QAYoAh1scPCMFciWXbSvYZO57
8qXO/Iy4hdnB3SF0sQRYDA0g1T428RCjpJRyhlfap1Re+jLZeANPupvDionjmlkKHY4IYJ7uVrdj
Lu9x3ofOICyPD3yGX/CaUJev0Z493JNcfwjbkaVBnKAEMKveBL46hQUYFHpzlzH3/JC9VTMQ9VLy
jOTks5t/JlQwHmAwOC0PqDe8IyUeSVtCh/CLeYluQwo4+zRX+Jp9jkkqkorn8GedY4hgCQkt6j0i
8tnBt8bABK0bN4gCDXW/Bu9bn7q/iqlAI/zAuq2hXDhW3XnXfApzRMh6VlF13iTeEeB3rz6qD4IA
na9AyqAy2Zh8FGOYZzhnwh3MNRex8obEOXlWrYKVuTGZFz8xyT591omtyB9y1bqwRocPaN3ei8yE
6gHCA6xOmFPcdM2kW5C4MqRy3/H2QBOTKjrjNKMz/51SoHXMtr+oW6NsmZZPMFqc4NWDUYNqYbDn
JHN6xosrWrUdZkzB42NuyyDJFB1bEVmDXXxsQKRU9kLXgvHRYiYmkxWXGRlgDe4A4oGPYS4gYA8n
3ehtaaQix/TMiC6YfmY+PyCDbZG/HexmIPDuC4Qhfo1pye61vnPHQPVqsInf1os47nd9w26G4JCw
xsjsRGVm8Gzw2tQVVI3hMtPXHGyU3Yha7hHVRn6Dr/mcTO2zOD58vZcZI1F+3yy83YH4gG7hXtys
g3UBpXfeNbV93SW+MrWLGcFph2mx1m2U3uZALfAFgNfTG9horeImBHbYmfBVXf+5GEFCo0TB9wgR
xg/7fI6k9e61IXGWVtHymjeaAPlHKBJPdB7ik4lagqwY59rzFZz3ZqjTznMrN7hr9no/Ook9xZNN
uM4Nt3anzc24DtKgSyNso7hu2R1pgHeqpDGlzoft/eIVdhu01qktu5woXUmf1v2rq/55kSV0Mk/2
h8oUQQdXK4nGlFF7v2uvk7xrziV8sYMoQQzKq32dQpU8gBlvKF4jRtjzc7O9olPTZv6I3rfWlXRK
HwcRdVj72iWElFvhfuwWZR9pyFe9Ks6x3DRLGwgwNG5OGeDfVyyL5a4Hfu5C9Dtp7A6bZ/vb0Hkn
aDFMcGeOznZ35z1OQboFtSzNsZDRiMuAKtbVzb7cOmZ7dGc4AmJEFL6tN0ueBdDlFovm3lo8zBzG
yebx0aD2CbOAZrBizRFvDVfIH/9X02fL35vFjfmlHF/eR3bna19J3C7s4yx365ldD6uGd3qEdYln
74oqbu4OK6B5WpntZIvs9ejJyCKTvg9d0RPA6BeGS9Div9C/FiBolT3FOTpeys4uvaxzTe+d19t5
3cy8zdw+TKr09xs92l5DPX5Kd+9KMytJTaBcfjuMYrMBUJ5mfjJxSMMQs4tFpqWLvZ41e3k8w7wo
3J1Jac5TZ7YfYE5JkVUzJ+A/LIQKmcwR5nFti/xUVZkAair0K/VVgVMiVctrrotwoV/JMy77EM7M
XLProxyljkUPTB0mazqbp+QT1YEOGV5X0/T56ZG59Dzdl+O665q4bIAWpk2Xf5BcJ5abJ3kEoviW
tlAcf23QRiZCcr5PG4S3TcdNdyv14WOmn8gfyXtgE7Dj17X12r1XzW7fpXkGF3n8md3dkuYKL7Y7
9lPYlq21IJup9EnCEEgoFOhoMTKA4u0tZ4W+gstHAbI/AbBLf8JMKjbCofRDl4ffCHnqVzNhzVG6
VU200S3OfRVgX7isMW2sHP6lKvuun1RztVXNnx2PUk69Sqt1JQh/6Sap9An7/tWi6sw1kaTZ039L
TkDyH4bpvxw1+2y1bwR+DHcdT+ivGd8vtq/zmBONi6OZJvfSTmj05Lrjjs7r0faL9NdqzdKnctO9
k9zU1q3NugfpHFrMl7Ddu9uyRoz4Jaio+LZYxA/yH8P8hgxpQczwLU3SbecYMcljDAT41Aa/U4a1
6nMTQoStWiN1i1LCPCX1bNRexJSc5nUFOzVElTc5ejiO/tTIZ6Vp5i8UCfHswgPz31j5bBc+TOyf
6f3RJqrak/eM1Erd7iouPN83XMsqgKwTN42hRCEBt6WtqK7LBN7r7DRuO7MsQBpG3zPx38O9SXus
hIDCAiI005NLoInMHXBcM4FCAPVJ4ByLTgSSYrVtzZJj6qMCoAmTpE8ndaHcVHr02wK3iiybOLID
SSC5pi24oh/1tZwVhI/BJAx92MMjX/jtQkcqx8Bn43ECUv5wzunTUOxfX4U1hwsqGs3yQQvObXvM
t3o4oN0O7UXuBpickpFZ3Cfpx4n9uxe+ILRvWb+s92FZa+NDA1XNrAw1TcSznY52qhw+TIgCtBGT
93Jb8E+7UDadqlPQbzpJMtAyre1lRApFFNlKg+ahApcOlByfgu90tePLT804Qf7o2mu69OeUz8Xq
x/ptO5obtaZixfE7T9YsxM25Wg/zdPIuDYdB5xUytnvqjwoGt+q4Y6dJSS2h1KztdHA42Bu8ppsZ
M3reVJV+m16fqgYfcAZ+kd/NhIpj6/oPWouLBm3e9/rL1WeoDmETif/q6dQibPY4xtzVSLIVwEhw
yS1uK9jTWw6h0+EnmGI64MTxiJ/BTa9/0YirmpRClINE1526Degep/skHfn+1zKJ3x+HA/HQIuXf
I2J7RJd5QYvaT6lzzO6Mdq5uUV4CX1iEBazzrJPfBEUWlLijZkTA2WNRxf7hCDpL6DZz13+H/OcH
DgRZCSq263cCdR9ymVycvyfhOqopOoAVFoDPY7829E1HxoS7d/AgaH73GjGkzQOcu7Zfa5qsTA4D
0lzARgebrjmPcVd+MNObiLjYSynut/TK+A/iVpfvin9e4dz8NqbxsO0XpCOaNrd5Wjw11hOzUC+E
OVB36ZRKrDsvG3BwJumFzh8Qg3NKRr+IXdTaI/A836yKdXEu6krKcFTba4/2/KEPnlY3fdndyCfv
bjXG7ZIWzTfmmgcSaVDpgxq6FRiP2xtxkg0Wt78EYk59Eax3EzgNyKfnDcH4HuFpeHpBFzKcKxaO
CJIAXBqqcSfsn6hoayktKqCC3dm6n/V5/LNBbH96DpD4HizLkfeCOFlFtyD9Onv58uYdB2ORUl85
Sp9V8Eufs9rFPjMTm8lxbtm0X/bt4U4/vZIipO5WiSOkWRyN9wR+/n1Zm9X6By4vqm5ddgjH8u6F
ptFZum6bDmlHYRYJmw3uzN6D3tRE4j1s7Pu1ff92cM7Y886/SF/2NJbe4bOtL2+oGL6qKf37mu2k
TRAYQdLh24bJFZ3tlQ3rtVPAZXccMCe9KW0zKx0pDW/KPk8n2if725nr7cVJU9Klhd8RigrttHZI
trqCZybPmH42KbRYpjIQtvuon0Vv4WsO78hFquOqma6uwruXmdwsxA/l/oWbl1VtW4BBcsu6cdxZ
aaW2lkS9aaVnVf0gGG8RXQ9463JHOsyHM988TXJCBs1Zb8+2FGlffl6OpBbuJ6MqicFANqc4JutI
VMKouSDZTUqFEWIdW0UefH2sEVHGXSHuQ9lIjkfFFoTtRaR928xE2MNutpoTTCo+VP53XTa9nBl/
qZyf1Nfc+zx/y7oyZ0dwB3kSDBSLyTpFUJO6MHmoQrPNOkcNX5ltk6t7WZE3iV9TuRPqJQf0aunW
NoZa8IxIPNbftgkbccvtkVRfFrwHvYY+RDR5csxyvd22Loo4W5tB4k1u1nELznF2HsxrQE78sG9U
fegJOs4jJPWdV3WdivPueNkF7q20lIVn87NgNS5qFHf3Nm2JW6l+9fBKwbHqMMQJFtGDiszugS4B
DtBXtK3OOTaq/rszMeZ3Zn5YedjEOWDZIvHrfHqthj7R4AGxIzxNx6fwSK/mMS19KZKIuQ9VW3Ah
qjX/CP0dPxHcKCr8a7CPIFQT6Lyb2vVY+Jt61zUDVG4fs41BTvC4E+a0cC7TfRAfMPdAJlftePHe
HRFJGUEBf4dL66JqV/WKCOkpW7dCLd6hFAzmUxEd2OAtQPqwR202CBSHCVGPXOOe4SvSrOl3wE7v
kGCDXhvuiG+yTw4EHTkejf6Yij+xyKQWe7d8RDNqf26u+B0S57kGvtx0F+XWpeJ7bSVNQPWti4ry
c5esYjaRxuljAtE4JqUj0EbsqlgbKzSpCGLUM/G3QoqAwPgWfiJ0OleNKvCr+DWnpjFyyfNohdc5
p4mrfJ2ZZah86oXfzWRnbF1G1e3nF8LIZ4QiJ6hRId/4tw3Vme4HOUqgD05kSiiNEjUkIO2IkoUe
85OyAAldhkY+hdO1aJNRfVcks8rdWkkTTiOHOm1t0rPImfKap6/e7PEwJx2TowWNKE2366CKO0SA
mwNF9UNB+bvDDiTfQeWETQ1tAO4zsA5zv5gdh3H8cuDtHCF9kGfNJq15+LUzc8dlssvMC3ij5Hq3
nb2ogzRuR+m2bW3r5mjGhae5Mx4QVXiWMpXUv4V/gbM60GUOw5fGMyGuJNgVTZ7+FYJb1+rT4phU
r6QO7G0ZqKfIDcg7tXBQoOl/elfGuDAUhjtoTLsDgvCuap3mF2drVUIL6up1DLGrJHTeU7z01XdI
HTS6JNxU7A+3RZskqAknpktfGhSIriJBf9o7BlyC+j3e93v5FGJhgOMwC2/N7TbNqGlQ+GPrJNj/
+EL5lAvaO75SfrgnvTj9TAze2d3C3coyxq5gKkaS0rWaA+hSEP662KTA2gTdtuc01IHw30SfPyp6
sWMDJY23IukEDn3Y9cSaFuOy6gF5G/ANuW4+Tp0s4RPDALM6MTRVG/oNt2aNDuwUnzWqz0oIMJKS
Yz5MyoH2zE2SN0bKOIMF9tHvGcqm+8cH4oozQZKjWtPaN80OMw5NiinYd3HFgc1FMSIOI4bGYwwk
Fhs0fr+zhZz1zmySXBaai59vRLNRvccQ5F/mHPrIx2rBkHyzSlu2ymPuwy5T4+k5hqa6c/kyj1bv
OX4bZJb0SYe4lm3bhBZQ40mLA8qudSnPcs7Nlu1yiVwAHMiSWULzUr/C3wuih6BQUbB9RRffIH0z
m5Oix/aC4cb7OcMlofEyP63pJu+teYZN82J5WXPNspL/ASdjVIED/J4kzyufFACQTI05mkspwtZd
7OreLM64ja8r9Gyo9g2qIl3cHZ6PRT9RkwJksz5od144tfEOWmbBFlwgEXjVeJEiq7F7LwjWaBru
4E+GToBPDsAxp82NtoK9HZM9mUgeumQxLdqHE6aekvx/VkAlwjBNnmiMwJZuumBRpPzaUrxz6Qpt
nasTUjP+FjzcKaytRBTLg9O/c+BnxQyi0FBhoFsKnXDNGITjIpjWPMYAZwoIiwwhTUGbGIAMyTAV
glzdjI9NohapJTDOYtFidBCJ6DeMyUFhKaJzAPgv/4C6LOFzniT/k4I3qC/BG2zjiizizTr9kVul
1w2qS4QZX1EWriEGRjtKoE0bnZMqg+25xymhErIogq2bFXQioBhr3/9YDCM69feln/dz2NNrZmre
T/jsdTktJBt4kAUQeUFYzpPnjBe6GncUkuLtTfk7sr5FlcrtFVGpuLQtogeiic7TxneQPpYxStZv
99Aj4QBPaKtf9GbKXEO3N3ArQWPfdtdgrjx5D3fSYw4moJAy+zQiHha4lBPd7EZwh61M023fR/6n
7zqH8EgpKIFAKGx7rqARzKcMdxA+WXq0fPHl4oP22Mvr72CKYLCee0eUb94JdIwdeSDVfJPyHZeM
NUUczFa84Inp75SJ4ZvqXOj1hBrnKqreAwSqEx8D9maA+mPLz3ub1YsLxomHj8AKqVrUgc58LNb2
Y1wDwlfTbtwUgV/hEsBMqwYkqrfKPShTD3sXvxUkKZey3gd3+iygpaxHO/rNJiIAQDOaXDB8suQj
9A7Zre9FAwlHoUoHW/Yj4qxDQCzLHHJ32o9wkdcQPjsKBB8iegqpR137IykeyfdddKnEWTA4xpJC
HeKE2hCVXla71wb19i6g6/UtuU9UYBNDtY6ey8riZDrFKwFk2D7+3CfmMyfmSmP6Da2/PAcHmles
PQkClNqdNaZ8nWacuypemUCD1Zs6j61pa0hy3mVCKGzYtnUNEBKgn3Frf0X0X/67JQbeJ+v3hOpT
O8VM6wUAHFd86aqD97Yf41mWcllp8BMAnSO3kUvo+FsmUURUt1HtDDW0JhSahjnmbDxJxg92eqIz
I2V/d/PCQcY8dRUqBHZHwuO1TBgi3ZRfZPZuaYjPlGTA+7Mqyd/1GCQWVq2BJU+3Dx6Jb5x1tJsu
iVnknzpW3BpTzzFDleSl4+rwe5KtQk5KYvVXckuil3tftWPSjAClkMyTLfxR9juxggvqhJslFrCe
MgID8IteSnyDIalb/VpOSMRNTY3r0YOm/2PAC56KDwLzZSo99ledTzptTb/a/saIUpG2Mli1GAnX
ohyIUlacgfa4wMFJ7r3d7fq8XHfZVGpd0JKh7hM9M00k0dghKBT1t0cnswrFDnoWBxE+WDS3hBdr
OJG9V3Zuf8wWR22TW3dnKCwfqRan4/oL6WZtx30aJBfH9auhS9Q0Yk5kyL+WWwqOTmHm0wr+bqBP
/UjEBXCJUHnADkE2feN6qzwtThQjd9Z7J1eFz/6bctnzD7H5yoFjIYbgj2jDcRB6bm9+JB+Tl0ge
Rb6P+usvQ7lTWjxsq+Qympa66d8XtFkHLAr8BroiOyoR6VAOC1o2D3pHwquhhgr2YQl+rYwRvZYp
JEVpkLCTSBdvANh5eLzGDWjGRsuGqCVRg1dzopd+4Sr1pvM5vd+liCy7zOqBX4i9p7SU7CLpVS9W
ZVLOny2v3MA0c17ugUbTLQvaetXE8LZa+Hfraa7+GKxQDnOLxtIP4kNlQKcJRmrmOvdCYy1p9T8m
4iH+Ou8NKvw+s50CZPdxB647eP3+I9i09OS76p+gh5yWXcUvfio/KG1ONkfa3UeFvt1v01i8Wx8V
Sm14nsWxoyHULlvxKrN1SALux78I5ydngLRjcJjz/7fJpv9SZtichjxJtWayX6jfcR1ip9Qmg0F/
FTq+Rtoe0xp1dk2zyVzfr1Ug9O2EEEYQE7GkUDDpG0MdWmPlWeF/5+hZxQ/sVNO7XDe9wT4VCu09
QdjzMp/Ch2SOzdutV8xWx67EXu/t0H1+mf1dhRYtlJYNzWcn8z7uQBRuNhTGPzKkEcrKPQIMQUmz
bFgq1dQJw9bXFMMwwL+mJXxhJokbs65+N/hB1EIUe7Xlzj9oJkchj2FiCJcECz+THjfOgzT9Xilk
B5wYaLt6G0YUbQZsKqEY0JtGfYOKlu7nBHBxmMHLfINtJHBOjy+3omu0RaxD+AAdQM874Hu3d2Zx
n0M1nni9htWjMUMR2l4RPqcQSCFSTNrRqj8YIA9ou0s++KZAZ+wNl70n4boc08Jl/DmB7y7P89fi
tWH1sL59SGHv+PFyMHFDDfrqPXjua3QcZVZRszewrYUaBjWbLhL79Bf83A6DUyzvmweNKw1laD3S
4L9fBuhb+ZwGFTRYTZO1r6ZcigpvMh06cD8vbmheFiE9MXNCbdF44Ll2njIXBE4ou3pUp9X+mbRF
g/aZDFa4O02a1orGHzu7sOr9TZd8irPz9yDDjtcetHmtvH2T8Jg42JBiFch60rZvcEEj2Lb2dFIo
ya7WbVIR1jZ7yLOPm4q6Bd0FskACvSmafAgpH3wHhkPyQVTqUHKGZ87epkma2DBXqxalM/RkPals
+gfHQcpPnxevjr2q68cffWOTE1x3igZ/c+cO4YXCnBNJJTL/bIv4S5jLQpfFwxeJvLxQ53SD3NRt
mwOostaFID55op6CGgPIhfCIQgHmBeHphQehjccAitDk6tCsZ7/yz8/KW1ZMu7uaz4U/20W66HAs
f+oz1mG/n4V1bwOPhA1Xo0A/rbA7hcczwDARugLhFKYvxTMS/T2ZAk1sw8Oy9Jvz8vMObF32IE65
GX9RbRJN6Q+TNGc2jMewN2wE5R95gb4y9UImWnsR2Rl9HurH5/QGT1zSHYLncGfylliMHlROZjGY
1Dc46YNvcPLpfFjEQRj7V2UwQVydNzspvtjGPcR8V8SmSxuux9DOIIaSRjl39cKwYWO8fVI8OWIH
TTBlX/M3hfMWw8WClT67wrZptsgpywslyTN8FO4zhJvpFHH9QE+damwPGYhbjdN33XEK4R5nw7bG
gmEIv23nCo90t+B8cVR5HUEdg2xyyKc3ZymCj7uB3wx2roxeyL+CV/Hx7oO2jQ5TYBFhB2OfHgyw
r2CNIPDOv4vj3+dC8wBPOIEMmSDNgv7LcelYnmEZwxdsUvE4pBnrtCHY3jV0U9KWlh39rHJwTeB1
/Kz6Bdhpv9ornvDW0mR22/l1QXbmfKaXH0nv/iWCRSrvIJqyNlh53/qPkA7ukWQSmbTKOmp+YT9R
7R3aAUTjxs4xGN0GXwp2gXCVdh9kMnXcn7mY2NnOITmluVU6DJHj70kloymNMIhiggVLNtXc0s/F
bJt50RW/3rbk6j5zjZGF0Cpp9eQ/5QKniOMYszE/uvMhMMrazudCkmhMhuIT9CcINpzd4jM9eccx
JSXUvQya2iWE0Xb44lQefbfnuM0UXQjXED8Ix2ZwH3/4i3yIhwF8V+ONzh5Vzl8RCsX55xlOG1rF
Afby5UdxndUFj67BghUu8FWyfTDi+5l5UlB5HGbdbmm2XzXbfQezZ1AsTv1ikUun5W2wnJ2P1bk6
+UXIHF7ny9s2xvNyUTGbC2gf4sHRPFFpLyIExriSuHNa5TAy8hlJOLLFE8959Xt4Q/BEIiPhrcOo
hdc8JZEoybrqc5KS6NRHbsRrbdhwPtBjQsDvLSlqcF2AozPhQhNrFDF4+v8mVij+EJLbpQMhGU8I
HKD7JpYhz34D+h6FAzQpLDt6rMBuEfUeM1hB8XHcNiuFRhfKiprL5U+4Imz5AUE1PCgPzugh6V1s
EX1TXuwVJd60d3ohKC/UZ5lj4KJFeQDR8Eej7S8TI2ZsOmtTjlFE2jO9GyjNT9ZQSI6IcCF0oJln
DgzWBeKyxNMOB4bcrPyCY0vC1hAFJ83w6bRC2v2w0FShTRpB8ccb1N1mCFcOGaizoIOgexeSy4Ra
pbuaItFEpFTpu+sb4A/Egy6C3p91cMWSoMtdQJ5wVH1RFHiynF9OAgcJij6S6DWXtzNEmmEjVnpi
L2MTWg9CEgSoYq/UfWHxk8kgLwfCvcYvyyJ3LWlatLGHsKZ7nPQoDU/YIPPhYDN7R2L+cLiMpuPa
22kNgXNEmkuuS2AH1sUhqIZEHhrgE5QpWZeUSHfwlABRW4oCWlSNVQfeDbRBwRymZLsIZEEtNcWz
2aJod11VNRU4WqOhL+ygdSe2JCuuO6IIaq/Y5h1or3IeUTTLKWMlPDQ92M0Mm7r14hV8R/zGa8e8
Oe6Sl8tHRCLDS5T8RJBuqU1AdyBqS/ILqEAbe/sHmNUwqmEHFKSyyhscfG9wq7LKGH6wG8ePFVSG
LuY1BQDL7WNXuPJ5n2AqlE7P8N0O5r3S2c09kjIou0BvkMtdiK1I5ac4A4h65T4OMA1zIbqMEL3Z
DSDPUKcJ2XbA+aCmxbSKZapzY06fpOi0CfgqdiKDiM5ddi0if+MGYi1wVvlTAuAAmEnY6j36QwwO
osxBioA9s6A8H49924aaL/IYTg2UOR6Orfzn6cRK/vjXd51Y0ps/2EAjyV3/Kb937s+CSooLDfLM
Pb7nSI5W+MJblxQNWwVZBmAJRfmQ+kJ0QPBGzyS2UPt6ompjz4FiBpZbBxWCDpKMA8r63n00BMzo
2dEuFv2xRVcmAdhaJu4FRoJwNe8B8FvEk7FbcQzLZX/KNU265g6xYemuohpXtDaGzgAaP+lhF2Eo
YSai/s2btM+dUxPjn/08Xbc9CFk09KAyYdj/Dtbf1xjeXgIcDb3hblMYyg/kjI2bEWqOKTfIAdBh
GgjvlxeHlPqNMflgaUW5Nx5LV5HyTQUBL5THBG8wJlVhEtBrAmzSo8fAT3EKyBF40uW21rKruGaF
e42Qfzr/hHMsRviA4rPBH39VPbl5lyHHm3e4G8wL8YcWbRc+PP1VHxR9gv/RoPdgVJlfDthU2N9z
qdq0ZM4YldwJU0LvHAyeiPvY9F7URHroDZEm4LMhraZ2uHcABHlcTikNW4GOnnZpsHkxfTovYFQS
MFEcmDX3Q/Y07HLLz0v66AdulFfBDmYHkW7AK8IVyCKg3ipI4Ik0aJPvconUQkR8za85nxvjn0UO
VT+x/3pUNAQhUmAMDHvGGw+pD0XcITH6x5GHX76Yd8OS8885jIzq3sIl+aUe2JcVe13zdXwD5F/o
cJUv++YM+tpCa+qflu5TxQHjL/6ww8UMmsZL0+OGbe0cFOkkGJbHCuDa6B1HZ/V025R1F9OAz4sd
nzXRABjSRwPCdTBHC6n5PhPiyFe4tq8OhU1un53bk1IAb6gnqf1l/KKabEQwH+2h/Rr2MLh2oNLi
iZ/12kd3sYesYdaH1LMGRG42q7TS+KJdREHhOj9FDUl+7nlF4g0/bpM0iRdWG6DOhJJRRL0v6zXM
PHJ1zZPD5OwMVysW5wu+4vOgEFV0WP/YtEhobIXw52iX4WsI/oYhJt2KD1F0RvdUrFYFb0yrS5qy
If3bSSNBQOE5Hoxhb7Wp/UyHP1Y+JCUzfDA52D7eonMyRIVgcqB/TyjEZ9V/l9h7YZpwvRNHuVP4
VGZfEmF8qhyM/+ANhrVtuNrB2dAvFp1YuXGY3jqWj3xzEc4FA0Jzz9t0F4PNORLNDo1wrkyUhuyl
hmDWYpvmiXh2IGZqy53LFs/FUyzC0KBrctWSfZ5ZIogYFwpPWo1EY4TgvaGXL2sxN3s3CU1HiqKX
2UDlekbESCiSYMSXBvTzIOZzXSO92UM2pk7kzshv1hCjEm9j20UBpDhE2uo1hxXKpgqOi8vhJyCi
tQabfr8R3fRkgJsJpVzg4W90D0OnrciS5dFhgu7lEupSDul2nA13gh6o6kO/vqpvsoW85TGw+QpI
yYXNiAzzc6Eovwk77TWGh4QM4ITiMGMFxGqts5h3tjJBZNmie7MTuaL8pKOqdQFMDuHEIxnxPC9z
N1B8B98+77N8sr0VDJnv1dx3VQyfm+J/gACJxEBEgbh3eJ5Q4Pot3W4g9Lk+vNkCSppvMKlBziE7
N1ufGZyDk9mqPyst9v1+wmfemcu9GpLRCyf5yipilvj0+zgyteGtiXcXAA34xll9Zyw91DynXxn3
w7PHGVXFtDIPZ18rzl3DntG4g2vyhulRqUUfGCKzowdjasxaxDU1amj/PqQFt2dHs0w+2twRjty4
Ucx+bGy/NlKHghbCH/TznkK2ujJxIW6GfPApB2MQC81FzAI/i8XuZ9dt/GtNeCRcsj7TGOs4OozO
/fiCKUBLLaCiZQHdSSZGQvXdqxCPczDcsy5WZ3Dhhj6+g1bDCT8y9eQuf9004UJ2qQYRc3y2kwna
0q4+7NznxQXaan0HRyeHe7IRunv7alFZT4iqd4fW+JkS8aXxew4amarBih8Vla3UfZTqX8yrm9ZO
k8P8tepIapGfT/GQs1pBD/fNqoRa/Muo/z0x7Rny211wmiHi9s+oDXoVip1ouJuzxzl4RdfMoeYe
zdVh1KTZbNYBpkcV3iX+ufxrgRLL5OWRnhq+0cZkVoyaGkvueLyXROZM7v6c0hRnIMwNpQGYguCk
HYeboWcb4lflgQgsubjAAWmP1U3aKZQtbWrjG948ikxVZJvLL34dkqn1Lx6V0l4dFk3n0dSnMA8z
uIf4riC1FK5u7hnzM9LWKtcaSmJiJGkESVc2GpNg3UC4dlgg2OSukdxAy2WDVRJhU6vHAwh1DF+u
580EU2kUZIHADiWdFJztKPnw5TP3Qy68bIOvTRW3HOKP73FmB94SN66Wuz/Yl+UfVrMbcWBdBBvP
CdEaSYvEo54xXg6v0bBMlrgpwo0oB4QuoMp+/+k7nmnf/R75Ji65X1uv+kR/VZLA8BVEBKROiJ2O
KED4CpgEs0fwIFplFpII1WeD1b7sUCAfWhUCip5qfmhAC3rYT4BJNGLwarDOBNR4TXCe/EiRzQ6S
crvGIhS6eMPN6Dhg+B8rowmnXtD79/qFUtA8SxAk2JKiSrnmFfqzejI2XL2TlnU+RjCQW9b3OYL4
QM8VrxtMIRvpXX+gLNeYJ24/7Sz3d/Ch0u/LOraHpflBVGs26MT9BpC0R99c1SHYwOgo8bkfrBFt
v33MfODkQLRHO8VMXsw6dUqvkz8Dhd97pDsf3pr4816D9YXaIYrIfqp6CunphTMkr/YB4GPivYPZ
bP0IeYY6q23aANuaZKpEKybWPuJkd5dymEqsPqadvvTaMthQcKGBF9EHnjMEQnRVsMv9IVKe5ri3
RMhqntZ/OANdtbPORsBTJRrSQj9X0ZSKDaLKNIpu/X1/GjV61hzcQrH57btasrspn6Mr3KcG91i5
QIt+uqhl16wV3h+FMRJ3Ij7qldRy/deQF9qg/yzMUUZUNeEbE3np+YlTxrvlwfbw9uao6mK+Mtgp
P83nqR8f+9BD/K27Jj0u3XEXSoPNN4SHiy9B0okDUvXnCvUElbfNGDIbpmSVBoSVCEuzgENCUT9L
1i/WHbIYfbuWN45enmSF0jrMOFYVM9jueslYpotJhwxch1LHCnZ7vuO+ZhlIlnvnM6Us/p8s4hL4
BFaS6jkD3DdE5ufN69oeCkxMSyqKbEpogsP3LamOIHFZn9/ycogrbwQvXGsRZDeOJ2lak6tPNjyo
KHGS2CeWk1KnEAAkRnlmn3kSUHtzl+yL6+zO4MpjUjq5NYBiYfO3ILYjfkDvF5ZJ7+gDGeNsOuz4
mSOTJQBhPDMbgqZrvFMGm2pv4DVHZ65uxig5zbpiBqRHQQIOBg9PwiDWciczgu4X0QpCEtsPjy9T
O3gYkD6ReTMRBASDcgyMHkG5flqVlEZPD6SL3LOPypUvBnj8Un6DD9zoetI2Eca7eNsAeJneYSMW
gtkYJ9mPfHa7gSCWmvNHH7lXsJkORCMr20IIOZx0NQIY/RrE0gMyO4WVooFegW/2RwdeUKdIKwhy
JK9UkeCH08YqEhRgKNhhD+DIHv969HcA1KhuBxQF0sHiLWcjyixbYjhycd6dfev35tDrCacIYntH
zRiXDKgFbc0AMO/V5qIfnIR83+eTPiZy8RSkjNmYF9B80xI5OweNsVw3WDYNqc/xbLrULAAC1rS9
4nUY5HVlDK9FbEf5w6lUu4VhTR+CvAGkRTlgzCOMiAQN62K1JsvlhzEiHHJGN3f5npJ6bxqDfv9i
Fldz8jQBWb1HzwNkfwHKTwi/huXYDGFrS/vOqy3ZVlTBpfPdUApjKQIXBkQo82j41W9kis4gC0lC
X2CmrX8kndmSolgQhp+ICEHWW3ZwwX2pG6OssgAVQTaBp5+PnpuZmIie6hIPeTL/LZcmP2r0TZEz
xgoXQHXf0zICV6uxpx+zNNVfWvfxb+LknsDosa6t5rrpdeuph9nuhz+mEN45ArD6/AgswHHgniMf
ZTSsCVzxoN3Vx0wNE8JqLOZBAEjPe3KOqF6vKHLBI0ceOf8eUSkgmxAD3Fi+NrckC1CPUs0ufB/M
K1/UnJOtf2ks5aNVBtkafxDTw2X3wdEZzuePnUJvo5vHiy+n9txDpe71vyRttCZwEaiESqYo5wJr
4JQ32sMPgQbDHumizS1toIsyC9LiHxVBviyjony4plxv3IAe0bwb1jFdaf8WN94UmDXaP8Mydd57
GlfqJVzLxfwqiALgwBFovLm9jvBWDEdc4dP/Be2IJc1a4A2BaRxTxcimadaBwbYGH+qDT3R3W/4O
iCHFSedSdJQrhzuRU8B9yEC5LUuvYkYJX1H/YY4lCow35dsg/RDfHE+IOasZx+sRGFmMA0FP9XcH
4ul4qvyk43EaMrf84y5F/JY09Z65ib6mLi1XITrMfFS+yBWie2LbsxYx3QSg7YzC4wA2BjIn0pl0
W8yyx3E+mJ9D2HAAAQe3bc49vfG8c2E6tTUGBjCeAwxtNp5jVnNzdZPQsKzixXgMEutrNNd+vqMr
qb7U3O2GJtubK944YWQ9DByc3DEecc/FSVpnACXRNdio53+LEFO+Do7XLrou6ALGIjAQzTz2LxLn
KEfdTiSNtvsFiASb/qpXfE36mZ+2oVtszdvoyaY+GYCHh/I8zoGc1ZS/v/ubm4S4EAOycLGCj2DT
4jo2pHA9N32Ff5MzvoEgabzGA/3mdWA88ngF7gDo4+B1Ez1wAuYmxfHqGXMTmPHXQ6Vp4Ssh4WYT
XNzjMQuIBp8ySfAWjeG1cW/tsvHu5rglqy+wYqg1qC6CPHFyADTLltvssSnzU1Bc1UHqv1K7mzPR
wQPx2jf8mrQH48xZ84YYlaOW5gnv35sOw/DX6DPBHU0xan+ogR55RC4BY6iK0miMZJuxbJFr1dIx
weN6ly3pu1mSZgsA6tsoC7f4dNAqjEQK9WyG2GZ8NADlhkSpJfef70aH83Saj7miOJn1k0gdEjAA
yQOSB1tyIHiPNY4YI6NzdsLLzFnOuW1cNbjdMNTzpgGpjdfbyA81ulPo8JXj18adthjpwvwnP1FM
GO9HLo2mJ3NAIQe2Gf3rN9VzEM/lLQcIQWHN5fokHh54YhyHRxdoGlsX2GqK2q0FbLBFEM3rZSSy
ckuuviTJrRa7t+H0zx9lVrGFNbEyVhNSA4N/8rrMgouJ16n/8Kf+eyGw5vP+8jXa3GwhipZ4Lcn+
V624jXIZK8L8Fem2RohDN2MF4nSWq9Z9G6tLnX//iO6oa0i82lW9h/+h2mrWseD7zvZZOATy4bMQ
U7R22xR/u5C6FVJGVpHm3+PswRX7Wk1FghAQN1hZ6o/DqsbkRnF2BHoS9s7y9+orXMJH9kjuh9J7
uZJz8Vpc/jh/7ZcLAyn/AY+SDZ6yNqiyygCxDJf1+2tceiSFpIaG+jJlxBtQyOYOUb2z6bzcdomZ
90QJjODRWOF1W52D/ThpOF4VKEv8hycH3eyJVJyao8K0ks02tfNwl3nPa/xFcAPMB0mUGkZvEpQQ
rD43gqesNTZWfT9nycUuxT1dTEO9o5paohdDlqFQ5jCIfNSvx1pHCVHy0oyMLioFY/nwWASJRMn5
dEC1BYBdGhKfMWfIwEcyWKUj2w9PpTNEfXHZdHn4QI4S6egzEz9nutfHRTXasiVOlIeih6x8iJjh
+tJ9H56oG6aQUNLT7iIdmVwViWxihAkQogcfkvbxLLp9KMwetI4QCeawq9LwoRJqyfo+WmdlJjk5
8ZlGRHjmkq00o4GTxblwPnfufkw1Xt6bn97XgHD4nplgFhMHWmqmex94g2KUzqG7DoZTvqG9fBW7
IrgGyoMnLFkf5/lepPly0jvT3pUFh2Q3FrlgSuHq1oNbuW19ag2N62gepalzYeSrLz2Qg88KSKun
b6WbZDI9JAKl35hdPqbahfJZYhGnynPSZiwutpXN/UowKLcW+Cf6zzQ2DXzo6u9rNnj6tnBuZYRZ
wLCny9i5DgD6E6/E5OMR1eywL5ipDiutYBYjGthdiAJAcgRr2C1c/TBxBlowFfx6Jmwq7syH32wY
duJ6kxlHtb5OnBbao8dXigp1OmdhL7k0I6tsOMQJPO9h2VP1CW9dvZc8CzwCrABmLnijTSzVff0z
PYHu4glXJv/adnyxL8Lu0DlZmvPvMBHHyyqt1EHRxdFq/UuoUVwBN++QBzRktHC1MQqC5DCqFjdC
ObYaf7RftLOH/wpqd8BcTkQir6jglCuiKBqSrPl2J+Gz9tjh6kxobmf5AIjNlpsPWp+SiB627DrR
h1F9QPw3FUd4LeZxpU5H94XYZNuZP5XdOU/23G7oJe4r9rrTkyCYYjqe8jANwJeLOIpgCj8VWex8
jTctTHTUJSTE40JvV/GXYZV866I7nm+RwD9x+3gscj7sQLZsUpMHMmaRl7M4mGJdoWXM9ioVL/8T
IsWFHyUGgWgnYCFsiGwPnSelLbDcUd73KABIl8XgvIlRVzPgM6OjpDLZrOpO7HbTefep264VAbuE
nUc9PnpU/tQCniqqBftx47VTtwP69DQlVmefdF9IPPLJ36rwj5VAkg6Wf44azZ/WmC9iYY3DncmD
R3hn881z8XisAPPKqQ9eU2qjsKoEE0WSMsyUV8DowXP+IPnnQnnm/uOxrD7BOwk/TLOCPcXWlnjS
HqlE8wl0vkAamQe2DTeeutWXMn+Po9YLLAh2jRUvjYaMjfjYFjYojFM/11dD5b0ncHVoA9AySLmX
GMAp70ijZ6wwkAdJtVCnu6H1DBDk3iXKuGY9Ls+psdr7Pv3OqQ7FoRoCCG5t/NK45up5oQcPai/+
22/Jqn8b0ge0qVVINJDoNZlPyFYzLymCTUxIyaLxn3tdjjLFwwxVODSagmJ1AgYcfmdU16ikjdou
Yn/2RH5YeAnyFbQRsND5H5x+c6ANlGJ3Kl/v7DVO+HTIyViykWEGsGJakyXJXO1cdJOLaRN+QMyv
JrB+qIBpQRYrQvGo+WEiYyUdVpeJJ1DVxvXpfhN+1vHEnLJkfDJuAZ/njVsTAM1mNdxNatBwGUZ8
Hj6yiPl42RzqFc3Mgn6xRfVAUUzHqRD1w/PMsz12vvTNZVuijLD0ef13IQ8jnpWjuBnxQzgwfh04
syDt8qrzM7/YNYYlELNEX8FY9Kexn8bWVng7KaswZ5YWFedxUTp/IZsojjECFh1RBrnHul2MN83Y
qnk8PuJde8/wy5f1wluyOYzLa7ktrQK0BHsdkTEXr8jcR+wqI22r+Fz+pB/23/ErRMaDiu8yr77o
848FnyJzWDAfGhHiv5/EQ+B4cUCqPus+NPKzNovDInqhS3Uog/KwKCoWi2JzRLrLBpCnj4YiXRIC
ZDdbPyHsM1kRJ3aS/orVdKYK5ms7vbufhz0G0tckgXATAGvMWGvbrt6LyXnwBbwlduWRhfHe08wS
Mq+cOuqK4t533NkN2Q9WpzjFxbt42VJE1YEzivS6n0caYCKcuK+f5u5rP8/dROdPf0g2WnCy1Hqf
Ne4rPWhNcFFCXTuL06WxY/FLMMYSzBLp9k6s2Fji0Jt4+Sx3LycWB7vgZRHqEilEc49gHY3KOWXJ
egcGhvi3I14i192Gd3zqJwtxFR/Tw1NCIVAGdnPgRRIkCrPga8hDZ5Uz+etschhJn7fE4919KV4B
cTQj9ilFW2ATyc+h26bf8d26tgiB8+N9Mc3nzXUKokFlYi0cN0aBS3Mu2u+wsvr9GKKW/GAEc1Uu
TB+acXDr1Kb7JZV8/I56LJ9WPaYW95tuSj2aK6XPfaF/MUglrcPuJEuePyIhmCw5pOS+Fbo/zIuW
kuNwxGlJoIowTlXhc6dINtcsBjSegJR5n4yULY9hp/8ToxiwrbTv5brjzOMpP9UzaZuhB6D1WHb+
EDAfNPPJgYYtyvd1ChmZhplPctasRqcNjh3GX5cVIMb+4QlWvhgvm8uqFR2Q8zuhMLeWhQA8L1jB
znmTdjauRkMmyo6jYEBPUnK43TY1OYxs2fuVN5qN0pnUI8USXlaFesJ9LfQaCyJAHOgHz3pHuPzl
m5qRZwSkF+RC+TRQT8yatr4g/GpG4i2mXy6Gm+7ohSc/HWGHk5W39EHozMXJjinrmmiAtd4F8lUU
pwzeE98gy/+mzdiRgUzkEujnD6DBquL4ccUkn5lQhtzaPZms8LXwtzsCp6bz7JsvgBwxssIylqgZ
2wHrWDcGr6fL++79rYcZEbff769hhnTq8UUysfo96Sym7+zhSRAZxbwXDtO3oyIKm6WDM4Z+7gqi
SyQHxo1cIwIppcBYTjBWH6WdHNvjOwgNH/sVZbtkqWDqFbMCeewi8wYyktQDcBRcN15UfBucf4p7
kBD0hBZMXRIgSswFlPGWcomtUPylMxfvXgpTxrfQ40NJQZgs5Zi46PSGmbA0MLfRkiBXQBnho2rY
lexBXKgAXT/3XTwbb7VpzS08zsiXzulYwPIKlB1Z5PT80mISjrIrcS6pJgMHxevpxWthmXv1ll5m
fKx4Otj9ZFS0ARUs+okFc3+ae9VXfSSp15TFYe8mzM/qrGcP8BsGvA5bn+4nStyHMPq198+lHuFu
i5gbJYVJrM/dNLd0u5spC9ju0hmWGanx083wmctBMRuAxpf53SubFU8Ypn3SrjvdZQpIooH1jsqs
nq506jB9CEztQcakYwSJM6KGr5/JmkzjBdc2dXGclJlS3Mfsib8N+Tu6PrJYForTn3qbRIFtfYtd
3ABsw00tdYX6d8ym4pT1d2f8FO1KGNWNjAAsEaEM7x9fOtIy9MS/zF4+VyJiANh+FCRoZ4DdJRbG
buX1gw79AKbOE81uyqam39uj29FNQ1vwl2jHt3c5g8tMO6bWOARHUWwQiu7IT58oFiOwsu6caqd5
DMIomTVS3Qgm0z2d6JKPDZmAomWMQ97p57c3NQdsMynFpWQTiLBEyuzntFT+C8BToxMys8X1fRC0
/RNGLvbSTTmatOky9D8YMYW40185VOkTAeK+uegrljMI7n1YErzHdTplHPm9PE1uqgryTrK6eUyj
wEXxPmSSZwhPU6AOdbNJ5nz+XVIIY62JV48KKQYhncCpxP7AD70ZsRTGRq9EPIjgM554gKtIezi5
drYGDPg47zB/ee/vAWIPSEF2eLbOlKmKScx/cGr/DRx/XJCyGNQJs4WdPv00G1cstqvUmYKiyaxI
LVapAcCMonJBeNEr4A0mIkpyBIN6/8rYFzq1pTGQLMfFRpKXl5zHV5vpxpXfMxBb96K4r/Njzd4r
XMREGfb7++7zlw0WgPaAiCCzFdmpXl6M9ASQxe8Hc7JHIzuo4V03W9768BnTGhKOh6i0bEHARNYf
0vZ01ghHoenGBHx7x4GAOKONpq1Vs62WRnk+XfeSGe8++FnzsPOZMwY/XbOlKn2u6myRPZySpDOY
YWYjw4n3Yz4WaEJ3reBTM77K9cvVSvzwYXePHg9utfpzezNrNpHYupdiz28ny/Yw9ZW395GZJ2B6
JVpuTBqdZRBFQCOC/VZb9XtDJb7bZixnLxMH+NoFiEdJN03IB0fEdW/CKaI8NSO/fTbp7Psp3nfH
injzMTOy2AqsCtsPQU5eGYcviplyF/J+OrgVklw0AoUvfCe9c6fvcKw4uJemMkIO4/y6x4YBaAru
NgUvrc1JNPXiiw+wEyMCjs+fBmyzPFJfEUEQRUgmUDmTpra+A/DYNsunDA7fNtY7TFxmiaeGw0LL
UCF9T60MVwiHiDEInTgRcYqb+t1RcX4kXOEWXxJAcUnuKM18qHILRvLuMtdptQZ//MrMlnmNw3Xq
Q5nI2fybEYP5l8zLcdyhFYdHYbKFh/y6yU7HXDIEX4T1TcJRNbxQxYD/IV2XOKnc/uFeiGHVYkcr
1gZs9+/lIM5e7GLjmD6+GC9/R4xd9YXFfdY6KqAg9un5Crmkl/wp4RMN4Ln+znZylM41w8pfgHLK
BjC+YVvfpuPX6ex6G5vcGQgmeMDh3Z2QDzhqtfigM9C30aZQ99EQTtxvajQVxZJOH7cmeYGs/N+2
JzkLWrfTrCl7stmWEEgvYl/7H8Z5paeUj7xJZmlfwndHif44XPxEyn+XvJHeBojTSn/ZPYmI4OM9
HJKTvYs45pMUhztQ6kkG7TMcBAHUXZgXkLkJcBRxE5iKTpOzcLg/fKUnxGr2sTNiX09D2P9yT9Q+
Me7FNeY6ATspQA7CdL16cfJ7j/eqRqUNaP52hsu6fLkfA3wknXqlwVCdODVLSMqxpZuqfjbSNTLb
UvZGvTN8VXNBCare1tEJM3whadVJSJgnQc7O6D8GGvWLgiuvy9JWXywgtj/5zRiW+eCre6J6SH30
Sxd7FkgegRi1G1Yz3LCvQONbrcHQGLM4FG5NS+Imu0thqfimSYEyCJm1dDJ6rIL4B91TThzifJNb
7DGyU+uaLdGj0YRINvV792ZDI/0GvIRLDLMn0dT+fqx084qEZbzIGbQMMw5QFg9+cuq2DQQ6XZ47
+SvnbG5+uXfJnP50qH46XoaLiw2DmNstNuSYHu5vPDbUyPMLrmr4eB0sJhaSJGIckhcQ31oNNTwE
DRCVYIvIMYeNamaMGXzhh6lkPwC9G1wLXDVskx1RItzFkAjgSQXwUDx/HabkBl38XQb6ZVekml3Y
HM6tlXm0DgwE47ItfwzR6UPCFd16xm50xTpoqEy6a7oA2p8/Z9KPiLd7eXFzAbXOa5NHBIaNoDPy
TpjIATzm7RlWc0oGYKDguSpG5oMo3K2+E71HZhUc8mj4Pqc4q5RNdktDkX5VZsqIlGV1wm5lIhZj
noaCpCJRjpR5doivT3R6P7KHtjBGALxRGau4qiblzzDPKBM/yXcrrCo79ljN9WdENNWvKtB+LiG0
r/U5i+vmhMKJT4y+Nnboe7yWAmgsSuoP2ZeyCdDywyedazOaez6RtmAA0OiOvb60UV/NZLvMV/ol
JGdAI13CVDx+oHoiTa8HYRgJJzBn9EWPeYW+l1APs9At3NKZo5pOLnjJ4GjgWxLMNS3u+FLLzqf0
DdQaSC0QV85q4s7NjDmFyYM4Y0/waJGcSWJqEITViZHru1XdZ+50T/8zf+9aEulQV4Cq2pOfbB7P
KTibCyes39OKbO42F7CTWoRKk7zsMq96CuK7ZcNRlVACSuZ9/3fuozToAffZ8WDKtEnqxEXVN2dI
wtJ+9zKynO4Ju16zymnsduljZTcfAdX6fmS7wxlsPtawGN0LEjVDStg0RFm1Spz1r8DmG6uguf6C
E/WEdcvd0Hxf2Rg/n3pnYd1nxDz/eM0X8PMZ2STBm4lmP6F23LsnflB72R9j4SXsyeH8L1KwQf2W
2JOtsSAh6qaac65sUj8bOgnrwnZZixSaMYtUo7+8/wgWYxoX4pMljt2mMrx30BMgGeD0m1Vg+81c
hGqmmxJR87hSxbjqib2Z5aTxmNN1ialJNI39Kw1aAhlWWuZLze4FZsz8/PLvDb8Namvhdyruc5ZX
cSC6ufSBlnmJllI4Tzmqj+zW6DAbALJMrnodfeoIBATPhAC64kImSDMGCiiGx9ITho0ksPsW95xy
sTDVTU7IJy/j3WtSY8n0fT3XNQNV0R1ebIl4rJTu11C8KQDcFwsRbj1Eeiv7GllP4kl4854K40qN
HHALx48aNo7yQ9wgBvUhYLyncCXoHNRvFc2lR2oz3ziZh/9SqyXug/YcM3rEX2PmL04lBlTRRanP
5hgvnnEBcND90Z2D4xPpeUjM6B6F0Qi2cjcDflBL7Re87GQxufFbS2Hh6is+SyLwA7mANgxREQMw
V7SXFRStEcHnl6fCfYCNEI6/l2OUi+PqqBypeNepAZMyxvBCp7zOQJEb9poujc6swIRW40bOj0cp
NWmQ8oPkvTdM09eU5xkj7mjfdsrui3g9lXzBGNFiuUHYCHPFdlt+bgQq1lCFC1yhNNMSb0V6joN4
CvczXvOCeWeOLN2mcgbRq+YVywTIac6Cyk6JKMY6+c5HSLO9xnGA5OW+rW4oUNGA0QqMv4kqzKcs
lpTsmA6iNHtylkeaoN2Bs33+EO1JJJ1+q0ASzl0IY3VmXELScMISQJE1sAHbGH/vXoOYCLUHd0Vs
yyH0jxxoyIs6WE49YtkM+cD2yFO/Pa7p55X1uNzWEBPG92MvzrCRBtn8PPwBO5vxOpK95/yFzqSo
bPXv+dv9XoKf6J7bWLi8iWzLkMuVQj5s8F72o9lbYbfgx2L93XYyJx0Ug/pGXKXXnHABZUsikPwt
4BN26HfjsGfDszmVueTUleYUPgJP4SA/kLEOYpjG3rLtnaJYSSA0f/TfFzh6jFPUzcpmy1aRIfrE
R7jCjFsf9Ga8OipbziIZQ6i2FS4nfv4H1+kiu73gQgVeeHxYyA2X7rVEP9T5fGW8suHH6z9cYTKG
RQ1nMQtPQIFM2EgXTDmgIOMX/Hl7mHRPUjBpA6RypkZ4E50D68TRNSLAoEvoze73HiEIuj0v7nux
+clX07CPqF6XYBLoDBBIiiZBCnnB5mQE3n0kovDkd7IlzW63LOQQLahr9Grwcpbgv7+VOQDmtWBn
QoemTyI3expmvwiTUIsPRBwgclXYuZwAk2qngZzf/m0jnX4EY+0aKvfdemU4QasVvs89KpvBehPo
4kKWsglqR3+X5MElKD7uoLuvK1fSq72PjMZ9pGrpI8UkWmntT6PO6VyMe2js++yMJPiBJgE9dYl/
vo1ih379+U07zxO8xWgeOgJTG+sRQEiQARWhfi2gMsMmRUrPYoDBn3BIXR2ZHeYysmoXGa3sZ6fi
/faE1St3YzunMp31ZbbNfmqrHgj+dA2+Iqq4uCIpQJHW90dgrKchb7Ye5alZZn8qV0AjuGptDdgE
NeSREl0OrfqNEaZu/l5HCCvDuo30a+6N64iKKwwHXFMljKkSpcPlFAfk3YohfVCUB49VutJPFTcE
TQEtIvSKEop/0z/OXPGtntIV9ufyEK+GvwuWQBDpEBVytiPsp3NE6LDMLbzUnpBPWC7ahYQ4b0rC
Zkn8BT5iP3dJlVlk2yScHB8RO37Q5OnHIsyjlLDEh9sfp6DKIHsPl0IcaLbqsOlkRn7CUguMlbF6
LvQN+9DuhEDgHiGPbE8ETkN/xALJlGS9dKQkxNwtJLd42JUOQOo+5dkLhlHDVrwUCfd2O4enSsSY
O0WfHPbcuGQFvsFk0HYsH1z5sqM2cCtuSwAjVuRzcxYxu8dzaZv8ievpmksQZ4VTOsJXGyIMfs5K
n3u3OiNc9iXeKuSoO+n8rCzpLJSWtlGD8qgt5bO8KnK7BcwBJp+rcxZESL8V6SWwoJo1iaRIjh5z
7UthoS1iBGHfhaM33/CKZbFk3GSzz/yC/igLJidjXc3/tTlotKekRRKntUt8GTZscPr54DBEEVko
BEpAzAZMJdHCXuJUUe1lEGSJk7vlOj7V6yYqv+SZPKsXjyiOisVkJh2z7WtdhvK8XYrf2dkqN4C2
oRAO39VuOJQQvif9VKhml9k8sscOBnpVPkPpxPMEj0NNR0Pfm/fv/iQBi/4kh5Q2zLAucyaPhbYB
YSjonqWVAOT12HNDxHRMN2lFsdmSFEJX/TpqwBAr+HY5eB7v1+Ta8t9oHdpwWON+R+M+cK44ay6/
stkSRpnbE1sIKZiSm/5mu2TTzNWTHkGMwWIddDLiF8+ZapejnGI3XUrBuIYDb2egurqbzOql6hr0
acb6/q2g9hIJPeVbGNYP1Ok0xId8l1LekuV9SSInrpAa93pvT627vxfQwhMT55WL4mas7rcL79he
+H16AqHnyq8xF4PnSdw+T+nf61ScJp6+B54tTpf9xFMX4MPVX0Jh+HkcUtyK8UHcovNlwFFAuhqz
PLU/Bf/b8/T2h7P2m197FIdETS6SvcSkj9OLlHTlM+7IjrfPW7x9yWOYXhr115hcsauA5HFmnNMx
6O0F2HRtjs+9ttIC5jXFllgIm81iliMrUR+ygoMGdf74FqLXTv2T3qg22AvDVocKBipfj5uKUqdg
HzvsWLUgNKTaFzr97GuLUg/RGFY5xEIyOQrIPXawVXJYz5UTA98oOdC9V/D5Y0sFr9XfPUgP8aFf
P08vnJqTjVyNnZMMHFqYEl/3Jkfof7E/xFWNCSRxdPeU8/to2Aq5GpBWd+64f2k7QpDaZIBkURah
CM62k5kAvNxq7Hq+e0aQUkx6v7mOP4KSAVAdkO65miA5nUkbAZr6dSpPTL8SJfGnqebpi4rhZ0qo
CIFIFih1Ws5t+RXwODXIzsJRJrN3tdStQXO0FLcJMkLvQwtFX9ubl8yhu5Mzwm5gl3TDOdVMRR7h
fOvRwEmUMMv79GbJMeGbpGAZr7ngplc98wV+ocr/nSDFr8aNkuTPDJQnWOsrkTcXB8WBJ5xr4qgb
m6djXPxmgo2ZlB3h7sBbM4ZZGVgjgiNyR0FMcuu1Jl38AU1H5HaAy5vnqVvTvVrTiZj9B2Do7SbG
TOjsVlk3LXq/6CFf36R68HK4T546WL4IUM7AAvQhrN8AasAoDc1H+bS5iR7BI7EFdSZ4VcD8IDrd
262CxpZOT2y51Ty7MJA1QQVu49TLT2qzBYOwPLgbBmXKyOAwojT28AeXP58SAJJ8VZTODqVQ6xK5
G1uE6Bq6U/Zhkwe9bn4K34Bqv9WkXREWiR7HYV38/rkvsyvsmnwkZb2JY8KDQd+AdF3+2ZuE7LaP
GcNZ+gVIyvHtE18UrfTjxAqbLdcdwvHOA48k4KW9svHmHlUff7gmSPbZ47J4VrMLjAkMz2cx+PGa
BXFoFVo4GFzehLr7rBRG/wHnsOEvGf0EVDakYGxu6MERUUwCER0vbFOaRHXBRHDXQrSTE+ieRZYD
LjD5r9WGtUjW++mkjxUjDSfpAjwd3B4LLFSvoG3d5xZBS5WE0AFis0wiwkdYkeqM9ery80ANvpuu
CZ3qVx3isxnEj1XPJq1fMhMlPokkfECj+2GL2SU+TEh+L803dUBbp5p/Pzy4x3s/Ix0V/QSDgdeP
+TJIBLP6rCzvnEkI9j3Shk5dGHIEB0z8SZou23opiS5lvBLZBr2cltuEI34WJ6Y3ELghOdgImkW3
7fm6A/YsjHvuwF6Z6oraRMWVxg5KI5Vx5Ep3omUz5s1sDpjwejn9ZCnZRVg0dkPe5Yb0T0gbcoU7
O5sc9QsRrOZDmBX7u0MON8pVKiYXQha9u0O3rzcFmhY9MEA8Fl3uCzBzvsI6IaxhBNf2Vqb5jX1U
ePlPQms/Ea6A9kSFf5knR1BBKyXV32+R0HifdDlNXIbaUSc/mKwbenivejnRHBAZkFb6bSLvtnxr
MHiK6ORtkKnz8ZkFo25slI24BUbECyT5F21vEXVIm/RfORAY3CX3/ZtDRj22vIV22nhyY2aC18qe
BuvHdQPSbglL6CPYdmQh+1dO2wdEJjpcpcbfW7Fk4GgFFQUB03+tRWfc0TQrsxZ5m/D0uj54T3+0
vXAPafrLDLxTLLys3QKGjUty9NxlZ9IoDEpsvfU5r1FbOC7je8vwjp6O+Zb0XY/xcDP5SRjvwPmn
lgytVR7ob/m+HpXzxl/9sYuJzyWZ2LzUbK8wbwwsjJjKOACVmgkPkwJ4rTvUoLApvak+rV60yx78
2ZoAyzJVUYmBOk7NHbmuGmVzbcHN700CdXfZySs50H/VlXqGbIdUm17LhOwncH0Qb4Y7NNvXGhfe
WSLmxQYORj6JabFf9UjtR7EfOBM9BGuPoIlTPLmueKjoHKFPsAzGVvVbdnYl2WJpvv7iYNhoeALP
AM3STi0RTQ9EyYq2sNDWNZ0kA3GgfCncKNjI2Q5lQBnwT1vc3P/kiBC3dRu2gGMOQk7Gz3KWLpoW
sB1mxYaCEZacnoxqzrPCKOK/ZfMuAHIOY6XKbxUbrAGsdwxJvaN6Mgvc4K+4jBX/EaL79mHi9pcV
OkOCbI+GNjLonMV8L6IfTbmu+b+/moKqEUNC6AB/JYq9n2Edz+vwRT9UOMwaJ74S4xudnqlL1hNx
moABltpsg4uNrbAnLGrH+BpCXAL3w5N7LxRYq6eTFuJpHnmFOlsUxhSc9zx58Y9nBpnCUgH5R/Mk
YkbL73ilgw5SqQ/UEjyf73kzj61vfDqQqAx/xkpZ3cF2lhoKhX2yV+lnfSEo91lEZwmmNMZn0ndJ
LqA90t4t+3HHjLTES49gXUy9RLDi3jhrAVcgUwT3p7aaas5lWR31zftaze63+14532/PBRUOxIUm
6cvIXcQEEi3LSCOsPzTdu4KdAqotkAz3hgpQTAldHKu7nk4fIp0iESPZZWgRSPrUYHF4iRDZqhuj
DSpmfCoAh9ss8w1aG6NdpNrXK99wS+VaWKhWzQX+lKxyLxuuyAwOxBcxgkWoqa7GTrMlrihS4oh9
bXtPFy3gxoctQ8o9nJZQbz/GErqRXJBTBEPBFJQQhzLeTJryCtgfpdleZ4phGCRKKrVVyamBcRP/
oS34gDIrDT0epV6EXL59fezK7weag8SM8/W4vaLlVj5JLnPr5wdWiOSvvW5y8OVImCywOwiD36VW
v534r5tCkF8XGqvcHdduNoGUkpArrEWaQMX9NB4jAjRLexXCmq2VRE/aH7cDfIFvgUmZ5rN0pyOD
cV7KbFjGe8qLIgcN96HkPgCgOCawPBC+d0/Cde8Y33qNHOtb28tBz0KWtZZ5GpmDTEZE0nt3D63M
Ogm1Ppzk/vDwxuA/QhU/VwLn9wbnFR475bM4wwST7ERC7ch/K/s25ku0jUCmF6a033T+HchfcuYB
pXvCjMyMOwcmZydA7aGsOX9q57XUEajMJ4b3/Vo+fidz5p+XQ92T5yRF1+sLODEugAVzSGI/nfuN
7/OD6iLSzpXO+mLiHZwKJvbWTOziVhOp9xMjPCvtDkwFukbSreo/ks5ryVEkC8NPRAROQtziQQjk
3Q1RUsuBDAiEe/r9mI2J2eie7a5SYTJP/labajIHKQjE3spkt+VL1ibxMoMa2EeWVs9l0sVuZjfL
fdRAz2aHZqMM2mZo/xrCEIegxDbWvQQHEHpSaA/ZuCssaqQFSXgsJkdsiOJS/601cfpNlugd4Dnl
1e/03rRMQOPoOyavC/yBp5DnGpjKPshPSnHyO9UpEd9GUYzJY4H6CJwL7SwT4o9dEosAZhjsCPLI
uN/spIzyymLCR20jEpbFC+UiA0C218HWQ1yQ/3ysmCKXGp62ryvZyf75x6mRr+Gjr6UlzGvGxzci
+3Tx4dA/jkCkgc15yxbd6jW/YdNbQ6gNIKkjEw5okp6rwik+l1Udqs7tF4xBVBWT7eSQ/EOMjxed
lRLER15rM2USMWywqgRwB0wWvC9P9v02oK6N0Vepl0XlNT6vOwVp7j8mpplkVqhOwmxky8Csa2Ge
mjfN4pqLXt0SRzOmyIzA0HL6f6kuRF1WOi0EwhA5Q3GWeFUQWCgEornH2pdqLBXUDHI7mNu5XOnH
KXcM+GlQFUsFYgT5FPoLFhYuuT8GsSu858TNVOcZ/ro4bVYamiI5KAqzQv0F36D53bXcfqKe3eGv
VB3uRJIFGvopRbIaAiUTm5YozGaL5OEjAa00f7Lg2ILkUwrKrUCCWgnp739Vkwjjglv6tiWey6/z
9u/zbtuH/T3iJf4x8tjC1+8CoOJ8ry5+mSeyq/82HGrRbB5r2RKlBcumsq8mPr+reuf3stp97aS0
JyItbB3WW4LZ/ZxALovzAsupIfx7FdSU0MKTTQyhDaoRsc98+i9ZLHg/tS2V8IunK04l3bxlTos2
MASPeiM4JPyAE2tBHqaa27wDc7qzlqzrPxjUiAf2fcYwXdrJTMG7S1R3h0lXBHyBCh1Wr4nJbsbO
9d2SmjG+ua9/0kxvjGSZKHFHcFZzFsKJXe4QjyFj4nnNpiOwdHKMOSOrhta6b1b5WRFzwbYfKETW
3fsi7QLy6yeF+3YZT4duvnLKMkCQT5Ssbjd+cKATkCURlOQteyPaochEnl6GkYnVgU9/CxQEf6mp
MOt/OHOS6LrLmMgAvVAsjMG+h2SJWwCDQP4YCQ2Q4xgamEk02Ka7pX+dh7JlmwbcApS53YddGp+E
vO6ZvyjpQgztAzwXVMqiORi/joroSdBzf6+V1hif021iXKN8SagAvy0J3Oz89Gk/N029VW5Bki0E
UPAC4gGD8ITlCAR/l1+yuN5ke0EJ+qPKgMYhvOHQuyygnEJCRJ3f+cGMPyLtMVk+T83bSWA1+vjl
v7kbRLY9AGkEP/852lJ9m6NobKnrLGH7pq7KlN80LKwHGfRooa7ZJQbPjqK6E9QHAGw3W8FqLW9/
Z1HzIXRWk35+Fz34Prpf97UNR6v5Uhc/BbtAradufzRWovjTppQd8akKZor5g5EcnNtkENoVliws
HuHtwUD0swCWX72jCLs3KWFPtHtYuQcwcBzear+LK4xO9HWRmydNleXDbebDwGkydysRAonmzHzb
IU12+YM6qoz9oKMB5n747TKVobLhMEoV4yPHzPdJBe5RnS6ftbmJpm9sDTi/i91o5GmjDdoY6AmU
7jQhURqYf7xHFb/EKSxkNeXEVhNBy/VhdfdKXDqr8kwYKFTuBOZpzo/KOOb3226lft3iZwe/zPw0
rnr6dGEm2/UoknfvlnncV8T9e6al1kMLPnkwflLc98yc33cqOMQ5c//F4faXbKdgmop/ezi1GpEY
241ikcoEdIKFKYfPS5NY3a7O7Cwen3j6GEi8ZJdZL6cQwwQGSPZ+6O4Ss3w4zw31D9QaO8xF/SMQ
qd6mscpGranPE9n78sPBHGgxGwk69pHmvalyYSwXAiXjkQtFRpXi8GUAzzK/eh6ThU63cUxZHVOY
k6ENw5mAQO+DGrG7o7WdF9O+oXTVYM9+/XADUQ/02/F9nkypTG18nPeFoSyLf6jGOrObBGTXD5nU
XstwR8lkDJzK4bcCEszgpaqFCEW3HTtppMY66eM8GDDaRr/N9qidEO+RRjs0CUxOwNT0V9ALsETM
DmBBEjtyR8QdrN9fC004YAISBgLE356ILovcz+cs4VxRHImJ/7Tho5yO1Lm8VHM3SeBUf7PkC2SD
2Z1Ztc0c7R59K1d5YrpIbjNUCBmZkIgrVi/VzdJgvJEjcf+TLIWqdEY2eHfxzBmvhWhgNk8MkXPU
yCYTJX+Yj3ljcQosSy+NZHTpxYypv/iRYvKjDAbrf4fvYHV7x/oRtwaceQDlXobf4aj785XNO4AG
IRnhAgDskBhqsiypcbnXIF2lXf36lyh2jphUwlHEizfrkaNH7z95zwE9G5mdOmfdqOhHBDLOtbU4
17/T/O1LVH4BKURclSOPOKx+xX4Db1T6yKikbUXbLwsLzrI80GGWdYvBcTSJX72Xbeuz4PHE/tMP
DbVANINd+jE9vkZFG1tmUcQH7Kr7tAE5OZh/oNKCxUp4FGgKIgokpl9hlWZuD/azB3S+NnBIi9q+
PUM+g3xDx7tm1CjhRODlYwVicvYNfutKjLU3+UwUXQlucu6vKewZ88bbac3D1wQ1agL2IJ4ooVvz
SYxmqs1JLi9Tr5QCCGgV48o7BEV8tv9V0KhOE7zPLzaYU89OYykc7Q8cPUaqRSvWN50WJzk175uc
pk7R7WljQNTAzAJSg3S7c3kBSiDPJYHkLBF2isPOIzQf4bQybzw2YbBU0WAaYV4BO3pYEgEwDVZc
xBcMRmz0CCGy47ePpWvDeKixh/RmSeetr221P/oXife6lOzIVGY8AOkQl7yZ263slIkuWqdfP+sL
i+C7BEgYlSccNFAa6qL/OgolS/1O38jHBmjCqMceG8Z0wqi2phLw+gC5CttYjoS1DtwA0fNtgicq
rWJfc15k2LFuWLw+82bytESAhlExK5NIvc14L8ovjpe28FI/Sez8ZyLyzDBydAx1N1L7mao76wvc
DNXUBl0aU2WSC947gR/bfhuMYNLIlFVXfy1HEFmNVzcgoqZ8miDB+k+jKMOL+HdfXMiFM7L08Edw
7YHJ8X58jTYglEk0GhHN5Je7NkUzbrWC/6oiDjNTho1mx50ZWiJBm3XkZEr8esRqNqPgIPnwKNu6
Yiv3iJQAeejF+dhTnoGR/m8wHjBP6gdvKLLSYME3iEpwu+CNSAOiSeIG96r/mlIJd+CazT7AmLBv
BHLYDOmvr4MqsLxCQEh256rHwW4HpC1NNsWVuqZHNOpBug3tNKQDDxW3/IFFeyDxifYutrebpfgU
/BCAzgSwe2Gl26PQrw6VgNDHhtsgfm9oeEKQBgqvaThN6lec9TNmRETzLKabNOzhTcY2Yrg1xOcG
jyTzqIvX0Zha8BpEuX92FdYj645A88ciaaMwk8MvJUTKskjo4OaQNJ8gaRtj9+OUhS7DeqVBQeEh
GXGGFoPRMM3fzeQoY8VriCmw8NSpr3n3jspAPravJa0JHGHe53ZkAtuLoi3Vq24SFdWfCmhSOryE
3nCvKDQqOTaBjAyNNMyFPw5p31Dozf5vfN4pY2sCSokc7G2DARMnoxsVo83PvkHL7caHi243bD5o
RuU5AOJjpv4jgXeY9/ZfRL3tcUT1EGpkjiCmiI12ZCI+An0rHdkXTGk5mikvl1gpwC0Ox55uqiTD
7GliCUVczqyhymK8KgsLQoae0/ChWs+TRt1UatWynz6Y7AxkP7UtcObnqAx400w/pOB0eFAGS6h6
jz57bQZoN+rMRrKw5aJl6Jd1NRchHXhdSVx4UpB06FNPwlsx8d8vy22vKovVeVzaj7Vkvtbt9vHv
sf7189ERur2Zj/CAgYa77aqIXtGYoGwsMniruaQIkQGF2/jLsFtYfUDrcvE85tebSjip9wp15CP/
QdUc4EiaZgYzksJq2ggzqJQuhmFwNvpxX8eW2Ez7xOZnUZ5Wybft5lh4P1gopigCmTe5jKWtb17A
S9leU1xt+UQDTPkeSohXui1r6qgsHTVQCndgvjuO1EsOqzLSjxVz9Vj9B1jC0eFB1v/D/mVLts+0
tZpQJvWPkDKJHrc/IXgxE6pmVjH8D9PmX8ne6pTEcY1XH+rzHMQksCE9uElSohC2fkzlOiNbZ3Ho
vM1V7dTm20c7BaxXFkzRhFpTa/cOfg6UDIhqjs7tX+EMq/VAgMlT9G0AaLc5kCTSRMQD6r6HrSmN
7hs8OHVNrIRDlgmC5bKhVZs2ShSzWnaGDn/IgVb4mEDOCfqFdMOKLFjlWprRwpMsOYoUq3H0vnAG
55YLET1CFNF9l9DDD1AN+0/16JEjvtu58/BMKxeUFasjBXckiyBuG23THFOb9yWdubeRtrxeDkmA
s/t15JqV+0CvesI5xWFQPA1HK237Rlu5vpk381fjf6SXFZCpRdsy8p6IPKZ5NAgXeo5bWOqJ4WWu
Qg/1nDZ0yWFjKXmP+zlUFpEeiBVZwg5P72N9Vsy7Kyq/FrL196eYzz/hSGiUtOBxznF4EefgoObK
3JcpAWMTw8i/p+cUOT0Ch/t9hSSUGKiWfLhPi9xmjLyQfz2s3e/DmFvZWq26JQjy6Sck6vSOvqoT
DDCAO8l1lAA7sosaFflZmQnGPzoB9hCBRHpFnns5IJfVUisWtODx6bq80fNnPdMYkqUjjtyp6yBF
7ob+f52ObKo/GP1erdVPTl+A2Q9vFeaOx+LGISTG90NNbTMkt4CUt+hz6nXj/iADH1Z3hBJTZYcg
EHJ4RiP3c/ng+zCUJaeqUvDVR8RiJCYeBijON4/BIXJ4QYmRKYOae4IYnkkM6Rphp+B5EGnIwL8r
/F04CAYW//RZ1MgbhdMn0BL/peELNp9k/gDdf3ur0+yLisarCYWHp5FukJvVE79+cEetge49UAI2
aWOSmcVcHsIa+FYlAcv5pmImGSKNwMYU9DF3+9057LcImDv1MNrjKBFxwAOJ/2VsABP8S0SgBwDv
aI6g5UbAzJiigWRn0rRZkvpVg8zc0YIzM3C2AxVFhVOTCAlrxGF0iYHt8sOt04Q38hhB9CeWq65/
OKk5AP8xCIQoX9wBxL7bgX4Bo2WWTlYAoAWJReciFD5z1ilm0xY5RubwnokCqkmS3ej/8rDUuFD3
bDQU+9GjKK5V1RQE5ESoER7qBYntD7r0FrMbfSg/IZIT3Y7ot1T/RQziImRe3fs5qND2jQC/iJCK
vDlvxaD0iMpYRYltXYmWDV9G/g4MIug+5x3iLOkvpmILJMlGSEMJDD/IRc+X8N+CYqG9cZ6ZJZIt
MJ4JN+/28bXD7zT5OS3pRrXklKBUEdWAZGYTk2Lfc4fDnIRX+B0CJN7hh40xDPO+0WbjhyPngax4
6eAANPXHKkWg843emvk+fjc6eArv/ufwqV0Kt4cDA9PoQ7bVXRNLXCj7wWtD3BH2NGWtYQL7IPXv
g4x2JESSBhom1jg0S21roVhp/HzJj+Oj/3FUw1ZrytoOEt0Z+mZAf7QAwG/oQitM4ML6ZQnAdvaw
OkOlNygJ511lpaorVfNLMs+GQ7fpE2xE+hdqbwPxVXHzCPhHHQedC+M4T/9uYUH6q9n7HLV06DUC
CAR3YHoHV2Qzh9wTIaaUcxezhT9Ft/6aYY6SYGyjI3qXUwAftncQQPIKfFhDBSMZIk2cREjhV090
fizYKgpuXjKVCj7sRA7+MWlINklUq2FFHhKFujhqK2dj60ERPvAo35baY4ewBcQgzloTtQ0y8+sb
OxS5dVYVTdCj2AD+GzGerNV1uwB9T0DXCNC7sSSiEBOB+GEK2S33L2rlmGt7v9m/htmB7+39fJUT
L6BIEY7MdGTUf0O/CHlDzVAGT12sjrrrrB+1400KizOZAvL6x1EnKuDgOVYi7oYKN9Pe6Xq7RUy2
/shxFT+fcfO00fsDO6AdJH9x4qPxh4LvGqM9vRaYdweqrmNyW79qD3Z2GGw0uyWfbap+HJymhDfa
xJkG6uXOfWH6g/xpE5fs/DFpIvgNp0IeKLDKJF+gv82DYsZ6+XZqwUq2xAn3iJyh5YfMDtJA509I
RoTkaLmf4qxBm7q/MWT3pvIfPcaL2GCb42iB5gUloHYsdPqBXKjZCDnpGgeVxtNCkAWqSE68nTeo
lNAhdgcBxQeZGnSSaEGGowWJD16xZ1z0OBwHEZU3eHJQH//Q3PPYgn3fcl9rZh/W4FMCiqNYAgoF
ruOEA2AWZw5T9gH9K11xqoN8NMEic1+Giuog8R4zXJ0mNUgTVBpzJbDrjtN0vRMQXzgc04QlfH82
E5YK6gzaNzfsUTqmrykOd3rOCFTiOW9DXUNelTIgbMaxsGDyUX6n8reHJQHAHa8ZcTrh9PR0NHdk
6YDGmSydRC3Zj4VKgR8ZIkth9rnbKuQyMgZ1jGzsNZM32BmbZcn3olLk+MZlynCxaOkc4X0DcLbA
S7sYv33A6tvbgAa6C00zocZHP+d1OME7Jjuv87jCIjFLl4fH2oAAwwILhXvf0iAt8foT9mhmxAVz
v99zWxj2HlAJbBpIFhScs8WVcRuh942rL7ksUlPdlg/19Cvb0sf7zVgA1zpuNtlG3oBY9kTxkGyK
YHPMJ8AwETryIeEgZ80ItC+6qu+qIE+8IA1yPGCFYj1jTxk42NlkPqFG9sIOg+Sl5dDL8jLDcarx
7KEvYsfn3Eg+66BVGX1J0rLfJdJRHH9Wq82KhQrdWrqckFcfEp76QOHgZb1jsbHZ6ClCygGSJK8m
G14iqa1p7Dr3pdEGM0yPQuw+fTz98YU8Xg3SDNFy5Y+f/gPillWGICbCPjymKhXvKHhULEyiH050
5Hfn91+CE3nN8PfMo5a6yHxacqoA5VtgGxFCmn3JQ1iPI5SqDlDDPLovAZ8VM+wQnoDDaR5QEZQ4
AwU1VSAHOK5gcPYoj/DMUpisorOmpsxBqoaFK+re6w9yPnZejqnWrgwrUL/8imQa/fv6PuWRk2b1
4su4h/fT7LeSiWgGdWvq6RfZ6qws7HlqhkBdznxkxEPhonyBW1hgAOVBllfvq0Zw8WhpzKGN0aZU
7jhxOOtogJTTd0ZnEx6y+6mgmYBjOK6W9dhP3/5YQRZCQtkKXckOo66meLJqMQXRtDVWsa0NkVSS
UTXOzVgK9pgY0M1Q/KLsMI19eL2mP05tMB3o9LL5b9YdaUlISF72aV07ywHHfMy2SdSR/AH2TPLC
ZJDY31fp6IiCI2vWGuIFYlMZeNsAl6KLf9KrITLMy91RRnE5sd9x6ZYmrAU4zrqiymM05UnlQysg
LG71j3JjpARjoEcMcwzrLGuBTKrDMTsSY6LZN0pO2ulnQzAvxUeEM3zMSjKsWCj99+iaDYJ/cEqf
DquJ7Ci73kMmo3iaQ8AsVQkjL60ICE+t8tJTnUIDD94RZQUdzEJwerA9yk6VmWx4nOsI0EOxz7B3
kbe3jIfVfkym34M0jLLYSbPLWPBSHRsqGVeZ9Ws52Ns85YSikLFFAE0WCAjuvBda2xbtB+hcGcqO
NNlDV7xKvyPhiUVnj5BtXvpJ5+j8rMYfgs8U59p8dKW76rADVRQrF78oJCmpS8B6rDq3eUTpFQ67
l2XYZ246QYb238ShJ35itFcW2nogiDnK8RCjPmutEWkLEfImKFWRzQx/oM3jhM3GvOMrNFECdLPg
hn6Y7TRD+pCiQ93x6O3kVW0S7d5YJDaHBzhZpIt2GSYqMlXIntvTgaE2UtJWUPlYvEFNaYOZfh87
1XDpo6VVstt1HrgY79AcbXKXutga3CF3xyKxJE5/f/x0xKGUhDU/fMbIkb7j6RK2E4qAvUbwofET
1IGSdW7k8BEQA1dbsH8AXxIYTmmD0F4xc4wMRPHECPi88UPvBN7FBoVyuUyOMAJBMXQFw+FYCS0W
zNRwdLgmyKIpbVV0pVj82I25ncy+VpebJEEwC9DSR0RyZmy9buC5F5o1nYoLSnDaPXgU/1YA6yEd
Ko5Phl53uF3mlbH72siwHNsNVWuu25d25685cmD36KxTHkuYv6t5bym1m0kDjdKu//9w6nks2lXF
BbDBNu8gGjZ++kQeGo/Qk2XIYNeoBQOGukE/Nbzq7X+h5stuPtdGwQUKwDBCZPQcQpCbV3gXLl+P
k6RkJla94903m01pYr6jFoWH8jDvP7ZLdBwiM5RhfFH3Q/w62Vkk8C8xClFgtuTwjxwom/bk831r
QmDZEQiCWVn71orhRw1nTSKn76M8ZFvdLFHk6jscZtlxHaepcSIHD0PKaU0SE/5910WGPqRA8Wuf
jFRHByWjE9ZOUXna+kpb8fwwEFpQBaCi0r7YckiYM8Cbp/WIUwc74WeTjEw/+UcA58C+WTgF2VgZ
sGsC1UguvEA/YnKilY7NvfXWbU/3FApGRIBsQhM+pr5bK2EsGGyEVFNgQmcYsKXdemzGzzkxYPd5
Y3fmflbY4nGost4TRf0erEoeH7twyRi9zZbSEnWdjFTNfv/xztkEbwZwTuQT/f2xTRz4RusQNTey
Bbwouz5gLVPtXbj7ndNrzVvnsrbrYEJWWF93rA8EyVrhc0uPkzF6WsSX2mghmc2GaE9ixsjtkXDE
6Etd4WGrmm09RQOJk5qWwUEKyBI2OL/Ax+Fk2RVU64DT4W1sxh5KmTCJw1A15uVhzjo0U2NO6x8C
JLLrbUtWcmezlfHPOv64a74i188ZGgcq0MCMr/k5rlHg/SPs0UfoSg7DuiZl2/DH0A02bQ3Cx3qP
Zz0YAmF/zEkFv45j0mJH+327556aBV4tvmPdTomvgpLAVYs2gD9LdV6nEjnBxPNcqR1VXXrIfwx4
uOrvoiXvw0egglOOsGS/jDg4h5B+ZnfJ+E4dAZKcrk+VapLqXc/JVTIqpNn2najizr4tJ67c2Ywy
M74njP0/tLM6O+QrYA734s9StDtbOKPtTFZfPHrHHg8kBjZyRYbrI50JWNq3w2LCejR97FJz8U+b
N9NrxbGQ7BzjigTezGsbNmEBbmJB8pGQvQeOwCdxtyj8OZEhcRxjhuPyjgQrXmuVAZNKMwD7DFcV
iyuqYPZLc4yadPj0487ld4iiRFsgUHH+elsdmjCTl+XOUQCvIIHoWVh/STIdMsSr9VGnb2hoX7KH
mG2Sr0DHDVzWYM0QN9uRX54QdV9/O0jG+LpA/k79yEzbH/Fly6XDuQL/mTM4DCsgxOXNG0/Me8Wl
ISarL7nli0qcF9vyCu1R4Mhx0DgsuJ2iL3i3eEsIbJCaAmLv/KjNqauCSwQWQ6GHrtTFIY50fvUi
h2bI7x0ElCAg/qn5yw/ilRkvYg7E3shWPqTzCpFbs7FjoGOIcYqvSS4sWunhMQQv8ic0YpFwVJgE
0hbuMSYVpTkWva3LcDvEFrHCE8DHK/S1kuA+72PhHz4ocsz3IoA5wcBD31N2VdLQmaINIMmu3N7G
ln7KjmC48yFEdfCoAYWh2mYVBirACP5YoEpNnS/m8PvKfc2y4G4NwloE0yRDo2++o9CDrJByxOpm
/nSUn3nac38UWk85FVBJZrMatr7ivP4gQvmAEFVYDQPxKtLigKELURCpycgq19o+Z/IkzOEsmkRg
oZFGraMDApF3MlRvPCLYEMLFht3vrPBUq4MBoKa9NKUa2YZrQ/VwdyHLkByNoBJQ+/QIOl0UZ01n
UfLalWF3/dCygO9RNifXAm2n5GXwBKwdJ6o6FPbCm83RUcK5cqHaMtsMQDfB/ksOJmHOVRgNMQSt
gf5jSFFCsqq5LwWTwXakTplDQfDYohg6bwQOJT4n9pBbX7OC1Cd8t2umzphrmsu2DvIe1yToskOw
F9F3+JOnKLvcai1e+09MXruMX3M+3hY9a4Z4/bBaoX6gx3zG1Y8wEs61Vbqua7cufar2etL2EdZQ
VrCfYbdl+UeBpjsk3H0CEEp10/ps79LXuy2RSO0rXyIerFZMZU8RDvsXSq2RzXGvh6PlsfwaJC/o
EVSBz0lEMOPE95lEhY+Hn3CcOwkFhMMTwwP+ZviUGuf58wbReYbigqeaYZM+BAKcLpSXJYeG9pgJ
vSQdOhVcqpqjnxETfwkguTlFoO0QsJOQ2nP0sMjgA3BAMYgWEwTbgX0+oId+GeIK1hx+hqJSEElA
thd4hj6TY0ENDO2YoMAyv+xzeMU6+04A0AKQXtTRLPgfonCU4Ygz0d2aqLc9cDMnvdbpHkeFtARE
41MA59eMLkSWZ4KFbOl0Pz1CkBq+wg2PjYmGZ5BznOGTelg0N5+9SWgxn0fByklnXqjEwRTAiPIu
tU0T6zYSj9+83t7HRoaA8038Aqezv8HmgCt+6MxkkOQT3u5LDkS8W9KCXern3AXomfsmawL5Hukv
jAKzxCFzzmN+QEVj6iddYiq62ZPDaPpxmwasnIM5FM5yvBK2tB6eYDnmhEY1hBddxuSokykpobSr
d+Nq2Pp5HB0e3zTWdk1ESvmbwaCI7jdLbK1xYNHJVmzJXj2wlMvMD1+mMBA/EFQi8CYX0H/CoqyE
uLS1GvQ0s6GVviOsZmesZIJpiJCk+rZC1EqiqZNtWiIiyHvlzhg8eQ5SVGPJnc9sej7Tc8f6vyBn
5mGTKxs3BVlWmZcOx7ffjLAV/i7WC32JzJUDlRSWhMGiz4VY0gyg9q9gjluDeq3SVb7ugwt6WfOf
HbT0HJqwiTiT89sDNKx3lCcSesxL5Y1wfXm916jG+kQYbxQvlZkyZYLg1P1i5cNFEHOA+yKkfv7Z
HHY1UHHC1Rmw8l0Xg7elzM84bTVeDHVOEOmD/nNTnpOqqhMYnksmBnzHJ1zIzNH9Dpm0Ak7Iu0NZ
FYKlx4z3YsNEO3eYKHRusiFw8QZsAvyWVQxYjLvKSawGPWdyfG3U+WSMmEoi0aCzloBHZJazo4YF
wQIuWpev7Yr/lKVGkiKZCPGL3cNYAuR7uMNZlF4b4HWSG1kVwCpNRhWXRe/tAGQ0l5E2bED8IBj5
27eH48dlT8LXom2M3aDWBLeSgsFxPrlP8Zp0BBnwOiqdNf55wgVxCsesL7V04fPaR41AtR9DMcVT
RPSYUERXjKsKq9dMIEshp1qae8qrDmIaTOal05v27R+Uo0hrA0CAGiNJ/hjhfTv5Wgfjtx8F7bU3
d6SK5kOEo3A0wSkm7dDmpKHSW7CTI6oEiOAUB8X2KCHg6u0NWeACTzVPCQIgON799zo+8+q92XjQ
zb3MEYKhG5j8v+TcRmKofq0/5OMRaCjclABViT0zQR/5l3eb11zk1XdofvFWHQKsIcrffwafVSOb
6JMe5+/HLJBU+iOiXxv/x8QxTDpGHrBRI+0O5ZDT73eBJGNGJ66RIIZ0t+NNmxq6YqDJR9Ul1d6v
MrYjLXygTAc62UxSk1+ml+EXJnhMoNT2RmuMIMHTvFmll4C/uXm68HOOSSKqibvU6k7NVEbTJU9R
w6PJvDkmjIKJXfGxkqmFdYnSE8gSY9LysAhDWwZmM56ZUMskJTwccaoSpUMrL4JK8/cPn5F5Z4Xf
QgBWPTpUIzmnY2NHZRLA6Bflbxmg/xF/5ufrcaKNHrKlLRL27DQsMIaQaaM8bSqvxDNYP3AVqCGC
15vbbpt/Inkad2+QfkJKc812Ir5jsFoYbaPb5cN/+9gU202VQ8cZRPFv1x/H2Kf72t0c5GCD43Ic
EQu3eF4gydAG5S4aCOTM1hCHrh+mFLRfpwsdYonX3a3JJ/RYrLupiRxk6vHXZQ2Y6+eheeaOcWGw
iEMRKRhMBxZ1dw+eC9RNuHdv50cM5vtcPOLrRAPUs5+pjdDnwj34Gaufh3wP6rZZvW4W6zOTy8PK
OVK70oUqv3l10CyAJ1YeSL4LmhPyN5DbUOyDjTAnhcV8WMgz3Z+HGEZcIGf+vKhOKXcSaoyfTTCs
0hjktA5uxhTDKBTHgSVQw0/jA4rjGLnNZeNJpqHuZKs6Xz4SR3l4m4BbmeKJGT6JDF3czTKCVkh8
0a0JzLjuiZZ0I1d2iXJIB+czREu/ZuDTcCETC0NiXkRaoORXdk5UmwExni8rj8bZ4DiswD8SYsY8
jn3f9U0/tc9AuSp9rOX/0qiWIZKewW9cgFry3WyNKlhmF5jzQfiJuZFEi9ddpBkvu7mVjYBBcd/S
QRhAFLgO1sCRTbI4TB7RWtVuOGkPowXLGo81ATeQQRb+7wkBYTRjcHDrfotRNLGWlWQTP74E23+1
LkBhdPlyIm1Rsi5e5kU+jHWQAP5fmFnIX44AnDWeEBO4b9efC4f0GviKoio4nAWlKgALxq6xaDWw
MaUReUiy05KwnjTn9y9Tj1hpyei2Jf44W6FiVKJz0nZMynSVn4aDv/SxcgykUBgXRA1gnq1bpmDa
IBoCP4o7CXeclWHei1lzX4oIcYJGvjDiuC50rG4WxLXSUKcSymQgjYX9gVQYoPtnP3v48IEoDX4E
LoKccnSeT6wxPxg1MYuTD6LB9eGjKhHHBIqaU+pGhpACln2+/XqIpREV63w/YdbE2MD2QZPGvI80
Xt1WpBsilETq63mTAY8/ELjhSPQJWsDSyK5IaFgFyCds+uFQP6GMeWyF55YDTLxj37iPp0hreaxw
/yfGgXv/NnY3oOabLWzwPN6n7fJSc/OsuTYIaISX1y7lVTvodXEyZf8HpZ3kRsQDKRTI4QXwMhHo
AuOG1WYr8MHO2P1I2pZREGdcC1b+5PwL02jCsBba9id8ygv+0n9ux+8SxGH4B5ACubFqHD4+gUkQ
siObKkIqlQbbOY82f8ym+uEsmKAH3H/TXL1NrMWeaeYGQmPMp525iyZ7jFPBlR5YIfx3Z0E4oWAD
sEa/U+Xm2Q5zI9isPJ1KgzNwRpWYF+yB87CjFRF+79DbEeN9ZxyiaCNPgzcKCgPdLU/+fPGw0IkE
AVd36MA7V+zMhrt7/9VEs8GpwCCP8RF1tRFNpivvYT0vXmCbobAJw0HhH9m56a1YUBkcGR0fpgtE
d6DUIwjEqWnY2oyLsD78Ddj8kMhg7+5b9/BZ27RM/lOXi8a78llSjw8Y7qTU42MM3XQhXyU8wPai
vQKNrR/mAWKYb4c644W8OLMS9HrGwRVjGm+U4MAGwqpCjBe3g9hj4+m9rIDUIh73xODqrcASHtZC
AZehDMifvowtKx3ft+LKmH+sRck+4BzfGFOAiFX0x9Y4FOb9RZtfzKW16OkFeZ9+zXQaQGO6mzdL
9grBhnElGX5kTP8r7hoacL8gFezBshG9I9QvxfqPj3JF1vY0DxF5e8wZdsOx0X4v6boNVldhPWgB
RSsi3iQOsVYHSL24K0P+Bh1Vi1vF/wjWIrAPvMEK7IU2CyO++82aKvNpIKP1QYcVmYHXDCIDtJGb
xuA2HYCM7doufM7AYWDfZOuAyYwESIQ/NgeK2SqanKO/PFi9+Qu41euD5wVRywti239fI1jl5iJP
7afpmZFtCxowuWEDbkdck5Uo8tQ9oYflkHeUz0tft9cy8Q8SY36HOwIJeGesSKadeh5tspONYswk
Z0at1Nv/cmwi/+dlvKbTxbXd/NfZaYN8/5yQH2X1cDxzExW+GQSChbw1Nf9dG0qRv9xLc7rdjii3
QwJnjUCPcFVNfCZ3YgCe5scJFLJ1CifwgK5RT7iZYbJH/Y+wM1tWnUmy9KuU5XVjzSAGtXX1RURo
QBMIIYG4wbS3tphBzMPT9xfkTWd1WZXln2bHzsAWoQgP97WWL48+1Wb8kfluPGDq9ZSiiCGTrZAW
uGof8ngN2wf7xgiaWVJ6zm2tMtd12adMjYzQInkWElr007EZDwQcuOkVcm8lbqwn5b5oAxcMM+6r
EzJGX3qtQg+7ybK5oqUKVeTR6v4exFxDE2GfLTvd0noE1ih3LZI5Ub2Fy2qt402NJpl0vgUuwaqa
bM+PpLeVhntGLUKhkf6csccFyl9a1HaIsCk7yYbgFDZTAtPNC9C3aA4jyHPNgORaoXX4Telww2lD
g5YJu2CNhfKWydp6uvB9wJznxrBil+NNigIzkazeeRgd+XobZDF0zRzI9qRfXr2MlaH3iZXXCx67
qMtSa2DSykmamXlWQOtv8FQtqYVUAgyr7CsaTzFuZ4XjhC0lWUhm1U7oc/90xSx/quImk5if7uI5
dpGdcXluyb3kyN3JSIZPEdO5Iqt0b0VRECzdwLHYIdV2p88rc+CgD9wEBdmzTF2Sy4TMOTnbxbWM
LNPJ+3pSJb6RziqoEafQOHv61UZqAayLDmEdnJm0SNKKiofjVcwgN34wIGZmpjObzU49mlscxDPR
SqY7lcTLiJ81sHnv2xAb4lniWhYzPfNOTDAnEr0yHdyLPnTkuYxIzm64TqAWTV+FB291VltRfD6y
cca5Rnlrn146rno/uaVM3aX3CAwQvwPeC0m9f4OjtBrjDUcdGaqZ9w2tAAAmoDrV20b/LdwdvNVd
eLtREquMyIabERpKJkdCrzRcP47LODkx1Jm9QlVJcIW1EpGXSLdkRlrPOQZz9npGrGHHJhHht0uI
Zj6EgPbi6LP+MX8TmwzG371GV5z7I317gM2zRMVb6KmEGHmIAbLALYavYR/c3MSaL68zy4sSrDJM
5Z+IjdvhU35/0Rnf2T3Yq7M7XBisT9gOmtPLZCvYHAGTeWf5NaBln/bLAn9aCq7hAAZmjY8hEAGX
8WwNpN+luyF/Af8j525/Zx9LpkklWIzsY32v7OyK/X1j9B9WHUw0Gj7y9jPoJNDlrB9Tit5ii4J9
4BLTGi0nstpQaVr7T/c6Wilmr+aaios/UkbewE2vQ+77PWefm9HK1xMZAVOb48TjDmHgaxd7qHnf
ya21X+TWjGCO98Y0hzd3tEMBO643mkkGreZIaZzTMCfm81zkAXtcFL/n5U56JryB7fFz8e7l+o02
Zc34ShaCl9Yv8N8f4asS0pVmUS7i4iMM+/ERfBBXZzhmM06jR7TJC26vu8qxJ3ZmRI2oc1BPuPzZ
oMVz3DKCuL583kJx6Bj/+RRJmkI+Wvo5XC4SlmaBuzyy7DuDvR9zJNXZU5Y+3Xq8LzfSVh9WuhVs
OrTaxEu4v4PefjCFgrvO3ZJbVGuRRhH1HCPAPS7Bset31fUbONaW68nozhLhACRJDVhVPai5W5E+
vG2xr2b5OpLWkb/HEFLpZic8/LhIiMhWREPLdhIhc+V717RcGHZxH7FTa7r09K1qBVpli9bP0vc/
l2zWnpQx71YyNReL+fDojntTaFQrtyI+0X27MdkBQ+jPtDKOtkySIEVAQilSosdVRSn2JG7ETU5l
5nGaiCyRxbDphDtY+IvVpC1tNVdvR8WMUj/K+iUSUgArmHXjnH/qSdaUQNiz4srwC3ocSVOZimit
JBN79LVm3W0LUygGASNSJqwMJm7iWVHecayAP6XClzIvUtdtjKXhRjrjbTkziy6vcYphpcePlZX0
ai+6BpH3cGT+glWOCMsuSUq1TQm+DLbukWtzKTD/2loNCQV8gOfGRBeSkB3NmS6BlCzVywOWPqHU
TdcLt+d7mukKaovF59wkCSljcJ1blp4XzqqSnnTGTyx+SVX8rDPSl26XDANlp91MDPYmJ4yyHoL9
U5HVD0/jYlVSmVv1JNpb1L4BnyMaaEbYDfe1IqF7joAodkpJ/+1AqWBzTVTrk7/5dw875GHp3kJP
om3LPTZXHFPUx677cDiTb/IYXpJSOrnY0GhDZLcEonz8STfDAC4/4q2fFDEXL574IhML4Ct/7YXk
3yXNGSlB1WSfw617aVPp3evubMV4pThjpihZBw/SsOZXKyNBU5Ukp1rTBuq6bH3KJr+s6rSKdVMD
NpEmPX+SsXg+sQ7tBYprPkZtMvL33I95Bo8UlWfaR1aOXQUn2MBroS1SNmXsN1ydtOINzQeNdMIk
TDfL6AwbWHTucHK3f9xae5k80vQ5Ir0r8loX2ecAjcDTlQkteNgNHsYF21zwzRo8wkWm6Kh6tUoe
e2vFiyRvIDvwEq4cDtvBvuHTQAhhHhaZxOzArmnaPNZlUpCiykASN6ljVFk28R6Z9aI4Xi65te6u
Stxvr6x4/7hlrfiaeoYcXTiXQJMmYt4Z+fTj21vJowNMdMeXk23wpRSWTsI1xxV3gtmE7XvRyaEX
Kctw5U/e/tGJM38dzKGuH4HJLENN2TDkZmEKaDrDm9/odApwzyekXwIgmliTdUxHkAydbUa6/6fF
4FckoEsSKI8O8GdtMRiB7iJT7ZoQOwOrhUVBcDUVzTlTfcVyLJotCyDmeXb4K8v3pOxBAC7p1kDz
dPyr1ndVxm8uFOwnZOK6ywmQC8LdARn2YxdhCui0KI9NxZ3O9yMogNfHacR71neVTpNdxu1JJA/M
U5nPMZrqBxQn+7Dc2Lc/AtCLeL6SHoZ8oYbaVNktTz/l86f+41pvpT37NI6coD0kzN8y5nZHKcd2
+xpuLZd8DhUofOLNZNugvILCsec9K8PlkjTjzVeI3Wy7tbDQiq8/1W5Ejo25rd9buGU/dzejhnqf
raoOdbcacbXhpNwZO1AxYfzosJzEehTuVUAJz/2sD6s3xKlr3CCS0BjYs60WkBSlGjqZAiM7mVDG
TuJ2U7iUUuJoefvJdZoufXrhZqwO45/YJMJt1TaL7XtR1MJMyvJwtkhbCIu5Hc85gsOo9nh6N5JE
sKjhSCDQHdGySyWoMSYP6DW9j+E2VUUHKIlA4p9Ihbo5L9pu4rJmDsuBtWXOb3e0TOfHIXMrfx5j
TXo/J3Z4Yn7oa8TRTOh0Kknbfnm2ipvPPSIOC3tWZ9piEo/plleXvdVhsEkWly+9W+4zajZ6ZEU7
KhmixBs4WST+TOPT2didSJy0qSsUAK2vdGqczW8BjPzljnkA87jvaNLguV8jDNncK5Unes+BeHNy
n+CR5GgZPboUmX09t4hRSFpuc82A+NjseFnI5c41KrudLeYogzU5yWnpkSUW0Cj1CodVozpd+VFo
odsUK2/+KZQdRjd4kNM4pTnMeknEWesD5OzvMnsTy/dc6rq7Xnu03DUFStQJsXXhHYLsctFFXYJY
76cC/a0eaVJVMZN1/JCpToIhgWquK2/1UH7WVQrswSV8FOdxUxWsxEMtnZcKuUhZ89a4LJfRnhZE
SoD+mChMRC5IArWvJVHbTQfUnFwWnufPsc1vx0gCSD9eIx0ZNwzPnRNknvAHwVsPceIrVhc0WOqN
6Qj6g+1FPa7Mc3ufouUi64W9hXlWbWfHEWb2txmceSvjHkpCrKXk65S+cbZiRAZh9R6e/RUtvlss
5z4Pt9XAXL0GvWW0GsgMzaR77uHVzR+c1PsqDwAxTBBH/1+7TeyTWSdSRC3EOjAN+YhB5XkIQIHl
N8o0bC3yPRjI22Y2m+DPH5l10ffiHzVDN4XgyHME8VyK3jMpIsCJSLbVfbxjppSMNxMfDkgU3cLl
nljMlc+lMXZjf/kiJy/ffkKDv4znhMnVRYyU0sE3jrsMGWpgIvf0GVe+SJKbU0Qr4BSwFyYbSDIW
tijzN6rv+mYqBu7YcvywruKRm4gF9LGTKn47pSLd3lvFdUj2mCYbtVJcUT4/8ZntohfJv2An9bGt
PxfbMSInti0v4mUjqbjay3i+o6zcDpETsM1QQrQn4BE+QP35hxOFJAWtKC2Pvkv4ZXfEfnwCMVmx
uMKVF1KQravhtBUJ0BFwgLGtnBEcMtZDqvq4ETAonE5f/WxWt6J1CqiEkgqw55Gf3ZL2hurieC1c
TotNjrStJIak2r7V20dSUgInFFnQBCP2XtG29dcmElrpwCf26ARLvWPAApJV8n4wqpiMqlQhyk5+
gs0ZfzE50C03MzdJqcMGIySqHhUkBhsT398H4WsjwlC3hjfcmNAsveuQnIbBSZKhBzT/zQI8ywnt
KWfBjfVA64d6vWZzRTlFziMpKCzOX6w2s4xhY321mxE5kiTB7pMjSvCKUaa0hhdEELYPe9/BtuS3
90RGwQVpAxr+AS+POKshI7Hr3yzUQgk6tW3EgI89P4+AANEp/bApQ0Wth1pmSooHn0KwwvOGIIQT
sFrGOxr+GJYz5FJej7Um8N71/fnTUuRK+gq6Z2yn7ISYcMSpfYDeHrD1J4jCoAxd+nFjcJ9vswrY
FAmJW/pzUqiBF2YGS6RDHMonXm8XrZHQg7IpP8in3K2XKNdnp9U2mThm39XDztb61fPuuWefYk7v
gT0PB4yFqrWTjqxzGyEQu3TAx9zwLpNva4gkA1R7MWJqkWSZjmOTH9oX4Rzz1ZSl6YpMhzbXraJC
Q3vJm+sEJvUn1gVlU9xgbiVwisZofX9L0tPjAqbIKnSAQuXLQDbBCrKiTlxBAIG8lAArLHynYd+t
NR0ZtGyqFVxYJwjbVVM2M6bIBLjxPIJwU7DKf1wWFuv1nhEq26iD3tpIN6MAR5x4HWG6hy5s8FDM
/TJF+UaZotYmN82ypzIgHBDCENk6Rqu+SRt4/PqggpUvxgm9RILJblzBXyX6yqcPEI7R0ZoDuUlg
w0hyf4+cHg4eSGmnPMzKkhvWTVgEgIbdjFx1LbN+QoasG34/N1qM7xWJ+0rxGklxuJR+P6OM4XVV
f6hiYDMNJdEWTmKP9MZHZ8rVZ9UYD6g58p3ww+RChSUKMb7EZk2cJj/rrvzBmojWUsTfd4agy14c
9hOg1991S2VYeunP3Go9ZYeLjk5x9lkZhtmbIlUsw7m/mvk6kri8y3BJ9wnXxk35zLnkMIPBl5lS
4TNa0KzBLXhRnSnN7Ki9VjYlbXIfHZsWMHBENKfcLxJZsYGPV41nVhqAoQmaXjY6DNiuQIJnOT8Q
BcPRgUlQO3rDhzDlMwgm6Bx3iguJGtkd++skpA+PkcH2ATJvtNtQu1r0rkisV3CT6DV5UH33751k
bSVLH+SVhpkpLaaPorhlTRsdCPTEFwEsSLc8/c7IH8D6n3jK8rriXpq99pJHyzgC3m5yHKNM2mCB
QihoJDxrixuyE2xN57XW02GZeaQXk2lY9tXrKmA6ufdISnXVHMe4zuq2a3H87ZRv5kedrfn8bdk2
kkcUrQBRjTtCZrFrTjtIybmw6T5hvhiScXUg0jJNcYvhjzSJirI3KYHPodEXuggXg5C5b/rwhUiF
H9gd84vFhh/VEQvS2JOW4b0RIz2R9qIdea3VlY4xukW4aT7RDYSA+Y6DuP1Ud6CnQxcoQuB7gqBU
h5U9dTo4ocv13bxiz21zEnZUnKS2PpnWyAWGrKh03RXhTyVbxlGJU0LvIvHU3UEnQO5SdslrmXJ3
EFcnwJ0nrsin6K803fwU67Sh7k1RUg8e3QEeRhoxfGwJdn36toACau4gOVjgU3mhjouz3c+LximN
7dHWPC5bCVzFN36g7lTGQNLO7x38dxuwyDMzfTB3SOo5pgcUAmAf1zX5MRKhi/McedY9yGcPGfx2
IhxjJWADfwCNY7fClD1xFBWkciNHvdu23rWiVYiJVR506sHGxvzivfFFE8vZYE3z44P6CS6Q6/96
c4FcQP6AJKiWuUU/ORGbFaLyofY1DsOltvBbMdbVkrjyJWuvlt5r4fXO1o7eRXSdlA0lq9sY6qwW
i6Wn7ZlcyexovWoUB/Khf0ErZP/BDU/NTah5408IYFbcJr2NQOD04nKQqxJ0e80UCcl/Z3s528LQ
tP42rCKqqQce2FiR80O2f1RyMSNEGQrkHPFjwIFJ8eFvpFTezaGHCgtHzP23o2mTU6ZW8QST0IF6
NmgFhQMnbktR0yCObxEO8g3mJb3EzhAToyFwYxf4su/oMMGupDelL72mN9YYTibNBtO43IlzfkrN
4e7+oIWxgdL/mA6rpWrI61Ny8erZ2JcEHffhTw+gZUKXd1qsYgRXH9V+DC+06gkmZp2daZ18xPQe
XhFJ/SwamFrINagJoqc7BvlnRgAZa3m1Tt8g1PZCGvLE9JlOh5NDWM96w9/fntaX1RWdPiSvVk07
Hxy3e93+nA4T1InGxv/DjVOYGKF5OM2Ds7Rwh+78HJHeMedZy2jZbt5Rj/HSzUan8NHSHpgDwoug
Y/KAoDoeddT2K1CnTZKwVaeT7cBGHDyhsf+OT5jVbNqG+utGfzSy4M47dPoW6vrnvEfKLXvJ5SJ2
yO5G47cJiPc8h5dq+Uz2HOT5seXdgDwFPHH74t6sJW52zvI83L4RS/XEPpvd3qRLOF9hYpOPg9aJ
Tjzp7FHAqdkFXZo3q/FEYDqVJaEdPAtwDX0BoPfzHNMpEcMFDCQltK7mLQAWazOe1Vauw8ZyjtkA
tIphS5mSjsZoQqXONeeIY1czLMKhcBqqas8kLMtWRLtxDrCJ3AgE7HiBV809OnztHhkbKafmCJ9J
Qs4CgggYAahw/ii3Oo0qMon44PdHLXux8UeLOa7Wc/9NFbdz+wLT0iWPbD3s28Axujj8C8ZScq0C
IvQTZFRoHuwLF8Wp4q86D0rMZtSd+kuJkXasf9iZ/eG/J1kMKafT4HVcqXKDGnNcxjFMD1OXnz9t
Y3isaWamRkCS4mlMB2KEsq2GIrD0AoGsVwk6+NppKNNQpJhUx/BZ2/DIMb/Alqxw/cGjxPjhoEkT
Jic7zLhxV2u5Jk+bn99gO60kI3XRHNM2pCihVpyHaM7JtyzuOa2k77fJCDIKiCu/0/3loq7n2ZUC
2C3Xf+Qyd1yzwWbKgWSqurg7H5uIKnWOmr0PAJJNBtbI/smuNGGyuTjch0uGm+6InmsLq5azCV+7
fg3vmntLVnff6OH8txHrtpvioMheU/vaaWMvQGugcwQ62zLBD6KKwbNeux4V94eDb1IDO8E2Wcpu
Whevtkfz2tXuP0E/es1xA2ka+kNGKbbFGXX576GebltY0r+elHBdf7YZ3oDVaPCk7+GjphtIO/ra
UaWIAcOhDCICEgvaWMGWmNezeo8f6AOZtISza8t+iWNT0Jyx5muM6LYS05XozhByLzPUuEJPSN/i
gIUU45ROdkiLDw7HTuEkSR2Kkg8tYgsZ4MGIbj7dZCZDUsSULOWF/4eLh22TbuS/Fea16G3FhaYT
/DxRpSA56dsvJCFyhVPHKkVcgZsbrrTXwyi4zzmvzFpAEasYimKGL4xMQIAv1hXrEHHYk6vK8Y6O
maBvzN/M7HR+X00EMxYTUJmrLd+b7NEX434622CwSFPrDMnwDgh6S3/HEVU3v3mdG0LrShopv3PE
kWQ54taDmw1n9ck34Iro1wowA/G2rXBA+f+x9+uQdPifTlKf6opzlsGhfRQrOoMkDubXITkLraJt
0c2eV9UCHYW9e+NCmectum6HBdKy40AdYYdQ0dgf3FtQRUNevLwPLZH6S59aCj8rHdAeuvnkYQGy
t4Gccc/qZHpHvCx0GXymAVNLu9gnw6PiiUzwIT0mmDdRI10ViV2xGTMrKzfj/GbBpbEh6IWp+X3m
NTYs/VDQlxX7gy98FDkT995qy3VCB5JNP/dNj+hC7USf/FkZuJ2jGTFKRjeg2DwG6EcYDdpTkKHE
vRDRIhJkpiMYaC0Ih/mM9hnLgmX5SgsSDs/+T0cP5vwInd77ZXyfVRSjnWkWx3e/wQgxSSNEfxyj
hodaBihMFDnnnhh5BlEapCbJFEUuGXjMIT7BmyMBgbuloHA1IkHU66vNwKYRRBfdYER7Vwda0iuE
n7kEEX+E+upP3Qc5zLkmdgEK72ZlvAUpRdFxF4cfdCoDH9oaz2gx0EoXXbtbyLwc0qZkNYIcSNtK
AhYioSYFcPf8IBDbBXgOYUSnX9s/sAHqTnD+t4M3JrlD5BPs5/M6CCmzSrgcDe3rUhb6XYOsZDxM
RXnCN9TKf/0awHHrKQgAsNSTFWsusuvddlkfYMgrpQw5EAUn3dbw/zgv2Iq9g0wLiEWe3OrDdLio
BEdhW8ttys0AvoIK1GNdelfpfUIPOyM64V5eJ9T2afrgGYm5CGhQv0BuA0Xctc0yaXrnqEhLKVOB
vjWI46K8AUKhs3cAs8tFD5gs3A0J4W70OYvnKGVcEDBGO9AUqSoZXU7O9oTvgOYhsV0paB62Q/Lg
rv7REhiSSZdRJGKFN0wZQYLjjXa1ehg4kCYG1uzhAWrekRAy0Y87+ixnfTRfTSxt0DUAXJHM0odI
/28BkshGz/G3H/LhpOuRxVuXaAEcRPLOjcjukiKshi1IGwpnMBEPVaoEkCKpl5TVmm/xASpc6fU9
bS+NuKIPRI/0BFD/LlR45lcIPEPfff0xV/qCYFuDLz4oQnvGZcdAZtqxrUrCqMUwLAPrgvEBI1ZV
SUqKwKT2KvCgAdNVqoFPwf+3+sXLlEvyGJMlq3QJ3OjkLEIrDuBzybdEmtLmCGQKtgPmvXaDGmUR
hQSTbzLgfhWG/d+F8imDfFol4D8guWS2dW5x4u6dSt6AnvvsdrYBOzPuDjXeod/BEYx678SHkcv1
C7zKbQr3ulOR9fHyB+wmZG580nDFiRS9KgGGlLtmcfh3GAB5UW+OliKp3K3rAWZEJNk9pFloHFh2
xU4HLNGXqvQRn3qYIeCtAD0bBN3FbNYI9Ts+Da2KowRjnQdI7gJ+EUWviM+06NSkF5x8HWMPZE85
Ou/ISxmDCSnHA1ltZCxYmYiP119sqB2C2fV3xuy7a8DqoXKi0Mg5nC3HIcZdsplm8C5VjjQFTEcn
b6dAE5wPlMUqyqUssZnTWhAqpII5fOPx6XfGx+uTPnBPuedBy649nKJp4IcpK+5DmgnNmJ9H525Q
tIMbGyrHF8N0MDhRn74KjFFuEbvZpvm4H86Mm5zhfaGRvrcqEMXBZOxEWVZQuNA7vGXwObc8u61S
8QZ9T5PtgIiEM1pcdQ+bRgWVMuwWrwacJ6xcBGM9y5duYdhedImjCGm61l+1dZkqYyIU8e+VXUep
lyCYQzGh2dcT0dlbQsK8KcrYlrz25CLh7wsZHwkPvGbBZ4OOaRYt85HXIKAh3+Vy41Bq1tegcZ/Z
vAjwLLfytc7MLZOjxe1hcZZcgpE/IHzh4stu6eIAI7z38DnsmqS/iR/f+6JiOA6Havej5RxQZxca
fZdF1ghWWld45I7SOpI95I+JKw1BlykQXG6SOrhlMzhv4n4xX7Yn5HTHop60deIMo+O6fv17Udma
gw+c/H3I1GJAkYz45LiCCuToHn8H3Btfnl4WqBVDZk3Yl4x7X1YEPb0prVQmT5Jf8Bu/nxC2q02C
3+l1BsoVMp3AYf/E0OrEQNieQqIiZD4GOw93kwiBByiH0uyeTkTFXvcuInIwL5r77TP5bw6KiXxG
QXnoIwORii7CekVRdJgWKPnImN+ETGCTjBycg6u9GuFCADkpyXmHFRsG0AkGGJGcfoomolDnIf76
ktNjFRqprlhlsJHW8DjPSI8/as6RFPgulozISSrC7k+X7mtsCz+AV9BL+knQlHBQxBmRgS747Zqm
2GGl/RYfZAKq/RGZBmQWTCNcwLSCwxpe49cUYbOgpQ1EpQdWN18H1A8V8QcfJImQVWcLgNHriYbR
+XpIyIhtR3aRKl839V1GqFSuLUp5/wknj5fiWSGEY9pheHAJv1Q1DXpgbBAxmlJgDVlf8M9w3gLr
UW/I/QyeDA4aljxTCzucbqzR6OfLjWncZw5jo6Fk7Uuth6q/YO8AxjR6+GQsBRojJndozPPw1pds
hRUaCT7yNlfhpMj9wHRgptICKd3sdzO+e//sP2U7n93bg1oBQT+3uXtxlrNbfMMHV2iDoY0sEKKe
GOPCIK172bvF5Gqfs12vBOsL5+ruwXeOJCIk+sSFM0o00zZmmKV4dKVOdmPkQFrnEhgrcv0Nloge
cedKw5h4EhgJ10iyT8Es0rKfyJNV2Sn9rwyhKY4YqAO/tCyYMJySGsyPOwxbnoGotGnj70ej2TAy
Ak/L9tIjRrvgQS+ZpCcb622lwx7hxMCjVrcHkEd5KEByzyDmkYIW+4MWEK1BYwRS9jtqxgE4RiMb
I9uAoiWSQBXziTLZE3RIpLQmLiqgepD/aB6m0rIGYsv46Aai/Rs4V9shYVvlBUwt9KvXOvIXpKH7
LbgskSHgV0zQAiKnSsO1EbXNnk0NkA8VQ3BHS3JgD1AJJ5X+MkXkQatYFmLM6zBg8KszfPkTfFsC
UlRZdCzO2RERRNyOIFe96xgunlPOnddKoY/ILLc0pVQYJaCp+WqDZrOzLkRQCuFrdE04uS+JAD+3
0N+kpKJgTmq+ArQnn3OV5oz3zpWUFTZJcr/ihddz0Xg6FTkr5khbjBE64mFDbGBZBSLK90KTIiov
2T6IAtbGbuTbeA3CeZKMvCPBAH+r9lv/7p/X+R2uF4v+PkHxs6VmhYznggdG8CK+H9YRdpT3fsnH
YeGxly3g4t1LCCUdt1C+argUcQnfMl6HMdS61wLkTEkdYi7vuT9wQpujB8HjU2LBhSA3yBZhvQQ5
aoh7BALkTLe1mtKoDxtCi6eYa6Scm42vsI65IJI3qYuMfdNV0OUh3kW0oQNZrZ6YGBjWAjOcNuBu
awqXrSF36O6WZmhCOj/Dk0dnHqw6oLj1+oUOX497VdNa0qFLQ4EDyqWHDTRw0dFUdOfNnCcJujtv
0fdsspIIgB7ISwOyVWng0inuLmM6kLKU+Ok30WPI7Yt7Am0a3KOE2UfGREY5t9KHkzBkC/LPeWoV
d7ymoxbzfv4FEzTI3SjuerxONg/eaH8YUWKjQrvl6/W9VFBxfMWWZWl8RKlZ7yXFi5aCNwJAiwsa
Iq6u0oD9+ilLyGEkLU/+3x0DgiI1pYUMuGa56CfH/ddN44j36YMRYdowA5Y6Hiy0um5zlSWf3sGW
TtLO0uEPSQhiTgDqDOPKD6ECQaH6NSgxwWmweRo+mYiQvocRLnKR1pEArW7s5o3Aa44pLtjse25p
2m5+mHxRfsaZeWGDdkYHvBq0GUQDO0byb5psMZBSOFO2g5e9oTngApDQtXA1pLzJSKjJJiVgMhqU
FdGAawrSeIaAktNWlm0y50OVYVLY1fwZ0wN45RC8gJDsSobaz0PKmVhKRNlI9UgX8RAI8qC7Q0II
jEs9RkK7xVoEruqkCQHwEDVAJgScuVigY3ipXTTvj8zkw6hQfmyAkxb4UfB4QNeU/tNF2cEeByJv
eFq1twxfuRZh+dVGIWZqu/TAEIEvQh4/4kaTMgiZRMjNWLPf2YbZdqLXUqSB364+7PSYlmEz2Z4x
Eq89uUFK4oqH0Ua1g2VbmXvvvA8KWIBX2N1nmGaSyFZ3uCS2qI+S9vx1OnmJuNz+xesYAkALtJxs
xYaYZX4DCymnlZNINcbr+HlxcMt09thWeXtsD+hqoL2OJrnOUwuGKAtV+WaGbRN6jNU2FbPhVvZ3
3J/B4PS7RfhcB5kWY3dATu0NJBOe6W35Cepxk5v2NrWbHefntnaa1orhLbBDG93J30gov2k0pPHH
YuKWQnWNMJHwcZiRXW5TsD3uQjhe9/wW/PkzvtGvtrVKMlifpW5XZD3UxtCS6NAJXB1xafq0CnSG
unVtn1JpbqVrurr0hW6GPg1XPkeVjqyijSkJYq23JDHlzSNk+4zv8h1vKhJmhFW0XjGVWYLmtSPK
LpZPol4kyaHzTmJYRCsMtt4kMcPGy4n3d7QHS4WT4MpeSmB9CtXa0wX82oDieEFx6I7FNdOkZK3n
s35LqG4tym1o4osgYf/1TXQ+Iez5yqy5eojhYvODHuUO/9dw6356fJL1tQlqWWvMWJmVoG7H1RHA
cDU6OkCdbcYl4ArkH/+opHl9Y7i27PLgwvjkhKe/qtJ/SQx8Bl5UJOz6Z4IoXGwAFDrUQxY7yMre
JG7kOoF4LCC3RIJc6TNBJnfGOHKjuceDGvjp7YXkew/h/+hRPL9C84/crO0mu9+k/QMOonVPN7Ym
QCtsFhJHOEk9RFAnh2Q3fYJaSTzlS2YU832ct8cM3ySxUPuF1krWJqks6yHOZL32xt5CsaCbIsj0
C6kk4xeTBKi74rdQroNd6ANIXoWiiGuDG87W1fnTSj8fgRiNrqY//q3pcOzDgBoEvQafC4HJi8Ol
mrPkeV3HmS1tuO98vFSXmSYOppfRdKn+llg3XhDnL6JvsUrrTIguOA9MeaRfyIlOU+RlwBYe/nEq
2afV1b/yQP562BWvOQz8P40piKVo3q1jxlmXVAeKlWAkZHxE8O+bfymGZNj4WoQBlCQR1AAtKIle
6T0ys6MgKZ9c3L+j61BAkarVRbF3PVIrNsHe6eQUgNzLkceNbeWNLs1Wkl8nBt2wfEN9jyNOC65M
5tpSGoxhbFfS0Jq6YnnX9TKh5jtEAHzYbirmK7zpkQRo56VooQ3dqbrAo6QhR6QYXo09/YxYR7KW
BT0MSI0bKaUHSwEiQEoOrdWvCiOIet8EUwUBUlm+FXugLGH5iLAwwMfpfnqCmB3IzIUJc2nVF8Wp
BTAQNdcK/T9Xy6Lq1SwtqtWU5Cm42u/SEdhtafobFC0KqDQgBKhTj2F8FxQqzTcvAHNRtwPlx9Zt
cF7BrKgLSOUIiqXfGr5QzUlEk/0hyBdDPIa3BwQBYXunUhT/5MIYMQYWjSTAP1xjMKeiVEdnG++4
I+Pqrn3rq3iPNCHcoipvSEhIciutbU3Q676O1ulKXCSweyyb29WyTP7U0ypdJMXzl8ldhQTJsJCX
oFMz7w5jWg8Sh9WgQapElfe9zexusPjKGzkuvW/WRk8zXAHV+9JygY10hQ0JdFkjgdRalFSn9aAR
aHc12IkI4AH3v7pooSouwIuf0Ro7bMGj0ovC/MTpwbJHevbOHYC4r240USAb7TKZYjdqzq4zE05q
vJ/jiTrj4v2RwYQJI0BpfWfNPKObc4zhW/rjddgaL/9ogQqrml1TQ7gMLGILHAo9R8FVnHE6YrKK
j9HRZKk+NKT2HLweZwxvH+PljsIVnRKstFrNBtExbLqEqT7NJ3dCSNEJV8Olf5P7WKOlmKNKimqi
Z0ax0MCp9DZiTpqmd7fxFSQeafeZYEVLKmGMHLJEDiPnT7le6oRBoEzLriToV4BabYqLwCRZzdnY
Awrjk/0tNaiGyffoRFgRUs50M4/ZARTQKxIFvbb/+Lf/+X/+9+/rf63+TuPT/r06Hf/teD+MT5vj
7frv/zBa//i3+p+/PSz//R+9bq/Tag6avcGgPzC6zX6ryZ//FhMyHv5263+0X599r1Vj3s/2xXhv
qCVkfZRBI9St5kCMMK4b9qOJMfytKX+MEZu+Pku6QIpayFQ3O1EGh/p7cmFd7P/m6br/2dO1+i2z
2+/1uoOW8a9Pd1w/e72bse6mjSaqnn3gM+GpWIS2YTHwEpMnD8rn9gMlgx8IBBFtraBz2gexSROo
ZgcsjhTY5IFjShvd2Scj7Ij/+iE7+iH+vyXsGJ0+i8lzdv/DQ54bG/N9OvCQJ7Q7TEeJ8Quie204
H9k/d81C/02aw7GRHKsA0076vloyPdugytiJp//1sxjt//RZ+oNWq9c0e822/vP/53X2Gve6Z3z6
RqoTFa2XA9gYXZr2dK+gtjDQMKbWw9sQuxwL3T8otFaFgJLrnqpbSFYA7NJXyEHb0X/9aP/5MhlG
b9Dpdvvtft/810c7P+v9fXDtGKnKaGtYrOU97lE5YavL/6Zre6LL8Hw5WgoQbKzq0O5jvqxFlVQw
umb+715ce9Ab/IflarXNgTkYmB2jbZq9brP3r8/0Xl22h2bfXM/8FZlGcVk5O5wo0V3hcfoZg6zs
6/jxa7aSG8M4vf303Ikbd2Akph9owx8E++JDHr6Sd9zi0JvsrZ2/piXMedMogbaEDP/5fwk7r2ZH
saxp/yJFSHhu8UYGeXOjkDkHEDIYSZhf/z3Ud9NTM/F2TM1093TVQYLN3mtl5soEnvoCgZDd10uO
e90fjDajaqzcm5XXxmjZQpTwi4CkxARqw2IoW9wAJpCz2SMydHP6Kh1PoK8lmG3fbiN9ILMtITEY
CCkkooDi+UrNiogODyWMv60aOi+kouXgedo98iB5vX4FuRnAKSrh1W1HrWyS5AE6RoikxTbLwYS2
kSY29oZ8gqFZTQc7hARQ4NApHOeUSAcSmDGU4Q98QtTzKNPZLNg6DiLJMtyYnPHzXszE9RvESch4
e9itBNjQV3Xw3UFn0KqRlYkWDw4G/U3fINXMSfNW8Cs/QeMwOgoPwqRQgwI2qmg/SUjQyN1ByI3K
Z2DdJoWnQ5Phmomf2IC7OmFTVn2lJHAb37C7r+8kE1t94x0WpAJOG+xlsLIVsMwLKrufcgBuwAET
jWo0XMBKkcDZM3y9CiZxiHvHYJ1arDZvxHT55SsYUQbTiuN4XXMfr9mGNk01VMW+1wBTodqDgJTI
9wU8nrAgpyipzWYvTfE2J4Xsy8TCDaow6XH4IRa6Ww7vib6Kz7onzp7jGo9Fnm3j4yHkDraPcEgm
AT5jYcEM3Xq4paGjokLz9Ha1sIiak+7m4XGlYqYP6dnnP8QrIgz3fOxejtPBC2kg45woHDTof2DY
SBuJCMzYvLA12+nRxyODT0Z71mBkxHhFbksUsEyL/76eU5QH/Ds6eazu6qGplc6rpqRwjmwnlY0p
mNLaaUd4iIld3/tt0vbKlV0/+/+zo1ts8e/l9y9fGGHaw9MzceXEGuyw8R9RxuLFRy4bsZDpAvmO
olpSr/sElCqBZd4W483KRERXjohBRqOOYIK8o57D6gdqEPqol5v/Tv9oYBvr7guuOnuj1y2ISKnZ
dUme924D46baDxo09Ki3m1V5vQ8IRqoc2iu1n4Ps+pqrH4BJJoAdOwS4hKp3DKFC/qi+2mNFr142
yYQBJzf/uaIy3fYfU95J7pA4nIImEOsNcBNUpTRudBH8zpTYj94mDh841LZvFEomyLPsl45MYgsB
9TLM6NDVKRTlfWrx8rqNU3CYLXibCOrkdcbQAJ4GYGzgvRG78kmflzZo/DT4btFZDCf69s6I9PQ7
7pwjYkHpoIsI6tADjvVZFag88NjJJ0da8i/+zKj8zMGsXPfzW9jB0kxmfNIHyAlaLF6F2JLCzwwf
FbZZvvustwC8RwPSIyzR+VA+LbpImdRICjvmyBafk2Rimmmj0grzMDXLTe8kOZi+XDUkGpsTkL1N
AI/ELm/eWaMx/3XUWbLiT9OhW1iiW9mkDOv9wLw75FvyszKivCjTgDfYGhBe0C3zGlp5eC+N6oLA
6UKQ3SRdY0sS2zm8NlxldGcjWX5q/67PsdEe9MbbeOYWsfmm5wo5AGMUNLjee9niRX6zzCgTvopo
P28rVpoQ5PgcSgsxtsTlt7DSG7yuI02ea1IWcZQ5mrGTznRLZDZ7GlOs9UOC0vRlp9MYSktDaBw7
0rTHw2hWZ2+mfsCLMa0hud1WftFKWBhtqWQ64yFpvQj6QS9OHoH/nrzp0W2pZ14G/Bydya26xy6s
BBk2OwDacWnS8zYYP5FLg7iGYYeUhQa6b+uzm9stm5sx58HXv8go6f2BapnzoCIq8RUM8dLnHz42
psjsKmQjYaOJkLbxFff1S2opHnrrT8CfnKNLtuKwtuPpwKvoBvC1xL4KO87BIp5gXX55B8O9Pk1t
2dMd7PLMOGT5O+8x75/DdhGfyZLrlenEhDn9QiumEBEOGEZsLAfW0M39Ar/weoJacFHwgJv5e9ux
ZrCm8cm3JjEH64pVjTPCufph9D88uuIYi+/EOCPe4d1mcGKKU7MrWqmHC+Ky+iP6q6ex92ZOh1EJ
s8X6IJ4y3oO8p/ReLiiftO7GQ24CpwJ/IPUyxlf4c3QEgvUd86Nw2AUHtLTtaynNhUAy658X1p+Y
4jqP+SsQcUXkVSJMo8OLUAd0b52cExDF16x25fOLkML7jO+EjllE0ptwOH5xJufu41LDZ2MdR+2v
arRBjYvlaA9wq9mNtckW0t1C88pMMVJ3DS8Uohqun4Po4QyJLBqJ5W2GiRjypAqnd6r/QxwmqQ3m
XB/qH1Y/SZoVuJ6PdNUWNmyF5Gif64mEksUp5rfLHaESrntbLBSDYv32SgSyPDUccW0J/tMe0Q51
CLqcl47p4uBlcGfufrx4CjyhfKy56ZTZIYyQJ4KbMi88y6b9Si6MV6CuvnjqA9R+XZloENVUtGVZ
+Td10qGbqQj5NF93Dw/D22AnqZ72nH9m+Iol55qk+vEAo/nkbQh7DmKd7o/jFJO9CSJlBceRFDtx
viImnukkQ+l+eYwBCrI/fgovkAkoPtqt2HmM8eNffCwVcRVg+EW66oshvrZLlmioThNLX4is6MZp
IpK4bMEmxwY/XzYp5jwbhE6vWeEQfhtgYY42WPEpLeLxj7RUZnd88NmGlikm0kZ3Rj3GgqXBwCg4
6pDfMX7xcdQ/u95gOhzgBsyhSV7qVIg4dPk6GqEx7zDFuyZ8L18mT7T4Oe7v1hu0Hft/JYonI2A9
Q0YBTcHTh0RMk7NutxHyzPL8DbshP6O4AJWQb5H83nBEwJY6NgSkwJB9TJjvv0yrXRcl6pn+PpZ4
/Fy5TnXBLBN5XEGcjY01ITonvhfCS4Uwc09YDqm5VPR7RgVUDZIcliykLVXs5U55FXbzYWMQCCUR
u2tWe/UZUPngU4TAVcPQ+8+XUxr3y/co3KolVszEInWEEyep10I6BVZ7Gy9KERpfQIk8iNF91vg0
GSN2aG4DbyS2YEUv5WXvlkCtWOoNli0W7uYse65yJGPzp4Y6wZAZC+GGMAxbP4tkfHP0V2jcWSNO
SRm6I/S3PmR6Pxdipp4SkDS3efspZZtKfHuFA9riDtbPzSou3OrhyyGD+xlWSOQIqErXF2yjjJxn
x8s9ZNRldGH1HzkVeHXdAqNDT2DXjTSwOuqoKYZQ1KPtmOnL9Yei31MiIWJZg2C4H/e+wgzUiL0a
oX1rUnxT3H/HWD3bzVjATpJreXkfMnBEKdXj75hzTZl3Q+dLco1kipu7fQyl8BGNghxYxZH85Ozm
W33B7ogcmVd/fcfZao9fJ26qNqd/cv1+zfcqX1WnMsJMw78gMHCQ2yA1mQuzp1d6DclFnKccfvn1
+Cuiw6FPuTxn3GrBbygL9t2DqHXjS2sAQW4XxCRhAkm10FkPFIgsHmK1wP5EU3cl60wW3Bp5tamc
6gbXQ6o/a4tMxU0WxWpEc90aL8xMUC35zzPIic3XiPpYk2SJsyv1PbsyodabmteZUGp++LK//Wec
agd2EjH4KVCpsx4IB8FNG11NvqkYi9eM7KoYF3lK7etrVx2dtfE4fD1cyPzhXp1KPpgVnX+OD4nu
dszufZiK/Tj3UCNwQ10gT1d4JnicHle8orhAZus40FVDxNYM4SazC155pqgwj3xcX9xma1KWprxu
CoIj7gPfYd9xgVS20qYvT6xqzRbPLEsa6Ofe01d3RoYcFms2AqJ9o8uIc4ilwfub27h5Y679DnPN
eJDywcL225X6c4egZO67R3rasHEbu7YyPx3ffgXduAiz3Ht7qVuGX2N7pG3R1+okRpI5aVCz3mbc
A3VaYqFDM8NOYovuhT0COPg3Ocd+DFexeAcDHKnHSG8bMubFaWUN9z/f822pBaA5QmP2b5FVYBzK
+xozdEO8KNSISVS6X9o6VcQi8/XDwxeIkebh0tA65YnZg9G6WPZX0na98Xg2fobiYeSOFpXzI+ND
bR9ZSkjrP1g12yjzsNcf+qU39CXj537OCbJejGIeJI9+kocys0I/vB+4OC5HYWbXrrglGgahLoNz
eAqZnD3MWTz46+dJYq5JwhE6+njNTqf5RNO5mk+OyOKi+SPN6bbH6OF2W3VbmaqDymbxtOqFsmHg
N++c/OEMN/Qxdu6sIH05wGsXPzWCvX7wTcPSbeTmH0/QrPKa74W1vH25RwA3GkBgUnZKyVW5tmI9
f1G1QqEnA/t+um3YcPVpvf9cSHZlq/4d4Wgm5MbluU36MOuL4rPrAOzzreOf0SKdsCOBEeChH7M5
3Vn1DECdnnaDJ6jx0h1m3OErwDwhgnrojzPHoGkGDfw9vqk+VCSkhoIOEgAY4Ghd+JqRIMal+kUE
iBCXaaKNyPHMUCghcUYLWA+oTcdpF44e5JvbAgsdoACNRERe7yRUYcvfpwI5BbvPBsU1J0h/23/5
S7xPL7g9Jms+DVIYX7SPPTWSWZqHFNXL8OGbysgdV4hMUN1InhAmMh4/Flip+3UJL6eneAa3IMMX
1Is5R1KmCm3ikVEj+yP7ix5YdeEDTMnpNZAszd2IOkvsQ3bFeTf9aa8sp60OsctLveekuv8ihK4l
m7cLNdrgJND0RF/gNhxzZTxDSanIp+ARW24j1CG4RDyEyTLEJe0VBDRfhAOGfo14Tw6165HFxxcV
XGGC9H0Bo7ciR/YDI/jB0bINvxSUTPIXzhdx3NARgaRI/Ib90mxlUjr6WIMWA8qPPfi1VnKGWSAd
o7SbZO+FOKOQGoNo04S352pLdgte2wt2ZG7/sUdkjoz5yz9aeNJ/FH423LfJE+5LfaVP7YCtLaeC
lcPfkjM8Ty9/HplHPAoyHH4MOMjLSa8ozD4+0eTOy9d2Q0szXpEa3Lx6DInRbD5+yvxNarBoNark
h1lg+329hccFMA2tsLhqFUulfZiU7mumoLPuGRXtIrsSJwBrKeqVN0+Qj3E5p/gbMwlkc61VPv1O
quVzqlw+1tBJV+xd2u4448vxNyCKKCZ6goObj6Kd/og9ATrT1ybSpE+hHrKKH0gBeQPWN/vDilE4
wV5jLIP6OvtXmZK4QZ8qePXstW8Aml9XZVf5BZFcFCUGuxE6cG2WLIQLmbwUBpR0sp0TPp+OteWH
ThdUE9EWk8NSqPritTe2eLr8nWQUbL0/2rTv9TGP53EIKDI5pdakiQCOQUxh9Yn4veTtANCwUrSH
3LxeATzYl5Ny3sckS562FYByPkyeeeUBbJnTyvnO+wl9MtpM9Er54rmg/vm52UTvOq9lMbBOBMJ6
BSx7Fgl4o60y2X6sWA2n8tTxanwi0ZbGivM9YejY58C1DN+kK7kPWNVoxXbtrvTwgWQfSHdsz2ow
+AUzgyXZkCXXGIx0pDPhzKyHla8ZRZv10yeZRSmWoGWAcFwf+5HyEg2OntlteAt48JOn+Z78GQcB
EUAGLeD2iWZq/LSL5Unzug3XwRjeFQOK3YT0PzEo+dRfPC/MOOo99p52ORmssm15GR70cbfUQLeA
27G2SDV0niPUeO9Nhywv2YqHjOA6ytA+cLIitH0EJ9qvFWU6XFTgKW1QOsA+NUC97Pdav9w8NROe
CD4Iv8PeK8e8syt5VIyzLBpacIbG/YD6Y+Afp7DKKK9/X1fxFO+an9bDkUShbBY90S5muSv217q7
0hR0R3DbueBqawFgOVuKmYvI9+c7ETieCEt+zAjxyy7vaT2WUZa9IhCFQDbfp/wkXRDNlv5wl/nN
BndxnxmVGQMzGGSDiJIjh5y7tgYT1myv9EaD278cKH01UE3NqPztyLxwpMdjfUIUpKsRKnf/RVaN
6Yl6tFupz7UfNJi7Gvmm5NTFWpAAtJYymaXKt83c/phYfczvpUbKQB/pUuI9K6uMXgsaV5LsK+RZ
hPGAO/PWIQHMJ9riheAs9u60cpLdJ17EcHQ9iAGiNm1mop+Me0Nk88m0N/QFCBfCC2HLBIx/o8JO
BDCKc4UpDaghLX4CnlWA4QEMAmQNPK23r2MoKTYZP7ixR8agJRoRis0sv1CvXF480eJMnHf0Ooup
i+zSBbAGpfg6vfxlPrrqV0Dsdlv+vN0ROEnbC8iZxjwPgLv3rQl6lETw8slc38tgd6DOmO6gmxmP
oh7xYigcQIWgdfsPnookRpqkGxCXEkYmGbdoHsWoIpVSo1U1b4xWdLzknEaYN6xb5B+MGbggaX1G
vcy8c79PvX9S57HEEQiHhBt7b716Msv5dFlUyQGoaSnBhbIFJLbCSROzL0P+sS8C7pzgBSbvwwC/
BJqFCIN4Whbg9E2xa53Rr/7LvEp2EX9eS+VNGpPxeRv6VVwy0wb+T4Zz/QwRBJHH/HZKZxDlmPwN
x/A1vVuYOhkdut4smB1KsNLLa0YlhjrqJP7AJz7XfDw5h1swlANWx4kAH4lklRIPfvHpyvvK+/88
eey819CnqCIe55pt3EEa+39TPqO/ycU/9IquC5IgCH8Yqf+kV4bJLf0o5SjZ5tAH4y7MJsVFWVbj
e1CFg3/hCkd/c4VcTB8OBQXyS5eHw9FfXE6aaM+7ensn29EFrQ+i2tcBLmSrkn2woGXTJzd4Vrui
Arv+y9f8mwD8+8rqf37NUtQ7/a7UybbcjS46M5h76ti+c6bnXtVRs87O1Znt518u+zfX9/dle3Lr
H1xfp9X3hyp+ky0YSkxxfaJaottl6+DCfQXBgTBgWO9friv8j6eq9092qAuCAmsm/ud1j3KpfZp7
m2w/geKWgkVPXs2RWa0ronbR0ZLfRTUH+HiqIiHsxV63xvyX796Thf/kXPvv/s/P8BfnqozK4UNV
+Qz3ceYRJLV6eN04RZB4eC6zySgQ6GRJhjhq1E+3IJ7935cX/9da++fl+3//j1ufV1U7fIpNsh14
jympH/3ompF5x6Dt+nFhgW3WFwM5AGryB4vXOA8eVyYpNSfzc6+YoI/yOa7RbwxDksmpUfQo+5fP
OPpfy+Ofn/Gv96FpyiqJb6zKOiC2KNAd0YtJ8lA3xUqBZPi/78ift+u/Hog8lARIVF3X/iyaf9yR
4v4W5Y9cJFvt0OlGGTF4Ny1APqyaYz2ifn+skBS2HL0dXOW/XPx/0Lj66B8X72/FPy4u3D/tUdC5
eDtXDvV8uMBXo1upF0aBKQB2Gnv0ZnCQrsNrc2Kr/ZerD/9rMWqj4VCSRVXSFFFVxb+Y7a6N7/VI
ykbrzpmhlf4deE+/M+B+bILiLm8fUakl/IJFEwK2GRHD/QRxGOFZrjpvi6W70R3Vevrwwxh4yA6B
YPBgZPEYBApzILsgDfiBoCPmt7fmAcDdUeYAz/wehIwUv08IU8YcDsESjWxZkxw62gx3oE7VcwYn
AP7JNBrNdDV+jEfUufgmLRDRccS+S4asJJBRJ3aEM34p3s0NEzip1/ljH25BP+Ay+pe1Iv7X4/rP
+yX9pTnpvseq1u/cr35IMMXd/RZ9rXv0mCv27Ur+TYAW0iPibDQmZs5kws/aY1O/Qfc/ZuDHW8+X
H39IZ3yfCN7R/r+fpvBfmzkfTtAVYTjUZVFT/vz7f6ylciDUcn7MR2saxHTzBrZzXounU0wyyThe
VUqj6KlbX+bnuM+TasyEFWnnjnTjGM0SR03/7QPp8r99pL/e5LjtnqO85SOVu2ZkPLF5wJQAspoS
CASXqvxX7PFc9n7tWlKmTRJghPX3esTDZDc83ZflitySxWst/B4f2CQwP2++5sKm7JzkaDTyorEI
SNA3Go3r8+q0QSWzLKFL2mI6PLUhV0EKMVh23l1aQPxQ7i8H+3E7lq/DufALZDs81ZvjRAjakN+1
Oz7tGroUSmVXJSSt99yyfq2QIZh46JW7dMPVfxCg+c9VNX1HGgkNnujUA7uGGd7dybwnTkrovC+Y
7EmTHXVwesuQpJqZnnBBXL3H8SOoT3I8pfZVAtxbHhtqp7i24qkWpKF+vu1e8xyC9mg81JAYpad/
H8uWxliDhC1GFb7Jt3G65XDRQR5DVO5yPIjyc3eGaLoi0yA4sAp6QRzk8vjzm55eGyKd/Ne03rDd
46+2+EwxepopdIqJ8YLjYkIHEI28pphK30DZUhGGxCEI3U0tzxTPL4wPxHm7eSCCm5Ypoow3JmA5
NnAdfsQDRzbOf6wtHO3L171+Tv2wwS26aV5WGehBRAn7RSdBs3AlRYnit6OWKy1lfv3A9Zbje6QE
AlSiZGvzc2Eq7i2SNqonM6EH2wv/x6xFgHEJtqmuft1xOxYTjT2nZCZZwCCnQO5KiRiALy0xcvjJ
nA/Tl62LF/P4ftCQkqhR30MhEraQMd4y26J/Qj088IP7BJ9aOmkMnixUzd7uPt69mMiQFrA3Uxzh
TOwIvshGeiJfmE6p/zxH9KV5gyUVTCkJrMRQNGHhwutG2kyAz0ALS4AY7S52KETN3mf9P3/9h837
ZhxuDkEnmIrIk8QhhQoDIWB4aDaWAUkUMglxXgl0RLSwl7OvWN2T5UdctvXD6L47TieNF/VUUuNV
E0Uyqtyppndf9I8T1flaZ1d3Gu8IqckeDD6NaQAJhqQs0mGw5061azs7zgqM08m4QK+HCgHzXNI/
8dLFCGJ8eBwU/+0DXpFyTaJYTHrFfclSNV+Txi/JviRmtn2Z9bSz8nF3Qfpf4X6zfKA1BHjDO5re
bNphx1Vk5mCPBPC56xCDToI2ONrHCc3bHaZhiL0ojBpcpXhBA+7in9XL9wpXWGswgEP7h/aRcwfC
aiYcPQUv8Hher0ULOlDAzgQCNZDsBbip+UXpF7sx273x9aHkKCr1pUB8fRNpIBgyfZj18u6gG6jX
14mrsqQ6Z0WgvMuM1CllJK/1rrVJaLCtYGz4CRA+wI/T8RFk7SyRiwJ59+N66DAciXFylFEYJxUh
48X5Gi9cVOq1jzASwwnZZ0IRG2wm6KnfTJAWFJoMzdB5QpTblc2fDj/L24dxt3TzeVi8wLzjza6z
2LFnT4svPa7JGunT2vgyR8CF+7hj2mJEUrEMh0hwij2Elh9cEBMguN+UjEjTYB2NbjfA/RzTVJq2
me7EIVu/eRYiKSeSITHJO9NZf8142Nr8EncCXpLsU9hyVeYnaO1zshwF9z6RRCAEG24K/SuP8VeQ
HWSBunOLskCJ2DRF3gp+82NyI7Zqv4X+nLBFvCaJmbrJlFzP3rR9jIeRDWdmF6uvObSWwFwN/ul6
0KL4uWHJA+gOUpQwWkPOE/qDFrsDEoz7pIGC0AjGGSUYfgkqqjKRiYAx8Og61AlE48HWQBpYg+Us
mX23eqheECCgGRE9DTmH6H3WIpNdIgbTrobt5Z0VDc7qY2nnKUAEjDv1Y03pYgOfvoMdRK32csFN
7RJuIh2fsXJZMroYsDfn0WhWLt9wzDceHyIEvDj+lED8b2lli8KUGXQBfuFz1+5xrjs5HwoLK3LK
Sv+17vi5kMRWzO3pHDjasDG2lN1UNSpj0Clg3xf2hxiJ0YI4HbQVGFv5knX7vW8AtIWZTqTI9P27
VrGYs0h/Q02usdOwyUhMMfKX3s4CEZv5Nc/VQhp6Ao1jKLu8PFwDqx1HnRr7UfgMGSqZb4/73Oce
Lhnp5A4+l5ibuSIVHcJmkYPLfN+NdUU7b0t+r1urvdah6oL/kdjQIH9cEZXOfQNOOldtgG87+sEe
H3GMcXn4MkiirZoJEDCzlvbbBSU0v3hRow+K2ENpZsX5bfvM7V6xDbYZkZYeHYPslHlCMIAsYsdf
wO2J05HVefgSLV+LnYBnz2jMRBbr6wih8oxE78FKIQE6iA/yfHp3OL/wJiAUx4ReA7OhWPWxCdXc
881a4KdOht175j82RF3w+j6mN6dyGnYMpFdIvRIHKygjdp/Yo4Vhy6bY2uRdO6Bl9EEjC4rZy+aQ
nD1hv3jsgOQxQWTxAM5jDEto7wxOz4vuMym6OeJUnpeeL5n9wcj+Pc1nbxK2exlk7n/Dm/VxyFjf
NaY4TXEvxCuFwLbFkVePUdeAZiesA0QYttxLzZCR9IfQwyacKBz9gb4qdsB6KhDcqrIPEhDHVv9h
BauEPE5uLhtWNmNAAC89q5qjJAA8GiLXUlGlCwEb8t0Hdpop/Bcozc1iZwTkCWhpF1hYfZwujMe3
PyfGezna3rfpujIvCNAL2KvpBYmch+AE9ybNB58Hm8cdpBs31nfGvTcXCGPDnpL6cAs/mNOg6vHi
SePGsJ2Cr83QoU+e+yw47jMXa35vMEcDzT2BbkJLhBjiawOb9rb+b5PMIkpsi8px1sCtaXiryxO/
oEJZQITx0kGI0mPcLa7vfTkh+aBxkHEWs4vy4OQFoWSy22WmTBwGVhHrR/D5EXrUNmhPH5uaVL1I
7ssbzLJFCWTV0sA0SL7yXeJn0xj8eCYu20CfoT+xOb69LixMlXN3VJki59UBwOCJAZ85ODB9nroM
IzP0tMD/yx1g1z5weYFFt/Yrn7GHjPdImUn8fvO9js3nb4FUdIp/H44+inFzSg/lC0BZv8GpEw6x
QwGF+ZtMEYjzeJTre9Zwa3Va4Q7buKj+IYoTHsq/nTJmxjx5foSpVggjJmqUN/9HPyEud3Qzj9J5
uy7Wkp+u2HhADylGGm+bb4/XCo1BZ3BtEC6Ua1+oTAhAVCKxS2Bh/9l4tRgF44lTk1wyW+HGp2z8
Cp3gcYVW4M32/HCVa/MFAFTMDzHROlY2hNYikFjnaZ9vWJDvArJA1cLjpzv8WPkyKW2CPeU2RM91
GfWzHaNZ/CuxN6tHowb+79z7hbeeu9ExEiTYP0Tj2hDubPJ59OzDHceIJxxKcHffjzyrTIokHvgl
o6RwT9g9uT+Pdd2Y9GcPuPyElG4Uf28iRr0Gghd/I76JxOw4yHw241yLG1uAyuVUXBfB6NL3vQ+c
nGQnsSSOoH5Eso/HZhO/4/7IUYobmuqBWnI0j8arCkdWnJtohG/4lI7CXS8dyyMm6dArm6qR7OKR
p97HDX4VzK4AvzxRuQm8h68g91vskfBWu/vnDiUEqrQJU3KYnlbEc+g8zjTKPRrwszyfIFnkOyJF
85IlG5NLaCPbpmqOwtLbUweY7U5ZjdwjwQGx+yCkILa/ZutjPASxwQoD+ZrzblqPeRy8DbKjKNRn
xL95Lx++oc9lejP02QtOKotZdf6qu4xf9tZDMIpGYWUQtevOENEO9PoVCtQxkWdBTYDDYKLayh6S
+ShtEc68B2ZOcYmHpkyxfo8gvD2FccJikqNKeczvjAHN68UfJVmWubwSxeHLiBr43CzrlQOkIAMF
oKPhG5gv3Ea5JUfr7XXTpyMhgWvOHzbz7ogCSLBziIJ4raASzzkuuvDJcDOi9JJ9Lkg9ss8Reh/0
kzAbTqjzMHrtEHLiXMf+neypDmlmeGRHNHUxs0UvtjDKNZqSBDBCsEvuv2YxVrNiicGQNzDCzGyS
6ZuZYnCj0z7uRe8gIEiEk7MQa2JE7bN3hQ9SnSAGWwtZDhxKQqnjyiZWeKDYazx2rA6VClXly8z4
aeS0jQvucKQHz43M61ybwj7tZeXsaY/VVtqhYFs0PDWMSPQ+3AQnId0mf1RHskx0WwPzSc1643YG
EpaItZGAuWMZhrBsaN2OTiobI14y9mme58CW2aW43oxuwKQ4oPIkTjilRuc1sW8OueDTFvHPVRzz
O/W+T5Gd1D7SEwwocziVbTQw5kt0jpn95MnxZN9eC200H2Lh/kc2BEpTITLV5i3L+rMGGNqFjC75
iBIP8bTvCincffZz7iN0uymGPwSZ+p15GZ9KBBO58fMNciN6GtH4Zb2gKz1cvwTZTh999OcAfu27
LlXr0p+m6kTmfJIi0R3x4+qoxPys5ohnyMDvUSXqT+O4fM9H0NfYBBoKmmH24WBweNRbBCBS7Q4Z
p6V67s3XClLL+nwczL5/3sbPMCrhKCcI3JxhxLjqiXqHds78BtRB2huWQzf3RBfyOdClsGtm5kxl
LK5PgpVWXzYQICFeKQTzXxx37iGMNdKqe4iknLcNz3Zftm94gCKtDPAHO91ht8Kc3hFdTljsoArt
t70YjzhpPg7Syy+m8lETQD5pqp/i0IPq8sPBjI/bdLAo6VFuphaVoYLQZeBIoo0ET53eChszR3bK
c4YuYC/QG/MEGPfwNWLyoOMpRdFvCJyWxGAyM9myGwAN00Vo425Lom+DEo3eMzZlvisuiVYyUyuD
vQZwaa8ZGtl7k3rWOrGfh0QoU9fwKg2M0ZbZk7JaquhLgsehDI8zbWfrc2WZ+R2xy1MqgewQB9rH
UwAZbWHWrsA+rPCRWy3kquLmpVmMqCgZqX3MCGUl1MxCGlhcamfgJkyA+JHKRzYyBijc+5TtTBB6
R8Db0OZjbgk27TI37scIEBJ5cMcIWZIMHvSLop7TCW58NRynUbz/Lo686BOG7BmGDPvRB2HR4AIf
yb00XpiUrYPw4gsfXNpN7ZYXgSCVjXwBCqUW0tzuArp+3DRMv9DynlRM5DZ49uL/BVdKsYs2Ueys
7Cf+6fjSk/usXadEFowfo0lvjMv3y7xn6ySq18qMaxu3NWT3hwPsZZaTlPZjyCwrJQt12FYBZOiM
4h2hkficscRqiWuftKt+JA8NyGEInEEKLfR2LwM41eeGzt8WjEF0XHznOtt7a1xL97dYPpZQ7ev1
wIeVQDyZXr+fGZN/Lb/O3x9e5BCEiajxFmF0iTL59bSwPy7osO/jIQnQZC12HlnlysA+0h0xI7xh
rgfGlvGM4W1yp5Wm/W/c5Baid1GOJsqWJ6YPUMr7N7uqyNvxxTqIHZr2LHw4n0jnxGqpTvDT063e
duBjn0UE3F8HmS2MkTTOlvWKmVJtq24yZiAlJ/eyleJQThnZjL5jzuzvi5Z/llv4QtjKFF8nZOSM
XjLesERxM/CfQU67e0TXpjgtbDrDjg6DBmwTeCD5yIeXAl3oIICbZbEoi5uxR6QKYJ6ZwxlUN+om
BZ2INK+2OHFHw0BgMOrhFlQ20e3Wf93yNf6+TplCZbdqKQOxsujGj3dYDRGwf6ev434IFGu8qm2X
/Bwfu6RBvpvTqdWUxJi1OgDfSVjMpHO6ZKiyqMIHcqaBV3+md5mgJJkiC2I6u3QQyMrLU5u5nHjV
hy1ndWmC0+8aq6o1g6LW27whDrNvCDgUUPUYtvbGthLg97LSMKiRzSD28QY2xJL3a7h7+Kd01VrP
jeAUxBvhmHMhEZHznnYiyJBZoQrx8SpG5wODMSEz0wI/crMVdexcCad3T3AAAxAKocNxOGyWSKzn
JMNC6zO+wNCJSmXHSAvpagJiU4bJzLlyHusAdIUjkS3Ajo18j/2a5hhOm2ErD2nGn+SbIvwVDHIJ
DEQ1vhKCJ9TIKu4+UK41at1PYeeJh79piT4XHsdjO2GQecmcc+6QXKIJ9oeU8avaYDtgDzAf4gfI
3nfxSe0E2eXpuchFNCvy6fvw4OcyqmTk2V7ZBe87Q8uu8jUfb3O4auJVsUeMgSkgpzPyRJw7Np/x
qLbK6fFcRMfLEL16ahWppW+Iljue73MlDyiUSBOCf6Q/Ti35qlRmOVeo2mjqXSGihQ7kjSLbg3tA
UDUKg4/uvpoQVv2leUjlcAN6Hz4MKh0yKFxafmzd3A/BubLzua07tLpPbmy9NVPFzTJTvRFHT74h
/l2VL/dGUmisnY4q4lKPkxAD8kEg7I4xo1mPdIEAK/tQi6i/33lVBgIrsItNUbZIsu/IgFcDbWQ+
9mjqJCaGsDR+2Gnr0PeUwhyrkyw60ucz7NRtpS9Zy8FdmBB/xh3WmJdBENSFN94PREClmV5ixnJp
NwYWe/AATifxb5RbL2uA7AuxDZQYIghpmivm94foJFiYxBU6J04tbuz/4+w8dxzV1nV9RZbIhr9k
bHDOfyxHnHAGbK5+P6PW0Vnd7tpV0taSes3uOasZDEb4whsKiO7AxqYX0DczBP/OG6knNW4LLbii
EBmplL/65wkMSLgkt1rHTGpxfg/upgc6Qz66nKz3FDL7oXEOTHyADuF1Ma4yV6FHBVe4l/7Wfvu2
m6Rq9bom6Yas0bz5u/lXyaW53801aciYOOizxTO+EAlTTrMAnVHdGpPbJJcVziFYPLcfE1j9DojU
uV/TMOR2Adxk5JgV4GzvvZyTM1/8SkXLxc1zX+jQ/NxgUkV7/K9OKQ0mVZdlmMKqrmj1j/Z5ccnm
h0KtaNCsAHukI7yemvuwwlc421QNq/XEVFnvzUMQ9GpwDGoNElcqqC6wieDQA8I0PKLeN31N5bXc
+Xls5j99bTE2ZtHUNN2oG/WPTmat0G9yJcZmUMCkIHv3cY3JoI3tnUOJ6bW/3zUU7KcbL+ZPlC2f
1PNBjXkm614wr9JGXTRXHMV7LB4YcgDKiid1MqEnPjT2FZwM6QeOr/OG6tQSjM9qjV56J7Sp6G7W
xxOynLyysZa+HPk8/qt0kZF6YVBFR+royWUyMamHH/0jBtrN/d1Lr6FM3UNpKnc08Q+BnGAsWA5u
Syzb9Smm8RsptAYEGwje16cwV36eMFUsrn8+5n8nzPxoZR7e1u3yfL+lYS00uu/RfASf+U5/Av0X
aswNyXJ2mU/LoGtgvMd23vVK9EkneyJn7l/3KCS734qjkrIA0LqTzoL8vR1+Gaby2zAFpOOPpqZZ
1OTb2eS7qqv9QipdWmxvZ0/o2K31INygk5N19wE0gz0VYpCf/onbG8k+XAIs9+cpk79d/39M2cd+
3Vt5UZdypswcHhc0IjFXQBlB9i3q1tRNqenBz8Ul+efHKqJJ+tOX+th29UuqSbdckobpyDiE8By3
Csr3a1qlMintPJaDlHJNvC+oLXhycCHft+AIkeY3JW6ioT5ADOvnMWnfAQf+2G6maPz+8Vleu12Z
a3opDW+jM61Aqh3tFyWR80D1X35KuSKSgnfjSt1GalDSXKnNx/AxPTSh6/h6M4PPkFKHyGJ86kea
+yDOAKnpcKBrO8oQmYvS1Hl26xQt45fZND8/oqEiL2CqqqJpQB+0LzjIHyO/PORivjsY2nCkc957
SFM1J7NZFQ0ORhAtETWbzEhCgJ7aqFcDP0ssk0LxoZ1z1znwGKiDqv2ad15adb8jLL/tGsQ3Zwxm
AWTpVJhVKDQjgTCxNbbkCX0h7XHtOmgDQfXurkMHNPp9iH7UiRvOQ5TZcku86YdrIRTweLsEDS7x
6PrnT/bPMvp88Q+s1+l9Pcl3mRdHQ9dGqx5CrpNQ14iCqtchAhE+JCq6X3iIrn9DXmmfyKsvsY7/
Sih8njbFsdhdi0Jh1hEu07zmM3VHot9XuLN5QPYFfHo9O95hQUDYsCmSb96dzmFUTkDIv4gppaqF
LTqsg6FTHp1+7Rdgh/J5fXyNz5BBwWiKoRnyx/Vh7IvqoplvDTGRpl8MNDjEey8iOe6kwTjAT1aK
mRhC7tIeWeHPXwZo08cO/3i68nEW5wiFnC9SxexA24ja/q3b9ve9JDmv0GABzaI579lyNqOxebGX
KjrwAxo2A//RHSADOBjcZXs5sF8UJNXehkrk8kYbRA93ulNRhnVuCbkl5Rmnt7kc3CCIzQnCRu6Y
4pzAZT7QGwV/nFnBoYUgJwWUwIL3FCPmQ5+ptUCGN+wDtkdmy+si1tXvW4cA4vsG4WVjKWyGSgE+
Pg27XJMIx6zN3rqsI00Lq/hLxbPbfTR+nrH/ZcLMuiqgS7JqfaxlE4Td8XRiwoTPKO4aGi0KvTmg
lMty1j2JthgCIcOd9w63z42wMnCBK/wyiO/XzH8H8YFifNQzJbveGAQipUl7NhC0OQqdULJ6HQ/8
dWsoBIEPtPftX7RvlE8c0n8WzH8f/bFcpXqePfY7SSxXd1JfzRSHHNFrn/xBx4xt6CbxFFNSxHD7
5wDtJPb7z+/+T7j19wA4Sf8+/7VHlpmKeHcKu7PMnkhbURuf3a/2smZXhT0b6GOxk19Us+0X9zGn
6evp8JtLGR3FUmWxZrYwGIk7GNUfDhGWpUHrjGFzxkGEeOHUzB26mw6uksgjcRy7FCn0TrcP/rAv
tO/wMP2SFoKqYYpqkGviOb8GYA0RThy0xm94pm8/uKXUTWR9JMtSP2KRSzkvJEs6a0MpcBHVSx7O
YOf2OnOYe1QmkDNHUatbjzg9zV/CoLqYzz9jgK/5/uPRH6FHdcsYVcGj0QtPwOo5D+qSTkQXKOiB
Kxkc2eMBHYBxTP8dSDYF/Kp1mVhO0LNRO4JVgbqi1SmFKNcIpIc0myAJas9ctKlZpeiSbYUKZuqv
uX5+XitfqNrPsVsS1y6pAyBLVUzrHzdumr9qhqrvteHEBZMwmwgdaPQi3/hN7RzZZsuk9maf9AYl
mqYAHv0NtdZO5+nRzXq7AvMHkj2g6kILA01aIZCHPUjJZ94KM8+fR2v8Gx/IfMT/jvYDsiZfZdmS
35mG7ISwNXtOmlJrP+ZibpxS75mHbHal+5xMJlyd7UObzx9zP8SgFMccl8Gd71A1OvER8rNqr3qi
c4lCp8+nIcOOgTC2cIZF3p+jtPnLFa+JqOvfmSY7kyVuMtX8WCW5VNbyy3muDmnSA8TEyjChre7M
QJRDiafdD1RkpnmD6JL0ot1yJXfHsYc+KTadGQpyFXJ0Tp8rTsjQ/jyt8ncnliWrGjPLLxzZfy8C
y5BTKTUMlQMDeR4nnb2HdAntoN5ACLCfh0hqr3+7WOvfRR1/PPQTrqm/07Q6sviG1MQKoZ65ErJE
AJ3Bp4BQg4cL5RMeC24/lJxoFAqPFLi96FkYAXoCrxVUOTBQ9C53vsFmx+YFw6R9YMEVpnwBFKFA
U3uHSgf9OH0KmmjXI5X013AwcCEBUdbUB7emtDwlhJuAuX45F9TvzgVgl4QtdXCfuipWxB97i0A3
u55M9haRA4FLh75NW+VOt2eZUOht6/FgTMuhc0DRXaXNad/6SCBitP3z51W+XXm6KdXBUKum9VnK
uBbH9DnPT+JCBsXUHtjRphPYYw9VPYwXm93fAkpFLOV/ljqvVzcNWdck5SMCkMzsMlf3X+tJKITP
kray4alSFFCFGDUaWEEAjfrlLb9dT3889OPGJxS55/lbV3lLNhaXGeHGE+VDwqQnGwdK1vqXfaOJ
9/h4TyDahlzXVKVuSF8I2z8+cK6f5jW1UNSvqJ36F2As3KxBz9Be83Hq3U249Ksm4JAWhHtUSWjc
P3y6xRF8yBw58NQpZofwNbqPkMmnUNTaTxW73wdqrrR+GezXavtnsIamm7ppKian0N+rsZo/Dvrh
nqvDXayf2/WbW1/R1yciDU0Xidj+MXi3b2jBLPRe2q3OCUjXHdZO9gumVWqXoKf60OHd165xvsZp
FdcBjOHTuPktpf7uNJIlQO+sVUlDAO/jSpKqQnqq87M65Iy8jTiOPNjaICEo48dCVwyn9rH77v2y
S+Rvdslfj/24W0rFSC+WeoGy6ecgkZJbA0o49MQAcigcp/kvp8M/BQuiBp5nqopVh1tkSuKu+2Px
7Ofp4a3seU1UvL9CsHnEPfR2qbDzjr897Zvw6K+nibf/42n3y+ukGQpPq9rN47b0zm67J8808IyX
aLj97eW+O3K45gRvAdqGYX2FTH887vnYKW8jvatoAnFYTysEcs4+KASO5Hm7ZAtkDtZYiMR7kBIB
9z6WN+iW05+PBPnb/fnHKD5iwup435/vt5s6lBoprFuAJc9mSgdYwGqg0cCqBCCa+r9xxr7LAP56
+4+rviyy/Hqv81wsdhe0Eh3crgM9fHt0FtvHLlx9wASWBxYDOIgGGRy2Di0+efNCPoQuIVpKP8/E
V/T7z+b/YyY+Fpta3kvDqF9VqmPo2AAskxpS8OpolEywP2zljUM0eyc3oHi4XLsy5Gq4/nSdg2Ph
vdfnEV18TqsJ+dL5EPw8NvnbpfnH2D6WZpopVZGemK2JGu/mftrdjQtB84IeaVsIVQ/LcIe06s9P
/UrbP2dEkHtMXVHMuq5/fKNrTX2Xc5MNIYT5C5ciRwGnMcSkD1TKAG2hhdamJD1CiWRpoRQOWuuX
PfnrED4+inW2zPxgMISnL+MoUF3cmwwgAqztGZJ02tep02kQMjw0BVw0ZS/ji/fzLHx71v45Cx9z
n7+LU5ppDOGFezZtI2fiU7h1jDUAcwLOeZvk47e46Nv3VhQyDsWA6WfVPx6qvVLleipOyjDNghw5
+JONrcG+ecdopiOtOzKZpn3Mg1oXPyrUJW72/+GlFeIBUxLanXXj41i43h4HszwSnkgBcnIB6H3Z
PmJqq6GpgTAMAJZnF4K0QX22yw6xBj8/X/8m3JYVWiKsPFXTqZL8fRarSnFQalalUt0fjajv0y8H
4XOOZle/PSuEjwtJ2Ij/M4N71JbddtRTOsLY9EIi2XvZvSPBMOwsATXGvcLL+xhozKFkNJCRJmN0
+shSuz8P+rsi4V+D/giv9odjrUhvErcyIlujidmdAAKnwDNJkKuJIjAbNoarPTOOcRfE0YmwS/ir
9UUGG9LNX/88nn/6c+L6/HMSP3KWYld7Xg4vYi9hHFdm7qRa1QX8G2FaYj+coOVBBFrM7YFGj+0x
jiwVgHe6w7uQnLWyF6H7SwT6bThIuYvThM8KZ/jju87NUrWs1FJYV80mwf5sYBzd9r472Fh8NdoA
4F6ZJacH0v/grQLcu5CHRWXdSS9YtTyHyPJv+yeSaUDBa9wLfln43yX7oh73/wf48Q3Tk5a9tJOu
DN0kua9vJJ5Za+bvnPaXHnN7qSwG4CbtDWpeYxQxPHC+iDkwSEcdCjenIJ6j2O7hGNhHDZKPmv8y
wq8p+jyVNYlwSFUMQ5c/qzi10to/z9VLGV7diZvc42RWDXwQfDhGJqsC90mnMW+isRT0RTz/85JS
xHn708M/roS6ciwve5WHK1TNksSP/Oxm93oAUeMYlyYPifjQ7aq/HAf/dG7FStYUmQKSLIrc0sey
OeZnvXylhTIshZuM8J/As6P7cutIgYuKchRsbqrdOcadGPzo6WFzPI7xY2aXN7u/rOGv4PqfOfhj
MB9LpK48L3VJzxWuRU0cRHbauth+e9AD6IvcFcyos+xs1NYKVazjwJvmg5bTx3b3IaQTrOK3K1K8
+z/DUTkndYm2kGF+BOU1uXzP38dSYZdj3WH7S82B+nJkG+3gbWXOStTPbn112Ke4/UvG9NUn++fh
dYmqSN1CXPozf9+9lPx5PKiK6MI+einiCXUs6Wuq9/TRWsXqZLgrwieagBKA0svIUtxa20yqdQXZ
Bfs2ag104aWt1kiQdWy+KaU1ZABMhlsmBz/L3SxJkz2w8z1BKfpaVRnvy8bzDXpG+J/m7m5RmpGC
GJDh6jd/R8ENys/DExopD/cGxBWJiv4dhV4EeavZHRQ+4sVD2HXIhMCKm7wUW+/L0QNGKxcZlsrh
zxvmqy70zwSRuagUXeuE+x8ppVWbp4+dxYa5+1pQTbjI65Odak/yBbTB2OjVkCHeUWn2z9Mz5Zjx
DdrrDLwyKlQ9MJi1BXiY4tLcdxp3p1w+E9ME/nYe/laP+DbK0f4Y58eF/0yvqnmgwzUUShiIagKc
cp9jXLniYzRv641HRPfzAJAsD1+/8OW/P9H+ePbHoXK5vo+F+ebZarscodoqZBfniJIBIw+w/u2k
8QORozxWnX6R7Dj7KZ4qQrT3iBXK5Zcv9m1GpCvgMMSOqqNs8RF61C73XVlmnK+0AXIhAOfrXlQ1
Fcps01Pr4isXd12Pf14nX+vgc51Q98QMgM4u5eTPQ0VKH0f9uFOGFwS3DBwACvouN4f1ouc42d60
IHuHOip4qaerjoQmSu9kBLd3cNUDeWzKPjyO3c7JkNHCuKdLR11pP2FY4ayDSsw5VnGKWYIxeICl
RuBVi9COLHZ+dfV2GMuMS3RL3o7DYtODuWVLrhbTAcaMDvwE8kqIGkPTAo66Vg0Qhk4BXBc0vhM+
Uas9+BecWkuUnt3zOyguWDYUqPG1tyg34RJYTav+z5Mlf1c9k3XdUg1DlnVV/SzXHXTzqqqqJrMP
JMhvT4iy7QdjBw4NwNsa4uz1BFqPMuorOiueavoroXLXlxGn4NQGoTJ3T645Oq8p3qzzon0CtReR
zRnTKyiXmmOND4ADmfQkvfo0elRQucFxCPfsEtVMP93UW2cZd25IRc92HW02iMFHRNqOHr/Wnq1U
s6tXnOvODUWzG6QkK3kjSYG7+N4z8RDceQUYlEdI8foEH+zsZqtd1ZXBfV7d+w6J9UaliLCelMas
+0ejoaIbbPr52OzNWxjz1DcHpPbWMn5TTa2K71SAicYfzvM2vO19GU2zKSAziRamBZyxM687MMEP
WW8HAwszxRocCVgsnVf5S3TylRj8s47RJgEUxl2kSR+3kZyrl/T2LvgyiiO3i8nh2bij6g8aidRx
71SooYORryACTvlqkMghmZ/XrwHfDUx+uFupqE1NYSAiHlvbqLOH++68p+fmG4BqBg0CxpsKssfV
D1Euu3pgrmq7hPbvG0CX6lIivveyh4sJfOvcAzTdqE2ZRXB+aXv//MVXQRbn0ue7GoqsyKqhaar1
lQ/8UcHZ7c13LukveVh2BS2vgNOnubAXMOnwEIf+edF/nTsfT1PIwVWDX4F9fFZSn6/DfJ4ZO3mo
9w9wpc/xcXHATKe2Kkfm9tF6xXoMbZ1qJTrlzWPjMTwQVyOoeB8rHQQKjsPjZj+Eq7jeb4QsJRTP
4AglpAbFah/sk9OS+9XqISvfuEzkLuioMzXX13a+QnRscelUC+AsPexYB9deGXMXdI995NJrnXx5
GyPABcRweR0K5S8kxSqMbJoVCvxRfQDsW7/aj7HeUaMzelQ/T8t3NVuUh0iTZUPFSOUzAjm+rurj
er7LQxDaE392mLSv/UM7ijZwjMb3LaJ1lGXwRhJqZ6lvITeltNZh9938JRT6LkZV6pbCFV9XROqs
/X1vvM7X+ck8PmU6RAIZwqqnrF+HcuNHsHG4xRsPX+TugYcwG9QaZ4EJ+QYzR6X3S4Qqf9feJvFT
NTSCDIxRvs7PP1bm5V5Y6SljUnZRUnpJPWwDsqfla9nzLRhw1KYneMfNbq3ZNfpP98E8NoEghHKs
NYjsd5qnBJNEciaSx7nigNOAR8fVwaGI+iawMWhmUEukWk+piWQ7TST+rXu9hAPowsCMqiZBaO2r
xdBD5ThKEZ93FJbCxd2ILpUyWI31rnDn0ybzk79o4V3Vr3W2jYaDpm0rQFwXw3BkUgA57xxviK/U
ohgtHJW4D1IujIthH/o4Pr7GMgz1zujuc0rj2wHJHVmGMcD8E7JrjijHId5Af/2GzKUaYqFZNmsd
aBJdK0JZcGAAWUHbDrW+fNwduS4R4cWmwwzhtBtekz6eeMTNtd9WS/275p5iKuKUJIkj2viIuGrq
xXzWaplYLxDMIMz5DycaVOMKqMHSQmkEl9x9c2/XgW7irAaDF+EKxBZwD+fjAbKCz4iHGwZFkiyM
JtZr/qTpHrfGMFyf8OrIlydHj+puUQuyR6vsjkyyFSC6NtyP8No+QJNHEQcHGMFkwmcU7IEwooBS
EGyNi7u9b85J6qNkhxbAl9GIbSYJlZhFkhBl3J3ReYVQC0on7tu5jfxl0Qd+hkbOBCcCW7l48Bwq
n59Izv3BC01C7wWk4jZr511i/fDGNB9JnCbPCTxVkklcCqhyJcLzYX3na2BGeQjWYisJp+cJvyH3
L23hoXZ1wQg/UI3kX6KrwgMRcWiMdMQrsdJ9Fh6CdsKVClcHDMTkxhR4lk0jr+uOSoq6+IVc+abX
Cxdk3+KHkHzLWTl1+xqDBbFweLTVSdJ8tYXN3MWezR7OTKZjvofVnAxQCRJaDc92jv+Ge1+l46Od
+Go8m5VakNu625xUPqp/Iy4mFqXSgGF9xA1ue950u/oaRZbQ6ueNUXlwmlU/xMBQvBej6Fo7sCdA
AjDNtKFrQjdCjP9YQSxm3h9vZwJdWqyUhL8dj/UE1RF+/5/5y2inXTlqioMDaxQiDaXqx9Fuz4N6
vFan3a2Je/ODD5kxnAlwFQqmzaaTw5W1xUTVp6VNVtYECXVxnD5ABQ8LFE5OZwuj39apu+wUVkNz
DfKiNsYk1GYZbOctLbXXllhA3b0Pi/WMuXu3++p0u0e/OzoiKnu1u/myH94EBAavjgBx3XWJbakV
CTc5ghbWW3ckvki3f8GR3LCFEQ3mo743fSK02ULWj59FwmTewm62iUPK4+qMxBJHF1FqJPvebIni
MHK011B/2gPz4kcIhEut9QnOf44iYmGALQfegjfpmssIVdIEK8u7L+wiJ3h0RLLiPqQQIRkySKda
SWigzjB3KG1NCxAFPlBoOlmkjOlI6YLLZt0JUw1ttJu2l8gbP4bzaIDWwSYfWrCUG7unQ063s9s4
ShAuG8PmuzGZQc4BsH2jHjhqhph1noangPWKi3PY1V+NJ7wGtnkHJRdWs9gHbNW2ukoAiB2bPudw
g4Yp3m1lwqOG1IIjnIwkDtNBHc4jPL9qzB886OvvsDHk3+w3SEI0g2cjmO4MO7Y3ed172fMptlhX
SIO2vSqcjtdQXI9DO4OWW4yNg8cRnaeh1sHwoDYCRZe7YxgUnDZxPK6A2E2PmTPOKG4gjAMFx/Og
gwZRzdto0HUJvZ3OqYlrN94dbydAtnaRHdiGmFT60/rd9sbPxhjD6fFYh2gXA6ACiDon2YT1PWdK
B5teT5xKkJGpDx4yR1TfeNHLzR6c/PxoC4vGN3d5Ii54eeeMAcwFGwOaqNub12PuHjCEd/ZNQBpd
2T3m4DI8dlU4+urystnbEVoM9TB6oQz/daehyAEvuV0B26RewHTu+hFa+4ZmA5y18GmBLY3JhCks
z+pUe+yo3b5SaWkv2xatV65CmNMuCwqQO+ux5U4A5FIxPLUjgBaFDVF7750FYoMcobvz6W1tCqwJ
XYqcRLhgV0c5pBSoe248vU1i+n151IqnTx1fNTOioARIN1AGUBJgVFOBF4RY+LH0B/tQghNcGCh8
q8t5ZyBTh2KZYr5iz6g5g628+jP6NjOEStvQIx3igKdizwwG877Gkeb54FeT9iCau6J6Dnaz8md2
dA2RLoh6UTmUmxdyTMXDM3BJV4yPoIdtX7y+MuIdxdvP3ejsLjmy3t1k0o74E4Q47E4PTLt97ZeJ
5Sc+5QzFwdEUARQ/WT7X9367ZtrtumIvnx1kWtLe5OU360+OYo+bYLYEv3xa1cfVkvZbBD8XXp1d
1W3QK6i10XomqmH/IpxKlirAbGiF2e0MN4olGkIYUL+TfOcYwonNDGYJevSCIzFQ3dnbQz06XXIq
sdnkg/gVIjWX8ITOo4iQ6jweTQqOznYRi4d0QY5ekPFFP0eHbHc+eBgBC9QgfrgouyEegiDP0njZ
7XJPdrM3bLeiIY/kHEFXGhgm41UVu31D9kcVSgTsrwOfUm+RjOtYYT/dzesC9iE1nF4K/VxsH60N
i6Z0vbEdHb2BHsNXFpjzY3N5a2m407MjUnZc9LoLIRoyD0lzVSqQapJb9phZ0h98Y+K1ollzApzV
H+7UClq75hVt40Mr6Aho3Sv8T1iR95QRroMiwtCvDTJoOqws7OcSxYzVu905IaNbve3xq/HqBRty
CCEbxc++QoZxlx2+9YFRF44m2wEyACgJwUeO44Pm14aGjVxAMF3QrGxk7T5aHrLTv2DxTHkr4+aW
sFXtGPYU/ZhEC7GMbwCfwFN6ixWUCfrcT01MzRtTWl/hmL0Rrw5j5mrTq4JgDKe5sDs4AIzH0AnA
3e8nmJEfWtrdnT7hA05zl0RwsTCbeA3Z2/cYx+M3asFF0Di3+Cvvc1ciChSbPAD1bwd6N4ZiyC3g
x/EK88CaQyoPT7wlOhOwwzhlcx0Es+ouZ1lvpkooBPtSsmQDi//JWBTsMSnnn5ke+E9QdTjK2HjR
++BSK9/5tNGEfQ2gx4MJi3wykSPAbjVA8yT7daIbQtlRAh46jHxUqFw+DNnwyee40bYzzkDsb+zD
Kg/UkF1rdtIGezO6IK0Pg87jKCIOiMT60KY7NwIKnlR9EaAUnahHRajg8GEvRQOuTHcyH9KcWkYD
6YIOxakfYQZ4YsuBAW63Z+fBjIdFUTllsdhQGj3WTFQtBU4nTSg4bWojkFrVzvNfA46XByHHzuTV
UV6aIVEkkuLlm0oIf1+2c9AbJpZrCX5CTkcdBoqAT3JdYXSTIj0RZMMaYg2Uf7v3TntQf9o09l7x
8tHlTBP7m9QEfYrSwUZUguc/y7xHMmjPdLZ/Zp8Gs1l09vkpwucLgaX2ZjuLXQiRal9D9ULlP0NP
zGakOVFcCfE1Qw+ba9K+t4tp7ozS1oQGgz/SO/kYuC4RSbM5eW8n1OTEZm7roc/ntd/DZWo127Ny
dLHnaXJHREG2L114b5eusFN6J5X7GnBIcZy0Z8m++QVgRGgMQZw2Rfr7A8WyeTdDIpmwO547Mhow
Qy21uyYNDnClBDQmHD/72RnozT00da4YkX25t3qsvKiJYpnj1Idav8Mqq6XiKtkjwpCVJJkrLjZW
aeoMDGeWiFB89MbwWhcBJScbAQTeK4W9lOG+R18LX3sFmUNLn8bp0QlOzdpMPrnlJAg6XJ0cv52o
bXCEWRPLNpSGzPFABnH1l5duL8MxY6MMLjWsPtgp1KucediRu5azuobGACsPO6nJhNSAjcErHvye
EQGWQt+hI/Vx3agase0jx27r40H6/9auwiVTEWS/MB3mxWmXqhevQ+908OWHRDeOA3HnUne0V7dV
UFLwnyDChZCc32Gh4ezIfRiRoh6TjOotKOPaeIDwRSpUSexs2Fs9sedEOSUTViTWnJqpuy89WgPD
je6N5+04freDjYl3/ZwUt4apwWaQzZTN2R8wRYjk2I+pnrBzUYfnExOe8OdPQq9M9muOuN0zai/c
0p3odvAiNv8+1Dw0q6Lg1dujuW/Hp8qZrnq13jHodDocYoCoIsZOLiYR26khkkOsynrz5PZ69bvT
GxxH92j5crNe9eVvg1YHHm5I44Xt2W0xI3ZJAaUgw72k7xToszHUSvEQZQc8XVmTozVM0mnFHuMA
5DzrdseMeoPB0vfh0LwbvKLYFRHmOzs/ODp80oD47ryYxnGP+IULky9B6BG17+sj59LFGQgXEyat
RCbMfqESdaLxNOSi88237fvs5hfOGJCCe4Os0bPxNWhXzn4QjDc8ord3OJ2hfb65WPAryZ3sgVSG
zYIDgFThouTJIAtcfXkm8RVn1nMOjzzYXJes1I0O9QfX1E6ANTVaD8YEQ9yi63mdV68nTYlriQxt
QsyF1fDiDtEvigwdpphnKis1CPLU7YynFEhtJec/pLDvjj34x/TjW/pLaA+hWeK3hJOtktsdDQWf
3tdCYA3eO7gON5Vpz4gp5CAm5cV3L377rV3oPe2eKjFcFqdGQzb28vjY8Xhwj/PSRnbtFa4wk+SJ
FrCE88IBK0hmc+wPM7elbmtdvTG3F4+920DZYfhMjjC80ZHmIsx8mMshB9o9SAH8tsNGY7gLYWY7
6MvWNtAloDUXwn3ycpu21EacabCx1UZLXiym5wWfElU9mEhZcN2O37iqoW1ioanmAPMFsW5vKS9v
3/aVFjywdODT6wveDHdcHEUy9oarx8GMRdgwpaJvo9WTbQQrp02IJc7Fe4bQEjn+aUyZ57CE7ctf
RE+6kQeIq+DNaB+ezoMtPJ/2al7A3geYcX348VhzURUxO3smKR6fFnwPSrc9MpIG8V9Xk+xHG9+m
be5WTp0UuGxq+9g6uSBW48bFbZhjOWkYigvV4tTih6vGFDDzuVfivkMR+D4qIjXOsKb0HwsS5XlC
dAlhFr4J7QEkTyWvXfcHCFqKvX6jozHOjVhT7ezQNLgwDujDsOrnLofvwZ1Pozs6cQL9xFFBLLah
ppWKKKtPmkUwE6SmN+AsqPXY6yQkG27ad2ccvNFUsHWYNWgL5/5KfdhPzT9DiHZXwOxf3SNgIroO
eNygxCqEqsA1OAfUwXyFcjcGvC7mgV3ATZOyU73daufvUFoijs/fk30tlNOpfOz+p7ZmvhoDdI+W
+C2JmIZjjyPuFc8HSi26nBeK1MzQhtzoF2+nJbncN9IRjkkvTyr6NxdK9gVyMPaTmcdkFh6RUDF6
u2XmqFJEQ/UAGfkUwpPPsIirWgfgP3E6sLovC7sj5Rk80FbBmMlwqdplUueZJudzMIbz/3iE98wt
tmPOAFS2EKRLxdO0u1fiasBJUKoOddoq2t9dvRaXaCog5UcR+zrI32zDwiO8uyCC40rv/kJWggct
FxRA986Cen9HXmB6uwDbjjwNCwtW2OJ4badPTzRcOnmkZEJualWTQ6QG8Ou5043GMvph3/kLzuhA
ocgMTXrfwDdkpozfVCnBddxMNHoiUf7ThabQGdVUC09k0YA8eLs7JaUnYM09BjJQ+QXeQsSt9RKa
nTeU3EVeSwrGVbE+BC3UziW/JkcW/hu5/ejn7SH9CmsDxQkqULfI8SdvdvcwL88IfdyT/jbsHmVn
3uu+NocuRCGVSJI2FdUTSppojlBpn2d2qCzxuWezKOMQXYSs1nyW0x1R0k0LU/pxL4qbN8kOAULc
g1DUXkxvRGEOMBVRrkM9ECOJ0SPc7o5eLcLLQXiHECMzEtHqzfGEOYjfUCPqNrZlM2RvYDLaRGaQ
eMT08nDHxdt8FVF18QleFR8uE17tph4ca+hBhYjeIBiXNnJqbAqlVioutBqLKLc1eWEY3QcalWRW
ZmavD4HuYggMP3GEXCKObximmiRaONPu3GMd8Rx7vqk6zJ7s0cyRsQq9uxQAEyQDmnO+Z81WpzTJ
qFFRxXvFaL4uKn+CP+4XWwdtYZ4fl46MwGC1fpBMyl5VRDV8dh64ruFQ0p/39m6oFt76iG2YiM9O
FAQRLxSiz0dqZlSlnQJIuH2/uUU+EA61YhLP+I8u0jpVyMqv3UO0EO4qf0zK+8bGNgshLdWReWk1
X5jiEj86j+3bQVkFCVeELnSf+AgpiLeNat/oNIFGS8maI4kqUOmcVIc3KAG8PKqwLh513dvpAisS
+yZRRX1QHiTbv90IHHVMTBDVYPPZE5+8Wtny0vh3KDxyDkQjDO9dDQGdmrttmg4kAFHdv3FKk8lT
nSKlpe4dlnb32H4vt11y5F2NYa8vhX/XWoekQpMIsdHl1kCUSfVV1JMUL7Q6qO6cki6kYRZi1+z1
++9omPk7b2tcPSxJYK9sQssl9TtsULpA+2/cYAueGmI0fYc2cR/Lo3nz7uDh0Wgghrw2ve1B0D1C
CVcxmkfmncy722dxUQTO9ojabrYEzxihNucOy4lAXYBfONZQp7TZLmeN9i1QiaNCm3p7CI5V78YS
rBDWRYtPhOJSS+ut76uHNxcCmPrJ15+Nq+7dqYxSoMWVJafIKAp/t5M7mhgN2iHBCDsVyqipzzbv
cmNQTs0bTUgDdBeI53fxuhardsg6sMAGjSgPTIhVMMDx7hcfNSAAMRR+6P1wPmQrXGZGcBzvNBo0
tvKw0TK5mkc56fOd9NkhY+73z8Pt3YG/OznbnMwyWNBJB5u3ulOjAdzhFamijfXGombYAPgyAgi2
tgt7fmHuEQeeZGxk7I5R9DkF2/9h7MyWVsW2KP1ERCg9t9K3ir3eEPYoKiiK6NPXR15V7so4uyJO
5Nnxdyos1ppzzNEYPDOZOaeryUdxOJf8vbKa77FNw9TIraDpmLrGJ6YB1aZX8/GZ13glLdhCusAV
cOFjwbuwLrO9hM0kaPWr5FOTfAM7mPmuMemgaGVwXTJlO2KSZSavDQbEeCpja3i1Tax1KfmguCjk
0AqYp2CGcB4khEupg42COpptZk1MHuCvFL+IxXS0Ho5Lg7FGa94VO/SgxFRVLuLzorIu8sDjNUhj
G5A/xmJhXeN35L4vfMjrjHK4sVP9hIgUbziGQmbMzleM6ch0ZMlmeDRAwEMevuH1MhhSzj+OS6ei
5WVg8Z1JHksdEPID3PtRrfkb8J/4aBX8fKjR9XaNfWt+ZhQ39wFoyz+qUBA4eg0Qnty5glljBPs+
B1g4SuG0g4OHxPyNGitbAys9LVRWncSYVcGun/a4xJ7WeEdMm6j+Lf6TlguywNWvlbal07AXsBbi
fBB0znFQWM8Tzyrt+eNoeFbo5Wv8sTo4K2XBJBGB67R4XYJUwoGFb+BIhJw2Lft2evwyebSLScpL
fAaevJ2kxogcbQKrtYEkAN0OPotgklDBgsP3nGoQEOfB6lpFDUFrPqGSN9YocSfUYdSsdMFUoPkm
Qgv39oPgeI9TabQH1x4E3HX4t9ACOxIncd1hO8p5wtZMRvmQ6cMcOsslvJYlht48v/UgBg+Znywu
kIUmag5a3s08aGMhMMxzzCoiDh7VbBtbZN0mDDNOc7Y7eJDVVDzzo7ckbtiJNQoRausBU2hNMXWq
GKTUnZa5A/Jy97TlcfX/Ycz1rRhP7JPDufolvItLfDxZ7+fkeCKFG/dH4CE7Naa5ezMgrSVsgtRn
/b/QzOX/oPj/axz4BwlKfN7PSu9O1MA85zpcrTCWADJuHo3kOb2538buk0mlBji8rNzG7J4aih6X
GEFzM5tkSWa/F+ZE5CmgoCBmXJ9qWL7/ZbL813f5Bx//lSuF8ip5l8vlrwMCuvQA2Rx+DtN3h3qV
1PhI9cc8swAJEGSffqfDv4eq1fM7Ob6JdRvPBWcB4yJ9Kkp++P8xW/1/eRn/upR/TOKvqlTmn5Lp
9/mJ7V68VHZs3+v3GN+Bjh4OKuaOdtVtsNBiosJEh8qxO67w8zp2M+HwL7Ne9T8YmrDoUQ6rfU2S
4Cn8wQyA2qZmH8xGMGdY6vCv1SNWYZWIhth2QBUo2BfTaeGVmkPKIuggPcQNOBIyL4lm9IalT7YP
M4JF9EspcDG2HSWPIfPMJc/MiYefDXZSrZmwEQRWMbzDx747uf431eK/XAv+9Tn+uK76xZCzWuVz
vHg22RfXW/bKDp4qze6mI5dks+FAK5wuaLDDcMO/sT3+81J28nW9L/YM3fiD0v7Vrtnn9Gx7s3j+
sRlmTIH43C64xGFW4x/ANgZ6xJj5ECwYTzGFeLr64mJ6pQODfKJxLv3lmnT37k9Wzj96+n/eEDFY
/7631/pHRIiMp04Yb5vhtLO+xaDT5caZAS3Bl1kjw875/n+/rPLfLwvbRe4Zsg5j8N8v+2yE3u31
6fdQeTM651b0SLqJ79bUbwDEacdZQfhNDw4UavZCQpiouUA5XUf4G0zHtgsj5vgNscWA5mCdFnM5
oZ4pa5Tpf1n90n+wpCDFEEOm/pNR1Ptj9b+KmwGzkSvErTKxtY20DhitN7zlGrcqbMu5S5T2mPpt
sh2C25nodXo3/GZU+/i/r5vcLdH/53b9X2/mjyX81LO8bFrWj4V+H+bL4weyCSQ8BH7sIDeexvGY
CWRh2gt7UVuRFKyQZ7A3YOKAszAnRE4UXWWm6f9+Z/8l1hBZz5KhGP2+ylv89x3Ne+e8+glZd0cp
zAH9nU8HybbgioY5LrDSBIx0Ob+gtlMYml0ypk8Jut0Lluc9eN4v5t+0T//FaUKZLcFSUWQRBe8f
q1vQeo9aVn6d1uAOy6KSSRDoBYZkij2vtXAsNwEhSTSO346qkbhdrDUTFX6SA4/9QJ08EQThjN+V
VZFW8vuLePGvb+8PCs2lPZ+wSfqKs6VsElWwbYdiQN4WFtEVVBkqDBWWJzOwarGraBSZV8fi7sWQ
wX2iIrR68PP1wRvzDbarfHbWncr633dV/Y9T/V8X8I+7+n32pc/1zQW8tomyPD/N37SwsUc3L+og
i/A6HjGqbYQNrCMsMK3bDEvqqCGA4AjsRMMAHIJVTWt9LBFbcbedlFjcy0SDDHp7dt0AB4DwRSIS
uZOJHJVwl3j2zSphUHm2iiUhwG4TkzXo/lY3ZVAx3ZzQDVPf4y527Tt/+bT/8XTxaXFBQLiGbu2f
g/D/op2dHq38ycoXESizS2QYg5M2IEXHPxPfjCZDTXvHWJ4DqDP5dD6Yq8AxF483zwHKB1NklESE
Cfb3v0F9dk9xiTX8ZwSjuWaQ35rvrdjZYuLyiD9MWWPGL1+AyLrjEA9V4iFnd3SyIDnWQjiZHWfl
dPztb72/nYL/sfX+60P+wdTm0T19bx8+JNfRMiY9F2iViI0+vmZcXg9bd0BS6FmAasueY250Uh+V
v6wrRf4v5wS8DOGdduJMGV3Mv/eLflko956q94mbucXySk1xnh4a459Hq09sUBartubfQm1yZl5c
BlzZRJieEjGuw0dIjKjb90t+E9EGZFEAw3U+gY7V5VBdbGOqTYpjhuhzpYza3fl4XeLOqBEpYxAt
IKY5e+bxNPmNiq3hvJxr0Mlj9VQmYHfen9TwZVwR6EwO7pHhyfTNcqoN1VhMbwnu2o6OnQJuvpMu
MsQ/k8H2Q1mZk14jkMon2T3vN7m6+lok00cbPgFRXBpssjhnoFvLx6aNCP1wTrCfVDsnkUrzG4z+
6g08dEZjmAaHbUhwvZ/7ylSIZPeBLzG+XEk2a0dirA0lD3dr9gnow/bdU80ujqcLUFGcq/9xy6Qg
cup9BEj5Ec/abSi3cX/JF8afeS+9TstETJUlfzhAvxFjTwfkTf90J3NCx1ccr1af8B6/BXR+jD/p
G5Pz3/A6U8MXEhPBU4jCEZGP8rqu4D8WQoQrl54aDAb8lgLOlwgp0COiEWbYQS1+K2P62slBE1Yo
EK6LLBIDIZTjYlvB5NODHlEGbARxPyFtxNFnfV8h7ogr8RqqQXi6u2eeMrLxbqFKgBGaE18hnRHU
b9xA+Cx1UySI694NKrPgYWseSXdfB1If7iF4ZIpHFXtJYlP22vLJ2HSbjWFMzhTvt+3Gjs4lakfn
UKvthp5FTHnk5bQHnOJdIuzq488sH902wq4HiXNZ4jTcG4FVNQ2aBkAbRhATjJbJFpOP6lHs7L8t
QfMy3Hn3KnADZIZ8QxYZ4UAaZvhQxXMId0T/dOG7wo6XVIkHk3RiYd0n2D/7zZeMtde7U000IhQ+
jFL5aBL8jvX5aEy/6XNZP7uPxjfIej3PSQfjY9VHQtZ6OLpi1L7jF9ghtScusIOP7ECnBGBb81UZ
L2fyYGSHb/PXvG/6WoljdfzxBICsayCGitkQ/Q1RekpK9xSR4uIb0o+LGB73tipRr4P7AVq/vH1M
6MXF8WmeHY1QWX7nBtTXvDV7C2EvOUVKIiEJb1qkTE4/SyL/CWTzwvggUYM87q/0RE2uqeCT3js5
z/FmBtTUYzXuEE7yG/bvGAu19B0D8gq7n69EVBKPWT07p2RyjTT4dx1SKowKTKP398Nr1V9hUPs6
6AyvqHTWPW3QrmQ6ucnzUDPumeGVNuyvWBXlhtg1jQTZ21YlFqKZXKb9qODZ5feAhuDZy1EzVjbl
hM+tju8zuTL19X12GzK2ui6V9+AD6EVwU70ug0dwGf0sYdyH2+MAOyBk523chvdxBjNZTkFN+37l
U0f0oOzwts+97UvwtEk5JwPN5nsE3me7Yq+DAtZfSkphKTN7LQJhmE9AmTLPIIHSVBZ8cNn6sP4f
42rSu0EwYPXWhx9PE3KPdsFwey/j8/hI9Tlgjso00wLOyThC2BEpwH4DYf4h+3oPn74/lRY1iQZW
b0E4l81x9uMFGs6vVNpepvVcWBSHB+lYAW/H14KHo4cYT+PvcluTSgYHBO+dzGR++p491t0qnzwW
L4Dt21ZZQQERphffWDShMjaSdnGdkDgxu0zOs+cQghLqxy9F4erMZGzRDrlT/ZEwldff+XdWtwO2
nvFv893W9iN4HDMAGD3AWCGAsMon/sze7vnA5X5Nf7vSxjafr22NCvicu31mNOz0R4yFFtfDJe4l
pLXjbCwNONsgFjy6tORX8maJ6m30Tfma0ngl5AWIs/R6RM3HWfiaq56KMIa0nv0b3AxKLdj2+DEv
Fhwa/C8jBKB0jOlzeSNVpNzoxy446ZLqnkZmcFRvNJ7zgxrfhu3hjtiqx3rqVZaIbaVXbsgY2hmt
++TNwLwbYsSN3TvjhvIaZ5uG9bMnUz0ghFyzyTaTY2WH3+rbrmH5EB//HtYLYw/RlfSOPII1bQyp
uxpH2zOnGJ4ggoQkV28F9u9r/BtylkXNoiQ+peee6CtTiTiuGUitNM0OJexjNo2jdjURHhnLV/R5
O5fpbax4r6jaIWpMLimaHJhjUGd/nwFM2CdF3rwh9vA9v48MAjX3zz2o4BVp/Vrc//wWXlVmGt5r
995AYoCS6bWRsYOkcWOA+WVDY+97Hy9Rltw53IuNml7iV0KI2kibcK/w6f2BYW1/B+WD6Oe6BGKg
w+NKMN79afaLYePuNSzBabZA0jyi4MEQgscSDnC1W00fXn938vTYmOQuyi7ulZrIbMrMD9J8JYW3
QNnXtSlEPfcxF8cE8KKI6qowFAYUAAnVEHAwLE1SaWBNGD+Gzu5z0t8+F9fhL7qMCFv4baXFa9iH
VoPiEY4bIw3I7sufZF3396gSTXDTTgAkJBdLcHrERLUTcgKD5xSJV0CIwQwaMprJ+z+AK0Rs7z56
dRaOGsZ9l5Cpk6CYrGlGYYymxPgx7i+qyRPGc39C5h14rJPN6qS/IFGI20OWhVWQ6BEo219m8baJ
d4wzcN57BKM0uJMxeJq1C7aCMwdr9CM8IWy2TXNsKTsXty2/K/n9bVWbTYnx9+CJ4xuLHl+um3UZ
Kwnbg7b9RVQyU4gwHKnF+MIy4EjDLja64W2SZjFZ7wdjWhy529yxzPopzJmI2BOgAtPAo+AaPhIg
zuuov9PH1ExY8JvntMc4ZqbCWDKsOxV1NYGpkJky7GmUP/BQYJx9XSKaewMtKrZnUkp+xbSHfGL1
7AisSUXe19l7H9m77qN6Q6nMv8RETWHF5UQRxL2LKc/kNZTneW8srZ5RMa+mGEpXjPYUGhZ92m4/
ffg1/QXOEO9EWrC7ibBFMA47XGVPF7yC9KnxB4+gu88/68cMajEDdASLvdU5ykavHyk+vNd7KAR6
SPJG3ItPdCo2Ru4jZAq8tRWzdQjND8qh8RO3eVYofJe+eRq/llzEQx5JXslqDdqFiuFSxMf+NH7F
DJGNiCMN3F7rCHbdA/40weZPzdBo5xpUbDIUXkFL9gmd4AZgt8+YlLoETumkbAdv7HMp05gorZ+y
yeCOiSqjOXnNRiAmTyY3C7KOI7lnfgBWhuREqfRdB9LWC0t9Y6TAXm3CI2LHlfR/yg4oL+v3Il9V
UNIFs5U8FISsOWZOIC8wOFC1Xwc5XAC22rtPxyam8Km7ce7VLmafQ5F2WU8KXL/avuLJl+2fC8U7
z5AIluYdNRwHY3JzJZfr8dr+3HzcBnr0WZ6gRH5IjwluPPOIb1pSPbk6N7sBMcMtW1ye16jyvMrW
yPawX8MckQXDGAJk3lYPCySGGopbOn3XmEGI6EovgHSwEAS7dZzz0LIX2q3fQPdHk60P8dq+ynCW
WyJCmWPOSrfovtmRqXYKwSznSLgED46jBuN8h15JoagqZtIruteR1nkgqfWw7CrF6/L08fQ2aPT0
/gq1b9TXArlNpZZjUIvF74pwEvVLoXeaN4hCOPUeh+rlcR2vP4H9h0/BrvOeq/ATXhJW/z0v+0CQ
7+ZQBKXAXyroxXt3lAitbL2KmnDQ/ZeHQzJPNws9zIUJL/Oci/thK888+WvheF78YjQI36/Fw8me
1+wK7OmcX+tchMFdGDTsP30bgcdp+yMlCb55E+ozacpEmPOQMug25/8RxXNsolFg1/70rAc2kbC4
tqyy/oRyR9mnNS4XFcjG3VUJ+3jDvnDAYMSey6wGMvLrZbXoQUa3kFLv1hnvF0ykjvnsu5VL69l4
z4tdAq1RCz59/iLpoD6jdxgqbzOLr+njRX9eOZxLCrVpJERPHxKZTMnkPP1eSu1/H4ma+ew7NaAC
SyeFYZF+u4mr/SgtffbqUgvM30Tb62s6RDoJxXwiMlagVHjn+XMqpoyUijk5wUY35dEXevrzH+Nv
kEPJmCKSlFSgEJNUB07vLDH2DD2ADqa3pAykk93HIHVZJL/wvH5XNjl9tdlWtuT0J0zDeBSLhTQ0
hgQXEyHbLqlEOv3hlqkzc0t58dwU0yqoDp8Fx3e74ww4ZEwpIaPqzuPhUms9YdP3LJGPsGmJpHGQ
G2hstUiVYspZOBFUOZeooQJ/M6wcfGgFyEjCbHhOPkM9pPBfXyB2DPqbKigm8raG/j3J03IrJn0A
5yMp5A9LYgVb5UaB/srN2sEBOG01OAury/oyhi/bm7THIrfU4WnENLSaq8sXy5k9cKMvpedAnFwW
l+MbrCHOoU4ezTunf0NOmRDIYRn1k47nN7zP800v+hbmtePRmKqjYYf8BQqO7mMoHYBcdwi+h9Pu
HWbkwiWgKUkxl4aED2/BCcAOF8Xwt4L2pRMfFyAWtKnq4FZY1bY3Wr+/VnYwKPsu/pXCGl59/Jhd
ptKoZGCONKNkCzIiaiN1DZ0wOUHjz6cqNn4nDlRC0XBNj9hRa/zuL36zerm98IGubXXHJYeNm4vg
inRSpQPHJf6H98IR/nTy0ZuRO+zV0c0x5iIbh31btfOHc3FVp3LVhTH9zR5hu1NOFg4UY9LogmrY
EJ9Ms5IRpInCGsa+xQGT5RznfY8tJ8hYO07rV8TWwes+3LevUAgraCr7a0QYNm5HL/p+5n3hyxGi
26Y8Ul7Vgy9UELeKhGUPXKNP6345PELir0VEdW/3duARjx8JMbOTfmiM5VERC6ZGvDJZ8cTSv4Ni
2x/lES4PCSnBxxznqnsEBuDgM6AZA3KzcRvjMhDi2eUqt9P7ChNvgiKbHjNNMi9j8oquI8beXYkm
RY+YYejkmxRJZdXBI6wicByWolXMjATaybjjsISN35vdwg7F4OyAlTd9UuN3QbjGABZV8HRKiBNt
CPxD3icx4rRnk7ark33lbMlBPuJ2qzbbMu5mO0aw6NdoUSBjbVvqrRHt2D4/9B5ur3EakfwS57Oo
F0R0HfAB6H/sZqaMaLtsnq4qRXTJov8nqUR07gHKdD48GPZPHoCBlGFOlrccSXZ+MvkpZq9yTI2a
jcl4cjUujcrQi3MlrlKdXKOSHCcZLAdhGMmfpBlLK1WD7wYr40JWMSq9tJly3pHBCg52nfEnn9/g
3Di1nZP2ANOIvfu+M/AQu9uGL4Hk5X67ImMrvZGKE4J8XSywLHZYtnWSjFn7/HVm5kKkDH8IYDYV
oig4w2e/n+I70nroZxdl+rG7e51HrIrngHSpTiiiTGVXstRV62mA5OWMKLEz1ibZlGjK1W1Bf3Aj
eDrN3TLkCXPQc5ExQLeEzo89x31N24Vgd0hYH2EbDHJ+BqEXx/iImQ1ftdrOEQ/ohSDvRDzSVfLw
9cNz2ETvGB8PYmqxliAP8BFzMiqiBVDw8M7YQBCInTODwdpO4IHc6iy63BU6HssQDunhtD6nFOxb
TcP/mkL/Ps0CWFuBMeVngAM59YdywLne51reCNa6A40JIx6O6O5ch1TOI3WljSEsE0Wom/mebO9R
duTy3WiUvu5tgfMKdToQYQdQ9R2eWmQa5T/19zkgoAPmHk8Z8hcSMz7uF8Yp6fAM7ouELdGT/Avp
0iURp29XI27zvj/hqFLSjohjOlrFwrOEoiMWkk/c93pJ67zCanpOjbAcVzjlXyixiawttuio8i7L
yftFiAZcOcnGHF394WONVhUObCqQAzR6j68T0MJEIe2m8Loo6zwmHIj19AnB7xy1GMhroKQWmXnw
SG70vcAaWN2wf3D+9QJ1LU30hH++P9ZHsySHePtmcJn20tNCPNInJ+1EmcA8KewKqK8AwiB5HrnF
3crYP1PVJZoMFvaJRst/k2HI4l7UMxLB3zCa+Kh0b7tbUgfnBalBz6WcnJNnRIt6nosJ3KVnN/FT
oN+J8c25eJdQDIuhtuIMe3uCh5qzo/eVm2+cW8SVzr82sqAFebRbGgWeMh6Z/giST24+p7QPgI1v
ShQZ6hZYCBHfWPEtUDPPnxYPK429OO4KGZ8NQ5vSMsimtHzjH01h5QjTyiLF170GjdtboMSSY5n0
X8ET590WjgJyyK3c4ftsg/215Fcji/RAm82OaPfYvI/cf/7uSieqCvMIfVS7RVrMzrO3yFy6a+st
YSpgXYnAE962EWJcyD15BG14nt3p2xBzXKFYjuTVzyXk7ZD52ehqqdhwGrygV5PG2oYVc8mew1Zq
SUnhG0HONP4yfiZaoJkA7yS4/Ujzgg3KXt1HP08qon35Wdsuk161YZPHtdMgt+67eGkSEalBfq/Q
SuvDxn4uhPEjvnn3iYEcd9vjJ+ZEsFdmttP3123lZQ7Rg9zolycl1JrICYmC5Kv4iSS6n0Uq1Vsx
q6bwZnjaKgvMgHRX3aSK0jzQZJj7+eQ1OaU0XTQQr+BFJQWtOSv5NXmkkDx6oUNy30RsS6S+koFI
CtLV/tn9gFpkl9OGV14PLw6akp+7qYdVV/B1YhFaujZ6Mlr+RApX7xmCk6E9FqckCXLo0wSuTzMF
upn/dnEMGOdsUNZn9Qs+SKXS0sfgjQ2J7PNEG9dO692C7vKrJMefcKOgYKUYzZ2XR6IkKZIKEddF
ZNi/oKTAJgqctg0cmGgm3sgr/IVXaoOoTJHQGWPu7vY0+5CtZtcgn2RnqXbtiSkLEktV7TWAq3KL
GSFw8NpFgAyrAA7kHSdXTDTVQPPy4QseOvtB95Y4JbBCUsZFhKPG4UN3aRZ2tup7+QFop796LCBr
6m7fkz8DbqFgc4evTuH2QGVXRcBe/oz0QIN1xOiBP/paFOtshBEL0InNDq+MpTG7/exps/k6+voT
SBa5yLTtgjb4bPKhOiIHlq4rVEeNx6xM533xXeYldHS1xbbsYpZC5AcnOh/sFfbHaGkjfWTYxIIn
NNpIe282f03/mOqqjB/2JSYf1HouqgVdMBSCnsvj6OMKguSBICInGxWzctaEraX5YlLGGozGlYYE
wAAWDirSQPlwU6rdeWvV5oMwwtKDWQl/pUjLA9gc+K3oUpRYklW7Il/Vwgzfrw5OtFBiCovGgjcI
xIVd2Zc4NCFUFa7JmWXIkXQ8HUuvcc8kuiIF2X4Iv2U4gdcBNFzvMuFVigGXD5OKcnFOfvR44M/e
d34dPblFjZaKmo35zsk/F3YbPAMhPftFep7p0dM73AgJLqLbsp+wjplojz9xs+V6NhMjQYissq1+
x2oq21xuyg/WbzHjvtZmL5CG2lSNmRycPCX52Z+w8EUkjN43lmgCt9UE0TXygcuCadKSOOjxpbSK
QF+9hvIsC6ieI4K4YzFgGrbSp6wFGv1+wzKRmQEBrx9uiPZBWJn6DOtE3DDC7hacMi5nvJ5/Ht9Q
7vZtLZTHAHinMem8EyyLADZ4uw9mb6ARoNj1mH4uW/NOh30AoR84KwiFjOw9Ulfq/nSo48teYrjG
aKQ7VUj2qVCi463QDqVVNSLQeQE29y0d2cmcdtvn8McAqbGzvcCAoSJxPpte9zwridbNFG1MC+IS
AYOrJd2krT9RXY3gUKaOQqTzqdGB8JolFOJubkXA+ewOJgLmLFtF2LO1vQHo/YPRPnvbL58Adl/k
/MyhTduMCblGt8HpY76+FrqaTgd7uG9kTD8EtDkdZHfgStZ0alvNPUUY3cCv/dini5mjCT0P+EUL
dI2FwnM1o0lu/Hb0pmWmrL4gwJuISd0D0MmJ1OOkZvQybJFSPq3TXPPv1KS35BMQDuqgkQiy0XN7
HUqLzKf3ZZo4vcgWR2lIH4Vhffp7ugwQ2Il//jNixBFnsNcFs18NPpzl1YRMKQ46BpHtCzMtmTDo
+cWvB+zl3YMBYt6BzTjdArkE6qglppatbUHarfUM82PWB3IC8PvZ2uFOHZU/bBZEtlfWwlpDtjF7
zlm98Y/xJ2m06Oao9AYiZeRcH/UDlbbmtOZZXoBqUclRFQp3r2RLiLQiFpnBo/NrLHoLH4q54nPg
2rn/tW+hMFR8BJgymb/wMAFH9eCrm7UKd/wXcm9IzyXW75eiZEabK1vn2fYRAFxdGkdKnkd5p9xs
lM/hD3OihtBe97ktUjBYSiYIhGEDR0AMauo3cDgErVi+R+Dqp7P5VsF3GfdXbPyggDziP9NI+jC+
qj2xBO6D06nv9uKMYWuZSFF+eEWMK79zeV4nRYVvIA8th7lGtXQnNLiI5NGJcan/O2bkBNck7uIg
0KZnuqGVmAKECDYbrOpCxq9DnG9twSGH4um3KFDfZpl8bEJ8Wf74G5nPkD8rkLDVZz1/Zlekth0V
7kv6MD4kVee+0YS/NB/XVosAUAfABy6ZZp4+ebMdch/Lw9PTh1Ja0BTrlHxdr8GzvUIAGL1TyaOj
jCSQGa+a1xBpgjq3yrdVjO+OfjfrWcG0NkfbBwJ+ddDqsOy+9i8ynO+nS/oSR02Qzd9pGTaOsaQX
PtOGgyK6+f5OvXnbPJJyra8UnPRGF6xKwEpfAQc3S5cc0hZA6Lq6MMeW7XvYBLL1czMvn5+ibCjF
fHKpJmgcrJz1zClZRKr3wSSf9tYxHAgfyWdTMFhAHM3F+nIEkrPGznPGGRL6L44WsL8AsSym9R7Z
1bBIdWS0YRmTHh4ItkTJibibdt3+oW5vBvIInlF6caAOmHcHZwy/O4b5WvBm4t89J28H5HNxDm/d
duwrTDQ4JcD1zmuqKy7q+LW4e1osrBUKjlvEQxQjFiZw5u18LI1GO6eAmlWLwiXiMO6P9ZE8Ei1a
3fjlnXxxpw45SkLFPaUGJzbtl2xpgQQ3ASq+R80j8TvaGCkXsPwluXuydV9QWLI1VrxwdwpX3g8T
KPawWW/VT6qF7sNT8p4LNtrTY6CBgm/zbW9/PdZ4qSLXv7myz+kwEXf5+OXi5UbxpyRGcg9zeBKY
2kyumxNH2mVrxK37eFrf4QkKwmuH3QmrzMDyLTzn9mf33Ru85HP7Jq7WZ7aZCETNd1Tu0urb9U7A
akZZ1CcOGm1c+PBVqFQH/TGPMqUJhuf8mHuLoSDFOQrqf5JdSZWLCYnldLy+O7nxCwEcM9xEh3d9
s4v962xqQRtU1JQv8xGJk/Y5UFHW6hLmezaBjCoy4vX7ZF9Ii4NTR5c9rltHf9vEzPce3shoLBVQ
VrK0WfP130gs2F3O/tXAt8jsURsqETUlx2/JzoWe0ec0z7hgZ79LQPeFGLf44I0UkWevTkq+c4oo
90HJu+rwbpWzV5hRTJZWVQXaw70q7uHbBuD3ld1QI644Q1VAKAKBDecN9R8gimFM42QtC8t+YdS3
vwjWj9V+MtXWzIBq2cSnl9EtZU7HFkrZSFXg6/sPDvGcpX0mR50HHrvMzWn2QmLEp9kLhaGpLx/7
a/JE/NpGJ+/NvEUg+wtPG8qxlZTcIrkCHnd5XFEhnxAcsSVim8cACztVos3cCiuBDvywnuygkQS0
DzE4fobi9HIEZKCBKD98m6K8wtaGoQMBY2T2VZ2ykaO4bgPAoXdrcngZV8zfHDIA7B+PTS9Up1Lc
spstwe313edkg/WLy8vdbr+eIfpGzX13DRWB2uL79LClNyCeh5Vhqrn92D91S7tZHyk6q7tv7cuo
y8LXQcALe3kbaUhTXsvmiYqGceWmr4Ntih4sE9lldme8LOH4mZyADgxkOsoUM8kMHUlr3jlanqZq
+Gd8bRz55F4wrsYsE0niWMa8Lu+7j69zpe4vHL0JmSfUHWmMT5G9/R7Dmz3vvWRIrvnVPXz0rYrp
w7TRIc593wRZD1SIdLLJrvuY9ggCAFRBlf2xlGN9c8g+PYu2BHKMTIeBTe68ETaUnIjOo9PAewrp
2z5Ifl6Zt8wtPp+B8Fu/aO1zW3Ra91sN7sdMczUsWBAkJfDjLz/zzQnEBAxZ//o37zXolgaN282Z
cvv5ivIiUAACj4ZgF+ScM5owm8LWylAH+YFFGALAFKmSXtlCgrwdiFHugltH9Vweo4Rq2IoA1PZ8
p+yT/Wy+1trdLpccKm0MoQVXLVfhUYglKuWG6deMGYRIkMheUG0wL3WL7VpHDm7Nr/+QsRh1ek/r
04aENIvSPGOYOJJx/8+xQ8C1BDFLrgxM7WTiClj9ggxMP+jPq0Tc9dEtzYhYRlbq95aX4BYaU8KT
lVlBQHP/eIPiJ9vCrA/+xdA5QmIkRHcAAjKC6RuRs+RYEKJ1vuYxjbJZRPndPtVeDpXz+eW6suXl
H4KkdfYkkjjz+CbNCSjgzy6ZyH2W1eZZJR8ny6375td3CYfOBOe9600eS/anHhlsI3gX69crKmr/
VMy+ECyv9ukZNIcr4A0lCASMTsAmCmY+0xfKPCPE/jx4GK528SsxeKnhV3c1JcwKR6a6BnWeUuW+
dydu6LfTzBiz6+K+fRBuyHO85bG8LvJF4T98FRNimJspDb739V4xP+HiCZqKFn516yoQkbQTW+sD
8wTNKhs38XnZbhRwvptVTrNdntBcO2ie563bbKr5j5fbcCi53bBAHRrudf4FAeuleXQ5yNvXrB7+
eEEpraPzPtsp/NplLY8f2xeHiboD5kDPyozE+4qDzW/+Spr4tXmlBeGSm4vXzMBAoEiBg+ruGYEm
PcE5UmF1jjNfHXGYPDsXiXYuBMX+4/e2+QwM+bw5bc5zZf/YIu+7MAsV9hUQLOCQYLIN0Kkdv0t1
+ktesMCSekI6d4gIPUag1s2wq93teGJUA4+C//TSF1s/cjnmDxTwRN7DvBw+qEftaqlD4trBRusw
MeggFa/3qQKhevuP0pc+Hk+BTM+HycbJrCGRQvfZavBKpgVb7QoabXtkxZz6Vo1p4tVkX2vnr0O5
ff8fws5rx20kWtfvsq+PAOZwsW+YFamcbgSFFhUpUqIC+fT7K+MA05YbrZmBx2O7R+xihVX/+gPN
dtN/zKoNUJrgX9228HTDxxNIXOZCzhow6Rw5F8tRj6aj0Dh/1s+gSEZ4xz0xcZ9cQMTypfHXPJT1
TGpYWFWnwfHOSg/yh6vU4ksRHdk6NsxT/blMtPE5m6mYh0tt87Fc5L19rbGQvSc2fAmb+NgwInYw
s5+tTmNgRU4eJVRvwZ1uFky54+R0C2STTdjd87ZkuEwnpvDQnNMeXqIYLK16btUr0MjSfx0bZS04
ldhEMD+fGDaSkPgKklczVYbmcbB7jE5Q8nb9K12SnWsvr7vgoYVY5S6e4X2Gar1m++o8h4DzxG/A
4XoGKAW7N23adA5jFEE6BC29WT7pQA9r3NxOevMpNTm0L/Wylcfp3UOwdZdcg2YP2cCWey9dS/Jr
xCSn9TLzT1qnNHt0/0D/uLiRe74o6KvTR2XrKcEeIILiQgMIuMMRDvNkZEDIg/eTQgWjPpn+7dW6
rBZLUqkxQ5rpQ25n+0mCx0uf6x+g8UWNbJs7cbWiR8Wex3t7spH1qqXWoulXv61Qg6nuC1E2JdNA
XusDpZ1NUTbUlZ5YXmarYKAhmfn8N64N22Rcra+tXfcK33Ca80mEzEOcD6qTCHazX4F09jXLpclr
bO9sKRDtQMgv49rgsgVP5pbNM4Iy6RQYMxovf2wrb6vbxECy29Q3fGQMs7EI6DN0hHS48GAO0qiF
v9NR5vZAuMMe1o/4tszwYT+xfqqze5rpazDnhjmFiDk/L08tuhyBFHMR2EkCpSkGEnvzqhzde9ns
2jW26cOR1zw8XEjwVYTKsmcAz4pvyZoft7Xm8emdz/A0UmD15mF965fIBGI9w1bTf/BPnHV1pucG
0GV+I1554dkrGIrTo+GUWyhRWd6GmIm1P2D7zoNhVZNbu2F1ixL8/LjSSK66WdiuKuJAvFyJrrVQ
f4ave11XvQu3OHrx59XV9HPVdDZHWlgP1N1PNhcSmJwq5bt64u/GAD+ze5iWB8rBTlaGFnRRwk6s
c/tUDndzRMMZXRy8VugN7RvXA5rL9BnXGDgjizLALmKVq9Ao6gelnkqudg5e58nl1DoWUbljW691
XmrvIc1xTrBRY9fi4tRIrj1OqsMxMmqBfg6rKnrasXwcpJfuE3JoGltWLNN2OTcT7noA6s8eaNSR
resenNIoBfzwElTgkNBWxYorDXcwmuEP0P98fo60o6dQEmh1ilSaB48JME3t4mMWYYN5Uhdwu4OV
lPlU2JXk7laXKQbKajtplVPcss6UFVROGP7hdDQ9TXACjhatqq8MIOBnJuMGN5ebctpU+7cDphX2
Up3zWxp5hE8v6SL0UBArbJVW1pHHt+69vpieOMTgWFzEMUNp4qYvUUGwNtl7n/w4R6HMBnVZUCy7
l50nqaSOuBbcYNoVHLywZZa1qs459hjnVqQxev379EFnXNQBFvD/2aMwuMdF+IylVrbkiyjbytYz
PjXyQe3i3gcIoXXNgR4mTdKezW7ff/n8MdVXmtf2A8YiqfWcaCWTDW/whZODp6YoLKjGvEWNcsc2
QLyd42wxxfawFhqx3k53NNyp3Xf+fVotKJN9CqlaT4gtLsN7ixuOxDrBNt4SP+H0TCk5LsEOYzNo
jf6BPnKdUwbaSWG5HJ1F6VsDY3BfU7cMsrOnUN8tnMX6VfNNalJMi6Bc9dM+IVgWvpmP9rMljhJs
SI7uFUYdLk0DbaKLG6Srs2DxbOm/cnhwzqVlTJOHa+It1qVuo1DY2yF1KG/tgJnZ9tjVcEEC6Xu4
VfvaeC3lyi06GBFytKRP7/D0rAJLxhRMAtB9zNfkO+/BE05rc2CLYTIrWxdsvE9esc2xFfNNpgle
BZYLASiZVcusb7KGuc7fgiM91qfHgXVd+Iq5BLDX9p798pM73nV+VVL5Xk54rfsHqa7lbdbHdUtN
p60B+i2h2jlgRms517Yw7Ws/Dr45O9JuzvCrDO6PgGND9KCPHgFhutp7nSalHV7ujYUiXmje1bcQ
TG2AL4xhLKp2/3Qdcy4qcNd10Qk4pX7KvX/DG9Oai74hu7gnAzX01KWa4Foihun1jE7PiBr31Mv6
r68r0nDFvR9dfZwPYe9c2F6Onn30FthgoVRHg7c5D69jK7pz0X+0ATgVdEfAo+n6NTt8FbqXQAy1
I9128QU5tyhF7nCpdCfFXrVb9Hfs+CMe+wWno0PVfxxyEQ7SpdG8jjIAFE5xmi6zA/2z+4TN7Hc5
j/6Dck81ZRKgCPZAYPKeUHe5pgh6HkjScp99h7bx3T1Sv1nzU0jtswtlOpU3uBEv2ITZ9BFctjkV
AXxcH/AYEJZmAhhv2VVgHkGTqYlywr4KQT9s1/6ldYFqTx/4ghERhAFlgS1K8bWgtxCpzGUKss7m
9+9IEYKwN/kfiZskH/M3Jurmm2jm8sjOt3yvSiOb61IxqXXyEc4lHg3Nm1PfP+pci3H6XwRGMweb
SqIK7PgS6PUPj/GDivWvxxC/v17292ly+9//kf/fIcvPdwJdpBHVowNwsiKx1b01Xrgeg9i62Jfc
EFdUaZSgcn+GmlEPVb9swggVHU+dBJSP+R8/vutvI/OmakrV3eNhZzxSEcRlQghgWnkKnlyLpkt5
XagfvPPVH4eAPB/NJq5Y0aU3Ydxrl+yvt5siEar88u4h6AOeSbKT91NsTclz4aoQ1Sb56IXXFuLH
HABqj9/yWMJ5ggADmYsJyFjzNSoshPGBooxwBMgn5aJpfojm+ElpRcYmz6jZCvPGenvUwzUpjsrV
qogw1Z02prRxfG+fe8i2+31nHfpJN3PyeqdRuPgxGH2cfH6fLuoPsjpNIwXNIireUvQ/uuzv0yW9
lI+a8apG03l8cVcxNTZOMKaz4r9ezroLBommEC+5cAJehX8mWeJJTGlaJ0P2w7OIFfK2gr4/y5/B
+vYs5vFRHHS1rEaoqwZS4xXYTo5u9gUT2arT2QzXNq7Bug985q8hpOJr65JB4sAKtHzs2R3Mnm24
/LDPnA+P9sMU/uvR3tSg+eUhledDVY3GpESzlnHFWeGodwkd2qHhxPHxsMBZjErebVS4xz+dD1Jn
7YdJ/dcTvM2Us5zYtYvG4MgDOUYbFZgxEmOMD/trzTmN7bYWa856LQTawiQTbrF/jnZuHbtNbAA7
sIXawrbsAbS7cwbgRq2cXMcPT/lHSfzbK3wTZFvmVb7lNtPJ4/LgrG7YGx+g3XCwO6EwdUaogFc6
TIx6Atni95f0k4fAX0Mk5vq3+bM7F3qS7hmiMSZsqPawhdsL0k0TVhBWx6HfwAzvGFzDK3Rj4AX+
NnDwqXkf9NY/joLOX6quSpxx8puTwPlsX4z0pZejZiCmCbuOcIyObGxrW/CCsQnBdwj+IEZJH4bg
p3n67ZPfRdV33fr/n3yFxe21V2kg0wHBUjEMZ2Qf3KGjbXubTx+riR38/bWTBSHrMqpRpPhvh05y
vhXawdJKfKCkUGdi2tiL0JuRJ5BzEVAi6hvizJq4IuL04n7htOhCK/iS+2G3BfT0wns3Y45CeHak
fXCOr2E2f4Sj7ROPA+5dn6KzZOunfe/7E7+dSYtLdXk+rmo52rX+QD750oZ4ZNIMegF/G/Rk6S41
EgPRIdxoWFe2HXN7xC2suNYzvU8HlpQtfi41yAOCm/Tc6tMCzyH/Qucc5NRL6Tse6mWDrw5zX489
NSZZBaAR9/b1og0TWvD8mKen4AFuTsSo/6g/4kN8wph2H6UxN/wZfRL3D4MyvsG/sM/YfcIuhyEQ
WPCo9CZnmzE7f9GyM+oHgaftJgC/R3jg7ZtHwU9fH9XH/C7g2AymcMvuPbBNz471YnmrSwtHBnsK
y5ZKHTzdd5OhEk9eW25F6s5VG7wQPwuBmy+bFwieFp16cpsKfULfJ6JpFN0wgpiWNLykgdm2exo3
676au8oeDW4e3ONqdB/Ax3q55yAxwj1u+fAEQmqRHN8mhPtY59GYdxSQxeXVvbIU8Zf5sCbMHwoz
TSdCDisN2bQs+a0wS4qLYZSlVI6gqz9etFicDFs9GOUDa3QBCiSNBomuEZ2h7fOG6XXiITgvAhT/
7Qt8y2cP5rmJGINADA/SCS5UXI8a5xAtn2jWFA4XZmt2GFwgxyItp3eIzxHNyIYS1+ZafA8WUdXZ
u+CXC7uNpyz4Y7lWe/ioXrdFCZLlp2O7dLW1MuUGFSTe75uCLP+8PP8bgbflmVsE2chHJju3g1bB
zCRjuPPqJy1IW40jESZwNBx8H2miHkKbiwmKtNkuPgyQh9HYuYywUnbQFPgQ/XpgT02kSpeoDJNJ
ERCyRxvf2T+9E01sp0/DZHsTCg9a/9pGm+2/Ft0cndupbsdJB+xqv4TVjG0cQjBUL7SYbee6rqVi
7I05YE9ClsgrCPDlUuJb4nOLA76zdtT4gYDRMVklfJVLOog/OiiyB+hwiM4Q68mt9UjnOy1Ftjsi
xuiAJFXoArFjwvcX+2PkOnh0XxpQf2GgizsTVwbpg92SIg65f3fD/4b7bW85KSfrUFRySVEn0Sp5
NuBO+ViZwveFdAJcMKDAbAgX9llne4K5+uF968I6458HsIguUyVb5nYlHvDbQWjvlVpFTlaJU8Ii
c7WePqgGeGMJVPvADyGaThhUGkpyGcJ9D04SenMq/3VZus+GOdgv8y1woh6rcRXE3XtQrhlxGCIS
Tl5Q7MJbYPq6j08h6P+DrgsOQt6Z1tY6qeOnGx3dNY2s+n2aT3fj3LPo3S88xPNUJfum4r+Guujj
QxskViK6YARfkIABvyCtI2RIF2zElkfTc5AMaz2Zhj1udPBFdMqZVdGqgkXv2DkoHuimGSfL43gx
v22R2foCOLkJFODSSriZn+jJgEsbcbG15zt8Q9I+aMulmwcKvd0bty9446mPyZfsjBa+TlhSLbhF
JL/aqETUDxezHws4/dtLeatO5MNOyRYqL6WAIDu3o4wLuif1THg75sCMF3MF3vwceyFmPvyaHlRN
3ZfqhqdhLe7rPbWdrw3qqESQFsIsKhp2226b7cqVKGSACKNk9TkB9KepZBCmKym2IdmSIkxIvk0l
63nJ9f2xKjEPL4IDNoh084M25UTXbL9cUYQv8WX8FPX24xL6/rFve/b+Wu5OzxMfq4Sgrrkrue1h
ggmT3u62iMUmiNW/ugO392GrtH/aKb9/7ttOaWg3VV3s+NzxtG0GuSOM466t0k3GpTudYy3kxMQJ
+wtPBHO4K37lCXW+qPMTjc0Jowr8dUTBhbl4/2st1km/T4fiEL+iIy+S+oIFgosTDhDwDWF+3JC0
Qgcb7odSADAH7/Tq4mFGi8DHGjbEI7Fp1kWMC92fZxOlFkem+4QEKfInmpseQManE5NQ4n82EAW7
IMo5vIIkw36/lpaFtXg8yj0X33i/vI/RzHKzybw8C2xUIEes9eftF+7+Kekm4oK2gOMiQmFqbn8f
EpqwCBz60aoLALrMHN8JUDuEWeEWAxxKv45zSLxO9zQhLwDX8yCNRcIF5D8PZ42vjFAZx29RS/CV
jQZNJm/L9r3tYVXp03HCqawYZ87y1cFS1+0NHqMBJtNJPBA7qYpvyp7kHt3pkeCetbEGlSRnIIxJ
Dy+0hfS+XdRXWAa34C9rXwAgjdrwSbPu6CFwOg9SHAV27d835H9HU5UkTbMlLgSmStjw32toX8uz
1+KJZxxdjQuyU09H8IOfS6/08k8XsH+viXyWYdm6KZMTZ/4pBb6t17NUFJqUYd2yw102VpZMUsl2
h/e5Pgl9hHaW9xyeZ5ipdBtLl9GBTVbf/P7tqv8WXDyDqajMIGJfJett8UrZy77tn1gKWnMVzXf6
HO9hWl8aBz3UL3C0T06/puBf75zTmP6f8WxCi7i3Hp3LYF95F6Nn5p4h+fauJReuRB0ARg24mdCe
+7TRyPK/h7V4WN1SbFnhmqC/3dWuWu1YLfIFoZJOscazY0ofCsmnSH0aAsOcv/jg3LlevP4lDAIC
10lJhTpNdgbmHiFyd0z18aoa1oWHFtZoFoR2TOBbz2B2a7kd5GQOTqVLkuGinYNJ6au/xj9TGF9m
/AaR1pvNtJnVCZbBA8sbbzzhAtZIE/CEW70zyoMowq+SCBme6+xMEXVFeJEO5CO57ljZ/v7qNHEI
/V05/DUaxpspl5bsasY9YzRKVOKL9rRdnrnLyaRP00d2jhUboDWms7JSV9CXZ32kDfX1mRgngSs0
9PF9eCg9I8DwmtvcvcuWRe0WNQaJt/0EF/1wRohntRXcD239X1ezSlUfVXm0xZub7juku0XlqP41
bGW5O3MbowHikc3m09z+94LNh9oGOAM/WIYhBvDb+soexVHbWS8Z3BpzPLInVkySRxPiD9plhoO9
izQcAXWw9SnegM3L9O5OoeMLeg1+f1uq+a8FGEWeTFg7wZAk/JpvT7OXitQ8FJkyGos8VLiP7Tqo
1L0foELK3SyeM2HJfCtDrx3EAeqB2FwLnajwM57f+kTqaSWcR0pkziM8b11hl/DwqrXVm8bDfQPw
KLg5q/uy5szp5Dqoj4eoHogfYzaUy7kV4gtDw29TezXnRtYMbPQD7ukecfUH+MhFRMZjoNF5aD+Q
k9TrQseO1p4uYnMojoHF06mXGtJitn9zhepscPSxyZVuzqOLByjwgciH2rNTA2izn9352gNx6DVQ
fUwSXHlCBuZQn/y5oATMzxWupryGzA8n9BSJ+Xg4s5sd0vqzhXaVdqKbc3j4szIoA1+hLTASd1C6
bxXaGV7bvkvigrBJloIOUVmnzoJ0mlbHoFB26NG/bo7C91PfVU5n9Jh3/Al9JJxsWyl/cOSmc8Lt
bt3GcUhWACb2wtkWD1tc3EdEw4Udma5go4P8xe8QXJbO3Wj06O9nyygJtoMHKYTtQVK4PJK+d2/4
5rgRvp6voN3DJ/31lYXIbgouzcIUPvIsN3LdxmLqur07eTuEAUK3dZspiXvXsHGPO89WQ/VH7Dvb
+yTxBucAMxQOQqfz8p3Wvt7lQGAI4EExAKNnHUt84aSsraQm2XsJMit62LDj2HYAM9zncjqGAAP1
PcQeF5H0BmnvGD/srTIR/4cBzaVHH3gv+jDNf1pzCjd4cXrqMveqv9dcntVsRXo+5ZFN68fB5ZSc
LfqipAdBy6wzmdoAjOCwOAY/cgAJth5swjF9d6vZx2bGvxWiKmmqYUiGamomDpl/P8xDPt32maVL
BPMKRn0aP589hAvSBqqwmzWI28PVvnEvMAwRq/7DUKji7HzfoIHYwNhUzdI1462WuFW1/VPZmdLo
1MI95blrDzmyJJele+xfKmK6Q7IGH4V/7AgjhcbFgNieBteZtCQnKg/rdpDseruySUYFMBW+BJFl
+WnwRAN4HWSz3ayq30dXZt6OW5iw16mwLd/gvYQyoEkvhYiywIyKvX9APlV/Eb3hvlZ73gFh3Si3
cieoETcWYlZBhw71zwiV7ILWMM7dm8fm4PH/uXIRxuSDPANkUXXbdhfDvb//OmNxhTXtrb33VybM
bmwqkwbYcSCfMFlDwBzBBF483QzsoZG7e7/mG5pXfhGn7X1hwUSuh9y+hjvqRH+ShKive6jT/Ica
QbvWHHX1WplaqCPvjey2xdKaQQGmynyi85u7/nnI9lBuUOYbgY2s5zUmKI2oxa6hsi/cqUBghm2y
yl9ECaR1Oouw5TCaO3UwRSKOkIpK9W84/3DrlIJ76163mgRFOwfMfIBcnLR/J26apisWhKY7kYID
UnkBiGtR7xHa27J+ax4c0uil4DYMG9Y6mcJALd1TxGJvpO07Riu38b5PImpIW4oADeC+ebnCOYJX
JSKIw6ytrS6zm0jJcLbb62hxdHc92soNHHueDn9MaZK8EpE6e4+UNuJ1FMjMocy/A/1wblGdxhbN
njj11caoHJ5jZSWPat1rO0WeRTgFPcSdg19eNUNOfPWsnrymQruzDowWpeSlBdGzBpU2FoQ4vvU/
9CZoafoXBvyUAwUtb3YKLKlG2F0fnFMbBS7ybDhyxZxkCyMispwbjeUvnnEeFaZfDX5fQCS4/7SA
dGKUcY01TY7Pv9evdbyy3iqMhtks2djGG2FZ2aaiQ8nTbM7bLKc4RjOIWMqN43bTS8Ner8nO5rUJ
RAAFi4e7gHQjTlsJg3FYC2Es07bjUOS+aAjVgdiThOWriFOr56wZPGTaffIe/bPbr3UwgRl2uyen
uwcFx4zFmXDWiMiiznIAKBoNRlj4N3ijZ/hgEifDfZK2M1eKsJ0jhYcUbWqtjmg4jQa95lhcdaLO
bHbgl8gEGUkOqPnJ3XA8oKB1PvU2frpg0K6nVahTdWG8+/f4lUZ+SDXtIY2S5W6mO4dRLT72suix
UScvaHYvBDCL2aO+2EiI7Ts2sGfnYjpaHypDsdRygOPF8vd3+tOO/P2JxHXkW0lmKQ9Jz0/47iLH
QcsLGAvPkUS/D3vvT7e47x/zNnHM5+lZ7W98jElyHqwzuf9y+fZOo09FuCyOkPc93mR22ly+haX3
23knvRa1Y8nZM7J6WBoW1DYj3ID6yBjMsAaIAO+3D3c6cX4fR+WHswWHVd1WVZyfJcsSS+fbQO7O
F+1wSY7PERdoNYbhw5QWYaPwQCKu5SQWtmZi2lXtAWm/498/Xf/hu/7r098O1muteCRn7UDowRYL
BBMrSxxK/gTLCbA4xtX8RXGb98hnSxzH2HAnkYjlcjHju9BW64QdA1AYa5LxrjMhtC281EkI4Bbg
wGsgl0CYCD6d8Zl6+Pcnl6Uf1sRfj/4Gkj3s1+1iKzx6Uw7aU6JA5NkGkXEci/DBHViR1v3CGZ4C
FgRp3CaIwHsF00AFPeknX+QrEneli8hdv/61oLfeJ2iOc29ICQ1OotTD1nFoOMBtbT/0SeAYbNOw
dEZAoFGUfpFefWhzJdQmhDw8CfkV/rTCquLu9jh3HNLWKFA77uDwJ2Vn87Ek+tPP/HvCMmssy1Dw
59WwT39bgfxaejgdrqdRjsPTdDc8tJJx0pfXCuYR+RgkuTa4NWohwHNV17b8juYX02ezFnGQxcUs
6SA6Q2Z2BX3FBm16QdINWsy/Twj0LXYzdGJIvXoF4vG0gxI+2hMOXFDVJ76KChgIWei1PJIY+8/g
HJSR3DjWtRgNPZUMikUbuxQV6VVB4iAS3Tr7rSv8piD7mQ2khvVngIIwpHkAHZFWjOhTKfGlrgTo
1YFhr2PF2wf3eq1BVIIvxMNqF3OGKBud0BN8mE8/BCH8PZxvO02hgH0e8vw0unMcKs6+T9fw2IdY
Suuw3Fq08TAftof3BiPp7IZyU43VAXLHEZXN/AiupgiHSqq+iG8IPymwiHK9PwUXblTXQFsTdlVr
HBpql9O39ulO+i9gbBgK1ToO+jrNtnfoMLnv5JOppZfR2ETlp4U4ss85Ebn0NegNEEF7c6C1gHuQ
6P3qDAjM2Gxujd9XpPbjQ3Ahtk1DE37R7zuolt0ku9BSHmJA7xb0+NmRmCpx/YgGENfD9t51Zu6j
o45lP/UbPSKzWxg0jmvNDaklxyB1m9FHx/N/dziG5ttTvUFNalKrPTJTTQUtgNJg+FpVzsnLUPwO
Qyw7r81uGsECdmZqw3JGDZfgo8sKOyyslTyL/sTvg/TDdv/X47xT8KxHdZPLC4OkgVm3ObXvGhX7
qxnWE7ryMzLwBtLk2RwQwoS+6xPS9G8dxqcDtRuY0psKmMrfh83rVe4Oj0xOR9XVB2wPhigs8VUO
vqD7iBxqAaLvBjAF2P+6bGIi/CHK2pKzZPpS/3DPJOcDwiP+3B8WoPHvfv7Xs8lvNU5tpyi3615h
+kzbnDuPeDW3GliMunWeCgjCV+HVaf4KEh+Jef5cc8+Ue/sG8ZxKJkD+FRmjtCv667DVsZroRyKJ
NKFrg8s2IqYxlfZrdIyRn/Fi+4vO9hgYq14SRL0Ph6r6L0D093fytjPv1MVRNvZMuWdv/HT3HfQm
YVzVOVg4Rod1a9bvYp0cas7VnwiRhAJEEI3+RNNBjJvI9Q9z7tPzvG1tlwcVz84WS4CGCpR6+rYU
1SLe5au29B8uJLM/mUCjHf6h2+anJfhDZ/Tv8XgrcY47+VoYCbPOGtHZOXZk72IDf6kELmGj0pSb
CMTxIyRmKfPrj4yCXel+VSGBua1lDfKb1nzW6LctJiIJxXcTi0obaz+KdBrXMY0IuhAfYy5+IKv8
/dRvpdHFOmqXUmXUxjuAO9OZSz51mYgaFrG1cVtrtKeY3s3bzMkLqNqO0NZ+P6W/8uSe8QxaJTxY
zQm/RAzsPRxSVHS7vjKFIE+PRUBJGPm1ifHdNggoRSR5GnFHdHoLEa3mHnzuG+oWXSD6NKx8NsqH
/oghZuFb/fB9L5Df6iftmBtnU+etIFt3RAQvFWfT7mArPLzfvToO6ytqUSBL1Qvq/X5B9uvN6dJy
ekxeztd6EXQnpQeYrt69xqI5OA7oqp++Noilot42KSj7bIynzL23IMji0N78Pql/IHH+/XpEXf2t
blb3hrXf5Ty+0p5S69hY4HFX5FYoJPv1L2NokOM6EVTOjupyP8NPhAOG2CzvU/fn501V1SWd/g8t
27fpnUmJclwcmShF0JZcqxGfG0Sn9vtyHxYyebKEwjJF0xACTvMTHk9v58fX+N+nv03TY1W9pJrY
NmtNfWA6p6EN6DOHgoQ5gR/vmwxMn1VHDwWnLG9husCKAk2+94fKF64QLcUl9vw2trl74OQHHIE1
zIDARm4BbYyqxLW6YXa+DLAVD81+5ktCFU7TZbdoVkhJCw+RMOrq+13YaqvtidNySYaPBqRtQxJF
pBn1orPXgFZb4aPlCsGxM9MbnaVM9BmzezWo1VnIVMoDgImz48KZM2L/6XXc1BdLfs6eHW3Rgu38
fZy517AH+iuSvwpatZOedXWpH/hyihtwUWpJjKh+n232z1vof6P8tljMx2lxv4rF0rzRiALzgzVg
B9j/MNtCsKXm8DaiJ0FBUXOPh7AvqoxXROpM7eZwuBZqVHONzOmfmmu2fAweWxPQHRcMk8tsE7KH
uDPgHeDdu41B2juAaO/wRhasxX0AyET0Et/jxQrgkKYubIlx5jWnpzp4yAXxhSsjAhRXDyIvT212
RLdW7+Hq/vso/GEU/rtl/DcKb2sOQtPrlOyY6bkvufs+POEortudfrfqC78IZ8Zkv7oj+sJcMjZH
Yhd/fwDtXziARW9KqsnGZBm28fYANTNRD4szr6EImhdcGok5IKXaEP4RDWTrOGaje4Fx62Dy1jsM
qGmwpbLdMPRxEAiK+Vl1zhqa9Eu3gSLoHGMdbSJlTjziHshamyADCQl4+LBX/YFn3sdNVQG/oJyb
XPbfdojyIVVnxRCzR3hlvLz5dUNhvHfEPV+Ohos6P5B5NV6dSN0WDkVW/QbfuQuejZrcbk9mC3y6
2G0bV3dbo30c4ZZsQbBy9kDukuVE+/g8wLudpr0/2PZ6H4b9pz3m+/O/7TGV/DSfe3EUVjFaONJL
e+1mhWUH1KAVOUscB4WJE1qImccKEv3XomUvu62KTtAumtnch2/TM9uSQ7glkqJGxlUPG96w3MX6
5sNY/+HG/DbWbyv1AQPLrJ3ZDzPOV6z8g7ZBP61v1cXJDJrycgn5dkcUDz2ML+/u70MlK2Isfvv8
tymaFK/97pro6eji/+lU5uGdZjWMC5QzwJGVMHHEpIrgyPlhqOPuRwORLiAhknHNGdarJn16t3tZ
d2edTuPU8Dszw1tb535Noi56TYZ9bYOl2kvAnY9morHfFPi9PdyS1pEzmeV1pokoGaiJIltq4isM
+nL1XjE0Fsga/VMb9r7kbGqbjb7hxA4Hh96WHxsud3KOzNQRoW+0uyIyW7YoodnoccyZ/T5OP1ZX
uiTBD2U9cGF8WxKL6lIYmXQ9jzh58GO6bYUDpRzvO0nuoh1F84iLeJTAYVQdE1dCXMlGEDh8mha0
xFvyWA4XASsEQz88zo+NHZzrZ5tYBGqXc6gE2fxFrHsFZxdzJ5oxNwD+Z+vikS2gBbVesZVi4uAb
2M72TE8f6yF9EdVPG0QrNdKGNsGRHxrAvY7fSrzoVIxDBIze/bSjmT8tLVJ/RIqgIaOceVtatUS9
W8RenUF0NTfp4QJO0EIFcoPU/ILSdFwuhXhy75AVwY7x3Lta7j5PEQZ3/EOiRtkoK9/ATeHka5jx
5u39C+G9MBxXV+nQbKYTwAqPqdKSugqmexhf2PM9uq2QFsrQilTsBnDtQGhJMYCu2rvVy6E+ksC6
ND4vvmFmycUQreHo2STxCUUxZeHeBYf9yjNiwGgp/D436C7+u4ZMxgReu0VWmfaOxb6SKlFNNTuN
SLAtWguNkHDXVDam3b6cPQ1hfM3ReMkGsckH3T82GRvz6skkQ+Dc7tjd+zBrW2koAcZfPf6kYQ3M
Y3CgTjHD86Gnq92Fing/EnpqfGJwCTdbCQNR7CLEmRo1UIYy2bmtMuHvblWsnjNaDriWeAzFT9yl
4xrqCrowO1efSTu6NAecdaY2hSiJ6S2JQnOahHp0unnXnZ+u94Mr8ddCOom29tFW+jbgUQ18Ddeq
fIqkHmdubJxwN+sssDGo/MciLhGiyl/Yfisvn5CVPO8YKPZuflL68roq/N0ryMrgNX0eouuzsbh1
95Py2EYKf1aj/Dq45KG9J6jYsYLdOGskvE48s8A5IcQ/lyVen7V4YXgIKE+texJAKSAhY3BFbbrO
OUt17ltXF9kfYv/LLTjgblYLMPKcWjgfZWF18xXeAAR2LMIT/46HGGb7g1ptvihhD3nWOXweqTz1
Acyr/c6lG3kxvRsdnZ2X0Rm7escUdzmuF9epyD4f2AHeN/c+XCB1pk5vuaPbdQOjTQTfhr9PEahH
r0cTdfgLHabhn1SvhK6ahNKlU9Ldw5uDCPipevMLmahod7FF94CC+gaesXAKbMsalF+6MspxfBb5
O246xFNXwZs3DbSt3ERNncHvcZlKQKf7rHOIz2LPsUr/FB9rDSjjUutVzk/9EslT0YfjmuD0WXXK
QsR14dccKmcvm9gnrxzuF5GEJTycszPNSlyWdp658Gm6XhNHJhbkOFCzca4Ez6N3YtqV3bMRYoe3
6KbdCi1GjKj73D0PbswZ3LJ0BxOU28HbQba+BgZhM1eXji7v5rQgAME716L93oXjpbvnIf0KTKRw
18QV4IZ5cAVP/Osk++UpMMy6byNFreqIEjDswwMKlyXcWZZ5W8vr8BASxa3YQadnubkYnDlTykBO
m0iW1TS8KWjEs7hCUX1Hv9q0utaYnxWISxiUexU8UEFbRFo7KM8V3vL2eHf1ytd2XkU63sujbVOu
1HGKN1WMC38tG0s379Q8dtEls9M8RiTAn/CK8o27q7A0LjEqZ0n2lG5SRLfWkWsqmVAUvFCVMRBE
N0BCDYIGzd39cdshkmTw6mM5ZOQed+wbUmLTxV7I7LKFqaIdkJKfTJ1ihaj40X4/8L2eJ4gpmjdW
yc6v+ntiHnbMDJPfSb09M2ml0C5PXPXKyzkwgWcYTlUsydwruedP7ZN/fvg1K9AnO2YqExvHxJvL
uGJXULYFEjwmMgJpwmJtZi5WhXd632WgftGrvtaZLNfltaKDAmT+f5ydx47rWNJ1n4gAvZnSynul
mxBpaSWK3jz9v1jfpCq7UBf4J43q7ls3UxJ1TsSOHWuLS5Y4Er4QKSS49COd+LbaM7aE9oJkApws
oAQ307v+3AP8Gp1hy6Z5DwjnUkG8Q2+FnHHuCa5Hr+7wWQcQm0Ai8WnkTPt3LImbOwxs2pOKABoF
HGh4+9hqzu9uroOMtOPve+Y3QdWe+kvKFXz972P934p3AyVWxMah6Diofl11lZA0gj5q7BW+wV9O
5Y3CNguc9fey8PR41Z4wJOGqunEOei2WAxJgiAZgy2Epqk7h68VCvGg8PfzKoKFe4o8sWqhfveTy
LOio6zHS8gNFF0fgFpLVlwmzhdH7m5FsSKQRd9pr9d3/f8zvdINkRFOcvbuK/tt3mXRypHWylF0x
TAsvOqtIO1y3BiDi2d/VhDb7rwDXIN/+Rd6hpGihpwdIkvXkg5bQpuCeOOEpTr3/fr//TYY0ZOOv
/RtNNg3rl6CqNWk3tmqdXcNvw1pF60G0p3CNL1pZVBKL5gseOvWrFoIQsF7A3qLL1+nxwwm3JJQ8
XlTZmi5bu/C4WZJtoMOdYphF9xmSWxp/uPQVbS7MfxXOhmwiorASq2OknYuCvwk6UpgJhTY+wNTS
KBAhh6/mQh5HqPj3t45IK3E9gZMF2LYJjTWXRULvrK9DUqcsF96o6hbP1AXanrQOCFfZByOIuPb4
z4i3OsJ/10VBC02qe1IWDHjCzhXYCTAdqPWPiMCpubFu2ER7EYk4OzYHUXdi0UcszbkWrMhtZHfI
3tpsRYLdfQQyBrpmNy8qB8JnJjpTFIyYgOBHc9oIK4ECDAZMeXNpzet02aDDsP0k2y12BjxLins/
mGD1KsckxkEB1UbS+3li0wm57La958excMTbgRvoS3oDOSzlR+1DAz/C8YLc8haaG2OhcWrRA8uu
xEYbiToZK1AOv3h125rjzJ80oYKJiwZXEvz7Gcy7w89T9wtFDdRwUSafPJhl7oACUihuwfhBJ4Fx
pIB7cEj4rKCcsPqrfYbaKWGdrPVUkXvFNcttp6/Fx0WrT1P10Q8+W/bWdrq52vGuBhE2dHiSo61x
7Jo2EBFcjO8UmD0AppzNNUBstGdXNuAHznOnJ1dqGzXecNSF2ZroAo8YyeVR3TBx4Syu+tfHqbvq
lnvDXcNdp7oClFtzyaktdIv4TYoXE2vK5eH2ScaH9fpg+a2GduGllsMzPFzj3XiA28ChPMuy6YJE
CkF1Geo/CGjxW+ARE3tidnngaYCgMWLPg20/YzMCaBUZGSqfHJL5j3qJNikyGb8RoMLy+yY6yGHk
ZYiakwBCXLWX/qx+yC/yV/ye8CGz3MiWDAkqB+2JMBHOc2HwaAVlUhsxY1EQsRbGB2Y57KghsFpv
nAYSoMCcKJ9F0lLiB8YljoII1DsxS8/wytRHQGgNnR3sN2uRQDjV/BnCgwb0yTNnWbapu1KxhaGV
kmXJ/s+n/KwsKY5g8pJTQggboh6s571+X5GeR1ARLDij8AUX+ki8Fhh6ErG04DLKvvT1ALIEWo4z
lK7GiQFi1wFHFEKPozWUfVxUkdtpq0/hSk4g5s8ze5FXDE6ZMf9b/32oyf+iWhsyPgkd3y17Er/t
EnXYNaxOxNmVXYwvLCHcfzBjqAlhPLhUdXbrmzK35G0JqU3xIEaJl/65/eNxNbfx/3Na/e33+HWZ
qakh6JqQEtd1jWM3HD0iLq3zzLXfl0/pl7G+cYAWro7OQVCuLYJGdPMf6J5f4wUWDcTQ1uX0Nz+h
gAiEq/JFGHbiAv6ysPzvt0ybxzu/f1XVwj0ksomJi/LXr2o1jzSVhTxlw7/ZKFYAFTJbEFSmYeZY
G74EQh6I3ywFz2mzBKZugT4/Vx/dChLhtIPuccs85SSt8iMOy3JTsahKubExvrOvG2Edy8dbajj5
28iqyTW+FvdFuh3XNWlaZPhuY8Dk//2C/jJY/35BGqyP/6sitL/mTX+7KYSqQeQx0/Qq7XnvJ1+/
1iHWWLvw6JjvNQkLrLr1/mNfY4UenBoPYOTcAj4B6Wh4Fk3fV3ENfcb16K/6vlyqHZl63m1jLqyl
OcdLVFshwKag+qUPb9Gpl6yNUiInqZdtMA9Ca9GW6lb5um/BMFpLYTH5CeXvD/zGE0G8XnHBikke
YxxEvvwm/4G1If81C/2fd0A2LFWxVHbE/rKo/+0dqPRK6fTaSPhI2YDKDywNXsT7jiavJlIVseKH
nT4iK5J3xa/KI4CtmvstAR3tjNtoAads3/48lkMHC8SdoNhuID5Sua8y0nQmvjg8DS8dLQ5hPekm
lW2c7rQqUMmNyM6xzxHGcpUQWknxQU/gCqITuFS0THQfFQbLg9UGlXgompMxsoquTNQW65hYX/jf
rzd2vVsXiOuAtz1PfWh4T4KdeHRo5XeFQ7KcNzXn/Sz9LB5y6KNQkCtHWrFLSC9y8/SzhvmXYcGZ
mbDl0VaPPrl/NlT2aCmc5KU5nwPCKiclk8BbF8Yhejrb0474Kb5IpJnW6uKhug/dMTjRSCNISa14
7GpX+GZnG5jfcfhG9YH7+wEcZ6s/3JwcCWZaCceuC5BWX4Zn1V+Zi4I2n8J+Z37ePf6AzOTiHjr5
yF5s6Wf8l++Q7Y037u9rfJTx4GJQZuLv5zvWtLpv6yk5lK+oFanz2PYXEhCOomF3JKwtEB4421ni
Vt6Tg0I6X2LHdJiPp3GTfIZn64cf+IcHy/yX0Hqq2fmZMjBrivpfZ8nfHixLsqxCKsrsWnEsjTuy
yaj7QmETaeuH5LfpohydB75CcTtn+9JayI6Gj5XIT3IRKvzJK3PLTrFcrUstkEOPTtSoF/yDcsG+
rjAiir2QdmU/YX8mVAwUWWgbWM3COdJXcuJukYtriezlgoc4fZX6g5wFJBmfgBJXzFB+QgJhpv1j
OlgWj2LMxKucL3E1XIeT3RpExzl64d2EQw9UmVsRnQHGOJC8cnB16TXFVkxgEa14toGfrUH9LJY5
YY+t35AfGs5Rf3OVmLhSuR/zQL2DxwVdRpsYshPtRuJW20zyohfmkPMKttHFPMgPf2DSN8L+I19x
Lhw5BOKgNHxD2CrgumKXWNB0OltkC1F7CioMMoOYVfNaIiVsQ/WQvKnQzchNsnylcLvhhx+ccHMP
9hgvO/41zb89wX+VSB0CsVgd6offv+uQG+d3gUmYgxm8Z6H8JXyKZpYmSx4lmtQzeVI03lfzh4MC
jHhbAsk3yYDZ38CQfXecZgRHylC+nmlZp5/bZ7OIGwfufuiPFCv4hU/WiO07ppgQ3TydaU/4uZv9
Q7YfB+WDJftrAsiMTS7F1dSlzM9o3BZM40wzNkCJ2TEpRZdphXBLeCgwL9Wul8OxmtwsXdf9sSEl
BqIwOD80qpL8hQCOWP6UU5qjMNh84brYUX5uIAJHe+JdElYWndUtdwDNsUZM1cdbOrjlOY8XdMEt
Gwm7iipx1ndsZVfWXrWjxgK6xU+HD2aNSwMVBkWXxxgQBCoxQIZreZG1E+Lf3Oynm/gWpII3VH4r
O1J56LY60Nsnij1a7VZzGvgBtXO3fEQRvpXQnh4+zN5oO8IxTwIjBHN0B0KAc/xV+oHGef8pP1mO
KRs+FwUlYM79sIpVjDRTnMB3ks/JGceNG02+QvIAyQCNP2b74Skk+t1Y9iW8z/kEdzs0D0+aAAC+
V63/AJKIIsHqAKoF4neBaCC+DMWysLyW8zgnGmGChpaQJXkuo3POzEtzSGGU7qvS4mg7xsynQzee
d2r42AzTp+7TyLoyiZ2MHkctWd56u07Wdb2qLLeoFpLuUp0TRJESQ1ZeovSKrtUPq7DdRpDb2Ugg
dIz9aArjN7i5Pc86X3B4LHdl0YA5r89h5orA8ggJpDeDE9hsWwHmL/ImkhH43bmH0dK9pW375IDz
oFYQf9cPuCblAawpL7n6iW8Efdp1FdCh5NjeaPRw1FjHkTJ4RyMFKL4iw2SvA0IEvHED/Nqg/roK
G7MStwiEhYKTnows5gPJK5q5RajJy+NluGQgJ4Alj3b/Bc8shaqXvlFfKE+Z5qkLk2Wu0dMQ51/7
L2XXnCyinYwN9NBHvFJP9Wq+azc8qHnpU+/HhKisgUrTumjfqe6LsV3CKzSc0W94KQg/a4G36A1N
3WC0cVHw4mI7nHo2BzLuuOiFtSdz3JHTjT58HeixdrzHlb6mE+JbQ+wHTcYJ5eNeeI0cDMKheY9B
xHIFdk/JR/2jLUuGnfg4rzLX3u7xI12ZGpt8ZqsKxOPgl3NU8bZEobgNJ6VaZPrxfuW70lLgs1yZ
O3yJZ83dr9ChIb+CPkdI4ksA7lpAV6RTH2S3HxyVbCOwyEvl+XHImDf1BKRLBwOlkmxqGWRj8aFy
SVYQy72IIcUag7qiUHxtKJ/ue/ooNPDScEmhvtHIJF4urWnOlS86HcqyWACEu+ksmx8vhd8KoUfF
MmZSOm4tI5gk//yIzmFoV9cuPXASNKBuabXUgMmoCO4gXzdAZBtadFdCzDOD0uIlo0WDBufZCsLW
kXqGDWQIctu2Ly10/soxjuUF6GgLLKbzK9YrIHWSWbZTxgCs3/ghFRuxO+BIrXl31k9Sf4GRqcOX
OXSwMGl6rSASdw1ZF+Iuuoy4czVsteqrkS745pFzy7YmyTcbei/6Y/4dftjE9j2WIMj8YDSVVVt7
DwYhLxFHLFFK1q5uVgm6NhjIejUuScXCQAHGhCI2cntGjtxpp6F7Lw/Fsxp6VYkQ7k4l8slGIqYi
4heULDvVHLpnQvxm8VNa3fgevSmvA6me6aqJ3q0P4DYkb/Ac3ALuZlFi48nrVwR7Ps7ml/x9NxZg
ggqc1wrCp2cZH6gcA/8MDxUUkumU9ebOH26dHJp2A2R/gT5mxe8RPDy+onM6LzNYNd0qs6ELUZ9r
eMkHPz6wBD+p9Y5PLwznJ2RmxLPyaDyDcTQiBk/efPUr1tPAhj6fQtaR/rovDoC1+S4dSZVnE4sb
X2LjEALmV6qQMLSsOZhkwmCtcxR6cUee5VbdNS/aGQuJSWqi6mrWz6xH8FTIDl1BmG0ELB2GZ3RH
Xs+devGreSEAjhu0hXt//1N7q/6LC9JQdAhWhoS5W5R+efW0ITHE+pYgkuZexc7T/MZ83gw3VjaW
uVRvZ5b2kXkEEKui2/d7CMBUMaztV658jOMrn2lHdBVVPSpzFGSPdSl4zKAYyNwI2SqPcnFIWdcX
vLxeMHW6PXa64Jm6zehUd/WzDCpqy03NnBpiQgSfJ7BSJ38sVJIUyHXlgnlTBIe5Sp+t79FGebic
lo1pxxL2H1e2HAoXZm+ooXm9jGMvHv2e0BFUi36bYgaa7NRECluGhGcjLFCd5b5q2aBOOMEFJeBa
7zx4IbELsxowa/xc9o5qeFXnl1dNW0vHGg414TT3ZZMfuXWTkywFzP4ITJY+MgJcPu6MIR4eyQfx
g+CvDFgEO0JPjzUzm8c94OBOr8iEJTIQ+6nlZ3WIn4VrrPram/ylkWjT25xz1eJRzyxXVs228Y4L
jonIngNFetWfEYlQX4CzUtK/aWwhfzJiEAge+0HZ0V2Y7hdiNr7l1gaKKn7BiGdmGp1HDiKNqyEU
1vC2lG4ZF34HepzXy49SF81RvAD9xJIyc4wHziQ/E7mH7Uh47SGN9By7DvkNuI623fUu+zQc7aEm
CneXf3OS5l664Dy5geZcNgPBujN823D4pc3Qnqh+SE7GJONoR5VwOdS50ZOxJuDlJSDtXYm36U7J
V1q6vOsvE2CUyq+oUxPSGTYPQqtrajS/geA4rKbbqRH/4KP7S4/+3dSqElhExHQdituvR79J7tX4
uDfpvHGqwBUnBhR7BP2sH+FdIA0a3Aethg2emwnRPSD61J1pRqdSnxvWMF+gBk1sfJ+TiB1lcSu/
E28xfzA2/vdw02kUSgyY3Efhcv03aO8shoWpay7Fg/DdYE4j7Ro2MZzcU/11B45FcsbSoN6l8/XR
MonkaS/5icDCC4NVacmJ8P3Y3Yl8Zc5U7bQVIQ+yry7SN4HGluT0j/DEtaUtwSY//7cIovyrvK/S
rOmmAgPOMOeT5G+tWtYJvThMfXoVx3kTlboPgXeGBWRLIXfEB41msd8WyIvwzojNdNt+q157C2iw
08XBI3FfDB7/3K5uvvkkbkUvuqNXre70K4xYatdQPY0shfR5qD2VMyeyzvdxl7J8Ky/RFclvLlyU
hZ7t5HqVwpivV7nmoMarJGW3Oyi+zAU/itgvJE/pvFZYM8zWxpdKOXPq31W31VYWLYXgTy/8xvVs
6xUY8frmtM0VUN1+Vy9rblgVmd7D4GV5ekZqCxGs0mVacyxFxcYcgvKxoYojjm9M+Lg9zfCj8Me6
LXXzKdIdyb0hd9dnqfSy0e1NN64ZZ7gaB9Ixv0Tg50AXHZMNw0VUA/5SufdCEjWBcAn0p35Jpm8f
VIYvQ0kD0nm67x/PBKQUm+6J8cOnSrnEY4nIH83TSnKflfcIp9EXmr16KVVvJj+v+9rjLOOpG9lH
fMl3pDhgSilICj9mL1zejAVZhdeO4WcOIGnV/LS5c1u2X/mEHOXQsyhPI8EhKG/sxqxE93Ed4XHP
BzpDCptqnPDZa0bAHZjoFJfy9n7myE1aV8sDeMwWBsIn+dMcdlDqaD8qw9ZWCafYPtRgL+tzdqxJ
k3Dsj1RaGAgIWp8vuTm/PDoQXZ3/MMCuSZI01nQgvEjrpz1zhBJAymIPtOfJUVCnIw9GdRatNQYq
YPddCK8mNnvC3MwA3HLvYq/gYaDp/NLwbbr9bDLogrh0tJ6/noNMnfe5Kb7I++CkMoJ4WhDWgPBz
5S+Mdibf0BkqgzhPlLyb7cnljjwJ0tePlFFyHVvLBXXCMzmSc7TgJBH8nmJnVcqEsgDHQt4R2e5h
t+IF3If1yreU6vv2evPJclZACYDJZHrae/y6Xb5g6NFWC1Jedvhm5EVl2TIDyXc9uH+WEjWZ+4dv
tTb7nn4fglgcZ26eybr5X/sjf/tWh3UvPIxRTq+q6vOy8PjM9UscNP2umzasedPAR6Mjj6vGOor0
GEzpabMJfXrrEq/nRt13awV34fO0adog/aRdF0t3YO/2qifrOw8lMSQiAU/2nMi27hkQ4WEdUDxw
sY6YOJgOo6e9drzdTE6eZTaFd8rLmK1oSrBxYO4QSVpx+AusDSPWIUEVZGZtrm4EcrIOhtHvFUsW
Ip7CvjEDDobSDJhATNJHe8ADeJwsLlvw9wdWv0ebwLHbMQPVzR/YEOmIPBR7dVAwxyN8PnZoxZiR
je/pRZDoLW7fjOsb1R9p5DEmcb8tR3A17I/JT+I79/dwbFWPr1ZJlXyiU6DT5GC8kyXbv9bXOyAH
an1kCGKE7JKagzp0PjHJFit3PcaPhz3hdVj233g/InxCR9r2gfMfZeFNk5xkHfuPH1P9YZKmxIFl
crVUuBbCFQOdXPMfi+qjBGrvF1hzPCQ73S+fcwxTiUMTHNK9s/bQuwqIG3neUq8/dUD1G0N0GjrT
J1YR9UPMzecmsst7oH/ih2Ds2X8wldPDbSSsmHcPTHJ+ppw8LsxDynZgKe+LemTYToN9tsiP1ilK
oN8P3gjvPxCboKltic39I3ot1DPk0x1CY8Nbzxss+bHkU/eW04LV8gqcw0ek+rGwxOuZQZ0gyuC2
JL5BPt6/x8SjqW1+OAvFcslLqBkrrlE1iteRTb81STndT0SUqezLI9owP4FI9wYtOt+Wqj8dyFqi
fKFbR+FrlvfvfqkP55aAyoTTTaP68XkNhI4btlCtKsGO3wiNgqFL6DsTXYvUSkx6QhQYe+nVaPZ9
gsgWPLCW8iSPa4j3JWTe+ypPvZq/8HJ7zPfRo/Oij/uWxB10KigqjGIxir0WmVPsM8W2vtJVOR/W
AjkY28hwxxPpI+Q5coHjkny5PbNWLxHGxZ2+yU2XRnEiuBO4Fe3bn/Zl/gWpq+OIZLnVAF6lYgz8
581+K7LJ1MY2vdarx/2Vm6rBYQXg8xvpIiSJiyz07qIYfk//+61vlNBTjUX3dDsLr/diw0eBri1e
molB6HTghmvSPxxT/8K21CGDgP9hBmdpqjm7Gv92St3vTTxkaRhfmRGosJNqlyzY0M736TMRli0L
Am94XzD98NDnK4PxKV8e6Q8Gh3/tlf72W/w2OKhhLN3UzuK3MANG/XzcjPP1t/irgv/yw4y+2+vi
AjXGaAMBqfV2Dp9uV2yWQ0D6KW3Fw2t+VImWcCvgxMHhN+xxzFD0t/UiJCPyB6HG4LB4qoV5WKeg
x4o0AFO2s1AGwNZ0vlr/wQhhmfM87vcVYKkGhCFc7iI7Jf98c+VYq8T7pMRXHSMCeTnpEmxtPJ4l
wZcUL2J3NnypCIt977PFNPixMXNU5dtC7/CbbQz8bHg5jMX408oBj40x7nChMHNpr4jQMRPioNNO
d5HG4QO4bpKthuLYyTEdwiKs38M3btaW75K1y0ygWtuBUJFw0ROvTQ1nEsIWNCTQj4GRP4niptgz
o6hJauzdCTKNVR1vwrksHZ2iSNX8rCHHwRssG15Ls1X4QvdoPqu63sT17F64cXyWcoCLM8oX3eQ3
iduHO7H27z6PuTS6Q7sS85X4ZEwohaRlo6orR4VW32AJ0O1CWwMOHHsSho5mc8+vDL+jH0lx6tvZ
kG3awe6z3GnPFgpx4tfTauDI8ot+kaS7KXTDOxdHwD3Xk3W+GTKnjsnNW97IzduLTC/1VYUhNmOQ
sMDPw2gARlLfzQ1HC9MNB2MeIO9jspAWTbhM4mOeACI28STuZMCoRLOZ8Aa5fLm1a3PNC1SlJTGo
murNtkQLopGfq98Z1iGFG3V7i8H61cps8+1nCIEr+HGxj2UXLyI23zviKf8ammLrdabdHOot/Tai
P8dYRAhVQDooX7iD4HQfHfIansYL/ks3NpfjtCePmDDQhLzHdKlMyOJ2C2MfMC4BUwCjammpB7PI
kb8hnl2Hxyt/4XyE6t4tXWq8PWRUFbvZeKzbWFGjHaMhDJy0CTVAzwgbk2fl8zyQQiF5kmiFRSSX
HPcEeDlfap3bA1SOnX9EaGi7nlxiGW/ONvrhCWM4Ue7M0SnWrF2LP3h7KMvngUq2kfNnofKo6Bht
MsoMvWZJbTFsVJKJTkx7y6OII7r+aBkn9QGg4RvX4+DfLLeKn6T4CaljEnftj6Q65XWC95JvCQ0c
MLzG6p72oet/OtG9cSMADUe1UFyh9MoXIhNpJiD2lFeuZouroyCbDrKI8DlWttH7ounqRJWXXn7f
IpcPDwbrqwJn13TKx42kveUk4nSr5Bgn/shwgMsYvxGQytFu3pUAyb/tL436Lt1xuzujoDEK6x0K
Eeyrbc79idticSdneMAX3veOpAXkwfa0TeaGkk1dMQij0n03uZPGlarM1Xf7qqhbAdQ0SWtME0TL
5gpuKp+RhqK7ZAvGT2xq4P18pXR6POmLWvMsAFy7zsBSaqcf4V684BHFY0lHg07LlYjZhodlU7Ub
zAzYEMkp4wa8s91hggBezCl5fBEO3JyP/MwSmNyi2aCHYAXhUKnIJ7p0P3HvTZlLuZHRWHjixVQX
VR7InZMnfBqOhSua7/9V+rqdZdXp1/T9V/k5eeXvKX2wGGzskqVC8cVM2in39BqUPPF6Nnpxv6m2
aeIAn1WWVnRRZM8RpRQx7yuMpeG+mRYGCG1qj9BcCHx3WX8F1h+7ZF7egwI7jgdYeaF4g7hA7xfo
6ZEZpycKL+4vQi/X9xU3P/F42YIfmzd+9a7y/0lB9Uz8SQF/BneEui6LhY4s9F3Rs97exIu4rhtI
LFUgdjZFVYIZ8y0JJKDTjJRWHYGaz5RkVecyA8b3uQWqixOfiSoVqKd/tpfhDZcp0mabzimBC1xA
jEUJWwZC0Q2zVVcBuSJbgVL55CwlyayilRfrKTrUX+ZzQh9DMg+jcayqxLKwhkPL7AwMbk1mTdiI
6Buc6KpstSB5DTfJQUZqOtQ+BpGimK22wwrrv4weCpXBnG1stnkW+MI4tzO3OZMAUoCAq53IuXzu
SXs5aL1L+Km6KSp45zh/VSJu2uAV3YSfF1Yentf7TqVoXhpPXBDmOiMZjRHuZkBzoxTG24bz/mht
8iNdmYYWOe9t4U3Ff3F/zxlzQUffqVbQnfTTEGD7GMZVWJJePAccEV9XFxeq9VTzy4t588MXUqb5
wG5EzhJtRaqpWzNFQDPy00V06cCZjo0HylqPmN5i/9/O5mAek8Q1B59zmGNbJo2j3VTXbCkhq6MZ
qqc8d5jki+tqh5nNTDc4tqaV/mVtoTFrP9O7+CFeOhRVBj1rsXLqD0Y/RuLgB+83N6qGy+NUfZuF
2xM0nLjVNypbWvlFuEJ/KvFazFxy5kIkCuIIZGOBuLVDKnr3I1Zg9Brhkume/GyObk22Lmfx2tpg
c2Q61FvkDtoli8O3lUVjy7fUHvGuA9nj/ZXc6F39aW8gbsVZc+gVImrJ6Xth7CQ0s0u/ZKa1znZM
ubmi3HwlHbiZKJTDt0bzMO+jd0Pzxq+fvbajTwRa8Yr9tnnCzvBurJqnMJlJXjYFKUlXAnLya7kp
znHkE9DEKENdZJfss99gGxeX9GiK6YSLnIWcQ0VLuNNxJn7HPLbMIN3qR3yh+uqXJbM+JO8ld3MA
4jrxHuvkYmzBHWE1extWqMHha7hgiqjysSyFzg035qrFzMLQOiiDZEMQ7Mo4Yvg2jsmhfxYW0rJ9
ZpzXAXVW7OiTTQ9iSUsUvO8i9RnQGQvJa4nx5SmdFir83/Qcx/tQmo33tebwa5HTpaVeuqre8x/h
XRr3kXSoK5dhqtC+h9Dsq7kcCkClD9Unzy7fHLLcim9CVH7Gcywuu2lp8Gm2dBPZcweubSAug3ul
oq97fA7s5ChHWX2qmPP3vqasSyMQo030whuZ9x5yrkUXma7LkbizZWp5YuhO3AzUd/dVrXucseaw
wTHNVAppMsObSkaY5mEJT6Q/FKzarMv+s15lI5MeAHOZjnHE/KXb3iVDq2+PKL4a9awRUORQmA5+
J//kPIqsesDPsxUMG/3LnVWuzyJnZYlzi2E+NjFcldirIp8gqtssAYRPrG1IkLm6RYYCwLib9jiL
GXUbdoUM3HCmb9pXeKB2qzhjtrHCZ7SZWGSI63QDExxSegeMpe6wK2QPN3Ck/sFRp/+vCdGABaiq
OA1ZUOKF/7NCb+5tUpS3PrqyhbEk/3IjXvV3zFOrGnWwPlavw1nbVK/SAmT4s7x8kFhITceB5nFe
nqaAe9k8g01amQnX28MxDhH3F30bTNDTYyvbmiOvydSrUKP0Iz8kENeIztz5WC/JAoqP9Xp6Fdbx
H5gA/wep//1ZqjAOAWHNr1D75RXU26mlBr1HZIqowYPQYdwcnupgrVo89kg97U98yA/SxkJWt0tP
9yyyvu3QmzEX9+WDnAmOAFZdFg+fiXdQvj0OBis9i3aXH+7LfFl6gs+O1m7y0fNZtbnQwixDNGfi
NR7+A+fGufsQD7No9fVYV4yggvgpXuAW20/H8YBn4k6YLv5EB5U6mI2UlcdXwy3c9xFfcecpzs0l
azcQDjI8IlKu3U8sa4yvbNZbnE3nkMnNgImxzBoTCpQh5YS/xCPhme/O6sHCPqYZ1MNXonqpNxpq
EeYCoEXFTfw28QdPxZrchGKtnzBUZq6wBIo6/zW7bJkusNN+6LtsP28s9iv9mJxqr2XKK7G27f+3
VKj/b5vIR6RbEoBaxgBMAf75EEZDlllNXUR/LWMXsGLwoOx6D9vcR0Omlj96+37XsPwobTjQV9m2
Yr24WuJUBfLCUcDqGfso3VzBdE5LSk1OMRQCnBfOrCLNKdH3gEmS2/vGqoDVpHnhud5AaXQe19fe
Z5YWOeNzC1L/v18YEVj/c6AwAVIsSyTVRgU0/GuyUVY3q5msOCcpzy4YwixVR44XCbGclDdklRtO
/5TjePb7k35bVXsZESYQztPr9ELcAi0N3ngalL7yo2eR49Duv0skzEb3xKcUjW44lNqO5Rp2hchF
TmzhihZQTj7F631wYxbJ3gdxT7Di8J7my6I+soFZIL7F9oHUjg755fggc5OnDzNStrbUgOa0lxi8
UUu4IHJxsMPKTViAx06GB/9U944uOxYbKivsK+V0zii6dSIGiKSEzW3Pct2XOO3Y3lKoQ2inePi2
GWSib2I227N5Ih1XHjkf/QnzzhBAaSRLA2GL/10Xrw8huKueRaf9KZ8KyiD2aw7sHvRox0t0A7KJ
U5d2rXxmmsV0O9kPWHq/Gbm0Zwht6ZWA3hFizp/8hP97Nfzzk/x1UEZmJqVDlOXXSfVaMPrCfp7A
5wtkmQdHAMHOoy1h+MRq6xhsMpv2/UBzjog7bwpU7rhXTlP0KnYLgGRYim7DlhTafRKM+9u72W7K
b8MbP0N23TbWD7tPWc2EwWGiabC2RxGoekPuli7zBBaEdLSbq4qnpPCokrLKK15ZAGiiJYnT+HMe
gbFskEFX02t+pTzcM+PiccLS+3w7YH2225x4YA8cWMuaEr7g/37s1X/5Qs+DT0OxJJPpp6r82teJ
pmG8A5/Nruyt4nOkokOXZOmy9gWi073uBUlAXhVrZHaWyvy0nMfulm/tRwyXx+lASbiQKA4kJ9OC
1vChFaLhn1FMPDwCpuGQgHSFTntsn/JXYpQsO/5CWEewv7OJhAvnqchf8PaYc4YqD/bLRNBH5Ruv
xRru7SlECObZSxFoHOWcnFmbABWURmvymgQ0BJLsF7TQ6DroC/q2xyKFYcxnuSCdBaUd17vLuI8a
8vaBryMinYElntguns2QOGjmQuOaGQ9KIWu5+HVZxyksXz7dC6c4U0EkjOLskq2anXxUXpFfmS6c
9eC21gNOuH37QAzN2QDYl+/UZuW6d2SHXbzhghmJDfMJ/eYdc4o65xFTHjKOuF8k9gx3OEbjQ3nC
Pkd0JHpmtqheUvyecpBxClCbJy4WSvWpWXYIEhvlRaZt3GjkoeLrz1fNRb1aDSZT+5YHPWs8rdsU
tMX0iZBTOJAJjcMBpR/5RNOX6QP3XYrxbY2lIL8vLUT4MmCJ/eGpX9hEX1B6aPqReZjJ4N1c6cOK
Xl1kbSODXeGy1RAdJO/YPr9bSkBXhc9xKxn26aZCznV1gYAkYCw0jaz4MSeLHPzVF4py9Z0hqXBV
VuVMXxK0vWbajwxXjcvMk0UWlCxmHOvmUr93tEqoEzD/2A6antsjxo7iNhdsgAFV1wwatoFp3fUg
f53WJSsmZ2Y0CAuEZsGFiDns9DmTmosmWg10xGzXG+SPK8xfqb6Z1e7Kz7vh0kMz5tO2aur1mDf0
FQnHE/Gv7Y5CYMT6hyp1P/TfHYwOf9oMyFn3RfJAzUBhtIujRQsVLUdO2OXs0QKUEOWHuFkzCv5/
hJ3ZkqNYtm2/SGY0onulBwHq2xeZ5O6SADUI0Uh8/RnEfbiZUWEZZlV1TmZkuiMBe6+91pxjYnEy
ksIpWUkpqp3KT68eu59fiR4GVIw9NTxBQqVe7odH92XLDJtxAF1sXSD6zO0M6/atHYpdt6t+UDKX
U34SSe53lQAJFu782/jpnHZTXPsJF4o78VRPzkbACv+qQ42GJnHP8kw/PhpU71wWahkYTw0BgVE2
y5WZyGmtzNY6+rM8izibok159g1+j1MnssQOx/ZPHl8Yag84/psK8TSl7QguacM63mkKXysF0DDM
rLKNjSbOC+ZF1uvZ79s5YWQuKjCAwC/GqT8fdNMMUH7SrVQENEvEt2+sSPXN+q5uuXxAz719Xd+9
B4V/vm5pAPzQZn4dpWH8YleIhsOgTl20dUhJrrlzDTPdKXVn+JftQvzjdmGQZiejPCf95veNXzay
rv6AtKTCelMnkhwSS5MhRcjZKmnE/PeK+6c5C7bN///rftud6rppHvcBv65yOfmCFigCilrrMZOQ
YvoaQ1IKi2BgXc0DQ6Uy1F0cuqp7vaGJvoG3pEvsoFX8y2XJ/1vYqXpPSUaFb+giKvx/F3bvS/ZW
dYZAy7eLsKsKyI9/4q7Yvy318Jwia30Hj7BYQfHWLQ0S0arstRm0Rwl9SCZvSEPOAVEctRxyq78S
p9T+Jvx+RBCxCChkMQg91Obfl9d1nZyKwiVdsnFz0ONEQI/t5yaPaRDQ1y4W3YKzbkOlvZUlGBIW
kfOSksijFy2MxhLiV24jAdO/CwTpCADZH5J8m2NH296R85ksUzUK19ouZb8dJjQ2+cK1Ic5GzkfW
YKeSby4SSY+n/nQbd8TBUTgAVtEjkdtFbwmxRm8oV9coGymVNDI4ER+Lf82Rlf63TsVUxV5tEEtB
4oryWwXeStIwJcrk3AfaSSGNdfYUbV1Uc5ETOCmBljbLUMqHFZoI5kQajlNaq3SZv+/oDfu9WeLw
UDEy/2F0ogy89vOXWlr632fp35fY//k/BnUSTqlh9dqfl7fDtZ4Dii7zxT5zcCvW2wKiOxYGcBIf
Z0/XfaTuR2zFYusjDVbbSBFcAykYowlT/P7vV+8X1uT3h+ifX11vBv7HdT0u0GtRcJ6XCk5k7+yL
9h54iYjHoT9HslXH6GYPokmBXWCf64CXrvXvtRw2Fme5rbCl5buVIeW0m+z0GVdjKBMe8AxyYACT
gMMe+ijU3W/Oo/QBbrbsGCFF1IjsughbOG95NskC3UOz4pztMv5WzBPogoJXBgVhbY2enGu0eR2W
keSpzsuf0xKaPAOQGKRDKX+5TfIfVr5/36ff3nn1Vndyq+jnJd30hTG+5f61cvae6BoIQHsSs0go
nAC+pXZnktNE+yXNostEdquF6KpeEwySy5FID+8cIu2bkOkNci8LjLVAcNkjSRPK1u77vami56yH
+Ne5SyVxXQvB9cShWgg4CXrMNOYk/+G++ExAmODB7+FuXe/qoBH6CDubCpSipwreIw5VfNewepJi
o/I10ttE7t9HEOzdFskDsjNq1nw5DNIQP43GcfS2EqwmMOYagNqK8AhhQsc6jVMPoSXWr8qpg5Rg
tWI94P7JzgfFpeKgoXzZnNWk8a+4G08VrAFpiohL5mpCbDk0H/Q5lUXHxN2PjB2zZzgYLdft4KEZ
M9VsQBpJ3+U6DdA7ifQ1ZQSb7isY2unDvfgIQilgTDRBfRR3uTQQRQc3tyGkbgt3g56yihUD9Fx9
POwpzJzy1Au/7v4gpp6a3EfnMHVoB067+HXMXYrvJR5182azc5aWMcP1bz7GwCf4FWBhpqdL7wfF
7OGwWm0HjmFhe0GsL9A+RBfPuCxgsNqbvux8zmmNkrgdep+H/fr0xxHxWxkDKGHM1WumeUnIT3DK
YOhhj/JY/HzF7sa4JSILV5r18eBE2MrmZp6erkVDWqAhUUaZR9NdADNJHB5LKt0oj8dJ97LJy3lD
sqazDxLNrzYd24qTee0aZzu9WlLv/DdeZjwTkou01/vvVUH+YysRVIEgC/DQDfH30JG8vQrdJRue
l2+IWCkl/Ms5Ijbx+XqspyMGT5/1gmRXno0dLW9xYyA1tzH2uVmc23xVZLpuKqxr0K9KEhsgLWw6
m0NJP2A05tjqRnXIv61OsSRRXOzdxkIrcTLmCi8+mnvn1Zcc2AyOYFYo4Y/30TolBJGpJurnLjA2
qlXHD6jWslcc0PKQPHslaVHY5j/y3lZ5Eb60PSIqgHRF6V3n7Y8MSJFsRzNjXOJzErIRV1IMX+0q
4qeSuVOZP7x5AUKeRcu+oQapd16q9i3UPXaxSeZWAb0KULcE6YizNL6MVexTvL7NSJntfcRzT7sY
oWSNWBQZf1u5a/R2BF6VFmfGHnb5xVdCTFSMKyhgQ+mr77mLHGeTzlPH6qY8qOZ+0U1Fb2gz6QOH
zIs5pu0DxHRSQWJUThUPaqS62Orm9yFMFchYHNFgOraBaE1yAk0ZLwWCCT97zAM0Erw8gYgyK8Im
EcF+M622BluO28l9VkwFf3mOgaSg9Sti/LjLk84beR0xqeEloLHv8NRT9DUeEHBX8VBQ6wslzgMS
OkxhOVujZsoJRP+AXxqOrl7tb9KRTOdqYGcO3hEiN0hbI80PMekuPXDcUz0iSs7ftHyQQlkIG8KB
b/gfgImle4/2Xht24/R4Zbu4eGgWItVDYhgLU7p4s5ZVjiOhV9lAMseZR7znx0FO5VOdbQj0juvR
Evthb93QQjo8DNmIExyDp9nUfPc/GB/BVtYR4gl4wy//v98aUew3y9830392An/b5N/ZI3/sPwUP
jXee1YSyazbS7U1LErLO3gpwwVI2DLJJvhjOiXtxbiArUTgyUcE0aFhEW6xKZ3YUkQCaF2+z68HK
faQW51H/J7Wq0TPWJ+VImA+WLM7KtKKH+rF5zeKWp5kboXN6b1Y8eUQJP332Da+z4QcQ2bi3hxai
kjjjuKIn2oTTiN3Q1X0TqqG7AkLTvqX9AIx4TgoinO/zj7PaO/e42uWL66Fz6C7PaOMurs7+L4X2
8E9tfGpYJEQSi43wewe1qtWrfn4KZ1jc3fjNTR96Ejf55VCoUSGQHWKVI/3h1nE95Dht7LjBD/pn
ICLoIyBqCqCebgT77VU/DFWDzEIB12pmIY66O2QGGjB/u+Rf1/T7vYYUpyiSoEsiLMx/F05ZJbVl
plVMbdnzqJ1iulRIvAAqfcAxNM20FEYYcbvXtgAvwTuHaGgfKs/FcACKyWpRwmIAYcrJHX67zwP9
uNsqqxgpOcptbPiNOP+oaLvB8pvN5iF6xRejskGGfWv5rkEyMRZzX2xmPNSyLbNn3FykLIMzaCnn
dg1hcE0ENsFjy4A5X7/QQ9LoY/FiTulJUP8P2mN87VzgZ3t8J5RrAKwoudZgHOrDs7QUeCOP0RkY
dOOJBbMjJ5MjaAWFCHVkNEBywguse7dqhha4u4/7+RKmIgxuYqh+4gzi7TdjveKMxQs0g4NCZZ/5
6A8vC5UMacoQs5S/+bfQM+o7Qx/Xua8jrkOKjWo7llDFgDCx3o33NvwWxXLwmqZTfJzn4by7+x2W
qORe2NUwuN6mQxL4SuJBxqjervstsuvc6hZvkHgKzsYHOClM5k+sbib9SxVgDBu/gt0Q+bvolCQz
ajxNdj3EcDacyDPknhwYiiqplPA91W6jzwQdONMiJBKYDWsvx0faWY9I2xFFhEuzwDEGdARg309a
BZroqd0EUhkr+L6Gehe0toEVR2LaBI+sLCxAJmncEvzQYuhyC45FbjmM9234ajAQNw7alfoR3X7S
KYrcEZp/XuP1fiXjNiLkU6TTQbeJXg1IrDNCG0yAIw51EYFVo5IhV44jn/fiTY56txhitmQ81gTn
6a804oHl9ulU597TLBBNKXJjfQy6iNSbOhluqfQGMSYTNLs+ALwZuO8C4bc+vslWtXLyb864Aw9f
UJGglkDQoKM9WqH+/GFWjliHpHYabHebH0c3HRmByzi+2iG/R4LO1RGOTXEIVScbaxjEERTMMLri
z2MkD+8Ic7LiDuInh6NxtyOh6WEXHsTIqJaRkGh03gybVqS4EbE2I1CFByeN4agowDNU+la9XGF0
q5O6w3nql4p9Q0Dj36+2yC+dAsLu/RiwwxibYMONUGPsudWMCOgQ8uydgya+AFrSndd3915WzaE8
3dr18Ow8v1DyvFhNFWfgIai4KwhrXarIW0DvacjRgPs68PLPpCjmNePpL712xJs5XFSaK6RRt3c+
2AuVr4zH42zLOwFIXtWrWIvVPsrRT1B74zpqcZGMUdxpINYU64XJcsPZS5AthDVYYAPj58MTB7NY
MdXaVGlcpSZK/nTvgQNkaoRdu7AQndYRJnGeQPnnegCQRJV79uSulz1BPLjsPuTq3njJmDfYfPAi
xPbYUVe3MdNrjlh4TPogt8tMUaDHos4twj1y9i8JUTqTuNrRZKe5u4jlGrAz/Wq8SN10OM4f/h6P
o4LrNpCyzd/22F9Dp98XXk3usZQKXASGvv9eeNXztW7FO5NRHRGZcy99UG+3eE9EX0n/4/T+KqK+
+73Ntq+D/EWlXjKpTV747JCbnLIliJclzgSVeeCFSDXnvBLQ1pU2knrEOu4lfPAivSHuHBpwwLjV
Ub3jgn8umUaeHZ2s8P1uENQcJlBuUME6wpUDKqq6+mN332j5kU+TCnX1WcbKmnk4Q3Tig8181nov
9K6maMrupbHkDcugric6m5zslBDf2MukwJBRL3iPR/gonMs57OmRzbR4ROien2u67td+xRk9R4b/
Hkup28S4zAhYWJcEAO19Qse/aNiE572ncGgk7ZA0cJG7fRm1x9tXaX2Ow/Xdo6+AnJwHZWAC9Yj6
ppvislGkJ9XjaHrZwm5KSDpHK3eZtOb0GkuJEOazmlG0mqRjVIVgQwwS6qF/WPQ+7941MZZcWdSu
H0xIBqPz9OLqoeoN/MdoeDazHc5T9E314hKKGB9QFKD8p1vTJvkPB9YRKhotysi89VRUW57xjWE1
Z9BEo+b6a4uI+WWGGujk6Ny86ou/agFBfBwS7nCETLsxGQDnpPrSl4NIT+4/ObjY2xExxtMXgXwi
QAfivaTQDCrWYQde/Yyp5Bn+GuhWftp++SSlQtg8JncPS3QuOvTVUJCAMkUUpe9a57m7jtO4CdC/
/Az4K7iOJVp8Jh+Ye8M3rYFrIMMCL10qfoNxL5wfF0sPGiWZqMQhLEDzdpK/S1sbD8PUYCdsRFjv
qG2jYiMgru0g43+ONdmzxWK4AiM7qlgd4veEKoFj5j4UeywGuaMLZSTbaIIuS6FizA9OVAhBFwOH
jXLNIk1pP834VnYXVg/B+SC3wvFrP47ZECN4Fb9hzuKlwXOBRDOhaVdHMHeBPs5yV2mtXn9jVV+d
K1nnkBW78jn7cPAKWXKpaYTwMbvMc3zz3Vq0edl06zW6RMWPOlPDZyyspMn9mPr1isJXtlijK8Y+
tAedLEpnKY9MDHCgbzUp62xTfLNIzonVwwWB239zQe6/QMSOn4HFaVZxBmH+UvTPUnwePb1m9D5e
WpNhw/nsMpR7+KW79+SbJaxes4Y0mWyc00BBXrfUcTe1X5rDgU5MMM8LeJBJpftgCKF6lNvo+gj3
7GRDpJCgUUBWLoA/XPCPW9U63RWjD02VseFihUe4uNtH0pI/r4rwMgzyM1hwPVB8fUufBXvJeL/K
46OKy8XpjgI/kkPGEYII9QW1/XB8X4tHfvSNEUgXShNjpG+Jr8hsY/bBIRqBDjFGn1B2z7BSvb3H
V4Xsj6Hc8lKbzxhDPkjT0XWsLlDunn+w7bJNwFuORTcbF2MNu+GmYCKrTgazklZPOYLscwZoDXc1
MeiGvhJ9Kyyv8wKFl4Upzb/PS5EiouLUxxE1eMpmPnBTLmiJRubNXvotUAWNXzFOIbp0Wx42LN8Y
TspbUK7a43Wqby70XU7aDu2Z8LUEULocjqXJy4jLq30/KbPLidmaQH1ul6vGEyBR9P///WPrc7Yw
FIIxpFQ6Qyw/5FVBOOFhszl6vnv7x6tLoDsMka4+yk1lsFTLX5mwvWfz+3uWEubycDoe7xuzAYN1
WHnOoUwMc4dCmlITdXS2KVNnuOq8Gt9OQJWG+hA3/iCUxsMtMm2ZjoR8RDqMGj+dGkcCN/IdV9ut
aTsEj1ERKT7jLWBK0y7iJ20fP8aMfb1ZXzbG6B5obk+JL4LCFTY3dAv2WXfQHs1US21pJFm3mCww
lzvznlFsTOS5cGrmmKHJHrWpvugsujpVPMgaxAZwYOXk4w5O71BmTTI19oaNhvuqALwS6+PnN22+
GGS5p4T0sHwChuP9HMfMnSh6FLa0yeLMe87l2eUw8F5jwt8YPX7squtPw28vp0HPSb79EjiSX5IW
rbiM/QxLMdGdyg/HSN6IHVJTzYPpUs9pUrxbG3Re2lunGSkOGIKPtNmg8ChKLn09LQS0IbYfv4PZ
coIDlb7D8lh7ZY8ayAZ9xfqwn/zmXhd4w4bro5SDFpjNsuM50Cf43G9TXGd8QTwlL5dKBVMc0g+K
qWJ2mSHJQkCsWjwpuXseF6vWruJuq1PbNKYYSeFzjWd9XsWDKHMqh1IUohqQWr45ZGjV9LlWnXfc
Xi118/HTI1tnw6Lg6Xi9vksiL4qDcbP5rPiGR3WsOMKm3TISpXD0gKFHaQSLhh2eIxFq25ERQ8id
63RyjuIPBAodCg9F30hmjvo20wl2zpwlKxD27uMbMXAtWgiTpDnLWQ4tVmG0PVP981Y6qscmzIEK
9+VWxcrDXLDY3ezm8ND7BIEcG8PTptozYkKVsfSaKogpfXTfCY3beNfTG+Hn+BP0CI8K7omumWwB
yJdvdr6AVcsh404vp4Ulxll5ko145iMy5gFaxNquJvCIZXtJ61XGAPg0gWv3i68WIHl7zdFnZCPO
znJmnu9g42jTSdMBcbnU8Xaxa2kvqBYCzXTNFj+hdFYT9rc3+/6eEqCKX4jV+NHl8hPeJ2WEVTCg
OZp7jzWwUOAbJvqrq2oVFABQhJ+eMMsM8xIbQRG/9vbgu50aCyUYzJUgW/ZihRG4xIW492+6W3IX
Xib0DJsKX0iGU06aeNDxlWAePHLBDdMRzeN/5Yni3eF+XXsxyuQ1Mqb8L+eD7X+XotIfuj0MBfF7
i0RVirrwW7en0Jq6VttujxuSoQ3U5RL8ZjPsoCQd9cFPnq6qvg3RwMymkFHYzu7wch6bRpiqL87D
Z0bI3VR/c4fF1B5Wy/SeGMpRr1af7vjf16r/4VpVSRwyG9MFeiy/M12LLK2zUh1cCUNYbQTruhgL
Hnd0gDzuvqloS2/w6xCXTIJx6y3QSuFK1cz992xvn83bDj2B2feKaF6aNPD7KQPEcuRq/eRgHd1X
a/yPJp8usgiUgzt5qhrHCKb0uWk3IuKxCHSlLLbnQHts7t+aOF4/HAQnf3q1/jLEESXlD6PRf35c
/bfmjHCVb8Yw0/uPO6INBHwM65KFM5UcYUa0Scmo/973MBA+EWSN3zgH6W4+aDVe6ILYRICODHt0
PvF4uTFPYtxEu7E2CtimF+PYIPFk1yBBIdBVCGW6PPN8/f3hJ9FLbg8G1IIZJnMbhbfPUjTpXTKg
u76eB0Gz44+Vr0DnR9Mpr/f39+oS3fBH2dUVfUp7czYbjToyBorez5vg//FCN17HFx9kE96WPPpw
Bqm+Htn8fCqRVK0HklVsNJEPUJ9uB47kDtiQaIyZhbY2xuBBj7Z9WXJ0LBsP/gUJnDh++GJK25Bo
5/dJOuxBbAaLwcOMsarRvPbVPIBWq9mQYopIb+1SYjRomCrN+Ze7e75Y4Acb0eXCJAs470CYVMyD
GImUVHlYUcm+PYxFrE0BmfcUD3T/O3P8DI8wuE99LwrxS+29DiW90ZqJiE7Vw5RDJ2GC0xj1zoRj
7YizUzAmEXs8+EpntMfutLi+apiZ7JkSGnfoKXadjAVEeaYhYwv0U5z6zm5c9XJZadVDUMK3fV3E
4A6sjfa1aQV/H2oNOhwe429kWh71t/3+4uuIWErM+zea2jEf9GPu7rLJ5X5WHXggvhRSjhvziP+i
B2sNQOc8zaM2GqfmjNkTrwyVEpNQ/mIxfjcWVQT3q4lYWM0xQpqOKvo9WizyJToidTJrRsHDYlDK
qTJlKEDVOeyn9e8IHnl/NbbgvSeckgZu3Niu+4opRl5WPSW97un1qUb8l/ey/79svuHD42v28Dpx
NliwSve45RsDGyroT+LuGruI8NPi1TZjEG3ma3bknPVzlJZcvleMZucdl8dchGpQD3jFBxaRCJ6r
rblKBNTMWnCV2jd+/ZmJlo29g1+bjS9uhr6YAT+f/M1RgQIvWwEhCJ1l6HN05Oz0Wl8tY3ti47as
26JPal57FBXEsqJ8ApGCX5VLzUyLqKoR/44x8ZkfLO/Q4qwuthwYuK6XWtkRCUPQpcE6Av/1SUl1
VazQyudzCI9LQ/LooNIFr2LklW6STvj9tT8li4o8c9E5dCcnmog7FI4c68yJGs2oS85mYFaqTTuA
2Cd66G54GYkc6xhOCKMTp6Xn8e7N/cT0NGuC6gtT3+gLNDD/bMI5QTQFOzG87YToqMhJElpNyMhN
NnI3Er0u3Dpkl/APsFXVZh8fjPfC1d1ku76s3gxqItK33p41/5h6sk8+1BtdvGyDw5YOWoJo2mLu
H4eZ5pazJIHOj+3eQqUarT+1OYFCU/p3ftXWUg51kGT9KJjZpI866W72UPzp9mnzRX85tZ04V9+S
/I9pI6DUgjmgZaecSraVMKyCspS7X7XL1zCOzhPdTJwHQbL8GQAjdy17W8ahrQ0aS7YYQqGc3Y9J
5HXChOAWs1rO+wR2lnsAVJNv4J6HRDwlcEIV+/L21RF3UjkMUY30PwOMNw1pWPKOfIrMKsyOk9f2
i5rPSZh/OY4T9vpvfxnynddbLEQoudyXTYWHVcwxZ6wPswlCBOt+2A688zafJAgKLEK2WEIs8sPn
DztsnC2f5WlLVyuCXE4sOGk6SeScvZ9OM3+4lwyymLGJM4/vzzmg41o6ovUrdecVJdbZ7fcnrsE5
s/qu7ofWJm6cZKqaZKf7z/dt3ZGqfLWGx485PPKscNtZmLzzorV1c8tHINaIQuga+3ir+l4owznG
lFAhzJIZqt3OD4/JfsSeyNBmPD/NAd7O/aW1jbTeDz1cUAyfBJyX1iM4SPZhWz2tKAznKGT7p4SY
oEuY9y74AU98eN4m5fRwiHTTjFKLBFMzuMxZGcg8FIJJnyQUkmA/F0zLucwcPqUH9RDcfGP9VCPv
6+6vO4tYCVpatuV/Znsn+/FDa9u/Mb1JLabO+9omB+ni0TXYkqisR54T3SSbJ/pm+6ntc+uN1F6p
s+/Pes7tSCiGG1gMprpJDlXysbeNE0WcEwdlBAQjhHwMrNkw1+sKo9OZETxxUL3J8GwNnpZlFkgc
o2264O/QZ48q8wuhqsnRl92GQGjenGwW5VHRxcWJIf400fqvdktTmtGspZshUfA+4lY/CXmIBdpw
q33uaiBJxzDwkoQIEhCGFNf+aT/zVz73aiqwG98pYy1WolfEt9Y/lM2KXPkz68zpbk0hAPi+/3Tn
5DV9i8Lo+/GxvnOTPOr5zT61/mM95btYJlYke2ayXM7PduilATOT3sI5YCNlaSBBYckd5Kd9+7Zg
Ol4TYmizeY2d8EaBZHCCsdLOrsCS1gvopm8H2cb3reqjC+dnKwSn2UZJqI/Cfrlc/XelKP2xdBrC
MUJOxfRf+k1LJd9upfR6ZrdlbmJ1rc3Kxm9PT5ACqE4W/UNFfqbiEDL3CMC13xailSznfynhhv8r
QNRU6R9X8Vttnaa327VtuYoNsNGasS/1wIIjVlJGbxlbIR6LB2PUZOey+5I5O9u7iOkRbLyYsYEE
6mNUe+Q8hrueqyU7vCX9yveZ/eXr6ivJ37rRXKg+hJY1FCBh/yZdLF6ZbDRD47pMV10gHq/b5y7v
UwIeVEYzTnH94djjGLDXemANJkSw7UDQ/ibY/GN9rxqCiolD1vRfWsF/yLjuxqtRnm8uo/XENYtz
tJ8QlpDu7iN2kvpbmwxn7REd2X9/evGXDenfHx/0OuJDWQCTACmjv65//N6mftdVN9DURUlL27wE
DKGw4NjdICwXmdB71N8vv5h8nE9rI5V6JZ+ZKJpFbKjOXXT15Il24DZ6HYEFImUAV8w8AvUIgIiZ
FiljTnP1x3pSiEP8ZfpJygQnimFS0/zOYjGAupB9y/Tg0Ggo9CqlA2B1/N34/WkbERhlaV+SwzTG
QIMueZQ/J1pr89zraPH2o8APKpIVnTa9tTqwVwwCoYQJlrgDpJNP6Qjdj88YUCOl13DA0pP+XNcZ
MwOaCBvu7tDW8vnjC4s2x78rBIGgYfrVkbr+ctFQesXqOTF6zwI5e0wPgLGAnftpHN1F4qv798M9
rIMh+gxtdU7ZEIfFdC+fdDiVPe73MQYiCUDlBzATGRSj25dMQEF4md721n/fSPl/3vohD01votOG
oI5k8bf7mOX5ey9en+8FQw2szYxK6FXjBuGc8KFFw9lQtx7T24zKFTU9tAZgOYv94nrCc40dx1gO
F5/tbcMYCqlWS5etmmJn2ZsCBSv/oa2SusLjL6sEma7/q/yEhK0OFd1ArCTpv57Pfzx/Rdo22lUz
VBrp9h5EcGftZHLTSAP7Kj9zuEF0zbU3POKDSjlpeEAq6tNQo/0wUpjUCI6gO9X3ZS7TK0apvoFY
eJ8Uojm4mU8PpNE7Aik9RF/MnBbQRGrJgv3Umep7zbeBfv7zQ2v6RqudJu5F8/IR3Lcn9/4FMdwZ
Nnb1Gmc8Yur0Qe+DNjsQd6ZU8lxkGst5+OsxcKp5V1scJVcc9Oi4E/2Bix/0H+FXmNCZGpfmXTpp
5xnAtzu9tNQ3LhN+3OVNvsnFJ8xZGRf5SkxDvbAfUJNbZ3CC/gHcsTLxoAhJ9yYP1RFgOUvugK7T
3WG2urvv9iQ3nOcDn42LtSIhEQyZGe3uyY0bn0fVotGPmgg6xmuYjTNvf9gafT3APdvSlejewNZA
bWipdQJTPn4C7sUK/gLhwEgCaQLSeNCzsMlru1gozCn980Fg5/8ppKSASHDxbukUlqTLCEE0lq/+
02J45uFrgXMYtoEwYMUYuxj0GUTdqD1JW8r+3tr19D6IVb6GdNYflkGnnEH+8Un7bzU4IF3G66Bo
HBCd+jwVDpQNjGHfC0CVuscHQvG1p8TiyNX7xrA0ErrTU4g13VQl70FIySJlz5bsFKc7N0tmroix
P5AYhO4PgG+F/Vp7hYwWGcuQwaO+RrTF5CUNNprMipsBXgDsonLe5+pLAKZU0w5/tj+U2pJwgifO
AlM7MuAFwH8Au/XIHKichhqmobq6srEynP9hSXny53n/HH7KpchUAhgjRy6dzLWsQnTQQ1EyDAXy
GH3oXrA1YBwS3AbDBBVuP4YfS9TMN2r5l4XWu2GyCJyA1amMSxaaq/1Cl0UXft4rMAQPHR9vhi4s
CHdj0b3aLX9vhqic1+mtHB8354WXSQAvMtovkZHwLKh6QutdlFbXb31Zf7jl4D5pa7/c4jNviwl2
nBL8XLhf0Q641MyiCAF9fBgaO+kSTtFbjuolLdohjbszVC8imnRjno9krRdbaIDA0iW+gx89wqJ+
Xb0LB6E0rvYcl1wTE9zGSELPk27UBQBhAE/SjcACxRsKtLCGnGwzPHrRWWfqwRTo9rD4998KPaxm
nI0/AFsalyHUvsepF8dCt5SYeQ1/P1+miDCI2zumUyVSs18CGT+P5Cl41Y73Cju0RlaRCyxa3Vzz
QEIFj8yWi95xVqLTzQ7Da32otxKthO0TmBgYb8X8QCS7ofF7X2MFtS1q+nePjcd329IjQcAK0cgr
B7byQi06/FGJVgR/MwaJz7EVmHRnk6wgLvYIS4jpe2Mzh6Jhtcxcg+IbZ8Jg9sbMH+05gfswGs6R
/oOJL48I5/nC7aQd8TRB5STwjiiI1/Q81dHwJkBvcPqyHwqH94YJdAt5/d03pXRagssH8xhmr+x5
3nsmjPE/ieqoXSjoWxDfhYMlmhUBrPkc/w3ijoxJQVKd8PdtOWGUN2c/fseQGOH+QHK8HkrB1zdD
CcKC3YUIjbqRzCw3AgrWi0Aus4rzNxqFH+xUs2df7zcH0BE0nZ0zR9WFYrAOm+0WjCNtrbfhisx1
ycbDaIPLylHapcwkvLAlfpfL0oXU8SQe/t+I5AD28JPiF3P00msfAWx9JqDK3TE6v74xYbLw7Aud
235GAyEGkgma8IEuSgs+d/c+ovX+uc76sdvjcA5f+GDxwRsWABr9wHMBQglEpnB4Xh25dY2G3gmS
4Gx8jtqLDZ1t+D1Qver7Nc2IOWABr0c4vYbblkMH4Rj+4OYIwCZwpjv7DQYmgiVWnJhIQWJAu0fm
52jLN5TK8t2fNh9bclEAxyqipw0i+RPwtKosMbonoQ45xxU+P7cR/OzhaG8EPZeHc9kZK4M1MnVe
yJN5QnSrFAJlxehEq2b365xfCitE/XKe1GpzfT9uqJjK+Pwi49FX3xhry1hCBJRacBGNE4/ztbEf
2/NY3Lxm7YlpHGoA+tlS0qLjtSvV0rbCYrAd5A6yHhFgpM+iQVLLLXN18PaVxcYzYEuJ1aOhmgxc
XgRKeLBsNDtvYLAPHQQ1A2I8UJX5+4GvIZOCfsEBdeDcOV6+HOUTKIQ08Qa/MC3ag+X5h3f9BWsF
HBXa1MljQcg3Vq2zxI+0SuAweMtHjDwe7v5l6QmpAgZcKUYXyhfpjagToB/ebSQs7fgzUhkw2rCf
QVo+oSbyDOOBJMxOjLMp9wateHemOHC0QBt/dPNpuM85OJg3bKd5RsCldYmgzrxHOfFzMwHIwGBM
g4hUAMTTMlbcMZx4ac/v6L5UXJuRIluSDL2AYlo60eCE9tiwniKzDvPnSoC1b3UEd3CSTMlA9W/Q
Sogl6CUnb6TulD0QYm8jDhsD12AYQU/47T22GlNMthEEUTvO3ICEK/RxPReXZJr3E98jkinvWSe3
Nam8SgA8Fq66tHnY6ESeW52aaX6bGzza0T4520X4Qd8uuU/3lc4Yp10681H49RhAxkOyh/My4WaT
BkBYB3sNpcQM+g6HnhrPi1m1cYEwbNoeX3P4HUMsBmiOVhDzUxR5RIUe5W3m18ehpyZnpG5TXOBP
9NwDWz2+xwgn9WXRR9LsJbOucMmQHT6E6hWi4ckBtdhCdJ4PN+KKm8AT8BBcVB/XhW71tiYQHJsr
E2x2h7tFd4I1m4EZuoMLzQWeXQ4A1+BCHmc/8tvf3HLXTPe4SzdVbeebAnQK4fAf+Kl2U4USKoan
jW+1y6gD+R5rpwTH30eG2MrhnUNFCxk4lgWkZvf/ODuv3dbRLAs/EQHmcCsG5WxJtm8Iy7aYRIpJ
IsWnn4+nMFMuHcMGpqdRmO6uOpLIP+y99grZG3swOZ7HZG1DsMS0rKd1R06BtnhrkO3iKFfH+Pi5
qCf38K/mtM+J0TTiEPEF+cu/UNdaRfOFUn8iZMLqmZ8Kgh6Ce7asHlhR11Nxd+BcS8PQgkU+RDVV
4FVYzgtIn93qcgJSow0oUaCoXoxZsYnBshLjXcl/pnxIKq8N3IroE+B7mQiDNdI9eNlMKCh3cKcV
MMGDnTcSzsfe357gBHJkQPewfgq2KSyzfvp/PYKaxrsCXkI71OCnDH1Kb1x73euW7jnRh+1l88+w
sgOxJ2UIww12BGyU5/7e6s2kB+YE/9xb/tS3fWwmehfEmcyUO4+ZgeZjiTq5ThokIMR0oDjHbEby
54wP9QU5DfVz/EGqjTYLOCYsrP7oXCYFofaLFvXh0+UNGiofmIhj0yL/dim100L3Eoh/ze7CtCFz
k4xc2WFoS/gQ7vmjUOlQ8PQ5TVShs96BLt4RWYz5vaIuK3l60Zz7LsdbFBrUhw/9iW4wdqRji1NZ
jTpgVeAkA8LK3Oc6NM8Ybrq1NYdJE92PVfPeLSnU6c6kZUEAJ90rSpYcAox1FNlmn1bPtKVYyDOG
KCr6SGsXXDaaZGNPZwFKDLRDmgzF2L1p83jLP9I9YQWTVQyj8WzDwn2OZE7+FCL8Gu1bt9DJO00O
WgFlX3IQeiSA1XBzDtAk7xhhIhE7wPPxP2+onxDtcP7PjSUucOpG4QwERcLCCcUKvGabSSlqEmz+
KO02cUFsAZaOvSKDAugMlwqE34a9UTB3tNZnDL1htg4vn5R1FOcEmJQvGsnKpFPJsIfwpsOMLp9l
U/h/2jZq3KjnO5qr3PIinAUx4z/cP02kQbU6ouAybl5G7CAy1mRcP9UfUcZQi7vC0efJW7GoQ6ek
7iPEgJr2iv8eMmJEN3gytNPrIopGuejxbiVIVMNPF0Ko+RJSsg3LxqNdbLU9xZLMK/q8NgN5px0M
HFIHwqQ1ntUlmDeUYaI/+K+AKWA0XSccYf4zRRQZu1wueLoVio0dXU7tlKkeiWgiNcbFXsqac9kl
U33VBw1z5NxwDYffKy5ZZWndw4HSJCLdaBBR/x7k5eWTfnaDt1O4Fbd4MVmpq2CN1JvevLYjWnRk
zNZrLrjRLLi5Uu/Dj6UIIj6UnBgr3T/QtbRO4FITh53jN9Ah+m01pOjGd6vsBxAUvjc4oPAaT7i3
5akjvN4OYAX5NhvVjAwxS4MHTKYulk+vkArCgzhDCFNtCfylAQ2wqbrVMI7fNbxmCKrWSbI875IS
8TgUWa11xffwRKAvwUu8OhqHnh7FVoLuTcFPspiF8KR38S2rKextyN7U+camxB3NwRI537LSsarA
FaewySVWWoeKAi1N1a2SJ6YYE2tHC4iQGz96a07uB/9JMT1GWmRKkUXxwR/XLfC9yEYQqnY416Ez
AqUd6/UEmQ96ed6VdUpx3MyZwELap39W9BnbAAbYeRy5GLtDCF6FM9wWlA+de5S/iwgX5GIZqVuw
6UpPW9FE4s8HwbQvSNpnsu4vdv0px7DDYdph3sSkpcJmT2hRy48iyTULj5Fsg7P8VugDCcRDh4fO
zbFWsCbjuTWiecYTC55eCi/a1nGBAqWimyP2G+hJwR3ODrbcszjmmAzs9rD3ea5UAsxV3Jj53SLb
QRK+Ns+FZLPL+aeCheW0r9cRVEyLJsGLnPTATX5ba7qHp855YD1BxGHDYt8Lt4r1aLxlc6pm/B63
sLDFg4oCj+915HORK9xe0ClwCRb5RJ7mllsvUpSUczXyIMt0e6H02iFsVx88ER47egbOsr54SY9h
7VyVMTzbZnqesL50Bak8xUw3j5jhQiE86PBy02RGriBo3ZZ2olv7KzMiD20g8KqVYaaMBZ6LbLN+
6VWo70RpoIPT0sd58cJwsxOmX/gAmCse/h1/hSGGelQvWNJNdQhN05jRsTbnMivR7YhOgqXBmFqH
F+ZX43pHDR4Rt2GDT8Rvl9az1rgq+CNip238ayYdIjFkT56gT3NiwXlJySx5Urc41tMBc8ZDJpgw
mHq98M2YOBMjXY1uos1OaIYNpHQgqFHMm3tqkeaPcGh6g5EOrnOErKjQxY4q7cg29Sv3DN1Ldhpo
uRu8AO/P1RNbIWKT6oMQNPajKsdi4AgbyF35Fl1F2vTq0nYdb29jLiZrKvlO+C4dcXcwjlDFpMWl
10lQ6uGVOtWmIKiVh01esdI2xLd1BwuHSf7eeZzBQ3eoF9X3wqNEhuMU/qlJZ/q82Bv98cEbxSgB
92vyZHrBAPMPGrx9TPr6UEBFwHaniUMaAFY+okPQ3rhpYOqWCCRYo+e5ONNpR57Ye1gtgucucJTF
IYSlz/Ih8g9EaaO/Jx9gDayLd5H2/IByiMPvJRkb/NkWB7JrADqQ7LSXyzGzIfwHeT3a0LwBRDs1
UYJBg7ZnSI+trZtxNVPo7bf6R8P2f/cFjxliuothFZIPy1vBp3haIeHDtlhhfEfnzEX2jFjE2hSv
DQA36qAL9MoOzysqlhGK7i6apLWdKI54JLmNBvsldBvVFo80UQWGJWdhIJINDgul9cjwcxto39ku
OGIFmWzvax3iCGKKnvA/B2nl6AFWtmYog1E9bLtP6aO3xhokeEFDZ4dd+swfpbz/QfwOcJCJyDQ3
+WexPO9+Lj3/GK99nQsYoiSJisggwsKhQFYevAn0JgyC4CrG2/NzwXzu7pWEO71dMc+BxfxqLS/7
srGtmTXT18oI9oj/ynG4xacL2sw2CBELppugx22O6lhcKnPxmWEc7wEkC7FLheH7kSpCmmbAOO1U
HZP8bkypoKZxQbnnVLtzif/KUBcGqd4bqt4IMoI9tkre7zRZpptDgBBs4PQLO1iCAx1Bf60cRkU9
+I4N10rZS/qgVAc/P5i/gPZ/HgyeQgp5IaKmPQDtUW0lYtTd4230ZtA9EzYxoKdD8Woh06Y6VWZg
YIy2QBZgZCkFeWwuVVj2ge9VDINkH77R32MrWMJYQBoH+nZZcHHz/7AVK81NVu3exNH9Sf1F3mj2
ud9/v9N/v/qDND4VojQX/RsejPGsuaw0Nqa0j2UmAmePkKMqf1dRjWpexswSu1OOlSx5xcQHz2Ea
1go+PclSNzKubG4GdBsyyX0IsS+LGD/jbEhOYznDiMA8SIRjYbuF6Di2UxOAbxJ+1LWdI2ftoM25
xnNpelofV+mU2/OJDKNWd6B9irKDYWe9xBao+vRrG8JAf7PpHl42MDGZu1MMSUPsMvEUl60lsUf9
eF9ay1RlZbKtL6sLMCYJ2+VaL59NfZSTFZakQBpjYsqMy2de7PPWSY4/LwrpsU/7Z1EYOE5ZqsQo
4+HJ3s/qOcnkNt42G+NY7Kp5tBbgWTRP6iFciweG0z9/4B+639+v8t8PfNDQhGetu8tqFW/bZQRj
YaPPW59GhcC3JrfppPx5mkyEVeFiZjUXahsYvNozzAPE10Y5PPKEm3wHH5h3hREgw34sWK8uBjZE
Lq3vc2V6g3YuQnLcs6Xwg6y86LXE8J0hWDfIESiC8QGE+ZFrrC8vFB/Yv9Zv92fyGFp1LPVGb0z0
r0/F0nQRA9yYMyOWRiI2zjbhtHytjr+9BLMfKf/0TB4muWF0FeqgZnnX72Tw9h3OGRqrvK8J9rBx
ZKIzdaGZEpLzni74FTDQWM2hc4dk08wxoRNBN2B3EwKCSgdq4cU2oXaCJMzwcKgPmGWsxK0SemcU
h267B5A7U22Pr08yOopyC9N/kSN4megr1RHW+aJ5Mj5xdfdMEugdYJhpp4JU2Gi6PoAp5uIRDvGO
mlIl13bTZ67e7bNN9tJe+oXpKvWH0k+Ppj8ZvkzZYFMWRXyveTTPt9sfXUaL+Z8rj1ccO1zUoHb0
c0eHsvPnhSpJv7wV64HJeTVvnVBbvBXYexiwdf4wyoe+MklEYDfccimqPbGlLRhU+CHiMEdd29ll
bVumd6MDEUgo6dsYPOp90wFeK58RyCRcpaAy2jhVpmlHaAX+/bOclNBoekYuidG+NAEaAj4VzTHR
PxkaPh8nfjjuI/xzNUAIQEWMtgPb3NwQYFITgjPJnngbFM0I16rWmFbpK0sba7XbqlRxkCCJ3C6x
5WAS+CKurcphFpZuwDfuzLd2CmABpBeDMA+85ffVCs/aEA7V/DIVT7RJKUYqtzlOxUnnnkVCkGyD
/SSPiQTPtr3gByDDPzbkI8jji+4WjXeXcfUfNbXtY+J6nl0R7oi/vB/cLb9bGpqkkmCsGLJi9O/v
y9KQyzS/qh2ijFACbVsXuOea287c3eGHXD7l2+5Kwoq2qYRVAGDmYzE28i031EfWfVHddjJKENyK
ttJ9BQO3gImvPYvVjL8aWKNz7KS043QxdDwyBD9poYBiwPKBLOuTokBEpIsaIHsGx0XgJ0wQLatk
Cmt4hwLY+68ZeARpCpcPyX9j7CWcSZGdSLjwZ1TcQ0idl3xqSSsFUQgXaDdQyBnE5Tae59iachFj
HEKyNkBiCwTZS0uCwk6J51GfVIVqBOENszQqERnq411eozLk3524aoCZwvtUpTlS9oxALYIdhTet
fEJlmPeQ621IHayJNKUfWbPSNcfA/dMcmJiB4NpdeAFXQfJmUMSGk3uDpntsJtOGwhkDTgHFjba9
ljsSEqpkIasLSp3L5Q0bfd/ahNfM001s31w9HDEiQ2MihExNsLTl+CJ56mwuOvGlliZB9WzFB904
pljKlrrj6yNd2ktgcgkXgP5uZaf4yuyi94c273TcnliNG83Vy7V5HTbWWMo/ow85Xyb4U/NziNWU
lKeKPjvgxEuEuaBNL7B2aWsBG4TJBfuVkmYGl/4NoZlMzUyw00ABsCsTtyMPqe7mgvQkZNOY2NJ8
2TEmvTI3CY7SfSe9XaVFe9kGgdNha2XghjNpkpf8hhGoLQqwybxyFy3PxLE4wSrBmmNeWvh3PkmY
82DtLvSxrQXBnBgzdFQbY6sZYNCmN14jbVRj0tAIC11FjFeFUoz+vH2SJUIYnEJwgnorMiDLtW1a
HozaUbNRWI6w/YoZAF08fZZ+3EJglD8Vo3F1JBJY81EazO507+JAiY96OjT9hZB7RTpP6JXPm59P
SvWRiPSnhtBUAF+T0hsm0n83Yh5bsq+HQrSVh5rkSKjd2DUY/zElWTcnhuXypCvHoeaGL8J7umEn
GO/FSZ+0B0z7ELg/9+g97ia9dzoOuvgRXTiwuHeFdbvX33MRmm42lH/52tq3pc+Xr/1wfjSJHNUX
w4+2dYEj3oeqOxJC50EEkOzPr/nqbB7F7HStj6Y8CbuD3+x8eULWll58yG/XSz9avzM2GqYc9Hd8
WZIzxPKhZsK4O0MJY0JUfdT7s7LuKsYonhGBiCAhMo0Rac5Zt6w6z6eiREr9nqwgXlBVvoAL87eB
V/38iiTrkWXzzzvCqEzDohtq3UOdVxjNLZCFFG3+ujOHbcyZ3GONt6d8iRAf8geI5lOauU1IIjCj
fmum7EgQVXGOGt2nzAPpWFxRnbb6CGvIYsFMjMugcs7D+4yE4nrIOA0gQzplmw6oGV9Sxb5qXvkR
k3cCPnh1hcbmEAiOt2Js+RNT7R8e3BeAX8w45f74DAGe6E5vQ5oIgguKj/MkHJeUOSjzTFo1dMlT
P18ErVM+RVSKtL/v5LLLGN0+B1NqPF2ZcDPpAFmrkgEPOwH/bLIU4Ik0ZL+Sfe7WU1i99aksPeCI
uhvz1/gtnhLIjES9XKgkGMCtAFPngN/jnJk++5B79VEmPckkHHKmgi+aJAIw2u4dqpuptOtw28CH
t8/yOvurCu+QM+nj5hMTXpgMkoPivnlGS8ZxZhyp98kDu5RjRuT00shsJ8z75SUDUH62eQDdua27
XW9+ekGsucHnod8LZw+woSVFBeH+HHYpFo/RFkIx/g3dGsjhrA8kzWsRTtyGIBaoXwjxmkf3WS1N
VZUiyTWgkh1zQnFrLJ9+Xl7W91fxv6vroaiXjWuQNQKykPoZUw8R8Nwi2XVEZr15npAnWcKF60Bc
LsyHVXLj5tFO050MA47YFUgt6cVuTn73EsTAoXtbogEwDE9A2q/E65S0tWgM84RMOsgP13IsgTww
IUBbS2wfzxBkHGOj1CbXTTjqLwDOiYzOcdibD0BUhsu9FjAhwfhe9DoY0dCR4jk6Y/0k04cBOa5C
wNt9ZXrFu0iGxES4O2gGz/Z1Wl8H/nsIus4MAI8zwmIG5957v+zRUvWlhOQ0bhm0tWjcwldiEQCL
cvj1xJDHvzxl5fsD69+n/NAmJMYtuBVqiQr1uWP4VXrFyV/rb3JrK1O+Yu0iBZmGHwpU5aCPCSz5
KpSGNw+CYgdP4l07QfZb1uepih+J6FSyS8XH+4i2P68HSZK/rc3+/aoPZXueqnkYJ3R595CPhjYJ
uayHHQxkirdZpu11eX5XhlqwqsmnFb0wJckM1tomJMaSpBsAOAekUItHYA0riEONNmAUpq4FvTe9
Dt4u+WdpjYPaqy5u69GqF5RGMh5pQx33nfj2bBYrwoiuF/dyx/p2XNAchfkEik2BlQpsIROX1RlA
IfoPUEl0wOEVT4kTEHLEqCR6q/QNE4lanxIeQhEiqydVmAj+ljKDmsUv1xXrDUiLbogOXp7X2bYK
9reGrPkjd7YRjFqLfJOxVjvGbWTkO1W0O2xz0hV2u0k3UcgIhAuCGT5iXwy0+HpkCLYjE98LhfQE
uw3GJdIa2rrfSuc/F/JfTZX2f2/nz4X+pXK2KlnLlJyminFkhu/bWvlgHO9j/3by6wGTYQiKFeSD
q4NZRJS54UqmxP0wGcN/wp4TNtkBADLfg2sAa4YYe+AWhc/nEz4DM6JoGQ0qFH/OeaXSoQ3bkfyE
MQ9Woewt9vA7vrM+B9qb5nIgXCGvMgnCbfvuIVWhnaNzur3EN4J0Bpnw202o9jfdTz/+IVottlJJ
yGWWZoJvn7XwuzkMu7waMTUGHcCsKNI8XSV4c6LdPZwS0ngeHmPZbckV8aDsBZ/gtTpFKORT6sjq
PDaNqYCI9zqTwzV+P5IyhmLTi1PxnAmGxXkkES8AWkzAjA4OPAyZs4I9f5IuRpFcMIAlkb61K9PF
xoU/tRJH2P8WyVACj8iJ/etpUyIuBjfioIjaPlxMF2YKcqQsHsf6lPGQ6ckHRhx0ZBJTk2QWQX0G
GsbqA0aIOoAmci2Hqon/D174do0/curyQmDoRJBlDS4kfdNhCMNvEFdkO/J6UuJEiF6R7bSZ6yQO
FnDgesRwmzw3R9Qt12Ba+cOiGVqKB4UgkTbcWXgK4huOGZVwWXKqlnbPogoc+b196+gs/8T/hnBz
mmGdeZhHYeRSQZarlqCvvkKq3IDyEb5nV5PBg/7P0dNx0cx+O55+WQL96fVl/RtCINyMfv1L1iSf
gRzZVjVQFtKGu95f5r8hr1pfSf615HTJsCSDUFc23n8/rwxrLU0EOlVi27CqwbbkVUOKwjw22/ZZ
bNsbf1laqKXVN+s5Zq6xb5/ZekgidTSP+/ZJelIYvGw7rBvUFyYOpSeePeWVrHbCtt4ZHK1ZN32l
gmQfHd0fwyjMJpzrFKU0Tf5dX0bQh2HpCvbPD1P+9lb68uMeyuguFLpMrM9xb58onu77QPPOn3gw
Agm/3Z5u+MJIfYFyH1PDMItWJi0IlDwyxr9cj/KjldufEvfLF3nAt7Ncbs1cpcQN9gZk4iWmJE8t
1BFSuma3pzPBCQOogDVzL+ZbFbaFyYt8ZARx+OWBfHvAfPkeD6W2eQ8kvzrzts/mGO5LM4kWZLVB
O/DH0kYOmMM75UhzcfsOF5CzlB3m88VWWBsnoo9HIcmm983PX0n6tvr/8pUe6rMm1lRZlHk0APvF
W2cNEfeWy/pA8vQ4XFA7wtPON/Ve9fK5Nv75w/ur/qfF/1C1iEmRXgSFz8Y89ubVx/rEXOh+SMmY
/iU9Xvv+Z2IbDrwsa5bxsK8hHAV3M+WjzhK+Um7VODoO59gFo43Ew5wSzk1OtFgBDsPh6s4AbCDe
KCsZeSB4YvXqfzIB4vdYtpv26Sp7V2SY6AthrhUudkrpDnMKjk7LcCRXJtHbvmM2BTLy3GAqIjvY
fVRX7jLSOjdM6eTn214BrrY8wiLQlkS/3eTf11n6v7/44WQJDF0NrLBf852dnpJN+nrb6m8ghU7B
4BoLu1/SgZRve/0vH/iw25vgWobXkt1OqDKPDAKZhjPTOGfyHjrg0td98kbr1wCNcnuv7qTokT/u
QMZA3WHaoTwhnCOGBphu0YuSXMkoGbZs88upJCnfL7t/n8zDaZALlR6ISQ56SyD7m9Cb+1gkvIMk
7JQrmvO54XsFslugfmKWDTxUKERoCAXjGJd0xfVlLJE3oJH3PaLvvJ4PwJxmuE4gfelLjFMhepYm
xFqJcPu3K4mKCPpPDWSbEdT88plRhiX3DW75cl3Th6pbaSSEToCNq9zn6tG7manbIJwND+kaAiJB
mGcnFIbXZhkQF0CZOxENWuE5nWVEgze6q2P5Bc60uCI+sDslLxi6xL0vm/YK1QZkj7uAKqGe5AQZ
7AxlkCo2oEpCaa2/q1wqWyt2KsPVQvtMK3SDzjlPP/TR+QSwVsHCJDcnRV4bXqYNGZ4QqTsy3V0k
wCEeg8a80Jd+PtFI4SDTFQLZ+Ulu94zK1Pu7X+Od/B5bAykZoBdS1EWXvUnCWFWGPx8m38+rvqy/
h8O1bMQ2CE0WPLkfpzP0UhcZUIDHAMHMjDSAMamfsdD9DUHR+rPj72Ps3/X0cITm8f0ctyELX9me
i+d7PDmTW1e5hU58GT3CQtSnSM+g3HBpNzCCUJeDwALfWrYSTEUyhBSIS8P8iEoJiP8OHq3CQLwf
gjuQ4+JGCGo8k++rs+pBOG9IJ1WHqAMUclGes52B2fVb8MzImKiHQLDJ6ssbmuMBY0wotz8/5L+E
mP/cpP/+1ocjOy/vQh0r7B2AvNYaRr2pDAnmkKInne6q3RCyINQwq91Hai/2brGYdK+pdz6PGmvo
I/AW3brYMKKwghHM1QsE9ctvO/z7k8jUdcUQdRWHkf8WVakSysE9C7lXTkwOZeAEAE+y6w0bMQVi
oPSXp/JX4PWfp2JomqLpCC4t7WEelDfmmUYYvFBanp+iabFJMwcmjLAI5tor5KwNGKw56naEDrwq
Hz+/EuO7ogJlrEUilqzj+PJw0N+bVlF9/xZtsfzo6VQy8oNBTnVxWXCMXBBRE0gTOZkP8WAh7jVk
Clk/vUetUQyxI8feyMtjvCdd3LawgbnhN4cHKHpqxqUaR8ZAgaGE9RXE/Qn6hut1pPvvcbtpKU6o
plK3xKQQ5rc5hqsMB0AcXa2dIBxUD6uQsRY5mNECGip0CBvjKcQ4xxgQQp2E3hXeFR456NCvbqKv
K8ArCGMKCq7edLCAPfqLJNX4rhL8+rAelkZbaGet0ptoi5JEw0XeXKAMyq/2+WoTKVzLsyab4rai
1MOS/8YkX6+QJ3XJ6Yt0n5YY5qQD6dgyxwHT47lQjUT1SdP25xqW70KyXqNJNmpPVxDEzGX/igB/
nbuDG74LxEWa2jylCvgJjBeFgFF6jTmsGfJXm+S+sMShTB+cjEVc8q6TM4J/TmOF2QwUgkFTjRUs
GerJfVRCZHqqISCF/5+VLFmsJpXkQv7vYSV3oUJ+xzVmchYMpcAJDIfR1A0pKNzwkXI0EDbcbUxT
YTN1LcDYfcttESx/XtJ/Ra/0+wmO+B8BryzLjyiECmAomg37iUTjM64xZO+cwIaeb3Rkl2EHI8z2
OeLDFRqJLeFLPt6+vecptK67E0+7OUe9QIiz+/P3+naff/1eDwBBawXX/CpZEfLEq4vb4ymfXSFc
T647a0F/VU8j+JeZ27omLmeHXz78u1Pt64f319CX1jRt807sCj48d0iTKpfYHG7A51/FA1S0nz/r
DxPq8Uqj7Nf5l6mLmv5wl967e1Tm5p8fqlmULOKEGg5I2VMwNWdGc5tVb8zQPmAXaDOMmuEIn7QT
6Go7VDjvGZ0Nwj1Ald29VR/3X4p5oz/R/vp2kq5KomZiH6U9QIilLPmyQkT3ltCLfUJQ3l7DvnRr
rvMtujAbbdekxMsw+zh7TGjJsB4KJ8Cr+XUYXNz8o/7QDpAgMvBgqi2JfCuUdE+CBZcQedDk3nvb
Ys3CircZluNOD2hfeFE5vG5hsoEB0CmXr1itAeYWgw8EIOvMGnSFw1/Pzw1+nf57t784EQ7zP7+X
bzkP8r+/XH/YnkViZHfUxdEWXSH7IFobsDhbZJtDOATzZqqsSOqtf1kNhHt+98AVvBdEVeOZWw8P
PLnUhp7INVdM0lfG0Hk5G1AAMKrp1A3dfYfZ7rOvo8saXE7iKZjGq/6ecaESIzS26xdhlM/Q0d85
wHDUx+oUl9W1OeeQNeedNUDPiVam2bORh+I6WbTj+AOVoT5BTxCPkwWkxFGiDio7JyEEKeWiN+k0
34JXJIBVO7zeRiX+li9yg9yeBLWWUNuhWdvp0HhPR8BoKMRxN3oxt71X7n3OP4VR4dIckwC71ImQ
mbXTBprvgVAHzY3f8HDnRhRhQHrhNF4we8RkkYtQwnSQuucEkgaWAuWNRC7hFWWraQ1ceL1UyHxM
n/w4uKyEtTaXSIWiKnjrJ3jDdhI8oUP+RPQ0ZgqDUPqfFGgapI5piMdcpnf+WxvdUJ4ayB6xYO5e
1Snu0hj7NRSRKPnGQGAqKWhOhgmj075A0VZxPBpyd/681tRvd9n/vXRLfFhrYS3GRhZeeeks6yde
Ho1kPiODVybbjHg8uAg1wpNBrNpYvKqFna1CpmAH2Pjo1U30DFDtbGWhvgOSW3PGMsVT3TpQJUq4
DAOFsE2nrb20HmOj2SzllMmNi9Or8/PvkL5fvAjxKQVViIIPizeMz5l8E1m85F8WaPRs07k6KEM6
ou2c3z5N+a7AgHHyv5/259t8OaXF2MqLOuepZc8I1osTM2OVtR5ihtZttdq+uiIIrYMY4sKv700h
AjBUtA4SoKw/uCJ6PtscpNEHcebYZTmQq6zVz4/k2/v165d8uMeqOG4C68Yj0V8xsB9YR4Q7+DK+
5pWNkQLkY2nd36aeBnvJTcYE0HuRd51iL4Q1sfWhuwrV9Bjdf7P++ZtJvz2+h0tOOFeXTuwXXffe
Ysw5wPnVJfa0Pr3lO+s3sPe72STFBbnUimVSOz8AAamUqlJ458NkQlreSX2xj+30fMIC+dhZDpN7
jIQ8Yl6gay7r3+iO2rc/tUfXdJmMCemPi8SXlaI0vio1aUUxMY0W6ok6ghjOt3oL+t27EiQLEcG7
8Vxs2id9IsjwRAf4xjUb5gEEyspLKp6Okppkg54xgiwSQTWnkzUHWDejAfNzlLSMahbmMZtbK1Lm
s0ngoQxx70Na9Z9f3PenxZdf87DLgqbQjLri14CZEafAShdzG98EfP3i98tnskYgFSUO1rKgQxdH
2bR4Hk5kkoODFV76O3kg6HbotkNG80DD6geCbWa9GPO++VOEn+mSaTCEEQj3F0R0v7SMcv+q/yop
/v36j3Wvei8kI9WLaIuepDq1T+SYvkJSQc3WTqUneF1Oi1c/4eLQ+9vQzvbUBHBUMS0lRrEmNeAX
NOPbCkwRNUPl0pUk/U8j/mV1XNqzEueXllPrzb+Dl59nH5cDhoKu+ZbA6mLi/3FBlY+7nxduzXAw
qDlo4GC75RtaYeUkz7JoJM0hquH0M01+K0blfiM+PrCv3+8BCGib0lAjg+8XE7E+0cox/P4aP29E
oyKsuVF7P/gwkTjzELzVriFMEJjqONIASjjwNeXChnrUc90Wagd5mpkG90p3s6tNWY9LCYW73Q9A
Ntmq7i0E7gtNteG/nd+ZkeVTHr/qVJt4hdiSCeNr9lLt2cCnGzyqj+xD8ko63g8MuJsF+snrgj/t
XNsw2iAlWmQ2Fk4E3DbrKWmT0NNcMEjoF9eUK/2kyesAO+R8IdRHjdT5ntM9gXtBQycsBV4Grfwe
QCMIpvzPauedFNMpiVstPG1/J8MQZfptaF2GNYxLaVTc8BLDX3psZus7lsrhNESLpTixyJwNtIdY
A+vl59347eSFGDlwfVM1TUV9OEYJHgwqqe5vodYz6h4Cwf7kGo+q4dmHOG7LK+L9LiTxiF4QOzT6
JIhS1CgnjPIZK/q20AzN7pczQurPgP+uGb6MaKki3kyWiaUP//uXNZ3kUp5g7hVu5Za0LgZ81hKX
owILm8rjFdny2FfcvNpIqctVCANPlwfNiDiHn5/ON9C4phgKfkKE+mDDYz1cf7KR+FV719RNZRDL
UGRztUKSlFQTOYKPw7l/O6ujIpBnDCdQ6pQjXfV/qUr+VOr/fRbQWRRNYhZh6CYJ7f99FqqUtWWQ
6j59P/Nhf6YIa91fkSSM44Z285p8J9yAdnMsPdVXX94K9WedKycLOkJ3IdIuZQTYQuTGZtPHp67C
IwWp6P2KrwfldEipXaFNwWGw8xdVVbsS03V5gKXgVXCQB8okPfvTKFlfSeclcRbZ2D0l3xzV4jG8
oB960RlTJxG2MS9+fbq9NOGyyR1s+HXLEYShJh+u8qjWZ3r0WwnwzVmsEaJhGaqq66Jq/jl6viwT
/SzfE1PozA1So3E+TjeEOmBRn67lTzKHZfuCM6uXcCWsL3gEjFBujKheSFXvRpaXbKIptM0jYhWX
ZrV5kwYGzHY0LQNqsNsgxmnEbUfol/pA4DG82EPSB8nqDuE5B3gKKw4TJ9+WuYOHezNPLIegG3Gn
YdMwNkbZKnNCLzzQBI6FkzozsOa09vqByoh6PV5AU2AOpM/UJeP9GeSwHddWrTrBlkiLAppTn10N
JcjEN4f5+5DkvGGsDUik9uo5R+YGOVkzRfFwYBQGo/ScDDPcyeHaCrzVEZHXV22IT5P6CzD2zfRG
s2QWpEzUlaHrf6qVLw89MYJAy8tK2iCUwXaH6KbMX2YEDUQbBb8Da3QNvGjKMWpqjmm6KaYu+L2q
Q6P6jFCyVDdcHbJTpiOqPsTyGGcDnMGzbKOKO1VeCsIv++fvowRgQpZkWVMN2fyLtJhz9UiRZImb
O4bvyrrBwt2wMAqAi+sKxa4z97+cGf1+/O9+5QM5MhSSB9X+L//dr5EUtW3Y8YGaMRbqbJrLXGps
Mb/BuwGPqnDoByMEvoWwAS6NrYau7krFUizU+Bd47Nvf/u9XeUTHznEV+b2l9uaSo14Ox5cADTEJ
4PVGCMd3y6uF8c8//rsPxPlQEkWObkkRH24TP4zKMrnEIsnHB01FNzy+i2gM/LFo7c7ITjA9//kD
v5lKcyaaskHho/a/9OETz0ouZ/I5Ejc3FNx0mgpIZyrdRwKBFsGaJ83LJnNblhDo5B+tCJ4N+7J5
bvyXX77J31W6wY1lcE8Yukg3/NAFW6lZKkljUnaLw1L7aKOjAt7iE/fXHg1KAxWHvPruqMX25w9W
/65I+zQhySTKDRdD+dHDMYwurSQo5W0jcYKhN2ZuzRhV8IBKbl4vmDTeqY9E94LxEU6vn5chen/x
BolzcaGvlRFmexdGemDtqsP8wagaJAeQzYGvO0abviPJsO+TuSEM8xhHIDeQ7DMO3+M0d9NslGWz
TD4gbv75d33Tjhs9AK9ZpqXqCs3PfzeSLOTZtbhY102KD1MiUiUR8hetdExkOfU9X4AXazfh0//j
Y3UAQxgAfZaf9dDrSWKihXpwu24yassQr4OMRGAZftEqvL8mUHZ5kcbtl43zzaiZs9SygG0tDg/F
fPixZShomg4H5ok6Y2xN9b3wfH+t1hfcHvB5xcF2jHXC1Dom04BE+pA7JLO7DVk5/8PZee04qoVt
+l7meCyRDPhgTsgY45xPrHKVDU4YgzHgq59n1f6l2V291S2NKnRXMmmFL7xh0g7OmIUA8elZxPDP
ibK/8HiQKCaN2yJ3kgBQONt8RvjlL7dK9Ct/XeqISNCvR7yw1zOAwf/6hLTeU9b0U6+cq2tjVvZ3
fhknfX2jAqQdKJvaA/EVm9PevBf8+cCa9ucD/5xrZqfqJGmxK+d3F8CZc+mrgRFRcw6Eh+ouKFz0
J+06gEDioPntPnx0CiMT6d7HAOZK2OLPiMDGuOnfBnWoRYrfm+3idiIN20CL/qZOqf++KnKbFMWk
3cdGxFD+9TYpqdEx+Wk5TxVaoXT4Xzjn9sJ28kYZ4manX2AGkXPBN8TDFqsH/qEKOhv8N3wUbEBy
gfzRPtqPbAMf5/FhLiityDjMq6vXSgvbsQhGyk9trqMojGLG/HYwXGB8IS3g3DUDARqfk0ro5MMU
1nZoN6F58UCTD70SoX4EovcBcuf+l+I7i+9/PSVVpT0AidowtB/Rc14VvfTUbcq5NHmuWx/z6EFn
loXUo6nd7Wy2ROxSW8yyW3plrYsFWd/cPpYik8OWAFl2dbjzLkRIGoKBFsmIMK+lzI4ODoorJmUo
SIkjbfSMEK4cyut6SWWMSgEGtJP3MFvt+rt+5SOPPm3DZ3wPMair4vbDPGabOmY1pE6sdSwYJFTV
Vu9Q3QuZjiibGyOVQXGZPVZAACAIK9NsUA7fc/TajKH8cpS5MlMn5aBE+gBjweA62UXYCUW7VbbI
FmVqaasmzuNikboXhK674+44GWUHdOT616iYXjGOwHLKNTE+7n3bgtOZ1/YKwmnaQAnq/XPxXKBi
NFOEPs1zkczKQP5bYe87bfg5dykY4P2h0cZj5/p1UOZ3TJL1zqucY/1JUwZfS1zAa2qOy8I+W4sM
MiYleBugATpH5OrsJZpfAPs3EJHQ3bvbTlA54zHeIi2WR/R9QBlTmhIubLtFigdqaseK/6IZdHdr
3KOBYtp3C/qap7mP/pM4WLNeHVtiNUdOKMXoRonAPyM0hQSJ00VVZMP+eemwW4ODR2MO4cPeyxG+
KKCp3ta0JR/lhUub4nH+Da265kGWEt9bz9whiU9liy97Pe82AUOjoNXycHsIHSDnWjN4WBlo7e7f
yApGZEbIVGIjqgAn0r1n6cAopo52+WgwxlxjHoAaBOA/AbzIbeBcLxQ3ETlw6nGOjRLm2bS1ka24
C3myMxI8tHU/TJR1BbOdhh/QrvO1jxwGjQFjUn2an/CUbrSPQQKZiEFau+i5wC6b8pZMbcMFmyGw
sy8EMzwUaNPWT1AGwJNcttt9DkyH6tb+Ikq+5AegI/hTKv+vwwttIslqETu1zlCviUChM6AlzV+s
2v1pj8pIueIrZMUuptUBIw9HHRNp3PlSS4cefSi2GugXdj0hLmB1aFFMO3Pc5qLrIRmVq3IF1Oq2
evBn57+U1uRvoviPMUkuZypILnR7XSqdv47JptDq+q28qvnFWq+3D2uLAcfZAfDkytb+YYE7tEZ3
+27jYhZdfArQHZcqkcMSCvz2cBiPx5/j1dVavbAixgae6v0YGxI6PHDgoTp3bNHc8Xn3wxUqq3wh
PoB3WtPP8cPhr1+WD9FuCBMjOIw3m4/UOu7spel+fR1xYrjak68v1fqCKRB8me7Zn6CaLpxhnj7D
zvqafO3cr2NuD4fD42SyXN+sZTQ7nvlRtL5zSUfxW6n11bUmk68JZlUWrk/ComN/t5ZLXFuW6+16
vV6iwGWhvm+jrPg/bzv7yFEr6+vPG6mu/ccWbqB7baiSxO5EjPHrLTevHVk7dc/VnBQYLjA4jKl2
jzpOy5ki/YfaGeapduJ8fXFweri8PZ0WSnnzmQ2uA0xnuAqJiS2uxcCQpsuHwe+8KB+/sCxHZRLv
GslG6sqFD/t9xTtf/DaiU574lytubd5fjvhavKEzasuflYt5ti9eG8cPxd75jIgelf5tDEFw0MGM
xcKZZD7a83k0z5z5KLVH3MyuN9riboJlLPDhJEAux6fLZoF2cdj7XM2Ot7zSfu94WyeOvfnIE2PN
i+NYWW5HSIJaoxsDbg4JKR7tOZbzpvWxT22A8VjJiTHEwIkIo10q1XFjHVKvsaj7WqmHyL+HXVpi
zd/8ElYnvLNAOUCH9ydrpNt8RhbGE59zby9zMPbeWTZTg4ddzNCajkHqcV17rup/hnzP4qT2cPPp
i9lIAvEZyUKmAdnFGIZAIIYxJG6GMXqh1ssaT6dT3fk8+KvMGp/88XiI4cCAJcxHk81eVc794j5e
LjQVgSz5qCdIJbTo7YRPnE9qB7tAd8NfrMafg8HgbQ8qZzVefWL2DnycA1Ht6XNwLh7UIichTkX8
v+MWq2J18S/+yT9wLvbJHq+Yi5RACD4HOxTlxdlR0ghhs/MmZuTLOsBvmfLirLCcHZzyQe2BVrBl
e5Fj+5C6qC/ZioXaGBqUaaB5H8KGQHxgooEVingr4UqSRrt0PDnW22eZfk/+eUHQONaqONIi5i8y
a7MpB42LGQlCXNZGWLPwqf/K6fjZ5cMH3mv1QVHi9bKAPuGJ44rjo7+CKTlRN/+/eyi2CpsP/Bc+
FoUFfNL62HCPN8Mhf4RZy3C4UfvDzYdqDz842NvdWR8sJWL2oxhinbzEOR5nqSXexQyvIyzooUhi
G0jg/sYQ3RHfPKL34SDybrXRcXKsArpo4sP60odfx6+aWUqlxUt4q4OvKtJQZGGmJk7PYaZGy+VN
TC34xbyJ2UYzoJ+DsrPWd1d0SPCLiMqoF5ru1Uedx2d1QljbOjlHKUjd1sLERqwDmHvAdbMnmNFM
jrNjbU2+xGVQ//xeowhhWZdEsHDil8VicUXjAZVGpCZ0l6Xs66vnQHsCX8mmiNcqooic6Z/Xsa70
H9k3pGG8AzAz0FnRfnQZtCzPjPNNfc5jsfxwhTcr2kb/LDjraKla64jVmG9yX75q1mX+f8MsymWR
Xi/X4n7xC6wPdixWJKdw1s5aLNrxOn6IfWcr1hDu45qf363tWqzod0ykWHyYp/t95my3/E4PLMN2
z3oy2m7XYN6wf2IpmCOgZrMQsJ+NRm8rnIbhzZ4fptP5FHsipu30e2r44Vg49XwyZw+Hgx+ytIQ+
Q9r3/caaTg8dqpMQPjA88plePn8THqzDAVC4fRjr4XR8sw/8PbRx97Nn6874IOZr2LOnY/8wnl7s
T5/fEq/SWGOxiZrOM5gLv5UpaZNzOLANXuzplAP7/pg33nnJA0c//LPszbGe5gTm03+2zrvN96ff
P5snLrkmP7vZnK4wWBkONmJu+iwiw4E1wPtniNcaM3Cz+Z6KgGKYxq4ttsshM2TYd+3+YrGYzcQ4
Oh7ZQqmFsv0GX12nsiKG0o5haBnj75Hnd0KAIMyOmRh4C/yArMWQqbfoL/A56X//k1r9/rBgDi/6
uP0M8TPqi1fP/OPF6TP7JmI8fzG5+AuWGus42dlfk2XqTyY2rjaT44Rtz3COHLW2vn+Vljaymy5Q
SCuYfF39yposObNIfGO5ZHLwf/b2Cbv7cl0zEyJ2dd7R57TOtthFxRf25GxP/lJ4xA3v93yLLMuQ
cfQzVZWC2K97ed1WaZreT0/cLNbIJ4ZQCPxrqPsZtfHXoBnIgySSBwbx93tueLKjuOVQcQnnAs2m
bsxwFh/bnsU4Flu5MFZjlBcYvOFXwje+R/73j9dikxa/IfmP7ykkZpPY/LGDK2ngiUhB84W/4cXq
BEq85CcP9+FGT68TLZ/ehaSAGViJ2wOyB4E/TBF3H0t8MVg5vqhrixjI5F6LVSxe4/8FINvD8MCV
Hep4IaoovBEZf38WV8Aeud8TE4B9cbeNsGHzROxAbYvzNqyXw6WIb+QhaKOlZG/Fro9/nLVVPTor
rpjlp0BECXzFq2EaK3ao6TN6RkWUo9LV1lYS51EewPRgc3s4BtsVoMKZ5mAl+Dn+PBzQH2AvnM5l
psL4+j01xBQUs8UfNPYAUrfYDz9Xwk0Lo6vhYCACVgiqQhuIPYqUIzzR6y7c0sH9yuJVPz/ZIiEd
BfRw7YPuHMy5WAaQ3UIkUnxWztbh5jPXD+OeS/LPPKfW7Yx79gGAPvs+XQ0b+qCtjbDm5KOAKy4O
8XSRFPAl7x5KHqib2qmdno8QINNS7IAIJ7nqAlq7HjW++BLOoY1PiS0BniTVQdvaR7rPf7u3ceNi
H86WCpigT7t7BLLvey8HgkBIQdbCn0ASHovXFlvmPxsrpp/eeXvxGpzu/fss908emxq7DZSAHQ7n
Z/+fN3lTBqlvfJUIVUKLHHZDIxTfSVH0/fNOIqv/FRFTy5I0taciAtf9sZPUklGl70ov5w9AFYj0
ZcOSEsLVVtq46pf9kj16IM+0U6hNAL1iYq1N9Et/jc0P7ffumk/PMK2J8YqN8nFKPB0+BHUbXOxw
1WbAEZoSyYkIMp3twjeyb9fRO0r6TfRmqiIFytzwO8PH00nprhYDkz7WJ7WcSnP0DUopEqvKfueV
HvBDAgaEUNMTWP4pu2tF9XaHEGtIk9qgvBJ0URVTcR5QelaLedXORZ70+yttZEy0Ubuu6qgET8bV
jYQ8QNeDrUnQQ3YIKPHE/i8ehxF2Q5W3eyDyfrjSI3mWs8V2Amnb+tlane0W6hg/zperT1tl9EA7
yCp74xTj5K79d+jxNwfr1zyRHBERCvpQaEPLP1tQun4p3sWLwhKAwgasr9lHbeExxDrHVKMz0CmK
R/0UQN+t/5KcHoY8TPnuUKPOVPgFcqlwGK/j20Jd0bG7ztLOXFtku0nPw1SRJeZgoGOFCyW8WvjT
GExCuKnqIMHNokaHz2YdwIBskxJWvvroIix5AD2Q7YMdfVXkbEvM105oR7aDevD46vXr0XWLKpKz
1EHj9eZdBxUkVjcObROKHL+OuJ6EgF0orSAX5oqYj/iKEhdVGHA4YrMqbHrcwY1/4ZMTDSM97zyZ
i3QS+3qgrG6esrq6aV8BvToigb+NDMQFtkUb617N/jg7B3Ssv6U5vv+93iLMW9/YRZIePwkCaxzc
xAdal30R2pHxocYlIjkX2x/v6fG44SkEuOl6+iJBep6OXnLoIA32N5qMLP3eQuP5kqvqGo5Qivld
J/j8mJ6ypPw//0v+3+XlXaTmrizZyDpBd0TZ9DooHBSw7aeThUV4Cp7hM0RmevigHmcBIH2Guz7O
Mh7EKb/2K1/GnZqeqJd5siXSKmijGGo8/PqQEX9lnkihgO4QyRwIcEiZPtFGx9xBrIY9FDJCxeux
rr1dCZIeY5g3sfzR7PbOgbrMp9X87ZZ8oOFH+H93kOG0dI8QRDwdljWHZ+UrAZF0vw5K3u7BX5eq
3+rKjH0am6JcgocsXcdf9/usrXMtfylvSNP2q0R3HyaJlA9P4Kkunemt7euG6r8SOtDN8kaDX84m
ndenoaN7fVO82gi0d3NAH+DPK+hvUQhnBX5Slwxg+ZiK/ah2m90ie5/rczvVqulTp/9Uf5rABk5o
nu3/2q35r1ugKZgXqyZUTT7/egvKt9Rr3p1OMy12DVog+PzcTU9Th5JW21Uux6oSm9L+zxf42wYh
LhDGQ1c2ZZjYuih7/2t0FlXa1NmdY+7qUWFCY18Wz2FVqPZr95eQ7m9H+hHQdaqzaZRPo5km1XRH
zJJ+ppkrl4vde/rnS/qvZ2Z0MajqavQv/5Gx+9cl6ZVS69pZaaZPNMjAVwF7bpt12Ykv2seOnf7P
R/sORH9Zv7mD/z7cjxZbYby09qrXzbR67ltk5dTm2GaKI4q1VPPrw/kKlYVG+Qng/DUjMHlj1ovq
Q2tujXpuVuMrqIJzcwrPcuKfa9OqoZHe5QJi2//HYP73mf6YYnlRGY8aCsFUQdsNuL7Ucbtmx3pU
dk5x4ib9hRqr/JbG/rgzYkT860FcH4+qNpR3My3pHOi5m1XtQH8vzGx3aApsOEz33jzopqdW0+BU
1lI851YYaM7nOsJ8KvZPy7RziR7vctY9dfzH6W9D5Xfg7Y9T/DHlZL1Jm/Iq/TP8mzMgAsSHtsxN
O5F0aNJxbRwodOul/5dRo3Dtv40aGmlSF7s+iZ7jr/fmLJ/0pyLfm6m6++iiYNkR/c88Q3GkyA6v
K8gfGcnsqfI+cBM670hBM+pi4hqT9Cc7Wg1D6R7mEFY//3xe/7UEmWLasJrKWk//MUSy/Fw/jNu1
mb46cYF9V3eR6f2LutQ5ReSFur2/LAqKeMEf94FuoSzAYF3ZABX86324XHCUS3sp96E8x69TZr00
iLk0t+oCgTyESNpr7iC2z3R65lgJauCKEmSxzus7YCER23QWZ0M4xj1QKUPUyujYFbV/eXHCA818
GuHJMP5S2/+vKc9TUzllVe9KRlc83H8N7MS43c1UL+vprhqcJLur+5f+A/syio2S5WcrNb5QfFoP
MBty9J2DxnHnbrfBKz55j5PXPlZ/fmi/A9vxFPn3+fxYxOuedjFfz1c9ldcqnaLKxsUO1JVqgRzF
PgS366IeE42jkULl6gQua54PVzSa9iR77guNncI/kxdQAc5D8y/L8Tcv6ccj/uXsfiz8aXt7lZeU
s1uasUFW2mu99hLo92FGBwkBcpD4q1sTdBEzr91kkmK6S5+XIujNv+7RjtdmLzA+EwU35DcllEBZ
n4MjUNTg4lV0hakuvibmmkBFsdPJG8AYDXPzExlcAkIqPABFYLoTcCG4hBs1Haa/9Ia/2wq/XyAT
RlbZuWXlx1wuJDW/3k4Mhwc2gtD3M7ugMX51H8sKvCdaKlSZJZceXjaT97iBI1e/ub/7cHbmO6j+
0T0cp7S8KE2Pd5uncG3wFIROyIrn4GRphSUjg6vM8R/WrEMWPEBBpjZQq3p27jNlOlSYQW7XywTr
wP1fxtZ3Q/9PV/ej8d3tZJekbot6ilQPUjzDsgL9iAbLBd8j5wFCG/rLiXilsh5b1CGqty+9LZ4r
lnLtsEAmiCr64wByMyf/xN+EVKy/C+4xxZrRyzvPEavc91ba8obkANJkvsFC99EIa5A7onq9lbRM
hqZ/XjcMTXhWiZWRuU9f67f3mqdUiNGJQnWWnDQFQHFeYFyKXDd2b580wB+TF72St/26TKvtDr+o
7OaiOfXS/duhhibf+lWs8LcLuuZvvFuQBYuKgBpCbnWuAfSlLihd1Oy6Tr03lmAWD6j9uahX2Y2b
oyr/WgJX6fZ1rPLM4DndrdqVRrSxH0IRckpezXCK4WPTuGpMz/YmGqt12EbXAPdpxXv6VwGG7Pmv
1Wp1Hl6n9eg0KgMKhsgXjZ/Wedh8vKYV9GJa0RQ6DgvUm/kGNQwqLF/PyX2E4+RkTaVOdGgZFqZn
UNAY3KikT3QXknE5PsPcnbIo4Bs3BgeOyKab0xNvBIkZ1anIoPH0wDQnvpX+iZx9qJO1eyUJW2In
JslACuAgPwBqR9XLq0GSesYGcXt4XPTUqugl/WU6Kb/Lun0vZ/9vPv1YXhuz7t26nSfL2SgHugrj
Cl5pfMeoKKoXPbQ0hnTAsU/4MP18fmfYxLh3Lc1t+1GMHgu637fAQLh/AYHrs849JCvq+/SsBbtz
VJP5MnCjxCUHlkiF7xhgcYPvYUoOe7Hye/jcJ4md4YWVWPUBUzihTja5duyT6ULfiGgyzRqnmly2
z+4Ihx6gF+mIPPqG2zfgsoBqCd0tShtoZAH2h/K0T/HTmaswJ68TpfEvjbBPASRzBsAhaY60OXtY
lf3zKjD2jHv/tdfG6j7fP6nI05Fd3/zxy0UJXxtIlMgcwBQwhO8h4zFhRwS/Hy9uIb7KDzcjlLTI
m1VNtMTVl5srHoYgiAvVM0Q9sRohU6esOEpmBTosMoh34fuGGTM2eMOO04w6obzoOF8yOzB16Cny
DTDY/c74hLg4jKBDJ1SmvU3VP+VOyeo7AV436UTJjFKa8FUHAgNl1PjqODduq4spqRkdWaAoIuTO
+RqdUO5qC7+pAyYK7mmMwRudH+w9rNeWbMfCQNFhpRMjb9zzsRvp5zBkoKd0R93Wzy/j3vjinHX7
ehE2qAxl3ZaxwaLW9pd28n/wPxmHMtBgSRHdGPmnnrL6uKAQf73VU8m+jmnhCpzg+nZzXqlLFl8Q
Fk6SjFIrveFBU4AISWellUwh/bN622+voWarOuivOxJwsivEWAR9vUx1TAqwuN068gmWHCasvSiH
XdMaK5Q6gTOqT6CAi2b2oBvZTQavh/ua5bqvF4vqupTyATukD9CjmD2KxSvHxQZJ8nN06uO30HFb
RMyGZeKmWYTNV/QqB+ZIwnbKHCLHeuLeB8n88oXiprRuK3+TsnJ3M0f+AMKRCRMn/psv1eXNo53I
8nGa61b+ITDfioQNx50tG2q6GVWShzSoCVWoPHsY2CGlJu2fWwakWEQWCkAjb8FKp9vSvtpzdgJq
U9qJHoPiey2yi1/uHOMUlXn/fq6tpkaLYATPM7Pl8NxPkH8JdWWR0yQfpMBAQB4hU2OdF+br2OBM
4iAY/MSUYEUZFV+k9Y1Sq2r9eev7z53vm6lAGwJMoPxjX8+0cw76+VpPUzAcPcA69mkKbu2gsIJg
LQow8RYX1BEJR1t0Gi2BkLVaQtg3O8KkQGq160jNV6v3jQE9B7eHgP+fT/H7FH7dnOmQwOSD1wGE
/bf0vdGL7Cpf9WqaSCE5ZrcalsrsDJjnrHvXy5Im8O28/ssxf8+vOaYOJNqgWtOlqPxr9Nu7Gu2u
7qpAWU+P0VUr/aoHrB+aaf11MWnqp3g/S+A862W1q7w3rGLGVjdvQYVHLxOvl3tY1tpfYnL590SC
7AGMKyh1WbDHfjysGh7so0yyJyIrjtL0QomEqdIl2+h4FBw6jxyRjrUiLIoumFBl1JR7KKDVVxcD
xb9i1X+XykeAXekB/FFlvQeU+cc9kq/vx6Mnn5/TpFCJWJrk860SEBqvwdvY4XRWhb23OVbzU/Do
vfg+ZrrFw76/doGsVn8bJGK//DFIuHoBOu4CjKHM9uOBFeYuKS/igdFA0j7yEDQUrCOmuY0zqfmX
afPNH/1xOHoN8ItMbFW64H9/PdzlVSvNpSmeUwmJO7StpEGjBTLsHSQqsqD3gULmDRSj+pFNzsCa
/tY+V8Xr/+n4P/INAL7pBTWP5xS9oRYk7W5UtnToMBRVBzuEYZ92s1ff0/N50yasOqEs2+zMT8BC
l7kc7xT3Ob14GNDIcSs5ZrMspa+0+qx2HvtN7+T8eTYZyu8GILCyZIVcEltIuQvw/cf9uvYaXapu
uH8Vg3u7Nc+Bko66untFLQuaXOW0wxawg+SdFlcPBWVbHWUhWdMpjbcFIeoJx9yBUmOJ5yS34XXU
21lYIVtvxfYU5AUrW/rw0LgL40vmSwuZbakb1sccQ4YK2U3niVzZmBds2bOaQOu/sHIA5TXLE1cb
XjwUfLU78dSw7D+W57jpDtMkxEvwsrrlToOMxAvj1LOzO/QunupV+DATYdSa/8K4uRCWlRS0d4ld
bluap10XevMdQZkQYwjEpHFqV3T8d50GnQ1kGhfyHFZ46V+GOEc5txhoo+GpBhXyyxs+OOhfVOZK
2xjDkcKhPYwrjBlsGfRTJnRz2Hcm6JepyJFjgUngs+N1zvNOdIbTFHbCFEp1bd+WrcD75Qd9UZ28
nP5EnPW1YTa8O21039/J0y5+p3ZrQTlCIdGJw/aYwcgqbF5Ae+PI54qXZniptc/9kerjqRNlbd/c
OQ92yTp+vkYSWMedg8ZtsjzP6ehQstdJr20cCqXukO27LT80chzAzeWiRlCvpIqd9lWn0m2PsUqs
TWJMnLoshGPjI9ZDLAit81h15D36v/rB633eaX571GWutK5UrwHSE8cUzUvyTdVLMy/dqJ8pFl6L
Ln4JeJPbGEGvTpHqJcOGXDFCzET0Zgrv9ZU93NuQUKvweBAkYgyftyBkdwqM3wFty3OqMKeLIDK/
V9r43Qee5J4ies6Li9vzrjNz/Iygkw3UAI/xM7HzY8HL4P6ETgZ7IgnFDOjq8JGI/3eeggrQk20U
XREDMErkBQVJjXlnJeRVeF2qxD4OysWwkCl0rdGMnFIT9ZKpgmAlXsgoLyBVTi0MMBVAxA1RREWi
hYgdCCtct9YmQO1sXUXcn3pP4IvZh7KHsyZ8WvRpsnqt26OJv28ZmxvcBnOcxMev/W0CanpcIErO
Xn7c9bNRDx3UDCugy7ZdkCyWdM3PH9kHud9QWnfjdPXcnxa7DQBsQZ1bPEfNXAjGnOcM/uJk5Wu0
l4Fud6al3/O8dHwNGwAUGy2CJxfnGBm6p5D7Apz/7Xb78gSvzN1MWmfDfMhSEHHmOvnCBvi2Or8O
zAmOqvWxPPYGD1xn6hnuUlG7IuAy5gRGoyIuZ4/xbQ4yyaRQ0sT1CqhtuadOcN2e++UomxLBXcJ2
fY3aMVD0Yv/edwHLAjVDPg/RVI6DBHTQ2xbLC/7MFLUwGEW5gwCH9n/cbUSg+Abpp1sV/HX0H5Gq
7RElMj0hKJuf0voGWFGo4dR8+/gCE49e5DH7yIaYe63riCixfnlUY2jYaXsEWZuLr62u8XOLaF9S
WbdZss62kMxJYq+Dy/J0vFMESGNuBcDyYWfZjpT1bUxWmljqhiCRl2CKk/ywm4Em7n0Zg+KT26+i
4pM6YiH9xElYDh9LZWrkxJSnZWdQ7mtYQiCsNtfw0UfgcPD6lLbNGPI5IWglfN+uNTjSK8BNtNYH
0vS6kMFbGN4ZiCHihN8mMUfkbx5Hc/teZ/zGeUJH8Wge2+NjqCzNQ0m2Rda0bzfKWN7LURIafcQA
+kYkbfAwn/SmVH6KPU1Y9W0pmGAcHnGy0DcnvG5V8cjlMZ7Lsbq/BI/gMbuM9CHnlC6Asbj5KC7C
XviKH6PbbDds/WdtybLX3aSLap9OsliPMdrIJkTn+TadIKtxMmGB4y+NzLFdrZj41b7XtWlrvVln
c+u2v63qoLLxs6T+DOh6/gq9Ag1kR1rBTWEoh5Cl18m0ZMo7/GS33OJkEca1ay5jGZGF2rSXOwAn
2VhZSCjgVIFAzfQsXJojmECDfGE4ErK9DLPbkG0iUsG37Lm6Reld4lEC003fnrxyli26oQj4Hx/g
e8CxULyMsY6eSJiLjd7hw8e6yfP0vgqk2T1NEwMIvDkGB/RJOKVazeAkCgTD+xAnt/5lmnsmZq5W
XH+sY7YoS28s4Ayc1n3RWHvJjoHYw6wFb2AhTOa0KyCAoGbuMbZoIVMrepLdyV7FwuGjlr5Egd0y
1lT3tEUJzDOEl2vdgAdNlA8Tv+1Am92B8sQe/H+qY3dA9izYwGu4G666TyZljC0CdnLW2dPmyKWe
n1Y9BuMtC3lqxK4prYA9xKVtkn/og8S9sZ55QsXV0pb4Fd8+WCXda9T0qSshwLUs553JgmV0Oa4G
ZypUd1uoJHcjpBdPUdWyUpOkZME9XJAeyq3z6idfK3gIl/m89qhjyQD54yZiH5XsDtDBcvkGyofj
gIGGp8Mnbf5UFqSO/VtwPyTRa3VLLAgWXoxje3RKRvtYspdHGYGsnOrV03dByqCKM2aFrpyu4aph
K7sMONOGMgMAgQoEmMoQQ2f3Gr5nbZ/xixL0MgOc3HADd87eaymcIohtCKKfPNhteODPAdMF5vP0
NCTTqPyHv/d0vxqKXaG0WnS0KfI4Kb8PlNTinEgyzaE5IXVfvKDvzmRIHi/LRdXbaoME9KqjiPpd
QLHVqC19zyhIHMAqPk5QCCjahY9h5nmhbDszFaAeeKq633OIHvS465zQDIgUdngPF/ol14HHHSgL
y8tDcvyM88o1+7wBfbUoQMcYi2T7hu+/5yYTNPQ1G5VMdnLI1cQ8wqDsvK/Xu0CdpqAShHZODezs
dHcxw56g5Zjts8DwqQCurg6b5y3W52+DSF7c+wrlsTnzfzekRltHypCNc34anrihhBHmEv+s4E0A
Me7EJ8BaMHbz1W40bgK0zwfZ124i8dCxo8nDkQruIB8lE1gp1CJoawIKSMJE8fJ93fpUcKfgb5bq
aPk8+8v7HncWHBN1agWAT+KtqVn56HTInFNjjRhO/SuozJPrhBIwkcThQaD4DZUFDbud8ykGSTYc
Yygw1DbsnopA2ffxGeHy+HViDLQ+rc8zpSyHq3x9dkaG53gqkKOpEKPbsTC/I+EG9PKo3uFsZOWr
U6x8qX2JzsYuQKUfOy6qzey7yCwxLZxQmcheD3h94qqOh1O8VwXKNA3ZCdIQ6XvrdMwGmtvsYWLM
wJZr1p61bf+OcIEu9rBsHtNRMbsMT8FpIt09qhnWa28MS9STLy7JrskDp7RhGyDDBJj7PKR491lC
VxNFWixMZy6ndrbs68dzag83/obJdUSqvHLyoNMFUG7YGo65obxFmJa9DpDGbrR4+0m/F92nhBm4
NehC5fwySOZEUOhr3h0Q5u9JSamXF669k1uyWF+SEWeOAvOqQikQCDMeeZqv5sAHl/clY9g/ojTw
qU2InNx7BHOKAbcFAnO3RmcPNns9aaJbP9kmBxmkuM/y8HJ2H+yahjHAkJqHRFHzFcjrFoTyedzc
PA/zyKdivQYdorKjZOcOkyyzlzSkAJVipmZdhqy1/rtwdtOqzxaNdw2xEnVxtxl0A/iCdk4gtScF
efr58OF1wi4APsAoHb9/ciSgnI4V6CjAlkHdT6a5wM+MWFh38LkMS+xLBq/xJaq7VuHcITApDCvc
xcNMthxP6xco9azltSFbZEdYJ4MF1a10TPC5Pc/Lfmee56M57kw2OUn9YXjfDTSF3JEVh6t6KZQe
kZMI8DBO+pfgBuxc6iPz33OoghFGxtKwPhI/tlALuHTCpu6S3F49ZhQAwPpXziyffNBue1CJZ9F6
ugoOL6YteR3OhxXzNLs77mMwNseJi/H1C7aYXgSVp/WssxQojoujLfiBKmwubmeDq9Aa7hDcg9p5
+u1KlO0kh5U9W9w8l5e8zUrqpAes6XeLcgXebiwil6E8IwugHjg5u+3ANmKSR4/dNLFxPwc0l7qc
hGl9Gr7u2RSffYZztu1tLh6QxwlxKucJwmH8ANi4rJfnEIr2hqzBilsXo20Hrd65bjNnC6/nLMVz
HpF9TqoI/1T+lDMe3yB2QQlMGTvG4IQzbfB0UJpZ8xo4SM9Jei5BjNruDjIJSnrFqP7AXreAfVJC
g59dgPBO2yGJEUtANWFRTX3g6vWh68WwBIwBUl13FlpKyTUksJgSnuY+10uaK4jP21/dEanxPu6u
G4zC8zH5BNxVtp+dj84E3nEfhgHfHhcULMIxmtScJ+AzaDNoeD+wiSIcSmj9gsftP/zu4DYstyxZ
9wPRxJKthM7OTnZTa9hbJOOiL60oM12+dsI3Ek/w28u7dp3FCUDixb6/cSVoujY4w4f7fwk7syVF
tWhdPxERirS3tApi32R6Y6SmSQ8qSPf056Nuzu5i75sVK6qyUoTJnGP83fitHZ4UbyHaMMmWjmvZ
eqOt8+wPTAiOF/u5zS6fNeCWhtJeAtMYz4I0SK52zc0mt+x4DxFWjF6W92A9Ned170xXXjVzGVVe
siDRpzJMmd4VCNgyibpnCnXwcjqbv1+igLUGyK8FgOribbVzuLa1uGp9Qmk5DpkublZroNaFgEhs
dLXANRSZqxApjxXZtnpn2OahS+CwggGDznl2p/5aSW51+lyCy+eCPDRxEpha0VYWWMHFmTFOdYeH
xhoQHhsv+WEC7Zlf2wS69z61HMZr+dwx1bmxIx8+HRPPPTzg8vTQLrtHSAlpTo9yJI0AG847pBzy
XssjJ3tAaMBJJ82QbwthNAaljBOqix3KAc9GHfy+MVSL+2qYr6WtDbtn8Bkp4+lxr29qk7ylGQLu
cwNlfIxNlQ3zt9+oW+FPMxh6tnB73hPGzo/19Jbwy8mZ0Xv81UO3iNmltUOSt34a0tjuTE1YqQcC
zZIpO+iiIWZcOJIZ0wdNw+xRu67N90k/EgAEa8SX/2PLyHZM1vbtVZTaRxNx82gP5XYXVEDjcWa8
D/JXPE8oTQFLZmySRE5iY3tRSvVbfb0eqyMK04ptr3aubocjc9/cKlAeeRVvozVl2dUq5sJszhCC
f2GasZXeX/twr+wK3pfQ4mU5MoQbtzIBSoyKXKPZaW6DW5+QQp91ajXTFb84yPF27su9aBiopjdP
rnAtLbKcED00Iw3/4Wm9qLxsfVfMs1Xn2ptqyVaTrdQTgk4mO2KBuo3rq3wiCy1+/v7dMDe7MTFx
uqLoePqvJXN3ODepkR/NqcZNJSzbMwpFnsLEYeEfUH2YMnTYecLEGON55BXcSiYbQ/r38cPeYLIJ
Bz+1tfdT2yygxGWIGgFym2iP0nSZup8H6gjWWTKf7hKkzwJv2zjFe0OSt4tbcD7WxwwUIbsOq6TX
no259JXcYpPTXTO8mhbUtt18SQrkIjLM1WtfpFZB3clTo6PyI/vHHMDZSN7qne48WX9oSo/mKv2a
aEbCgEgb18jU7exma2erOoieDqGXw57jz7waAs3yAdiM4oacI2NUQPCd2BuKI+3KORl3uu5ozHvn
Xj2a2rg62YpbZpj5Ib4TvhOa9ob3xylW1EYYseWF8E2o3JLCSTWT1ZPe/nNQ/OjSCsQNjK/4sXc+
Dr+J2UbaqEdoIwa0mNezywlU7eORjyk5jT8ONRbb0Vq0PP6FFuiwyxvAKI6clRTo1o/JmKjVdYHd
wPD0TWablEQ/WYZzf3z50OgxsZpjJd3PbPX0DpizhDbeaddEzuIhQzzD1CcG2W8mt/Qr2oKrzQ7i
1oeSweWx/OCiyDFJshze6CwiDIZaIHkMq6OkbRa9TfPYWJoZPWSqDIq4Dac9E0fK8bVp7msHIO/2
r7oBWDELt/rr3clfrIIpOeuhNoJLajPX/JdK2wJInbhXc2ZMPM1m65mudctHw1DNZRz71aVaMVUy
cBTKFci7HoNval+tkHY1AKK8Xq7w11bCNXVrLCcrx2FBKY94qzd0ySLWzmGRbkmZ5MDCZsr+VaG2
Bzya3lIz0mhYrcUAWTo4lQHhFFOhZj7HbM8xzxhcSz1DkaeGQw2ENy1kMD3Y13lACBR0p/F8L/9w
+cz9jiQpagDJdvLVJKgYxvBik2gs0ICJOyzJHTCbzetYU+Ewxfwf8OjEqzcv6HdCeuzLfa/j7XXB
3xMDSLyavosvTEUA1zNJYzfftA83/gEjR82B5iWol+riGUTH6Z28GrAaekQKf/dU/bBtUfmOIGR2
nKzCNQ9zfqPPa4O8M1qXEyK2YfSFinbcKU+ompycjMh1w08pLrffUP0aF4XpCGvElTRvl2QrdO4I
EDvqb7QAcEYMUB1fHrsvVxjwFGYb7gROEgCM5jC2xx6tinr/511f7jWnpx0nIgAshQUzcwpLOq3z
nxOKAMBMxxm4kWz6IVsJs8wczt8JATIAEtQtJ/LErvh/tsy2ChSbndhNSA7oALffvCQm6cU2HeJi
7NlAtIX3Itn0gLbmlV3RjH9naDK+0jUkPgbZ5cyc0J6OZ2+5KO8PxeAP/AlmlQUdqXXEm8LNI/fC
xuW5nm2G35riX/xAokd7jKMuCFpnTxZC8Np8zv1N/uYWUJhviwPTEi3JyQ/tvLQ1vE3wk360o6EF
MUDHUMxFJ3WKh7biq3JyMukVlLjeIQCvzOmGONcdPG48NeF2bbbI0uFMDfBDrT/gJGNSMhe5B5fV
AHOpy/5irCE8p2yv+hFih9huNuGOecQlQMUF8UF4BzgguONpftOpMETMOBXmEXCRCAP0RSDMAPJw
HvRs8SXzid/vvOL0ximsAW5O5tfV9DcLnsz8u9Pyw5mbXZCsSGTABBJTtBzKasHfED1rV+r8Lq++
Ad45EPlQUgNoZcRbYqTrdh+S67saN7p97rODcMPGPUrGKr0p/qhW4seE6YnZbgBMzUlmTogkntqp
VbOxrM5IQWKbC35O7Y7mlf0FIuZrWKAspTa+TwGSqAHO1Md+E2QPX9tRbXXO51S5JLk1jdOOHoBd
dnjtxMdwvl0XYLFs0NHbjufAP9GenpCSkbfhdWKi7Mu4R9Z0xZACW/2LPNKbOWpskdEqos1iJ5oC
nY6lkfaDObhGF2hdDfHriJFnR+DDklW56VANYTTmqywVMLaZRb2jzlNc6ojxsD8DP1UoCCd79gIf
l5bxWUKanlt0Z9/cIGFLvgdeL9UE4eDgBezgxwJkbsFnpf29dsm6pt5Igw8riU1tzm0+hAwQ/2oX
761OlDdT7sZ+A16BRtBEB+ICVm4TT/9uOUUZOeQAWCGf48urwEoUc6U18RPaG/ZeVgWu+qstnT+3
MRdsLlWm4jOnz8ntCobBVpb9vf9+21PABAqV3mkPAgWJsGWGqpv7oUNluH+fqBfZLqlZjFF0gq5w
4hRz2etccPOXT7OIUAauyxrLk9YaPG4oopaxNk+OsoUC5UPCsy0/nuMDmQQvhCw7VotEnjV4MzB1
MHGYjso4Y8JgmzkVnk3pcg+/y2/Z48OPES6MsT007t3tro7SC3Rhu3yh8ZIeEWn1/rEZxR0EXXjs
AFwYFXhK0ueCfNaSh95H/AHd950UYRIYJNptXqFnaeLyOGquiN1kBJNvEr7pwpRoxJ6LD/dOI6qH
W5HMS0YO26XmqkfVNTcOS2+l7zZxY3x76Z5RvWwLkhWL1oZDjY19gz/uS+AxXy0cQ9vOva4xK51f
+/aWb6Y7gHgQDWoH4g1oRpbJCpJG9QsWy3n8RclKRvWOYIKw3M64j9vdRryOmiJh6YH3rGQYDRt1
HzRFybAfIGs25rN2ey3ImN9LyzGB1pQ9t/F1XwO7W143b5/jWjUVI9mx1JrV/fkDv0H7BFb3BcLo
1yZDAxDhSbcMoaCwp/1P7BjVSSBauM3YaFhgyFZY1w39Ij5BfOx+QbIiu2vBwkCB7Mbs+zP+l5KV
lx9i5HiTmT9qkRK3iR0Fj9MbgSP1EAXqkeFDxihNKWzBza36VLgAoeTN+KitFuUIiWIFHNVCZ2Ys
LZiTvkgNbRXiyi8XofPKLExJDFHEj8ZRyvMNEtKGVPLvxh4auq6RQGAs2g5xctNFf7gU9HLAReF+
rFHYOB5UKdU5rH2Yj+92mz3Uw6T5Oz2X4e4kbJ4dN1EftTgIlksj8pUbpxfipp+YnYwiRnGxK9+U
4wzDFZ4hnoK8F3imiwxDEGwPvYJqzAA/wnW01BjhdEOQxXluvUiS/H5m42GYLF8/9GHHf+AGTUq2
6DkpoXZKswm4l05twTEUP+BUYKmEPFULjWf0xWIuDRqY8KbeAePdCZj0jVJi3iGoUvcxo6gN+ZC5
xHeSQPQ58Y2p4zeRDc9RM+/eqR+ZifTGZ8FEXGS6b8/qYRs72bbH2ixssu24ESIgguYeG/LOPqZv
GyjVYLlDTfOWbnu/C01Jd8Q84JnTEEORPpe1bD0Z/rkTT+OWTuHgnxjLMR7CYNBWdniC7eAOrSxS
blZVY9Xpd0jMyJmMoJBG5uogE/wMRj/u8RytOT2eo3nllhIDtns++PKcAF/ITIxveLnQMlihJylm
u+uW788YWx7B5d5m55oKKP3RLoy8cfUjA0zM9y/Hrsr4BwYGnPL3vansG2UyTsrBZFj3B7CW1da6
r9zymT9DiJH89SKJf1hP7HCVLLGlNjA3l/xR4S8Ypx6Eu5q6Q7GSB4tQWEJM0HuOrfWCd4vISwJ3
ICNtkA9UyJQdRptRO6Nlm53XSPOOIoeChGbVjLeZIyADLAzGbiblvE3dib4kMWlCuXWGKMvpZvk+
NgpKTiFAohWPYP68Wq60zoM1xdhSc1FzkLFkxnMgVYBLyijMiC7ExPH6m/EzKQI157lp1txMCBPz
tZWpL1C8AI19PYESWvfqPq2Iskz8i77KyNOdUZfNMXsdkUAI9jMZH+vZiqOVd94dtzF99Tp2ESyM
yGjQE5pllG98lJG5J8ljvJhFDE5IBICluNUYSTgsWLuCQ/VJvq7HlXRz9Vya98894sk9xgvX5wRl
uNJ28lfOMwpWwsK2w5yQ84S3HQ6hYUeJV1g7aQ1UcFLpmAegkhZiYCgNItQWiq14ks1UKjvc9dw7
mPY5Mc/gUJPeK/avCBDUJDFKQYkd2jFdiDKYMA7in/Rmzq+dkc0h3j6e5OEXOKMw5AEqCwqXqaMu
29vpc2qo6LjRI8zuqCJew+n5BttnAg65DLUkR0O2QiaivIgkMVG2viSLx+6joHVp0lYRFvbWfn5N
mH3A07RAxYhpardUz5/TW3d0ppCYUA00YlR66r87Wtxl44Z+cR1zj7rNRwVEzbwsEP8+tKWnZHMr
gxuOC/huRCGzjsIwQrYtceRTbn1x9vUrQH8Zn+Wan5MtYdEwLMzAEDoX9u/FDZFw0P+GJKAwWmPk
NA+fm+Dg3z9NjmTQOBWDzLc8uJh1BKPq6P7gzxjQ7aK4PUk4nFFOuGzvklmAgzae6uJvH1U6U0fc
woBB8VCn9GTVv/3qwYuMLBCSfN0zpM65ys5zSaTYljnTnmCoN/0ushnyJhZfWjBdwOTviu3TAqBl
jQ2s7mr9WXyIL+G4s37fXCfZATltZUtdusE1rtn0ZR25KezlH49xgxdAfZegM5DK5g7X6uCv1ogW
vE3n8Sr308ECBKcDUsghswWrZA6vu+7O1JUK6Q7AdsxON6ND/AZbHNA7j8/mY4MNs2W2VGhRPm4l
rKAK4oPsORNDP1O2T7AKDTz217Dp/zg8v0vIHNGcUtMMVubDdI6yfWdyARsv/6bwwCHfafr1W0DT
bEZqLUGEb2S/bE1BvW/8yuE0h5FtXfWORs+bHmZfs0U2mmNXHBQK59vkrzKwMcs+BgQ+ctMf+vkp
RoOINEGz9LUM1sYU8icuCZMc5+xIg4uWn9g0IAWnXl3PDQ9u5MPQKr/HQr/3QactpD8IJQIRIIeD
2GcUAlWfMQWhdk7dd6QuxNImLI6pzM+vXyn32y0ZYspO38i/9Yyn7SiVD20s+BOZ26cdFRrJbUJ1
3W7RFYCrkvL+o9gMTwRuLtjMgFLgoJXtKbTe98ERYaVkCAHBVb+RNkuNwyGUgDm1NjLqdM8FDZvP
06x6Foo+V++wFzNUyWa+kk7VNiUxeVT3XFrmAtXzGX77lUI0hj345WWK3MLXjQEXwWk8b1PAj0v1
iL5T1HClNeuhNxk+4QyKpwB6l3O08K/ORB7z4q0Fb2KIrsrAT8RAlsJNudQolksrl2E74Wq8QrRF
KuK3ixECSVQTTML5dNiJU5/oZB3AiaKkIFPOSWm6XkfUw2hlpbmQHpLEyenKvA/iYHcGUBl7/UPp
odCRTO0V8oKOo6vyXB0RLKve7Ym1htb/n6OmQKQyCStDOE9ehkZgaOx1alBft9c3sLr7/vh9F0zw
uXdOPhxiyR80r6tc8qcyWwHHUYMGL3X2tnVsSPGcJEVItvxUoLrilKnXVfKYPq3JUdCMl26rCb40
FxOfQXhHiABgzOfO7Et10RA8A/d+3lzBXITKBuoe4+cdbPw1FT8cEefqeCKOWw8vck3lyfTPZQPr
gmiE1L7KncIGk37BsyN8bD714X7pQrAz8Qt+4PTRoz8NeZy+ugEJ5/sppnyDb5qCmtq6aCW/BfS3
Rt1dr7lgcOitik+lcV7HmU8XCTWOYe2oLfDm+PLXbDkJmCn0iOHTp4drbukOY5i5KWfqUSQjt5yz
H3uEh7tNXsK1YcKpLs8N+5rXngRDB5gZPxCqvvQSp/2ub9fWPHTze+7G9GcpDF0rGTIhWewHtzY0
Z//8FjlqOIQg3cjWl9sQDypyPcX7bNmfE3fKoXsTuDh2EWjM96a9gLR8uMuZaFaPjztAXrO089WN
lJPVh1p+z55VEemA4tD7BNclJwLI5Kk+lFAqnSlf+fN4R3IMj5Sg1W2FmuvSUnpa2bc8R0DWTdiB
ashPnLhMJEn9evO5yGTNDPM4oGzB/PGFBo96QFmjkgu0E4MVkJRaG6oT9LuDwbLDm4MYB2mR+eSm
sNmNoM8FYdtsqZLzZRWHKYogfCvX8Rm7OPuJOr61PCxeMTdbI4pkJ+wDHFCxP2TrGKUAhLiMJWWb
DdZG2LGlW/GRY2jxRsN1/VbZ+7gsigQqHmQoQRmkF+74WFHxS4x6MiZI1sSZ+NgUeXWVjXR4nsQD
8BE4d782or+aBXOY1NammDCXmX/JE/G0JYkKyFJWENI4hbP1mpmtFDfE4xz1szJzDoRErHdw45zu
z3kHp6i42S+9HPe37egYNeCDj7J5Cuhh2HJ4fxVKQZYymOT6CeENYkkoPzIBcRNv5Tmr4YPZK5yD
AFU7+U51CUYDoU0fy7iqpyP+ZJtbcw5R0MT268I6dl/bdjAqwCfR+iD8LP/iXbcI+/lo6fEFdq+L
eBTtQ+iBl64IR5snGJeYMF+avPK39PL6MAbB7lOL5NXt06mC7twDwAkG0Deb3BOOv94nd9YOe0xQ
XaisHvFR3g1n6lRWc0qtxcY13Ir9paKEGq2gBHJeN9zTHGsoqx5fczMv78Ku8EHSHcLTDksMom1m
PoEIQ2sWSIcUAszFxhouktPUe90FM1mzWQJ9qresWVHzs0CUA+E7uSkz8cR/QxJ0biZ+FU9TpQD7
YoySpEKOc0m/8IUVI2ZwimX25JwcGVh2eNFLuNq5uSB/z6DJv2rRI6INkfBWxnpuyT1736WdGh+m
8YjoIZ52U2+eTzuymm6prvLQA4Z5j3zRvcXT4aJKEcM5waOf1kwR8UxRYYx85LhHKBstoeeKiNTm
vcGbIrNGzpLJYbUBsLd59ZF9XqV9QSTmtZ2L0p4uoWcGGNgZCYKKWfgoC/XdCPx0HJgEVPT7ye3K
NCsmp5lXRyRTGK2Z4LOzsTVG4MFXtP/bq7ZsYy+M52m2mTEgFs8UYrbagj2+PiRv1jopNKBMg3pK
WKjIds3cn32x9ZGIcmufS16acomh75itrtd5SlEDnv/X9KOgQ9pPBFJcFyG4MNN+oJIfs2oUkdAL
8+pxuIFFRLzBzBexFAQ0a5Bm/F2jm9xO2YScBLr/kK2bHHSdoN4vdmj1iiv0H9gOcJmaiepp+5LH
sBQTSzhFK0YksTlduY8xSw44+wT6QAX2/A29krOKnVDycr/8ichzMUtWypO9/brHPlouCHd6XFU3
QR3TAN/OGdYg91bRnhSmH4d/2CQHimBgMAxu1M3w1Mx1iayOH2vNHhAR3azsUA33q/LYIufABXrC
3losZsuqDVpismOGmIGd/NuPJRvDUrJWzclX9trDDBCrmXltb6c+Ayjmyf1NoRPOS+KTFtcNwlsk
0ByfM2Ct0WNYeZ+btmWrztZRjGGpXBrkPzHhbnD7eFvuyl3xcVsTny0ickpEwmJIqH0gIlZq65Em
1kzx6GDqdD1VTlMMQtgHs+XQMBvWrTOnQsXOIHQP3HYAyEedl6132Pc4tGeV+R49Peb0EO05DOJd
BHLjJKo7SmI5XQlGEbCOGJ2MK/LT2NqbsCfChkUeq9Lo9pTU4F6OmZhNLY3ypGmvcA/wDFE+j2OA
EL6ASL8sVDRmWuqIYjyPeHGriuZPiRdpmlsfsoOrhjMzpQh4l1Fs19KrNrUZ71Yvi5iQmEX7ZH4M
oe7c2M6OWAZvmFWpuUz1NpAECr0r/bwCGEvcgxFPJdyAN4EqsVTsqzDvBWHTqbSKgIlC+nF0XPNd
VJgiHwUUngC8Ugm/i11f1SbZUtZkqEAu42yvpMVmVuXLcxzb8WzqVCVyXrDbnpGBJVByN2ZF0bmB
KIYd04AiepWp5OjpDK6rGhYKice9DJrXh59gkPwX6UVN3Lqzj2g+w+2EjWeoRH8C5D3UwHjy9yCR
4fry8sSXosl8VnIEf7ohiIbiUGvMOqSz7aajLEdCNXHK0DLJ7113RUGaYTwouCm88hEyGtXLxYsu
SKY4+2pzpJ5I7uKcDk44XoVqU7w8pdJ3SclcRHKjUkZZh7zHr4xeSxqF6Hgg8QR3LYrEEMfIs7BT
GtopujnKsTbigAOg4U4XynF84mEDrXCNcRH8hWLoiKpAPyKaqbSeDIWVIHGO0mg9MG2Wl196+fl7
wrqV5m2xS1vh+z08/bLJQ7vJpvOkwe8oBa8rTEH/zo9KzlcTNgXf4ApOBJ2UW4NE5dvRC/HQ9WH3
ET6e0CoL4Th07EAN3E3J+AhU3QqlRL7i61b1+iWXRIx3QAJPqvUpJiEj4itkc0XchLwJjRD9Rg0a
2XdrJSkHfcyNfA/zTHxuh0HDfB1vgW7HPy7Ut1Xr52ScNNj+xPnUqDUrjURHS8rNNFfsd/zZdmXm
NNJkVWugDdL9SY9yZSC7pG3FEoVsjfzveYzz3prpU29QGw8T9W/OfLT67W/yCqm+6IZASxIfqmZm
2TM1SYewb6pjCNBYtWkw1t21gAW1Uc2cYuvKj+sfJTQ6NjHlVIRMnBGIrCKSRXk1nnBN7bSe7Ztx
OoI+zQ9C//K0Sl8KCqhidjUmoE0bhlklDXKWGRC2nG5f7AbVBMcxLHdVb8d35pmFc1FDld2oc72l
Ep0ytWCqwINodWFqZSDXR5mZD83sUGxrkUCmODQjeDH5LXpF/2PKbyimfK90+yHFBABTiDJIZOpw
NJjCdprqbi4/3VSkWi6EdaSWDyZiOxLJJLmAhlKQDBW9ZYMj50NQB/OVznoGofDqv2aiqw74kl9A
nCHD1NVmk0sLdZTKs8BLKNOSQ6LmRdKvr70SfrYsvFVXIUBkWtgQvry45pxRN+W7tp+gh2hGiPoe
rhNwtpmPIyB/U4cIia3yQkwksw4P3bPaCEqLPq6dXBnnw+kw3PUSobLqyq+pceVkluYithwkYRWG
/GWPrPq5m0g12jV2O70Ag56GP0Jd3clHXenT2gEs1hnDNFznsTLxJURb+RB7YxiU1NmlQD0wOyqj
XFlkMDvnrsq+wmlbIFaU0WtlTAN5MaY27py3kvxooNbv5O+tKavwNW+UxomEh4iJCFByjoje//O3
VnWGr5WsrllY5W22+GsjpzWsSW7Et23PmnqiIPSjxFJ/tZ2yannLIIQZ7F1b9ZRUXH/s5oXltCZ1
7gRVqh8ytuaeDpDfU1q+vFF/WwNQX93MZFPriaJvxiSH1Us86s2iOpMVojYBiEwqmIrgT1EcbJHG
Q1AY3p9yq8hWQKnQOCV0JYHHSPuV0iqvABpOFnph42hExEJfyjwcGqjQm23kqTPqIkB+TF+fGadf
CLAnBsSbqDl650YPLAepsc1LqzVwiQGv5yS4QWk/xK0+NTLm0KJ/eAjLLBA2PIIlfcd0K2+/j+o3
ufqtUfmI4ncdN+WAd8L+u8YHboZukWSlWzNG5AXV1NZ25Q1Zts0Ycsa0L/A02ySwDaXDxYuIODEH
+ag7nmQo+NVcfGJgL6H17NCCnH9vGzIOqGSDJ5GaNFQfeC9S45/Hzzlx2SShTfbC8DXeBRdxZkNi
/GLyV2w+J84jhDOzU/mNw5x7BIypfv8bJ0JGHDEbaGgT6/QvjfHIRXR1uhuv6EqCIy4RblXp91sZ
911vX/9IrPjB2a8cheUoZmeKFRZfLQCQ0VyZc8L4+/EYGQ6Et44tj7hIU/t2cRj1ljg1NMM9QwGm
Gxw2jFdweXbZseXOAEMicAIq1dgRx7QSmBF4aqKagzeXSyhDYiOGSS3xfJzCNYDlU2472g0+FmWR
L50LD3JImnfHGaU4vSjJhyvh6cBnaPDvNge9UT+8EliAfxd1eEFwbX1lu9emc4FhNBug9KBg+fFS
BlszPQINCVQfmq6TW9vlgpLDV/wGPdvL7rQxU0UgUEY/cI9mCw31jewNwkIneu4zj/Ec1I+cCmWM
ilZw4xoFNFc8H8WxE/Ogk2s0QiS0Buya3UF36Ape2xe7il2qqwNYFZgQrqoU2xU9JgPJUBZb/Gxy
l2nWhrEbpVc4fo5AvrSHfggfNkHRhV3w0kmO7KqBjBLP5M+FkhkEzriKt3CHaOVDYnjnEW4JFKsN
wc92T+HCjHWXnYukdSY92EJj3DDTBSMHTvbqywcfnLP8DiC4z8uESHlt2Q8Wk8oi28OHNT/GY9Ao
tcI+8SNW2T5ef1BBnVRDxGaxxHhCyclJjH+iWb92pL6umo08H3EJNCijXUOd883IJB+REz6e/nW2
FIHFCKRlMt5BtIN0R5a8ed0lY86MajjNOkCyDcJNkjd0pnNdzZ7GdoIYj/KI7HCID2ZJoRmzuuNR
dDrN/GaAo68MVuN2q25cWFbFYltPdXNiiV/lNyq+/Nd7BiUUBQD6WgoQBttCkJEATl4qxP2faa+2
ovGHHHlq7vibnQyBCnff/k5tG7qWFt9LQaW7TbhP0C9+88sLT/Q1n/SHYHj8KT5iI4ZQPBIbqcbM
Qa5EYzRy/6lVrlNuHLv4ZKcdawypTmvmPxxS4lYg9iq2sPG5R1Dbz7ma+/GHESzSTl/EAJ26JbrF
cmQBeiM/NfeSlsgkgDVAcq6pFhAh5DUGlC1Jkxaj5Sj3T6rn8Rr+zP5e/JFfeIWbBfpBJQfGZz6T
/M10KM5xNN7hnxJAD5BGyqgLbETeDZHQYDntae1wcMcYdU2GdTGjPN9yIONFgeGAeTECGPn2vY/3
k/kTMTAv7A7E++u9VA2/MFH9RVD9nH4icenb/IAM94/C+vM7Dap1uU68EaB2lZ206nfKUZ+X5z+O
DGmHwGjHTPLrg8FE3yo7A5wwHP2tQa+AJPee/wl75QlZ+3SYujEpoJRPQnxXAXINsmyIi2kWGoOG
qou+wDrYfkdse/wkVf87XPTlF4+x2VIUvmRXIwaZnYBbTB+PlF4MrqtEMJ6hlwiL4RieWPTvUZvX
KCbHcSFbs3FzMbPM7sJ1P3q43BjnB9ND+En8f1xsjVAD1wGOmhXnyyY0P8vJofWLhe7M7p/bbK1D
RME1pZbGTMHXGrqcSAMqxRS5h2ya4++ynlD7MqLV2QmF5WW6acoQY78rK6tGWYn6eEnvranpYw5U
/p3X5jU/UiuPSbME98zscLJ7rSMoxaup3PiiiC2uV1OkwTw2+lKjHc+NvTz94nvJaD4GaBfBT0ld
HbCjFmxOW7Qhb+aYo5DiW8sPNN2411w92zDKsFBWTxAYcaPnZ7P+od3jBxk1WqaBXK1fpHyiHKCO
7xYoN/UU5l39mUC46wnBzv0O76IYqGtWOrEoY0JXB19zrOzkC9Z8vO+J3Br6Wl0+g4p8Idw+ZsHD
c2ahrXAS9LQhOLrI42eb5mj/u64UymIIz4UgGOG9DJfyqbm0frcpbF0z5Z/uT6rPpYa8jJ9HBc6S
S8yWkyPbSGyx4UIctQbGm43gpmLfX1CcTJlXTO5WaL4InbCfssUTUvRtj1GFe641K9tqSXUj1nBi
TW78Z+Ring7RXKhF5rNN+LRGGfQHhe/nJrkiVgoBqIaFVt6ma5bKeHIk7uy3wP75Iyyyrze/jv3j
n3xd+4dT7IXFZCsxSYYuh7BQtsFqH0Hw7aei/96+2aCJnWLq0mf9mixnMRDl7KjhnqeTw0fU/2US
iErEOxIMvfuCtduLIbqT1zJSN9PQaw+SElAmTZjZjrJXdChnucgmKG/Q39RdSIkEn0GVYxbK7FbY
aOy9NwWViniElCBrtJdnrze6AaCbD6w0EuRTBLYtjxbyvvYZhSmfr9g72V3lfLKYbrA7XnIEeB8E
Csx1Yo2hM3rSm9OomjkTPcd19iacGryvJNY48xCyL1JHSNzPhnwUZoTdRn8VBz0HOI8QIT7Zy0oE
+NXlZlkzx68YidS1GPBmKSA6of92xGZTUV5dcoFrGhAInvWpPw14GjN0Z+TXUV4gKqGm1xj9aH0O
Y10kjVVHi6go2TxZkLUFsTalOYS3nbNtZJGXnmWVJAgGgFkCXSnB72O7ekpUeZHAxGQv8fsz+5v0
y/zJTFB4f5XXqud96a7v70Gcnt69qtrJ82fInJLGIQiztwWqh94EwycFV2Jnl4l4VMSfome3WnNG
QJOhPjC1t49aQ4gerxiFYPj43yMcxP+ebKr+pwCH/5KvoSnts6q7st7pTPcpERW2/ku16sNrCxOv
UnXsniK80mKguAYbHhKzA7oRuQ0B+WJX0YrfQTp78H5MBLMTOLJHYO7/iOWYjZEj/y0WQ/z/MRNj
Ssh/CC3sdZAgsXvVO7QKzvSOuwkgD9IF0DPRHFQQscQ9N6KVzlxYQriDdvE50zoTG4yTUzXTdXzL
ta2Ksej9lWLjGDcUXtjaYFf63+/o/3RDdVFStAlz1hRiRP7zpX5EuVLlVH2PQaV5qAOI+bJ+rvsg
pnH/3z9qOqZr/Nfb8h8/a7yW/3BbXjO1TouezxKYtZ78tLmn4Vj5dI5CNj/Zw5NbH/0fk0xFcfI/
fKqo/IdIlv/yMFot1D5FJhJMg7gngqlGZlNp6Dkx5U1DuyS8+ojw19MX0QJvue6ph4H5Ot8oZT+m
fK9HSZ9Z0H1sobrHE2G2QGmqsCenp0t+BAkiW84RYhqSVNxWCED+Uv+DW0l0BQkHew6WnltoZgIo
jge8Dh5Q6qV0Ucu/uCvHxUGRUMkOMSrlX8UUX2RAyJyEZf0N1U3Rjz8PmuNWm82JXEtYQnzQmGcL
mj7e8NGM7lOBZQd93X2d+MWjtgQ6/7vcdrfRY0Fwwfz4/0g7jyXVsWwNP5Ei5M0UWTyJTXJCQBrk
hSRA5unvp+rJqayMk4Mb0d3R3VWnEELae+3fshJduZoO+WsyzyYG4zkLP4mI2UJ4FZb9UlhqnhYY
ENZQadLbwAky0kITQfHb4g4iki5U4i76yA01mzQfKDi+iIhKBgri5YESanA9ko+S+7gDGBeYIYdR
Jt7tLSJFEeaxcnBncQFmDsqeGCcHBBc0vt2ZNhgGzFt8d6mxqXAl0+qEVJVDJKI05mmcku8tjmkZ
jmAsFAHIUZkRWphmSyqDn9Ji4PtiT0OL6z36iQJRigaq2jSA+DJUfv/SWS48RY2lGwaONRzNWvd5
BUrmnVMg/PjAnvQN39ScvllF7Vi48L9yLej7GWmZoQjLq75bA+Llp7woM7gOl3MCSnPzRh8GtndS
BLyQQVtNPkTOBWK6SunfhOVMIgi7ailC9F76AJcBxyIc6+ypSy4OwpecDng7cYddC84wvDmwrUXi
4DO4ATRxnkz4XteUkla7wloL2f0PwSeCzu+FcwXCciF1L638m4Xsy0UGokIW31xkBTEGZIgwO/Se
G+nwZgjHO5oHdA2uvtK3yjyb9V/VArTyIaNI4DzHmlXsUXnULznU9ysewufrzWEMf6yfOrw1yWh6
uFFtRs4nVJA5h86re186IFJBToUu/pOpfwdN93g6oK2xeikgZqC3yzdY/Yt4Hd9j71ZNTCqIpqk1
EfknpcuYGQAWINbGiA1Q0SB0EEEl1JGEGBVEHoc42zo8ReJqnFY0Ula35E2nJxSNC7kl4zPXiOBa
Qckkc6Uf2CkV+SwsEaDhFvakNGdAvmNNXRaMrTXBASQg1yS1Osij7ozBsgtLys0pkZgnQ8Eg7EoD
pE+sLK8ZRv/BIGgriM2HZAdbWjSwY6AheF4ut2m3TPc3wxFu9jNzn50rhba84TjcIVpcWfRtTa+J
eyVNDyhAsu949JkdoEbo7TvZIQdbVM2Sff3M8KSEnswh6B97/RN87aU997toM5z0ygNnafNQfuhX
/12ZAZxmoJAvONojCaUwYGfbcgLeI1upGbZrGx84dDCRceebB89REwllSa5lHW/1pu78Z/MlJqjB
gEfSRWdy9m6ZSVDyIl6bJPoCdloBUHm7Ip+B/UJkzKB54R7wTGE+g1ZAsPLY3ZbJ222DQBlsXuE6
7sPxytiZd8daRL5GsZDirzjfU9XWTDpfJ6XgEQyo2HDoVd6TdbUiqxViIiGJGsU9evIH0ZBIdof7
TTX74FARGDRH9Sec0o6CcCMIcZTBUkPI6QtUJ/Bq5FdYtaPl81bYWqNbintcZY93OrAcaRTdLjHx
R7NWcO6rxHKhwjhzYeuwiNrpWO7y22tSzeQ2eCtKbwiu6I61foRVSPCJJ1icnzxrrg6NP8etit2y
XCsomhx0hgQmK4tByMHhnv7dEDXkLkpdFadbPyG4sowmPWpI9Zwak+qiilOe2AppwY1R1K+YAU0P
Cjs+PwcXNbQWqxSBWF7XLsrZzZVfO2IUqk/DaS6m5hfLSHFj0C3vmnF2gv+nM/eFGKSrGljt9mg5
+RuZCMtkOembtVHvcf0pEwlq+MYIHSzMQ+5fTVw6NpHJWCrfOH6ESJHFQ9qhkpdh8HRPxMSQbCGF
/B1PJjr/NieYxO4F1xRXmv2uUVCIKWVJiaWODa8Ejy4HKaL/dMWZ4ecygmJbEDEs1V45M1xead6L
4PpmQOSmtlg5OYg7jXkwVuw0nV0Wo4P6WoNs4DFRmXUmDNJCOr6uHtG6DM/GydWrcaVPDRgIOO52
0vOQWZKXRd4drGXOUef5dEJ10j/XJy+jAHesTfDPtWcCZd8GpTFllZOOFjbeo4RQdoQHW+t6yOjN
wV8APAZUjxSAMODSkzhX4TDFm50syyXu07Hp3C8Yw7KGLZV1z1Vc9d1n4/Cpsh7cWag4RtRB8Kek
/XV5mpagfwN6ar6jbcc9GW01JjtIySeOJXSjNulJ9y3CQvR4iJWIQxCi0Vu4EhtwFXme8eWPrX9O
4Jby0a765JUOwW9u6OUYsWO87KPTcwFyw3Hg9onunpNH4QgrYhFJJMqOxVhHkw0dP62XJJDCXABB
lngcTA/FfT6E0YCZSeSyQjoMqjdpXiGQG84SDPIA3RkhyEHy3pB/+flYFuN4qp2HoCNp98TiSNtH
5bRf2iSc0ky7okcuG8zMd4whLRQLshoEgUAWeEvMARIBsWaWYcdvlDNqelGbF4Sw8GP4TAbcdJ1A
Ai9eZN5pXeBVt/Wt1TmF332w2q4yHPiDne0+GKF5VnenZTPDcGBb6WiH1VLDrb4ovJOLwQdF9CC9
Hky1yQOI+rU4D8pKbGVgTFvQr9GTkER6aHKXkN94yi0SX5PZ061wi05kzv4SCWI2V8c/O/dbTx7m
k5sjbNoU+0vktIuv6jUNncudUFfAW/zp8hw0oFnGpESZQQVuMYj9JYA3kNqR9a5l7C6juzN8U8yd
t4kQFFjdMBFhyWXn5SWey4vwE2ENlgtGzA+8n9zNocpzV+1Z3DecQfnjGP2cLxxoZBewFnwhjBuR
djC/LQYfGxA74tVwfXWe83hO4sDVueE44CTEqRYNfkjim10GNZbsWERHf8JmP23QS/IE2dcvUM/i
mMmTu2ee3ILOHx97PATou0YBDN4jpJNrufVOmxDpduasypmWfwmGvTo55AJMFN2p9vWHCoJOHC2L
Xu03GwJvswoLUzkm1kolKXgkY/rCUFO94H7/1D3h5YZAz6M/eyh1UybP+RXsxMF/OcDnJ1/6Ct1d
dCzZ52SHnWEcn+WN5qOPhPnnMa+3p6X1eTtD5JU4967LaP9BJbef+2E1kkMHTw3KncnwzxMPSb+u
Pu8MtaxorA7dFGuvK79Le7B7ql/ZlX1xGnmk7o5PyJwO/Ypjbehfek+YDbkYnZMuSNpiBnPwFHCM
9/RLE8SEAXXOLn4rx4YLbsMbKie86ZwqBk9weh2hyhnztYDJ3WL1kBG02zeO5fy4feTjiZAvEsvH
CtOYMh3smgDcGFFogMJTV5zGZtCg8OZ6CppNiS7AsuIjxG++aLpwkMd41wMBwmAgOLr2+ez+3q6s
3H6g7t/WtfMgsGpvcI4hO4ZMakywgz2JkJjBakYOoVO6p5d+4HL2vdcRvzzSsGySjobSILCcdmWm
vrC8L0kEb71+A1WC7wuQlLwbegqnEjgQXLWzVCfyHDLiI6aoe6hwE7Z3jxLXvXRovgQe3EHeixzO
V8m34nG8mD45eXlJAI6wZqBrpwkCONy/A4OASdJyVd5L12R1fDcGjyAF64Pqzm7oMEIau7i+Dy5b
HQWb5CkO6Zfq24mgq5Q4kac4WnZnXKZv8HavrYOZbxBGERGMewaImva5hi13Rn6GXc75eQtE4c0C
VTWCGFBlhFlrHXobHo3E5BXwwRi8ESlMRcebOY+J1hKWxWdPwj5a/RGS+3QMxDdhVcMw/KpPQDAB
E33SgebL1nkj1uWMg3pTodDj064X2cBakAJAYwRBd2ohgAF9bGm+3HF6xBXziWuIvIFZtLi/K2OD
PcO7BkrpcKpo+BjcGSMQN/YxCws2di28PeAHwipuBn8/2Fj/jiOt9IiNJ+wlnykjdBEElc2YlLCI
ebg4BkHywNBdlzo9TsYG+Igle7B4TOPEVdVxyLdfXitfnzIXBCR3/u8RMbbR4C/CoPTCLsn/Cyoa
DfRGOppE3p48xSzA1LCtnGQtTK3VLl78b+kntqlGSTSklBBB7GdLa8w+dn0XxnvscQPHVQtOE5SN
ZyTILIZ9Sb3A05HX1W3CNeuibQVsbuXKxDQ8zs+mR76sNEfNzMC6JmPj7g46SPKA/J3BoZnkeBbx
FSPnRSW5eI2shWdASmzOhNBdZB5tMnaBk6/VvAicZYkO6+YGqUmbZtESDbgABoduHN2ywJQdCu0M
YG1GCBwJNmtcEBJx27Il45qg+dRYcd23OXQ7ss4rh0Cb0JGQI+eyXeQvx7s/QJGg4FdE5oChvOdR
hmMQ7sa5PldmEZiH7iKDz56H+WSZExNCFy6WRrgKzsxHcZu8Uveu+ZBqD6dCWYNYW3B073QQyNXK
19fMM7269vkjxM6u+nOkMNSxmJCckZw81WQHtRlP5CmkQb0dQpsyH1/XpONIybAHYGc3l2pdzYGb
eGKOEISoN4IWS+Tmuhx+baYYzDPm257xQCMkKJvehpRpRo/UvS/Ym0Uu4YlyfpTLZAqx/q3JdqT/
Tbx8iE+g64myvA+vRv964eCCsKkiyQdOQvNk5CY9WVFN7YXbGzXc+9Icoinleftu1W6yTjF6AZxi
1Ro9Ch8pmoWoDOEIkZU5tBp4CNXnwpHE9CnTlD0toZm92OVbjTgnVvwoW6v00f8ljOlYiL/afcdA
otr9UNw+sii+RGbNIZRxzAhEXsptMutB8VNPE1yD0feN5QcEDj6bp3OJdIshxwHt5BktHOvIPskM
PIWd09LgFLo9A1VBqRtSMuIYUPdosxtuOvjScJwsn/xO6OSfdsIMcAifk8Gk5l7qc2mRU+rJfnYM
lUlOKZ5qC2xT7Pg0vfkdddhj1G4MJ8WH9iXPtK+QgRP7BNEQ1tU+TW8LAGvBT16b0FH8eFF8CL6G
TYa8K6aaj3oVvmFJ7R3LcFlRgZV12LZ2X07jblIAIrykE/nApJyRrdYsb5NrP2ssj2kZtkaHhq1G
+efEmOjLwbSpHigxlnhAXoljFbdV/ZH2o3AtVB7hlI7c7UvEGjXE6me9kj09Ym8/Mrg2l9IcxXSx
g2Swqwu8N/kL/+TbOvkoPZ6o8lJIbvyikoajkz2jpWSTYCGAxGWY2/L4pl4/QVNdVSPJl9/x7LMi
icEDBS8uzs8982cLLq/Z0pKWs86alhSyIDhQsHyKEDc22xHfuzFG0aE9qgtR4kjaLsMdZ/FdQWDf
KLvUQ9RnPN+zmbJU7fKX50tPCpDpSPMU0oZRl8+icRLDw6XY5JO7ZV9Jr1wX0PvEbYIw62zntxc2
S2HLvv13OFX7Cdi0NAp9ZNFSNNqL/w2nJk+9e0h19liHW94iZm7Wfu9ZjPH0HfpD/Yk1hAM91nRM
fbVfzG8k4X3E2PxOyyKZBff9k0WMFJwHBrMmSA4w3FI1puhtC80OXzXMzrjcXwaCR0fW3F100k/L
4O9fQ1aHkOhvsLD85/f4VgwVXWWzPz3Tx7qaSXj6ZNuEed7jWaKGkRDgDqtkOdjb3p7L3Aweb9V2
KRxMv1mXRPIH4VJ1BAksi/aJ8RWq97FHZfncEtUA8nc2CCj0nqRYYjUs0BoMsRgWpF1nhzOdkwcj
soNhk4Gqdq33h+EAWJIAveWoSr/l+uEijoGkfZXG0d5CxflerQS23HhjvpxWSOdf4J09jAOD/S9d
6lRIjUCaRul7QaYRpkaIHKIBqnGijQQLAAQ9yYLT3QTkF2UsNl77gvsayWtIagF94Z0t0+rIaLvu
GDiFlzygBdWt9vrm/UnqmOYZjKHDkW4c8hUmrNPZJiSJnm2AXIL5cF4d9KHLehaNsVx4SucyJV8/
jBdoHpeo5cHLjoK4mtD2SVwNQcxBuaxX/6SMYZtn5swZk4x3YMcgOjAqvVAY/mGwH1w5FDFFdATd
opm5kqPU6iM9SFZmgAJ4f33tGUcGTVN3yGB4WQXKVXXmkPjeOOf4jdBT73nmTwMQ6MFZ9HYP9Alx
YPnduJydBtUNpQjHvf4CdPFbZL3xU2a9Zeq6ZpmmKivWt+RvXTdruX0o9zX69FQaVQy0+if7fbko
cLFAkxIPN9fv3j3CF+8Kr4U5BXk2XiPGs238Kp/1LxLAYpbqFBrfY0i4l0vrVeu9fCvvCVCr1w1u
Hs2NV826QW91wyxJuehIYojVwzlWoTwn2sy+YkZayYBSBB1tU0/BXd4sUTVX7CHo7tidaGZiJ4FE
RsVxIlZssIXwjDyn94t5jKG+eSkJBUeLpfkYBnIW/s61yH1NHXVrzBHRCpP0UxrrEVKAIN6FFE4N
xmGKRTj5XVcgjwN1AJtZEPeA3pikgN1AXVqENWiTxwd3yO89elGHc7krneXXIdqGrAvsUFPJzc+c
UF74sQZQo9iagTJkS0KhAM6FLmAEPJW84Acn6SzaJLGHTodwpkftJJVv7dvGhQo3cN5gvwdO7ScW
xhnDb08zuVwq1aLvRwWagmgTi5N6w15pBhlRqr91TqgD8fNt3VFEMvMh6lRVotvh3+un+uxbqSj7
+7ofKj+3/Fjz28EYkreGReVc71g3UaEL/GCH+0Gk35i6Ih1Y07Y4Qzz8fEL8w90ZGqil49PwyY+C
tpmibiuRwga8ChlH89D/+3r582XTWskzbFkKxNa/LzsrlFwII8jFugLi0KcPeE59kA3v5nAwSkBw
OnUQPc5bExvyJieuC5te+F4/AgOOI/2SyIhHmKR+3PdEjamv4VucjE3oe04Q13cgY+WD4ISaXLQJ
eg68EXqODODv30L6iZajukAUVUOURboLvt19I5XEOpOe9zWrLWEMxD1WpIDaYCmK032Vk/zDWmZr
zJKvz222Vt1kIpFUJO/ha9cmarnxgLr4e+BpbNCg9OVneuhW6hjnfpa618/Y24Lzphs4AOmAJWQA
siNWT9vaIZ45k9I+aRaWWz7RyzsZaCczFWVOitNM+xUnHGLWPN6Q4/2TsaGai1sBfzWIG1pFpp3x
/Y2BCGWKgJxxw/ukHmr+A08b4cX430ER0ZFwKz/ly9/vnCz+XLpAhYFsWapOZc6/HwC9ymq5z+73
NSlX+J+Zx6sHcTNDTgApF2uYHk6VMB8ufB+mNyWI1ur+vkmPeLtQLt8mCs5RLpb7Ju9C57QtbLqP
SXryOQ3vKDImvenKSm5fBus38p+DQowp2CS5hmRAkkY+rvGhYcJMlzBk+JYXLFLqFzqHEIyG9IMF
Aq0HU2ziCIfordoMNNaRcX8ow6Dp/AWrduleW/yZxa4fS0zK2+ZNvXkZAjjUe0dCXJJd94md1m8P
7NnTsLYLnVS8EgtVB6fkd4n3SdmghhPRVd6KWeO1LwjThReu0TWX7Jxjzu8j/Yg3hhjMqTaJA+3r
dvWefvUp68ArBtp0bCKh/3zOOFQ+ExfnA80Z9JCrF3HLz5eTYtLOCaWhVQPZx0pYFSteakoLwvUu
WpaklLQAw09wcMwLpzUGaL7gtDkg5KHydxstwTHbkzUCWa6BgbmXwOQ4kFr2Nw1nEyHeYLxoUNAX
4mmLHQbTR3WQCb85/v2hod36h8Xuz6aQ/zw0inYyCl63ngYsDFPnEoUnJRHoKBCsIiwGzuS2YGLa
gxeMuVbWcaKjaxc3Eo7vwVSOnS+yWwhQDtnPsfHKmXk4sKHRJRUEgmpZvcPzJTWAULHPiI3Y32fW
tL0Y0/5yp9Xr7eGj0oiJsM2pDh89OTRyElgLTD6BwbOJExdCd6PNyEy+xNvq5NGLgVqXE+vq+oGe
dvHoF2Bwbusms3Ibc+xS5mCBXudxgHWIcXx44mu4jj7QALNlgekjQeSHYlMby0j5luxMHPluyAoT
Zwg3Oj7fVM7GQ5QIOipOc9NSG4ccZYH9rjZoqQai+PefQv5h3FXoHDaoz2HjEcVvigsjz8SoLvMK
Db53lcIgzHrSziH0Y7gjU0Ts8SRy+NZZVBq08aRS44lMdM/DRTWhZohwbrWvPbvhUGn6J6G1Fc1Y
VXq3UZXl8znuUVL/csX/LZc1TEM2OWhgpNAUZWgy/UO3EepCFxVWUa5vfQOTBcnbc+AvS3LxFbAq
nKy3PB5rVriQQTQ65V27RdS3U3ygkSVbnpwW622Zv8bkRFKzMVgNfm1T/eH5Ng3DMtjHDYX95Ns1
cpfMshDv5VrrEqL9VMwCEyFhcreaX37AHzqZ/vwk/dv+m/dhfhWEuly3auq1heyKqRtdn4FxbVBK
fGblL1XC0g8PDDMrj4skq5aJwuXft7/uo6g3OvW2bk6H9LroMo6tLbwJBKWVwy8TFBORNHfCmXwD
+2p4K55viAN/eQp+uMMUc+u6pcuWohjmtxUk7qLTM6Qidp2UDV0t6674RNV25XTdVB9F5UWPc6K+
JAYFNO2J/H1Hlx7Tey+nTq7XvOoWI8ppnGnrLny73yLqz3UTWMqksg5QQXW6tvmtEf6fWejbiIfg
SGTGk3We3n+O0H88uVL0MKsiS8i6EzyOt30hj9PQQKyDc1DDgtBNLTOwUAxUgFJ36FkF9v4+V+uG
3ujH5wMR6jW6voenQyxJJAHDIUfuE028kTxsRZrKfe6p7EPCDS6H8OQwu/3ytP1UtsXpXhRNRWW/
t9Rvp2MlVDKlV2lVTPXL80l5wEAho13r9zJqUQ2JBdVYOJjC0RPssljrIu0QEP15//TL6JerkYcf
+fsNZVa2FJETu6gZ3x4CtUoLy6qtfB03U21AUo2xFbFfEaBak65N6IwknYIK06TQLCMUDKaCpbk6
P6gExxXLuuVp5T4kzJpD2ONaLTN8YX9/UH+SmVmqYqmUrKsWIrxvuMhVk6xn2KYkVnO45AVRew4y
3TtuTjBy1BSkx1MBqAm/DOY/rAv/+thvP1Ta3tM4FJNibfJBt+eENmeNEOgbfruU0EDmp79/zx8/
zxB5LDTUhKb87fNu+o1vo6n5+sTbb6ovZab4kbKQOD7Vue4K8uHvnyf9+IGmKpq6Kg6LwLclNhG0
e/0MddyqOEYfcNcGVKhYj6NW9AbHo5xREYv3urfGFhCiAaw8ZPnNpRtAfvKqlaWvF/nsl6saVr/v
T6QmmaqqS6phWca3q2rLa9tdtWe+jqqzKYSuKt2CTKBl6nRm2znJtwUnEM9QtV9+7uEp+svnmt9W
5Yd4jbI4e+TrJwnclNuNVGZFHngLv43V/bIH/DA0mKIqabKiKZKl0pL57z0gknC8CpJZrFtAO8ZW
yhY4sd08w3yJgAS052f0PLbqOEovT2KmVT8Upm29SHu3/TRhqVXaZKTpSRHWcvoqRb/0yEr/Fbz+
+/K+PYtSGilRrl5v68G6mzftyCTzoKhRe5tPr+JVj8MqaG7dG/3mEMTqgzMdvoBTnn0pVfdbCd8/
v/m/fxtT1BVTM6icN43/rJk8u4+hBD1fM6LGXuFf35AqZQEdMNt0q3nphzLDOdyRmPeCup3E1L22
uUPLKat6AgK4Rlw97Y8wofqaKk23/tJw2R61j9NnNj2dQSKCZvSREkrUY5a5O5chd5MAlIBjk4qB
i/YZezjLkh5mo3sbHSX/9k8kGBktvoojbSmQ/0tBTTOqAv1ImKdXjectOWRA2wyBKPBIkr1PC18K
MuwHxN7PixfSWMl8UQirlyeM2SB5HHCSsfUC9U7it7ytplefbIkFcY8wO0P8qDrjHM/ZCAjAx6tu
uVB0+oVQfPidZIlamlSLzrHP0Urzhfmd2qiHo2/u2iiyRhMCLefVpzgF8kdorQaAk36yHMBB3S++
+k0d5P5zBxf1lu8eQeX9/b3++TcEsDMMWZM18fu4gRb5dn9IvNdTFDFz8qvxQ07RA8zMieh2Qzrd
Xj7jHkNaVs+HMD6DVoMGQRf9Vw5WPY9TqZdNxv55zAl4QvaZS2j9WB2pS2isEQDcNLKPz5F/XVEv
FgCSql41KRACted69VjW4/L4GNcriM3P+9xA30JOzlhbWQRTpb+sJT9sq6bEtjp8W0VGif3t9c4e
maZpp7wA0yGshTrPK4fxfHdK9g0tH88mtEOwh0alE0cXbLmFP4NYuneCX4lveXtm4IO8uXIYaFBc
KP3dZW1a/P0X+e/yP1yjJomKIbL3W98AmyxW6rRVuEa2/p7cANbbIWUgO42ZNX/fTf+7vnLgoEBS
pGjU0szvHxdKVhU+UnYba6TaoOe1j6fLTT1Ewrmjn0iqftlAvbvkDYEddQSgIbl0mgWSgXPqYJcH
n281fE/KucBETUz+M1BX6O6HIuQlvhAnNe3Hg/F5VBP+DPxE9F3FQfZKVB6necGpdsIKGVoGietG
G3kKEgZerTu4wcDPR4Mizwyuryk0aOSEoEMDlSVPOzgFjmzTZIOJmgixj7//DHz9H1ZbWmE1ljd+
C1n/jgA+o6R4qGqXr2kE+cKf6Jd7TPpDdpwxKl1EcF46JnduCyBEyVCnT4ElSUY0kTKhBvDuqAp6
gz7x2I/bSfMC44XIdTXkKsLMH7QxN3uQDNf/qIw15vQEcRzqgu5OICMy79AcpztTBfugSWPMURuP
DuBvvKYzAEMaomGHmje0KhbSqdrlv7nyugysDxV7U4Bvq5niroE7Q7tHgRqM/Vg5Eo94IFat82us
xTC9zonGJ8Grye4LV7rdIRoRbdElVd7h357qQ2w44JmvD4pHatTXS/mG1tcXPgiI39aBQTiLG47F
CWJ9GOZqRh/srB3fvC1xUSnN0uiz13wCZh6oM5I4JV7x/LMJBo2HvMMpa5Hil7KUgDPyrWS0HScb
qVRQBwVdFWORGx9+oGegwooms1kKIvI4v742k8HxiksaTZNP7rmP2vpodi2Sh3j+JJnzIB2tAMIp
YBBdyDWiebsaY1kh/xGj4vvtVfWV13ScjknXNP34Q500/RzD1ZygjVPr3qm94bKisSRDs0x7YdRv
Bm6T0edQ0y4Or2S65PuTC8uqLATgkCMAvNdYclAqjU+ffIvpCW8D+SQT/SUbIRI8xn6E8iUcU5TB
s/yCzlAlyF6+iFOoHlz4NJBfmPYoh+BfNmrCxKt8/EkQhYTkLQmTcGSoXeoHefrLgDuCLHFKizOX
RUckWglyXJCJIKyidZrzCrnCSFclUog2idfIpHq38+c64W8nGfzkPA4wsWs0Eu3gnH6JULtjiEJN
R9kEfOttTso+Om+P6FwbamGpDJeVbHDg8QluDZc7GLlRzCGQHxyYQ3EBrBafjwLKN+faijPBmNhQ
MEmSfob4KTPPgweWslOF6VS1mQ6+qCiZNWx4VBXM6kk4fr5akHkKSBhaYazV8Sph2LaVKRI2sDLZ
Ji6I1dl+zNmw58+g+kgJ83h086eZ7dDJAyHDqGASDAeolnvqEqi4oqdvobsGLD4VP0MMvujGY0J2
+TupNyHoyCupiv9Q4PogHLm35PiiJbyU9oXf9fiwZUrXhJk6z2fhtmFvlJx+nDsiLCRhXkSJw3u2
ih/KoObVNG0G2IbOJJpv+/oLVwexuaTBMHWgY7cbAFzWRsOuCQLPdEDUeKtNEUkN2C3HTrTm5HeQ
akDELrHlp6GWyYVfWGAgc1WyLOkCpBpdJ6gaVaZdgcPR7+mAMaOnZWBRV8Nfqh0d/BmhD+GPDXBh
DkFd+oUfoqbobZC30bu1eDJIER6F2m4IQrwi0yTM+ljlzShT0mUdbSyW/zvdUrC92ggpu3Mi5DGe
Y1TgSnKn2Q3dhTJm+Gb0TrX6KOR2fKoj30TaX9Wb6orUX0mCNLxj1A5UOH8x/yRME4YcHDcdBLJw
OrFPThLmjwVmO0a/6InKlDgRco7tO6/O8IilSMM6lwGLJwfr7pGoBTR1eFtJG1zeUdFMOmqUCl7A
fqi0Lx1Bhm0bSc7zg1tJYTng3gilHDF3UN42lIQNMorGFtOFau1NySGHDFWJzRvDXzfZfYYuIbK8
kbXNwuDI4nImoBV5TrurbHFG4DrZyzf0jNdBvmtitjQvEr6OIfNqCDvEIpEwm5rL3t7RyTQz9esy
NZ21iZiTOFibQYLpUH/Fi4OplLh9fO37ZpZtkUlgyQ+nKAfI78aA/zL4EtStoCKbeoJZ5hiFEDy8
HxDnB0jDnXDzSSoJPlSqEsyh4JBXja8SusK2PDDjwEizWCooFd6IQ3AoODaR6yJic2W/m0iogrGY
Ehp7KS7GmJ8EaZU1znWETB9CfuiKcBr3NvmTbjx8n3Cd1rSAkTjqo4F/eTTx/PTRdzTrYICqXHgC
t8FJe6TXaySuOMcOiXsjYS6/DlN7jymfRE4HuRj5n1cvnSMiOSGUZE/j/XyMUMtGhvMqA1WhLjKW
wzh274N6ce1Hj3P8ATPFH12lR0q10PIzl+Tb4YU0AuWQ8QqYS2PQx3unV+KGmq20Tz5UT/lCX1SO
dZp49wppPjkiwpawhbrDBhUHV9WROifjfYmmHDC1tUpMH8tpPtYWtck5ojbHtCiHXrhML41EvopV
HLsQQ+ptMZxI1atvUpGBbOdxVo1xj4RadO4LdMr8CEw7Dl5+4YMNXtIG8SBhdOSuEL+A8j2nVdwp
D/p9IWD5mkJ2WWQtoNNcOqze6LERBomBqu5OvRdXC0nWKOCZJ7P6iLfsaNEIwN7mwu264MSU8BbE
5N0/RZSvMNxz5i/iAoZlOd2hyjdIvH2TSRsol+wGvkg67FEgpmuse8kHBZ1znjxPpmpaDVSseyhm
h8WfOo1oTeCcDQLiXr8E9iu3PFw9NHSWw9uJipOs+54Id8C8LmCCc3PfWLGjodiGnuUYxlY97U7k
BwyOX75UN20QAUskV43uLHv5yCnD2amUx+orTJ/mQzRJHe+QPj55RIoxAfUu6sMgfLPIEjm5KbFu
qCXMX0QMPw3gpmyosqjpuiJr3wbw9K51baTp2TrHZhc91gXnMWBI+W4QRTi/4Wn6+6Qp/xdaMf8B
ViBpFU37z8T/UKoTr1eZr2881tlej+aReJpU96fb4g9KrZdTTNYivGlbJL4RA/bc9hqphXrTslxT
iohhSwELvuLy6E+P4O+XJ/0Xi+TydMkwRUWEB/3OIKvXohajewwWafq9us9b2aturfMQvrKQ3EPD
CTlENbxikYrJ7xfIQx/u9jeMQTItSzMAVPHNfj+fmt2jNKVYyTAroN5PTNvo42kSKnN+llOerDLy
kkIe0utNIILdYkxoUfqb6XMe3ofSCoB8i9l6SDDTaGZVicviF+T/G98eLJoA0aloOgXqOVPUZl3p
9mG4yPRdJm1u7d5EmZaJjyCPaF9Hv9uh/Zbkca25vU4YGU1uFumWFSlgMAV13tlMZtFRMrsZYXZD
DJqeaC+luajSi065aCLd6bQX/YLvUSCsjyERIq1ypiaEeZWBWoAz//Lz/ZfGNiWLnw402RJRMwx/
/Q9svuwFsG1Lztaw10avkB25CylGr0mkZ1hQFkZxiOCSAY90blLdX/7++fJPj8+fn//tdapLKc/T
nM8nW02MiSjPp+XjTVUOcc2EQBUFTjcC8YBxjUhe6xDCzKIFJ50bEmJS9KKJqPthfdEx1KIa/fvV
/QD7c3ck3dA009RBP4ar/+PuiPHpnj2akpedPko0u4TYxNd9kyxSi5jRAbVqDsPLryN9bi4tSj0O
5qjFS/GXVee/tA8XAugrGgg1ANW/4audpD3j8l7QA/xY19FEinEqZpcuzf9/n/PPYvTHFw7B7E6t
nGZr+dQghqOSD5cBd7fQfrm16n/pTFOGxpIV0Ayd//j2wzfPUiofxjVdt/jrelvOXJGkEPJUT+v7
dcevH1WU7JKSOQfkttQgxxBENRyUkcCGRyyI5j8PRKH24q7GE4jvpiWby67xQqZloOhzyZg+hIsh
lRul8EL54ZTt/ok8EacdhaauSpjpL0/LD2CJbGqmLMmGBOhpDIjBHzcv6zvoufZG+3ZxrJPNXWc8
uVdOaqyN0OWSSUYokM88Sk89kZOFe+YBUUtPF2muzS8X88M2pYj6IEnlUriY4YH641riK4+02HbZ
OiX96+bzTpd0k0O8XEu3KA9//+bmD48nHDqCPlkUNVGyhqv549Oqqj+ZiaTE6+HYzLCoSMxGI7kP
7rhSNsn5ekGPpb8Ve+T9GmbGdzw99BZekZg5BcnGn/KNwCpPo3NFcuSKMgnsvP/H2Xn2tI61e/8T
WXIvb+P0hECAAOGNRQK49+5P//zMreecTUBE55Zm9uzR7GHZy6tc5V/6HSg9dEz73Ze7X9RtA6Kn
bivtY4IXGJH1nPicSQZvMM/nzQc2grCn1i5mbdTlrZ0xTMJt8mR8is0CIwNiNPhJAvg8CYjtHLG/
hYzXKejJcbSWSgV1hTPbmWKUfwe4E85/Pc3aR6AgBDR/T5n2y2IBAamLCqeKZsmXR0ulVi56kzKU
E8pe++LsHJIXy5+FuBpCgj23eMmVQPl28O/VmcnyBurJPbZJ7uJXKx6BQeJHexg2A4ppHEzgjMLp
yjyCk6v5w8jq9BT4EQKZ6sUUlIMJVyOFsvZIYinSOFYmElBqFLHiEFjgDMfN9JQ+k9X9/ZrqbytD
JlICY8H9/AMn14pt4Mt+4t/3lFqSrbxAwOEp2ArYCKt75bZek3gtRkaVuW+pjn2hNRfxjYkZsEAe
VJxaOF6ooDwjhr0O0TN/yR8H9KuKXf2ImBVxr4MW8d8PLf9yNqmyoZiALBST3XzRVQrlOoyzRvTv
gSOXyl6IHXD7hA3pvdCso/Ee5JQpweEjtFjA/4BGFgDMFN/dkqr+KCJBQ8gif3OCRapf6UJJvz8d
JUfL4tamw/J9s6lV1lit2fv3GmKdOAaEOKgt3OipMfcdRCb/xuQJDSK+v2dFGS+7i1iLDqdI3dnk
lPsBmQk5UZzE69Aax4y1eUy20YeqzfXPftc8+wLQv3BpUrXZBjjdHpFz6O59b6ZPCMKOfnljfbj0
L2CGkdHfY3toYh3z9wNKv0TKqqKCLearmczOxcSY9L5KR3e8e1NWIX+UiGHepO2+ojiX5RSLSaVx
zg2vLPHfggSGtegAK/r498VRK0ZJTD7gspO1e0StOWrlOJyH9a0ZPhmjKVGxc/xg8riOm8ZOY2Cc
4+qBkPn3648hwOXnUTSZWFxRdI78iwvV73OvSj3eXgaexIpgaWT62rHeCtOcCPm2F68M+OuLGxa3
OFNuqOblQsxEVXT0TsEOh3ulGIK7xkw2Vm4sJGQSE/UtFRu7qyn0AvKQAjonD04EkhBMWhAgv4Za
xd8z8HMBqCIwK0Pia2gK++NiChJLroY6S9z7nGwASYVsR+wQwexXk+m2IoxorkzBj9NtHJDI3xAt
7nxJvBjQdfoEeBMDVsI6E+jDz7hqwmtN7q/o7tunvRjmIrBQtNzv3DgG7SOvpWTfB0+C+awHuxAg
H5mIDhp+SOHtrZXyELeYZoJJccgEVSCeHoEGk+E9XpnrH6fQxTNdrvpQHbJO45nUBE6ngo5YxHW5
K6S3+0RZl82ucqiomfu/h/1twkn1yDgJhCXZGp/qn0Aj8WNHbipGVeoKUx7SuRwM/szKpSuZ5c+8
lvf7d6TxNPxnJJlXK1rDd4Hb7UpMw1OE0NJ7RcLhM9gNGW5F+6KnJA6CUr0STv1s5Kuihuazwvvx
D7bR97F9hSpD4kXOnr3FjWOhrKKhboiYd4ykQI61szheOBqiQSmMT7ySNaC+2bWLRrk8US4e42Ky
O83oisLzHRSSR7zVOoveiDPSZlZjU+pVJwtWE4Wyxv00kMW69qnla8NffIFoUIO6aJmFIqPok/g0
zeJImgteYzdjUTh/KfzHYPAnmlau+n5nEgclGTdhfZf1h4relLlyk0MK1buSXo1eWhP7/r0cf6wS
yxhrH1QfRF0DjHeZl4mdYMVdb3r3Xb/juBHNWTRsJaTuSEg6ed0Mx8RbIwEjy29XRr6cnYuRLzM1
o5aVwNK5dYhRpPQ1Q7SnAcrQCYQpsNrhytaLHlHOXt2WzFZZXWlE/whDvh7ApBFNGQxE6uW1pwJH
FfrWgF9k7srwuU1nBUkXGWkoLEr5SaUBQfXD+L8CvL6GZV+oKiBYUvOLvZF5jTS4luLda9U6sfZ1
dLIomsuLCiCzp1zZiZdZ1DjYmKUqmmUYfOAxiP/nELB8T7TaTvbuCwy/sBIsMNZYV7gRRWuvuwaY
uYyvLge7CF+qOhPTIGy9+wGJzvpeHMh4tc/QIVECXqZSNqeCbrRvzGyuXxt8fJN/r5ivwcGxGZIF
kI2U/PubxrE21F5bET0EDwqQwhpvCpz54nyeI3WeKEiJSQ+VCSlI8kBWIUBWoT0YLzR8XwdEVLqn
/2J9y8BOVIX6HuCDi8OnKLXeqAceKCyyeVHti+6JheUlsza9kZ031dsQ2lAFYk+bZDx/j34ZS/1n
Nv538IujJ6/isrKM0hvBi4byxHfvATHnG4BTCNX37bWXHV/mcvbBS7Oc2UygpS7GU5KQuqmTQ9P2
n+Pis1He6BFWGb5u7ltTPClEy8GY6F1DtI2Bw49xgeVSWwI6BnL7+1ev41h2PINbJirwJmIiKdUe
/57KH0HZOJfK/45xCdHLvL4tAkUlRlLHMElgKREis4lEmNEJvoD6zdXQ9LfVPO5ZEYQ/WPRLck4p
R6bnNA3BCZ3kfkY1ifGcetH1iytv92MGTQXdRiIFVSbu1i6BwXIRJ7FUNPleLOllG/qDZfQvYYW2
PbY86nAXod9fQ2gNLHdd3uFxQg89ytZp296oSPBeeZofmas1Pg7UyrEOQxKgXUSKWuhobSRb2V4t
zoUnYItpUCp47VsY0yAcWkGZDSado45mYAMt2y82BoiaRDGXEV4fFZ3RjFZCRSXWH1DfihHTwRlH
hjvYbPIMgmQr2KWGoU0/ixBNNPJ03UE38Ct5rdfZXPP8VZxIr2KvT7mxFXBQEQoAWhPDsHBsBSV7
ufJw9TpHfjXP0lWsYowLraJy90rgrWPKIDuvezWblSsi39J5s9wQ155mzZQAzrCyqfUQrnGq0Eai
qZykKNM/KWZqi0U980qad9CI0hxirbvIIfP4Cmrx4Fy6Gp0QI33RjY9A3ujIN3m3SpXPhPokMwmC
SwcRLUr9XGGSUrQp4oIZCKP8xiuyJyM7eWSvBp3GDjZWQRcrECYpomUJXahcpF+qZ+ssXMV0KY0a
aFKA1kIy2hZFcnwIzZripjNvUMaAaepae0/JF4nnPunWKWxsL9sY9DZ19batyysn2Y9Y8nJFXBzs
Fuh72QrdfG/GiwzIjJGIdkNLT1ImQbxH4FBQ5w3aFtpnqxjsx5FcB1+nvhYu/LhKWZmUBhXQ8zIw
ukueZ2xoXh4FQra33KlRQHpGKlLCeqmnv9tvJCBUHgbduLY56ocqUyxFVA8jkt4yp9RV7cEAzsCE
/71hfpwTXw9F6gq0zQKsfnHu1o5XWYPjZOPktKZi1+3Rox8K+zIPrf9mrPEwgnNkiJQnvp+1Dcjh
iKZittfU+4jiEB8hCFZq+dhd7Rn+Otf/M5Txxfr8J2zxVcUdOSTZnm6BV5QY22wKkBzei4G2hqde
+bRfsOdvt8g4i2ASuaoRQaAL+P3NWimVjTjl07bZe2BVu9Tp54HiLPKuWlIYvK31cilW0r0n3sho
fA4BslT0eFO/t8sQ7TiTbIagRssOUfMg1gq94FmNaVaBI7SkoHeox7NEAt2EI8vf31/6EUV/PToY
ZSDrqkGD9fujW2rbpoLEAqhayHPuIbIwL7Lw+ZCVWSxvGuxixgNHhNs9rooUaXk1L66sjJ9ZxMVT
XExgErRiFDU8RQgqsK/2Zf5Zta8SN0op5uhrzeLYoN99LvDY0qsro48//PLr6ZTzqOvpGi3Aiz3g
+GIUpGmd7SPrUFlLSpYBB1yJdNKVuf4R5LA0COQsDI7A0JuXnXPHTDVF63g9C5lTST0F+dGjCaNl
3cSB5CjfFP57JdcTP1n9PfK4s769IQMTVSka1jkmu3w8Bf7ZDoFeEMU3YrlPB9ogsG8N6ySI55qy
t0TrPIqW0Nv/HvLHDrwY8iKWh1c9dL4w4EzbzzqQRNojWp+uedCGfXKNVvojUSY+ZutJ0BnRISEO
uRhMoEZcK2ZR7nNh29TwWlv0NEqAKkh3osQviLMyNmZZgkpRR18EynbsZ/hjzFtoQW34GnsbrYwW
EnUiMZEmvUQlC2sGyTPsv2flx3F78aAXR6CkSL4jQjzcJ+qMC8EOXoRWmHAFD9qVkX5Gnd+HukyP
JV+WK11pUAZBqceqMXGaUx93klte1moMhHtmeF3//Xo/D8KLQS9ylkhXazdNeT8zXJUYNfozx1tZ
zc4Mzt3S689+QeqIOpCvC3NtljWrLKDJfZDKW+5bXH86dRdmMwwfHLoyqrNV8K2bQWf++zF/bPiL
p7zY8L4kp1Lu1OUefWseNI7AIckvFeSMv8f5QVX6z7qENalSzRIBkX/fd3RWwkbVs3KvOzQoCmUb
xCL6DPC/8pnfG3O5PpoCXAnZWohAemJvl0gvfoB5k4NWXAwaKFuInnWlrPWj8zY+lg6Rk9vKhD13
SaRV4iK00jIu942MDqHbILQIRxleXD08poR5aQ0SkU6YHiFDEahzwTlWTbtJa3HlADxX1JOjhcSu
+1IdLX5A+YfoGCAxhurM6IWXk44a+jlEvqN7FQzzIeznQnEKdUiCFugFAV8/upvyu++enAYcZaAA
b0Jph2qG1r4JA30clFVDyb8vjQcJNesgLadp9cbS9WUkBHo0P0Ukv1turHePXSol+ZW85rfz6585
uqxANjKEILlNSnwpUzvJzHH1GvCJFYRbBtmdVsqVIEL97ZA2iMMMA/l7HW7D98WS+EnY5pFc7GGV
nEePb2CtN8Dm9m0xIuFGgLBForLKP5UlxZHPDJ/he+vUfoD5eY/Ajn/Ij+XZkW0gdhHxbD0pYSDT
jypGoR357DyM3imP+R2SXcbnDq08ZM+yWXGt8f6j4zkur39e5JKZHIpekMY5LxK5o3dKiKyeuwbZ
XMATaGd1OFVAtCCdh/yHZNMZ8ZGpgbtNPxdhwWgKKD6JpyVU4gdjb+3RM7LFEUoegcfIJyp2WURL
o5w7iDjtbqDRsggfWnWFjFaB5Ftw5bD4GSGNr6PpqkVLCb6heXG5yLrLF6vrYu9jlmKsVNKiPp+j
5AVeEadRp7GpiLTPmcPiv3az/XZS/Tv2xZpwXNHHkZKx62jlgDgV+Z6uNffb/tpR9Vts8s9Il8JE
mYBPYFJ0xd6IbztwdgVErUKKF0KxLXH7kzdZupUrtJnbK8zJ3zaaoZETQZpXRvbk92WvyZx83TCw
7LtbkhBY7J5/G6qw8hBhv0bT/HUwRJbAyukS8dDFgQxnXurVgfl0+hUjRbxQIC5kZ07o7Sqrv4//
3y57IGWUtOgXqwQo399MljNJV3wPFe56Efr7RDk02IKrJxyY/h7o13vGUjXVkBXq8OoXOuWf+C4v
vSSUaqvY64gdFAfajjjFKDPZ9250Aa52hpahONiNK+1MOtSOfKcH5r1INuG64a1Qq5soD4Fuzq88
l8IbXsadFNa4+sCLqlAdv89A1YlIHsmcBIhHpOGqVTemp81kwYODjx0wBYQN+hYBBDnC+9S50sH6
df7/GX3cXP/MiuMNVl0kekGwdR+Oyv8o5cD65Gv/N0NpIl1cSdOApuHE+X2oWNBkNzGSYl9Viz6d
CeZcMXcyR/G1rtwPDAKHK8OAzKCUYOo/7u7cVxxFLdJiH0tHr4zWEfAfzVl383KZm48NN0TD7e2V
MEUxPNbFdtpg9dY9aOVpzDOgmCgJYS9ykMEiV4CW5Afu8wFPB9LAidXAr6KjJQf9p5bf54GzuPoK
6B38XBb/vsPl3eoKut5XdO32SolfRdTgLTp3teo58N4SpHQUDhynAh9e57h6nTTWRjs8gvmF1Kyf
+/zsecBNuDKS3MJ2YK92+UODMSrpmz7sQ/T1qFN9/Rkqd+MPjKvarqVD14XL9rlIgIAhPO4RbHBH
Ok+5gtz9iLRHq7HX4Jnm245SmkamkM8L/AMxNj1Yarbk55egbmQxRTMGrUqTuuqoHNZQ36vRnxCw
0xGRPmu9lec2ttAaq9SCKiYVNIXJ6XvlXQ967G3YmcDjXYo6ZoFiD74HtTmrmhcdM0NMQZNBmxpe
eW/Qw5JHZI2Ms4gJjgRtXs89FFQNekqYLpwTDVXnBqxH2xlILporMQvWKpoWlhfDz9Z5zr2l4bpq
dAhS6RNqEpia9NMKnK4SlKtY1me5dfLEx46Fkxr49LWIqJWHoVbXiof/VvNQCSmYXcx/ntCRigSw
zH65EoNtUuWfZOwTMbTupaCEAhAtR8iPNrxZqKplsBRqqb8xu4UvIAAmFcgpQ18R3wX9YSyyDW6z
aSpciLPdIED5U+bts0mnMgdJ4zfFOlabaS6eTS3/qo9UAjyeZCZlmGJ0pBUNItD6S5wi5TlORiuc
0wL2DQFNhbK5qKC8L4bE9aDEg4aYLV1kqN4lFNAMSmy5fBdpu9jI9kazb9J65bvbzH1ROCVG6+uI
Sis96EnjImTSHB3XXIQNQrIxhrz+QtacWZJu6zzZMv5NhfBwlL1KeYOl+K1m3hvVrCrSteW4yzqC
HASTwakQB2sNOzFWUq3OZSoopgDvm8dgSA1XcOtOAxTThOZMi+6vHMO/3HqAIMFKmRqbEers99Op
ylyrk2M53/eqvpKbfKlX2l4IyKysg0JYpZshzqIJ4EF3SYXiNkWI1zP6udS0c7M29q6FXmqM8aRi
XSk/fd0AFzcEOhhgdmRsnyzxS2TsnzM6kMSkGEDu7IUawXzLiZ9rhJcxsFUxYxHzDbITC7c2p0pg
LjvauqqornLrmLOfIgHiJVzEzIWBzhIT4aqb+wrlrthdlRLGIzUEMqQGAB+urRzV8aL4MNl8YxLa
lJhtgijsHIQVnTkdVMlBrxZKtxNOE+r4VfokGKTmJGk4gYRozsolvT8F6CyAxL7sp6UxrExcSqjP
Sn02dUVoXMGrUu8ci0OhRMARUZ4iQUOsh2uPa6CLVHurodRL7T3UZ43rzyW+vhQrN33STpXwLECP
0kwkP5EkJCfKr5egfrmRv833RbQF/rWV4lbM926QrbIGQD51SF2I7byFFMWYHVLo+oB9AY2KIIK3
13ozLTz/FytSFsly6JzLMpHL9xWZ66VeGlKR7w02bT680mOZWXIxVdUBM0b8UDik1R4kUUmZ5KOt
XxKXx1SjpUt/QGpxrevPrtZei1fGcPpyNcqoARKTjGh3dZy9f1YjH6upKidmNfoHD3ep3EymjuTQ
GIGjI5KHBPLjgA9ilXlrscgmktusAmS8ygonQSYvSIp5xNfHxgUIb1Xaf0/bL9kAG1hRwVmMAfMX
IOGfx7OyOswVhcfTcf0d8KC87d3D1fv5B6ptDDH+HeaiPNLmfRJWOcMQtxrmUiSaVDiwuracCk+S
jvAdXuu9u3NMGlcWDmazAqXJLjhTt/n7hSX9l7SEGAdgJdEjCplfz/rPK+uZQwvcafkiaDzjeQ6R
HvIhwjYw58mHm4l1cqNpo9oqjsPAfmv8i4Eqq9ZU02wd1XZznrlLbjLLR/V7HkTzfLCHmB4LXkPo
d9vJKH8OTXoqgFMHjIsIP5hr/gBJN0l0TPwzVcoZxPZCnsa4rI06jpzSPTJ50qaSZgaqFrpNNJKj
J9sscVAin6VVHRPVIgA84NaiUud6lpH9AKxPSgsZtJlluOQgUdXc8PtCmlXYbxOMoeMM/w03qcCu
nNE/AH8nRUILtEOOUFwFT8F9uSLvLbC64gdMDbxGshkymRIq+7hkoPmJ5wFmUqjbBlNMOgH8wSOl
hRDwyPDdIINyQ9IThgIL9JkUC8GCEW2xdJVJYU49pMc5ePAAXzTGNBNmvYeLFx5qM6oGFKkzz5aK
reovHEjNmU2AFcY2NxkIS0Oe1xkuZQgKTlTqSfsSL6JuQQHPC2Z4E6COTobhW3PKNnF25SIBk/zL
3gWuZYJDpMBtXGJfoypOh1BipRjVoqkXSjQPVBTOOZdtD4q/iTbRhK2ZQhv3pywf2BUZFnLMOP8J
Xqg29fRF18xVpi6bqTiqCogz2Zg7DY3tyzd1Shl1pmP4AA4umfK/Kx6Wl4sMLz93dItT4SwTvqC2
MkKzuIRwErITGgmoGcPiT6iw4e42Wm+1LQ5f066dK9WmlUdqsMsHeorwEMCVJN34FYroS4vi5KgD
OOD8zcXh0Fy3uZhTZJwxhUOiEmMVf6ZjKurj/OEA9JcXOdkVpPnBxulWoYAND5ejyzvg1QqDlDat
j1Avvz+60MUnhP+ZOlWQ+khs7YgooXkCTkd1TRlmChof9JFxR8Gwt5mGD4W86h9dmIbY2rtLrjYo
4VF3ZcN/1YYuT+BRYGzUUSI7vmySst0Fr5BTmrUQu82V0hPWQk0uhPXUlNYZZAp3KiBliUJjzmxN
c2PcPRmsTXeiNytZ2sThLnRXLuz3dmlmWxXfQRjr2VdVLMKXa5U6i4xQOFnk6EQFU7pt8qPz6G5h
7iI3KdkZtSjMTFtbzRcoQ7jqquoWlTHruclvx6X+rPbvrn5jPF457MZz9ce7I24CeoEcEtbV99un
6jvD050832fWCbQ1hOdjjlSuGEDVSLcFiARBXPpdv0rROOu5hv4e/9cNZKowWEZdNVm/PPY9J9IK
LcrH3kQXQ1NXVm16K4sPqnn8e6SLBJA6uKaMLWCK0KjhAR6+qIxITSnjrNX6Ww/CjPHasxCDAtUI
B0IupKcWRy2EsxDnNBYBuynDu7eTH/TqmkOq/D0T/fkgY0Dwz/ViCJoVCqXn7DpqXOatiQ1htaXC
NwkbHwHzbY1+SjAT1BW/ts4nDBy5Q87ceRvEGyyHdHcq+aui2imU9ZWtLLVrFYDJ37P1PSj5/89I
/wByKdWMyxa9pWRlpFixdytD9qnyR6OxXXkjG0+ZjArBWrhWYtB+DcoRp5IRRoZpZ1y205JMoTsg
hzREY2x4PyIvmhbdg5Gh63dToMTkYMTw0FTrWseB4tDIJ9O4a4rZQNgbr+5qCAfSyQpvAWUL+GLM
smqZlMsiPTrq3ESDahuiR0AxRoXqHnwir+rTUyCky7aaukxR7LKau6FYGPVd2q0VDAPltwgkYDNR
hbuwhZa+Yn/6yZLmeKusHW2q5WsjW7qIw1Iu9tZOOc3DudquK3XVtZ+dRyEc+MQEPgTegZFsy8q8
UmZhinjPJCFqT+e1OgUln4ajsWWEpYJht9TbP6J0hUYDV75Cum7N0lcgnXRLYNJl8xBbTHGiFAvC
knJYjw57kPiRq1HmGaY07SK5s9o7wzk2gzMZgUNeTFoznL6sQwlwEVjHdg5rUahvcwmZey6OAf2B
sS6uerwQToxUdjDgW3vB6KeAQSTvYXCJIJgcTAlAZPBAxiSsbvGiRISNR3NA9vDn9cWAuFRpq7Dl
kYRo8QJf4pkZQuiNbMIbJgjSPf+R4joUPaj+qFdzvC0N9IeGBy22u3dcMfV2FpsIJNuwr5pn4CoG
cdZgm3iRKEefYDydhe6c7m6ERLK7qaNlSbaGURwHtrwtkBuAxI6zxcl/+8/NGNULLG9RkzDgySMU
IU8SZzLKoLXgqiCbEQFxBPcrqVgX1hLMdeHjr8giIjnVzamGVg0wKmOB7eKgrhL8IvpFIIDBQsod
A9SpnC4GGvglKCyy/rXL7qhWId7imZ3VEwDCA0QxfSoSOYoTazQ8m6LZMddxpcO+E8sbrkBs9ehK
xDzZNEc4hGI/MSWaIpFtqrPegiY9S8ulkt0B3tPQ6tI2lb8y1Lk0QOhYJQMGg0shWajkq/6Nhb4I
Ug7RQuZXiyt7nXpbXHGqbnTWTpu7uN752sKEpuLN8dwWurWqLRS+pUYHem4Kh6A+k0JKcPnd6YCk
cbUsChvM6XCjv8gWUs8sGapDdsHFhBkk8Ahl/NexiZKPIYDm2em51GwqNSFBCRgzgOuTYlMbTyxA
QhLngaAjcOdVMu1e64fhI0NTJJjn+sLFyeQUoMnU4rM141dLAeo+LVvM1BelQx1mdBYCpKYTiiLu
8+QCg4NEjd0RWte9LfGdcb1u7ArhJlRgAKshnhTYMoo42bLMSIRnI7QWISYTj0UgZNigecIslvDJ
nkFQ1Pu5i2uAhQ/OGilzMKAIJGs1ZH7Y4Qu0HnB30ETEv1Hnv1GFdVfOU7zK8O7V+R83Br+iTKPM
Gw1vYDvOp2K9kfxlY20l/Doxsb/B6EzCe7jZYIVEG5GWq9Qt8W9v8bYx1oK7JnLmcQERdHjwWjNM
q/hKCGo5/rK6NV4os9GdK7HURoGFSNcSJpQ0Jde2PrBpwp4QIZ+EYliHBh5195cmGgVoRwkQ0w7e
IIzgNggfkWphve3LGT6SKj27N2HdVqPHS/fK07GA+Clo38Epwn8+eY2I/dovC4wcz+VJegIuTd8c
fTzklEhGMdd7TrbdS/ppHpy9f4Kjbx2xhuFDYWf0KGhzE22q3tYfTXPlICYb+Dd8JdFahphxaitM
E3B6QGanQ+hCf3FxADGmKZJO9dqHQtvuiuKAeaKRgwAMb51h6wTRrCwW5nAv6zd1uI9GaitMVNHc
+eW2j6ZaPTsS9duBsCSarfWZihUr6ZqnT3ttKcd7l2BS6htOAHJNXHdkjF1R+BA+xOa9EJ/+vlAv
wg/IWiS4uqqrXG8Ac4E+fb/1vbAWqy5JQBs9aS/WS4zdZnODwoBaT6InvkX1wUyK9bwIpsKVEsOX
6utlkPfP2JedAjHu1VaCXLlvzsoDEAm0oXu0+sEDeYt0LP5NMUO5HZcgDihQYbHCRY2qncfduopX
YbuJnfGCizYyM5UsyAwQMCO2p9hfJPcCLn3es2EsBGFRhXf1NbOfLw7dj8eHGArfDUKrdokrHqRY
EwehzfbjNdwDl0SoBTEmy6YCwkv02FpjYoHeBszdI8qfBYcvdyscJWFpiHbxiXmHCiulhQtuG/Vt
fVtl8wG3XXWRIoilLFJlGVwTyZB/qXrxuIC7VHhxyM9fhLb+oMh9VFPtzRpvrnLZK0B9fRTiFMp/
AkWDAdH2EfOq9JyC/bmqChhVkV0jZi012Bk7CFU682zsnaHZq5bdDEU+tPrT9BqC+bcFQh/WkDBc
+I16mzhxYcLjY3HGM1W8ycQ719n13dS3Zn20U72Vrs9LPIlRtBl2ZvggSyQyYPTssrVJZ/SEpsKs
7ud5vc6p25rIISMCygkFGNfDBXgO41rCRnhLvdqXbb3g5Lqyv8bq3cUiMWiUWzrAd6LHSxZikUW0
LAbWeKG8i9h9GXsFlEeNlpDTO/PE2wZ5u6Xv2ntYtwscwi/SNSTS1yf98QxwmAGB/sZJDXOkI2VL
BJLZzSJnjTA4xdT+Jnsk4iAG8dSJAxSYYj6NLzzU0bOKFzmSbYjuQToAvV7YJgGFvKiRckEBig+g
gTix634tkjRKc1OZhvKzmGxh3pkcv94HnucY6BCRCQdIcvRdh6da2yrUX9CXE5/rOywgyjNFHXVV
vPXVUnRwAziX5SNuXYprVxy61bVPIYm/VNAMDhxUiRFB+MmKBbgpWILYZfvyM9QpkNniU/EeHEuY
uTRd7NS7Qb+veEyO0dF88tC7osb11OfYCFd3+rp6wXfBeyxWxoYAnHZ5AVxqihYs8daT/EExTvzI
HqqH6lFflzt8sAgpiVvLV+TGsM+kAhKYkzmBco/dKZK07x6GCG/Vu3cUzv4bn4ThxLfo2LxHX+7z
yW3y3J0y9HHFT5QiDtF796Ljzbd2n8QFWNQORbDyTgxWYrVtmon5JDyz9Im8Q4yOEEnCmsEmIDWp
nWgoPYAxnqChgOh1GGP5OsGB69OTJyVeirWt0y8aRh/LG/O1ORfnGE9VgmBk1+gQJhMPiQ11dFmR
n6ObdKPe+E9QOFYdZqYTBMY0f0JgHxyls7OobrPb8qBs/I/m1FUTYFAlPO9zeV/vm+f0ELyYn2h7
MLlsSOvWuakwpl+rr8mW8n93O7IHJ+gf4MV8nz5358Bd6J/MdgrHCIdGeZId+zdsCSV89MxVHlMO
Qp9RgqzgT8TcprGv5yxlTHgmQTORP3ky4Sydwye4ku4nilP+A5xv/8X4iM/QsF3uXV4T79JhQmnP
wF7qIzwHG//IduQO5gqm4ts+KgfnFBP7gtZDLuKj2qfvrTwu616eDMlMear2zQGasYty3235zs/U
SXSwh2wf4/fm3qOMpNPhmhCk6e5GZ0JxSGRakBYsKC9NmnRmvJUPVCKLD3XbYndWf0rnpJlgH2Qc
9VN1CD78E2GD+lp/5m/ekUQLXwN6ffcZ+IY3l8fHYPCZtRqdRXT+fDDrOMEO6AwSYI3ziTCep9jJ
WTvyVUfM0F6hrMKAr1gdw+zYD8f8Ofio1x2LcewQYYhSTAeZjhixIKW4Cb6we+pr/mhGzhsP4+wp
b+P8MAlQUQkbCdNQ3PdtCqTxsbvBgvPVemQhDecAXwJSXd4op5k9lpQRxznLHyZhh37DtQMYYjjX
z82H/qyfog8kO3coeGf+xDm4z4g9CwgG7IS7UUMuOqSbbo5uxCqdd4fkRllF2/qtuB2e/QNpZLhP
kdTGQ2gSbsy3BHVJeCYH2jz3CALOnLsGwv0rArXCeP3aHATZI8sre1dO2ck9VM99iylfddKwqQOZ
dXCxYEK/7sVjFe7gIUTv/RNrt8SP5CVZsQ+HB/3VOEssZ38ioQKE5w14s88yHwvxQAClR9JuFa+j
0M6OxAYcB9ExukOv42t7DMAwcCZEzoPau2/j1cLDGw8KnpndrYNpo2crKJPcpc/hs/TinZP3glX0
qbizvJ8wPNOrvYOwoN59Krb4MlGcRiOSbfVJGzF4ET/q15aV8lqgw5KBy5qo9M+p+GYTky+ykt+U
F/ctuStvZHXanIB7Yw0Dre8UPBh01GnGLUbFzHPwnJ2053hbLEmeCqT22EfdaBdzy8nHnIYu3mzh
PTat3iQEU4Dt+pFipPqO1Irymr9096061d9zDF+P0a2yQdHjvUHNVZm762yprKVP8ZzySd7l94zn
Z4HwbuDvadzbOPa4zoQUbszxMOqlrqthHDUJdmPSAOiP+0ixQ6zO6IHeF3souJ9A/5RX4QMdF09E
mGNC6VMyaGdMTAreHzQW5EfhwO+jU/hRnKRdfYa+E5GGUO0CI/jiNpOQ1cfXeacdob2qj3qGXcXU
x3jPwLiUNkVP2QB5xTdzyz/wFpQWQf7sKWhaBzTL2HR1vZAALUh2DXhRoS82VROcsaZqhdUntQe7
IXXEB/fYnYQMDPDcKh48lFfbmYkyNsKCuITX267ZjRv5yX0q30SWyiHvJjXH8UP7JJ31EYOJ9fuk
fs25EA7+JnmnZc+ZySEAtaZCqnkYL4Gxp2xNpK1x6nDkPGE3hQpDka25oliI7Bu4IRRJUObshaWf
2rFuY2iXSLZDgjWM5QKIVazhFgM9hPhIeDu7e3aOFPGpEvAXK0dvybnHQkxcT02wCx23A6k6aEb0
Tm2+QITmDmKgx7GFSVLIJ+pH6za+co+xOj5GGCX6wBLGbw1Ss30kmXZO/QMtbAPF3yOI3B4SKOAU
NLYmGu8ZjDDIUby1n7gI7brQ1fjUNhV8EkQO1LCeaG8Z8pVjSk6W2TwV98GbWOOjO8nwFKFX5tsI
G7rvNfZF2SvN6eIjJ8M8tCf5HkHM22IHWm1RvAHDbNnkSOZgeIy0C4VaDuvi3j9W+ejeJvRgKVhp
UwjxrFP/iNUR9Qr3nOzdF5ObpLKFz0J5xVxILdDEo4w3KubqoOxd/KyQb1D6o2ZwWBEMkUwjE/f/
CDuP5cjNbVm/yxkfRMCbwZkUbBlWsejJCYIW3ns8/f3Qd7LVu6MVISkkBZssAr9ZKzNXJguvwd92
sCmiigK2xqaVVsrxkBEn7jIHB/JtDE6Hoz7PKdmVFoiGx901ElR4Xi17faoxd+WwJKMX021fgAh5
H+/W9/qdb2m90eaxcdhe0AAmgqg3em6dtjt0NXJrqeu/6T0nfuY7sE5HFBV9AosPORDxTvGuuBeZ
tAdf4o7ZjqL35d24qDeEOLLyWH8qQ7kbM2m+t69UPURt8hfnA9CW8BEPO+vZOoY/Bn7fIJvbmdV+
6usOXASEBUU+7B12LSlYzU9ylx3m5+6NkE6s18N3RmOfjZN+E38PH+m+erIiK0hvVn1HYO26E6h8
ul3c7mTOeobYEEjvwJm07+3KeuIj+eUTm7x5WS7VyfQKgh7N3aDtmQ8c32aAKmydX4b75bne4Av+
0HDLxd8/rpiSCgzhchwszPRTR73m9+tz7+qedjM+k212A6xBOrRZbX+JL8JjfOm+zZN1xaCccCno
wJH3ucEhC8uTfbPZLe2I7gwfiydWWx3wgwpi5zEvJ8ul2YnijmhjlrlxIuEJpAgAZbu5PwCbIEak
7/YqH8tH4QTs8zz66aHBXroiMlgibJD31tCMchAxWvOIwge30H+hapQ/MPGoOvHZgaMij+r30BMy
ZPKwzpr6Kr4lBZvdzTmGOaNJASZNmcPlk9zu/DaJdssjymeGDHWM3tEDIll+ppksP5avFV02iocY
A3iHrGeOeLYU9ReFFAkmAk/hOX38e2eGh/8fWjOIdBTNaDKZ49pat/8gPHq5ltNEkqprTsZtbRO0
1lLnECoOioXhlogPamjPlmeFO+GUfoP7GY0DZT6Q8JCdQjEgFpsqqSWqTbE5eGp1q5NRGxIYbmo+
PYyJHzUZ49imr3ZmIYTxm3xfgy+jL+nxMnZZyhY+YymZo4eq2i+jp1BBlgSI7kjMRZXLP5Uab1W7
7HxBBS6mZXS18NJEVyZ4sTDOgbEEEDkPjLouHvHWjZeeEX0XeyHD2stPOm0bDsbKYSU+odvGTpWE
yALOEk8FPM+IwAaRdOPQS0mhg7QWHILhdFh5RsBH8phA9RyQ0wS5AI5sFjYE2FcfsJbQ58PYHuX4
HI7PGpm6OfthwoecEWjq2580epmf5MHX2wC5yKiRe7vDHYaTzfhmih82foBA71APgOE6Wuqs0UGE
eABVFYA1rwbKn9VyZ2J+o6MoHIbsRNJT0zn8foLh6OlJXc8VWy/ySywypy1LEnC+Iy4A6pnEzdaJ
ukBoN34hRf73SF68ghOsCQTJj7jKk9eitpdB+qBiSOR0p9rhyJjJ0iOAXPEyYtsNexzR328R7SiW
ym9UBd3zZnxgOAPC/JlSwZYNB8NCg5BkrLVhtDOuE9eEYIFA55J/nSxnFf8FO/uTEh+nEYTiogl1
SJTWPxdvaUyTXsZCdV3NRxPsPoGH73Agq+pHTXrVCWU2HlPiiFPNLfMK9v7fkA39T8gGRq8keCFF
EaVf2+s/tk+6TKIm1GZ1TcS9yoRkrdVuoTyohwqz0IG6PMXbveJ6Xe7WNDuN+moXg+gs7OlmjH25
IHTd+pCH2DfYccv8Rrq4AfhRxZRLneQmnHKTLp+VzSdspcc7NvHTNti9oVGb2jLra9Z+5C2cG3OG
1z1lBYtJ0o6VSr0oZXdDJICd4/o09AelziHrzYeWRT2YTFUaO20gSBpFolypp5zzaRsvLbTJZ1zs
jeUgbwrOSN9X1Xrpczp6619nPS39n4zmL/z1H6fnb/hrmCW4GOecng0ept1BCm9qAjVQkwhutrKE
HP2uvhkHZzF2GdlZhq9YO0YSFhJwSZ+ZQGhoJlYQvMQmM9sKZlzMDRfHbmQ/Q+7IyT60YBFcePvx
l/BhgtXXHBqozxE7+1vl1BzorIX7rHBQwWrscgocnskdR/iBuApqrKmGOnP0ySHjqBMD/NEJZy3d
VXb0zardKSOylSn/Dll+SHvX+gwp1BnYVuzkh1H2Dmrwa83t2ggqGjiqFDLvF/Sf7oqLH6QhVgCz
P5WBnJGn4M09RxKzFZTKvmbtQVKTxqt1n85pRLBIhik64nwvJY6JNTRsZoz/K6SXiwxHUv1isGMJ
mvpmVC+1EqjdhUiWuvUsw2asBqtU5Cwx7jC/ZBKQGv2OEhdshl6o4H0z1YFdIgxV5LSIrF+AZSAC
9W+Jc4fTlkwH0tkbXyXhGSKp2+RElCgmzbbhN/QWd2gIBwhHIGg+EcbvkBAH8n+1+xzE66nfC9VF
VJB0PEIJD6RmHmPsFEpKXtti3J1JzNzL8CEPT2bzbmgXAqRycjp50YiWaCoKR6Erx8gxdGeyBAA8
8TKvOPt21svAlcs93zhzvVtA2m7lq/TZPWEbeS8906/CyHJfies+hb3zk8lp8UrllR5iv4OzokSc
XI7iaKEXNT1ZCQSixZ+FyG4t28ocjMWx7cbhMBuOTXaxkAXh6Y6ACXHQlnz9q86QbbYtht0y2wuX
/cYuOe+xDef2f5+oMUEjHt46ktGBHlsb6My8rZpNKYQzR/FTeWm3Q8dNagurtSY8ZoFNdcGsNEAK
nTOYVeRaRALJthF5a30sMWZI7xJSiJLDlDihtZ/Rr0171Tjk5mkxE3jg13zM7xcqzyZ+Dc0OWkD1
rKz3t6EPq9UI7pPsCXXyZo6dtPCyKtiG8RAiWpeG12y54LI1xwYKmXhndubBKougThsvSWoKa/xA
M+F2qVlChS/JRA+8mLRhyerMCZAav6KUnsT4uQ/p/+lJDOulJJBiO5VDBt7llKasV7g2aLN6ISjN
EG75Q4hPzEjKwnNrvGvVexr91EPjbiP7g5C520klpvfMLaKQe8zk42ax0WFoG8KUDcNnWEj+uMTc
XCslGEQhY50Kct9M9LM0PZkwaIohObP6o4KwjO39NN6IygpTmDBQpSILzvGopa8cqe2A3fRLbe4y
S3rKGxMtlykQbh6FtECkwfAgB6RdGj6kK/sPG4NFIxh22YdaMOm8wkF5sdYZMbwdjx8GWngLMM5Y
rx3dYjKgnntsEP8SjMVNEM1fQ49joQxWWnpZifv/oSud+ra9FMVT1+BHPfgW1lY5uFZnajD7eym8
jlqgUnvxLODNW/E2ayj86yT3eRMSIRHhCjC9+hMixzi9x+ztkmPmXSD2s2bHWptLQ4bMOPuqKAFo
Rhw5dXoriv0bI1kIEAl4M0a7CfOHLu2DojnrVXdMC9mfBAN77MmLE98sn7tsdhed/a+cs7BH7h87
y1K7UofQ4JTTl6okI2QaGK4xxndpidlsj0UYXJu91TEQkYaTdAGms9IDezrFJ7h0E2oMXjrbkmtw
cJdzW9FP1R96TkwDy0ADPOoKaV8O5BU/CMQeS0tyGIxjRtuorZ+oSUbdoi1Bs26tjONcCSoP1k5x
VL0MZo0mQ6c7VqHjCzdvA/4F8dNlRdrXlbifq0kwLA89pNCK9iKd76qeQBqRSj6NqQ0LpBeoIzU4
8MpikqFt3bIo7zAWAbeh6qqFQC/vCwnFDkCbWj4kjYVsEkgnepgIeBZ9fTkPKNAWBcYRr6mQIqZG
Fc6oRVwBJjJ7a7Ffe1wrmuKqq4k3gT9xvlrGu67RbeRveTWQfRC53fo+UlcbI1LF6BQR5pwxyd5g
+LIy7yDm5kepoC+BXC4XQuHHIRAo33JUAhGQRUwFpXBONeHqRkz6jgzG6PTcqXGikNpGRWKwkVWm
JGRPJMqKrrI4bLpwIbrOVfxGHCAgOmJA3upWaQhMliwDFmwx4cvjsQIRWyNcLrrr9k1kRpslJT9n
/eg1MNwiPfMwHbaxXqReZdIHBAzaCSR+G2u3bQ1SW2T+EtIjcQ7ZkSnYUXSsssXZBp1kjrI1NBxh
eDYmgz1HqnenBhGZxA2bnfALZootBKxYWxw1MOO+kT3ojLR+EKmvVvVsZDNZO6YXL6R2f7JTlRJG
Z+HSAQQy9H2PmnVAQJkAV2gATLhz9Jno6mwQLSQMytfAdEJD9vF5ldCBt3LrMRy2U9w4EGNHfBFv
yRuhNAd3oBcuPotX+V78yihKkI8iSoFLfAjFLZQEeK1GAfOCFgVVUnIg01e7qaI75JziKVX81HSI
NolQMaMORun7ukbMmDkMblPZa9fWlXInIioHbirzRtHPNc8S9x0ZEtY+JfUlC8Kca2E33lToCWbO
MyIBHAqjAVAjswHxgWoIyhwfyd1hdIdy03BGlmhLa+QarPYFq0O7fAenYjYL88V005e4Msl3gL+C
i+yixsVcsU3BiwEq6Q5Mu0OCy5mFymDD/dvz+l4lUJS7pbCLVxNjZ0oPlQpj9wgAYXIEkT5I5k/i
LuSDG0iqdyNhhQKNkyNiqr0iEHBWyi4Nz0kPJjZUXVF20OQCaQKr6O8AywNhGiB6NitT/yrP2Utz
Kj96Sh9mqMEF3mI2E4oOBKGHWQu2Ogvl1KES3bbwEtnHegWiZdRcetyUN4dnVgK65a3j4zISnISt
NHSbHW2bjoud84x3D3sMAQAKxiBTbLPZIiIP6i0XHhAWARH6XtQwPL8C23NgsheCDeCVNXIh34xo
r0u2/JG9Gj+6DAhrXIV3YMNbaWUynuiFTQfQxhveq7/gxQ0aT9rHL1xOyPa0jtIMwQVKuRupKHit
FtMzu3lkjozZIycb8bWwmZ9nqfAFICg5KL4/4aDNgn5bEBCgu/lJO3o/5wyMVjyAoZSlW9PufUY3
pcnKIC3IMyxXUuHq73MKS4o4PVhe5Avodb+4VuGzwjCOmkskKU5j+gMCuG1ejPIOyb0/PFZv1gcT
TixyBXE8uOaz+YQQilKZAT1ERiIWWhypu4ogMxgtqJfITx7U3p+5v2PKVwhYt0WIktvoQEfoWcXW
DtMFzw4dqRb12HcG903pWrpsEF0ERXYFnfINqs6e4jcDPHZg+pPVT9u+U771IFyOpXwTDe6gOMaB
LwT/XO/LB2Bj8BuqhJ6JO2pfhG2QS2Q30srj115siu9lckKCM2KHnm7EpItOD7qLl0xZw0wLuGju
mJWbfJTf/WPzBZ7T4CxCRZduK8AUNkwrymwN1/UKgQzVpx23DseT/tgrnDa7RbRnwj25HjWvA2SK
nR5xExEBEE74aDFkxn/+sGJpP4TFUzBvIn4Ql2ewTeh+SAacZN4XNsli958FyatfjMgXbHq05xwx
7JQP8Q02NIHxbflS5QEAGSi4uuf0NNSdjFju08DHkhtuV33OeFDRabIWic+DEVzgjl3WPHucPZzi
9kFtO9qb+n+LhrCFBtQfFJ3pQYc3ADzJVybhjmHkUnB7zSv4xmTuQHgxOwl8S5445cJ99NUkbjoz
NUFVYiM0Z+A9JiuKO5Ht25IaZm+NEuOAxGA/U+iIb6JvII39lG+UL9RPPEOIs/GVq0Q8b+b7Bsoq
WOx+29KKGSy0krToYJmDGz0JwUwbPTPUsmt+aCIq8Enmvr7iN4BRdgJHNwqtAuxctpeelCUAcTdf
9qAjYDbsYJBGvd6yoxhl3rDLh/G9ZQKTVwCm/MZWlG4A3A1aXclnxAnqFHG1qQZ5tB+e6RNBgRjO
GBJP/BCfmQdFG9fIHIAOMx3KZ/rFG8JaIGYM5TUB6NV4wu4KNGtzSTWbF4BXJ4Gs7YFUrVd+Ya96
yo4LnOW6U5/ae/EbpWoMkEvRI0HtQ7gvWHQQWUo07t38lYIvYXX5snzvGGn5hoYvv9Dcjrsux0bO
Rmwff3XvDazFr9ip7Cl5J9fwmYREKQoKzZfovCXPGNx5YL7UjmNn+qkY3uUM5fRsHS5okzUMIhe9
TOeUzCjca4EjLNQqzNJ5mYh+ED2GnSe8zhyJnM1qZ9S1RMBGwhDvBbqH9n/oPBghwgjFt/XV0jDo
3MXfC2VizaCaPUdub/obdTg5sJDbnsg9CoTEdGhx2c2kMJ7oUzdoObIDA0HPh3Ef/vCN2y+DbLJo
+zwQo+Fj9rwUWyNfkvw27kJfeMmO1kf+qSGYobNlGBEQoMXXgrZefEe3axA4B8CJnd8rSof2g+fM
emv5Fb7Gh+YO6hFsDTqUXg550X1+YRPF2ID1OyQJOSMdb7L+S5oMmU6M1pvwjLyEB57b/MIjlwkd
gWnj+QBi2y1Y1kDI2LRB0x2fl4al/wqf+EFPyyYAsCe3PUXn+tAD/djcDWkECWWLJF6heTGZ/3FG
8kEZWTY5Bl10l2hNRZY09rVEJ2yHYE6lhrwIFJGJcN2eMyci643+Q94N5HdKProR8BPWWEgpyS3C
LOXqAoCIV2WfeO0bNzycPhnnl+1gseywdLt3awCVdPlFqD8nagdMAFbks1wkVEMOaLEIGoOmkzg3
uN5mN8vb7aDa1R3cuf4WU/3K0OgoDXeoQxjnfw2fCuYhXL6WV4cSrafUG3wBUpQL8l0W93LztVBO
Y/IArB76Wgwt5GgEqswOGbaMAvHyBpd04YfkXqc/i12Wpfm+fA/v1ROvH06546XNIOBb8k38uaD1
xnCEiZ7Eru952c0bwMHcMzSCPHjXaE4UBwnlBdDCr2afz2bua+wRi+2SW+FkMidEB17YNQg78RRH
5R1vGdSPvHjqP6gXqDzEgdV7/9IdxE21mfQ2CnzOGKZ/UGwJphtuAUV+NXmh5fWP+dv6SGgYN8kI
XyLZpFh8du8tPSyybNmB75doUohAXbefW/G4X8I3dg1kHrVtwQlESOWvq0xyoXH0Txcm8Oa1f1Iv
1QvjXSrz4rs+mIPleznLr/2PstqQbiWSqHS7yJov82jddj/mubinSiy+OLkp/1KIstxT8oMwO1IB
FvOaAFMDVsfuorrT4qE7biuwq50JPOe2z8ywD5D+nUcpmfdeRsSx6KryZ2cFBspIsHNCAbmBBawN
fFXwSBWngx6JqVS8pfWVKihiqn/uAq8hvQ8oKryxsmAVg2p9tvL9mFyX7pnPRBlDlUbjWcOFWmhm
kYBtc1NV+zAv1GW3afmtI2AXg4VBMnGvGMe+OCCQrhpcK7Yzf0Vq5BRfJV5VmHixukmKXX0h85uJ
nsCT+b2tcwjvzMwSUYckRiyXkIu0zu+LvRZthFnR73vcOkxfNvaY+hYdYVxkKHJlUov3W0kb8JD5
/Dym9Y0bVmLbdIC+GEwEHH9QMylx2gynGvRULg6rAPKj01uPcXudl+MgMtjgk+sqZvs59vv1Hmqk
f8jJCrds1sRGxlhuSnKm6qHLb8m/A0aFdqSIE/fUXx3lw7QbV1/suHxtE/YO2r11JELEansEUSQo
RjqUi4dUhtoH7jKXvU3IywoOmfXDnGkTlkNGr6Wzvm+rl1ryrnTDe+hgCXV2Bw7qx4ofhdAZx1La
m4VHIa0dUNTQT+e0g9c2228DbprDwTX11GteAQeLdiYAf6BroaVBvB7vaSAAXlCey9KJBgWIHYxC
UTlYnD5z5cyeZ445J8teBes06H4YneLK3Ya3J65zP1Hwz8BnihoHLMznXtYZ/4oCcfN/2GqZ6nYQ
bqz1AtdsktJZeNz+YwM4QO70vxiX/H/+8L/Ui8Rw65s6Gdeh3waR1dhKVMMaUS9C51IghfsVsKS0
dVozi8NlVH9Q0zHYIS0nqw7ajsi3Q4cse7pZSfksnkaNeRqvbvyUKFpEG9/h5Gx9/uLP1jUBYd/E
CQEDL30VZBT2rOr1JE8Xjow08YXmoua3oXIcQ3/In9fs1OvMDTqyRKzcdyxc8vhUwbGPn5p4ql/B
SAzxrq73pnZOhKcEmWrzyFGZZpe5DjjEGQ4JZUarnsLkRnwvTNj1l6Q5WkQzV4E2nFVm3tFDmk4b
+xKqGnJEe7u762/79WgCi0obvK0qbg+4zxhE7pQtKAsL80LPYMlBBT7qojMW0/PUvRXzvmzccnWQ
ZYQKoZmbSAY4lxGOgrlUBv/W85jugYpoH8NnXXurhttMeSwJLGn9pXMQTSjFrzZ19HqTqtERFncy
92vnAVGEBcMR+zo/IiRTP+TKTVHddgxtHsfFD9UgpfLj6s/3cugX2lMr3/CzKXpHyZ8gXUmZZQxx
OIT9tZ8uWFQUpFxH9w2OwtmFwYsZVtR8a7SgJjWlx6LD1lOPorFUHjRp3+v33MhpfsuJOGrnMX/i
TArzk0YzkcPEeXq3zz6JzOy2jolCc0R0wlHF/Po3kwkhZYFxuxiHTHbnaD8N5/KGWWH9I3/EtNiR
YOlrIk050Yb1ri3Bku+ZBixTv138lujx9l5Lz1L21Gr3lXEgoPzv/PSvtIDf1z0m86KM57wCxfeb
ULvM4VRHQ6yuJnE13OXGctb7U0dzpS9vU3IV1Mtq3hvzu1B+N8rgAwe0yY2Q3fbl+7J8TdHr3z+Q
+kvQ/vsnwsAIXa3JB8On4n/+QZhnI2Eb+lxU1zR7tGbx7pepsWZQ8HBvwYJE5jEH618yhHyJ7uHA
wdzgelOimCXkWsdUEhcbMFqdGUfMQw49vawsLDcCbGooLjctPMj2B3TzRR2XQwPfzFweJA+ryACy
yFB8LdJx0pAogcVog3isppwtkiGdOtbrJzpneAAIKVn1B0qrGKhUMX7y/N3MPwUae6zWIvRdIVPY
jfhYK08JSJUlyvvwqTJflgnSBGPqOTqrVroZFuV15WdbR2fI577F6Q5eP19e5eqlrB8FcLvpBnA/
Vz8qxt6j3jcsJpkmMHeLUY5J8TCWIY3znGn5Sa0oWwEQLPFxxGHInMh7U2xJflTTHqwHDx3q0AX7
ldgMsekk4SN57OEHwupL3e5NUn6TY452XB37p0zhscIIYcYAFjHedRVj7BlKoYqJN/AUSd9jqFpE
/KGMyqYAAMg+k0olTo2icQO7xRcKMD44xgkxM0SG8qCjPsgmi8lCLiQxGCy0a4O1V/Q8wPGfzCtU
Y+DxxPm8ypzAOTKCUJ0Y1ENZHK8PPXROZH4UJuV791rQHoebzmM413TQQ8MUWUrNDD1tTtnNysTD
ksU3QshwK9xxmEAJCGCnc0wnrGchcDDgQNMDVvoCMEhTAccBu6rMpJVYdGhZf5ulA9qtDEsOlBlh
eGC40ydywqE3w987ZMy+xU+ptpRT2E97I91bwMVae2vGrxm3uZUshxYxtVa9dGbhvEYQYj3GLzJV
+1y4yhDvNFq9Nr5IXRUs5d3SrHsjK711kzHFmbP257Ki3BLPkyTdFAbnFbCrVmQOoFQLUTCgQtDr
5lbhYEZzlHeuqH5k2CThmoSxEwzhQwONtEoKZZ6wbytA6E7xywLd3AJZ2aoZk+XMs4gyXfL6A22N
0LeazYNoUARLI90L4evRPf6lxWL9YBpabuKVZEFkooNBi05L45waVAQY8Qh9IeymogVseE4Qaw97
2BHkA0QTV9qDCXbcActdK6iOFMMfmBSdXYBXqjGcR2B4PHXcGk6jBB3FI7fSfyw8BXpLcHmiwnqO
8dTHJ8bGp0qnMKXiSuQmSDMmbwz686kCAO2BMCAIN8q+2oohKdDqHxVh4YiMrQQdwCI1EQ5g5BuK
Xik5hC+j/IyatwJDcNyfSb1LqcjUdvbFz1zFYGxanzfXzH59j0SuDEQlIRr4jWqRnjcRwfZMYukk
d/PODB82+qwDXGHioa1uy/CLAT6RTdKHImuah53cTc3KRQamM1/zGKhc5cHoLYB8uqDkSJkXZEYO
NbiiOJbUONiGyc24X/LmUJC2pUarQwRzUZ/ztHtQ1yaQNGa3Bbx6HBEICoBdiGtvY4WK5Tllrcj8
Xz1qvJnFHJKzEasP8XKRSa6yPtgoJdQMMJmGnxcHgRLP+22rb98jjWogbAAVNk2x+UmUKKzRCBbo
B7QGMpB5YBU8JmF9CLLN03o360PSAgaxuv9+PUh/vB4QOBDERFSHSOTWP6+HkWCAjtAvCrU0mKRr
jEhXR1zfnuXxlBmwXPte2Uvma/hFECHGpz3tmeaM/V7vvbJ/HopznV9M65QXFyWKMF5HIH2f6M9z
xUwpfqrBxu0RA4CTSOsnGEjJrlHc4C0CeDBqTP4cigmhJAmI+P7jdmxTrS3OkhPCuu9KD0dNVYE9
ZQDbRoaKlw/R2CR0KTmkgJvdY5XSLIFYHA1hnzLYaJwM5AHzges+8dLF76gkakcAE7ydhkPLwlOO
pfHca/clvlpC0M4PSzhAS7yK7B6jPlVoq+vXrLsp9bOoH6QESdieWe3E9MrsqMqgLfFBr//FNkL5
g6zNxBcPJydd3XyufnO4YjppTqS5ra7MdNCxL+f1GFYeFhwAFBztm2ykZ6lAS9pSwEoBtXvLn0z6
3Gdm6/TKawcvxnCFgwSASvHyeT/Wd/p02ytHWcX71e/xMDmDo9Dl/H0NaVsF8VuFwWdnlI7iQrYw
cfznElqWBUcys+Kz+2T8VjuBGQ57XY9adCa2Azsq7lbN3KeyI0NasbK5c3QvTRz4vS3+E7+qAIfl
QL2EntTAyZI/tCloSw2yYsfEMjgkalb2BDUj9r2AmPrIDJvTE21Pt6m4reIBUwrxD3OmyXP7iQgt
/pc3JP1BMfmP3/I3ywe9brN5pbS4Jv2dXH83jKLX+3m9i6JDXP6k0n4gBuLYXWBCsRsptEuW/UvC
D0aMf3zSaMeISGQ2zfpN/DhDTuu5Si0Hxs9QQLVpw7cgD+Ya7OZp5VQT7fWVSkvHI4e5ADx1FubU
N7QNhW55ar8wBugMLnkg4ce8c2CrIwB5cAjTSZmvmxxk2h0OtUdy6kHaq9ph3rVkQImcNtLo8I+D
Zolvlv40lX4pHEaHwmcK3Ri3mo4e3p6R1my3PSrAbajCvKaH9ca6Fe5ZFfxw5pXQkYCoIS5Twhsg
Kr7hin5p4pjdtKfJx/RDB9Uy9qC78rbmHfldBtX0FVJhhwODLePgM+Ri8Z+g88AK0FwJ2IEDdcBA
kwIj10D942Jkm3Dk5fZhih/jgpaTQXxtxJsDZdRmbITTmnhvvA3ohilOz7j6MmQl3jD9RO+3YIbw
EGFc2LvgnvLj8hY+ddD+pi1mB/B7dOsgCiMiLsBawGbIU7S61VH6BPNEMQMGmH/y2UJG22Wnzz2B
IHFafDHYQlciv9cwCydMEljfrli8xTZigoTUqF/ojNFaTzfwqBDMkP0acFlgfKBkAV6Fz6aRlqC/
zvrDBI4AYgW2jjQi3yX9gSYRQTuxuNLP/NM+JQzv8J+A2oyQ5R5f052yB7rDlceT21HsNNTzl/KJ
OQp05tVefbHC59B8jNJHlJiwYxLbsHAhBuUccbld546FRJ2z5kOsdyieXsXXhgkCWKFyT1Fnoh9G
ZAI0DvuCugEdFDPqGyfh1IzI7+eTephpdGwEq8Mbv9KUIoIJKEqZPcgyv2XcC3gXhbVAyLO9fKsg
kMyuoIYqbpSr8tMUdg55+4Q+tflkhEP6qd/haBu6BtwCGFUAfEdWK/ugcIgBIYHAf0qbSQQ12xgc
M6b0cWg2c8udFO5ZtBAABrdJcUoamgUXtT7a8hKkYX4QKk9KXUSO7IToVYxxiHK6r9mfffmFLFsa
bQEkaiUy1sPTxmQ+lZE6mEuExRFuASfueIYmad+BIUcmSVl6DBdWnll59PfaCcOG+Xn50i/rU3K7
fKZP8EsDyxpGNMMqiKftoiuvMJQzD9bk0jpjnlUJG/Qpy+gD9/V32+z4f2FnZ1Cy+FxQJGt2JABw
7aYVKsFF57WC2P76owWiNX3T8p71wYZlnN85QVMkD0wJ3NamwyUvrTakMF5M/epaE2fuhiXw8cM2
wJQhgvyAKX7iEIYr4mfzU43bv98ov9Tn/3WjoEpHJotLnGL+dqNIVJ3lXMTVdfkhVh6BHowzBxnz
UKvf68yMB4rltcDr+DnQbW2ikaLdE0fOgfWSzjdh69PjgxUsagCmOU8BcAFzCeH7v3zQPx7I//FB
f7sU4kEdrUoMmRUx7bUWd6sSBWP9kkwVozipdKmM9CpVLSIDDrcVHia33hM2BRpCggw09SDKjZNC
7Bp00nIooXFhn/aV+JYvejARZRIjdFFbjCJx95RBvwX8XP/+S0h/0ASbGAnIJFlv4R7qbwjBGJtW
nFrcKrUDmcSlQseHBpKr9Dogc0MuOXPi7GLypv/+k7U/jPaaksIYvi5iBoirwT8rB1lbk1kSMu5U
euV1Fzd7qFyxdIr5hgMAGMyUj0zkg/fCxm26otGvJ1/Pb/v+3jDeavkjkV6M7AEBXF240JPYaOjC
IWyvTeEJ1Dw3qD5N1YdZSDLb4HBJDpiQCcaxNY9z7jZ1oC+nqgpWE9PuA1bSMo476bEUgr//prK6
/Sq/L2kJOzB8sSxNVLTfVkqrKmtcS0J5RRDnKrvsvDqLHQVGENs4DexUF29XR5Bd5Fz4A35wn/vZ
m3TEyfZYMprbvGVX5fiAhP+humOuy6FCOrcbVSlc+lN1Tm91H9mPbexoMnYoIXcfTGe5itfeYg3Y
3iarD3SQvOUOhJGvBAaEoPpdMsWXHKSjFMAIOEQm2amHHsBV3SxIjlnAXH54KO7MAxwiXDDTaQyz
5cw2M1h5W72LN6Rj3SZ39V4/bIogtMibXxygT/th3SFyMKibTxSpDFmRGbFzoQdt2TGe0KnuFPtR
PKEs35sePa0XH6eH5ZTeDSfLhxk/cJy3rnGV/MWrnDQwPSzMzrmLm82uv+m5aTE/P4gO9BPEx264
jH7pku3omIH0iIxwfWwPckDhe8jukwtUtxnoQePxT48ydKfZSCtdnIP4d5S8LhLSFxiJ3fkx3TEP
sMtdxc3d/qo94sLynjHvwmk+7+QgYPDaXwKO0WkXRA4ZyJf8kVGR3RAgWHQtGklmDaILjnhOSt2T
/0sZ+qsf+691pDL6b1i6SdTCb5t1bXtdDzuORuTJ0LdM6HIo1KWnwmeJjsh7jIApdgZzYgfqALAf
rp2IW+heuynvJKwgQDxwuACB0WwSPP6+zpU/7uj/+Hi/4f4I8aVIs/h4UHLIm/vMw0WpQEjB2CE3
KBg2bsmFZ1keKUXSQlfjNDiTpS4fUTownJao22bsZ1dRDhFX02Yv6ywPCAoQNaBP/pfP+6eqXvqP
z/tbRb0o45gkS1pdR6QF3altHuJuj2Jeyk8NDJ6OcZ0rY31cYRvoEcEDhDOyN4cD5RMUXI2Tdefi
GbQFdos2nT4STWFA9mkLo4umR1KwuSbjDgLKzXqu2X9xVP3TBSQTe6Uq4BHbWfrPE7QNw0JQ8668
tlB0oOX7amFUGJ3qEkA8bj3t3x+Y9qcHJmtEqTI7YhEatn2gz/e7pIy6//sf6X+1aSQYqqrKKwpt
NLWzhTYegI9DN0tuDBklUA35MBa3aczMfq0mTj4Vrjy8jpuawqAGx7AjQZvFQK5CZ591JwWRbUkp
2NIbAC5LKioZ9cESl7sOR7Z0oYrGSEDqjpvZcE7in4QgooHUlhYFmROcCMYD3UfEMVV8r5MHuV9S
ZRVYUmyO40iuBbbDUj3jEkl40d1C36mNF7kOYv7++/P54/tAPicrGBBalvHb+yjXcFwErHmuFS4B
+ffm2q9h0ik/1tHqtvFehK/7+0/caqHfDwSZQAjNEkXRxE76ny8k6pvazKW0vCp4lRgv/4+w81pO
nGvC9RWpSjmcKosMzj6hHCWBAIEIQle/n8b/3t8M420PZQ/GsrRCd6+Ob89rOK0lbOWQJpL9/Kjv
cIc8A+hDKpcMXEXmNXdX3XZz2NbradOz3nbKS+vMwDNTUKyAgnOo08BdMautJzRVhgGq/C/P/4b4
PNoU0+xN4x8Qm3/P1TPcbrWitetUKyyqOcAvtJyg0/Fnlw+EN9rTyCuetvpu2hBFpz1PZ8XdiuO/
o0XZL7rLd7VcHl3jKUEULZV2Bn+PpVmc827ZMBZFK4iXc6asp6dlslp+UOVTJxopw226xfyqaZDU
uPEvS/HNtnvS0tilKxNoO9cQUHZz7mzyl1dTOvadrdtKaqs9EiQqIkrVnsrMdYGGvItBiRp1qvVY
rUbtvqJHxe1hdwj1JnS85vbnMRnf6DgexVG27prUZ0Imfy9JVc0L6Se/mkIa1Um9OxArgPPcVf4C
ljz572Gru8neHR+dtx0x0Tpuaehx0B/rxZ6UX+IHUK2Rm5Gh1oM1CZ6bWieHfIkjrw4tnXTE/WKi
aHh+X+hL0CM+8PMEdNmzK16ic5FBBxLDgcisK32UhPO2A4apQhOmYw89nKIl1l0TUTHV2MQeqN7f
DpXR/LYceEMrsT4J3m+xKClaxJT3kgJ94+chad/ts+0SSiSkiHvwWm90C6u25nu9EvaGxI9gr9cE
85fFqMjfzwSTtZM7NA5kSQO/UHUJ0gB7yHmjUx3O8Arg6J8H5H5zwtPoBmxbqghx910cyn8cAEar
mWevbSuBd9rl2Ls3lRXhm3F0EivSEic2HZ1JAlySaYrdkyp1YhHFp3MdWXyur0hpBvY1yXXkXAQ5
BUh6sFtjDQ+sTarj8AQej35YXVijVjXpqYprdVjgMzJJ/8tc4uIesfb4kPdJNzlTL2uFthUxV9vK
ttjvXLlP9WMMEEG5khJ87XO0fTXJqnw9T5ef557zVtUxaVT4m5Q9dT8c0YoRqqQUmDEASoQS6epb
WP4SPGnlFwmmi/z/m8JAZ6dRAC/XcGzr6nwoqk7Tt13Jdh6K2F7sQxsfh5Y7sRQanbrsmI80b2o5
VDy4t/SdO+1nFuhipXqrg6Jw3G3STXFvz+cT11qyrh9YUOmOkoUTobqfN1rThF2vx6oZ2CrEsWkr
fg1I3S0NinH25+XUbDBYbNqn758LAKFUnDYHUE7zajVbv2vOYlhZVOIXJNsVFORtIU9lowb0DAXs
AIXzTPov0GSlMtoTW1sfJM+Xy0s6yAJZ6RAR25U0F6DZrtwip1hCK0aLx/ikpCslzZX0iD/Crp9R
IjbUMKxMPfrQVkSf9kOgnFqX0kseibAmJe2WVu8UHmhxR9dfepKS22bpz2evSM21FR8WSUsxx1Gj
HkifT+bls/2m5EVwwMUuwvJIOZe7fDnQgqh0WgI4eb8Ap6k83tQ9tLqCVEHpZHsmKMWmFEt3YnYE
hkwAmAyU7Vqlfi4fr0uqM89TQOjJPAQX1UWt1c9mYnr5oDqTz6XvsgUDV0gczXPpskNgjmKOjswN
Eu12u+FxrkebQk/PlJXqFallgOjtBhIOJPJwLlYT2z390r3tG0QAUgQMtlngx3XNvjpbaWDQEB87
LqftuEwNUPD8LWXKPlOFZQ8mEC8VwDqTFm8McAyvqwSo0cfjrB4tgKVoJmJuqa/NwwJfxvvmlZjc
7sORnjHB7reAw7eEqaPtqobtWYZtXjGR2lpVsa921XRj97dGvyISR1chtsUCVjNrjceyzf2F83Da
4N0klflnxtD/lYCaCri34YnObeG++PuY8zwaomutuSQZb9C0xz415SUOsxqoIQxmKQtUqJM/q4RB
7MzTb6vTa6MMT4ZNNjEmBXG2hgrCfbYhg/TX1pDfxCkA4HYwDclA0ZExV4uz268MBc0Bv5OAOoDP
6K6y3O43FU4Uk2gLBdzo3rq3DYGEdgSCCkJevFOMUNevP6+U9q9CwFjAmEA7pRcFbR/+XqlTe3A8
ba4vpluwv2nGIIkbnRebOwBUKHhSyVg89t3f2mZdjJ4rwWUiXwGP8FwslGuVuGvm56YqmsUUDbGg
tpPzfgJgkWdkOS03zsFSHeZFO9gB5EAI2FhF2/l50mJyavuJQ9/v9dIKa0pfLFNPF4dzYHh30hVS
12u8j/VtsTrcb4s8WV6qsByKtNdUahb1liYBcOdvNfvfqACaRcDHsnR6zOj0V/x7FZ1VZbrlsl3Q
8uSmzMkt3IxtsqJLcHLB1N4TqCHFhs4tc7E0V93QPPcb/Uja7JNO2bzjLX+xOb/p1gbhG9icKtur
q+qVqCgX3apYm/NiCoRmoY7QPuRwMu1ust5klne7dz5r1strZtJbpN56SdmO1himWkGRknZ/MOtf
Eg7db85VADI1x9INV3IOr6hec86Nu3YcZUKRy9FLcpewb59YzXJNgqC/fvM2Q5dzjNzbfj3FOb4H
gnZCnifF4AdQfvHkaCEByvwwO9cT4lHgO3ce3aP88309T8DB6bXhbuyRV0AMprd9pGHCABGeAgPb
M/GYFaF9o9/uUmUGKC2ts+72VFE5iU4CTFRP34rxWzuVSiPiZruscZPqZUVoCCRU6ifXSb4iP0UK
TyiGPhV97PgKYKo2rGbULv+2e/+aqKwSOOwGOBQsmX5lxM1368qlyNlis8j72w+2xi2O5UizdqhT
lDeD4pCvMgD76wMNFIycuh8ATohDKZFuz077Iq7s+NfMOftK9/ZUw3XJl0NckKmmEQX/m8qrc1Nw
GnJM0nUcJ7Q4RUv/9VXzKYrEnbkOx6+Nf9v5Hx/0+gk+ct6QMuh/eMGD6t+NRi+9T5KbcX+u/Oka
L2EZFv7NMi7wWw+e5v7dOrgn5BNx7dn/fP9N0AnJ/yFyrkd/bTlYpresLbM1k8cMjcdfRrctA2/8
10U4c7Oj/6EEs8kE94X/MZt9fCyDwdpPNkHrMwm+fXzMAL0KJkU4I98lVIKPeSi/aP0XhktJsX8/
fb/Jw08vnPL+fZHMA/yNfL2/v4NEFPQPfv/9fhfyv3xwT2e2IA+nn1P+2p/eFf7Znx5+OQiv5ew/
k5aD8g9TYEeejXNqT0za8elWxX6R6BRs/Wd8xfImoN490PwZoiAB9s3v6WH0QsDPZzziyGUmP++D
KQfKT9sgKu0fI1qYnbHebtkGspf855CBjAH98wHx9l+Fit4e1v5EmgiW/qSOPiYPTzsZzOfd3d3B
v3f88cZ/ZIH5MQ9/Gdu11vLPal3xnanuyq7bM7ZqUA+oUhpbILxlDkWR/XcwG9Tnn9fi1+ddicSj
3aw3B9mdBvBGcqcDdwIaIBC2b+4KPLcAcKRfbEMQZH5Z/yuniNHUq/NmxzNl/V9lmUH15DUjwf5C
7osYAC9IhOqY8Bg6vptQ2OQTwYBxCcMntNeN5BNS9PnTV8t/t/xhGz7LX4A+FUJpjt9yhnuQFmkh
0aMaqAG/fgbGyF/6jzgNkABq4Phmj2JBXrgng9cx0VR/7Q8QseFgQFvGAUC3ySp76oInkgv8geu/
7f2Hp7VP5JevpweAoPwnsAOJXPBL2BVS2QUvbcSHIy3QgqcR91tfrlZjTgECC0BcwG69Mvz8PPg3
AO6PhFsJ0fOS0f28w55QzE/UfnUOd+5RUfQ1FNWX5Xml4hSBKW8fN/45WMlirPx7UnD9d3nH2t2T
YnBhPLIHLqtMP+bwVomOMpMBnEHhI0KHOm1fvxlM1v7DwzacwDSVn7xReuVTkxOM4BnV7+2CHkxy
2eaOvRLBC+csw88qeL+f3nz+PNn/D2vbhm7SOQwb+krYVKZC4pwDaVGY6gNQ5lN5E92OXz8QlZ3v
T26BU+LT1p9MQDCIXig/C3b+DRGF+POTTSn89zysgnvDv79/f5/+5oi3r6yC/7H3f+O7Ej3Wqty1
yyWbca8GhOv919ttsApuZxTf+5xcLLNE5WSlVtE6eybtN7jI/8kTpWms6wt19gElvPSt4VUFiGuE
+ScVWpxhwCSGnzfMaXT3qxhHZ/uWjv4b+pVk0vbeXO3mLK1ED/OZMBYQWDAZBZb+I8QkTIeWxE/C
WPEzqARcCdNZsX65+FH+Vl7CuW0InkxM4V/42MVtjBCWa+HT6LELUcYy0qP4SJhWbiOEWM6EeMn0
Z7FkmWYclU84CFkN2O7y7XjfRU8jmO/JS8iVDmBKKpkz+WTuP/kj23+AJ+mu4j+wlDv/ie+jpzZq
o8tdqPiCmOF66nx4K7fpPb3osZLcjdbBz7RqfM+Y/y3oleg9LHbbcy7aAFWh5AGZXpRz/oF+Q2Mz
KhnbYEfuPbMl9coiDLxCiampwE9wOa2PoXXnJThI6PhQMFz+xA4oayIrROnpMX0F14vw5/F6V07G
f2j3Smw3Z/Vw1FeMlyr/8FlOTKR08iW+hWJxK4eL+JZyZTgPACM+kEvkpfm3InOW/vTzHVHz+Ppa
hbhmfGe05Hvy8XHsizz5mL2cfZA6E5SvCzFT7pzwFZBDE9whLVdC6new6zK+IxlL1LcpbPsJxJ9/
c7dCmVsHv8kU73ue9Ryb9AfLpUMRjPGHuuCZm9LGHY5M4ayQc2MPZaI4nAPhTw6cVzj3a56vHQI2
mH28JSCi+DNRPYWbx6+EGPzbLx21QeE7R89AqKL9cOQBExFDpk8jTg2I8W4f3BFfRhJ9fV/4dy93
8DRhaBajDKd0YUeEOpP39190j+8Z/L95XslO+7DJu5aWuAk1tzvX71KwQyuBqiRf6GdSsr4n/f8e
dSUGi22nLFTyYhIOH5Kx5SgS1pbvK//Z8ftAA4cXFXHjDxECnv9ahMlkYPucvcKZlf8AjMPDg6yb
sDYLxIKRxRf8tii/DVV+/8fu693quCqVPVUngeE30WJQjk6RZFZoIbAmvIpAjwBt6Wuhyv9NcBhu
euSh845q41BLY62/CIt4EedRQd7EPATVO6ByLwRZwQdVKNSCMzYccmw097XA4EVS4AykmiAPaM0T
0M97vAv2ge7rPk4kvH95SKdnH4y3bM97JaTgNJ5Hvx1WoOaLbvCv7vD/9unaqVAXhr20DGS+OdRu
KEwMTsGO7/bwFBzjXUjMY6iNuzE5HYMmkt8BhBYtMiDqAtAzQyskfZBPmmgfOoybJMdQ/opiZP7H
6Rk0vTo0KFqXOxzjY+zcNNHxMR+Br5jkL92bmRxjeR7wLPGeJz9aPExPyD8b5xgyADtebkke4039
SMx3TLI2n24jbt6bf9BPK6OgmOtZsGD3qE/lIfqUkM39PmxjaneSw87XEzNpYxmlNJSRXx3jIqNY
NpmDXg8Kfw8U8sgayxVHDiuQLVn7UwD4brbIqgxoLL5abt3G+Uv5QofF+BChw2c8gi+ADW9axt/w
2YEho21/kgY9RZAAh3p5HbmpvLrHNY/i0T3n5tyzxmBk8UdNpL1V2ZkHyg2bz3qw50RYDyqWXf6e
LtGxOywywD4Hp0AWah8eojW/BfQjEk34EM2fZeXo6zX82pCv3zljYiIMVxYa1DqefOCObDg/LzKb
SkS6AwJaf6IUMZ4/V6yGDLV7k9WpscCjImPzWCJ5ktqzE7NHDXJoM1GacPS62E5Q3+877k5OXg+/
Or+zp8cwH8kYZQH13m5wYkllFLJQMhug72LjTRatjbf3Gv8fubqLgWXnPvIEed4JJQlu5HqzpwMr
byc0ceBednIcyG/OcKrDXcyem3TxnMxzsycrR0IyozpFYl7UGQWMo6EWy2s/oEIqJmkgJk+DRwG5
FZ94jPO4mBzu5dJzlKfkFN4eMysuU8U/ZiIESHeN6ZbQIQMoDYvzNE+NWAurGATtcM2n2/vhOXJ7
ZF9FdMFK8pRQ4AzM74hGTdypG3QhVbhkVJFE69Ofmav0gM9DDV7aZypPpY6cLl7UivOzCf6BPCxP
Jc1rMTkzlS7cZfL/ZrTnf7mf2yN/LCLNnvmQuQXAeryY7LI2bHnc7naeED/L8rQNV6PlSD434tWI
xm5ZnTmPTJ8r2sv6tOGcFQVx51H2RYv1z3ny9dCvJWl5jMx5l+0Y6pG783e3yxnQ/Xxif4KDjseG
EF5mfmrxcdCy/udIDDk1wNnF6lAyITc+DmSFGOa7+7nPDLC7WexqQi5fNu8ZLLgVUw0Wb2e0n2L6
TgycL0uynsx78rPO4p0S915+q4XonXxCZlEEFF2Pq8IlX6dEC+u4eCOBkDy6IpDvNG6gaM1HoEdd
dkqMAanSXGSxG7Q+jTe9M0IdpN7Y6a9D78Ho00Qh3UxpX3S3TbYJlfVJl3YpIGohVbthk1DRMqZc
GHfN1HjFnI20lBBEeEgOyXa6mZKGG8lYuDg20iZZAoQlN9LSvCdnxteVJGLz6vrARkbyEAKkKFiL
UA4SWvDyP2WMcZMcibQNV8/Lnhw4VMDwdUrAeyJeygtfJIlfPI558Sig96ImKfkZDFxwE++4Z7js
df0Npje/6JXTZW+bgLswJVuf58tzu5Tix0SJSLaOgZLndJOxY7okMjcwIwgFcUcjZUAQfckNFuF6
vOyxXtyCovNETsCun0cyfLmGR7CepEIxbRmPlsqRWbFFB0y2NavIOlLBQqojV2t9wHJCqy/LJs9p
EjpIRXVMlqJcyTNkIcvI6C9iLd3dcGfuL8ewQ9YiuHcZhmBScb3kUi75jOsfuPahGXZ9WWKuZDSl
PJn3MnWZuHu/jNp0dRkrawaJm5GMHbVObtEwVBmKDEkGxqQva270hapoSQsL18gA0QXyHimX/Olq
WE5Xw2PqjcphEVJhF9b9XepFNGxIacAQOMEma8JjQJhveIi9YRM2oRYdYqLWEW33Bk1IyiP65TKj
S7SvxqfwFAPBmKgxeY3xdoCbAbVBIT+ynGwyPZYXUE6cgJcDN9pExMU5yEkzSrYRfX44YRYZGB0B
MJjxIsljL6SangPaGIPg6uuxyot2MSGdeFFDUF3iMxmRjCkU9aWLJD8SUJMIJLMIAAPuQ8ZjmN8Q
M4oI3oyrZMHpWyTcLSbLnOROLdqGRkI2fEgeUkSBV1gyL2pVuXcbcOeUqlTUIjWkiCCV5y7jCm8m
+ZOcVi6qkBW4nPI4xWPUknR3R3du7kTzyoS6xUhhNc6Mrgn1+MRTAP6PSEkH48MMHZ5isnJL6Bkf
fDiPREWxQqpaGbkTrvrKwPBFg6A3ZUCDQs6eXVxEzJDcTVCmo1N4CPe+zF5lV9QYZEP4Mo+EuAkp
MA6yRXtqWpDpKfekdj7g7pGTAeCDQlcn6PApzTJ624jC3GgRPwMaw9ELjBCbJK9dLANY9eVndfS1
caJ5gZ51UWZIVIi14K1lD1YYq1rgJMww2kXyfpvtIwfH1WUNmKvK/AGxwYYCdZDsV9ItUcXIGk/O
aLWUWnFe6gnRLDQl1C3oQx67jdB4syKZVkEZrnhaE7JqHjaW6iv8/SIA+Q1fSY5Di6rDFPyRECCr
TGPnnOTEyiyD5I0iDei3ZDTLbBsSpI4AOgAHBSQvwRYJD6i2dbJifZXw8ODCeDBpRPEc09+8kh7L
M07+Zx436YKU2nVEaI7RUJYA6bGlLDWkFCxDK8D7RCkl6jMdhFGTmejLKA+m1DIHp7ROFuycG0sG
sHCDkklysZd0JAvT3HO45LM15tU6ofkwVA64ZH+deE9CYZKKrQwo0IhX8TIEZ4HvZAQzl+NwP6Vx
Lg8/MTyFezBiKJFWNtG8vw9kHwBu89n1C/0dA3tQ9clST4ZygnOWsKqyIJusC0aSf0ypFfcoxwoI
Q3l8oieTws95SGz/outS9gknH+OShOcSfpXR7JKidzEARsW0jDEHEmhNrvNJUUlcqFC4Wka9iXPy
mHkGO7wQCoh2cKX8popMcp8X6YWvMxpjY37o8LaXHCM9JBkzJsUVPVF0r+6ilZlIj/loHtjwD1zB
M2WkJE/ClcJTFxnC3RcRtReBHgMlRSt38ErSU6pkCnskz8esgR4BbwxoEpIseU9LTz4l5zsUmqab
ecJGc5fdkN/gNQXek/l4YcWXvHIkA1DGIQWeKeDV6RL3KtUQccs+OOwGAbreOV5l9C3HzUPVKFQq
LyNYpHuyuNXQjmlwGjRjqmigZ3idO5/6i+T0ICsn67fG7UJDKq4lHTqkWzf0a49BOoqWMQAd6SKi
/Ie1VQfH++VE7m3IdaERWXAjmeqJuJKF/ikuQgJiBKYe245vKtkkyCN+3vdFNnmBjYGYD80JLVeQ
Jm7I9wkBxGAVg2fPirF7SFSZPxCufCJUUN3JHi6intwSsEv+aJXQfwa2R8whQjfcGMQpPDSoGAgq
AJIQlPjbA2+W9wC3nOUgRsohpCRtZIoA4ADxYChhYy8CHKBXBigd8QphvY8mwguMmkcBF8ZM6LYV
LQeMm3J2nn3sg7DNNq7YvBLSqyGEFQcTsAg9oOJYfn4PaQFtDEM5kCybi2h3wukCaQwwXFTGxH5Y
Xwow0g20tWdqZMcG5wcdOlj0amQOtBsuEQe7ITs1FaoqeVwZyufyTmFNFgmYP1Am/M8pBGUgB8EQ
4YQrkAjsI/tGRWNmh/MbMyQXI1omJGYH9JNiIkAyYrKLVAf4k9OQGngmh5oXV2OSihNZMithDQZO
RH1fuMrKwM5cll65AwMJSSI7hBSBoswU2QuFyx4CTQ016jFhVOQgC8VeNuMigrpjkamyaEiZlDoE
nAMdGwCIGZ4i2RT63fP3cm9qGaBai4YwAL0FZ2i+g4brRA+LVEksKJ/yuuyAB5T6qwTIl1sTWqeq
gU04QZ9y1gLKGTcDABLYdpEOVEC8W4GZyuqRj8fZsMNiwhbEwQAUUl9ONTriZLS0ZYPJVo8ViKxh
BVkzaGHPqajHVJlxP+QIV0jAQ7gMTYXTUvjvnN0xY8Bn+rJ3QrkiNZcxvXOZu8daIEmQarJWl3Hw
NLyCfRXvoImMAlaQvUMGJ4ZIEPgRSZtw6jAnmSnIEqyYnNNCm3QGuqy1GStD5g4NyEnoviFXolXm
wBZO8AYkATIYpKxeg/rlJNvMSWgdweWcOLzA5Qrre1oj8VuR2A1MfUKJQUBxAwDTUMuWmRxvoryd
YrArWYzm6RA3HIWrjGWabjOvp6AEEQNik9jgWCZDpddFpdhMwDPloKADDLYH8S+KuEWpdNBH9zda
CFYsygKpV6j+cxRHT7gXZUZ9nAMTpTBaWQYZh4lCqvFVoJoI4VDiCB92orChgCgoHFvSajFA4lV0
HoJ8w/sS1Uk0XqyeeIWWa4SUQqLAKr6D7i0bfGDzWu4E2aKYyb2EIUUkygagIjIL8V/JvMl7C1GJ
e2vMA5E3tBRhK1rEBYQSiDYOZCoR7BbyObJ1sArCHkUBQjzFR1hqx0lPDB/9npYeYmP1ingeLpN9
KuwJ4mHgoDrLPVlvRkXxX4BBhFUAyyKlhHlXAYzI9Xuk2Akltgs2RPXci4GFT453NFXCjMHISo8c
+yafFJjtwEXwTCMUF5/ISdR6qjDFfmHtGQXFMdgaYgQZacfaFbEbdmkzXCDADTQTchdlpSE6QGIz
1MRQQWoiORNw93wlEf/fGaZ0Ehm9zIW+zZgRYuRiOUJtHs9FEDF+G6oQqQ7Nse5kOTNPAKOjPLOg
FPPGRtRQ0YjiKqoSbU4QheTEwqbUd6KkcqRxyAtloLSywqja7I/YNzRahyHBHMKIEAZZROhXAQce
AnjH/c4oI3KcXlSqWCQ00Cvh0wKZbKJ/gOuc1Imc2cguarEgeBH46Ap7+IuGLJHOSb9I5KUga+uh
nM8imamd4rSEbPz9PTCWMBHO0FiIo/3EHRrR0gKZSBMs7qLxnVMabpfzlxeSTRykFpJr0QeoC/L7
4mkhcOHsM+Oh7QQOZPF7EStJxFpgMR7p18tWMFauAj036u6Rrr48iVxjpNIiRSq/qKHzSVVOaLFY
gBvCuGf0W1S0O9gpAT4V9s5vy0y2TpgNoQHBUlLOZp+xb7D92LZj6ogsTMHyiwGkxP/R4VKgvhti
oVEAhq6YxA4b60GqeIxTSCxupfSZUBAmtgGXU58f1SgKJwQpQg/RKaLcSObZMTDgArGaY4Iu3Fes
eDHu6xvM4jH93S6GcgWDm/inddjZSOUKManFCyHmv5xr6KKMRazVGsOZaCPGuBa6eFNy1FMNn5kq
jqYAhxSeLFyAWExAchPBELsFEC2YYM55h00KEW/FXrtYGqIbiUwXK5FiZzJq1IHO+SKY4WIh2DyX
OgiZBDZfDQsAxSnanpweIUWIUMqa01msBjoQjOxQn4ht6CT02+I+K85TsXdkF0QAl9gdItmLmZfs
OdPEve5A9uJon4/R18LDoJxgySK65NMWYbnN5v7qHbyQzJCzDAVlGR/6NvoGhQYx7nU0ZNGc3ZmX
eZM8RruA7gvmBSzeeMko99DWBuaTJ58GWw4QfGycPpcjgvPPQfTs/Tcn0Mf5QLhZZIdIFjoqGgM9
8i4reMAxQUoVVps4SdYXJxKZ0OwQTpthzR5iKHDlxat1CwgOYgknBsJaHBzHiQgsXH/3Kt4vI1Yj
cQvSSEUEmC8ulUVY8pku+4kjZjnMiSSipCEEwGnFbYWgTBCFkRKViKlTuJihtE02tzvmRs2dGCfs
pIJWhV6OGN31NDhNVlAECsmD/OVXgKNF2EpiEjgRiEWcaHExIb8/oCMBTkgcoHj8dPwg4uoT7y0A
pcxyM/SgHXLC4Sc5ZsVqP2O1n+Ac4SK450n8X7I2ODPxJIuP1eoLv2AqQ5USbNjB726i4TmWwDJl
GPOe/tJmBktXwyQ41eLttGTRiFn2gEi9w2sni4PBiYuBCeDiutPZwg5i6ZgckhkjD0Up3iEOaOaa
bCAYIO/TnG3WY4g6NC8K3AnhgXREqQAxNqpmZmwgxGj2gVDEaYPM39yqiAbAInoYxGP0iwCvElso
ii4ouKQruBdGcxPEFsu2xwVLLwOcszgnOT1LWVJxLvG14FwEbJZNhZXZWHDMOLn2GJhCdiLTt9kZ
oaaykBobRwkraiUmU1D3yyF1EV/uD+6IOOMkpQVGaM3kLOUnrAO8hQF19Mk6K3BccUqgh8wRB6I1
iPvRYfNw0uNf1sXzjY5xOdnQRxCQeMfoXsC5JjOUvBHudZ/P2KqBCJIaX7f4/Q644wlqQKwmxLEO
dZz54FtCYO2LGNm8l3MfMofsIR0V8bQWosIGwdOKk0KIy+EaialBvgM8d/i4JSiAq5/cAnH5IxAR
DsTX/Cn9MP15lvu35ATmUaYj0GJ+RNFndbcixggrCCkRtAjs3ppgyxxTFoMB2gFCkhUXYtxyfgpV
iKoprrevrxZRovUQTdQhfx0CotM0uOLoPkOQPLOIyXecZF1kl1CQHD+iOsvBhBob5o82pigOLExc
Ph0cRzQvmGFOQldydHH0hW2y43qOTNRpOT4X0RGBtZG2ZuKVY5P7Oh4qOTNP2B3o8RAhLYP4YxoL
cXzIKSmK5+Zy/pKzzDm+upEzXCwlKkEBmsYwUdEBcCFgHuXj+cUZkY/FSSbxxWL45SJbJE7YpNsH
WSFxJHihNZljVM1R3oE652fRQb5MVIyFkbgWQX/BgWdMxDUgP/Mdt9g2XXGXJtWelFgZAPlLGh6e
C1FmaMwnfyaXRsBn8k5+LhJRcsS3sOd/kcfzi3eNfj5PTmbOtn3xtZkjoKcTK2vSCg2FLAEmIvOt
evhA8DjJi96W+G9EXwFDb5/U0xUmbXODQwrNfIWSIE4pEtIR9lVvl4CcIkvKgcZuoBWxbOhEHAwM
hjyNaNP/LQfX+T5P7r/o61Vi/G7bFntjS5S8D8ocaQRldEvahKQeSBYMdWb+jFSm8JXQjj9LyD17
IP82JgfhkjD68UFm1svdJTFG9V9IqbwkL678mzq4e/l4eNkln+8kWpCl9fn5iY/t13TX38Z/layr
gBK5Kw6Ezne4QMXlLEFYcV5J0BahTciPwCxSgAQguJnw0K1wO5ZLag1EsVijmx+GoiiBcox5ieUQ
i8ZfjFq4EbxxlDExyUWRESuDGMFY7I1iLFKuRc1A4sJ0wiLilAFSKmgTef/FSW3Sk7dCA6KVii8B
/x52Zo6nKmdjhVQXeLjk3c8pENrfoXXAP6mQNV1qaHSbPGZNvVocXXeq03nblIMDkEMu9V3r/EXX
p3v7c8uZ3z07La2de9Ua9CMK9dvnbnume8RzDXLUzyPR/87r+Wckl/qMt/+KtU13Zy3NeV4PFCcp
Mk210lZZ9TcuXZ+0PUYgQLQnC70I5IDDGsc0pQK6QVDHQrujRC2Pt4A3NPTv2lgVpZBLUinnqz7I
LMG63fQL/nyRz8OqbYLFx89DvwIl+XfoV3kk64Wa00WoKMY2CHMWeTX5oyD5bQ4n2sgAgyG4mtWo
MEBPthU6OkzUzfN2efvzKL7fScc2XaqrddO8qrwwNq6jdHlZDnKPGigtB1Mn2QFDZ52a34jmb476
v/P971FXEmFbbU9H1VLLQYs/GVOEIxKgdQA5txw49Wc5J/Prt2L+v9OC/vdMT6N+2bJN1b2Ue/9B
HvN2dcgXSzcfH+aT7QlPOIZXOztsb1U7+3Ut9e9maGmao6qm6qjedTGQs7Gdpmr2xRjEsHrQ5qdZ
sSOCYffzMi20jjZpFi1D4rZL98fZmggTCLo5SC5m4W+Mj9NmqC/G1mH68w7rQkf/5cF8rYFFwQjF
NbpBNdlVEpBRnbl6vrVG5wajDi8YcFPO4eOESEvm4Aw0pRuu10QCVtPF0Q0a4xBa4C0bH4ZB9kCx
AyvqfA9uoLRH65T3xS+Yb5e01n/GZ9oqzTpNSo+dq1RC96x29lnfV4O93gAvFKyXzzUxmvJ+0T7r
HZ73dQBa1C+J3ObfxRj/W5U/nnqVEGg3desaB9frl8rA2qaqU4OrSVo10H3zHZhwB0xr1xkvtC1I
gzhM1/SZts51QCO+qKK/y259mtiHlkZL6Oz6yM1nwOjXc7Dq5uCC1PcVBUznI60mdvNbd05JcDs6
AOStNwOvJddPx3pbbZJ1rQELxKGxmPeNirDKBid0CQKjMR84x83d5sRhrqyH1an+jR2/JQvTo4wM
XCLd80Qy/MEa5i6nOg9Y4VG5uCnq8aZLjltgBw/T0/zFBSkkwZ1yGi4P+S8i+zuJQ2UwOc4gQXjG
RXH447mnU+Wa2nK+HCgGSGbmcLMDYLk3P97/TPZXJVxfG2y7NmgOqgPw5wXm44/neDSeK+iG6I2W
zYuFBzdQ8UWcslzvz1vQiyl/TRuqqgX85HH+ui4/FUFzoTs3OC0/D+VbuWB7jm6yzKbuXg+Flc43
nXUsgd58OYL23p0o1qUnUbEDAKZOnTUpP/vP3LrZr+mgdQKOykjafDqHRdPyMN2vyFmy8a6efmO9
75jgz4FdSX+t3p03Rakqo66N1zmwIak7v+m8VJNS9d6mGWtl5oFGawBW1DdMmlX+kpdrfCegHXAu
KIuyDRM4/b+p0N2utaKmnHFkbbN6PnY3Ezp/Uizfkb6C3lUDnx3zZjXd31K/Bixz0fXPZAGYY+S4
RftB70SkMD8B4Qt6l92nCrN2ovYYGS6VyODVz6otAAupa/W6U1a6U2Xxatz+igpk/11y9kVtbLBj
qA5YGY5zJWS7Lj/q9VbNx/r5WTM+cm1YbOLNcgienrJI1CostnRqpbVim9McYnRe9Mq6f3KlhdbY
ooURiGSlnhrqqFjOtF1v2wZV3WvtZAFUbWlQg3Hs5W1mKqRGp91m1LgCxrk9xQpwcds+4AFLCrlX
NAnIFGrZFtPFrj8nBWP5XC6flQK+tlrf2yRtc0+kajHO7aGi9Q1gjuejM0BGOpajc1fb/a5LDzhe
zLGND28XHLy4+g1B/jsBAC4AIBqmc8Fs/3vL8zN6j+rV5UBd9ewViddVb+M8F6vZz1x3lfMvW2Kq
YLg4NhgEYMe4V/qG6q2Wa10p3NGOPrMgrNOSswFEDAAZFXA92hVRxh5tzXi5f9U9AklVatOQ/Dw8
7+43Vh105cAGcGv+ujWkypkmets5EPDgu+q3T4c5bQ16R+KKTromjtDcWqS0gI+te2d/M9Dq+wbP
iz4FHEDJe41OyzAP0Ifk1EbF8RcV7gp47X8TdRzKj6kaMf8BSlGtU3Eq1Vrpb/cvZ2C8jvZzZeeR
abm0KFbpQqzcgVvcaoHlMb4RVcJk2DsKfROogDQLEKIJyrVAW+4d5D8tpeqEW6gNjkx8sE7qFfZs
PV/dUCxajrUlQPi5Hlc6kPAmoPneXbkgNYL7LE0HPIIuwTYu8u0vkuJfBmM3KbGmLt1Ej7vW5I67
1lHsvV0M8sOLqU/ngOedpq0xPC572qp3Pn7+TD3/yiUe51HVzYpygqhX+eS1t1lr225NZHTf21s7
gFATe9/L13fLJsm30c8PM/7O0r/soEaZsWUaAhII0f7NEpU6P3iLzjzcPt4f43ER3i6Io1Mi67/O
FD+7fQoJ5xLy9x//D2ln2ty2EXXpX4Qq7A18BTeRIinREmVbX1BMLGHfd/z6eaDMVGSYI86bqcri
JI4aaHTf9dxz8sX+6TQsnp6auxuPcOWFp5Xh+tHIBXRrZsCG0RNdafIIr+HDN2kRPkBnTM2MhPzR
c5wLXHDHwNn7zvIuXlDNoSYltou//aVz1kLgNnc33PcVg6rzPKC6mTEhbJVnjqEJw7E3DNQvAHdh
wWCV3Uzxp7Js7GNTrmGdAqe5RX+PqSzwyMlRHinpJYAate/9XXtfSJOwSP5dRvvqnSYI4CL57/So
7geKxSYtH9TmZKdam/DRklVPLXfpgOD4VPG8p8f/DO/q0CyMk3hNX7o9jSGUEDfVw7GlqDw1dr/e
/zlN+T9n4PMLz8xVmnmKmULnfqRbTUk13t/fTxhgBBQoOhCgMhpI2XBCEoN+m/DADwwevD4/rw/T
NNP0S/7dwXAO4/KhWEwzLQ+HB6CUhcNnnKY37KO1jTYM5uqU9eEPp/0QO/vv/WIfO3/vldMIzsN9
6KhfTzgoGLpBS8UM/U0NtqkzTVB4nzx4D8MdSLZ7/Qiy4cYhvFJX4KMTDECsRBL1Bw9AOJSyHY0p
yPa63kTfkYZ2arHBT6gtyE2kZOCLVWTmbmGPVa1t+c2u/+7yXRp5N6yN9mdkpBOuKdY0aw9liDlL
D6yiMnMzgMLZwyCWNUUYWFnDimg8FYfcImOq+/cxga5EexyUp8HPXMcuUTxrgT7l+n2avPfkWa3k
bqyeNmSSwKK8iobCkbJLWZMPGNJK4a1QeLJ2AnAuJQZDCu/jhqkv4pfSVxd1FN3Y4enW/J5r6Sr0
YopOHqgbytwnKmGeiToS9n3ZLBL9VCaHEtaq6Fxp5xvneTJZf64EmxO06ZA7zbM6PdC9LPGLcK+g
yqC9Eb+UJpI277SgxcqQNwEaoSFUz8oNW/rhCL5YeG7IytYK2siLPix3ZzFsVO8CtHYxHmG9UxBw
qOlu57tEQ1G7eddSY2eab56a34it1WsnCBZzRZCCEIQYM5su+3KhCbXx95Dh3CVeu1SRTdSrdT3c
B973wX8SSGpX6Gega/1ISpI23xtgqNpP0VxwumJ4kIKn0UP7IrBWceAvwgTy3Jt54BW7r/JwMiwm
Fq5OzA56HdXu4NudReC5VyJ94vJDi6CI6bV6x+xWuWnGKfdh5SbWlolxSVY4hDOz3vVeWBtdZk3x
fsRgAu1qe8uupNTDX/UAGucQXmiAstUGwaavz+SVEIK1Ueua0kFBKva7l029MTHzGuuScZ0DwOWw
gcOwJDXvnQ3DAHw1bu18veRH/XF+Gj+vOdveqBdxGbVhvEfvFTs2Vngc1LSbjUzbI3gbqhJ5tPPX
i34QGX216BSBf0p93SSKQlmKmXepdxzNLQFdr72n2aVpLxmMn7EE7Si8boIOl7ypzMMwwkBe0jLN
vsdQwbeacFo1crwKFKJ3HOSDNpb3kvmS6++NdhDwFHfkYIpx58GOHh7jYCtnwCR6pHOTej1CIuPB
DRk7E6VMiLxkvOnL74mcI5nUnw3UNRQ5ucMepGm37mLjp+jOZqTtKLkuZJmeCdyW0kSRj7a31otV
oCKF2NQHk4UHCjRtz0a+YUgtxGldGKS+3r9rVwL3oxiqoegQ08zOaGG0cuy2fbSfNkc7Dd57kHwL
7LObnJLm/eu1ZhwG/1wIVEkMi4I6Z3JOq9E0meqpZhXtE3WTAWgPgbX7xWtLGWpg54KV22R3HR/E
z827qdR+Y/0roSe+9t/1Z3Gf71mV10Q4uqCCd7jcxA0ogGxpIRlAXI2+HfSkO4oQYXiDjuuaKxI6
1OdT1oLXn/UQJMNI46Cp8n2bIl7FIEi58HNrjWZQ6t2iGJxeYn4hhGEoKizgBkwlsy/a1EUZN6Vu
HZHrq3E8+cNUU0DJUdqo7iGp7sinS1q0ZC7/82xXVz8vPR22T3cxNAJJamzKXbH3LQVWCckzI6rc
ua+/47UkkHWoLekyDgfa5N/XGWEsknJXBSPWW09DGb141LJa8lwVJRJtoO+efa/8ZyOTLEcPZXI7
yowV/Pi5pG0SpVvU2XtbEYcMiupYUGxrYI0qz6EULNfeQi/Co+pf7PJNz0+BGSDrBi7e9hAO7h6M
6N1XD1mE5Lsm1kEL/b5nLTWXmbW4PkT8rq9f9sNS//k9/33Z2aZ2qitjw8jQKZm6uMYAli+vOrZF
uaPav4XCd1GF8iGVgccBRLE/TBDGS3ajd9j0HMM+d0ivW8h3cOfy+pIjSawYByt/1+luwyRSS2gh
Ui7HRaRGtM8lH3EesEYunVxcE+KFYwG4A67P6G4gSaDtZgDzlJl4aA9tsqAOsOyg9qZykDSDEzc/
8mfMSTsZRYWI0r7L2/JhYNwneU6QLqA7UGXmi6v+EsnWQiAmg15Sa79F7lbPk0M/vOKmIqhGuxF2
iOGtteHPa06moB7ReauoZH4Xt+ZGyApPZZVXn3JH1v0Iu0t6yXrlu5fLq4SxUv1NbdVtiPBGK4rJ
9+ja5sbXuXbZJubuie6exG3m8uKmGwLJL4HXa+uhPVPnoo5Vm6eQUavaRQ/xVpPnSieNO/ZpxZm/
k8tG0bPSEpSyt+jeyWCBgAhEqA88qLT73RXlLa9DIe9O6rbUY75+34/s/I/T+Gn5mSXLXE0KoiQT
x0G/J4qqxZ3mnUkgNn4brzz03RAvt1Zy+BcF1TB7lMdHtzjU40PmrZrwWEQvVfPQ1RtphDZva1Xb
wlt1zVRtchn2yxdD/wvB06Z4+vqxZyR//9vz/PvY1qzEYahQ1gmtkaZcoCG/jdOtXpL0cWVdT0BQ
rSJzC9KnepCb504ClfQdd2R7u7AAFyLn6X7khnvtMIniISd745JfDZ2mQE2nKDFd9Zln4igLt5pS
sLzEtqxC7rihbVTAmbGDthwzrU11I1y76pMg7MMRKwgcfDSNPhnrpNcKJRCyv0/LE9e8NE/wrXXx
CbXZrzf/aogBybSC3ycanu99Zep5Viejv8fOwLM4lezwf5rxjFtz5PiGczCv+j+aPKwkUyj8KLZ8
ei9EldIxKRRxDMtdNKlah5csvGv7TWc9F9K9Hv4spa1WMy8nn7Pifih/adUzoQnMbUC5kZAeugMC
c3K5lLMHy/xGvTmpH1x03fp0pzWPUY64YberrBc5uJeHdS2WkfuuokqUUkLe6OlZ7zYiulfUZ1+c
amuRphu9fewBnAaPcbqTsl/hRT+U5l0jB2hNB4i6vLjNu2t/93FhfvfsNlRUfcdOLl9/iKsJCZ9b
QJ5KZIDJmvlNI4y0ohbuURGoy/6wMcad8B+MdCmGVWXtCvunoaELld0J6WX03v7D8tB8TkSfJIqq
NVveqCqaiZ0qjnwP2ToO7Iu8tfOlqi//6RSr4V4tlzoYP+PWBZt+9txuQahvIF5Mj0x8tK0+nYq6
QQOxNeRw79vnGpkNPgBMrDRebX2XSBsIwZ1UObkCeAddwKE4xHq7NvD9NOsiQnulIGq3Vl/vyK2H
mqXN3miEbRvqCWZ00ygQHCwSMOrqJQXHFOzk4sZFvPr9IeODKJB+hClbM28VeLEouzLhA8TLQNz3
9l1FNxJMNWd7vBu8TQU4j1FnEFe3SGmUa+bm89ozv9V6ZUy4UoojkBNNedSRMenW1jYO1gUSsv5j
DWjMYBol9rdJviU6LeqjqW6/3vArjVJ6khQAFIUmCQWL2Y4rQW+pVg9tpFt+U2ClFvpfJFghMxXR
igpJgLqK5b7TkhzhgJVVWsN3VExE9bos8hsf/5pZ/Pwosw0ZkEQyJVsxj5CSI9mGli8McgG5SbzA
Ut1472tG8fNi09f5dPw7MSqJHkXmsUBYHXFg4I39VP4wPfDd46a0f9ZiLYAolmOzsE3Q67eqIVe/
PzZZx8uBmbJmO1/3hu2WYRfuiUfLbkr/CMLN9NDeSkKu+lJ67sqU/ED8PqcBsvpWDJ3vlUcve4kl
asjeFCuujOatQb0wh6+JQCPpbli3q3eZkpKtAOuY1Jd+3+Gwy7Mq8FXzWBZLIsEYGVD7p+Vu6dPy
RSv7540v+if+hpOsI5owvan2h/vOvUglNaD0lyHz+XF+A+QgMWUYD9fYUgAhSbix5tVT9GnN2ZFV
o65N+hQAleW7iOydc+vNLk+0qAPpDetZKofB37Rcba0/yMYNx3418qVbIwS81tABm7NEyFW0yDP9
0T7CoE8bHOG0ALAsoEFIYIPv7HauXLQKilXEXDzxd5V191Lzn7b934eYIzr0tKjLIK3sKeDXq71F
2kMXplip/lFqGNdBUvBWp+Cqofi05OzmqGUh2X7AkpqL3F9JgDLulGathxaqdhdCmhtfefp5f7hK
A2shNJixkbj6/SRrml7rY5f4+4EWknpS6Uj4u86QV8AkRhOMV3qyxKvdnW5f3asHzDZlpMsASVCT
+n1pO8jUVG5i82gZAPQ21OO08IHidW0uNf2+NaF0X+XdIpd/aMbi69e+Zp+IiywD7VNl4rj+fWm3
VSUzz5uPAEGIUzuiR1gexvClGG4VSq9mIzhh3pK2C92x2RdtXT0WgQxGJlK26dDsUCAPaLarY3oY
ab3Y4kmOyOrHDGgIibd3qXKQ9Sk4/pZ5NNTVpibQlLJHw1+6eiFs+3ovrp24z883faZP3qKXpNiI
ktQ91v19ja0mKCZGxJJ15sajZvb1apPVmJ03qKfRUED8BCDh/Erx33LXaqJsbxYvQ7Zg8+mzy7ea
3FdX0RDV4XTBlzxX3kiSypdMHxgvdeJcSpYi20mgGdLhRoZ8Ze9oK/+7zuQnPu2dblV9amhhNhVU
dfWg9ieSnXI4D2Kn/vX1xk0/6o+N4zoSyQs6x/MG1yiXrVT7Xbr31K3UPMnqoUBSzTt11ckO3sLx
xptduSG8mUm5jcotlOGzGCJsSq9plCjcS3BPobzXvuTKobNORndjoWsenKsxyetZAEvJFn7fwyJO
8oriXbTH/PjyNz/42WbSesxWxAtBr2+75uVGfnAFtobmFk14irRAR+Fn/33J2mjSQbQ1QJ3speu0
fa68pNKrqkGfUxlb0ReRI+X+nSiDu64Hql8Ojlr0lzFnnrtjDpreBsi+0dNebIL3m+C1a6f30+OZ
M5ssab09hHZNW1tvVq0bwy7O5LH8o3NtBLKSjcdxhlIVxBWDwOV4yIwXHIMcw2tlJasgrW8Er8q0
4PzsgYhHznMSxuJvv+9X1ESFHHGrj6KE/FdgIILJEVNuS+Jw0TFeY24ymerr/9xMa5/X1X9f1+sG
Aj4JrIpOTXZaM1/1hOpEPJjq//n1+rzUzBmZmWw2eWOF+142HXKzbSS9uSlkowrTNRFloa+Xu9Yd
0QgeLQBY6Lf/IfWgBKWpZHoT7weQf95ZtqESBY8v5EXXHKb+RIngoswMPmIevfd+Y/Ur8eQkgIGo
JaAYwIkz/1ciU93Xox/s6YBJ7a4oz3L4QjippO91sOu9cnH7nl89RJ/WnJ1qq7LdLqUosZdQ/OVj
qvWr0r6XONwMaFkFJYn7Tre+tm58WWP6dH+c3k8Lzxxwpie5rxhRtO/Nv6qhX6BdjUWTVCqD2jlv
d9O978K3RDxaMUwb6VaLodJtJCfMYSWky5cY3yv5R20w+ZpeioiJ7gH2HRtyE9NalObomCrMuQrU
ZfAcT6W8JhmOnQwbI6rZOhA5j/ZPbu9ABzstjftpGqDxACPCoJgBAlnw8obP/FRyIp7Ps+9a/sZO
pDm8hUa19YZiRa1tEdEkvHEOPnpRX+3N7Nh7ieKFctoHQNQhH0ikVT3oK2s8MF2AZgZV+M4ZjWHf
adkqSmFCzi4hYEsljBdCDkEWPmQwXjbwoFcbtaaTQEcAJxEn6ooCvIkcbMH2kLTY0rkBfu81zCHH
yIpXJx/LEeTvRSdWXeoePHlAygHiMfNgJBe1uViltc5qhlLrfmmx9GCV2x+JH9/R+tACdxeUwz36
s04baxp4h96RxVmhrMU3nVoUfnOKMdVKegpcOoA+QATmKZmKjRn+bJk2zNMP1KqsxFs0ztoE5BTc
FilVv4QZYmnnoUBVI0oNqdYj9QIjvICUa2J1VccmUtu+nG3iANZdfmxvvo7+0WyTrQoO1q3shdef
Es/YtyporGrDNXfy2l62SbgY+zeTe89YxLchatdaNi6LzIas7dJRPRTsGFNGGh1LQm5z+CsPrb8F
tWu6JU1xGoJ2R8d2+pWknSu2dsj6o5vbIfLra9Mo1gESSoEBwRkgbAmit6JE0S77LjiE9Hn98ax4
CBmZ2ca0Xm20UaWQQW/dRcuckX0DjgbN/hZ451GmwmmYK4Dmm6+PnHbV9JgyIiRIHoKNnpmBtNX0
pjH1eK/lJ8V78WPIpbuXlnaU3kd3GKblJLiM+69k7pvJ9LEOQoTn561dC+IAjqD6nkLAkTAjbr5W
LS39cKXUr3H5xkUqq11W7Dq25GYr8hqKS2MsjAdHnGZSUPvdH6WEkn7m2f5esg7mcHCzlxJpcOsu
TBcgTbVw0YulXP3woRCAcUcuDnzERL+VGl/fQUFqTsvXNj+Q55+CTjfrCre1ZMZKggs7OIEW2C6O
P8h6Zm9G+r1j8B+iT8Z/QNJQbKeqPHMYWZF7Wefq3oOvfWsJADpq7U3DONDW5T7CZD/Vkb8+Kdej
Dpok1DCJRLU5Ui2TJdXqRooeroIQd37XSj+lXFrkTN4p6unJijun1pJ1R9fk65Wvxb7omAAiswxE
1OaV05imjdH2Fp+5e1L9glXOcflUJzuRZTdCK+P6WoiOosYDKMOcOScpiuXRkwTZYV4usuitUA4W
dWHVlL4ZyovfMGcznDUfIB0QFJJAw3wbUlI0SjFdejRRWa5fLXSBTXdbIVomVA9c9sUt382gWcdt
edfWKAMQ1Wpotkk5lH/DWRLZQkcCsNOMQ+BXp7GKHYuTI9E1nnr4mdeuWws6qtZeV+Ffjaveoe62
0kLIr4bQMcvgkuQoFwcQ1wUr3X2VBOxRcrbqK+1Jaw8uGO2vvwgVgWtOnONnTsJQnMApZv506Gt1
zLU0rKkohrKTltqpbnmYn10PQYH/LvcXVA0F06gqfDU+TX79vbK1FWlZHskLMHKrKc3H5/r44Mkd
T2iQxKu2foLzkt6ySNlJkdgIf7zzfOmloTYceZ5T8C3SCC7hgokGFdROaQS7ronvSiu6H1TZsaA5
kwxpUaXKNjZRnK79v4sMPcA4WwJrcKoBAk29c4wKeh3Yuzq4Y4gcQtxQw4SzGKD0TdpVzNdvfIj8
QJx7PRPsXfaswujqtoyNwF+RyCtFvjS59itW7EWY7bDmngUMfigWanqK1Z8+ckkNDmt09Tsxwpza
KvyDaBZqSGa/bkdoVEE9MQsXyeZz33OJNBDIgKLGCHqW4jw0+coU0CdV4yIWh744NORhRsvZ6kAU
1D0zGI+2efYg6zUPdd0tBigsgndTpG9FD4zJejFwdDICjz6YMIvBVMltD4XnIpSSOGa9rhyOphh/
2I+1t6rtgwfQuUidvrAcLdrzh2cajqsysppdqHL2YK0SC5LkZljUvbVqEcSePp8J5FQKTSeO3jxB
WaQ8uaXsgHzU+T5D9ZZqiBePYH5i/l+ZiU8cRSg9xsFz9zNwbaAO3XZwITbsPpDvADUD800i1GjG
cRkDFvPES+/ZS4wqExze+DbFa/z+soqceiDbftGUF9XbI0w4jf8OLiznzSWW/9bjZmFSndXfreSH
ajOQGJ9zHlSKytX0PxvqwYzUO686UA1bFcZbive1G/gU5E050pdLVyLVsKRiPQHC9OoYhpdW4wv1
RDLipcgKZ9paQqvShCRZOuki34KZGJt2o8q/GESezlDWbAjiA15Ekd97CTZU4MTepfc1x9QevFpf
CImpKPsw5oRS7kH2iscxG2nVPmq1vNBMaZWazQ+zZFEJgDiYXlM/K4O1lKlE5lq4jbhPAedNCw5m
u/Fyxi6nGGWw72Ni+O69qlMGlNulwfvpxG+t+l0dQ0ctd9OGdeggJOrSFBLttz3qi4uPzQGSI+tv
DebKJfistMc8S4AZ74BEL7R0r9EV52QALB3FI4CSzPrllxBaSG+j/kaQ5asj8JEzimFqtLMsNL+L
tzxu10lzzLTeKcwbdYtrMFiN2iFjhnQYrT/6q0bW6CmSjMzENFKz6IN+13oYaL+Itn7jVIb3qHFY
OUS+yHfmMCw67pnQ5RVh/jGmDRpa8ILk0krrOFchPF+adwdAb5mZ5sMgThV+7msrqlyrIf37yOqH
kf1kRPUhDAZVBOmU9pGBhZ616NJvZR0zvGs69EcVG+2ybi1gJpJpm68tD8ZE4a2nMyC1RK+MzqTd
6cZjXfOBKsphMv17BkXmNcGyV6RgElb9QHWaycrqFp75SLyXRfiUorvX1EPi28uIiy3BVFw9Ab1u
uKEcSzAMXz/NtZIesR1Z+YRh0OyZQ/YKjfn/wg/3bvqiuAef3Ks5SCpwMuWgMdT19WpXX10hnGSM
m2mcOVxiHCR9QNAz2JPxCNisohUgWt0+D9aN17pa85qKXQzjMHzCMPfvDtS0cxH2ehPthyrHdPwM
xnNO0D9lTgXsBSqIfcXyF32sP5OE0oxaEFx3mOAe+1bVPsEEmqdZ50iBWI2UK77eiGtYo49i3P95
vtm+K6MStHXG8yn+RRaPA86pb3Z9Gr/FgXkq/egpYezLTBsnbN77NNkjZr+Q0ZEe4KFWnksx7LDR
RLDrIkO5mBpDYVtrYobvA84nd++KFiq6FurL/i2jDT7goKfw6mbj7OoBApFiT4VnWZ0DwV3dT8bC
K8O9lb6QQpNzGuKk+0clf7v5Va/GyCqzY8THFn+Zt2/KpDF8xaa5gDnX4HoDqUj46JB/Uog2pMcB
m9MX5z69fP25rlZtgRXoAsT71NeYfS6hDr7cBRoHl9G6csp4EXFVX9C43PjETV1WL6TulAXKf7kw
n9adlSJHJY/7BhTe3mSWnWCZgXovFCuC5JvwtymknNdG1Gma26LczhjBLNvLPLnU45EP2cnUZb7F
oPzUdmPrN6rRV03Av8vMU6s8GHsCRkaVaTIGXrO26HpFB0A969i/kVJds/8qPAkf8p+oNc42TypU
pUbzmXoqgE33zLwR0FDqVe5HxHDTlBqTTfljBz+tN6vfAp0PTWsYgn3ur8z+QMlmqcCBoF0kba+X
5yir1m0eL6lc37fwrQAEX/iJ7dAtW8uAc5ooWnYRclZ+s2+aeGmC1Z/QrV1dfYQMNeU6Bhdhplio
P2wKdXF3KsN7JgKAfsaZvpyKShQLjORbZmtOaC4H113qLcyyOI8Q4WmuqEEdqnf/HurHoT42kkx5
0l7K8o37cvUjf9qJWZ0t9TODNtsY7guYMF2gt94Ei4vsZFklt+oDVw2QYQpk54FfKB+YuU9efjTM
trTrNtzr0PEalPVS9OtGZVcl0r2knpUuGVdFFK9sQE/EUqmeKo6WQqTdHad3z/R2KbXVqrg5OTW9
5B/HwZTxZ1wr8BqzC1UnuWKnEVXnj25md7Hhw3QToHiHjihV9cXkY+GCGRJj6UE0OGwSPP7NY3nd
FZpTNYNemkp94XdX2LhyPeYt6BQuNkaTUmFOhBgKsXHVjbCfRZeubUK5QXtR6r3HVEtyItHNqHQA
V6O+KXs/ZXFLktOabsOf2/PvY03f9dN38wb0AKNYLY6R80HCpCK3NkD89Wz8qP2VqFa1v1S8DSmd
JB2GS3VJtwED36iyVUsfsYXizk6eh+K+VxchtMOdQ2Gkgr+R8cpmL+9ze9U9eWvj0d+YwinhSFfg
agqcRl0KMphjv7MP0gl2so20TZ6Yj3nPX8JvlhM8m0/G6/DLIIVe4J5hUxsQk8scic7Y0Vj4991T
eiqemqcRYpDUAa/RpXBLpptbo7xMmF3bIubfEVNmwp5Rlt+3qK3invYxMwea8kvKiV7j3qnEc5j6
Dy1zV1qsOMxeOmP9ZOqMAcFBxyOZ8EAmzyYJ3iCOvrkXpf1j1Eni5FXd/Zjq0E0d39lV8t1SXwu1
WGkeSRSxEdwxUx9kavf12YYfvnIFpVXGC8g6VMgiaykm85FXoX6epndGq18yRaRG0PlHbxk5cTbw
y9RfdIT3ir7wyvwILnbKWl0q5Zmp/0jy/ls5AFwdotiZ8iqmgYi/JpIpUsC8cu+S8lRajxNHDSN5
69R/5ygyZqUUm6kUMCXDTIoDtFzHol76WDwmNDWSIUGsxo/x5VcyvzWpVQw0vvALg28Hj2h1YDrH
CVOG50154dewvJTLoO2cKjRWkrEdJH9t1I9NuATBnfHendKvmE6lWYLlGqxgZ6H+E6erLPjR/5Pr
ELpSvCaZNquV8A6hRijvvXJfirJckDbEZSMgp1pBjJIELy5zorIcvsf9t1SD0p4Qe6oy5dSSPO9M
8ODzauRKVXBRvfPUOwnUiy/ShajhOMAZB9WmafXXrqHAg53IpW9e0i7NplmJwF7IWbhui3aJcOtG
ZE8SVDhF008pg0ddYPDqpUlJR6/OGo7QOAj+YVT1dau8ju3BVP8eUkiqMqck+1Q63RmGt/8SQX06
yzNnrI4SzEk6LoH5KHAXE+yGAQKacCBRyN+JvqfZ2huLXvUNkHhM3DiWAFT2+wXKNVUb2iShrZ8w
GMSMBTE2wIV/8g6f8k2FbnVKdlWckhR2s18j0TPfwjp4MJ+RDXz9PMb0kn/YvH+f54M/4JPNk0Q4
tNFAttXIO/oPxIzZMs4fWq5c1yV7NfguMXgDZ5ETld8EtBXUYuVhN8X+cQPtIvPe4idecKGNyjZA
alGP7wNZW1nGUaRQf5eUjBI6bfxQWnaDtIw7AcbmKIaflU2Hr95Xnn8vh40Tmd06oPDARJheD4vc
URh85jJOh8bw1KXkH3XfX0yWuN8kSTdBBf4fACXXivtEm4ScVNoZEZilaU2VpHqpAF2OTPprXbAO
9ZdQeTQTmk5adLZEu8lqJvlbd1HYhyGk7tbrTtrAJqltZNpqBjSo+UF0XPd0bQzNmn9vM4XoIw6L
u8vfOpOwL9l51L2mep1O9YYowQnHs2WeMTaeBjV1IQDb5StdDxZq666Nzj43KUVeGmzdQ9Dch4zh
bKS9+ZCOWytmKMiBX2mbTEZK29QjpT8G+ogiGNKCCLuu7jz1MDQvbb2MC0f7qdSQSlL4kqbeXcQo
V37S7ea1QqHGzfFqzVlKv0mBdK/Z3YOuVNt+zF+/PnpXIzJG9BjXNWH602cJTB4qipRVsb8P1FNZ
tE401IxW5U5lrnr37uu1rsbdn9aaXfXBS+VkHKcJGpgYRgOE2wEbOnVOpgiVtBWT8/WKV/EFKugd
mWEPIFBz/I5vtGXpeYV1TFWqqOIHuM2i/aliwMv3Qd3Tr+2rVx96iOj0X1YG1UCbjD9JgX83MYEy
1kUutdZRgcoXMR/vHjhF0N3hRgRFdng6ixXTStUtsMgVOjiKR7ZOZmQzcKrO8YSx0dWy5dv+g58h
Fd3TlkentRygOhXeNrKBnGtvhjiomsrBP4cRAg9JdtcmT0rwyzUQjjEY1t4UgYHjt5ZthXyMmfwH
vKUGyA0+Qvi7DMLP33enU6qhyMLKOrI1zIirlIULfLW7NaBQ849dSb7+moyMqnbPX3+Ya4cQoJVF
TUumzPYxW/3J1PpJI4dVyyEsrXMydXoo4tMiwRSANQBrNREJfL2ifs2YfV5yuoOflrT6xO+SgBF8
5sekBG6hxzx9APgXKZvaDRzdelKsi5Y9Q88FtNdGxWOV5RfP3mv1sTd2bfbYdU+G+ZyJFxVqM/G9
Ki9R9xR5GwhMqZPDtag8GvLWI2IZHiJo9OWnQbxK9cPNY/1Rtpl7KnqBlHzZQazG7A4rmp6HoV3R
gFIofOvVNgBBUIFqh+PSNJn/sxdDC5tJsmNuXEth4cwQQMg3TW6vpyl0xnFjbz9WkPGn5X0LYyE1
izFm9IG6auvBdI8paHSuioHoGYOdCdemN/1lZ+UQMB2lHqp4zd35wd+t3d/4UteGRTQgcUwKWaSM
nI/fvxRGyeqKTKflCSMXV0F5VCGefkgYE1t4rmNCu49HRKNAfPv6jNxceZaMZWEpJ/AHhnvAH5hH
XppZ7ax8d6vXAfRbtKu6DQfUA+92E/T1f1n8AwKsTQPUs48Km4ArYiUNp5mcTGEYde+dGEcVxb27
HuWDTp3hTaHcqXa3NvxaaQQI1gQ+/lh59tqi11qjK91wb1u1o/TQGWjFspcPjA9Ap9I0L4b7ChQq
k28pz1+biuFT/7vy7FKOKrGhXIXSNLtQq3vVvOfuyTpieZayZ0RoiO4bAtHMY+JX+d6BWQlA/dkW
/O9Jt+qMy00E8lXLpABhomShiz+4TJUICgGzHen/WRD2p98m0gpNg1jbP1LCbKWp+eVubpy7a6mk
9mnR2QfQKYP0bs1QLXV+S92o6btKHJxdKlodU/+xOgp6svFRdx+k9iBtp9aHlUvrG49x9d11onGc
wQT7n32NuPfilqcIHqKpWINidfKryt4mojKZMoykom4XH2MPfnz5x/RMzFSp1aEH42F11rYqYZlO
0MHIjBsPdg22TqHw3webZQpR1/l1o3nxPs9IEeiYVzpaHErKPTkFwHHsPlzLKecEdDqgJsI+ajsv
HrUtY/jpEvnZBqT6Ap7zFDzTOaMhe2PrrpWTYNsEwW9ADABg9nebFTU+3G0y6FCI0/ym3AVRSS8S
CUbQYtNkPLgnUDx7qTx37tkokm05AMXDyspM9X79LNNX+sM5GCpxB0xnTOjMona1HNqxGvRwn2VH
mENc971VNsBUYfL4eqGrBX/t00ozQ1109pBIcTqhKCdbSeJm0cw16ANjLalSROAaUsM7lvENQ301
VTOJrUDjQB4lz3mPlEytmsDIYDnOzScri3a1e1ATZmF25rIjLYcgu48uLv1uu/nedhul3RRwlTWQ
UaSXQO2XLtQJE7hRLJXgZJikHeOrq/fLqaQb1gPVm3aVukyVU/jILGi9GFB0E0YjcK02pA1BjmjU
cBLpz7bQQC7sJoIsqr5gwfwIgdj0URGP08kj1GHET4FBs7yjrybxs/T01s29+smJpRQQQozoz2n7
OGimPkgSmbR9IIk2Y/QafXTrxD+1oxufXb12wCyh0W9hKVqTv5/1so8izbUM4MlcRsoRtJSwBlO1
JxQn9tGuXj8uJT06mcnC/8/Vp6f7FMcZnZyKZHQ/mKeokenB/yLtvHrb2NJt+4sKqBxeKzBJpLJs
6aVg2TIr5/zrz1g6wGmJJkTcvg/dQG+7d7HCSt8355jvDloZhdY2LgRECQY3z6yE+i6TLszT5x/z
f278ZIVOOKdF4VAW15a9VuM77pbvR5UPKpKSC3d5dkX49IxPhlaTpa0JqIdaxFD56GQMOCNVvZNx
erX9K5p7/JtbDmtWVW/EElXmd5JOEgsVsYLnfuHXnJ3dPv0a8eefnnk9OJGhc5A6tCXZ6d2blQ/U
GjnQsEgYk3k1tQ9TCjVIgbiAT0EQtw0hOkRroGcXfsylJyP+/NNvMdQQnUJGwZzebBkWwJG6K1RH
mGm/v+lzi6EOL5IdKI5lfCdfr1Nao2FNFdUpqkFJuFIABveiaaHvmdmOs7nql/7COne2kfn5miff
dl0qdDINsf8MHyTys0aDgwkjTFGfUP/oMvnNZv6YJH++v9VzhTiIddQdHNT/ymnXr64X+diEQNRo
ER+rX6Yx3gurgYLWi5rLaP03XUZonwwkbhZc0MnHTW8hb2OsSoJax05XTg9CmaLumUO/v7Fzzk1a
whySbBkOH5qGry8xVppKzSQlPLTNqpk4v+Q/1PhPzJKoLRwhtinSn1rsc7vjrtEP0+gE3/+Cc1PG
px/w8cY/fa1NrYdpdKRJAB2v1Vgv9mMSCFH0xXs1xVM7Xfc/X+pkdspH20nkKaZaBxjWfQhjwkuc
914BQNmOV/N4LyaGtCg37DC7kXgitXbpM9S0EIzBoODcbZzhj8IvNF/jRl+XrQQvkZCXmmwmkuvn
SXPbOPUn7d4A60bqNWKMigMjyq5hTjZTNzcuUAOpvI3YkymklDmlvKeNeb+Uf+Klch3zrlVGimyE
Lei/agQP8mygRCcP0yy2TUQIU+Z4WvWnw7oQUVHsnxTi5XDzWKq108iOEPraZlI/2iDfv6gP3tg/
jw96P6on4I0obr9+KlXDP1K6Mb3uSwgUtI6OD7FpeKZSuVHWPnU1eKYhPQyO8Xtx5OtJV68GbVxF
JlmiztGLcytoaViYUEuxtodmt+9tANnt6FHihuJAhachRgSLyVKiz8boP7+Wyw89eoFnRGOIuOn0
pcRaMRx7L0xHZhtKcsMQDDFjkGp3FtMcTvutpEd0heAhyUQuXkKFn5v1OHKZqIqRVxMV8PUpDO1i
dFYJVogOFlUhdnUOYtt8m6mP5CdcPG2dm3k+X+5kMi965lhgbBQy8EYOuwwBENpYmg4tdChO2t+/
47Pz6+fLidH6aTRKstw6zTIn1wshcHzz8PUm+87Mf8kmai4VrXryPKFf/P6yZ20Gny97MgsNUTdV
c62kgkBgmah+jLtCGfws667YQ6hhfNsqplelP44UqPtIvsMt7Ff1g40mFs7WsX6lMCag2JpRuB91
cuMVz8cqVVt2mocmJYlR3bE9CdQBqIJT+N/fwFmtnikKMsRbYGA9tShLHab4sSvmx6uVf7N9V2/d
zHWDwwMZTH/aC3P2+U/iP9c6WRz6KbZlSWPGHGqhV0LzNqPJxQ+DYVbh+Xx/a+fmZ5P2hggwQI/2
sYB8+iIA4fa9EdophugdhwQkKBxdqLZcdAGfbfR/vtLJp55GSpTmgj59tU9dRKdu7T4G96+CQX3Q
gvu17D58f2tnHSKijgGZndUW7M3Xr33IIbQNxzETdG3gkKLHiUVDSIQ5BE1xwyTMRqYSc5EQOtPo
FAc2SxKU9vrS0BO3dzq9fv4xJwfkqi+cop6pbtXVM34BA6uNCfWIyF8Z94zb/MBLGgNT2+ZKTXNs
Fj60i3u6DwfDP79C45TEXgfg1Qcr5tPrlkL025Q/4NBU1Q9HfjblXThvLfNNH1hkaABV6lMXXTWY
smQU8WAuPDbYM3iz/mrMn7OaJNZWx4xHeXgqvCIJ3Ub/WTS3Y+jp8kNR7ZTuPtePbuHcViOpluVV
YR9S9blJH7rwR53mCLoRsDfrJcNPBdIA2X6ovKn2n+P4LBNl5gBC4SzVuFpSgC/+27b3S1u4ivLD
oPbHSiHZz3ny0Nc3dbjG883vvEirFJP8d0/p5MPpZ6mHDw3IkYpUNl8RVeFkd3G5AlkrJ+uKpL5i
PTgewJw4vWn6m+HSQevsHMD5EnEotnzUMV+/3CXXE1HZANwVyV6s3zEJiFYefA/67Bd5OOeHJgVX
QwNHxng5ud+5wNZr1RBw6OkeUZOT/Nq9GI8pOTPgWJlambANtjRCmFyZuZuqWDGxCsq3QgYubAtC
V5B3F04658hFOI3+87tOxowzj+XcDZp9qAlAd25afRfPKOR3Sr6Jik0Ur+QMajjlt1zyN1N6leRv
vba5MIuIbeM/H8N/fsTpu5BavW7VUE+FP12SqYY0f4UvoVJKxFwdiLq5xOlnredhcpc53ZdKprnR
eOFZnC0BmpYQDNIRcKyPSvKnkatFVncc1cw+ZPabJR/iAoFWD0VMuu+Oh3FeN8NtMr6barzNjVvd
IGnMA8NLXJ8D3TaaN7GMlwgbLOe4Cz/tg2v6zxPCPqjDF1OoGZ98PkVZRp1xROMG528ttQ6Wk9mN
uscoJ4VE3lcjvS1yu1HRHHO3BwfsRMHYEikesxeuGrczErcMiU3lcD92V84kr/JsR/1KrnXPGf/G
ZR2UEGs5nQnnVYH+BZfnDHSno7FtSYTbEndDakOg1895n3noF2nk6t40vlsIC9q0XCd97pYqGORh
n6UEMR5fo3ZyI+JHiV0I887V5qNf96MooXqMtTYnXPb4t+BF6pnpY2jBiAIMflnYErOFSYpgmN4A
hMAqre0nsa21ybJqn4Q/RfzKFDGP0AmhibSWFzO8QeuxZhtDU59iUZpYrmaJ7BVhG5q9KNq11Jkt
xFxJtRwmzdyLvY4yPTVRub6s9Tg7wTD/I6QV9ctT9V9qzGaUKjVi0Pg+TAOpWuccXhAzUb+76Fc8
2+Uwwb+RWUOz7h9CkyVVFSJItjToPzNFobNW+N1RlKsDoOArHgl16RhxFx22SZc9nO94bDmGib/s
SJOL3+bCqD6370GyxvLiACYx9ZPdiCJgbNYRIBvRLLDwYPJ1+WOj3APJNLVD+1J19139rNSHKSID
5xDqW4myV3dBGXB25hXOf7TbwHcUVUw+n0b1QAsYyq6WX/NbOP8MQZjZINxRpm76XjoUyrQHyuOO
RnQoSlIh2buovR5Es3Z91JqeChNx6ODdY9sr9eLKutg2PvucVBnHJ+ZP0z6FExRLfOxSBS5Qn2w5
NxNtYzs31N3m6fr7N3LpQifHz7TX7NpoAAMYmONQHKkEnBXHIqAQ05Kp9f3Fzm3GIBH+312dPPZF
65KCzoRzIDUvNA44ZzV1L3e331/l3FmSgzlVF7wAGvqCry+3yJtFcrpjfCNVP4XqI0UNTQTcs5T/
5Qkm0vv3lzsrM8HJTbQFLHgVFM7X65VKJ8VLTg+GqKVFJxKz2yXWftQBJiNwwVdPuLbk5/UOJ/T3
lz57p5+ufPLydClMisVSBVZpR1EcOxN9Yw4SaJ0Q6V4k/Zy9nK6oYKpsIR0W+7dPo4ZQIEKAEKRf
C90nXP3quYpe1MSnR5l0KWyuC0ey80/2Pxc81eovlj2OshSFB8BjTBVNeSezE22wBjqsYM8TWjew
fYZvX3Lonx0VQp1NdCbfq3xSED2q9iAnFuwkFsQIYW/yZhVrTgaiv/BfvMJPVzp5pk6tzGG7VOFh
r5ibyrrvx40SrZzZTcMntrjfX+zsikB77v/u62T6rVJ10SpDrg5y9ndIKzgruKCx3inT4EdHC+i0
sVqW1G1KZdPnvT8sultFWDkNQvXQUzcZYScpAKALY+jcugjfHO2STgHIPrXwRI0s6bGCKr4yA9W5
Fho6R99Hzm1uvdYIEi88BjHPnO6cLFNABMmBEvaArx9ymChIAeuoOfT5306agqbZW6GE/xuiybsZ
P0mVN0R7uybAjVSD8sJnfVak9fnyJxNUl6uT0c4NJEMhQRonNAbOxmj30YjXPAZyHu6dXqhN7I0a
/y0NgwLY3lYIVOxf+3zxm2TasGFQdZEqukx3Unax23X2hXx6Qid7y6yalWxAb3ItNN3swgQM3mDP
wBzaTW/Q/Y+uUhCRHcv+csjGJwuDNVnTy5PoLSuZMHWr5YVykHF2+QDHxUuzxH+dTHe1lTTG3AgU
EppNSf3TZfozHunIQeFtqO7U5rfaUQ0Wgzx5LXQLXYSyDqu+I1SCtM90/CU2rTSqN0uGxKzZhdrs
STS4MsOtxoOJnT4qD8P0ewacYlZuL71PKVWJGHqmAQMZ8kaO7tqk3lpmRA9rpIbGRP9wGKt7h1Oz
CmyzWDVpGNRkw4n2roB3odop48FV8ybo0ANW7SrTQ7TNxWq0Fxebzvdf9/lX95+ndLLINolztKn2
pdd2k7kjzFlDQsmnr1sO93ae+SiZv7/g2fMi2FENyK4gzZ6uC6VT4FTIsFRhJRJ8F/KiqXAqaufK
x3fA+pgrWQv1Nfv4IXnHoY3STnwnGKX/P3/JycBuisyQ6zqXDpYxg0bQffn405lUMhNvsuSnSOgF
65eED7gFfaMi3bp4Bfxsc7aGXlI9Xfg15zojn5/LyTjvjQrqEoAyoJm7NqWMrewH6HHG6yDvhKhL
fpYUXJFuX4kQo+PFteVs3VkE4oArI5oU3MzXeQ5XZFLOs2CWpatYe2F/sNC0HDaka9r6HzYlZWF6
F2763NyKnAuLiSOzvT4dpEbWjFnYGSQjHQNzfs2kHeGPbIlAbNEzL9q/4y3njD4b/Yuxv+e+/M+X
PrndvG+bsJagtTLSsfZC9khjktXKNbZI1IPf3+i5LcLni53UiyMrNDNj6kGLm7HQJx3Laz4sFACX
IxA+BtDpevX5WiefteSURkO0LAe5JiMstvTxplSEC0coWcNbPUGY71l2HwipUZq0uyNhoz40M9qb
zvBrMFaOEXp0WOGDdIA2WPm8Oew8WcJfmaaexlgUOC+HSLx5+cF0T3AST682G/dWkIhyoB4RRAZB
niidPaJNm8KtE2k7fGNCuiKaBAqKojoa79qsDyBJ7NARG5gdO2gMR6w4+fCMP7fX7lLMPpZ+o8bx
42x/KL91MAqZ1roosQIFJksW05Qiy3vYDE6GTnqXda/1OPgck/yu6m5s2jVDQuHcrleJoa6L8HmW
nQeLxp4T3SaeI11C1Z3/sujQaTQhOLifbPFHU4kNq6cpL2gS2l8DIwH+BZ+eEXFWPy/2VNVzK52N
cJyENUYve4WvA3fpCOIsGqGQTkG0SO8mIb7Rm3jSKV25MtJc+wiEhhNzEswGFvAgbqBR3OgkI/pi
U7CsK4K+x+3Q5Z5d/Tgar/3wLl/KojqrHf38O0+2CXFkjKOi5/ZB0yJXP9q3s2HstVbyeJukgdRz
7Fa5s80mm6ioh6ks/JLF8sJAFA/jn9GBnRclowAonG4edc5c0hQSOSvKUR9gPfrcxx1VKI5CGuUd
AQTJ4BjQNOaMy3PpD7HU+hC586WlNTp8lEMMoCADFoGpfxYVX7J8YnwkVLzoLVe67B+rlwjYZF/n
XpM0G1FNYktmq7cyUCE/b4noPQKoO2q+xd1HLP6j9Z6YB6m6PjJujgM5KSM0WTwohNTgdgiL1xna
LSc1gfkSwwVIC6uzSaRgZS1bUbYDYjS3b62mu9rxF80hcl6S7g94kVCOH7LkkMp1UEH+6BCIxrhY
Yuu/WdxhQIFmIMJKxFh9/RRjk6i/XkL3kmvmdarf4fOjIKjCuWykxwkvcZH9EgWkWOBrkEji0ysQ
m6loV5kncobq96/7bFMQKpVDxJsJFus0es+ZOnuJp6y81qT8NmSKk8S+LKV6R5lVnBykEmawBQdB
BYhXwm1GoNcGjVN5tYz0QHtanB3wMvuYXqilnJV9fP5pJ2uCZMfakUnJPshKyQHmt5ztVGWTjbdm
eJ8Pd3wWIIWzbOtkhzS9Ty8W7sU09M9I+PRoTtaJMZUGpZNZAGt59inKytJflb04HzDGEyo6EVFt
cC0vvBCx7T69qgP7BdMIfNR/YA9ynYd1vhg41dQ7UeTlI8nnHdGTmizY7AhPi+Yd+/D3lz23/n6+
6snU002a3ZaGGl1P3TpK7htzz6cw5q/ZpSrEubmY7FzSyxUVle2ppQY0WSODnpeuuD3ui5pO72xx
S35/O2dFrQ5GLCq1Bp/2KdEuxgicKbh2Dj68+a0+vDZZ7RGWwYwABdMSBItqeLlwpDq3rn266Id5
5VNFJ06VVl9mIMBC+J/+onoUDl5S/WUQm5eOvZeudbI76+Mi7PNuaA4EPBdEpU4h6X6kTa9xtiL3
v/A4z9WqPt/ZyVC05sk2J9UJD3hTqB4l1csS3lFlVsrXJH4Rwv6mW1yHRPVIRQWDP5xsSrveiR1x
Gh79yKbcQabB9z/r7EdrUf1nG2GZ8inBrUwjdXIyMzyUyx4A5B/24gTBpMfo/WKt59KlTuZtc8xS
LSud+LrNMSIfxMTIu4XVrGDN/v6uzo4QsNV0Tm1cXdrJtFPnjValulIdyvEpTf8mDX6u8u4ii+TM
K2WRB+pgUpHTqT9+XYlMSNCTIw62FOVgRzSYUlmEmdaUaFexpb1MJjpzYyJ3HXUbuEvu7OQj6h3g
tYSsVwdkOvPxrkvuGixLl1jXZ94U6G8k5RQ1TKBEJwOjBDGoLyjcxPwZts/41QW9TBGm8e/fk3Jm
fWDNxPJMaAfl8VOuEzIQhYZmlR0mIIDVDSFYYb/XmtXUXC+/bGsl9ikXLqn+uzh8ueTJzY2J2i2L
OuWHwX4yjZe5yh/MfKJzeJdJt1GMCIocZeXoUQfdZlp96fLnvhla2argbVgwpsWff5rgGmY3WgSo
X34W/va+cH/cxO7t+/qHtO293ejePV+43XNPmJR1WsVEMHNaOBl14zGV7EZJ60OBf1qtLc9JZq/s
ape75aSvk//TY2dBdPL9hT8+xZNFmPAXpAQGL5ZYvpNPNYpKrSz1sDpEABhqIuVQfl05KZWNOZq3
RU1Dbzwobfu3Pi57W8PQX76K/W0ih0F4LBm6vT9Z+VpqoEn8Tq0tYYi3o5YE0bjsi8r0i7lZJaGB
YnUJ7IQQPqXw2lywx8LaDgBK2eXsxZjIqxZDPftV/GKiEctPyUQU40JgtiE7QR0vm+/vnUX4zEcm
lkwxWDkynVrYRjWZCjlTy0Mmpb7TBpXqag8ITl+PB+chfqbq43a+uh5fpd/aNexMM3swQyphRbQ6
Roab6uPtGEePlnwb7sfiSjsGconCwBNlRjS6RGay0X9t/xahC8wCCwbVxoGKHjWmNbPp+Gsa3ITi
YeXWpH8iK5W35EdqKmdiLxpgXLjwJOPWTXJPz/3FWS+qD57BUWGPeA1R605ADgTEl0oNLIA0Bi7h
ANSypG2UK2yxB/taOaJVyh7AEkpeQ9u8DvI7e6vdtz/DbfHm7Ds333dv99Vbonjp/mh6Ng/Cjb0f
MO3cF/OPfGME4bZ+DyuXv4GcNkVOBNhkl6/TdbUx5Kf+hdYfH+cAL3Gmpb8tjDbQtON2PsprVR+e
9aMGTZGDHFgCd7y1dqE8urWcbHqbvnzqt3O6tqqnEhZJQuUxuxOtAhkI8ZCujwmGFXep8qCHkdVH
l8b52XFn6sQYMMyRzZ+McytUm3YsYXgXIbEikNnYDJJphniAYlMF2h210uUG+9mrkvGFAwYYyz9H
kVhWWlnTwuiGHQaaQeIA8lxChPK7n65gAQ+R5S0XW+jnGDmIBjG2w45m1T392uX4GOn2MIChgVVX
wARETJDjDZo0YwMOVhDt0NuFjD2tRW69gF9JYEZLVxGfVwNFlZocbJYPjGjn4GzsYVs+qNh1hYkX
6urVNOvbBK0nJ2LBL6APtzKLewTlgFHSIIws10YNxlCI0nplpY8LUFw4HeQ5uoWGImOuAmJA0J1z
AIEwKhibwM/HZiWlg9vbyE7Va50DskoRoy1XopgkgK+SMq6Fd0qEAIgSf4IuimJUQWKghfSnnJHU
aGEgsLV2tQ/HO7u6jmxQN3ySMZBUHTUcMiEVVrz4DMDQSOPyxL5W/Mv4X4hehWdFjt90kLFlutYZ
vCJESjgrqIFBHBG7ifgO4gp+olxQWGFH4b9slF/CngwxgCbglOWkYe+FaDFsEONFsDXiX1p1LUfT
CrGlP0KECZ2K5PP/JQdGnOvHyPaMLPLopiFNMalQZIgKMpA1qlRfi1Y7rk8ZziJMV+0ZYxdVfGEb
hHErKuii1BAWi5+2a1mj2Nd3KygtcLNkWrGJA7vINFyoM4I1kwEAexPAHpNE2QkzL9QZNNxECzRT
QgKo6ac8zWHaWmOgZwbR8xsNoipQcREPTqG0rSqR7RvEDvFDqmffV4X0MZeLFkKs1feEMSTcUwp7
p05R67eAkCD9iKDeC1P7mbOlwRBSLPoZZJX84/kqrKLPhGHfVASjJWVGwWDgHgVTlPfSwf2Qju/S
8cKScm5F+XJdsa35sm+Q7dlopPIwpfmmO8r3ktqhOzOeWTbHctmBvvLVJKEE+RqmlBkAKw1LDkxh
n/R3McucHZtw3rxxIgt2CupyeipVh8etrUZ2O1a6eIszcBf43bU/fFf4Mn042CujZXsQTZ7dVgi1
5hvpOAVZ2V03Y7Krqzszsliun8uwXtnKOwFcm6V6Hibjp67emlMduVosv4KGfkjiYpMn1k+xpyLB
wAf444aT8+P79/Nx+D3ZdvCcTBP9mUr9zTrZkzMDRU2sQrdjT24lSLiEnp5vjffkDN6gVkGtk4Ba
jndagsXC6a7nGc0MAOZwqy6Uuwama/j/cWsLViIgSuozIYPXBgI9Gxc6r+LXfPdrT1aJY6e1pD2Y
CRwwzDdrKuQOSjbaUiWtEMyS3z+cM/v6z8/mtGjcpE3RwJU1DxHVseqKHlRvbVAWQX/5/kJnNrns
nFgThNAZ5MjJbc3oWSlvAv1o1OtUOsTKTwQvNLqO1Q214IuCl3NPkVBTwf9nqcUN+3VsJFEt52FZ
ljzFHSdknAzEwcLSogx+MUf+3yML4idCzwUWleXdOjWGsJ7iTkOBuSed1utuId8GUxBt6pV04W39
C7cgBwYIjoKyhQo/x7GvtyW3HUnTjSE9Vo5r3XQNKuygm1fab/VvjnZyNURu8hBqbn+3bNhDavvi
udl1985dfk2bYzJcqrEv5SPwkvpWIOUeh3URpCtpax7k++9f+D+FRgpEMqGAKsRTWq6QbL/+1qmR
7SbW8vxx9MZAfn7Ng2VzW7jNr0Wg6/w//83lMCRizxenmlOcTd8PuT5Xcf5ouZJbrh+h6ax1d/RT
v1gn6+f/12Pqx905NigA9CBAZE/qCWrS6yjdE9LEzWBQmT32JYp1JD/RLh5XD9348l/cn3iWsE0+
dlQnh6cGzTlevqp4ZHPgtV6+bzbhiqQWr/KeOx9Z8YXO8D+gX3GHMJ750sjAxuN5ckyc295E1tSY
B4Ekiv6KQ5fWvw8xdjjHeSjadhWBDrelYg08Y62kjwW4PKXO8Y/viuI1nNYVpm+OzxlZB0WTbpLw
Oe6La538mSGE99fIe45kER479gi9bXntmO4iq7kw8/zT+hc3IiTxMJbYiJJ1/PVDlBeS7EXs7MEi
Qpz8ksh4jrKnsX5Wk10vjoU7qz00883QXcv1S5lfm3aMAXJzjFffv8MPV8nnuf3jl+CgEztiBq98
8g4zUAt6ydaUplOBmWQ1IlGRpDuWTk36VRL+2oO/bwY3y266CWN9/3OGM29NxGdKf2rFb1F5NJbM
Hq/f5OlNGXOaZVBL4z0NnKlH9BSvGvXn97/6H4Xb//5qQYqCiISv/eT59bmjT5348maP5k1QepIH
dcVjm+Vb2/lCkeCfGvPH1WB9EQrNxIFx/+vbQsE9512fobhdiZFMYJOLnYAM4sq7ZJfWxQ7p9H2I
1GFwHjJ+/dOyeWpJ3TCmEUhfI9/Bdokq8AghDLv6ACWhm++pPtHGYVPiz1nsNuafkKiICMez9t5w
aGxMGmWR7K5a8oS08FEvH8buT6KlVDd+avKuJZtB6baNk3tzVQXlbG9tEGYFmXmq5dfZqyX33pDB
cARKmXXu3F06dFKjO3ePpMFRScO2SBHv9HmmYb5MDE/U6rt0o3rLCufKteK4yirccbxHWR9C1CJ4
yV90ryUmaVhnLxUYvcnP/pg59+Kxz+dW+8P8ZLy1xmHSN4vihclVys6ICHXZXd7iJ5NPlVn3Kbs5
Gq72Rl7JVeZPm2SlbfoDuvyNc3+LDvmAOWOWCFpy9VtUhK2X3MR7/XZydU8PlCsIb1ttz296yZ8S
v94pLkUQT1lDisTg4y2bvPTSIA9y74cSFK7jKaGn2Kt8XwEBujKvFctT0UH9xIavrdnwO0+LRwM1
mP3cT4LQ1V0I3Lt21QWYV137UHm/PG3nrFU3xAUAgdDxhh/dpvXJol89xauOFL0X+Z5ilXf08sfs
ULjgrLyIP+fMM6+ijfKOOt/nc33IqOm4/VXqR1dFIEaH9BjhWXLTn9khdOvV3/LK8bnQb+1uCGQX
f+AfTnTeEvDv2uh+upV/h668cV6kR+MlXh1960+yL97TVb/tvHRl3WpbUQlz85XhQYxVUOZ5YFIs
d3Zfmk3hHrKnYR8FnLZ/28F4RS1vI/nG1vG7dVN644/UdskEqp7Slerzf1bd+IH/6J66KikyuakP
gXXX/1zuer/eomx3RaSvu6znn/JN87fcyn5/89cMLN+Ex75KvNlTVqzt68a319qKkbFu1s4WU9hd
/GN5se/zh5GbSR/0TbfmZnxzrzxo2+OKb+oR7rhf+SjoXWCPu+hqCZIDB0jpjgMh3o5pbXjUoAJO
NB6N6ZV6BUHRJUJqS+mQc/az8ZMQaS8MBvYSI4hXfwwG/0plmrD8Nih4k4R5XTeraM88O3uG7/yR
4Z3fJeuHcZv7bKaD/I1BGMQccz2LWuv306YlJqp/JpdPA+/k2DHq2rLIWaUdenQGlds1QWh7uPqH
0SMiYfGHYWv3q07aWMWqNf1+9KFvR70n567VB8fSbwtfSz3w6aZNxQ2caiDlK3sMsFjFSF55gF3g
mOus2uTSfamuMCTL5gp1qhxtFwcb1hoTUKEGUblpotWS7Ehoqje6s89ItU8CsoPz4iZu9hhNsMTs
l+G1OCou1jm4lR1GtthDNRAZvlntamPN47Jc6NyNHbT6xgwxQopfiw8RX1Vv7MxLKRgfPot/HiAg
BLTcHNugFHyduYY0zWVlSvKbpH/obKGuccfFYjl8TubfSHPAJV5bsOXa1A9Lr7Z+jHO+qoxdOj1U
5VrI2a21Jt8Uha/nXjZcZ/G+hghSbdV+PUm3ZLJOE0WiVSNtJgfEwb2Fz8jcReahaJ6OBrS6m2og
ad4/alsn/t0T3elcwAwap7oQsdqJiDWTCHYsN6dek7yRpHppYjZZHyXcXXWr+dIP6834Eb/W6+YG
0NhV92j/1WLX3I3PajA9iBVYT9w1dbuddDcFmlcEBquxuhrbbXJf3Gte4qKx8pPUtRj71otUeEcf
yLHtUhl1oaWofrO+tCE+rYKIOzFVRbFUYZE3T01oTWkZWtrNxWPuIhJUPWP1jqjy2tlVu0uXOj20
ikuJnT5sI5Vj/WnBpa+btFYQ0hwqe1uVigvf764ZD6Qp6cTuVi9MZYVD4KDnvMgciJpr3dhU+Li+
H+CUT8+M8M+/42Q7Z0VZp2mWpB8ciyhJ2Gwr9IQcyiTVi9pNhDU0va44E/7AQnWzPFDIQ2OmST7J
LUfLKyfXeMtWnE5lijOmJ1NyadY6qUx/JuQ7TWBVCHw8oO+y4WPEknu/F1UZAE5Ihkmbxl3p59cz
KNTYtWxP7t2G5BeLjBqvRCgeufPoLdFKHynFrfqC2oWvTC68zU7ZOOaqlFfVtMmmoIC6v25UskSC
xvIjKZBIHeC0ZtFb8BKuxPoCpeGxvrPemFHa9y4ltMobR6+z3Po3q2DItEGej+Yecy/vESBj2PdN
xZtp2VFSn96PBG/ZK9KGiIWJcJG+Qd5IKCZxh5Kntl4PESz0FyZxxevh2cVB+pvEKYKnRsqDj/Bl
cmM1J9ul2abmlVTtl3Q1FOIqsUoyEwFGbnZ0KxZoqsf9BdnDh9PqdCLCiUX3hsKFzmz0dSLStCGL
oi7nHSKgtp+6+aAwsKQI/tyhlzdS96MgcHh+nIornRJcm6zleiNNrzb0bznQHbeVD8z6S3wwi833
H+FH3/qf34YFRDZJNxKdta+/zcSNrJSxiYQrJaqK5C0nN1fZUbsvqtw3WtKvbG01KZA1JvOmwvw4
VPKbZFKNtmK7c5M43ZqDBvYlenCo63Zduu6N9xhrW16XD1FqeZU9XJv8tWEZjaDHduWUJee6iOWB
YMuGvIeF2qCdmCy6tqfr3W0lGxfG2rkRb9sq8yQ4bML3Tg4FlhHFIadiHNXOrkifUseHNdSrESX1
S3ipj/bn6RP9dK1Tq5Q6HGNlsM3mMDEaGrpEcoyncybxLN4jJ8MPAdcq3lb8gFYHLc8TAq01gjAf
jPflSMVBNVY2XqNR29vstaDtN6DlJeVpZghP1Ar6LvXVvsJ/W3mS/KcC2l1NXqq8x/Y20nv3VzWV
XuMYHqY3Nx7pY47NIRumoGcLrIF5ScbVMmPiCp2HDwQSwXKRdiUMMogHR+rvFsECltl6TsdEPKhM
HEFRsldPzKsofm8rgzouPMnO9NBIPxznKUhsBbKsfDc2QVUTUkBJNhtKom6Jry7oxKKwBdjji9gv
A6zpyB6CPhqF0LmoV/nvon2FubJVM33V8VS+/8jPDUCKeXSTSJlmO3C6E1jkOW0cpcwfn3OKHzek
ofmP2y25r2xQTffafTl6ICJo+Ln6BQX1uSqWgquafjUNNFZpsQZ8KrKrTdkr+rykj/o+iV0woO54
fz944Q2uy78oRt0LdawzxzVYOhSxVI0D8D957vZ4TPDmxuHBUn0+85YpLbqyK//7J3paHmUFJQpI
tXmatOi4zNe7cirJ1KexGQ75sufwZ6qveKjJQc3q22F5/P5a5+ovXy52shGO5jIMnZIT/dU+ub1R
XMV1OYUFB3OVuA9/L9zZP8XYj1vjQM+Jl9dFseXk1uYJCGkti33IGJBI6+ee6dJACi6hYT/qHicT
Bdud/1zpZFJK2tghQzgyDspP/Tl/rn5212HmFvG6AudEcfX+eEU9Nr0zrvv76Y054vg675Ur9J39
0/BoPtevLTmBkUvIFSxT64BnnLPm0TUf1EdzRHHiaVgYX/SH7Hm+Vq8KGgFu9StCEUbnWvcKJuBH
WyY4Z0W6xvLecIh8L8jM6RjnnvIAkoAOi6seYCSsqrvq7vhWMRVNHityd0/1F+9LpLv923TJwXfa
cj55Bf8YgwmqMRuTgpHhTv6q9ChoubMvu5eOWOdqRawHWKOx5cERt04Gp0KB0RqiuqDmCwbAxUHv
1b60tznYO5e+4jO1IkaMQcQtTQyFdtLX7wrZcDgrMeVsssZ3M19W6cUeoTT38B487cKMd67mxnwn
C4MKtUJiVL5erdSWKbYqpoHj/5B2XruRY0G2/SIC9OaVZHojpUwqpRdClt57fv0s1gCDVpZQAu5F
dXWrVYZJd07Ejm1M1OfOVLj5SyydU8mtpE1fHGrPlkNMR36L7frxZcWuAbx07ktA4b4fGHgyTzp5
iB8IJF0Ve0o/Jz+SfLnUXZwPlnluN4vHAquIX85Ynf/i67fpvwdWvx9YytpA6f0gAaeq9vi9JLT6
zWZaiqtpqeV2cuvfGUvJ1m+1xbD1N7obLadd9aaB1Nlhs9JtZho3+rreKCMb6IoFVHW9O1h3J8GN
n5rerpa/rGs/9G7SrLPQZqMEAkKuPrGHDbeWCq119GjejJcK4nx6nmcBtbgbrXUVP6mSU/mYN+/I
TCjDm3K6++Uj/HTRUIjC5gJNhls0P7T/2Z1IIQomIeWhLBfdstoYSzKe2RXp3x1jy1Lwy01i5/vh
Ls3u6voscZRZ/b4fEL90SU0KWp7phgGoXNnlV/JBrKby7p2Ht3hXffR3BoQiDy7ScOO9jNvwaB6s
2+yRVAqQq+k22Q8X7GcP5VH9EmsWMjtDkp7Z4yvSxg4163moXNbR4HnaZDCGPqECqRh1AGUQYU+K
sG4DqMh0BAxgP/R7Dzgn+ZLO4abZpQd1M53r2/K5vC8eUVuCWXa2+a4yKLsA0Uo9/iJQYBbR5BQc
glgy2dYfsrfhLoZLdSkf/H390IPZvaAkrl66o3HuDtWjdMhO8IHSe5ZOuhVWWlDB8U66/fft/GlX
xgtg1qSZXFrz6m62oSQOghJbx8iE7OR6DYAsdJR1XxLytfn3sX6+k/852NV6hheKlEtIRY/ldKNJ
t5jZYjKx08N9UJxFH/sI8Z00118O+kMdz9IJCXfWUOuwO78/PlOtGXIfszmP28EFw12wrmy8tbgZ
b6oF98Spn+o15lEf/3/Hta66JKUxEtPPuLK6ccnVOU6IxmWdQqfOy2Xub8R8pqNJySGsF2lzwqax
US6NuA6mX6b70k+LBkO8WTRFgUJG+/crIKSdP0S+Wh2betsGhwhaXaN9qlbgaqq00P1zV0SAAIEj
Tatc32igAsBPv2a2z3f3erWdLaJNTBJ0BvNXMx1VyDwl0SvxqINbZ7ndhZMdEM4U+RA+TOLLk4Uy
EeE5PobmIRpEOxhFuwzfvJI5ifvvu/Nn0bj+MAbAEbbqc2y4frXn9KUWtkUfK8cgAapFNmdrAjxO
uwoXJpRDnVhhO0WBzts7Ebvo5ia5Yo7IWIKAnXYpEPmsOASdzxOM2MmJMPHXIK59vZQ0GDjwf3Yw
39JyqZlLqSLCed/3G9w7yRDPh3t9eOqaNzV6xJDMF2/18iECbpYdP3QtRMmjXdzJqlN90Q1a4kpT
GXs6IXafpg1NMHicBFuKVuTSDbAZCYW26BkXprgYx7usuQEblcJdPeytdh3/1vz/qTn+deGudqC5
T2BcJsY3eIC1tv9a7ImZPhJ4fugwQ5wTccGajjxCQk3omU3lmW/zU7zoD4pLfvFKvzUWpTsJe+kl
21UL/R62S7VI7H3HuIRE+0O1al5AbyS7O7CnvYlPwUv/FB1ouvtd8QnAmKMYzmya3eZTfeN/xCfc
jqLH4PO39Ur56cXhEcE+Hk6hql8vHa2B1CpTy/jGqxBrag+IJ9ysIrhduWmzE+b2lbQkhdpQ9rnG
gAYW5zR+kIWtDw+o5fNJJBP8XUtWhli4NVOQxLwow6tk7FQfVphynoaNydNj6nc+MnzpbRAQiKU7
Q3n699Muzzflr5tmzjNp0FIFVPT7ChCSUWzFTdgfLQjut91GXRhP3S55s44Fe45p65ELF1FbZUdr
cPqNWTG9EdfaBv/K4RmO3L8/jvHTjo4A/P8+ztUz1IU+EVDSmO5FdFgzPbh9lb+60J5sDJZJI3/X
ca59F96Dj8Bbgaw/Bx84m1WX8U57br9Ex78bX7tb441GpnqTn/UH+Xk6lhfhZTqNF02zJW+RvRpf
4bMjHcLnDrDwfXxoTuFz9pkGNvv2h3mBGzi8NqfqznyQ74tX46E/kYaEJ0H5JD3/+3z/V6rwj+t/
vdrABtMqPdYZgUouThEX/7Xm3/lT+TZ/TQUyXNqv7sJK/O6fxTuKluAlfysu3ovCZcgK2/wKLsKT
/NjdEIN+6m59ww7exUd6QGywX7OP7tYS2UvJyyS2b+7uUtU2nxmN+rhVozjDAfFJfs7esjfzQzJm
qrNMZstd8pQ96ZFtPRVvje0t60v7Lj8MiRu84vw1fVWv5iX+mF6Fr/S5v+nvzTfxbXwrQJ5ulLN1
hk/a30tn7zK9ig+4KQa2/KYiUQYiC+wAzsjbjCl9Bi/ZJ65kYMO/lKI/7eyo68AhYXuIf5Gbq5JZ
TTXwGCHlAQ1NGdHCvQ8WYvIbGvvDA0si+lz1YsWCBfnVXl7mXZyXxSCc5mD7d6MEaF9lm/iuucfm
x2o/umrvV+6xeDHf2uRkuJO5UI+/Fv8/VN7fPsUVqBH2slqMFeMO80QqjTtP02v7s3Th3ULAt3/V
qPx01gBQUHIoGujPrs7a060Qq4Q+e0Ak4LwQlOBSLuEI8dt68Kc5v3o95P8e6KpEC5IQ1SLM2kOa
Hck8d5vMW3Vdshjq2u01PBp6ZoBDsYpM3Z7aVd0zA6wevJyptDqHzpNRyy6iTivZ+wyK9cj0INMJ
9UV5T5MkmPe16kbJpVQXORT9OCIjYTy1033BNkUHiCMU80/Zd8cO9LXRN91Ina+J6ySwOzM4FVay
KrWWRMl15eE8ve3HiBHHLSmNkNpPExoro0NZIMi7wer3xnAQAvU2x9ekSl9L/eWX1eSHXYmrBYaO
rh8ftGueoZxNg+kL3Bbgwc2FHown4cHcZDupcCbmcInzGyI5X/+/7s8sKmVwOGOhVwVkpKV1PopF
uk/MVZlMi7jLHaVcmbgb+My5M5i+8L9/Oc0fnj7OjjEsbR+w5HXsVNUMclfVQHiNqzohlJyOs0OT
+Cuk80dCenV6eEUC3WnkxcgwN7/vjniHplmcePWswPTrxyEFV/7SwsdKYehP2k7qoKWlYi7MT2y/
9XpD2ITAWAvidZppM1F9OTaaG+K42Kvkf5nIVxIXWVM2xvjTkkMeYQgdwbR6JomawTu0M35W1oDp
TeEEmGQm+eOQZL8UuaQj/H3juGFo/2HBqhTzVzcuFwyN/q7M9hqYiujITgm9iekViDa0Ble7IUXL
FW5mGoO0RDZ4SzXrgiOW9vjlH+Mj7rd7aZnbIDDubjZJnn/ncDFX8Z12GRfSsj1XG2lprqSljr/R
Mr7z+HL+Rv5K2bxKNslG3mrvVUhecQayIi2VS7bxTh3P7PwZDP7ql5uHyabm5keDMidbN9xq4zCz
YawDsbSudCJGpYL3IkASwTGod3EmuBsW6S2ps6tmMcIMG6C/zt/Pzs2idWu3Za3qIdz0y2JRLQZn
hLc4fx/ytaMC4FPF83NyCLm0YQWBFkKr4vjz15MD0QhqjjKzb577zbgZjtEu2kkL0RX3AYSPhtes
coJFdApdlA6OeYwO0aHewfD+pVb6CW/839wgaJ8m/k5XpZuQkKVQa0O+H8VTgjzCqz7xqUQ9ogjc
zP4RzgGiC1TQ/379fnjlNebcEIsZ8aHwvDpsXZlDkAnWn72V3Lp6ehnLRx2jHBEfC6RL1S+r2k/U
Tw7IEB9/YUYu14zJGqK/LhRqss+/wlfhndimZ/VLnUkI8nm4Hx8pU5gIz/VL8Dp8mRfvPRZsxPTJ
K+GB99PnXJngryB8gJFEv61FP9TPdK6oB+d0XGLZrnZe1g7faL003TN1z/Fge69xr33hwwBdvI43
w9eYOlgLaA//vgk/3fx5jYdxwBo4Ww9/X5mmwsjxVGGpR7ZnPwhOuJpWZBywxP8WWfTT0EmfXSEZ
ekmQi6+5zEPmeYHCMriHY4Pgdh4maupAdCu+qMEXRkVoFXz1U4s7d0wL5rAbcoV+O92f5ht8ilnR
QgK7wYl/P2FjGBpLF5L20FGMq+mqqpKtAGVAgFEg05uYdCuDmyHhS4DMIo1ZXKE4MIrtcjTtzo8c
kG1c1A2775TVOEG5/QixH5aUuU0l6EGHU8m492AMZNDO+XWM/oeqXim1vIqlDKs2WBLCwmzuSJxx
y15YDWm+88bOrb1TOmh7DQCnBB6XoW8Z7VqFFhVrlaMRZzWKrF/6nNgYOlZX7ipJJ8HRgmVzbqf4
tdrrWr4IQ5YLLJk1pppNSM7n2kzcAr8VswlJ3v6apGknx5UjEFHc5x9x+T4FsDQJ1pFWBGvJ/H0+
zpmozHYqfyL0mDXVNNpywPrdZUemik4P11HT25XSXHSoXV4/Ysnz2ZLj1/gcSNnGBIDUHEfHBirJ
SGMB3RxxgK/CdekjjMlvk0F36lhdG2nkTpK4JWgJtc5nGBE/ofVOOFNIIA9XneIsB42BdW/aZeXZ
8YCTcMLXrE7eBG4uRccpxHozC1zyh9ewcN0iuSuEQ95+mpLJxcvWovBUYwhiGHCxx8GthdKtB4Vp
Q//SuJWh7DyhuatAW/rys5xtqwK4oILTMbjyp3RRS54bePJaz0JYbxl56Ykb4legR5ehBidXq4XS
3w8yGR5fVR+4YnfT+u+Nsexky4mEU4XtvKh3BMLolH/3AXZoXjwfZVkobtSjqcBgqM/X9WA5gvmq
GQz3vGZbye0y689a+NCU5wR2Z7XHYhXNGrScDt6IeKuCMQcZoA1Z1H0mrUovWZlQ5rIRAVxc2IUB
K0fvlnqgLMLEW6qElcarJjtN7XbYd9SpSU+NpfGFNJS2lL5CTVsEE3wPbzkOwbLEGF+O6p3XAa9A
TUimzAmi3pXrc+PRInqVa0DaDHVhpUxLNVn7UQrlL3JrKdrIwaaPzzpmgFLzEiUoxipm9D4sxciy
82Z2Mn+18IOpnmXtBgWIDRbiCKF/kOEWZ/FdScEi9vWiNYUVBoLnRngcIQuNn2reuDlm1pv5AZpk
YVnUUML+qGiLhc/D0oP8NdFZbD8TIXci5Rymx5qgeNjZ3KNRwpI2WCRx4M4vdFtaKwUmcCTEi7IG
Wo8QJV5wVVLtGtJSQgpmOKBcDHcVwkAMkrnW+THEMEDXbLncpQZkJ04a/uO6MdbDsJMu8biAQyK1
qAvsxLJHc4lJVAyp8aY4TUTgWPtRcvynvHfH3hXJRRhcFeJrt/W5cc0CgnJXuZPCy0PmgKvi5jU7
mTt55BALn56h2UsDTw3zH5+c+8IpsL6VXavi8XIq0e0PBm6V97wmhrZKrGVvLogV86hKNj6SGmFZ
rqd7UguqylUUBy70gG1O8Kr2ewRGsL8DRhioL/KHKDkLcu02XHeR6ZWgdEuj3fTTSzSXrn3mFlF2
iLtXU8e8Oxl2TZ/hBXOpi41nCfYgZsTJ8D5oLJ0THm20LhhBUeFhh4ivIURMIqe6fShtyD9zgJh3
iXejecs+QMPeblpRdpVBXHSSbIsZqFKhb1C47b3IBFle5+AaHRCEor/oLIIdRJ3w3PQXAr5gnu8N
+RMiG15tGcjZl6HCsCg3rBhqcTdUkEDxAxLKwK2GwW3vOv+cwtBVO2VRVfkysj6we3N8S9lL6Ytv
9a4+wl1O0DZEdIO+gZvfW4zfpAjeE0bpKu0rN2jrG/zNARNOlvBmTt1xgOg2jbJt+TyPIreddbzq
bBXEqEaSygulGMN2CuSjl3cbKBRsFeRDiC9xajlGGixDfmeUz1ZiBFm/CmGyCYbsaGYFxMByWVaQ
k4feSVMf3TiSJ+PQpudpNKC35gDdefqsxyoGoZesk2yzeR+KfFmXx7ZjnM5aGlYoHjadqG3SHnv9
Hq5f3N8EXEjactuTvWXJxmdN5DCF64TUDrl7AYNWSujS3TlJQ7vzdhmxwYZeObXRsxFQ4PrDKih5
UPG0KL016WN2q+Exx6Uw4ej4s4Yd/vowb4PsO95HMDYu8X5Nu+9UkzibJ99Y7zcDQYy0FougIK09
HHZ5DY9buOeBIdT2Scye9fBtjF80gnMgEOnTfSOcwU0MHS19fptn57H7pL0HLiZWOyNDdtiEgr8I
C5bxiBy94VFQl0aQu7pPhCTvdFldvKqAUnaD0pYtZtNjouZjLW2IE1M+iHuDI+S6o45gBRL88qRy
aOqWIXZ/2aUv13Kxh35cqmfqTJ5e+kmklEq9l4Gs9LFELc7uFR2RINu6cFLTR0afK7nYCDxdVpM4
kvSS5J/K+Fh+VK2C9ex20J59UXK9DzPbR1SEaXrRtcOkT2sf9gwmuzaKfHStrOAA1l5sLStpD8O3
BV7QUMfn47pT5bVc8eY2NDpevzJq2cU11KkISAvMyDWj5z659HgY8Othv2kq7O1aicdDvROxdVO9
ZpEGbK9sCFqUbbVa2w4Lpl0LXaGTkwA1Y0Jhz73BLPO+7fk2AdQkBZIGRnwCVgfmcujOwgvRU2Sg
H2JekMjS2QKkAyEStZc5Eyp27DqJdjiN8T6Ij57yUgmBKzEpnXTYcNWC0qgoP7lWZf9eg8Fh53Ty
xpsiqwk4WzXBGYjJLSGDxeKqVG8GscJl7KXtMyyjAHpg/CdnteUx8Xae4jnl+C4FXzEFHoVLz97Z
tZsSzptEWdSnmT3Il8QS3dwIn2jQlHIp9uHKmLpd1dCAh+ivl+oGMM+J6xuJBaDqBjSf6MCZ2owW
9JhcfugsdFmLTH0WKe0y/X5UioWX7ZWaCLzoPWhMd2w3+cR+pisHUXFJXljO9R02zRBRiRkPFh0w
bUcZqbdfEhuHuhAZTyh3vcZEBq/oLmFCwX6GB6lbN5epog7aDInEVhSw6n1xMZXiLoVtYDxO9bRv
0uOko3GA5pBgiyG01GOYO04DKXFavM00XFvrA/78+9a8aah8+25RYEXRayQYML+MldKZtwavvo3g
4vpqR8GQw0pmdFHdW30O7xyYqwtOZiSvrX4NfU9gWUuiz6IjnYOkOKT8lWycvUw5FTI1h1GR3vrW
tBUB5JatUN+wnBcQBNUCmzsDuCke7SyBEIxMObasByVR1ybzAmJDANQ2nTC+N7W/sIbpNbIQuFRg
CKFvx+14oOV00iJFDee7bXxWMYjoindJPylMt6rpLW7YDRTf7T1kffS4OA0K1I4tAe9+SrCbsaqE
0c20cZ2lzVrQL6MYuA3FeSoGizhcjG3nZN4469aO0mDei1G/yQjBqFu8jbWT4UHrC/2tmL+VYujE
xatkPaTNhSANVVtQh+z9CP0XG3xt6AtG5E5uFAelHFc1IqyUoXxcdHbRTVhfEhe3C42bJBePvSAd
VSvb9FY3OIUHmSVNN6r41fSf1Ik6TUJlnBoDJxSI8mw5uoGkIjAXslbu4i671YWYhgNNel1XH6Hx
hR2pPY5PkoIAHIeKMUif5VZzswGb6xQ0I1y3/E1VeOwHNpRCICO63AntW9EoNlYL94G8aikkyoBf
0XTSb023p3lqWmWh4W+eZw9FdIv4XkJ0L6em7Suz/SlocvaZFXvd+CgiBmzKUyZCJhmWZr2OYfZr
0rawciSUkLa7u3mBC6Dhyik83bBbNMWr1rJ6YEAxiNB4SBtMgGk1JOVC+xmz6BuoMNlnwrBYC+G2
nh+16GiY+bI6STgGyGawl8rsPjLjJyWtMCZeZD3wi/Ao+rzdNXUuYvhBcxtJW+ZkQEz1ktCtP09/
YbyWvO6qtxfyeNmr4i4UZeKnLyaFGodPpsd63Cc6rO27ZEgXvn+sqZTLovpA5Lsk69Oo3wUcwUTz
k7Dkg4j/RpW9ZNnFMz9j5XP01rp4m+rFQvMzp2pfUuJfcnPeDyCODxivSoVbysNhYiKYxzDUEQvF
FGMGpqPzPfIviqw5gM/z0pHq2xwtX1sot2JDeq93g9FGpVjroKvwjsEdVngxSsQ7Sn8oIBf5ZCaX
NaawiCoCCIbgH034pcuP6Uw30W7mRTQEJBdE1Q5EgYKwdoawmcVWOAL6cWpH0bluWO0QqAQPNSae
s0BJr+i5QozTWd+Uwm1hAjbqWxmEdC9rob4NoQpX8WmcpnUZpFgXeXZtrZPkXAwxDknlY/coqkio
QA4lqXUM6Yb6I+4uUqfSeWuY5yYLDTnRfACuEaPz0haDoxafqVa78RTl77JKedLGTNg1qninZm7c
1cq+FVYxL40fsAe3LnbNzbhNUmlpdXwzZkRZvCuMgOdaJ2xKqpfS7eaYxtxNvWnld5h9yI+yx8Sq
/fJUz6kUSojsWZVpwhrqc4oEEZHAxCDfEMmDoR40guXQ9+5Q5ptf4I0ZrbnCmTGEIHgGkToK52s0
VtHzapJK0Byeh2ZpoSxUP2JnuJNOuv3F2Pc39Ohv1Irg+JmrCJAC9eNa6CNqZWBlapNDH6z2Az8O
7VFxYzDPjIboTrR/42r9DRpyQKTpwM1zGPg1xbcu0IIWOgc0bG8bbkv3OV/SyDm/XMe/JwOazkkZ
s8R/pizP5/0fBpowxYXf523+MC1xyFiAAdrMM10mA79xz/7Gz0lYVDFvV1XsFv7C3zKzUyYz4UiF
m8F0w6Z39d4sZpob+q/FL6f108GQe+DVNJM9ofl9Py0xlJlmpRzsMrjyK2dmb56ElbCt/h/ETAZY
K7Esc/6RYvzx1f7PBcTvXUDwzH0i/4p4qIvshGvqoQuTZHcDnqU6ooZEp3FO/z7FHwZ9lEsz6cbC
EsVAWPH9FGW5mEAvsg4m0toTt2FOi3fJqGfbei+aNStHjDn2Oke0KGUbBcwibD1Xj+sNMmOswdyW
+hctdEHQnk4jqofrPvwSg8SJCQ0uV9YUIQ5mG8OFbMTtWi2B/gBm1eDRyx+e6hh/CvNeMCg1h6de
/bBOnlqBOwEbGhTTRrKcQkLjFRkW3EPYwLmvIPTk7MHFJhOV9cRYPCkmjNw2RnqDA7dXrClX/n2V
/sjNv68TBp4eqo5zANZ8f+lrOu6YqKIyPCrRI+OZ6tTiy6acxvpFRWZWxq7q33v1C0KPFDcdVXkS
PJBR7TZFYNk8YlKE7sOIT7p61Ogu4NkFn1HV2io+NGV7L2g9sMOTwRrcpqNtVTdY6Gj5I8lACJru
0+Ezyn8ZJvwA7s9nZIoomrBFAEf/ft/HOOKRQ4Z+NOqVlC6HlG5EeiurR7l+DOWDT+i0thvVXVSc
Gn3dyuucwDVzLcmPUftJ7ktfPIbFS2M9WcKtB5khTV8i7TlWbuPmCT+HsSQ7TXnC4enfd+KasMjg
DEtN0inR6uO1QmrS989dB7VapVozs8rHxY2/eKfNhDH48e/DKFcbw5/DzEIqDCNgQJvy1WsBNKKj
YMnj/VSajin3bmRI7/IoO1mnnSMm2ZS4tzF4k5iBN+BZTjaLScnN9rWoA3+FMSjZRseqvJe0icTa
cR0bsV3gcJb7/XkMXshh+vJVw9a7aDV1G4xeUIkJTtGD9Tavnm7+xlMWr/aeP6ekWhh3Ev9kSgD6
36+cqnthQOWR7pU/k0fvIG+Z9AHRoYFu7Y/Y1vnPyXTOu9mFULmv3PHPOBAJk4N40D7c3Lw9YKiC
yBbp/fwTnBcPksxdTnYGKfuNStDx3PaQbzOIZYkb/ZF5bDpGiDP5H828tlL5n+FOdQtmgvJFXI7u
hHa1sLVtYTPii9byXnSVhex2R5/ZclDZTJn4ARsU4Xf2y4v9hybynxd7viizmym24UhFeJ6uLooc
W56UZG32IK70U/5qbg27th8+4QF79w1J2hxX+63ouJ4h/XXQq+n2JGtdVjbCdCvdT+9+tvLPxAi0
WyVZMpWtsSYJ7VFcWUgo0V8nS6Fe6LAg9uMXIQTVQ1rs1K+M3QAhkrFuR1v8wsiRXSND839hNF58
RDBaB7t8EZBF15gaOs0T1VvykQ544tDcAyVFX2TavSk7er/8TrjgkMe5z3+6ep5mq8b1cNcWh+ZL
t2gnt+nDRP+LqozrIrlggJ2waKZFAtBjMLFdzD4Fybo58+s+UKKwkMFJv7pXdR++45xnynZ+E7vd
JyY8MMpWCYCzvKf/FU7QvlIXlvNTjlsOPSTa/N+4En+quH/d5KsRlhyg6CgIfrnF99MqL6p/aOOt
t9Wdl/TkEQr2IFYbjMEw7CtQXn9mv3CVflqzLGh+8H3JNqHguppVmnmcRp4v44dwBAysD0AQYPfy
xVyDZVrrfy9df0qF67NVEHShiTGJAb0eT8eCN6r5aNQHcayPchu9ZXD3KhIyI6jz4zyNSZV4GTHB
iGodhHK2DoQfIZ6C7AZgAd6ItSoZIsRls+6Vnlcg4G0ExDFGzHySvSXeC2myqKdy1SeUzd1W7w4m
IE465w7Kz8I4rkXmeCkwBwaHKwjsFqAnTDm1WEZlSMjocU5DlZYNxW+WOaqEEYOgLYTk3dhCdJTG
O7qFsn2mqcWDR6iXZkK4VQwcaqVkJ42u0j1o5iWZhJc2FNZ+H6w1HyNH6J9lIrtqudHwHCowvpvo
tKZM3Fs+gsV2b8Xv+Zi6vm869CfYMCPRFqOC9vZFFt8U+TfZ4LxL/HUrFEuEGoT2DfuC70uu1yZK
0lJdQZjBY/GPCq3DWyNGhm+5/77tEGB/OdhVsSoHYjLpI0+5cBN5K1wkWvPey3aYtkT9ih4Qm43c
kddoo0V4J/FWrSGHTLk9posxu+WS+E8VnlnRDf4GWrXIJzJN7gpjzW8Z9nV43z2wIsVsfmvt0qDG
wUFSZij4WgLhvobx08SGoe9K/HOXcvVuWRgA8OyMOwY892K/TpkefxnRYz8tAv1O3zJWydZWtAbJ
iwBMSB50iwa2AGYYKh2oa8p7IUQ+sw2bRQIy5D/ORpf5c669K52r3k5rJVxmuRt+onSXRuilSfNm
AqbbrGifdN0y+VfTbVhvy/AIbLCZu3qCeD8Tyldjn1kncmPIlBXupjWN6QjLNtz2Kq03JqRu2DoW
U6cFUivRuxm2bGzL6E301yEVXX8mMiIedmZ4Z3rbZA5ntcvDRNtOtkgN8Dez0/K9FtsTWCcWrwtr
G9/CZO/vxnozzRajhZ3yaKvs9hbVvQBRbF90B034DKKdPq4L+SxHGyl5Ye3X3ot9to+/lIcqWFf9
Rn+qUQtPWG0AK63JvPZdOLKDgHNnesmilXycxE8zsOyPIVpZ8k7ZdMtsj1g7X3RMe3+lNP1UWFAT
/99TLs/N4X96l9CIQqsNW43MH9QUifIQGiObmEiWrl88dktFrWnio1VXP2pEtTKON56T1gFPJ7CO
f1pKOJMo78SZamIwTfwiUU9V1Nm4GkykEaf4czXhfW4kfHz8e+AhxuJWyqAkM3QLReU+LKqlNzz3
uBvHeejUEivN0K4ohJ7rQd4GVGQJpgVm+OpbS2jXrg9BLPKhLp3aW1N4m6GbuAsQt0kCZGUGdyE0
0rEcsRGxrS9d/9DFDwYt41Qt2qxZ+mH2nOmtXeq9o4OuWuT2CnRLmZB/jlqHQo8dr23drpY+27xd
YIbJzFhxC7zDS0OzjSdPWbSAtOs2OCvSNh7ZUkP5S59KN7A0ltLpuaoNdyTUrTO8B61iEtiHbwpz
q0Hl6QqyhwRpQtbkv1VEP1S+1IazMocuFA3S1d0s5HoSK501q14I98Vmlv75O9++LZMlLkHLj38v
Wz8uWujm6EEx+8Ja/vuzM1lhafqijBysWY05dIoFjCYuZhL/0sv/Ufxer8UEDGuIGWnWcLL7fqS2
jeDURlCTfTVbD8JLNRmkOqyg0fizo3X94oMByQyoNeuxDElMarBU84+SfAsRysbcF8y4z/CPql9w
9ofnRUFEmmAZrUb509csl7Q0EvokxsEpjQDmRvId9ISdL99G8YkaCvNLl1xV8tPU7Kspkd/Wizre
Fv0Bh1FvGjEPOCVS4lYTM8sY9tvwMnFFeHE9GDBdRh1e/KJD0q4Ajj+VqK7LIhaNGuXCNTzUeuOk
jY2JuX2yjfYQeX1xA6HaqMnuWdcvyb6NN1nyUNGYMMMtltCPBG2Fo4i/oMCcArsQaGjuE/FujBZi
vPTrDQKZCTPAzJVhUvTLaFxJvMWlE9WP02HChOTVv822g8C84wFJE2UDTdCumvV8h1BZI9AIb//9
jM3P0Pc7z9wMM0hkI/DEgY++33kI2k0gZZZ/ssxV8wFFI9vDx8hsJCDlb74R15k/XNHvB7vqT/sg
TYAaDf/kjzfZcMRWPZZXqbylwjyauG5B1sd+OltaL0xT5Utr3LWSHX2av4YP/V178EEMHTSJFoeW
76qzURtVj3DRzx4qgLILsnObUY0ro7Y///vy/iko/7q+/znSVTtTp17sVVUCT7AJCaDuXS8KnTHG
ykv/RAU6UWlCDF9WKOqUTx8XaJ5/xfoslMqWNMgvAy2Gx6MX8nX/v/w2ja47zfW7cEbFkwqXWIUl
gdI8e8lxc8PaeA57K7HlMCpKUBN+VH9bxfdB0+KZk7qSdkrK5NAE2nZqW6cREZvI+Fd48lJOoJ32
K6sesCE/jC3q9IjpTxmsh5IdNcmRjmGMnb54wbgwyxPxFroJdl49oMHUpU+rbPayl69j1gepus29
btP1fCQTblKMHlmGioSk9N/X+IeW8fvdvGphtKQBBe+4m8V+3Fr2DS/kIt1Mi/tf1uM/dL5/3cwr
fvJodeLoV0q7jztoYSNlNDQnUPhXBhhO2TCStlpHH5gAB8cBCR0T1zDF79bEFDzfJgocFiZzirko
rM+YfdwUJgYuA6KBxzhV3DS6MZX/Iey8muPktq77i6gih1ti56As3VCSJZEzNA2//hv4vfiO209Z
pTo+sh+pAw3svdaac8yfRIrLNvqv14wSiUXEsCSkmX9e4LGiTZkQU1FGDZEHm7TRnbjQKGneLmPQ
wi1hsIDS5Wu6nOu+5ia15PUKtd9XH0PG6O6nteY/Cj4+LcuQLYu7DW2Fm4MYl5JYisSmsoZaKLc5
RCifH3/uhht/L59/PtFNgYEvNJWGWVF3ISEN8YyUCFeWKVWnwfo2s+1MdzW0ylVyp+dtYNIxSIbe
lurp0KrDaqY1eyX0AbpimwUyERuV+JKnD60lb4QUrrf+kMaXO4HSar4gHcOaMRv3s+jWFvoOizTG
qlgPce/rZr/uJ8WLIFUrMzuy+Z4UNvJEkWVurPTLiD6v9adEEyf+FDlZcmlvdFt5ymlwHKaXRLZT
guRkyGTX9EquO3snxD55MIf5UTKe8hg6ubIekOiJ0O2pELjYPBJcEybOAAmU0dbM0pvnyYObsvo5
NUj+e0/052G+2aWQ69wXQ8Ln6RJSggCoXveo8zF6wbOk56UejT28Dvb0Lt3ge9ZASGv/vgHgY/zr
JCeEiUGVAmoYBfjvjuX/7LI7qR2splCTc2wGZf2wZRc41QEb7bBhROflmtdKroLSQ/QSPO4o92Uw
IgO4/bvZfDSvx4t6V0Qtg7s94R7X0Vazdaj69QMdoviTu/WUrXDSRtkKR2I427XqolNiNC/1bqxD
N3KAaBcI4syVpbI98FrsBIsO7rVBPZSus+ktDY9TGTTGtikDOkNpt5+y+wR4XfOZGdsOp6mxJTYs
qw7N9xxujOZcNg9Tfn+ZD2F/J1qHyUBYsa30F6Xd6yCpQsyP91O/S6zDFYpfuFcN5CaeHB6K+hDN
x6j6IvsFyho4sErfKhiRBO9Kp4LYCGndX4JWfWpl16AvgHiM9hJMNJGIFKd9sdAJQtPj8wQgCX6z
3cNsauY1P9hp2z6ieoavtx4aJsI4j5ADOYxA1owWEspOCXXb8vscSSVxp69uL3NAS6SW7mXwER/X
W4pIrjwyHKcSWaMz43QSvPEu3CzjWPsquf1rqQKOt0PzUMoc4jsO6KBskPZdJp/PwICP3Qdy4SnN
3iyDUNqH/S4OH0N5U1rICbzqkP7q8o2VkFeBLmcdfgkV+OJVqwNp9EMJVrynZve9sW6wuNAfbI6h
6S5nRueSlZ1Dh5Ao/Z1BwkvtianXjHYVeXOKbZq5jd3LUJEdwnCE5+W8EaHA2U2xquKXkimQcrYI
8ygCmWVCgSu+7d7VbFWhpFOQj62uhpcR7yDcGQIvTIwdlZ5HuE8EjyE0Ctqw6+1WIE0YzvxWrU/U
ZMrF1kCnomht1yUi1pgAbJ/NgQp85DsufBBFqWzPoIM+5YMlbumc5/GmMzaiuorEXaEf5exBS05V
7eVoBKvHgnBZHC8PaEtj9JDiGiWfYa4TedMjIlfuMRLTvgKyuS4QlaXbqlxbr2B7pcg3iTm3dmXt
C7hwUld8UxidExvB2eBO3bss7xNppbV7MV+F130p+nLpxeJJROKDMZExzraKffCeYsijkpy96uDX
Do6GQzAnIG/t4g2XkkOV71s8MJKNWID77yJQQpUgts+RutbVgEYNE6KRqB3hTqw24vVX1x9KmhCx
38V0WYjndoYqUDkvu+DyUH5O9Ibp8FJokl2srq6oOegHU1FJ3mz6irJOYhwb1cqoPT0N0Gtqz+LV
EaVtFG2yy6pjNqcGo3pQ2Z6TChMuZ/ElOYrpL+ZDEuhL5DPlix6D+oycqX+TuudEfumRb+YPKEe7
4hdxeWpzB5BUgBEQf8wyQedbGZSAucrFg+Wn6vvcbS/qsRlXErI3od+qEJrwm+t0lH1enjT6IUNq
SOLDob+cFMEZkk3dBSpakMbnoaylxUda0Wa8MxM+SoeuzURfRNrq0Yrcw6n2rfE7s7zYCBAu+kLC
gmFDDNC1pRUm04LCcEA/kFwQy5P6Zz7TjoyF2W7oGFqYN4PuVzHS3nmLSb1uVqV1SjRSWOh5eXMR
NIqjgtWVoaRxi9qE7aoTT8ATmxm72k7PHaTmowlN4tWon8TyOMm7gXsvMrNkHQK40LZSulGpp8JN
Wx6m4nWWHqziM1O9CNuW6vNNXAbxHYIn1eFxReyEUBIVhFLO1HnSwqDzLMtNEz975F4jSrYGJ3ZZ
7h1x9PLGu84uM0cwf2LngTkNYyTGzgiqJaxfmwlAMWkIiNphiyNva6WIiSWqzWh0RDYMYmJi3BUX
7VeLSKjnstSrc1I9XPXXUnw3NQpSIZCae06iTnd4ukzxOZAmqmDLCXVniNZVdogyLzcR6PnTZ976
eu4nHTEjG/ycyHMYJVgATo0XY3ynNoRbiZgsgmI7bcxy3aoHoT8W2UOhE8PsSvIemX+me+PoX9qD
GW3pDZXJPkwfIzO0hWSdoYttdTKi2n3YnhPFU652hCmY9+K18XmUnbDfSsVHZZ1H4bUp98OEkrF/
liUAiM0ubncqejZl30SHhugpkbrQJ6l47D2+KdGfocZRnUj3NGlf9ARbeZfJawRfGV1zRWEuVm5p
YHjG1OBYta/kiEk9jv2Q++avS76qkuXqNrVAuawi9YgGfwxfZRRQxTnfqNPTIO4G4yjEa6uhG0Vz
IV5LTLx74T7RvgwdIdhoscepWbPfJvpYl/qpknd9d3ftDlcuUhpNaGq6o2m8mxaB9RghI08w3AbB
HeUWgmsR4GYQsmDNNi1JEdCY5Nfpdo436Ji4AVrKvVS/j+FDqK4s7b6/HAsDDtwdW6z+bKBFKBAz
eZ0VjOGRc2mp8BPHiFdy4U+Sm7CycKYAJpvYvm0s6BjhoU32BRYb3ELZhhS5rg/SdF2jlCbs6zNS
cEbQ190I8uZSuj0jSO7g0ZsKVT0+ayiu11r8YhQbiYHBNGwEY1tYH0rnKyQI0KDAOMDKHJL141a1
HT6LvaO8D3Cf5U24xfgiXvw4315Gj23MUHvXEAvyD82TW4TD7+aJsagClkQZ6y/NBkPjfroIagkk
q95ZL8f08+EZO2DirPPTMgqN1siZgvwgYg6rXSSaq5/UPbcWsb9ewk3l07f6LA0hL2FhrL2hLrfF
U+29Ilb0CC9b/VAc3ooG/nq6m7pmVsqqv1bsg9G+P6QP+AGd1G85mbxkh6HTXWyYnrDM5E3/8tQ6
23Qt+MAhtqyIdh30e7IUf6qM/6uF9b+fwk0JJKljVZHamNHhphvQb/phq2buCLZJrx31ZZY3VkZD
K/ixefYfVZ5I4DlufPRBkNLMm45iPc4Z6CxqcnOvBvBtbc27ONxNbPOH9/ifRTnZUpgaNZqUaAf+
LHDrMq1VNTGzXUnslbVcw/RTJAkMlXxuB+q2zKtQ5wgyQYmmQ0tvXSfqQ/mMrMimn5rjHDSyLxme
UF6M2NZQh9JgXATcDQnUg8hdefrhNWMR+atgwbgoEnOui6gXADH++aKvSpshp5nnczNxfVTvobKR
4m3NLVfEAMQmVQUpp5/lkSqUTUlByYHXQt906t76lGihlJfX0XJVD7uWxf7lo4WWrjxKHfr6R0Eh
MOjOnDbMb8vS7oK5vR+HI+MAWBrNddMOTxcYNFJ6fyWieAxMN8JunW1rjdngQ0+N0H9oaoCs3cli
OG2QCQf064qtvIsYjdmjUX4QGID82p49phah/a7H3NcR7NDUvK7aTaK4CAdJNqf+nJH1coVzY0e8
GSr43lbtGTthcSwjv0HAHrqZ6S9DMLdDd4vrRcfUzXrJTsZPrjs0VP+uF38PXW57IpKObI3UFlNG
Afjn0c/rrqDTlYb7FIqakmF7M9rrSpruo54OV8EE7fJGU5tGWXbRVjOv3GyufskNXFEfhoxaiFWu
YoSlEeB2zX6MS/vNlrp9gbKK4IwIFBXm+c0LrK9dlsVaEu5yAtu7Yq3nGhVFvBKH4SGsJa8NBX/Z
9OfDx1wK66YcD3WBCz3tXLmKVm0r2XDSmPI+SeZjXsXbTmSfp+cEvXG6q5SS46gHRlFtrledkaDQ
BDNs2mz6pWvAubV7JVFZ08K9JubHMhcCrARN1W8FicpKDX91JcwnkuIFg0mq1gHUBAHTX/1LRJui
z12rlrZTBKUK3SDKc8FJx31b/ELb3iBuxT3sCPMhG3dXI72LC+bXouZE2uDmPZPqlPlh+oLfUUuN
AMS901A/9klJ4CF9aYbmI12jCwrbK3hpMzpluddo0UkliL0TO/wp7FVr9qGjaBBXke9iPaC2d2Fp
uG2socPFIIK09gF1R/sJczQVHJyZ7UeSUp55LTfGdp2ypC7xF5cy6FDwy64IozjBMGeg8ZfrhyrE
4jLio3vqEX1d31RUzjmbaB123rQYfA4jHim6rRC3j+G1X0+FuRY0+m9zt7Gw6FwdLelXU4cOYKjz
TcZeDX6mT8YqbcD0RFS5ZxpHU5PXxUV+Nkoig2CTa+26ZaclYfAbQUuZi8aqFxeiZ4ffxCSqin0q
t0Jk6H6afNWhGHDMJ3TNAGGoUkm4UNgN0q4A7jMyuWjFwk/K5jD1452KS0vqhzshmR9qdhcXMfOW
UnDyiyWSEgsK9mKlS9x5UnaKRTZIMt4rWb6ScKuF5mPYHCNcwDOsdTX5kbr5OyLsH9fEreNby9Vm
qhQrORvSjvE8QIirnwnsLanvvOjDaj3hVwFZhzPgRMgUE3jSgKxnlW26at2bznU+LYU9vmfVxyZp
CftIfYZ1mKHk7rGqK8oqcxJPqNZZ/Zi3zxk1b+rS6VAa5l2bXA+YhhUudjiqsRECVbRrVZcgv4ty
qFpf6lYWLLB6I17WNVa7CJ8Zin+nHk5d5RgNJLHhrZU9adczWkHvfn3qnw3VQbaFoQCa1FV5LK9v
w8XDKJsIOBTpWbpDt5nfmYmKIFvpAbiGjh14Wa4Tybs+aqdJ/ZqrHVbTKXSrk+i3k5PfSfFeqf2k
DaTKLz54k2+Tzqs54kcRD8gpWUpCNSg423jrMNedYQhMlVmtnUFVPF0CxTMerzI6d+dyTs0tsBDO
b5Oc2iW2kX7kY1tyy7ax3ghO/lO80X/enYGYoQXSVZO9w82CXk6G0dSXy3xqfzF1jJ7LX9K9uLH8
CBSiugb7xIIo2t2rfjTOw4O5/QlcJBv/tTr/7yu42cpJVj+1lWTMp/BRQMP/gm6je6Ijm9xl76A6
dyzJOHGpNn+1L8Jn9jGhukm2yQchJINtcoLs00ftgVBIGjQ4bKezdk+M64uwTY7QxbfmSnzW1vE6
IiMVm+7r5ZWAlew7XyNhI02Uf6MhlbPSMudJnJlWZeFYnZtj/uUMp261QWzRDKg/8eDi25BYsCk7
SC4mh3Vm5GBTlkp0gdEA0GJHQjbZ5O7IHEyWu4dLH4DxewJ8HE5exiP8aitbwgXGRkiiP42K2EYn
YCTgAe3xTkeG8QGl2bB8+hfTY3fFqW7TChkEO/0opO0wLp8H9jqZwzLblwkpEo8UUHHgN80nj1zR
eanprbeKblq4mQ8tPtDCRmyXf5DBp2It9+aDdBDXdj345sncUdhcvolKYAymaLaJ2o9ZIdGEfvdl
oSi4G/B3dSDDsjTAbyGuVcUromB6YXjW2aFbphQYCQQFO77r361NdyrP7aNCi45o2S13ZAy3tvGO
44YL9I3TfXawG1Wf8krcwmR1aEwlXlnY1Mv3mKKfJNAtwxqlzRL6SQV/3xzHY7VOD0DuGbVx+M5k
p7G7YcUAyDoF4YN8kt7MnelewMeU6yHQ19HavJfeaAcFqFuqY362UN8Qm2nXqK3ew4sNg0A0sfLi
d7C55vLz/JX8guFS8tOi7EWYsd+0L2Au2+E+vOue4U0SQpl+xXta0ob2E4n0xrewTGuXhDEZjS8b
Ef2WIoJFvZbTDnT0dvKK1RjcPROdgz7r35ux/5re4TBBeEs/xRAl/WZC2nZZnhWDVD6Mm3RtvSzo
pGjdf0/Es4Q/7buXx7pZQzTVlEELoeuGNHRTlUC5mOVaVuZd2zd8TN5QW2fzmkIMeGjD11AVPI36
qAi/K/Oq23UHk057zfH6iEL1g+biv25zmiaBDsFeAMzeVP7chCqqQdo7ub9nbnJ0fgVUOMJjaT0i
VjXLe8YIcv1LdNguhfquUu56AUYl3N9UfGOfzabNSH74JPS/q0V8Pv9/16ndaAH0lswHXWWFvXbr
jKZDFojXTSy6dJPiTVlv5hmjrQepj96yeuyrjYxOZ3wWJicbnGgIsovH1Z4f4SmwoqoM0riRpG85
Ei3V7Z04WokXl2Dl2p225nOXroxf0TNDlCnQLt4gnUkTjBukQYeLeIg3RRPku+4Dg8MnC1EhOU3j
TZCqkXbR+sKn+O/z8Pe7uzk3RHKU4L2ayD044W8+j2iYzVKd4rMivPXc4ebcBzYxZuDWduSVmJ8A
fGiAGqJTdtu22IemZ2n4g4mLcacpuMoMlbDAkv3BIIRsNggkQuwrlgsHqFHs6+RwQ6xSP2c1Fe2i
cdPGp4mmw9CwNlUbaCNdnRVMCyFao0O8ThtaT20ajJenmHU8+0F4+38n++0b/t9V7qYGTdpJsMws
J8UPbRXciKg+9HK5lsdxJ2XTLmRborNHBZe2asQWOCy9Z/MQTZlBaV1vJgySU4o5UyDIrWow80Ub
agepgwyhs5MHMW8RqiNcn3Bpn+C8+I2u70wsdEbPJDCrcEBOOOoo2pPieZbuYsC66fgiW9zOh/ok
VsZjr173Fj29LCTAZhmM5P2pTEJHbIkWR4XTiPuBDI+MvUwLjV1Hlz23fqukd4k0BQ3skjQZ3JZN
XKUJj0r4KAdNQvacuivNTU+0sdyskgimh0ATE/P4RGCflEe+TlpWNECUoDQcDVJiohdxOKj11a5z
9Pr5tpBLZ6wVV07Yvg0vbfkLhxeN+ENsnqESecgEHHHp3XGVXuIHyaIF0oP/GvG5FFpg1aYrmsja
6iy4jLuhO0/Afmpu6Gb1IjP3UlXJxU62US+MTip85NgEL2y9L8VGbAO6qomeuCJvvfi+0N/NcBxI
nrBDyO9GV2mtm58pfkoZJIQAJOFi7BczZWNiBc47J2lSTxq+WqjickI+GAQ+ZKI5dBlJi7yC0qrI
t1p4ZMUviwZGiOBMk05Xgh0YhX0TPhrWDopFIMigDXiFZJu1F3VbKi8zC/LUVP518qKl9E8FX+5e
MkL6rOs2XPgYWEKiSQ2MaocbWOvvgNJQzcw9BNeY/anwXc0Xp+fzuJgJlNfKrSAqFEGYF0jfmJ8k
WyAIpt6ROf0R9VBRa8ZifHQG/siI+Xkn/5ra54ncT4mIoUJ9NAEiiQajaNVEikjmffjGSB9qROYA
vtCxReNjJ5RH9i9Y4flMm/opQwFVREfLTH25eYqyDgLjvSi/6LricN77tJy4v6H3MhRPxVBdXEJH
6e79uUnBZujOLEUrXWVQg2NpRL44Kca+wQTEMHUa2k1d6rzjal1xQFRDt2n6j2lEuEx9TlPm01xV
IiPFkXZIblir5YMSuvcwfRMNuDBZCh5pG3NyFYfsCB7Cq+qXCLKRlT5f55VJbx7WxFTsDTnxipzJ
Sb2eo6trtmeDsWxltCtpMDk1HUqHEYxEigDz3zdTdVm8/nVvuWlgaFJszV1KyaUg4MLVn9D95roE
VrAWCOFKoOkR9bS5bGO/WnZ08F+rfezyAQN9fZ4PMbD6OYhVv/xuJJdOy/Xc+YibzPtMJrfLo0tX
gHP9sC7QbWyGC+n4QwcbYsR/vAcZjpm4uIJQit0s0NN0FbAKydE5RVeqIdrVoUuM9+rM5wa+4Ew1
H26UKJBw11v63eVCfmfnT4PTtPtGhXREP3IyUZbYhQeCZTNI+6rayjNUzj08nqTzqSuU5FF5qRNj
G6mv7NpHy7lGj8CkCeS8hr+lQ/E3Ot1md2lK53LS3yXhaDIZTHzWF6O7t2T2CT7eOSHb561sj5qT
WE+d9T0anl75zK5H2e83EpuKzmt2jIPGTRc/GcFcIqYM8mD40KvNtAqNN62+Uy77UCDinBYx2qBf
g/ak5Julz1d4Qv0U3se4EZ/CFTmsUBE2GbDJeXchj7Rn1+oq9Rdv/7Rsyl2yjAeODLY42Jt1c6o0
71StIZdkroUV28RXUQeEmj+PLiey4vRM1LmQRWqQaH7CO00vhRvV9DUYGAe9OVpdmA4xHpbrYGaT
Pf80Lfi99bs9YxVYcqJIch7/uzljL6Us61Hcp2dm9tpRqTATxZ9oD6bZgaXE35neUzlBrKJJy9R7
aVVeA+FBPxT0+OulTQt1ZfyuTx29zrdIc5kr6ypAmFUUOdoCVPDrlvmxPXcckSA2feOAJjBhJIbz
a4T+4BRQ43p6qHbxMt+l32idmSu1d8VnODhwknaMAhu/3deMl8mEzZhc++S/8eQU9TEp3m8Y17F7
KrSHYX28wQG4OshTTGaZeNR/ZD3+x5CHfTRdVNIuZGik8s3WXbx0Riv0BgJ8rmfREY7km64J7/pt
SSOKgvRTCj3+G2wX+6NYYTrYEE51NKC52Li5Aoj67rzlnuZgw2Lbfz2zljnhOjmnfuz+Ip12U34D
dYJ1OW+oO38zMDFP+7YQVGvTfp6dbH0Knk90E52LbXm/BLCcoNv47dNj6zxO9jeILnu0nfedaR/u
Kc8dpCBbxpM2kPPNfIR8cwBmRcDpYGsn0zFOLIXON7Q+vjjazvL7zerf98f/Kno4chqtXUWUFaxI
f242jSxvi6qzKuBLB5pLJpd0FG/6Yk1jFVbLGK4FAIGR+MN9+bep5q+z/H+e92bP101hrQ/FkJ7R
7tQny2/Ow1exiRiW3A90EZ7SFb3ubQ442s4+tId/v2v99wnxr6e/uciyItbFiwR/qPFgtrsMgRkf
2/EDwjym1g+jJzv1OrqLH/TAPKMA9xYyG+0O/JKZx/RwJbnDYX4oVgrgV8H2QZ05S/pxeY/qPPWj
cxVwr17RQPPYaPOVefW98Zy7I3tIL/dJbXO7t+oMYOYZg+YZOws2zQXmujzS8kvLn+yqvNJnyO5J
sHxlzuF0vfBoJ1RFy0vs7Ltfz6rNucZQl7OktbGI2V9fYKXQfqdu5PHnkUcMYDt4rHWPD82m8Cxf
cYczCZKvaMU9lb8vgKh1tqKbU75qPgrap/S1u0tW9Aw2qH2m92g1vvfr8Jvezvj7L/kn7C8gowvj
9mgx10zYKngkTgKjx7+Ii4o36ICV4pJr7I+HJYW54F85Gm6Ki2j572xRHL4OVXBdFUHsm67pyqfF
Y8To3l6uNe5RAbQWx/CsOxxSvx8T6dfvA5U5vzIelNzpYHnYgsuOHCKeGhU7D2Q5dKyd8JQ5Fl8J
XwseF9bVmSYnP7W8HMO72g+N/bDbSYESnGh88LzLg+Q8e4hleclqBSLP1+JwRRxgLzTchX0LEdOO
Hmia8f3sxHfLvUEn13Xh377r9vMzRiK+NXmo5YewHx9EULojv3zCaswHQgoFj/fOoA37asSFf3/I
DzW/9a77y68SDXvHHYbk9sjNIeVytx9WZrEwTN3vid+6ErtM290tPmdvxotbnTDx8+9g85zsWAbw
kPalk7gA5O1v4xQClNC4Q69DbG3Vttkuac4ltxjTE4hYzo7xOT4j8PxYwLyhY3xSVvLElrvof07j
VnAjH/hPRJvezo4TGc81NF/yP/AFB0HwyjDI4cmDx9fXa5DyBngnw5qpi0tb7vfPvu6eO3/3/i7a
35+LexnoHn8aANgBakEAjvd0LAMKB5cQouWFezUOjffSLokHN38/IjU798HlaC2HgTAI1memNG5q
82OvyzVASNAW1tdK5vkjgMTLjZmABvtxczi8bj6fev+THZRNfLMnfiB89NlEnzMeJveq36NxGn1Y
nOkE2rvg7lTa78tfmJXz/HQ6ea52T2fGR2rBHJ1pEV+y+778yPPySl/xp9jm8z1yDlLMKQmcbo3N
jcOQHZd/oRLkcZZHinijdSBv5S1KVEcDjrEYqOn5EVE2fyK2ORguB8OP7su9cFres+H+tHSq/6lN
VjSSUuXl9n9rrVbH8qL0YYF3kKPCLIk55HxR95c03PYG+C+267rEAM/8QjVpsnWGL7pQzRqmsReD
z218w8+D6sYFQWixG1JirxXD1WAtUnInglzTLN5DiGdKds5x77aXr2eTZrTOHqEcXUKvRam4L0bm
mDioK1epUBEjAG2QMM1Gdhg/UPtbSH/+vQZIt00mhN/4pwB6gFxhc23crHxVa1Rh34YhjGAmkJWN
A3I1vdJFRQl0nD4+//10y4LyvwvO7bPdrHdycr1EI8YnfIOwcxP3ygZzjo8i3ChV/6J6UNKffK23
pc/NU95GVE3XqIuuRtOfJPN9Yh/WmKdZ69YGNgn5GwirXUNxLQNdfQTjjvr+pzVevq1bfr8AhBck
KKkaUvubuiURU6MwcDo/9KR32CqOiN9y3OSw3/v+sXLuAqRw1rLbcnbe/J2dtJ9KJ+m2dby8BJg3
EhQa/FOc4X9ub7Imrmdp4iUsEHYsr474vqxYV99iLIZn7j2FtK4HTL1Y9i92GOSM7HxthwbfVp6p
CZ3qMWHljB3RU3zxCa2oM3rRAUH+hW/ZUnq+79tr+1m3O9d6S9adyyCjhpb+HO3A+7I0Os+nwF77
CtGDXnvYKB73hu/zt3l3XnmnQF0nLHOHd32FIM6DqwRy9IIaiQwz0a5cYaOxBjzG9mp1/vcZ+fex
ocqQZbrPoiFjLfstDfkfrXpySbLckkt9awBvXVvqSivXU7odBb8T9nG9y9sfLCDLwf7jGrh5wptd
ejpGWdWGU3dSxaAX9hfzrDJ0qWunv27Sa/Dvt/e7bX37bFzeCkocGCGyfLPFow+hhgOs5ROzWKx+
WOOYd6og464OpU6qruiSWoJDapUSulf24F+MoUnrbdsggRZe+0R2a4znBScjujpeYWTGTC+xqUm9
IYU85+TMT+ElkHkHoc4F7WctrgmnJ1ZDcqr9vDTR/Lxyc6TOzAkrO3zJXttNeUbEHSI6pv/ltSRg
Nd6MVvdyMJHDXVcmcJ9oHVZriIWasLosxvwVgUkiSLI39uIq0OZx3dRoAs/hcGqELb1ZUkRpUyOj
+/dB1P66hPnIsJgioEIbJJE/dnP9pO2lNkp9fIyeEFXs6ICsuj0Nkvss+EpsNpLP2l39TFIOYuh9
vpXX1aP0ER/ltXa+bqSNcs6CbFMF1uHrK1tXa7ZNImszEZDb4l7eouDGwQKHysAtsJPvKBHp4p9+
KnK0v+6EN+/i5lRQ5GaQx6S4npiT7q7hY0aVE1LDRtcVp4IUIkawZYJg1WWkWzEtjP38OwPMO2A9
23NjZHBOvbw0Mok9Z3X+JtZ1CeZhg07bo1oJQL7RKKHvrVyJfgdaRlz8SF1HOrguU/Kh216jTaOs
UsY9MmXVYtgALCNQaD/rj//+1G6DOWDe//GpmTfuYC03hk7Q++ujJCHj8oTJl9k4GatkpEZ/wOfY
RwGQpjm0uR4STrN0ZHhwl047Uz3JSdCnm2vrV0NQzf6YuJXstDJSgC1eAeEaMP6jYyxofoHAmSYh
ZkD2qYYtDd4P72M5u/66hDEDL6yy3xbJP88+GJBpKNCGPVGZNhxRM9ZOeTOBdLxClqJTM+qn+Pot
lWfLeFPKfdxuZmADAwPTKL7s48lYCzScBKNz5HBYtRbqGTmoetiF6rfMTHyENaJl03ZS9OdJV9zu
yi55bILoSqM1h56qK35knFs9/uHC+j1M/NdbuxkATulcRkUrXB5DloWdtjW2XGOHdB+/gV3w6NAE
wyrdA5DeSK/asfu2VvLZWFV7BnJ+eR/Sk+zv21N3/grmFQ4ZQl81r/6eD9HXdNQ2yU4/xu/PvbN9
pFfrmuyArafmZG0gOez01biaNrTktv/+uP7vlnrzppYF5beD18QHdbPaphd5nIYk1LdzRyF/1RCu
eUoWHfIG2Hc1+o2ieWmHyR8NO3mf4iCthiZZjKIXsupJhykurMVEqEwMesm5Li+ncT6Spv4u9wP2
ivKuM6DSyBJbBnl8rjOlt+c+/B7IV54L9MTXejfkpLWgz2/LVdU392kh2XXG7R8LSdK+g/SH8I7S
qYCe8RxzxV/Lzp8vl1NesFTneVBnyRra9IQBeGw6RuKeFcd+2MVnWWR3e/22jJAmbxKIyfdUUSyj
6DKx1bWwe3oTyv/Fn1lTpubbmKG2RIuFJqtTdOPsg/KXspdtA/lKjBdief9Gc9lpfN8q5V0JRVzX
CrwK013C/+EbKfXZqTjzrQorxvvQszsFZhDWjTewSJT4glLsCMr8VY4MYq+05bBOip4xYVwAP1tr
lL5RecwqWgi9Drg/Q4E34/RW/VGvvAx6CENDUwkAirWhFKR17i6f0vKICW1xAuNFtboD9GVf1Nxb
LGwL8xvDRlc3dzK5e+GwVot3GX13hud0rPZVcifSVyuGi13SbmfK5KBSPA0c9fmKD4ekGwIVBh1t
RSYkWEFZBZpko/fnJqdEzoRTpyGxg0tHV29XwjzSKvN+Qd/zqeHpgFbJ0Pci6UFJYZCp75maeq1J
0c6duS0Gv4NXnt41GgE2SoICPSbEbVi0YCKAaYAmVwBhVb/vuvF1yMNNnw6PWqjcL8xVBSFViLg1
S59LrWfW0+6sCja6Abiw5baXWL4oImYXYV4V0xaxHFO3JtsNhflmRZFtFr5YDm+qNP4KixELJmZ7
mrOgNoOix5K/6hSJuSuA0QLMs1ydrvjqR866FP9akl52TFq8FAyZ1jGLl1QPCDj+BcOO0nKr4vYa
rl2gl/sIXX11ZfqQP/1wDf+1YdY0EV0CtAGZVKe/KEiFOLbiRJDBNqroi47pOqlWykTWT65h9Znx
d3KXfY60ZFMlCNZSJkKJJkGT/u4XtjuDTqZzzlTr/4+wM1tSVcva9hURQafAKX1j3+sJkaYmjSIq
0sjV/w919NWuP6pix167aq1cmQKTOcd4x9s4OWwF49H4//0D/kcfNXw+TAKMf5lYyuI/CpIXz7+7
j8Z6VH5Wn9a7latx0VkVoR7J4C5vtrfDf/+B/+EVADX3337iP4oH2rbc0GM52b6cqHakQ+uIfze/
Z/AQu8Rvfl3Rvc9IMlj9/Y8f/C8B8r9tp7iQ4p+J0QcGH7LyT/5ZF2t1I5d1umW7yEBKugM80oGh
J1qK221Q0ZgP4Ct2qW7IjcBO3yPjZQHJMn2a4i4T50zpoPzczRODXEzTmHgx73kEI7N+RE9711AT
u83vY6JilWjSo43WqtfYUyDDTfUFFNfreXIzjVmfW0FiBprzMWxsBceba4lzOGhlHJiGtcgCBuMm
Ho9fNwWHgS4FU0ixjmM0BrPxfE+IJiDZfYcQdeQeX0GxYFw62/ov3QzxtV+MMusHp2viEXGZeYcI
WrGmXQ5oSL4UQQJInCYD2F7fQ7xXL6kZGrYRXBBGL/v1f7/p43/iIYABg9WGDBVmiHI3/vG0sWmo
7+Mm6zaiJ3tk3oje8M/HHQLWdS/23oHivgk7H/5X5tMU0ghulIH/DjAM7+CceTXRWQN0WQ1HsoNZ
TTgKBQ9+Ov9KzsjafqzCZQDjCwHCkwF1cpGPuVmg8FdTYELZFlzBHf+Pakr7j1p+uDRSH2W8UjWu
8x+smqbg3EyZH25Teu6veZP9wWDffjmEZMwxGXyZpN+amywEfrZXg0NTMa0EPwP+s1CRqZL7L2B5
1UTXhl7HucG4I/Z69SwC3JVECSSarJK0CBaNNaltx9Ld9RqskgKfZ7nOx2CJy9RDVzgM0YKiZ8rq
odNNvXvjG+DcI6vV3P9FoqSR/Q+kB3K3rOokFjPfIEbuH8/0o6XCp4yrdptOIE7O9FM2Gx3ek9dO
mEuTdPr8ve1HC2Pz3edhPC/3zUGbJDsMtfRVOoh200npt3/p4rsbRbx8qFMnJbwKU7sk5xvfI1u9
TvVOOcCVLH7iE+kdMMZdb87i2UlzeYWKu6KYQGFhVn/KgZnzyG3gaZoagXDflWI2R40f39g8inug
mSDmjd3u7gviSLMrv2h76Ibb+xwfc8turc7tF+pSOvIhYBqXK5go8/oKQI7F61z7fQe3nbzKA9cw
y/1jigMnyeoMiGWvn1OqeNUPeH8Eru/fkfIe4jC/MPogWNxUl9WfDilSsLqDsEb/PXuvy59q1x8Q
/J1gEDwPvBEkUIOYnfRTupGXWITPRwHK3jnFxK6M6n0/V8N0UUwbUnnwHLeUYBQIGxluf8T03x/9
ykvYAoAqxbT/7Q/sO4RKTV6zz6RfiKvXXptUUy0iEQPOa0mmK6tntOnmpO/+GvNT7xoXeaWs080z
eG6Eibwc/Y41K524Nj9wmcwhf2zhbtURPuA+xujTyhfMx7wIH3M0imY1zS+Zj5vVVg3FMN+OZ3+v
aLRI0dgueOkYABQO+eLL/twzJCkcJFQ2GmAfZGSlRKTITZsgmWLA5qieMSGmyhHMlctVRn2Ez7Gb
rkeRyEAlXurh92+4I/GqdzV/TDn/9YwFAAFfXZlKVE/JJwif6+dcdYAV/I8NY839bodWYJ6d3HKK
H5Fd7FpvzPqZlsv7Osa24/ydufrxPe/21CUJk8viBM5QLXMsH+jH8wXpUMC1e51aiNmSFin7LBrN
366rb5FB5BNEB8I6nWNPn1yTLTjWbfdkRa6/1gEBPSJVV+BO3d3Y1Va3Jdd1wFTeVlake05K7+1k
nrqQfMXFmGPymegLkuFnr7CcGrPW+4bykgI+0plCIzjw8/U7erDk7DRQ1lBDvg422lvKaGQOkt0u
0Uhfk6j/1bAostUpvKrGJoUsxMnNk3LrCesEMi8xAbTcK64ovtTHxw5Vrz9atpy76iH7HW90+8po
B+ecC3En6RkFyHN/j142GQarDAxmdV8Zy/H8g7Z+Vi3qg+LF7iKZoN3GtNStAxLKVxxc0zcizA2s
ggfmAWb61y4G67JtDmAhwy8z0/03Svf5Pl63x9GMDG5fv7x+hS1f3M/6Xf0rk3mQDecW457wxWAE
gctaWoJ6TKCc2QQJu8ZSdMU19yY/qStt+dh/UYtu7o4Go9gU18aWeQASgMl4o67bhYZZ8waJ+Co9
ywHee6+J6qtH+dh68TELb1uFcyQDHRSC1M+3Ujie8F9HDAhZDSmNYPui/DiXqplsvxZxzUccgBmG
OTQOHnM2fuKRZ9F7ncVFKrO3Ja26JXE48KnhD/e4ODpfP/FG8Fq4CRdusVKY2VIWTP1SHWt4BrGF
yW5aWbCO1Iu2zWfp8nm9O5BCRbcJ3xH52NW0Pn72PPDH3lgZJ83Tpgbr1sXK7Vpu+X3ELlNhlvKs
UTVTAzAQYyRyP71XuJGuYx/hGDUIz+q54s7WPNrByHj5osMMktMzgu2MilM11fnjWu/19ZBsXV3H
Ezyb4E7OWAmH7yLb3l7Dqqta8tXN1+EdQpvgrX/xrLbtgutSNFSZ8hpP2STQOAfy5WteLHT8QnBG
nSmL76RzlLDdv9yOmaD/iEarZPPwlZO6+fKCbqXVaNUGzMYEL16MNJNjE5rOaIYv5pEvYJnCVZ91
s+eW2ATdTcnP/uw/qdmf+VjvaSuiYCsCyOgstfGmJo6IApM0EH7jyD3Rmf6TlmoaxD/AliMPIEg2
vYXL9iq1mUEOLwr885YwMuu9557wM43pE6IL0A4vxHhSzPvw5aZXtmUxt3AEUo7CpTvcJ821ODNc
bKa50x8fof6rLbGWncM14Vm9/0bhwynP/FDdl+ft5OPAf/LuPhHo/m2hrDoRHQuhoehm1+X8scII
YMvtt9GKHe8+TjE1L+dUPapHbtbyvkQN9thqPOTcejhvwkOX+kUFWFuoRy6+A0hft4xJ+7/HUj4z
4rsCh3o/wvSzxKtx9vEztLr4XrrpVri83GTBNJGJk8WQkgu7T3ELdLm2ZPHee9n2OymeNgNUaxUv
+nO1Vc4oScxAX9RbPveAVqqqqc3kKF9+HBk7A9PgDLgIT3NtoU5/qqZ8RoNzvc3X8rmcsGkaq377
PfvM4xjtquYjNGbsOtwV0cyjbvuHyaPqjqMqeu0Nn9YfXjy3Dip9Du+faKt1xTd8TuVzd0We76gB
kneM8Uu3XYuTFlmw7EqOw+XuGq6/3rNAb+uXy3fqFo+NsWEAzKd7VVa8En97r3EkDO7M75nJ7OPE
e2cwE85taDh8VT152Rmz6df6ceXSqnM1wcntsX0sG+/IaHSLymB2Jw623qMAgIqCbMuRf+VFd/6c
P7s4Gv3hlLAniXzVeKjCGZFqzCvvvhiIk+8eeoRnUJNL04r09BOTvsc221Mh1PvvnvWcrfWVcXxw
tXwWYy7OqlBYbmtL2STr97XdN1Pm3dftXjiOBj8Jvv4bkREcKYv75LttgprPdHMj2Bm43sHXoYRw
+qA7l7jxSpzh6qzY7w7NcRzeZim8pJCjDX5EqGzEVYV8iIGpdJSXL99YGJd8qh3TZXUWl9qGsfa1
jcTJ509FHGhqON1pC3H2mhub91Rl/0Mlf+UCWFDpqd4nLOAjqrJZ6slTou9MwT8re0Za0XPByXcF
65JcVvTbhTAxeVFLjp2Kl/ckrKXfZiL48WnI9+Uikz3CArPY4wf52bz2XHN/lH3tAt0zDeETZhs4
ymtho3uNm7nKUoz6BQEqUzAwhgfTgzxFEIxHTYvpylILH7vS7nZt0C/fs3xGiMzmvzdDkvz/Ac7/
b+Vs/AOlzPA1fGfyo1t8Epssvbgz4dImw7iXM9JS6PJuNgiFCD7wwtDIQtn7Ld1XaQnwylxY6XfZ
ESQnaX3YZ+Qu3XjHcrdsmXYOBLMOwsxo2JMrRLid1VBrHTHJgN4vM2RD90xnTxsKgZtOkGMZ8pWE
HMgtXhMBbQ0St3IyboIsB4zzjBgtslt3+OVYMKlfTG9wPN99LzSfcmlaGunlP1A5DmSar/rCzii8
OxAbUy1hKDSCj/mpBnNBjtrGzUeAN05SRx/YbDdyTCelBhPG7dnioa3ILoi/gahZdsXY1r6edh0/
BxrjWCbUy45hsGDcIlqYPaGrrlUPD8u8tqXrEydSYhU0t4l9Q3T10mlF678/Nfk/Wth/b3eMoQ/8
P3O9vBJywPE3+0XllESxZcsEMLMDoxfMz14RLWnGmKNd5EN50/4Wk/xHl2wsWyEB96TWrrUjQUhJ
UAPZERr0Pz6e9K/B27/BGv/4fP+AcPq0eNed3HcLUsPJBzWqWSkHQuOVY1vAzAibjNhVMPJF8Ja7
49YfvZznx2ou3ztmPPat49GiHEQB4uFeknR4jsDatcl+IuK6zxkFuOOHO3qqwV1yWAXJbVBUMrTL
sE+So+YTIaVIWqTLdtz4rKMmRkhqS5jt1MhFbAMz7M4D8ajhB2NjldiPmDhL6i+FdEdl18TrqvIT
GXZ0MIbBoeGSRFp5IN5dyAM1GDHi3JHZn7pT/HR4x5+5Uyg+KshH63ctIjT/nQRA2CoAJasuW9xG
noiPjXtrXaXzihLgOmrVQNInzPpGUjTKvWeK2Zs9ZCJKTCwZM4XS98DsEFFyVUnEo50ZHvYMc1iF
YxSmpioNB5gGHR2KPZGkOTYbS6wTPxgh4i/8/R/zDObqivL/67MVnYAZUkrGZBj8Y7coMqUSFEno
NupU5mmsPraGONWCx8uYHGnaE7QJCPdjQ6lbEj3xhZYseQ05ZkA9rffEmeE5fxTW6JepzHo08LXH
HmEOi/RYOwWESWyI7weY7l86DVzQqEP/Yi/xc1hTY3jB/ofAtdKOcGwCIiM7U70xzwcl03dVYYOo
3oPuuzbAcQfWUfWHxafDHg9oziGD+Klfl1FUk1RKp1HhDmXe9jd22vJaPFgkprorEJ/AIwvmJeyy
IVwU0opDW4/9V6S9fOmX3vqAgqVNXKz/sQlL/HiZhx8LFz9EqgRP0aIij7bjSJ30SkjCBFKD9wmq
tWWL+w9m7yGBdK68upRRemVKKK7GNysEDlMp0RDqmOvoPsVuWHuaO+4nFs3TsdtZxeSN0UpjlRsR
iaPzQCuxKzCksUleh6HeefHNwrhPa82XZt7hPtHDL5Sjf2GBMDru11rswjhNI3WKFPfx2xyFifqO
VGXKWKE2H2wcNuFgsAh5qIZkCni0ugMWgNDDT3YfDrWf2ywbzDotkZeArOUVOIH0deG3IEXt2PNt
ITWn0QPa0MfDNQzdai/Ztn+ipUZDSUnXAU/w5fAzBiXWsuFQzO1DHVbh/OudcsmOcPDsaqLPHPlu
M45+2/M0DkaH0hzB8IUEp/k8s9mNnih81lb+9omha7l7li6G/8JQE/A5OGbKv1zhJskPCtfRmjPV
Zh12mTl/F64uezmNJCfUVmOVIGxHGBZvP2N/cGb6GcOiU6fP1vQPXbroeQTvubZB9vh2eVOf9EQY
5lssTnzuzB0GXZOcmsHA7OWlU6bdW19bCEHF0CV6eq15O6Jj9rKN7C7us9siO1LiI6oxFjzZq09h
S01w/9HCDg2ReW/sbYIjnhWyQkFUEsHyUXUNpECoc4JJGR8s4RURu2rV52+EzaeywDxXiD5f93bz
FT46ViOfVXp5zbr7tkMAUkd3twyTgY3K0Slw8r0cOOAMrVkrcM5cTAdCUBM4ySQ2/gBBCU5Gd0F8
iLKvJXfRLwkiZJxsBjH4QBfVpDe2SKSLKT7urHRO2b1grQznTa7yfuSUjGiRDweiMBMME5H8vbCI
bezgtzpxmJCtTdQFv7Q/ReKq2Av8MLuuZi6hvIniDam66IdwbvIytvLpk8i3I1uGchA9w+/JpzaT
LPj8cqovNY3kuH0dOyyqhgLCklNXXCnHdPrSXSGNuHUR+pdqnW8rmr9ZPBsdB/wKTISTMzrI4Rhw
auDrbp5E8AFZ0KPa7CkwGq4f/77XnKffLZlrTbQQfugqdvs9pNsTOrF+n9rjzhNLDGBIkhvoJnHs
a8STW5xRVnzpgrMSm4Qn3TxDAw66hRUMb4Ah9DwxjH440DI/TVq8XUwyXj7Yzd3KmV2b+fD+G/af
sgDciOB0fqashSpSmkDgtBhgtzcowOm76hZp8BWXRmKPC5ybpviryzefu463Q2d46W3VtisGnCyG
Cs81KEdBGaZWE+ghXZAyuTeM28Aiv1aF6tNyNwwOGbISCkd55VVTuNBhuy2XOTIRAPscMYgpW0QL
6vabJW6lCz1Ud1yRoF0e2KBfCC+hvaaON8UfiWYl7plOmirfXvn45QoQBP8vNwFdEp3HIl+AXELI
rp0yfZs2rSobziH7Ixcay0XRexumjUylyV3JRFQ2/gzjP3z0cI22lUkgwgqFYAyxMN4AJhXXwf8f
ZBAsc2TFGwSkKxOdBzpKYoCRddsSjGOng5gL+/dAeRdC8lB99t/m9F7eLmNmmaZ+t7Rp+tfc7e+c
YXtup6J5DbJthjoTIjiXtEAkDyBBAgF0kcLrDBeCBVZfxMGXmOK7t+tQeATFNBlDx3VUYdVQebDr
e2I9TbY3r8ij+75t/E9soxCUqVZjO3h/zCEXQbcFEGhkHNgHDrnq1p0oTNV8z8mGtVu8HbeaO4DP
QJaTqmdmG2g64F7lGeiavkV4q3bJPUg+v/lg+Bf/Ka59Et+7D4OKzU10RkhnuUarn3+/YMAfO/th
giv8VjP45ztt5PPavxggBxVhtku44E0VKKnNnPojLUZf9zkB/L7t+gURRWkICS5BCma+dgR4CzoY
VPGjevqUiWcoPi0qy5Rk7cTu54J7owv8nrGgaFCJxU4HM1g7fLEr/mPyxdtY7J4fjxRW4oCRQOH7
c67p4wKBEmPz+tqPw2A7aH1g72i2Mi+IeGKHnBWFzRFi+M/Jx24OnAPf3WND9Nkp00wuv8UND157
3VNcVg/7+/NCwF7gHY/FACCphkbRH/9J76V+9zEuYRwWjkOOCWkoL7JVzPTcjpdsF7ExU9DjWY/g
M/rlFjyCuOJEXr7zEwktwO+F9zDmb9zFv1Y+iaWvjZZ/X0ZsBDNABKy3MyS+NqjcGWjgBZaAK5G+
Kkp7SbAYXdb662t2u68hR6XAebbWWilaKTFCeza0/3sEmdu4cUEfWj+9QsMlVnSq4kBwynZPUPJd
shf95yl7O7Hs4HXJd6kidRU7trDpsWRcxYYN49hfIzGl9aFow0IVXRtUESOI0iQ0cM6DmZwSpgtk
RwhEyZ9b+rQKP0dpLgwn39OSz8g1xuf3NA/9GCrE4nbujy2As+Qu8+3LFy6Xu3ffEsFwP4FocFSN
t8MyQCSIe6iD+6aEp305qZmLLd/TWodo3p7z0mXH02cFUYIB++BFubxf7HQmhQWGutpBGIwnCiX8
EF4nT9EjINrwHsg3cCio7eeW8qlcR3lIC7DGziBzUaeZFe/o0/97nO66854WJmZ/9nP6RP6yzr6T
C/CggJDMpFLOYHnp1GQVE5JiaIMZHGx624W5QgX7yNCZkpYdNkGrRu8j5vvdOk+jZoMElJL1BzfR
+m/EYCyI4PpkVKEHvbFZJV8WbGUzU/h6Ihz8dUbIZEFv7+POKKtmcVJJ7txnlG97wsMdNrLGF+Gl
74ZX2ssCGUpMZUL9M/lDj69L6D/R5w3ib6vfK+fRh5kEK5mbk/m00GJvsUwR8Za0opFMALlgju10
nzGvLRAmmNKyB9T4U4n9mFTc2T+p9712cruAaf5qzH9+MAKky1LfDhonMqJ4jRyDbPTM1iU/abA2
mhuR+HHZXMR7eCedgJyBCaMu3UMUaKcLKMBEbDPKNsx0wYkx9igXe8rEQZF1xogRYHBscQmPz3Bz
xYcn3F3bLWb55VuZ9/l3+1Xc1nswojy2MzkNbPE1E3cIZ6Z1PqMIUWun0WdPdNZfdzz//o4kD6Ww
EIoQn3kai/tKtD8/AgA9vn/A9cWhWzX0dskVtw/0brcFmPIcDtEdzQdfQYZaB4h++9i/40VKoDvU
kd9WHNAJEIt6qvX2hmnB039xBnvg4Kmtt1Z2WvXdZHVNQtTnybWV3FHMDIV5m3P/ef8wLNeAMaEB
fUBS47WaAJdC6RCWJm6leKoOrDq6okh1hen3N/G6VQXVnmp0lkyBi+XSJd6vxwHnMcXvm5KrZBnz
Yc1yyeGgzTYccVlpkcjCMoJ40jKZaTdj+kOmU12QHqEtN5OnyvTy+7zgFVU7KQpgdmyEjcvp12/P
PUVgb95w87UuUUEccQgSGH7Xjfddx3vyD3kR6UIaAqKOX86bdUEJZLEzFF+L90ZFcQ/ObcmzlFi6
eSFvGNOpy/HW8MfbF4ZVh1Jnx8Tka6T7ypuCYX7CRLmyRuCyC0YNTePGG8EB3gHMznu7p28xYSga
FWQoX9m/IdpS0mkO5NMOHMzX7fGFNVldPzdWP+a0Y3XPKGlQiDI8aJnpXvGmQ359M1FjvUItMohB
pU8c2N/jbb9++Z/El3JnDM3GmTe11+II56yy56ze1SO3lpcNUUq69cBJkpYlDSgthajHx4kd+TGl
4wUjR5hCOlHEL/Ydl/SI/F9T3WdumLHfuAn0BmSo0MMA/DDuOVPI34ZuR72vmX5pmzmbvxyKu3hE
ALnZfk0FXTduQ+xqt5k78pntaXsJ+RQn5YKXuZvc3fy+Ye3BK102g8njSlwQAYYVLpKV3PSkH5za
36UjT16LW+MRfg1WvxnUzhz27XLQ76LZfe25UX2Mi+v2Nc2f9hhInNCPE6bWWGbnGDjZ+gengF1H
FtkRD20cvKldjStzEBGa73du8FtpbFfthon1Jz2+Mxck5ezw1Oh9o6xjutmMwxygwjIXmBw2X/Ic
fOG6T8qNXIW3YiWK7lhYQhHkBG8JbodR34WKh7vb9tmt2uOHq68elj5586OFoGFoM7gFON35jVly
YS6kh99E773w8NWx01Qz5oajlao5o8osJmhNMLTtMeF5BeoBOfGtsosjtqswsh2oYl7KXBGOxi5b
SKIfH0Z301Gs1fppthNxQr5ZEg5lG6CiNFNqtxMRwvii9DLB/1G/3KZq7ItgG7BVxsfOPE0wfHjW
M9CpG0MHySIn/dY6r+stvzxluqHTvXWr7sjLK3FiiDDV+tQc/n3gZSwsMSHXo1qPlAKRPxFGQz/Q
MiKeLOf62OY97eLwJi1H0qTA6s3G36AcRSFCW/cjeDTsEMvkGajIBJs3H+P+O0blDdHqPjXU8xMK
L7AjPw9241P9mVT3dSssTu/UeSTn/LZNsTSe2fdFhwgu2cg/TRM+jwUYJudmMXvHHu5P78eyJQC+
s3PF/CzK8EWzsOyR+6ChvtIP1NMKjTVgsQF8NppxWqjzLASZovTYSji4wCs5fy75IlPCgUVz4e8W
18fodP9OOPlG2lRjy395LGoGWhTwHm/uK7GyJUBzCV6+TIwJG0buKtH4hgu7ydHJ4fFOTWmvtz5b
N6aatjqyq8RSMYcsYVEk69GenTorHYKgWKaekNbYTFMPa9KLV5yXucMyxK9+PoVb6fYDgnYWj8B8
Rh++y5/8wrgTaA2f7AW8iWTZAqUaoyvF4Qga8WOd3zHqGOMN9jM4V6UOLWTPZqAqywRzOy163LZI
S8eXSlirCOFvDa+d3YmzBC1Ov4eayvlYG9hscbQn4nxE3i/eVW/dr4CQ2hvOZ5PXuMQ5kTEFHiLF
uqEwP1CUjrroUR9wA7jpSLFg5aGmlKZSahMtN+4LbNfwctJ9ncRMOpm2jO4NHb4OhWsgt+d0eS+r
5aWA4flxaL0q5vs9veRATOyduJ93DHVAh0U/5y/epIdZKxuV/8T3dW9s7/E2WyX+EP2Lkp86Z565
bYVGj7tCQpNfg7GsnofX06IvlWf3yUMg2cOkQtdflswVBq/BCAylECBeg1hVcOoVT/ddOy1rBvt1
1GILYf5J0e2bp2f8g48DMnyYwoYWdG1EUBmNYflHBgY8g2xHUudahJRyVoI1Li9x5paKWS7Aae27
/1iy0fN+vO52/PU/qiO+fosdFvY5g6PXRk0O6Fu1wTUbI4j48vnA/feNL3I4XE15ws8zp86tnqr0
vDN46QsagfcufbglKthdvMRBbZnj2hKMT4PsiAOmm8Q74fx6/pA2iJ+ag8M5heLleTFgFcRnMhog
ur6FZd3OC9w+I9XpN5CLySh4z3M87WfUnRiVue0X5Cvd1CekKVDd89TleOx9IgDoekcfB+AAduts
MNkwm3xbznCTXbO29gU+Cqau2+zzzOyp1RiIvxDAkspAGWo94bAgR1MX7KoipqpDUt8jUsgUfZt1
Y6WzJkycz/y+EFJbnHI8R7fa1o8D9ZYmVjGvxqzYpmsE0sHHHaEvHa+kixoWKzlxn8apzacKnm+P
0USZFJTU7STPbOHt149Z7Qhzltyjjb54hoA/nBXK6KFwRaWQXrBup0OycfCRb7bASG+PJn+eYjw4
LThyZCHAQ7NEQRt04diY67995aqG+e5YoGTdLzm/+JqK1jwFHCrHkyp14CZm1n3PiUYQpuIa7Gh2
FnJSUVwA3ryYGDzDN3kmZKkguNkOj0H3qUexxM2W7EYnw7tdXji3FTMhdmomXpNMNW9TgRKNbh3M
p+cz8610nYjGUPGFfjK+RYUSPSn6KmWq0WhgUVnwOoAuvPx2pgxsr8QgUu/6hYmikx34/el79wsq
9r37o/FVJfcDJhKmNAEPoZcJiKVCxr1oWHSv2TP/KeGWjR8Ou8hHtb4EsrCvyuqmVTf83ZIBWByS
IVldXjpUJn4rRpVdB13jGnvA2gvtc/TyY5h9LwIzTNlByfRwn087kd1XPhOYzKGkBUVB4v7Zp69Q
hBI1Cj6xi8CdKcpYoFRw9KB/BKVFAcac5fPAW0hVqaavmismG23kcNDFZlmEKY3gkD7lPO9bgWoy
Sw8s3nG1y+JD7EGme0wI4UifpoC4OzQYlkC5AUg5lluCPLog3iUR71Ife3myS+DIp2n0FrYl8HqT
tw6Grm8duhK4Pu71WN4k6MTBwHmKuaTZqNrJ35TSr93cRFf6LFMDBlZ57tUtNq1AntsM5gSOrIoQ
AbUUV1A6wgYbulrwNR92xGbkuOLi8w0StlNMGyAtlMGoB963WN2mHnF0fDQHmRdK357SHOKYYY1W
93rRSc5TwcWR0v3rwW+54XMLsxWIdwze2N5+idbrL0X4vdKIGO9yUF11ViDtGWRBngEFuk1rzYEp
wjaE0Yry9IrvQvK0bQPALe8k7w1g1FkfunJdIvSG0w88NweLIsXBbfI5L//naXGafiJMU0LMHnTE
v84IZrA0kTffRXFzU2aFDhYqFTEd7NBwhMB7BwYQMOQd4I4j8joil+VoVANp5ZaEeE4VV4rRknHu
icXxgAwCXzGdl52nJxc9n40Xo9XQcj6p/8IUqBeCssnwbPxaamO8Ir9mEcTrF++nYRLVmcN+wLfG
Yqj8JdajPRoWQ/vfZpdd3rMmmb8720DdJ03KifGGeVOQPs2YhLgYy2nXFvnGBgYCzIO1pb7Kp5Tf
PTKu0eROhqh/B7CAgytq4CfFmsDUsAzGc2OqeOKBGc6EvKRk5GyRroeQkIU20KAog84H+cctJSiG
2ZrqT21oepC2ZZveag9NvZVGcP6tTA8RpMCJuF+fnCMmDkeFHT2XPEvrhvzX+chTrZ70VASwYqTg
vXvRC4LRw4glIcFfvA7Qz5741kn2zZgj8hikZLjNDe6o1aaPHe4Qs9wNbXuNe/6DcYj5Ha2MxyzZ
NDOZgABtH46uSb3Mhgo2oSQgC80wItaCdKp+K7vt0XpNmqFvQa4WfUvSUnbEolSKpc9bO1nM8pWy
7bdYU6pKoC3KM3BbjvY9mSTMaSnLprLfTfutMqYjlO80fdocr1rSHEauFNbu3iDEiDQFuwkfhYMf
WrYxvGrTwUJqVmSw9NlSei86Yl25u9PvJtaDj4fhj8YgIvxORG31Jn52pX7CdnNz2SIA9R7KRZOp
V6zkhYJf6QJ9/zmRBLdu20PbkGP1V6UeVLGxT5ZjlHq5tRt44pf6jChsrBN9c63ndGYIaRDc3xa1
azi0DuK8lslcOBF0yQripUKNktcOMrAbqrCFUuzjjxPft6JEps383gLKzMbYDN9W/N+2Wj4Ma4wD
BadBw6Q9aHT7yV7ciafiUsAr+XusXgw48ES/3FcfCsM/0fBUKgDBuxds5IPvsn//4YA56BOaCeuY
rnJiKtE6Eb+NTORPW+JDtbxZzz1voDGj3VNwuMbRaSu3vNsDChQH3WiezgW4Tq+t5Oe4UHvPMkjd
j99Y38MIfl/URU1UehrL2eEVxCq9Q4GPKWp1GH0uJPl+sHnsmbJlwf1OmUyL9GrJJnqa5SOx8q9Z
/ta1P0T54hGEy1TibDbkhCCPbh3UKo/JFMCACBWXW0qAo3yRi0lJAwlXfyNvPBo63Zi/9LOoByq6
wUfVuhmviVKzj7+fblszwWDnqloqCIyPeEjPu/U2sI142Qr60nZh5Ie+gBJtWPVRXCeeGGSwFX3V
ro5Px2DiXcyeDtDVVvKk08C/f/ivX8kbQXr8kklEDX1syDrwqJ3wudz36MJbAn/sd5R5b2KOQWj4
x2tJFk4tKRSh5nP4Ya4RfG3Di+dFoHmQRX28rJDgqJbyN3zJKxj9DX8yguzfsvYV9OJryUOrpnl4
5AsYfv/cmIHg44exrh0fDG9E8Lp+YPKg8EP+H0vntaUoFoXhJ3ItBUS5VTKYY3njMpQgKiJJ8enn
29Wzaqqn27IUDyfs8Ici7DqfCzAAY0CIzwNdvwh7zsN7eK/ww0vfvMZGnMkAdjO4X4QocCXeUZ1k
/WSjBKd3DfFJdr/O3lVQJv46BJNEPJsvJwE4PiCvExgGS9Y1VbHa7wCB1TyAhT8P8AkEMGw7XoEb
1QAiM3Qmmwzay8B+Ri0G5MrwyRvml5pL6bBN9hzDoevlQGwOMjc+SmOvknf1Mqu1U04PCIc3r8N3
Y8OnJe8uQsCNfKDv5X4goQEG6jSEGHabUS28PWVUGu00U1Hb/frtU31p7P7kunx5L+B/4OMYCfSw
+dMYXT1iUa+yb3zkyn7b/I1HmWhhx28YSrnAhpCMoZR/cgNhKjvac3Af97eftWbX49dUiBjVFF+X
rlc7movvymuyavWhKQ5SyqQ5rs9BlI+6z3PRW3VVhxOyUx9eCvGZGS2TA3ZRpzKFrGjlQETmcP9H
gmXcl6Pv+BoCBHmGvEg8jli7TIMwPrSvKxh52nPySR3WttGyXsuqRJBFXHUKJHUJEQqndUNkzoyJ
d2yU2B9Xc28MKDmU7vx+SQINnC2iZWb8RdckRzZ2e9XmSdc2GkzAbGVCQbOekUAiDtNCLaanoWvS
QxTut9s3jbaLoNPnYaLHNbrv/NyBGEqQgC7B54JrJg4xRmHnBJlYSCL7Bm/y49WjaEv5yO8zzGwi
Nb3Oynujo4N757BDA4T0/jnFSTS+e0rp92YNqyHD2M5sUKuGSDk0nB79NMOJzpxDbI3X2imhGy39
9oPtVz4HUQG3qlseqDADY3iFRAHxXBUnH6o0QK0cpRreI8KTT3+BaQT2RCyvCNvmGOgpGiVIWpjJ
muU/ej2ZM8ytBP65PumOUvc7bqa9eboBC9yukY0Dhdpcw+YFRoM0YL5P4TXP9SUmSfZ7C5Or7bYh
Zjgs4KcxSZlMTys+XrG0s/rV7H7MXaBUjNg7nlc3+KxDQzc7tVloU+IrQNNkgpVNv7bzC7pKqzxV
c66/9NPjRTsJsGus3W4yLJ72CZG1mPLejZ3DKkqzDOJmvn/M56l6QEGqgqFLd0off16WUQS96ySx
kW2L34RWSLEPos/oARYPzGlkeoZdORwGaWuZLfZAjO7kRwjnzalkfJYZRyZ0LjFP9u92NFiiB0cX
9DkCJV6NVLMbdkKJpRuKnvmwGxq1X58hJANwG/QA3r3ofMW6RTphvebkQeprUsyBNq/V8IiRKr18
8qSb34zUsMOyfBCvuAaqN+ER0cGotLV4S2+w/1rHvTkpS3mdaw2win2EGwvie10FzxEokZX/eU5a
6q9hrEp0wV18+HrDNowFMLkcPkiHDl6/lL2Jya9vz2jPGSTOwHfjtDSUBK0IjWbU8AJa9K/feHLz
kYodRRRdB19KLsMvKIcbL0KPxE9Ai/Pjb4BCgxuzAtwn9Auc1Zyn8w1EsyvmRHRfv1TOGVUG9+n3
uKC387CAVi0yHsF02UZHQlhfaB5CYrVVRjGjHI5WF7JgsEjuJC0UrJ67267SeUeKSByKNfjlq3Mb
RU4elJl1hTaRHQl7AkAB+pm+709vpS3BlN03OWo0XUs5q2i6g2yGWGagdDTqe8Z474EaiAbYYOAB
RypOszgQqHdCh+gjM+zmRDSyfmupitZBCfqNJxMGuKWboFwF2Jvr2J+vDqsKGkPzgzeQc3PQu6OM
jBrX5++plMHoAjo9K+KaaXP9kG0QlOve1cnc3O1Z8s1Elh9/56TdEM1hFSCBwbvnXBOvlqNaQThu
SemUttTfFWHux4tmXIJGEpW7dxh1mffCIfPClFD89zoWFTKrt6GR7xYOQaCtuu9VauMzzNACvbUK
h+AHzh3iEntPPk2yKXnHh6RujhCmaPMeaD2ZXVuxqpnckZvVpsQOrcfYvHbFrl7UkFdacLCuroIK
2p33SNFDgxE8kfclOQLESvWa0WC68CXzInj+3u2Oqw9VUxrt1AO1NQhU5odiGTTFOMlYeilPkbn0
/0TjErFdIG+nZMszuQI7+6H97/Y2r/9Hu3YfPgk3vEKkFOfKBZ1H4BOO5pesxRedwXpKaWzC9Pr8
ScblE0pvDyuz80Vqv1cy3zpHrGPML9joyIfp7L8cROeIxiI+nkis1XxhVe5gVGhrCKK5H1DVqh1P
qU3x3gYj/u/XUGSytHVJ/Yn8z9WBN/9NiBu3mQw8GZYuYsG8GCqjjryBJnfDZageFuAPmFz4NJ76
TuuUebpfwo6MONYn+aJavXj7xC4cFBZYGvxj77FIGRTBfFDEzNBjNBWumrIDT+PGm0jVsfBS+8Et
Su2b3wHSsbvuZGT/LaY+t5/08+Wk8KwelBf6fubVHjIDaDtzQYYAeZw0hPSHtaOtD1P769L7cN8o
toHQo+vEDPy6FDZY9U7hdI5cEwx4QlCKy83vk3Fkh+XtdK/jIh1zpt0sqEJHsuJzG+ECsEtwpMwG
JTMX947dg8IRY31lLiIezicBr8731f9/Sq8K3qdcxCdQjwwyZZq7vA5f8nF7JFqiasqrBfIyagDE
5Xhj/86YzA+Kb0u2o3m8laWAOIYt+oGUToby+dsrxjvAtJXrkVnPxzNrWSq8Nj/mEtm+ZtTA9eFr
boj+35qtvsuy6DKf66Xyb09jfsukuJ9jZrRXXa7jtk9jCh88erZoA3mKn4apB1I9VPk9SLEhxoAU
cG26v3h5DstTw9PvnnxrPmMlfLgx0/q9lnn1HvOxOcJNWUkyeuVS65k5d+nuvS8N79en+HdlYsQ/
8iFTFAvbI5RGuUVy7+n3cd8fv+wlsFK5d89dxQwoZl23PZJNQg1vLpsI39paFjjN5sj98vE05gSU
u7lqyoh3wcuoNpk+jdFvSA5b86Z/l+al+NuYqsxq2XAY4XxYL5GOl7skS5/f3ft/KonLrsIqU+3q
AOCJWcU009Y5N4YVDd4EFCgo1Q6aAee9ozM7Udt0mgvtO+VvYDIPeuFFPWXh95R4CQXU8tR2su3T
yhnLp2VGFLEhzro6cFNYyYxnw1qQNc0OS/336siWWrp7W/c4QSxISaa2lD29++eKZWcWkOrd7S/W
h4uxKngkIvJ4A82c9/hhzyrAffZ4pS7mmfxP+YFoc5StnuLCD1w3T46BnoUb01ISLMKll3enQmEp
i3ZFBkbtyb8S8lOnxUjPIvmheemQYTb34f3ScYptRIZR2S1KnqcyB8FA9PQg/UFatSKvwSWDpmBv
l13kl+keSwRPWuoYO7U7uIUSoUWeulMWXevFaykLyVu+XC+VQfILG7i2XFh2MVAmvFzRNSYJae10
AKeXJ7lKRxIh7fQMn30PLabsonTM1o4raIiwnezy73/Iv5jtnhe/ze6uIK5/EJWMGgiC7d99HXQ6
M2LPT+IqBS/b/rmmqw72tbTUKgg2UVXTqfmJEPjk9nFRWRNmn/W3Oe/ZHJMGngNaFO1+yM6kRb/P
OzUcmk1BrnNKo2PfJZwa4cia7mcR26HuFM1Pq9y0Hol1o4dYEfUXj7UKXS2x6zZOR9Nc9/b3cQcb
9a4xw9MH3Sk8rh6zjzKvZkRQOIglOkxrxziCKKE5BlkjvtkEewRP0K1QxHmdbuBnsBOIiWj8fgLo
zIK9EfWmyGJEofJ7+1hxZLY/o24L1ZZBH++8U+/Y09wCQV9SElJvrII0J4F8LHaTRoBSIJB5JfLV
5qRpY9gfbVizv/trkGcb5VMP1XGHtjQ4w/cAa6cPaB/059C1gb7ROtOJIEbtdh14HLBKUn2SVMG3
612/PmWB7hFGQIJvhjHr9nx4vXQFUmVYt8MPfBIPrItReMp+QSz2GOWB+pnrdE9bgqaj1UbE3Hzg
3dXMlE8Ydydfw8YmIcHP8jMFdhMVqxpeFzqj3Q2SYKnulFHYxlOhDJ5v2ukLdYNXdLHC7C41uT5i
8vfqrQ+XSIvBbT6qrvweLdZZP0Yi4gkye4SoOPIvxtNEfR3jURC022Tcdz8fF7Ln091nJGTMzU/2
mIO4hn4PQt8rISLFI3T3vw+Qr5tWZ8q+gmotwg8lmUYvOmaYnyFdR1E/wzEJsOW5Lq0Yw06z34L6
m+azx8EwBj0N6dq+8Ib4D7sz3Klgn2ISdgWFidjDdZCH7WG1FscfR5RlJ0+aCpZ6wivg9B6qi3dv
qAiTtiCcAHfggDCNtQ3oLR4oa1elwgx4Cptz4PpDERDVNt9VPYZIQtUCiVX/bRr+qrNKV68jfbj7
7D3pD5QTtcF3a7fhmhaqs6m2UHsaJJxoq+Ds112loAcfqJPG2TyyUe7GsPxrghg9UwsmvB18u8MG
W755+SAnx+x6ePfSENLUfN9wlkGvIud5I7IKWUj0kShIKxgfQMQjXEO4CkuVvpfk5m0/Xd/gHidv
qdGK6lL9qwXXE8AkxLvQdBtqmxyRUY32orO6TZBzQSl1EWL8O9JXgMav1BdbHvKoAIYwQ5n3PLVL
bsryHjzgz6XhuUm95Pf+Zr4N++7jp4FHYBPR36nJJnc3G+iR0/LRGG3TsjXByjWzLeQRYT4kZ2VY
HeiFKAh7JMCMXwAMUfkAKrcG3v59TB7rHgD3ihMYLPzdA/BtPwSpz67e//0utJ0ChmLXGcyPT4dl
BdP4mAZvwz9BihWAkJ1DjyZpIKIgGgrzvv0AqTR3nIi2lT4FBzABNwp1d/EcghKne4SOKRxtHQ+B
AayT6fWIjxGcJvVMm0XFkR7J8vsQJOZ9CdHjyrmXnttWV9Ko164TAJIl03E7x+VrpxM2vwZrDgAb
498ceEuypORHSMqvvy0gfMS0Xp6bQEVbJs0ZZQyTbnVfNutb8CaKBHcGfczMf8iAPFQZ8aUwRxr5
FC1zB6pCNS8Gyg1srLqhZcIp9qYNYLU0P8nlIHEGrJyLNkn6w4GjD2q6zHeYIIUVH6B4o7LnUxnv
T+50dZ0Su+YhLb7CZaG2oLdR9qg4EXGtymfv3Azfp9a6BZQIik7QwZ9m0P5dstMOQRiFre0LzUlZ
X5RaUQR+mICgj+01zS4kRFAqAxf/poIqxhxDep2vISnTH/gMOOTgw5R99dFxRpqYCBRDty49a1Ba
9jt8LhszDm5buh4xzSkc7TmTEDUGoJcirhmtogjrlmGbTjfFiTSkBRy8amuO+XzHEixOOZjv3z6E
2KjlwhuO4evhJw5z0wdPttAP/bU2rBFxhVq4SHGhcbrwRhSTugIQeWx9W75MTuYqmrf+iyr8TGUt
UNBVWDWQQuvfyHZZWIaHOP0GbNjtUIF1RU2F5uguV603rlEYzoCzowhAD132o+sYIc7cy6ftFWHd
e87scLJ6KJo3oMKXbZKk3XNsbPFN8RAUsHdfKEV7OAF5NB1V6xYqaQU7nJl56nbfAGdDbAwzOqB+
AwAH8bk6tLa7Tj0A5hufDZC8ohdfm4LSBADQW1SY3O2etNadSxVcIjPeKS6O74+ul8xa/ZD6nRBq
cGGsd8/afnR9ZfzcVMECb+oBspDBZQ/9ovsTr0iMuf6BS2syHQL7gsobldMr+yiIWEJVn2O7vyos
WC1tzY4OgJ6rwXarwtrDiWNQhw019SFbuN0JGSfVpBf6CT9mATpQDXPFJEI2PINe3vDdHcyoliHt
3AevhqowUSubB7RcSySOMwema+xf7ZomNQx18BuT6ySaIOr8E38GhtmaLqrNrKKnO4BhAEb1u22D
yaiHFHQi4kuEKOYEPLw5l2ZgyLKFqtCnhy6rMJ0g5sEvosrd95B0xVXVInZTbPUKE234NmnhzuLC
RjJIg3rdshBUBJlfI3FuHI3WD1tAkC+gFZB0uUA8qVygf54soFLMSLpxHAJ0QZgBCgNJKSoaZYde
LwBE0ExiCbVEZyBEraq2qCiTrcAdCf92WB9K0AFUovtCnZkezxLz6ulP246WKkv6g9rFjg7azdG6
w345keweME4AQKI1rskBa3D4tzTUz3Q2eVda7oP515XqF5ov9GRIZRqAy1Z9Db/90ZM+c3eQb3uL
jGfisdk7vloAVphZd7vNIrnOsbtfg1xWz2lEBQYVjOW9NIN13ltlxvnbc0CM7FofGwTrdtYb5Nms
bNEDWnxfJvTm57p+TtQtwA7F7+knjjA9P0HJ1bfpJ8i+U5xoYC4MH+WhlDromK0agZvtDSeE22QE
9ofJgF1kfmrnYMfA2IB8ixQnb6hDCSCFGgncmaeTqrh+HSmuVDOqEyTLb/G+HTDglI0oOxnmA4Yv
HF2317ia+pvJEQ7f8W1juQV+JiwqtygmxICTTHMmoIsGwF/f2lQz5lfd7StDv5nQMtdu4AEOtC2s
5D7SruMvtACI+ygCn5P11MDIobLASeDEQ6rHxkYGUPjdRR7moLwtxE9uDAPVn7wFev+miO1VzKgu
+4cos+s+VTnqL9QfiWWo9HcwBHPykR7AhkstdaVowzyDgdWqRkp3FFF7CIpkq8SSuXIhsxTuYXmz
aZoWsd3hSN8HObjAad96kXS07f2NLncRRjd/AgVBP4Ko0x6owfRnu+Q1e9LGJvo3o00XfwD610rq
d87gX+Rouw5fPXDpAZqUn2Fs7HC1yiZQm0tjCcZg9EYWZXCM4LSisgqoRPv4iC/dVk/n8Ysgi/br
bFPIWBiAgDJ1qwVV/QzgD8MEmQbZQxNeIx1oqJWXDpOO6sGpfkxidMPuww5pNoA4lLihH4SPoMMY
cTT0QiUZwVNGsW5CfJHUAygeHMnrXrktCeFoelDUop+kpdZ7zR5wuGIYIqFlDUwEMnp0eK5Tei16
UH8CNaSLAbJHncB416iGEF75NHawZlM5YO1bYvcO9RotAiqrAH/vPmuZDlo/H/W36ndIX+BZIzpi
lh/zdi7v1s0864GGpalzQ2Yx3mhu9Jh8aME+dedBZxxB3Zv9sL+Pdb89sGY/MEUJo57u1f7w2cyy
GigOykoJtW1UgO3Wstgkkd/qGoMsDb/GuRd2Hgcsq6aKOvlcxwpQPtVKqiHFDhLPMXi01qLfxehq
gKlK+N1PiC97iolyEQQV7gV7lf1Y6UtaXeH+RC506Qwrhme2n0yfoV/RiOpxcKNeijy8AsAmTN0l
fWTLwPkAznFCy+072HbCXdAqRsByINbkGnV5Z99h+5gn00AjAqwObww0GcF15n1oRqNIBvLCdMh0
Wtv8BE9+iqZGQ0d3EGfAWnB3geDtLcZrdoZ9b2G80II6Mq1NIo32tH0hUOIz4KpbgDGa6Y31CVtc
q5v+wKEKnvNvOaw+RC2WAbKQMKQTAHejV/JAnqa9IK36dgBBf+3+DH9zVLwgkJqIJGA6A8EPFuKx
BOmZ2O0l1JjHEM/KfuyUQwLrcqZwJhj+rAckFx/HIPOT633gppW3/41qY/jIFsW6B/wdrrA6+VZD
YB58LLTp829AslwhWY20tgmGL7KTlru4txBL7bKPEcTBsEdE+0tGPdAhSDhROTjjYem0wmbO34EO
vNnWBzjStJZ3sGg35O8pfeCFQGL0gZCFZ80QWsgKSZEqdR/JELtyL9fD/dPqeqnx9tQpGr8Y2XR/
MqTAOMycN9SkePA5dTitUQF6m/vRbR2NO8/JV+igiVezIChSUOD42CBKizDFs9cq4AX1D/Bir18v
LiyNxBNol9CFXh0/u654UjNGROrSpWW1twrN7mIWOWxRmKqsFFMFrsGshpqCHOo46Xkvi3cQXwVG
Mw5B+X1Y5EY6KJsxW23qIPQk9qs0tiv3jVtDf1x1t8KUbcAVImwxqToz/M/Y+xS6L7qpNR4E9chU
dtlWcdLI2qovb9LfKT4ck0P5Bf3ycMGtF59JX3UWu7o7fByvG4yn3FY3hKq7/y0+gDiGpAsBNIDF
O7dhD0MhxvAU5QPIyZ7MGvU9RPpjg1JMy0PvC+YqerHk0sD2ywGhFDXbITep9RPZl3YAk74doBXk
Ktj0jfUTsUZvBm/v0CwyaDBDfQ+hG/kFq2XjI++x4MjE3a6nW7rFlL1vpUIpGGvneiAsJMNwkt76
RrSvOhniuHurR3twFqN55TwvEcXd1XOltxxNNctmuBl/Z5SakBT643ZSVoQS8zaReBgZpC+Cm9MG
rXlynAO0oR/72k9e3pu4mQQCrQLvbd7XhW2sjMNTM6+9EOEe+oacrdoUMmL+nePW1BsDJKSHgtJi
d2qMkb9AsdUBQ/4YLV+Rdze/x2xaWftRBs8p/JoJJ7OmO2AM151iFHy9FxnIsFtv9cRv1QsOqs7N
vpKhh5O2A5D1akIDZ1Q+2PQGhLrX494ArIyr5Ag6zrZzuo0hCtLsEbLnc1VyCo4Iy+wOmJvmF/TI
fX9KuWg+4OB5d65oxoLxV3COoCj+Al6rmDmHRmPB1X+jSbOMChaVWz/tC8vlkoz6fTtZVUE20lFr
3pslVUVtlDiGOtDHTxKeDb/QZNYr6EHji+0Kdi7LWZ30O77yUAbVeveYX3nvlhVFo95EQWOD7WvP
jYCIzam3fqyZZzjRZQViAU9kqur1K/Vexw+OqogogVinlzhngqniizJ6bfaAe834N149N7E2JlQX
r6a6tkjkX0fOiBTej4jrVIiWPyHTs4GAUSHM7g8KbEQ3UPEWbCnl74uf/NK2Lgcu9GICp9k1ChdZ
16Sz7GafIVAy/kEBwXoxKMN3oFf2o5wSpzwV10AIDW+3KaYsc/haVFg4Um6zW3NC2QoAYt8Wwaph
cawClZLtMa09bt/rtqUy7O4PTY7kgThCf3A3yDHJNI9JPFaG9gfqFQ+bunMlexl1Cdq5TMTBrRuG
b+MPbSO8if0uYMzEYm/djxs6uUfmBxN0+54Jt4eydE5xH3HqI4MCvp6MIvttwxBkDFARAtim2Z+1
CgajC9BD9dNDNBX0TOF1ELl82UCFnXfwDnqsxMJNqGfHTtd7urxa7OhzvMIRWRP9HTxgYPox7Pz5
FqB2y7s75FIG6iz8yPCACkNL5LGJgZTZO1A2NwQ1M8Q0a8Q1EdQ04XEc2mab/xscsYAQBHsCztPX
T0D1SP6AsQCl+VCyFuQKaiMgWFh+AInoZbKbW7pXulIEl1alPAUSlk9NkhdCxg0lz89YCIXpb/LL
ZVd8HLZUvtLflEukRLl7u/dR7L8JQxoXQpX7RswI8Pwuc9rHchX7MBj4d77KndzRNiA4CZOwh3Ge
WMs8bG6Tgt5SOZSRBfoO+/xPGqqDogOZFco/3aFgWLI5FjRvfog4Cl8PO/blKboNRnCtoyWFc+w5
tT4j7NzsYpLN7twFCZdeFLPu/NbTrleKW1LWcbSwHGshwChotCYQJ5pxvES1jH7yA0A1mHOfteFr
NkZ5IFamXMJBc19cbsYrsijw8GMcKJ4jI3X9kTIXm6aNMjRyzlzq08YFFLCeDdJF38jHz5x0p2xS
LHUgRTkp2zp3U14Csjs6oYULGt9TgZf9ypCKDQz/i/AegiwsRFdCDTv9LZ8sO2DgThtIJ69JIY5x
dZRN+UGfi3+VwF1QyrOVoO1qG1Tl+Fv/mFAMjYDsNV9w4fpt9So/NFjIGJw30uQ+XHi3ctORdswc
XoDbVY5Sn7IAN4mYFB1oqhy8mdPysPEeA9hwcXExzuxZHisodmI0ZAYI0Nv/nPr0cYUI0uDzQ/bP
uoodWbDqkqzENtwGzXdlpy4R3XdzGz1QT/Vy+4OoJsoEqEy6L5fKCj9EQJw7gdiB4mj5HHvbGBIg
K5MIg/5+z/rOM2hVdMPQBsuAg6G3sBW0WGG3F4DD6Kp8ZhVIuSu9MtpXDiqaIeaPtPOc16VD98mY
KH4WZmEeajSaMMlc8E68G5RtBBZyu+0QC9kvDAGdBg0Qw0WAwYmODVjd9xAdVU9uGVslSSDD9zz2
vCoAh/nbH7fshDEpXNgaPxpAEqaJDkHp89M7Mx6odIVyv1+8HKKlXkpRcQkgvT2G++ZmJ+07aLH/
CByQN41DdrdDK8Ba171uEC5TB/J6z+PLJTY86xh08AZ3YvEf9qtNEiZouGYnaNcdntZHEcKUwOAL
3M9jGy4CfcxV/HS8PTQhskY+oTTbAnUJC09amqUde/3R43Jdw/4juvqckFNluBi7xofMgpZIg2t4
7O13jNesTQ0JMgrNOmV3uzwvd1xmkMH34iXtUATgDSi0wF/pPyODuWt+I5e6SjLt0jwunPe8E0oL
UbVJbdA5fYzhlYeUG+7cHWPSm0CzVyl4c+9ogQKk4IsOzw7DDYB+/Ulr1PFvQPTa9hdurf+5kJrD
LR3haizYRLBpX/8WNiekDm8hv7CofXa9EPgfbcD2GVz5OQdQQSstAOIRgI8ViTvifdCW0ywoH4N9
2CeH2YeCZAF9EYA3CDr01KVPT/LtSeMz1XDQU+mu3qcRLXn0OuiDYrQL3iD3kimUfBD4Swr20M6x
QkS5umPTT84pfD8OybI3QdRtiTI1vXvpksIWXsbT/SzH8Q0dCYFcUEaFDBG56VR6/rVH+8v80Duh
23ugJd+l9qr+fVNMDPczjUY0tGNlxmzwWDYttzsp7d6i2xn0R4lHe6Q3odLJE9FqOeg+Xe819fYp
bW0PFR8a2Xo2vK2lQQ3NZAYRKUcRWvO7pDd3FOCeh5RbpV8iN0MfWrvUITScMJ5KHRLt6NHbb/w4
JIxhW7gj1chykmV1DymKrsFJeB2sjMGOqCZoXtrN6Y8MZ5uWchmiwnD3oImzaciZqabDyoXkD2OV
CI6tiuQ98TTWY7diujY+K9ZvLRKvAITG5SNp4+mz/QhErrNP3JQBSHiws6BxEl0kJExCFOYUp7do
KOXybMbnzpM1hJYeuI7xdPkS07bGfzPRjQU/AJ3sfGV9ZJDZHW1H3hCH3QUSOaG26y1absfrTN5/
sktbnvLvTZEF4iJAf/FINP5uuRBeL6Pxn4V71IQzMAUt/qSmLGumj/+iSPVGY/kAFcZ4owR/NfRM
E1efdSfRWNZb4/cmQoks/Fc+4D9ZkZSsw/2IbQoNL4F/yKZOl5IE2NZHd4mIY4+Y+LtoSBX0EUkA
Un0tt+3wdx/wtoAbZAnqwwrEwdfNyGqB9UTAMECsYKPYZ1pmnsYOcEh+yuWd5j6wue2VRZyaAvjY
E0L0vQzQoL7UzxGddATUWVmov7gJES9dEfRwAc/cBVJGS0M9vlhDglQS1IYAj4A4AGMThFOHnaFt
5YKokS3/7Wu7khqy7ICy4cUOIWrLVr2+VaDkyHHCSSobWduJvbbzuCiOiIpL4kOtj4225+3H5FoS
l1QEU1VAjUw9v3ucUC/3CdBATqYOh2CLcZJxpHhuTDhr0L+AAM3xIGdkyesrO4kJpfz8CthRZY9H
CwvlMQ+tJu9qtzi06RYjLfwXsUh00yHqaYNyTayG455AHM8fEoXsVJ/e0FU5z1gw9/A9RP2UWy8T
RvebdR0i8dCaKJePEOqYGheSDvpHVnIWppP1IGFZVwcgK2AkOLSQv3GeHOmGqy5bZ4MQId8p5nvJ
zihq7If7vPAMqsRNKPGTZj/IaQiNCBunt0kJQwt3bveGQ6AusbuEl46EO4qp/YWAIusOCQz7bI9K
xsciOnL6W4Jdz5iRcvkC5AYdPtO293E6BsZKzKYTmUgAJnEDMTSnDPculBsmIijyJ+waDtV/P5G7
2x+xrCcCo0lDaPx8KKZyfySxeIOayr97gPjlhYOIRd1fceiwEyScVy039u5hxYot7fQkZ1jl/5sR
cntlB2pzk+V1Go71jBoSmttWx+su65/rkZoOK0L1MlQiLAaQ8KPFqdvMK1+uk1nCPJGwRGIVIhfC
FINn8CifSs5PObCZSUQN8pwioC96PX6QFiNYDuiamowqzQnkBkjqCeABJjDKD8abzMJJ5NsiMC0m
UNoIiyku2F3gAve3l4/I8lBvB7gD6mrcor8J3RgrHPp+0fy21maMUUzxYr+SjZuNj1ooM1e83v4h
mdgKZYOp0N0Qzxj+mrIR8VjKzIk9OEHsqDKObcap8ZsZG6NxypdQ22ht53ZBCqJyB2OEqgd5ayBi
4LKhi70ft2clBbECngQjvqXIaRcXBEnGcos0h2I5Ly66MLCgThCw/bpD2IGRl327kGrd6QBdZP5K
QNH47OkJezGGxhfmClNa4ZLUyT2UjUye9PZVIsV/N/K2IZ3Sx5InJWRL+I4EJJW8V27LLthZ3EM+
jyMBVBLGziuhVsLewVKl3EXkPVX4dYvPZJzbfHpW30aZtZ3rpbQfAUfmIrcrQsEiG/Z4icrvTmTk
MqBgDbgoUR8CO2gJhKFjXt2cUODqoomHPy2oJcRymG+tgOmEqDfTT+a9xFkZGja4TlFn+/cIdXeq
RjJJZYYRKFq3o2xfBrp4EqP/m1cIkzPzmI0rlGWZ6p1TNL7OVbq8UTEVHkoNWBfGpN2mA0dMTF6g
/e3hhXBh77ZgMgWc13WzRSdsW+1ebrOdXwlTBIonf75msjuDOmT/fQH6pZxtVb/AGH/F1pdzYHez
jI0A8wSSCvVcpXEkkD/+nAlS+GbB+bQFWynYva4NYA5DJP0i4DkDmSXanV/ASEQMufc+YN0RgVuF
/OrJtgNZrV7VqDxZ+UeYa7I4EgvYCJtI4+qsCMXEdnVOZjftDmu21CeZH5kWW9QHfdKB7MScCxQo
CcbvJEi5U8/pf1i6nVpQHz4rA+lWMrMnqai2IYFiHyR1IplR3AePqivdvv2obHyKKSldtSy8ystm
bTdl0sj8YtuWvQBRX1Yc6JsX6o6vy63D8ZARZ+gzpPpxQugPC3yDQZv+YEPulhPg0QyxYr2Jmlh1
moNs1Kk/StWhrA3FYcYmnnq6A4nj4FF8mpwyzQRFmDHVSi8j6pMIOAMyK6A81GAY3utYogwJgNBg
EqSc1DxTVn1JRtO+KH4e0mKWo13WeW6/+Rx4udqfkWbTUic/krhZoY7x5TzQGKXEkuS8OUoKH+8a
FwWgMeNOZi0HWRdWFEm3JMDyNNm3pBChUxTeyb2qFtUZqsSoHhceEhpQIug1YtJrZnONl5CSCWeC
/V3fztF5f+o6tMva2I3/i+B7kIJguV8g/HNMrfdbKT3I5YFmI5qQdK7FhSNPwHteJ9xeKuu38yOi
jPCwy9XDVthQJdvnsn4lOWeL9npnIDQs81fwSYgbUJHrebKsuJeQ1SmJ8S9JXyUVe0EI/vy8DVM9
y7kuD2MPyQ4v9xy0SZBgTDj//FAuuh6BR7Aen4G8GBEA67b+kbPgGXT5bXZI2FeUlXrsdegv0P6j
hYn2iW7x2zKVZCdCMUqyZnkzlJsLbIppZ6yAHbEzyAU9g4dc3Ih3rykzI/dJ6lliKk93ikSxF6rn
aPN3cVc0MSgBIu0ib9FdSt6o7cP9gSjaIkak3tlyAVmiCvZ3COojfafv2MEzePuEjcyhmvmn7ySy
lnPyLyaOmV4gKchSILqTX5DBobYPGJbTIwuLCwkhgB9makHS184HBcdyfyaZQsoKlwCS7QSopmRY
4PI95PWBXxY/IDEjj9ydtApQo8SKz63grL88v4RWb3RdZdWz4X6AhGVX+brkZZSlpKpFGf2v+ANP
0Xot/hXCqoVM0jev1eN5AgUVngPSLbwjLDcJRKH+utlRwlEUDigzEGTS4LmC8ZYLBFsKerkZNdic
K6w3INScpHlINPaXkv3b9qVMIChvfkrhmwNDIgEJQGQNmwj3biUSkfGUA6pim27/Fcr+6kGm+Cen
f+uIKpcNqpIASR65E6G+/7Ij0gpSZIUjBQlWwO94bIDFVWFdoBZJevLvuJD6yF+piHJ/l7kjk1Qm
nswD3XocZRYTnTJtXwHfPIY02l+UiymHxLqtv8qGhMr9nRx7JAOET5IukezIgUncJdvKPfz31efc
ldStzZ9yMnOSkUJJtEYxhFBbzmvOe/a7nK3mL/Hxr2OdLFj8gyQvzj1J8EHN8O4ULbh89DAYOYKU
f/hqzBv4jEYg2PGEk+YfcB6hJZDGGTNMsli2STIyietQmqCmWhGsZoyvlJqTXcoZ0Q6oKFNbk41J
QqyEqpucDlBcZdY8Tdm3BLXCdkEFUspc8lQqlsf0rwLX+yvoSLFW1rREcrpFnhFtJKtQnHz7/Mud
/mVO3P6tDJ0MVpuYkwieQSL+kPFr/Hz7L7hn0oC7F5A1ITvJzhf3972392CCwHqJ/ogoL0clfgDw
Q+6u+OzZYr7EgK1hM5AQg2yM0dLic9//klkJj78sRIZPdvv/iDqv5USaZos+ERF4cws03ghZpBtC
FoT3CJ7+X6tqvnOCkEaDabqrq7Iyd+7cuRfUctFJ8Hd/yDVSn2sWrr7dAZv41y8zDqehqDWLhnJA
H7dk85Wu0wW0bdUZOygK/fZWz7ALnLi1+EyMfJF5B4WM0QTKZNDYFSkytCgSHTNgZlFiy0DRJqcQ
kgpPNgtS/yzUwo/1jKXmBaBFYj/0LJwF6wqgU2PW/Z4l+3uqzW7zgYcMTgiCLCjqIwXYLeAtBL5t
biiNtoWAuwgnrh2gEBLgvTmnBPbcmrRpy9Bxv4hbWbyQLDdfJ0Gc9zI832+475XvM7GN+POyI/5s
f6qwIFmUx1pAoLlKpsiqnuPLMgm+A/tgRKepWuec/R+S3PV14riWW55WPnyxGLR/VyjiLjaWreuj
ARQUkgYl6t+OvhPPY+txOKLX1vItEDHDhgqw2+fnG9C3TfKIlCUQ37yfzXBHJoNDt3RHJKvM9rxZ
5r++PusvAAKJOV4rcH9ZWuCL/FUgY3DtgiMzvieQZppFwHIh+j3wM0dIjWTY4iOmDDcfs/6sf2qV
BxUCFzwdIMl5H1FkOguUkxldhXzW0LvSQ4WI97j6PJhLGc+7z+76Sujc1O6Exz8bxHs5NZ9n13OT
1WBpmNwneaM/TLUUi4e4r/FH5ZCOpoUpgmsWuGzZayYjo0GCkhgSZtm4cJCJdzRnGC/MTw5egjHR
H5jF6vvWnbStSMlQQGGdi3NP3G6nN8tXWOAEcIF91cvVLYao9ua70c0Y+hk3L7evQ9P3WaNzHIq5
HYfp/qVJqQSPIqVwq1ahdRhZ5nRpXqlcygNm5Z99J/aMAMHaLJ0/X/f9Vzw36mt4X4mCCosxSqEg
AxYL9Uxgic+xkkN30QeAzL11PB6hhBgg+wF7Yzg+SRP8bLbJ0YUaPbaKVg6KqC/ln+ldjEG10kzY
e4I5ATTslcbnns8VO6CEtDjSXkencna35v9Uhw1md3mKNhCzYeuDfAVCHhA2PIBlT3/AMAn0l93g
yBZndHZsuC/w4DcGA8s5wyxjkJl21xZrDNuLth8OO6gAbmaOJeXycd2F9cdyyuKCa8Ax2j5HTsX2
HGswExYMjp2Lzk8ZHLt48rw/zQYgUjF/cyPYfpsTWbHWSSCRFPIbd1RhV5qFa7WjiTu/64Uik5lg
Zzg3Ei+VNiysOI0nrCXT5sxPtlLhfq+7ODoxwTSlpSF4GlGtf8fd8RzgJv0AfwQbRAPwAxFu41A6
kCHzR3o+rpZLi7w+CxFfrC1WhNhp2H+6+RfdZ4OR85OG5pcghOa1JJ6K+DtHwhFGiBFznMQQgskE
y0JftI99YF0ZJ1Ie2jq2Vx3rVyha/Ih1a3Qew7mxYEywDU5UO53MXp0RORjIqB8j70iQkiaMNaS1
Ei3zcsDpsiKNgC5UA1mPJ/B0BrUkfCOcK4JesgsBMTdRsgoBvuF7nA1G50eSERFFiejaL+mScqJx
SeUYdzju+MVFToNQlFhGr2dWY4n9PRAnsUAsY6Tajpl8/PKsUQbB92UqZ8DEoRNv2ydiLDZKLsDg
lQX29PehASjiTrKCw+ofnUasN9acK3czomqKJaJLifSMiz7WOlK/CE+bZd+lwRhHWH3jEPIT6/6o
WA1OokWlQQ+H5uewO+vFx2lzd6niTbqL42LiYK5CrSCeJR+F/H2kStE6xBtlcloVy9ocW0YWiibX
VxmjMoMxcHhds2W2cH0lfSaISki70sIv/OQ7JyK6a+fMvNTp+H0OWEqjCDLqqjRFosGwXDb63Jas
egUWsJLvzVo2xM6LVEGHmm9+Ss1Db/meZmls340EV0gIKOzgv75j/W5umzQKmRYqnTLVfJ3yJQ6B
ZAQ/m/aht8N5SDdohnn7yUn+unAAv8DfZcrT19W/2qWReiMzQ/Y5qCT0woEQpzh2Jq1dXXWGVEjn
WAalzINFUoXmjTwNwgxkqC3lXTTx2LvMaIpeBYhXTZRBLYojc03iBu0GPHkKjLlk6nat5jLmSL8W
qeRCIINs95Tv2fKXMchmTP6nRTspLusXcQV/I73IT5G+UZ5BpZ/qL9q3TnHoeWe4XsqphqjOrHpT
2lEzkmjTJscOycWe8YZ1xM4cwRPo5BQAcJMbpReBErcCi/Ty1JfaNOeaaF+37d8B6RV8bAOGGbhW
uV8YpmycR6Cmm6vLiZNJdVyK8ODYAHPw9ouBGnr854WSEngrPu3HhKdvGhGT5ZhJ0BKU4AmVycSy
ENMY8GLnEoogXdlXVK7DtsCB4wJNsR5R/XVLNWiMiKabtz/Xe6xL8IcF24WsLx0zfvuxlt8ZqZXE
Pr7P27fPmAEMfmkZeThfdMrCPxLoLgzPzFhhblz6Z53nfEgvQivyQNRBcCC6IoG4G3q4qWyJxH6V
nb4RRTjbK/8H9/td5KUowd3y1+XHuMO0ipAH8e0b49jxUzFq9TcuLdHr5SfDGrP5H3eNFSP5gdwF
EaPV3QXubfaROYKcivOBer3OlhWOQJNaAiMAN6Jhv8f90/jYsDmG0uwOjFAX+hAXaQbp2PijPnRN
HSliyr4R/130miibSxE8XQKkGJRsm8enq1sa29yiYTiCo8StcFN1+L0Zxj56ZNK++D89PQ/hr8Jj
hu0LBX3Gy1gkRyMJT0So3S0ZCgvQQI5kuyDjrgUoAgLxcgDfPrBzI/0AAE7Y77j7KeSE+lJSItlg
psITvZpn1TRsBkkebtdsu+Eh8iL2Mu+Iqm1HbtlsZt/4t4DdCHygUsUH3Legt3wvoT+sPXh3MhD+
AOV4nDTdmShdxdUKiGLfqEjHi8wgKwjK0CD1eaRkRgs5+cHWUX+HZxSrfrXqhlc6jYem1bFUBf/7
sHuYtcdmmozztcQsU0z1ol9kq8zzoyLAL0ZGE3P+QF+YN3iAEICzfZCude64y4qgkDjDUyjA2dGj
LTxCvsThNnoRXT7heMsFcOM/sEuTGvrSaYYWUcJHv72SRKDpQAjbddmFoBzq6NHQcpsH8MD7jV2f
NkwEZTk8GEOmv/cJOZdlcuvrFxFKENNm6YOo3xQoR/hF3oj484t/BPmQ+HZLDzAjXRlMQKqAn8en
dGtGBKQPhS4l8KfGQ5rMYXhsHh40JPpiBjuCqOkQDumFRCA2+nKeE7mtlmKyelyGQb6+qed78xbh
Tu04OgzNgeU4xqx1aWch01CQcw9Z7utwh48XvEFxQXp7oVdzaN+SUgdCjkfA3zk+CQLvCeqZe1dQ
SWeaJ1r4zrYI5UBnrfkQ7fWis1zmvCNZpYRZyOFVn78u94tS7TCi6QHziMJx7qouuD/HoZsxhUjA
+A9Ot+Bh18vfevhirG7NZvjdrP3f6d5nyt9Wjq8Ccu727ev4MFTbGcYrJpDjL8Q92rSEqIvWhqrv
O/34VWLduYhuJpxQjuNm8b5oBMKRPUk2CjYPsfjSi38ZDvk/5/NulGJT0TUqcW3G+lRZY36I/jFF
fr+5AL0cz1PWi8CLblm2SfLgTSgebJl4iTo6FhzQjFVph3ctpvZ7ukN/M9+0B5GWAKFRLVDHDYt0
EJYIClzdILtAuG3AjQ4gk1NhqGtd9pv7DvyrB6ew0wkMBsvmTTSG1AZ5Lpp9MW6xQ62imwnpD6rq
njB5mD0fe4xdrl2BK6PBimZwx3rSOGkSXTNEBuzTOCif+iaWSZ/Yq9OAEboy6YbiSmojrdqzgV5L
Bsqe4IUOjr8nnxVmrXMWcC6shX0z/yHOTYaue3TmsbLyZfp1SxkTypbdheYPi92QoUDRulZ6KTrE
TnvD8S0+xYuIlldToY2ufB1MPr9gJojwI/S0J/+Ata8dgDQIVXB7/nAqtjgsmeY2UcsL0So9zXw9
G3wZr1Bv5UBZeKa5qysIlcOVSzd2HCLLbfE3IkWH9vpeNGLDcts0bn0X1Kou+LFhvWg6vCsGHgZR
/mg2CNcAVQ8PGhPv3r4Jh91bqafnLZYO6O0XvrwlAjygsp9X4jq/DKrgO/0jemwFHNa0DuAcBxHq
EJjbU9iwHx1rD/on5hyg9/2IJvlzaGts8g1vGKXqv+1NaDifbRyxhFIRlcXyY5kk1ckHJNi7dqKP
g7Gklm/WSWPbTF1Io/ylJK0rsTLEeRFNgrDGK/4+gQBDLRHbSAHZO71gc3EnmZ+wHdLPuuAHOv/h
leuJu9Mfe9SMsvMbP4elh4lxiSl18N9fh/czmJ+xteCd0PEadhZQHdmZG1m7jai5K3ZvUMNuBfL8
LExYJnHjKhZ9FnfOs0KWJProPd1BN50aDV+RLxJdHKsDV4m1W8E9xk3WOcb574p2I0+Db+yepnKN
j3xdbqfJFIDyJ3hU98Lguq0FuhG4L66+fzu4snxK+QMdIZ1k52H2QV7dtI1Af3uCa30GK8FWMVLb
3iJABRST8HcRZ0sXzG06TQCDq4sPhF8HwOOax1sFsEwNU8PfwZ5Pxms2XYwkJ9uqVsr8A3AQ8aWD
zigBItPuhauPgwm4rHuHF+VomRc3KlS3wj1/TgZzHnZ+Lbhbtxotump6XZL9NHNnaR0+QX8GXUrx
ftlOHJGn+d6QxDB3pt2THGNIphQGSDxXoSPgeTpr0m86BOmmvrmebp5rTHcOP/ph+oC7ZD/mFf5e
YyPc/eXpiQ74AH3TmeBTcDwCeiu2hPoLd5airo8jIPGkQYdntLtZ9do46I6JPuoBaHXaRJGUvjkf
xUe9GHQx2iv8GzycFzttH6BXyaMx5FgTcghekG48E1UYRmiIPWHoTXp92mZh/ujK4ne3VXMq8UWH
EChpmfxqtDAOKCB5HuRzGmhiMLNeTeYgm6jpIl/XUnVj2t4nJxqokMJDMK937CjG4cvMqtaaK7M6
wEMZm/qah3PuqUx4a14+0wC7RnYGsjFcF6PbNX8J1GHhPemgudeFvZGVpIRVdBe9UxMUW1xDpjr0
w9lSsKYJ6GeKi4dHMiD8Zh+VmUTmnBqYJ2G/DIlvulQlSF1yK1CNAT4QQvBBw44QZyuI9EvOP2Y4
zI2JrPm/Io1zIuZ2JNbbkxk5t72dq4ARmMkUAC9g7G1sYkCO2iV7l5GG/4Z4NEiAbJPCm8+rXhIY
2yzMchs+FdMb8i9+jLChUxtLw7009+d9jWxWyGje4nKF5ypkM8xIcL+pDf5JtS7s7QZ6x9f12I2W
MlicfkJAklAgCm5lTu7sm0QITaJ0mUpLlCtFyBKwnSTzpS/swLoYxAEzQ9MzxF0EKTRPYt82SPFY
shjILYVZZywpKOzGaFiTMszpbsfFJ1NmZShpImwRazM6hEPA4jVsMssuBSuijCa/CpC8Co+cMQGS
z5N3JTPaPs7rgs+mw2IxTPEAK8R16sWZ5PJ0i29AZoyR9uaK5fGyJfwYAHfL0GO9DLJppmRF0nWy
UWgEDjDnQX1LWBXu2Lcmght9VV/SUEzVaTlhLbGan4IOzmdEKOvpsIVHKMLkp4s5riiX8zncfPEF
b3oJvUdfo2iSDd7JEjf5WetYgxaPi30OO7REIjB+CggikCkmDy1G6DHXJr+szxU42Oacd12DPy/K
e+LYT19+PzYJnBzwBMZh8uTa98cI3H9lQNbNBpra9N46hOITzLg3f586OpbxNSJ6uQyG9/6+faJa
Tyc+oHsPY57R6B1mo5YS5mRTzoNkYQNodwrvinw43kSBcSMDwZKmx2GeSNLyHrtF/7uRuF8IP+Kk
pqH77FltQpiXgUpPOsnGb/SGTw7fAZvBPJIZHp24EW5qWs+Vmm8qqYnR6WOzBwYIb/6yJW0NyOQG
eSC0/BcLNiBucg0m/rxI57/Zdlu9uALTowhY7H4cI+EMR2zW1t66aUye+A3xL/Rq9K10bOSaCScZ
dwFkZyKXw47igJqg9eN+1BWbbt7o08rbrfZy7VRYL+uxeExAY/hwmM5jp3Wcysarrn8gokaeu+QB
4WFBpfOwrjdqRjMPWgNvbbznLkBv7BSxYrK9eU6HlfvpLfOqghWBZRd2N1h4gZfnTKGuzBmhJfHY
IsK8/AZz1tPONrvbuhcYL1kjxJGCYyBlc8sm6YWGmcWnnXNeNtDWM7iE+fXpT/nt2vnjROIMA0Ta
BgaNuJOPYx00FvWuwCF2r4tYi7+dkd4Qv1QQX2zGK/ZEPVXHt8Jf3kZPxGkutsb/CD5int0Vsh5H
3EZ8R6sRTBvAvxfmnXTAYXlwc3xFAtv+03dCvfaGxi/yC/waHATJx+dPVggfh7Z4bToWXp7D66Lg
1Dl9XRS6BJGnD+5UGy9Sel+xaZ1u9DniEMBtNvHrEW6fuoxucntCPUNSA9NtO/2DfmqnQuswrarv
kX3sIKEAgOtD3Tl5aHxYfptYVqgExtYzjCZ4vxlSzz48K3G1NFki6NLDf4yBcB88LnUCAzhf+Go9
6FEmCQqUU3peXl+6M3mLi97Frx6Y/8txazOchTfHyegc4Qy5FVCpvR/4bmju6ZVNLAFElTKfXFnw
sODZapG5mDQX98u7THDTCFt/juy/hLhulD4cALMYMd1lEmwxmDRX+KF6CxHQ2+Pmqw830UNn0Dzy
nkvFe2L+xKg1x9Dqo3vy+r16V9IcjN3J0XXxQ578iXE7vnKXmkJC/5BI0Ur9tqZdaP2NC4CCAFXY
zV98Y0xJanFCipJ9HmU/WNb4IiFBeQbwLlLLcCJQ2oHAG4P5IJodzd5PINtuOdk7RClx/BG9RNoh
cGKm1SyKaUssW2GQZydafqS/1OYsQ0comy9FYG4K9+K3g7ALqRRxB1wNOoBQE9ncqPfn5eAbhX/x
kjr+teCSvWgdMekq6yA7OP8M2qGkRjlzngnDwuvhShHNxaECDH+8DHad4MtQShHG5p+P9VgZe4sN
D6w7MKDAPQ7YrvGWz4RJgCgbN3h37/GiixZTn5cBvRUXVPfnPhWQU4VPwJvworWlAk1kjG1zjdaS
ZIMrxVJW1RHRfwDdUYrLlupL6+aenqiNJfwSk5PXLmFt10g5QAXCBSGwNbglkgYXdTcmwQfS9sLb
+S4Da7HP+XcsApRXwgNAWLrIf3Zg82N4wL5YhN7vktQ2+ROtsilJMunEsZvuJJE5AGcCkFGWW4Qh
TQK6FdrCcI6nEk6+D8zK3/FiqFaHXuHppNoRe1g3LQY3H6nv4GesUyOMpvnPi7DELIEkoc9DeE3o
/ve9ZxQI6BFX8SiguuK3IrgWGJnyxLOWF8CIMnRWuTkIdMVhVIVE531gSM4q/yEwQFHpBcOqf0ZW
kK9n+IZG8QwvODOlVL7XukeP53Ek7Diov3U2ms6MxK/f43P7J2+okE1EMYRv1qP56GfPKUiw2IM8
/LuUhP6F3tVjc0d/j6HwlKfjpXOB3lJS69zp/Sjf3QF0lIEatvc7WKckslsmoDnBUOLqWaVgr3pO
YJOMkWCHqenILvWgnpX3AAERoAkxlRuQpl8qL0RGGClfUJl58tdnpE1zA5788arpbmj4I9ng/v9v
sE6uj5TkA6TO7q/ArXJxso3l/fRLgXJ1w2XkVPpZ9NiFif46gmDQLFOoQ2+TNDLnE8Iu4ooQaB0a
6NSXagJmpaaAbrpe6GyR8Y5hCWon1HQf2nme97VT23Q0P49rQF7PiubsQLh6o/qjGSDe86jMNfn+
SN/ccV4wdblqQSQRnxRZxzSmKhX0zHOoFuYwXQuSg6fG/sd8Y4FUHPBcM03jDZ7cJiusXY4QMofj
vU3+RpsxweE9mBiZWch9XQF8g0bofbjUOt/KppPFeyOgbNnkQpl3f3zFI/kuY1Tj519M4JTYLAAn
rcmX2VMsLGFnnmxQhpIJM+9OZsP1MiCR//qbRReQe6rua4TAzGO9avdwvZgCfjrewahcOzakrrnW
dS/mENNN+kikmdS64AGP+tmHpBQ8Z9htTzpZwWdhhxFLmLdLw1jIZDikz6J10MkyUjHDc72n1J3w
jP9FA4OrvG9Y/q+boWdCAvHZv3VJoXOK+pZIlqjPi0hcIDrq9MHm6y8Ij6EAYVJSdxKetqO1FZx4
kGm+8A8Ag+Q9K3f64vXuWtu6GQ5gNOoCdPMyD/FrS0SDk75mLMR2vJOYhAJiINzI2BcRjhwkD0l5
AUOIc4jiVzB8uMLEDvypyXRYdQQIRj83yV/wqagEtaaKYUUTRxfTiEZvXL/Ws712dlBTZXKUhmXO
xFjW54ks4NjSB+TeWPb2StE7JUKk1KAyeXepCnjYjq9UnxqpWkAUMWjJvLp8AiVGtCngcS3YjIL+
8oBiNfm88754bxr2L0X9/ATnkUvlyI6pCTg5UKcqOyq20+NDjzKZRD2nxUnY9sPHso/N7KJej8Im
w6Vh18D7OLSOckw8MJ7mlI/SUjjQP7G/ISjmsFSFUuhZH6EUIgA65wypfmLorYGK24cbw6yTusPM
fi+/oaKBi1INwaX2aWVJbhEqM+wvp4KnXmivjtWNeSyuKdPOPOgyE2fg4BmZC84Bm/6gaKa7yjzV
pw3VGN6QeEsC1sWRrNcI18nJSITmZrB4HFrBf2cDszx4WMxUeEnAktMOYt8yu8CFiI/FOCVS/iEM
PoE9iNw2zA3y8MJmyoQvWOdI7RPpmeJbfyAf6ttbN6oWbt3paNNfAST9oZwkWaTQNStUoLATseSm
ytikg+5+WywOcy1kZvhZ3kUfUW8vXLZerQ8L+oqU8pWbO2oY/8N/oo+ir+0aoBZmiOiZK5fwD285
erTUxRhqx9jKoiVXlrPOKW+YQhTQQWq3g0paHa88hDEwk0hk6lPpAuuiTluLe9kjixbOMKs6uK8E
BhEy1aPHZ99X+6dkMfA8123igjG1Ag6v2Gp06E2io4/D2JfJ3HsH9HAj8AJbpy8lzP+dfmiASz0H
wJM9gg3cqdALhMAdkZuLUtKu9oRV2aLQJxbziO4aJbmiUwFOEgYq03z1xXVA5pQJEX+bLb52sx9g
+kgcsbsey0nYaHF8rq3KK+i+/yUb+EaCAYeBzxVprYYZoKz5FZRnxNdzCgZUhhSizbrb6tijCU39
Tlcx7j3wxpK44Rcfm4ZtyeQ5/S4TZ0NgwKMz7cJKamffkQwzU4dYLZy96L+ag/MbxEy50HFhmKPM
VmtNWETszFBx768U2xq2YcezhEOTvrRyswLlZoWM9r7HPYD0y+8b8AJ1H9DOKpSinwmUrzi6O1D9
cvDQJQ9v+vKj4Tf2/7ETcaqtmsx8BOwTk264YLpTVHPV0f1Gsp/JbXbcUOO3Q4GQZEcPELBO8M41
l3J4Yv5TBGQqoPCxf1Dx3DWxbuyHZuJlSxSU3e4LsvpZQgVZL0mkSkLerj8u0WpGoR/mk2QJ5fdJ
T7gmJWTJjMmhCh/jBSMbOruCsLrIDLkEY53Fwu2kDzqmVUmUNq7vxkrqV//y/Tk4NotEyMbjzmBw
ePRzVy/fd9AMs/NIcw1OMohR8zFzq16ud9+vgWnfYMALphZAeY1LHDDJcOK3TnmTktSy/TN/qd7f
a5y0cfMFmcD1lJM4fTXpGWQSsKAF0Ci3YbQDAFWohwgrTaKbEvdmkK5Ux5lr9TjWHbt2KP/h5DaM
N1fNJ2B0/1FGqOGHPsCuoP9s6SomvY2RJ7EIfTf9xvavW62ihOl8aRVyfokTAMl0R1hpY09HYwII
g3QfsAUYMLssKySAr40tiIbvRcqI1sOV5xsp0wqcsOI434h1V7u7eTeTUL8ji/50l/3HTIyu4ax1
mNDbyfSj3mj8kSNufnjTviCVk0gyUxyFv+p5KOQF6GdZUsfqfKQQyjo3Q76Vi0x9ZcCoRD4MtdlP
OmcBDY1sAEECALWEqgIr/SX3RXF53LED14IhcpDgldBEglHQlMBiSVUNg7QnhkXyUok7OtZc6qiH
giH+WjRmSSQTSDMIPJU+spGck9GByg5wJ9gnDQUtLYCVilqmwZghEYFOdY0qiDdMJsgF7Y5KG55F
czviXXXoPU+mVAkOAh3b0E3XR5tJaXKl7Wlt+Tg6lZ43l8GeqyeBqxD2Su7r+ptJ19czgNGt1Oiy
X2kjSXz4mPOs1/o1rZvZ/M9bOHVVpaDUEYcgor76H6LtIvN+u55LtNv4FXgH+jrz5mRAqNYqIWPF
zNN18AV/cA/kj0v69qj6IgLOesIeh0dXopHIu16C3oIMF8JU+D5+g0wX/zUh7ifDJ/gUciHE3TJn
fLe+pEcJfnY4RnGAO/IYzh2OXPkp1XXVCMJMsQihaQN2xkTofw+BjSPugr7A5G7Tr1Dw1Zq+0WCe
XBK9a1p/ssT7dJf26TP/kVCoU4FVgQ2aoy+plshpx0odOysjpha5QHFrFD3DVbfkPoKXOpsRadRz
jw9TGDHHKBbGpsAeaBraeHGZVL4l/NBhBzq8I+2kNAiuMD30dgFvWakOh/MiEn5dsaKLeo06h3G2
o/EUCM3YiuCmueciKYDTyQ6IxwJtlFYEyy/Y8l8mrDF5GFWIo7wiYpnjL+MMoThLh720/Viyt46z
KQDVOaJ5xpQJrVHkSY4WkCYSs5Sh0IjCfmnnw35zIU8sMb2Ea4V2IGZWU+97NPK6LkIzsmFQ4+Od
vm7DAp/xPZxdxwlNvM+oWYjmZ7O2hvBj1t7GD7mLkOy9O2HkTQjayGINw4cmCXzFHt6hUYm4izDi
ma2W7RZXxrSrSV5du5i3S409wdTYwdHtc/Og+BpA0Dyf7+bHFhCcmsGZQ4aSDt6wzoA5C+YK68sV
YKSk7+dkQFACKRNnLTA0sC3lZGz30YOMxE72izeCOqaQaXIT69R+m+sGdkVXmQFw/ZiK2jIdNAPC
B1Y3KZ40g5xjnHL81NzzXs7GK6YFfYpSe0MEnXcjKk8xeNv8a/LMgkEiiVhYJZrjuiWN5PxyuZ5I
HIWlzbLXALjw19SMuIxjSilNqWM39xrsL9NRCwSc1l32MRsvcuB8q7bJqamVsTxTSgxRE2XyWgan
IFO9izYHXqORpPfK/dGr3iTTdCiadu7nUdNxXWSY4QZyMdxjlfS4Dq5Igp7pIz7KFuv/iRJxRkH6
4UZiOgL05uEB4Em9k9MxQ6VNwXkj0JT85PilWqB09BVHHQJeklnGCgoG0C9Zil6Pd4GN5iNP9I5X
q09rLZgFdcc2BfzdfXcdGMpbyMx5RDHgJ4NZtEwvyVEuoTxDVwSwhjyIw76VJYXIc+ASW36LUZhn
z/XTw0NAL0yeUwn7LP5r3thQ6ASAc2hchzT+S1VzAiN8z7Kr0Fe2nSV5LM47afgXnbazwUJWElsm
SRPxR3kbyoGhTy/w/SR2qEIiHcFYgg4/9T2hjwbEeeW8NoGunx9tcJyirgt5L64a2fl6dS52gXfJ
LpNmakwnltESkga+YxI6VRHHWBIjFWZBkc6q/9usDMzUef0+FsBY8MoBLEI4x6XWezFjzmvkyc3k
SR+QCXUZ/7YFlMrtDFGcK9bz6WvLDFJiLCNuj++XQmcinjdxGrtIZPRIltCYRR7xBV/NcKfEe+ek
HsgrSVs2U7kfX/Gr8OqZPCGUYyIZBbhJRBfR7ywMQ7qQbUpTYYJFUyHwa85pE2CKJcm7GEM4vEi3
8ooozRndpWBUIIlHFMdJKuyQJxIkJ8cEB2FxjW+Ssj3G+tZl4ujdecBJn7asid68hIgQBPQsJeVe
BjoMNeJsDLI/ZVHNWsKbwniQ24Ae3ezNLrr2Yq5RuEG7oGUAVIB2KWaL2xG2JxER/V2YJJo6jaP7
iLoppvdPWG8tjwlbDxi39lRjRfJZExlBGS/pUiCmdgt1tu3ZkvCPrBvBw/BDkbzsSnQgxGhc2n7c
jCFha+dCKmjBZmPBlJmW7bBAaJRFwgZ9I+646RqqecjUXiFJc0eZwu/GSm4Yf619NwtE6PKKUKJT
aQslGZiArI7uOdkswI7yaGtey/3wHhl3NhANOjcB+SQ3GBnfivI4Cu6nMdVmdGdqLN3JfZaGv7SD
52CgB2HlsGe9ceAn9xVJSAab6WfXn7kVqWKWxyqSA9ZJ5EPRGqkaujmRtraG5Zcw0BBRgkyM7cjW
ECkZn63rpnPs1eVvX13y2/fRFZCA8o++S3SVo+cXsSUBFbDIOdTS2e6KbgZ8nfoSG8pykGsi+HN3
D0wc5IKssMNswKOx0FXm6a394Zxzc3cn9swJDEfxPCXWujZdf8h6kWxzBzfvZS4MjQr+b+Cmy4Iu
FloRptbKzb9eFnKt+7SQhUwb0nZ9ohkhPpcBGifvG4L3PTumeUJDKVhyU2TUyanHdKr7nhlabbXZ
FROeWgT+DfSdP5XK5PzpyBzb50coUJTV+q3FJnEZsrWgL2GKQwvjrmghxV+mLWEUqx+gzQJPaiZc
wAb+WsLzcPnKbOTeiuJAN1tyVjHfDELBR5kKOCE6HL7dpWvVrPeBR3cRqluKQNIH2GAa/03vBr4v
aWjRnlN02yui4xlQ/xObQi7A3IfPU4OWnFS8jMHCQ9ULuwTtYqk/phw+FMso00SIHraDI11z2RJ0
m3nWTUhoXGkn1dforc5mxLNsE4bcVlOuYA3KN/MsBdHd1P77Wb5MWrNQimOps/zEMuw04TmujIqo
DUFxatgeroebJm18u2ir1nLo01VapfrsVEduo1TXMSjXQHZQwztC6ik+7fKNBXdxRG5+X+2WlJfL
d1JD7s0JDRq8WPSWH+tfy1p+OV4takJHommbxJ1b42N1InKmW3I2kZ66fKNalodWF5xcV14Tv/nR
HdYWlR5c2txPVqsLetI/f4YJxxJXD+YvV0M/e18vUqn691lsdov90q6+HvcLaO8h6pj9OPfzPf21
iLxanGuOkH9NXZkO+7C8+kBsvSKl+NsA9SKVZVooUnFNCkG83nHWPi5ouoQ6R0SdiKSV6rSJrgVb
JlJUt3MKuGXmx4oJqcxJKIdVj6Uk6FTgR3IOJrpQJTJYjrlJVWj0bAwqoBIBBGu6o0d4GeGZ1btK
jskOdKEKHc2DJRCRsjHCgi1dCyFoJMQTwaIV/8YUsSlgjY9KMvuHVbIZZVp79A40VDofsULj+IBp
ksmO8TMS0GSkWWyukCPf7He7QI0RjigHkqMHX6jvqrjqb5v7azK+vM/vJp0lsMvqPtPo0zoIye+3
X8QzKBo51B4buz76XvQ6+KMWs0bnl0ONlu2D+8L993eFBPqqSdvaUrJ5Y2e/DSffbKr0HKjOa+n7
6XCdh1u8rlXmzdsrNfs9GlVMRjeOxUPVPxT/ip0SMvCojA/UHE8ta5iOdGfxTNOaT/C9ZR0Fuhrq
iaRHQP+WjQnyBvVzvW5bm3QNMDGPuMyYJgvlN9o3kEkc4SmkR5tMJ1fNCzmeEvqmwsdQiWhXyyCx
Vn5GlO3yjHH8OrffQK/3k2o/v2gh1zy/S9f6IZc+Ql6Rstbc93SA8uD7Jdn2xrfGZEQoPaBAFVSM
5tHD6QBPtk43Eexrodqd9Ra0l0onp2v9+VB6WO7rpzNqzG90ztthaWlUgEoBOs1/PEn7IUOzwzMy
6CM6QPcvNVPb/dOqiZZ3urlYHKqAUUV6o7dTNFX9zI8quNnoeQt6It+/WjX5AC3EkvyWDBm5NdoC
wfRHtzvD/INW9omSdyCblfvjyjBd+0iD0Z4ZNrIutzbq5VdENKG9oYSGwJmqEOnuAwrGDRoAU5Fc
QN++vb9Vr+3LY44y/iKFigi1dmlfn9TAe/5O9d+Hy8cFyfXNB70E7khxVfdFmFCczPT8nvmsHFUk
R1wG4OLCY7NNZm+ASJiVcnKCYNDa9zvZVg3Up1j7gYA+eEDDt0GnsRcSQFUEsC6dLoQetb7rqLtf
kDouDrb09EpvXnZEd8U64vxravkutRSq9wjeZRqV18mArHsI7w+1ZW1UHOSpzLxHOO1++rFgZjbz
fYcTzRZ6PVQZpFL1mKuVhtwYPN5xura9m+xqEzekXqpKzTq9dRMqO5NViyYOtCfJUx+zv1ve9bmH
jT/atdcLWO4zk1n/+I3PJKUshbi76nD/mE0q1eHxMVMf7gaNKxrV8Anq0JHxVvavt3b70gQvpnER
qi5QYLc09j01oZorto0pmDLTSWqcaosfaqYJNn8OL7kqdhspsVy1Rq1UN7tqlWbV8XMm1ejXM+PD
MzqK9/SzeXtbtTCFjVv1tKnR5/2l/NfZ1O5X+eomX53T7GM0fwDbmTXmD5Ovz/O1fr2r1KYJ2uKr
p18areReEM+v/25rw495fT2cVmlh1a9skzP6QCyBoTQYxOSq4F9/0FKGi1bpky4/D5eXyWHAtNrW
C3XhGtI5pUbqt34WFivgl73SA+cnRelqHiyLwj4OMK91z6/d6d8wC0kE4af6sY7kVyrdQ9Bc/fpU
ix47wzJar3BUV91j/fnaOVyr+2my/3yupBuz/rOi8XTPq11oX/O8rAGSVXpl9F7nve0Y6fr0YIuQ
3ku9Na/NsFeT7jFX7R7Wz4iMTWp1WpHVU485VAcrqGMjuX+sb+upVpeJd2rVywOaDWTungEHrnWE
q2iwub/PPVxZMnWEg9Ij7NNbqTc/P5JZmazr3SMdxrPLVC27TBTkNYy5dvoYtT6uNGz63bz1+7NL
nsvAEugt92kk+c26eKCtsyVc8z8k73u/KcTABz8Mj627T63RvLl6YRDTf0n9KmNUG1gAQF/8LHu7
5HSp17VNtDiqE2BQ50mXhW6uOnmb96al+mZAp2W8KlEcnW3xEyPTbHP3o3Dt9D2GJPqb4vG0GyMQ
E7UTUEJfgjyMkYHRKwmwO7swWVMqHpTDoJI06bA6fw7vs1kdwHlAkqKJaqZZPf0KmcbuklnsHfQA
cSp0QsfTZ6nU4g7Xe2nK0lh9a1ClJM0lrhJal8e8bIUP/r4gNsORfJNlKQBf1QniH8Ri6F5e79Ha
G+uiZEgPiZUYEYlk75tWEYEnruq/9QfBQzHreTIdY/GQwb48WMN3hcqRSaavWWgYu3ZyqZc68jSE
4C3dSTVz/J61FHwUvS/QW35JR4BQgZiB8gENBTmwQg1BHXT7cTksoKIoh8AXQrQUjinuqAR/msWR
eV214Y/8tnc9hZsWdxb1yWhBCBMwPRJ+9k/5D89bnoySEcDmD0JIAXemaDEyZ0IqELNMym8L3ccH
fAzKnc0apEMKmQiQmEm3n2BABT4ddmmP0XPQX9CvtrQUgkf1XKOY/Z6GzFDqLTC3eF8fezb0byAI
aSWv0O3vYMZRimrYdKCuNI3yovGNeVJvgUBX6c7bYC2YGRVDb5Lexidy14xcrG21fMRClZjHUgHv
SB2Bz1jCYmyhzCOo33jxInImWSvKhuu3gflJ5sJPk9406/yuyX1SWztEkFtdF+NjJ17hUf6DABlI
FdG7cIHzZYI85gX2gxMzD4DhSTp3ZTg4i+hScF+6k2AmOleBLUCYTvKhOHB+e8QKwRK1eOB1AoC5
9jpF9ILPTHAjoZhmPzA6EZaN6lLRg5z3D2QfHJz8YNOFoCHeZvF2PKQet6cSWbLCB6IcgkriH8bQ
4uYqELuk94FgYPgu+dTQb8M6pOttcumX6IMrgdJA2OBW//IQgjO2iDLtknUsg6TLy/VJkURvJ2lQ
nFedU5GC41eWIkya3JQNG7USIaTnvkQIXzthgZAWQSvhifgun4+l3bQq/Idc4OEowOt1eL0iIEZ6
sYRRAjuWDkiEcVlQ/CMY6x2ToR3wFu6X/CCBkl03f58fiOmgMOaXCUnTzHrJ/WfsqCWmwwhwo3CD
gwfdPhbgi1EI4TlyEX+wojM+FxGJyVvk0OTfLrVnBzsIAQeFdHLWFGVqQ29AUB45otZmW4yBLJXS
lpr+p/GmruIPOvIiIGIe5rpjzbtmVq4E8tZ3O7xSBWY0zETcBcWNQ4G/p+pYp2n4iod8+iGQ86TR
PcYvttQrS1GZ/AXHXqzuvywxGgpMADO2R0J4epLAaJaKaypC7ERMb/bq/bRuXKUs75WYu0eJYibi
fewI+yq6qCk+70lKBvbbyjA6CC6lSnteDom//4PsrV9wvuK/q4OSeQh7DkcrkdX3imKGyGngKjLl
EwpGZdi4PL2p8V6kNwliMKYSZQaWUZ+iumOg3iUl4Bhrq2wN7BZweQjIZbhZwTAFMxb9ja2BbRI8
aUXoSq1zRLkQPW+rqhi5gZUmvLvmTvZd0zwtf2Pld2wK2To/PCMPT9zAD98Q4UAbMjmh4mia+zha
tuTwKebj+WR43XdLsbEGuNKcF6tWn/6Ru2YvMSmRQleMFhTt09guzcLaiGmQqjDERSUA/8By8h2S
QKptmVb2POL+Mx8sB7AAO7teIZzXpVEeWgWjFAffyAUKAnu51syK120T/uZZn/ttS3K0poyNaFvz
I+qS3FDwgFtY6OQb54FXI6sxy6boie9gUzpGKKHxv+ldqTm9o7fVfJD/rNAci32sNPptB2V5LokD
L3rK0C96i17qyW/wOVFo2tXxdvXJPFnLhBxYo3OrjyVpXhpFamYVYXGXLDXLlWqGKz3V18A4Yduk
wVY7/+nre1RaOfX9T7zWCyIpUyDxKV+FiiLgN7VHnTX9D4DDiUPgRppoiHzI02u2LdV72ix/nbDY
gRZVhjY57VSsbSFjuqkh3Y20jTthvEP/zYF4b1PX2t/PgYy9N0bZwsNQlFh3Qw0CRUPFJgIxlgl8
fMq23M7PlySNb0toxC1L1SaHGpquaXD25Xu2StDTyFbaSe7ylMmNltvBmkrnAk1KzzQX2lQHqO6N
zssOrT/pMjHanWrFTA8Wa6kygPV6axOcEVX+Ndjmkw09ib4qt6ocUNVebAmO0gscV4fGIdsmL390
ZAv3wkl96xyJjHhT9qG8rk5JihzAS6zL4/JbZl8ifCXoJTX+2KWbqmJKi36ZL6HDqACXJYuuP7Im
LCknjgvKij7Xo8tnweJiGn3hXo3iPVdy1VJIX9/0yGm0z8mK2nTmgH6Sc9gTjlMp3ag6FTkqkzH3
o0hrpZn7SUHU1T37Y8rqunl8F+T5PVvP9nYUVh+RmSvwP54NPzOWLcK5hNzYkniSwTgwz8LMD7B/
hoPr7/09Ew6y2l0b3mYPFgUp7DVjslFASkKDLuYezw1lkCASsQscX/jKg3Jj1rpxFDrkJAYLfKnY
lAVz5wSP8BqWQ6b2qgu5aR/pt1Liqx0tlf3CmiDDs2KEHBBHkkbmvK6x0g/1xHIokLNk2zqVZzzc
/z85WjzRDvThfGsWni50BJp2O53yrHcsu9jRtpgXayO6oJR6059z40hf9GNzmm7RS1atd7YxFNVn
1Ft+bp5B9W6HhPTzT67Uuv7kKYOuFXI/VDg3V/vPHWmny9N5X98977ZfGRpDFbGcY1rnQeYC7dkv
G8QIhdvdpVS/nN+LBGWLwfnUpA0rDV1+6IuxozdC5+15uCzT8y1HS+jxkBbPz2uyo7vRhHLm6mZN
2WIvXaqzDWVytSOx8lbQhpn9mb0ANJUL1enkAe9rehtuwCZOhcahXCt82lZ2Bl2wD6g0wzmFIDqc
V5qzXI+mwtdqih7q/yPpvJYTV4IA+kWqUkDpVQGTMxjzogK8KCGEAkpff8/41m7t2iBN6Ok8HZw6
/NLNCeE1NDCmQWaT/3Arht/qZQGNp3ZKDVqjYp8J4bpsvOF8S9BYri9pNuL+3GNbqeRTnFJak95O
EXF5GUTuyPTOc9XNipOON5bOzeMP4hsH2ucLCSu3x1CeKme1FkFvEhk7kl+9vuLdh9ZoTxmIvIjH
MO/05JL8/vVlkL4yrLaE07XumgtmSljSSKPlEnS2pCsFXeRG7nL5oucp4JKK7foyouHbmJafZrBk
VTxy1s6G+pNXY3aW6L5ybrEExktlvDVM76UtWHNVnMx7/l5lg2v0OBjQchCdr0NR0IowDlZP3T+t
l9EhW7WWa9OOpJoc+mFNF0Eu5Yvn7EnHP+EhCbb54EpcnYwlOuySIsBBiCLY9rEY3PF28AR8I6Id
aVpVam6Yjdye9vRBuATUDHLuaQZ95kXVOEd0PXzuwRRgd65xvnm0A+j/MooXvwd6r2ku/s7WR2Ol
jaVqeiBdRpjS4OY4IPkm8w5nAEmPSXyE6qPk8AFtLZohPg+cCfjHas1hZSi6r51JgqfdwJ1ROOkx
R0XP3TJYSxq894vdcUpJ7eMVf30t5dFItEGOqYON2tPNw13HNRT9WeHdbENVt1Yy7cKv1qe9iHbe
ZquPP4wzylK+VG8oUWTB6KC5Ut463omD0hZ9eReg70TTR43LBpqvTHFTFid6gdP5LBDkwAzyA3Bk
z1lLoZ2Iqx5IRfl8NVjl3Z6Zm3hHL7bnwS7RvrJr41EXansgnp36407u6PcluP+BtjvwHX3UTI5G
OlEtNx78JQu9cb7pdb20hgmMoPNQSLnjARuBb6nTopwIDkJFIwoqo/GhVJLWjnAS/INNA4+T7Ia7
YSzIVmcKo94F6hbQrS90jKanOcjgbQvHoEEm7KB/zjSq+6tO+IE3DG6C85926I07dPtga/dj+oqD
pIr4BOnn4Ocw6ApUufUiD7cseBg/VS98rziu1piHdIjLQw4Of21+hVHAtUxzIjpD+8WJEbBgENeZ
SxvMBud6NRmeXLI890ONYgQ+vql2etCTI+fBqTZ0g+SQqlOjndp00gsazIK9/aG6OfisaSfKNiid
+85AnL1ebDttUZx6mB2g+NzUeleP/jXBmsNIr+YdBZ0W0CXsLDLullgRUGtZORvvuj06c0O3R+sL
3mvfFe6JJJ+a013kfajQv1DO+NIBNzhB21XQVxV1P+NgLxhtyR2lvIGQde5liGceJvC+gmS8mTWs
NZpYi/Y1+r1QCx+Cgg2CvBLR6cpZinZa952ZuP+VZUjHb1O/B83xadMODGN/uAxtN369f0LpW3bn
Zr5uu8xPym0cPycaB4Gt0cbjkdqPk5IAM3o0RtcG45yOxvQG3iXWTQrWbNp6c7Uqb6xhiY+CnEjM
TMuFnqCHFzUFA5Ahp+0Zli10KK/SYGWUpQe7tcCUYaLX+OhaLnyQ/0+3wJTCO/56JORIJyzVHFIX
oEb2l/X+rbVHA5eXSZThACu7mZlcLbSCXevmtNcrPyjuUf/9F+UdLlvk1ae+faqnCysHMc0Rubbg
r0Tk8yqiEv7K0scIGIKIuG5rKEG+1TClzwPNgqW42diK4tJ/uUso6DCszPBayMuB0inqQaXgv9JP
Ojn3yk9AoqqaE2HQo4YSVHwuTq318S1yrUp9p6mnVpW9YvSegbRvRBg8VqIHaljezxC2EIsgcHFS
iB05wLfCnfhTFS7okhWwbT860Lw2Obw5aFAnOoDkuLx5gu6OOwRCclDO1paNRAdG4is1n6c77mzO
w4jGGIjW/JQcNHzMcCi6SeP11xBjfxrBpvVpjVmcgm0GRximrw/30tEB2Q9twwHEe+GuOIGdsHhw
Or8mB7gsrspDcXoeEDlAlkH3nXiYpgF8CNdK+LZiVFo9hV/MmJ/g5a9DuJOJNBeNX9pqLD/Sq703
Q2+0xRyukKGWi9jhmdaTaJL9OWkE1tFHWIKLhztkGNtldw8ZvQ0Gr7nAjE8jpjUpLrV9lXQt0M7R
yFUfYur8pJwL0WqXsSuaOuen/CQ6T7EMaR3ukoN+ZlVZNRbtkvlQ7FzaA5lgGwK/6gQl8xTCMtyx
Y+aJmEymds6DJOXokJ/EuqQ7N2HS/ePTS4qJYIf8y7KBa3KId8g3AUCUEfIJ6H/A5oBkBHzC3eih
8kf8mxzEcq0tbY5QBfITj7AH01Mf8Q7GDAIXJxYG6TAzQ4g9wxbAmFO0qd6rYPs8RNJS+yApuHgQ
UUCsr3A5t0ScFp8+Dxw/66J9x4FB8GmjxNEEetcCwt/R4+OjqhQnRqZYwpb1WlvlzII1gUQCMAI8
QBztTEAle6+SA8Mlm8Yz7/Ya4S62EB14BeF2QF2JxMxApTjZaxYS7prI/8MdABQdjL/zCLZ/x3BA
KiEABdhxkgjcFTuU9gKgJw4dGGQdvsm/UeijEPqGeBCQBtva4/yCLXNxUjHEEx2SQ/WHh74gEbEa
UJCQFBQdFkdjF0YWuxm1rI1z+vDE/4sHbqUkMj8GzQWjwe3oEA+CWpKDveYnPpSVL7ZHeU+B+ELu
iG2yP35HLeRk2cDTUyoEgdA4hDoCJbA2WfiSoG1B8IwI0iv3p7hap0jgNr9Ka3RbaEegz4F/OCid
MfgHckwOLI3/g20vFv1H7ZwfK+KkQAsmtYMZ58ra+fl/gmJF4e4FKgIUgeAMIVhFcYJPgUS8L2Zm
UWBan3kAKdhyfNART4LIvCUog+1VJ0WoTuCbOhPvsN0O4qMhHYC9wkxvCLgbylEU77p61spLfaQy
+s1q6W6IftePvNK79VHnxNBjvROnUN0UrucGCgYSXEa4obq9IQjTl89fFCbb6Y25MUxVREz63hii
ubW4m1dlQgSY8a0tImuCIH8OK+ZMDXR1Taga6GAarZvT75ykYi5dNIHDfIhCUMqb5zvxhnxtmxPW
cLP6C8R1Q++v0LizU6X+YAZwZ81+2CEnJaQa27nboKRQozK9cVIaWFBp3f5CCxDan2G9udr10vyf
MUxu+BAf2Ag5JX7QFrEUzAmMmwnTLnNoLg0F6SWq2dUK/JG8bHKKRknkk6D+CSNI+0e5ANAvutr0
BqbfxmT0BRVx5IyMDvSRNsNYfu4hC5lejfdbVxxYkKEe+AQWeQaWeXt8k9/bekl50GDmV9ZTUOPL
vH1IkXm1Nl1wsZuVjubYNqafaxnnmJ9uILfURkIUIBORE3aFgT1pISzYZPiF4GbXQ+TrFueyUcNl
5YNriTXFEIOTBsb8mS5UmblTro2Q/GCQ2Y/XADItuLV7/avkZY0iIX9it7NRWt+/qjEXZomtRW47
4DUXqzI5ox/UdIQ4Jyerh1Tddull3VDyIBsusPEQuFvh0qp3GsMxDPYMxtlIFWag9kHlogHTn3GK
nSeQw7D3mUJ74HgXo+Z3zEKuTP6DZJF8vZ6hlRJPoHR7bN6IiH1UaG1kOEo9q0HlLl+jbCbxDgAN
KPbSLJanZXQtsXpQC6ypaX0NY4lgT/Gxr4LoaAm9+XYLeYoxaloplhwgR6uxcXokxze6Kb3woKpc
Hzcempse7eAaT+bGZIuVJewpTiewY5gNQt9cV9JGz39UCXVrwqaEQj2ClNpjYJxDgIJlG6yYDOaF
PYyozXGd219C4ZF8+JpUzxjnWW4hn1ewRrO28t+QFQj8ZbYS4CrW58vquMZuj0wLBebv30RbfEgt
oWDeG9tnWHMiSnqxKVDxKKTvd33uOWj40htEpPdi79fdNwiqPvf9A0UU0QAlgn4azkCKI0cu4SQy
+XwkI2Y+3nBeResFYTMs6tIDfimNjNAjWWbkh9TNBEEpNt/7pTWFH/I5YGYTGL+wKamcJJH/ytcK
6T0YSJH/prShkNYgH6ZjYTgYnTFWD30rhfY10ypf0C99KyEubliIvqSCly7cGmhojfdh21e99CCM
EZlSxrwbVrIxR0HXMDmxji1icogiF/pg7ZH7WJ2YChUcnAvkpdSPLViPMedelRwlgm1aD01SYcDR
L9PDEJ42NQr8l7zJ3xv8HEk3R5LALhTaanLNY02BfM0rjKQLixsfPy4lLJ/KV/Qd5KFzAxA4OAxy
PIzoc7HwobyJzSFaC/IUOnP7JuwCy+jLdDgFkGJd4biXZmDrGudDo+/S9ggQMFUlcABeRa94p5U2
ajqD63weUBlrQEuu7aPBGZHQGX6hYwBZHDU3NtDnq8Zej9JZ+pwBdMmaYmLBV5EMnFkrlM0noUPP
MaILgx7rqjhx8sIz8iJkBu0Bja/1QX6uxuHvUJds75EHGQQ74E9LJyX+FbqAokaO/KSeQaMM9wq/
kNH8LZZrMoypbQz8weDqOQPt0TnfWEYE/IXi61e5ZYI1ki2j6gL3xekFfGFoxAKChYXipcB9gTIL
rhX4Z6D0DCT1UTPZG58gE3Ab1CkU0Dic8GeE0fkAsTCk35j0kacVS03fhZUTW1510saZcxuD0RxA
OLjV66G3c7PyI9qb9D5OFOxOkBeTQDiMIkH9GNGcGSOBaHSX/TxA8VA7ZMMaOkpUp8DIlaeBImw8
QJnn/yAVzgatGch4mI+CtD08GnwIsf8pt5A7FhLSEXUMOufU/yTJqROUMsF5F/X7Xt2imIEhQK6l
pOACGZ/Q/IMbZdxHvJr5qAMJMM7XMHc2BaBlXDuS33GHTK0FkvZeX5ioSF38WvyMsMhrKlFbrzkS
c+jmFZpT48iDqwyY+g6ML2BL0BA4AB5+kF3dPkal5NQ5HU20hjF4ggN82Ue42oAnLG6P6vvUZOge
+s4mnx+uU1eTQD0MZygMoGGjI/Og5ZdNP/sJ6MYJwkBlZfuKvLS8C7WrOMAEhMwAwJjo5bBKq/RP
+kScJB3vLVeNKL+SXuR8BcOBj3PE+iBimXsX6zuAVwEwrH/BEdOLBfoj2VFzGBsHAJYoZ9iGyxpP
DgtoSIwtTmU9Q6cA8TBxJXWBJwwqQILkVxQfgMoHbDrO5yAmHCE99eVYiLD2KNAJ9tHW3JeQK6Gd
8BLo2j+z23csA5561qRxhuuQWOZi2WLzy/aqRKsIZoa9CvP5R6hdkp9djcCHfPuHdgdSmI7ZFT0T
Z3D7QHKJj6U95IpqiH/tCsSEr/gZ+Rr/pZRVRQ/nGZM/z8MLyzDD0SXth7O40Iw8nC3YLi1C68qT
2v3/x8/YHWd7r5z/n2bPO633EQZlfPWI0cNNIh5HKLQPrBT9rp2VMz0ACzc9EVR0Tq/ZKbvKD65j
72B+Jh4GZA+xCovfT7yOU/ROBNU1A5hi3X52EltR7pjA/OENxjhhCv4tCs5+x5Q+wRDbx//f8kkJ
g+I3sfzCFdPmOIjEH5BIF65LMfxwhvJY4h3pgd6t3dkzO1HOSKR36XXUhHi0j/gaIzz+KlEIOOOz
RqAxRX4imof4p2HFwnlAvwNpIHuy3miexla762f9nGyq00vY0MM5F0ricA65nYBFbBmVwCpORuxe
DCi+bB/a+W83wTK+Yr2eKnxJcLTrG1rHT57yTHplxaf+kUGLAhqcwHA2yFg7A1HBccSBC+CJf0ck
DWKXh7wjzjr+2zZLfSD0/pCCvQLK9pGfxLx/tirihtINHAxwFzAdzui4uBfBj/wKRUIuKUBhcaTC
RZ44tO7Mnp6fLxxsd1y6eC4FGvFZzqHrArDaGT1DbHc4A2sTKIJZyCXm4S/AuvcP1HK6U/IjeCx+
+0MPzBFgd1L4uOU4MnAiZjegiThh5SwWopz/ruP/8J3Wzbya8pgAFMBBDegfIEQm3uKqGRDodyGc
gTZf9w+GGhigYxYB3R5PBkyAVf9BV3wNggBVsOjv7Ni22IZYC4tjvj8jXixOLJnfwHC0xQeghaVq
gmbQRE7CZczw2al9oOawuAplyGUhCGNER/7/8tCDzI6bQMIINTE/UGNEcJPychxGsCwIJLuyJ0hY
4lzR19GET90fbRCgCquhbePfwxq+anQHWl1zxfLnWUPDEzP/oWp2hUuIXYCSnB9KCLPhL+O4TGxq
846/ABSCYYgPBVB49++Rv2MRaNGJkaEYYANMBI5xEbPng5T18Kg4J0H1HBMEzM9XvmNWgTGEbmA4
8RG6kzgQ5E96UgVj/6NsY4sArHARuvZeX9t7loXFxXraB8iBOwlX8qOHcphGwPSP7aQ4NR0WzBPC
HP8Dwh9y4EygbdM5uBhbICcWBT4IAuMMBbZSJg20LgENCxQHz/C4cvlBkDsPKHfFnAgU5UzBzDMz
/E+KaLqMMJzxC2h3xsZ9+QdisSLWAIl/HvYad6QrPFZi21y97YQ/Q+Cn2DhnpN0RCDAw7f6B3UBu
JCqcWSF7E2uAV0GJoJpAa06HLE90TyAhBuQxDgE9iM8geBgPhEfH2xb/BftiMbjJuMPaC7IBrdAY
eJKRWVr1YHGA9m+44fxHHn/wRG9Nr+z4f/p8HbAY/7ismE20B89Q+tJJ0K8txH/fkW1hTuKIUhvi
tqDIKQIdvjcd9tYw+q2jwI2zwKm5ztYwCqnht2tpxll3eyWi0yn2acHFl0YO7GjwPvXurT6ixHLg
GTo6H+UNEKz17Gk9xxYJ5NZU2ve6zF0E8hMbtFUPutERbrnXBryg4u6B00u9BH91zlKiYJ0SotuN
JBeXc2QFzijfvNGQ9WSRhlwEFnfmwDzlBrRGkUEnGFAmXo83eMh2M/wTnXXEJNdpRYEepDZHA/u2
7L7RADHyP3RtIK5J+cpQOOVlzoIHF+UTr9arm2NwfLj7h9at7IH2hFM+6C/IQ4WIM/qWDqsPlc/R
+LluLLb1+4AqZuQbozmalAcQVpITUUsXpaqMPRRe+ALaEiX3bbwmuGRMPDb1LtIi59mPWUf3503G
oisnQklPCFz/UQKIBZ84Kbom3ZjxZAfLG5RCeKhQXk7ClR5pD6zVUb6CCoBga/xd84GbHWnV+SrH
K1rQYl6iwOHPG7UEbonlBFfBpSOu3ZAE+U9BR/ZgWZVjeCGGF8Oqz8Dpg2/sLKvaQQv26tXthcMc
5ZhvS+eGBcMUKdpQYx0FCC2XLvSYSfo9wakhPEukUIdW4oL3KLry+xSEbAY6wMNmC+WrpCbVa91H
rlHjhWCwE8obybmE7e7x8mOYYrRxkwRoqdw/KmsnQYfDfG+wZvNNwrmGVe2YpEcaBqHn6K4nFoC1
nmJN1oXHysJ0groVJZW4REDmS8PGSPd6fpCTSVAtyKbDNsMsx7HwDha1UrtWUbpafKzsVcrlQf4i
oOjj6qOdlYk8itszWPO7qVDVrv7i4GwauZuTiBu1/Ld47lt7BZvCjfqxnawndmDABVHtwtfgvgA/
4JLTffo+EcdYTgv2rfSrTjMcBAkavjosLUrN6MYNsH9wy1etowb+EI7wY7hNv7LAyf41/+S/ZjB7
4c1QQYs4nQXxFBxBymA0vdWTYvaOldpu/von5f1ioKnVe1tUC80MnNSYD5x8n5J9kUxs4xiYLu6w
Ylg38K4/1NpT05BQ3tDHkkFDeoPdrEo1SWCpYtwKmtfZ1/r9dtTs0fWrhpZh5pWQO8OYf7h5q3Yv
LvHqBdHM+bDklFHcsbHxqsf9OqyIyTfR9BVUv9oX6joE4OfvUzLa5f0aZ++TJl3ZP1k0RRg1TnfP
hukQHaN+lYdLBdxCk8/TWRMd63Iq5799tSiVfyw9DjvnhQIGMmKexkeGWkqhqOVF5F6V+uYHeapQ
oMUeuUUQumalOB8ipLUgnCRSh/GFo4I4jgogvwmJ7Ve6McmHSZ//vmhyCg68rGM/LBPqIJTS4Mb2
3qjIlVF+XjYuBjS4Kh7r+ZtkG+rxE24QV7cAJeE9ujfkdAPCVHnPrJ5C5q+1HBKODYUEykFSiegi
rbPgGqXlRuCdUjI/bymAmGAXGa6ik1o+kg8RXbdHdHzXyKKjuXMqcQeiZW5nUTZLGVHB1gwtp9ef
3iBlTqg1ToQtCnwXt2R6ax94NDpuO9qPk5eqKxlw3fi7ow29PkfKYjgKXeSTziQczqoDk6x88SIj
lHhK+Ouu+zoex6eQ8GuVvhuR4ahE3SpEf79+9FJ3JK1ykmfjfozE5SjhAbgpuQnA6/c5quRONke8
JaNggy7dQRiJ+k+RbDfoOlf7OAXRXCWIq45kx+4Ndwja+fChwK9MuweOLIpE8k7o2oU97imjzFqz
6ag23RiY5UK7WNckHD45xRcl5V4cMOtJGdV6x16I+xyTHelKbtUuBbGgUimMZ+rWtge314lzjdRx
mhHh1LpasmrfPlLRuLT9OkkuOEbeZFVbOh6iuUa+RG1SKbx6Yts+BhaN8KEOgwYKh9kXuXqv+ONl
/Vq1vzWNO71lk+EltL9fIpW7WHIbQFSPz9UGRT1pvkx7ZPjFM0s8UxrLMzi2Wc3M6Gjlp4akkvgU
A2cblAuRcd2wSWzBhNruogO+EMnD8duq6gSfo1KenyNjU0HeUn5QwMYPKD883QrC618EfHxevlQL
MQTyPQlUomHiHSIdVDqup8iamt51BBJCIAmrLVE3SuAwGlukVXHLRCnvvQ2c4Wq1wvUxtarVRaps
4ekVUI2vb5rdED7nqxyNvv7EI9cw6B3aXRpunP0RSyS0z6bahE56CxqHvVLYmaQ4zZOYFU9bk6jV
eLV5pCZvw8XRo08mjYfclWKcDZvaXkKTpB5VeMefnk1cR0vR0s91uJejXVO2DrzLNibDXfRPpwE1
zIYdRSqLj9rviGsAnfijYcM6BXIMd+ZjHSIVjVK/zuhN3bxqVozO5eguzs9aM5AaT43Lk4uN5IJI
huOWNugTHWU7dPvPUVcWQEEcbjkxXiuZ+hDEqpMKqdCgvHeDV+7GcBWy8bLyNnq7w3uZ935Kh7vs
Xw6+m6Uf0bMzOiIS92HmR+Vnwm5qOBSMrHlvYfWttIhfv926MAgMiKd9v+ZUTdxunvzaPKWxUhWO
FFPDLvS67EeStno3Ri50jMGhNfVXgH/b3kjUC42cwbraH2dUX1vx7kWLjhqvGp8B3zjshPt/NN/C
pMk4/EhzX0igJvupWmMqfajpSIGv0NP7DdXl4JGsI4ew9lmwsTsuR35VeUSY17UtaoZbJvi49LnS
b17mlNgkcn/INrQ6Hyh1le6VOD2AFzlafQgK1xlX53c2MdDnsC9CX2u+U7I7R2erGCecNlBiuUH3
IsCLTMLKdnq14X/yBOyZZa6Sdl6GHvl8TKF044876pdyNretpdnMjX6a0MAo9FsSEeWk4h5Hx5F1
0+2ZKqOCL6UYU4fm4SWxgLXbKdQonaYlnk+PVytrNeopOkYi1YuIC8WJwcf48jYm2WuT8pFleAVp
Efb3J9kn4Y6lIwEVbSfLB7WgoZh5HZGi2a2T6BiDZ2rBRebzH1mHQLTL1n0y06mL0vlmvjWgNR6n
LWW0+MRTM17kvZuqE0ueSfmyeaNplQWXrcSCKAs1Swj2Gxv9Muxlr2nmkrV8N/uzwS6HbP0pbmZF
+3cWnjTfgRm6HVu0IwqePH/i/F7l3yXH028qnjeq6zw0tqRqIXPEzOo9NX/s6GIIGqUEJdiRSMo0
sdZtPw1ZoJw++uLGL6beeMBZXqnqNK4p65zN5XI3qOipNSxuEr6/4w9+7FlEzQRrnZLVk31FkmOo
U5kquubXp718nv8U5bceBY5FFnIT3PN+0hRTaa5l+ERlJ3pGY7vbNMCm3NXR0VR+LSRN+IQJNx8n
ihLUt5skeT3pYGXzbYBQBd77WdPsVV2Gjf0rbcMNeCenzoRS+qVJe+qm5Mqkdkr2B0A6+Z9h/EQ1
h147hnYponEYjYtkNnqdwgEtaxnE20I6N+0XUwBTA4+jHZ4kst60aNVIo7FEx2kS8T4KkR0xpbve
I6JNVNeUSVJL8FZ9HGmh/Gboq4FIPrVeHohJo4Sgc8i0pKJhR9CO6UShn/NMNNZoLUv+Lhhfu4gM
HTlVeAV5dE9yOB2hnxCWSmRW6VDgA/aaraA1ZU8p/kX1du2JTavX0Hu9XJ6o78qaD6Vg+iSNfXAa
Qufu+oF5xi0RNYqTEhIO28CgIrgIDfNh7uUtc3TUokXJIqj+6bH3+Jv+oPSd/vhAnmU+W6eietyN
sen4MQLBd8pPZuPk9AEfswy/zc879Fg/bQEQK2yKbOceRHHim9AMqRZROnzAvAWFx0yHLFWRhIKo
GMjkleZNy/hQi8CawfE6Vh5M5NJlaqNybBJRN6yNy+ocIOqz+IYQJ5M2DASUGo0btUX9E94yarOK
fAl7oa4a8qwpB1ZQro8oAR+u7UleeGu35d2mKJgIjgJP+DuVL90GiAX/RhfyRpszGX6hr5PWod2J
RgFUy4SABhE0oXGbHE5ilVTDDWFd82gbrpMjRQesFWnwLcoa6XoUP1X2AMxcjJb9Vt4pG6qTEtYo
yV63keaU8aQ5RYqHwQ8fI8NDnsQPdsHU2kEk7XADSrZL8zNaQvrbYd3OTtUsvKnLxHaaRXjiIPtd
NSObilyR93S0BAocDaALSV0AKcgTxY4hnoxA9QfugRI0ANriMDE3UMl08e3HdHv+Nt6I+oP5sgfY
tvPuxqQRq9E3vNZ4eba51ko/ebqyiQ57AtP6ji64Y5UaGFSQyonW956h3xSeonkwUx5GZJDw2W4/
Yh3pCeVuluAUeznkhZqq25audaSW0l3ZkPWmi103P+rO2GnkzJJqig+gI+5zr2zS7/Q7/GbPYBZC
LOUqcxufQCk48RYkAUGAItgG7ORLZgoSY8dm7IGh4gUEOmUszuA3yMea2HCYe8GVc9IP/a7+6Tbm
Qr0Mv6CkegkfYBfvD7/WkdGpImEcCfh+mj6ATXSXmoGgqySPOVlI9E0d68QNb4LGzvPXnX0xBZV/
SfsUjNSB/sr768wQpSjudVRLl8xai37b04/Ndcn8fbfbr+CffGl+tF/t0PzIvSfNCaBIEk++aAcq
KovkVtB/2Pc7OtL82r+sCkrpaq+m1Tt5MbcGc2+HfvRaSGR9ms7wM4LmZIf8coMdmouoEWV39E0q
Oyk87zMm3VSBqFb674jkPV1zYqT5T5n4yk/SQrbKD5UiW5QGCl1w+0fu0G/+rZAHHB0loKZ7JKJv
CAmc9yiw5KGJzD+qFmrTbE6Zv+xb3wS7YaNtaNy8o3rYghLJnK6oNCgS0ClBrC77XUs9teEcoML5
ooWEvhf1A/Arorx3Zzzp3Zk6UktsEqSKU9oOGiZfBRd9P7rEZDpby+EH1b87N3cuiIOLvDW28iqa
4jSewIWDC2eAQkdRjRTVjMZV7VaI4o9j7rt7cNSgqfjbOrKA+kxcD7ObC/ShjCgxawmQ8wcRb4s3
Gu05h0kq6/RkLGVyv6FE0UO5u/f4dsvz6xyhHN4VltVu1cvrLNweF9AcRGiwSd6V33ML4A1rUfyC
ir1fok5ZsCzHHpnd29FW32truH32+Dw9Lma5qNmq237bbd5nnUrJo69unZq4HLBY1GVw5L5yq6xF
jQdt/76D4eFJo5K2+AnGHj+UPQLkfbYnTUhEjmdc+MkQyfDlHbC8zqMLVAhzYPILZc6wwHKn3yr7
J7mpd/kSApNhT2blFjkGv9X2INBUZCQnpDtkXzFqGgKVCgxIuj3Dyhdmft+D60ssobyDs7iiunV9
Btz5o/6hlsofy4+pviJETtONYajQo9Cy+EaH3jgWKKujV+AyF0T4ugMHDo7vebn+Icj7+Ea128pb
UR1YdJ8lPBoMepPGux328MPX/Xn+f8RYjMBE0F19RycVW+q32qHqXTBfm1IEyzjSvQqLymcCwFBM
6KyzoSqqKCRhicAdh7KNl4pMTAP0Jm9/eAvUKbuxKDvB7obf4Td+wHmkefCv3abfgtPD3VsCUsga
wwpHw/kwytuDetEFkOFWJ8SxTQGlQEhiO/b5F+2A3GxkdwDC0P4xdWDBcLzXHYa9D2/DPtDGwT94
IuMwApwI3UOD1e4RFbtuA6rC0thxeINFhfiXBOfjYMRQZ3llU3tqW//wxij3dY8CFzvxyq08w4uo
eNPbXnyLvxGV8g7FZLSLb/ak27BnCN8+IGSRxOk35TsEF0XM2B6aafcD60NyDpvXUj/MYZ9oNEbp
hjK6Pt4jJxgc5aeFEdWO/pt995Roh23BpChvjtwNa8f+JcII/mKsFOpVUsrvQ+1PvjVhq99V8SX1
5/QGR1oW37DriLISP6I6qPlj/uIbrG5MUimEeAtGl1LUQtsLTpU4lCVAKWbohFIBZCZ7GOM7lD97
o3skvVOatf/Wp7yX3zCUNcoFEGLywyDm5nl8HqWfZPa6WOSn9Z59DUlyLEk7JK3JKX2y8/h/8Eml
I5sIHfv4clFMlyQfOkQhkIQ3C91r7+zxkvjGg1os3KV7W5GrKHtP+m9lP9bZoDYu5ULclpwNnUJX
omwA0f/kRJFsRXlY9H0fQHqV/3LVicg0bHzohXdKMq6IgaEKg0agODf4bkUxfu5Jqe5Qfq1EdlNH
Q4h0HLqxF/i2J5Nf//YJBhv301VDQbxwSk5U/HWvPPLNGl9xF0Tur4zxURSJeLqRYzny1GYnxZQw
VLd2WY5fftkbNPx15MeUAxHZsQ2Lg+e6tKLw3kCAQ6QiReDme90tKVaS7suvluwxUkTnMFBqo6Qe
Fd9c9dau0GX93vdSBsH54IMKXk/VUpRzvroQrcJ4DyquYDA6/Rk33Vj1joGvI/NVV1mIbrsqyUHU
pFFIkenxSNQetD4p3ZM+lSg/R2Vd8R8hl2TkEqvsDqIDjifq7xCaN0ucSeqVzj51UIQWYy5NZvVB
4w6Ko9DG7wP3TdGG+6QVwVoUbJgHoguMqHNNVg68eGy4lme6CQuAi7Uz26EUNcm1pi+5wwRJNTYp
+miQCnwTldOoIUt6JA3BLrWTkWAEzzhTjGr82lAQbtYtminRWmOimqjgLKrt1d6ZEH+fdk9flAoh
dEcUF6camUfRam9MFErr6iQ2DB6Rs57Fn4SfhECWiHG7UOl6wq0KVVJUtxlXk7OyF5RJzRgg5BJ+
4hKC5BI5S6WVOdE9/IIV6fW+KPY+chNP8t84u+Lra7FUHOJ5ZoS1+KQvu+RXHSyQUqT4nWIvwWcW
74hgJtKWZPpgiqvHqVwcQSQWLLkGp9yp6GtkfQmwU/aKZGx5hr9upiyopgAOw26+SVdjL9zkT0WL
K3JTVqJ4IhXvfOkRQh1UNFuEc1ECoXeJZXII4oAKIDmus+JdBixEJXcS+NYlqEfH1rU1i37CSbYa
nTrPXM8pTrSUd+ktpHzOX18dMlmKK2FCI7odlNzeD4t6TW9lVxSRaygsSZHDMbd9X0RzzqMliDvr
J9AhKeZcklGCOVhJ1NwpQZXgi4jwJcWtqC9AigLh7wPxCZS+wdlEOYoRhCteh19SDUv6oQoZKEEe
i6tR4oj65JA2YpoWLdZEnWuLFx0DBqpn2vzB5vIK33K37QRW+B9L97WkSLIEAfSLMEOLV6rQmm5o
8YK1GLTW8PX3ZO81m52d6YESKSIjPDw8YpGbp1r2j+27pCWCZZCwsCnPUf5tX7sZ36XyoMRbUC/I
R/noM3QququwHawjaQ4FVHeFU6vethZ8rZvxDjL1y5ddB8ZWzsWzlzRZq0x90/ze26WKyL6Fd7pV
angVF+JowTIlSD+fY2CGZkvUlepqWxql6qxCOpCMwJgBquZaD25TdOlQ9Yppv5X/1Oet20Mt2c/T
Qlw05y+hKPao4vhUFfRQ7dpxHM13VWVxWVKD8oKscJwniCAp2izGi9o8luBp7GO4KFGM0KogWSnp
zKpdV/euOP/wRVLIysWyrWy5g+pir5I0TbcshYayzUJ1zra0Dt3HGAlGjvLYPnQ3XWr8bRkknTyD
lL9u8GTiCz8hBzc8zxRpLLqrr3kfu7jQkwzEFAntailjdsKDzF9nX2el2eOLQjQuaEFJX3QIfw6Z
f/lHacu/hmt8qPpkkGzKJwyK6/j+Tt9h8nma5ju53rItjF9Nb6yQldETIA5ghBeeqg62bR546uVC
Z5Lj90xUL1Jdmr5dit1lCClrzu4UDxbQCrqM54QRFn8wON8uOI17YGZz0smtqpmez3CcQ9OoZfjQ
PPig1AwkBbOd5+9sSokjGDI/4x62yWet2/j1rv3Xe4AAyAyTs8wXal84XMVCtG0DGLfhWqDCS3OJ
xGlcgk5IqX6wU11BOV/bq3plSuAvO77rIGSwNK/gUsNa23zUfId77pPhPRDUZWsaLhlQjQvRXKKc
tS1GYnggtylhskGCyssAxfJefUHHi1uTdxiey2sbnKY8wKUpBlWulXzlgXHOmHnSInzc9IC9doVU
79J8UL/3huGhPQrgsslXdQ2NCwPeRLTNcMl5dv7umKi7SnpAjbSz0BqHFPADhF8uwfOQ7/31YmzJ
/rL7t2ainullO3ehc2c2FS6s254+5CeIrO4XnjrfCa84b3tyA5Y2DO7tZmRm9bpA4tPY0WXoppnZ
LcHRw8O7wYJvTR5ouI2XAfsakd5sGsAm9+d2hm6a4b0uzXQhCj19eMB8dFGOHPeuvKd23fP/jHZ7
fvxoLqamMry/UOVR4yz6reMOIJq8cbmYzHl7/yOQLugy7pEIidxCx07P72mCHHZQKw5zR3mFXumt
eQBv2yvw5XA17vajFp4p3M4chAcMSyTMLLe0Pptq7+HdzGfd1BhjHwyzyJH2oZNvejgBxsBFBmFV
hKfVTlYU0RGGWHkqVcI68iHu9XFBABf0ELZHtnMBgvEXekErJts1b8qcTaB1N/n3qJlXuJm/P2qA
qlLd+GU7/01fInSoaRiFAJOZZc9tqmaTSsG9Uw1IBMjE2ro1C0E2N2QOwj+wy225bFFtJE+TMR3h
cna42RU5XZrGhCT0e9ptbBKXDO/DlRczZ+gDDt1/H2la+BkCRCPi0A6D8N9AnJreunVqBmjHMtvV
qbz5fmtD3nLXCs/oHAprLkTV1takYkPXgmJ1WJ+pntXQMV5/a5WezCNy46B3DTz3utATFuVedbfW
f1OW7azv3b/dI9y0kCf/oDc7X/h7CzgMlCR8ci8RZR+GgQkDbSD/Zm8xDZ91o7Dun79BdNcCK9XH
z99TUygFP0l+hl0eVLfnbQ/jh76ejD20bJP81b8wC5N/VkILspnSYTM8r42RiPW5aesq9fdvFwdp
p6TO0RLd1UVBl7C6L83Jv7Wzk3wQqAWCQ8iytQO77EpCbAFasjubXsImVulY8gzuTI8s4RGFT+Fx
S/XJV7ilSwO7se9r+V3lIuLYmDDfswz/7X/cj7RRvdB25bqxDD/3YZMzh6N0TRWkJaAi2u8V2qX2
URTiLXwEDbUGa3Gbf2GosknTeGjhI35nGj6VaIMxDeo9vMTkBH6NIKGm/W9XGppfS731/H0kXSIV
+kK1yP15vl0r9TtfxntugdW4PsdFA8RV1RKOa+Jpftf3mghNWFZK1IrHCGAUfoHWP3KvWj9trxUV
Q9mhtglaFr8WPpajRPsxFCUWR8XQMCL5LY142XTO/xIfl7f5v9RH6TXfTXfDojCPL8lP4XgPapXp
P/vZYbAo35mXYietLZCWOq1U/9L6G3LSOEXYJX2e2l9r8dl4Nw1iPUlHJELXRrehFYdwMQxO4Wy4
fp11EWbygwtptnOMkoJElZtVkvQ/x5KYZNPf/TC0ki52jhh0IfKH67ybA9kKC5fNCFH5Ic5+7n+s
CsfI6dEwaXnIJs9qXHg5Y6QtxoWegyiBc7KaeewgVFR4CRTJl810peACYJTDEGmmfgovR0Kdkptd
iK69Tj8R9PnFPM6+dGZsZD9zr6meb/iF7TAFEwE6SsHQ3X+us4p8kH85VB4A9kvkj84ipj3kIXPA
QUvPLzv//GNo/dpNgcE/q3lIyj17rQXiyjsLSDGWKTz+HH/ABDr1Du4/eHtQUymALGASyGGlpj+D
iZWw2YVUgqTu/t3TsHIyOMcfehbpz0teXVFAP5g7t5iN5axgHCzLdh1w/SsltTAAdr/B9NUHPIzj
h2fyBynfV9UAnaBZh8OFA6BMyCVudzB38nOPo1z+67yyfQcWTRdTQyYZlYQ+TUa5F9c7VODj+5/t
rQm9Sg90jnNwf8Jr4bLzcM80rPozjRIO/wY3Bczt3nNzZ5STCiARhGZ36zgHO4WuOKHkJF/0mz5r
/VFoB6R18jURVL1P/rliqhcAsyOkJQm5e/5mMuWDsFnLivcw8mjdY//Pj26D7c8fVphqPH8nXywF
XdcvS2kymo0X0ySLApHO6EEAb39jQ7zh++zt3rsNiqVoIRaXcHkEjIvBAQIBvS4hkZK3tRNlSZT8
NaROdpuWzIb32izlskOeBKbNOmd+XRekUfT2BQz7BtSodI02lMNEQvOe3w365J+EzHlBmc1ABTDW
TKUfDf9iXr3GAamCosEtLAbXY2j91UhO/knUwprG2c7im8lYvZ0/ni/hlUEqMLpH2eoyJr5pHowx
1Cg7TA/vH89+qZ55yWql3EZSG1tfxLITIUHD5py3Ae32Dt6HAzQZhc544d0BQJmAY0HIrRYP5jFW
UyPk/0Er7Qr33OhyfiozYwyJ3yH6p2aQ+vBYszf26/4RAKpfdnH2tv9xmeJnVt5TyPUOdJoF1Pz6
4bdS3Va2Sh0Q7rsAR+ZeF9+FZNV8yhyAdhko48G+lThn1/eE1DCnWr8dkdNLxqg8BmDpOpv93Ear
APZzLeSkAkwnB4QbFThs/v+8VMg2fuhYWKqY5dkUnvf5GEip3VOxr8soWEJfvLH2vTcXjr8mhwzw
nu70X05EAtByCIedZ33E0jCJReWWjy0BVzf4Ui/yh8ZOLsyulMsoZeJz8V+waKey80ECwiKygAGM
t1LsxHI+AO5kUyyY3SOWtPCZ0kJyIQ9Ib9k1RZnj94VSLjUzwtNSJLuTerH5vSWjyCBxwHdTU+st
eUUONi9nLL08r0nyx04N56AkJoUBZpS6VkhSHKubTeNOMGxN91VStuoOFq/LegNY7mRdsQsSJ1uV
c1QILA1mJThiPAUVqKZ+Xwb8eXfwd3ZDDedFTtnMOPPN3eURfAqfcS8b4ZGPd7gGfnIZeAUDxeo4
8KwVA/0pzxxcNOLlEoFKuAzl27w09ODJR9hqeZjbIZ7lWgaZ8/68V+XmEAQmJbVyH7dkjYMZNpLd
t40Y+dWO8E4M88z8GjxHjZc3b97OS3mo68dhHgmoDB5xvZ7pd87YPfIyR1K4psWhTKAzWXPJ4Hgk
Y1eFGMvBeXsxlZwxg2jQ/nKc0M8/C5dkajOVYrbJlJj0tLQl270ODikTvf+xiFiT4ENJJiQCfs6I
eR7+5vlDjvHd+PmhkZZ15S/skRktrlIwTabJn1nF8JOf9XuIBGDh/TSA9tlbqiS61JNDfUxA4CX5
A/TCxdTr2t/5kd9cQsIBCG2thkhutJiWXrle5tR6sbEMst/tvBM/xLFsQGUdGK/btgk7tw3ukkYA
O4nKA5JVsG7hhBHTniOD4bjwS8Awb3slH/Sehsy7ubsB9cDLQ2ifyqaYD2vW0y2sxxQ6W8X6DWmW
Rxhug2Ij3A+xj6xja8fEmcf/O7bHsBILm7at67OLXdg0ksPmi/9tRmwbloZ1fTwasHbDZTG7+c3k
HGK2SuThAQ+nvvuHPfPoe8DtqhpOUSkDMOQ6clg4hv3B4jH1Tm5PZ5z8bjINvC1uIG1rS+L8Eawh
s52sOi+CV7kPf/WS4a0qtoNchsH3Xo+B3qee0+B6C9uS3dmQdz79pUVNuqyIBEuC2kmZM826pFmt
sEpSAcO/b6vSlvv3FTWyJPW1cJtF8dQxj47BY2TnuCYz4+fBGl24n3MdDL2pRc5o5hZxmH9zAqLe
hpSFdeXRvL559y3EGAlXiyWEb1wjHb0Wbz5pVD2Pp2AAvD755F9jwbpcNr/oD07zXL7BLBhxV7cc
XFfKzKPMSx3fT/VSlmq+CyxoW/0burDbsBKSujh9hqHA6CCGfQ1pXAO3mVdtAbkNdwzZHKlX1vK+
jWQxJGplQY4Vu3fyyTap+clYey9Pi/kRp4izfTOoycEhZHAW34bUl6wfd/MrbIWP/U/47/lruRhi
fPf1svK81N3PLZg1s3KA2/F+qCkXyk4kY21Dej45FDLWLvTM8J39cVOsypfw5KU2HuDOUzQxtg0J
1dGydtY2I6OBBhC1uiZVsvhKcQRRFwahkER9yZQZcv7OIM+LqWU5+Zf7dUaKuCS2LW7Zt305ORRw
co/4RSMxWG0vSTvcERGd/1s8493b4vsxcJHsYDFVjfhWaOSkzoPofACUD5DYZUSUmT0vE4DRjpKq
bH/ZgLZtX7cN0hfl8+gsKbGKUUQgJMfYqdd/1MXqTWjtVC92FXWyCLfQr0R/xlQcGsBsFff3NuOS
KguyCvY4/l+Y0JpNZddrZfNj3W2RoNscW34xa+ANj/ISIS9qH3mPsOPPYQsbXeeRf7cOHRRn5N6w
F2fT2Ruzagf4PH8nYBF35rZjCgP8gVFhY/u+TeUWdnswdPNgApwkLh02jnvwejcNxjr4GX/mKL1t
2nV2rwPz2Z99B95KIZgTNuDkMM78+YM0biTggUHJ8LnHI2ZpHOHWwf0SVFrXyVYicSpPMjVy4Ym0
kuOwc613PoK3YG2sbRvXQedkuSaCabC7EfG8jlxfDtZzVGDHW5pZJ2GqLVBu76+Hc3byu3ELQp6w
LB2GDCAc/G/52R4hc4xKrYvAr6eUI8TbkdlzR4/KI/q4k3lTnCRoeHl+SPClBVv58Fzbn6jwy6qG
Dq1oh2/5oXFN/e4OtRJ5FCU5GI0KwVpzmHeGhEXFxnoM05+l1/AKf8lHzlH2M1BAtDl0kl9kSLMi
2yi3CDna1IcKhAlV2RCRsxKbJ1UKvtDn7PqvuOjtzmXB8yJNVah8OndnV8Ge5lsp+PsqVh+zvTeP
92aJEn+qci20n7x3bmb7XqAe19ALL38ua5QYXscZv1NkgeZZz5BcT0VpTQfRRTQ9/PSD47+JHnzF
8vJRo6rcp2wYpX+S77t2qZOKRqnOKk6WgzKh1uZl7ZkBOrsW76PqhK9o2NjCWqb5epalDIropd6z
mo7O8ayXbmkjX0/GofOljN6ZWPPjO5uKVvG+eWpfduV2TlaZ9KHIrp3/XvT2tUNv3io00++Z2kRg
1V5/pZqXn8nLMzp3t91MM9XNdUVljVPjGCn3yUXPCtikd0enBgtfh0nc8PGGDNt7opN8oVA6LYoq
8+X7NAk3lH+Xgo4Sy3iXwgUq57vr5vXToVe/ysOdulJSzbWMovaD8bH9bN/bpd6Dkngylpqu6qGt
+ch8UIgzrENCp7T9KLRpyL3n/SwdZ6J0C1lEaDqFgebih/d9k5mWuk+9mP/sID+JHlIl+bdMc7lu
zruXdqJZ+nfKV1Y9DmhtOWw/K0UUL+ndskSTODg/uFclDuifNJZupW1XdK4Wh4ve2in5Nnsphq53
laDZywP5DmK1Bq+V+PBdyRs51EOFOIF8iNpjWeLemdILX/jr0bx/rP+5yKR7fofMaZ+3HKbLif7t
TavJvpqpUqqV6ycHFGNUe2/jRzfbHCclY53lAxXKz0bRTn05fB37h871e1Zb9y5d2UzN/17PDpSh
rkEDhYCVJT1WuqBa51SKDdzgiE8ZX/7tRttepj4jn4eICkbxkvG8Mimvu8lycZjDuzlW5XXqKiSk
5uZVDXQl5975tHKMi6auTnHoILjoqs1qKq1Q6Cb9AaCno3P+ket4kPFpLs9RmiveU7DqRypZwR4y
f0DpbAwJKozPnaKmrm+pYmWF+/92vMTLLNF5XB+54+oZI87GbxyNqf20+KZL9XqelHNSsuO8zoyH
XhqScCPOFp0jsmKj1LuqXF0wRaQDSRkTUF8+JZwun0fRKve5/eieQuoyh9MTbz9km/JB7PpTFFtQ
yXnrHN/S+hmMSsNsf2Pa/+W6q0EyHyWf5eVH4qc0r5TSzFVru5FYzMwDSSycn/e+E1e1zKYSvIVm
ISgYzlrHl8cikm3eah5QTv5DSdcT+TZc6e+wGF6r13So9n8mmAl54rFaLwU68iZBBSFVmxHeVNZ/
xNAapx74NoLMALpL72Sz1edilMCzZ5oR3589p9wtW1XS8ezd30sPC+cIP1qRq0UsP8tWlnocRAef
uIa/rr79MZEhLqRU+tWwv7eS8Uj8+XjiFCK7k6I3eRKPnkkdBgdQ7JUuvhUv3EeCslO090Kht96O
sGEL9/4Wh3twUBaQahYwUkngqWhbR0UcC8Ips/Mwd4gfwTWWzam5PUBF8dVXINMMju+ZRRtPrHY+
1w5kO14Oz8bpWxlcOKunmC7Zz3yulR44MLlSxVNbaB2C4XsPgx0ocVrWZxRCJhyIQZ6j7xH+/ECv
Q5rnx8CoNtDSQigx5qyDybifnid4c8qn79VVtiqFcL62BCRPaBcPeF25zypen4sXQM5rlGgJUjHk
FW+XD5PKUi1/sjYR9gL68oTEhV653QBRPX3d1veszXG4K/U5mqXXZ6a/ztdFmqAsYykYFh4eFzXk
PfQJg3QerUr9mbZeycp8V42BJ6KvxbZ7ZeU+XMIXCJmvK1zOYsconJaDU8vR97vYNSE9jrQVZUwp
Sm1rC7CnRZWwouw0V9q/oRzvR1Dhv7Pvseqc+eadSWVv0S8bOQyPRCzXLKfPQOmYedPYInQm1buw
fX0vfvJiDtP8JzdAig35Kl3fU/2ftJKr9/2srjdMsrv8t+yk+sdqqXf6Iiz3zn86NXOv7lnhs5DI
D1npdRtjS8p03069bDl6oVlBUH2nVvW16hZ+gjj8lY9EVU6tQLypL+SHvS5m3i35ulIro+DZiV+z
FpLLJqdeXUYp39hGAizc+8Wyvk3U+D8nvKWFPhghwJAwv0LT0NmlrJDLTgFCC1M/qQo7OCiP+qSl
OuDKBdKm+efRpOBWP/zLxBRE8pHi01hy9xnJe9SD4JrcPHnQQ/pD/aciMqmRqZoNTHf75qaLyiec
Mq+44XjvbimXN0waILmyOQ5zl9BrKBvGuPAbCifmr8f3wrGJvcT/C+UMCKFvYg0e/hKn5lYrDjGc
sK1Kv+aRq71BfNw2EoXKkuyqkEj3BzVmiEsuiy/1unoxxYI6HCQW6DQkrdAz+1ITW75LmY81+bf4
MjTpQGniMH5tpR/wDjahAT0vTd75Ax+zJtrE0iEegMsTZmoS3cruUf6H/l5xOPyOzZ500Ka1wE5A
YS9nnJShh0Ai1stLH+qTpKi4efN2fDfG97MOTMrENnW9Jl5gZECI0q+HgYnqo2pBC+8Ypmd5QS2W
yl2Tipba3Z7sAcpWLYjgtfcqjXsYlkAviNexthxt3mTzitH38S3Vykf7BhgdMNwr/GSuat8q6UOk
qFew0U31rmQMj43nG/Z1QNlBbI7G7auWQQmsL2yGR2f7utEx6la5Utbm1SyCmXhMj/3NIEOENdGg
eSBo+So2d81nsMEeGVW7JxbrB8mXaNMt4ag5AaJSzz5POwFA8KHqSTUGvP1ePZaaNrvTIr1s7thk
4B0X1gfdaQEaekkrOVhNt5te8tYWwx6v9XuIqHkAOE/aY4UQKZeKToMbxYAr/oc+ylmc0FJP7vWf
BXt9ITwHJVcK88lGSpiLAsQ5y8M7F3z/U7yW6sKc1C8/mIUBzBl7POHAJ0fXFupC1EUgq77qluV1
AOE+wyFbp82viGJXX3zv3vadQF17Vr5mmEGphqMcx2odXXhb43XD7kUB0/a7nujt9NJBejnhJogF
G4VfPeV4zcXhSQIKWS/etZYjcWuuf6jgN9busX4EUUbvlQuGDGLL6Pam71VTmFPfduL5gNJ7/LVB
Lgm+0io+1B9a+up0E0tynb4xUZ2QwjZR4+Ot1NfQKdHOFvQmqqxHOzyz4amZHySqt+9Tb7GK7Ltl
+/ohtQBMcxKku6V+wX77Xru8nskDsrpfWoy0Tm1+hQcCyAvJ4kP/9m3I1iMtvdrpYnm21JEk+72a
xI/v87JVPLzAOO4/DA7XUcTz14KtVKVyG7o8hHyTwCyFmyj4dLJAH0QBl2lKLoTCI5UCW7cuHCUO
XRujfIiE0+MrSUXFPdr76CC3qnwfyg9EGp5fQwSjX1TC5sCTcqqjx2l2TJAkV9+MXjHN0fwshfRA
x7V42zpr3fmkeZT9pMTSPfs68CzajiZR61S5c/dW76HDy+HtNgHNcFyxWJ6/28b1UNvUiEhiFb5r
w1HZjY56dJbe79/UwQalcv5a1/ZqU6e/WD9MYDzFgb21KWe30bO1b4gbeXzUkJvYNPGGr6zFyuuN
d462csqWc1TSyssf4l9SdyrZnJMtatGrVooOttqtH8ulX3wTFKBAfj7o6kQXMguJ1uUsReG5GZcm
I7P9ydbwZKPlBIsuzSY4SQKPjeqb3jxhrIIzS2wKwVstR7Ab13oJB05rTQ0yOCOYbJIpVbXLxSYs
qoK1EmlWXdH771I5VARs+EazCmetHEz5Pg78r+sfzEBQsMDjywIukK3uynQj4eLzXM7eo9Trc4M5
50uRcp9oW8XoK2tFiQFJtE/XsgdiyBrEq+StkWtd2+ryZ9Cq10uXdHysNWX72L51ZgObpFJorV+u
3w8FogEpQX/q7BU/YUqRCfiA6FcWeISzyjf3mIbxHcfwqXPpTKNCkQwW6knPRTWno71W6qX3GZzS
BecsebTSnv1aNI+nUa5NgjA7ytSLX6nvUlU9SldisHsbnjq38aND165xf+NRP8UEDwf8qXbrBA4Z
I1Ir4pwedeqGesRT0VtNAy9a4bkqEhacCU6utDXJ4zJ2ZrhURWauHt9K3Ux3X9+8r1v3aDtW0jUI
nSuezVSUG6jzLq8EIItDeTV61jnMufpdG4NrXPxaAkORjhp0LWoqpk8kXQmtL8qX26iwgF7s+zSx
VhQoC3Wloogwj0eZnqgacbEjKddZZ/J0tLa2cwXcMrIcjEShxkNlmGU/Jvk4VUJskpXwK4DmwVZG
SraPl4geGF+ddoDgJihG7Mk0hngfbkobqjFpZUaTc3kuNeV3KwP8AaYHHf7bLaq8gcJvSCPv3zMf
RLG6yW5xMOsuVYgrDkr8pMfJQ0R+WJBBH2wyj47ZKPtP3Zxg7M4nLO/TsjgiqqCAyg4LGsbwv9xW
9jgkh2nvGl0Vps+y+GWVpSJQ3j4JorSKagoeCsqi+7n8CD0pFR+uG8f4XGWTZD8UGd9QxTgTldBH
PiwqGsR1umMTVZXxqhv262+ClgzimRLKWTzpLmuQH0St3l9vIi3+8lbUAR1v1kzVk8iha+3UoIgJ
re9mn5ualhzxraK3/B5SyvqVn41M26OQDv6bIkoQRKH/GhkISVT+rgzRpkbZd0HJfLCikqeM/txE
rLtaTvzYF56CPLqDF45XUiqXaK8I2DFPkgAkM1dVn8XOd8cTaQ/HhcoxCTjNJDdyYZHjGTp5+0OJ
4UyyDPBagYzbX7YtSdyXi4KniRLBkJkQUcz4KdTHzzXhGBCsIMEazPmWSkM5L4ROvCYCSLrUuREa
PeL2pbZyZdEV/Zf7SUPqRnn/Y5eMrqc4P81PT8NdrdQttYJ6K02Y91WrYKZMeB9zq3UcpevX2uJ9
0rr0Ux0+a7LFY0OEaQbcEsC57CfeD82j882jkWYrr18OwyI9mRPYFsbPMZ99C1OlkIo6iV1bt487
PvLv6t9ePRoZnU+cG3nWHGeznBxfPucvZ7U+sPtBDnEx/BBFzvxzVOgEaouHm2cLPVU1r2OxpxLc
8Hs+pPNgh4V8nfuxeNBxrCiSFVLJ9hhliUH4+wXsFtA/TfQM9k8Gxk2MCeP6j/13rYqOkIUfwT+G
05PT7W77j4q1rqwbZSOgmsKrP/xU9SAgcfYWkj/93fj2dRg8v7Oj3HuYoYteGJG8wFbJDVneY5Xv
pL2hRMzm2UFzk3d3y5QUULFbKtSSmvMGWNaJxUUToYJ1cSDQO/hOIYwVnhOF5FlBcokrSl+W+iI6
0bWrwvvR8eb57yXhzUf9kpTPH522JPyp5dQ22SqaAwOSfgYTwYMTEKp33Syb6UMVnAmPhsgCNSWU
5OEhvWfkHWvlV/6aNom8BBmWivad+uTNxPosS7nUXo5AS3yGUuNYs8K6e2Fd8tpM1uFjuDKhNCMw
jQov+nM65VF6XzDpRYWJRrKV+q+pij52h7dLi+5JmcWN0m+CZAC7SFGxQ+g+vNRsZVbNd6GY244m
fy+KNjQW3QoaH3jOFnfVEeMsxKiu3Vr7WkH11mVfMTO40BwWPO5uAKXUaVVRTxx7m+a2On8vOBiP
WGUocAPEE8zxu/bGpTofP5RN6NOEsKbqIpy2+KtQ/jOjxrq8rjqT/qFMFriyd8CEwzBVT9U3nUUt
003wdDb1G2ZuoeW8rukS7Et8Epzy+S91le7lC4RV2TuWJM2jI+76LtJ9r6zBSujnuNK+7I5KfIqu
2vBN6onRqq2hk25ur3eS0XJ6jvP7G56yRvef64ZdU/5kdT5mzWvrFIlegbE6LmKOKRRWRrBX+HnD
upcy0/8PiBpN8JJPEWY6RinGtmGp/gudtsUucfETV9SDTGpqNYeFd6wNrOWDEzc4MfMqtsI0jKjc
5/De1gP3lWZpg1ZbWd81dKiSrqib5pOPg9XI0TjGedqSr3d8qVA3UEC6f5bz49twNyiOVyoM1BBX
9ypvf7NfCylv7lJ7/3uS5fi3Ys7y5e3v/nXdf4yR6XsOodXnboBn3b6N188q3Gy6PQb91NOU3eSk
1O+gwaDXzWTkO2SWSPkzcZqZWfTVHcgxtCCjchAqO2t51bY5vipIqZpQFxEcrE+yLH8zoiyfCepw
e3UgrswxRS+VUJBxqQxCJ6B4Dqq9DfZ6dD7wuM2pZoAFQd+8nyY/FGMal7/15otOGtZrvczn1cpd
qLnpbEa47rptkP3mZG/qobs85olMV9VjKwJUykCzQjuEcA6wcQr4oNwkjganKXMIkYNTEWYU9Iw7
u4VEc2iA4Ryi1hUg0A0ZcPKwjJbj26dDP/m7uoDw5b87zPIBinv+OIqecj+JymITk0vi8v5MuHcC
Rj4sS4HX4LGpulLb8rnx+QfYgC4GU6fBFsr4NmMaFjjWYDcglmOOZQJ8HUsqu37FoX6I4iXOZtVI
USpHBNPIprz4BKTNGena2RCyhLyQUzD9CZmpTzpSoj3FfKHwj7cBgkOIk/FS6Yom+2k8YMRDoTnN
Db+7cZ6X+Sg7ZffUFtF/5NpxcTBocoFn7m8h5bYjE4eZa7Ye4Xnzo1iORM5XRlHA4kDGIp+WULq2
P3tTUperrG7qW70QRMxwiWNNeNtI81mdGK19HETH7+1cOzudOMEeCpylAIAQZIqIDhEXAqs67NM4
znbJLQA8my+N1jtpW+nXj0/6OPwNQwBfiwEFLKxCfWIoF5+BcKp7pE/nD2x6H6EKrpwlBtlZdIhP
QtJjI3BD1Gm6VJj8l8DbRm9RGg2j9GeV6WzkC8CIb/L84UJgqygZJ7j9zyHlOLcNtqPD2+ILWEyw
82860Pgmw3U2ZLP4lco0AREC0UV0+ZZaUpT/wqcSLsx/Qe9DzIbVdDIyy+YwYHbqC4OvgiPwDiRc
I6ylP5PTxLsl+hiEyrWeOc351i028aZAGpqjKh03c4HmJiZ01P7LwOqZ0dpNsLcTLfL12352qox9
ViEzTIs11fMau2/ODiDbmnbuAjS6iuO6oeWhEO0nqUo4vIGqjc/N971vblzn9mW66CIjsP9uvY/+
t8Xx81X50NkyyQ6AGNePUOEoGsuXra+ZqllJ3v0vmKdAytAsJ4SsSzjBbpzoPaak69b905CMrYm0
sqhrN3AVHFCN27e0WnkW7RqTMiqPzmb5qrCyJ4LvTkbMbJ1mQWXWzKn5wR9vH/Xa3OnFPGveW5N+
qiWnqGlicqgRZv1Zx5irhcqriczK7lretU8xRdeX5AjPobdqLnvVXJsXfI8PqsA/N58H3NVtWyKe
SEXnwt9e9ks8vJ2gOPV6+OuaMYitgdqps3zhGL3ddI7fNzhozdVw1jp10+PTQKqFO33sPVVOOTNb
+NtQ12D/Z93D1/I39XrTRTZTz472L9f+WkXr77UtoIaUZaFnr8lO6ntbDx0ZF5FUR//8KnaaTLMj
EasQfq/57F5dYCvRPXQOzXlvtosyrVK18L781bprKruyKGenKt3ur9uP2YZkQpycFl7oPwR5g6uy
aaAoYvaAMlKL7LIqir1SrtArc9XVX7a9EZouqymJp0PzLiqX30e2vY2hBG8P7GUIST8ghTT1qVU4
F9s/yV5GJVA2znRfz32qPJVMa1HZ1ebVe30jeKeZa9b0NqpK0EvRbczS1r/t6zm99DgrDets3bhW
c46eZZzXIi/bu+nNaGLV1aj3GulXUHmMZQLGSkwGwqrkNEgpMozFiBlenMrzj2N/Vwsjh4z2nojm
1U0n83ZuhDRbUQ/6a0Onhc4Vzpqi5RFv7tHl8yyQI96kplOvXmSFXoGuaaHnZiqK1v2r3Gbmh7p8
BdrUIdcAP73VMft0N8u8h0h/J58nAyqBMaALOw3kgv6ksqgmfg+Vb0zs7kVDX+JoKKKKVbSNvlSU
BwHSlbX3cENSv7M3mfn208E2j/d97U/7GmrwFFuNZTxpnDgLywBNbJzWM4Mulqs8VHA1dt3TWPvY
gYghMP6Jf0fpsbmtrd6W3Khu57+NYkTi27/VIFd/fCZHCU7P27Ka6IYSrdM//rB3nPfZlIplrX+v
DHk/qZvqrK5xBICL/9nOxdJg6E7QHh+Unz6o2FvVn41Dp9B6ShAkqsXmokIRq5Orbobb9mSw6IoG
1ZDo7LXrAlidbQJWghkaczsuQw1pqF5LvlHPqq87nGJ58eAArQBkT912804QCvaxHEoZvBntmhmF
aydulIIwVaD5ocitnwU4hd7YOfQUNZH7WJUfnEhSA8KRE7vewBjLmsI8FaN6ioBvKK7JXSxjSEBt
37fmVF3y1lrqkIe8jaaqucq6euukeGuhbnU9yuk0dmiylq3NYDOL5j2toFuhr6riZIIjC/z1TC/0
Cif3ie35/hAx59V2gODfAoxylaoRR49lXZtO4UoCLRQUEaH58BpDq/KdzMWhlYFgCXv6h25IxnDo
oAyTGieQYulwo1QzWYMLCR3mUtHiW+cteBgfXq0jRzX9yi5o/pv9OtVOtWdL85p+eiRDONZG6qrX
BoofnuIzOCSOg3fejqrOO6MPhz3e1C9MOoqQ6tlW1ojqN00bbnyq5IeXVmjOXOzMCeqqL2zdRotB
4TsJfypC0b8OvNBNJEp2D9olvXnbnWZuOwPT6XelAFIuo0JErk+LsjPR9OWq0a1yhvfbOPEGDkL1
F0RVA6yDFpCGvR26W76mvEADN6T0WvpND8/ilhS/TXlk7p297B5qx7dsP8eUtHby42jLAN9So+Rg
ehqGc+/0eV1Fj9H5VTveiJhQ/aQUWYe+yvL32F9+gGM2Q9KHfbWqYLdMAygqNrmjWImAarlqpn2V
rl//phGU9GqQrsBbChYsqdHManh+3f6euo5ppAN1oLJy8iBhJfPRV61Hl6rSs5382n8s3y+j5Kio
pLiEqy2GqRwG8pCfxVoAExmi1lndJlHMxFupte0bzJ0TZA5AlOfq7orx8RVINJnylC2G5NghUWIY
8/3SMMxyrp3+Kk61ZQMNiRztl9dTVGplK8Q3h4/OsyHruq8emjCojsCvqRteXQekxrav1ccw8Cfu
oTZPXXANiBgV25P2vpWqO1n6Z3XVncILwCacb8Vpidj4UNSxc76FythjG2BRLwxXn9sXq8E3tEBo
aaRUubTS34ais0S9wNl6BaBDGrUL61PZYqrhgQQso113/arjuYc9dOnXqQVZakFUEwHUlr3VaOYs
LYgdgei1lINj/u9RP2hFTjJKPHkLzdGbq5aBzo4fXzLSnfkHNyurHI/NPL5mx2kx4qS2G1gtX1ao
9gTBbbNOv5JfxOabyX8XbcHJjznq7/GqpcdUdzNlPpdaAnJcVNkumgEkW6j6LoVe8JWQbTr27mwL
1se1iiX7kZ/EiY+5VtBBl+995excfp86lzj7UqiUKlsomxNxVk697j63YNZFN8O2JK02VO/OdjB7
L4SdMeU4M+gFJT6hVvpazbzwReNQ83ox0o/KJ0+uYb0v41Nn5nkKldRwVVuiS7bIn+o3uxKKKaxN
RI/+voVhAcvmXNdzhbJjtAIsPsBlnYqS4sLwPW7EXNNtKM6bwAk0HSoti1SNOMgRlfRu8COU342L
zftroZV6C0Cy9m9X6OC8mhdw82KkFAYrBcahpl3U2sBMZFTED4BZdIpIBuQ137yNaCA6n8xYfrzv
0zIfZKNJNal9rlGtz+NbZ2G9nuoDfA85TbS4Nqrb0vFzJMfzfmkqW1H3jpUXLWoh9J5/ZGHmFBLr
B6hIQic/h/yYAF+LG9+bNApdvSvq/yPpvpYTS5IwAD8REXhzi/dWgKQbAiSE956nn696Yndnp9US
gnNOVWX+Ls+NZ2Pf2dVP9dQE33ronz+Wr8bTRLi2d2eIgWcxmI57CWWOgIHyL+mv6kQ1fe/G+LB5
6s6l+8/Ojpir0RHR+WApa+8qWKCcZHK+V9+NRf3U2lXfzUTTiI2Wg8Wgxokc7OnLtIY4qwPZlAE4
q7xxLXZdDiOT4XiPDaEhVGiH6LNp6HXSWtLS4aAxgGVQ6qdKUoIXfeNnCvEv7gy2BYqqdXfBkB+t
cDp27+VYOTnSE2l61NCx8nVwad89xMKnUR3kHJf6VsF3m2GJkU4hHWBVHEzXJVKH/Nklpe+qh4b8
1nY2lGh1S/sKRW7HY0pOJqRIb1Cz+xSx591VxQiWyqmeKN5rEMA8iXnxIuTG/hn1UJyAoA66yjt/
gA9cFK//YB0HsaIBHMCSVMwWT8WVMsEDjns85D9y1hX5E3FDNqy04rmx7jyb4ic+z7VF41BRTYdI
BkqoXPteuJRhuA2Dbwnr24f+/eMkzyFMdzfosnb6i9chi6XbKJjLX4WeNVkWCmqA+8Ovfy4r0Xko
It+acCHgGbMOjs3Ln0TVukPSuREItgAp0e8M5MFIwmQEF4GJJkaLis6yURyN7XBDseAgqUnx5ygk
5FySVOyRWJYnxWc1aLaO5d2+Hg0DyoKDHWLhgIaH+pzLVSm9N24VDBHusfIQgmoYYNSnDOXEwuZ8
qGRri0pSAfgsruRdtYMXPfcTZpVqR73Z44cZOIJYXyR1WoZiFL2TEJehlKmmmo/g9hlvW+JD2Kvt
UBACYUc9xXLO2BAk5k4Eq3G1im64vrZgZR9eBTjNbCFnp3pab9uTIfv+wUMbY3BDw5dU2gAQ02t2
GXODlMMSFDBSV0ON5uRLmUG4XqHDI+K4oKLj3zpNiIfpZKaexO3jZTFP5CXrZlAGa9PqV3af5HeS
OCtdidfTMhbSldiPAQ9GCYiA7yxkggYQBIzRwwa8310u9dxg24xXoBWrEVTk/pMbAAsgN5HBupbo
ADPkL/lcLEH/4qPuGWUfkVQ4/Eg9vuM9ahn6fkmvj6J/oUDC75ls1o7XQxI7nIL4YN8OMDlAwrHJ
AqwIJsfOqe0fYC2ADZ7xlL8OOsfBs5rtLlqRfiJWeM9uh8Lumd/iiiGcx7FBR7ML6UT5DtMDfjkb
hIgUwhTx5Xg3XA6o8k7DI2Hvd+YqhzufmEUXtZd9fPwY7sQVnL5Ts9t8ZwZ7N/yWaNC73WfP8cm5
lQjSv4Zwg61A+DzlxuekJ/c5fil92n7vKlMHNNxvE3OvXyyFcedIyFOwscfrYZzDEz7qWJzajzR1
yyI+Kt2DO0DMIh0595KoPfJ3l+D6SfxfDqMqznF4FkAMYJbq2CxR4GGig4LdHXMlXfk9lxgdppYz
TX4ItVnkqC8gDKQQ/I9ZoXf/hlVcRkHnIVG2Et7qsYkhLcF7Kgyf4Y8h1eP6aQH7t3Q9+veSy/LA
GttvVrjjvf2ORiRORejrKmGP3uA2Whl/nRsEbxnWiKxDaH4MVh18wEu7vEsiEAVGkO1FLKtV/sEt
2sl0IG5q0FgMt+EzOf3bPsiizRz28yj4KB3Oz7iexGSgMJaMSCUC7ebjrqOlQuL8P+jt9Hf99Kll
Qhwlk5v+0YaSd/5/qgnicoOjR3/vwVakAgVdLjDMgSE10RH2RwJvSQLx2FB/kh5TUdgadO/x7+6X
DCzoICL0BcstOMDTpQAjcVLoFwfmCRj+IXAstFLhUvPf0X+GDO8MMByy57mWIJGp6UTDNKVJC03T
WkzDbRRlXCf9C6y7/PGaCyQXYtEOCRWMrQ3U1Y1kEmgdANbUwKZ1l8G4GIHh0t9+m6tzeXh7N5kp
u0qCuGzgq0glSkKez453mAZcIvq+j/uOKK26ixcCP2TGH94Mw/JAaQbLuz/AYGzRP8dG0nLPVMO8
DXUvgrI5/DHGh3+HFoU06Ozaek62diIULkzhr7pbZVeWGTxEJ/lFlIGiejRXkhhBaFKPniUhmIK6
X077HPsy9T1Dffn9c//kjP969e4Ub8mKwgv+d6p5GRtNMCAsVcL6lNw42G2knAwIqBQ1ndip9h6k
lDKelCXdXKwjBRgL5dv4zOgb34NTKWiHXeJ19dXjGcRLHQA493eEZDECTxGdVw4toK2wbdgiJzwv
HzP1x0XwY7wtISTTZHLbZMsJQgJH0Vhs15eUQPK1WDfXfDF5/N729HzEZPBCHnU8LHFN0XirUto5
8GtgqGOdrjCrCwziopDyd+FD/9/uuTiWOP+XJqW1gx2x8aD4TCpWFRVmJFKpiuY+tsDCUMrkLsi9
PKckqEmgQQtaKjljCFTiN+Oq+1mNArlhQdhZbwXTgzrcEh5UOzaQ3DnUSWSGrIZDRCZdD0hPwXlf
CZkIs3mkb1LsAqeSITJZlAbWzgn8/gEUesog1N5NUG6FuAZGQSz/Qt0M8Y9U48Sk747LPSQxPX9i
OXexei4184uID2kEwKhMdNHKFYIO3xx6QVbQgYezJdtkZ2AAcs8pVycHpZAGU29CyJzfj+oEJAuG
i+d49FKOP1DWq8Wif6vCjUmKpPW+IawNea/CZtlBJnM+M/mjAg5IP9H+7EaTKf3f4xxshKBm1CLL
UpM+88G9vBrzjOyOpdyt5p/Pr5hGWBQkAPmDDba7mT1CJJGfp9hLRgtnqpPuYZz59XOblgSE7nqY
C0pEZtlNoubhM92gcJqBaWUGSHsUs5D5mEwxsTlqenwqZ07f6kkWk/Fa5Fzn6aplipwjk+mrJzBQ
cAyCKzawL/B68CQbWVzD68EqaQGSpRgaUoe72BcDU9WOGLt0mi76zPyvvNIW3vn+NvdyAzquP0bE
1q4v7X2YvkyUriIu7z+if7dpZlkES6hwWCM6IZNrSUc31Xr4kaxJWCMCz6muLWyrdoyaWSrrS827
0M+pmxXJhtDnbC1J7fGmmtpymhSIktAxJoc5scIwpBu2Qnhkm6+lB88ZISXgHefQ/Kr2bY1OhtzP
noyLmNQoWWWex2tq1Mbb0WCvjmqgDJx5IjKxaJL4YX67EjArTLdJdJ5lUlxc2mn0Mves7gA2AcQx
dHPx/q6i6aCYNm4nrKlT4HC9VQXQGDdQK8B3eBIhG5QVhlFIhF2KSwjMnHRuX70nS3HVA+ZoO2m9
zTLTlXnZB/+B2Pqq5Wh7feKcIJOvsmWmclPY+DbfsJjSmBvjTRxi7asoaXQ9tcx88il7m5HaUJSV
BBEkRDgfItXMIBLyDoLs+/pJFNIUxTkRpR/WXpZiOxr05rLU3eKieUOwPSeb1mEV7tCndMZBtGcX
97sNLEAETL4tpH/8l0kMjqHmTkhASG8gQj+BAOwmn7tAt6n06BT8iqRkTCSZrevzkiwnNtTSBWEL
tpR0K2zebOjqtVQes+Wfx/2XlKK2A5OUNy1kzt4kGryHvkCnLUYYF8MWQlX4f5SNZBvhD975j3RP
sSdgSWaliy7plaqY5Nw2Bs+E3EiTDoOnqhwCOvSjswvuPVvK1bbDBBCbWkiI35bQsbetxFedhWZo
OGTXzE/V1CS2eqNxfCK6JUMY8gJ/pPmHtAFEAdB2zL0RrY7qiF3Y/iHczcbEERAt6HGe+eDokFTW
Wt1rE1I3zl5o+qS4JQjKb3o3PCmDjlY4UY3z9Ywpr6rnQSBHH4Hx4NMuvrV1V4xp7CMBUIuWjh9n
gyCCbu1hMFry702K49/1qO6eQSOl3KdRnZdNbZdppD7VWG08h5Wqgjeiyg027+tVuDRol8hFc/kG
YWRFNyFDIpF3SGUL2DD4tnM+FA8kHDvsYBRbyyGB+KPBA/Eu2gYmGj1zTPzF7+x2eA9rM6weihoL
PMRpyJELiXPyhgMvoBrMGZtmFWunUp9BhR4GsWe0CSZEObg9B9NFO26/uFTjYOfRIVt+R+q6GMn4
3ZMouowYM+lbGoxTX8YfVuP6YYq8VgejRI7Yvn+QTgJSM3A+GQlFeSDdlOjERS/N6djelXbDgPrG
qpZnGZxavUEZ/K+R/qKXgwUTGNQnTcJzIEdS3By/ans3XEcKRhl/LbP5jToffUjwkKpkCrSarcM/
EmpRy7SiVYn03VVrr5nYlCYC6q5rTzzU7tCDOaZdoYl7FG1GcWEa2zgbRumQLpPRmRjuVMSflvB6
KLTYYN2DvVWXNvNFnx+XvHBTX1UO/QzNRRhKb8N6d6iCodZGP3QjxAlJYAzFzOgiWo2YCFcwPsyX
xdzs3D1Xc+CxY2fdiTXu40XDU6T2Xpf3g00v0k5qwveDmAtJjgOXouzIryrvsXqETCILY4dxS3l7
Nkx4JTCjPAVFxcbnMWdU7XJzROUj/Yn+HEA1T423nec418+pXKCk7Un7Qj8ulVU89LN8/ch9Pion
WpHwHuK89a1NZVIX9d1A65SOjSNGSYNTRqzV4rU0NE8rEfotbbTxthUbGZsItLl2LaWgQjeKqpX7
RtLcdE0ah8J5sCLrAMBXL7No9SCMDwin1HxDyi4Nr1O712ZsEsVMNdEQNNlOUIhE8nCKks9dOncO
vcXwAjm+V2OFY9vNq2eNmAtoiITIc2dVP4+P4yjUb+yJeLV3/Um2oP/CsP+/ZQk0Htrcag6HU/vd
WA4282jp3ITHVQhw+kfxeXuReHc4UxQIH1aC9yhQEQw4I2j5Nr8gB4tvn+2RcMgOdDP0UeSy8dKN
Tr1lJtsvORqlN9k+xcYuf/5dcl40b3NDLqeP0a237kalbYKRPv4xCcN1J+sAfjbdXvaVoC85Va5E
a8sukANYEi+9uQBjzdPwMcz6OxF89dX3red2d/jiBpnxpRUA79t8U91Vb30DztrP2uv78p1p3yRE
YMoNA8rfKnS4q0ftOrvMz40z7uxR2s4SjeMgMlt2Yv27FNLxGTVEVXSsLj3ki/GKRWlZm2x0sfv6
+64iMrqjNFvRTV4/tkvIcPl26vp8EdODDxUcNkC7HhQQgfPIdVQaDsq69BM+LFXAZqpKjXxoEepG
3lXP3cjPY6S8eNR1zO8aeLu9IWwxftHaPOIAjp1cOdJPjdcDANh1IxRRIzt4j59hiNvPopf9vYRZ
3SCUfISYirPI8/ebwK2tyyi9QqR/aJERtTmB8CQQJ1XLZhodZU2Wy0dm+8Gqlesvqj5yR7xrGcFd
3XaytcMQHzVU8A7WnUybokplYmBXH7XRPGLmcg0YcjVRglg4PZBaNyKsuBiBbtTYNkmsfXg62MSV
eUzDc5jy9B+z+SeX6LW+vOajP2virMjMsdGa9C7ttF7UZC58nsqmdBl5LYnRnUslMVs1TUUrE5Lv
5hEsDqbOnJHmqU9Yve/4CqhKQsL0Pdv0njPtdrS1/SBP+Fw1UmO9LGg/EILmnDWijOwLeB5TSaa7
aGRmF+7AwAQZttiTrjqf1LJfpMz1HTZMDml7TWJMUkhqX4x+rBub7qpAVhmrPg6FxTxefp8MXcjT
9ZGrsC7DPKdbEPuhfrUuJjRYze3ggBshUBevvtF8KnSp6Iz/2hv8WyDgUEEuxo2EASQkjSOw+bab
CU07BBnc/JUO077zO8qPVP3ZO9iTqJzuXjj3vfmKkxIp0siOtOPQNdMWirtFaXOntquaLZSMzDfL
OXA/KE3zu6PhCsX9sWikOpKWYSBXpgMjvCjZfEaL0S1WMXMoE2bJrR1Wt3DeIT1nOMX2vbr4fjaQ
0a2gc1vVj+J7d6WI/T/WyPWOpW3nVJ+YdJlPDmLtVQ8b0boHBYV4svnk667Xf8K8f5JFm9VRgYz3
/AoA7XoQ706a6Y99J12bFNfjY+M6OItnyl8qk19HAx9l+S1xrOxcZs5+Zbhy6HziIAgAglR3+xAq
58qZjbHRWg8Sjec1P/lwbDdSygsZ4jrRRPnW8mCXb3ZjwP1qmLH5Tr7NZOvgmJRJEXmvF6bPfqKP
d8cMOkhGm5LVVj0NM7s8t14+ZdwTkXnpJREtaN8y49Q4Es1D57/9cqqR5JeHdNV7fuxar69Ye/Iv
j2DTWDX2vy+bbTYciT/b7qaNPJVGCxTpbX/CSUfS3zh8Z5sn2qG/aYaXdBaXzWMDcc5xrH9dXC8x
JY3IOOOePayZZCmrKliWw7675afIgZVzPv6OfKaf/N3TIPT243PnMX86KmKK94ZxtRVv8NI60liH
4h+F3lh24vSzs/3Hqr8fZMPtWfUWvQMy7qXwSxYSQJ50McnJQKPacdoNmF4/eE/rZgv+ED6vO2Yq
fV5rSJHifnxBGjpf7gpAqg6VUWps17YEyPNC5CqpIoNIJ9180eVeRPnGihiEyqIS620KW8m1x7JU
UlvovcbhN3w72nWbHWtYQOzkK9I+CDbsyHutJMaLYfIr201SbEpeVWyk6zJk/2F3xB4IlHRtU1kO
TurYhFrh2rjO0hUTSUy4yWf6q3qi/RSt9P0SR+QWrQkn41/KjJp5Z1/p73050yY43FFI42kVphtH
nvzk5hLXDuGrhto1+oeSaF07z4HiKzOOlGKNy/zGyBTpJ0krvuIySvnT8E+x9sElLFkE73G0dWml
ZBcfVEuyMOusGVV/q8jefyWn14783a+oTXPTSDWtPhZOGtY3qvw2RczuP44SlldjDu/mBaRzUNnC
w4vHGoslpMMgKaTHWhHpvQVZEjVHoBH8GQcdUUdpzoqhsdK8W8Nv9P6iak4ETjpqDRuRl48rH0V1
EB+YMOyWoIBk76aQwRHm/FUlmV/N14NAxzxnQclvd6jv3apHaz8wk61x6Cn5KhEklDzjerIeyLun
17iJ4HsXv4Po4U2IeyD/jRa+PwLVeafLmNh8glOFCVNr4Q112eQrGy1IKJlhGfaFSZnHG0v4KD1r
uj90sjQlTNAFlZQufXsuGk906IHDHbfhndNJuCpxDBCb36nqO+hz0rW1i0GF2TAzvrf9cqF0YTbF
sosQoMtSthvzBKjGqQ6T7UvrPo7WSKMIWpxJIPH5vjiTtN3ZDjYmanUkSyg6mNyq9FjYmXgrUV61
HCaL/L12mke/7o3T3Ku2kHMNWXTN09zPeRJNAFT/p6DsSbz5oXCbJ2bp+fFD6ZQL3W4OAf6cJeyj
TrVEIwbGC3X2eyatvbrp34a7aWYcNMWOF5RWspCeboygDUfavryo7Dun3oRmKd1baBkurXjr/bMt
M9Akvz6ftcx4RYR0Vd7Zbr+CZkh/C9tj4syrAFo7ZrNEN9v2lULwakTaZJAgvzh1d6QZlM0Yzapb
1KJooT1zCdFDLqv86KBxvrRm6uDyZkjLWg7UVJKigLaXV/RSh3F5LB3XHjbWzaazrXTw6ALC/DlX
Mt61nCzmhk7OngH3ffW1c0D/4ztCrnyMBmXyoeHgfFSHS3vTSLq6qfK3akoKtzO6LVCiNGkHYpWQ
5WPTiLYSM+Xml6CbYlACi4hpnL4TvE8CyjunVnSoJcpnZuEccWbuw34q33qYcXu2MqIvbZajQarx
+JOqhJpFQ+XT5KhU417t0Q/0S4LS595Ak4l6R48bmsCM1dl36ZiGO2thItzf7HLPaGi+tF0o/NDB
KtSocm7DTYV3pcDxFoKvSblwb5H8DKvOTFu4Yp9JIoqBfQHNSJDPmqekJ1j5zLNTQdOpJ7N9Jjza
N5qGcyPX0u5xXX47x8hnXVg3o6oaDl0oUu9mG8aKWC/rWtQDaoYBwZ7IHIgHXUJvOSCCaW894SjX
ckSViJkFFxFJOqmK7+q9+jMpO2xmnsbvRc8+JDnh2lAdkHzhXwgnn54gBrdWuhAaC6WtMIb0CLE8
en68RRsUVvQs1+6tf+1eu9HVZzbayRja887I3FkV446PdZqmdxRV8ySSo9u5e0yNXNKfTS+EfDTS
073ifFfAgp/vBWCD2bRBGvQLTPz3Der/STDaZBaVREqnUozd87fncCFd4l7ZZ/oLMrBkM5b92ezG
azXfLs1VuwNDmFv02O6FUe5L9020EOeltvfENoXV5Sd6oJPFJBFbfxn2gP0GS34g/bE1HDLAEBDT
uZv9w7HoorOvfNpg70vpbnRZQWeG4ApfGyUUxvcAeKNacXvkNPGk6R6Ft/gm0Rx3kigQFpds84ZT
Jzk6CdAJ32lLyyaL/ZX3OkiQu3iPSv7PR7YYyVaPu/AL9j+ICUinv9CK6AIPOOHmlTiHUq1PULyb
0epLEm+9Wod2cp5q5sarud+c8drN7b6QHJ0HGucv8phD5SjlG24Sp1oBIF0KGzHt3up48yhdsiji
2ODdSY640nLj1M99Jtgdrt88XgpeTUl/4swTJP/MoxsfnAAeoFNPpx2fP/rRv3v3PIj/0euocecq
lf1HwoSlBwG3G1a4n0onPsd/BjZLg1lWuZmjLjBnmonim3ZV+ZykZJBrQwpu0gpnHM4KSEnz43Ku
I8U4RIDfM5o/mrGArVGNCgT5Cf/fvYetfPUXNQXMATKNTx+QMDVahPtT1wUtd9bBQvjYfzF3KNTg
vvs8O1nG2a9Etvy4FVdxWt9CalPQh6SHLnt8CDneA9BPJhM33wM94Pn3OTgPDGtZF7OCLeUziOiS
upgoJX8fejUFK2GAGaafMXfhYNAzXK+8mesCjp3HT1Z5PNz4pv7N290U751rFugW+UzCyLqRKe+p
aJNb3xEtQWpTNEUvWXUVUzJoIoXd/Nm4p+vJtYG7+fiHTixyMEMwH/3KzeilR1vanlCrrNIFdU0c
VDMJn8/PuwxLcWGUFPbv3nWsAvZ9EX0P/eg4fm9lY+XFs5CTixQNnl8PZZYTW93s1v+8/yYD3emt
d2gl+pl+ohIfOIfdrciksHNWHEt+yhXxW2JAzCS7DAl54ewWxEwvLZy2hZ+Mw/5eeOwKt/CA7AzS
SNb2vLjPlptrWXgeqWKSow0/SJua4L6UolCA3Nm9mYs+9PbebqwBypYy92dR8QVH6d7OX5fv3M9L
Pln+nYUql7zY9uekpqM4zRUWvj9eSpPFbErxQzmc2SmDxzQDk0I5SgP1zHv9hJAEKX/ZsHCinSzc
weeTf3wMftV9tvyMlSaH6R3RfazvVFVUVRoZyU272vZQ9TmyfFWigI6ZfkYflr7341r72D3o55aR
4T2G9V7MnsJLIotd+crFts5dSw80yPJdvsLwdjQ4e4l217NJa7viKrsrJM1mTy2n22z1QSVCa0uZ
cGyf5QpPpvHj7+bY3U0G22iXeeBa30mWntRl9AR6Auat+7eOOQs9uQwJiQ9Ojc91F1Lp4StTfyfh
L7Af2Gemehs+yA8twLVUk3JUYo+n9guDATfcDlLPwYpe5Dk4XJvXbC2SrZxilbNXpcjY1K88ubl2
ejJ+ZmSEFREMp1w7C0TKxkBVYcj2pmqWt2nBaAqzsN9cdbvSWtzSq2rOcJya/GRkWplhh1vDtGLQ
vdGqot0Jt2Vy8nXGitRN6GJDFBkxEHAcGdixFNA7mj+NZXPXIOj93Szdf6E2c6qSbGFfEaNYEqwi
NetdStUvtXfr2Tq3dp1tPWlS2bU4oxqhrwzfOMJeM2bKJ+CkY1arb+vvwrHwKxm4YNAVX57Uneah
HCV/zUItg9oQYB9c0mD+TG0/pGX8jkOoyrFSlEZtU0zwt6zK9sHKpZYuV6PVbPtckRTVug/j8H+Z
kLVbbV19Sgt7mEYkpbfhghTWdDPRdrr/kPCdMs1lWQvscBY/e2ks6SaT8jaCJF9yrolqcYPOXvVr
MHcT6JvmQQ1M+yJ0oXQnJz11HrU4nbbQFEWJACQQvO3Kx5EM0ApfV/5WOV/y1xI2i/oLH+xrAsmL
y+9VOVOcoClWHSK0apBsnP3iezGkhXAWdk3fhKRhAvPZ8X2+rMo/g+73vEA5Wb0MLj6PYBrM2bN5
ErKxrHs7LPIqYSv8WpbYpLrXh7XNsCPwFlVZ31a3pprcqrd/6lHqZuVX4NwWp+KW6KhMXEi8eaFk
wi0+81fSmU8qOhPYTHKpOYCX39fvbGNfX8m42pHzoQWXv6/p+YtY+gCTxPZXnu3JmI0l9nMaMSl8
SqbbNRh7t+zPTg8ofFFgXJFiphAvvuW2rTrL+u+2QhJXHu77t1qi9GcUEtNrvDDDXpX+hm9XD2Bq
YFMgdh6uaGBwjCfUyITROpH86BYqs/wo9XFA9f/akIs9qrd/P/W1LgkXGoRZT0HOvgFGvN0ucyfI
ko+FYk84iwd5pNMoBy2ecjPfi+cxGZouDLIqNOQehBFH1ohfnzKQaS1fg3uttGusW5Ev09EaOd5T
yfHkdkwa1BCRwZN0Jvy0gquAmBIXo1EvAo8K4cbvOodBtpEdJ4UNSAYvneXg5ne1KJ2/PuLX3ld/
Ne/TROk15lGtijMrZauChTrCnD7f7KWT0og7Q4cc+zpWjsPUl1wB5HZeNF4Lc1ajCaykh9ZJKdl8
to7SQagou+fWtvRorhth1ta7FJZHpiZjuu3tVWPd7TBMHtd29SNy9KVL1iLdGA3C5o/Qow1sJ3Dk
KBgsqET4bq4fKf1xlHaHmSD/btlYEWuxzvmTLSzM0DPWpJP5GEV5hunVNDq3UqZ4lSAzhrm+xun+
0yCx7v7nZuIY+4BMO5fWy0Way7ochrGipLj3ac6+lgi+ELeNKsGfYrwSV2kY9GI+76Yz6efCyvR2
SKPrGz6puPy/MEwi5EOg4Czrv2eIJCmzEoc0s/LJAKto38i62mV8GCx7y7lVVLt+As/c7SfkiwT+
a9J+NWw1TBgPj93F2KtVsGPq/XbEjwwwpUlJ4Fz1Zk6AqUmldX1dynUpWkPHW3/aYZaVeD9V27vU
0cah82yZEFRON471SJG+1pKHMbER25cKcDYzlSKfYVZZTrvNE1xWp5SfPMsUXeVpurH7kjzUNiyo
9aodyhZKjZnUHiwIyJlbO1VTg8xPunf/zA2camCmaJ2lrBCp/FJuUMkGpbHtwh2DhEYZ5C3IOqDV
CKz+bXS1AYxuF6fXqr7VlU5KXGWwLuhga1G9taPTVePcXH+c9CPZeaJJz08ltUYTrVsHNuQMAfW+
ZdRciERxAVmTKWxWA0hwrksUWw0pIqkaNWcYW9ZxBaquEhHQHeBgJyqJ2fz6NKVBv4rYgdRrGoar
Mk7T0Ci5+qVLJ9y4Jd9KDu4lJaUVnVFPGbUUGTz+FJXHDzL2muG0Tbnf7WTfdG8jzq6VZcvhE2wv
w/1QCk7KrvDvSJOYGc0nugZnDl/c3oLtSOZXfaB/HrbqzckRslEe8p/nIYa1MFLdMNWKzOoKaqvY
OAA0H482kXsvFkaMiWZMNyazG5K+Ea2uezZm2+2BT4OhJufzsfIKBXrV/mTSVZLjuBDDy8z8icqx
xoTpdEm3bdGF1SiIcC/9WzuItmk4MNWk/TTCPr3e1+beTn2kW7IVbfYwYHZeWvGyU7oRAxCUjp5a
8bVs6Zdq1tPj7C+TUn3ob7gt7q0j6n0z2n6kfgjPC8fWuvEaPyuJ0mngDMQYL3R6QAzrjQSKnVIG
kH2LdKd2bJ9qu3Kynyse60FcfDIjSrZJ/t4+WnqSimi3H/l4dfFz/H41fJzSqsFOwZman4zXHFxp
4otkncQjWYGYFM9eJWuXFNYlP9bfhk0zmveGqKT9VEhD8emvhTuHvWG+hZu8Q27d4r2njP0+dE5l
WymuLlmJWvW55qQfhpiA28ppA1lyxcUnQYV7dSqnqw9371JLVpNVW3DZLBTkT4pUMNM0/8kTlrMk
zftAAPNRp/J/5zYkyoczDMx743f/WU23DF/4b4PXeDTLAZ1L1JhNd2N0JqKS2+QnTBvcwB+pbJsb
rrMgNGSmoi5YVLSbRDlQKVX/pMvEBAhJjBPVTOlY6m5qiXqskmptGwtg6Kl/7tw74Cgs6LXJOoke
flYvRcOBAZmrPLqBxe4ynVQSYNMEMBG0V5CP1t5Xk51nXbAfH+dPDpBEDVugT6k/pndICKSMqev4
xem0AzF8H8c6CT3HDiGCo0rm3z6UOGTBpHJ6fpPsIPdSoqKv4uuhsOU4HCXqrzL5PMf9qvSxBH9k
ATgePbj0R/+jJYtJ/HJllZ/FCCIudhIi63BRrloUDACZPwUEL1Xl8rUcwfGO1VegN9VL1Wj5Pp2U
0186h1Qf2qTrUGNsv7yl+yX01dmplMs7KPfdy/WyxIsDhGZ5D0vK1t5yhoXzfKY/T81o7TY8QPaH
AfTd1Re9NYjmYr1gt75fkBfsHTBo42+ejWv32HmLQ1hgtUFPhQxyhiABQbArZYBXh8/zTE79F94A
cNAWBiKdCBIMZ18A7ATdFANxHA0y8TzVT3k5SjUv7dxsm80juxbNhUKgfZ5tNH+jp01xZrO9fd9n
hqltvjRHt+9Fxc+1lgKTmweQ7m/6NzmPD3OSsPqZ4XWc/MiSK/8kJoUUYlPIwDztjmTzQbDwKEey
Afw4tBlDsPX1yDApLOg1lK6ZAu09+9tpoMNoyJKFaZIT3paeXhXi6XxiV3gnC8yY2xXFaxGl6c3g
9raNJNcXo6R6y7L7plfZvaU1xSMlEvr4HA+TrL3blBZe55zNLzXO8jXo+siOHTuwdZobOBNcbpJ/
Ky4MHIAou8VMdtCCSSG2LWZ/j+OlsttghVfZ9ALdBxRlKT38XmSWAxpto8Uk155Bhm/uUWFC+nUO
nwvswjzMW3HCrGve5KmQTIjUkWTgPxkeyZWhfysuyQ3RwYb3kEwfuhkrbkrpY/nZu2yKyUUhOtUa
+zirYGU6DxKtSXX5l2ntiSOHif7ja8VtALMgVVYdH4Je/OmCsr96BoCRAyY6naaUgLs+efLHanKi
sgMjmwDocf0NfitgGCaelxIoeM1fuxuBgBCSOw9C3pXVBuM7h+tofoffJBm8BYjTWoxoJUc6c4Ru
ZlNIz089HbUVifoA6cF14syUh0I0VfDXN4QmWAg+cgMAZPPHcRTg8SxAIeBmOYrqe+jGl6OMWM54
+b4qL25FSMI9VnKPLnLc/3Ly/ZPy8vNrOUjIMU2HpwBeNNavb955D7Jf5LIKivWkCfmbJoeBJqPI
R33YlH4X+X6t/9HpzN75D+IMiT271jNf68+X0eIkU0pyHRAQyzk65xPvQjJeTISo6+IrZnpaZbEs
HXbGAEi9L15vZRDPrS824G3DwcHjNjLNhb0XKiLdC1V+L2Ucf9I8VRbx0tlYcx/AzIFZOuKNiovO
J4li9WWcBj7/rqhNlsBAOH38PCiJaE9MNTxRFecPGgHbE12w8Gt54zBfWFfEcI5iPBeiqek5tca0
xXSBFOE8D+d9YZkocEfRPmeKl2QeHCI1UHbP6VTIxPMLN24XcnCSbS+a7C/1Yat8hkZvsyxrirJk
2MY8wMIBOVMSdT7IXDFJaPrI36aPObCLwC/yc//wML5IkdgUZ/H5CUztefh3K+h4IDy3+X1i+ko+
B4+Dm80e/X1jM4wPl182871uzvP5m/u6dEyY8Hj2vVCCuYCl/TM5XH/liNj/jh2knuUa0MWRdLn4
/AnJQzfP4ZLv2aGGoQPKUQb8A2Cvg3c/OrWDgzyIEemD5W4AEwkwV/WYU2V4OBRykCcRvr8w4WO4
XPmrfQFW549/978c59/YCbMyekF2sufHRRbfICtA7B698pcFSkBgJ0F0J7VR7tL88pntIkkJH2FP
cljUHZfCKZm3ywO6b15OZiW5r9kYjuQSPn+/KZDbiTWH+fov9e5FxtTKz5XkddHLRjx7ybC61xdW
lgLl62YsxMJT8iQ9ufOFYHmtgjMfpbPF4QgZ4RxeFB4se5vS+4M1x/0OZ8Ed6/0mmgHpXkyw3fMs
FayTA7aWJbdrsa91kv+wO+z2pSDqgV4wItwCQk7tfC9b4QFDBRnQyrS9A9ibDeb9uf0C2/pcyblt
IfuXnAvigK9tihzqtjBqQB7Rx8gB6uNC2LNTG5Wrcf+FuiLR0e80SknGF8uVcubbzpWd73+XP07/
jyWblBBsyeuRgM/lhrExfcWz7wmyKR1+E0TX2oODuIHIZ+Tz4iEE64nBF5BshvX4aAedu7MQVkKX
xRyGHH0Wjl8Zqa359U/yJ9KKhIxz/80OciMKRGQzac78Ms8i3WAl+u0p/H45XjSPdIKLecLReB2v
LBmTqBS8iH8E5aLwEs0PsJdKNH1/Woc5QtVQlyR7E76a1ej8u+sDsndzZ7Kn7dPZa2VIC+D1bdJ4
ZIV87H2Ga/ceK+TakT+P3LvuXV/Hl5/lz2kYhCVD6CpaaDUHdr6S4WHCh19/zxNxxxij0zAkC+cd
oz5eZIavhMz6+ASVU/Dt8vOaCyvPnuUnYsR6xl3x+f8+lqUo5oMPzMpngKDENmPqWcg8SydwAbGi
wbukLesSIDVw5TfxlJvyldjjVj4wa7oIk8b5WE+8pM19nHRKH0kYlRTHRUEKa9RA6RjBU/mwLR3H
q+/o/DHHs3QVBqR2Xe891diO3RzpefP3LLPsL2axoMPtr5uGd9cO08jnUbDV16Yf0RlI4QA2YvrI
rCbDSX3/lfhxmLgDxJtWeZrIJo9J2pnd/Sryi4bBG9rLn2QrRQnv1/TZEFaZYhSWlyxYadFJ/iCY
jhs4mC+RPGRXtsvYz2vqaL3O3qVX9zmjv+qkf/ed+zhV5W3HgT3yUgG67ybC6z64fdtPDvPk0M1x
Xr77t541f5jT2UXioQgiTcdCwPBB/5I9/wVNTv7Q1BNZvoEPQBPUjl3/vE3jHAjzjC2BNmN6++bA
mKYNYaQcxBcqQMMjY92nQXyHwp3kjtlQQTcDmHywg9a3g9c8+7FM8GFsYiXVS25gq/MtDzJw6vSN
qJb2r63yNU1lDckp2E3i/5F0ZsvKWlsUfiKrVFTwlr5v7N03li2gqCgI6NPnW38qJ8lJsnUrLNaa
c8zRMM8O5J7GBxY4eyOQ4yG7Fk1B/W83IypmUcxz53l+QbBi1gqPQtnSWG6U7XhWeLm/s/txvZYP
KGI37R4ZvvGzuIKf/T38ojd74P7FgBnvkzZs5lOPNYwEmR6iPVNQj7Z8RDb21xnTOFdJ3gme+gH7
xmv2Q+XfXzGP4miAncjAhmaGF3faPRhfytln/gj5DOF1hvfk/m1fN1h6+S+/F77X78OdfWdTpCqs
lWQcPA4V0awM8Rm+bIfL/vkb1eHdIeDavMcQbx3ZSp3hAspo/GTF++/PBVy+Ww7C9jxxKr8fc70V
maQpnQJPAlg1ext5jZERzG3/a+YJBoeCPlKJnmBMWrienqtw8Ilz5x4M3PuxcRm4UJQWKEsO9z9m
XyNdOQ6jMlQW1/XdSv3R4oFMVQbj4HHfgVRB7xdbrlmsK58DcRo+Dj+bKSMMAnLv4MnvMBDDiUeI
2SYa063SKEMO3VBeU7hXZoXY2yn+6j2J7Ozexg6vbeq7IZDHu1PbY+7e/8bGN4RB+VsrjKnWyvw1
AAL/Osq6Y4xp1cbE6VlPLIS/gL/1+fH3Tkp3BOG9mT2Sq/c65cd3mI+ZtrrZ5UFmx5xVxK41DqiU
nZv7tl+xjNXBe94c+EBxj9maPbY+yMepoGEnfh2AFKdze1jWoU+ioy/X0PRdoGr7aY2x70ndSsc9
AuZTqz+wMFTvZsb5C2vRy2wkS9tqWemp82+rbOKpmY01HpIplLPrAlk/BOda4E1AZDQC80/IscST
OvEzGzjX5JSg6G20J0SGz1lej0igs7OpVrpNiMe+y1C6YAgJ498gH8wGRJ/37cye1Tb+9ipyFPg4
sAQhxkJ/7Xlv7wPTgLqS9tXa7Sd3FUXYJpuP4eFy+v6skfcSlTf8yeQBRIr9LxFOMm7VguZB6Sp5
fefLRND88YP3vxvUHgqhN8TiNVsMxefnRnPbyW6jsel7zOSY7b9Lh4IYfb3J7+ix6R+kc3/eYzRp
vM68iXaPAYDoPkmYWsju68S+tNP6gEeJnDzM0m6dm0+sgxzA/+Qt93VG6c6nBfjd50tuIp1mA921
prnPQ+I6Xcbq46eDspO3wnkgw4AXewnqrN1T6xyIUvjUzcbG9MAz+dRuaJXMRxMqQB73cxNNtiOz
3u+2O56+4lBj0gXvoYOmKWPic/xsij0nbSHrHb1OarQDNZeNIQ6SlCew3yyls/i+Gb04EWoBZET+
zl/hYsZvTIbuwWR7W3LutHB9z1cA9z3gEAaV8MYLYYVtwYmJOYwHULSGIdda59SH0UTxBJr/XSLl
ERqjoeiuMMaz0ZFuOIacHaoLewx9hH4JPilt798YujmJ1PglIr7oq58lFJJLjgnU4DhCYMGxAkfo
a7z29QmpkEULLINS1wluKDZlXL664pUpeTiPnUegKbAFmcBGkovfsQdiAO8FLobRRkwsMlEO1fbA
gxuJB8Uubg4Tkx4NXn5u538IKtkAJGOCAVaGmT+Mf/yt8EUJ6Br0xmXIab2CtzHUmfcbl1+wJ7De
G++7P6KUDTiAMKlmPL/e2+CequRHaJCWYVr3LruNtKwDxVTMu/O+fDf0MpNoHOy2ODOPmD8P94+Y
SyUzgGtNqISS3nk8dpEgLBThA7oziEJuUMzndu9AaQobyRQ0khbGamVR6pm/oGdV+DAxfq4jJd4t
+ibW1TZECn1s9cJcGwQMJlIekt5mDD3x59YzmBjGJ4HRFhEH6GCOHlSxtJ9sHrMvw6QTMwzkrdHH
+blYurtGxijwocNMAzjEsxhMv6dtixX31OuguQ38Gwv5F/asPO5pQqvSd8Svf+oDo3WU48BiXA+r
/5bcbdSxEVjCd4nztwenH8VoS4BJlbxNYXzeA7kV3gdv/3BEo0iKfG4AALjZppnztHLDds7dzWE2
d5qEgw3yF/8DFjix65Crz27xMzK7CAcWBUIvZO2brTOClU0ErNnOPgGH9l+55ZDm1NHYrdX8TwBc
KTApZy2kUJiL0D24nTLEENhOoeLU88L850osHXD2YogH11/wOmcwUq1jSIaHeXNa8wVyBkQRyBrx
IZijNU5PG2hsWtrdyY1H1MLpQlWgT3nCb1aXLIRtP3wyjKZZdVqHziS1WoS2SSFcOPzdkokJ55PL
VmdBB4wqc2plgII4glp9I/V+Xg6ZTAkATZzJaRzg7rC4Wf24XI1OrzNmI4vD3Tgi8tvTA3u/dWmj
tDCbYwZKCnUqPYuen57oMEb8Yt8Ywz6SgVERLHazZIN+KeIy28cRXnKQPIEeUwP3an9qMa6Os9XO
PNJv4hKC9UIDC/mVvM4jGEGYJdvtrDlNYLlOD9dYUPAwPsWTE0E5bpyyXTsfkBR4uhxhzErt6m+H
rXt1yBat8CIx3luMzRecPft3BD8WGiivZOYocqEURPhkd7idLvlTc4N2DDYDow7gVFyXYXzBJqR/
VZy3vbOxwcNrgxMbHloGaiS4oHhuLZr1gZw3bHEwjrGgsQqbV9jQYw7OKcf9gyigLOonP1YicxVe
gNeH0znQwxjsTCCeUkLCTQZ1tKbG4SMM26Ar00hg/Z5pZ0V96aXKo6n1dep5Fl3JCGNNKh4D04nZ
CoAXJQ+eKvqXravRHvZ6aA7VfcN4neQHYzswcO+zOqzb0c064LYGFAj4cI+INomULFGQQagzfOFv
Q0SWPfJfXAPOHRYc78he9TMgILoKQ511CalYIsYKONMTxm74umitCaLHBwI/F3tTmMdEh5r8nuPP
bawOy55S4PTmkP8+dq/2ZM4C4XLi6iAcGPjovWSwevqoux2QArfSSh62LTbIyLsqHT4HVfvn35gD
IhgCHsk742OHyRnZqboM3wD1mime1xrYfKqx6Kh5cDzUUhciMF7odyoHMfhqfUbakJ0/XOtjTD6J
oag9HoSGpQrjLJiovWDnPC1RusSZXa9ays5BAshoSolijvydSVF3S2h8ZhNmT4JbzuyNZT5iAicn
qSa59wWVqt5Yd/8VPZ0YXN2bWjUxYN9Q5mHNE5ygbLy/AMjldQ11v8JcDtGtgbV7gEcewie+An+F
0G4MFqlBKYVDD74GiKIqeIbHgcD0rZdee3eEicIBVsJajsLSZjukibn/YdEzn65po/HAheNI6jwL
8pNQwBgj84ipFb6C3N4ATRBmKHDQxAGloZDUuvmRSwYXoPFr+8udh3PJ9y+MszCDxeGEewlAxB5O
hIZGlxUMoTEiKOYqgAhwTgiaa85Ggom6TdV1LKMRPrV3nIsKoacjOF6VkSuBjHkSFbbwWbnZK+FC
eN0gqo8ae/2xJPv8WQBumN85TcqVkxQue4LxnEVYutFncR0rXzZqKq8e63l9ZGodUaRg1yI8mMBi
nFah+gbUJ3GURLZhRKnJv6e9dicq496k4i5//XpP+xXBlUaIcwYJ9rlTRo7x2ZQd/oYBI2DrfVM5
D+O5He9fLL6nK3u0KtrO/prwazV59ocVkl/YXMqAMcXmuR36Iz+e0k/0SX77WUoMYzmYxBLFBA+S
dYOuZDFwDz6bMc/4mCJz6LdRB7NVsD8Hdm3AV/FaHtCJ35rT8A1PYSoeO7SopGgch2bq3B2cpWZM
sAkq9HabjLmLqOfYbOiTDx34zZL99e8aoqA3vmbfD3ec0Mrxzhp+OoSmuDJ8UyVuIQAv0ppQO2oG
6vfb92VKlKiYH0kFfOSp/3YVO4MTHiuc5cFveTsK++H08s/kGqiNeB3sGCEUWbXVersZMQI3mLuH
8UnoHyWDdqMSJkxaegKUJ0lnVbKN2gXT5gOYQBYQEx6XNDjtYrDn6zRUD5XehEP/TYlQEmTyXn4E
3YE2+ixE/JTUMZC5GGnyhzA/WnJjmadZA+AHuKt3kHzrDg4xVEN4Yde7PhY6bfOK9yqeWwAoGHXj
l8Mo8bW5SbN+KcYR4tRmLoa30dsuof459Xq3BfGm/F+UJ5ANNLopcsX3+qPf/dvpdylXr0W2GkWV
843RZc4I8duC/dw3ii+HL4Dn92ri/5KRA7TF0OqV9Gb0qTwjrFuKtIl5wynw5ipxhfACj6kojb/R
fdl3ZHdqfU/FAckqRHrZozfPrTELN4OrThHAI39D7qds17nRuFOj1RUVGJUSj33eYjoZTkE2Vo/9
EHQJsw80RVBZAPEyhoLCbfoVfhFtQotzgIGNmF3QzdiUekGLtY1EofKyysNh50y1DwTylOIDmOa5
EBZRmS24Oq/oC5syoKzs4ydmvyBd9PwdQmOMtai2ELddDQmqBj4LftssPtJ6cEtuKF3g12PA+tQ7
eh+MkUeN/XjPC+BoTqMfXhk22MsHg1Ds/XJzUuv3oVlDOsDzdOSMxwH/uEvdJxYh1yhNnbQNvlBV
EfOQMBI9ifZ7z7s5qDL//DDZR/Ri0V9Ve3RM2jS4Ub/xyMLVEPzzpytsT1/sczhbnQskqLVXRt8z
85mKiRMn7y3+DY0e01Kg+T9GOWWcLmlgi7iPE3brlG/rdmbc2ANN+Nn1z+b/DwvzMQjecBpg1YyN
x8+QHsaQpRi/aLdxuE31+tKCSlE3gyVfQLF5KJ5Y55DztmGG1cCG+2kNbAkIDlBC3vr7MsHSl/RR
gnxRfLfWd+I3o+AhOansT9/erooGkvPEcBMCDH6nDL6vYfH1b619G5qDIeTtTC2qeSMtabRbZFeZ
/ajWr95Kqr3sucnR9eBFj80gEYiEIZFQiX6/xqapj1QXCHkhYlM6U/YR4W6G+09SrgGNXsktDABC
rvFvTYXDoIjZOA0ZHCwhDq9Wb4oy0A2imNBTEYT5spSTDIjJjerWYvSWY+Z7c2k9vM9fIRkP6BmY
rCOOhTfJotq3P2GsTuX4iHH0W2UxpfKyW8OSBs1D/MqtzDW8twTYt2q2wHjq9AW1Or1AOcI+cNUg
Vk9FnoNQsCsUupUw+8KgEX0/CdfHenGfDWwZdDCgj2TONlzxXtPNfZbiMKtoMtZYiJWocDO9+pF3
CGO2R4gPXAVYkmS1ZMEIOk+J0A3xDMgdPDmaYEnY4JLNAIN8wFn5V11+x93IfAvbA2TYGM4INvkP
TuW6WE63yjyV9x/z7Q4aw1XMhwEmOJ+83e0Iqysik2rqfoZBJOhZylKidsmweudshdkuEIAsF2p8
0CcmcuONgjUX3EIO6qmYQjJDyFe47xAwPVnCUeWmhvm6Zbg8z+FZ9NXmT7jcLVoX5+5x/Ng0oIRf
fKOvi87PyEs7AVCANz7/njMM0rBv5GrdbIUlS9s7NvAqIK6zT8Yhr4InMZCElSm2MUg2Ry0UV1U6
kiDzuTD3el5+nMWMeaDkIW1ifNVok9lkNtjCU3KYfmCaIujTpAqro9ljw0p6n8RIPnjxXFPBzJqI
AcaXe17pT1xO0S4CgRsKUT4YE8C7pJkciLmOjN1IYV4zfBykaBrBCCRSR0PABjmDIwMheR8lSifo
TEipiYTVqj3jmuIEUoAaAiHEBOgV7Rf+QBB8mXjOieAlZvHvzhzj8FHUK0gzPEjQEgpbTIwZVCCj
AQOByvmaCzMJbPQzbXN5kw4BT8en6MOat1gUUL+yQMLcoEIR40IiAU7uwaX5LRB3I+zNTQw2TBQC
0f3C6vnOOPrgtn1cTHLIf1UkCK+csNBTaUOL+eG1Eg1HDyKNBJMJfGGOafs6XxGluO0YyGjQ2+Yv
8ErK1d198zDwFlplIeNVBrt9LhRUmi/hdBOZchimUKuuYN9pT59IW7Vv9gK6Yy3bA/l99e9mPFb5
XyXias3MvrrlUt5WjKq4z7hLMVqdCkdb7kU6EVdSZNMxTL5gWhuWS4C46elrCWPhEim9DNxzQ4Xz
NrPgeuZ0b9egK+qIFusDUctN3vQUghDEGoseBvQeOGQZvphYsmhDFeLrenyq3L6NcQ60vTZBtox6
Kew5gogjDPjwRAox+FmOQvgZ6zeAHnUk1CMenxt5VQx4WQLAWRACEHSS6urzDWL8q5LJbAgpaIeO
u8IKhJ0WkkKQzh/L4aEIko8N/ocIb6SBBOCRujmxwRqPBCchVhd79KzcMEmEBubu4i4ZzB48vwPs
tG8W5Q1kUcESElSsmkZyEgvvRwlKJIbbsLYezkkxaN0XJFvqQrr39qQZggQWUQX9qQBVAKI2v9w1
/Fdx2L3NKGUohO8JD0tuHNhfeCNhNkOyrzUGQ3KubmtzY/M5SWW43jJQTVBU8vf2T8APjEERlAnD
TyiXQn5deUg4sF7+BMgDHcFm7hw0n3TOY/97JpAIIAy//PX4wCxRHyOD0HYYbjwpcNA1QaFBK20j
rjEmNK8pMVoPqFqUgViiFCAjA6wtQFuZ/8NfBSAn+P6sxPA6ALJwrvZfMIUW7Fj6jnwL4e9ZYexI
NoopadiG6WscoCHgAOl7ozj3QUDnBPqyE0Dr4qGAARGTSSnujEsrYqDxZfaqA7546ORogEa6AKMm
rNnVK/7R43Vh34cdEyr02lzLqXq/6sB8Ka41JiogKibSQmBJdQ5+8t6bmxLvsErsRSmmCDmqNfZO
r0YkfafOh1eEtwgZq1CCCbA1xCKvfewOLME1+sIIh63ABjGy6PzVHiiOiNdoNVjNcOJGZEaKoxZC
LWYc4K//ti3OGM4vydTxkNchQ6ps7qhsaxFGOTLYogCE8xnWuLSNeKHDjCXZlH1DGMGAcrDh4diH
swgO93DC+JRcVdp5DSCNXrtxkXvX3J8dgONIPXLS0WHSaLM9jvDWZCvF72bKzSTLD0zlA9JBjQcT
RvxGAHggx4KTfIKYDvjEo/tDUEmOXwRUiH2mBAOcQLUnrdJd2+Yan5IzX4SHCJ0iTjqU3ZClkNRy
HYwOkTQEgBXSOgtvQGirb18Q2e9Ia7Fv1TIOQ+xSRCLOhEtcCGSAek6xsAgEhUT2zXRFSoZ9u77/
/QZxx22amH2cFzNS+cTQPE3kym7ZhU15IOkINCYYf3qfQaBwQo45mKTXgpHhtYdUxxp8LFgMP8wG
hzpeV7fKfBCouOdQY4uTIbY3cLo7r3hGOx6jryFXxqhZYg4FtRt1L5lH5F58iVQS6gPY1HyB4Bdf
/4q/jEEqzxWIVDBF0U1eGAbUQ++1rqIP2v10joU2JU0FF3tKpF86v0ctvkftWt72FhCnr7z+XC7v
c7anA0XfTMbfV1pM4/L8OeCCJHYV3Nl3jPcfWm/7OJPTS287fyLJoP5lQT29qZ8tpzE+jjjuQNR/
B5PDF82Y0R4GyxraZoIxeywtnkRTqRxyn0N7wM6uuoyShspwF0gkA5Ew6hB95qPSXA3/Ph6gEh+k
ZlfHk5GUl9nIHuMgcmZpk1DgvBcNFSPtVNeyNrMl2bfrqV7A4n3CxxQuL9CgGUQVSXF+zZvwZcIj
8zgDySsXTFD8YKDYI1eBMdvXh97ILhNxQrw4EWuUGCUW8zA2wqf483CDPy4viIgy23UKU7ognBap
5azyMBiAvkojAlG1CeqgXuZYhwmeMbY6GlOd5JGQ+8T+NwAOSVIaTfKQ0BY8tPmQlPWCjAz7NDR0
WODoU+CRgWeIj9kF+XziTdm9MTnihH+KmZo78Xpoq5LvvIqE9kWoYPiDvW/O7vg3tHfMqlDj+/j4
bIcGOVkccHVAFh9M8Szpe7XFS5DZlE4PjiGUBPNGeOcAqe+XLUI8SrA5WVB9Hv6MPFw8zQgOIr0F
WQyvBF3CsGYOxQdlLbNLNhP6FSZ1wu+V4EN/pJHwglVNbWI74XYbiJukQPWMHZDZb7ajB8DPgpRh
1gkAdO4OnUPm9/9g2SdDtn4YFeSAttj1PmfDVbtqkQgfcRDikuGyc8hDUh3m1xg6r9OseyECNrjm
2I/ClhYuBMVaRjHc17BDYDhJ7hJ475qRF+cNpyg6A2TVgv+Lo9YLgwFKUeBIIDIjtcAVI0V9ePSZ
bPg5MVCwIOY9AIHcEfML8EpEL/TubMVLYW9exu3sxWggxqqWffpjikJM+EjTPdPocpmcZ4KZCwAo
rGFVWeD/EQ8T0F3ynJj/KU55aLcZ5f7p6bLNtfTSLSrwiolXeuYjk3yAczrORKk1nXE+6QNtHMih
iW/34fU3WHcwf12JjPrbDOlmpMDtZwyw1AkkDNFMYbWN/gcX9Bfe/0/jBhzGuQt34kMSwwuRTs35
XMBNF5krpYPjDQyjCooyhl4UJqPZAGgAPewZeawlFBTYw2BjMGZ3QZABLX0CWvjCLhV0RyxS9DND
9nIYCWyfHNB0mtB20cCjY37QGw8BudLkTqAXzllsw2/QYNYCpCFIVM4Sg0wfRADcj+gmuheFC13O
QZSBbmtO7SziB7eIWg4oKjlv8MxfSgElgBLf/zgamLovyZXbjsENB5iiM2CwaTcF5nGjfKr4UNxW
dNSlU9kwWYTympJE2MxmcecIRXp5kOaZI1ETpHaDrwC+dtQ2A+yZ3nGO07qYVaE6J4qBfYhwlS/2
v8jsZ/K2o+gSlHJUX0cI1pg4cV8AprCceERPMQdoOSawhjNhbswYVAbdRljxN6BsypYQRgyMmJby
uXJvEjB/EfEcHNopWg/cR2Pxc8UBPnBczhsAoSjTQSyBIITNBMRLl4kAbGgUDZzIGGXaCs46xVwU
L5B2Oe2YJeNAE+5sSJfGNX6G6azFqqf2YY/NWDczgCrwcMZOFADgvLg34VW5h/pPukXm//DrLiIc
wNTO5ajn8CYByCgPnG7Yogk21xLvEj06gJcBxV5Z+2kIT36G+fdc0B/wvKJSHhk/zqKMjY0dGBb0
E8iTEShif+R6zhfP9Tx5ox76Mv9Strc//CqtsQf3gG0Rv2tNGOwjjLL+6eOYdkzN77pATfGj/mWY
OM8WnddSa07IvZA/1K919Id27l9t0/PgBSNMQx4i1i+qri7oeYOIr0tUEMZjkPe+qyfSgvssh62D
XZ+F4cKC74FVTWoMt4U+y7Dk7w6lB5ELe7IXCg1WAY4OmNCZICw8BriS84gQYqT/yIepgmL+wWAQ
xShuBlOsnTGShSksTjqqGZ0hRdALb8TowuL0/ymdyCLAvTHqB1ddxCJhxbO8uRnobY3VcAZsDEt9
DnFscAD2n7ed4Hx1BAM3YO8kJEFGY9vHebXwXxdhVFt5pKmcoA4T8SL6vyeSI6S/FOpZwPmXqvnh
ybJBn4R+huRzSsSOT99TsbwiRYVPhoRBWMsWhhyL7pdOyLgGDLpNyREaJSy0te8amMLGo4rqifqd
ITjzQ5YdtljojEDijAL3CtzYAWs49xGdtC4kLbSPujCFeFLqo0s1od6LudW/M4Jv/VNrD0ZRyQDn
hn4Cc3/qRZBKDcWmKWPoIKA5uGcYP+Q87RhYhRPGxIibAPc7ZhvwVvD1e8GKuiWIkpnRfBBriSEy
+UAgpUOm4Lk/Yioq+reGL01vhUA09cdkamT4k1xNmW1K/F0sdQRczLyAGiEKgCoAsIsZlAgzliw+
pVPpLdOpdeNZtYaeUczY6EHF+EPYVWDKwJgNQ1m9QNJTQ5mpgUVbU17m7Hxb7JdEIQ155G0/1Ae2
gUwL+ZI97UDDQ21PJi4HMBOv+OZ/TIpsG2TEm2p8FZ5LjbIatwkcomwGWiRb7PyctTXRH/aemShO
Lj9ilLiaNi4vEApgkDAgyoNGOzNNctEI8rvEXHcXT0O6HQd2K/6OOJPwvBcYvwj9mtBe9OibPhZ3
kv/CnIihGMFDbHQ3Pm1BgwDXhLON3YObJXjzGKqwTQn3QKje7PglIzcF/6KrvmH/0pkfAZimYkrt
4bbBFgQJllnmmzXMngIDbcCjg4YKn5g35pckAWzYmFdveEDIumlmO742hQmZIxQ/uHcKJSgpcjiI
Q8rlzyFhj6n+DjIXdVXgAS4z9v5xmOPY4nJgBZNFFn04eRnk47nSM8b8wUnB9gKBiwG5zPEN6YRp
Em2LCNe1iOdgaAb2wQZLB0egHO0DJxAvqzBnYeeD44P3g4CG53GD+0cn4rNIOkgZlrGEPDTfpowy
6uoyldCxq1lm69roWQ3cq2G0m9/8/jz1fy5kL8ndzfus2tzprSoHVv0LifBY67nXPUgxnc+2Qtt8
lgFWWm2y/bBrQSDAFurpjOF59Oy8NaYM1HB1WOTl7N4lvd3iAU5LaT81h60h5+a38D6d/V0+FPc5
nk+64DqcvVDQYvsXsdlMznkHK96Fpw9Rgc4V7Y6spsI93XihByJHlYmeCfTKv96BZRUQRAj9g+Jo
3mitHnoKi53Z0ld/YEaDZgflnBJI/nMGvbg7EtKGn0+zgAQ8JybziL2/Lx0wEQvhaQMSy+tWQKs5
uExr3WTzx7Az1+7cdepXIHuEW4rgquaYKDOag/udg8xh0fFkpFnCenz+1N1ERYwCGAkuPN2pLWoa
iuwh2lFMxQHtdkDPuQ6L/Y63/EzatNgawEQN+csYfwCgfEnw5Usq5K/zzg7X+/Lb+DC461c0Qs82
EmYh1eJd8RX1rHHf+d0s8I9rOhHb0kFrhU2IWGDqfH585Cd+T+mmX6ynWOfhGFSGd1io42dUo7/+
HakCONCZNoBBiQS1DsEiMDJbHqXpV72vgGWo/kUKCP2eCjZKbSbyN1r8/UEWKB++GDa37mH24KUf
/j34Jq7EHxufWsIk7Q/yvwop/hcPLJG0JnoDeWs//pi6oZpn3svASBOu6iRqBSniXtl9WBKZr083
o8kUsaS4PemYFUsxfJcQV2WMuoBUHCSJgLkbEqSRzhZ+YS2R8sYZhrHo6+ccc7zlg6w/oWLEvAku
RYuVf77vNl00jqYIYulVGQMsKQToY0io+quS51inpjmMw6cDhRBxPu68zAFOg+TjTDZ0m0xOP1iB
QoDw0J7ZqIHjF0ci9UpYhPWqAaqnGFh2BAXBU3bKVbkaOgOCGyC3gN/jQHGGz8rwdr6LcgzNcJ9g
ribp0zXhwuaZrJTVNBltnotnfHfQB5m4qLJ9QxcQpGijmefQpB4Er6TnGp5jxmiGrXOymiTZoWVc
yn9mIMvI3oahBvJlK5S2lQkyTk72krgRK/fwF2I6zgzLBi2/mjidkfIO+AE6rXZrVADajwA6ThWn
tqmQqHWBs7FfrQlWFbNyMCetDyukRhasqA3tlWyV/N4rzophybwYtNpqyDShQIzzZKox4MLw0R2j
eKthRZI0H7yWcJadNRcCci659qQBwwCBEZa6eDkIuoI63F4j3H+cl47v0flL2Z/ycyW5injiyqiM
OLt/ROdUFgIMhn3jNQIiwTWCmVuZH1ysSOVaD29w5LJ5BcMFBxZzurgChlLwaEwfEW++aGZvKnQr
rgNIFc5q6ko4RXDVxYEh8Bq4NOturcCCg6/Nz/BGlLuAgkugAUgF9BsMXjn1MEoBWhQl7FR7RP/j
ZZm5hnGtb4/EGs6x6cVXjbvIbPSLO2fMoxdSA/LWBb3IU0c3Dna7jzm46C0UwbBa3mBW3bSxdcSb
Bg1maU84eMh34DvXrhilwvOwy9kLGgtR1Jxs0D8qZ4q/xDSRXBgO/sDl0yPSpw9S9CltI1JgdWww
jgGLxcNQ78d9J/WB0NXwZ0H+tHoa48r4yWX8sdXq57CCN1htHqshLJvrTJBhKrJ9ICEdFtZikXJl
1usliDfrKtfKWTb7RFBQzOm5dWD0cHNv5mhdW/e4+7ujIcRpY35N4IQ7t0aVYS3v1A+6tK8GpFlt
ytV1D6H0Bnp3ZAY5GqjPDbo0NrQekLRWHXv5eiJhwfO083pMHUvnD1lj5zd8VqZfFOvww7ioPwOM
0EkZJLbJbrqa4qDWXG6pMxZucx98AQSFAWIkXXhAVAin8cB/nAYiM44yCCs767oaCapI1KkHckUs
BJLGYSZrXCshZS3DodnxJ5Yq/7IAsScu4YbSrOg+t09fc/+07V3fNtoaEhArldISgFeQqiUUNJ32
vOny2PoBJHQcPS3SMqUFabGl3IROP3hbxRX/tXtnv5DVssSbGMufQnGV1sgLY1jOdiw8JbgxVs/t
Ed46cPADqccBaqQUgBzt3rcQ8rIemd4Y2L/MD4FEN20ASaejj3znxrSIrsr5VzvXVsgpJbtfWD/a
qZ3T3l0OnxJIAjtGzlVsAiAcKd6gsfolEEdmyWwxo95cuUL/LS/Za3sl3LQAmxitdq/Vr4zuMDF6
8Q9OefH3KLcTAGVhp3uH7UJAHj6F7Mq9WMr25WvxKcNcSga1daM6Qp4yolrX76R8g5xgq4sjBKwS
xoNAwzQ4BJpMcbhB0AZqRuAB6UE8FLQN1GbmA/G4TBIgnrDOlGRWIFSS9hQ8OWx8vaIEB2ADxAIj
DSnuQayFf4nTwgAACksDvUXFjpGKIeTnX9TXnH9BUgTcGE/YsBcJKnjAThTb4mzsMzQorSKB+qH2
YtYy5iellakhJDhaSbxO/pnOiB+1cz256+CFfXVpQCG7MhBieoLXRsWBusnwA6HQFD0eHmvq6QuD
13VPKaXmipwY3YajoC2TMe8IosCB/NDCq+ZdMFwRP8Aw7fKmHQjD8ISvGMfxWF1d/J2xWSW1dvEY
/MyTFVlpeGbwHz1Zvbg4EvJ1CysBgwcwhPP+rxwQLz5VhH1dmAeyPxIKtuaiuRfeCJcOLiJXip63
1pPL2lr7/5gx2n0dsrKtCU/M1h/jKZFqE877Zvlg9mi1zJESWmOeAFTtjDuJUOYPUTRMcLLZGVxT
mha+SmbZSyHYVzA++HKnYHBjPCA+yQkLKtoWxnJipn0SwZ+tmvRM+jwxUb94X21lQ1ymZ1IpBz7q
n8yYAD+esS5R8lOuiNkUveJYBWdiD1BP6LooaFbJFwt2Zjn8f96DshJd252jQE/5pCtFo7Ef6xdc
Sqg6TuIoAWLQoim/VOFnL0uuLRd9VWinm1CPv/XLaRUFq4+6PJX6AqCNl8AU51ru55KK1e2KD47d
Bw1hxzSIJpW3ET8kqwsRZg+OQ2KuAGjGvG7DjJ7/gguJ6rEmeFD5Tw9/NVTd+XyiWmNWIddGLD5Q
Wi4c7ga8EJUMCAA3k2u9IpJL/ftoK1L6oPr+sAUhC49fuPnLqUe472oUpeoBjDCA08kscSZOtI/J
9IKoQwNnLT0FyMQE5V+XJd53I17Vp+HeROIYQXCjzjgR+Wwfg/eC5kQ33akRhjc4hh4OI9rYVPyj
QKmZOA8huIkO74izzYwe8aduqOdoadDmN+qZV8IKBEYMIjQg7PGyhVSckQyzNFBYYSmJJM/CzYZx
DqRJXsWg/t+dEZZGuLaEVAgcZV9IphQm83mthdvjdkZ9wirETlc78yLKB78xjFrl94sLMlXjuDYG
DN+G5jgheM7HlHclcZjmjoJXLPnyTCQQENZoKmBKAUCOuVznH87/IzyP+XzgL/BsTJwR+cmfRegf
xzJiTq4hQYBgfTSYSAhgxJslVQZySMwve8EtqCDVUw+rVYCLK+gfuRJMo6IFRcRLfxtIYPhCWO7Q
0fLb1cUBm2DR89IDc7ZTbXF1DgvcKPFrgCRuvkA9Uabxe8WJNsHYUZRDHTcKw02wQAYmTAxJbMUf
VoSk4HDqVsuMhlbSIS2hESDLDJkDPwWrMw1IrKO0vAdYJjjC4blFqnwc7q9HTi9asmGHSd27REQI
GUa49TmQjmPaHfzlh3x0n9zq5oRD2VvQYXBiaxohfJ4eX5fnhehInDLhkeIpAxuGOS9XzyF9Bb3E
vyl58mEYQUo70+RhIgMnC+8k4cwzdYCYQPu076o3B3YFhxLpXzgPL4Y8c3ToPNQjQNlsiw1uWIWP
+B6ipyZal9XLcgUEd3EuXZAQbvKcYF4IwIgvmZ56qbdzd4AEWYyBwGMhq7TdP1x18FbGXhhrC6Z5
fQYv9xCnXRebrpt6ACrCR3uCH+gYIKky49rb4X3bd4BVYf/CLOYHIJ9RraPC0T/mkak0Dwv0u0hK
uiT1IeEJjQkGkmyoKHeAabYwSdlbBaafrXKndoVtKBU2jMYRTLs32x1E/FSjC4TETF0OVF76Ra2l
hXUlhLvwFDx8Ul2ZmDn5E3d/PCXk4xtyvnfz3aW/zxgo+ogQ6/g9xXFf8lukjhfCbHtq7YgOumKo
qP9+ZsfT8a+lTWlI+RnrmWu3h/4+mX8TxiVYeNT2CDtBRKSN1cOzAoS5VAmgyAr/Ck7JnLNycK77
9cO09IaFy3xzlAVfktwpBwbBlPrSfbyT4ZOhgryh3bg5hGDWks90s2ayj6cpvB6ueU8weqqbTTHI
bQdzTFgM+hXTW0Fv6NjGgM4DhbTt1sCF0SC6ngaNc7vyqR4yavlT5k5FG/hgfEVwKH5VeMRhnnb3
dmHfy+kTO+KUvvaD9QRrirkj7I01R/Dyet6Ba0bY8FsQFogJZlK6bLXOVMjQ+IGp46qMZboSM5xZ
U9BbuxlvTyPd8we46UoozV4GubSuFA0xxrkGOcEldN3lIsVVDdcgehrw+4LdtvRkmxAWnl8cJRhu
oxbflACE7NIAQpX+8oEFmX81F4pnsg1hllOe0i799IPCtpGFzEdwQTOFNKSidSBukuBMoSkAYKXx
f9GdLZmXOPVqbI2gZ4PKwkb8+Q+oVbI9ANST3HL1ear7G9ofKSTz2tqZ1xARojOM36xS5EXAT0ts
ypb4iTN6m5JwCm2G96+xhsBDS3R5PyDkVJwvDOonhEsSzI2PzakjN4TML106YFF9zuE7g5HC4LXq
i7yUDSn4xvg6sknStvCLAfYIEWAjZktDI/UfTWe2pSgWBdEvci1n4RUUBQdQSURfXI44zwP69b0D
u9rK7O6qSoXLvWeMiINB80pcNgLRDTQKuP8UGk+Jiwb7D15ft3RsBi8Kut/GCBgVbQVKJc3Fm1uX
HUQkmqxhi0xMDxIviQM/j7eUDDbpqaq4zdmellvCgBDQzDYrydx1LH91bGBgLxmcmsQKRMWUtHHL
tNljl7tnYiPKjo1PowKhiuQfUI902lgRels8AdD7CSlhyjTYQntKuZNFAtZpuIUBeBNc7dEl2csa
p8hx43bwmjSO6N2z3ZlYwFowJZgOGTXGAlNWGKxEvT8H0IEjy5hWBP2fjHKZAyLBvqvmrUmJ+HEi
g+WmH5daczhqDEYs8n7JAOQMTgQHD2pJQ0s3WCA0AxnCiFWk9Et7B4kgDXG/ELCW7eBep9xt76HQ
AnmZFR2Y9E/nZZegYXCeaDbTOIBLgqOmu1brCqdV65bDabgFDoOwuzIs9KfnN8ohp1m+vqeyAqB3
iW9dFN92iaLtFPpsY0cdsdqUYTMb9y8QVxd388hDq3U2V1KjJqlNteQYRn2Tm39qvc3TfX3blyTY
7roGCAsG1xuDSzE4S6ruvjQYVIWFuvbM7+h1HddQcGVCDMU7CDE5/36Lnqy6AZq3CYDSSLrMS82x
jwv1yrU+nX2HVZAAOVLwBzTJLf31knfvIKvhVpDQyiOip6l+EXp6AER2Pi3NsRSZGNLtMravYTAM
A9sABOWF3COlLkCEFfp7qEQ3qj3iFofBEccGzcwOu4iqHrSJsj3YUgahfwDeEs4uRfDPetsAuZwE
VGWqluFjFKwrjYNOEh47zM/yP4EJJu1tGyisMKM8wOkBwXtDIEqYj30Ge4TkP0UedA+atLxpwNtl
/+M8gWANjn935uMe3AIzYAHIHFsXmB7Iu8IOwdWWvMOhUzNaxYJLFfNJSSGZX48j5J3Te7+7TZwP
lBnklR7O1gTR3QCW+jBa1btzNOr8xw4K8qaems2C2XweWqdyh8rktdhkhNTp6dVoNdK7w+ZN//K1
9uXGMEAvf+mBeJnuW8ykNypOzcCbeefjsEj76+DlqjSUkfgC+031FdT4vrN7eoBiNneqoPbu1r9D
DEUbm+G3UPng09C6PLUR0Tigo8FmB/8DmwrqysggDmKMFkfgAY1mOqz0z+ExeJDd0S5xts1CQx2d
tFtZJQXrOXp06Gr1UKlErvzx90Cswc171fUlJNscTkeHJg030DDMgGT2TYVKKUC9EbpAPYn29O5B
dfQG9FJlgICz+fuASEjrJeTvwBP17vDia3FucQkrDLyH105jJAUkwcJu28v+bnxZ0sjsPlfnvzww
rvMEISXIb4R1L0bkKgwmOKehSEdBXRAmglNbMwEpTq2FsH1ixNC28U3Cm0J8bb8Wu2a+lUM7huld
1QYIQTb0i1FXb7T+yJ6CI7Jh6C41aYhAP0LKIkMCMKUY83Hg8kpBCeW0qnMBOAZ21UN2iggNeBdz
nDYOhTYykT2Nds1YgO7uzBCTc3chVqZza36Ac22lBugOn161e6P9QBVzanWYWNVBV5127LP9oAx9
xoOCiQTrjdyr9yFbpkbsTnuG/aKNO6XjsgWZgbQc6BCE5ZaVzsFH7WRKYAw2D10sTGD3zoVwTts5
VvoYMRGSThWd7hJZ26mDpETTdEzouxqNuxmnGn12HyRtytCMo1ALqkyNrIT9ovXUPHNeZi8Iq2xn
zT1GcPLrlNHkZ1DekG5vDTcqFfwNs3lvPmhhFGFpFQGyctDlnV1cSXY9m4+CxLeTxmaIf18ajLJp
qwfNrCb7RfeJjkYDVZ76gWrEC0r1nKljLdDG9Y+UUxmYUiHXQRSiSjcIonLrsqqQhXWq7gbx7VJ3
G26G9Ps7e2ZLbRYJTOHP6j55U4+i8cXk6Y0TXMh8jgQY5kAVxyk9nreNXM+Zkm6Qh5qHThyxLdK/
JBqkBiH4q96pgQzj8ESH5eU++xT3iZ7pALf2/qZxHX+Gb5L/T//VQbCrTsRNaResxZACXZMpXDDn
poNinqLnxoOb4X3aUi69UFn2imuGQwPsSqPN4OMW1pc+lDY3zyGuCyVBT9xmjgbr9wbHmtTF4T00
cgvmnZg2MordAvokMGxKLiHUu5kbMFLSJ9TswUjf9gqdYx9r3zO8B52gNLz56fzaeowLo+kSvjFH
nybp/Y8UD2pSbZBr5kcVSsY7+44XFd2jURvtxnnvKQwaA/+IZJqlMUrEDyYBk3RDgDzCQbfulGfi
Mhrjmj909GrqNBR8oGRsWso7yGvC1BvA2AZ9I94WUkGIDNiVwPQPwTNCKAdNGZCm1P5JHgRWrDDj
JtdDdiw/rIZHuAjgbIBDvdebQDzTjZvv3RmUga6yZQwKyEgtSzRiamTxcSE+D3IxtuNLuM2IayZT
0kSoju8R8PcLEKZixM4HFfZ1LwzCBnEFZAYxIWALEhcpApD238ycKk+ubdG/CnfrPazO77CcgKFs
lteo5iN8wMDJieEVV58Z2He2E/NE4FaUnPcf2KraoDDaIcsBhHH9hEP8mEO2wBiUJwaP4xTmFuko
nZepXBC6XSfIGfCTxdV7wpYCVMfELq+8rgB9/tuOduHXB7XPvQBTQDyC3hSjUNGQot5GhE6v6Phg
CCNKJzmrstzP+bEyJSJUQpG3fnuVxXFw7rObnENwG9MLbNcGN57m3y1+RsUPe+cwLNI84Ql5OpaT
Guta80s41hJajSmB+8ZLmH8MQMz5+ihkeTe/0IHP3QUJEzGnusXzq8Ucwvzsru4jXawI5R92tgvw
+YP5pEnPbArDfTPi7T15BcAL+4c+bTGUIpF/O42vPVp0mc+nPVkiz5SadGUMStwvtObf0b4PpuL0
d+oya7j3cvMz4H/e1eHIQSbGqIeMZ0c71KT0mTBN5hBUSX0Y0nAFbsS0NWb2vGEw0kwi+jvTrBa0
mnGnLqL0QKKRCgiuJOPFfrpA2iSqLTQFkZFSmNY3Sfjjb9cv85DbIOJD9KD+Ku3aHGmJ0QUmFiVw
57Kcgh5FV7TL8WsBLUWrdu8j1oNgyaerWRzRZlLs7f0PAwKPLdCyEuFDE6LPVCpmJIxQN2if/6oB
2xA0AsOp+pUOUfWKJKiz4FB7e2zgHTgGgjIOIozfETNHxtfVE+1enoB/pRaApCp5YA4S2WX5jmoM
jkmInY6wa65wQV8O5/TlntnCaFSRlRl4FByyCchvR6sYMtVo55+GJvNyK34hALO2JWSrDZApWF0k
fb9HWgZzeRlWeo/RHhpekUZ50gfFjaogmix0ZIphsFHA7cEXIiMmRNmupbd7Rwh2gxkoemWooGpK
lgfkgABFmU/tvke5TIE3qe/rhUDH+s22+AzMsNgEhUcdhGHrG7iaBxIrJiDrnmntoPjif+ngHSHP
F0ZHHOXNMXo7rwYSiTILJVAgng1jYPBRaAfRpGPwd2cTPmeoElBeA7Z+tAcqqlGaI7uYtk7tSzu/
AANPlqWpIJdGjd/Hobt0EOgPPlrXVTpiHMAGUhJnjmr86uVVO4wAWwJ162HGUDB9U8nfdPa9TySh
yXI9+TPInJDs2g2rbtqaK5DakFsw3w9Jc6q93WIPsFATTtHQ7NxHNeIqoG147nsDJhPMogr1rOH9
Y0mPVfcAqAeYRSU0egB+vkMIT7BTSmMIPpfw7Jkoi5B+Oq+Qx9c6LEttE2AVEV23BuYPjSbUEACz
ADYNuQlGOCGjAfu3q3buAFqkl19cWkUXzAT1sXcPG2bqI7qHptlJBrnhYzmNSjSyC/xU0U3CkofG
YRPWGQoPDKAgPyalKdIaZZTTzflCdBrlOunbus5zwRPYU/LAi5ic2xuRQYWWM8NbGKMe07LDawIi
X5zcIw4bYBPgTEqDZPh5F6CI+yQ3rXhJALwR2NNjmMIcfqIBykA/hGbOQKgYSW/vqHsdB/m/J6ds
n6hGCqKa6ASYICqJPnqNl/ap9aKFQSrc/vbIaBmAdJ6BxHSPo/38uzTR8Wsjh3xta2Q8OQuM4PC6
hIFxzNm3/q2HFCMeF3eYa11H08HtD+7D5S8ZfjxOFfWxWwCfpZfrgU2Zr1IX/s13YYa55bVFOToC
9OqQdaUEDrNbiJwzvDy+M+eVQTtom5AInRl6hMoHjBXgUkxQM3s7qjrJ6DHG8XytCyBdBJTva0BB
HM4r8/4OISFmtf9uPfrJkLG97zqTS74lC2TCZXnu7zulfjl4Ig1dRtTi3ENvdF4GDPzufRFGwxdD
xPxDh2j0mjMGap30GC+LKCq4t8QCeD7NA8qwXm/u49wDx7MoLbaDN/M7cZRBJb51bj5Ei5FSuDWn
XmohYpswur4HBMNFk8wGZS+J6S3Hi42Ak/o+LfhxX5cTNawtaiNipxGIpOCwLK8LnffgFpQBlI/x
SUh0jj5BuWKbf/l4OgROQFmxAM5oVw+l9l/xnzeLmmoLr/NARUmCnGkImIAD+bFeKJtRAp+ZcTGC
g0YNBhHAHO4RQo2LnFnAEhUWcAff9E4n5RVcfUCwmOXNvMr1BrVm6r0X084zfrppaucpwKjZjIBP
v4A4BBDfOkrLHYPqEBu/DIjJcItrUn2KIfTLpMeU66NXGm+I0DoHZoCcYHGVl9+2hF4IdCbHVTlO
o7xK0O0prZ/B263005oFEGc3fEVXt7amRXiISrSmC33DfyOE16i2X10EEuziMDfjYCPXm2vlC+3i
jqkg7VylW311kUC70xMtD78nRgDX07NLw7XMFGVArVc0R7uGaOrNLWOHU7cMmi4BvoPyUf0AqRk5
mhoOg0JoNa2b4CRvdvXoXSFwnRrbmrPZtEmU84kDlIchojlUHkjsSA+T9hnAe761N9oHbFPeLxGO
brsP5JifndujwWBIBo2eeR/wRhc7razoi5LA8gBQSSZcLHQLCEajPwcqDjk6plWksJZtY5IDgIoo
xSidnP6e6wPJNupRORoEa0iAheUD2sygSFQ70fQRWOGUYaiOz4ShVsGL2dDBCZYmo9w6Rr82TOMS
I8RuzCgt2/l3neDwQfWVgif7/baCan8BNTKGj4rtADnvbYBtI/fIvM0puQjVWKBLbO6CjWmHi/x6
OZcRfrA6fGuOTWGOUs8MhNOJwhFhqHXN4ZVqB/ux2Nm3P97s9qgXwXOh0k9BFw4DMrwwFxtoGSVF
GoEpfdkN6L7XsEi1YobsFTZC8nQEIvMLU7m5uUd2o7fF0fnQI6Gow9jPBBVwSofQQoIzl7vGbxxn
u/Fx9h6lvePiHeYnDHIOTXoY6EfNqtErRtiUaB7F1fLs6D2yyBIrWY0uKP0soXpJJfLZv8dPmNLr
LcVxbMKu8ThYUKc/MTsW6ckbDVKOdtkqkMCCzX710N0C3VZgfzGZl9rBt7EvuPdTgzJFmvNuR0Zq
QE+8Rmn8gfya+FOg5GwCybadG1BpAgRYHSoe4WtxnT+Hh1Yyv4uFkIuh8LwRCZ1UXJ6YMXmhnDvY
NcX8eTLOHBECEhPmQ14lKAoKIIFv82gkZQv1rceLEe31LSKpAFbhkuYky5mkhKhAbJJudXg0Kbs+
GWILckHipqcRqJBztzY6hDf2wRqRKJQvS/1j57O1EHcw4mfHGKJWF96Qh79o3lHtGdyRRCNASOwb
k1CA49DII41GHoAGBxzOvM0WKoP+xAqhHUBaV7XMEvA7CMIuRwns2nPv5mnMCBf6KiLo1i5GBGQp
srt3AcWkiUqywh44z/ZocJm4one7tHzE0/4VgzOsxOe/8x9Rvdnm/YtUQ0z6aWfT3hG1FPWDN/80
NjfoLTTTl53/Ng50b8iAivV7oRvCycKIcgVc2QM8DUmmaqeUj2e75Wa8Wz5nH2q9eqmh60xoL9CE
fPP/ans/3Ik6m4wXIDM/M0n02uPf/M5FIwfgyFEtWSPxQ+jFlfOjpjVRZfbc25VtMgnsALR+dgP/
fQqZSnwKlTRdqSEoYIPmln3UdlAiJPxEfGjvyGTHqmcg+VMlxtXfocy7pZIEtSAk4o7Qcgq/IFZo
RhIl0BvjgysiGTDfm5mJIGNqjHRPGBi55euGk9YFXojUYAeHpN8M06Bb3cMP0+9DLhSMjAQL6Cks
ExqX+j8zvjD9eT+YNpHqZTaCGIRAtlEUogMBrB2CAFPWzz2OMvmcFOFv7pmlSfm9tIMG6TviqfJ0
Q0bRuyxBFYhu1aOERtGXgB0WvB7Cm3HTe7w40qUX+lNsxKRdBhhEaSn7RWelEh/Ce0R1LZr2p33T
N/jazgqLNE5m0wlIUb9KJL0BMQi4hLp3jYLEko7+yQZisf5Y/TZ5JiCCLYMBvo7un5pcnSdyYxnA
E0BgAMr44Uux9tWaXK05U/5KFMtz2UtFc9IcvggVLVcNaxdsQCb7LeQFLf6ahQIgj54clpIdAlET
/ah+qNiYV23eT6W8uyXQVRjO9TF8Spj972qwGgzA6fDHuey7yoGwLaxBUK0HJoAkaK7UwVDfAyqt
YtOO72KEchGhP5/MdQ2CDggike8JQkCTX1pcYI/ZvTHgU1oM8dFq87vdq+XPUcq2XmjxDAahkNcJ
oFDd1mDQDJrNgf6TJhkNbryRFiPP/ADatA1KoCweNCUwuege8sgR06BhWyRIfzOAnUYOKGiad8KD
s8hsMPjN1P3rJp0MiAbZGt4trlgvXABnTmNR91b0ttZva8m6IWkAmLVoI+jfbUdRxJ7g4sIta+LP
55N8Y8Je5AO0h2MtvbAHQL1Sa8XNaBF1HnQQdTIEXPFf1gBCqh/q1in38sGsSptFor7B/9KVyXa/
umqMIKKAwZ6QZFm90OHutUXoLXNJ2jhY4jdXrdcLYoauQrdWc/TEty19p+0MQg31WX4oT19SQIzf
vtJNZCv65RbZ7eodMXXkwFu+WK0HTRyNZhKARDegV4ZvY9RCnrag2uDi/JXXlBdnnJBdsAlga4G6
wlJodXkKED71DHDRbEq9BBbxJ1vtXHdgMNYNuMBBIJ4YlQIukMmXHbGVaF1jeShe9DToCGZp9iB+
qBl6FFY72tlRROqQvV50qvQYwF2DNdC0If1bR4w/0Z2pf8+/eXp0gIQJYStOIB3XYcXws0wj4yee
TAP9vQOV4ey1Y+AL2DWabAxIArehPJsh6hRpxKwrUzBj3D1LzCe1sCosta70Q0gCDrFTYyXTem7x
/9pxdy+uCmotkxKbJQtI0DLiqbMkOq7aKLpIghea9tr0c07/JG4/hT2jwRNFGA/tMQJI7jSO+x9L
de/EWS/7jD8C9aBxqt86Tpw1myz5J4q7RTvWwmprkhiiDVphyXhnLEGhU4AIqW4ih3AQNIPO6GSN
V/O5Hz6ZRnqyRk1O4EBegVyPz6QowpVO5tq5ujg9Dx6cadFOxQAQ4nMLQDX+f9Ug4RRBT4Eq68PH
73OfulNun5WqQVzx2dFzPYrJhA3DS83pDELDaec5YVC6LdWsSW2xGlhSIZTeVqtidbEnc11GkVXV
HgVSR20E3TgYerb3b2/IbXKlgNXZhkga40dZcp47SwEEDJgUo4b1l4St4s9ijxJbnTYcsLRlP9KC
3zosdp2fYtkmMrVfa66HoJnAmlMddkaL4GU5QZPVM/wq68YBZ/SHyV8CCMDuOPAWj3o3zlk+Fnei
B6h30CGWhcgMbGotBrzBx+nQshiNAqoTtPC1+18uJptGwdRF4NQJ2fUQ3SG7Y0GRfPu20Hhlt5yt
5Q9pB+yrHsU4k6tF1+holZus+5ziPJd+tdn7WGltEa322V4Fi1XTDaFK8ElcTddo8ljJONXv1UtW
VhYBbE/n1AE3AXSuCjrsd/aimhXLWuhvHa3l8gDSXi8R+bXR9KVnTtGM73J92oo6qzJU//b8HFfk
BsREDdSNgJYj6mSNuCZND5c3AMe1WsEC4gU+bMID0yNTjDPnxvAV+K2F+KwHKzhyUxD3h1tWDAMX
Mg9gTNC9vA424zwTptBH2tpASF9He5p3S3eXcJ9fH54rFgKj+EXJCdsqU5oyiU1QuphNvoeRUt8s
d8G26rwjk5aa+WxeZyWoIHQyMJQRR5rl0GH72Tuwk/iS/nLJXJ22/GGJxfgd4Ul3HvIkcCuYQ25+
MGA8BUidh7XIHIwrP6/z/KrH10Y8YTw2uL2YTXjqKILg4uQEs1hBS6H3AFwFJmEw6Ix5DdgQ2Rmi
miKXESum1GUt+30FIUTffDHujU5gu/1y2mweXF6UmSKuqt3n90EqTd48yAtnr/uxu8Aj18MNYEi2
+Lg3JC0AR0pDA2ev/fDDHurZ/EKAKfaNs80OyUIADhq2Q/ZBfkd7kZBBRuOf4XCguvCS9wTixzmJ
lzIbMY6VJ85yyWOF2hMHBtps6TttvS8QkcSTWT8CszjbLpM3ZICYDUiQoxceXiGMPmRONx3panJm
bx/V0CndRpRzXs6LrtRy7QmBuUbVBFglv4gALna+9bFA7vBbXMj/7oaroCWq6dT+ZBJ3wdai1vZp
rbXReU5TaALccrvdb/dlrcDT8uPLkrVkFQoWYYFs/O+L25KrAV5pLcHJ8gHtWIdSNkbn9/elRJum
I7+PIDeSfmB36o3xrNfRc1gcrMUCvRT4dzmbKuv/e2jDudmBZE+ZR83pSSEc7IYMp4CmcXLmegRa
G54Ou4NX6McK2kCo/r9FZQz5U4yFFh2hRN5izkHQdkA3Xtt236BnzV/g6LKB8RPw4uc6lbLwep/M
50d5JlBPu/LP+kQNLWRwEO+peyNliBRkbSmYbtF6/kW5hDrsfIIau8350R5Y5lyMSiBMLZHSz3TK
Kpq49slkPgd/wOB1ro+HljALkp/QhvyZKEnasSV4c+orWRzkyIKQwLOXb/aGR91fRph6WSXZJdBo
3EEc3+px3K0RGisozaIGwMF0ci3fYR/yILlznVbf199neytYRkUEkg1qt8THIpdSeFSLNLth1r3k
lD00BbxLJ6Xb/KKVcqsvGceIzl92jLARANj4rsfBTfy/504EE+04wqNzKPVZOYsgCpF/HjEPuZ22
KROg5JbyaWlL9FSRU0EM8VLeI9a1PD0lDPBDevDcIF6BCg6XT1vdqjHG7KrYF2Vb+RxQnT8PxCi8
ZmZw4zj6WYlaXY5RVk5WUs9DQf4N0JwGferNfrZFzz+KdBMxPmipM8QpktdVpPWoR4KpZ1ZT3lhG
bQLkV8sasqJ85sRnzJf8nd5fWjBc8hZjz7pr1Lm8iYwf5QJK1zn2KNuPoIvVe3MZ+sNsg8RgqMnB
2hN8Ip0a3uIEI0JftD5goe6AfZHK8A6obnLGHgAbgDZwuDzvb6iAkavQXzpzLHV050RI6EjybKFi
NgGeQbhW+kNAQwjUUqIiz6b9TjWJzJwHL5vH6ZerB1zLN0XySv41xh0g2OBLYfiA/AhGMhkQyuJQ
FQR/xC0hsYeGjzQBKCu2KK62twkS1Ep3miM9BRUCcBGNSGSiQP8RclH9hmgXUyH+e/eNv2PbwKAQ
rspVg/kCJPQvKMWlZIf656wgRv7vvqeNZTsiP9ONcPnCB1MstU/dxN8664utyHPNNtA6E2DKF2t7
aS6bbpHIcTUgwo756mJGsBN6lvoz3PlKoSZmacOiamHkonRbkg2Cp1cGnPF78cj7u79pv7tcEpgQ
6jipz6l9cGoJBQmNtduyS+hqPyq50a6lzEbSQ8UVvBqeAoPNNpe5gHdJtyW+gKw4RhX/ERsTrdA3
2CBPpV0ijsUb2/CBOAH8/9XUaE+khZEK28PKOCDLheZgnc2MAplFHxjfV8qS3YPNKAJeJ9tEr2Q4
HM5mTDzj9XEgVGxgcYA7BnlcAnmvDUoj7f/ETeZfXiep65P3zhorplG4+trZBh5WbAMdWW3oggND
n38rfqqQ6CmI/NZ5UvNf4CxbDfK9XMezwaj7OEJ6L15WkHlVndk37OvsiSjsIgI82gHBExWzHpys
Doxf4v6FnuMcKQq2esVhZ0uHW/rOer2GEiPSS3k5JrBxtFedzrPe4Uc7TThpCkyzQEZnQaH37/kq
jlQOpLvXKqBUx6uErgRDqYDZXuqfZs75NPkOAugA7QYjuKRusubSDOHWIZjl6glTHxOHmYawSNCR
IsPQM9Hyqt5CMAK0CJp/iwooG0ofKbOuKCkk7WZHsiGVxCQ4NsTvoBSYIJm2fFF17+b4PVRZEIgK
BmBj93atl+OG5v/CVSwB3UsBUHW8f6GeFM6QSCMoB8KBVVP6uWP6Kt/dMjH4LywULz8ERxSouStH
nVohtXRkFcQWUhzAWYIr0eBonGE9rBQUlhUU7qm8CHE6V0RN8sNZUjygyH8ScboRj2JkbZ3GlMz6
ZDKQfJVRHyhivDawf/LZOinKnbWP2C4X7gCX5UMzVKSA5C1/4+fd27tm9jNvm4AW/zq/Wpjwg6uf
ZeF8znEWU9AH33cTq5td1bCIJH0Rn1ZuVsHZf9hp8/nPHKygGLYeXtLBtGYWIN6hrgkoSRk4Vtzk
s2XHmWlnF12tzBS2xoJdi62XxSU4gPr4K2rKIn3rvk+7OjStOIonIsqBIfyFPyuWVKYfCo2iYS31
ttOEZ6PTr9ABR+KodTilf62XSD2MJ1bAwcHICkNkoQrBsrSKRSaskkfQMxsMEqW9psWqQc/kdykc
W6iGkMIq7lG5VXeTWE3psE1bC8Bmz2zbw27Ho3HkKJxlUhhy1AX5OT0xn3hK2hB6rKvF3VkUeqY+
bz75dpSd56CnCsu/WJTJc55gs8vcWTCQt/Zweg2wYnXc54pgcJVlQFi/OxZZG7/E8+IEqAAhPO+H
Swx1JaHeEQm0wJ9/Gkx0UM1Pj5aWCKzQ00hxJSo4xJ9aFpOtfUF7owqHiOv154o/zB4dFrbPLlux
O6GDCiDKaw3IDKqM04vf1ms43YD/AwDCCzp9fJ3l15dNnf7InR5VXHPRDAwKzNCFjg0Jj1Mt2LlT
aReAfgCtvZTtaUSBOGHZF9B3U8S0KeEf3DIaFMTpszsTHyKGIIR39JlCuhkbCsz36BnVhMRD+/QS
XIJnj9G9tLaP6HdA38heN5cS8EA/qRe1nDgl/jz3IDIhDdt/+Z8JI0N5fRBSgdoQ3AflqBghD0WF
OQU0ixTLmReN3SDP2ANE6Zg/jIYeeDnK/Vy3x+amMET5jAqEQhmshPMz8KRdNvkYSjaZN1DF6ENE
8DM2YEJdRdQ1ZZYUgHRWtLfRKFJpkq87nFxFzdDwu5M5ubJCTx5FQVlPDndY9hJwa0Wm49Llyuph
9ZyvbL7oCQNZ9I5E6DdHaqEA5tAG3TEtXFmLgewH6wtSc5c5+tShdcrfEksuxv4ojvLZvAog0JHU
y42MxjLSWaotwKtytJ/crQh2H7CZWRpESercWhI3KNxDiAvbzE1xQe/GJsjKWvqBpaIPkjgZXUUV
Cnx0TGDvZBtZ3o/YstrgjX6nHcMZEZ8qiT3hgsF44cpl8jBgigx0Crhi1iYhIviF4zodCogrDmtF
mqjPwk+hNfSJVHQlXORUk33+DCZxUAFlDMVC5DtBEIyCMWWKrPijA0NUx37dMmUVNekhGWJ3BzlA
1XHq40M9GBqP3Q1Qyd8j0m2dYcboxKhKq/oX4QokBxq5HDv+dpbWyfYzmpAQdcefbRvP1S0E22B4
eDHF9Bv9LKUSqSmw8wmp+FTvbDO3kP/aUU/7Fa0UDukzqPz8u1vUSCkIa68pdVFOKneuSPhok1gi
CIV92NuUV/AO/FiB7ySLvLdKMpjnjGInL6Q1UfGOhSR71QcrtoOg5AKWQrolc3eMJbSAufeCBb6N
G3Sy3/9VdYpwILb8wD9bwpqRxaBnz+pTfTnyZACx1O/9EGoUF6xDQWnhF8ZelVZT4WLdvqCzVAyQ
AXtlXoqGAgZXPpvCals3x1UHnSBQzEPAciAeXWnAgpjfyqP532Alx3vsyPnS4YS6DsvMLes79Hm0
vzJWePfG8KUtCDxEDiBuT5lGonZI0iATx2dAyc9ezJhtVuGzdpgNgcOQI0ECNH464mfUGDplIgax
Qj0O4OyUd5m6KXjNPZB+pjDXvFK5VTKd29t57Zyj2XhCmbY3iPsTsQBkY0wspX9kmJnPiCLQzXow
s27j7j+tmtkCgL9Hrq4kNvb+iBCpfhWrzu/X89zk1xQy5t15YRq+zA+wjoMbphJjGRpe9chp2DPl
bQeUdw91CbOg0BhJJE4Yc8V4iWVbwn8ynxsv9++BaFcrAD/3twr6w/D3SGgK85jYhGx9E5sne7LL
Yuajc/WHilbiOKvyUoDJ0FA8afl7nUCG3FKWRQ4YlDf8bHsJ+VMvTo/kYD3mDYA/3NByUMcDuVDw
qXf76744x+WGcra5djhUGSucECXFEzZNFhR3s89VRBjiackuUa3MjuTXCvTM79CRdSR0BiUeJCoj
Q5jIr4mRcfvg8on0ZCdKatmqS4roHG1OfADqJF8Q2oq6leGkdBNSF8WelunAboR75J0pewEme6LB
9UWCf4/EhsloD82SSaluITBK2QYFX9VudB74PML+zGKwsPzzO9Y62gyGCc48wHd0ndH3eK8fVFbW
Rr+E8Iyf89HzGzz7LxDUx/5heEd8YjckzpyfmyLr/uxQFdSZWospFNaDNVocmwf/MryBhtI9Jy28
OmBR9Fd7Of/R+SUiv+6WKFC/6AXTwY9SIzxZARwK2cC++EklwP+FehYn6YH+grGfRwP9TyYsW5y0
GHsDwvOInZahFMHpBedrD7f12CUuADR5AwAL/ByQVZHqJBhbzA/RI93qZLCFRflGp+yXX6gSpVdE
S480oq+Gy+9R6XHRR4LOTknlFxuq6rnut9atfgu3od1codHUhvUO9bdHmfdXc5Czkpe+z14dNaCL
mCnlmyq6nJyfLZT5kQmhxWzNvo0LuctD40isTqhoGvTo/0cgRkYz8/9sfdgZmYuTw1KTU/Ha7zr0
36plaKW/ZBE4MxrW/A4FajzXP3NHKE7LgWaDflIlt6yITeT3L66VVoVM+K/GqksljlX5edWkmnjB
SCk//2XpI3iZ/hdQlcrq2HrksTDpWNjRv7+DP1SfL2cNxuNRh1BdjkHlEd0cnTx2O7W/vi5FoYA4
3GrVP+AayNcq3kza8j56maSbKv6ujnY4p1FCfxXDoZyAmfE4MbzdL01QiKpuBn/UFHpURyVtaRcb
nFOSKk9We+poE56s2RhVcP6Lqa4kFzwU5kYe/wzOVV7TJ2GElYBrMlKa4TzwX+ltRBxtFluJgmIR
QogExJ7p3zrb3g8kwcEGYqFXCqhaGxdodeZ/5W9/D4NInfiai1bQp0envy7zJDcsJydJYnkcPQTd
0rzIEqUkRaLgsWGfVt8bg0SAtOl5m0wbQFRlHRy92lvnYvdRY/hAvFNQ/6ojzst2yYOVpOJU4G1V
ceIKtHCYO/6IcvyjTr9GG/6s2u9cPr3AYsprnW3KbrrpI+FmVIox/xpsAKCfM4NKEIBU5z4BaASv
qGfEBnfV3ixK7SPhA4p6wQlZu/3fblYNtwMgosbFyiM12XqsDXcXQPjuVlrVsDQ6dnIb+7ZmAsRl
xLx2AD0L9JFMxsITEwA4tffeDkJj5gcZK6UKEVV9AloqOPOuHoxelJYO4Y6hShgvoo0yfPW3Y5KM
CmrCyrb8eIJso7oDyBG19pP3n4QIP3/FlDqZvUe5g2o68wxTF4AQUKzXBk739eRBNh+UGw/qnxra
gHZ6++qhIOIA63G+If9m7hdST1/36umvbAsIdfxKm28uS85K4ZUCSoUuWlBOdn/aaPMAlKltmQVE
MXfd+ht6Hp3Kd7bkv/oms9QAwqh3bNZv4HJMClDwRNDJ38DwqTJ06Y7bgZnUK7ZSrEDvNRqsDhby
GU2yOR3qYDS1ep2sWsJMCSoY8lcK3X79f21D7IUq7Xdwmlwjpl5HiVSZYVjsNY2fQl+WuPZnuQ/D
QvveZWISCuZKOhRr1jgAX9uYFY361QR91ylG74L7CpJb8BGRLiiWwxv1STCyG3B6jeNxdC3QLWJU
JAv6egAxNECQ2NUc/U2jQANazfN8+ndZMjK7ahdvEX0CdGo/+nVjqir5A28MkIce4dQi7wPUw/vz
i6zvipoimQrAR0Hm//8OGTh/kpw130vopZOVMlTsq++GYVeZOUD5FMxd83lqPpImatY1PDcDt2gR
mMyPaZy/jWv2q5bzUHKuwv2nO/heM0EXUp6kyoEt75mN0XmBMfuDXV4Du7szm0X3NNygkxRRCUap
YRNMYSnnhtX+GarYPir3Cz5Swj1EZYK/P/Wc/iUrb4pb3BlfG2upEiCV76zCWhQ874XQlpoPspyy
KG9CrvIbI/pASQKNE4RFcHqU1JFbeFlH1KynjULBAkktnW54bDe7bNhncEHObl2CNMdIvEVyboLZ
ZdshAgmlLrGQ776Ny8t3j7ryzk/718F0+BwjmnQj5YMWyEwYj6Di3iMCZt1E92JqmVIa+QKhHwAW
UQunOYNYeSgohzoOco9sOVKDLduNfKK5OtGuzyM5+W30ZuMeqqX68ZpDmBYGh+heb2ZdFZ0gAXNU
48RTcNIVD2RwJz5JIYuc1c+hVZFDkG7Xnt/TNp1TDQEORn1GlTb1Dal6Cb9OObNQH3BiBqRxo04H
SH+V34E8nkFvVGw/UYA+dUo8qWoXpfWDFWtXrNOSfckzfoX5kzfYUUwbMIOuUa3DLNt6Zq9Ezolw
HxvA8Jn9tMYeckqbVYqSG02ApUOjEZZKsbIsrbEDP6Vmpk7W78GqRvVrqgBQLLvGwTYA6O7BjVY4
QdQPIt7ngson8GqqocGZdA483ssq+EwDQd1gs/yMIb6fIsM5g2tGCriVDm/jSqcKcwiK/+T+Bxrw
5Vc2jRdDD2rIRUEwvH7td8E2bla6mDZP4bU5Yvbjy9JUZLYBqZrRrC0SaqOVFniI9WsussaaQ4ng
G8nuBNiQ0dky+Ad3Y+fm7DsMi+LIX51Y2rc/VKPqbDC2VJdFpqhSr7nIGoCWY6Or0fvruqfyY3gx
fRfQT/9PmSTu74f30b1dibfIGWACYCu+hlgDOBo10hD2mbcZgfWknk6dsV3boBPMOEgXlQkyUMpM
cBF9+JczZslReGWVGMFBJF5l41EeqRpqoZwhanBjSRe276OVwDTfRMXFt/1E/qBeOGJ1t3OaFPvV
flUOeRic9es8ZWicn+I8SYMpxCitvoWMSGWUggKeN/hOjB8yBZSMsuQdRpfhCaKYw1BdhUDY0Ncl
oqxgOtbZN6yOkSEl9R0GL6OdAGUCPfigOA7vLhRESyCtG1rX1M5i0y8tCowq/dVmdSx+oYW6TzUE
MV6dIzw5cIfus4EVYyQDL0SPWV21AuYq5/xKTFSLeL3tZc/rjRs7apaJVcQIY2n/7tFllVvu+li8
CjUa+qhAthHuH97+MMOlGGO3yE9K7U//zMgAf9//9slJRvdx1Sv2nlF5cqR9/qWV4U8n91YKGXhX
tNhnQMgAQh6CEGJn/4l6DSgmrzyp9hD6bL3nnwG4qTzPMMA0vWlEvdfFfmmRXK3TmGd3XJ+W1Q5X
YyLCRzocvGFRmYvDFNVN6zGH0nObbydb70nJsQv4dWCgXWoMa+1Pt7LgTD+YSYACEUqEHFLTR7w1
eDlVsolpABm/x5UVOT30SweIIHjPborITWlObbJNDANnh6yIOZjXLnrnGNT2KyJxZ2Imcg6xCVet
tviif4F2a5NKQ4v8Bbrd5EI3YgEtp2+itk0BO/5QOuKINk1aXVsPWCr1kACgM/lTSe7+6xbCRZVh
H7ve1q00b/8RdV5bqiPNEn4i1sKbWyThhBFC2BsWogHhvX3680XVnv+M6N493RipVJWVGRkZOSjg
fr28OZLZhTrS4F6yOHQvi13/3H7F5SmhZnhGs3fDbW2rY8vFKSFnUaDz4ge+XuPBh5UoTip0aW7T
OzToAoCPTHlN6+XRby4o14rRDvJ17ePkkHR9jYuTz+I1KuCVzOHqnFbf6NnLGub6ufXtgdk3LqOS
c6Bj9cUZDIbdbmtaBq0GYpH00NWlmWKX9jDjBDJTdBnroDHaG4yK9mg7N4cw7hSq92MsVQwwkSuQ
qap0FRNSXoDcfakWkUVlsm5b0Z1NRSRjZaGtU4jQ1Si/+DWKvWR5bFY6pck8QEtyVFyk+kUauqQr
1ekYbtXSBhXz5gpjzO+ll00Lw1+PpnOV4etY9Tbt1Irt7Y5oGFAPckT0sqAAAU58rpon+qafBE48
gACCY/Ti7gP7ucToeswyhBXqLv/7uddVJrYhxvFTRTPwdqpS5PpdfVeV+DlDwR/jc+SidmRmERBj
45cjqBQObGkPVRpa113b1+beJ7YhA0e42dwOlUNRIoLoCBPWe6+kiE6KhNJMS7omxQ/SQnqL/FUo
iIP8DRGAX/JvI7q6XztE4w1xWCjd1v7DIY6osgN3YhDVcF5gVT8X7xGsIZw06XuRVxn5I5S0uTiJ
x1cmh+llVFEug1bj1PSMNEKEfr0rfW1QAfzt1dE7AZPtlAvutZ/u7FE1PgXatelbQhndmX5p1DPB
19W5f7s3A66jYu/vj1SYZtrJdHNys6NHUGoU/DtD6Ffi+yw1To3x13yC/+NR8f/7rsdpevu7/V3+
tpsqYrr3R43+bBRtlF51HtscSiD6XjgiJvrvkUV1COXJrff4e/xRsvAGmTOPInJr0ACzbinxYPPf
P+4t4ne36BZVaLtlHmnElMsuPDlQM/Yg+z1PeRj6yGSLwVKxu49ahrIi8zgC0iI9UJQTywMKGi7r
dZFdV5aVJcZUqYoDhHyRy25RFoHwLu9zCn5UJlB10tWOcXQJyio3PX6J2pGRb8KpO3nXk8eujpf7
vwfOMHoY1K9vDw28arwJ+Gp4kjzYJf+ui9QytbxTv0XNAbS4ikqNr4szR2lZuXsnuPTYCEMkwHjS
u3CzproFF3SHOrt029MIsj0oeGVxotdLtSuVdmQTxLqlZunvML1Nd8tUXODOUWqOXMsRwoR8xZ1x
d0z4bBACmhfj4Yn2LP6qOMZ0uulyS3HVQAo9RXT/lQIo9JZalgAOJbQEgmwaV3xECw8AoIz4m6FC
y38wkKK0L76kGu1uia+h1ACSe3DyqReuXmYDOHGAMI/2DFpe2vF5gg+LRXQYuSA6uQp8T6FEF3Z2
ZS6ERVjSQywEZUUeGSOCRkSDyJ92vEJMSh5AN6lcQBMBhSXEb8SbEfL0/1AG3kO1MzmgRCZIchbP
eJ4QK3FTZ7PaDHO38VjpIsaypj2D1ixLDo8iitV0sAbU4EupweWWDKsFne8usi4iiCE5xq9IVxBG
kUNGPElJVWH2RNrYLUKolbI5sUJX1HqCWZaMEh6cDMiKkDwUGY+/80v8Z4W1xrWuh6QfAyUlA1SK
YJsAudwRGbtOdld0Rg4IVCnoUehTJvShK/UXvSraI1A4keqpzGOO7p6Y5HJraD/4HTHneaAOw/cj
cf1PTf6ApS8RgnmUnbKeaP9K7WG2im90IGO12IfK3F0QHaUKpuDxHU/izowuJe53dAd5o3Ikt8X5
9liazP3UMrtGQzS9ziN4wYpLLaG+IxaTXyMyAwmUuhHkuEES7wvib54MxfMsx4TakK3DB23D5yL5
S+G7Ju57pOVamlCfTs8RRPkIVFP0izJxa2WZXlOByeLm1bwH6wuP+kVfpbxTmpTQCRC68sSTI67c
nyj/zK7p+0mNio4761PqLZUlnZJAE3HccpPz4gjhNDfB2+Yy82u+8Vq9DVlPEJvrSPU558Wdt9bp
mLPiGen1m8W55qfzokDmVTlRLVx93dBHO9Pwzj0vZH2Im4kGuHY970yPnFv7zsC18NYKFPRuQVh1
kKzLKgzh0lQ6hNucBPsuME+XaByhuy6BO35hEqCxsOXZ6AvgfNJlua1LqjAs6TUd3KlDat5Uzhow
ZvtuhlGdVJa4cxiePGNOPMKKhsnCPTp5fKcF4hkASvV4V/Y4oB8wnq2jk8UQFiZEAlwqj3vKw1vd
pBtE9jTNpGjn52jECRnUQxNs0wT6FzRReJp58DOfgGeaXvONH+mA+aMNJj0HJ4WJ3N0Jt5EHH0Kk
xLBsuqXeyTSxKHey/WKngtzrlv5Hx5r0bTYx652+E88WF5SKlFTe+IWnw7Yll0ONM/hi41bqjaUF
VMfGTxAkyEi8BCY4XwjfgDJgDv1KI6GMqZ60ZrD6Z4KhbT5fzyU/0MvB9TAcEuye3kGNGXdkaEYn
oSqHiP7yA3p/gYMMzws4ZxBN3Tesj1WX5BQJMfJedVkPaDxeO4D5sgVShXmADTjXIfhIyvBHahtW
2ui5YHbSyIwcexKAxJnbcLsjnWPm2yEq0WaS2Y1HzmB/0gE/MEt4ALhAXZsT1bMT0b+TuOu/O50i
SUG/MW6EEgzbriJx6QORRm5eDaHnZhiT4o58qHO3yLJALaXXzXfmq+Da3+T4Dxm9jkAPcGlSA0io
9M7oiY8Bj4zDUFBa1KA2Uw0djC+C8arburi/gNiUY20TBwh1IdaF+OeuOiw4ixZ1zKTBVIvwBiGm
KS4qQg/ODd3JmjoXKiFkUQtlftKO4V083BwggkEzkMUw5yxIxAB0KOZT5pX1VM2Gg04yUtBKBeib
SJqLEzQh/FflKhg5bLmyhngNOFPCn7V5CrYoMlwC2xHNwArvzXZsyWLKAVhqnDihGgWNg7ZexeY/
TtOW/DBrgCD/22BtVRSKjVB7UjCqdGQGn56IIO/+GQUMsZ10M6DiAtDGeIllMaG8HDNQmx2Lndk9
E/Cj3JsAD6WbYtEJbHJGII8OICal0E39uShiN0MOElgtwIvlAb1aVRyq1ESMCECI3icChBAjI+vO
UApxAPk2WENh8oEnqRSE2Aii22o9lTkqbQpJ23e4dbQmvPu0wUv4mz7HZrJgTTjyu36Q/gXag1oB
jyuTL1i3AmlHt00H0Ns/IJ+iEDHx5JnI2bDxiFB2vSkLm1jlyNuKt6CLVl6hBJHtDZGtbGol9Ft7
qQKChHfYKg+KCBlGCYfnaZYpKlsSaOGTFKcoTSQJAWuJUwE6s+n/DUrijDVRqDLTRTLTGhydupjx
YMoMiWjnIq3dKUzQsNCFFVaHPBWhwf8y+Zw3ntDVF+VD90OJBdhWVdBjcca4ZBwvLlf31+Rq/uU1
AqVKlTAla6N5JDdNt1+EADLtkgFhFpCi1dRVoZtIrioT1W1lDIG2mJfijhhaCd9vyFqkEHVlzXLV
zASoLvaiYrxWM8o6DTv2R1vyQj5XVAE1dFQ0YgEpAdgvioFAk2uxBlrExC/Dyc7H24AjsOVpqEvU
hsoST0bMFhVqUX0x6cyYpHC4mspOcRYQIoE2aWzJSeEk9DMTcWruam/J8XROkwsQlxicogdWqIqB
vMixpeHrjmOh/M6FnPqa1ibVSwdj87evun3ND80Tw2wVCbpHxsAfwUjX1nBU3YhItdzvKEZOnhye
8usK9DLVXkxlHNixzghamUnv4Z0ul6sEzFPMas1JriOyeXmTcSOW/BdXE1pDk6iuSJcpmUaE27Gc
aDqx15fyLsnukhBHRlBfIpdCMyVJ/sT9zefJdBLyk/iVzrAhV5jcIZ+P88mcqNBsXWfKubKcqNPh
UC1ABvoqmLFNVtnFc6xGR9ASkV/k3dJh2Xzugz4W+lTR33Tor/a9zVIM5u4tbQJfIaykftRxQUsV
lQUaJd3rxMzeAe6gDnVo1WI+98mCIP5i8/4s/j8l2G3JmOx3BYmYX42bHyutpvfjXegdYQoedM7c
D8p0JjwDcmlKxTJQkfrUf4giUSJbIMKTVrfGne6gvhKF0HQMNUXQj1PiUlKcpk5H4DWcN5LJ1Jj0
ImYcb8zSMwENIvW8m8lLQo3tE8MMbk5r4ECLpsR4LWYGZPdd/ckrajHlabrgqFeLDDsdhk5jYjlS
Kaah4p63Q1FugXM0C8vcf+YJRo6KG7By2BNwBXXHcF6ZG3JY0NqmehNZSVZzCIlVOMT/cHgIOECP
QGEiK+kqmWhaiHrZ3TCjQM3ovgSvQatTcYjIThQXtyt4HKLn4Exw0opS+EzmF8LemiTieijjzXql
slvTmB6zLDZTfcVS5cF8t0PLXlDXbWIOcEJJL7RgqPLz4jjJUgmE11wUGGSTttB/4Sp1VqKTFjmY
X3hAUkMlUwu354oVV+5AmNO8NTswTVQuIn6+ypBl+MtQXyvw2ei6KXpdfUf/QqWLRmZXLHZ98VZN
zSPDHYsvYcyoZoam/QipC27wowb9LZIIJ4o9nLCuRMZdGXiSPvclIGWxnYzo7Tq5z/Jv/ZlM6XlF
Frf+iVIoMbQhj0CGJ5fQOA6XrC9uB4MNu+VTpbyum8NhgW7C5/u5Md3oKJemEWabbrRtgItf+0jX
xC5y28GFqACQGlkzoo5iSBHN37MLdJHKBIANydaDFEma8jAWAgIYCIk3UZzyHWR36HE6uPI/YAK9
NRA0DS3vFQdZ4IDOlnPg3lvEK4rcrnSP1vP7V1gpx9uwuG/wmXjZ6NVGucOs+Ot9sNFyNxW14V7m
OCPingCcQyEg1ALiCCRz2m9PNM4PDuBv8pucR4Xld30E1FDIcV6kQJ0OrV2Eq0n4XkFfWr78vnu5
N4uZTu5Zf44S580UQQFAcRaJkYTCZh2Kfio0WBehstS7opzxmO4chK7ZQXG8B3IbqQFAy3nj9q35
telgGRax88QHFBTA3aGAU/4lWwIFkxu2j1i3WXRBPQU7BRVQGuDaMrU+IuF35OVVn3DiJRWXoiXf
x0ZgxK5sDnBX8ELd9PhEJzu6HWEG+hOZJoXtvIlUgpXi3/TFQ4RkAStPi9oyKShygTG4bbElzggs
lAYwHiy7GHAvbICNe6nf6vtaBYK9DryFScx/mppnWvqAfmJf9W9mfHagFnG5nDd+iGWjagAwQIkz
wxqoOkBFbjL/sniWyKpyfbrbsTlfQ+vUsNxIo9FeC5uIw8gcjjFGkclT/Oc5sjygQIm4V+GSmgqf
Jh0yVixoQJhik4uUdWJ4MVqUiXLlsBZcNiSLkyyXWvR6vuFl4pxqwBg3FOtrHzKG7L4RLqYAUPZh
qRgQe8XR2YlIVJDqZNWZgwGG/yebhYRC0Q1lUa4uO+ajGrD/0kqIzdQaHZkf3WgdsokUIrkqdi3Q
2UwFSnfScxU/zg/B+6siHudhBKOGCnKfwwGybBpVUWhGGGLwRB4B3jemBXoaqu7/pRNFkIdQp/aG
0HpRIadQsY8r4+M/cAfuGOlMDITprP9oS0J8SLV1h0mMu1J2Rj7K6fgQ7AlsADt1PGIUk5o1mEwg
WU9dvSYP1hEnXNzHOmSiendIpOS168ae22d9qo84oSIxGWgAdONl1MF14ACVGHZdpY5CTfyhtLPH
eRePSAxnax/T0Ji1j1qXE2hMBlwrqkcpplactkbVz9nyEnmsOvQCTWouhkmkeSdXQDsEs7AjyyoH
xHofjKi8r/4fTpkCPLXDYGv9OrRAUZk9c95uZ4+keuxbt1LWWWspAIMLRM8XY4opw8S0tYH6aF4G
WM/2QydRPpH3uVZncsPvHmtqndC25Es/mJMzgVr/r1zBnDIeAO+zx81j9uN44vTxtr0ZGzpTU+5a
sAIOpGWVnCJ9/PTnTOtBmCJkoQyREUfcnTvxqgJKgtmxJE57MwgaCA2FbM21f4RbimQf32V9HoCH
PRJV2sW3/F3ziqxcS1SQI8wGEPpfcz7KD+PPoIQY/A2OW6QjExVHH/QnoTeinwKau/Wz3hwMp3n7
eyHBKQzhjnjNT7kNSt6QUoXqYRRmbKAnL164LYiszyTE8vUI+5jdijJwGVT2yzyU7fsMEudLi1xS
hYbQj2o87RDztLzYN7b+k15PqNjP6/cTW/Yjyo5Eyy+TVtU37Xaow6AAowPcK88/WaQpxacSYqBe
dkwHJgOOP4skRhXVof6UjVskciOCICKp2MlPzliTi+llqrqhsfqyHDjpTSrsV6HWELyyl0RQZF6Q
DrlXZ8RvCjLM5/wxvwb0/SF1lnhpio6//2i2BAUjiOhMJVQ2ravFO8ugKSz9NGRzul633a4D7GqN
7rFy9ZAPzLlMHc0QGeMwZEaE4T97KAOhgFrECoWT8l3sMcmSGSbYUYCB4eSD9B6YtVMsD1DmUhIw
4kvzHVo1HC0OrX+UohXdkx6KCmOtNPX1ReEUAqyaYBCzt9+GNHl3yquYmcHtNO8tOpzCAzny4unZ
o9AtIPZX6Ja6D3puPghnXz48sq7qXbc09tamQndQXNU4z2RgDkL5zbmvgDAEvtQTrY59a88T8fjZ
as79k6GUp7STyhYQxMlvopdpX88QCcNuPJAeGDDtvfZqdWp2e8BcjjMxxsO8d65xgfzHfkAFlMt0
lQmKae4LhZE7r6oNEzJAR6nhxc/AQHTXdIuM28fnR02uP+xy8wJzZ5S0j3CZuXsBFZQVXM8yric3
VgcVT6agjoG7O4/BrYeO40n2kbVLuW+tMv4OSSt20PaVa63RSQ8fKLQCPbA+VPhCOo2MOWw54REa
Lf2hONIqpUfkli7He3KSkNiQI2J4ZR9sUHKvIu2XxxRHBCWYrgnSAf6Ia1csHEdsiMpNxEz/GcNL
AQdVoZguZiHzzgmbzMQoCJSOVEUtKUnCHB2WNaQ8gAqkQI/6g/VgcHb/JndPBl01K1CXgbTEW5SQ
i6TnesxOwQqKqQhp2TFIVjDzHfU+6lCQglhBnxjM51xkRe2i4+zMNmHfi6WrJaubEcYzNWqqDRD5
wdxkXBMm8wRt9Ka8UaFIHXR0SyhKaie8Oly2kB1hM9qtdOh81GFJLBZbHa2cj+CRDmGc7jSx3qrk
kTaRxxGyvO5aAvUxGRqzYiM5GXEvEvdZjprU9bUYFB5u6nmKJNBRIx//RifjVF1BJoYVqYyUgB0u
Dy6L2Vq4aca78P/z7+R54PeFbQ9yYHfY3ajDb224OFXbJMRDSvijMDp63CTdHK13BWGIMGjsREvG
FWC8IibnVpbZDig2BATOyMMDsFC5xia45C63vXaGDxDK0QUAqAMtV7ganCw3xGsIguW4fYHX2h1e
6DvFk6aMAIUYRX7SUsg3mfw2YuuVETvQb5e8sxwOHdwUzpHFoH/40NVKxkhLVs4Ii7kGwx2YkXPD
597VjKfC8+RwSEzrzgKN6vV8ta5qch1mGLF4unLYQdx0gld8BMwGbYDPdGWkLKORDLRwNbJ3ysYZ
Cqiq2kQFLvxnMuSTQO4NZDJ02KodW48vQqkmPXQzFrMWuw1BV8s8ZY8FTwZW1yd/QmUoQRAK07G5
Td2YFa7kSlepwcF3dJrMYPnNmnCq6/4vK6AIVC48XKiTUrX1Ej4MgKwan1mpKuY5yzYkm59/moUa
rMLsdvg4eg/1aLYHvgE5+ldShebb/4Ji9s59dJobkF8TJptStKeBZRDQNxMNfBndil9BrhKNPJUa
YID44jU+pqpE5xFeSJ94LI9szz+dLnSVCo0E6tIbUoT6GcvTlQCWcoTK+Cr5Oukw74hG5sqMyjT4
cPflHoDFxUevl1FHNh4zFu+M1mdi2b6xALRe0gCaX/jrfdVn3rDkmT8YkQkgTWJ02SihZnrLiKGG
0b83+lSQkl+rNtHyGCGkRGqWXOyZZpWEAuJXhBEmwTyUUUVLF70yr92dTpGrD+vtZXtZp7DICWhk
15pOqefFDpKF5QZqHSiuS3pbwrFNXx1AVeVxrZ96OKUztSAV+KNiLWsf7UZNVSIXcsKi6G7qkCqC
EtTSO5ERQGIbbUBd7r5bYXtXXkTvo51H2BeFk3Ll7tW4pGpPP1MdL24I5e9YhGKfmvQGDBwW76fO
+uxO8WPl3Ose//8cFjUauqR7mfK9ragR6NZVQyuo3yF1Jvg3UD3MobqQSGEqxSvqYcISQI2QOg8y
O5BqMzXSiFIeo7zLyFcdDPJOhW8eK8/dJdBUzSx2yZJfX7SE0IWpHY3K93qxghxiXQzgrKPgFA0X
cC2EYyazTtmZUHKSqdGpWVPmD6yrVO1ow+oxm3TwWsAWUBnsLlOGoEebirEtTCQNNTMNR7Q/d0QS
kDXUcXFnOHjGf8E1ZMaxnswKDRHNovi33h6/SMB/a2Ok76vtdhcxiRZc/m7Xwz8XapkiQkzRuxbF
3R70oBwGwDCE8Lx5XAYIXb6Hl8GL41Ir+bsMRJqKDzeu/6X1WNZ7hs/uNbyGj+hJWeoj2H+5F5fp
BZkyCeEVkKbfBdJn3EXFOq2ayQz9yEEKZpe+Iq1KjVSCBPPkG6B6jNVTVtKEZkwPgXOyh/qSfoys
2dEphSDJxLpYc+zRjmHD+/rB59EapgwLnyuDTnHOP/dVPrtBImHjZsg+5Z03HvvdfXYpfwn14RdU
rsDRRO4Cz+PXNhWAKAZ2TOk9RfnKAdAjDhD9YNIVxVAVZyDcE+4GmLy2cR6gpL2Y3R6OElAbf6KG
RE6uokzKFbNNo8iH8B4n/apePNU0Gh+ay6PVKVszgoNtFkO3Llxib3I9bM/MLu2v0teTjhGTjHsu
MgZ+jUpLuNn0u2VfopQjNlE9qQ15aRizjpysnFtJEaj8SA8NyiNuGgXQn+jFoYgkDdtHBk6pTlXp
2gQCUqz/KlkJQ1vrxoALuxjlpwQ88Y0CuEZGNk2ZMc1SRhlyiRIG+j9NUGmGTpi3prxJVBUmvYjR
OBhyDveeynLXaxaK30HJwSorMaPZyvR3Lba4ICI6RlREGX2tQQ/6E4b6DLpto+GJ5CrWVwiUKk4j
jjXdUx36FPl6MoDmxILmODsKfFKEE2w7/zbuEL8AwygFoRXTSuMmLWELs4o7rGkiwFX5GPkcPRYm
XgnVucrLmQhAGpfce7MUtUMGKzZ21W1ekBBQgiDbzONGBe02jkRbk1sBv85F/huHcZZkkY9OPQQa
HT5wSuSYUIdeZUZIxaON/db5CW1QauAMRqWz0XxqMnVW7WDKLiBsIMK7WI1paHXiajTF5PjpzcPx
pSpfS+9hxlsvHr9dSW4wkdp1bRjS30Q94O2OCQC08nh32Yog8LiAS3XYEugerPDabCyooYPI+WjR
WZFX8paRADWltmwVlvRCWH6US35o2aaqLPmpBlvA4cmvepMBcCKtUX1ulopUJIxYovOXyduyR3aw
pP6E+JR7qZk1Af/kiRo9LQ7fVx587XMHzHXJlwS4IkiQPAfRqzgMMDuYnbxZrNypUBBNM7btGK+T
H3RDJPYo2Ud8BO1QCk8N+IEvZMnMZmTaAWXD7W53uKEVJwNPaHF1+ExGRS5RHfICxFM2X4aO+Ip7
A0UpCBFB+ZBIEBVqqbUPooVHOR7T2/rjoJhGnV7G6ba5aSApFw/xUZxWhcuRyoftpWldaGTBqph6
J/i9d0d5owIi/VuJaVxRY+W9600V5XBVWkYUL5EtqcvLjsJmIFmWYI/plDcKFmz8dPmQqnbOYtZt
OaGd9TalnARS7lSAYaYrWfwNfpTmv96F5cPUnnLiwSoNb1Y8r4Q4ukzXiLJEWxU9nJDk/3U/NIXb
OvQ9dfLuOyjBBsYZkUfCP8slCjHW95RXi//Lwijg1YM36WNC/U3PJP6pB+NpN+NMv27aRXgKSisr
qkPHUcosehBS6VWar54/DvT6Q09/yPkcjRwEYQiBAEjbkoNPaR/ZVX6VHSaT/FBHob0B9AcQYu1v
cSG/HXvslrm0e20Rg1KJ2tiXGPd0p9AutJOCs1fUyleWVARK90ajRg6ULEmhgZfCjrhvqIBr658v
cE+1Wz6QcXgE+eFu+Z5lotOfHBhVGnxUPqMVLnwn1mkIDZMTc3CfHYng0O36H6JwcumABBFVc2Hv
gS9guOy+RoaoKXFIaGF/cpTo/MaGK2FkItWGbqPeV14R0BTS7HjycBmo8GAmffHIaUOP8ESFMjPj
Sossq68jtRzvMD9MVRrUrtHyZVQepcmcjeZF/u/EVgliDUEd+Cs3r15z9czdLb2qT9iUjwB3PZRr
oPMwpbxIk9gw4UOTsRy/0znq7/IvKBenUWvzyKZiHu8uOO2LN5fb/gzFzqXHDNxbFDXssfG3jRdg
z7z1iqTz8aIIDHptflFc5Bf8cJg+K3BV3ftdBbtkmEARuSDqofOjZPpefBfJlNQTjHOIu3znebBr
odby4Af6CySXKkBi+eLrLVDQoMstfVnp9Pb3LjPEMHiBmq7+fEsxS3OLzn9Sz0MUqziP4HUYznOt
58elCAoK13NEjucQXcTn2+EmSU2b7lac/8Z/NX/S7Lh3aXxwp9WrfsuIbvBpVcskgqqI6L/ojkYm
PxYorQBGBMG8RVauV6Mg2GtOyxEwRUSrb+S+zDMoTnEuYBrtE6VvphxWnvI1FIdn0/iOCjWI7gIn
X20xJC9N8eWQ3n+0yVTR1IrSD0jZo2OofJrgzBe10lmjdiz6kN0yVS+jaE/SNpCeG5cpz5F6/3eE
3NgEOi3JEkYOf8s64TpBQiw8ETKZkeEEmUSDjSHzs/04haxAh1Tc39ZPF5nUjML6PT71bywfaqEy
ETrqlb9KY7fMRMfRlRZ1a36dZgsZ/ZCVYsafnQI6MnhxUOdoP30B37BBtmUBaH1JGQCOuDGMB6Dy
C7D3f2sq7dVgg2rQGKYFndmmaD0zXM/us8sUz7SzXpp87aYqlJnafLqlePZu6j7oLjGHNFxisOlN
7PASfuB5iTlVhmYmNouotzrkYe2olFFGly4mSs3uqzQxSddHv0Ey/PTO3jZ80R2E7oLILuBaNd/+
p5v1t8zjvY99gWQyPE+z4x2dU5A17iTLc3hYVQLSm4tPVFnS6qOFjnig9FKqi7Tw+MIbnFevoIhM
vbMlDYJGe+OE+XWufdQi2o/4zjn4t3g3KNPFrAKMBiy7D9Hhpr/joZfuPHxijC9s+mM/W5ujT/Gu
J8tMK0XP9sGZarANZRHvJt1e/F/9uSK15B6Dd3s+rQxTQxget+6OvkjPIA0H0CbItF8JfVJ6bTfO
QGA+12673nND2SsA7YGKXtrPDQtj7RQFv0DyyXq9iiksoKoUluR+d+8q5queH1L44KWHF8IOApva
M8QitWkrhVW0jr9ugYbfL3aefqlXaquNc570arGVCtCVoZezV6YxBfGW+41vAVtCjzZ8vSdKpuQh
+7nep/5tlpoYi98QZmT0rj5oAv0apBvXxqtWaJz7BFv+dppxkuWzuafLzrOfDL7t52DvJJPc+OHN
4098GjzWwBEDjHD4q1egsGfGJz8NnWpeO66M+MtYO6LC+X+7OVGDEChlN+UsKGY9eudWyY/ZTXTI
YZLrZUN44s2Jnw1zgzwr9+whr1HfhnQj9JhJpLOvfkIBik+bHKQ8sJ9F795CSenSKXvcadpH1Mq9
DQIix8G3tkOn7TKgDuPZLPqV+juaBzzjHf78pDGn1UftCFDksrGkab/7bB7UfOrXOdGQZMq+Q/uT
Wa71G9N9vJ2My1GWnlbHesE7kSvdMZsqNZoW0sFdhzZbWoRQwJIffiJl9RHhb5NEqT/XP+yM3H2B
YaDqszMZgYumJZUdW7qQphfzdXmtXtFb9jZAIv6J8qMPOaP8SDFRgTbfI5sw+LIj2F3hMKVG+zA9
oL5rU/EYVqaOikcsb2FObWMWdQterRqSYpECsCsbEP0oEGq6BYWHt5u+oN+NdtP8KM3q+yAMXFFB
TO/Wu/RyDWWVJCe76yWDeZDqloMD/HOLOMh91kZZ7Cs+y0LDK9av8BtF6Zp7arVo/vVEJyzyVYAb
uVmn/HsLEaq2WLjU6C3pgQgnXoKPXCXg1pxOYlR6NJO/W1MFTpQkmx4Jn7Y2pB3t3H4oLkZid99H
SmnaUDhVI/Rdt6COrQkKlScjQ0VMCGksDYvRpKeIjWIC4hlZYXn0I7+vVKbq1Nd/f+x/VVcyo9Je
oTiHQ5wFvqqPbi7YHujXCJO9m++nasf42K2w/a/SKxyz4Y9c0wbn0BCX/2UFbxRU6lANTyzvYO/L
3bGHCH4q6bCIQ6aGfldhcF/kKAkggbOV1Tx6t+aRWmm2PZqRCfqUry/UU86z8jG7ybNfqclP+DTF
y9r4p0A7n3bAj0j37KzaxuZ1eW9i3dqEloUQvgQzJiHcw4QjLfW3I7899/rP6q5e9p7r1/IEj2hd
Ipv5o1Nb0vu0PjQN/4T5HXksfILOBZ58ZVAJv5hligT7e/82SC/KwWaG8cUzOK42/WNnHqAdNj3R
wLqENXuRK82xe72nkAKunVNTbYrz1PtKL02wPkpQIMcsEvG8DCQmlAEojzNRMYg0ZXQv8UFNUKXJ
CDdotCP5YG2OEHoh4R9EEnYDbaYwDBRMC6xD35RbEadwNlMU+ssVFceAOAPcWhaapJnxbRnPXxuM
UW3bE0iweiUOtDLBwmHlyaiIVW029KVx1yaqzG4J+BfSBq61nmW63EMN50Tp5dOiyFUqaNfWbvqk
GWOx9ng55HlJ24Z8EnwfTocbeTFC41fStyyDoHivXRGOWO/9c6b5y7rs5qcogTFNURZyHyT4ckTh
b5SZaTgDin+kJZ4wgjs+0OFBD6G8dy5PqNPI0PO5iaOaYX7TPqbo5ErL5FU/vZwdCzTrXlF+cmga
fLn0KIHPppEMyk0Of7wyORzcbEse52dYokKUWYbKwKvNub9HlJ9QjQEzqJaimeGlyQJ9tOleOacE
omhsINxVHpqNt+Y+LK5/RNwvFrQqSmgQRLN09VXJ1f5LOyPdumZRqA+J6j1kDySRoj9bz0S25kGF
r6YwUTlzRIE3+jCzd6vSzEznBqXWUiFew0MVzEO4Uo17ZDRmnzlNluYt4Ww0/pr9lj8KT4A+4//o
EiIsFlFoxpKQ2fZ37QLr7o9CL5FwiWC3/B0gDgrbE1qahZYEiO4xNpaf+oUUDOmxUmWyxbFOQ5ue
Ce23gD2KpKR/98DGoQnIgAiWgMfHUn25YmvpJwVekqeze6P2SO2UKfqfbqnyPUX7Id1yob/amoYR
2NIImj6sRWyhlN5oOexfUGLf01073ym36KjZP68rQenvN/gNHtPnetemZ963fl9kYKDJ3StNvph9
+SB5tpENwdWme+88WgnNxS+1Qq/kb5vp5ngKWOudm5THu9N6e4Uo08MvEAvbnDrYy7hQVyqOrNXN
e9fGbdYn4mmBgAREFaqIwHYXG2dBWmD68IT0UA3Bd6uulq8uEZgyiZ9LI+UID9bLBTVpeStpD3yk
+91zGdtmE/ACNINGYl2xXm/+ZngZbzqbjk2Yiw8rEggSY+1sT/9XoXW6GNc6lAgznMwaNarjTAN3
hm2PrS++F9zdsVBFVewOE5rSL/qlu4VX6/rtXAFlXTRPsOkJ2IeA/1ugDKxiN2vslcPh9yY3oZuY
BJonIEUq0khMsgJ8FugHgN3ODk1NMFu0B+ggdCCj0b51yjB3qNV6QphiAl2rCAxsEXzFxSNVuSwQ
PqK5LIBd+F+KERGMhcgQB+0D/eUGmIcMn/W8sA0cJo/NDNQsVK1A0Xn237MfhkEHSItDQwDQlP+q
IqyWzwXlM5VGaQ0mf5qdds1pon+mtyG7OKsO/wnjcOf2KD+i+QCSyefrpoEIklAUT8f6gFoQ2PE0
y1Kxv0lSxSSqSMBgOkUzTqbJVMUBkkSSRuQb1qOa1Qj1fKPhkW/lTIOPfCtb/XhwkqhnQPmjLdiB
57WzddI+/pOd5QNRBv5Yg7XUi+gCEs/A/WzpogacugG6Azf3Cy1mEVcmLrkN794oIfRYcN4+URCV
I6ito8vw9edekRD26+0cGgigMY2vkG5t3OGGtNImpFwTmkwWGIkQHIxUuPcbdWmIM9SiQCTyKoj6
zlCw8bBSOjOod8CCwgMhCtYucNISuuCWvRu0f1qqkJ9AmIQiGjwmfH6NHgUznLaAy0wN0NKhsXDt
g+ITlIxqlOp8a2/36mbqlBzSjPQHQvNqoZTnrCiwgcqjz2SbQnHigell+qJYi40HoUc+hbuGrkZ1
SpDAxpjyMk7GefF95wy1KDWOm9b46X6c7sWZ+2cwZF7dekJ+37EGnTLtRhISzC/0hsYP58eiu5KW
f9HE4osgURm8/FLf1O7gu3u3aAnEEP/TfGHx61I0LmMNkEoDlLx4YIJc1XLTyTcL3bJbYVBF/lBi
20pLavXSwxlijQzrTH20M6ShelcKYF4ungnY87ZLmc5A5dsF0nU/uJjosL2gzMPxY9uSR7Fzp0Wm
qd6FpooQGoAMnQI/qdy+9qLmaHxhWCpcECIyPPNO5CclYsrmXNzOJbpO1aXmvCBzieBO5VvuEWce
7rlqVIdARakHeJkMA8Pidj+YojJ2n+ww1JMyHiHQDU/AJ8BEnapvRkxhJvkvaa2pdODMuH+oL3ii
3wIXEwem3Mo77XJ1vCJV7I7LXNabF8mdAlQl2y71L0oSUAOrBsPg6haRupmuc5zLj2OoYlik47jg
IW3G1uidjcXTwwTDUICnqXpd0b7tsO/rt1gFyyqh/zReMQaUNthkQaA77WiovZ/JlMJj3/czDSGC
mbHInAqCRQrE0YJcSNWuuWdAkoPTQCw7uV6gIOPsEHFEGpi/O/JzodooV3R3VAaf9wonGgM+wy/I
05s82S2QsSq00Uly2VfFz5HtYGcdoZD6QSFWaVABR5fogej0jzD5ZTZWNWbT/8k6C7b7RAKboN/3
U+haVOCDbb1XfITggJB9B7Zu55qlPa2o+TRP8SSQz+FeSI6eXLIK0E3oIRaLHiWrlxHsi4N+bEi/
KY65kIIhAGSQOHgPn/UvV7eF9MhZxz15oTMmLJcIDYnj3scstt71a0tYqFI5ejVYOj8pmmDeeTa2
QPOypoWcqtJxHR5eN0ZRETIZMUATt6elXdyafBlQgcd67dGm8GLoPBgGGqxqoMhVxrLGGpiMG4Pd
1ypL6eDumpXeT5/g5usXpqoqsGgaCSeJwA+xmgOOGC/xrzQi/dBv2I1VkaJ1BHSPoVjdRSkA4mfr
UmYD279zteHpUxX5C/r9dw6MlNS05PlzMsp/RKZMoodxxGX3lSVh4Gg7HPXAsqh4wPsjsOacc0Aj
MB4EVdG4HfEX3CiqIdNE33n6VoCfkDwVnktArHQBIQWNhniLLeLSkpjLsj3RLZV18yJwAKHmRhN9
NX5IQYgOfOXV9DjnOT82WDYiyi3oB4izpnFANYf3m3B9nAEmNo9zqor/g+r5BDfC1NKI0bYPsw0D
QWdEKpetDnPK+DEo+A78rDVC+1CGKnF7CkW0eBJON6WURMqJiXb4bdGZ/IRpt48O2UhZvD056kCj
nriM492qOc1iJY/ExWNbZN/TQaUXfq8iFHWFe9BTfB+KD8HA8ojlYYo2UUE4UoRj5L/osKC0GUP1
p26Gqoq0zcjESyd44bl6vgZY+7Qm44OQVGsRyhgvxv2hakJ+hLoXWmyVIEGaBOIyIzTHCxVvfRfa
/Cm5YPPhrurTWaZ8Z9CWEjiQb8PVcumKnUWDyRA0PBfgtOjk0DdCHbmUxdPmqI1O+YsnsYXS+3TD
AwgB0ZXGA2ULFGBvwyPltOqmqN+r7FuYA7Kw1E7o77uIDtgv6m5phs2fN+Cl8/WZcnsCIEVDoRow
6g1ID66lIG0/U1kD6zalgZatgqeyCFlvJldPPKaEjJQQMrQHiE9TqBaQeOI7rimH8kksG/Tqm9LZ
r3TpwYHJVeVX0psHyCX3xI65du55lKh+iG/BliBIN41OjqsUADdP2vQRYjKG2QA5zxXrVHCd4SEU
GiSajq18nqlz/WCaco3v6tRLpSE4Pzu3geRNzzAVbhAl7dED9fM3LLr6bvKeHZa0glbqxeQGRF+2
15mDw4JTLNqp5mmBkdWhoROj4hnuG9IV+TRJHSgfILpUxSBp0rRA2oSZikCIUhuoHzHONKpmx/gr
nkx1q6aw3G1xxsTV0EyUL6bbKxYHSBLcAZQOCOl009W+E08NrZDfi7oaSfjuw/doH1KonUNo5ESP
drW/Uu227viG7tboQaH1+8YfCDU1NGUvTZXS3NoXvkrLo9EDOS/os/szhe+5ySNbva5pnIfEUvhq
sHECNkWsRMuAU+YwqT3GSe01hi/Hbikpo+fK7io//0BY5OPeI28E3nZHgUa8MW2gQJG5eD87b5Cl
IJUIt16qvuTvGuY2lblbxbJ37B/7+p0OiOrsUGy/te+VXMGxf6Fc6tb7dk74jGQOb/c6hU0bJ0/A
xToCJuudalBmk2p24zx67D/k2EpkJ/rkE0E0x9+kuUOKpXpY0kNZrcPeIflCop/8EObGjV/db45+
+4s2lC8zI97dQvseCmyUlZKSvCwMkCaZKHIuENHhxkTKqkkNHkIOfHSpxnPYRaaN26SXSNkJatlg
ezSDdlNgF1a9BbMk9ofsUo1EPOl3mfnOTPUeKKZGMgExKVpluJHk2FbZxGSnZKlISauAD4icvqmh
nIAN+PenVup9gftg75bZR6AvivdIswELSyOtLAaA2SgIGEpS0TvT3YgsSLFO04bqIl0d6feUZjjL
WDT5p+e3LtXBCDy79ackyv8RdV5LimvNEn4iRQDC3sobEAhhGm4IGLz37unPl2L/cUbTdDcNQmat
WlVZWVn5VSA4UMpagTwWV0QCWhT4TQyCE89EWeH1L5ajGy1oUFspA5CiScY7gMBYSgDrVEEOmwup
b8VQKl1+uStr4Ij/wsLRmUlBZEYQJtFUkxeMFYEJtMC8X6whNgPHQDwiYQ5a1JcIOTHGv4JhWSGx
dZglOB5oS+K7LmT+TUf3T0sLsTaYHCs1VS80pyFpiVv78PARreGay6t1TYENzRPkZL74y4YlU/Xw
rPYJ6TrmKrjAx7u7ew4Fd4lgYDq90qawmANyN9vH1Q1vtMMxPYl/siByOjt7SOqeGj884tGUFAwL
YtGeWB/CHGr+rdA3/Jdn+KdwQ/R1jiv4vQXPwPc1gxeB/sf7ONfpuvt2E3AIxsZCHIiN7f8DqUj6
/QxfPUF2kUnFRsFunfCtTKMa8Z+SIZN60bkGpRFi6D6MxmkypR1OP6HdmGRefukg9UuZNFet/ayR
M/claNvokrRSrSQFZ1Go5rIahSVRkhmqXRi8Q8RKR3Qvm/ajKMuCqyWBXvF7EebqVB2ueF5XxHec
erx9vHR++KbQE0RsWHAAMGGm/bPliinM6zb+j6SP6BryQnQkod+398QsOadWXuZGrZfqlv3h0x4O
yV26xFubJj99PPYu5rW/+CnPCj4goMcrljGrzH6ZSRHjXjnCjY+Ze6pKaxmsvYrmoSmCLLzDc6mr
AsCrg3LQYH9seKVGrrpF9Q6nXa3tnOdz5RTm3+45KCaPLdHGh5gf44kPxnYChfqx58hg+buxXG/l
PoHT6b6OI4xSl2gHEBDEbfgR+GlkDrcfuApLSWbwEKkk4NOiBAZGrTbR+gr9p0EuDrsm6sQJj1ti
rmC3ucn5NmV+tDapOKC+4lS1SOWBAo7gL6Us7ERZvTtMRAHDSge9yMZOy/yiJUpo89FTZdBvnRTs
byLcI7dGrozIoIp/gCvGHCxkBpUIrSARsJ7yk7606ZnG099hDVCnx6VTvkapeVL/henzHhSmp25h
UARm6d4S80lXkW/zipzfB33EE0206DtNV1PVF12S1dFBzmtTapWOSC+IE4lzSGC8Ch5Tik5lq8Fk
6NohJqK8Fy3fiKF2YdFSmnTj65JUI/R6JNT4pl4Jh+iScCj6WUHWHVEboUWUrHXbrJ4cqBbyXKsO
bUxese/cYNzgfiGrSYpZXw1AHdLsFD6JByvfVGZfLax/Eo3PJto6EsvRWq/ebSZ344wUJZsaaMuB
k2tp/MO1fDZLB2cNyZfPKi9FMVDPax0fu2G7MqGSX2p/AghCzHCg+YcMvQ5EqwRCXEStU8QawdrJ
OjX+QQb5Q2WHkihOHaWj9UayY5tCcCsEjXu071FBW/km94ZPS8xLIVgb03PDrxIPlKLV20Hd5XTz
Xqe4XvSvRnR+x9d3bNzc/S1E++VUrVsnAHc0Di+t9z26770L0dekvSftco9e25D+9Sf6dx79dT38
u7ycQsV6721z5TTuEtw9sXLML2f3iD/nXFsgh17dO2TGiNrX8QrG1NsqgbDgGAJUF1BpvRrWbmt/
rvaeVeZjT2o20kKocT7gzGD2v5a5E/WmiFwdlW8FUKGYBD7R3cGpf3Ssk499Ne01ZeaIvpI1bVeM
cIVZpYD+lpWagBdekQQbeIp7br2Gm+zYXxqdy6zRM3vnv1Ja7FzielLsvODE9y7DvV9PVuSfO5V5
Zc5z1av9oH8vEgH8X1nIkRRHjc7evy42ZHPxazdefWUd6CdE8Ie7f7TNswTZCuM6Ls0/MzssG9m+
B/qN8tGyiPLTa3pJaE6Ki/aZlpe7bgMD0dsFK9zBAskAKmpRgyV11ilNSTBfexO4VCREkVo42xU8
dCqEsnf8ebTNU/Ash5uPv61Gq5P3AB2iAmePxo9d3dm3krsnmEQYiUYUL6s+X5W888bbPd0a0SJC
VwRsd7IzVA7Z5eZrXgC+nVjHuv1E3aDoNC5eiXi0EFc3SD2iqOg8tyQAjK756Bw+UeHSf32i7apZ
f4X7Y6uya6+PafHY2pfsSiUsX5pVpEHBudbN8nFospAfgvUkvFW9yaVzvbtI5JlXhwrv3RQKyt8Z
4uLygZ7UXzlaGc0CHsYproSVrbV29xGV364RnbyLVwvPxH+n7hMB4BPt2m5BtUWGhwm8S3AynEZ0
9xu9ffMEI+HerKdrphS68ARN5fSOxswBA/HApDTic/vWv7QuSCirVfmJ12gPJ9cMye2FhN2UUiqD
fSAJAYKCtyfCztbdeZfh1i+lX4SEgB1wLTcxzQbcLV2QN9mE9gYUAWNGKI8aFPAv7t4pKERqWlNQ
if62V/kHUIDiVLD1axnFAEx/tG+yd2cdXsB5t60r99yBFv60GpnZLrWMuJzsZuvWafgdXYaVkTky
AogGvW9n2yTEdx+tG/yONd7Ny8PH6RyIT6oS5rbb76wYPIeVA4qYVrF7glI8P/ydP1YFaG5vvT9W
GTSARaCItrZVAP1hLqcfEL6TU6Zb62OF2Dc6W89OgXAQ0hzJ+I1zoqcKLOmbhzA3Aeku+pLvv0Xm
Bikyh6bnzU/NLt41aU6sm96lc+gYI7Kjq+nT2W6dGuSWy3w1X0Ouqdv77rNbamEOe5/puXOZPtvX
4SrdPVv7og138dxmNculfxEfq01I9DLb3/9Wg3LrO/ouXlkju/fqyXtr1YP31EC3gL4XthFV2q9p
I6x6ZkjbS3ph7NOzg5IcHI7o3FpNEYHdxVCs/pcTy9GOaDK6QiZBiO5+YzJW+LRNs15Itw3sZ2t3
TL7F7LFN10/3bCJDl25rzSP+OsXyRrwj+xJ9gk0baJ5WqBhDtAYmNniQ0vhK5Kv14K/rkfRyeL6n
dpzySECKUckw27miGHg6TfVE6VYfxbz+SuSAs7/Mlmm+GuAlyzmXxMivQcslEONe+1Tr5zWN5pQ6
39uXGb3JYwRcER7YIi+7JjagFS60afpD2m//an/7B+/gSThg5519urbQx5spR6fDWCIkeuEa1ksB
WFbAMfLCgMGQ/OSHbq2DV7hbr+HuYVWHtUUVcHhlf4gfd5ZBymKIlQR2HiBdV2O0k86YVxeYLrNJ
hDo521IfPjv3WlQveaWKU6o7gBgkIzHX5As+7p1GKmQOgXOg3VBYRCRPgcGyhuIRFAkoMf0vZna+
PdnnMjqi9h1SOQzYnXVF8/Vtlwx7T155jrseNkD1Hw4OGNaU/juFRW22Wlnvhn837WI12BI5z68v
u1x0X/DSqYSh/nX4aNeBfYt2o2LXx8zXF6IQJQsOIyzL6vQ2JS92AEwD4X5bRaIRKBFgaoZ1wPAO
i+hL087sE0HDurWPyKncrEd7A0RtWka2RVMauuLJqRybLFSMWqLNT2SOTrN1dG3tg2LZ2uOoj3Fl
yMZ/0ZmYfuiJh3JEBQGLU3vzVyDg6J/WVm1q4C2T/ytb9Vlh+H5ZZSzae15fbHuXT77Avqw3UREt
/uCOn/HbnEnD4Zo+gQSGu6N1Tb9lXbOTTt3CDj8N7IF7o8po69YL9mNis9L9a7Bn8jB589IL/J0M
vJ2s34kU32ySbqXGVx40hrfx64I+4+ZjXQrW5eJyJ9bpLTb39p09I7mwQozafhM4kEqlTpm7V7Qm
VN2BzgHrUsqER8sIlFAJkMXrbZ9QqzVtk3verXP7uJ5X+35zbsCgaLCS0UoKLBLDwi3AljValXTT
f3VuzXNyjQySQfA9hvv2t7cfoWIJ43FgBtf2F2PUPISbsNzZ+Ze+USRW2qHI8mqd23D7/mizmRz6
h34JxWHDP4RGv87Vcsz0Scw3N7qbPiCYe396m/Q5a4zPyS48Q6DGywTP+7u2IXSBKQWfzuTvMCEj
eGtumug4F+wipbc9YrB1nRFBK+LDyjaYQ+RIkbiGmNVjXB6bRrvO3ZZYIr7uoExMCSA9vr3t63xF
sEtL2f6TYuCifSvar4L1pWmDf4720bu1QbDdDK9efPeoVmm+MY4HoIMMKWAIlxCXBzv/7N6oEorK
/wrtSe+xdcovFM4tQDBWYULz8Wa4G56g9TkewqDd17Q8uJMc4EwLVg+GdQdwvgkxBBIIhXCQa/qF
sJgWRtd9q3xrP4cPZiPEDeuFDhWS7M1iWATw6DF+Jy3Bqaj2P4bb8X6xWUqmHcf7hBzHZYEWMYTe
+uCIFwnmAPaAG/ikqaEpZk15ZTE39y1cqwN6l2McMbyrba+U8vdzxX4DPF+hgLybmxThdyb50a4d
mDKwC8+dw/grRfxTv0aTQPZen1IDyYRN7x+LPimbiXVABWdtXyFwoAJYhL3obRh6/mHnHM/Bo1+A
Pm7GtYu7Nd1a1S9UUtyZY++69ldVD/EbzrTk4840vy973zpeMIvM8EZwxMXf9o54fCzKsZk8vDPV
6dD2yVKg3EWxPB3Y/LJzjrdDFmhjwUDu7IfflVVJvt3PHK5DAMdvZjKcYoLmyctm3p3bz/YkAkEM
S1B/zywWoZGRow0vrUMADRG4BM0cw61ePTgpq+6EkPfN/f84+NcrZlXr3jslr6jcQoSZRil7Gska
w2L8HE7m5RGEsmqnBKTOkJytLrASfWPxHEKnejN+3nMs9R0OBEqR0/sG/nCB9QkpYrD1TFYtudzs
bWS6W3fV3re2/ilGZNOp9PCBqI3ahyRFQrp/dU592rgANX3bh3jbaoTr6Bjt01VmhI+YFS2ChGZv
+1vEOl/xuvX21j2aw/dM6xRsoda+klp8zJj+iApR8UNr2lLSwBF4xeXgnpzTLzzeCzbV8HDcS8m3
DU2laXiQz5MrFP/2vm9C1yxBsRePQAFfyWftjFgT3bLXvy6u/jreB40QBmt8YDH24U6Hh8T4V+Z0
l8cObmFWaYIMV5rMBHJy1NXCPrx7Fec74gzcs39sFfE+aJkMtHyKzKYwYtJCpIPEX2BxIpX25JPx
O7l3BN0JdzA69VH/Hp4huAC2osO+aZoRvSJCI9oGV8ikRrKheO9C7pM2EvBK3AMveDXv6Tl9JpfO
lzk3pfvEPq53Gsk3XvmX5nM6WTtlQOx/G5a69BvBMe5UEDdiQI0u/c1itwPNf8bVzqpVhF98aGAe
J96kWWMH6KMzdYp3Fja6jNw77+YNDb6yjyyi8wnWLVQn09IYven06uGv/u2AW2ldQyZZPnUD40uh
cZsSyPYqmoRVJA8r8b29i89zGACDYhOuZ/PpmL3SuJyq3eU2rLuvoN41oW5XfTFKSZoznKc7xEg+
rW8AhZoqezPdD4p+o39EDWdW61awySwPRvc9hCiabrgZ67n6jRFgV/69KYGoURb9otKFgulWeWRM
Ky6LRbc6gpJLjTUiKRBmASy+vTfciYCVF3gCCtqTqu8SkrOopBb/XssLq+2A1WyFJXtYk6nZqSeT
hFX+ERu9Y2v7tolpESnlljc4zQtgjekdm+VWo1fpoUYbUnMRUwZKDgbaulfoEtC09unFK3umXWqW
AunR0R45flOR8uoiSOsRL0blpBDUvQoDoRExscgpmu1LjApJtE73rUN8bE5a9WTTrm2t5wgGSafQ
Oow5s0//kBaHJi20+IFuci2yPNExgDIZiqJeh9TJ0tKnbJU8A0piCFgEq9Z1SFEVNfpALkeISfU5
eh7IwwPedyALQ76gUhxOAvRXmhfgr+Ed9l8zPhvS/aCabkhKFAZ1qoYoTTmluuUM1rHylxySettp
FW9d+vgP1xmL9V8traX1tgGVs5xtqO6qMD4nXsX/Qvd4o9m9j3Eugw1Gk8LWNuOfOoYDjZYM5L7w
Jml4F6hbexkZ5No/kAO3SHlcOa1TWwE12DtS7kZW06u6FxZGbmE9PQxouwcpvdLehuvwk3NRVHO7
I6ND3h5cjdIBQEas8xbhKwJCQFQaUPeroUHtKumwqlNxvxBbytA/6jxS3mdXTm4dPgchE/Wo+Bjk
UcYn6gqAuQC0VnVHTUaekuC9LSF04WMdZveXXXX3NDDbY58+wQ3ErhhgjmC61dOLS4/41isygkpm
ZJcB9St0r/nGn85xdoDpeu5VWzeaXJDl2zm3Bb4SiTYzocDAbST4UZfFNWMC0qu4sbVvDwcTvh3t
R6Xp9u+ckVlcWY8xD2bASR1JuA23s0Kn2rxHhey4/LTrvULnTrsE30zkL9XSBm0naFmRyW8iOvvO
9nV6tCHIZpWo54RNEDTgRN+mVMTgKn7SPTKpBCnIj2N4SPa2X6QUzvYB1sk2vBocdVQio4ggFvbW
uX8cCPO34EJJFMDA1rk/4I0SLOBNVWrI6fTqqBixPAGVYnj9bfJyVgBouBFc0dHtaB/IU1F1/6DL
FCp8OejBcsZBqjCsCOAUFrnsI8gzuDtXu9I6ot3cuyKkyd0an7MjXPhn5zWdpLXMvAbmHzGjMo87
kke0m6cFD84xeXRCMA7DtC5/d0xtdz9t2C+WJlZnPLKt8yy6Gxxy3NUCJSlh8etUmILERXfrQuSV
0bZMGb6Y+XFvb00ctEvrPjyTah5WhiTCakPSnm3eUIsBKMaP8a5LK9rslTcLhozqr4a10SddJaSM
4DfzWd8hqVbmOZ9TGn3+uIJFygNO4YNSi7pnRLQZdU6UpLnHZJ1U29+oCF8aFxvfeQNKBaNlLAcs
eXV46ze60xHg2q6Hpl9tT5rP6Bwz3pol7+NtWpRPJK/Win5KE+8Zn/xKfIbLtAkvNGrf9I8MCKQS
6GdDazTKC2J1/4MmFBLH2OXs5hSaT4o/1mTc3Yp/+XfHZTD8W9n5rILq6M1krVsP2BjIesC9UrYP
m/EkvMMEVPxPc52U59iN22K3Gq4bY1yyG5AXqY1/MEPHmyWeGIB5fBmfxp/xeV4x7Tei4ITY1Gg+
rA8zspIYlPVBH6BfBfz1BqWOPijp8+pUUUqB2gYeQndLkrThVZbf/Hf9B9ZgyAG9VPw1QTagX/ve
32PUdzPccQ9P3fy37TxSrszy9JFq4Td89N+zd1xnBjBm8CeJlIYH2jtt/AKavygx1Fjni8l6+vj7
dHZ9Mc65G6w4jMLDos5SeRvd41VKVrRDbx1CAoauuw7bEhnpqua1N0P7Io4pGUiFBUCfpxaAZB2V
5b9OhOOZOHrFgA5avUHDIVU3T3mVyhAkvoaSgigK1B+giDgX8EC39tlMtTE98ixkWkSFlxJGj1xi
/tqxdGlVHA46BI8SsmcP2qhSCCfLaQ0o3qHYQVqlKH1KXBAmCrodjH9PiUbqlPn3KztOU326JDM4
HRE0dUYwn0mgStAhnVOcPuBsTqgAUYasWgNJYh0QA0nTrE+CCj1VVcgveWWuM8I7RU1WhjLXB6Ky
HgkVpNjYC6ISyrWK8qmDYuniUZ8JDsCmZqoSEEJlgIPgf86Hla5qw+6K68MfwnaLHY1b7IVkmd71
5njiuyPx4QMfxVXDTUdbBHZpe0arzz+IODSHIAnMx5JtolCb0o9eTr8mFwqNSBelobMmczzjheEA
KeMLN5YLK5AHIfFwwVHw/nELkqYoGWigwkPiCofNanvkNkeqQ19Qei5ghqRb3lqCNjqk5PgDxFyH
/SqB9rvEM9A0UgtqhpsXi/PJv4w1ZeIRn55fcv1dGVqRyX7b71p1u4t/3UV+U2eLTudXP9ZDmaGj
inJ0HZFBIjGbayI/Wqr3ftOqUElM6vYTWNbo3JXpTMelbtIHUbL2zWnGXcxGsB4RJCbfp4TigvTq
KMmiDH8oLVhJw9fpiatNR77oY6GG73dEsEaCx/SbG3vYgV9M+avqzEvYNFKL/2NmTvJCDg1GMU7M
WAm631aBc6We4ZK9kQiXxCDEZPzxk0QwYjQyrsWk7/1UAWa6meNZa6zm6OqBBndWbCACgu5YaZsj
MggSM8QBINSBltuaB1lEPnRiZZL/nefzbGcFkRA10qTBvOoa3n9DncHOsFjb9MZklgrQ+2NUaBvn
XU+oEILMSQOnvgQfJCicIiQ6JxXPK3XLRLOD7KFcdtHiVkMI82vccP6ojZ0zin6qpT2OVzQ4/s9+
o5GT41fmuoYXr5TxkB2gRIn9x4w6erjHmpHcYvQ1KNtH7EhzYfHfbVXquUP37osDzMD40wigOBby
gii7XUmS+P/e5OIfDnAdTwEBobygneilGmpiR3AOSulDSrI7MEk/zkRDW4loEt1cgVe+gVFG8Pf5
y9duDnMtS1/UVHF2EQfQcfku5H51zdTgmU6niLxkGZeM0xn8dCBxYqirPAf0JvSlKWwmDbccvkEc
wmuM68oXaRVAdVi2oknlxYQEQ6I2iXiqxuUnlPUufXi+LpESNH7cE2g1RamoU3qpTPG5jhU+E2lA
qdlFUnO8QkDP2ahxETBNtDmp3ymJKyUeqRiv7RplmWpBhUeSiMIEj5SQ8UcuFa3tR3Cb3bhXYqLR
kEg3GNrkDOIiRgzMCoIEqii5ZdRtZYYiiNLtYsJ4AWxR3CTgGpEp2I32zD3WsEZtaQZtCrOFyg+W
bNxjOGFKNYj49e2ht9QLEcgU2QWwjhFP09uWFEnzIoKZPk2EPZWVaK+z2YwCtN7CR82B+UoDQwtL
xWyXaRi9nGTYHDKNpQqiwlaevrrGWMIbQzMqRtAPeFdz6E6jZoIMxwIxGG47ZOSEmxplfRrhTRgO
dMl0ImgV048DRl10q56auCa2O3q7b5cij2nBYcwAv8H1eNuNFiG1a5Xozh4+o2c0oeC27Hy7ZZz7
m6fHsoMeXNXZD4vdjX8NrvEXxy+szqvzItELowNlsFikOLhzbqOLz8048XFZJb548I8buBZi867b
AIoXVFrX1IJ9h5sxLGVEuPcMAxhUHtEnA6MEKIBosOqqGSNEHsWh9A+LARIOMKqUj0LiE7T8lJ4Y
QW/alUEZMIa0zGPgIFWwkOSBDBqOI1WtBfqA/UpClbrfxJDc4F2JeyXpAiX0TXLxIj5dyEqj9Inf
tglojdqbDE4kcXqEeeBno+PoRwUQuQ5CLrdT7aF+2vxw/+FDgo9DJmqxvqd1iveC0sG6BUt+TGON
EWkxhaiidPGZq1BZOi+ing7W+jzc+eWROs0x7UblkX7To+bdPZbqJM7edbjpb/qQQLrqclLGfvFj
tYOPtOlfh8+Ap3bEhuS46nhWa2/XV00NstX8Vs151OzIBeesjvDiBb96k/BOE49w1+e3GgXgOZX8
zLwWrrIAGyTUPPICHNx80tclEuz7E2oqeHe3TDHmcLcgcOBzsABIXvKTBsD/Vp16p/pib8TbQbWD
bNuw0V3LBzRQlDISAggOKdHncNAdDg4fcctzu36DKIVYqI7FQdkQ5c43hjHsIU+DcO+wWcaxZ5Fc
DxotZolMnfpHadXk34JrRA4kuM92fS5ScMirACTpr51JZVpiKdiALk7EIm9hz3CdUD8NDJlT9Q+L
wwL0WkybN5LI+YKAK6fSERHqf17hCQ+Hv7j5yuQuFrB85MId7BARHKRcLD5wDfKunvBcXM5SF0GH
NuGxa4iJLe+REpx8+YFdfULn/MQ6gO+JwBG/US6hD/s5aoweqiXyThEcBd8pDscyncZyVcVcOaAd
qtXq6GGmRNiWODdRDd/gBBG8M71+fozkyA5JGw8Op+XsSsAP78kK2+MZP8rVCns9LDXhIuKMvEeQ
wAxdthPEMXaIeiFE+x7i7/IdMLJi0WqZ3HoQqnpj6Hz6n3toucWdtcMJdc+35bO8sQ50g8s2zrm1
8egpgRSTI0Em8MWzvWv/MnCF4aZ9bH3u1lE48sqT/vh20UB5+LcpMXcLXuQTDWepPOHHAqj1z7a+
tO3gPWy8DW/TG/TCF6XQW7vWW93zXOSW1PrPuVDRsoKKtzp3MIWXT6dOEbU443tQJyPQV8lfUdEH
2kUm2z258wlKRKK576lleNlqzHP8A2imAQg1fwinH+L7ls9Ra40SuOyF7rH64o8EGIZX7GyGBlBM
DX31Cl+qd1b+Us6O2TO8Sq/qVt3d8EPMP6/n6cw16cwzL5xM3x0KrfJaa8Uvd6eFFDFaYtpzg6wn
K7t8LPlIbNndzm7Z1uojUYITUHRh1ZUQaMpseZzL9O/pBWQsLQINvJoaLlvrrzUgeuO5JfmHvHBS
lqutSm0cY61x4utrw43Le0DjLlNTZQ2U4qWzB2ujhL3kB1ZJjkPl5PJqV8jLir0u6VFSmrZqs+jF
Cv686UrSWJVa2ujkQ+UVtQR8FzUfboRH87Aj4hcNMK2Ha/4TaxMfPvodCyBqDcbQbiplMvXR2Uzf
3hlJyXMzB7qAYVBoaCMxSbEYRIM3Z61GQmYbtszTu7jKPRfoGqQMsqTyVQ2vvlQDpaw1eo52uuwn
/SwlnejouuJ94oRna8teSspvbU2TLDvbXFFd9+VciuYpXBrOmoBvni4zvP1m4kYvS0WsaMLJu0yD
5YCwlSekAC6nckzkQ8QaSNQUPeWx3PDZjG+zce9I+xxUxYgkFVpCi9JFU82DRqvZ/kRQUegFfWW4
Ffyrt2dEfjPD2+MP0JgKoKlL34Yhg3NYRweAetSgONLjYcZ6tfW3PkV8jCMy6b8cvXxybinXQ9vL
jq9OyqiR0J2GK4/k2eq8oK6BbR/NZEJW9HuYUjLnHpyrvUL9qmhDRXM/ztm6hMfuc7oalT2oTfM6
JQfhyjYZlPQ3o22VHieWEekZPcf8YVuxk98m6cdSUJCVoCqvP1UPF/I51tW296Qs+CM9X/W2k6c3
Mtb55Ak/YWsy+cgFj4fptOT0737E+6y6J4VZsjRMDX3627/bR+KKu48Hy9bXw3RadAvOqBEVnP5/
blPDF891FE37/X2kw9HLf/4ULi5/urIzHQki2YwQpNr65HD0IkrTct5AzmZghq11ClU8sVEfSJuD
ktosu3oOPs4Ij27n8H6mK/OY+bzUnMZUnu1ScObd/4sB5qp1/hsg+kIgvm+CPpBSksfx27Y9SSyg
K6kGKgMTxed0GaRpw5kPGKG8RVzgv4HYFGonqbEPP1Sm6OIOggwNM3mKouCeQnFwl4AP2BvATLwg
MpRRjaZ7+ihGMFqfEIz+0izDFy3anN3LkW4ZPz6cUcKJMDmQr2yBIbwd/jPmUfcD6GDmZBlangmN
Lgfav5oZ0dAGWYk8OB+PTU/1QvDA3G+zRFlZTmpFhu0Xs/74kegJqPIMVIn1iCJhIHYtfj+lB4UP
90xKBqJ+i0fyY65LP+dMS7YnZVXltJxWwMQPAyPTI5bkr0K6cUNvNSrPr0H51jXowVg9LHeDwjFe
AZ3jW5w6Z8CybalZWblV+h4bXmPVPR3jw3JbomEuuHi5O3m3oQSc9s7ARMJC/AGc0fYTohHkFBKE
St+Vkjqtv2oOi1PHaKrJQSXMi8dbskJi1GhFe1kr5qHRYQjMPpL+v9pcVsSuT6wxdXvw7kDG4Q6u
Q83TFMn+dI4kLcufE8/pLTpPmRN0WQjS+RbDxoJhIBLC93lac9J0Oef3jNshsszZRkVxa8fp0i7o
oxR4b8EkImKMjJU2/bKkUDwecW/tQHOh34/6fUb6151qqk+3FijVDquZHRxiFMxoMip5mfRq/1DA
TgOUYbK5lLBNa05mE7Myx/BWwlswV5C7x6oyhZdHXwN+/iDkTeUQrLx5gwpgln8aCd0ASUgbcbHo
K0TTId6RGtQlL3MOkltNXuTf5xPYcrJ9LFyof88bDrtiqEYCWdC0D2B7721q+DkmDcV+wAlz/DuH
mPmNcUmObsTpJILdluj72YTiWQb4lh88qp5IdjAbtTZqgrAqamWOB3MYSA8m1JxZJuDxo0WSgc1s
pHGX0Iv5INZIB0jTwvTfZDQ8IzbiC7D8cM2ymRjec1QnvUKZQZPELqnsWASz2AzXPgo9WGn2R6E0
7BX+n2YQA7uVDk5GWAXACAE/b3GZw0N26BY/4gZZZh4RO0NsZNvfUwi8gv5k4F0tuNjBua/+S7I4
azLZV/vSvuJYydSiho0QIdehn0VMXLG0DhAPy/ExerYklt2nAyF2D07CuGSdMWyyt9DvGCvwGzxZ
W9lDjETV+jfsAIxQqOiPInj9yBnwqjM2WaaxSWS75Bouo0xGWtXd6bKJrlESTfFaMkyRaaVcxAJS
3Utw3fk8931w/hiKRig/RlZTUpkicZHIkf0/OFo4dCI6HA6KwvJC/nXp3JMCUL3KLbDV5N5AFakv
SJoALMhbPpBQ7qA8hcWOIuknHPGm+ixGCf5AgmOFLvyS9KVWj2CZYWaX82aTAZNxcDRPoLNJK54H
vLU5HDUT3LElk1OI40AAwt9fylhL+JdlFbS95Ibik6m3AmDFxsWtxkEYj+nxMv4plHZ7PQpMiTuF
0P09pGoKa8jlssSAv7RWmcvoUkgRMXQLVv9q5+saH6LnmYa86w9i3TJlTOKB0ERENDvUieWPAJcQ
OIxnqhoE+sUWBJAkub/Lwd/DxUBvEjlcdwcjnbssQChgODiMvRzxkHQ/jCpvxp6oXgR0xV0VOv2D
a+6hvjeAYUBVhLhpQwDgj5mZu5bcejoOU5WrYxOmKJwlB2fKOH96j2KPX6cIfcLPMdWL9REzjoYw
RXXBuWAw6M4YGWicKLLtTED5NYXUCM5OYSy1pKvTCK65xy59JHVA2p2YZGWscrFTd0vdOi67DNMj
KBO2JnvUlehGQ+calmZCGqYHxDu3n1G5AizzBpgeqdZ+iPMnZwTNQOaBrvt/DnoUTd9uw+fVeOXc
n2le8jKiiqXT3Tr58Mg9zd8gXltAPxngHRY8jRh2EdUxmga5hq309LjhO4RPZXy05LPoY12WusW6
MKQ5AC8HRC+61y0wDELHtqE/KgbKTVbu8EuzVyAsd5//vZtNOAfW1RNFdIx7wHDl5o9ZxCXuhOc/
GMyLLDaybhrKGgyMZfZQ8xgVcvb1+bBWc/px/hbadVnFcFBFuIFVcHQmDNrbGGOBuv2pJkyGUu+G
C4oth6+ac0nLXWlLcfysU+KWIgysqrO/OXNcb1nKO8eu5CX6KKU2/4VgFvynqgdk/UhF/8WBOEfJ
vuYuOVHuibYRvqH8zysbDhfEcIsSR0w+kkP54sUtc0/eybv7d38bleI7+E8MY7CNZwcfWtsG/mi5
bh3KwQsAj0II6IukQi0tsMudt3X3bFu3HBQX5aAcHBxS34wWDpldKBIW0efk8Dk8ixiefW3tnENb
JhdvmuHTwDmecJgmLjEHChEbP7t9bcm88dU6omOwwT+AuzpcOQ8MsY83D4HnFdByy6dvC/xs6YBN
GMZ1W53fzk1iXolulz7IoigCq/vCtZRqAhEFiRDTrzxaCXpCt3go/zYXUPifwtOGGS5BSrV1uCAX
gEwRZfxqdoJgBVW02mA75nCKsAyW1ycdaBXHqXhE1XHUlYgrwqZaoF/ZEGaD2iBwX+pdqN2m6k6V
d2qEu20aAdQTxe0vBtSvmfuXyjREXVDoVulrkVp6SCM9SXYWBq+p/D2V+7wdnaGK0RHhY7TCKydk
N+jcWVLkGNETWu118IDr/bv36Z7gtEu8XkZHJYLS/V1TCKXOCD3YJnQKr7VhUjOqqQpMC2wodcFE
AxAo/NeLdleDFKbwy4AET4fg2Ghqqye/BVgNr7bc+Xdr695b2/TK171VCn4j7erfW7t2iVWrXYpv
8rwK8bG/71fxJ4bG6DVE39JfZRuvEBfiLbxZGGToET7ifcsIN7CaxdUHU+EVDSbYAyKIev590RtR
aZHOB/Ey1LZkHpV1kFesmHuSqtXJDFUFwe27HJBXbb9KkKgb7ArQ1pUQFK99KOsie/GrKFenQQWm
T2ILXU15pUAX9nLlpH8Ch+iIg0nBOo+B638G4hj+fehS81tzaHyj0ngK46cUr2ocYuXJAgmNM8il
SDdoZyt1omyEyvLFbtGgneVZAMmtY+e1BP2O61fcLukCiS/8J5VLKwPBZQogFBNo9fgZqi1MOCO4
gtAU8B5wiOfzs2MEELzQMPgw4NHDJdkgGFjYfq5drd2yCQYjUYpKisrGeUCtkSSO5Ek6IPv+v4O9
IzFX7tTcjb/xRQuSescqogdkXmlcm0nugI4VyLbcKOmT0FkZJo7G9r7zmyiqyVAST/C4BFdUqqbi
XZXtb2KFRrqL/31J+EhKhIB41OexTwQ/0lP/ROWHGUsrlmo1XlGkBFil1YXo2BSUgFQowNea33Uf
f1CDYKdtE50H/7IswfPbskIqqphgclaQ/rUEfoifUWFvsIBemVhVBHYE04lPf/QJW3IJ7z9VzSpn
CF2JtUZ3p4Cejr5DG0M8QFoUP/AE1+JXyS9dgtreBoQrmnZjbz9H3GT8Iu48+jYHLgVeB4rTiF1L
7WBWjzQgZQzyNg2wByhJY0nCNVGPqh/sqi5lDMQfxjnj3dxMFS3/buQvJyfwq/03jpX4w7+HITDI
RylLo3K7sOG5uXnq9R93HKWWepMfKOUkBScrWRP2KwCam83rhWUD8pJw2sBNK6J8ocPVZFRKQZfj
NyEUWAOFeUa2SST2KjOkyfbrxd0jV6uxpn3R9oVJvG7TSnamHK86djAs8kmtMJiTySfuZ6DqvOqy
RLF0LvYGk1o5XJkDloHD9OsV0V7StkqOzWp6w/7JS/rBAVUXUiohxhu4niUE18fb91feg2qxRzAh
rNImackc6AQXUtNT1D/wDtUREHVfbnbBlgjAG8UXGRtczBw3UBzEMILVt1aQqRASQI2fQT2I+eSn
yUPRRaAgHDstPQoMySx3TfIalhuZP42Y//kyf0DUXQr38gwjGTyYjMiYkFTMp6h0yYW1C+TX7CQl
wcY9ApIXoUP3HEebJCDet+lhlnKXh/uOkD+uMLAFMeo8xc8XiJSHxtAwFK0q0HvIKcIvkUulUSgz
1GD5kBTHb3jjnOpWFq32H2gkbhNjCpdJL9c5Mo+RIq0ijqU3MCKVEZ/NOPigNwhimTDa7eXPAxQ2
yDwBrUpZ5Dd66EvDp/1y+BpXmlAaXf//DJWQNirNv+x+nfw4baHYuNhcc2Ib0wbxmhYc3Fhco9Gt
qR9Mm1Tyqw2uZxL+EfEDICncFZKij0eExdPxCqjhZAYEISrH0dXIz4x51vt56aVIAFXeMkdOowqE
9nYACoTXRzT8QOtPk1uNcwR7UkTfQDCCihKsg1RIdDLnjpHvQdNFwQHMWbmlEqL5DRaoXfidkrIl
yiAI0RohIbX/I+pMuxPVni7+iVhLBgHfMjobjXF6w1ITRXBABhE//f9X2vd5Vrpz+3abBOGcU1W7
du19GtxnKmWJQEOibW512e8iCLLDN0y+22glq4uqpOCr9UDuHYkwzV46JnRIoHhIz0P+mumXCTHO
j5iFEzcCMVE2YH2de9Wh1Y9G0iCAfy6v4aLAXgb8AXlgQqz893pz+CW7BEGzbo1Tq9yNlFU0nbYg
o5woJE8BeI+UGe9DVtAfgedlkGpwALEg7ZX8kIdBpvwtEU6uSxZe7XIfBb+moHcb2iWCHcHM5ysr
MKEz2aLMh0q+KH8naxcbTj4gnfOn7wNF8/LE65Bh0PmOgylAlfRbKtxjP99TyutPx0U+t7qfxgGn
ffBBE6o3LIPNDTUdVYhQDj6rTFaafDccGxa/fOv3uqdpICsZqcb3/Za9yoqR9vynBSZ9rt0OrFE2
pWypz+EmtYrUIVL4jqhlqITlwGqLdoPUnLKxXgFdedlYshY21DxiLEUSdxbTHrR+wvs7i5D+HpNG
LkwXcc3iWcP2eTfq3l0/oZzxSw4H4ZntOP8lAnw+xFk1DJcvdxm+3Rt41Xzy/g6TjdDRZCVSn7G6
SHvk2uUAFx6k5FDvZOi/rSFhUBJWASk/R5oIWYi4UvHewSIWJzl7hyt5ITlDWxNX089vZfbRLBet
crGIITNC7hr9DBJyYfYQCUbyWeUnyJaVhAh9ivfPl4uS81LevCQtbxKc6D9xidIz/Hf3OHfZmLLS
70wv4AMz/dxw4d/J0/0FhJNFpbB4v6/O8EdWlgBgAnO8S1F5Ux1uj6RznwbrBOQW2sf7YUtglB8t
Z7S8wU+Ye79VLL/EJRiKicQ8adfSSBUchKf4+QJpZb7dHjnaee/QC+YIaHFgylucSKyVOwmCgn6u
117diXliTSUGVYJly/sSWE5K5lcASCfvkOk0yXTk/UFWZbdL9ixUvALeyCcDFtRZbp5cLf+V85pz
WWbXP3mwSb3GEK7AzE8EBKORgZYlPbkJVcSooAElVREIPmFj+nsQeFGK3gYU/OOSw2k6EHgh9gUt
BDLHPBDCBoAwm7nL3mZKIzhMT8E3PEbuP/BmDf50OEgCK/GJavHdGZEE7R2oeErysM5u/DbTleaq
nDZyvkhpRG+z9z6lfHHpYoB4JutXnl8jzkUU/At+wq885U+VLkY0H4xNwAq+2fdxcqIQZQZeTh45
cd5nBv+YhTRGOLmkuqZL0he8iYPAdpUAJI9DKwHuBpAGMWPF7HhycjeZf/SUIA7jkEOFFzFy6f/G
4a/cIo4EemI76VPKZqRWZUmoDvpsEvbl9OD/8atc5sLIEorADHwFgqdQIT9rEHcR4RDsSd7hMrDs
hI5Fis1CxHFNnJlh6oFNCkYwzuHT4IjJT5KM4T/alqy950A+Ezok1LEcOFlIuOUHSU4h34tl+748
OY84xQT12sA4RcVkGV6d9XqJe4y8QL5KXiwud5LPfa4FkVl+nvybmE7L2Ug/ECzww+ScoYMDM4Kv
RzJgwK5HAjDBXh4axB8zujcYBmgdQRUQ0b+ZCMTK15HwiNKz8DyoC7hoLp4FDHvzEdQut1duoew/
LojdJ5tOeZMwtZ7lv2bU9+ibPCGr8SPeNqtyySKfLGUZlgkI5ulQwRirQFtLJgUUyjcp4uCavKuj
91uTN4jLNMSGnewhEX/GL4E5IYZHvhr2nEgAgzT9iyH8V8BRJhroC8uKZcD0O0EP77+Y94l72Zsy
wP7wbProMmosW5hllQIjyYc5+6AkEtSqJV0xGgoj5bfoykqDlMjbl/xc0hqJKpLnKvNPVJVIzO6S
TgnI3RtGgqO1HEPOFN3QKxsMkkAI16Cr9+hoSKf/jb2AwYylMSFQljRTdbKX5m15gpc80eDzG7xi
KClbTKqHLCOwKkMnwpJj6oHsHjkVzmW5TXKai/iJ3DRJKTElB0X5lHv6QALZ+6T0xapVwQOciSiG
tfjsHze3n8TmqQrJRmg88s//xyJqc6sG0Im+lBkUFqF1jSRPLqlphc4otQ3rX9aqrNT3mpfA9XoH
F/MdcqSylkkSMXSJ4EhdthKEP/rK8s6sgRD9RJdM5KhlBo14vUUaECs8DOz4P2RI6OnXb2bAg4JC
Mqn63ZV+FwzvREPwLfENRyIeoFCgwpgGuFSvMtci5pLMT3G2S58SMWmyXXIMIPTV4PDOiyTDCqSi
kd/AJDzpdyAD1U2DhgyMk5HcRs4v+S15kjSbImoWyZcIgS42EIRDfX5nvE0emslbQy6T8v2OBBi7
kA0n20LKfFhFfEBRwjD4MRB35M+OFms2ieIf/pTNRoHT7wsjEyk6ZieFKnfqPwYdX0ZuDLaRlDCy
Ld+rgkpX87OvNoqasl0kGf18ALW62izznhMmf7iRUoudv6jHDkK0qIH8JKMQvUbJnZt+xYfauwxa
G6ngb8xoCfYm2McHHHwB+EnNJctU0hi27BKLeGYqZV0iy8kxkMQchR/JziNspupHliHMv3ei8uxG
vdPf430b5Fb8dyIIRdakZVwjPVUhjiryldIZEras/Ba16ntPLO3kAwwweLgZN8Ny8zdjsgoSOGEy
RRVNXqJGtT9Ttnxeu1zuEcXqAb6gIso9ZAq5x0zXH5N/fDwhsYqiaIHqnmi5oSfKrVZVANDXYL6T
yPfB10lN75RWSH+OGLHDrUS5OMw3IK4PT+7J6SreTgXnK0NHPO6YR8hoKwTLwuuEMQNsT2ZRnqHZ
NbtXvwaFfvL+0LIiy/x8sPt6GqPUZu//jatvCAW+3nKB4lRVjG5UIH19J9rYn4tlqAZhuScxoYYc
CVNLfKxwOunep+LsYYlA0x2l+3pUPbFovDF52WHnkdbdXTSHP1LrDcvk9i7gBdGRXqkwmErAWo0W
zwcFepDRtAPQL4GUBFgqUX6VHrycP3wElGsSllLujWBMt58TeRorPvbQTXw7VEsse+MT7Ag51sQA
qwP2K1pQsMtk/rzmbQhH8y2SZw3aA4NpYrGgYqSfruCB0d7sIQO+jCYxT21u8/Xj90Q4+22hlnuI
f+O1pNRiBV2Mb7N8ns1zGStHPobPDKxWCO/SgKfmR/mIVjUZAvrDDNEezrA9QRRp/qH4TwyLnIvp
HMEbTy4i+Nf3r4xOTuTwT8ZBO/BVj9h/xh6qRVFrdEx7NXORIMYETO7D7MZUocwV8j/yt+9fgC0Q
k0qKPzCJs4Mojj4xmMUzGWOEKziPCGMSF3L0VVAjiDGD1JwrrQhkF6AnfD7AwskNqTQFR5MPASTL
Ym2Zi4ZRfnaP6URomaweq3J1Why3r1V7n8deun1Wbooi7N19vP9wh5Bnu5/PD91tUXd1nNf7V5R0
FdXREMlpnI7qPPaP/eXw2KeONq3azhHtFBleVnnijaOTp1fyB4bQo78CyiqzX7i6MIG+Vvm47e47
e9z+6pC0RgyM1gOlhxTHIO5/2ifS/cjpycrH0TUDzTOC6M2nUd+UIGbPQunXtheaI52UfCp9Eos0
P9B9poP5ECIgE7nUlYon0NT1J0rkxIYkcHU7vWInIZciVFKDxhEDe0lhgcbp0CgeRAT+TrrFNENJ
A6byACQSQAwQ3tbZpQSA00vDCWBjAR1KynapBzZSzlwc6QMcEdCh4P93WsiZwew12rzC1ZP+nIQ/
qboEVRDIGbnvsYAnsl7/cc9X5FwCmcl3lqe6IxeTBLjlisNejXzqB1QimG0Gg1sX5Gizi91JFlDX
CqomVSOonkeIY06Z1VGCmhz6Y92H/g9r6Y1WSZ4tFY0UHk+SqI+1uaitCtC4GkwX8rMFeyJrlQ+Q
dc69OQqgqECKHJsYAsmm/9DyAWepgWK02SQsCJwp2YsUsQJEkaRQKyEuyBtm/nMuF2mHlFikV/Jz
Pim+IMEmtRgBbItaaF9QH3mv8grpPcj8+KeE+1ybjaLXu2UhuBYX9K6OpU3D3AoIyxXwhRlYIpsU
edxIAX0+CqUS9uThMJnO2DCC1CAUUmTv3gRhsmKB4eQpWtwgaQQD3dzlJgj8ICynTzSQ1wiQLa2l
/+hEUvBdxsFmw8EKxED1LAdtOgCBlHET+UJGCZCT/dQdkjqBKpBKzTjxw9n+JK0C2/vadxj8CNdD
MvpXCOd5GPZm4BIXiMfUHe+ZAWEfPHzc0ZnBVcOo+86qUWiXgTUxU/iAnwIAf4ADlcskOwOlQ0Of
dSRPQWD1+U5IwqQsHOmGu6rBnfKQ94tif0+W5U4Kc7F/FAhVR69Y0jkQigUlMAP7ct8/Sas8fMlC
Ew8KNt2ZPYC48LPfHDfWngRj6R62w9I3Jk+CPBXPO3Eu/YyPKsh9OubLteSYor4Ljg5zbCktW5lS
YKg/Rym+ZhhGWEfCE3lhJ9GaPMRUYoJeuysAvGguCtTOCILoS7w1JkSnF+uc01SmUk79HKX8TZte
S/3HnP5bEryiThE/RuwScQKTkKZ70n1iGEoCCW+rZCvoXVkckp3KkJSsc6lMJCtFd5TlUJF6yeoC
W5eNKg30f2NxlJuUVhtST4gZGyAs1j5bl/qNIZTPt6QuATWm8JItLNBMNU1E2rW9hI6t2k7yfemb
HLwsgWEzzmkI7jOIBS834WyctytX2d/GWN3QdjmLWN+BINVQjRDihvYiWV36rZ8K6TT0Yxk//2uT
xn8n3+n0ONWPjvbVfLU35dGJd9Ecav1YG6Ih45vo7ezbFIEnWOwhOr3aQju67R1DqgU0Cc4QTB1s
R+fwXWgHO8yHbXbtxUOg71Ad8Kz5Sgvnubc36HX9ompABXTfvYp+K3MlCELEmeN39YOSit8a19Oc
eEWUJNh2VjcECg/3RTomcuJgI4H7z9qp8kbTF4Y5XQQ+9NfXEVsxO7RxTyNEkSEu6x3ccZtx7j8F
dnZNx8IjEFhY7KbulZ46kGnc1RgTJrIw8YtmAvMYI/vnhgJxZ4WJ03f8i7IJpjgmimXHsTqpWWqE
0SZ2W7V3nidf+RrpzqNr7S6ma+sofJa7Ylr/ke2QhhWg5LApn9yl8xolIBpApKvwPmyn5jTbqUO6
fCke8y3Mlh/fGt4z0BF4mqtybvH+s701RzqqdpqWUxTID3kqynZM8hBj0GgiRYA16Oqo7OnOtXZf
KFspTrZvNeiRFIWTI+lsIrxs7euFvjpujwudkZj7AjcrHQr7vZfEPzVsaMq7gPn7NgzFy+yI2NFj
euKYrQLK3Clbm3nsDorC99Bg1AP1AchQJSMa3pMpefkaGSN57FAWYijYcI6YqcJ+wCV8p6ArA4w8
f6J8kWOEBel69JzYP7Tv2k1g5zzaZqttywk3QfysjsxJ8QR+lSp47myI6jyamploJ/1rUeaMyyU7
9O/eV5dl6rZ+7tvOtzHCcg9lP/+ILQWCualzKtycRHxpTM9DC/G7zgRFhMipZ2d4vKvWT7wX3D9b
nwMEDZSVMPnjIfg9i2qGzPiUIvFAsmNPkzluPmMGqcfXLxsO+Rm9PdqY0A50ovwilfvZ6wzj8NL4
JFFkidagQmIJVz7kD9Bq+Sum1RhltYoMi+nhtsOWJS9SfysMZOA3QwMiitlBkrp64hYJLCNX+4sW
/IOK1DhICksBRvSP9oMQW9EAbLQRY/0y0HiBp6aPSp72Cn0BVCeQbyz8VOuTy/Laaya+pSp6Hw2i
3e6FlBRvBN3lp2f74xg7nJYM4B+5HhoNnALrHJ0BMtAcQej04sQ8aFJcLAMqtzlwU8nh0kO61XXX
ONCL58VbdiZfUW2Z2FsavpwutPct93wOeBWSOFnsV7Zn03RasPETrvLlxpzPYH1tnyFuFMMUeLx/
1jeKXqP7KJ/bcIqyVQ72T90Kmfz9PZgfNyI/vfjWya+hwumccQ4qakciLjQa/NofbnHHZ+2F3MFA
K4LHvJXzeNCy/Na/kU+cklaXvfirQXYUOXVkgTg2KY85yQjWi2rz+EKlfFXCpsGCIIa/7powzLqm
n0FdtHfGUjRvOB4g0S7VxNOZTWIegxl4Kn5qibPHu0aezeBoYNfm8xeip7dF0b+uEH3LVpeGqYNn
xykO6rdy8s2ffP9cow5kXdEdC6zE1xBkYlvDFUK9sXYfSFXsrvv2JN3ROtddCC1rzoQTGcgkuzqX
jcoeuI0o8cLrXFndWHaVpOla7B7J9CmGOHBJxeHGNNNkyINBwJssHA93puN+CBZ3ggzgY+ZbZOC/
F9gaqcxeoZf5APvGdQwHFsXJdy/V1W5uysTf0dMQzILS7D4eLk6FGTqzD6xqoymVC6oWGbkl/fjf
9u8LFv38ukrz4BgHqKDaG+5LdECYfsOaK22n2aBkil7rEw4TSfXF6fy+1k8rlATbzELr2T/R2u3a
RNCIE02UROO/60+1u+yUefxTdfPpZRLNmN8xSJgO1rd2SMcVG6Byrrl3ooCJXWoSC2OOWJaKSXg+
3Gf6w0FidIGwQzMqGXxDUyFxEIuI1gR3GjIdqb4ocDSGErYNmQrVwyr5Qsj3G+tlQ9QSEIHKmT5I
xBO2Q79ld17efnQGBktktRDqnXJf27KPHTsKatj7JJK8khtHz/Lk6pROwIG1m928LJkkE2JEafzE
raEeBZ1LYBWjljVQ9CEVIlfB+ARJ8lb7QSBoYy2TNeVo0C79K8ox68oMOm3/gXrE07tkAwtJWy1U
Oz373I/UEX69xxl8xrnylfwQJaIt7611eM1RpP9DooSc5755ckNMqkm7q9u98jmQEywjkDBuVBKH
QlQip0cE+XSHh9C6OBmjMaQErGOREnPhtaEvxejeOP6rIRqp68c67qmr+zifFOPr74tZmz3x28LC
yQCHPE05zLjrmuU/meOkDkBAhKDs6uN99G0OO2Oeh7m+/2XgJeaCij9tO8hePE5+w4ydiqto92YG
3KHm+VNx5/Vpx9wryAga/dMJMiUx37J/KjQwOX3A5VavdbqjhM7dapeWjop7VtvVqU6u8j6uWFXG
v8bB0l02iFWJgnBeeOUJnVEI+shft3P/tEtozsLJomhrOc+NTXpLcYuYNGfS6S0Z+n1ZIb+i3x31
jrSK/yJXq+RWI6+R80MscAzAE2I16T2Tir/ZL8c44QOTUfYhsB2HPOqMYHJGF2mWetTeoS2VrFDx
UFfF4UTkWBE1NKpRzKY49dBcOkD8Pi3aK2C7OVG+pBRTh9n3/Q9nlJasQAM2KwnBkiBS31yLARjb
sUqn+YsOnVX2C3RyLxyMq+uf9OkkJK6GR/CxKDv/onlEXzcbdoyeYQ/LW8+6ddOpEnmvzGsY7sqC
Fsxy8KurzAEqEKkzcHqkdCzEH48EGvKzkFZ4cFtiXjnrrNtf+q8xiqZYjfzoyytSxKlYprUxEPpO
rg6/mDR97CpDDjb5U7kzfuPleYFGcbK9sifnKIGQGNwws6IqofeTusoblrEpa9BpxGvZ54zRmNnQ
xta6nnZQcAFKRWT+gfQvSIk6JOcCn1OX8pN38f4+MzputMC8yF50dnJRf9bNR9Cw/op3qurH3611
eN0xRKs23hEvwBpVSJfcDHsGDVmr/gXN+hN5knvh+zRiA/dcJRBaOHUPycnJV7Blfk879RcMhEz0
mAf3AwDOeY6Q56qGTYCHRzUz/kgVUHSZcCtPU2WWLa3LW33nxxzqU9ZVDkGH+mVbbtMvdZqBUhrk
ejD3liWIbuJxgWmYQHJ8Iib+6gHo/fAdSJl0PpNEbF5hCyhGCSySzLaTofa0vyOHw9IkJnJpxNPD
a6bPONd4j0YyYCVWzL9ReNN1AXSF0j9/oPX2imVvKCtSXrKi6MARhHZV9acvq2nxV/9ZKABmc/hq
y5rjz+P0s70HWc7gtLHYOgp5sNd6ugrQMRSyJGAyuwY4iBUKxbQeoqOXRaHN8AAu0j39Nz2wfVpQ
MIsgQtp6wb9Q0SzuNBR5c3evQJIIsGJ6jf2cYbHl5Q+V3pyoHBrzB1Rt40tBIB6tdlzdahZZL0Yx
B3544xPtUshqimdz9i/sRkw90URNj26JiFIqu8VmSdsSb1tgnJr3okH+GN7QJwdbKKhcETRPYpdL
ItYSNwrW3gYx0rwMT4vG8jpAa0XA0yZTvKKYHXTimWF5aPbip65f3OucTxoAhNyL7sVAXYE49MzD
4umbypgDL1+/bPR4unRkjIfP2geitAOVCQ3zh0l77Rkem/Cch3Ub6U9urmee+vXr5wgwRHDquLbt
YYpYMXh39dAoTq6oUPvxJdBe/h1ghfYmOn7densvAx1xQX2IjQvlI5fFRFN9DU9U3C9gAIi0tldZ
gwsq6Yqfn+mk2BkpV1ef33bJ0L6ErbSr2a6xFTEnprG5z6oc7JeNJn7dL7fJ/op41DH8I2PdYJDr
aNmmbqC1fMhoZDFlh+rqCwjX8h6wKXOkrXrHi6+0vGfVfZRe/NcaaB6asbzy6N6DiEL15lbUwPCi
3xXbZZkHNYNSZD59e6vgpm47CeY/515B6vJTt1Eqs9w7U5y84pttk9/Q4PV43jlij8eh1vbu9Fgx
ab27mNnjpMLMHpNjgQohp76P60V+n1OcElNxKFVAobanamhBitg+02GnPdNek2PCEGE1K6Lvuhwm
Sl+GxK7rV/1dJ90Gytv6GraxjkvDenBDUPQ1MRoXw0iTX1MT6ScC465YxnwT5lpo5undx7oCMKwZ
QdBrl7gFfvqip6eR5pvQRCEMLswt4lgXuibneWaOOoicQYumHIQt8WsM02+dIE5sC9LebdX6oqxq
rGEJTKGTs2tBS0MyMsm6r+Pw3vHz25QDsWMMZRWk8v5NKP6dnrJCJxDROU5fqknYcXmvwLf34t6t
oLO6ZF/g4Cyiavugem+C4iwgeZt4yKJr+2ard4lHVrNEl550StfQgSMU7QDIO0WX8sF+dfUci/Te
tbM7c7uj2+CFe9a536I/Sel/CczOuKGoBxcglTltX2UfuX77GspZZMxYV1YVQqmwuHPAHAj6N4dH
4UcYS9wGfC2r9nb1qYHuabe4/VGaxJpXX30bcQfgW1i7SU8Fiit8+zbAC6C4eDVtPr6wnKW3AU/z
WJ/cAgVYaKb14GWHkmawpQniWkS0DxDDLmBw0AMzvBhVq7ob4ZuAVlwCL/UYedfTV8YBRGeW9Hjf
/javDBeWa3OqjcAQuGHIPJPDNeMO+n0PR7sPm4rsEGF41P7d9j5dVIPsRjApKxeJ8VF+I71GGJLE
CtsjdaLgmYGGHE0CCBxfkdpNX+EjdbG7R7AV7US620mopeMbcmN/DUmI5RbNqLXlGWJJj35402f5
AekD4NtclH32SJh5S7Qj7m265aSF70tXA92jnD89/JeFANldJA+tvblp79Hdcwv6SChH3IZlMaDy
b8HEBuKi7hUbY6CUatxZKWxkAHrUAcPoLd5Xj04bvsosUeR3L2232RNhz14HCxr6MBBGQVxpYlI6
2Wxeisqq9gzg4LT7XhDc/v4LJnvea9vhnVwA7j40AnN/zqcUQido0hTdj62lL1RoDlt9UkIvnZ0h
wusuR0Y2f/zCothZS0p/kzj5ULaRNs01Tzv3y9eSA+Ha+eHYvF99NTFIdkgBkHIAAel06BCYg8KS
eoPz3/pVktDQu081gOZP8ZGiF0xJ2ICS4vOMgqVIChC9qAXj8Lm/8bagbjChfWWx0jdjB9k7vegq
yTBnCqSN4jcbBr9OxD09eotwbEmboA49VecWM86tZWS4KINTI1ux3zIDOln5F3qKxCxUBKvWhAYD
JzO+uHyVyqgfs6u2e0pHN5o4kZshpBD1z0OMLU5Xn0ceM6HFCHSYxm70cig/K+ElsUYAEeIv2oa4
wLcl1rEBMtxRKfPWyHs/zoippzaig0w11Jnf6ng6XJDH/LEGkzpdelQeBb2pOum1Ln5bddqoXz8H
Gi6YzNZMkijQ6R6+wYgKi3NkOEyPJEu93clWJkYWIDX1RO/NvRH3N+x9HW1CRRnEROoZ+pJPrRtz
qF17ZeTekxDMpFxaLTejehSMyb1ojkJdzk2hYmV3r+JDs9aRBxxwd66/2TqmVAPQp0h7+AiueDXV
fxk+Gl8BEtroWk+F1jp/QoEhJEz5y5KEE890myiIuvkoWmhbHAdpDyJxBHhqDgtE3kfWy0v21x5o
BQdKhY/J3LYGhR7iWPxMXfSus12xjsjNYMShezM/zm94PlODb1sr0iEE9zh3OOb3zVdTu/zb9dD6
lewQm4ca/kxdeSq9Gn2UFZ5+cm5pj6UJzKM9vBpdnrVpEVMAOttA/D6g9IIUM7fx/yQZwKWYRsu4
oy9YaJQrceGrVKvP/vuZsT540E3/SRGRuHmgJk5MnfJ9QzTN7BcDW+9RD6W75umzmknHnixHDk7B
afpkRDG+UUBHpOKX+SP3zbci5nOZtRx9RtZ529+HCWqqa0rA1DfKSQtZ5IfPczzbwZVHWS8SWHC3
HjU3OVGSeTPe9mvcbrwzHDalp6FzoPfU8X11xXJ4qUOaXjZ/nBy0hbWFyn6AGwK9I2fdtSeczMbs
vAKlINJADefISGYkOlSWSuy/eq2Xzx2hFqM6zVEgPLNkere94rex7qSB25rqvzqZ8YZgHE1JnfBp
pEx7ugJm4MDCgkmwmrCAMvsqt7jjlwsiHxAOVYPpq2+dG8CWW3t8b61E8sqCe8Rxex9cjAE2Emd1
aRcLA9Hr9XUOLoeKLMW2mWEr300Htha2hw9jqJJ3mvGopGDHysaqase0vJji6VTuHk0Q3yZF7SlQ
CTgrAdlx/3gOy2fIlVO4GrvTeaI/nfM0+QM20fEA+tUnQCNXKu2fxmXGCVgPrkXsa8Ti2G9TJF6v
QQmoSn2oeBW0IbwryMK+6k2eBKTzgm+HgL8UnNdHoBgjdYx8KCXFkaWLoqnhXr7aW25LTqScX9FO
AOqaGckXKLL26BbJ4IH+NwwIsADDKXSKkyX1QgkAxPLteDm8Jtw8kANdzlgDLXuoPaccFVjkPTvB
Edvimq8AiEE8KW/3kenpZF5MGnNGDrdUXHAelQYrI04GesklKyswGuod30KKdRzrfk3vmkKbObds
8PyOlLH2Ao/qglRmZU+OfpJSJOA7CFRvMdIhQbMDBLmH0YbMvgWBq1/PqNRfPXIiyAZVmCNAhfYS
0bt7+1Euo9ZtZqzrCv8+/wQSeu8pLOs1QBxr8MgFNTxxygwqSSqf6/z86LdMEM0lcbWFoY44I1r2
rt0J+ReSBMQ7UdaMQEUzh7qTOolTpVBHLJj85D9p+xQeeKYySToTkwFLeL10Tb9j1HbGgg087v6D
wBVw4NMyOWUDMqS4GYDTEmby53d2DNUqbJ37t2hcXb5ZXoA3VeOYG3DFO5me3T0iDIqJCgpur4A8
r6P/vZpvwV6AIBXAoMY1G/+e9rhnOQqn2rDKfnNwX1Znh+G9aKLk3Xs0ZqWdzEGKNznnThNwdPGa
5LbOmiBqJuZxVDRw5GgZQLl/feXoUqv9qploV2bWj45YrKDFqg+5bNJEPpPbaXlApLIB5R4/CdL7
DjWE7mjFVmFQBQINPQhG1q89Oh2RX9HpDM7zMnPiirvgJ7+AQJJpGWOiK9QKeyNAy8mtxwK3GsCK
jjp+oZb/GHaGNzofI5KjZA7OsWRn5HUAH+ubCqjEsgbxh9ohf3gWnhaPCPI6E4kUsWDdYiFFBG0H
8ZHu3j7h/2lcMTtGSFCcGywlHwyVo3sTbUGU1T1fbV488t/rsGjcFJr1ThkkhCncYVct4LeIhnPG
d6QvoK+b4gtc63QAnk6XbYD1Hx7gDbYKmf+4GFk6Ot6eVkPMAnghcN99DNTI0qIj7Qrxorh+lb3r
eXO5QxB2LsoyNv60ZkN2kFdh+fw+W9i7+GS96BRb+l+uAM0AsN6Q0yGvJs1omR4qxs1rREKqM5nB
rsQxAyLeSu+n4P7j56ItVAx4maSOZ1cjCQo6vy1J1lhI9PJoNuQnGYRIt/QS2ma3JhBBEh41y9cm
+9NG6ZueIq2Bqk/anz5hRyQ9IaVReeJIjUmv14zEpfI6uTOFBMMRJORGlwQLYfpaQOjdsh9TnjnW
6Npto5cfPAv3TiD6e2GOCWltZKB5B6WjwB9NmbXHJMsHY6GUkOPMvs26neHc0UHwPzTYgmz4/gVy
E83SlL47DC8t1H0IJbOK9zgq9tV5Swlar1Ng1j42QxwSvzkmLkOTioLm8sqk+HavEU/GKUpPJdQ5
keJoPfvhHuecn+m8YIBsbHy/xgRIba1a0xZLgDYbw2Qv1PYeMpxLQlHbw8zqE6Tj7h2Ag7mAXa5Q
W9Bp8hJtT+5/d8tfphzRyOMAf2VdzEPQPe24xcvnWWg0GuQggnkKleuEYWgDRgFIiSD8kvWyVBgv
YYw0xE8LBijVJbUiaJaO9RO+x0eqFVDJ21st2Kg8+lb8eBTq22F+g3W8S6Cpsw/PDljEfXEcgLFz
zJ7ojvMsWz2aQ0B5QN8wR17u7bjCFEvDm+o5YGHk5qxVDnW0hWKfYzwu/btJVyMGGKRG2dG+BsJR
obaZAU42HCrsN8Zw+8a0dWE+4rx64l/0LrXSngVZJybXdRGCqj3WLY0DMt3mwPmFL5ni19hvg2Me
u5dWN0VKjDMDx5ISkx74FGx4mHOxFd6ykDSHygH/rog7GdHnY5dcqE1jj0MMxdPD8zkwyH0Tu8s7
lWMWjk090LkSogsQfzw/QRzFiW8S4xqlIdgi4xIyHayDNIziX3pzmkf3x+6eZmT6+t7oP04/0DbR
phi3wmj08h7DaBqDtp2WllMfFuodmZ5WlxPm1G1gKwC2YIyDgJz8RKj8Zr6/4fYAAIgsM6nu1Agx
KkATqu3w/oEuow2Hfj1V7AnwavHwGMZMu2xMDqrqoEBGUDAcJA9E0JIwdDoGdNzOdpeqRQKHNsVC
D1CExPJFuvZaHcfVoTiOTop/qX9s4EbNA/N49V7agYyFAspkAylQYNLxHWu957Lptx6W+8SpCvIh
QwrXgZm5djHkYHisOmbkPCAGg9PQJLwOWhAtTsMTWSWP0XmaO15uN26G7aB7WRxxC0HB4DqumKuI
OUynCUZr8LE7E7K5mKMgDcTl7EFd3gqJRvQZtZH6zTiWEIvV3/sga3tmMsHSjlI+3dkueXIbAy9T
DIEQkqElwnahVHHTyLsbYfZ3/ssYw5Z+oa+i4w0oCcVrQly57o+NYyNxwJmW1p6leqJ/dzAj/1Lu
jrCSSZ2PtIq3ZLL1z30Da/HhG5wEXyX1vaBYj3KsLM6ULjOyTgTqtS8a450ZhhUMUl5avknrZd1m
rhdcCLQVHGHSVCDqZ5pO5qA6dL4ryzNsFyPEaMqez0q/hcfhcVW1egag34z8L6KTXQRHDnoDQ4kJ
QXUlaRMhv+wnmCk/topBn7w1Kq0dOfU96d063zVt+rQ1IolIenSgHyvtAmdUOrBGMYRa+Mx7Ce5o
qMPfGDqArXvxj68uUx6XdU56FS3ZpKfLoUm/q5yc8EdtKKxkd/D3iYalweLMbsUa6TrGG7F/BBZL
vpt+5gEBp+q0U9AFCKEq3MzZC/NOYvf28uoV9lgBbhiVZzcrw7Lox7Awaet1iwIfhHvvksPACg0+
1yp4vrQwtVMv5ue1v0vWWdVXcr9z76a3hQaXDzDkHGHtkT2DyyXsWGGUW+4FmKZgRpqOw9Xa1owu
X1m3TMWWp/B4iOMfXd8T01vhtOiTl5OEPNep6tLEr+Go40a5qe79B0fpJi6cGoSx8vIV3VxawJRd
hM+if9yh9gNnDlvTcivoTP+0JQ0yU+9+aDGE3d4fcQMx0NfjKRU2s4TYjO1Xl8WdprkRUJ91crJM
E/rfKUzQIDxHKTTPtW0ALQKsuDEj4bwAJYqBAlo016pJ/YfBDV4mVOtba6H69+BMuyEwELQYXEjE
uic4mNmPvi7QZ9QfPpug267BOPtxwwEsXmVXUWfHZnCfYWnfwdRFO0QLkGFldmm55RyDTpmNTA9n
YKvEV5mIAk13c+378ei2Ivf28ooTBYhT1r6WdTvwg7HEuaO6sSea3xCiBfdBHrdRPYU24b5G6vQ2
ONM/wDzAiVljUf+qhrdhZ9P5A4H3rvvXFxXtSfU7vxneQ1r3Xg95GPTAUROc50eE8xD2UvdgrCUY
PRTj9QPugEZo9TtHn3zldKCZzuwJQwXH7kl1yQRVQDgbbNw9tQDHejrc9I21aHqdQ11026EOOxLz
2aKXVn2wWDKCePTouOaRywfQCmnPgTw62eK8LcBUAwooV/9RKk+HD+eDjKN6knnHPOx80WY9QsIG
3uc0bLrHbXVQ9/mQUzzZI4yLtDBbiU5mGzIqY/s4L63SINodUU/iG5/jafxHafVFOcwdN8+hNiJE
0HCEKkR3QByLZAtxSGKoyobhsNWpCwGNjruHwhxW3MdA9FcJVZec5LqdnrctXOxoRn51foo9f6eE
BWc+BAqELM7cJ/fKWgXx81tDvPfQSeOAvundm9HTv/KRRSaphpY1vPfqlQXg+HXhR8WYDTjWvD3h
jaJdbLCTjUME4cN5HR6H80Kn+AtlOaJkKSi9G3dfoDERV/EkaAXlIocGiGLr4v6bes8CZksX8PTO
cTw9yjAqw6mM8k9UE2MD/+rjrMbqac1hiCGkQQsMS80KZY1mXrrD58JYdTZ2TuMEcWRl1pmlko8V
Q+0XX6FoyaWqDDRO1f9xdF7LqWNZGH4iqoRA6RZlkaMxNyrAtgQKKKenP59O1dTMdPdpG6Qd1vrT
WmtoHT24NfCayV7mxkE2MzsFO8nrjUFkXKqVM/FBBoLYgyAxurNdot1BatZwEh8Y9ioz6u9ZbEZi
gi/Y2K9nlH03iecvp4jmt3PmgXgQ3cD9hU2kB2mj4qF91KvsVuwRMWxl9tU3/8VhErbmWyUtB0Vb
Whvt1EweDJziwZozhbFNU5xGv1l5pQDgQh0Lb7AsSu7/uS9jobVirK7HwE55UTNV98poJmb9wPi9
S2eL8Ly40u6hrpjOzWnhcl8RPLmaXKc+GGED+XNhDh0tRkmKBDNCH7C8aCK4d0szibxPayR3Wj8R
0N1i5SYzpme8gC4npnrjaOOyVqYriD9/TtALJMdReYpjIy5jdWJ4SzKOt5oQInFkrMIX15HyLDcw
D8TU/wiMuwKTEEah/k30wDEQ26FtIvUZh9xtHj+z7cfDvfBXK7RsjCWK/sT14K+1mDmZ9GySNbPg
HDIRWWx5Qd3IzvgbW2CT7pAOSJtQIVfzH/7WSN30unQcrvkwTqcBNUjtmb+WqWPIr1Do/PSKFz61
ZZYVlvbTZGooPRmnU95EFSwrxkAPxVpLAwhRtlrGhBEQUfr7urhAtqFHIYnU5Nty8aHhV5JV6b1f
mxl6ovhtsPI65kJBnGHXmeoCb5iRm/EvvFGbH1vc7sb7kF4S9zyleT1zZhH8Rt1wr09yjThA5wgF
Gu2nm4aa1a63/oMjwpTONH9ALYceVWl9euMrz5cIIMra+lQkEpIh6vPcGWccrz/vrbDxz6X3ATy3
06eKvnsMDJlqa9pibQGozSNkLvV+HJskajqnTbaL6Res7ge4PtqAi8OXoQ2hKoIzfY4G3G6VfosM
bH1E8pJLdgYErIO9CPYgUxGLsTGZ/Ex/JrI720ZTOxtAN07AB32mz5EgIYTcqr5JASnYGZF7pGsn
Jr3kBoYYYdXrIE5vEC50EblinCrAdc1Wu0XyBw0FIF89e/tFQ6sXcECrGlRuUXHy4WY34v2HC/4Z
fPWC2aDlEGxaFTqX7ETxC2LEV9lEB74JZQ3fTLNR+207gBlIlhNy9F/lEP4F1MPsCwTH3nQf6ZLp
U9Th9j+Uv5R9jAhDLMsMECL70nF0dPCXg5IO6aK6YvMwELiRZ9TmOgOuhTtdnaCN5hRp7AwKyQRX
i+BjjXe/ZKxScgf7ie4+LjbOc7j1dIL3UwGhODFCcTDDzM1BjoxiR7B5bU9QzjmVU7Ze/TYKoPS3
Phyatz7B0yY5KRNh7hE88Gs9aHTYswdE0JfEQC7fC3fYb+IdLDp7Y4tusL3zsPmVKECdGqu5WxWO
fIv+qLpVM2DC1BiNRO0OfTG35VvFOUWETAeENUJT9bKcAlRemKODoVFZC+vPLfSZ3bVklzL8umPy
HLS0agv5b0i4JUIQ7mBIAMHSfIbSkr7AGZa5nAlAA7Qpl0gzUEWhWFZ7E9pWYqCg0bm1vEGU8ME+
pfs7nk2+lxykzJRVlNETYfMOUDYB0pvzxEDCyOTfkhFi0XmMDEejwcU2AlQm1jaOnLm2akc3Q+JU
KKqIHzXU9fsn/WHGG8LjLSZHuHwEO8wEYvQ0TOqecTgMBhy9R/M/ABrQs1ayJN5DjU2C8VjFjxhY
0cuJoi+tWkpfAiLyYEwOD7Cu6vTM5CiLlipfQZtgURhyL21BmFvdtwS4AvGnh9Eo+JgpUdSedJsd
Zrep6Az0tDZ/CgVWQyzT+ACQTYSMPGMKaXqU9eAmuBKZE1zHlm+9VjluLRTH7a0ekTjqmfjiY7g/
9oHhH+dQsYjrydU3VGR30GUGo5Jgw0ArnEFe5Cch/55dOshqdlAwHIMfOdsWspX8zK8i57i6+Z6B
BLox7SXdm4qGh4PTTAOr2YROdEXi80Vp/DJqtDuGWDJqmXIAex/a/9eJv+SkhvTbVaxnBmnjSHyG
nx2jpZ4xAGf81yEJ5UoiKFaCU1so4B9P3iRt0UuDvnKmlJCetp/eQ0yXXyonDf5WdZMHZgqmcJcF
C1lMsNAY1d0xXNx8IXCQQHXUiats5shv36bGOhB+BLd8MkYMBvSumNBU/neyHsMXeNX6JLAU5Ia6
5OvNlgOQnTOyFcNEF5/FoC9m3muXVKb4THoru+B9oCfkXsNUceoO5ZM5ANPfgUlMjPO0GpCslvm2
Rkksv4DyHpGT2LhzPKelpEupmxPWdIQP+TBFGCiaVzuQrxYcW9HKyiNQ5ATtHCP9mPQyNLuk04MG
nVbg1tHzw/piKzm0CioPCPcl0Q+jllEeT4GM3YhG4quFtyC/bES7Bn56kdr85Yw/JjF/T1hOpudq
KTbmS7S6CJ5S1tnGmfzRm4qxkd6EGY+BmyanNl5qEBVv6pYrR+e5EAwOcjqaVEVzA7IVupKw8GtD
OPuX8jVDV7AbcX84aZ6oaAagEuImAuhF5I3ruHOBacrYmT2UkYQYHv068mijwTTDOQxWculN8hm4
YC30MSyUWzP+gsQRvZfDW0UB9NrLXDChN48vL0UPJb0D28iX0sucd05KM7dklCh2EW2UL8NOzxFh
gK4yuX6EAJEUJ150lnWCdBhf+6xtRKLjmAqjWlVbfzdb1muCxaixzfw6oRL+ivBeWDT4MEOSiRaF
r6QoARDqIj0B+6qH1O2ZvBfqrw3X1YKG2Zvf0UDqypPUNTuCFZpaEIyrlj8VMJ7jQ0Re/RuD3BV8
felKrbPs/lf4ESNdqlEKSOp/jrRvAfvJkEcet3qnNsoSHJ2MuefbLLm4kX6AaWHcPQhjiFt8pIwb
t4/siecWB8+qcF+efAyNsV89vTH2Vs+uXCMniMKrDPil4gynce2YgJgKu/JOGQZXMN+3GcY7IFku
OvR2MzTiY73D8jqMRWSyxNvhdpSwh5pFNH9GXnPsHOUR/b50nALXYjPzRKQXRgq9xhxjvflLv+hX
g7VarRVN51CoqDns/KhcfDxCaG2hPy7DWfsNncqcCqeWQoyGq0eNp6wmF5qOGO3eM7zM9jyUaW0t
stQVJ4tEXc0yc5I6vf+X+wclP1Yqp/Hz3R/yGtnIQlRTXU6tIIDTAm01X6o9bDKfeW9dbyhMj0AN
OS5IduA21KyY2XXL2RQG56uOfuIaNdqpRdEEHuqHXn2TgY9KI4Foli4gakrtUdJwLYx81Eg3Sstx
8gi4KVU1OCkvYVphS+pntqQC15UWDrXY6zGyMlf2wisYVlw8wgxrw/iAe5P/ADlSRtPSwW7AgWij
/gHodvKQruWa08QJLdVNwQJ40fWieFR0GoZ6ejF3jeUK2nSvPkCfFMgjAFoEKwVl2uXVG+3LwfmH
8ygxZCDYoV/GO2k7JWcAQz8KvpbUEHmDGPH+2pRfWIhXyP32wsWnvUFuCDahR6IFc8sSg/LvhEX9
/WJ+BcCpEW74GL/C5bPWNgErJuZk23A3rWPG7yW2tOk8ekN0P4Q9sInHgwDXwIoZtDIgMoNNjdky
v/Q8Kru8IHPgHNrxXKttkZvRUuYiZHgEmAg6EQQ9syXjOm0A/gJRpMjkZwElNGEpL3t+GSrzUz/m
nMIwfeXCx3XT3sMfZuXBQ3UTT5id6mEbI9yAJlCuKYrQPr98BKZQjGjI+/xo0JuE0bl6+SiBP+YA
gs6MPWwOQTCyPjZvSgjWI7ZWZkTDrqLq0EkJ4r2zhqpQJguV6rFYFeKlJLtMQZ48wdmKU1b6rzWl
rfeF/bv5ApUsWae5PXsv3/KO1r30IJKGTSU9xalH51WtpfP8K2NwTKkX5+Im3SNx3CtcdSIU4z6c
2yppD4ouoo5yQQjww6P7YuJ343C4QnUQxrgVju0LsGLiVpuW1Fy0ept0LR17h5ud5OilhM76Il9z
i/uP/JfgLzheSO48tXvsW5/LhxaTXKw9ydM/7wNmXo4kq7n11Iwu/Vm6ypdw4hwWwZ058t+gHZwC
f/EKURkTs51iheYC0/QOMQnlLwrzdj/34BVeY9BIeELnw5HikMSlt19A6ZCwdvzLXTA7AeWwjMzY
RsBCj8bdOfAEhY0G9QXlhpbO4Jhav+6Tp7ZVN8VzADLHgEAoD1XxlREej/k6h/jfzG/RI7Borui9
eA1zG4kcoXZm7/hLnoVbXJMlPOHnjiCZkpCVI634UVDtHHWsUirpg4q2NzlRmvCpdjgliexHUc+2
0KNTzvwb5LOe5Pi7SH+dGBsDfi+aSLb7USuPiBj1fOJygVHH75MzmFX1k22nyGqVB0ud7eTylLoT
9JCbnqhHJ6gN0C9qVnpksg2ZBO/vtzHl58v6h3mzcNcMqGR+anJ+gWiULiVndZrv1MYEYhUkw7+8
gRCMDBxNMzVMBOG+TQ2VvLXU1hgsrKo6vLGCNM+kxo9LB/GYhCkrQwDbDHjbyNh5f0E1ZEYZweky
c4r78sN4ilgvpn84afIpK6PwvTeGIsTPVc0W7R4vHl6SOlq4UsiYfblNdnu3XoP/g1NNfX8VAcbq
+Crcuu8XVi0BpImYigbFcW2xtD6Z+QIg7Q9037OJG4eXsYmbOfyjTIPRKpeRhvFa41LhbYn3djCk
CJ00uKilguC3sLRuAHtyRgOgQDq9JFvA+YUfUrSK3hOpdPKPK4KtSkApGIEMiThbRvky60bgff/4
1SI+A8WGAZWBm6S/eX6p4yPkEywQ5ArfD9KcNgqBJPgB2jfEws787YgUX6/ZwplqugLqwJC+G0qQ
PthEBLHF54zGOlwKjVcyXh2HZYnI2SyROEzvVcSseQQUq9mIFj9b8YKeIqHp7Ujhu7ZCpctwexID
Od0uWPQ/SKPDO4V46QN9F8bb0XYZeTEcyBw84C/bDtprL3V6L5IxHKMWLOwYtZWerofQC6YIbmwR
Eo6yKAdCIBko0Afm8BImCrp2EG5vEPMVdLUYrWNpR8M+3YmqVTop9trRUIVmaJ07sQ0U0dspiBuF
1TG4Mkrg7cQedT43G7KMvUJUwAQnGYMHKrTTrMLv+Zem0O4DkfUjpj/jMN38+QdMGGCo058ZLHG8
ghJ868L+8zHISlhnmDORwgA91/sqXc3IUyWg218qGDjhzF64i6bmvN4J79AAM1SYWyVvX3jxNKt3
CuVtZJBZIUOQn1Mq8TmmRQxCGcUTwTnaGZwwdATU3ghDYAMLt+U/NcTMeS4uAvYU/PJrIfkmxX62
CZcD5qeTxkg1blvpZSmb6V7kfEMzjCWhMhN2+0pwgTf3KHedyV9nt8AiwIxnH5mkHZ2yDVkIJRh9
uWpRSOksuHIVXKEJofLRd1IxNmZzDvf5dnZXBfptfUonlXgzr4Ox9vxruRVPiQvwPMPWMZjTGPm1
pUABFnsZLB+5AWwhmTqvDYYmioT3Ec4O9zeYHXXuzp5sIBqTXw2i/as25lZuyV8NHt/txwgJaBgL
trkVelChWHiXwJ1M604sQNDOzsUFf4hRb3bhzR/+ASDnmh/CE0froqVOx7P+kO4hSufxF083p2HJ
+fdagzcz7F10/KNmo1JYD7eKqdIGz0U4zVIzefrX+gRrgATVLBmBdREqU+FtDabqJNDr0rinahr7
9yKeuuqzJ+8DchvvGUJ40tiQQ1DIxoRrt1vpkiG2uL2ao5JZMUL72FA4n5hrr8FEN4b81R6ryCDO
RT3UgsHzV2lalzzqAWNQcQgzu2KuSGYMtzkmbDPzZHExRw1w5Hm/N+mhRBaB2OuXcQvQ9Qt17f8C
xFc/ILOwoH8INE/UEoie4bcwQGA3ZLNjw/rlIcsAzJ09+U7N9waI/rcjsbzFOsuwyM6m8ediuo44
8RthDCXhNYdL206J0jk3fxM79YqzMAahs0Di+8J3BPB1WPRLdP1YgTG/TRxi6hJjDkI3YbZ4zTzH
mYHUFjtBtIy30ld7aC+o+TbyOSAOInNfF0SPjBLCTAuxluR64VIv330Sp+Md5b4DsAxCMKqn5tRm
HFBwfShc7vM/SmF+FfdkcMdWyOZjnhGZWNnYoEye+SbRlvEPqrgBr5aMO9KMKdNYkLi7nM8hWKO2
Xc8O4X2MQuLyi5lbB3/JR6b1Kg9tzyCISDCER12OtukGASam7uAQHSo+t+bwW6oaHav+4f1+F78J
wFlk8odR6CABnrWuyjhr35hlC80Z1p+jPwq/DPna3IeZXW6pBcqtz4RmDGETJ/kCb5ffbg50wa3H
9ROV+ic6oemHFuh2IVEv6kHYDFdsSgIcDkI0LBAw+vU9PIlr5QeFrfrgrFYily3DIzoPG3/rIxOK
nBqOxSs2/6VAmCDq5Utyle8ShQC2HTuXSVAurNexZPt3OmaJ3lGYe6Po2a0JXGWEwOGLeI3QPnvt
t26t4pxL9vAN2yhw3PDPTkPt+XuRVN/Cm1BiHmp9eKKcmN9mp5aLy4Xb1Rb/B4Mj8N6KX21hcjSP
nxfIitnOznTNmRmj3Jnvp6r7MdtHdNU4VKA4zxB87XZOD8ONkpEYO0pwqRHMjuYiyBYJTpvF7KJ0
C/kRIV679Su2SiCsehfom+Vc6YK87kWzlziYl9J0OeHunc43GsN2hys313wTTy/p7ODLBgICyI4P
XHChOtywlCek4kRUDOz5yXo6Iqhp7Y2uu/6LBLZVe/5kyNDJcCI2RODtEFn2x5EPWDfF31MfQBOD
2ENxB7L4lg71Z8eD6djTHJxkpe6KVWZMfoKvuLeKpwCcQSV9pCyWTiPIDErJ+R4asOxYKDAZ9X+a
4qLkHOkF3Ce1h8wv34MMCB89/p7DMauxzRUXL/DNzunsSyxGaC4GHSQ3648KGroXDUpASVoiRz0h
AgenmHKWIiSZm1gXgtLqs82bE4WRF8v+mMUupyHoWnSMiYulrCiAFg0cTICofWqOnGy7pF/QTPWh
7T5fYGDcGSj7ah2eIyydSb+Tp3uAlVSz89h70/JTAyXrhqSX/zhjdUV6A/cR63hqBQdyBTcIevV0
VmDkHuvJETdNDr2wRiQCJJToSB3FzgDiHHHdE4ALSh9fXqK8Ra6JJjjwxMxSSYYbU2MpAfBtRTRd
Cyz/dEWQR+IfPp2B2Gv8ycOGmop/Vb37vT2Z6NSwOQKm0APsUiwKgJQcCm4MRk9wg+/zC+iOitOJ
+aNQc+WzKY3wWtrYDYtT0t2bHXLXFgoVkgAgEP7/EuMPcz+cdWSdsGDjVYAyHHXxF1on/By8SNgz
EpYPzYpZdRua7/SJTgR0R70rcB0AxZ9NN2y4RotsUdDo3ynw/Z9+V31lRxpjYBikxgnhmW8DQfEo
tYAHhNcp9YZgLowfe2hY7S+3GiLvJiSSHgNcABzgxZ5yrt1Wl8wMKOv5QSwnNTuTyIAbrhU3Adr6
yGjPuLvbwGIO6zlXINqCTKfJnxO/SwtzwaQw7xAF42E8t+xFELBKj7z4mDCX0WBEJjrYt+rxiLIt
OqzPmRbi0F79LbXD56p4Mg9hjyIF9qH4RjdX4tlbJJFZ0dpoX/PzQLJc5s7N9pc7PUcqqN39727K
KYB2Cb0v2cnsX/jiTLWRUL4uvCmUNLS4WYu52H+7MGkveCQqGt+Kv33BmUkXTAu8Bqx0TbUOOPi4
0Om6OQk/LgugXoeWHHrdEa3tiwY2qo7+oXpqlTfNIQC2JcMfpscP+tpFeWk4Kg7NNjpAIbpAij1E
gQMKU96FNTooD4XTgfkBEGtm/vs/iyV8BqRe8V3DXfiLDs99bT6IHbj7jWhZbEnY05uxbYMcY2Ek
YLCjbykfPfssJBi74plXjAJ7AYmpmNnt5mvK8gNh2bwyNJRm0J5lj+9UoRwl9YLkckKOxEOoLfK/
YoUUgKguhNzzqc7x3pUu4JDGcACgqWBNd0kO3HieFc+qNN+nQLb48HnkjQck6oecAb5EBrQUxwvS
Ks3+QgLJsbxw67HTmRYB/cPZVS84LEGnHnSlx+pHG6tAv9WlTbgRyNMj4QHN4MNvTvhBsdwBsQGE
o9xxwy1mEkHF8sRy8i8Chk+8JEvWDo4AFjk2R5iZDcKo2cSuaQdfS+T2HIdYEoV1N3OqzPNZuhOa
8OjCRv7MrPdxVuhIoqBX+CHdh+GuPlWKsMNbHF4U5iv4RxMNwW+3mSZEv/EcFyMM0t24iSgeSRNi
RNwzahcDUSLKSiVassHLyt8VOktdqceYYW6HT2+LOFFoldOcyeq7ZD+e0uSGsiVDfbByh5wVA4sW
7NuSnVo4/ZWbBXZ+Q22+nj3AHCEsF4xSoZyASrE6OxtbW5L7eUD+qr/ST40eEKt0xwZBZ2ufQyRV
gAfrmVeYnYpLavI7BSv9m47kyIBPxcXvPXwJaGApqXgyzZHtyxk/LMqb5rBudMB63h29s4c2FsVb
ypgV5j5cyZAiq1Bm3kIJ+4MZxBauPtCN3pjVbcA5tBGc+JdaV2AeTbhmcoP5cj9MVJWXH/CJLUsc
kK66aH/TdXGPHcXr/rKN0hqfXc1JiruP9kZ1+CotY9DL1cd4D/rE87flafZX6RT+4qrJljRRukjm
16PwXlvt1C+VTs9/Poku7VXAbZxJnakSdRnrkUsnUmAGJZ0JGWnpiE9lQrOChqa1JgziG7taWi5W
2gsfV2hQ4bcr5fL65kNibAmMSN2ia6o7q/Nkxtd+vppC1wSW/LVs3GC4KoVegTKrVpPbcnZu/T+J
KFCuZLSUmSkdhpkrpJDZIus18IocZzOuae3UDYc2LNC0LaZ0kb0ht6MXQJJsDG+F8Mi1C/9nWqK9
gYcg3xYkBuRTfv3kva3Nt4wWrFtHFEpdobqUb3LzPWXDRcbISxLkaGLBL1AQgdBicFWTB1h5tE+c
ruG1wmNOwHPVARME9541AjmZ5Re3+Bgkbhrp/rcyczPJzpLr6zbFT69Q2RRfs4f4y5X4VpRFiFpG
ZLov/bI8Ggjj9FpNcITgRLFilAbRtkdjLJ7JAMAAP7jSElC6+5k88OR/PocydBrALJzIoTNpd4q2
r1lnus/O0iiK5OI80Durxgt0TDJCFAYjUcLUr8GenkpU4Tn2chO6Bcib+sffX9J1fA2phD8bIBJy
YY/Ua/PRstmQN0aKqcgwbzS7Zn6DizgUq4QDvFjRlxzxXAxgZYOVXeFxe2jO+rvjLnp5CmoMDpc5
L0ef3dAiEtM5/5lvk19JxjGNSWMhVdxxosWno3VQYVX1eJSqZ5yegDnz1PigADNTtmnhfTqXa5+/
J17Cl10PNsBYpzkogwmPQ2Az20kkvYIVD5jJR4pHE00mzjBgB3cMQTsUKK2tIAVQGVcfJVQK1DdY
IxlvR24OJDjKFxS7+Y6PAnX6neDmPra3ZqAPJCEXYBNbMia0dVOecrY5sSwtBGFq+F5AOUdtWggW
lBLSkhmXiGh0FQlBdvM+T7QtBSsKG+y5OMGCTUne8m/owtR8vmi+snZM8tF2AGmSRUUDvDZDBDQh
utKqPWxR8i9RweRskgEdL1sLjsz5rEDhoZouLNvf7lQ8SLdQzJLPuoEHW8ZLmiB5FVpNbMz2FLBQ
rE98ba2VfICdNRs0eV8avos850/RIcZ6bfTwcefRPO2CX4bQ439x292rMJg/70rFAoXJtrnk1swT
dpxY5JYru8l+pdjZgslYHysyGhs+GovECjAmZfYQy7tdfTr7rVpEs0zny+wB2VM9fDjamWohVtdQ
tn9aRxPPlF2jnX7N1uzpC9XO1nI7VXAfcrpywpOc+0tk07Dv297AgN+usQBBabLAYSW7oybmY/oR
HtTw2J/jZ08EV3WZSisFFu2zn7xQVJoyBPropdl+YCNzOsEQjal0elP1URiGOuj7ihVrtheN/Gv1
/rpVP5Cy0Wif1h7zPQIWTmUvOpYFHN3AuOjpmj30YQIGdi0shWjpcec8NWty4F4eXO5LlB/Sc0w5
UpgLIF0lHOfkod6wJjHv5Y9mOV0X3tgf0iXRQh9H7KH05gd5jc92SWuy6//o65uflogs8Tc6QKsn
oMjSMvmFm1xGa4FbHi3Bx+g8bcONDDU07lSa2/LASGjIPpxwhw//ar8eRhEjtYPt79EhMIXoss0+
TnltxmOd/u+PmvibG+nSurw64+Mn66BLDwojw67RSpqxQD+Hdn6cyoRHgdxidRQtbJJ4KiJ11XZE
mdnxMUJcOAMUi+xQMETpK+9ODe5ARjWUDZsOu6O8lhjTzb1ozx49gKeDUW9GhIGorfrQFQOXd/lO
17z9wJyp4w7kIERh5oNfpgsfuVa4aDHJ9t8T3y6O/oXsjCh9fhRCn8jM2REIFtYu5sHuh4MQh3TP
rCakawxrMUsYcbIxKQGZKtOIuxlVGpq6tHL4b6m0SY2j1ovTW4xMKLQ5cibExFCTE9Ep434FrHSG
6iRxJLebeALEMn/E31TAMIHjmYXueFXvtSUfrzNiLtY32iorju6IcVPyqJvriw0iX16j4IFyl9iH
MQyCSFnZamVr7okKCUimOtlAcsivNW3NBzUliQ16eZDR1VQmIP3oBiAsgwBvuq+EokEPCl4oFEGq
OSFi49J649CZPASkKNT8wwyGB3lRMt8nU1fAH2OkEtQrsk9KPUi8GRULbka28EAWwbOJOaXwMc5F
tKKyRQBV6g7yz5uUvfH4Q0yPS0jYlBcJ0aJA/IXyQo6U2TWroSY4AVldhh4AvAUMLQd1kFBMF4EV
DhaKj96aS+oX9hFhWtnK7C/q2UMo7Gn3c9YzURIKB0LpxMHo8BD8Y9F/ibPebsBDqa4n0gFp4mi5
Tv+I5qFSRbspi6eKUGAMKVVBQqLT1cju3m4drD8E57L9OIJ+0s+3IH7X6O3TLZ4AWvBKgOOROpfc
WW1bop6+wghQwL2VxwvFdsmFIqc7v1zVBLUHh3Ern9+0vqk2mq1f6fKV/gA2TQTLn68RdSKzpcZM
111krDQgCCIIxMMU7ssGdAw9f3P2t8KD2bCpF6OWRtZBZIudbjiS0Usw/e5NEFp6aWzgdNTopKBD
X/5NPPXBrsr2OSVhrlLKzbzc4C+OaJdPo0WIAYbhAXZxVKgwIbNeVhagKDUuMsMWPbfmAZVN4G63
7SO4Cjjr8Pc1/P7oj6/5NgN+irbjKoMhgureiMv4HH3xjz5HfrF0qpfhvju/b6VPcRr/vi7D0Tdf
3AsuiL7LhI0taZC/r4NfGbODZIOltYtygfYiW8Zj/hBFMmHqeyxiHbjl8OU72kZCHS8bDAm0mPIG
mEjs5w5L0v9QBqxD+R5rC68Ck0zzBD+j/mKFLgcDT1tBRiglBDahdbDEvcu9h90XxwouQjte0iRU
6LSUNWWjCzupLeZ3rszcbg/hVr7n6FwE5BD1OiZy3d8/iEaofpBs0ChUPyE6IrqqTXyEwta2vFo6
vovyHK6I21736puUP2WLgzG6SW5Fd/s/Zw84BddRaJBf9RcdJltKmeivKJ1pYAO4jbEmaN3xDzHV
A8CdyjnnKm/t90+0TGxxl/DRYEGRftBYNA/UIjQS8Om4ZOJdbX90jWmLjFHy6P4mb0vevY0euFww
EPpLq2QPayh/N2Q2vs7MbkASA12FtJGslpSiAokGsgSixi8gKhaiWhgA5NfaChAGNcpFAi9CJfPB
zzeqYDBEAI4F0zX23E3mhthQdOk7RoLBfTFivaSXIbFBVTdmCKF2oGAJ7vFueuLHNDuy/wwRpd2N
uDCsXsy6CY/VVrtyQooEsI8hrWN/hOhTJDln1Pjkf/1fQHRyciks4NoJ9vLDfwDbyx/pug2t+pE+
8e2k0N8Y4nnb0Bbcp+IZo7iOvk6++K68eu0FhiGu3qx0BT0gTxm2iDayYiTox/Ibk5qt+ULrYyU5
/ItF0ANipflC++Jh40VDsH4bJ/LBuJk12bLMrmv/WrAq8NsvrQYyaJeAcpwVK6So5E3auKLfjE2c
HNqNv1e20x86e6yjFBgzN7rgguXSQspww4qKb4pHNSp+EA2M/ztzMqvY8VM8gQG93FzCYA8n6gOq
SaJQeIli/01DQBIVGUu1hRWJwhkz6dBCM7ZuE225N5MRQjKzcKmEth8708ESLuQf9PNTSMhqLTj1
YPYyKjPJmgjE3qS2Gn8Jgvvuj/P4SLEqKNdXciTHha2Gp0RrkBmvkmAN7BaeSJ0kRxJYTxTcSHA+
mLEFMgTulUjAjaVN1vzYGYZT4poSa/bGr+MES2FqxwgEYGdxowIwhmvu9iLbZtNFQT8PpjV4JAap
802frUR5J+UmHQ6mvuQARlIfgDtxlpGD3s8tzIW2Idq4RMW3l85AsLGyifsU4z+JAUAbDJHgvqQm
ZJSsaortd0BQeYP6blGpNGWEbL0ik9zMFXJ5RXFfoCrzp4B68X0Ycq/Mz6V2qd+bD2VJss4wq4t2
Fa0Un3A/G4tbJz0m+VVpjzK3LxaryZpyIn5bVXtJ2lMRX3sJPfC+x0vgEH+Fvo6rjwNi2VK4ZIA9
MKRWSRPHSsnl5bylXdE/h3eDwRVW0pgQ4iStwS0QNGkM8KqMjP9PrJMDvadJ7qs6I+XOgBl5BwRz
Zms4qkK151Oc6gckFul1epwe1fNMRito9KKbqm4v2i/B7CurwBma88nSdqXWZpWRAUU+IGK0cpFG
ZzKM6/9BcI2llXq/IcHW62GEWmMYc04W8Td9U4RDkCq8MbX/jNaHA3duZoRGM8YFVn7uEhY3e1kl
upUxXgTcD6Xss8x1rXBCzaZ2Fu8EfxCFODmAFr0f43eFvFb58SFNz9TFEUHDCZSD32YQ2kWCQqVk
EiKYuxw5UFQc2uQLIJskbooKCjjsd1i+j9TmiTNSwwQHKmZM2CMyJEkfFLNVdP8WchvSk6PTRjiA
KhM3Kx8IVR4yRVotn6EXzJdizItOnhk5JjL3DuM0MfECJweLDHExuhUSSYjvTdy4PyjM99mHJCaV
JrAHTd/1XZ8CgjVTlDQvD4nHX3SqoAojp0f+daHAy3pIDpDbQTQHYgoio6p0gqE5JPzOfN1hdPiG
6B9h1qaC4fqZxe7gMVLi1mMymlWR9KJdBJEsAZMw3XgTMaa4d4uW/LtNIBLq4sY+WVTYCIhmpdYT
6OPUURRIWCYUAE0d9nCYP4yJOCLRcE1t6RjNbQWxtHZogEvhz0/8UQrXNnZoc0lGJvha0CAM+JW8
TY46Lj5CkYgvV+/dk0cJ56g9AUrQioEdE26LM5shtVSVrYI/fVysLFmyQInfVseAXQ2LETjco4P3
sKVDwaxgU2N2BtokEl2qe3+d/fnX+Zzc5QXcM4ARPYTkoYYV2j0QPAhnJm3Jooh9FOFr7vJP6Cj+
N6uCOnMC+XBHhZomjEaJL8nMUog/HvYygvIpUZJ76lyZoID8uyHPmtJihLKlw4wZEvFoiSFngfoU
Df+sNBW6J+Y0lxaFJo8l8rE26jmRohxxLJV2I2PkpoYi9GxBM0InwqDR04uutc/OUYFUCMKo9wqK
HO30brgiOZ4++jLhSKuandydWl9Dz7uuou/BZ3nNgIpWUkMOzvJNuDmCFnJqhjUHMpEMM4QW2mcr
M46jYdZjt0TzH6b/Q7wZPtzsp5Xe9LvhOlyTzyUuXBrQ8saNNv9Y9JrdUUSGpdFR6dFN/P1H03l1
qYoFUfgXsZaK8ZWcFESMLy4joqJiRH/9fEXfGab7dtsGOJxTp8Leu5Srgx8B+KylI2dSP+mvQcZg
Uxu7PFChIumCk9t7++pS0jB2Bnors97jO2Dzl1Esca2IfMEFv67OEyhGZ9sheVobssZqE6Kpax9L
K63ZKKHjQu7qdcspG9M6aJY2C3LM5gJNuNszlYIyEGpFXs/JUa1MurV5z22JKsFhXlKQPCFaIXx/
GPrHYoS6oIryEImZJqucP4NXgwT6AXH77p/2EJSPteiaj1LC7/3haaR176nYzbYBKQLSKohFUoAz
BclSMHdvm+LFgwIOzVaxTG2wxsq0/Q7PkICuqyNayyydfH5eOh20BZZ6Cl+oZ1HpbN6nj++mPA66
N/v4hKIErGFSYEtEcQkmcYi9eAEuIxoaqvhhMJ5/g4ISFFiQpYOgxBdkKxIDLfTMIXzh8uEObD99
UgVHVOnCw9v6oJb6ctBvwR49my4Yj8bku4fg2Qs65L7revOAQTcAX9Eo7uEA60FyFXmphvVw2jRq
eOpoadxeNuA7MHytKYDi4Ja5z2mZCWe5sXuxYgcPqDBIqKE3c9Vxhw5QDUbfFXPgfrLwtBEegfTL
5Dv0rE89wBa20bh7DbPnHIfpd7OVfkZ1PqtHLbJdy1ULv2FTv+ukAx40kBnjSYNxat9wOJ76MTeA
/h/RUTpZPdJ+jCdNJabPUUmtoDd/dIJHB95IvyCdcItYFt8HKiMGiN+8K5X3ZcdG2+dCLuFlNH6z
F5YQwvgSvop++5ol0CetV+RGBggm3SGzh+VsU2LCtcDnI9GaWZxOio4qWUbuBQKvIPVO+NA4uD9y
E5kXgu0l0K8bS8UswFjwP+reKbQ65/Fd5Ee3m/aPIE0LnVpU/eY1qIkSLKGSjrt2DIAfTsDJ/Er4
CWCto/MaHwCYnJ3TQX5pgb5mlTXbUbsVUZh5TylIAAZ/J0vq0r/ogaeraj3Skk8yASscRXIU5Kpf
Rm/pn+BB/a4e1Q/2gOSNHPTpviDd0iyTo2oq6x/pdhgqzOtu3al9KTOtmhfzNTlGhMy3jugIPNR5
o0cnwbsaIAAAv604Ol10vJdejbgVOQvj4gLgzWq0MTK6mX6bFwtKdkDsnizLpZ8jaPWwG3XjwNI6
GD8lgK7xUKz8zFT0fsCPGuti93qH7ddFO2yQGi2feorgSVfcjC1CS7XOBXK8ZMdWNSLV++SKsXio
CcjUN84om5+QcmAph7jEXVqyfeFIw5w1i0NcwlJc6t+WvsNjaBztH5qhzIne27rdnHshaBOPEK87
xHVrsP6AgvcEgxh0kYNqRe9fnMM2OL2BSWi18Nwx1Lpdgw53YpGYS4oHv95H+9K1TXV/8MBbuYuI
wPaB8c0Cahrtr/WCl9a62O2edlh9ex4Q+GcOJ1kzV3XkeQp9np2CPNc/xm2Cb2mP7/phsItxl8m0
qgtmcdm0Tr3tuwl2Y8hCdJgLWvoC+ezWRthoA9mt5fTGttOvjepsEjlxaoLdg0z9MI4Tyjh04ACL
GFKTWqAHDjy/aanjtl+EzzGnYqCsqRGya6nepBU9VFRNNZtWnWTA2cRmAqciwU3hCstn0sqgHd9x
t8jlPtyX27XQuurXeQZ148f2BEeW0otkHsKy/0jICH6Dq9V0utOz1ya6eqAFESonQwXgRS8QOWoW
gg8uFBQAXwRXjEPu/ryT2x2p9staOuqCmhKw2UAag6Hndod9A/5fV/Wf+QlgzA9wws3bAMpjcB/k
Uc+T/mKHAUJhDmuNrnLt2pRqSS8lYdcvj24WLK3U/SH/UifRT0dDOc4+LLp3R8tSD3x6i9w/yJ3m
qDbDW7hG57qdJsvRZdUd3ZWoszRxODqqndLwSx2wGbYho6Aa02Qd4ZDkrznVyNdt3KQFCDoxbDlk
ogu0Ai5a600L7NCydrSs1iLNnpMpNJklBulTzzxObg6adL0vUhoaquekFVH90ijQLTfvSQv03Aeo
ufNKXkk2T+floBw8QlEWOi+O5tN+RLCjIHgdwPE0IFeQi12RdAo6+xpNzK5BB6T80qsvI7L8TdrI
0ePunfy+8M6EqXVHC/oBMNZ6Z2H+7gPlRYX4G/YW9z00qvuqRwwKVGkAavK5usf5vBk8429yxT5S
x9JOIVhBFwT59h4DvNtc8RnZYbNAGfdW9zPsXlitdMNUB2dWCqN0iT/P8FWyt6Ilgi4D1Hn88dPk
8VicjyT4oJazdEE4tETvrU6hNmI7+34lI9xFSbdrNJCvyu3v112q9ueFoxFCNsYwNpz8hxxWcD4N
ajQXJtWF2OASGrGnlNFRscrGFqT+FaDXN2SzJXvZec0+iqlew/SMkM59fjmsbjAh2fyDYwhzoaY3
UyCmt6AsREISfnCPdCEE63RF/upZ2p2AstclwQw1IM0oznX3brn4rM3G9An0AcUXtbFSaTl0jtEB
SZ2b0w5TkFwOtVUcePpTWFgSPLEiS+4ITayz6N2c1pZG3raPBKYqEnv2kVt51zLFaz1UQaOqSvDs
Rc0cvUirkwMe9yiOZF0zf7N1tfuNhr9sgBOEMAmiqmGjHvJT2TSSGjDVcoluF00DGgF6GbAHaIXz
Quwgrnf7Sma0F/Cn8VlpKtG94shD0GO3A7MaQWkmWXVuArHdFkj35croDCaEjbxY5QTkvxHKM51i
Rj1qCWaM8jEuIkzdr9cpAPt89M5tymbM/vS4Be1y2KVc9CWlXzv5aekcG/Rna63OtQARkiXiVbcO
2EeyJtlv88AvzVv2d4hgAoAQDHqbhJDq1NXV8wnC1C9oCIxjSYoXSVwi+beJCDg9Jx4nk0ge3/uH
x/pZfiC7UxtFcZ9sPHm3jtNu+wSrvXpUy/rtLjws6vjW+UPSkshVqBr6kb5ehbMsLEi+nc+0j5vP
6PToNPwkL25DYlBNNZufqVufQhX253NpECmjjKLlxEJcNmXjxsd5ki3OWsa5490p1xTmEl/6MygA
2rUt5LvrD7OmmL9bqJDnJGuOo65uyhlZlOUezXuc297mgGz/IREh3xXpM4KklgWp9wpdo2u2jEa/
7mZ75OpcTlp6w1a9peAg0YORTcVoGpkNKdlaJmoVBCg+CXgPnlREH1Wa9AL2hbEqzAjm3Rb6EeIv
ZFDaNRsFnOyE6KOt9LwfWhVAhEhAesjloyiidCjNW0cUnHvouwGWQ/HLyGESICxFUpF2uM51qqA/
cocrp7hXup/BBkDQ5Dr9HvWG0wjYMlfNnv+a/qylK8pHZdQe8MLWXHXbphJ8HMUt/PYAKTj766P+
QKUEqprfHKjbWqxG0jjkS2YUEYwAUdgzwjMNrz38ejRsEnmxjp/59wRU1+SxulEJxImjwE92jzxJ
76nVdow1KU7qF2dowWhO4fp8TZRnuXriAARHyjtpx+hTmueWdMKAHDM+fkAd2bVKnATFnTK1i57O
VJARtNzE0kJaOFjJ+qGHIY9A5tATuknRmPynhamW8M/FcrO/Bz7kU096nVT+Oh2+/awPMsuRDrJP
YmOTcr95chKQsWv6s5iv/nHUGjSjjt3w83UneoRf9xo2HF2xu/5y8LSVQHbtzO5UCvUk0pcA8GjQ
sW7OcWmJgC/sptyXPjEr4ExqaoTWFVsFzBwvIm/x3cElIQus+mQ2YZzWTibIHkro9Sm5CBbZY1FH
lbrWF1Y3pGknHzLXEekv0R6JRaQurk1uyXn7TM4J3HpEKjoNA4weBTBEua4Llu+GKfYLTxMgj4pT
bp50QFWmpKM7fvNoQ52kwOsehswxLQPBUd+d4aDQ2+xttSgK9+vRw6PWp6sO+J6YjCZ4vR46qDRr
uREfMbvqI7oyVbjKJh1OkAntaTcQcihbXGzAU7DNrpOvTd/GlaAvR8s+hVIoPx+g/kj5/VxeWxLP
p+az6P+6NrkQpK4wRCQxYXo1chBPrE7kWN4o26AFhoIBOrROxz0HQMLHx+A8q6emSPwoDjIHxpnr
6Rk+Ilbj9hqo72GBRBUG99ozvjUd+39jfSJPdaBo0Ek6uLSQVgSJfNnUl+6ypytnFyqZQpPjp9FS
LdDPbfwVjZZRXLTxoUPowWJhIPnaJHghqEFo3AUv+t41oZTSvQGY3fi6/XLS017cmDWCsn+yyr1K
bYSoljzVEAz/j+5N26/d2j6BKs2xQBTWyURtLpsSZAH7N1LNvboAkpEEQs2KCBLZajAt8878F32m
6Sj3+ZXIBAiHrGBWK6fjKUGHcHHXi552zYef2L8Mb95tuIzbZsNDZsO9BV1Z9V9AnkzWupWS2jya
XTZ3uD0H63wkT2WiaN9RteYzSt0MR647YkyDbJ1iXSaIjWwy0OwIajw2n4BdW02uNOcEfVjOyfr5
XFGT5PwhIEonsAsVY69GWPoeVcu7CcL8iQ708HZN6qlxt9SIy/jgh3yNE+GRTtLdvDs0JBsTlxXo
frFt+TWzRWfBrr4XB7k7ZUUaoKht2mRGL18JCqcRdxIm5XWpE4anBpHaQYSGBQFLQaVHwgmFMXwP
6SuKe/GRDAmt19QRAOheaVEUylG/ISSYfOPD+OqmYTMu0Y3E5QBUiawB2cbgRz/qqEfM2I3Sjl1T
kNtyvpgAPYMGx68HpLopJfovpxcwa5z34gmdmL449Flw1A4Rs0aQQTbtvH9ZmRuRMNMGZgAYjP8L
8iqF3h7dUC+4keTTAbeDrBWfEb0Dvb0FonpngQ6as/b2G0KngMQXnhSRmG2B6QWhLMwWA54qCLqS
iIOSDgqD7m8IGxgG8JnbjewTkf/XeONRI0hIqq942kgY1OYt9Kz0bAcIk1x3l2JLdcgN6WiEezTO
mzUordIS87c5RCeKM123ZxYqCNUUchYiapkWdMOH0ULaEqo6UCENbQMV6YO622gigdAgSz0/3DWg
bGd0q4CjEKPczSVDBy4A/swnfCmsUYS92W8NStsw5FgTzaAAdvHoUui4mmoO2vpL2QV8EPiP3kz9
jn81dpL2PmchIQkOCgk6hHF9zb4AQh6TG71yWpCpeDl+JHn6nq7WnB4ZfkhbWCnYpCjCnKz8uDie
nC6pZ5d3Un4eWTOrOycX8MadhH/bHtWHEPwf7Nj1qE4C90w+JXPqN/Jl9MChfcCLqf4kqdY9zFH5
pFlT86LQIyFWARDOAVbXP24LgvOXy0VgqVZ45ekKEYotmLZF3YtRo7kBqk+95TpLk4z6UrsGtSzD
ynaIho9xG2/wBBi6BbDzeVfcA2nS9z0BR95AI2f5IcMA4P3WAs14yWIKscc5SKdjdBXuxIF2S9ZH
GpWhaoseBBk5xUeW5R6h785nAYk9CtlaaKVCYcJaI527VWYklimLpitl1BF4MHsMbirthWHmkU6F
y0JxsE3c45GkAFJVrIpVbSJl/690Q8O8vybNPUwVKiN3kRyuMVkhLU/A5TQQe+y6n7NHCvf5tdDE
66C3JaG3z5vltI5A2hl1QxCOD/dC1YusL509E4R+/3aX7GLnoAPOFrB/4dlN8O8AL9CS4fMxSoiT
Tw9FRf4oOrz0TCEXTi1Hw2mGm0C/DUo0XxQ5l324txf/RVMaRFM3+fblnu3rNA2vfiOGTeQ8nJ7T
9lSkVIshlDuLdRGrRGSF3QJ8LbAo49URua4mBCPaDqKYiiz7PpswxB89A1w+XKLJN2SbCjFTx/GV
ttSb+wxmboR4rIVubky3xiccDk3ZlmhpxK2E3Ckkm+u0gx5Ta1qGV0Qba17PhZIJvE7rjs/xb/KI
3jBReTfm6dHvBNlUxSf9aC1SVkggBbS53XPXerN7BFifZCVbyJaMidQN7YN7HXwGtT5h1G+djskH
Qby2uNv54mCRkOs/hvmiF6uDLpoe3YDEx4vsH1kwPB9gbNCVYoLp4+i6AyeWEjH2KQIg8A2I2KBs
c7RqVYuiDhAr0j5rAPdElpelBWaeclkNAGlEbyVkvCZYH23GRNdmFLq1RU/rg7nB+MiX9A6tWsci
rM4+TDcBaGGjxrA9TFcNTCs8Apj7xPJz5LMb4XJLwhTl2Ru15Q66HLE0bwNzCHgb36WjuSmpfhQk
HLhTTooHBj1vTDfqwUuks07+O8z71/4d0BYAZeO6agxzSsiHUMjHIA9S77s7eUAXmm4XEp+0bkea
3H7tGFzR19iIVmBe0n/EyW82uMar2WjQrsulUoGuE4wPIJzmmc5MPSYVE8Kib/DiNDyHdf9Kj4o6
Tb1p/2hfQsACqnMPj6NlVHcQX3VuYTvq0tXvnDzGZ8gJnZgMxhdRTIAAlJp1zo4KezFoUaqrUyRC
L84+fChCOtSeWwdgBG8T7NQhgwuwQytjhPJvfGbfLa0vIvcpKc7la/To9ktgS3Unb6O9Y7yJmxB0
nZEVM2qG6t77z/iTXN3cfevUFwcqSPLbCh5CDJttRO/eIc2gkCvScpd+Bj7iqNv74KbVcFbd+wTl
ig3w8kHuPjUgj/CvDYQtIqscwj8Zl+jXBaTbdCgCyDjAhjIRJHrRnAtcjPGgU7X+QA6KjQzGBsST
jnn38yMXZHWjJdAVJAyHTSjVbb05f07ZLZ/TFuFrb9599x8Hr/FYlE8fFC/KPnT9AJMmcckXQDLC
VSpkEjRTJlT3SvZphF976/MmpUUlyiR1NND10qLdILJQAHIhqqiEx51++3iZP+pv/VCWZh3Ef59A
lFoYkh0vsnxk0smwyx75qRskQIBmvEBa6iQ32b353lu0w8cC6RootnT8/IFCP8/RrNtSaiXZD1mJ
yJxCF2bzFhWLz+47BnD1u9wAEpssJGRotMXdfUeqdXcnT6s5gLsadbbABZ00fBF4zdOQ4hQV6lxb
XGPaL2UISbD9K3E9gONCVv1QGLfCOL7oYGZCWKISLkmSrxQrDsPTBcUrEBXC3TzYPwrANei8DqAM
lATc+vzhe8XF+jx1UkIFgRXuMO2DGY9pgyCPYOVE6yUFVzb4RewoT9Le0iMNqgIp9Nvbb6I3A2SO
Wj3gcTLDlP2cJiFDl+xBuyTprdOuBgwBGo3Pfrbpri92B+qBKO51tpdxMSqwBhjggh14OSnuIJYR
ScaVy80uC/JyvZpEkmnnZ1JwHbzSC/hb4zfK9un6snS6oFCkiUpQZval5teuZg3sO0yIJD06D1zi
q3cHzmGrbwcKdu3q0CKX1g/NPp181wUK1KgNcwtu5u9qIMGOq6Y6TTBTMGs+we0D0p4E7mFAog92
EAmSu63+gmfbPtOOCVFAup233FNpvs72i+9XE6zQaww0tHgbZFWytoCHjnezVUZXfiDPWfhQk+gT
BobqtUA6JLjMaDRAJhO/m1R5CAipD+xu1Rs3RxBb1Zh/+kfrRAWMcA2bdaKZgg6ommiSKgCZI5h8
QDpaaF+hpgXFE9NA9ptE5MlQqK2r9N/Unj//ezHAUkonrUkH0uudVgsipa7AeV0BFYKgRvYHAg5I
2x9+xxYlNkRQcMp4b3QN8eJMnssMe2/bE3Jez9EBzawuQko0nsLdIzjQapPPSg2YM1xjkfULhBRA
jgAFxtd4wwviZSeg5fgpZKc5Tw/P5H2DXGqVx7igKi4RNXMYJW1k0Ekx8TF4KpDCob/lOqBiYA6I
3R23TwF+WbgSCEODXECkBLEBKleg6NXtlvFEeZXwHh9tcBj/5kRjiJyz79KwGfj+6OF84zfdgzOo
IumQdhHsP5fkAAEMmd8JnU/uwPSRmlinbJ5YJtg8hG/TlxC6DtOrmyWd4Xlwto5hZ9AZQGCnQwIF
HftsvOwP75F6T79t1G2y7F+rPuiYLZgXAPQRPaF6SNJqhEW37qd9DceSFVJFCdzuLjaKRp6sjo97
w7WySHWATMKhp90hPzxYUIsTSYEfzRVwoyDDTvIVmFb6L73nSghUedxIbs43rIVppjUSFZF/VOlM
BLFn3wFgTC8fFuP6+hIeDZynRA3oXH82QbExAYBqKDPwDUDswfJzmzLEMja4iCgsA2lO2pPvoOc3
xu9R5im79va8bgepVwzryX2uOg2zO37sn9Fx3pz0sGuXCGPtY9RRMmrorx3zt8Nm+tOuyJtgKh5P
i1lVxL1NPWCog7QjSRH+8KT9aUou/GIwb3jy9rXKVpfaNG0lAJ16+Lo5/VT7h2N8O9gljHl8WODB
NAYmEUG7XLJ4sAwo2oBiJJAhWdHUbyI/VJs0PbItLpBhEOUgVu79ZjEBLojK4GulPBwaPdBJC+mh
2m3AZo++ZRpn5NDpD8aW96C7g0NbUjIjNOMkKUOCMTs7pB+oBFL0LhnwloVQJ0RQ6KQrOKX1LgoR
OvhUWiFQGEW1hWD0kjTG1/0TP2mRhMnJTH5omRc2sa9ealEUbWJ8Hi3T1mRbNNkfAPLxKw6FpToJ
eQuN7CE1LlalvoMMBxWUOjRpo0dpgOXBO0cwFEeI5fsYPBMunOvjcloPh8GgJPihzV/DI4i4opL/
McD43onJDgagK+ROKGu/KxI0FG5AoVQ/wVYngH1bD3SX6MRLZp/rEgHtICNtcAqAbxVAtk6wrXP8
WEWYdlAaG9xjXHsIVWzso8u64bajdPEewbW4jinzpj7FgVYAkB2IIsi1BSEJqP7N0u7MMK+2Eh4i
+UpjUDqTukXq2ru4BAkERy66Rge9swH07zboY13j68J6N2mUQ8N6aVqPjKvB1JCn9/A5S4sWHgaQ
Ig54PNriNKhbvClv3AMPS87LvdLBnjxkAqctxNcHFCoH/XuMV9zUMwflchxZUFNImdZsljNxNXex
4AjXcl8wURyUxalc5X0YM+iYFXq4XvMEsugo98mtJF1lsAr0HTRSc7c7GLFtBnU9mE8vWhBpwe6p
RWic61QucaTgX2iwo/hOcMZj1AV0NmTC9wP8h2WUmgeDnIHNrOgj1GF0jROF0VKnqKENRqPRcLhF
gseakI/SmXt8HbQ9STVtRAtcOOeQeqgwdjUqsQgNl9Uhn/Oa/bxmiBND4fOmrZbaXM5AzumpbTac
HwcQE7M9P9ldoxXLOSk6rkM1AjJ/QdEyj9F2rCZ2HCt69Oal0S7JaImm0m/tqv+0nQycYu6Y+rvp
9OeRh/cuGqshrKOfycitWQeyPlghaOofR0cjKfQ4YaFEEZwU3vwcAs63SAtxQF4yuXn92cz3Px69
NvQFnEKJQbxZuAYmxSug5FeHHVJs4uhx+9ZhIswoOrsYcmVIcPH9AN9LrgflF64MBSOdahVjS5RX
rT65z7IKn06u2zu2VjJJFiAsVCuBbuhHS9Q15UaVztvJESwBCwJ3ppoXsGCGB+mXTC755//81Pv5
Rb/uy6H6udduGa/xZXSrjnyIl21ylcZpKN9zk5LDgNkOka4Gjix80TsbNeDhPbyHbdDnpuSPbRgV
aC2pDrkxXiZ58pN5MQ4bmIY6/+pw2mFR/IBlNHVKFz60D+NiELuQW5bnNM1GdajGx0YL3SF97R3A
N2bm7+l2crTTurBLfQHRRtiYO4JwMNkymisCxqBhDQGC/mHPvT/A7Jh8ryMgi/AY+3gk6xpaEkkq
zDeHoH4lkJTFhUYKqGDEbdwWP80m/knzh/uxN977W3/mE2jOqihT1t5V23+14dCf+LNZTe9P/L0v
v/hD/tsz4e2LvkX2l0dmpcWbzRYLJpS76PMu/UWfmkNI42ZtDcmDzCUN0YyQuZBqrM5oOg0a83J9
3dGggoQBJm0utyn1Mg/FW19laMFhcRw46lC766DsgXY7XY+9CA/nEhEaOvWA2GGA1YTFVgbsScUA
Nso5KgaIZHtiXz6mDMOP5jEA0bktJzRJkCuEqNxAsZp9RrWgAVlUDfmiMuq2vRtGELHHroE5PWwf
KzlAiUMqgEdHZSuNJeaWA9KAJQfoRJSEZWh6xvZsf7TtUpfxJHlrQvHk3xajv5200DScbOlBZcCU
ZnGwXMVcldpus2EB/5k5+V0qNXID+jQYq+7cpNBcOvlp1G8YFVv2LjF31UIHEic/FSz5UoujaTQd
kcO3QHmZdxu/SBsEUbTbxVL6kS8IzpgGMMC8Hz/s4l1kR1MbcwPBC22EAlVbDV4/wQ8JrMUnTr8o
Lcog96yehaoks/k1ZIE4cmf/ZjjQScz5NabUfOUzCMnpCcPydZG+o80EvoT4xUxM+BG4qgO2OzKl
gzReDsH1XzG6CcwCuvFqUN8DVK8mD/NtMU76ZLId7lNjSKrZ2HaMJQ/IVKYGw3fpvIE0JNIiV4eg
i1ys/O2jpdZHG54YdTS9MVUU8zmuWiJlr0dfxhyPniPXkxxmwpWHpBolAygHNLRxLKZf7gUKFb6C
MRLLtpG0tNhyoi7N3mElMV02xne3KQywfVg2rDAbD3NcDJo8ffo0o2mMegJYnyUmqqSehvWC3JFi
puSQjQZSCl8KRuykE7hjENl2xjuMd8w5J8yUkMyPXASrLJRlxONdI+6Z8U7M3t/788G7TbQJpvNg
urEjO+Yq/q70SslONoW6U3fYOEycVOze2RA/CHiKtW7rsh3wqy3fmVzex77BOURzFTcJZpNR8O8a
gI2PnCjMU7guuhg3WX80EsFgyBNPvsL+DqCVDrtkYyQjE8lOj+R3NVV+bNUyZeRVdCLnlSpJHtoJ
xV15/rbH5CF9ptF2S3u7GI0AcRyeeY1/UFiooovx1MOGyfZFOURb2vI9DC03ZDuqhqjDqfSgbCA2
Y2HMSJ3J/f+bAyAk9EVNXywWPHw3MGr+WsYyttkIOepaH5O47xm8cCEjJ6S/kE9aLyTxKzvagj9h
4RYJXWr0OObV6zWfCz2CC18o3Cfehl+kSlBy9vSegR/EB4Mt5tU4LIt1suY/2mabndnX7NNnGsip
Sf3JfawAsJun+JYgQQ37scSEAQZjaEDMeF0PvfRZ6oh7hY4o0vNvIxt8eJZcFwVLreR5dKJAVr+O
yZMDif9EPDy0Pnjsz+1CuVVvWWICy+AdyGsICnmPP6smecQvitv54LvvL164pnrNo97HeMmCFPOF
oD1PgdngYaMWizDTLgb+9jqkk6auIJlI1ZILly+GDqfknw/BNGYsOVU+UJYkQGMMJC/i6dLzYakT
mukTxp7/17KD4ELy8XwcG9V2P/RnMh14D7BCWig34oVqO6OuyMdwL/iAA36miwVdTCazkybv12E6
LWbVHUfKX5vMfLm9vEGG9fvJTySK5CPlLKokq9w2pg5e6If3F5dVZkfXXlgLQNNsZCzJJGEJ5mJL
K7+DZZ0kbhiueTsueoluy83t2g1PsrQ5WVyZQDIXsWjbrdMzhlu2zy2bhT/rN8TdZVbdjVlL8yfG
WR/yihlXyzWlJh8Ui223o50dvzX3iusrKw5/7N9Z/3+KUJBkzLmiusVkkYH8+9wJw8dnvTT0PLhl
dyPXvpVplHHgrAUHEPM5bn9GEoPxRVuIyLNmYjNje2eL4YrZfsQ64HKTs6jWe91Y4Nq3gRgwn8Nf
8GNqPvD8KdB4Mi2lRlZSE0CliuBAvmBFoW4CLTsEGIrU3lOM/BaUBQCQwjmwew63wwmuyDo5G3wg
a9BItZlP/svAG5HpUt0iuUFXpsWLKefzH7ssrileCLskQkH8st0zhh3NF99EtmxZv4kdR2IxCTx5
58XsyZlUPo/4LnHCKO/KYRX75Vhg2Scqn5o/YiDJHmAdmZXilcj4K9XXAjw980VWGRQQHpQTQwKq
utsv7nd1858sy/8rh5PJqzpDTo9JXF3Ov/cMw+qOoUFdHaVVB5Ygvhpaf/hvE/pMDIfyhtVA/AVc
FzeNZWlXk0GmOX0+vNwYE4l4qr5a8cN+uNS59zKn+jLRjCFxhwzPZLIaD0aA+L2OhmHsV3/l3f2v
5o1GH23PumMh9Bfh+sKGseBPw+FoyCRCMZllRdtzLvpnzV4mM1jETJhPMs/FRPxVKSQMfAeU2ip6
IPGn7t31UUMbjcb7L14RVyK3jbnOrBWfjzW8ZgVhWlgq+/0oM+Sac61fGjMxB3IfeSo3Oo539nww
wJu8yt7GRkmQ6aZs4YoZP6cSQ8RPp0voJtu6bPHytxxfZ4mEtlZTSPzZn/7fav+bUPAswCHRlslm
PhUmE4ezZ9LKHZYz5ENlJca2rJUk4UQxEdj/MmhZrKOE9SqfFJ/02OUpCSl37EKYEHRVhoELC1Vj
HYq15CIUNqoQ48Xc4smMNLOFi2SXmgy5k7N1oWOlZDjk7r7ManbIeVAv2qJYgd2ntzBaxwhhHKMG
kTXUO9SYREtZCZfDjO9K+KFNn5j4YwIJmm7TMrlKQ0yFmH6hy9pHAnWZoHLPZIW1bbFYf4/J+IgP
+3fgf1Ey4Ra/LW7KnZQxyUHb52H/aXEzeVbY0iZoyjAFJNgA5MJPEog4OHLbLWlVea2vYvruxkQW
rnwSmn2VhyY3i/TVmJFOYiI7hhzXmx1EXFaMvEyPsNTsKIguhNdkU4nsxUpkeMR/+RyJV2UmhQwx
CHsuqYYNYNLyWdXPDZ2bHuIFzDijyRATPSzMEiANJouTobrEkpYmhzI+smrBk/Ko7DPIcrDI69Sf
kFqp/HDUAQ35i3xSZX9lztBchlSKTNZfyDDJD2dX9kx6bp0FBELUgGgsgyTbqvwk++6ZuOzP4xfD
Bj4NZ1byC4UDl0BHwosD7Nu/UiDzR4Kq3Fzzk5zfev3gymUMLoyGHEyqakJi7vAll8ZOfEaSEEsH
b/ZmEnYwmxFrxc3hzyi1UCyo3qAuvt5aejv+XTbsBvSAMgc9BwyNzJQzZpaEuUcd/fbWW9Q9zTNt
sI7RjTe1xOTK3sx83o9GnrcarNh+JgSTHR7DaHNMJAy6BVzO38AwVarXMIyy2DDIuyjuDeIrBgK3
bHKwX1DKxcWXUZI5IzMVY08vSkkysTgkPyXrRuwrM1Lsv7yrUc6+iIPJr3/Bm0y3pV0aC5HHqFzH
BaZPdixxD8X/lElf3U2sImd4cf/2HR6US2ON4veILyhvX3mUiTgdsvvzIP9jyhahfAw2eyhnK44P
92ndMBcYigWXKAZTHpHpJtMHA3IyrTUWgTnOzmcy23m/xQztCfE35FWVAZAXcpUM4/arjdgTPswT
MZF/47LAc5LLYSg4U94hqVwlf4vnIUGT74vbIZslytfsFvpQ1ViN8mK6KrNP8jKGZmZIekAGsUGA
+5GFwWXxfULKkltCDcCb0cKH/ZPtVzaWBT6RJEVI5qdD8jA++h4euRiTRmuEHeEa9xgTLU5StVGI
6nTmkBaQAWEYarJ7sGZxpPG2vEUZdByU8O3c681+PfKNdzKOKTOyZcl0J4QnJl9Sl5exlIXd8GSh
icMhs0PGVLZpnh2LK5PHBP4cs67NXiJLG1ZmlauRkOXHXEe5L9NJyi+HH1wV8ZrFlZEveZ28mqDF
au8r+Ct048/+nBQrZcYaICl+QmjoFtBojfwBvQtmyLlZ4vjIAZ3PzieSQpX0Jg6Q5U/krrHFviRW
3VKEZCHivDBpwHVw2hLANCRhKkshrZwRCdvEyW3rmEGeHleR/J9XtuaGs5Zk83rhVcsXMTVaYVii
lynnpZCW4yYxo9jHxfSIQRdPsIGxl399v2XgjcqzWEMnbcipyRzYZ8ZFHw33YAer2c1y9Pv8jLFk
NMUdqeYMf0TlT8NXcIl77c3GjnPxVyOskBgnF1v059AtjYwgWH4WuyMXjRs5g6fGIWFhXVKRCfYZ
D7zNTsxZM0UybTO1idSY3uJ5yQ6WI4YoB7KvJCK/AIfl5kt0Ik4TXTU0+F8DdhpJFMjlSuryLzOA
w6HwPNRFDDYowJ/MnB7zU+WzxfuQy6scm/89c2Z+tWeL2RGD1dK2ZCRw5eR+0iGxckTxjlgMEgvK
4IgVEndfhkj8IXIQuLSEJvi8/uyNPAYiAJxP4Rx1SbJxZYwRC112+79ToObM9A5ZL3KVsyTa7BKe
uRBjolRptfUaCLi4CXgkJCVsbDy2Psd/FQ9WskmS2cSaV0Zj5n+00dCRM5ILk3UixrZy59ky6Q5I
ek7yGxGELUmIk7zFzwnX4npJNCOj9Lcd8rnVfou1VPE/5ebdSaA1mD4/S1ZypmG35C7Hf1mIal9m
ScoeKh8pczwkzo7iH+6+S3CT8JqwY7GnST7hzy2QtRAu6mIYJJOID4Zx/hsgmRlVTKX+79uK/8uU
JUUJdE8bf6o/Y6zXVzx28RltfDexpWwqbws7xlQeSmJz8vEmDTxOf7IF56lNxNCJiU8WBO9iRuVX
3ly2Z+ztfourM5Ozre6VD5JzovztwmwL4sbJTsdr1pUbiOFerLmzbBDyqOz1vBdTkMVImjQjsVzn
Z7kq+TT+5JNZJY+4x7J+Id/i/KObEHJlI28w9m66M0J8X6Yi25wEjfjvsrLxmvlc8R6GvLsMp6Tm
f+vqDlR7CKYWUy172sMkFGYW7w8mrv52gg0XB/dosMQmBFx0D9yS5N1OhsSMxUASDGs8DnYlN85s
5V/mvklGn3yX3GExRKxjLIdPNpgVy6fio+MM22Kp5KhcEjmtW3J3mdRyLtV4qXIVT8zPhJ2GS2DB
YEuqa9nvifzlwrBZHIhZsIexmYudYpX1xRwRKIgHut0ruJhESAwbI5LQDOHfsMo7ynQnfGPz+Bnr
BV4S/iQjJps5Qzdl2pMzw+yIE7Qr9eCvWNIktU9mgxhzweLkioIp64ExWBpVfg1TzP/saWIW+NS+
zBWx2aWfKATbf7dExjYRt4wyCvvbYjYxxKcDxoIkyNFuDyQ2x+sUM+eS10tZwXGyLg32zNDF320y
lHweA8lpyaou/mPqvLZUV4Ik+kWshRXwKosEwtt+YeE9SBhhvn52SPfMzNXtPt00RipVZWVGRkYS
8+wwiYwsnjIvAa+kWs0i37K3OdN0BmvJue4wdaUV3zMFOBEGfQroOlAWSfMuM6BK7/0BlbA0MFpj
ppSGbLoeM5kyS6EgWkZNThS3TsgPPkmGrmp+/z3BA/BHSTs6QvyB7sZ5JwKsT2d6dg+ZrKAwBLNK
n+UROKUGBFiJ9Ac7rox6qDWljyaRzcdpY8/8QT4gdeqY8dx3VhnLvmZVbFSIbaqXU1e61CFg7rzl
Z9PIMnMB5etp2WlnJPJJ3QOdtNwGuQn0y8U6uONmby3MRX5D5jxroJU/W5GxSJxJC+MKuwKbmGsL
rVV6SugEJp3g88ympkPrh6CPB5WOY3KkC0q2DhCVFOUp4Dlk23guH7NcLjU2ihhk8I/+VDAcN6hu
drR7jJnOmtXb3lqmJ9uolaUJ/wBCEUjjRXKQGRM4fPzIyJB8ODKzoDsBmDNAWbzAPRcGpEylfOgI
1nJlcGwdW9QkhKwotg9mkr/M4iUlCiyaiSjtuSck++9MM6/1n7/178YQdDSgMHWK4zpTqZMsL7f+
oTLZGe0jWyOY3Q7VIwP9BqRe31wusw5Xbqcm2r+VcUHLB/JJTEKHYqKr96k25gzcq4/wVY0c9rNF
OXeVmrfXe1GMj0juLehK9ITHxbt+Ebm5AnEKKr205awJ+hQY8xr/gzyhY7A/fezHAtwRl2WOotEH
ziYwddnCIefahqdgiAwOxfnCur8/041oL0mmo10hc0HV/tyY7glyKOCITjXUFMcvWplEm2/FNQw7
jGhJU4Ap5hWm76Daof1kpYMSSa7AHIZZJmDrETlGyfuCc66rlMjlqF6ggpighPBrLxYoBYbzMarZ
hbXxF4UfNND+0BGiIui6SiLao//8uA17bghRF8D41YO2go46NhGlvHG5DY1NQhwUQuYbpypsDQSt
Emgovw5snnouyFWcGq136ej7R2nBgKZqsRPZt22lNkpAAHpQcGmzcQxL6y8F6iWTuoqkYKKaTkb+
a0YtyB4/atsCwNpu3KRHn9QGoCnzjkjvV+jWqOIG+Mv5LdXY37qlrjtMYyqe7zaClqdm3D6UpGRR
uNBwJzcp4l0/nWuxLTaMv2saWwgi0EsgWbxja56bPEtjCp1q1rEAjTpZ1G7tHAIRXMyxVbtTqh2E
xS8dtqxrkUpF6rod2lXDMLfiqPna9Qx6cvcucft6QTPaoOlOwMC9kUimpQx9VvYuLWTK75yJsHGB
epdjC6XffuSfK+trbXnoo3MZW7c2Os80ykbGbKve3fTo+VTWv6Jd+3Ui+DIwB74D2C4JTVDK21KM
/jm8qyGxym5RplPye1JHwKYe0rMmT1sCKpRhRt/pMUDPLLPGLh0gbdaiU09wb5XJPJ6Hh/6J49yF
5NMutNC3IIaCGkRu/R7UfhA1IJFX1Q4e60iV5EcNxks1b38Pyf8WyfFPc5N7E6GZIvWz8JcTNpt5
EFHEEy+4zZUpvPE6n0wl4l0cHgID+N7ls02VTRUnGGY+Rg+2GJgINZ/iwkOtZyF+KWEaw5t+zuAV
ljoJXhEhNT1sfKjntWMDTYxCbMOV5R7co5CPKPbXtwnTeB9SjLcPH81ae96uaob5OReJ9QaKRYDU
O1qKscW6FAR7RzfeUJQQfBqUQi+pFKTl6e6EMLcUSC5QwiAcodEJarz3nk+EZ0ymB4skPmrGVqjt
Yy+hKusMzHUFfRcIPve+Y+TSFsqhKOtOZxs+7b04NJBPeZG3QdC52EKUKAffsncBsKFe9m2W6EFD
EREl3PX0q+Y8WMRoZiKspYUjPoySLkrsnwhllFW84W1PfwYpgmnu3kAhnh6eFoQ6et0fJnLgdKAT
ghUXEFUkFbZrQnGHUF4nA62EtVLXhwZsJ9LboC/Ujb9NGMR/lWYc/BLPgHAFVossfLkw3CU7Sb0c
K85lQVlYYZXrkIqm2mBxujWRDtSkp0NYcW8hAlGh6IcMD9Ow7D3vqBQ7TPpVdFMn8zGlP+/g2Cr3
UNU5mYeJQWfPCvuHxhRRGNrYJAcLqtWrBvO92EcDQSZ8IsoTRfVmdYh2CfxDSlYnp5wTrbKqIvqB
0FC8f4YG1KPa6NNiWFmA57X9mDsxIiLUhVhHsMZ2vpf4T/ZH6BbPWb55KHjMCXb1foWVEhbRYhq8
luU/ir2pYvis4l75a92aH9Ju4uhgaKt+PI6XCBJdKIC7u/BLb/0C3enYnxGkQkxTJR6Fxnv7HbFE
IbUzbSBOUgDxNVnnSHitSEFg7hyGItfEbpUdLBcVAJA50IHcOxQGxEH8xWGqvkwGkXCukcCQ9U53
9/5wKiymBbUaJAbIYakciL2MbeuEtBuEuLoXrXZQi5s1yumDBAVjchc0SvN2GBf8wF4JJL35KVkX
dbw9UDfj4VwQuQUUdNTprWHdJ6+ahTpVZfBqvwOom/nZeWhIjO6EYTIMtz5A44+k8PYJvb8LjvEO
9hUnvy1NHxT10GVrWu18VtvfuFw1H3uXnou35X7GzYnCiG4Ko9/dLzSLXjW20clTQ5agRI8P6uae
ZdyV94L3piB9GKc8PDZ+6XEkPnJ61GhzE5+dI5odUiq8LF9X5/mwTipFcc4+WwlTxKRXVAHNC/Yp
+56jRJd7ivobWOiA+peEmOhp16jCW3KH6wNm6Lz3zfPaeGH80c7+SqxOeckBTQvSkedN9Cckiztt
FTqHcXXwof1AGVVzw6usXk7MxpHrYJ751jbonELvlLA+uLYirDzsunaZgj9wHv6HlVedxgtKiyne
EisuaRXpABqHR4odToAYK7CM1+r7giT2mJXXhv+ZlCafiWEXEZBeFmcP1vydeKbsHBAS3xp4YRQA
XxzoI3eEDSZ3Pz8qTDl/Vk3Orw8ujfzHiTZoChyHyOaju1lVRdE9caK3uVt+t/VPF4mtYq9E6tiD
8xit2PMu1KLRFLN+9x8hK2Nu/55OpU2Jd71RW9wnxe0JXLhBMTdU6cHl5X5BpHoYRwxyzP2mceAM
Bc8+wx7/IfS/h5f2dc6AKAw0CRGYlZsfImMdI6JNi0utyvfpQXSlY0cVKqOJDM0b+t2s1o0r1s57
uNSMnJfXJqUkh5v1W1IVA3hAd4sfvjMOCCpQY+4/s6tkOHHz03k0q/TH6uzD4h/7DQ0P0bIpWXg7
VN4Sbj3hUVpYi3uHRY38qfNo5igDjQTfOL+K6oTqtB4dFVWm1042lMUbkxtrsyqWarlKe8LLF7hG
F4IBPUC1tb8L9WyGaHdAoBfqLVwDG028m9kztsURgnH1adxDOmaE0aApe75ufd/md3yenDufYe0P
HxBvdcbucn1A/7SraAqaxpBWI+dVefZtn7tPFLTI+0zzZbfYRq7mTpE7zu3foTU89UEH0ayJEcI1
bAzxbZvAaLi4aCxjB9Aniw50S0IiEfek6tDuEH0DcqF7JONw0kgvDAy2CGox4br6uBeQo4iuJx+Y
YOGpYsIYLzWOaFjD3b862sFB8kppBKFogriMu0KVz9EmdCTsU9pyCT7xt2uAHD2hMQllvPqcJZ4Z
HAIhk8ImWVNpIEWVIrkGKvlUJ2GfQ+UhCDCIIXrUJpvfNIwQ5JzFHx0Uh+2jCEPgc0qPCL/lLHQo
SmVnbChOUnJB+RPwKsWE4F3KpID+KGsPiYXg6ULWzkMKzZy9XTEjico3m6RBlKvMEGRA+Mb+3IUp
maIOhFki8RVoC4H4HEQUkcb+EccUgYp8IsSqjub1n3I02noJ0xVgNkkvks3kB+AQMOE/CvYJK3tQ
xW0qTcHU4cjxJwWPBGPNmgX2/UazVeifkjbayPVHEASuVuOslOASTEMo5N3VVp+6zOaaucWg4WTz
hniW4GzZ8CxFHxGeKPwyQy6FXVINC7AoMgtwvrUkX8hPWRDbHPfIiHLSUyCTvY9gKwU4bIjpvehk
6BgZRHIWoXAN8NiTAyglUAhbzLOormCZErIKziBKBWXQHCgBjJD4AiUnWEtTaRnAJzqP0HJNGjFD
SBffJe4OzQOUGQteAXJnzpa9IjktWpRghKhHHd5I6sthor66f5o0gJNIHR+dYNbi/rZaM1K3g624
WoOTPSAyPVsV/2xteQiRf0ZfmBRXSWUnY6kDHAISSG9N0P/CT1E0nFHBdDdJZoAJpfgAGDRYbd5Z
FoAnsH4pvURUEwSQ3JMZspUT7pL5I0MyFp+xd7W2hNcfN80ekb0ChmL35wMpofLWY91gsGBhhVsy
LuPm19PyaM0GA37fwleQQ840EUDCzf8jyaPzUUqJUwFY060S8i9IWoCKEA+d/7GlDpdCh9m+cCPM
vJe5h0IrsmA7gzqnvSx3A/Q4gNPXRrzHQMiJE9AqBHjiczg9xhjohmvhnLPFCYbZGS7TW93fQFub
MPjepN/t9vsgu3XBbtPxpTmuCBUCpiRvpZdCm3gEzJnpeu4wUAxbxV43173s7DTvoX2KLyASBi8G
pJyuwSwZpLz17yP7/gZqIfYHg8CEAlck4Tp3uLFgdilYJkiIFUes5DOALEHuIRearayaB87BX4H3
uENrSAx0dHw00zfYe5oATYGerDwuj/4kJIG5JFmZpRJlIZemNJWWooaTp4Jji7YjwrPyDplhFAFd
MNCzpe8CQEWok46GsCBRmPUBpPGFhAPOa6Cn084fnArWMkMAspfimhusE2Dos3EI+zAuOSkeF99X
AL1BjgnG5Pjjl7FQl4bB96KgMn3Iz3764gLQZQJzRQ8ocvhKT8lWahHKYio8EIqhNLGsDi+VBQFi
wEAUzKWetcRKZCyT6XitGUzOlNzxK513BGZuvqe0jzC8/5tmKaK/ZW1jJwWU4BJm2VRdmcubQ8Jv
CNCULVdOgas6QBpUil1XRsTNJcioZBZCCPYXAM4InxBE0l2ABE9mQ9GrZi9E4gQzqmoBnS6kPl6f
XSqFIHYMgM+cphUoeSlmsixdamKzlaAT19QGVtLIMEY6AU1/XfAZhigLkRcwdZjOnY4I2WCSS60m
paSVUUlwL7H1PEWmQ7YFw1FvZYZGZlhonEBHDSbkFp6oAYAqbnaeXS6dzxW6R1PMJm10+U2ZEEz5
UlNJaUogRAiy2oyLVpppxgZwIWT61kz+EGsii81pshnhy5I90jrS86GDAKpqDWbZOV7Gqf6FJTfN
h2mRspPranRyGQNHP5HUUzr6P4RQw61D+4cSx9m1a1bpI4Uzd9LbCOufxaKh0Hnr+4mc2vTvKzPA
i4X5u+lUgyeavpLBfdoAD7y5lmc6xhBctKqGBVBETQ5xJrNEht5E64ew3uyzWf+gzaT3ZjxNR0tm
PjP1ykvBXLZJeZS0qt4kTUU80juSFOVtlvqUD//iw4Tg98O+f9AZgqvyZ527Jh6mmxQ30DA7x1Qb
KXu2+MJYOazrhe2Auw3CPbfYkUDZnB55TzaG1PaLA0WXBc1GpdTE5/GVLNKCsyvkleAhabDo7EK2
QrYlxCYorwOk/w9G1zTiZmZmLPfiTv43k8dYyNR0YuvStJMGUYuG35kcmM+jcj1ZKjKzbEKQqcNg
DLS+IT8udU4yQw+Na7WJErItwLxTgkurnBrWSEtWJ4QBJAh2m0w7TDlOLBv38+vGywpxE75n1+if
toh6H6gNBDJa1wBEEcpizo5BMYzw/tKEQnAV9ZzpD0X1zY/CWezJgpKi5+qOK/FXGBZWHwoq8bGQ
chtLjNss4+xsCYDQBMedrYUvPJQVbZrHOSYsEesCvzOavf5+LQK/6mr+V3dLk18rR5edyhSUkhBt
fIAv9hobVJnNqM5tzn2kCUAKi1u4/5tzq/xVLSbVGDmEVB4mERNq7hX+Tlb+axNJI1jFmb8QgZrW
lwU0+1BI31ErSQAJ8pX72rveHNUz/8QnLMtbeoUCue3GpQExyEWqv5/hbXwd0kahl6ARvE5mlz46
VJe/3LjWLdn1Dol+wTbt5Q2ErtR/ucnkR9eMuH8bIWU2uYwuYbw5D+JefVILyiAqnUr/QJkg/eFG
SXBHOx9Ld5tAokMTK2dWW0gceXGbfLdbQR4eonbw8eNeLkT+mw8EXzNJd1v043RXsKDDQ++AMnZE
GQI6Ce1q8wdTgryE9w53IWqibhIcRvMh7Pu8uaKCks7nZcdoHxZVN4cm/jukt17BExqWrAoUYDwb
sIDQN6tMDl6pVYO3UaOo4r2gon/0671cak5hH9Qt1ajTxSc4hPRraMwLZr75C3LhMSg3krDqXVyq
z1sGTaXwodFUZIqGxQ40j3L3s8i16RTkJd6h+56e+0lwdOph3TPcqvVr1reX7m+xp51xss0PaCfv
vFqFddxM2t9Vrl/1npNTN+qfe0n7/HenCe4nLE6u1s7eb3ZuHadC/CijfeYRhScg1ha4BDlguuSV
nCIF+gXnx/G1s+Pj5O1LVz9TZZoeX7fqVb3P9rj4UlxKeO1VeiWOO5R1xcI7n+GyI+d2NHOb7/ra
yI1zCzRSm1GzzgRsUgDA0B08qpSGX3QWhtGk6qCsTHkSCSNSdydrQlKxu6K0gNqnlTdrtcRcOwRK
Ml3ADi+kVD3DJge55D/cs6ShB2H9ns2WqFoZyLjZ5Cg7yGqkTlRQIRa4rrRFczS4Pwa1UgkVYYhV
3p0uKc3EAsLY+SpGQLDNUzy1InSCPTe7+XOz6jltZDqsAGzXOpoj6KKyx9pLyaHDEy1Yc5oDf+1Z
wcqjzErRWuyjiW1FeKE7a4YjelygT0l5WYEiM1TuKJBr6YcJHwXyYwGgtGYfZ4bUAS/nH9rlwdxD
egQXNn0iz5jo/CiwoIQiMQ1yyierBHdEdW9HsCRGNbtEhi7M4WV1uzzXAqzipS97MvEmB8tbvVx9
ZOuJaOfEMNs/Tm9WI9bYsPPI8ev3uzVOG2rsyUXPkeqYg4t6ZUg8zs6zN0et1seSZ91qtxYLapI5
3swFbhxxTlrQQSculDMip+KsajTa5gwNG5FNh7F3uANd1QqeQO+Shso9cu29nTRRDU6aCTXRnwZ1
0QH5HpphIiY5wBEN0Kbg/1/zgIlgLN1Dj05gtBaa+zy78WtA+nFpZkPRMgjz5kb1G3wOHsHszwN8
j8wv2+GXZeV0J4u7fndWDyrmVGynIE/uKTyLLpMBoSez5KXD/WC0HvaFS5ZgBbNkhWAT5XiVdnYL
uBN0HHOeaj7YI+BGsSG9XyqbRCtxXFzlp+fFdXHz615pSwHvVCspYfALAUpL1d7JfzqSFy0FL9RD
362XX0LuqMSEwjK4L46783Ro44w6khRXI+eFtNCVDmHXRt6PmkW+oibmLJwPi7Py7HW0v6g49nej
w+g5MWYAUvQMYSw3n+WPg3F8bB4bLFtpWVrW3o3SUtHA6U9VjmJskmPTPy/UF6g0U+FdBTu8X1HM
h4gc+iJRp9S8ds5u6Qk4S+4xfIQlygZVkcbLvFdarPfmX0CyBpoQtH5CJw/REewjvZ1B9CvkvXcN
2LmNAjctLbbp/Bo39PTmPsWKKaWG6dtuj0aLp3WzL+pMSwsyACuM1GOY0L28gH4sUsduzU085A0o
5Lq45z+a4nrfxhcWbbULDsaEvdmV9B32zsEFNHb3DhJcFgCrVaQXZHNEG6kgCtEI8mJ336jTRKdO
y2fLcPXmdFRyERL3VCu2d56jO+2/9UFP7+Ze+RuKBJ7FgwjzHgO6e3OGJavEmdKTx/6EfHlf/4zu
amFRTI1rGR1dTYAvX5gBvmazr402/n+v2zepTbYK/x2S1I1bhUCmREfsIy6AcWFtiva63h5x3dDT
oKAk54r9L/qr6kNqHMr2k5xSApNCMeVisgIW0QfEgxZ9T4QC5fuVC1Ym+Aoqp+xwOZBvvB6MRm1s
Q4VwmDJcVHw5j4+D+FUX8QOzlJ6XDJ/O7YwledP2HBldZuuBCML7AYJWHNoDsvgxudgnLf7MCEsc
UWWtWo9iifARzmy7Jv1I8D7ABLZasjEPGwM5WenjEBbDbsZ+NUC2+LA+93FhkOZFloovzCUqxfum
RnvfrG/2SMf8HPJ43kddOBn715AvnyRc8OAtKsGD9krspCgZJ0i2+zLzFevrF80D2ktWZfy0ai4F
9tx+2sExW9grmTkZH0UhVGRp/0Rtg1JCzSVErrjzWreLotte0OwpmLGwZbJlE5Agx6hg3t3IbLG9
HDxjCGMCS6/Sa4z6ShI5skUXYK+sXlGRZFZwd8Gae33pt6U1dhgt62Hri+JW1C4oCz75WcldN2p0
sVIluDBl89fLLDJqCuxtn+CfcWLbRm74hljOgZdpo1Edtr7K7ss3pjtKsxmmojmnw2H32b6bC/SP
v3zqpfU0z9tP71dlL67dej+Kb836iCZxY5IyYNnP2E6SSYSk3TyyjB65buRy6N4ku0DXR+9CcpHO
PvazS89vyiSV1jxRqB6DxYqUs9kY9oaSbBo24MsDUxIbKm5RBFCmXubUptSA0i/NV1LofFfMT+Uc
pcSK2xQXKFaFOgrmJ54IMSQNFnsfmITAZAQ65Z5q8VWy9SFs/QDSvSg/o6gfLioNruAnHNoH+q/T
vS+tXjUAnbJKy4xCk/fyZGaLHtlDnm1QcVZyhVuoaI/vvIcyLPFY7ynQMcONRbzMPiE76RjiPEgC
BIxzl5ZQZDo/dEBvHAw6yTj0+Dy10e29LQouWmwK2+LxZaw6C9W6CKY82DnsW4+yEFAcBY8pWrok
7tWzxYgjsENyEBhNdQYCcDUet8UcLj/sQ5ATnW4GKUSuRjty40DEWRGwlgJd/i9kVFhbtGqBAmBx
2jP8IjcQKCVToaBKUMOwSz0JjoSC6WnKvyUQ24EC6A7rCYAwemd9rMK1dxi5l0BAq37PJsFtBDMa
9BcwPxBnptQk1qSqKLbcJWG6CrGyWE/febflUiVWIqzp3yWPgGcs6TnvIRLEhfHeveXVVWGSaiSE
FgmkELPtZ9Lc3rxC8tLJ6P12rEC2cblIWJ4rmzB5UswufBZPXl60kCWqe5k9+ln5KS2AxtFYAga4
RNr8sU7+BOxw4/bxpuTh9EG8oiaSRg0VvXq4ZXcqYZmVZi7UT5PUR9PHEcn4J9SxKp6UF2T/9SUd
9iLrc4fzWXBYjVhjnEWcL1QUIDqiZon7frPrY1o2WfxVogoY1LPp4OdhX/hZ79Ieyc0/mk7AhtOW
7WnNXjZJhNQX1Ut0Dndnkr4k7+IWvm20IXSuOz9BuR07pdOezGatyAzwg/EH+Tz5szLXeLW8WgYF
No7FIOD1Wdj9g5xtEcFooAP1S7hh3SVmYKLp+79SDOU2JFsgbHFOCZ9wRu4ezxB8lfKXMkL6DjhS
xKSrjdwVvdF0Ty+BGLw6MqgtY9xmS1P8Nf4CGMdzSKHESg3x1uKaQeiFzahqek1CHcKklmQHBG1l
BPmlZucJk0S5x1Ig7T8qgwwzccq/Wub36mHLWXsya5DJx5GcrIo+kilNeYaTiXbSD2a7iDP3wZjK
q5RFvzZqLVoFcMT/u2NkfqT8RLZVPh0hXvpIa6vDWWQioOIY5jUBzKszok1c6oivt1diukG7XVMQ
sRgNvo0BxLggUAximDMqgqjtmwnc7Xv8NxMFGBk4Dl6pf9jzRyOcLyr8tAhv1mdJVqoRj/CqO3jc
NvXYrm4k/VvmXdDkMNOVkAKHtvYTAdq9ETVrioN5JC3/FCJKcwn6A6M4cQsh0WEWyFQRY2nT67a8
ljczZ0673db0XhScUa1B9t0uOcfm3aRSj6grnflcxmQy6TLi0tLg5XjsE+IYzb+auSC3yeWQj7SQ
HguRb0136a+ZbyB2zaAdtXbkm9N4g9GcsbhpXJA569oB6ULh4vHwIas8InNz95Ymt/XuVe9l7wEX
tDdrpnQ6VB5kE4ZKf+aGpB1LjRNF7CpkR2MFTmSXU+P9FBHq7QGO+FK0LfETTuVLtKeHDVdrHNGc
1NTIx0KdRcIqBL9SNdBKeHh8cFOq4dmN2Tn4y9yBPTRL+oilwR+CAku5VBr5TDVkTogjlyIzcBp4
kY01dFJUgAXPJ6iaTPMbG4uR1O85RWxMzofN2ZOLN2++RkxzSEfm1WjeyhWpERbTqhgnZiJnhlco
9tGR3g/kwMxcsFg829kIy1ekWR8xjzxGBI2cj9N26JiVes7pEHGn5FMRWZddqHvDzPTFLkyd9Gly
szNXVG+QGUiNqP6a1xjz/Yi7poj1bo0wlIsWgwlByiK/o6uQtX4TWmWHnFaFYa/UlZU7q5g+xidE
dyN9N9232azqcXE/QnPlhzaACOYTs77STa567a89m2H8LQAcvCMI0MvORhE4bWQ5dLH61BWe3srj
HTQl9IINVlKrRjhFYkYDQ734ouF1XXBfD3NVoE2u+XDnbjWU0dChW0CSfIjy2BeaKJvU0zku5NW9
XSJFvOYEk6v7u0J14cHFnceKH7NIs+iqm4fiD72LQneZJJkiCceUualRY+cV1xHa9EVfwe5+IhNe
pf80TXmc+L+zyNbNjvYkRaa0YqqTbUy+5q2DHi7gwW1wR2CDYEnbZjqz52yii4U85yvNpYU90ZiM
da5oiVe7J5emxEP6hPB4mRWhZaOb8WAbenFvu5osb/vY1wX8QKeIqkYIGFtRv0iYpztV5M2wjNZ3
+PGK6YkJs5AZyPlgNg2KdBaBtkewtyHGZPa2NVnTJc8M0UrQWljKC1Ly6xLO0+qEIX6G/IM3vpbw
Zv2Vg12Ep6dlOnBUXfQhm6qbPjjanbS1YeX6elOsZ5r8jy1E5D/N4htaiZUboXv8897T+9zZv9xS
3a69QDQuYJYJmm67sIZxLGtBaeVoDDUl8/ati+49561NRt8Ve+lOPtg+Iqc4eIAQKPTSGtYOrODr
4NUd4Wy0YvB1ALYIfyHeBjbeYOC9mG7TN+8HoIJuA8/MQ4L+72UZZCbY7OGW0ZZLQQgmVhaAaE/S
lyaVJlfO++FuyG+qBDdfcVuNluFyZOqehlqWgQtoUXmtO6x9imJsAxO9wLuSk6FY5hNMCAEjrA/X
f+M69cLY/zk4LaCCLeFY+XWOlaaSr5RagawRo6xiOnZ74GIlZbRbRwPBQfItNmQeN1x8euFSLWHb
ApJis3Lmwzf5OH6k24a/X0pKyfzSr/c/vBBIgJXFkieKWgG98o04bjV5p3Ba/Y9uPjpf+YmReW5r
np77+q59Rpbln8CV8CQZVlkGRcd0A0p3/ne3Cm3oPas6O291ALZ7uAqgD37Jk+Gtpt+lTwWMmHqE
GkrdfViC6GehBcGEy+IQhUR4w670KqhIYjF5INtQDyRDRtNdZz7KQQH8el+PHt3UBRTWqhEQXvCG
JwFF2UvIi5TJZGcMBoVIejM5/mo9oezqB1mfhOBJyh1KbYo+onjrndYVKKuidB0ppCr17FSyKq1D
LljJPz31/5egKaLhqUdrTaUHL4NaxyvEBGhm56Qfbw6cAHUaqJC1rbdyLWoQATtAkUmWvxqV2aN5
9NCLqIuN6oqTWu3qN324XqDQXUXCSiOihYMGs4T5Q9WUffkhS3FmRYEXCml9MniqqFGxyVDxS8fP
AqI65ZWSEJEKC2EZx5J6DjkAmTOgR9KAjUvUoYj02TKSEQxntPt2tGz3aP3+QYJ0vwvgzE4SWnOg
mV7CTNXXKNF7d1jIhLwOGaRrotiVTN/RR7j0sTPnNP+g75JzRNgRvXPalkGHLzn7VjEskYoKfjDe
61NEzg/o3qOX2Lk/kSgiPUZvTZSb9ohv2+hZHqImhPAqAor4uPRsnX7JeiNTHUGIZ6DomnNfIY5d
pZwKUtkfZMvXNsuW4harLsheyj3WF3YRL5FlRg6SJBs5NdKfUjvQt7dzAEYslhEGdaGy7VuoNcA+
hBFfmiKuN8ZLJ7zTiiVMzA7spdddZQpMIkPx1Ty7J9LIug0FTG5sIYGFv6XYLs1DmpyMyFJa7kSa
IZUjlIvJRsukZ6gKcnFgT6QF2NDK+HaburPpsofTXAqsCj8GxwhfSBQsvTPvqLsnKoCS/7rQXwtl
Mc1fHYqAq6TJC6QUVfOqlUeUEkSZ0bkSXejz4xTXkOOBa4abJGdMlUmKO/5FG1WozEV2DC0L1CrH
NVRJtM4kn6WAvwZJIG8ts6uleFpnlWVAVfmj/LbOj5w4/DqW94sFWBkkqe4Wb9EXzAfT3XsBi9AV
ANhETCXJYZSoJM0435q0AlXUlwZt2aH+KliF9qvotrHhUYtKehoZJh8AmYIefrv8d+T4+RAcBwn9
Fcmg1ugj0NiX/e/sNTtPkkkBu0QXrWbZoIGTs3s4uXAPCc59kgmZt5JmJgcnqodirezITMTHzsYh
Q3/0WDZGeTHBhGXomiF+ZVl3jZhGUKwC3aSYiiZ4j8Ayol8I6ZAEVzLUewgByVZnPq2uz16pMYyJ
FDWHhGeLsMes5tJpZ5Tu3roFEF+JHuVOZ5lkcsl9gmJYsLhHBEEkTtO7XR4AzUNALVesz8U/hOcy
gfAb4KZilQGd8GxQU6N5yPyvsnPo1FFY3eud753+AN7TjxfnddK9dx6bJI/K1Xn5ms0RP39YvwbA
PALsiHWjv1dFvi2EgU09cAlkXTJ9xNCI/lHklt6dnEOXGjCNxqeqJqWnv+u1R/nJDq1qBzHlQ1Bl
k05bQ5DorbfJhdIB+GB+YTUubpgeoou4ez5Yu3WFWhGzoiQF6p7td6se0J8BCPw7oN33QHD4afrx
PmQuE68wSryrE4OfCqN/0YhOqGud/mjn/mWYjGmhOz4vipB3AfV+XTIkbdrGscDoDD/N032MDrJ+
1ZooVMM7UIwqsiG9MxsnaG9A+Sie5OzIi7wrbpdzGqgN3h0cRO7f3ToG+eY1jEi46jE9qhfL/ZMo
H4l3wRYjAO3U//g4/9KbiSNU9MLBd59Erf/b5nofAm4FGQVG4ePchkX3az8Qzcz8L/AaQidfzri8
oCykUVRS9b6uXHLypMELDkU3adwHr37RgAdNlt5lrdDxtkqLU+wLdUXMZwBovBbYeHgENDmFYQxC
0mGQGJNTbD6JnT0Iu4jsnLqFHx1uIeuRSft603w0imKcaSbIhXqfKxR7B5nz4+TTL4WVKu1Q7ee9
FdMXtMXb3beJU6c1Sw/x496cTCKm6bBDt3yQe7pF4DHyCSG9QjoEj2f7eWxUrSeUULobonjLZomk
fGB0Kl4J9qb3dPaL/eINDK9YqtC7EyC83OzfiIAhlhNqIUSMAwWNgkTvITyE0fLZrFyYcvk3SjQ1
QDIELHFRDbvUrw2VMahatZaCDoUlBh7hL6iHN+DJTqX3QWFUyHeLtKaGWndn3z+SEcjyKAW8Y0WY
Cll11HFI5ZRmcQ+N8p6US3iVoO4VD7iUddIEVe/GDa96paAUXMgGVIKiW/foMYu+siaQApQ70WR2
3EMqMGzNQXrpuFePtNLfIf33PEIW3YOmOdtvUk8EP2R+QW5v7igDvx+h3huKMyy9gL2j3MHXHFGG
DcJBTzRc3BqggILjl53rHeU8QubmF+VCBBiVPK0bXP0sbFNwZwwMyABJkAQl8KUsZ7sdEdzQYhnf
kBnMFgecwMbT7Sp21KFczdued+o9mtHgvOfTmPA5rnsau1eLNi+LN9817xMHyI8OrHWCC7CxHyop
qu1kp6W2iWIH2uPCiYGngtoZfPp5OyYIWt22h+NkL8xd1VtnNCOlDZntnZn/J6BeZjhzK2XgZYKz
4z9Tzoelsn9OrUv8MkLtld5XfHp5Rm9TApUa8dJhM0cMlZ+QZ8nywbFXUMoR1WJ5ZnRZRh/z3a+6
J0QXKRpic0ON+CJFoEs7aRnb1+KI0vNxTXtWWudVCPHIWZAKAhMv2rUH2+Q+8WDLcHWQm4PT9tii
aLHxppKKGi2P7mmNuBE3S36F49HQd9Uz6rtEu6ibcQ34vpGdw6HN08GhNHi6NPk4TaiZ+Q3udFcL
X0G9Htaosfq4Rz8fqNUQ+UNyCC8SdbmOnG8kpPE6ErfooTXv3XG/S4MHrVlwapFwp+fdw/t1qvlt
MV5KYu5tINBp/2jwcNrm9qMjBaHujQzYw5tTNty8wKS6NapD+dRSzXmZW/5b413TeOTbgx12a6zR
GSZK0GTNY4TBEuVaq+RrR5oRbWX3sJBCA5r1AwkTR1O8O4q/dMCA4/imnpH8CBwycN2TIpsUbnky
5/K01tTcBJXa4BxhQFP4VAQH7aR76OwZ0RTvml2cweKxuqAIrMm8lUGO4PVAKoK92K4g6NCBg2hb
8blg2yWejfwi6qhvjvGHXLlL9VtLYYpyM5izlZRIlK1Rhkj8bF2JONq/QbT6evUGGdQaFO0jLfxo
MdutcFQ5Xo1yqfGsORStYBuMulsE+kyTgbIYC+XT+CbQXmlqgY8K4kVLnrHxAFwAao4q1ohdKp+S
K4SKiK8DdjnSfqXwpWpv6/YWDo9z6ux7V++7VOr3OtoRaWo3o2MZJgbkoF/1636Vw3Cg1R1bp63c
QS6Zm2M4e9jYFPO0K3bOvZMtNkZ0jGq9yBIfeVzBVOW/CnHV7aG27eUGnylt/v5LjCk1lunDCtmQ
hwSGnApBg6MDtrnnQSo3DBq5wwkCHvbK/s6rOK9Z2aY7h0WfKHYC5wjhB8gXEEsxMFtnhmrl/o5Z
XBwTgosmgmonrBY8/Zjv3Hxhn9xOWD//BFUJcG0aBUi1pjhWNSAnxhdsZOmePBZfSLoi5FNWBWVL
yye73aohgJ5PhltBH/nAJzODrhr8cicUpuj+ZTHtexcYgTAUxzzQI4oVZZzGGIHUlY5UVZFubxWQ
6bs0s7J6CfbdNZtSESvmFR9D6hFOvMImFaUWXBip8k8zPzPLbtaV3GKWCnYlXoAbSofl7DeSX2lM
pPS4D96cqWAshxoTjYqCroKdkIniboB4pAOkQdKh1NrygDO7hMKq0ExglsIhFgg/nRSvHcl7sfA+
adVIX5Qr9udQbJjNgXgHsj/qOX2QeqiUvEuGEPfJ139EUAXhFvjF34mbypjkeltA19HutxYTzyOc
YsdBS8uY1fvSlFC+obVw2P/xg6HicjOHPlxXnQ4oNOfYQ5Vls/H7ZH5wujnB4RFxlD4ZRc9fwQyD
m9Nf/pX9ICia0KpGebu9mCnnfpjFeJTARKwssNivC9jkzGZMDkBOfv5YwNIqpiAzr6ds+uwVXByq
jf2JiAZATmWTHASfxVm2R4OoXXBAFUkmuLM5NMFy95XQDfIRcyFfsKV+ggIt3V8ZhJsqT+R3pwuC
h2j9QwDAHzxlvLRRZiATA5Vq2/LJH2glOZqlYKT0BqDSJ7ZonYRcFgHDQr7BN+ES/PNOKp6uT+lF
HeIlnYkmCTyygCPVAgefOuDLSZIAvqTarNmbqLHSjdU5sXfqVObUNUgvl/nB/9Bv0uX1oJQuDmSm
oem4D49OImygFO5ebfrdVBvwguQ/VymAaljbeepQays42PklvavAc1NvRh533kzCEw7TMSgC6ol3
Izs1x4jSwRRzFKdq+Hd2N60ZlZTQqZVVIqkiCcNmaXwtV0WsyjFL9+RK8VfKVVZhywvavr7fHKFM
IjbuQ30d+WlOkUx1XfEFF0k45PQgF1SlbsboZ2CQFOIER12o778jgjGmnAJJGwpDJE395mVz7Yfa
37pUp9/Ge8aY8AQOtSpm+Gep+FKYgKJv8bATtjoaLhBxQoPoXikake2BsQwOIheH0iroBQJGxj2K
pgbUtFXgcOMHzY7EnKP9hvNnh5k7yGOvs2DlHHI6E6p+GN2UijdQ+3F+g3R4cAcU5DSUFyM+2vKk
HjtFj4d7B7u37gGm7Z5t/q/m/As9HIEu796OqQifdxfcHuwun6vK7QFlEoYZYI41mSAT0H8Q2N2H
tAiKny5dLmp5/0qRrMXf993yvG3QNDzpI2DdfC+OM8XW2JzU+lQn4N1LDoEeyljJ7ggI4YGjPZ+x
1gMh4Vicj/k/RJ3ZcuLMEoSfiAh2wa2EVoTYwfiGAGzEvu9Pf75sjf8zMh7bgCSk7q6qrKys8qTu
kjmlo2oC44NM2bkBJ49UcwWmjOLpW4T+HrnBbL3ReqXdZYAPZd9m1UOrmRjdaFpmBQEZRKVbMwBO
FTeP9amnt7KU9lZeDy4/yonOzhsoCQlyoYSkTx11CHiI5zNSDRT6TyL3yNCK5cngkHV4eAhVUeFz
DCoDxoyGD3U3XfrxNfp6mbZKo5jgAdP2Vj7fmavqHXEB3/7uS+0vb14BN0lc+6sr8yAxNtjjI+Gm
28RisKjM4RgAcsLDF/akGiptQkAlSk9Vu887eF6gqVAguc1CRrI78Q8J53qbVDukuuy6fQwexoLd
1XwXQmlKF0y2rymYSkQIvUky2NIdyzbZDR1aDwBUF6w12PkHhqlA1nrjgGu4Ifbe8n1P/uYFRe56
sJXKWeMi6pGjNDKl83faZuwwKnnXdTxNuqknN1Ikljogbspjhwsq0S2+ior4/zYSt27RrjVNZse/
+crq7dsnUbLsYrCJdHgdqYtOHxefE4QZ52s+c1uaqbfMbdRdj4UKj0v2At4YcY34DfTdIn+Flybv
TFPLQAMbswAr5yK/bA1bWh5anu8meWuSg2J68U75dPLxFLvdaa9OYy13WA0QJSHFi3O3CUiPNcgd
UnFu+H5v2Gpwbt0ZaXYslni+yg5MsEL8OcvvKTmgkNekQqItPK0CmQAlXZXBE0sDN8kGHgEcycc6
BQJIMBODkZDu1wfXg+w/K/YPXz9Cw+UmFljBwztVHaCzrZ9+NOSzD/WhIQBkhDa4/lzjjV1tilSA
zAUAy4G5wCE4EnuFX2n3oedKPvfi63Fxju0nCUwybWwMh5Wru0tU82/0VhpVV6P/4T0RQs1HKBQw
A16o0Mg/W/coEAaS1JqpsazRLB9pCjBL+wKKgsNtIFoH6XbFAM9EWGGGBmqV1T42KIciH2jCSfl6
9UXeEZgpZE9OIVIhLNvaMtyeZUoFIcDVWrGFBpLv8FWuwpqtFEGJwvqNBD6YehKzyGKaFV1jypQ6
0eumWk/WJF9Y1XPt60hHeoNAZ9s8Bzw3mN+QLJ6/wvmchnQ8c0/QbcRFxTvDd9UrDx3+QtValrgh
00DOWH8H1kfkHHdRUDBhNR8aiplm+JwmluyASjyK4cwH0+54CCmX+rKRShuQdvwvlTmfqzBOBUGq
i8IaqeTsFEtX9OnSTtBcdcHA+x5Fraj386NOQic6Z+GcslLiLbTnlOnBi1GVLU72mgPgqEGCEJoM
ECsHsd0mRyOzy2XULkT0nQ8Gv2gBf5cjGXeFhH/3TnXAGJ0R6+5Pk7RCemq+esiFgKmLh5dVf2WY
gFzaR0hCXXm+q6+kwNHp/YJQhnWWeWS/WOc5TV0ZzkQepbZHUOMclfhX+CCbIboEixyOGVbQmKlB
qWGcWxZBvwf3iDfTsNFTN3YxWOTkmRC0RfsNdmTaSzAMxUmSIotcpSvNtzamPYoI6Fo5lak4Qkja
mQAWo+dvqECCU8R1E6NDR5H3rBNFsAx1nwAHXD/jEeMWG5VkVM1lpdZo1MHoo/Kp+5atMWKmtNHA
xGPol+9AQfkSj6xLqfa60SeAZDWkm+w7ACdlHeYn44RRN9ZfLnetQ0uW7R50SX8xAdQqQdsIC6gl
eY2jZ7/HaxwMAkyzlPBaIiAd02JWm7+xvqowbIPtVGZNazhLOt9+JF0G+IDCHMXIKlZGm26kMuUR
jETZrkw6WZkNOXSqFqdfjp1sOCxZR4ZO5lbpxxbjY07sw2mqKk2eFJ2VPOUFZPeQDoi+pz7qpdwN
lgYeZUZ59n4tBjKTlC+zIiqY0286BXB2s1j8Zf0uxHQ5aNSjbjSr+xNlcBWp00zY2TQrLPr3UKu8
LMSlS2ts8tSzjNQzm8EtHlXXCEISYdD1iHgkSdaddWeSfFw6V4p3ReARXWx+ocIqEpthktVNwEqB
EuO6YyWoiDx42SySIdIhbg7IgKgRmJEhR2GdVvI/szbQ+OJZEuuYPJQGxhJsjMmUUUwmE6hUMJAz
rpOeZc9FOzpEw30jgigY5RvKwSfk3fvDj4t4YJczSyDciOwzG/LaGYl2d5LM0FLcNly/04EkWHBo
pcMJLgmIIYpd4Gwn8ANJfWPfarapHoJ5JmaIYbecw0k0hD7dH85gasDeaTzbtebZw/bNyh7v5zgi
bB09rAtJTC7wAWzUYhQ+oRdGEaZJlt0kkEE15Kcbg7Y0PDe5afK89DDOPiv3bYIXxr3WUMm2vwhC
jF85Tk+MEq36eIcepsGA/DwZQdk7zkp3qgK7Xfys6ZeGAzSEkfjvoiPUvuQ/cJX4p0+toEy2ehsy
ACz/4Z5jDHvNlADJ6svPEHVdKLVooxCXRjPtgKGBFcfXVU5fRwMcAjdy49jvuBNdnCLnQ7oF70f3
fWrXoa6IJnUPyebyszadrPioWZoCOG0mUsiedqk6hWMovuDH4fhvwsmjxhH0uhMpJHtyDZPsw2mc
imAgMoFu3oHI2dzHjCilUBOQbbGDxkgoEIrwJM6TioTwMjjjsY/eJcp4Cl7/qG4ayeLi/W3yvvRx
LlzqE0UUomeVgxsexAZfKWJUiGN/aq1hD+HS8XxGb7zhX5QDOX23FovfGs9iySjAaGygK5RYFkrI
82azWwuKML07ABacbUCw0iCb5WRV6H+cLT55IGv1ZlNhM1X22UBgf2Ys4OLaV9yma4CaNtqALsDP
xetqhGmkqT4BuX3GHz1PEyqVSbpz8J1zDeS/EhhkNa0U01KmyHDb0Rzu5clTrxAahlp7LFAhiUMg
3eZKej7TdFTGVQ9LvrlpFqBcbOYUyVDKzclWNK1lWt3UU0XLoIT9jAPC9ViFKvSAhmHk7ZXolMn9
c5NwlFi+cay9Ey5ddmcY8AVnAyWvRPkKTcZZ76oew+TiKG+mygdlz1aR3MuTk29u3L5Ix7q5+NXO
g4W7NDp35IRmt5cRlnG3ss5xhszj5FrKRWhwkXXggPLD85C26FbN91Ov8l/27v9pFtxIpn4diPIu
9W3rMTlSy0mGr9WnOtcKa6wU3JhsCWAgKi5u4MaSlrFzHU1pubSP1g2DpwTLkPk6YaXSojwGoSpP
BOPsHdXSCUURCSD/IwxFm9g3Zcb7QkMf6hSYc63RobDi5dTa/3fU5ZYTtUK2frfLIDJi97zANlVG
Vm4wu//IqSIzsWrsenmKmCp8fFGxOau/z4tDrX+aDroxsyG0qB+GHkMKS4+F5JPpCf5TvE/eycEN
J9JgEV/BlZWpqFC1okk+m+ljYh5Ys5L+1O1DmZL2KXV+07ZY7arkZLkaj2/0XhqTvDYn6mslerii
sfdhs2tVwnixi3ej7ImRdw7fa9aGMqVOWp80RHSJycQydff9XbcM+kS5IOPEkO70JLnWC4s5rkd/
yacTGZP7kG1U2hi8SB/BxA05vBWlGEiYET1oURd1ocSinQtu3j0S+KplO59oOmrS4y8Aq2RGX9NE
vryiakXPZjaCh+u1TNRsmceA4Iw0pawvYBaUxrIhWgh0YmoyPcW2UOyAssxo2lWDoO1sP1qPeOZu
Vw+N0jl8SC+tkDYKGJBqgMxX8SJhJSAdfGS8ZBwWefFIAVNGR+yCV6owBqEMoaiUJQ5+IZ/8DsAU
8b6OyC1TQK+aCc18xAzkJwL48rcWvZAUF2SEBal0yLvR7udCZkVCVhjQlmgA7xEIrl41kF90EuxR
7QifttVZ7vygu2SNQ8ulv23AhOya1UyT5M2Y6y9Zy7Mg/MxS9iNn7kd4R7dP5Ms466Mq8zPCzez2
g/6G5iQMxQBZaCRfToyDJGG88iqt0F3UkDhANv9M3Mx40BApBrchvNDWNHk8WbStRrG7Cy+Nes2/
GClMStH6+e8XdSs5f/foVhrpVBe9hoylQq2v5y1O1w6Cb1xsK74Rnaa2Rba7qVanQQkiqV1snd9o
S/LtTtwe3hCaOCcKKOfiigx23tyUhOAw6rYI01OHLGU1xEGp4kRKjkSbVDHEHinEyJCMSNo3tRsJ
gEhvXMD+nJuXRRoqWpATTcwBsZLcpJ0Oe9zj3rjzcnzLYbXxc/VGZ7w4kITNXqlaE9F+684vVaf8
GUhabNIzegkUGsCy0pbB9obDYQ/Ar8Q23YgSDmVTda7aF1HCHinkLHoRxCb2hxKie+cjxtEaSJqd
K45QtlW9X5FD9scdBt5AIWcbRXtLwMuIX4x0hmJP2SlBmzjhYldpo8RGsWdKk0B6tYbqvaWQWiGd
SHFQa0YK4kXZyR6U9f5r8aVxi9Rm1r5HeiHCQ7PwlvQNL+fwDQn/YFu1boglTL6LwcmoMmjDrXVh
NT91d1FtvIseLCbAECCjn1/5B8Wm0IiNa96Btcrb0FKgpvNH7YzCUHYocESoxBE5oid6WY5ytiwp
JtoXylVo63vVwMqSwwBxjogZ/E385n+VUQqvVjsuoAUWDzpvfb0IqNeJrpc+Dtij/ollVOuKaIXq
bi+rVnsZ+WbFLbpI2cUrxGUq5EQfQ6s3PvxkneLQv85ITNpnnbbMzhPVBko0b1xjY+9ND4Aq+ji6
LSYgVzzMGKKgiUErRS+pORmksm7PFbEO9tiwSuvXlC4YOTLi6bXhNCv6VeCqPFKWapvPtXghcUHb
u3m7oNifBYpBgoNDykt+Dl9FMBfJDAoeFGqJnxNx1eSfqJEYGCjYiZZpOUGbUEi+8mzyw7QxsnS5
wHCFYWTwDpgxJYGi7ylkJ7UFMrnmtd+WeYs+rmYOIgBizFMrqFkn25adv+aM2Jh7o0b0ewlILuV4
NtsK9N4o5U2ETlu6DATSENb4kx1hBowgh7JMYmbJW4BXYmsV6cKS7SM68Q+RlW0SjeNvIzDJMNKs
QtRAmW8fwPgc/GgwVcnBcsFkkhSDKIzNOwKPWTJXNitxl/SIwwKrg2npVVhNU4SvM8ZBH5lr3yJh
oKEqd0hCYFVsIAdisZarM6TE4h6+YzJjySzv4YIp84x/IdECap0J/IazZBLtyUQzczJ6/MU5eyJe
w0CRKgXP6BsOHNErFv6mEFSW2iLAQKDT/ExWW1UZCm0UtNRs2GB0vY/wOCD4E3MSOXv4DACLcvg5
EZhTHXl8CmBOuBOYf9jgUJlJXSjfLRAYL2Hn8gaDqMq3LDcvnL+inhyscZVWp86KaJzamQAftVdy
C1QAqApAihUfdwXSmkVE2YnKDUomrrgu8moU0guIzQKmLG5bcS54OG6C/caXkU+TPaHPwLnR9XXI
Dx+KUxS2yXV9uIToOMDmKuna8FkoX/lQknVhN/tOEddoxq5SXXOK3/Hx9MuTiK1izl9H0lZu7hun
7oG97WAQcIsaSKMGZdjzVzjzBYeC5rhCjAdQ3ah6R54tufuJcZMp9Su0jo0zpRUq+1PtAz5ljOyk
8/JVB5FSyawTKILiykeTp5mcO3qq5hW5uPrpFGlcVAOdDPQmIHuVuSs2kPslJ6yWCDLWHXo3653n
HGKTYRucx4aZ0JGLBpEXZ0yFpnLVNCC5n+TaUlB+Jod/JfnfscKU4XwFdlYuQ4uS1gotC8JsK7z1
b9PfJbGoV+QQWKO6Hel7bTWnADm6Mnh1Xh1xFWrwn5V0V7gnI7VNhPWKiz4XIlpg5ciMJ26RFpcy
bYyytjhgsSSYxelcw7u9hQ9aPNYi6XcVRSbVSlkJdo0jOm/a0Cn10W0FW9U+tbHYgAWuWb2oGOhq
JssayCuTK6ZjaxHCNwh9emn05GdkAdw/x22Od/cv880PuHB/xpIFyHzJE1XqMwv5ZAAK3j7Rd/ke
GXFXa/OZw1x5XPoHkm15xNgFR4Ib/gKIaimXWSlzZmp0qLOD8IQaw3xu1hPwZRB1lUVIRvpXYQ4p
e2GjKmCTLTjznWvn31sHBJh1rHkGowqA1dO6hFBjcX60BONvUENDnpsvX7oqNEipOz2yeKbSTKap
0FzTE+zffm3Q7Lnxl/VRDBx/VGYxEOStkFWXdp3ghCzvINVyXhQO63rI/5J6wQsHRWZE2DvPIxIk
EywvmtxbW69/8gxGRpdLN77AVZDx1ZBRsYI2vViH4/aLXyTIF6iXJbpMayIklkx2V9cefVTkshWW
i5KlRdzi4nv3pDZIm8VelRJ5ejWMrk5la38wrOwbRLNCvwXdUVnPpwvkqk6mBo3PDCW2NN+1SBCb
KEbVBFwUsqe0LV6BJwspRqAjUpnyBoyYi8s/QdoqYoXTgTiofpPUmi4tlTycvvQ+iQeuzqNtUdtK
+2wMqswpD3O91CCBL68Fo4bro0sufCFDGGhTJ2jlxDxTaQim5hpotmv7F4ARlCkse+IVZXl6fUQ6
M7TQ3pQ9Ck4lp56i34TlkoMksEVmn2NanoTAsgsif4npoFMlfaDG9zo9+Y5VLrSuim4vzggDkVdq
GOv+Kr4T2KOdHG2a3d3mgvofzWmjOtnTGIkDEBluSSwq8XUeyy6DXo+w7EKwZaCf2PovROPsn9TI
t64xu8ISsK84fAq8FUPqkd0/BOl0MJpK0NiD/Blakt2lmjMyZzkH40sRcwms5rpmbRL18fhN6I2u
jyBvNdQU7K0lTY05yr1V65/X4G+IjLS2yiIC5S/zTTmtJ6cfJIkJ12mwsXNrQW1RvfLJixFAqQPs
MUxhd7zdtE9hxRsiQNJL+pkPTQ9JnAwKa0k5gtdFBTjam1LzzJvyQFkXSsczkA6bJoPbJ9lK8xxK
OaUtK6YeNcMwY3omEUGWXSCVcdsQy6ErNlCnA4o9BRUoODgG2EO+dsmmp3qtg33mtFX8VYosv96V
msmdyrXqYj0QTJmxqLHB90YpElQuSy9Lia3HnsujUKXnRCZdaOlk/HBUQi1QHW3UJNL9Eh7QzROA
msLMGD8EqJN95rqQgjIGsLwAHQ1QJKMI52MdqYqxlhdxoagT9wCv5myQfrwguUl7zK7KSVMUeWQx
ZS8v0SUankCth0r5ohjPjg4GPAPij5TuLbErbRl4K3MvHFPu1YXEKsi+v4sUUWfP6zkFJyeHI7rX
fpAVQsoYn5E6AhQ5tjc8SHl7KNy4wnl0YcgIFEzRv+z/kRM98iR5W5d0LFo1kWIhAevEwNDkT78r
0uS77qfK7VVNbCaBUw0eZHqz05WXdejpqlBdjgyNrnsNP02YsEiZ4nVbIlJpw8NEeQCMBw8W4EYo
/nCGx7TEWTb+cjXRXJJnqmyRyrE1oAnlIpNJBp+aIamlwa1hiqM1A6C64cnhruI2oTvDXc8GQ3b9
U3CirrCh7j3I/VQ63eUz+AnkWgNTsIJqcVGAoCK01hpfQBlO7AcNFK5LZZ2KkVlgtc6ZaWwasckG
oKN4Cr/VUE6rHwaYfrdNIhTE8VhmMk9d/ZW1MmpHYgwecea1CViyQvRf4TjgMukzTw1o+QMXYeMs
D760ZkejGvHBMTA4VIZWTuFcbhyahOBEsQs5+1kYJeLHjTS5ZIuVr/pbJbMFNEO5RQUx50YzA4Fd
RxOrZ6SQG/RORSJ6L5+MRsZ17B5OEfG1bsgPRW1ixIIkIfKo/WcbSvBoBN5bhS/okoPXAjH073Qv
ecL38nC3vVIMrNEHMz07t03jPjq36sm1t+rvCMFx1ibPVmFcHJ2ax970+zCgD0DvPrsuS96pcUDJ
s0IX7lpUBR8my9cqgpXOAM0Ie/3NpI6bBoUiqUakhxfVVr51fdrn3oHoLrmg2IC02dMpIH4DYpDa
117ulyr4dn5USaxeoXkbP4flyaVd7zFAt41UDVU+qOwXxpRWl+1FZ0BGHHsq+yH/7eGRGg3239PW
5scabiF22zk8q3r709ygfpTfqSCnTRvYuBK/xoU8J1byKJWpdz+sDsMzlYGrQWXxQBDfmh/Gh8Zr
QQPQJvV3yY5+Xai/d6dRrnkcnb4qXm2yT56wajq3GLshwyZtidqy1uU4VnM9+3hpUpHCnTblw89G
YIXmxnA9cNSXcM+659GTt/brY671tlsCYh6t+kfelKPsvrmnRnfaOQ+5C8eWlWx9uIT0HqP562+H
sjY6xj2CHnJ2IiP6VL6+bJrzLtZOB85VzunUnUUBd1E8zx4Z/b0DljQnlcPrdU6iYsq1OIONKb5e
w6qnGM99DhWka9vjQ1u0PVUSVhq9n8YDPQ45woKEXkww+U/UkYpoRvemAY1JACf/8rS5RRVZn8yl
Eo1DAUG2tYxbIC8IWX1sO26piwQFpyUfyKgYy7OnVA8tT1BZOP7yz3AgZmr3u+uceRyTW6xty/+4
Z6uOCP/73pHt0DkNqjQ5qLGcEnp19Jx6oVzCEpVZQg5ry+fsRmMkRjGdUsqR+qVoR89940ohN/UM
6p4ix7D+telsuMurzjahZHOb3BHn3Pb0uKP3iUbm132E7qRb4f/K13F2oc+CZIYu9IvItdPebqDH
Ye/sBjv+MO1Ou5vBtEtbHnreXMJydB2VvugJMCp8rRDd3I/0XaUXSGyGF/MRS0KzswYNxbfaDm3Z
/zpJ2WoV+768L3fhdkaTpC+aEb1pi8UQA3TlGi6uy+uzwbdlcTOmQ8hXyuPxtR09vtajLch3pW+x
vb6O6DzRJeU8ui8voCz2caQ36bnyybH690K0Ad9GvYAlFf8Zrsqx80G79PFl9Ytdq78eldoAbO1i
lz4mUZWah1VcDziF6vd+T/+FSpHWS0VapBV9OozU0eu3Tze/vGvQcqME2k67FMs5YmIvLiuqukaB
zJLhMY0Riuvwibtmvl5U/OIngDPQMwep0h9g+/x34ec2SefpPFeiqMl+Au6ZrxIOQ2rnWT9pPbRu
AyXfntTp0tzlOLdIO0HTJMNocSrtLTaxV3ja5Zp3QpbwOLNK/RMaQECJ6+L8U3N32Im1s4d+fXLr
yCaWG3S9KNHgglqOS4NOVVd4+K28ZZe/i78U+V5n1Rnj8sp7gB/ggvWYxxfLXp3cKw5GzVlRnEVv
A+DYk/PBWgK6fF/zdg0J0f7luzK89PLj/PxAtB9bg/WosKjEiK2O9miv5uJynMJT6d5vFBGzhqVj
bs8Ky7gdnaHgXftUNbQOnXXfUN1xe7EPMkenJ/7xj2GE0UoxGWKa8HKz2mjWRdVy40yPiF17Ax8S
NbrFBLsDk2/IGkAKRgMqIzOL2DQpVHIOAa5CP4kSckwxvujK/nl47Orn4EiZYWmF8ESWa2+Ztp/2
uv0mfSDEVtYSmBEHD0cWrAxsGP4hTgMVfjgWAiHzrrX4NFeDcpJrnob75XqWTwoocFKRRNMuKBRP
myt4+WFMfL7olyF8zSBOrjKaYi5iwhqrbj2mEqT1audCq7HyTzT+IY1gdQ5J2q+HvG/tsYTdkvPs
HZMYHm5nF7pD7KL3uJrkJhUEDOFmutTxjCo/Z/C1r0qz9n37mv5+JrkJDMRVNG1em6zr9MPol+hp
RMaJcuwp5qTUviY1mtUtV4PzEHpZtBpQgUc2b1ITjbH1HBXoe/X2az1qwNOdTe+gfJdbOW1dBqiF
dOvtcm8/+h5Ne9D8cCWkYm4AFfLXkKERoMb6gCcLzSjgI+Ep0YCHBUKhCUbHBChynXB+5BMImulu
fC6uAiz5QIrIENdW7C3Im0BPpSNZMq6k69UCSZdnREAuUh/71H4Vjes9Sr7LaTqTc1MgDqYgCnWG
m2wGjwZEWLLgkiFUaJ0l3xQ2Pik4y8yIIna18tPBM9z9Rl+RqY8GMl0rqlEtsr4gr+3RqkSEB72i
TVzt7tGuZIHvnmg9X/piVXmgDIwB99GxP9qXnxLezcphZjE2rsmdLMrSgibOfOytU7vAXZyXf6vL
F24Pwi7UjZ+dd7KheFYtvD602LI/YXlZGt9nGJFCyckhqlb2KkhMEbFepUkunqMagRkJ8OvvK+SF
249DmPbo5Pb2+bd2IOcEvH9fXmeI29GXi7JeMl7dQ/xuVUcM4fuzQUeYzjM6fTFk8sv8qPx7Hq4m
6bI6fIX74XtUXNLS7TSwPBoioS1GmHNqUFywQniKKhmotHCntvah4Jwx46VGikFnbGulKS0KgEMj
PuBmUYqLdKNfglvwSvZQXcJ25PhFhnTtp/xTYkVEVu3deieHyeVmH4e5r3PSU66Dj7tmhB06+Di6
75C1RhdYzyYTQLsCoUl6DAjw50LShPcI3BGQw3sETMk5o6pIimnYeBfQm+6r8EI1LvfJtxCTfU+o
iX59xGQDtCSJy2jcdmqV9iRhxG7Ug0EU19vXavM9u/xgq4zT+QCXLkAzdB55ewrS6B3Q0gjueJyb
Rh3xFgoEWQ7LuDgnVPhoz1JGDuXRoejWObWRee5+wqz0naZUrvJvPaVcB+12CSHqWuuaWDgU5Qv5
i9PgPnuFlfFlsepfmpCwx/ji7RYHx4cKU6JbuK3IB9zsV39PSxGYpswVUKijXYDws7LvZbs43P+e
cX3e9m6C4XjzjoXI9yjX/tARkbGQfqe/G8QbarjgjXfZLvX2v5TnV6ika0+Xx1Ypvqxsa76i9KrH
QngdWs10dqvZa+QYSEf3XxMmB6rWmz6Fyr20yxVoVlK7xKV1qADat/bDUm/q5elJRdqE/uQty/VZ
8HvcIygTvRuE/sH6+9T8+OXG0S81IVLgkFeStJX6a7eOUUTrhhRn9wa7Ys0cxf10bxHHRip222QC
pMhw7kNkaIAItam2E3qk+xhLB4fKJ6L5GVQlBZ3UsYi8CcropEPxNvatFSXFCGdCwFDxjKL8ii82
1ivKCBp3ag2F/fcpV6TsVqogICbEmNQB6dVV3qUCYz0yQbaX815UujcUk96UNJcNnUPqSBk1isiX
8FZkn5+V3+1noASFSYsO7jjpN1FBVHf7+lehfG+sB3feLYKF+Xg42IsXfK1nbFFL/3CnbfGzqgvV
Hue9e3x/kEkpRU9PSj4SpZJszrshhEHbibyDgmYQehAiYRPaFEhDioJbUXByXSRnqHZWWiLTmX0t
p+1zjHRZLG3BbXj/iuuteutAgvxLWoUFv0SZ+o1j6VSgAnEMEeFEC9JfVWz8QSd1/W8zSt8XQAO3
giLVNta1S8P918cvULqhu7AOTV5FPLL/a4ZlqjcIU8VUKjs3m16fjUKi6g8Lss3ZsGaqiFRJxAhl
nFa+/SBbqZ91e/T9FFzYyqEoaDf2oXrzcv+CIPIJbOLknqgspFLJfXfKIc23TgHl65xPDjJgy+wB
nZ1Xrzz49KTUUOqp0hBFEMSoKZYiD+9DtOdLWmZ8olgHtyDyFM2JiB/00OxQKdUDcaDdGHown0Gq
SCL5CC7Tmfx3Hui5mlrGlffEiwETW54qdrVgq7RdgrgonzfKnVpD9VrapR7eLyrIiI93UH3aowyt
YY+wtoZpGha5Ovocqn3NaiTRzzXqRTmXpn6m365UTNDSQ0ucO6kbIA7WbqTZoEurt2fsJu2gilQ0
zOPTGO1w9zRW1eWe8rUcp6MgkpwfMJq0ljT49RkXxHCcv5QuHF3cOvdRUnN6cCWVjuU89Fizl7pb
IMPOhOYFCUoUzqWZI5ZjzdQW9jrjDhJKfMZEvBGTOMzQpTHKTmGxjwvsWSQQtE0Rnq240llUza+K
6tbO73gxRqL9b4NW4R+Cd6cabzmtN/LC4nOtYV7wceiOJVU7naRK7cbKUXKF96HKBVVVcXEzKUa9
C2Frfr82NPI1MyTiIHrkqvdxYpB35T4Ueoo0ovQLgTNzn4THDoqbKJNZOb3kCJSbk4A1FSzBu4mn
27SoNFI1cY1kSHgMPj8qESpiH918AiTTID4wsLCIb4eWBJEENL1hPv1tQqjpLYhrp78IAKr6pxi5
Vex9QH8SiPMC7+UB0tsGQIqksqHzyDukwyh9AFa/taQC9GQ1qFunQKlKUzrvwaxVwo0T0MEz6ST1
ENchlKoAJjfAuUyuMkqm6YtgJ+KDzEmHkN6fQsdRqm+kajzaRyKjCE28MFnRJ6rmFjoEXdMrlVIr
fz9WWhxpJnzJO4UhRf+1KNJx+U4F+clcCIsztnQm1Bvp7IlOzHaNQJQgJVG3rIw87iwPfRx9Ny+m
GPrJ9X5DDCnDT4Lw1ACNO/h4/v5pqLLFlavvJCaJJLQJKb20Ni6CK54QcIaHpLayYiFJ7DEVFz1u
f4+brZIcyYHdoh36lF8aM7JC4jiy3jP3EDfTEqqF1GSzA1G6ATbhwiGCpyeWIqpEs2z4whuXxATY
Oy94x8NMEu/YV7WTSpCEfKqEUiyBv+1O/1iVmvGZuaWi7ue4SBoX3OCWatWVXtCFvJNuQHqpX4PL
Ax2AgmeJB3zN5xlpQjaURaxZbrzbxX4aV1qWk2+fWdgsZgtLgqmCyKyvRj+BHnDit0DRp0n+SGZM
7py0IV4mgyasCE9vLt8/Y/nXlHcRFM1NUPZFDzaGqtIhSiZZMUg+v+O5t/Q3o1zM65ROfgZK46Tt
7PMpBZUD5tTd13svDcACjRnV6dBf7R/khN+nLOETjbKs47XqT2qRao3yJP3UoAYUWCcABY2iOwmD
IQ3mrMf7JoV8GdtDE0k4tu6DTK9y2NnkEktY2HZ/yfoVzUCsRTIAJSSrEPGFjyE5yI/EpZiZn0RL
pq61vo8nsBaSCXKjGV9ag2U/kdr9ChBc9p25RjaIjJBbJq7rI+GakAcRd/VNWXPS10ntHEJqGjHI
zIpnC1TPsehBHVJkv7cfKZX3Mq93xFme+DPasp8yay9BxQKkfjX/IIUATUCpAWUsqOcjOcTGeWW8
j4VW+XSoCmJ5ZrTsoNC/jsLRqXloUiQaHOjvUcGyWqzbUgjUVmL5fFLy9v6SFk626a96Xma2hvug
FVNZmXxDKZF+xJTNBjM6CCQrRI5A1fjvRCTjIjEXZN1NNxLt82Jsf+pLW0A2WEd+esf4zHaN73HZ
qPkX3JoqSkXlrXNVZN/PDSRwyInJv6ETA/Fj+PT2nTK11xm7pOg9Ie6/se0LzZUzo59cLFe4HPaI
cvIMplOs4SToNsv7f2wLGtn3E5JqiNnX5ZfFlregTWKtsl9TXFcLi9bRKW9R+dMHeXv7UB/r6WGl
w5xzCLbdQnCgvc82yfWPs8rXe3RNxFFYAcqSrPbqbn6y9SWuK4+4h9XrjAs+vklHkC6TkMBM5paw
o/dLBf4kTlyoOalDqcHw2CDRQr2BVIF/O/EYWv+1EceQZiguIX+PoWS4Sf9axQ+k1NTCRBk9sPUq
DqBcbSX0bi7PTCQpesABf1M7oI31Mobk6otTgH1rwVc06WsxJpWIF5+ApK9gYxaUOWca4kDyrvGL
59QoU0lssAI4HQSVWeJXYV+Wt1AuluhRigowFs9Ipr5d8hxtVh3KgFzV3qkdllAqQca65sQsY5+U
YMzpqpBSZPAZ5f7DfgwdspOcBzNTsLMeiKiuT0dYgODjHnXHsr1ZHgsNWgY5KBDr3aQ/qa//i1zE
oLZaaxwKhSLAPN1Kiz8peTYed3gZff64wDqiKF846zEO0HjCwKZM1BgJERWXh9ZSCdk8FaSSHUoZ
+yUWlr9NpyU1zOLdqS7wzrj0Q7Ay0DHd1NRhUfj5YecQsFBNnewSDSfFKZJByB7bUEtItsklzNSZ
8n0NRC0OemaFOKC/poVqxKQoIeO5g44kQtKZKKKAp79mvsjNkeTny61HhDNhzTuStpSFXXvKJc+u
VCzh/3Sk1yudpc/yGBa96leduSsv6YHjdW9Alnj1ijRYoiuvQzOBTqm3vTU2J7TL1o8g/7Qv8ydi
pYdw/1umjvxpH6udtOjd6aVUcKfIg8ApkVQ8vUh8NQFnSykSpWsxgj91jzbVpCoOKKWp/0i9qe+k
lRpXKCvf++6ZfIZYgdehesqgvoEAKhKoeK6TlZdJsT6MZmo1vDRPQZGFTmtsbnikGzQYY8W7F+3z
3rnSb/rdtIoU/Fi9IgFkMu3v44//iFBKQnKxuScKmOzxGVdJqbeaPwE4t60dEnFXu9T6EAkVesQk
YYrQF/q7WhOOcQVnwKxyeXQgoNkl+fjK3SM1BmcH2T3RJAO6ZcNfInnRzbXhRwcrmMtZN5wV0Y1Z
c9xbcJhfUQRFfK5Dp/Nkv2nQNyZAfJaFUnrz3G00NG6jbecdP/xy89YqB/nGidGmDezBrnJi/Wdr
373hE3SfrapTajyTUuMyefpPf08jGORX+5utcxxqI0U1nHZyJzftvpqohDN9W2l31U67aXfTPrcK
zSuPc+s6JKs23PX33VP70n636s0tQo87Wt0fKcMkOqHFDRkuKDvFCGlLcO0nMGws7cKd92nmklpn
Gt7mNL2pddbR078m54T+JtHNK4WrVi4+NzGfg3Kv0LlHRZRLJUZFV9/Rc/QeXQaXwToAigUWvIT3
0XG2nZUWKEx1c32rvR9V2uXuKpTQ0wl3JaoHObOdFvqfdvCks8imko9ob+Jai97w/XJ3O6r38xFQ
jpcHCYqBkBafhdWXqM7V3ZDusJj8MdJRSP1FF+8a3AOaVodktQfF3qdT6NQHdCxOxLOpusoFr8K8
X25ZcY4kY62lguMCpUWVxXa2C89lgNgaNbOTJ9DuMT45wbNZxBcliKUmMnoD+nOwGr4nrcaGK5qD
1icfGs3TgKfyBQrINaV1BpiI1d/LU0uhgr1gKQH6ve0XYgigzS9vugPrrffPI+sS0AjvFK4/LpI2
SGriX1L4Prr3nt9II7vXZ3C7Oq9DeLbizyFIy0SZDHnawVyWO4QCB2px7m5/kLD/PuZQNbUvEPwp
KytSdHEP9xs/3SJrfh3WtvgvagW9w3UKEUJ9Wo39x6ngqDi3h124O2lSRG9zVl9gPWbHhCyLYsNq
40DCsDNtlHBhvA/IfpQfbtrPVvr9wjEk1D+7zO0ThIxhNbRObq6Xf7RyCPAjlFxwUUkFohofawKv
jmmwTaNcr9qpduq9ei/Xm4bbXzUpQows4W8JYW2PMU401MnxdJUqlR57B2sD0WKVaO5bj+YWubt6
cuN/NbjSX/gb7Hx1wNL/01BAGThF7zG+FUTd/9Wyc6OtkzyrYlgNy2wp5UglX+Y3U6dTFU4BDuyq
WQ0Q+Ihe/i540uBGLW5OyTvedraUoeq1FJ3yrorPwh1VEDUs8Bd+B9+Jtg/7CALHb5HFMOaJKw6T
3lBrS2mv0q23ym3r3+P0tusgR9U2+yP+RW5OpBBBLw/k+XQQvVem845HekQ9UW2vzmHOF7EV+iqN
k1DiZ1OF35pgRa50FgDIHZebrso1aZaKFJp670B6E5R3ECyI9SA9sTyKYmvobE9ayigZraXi7B/6
aDyz7CnlIGJgtbsJiz5YPxN+R972EH68Xag5KAEO8HH2n7nxpfDcrPA4B5kU8r5ZJ5n/RmiDwKEh
bc1PrGMqA3E34h3SNpOa3dRPA+iAdHB5k5uQxLKO944e3vS7yPtZaB4Q2B6eInpFpQdnyGyBMfTG
3xahWWVPT+a/IAEFaRJF0JUgF6JsrvLDNT8H7U9Ed4EncjOVgRHl42MkXi/Ed9ByQ6Ikf9p70o5Z
mjcw3cTzOEPfNxXqw4G0RBQhi1x2oaOVDDVqGSwx6lEtBJ68E3CGWlkrd38Blj44T4K89mNRWD4b
ViRqcs6vLPUTbQCdRQf3VW6nEFvJfgmKVSDMfJcD/vbgeBDRyH9PD4a5vTFj9B5a+Gs4/KfU3h3d
OmHzw5leWTtw7UtW47BqVbbjl/VVW9DViWweyk25KBfV6ZcZiQBecumTgyuR945gOLgrSa6Va72Q
iBSeefXSENG+kKCEwASPDV+FYc6CyynJ1D2IHlaBWNV772SYSSLZQazz1P5LDaKezIg7gznXPY3S
gabCI0rDaaBNsc5lj06+jpDS4C4fvjvvTp7HJ9Ffp/RmkxzjOi4zbOM1W6WFnk2klngvGuNZTufj
o4j28YvgTlFqXoDzGCsKkPKo5Wt63wfMGqIzqb2XIKudmUNnzxqp9VjV+7gWr37iJ7yh26tzhUGK
e28CFuYkhvPSXHnk/CjakcgEI9kjeUnJ/DqA9Ey/ycfg3Cu6W9JlU2q74U9o25P+2Eb06iCgeNny
HhRVqTOJoizTruYBwHTz03BLii76+CW0QvOdQkLAuRlnQZiux45rfyWQjQUo5MNafAluQRVbnhIQ
AySiJS+QQYFY9ozcns5iQdShhnhyLRGlBEivt6R1KU9Rm264FhVFi0XC1f8xdWZLirLNFr4iI8TZ
U2RQcJ71xNAqC3FCxJGr/58FX+/YYVd3lW0hwjtk5hqy4pfaZ4ymZPqaLSuQ2GMq4kkrYPMjI/m6
j3enuDvQMBpuys2JFDz3cTmowo4jdwTl3OFsxYNd2H/7T7/MLOode9SverV++gDd1Lf5UwopAgqE
fvaA+QNpIKQNmF/rV/rNrlE2K/3r0bIinjCGhemDqzc2rq3KuDaOF8niOCsQERstfJ9m59l7cZ0d
oDM27HBQGF6x5OQEFA4oIKgFmDTEOxUMPwfvguHfkc3YjTZW+sKiquLy6Si0fd3bZl6lszRVn3T5
4SbXvPToNtHAUrWY1dhcSVjRK4f2JvDr3OltbVl7Qa0MUud+dU8P7LgpSlXnxelzWsT8cnvEpPa0
eMFB+1IKTZvDEhw1ua9uDAtb4M9fExppsXNO7UfBDqt24+dll95mlQ0UetPbfO2e72nwbjeGhvu0
0JK3uR31y8lBn3Dul0teY/mkP2A6OPcrB4vg+bSBymEZUO+FXtQwnjUI+VLkKbVuQpDgh0e73Eto
PcGe//NdHsebgfxL8yGRIT5UtmUqqP0oJggQvKDE+ztUBwRoTKyFAwDpIpbjKXpooc1SYQuYRqUE
k/BOiJmbrNT4N6WhGNx5+hMpSZUPmoLS3OUtADKgWyk+y4UWKR7JJKmxlBoB5RKIDaoj5WwK1WiE
1HwRJov4qHIgidpMhSIqjAsXBzolp1MVFvSNVlNalGQZ+oOq5UQlJiqFKgsqBUSaq8YHUlLn/VNU
nvzYQWuGRonKIJJ4Wvgc4eT2lYjKTlGl+lsbF+hb28Cm0ioOqftTdUjHmtSFWYVOMZyE1vAP7WUK
gGxIoSFSgwSAKTwWOichDt+BYAs59KqhRG16XNQ4iDGudNSEUjEK9f4avSU+hGCqk+jxYsrTD4ip
3aQQEnKHckCHhHqgtUvFm1dLoAeg4oHKiHwI839PNKEQMtEkeyHuZN0IMZSkNcm0brPL0FeJ+kRe
DauwnOh+N9mCVK/UKavMIrgWIyw+mlI7IoRJOIIaMJiSofSEAg/JTHohtmQG8eKA/qJYlPG4UNwC
oyQBoTvpAE8svmK6ZLA0ymsbxhfAOlU8fJP5PCGFMdr5ug3r4vK6Xp3knV/4EOx9yE01bMSUE0dN
Sy8OtAynk/2kJeYTj1ppK65Zmlrnu4S854Nvjbxsjayj5tst7SM6cerr4kE6oKV6Gz4T+ezZqvqI
MwZJL2+AnVA0ibxMt4IQWEqWDGwZkeJya3VXZI2fECNpi4eKgWf4VQ0ziN6JprRXUFvK60vSeEwl
MNAhRGfIDsXfekZovcgkB8CBl3XvKqf6AufneL1MCeRspEhC0yf2xAh80UFBRzlaU9B9SWaE3NdB
7UUvEbQPdnER1YiudhR8oKWI75E6ELicOt+vRb3P9R1SEtRJr/J/nzaGDnN1EBeB5d0S5cBcC22n
uqQqEbqB7Gg6Rb5ZL9cD/HZgOipcRPah4pM+lkpTGZiDwmIIttSlwrIYFtbC0rRlbdr0DaZK9rOg
kNi0UfnSpaU8VgNW2sD2BeEBM9ljd+VtZ7aqPnoX5La7aafTCUxkORR9huz/Ega5Y5KJrCQmsuVe
I180xwMOoKh1GxYCXlYZ8gm8w+VBxMjuIU6BbhWRIGDQWRtBK8BaU35P4zGSyH9AXP45clmkqoCc
Qxq4lYLEkEAXLdV91Z5Mmb0wPc4zs7gPEU6qtqhbp3j3Y3HClPn4Az8bTmjH5fUmeLfLlB1T1eNR
BBzSXeTeOSi6yBsXYy2JMkLpcmGn426XItvf6OscCaiGMtJEbCqRUawPTCFDX2qc0+BqdAqSvkMo
06Vj4c6aabEy8ob6WYsKrItcAiLoafQ3AnbyMfKg0AlTlUOTT0ker5dOcSqdcjBdYYnn/q+WvF25
+0KL63skf6A7TCYHizWPbPgX8vtPetKJydyT9NfGgkslxYJ5oSbTHxLDoJdiCcWwFANCpjF6MTda
iyyrClPsqcpU9TUXVSnRl+IwwypuX9MqhNmyU1hKTiTdMKxBspucZyVGqVwwM8sQiF7ioeNCKyqW
uC2aBkyOVxdmoEavQEhU2YrwerID0a1TsqKiKgxK5O+llszC7h2ckjQXCgNNUthcdZmf+BnnS1NR
t3Lj8mzD7cl3ic0SL2xnR23WYNHgPooQfLD4i6U6u6KeBuyY8b5kWu4GaMrVVGjM1IqQhnW0qcEm
sp6Zfg6Rr2b+bv2AWss93g0GYvxMRQ3SQ3cfE3jWcS7sULv4y8uIygt6Y6/sPiXNlUt5mmaGVG4X
jUl1xOrPFoCofqj7cWL2FbLl/8XTw4W6KuoFcGao3+uLyG8piI4c1lyhi4FYojJ1lzSYEd4cQchY
qYVZEum4i8rg0u0y1/MSvgJTSrgLUluBJ5C4evQL81TtFk6IVdIMWQd5hB4bCA6t80imFmAYKDvA
U0D3Gv4N/cjRpyOwvc0yGjKNpic7wndXik+hFWpOe+yrPW1Iz0iwcLATWbSv6CK9ijoffXzVc5mT
Cozdxc8eejT3JKVdDWj0eJ8ZDCicYGZhdIbvpW6d2FXTz+61O0xSrLImqmfo0SAmF6QRkr3pkcfa
aoyVS2Y2XKdcroKTOIIYfT617/oT54Q0XhRKaUokkCHRQ72Td5GXd62SGcANQE/yM12w3La+2SsD
/ujWQIzZs5YS9QSm4zCya0AqGoraGeCtIVJQHa42gq58mWvJyxUP/zYaBp6cNmS4R/H/hBpRLuPa
9S+QEURNaGY79E/+dpI0cf9HVJ1JnjiJc+v2d+bQoOeh+brYqXf/44cyZ10fGV4x69dNzV52LEo3
dAHaS79NTHagvSYmrCPE24LpCfsAwX/htHKa+aPopfDS9Emgtc8/5OsQsUnxZSXAi+bzKr/ntzkC
DhwKDBEkc2v/9QEFLmAwZreZhg0jCZnVMF5ItDCznF0jeyl5PQkYEAi4AlKg+K9gEbobf4v/lHvP
wOcouJchhR7i1G1ZVpVyGPtv2H74V0C5HFsETWMfZ52u4uLy7cEu7sLJwSsuZNB0m91phrgWfq5X
CrFEN5xZcmoK3PkwJS4PwmZnP2xCrNF2qeU8h4exuSbBNHyeyTt+ZiuD1mFK2uwLilLimZb6GCP/
wFP9mIIaPSUpZwtGo1GWvMXTDEYscxsVRyoXgLNF6hh3ko4qTnUvGBZGzVGBh1pyGbY8bPp1L+tE
KDU4iSHVCYp+44ZDzH03o+FpFbQoMgC6SNWWX0LJxtGxV7LrmYve8wuuiy7DWlaG4cMcapXcEV+1
WNxYPpsIi2qegiJxVSWGEJdVpiOYPxNB5gaJMCEpP58o2+fa4ywSsfOtTqui9n12Xq1uTBa9l1hp
IgVh6+ZpZ6bbJ7d8Zti68AKSBQVJitaXRbbGwMeGEMQOLiEfy7jWXUVvis0UmdUdA4ZsyU7Ggf8B
P24jFlrKppZKl/OlX/IpUyPJNf+daRhVMkI8UKPIpW5gNffeJQrYFgaSRyCLxqSi5j23uaFVHgfm
iRT7KBuk7LKVSinnEIT5aIuMRE5BYtIkwle0r5hfBdK8SKqAnOAaW5Os+6gCejQpUicD9xGMCj/c
LQkd5yMfr0J8B+WCeO3Rj4P0C9YAwvVLAjVEFsu5eLxqFfvYCME9yR3cVRfU5/t66FkH5IWwCGAH
8EnTJ0FoVm/jR5lvAPhSEDTY1HMoKW9cq3qJEo+C7pRQ/nw5VZSlxVojJvd/a2RmbSpDCRzPSWNU
ylmp/hHSyFwcdUFWazvdLEXyuoAKpwWGKjoTd1ZjS2eouiHnyr3RJ4D/DZ9G9U1Kg6JZYBGBqhQR
vv6Vu7UoRJl6N7ufUoFpkYIdwvE0RvUOeeieNUvOevIe/0PDTu59obRMX+TW3DjRweiOR6ap0pbB
rBQEr+rwCThdRTchTGqrInSbNYf1SWa3IPmakPgd2NUWq+t2dmzDmrkyjmeanagEgUsXKyglhMT0
n8pCP3I1phlKdhvlcskud6X80QlnW8ELAExC/srfHSoU1QiquDSKGlQ8Zfw1j5GSZzJMAxGSdbs0
xCAjjjPCGqMOHisJPtAAo836ADG9fG0oLFcj5cgKxXMCmNIl4iJFsVrZYCCzOYG//qrRwhzalegh
1Hj2ou9g2OWSy8s+WUbqTSs9mplnXEKrEKPzqxZ1lFlwtSubo9/Y5xvU19QmUGewtagAjiE3hfE5
HCnu2LGTEnGnjtjyotnnlXEJzBITr1YNmfyRzzfS35ES3am8oeim3OQQjRH0fjyo64P64OM0n2xb
GvWyxoI2w2jSXNisNSdiNmI5es5jn2h7NGlN/iMErNTUWOuRuKBilyQUCuHMjT4Ze1Rhl3Yf9SzU
Mpo1Y1WTphn+UdJ+frlI7KCCrfUR6RKWOcfkCsZv60wvFLqhZN7vZ/6ujKSNnDck4mTqX8zR6E7N
Qy/XwC+0NZ25+NitLAxJUCDB9TCDF0mKi9qwD67kkfnr9Tsa9ppEWp4VMSueyMrmBPFapVTmkT8C
48GuM0SIldzGNL2Y1B9Kw3Jfk1aljSJOtFlBnLVaj4N1XYyLLUcX759aXVwlPHMQmYjvxOfVSoRs
ZycSV6ELxLWr/9bA/nRJhBhQkNT6RQEJjF9jps5DHEG5yWR+MvLTUURElz5GunAIwqCYUek4ytGV
AmkTyRN/sS6UKGjzOVAgubez4poIlbA0h4X+Bcj2MAGkXQfrMxLiQkuF4BSYNvSS2DxPEpDa6+Q0
es6qi+fsPaOlVa/uv3uxV/efFEdo585XmUpHhVryc5xXlauo8mTsC0VjLvcKTcRHV1UDGQLpWgiK
+a2NMzE3xK9s7GWUsg9rkvwL8zVJ9QottnsXBsaChsPDoVh4il7z6B+AjaCvSk5CA2SSZO0aIHpt
ILmP+p1S6wqgpt4Wup2q8RAd05AVTC/vHKTlVr35ztb9YCY12poaFSrmZyq54jWqwEaQp9Gjy669
IMWimlXIOv80SfboTtI1NuzwSCG7lb94W0PZchzW/srdutOYU3nJdnpl2LoRWsc18E5jDbopFQKS
IpFZpKZUAKFqxxFhIgnZjfVsjSs0RRLq7iSIcqhQnOyzDCwz09xM2qwB/QjNJsQ5nELnYKB1SBF1
2EYv+W8RejDOEadsPJ3DrvNFcnPCS0J+EvKQYEmzSZpZKVgfNYYwpLiySRuE3ABu8pHASE35bL5D
sPAy4FLuk9g4A/zZQvhcLfhzXKMvRuOZPYIyT8U+oY+FtGizKY5SnI7ByazfNtIiYP1jZ0MDHmQn
F+4MXQNL+8q2tI3ZO4EDAbrR0zBCyvRLqBmtsGh9CyQb9GCBngrpgVQTZPiF5o9WFs3FBs400AKl
VgI5efOBVz8vVhEIDDUdJbR4/yRFwV6w6AZ/jVkDr5HdafG80Cw0pb8E2silYhxPuqzrsOl8a+wj
CLhqLEcnXErqB/pjAvKjL+ok24j4/r3wuZfU3xpfunuYtT+kpwTCw8aIOGktJHADqHkAjgzn8g03
lsWqibyX8V5bx3+cKHj76W+zbvTqkrQrA/pQ+sqzidxYdBn9xfNz582iAFFuMhG5V4Z9VH+h0jZo
ssEzuQ9PbtUc5kxBN7AQ2B3sicz+tPQq2geD4+97C69dzOq38Bj1PyOkBDAa8TyY4MoKj8cDT773
FU3iBJk55mM/UMYKCe8E0RcFCAp2Ik/n2ltbdWdWK/PVs0siIliKKFTeEPykbX0r7BMDBRyT8EzA
pUCpeLXVn3nynCfVEmEIeuQX0LGkkF27hycnyoxZu+o3XaN1Gt7MaJq/fZburHBWNuAZ6R2vZkD5
TqFvKQva1b/c+FPozlkpHr5ML9PqNzPp7ZLU/wzldsw7YVWJlyHvxanpiwbRWE2IIw6a6cWdMs7A
SecyDYcKXuIOKF0H+4UuuosOmNz8Or73a8vNAGEHmQp20hQOOX0ofdZhnH2CFTtm2bP/H5dzlXlf
UC2jJTWFCU7kZfcFb3A9+URqP6jWhLyAWgeEduJiYuS5ka5BawrYgFXbtxJXZEWO07/CD1s1/Mi6
2tKHoP5avvbcw9zjgmtDdBWgTWhiDFhoH2ldCM70CNuNyDu+vVcwfhbNK4Ht160SLr4ZCHrMtqRE
+FNTNJkxjEhYN0BEVnKzD6sw8R+y3TucSBa1Wb1hVIvs/qULI/JO3KMoF6zJFDOm9XMhK4gif4NJ
sb0pkRZwItXJdbthfSKbPI/uJZPaVbLb/AQW05e31Ev1Sxq2oqierHRPECGDP7JxemShU7LpvsYG
SbNgpg/pQF4fZsFUZKutXatQ2NaqW2SRekFclh9LbKcDldjuWJQX2sVRjSIUSiAPISdJEDo5zLB6
U/NNFMoRtMJK0v4v4ma1eDiKzUquDlUeKHEq0+mDZ5c8nEbv7aEYhDMEv16zXUsjxY2/a7dOpoEG
MflDbY1B3ovuy+hiad+asBKG8wpfojSr/YD63tCTzegU++lA1lf6j+wNURJoAz13Ey4j3CIjU1hX
esbguoTO83U320L7wMFfGWWAXmceZoOdtPPpNJ26I47cqZ3L+MN2Zc52vQ1p8EITvO6BjZP2C+WN
eaYdznQH2UjFznh9dQq7avsJ9QsJalbiVFcDteOqAo9oM9CjnpExuLDWa0mPtapD9S9ov7c3KPSo
NqVtl+L+1mG39NQiQCwN8TTQanK2+tD/tABHljjx/2/Wg+dLGW1BnBF2Ox6+LoTkBDU73ImxLUY8
4CYshxFtp/PITmekcivkDdxBFJXJ3vEpHrunWFBxiIGRXwH57K/s+HSXlBtpmy22DsMyoYlNsRRd
oljlSr2UER6GClFE3NCw0MBQ+qiBpUetlxtH5uY/Sp0lktXrcna6EhOIL2gw8RA4Dr/8+OVQmSWn
QrsaOXadeiy+riAJAnAUwqvGXcVa9smOrM34aoHct0R3pRmBAxEva5lM82VP7ZMz6Ms+ebwaFEm/
83ZREfdujggiV6e+oFeiR6xQ2XNj+eHm1P0mj7Qjg0pUkcQKA1xJZZJa99Xp+NIO/Qi1YPcKAs4r
D3Q8UM8DGUvKiV9ZmMoA4vMoUJLBqirjV16hx1NCXYJF9Jatpn9fxV7aqfGdPooaZoiKoqiISj8X
me5pslYaUbQgeKAdVefCCK1tr6sTBL7KPJ3KhEKtlPNBSH1bRfQsVSYkLqO8778bVpyYZeqU8P6q
/MNQVIG8SQsSWVRdkW9iXtLwQFUISXjD2MSuCx9fytXq3UHyWCYwyzIshFxtB7KxEmXgpbRLHFR3
dmowSVwE+9ToqqAiUwqK71N84ZgeQpb174F12Ko6p8DU+caEybehYdGkpFuZQ+ecUsC3604yvv8S
TnYTEDQwk/5teOVRaW1o52iff+/TIhzGWty6vdy4TzQinTI/8eHe84Z3Y5pfLJ5mZJ24ZJF5SKxB
HLb4LqAoCme04d0rLaij4yMsO36p9lcjbSZGn5dSGDvW5m/zZzQ71996ybr+Fuf3F/6uxfl1eJ8+
CHIps7/49evB/T67tMm8DoPIhZ3Hs4Qy5Uvr3YOZUJK7QbkbpCbsvSO4b9oKa84X9gdn93Q/Jat+
t8Jnt9noZBYvLu2mSmfvfuoGJbccuO/PrJa27r9NGucg+wvcW9qvl7rHeJoWPECQWtXZkN1d3Irh
BVH/XfW/Rdcgt+qUh1/iJ2qR4wT78OT78Iql2eNw/SlSt7tZh7N9/7Tfb2dTsl9B63ZHVdSgOxDE
jRO9lmcXIm7Kgx/zWbQOIDXsxNjrr+/klCe7Vm7XIXLAaT+6xYNTubkVuFSxU/vYGzD5inNN7Puz
FdWtFAoPGA5Zf4M7Zd6rdkR7VXtT96PUfEd2gyF+tvHYqUSox80m9YgD7dLNy+iyPu2Pi+LPs2Sm
83CYUJEvuByhc7aKDysuL65G1CoU0SXiVLPDf4fae4H+q9C6Sk07gUdJ3e4n8G/D+tMzjuMo7DVO
nU2x3aCK+Ms4yUxIjEE1tk7JmNMu3O1oYz+97yjcFUF48I3A9WH3zhq8ZWyaL9SdoNVgfqP8eNu3
1K3hnwvtDRDYrQVg+9UHVhqQzUSl7AWVeq8ZEnE27cj5uA3n+dusOQcfBlM7nTVpC7oZnXAs/J6d
NwSTyXFU2VVoTvYwn0arRtmcYhXmnuo+CvezdVNRktXkBzDgWjKjFH6IyWDFRONFIFC0Lp+nHZzt
StVKohZM8aQXQUE6bJxytdlKg5LdrDdXqnYWfgjMkzli95hewLBJw1aSti7ETn38GZymf3NSZE+w
hQ6dWtX6fuznosoy8m4VoQfb76P+fbGiH603Yjnab1HCwqqk3yTiRJ6HJ/XDvO6L8DEQLkL/qZtn
13hYzRVNmzf9YmN6P1oX3IWIY7nK+BotysNPtXWFhE/6D/cRCRnxTP/WS3aFTftD8g/7B0XM/jF7
9F69qMjJmHWe46zKZnq0DSAmAk107Rjyo4CvWI/IKUFx21gJTpBFOmhdt2rdvfHfi4IfjAvt6upK
Uo/Smxzq1ErgbaKLQHsAvkAAWfKP2HjTb6ET7yrjcPAHqWhQd6BMj3ExqP9gU+Pdh6mFYQ3pR9YA
OF021ie8aT7sUWErSjC7CPusXYKIVVkcGfa3K1KgF/2W5zXsRxG2T43ZBrdGVM2L+Izf0vsPExdG
JbYsu/ue7tMesa6bdFEYtWk8PXk7xRX01Ok3Avioo0kvDRqT4gRiyigdXQ/0jT7N6v3SJF5+rQpL
SwbtYDf793Y4xmcXdqrrzwgvqc/O8G+w6dch0vcADv4dTTTbABDLmdTiXjMvvw3IZemevmbrm/cc
lmeP2W322b/Wl1WCSn+3GSdkvqvrKKDz8nea0uAWOLB3GH0bhLu8pEEBtdS6jr5Vs+S/br1z9J6W
rka7eY+d+5pnX7NRElHjhyD/WN5YbJYI/iGS4ZRxpF/9odK+HMNZWKq0HjQXZ0schst74DybVECt
SxUqCa41AeW3G+XtZufL9gBY4L52dYiXiA53TXASdXeOIH4eyxuPdtTXXkSehoXMw2xccB+g6ng7
mpXeR6Ynsnz4mps/FuwyQC7CQBxEsWwGywVZpz98wypdLDLcCm0oIRn9fQEWQU9/btJBgFBjUZQ6
m6/+89ElJb8T2aADoVsFIs8/6imXqnOJW3hWwOius/03Ws+3VUwRXdifcqtRceoGx2/FlAf5kVJM
YhuGVTdkfBLB0yN0Iu/HaRPyqsDHc49PcXfw8CKuqpJ0PjH1RusXArs9waOanWjxGZb4PBPj9wsR
CsoT2nZa/jScqOoW6nbMNIztTWS9sdtFaB9xXjDSzPOo2TmAGz27pFVvYEoxOqP9eWK0CxQ8wdHc
C6ZcoMyzIsTB3ypUIEKzstm8mw+Mg2nzYpe9qlfsPtyIPpiBHAVgQSOB9CLn1mNJqXYCp9GX0R/c
CWw2VQhEQNv+koiUO2g8YRVCP5zB5zvvS4vzKB7c9gyyRy8iOenNXnNyZOSC5B+ATQXrNrvuz97j
ZG125dg09iE8pXUEF4bQF77K0UzTVkJEgNcCnSBgdfqUaAHibo7I6Bi4ATqI5RVOv0BjbHGU7EWt
2zbBmpHfW0MiihaFMVJxFfqhudvYCtMl9I9Lw+QWpRNxH8aKtJjn188Qn6st0lbMihk3ZPr00KEm
LFx8g8kP0s5OCJmzDPYYkDeCmXdEly6671GjF/MTrjwE5DHclDuMcQz2MC+iTt1O/IN7Bnp+tm/4
5MCl9m44FKvoW+2E1BSaHSyE2t92AI+cpZB/A+fYu42/kB9BTVcPeHNNtzDCgAJWXYihwM2eFS1c
a2++0b5BPi17RYf2T+22GLguRpEA3FjRs8PsLmQXAQxiWkthpgOYNFaUH1GTASuH/ldAQ1hz6ta5
83U/9AZN6UFMMCybXqJoQi9mFezcnUq3xw4tISRCehItUq6nP6VwFzgxoBNNXZCgf50CbfQfHWNI
5y1qqBHYG3qYdtFrTsoYAb64/9L+MG/sS//WuWxZqH1gogEzYVmdFHyE1YH5xGqETYkOyHwDLEZD
e2rNJwfNKVoU2m8M1bqxyqwSTnR0E1BgKOOYuWxIutWzniEpGWzvCOarvlpQ0TEELTAz6YrhBiTm
R5DfsxtDZWXqvWHmBtxe3ogrdvDCQQnnayxJnKMvrjWVDcRlnxaBCaWjbt1VfQleQNCCm4GKGvMJ
LnkK/xf+RZ0yk8oXRXDeCi+XI2cfkRyq7ysGmg1ntVIF6TTgGWZUQgeAwvDY+5LZSVLwxF3zw5Cg
/nBb392jV1moyeppAFDoHb14ok+NTqErxUMREvs0pWfWlf8gtGAQ46tOcYRxXGbym9QfnTLouVPF
mUNA8TmLAWpQyhknmHBCJ3dZ5d0/QPEePdTUsXU0op03Xdu46BMdC7E+ieKb/VGms3jnYnX1q7Zp
FraR1HVxq7Mv42b3RQ1DyaW6Y6kFqBLR5ZE2ZmigUSg1OQSfjwfTw6lSjCVJQRAdc2uevFd5OHmS
SjaoeFAHnLAX+NXhwy0P48Vl8pmdqWlfTWIEyA90Nq/8sPYlfrSo4hDzJArBe27L4osBJEln5za9
OSCniKSQ2CxPdtDHDIvFfx7ZhymebsO7w5ovygl8ITLACqP90wGQchrrY1c6C+qizge3vOrgMyTX
78E03scor+89/FCRCBSRV56sM5FORNEHjf7OmGCUR83g1T12nt4LYdoYTxfW2gWM7KGaL10m1Tm7
d7hKdq/+ax0Pm6sTFaVl+Lv5YVFm9TZY+aaszK9euq2vMO0k/lzc6dCCyOkXcjUhXSUwm8vqEnu4
uH+afybGz2NatOuYgk5LfxjpbLpI32LshOBu3az3+ABV5Ad10awyTbZl/wYJetdYxawrCAiHr7w1
cHPy9lCgQP48D2/LqE/cX3bO3SNxGvBBdYm8qUQiW5oZ3ZcqQL3C5PlXgWZmv7ERbLYbvcIg7WCZ
OXmSVNsEre/ELIWtGALoNCJTQB8GhuSdO9VllU0PRt+kwkluC0sUVJWvWV+G/i00yQ/D8Zqdmb38
3b+jCaOeFbR4e1LCeHz4qe4IIq5Fk7e5AVLjTgQNDaiTUOn3PmwQUkctTCgR9Z2IYpmGQJIkYKMT
oMkUzIE+85zCY9r0I2nwtt/exqs+zc/Pex6NS7k7VzMyqz+FZTS69Nmg7x2SRqLffryv+8dl4m56
pdlr8aXJiB/2NqsYrWBVDXf/vl+TkmW8Y93ajMiDnXhWpEvp4D55jz/T24LVzqsuLuvDBPk10stR
OMKtZUP7eWJttPVcNJBFLHErZv1hvveh9+StSLG79XZokntSwYn+cFfic5Cx3NguR8HuWTfTyds/
d3Ffc1PrjQvmkHIdOGTvjm1ifUAmwhi4Mwycynoze3PXKNdUHSprk6I2Va8JnJz+Vn8L7aBPeT+r
yL3wJ+ymq6f3+AEJGMR9MDMwqCqr+beNDGh+mm964TzsH38j0I8/3KQm737ox7O0W9neJxxxEfcj
9z4hbKRnexuseg0t2DkMBOO9YUmQmU6OgxPUX8xa+9duvGU32AejKthFEW3PgrLmbUJ7GJjP58mR
RXN9AcbZAJ6RNuJMd5mliwBC9Ow1ODto2Y7UhAKvwkLvprvNzXwtGCllfEFmwejVPg6+fcY8Ode7
go3sd1bcownyQyylmC+MMoSh8T5G8Y84jpJ/DN36PQsgqu4C7nO45lWflM7ju7hhfTGKeLoNlhGC
xumhG0xIBGOEhTANVkXWbESZas6dToJFoYs80j0DlnVTfKNhZANh7AqUZYY407FkuDT7WxlHMxhc
iZLJXCnEDg8eawN8CO9QcowCgfx1Fg10bIOkykp8oGNw2DHyjulmv6H4QqUGQ5Wu8dOAPuPXfy87
Y3X5uzvnGb9BTImdi8IQzP6cktvoG4NKrzQqdDfbcPFYNcZ35z0CoEIuyTrpHSwMRb0qi3utFY9q
5GA38/gTe8E47tf2332jEzM2TyShpLVnuLR4e+3e6wqvnvHja/LdMrF8KgfJqEyFn/s1LCwws53A
3p8cia0YBrWVAYV/0z2CQEywIutAusUWl/F/xayQO8b19KPRfbj5+6KMhUjQDXyW1+HpalcB13+w
we3Ucbj2jBUBhFOCxDcpTzbr+gQADYT2l9ow5VsLIeeXy2tLJvca4KkW9urj8IMWklXi9DHLiB8Z
GowWcq7LLFg3x482QpHaqkS/OmyB8MtD8U8kgePZmzUZE9xCi6Fx3lXeLXSUt4YTF9o4tjXK5hdj
izqJi1VnsD0so+omQesJqL6qgQ3EduXkfohi+P1j6x7aBVzL6O/QbJ9fnoHYS3K9l8plr3M3DHsp
IrK6RZ3mtgwXR8UwFz9qBxNZyoR9FdCDvyNcMAc0r4glH00mSJuDdo2roovFx183Ri8CLwjtE/R/
0yK8DOPnOkXLnMzj9maEoeBpfO+8/8J22qEx/E9jdOw+XUJB7zTHohAv1SdCv7AdbQX+oe2Yc/Xv
5M236al9mTEzC9AeIertNitUrIvGLzZ/2l+YRg129h1uSzMmsXg5CRP/OADhZkntgViuEsg5DZga
q2CGCnV8bZfe4iYFPZ7pwKHrl1bPVbj/LE6xeUAc0RyfZgnz9WSa6BhQDcCF3qwo1TrBuFQ1LcZw
SIIeLs5ci01veeikg+pPZVTpldEylK2BnoeW4x0nZ2gGtLmP5nXMo+/d5+gxKMvf/9KnGD2gbDz8
rj87RODt90z6YcEsC61D+82qRh9yJOGsR7vyAn+5BVqUsdYvcnVaIaCDgM3tx6MCRk+zJ+EQbzmn
ePYcXydMqi1bKxKv9n1KRbG+ZOvo1X82M9wzWajrP6C6yRZyS7+K6huvyBGyEOTr0azZv4BtvNph
j596B8dYMPoe/GGNCuH+NGBMFIdnRG6bznmANuJAGfeNm+RldHLx5KP2VdiV/ZCCPLNP9en5Z3Gb
XHCsvk2eLNBM0tEHD4ENCzXlOTeCcAlgkjqYS1KjLcWtCiwTNgBaa5QsUG/+lPECdaDFDIlNcC76
RczeJz65d7S2Nn1j98bKWHVtbIav0woOxoVlc/L0uBMkkeQ/fFfDEv2IPTV9uxyJPnVIOGNdkhKS
ioRJYXD76rqF1KRsVgk+P67S8JxiGqRZ0SzwmMyxG46i2XmA/6HHMFunaPgp+GMMCP9heBmXl8nf
0y53qISCp/xKs14ld+Av4m+Sg0OX726qV5Vwr+b/Lz7fb/rN3xGVsmgR2/XhyaJGtkdsN4t9FHwH
EmZql6pFsrGyjjZR9Ms1uOISlNrYBHdrOLtzX4P2qxv18YH1IOd5cZ8uG5SiLUknIOe3aGu/vuxr
wCeQwlasOc1xsH+iT//4CG0YCGjIvYQa19M/zhKi4wTbqHP7jD6XKlsVWX7kXxYQdhdxO+IlEKI6
MtFqjGt9yhBATO3v+OsWAIVezhtj4wJX/vODIzTWXl8088GYOJh8toLzIZp7OArML/j/wkAoq0BQ
G3+Y4syAy77QpyLknfo8VWIAF1GX4G5AK0GDZmpTY1EgRkPztBNnEPl50jsMLt6znxBvKdAuCwGy
8JNsDNlojS5XRyiWoKs1JI3BThoPoCLDdKaZFQbfDYBXQDIGsDIGIBaGNaBJ3NFypg5kVnWsES+1
Ayuk4xR7F/AXoahr2kGgaMh00repaEXfuTgtei70IXnQkfOzyvnY/OJg52QH2oVmB4YSRxsjg0H/
7/PdNHbLi8vM2El7IcEWXxO0+NQjpC4WFytmnhOB8ZagSZI4IBrqn38/bDzgEuRJ52HNq4PnCDAT
dCavGH0BqZIOvRxCeucyh+im/37C2yPV/xUTVrDSGTEVeyjvgOQ7e+i2JfPLlqpUDQX5tSM7V9F/
Gi3/yV+XBaAkdFIJx0F8eQuIl+B6IIuggiItcVW52NwD2Wew/nNdPhlIKCW6Xi66GjBBuwhHlRTO
anbr3YT13o5sOaiKnKLOlw+iihwSFdVTDzFvdVIN2qRIzhiZPcu3aF3g9DLTf8IUJBk9Wq1gc+WA
bjk9Z9AZmB3HgkLUo7Ek/zg9EC79xM3f7dBjdKbm+GXeduJQSeFUGX5E0/Zw84BLxh5vkjJk7LaX
v2/2wZx4UnIPhBwaT4TlrfqCvj6G5CIIQZA9OR2I/QyUtbWuZ+/G+wpV2/UGPXUAYtQ46yvY2Hqw
7nFC/KfENtPOoNORsgFiJdqAlPEycAaXNiqczq7cLrcHgIS9Q8uBp5S2GS4YPggUTTAiZX7gqgu4
h407m7SK+pGM33FvLi8v2xJq9pSEunSc37sBeXXQ30CpfFvGT/nnYd2oiIMLMIoCehgc71awNX4o
UeLX//NZys48nD+Wr5/L3+PndYIiZtXLdrlmv9DKDuuGk+wIEq/UBhuLm3sY3fbNiglAcvMug0o7
7dE79wPXQXUSWDYYXbgTD9KJ57X+KEyoliGqGY7EbREEfwH954nt8wTEHoy0oYOKIkk5IycICZ3+
p4aIzcDnXrL0dTX8YXBnAgpGrIgQ8MdUF8gQS+66Hno60xOJ1yCUW08RTnJ0HeAwlUnaO8NfheGK
wSUKWYJSSB0z1EdZdgTiVuymiMsks8oHgmWYiBkZEsUehVtWFHn+QjsL2qCpOgn9tBMX99urQj4T
ozYcUWRmngtATvgU8KTGn+7GI+kBOIWsRrGY3xJv7gPFHDk37QbYwDkaR2LA8eYn+75IcZJb0oEQ
9xXYcjplwc5CycsHcm4ZS11p15O9TUbhphStqpxewOIilPbUPv6eAAVhIPR07mpwICQ3Wzo5O85X
3Epo+nCEL1AKiQb4LDcOyxkMboNkTQsxsi8ElmhU2XOeVgHyBh0j6MnUTtubYbqIZsdJujCQcD6G
cCZ8cSnOGBWdRtfJ8SedPsfExV66Q/U5OHB8Ir5gpBYMkWdMvz1pNkvbV/fKcl/2KzNC9zaBzPo5
u06idWkvrT87u0Xk0SfJ/0Dfv8wfdBxI5rcppuHedx5vb53S32UORbGVIDy7ORsS1nefvcQEAMBA
2zkOk/4aXwDMqZs+7QmGhL/uhWAWKSyfGNYBf+tmGhasQC7N2tAP2UMXKfRgsTN9dYNj+JtTA3lH
LgXJCd1MWY6g7YVskIeuqa4sWzpfV2u6C30d8tvTT3qtCIcZTZLNrEzvUKoFHY0P2JfcvJxmcLHV
sE2dIGFFDLTtwaH4tiBSsrjIO43aFW8pSqxkBDsNz+ywvFI9vtRIJplfM3qAJkf2jogMaK6rs+KX
E7ZogjuPIadT5YjZImlQTtAnpbaLLRKX/+RzWSBhEqJZu0t7p8216gQ+ML4pEqa4uLvL/4g6s+1E
tS0MP5Fj2KO3gAiCHfbeONQkYN+hqE9/vh9qj7OJ2ZVUyigs5prN37QIwAAG9Cpo8tqbKosR283s
1/KSCNDjPleI+4PQ6kG+/EXRFOa4qO26CvkvJSObEA9BcG7GEkCrONDs+Jfck9ntodid0+20WnXO
87P+H7syxG4yI8vzrJuNoBGwY7U5jNkccNnY6FLzDrIbuEehwE9kUKYWUCX1JakL7RTUuPbae4Uv
xFm8BiAogakLMau9SpBXLhxvSs9UBZ+hAirKYFkojyD1rfOvQ8Em8uU6pa0+4W9EfBAJQqtG+zWv
UydNhy6ShFEUx2TkrGimCyi246elsCjOTQmCCtuPFYVC1OqYC7Ej32W2hJxeTH/EfnugTTY7lK6u
AyoyA5DLafjePEhB5mlYmJdZzMwMqOfXp/A2pFNF83VaO5sY2jBNp977dAkTw/fowlRSJRXZUITN
JKnvFtV1hSaxWMnLrDnSUPDEgMoqe8lfQ4PYKo0ZssYMAPSy+XEdepNaD8RDXUI+cQYwuRFcRrFc
b1uoUSzKlt0+dyNXnvUCw5hk9x/ZUht2lvWw9LM7Vyst8W58wfOBF2JB40Os1OjkspIrru71o/2c
6N/pzmJtM20AuZZBXxQwta8cXJYKNDyBtFlbvnDn6Mxzh+FSxy1jboC1cOcoHgvMTelPVkcgRoId
ATH4CdQWbOcw4F+tmKCX0oGim1j9JYRSo9J3qpEdoYl0H5GGAlO/gUE/jgrMuVubuy7UcUCTWo7d
t6aV0kwpYsDyDs6jNxNaWuG/BFGDnFC9wYiLm5BSXKH5NwLQ/WyHnffoGRZ/aaIg094gYk6Sh8VX
LDLeeU5URX2dQ5qCbDjov2exyPkG/EH4oE1+t0H2RiwddhgKCr9QljF6bAIGXi43G64If4nQQ3sg
F+aQr2+4LP63LeXnuE+k1B3PSSMQbJRlc3WPg0ZHEU9RJLtcujEJQsRerVoK4wSI0MFHEAsfnpK5
4XJ19dSKxVlHHqz/m24BLyFqjUPFgLGUBMRaq1t9Xefz6MyzIq1k805EauKnJw17oHe93YIgsqAh
ysJVJEQJX4vuLcitFKQY13iLHnTYCA6dnNwmgItHRXfE/3Nj+h5gVCg+eQIk+iB/YmojcQwBgf+Z
wDIdAaqqaU9OWBQi+IMSegFIrbgnMicTETIjSW5xsoeMD8uzDUNXqpVC/grBK8JJ9ozCFB9DEfv2
boOZTQGNVlFW9YCzyKERFRodvJRrlxd8YHSz7/AFo4UP7cPkl+p0BoWsc24zAluWd3YJxTz0Suan
k4W1Xd3fRVxuiC+mvDR/xWgXS0qnTXywLR83eM1vOFK5qp4onAbKHutk/RnXJvfhfthk/nLaiAiR
2YtlCMU7gNaa/R5cbdUFOtCPplgw7NKV8U4upgvTK6MT1Tzxu4T9ZvjGOAjei0hgdD1RzJXIlPCI
YqCKL8NEvC8zs6sNrYFZ1Hw+1fNBTSHXjByISuB48UFG0ZG5IPz9fefI0dgkeNlppk1q++i/2yl+
swB7XF2wBvq3XHX0xVrigZbFCOUb9H0z8PF6LTtaEOcn+9hCvXaxcu4Nv+GW/aSX2tGg6BSGEl56
2ifvaR88eOCEmQ2NxrsrkqDY2NuVvg3NaLY+t8FMi+it2eALTaQkY53VkSd9OJ8+uhzQO0TNwxmS
PGmj/EF3cS67LllyhI4z+VUp8IskqlUroz7EmJWlr/Ec5uXjrsfnT7DurT/2SovrzWi/wa/V4l9D
EZYTMZaEnVFnNGKS6rJoRiyfHsh6UXI/NlhuTAv5EpS5YNhgzSf8Cn5c/6Xu6G80OvUTCgS8zDsv
+QSCoN714w6Lz+JtItrS+XZe6DF9XTAI5I0n+jGHyXWzg0U6i5YUzJuTxBcz5ROFYD0e0DZQrW2h
GuJorqxNM8t9+C7UINRamNNBcspyGD7LYTRC41OnWCflCoydST4Scs2udHINOLWP4OZJWDf2wa61
kuGR20Jy1QzDwfOLxFc2X6FcE+tuGWw/t/wnuCLfJUz/t0UgmCBAOwG/rQCAR2HGRYByRAiYrFu9
RTBL2Y3b+3XAnT0b/KIkq21MNR7lKOzuE2m02Ht1PBVEt1JiI3Ieei/9rCbFHUI0UR3/NhnZoNI8
zDmV+d9IFSXrfX5nsbNbXtqkhRs0JHjskZbTAw2ITsXngcIoTrtk9ELaqp5ge6RgkGrWzs1xz4X5
SfUJ/QhILvnB7rnZZOkXW3A4MBHhFQiCBaMohh8R0ydWUQNZ191YGq2g2gKE6fGEEGlS1OYDxElZ
SWjFizIqldYEEIUC4EqrT6RfLdA8jr3aua2jHCq1VqlrUfwAPUTkuYOwevvl1JcdgI4Xo2yJ8hg8
FLd0HKztf1scrzm20Snhpf+GuAIAMRXTs4UCymIGj3OPF2QVDVgp2nGnc/2PaJQxGrfhQSC7zJif
lXEYrVqGd+3uOwgjnLsHpKafP9obRFD4Up0yXt+3sjVA1y0G03Gw6xv6bx15WMbDc7coBIcNQnBZ
nn1mxgI0XDRaIWZ//iU2A/1X3Sz8DIILpjGEftp6tQ+jeHgaIcMwvAAO2dNNAU4Cze7jg6paYITK
FgUQD8z8xX/OJEtYdEsERvOHoGnYCoF8Esk9Zx1wR6Nryy+AtIJ7tmIaRBiILVVHbJTVv31Q8QhG
eNi0fus2sr8wUWZQSLJNST+lq6U3jueBNRqOJPb9J+SFflFs8ksEjUGh0q66dZ+BuPki5etHo0e/
7r56qXcavKb7MAYANgau2nsMYj8d3fr3yY7kc7HiBjmbp9HOrs5OTtU/9EXZB86pN4QaPuN1MA2t
ql/1P4gKsJLBnX4CgxL85NxgrRRa5bJZLbM0r8yYx0YHvEyz3GGdJjCR2e4qGOh49y/uQlYAYLZJ
f+3vxM9PX/DajlaZWTxSz6iqEGXienc/jdLWPpZU4MpjsssQD+coFIaRVbbGdADZF9tYb0hZo2Sh
k8HmUTdZjS1R+p/2AsoOLJx1L2o3qHTYoifQkiSmVfdfXcVp6b8RSCf8h9FtL8DFo0KsAo3K01TN
pAMAdAnlZb2zakjwPRerh10P0qvZll2EXEiq3nNvPihdkLio2pWmzUSLjxKwRWLZprxY/Vw3180e
ja9JwyMF5aPhlVmEvwkkwwRnC01kNHAj9KpWPxFclXDdaPBSf/XHyr8o9yluaWbSsiVFJrTkTQMl
zEq84O1mBRbyrD7+Uh6yLqT1fdIy6hbSPREDKQbFVCWNJBtkVDbOayJVFJIhv6CmFP+owmJI1xJV
Zd5oU4/ZFBdi7B891WQnMx5jukURBJVhP5YvozSXEJ0kakm66RFuSGRJPfndFL3qDNMvTIGT/KuZ
VBHNi5058ufOfDmnb9f3xhtqjh+4OMPhdN49U16p1MqVn5bKfvk5fp9qNGoZno9vZlWLAmTeAGCK
P0Z+UDVLiAKSNiNVI6oKyLWJ6JxYUuf2LECTW1IZce9FJGSB1PBseLdYLL1KK2NuLVpoYbSBcpLu
H8YpP42TR6PPLpQrZ1yQT4GGvph0SEZ6ysVnEiP8DM4+9Cq3CQoMqWRmlbWekn29AB2E8j5Zss6N
3htnZjmnfluO9Tqp4/n0pVLiLeTtjF/aYoNfcpbtttZ9OuU+ubMEEAdFRPoNi8x18bThoOXKDood
yqeJF5ijSF9MPytp9sHKrSyVDMn3RvFfws0i1b+YGbKg0IW9edpQ0Kpgc+mxxXYmqIqQR7Tuw866
9/A+hGVtCJyjPGNX1q5HT+eNn+9k6S7yLv2i6/51RsMfA7K3yy5NoFfaBuwScI5Y+0iJdHpsPNrc
J5OTTdgCbUPW+c+7AApOrjJw+6feWnCU0Bac4Q+tUSBdOvDnKqDBeR/qC5kfKBnHHctXxqXti8b7
zozdc29P1UhjmlSZqEPsqDVH8Y3+PWooEf08w36zmM3sXIeDmTQVBuBeV86Wj/yMSpf2NG5wenir
lB8Sq8ltkLXz7Ow7eVd1U/bRpzVh3zWXhSVgzxeKfuBc56VhGW+Mqr1yHwsFDYJHfazYkS4QY4wm
x43qeih/5JPAS9vVBcqIE9GP4VZnTWya5+hx5nd9LikFSX/+sMoT5NFoWqlJBLfG0R14ZVa2qO1M
sH98TiDQhVVLkp1UoSEQwR96Jbk0IalxbPWXPEoUqLQcyYQ8Vm/iIob0n2TGKFOwU/2HmJbU+Wha
9rmdqNXLLbpORla0Kkj1I183JFMaRa/dUEmS2vv8s6zvr2JQaj1kCGRl7QCFhll7f+lt228kULSy
W4goBUHz4w5qVZPrc2WofbWeT7NdwZFqtDOL/b1/ja3a8lZtXaGhHq0dzpilduPztz/1kmbrTgax
+H7RurQTCtPIee2sc925fR1kIgFBsw5qDYv7+tBsNwhytHcwF0cKNih0v513x+hyofBdqNrMaQOY
+uw5x6K5qlnU978kuqMTekdbBer0l8jbOfYx37yO7mT7xLwsqhLbTqV2wty+BSRaJsriWufxLHKb
TF8pxvOGC+Z0CpiKxUQ0hYQlYe3qiYnPCG38/wbbr6TbSE2dQmaFFHqgFBBIJK/9Db3s+iGZlYU8
Ui1KevXbKMAj01OWmufoWKLxl4QTPtAe5G0OZty7EqhTXJOvQZ7PKY9j0q/Kk0YEW+9gVXLOEI/I
8xmnsQctLzgZwlbJ9pUuzfSgOd891A17gn+isd+5oj6sI5ckE3NfAgM1RxSrMnqGHzj1+4ZVLi3f
56VBY6XAaqW1Q77wA/at6aCGeMPabiZQjLYfzkiWCV+gqkhVP0FsI5d25FI5VTuPjIqEu8kRfs0L
q+M3HvVuudq0bhX6GTcCDEVA+Da3MrUifq/icq/M3X+4Fbzi3k7WAPvY5zvNcyd5f4JG0TvUBtX4
6dM7Ogye/qtIMstqZn9WYUA7Xa1awrmu4E9OGWXIquBtXv1aHRB0SCtptSgjK/X5exbAYO65C0bq
UV5pL8qYsElnU3/WKGQ1LAJ1bG6rHX1Xfx/RG2P8l51orR59F9oOuhOioALmP8OUcCOeooyMR/pP
ykFFRFFQAnAt/GueBrI4PSgiIYderVqeWpUftlRtwJrAqbiTJKTa2iQb3PS6d+PMn6uBUoVEK8Fs
8yAxYquRSI3kRP+V3ggPn2hJg1yH7xvxhwTa9xFGJiXFeVR7ODW6Gq3XtIiNg9S9pVUsOS0la8Vt
un1ub/Pi6LF4R1J3J3kiUdr9vjZgJ7+b0kbKEdL5NyAWVqC2XRkuJN5nR4915789YI6agqhI00QI
UwEEoPT4Mtj4ItYQdVYe6dbs1K4vAMR49K39t/91vQgDCNV1ucAQ3Xcub5ZRqTV6L0zUVS1adJ8h
/NNIEw0P6hudd819pZDCLdZWsJZyhMbqajNo81UCKU00LUo1bWgc1gxO3Uzi63Wn1DJoPoQn1NZP
41W/OTQ4orGcZ/a9R4C/z3/65/rZMyyMhGKk4/79sdWxQuhTSFoqv4Mx3bg71Yb/IZO5+ScKpH03
icwDiTI7ay14Aev5+usnCgjWOfZJWd+vgK8au27551ALtqTYYagkhbhDdH/dF426U3+QuKPXpf5n
60rva3/y2rdrcGd2cbTjLcSn5p2pqlQtagjAyBxe7NgPa1k9e506FpdgAPSSx+MTt9ducgcsjAlo
/PN5us8i2WfdTfd3awdLDxuPyuQJVathvWfVL8BxcHKPok0DsKf/Dl7h7oRftwgn3e+CK4zpyXF+
nWWF9WwVUH0xT4/WEfaLBRrCvIOsMUufk0V6ML05wMKPUO3IseCA3WAXRSQG/RWGCwD1Kn+op7Hz
VuAKtU/XTfPKihB7eV0dvytsEqVv+xN+u4+VQ+byWRTe3QsdBKTqvycw40/Lvh2D4qIJAGdZQ6Kb
auqGkJR/GzwQjjbwT21XgPU3RuePapqohMBbrdZHQs44rEsN50BmXTGTn/4Znf/+fmM87ATwu4R3
T60jng5WKgD94Whdbk6hbFefdIIM2suPl1WqmFGdfPcZg919+4DUOIOX8+hWfVvlRblsG9X2G87F
mRKyd9uFfHCGzmxkzEbic9R9FyeHW5k780GofTn1aeLVK+P0OFPCmpcjJKO/NHFn979DErdWqX+J
Q+Wb2PbYz5r3fZtXMHymSyfGOzjpdgQQ3qz2pQ2Y9wfKXtRFj7kbddOU1dg7P5x6at4K3cp9Cy/y
GrOQuG3I0GecVOu83kMdMNMYzC3eJRW6nYY9HP6lZIs6mjdzRJt12PKi8cdLwiLrGTh+NIr6yGO7
6UyyVU207eV+9nRXrYQr8tjg5ok51qqnz8e2sTjCxVCTUozvHXlx6dCCNZhevJQ/Dhpf5tm7glW5
Y1d4OrQa5aCOgfgemS+yy8P0mXQeZQewq+CrqKkzAWOgW5Pc9fENT6YJuvMcLUFAGRgebtg9Ow+q
mmr7vCmyRg7I/GJugk6drEweHOdRHrhkSUOdsNGoIxtxM+BQUahrgQiutRnD6s4yBPZ5dkbuXS+8
zXnOxqpbN9zCqfX+e0yeFfH3LsFxmhiweGlzKaXEhHXcrzAZAwdoh0T026hh1kgOmCuUzApt6xcC
hDTP2xhNMi6wgE+CZAcu2JVeMW18cqys76PiY0bLPLVXCwlEvjbJ5vBrROZ9w6cyb9Xlk6a2Yp9r
D9poQ1N4+BAgYH1AnBpXVgd79y20Dy/GKPR+9+0kpr+KDNyn96q0dhU8dFMkpL00CV5wovfg/l7j
e28VJMnLvzQ+ZmnzfVSC2uwVF/vxs0QsiuqV9smwX83+y65gO7yqQqe5vp0y6EZ0f66/N5lnN+P+
8WuzrkN0aXfWIPoMpOkqYvvRJouKwQAwGiF7zvRv0HLL3RNeKM2six21xaXsgzgLLRLVMOK5yF6x
wvGDK/nHdF26Qofx+dBrWNKNe9M2l6F1tVvtFgV/ZOelcRPIwyHt0F7vgFF2/2vWx+1CUKOxbwAX
q0FQIIPo3mblUMChS4YEQtqGg/RqGsEgV0ouPAJ6lDBlhvd+YYW+gVU5daEWjN+39qMOQJDU9eyk
JOdv6xmNYvuA4g23t27wweAGQUazCBWU3PAX4NVMIePR8z1CZ/7Vwl70rwq8mhvDy7uO6jzeMfR4
Ojc7xSdB3UdZeOioYQF18pRnlzCnzXNM5Zn8Fg74YtYrAlWFUGk1Bq9rY3tMQjl72X+o15AiNOCm
Ydc7/jRIoqJai5bOe7Zkypfa98bm7RZX68PTvu2RcnePhBBuQlCHEAvtF/cWWnEzg9wZxmdKu9Cl
Vs9Gmmr83jEYLlhI+ZILtwzKrzO7Ulv0k1C3lJr9CA5vxmMs1MvNaYQPAQqKZ6s0u3owsj+PzRSl
NSlGPFwhb4g29OM0Pvn4Kba6LAl/1WO00pZhetZEUUFAR4TezEOwObJ+vjOf0jH8KdBJLAQlD4Dm
xS+xVp8dqQoK60UP5mleyxGkZg+yCayn9hUwaZ879Ouzk3FLaa6tRg8qT0zHS05xsIOozOWranYk
2Ue8EGLrlVlRyOGh6hm9upeQSb8ICW+/dhiexsCArWJKBYKPN+7KVhvP4UHd3lZCsMCUptJRpAjk
M+UgywI1zhNDBBIpsPy7yUmGPH70a3y4AF6BdhfD1YdgeKpahWuQuJygFlVLol65hrFQbfItIal1
zzQI0T2TgAdSbXdirwSqSCc6jJcS3Cef/J0gSXg0ZY+CK6t5yN0JfV+Kj0f7wxjQKf5xamkU8a9h
TvcFSCoDMfgHZcqG59O5DyRKkLyXA1DJSocVc/py4E4h1OVnv7hLT0pPn1rogFCqccUAP9ESYpAP
+ZN3zlI1bm3um5n6hkqH8xtCM8Zap0RTUn10Oux1eIMX7xGgy/tBlaFVIMY21wjHlt/O+WOdW2fG
BGRlxMEg7l/dIhSlHi4JmGoBcyIvhxOW4CsyvNGnzsReVbMFwduiN9zIxIhSbk1cIfFMmKupXpVq
A3/xnopOyvOgCqSH1ElpYvDxiO3dL15sVoNp3QPyF+sJPzTvCiWbrCm2ZhWsWlIImeql5q5rByYJ
qf2g36phLXWUSx7xmUul8uDBN+lX2tzkmYJj0QkMAs2DquJtka7a5+G5oy6HSkvuu9WCvmemWs6w
XmUq+JM90GghAzWdyeaeqtT0GyUBCNDt3uagAqtwEzBO9ZMQupXDl7yhxZpW3ocII/0jRsg9xE1l
W3cIthC49jczGNBnYL9aXbuanyz2DC6WZYDYv8c64rQn6IW0tl2KP2siTySZxWjUdqcQjhhAITE4
qnVLw9IQuUJSUslVFkfFPrRc7rBfng2R3YDGxbdD6+JClzF1GiMpRmf9uLyXhCJ1kMlDBXxzVsLv
+xbgFsNFPC9oR7U47bsnO5GOwexFPotWnaqHq7kPX5isXca7nwdmOhqgfTwdsX/vXQbH8BjG4XH9
+itum8vHfBfgMOsf/RoZQ/gNG+PVWHdnIg8p5lua2qm0g9iVlSlHzogagHq7Kt0qeOzIhE9dLxlB
VXBpwsnbYdpg49FXhWx3pz2IQgVFnYz8SuSxqFzV4Cwz4eMtxT1pd2oEReLLARGflZG/MwnvyWMc
qjDbkEl29QRZn31UwK2DXgcQCpv9YwYP59WReD5+VmMcUejMVKFGK6fEYIqTc6Blr1WiiZSuveS2
xDF+tR7oYWevanV0GnizJm4a6GhiOFgGHJAPmD+3knlb1NaPn9vPClGsv+ZfDeNCEqEjo1rdLYIP
qAWYN1j1p92gAE3KaBVAOjD1c2OHcvJEskQB2KLgl5sDRzYIZKBCwMo+hAyhDpVeoIzn6CoU6L5O
rn4clqbRpBKWBzd8RgbNa7tAQKdnEUa4ZejyvcMUiyDG0k/zzMnaYqCT3PVRh6YOoR6boXqf8Uml
/WWSMpB+dXlh9JqhSF2iZxxHR6CFaRfIZFDBoaRkn8IL1ODjGDmH/moIF4UYuupKcOrZ2QfH4IzQ
EZoYvSt/KgMmvs7LbUVDZSext/eqw+aoPoxuVmG006fC6IMoI8RK/mFn1U3R7Oweg8iwbx+zwfMa
/ainOB8PgHFlBlV65uqwyFHulrsX3KRTan+p6DXZDE/+PaMvJOIbAOLKodUaWegrNTIoKgXD80I2
6qgDvVDkJDqpVEy7zL6llvnJakaZy4wqN9FsNMW6VTZLK2cFLV1DyWqmIdxkl4MP6CvR1aOe+5Ik
fgWaVmZPot0PhDwcuV1H0pYlxKilZsnBEqTdgJ8YTa68Z3D2tLMpAQVwfTeL0ClpBnKOMn8xnMAQ
+IIKOnz38bz7eS2iTTSLZvXJed6YVJf1ZRlbwDe03dF9riOaRuvK1tg2zShsbst/lTkyjY9pbQ7V
qjKvzOVjcfR26+ff0Stt9Wv23nv76Rj9GiqtRuaAaCCTJZGonQuJAIvLGqQDqUrpoCgJMjiZXpVA
IhIGRPi0p+xTxRJa5YBYDA+Og4f7t69rVPAfMBbqXF+o5MNa//K3R4VLkL0PYD0lzVKEQpVxJL2m
MolxZj8irU89hHCUpGWZpYbLnnORqQ4WiTJM/LSVXiuRlqEb+gRUaPKBVr3WHLynr9RatcGpZPm3
svC9uM38A6D1JGNyQqwyWcvcrOWbXgMDwx4P11gCxk9wLMeAUpU8Qt0LdS7mTeVSUrmktZ2rUH2y
tfeGdy+mutpmL29Ju4zeSo9GZRWUUU8E03710vv4X3DH5rdpngl4Xzc4M6yC0fR3BSp+Bwy+2Ztg
OYu9zsXtc9+aPrA3E6JoNTzQsqTtlDKBg7FyIGa78HwQgGFqXO4sACbNtto3BVkokLue6KtTCGoG
iC9Cf7lM0EOaITFp3EeHGP7/ZSLBH0h9GbohR6tqjqiWnncBiEBb59Z6J533JvLobkdlGyod0p+w
ERktGkMsayjYWOLH/qHQioYroBGlDxSqHM6A2idrXTHuQr2kwo4wymemtxntgq4z4RHrQ7q12tE1
CshRJcKz8R+CH18msMz9az1+c4NoytBhV7foxDbDHXjw+oARqV9orX7kGC0tVv26EhpkzEUrLsgM
voRVTv2KKhLMt4jQAdRikhLHv0tj8v6hBVZYx7NbxZyB+AHXY88C/HT5YAjCzO7Q5QdAC1IpgCJt
qbymgscTFnwMimdQvlzDPXGvHKCtgCb/x+0A0I5eSL39poVD9MPHDdXOprvJywbVurjNcuJ/UWHM
8rNqtnk0RgwGaqwExDOuLXl6o6Rohfqt1BxqrKpRIge67YBuy23JKOpUDpiXg1DK1LBr7KMH7/53
Z5PXnqr8oL0LXpb+UeRVlgmxdtQY8b8K+ZF9x23rg0UmSahcGZTJ1fnlN+oudlE3gSsfvHv0JLOB
ubbRiJwMvZDZkxsJiY7ZZ86VEBztzauM+zo/WnkgO1QubtXbFGDh0jZ/M7SCACUWDT5GZNIASUgu
I2vdcI6uwFDw1tlQI3B5mp9B2PqIVwtJBjaiJ/USKigHvRKDWf+LjBQFSFA+H2o3KmQYUiK2FJyC
r7ZXxwiudmmgQvjRAStAEIqDN/KGYtVgzUiAeviGd0vMpx+Dou8REHooOkhSkrGdAC/gN7gLlfRg
YpZZWF68Z5ntXZ7F+BKTKjxwBEh6ez8/CuixFDp3mWT+GH/lnYmMJtl5HN6nheFuHI2pEDG4RAeo
BGppm8730wLTwHT+ma9G5+lnfp4e17LBTpCBfbiNBhMwX/aXSpj0GT9N9idd5tRhGtWPgqOfdCSS
vuOR/R/B8SZa0nLEUzLX8AC7ctywj2L+faLkV4sc4Hvw6B1RBRTfQi6WhKZelB0fKstcuf5uU37g
b3kBzK/j7gkUL6yAgKKCi5ZxIJAGLrcXFTNPUma28+lAOBUrSiyRd8aNqmca0rlG3X9AehEakBTM
RiXc+1SLsraCDzgkpgwPEPRZSA604jehBA4XaNpqi9EeDYycUoFARMbmimWxQ203RkCdPOtEOMDv
BXxkY9wY00LIl3O22d/RmtEi11JXyrZgxE+uz1ybxgH34uwhNZCgra81JlYloPRa9xIadR6TsQ4d
5fYZmZA+umkHJ6j3jWGh2+jL/9Sgs8HsMEuVC+01kw6c1XhWarGStX6SMKvoW6CdkCWlDbPX020A
io1W/QI5V5UyiCujBotyDCmrDvAw2SLMm/mqWfKhwQAk6OPlF/ANwsCWGx9zd5LpJ+MuZSqSoU6Q
o2Yq2HrNdGI4T4zoNDikvyA2HTU6o6IEn3kaZ8j2JfhFqDcEtQR4GpQrTjsG1gQ6AbN3kinVGMSA
H3qxsmCoPQNISkenH0DKUj/PVeVfZ9Lm5JnSAJcLE+Owyd6u+DcCBBtGuzCNuEJKxmjqcOQdgDSD
JaNmnY2fLugRC7nOgNCWlRkH6yX3YtGgjXaDCH5A9egYaa5SHavW0snVJQZFBG5D5n2CXxjWl8JJ
QVUqPWa4Jch5ZfoX+isVDTn84UGRqAKBepElQRGGZAzSz43WZJL5BwD5XWf1O5dZF1o1PAjNO6Bf
qQMnl596fdPELJcbe7Yaxev9+uMU5wrRpQ63vUxyd2gE6zgwztHtXek02zzH5EptxW9V5X5mXpgC
g70uz8v9ctdvDqL+KiRCTfaTmKMwzn0hm1BdldgotQF9S9M0O2Fo9cBhdaRaSqRzax76Tx6pGVaU
9L7dgofjir/PC+a27HMlzlMEIkfjwTkyTEJohygI6LJz6cvVVd8FdGkzWMAg9L3r3nB9nB+hSvBN
BXNQgpMPb1wYMei1NKIKAO1poIC+pryJmeiYr9/X76VfBVylxwPBAVYgANNfWntAhYd1F6xU/zpE
L4eXd+3GnbJ/Xr4n30mFQQVCcv26P/l2752PtwYHGsQge2+Dy+AcXsb7MJnep6v+4jqN16px021h
cpKRqJJ5KTABkRlt2TzVEeHu8tCZorzO+ow3m/nj8ja/3s0rjUoJwq0cOO1I71d6BiXDVviaVRSi
9nH/o4bfZ2iBiLnDcWQg21FzYqZCBCc6Q/PPwrBo45NLXWxGGLJyPv3KU1zZjyaICmQVhOw/ynfP
Tg0ihCAWYj9HHSj2Gj2ivcijGv/oC9naKO9QCSFnvxNxUJNyFCrbr4DAjMitQYJd6SvNfpIyZ5bh
DNqx6/CSuTGiZbU7InMVTfdBzBDH1YZYR4dAFuMI/pFHI7PC18rSq8MECh7VY/aBAl9zW+BYptMC
jAeZbIkhh3gvoyeSdKIFMaKDgAQVD4FAWQD94l1b+RkpZszb1u0twAKQRYFLSQpIs0J6HQnpgID6
OKviHafb5BZobvQFeRyG4/5l+IWNw6b5aSmXyBqW3JBGazVWr4imYia/L34gaYbCnDzsMNRuGzAW
XLUvo7oFRGHloXWgLw+TE8dqoajE8cR9g5zFh03HwP5XkFwOF0Qv10iHPNUit4GqsBSHpG2JKQ3e
EdW2KjUdsZeQe6guQq6LPv6F2qeAuFqd2/U2u80us+YYkLx3cVfrR6dAVXRArKyfDp8dtOJo6aPZ
Q0ndHJ2mBR57UGGkj9KmVVUBhka69pSzGpGo7xzbqKZk4BmtJ2XWNAN49cqydQH0Xcj0fE1PUuA7
PVbtS3VUxTMToVMecheOaAIl9Hy/eO6WeGC6y/HulOhVRp4wE3n5S/c7616Ib0Dq3eZ0ucJAZwhv
PketekavVB/3ykSwhmbvk1Web9iRj4wAucYhREUIkuxpfVh/rCueGwb7jwbnqtjPXrlTRmnosM5F
jIUIFPAQx6CaWAQaG6tifqPjrGK0ik4zk2DawZSG7GLaw972AwFQZJ8j3DDjhVAOIown/SJtjWTw
7N3COyK2UqQt/xX/EhBQbGp/UU/Nh6i36504xOlFBMUxsgNlTyAZJPdIOvBP3+yTBvpd2B3r0Pap
X57RVDMwdg7KUT6cEELk6sxYGDdihZUXU5Byn5ikveZmF0nfcpBoCbPT82yF2JD67Ura+ExBI6fQ
3Ca5RvS68xBK/uMYbbFNRCdQg+0YfpHFV9789GjbDsjYg3t4DhURD+NWkazyEuy8U6D2vmCqAiHe
AZcqR9DmrIpEpSKvPR3Uj9Pm7LV3mg/ra3QiBpGf9hetEchQdhEeMvrwcq7WAU7u9rSMq1Vn2dEW
Jur/fn5u3GXMqjf7TZ3dMZKST/S7+6Wbe0B+AEg8Y0D/NGkMTuiKrGxSvAcpwY3mv7AS4YCwENM0
Azfw/LYFodFBNP13ZGaDKrWFsFCqoQFo3umRD11WK8E/Eq9fnyMCDZFBmhjpLy6rZCiA8F0YlaRD
uH4x2XmA6bu3FJe0LwAC4Kzm7b/0rLCE6OwB44u/ql9Bvmp55hQsV7PVrPa2kO7sr/yjq37w0X38
7OkK712QjBAYgG+sII2BvUO25gFOwfwUe5eTU+YupkGbN+4b25Tkihb43+uP/vrBq/YLy/oI89zR
e1gcpQP6euF+1hgLKlxdUN+36Qwu9iPGwd3a7Eoyj7B1sPOfMGuV0p9RyziFVwQ7nrR+xEkvpvYB
cvrjZFfmx7INh42PFPe/vyeUehRqTvogfYcNiG76is8Coa3aIk5K91op9xkFD20+2oTYonqHbn1g
9FB7sQegmTT1bdKCpWUWm+YuYD7Afto6uxTY2kv5nxCpn76O0rBCM7LBEfeaQ1rhZX5BVhcV5weE
Ha/T4vw6/cQ2eMzGNhpoEd+nu3F9W92Wt/G6PlLoOvurID8Mq/Fj9PSSsJjps0+yioS8Ybk+dmBv
1I9TQioi2pW3IzlvKVTXUbV627twFz6mSJiQwf5Rttz+UKK5U84AU6MMBQJFyrb9/jvYTs+o5U9j
T6PYD5vAHVma5F/qXLG1N6M6nPX+skYIWLYcgtl0oFC7bzQDKJiGyAIMD8SZR49mK8UYSudL9RAk
nf/1bp1bJ1WHoVvxj31U1vvgJfv0WLBrfSH6FaMXlgINjSb1hQgqDERASf7CpWtzxzil9pecct8T
TOj9p6Ox3Q3kadGcvsJXmI5jN3YBJoJ/rTupd0BW0S10TgMFjBdSGPNkCnFsWp3Xt9+/7191u1/f
AHIjSAY0strKGhSzrWrPo1/pVXoKXJr+NRYF1LS6JWZV2BS/6ZR8kUCBJMXfEc6yQSJYPiQfYBKp
SUo4L/nFywcM2iYuDmloGbMdytoen1D56EV+hRZkJTtUn5x6svfR49A7jiWTr17ikUYmV64+jAO1
GnVUCFSRzRNTyQaIvG5PSEw9/w5rY8su9K+MVOKl1yrxeq3zCE46sj3hfszdgj6edAneah0hOXfi
sQujEDnneHDpIctMSCICoZRf8xEUQuXnLE00Hvl1OtHcqg+qg8QHJ6pSXKhQ2U+rRkUuC+AZkuaz
GnG/Ma6Ex81xdl5ZxxnYthzhhqQVkRMUI/UKUEb1oMl9ns42hRYpc8AE545dCvbCLuOTnXTOGYrb
YI/RlANIbEadiaoJ6r0YtwHmTsmzjsvKX/3YMKMit/edUv4OrQgBgGjwLS9r3mc/TIr9WrssvDQt
wuFjcIaQ5CRs8IBdgUyVvWfRKQYHCIN2qbSkj3mgH1mCfYtOUbNZdY4lOpaM2VuDcBuq3DLN0HH6
zrIrhrZav/O0ZXd9/+dq+11fwhwebUsPGQ70PPivi7w+g1RZM3e7/EO+7wmAMRi8rLZpTWSlAhsD
cPtCLqD3KZU3KeXFu5pmq9VutzD+vPqG9ZuY395ApKMBw5GbDbjfA4iMSsTLe3IJnS6yJc7YCz1e
IfgOsx2Qx5gv2mXgLBG17Z52P8jhMTa6WW/UDY+FdYUhTVpA5LpW6TUi1KVoLC6hHzD+hTYhjRuw
ziBteVbgtDBx4eEOts93vZW+ZkUpCNZhop5MNskECgjkvQVop5hOJ2J52ccKnW30dZiN0u5kah5N
VuNaWOsV2Riv7sG6Ek/paASVbhQU+8V+uV8fVYbV/nFaG57ZmHfNV6tyShZx7xJcghPQ5dpwP22M
9FMlpmw6Hs73aDcngp1/25qCFKaaIGmv+YYoDQfNrJJWLf2yZkwtW0GP9VcPmmf7knZehrnfN83b
00shBhhttv/9H0sUnB8FTc/oVfuM7PbTlUtzjRwoXZyogmAVMZqgPVUJG2ezEtbpHem7rKt4tqKa
BKd2t0o9sIhF71ZslS8tA82aYk/5cn3yHZ3nz49bRkweci7aRzV9vDA7JC9mMp19AISIPuZqcs0m
IlgvAawCaveLCDXAiXKvNLiDVxqcU6tOCxL1dPqMe+sKNic1QTN+0UQhMz/8Hf5iajw6d+zVq9Yd
SZb68rVtLI/w/sn+8PfMPqrMwYHhoouEoECMIq70yodNTGXRHwUC039X2dohT6WM26MmlFr+X0Nd
jNf1U6UnWTOfgTrF9IqzSYtMR9Q4u7VKIyn/1EYyKin4qu9zDIlsbwoDGp/w0SRFfLDhUBSAljTC
pq3Cntpb5Fox14Q3gaaL5JwgR7L/I5MhJDIYWcJIslZdgYpupNFZt4CJio6EQdNrcXGBpg0Lzvdq
nvwmRUqCvZRqHRnO0tTGpXh0aVjv+RvNGr1gPW6tD5MSIGJcko8+rts7KjYmIlYn439MnVdz4ky3
hX8RVeRwKwlFBAgRDDcUGJNBZAG//jxLmre+Mxo8tgfbWGp17157BW4fehutTh3dKB5JDePBNnKa
YHeYLO+TEpYVkO42PaG62Plisotk5Gb6bEFtpBIcUPvSydHZszex08nGxojXgf8EyFGwM1rMk1me
nmBC7OEdVtXZdNG9xjGSOr97J92x3GW3xe8vPscHh1s5HUEMmdw62pQ0fr+4QLOPHOy6hd6lg5dP
8/gXla9AwJB4jvSMNpz6fZT0ztELp/x6UA+QGD4QRWK8DWV3DjQsk+EDV4eEPfeOIe3WS9Zbr+Sp
ZYkpblAfbEFwcN0+m7Vpk55QwUuBoTnYO+I+zgP/cV+QztZpkjok213pFiVjUVta+CAq4eyMXEQm
Av3W7woq7rUyix/WYHqlxVnijlF7exerSHsWjzNOF0/hwHbsGKYBjtgorutg1033472ic/sV7dPF
HCAExmoXvXgBcfr+D17kc/lZ7qM3yEu1A0GFDTotp+v0BF84KHcUO12HHAFY88aQ+IixsR5n/xvO
g2/4Dc8RxtUgOh/3ySmRf5n6xxt3jgBAuLISeqoAx0dv62W2VNOPk2BSngBdlfqVfn1Q6TfgGNJa
1KmCcU8rBzBLe26VYVu6zTXamNWoHqJCL4eFoBwWu7XhZ4DD66Q0reKnpqPRTyfFCWbniD33sy1v
j7PHaL58zHY/xWFj7Fe4jDq2bgHCesG5emXgLvys2WNdbR1VFxElvQkBZt/baCKCO7qfaE2yGxcs
d+wScF7iaDpPeXZldx4Wk2cafGolstsFz7xktc2ZkFs1ZoUmCE9Qk5Nh49TY22Kw7R2CIkGIAohO
frphx6M8ngoeg6d2i/8+qQNFs01luTjsNVCASYM3y/tfaVlZpiN1qGSrtiF2aY59nZzc2HEhDYIE
3afapQF/+hgbpBHr8++Tiw0fLos3+aZyx6NDUkuN22L+cx8+h69uKYzjaiBMcN/mYs8+DEVcnU+9
93pzHD6DJps/LK6oeljmJhX8EIa1qfiJdIkHBWDMHeLZIkwatVeenvooz84cEB1+wjxOOl8/ARQF
JO1fumKuiMfyDZsBDOJn/Iy/o/eoOrmhXt/1Cv1jeA/qXZHjSl5ptVkThsUczewMekXXrUoFmOUE
kIMIAnGi2Ndo+9KZ9S+w37CUfnSqmHL+pOMTbodP6vHbxWgFpKZc/VJHpefcUcakdps6SLf0E4rP
Qg/nWyY8/BK4XJj7cccrf7UYPLIbQAAnYRo9TRNVV8LphxNzyiJS80Y6NEEIjD1jCJB7do0YYizZ
hTDpIIRHdTaUXwHz7zAZXqGziud/Aegh6aJI79ZP4SBr63m15TFeDFzFom16T/ICdKdcXaG/AqaS
9v5oijNYwODw7jOfdyo8Ycu5e+KlrnmgyDwkf1uw4RY2Dy0cILRycC1ZT3JQl2lgG+poeB+UbAC9
6tMZ7B6YaOG1GjGiwFj4sTrxn4mmcNleSJA8n+iWIcrbFtOazhZzUTZVE7c1h735HJ+BVoRysV2m
9iI38nIOMV5ZLsUGzA/IweqgYv7FdSiBiUH6YNVMQWG0WRUmANNRo5ovELCkHKwXDvmnRdoOtIKc
yTjAFo1JSqPX33KwjvpbLsoWLTea7t6hd+p9q8beB5AuczU/OiQt/+8sQQyHMrDCpY+Vec+9LdJL
DcBOsJWOl5XRG3AoUljyzSpGYi3IZ++/JRTeRdYf1gZGbIsTW403WV8Csb4Wla81p1nI+tbgMvBj
WLRhtLXv8InFZJSDmnwIi7ghaTaRrwYvhMvgx5Dg8H3IZd4svxmcfzOfvTLXq8xyWmZxQmfe3keU
D7EuUX6BYMlZzz5hTKwBzz6+C+buR7JJmIfZceM7yceEpqhf5M5NuPvUIj3xmYM1QhvfVvIZgB5N
P62syVr9CHmNaPHERh16iGISspFFRcIvxmKnsalzg2n7b9khXI90YhGXH3wXuRJqWlQCgVgetSFn
E9kPVnjqTt5hvj6zR9URFnukT1nC8e9Izhk65gQaATh0CB6E6FdAL7A66FBuF8ReOVfeDkGJGHP4
ew/ual1XQHQc+A6gAcYSjujPOFC1kGe4KWaPBA4XtRQ/WLl6TOWsrWLUaAoXgthiXshnBsXLQZLJ
gsGfLlPilwB57pvwSeO55mn4Fx2tYE18/76/pd/N4qSCCv9A/Ll33UP31nmA7TdZIhVlJ/MHEbOo
jDkqd4a3TpK4OCvin1UB6FSrTGxZ+1DFH61sRj2aFm5AXcFdjPM0aHR10BjWht+4OWrQwp1hNojl
uKqeA9vcFzDq3AdcBeC/j0u8nlasgabr+bBU7Al+Fe7RhO+Bg7/Az8Pg0k+7mMZ2rtE5eNL9K4Di
qQVZ9y4u+xu2s2yIp1LmHRx6s/TcSM2K1WU5u2iHhCDx7FY7d9womB6mUjueCa9/uHNKXd4hF9mT
cHlui83AJkZwBy4vc7CmO13PGmCeAofZaKOE1A8W1F31in19e3EaxA7UUfaq/G8Vt6cGPK4C6FGh
qx6Luizqt5zCQ8ium+MSZM0g94X6sxVqbt7Ufg/sq97+oXPo1AmBGpfjb1cvdQcbHZdo8A6x+AQy
XhFsAIrbh+hK/23Tw/AdXUmrP28TmcNUmlMWyrMCgh+6G8CF2QajhbkhQ4vcFtiOMh2VHyczi81g
JHDsVvCeGNujDyfKTwX8g9qbywNl6UHhwcYZdvtPShtf8gPNQRq5mjbEUl5yd6i9oLtKbjzw0Jnz
o3idbSZ2EDihcPLgYxwzGD/c58wdmsbXKPCzpHGqcEpvrXyKxBQVDJdRCmQNP93b+gwDM/t/3QUq
50j/wnFU24SWWx/hszt49ytDBYFsw9NEZV6pX+3qUDLNnB4wa5WIXlsvh9rYOjGdKMGpyFR6s8dN
slBgcnAz3YN9ptXhVYWFTl4OZGQQt0hZ9WSi0OTwtm4waG5EfUNrGL6ZV9kwkA7h3Z8yd4cKU0P1
tnySx4YfjFd4efjO4LWz3jpV4mlZQItOPRQn/GDgzGuICj5OzZ+Ay7IKxuPV6u6SsBHtWROCgOgr
YzUm7qpJY+vlnTFHWrM8xjhyHtsj5uiRFtFCeON+YGHMp0dJkZ4Mlae7ilNiuSPSPD7YyqMRSfGF
5cPP8sBdjVXFKJaifeTHftO9+Fna7ctJYJOrriJex/ab5KFogi69zXi9UzoIxiOr6GY3Rzf7v7Yw
MUFMpyXzWnO2G/MzuXOH2dBp2ur4njBn2jJW85lb13zLPkIuUboED3JFx7Dl+SvnzNadFe9MVVNz
3w/S8yyUgsOZevk68sZ0g+tHMBQnUMIIhB07hw05Le9+C8KZcsi1FcqOu6uxUfO2zjXbCiRuQsF/
Y9KUg61abNesyabnZc1tFWCi/s0zRmKzWx/UB9VBqd/qjB/yrbrBVzzumcluzNspd4UaSFpG/t9S
coUzWGerBX8WGiqUgXuLHAObTdklfqQXebH7h1LvVWdDuLzECvg4mKlTXNUXl6nuSbiB/OWP5J8i
eumteC65NR1NDrh+/bconzjj63aVa0a+D+f72vUZMh9u6t2Ct1jGI+hxtMArolT3ssbWBb3IuIn/
loqpZmbYpfTSNNJG72Fzo22zeHutR4dsVt+yKKayeWMCWNITXOKnzIdz54y3chN7TpUtOsTpheQJ
IhAcGtaTHFlmFV/r1IfHlv0ZOzRg7zMxWBVbDTb9nmQ00WLNGCcyJaBxhfJGLGZpapsg/9+z+2U2
Je9nIZabhAOiZ9RhT8hQjVBDqcgMdX6f9nvwxn9sa5YR1kJvjYiWQ5Yg5x+oMyQYn6F3iKsn0q5i
jKHt0B+GEp54W/dBY01BUZe22v7woMsHaOUZcQceiDpgrfDEHkMpbl9oP9MjYdCSXiSIkJKGe2Xr
tr4UXQRmN2jkdxYXLSN4YYNcXyY1xAsYirOYZ226B300HZBIWHvytaXw5qvkxH5GRVP2jsvzcr66
/hWe9uDy+YUBBmDO0nX/BS+Dr72RqYwQ3a+PRgli0K39yuj9OXFJiyIae9iCUkEc2oVa+F3uid8z
7xsfI24wdqqaIzopMWXRz1MV61BbVXTUm5f5MYcnY1w0ZW/KCPja93GOrz7BY0FjU9iskuJrW8QZ
48uVIpXLmVVWQ2hdYtmHTfcAHiL6JxgRg6oHIBnIyxmRIIs1/XwUFA0TVUL/FysV8VH3kzoSAv7j
t9bu90vAwQdYONAC1eFn1yyaVRMbKXEPRWvKWTyMly7LPuNJJVne4h5uTbgAtPslyiLJMrgt1enP
kXTRraWZVR/TTf62PPGLzpuYEWo+yUVo4dKPfbgiHPFqRf2xVEn0+wd+laqFWTh/Nka9c00NSkNI
jYDZXejiEEvV76bnDoOFGpJeIo76fBNpJQ5ZmVAYiOFRgEsvZr9qnoznz4BoQC9Bpou1lhhFEt98
s7fCZg+dVjh3y+x1zt3+L9ITOD9ce+6ATgczt67f3dAXa1dvvSNTR7rNNJz8dE4mJll1Spcmt1ci
vhR5X9KnS2ygriaWnHAvsdim6QzAG4nenr0OLG7O/MoYnmWsDLhgkLSA3h/LJgGRaNcJfYTJzqKE
NhmfftF77/Sgav8OYnLoGlw5MzRqANcpl8TZ2/jSjNDThXcAFk7jjKb9m7VBOx7sGUgRE+aobUxN
awWVtTpxj14N+ga9RVmdVRc5pa/OwIXvxeSsVUJ4WLYRbT+DHW5Th14xYIvGDkabyW0b7mdATXKw
14R0ryPEWSpyTngOVX7mEZmPmsepqDAYRUoVUTggJigRjC3MU86syjsTi4Z06QXKmqA5rnPAGBiK
OfAePqNX3JoU4e83JumoxuPBdnjZWhaWhQnsHf6+V6/VHll9h8YRnSF8d/mV1AdEbRA06I5Bs8iq
TeYJ+jj0dDZ4KzH4sEUF/4bmRSub7sXVoLWwm+nAHHYmWqRM5rg6GVVQ0jHW12zau1rlXi0UfaAS
vgfVIQL0QTGuzJ6/5/V5zVz49hF9qDzFqCajMjER9YlOgfaCzbN/8st/NXzOG5NkJheEK43do92A
xyyciCBHGm2nbkYHpLt1iLRnUlerNWgMqv0aYqH95DuoD4vT81Ll/NYuaWfFpkn+5sSNDepkvQK8
t1xVcGROZvBnldW4CvxZZw9y5yCvfYR5mk8QZjkou6/RNX6Nkrg42UabWG6VW4k+3Cx8XLQm1l4I
TjmRt0VJoPVvY6sU1WaS1YrRooJaB1E5YT1qoFxRhLYAHICvtUgd1TYEcYb1FTMIaQ51/2C4HN1R
WM+nh5F2JzrYsEgG+ToZZY9ujdTptW6DM6AkE7UwZbmFThbZTCO4Er2wCx798vg1LI/vg0f/0X8R
XHQnm0THLcbPGUrrkR0BUUv/bhw6on2mlROANk1BlQq8rIxQCUVBW1DIPmI0MOkxBamLLYfAOuf3
3a8NG8PTRNWvDkQY1MAgP+4z4JSMtM+uU0c36IimiGm2kG9Q/Xtn0qCEFVYYfzQrd7ykXHuU/qV/
N3JHw+usMHlGKozLGAiaL+Z3en64Hhc4+/Xw6ave2COZB5e2Wn0V/GSm+7S0B2x9y5jhGBvUaGWj
/iFw5jL8jG/DZLCd6sy8h4++fDjEH03DJLrElQlxUZwR0bGShnGDLwMLe9P7YMW3B5kVYCPM+QWl
ZYe706DSxqsPsiX7EQL3NvAOixY0GCR5uH5SULNboWL/vMzCqNyjOIOE+fmFVQCtSQI12lLoyWpY
BcC/OuL5NP+9LZoAmwIZVUZXg6QHNhId8Mssu3IinS9P9qdpnLAcBBxxqi6okCvSOZApag05E4uV
rH4wVsmsr2NQFTCSYwQ6H/Fl+M4xe6tZUJyTLNROIFrCXKyNm3YFbKXp+m/nAgwPXsjoFy7N420U
i8aZJELyOBDoPwSpNgD6QaK4xzLiJADVfPmJm6DVeAXeAVLpy9r1392QXE00kRit8HofWCOSlJiJ
X7QbTAD/EiDTe0AgI1jXIwSvbH9DkhMpJWnzHM1qmN+3JzDVCrT7bUiScGEoItuVm5a4K8BXTcXl
5RF26nvUnDyiV/QYfIbVuUFEHsYuZevapzdShlVDC45Fo9h54/wIK4r0JcxoTyQyHyPUmk4ZoSAt
FGDSd3hhy/KJz+1KG3ElVzZXGXYXU7SaR1reZyR32Kjij8KB7C7lmPd0iE4iStI8rkW1iPDRdrHX
CEn6Rr+K8pKCiqhRxKsaCAcsL/NDItWEGNID1RWpwl5KjTUQ9Sd+0YHaz8C7eIXn2Q0XUeEncvNi
n8IWSLiNbG9zYZAgSGWgvFi7ZH4nUEgHSgS0atrOalOq7YqwahoROKt0t6OkZG5HdDc48dpUXayq
g5hZO4O6Q6peMePDnb3Gr3oE/2Mb6rufCUi6WeWoHAmMYtmDBtG/gF8/u+oJlJhV0Pq/ceG6QHxR
bZBeoejJj0bl+n+L7YluAoco21CzTzNSd+CbPIm4QLpWQbwmNiTeGz1cL5i0StlDT7rj/FwL/iO3
EJKULaIbt8I2Wz0d2SDkKKU0bUViS5TSLDZjFXGZbhZpv3I7dlnBFP0DioFvT0iGAMBiV03LDZYb
wigxYoRtoHs/HZbGu9V78V60jhkE/gY+l56k7OL2Fp7iOnlVbFoFQReJTVNOa4trJmSMdyROVeGw
zXa3acztya1aBABXIw43kJB2V/tOcxHfj1htyKKk0CpTLxAiEioPuaGKsf9ty5ZX8tbXGPM72mLb
YBu8HSGtucTl9XcjKzG7gWmgaILehmSah7IYYebkX0FA+qy2toIWUxwgvv3dRPfdi9xksJAH+dtq
WvN37yRL9YXAeqLHb214+yv9UjbcyPsDD6Qf9K2Qidn0i/gydM5DwXKQ7fCOQvMPJhrq/GfaKsi0
sJHUF6rxNqPV/6N3SZyFUgQbN4lT99DttacQ7qihrc27tu84OgvcaagfygGg5ak/qm2qgNpUkw3v
63OCoMBpGO/Z/lXgpC4FrWrgavWoNY/CEOcBtrRerYE5jjRTZMoyb18nKamgUhMW4NZe2xWa4gnd
3sMkYRPGSUtQAn6clpv6BcIscx3jDpKQGJxNIj1F1yXvTEJScCAhyXsgrbK1BfTZQL7ofMfPk8nf
4z+2pKiNeog/JU2zrBy3Y9XwshBNrWfnY536HzYs0JvMxoh9jWwU2dCw2lzgVu4naEWp2SiPHYQF
IR7QPPGQ7ej0WT1X8g0ZjIsIrZ2PVCHJsOBsXU1HLafKJJeA3AiDqU/IXGYSupjE8TFyIUpR/ALe
68SzFEu3uJsknAUwEfdy5hPoYoG9eJthPIy7DB15BnSb6PYUvIKnXsbFkQBABqc45157OkbC8pnj
bJEMctqAoLyLdf49/0p0KYQxP46dRkxl5FCno/BsuSUvf1vhaqlJS1+JfF857pbJXVbHQW/VblHD
Ja661UB232X6iJdsDKyJr11htjhtMDQYBCvdtVGwCoIgnNGRnP8hJfopwWdMIDM2fuU4evYqbF5h
OLLfuMAraqFNlF5VJGGAUzC61Mz7MuJXSMGpR4UJUwheZYjSM27O5jOB7+cOmcc9Ie5S8cmAAvIX
e+hDt2zuKSEFcOU9QHHZperOEA5UUFQAhDuRiwj9jb0fahSZE2hfyVY1A7T7+ryItgDTsVjnki1p
p3YikfSE4ZikOfp2QMYUeSV+UN7xOg0Og+c4WVzRwQh12fP2un5SA0YANettX8eeg2g6RrsocmR+
TD/EsyiTiIQiRj9FMHdGsn6BH2f7Hnouuo2adCbUgARMZmbU7TZvC4RkhsymXdo86o8xYNTXlFMS
ncF2YShCwpHPcIF5XsE6UAvoqzS3Mjazgoc05FAmmBKGgED+XUZNHKrQDrogofei1CHwFhgLMDmY
CNYCmgVbAmtimTpiKnA1OdDUiHYWAynSvKB+GENiPBYvRspfER/oWDLRrCLCi/DO7SmTS9MUsGzF
02Qkg9qXVehpkZFRoJYg0iYI0FgusbhCN7YsQsrixbEXzXbRZMoIsteeXxx7Meq1XkFTk7kHsx+r
bT4PakZRh0rrtUZd2i4g5i6vU1KS8nln01VzCjZsBQP7HOZIrZajQ1iAeMayJNUhXseGf+nSiWcn
Uc2JG0g3JGbt5tbfIXbMbiTNlxE9e5Y5GGNtWbGWKbh20xILJP6jNzzS6dDhlZ6vQ0Ui3dXYVJsz
pUWsJgRt+qwNqxYx8Hx0YZ+9RzrNcJhmE3OINzarpy6x1tErY5p3WVrp4z7Ms6/mX/bash+iayfT
6lJ7UYE2KN4EzCesVS8QB64vyTnWOybWM8c8Po734zoy1P0YJaSsPPkHBjB/D9T1P3jpgiIQ/Q6p
CncbpIQZRRoCI8nZ0KW/fMb7tnHHxjtWq39WAZAArqkFHF8wNmOGsdjTLAl6za+dj9BtpI8zmgyD
SaiBfgfpPXf0JpW7rlaqmFIVI7hZAZD+apV3VZqRKhrBZl+7hvNxkypHzVthZzLtIeAOhAoz4yKz
jGafDMEQXJsj3StG6caOohg8X6cLW+lUC6b3zNp2iOd5jQXrSMkQMP6x6udJZd0mHHzt0/ihzfAx
g598bVWzBa+35Z4K4oSnN3sf9CbaCWtlhkdE1Jt8cZttbGxSiG0qFGErWTIMEitFPRHNl4xa4Hs5
WNF9Z25TjSj7aDA0eqevI3SuuUX66SFt1y7+S8r3fcH6lttz4HQqBNWS9CQp8VLuAXhUvMiPOS7Y
Y92MaXmIBvv3a204t5VIjJ9NZmlf1ka2qy/Wxun6Cd/MXqLaIpS/ms/xcXgd6+aZz3SbafmW8kOW
ofdF0wG4wc3IrPr7g4Pr+9avTKWCnMxx9i+ZDWff/dhs2lhMQYeLwMv6UJAjkswCyj1hz+L7i8Eg
LnR+/y0YvbxP0YfJy4IxTlvGY+ZRkUI7LKbQNBZqiUFGiwGeaKdQI+qjvDuujhmCAaOtm7jMawHs
PVvz4HF0+bJ4N2xCrX21L+PUKjj4/IJYN5xkSBkJzP2mlJQdkCaGLdufOR4qcyCuglUmMYQbUSOZ
Xt0+3HBxszmbMovLzZ5OpgZKF1ZavbbkskOm0gk1RDSvNzw4KozrnGEgh9UllxXdDohqpOr9kamF
vlnYVTWjUJAgbpRQGf1LW8ucmbTdLTGNotrzjtO3J+PgIoKbHa1qaYi/Nn4hLplKoUWbTIZKumca
AG5qldPHo1v9cfa8ZN0T+1A9axBwZnpM5S/mqOZrB095xltOu1qPkPfk/swq8JptLLprK4rBztys
QZgj5JNik9672PzmJxQGrp04GAq/iIgjdJ9Sh7QsTeFvr2bT+oD+S+YNrVML57vZfvhNCfbcJyZd
rnmXZQ7Kx2QNf4C6nau5s6NV4K6hfzCjrPXqultjceweuw3nS+XGczCOZ+caHSlb50Ty7ewPL3jr
vcOn8Rg31o/Fe7xBMb6Zbl3RaZ+wxVgD/ClCTzniSGLOLKlxdTOvq/IDT+pSu+Dv3QYox73PtMpu
92H6jAeGFqx9/2NEaxpsTPAfY1VEOc9SYCV200agSq+22DnC72+CCjyHh6mI/XdPGAEp9kPE9syM
Iwo0Lg59Ntb9jU0rCRDnybYV3Ow0vvyIounThE64A+s4jUBXlSUdTDZ6yodx6nP+jfHlN/XPBOKd
JjhF0Ij9oIOrAf/d/Yt15AfQAF0XWVn4P1sxTlB8+1+3ORVWfkeEzTt8ItjMNtjcPzKEDVhbRtiQ
AhKW6QlG2Cuk7EGTr8Nd8QwWe4srwaXX+7kKbyTVTMKx/YoGhTYqBUOzsfRkTdRhT5OGWtgodaBS
etc2rGBKWdgc7TpeX7sJ9mH4P9Jp8lruxdJI0sxIt53Gh1ZzVYtW2Z+97QJYHB07Hysr5kh51t+h
fWPHPI5QKSE5JJbgLXsH7Wc9h3Re8wS//OfL3Ki2n7x2xSCrMrsK+QYlKnEPfdqZ9j46diq9gvvF
moDGpDVeTddE6lj4eDHp6A7R9L9m+CFmaRoFSiItAPo0a+Gp4d8w3fu9985UGJjTIYXGISQY7TL3
gp3pP81HpBAktExVG+zp3d70a/6hT2l0Qe+bHEzooGm1lxpFmoKwgSC/lNrsPluQZINWYn/AJnrW
qYfh3Kg0uyXmz+badm+jLx50ncMnaE9fuKPip81uxX2lbZwUset8Lmt4b7kY2wEl/gK8BsrM2/8U
mka5nXbDQZP8sRcaDwlxGC2MoJQpokMX80VPqL1l5sE+r8qpcHPrZCifHLSvgNlSBznS6ODPEG3e
UOiP8ZL5ts8rftnhrVdxnwMDCckDotBj9fvdWa0gLG2t5/i2cZy9DIban3DVKHAtQEA4i8bHb03s
MLSsLQO63IWz/F0J/xJUBmQjkxtgARBrLhsbGnXFhQ2oPhMpqk6cL3hpLNW0tNOH3/fs2SOX07pF
gI1vs3RlPa8H1ziRpOw4S91GeGx1ar2HA4tyRP+9XmqvN1ymgKKEghd00XJdK7CY0SnZlh9ptg/9
c7gaE0F/HLnvr3ksrKpvGnfGsmK1voFi72aihKCbUAPmAxsEFyECOzX3BlTEXIxgbDF+cLsYcKGT
Se3cuVM2gk/Drf5MHn+lp3UknKR8dcLzz+1X2/VZva0NPZ5xyLhoX+BbqNpka0Sq3WF/3cwVjoZW
HBcscZCifRgHvqqPmmr+wKUQsJgNg8D1I/Zz8CUsN1r90ArSNmfZk7SPe+JuECG7BWJNugdn1gsD
a/aTWSDaRPQhrxh6Q7HjDphftoKXSeTvUlHCwbvu9IkWJrZuiFQ2i3lFbaJ5QFqPXJ/hmgvTbfAJ
Dzso/gcxrNHjLLFWzdI2abZWCJHfZN1iZuGDkxH+sIq5rsugWApDCVcly6BDOrCfNavUIH+L/FEH
niga3ZBkXL7eDq0e3VabUFlELMhWPv64N7E3HvbTTCEY8uxjhCFDBhovw2Ovzz/DAe95TtkcICfl
JDv2qTvAExPN1MWrDZ6UC0tYUyQYsApWlR6LXsd6L/c1MBri7mE4/c2Hda/F1E9/6btEc0U/AQFO
ZTTHfL3B9ENH8xZMCm/GQNFXhfs0WsPtwalUrTWbPiji57MCa84j/kUd+Hkb6cEY1ogcR1s5ARe0
/mg9Gp3hEB9Z+sBXk5jKHu97BtIcb5iFA7CnNQc0aOI7+NLnyrzXf6vTRW7ACSMdvhSlzcPlizx9
oA8HnMa/v2EdYdu5V1lyN9s735i/RtuCL40DD1FU2SpGRH+sXBUAUCKabaoDRlzqQp+dd6M192A4
MjcVt5hYsNaPf62+a7r667Jr4m3MQ9wcyuiAqJAfrtgPUZFIjxTFzK3hziPxrz/+y771x1T/42hs
Ubyv3t0Kc+GKsa8NM87Ecytd8k47NVyYPg0rEEUDbo0VMfStwA0iym/fPc2tx6FdjdBpSIbAyu23
SeKN45YV08kAxCn9lZ3R2hcwgg+Cv45F8ge+VB8jBoOOTd/lceX7GC9sMct2WuyUsKdOzDkic6bo
IhAJU2xTvydzxdNgvvhhVJPJo4/D6sC1NIcwrIMfJmLUVkGooWkPk67uuh/e9SjZdD6YPMqmzb3G
Xrc3W7KjIQI5JBu557G43nEqqFGsk9M4qy3fsBEo3CeeN4TpcTUHdxphPOvhe7hMMyYeNitd2Utn
z4ORGYkoV/kMYYR/SR/tXLgj7ib32hCGJj5KCO/mju0YpIpizaEbZIeXlOfV3Do/Gg6OEf55JIYr
8flteJrp+CruR3O4ZEm2Jb2i0iPOjRJPmQlLQhTGPe7B3oybcRnOXh75kLovNUlaNjeszclgw6YT
wi2JSxZP5U7nE0u+RsIznkNeNCIxMsV5Wo+v5T9IkOYE8sDvs2f/WLa91N3OF/R6NT6ZMNth58qk
94JsBHYxikcVtss4X2eWGjcz8mOFuFG9qYBfMR6g20GsW4F2MIrGvLuzUa5QA/j+4obcbeFjEGM6
pskyUmQoscc345vp689GH3a7JqRsGlPumrg39iYR7F4XdZBLTR0z7nxyV2KFqaRGvNWziF9h48IP
XPMv4yf7moMdm3wPn5eEAMd0CZ0zR9SUcXvBaJTWiJ/lBytL31a/FS9Q6hzK9FF3FENGUyMrS24D
mCdgQQh8cBkBWLCrZX+EghqbEMjmwA0CCTfWfFCRzuRsPjJkYrzu8ntwU31cCvQTyVRATKCR93bJ
w+iNe77Q/wRHcHDdjaIvrkCNtU5xM5xoDp4JuUPYAsQhxIqeqFyjrO1f6QHlEoIae4mPKy4BxG2i
vsBFoAxuweJr01aHLxo9aExsjPiAU+HZG9AeiRusTvt4QxUc4tNKLnOh+15SlxZgeEwgPvilCZxR
3LOX78kpnHtVY7D0/ghtotOBTzeV6S6o8JGMeEVPVzDoMg3Zq9CaQZJOT55h7hAgZ59Q+t7/vpO5
VwoQXaMC3lI4+TjVwq/B1QzZBnHyk6v/iK+RlCEpSeUHt2iiyoJyUehtIJOrDhZWAYOHafaKm4O2
Rm/MD72S0VNYcJtq1RPbnt/saPEGj7hQeem254RAGMS7a9zb5Rm3c/Kz04QteT35v1j1czsc/N5w
wKTO5/UX0SNB7fBuhogpaVWLiiPqDrKULDhCtggyBdmIS8S9r66U3uP1DIeEU2Xv9OwtP9hjyuFb
Hm2eppWG28pAUcnr9XZtoqD0czC147nc+ba+Sf59eI3gLzMuZF6756xttSqeJpWWNV98VwKyN+sm
ForVmR5gPvBRnFO3qnbTZYVb0o0JRBUCQS3scSDarZ5zMz11EljuAm10iIGp7ZruBjb8Osogl6Bu
C5xlP9YCx1N8dUvmBUunjyXb05aDY7IccWFxyG95R49gR1egirmaMmbkkSqnMZmgKeny7dQzjPwy
YqDSLFXLlBjEcIPTTobaS/Oh/pZQuoujRq4kJywPEl7RbUZzUiHODGUaTxfSnj+d3PgZw5+2GCsn
0gL1ZgTpi2svE7AWv/lv65dtEBBy3f8g+u5vBofuZpBjzcKblXhf+JGWiA44j7m/C7a4PnjlxQ7H
gIdXHhfHaj6JUaYAZoGuNGWsCmtumhlnCDkrr4UZCDqVGFEPCWouWcchpzqqVZTS9sjy+5hjBDKC
jrrFjuTJKr/VkQUnzloGa00UVNNMkdhukVPFplpf8zC7PkF6W3ehLt7cIH0EfMa8x8qsY4rhYvqA
qAtMnISkjhIr7ZXCo/sZimWgGKoie3YuJl9Lz8hSXxrnjcwF9wxO1i/RBqzQHmqRRyALJ7UGHwwO
gRtiPUm+kUsV4GDSIP2g+ki6slNDfcj/HQz+ucFa2Tq7Sf77yzMeS8sMZK3jOVzNSDI0S/4d25ki
CTTBqb8jkqxUkBJO8H0Y8HVmOnblPekyJaTYLGT2mVNnW51qt87R6Cv8oDVNJc6gCSDe8bydTPZO
YdgAJBVMqs/v/3iGCX0dxFGIsMygsNpkV3kiUS/riuFRhr9ZdwQ4oquivWomVLWOI8GvAlfZLmX2
UsJQ4lHZoKC19kGxU4eZ1z1NT9OER2NcB8ao0OJHggLXIh/qsoyiSQVRAc4A4pyEwY4VRxUuWJ5j
eqajKspQnXqsL6R3wyF5aH5S6APhONvoNfFdKP1cx3cO4MXFfdH6Kfx8xi/sL4Z37DOkycNeDrs5
XOjg9u1CgAlK7JzklBF02M6rEaTYcJm/CFZljkDpxgS1lDuP5r1TKLoOrVTmavhFjH5itZj3meT5
eoTC8JBowGJEIbIVhjNs3N3SDrLmjvLonNlI0IN3d9jYHFdSriXdElgwfJpz1Wz95OY0CqKnW8Sa
kDjQ+HCKwfNI1n/ZxKKWY9kThakOIVckygY2U3dHhdj7YN5gCPgyniKoJXtNDV7TZyEfBB3yPRIF
7pxxB2SfwRdcGawuZSSeL2BIe+dNV5sxUuv/J+rJm7zyfdXe+Q72ICaJGpO50KFi1GfVMI8Z1vhW
6atmpiYjNZnU4dGdL/mAZAQ6BF5SKLCM5yNdhmb19hitEH0gubPXoOrrIujxNErTT7DnHrxioYfl
e5AsqZM/0P7ms1pcRWmzW9R+r92v9/YeXqmHQWSfuM9BhVux7m+Clk0LrVMKTm/zw/xFkVuy5uOT
W+kk8Oithr0cklZBO28HUezgnPG9KLSr6CT5p0g58ffO2KYwK2Hrir8nvoVQck69QU19Z6DIV6XF
exKzacSoAGb1ZNhlzabMyoknadhI0fbJfIYwWXwLhfrf8ZHzEGSTrz2PpHBQvs48FLYvTnnOK9fM
rk6ZRMXaqzS4hclIodSDM5ndpaEySSzu0FgbLM1XrHmMaK2eOg4ni67auPWLYwyqpHGN1O91st4s
dosdtOwSuxEDnnwh+BL4zGKKQ8qjZRw7n2jfKc/Ov7vlhbCNZSMu+0WSa4uL+6DWqTWNdPCZ3XGq
SbrPWZlzMlPk+oVBOdv3DrMXqiXQeobcjO7c/mwWX53kjS9hDcDm1j9Ot+iwKFywD26GZchSixZR
MN1Ldl89uLJyjlIuk5oSOjkAejQ/H7Zk9ToZUk1pplW3RPs6CTgRaY3uCOfnZn0gXr26KBKp6Xka
s+LWy206Fw3oFOska/36Zhx68egl1Jo7FbYzRTiHxfYcexv4pDVKqw9cU2RSQ83+ahvlh66bejJi
/Uv6q84s+gZ+qKZxMbaapM+WB9+p9NsoaCDiv4D/omsbgqVIEXo5MtrMpT96EU2nwAIuuoeo3Fp8
NWWJ6KgHQ47+DhNCyAT1V7ozU0E1jTRYZe4ogbEslTRwweBg/HyZ0zajHd5JNXgKEUQi2IIhHi8U
QrAgiM/iWl1HTEOQpsW4VlaIoiWUE1LNmA41h4QDio2YwGH8c3Cq3C7yvOEHjNZbuzXLzMfQc10y
BgXE5Yz1KpFARhMvstJsaCa/HbWU6whbCA8ChsrqgH/qgA+r9BT+NO5wWEvShYeGzWPjyPNKCrG7
feGtfPnviJVwPPv61HWdL/6lDoKO/SK1z+PU3nk7/k9PZCLFC7fzHoi3ntslJ5jjK81Ldu4iemdU
b0DXsofNkY/RykPG4e4O8u2GLWznUDHvuAmNS+vd6jp9xtcYGb9VM1UzqGqAOoSsIbWK5G7KefyB
7CBFsZCSlXLAnu2FrwuGHx18dgbYgAzkAnVb7v4ey1YXIJ3Htif0OacPbLewshGywSOA1Du5OveD
9SaeaEKwdJiG8sDC1BvnHvsdX80Ed+OXUWwf2GHTcf0QfQhSLhBEJt1K6dIDcla21GksfdEfalFg
+0LVPdSlhiz/9/tbcuQWJ0EemaE2lpnkIIoGIdlC7u28i/6zYcpV7HDOxGbVggh6CWSuo8J315Rb
6ugtzja5f5v36kBqki+VfPjmQo6pI3Xr6HHjgBuUlVogQ4JjAHrUwpXMR4SlB7Dhz25QweHQrDKy
bs7tYD5ZHg7Gzt1TJvhVvr357TyjORpQ6/jglFXQziezS6x4zQLGNyD3S+jxl0m9c3Zr4dufx1V+
12w42TWEBWiWgxarbhHXyIfRtGpdDUASA0PpJXQuRLsHvCl92tuY+gAPstJENCuC5pCT6O0m2sf7
+BCJdv9kQ5g6VSYP3cDPrhq0rNUYTJUg8T4dnZ4GHgINewP5+O2VOt/OZ/wZ3ylsGj/V9ZeGhN7w
FwMjGgKU7ufhDkbJbnBkGhIrOhO2s/7gfcK11NW8uX/cM4ZeakGyBy6f6CqaJEQklMok62pkhYfk
FwefeboUyOzphH+vHjIcJpQH02HxCEtUHE9HpgXi/lVIID4wS3jnqa4wGYSWGOjoNeomNxdf2fSQ
ZHK7iSpFXi0p5PTGYPf+536xd2/U93sM1+QbTWxb5suA9s3Wpke18tmHSeo28bWgYT3Ij8/w3r8N
9HgOac1WsUgnZahqJlUTnsLzZdxfxpOylF32ByESUqQeQc/cyiX8rXBem55GTHT2aQZhGvEDTO1w
N3svlWrVnLZwH8Pl7V8uwI5kAAmAWihGCbbPbHrq/8fTeW2nri1B9IsYgxxeFQlCCAEivDBMzjl/
/Z21tM89sn28bQxCoVd3dVW1sfoDoU035gqk8pCnh3Hv8NHMR1NGcGSjbCT+WDRMBSOKEdQwmJ0i
PupSZToyAfi5Gf8Dw/eWfNyaL8aYaLG0sikXspRIFD6qdFhk4ceK6fo2TWXcA+JNHQYlf64OeKH5
phuUalKyeAqW2Ar+TaIT5DEybJMH5AeSGoyQTm18WD6HtUZV1hvQSEjYVITIwOA5o5aMxeXbkM4p
pQPOoolAWWZ65/UuskcqlyXdcWwB1DzZe9eeCG7nzrnDGHWaKdqoFTz+SCwkATpKJ1WCiLT2hr4G
ERDVnzjvbzBs0xaThDJlz6TvWF/LHvXvd29/2iqiP/67cW28jQpHmrGS22DUKRgiqwRDWx1L3lOn
iNlzQrPRzjRi3Qggm8AcP/7ZiP1t2/LjZQOoGgTFZ22L9wicXlZDw+yXS2ymirQveUUMqLAmtbe0
BBX95luScnze8a+P+g0PSdTDknfKQRofLFAZtmpZOFBJIsV/0Zd9f1joc4xRsSACxY2iFeH8JSNn
nj/CqkrSdZQBzJplvglKt5odHBlsNYzcGEUcL/BmJPULA7AzU/K2o7wD5mAv7GAM0CdpqNra4gmo
uO7dLJcR1enoXTwAuekz6/GHOYKzHdJ/WBL80i0187jb1Pz1pZOlErBZ1aqL/dnbrL5gs6vCwfoW
7VJyQClydPA0ZARQeaQRK9P5xy2o132FbPGzLaRQ7rjMMzIftIar9hNaBklFI9PNdBmUF0kldW08
g6u5qOVPd8Ov7hHn2jTSGBCkQJCv14HNaaZfWdsxvWsXxyUMNAvtXxf7weiZpUh3W8r+aPjI+zRr
36i1DauPH2kc+WRyWoBFU8QBktl122k3rIb6QerN8lV/NfFoPmlAr2hfH4f2jnBlrYImk1duKQWl
MI43hYjIL21l44yA0Kgpumu0iWHeoiilF0lqBUr24zKRqSoG8L7PhB9c8ZcV2/It1/LnlhXbbkxb
z7KGUXrqXywjWy4BhmzBmHbKjXbN/oNijBUal0bURHdoz4caS31FH4TwTsRDxuE0HxYXXYM5TFnm
M+HfFT5cDnoQuHZQ8cdR4Pr22OcFrcAO+YcXeOxCCA+lKBc0qzGjiISaULhZFqHmZFmB1Vj29+0T
yN7RDrlYfdo4PNCyOlyW3BEg8xzDSF0dfuXhfUYheqWdxUOsGMv0ho+AfxihvcOQrch95/K2fJ5j
DWLou6QPUGl1TLBkD+Scpjso4nbsN4D96alxU9IYaHvzK+q+/p2/A27sowvUsijmFR3AvD3RkGRj
AKG0ZaTpynwRF4VZXw9nRGUzSueAJPLUws4E6yyRXZXqPw0PItUDHxM4z520rjrgzksyYQT2KiZE
AlOdJVRHBYFKphJfVVSISXEHfk03MEQVVeS+VBm0k1QwiDym7edd8jBkUuOQMjYlUtV+WWLF17/7
tFr4PHgQ85t36I14QkqJB3eRzF3kRNWYKGzDF2axV5Op6Y1m4Rook9rYEyHcFbjZhM36b3FuIQji
bdYIz0JxrqjOeqkViPjE8EDY+4c3HWwaW4wwIRerRSE8Rz5TPMBsmEhZySYoml7w9Gb/Lla7wJWu
o33ZODm8IS7YI58gbX3t0ejDDSArXyUaJe4N3SZP98gfJCvx7Cq8UJLzKlDQyj6WbvyiLS80tPo0
TyjZuEevVvdrnSEoquOio5XzENg/OeZnqwDls4U5pc0wIcPwRQJW5Xbscn/y9FekL8UwB/1DqMLO
7h3sTJB0W13+XOBuC0KIdpNb/+2OJu0O8LIkVzLEperhu5wZ6sxlrZpGo/D2gEI199W61I/2juUW
dD0Gn+5zD8TLfhUnziNFfY1074OloS7SgHZpIz6gF7vzfgF8qF37ZHMkVxgGZqwZTS9d2HSXcsQZ
IaeKOsKgCVeYIRKI6NB9sIgh2Ey4uOlHd2jYAdvzRzS76Vzxx2rcqY9Hb4sYp28A9LkxcuDsnZkn
eJ6byaObRfI+Y9IM0Y8m7g95H7tABwBcHRm/RaNMe6AIyh2j3dE/1VCo6WApLqq65mkmL2dCkFXf
nVfETVWtQ/US7QYw+qzPeaUzv6TJKsZOwQOsER1XpNyH06Ky9QX7yqMnhYUVo/9t7tu/eBlaA7eO
9CnnrkAoUmVMkatIXx9mkhOT19p80t/WAkaDgRp04+0H0tOdscDWPSJdujTKpVABRUuwNiHvxLqK
zenTJOYUmf9Az2K2jVmrpMm+OsMtrqpzf05g8mOfjDRibfb9aGkRSglzxKaYBnhDGQUftPX9mMRg
GZMgxABvcRTjgYKMk5QAEX4+gmHIw5Yek114nIrVEnFx6fssADWbFEPi4lj+KEQ/HkhBJS01RpLL
aCgZ08mzCbD8aeDbgcteBEM/YgDQyXL5J8vryw2bTYHVN80vYLpFFQYkNAKS6TBkEWAsAo8KGIww
ZqeK87WDvIqf8/d6KiKvxYPpwjXJJr1Cc+XaNsOKrKEWgtANGTc0JoX5EdcpDLKdHnzc0erLojWM
59uthgPhjXJ1lua+UO+m7zVmDfq+sDV48+aDtClfsMIT8xtediwdNpUohffTweO0bEUHhuVJLTEf
ahooB3+JSFo7MRwWOXkcC//JtB7/ZE5IHD2dYOharlZSixuVJfXTvPCe+n5/BrimQnNrxYB3MxWt
fNvB6Y/Zg0vWkGV0ZqEh9etUnaMcg7hadN08Wn0O0HI70C2tS+gGFsz9zuI7D6qNd/I1E15ZUTBo
vDmwBoS1QUo03yUJnPRFksBiSpDAPFkgMLLga71bC0AwafzCxCmByC1gDDiLKQQVxywWjtoy8Hxt
5An24sFNc0y4wx7gza0DNulPBsXLxxEisgUnWIx3BAJ3F6d/YmaitY5bVPFzNR0UnkRRSA0QgZg/
3VxD1VSfR0RcGTiA9xYpwy9m1of83DP4jkpZv0HioFtOftnS2cvWRh1EKRlU16Y4JuFISow8zi43
D0am5BWm7jb2yJgoNn+m3SH4C0cHbm6BCDcomxpZ8IUqP1I80w8lCBMaIECaoC4wVxteW3A/ej3Q
3J3bgxJHVwXOv6RHWpLoI5MMA/eLHJtuGtes7gg/pYehroXBp1l/heedORhiesAoxjSi/RoVoTxq
JdeanmJlCn2CFQQTVjgZgEU8iQROOKmJQkI91AO9psSBQM6epuCzcAhtJ54F78dcp2ow1yu9bDlg
iZBt0D0G8yHFwPLKq3RQdmDVfYgQbGC3dBnLyrvGdkWkfeZTGjwdf2lGGFXvArORG6irIPRYpG1y
0OY51rxULbMYUMFtkpOxcIFrLJb13lih73BkSkMn7vLmXOqcysdfBb5MszXHQYlDFmQg5+36QjO1
DjHyjAslD1ZQwDaHRiDM7GsiY5F1LOtr9QlUxoMbUu3vOmesA057W00UzAGkYR/ID+nFVnMfOBlr
u6z2L+sd7FhmAfEE7v3s8YWZkGqG/lxK8rx3CDPMFavxKUfA9cvahBgDMh4L/47M5DlC49uTh+2a
tkexf8OHYwvWVyQT1hxiFb41IGxAtWnv7QlmvPHLkvsm2HwxJbX96qLEfcQ6oDWAcqv5INcBIlQ6
/fQwvNa68K8ENixy1ULbRqlbmxStzWzPW/PvZ2/vUy4XgExq4aV+GWr8x2NnvyDY2hdmfWPTc3NU
maCqK7fuXHxA5mEJpuMDeiflNFo6jBKtEryDdglnpk3jyZDFd/OMIVHnEEjHvg7lKzvtymCMpJFJ
bny9olehjViEQakCR0MPtvUX8s89o/vwMOSM4NdrriLBFTuP0bfmJsbUouaeZmpslbCZJgXAsjni
LWjwwIbH7AdYQGAE8RlOx5hbjNPZaoQByASYbRD21fBYYrRMnL65ORZRLZfhWKOv8BHf96edL6x7
M+iDB7zYsh6cX0S5pbacw8FHgktrDWaylwhq8Bl+hluMq7NMe3oxMTOeNrjeMbak76T/AWfO5FOQ
psaEJSZ2KAdeE64QVhl0Sgjir/EN0eHDap7GCgowyGY44cpoETlpGhpg9fPzlNZP6wmmCbzXbQ8E
oquYoU0kelTXagz8Zy+gllRCuOXj5RTgNJe8dR0UjexVPF75kEsTAu+IZOhLISGbIhmRwoTv6o5X
UYB5MNRh2EEfT/I59azIVWGokKhHQj5yUYWgRZCDxCMVP42IWGJItBZ8VUAzJrnEPcU/Wfzht0h6
njbCRaWXfEcRR9FnA/cZg9yfLI+cYtuUONQECmhiat5n6XeSd6V/hgzFUqgSNKCnEkzAytRa5GF0
8H0uUj69QDyEk+306S0MpU6UQhEJtPwp+lN3ACTL9EMll0KrjA5zrGFZd6JWaNo8Tasncaln6pvC
EanLrgWrey5UOaULeFSz4kjyJ1BG+XhfuAxl/aLQYImAt6AKjFGiDS5hSJ0yRtSL6qXfLIRamLWZ
rla6prDaMti5ywD2akgVsKjaCbRrHtCC8cGajc3WwW4lNDp5GN0KSvlyW72xVksZM89pjd68CPkr
y7SGRNP/1d/LBUxcZZUUkzbrsKInbkrkzKyTBXL3EaUoHAjBDqMaubc7maj714FvKpR6hXKDnAuW
ibrkbFD9U9dFTcPLtrK4oGTwt9IZ3GG/tsEK64JPrARoXH8v68okg11/088jHb9tZcZwTX6ezHXT
EJFaNilg7wkS0gC/scG4U1FK7s1sSOnBPQG1MsqQMljDv1IUWCfozgL+w6fz0xAjEBwIDF/Li7xK
5CaDBQ7sc7rRU1L0KsiaOtIKz3SPzHZkEMADyiBeMQQTvXetZLMcFYYWNFAtKEb6VANK7fMnTG9V
Arm6al71VTdObcI0JjKD9nM+rX9I3jUbpUCcJ87muPoaX6YfMku48fQqNJbUyfn5tcGv++0cWgJi
ywSgKxeqGbIIA8fUA2TigtRkJ7hlBV9+uhU7ndyiVYBBiOTeN9gnuDsZwS/WbWTBDCUiB9VKodpC
foFLQEX2FQrAh2GTLLpA+0eqwVcLXHiMW4qDNSLT0vFCIArf+N2jnnokLa9OxFMOh0CEyJaGcrLS
UsTQuqa8B4/YGfCW6Enh9d+W82GBZJWMVEf3VZeOFKPDKINdlDJWjjK02xggKN/gi1BD1aTKf89y
GUHck/ankfSAH/xU4MxrvEtM8prWfa5veGMIm9U6K7lVag+sGrUVGyxyVFUybVRiLJcqcmcKWn1e
ge9TH0Ym7+56jEfoHjH7KM1kNsPUBeYPFmjtNqntILFpkqbOtPF5ohyAYtbXwBfiaKiU40v/dM0A
pjSlScVJItFd0KxD+N07lRn9BS7hQuveTkcwHDTRGL8mep2yjOIyNHXfa82R2Mxqf/dxhk+GiNRx
mif/6G+Gm2G+f4ZRy4Q/pQPagCiBLI94RmTaKW3r5s4jigtKBO0sPONTmzFEXMLa1EARRAs9mnqa
1j53u5kQn0adxc2RGlVxSVCJYiB+6LTEtWqlS7XuJfyFRBjQEqvod8aYi2UYUrdOGZkg1SMwQ9yQ
307R5b4x71FiVf1KZ3dZdWSexdQyN2PePDdMiDo5YvYVNw/ZHgdmB39755xQfe0c3Y2PerWA2yS+
WoydLhDwoGPilyX8+kQJbNJPGv9F5C5Ygmq7Jh8WM8rAs5kngxhCvh5IgV+RUnF9ytZQyjXQpX8J
OXxPtMNyWCAZf8taGiZzmGXaqfHsq1Xc3eA53A0qY+mv4CPJZBfcjvh59TO9MhO9iO2pplfeTbo+
cp4B+rB5bB5BuBC9IeNUe2JrXCDkBgFTyrQSNPf3jUhUpg+p4QP8JhoLu4HoQlLAUiGgiL3Wq3Y2
/kW47kKv1hqJYQTlh1obZ/ynJBoFGYNtK2GuUDLJnrWlfYzd3tpMjgwC521/h3Bq63Q+eLQKFlon
JBwXH1G09nCgr+qHpF0R6eO/0GIlWL3jAOMrg9HTSO0vqyMKGpSA0pyo13OGZ5aDbQbjDO8XtXCY
JfRT/6rU/KAnzCP7QlIMK/bAzm15k3p7EHJITlJiWN4nZiLQ0wawBl6n2TZ42uKocIXn1Pl18m0Z
UcAYi0vRDvtS+fTLxFROizp94p+lfrboCy6Ykmi9TW0CZFss+oRIFJqnrJ/q8MoNlTQD58bKWBnW
xs+NcQttfCtQ7asq1/Bqp1iTYkuWIKWe1OuicIggqM+qveHv1GAyxI12KcLwkU0wq1wqq+4XXwjE
hgEOUqObwUXFh1ArVRv6QHPPKhp+lFZo8enM+DH0iSrr6X8o1dskEHoDhisCN6QKnorSUjmWLg1t
2JrztWYocicbzjGXjRIhbUJkQbekiSWH4EPiYIUBoXvKB/VAfaKUQwOGmxI8k69xNBZW9gH1U4Yp
tZhYZ2tYxNp9VX50s+GS/SOsEilNiaam7pV28RVIVWu1Iow+oX9ZijMaPYjgkxz5HuMXSPmfMo50
AA5eP13SZTKvBf7TLwV6vVnBmwAoizGcRx8n322c0TEw29FL/Rzwh2+JbwFmAiqqVUbJmlZz8NR0
E/VEEjjVrNrBdV0GC6lJvkgrLwwLIPmE1ZVualFmivCk9S6FQ2ojjeKDTjyXl+gxujh0XiqkuyvJ
cwe6UXB+UV8RLeSO7pGEtLoF9FXUwqtn+sQMK5DxEZzZurY8m5i0m8nJl5P6DleMfF2dydvgMjjh
1l7Ft0zOZXK+Qi6JZl6v/AAyX/R6fzQsBE0pLWAeQLqVmpoPem5U6UjWUMqF4qTSmV3bTTsUqfQZ
3WhTn7k3ZSfzb4Qmd3W6KcTA/IXmEsKsDwHs5BWC2+UJYC/3T6+cToFQ/KFgWKBGNj7Qq56Y92ue
UkRXxCsJvNaC++5dYVZuWrfwCTQYFpJS8u0/o0dXjH04+zI/723NtuF9Kybt0J0yZ5MgA6PfcE0r
jWLF0oH4gK6Pb+Q5w/usEnH995CliZGqyLv35JGTdXKMDBWNU5ZZm+aTQwE/hqW0avExzdm5S1DN
2fykPGMbXia/AeLZ4/w3eS+ei/O48Hcel6AN/10XOT7Pi/24kOzHH2YRPJlCsQt/7r2B2xSHFghT
s9vuHG8O0/AAj0cWK3ILlQA8ndXKpFbOgOQ1FFcoDoizlFzpRquZFUAWGCqmbuy/SMI31LdpVFdp
hUSfm1yWGYZ5K26iooKpehTa1ARSlKhwbSDtx4AEMSFBagU62oOsBMv72sjRy08543gLkS0vMk2s
uvATKo9+7tqc/tTeJa1C1QLXXinUqSpb4LbPUTa1mX5SMQWj9gSdkl5KxHRwsjerjz61iRTNGDM4
ul+Yursw09bQ4mrnhUxM0LAWD1EJaj7uNv3q6OOWC/aBZiBg9T7AUAz24M8GTEk/8GYofa0cuSHS
ycWz78I9QJ3CTdesc9VRvkgd+MHS68SwFN1Et8G+dxlsJu9hZlyLgJNZUa1eAuMONfh1VqSwG3+w
j1hM/7KT9ao4uYycDU8O07DS2yef0TERSHdORJW7OGX3OFRmgPZjldae6GyYEQmYwmiffJyNNTUo
/zLa3lwD92sGjjwcej1q7G7XDLDex2Vmoef828sw3V+Yp7yCHTnnX4nkpsYwkRK+KdM2cEtQZFi3
rTZfq0tPDJRtpJNNAdjOkI/sGkbsM0qO+HvpbGkpgLEIsMS1Jha4+lwiKGlVrELMrrazrLpaxVgt
24QySNtfSrnqQKulWe8QpNI3s/WbwkL0WXkdnWXrY7iCKqrzjEGTS2O5Kf8X9FxmnpwGe4sIBHe0
6OOT5Mg1S1ut+WwwgzDTzMldwC0TC7hJlw9bYfKJQHyHkPwTiplW9CrNUnNTzxN9VIpKL6jSXhZd
Mt3HP9YFulxVOg9Hx1XHQkckT4OzxEV/cUaU0a2WGKk0sFSYj5JRcqXtR4bQSlq6a4QcCIN41qux
VH2okDA7qBO70Cox4osWhDoW1wDoj+AqubyxRf3TwGHEGBifSA/P1e4XZ6RYgkJ62DFAaxUPxfxT
awJPJoTxxu2MWOPonT3FxB5yhbYI7D0F16hiR5CBEGbQd/BpMfB6AbE2JMCETO52x7eq/Y6ov2gB
zjdl7xRu6jmO4XT4W94ZJoHByPHeuz/D7Qm1r/9uTdeMVEO2SIrC3Sq6hckYeeXBgGD1J3YO7m9x
jtWCqCQJlY40ceLgbwZ7BjAxsuob5/FwPLYw/eoXolKjCFZIohCV4/usGGe8CgN/ZHd45hZ/kutk
weEZZMUsJHNb1fPxF8bo9Whd5mRx4ReWMw5k/R/Gmk/05PJ1eTOKA9uU7rqD3SYHLV9/dr4NyaiQ
KxvdQcrSMRHEfmG1kWouBDeJrWOSHyX6/PzW3ns3/0VGm60X7yS8GvqjhTQPjz9daFmKCXGb1qvL
RBcW3s/gySwZSFxRPnj3sY3pFyFxfXGBlCjrZ5yL7s1N8PCKXQD74MmdyGV/a5yCj3dlwOWjcbdL
QSHAXaBVaSENhtP+9qWJ+s9FCerrxcqQ2tydDfwfpgYU7PMb5nTu4d9xSfy619ve+qFpBhrl0IAC
hAzglRvU05VvUGpdl7Yu0sSLl2JybKPCTN3uG4sPhkO+xrkoN769rdfFule8Sr823nXXvQovfbFK
O2vPXTqovK0iwg5MOtrb4aYPAjQREmjqQbG51fRQt6cILqjUkJYqQkwexYf0hALWAJXpANPwPcdp
IrshoxKvXGmfKMbKqNTAqPxrtYuuwJ04GvEss1m/ynP2ZwwBaGt0HS9PaYUH9GTUmdGLfkWIExje
K7erLGZy6r2rd09efMfmXGX3M1ReqO+Vyck6RodG3x858mR5Jq1W4a3tg/qXnpFhQ0WAxYx/HnIn
h3x+HVIaLH8MbHLkEanN9Zr+kpoGAiRy6lLr7ala1suYf6rUlj2NATEs2B+d2YGiVi0MUIdI7QwZ
mwgr0pPqBWilcoPTcFWBrE3P/xzA44Ob30sdb1Ry70CS1fqi+9fYL2XOxXRcdws5eupQ+Ed8DCOQ
IOa8k1iIpQNqBFlqcFz+HtZzGauYUMMz3betyoq7Tbddb2Pvao7TmeGelXoN61B1TfhVqbWD4lFA
ieE9WA9Os/2BnzBUuZluUzD5V6vIfU3/vZfUHU/OxtPuma7m8qkBp3evmLFKTz//tjOP4JXs2skr
aaAGqUFI3LYPGEDVS0fA/XIjC2xjNvocApaAlmiWyFx4E/5s+a+TjJmmR5G3B9oBcMQH76iDHFhn
l6EgODiYfhDAzIme9jeR7+PNoN/CweESyy0QEAETDoHeR11n+p9y94SEiJKK1Vo29hRERuoU0AKp
JzsWB1U/abE3Ra2hhS6lx6uUAmYVJ/C/liABn1FrJHPdmgYlwB1kUcHMi/Yoz6uESVCpcH6SIlbi
a0dRlhir7IiM2eTMCpWCcM+QRrAtTuk6B8o8ZtZQ3ynFIlGk0N/2KNz5v4LkYyBFndRj0msf0HCn
kic9p/5isWCBUzZJyCYxw9ROAoPdUtaGU5thZiSdLH2migRDNl4IhtZBNOLGl5OoqDxpaMjMNXv0
GD4TweYfxrNotFF6XLTsKtMs9eXLW4TIpFQDYxNAAxlU5DHYk9JGPHlhyVqHehwDFAQszVlMoFjY
rESDt3Pz++o3+sxpi5Y6MlFEohZs+geayiesyFCjkXqIprGLys07oCC1zOyJ3r5RYkHhPad9UJ0l
1Wkjmt/qI8iUSNpck8GSbwtap0muCCdzIL2RJ5ygjyOeiajOYHoY4XDTX8Zccf1bw0FTKXtaM+XQ
kKtEEPoCnUm9RF8TAmRFoKXb2Icyu5AB64bugBLym+eIMir31S/wHzqK4+w4++0sjQ3h7GiclQZa
Hb3jxn/vSJAfxf6l6GwOg5zzwu6zyAm8T5k3f7nD4ULt0nmw1tMkKdM/F3iN6Q2JyrJi4UBf7ebm
IlwJFxDQxKAswU3wZHeTWzvdds3HACDJE6Sv6Rwa7HcjMVC6+LehKzTaf1pbVHGwn5Pq/EKgctbc
laS7VvVs+a/k4164R692CXjIVzh1m/WTxWhUtBKl5iN5OzXsp6BSBZXmLj5G137WOcVZkkAZ5xao
mZ4Wbrw7vBm5PjAIfsHMDdymvXLqto3pRZf5qnYI/6OnxF6iRmVfhGs+TFsVPJRmHjmMal1VuJre
QB5DeqOkTJ+oMnWjpRnkYMcblLdWjfTzYmUdVWKDAfekMrhVd9Fd0EPRBaliP0N7R//SLf/yhKT0
RsyLHbF3vToWC23HU1tGV5oYYzjkstalGEENI3YYqbRaUv6ULoajxYgWBR9kzayj4qCdrSq9oo9z
//s46o5oUyN16u+39v3v+jf134lQlwLCHcW4FIWAigX+0FKWTtHHCKeNfxxWoHUwo4R+mC53rqaI
QpyQw9tvDiTo/WNWrfSR8HLGYVq8o+dv3rpKsppNjWeSRh+HCP5iw416wCiCeS5hk5nw1fodBh5d
aPgfeC7437fzGxXmZV+NHc3tkLu5VLUfSFRivKpSQe+ZvCDiYW3zgWagACrQRFEX5t5E9EfcfMjZ
JYZKoS0cQYLFBS19GsJ0Wnrcd+g7Ke4GsO/lIZTmsIOQdyTOMKoGEZIYieGf0bo0VHR/UbBU8DjL
esVRcUSeRTOfopOTjq0aSIfwDqGRZ0Skstdms++R3E6VWAoilXCUHicpJYGqqVRUQMIvyXCx1zAW
FONd27GxbzzgE2vixw0hfgU6qTb1U4RBCeqWWodmC0TvGPoUy7UoRWK1F7qaQSGZEb0WAQWCCSBK
qejQJga93nmehLUKZsQVXXAqkBKz9hbHqzEeWz8rg8U5qqCS9YmnjNptvOnEcWyjwmRfs44jdRLE
4RblTGmI2SkaBGY5pZdGZ43emdZWfuJmQrUqAO8hQ0U+9KZg7HLUqgycLLcYoogHLOUy0eqkIT+U
FA4JciQ2NPpFFs9z67mz70MQULqnbeYLRk+o+Rv3GZWwbtwNBMYDAjXOkU7EJSx6cCxeyZQO3PKB
T8sST84rg8Ig1gPlL+k99+nFtxFULFEFYRJDFYghOtVWS+px4HMnQ+QvRMchBsYA7495oYNr9X1F
jCRPp+ZYlAfPppiXIHS+XLCLoYx66UWzb4sPeKXkcsz9AyYhuDeqrLmZ/rteAhNm2Yhri1qf/6+t
ImGbDHtx21mVgGGylSAfa47kZUAo7TKTdZA/WkXsfZHJVKxt1qpdZOFwqiU1Na6xQznPzkO6B9uf
s73boMx3ogu19y/KLTIBWXoN+PgTPbyTMUxFx7hNHvMcnhMjWC7IQ5IKHvjeNqz6D1zv4ObS6b82
v+1qkh28OtfublSZ7XqZ8NFaNwvDExqeKzPFt60bdjg7Tz7aP2yqlpfo0agSYbq7cc1D5NQEhqiF
mgTMzs8rYA2H/vnvzOJbbPLSvdz8mbyYLDH1D1GJur4QyBL2wlel+FtoQu/2l/5neIpYwHmdo48D
ycEagRUHGkR/phH3xCVi3912r4MSKqFC8ET9usaPYkoOjwEqsp6TgxYWNgMe/qMc4YJIccItL42I
zOwmAAKLA3RJoUjBqNWKi4qVH+80OCudLzMGJMqC0+zccNLNMj/u3HqTG62dUoMplKQt779168Zt
iQpJmW/BebenTYSRWDXf4D0V3cMCH0j6g0d3s6hiiCSbwrevZvUDvph40Zn5pc+cYJrbWabF/pxH
cA0rnvKjGmn6jYFDT38Kk4rn9tFZo0HKkAEXYsbJTNbBfSyZTbExraNsCUroXH4QdxSu7nTL3qMb
s+pqMISwRYMfCs1Kckh8ZWYQaNUqFZkUGyRCyVz8ogfBYzg/Y0YWqy6SMEozcqALQ1Egr6d6Q0FM
LXZpaC2awYed9eP5XNRGPhD5wV8cjwd/zXEYwGT0eW5tTBDvdGY5ZzJToaOuN9QdmKzqsov6JYBe
9HAqFw7VnReuJjqgpaBGz14o/pXYl5ZHvKhI19dYFZrkn7L3TAWgPF33vpR6k12eiPGnYqcW66uK
p/Qd/7ByUrWlHcvQmBfN9kZ41VycDz+h1U2v8g4RQMRb7jNCHuI1ZlzMsP5oHtvcCl7VocHn8WdS
a7hiEP1o1UI98+gTc8grPCW8sJC+YyncDN9YQm6t4kgzTx+TYw+3dGclI1aSesmXyfSdFf+xYrJc
5kFUBixJf38SUgpXAVGBfHR3chSJx/hS376GNwYcHGxmsbyt8vhVrxBBYfyQQswKyFysz4zv18xt
4oTNTNHW5w1T86mrDSlXRZ8LwozmijzrY/tqDYvwVLa+c5VLahcj3JFapwo7ssofwpKEBaGaVsSI
KeQvbfJ9XruH3qGTgbmy93PH9nfvIzXPvt3KKyyUO1l8Kk8WcuaD42FKvL96TA3mg+9LrUrW2eFv
x8pbtNegmdgIMCdnY1VgEQcHbODfh/qhuqViv3+cA8MYDLYg630VDQhuDDggFcvb3ZbweYCB2k3K
Lmx4KjPlSEqqpEUmzRF9tYWEBS+spCUMEELpF/KpZoVJvPxz0NGTHeF6SC6eczqlINuGfNaUKnXX
waGPbd/deC+EjRIAYrCsM88AC6lRyza6wT2dzPoUsLJba51/3NpVg2bKu7oM0JMjiUU5ZOhV8lTW
pqJk0692N/0yc/w0i1JV5iFQ3/LNKOjyRJ126d3F2OIrHUGZWlQcyiO3HKcgPwUSmcbWyQ+PHWWp
eKySgai6E3ir/EMli6D3kpONBemfyfQkIZAqW8+v7DTdvuCfOtLa1GPUZ8piB0nBiVSWD4yYgU9D
ROG+LUC4V1MsNQHXRaEt5dVt3dIMHwCot+8BRw+B6qd7hMMCI2pLzw0TR+JiMSkECMyryR5pU0Ri
0spQnH1o733XwAg/5z05s+wRORUYRC8wIIRu/h/HHMOWUp0BTxDvHjMxOyA/BqL3iE4gRo5ihSTj
skrNuse4jL4LaEnrNWvC6tIoeFooJH7iDKkB/0y+JIQQExPsNeUaAy6We/q3QrCJ+Da7yn17pWkH
j4tztv6qUM6xZkMIhtIWgqYDUKGxgpf7cKbtdciY0b91KItiActS8Qp8hnq7oNC/MzAB+lMbPM2c
IVF8SbdVbFDlA2APMEulskhrC36TluZMlYcAqD6/uimqSek8MDonWcg8Vx1ZlRzoFRRBCWTEUHgW
xGTTGT66dFnBnz59IvNhzL2Hp0crg+eN4CkG/RhM5BqXWPNTSodqUwI1a2vmYX05lyK/aLt1vu1v
O53irZOjKyVF3F6B7swUzrt4Yj1tWCZR23JiReM9uhh2cGp0ihSU/79xPWkTZCYPCQGD2jFOnvbr
RqtXqxN/ikea+T/fY6MkplXKGUk5lPoXS5fOPxUYUMvi4FPVa7ylVrA2fovYpvdFEQNxM3FS5DCl
2sL5tGLg4Uf3h28M+AednDA4vpEDt9O8V7upAyw7jHSPJLIstGQ1eOpp54UfqiVddDkTIvyZaW6G
66k/vkMb02FlLBoL2Y6JSToWqsNlqAG4qd7y5Nbgiw5DjltPh5frvw+A1U9HD106xy5ldZsAJIq7
7j0Wd5YvUHtCt2baZQxqKKaT0ENWegV72UivI/SMrAJgmfOl1J9LsWr0/oV5pje2iHNQeTqvnk5j
ESlLNbmMT2M6Tw8SGBFH13X1azTTN2vUUeng4vfP3gCqFuw3T2Y9WcmoQxW0fxun+HZ2tGJ5k0mO
IYXQAh7cXIrroCcgKSqBdTMCyLFJZ6WoJFwZczBo4UT0E0N73wneTj4jtwHm9Fn2c6MLNfNkNFJR
ebRygHWoB4IzN4NwPIpeFHWilberxu7+5V3kNci4NZXoMikh5yQ7nsw2XJpcFmsrBjVE+UIhw2mv
x/rWj6i0UJfEMOF0fKEElkKUtRxCX1LBITQ69CfRhWgUvNAs/pqahwfKqjEZ58YJN+8jX7X0pvw7
6jbJXDUBkj/UIowAEkQ28ofmCa4OcKbWaYEUnDJjJGF0MeEfZlDkC3/0YTYxPw+xBZdzkypVisAy
1vXzN43RWje/C3ax7OYRv8TvYvJa7YPTkOyhuHNrR+uKXGfjZNfOB3gBFnoEboxjpi6Fq924s8Zh
FbFk+X5Opm8rS1Dt5bhlQOEvXv/RIXc/drkOe0rjZrpBsWbrEHHincYtKhobtQxHFEElksp5xMBU
m3c4RmmJYoUf8W7JI9lkIyGWATZMgwH4AjgCwvS4MOSUgPmjzOpMQPtFbeF/oHQM74CjNkH7BrBq
VCvJZBbDi1+K5bakEeYHvEy6xZEUSb5kTXEsdSoOvrRDC1YXPxnzRMkIM8zFatUlXnAdMbMB7+x2
QoQVBKtekbI3g/Qcgn8vnyQGEeZfacqRtCDUooQxuUgyAkPtEoFSMxqzzHrbRGNc8JT5IwuxT8G3
KSjxRdtEl2tqV6FxH/rU47DYpeF6M7QxNSR1Y+jWGKkVicYGoq+u8bfLRS58p5WU1KVkuaHrxD3D
oQKZxSaWfSzxPgGu+Y5DiEOo3g/kaEBjsXckuGEEYS4SDYDcSf9lAtJOUG4NEVd6JdvtBFYgFqQt
kO9F2V0IeEYDmZDd0tPmsf+oyoJTtR9g0zwRPCegcihPEqQseEiakt15cabqoetkIA5JmgbtHFEj
ifatdS2lIRUwVjZ7hzbShnvlgH+mzAVMv0OJUsSk6S6U/qTUBPFHSljR9RZKcbQb2oXFSikOCD/w
WRWi9ctZhzqa2P5Q44xA6++rl5cCd0Kishj0KyilkxMmDCHSpaZjyCHkD16kpELqFGqqPvGHA+SC
sH0cGf/yGP5VsUTtVqxSjkAXA5E1P0w7DHl2QhDgf5uogupN00HriHGFdMJ005TVmiPJGRLRWh0I
LjxNkr67ZUyTZJ/zcH6MgdH/3ziH64rRhSEq9Qsf8EuQBlQdDRlOaSa1MhTtCM86AvPmHb0BvnVh
tThDb5A4vfCmIeJb1r+6o9bNS4rtB6emO3UXreRpd9Xc7/LnWXZX4Vp9Eom5RI5nPIP9RXSchmFB
o5Krixggc3LdFRpxw/4EStNhjXUzddRo/Io/Ui/xMleuykLONWM+lBTjdgnPEeiDKVMQFRkvrEPD
FaX90sWj1gBvZ8rBg/LR+yLT1H7p1QU7qK5VGiJ/INijDESFXroEu6oBCM4f0KqZUtdKB+DIhifD
YpqxJf+hlcVXHDboDUXbNgaZFJ0SI6nrhpfIjJqw96GCXnepfDVjh5mrmNnohfgXVTBrNNIAOmz0
+KjRDW+PpNZiwDqxUpAaec1MOUa8jMpOtIzjvpqDLEh8aGkvYS4tujUR7lWXphebBplxUJirittj
3ikyuVlc4B2kC45+g8GNViPV7vO7I5ubshqCIHasATylAEV9RuSM2nhqoaOye1RPbd/4gDHIX+NJ
bap+xRbIUoF0GuDBbhfaMHaBMLU01txSXAmRxsDnlsHYHsOhmpkvmwmxonnNVGwfaa5yfP61Qcn6
eeuYlDblw6RMKWdhqYzBG7Ron1/uNVKU42ISNz1WjzjCIF6bH+lXSr6KLgmuaIF3HLeFD4m1BzOy
H9PT7G+bLEji+hsdENminIbMqUInDXVQXt7mzm3RUQYIkms3WlYOvc4bJjG8xkxnCqIhCxvriL8M
AkT+fdHU+40JOZ+WPlZABMl4AEuNnaaoeqNrV2+YJK3BSOhTGAZqPGg4YMiZCRCGMkqZpxTMyxim
WDT4WqjjpH7wrgMq4lcZKyFmNdCwvh6XkhDhTQS8wgVlJl5QgsF5IYO9D0TEJi3VbE4QmLWLQbX2
nZl4TSbj1a9S5R+buJUxUrVoZUDqO5VhaXaeVGaV4bH5IWlx9Ygn4/IK9WPzhPGyGArtp08xP/wu
kfPj8sMnc5HJctD8nZtP1g/mrlYgM5CuMqUNlUb4jGveboRj7OjFrPHD/DspL2UB+x08eozSfUTv
ML+lGCwFN/qBwdtYc/6CUzQjOYvf4Y0HPADedgXrMKZsvBQcKkce98D5PXyH2b/d+P1xTot7eIMm
EV6iG9MEr/E5fv4VV8VVefX8y/6Vk2ry6z/6EvKs6zfqwFsjMy+uNovN4v1XYpLP4sJW4SAtqqvq
qsAZ/DiZUW30/Psm/H66+jFiI7nBAU2wXoSMVrTfSWVE4ntAXhCV8OHB7hCfw/6h/0x2DEThnsKK
VC2YU/RzdtGB32jbx4dI2x7Q8vm3j+9/PEn2ap/6FdaWbVybT99OZn7iqfaxnu4Mtev4lxsVu+Rt
cJESISKgdDNd+4K5VIpwZ7S3XGZLJP6WvBT9YEhy5QbRUHqICHIQug95rHjlThGLIPXDHnTRHyhB
ZOvBRdgMiRMXN3p6QzccBH5MMEChPXYJDvTUfVGNIBsxgdrInjXR+mVd6sNhqEZL2HS5sse83HC+
DrayzMACnFBDkNBc8/m87CiAxdJCYVCj4Io+HPCJ7JjB0cwzT6epBzxwOFfgYkcwGQJ43KJoeTRf
pMpT/FN0s6TtCQKYYEluovGYVD0IAsCuKcHPjRCFv1wXFfbHJhwG/q8bkSL/awaSbH7Z4//RdF5b
qWxbFP0iWhMQgVeKosgZFF9oYCC4QSSJfP3tfdW5G3UrocIKM4455qIJolVUI9k/UoAmTxZZcU0i
W81rpvlNTYsJFNaTLt846QuMcg/lJw+Rry665JYWE/BqpMEmfhakF28HMtuM4iZsuqYZteHFX3mz
s78auUlOSsKMUOAxmphrrC9oIRquKD32GdpUYoUT7P3FhJAA6f8mPOvrCrwobZJZpnxkxlksaKW6
4J54BgO6uYilRHkLMUXeIm8SiVBdiXBSEraLEqP0W/Pn7NTurvrECLvxLO6yHCjOn8QRR3DALlXT
OdTn99vMSAwnC0OsfmGQZ7NuXGn3GV0cS+AlTxU4cmYztYlJVg7NQDswRDkn5AoZu2Y36kIJ3v0c
kLLtLmi8RccYS/55jovXF+BsugXtClwFgNx4YNBFXASHeqg2gU20FpMD8xGRtz1UJquo2R1tozqj
HUVxzABUGEvGnQOlUzhpEmCNqaqvQMC7iJkthikw1vMBUXoI5NmCcZuwHiYTArSAVRl35oYzA6eL
WVQzCAiSCQzo0eRzwEKg4VvMtMajiKuEIR9XbOE504fcvTMQfPCQA/YQ2AzrkPO9oCFO2Ghq5Ut1
Npt5Z4ClbXzGCSfspag7mQO49tMDkH6MHi8sDA9Bmr6t/zXyMWTAfHHav8qo/jmizxDXIY8Ca88J
Y0utUDGskXISEIE5pvdQibrRmjtqzmJee6iS2eUOujHrKx/NFm3mvEKqt0u2HioCJuEWzzg1oevP
UXfm1MzIwTmtRpRPDFu7Kcywzdjo5Gp1sN945yxJ+pBH4PGFVedLz8iifp/gVH8IbpHiOn7r4x1C
a0VUIlmKIEGsKdXIROB8P2P/wDXxhvgqwx3xgciQvwqx9F8IiCALwCe1q10KUZaT4FzukuFHsYs5
k0a0y9HHU5XG8pFRseFQRfw14SBkB0LxH0+mlg8uvr5qm5xGguqHaKHiYwgThrESIuJYYuNwACw5
FHVPo1f7mZiNFgTBm3uVRlJLIk7chPis8Rj7AUuQa/ZYXH6CoEJIXmr95z3CDPnVV7T1+6lYK0cY
f/0h2d/vyFv1chtLqVT8eiXFMhwqsbUcGPi4zUxxTORq8kYGlhIrPkTY3jhg6mpjyFyDxaWmMFKk
VdH4SbRkOIdWxrY2hjGTF/1E+JQJk+ETGYF+BjuEgcswysM0sniv8/cHz+JvOzPzep84iPpmMMBt
HkztWCFtP4hYiwAUuqxNVk3MBxnQMcau44r4JwrlFfBI41hrEs1aWBpnNyhemOAeNhiD4fem+Q8u
Kobk9Q6DDRW3XnMamzMuiHEvGYBWok/LpcI9Y22TscYy14r7of7On9AP85fRtx2/Gatk/f1QfOLj
q97r92cziKFBuKIWEK2z7gzdco6/GkhEAhdYbM/JjvhNJWYOYQ15Q+Ohf1j5IkuIGd2BmrSx90C9
YOelZG8KuiZ7HeQEWy5FdwmqRSTYDuG7CoAFjr+aIBNQBMaGJ03VyYJNTqOxUg2hYBKTNyPzKc5w
+yJT1sAUJk3hiUg2zjBjX5+Rz7NyUmgWSP0YaDLu1+i3k3bCFmb58NWnWDN5PtVQ//12/wQ2Bmu/
hq8Ax5vsLPspu4EpRlr8h0EbLdpdojQLRKibWl22cPu32xByzSJEHkGpyQh8MgO1cOrRw/y4oTqg
6OLM1JRMFrT/NjaJdJgxZpY5UIzyxDJBKgUlfQOKoZJ9Vsuh4brI9JHK5BtK1S3YYdSi4jAbGzTi
PeilUuWn0Z1xct49ac5CBK57izFrCNBxu91ZIaJJmViWn4ZlFwzQb7UdtKM3EnQ+I9fVoEEddJvc
CwcHjI0snswkdFQVI6WRfFhXC1TZjPtkwKjqrQEUxY9MjZMvNl1Kvart7xp1ARoqy8XEd1mqF1Cn
T9Hvq621/sh1HyA42lfxRowUP3OeXHVx4I6BHpUnDz1EzhABwsT04ef7aLOMmt12/0ptKLwu7lfS
myGkbUrEYyhJdZvS/cM+wnHAe2qRw6F7Qk03IVRrjvAkYuPn7Ev2Fn6YRc66Oz6K9YcJ4E9C0ZeE
qD9VWIS4l69IIzNdO/qxQP+NoWqmRbgR8V9CtXjiBEEMBhD2aA1Y6ihuIjHm5FL4U2cpGhi/PAT1
UlaBh+bUYjNiSsQhrC0LD1hVjOQLgbIOQl+ej3pt3ufwo1CsrATeKbgylP4yDblen1Y1kB/94PHq
+96bT5iTCs63t2AjA1TDhT7WIa5sqB/egrnaZDwBj2ZgP6ThWxUhlz7w4hKGcXSHL1RaBx6kgqkK
xlV1Xi+dMamBhDHqmK0yZa10oRQkXp4GOEPxH53VjOmHqH54gVwGq+HB1VDFmjeHYgbuSJjqgQD6
oeFjOzY3B+6rKU8VMDFChV/dL8JXJK8I4pQJExoyNLDyALzgoZkGsAx7mMK3cjDN7RkUUVuZLjJK
noannIvWL1znRK3s/iIE0lBSCGNNWz9x2ZgmDaEIKV6IzzwQPicCRcDIoKRzSzjWxCUxIZvLK/5D
aNHMV+sRBCX0AO8noF0Glpj6TouTcCL8mC2pLGOOL6RsOHhrCkAWSgODl75ODCtaQiU/LtSyeHbg
OvoG7cV25xgf+RFdaeb3BCxc24eGo2PoznuHuIDykkrn/zpa5FwGbPx8IPV1OIPrihvzgv4igOVH
MKodeQf2ga2IJ12+jAxhU5LRhPnOVegRuHOCt1wpMeFjjREw/MeZONjg/ac+SA9pbC+c4MXlzGsk
ORhWQYIPEivwOZob2U0sHQ7mrUkYkOFsTctVYqK0DLbxpCHO1jsXwSGgZSKiyTiJ/H3/DPFUgW/b
D4qOq58qX2w1ttmAii/yhqQYZREy8UjFLz4EAuyP0jHTiPO4RSxPQMI6HmGjfooulm6E92Nq1w28
TV1GXGW5DuNdm1PzxdNWExLb5YrgoyC+OqBZaysEeOnN0xmwPFwVxuYwCAZse6PAZF6M87JOGC6u
ntUUWiMbKucYgE+TT/ozM/l8bNuRiJU/BtQ0EyM0Qm/bD+jTYfkg/EhVDsNqv53Qv4rkeETC9BPs
88D5IMrNXHBln1K6Olq2j/NRijZLIUGluPU+fa8zXIAfq5xmcKrLrmekcYqnzUBbLOnJqPyBYUNo
IvFO5dApdta+uT83VOeFHmpB4tGiS4FGDqE1eBGzSS+lASBvLuTzt/45aKKnP/FfaBgwGA1ANFPk
xmBvY/tIjw7U7KH0eQvNTmx2BEMPTRFHZ5pvMUVN/Gv6JeWq+DcohS5dNptN/kIvLmL0n59UK99x
R/DCQt5I9YQbkgIFZziiXTg025gYs1lbz/gJLdaNUW5oNKaJvMc6eZ9H71PIwOAaHDB0TJuJVO+l
WGXsp8Ra3QZQdJAAUKRAicjf7HY+0+og89Oo9suLjcVgDWE2ToHb36P4mj/9fmi+yLBy/w/1moWl
icKwZDO8sU9o10LyXmvMWlp5uOBvJz2YisH0MB3eh1GM2Y3JXSP7i16Cx486E/5+RK0SCXyMekt4
ppG4yyWNVcMzplzXEUiPTaWM0lVSkybPgMHFeCdrQhDQwLGBezYud8ZQvKu9BiFbD5BMCMbnphba
VeH/M5GUyjOhh4R5+5RohWi0d31VtKdWKh4BZweYRZtN2oMF3bDEHAigcd61JLvOTXjlMBriPYyX
NEhcolh6ZVM7iKDQvXPJh06mxvQpYg1nWBUEPFklTao7WLKOi4uVwYGfuol2eaXJ160to7+Z23KF
sUJI0j6JW08RnVwgdj0eRJEkKQm2dPhpZtjhnXlypdY3S3lGBzqvpcMVvdC3kXcowl7nyesyD71Q
BgM6Fy8dc/LuFF9TEt3huqBqHDMAy54n7oEUc3ZVaS9cwpKbZNYM2foHRn/S4w0yOwYKGs5Dq2pu
nIMmSzL5We+TtPmyJ1CET/hRhsSMOO2ZvGNSGsgmUO34I+9In0ytQNHiPwRMShmaZ3MzrnyZSUFo
/SHsXrkZ0jWSa1Lp5H5O17MJhHTZ8bK/0OY7epmyQBDiXCkhQ100JEDrhU2CIcM2mlIwgJKErE3R
sHxddqj4JLM4YCWNRuys6Uu1xRv44FQxWaXPpFsDXdL6ZCmx5hT9ahKTgq9msrcNczK2377AE8qO
VNByQm0llXyBu/LOVK+fkNBN3azmNkVMW7qSEnswNGFYyOZQIIA4t8biEOUgW9a49mWkbgCddLcd
Ly7k8jgfqTpkjf3HFdEv9K1Sl7V4vqDVl2boGUtuY8lkFrm4lx8sQa7iO0YxqBUZZuCC+/EZlKjl
9K+PzdXQLKhZOfsv+3FFCReOVC43BnP4pAYwDdGKPJRJAiVGUCI1/886NGL30VFxxB3zLoju6BRn
npNGcQ7lma5JIqu4U9SoYqvASNz6DphXBM9B2l9DoBUNbFN9GHSGeiNNajK26BQiccwTi5O729Kn
9L9tJjBEijttbkjAWBGhESgJWk0/oSOu1JR5yFWqJ64v/oN7IIREOKZ8gv6/jiy6ouJt3EgoPsMh
kydU5AiecG09ElWpE+FIsg3YLkMgMG5+RAd+XmL64lqHBzLEbj+GyEY2HtlbS46wD0rxFP5Z5SmW
9FIHnKALQmXTpEuxWV1anTrlrJFWwUHDQHPdp/BO9pxmK5vMTaFGnEKUumQLmpYZjyv9U4ISxXQg
M/3eSjP4PZMnwyFrPd1VD0yvYjeATHNw7HM4vjRX/3hJQ4yVzzJY0NwGOXpguMGfDGFwSFQbUhDf
as6ec/hFetauu0pedpTlEl9oE/stmFTUArK+qoi80WT843kNXcEmZnjVK9wdrDChdIu1OhqhrokF
1tGBiDesRLLkU0VKUIu/dK0psLT/QIGnO/g1GESvoKaZmtSc9/IZbwv2tW2wnVxHpjo1f1hIGl1s
T7OlGNBsUA/moCDk3Qia1mwfYhqrGOFp3SIC8VQZbiICYqQxiZDoovTB4RIEIkZDSOeDaP/zBw4j
HPD4hgb/DbENx0S3/jHPRKASSH5fxx/ATipDlEDy9jEcv5J7PNYJnj2bGsBvGt4o5HTOAMAY7vFE
rBMmhSW34g8jQEnfqM6YUNJ4iOQdExfbwcVKPaEE8b6ENktjSz2SzJjeDDNU171cbNoMiM0zcQwi
g+Q83wzbgLNkPaWS4IV3uKKW2ujEzoiWkYwA+DzM0FTk66NAPGvr12VQqB/Ole/JfFo+V8jIdq/L
p9lvpzSj5QVpv5fiwIzmsC8LqHcRsmmkyUS77emeVZo+AlBWhQJ2rDDUQs8gfKpehvkqeNVWLsAS
XZqyIIGp2wCPg+fSTQjLZA7mjwLclXa/KsDFwsaEaA0N0BG1Etp0KhFsKDgWzJJugV/WOZ13l8Su
cL+RJ4EQ3FXzgnyUxb3MPgjjfSOKGP4GD+OH3ew9BjLLz6AiUjFwbqSkU7dGkQTcrTEHgZ6t5V+s
PLMY9RvM/b5/6ppjO1NWG53HB/JrgOtJn5bAsV7bkGNyeWy/AEe5g/oq1g6zIreX55F52ZHBEs+/
H9MLDmTrvmFp87FBnuzYSNNbprtAu1OI0hRbr0wLMjCcfE/uq0DY4Fp5BLcBKp/gRXfX3fZt17ca
bseZnlDZp+QxaDurKg9V+4zjRr7AgmoNvkVYVPZMMIa7Xf2UF7AyLwiAd9wyQwxFBAIqH9dE/j+a
24IDfEXzTzUPgW3ELydWmsx5ChC0F3sz6FpZvn/x8TjGb6R2T7U90zHGIFsqVwDdfGM/OZ9sDiLG
wMPYXGwrwmgEcJ9Cm0RyT/1nS2t5oW9WDJQB0TcSbcaGMqGuBmpNgLWnpLg0eEAgkpyqAEoh8Y/x
DW7Vr/q9fW2UqGqU6eGWI0O4YZDKDNGNlKDa9FoDUBR9gi7nDgLVI0oK5TdKlfY7ukp0kJbsFMTq
tPVuBSeYVEx9HJ6ERaoC1IVp4Xfi3wfXjRvX6m+hfueY+lWdIDxhXHjFrSrUx38fvtbC4YME1TZk
aNHwWHsIVtYSRRv6Q5eYmu0XjxMcpaUAbOxBCgywPbejzashWwNQyosdQScaMxD8JfKiAERJmvz3
p38ZGDZojNJZLj0j7JWcnxqE8PLHB1EyEO1GuL+JYfuhNAZMN5SmxIzqUCJdnOKbE/FAcIPUZBoQ
WmPrsWl3IzKBv2kbPeZKiSZg7PWWgRAaXTnGItOKVsW/sjroMsY8nrr7MS14eluaevxEv5sIIPLD
NIvGenovP/T3T8N1prc/9Arrxc8+eRri59Jw/h0jhTpBZrCl/0LHdjwI2TYIQjT3bcl/H5K0jtge
I6oLWTXQEKO09Fh/Q514B0RWYMPfwMVo6modwikCHJNsdE2DCpudeeErxeYoY+xoKSj9yt0OUw+N
cl1yzf7u0nDJq9QMX6r2dQPObeQP2XGYe3NwMecZQhph26pP/kMkcg0sQP0OteutsaHnps0KYSEI
7I2Flm1hyUM423Z/YiessZsg02zJx+cmeTvVgLn42yZ5gjsdKl0wNV/xH1E2Z1N/wPXFmuKucOld
kQbAvnVlfoBKaNhQuABh3K3ybIqKvHA7afAqayH+hhJvuJtQ6zTKP/9NfgbX0XmUefbxOMlNwD8e
iahT80+aACvjGn0fogupvIfosKl+nyr5XCUbvk5PlRxRx38V5FqRwBU8t/PKhZBj+PolG/r5NYTo
gNLzfC0tfaScKEWiw+HMdsoTzNgmWKbp2EuN6e5DLE2BNh3szXChLbfd0ozf+VoHchIgc5g2hnno
v4wDLuk0CdL3PyxJaV6vQl514AkPhm3JpvHeU8Z8zAz9zPEecbOpS6gNj7VKkcCwmspdo1nJ1k2d
BqWExqax7TPfO4bV7XWvPA3+ImSDzo6ejtFki5zdZ6KftEWGw3al784VAi0+x9YKcmo/Ekg+c0A0
j2Rat0Bq891V0m2GVLZepkCKiy8Ukn9+Lw7QuwDlZ9nBDsoY5XCG6KjAt+t8G7GVJD4lWsPo4baj
DfSwCDrRjXh641nh+riCUIje2n88d4b1tTPYI0OxeOeUTOAwfupXNNszyFuazdHIdSXODVWOs9sa
0NxZ8Cihn+CSb+q9zqvborcEIems+AHFKh5QD3mpBH7VRkJYGQNGB4X9hx2NWmGsXNWCedIaKMqa
yGCJqPexYaCfgF5BH78Me3ZJfivQncPTaZeeVUd0bTC2jMtzAcS2RIB28GXXDez8/3RYMNFBSLld
uDYMiOCfFblyTRMyPRxNR8MZ1bJJ66+8sO8OLUgYYtxTQzJeFRMKAsrEQbZCkzbeXqRxtN4PAQnA
6VGBbX9j8+eBximCXSmbYGVJvorYndDsgOWGIqW2KL1920n+mIagRsvhQsASKwiXdw/LjtscGkHQ
L2cYe69oipD68DMWmmFDvUwlMkCjqwEZWxO4c19Y8okvPGeqKaKpc7DENDVvEh4xWVTvf0h+VFWx
pMEz0Rdm6kw/dlpXKAcJ+3XX4yM08EbRjTYfGhAftLkk4UVzGO+Uq66GVFBSxHRFWhqTFoBqhDrX
1AQU0fwX0XUEt5eI/4D2INQPEVQ5Us2Zer9iSvcNGdK1OvS0iLyw5lxlhqieEgUfsMzWgw45cSnu
2q0qHLmry8E6IKqM5n9ihwCyFM97wsQhSMnu0JfFu2VnaEhMsQlwDlsEOnnNWLOaPnWu0sO6yaAm
rBYwlvRgwFDj3rQGXIFSSBdL4LAPlDwGlwf2Q5pXODxQ0XOrCq9WCyAE6bjmPsK/sow+mFqvSyyB
8XfCN0/MO/pyCnS8809RFHANvRcwzHwmXdQaywERhaugcDEOQ8Bx1eV+iL+0Wqwevese5/fqpriG
qKzQDXHoSaSusRxB+7jI3Q8EgttIOlVqNJVUz4D4FAYql/cJ3ZbHB/A2uC7Og72FzEP7j7Fp6ZIN
5KoCChAH3mwQ1R6cn+qmeNftkatnc7umqExheF5CIgt9xH1z4Tp/Skt6aT2TsSTpBDKMlXvHjX9u
64J5j25yNBeuhFrQ3bFUDfodIkDVEmYDuRGezabO/Rqnx23mp7FTh0Px5Dec6g170pJzDuEKhcXA
UiLtMS9DJ29oyRAWD8EIJ89Mk1De1gv1ltykaoWd6HuXVnRgd9gifanVxMfZ+l6j2UTcFOPrWw5A
NI8MFCuGKD/RVZW2imU8xmnt43q2l1koIHuY1gm6J5wAo6sxxp3Uo0SKaiC9sqI+62k4xw4tbiMu
BL/0bUhBKo6SS8fl4uHdn0hoGYW1KD5gu5WEg8oZZK072wOM9Q0ZNtNyr0jnJUMtKbgrjl/D1qOE
3GXUel3XWC9sMHcYwpFljKgtc5ywc5hbYc9TcOoRF82UGTz4xeVf1YJpbsSEUZ2+pwuZI3mrDFyZ
zeM8EuliuSOnMMzxJdOuwa8/SeeJ9hMZPZOd0RvEOZVDBHi4Z5UfJw7TBznSeIjB6iSbCR4bHiIa
w3CjlgiwkhEPdRLp6jMbq0hlGhhbd8Zrrw9XfroOkPOAYkNMob9LaIFYL/U3k++3W4uF9ZV8w0VV
/7lRF7sZnE/R8Vqjr2CxkqW0dWTDVczrpx+QyyCDCRS42rGWT+S7DXcTCeSCx6SCuXQGjRdYpS7U
/pA3cl2YPExOj7WJ400Ag+kL7WfoUsPkDVlZLk3XV/3duwhdzqjvc/7LxktYO2FBczcgvlWWuwDt
ZjWA1tbWuZMSV+hrUZI+ao1YnM4paTi+wlinMpnjGafWywiHFH3EkkrYm0KEwr3lq16rw/6NbjK/
jB/iHTm0BExJNqKJlkosAUWqRpLO/XL80RiT7mZLEFJF3Sz1RFzRSoSPlQ5NGJkxcBea9zAOIjjA
BAA/eTvEhHNAaIN7Epu5w4TeRW829rPr2vz9iydMegeMAu8Gk8kXXMaUUm6Plcz0VCtS8Hy3vvlQ
Lz9Eq6Qk1zRUnMPH6n2vFkcgKZL+VfPCCIAa0zkD8cRv7jetjzLWaajtQkKSwGUuHVVjRWDt4Srj
84qEEMjn54GUx4EEQZYgQZY8jyvvXl2mEAlw4HBsn8AxaxKAph/pq6U7WPOTHkocOaUNx91zUoVA
aMEYXNWF21YvkzIe9iP+yYUiOyyTNdI7j0tBYJqY0Caa3+M1vAblGukZIj2Qt8qXZhNzi/zxc6h3
w8w3ZnhDiLsaWacskem/CBXoepOopUCoLkN0Ig0nq+BdlW5HdK1h1DSMbIGLZZsZysSq2zaNwKg9
kTzxiuumTFbb5xCXKB3E3CsbXelVwC6wZkUhldY1eB2P9KnBY/PJ9ESKQOdAZVDmyprl2tPHKypP
2bfE2lyOl+NsXQG97GnfBEnRWOME2GVWue90OaypA7BioWMJhp9h8Nkum+YPrbJ4o14Y+lbtxkNs
nciJJ8rHKSBvuATf+Oc8MWcwxrss/bbiYt7e03Y23wWdBq7XbiUWKlpkkClSPRzdngv8//o1Cb8D
8BgGvwUlyXb2sjl/kPXFuP/x0OcsCIUPqt8buu7ucr7YH30CMrzCRuqVa2zKa2v1evmK5xhCFB2H
cL1hdR1PmofYMYTajTP26zqgY7Qn0xFIvWUlSg57iRosy/oNKet3GNItYkZYRHtiOwyRBm+3SmGI
4wq5CxT8tEem0o9hEvWDkAnDYC2Fidjf6nooOcN+uhr/UPJEi2eYWdpfjR8wlmXwWjK3/cBH8MjB
5jVH9K0MQVapdnten1tZ8Mvb2qF3Jut7jsoPlexTUs5Em78GbcivvcfHZgFS6dcjGPefbp76etoP
4di+r4DdUFxLY+T3HR2Kd3XayK9aucUPru0cypBV69Z+2HTK7N/2qnVajXOLXTn61yfIiTHezmb7
mZcNJcFs5uGxsRsWTvyY36PCS766vSbr/vyv8q+/5209wPHHDqj37u4eF2hqfKKb7wp+RSzxRXFM
viVDKw+MT75CTk1VWEyz8FQEzdLisHX71FzjXnd+4luPWrFWpvUEMTidkCEGp1qs4day+bhVYvpx
RSijtC5Drpr9KeDkp/4Ukwt7B1Cg6UBCSlS9e3WpKBojuantQbIgql3YekPWyd4qT7RKs58poMVj
q4TRpLPAikHY2EQHVUQRzrPyJ9NV+mB79ZBl7g0OIZYRL2TNe3eUsCNl4wzQUiGseNvYIqsmFUKw
TxABKdVWVAuvK2UuuAnWsdQ4XWePJ3oMF4fZbSeXj/dHupfNoe3szOkWQc+f/t+/6NHGCw8whRRo
Kvp3qfAFVey2/k3e8F8FKolNY704tTMErHuFZPX+854nPlUCrV5uPi6hEVvfog2VcNC+SR0QABCM
Zug9L/ESABWJU0k2QrlEls3QKj+Bl+RntGWhHww7IqHrbd0UuXTxB5l3nqlXjg80Qj31cpVrkquU
6tnOOdoJXZdSWs7lc/fnfd2aA6VqlJuZZrkJ00+5+duWY/jf8NAFbNzd9C/XyrYMgRgEwLOY9qtw
K534uYN7vhA/YVIOc7Wvd5+WVeMRhX3srE+VSzu/q/LX/h6fwWVS75+rwDV2JV7TlOTaxq3F5p66
p2muBmCymfvmFbhkT+E/qJty1cMiS8PXxxcZoh7grC9hMiY7CJ04ighGawJSBHS5A67CNkLAC8E7
gskAM2gn+N0MWOceOAeQ+NFXjWJcmPgOQLihAHj9a+0769cUtqMfpbfye2jiW1BVkGmeu3uIb9et
H1id/sGLDPgP0EZzlKvcpnP4o0+N8ucDY7UfOl67/iNgwmEJWHce7PtBQthrYBoRYf+vu6P4fUhp
MJUJPvFbXSGwUTswXx2nX+OHmrjV9fABMye6xbx79vQGezelzXTnbTy9rIdnRuqhdgIUO5NqjRPC
mMV9zqRLk4JKEm/rJ76r9w6/QagtJesarItMt64OIy6ftGDu/lJ+6w3bAD1rCCZlu6BvAIqB50rQ
Iabu5apqEzX+SoQ82VhALNIWRpDfSnn8RFMoyilguCUChJnBtnwvrci+cZCPIpZ3CzgQn8esJk8s
70J9sIZr+hCFa7lA7/z5VTOCNsKzwPojECQWhx4HEHwdwed8+zFNeF3tTQ/IEbcgTS73w7O+Fvzi
T/S9UYYL8dxAmcihxC8F1sZ/vBfEPlcxAsqTacJXlqP2I3A/bCtnTniMrvCL/Yv5mfzn9ZJs78Hf
Dfe39wtDI6RT85jDEwmu5Bumrnetwvixs5pCHDhrVbNvmdFmCiUil1iyHXKO9fka/Zi539Wy3Mq/
uPjD8nDdrClLofQkPn7sIOWtfjKA+84x2XJSGz/81g+dcl/+rO3rDlTSY/27Voie+M52/sV0cmKX
w0pcO0LcxSGgP347ALV4O8LEl1yT0wiaEogDS7UzNyZP7z4uQaRGkYy9IC69eQW6mDgHfukfl/Gv
nmleu/PWtfuvvm7R9jtUPdC6GVr8XC2TwMQL57OVEKfGQ5VCHgaUwDi5H4FMDxxrG8v4dex8g65a
f8VMJv20wFUx8JD7xseE4m8mGS5h3m7tj9+W8jg4f3w7aH/MOavxb3C/VHKFyjZP06b5F6ilrCqf
QCPRk2IDzBrNOJ6F2lkqLogiILMWTC1JKoB17HhG0PYZ7PINja8768EDND4wuXgyG2wY1zjySWtS
jh2f5/eWF5LWjuTCZX4jMbbIDN/nKymZMTC/2qBY3fWy2NYP8+F5G73dB0dCubRBGB7rmenj+BcI
NeZ+Idcoxv/48Lny71r77jxt3zaD63d981jJ7hqH+sOsQn8cYP//slGZnkDbaLOlrdy89vNyqeEZ
7HGm+TvfSdoUgE6uVI/jXPcf37X08EUyhCkI946+mtvqHlM9hF3yVeKb6lHBx1/fUYGQUGt/rhwp
iqIsAzuJ8EMNstjU5vRdkmVkyYV9xYXWb8diTz0OK3d3zUMPhxKbzG+CCvGO+lBem/ieTYBZLJdY
uijdLErX8wYPU/93adhQax0jWJ08xv/ivcG9NL8POomokIlhXtsRlSRBwa/wfJy5LSPZ2da/HtYh
f5mkymDv4pUQUVhVvj7mRHeN2oZHCGmm9qkO4Pn5uNQxyQy1GFKeP/1PPZkhzZvIIAKepwqM4i15
NZGaVAOd0N4wgUJNj6bAsmNduXP2cRaBen8t1Uv1ectWKo/tC0sfa7YOWT+PQzjMNr529hBYpyuc
Y7IvOFr68jkqtTgPW16lgWZAS91ofC4R1U8DjYFMtygrLaByX33XbCsg+6f/0xBwtLeQwaXo8gSG
yHaGEpTHmc25SI8hgv2xdhqrI3x4PD51oPwqXdSqwbTSIYjQulAJ+rpBkVMaXp7LdCy4LJ/OFZo9
fMDGjzVHp0Ug+lTppd0kUu0awOUI9kWJmipJK62fKtURrFUwkOFavL+0zsCf1jyXRg9vlCBQ72Db
qkNlRrUTGoyviRB/KHlKdRtCbBkp5c3vuBB4ILOd66AQXQdhsCFazMFQehweh09I1XX90ljX/bl7
X9fvi0tjxSfzGDirA/yhD+3f8ARVDDmm8ru6bTmpR+QAUoL2CKkMcLyBdXLlVg1avOc1e2cXdLVt
6gvNrbbJdVpObjQpLNBFzMcfhkk52fTZv8mp/a+77f60f3AjNhuK/f5qjr6a2bliEVW5oGquZqmF
7e7tVplt/lCqsRvfIA754xP/poXkr7ZdFBO6V0JYQomRdSIUr02lsCx3zvCenLA6oS6h7VSyatxp
WjbHCN3Xc40HFkHrUiCaMG+Xo33L0ggCDoib5Ktx/Pxq2BItnxzoxJjlY/brsthz92JI4lC3R9h2
WY4OOIpydppXv/J/GtnQCaLB/NvzLDU2ctzYuvXXcEcUP+z/AWVnDfXEkl2z0FFNyU8J3v39a1BH
UOofB2qvtG3FBukt8f2l/r0sNE4t+jrwX323PEGTWqyCGsYi1jDRt7Bfxj+ofqGgkMCgUMn27Fmo
82FuFku6PM6MIYSkQ5ONkPymdsUCnbQ6crZA3VNUMqMC5rl9qdJV9MbkXvAFLRYtExynIIY3k0kk
HvpWJLaT7zJ6usppwf4XDqLtny/VUu8e/UH7Ukw2YxuI+g1FPJObZ+Hmow1G2THY2i7ZI3mCVIU8
VHbsPgqcKNy1Q4tHsXrpF9s5G114TsuSb7bvoVJsHlg87NZAGo0o4Qp/qRiys8s82IU/YFohuykk
RR53JmBXk0sfu6H1r3Npbfkuz3zY6gqbLLm08lh9HWjLGCHUJ6C9eXfV4wa1pCeE4keTJjcNhImR
w14yJ2f1FZfGWgR6QQzTmisrDlmfdyz0O/YuNLWgtxZ5rGQgupqWwcb24rHrhIXgul8w1kYUWpa4
+sUnoT7A425BbIXPz/0EkwxSHdgXc6EhqGNu8hJpbf9PF+QBsggWJDXXtaffpAw7Ahi0hzgJoYhj
/c1XrVc+Nx8ruVFC8fTbbSC7qrOWztw5Xi/Ylp+ZzpUCXMjzhpd+Nv6aKVLsqpKPn6HawW62zRas
zjy0uJTi8+fTaOfyxh6jBU71t3a7kbD511h9v2x6c/A1BGp+GrkDIaE7W+5wqd/fD3dQpC7necyX
0zAAlz5qjmCrTQvHLGXGbqGImaKryb86DH41SXko6LJOlVpUGJHjLq5IBWnPKLF8aEVbw6NhfgSF
8t+AYNWfWWlcFhec9k1qWAVAIdaXqHdsMxCkdgpbVc8gKfO133Ny+a3kD9Hj47Zy/6peMkWnBMjf
I3BwUCRlSDFKcRaKxUKSnQvahUeQmDEaP1N5wnPtzZPikrw9ATEzrMvXO5BnClYuTcJ1gIEsMXn/
fAccSp9VADNcIxUD72RsMR9/WsDzpmXiA8bIieoTkKc5JubjSJtOST3S9Nf4Ug2ORp+jUZ3scHXE
CIWBnMxG7wOKKcDfsLrYMbPksZKUKBb8V0nuFMVTcseStUqeuC24IKqT0IUkZDCDvugFuGv/0vKU
vGj1uo52ueoXwo6ulFH+N2ELUE/4NW7fY1QVDFKsekqDF01druBuMcwjXBcANheRi59k9+gs8gs3
4Pt8iGPFRihWZY6bMgVMlp7LYDW60EeVAo5Kh0w1mb+BypBNtGhO6EPCjuHrc5DS0TVjah03kfwf
KGUeGgrKDlZ//AYv3LryuJ1C7b/7/ShFt+YPZIFHzrKl3CHX0rLdIGVTb8mEpfsSFxByO5rYzb6X
Nh3hlGxf0iQgeE0X3RYIk0b88XCtZCHVhfWk8nftPNCQ5vc920dOv+4OuLdnYsfvGWL/s79thZz4
mrZ1neF1nKm9rxO5EEPftdYnCQJWhpagTJEIAuaK+VIgABY36E92f1X7ZNwoR2IBCH7gWf6WAj7T
WPWok6fNCQ990RblJblk+j4FSXWBQges6JR6EhWFD/lspu8jyzQoh0TUF5J8UhjI+4VcJzVQiLNd
A/O5MfSthEcPqMn/4yvIhEHzSWT0ix6aqeg/VdXLtzgbLTClqKREgDkN3SYTOpJNwMUglbn7yrIf
yz6aWjQO98gIGzfjC1aX8sGgi9yeTFDU/CxPNtGq/UdMCv5l/CVd0O+e+xp3d0Q5SsCWgV5nL9eZ
plEYP2FitKblyNCbcjLqiqaM1lRHa8CV8fMdIAsinVfYZu60gItgBkhTFxtzogdicxKqsCnYo0yv
n4mHCP8C3SulxMFTsMMzmQSe/SAR0SDMauZkQ1hrhezfIcXmw+aBocHMwhZJftu7KF/7YKfx4eF4
bH6CfN0SBMsHCc2QSmmEXIPuCanHbtvYsa/wsqSB2v0ktiyWxo0h7/hFSfew8V8a44OKdoCzVE+u
mg2yoyAfGh9dqsfps9I79EAd4Ungp5DE4KP3Kufl8vE6TDKRLQ4hbBgBLQX16CsWBB7Bh32hTxND
0EOukVi3Caf7f5HIFOMbPBiSG9SwbOKHr+bPpDSHt5a89sSIosinrZ8m8N1HSerBrEC7AZkjWYUV
YcX/HxpHs/KrATNr59b8QmlQ4YwDVv1uE9xpXOPTBu7ATU2ymw8GO/RBMdrVHZEeJLmutQxCBqQ0
fq91x3gSaO1uPp6MPjX3+u2w7JSHVNoK2h9Bjo5a/q0ciBngX/b2TXtulfDsgxlusLvdt2kS20U1
eYy5gXvzWcPxUKfUmiGCQyDGKCrGpnJTLJJE6n145oBZYhaSKeuDW8a+l1yBZc7aMj6VtixiSXa5
Zu2CT4U065XeaqqkEVsojBpjZw4EgCA/zYVgbFTwF9L2Ae660gv9woktSt8LlwhDccCE2i8k/ZP8
D8vu6ULc/rEHbJmmw3W5Qp9ApCN+SFQb4f6myOinAmilhiN6Im+j8+riYKFKemcxHFCPDr92QKnn
qGzkFfJNZqtLgyJNBMIf4AYoUGwGUjzKZQJjGZ9Bif1G8HeZPDWxGiQferEnRSfozEMtJFJYInS4
T7Ovlh7Bf8hdL19bgGnZphzFnh4dim1C0Q4VMq8dDhK2SJowNWsnZBitC5weGRyTkuWEHo10TYbk
mXgJ9l5v+dGHsVhPnactRsoCiCsiavHLP4YmBkMn8lzUydbIgFL5NU2xNGSvCKhTdPAKvOclzef3
pGyAnICTi9v0GwgmySmDDyEzTmXCtWqZmZAcdrGP8dLUJOnmd0MzcH3YibVMDkP8w78xlUaND2Dw
Q7OdH1JmwqfzWNnXC/GqDanNM1XF/CxSIQ8Rzhn6k+T5DycST/Iv9KXjD776XNhzWCeshCHuJhZ0
l+c+MFuRYE/Vx8a5da6TTFhXy+DYGzfCDaTVRFzEQ0aDX3pO/JhEFpLGCIflHxA7wACWBUR5B+Od
l8nK3FVcwhcKm8Oelm92doSJJX1IxIOJwbm9LWI1t/F1h7zZ31tfxO3oWV95+8P+Tg7X5p4qzfh0
Ht87D6PduZaxRHmVrO9Qw5ElyVTOJ7BEu+j+Nxmeu4/YAWX2IDlh5hq0xsfH0tRtg2CI+4egEGcl
C1Lh3AQ5QPm/Dcf52nJJQIbSuw1QDQaZYrAl4hB0QbpGWVwKRAMqHIPB/0DakA+F3kG0vbljIzvu
zd5LwPd8R8O3Nngq3seSlv+hkbTNoApUM8U+NNUHNBfDyg9yUWA5GN0X3ttc974eEY9Ww5ue6UOC
NGSYmXmIs1DJ5i9X2gzuWTnaPpIYagB1FeULcDD0+0fSm+cQ0EG88q9EnUEmfiSXBJpVUAXhoxXY
0Nl1+e9OzIqb5gJ6QyEDbCRUDoi+W6XSmFfHADpelgyYnY8512ODHUNqs4ISE/CsCiHXXY5zfar/
0Y0k+CNbeeMBwUWA1OynMarKUEtOyHkfCoYgA3GvG8/Pcs9AFyKkgHjUAVytF5uJctRSVI/LDEWw
5942Q6XR71N0LkG9zKwGG9tEslUAc4gU/S6/iSq+tZ/21dzUHP6e4V3FX+Xu4Wm4L2yiP2oLT9VT
Dnfj+9h5e3rHcIRMrxQo9cyJSeIuAMmbNXsrT8FtyZwEqjMnxZAg6GwmHG44KGqZ4CzzSg/ZSk2G
8CxCdd8QwizGec51/cVWMmQgeKUdK4wFVHGARgaeDMu3x2tIzEfpVUeu/V3nisFF7Uhn1by3KNxq
iha4QYAtIobKNVFe/MIfyubeWBNgPGQW0AnsVlfplgQBlPRZLAWZeVNihdtS1a8eBgzZGX+ziFhm
KYQC6DiXAalKdK9D4FjPdA7JuTq6YCCz5syG4zaA69D5fdZbmD3/RP3S6NhBL14TEMOYhvAb9Atx
8ky9zlcjn+RIw2Fb+uuluqYIWMPxsVcY7JgDuo7IKnumKTrHRPq8vZ2bmFmnmvGFYudpdJ4PzjC9
rQlJV35X5GmmpeX8GN/qj7fR7/MFWNIvKZVRtlK6xRkw2N+VZN3r0ao9vrUwIuqVDAyiq1HuhahS
7eklV/sfUWfWnCyzReFfZJUiONyKMomKs/GGiiZRVBxw9tefZ8H31qmOmUwQoXv3HtZaG+2RvxN9
T/Ii2R+fKf51jIWxyGZPjpZ3RbmSLbv7px9qCSgJSZXjDD353NqNYvqOfujpqGaseThMNn/69CmQ
kITUICgmr5P3oCYa009KpKlVNwUfkv5d6pDddzct2VQHuzH1jt57lQx+Zo0OUKoq+KoCMkzShmx+
bOMP4E5/K8pS6MNP8pDTAZ2GOqQwSNCJxA0GlnukeHjHmpS3KNsGwkulYWV3S6PHPP/awdSiwsbn
bRsgm/LcI2C6iS1S1oidTuAg7D4GB8Uinhmx4EEBsc5xAms5hqeApdLdvP3b7POXrFEkkFq/869E
qAbcT4hTfD3Qnm5+QYJnTj1OiSXF3WqCe+wEYxULpyhncf2Qn0FOROU5KoKkOcX0FLE8omKpJj+m
owxff/o3G6o2hZgKV0XlkSkk8pB4EEUzFFXwpfpi3lRpXTkcTkMYLXR+QTaF5K33E3xjWRA5CoNx
nqvBMZrXuKhTbUa8DiaJvQkVGdTCpFETEhQdkf/1IMQOIZJSkxsTs3CGX535r7vm5TiTcD4nO42Q
Du4aftyUOPcPbRZ0wngpHLcfb8yR+orPJQfTdHFSaWTEe+f1EWsJxkpdoFyDW/YJ7uiCsIfTHoHo
hyCGyXdGnIuMBsI60NG0WQK+GUU5z9rFk3RdCQJxGfCBa/T3PM8uqM5xmnh+nBUNfYM/zCfBsErW
Me610mJfUDF/+SspxVTphhO32P9G4TQYwu/d4DL3+1EYhL+j8Hu6m29AUdOQYACpbgV2sWGDJxws
jxAUIVovaduqzU2OpQtQR85K7tDJMvEh2I/MM9+iad1brpwJrpK4HsL+YMC028nT0R+u/nE/9Iww
RhJvAb8l1jcACI6yBF3pDflfTL+0lhWA5AUdgpiRj/lD1bkOsLGjLByqAsygXNsZPSokSckG4HLU
p2a7EUo6ELXVzr7HvCYEsEcb1L8IKLT9sDXzZJ2oF4fewqFfR+sPf1NHTonb3f9ignO4tWV5O1/9
0Qz6hRJw419q+WohqxjXsGt0Ub90884JpGfroXoeFEAQARhY8eiNFKRolj79o8SsucCeQaR/oD7t
tO1zBHjWQ9wBXF4+y4fWpq9L/AYTCoCIK0IwN5HHXtwCWBTyZnFauHL3vlh7g6W2KxF+QdiDb+R6
ch+ekh254ezCQcsPRN6K3kyItEiHnL85T15CnIG1EXCeLQgSWApw7ejc3T3SnahWBYK0qRimVgfa
BOXK4r2uX3CsdPtLvKyYTRpXtuMtj2bXClOA95eherAgGQrqdYMtecwTWs2U+mjVY8d1hwXGF4J/
MvqFUCp0P1k5oOcfWCpPGEfFQzDyQs4376o7+zgi7H2gPUo75exbCym8SxFIOvFqt0hvX8B9koQ/
4v41F/IgpMW5gSxpOUan4Dz/89CK0p7c3ZzDI8eMXpZs2gMsJlZ2JF1+ofwI/+lIiUDBYlZyxIia
AfUphClEG9SdFJ/v5UjCRcm82dbf+kL76BcLcOJbfyFyDBhefpBeER2AeBqAvcmGDCwJ9VT3BWAc
50LI/CJUUMuDArYvwF3ZprF86/SNh0cjP0nMlOsA9T40XpLQtEjGb8B7TAFWIEwQKcTopAjKKIa2
dWY73xw+4fhIvlm8Ls0SDT1Pi2bENiSzwQTNWY1dJo4Wrg6jv3nbCS+sU4Noyvzkoyk3iYkKHT1v
36EYVq4j7lWwHQNZouL6at3mRB90zwHTBICV0m9Eqxs4uUgDs+zIVq7JYq+VehHMMgXEpGO8cGl0
NDY0OgMQypTIzOS9GLANsWxDqRyB2PuURbTKHdY1Np6ljHcLhio/3OiFxzzip9QFfujjryPyiCze
xyMMmDj+0akAX0QRgygVnKJD9Gk5aEk4Az5+yn10ayR9CCOlS9ZJeTrSv6xjwy0oC0TECF0L/F1Q
9wvo+cG2fDEfh4LsaUhmWtXGGJTAzV5XeuVlFbGANn1CFtL8IJP3g/HAcC6GQwG/weYOcQqxJ90l
NWVhzFEHAVfyc2/NHvyTiOh38OEUhriRauL9drP8zqniwCE5qJpqa7phDhzlDwt2JuB5lpVIIZJ3
ktIGxEE1qi3CVYWsuWlerTAfhg0/gT8Rh1IPrSCF1f/WkPrKslLyqy03omlvehK3VrgQ4wO6z6+6
bfj4EfOKCxDYbKsIpzBCDqGJLGi7yFCucS6qbvh0Mn5PVwKUtJTdUKEIRAnbaUrNBbeDEkzTVexB
pDnS36iQRTPqDCuO3KMdrTn6jR2d2698yu8vOzAhj2B0+Dw6s98RqHwpGp+m/A4zNZEnLeZlzV7m
4FVN6DwnB9xc3hPyivyVJtkIQDuekHv2SA0R5ubkUMUTqCeDu4tKfUo3eWmmQIomvZRCIjUkemOH
/AtVeAXJSiziZNlswexVRE5rcljRg+XwoNlTzd+4Zr60hcQtDZRYEGWClj+EQeq7uPHKHSUqFK0T
tHhEFHAboTQi95CTDehAtfmVnrh6VylWKkIcGFaC+vFfnDCWDYBWWzBEYAJy7xCXE74CPW1Oj6BR
kuAqgOppeZD6XZ3Fd7RRKHfJ5ni0BDtDm7T6ZtSAliHD9gBlLI19DXXV1rh46Zx+Mt6bEJ4vV8+i
r+jVqwA/6F7pNWrl7SJLTjJXJzwaTYO13LpburM2+mppq81V2+il093S4wxelRrbHNwjtaWj+54X
D62vnFsEGBMNBrJKIimRiWaJ0dJbQ+sit4t5BYIKnbjIYhuxrKr+j76XDlSNbRsFeL6nXywPw1WO
jBVKNhkjCqmq5ooA+yRXJSOpHh9aLDmaVPZSFvOT7+y8mja04npwWrSi7chjKPStVDX8/8jrhTIh
16DWkQPCy/GWFzNp3h9CNhDqJznnVsykQvSlyIAtdR6NAyeB14BNxkQq7yH+iuhg7Por1rN+kJ+R
bwky93JrcjQrJWVZKb2crIQwrPRM8CpAvna20SscIIsKBLUb5TNVWxFvAQ6YDKGg4cUeJXoPG8OA
3nm4CMqm/Es6C/Ci+ao0NJssgbeEw3EDcCA4zeuIDWVrr0B4k0fR3qx/rOCMrni+wrvieXkwcp5w
mZhjVkGBUSeKuFcZx9+vqBnWpsm8/lMWtOw6P82r51YKoMls1dB7IRtMXf/WokCJeRz+dX/yO977
oRAn+/22e0cXumW3vej12LuV/yzbn67IdnHgkI5cIpOglA7ubXvZhqwnsrIA3/KR1Vm1tyDlCulq
2ZNMHPbcdM2hmJBq4KQ9lHqfxYyw4McV5GrKaKBeZZ1lr/VMYdPpigDXhFt1a+98mevCMlehMXza
us8yIVqBEsKv9zFMhk+mkEDtN3Qjwo71fE2Y/rLnmNYrXUAlWJiQwrkRIFHbAIDF4kY8QKh24YZ0
PIwHuHq+7xSmUdaP6gJsGj6UIikc9AupT+3NAuenvYJfSQqCf9OeLQkZlQY4RADsuLA00CuwOfyt
kjDkGnNCGOSu4hV0uAHGWvK72NtfM6dfkUQ88UpojwgpjUPwn9ESookJLmOmA2GFZeyxzYPW3FeC
W/aeMoeYAkqdiH0JEhrHgvRgAm6MXoXaHNaE1iP50Lw7TunVMjHkezGHdu3f/CIBHkNSnFTBCEc1
3wogow3wxAewcXNBHARFlFtzIOwQRyFhz5nW58fY2TfDdx8lj5mYnLWlWlmUfqpPezMGJErj+22P
xrigPiyfB61C3wCjexbGUsav1qlOKvSPLMa5/YoEPv+MMyeDxiEmvoFwxSNXz3hgiDbfyffBf+UE
+xoZswbZqcIvJk8/Uy7tn5d8Ghmd2wOCvaRGjJwoLs6HHkf/3qmuP46RtS4zWM/rI6ZOc1ZLHOD7
JO4ZvRoudu/Yqa2eibO3fBK7A3N1CHZgFsnozIFo0sGnz5uMapUOYG2/CbM9tsv9Bt1UwE/OKdiq
5XdeJVbxk0JxDQFIuUnyrqzBawGelEY29bE1MIc7XOnTn0Hj8+Jh5B3txFC//9fWWMusoK48oRsW
bVckELXpV9ZycrQpyRHCP5eV0m76hGWjcKPooK5+Oc2xfDUJ7RRtf4W+qUTsPBSNr17dB+Fb11vZ
cYuwIA3iwFJY9U+YaTqJwH9WzPjWqq6PeVwmqPPvfiACVdsomrRL8yM3sZuSQiq3X+NN1rqNm6sS
uOdzu+m8QIf4+6V5Cmm1WMxdORsquiV5Yo/vgycGBsdYdlFGVYZU32t2y0s5UATZOkTswAQh2KPp
RhUD60RgJNGVXPeI4Jv4kcmL4441LQJLJu5Ebr78RKwmNOOi4CP1GNkfTQE5uKgH0UBQAZkCCarj
mMvk+4FxMt0ShToVh4r8AIwMhEXVtUb1b+lWqJn0g6hGz9+5Sfy2yMET7rJb6ESXil1XeFoyBbwp
j5hhUHu5Nw93o05aCmPwO8GHVxobl3iba+fwPuSsXilpTVjGk6vrqynKhKy/WE0ctmh3/UGv4uOc
w+SbBrA6Uw1RqjcjM5DUwZspVJCnDYq5kFE9Am7FjNfWLdoSOtN+tbW6uqR3Ud9YVfheH3ppvUl8
5gHx26O97xt5Txya/fZ0RQ2OrrWl3SDtl+1aIN5VMWXLHFLh9Uot3bb2PS8+aM8TE43EMWZUYZXG
KahSWeAMJI8jku9hIsWdZCS+WFa0mlhsPGlkVDlp7b1KY+dp4naeLm6fhgrKua7+q6tuM/teg9JQ
0hPbrxeHhh+HovifV3QbpRYTHbpJyIYBJCDxX8ErSHxzUKOngzUECZZD+E7hdnbI3Ofd3pILaR2n
KUnhPVwLnNTMe4Asfrdq4+Z0A2YN4F327pQfldar1Nn1efKFLcOFAbJ+8V7sPTv7DOWMvgq7zrs1
f7BJMhsZwkQpVMBFVvOcohgrgSUFldD5WSYTEuaNqIIb4PAGaCLTSRKaA5q0s4YxRI5+oSy9Jrkm
siZ1HWtWGpQG6bc49rotZz9277Q2R80W4YdaUCc2+5c/sMgwbLz8hl9hmWqy6oaJwid2c+FS4Yil
YsnL15MlUU1UXbZeizLCKhLNPYcyzR8n5l+Ro1BXdYlMZLyyzPF9qM83P/GaBkkM3Vk1kdR/yG1Q
RyV1P9JnWbDDROZuR0IEQ8gcUENiUiMcUN+d/Tt1Jd6H3oXCBZmBa194A5ytS+s4UR5PMsAUMpJB
peledn1RD/eNdnPBqpH+lGHffLm1L1qF6I1qcmGFMCesOroUhysZkRNXed9//xVEWLIf8njlWe4x
7IUfb/ZJi7WMvn7CzU7nDULbe/4n+qrWXqIB4WDz79K91U5QCHRhs8W0lU4v112nTpT2dKHo6gZQ
PmEtFpUb3hrhKXi44entvual0W7cKHlVAhdLoi8Wc2eVBFYGuR4DghzJHRUkZc/oofxTCV++9kMl
iopx8w8/lnMjvwo7k28mmgNFdklLj2aB7D9Kw6E+Kpt25+LJC/zwWTZpVWhuarnLtMjDlOsqAAvo
J2J0YJGeMPhvUPpPqBt4/4WfLZqfrKtSLXL8QFrlM4tniUloADyHhIGKm2Kiklfy1N71gEiOXkY3
YfEOpFlXGssv0E74YgIV8YIupvRMzhi8Yhiu4TZ68idkyGXYNZrU0qV4oANqDmma5POAZ3KThVYN
RqsCla2CeDepE4Hl2Zm4uOrRKjdRWBONlTqAKibJlZryK5YnyQhuMgcwE4S6sUiqakR37VQH9fGl
86HFWEFWlT5Y8v1yDkgHSaTi2dkgK4A2FWeia1vkJ68EBgQbnNsLB1D5CQ2QosFzKkC/BJM44aGU
Zy7smJepfEmpMulMlYtU1lBgCOab7Lb2OfHQJIiEJFJQPA7+wacfZLN1M9oWyFPyiq8fiMWd5iqV
EJU4l3p5rgC5gpeXTuXg6iWKF8LpHSv6vtjSndIp0L66/YHdfJ0ex2ofoJNj7x8KlqPvODHUWVWt
KfxMin/Up/XWriSu1A1Ub1RH1NHQDV+yg+IOKGv5mKtFg5znOpunvHF9jtDNuzpREqqgW7ev6xxa
DcS2yLUI1RoAsZHhpdhDHeOctaqueXSgCVbmvC2VlQEjkTTlLBISxjpr1I3aEq1QS9L6rW/c2gaW
gwRj39+7V3owVcgZmPVO1tWeI/Ku0kWijCeUHxNOhQzQuUPNoy2wdtYxxme4qCaYAv2BGOXKQjT8
Bv8a++AZjC/lLYrMjr7uyfJoSG5JX5XxIUdIMkqZFr2WsoA4ETkrn/IBCQ+hJ+Bz8IaImngip62v
OZNLO4ZOyCWoDrX7UBqltYHSUYIlnYHjCKnMNeLySPw9onZAU07gwgDK6v0bleeaX+L0ikH1Ac+N
KMXTrk648t8rcTKcJfkXtjPyJ9QQIZh1KnUyKsqnNEFbJADMEnc3r/RrFDloYsUJ5wm1hAunpksZ
1d2EqqsQQwJjQLYzF/Fa0D2xE6t2DXBVmLXebYEodfKNVlm0QfKuylUZNF0q3rEScXrLQkNt+xSJ
VSAW+l45Ou6PAIOEioIik/lJ7X3PIJvZJSG0751X3B3vMVd7NuX/irumSvDLhjJE1Kmj6ixz5kQA
TMXVT6E7pwwDkoFcMED7fFoI5EDFIJ8ggq0Ut1LTW8krBaH6TktqpbYaE0HcilvP9eQm0rFOuKwo
hMEBbFtlv5AAWA0qyovzLOViVYPUvwM/u/OsEoxiGKbMLr4p8olq2yTQIhDYHHDFZyGQ6SQUtzJK
mLaZ2m+SYiihuUbSeS1vyxPU5kF94x/IG8wuP820fQfdPSpvO/Hg3M/qC2AS/X3D26f2wYLudD1+
ZW+0K1wDjd9BGl7igO92R/dZCkrv1iUyEQGKW3WMGRCcXloDJZ514/BQbjWe9u6MTsGTNADwpmPU
xBWvhg14mFR6gmRR+T14d0Cye5R2m0TBjU6ygX379O++OJdvYPuaHLwX5oPe2Le4cgJRC34sctB5
KNjcvn3r8XANz/SMfAhiDTLZMef7nIi3dxhwRyl/itx27Al7q4L5mX5R9NWgc4zyCXFENUi4j5SO
fdD389aGUJAZD0+3ulCT2ON+mvRlNUutRiT8u2a5FvB/Ib50AgpNL4Gw9gEoCTWHVc9jMNt5krMQ
ZECJCQGRon+iEqG4uiRWi0UFmIihxaTBHA1OC+Cc7p3ccwbdRACrG+SGguJQhvKgUXZKw+01/6Hp
Vv7KTuoLIvuEvPJ0GmPxVD72o3NGSef7AavFIvey90tL6BPBnkca1nCfX2BnZGn12ExEoABhG9xg
OVLoplKtddPknKTvoxVjDcvrJ7y43ezOSwHqxfGuBsWxBcK4OxX3soCEl3CRZFO1jAQXi52mLTd+
t6r2q31hGDeu1amieUKSvN6ptSsw8MTz1/eCEWk0bfh4dHXGHTf8c1chgembmDKwzlk3624BePb0
GwvXhKiwTz0Vh6NT/tIL1O0PL7Sdx0C8MFpk2vXQaQl5o3yPUsu62cWa/tC3Ws/oZ/3m9Ksa4Z5U
myAImBGBojA6POT/yzhtMD3qBEl23Ja0iC5KRkNKKx+6Sa+OuhELuK67IwizJrxsIfE40ItpzsWo
AOSFTcI8P0CPEntF4xkajrjZYlEXSPdGV2QI0R/E57xN4yv48nLX6G47NeZhJ90C1DD42ejeUdqA
DqpVcujscvpTBkxahNUzBHUNyMhkrIUdEXrkPj9M5faJ4B6TbfhE1kT+8p2L3zu336Nz++acyFwU
+ovG0BheO42lUrBHUsGE43YNiYLmtnVC99QruyWyRcUja9fwpRr27AfOpjIZ53a5z6E43Gd8XOvA
esRT+Y+3TbuOnINnLuPpzWmo365cSyl5/VDzyrHWwFVlKQTBJ/dLdoHMQ+fQv05uw9R5/nymZe8I
OQQY5RWCeT16dk9XmBnlhlMx28/uzmqXovepXSWSp+Hw1jnDSiy1jgE9CZ2S6byvndziHTrWrEre
zRjWmtQsPn1EOio3aXQGKZWZhGaRuwE9pPJi4GjH6XimZdfPnUZExfFENrTUz7oWwlr9Bpv0E7kE
s22g2wuOHtu5Mdtx0qkZ9p7y68F5lKIdBKv7tDw2CEsRxcLgMlmvrWwUp/YTVrHpZW650dqX22YF
7Yhk8ASlvm1Vphe/4Zz7N6iKUIphHkNy2k8OpdGxFyNX8AscqEGWxK3+fNjRn63t0MJR/yzKrG+q
Bt3H06sDcQMnRyD5KdkELKURMEm2tYaD3buMS/0HDPOf292p/dzZ8zaAkjdQ3swfzBgr8uzdWKo3
D+YbCZnO7dQ2v85zvIWpGW2m1VG1r/VB8veFhyAkDbCVDwYlvDtyVEIcldEIl1AuHAkYMvbkjy62
SqmjUYokD+sdU3yel6PyYDd7Lt6L7fcpLFmU5q5Ogr1mIVPgT6eXabp8TrPxZVjuWaQ8rZBWnCgk
bxfbRTY+Dc9jfd6td+vsq/ad/Wy/Sovn952RjtCvPERX2nG+fMFML4ExvS6bq/fvk9k09dNhdb5f
flan3/R3/3tb3VabX/PruDrOcxt19rLuXsi6cqvUV6kZCgt23myLP5xgGy1QYSnYsCbUDtMxoDud
2g3v1bsMqmbrMriMn3v6YQ2a9/YGCHXP7Orx6NU8jZfb8IRef2M//tkTmeAMtzTrXKFJVqE4ivdn
IDzxobUexADo5JfoOLpM4jXos9uhdSWBRzsw/CoaYhoDnZtMceJmlPmqm1bmWf1j9wjZS9TeJPfk
KT4GlS6aVwB3petiIsmijakM7re2aKI78fguIShhoXvSf4Z3f+ftYLNf/V1/28eHADeUTLLZbSYB
hUP/0L+Hxz4qDJ30y3SeOHPaZQw/Y0LV+MyqwSYnvReWcFQfmZG2yj2nKJMuOZiMsu2GE9Yw24n/
CbY54/M8O8/0QvvJdpREOx7xoBJ8glfGJHk6t7/bn2ho8t7JmMrGe585jY3yBrGEDRQtWcpAGpUX
/cB6vvZgPpOWisqRtujDqsZMlyRrxjy/pfmmpHqH2gCrsHlxlZAjvUX4JA9A8u5Iff7VAnWN0ucL
WtD3ftK9BO/eeXCfwncYbwdx1IhqUbNfw1c3o/wGeA92aZEdld7aTJrD5jAe7GhZuYPeumWUett+
GlaBPio+kY+gIe9gV2tt8MQNNzN69UNr11jU/z4V711le5me2sC54E6pXyi9CdEa06JT5YQLMVei
j22wt3OSYWV+nd6JAs9jacRatI0avze21o9Ou7L6zE+/j3kzv0NmRKSgQrEKvBVP0uJnZMEFc1d5
2CT5JQzrBZ55yj2GGQvVVWm8E0RdfIisdbzYzYqLt/LeuNihD67H6OYi0WK2niW7hl5Hd+80yMlR
YcXTM8fxyRMFEPZCYHjl7h1vnSRd+7x8UirdR49fdkmeLZFpw97tWwmw8/azYmeNjnntZk87WSGd
37Br+6BUaZWJ/eteqdqJSSJQDrHsI8o3XmY4F5iepmfGbX6aNXAb7hR6Y5vkXuXo3ZrtE3W/JXIq
i/Li4h9BIUHrc2/7Fif+oYAYbNCZCB6owLnp4LRzKhe0LmAuguccxKvapXMMDsExsE62YSCa3K58
Z4Ag8P4hiBjeMWAbb1jukUB+fpzy/s1b36ISd7U/T8/omrcWbzCmrDG5d813+1Ru3U1/fCMEssvV
VjzZEfDs7I/Bwq90rf7JjC6WLY892pyc5nd1WN3aWb19RCWqWbKPg4trzStetqUTMIyCarc6r85f
mVu/gooWEkkStiTZjpFATErkAceYmbPX5Dq6j9K0pZlNU7fxcVyZJ8vP/DJFqon9ZLprtAjJWVG0
D3Oac5JdOjrtxDLkWniRCn+qxuIgBr62jiDS7LWxL37Ao1tjdVgjq09G2AWnkbXq09Pi6pR6jYGW
Qjw4+ZfcrFaBaeDQ4tbWh7fcTS58MNlLgszvulsGoFt2DOwWMi8lTFdJ081EZGML7V0sakihos+b
CdT5D0O+lwhmhcuB69ZYFzGZ4lsoRGBTmfylTjY3v+4m25ACUhIZTWzVoXsBeCILvSHpEpzY3KJ4
2y6b9i0+de+nhvckX7Vl1QkIIl+SA8weAS6xnXmJXQZ5sfs7emDJnatjYirn621rDYJ5D27jEdwd
tJfgot86jYECb0Hcifqb7pmOSCAvA70Baj80RIqhtOrNwA+GH+voel18RefbEbJCJxIreChtKzAH
d6Jx0tu8CqDPph3J93d9OKldqfFu/A3rVka36lYIDGFPj+ZIEyCSs2A7rwQKKRSqKDfx/E+WgAu2
2OFZdPaRdr6tV3JrfL7172Mm+OOX3ZX/b6cTsfqE2GZ/EtqDcEy11BPFWkxS55Srkd66ymawU3Sz
3I5IZEwOt6yfwXh1wFCDwinyR2oErJBZRxZXWhkHavDR1mMXfRLIWK6xFnk79SVwxKX7LjuSCUIc
gN22YJM/Y+BsTdKsLU1aWUhljc7sk9D9/STcvVtJWB5oVHsNWP+KYYp3oPLGizPeTI2vxuQzqvYe
xF63N+RGVTEqiAcQjLF1z7az3ezDc4l/Cj/EVOKUpwg/VMAUSfKg8qetVqHDM6xCVKeOmcfMQtxK
+UEaF+hyoyVjOngXTsz7rZLZOPSz7+xbV0bY8nK7wgOeuvPvqki59cJjO1OE97BT2nze4VsWnoqm
Scnderprotw+/bePhkZXKhHVaXnyGEqi6dNLCVuEWef17T63DJUSQS6V5SNhMtizugWWi78wCNAf
XvMXHjnsAY3qao/AJ3wBHtLhBsUlUkoOHip082r/naPCWoVSLOdFPb/j1QCyxclXBiX1K4GCXKWh
9JaKTJ7h1yYPuasUY/LoujK8OopTi11TO+eToRzfHVoAgjG5e9HsoNbHahZmVOeUQYLELgJHpRui
yA0iHIp/RMhqX0Gm6xJimq4cuQgDiz25CPbygI7ALZ7LLZN6hnQwsiDuNikglNhcGt4BF+/58/w5
08OXH2veOSge90Glp/HpZYFBHrRb6+IsDo7D4/Aw1IwuInjWo3tfIzIRitaYhqVeBV0LReh1N8RV
7pV65M5QZ13vmVmV/IJdwpMvyYxreCWTNtuNHrPD6DC6Tu4TiXs8+g2nSiZGQkUn5/NL5gXVJOTD
MlKOu9FpchgdR6cIPQ3uvrxZJNo6FzQmTo72NaOb9crdcy8ZHJE72PUksGbBxI+RiELyhHFHzqkO
X7iCWL9lg8XqUsPu1tFSE9X8xlDyJ4M8SfLHeXsQskv+2S3nQa8Y6YegSBVI6jq1HbyZB/NKM+7V
1U6Skt+5kSowyR+g9RPVJp9+LXxGsYduQRLeghezoTzedGo70jOnPEUT4+FJ9hj82uAlisx2DNIs
2o63Yzy8X5WCZeCV63xQSdQ63X1sylWUW/BnlBGpBNdQm422G6k3aQVpZZ5IZuHbb9afX9M7BPbe
sA/Bo1dlEnSPAaxQ1OIa3Sy4kxkjPxbWA64zHt+Vz5toPyHnM9pju0pBwzl4DccMP5oWw8vgNEgw
oINydxfokpe722B/hLfNpSJoJEgkFzDHX0AhxmEVT7J+Kcj67/DIzb5MPrPLhA0xvXWsv+RLx64p
xcb/SqGtYJU8IZQgxiV9sjoFaSkYcF+TgUZ5vluW58b8NkU6DOJIodsgvZcKO5Ai9WKe7nErL9PP
/DWPvxRBZavzSoll0boMQuIXsiryqM/zZgdveFTdkabPVuR0k9/zqjoSRL5Y3EVGqtl7EwleaJDw
ffvL/srr8vrxt+3LWb6GMpOalmYoYRllP4iWEecwvA8Z2yMsb3IjwcN9LKWYQnLyGpXZZJjGmu8P
94TqnKQ8yt422AZM1u6dR92vAnhn5jKfe/iKxUeDdmH1qNFvRvWIB9dnUIqSAVOVq5+5JGxaWQB6
gBm96244rfrMQgJNq6VYMWn7zCwXe2WDbAnpS21U2s21Ib7wa5QCLHROtEs11nW3NJR+xqNz289r
SWj+nO7DpOkePh1CvTN6lEGlTElq91NfnNhTq8P04NXXFZQ37nb9YF+PLlXpBMtYaT3K7ePT+XCX
kPHcBA0/AefQoFKSgzHzQoZ6UKg8RJjgvSFiXja2imvVuar5F1fa9sccHFClAcbdPaMsmwLkNztG
/nhMjPy7M78VtF8it4RcnihvW1auQj4l/OQ3lbHgejyj98DaU2gnui22JkokVDaiB94B0DK+0Gwp
cSkCrEWYx2GpjR82ojwUU+BX/JYgXRDbUCEivOmAReEjaWHJu79wL9j9jczDIH7IOL9b1bddQduL
WURJ4C/dUu2n1A+50MQ2LJvUPOm9NGmMmWwAg88IB4DrigeLhDQrxArLSWfxsD4+nr4a784VROu1
vf+0iC2aXG6qiWdQF0/bhMxRGZRds0c5tLcHSVmLOw+yXPe/yi6sDdWE9UB9Dxg345kP/npZBk2t
x2GRkStrUNMXqlUgJXVrvUEH/LRvk4KiePYbwAYOE9XiL99XyykT5txGj237MNmMDhPaS4wagUgX
MR12iqq+6vrnMO5Jm/cQos0LUJCuQ/9VGw+cVQEQiN1aIAiDRVW66Vh4Q0cyYAqeE/C+TJ2oZJty
zbC4qg5oGD4ZBbbf0xpPVk5xLTQn2/n9q/jVrX0Oj6E5rAyeIDqH4EoHjV7MUJXzRAALjuzhPNla
OxZYJgGtRMAQbgo4xaN1naV0RxMm3CIgqbQt2lHt/2vC8KKX1WMQz9SjgTKo5aykzCzdAxUiIQFg
eZTSIO2B1Fu6KOONs2uu0cOlToCaN6xkeSLwRvisFBM5kqRXfpJ/Tnp6k0UCWjDjh6Ma8dbPnDds
HXBY3O5bG/yY8+Bi7unCUb/nAM63fQzvwT4D5nugyhz3juGmr0Y0elOqiKu7zB8rs5m06sxXyKqp
fQdgRXMJos3F6VusjGYL0jYwCgHroH5yxxsUpAUbqTpXgCNgnGaio6ggndNjVFbOSxJyrBCVIG2h
4piy2kdiDelfvEZykoqkP3lOytaEw1BYPoAthKNVifuYz4k39+byd/nTDDkmAHENVyAT9cytUi9/
AL0ubhMTkxt1mAiSkAqLAahCCeYm9IN6uxTu4Cs1ABibPYPV0xyroH30r2RdyVdRKvwDxtRcP2d0
kZkdH/YnTI/gRs4TjffsGD38OhOx7jzAqdxo/JX5DxA0Bn0qtIhe4A40ilY/iEbXmOUGyBeNHdXz
opqu2XajrbTgeWCoc5qOIIoZV5hCPAxf1dILiIekskVAigPhbartFLLSEfdQ5CSNJ3jix+DjQ0yw
j9TMlUNTgVCDbK4EcJlGqqQqoyVkPdURT3WFOndAIRZbG06kij/z+5rkAkCNnsah+6FmAh+fvCv/
p7KI6XPzUGTCcHZUUH4RsBFIypR2NtPaV+PrsYq/0t/X6sO4/ErEWhkvgfSVq8pBJwDYT2jbnFtm
qo+6XxtZUa1f5SF0vAVcXmjRImGfOeIaFQP9gfxOP5wjLQQBf74DTea491rvKY+A6Xg4Mk6697qw
b1sXnFAKUDGmzS4Pn7CXblQU1IqUF3cLbKfMmkaB/RD64wmY5Q1i6BCVpLOgb/dgzXaRUCY5WLQ5
ULcnAc7ATWEkgMMPa0NglANjKK7bjdUJruNglw9t69KuLbO24cbLAmZiYOsyTkNyZqo63LC1iPnP
tKirAIX44d/6FJL1JOCPQEwC5BmwppvOYV33nuSai/HuKcFHIoSgQauuWHnC/y2W0uvPQTeb+XPT
orpS9fnaBLy5dTdtkXHlLqGNjezRJiIetcvkt3LGL5WbIwJi0n+9Iu+K4HAuNgzrAMFSOdj3Ljdu
VOuLtSAzlPyVPAtBZS/Fr0aG1S1Ejo1RPSz3P4PPYDNrLD/r5Lu6qLEZbLqbbhxgcmKI5K+wtNj+
bH9Ka+Pv+PivZd373eKjOWjSYXvQGJ5mVfA34/oAFOPtbieAbrjB8bKxzBbZQof+rE/19md9DFPg
X6y8A5CZLKTfONCzIcJVvQZbjkV1J53XiA2Ql3tF+51dHlmTU1ej6guNJZ4jAOWeFcV9Wrz0Yn6q
T6qTxvS8qC1LYCPQOWYnR4oeVLvVOtGS24o00vnra58/Lt7F44W27KK0tsgxcOfwdLEf2DmQ8hvv
PNkQ85GjjYMHKuCV9rsv49fAMguJpA7qgrg9O9glYDmHsNS9Bnf6MQGuEvBS9lF2WTB9LYwzM+zS
0d6ZYdLOaEhrI5Nh1C5WGhemqclXgYkMDmQGsj5CA8OCygvJAlvSDgAMqR4b7HexHYlLo0IyfDbK
DCks/lfiZFc7Pjm31YMyxD5PUWiP0hCi0qLwakRoEpLxhy2DOcqRd4IhPjuGW2MtvNbxcucnjRxc
W2F+vAZlJlPJARLeTlf7lUgwO7eJ76+HqDASBRRWruJnu1Zxwyy/DJmjm8738/rkFT2HJ+zFiZe4
QfVSdxtVCrdcPYTMe+WhhWJvMtuz2Ojtx7Vu5HNCOyN7ftzb9I/gFHWFhFbMfJEn66y7J2i5NLA8
i5ax+VXCKp/95sACsEXLMNawbLvJdUUigdnhJ/2kn0/emrszcnskq6Q+ZIh7s2dplcu1KqHgV5nm
Gn498AOKYFHzVvS5Ge+m22lpYo50HZhKlJr7Rs/s1ThlgGKMM60hb2xASvdrK1KnL0lGaBz9Paeg
Pkd6torsvKCWAnY2cpN1zdlKYs+VPFyIJT5i99zOnPj7RDm1xitUBzUWjVBfAp+dfbqG09GyEqZe
SoqiPscLzwto0FPIJjPRai7g5m9xVMWTLTCU6p4pqJxYZZ/uo1vqa7Yo1/rAgZM7j8AskG1wDF6M
GdhfUb3fRQ/alDWCY3QanaNqeIGk+G9ukqwhfQOsDXsIMJE7tPc23Qd9HCmjTegxOi3NT8sKId9j
tf+tfSXTzdQaqSbIPkY6kRwYQgACUhUxgPFTt4UvotIUNel52tQgHZMHihTntZPmBXyi+/2UOquA
w7duk1kNiWTezPFIgh6gQgAXgg+Wp0Cbwi1q54E0JOijCst41f0XDWSoJgCEFEZUnCN9X+V3Oxhj
r8iA1Bz8nDqQHMXK0W0Rv1IshAIauQMEqyHfTTD+03f5rzSQs6T24AJcH8AxCmEuuwcJR8QIfWsg
JckEPTBNcaLU+bM52PdLgxtK7WvdM6l6yLOVOajAf66BajzA7dszVBbTwCNt/KARx7sHCqEhzMTR
yzao9xi+HFwAK0TYX0Xx6oZ10F2XCIhyqQgtQEhVnjXn1gi7J0A/iX6BB/lE88LuieaRKHphg4Rn
RwiYVOzLA7NN2areT3rxpDqqjCr9d4S37+HtM5Rmk4iyBrAQ7iepcRI0HjfP3RHbquEE5gw5EvGx
NQ91OLzufjliAoRv8qmgtcg2a3zy5J7yVkr31wOl7PdmWLo6DZJa4TVMKxEy8eRGnijFKif2XNw6
OyRbn5QKmgj8Keu1/p2MoMfAMRUD5fktNrnY4gVrvBLSuWGyH50nuH4zPU6jdFQ0j1VdeO89fl6+
8V3hflTDfbfce/aOkIuBMnJNdTcEkMuhLb3trLT8H1HnuaWq2jXtI3IME8G/iAkx5/7jaO0lGBAT
Khz9exXs5/s2rXutXka4w5w1q2rqoMiSAu+aM0gz62Rdn2WTa99mOZZKUWm2bl9AJYk3sVVjvBb5
802NBL1iIX/0zb/qX+m3+mf+BQtr+qLy9lqBba0ojnN9j3Dn3sSJtcndVdmwMdDtfaDe+9Xd67Di
HPrGwBrEYIIY53v3nsGZDXowC9+A+Z+26DuA/31V7DVDlaJF6ychaLp/HF6gK49D8R3CZTaJ19V5
B5ftzWlHIZY9hpKYNby/wW2Y2hxVJq/6RGhU0djJvbOb37fNgJLUx+EeKVx1yjHMxvXBh8ixwT5P
+0+yimxv/5Qn6eTNCjWq/9R/XvvXPj7cU6duUA9zjIZzq9KSjpnih+MXq9N5Gg8v4/vwDbG67Fhb
tepZ1Ch0meiET+M1zuVYFSb9EvwHtJ46ZHRbn1bG+ghRn81Ixxe+J3s6AkzPHMSpY7O2K9d+QEFJ
mg2/5Jexiho35vro1jwbp9PPJJt9x2Ws6XHa7GHnj5tuAxcWhWcJctJw8ATXtObnVW2ezQgvFRzf
yC/z+/ABq9fE/JPdEZ7xuLIJ/4X/spNbpbfEqjS/lmj+4IQgWRVo1SfYoTRETTsNQvIXjicn5w2Z
BLVL/rPNnGoKwBp2ss29KyhVx7fmlFnGdNNurOMCVXmQjSoEx9IBKEJRhi+hQUb4l8s2yKk5pB3t
Lw8SWX4gF51adl/cI2Ctf6GHOetEJq3lPlAXm+VxBLXmiIPMjjs50ZR6OhNYWiOOld+lJLHmlFGQ
/YVBK7k1K1B9gMOHf1aNqrU0Wl/Lx0nYTN3Xxzl9mnyfOmXfSj/YvRKnlKCIikmyr+RvNhTwIrd9
ooHBDXBwHwB5nfBS2m5eq9fK3sQLORTRZpiqI5bqKAUkQJKuQIIrZSQSCasdevFS0hgoSFMWb8o7
E4xanT0sYD0rjyfrQ0YMt/oQWS43oBViG5GXyuTAZDcEHo+2IqY7vsoIgbtl2gCAAAIrVsH3pCYp
YbEgxeoCa5pf3FoI7nO7ZIX2qJA3eNUS9SrCkJBeyak6TkfDr7qE9sqkHAjlkFQpAFIIFHtKTyu4
XuT7A/s3QSPh6OjnT22MzSkY5bPPXQZc1NVojHZg7mODKE44LkbNI7wx8f/P+WCFSfGzL1m0kr97
97jSaOLPPFUpoXTT/HrbNAPUyQrfRdCSNk1pvQ7GHvSvxIt5Xv74Wq/kHwHT+9JTaximkxqTQXlC
8JutMY2YnsbxkKbb9K0SixtHKpbW5yAZRB65VQdZWu//94R+5/m16JaSXeji6dI10LwKp1CEGLUS
LroKh4qZJQZA14UzGbIKuQukqCUU/cmpQjlqkXEajM/7SoLrImZ9tYvQzh4YowLjebFjW0RS2t0D
svvp9e/YZ+XxalXEL6e5SbZJJEvGICeGwtZAbl0nvEEkQJN0xMIyQ83a5K9ie8du1G20z11zKajU
apsoA4obkM/Pa26sd0o+FSSAy7lgTFqOAOfAzBQrK/Q0Bwase9qZdUOtEFXEmMVNNL0y0Fo2Sjvk
milLB48h/RG8qE/5JQxRMPnypfyRqghfC0bPlxOsnfFIk2PhalIi2TySZYJvhvAOaNJAJjOzZubE
ntDiaBgPlTrl1Ck6GFT/YWPBxHtSVSnq+tueuWFDgJOP4R/hBUYOvHllL0yUpY2XtEbKKreT0kir
kaRQ4JhjtVLXoLcQNlhEmIqnWan4MIS3fAXJT/XFWBlYFaO+TdziNbqvXKEp9FDrmPJ2CQ/V6l6h
631SceKJujarI3MuFWYf1//zyiP8YHxFPyDjlDK1i0V5ib5Osc+GN6QouUJ1OmxDFAZIk3HVagVt
XHhzEaEKjKGTX5PQFtgHkFsyX8kiYBWh+niFECwMmpFJ81PEWzUQBPoqRg4qbljkhPLEAlgfucDW
BAX5K7QxXgVszWHtKWT1qeyEpDbWI6Egt3Zz1N8/MB9b+MMIOqm1GWZkqM/ObnfEbnA6JgL6TzOB
6wkei6DleFdN8c1AyohSH2sjmRuN4UpjbkT8zK9whthsVh3MLMYZoZzM0/aScK+wlfIBqviTaAn/
cfIjvjJ9OrnIc55+bCHAafHCHHwj4a800JMRIlYXapQBIrNSNlKAaBTZcxPD2NuBp3FuQNJkav2D
OHOnT8j3IbKWsgkLxdGO3tyApOO3S5PiKgqo9RpFu+RNNjCCJvLT2/7Kpl6HprkC9yJcV1AueJJ5
iHsoPjt8aIoGOO2E7Vd/ii2M3JsaQwnSQUoRAfyzx1+4YyUkoDZlC3ujq3tcKHVRCVIUxPOCDsWg
xTrgmOvS6xA8RxQOPL559VGVL86MJP6PP4lYb8YwavIIBeHMFz6IDZmP2AmWGr+k/ogUXEwCsSFU
XpcUPeT5EYStE4p0QvP8tzr1+i3Vm0Vg0pNL780A6RZPkjBCw1G0mqhZZ0sn9yNOy9/6JLEr7czv
GqGw09QZHviyoxvXDXWS/q5bcZ91zz/qHwlriOGVYcoZd44ajDwEFY6+C++Wl4/ktpD/HQ8jDQQ9
NMYIavffN+R78aR8dPCAiaJGdRlR70N9r2Sh/4Pb54aSYoUwlPOxqZHPiWUky1+UIaihiFTIHp1x
pJUKxYQeIFEFXQimRSWSGi0NnsQTSd3ju2mgMrw2v5lD9a/2C0/ldcEvDtEElNrrkMiduOPkcX9i
X8HSlmrp59uHIWyKTATJMkFnqoZkjR8YPpdfe5+8mtsSjN3w8keBEZFgyaX0GiFxX5xaJjlNif4P
p26VgDdxnsSWyw9Chxf0mFepdVOl96/SqvqLsouBturqKmBeqBUuiJWoZOJQ369CnAIWhSt69y5y
j8OUmjZbobMAyMVHgRaYrXGn/mjZM96nQnZKaZBWAahQeADsD+RC8HFxzuS/1YqCGe7QksSxykJc
7O9GkgGzax5poSPBL2FG5MVePEmoX27dbKWRyhXunAcGelmoHsyVM9UfZSLSP/GKNkOPlE/TXpdJ
TSvffWoquS7mTRGFJSZX8bCwttQug3wVa06RUY/UrmsutP4qelLKodDZxjf6tEDhXE2TdyukmUrk
p3/pH0pgEYZo9iF6iMghIvqINpN3OVCjJ+MCRUatXWSzuMJVD+IjYwYVII0hpRJkPKlCFPTD5ht9
tSB+2r22r+NwI5qbImKBNeFfhhY2oU7aDfDQwLNMmj8FHkUeGTYz9H551kzqkh8ayudJ1KqtXsd2
HVB7CF3sFvWu0PVoprG6/1jdRyQkvHdzC0RBi5TMN2R2ovvQp67ks7ODV7jUjWr8AeEliEO+tLMU
ShepQxGHIhrdhGtpsaPrZjvurm93AvgP4RqtxeDCB27hmiL/9NkB9xc6awHnqRzDkPQkhqUw05JB
fLgwxjgjyLGceJL0x/ljvP2iENF/C+zyZ9jZMP6qXRxBXSJJ5Qr5g+k4KE2BnnoabGnwJt3t0iBk
rDk04p7gpMgSxGvmslvef6ks6tIJ4YrUNg3XJsI+Nf/oa/7HC22HddSQeXc0fRG5V6UYatPtQl3n
13jdTZYzeVSirNC3w5An7yln0UJs0qA/gRof0O8Cr4eZmgYc/uwW34goxtW9idqhOhTII5hHu8TH
y0tWyoEkcxaCQ3UOsBj5rydEqYJKE7mUJwm9As+gq7jQ5O+S3BZGPEdQNMQFY5WR6OB8IQR5zKSR
TBZCWiQFFeYiVCtj6UVrqRW7L2leaRXOKCyNCAAiALcLZXMaRHnJQOuvwBgtqtteg6HIfAvZkMRO
xmqWefiG8kRDW2p78taXCoedTVMR06TQbTBj2bFQQnGTsr84NA+euYhWBfzSPgbzCN5TYeP3YZmE
FTU9Q74ozAhME44mZ6C0UyjMC4hNDjxShlOxHan8A3zO+saDtS3HIK76E94a3KsCIb3vkwcRYctX
hrodBiC0XVRVSApc5oNHJsSsKPM2UpzoKD6EvMCz/CrozG87pK/XOSpoXQusDFT5fFKlU4RldAut
FsqNvtY2PJtxtOMU9tng8icDDALtvdv4+jf7JhNt9Npj+TGHP3EfRupSqwsuJTwGH23lHCWe98LL
UJf7f7norkIEbfFm8l2GUE21GU3vVRsaGA9IPYEjcGsuCLM3VuwRDwy5IN/uK3NzehxMR55BPCIn
QBaQVqTGrtrB53SyjZ0//JomSX+iWapaUoFbSq1uMIrlxabrIiTz4erKXNcFhiHHJI3s6n82Kmi6
xTYIyX+UZUZLOLcDewI1YQIeqcRIKCkC8bXeB740r3kmv9BvC0m0wFRdGF2sL9nJB62y/DQ0HbQM
CRSVk4uSnsKYoqJhxZmDCE26YbTjaUbXcy25cJBJfjT8bm3UKDiGKCgUpn3FO/vpYAVKfHfr/dgd
gsHRD11L/18kwgML3chORuo8mEuuqozeR++rVA8nBFJ9KdKLxTLJTQ+Z4SxytMFh+ViWp+ptVOrH
3SUdU2YsEROsc1nxioW5iBsvWPryxTDswEJEovhqvl9o/2CwNV8jqx+xYR4ZcEo7hdhCjoFTTRQs
E0v9VY5TOaWaB9wIhTX/c8JjUxCopmUhMBUj/wvfghTRoIpeWTeqzSsGjSQ84XHIdaYZE6UZOsLq
CgmW1jXScqUzr6uAOeIPwRJbNZnNXLGfAFhC1SEBKjpfMPexFgHdF7Byo4XugvAWvJ2GxWr5A9Od
FeTSD/zwBP9KbfUai++kNhDhcVP5EWdHDAJo5vSywl55v59i/dSRHzvdDAq53NvLbXsVamLlLsyZ
NYwLpCmlkheKfhR1XcoN92EATePBkvOGlQisiYMB3IphaBzAbeutEi0QW9H0TW5I0d8Pup/lbV5t
vv23H/6dxpexAB7m5P7lv95c/K+LC2m5eR4W4xCAntF4HMZLXT59BK0F2sL1rC8gwUhN4zWhtYqw
ve5+yDI+HZZqUlnF/3nEmS/BXDlkIyyritlhDOax9n+1fpyltCbTnIJ7xdt2rz6WY3qJ1RnH9T2G
1DZuk/v90d9XJnjuWRgTrnAJnr07M2/hk1FO81B3zpoywrAeF6iV0RojH+bMtn7VFAldMOdV/Suo
cyjIGhMBY7clG3ceM2wN2eoOhyFW/WM8CqFD8eH3tGolVi0NatTko5ZdWZpBq4J2AwiJaJdRlLaT
nL79ca2OaGZiC8suuNR5wSVHb0Yopag6azYmd+TKIqq9oKAbk6cr/itQ8rq+P/vXpXnyM7r6rHmr
68WpGP0sauG9UocGSR/O39etAz03Ra97MEfX1IGXGaNXHNzpC9d9fPywvsaOP64NHxc3PJj+23TF
WH7SjUBMQNElpFFFnrsXD6zOb9W44Mi9tsGCIhYQjGqAwm5eGwORdUWxF3XXdLMJ7/85+tnkCHXs
7ek11cGqsRApQ9pXWNFeHZD87W27egUayO+1wer1x28PcdC5mbGVIRAu9K70BujU/47NJxrkrigd
eIx3y739mFYFdOvAPz8EYyKW+v34lcH504b/Cy+P9thwGqbWxWksKwEKkQ9+t+PStVm1nG/ctoBI
YfT51/0paD1N9wSG/HDOlvuuuPTofN46T6sNrBocSpyfiKgqfmAzwqZZR8pAozfPmkVA2rQ8RKkB
Cefs1CeXrRdVvOBw3QcH1hb+nV9fs/HlxoZw8S/EA2wiokoIalHx2pyAwhYkjgI2M5yQlh4V94IZ
/t290hOb/X9Tp1LuWfHgWpk1jq1quXmquA0Mw75rPnSj+/224w/lt+867VRendr+Dq9iGWVdkTeo
iVMKZqMfbX9kRQ9O6C5lWSgl6NlZ6ndLbUXFBqgl78SmRGudPxwAl8vlp7nE2K5/OEgNxz4OpbJK
uvbgz2Cuj+G9XaUs1LPZ5JaxS6PletMI1mbo4k7w4MuG7ifxUv8O9WpYbp/HEu1+kDVotIdDSRwK
eYOFhbZ8QdW7TRNu825tZFBP6nUk8kJHJ50GcjN+x9SVZhjvCu6xtiTxmfYUkSkmI3ViSDH901G+
Sr6dGoKXf/I1yFMkaK9Qe24AB1t8x5UnXRAdangX+urc0h6Rc0evGjW38+1cdg0K+pBPUVo1e2iB
ZAKBxRzOVMrH8rUJNIB/ZFUiW2Mgjxt5blZiMdu6xCXgGaBfXr1XGsA7nn49Y5K0v5Ovp9liNcU1
3+v7FJYKYt8/DrXO07VnmPznJHTJ0470PKx1lCB3UtYZSnrko9T1CGtp1KcCcF7h+0qHLrEejFek
CKL45tPv5H3eszNk7bNvowaCkDOqGA6pLd3CvtMPcUY/6hhw1+yHlpVyxbUGBlFOwktl9TbtuVhB
Gr/m+Anvtmn6MSH6DJOK2RWUfzQeY4GqK3NBS4P0ARwLf43x/t+etdj3622kqrgCs2QgDOCqYtqO
2zrQW286mrJi83gBYmBfSFh3NLhg5Sm2w6JXXufNVelwbqdjViHeiWGgdmi4x/4OydcPh9Tpkryj
C6M+8CJtVcMsknLZv+MKMMYdBSt3RLKynmJPYCwVSgXZgDCsZEQlBUK5h0dWEzBP+4PEthBhSXJp
QDsIQRvrTrinE217C3kfdsw6oljmGuA3qqRdxhXAMxjAn0XWO0/DMZU4m0QjCprbTcxa5NXt1v3T
sk/9+OtUsVJeRqiq/q6bzE8wJDz7Fkk/192DZLc1wMURTVN3gNNvLsxmw3I+g/MUPH7E54gRATfc
8l+1944c8vj3rVWGm0GO+EIl7USc5sGjS+pvRM6+RJaFFABW2+/p2rWGnMf6xsBu/tR8keFX2iIJ
8MTyqfU59V/PJm4U1TcKugXy5dfNa2ybV+hb2NUe27cyPX+df7hvOrQ7wbUX6b6zwiif5j9au5lv
wnNpHWEM6hD8ZubdOXaJPQyYiMvbtvO5ure/6tOxz2jmrm0z7Ww5Ux2wurDq2ki0Wg/oI5PPt/kc
fLO/4yT4qa0er2aIKwDT6HFqp2nH2jbrZP59II0o9uvjGp1E8K8ymi8tyy2+d3gZNJAKLG4gRjcq
Id+V0U1q7ahbkc2VU4LYj2bx7TbmlVmGU1Q1ce8obrCEgcT+Bc9utK8jq7vlPKNtOXeAa7i/0REL
OSFsTGjmI/ynYjxHMKHhFLlb279R3zk7Fq2kU+9JjHC3mqUdFBA6X7de2zaDx2om5BjdMu8AGIV+
glkK+Ya8Bh+q4de7rKrUk9nFIyjS9X21bTuh7daQIZE6lduV3zLyuvb26JTnlVY6O9YcQLdapZfO
kur48nSuUTf+O2/ivxsoPY6UbKknhz/wQ7uMdzPpVf3/Hc/5dWqQP89v0yqr9DRbnsfX4XF8OaJo
C6cRGuDzXOIpi91GhHlilpiKN24V3HBw/jX31bW5R7mRgqTApWZ/SZoEQPykcGUqE0jhdo7QseKk
+2RtXNzPnqVnoptJ3XNZm5zyIn95X93X9zVPSkTDKwEK5soDvLXVN0M3Wl0zvYtGxzZSqqTHToME
un6k7emz9xqG/TdOTf1Pr8HuT5jUUhMQHXdUCG+U/4Wc5kyd9Ty6EGom7iuGGngh/8a26zTRcR5F
o/cinsWz/B5pHcQXhA40nkaLygULneCqny0I7GI7tacRWeqKUrOxQVn63D13/EuydZNdbZNOVas2
f2pwuMT/QnhLBbNQsVTpjZ72KQAT9z3IBnJvJBrcKtKXK0jMuZYuRhuC1ipFWyLwABuy8QgzFsos
uOM+OE9e5BYzzRUbwqq5YZa+VnKRhSQ0tH0ZhjC/cVAof5xq/mNuHrsa+qmdNaxZjqTTEF0Rleig
l82PWCoiNOlQ0x3WEfFcalugehWGZatPnDQJR8q5gNbbhXUtZiSIT+T2Ia2aCEXi2kp7WUFclUGX
sGelASsunYDTNmEoAaHY0td+ufcIHL4l3LpHzsoJhaXnWSkWVLKZAfEn1SKl0sFqRjplQv2VpYjC
AzWRuzFGQWWfMGVuXRg9PKolNYx2YVK0mWjb2DOhyhC4KgcqPVu2I0fOM/sofp+uMTEm2xlhOFTW
2XYWzLezExJZqYikK8SlBQ+vTmMg70RrcPYlxS794sUyyCZlLAHMGZLmm43lErSRR+RmsAExKmTa
3HtyHyhUkWUfVQ1CJRwGOlcEzHXEazVGK7stxgbyKEEF3dH/JXij8TLC2W/rPP+40uGWAd4NpF04
k3DcFs9d+A/z7comWon5WZuLehXsgt17c9xhWgGDM9tEu/vOntLBdEbL3LFGn45Sr+izizinH+9Q
5cC+sHqFVKfRkyH3Z3XthHaLUW8zDLAs7PAqFKpL6snZUZPiBzYLFy+FB4PmJ1jjPYT+Lu2d+mE/
3lR+TwhVA5pZ48uChEtH3DbxZXgNLsy5aFZe3RbpqrT57C7/Thz3HRSH1XOlXt7Fx73ih7oIZtfF
dVEa3xYXejZPwkm6a/CcZGdtbK41gnL63GO2AlwMc9KYp9PjCk4lP/W4ZdXcYMXZgMlah3lSG4uF
eF+Fi+pxZIxPgwwvkZwZqy6e+k5Ht3FyUCIpfbDGwew4Oo9Ok1m5W+/HxMGLvFV0+yL1Oft5P6UP
Fmq9y095d/p5/Cvv4nvrpM/YxUlXHIbHoNqvYkhx8V6dR+fioeyDDqIet4U0utpmsUVpSNdv+S41
b//UiTPnFkAQeSwgieyOcCivHSx4uT641/bsqXVtcje+/Lv+K2fu7V9j/JGxSUhKm3Vgj5FKavFg
SkFUE8VKclFROjShbJc91AXv5N8Q2MJJQ4+0Q6KHmQYw6rt/xBdfNiUNqnFUplqV1QU7A1kaRBNj
FVabhpTnKFeOHvDc1r0SIVSa50/3diZM3sbT5Owaz+a7hghlBC47Mk5E0/EVQxfSbZLbWtjc4phz
ad6MdrqOer06H9gOnRCOU4BvzOjR/0D1OLa3vU+l/zAGd8uvvrvJLQHs25ac9NSpUthh9yQDpemw
T0Rc2qorOeunjsItI3fVQM4Gz43mnmPcu4bROB6XPDbGkme2f1P/+HTDq4udVu+et0cWQ+fWaYzD
RQyJKFzQbZqLoR5O6OEQJNbbPNYXDazhsRM1YNMlvbDYfolCc5Mh5ITabMIJIyOfzNJ1vjuFHLTe
fTJfAE9ouorRMsYDjHgqBRu9o47S/LLQBL14dx5Ir8sbQkdsDdiIsEbguwPBlJ2MIW1AjWJYIzgo
DqgqMuI3evBFPkyLm9hiBqJtIpYyRS85OvDTQGgXzBowwm2eWvLDAY442J+c6eosqZ/KAGhsnJgO
us0I08FOjEA4RgpLVpC7ayijLw2i3h2+YOLfezf0kDqwMiFGKOTEybo6K3OUFhG0upjbl0VfFMcX
C37LnMuTRFCJCoqI232+LefkUZf/dPjNzwyfBc3kx7njf/dpxlSmAEwD74UbKGUjyE4IOVgB2JP/
lVe4WrTleWZgaUQkwYDoPLkyT1TYhvdt2VQzJQXUriulMjqPQf2PURSzo55cc272tu1tub0FAtjf
EZAiJiUonBFOtms4rUmPKbXul2X7zZwmaLjqs5UIK2vOE8Zcvkhyv40oezrn2WnyZKuZoT1gEey+
FvXV9ae+ei9egwdtfiFIE1gkLycEsmVzJoR9OeALd+xSeY0n/eTvMIlq43u/Piz5Db8+TE5Nax4x
QO5YTpU2t0V5pZeXTlL2VHCkHCzIJCc/whrWgZ0KlA0pyk/td05nlx9YubftBiAPXnUe7sJVuCot
7/uACuzhdKjOcRxCfxYMcHccl+QtJDd3GdLL0135LXVJfqXzx59UsZQHMdXJGNchqAsOGOBIKDJJ
auuz+CziHyriP6pJ4x43KU2lXg1QpQb/yCmITrgHBOJHrf7E6Xx3qa834NmWhoQl+GFUuD8HElFO
ZC7TKDvPAd19ctGxoFfoumzA1oDsEXav1JfbXsBDo0k0SSBD1frYc6sEFHkin8CnQWN3Q7qGQYPc
12RjoIbqKn3ib5ljcrovHPYw+m4pKtNRYyRJmaxDqv7iJqW/uLVVClx5qFyOsSaUuL7mnXBglJ0D
SnGfkPo0RHivf33i3qTfPX0iF07v/9gH0UDCBIGeRy5BnerQsVP6PYfLM9o5Zs+xE5Wc8qx2a5Lx
myOsiXjVW7lbbccvYl4G+/I05LfhDl8iXL/xtRm9+1UUV1AhqNh4PRZ6JACZL08dkOKe1F/kbK0d
/x0drmEvUKpt4wZyWdKem8Oc1SZ1TrBOchVycXVkDG5gZD8ZFqS1QW1g+qIwywDJGAbwkDn/XkCD
P680haBMpyBaPO4wfNpVpillfJGSZdFQJVY328kYxX7/iHfXoIydhmdjkvDwTv1T/311IwBO5gZV
iN7vY3rqssqg8S55Bmdfxm9BU+ujAopwInVLDbYhvvWjINdXY2jNWsLPmeq9ppx3RvNy1gJ8/LZJ
pIxfwhe267ITzM4wDS8kjpqMpx+QBbbkV4eaqEe8XnaH+JsIzUVa5JQmpFYgESqV2w4GN9wjcs1x
rA3kRKBj1VdpGJw4XYC1oi7df7jZTDVbylCUc+HFq4CKEqQl5c55RYkYP1IKt+q9njcgR1QWDF/N
d6X9fALgjC+2T+gWdFHysIqy8+XLX4PO5pVxNragCNbmwSpY2Qt7cfILGawqgJWeShxSFm4n71w3
ekU7evW/z9Z2gNyLRA2+JMbw/tMr9aN+yYeTi85Q8Z7sOhSol3v3PZzn8OLEjHOUIcvLsrwO5sS6
MR4gRLjErifMC7h1tZqTesmGS3sYzgvsgBKHf3++HbNr/Lsqbrzi1CB6p27C5Ot94Y6//AN4jRhf
+foxeYzSgaRhjb4Yf7qlPxKPfTqGpnRfR+TJLt/qm3US8xqddCjvQokPBpD6XVlLVLA6OTOFi6ks
xftn/1yfUV/hF3X0saADqLLIG5JTi3ilyscGbKh173U3JRMa1m8OMNj9JKghpmyRtoM5CS4GdLdS
i+z5RCLvk7t0zU/vfHYykg6w5cRN/m03yb8UAXeH3gHPOw5zLTK1YJDQVfvHmiRHJykDlqKahlcO
BIlHCQnKffQ4Nm1q5K45G10vg9r0tgog/sAgXV9AzigF2iBk2SRCyHyh1sMiQ7jVrQxwy4jwC73i
45T9VMBc8TSCVEMdlYInykrZP4UXfAwJm/6dcelmW0ll8wvJAkAEqAPSaBl/92ZKY8y7c2NoE4dj
D4EYqtI5/RITXE3cz92ytT9iBJ41L3dS8gwDgfTVEWpI9wMwiMUF+fEHMQUoItZ9JE1U0TAhWj57
d2iB5LzvZgVM6N56/YSN1q0OJu81EDkNkx0k89W3pCA+xXO7D6H5BXBAg4HdAwEqDH/Mhc79gDGw
iiycqNrJDnM+SOuE2hmoztW5Q3NcfSmKJE6ED2+fd4KMhPcDtmty99NALB1qeHNUfoU1KPiROaLs
iWxnGLnolmwnxT5L22sM4Ig5g7MB9Lyh+i3sVShfkN+Wa879RHJ7UlFctDFlpiCz1PvqPdJRCUvk
3Sl5iVJdKXRCV8QZyp6kuqVWtUehAxlEQpfmhCW54nSsJtVx+jimzfU6cJDzEIurBCgAmho3ES1k
UpX3w57IzsdD9e0eD3BdkI8ylVMvGIZR814eXf+ibv033F9mVvs6A0WEEv5T6ccEk6rBiZ7Wz3aU
OSdf3edvAB6ApoLtHQBcTLQ3LS5tMHDgSwieOpT/h7lLSKGH1rfiG7Y+m/BgTEyMGf1zR3bVihl0
r/xb8IIET6IfS+CphlfSgAhIUGlV9yrciu0poIE3WAAxQCMB8gjINtSS19oppqliptVOF6LK5g44
/9jVcFe48Pcap1Gl8Buoooiv6umrGuQtN4r/dCzWDxjgiK2kf0aZAj06y0X9d6qnvnBBPZyWcrl2
UNGNXIvwruO4dj8JwMXLe1AtpgrSsrIuKyIj/gXeCnMgdk6v6SVVzwQbKlPWazxI3D9V917yasgy
D0yqJzZn7ce7CfAZ9FWjfvdij1/GaBc/zcb0vWOBSOG+oD+sQE76OMcJxtI+JsFh2MQ0SapmlfHK
aIaCzj+tz9nwM86G30k6qs7SUWlRWtRnLzRwM9A444eRKKA96FAseVPktrjBzFmmD0c6hjt+CrBU
nvS4wTvz19hn68r+vHytRTW/XOgcJUHjd1QfUNEq+MHVzoX94wOnzs9oJYwgojKS/I6qVI8bhDwq
bgYhazVZSrEuurvqUOpNKNaK7AiebCVLuiqg9HxRL6OxUf5n+SnokMSVmhK6YkkMVUbTkav5cup2
IwRPdj6mGxxe+xoVtHU2ixFci2KPloMOL2iz7/3Kxpq/QU1W1t+XOHl33EV9CxVl6NcH5c7HK0Oj
TllC3LSKhtXMmuHRDRBazQ0khQCafgqSc3ieu9T0KpcmCLKFWNIYUTkjzOKphZo/9TDKW6ophag4
KcwOCSSkjpYqTuwv0gR+oy+OhKKpzmOVdrWpoEuHhj0OWbDeRNOc/7xdc4LJ6iSgE0llLW8LXB0O
9YmJ4P8MZ4yqPxyGq9U1w2ZCDQ1XD5iVqfOCnoqrmv/qhVuHz98YJR/XPvYee9pL3qG1XH1EMMgY
1vDx8A080kPoDMp+xINC7mgsEFTaVOBNKdL8J4fDwywH9cD44UMUwmxis5xcbtEXR5wdMTakpBDp
XIqRu2f048mHfVsai0JBIq+B4sAM41C/OJ9fo/35jeCdQA+SqFNWHF8/gtyS+aIbadYmzGkM9kfA
jiNNxhe6KWnyrrsvgdMJCMCN4HP2z8NtxXsn0HOR/jVwrzZbL/y2kHL5VFdouZJ0IEi8ovY5cAzo
GP3KvAqX4dY73Eh6g1YdDcJ5WadddjpMvMZMt+qEpkJ0oQuVlr0/0mBhKQhHqtS5XP1KzaWGW5/U
B3D633CxJujp10+z/4pHVSiR6+zTx59hVHt1Ei9aPukX1HAe+wZGtMNnP8LjHS1I/nMym9cFm5+w
rs+O1DAgUF3c+2pYIOHrrQeTqtvoW336s+IvR6+BvMkr4wZJAOIPthL1S0DTslYrAdFlbvgOGpC0
hKhq59D+IQZpHfsX7l2ur+3TQPfSr+d7FiuEEFvcsYFHAaRZ0/d63rzYeOZTNYQgw4Pioc4Pun3o
eSabYlTImtUqb+sQGQxTGGghkFBZEbRNSQOB9Ja9c1/JxRMSh8uNJQR6zK2Sys5xVgbsWqUrHCSF
qJV36aqxee7iXbbJNiix2C1fTStwKbNtw6aUE08O7Er8MlxuVLdfOqkqziXSRf92XV/WrA2oeVhN
mLkmTCTmDsszLvHMFdgNT+eMr8sF9ssdFU0RVCad9F9M9MaGDv347pz/QTN7KIFZbdsZXoqgbFRN
/fK4OsaMfBwDx9f6KUWDn3SRLl6z5yTrvdl4Y1wdpXTUIa+2OzwYwkqcJE2qYKF2idO2mRxnJm5G
tN5tB7SRozIR9EbzeqsM8I+5gKwbbLcCW6qVPd1jwKbBEnWjhght1vCftc7lxhB/VhDEvHvXTWK7
0HnosYvEhGpkB3dek5dpoNXvXzenPU5DUJhXMeBT8IVS266DPf+mbH6h80VBO0LFiSZc9To+S7g/
TogHns2a3YbrxLdN66vg5/1kGr53BI8XkiBIxv4ZkXq30jFnqmuL/CEHJqJO6OSgPODiGeV/C+8l
8YyVaFsg4wWmJoScqihIUOHMlLaP89syO8iaUEeBEolKIL+wgkJAsi0Tp6TWjLZOaytebdqTJVVa
9nEeJQKsGe6XApBlOqV784FhQctKydp4uLmWaf4V013d9OdF1V1s6Nf9bVIwVsZu8+oFc0eekLQK
KHVkG4iJoPtdvpfBH1JaYINa50FdXg1RA/+COnXrK/nFILd7gtPr1XYUIbsNYndEvtMaCIX8aRto
SfVk1dcs0pKoR7WRcv+TkoJUsEEnHafs5um4NsDaZMCOf6R/k8r9RAx5WUN1Fgo9Lb1c0DModogd
KRm60vsiLApH0CPlM/sBLINvnjnwO7X7Mm3hRxe3yqwysxfpNJ1Sb15ckZXFhxgh6fOQHNiRWTwb
+9I+bal7rPh6UDhpUHVDXWVTyyN5FbVEG7u20xDzgdooJaLAf+iKcQMsKV9rwR0LojcOBXIsSVAP
iv2n2wP3mWNXqzzqeSJB6u10V0NUDwhdd+xNY3pGtCszY4l+zbEttX3XpAPBmJyEmGgsBTsIEiUu
PYLHDi0yY4Clk354vdPsRI3sQlcWKsVW82S3b6vbiok8t+fSEtfwba4NL/1LP6FoSVln22WGQ6W3
UaXoNBPuIqv7/GO5pSh9/qngDHMGHDOhTpEQYU1+hwtlziqTlKQy/K3uX4fL8hi66fqyTNcfDLdP
v2VQbkas0NEaKYMWWdlvy7zmyG3brvYEzWHJPzWmEvpXxxjv5Zk39v2MC6MlrAXuCGaExJnkG3BJ
vG3gYo/qI9n4NdeP3+/SXn+X8fyLLd19LqG3jlP3KLw7BeSuknLjZQr0xIdWabEoLiqbkdV27Ad0
ZMQK+oEhdDC36XQQkR1rsav3UNxwYZAE5jrJQuOCOMpov/1gukV91sDHQT4L5+GDTb78++pdx7f5
hdt5iqMDe45v069cLZqO/cwvLz+/T47yYTuhi9eM/ZJRo4FDLHjAGcWAbkKhIGzSqIdYxlg/f621
tWYHkQ8ETYTgvV/JY1OEomRplGnb1sb4S+A/UK893Bqk781j5F5DHMWaD8RgWI5BMKOHc8Ox4zFm
bvdlMDUP5kH6QnHRt52duM4VUmBtqGI7i+MoLqzEAg86zakHnFbVC4YpdGR21d4KfSEdkGBVQbY/
TA4HACWwH0pJ4hxgjPHpftjtr73o3iESBcjOcIIEzH5ie9TPKm2UoGTgQ0R49w4QUPb32F9uc/oB
EAu82zEJeLWV7HipYIQ5/Q1LSRX9Yhgae3OQhk0iOezKrkaL+NW7PQfieN6HsK+hmAR42a4rCewE
4lYbyeF28oDLeqSt35fr8e4JSbEwA5GWX/nSM3OSYTIsVZ3bGEd3MiPp96OuBdZigLOgEM+9kGRY
pxzrCBkZi9dcK8jLyuqFc4SU89lqzMrkofKNUmM221NTtEgc3tytGEooCSGRNgOKdhujCindFZZ/
1KJPAMZj4MiVudzk716mEdNLlrjKeD+DW+9Dl0zYJYgoG3Cuiccbubbdv1LASOljFsDEOY0jwoPr
+KfiJ8Oa/yEBFFxkoIm9o8chMPKwHmDKgU1gEezW6VQUrcG42qafDbPhFVI3HmyX2GVnu3WTTTbV
w5L2mdKV2coIPcFMNrlODKwdMVmXFWe7QTf97/kvIRj4OmUi6V2GlyzR4ejzE3ml1bfsQiUhNf1X
XVR5BLgXGCBu+/vk53FVprc5US4jCGg4AdTXtP3AKXbZ8BJClhhX2u8NSnQ7mqNuml5bF/Sqdu9y
7bynyKm8LxRC7xu1wqExOJX/j6bzWk5da7bwE6kKJEDSrTI5xxvKmAWSEMr56c83vc9f9vb2csCg
MGf36BGWymc26Zxwl574VR6A17KBvgdfjy/ypeBuDNo5t5qtbtNuXaDONHG4RVZlKa97RbaJTsMJ
mYWl8QJVpo6N4YETLhvJKuiNdFogH4JpXRvY9kEv5rQxdcrNz051osIKv7fowI2Pld87MCPf4pb7
shG3REnY5djulEOUb98ep+mq/Yuu0UGixiHarMM+TbxhjR1Bwwds3Q0o1CjYO5g09odbHIQHKh4y
kBQT7rGHgYGONwKTyv4MhYkuoYZe9sVLP1xhbwvCV87E6lld+ll8Urc4MOfcEcuAGT1wFbAa586B
GOevQLqTJ5GJh+AAWYFDDhj+caR4NUILsRzsU0jtYn/esUOv++1wm+YOA8j4hWW+qW6FDzMmQ/aQ
Wn28KDefOXACUXfcWVyNzSnGTJDjoH3tmvAhktYxUAQjaQ0Va7JzX9OdmN14L+wYGHCSdwbVCBUU
P1PACIvXXzvoZ6B095O4hENKbBr4rUKh6s/aoTneyTgkVM31IGK3qBuoHtlbokdthGeZg3nOH77D
OaOjuQms5DMrCH94375QPEhlOEfUKsyEIFvcWVIM5g6DTXi3mCTkj5IVjyEd1BicV0HV58WqwR17
nu8bhM1ukYEEfH1nSPyLsN1LqMzTtQwk6yUr/i1hI8YqT9+4zLBX3wxWxaxHiCF02M08+KFCb3Mv
A3WGWy6vcThQ4SIOF2VsVt3jAyzO2ONt5foacuy6BSw/1PD9S0N95qE9oIhkQMf7ZnR7q1b2tXvc
jEMPXi3vH9UIkZo4feyMcZqovAAoIAL1vQYMB2DVU80wktH2xaWmhafTwMudKw/aJE8r9MQIpCVC
lDCaxop+JvCemC03GCniIn3o3UDHmxr6JJfVl08xXyMRkSIQRIgRypfSxx7pRg2B+deP7Ra2JKTW
ZI49NUWzb43QKUCeqJ7FM3uGXlYZ+S2+acy6fCPZM0OMIRRgRov5S2tAZJLP+XjFFNKSvWw/wQuP
Ke+6hvspmf0I3BK7e2kKf0B2IghloRlIc430HO4cptQts8PqkT3YKyHFDVIzeSlwo1/DXx8r7MpM
foSXS7/4WzsZ4wFhWP0iWaUY3fqW4lvSJQJ+wuWlPOSbfKMh9NkFngqEirnSF2OCRDPvt5JyUpLN
SeaorGy+U+Bjkdidv5ZX6qH8O1f31FUgHhSEwHQz+Ux0TGvkiV1vkyuF+/gHBSLIeAxXiK0Mls7P
ELSYlwnkq26UDYPSnjFAtW3XmDuKF43nPwer/thdter9mU5ZiBJfmYeRXd/y3pWweGun33VHA8JY
5to/KWPZHwFzYiym2EGEExU4AUZUwupQ6AeBh/Y9qsID17DY6rAy+3+zRKQsOKIJUwAQ1x/h29b+
vk84CgAYUIWAXzOJlw7SYXxVubrOPMEQLywRFK3ghaEzbxGOKcLNUl/ft+9dsAspmL67dFMeEhx0
OKQsGkJHla3Cjb8RJlYhMfIXgYnJ+KQJ4wxhJabZIo6+gCAiKCKp+xFj60NsC3tcMdwPZ4J6Jux1
w2Nxzh7ixjkXf7wfbcVlEZu4WfjYknwISWKU7pTQ5yZe5ghfajaX/ddJ1jBkAMpD+4XiaZQTgkNe
LrYDqOUrs5QNUc6VZBo0qwRpwsq/COyGkSvwaQlMSgHprxnL0hTTGHsfoAxlUcChFd6bErVjchII
X2n974jGWCf8F4A9AlgqzBxxNf4WAL1jL9sK7BxoCCQkQFh1hJgpzBnHD+KVBUcNwH7NhQqUUdp3
gr38k7wX3vKCC8Zw/K96+Xhj6lHeDnJrJZxzyWamsYuwtvss6LsBiioFcouh49zmRIz6YuwHMG5d
js/oaYBSs/kANMSbTMwxRuwQ0PjnECkHwrR5QS3jgW3JCCfIn5epH/8rgIcLMcYS4ysin7jQpLW/
QYMDKJ65bFz45NM6zlNHfHfAmoqStj1ku/Eifwo97dv7LyWTAvV0h32Noad6ubtAbjyT/pCCZZRc
wzk7dTAP5iQ2U4UJWEYANDV2GjwEQL8nijJhXZMSPMxujj8EsoiVMGFLD2B4i489Pn+Xv5M1jDYU
4dQtBpMt9TE66o6GussLtoPQkipHZXRnddfJIiZD+qSEW5H27NSEHsnA0szZHTzLDp/Qilu8d+4I
KCfTrHUDZS9fVUYJCx22cEu+OMDBRf/MMNwHqHkOdzzE6Frkt2G/a+mTEfY1Xp14Q3Le6tOwXMmo
nOSh4xNslurX4dAOgzV7edqZUmuP+djRzA9zZmYoZCij3OywoZX/GNG8PX9a1qS92ETxwntTbn5m
Cp0GU9Ve+BJP+I6+DwmYqkzl7SYg34FdQMy4I5xU1wUSbmay8jGBcvd6A+QsOpzDMpbtCaMz3UlJ
ZyjMtLLCcv0tV3qMkN2TYaJkcwnnJMUbX+UdRkR+siZnPGiP9+jccLHYlDvRs+7m+iVLofTsEFAO
DxMzjJ0m4DbodaxYdAVzP1aoguHumxgMo7/k2lS/TFBpEBEDN1lmlkHlK36DzxVW68jlwixhXx4y
bT44+VedOhDnRImunoynksZDWivOkM4VLLHhKuGK5CZjb+psH6bHr7+4/8NqUn123KS5gzdzjiP/
18yR4K+6wkmnxA4Px3aseyE2QMNVDRWR6xpXzEM//Z5aaVYNl1K+DfAARYRHIK/mxL1Ab5UHsP8W
FHt0kh4ZfjI187LBs0F2rJmtymQe03fjvlaAcWJ2RR/npjvjHirXV0V5p09DbIR2SuFk+IEqRgmY
Msvu6yDYVe1eKXdq9jtONvrwQAwjG/jbt9t4zrxSn1hjxttvS4ksLgzB8lzy//HgKu/P7TbhXtXx
uqQ49JUp11mHkmdasZajv7vPeyj4kgekd5/2muP3FiFfhF7A4vCa5OfdePzj4+Zc8GOTWWiJtuio
OhJzj2SlPCJysuvmJEvenVLtjU1+w+yEBZYKHyJU4+mYfcKv4+Hg1x2T92wQANqO9lltxLsvRfk5
g0Q2urUjrA4SmLU9y11lDdYqMhHuRNCGHdCIbtdAzZvvchKbGfAjRPorRnIAQ5BkT2ME/oqZ1Ajf
T4Pf7ve+G9yomtKJV2aWlroaenIVqYLxvVK1xDv25loUxd21ODIRO7Upbv7dXIKWr8GIG0Q8B/8F
KDORzffHQmWdzlskMIN9gK0jdiWvUe4RmAkX+BfRGJiUg0yhy6aY3hHo0Xv6crQGDYOSS8nE9Kky
IxESwMGSHS6C7KLClMSl5HInRYs/Pkt7Y/y6IyJYVt5AWBOyo80ll1IthRIGp4iZAGT1wu63v6O9
9O89Ymb+dz3tc3mmNFb8E9CluFpEhzMfYR8Ht2/EIPcUtj/vryN3eykWg27ASNlqC0eWjU62JGoc
PGII9wRfJBX0zbiJHbdEZpRb9G6YXuS8TAWuFUNA32y+67dq18zEOCWA8sTWj6wEzRxRdszJfSfg
mhrPuE4GzFJB8OWjQiYrCghWzLB2qpEFTUql77KHeOENYpOLpxbfToel0YmVgBGfyiZE68r2vu0P
bUj5Z7JrleB06ixmwB5tR/UyhVvJk6AIx0CP7VMividckTbyMROoTYWJdiWVDjLjIpXQviExRHAv
94o1OY3eZj5xk2ML05UynXLeCCirxlMaGRbPaKNLJt2YNjIUTJYJC9w2q2o5+oeYLWARpl9ZltSq
H0OesHyYCnaSaymbpQq0nHg5/pjZUfWSbEHDl/b/Am3j0wYwaUcUwCR4xiulYa5WBXqMZqWMjjwS
90sIazd0pGoev63wl3p0CJSIIalTwB+orQcDkyef1oF1p5TO2EI81CYdxk2S145cdDVsOdIYNpoV
k+lZeB8K+9IWoSKCfaRPHKm12sgOqBSdAdEfBPCo41WARiWyNTLZQRLSmQymrTsD3YHfDTwK3GRO
xp6qzO+hMz6lQ2/yOeaDdc6KbvrKVcJqNbab9vytVEuCM1ws8gC7QX0ZviTJrJJ9SHAbJTtrofAj
EBFgmKcDeuKpI4BOSH241gqOPhUW3xaRHfAayUMT5BdpJTwrSeJsvaiB5KkhYDKgNJKeBeAqz++Z
25ZrfZPRrEThJugteKLhvxGnBu0jSjEE7kiIK1dFjlfa+d8MgRnDo1eF/Cg40oF/t5Rbx+4J9L0Z
P+5cio1TN5sh0oTr+MIMeX2HBpvN/DF7H75cUbTutM2Q3QEVCxMqWGLCrSy9fjqLs4Zt5I9w1XtA
mNhh+HDI5p0ImwZFpt0b76X1d4WWmeYjwd+GKI+N/NQ2+ZSNg31I5oYEvQPxQFWUO1/Ku6EVMk0A
93+NOW8oUfCUlKlah2+7fNu1whjIUkMLTljYmqg6dChAb6+SmLoshqO90m77idlltjox2w+dD/NF
S2kP9WdedrPkY9KMJZBFUeX/MVffjRO3ZoPPUeemt75l73XuQ/RUTtuaITZGqUOKb45HIIXUvzRy
J+qyRg7EdXLfFu1mTGDCG89cjHBSq+5dE0bckDis7yGPbAWWCkC7DS3ex0PP98goLhq35a6XrBxv
EHJdCDrOnAGW9PXap6iOWBekaxk/8mhT8TxRotGc5p+5T19UzN/R0i/Xyn1XJbMepl28Iw2tvN7N
bz5PlHWLh6+lcmNELEn4zjH+1rEYqzc1hEU7flJ5mSOUr8vkMY5NmMj7Csa9iaN0ZUrzwRbfgEuH
qx9mFj2FPiNuMEUuKfwhHKYEX2dQLSZfq+B2QFZaOlj1YRIaXSFicECfiW6WNfLz8W+zHbGLTMcO
F5Kp3wBxr+AXFWtoYbFOhBTnoChrPB1hwgl3GoHXJpBxCNzEBOdDl3CfdTYW3RJK8xoSARSMhfrE
+IdLY2LUzOJl1guAqyHebiitKKvva81VLoOPl8Rudbp/pj6WPlQw6eobzYBVRa1VuV95NmZUp1ol
8ZTwLJJ5k266csddKy/u/bIuZjUWJlgcTQffOfeWNphBf4CVdGqSk0TE2eRS/5It0oEq33CpkSRr
sNOOCrl/8y+ZKohAgg0MwJrJfu/TCJuDdgHTW3oqwgiSQ5NYseQlWKKURp/8QEHuww3M6Wpo6/1F
QhD27wuTkamsaqihXeX7b7WBWmwoVxULMKwdVllkKetsHl0GLJFOAkGEZU6YwEdMaEHOMYJI6A84
t5+Vfil68wPq81fqDVp2OtH465eGNvTy+YkZqusATIXBEPVY0rXNkdHBkbJaFTT9P+dB+KjCXyDd
SA8DfKhmXqk4AOJo3rqz3K85Tcloi5k4nIsFRX4KG4rnIf0KBIw1YzyXTwBbs94RsbocfMbN2FEb
EFL6Cx07RybxVDIFNoWtTO+r2N3yCpIXluewyf5RmHf0hUsNTsylQqY8YRpr6W681J/DZ+CbiASH
upgVcy0oC7afCfdeyxhgPDS6ozJncs6UbzTthd35qwNw2xH2CAqzGVoBAHDC3YgEWJ0VocYZXiGf
wKrt933z0ZX/G1rNEuYApIPAykA5aK/MeDOWrIIF4Sd6ahAjqK9OyQwdamqz6SuPL7t5+Zyc6KxH
sQWw3BwHH2OCOpUtArOhS8CI+pBOgVqJFwJBXnO218GuuNHqHfUdkwVG9P5hAt1lbI2WFY9zGwMY
RLhoJmc8N03/H2vsCNaNiAQgBfbBouBgGP8EYXsDl6i2dJ2sdK5jQ4GZSu9CEd4hcYOogidmYE9u
YcR17MWKmX2Qa6xy3R29ymIKSFhrTA0nsQtMIINIrBi/4wBFhrsVBfy5+sAFoVzikXlXL7Thiu4u
tRdNeU9//N0BN840CQ/SupgywNEE25ENGnyFRaJbtjhtMR7W7Zbfj93et96F02vuoPM0FGNYr7N5
KHvVGtz8A1Y36tiW03lRLfxDPbI/3OKo0Se7T7bhmX6LU0Wbx4o02n6h2DTu5JQDu2o4QcGJtvqH
Ju1CZvW3jPUdBe3kPDiWCpncChN1H75uutU3EdsA944A6t5rZQojwWQ//ey4igdjbj2YH7CkIJCe
1U0+QvIIcXEJS5NLcuJRXxYLWNzhrtkX5w+LuMceJGcMfmBYTXaDXU0bdu081n5fNSRG4jUyB9jQ
Q+Sg9h3uC+DArwaMH9ujuxsUbkRozojQonnFJpcssGadZO6AbkG2O275PYqEHZFhJBt2sEmhnezL
mUrNT0f8Upfa3scH0qUdE8Lw1mEknb++soFO9eu7g9FiUM0KyGxAnr++vwzomoOpaAAKEsoMLXZG
Y7MeQN6gFgGeH8791KaQ60w9O5Xwgum4gx8V/hfipHxVx/uJtO7g37zqn3T33ZCsDoOuNrtDtql8
RGfvZtZ/GWWi35m8XXSr2PwM3U4xfWZ8yEDh19P76+EZeqwUMBgJzC99bW7BsGUOi7MZ6hCktWa7
vfO56uYrQkjvaNgijOTyF+2NeqMNZGuwI8RSJ6Yir5C8bUSiamCFI91rJs82nMNqmzHyhg0nYdva
gOVJXoQLskJGBDsRF/mfp/5gy6JEDA95LZLXr5V9YktOM+MjpvWfF/S6icUd2e/HMLS+PKrIextu
AFkO46kw2Pqe5ZX4TFjLajsN1pJVEfP6HCM10Q9ahlhPt4LUCt+vQbegEbtrTodzvgHQiBHGjqCt
xqMCzH1Paqb7SjNa34uX1dnfzr+ogdTr4JaAk5+VKzoj/59QKQQL6QTh/4DjSbrCIFwkgxcY7OmU
CEW4HbBTXttgo9DvPny4/qnRPGDS1wnNsbgsq/0bV4H5+2NWDyaWNc1nh42VYMRJUPBowapLZ1gV
hs8fstT9nbCKIG4e6EK1GHAtohfeAdfgDcHYznyvwbUHm4DPMmOmXiyYXbEvgTyNnujVkbaPyNPF
noaUoJBxjvX+J9J4O5ThvV3KLpdW8zfMUfplCsv+R2/4U+IdMP9y/21Pw1fPMrCSK0oqBsdOXjjo
iOjqpFdzNz4McwVnGZWak40gb07DRISgTiBtME4f0d6ZISCSPpXGTnG4G/7bGLJkwVPhdzRY5Aac
6YhEcBa9E9/sFvmJX0jgQndG/dPRcl5SVpHrh833onHQsSAIrAA/YJpOt4WAorPZG8WBx4R0mp/Q
fSiSDV3c3+kv/nANk84qareXl9VTu7vFPrxFxy5kpelSmrNbqOyiy/vFJkZdh+8R87Ove8fF2U1w
V0rIFaIOJtGPWJvpZJXcLdSFBVGHTKCd8oa8k8FXvUqPGp6rML5QqQ2huNmUrzKlMBz/XbpFmz5u
rTEdsQY+isxQN0HyA0422lflWLvpv0kPBm+o1L0i/xLTmYu8gBKHpoDjx0r909+qfb5FDg/hptTM
/DRgXnmURTTda3JhkJmuZKfhOoH4I0wdcVacrVYcI3t08Vfq8o7bRDq7w7dAnn4VKZIiBBzK3q4i
opFMLzc/otEQWql41y2GP6wtwcTW3Qnx3P5cTBlYa7P5+7ek1sgMTTIHB5onGXY4FG4WdYsTqJ5o
9qNp4owGBsV0k5+jyaYn75KeYM1Px7V1PzOaAUIZu/SFCDRxFsUHT7DrjYpZ2lW+vVlp6GeZeBZ2
6tvyC7rWgMcl+i6wRsB3IOo5Q5aUqt4c/at24YUG2/+d/GDXwV4C17JapRuK2MGp08SXNKSDskt2
R/eqTmyot4qqykmf1I/54Q0x36Ne+a6G7J+90d1IWaD0xWQvX4smeWiVz09upoEIT4BM4GU/FHbw
L0QJhqNUBgoCU5USX9BY7bJ3IjKaW4vghW2LTWB8TcX33lz5eDq+Uq4BKNIfpmBLOowAM0MINtW0
hJNPr8K4wTfVfbdVn9StlBORIBEDqY5Zlg+oYI5keKgmasZ1Nxb0PRnAckRAFCC2lXmy0UwHZGFC
v/gYTx1vxnAGxuDC3I/d9ticYWE43/XoLOIc2UO9GCNxsq/tjnWv8d5EsUC/M/x0EX1+/XYLWjsa
u9I0PCKudQN6LXSc/DBa6Y9BH+fbOEAKLSYLrMxOybk9diMPFXODxi93OefQPSJ3dA6ZQbE324Vs
w0ZDERo/RvWqxm3wRqykjDhDlnGBj2aoNOjfetYBLEzqdYbcQE3M03CyQrWhHEEXhsfy9sYqhRxE
WcjF/4nPwplO0QD9mekgU5lfWkGRey1Csb+fa32ronUd2ZN0GqemjtOZUEfy0KkbIHOGQsib8CsX
mUj/WaYHZ5zImSDdcbLUOCanxKYdtSRHuAVBoPzLHvvvcN1NQbAWQiZuahIt33++7Kkp7Bo4A38a
UqbEsA3oZmZYCFki3/TvbVbeWCl43giy9Osntf3MCBlRojcXJuqBI0wwc7fD6z1AeCvOAJAEb0It
LWZRIu31p69DfApE7ijW0w6uYQQdgwsBeSFgEHZxwhN3Kox+hVZB7Bl3a7fTUWuUf54zgpG4QuEZ
2//zOJqxHPjCCxbH/rsQUh5bd5Yj+/2ZrWa+4Yl4G/0qMUcTTwmZNk9xi6Um/B3fptdYl0v0Z0wC
1rH7wtbf2nodZx/AHw3wdx04GFCYHVahz+dJsOUEZ0jYnU9c4f8ofAUb4aa8fuB8uI1xvhMaCSeA
AYMIAfnmOtSw90Uc4UI0QBxxKI5/VngWluDCHbE3poM2dxTKlM+KY4uiZksRaAthb7KHLcph/e/t
OBN2+qWJIyXloki0/0/2KFKnqZxGl4ybyhJ7sUjN1AnKbf7cC4SOXyzqkSf8YAUPEh4nr3HVHViB
t9LGR9uOYe8Xm6VN3EyjWcGQDj1fYiroa5WpEoqVH/U7rwS721Vu3Y8j/IXWMMCH08lJKm2Qnfc8
DX8YRlGQj3AA/Jrj4eZOG6a71N4KcyfMaXhRuqn48MUZT+iwsATn/nTaNoZ4r87CqJTzeJrfLoKL
lBjLx0FE2tyx8INMYdJUvQVEIGzsvsblouB/BXOrMar522JEbT7FQwq37HKBv7WwuM7wtlvTUc2/
xu32x4AWETXrm7CvFfIR1ZHh9ECEh6shtCMV5wn5B2+BzVVoRHv8K2E2ovuxw70wtUTnKbQxXJVs
KH88PMQve5AoiwmidoIIjGlOttId9koQjDk9YXg3qrHT/5KKcWXAXb5NS91np/4XdgNiiNG2eU2Q
MPiXeI1FDaAvj6DB3rrPWM3B1waAB9esXkA6aXoI71xkw9Qa0pHL9kS10Zn4NB8QaZYI20a/VCVF
YDUYBLpNYLEzdvtxj8h+cEmhThPCrSG/pP19lp1VcGmc4TEe2qEdgXtmNhgo8B1joJGZoGG5jWyA
pok7qPA7s4OtCuxLcRiw5tHGrcbO8FBP0yGslqBZSw9E/hpDnIR5CgLXOU5GUEDHM31HUFeIdRf8
eEijCj4gCWw+C+naGxefdbiGhA3graKQZ1ZpwZ0Zvhc+5FCH9r+BmXGyvue7ra1YdyRACFDjKzpK
/ak0BC0MsTJEdrPwLyDgimDXYFNdiXuRZ03tTGYd70/maRVdJ08aM5+INX/vS1b3r1vxDbZf7JAz
U7D+debGa0peQbEgf2UrqVMJbgwN3LZ7cVF3N3yHSsTtwPCq8SnWgKqMkoIthlH5dfTTQpo0v151
YzLNLDnBGc71L4AaB3yUgNgL9E/g+rEDI2xiQjdTOR4pvpfRASOqmW7EB+Fk+Z/f6ohIAuHqKjju
2N2Z5VODZ4Ruad/GRr7PWgNOEeBtdvQHllqvyj3XYfdhxRmeIbS/TX6MCbPJweS4Wbrm9TCsVnF1
YZaciTEjpGBQ2A1D3GFg0Szjev1mmjCPdMf4/sPIU52DUYD2FIAFuFYQNlMJgSDkorctrJrk2d0O
/+l/anjIjSW6p2zfb6rUhURSfO3JR2SukEDuyDPQJxYBKV0Pi2k+ejWUwTahdLTyLTwHVg24v8AK
LV3MDthqNADFs747CBywmgfxHBAY5gYfPl6f088BbNXVbORvY2Y8nGYzLVwMu5tlxFj/40awiNtz
l5jDA2SMvsBuz9+o68QDU6s8jEUYlZiIgbgRF+21b4xJbmZMYaDq5BeeiU81Sw6ngHWK07jwtBl5
pBgdMrpdYyY4zR15i480m8FjQvGzB01OkQUzMjYTicoa3NKIcyumyx54YI/jYBcAjvzAU+maI1oX
Xh3KAO40LRYUHR2WbuTJ+O5V5vfnc5IwgPrAc6RGSeyUspHjwGoAm4OJM+qv9xp16J2ihnip04SB
FRq8+deHZYr45QOYmXIvmOnALtH7c0dDBQdGIPICdHKjTGPwYZI/OrMZG326rTqP6XkznEVvJgyz
N+XsheQa2I4Y60H1bI9FN8/Z8r8G5Jxkvfe3WCaMr8rYJPuOA1gQbfDBznCS0mftUtVrtenkeO92
I4xNxiacMY401F51aH3kmVrYg1dY0/s77xU2bSUj/m4OJsnRGcwmxyGeEMrqOwSl88Ah/0BY3DB7
jxPCldsA3XFVdsvGfe+0ZQRWkz6D3Qg36o6NaCbkg1DkANcZ4W97H8kZugv3s/2g94utdl/u+SYr
BkoR7mbmdfWDBYod+2O2DMcUExEoAU/Q6jjAE8Y6JikW+pxdDgFKCTv6fusvdbvnatCaYz7FAXvV
DlZf2U17p/4648XAVhtHwh30BsRUc++s3xRbx8Hpu2rIydHNAEiJoTukbqBK3ytBGcUM21CKea45
Y1ZIHGNcbCjnKqoGdO97HCEeKfgghGvaAbDI9sk6ho8F+XO0KNxGxnjDaih/li26jmk4NlE3eUOi
Iln+TETjGLtvZRjbXIL2PWMBKA/DA8ezyxepNdgKTtWJ652Fd7RtP4+UuMJNobuSq9BGKIg/+hPd
HTHLIMFwAxvKfN9CpzFMV8nhKHOz7N+/zF2yPXsQ7+N/WW4P/4W3MRO83X3dngoaioHV63Z2x/4i
3TZrHfHSZ6q80JRPi6nsxGz15o+pv7RLIC2Tw8CSF9Vax8DtY+aJOcElBxbmEAnt+c5JNd9UsNyH
pbAN6J+IGCfkFqKyH26i1cdMYQEkCBvxvejMArU7XGPfnnD5UZWtBgdm5FDTBMriot/+F98Gj0lv
NQ/8xZxsTTFUPbPNH5B1T9fV19Ezs8Fmfxt94Du8wqOGspdaacewAxCGhfBIbUDd4kBC/EKL3WNP
g3QNnxmk0WTyMMGdQhAEz7zxoT7dPeY9sFhJbnsfPtMSCX5ohuf8DE1hyEIFB0GBwODhHoGAP+fc
vRmzDzBdC72wn0r/FDeeywwMSI5io+9fmlMvAR4nKogg9LC+IdMp4GXMGS+Q0DUxNc1h8DA441A/
pwE4Bk65DXdD+pIpAI2DGwcDjyfGtIy8uSEkHiilMajtD7DMDm6kDHfsxaBcYt/a4ocMtwmz82VL
+xy+r7UgB0VQRkHhZ/ffdJfPosiFGzn4hdIz765DFBzdJruQXIFpL3rt3/uvRL4pQ6j5+x8WGKwA
OeqYCrUL+3niFttyw+yXp+Wj9omWHDCm5opu/Y5QFO76uwlxLMZMrCUwbdVhWCrN+YFv7fXf6bu2
NWHA4dah10eMUS5p/gyixWd8kktbMbksQ2KysJpu1kp143IFEwLSWc2+T1liT7QzNrLJOrg7+Zar
2xxuyznPyYWC87HrzZjwtVTMfKslixNTHbNfBZX5W8/VeIqv+TI7YjLISuPjXkK+IaaAVHktY9xk
1oTiFMcMgDnatNtcENA0ysCs7kb7k74d/cXwiMWR6Wlg4hVQLD61CcR0n/PkDBVnE/T5yoyVPxjb
Tb/aNMjgnGKRGolvq6r1fr6fFUX3yN772SlhsrAIP1PQ13TXrJmfAF3DEXoNfsfbFh6ZQLD1ZN5j
OdavoFQkpacrOOvl3EyKO2Dn0WC4OJnYXs136iWp9SUthg2CF1KCY9L3G4OzRtHuDpfxjBbLxOWP
kEJ2ZT7/wnhBs+9NPB+HDkELCg7/6cTqU2uD4iGpZQmof4rp/VJMBQYk3nLWg8GBeBA8L/kHbZ/o
LYUfV07bJzpY4cOVEuol/uvmoAlM3FBe/EEFqoXhkMh7EF2yammmEG10bg8hamIjobLVhfgqY2gS
G8RPiW5CNMjCRypiwIKbsDAIYlJXPbAosYT1kvgToj/DjXA2MCL+48m4ol//Ck8qSxbDAVpR8XXh
DSfsThOLwGOhUevN/xo0YTAn7BPhsQE9MqfbiK+If4ceXqS86v9ePRjiLF21J3Wm4t3Elii6P/FA
GudLPBjg5KyyzlfgVSR18sKf0w0rJhYoRxiVvIlgCoEACE23Zg83SJun4NTElbHW8NL/smDnHYFe
KL1chcVq0X8cdoP2bWt80ch/QWXW+L18fyPY/rQXA0/8pznYMgKMpDg4l64PAsdCD+uUeTvgiviJ
L+6dXtKsxM/R/WDv+Bhg9fwcY6UBLq48Ne7a2vK1I6U+cm2KpsHq+MWoGIITExGcjOn4GF78GTvd
SWd2gKnbFtQIKMB9/wq3p1jY1DkajJPj8CgMvHJEhCzoTrFXmMiK3xAunNhOYh0Btsy4hjblkOFl
064Sq8WSkkJrETKHSSyegHARJ9Tj+RQe82zK9PtCfP9eidARhukI4ihd8RBoV6TXuspzckQ273M8
gUfAChrTb11GbiJ/jok9Rq27LLVx+lvSB6IsR9M8l4nDflJyFl6pGMGDL4vIEHFGyEMBwQnNFw3u
63l6EkqwxbB/flKNS+/gXZsYJ1YmiiDZFp5N/6VlROjx/mAFsokyFAIizwwp/J9mryYjazSDqeRA
iLGW8NxtxOoFgc21sxwSOjFaihCWz2vgptaccsE8SQ6xK1DvfZdcRW9skTFGwNRcZAW+zyKYUExC
5iI9HCOB2wmg3YkvCtMOMiBxJWwYkRHS7Vn6xier+1l5BY+b8ZFxk0msIdHU73PpMARnqgIBehMR
qiht3utwqV9FvPd9Jb7Kz/99Vs2xGJw35+Ys4YUGMEimBpJjRhXcVhAyOWfxVtxtAnTC29A6KpjT
NGsNUxVWCxaeGmNDsZIMbWBrZ+T09uw4+wFwpmji43+ZOb73w++Bg73Nz1ViWIXyxtEc4a02WIjf
7BZYwv8IlekQcHxoBhvZWSnm9UdYGV/PGBir5mbD/63Nle1NvKXGVXgQdWhTxV8Vn0suZQm0PPHH
Ic7a197+4c49CtztB5O7Y2mSjo55ES9tP9tjirK8P2h8WPCiWer6s3gZH+8rUyXXU0JPYYxW3S4n
tn7E2awAXW/JK78IxgSOQtga1Jf6guLdRR//5+LQO8GKEYAFrQTRWc/4u7ce8gkOB8pOVHUjlKPw
XbhqRN4PY1yh0l4w9g4D++v1dypsMhrK0WIETZgda1qWJLPAGSWs0Ul2HaIvEWAvYugGdrGST7JZ
Tjs8nZ/ldATLIL4WRr6BmWauH0K6918onO7UU+Xuls8UGTZj5vgKdkQQyzOuUMlhv0Fq4zXgRWpW
tet9N3qOfgJP2DJrp3pa8Dp6LBTyw/0lYvSEShUq9k+xkohPK6cC9hnRaI9MopamQijYrYB+oHPL
dglNReRMPoTwHj8WrFsP39t/GWEQmM3Dh/g2JG8idQ7K6aO4/eeeIPzShsYh+PudiBLgT9l/8M31
+iAU/ejwQf9maOWwUBFvwkQF0dw04yeIeVsf1gfhnAKyY/Glw0PkMQhfCRHW9HgAYck2GJbIR1+T
YmPXBggpyhYc2OW//mGO1q41RkdwrLOPGG9Tb7AvgXumT/1qlom6wLljib3T7nbCbIaVHEkv4AbB
88PwMd5jONO8ekACFl9WkPFOGwOmCH0iRBq6shlcSyzrkV0WIkgYmnUQo0iBqnVS3vNJ+duVv9/S
Kb6zHmMV4DAua/48akVshqFzobfVbazyOw4bDTreFmwuF3pE/gQLaA47aWgkP0jKEGvQ5NIKji/R
cwgqMw+vNMMSv0K9GZlEtSOSUrPp/9F0XkuKK0EQ/SIiMMK9yuO9ELwQmEEgEEZ4vv6eFHuXmdkZ
rNTqri6TlXnEcSCIWIEPwP+He4K2kkyk5d17zqRDGkGyoXDTY1VgvdB7H9BEWQqL+SYBS0p/R6H5
rvoGQ7MnOfr0gAEBjsmjBZmaty2DVBmwE30smEvCWm5KpmG+o0jULm7vRRtIDb4n6CLh1zC+xDxW
NPwi/HLpq4UCh+0yO5aBQZu7OnhWhb0nWmo/cL+BZCgyOYFB9vNbKiO0iwLc+XiHKQ2uDVL9ZvFo
3XZ2nuQAlPPxxylDkQma16ytiGiIie51m/a4+X1y2BQZh22pWaSaQBOVnV8doXwqug8KW23SAfmq
P4vTVE04tLZ4Bo4iLv6IIAqf7fhn0FQ9ef6xy3eiMQQA+DS00Lrxll6ol7uoNhZIiJJgpsi2NvKA
bQDk7pb1eX1SuYNnH8WwQPmHvQPZdcX92IdxHNBQ900Js8y60Manr4n5nd4B04NdmeafLlEI5BAr
sbJGG2j0Gs/OKZ3XMTq0+Q+ryK2sILPifdtwhNZwuqDPA3+Ayu/evT0d8K6liwP+FVJxcTyoiPyi
vW9OmFUljQGrBekVUgqkZpipoy8NMiTnCLg+do4j/wb5NgR/juopsPGa5SHPoDnKgdrhRCXiZlUn
eMGKbmhgAV+0fm9LuB1hKhyJTfW2OjHGj3W9c29++vQ+ADigZTzdRiicvMCCgr51aAm7dMtf6o12
zS0ZzSikcPIEtSqW0vecYvXl2FyQzAF5Y+DnXV0Ytc4uvWwk2F/TQtUpGh6iwLfpnkwEvbot6k+w
VC+61FtwRyGXs7fbnJTH+IqlS3YxHbYej6gdFmWpINRsSa7Quw1pJz+pEjfML4GvY/RuIWwhtFFu
8wgH+3Skn7Ygt0l1uQXWDMyssxQh+Fk1D7a8EVHwxPqPbu6r5nGm9MMhoj3+kk0u0F1skB30gBw8
ANEtb/dOxX31DkRJXjrHUfx5f/INE8ClFDUSGzhlcvGL7NGP/oeMSwyMoGzHf3cGpVuePNhIDj4F
/C8dPbSwDqterrkblm/uLqUOXIL5PLrgD166BZpziCcPFuW9uBkP9hB35mK8g9OkdKYy4Rh5657z
UJYm3bV7WzDbfSnWsXlfe3DwkrGzS39xs/T3JhACJVDzQQPU3lMCWhpqZ+Vu/kLmzkxTCPMIpECS
hHkhUehApfO0UcfnBu3oHu7Ovn/dvBrgdSDLA0FKBbHe/9J8zsnhZqMMzORtwMa0i53Tmv8reedK
A4IZF9zFkgfBY10RZryMeOxat2k8I5kAW2irhPIynmurVnUXJGsQuYMnlra0dtISaOvf2xxwuNSP
QkoPm36EzqFylLwVGMOQFOkhQFu2Ew+eLPS3qlr3+REh6+9fAjFfg4NdlHxqTm/4ZfP4FpSrv2Q2
ot6VZfJQ7uPufQ+tj0pCsNsUDjRDuospzlcuC/BAisTNhI5TADgPrjjJ5s6Hjfc4AeITk2Wjg78W
AmgqOM+9tSPZuMl5YqFzahFk+FeCnxvJMi7m+IQdq3sFJDUqLqy/hIFQ6e18Qt3n2wYFchvv984H
IsB7vndtUPMiA7+F3Y981GJ9a7/cmeUAOTBcIAaAMNTxwAMEN+zzjRnUsGTxXK87srq4WiqFoShp
zWZ0AHCjldR0rG4TRhYn76JHAW0k3YtTaWbSdB2hsNdwck2cxbxNjRGDmx/vZ/Rbx8sFQEam6tWq
0iAbYmoPfaJv/htjwutQbnuxj2PHVxmPThVL+aqKHHVjDdNDYNVYd9Njh18nClqpWnIjeM3oHKv8
DtB8U0eCe9chvobAvgGDCzpeSiX96q0qEJOs8VQQy1HsPKsCDnsmxJPwY/94shXWcnMq3djjDcc3
6sH0ElqbnZdzdUu5lRpgfIb1cZxxKKuwyzESQTYRCNuZItWEg5n4VH7qpyEWSDnHCN5h/jzos1/T
sgE+Ee+/EX+aJ+/YIbN22TWLUP0x9QBQgyKsdC60yUZ0js8idwGBkAErPFGmffcOPSrwYih/Pfvc
awDMhUWntVdy/XUc1/u0Y0D8ryD9mAXpuIQE4or7NZL6Bh+cjA7utri60GgCeGmkn4cRVW5nB/33
nfCQeNL5ZQ10gheLhMfqlCmgc0GykiRIbvdEL2neC+fQSDjgAtDbnXeeducqQd5VbzyGVcvEg+vh
puGkZMVH8Kr0ohoIJkqqD9EiipJsMnbec4MgDHPmvLEXFW9DriGv5qVV02515mP+psDJ33N3Ljqu
+YrKcu+mZ+EVKuZTgVPyjNK8002RKYhl5IAkMMguA0nM2w0Df9AKU/CgZzNcyZud6yDgOSNZY/78
y73ZSUzIL5AXCjs61PlZ+qDDtzkc6zy4QydUcuvms81jv8+l7MpJ0bAY+shZtjr81VmJoUql2exj
Ap7CER8QxFXR+//bWDVV1bt5InQskFEMSu3jzNjuL60vYIF0nb5b1TVUH/CJpFUfB+9luDTrQa/n
wAJMHFrs5uiYBdMC9mFjDFXF19XeNblY78mHvg4OY52xuP4gAVtgAZvtZrDZUF9mWnjbY2e7vVjb
7WCwGQSD1sFsNUdMa0L8VvCyvsiGgw+06IllmN6h2i4TQuKqOUdS7SekV+Uy6FKjtThGXmy45/ca
Ouc5bkwJsl+O/oCn1mxoTIZcUO7XSxBlY4h73BOZzIDVqmDPi0RHqyIzi/cjWCe0WFGl5hG8cV4k
MLw+VxeE+baqWChoM2VoRAPXo1dd/xGdcKH5SqiIP8wBv9bNHvELWn7B/4kLaUjSxD24NUX9hb/a
fSFkuNlELtiGDTgc4vcyw102BwPyDKFYVVRrLzZVb4fRlJiNnfSf6t+NiIWUWmMoOAPAwT8im95h
IMYekWXpO+JywAWJk2GLSbIM8Ao6zBpIQQmIv4E9V3FWpLgnYYifsJlhjgmGGCEHaWqpH2fzhkkE
NESayppkv9uKiJHRZJ30CKG8oce46vHVb2RpSHCkTUt2nChPPGuK0nS7AgUmT8vbUCQirlOZn4jq
dJ6ph3rkjzRXWpvg1bzCgfZo0hohYgt1JsxXVfp/y26NYPjZrofnbjqWDp+WCPp7ZGWKWK3gEag7
l0CYKBrKGwsc/Llmx1/3VPfK7xGgJbzV4855nP4eiZNsKUECA4hhW8NcFuAahgWxkR8i6U7Obt+l
k8CgcaezQAYBPnXI5uI5m3Xdfc+dW6Oq/YYNk0QW+GMS5GqFiQF310CfUrAFp/oC34q0a5AE9dHb
TQLOCB7EH9/bew0nYmZCZEryHn3tSpFSCfqCItp5LSorSv8UGuR9QG3D07hYpm65xJIE4EgXvFYM
789cOjNe3xFgW6pIMk4P3kfvVtiAWsyyjgsHHBnvlseO9Z9PQVL3qzw8WqK20o2WXVMUxuCEHG1T
v5ytEpSSyNDqZ9uC5LjmnKfCPwHGI4vEiACVjS1Q2Y7MAlQ+261M2/+KaTC1oIlrdGtOiVPQ222Q
wiWztmMHJg9NGFk4WXVaNygb0uGvt955XzDQZT7y3NIrjKFSxFXO+zUoNd6z31+Ffq4tn1x5u1+a
8NGsdUCaOlemTQeIYKVzWhvdSw6q32ZMqzXcu1Z9RIqz1PtuinmrDCZ/xnWt9uF8KMZW3T8EyRLR
uGQKho5+6iaf2GRMkb+UqQduB/oF59wkrXdpqB1D1lr2OW6UKZz+8pRUbLhHDJaQEZLmpZsCy1nu
5zZKAwOAwqJiK36jJJZp2QdYaFwyRwMaPoD7IhQa2WHI8hpDKZcRkIHLgU6Cm2CFIBXO8Ap68LU7
O1jB3mvSgN6iQ54JYJTAPfqZbUKyTMEgoKL/BrqEpa0N8vPMbaVXBdP84OVPWkICslAgYpyYnjea
6b/wR946pby5OvbSnYLBemQ+/pI5qAS1KMLHmpse83ahZaCfNqH5O6h/WiQoqJBXgjcg420KTVKl
+UbDkYxR0rx+zdPmefdjKsUpGnGwQlzh6CVrHZRc7a4/c6vVXmcrFgFjQhjFNyz3f7+I6kBlB6bN
9bo9PW13AawBNpRNIKu+Vs1w6uQMejC7NfprOmhOVvJH3Rm0yaFZL1g3KNwLfm6K3PCUjnH3NUyc
C4U7WkIbKml/ofDIgac1LLgAxvHmsTzTMGaDxiwcXRoykiVt3YsPSnDOC2dlQY/Vrg/Ik69bcIac
LIAEQG03bwAtHl1jsJVKBfbtikXg0s6NqjkXBgj6bYB7RtiObnR3d0/su3i00CEmxf3T0tbvyg6C
O3IghCGZh1ovOTX9v2gqkyYiBxljdnoIiX8ioBBhw90AkghtyjW5HaQj12vDRnnTq0+KdCcsqDiR
HXGoj9JqfPAK3btftco0Q5Cfz1mnErvbFCWvywOW0oMP4pJJ735gpoBNAZQINKnOrjo8onsLYw9X
/OM8tvXe7ePU6I41r8GpXQZbBptdZTEtXDtRsQlIt84RF+xSeKPl6NvNk/Ghaz3e2WS6btskgESE
ZE8CLOjwha2VTi90INr38AbkaJ4jAhrVOl9ATvnmg1gzIu+9K9gBoA5gE6OIgBDfDImfogUm+6r7
ivMYOt28p+/8p4M3Q+dYrWM0ybXVPiakBJCxfM89sBD3swmXMNznCRK67NnZnpd4zIoCuVEyo4y5
AaGEZJef/VrzXGslw7xTgfyf1pt4TMvbuRuPje2iKWIXJWtJ3rI2f04J/oTqA/82zdXPq4h87U1p
44OsLIVPR1uYpGDFwkkeC58v6crrOEGc9nsF+6aZvZj1giS4IMTxOB6/nC8EYqqEvEFFgotkamG9
x4A43jsvgWcEJ02EgnD60LlJ7qLkLOpWDAsq3W9V50uVhIbjDSX859ktxw4wawqJbGHfp5O/ONxZ
rLIfX1cCfrWJm/Otj3f1v6PF369kBSaTLYsbbg2pOwk1L6CU21Y6lc7LqnUA91i0xHq3rThK4N5m
lymxMcgmkv9sUFj3stdzP76rmA7vWWkHg0eSThly6syctIydQIsytXrL6mgfSMVbSwveoSbMdzlS
60qv10dabcf2zZFyZ9kMgrIdhLIupD/H2UKCJjeCTA8GUCOQHDSNZCSG0YEjt0wCOUsVH5xqS3//
EKPi2BbX9u/7egUW0K3TbN67HKwPBQRm0WHwQoN9ehhUu2hrjK7htDJKwkobsgBosqqT3LK4+cyM
Pkohm/wLnkZjlq6SSS024emev2DngbzdJiUOPJMZ+yEuR9XHBJJOP19CSl+Z+H7Jnc8vfeWo5WLK
5xLlf3rMOeyNuOh0BocxhWxWHXDEOYw6BspgFzPPrpVx8ZY2ODZvqjGUu9iG2CSIJafFqvl92M9h
wUlmJ6dAEU7f9ebZvpFcQcehiNpAza0AfKVgl/cLavLWPYpA07ql19yHX4Lzwyg9BLVhroGozuY+
o631vN01qnecorg8/MDLy4E9UIc9cIhFUtE3NkvqkPgzrdLmzBszByCwSh0DguPN9yTFGn8/AqK7
PzeMVj2oQqMNBv8OTBzCtWOxeZa6xH152DyHVVAHrkGNxL3D2UIrGREaikBMpaTz2s8OFbLTi6Rz
nz96qUfKhOdDEVWYwEsAePLilRtV9gVO7UwCEgOy86qQeFI7os6FVkl4QLWEdNowpTgy3MNG7u6K
kKqRlCY/DlE9vVw0Sx3hT7vTKANFKeluzrNiAxLxAYzkcYJh8kShyYYJnVrVUf+n21znQgrjQ9ql
PKjSBCIu6f5i9l5dDUK2Wyeal43GC1KM2K3U8KiBdsCTm0AIRFslIi3GX1rjD/Y6ly7H6yTpPOBc
nn3h7gmM3r4NNhVGulPA50Bd4d4e4OX/6K9JAzpqrjQsUsinUEcL0hO1rt3Hum72RPQkkSnXf1xA
EPn6hLYQ8UVsXwjaep8eiJ4zu8znat8ZMNF7oI5J0RiKDAuKGEzYwoKl6jrBhaDjDxDynqTBywMc
CMEC3FaHFuwKyE6sULr+c+lYqtIfX3dyq2rdr+KDeHnav5ki8ADfQKO/vVtnB59+J5rkqCMT+DY5
LcDWsDgiLvJuFkHcF3UJkqNbr4Tfg1+BlQsS0IN/PbroQec30Z5jziMcWdpZySztnA5OZUiCsjCL
r8IYVMgVwG7WpxH9YRe/w325lzPIgndOkLYOaIjIWYiR0UrSLAD0HNE1RNKE9AS7Lrma1mL4NtAh
sniwUm6AW6ENpmgW0cvKWyVIEoIjrninVG7laKqHKsa/pYMPwEbKLjn7uiEX3eLdSn/nDRwZQIlL
6CdRonwOc9j1r3MeP2EfndGYTAoSQnIkR5Brw429rl4t1B2M1mdEtptm+Tr98oB8sxyN8k4sxsa1
dfWFOLgSRuhGPDokJUiAf3UKvZT21gpcs/J3ZaQJBazDqt7ebOSk03VOvhARNvJnTSD+1Pd/GTTi
NX8LgJ/8j4qjGAzKpRKfpLYbAaT4VWAl+vIVfdulW0nRLm0gIdMGHx2F306KuwEtbQRalz7c1P14
AMvJApE2yGXdDFt/u0H8ZWuR/2uO6EfZKgM/8ptkGMjDjybKCtJbBOIjTx4MxMXBJuU0+viknHTv
ZJK4Ppl60g2IVrg8NJqg8mpNylZzdLL8AYm1hdmdLCdHh4Pmr5GyWvvRlpCUI6GYbm4pDQvGwV/2
pmyT1TgSJbUGZEjYkDC4+HlE/uRq5LbRfp+lAeYlN08pVrv83u/Vwfwxaxz9r6LZL3lRZaPXdq8I
l384+568BmqhKss+PJU+V8S+VC2zCuXNGiv+HyckeJSuWo2P9rh3IAjgb2XJViQzVh2STi1SFTcS
F3BZsI0qadJDqai3Opst1KvD8EKOSv4pfndTUUzmZCyaSp9EON3j2P6r2GNyJ/JP5h3OLW0r9Jl3
gPHrNOcI1r/tpKvTEddx9qDGQxFHiQiItAxnwUHa3MNgKI9Guo6DUHIlxMmnstcjeuf8v7xhPaRx
oIAXlA3I8hG8cWfOJjwFdBHwjrkW2aIaYSbOggKcVtA6WmSSElwPRVwpQVpidsKCm+JUkfqZHyhC
K1U4HvOeIvKiu0HnqtygbsBVHc7hd9nuvChvvTIyVnkger78Cw0RuA8Oqod/0XshCKSHK/g0ckHe
LjIi3aed632JAeSXyTN7ZX4ZxEfewwEz/Q1fjnx83Ygr8WEgOdIB057Vhf8Ar0iAly2z/UYPBom8
VgCFPo4u2cYN0SDpCE9xIwuU5UmiaUAm7WDSiZplyDg6co9VAg/AKQSdrVbVBGeywlMYU+jWCQJC
4VR0AHj70M8CKP03Cho1PvFIrlP+KvMGJlmLi6SbriqeOgOcwjagYZYzxdN/Sa1AcasiVwXAvxyW
YnHFtHCiIKzOVs+5fpq6b8uaJT1Kwuv3DF1GvDnz2Kj3duM3zizVWIQgdJFqWYiri8RpkQ/kE/WH
rip9A3CGsdAHlIE0x7UUWAaH5phmIIEZxidbE11hGMBcXnYNFA3jIj/tw1JxpsYBOStyUJS6y+zj
Ar9L34kjLnAy+SargtAk+0VCEjEY5yJMI0tddZgEQ5127WJJl0Nvp0ydvFON0QsAF3oz8kPl0gLN
42kf3iRa0sEUYivkweY/1j64p36px2/3EAaA3L59fNDahDNdQ1pK3xSwFx01O/HwPoi4KaG03+Z8
kqMjDPbo6ihLqw6paJVz83NMu6/2518LNHkbUlHg4rO+tetKuZ3y7OhVGwZXEnVM9ZGpsY1OMlm9
HuAWS8YdO8hXd9KdLWddWp8dkrye5OfBjf55w/7wZE5ruCqAa7rLJdQelBIu5nRKTdMEALlcAhgU
qk5U8TA3O0iCkdwES6UEB5OHiUM04TAXaCb0WNhZBMCPgH+/SSaHH/+XyTDnaRs6CEgw3dBeVQ+d
cFpsGGRTwQY6mpMMLkMN5XQbH4sB1ywNWEDKs7SwB/MOHOfkih5ma0npqTvhBHWeevw3D5ljmAgZ
lLPzy8r85rHeQ5/9m7WkvBpc0iy40efrONTt1/I/JhsIYESpkqqUpNyUv1G7pMIeMnb6aQqfdQOX
Rh2o/+7howdhELR+XYFsiqK+piqib10RVUh2A3qawVBRa56dNKw/uclm98evP2tLmZ3UyNFEvb3b
HbHO9HI2wCJQT9VdRhuauzCcv7NSgkpDq7hKhp9WLZaVloTiL9k7Ga6vzWJTDSXIe3qdNCp+1lCj
rQe4B29BY07BF+tZIWst2z3nhcIuvej4kGFXzKvn0OPa1bXS779sh3Jdmrq0XNBVJpCfrEGBJa+P
pggjC0ZYvqIYk9mxLNmu49cG8HS1GHU0v5ve7eroKF2OoJRte4Tl9PtSMaBlhneSPVyttKXptOk0
c5/ILMWubJ/FJrtSpp3BkMVMuuxJlJgkwsTjGqP5/NRYpDDhAP5ol8N88BjgqP4BPIHaEXWZbkEn
kZIdMQt4yds9QhmLoEipF11yEpiUoomkb1Mw6b9JRSZwG7msDI3mx4LeZiRbgiVxGIRgU22QLm0N
cEH4t3mYZbaNQdWmTKAXsI7uNtk9DL5mmL5loWVgdAoqiMjQk1NgNAmZuVuYM05/q4wDHVScInse
ki7/37Q96DrkHtkBaXlRn1GgX2GZDF4DCkMPyFMxKuRnf4ysRvc7UzWTeInKJokbzA1JYdpkZW5i
bzepDSk1OpRSZxQlsTXURHv70akDqFUKwtRLQQ9DwKpvukbw1FQfrAZXBR8fG7VHCaxM233J3CWS
rp4tVTsWaq9LVbS7BNziZraIO7sVF/xtdzlrU012sERaSCwscwRUo93u/9HQ2G87cTcNFj3WlEzY
ZAmgFZ8wW2Xt9tNqU7f24m7Vm3XleY5Gg9YA8wXlEmOszP5v34PV1QN6IlIg7eFbYCED7WlaTaBX
HNb2gIXoi/9V40qUMeCy7RqBKlJMR6aVxp4Gosw1gSeOV6v6hRfAEuALDwznTBlRpfq+JlWDDtcX
B0oLmJqi3gW9I23ARQ/DKmsZUKnDkmJXXxZmlxmiCafKNa4E39vs6+i1BvoYzYt/boBMMK/iCwZ8
hBiV+sY8b66tCuK3lWFurMuqPUUcuqoX1JzrNJOQtAuqgp9XgnJvrnQAM2E1JNpPiAiIDRjHwYbK
WEIJgYeVEHfKQFRLyAdn1p1+X5CFvF4VEFlLBlxljl0b/89n7vujUfNI66pOjYI5M17zXc4ghpbP
IwACP5vVGXhpqyV4VmRN/K29aQnCq7za74zDYMDCGQSM88uRy8WJc6r8478Qd0pePbwt1HdZmAzR
oasXa9QFcPwCZaR7iVKgioh4IfjdXIkezjllMYqzmKqb09L1m8/J1ox7easj15sFhnVaZaqhEd5M
dvFlhpkJvAEXUyZPyR1ct7etexXyq/rIy1QDnv+Kj9gqngowUlYrM1wy55nDpBmEohw/ufwh3boa
3AHe5UA7AUYnuzaaIA9LlcowMyeUTbCm7EXWIOR12hTDzOvSSchy8t7cRZ87qT8G0RdnmbZKhH9I
x0mfi2ptD/Jo2V+mLn1MTXKI2fYsN0mmv0MsQWF9vtJT5W9mwUmEel6vFbbCOSafV2oZyHWbZ1Xb
IalZwUFJx0n2xESvxSY2ojtSA18gxHLneU6XS8ilIyTQXN9QyQLeXYzIMD2YVwrfIlez/+ZnK0DT
EuVMAswWp4+ptOycr8L+xa44wc5jAbCI/v24+fw2iL1BEGx+c5txZKcmr8oiwKdQ7UzTf+Fo269T
9PpV0NTTQDyLWXiZoAepCRFD6nLwQ6O/GdTtLVVgRTE6/J/jgvuuX8mJumWGF03Uo+czM1mWWuay
IxpKhmd8tt6USsZsu7I6sjlKtH4QO9S6OBJeMrG15szWz7XOIh7mkOICcr69t2JXwjbNSkK9rOCO
K8DUYrozWblPu31mdX4+WQ84bERNWGVizVgOhPlBjWbIpO1xFfhqDVimzDN1duh0Yw7532SqeUJx
grwI2bZSO8TwaRIYwub2elo4Yae3Yi315mynmka1DGUqcycUvVz37K0IIKWUxhLRqccNnf6vlPIv
A5/jFa1QxiNYKY+ct+Yraue4AqycMWMGwIRJ9j++w/CoIIRRl9XPQWQxpOJ3heYFMBUEFjfi7HkY
XrWVVnGTfiGMLpG2X2w6h01R++0Pxzt7OPzr7y1v3S9oeQJjUCzwsWQNhuA4+IibUB8czC/SCkON
G0sTpMqYN1JRIsLkS4MswfAX/NguQ94tmgYUpr22YbZhsrFjnDzEnfcOV8NBFIiXJShPRiZJh07I
xWOJ6BNqni4T0X1n2BB+Qvdx0bEf+qTG2vP+WGjYoLmuOSetxHjJV7lfg6f6xs9zinw5Fjh8f7kp
OowpBKWFKToLvwvcyd5OEI3VeMUnEJMTpXKnPtuDUGKIZI6pA9BNXpXmPdYZe6axM//u/nBIevtk
g/IRLIGhxtxYIBp4IdeAsM2iuRnINnGf4NpE+H9//T8d/lg4cWEMGPQMHh45mRqbhhHBMwvw9wpX
jyZJWahQHRrwo8CRUnC1L2RFA1YZy4ylefS0HUBAke01GIDNAM4meiFY+SxnFOH/9alc7HePxfnb
W+VqaMvHsiysAVY238VhUuJIm42+0BFmhn35RP54WJif32cDOuK8x0DJYT1YEfiezf66irfy99Ty
+huONVhh0KJhu5O96mGFAA8JEIEX6M2w9ZpF83Ce02gP+w3VCHnbPWAQZL4ZLrAsxPhXs5Nj4eYd
FtEq8Xug5jUe+I5yRpRIgOamoezUpS0nR053hfWhEqXc9N9es/BYUtla0EpQIkA3Aq4NyZrpmX0H
54Mwj47Iju7/vV6rgGNFBIhIWF6RFt6H+Oru/jzYMqejPYx6frZkODAuTfANE5YYVXEuc4+BUNZD
RfOKVrFu5DyEsULKoFOxiBo4yXkvnHdY0HKMa4TSOGSy8L9kkYZMp1I3ewKZ6S3oLOJP2aOIZgyA
QkzinkylHuBj+E0YtNWKX4gGNFjKD8kc6DeeznpiyvbmtSb1Gp4qmBkT1e2RmsiquIqNSnYRiQIq
sTRI13bNc+eCpNTQOLcr/cunXeu/4UKE8dHe9fIQ2M1q/ZsbQalAy3Sn0sh1K23tmJGTXd2SL2SN
alX/tznQ72hV6a3QjbQb9Vy48FHBowMDinuqx21KsvRI63hO/b3/rDeu8LLCIlgDc7SoWVGtRl12
+aYbnSbb5xLqwKgbAzl9ACRmesSNUzt90NHy+vQehfFuT0u0fQCFOS+ZFQdeths76QN2eaDUYFwr
XFvulLa494YtokOP1rU62IOCJ7xtH9FmKDSMJxhnXNQqsW6D4jG5j1KPRu86G1EKb1nqH2hX7AHe
CFHqGNGOAJ4jgoDl49zgMajTmjkqh7fuY4sOKm0ooBL8aPCa3Ca1/rVDCwp9h2/4UMs+oaGV66ar
a6cAKXuuvRieWzfn0HyuYnZDhFdJlOfoXDjZuSHP8alX7EbvFnkioqZSn3qVDXiyd5wUZqXZY1Vv
GB4zgVrug34X3tx79iIfWa8l1e0oQKlgfLi2avRigrQE2vh0v+wjk9WLjkqqB2Zx9oDJw+gV+/BV
Q3JyQLPHhpniq12n5ny2+S2gguuSQjO8LnQ8BAcqgsnwzO3K7dV9deOw+If24H0nwQXqiSdImMlm
01FvmGdM/9lNmN80565419VxVEAw0jqnFt1EkAjvSVncrccbXnozgn8X/XP7vo66PAvi6T/4gJYJ
Ajjrx8tOaCxAs/HwNk8kymhaYDXR44+MDrylTxFhF2iPhBOE+A10/8KtTm7uwi2hfF8DJA3NCJN+
DqjdRSbNWpD3QKLv2y0icwBz2nsAS21pmqAuCeOGBFILVNjEKpAjE3Qfs6HD94bLj74amD9I5kE5
N9Id7bGIqxSDPRn0q3VBb3sMt6JnwBaBJoWYu5j825jYorKJx++ieYmHcYT2V3xo0zRTKIsbF3wA
GYvojE2DXxyMg0fMvkAtd2p0C2dATO/eJTyNK0uXj6EKPs8VaCo5NoyAKdymsgmOBhmfG3xMD29n
bAsPC4pl8obWfvgBEAwGhDp4vn+poxQADyv80nibZD0T70ClrVnvocIFSqFmQ2FQpD7X+O7Nyvbr
5nh93CjNTtbiA+lb8Hi3mfp5cajBRXHIOWfWDanhXTO++EwcKMP3vphiQvp3OKhLzayvHvNTv766
P5v1kl8ptNJpPW+hCQvgHRfiHN4BAjrFfgXOoqt1pi/c30Fl3lmExZ2T5ht0H7zWBZoZ2ucQ4T8y
UHW7RJ8IKeXYSpELQXywd3PrXxUAoUvfN3fuYU7REjZ+/JP0YsO28qDMhuwBfG8nevJhxLZroNoh
X0DptNQ6tBLn3Exn9x50De57c1znph/ayozldXhi+9pb5+b59lfmItb9d65XDz9L8DOV7bWbh4C8
FS+8qAXS88YCSY4+ZBAnAELVVg0cJSIHQtB8yu7e3/WZFiWI+pwcyvH0qnxw+mhCyvWw1i+wBEhN
fQRwMe7I1eJJkzRGrq8cGuBZnOfHvcNOUvPBwZyHFZCryIMsaPamLr6+sY0BXKQ9k4wP9BxfHIEE
1M6FBodOObz3r3+omyAzt8dGXXonKCXKDjXb4gRukTOTnEJyzgFl9H54Merpx4cEwFLgfBkfTsU+
kw9eQvaL/5L2LrMqu+LSgAa5SakpwbMN0kQUKRUPLEDv0CLPvD0PHkGuAUnnoD5OgKswPWF4BRBS
gN4b9hUa2uCvWi7m1wG8NC/aoZGVF/qXESsj/sSyC7+rk/8ApPo1qdJ+xxVaipBlzfsnqIdftuEt
vg2S65BnUj7uX5ek26+wgiBreJlVCl4ZRAPtKndoxdGKTsjvl9bGkqZkWJFzzuuDNJF9SiGrbB3T
Bn+WDOf1so8M9HUQ0/dU9W8wGh5d42K9cDJO0kYqQaF2cCuU70llf8x6Orj0DbR7WD4QJKb2+wB9
9gp6ISBpFVzEYam9X55KNmeWjguYrSmX/TbYzaAN2tJiduNVJh92iSiMxijloVtNlAjJIPZjWWUd
Xul2q53+4MfP+AfZeG4BUrNrtsMSmWhao+EwElEkIwFvLaKLpfV3pL5fXp1Y92l+e+ndhvE6QT1t
xEXneuX8ApNiMbtMYSdJZzvq3ZBVO1hxVnE9fGBo61h+ELpoA9OjghMGiL5qPcj0zBEYYT8wUHmi
zezpobq8N2H+/77cE90qw9cbnmkTpF7uYhs159ahb7HWTwDFkhMhYs/cixxL+GFf53mJAvCxmG/j
ZWJa2aoeMKuSnIKeg+0cJAINIVB2EVqCDOpXV5eLmk6jilu4+W8KNFQ5Yf0uE+q9/LRJZbwLBUi7
5H6R8KG3zyu0WKIP6wq73ubb2a/fs2fOvE9q0w9nBcKLrt8lHX0YTYMkITwYRQ+VlH0KtwhbUPT0
q+j3zXCZ2J2KM2luGuP8CyABFNIYr/cUxpmJAYvXzas/PehsvkVgSdYZJkSAqo3IP/ZhG6d/8vy2
IUmvJm6OHpJ+PYQHp06g3WYxVQEWzyN2GACBUBqZPLT/OtevwxPSonCSoIhZnijGpJDaoUZHtXvn
FPAmaxaTdF9p1W8OdPqvxD4zG4EfHOm4kZW5k43BiYnb6HzhzYCAq9zaD5rBGC8ShuB1wF2wc+wz
0q0ly74cltflkJc+tvsuW8egBPv3YltqoyI5KrSeozvU1MGiu3eB9SLLvu9exjd63SbFkw1WEdPP
DMF7YnCLgwcLGkDc/AV98r5g5ZHQnixIv/SS/os9IlhMj16ZXuzZuYDM3GLOJC/XxbxEpjux6D1d
zBfLw/LejzlScB3s+tBpgXe4qBXwRhsNNRCuHgpBxItQAVTEv5KAnqjbu9UNsscYhzY6EKMmHSbh
HhpgZFdAYFj1VeUN50aIIAVk1EC2cXHYiEmvgYoh4fTYoi1UgjIGb7bmJ4mpfDoqbnj5f0nz1Cu1
yq0617rovcFrQk7bf1BAe5v5YXJx4jNEKVSYyCFG2M6PRQ6eMS4uWX0RkzU2S8z6Hf2uuzVrBWxk
QsdaZB5nlSUeUlpjWSNReVxXp8nBOVhPQGA4TmWYcaFFlkTVq27hOoArrAFySFyOAYjoATzZx44q
dpWGC1Bei0282rdPwWV5WkLdky7puBpdIaTJUDKvSQlZrRQu7JcDwRlUK8/UK01ZknDflVGQjQ0f
cnRqnjk6n024TB5QT4++jctozzlEds6sXp0bkggXt3EjLYNcaCPpNMgKIGmx63EAtdl9yn5tbG5w
kZG5QKDz6lXAPsMahuZSgfWAqbPp8qzEYFzdhMz/y0wewJVOZTqT3TfplYJXNGDDb+wfXpkmTRxl
vGV2ixwClVbEWgRqhkD0eYxi9CJMh+XgM0I4CbpZUVKn3WpQ/XudzM84Hbw7l8HxLxlFdA0n5uRl
R42ofW0vWoXg3n126UkbHvpJ33DP40VIQ1sRC0wlGmHJEC1q1KTTpRGehudxEWEZ6LfB94AVXpj1
LV2CFRILF35dhLvWp3FtnLq38XN5Hr9Y0d2ae4c34DiswTBJZrAFRQhCHVA3F11YI9ppN4X69uvc
xu89KCF6K2lYw7iPoVBZ3pfHYTT7NE7DfNE8Do9DFCUgzl5AhhxteEvS8c0SraDBhe/TMNeJOcI9
KEMAE3gZWAE9aIRIiYZx91o0DeDcXaSx6XujU3d47Ja8y/LShdtge0cE+djNh/vxMSjR5QX7GXin
j42mz9pYJ0UT8pkUaVAWycuOCSZhDSc9E9JrB7aEOg9tepB10ve8vvORr1K7hlxRYZuMGcukT8vw
8MIY1tYL0KbLyvoBKdKH1784CaQh2Ib50PWNFCsyyFysOS0OtJ1xnC8XbbIzfKL7QeKlPrTvkDPc
ihA/PMaLVh2gz5ArkHahPrRm5FpuJJAg+W/VXQSO8VzQOpgQhbAfnHr17sXfBfn1haNFNtEthrl5
pWAfg2/zESItdV1DqQ7Y7EHPOfXGGUA4fM9WqfO5KJJ40SVQxo3dd4rUIV+a2m+wnkTIdfrE+a2E
tAPKILgJZgQRIki0dql7+HuBwcRhpkxasCrwuG2IrI0yTPh6brW7RhjVj3u8QfQXTTAKEZyc8ACT
iYpMgPAslufUYFVtKi/ddVectJ/svdOK9+RpkCQVM5tXopQRk3pCnDsyzCza4wl4fBSOs4eQ5uZ3
MHQv83KjJZS9juXKZ+Scd2s34ql8BK82oJPCZ2Bnjkxe81zVhxH24W/R57/FDKr4J0wScGBxmNCz
2G8iubf1hOyFiLrceeJu18TgxDvwe5mEt0P7D6XjFwyxuMLBetEotEhyKoD4j6QzW1IUicLwExnB
vtwKyO6+3xBqKSIuCKjo08+XPTEzPd3VlqWYZJ7zn3/5LF4LnA2ao7rqAjwjOWQviveOicBCCdDi
udNzaCxRg/9WIlG82GZs3nuI5Fmvz4NomAnfgo5Jqv3qQqo6P1Iw/YqJQfAXYpbjExfbc3/Oq5T3
/EZewWjaEneSNsfb0R7yBEKs9lyQHBhl49+KL3DM88DMlVeXGSqE17EhU/ALiT1P1Zi/R5X+TO8z
Ot//Ww1R5AgTxcdEaACgjTyiV/rhEXtkExM5aEcYTm15zmZSUSXt9bidfRbmqgEzqCmev0OZ9hkY
fkjFuzR2Epk7Ior7OVWh/ROcwuma/DCbU/rWz7ndaQEc/KSFAyXY5eA5pNSn0FA5yCBYqsI7msPr
sX2PXjhH2a5O9QQ2+qb9PHsWfHo6BXYVOkb8Eln5QxWaTpdg3GFjjkr7QugCBne6J7oYCm2slaky
AD8uK/0Cc8SvsWU8u7XqGP8iewAf5BGTW/QsJzj2FtwY2Pfc3cIDgm6VKkTbPklYgEX/6su5cIm4
YcZqDd+44oH2wnqXRYtZw+rEoZnReOE/OS9QVuzfxKphskoigea+WencijgrZJRLpEI6DeUFobbQ
dyXCBHx+o2oudvjC2EkfC4MnwUtkJEW1cXW6zbOOa0qF9YvJkqzhV9IJgrKjMKvjFpTo8vta3u+O
vY22ko81WRPLFt35l5gHjkX0D3x+G3WuAlBfqfhcKgeqhZqBAbpTUL2ltHuPu1W759aqZjiWTEhb
HtlTPDS5eTn5sI/j5uPWp2KGuTYlUD5ig8BqFgnYxa2BNNjSzwN2lS8gb6z98S1qxgXy7rxdXM4Y
R3PvU9q5KGja+CkPlCyQuJOJKuprWEtwEf8qbEL+KS7Iz1qBz4C1sGlpc9ORpwATe2X+vZMa0gcN
ue8hjuNKxq7Pfk4tdT39pvcVr/E6o0QvJ8/tI2pnwP6Omerogn+pEhSJPu322eapua+3x8ahcbtx
YfFrYEa5eE6ycUUDN8n+uDPZRfiV7YT9StyCrhXyOrGHZZfoqEX4O3B3NpceNRH6yCJ6XzZmFfV0
/wz7zUq4BbF7ow6s2NQLzKf20tf/kNC6pXv4Hj/T3/w7fIl94HlUiwGvgrLx/96m3D62xjI72Yds
glIu31c95oSq+15leIm7bGly2++Ry7Nv9+0Ivxtu9Jx9d20f6NB1dDrIz6cvLkJDob43Nrfj48gG
aIw195Zw8pKIXsbltiPsywj1YbN5Qh83VtctAR6YIi1Q1eGn1EvO1CDKvjdWgir6hvW0Q5/8hjJ6
Dm5z44DVQmTMHmtU9nFv+gOSjsn/m5aL68pK8tQaF355rPe9qT21xueZwTkTUDxaO8qy3/z+h1Ho
Hz0akg6C2XvrHpIhqyZyqH+eq3MCAIOLwh5CSjDH5eC3kYb5UmI1jrlRi2E5BN4bfpYdDyhjnvY9
16L3+s4Z+g4QCmCFyQ5zzfrIcYwTmn5KZnYHxXKuiKtqylDRCN+bgIZFMl26EsxFcXzNoLERyIcq
aoRyQhAeBXb/+7eFZNqgq8MGB6xL2BFYg3tahf4mMXBZl0/1QTMd0t9wEjxwd6Ym6boyYJhjz/XZ
I6gS1GVsF6w5s38hfnavIZcn+BG0E4fHtCDjjnfHzjkjfNrmrDUpXnEWK8qBtccXnu0D+BDwEesL
VtCsPdp/BplG71E9k/eZpfq0v2AssOYwfsF61L8Fz+1lxAIGOI3uwfOIAXKpO+bCSG5rxE3D4mhi
MGoJK0WJxNk9GOl3W/+pOHIafYIDsJQlI5R9WVucP5gsJBp4BqK6s/vEq4c+FdrM8+NK0RlK0KV/
OSJIUE2vo/rY8BqvMJ3Atdkb4Ce4pEdM7porb3hkQ6O6eDOwXNNH8vFgyBDejsqGk/fiSkfMfweY
8+JV3RPAZlInAuLFsRqPptzj1iON7jzi9Lp5zyPlNs7g/SzSvDwgIgE/8SUexxQCESokSDmPk2kL
pKJNGN/SrPUOaC3wFCKLqhqT+TvMQAlwXh4AvBUBQlca39eS20iJWCha9IW0ymSfhQnkBcA85QRt
UEfMiPqJP4tiy/nd7rmM3MCF6Qgj53rzD3YA3niHZKa+lkQbN42wD85k//L2GSq8wTbNw+UxsoB8
DAY1CyEXtaAZTLmTEiTCAdh8NDL5x8br0AXXwXzh05dILt9wFccEzmVEyqRq//4VT81bNCaYqrJB
YbKIPQceBb35Z2LO1MPrRMYqkQrN8rZExOtf0jq94jNwCc0R5go+GS/jb9BL6Hu3PCmESvNwDi/J
b62kBmkvdsBIg83Wz2GzyBzXzIvgG2+79Ydt6rXjSL7Oy506EAge990Y+dcFx7XeBgM+EK3PCalO
s+ut8ylAbvyYCCnd0yXyGOSyVt37mHjGEGQRpX0BCrX57NjvEhlY0e5nk3aNeYhyZTMUrkkW4Mkt
Vsh3Lqef3W1qru/j8tdfl5QYOxas+JC2t8kz7WZywhpWBS+k+ntsrxABc9pB+tgAJbYjSpgA2l2E
9/R7VkZaiC3zDKtbqhEa7idc86KPZZf4hQ0zMkBGvzu0MXHDRx1VknsdiBGKyeyoDFrS3QuHTLGT
srhNoQiAmXyW4FtAor0D741LYJxsUb40KNAO9hrVIGHO5HNj3BoBxMcg43+ss4/A1FjyTM5soYYU
ajXqKFyMGX6SYOpzCs8I9aWpgaxo/SOjNB5DGiZ2HzEwdVPOdgjdAATi63g5lfXgxZwJ5TOPYaDM
hPHpxfA55RGTWbiiYrZYu+dEuLLx9/JMg0N0dQBFJlXhf6fFShoaC3CSaYd5DGoJnleQYO7/lNM9
XJbNuUn+uJHC700ewW8sh934N26iJvrNpMkTnUU2hEF7fJIATk2HvsLkfhMdD4lSuyaSho+VMrWT
M0lFj/i8EJXQNbqitvoiYWVeA1vuyRxJMCTIVARGfpDVITjBxVCIBvIAE1F8Az/el8OzGhexvlKD
5ijHxeSTivoWR7KIAOt5G14xNO+SO7I7jXjIO6Jh7rJRB/FfxUBbHsmjSyL5VsqrmlwZQnPBcRk8
JzmuWMSD9OImUuAcjLgm3jN48c8nIIcdbkzm3f1/u/knYD/EG0IOG2jbKkp5dOFCtO0jMQGTEoyM
nxBkr5rAJldBwoYoH6hjk49CULcIDBkwSuOWfAQinb0bCDoo1otCrW55dGf+BAJhik8z9MJXgPsO
NynTvRBb/H9CFRRXA3g3kF5yRseYiaD4INmRC3sm3QmvPtg4wpvjx2BcTKbFZKeB20lV4xi8sRNc
YjjQDz5pwXVp+Zxe/tO5+dcRMzKXjiW6jH6Ep98ZRwn7ODWWkYvK8S9GVAQZSZjqVxssube/IMwj
9skyVacKDJDcM/f3kbS4TbBniNtRF9PFjL5H7quf1eccOmPAjA+2GNhh/b0wEFfzpzK6Dr5HeSX4
GxdeRLNQkWA36d1tkULlKA2F2gOnpo2yeLMAxJwexQGC1Wpwd+2VnlwGzFImZDYnSJ8mSMXYGuSB
kDqCSntEy8AVEZnyT2BZMl9xueI9EN0N2PSLaf7uo9dRmFMjgBzckJnpQbNFloXkjLMAeSSuoIwH
UZu5LLZ+gXSxHbfjMxKQ0b6bk5nTBelc7BbWiZJnxnXr64FOA3K6bNo/gPIUkTWyae5+4yQtt0rK
AHv6DuVAjqt9M0Eo/pzylxR6/+Omqqstr5u7++FX9qzenrL1SaoVqknvc6Q2fU7KCUg2vd2I7k/e
M72gYZ21Kw7bfKuFAMXhNc4Si5JjQ8FNs4w3MP1jGTGSui2IG8dPDJW7WyxEEw4NFD9jAsTZPDsx
RKUxRStLi035kRPG4ojx50gNuCg44xDhinYT9A0pCaMXOoe5tCnTdnXjwwd3pz0Gg9vkEdkr7s1r
A5CDYmIP3/HV1TDlMMb3AWN9B+v8kbp6pdZGRklaDcwVr49o33ZmLb9DKX0tWLoznRjqJeMrCCta
hB2kkO1zHFANcKpYbOKqW4+1UzW3ByzT8BZd4Z/H9Owqr6Md38m6L71s/EjLuEN4UfGIctIymcgD
gPGxmujBZ3veoJPH4xh6QEEvyNjBu0PwD29D0GD2eQ1vhj5YK0dA+/Ldjq2kFlRJOTrXoW4EUAFw
nmDXFbQL4hO59YQ2Yp0Dk0NJZnm1+PRUTQgw9sE2vZe0SF3W7aFc6nMAW/kP48ICP2TSPnc/W1RG
yDGa0xVyfwuw3ZA5K/wUUdMzz6LvK5ckxMGdwlkx23UfUB+UNZfour1j30hpDPROcUH14SvDlvxH
4AqSl/Gwp8fAsIqPQXiIFyhQ6Wff3o3QtrRYXRJeEzVHZK4Z9uA6T1KaI0J3CChylZk1uzM2wlSC
8XO/+HvMrXU71N7YO/aJIQMDa4efsBbUY27Rdi4sOA3vBx4ASpD10WhXgGYqAKxXrWM9J97FGuaz
HrZS5C55t3G3u/CJezcoR+vOv83qhRG3U2Ov7U2tf50wtJ+Ua/A2wHb8/jSUFrh5/YEpWhwkfdx6
zSPpcmc6OvYVAK68T7+NBMdV36FOw0UuZvDCZ7RxSDiWAXKRnh4bpgDHemIDNrG7YpEB5wB5LT/g
8ddjlJEJHLP4wx+4JjnwBh6Z9Tdf1wCHZcAEOYsqH5AG134ivHT/gVNs5elwETOXF6MANlNBL7R9
lom2vTtqMS/0dui2t1k1uS9wsLrSOiCvZkzMHX6hKnRUMgUXNnD5USXDaaJBNQAu1fovpOy0tzBA
4QnqAxakRO4QViY3gcGAqdgvR1bc104BEOh5Tc+r3iJH9bO7bNRDsbQW5alqcEZ2JdNBjEV7I/m1
C2kSSh0echcvew0wEKbahLGCmBpFsrlRsHstGDEzGPw3yINjs3psCQNh+24mJfX1bUq+F20ZmTyU
NyAyGtDKx3WpyX8vMZDJOHIfK0Z6LQ8Got32pAFL0U6uGl5z3qPyCjX4yp6KGsPkwP09BmXm2ugz
ZEepvIah88PFcRLVqoZxSXhDPkkjvyIbTK69/0ET3I0z2+Xin0uvB5cKz2UkhXwKP5HfjPi/wyJV
x5md29frMIFkRSCXZhlUbgEpYMvCwbMkkYaEFoIsg6uzyZ9d7ee0Y8ZqDYcpo0wY0GxJzE4GYI1k
QV+w267IAqAzWtXQsTfZ9Jw7yv4HRkBIc19bsW5Jheq5xH1b7ao1HcXqq7vy8Pwzd/bxE77+snXF
xXs7b9oWdNYQB/+8avkQmLt+Erh/O7kGH6zmmIw++ptsVMyB1Qf65ElbuFHWRQhsAqBtTyzymUT2
F/bS00dYBwU2SFmgjLTDeccydj4Dr3aMQROSWwMUWkVDUnsGeoQOG+NvvzudhZ2c6huuPDkvTV7r
iJjrUzHW1sr6d2rYHA7o0Kdi0MHKb49dWs4eo84XlkB492GwTMBZyM0abUz/55l+69kp1utYLx38
NwFHncA/e1MQZmNjbHBbmd1npnCWjeyYuPbkBb+nGr9ndixRhQMJ7NqwBDknzJNEzb6UMt6zSTh2
z8+wt1fjy/q+wTVEUBdInvvs+KTIwaOTLAjkBso9auxwGIlwm1Pw0CegVOOwPXzl/nfc7iX6133h
/yYty3ohhgH4coT5+EvoIjgDZtpYVNL4bi/ITdmvKtjPzPfrQUF/tHthvX56oMfFi/M7eFJ+wYeh
hmdLsvsfd0MiwNj0JaapBK1YgHSMawcvMiXfDn6FT9EsCOlzzmcBJ5lnhKhVM90ndJVEgf4zqZb8
mdeLCWG167idSGXp54xzUORvmnG3rJgdeWbEt7Nc9C99zoAI2sL5QQWKan/BgOLbx/VQJSvK8Nqh
NFi8q6Fx9vjh3VLSWofi7DB+jGUi/9pIUZ1SXbZL3QdgPvFTWVU6A348+5GGtEtpfV++aJtBdaJs
xsBFPjvC2JPzER7hVhqpk49rEpf6HajI5vEB8JuBHNmOHGdhFpJKkBpJG2mjNrqe5CmeLNFvaC6I
I3fUlBsgyljVl+XPbzY5GGBcxXmibpXRizzRvrRhBJLzBBXuLCQZ9Hbv+LGoY+NP2dxjTGXh6Vz2
xSLbXEjTEvPF9DO+ru78ow6VeTdtNt+xPrzu1TRPJFQ2WkikxKIhLLS3lQ7fUZ5UcZE8GaL4vJIA
D6VYHpJVP1SndRzWsbKpvKerhJjKTH6RNWJEJw1Y3LyjmtvInLyjt4POhuWeBWPupFD386SOiVIP
G7fjIZ0jHLhJP8CN1MZdFZqUQ9poWvntEGh9XK5suo6KaELYJtxUVQolayhsCvoLPBGp8PtMW91Z
7fCnYII+PIg/AfQIAhxrmOLoSAvQa6K44T3upNN3+cGLi1xlVsY/Hkesj/JTtsMsNAZ6u+1ve2P6
xPQ8n1lDNTwnLyzQyfmj58B/Zff5ksvZx9eiXPJ/fSZgiL3wSJcmSkQ0cvLFWX1pEg6LXje6JvpI
megz4UMfxK7l4H5nu8QWoVsWIhkOYnjyE+QBtvs3EQoCPYRijCAMEiJfm/CoOPMm7guXQhvJzf/x
CHCOz+mE5DXIyebgRXNku/Hf5A8P/KNBxfsPQ+PEBU8Dabk7hEPcOHnxXAEYGH/RIPAnxmOMrv5s
6Ln//nTbP8FnAYqxDheC/J8cc4cTrcSxYIOap8bqFQjNDSaAwFO4eiOAkEg5IdCx9wF77BsyHRuG
IhAjHXvDWaNSg+ESJgK3+59/T07eH4iZ+el/YKhyujDZsii++jh8HHtMjmAvMDijZGHDQriOGRhN
HdMsVgljWhAwifwg8nGcB/ldQFIlPB+XQ+bCBFfMoG8juYjMdvCVsKCIidAuQ+bDzGq1JnxB2bJc
XKsRCSrus/UsYDVL5HrojpJcaDpItcDkG18gBi0gpW30BJ8QW/z5GtXVWCIoXDtKXaxgrba22shY
N98Z21ZPCmwf5+1zyphVwb8YTNDrIvJNwBuWk+uuwRS8b5Ns73E+mYjcSXnsgCyIXymx/TEPxpXs
bciCLr/WFgA8nHWGxR4mquSP+YSxqokt+9iEdOZajdg8z7Ac4YcB0Tt4A/cuq4+wVjL6BzZKRs87
zFC1wSWgILzTfsGmejqv3L+8Et4lsR/gzSRzUMLtLky5HOtQvfY54HgTkA6ECI6Jd2WxQ2Z4+cvn
ib7TBmo+b/P5Oeh8Mm3wguqlt7+3HOaFe4MJ953VJ5k0YowUGWDB8ZIChVKLbHBUgRdmMRAzRXkY
Nhh+P/xXG5o/7yw5mAmT9949x1cLw7tV2UwM/UgKSk2O9M/RfVK9GO2PsFTBYchkt/wCMOge2fMv
HM85T2VMyoL253HEYMlH1Uy+Na4bCqG/TOzJ7fhRqR/uPa9gXCe2KPzJH2QInHBGcVrYEzfva0fP
Q+ncL+sW/cjHb65TA6k/JDm81b7iHOHA/8NJt/gr/syeh8suJcn17pLudWHPYHsTBtWUND5Ito5s
hro2ze8gUp7Rc35bzhpCRTPCCAsCGln8lMcMybH5IM8r23eGI4xRm1mXRp+ZEj9HGqwEMw8/Vlov
GiafzHLxNoF9lVAow9OG58CyFdmTEAryv8+opuBacHb+lteve9vwXiEI1Ds5fae9OZM0BnkPykzU
QZYYCtAvYigEz+Z1DQhBY3BpQYm896nnoPC1f7Lm3B7+w3Y+5NUgg8984xrY2vLjMYaAWEaTT1lN
hBXDyy/N3NlRmICiAWdu0TJl90yFWaZrQOuwXBrHG3yKJagfRLkGwi7quZswEbMmdIJ47i0rIr14
NQwwiGuEUKWRVdN6PMK8CmMrI5uBH1Lal9gSZ7Qy/ZpyAMPSb58v/r6rG3k3ZcJPUSjyAdKuQTlV
gGdfvvYP4W4pulTnRlzCi6RbV2cwyAnSkmXg8JJoEgjs5btxersorg7xEBCoGr5zNojwjkdqBO7b
i969qCDH59/3VElq+caJaU77nDNJhefVwzvV9m1NcL5kM4Da+IJIj5gVn8sfThMmOnGPFw61i77v
y0lnhUQY1xRg+f10u/swvOv+GgJcCyYv5i+B9guMS0hE300fPGT/enZps3kyGJLc7jJyCKBTA9r9
uRNkLz2LZMIGgLkQU3AhLVJQ8JDxoJL+auwPyA50f40HvZE3wZiU1MUeI1nTvZ9dC2bldQCRrzFi
0gcwC2REzBikk93MdLAQg5xG2vIbiJWaC3PNm9+a+4xGuiE+6Xk/dpftp2HICYfPohF60mZl1aER
Tkck5ZpDrRkXmUtCi0UN9BhxULVcqsML/LZyGEv/ZjcxxOKKYha307zb8ed3WljTn2IthG3A8YJ4
3uSjcq27V9hOA8GRdaXOWzaf51z6biVIXcZrR8adzODCHuKhsMBN2ZF375QjjfEVxdlbEDTvfjtp
TozQ39DvMMuToKgwKWMO1MnQobPSI6eO2FQopRCBb0yazn+A/vzIjo+HoR33EAvqh72gS0ACk3dI
qBQUJB0QPzxTmQnYVBTkf8fnrQ040u8ojZbw6UbdGBsHqHR6Uk4uBwnP0ucWvvyPhNPlfVz/0aHy
iniZ6qj3p6xshknubVWMhK5VHTFABEZ/r+1AJa1FYWBojx5QvHJM6bCiYxwzuHloJffV/r2SB5f0
srgsmn0+sxNAykU5BHAfXxYlsC5amull9B41J+3EJZEWxoZhcMVIf1+BinApxLiccK9i8jgyB/4c
zYEERFXt8y3DJH1KdWlWXpZko2aUxWyJ1VCN8gQOS28nhfakW9oR/08xPZrY6YexLDZM0P03l5WY
lGI8yO73EYOm5khyJ3pO1e2RBlA6r6PCWIxx4FEh1P7uYTpOijk9Xe6XHgPuj0j9zHBlA0jbQuF5
HqyRxgWcSYMitXB2G2N2iPXhefdGdr413HsMbahX+ShqGEfnEzEMgwtDEskRmsh90EyZ/mHnkrB7
cCOJm2vAkhRKCmPzDljDqKlot93/hXVgbd4RT138qCB2PCYMIHlGhmZQbwCZQA/PB5jG1wM4oQyU
QeToGS8s9BxCknYewI33S98I24D/4jcMFhHN3AXvmIROD7L8LWdH7tuls+/1WRsQ/G6eCdwIrSS9
CE2EtYPke9kUoPbr59C8OdKxjP6JYRWvA1WjVwgv8zy4jL9puYXQAEuAsWFizavVG1xRjtWVdKzB
px94feYT4cxLeue155oY6UNiLuBLBkg8Xhw3HNBBF7BCWykpAPobIugZQflEnTDFIXNDanCa8+Co
wL9uE5X9JZ9kbDEMvqj/Ccjxupm9V4nmpR/X3atMlCzRGKGGY3/PaWf16LsVQg+uMirJwgW25Fsx
J4dn9QfLWP5HlYEvfm1cJqmgzbiyGf1u/uK23XSzHr0Wp3TuQ5VGy8SRdmncmzppONPuDPugh347
V3nVADFRBzBnEan1guLdMSQoiYZQ+jmL9xPrhVcX0x6P0OHsd9+V9MH3c1c+4gqGOXXbB45hTwcd
waISysyD2qey9iXk+O+TsVVvxSFhPy7uOudLJK/21BPjZPbLRkJJjFPbC1blD0DyS7CxrnQwAMEv
YWbKSlJ/Bz9wcoPyATDLtEetfnjl6QXmO1ab9KyIr6Ry9YNtjvMLMy/gb2QgN7y1Bl+OWilUjJgR
Jvv4vY3scoAGQVWpzRi4vwV/TqCivbg6YM+ANu+x/MQNhLjpa/QhSkqmZWlWT/qjJtKx32JcAfML
bEI6Ylixb6hIIMtu9MFlBuzNOO8kJodLDHuO1Zpm6HmCM88QmGIAVkO5ox5bvnbQPbjheH/XmbTT
duzuAGLQ9t8bfjTP2UP/Bco3YrjD/s+5yJne7O5zeBTsg+sXSiaIE9CdnlMphR5cLK9zmGgrY25O
30TAgmnypqSpPFIE2THgB3y/XnvQ/34byAa43sc9hFvqgWHkATEZbyF87UVPQ/uyglqk/ykwK/gr
fXab9tb2GuUM001Bw93mKdw99R7JsDt0ks4mBVsVxIe3B2EMao1ZO2JfzJ1qA+II0GKqDrmkB5hX
2RZtBVe8WQmXl1eEEALabzaQweHJe/yMAQ16iwoSWj3SjggqbpWjJuc/+wB2uLT/Hi2DzF9yWzDX
+C4QRUlgyGNpJM2en37XODDe2Zl1bDKOiKNa5krvP4mEKNqvKRUZxHUyba27j8oFOj0lFcc9lCi0
IS1WHlt581qJJu/itpt6XS7hhKijYgeyz19bC23Ybm6Db4jzW9AbE1eT0EqkRGdOzJG6geDFNaM9
ht9vpAS5klnEbZBUIU6puG/bM54ppTKpBkaSBRDWENiS+Thl4vDH7r1h/9afPqjEiHkSijuJkarC
018XdN0cdZeUuOnwmnzIxD4LQvOMsi3Vvd6wSoQwRsRNsqreYnqGFK0Px+SL6l8ff1avFc0qS5k0
9ecI3+5QzMW0CCsUobcCwzgjDatnvxU7qX8dYNuyMKf5sTeFDZg+099KTi7kal8GHdLK1wQ1y9Jk
SaD3GpepIkavfplWQRFeYCaV0fMIbcpnGMzoNWfr7OujS/gLTMZtsDi8l2+MjaTwuUVD6B9kql39
F3P5Yqon9/GNc7WcyCtMJZJHDAsXM8/ekDWWE7vJgcHASd3ryW1HlYQzrjzKSRTRhdWHia5EvLE6
+ZyoBeLyyPTKXtf0dpR0V+J+fdKPHkoE60JsCAf4BHx4OfDVkl2avYN62ppKqxOs/425KWf6OGfF
bfI9zAc6e1guGU3BNJsqqTbBTXv8AsT4ROyl50QMfD+rfKANDb8Gn8xh9pIkEj4ike2LOawv0uM+
+/OCZdILnp4CQJE7uGrDNSJMlPM1giyI4MqK2jG6NN5q/CAIJwsKvwqyubwyxhQXxdHYPNbqlt/q
25ppElhVBVZ1XmHy7Nd7Ez6cNM4gXmkbGKq96SOVmHGS0R53DHK15TOSA1z30A3f5/pBOjGl9hEF
nuhxLmIMFjS8oKdfj9+jLFSn8kSbQ8P9br4baXzdARGfpMPnIG2k0O+mVfB9h6xcWLXVjE8lJXN1
xmXPJ8XWXsmrM+LY2jnrTscZgtduPgCTrcfUqp+7/wC74uDkKn6CbAgwIk3d2zKbUF98TpfEGDax
vdH/yiWTePBOyJlrTu/l7UQ1/Vzqs3L3AtkfMX6C8vaE9yEtKmb8MKkjM87F1Y7vKVZgwxda0GZB
EYSmqFkw3ZSO1z8F912IQ3xwyCZ8ydODW2pCNc8Xgps4oluUwHxmlOqf9QNnI3ZxBm72THjrf3w1
OOOcWzDYsELhJW0u3tghnp7rjFoURgFoD4OiHRIlGBzM72bkG/yLSP5Cuvz84xbyNlF+6kyOuXfP
TsbBSUlF23UQQmYtep7YMhm0cfYIVok2eZ2gTDCP8HU449+leYCkNqzgjVd77qfQ9LNDMb7v6l05
x84z7W1hu193FH4AzWv1ZG67qdS6+dHavPcUZ93qwTxVhk99HrzjDh8FPjjxR7bRaqQmH9RJ1oZT
ynaI4F1ZFKXUQq2jlW6lernhXg8PwkbPYxUFkYRVtvtDGQSFGL/ZB2NURdr+iDFSI9n2NYmYnCF5
ZU+VKHDngzX4bXZuwnOdWqZbAX3j1H3zrgiJttXhzmGMJYguZmHgYtq0ZYVxuNCtMKcGrWIoFRkR
GmAu6aknE9x3Cyz/Ob1t7cFrQaVZBDm8t/uoHZ1nmHr3G64ZKAzDZkIhIBOcR3JAmeoi/kXNQpmK
sCQGhTtHUh9VMKPGfHYXnkwbctJdk2TS1n16gFCkelbMLqVI+FM/vWwhYgRpgMhmEWwJJppo86/j
bnBH/yz4KuhEQtbrI2bi4SL5Fy8dU0QPU2xoF3V4hbYhOC3dQF1TleKNBePfVzzc4Odi7Pzi93dq
P+yZ3UpUr8NvJIdZinfWSVCYqpAce/+DDk/mJ+GwBE+GoVJwmwqhvgIt4nzABMOzibC4wGZFpomr
M+UyFcUFzswTObrliIwREk/Hl7mNZ34sDNaEuL8NM1RimU+UIf6HJVva3a1H9sDeF+wnZXq0wptj
eq2A7VHl858L6uGAbPr2QIftLWgRmNbHz/SBodhv9cOZl2juGJU02YXPtJjcR5fBi5V2dffLSe6e
+yU+xLZ7mwFg+ZVPdG5wG33jYtALtX2VXkiJElZ3yCUxLJCxzpJWX9Q0L6iRzG6F56rUXzBOxN7F
+0MnhXa+JfyB6puOQbwLnB1wEMGoRXgAQPyA/sGboXe54SHKYEa4BgxYIYPjO27je8yFC9aCHiPx
mUDsDDD8xSVAuGmcB4wMebQw5Z/TCPOtYET+2f3Qatn4qGXQFktO6R4Hnx7zadQJXlfpw7NpowBs
XBix/EwLubGNbQMaKl4NilwP5TwjV3zbeAP0UvwssCpnvpUHOFOIzufJuxcWfcI2QXAe+PDpgnIo
3DVOAvfUmmIKAGGNU3qJMJuTyH1MqxEUELox7vPf/Dp770ssOKb0t+a03b98VAmSEEF1+y+Mvc+y
ekUQ76lq2crU+W+kTKkUy/09IVd+JUO0XnEJiKqsxzT5HLAGbCUzMZPHXtoCgZAQVp5gMBjbG6Mq
pJNIKOAMXInjFpqETbN4HF8L+Bml/wO2BtFjo8sQLj8mZawsUf5KOwKZqP3Qnwfc8+bstylXHeJJ
c4XK5lhsoVnrewpyiNxizLzVk5abBpwClTze5uPGb8cmzA1QCkh4JgrDPwk8AdsDQIAGqrFQYbY0
Wyy7GPbYhH1WiYh1/NHj5f0nQNYBEh1v5n3gS7wP/uWrbFDgdnOG018O85gzf9qs+H/aIyXtS919
DuWNNtVnvdFjckvpyK2xvW2jagV4kG85l9ly+Oo7Lo6/GK4ufM7xPZAn1uhKFHW7eIzbZYcz50k7
AA9YsHBaR4HCx7oxGJoLNo5x8csKNTDoo8NRgjLl6vI+vsduVvCxv7FwUKKOXUFojGRGYJeZtfnx
AU+kFBhQ8aoZtCkKRrxzgdwNIXarY3N4HX2GtBqD5s4+pmDjryzJaA/v89fO3nOV6Xh/pFBdkj2t
jjn47ophsatmj8V5dFlzX28kxRfef3vpyLC0TN5lUtRLqgukGm3uAyfeW49+lUxOpOYyVUs+oMF7
WUIqkhPD6/DdpkILa5zeCecClJC7KOPrOYxhKWB+S7HEkPf8T1MCpYGOWjFd0CdMBgFDabc5q7ER
eGN0BU1NQFJedVmwcOjF0G+JateIbgwWuoFWhM8SFNcDZQM+A8bF/KEi00/8UF4iq59aEZkphuxZ
ziDvFkJ1WV1DiuB/KQ3qTBqWo8q3Q+OASC697R47vgPLkCWgVRYRRDu/j7XlffZjcn1jvybjAio1
DDV5RLPmIXOOfiF81KnJlnlFjo67ZySlKgMar1uRYjqoYGeSZQYj97fRfCxQBSmC0ifIow7iuwYK
8guvc3MNL3Z5GQMyNjtYwSp0xg7GrJHyKYfVnExTPja2H4Tz/vPEK6H8eXPO65DMcCrxnpOC4QiS
4x7MQyihIXJ/cmLhMqeM1ZH8W5gJyAk9wQQ11xw4Efmt5jG4HEvjd6Cv6pGevIbYcIzevklUr+W/
9hCQEz35HPUYYDZ4pSwU5B5xNoGKUY1B3HtrRESYJaDoqE8loyLE0CBRIvWzmxgbFCHXkRXimQGV
VT98rYV0nhZEICJgb737z9PBLVGZj5hukyFPuHGH9zzOq/ltYDWBzv3ceuRi0iLa3dQ2N9oLeZHz
7Xy1GIHupfWymVfLz4b1n7l4N0B2s7Bqdn7waBDwfj+Tuor0b9Lh42DSfSRGhO9zKA/lSS5Ivk71
7WPZQcGoUCio3kUJ2nukK6GtBHI71pTZFQjtgk4v25cb1Iln2F8aTXC++wp5uugJ3fuiw25/SvvZ
oRcdSuCAC8gHTFpMkyxMwRK5o1d/DyrmZRkxqI4KgxbQOfc3NdNhLNEZzqcNeZgIdk5nJgx964AO
kvlDJoZ9P9JkYXHMH62ja33+lfbq/DIxo3p5mz/c3xGixhv+IsE1MJP+zS4bqH8wa/AHXD9O6K2x
wGDsJJAZ8BWk3yAUROYC+XLHwaSWdsay/mM/V3YlWwl3K6Tw4j+SzmtLUW6Lwk/EGIKgcksGESOm
G4eRZEBRAZ++v119/jrV3VVGhL3XmmuGYeHVfJqbBCCA9wrmy4AlIoJ5z8CYhEgQdG2hy0ZxSXUj
W92P2apYoQzB/uwCAD5gZfxaCUc4vrHOH7CIZV5VfMwvhpNbpmkRkQx8fO164HXPvQOz0c+qRkAF
U+uAAKsggLOad+PXGWyj2bTT7jwRP+ddobnQT19AHQnZ1dvBsGaF4BSJ7P7Fq5yir0wP7x1mMOa9
L1CNJ3RpaBYhGMyDalVkA5u3r0kkAPpQ+snZtzJa/zMZeAxik7E64lGtp6dOpWFLYJI6vcFuVDGR
Jf0FeDyBcCvZ2suTBzHpmJAABdE9ZI6cw6MMbq2Tgyex3rTrfnWosWXjWkxc3R2MGXEmuLUw7aLn
eIc3Zrb0D+os36tjaYrnZ99+DTNoDcBtH7rH1hJRqrP2Y+/Q+EMOcWF0FJJT64FG4RzKkf4Cj7Vz
ut2IcFtO1i6+NN3r+nuQtZGGfG2bynRNyplY0I+hcPbwGmUgFn2VrwfQMqyb99lWs1/4ZAlKN/kJ
2PITjcpTE0rrNsJggL6YS5GEoCK6+l30A5hOX7rr0h/dEPX9BXqzXlJuivoYrvdUPurjnYuFJ3TM
/8TbGmnLa3wnjU5zChuWPpnhREn7b4eN52aC0lcQ5aD5At9y8R6QdSEZKWzE3LyrHlN9DaMD84Hv
eOK3NGHHz0yNa7e37z0NGKNK/OTB3uaDGCxSbjKKwXp7T0iWjgCWyw07wqbLx72ENshbJmVhgrUR
RiHui+b3OwZoYlRxYjhIqBOkK5jijLY9YbzMpZBDqdw8p+SjiK7YZawCssSUjJtLNJlgZvD4uZTf
JleJ9LTb1OM1ZttkyogCT4DJ55yO2eFvW4YDtJDgX7CkxV86RsEpZJTe/cAMoXKkWJ/u+h4MIYkR
O4U7QcsXzpUa15t9OVPX0nTgwOosRcCGVHgtamZoNWCpmn1TrG5Q9hw1fFBZ2nf7gdyeEDUq4FtQ
AT9RShY+PCAVSiCps2YF+IQNCFPHdY0JLm5UUMjkSUr5dNoNPxTEG4Qva3VgaOD+hVVJzFtpst4Q
0ErKiViOyWaAwZDAACwtaG9a3LWVsMewZ98iKsUE8vTdt07iq3NKqP3tpIa7g0jcBH1EHrHWlj2P
Kxw1PRr1+Db+xYNhS8Dqd/uLq9NzUs1L9xV1wXn8JvqNgIMJbMBPy64tsPrgHUnBK0iHrNxeM9In
uXtDzd3lJ6+gnJYuE/Tgueg5xfEzluN2UWwkl2DVCCF+CAGsa1ZhZ61IqNWF3kpaSmZ7Yrlgl3vt
BxG4IGsMfg+6kEPV89vivvezdo6En4oZYSZm6WZBShkfVtxBO4c714i2L2KgywkEJQdFUgdKOKff
HKSlGTic1gnkwfjn308NlRMch/V13aVogfgEbW4CvW5Sx9R6lJhV3BlhBuWkyAkyD7+uWTmUp9dh
O2lmv6m0/M20ESy19kh9eiHClqBWMqXAHSVL8QbO1+0N6/k7egXd1CQN2W72CU0AwgFAU+YnrSC+
KkwaGHIzax2pY7YsCA/35feSaDZOxdfKyTjMnOozaCFQSlgwWy6O0qiZxuOORAvB/WFD7N+QKPeC
4AZjV4ycxe1gL5Btw8mwg7MSMk8bED7GHAYkjFKa6txI496qnEKkKLdM/K8i6TlbtxloiuAiRJAC
AEDuP7PT5Sp4z7jNF4ZmTDI0wyIeGtUb43O6cTpeKAJAfYh8AJtgD2z7PaZdJoyNXPZL1BiVU8oj
ph1Pn4jpr2TzsqnPc8gszXI3L22FLe70nTUQb4CLeFjG/Lg0/zEy5T3vq1UMCIAlCAPBc2yALTy9
2qLMeIko8HF/8pMMi4hFBH+wT3Vih1mTGevhQoGDPovu9DNJNpWvTaphfVBXybE+dfe3yW0x8O7x
DdUEdCPWgKGeWyqqTnS5WyaA1PgsLnAZhl2Q1PVu1eNUz+GqkopVstAbFcA4MqBhDFUmWzzKcVN4
6lr+iT+fobSzM9gtx/fl27eUNWTacADqwiQETwDYeSwzlBjNf+OF1sarjdPSWlGCQNR52wQT4ZDQ
mHQOLBg/szE/lhzUjuZ+KFMA6PfvB5xDfWe7wix/1TPckADl3lgY59/C1erjrNyP05hvbrwJb364
crkdZA0esnYyP+S3X/O4Eve+GkfxGHwde8YEZrTRBILUqo5fNu/TEo8pnnSDB5LBO/EH/BMbCIiY
wkI73PQM6gD+JvPgJRnNm2ijmdHLCGLCXCNCUX528Db38cCZc4YacwJTaB+djOAV75Ia0zk/9jB3
LgAz5gXkvdyIIeZFc9WLFSPef6O/SJYo2EcBgQAvM4hzI9jHEaECG56Gf/AVcFNxk71tE6i+49n5
I+L5yWXpmmQdR9AnnGiTmPtow87CoV597b9/x2aM+Te3+/OaEEEEmz13FA7gPIAIlxYH2xUW+ZtN
vN/Ti/y9jwuvmgSN6WWOrbpw259K/vwy9U7E1nofAxdvSHaXi3CvvgDVJETBiGjLqxlc7i4/CFru
gZhdADH/D40w/BRByIzLrRIyok2MzJx7wU30/gcNcMC4G07iKY8agyyaEWE5jFk4aoH5d6BuTjwv
eUtxAAGGbIIO1uZBdOEgzYkWIEOBt4ZPkrnv2pvUIyg7fvoQz+yAN73ZuJzeJpAh75oj0pKyHWy6
5p7qxuRwt/Atw52hu5HiEBPQ2JuBwe9qK9pwPgwMN/r+HTw+p3gesOGafJS8k6A0VY9n5tPjicVb
6WFizwZMWBN52w8fxyrVeyp2XojLUPGkC6td+jNg0pWt/cv8G5wRzG86bvp0u7KN6P2eORWsbDZz
kCnoyKrfQ32Cg+YaNi9LJ4thF5Ej3Q1K7BdMYSvDdIArfrPDQUFGN28ntCtvUZGq+NNdgxSqM3dF
mtGLfrBGu5OHNk7hB35gZtmZYhK6/hL+k16dO/3azmqxA78KCzpzj2BuOPWHwewHuAABGF0sWB/M
L+xvEKDgCcM6eW2sDw29IkiDBRQl5rzIdtPRFxIaEgzzGn0vb/uR2NTVcHOfVm8M2s0/si3D/gWV
LmXIAUIACMbDBYsLcK0Y03xL689eGMzJC7RPQdm19KHGZ0gbx5DtYd47jEqQmjEzJ4djIJRPuG+g
0c+dgtQnAYcIOdKt+e/AOPnJZlssf5pbSMuMN4pVOxUIOzTDVhxHOuIx2FMb2f5IHildPRWNuPA5
aL5Oio/tUMNhaf+J8g2NjtBPCNUhYvRs1oNcJUQ4wu0e9BP3K1RGIG5UdQzq4aj7YNClR0ZZgo5T
sfqVjw/VfeA9pagibUgY87V4Pl6UPSwuuE7XBZl2X3O3BMqDidA/aJS1MSVfswImYyz0mN6dArvO
lkyz1OlDZvUkOg/dCH9TGpQ73u44taIVBJycY5M0RzkHxR2oH2PN+MWSRpAlvoDMENjAUyQOQQPW
CHMMrRLPfYQHBV3qvy1Ue/n5u0snVhlbYyPBIPR/swepCArCmxaAx1tKuI/AW+lijZBbn6f1o+Z8
B2H/Nqxkp8cXY+GHpWC1CxIGQ6Uf5pLg3fOxNTKRpG8St5B29QM82RoJWwnnRgYLBhDIZn5ITIR4
X1Lt7hry2rcP/cvrJzYOgAz4Iel8YHLSED4tMS8B4rkhgjLL093SmDmW2PWCo4CKM26F5oRBP7In
n+I5P1KHN5iyUKmCDzq0nNgE7GCDgbfOOEQOsJwu5tee1Aews7IGvkvv4XCilPM3E5IHhlawJxph
qdZnp4dQT9TdiaElciZEBFOkDG4HZk+LSw8jchpIHGwpCCnFeIucEqkHhvdAtldYnK6gs/cnbnJ+
mjvSDsmP+xE/97oST2KCSrXYniABWHK1MAcFyeXBOLXxqyxIOKMgRr9S4bdi88p/O4uTBlXfHWmL
bDO054yuEQatsMIwq5F6xq3/TBdSEa9IAbj/g2LoU34KuW9UA0SOf9fSGC3OqON/MRKAIgrdvsFq
AFfAvxb0fhHopG6oCBTOLAfaGZqG0MsQArD9jlIi4hqznlNvvXqCxdynpJGwW8EYQ1T85fnK7DEf
vzE9Y7qRALmYNZULfndolozd6oNnmir8095RtlElU5RlAaKre8+hLOO5yqmyuk9ZyVQdYwJLwjqk
MLutSw34NvsMPcvwez0ClbyvQxZHqXC70Kk7VloykTRVqgGycSIyBqkbSFDE7BN0Auioa31CXRLl
nDLwEHhVoQqqb7HE1YTUSSsYxs1M+Q5rHO1hVbOUG0Rcck4+TfVm1m8vJVw2Gb4A4PXD7YU4yx88
Nlcqxyvg3eM+hi5957xj8tDxP3CoFx8ldIswrS2Fl26sJhTO/HncOWTYTI7HCYbXx571NSSR9pu5
mj2ZQCgGsZJM8d/NnBX8MTm/PcmegSIxLhDe3olxTrAV9xeGP2BYD1fLncEUFzpaS/Zm5zMB3Uw+
8FXipkUs7ogUlrs+zDN2aX+3hKpp84sh3YVNxHoyZcw206OO3xlTmHWn2ggGmrmb3EbKpEs7VW4p
ZMFVFl1IEGe02ugPLDb4gJ2bbEwDiI8gkg60c/ZtiplAlDdm56+SErXAZW5SibzMls3+b8OF+85/
bL9i8y9N9t9Y/I78AFFjiaKBAqFwKLcuYmpnMiyyao8S5MJNqFemd1dIKJgmvrY9ThrWXD5mOsTb
zUx7QhADliJt7TQyv24+KxA+peRT1m45zJcpwhANlB+FAJrBATAMujimOigaRwMf/3EsxI3Z8fw2
OPZ8PhxN7FDsMx/CeTZxjxPUz0x46HgM7mLOZrp5Vjmy3OzvsPdSEiNqTDfKu6WgaPtYMzIdWSv6
uvVlQYW6jokEVVsHg6fFTqaGqSpf0ccZO0lmUuffiGCMVK5yEswPkmq8nk5O1dXFbfKmH+9icWNQ
IoEQdPtfo2xJl0tGiWjlreZlKzc3IZlTJXbZT0hD9ltt/AO0LYTg7nZn8XG19+iqTrh5gvEPZEH2
RNZ0iAtEfz7n+m72bgIZq2RmRa5yHb1zq+Wpd0O1ne0gDGPMF3AJaujQ+1BTvSu1Dr6ZqadhIvQR
gADSBjqVN++ZtqcYvmINuOVcTb6siT33DUZFGOqkWw4HuE2RV7ob734RXSUgh4b2Mw9vqdXpTHQl
EGhG4moBVH+gYcoTvuuuKFMgIEBUQblHEqriSpqjOEpqve92t3Kefm7UoXT56eZzQwutLyAFw4wW
LKHKa9HMIJO6IxYwcgZcucvrelNgOFccHzUrWWuw8i+3TT1PLHQvvOnGxWaMiQICOkxIde+aON+e
84a//3ATXA3xR66sX4LKp2T6AQIgTycKUqARDCaueN3WZihpKVtZ83EkGpX4CTPcANiH9Bgno/LP
1owNgCUe4fd3pds9ny0GQhR3aVZJ3OkaGRZq7Dpd+8q5y2fyNzZS4h09kQxXsj+Uny4KK1Ra0Klq
/IjgbWFBdptKaOO9LyT9ytSwr+c1UWdhOFqa31Nv/9wWU3iinFIYE8+bExL7OUMk6LasAwMM19nq
KVOqEXsndIUHCp3GFcRStC1sUZjGYT0wZGqHRhx2KIM/aVZ9kIdqwwLvTNJ/yZaSpCG0y28HbrRg
XmqYNQO1fF0Yi/1jyXRoocBqac8fwt70pZ6NwfzUz0b+LnXVVXYzqRj16zADRQZDnjczqs4eBE7Z
Ktni786963/OZWfGBKua1yjrH1ulPFxv8a931iSeNE7bI7zY/IdKaK3znZ61MXsPBot4mU+b02sC
8NdFRnv1MKYuZgLAVDH1ZvT4Z1TbHYj8cABHJPNvzR307T6yIdXtOA1sztbfedeb3+GzgZvHY4LP
9p2bZv6wrR2BTPfxWqFv0EbSBmnrdD5lBG55tJoly2ImmkpbNJ8seWT/zD1mRd6c5ZXOSPxPRHvS
SfK/jhWEomvk56JLIrlONED8PYwC2sZoIJKeNiK0jr/SP/I9ohmmS6QDtjckINsb/hEREQXT1Y7+
WmVuFNqh6I/Drx2+bX4l7kQ61EY99t9hXYQsZtqAZYAc5NtRCR+be6Av31sZARoK3NrJuaZZv5Tg
qkz7MFtfo+7dTnRmBGaz7S8fO+NNJXK3P5/gPusvTcCenbGXMFgGq2TpZEjC5gQ6yIgBmEXDbrFF
aepCz1s81i/spRjM/4xi01m8YXqEz5iRaUczr5SbW1wOzr2aasIqGXEQTtmYyr4P1Q8+Ov61jIoh
Ro67iQXrLYRAYkqjwXxwRPmkLj4xMK2UOfrDYoiXxfkYrI34y15feEvhbcSUCu58eIOYVzm/C1jY
A3kD8BbiJPhDW9mt1o1ZWTuCO7CREXRjLomhOiOo0AWV5AIHD6cOH/e2KjQKTtYx3BvszXaLxN15
TZDEIgCZ0pYgnGRYRFStEH3LUwfeFH72PfMWPLAbLkzRGAkJCQTH9kZN6F2BeHzMexH1pILrjfVs
q656+VBW4qYM3g+voM+oKCgN/e53n276coGbR1WKyIP5cgpx5broHtuIulmJZaxRUb2N+LpnexDv
KtKYUKN03Qk9Qe8C9wkj+fu6ZcL5cetZNStPb5VFxSBp/NkzZNjBI5XtFzBwwEZg60D7lceO1aN4
YclIzBe8SiZjuObVBnsjAP9bt553U+2SHGfrUNVeHteTuXuy6NDtobzASkTgbMB7jL6qzG4Qt3T8
H/Zniy6DwrXMYBFaDCQX7Je6tORGQf4RujyAnF6Ah91nc6WJOsMDQ0UKf+Rh1VTYGN+LCUkDg4Na
VMgjvszNdmZDZwN1lgoJFidDxBcmbczMUhE3wFT+QbFEFQ418znVYRsj1RM0q9rpu0//Furw8bOJ
BoCWwYvUXOacM1xWuAlDNUg9iqXjOIJ7X8ms3ERA+IVPCbGa5qhxsP2S4cJgIP3zZNZ0NaDkwlDg
+RF4HHA8DvVUpWANfUzx58omO5PZPdQ2nVl3gtvg/rruxXdBzWUOwWxKb1AWOcndLa5Bpy8cA+m6
rnwgeyjrSJZ2Fyft4mXJ0TbuPAfmjfBl8bdpLfpKNLwcyunNyzfA0uWCo/AZ7Za7JctkqQrWe3OC
3J6vuccv4VRBkE6KgZmeMDFZfGyZdJEhnIEoH+MHQ9EdpZv+mquRfbsFfXAVxeV9628TK7hkBr+S
Jk4GLbaeYMxQ7bFeSCw5c69fuz7Uh1d3KHiG2PUx3HIAPWqqt8KUR8J9oo9fywj4s8MdSGKmCRh4
gCxXjzFE1i6vsYZkF3BFm4CEKLNOxNZFSwSNlN6U88d6RvKC3XVGlm14kD2yc86MihhOVe5jBnKP
/Kr5Re9iC+OhJnK9BV/uf1e/7/C/+wCU4VVvBLUGSsl9fcvNqk8su9EHu/oYm761vQIt7Rg0QRaZ
m7FlepY18tDA5m6ntBGs9pA5CMMvbY4FCcpvkgIZVcUQ8G/J6M8xfNgZRB/sljORH98KMguapuSO
ukqYFLCZ7R7mE9KMGnOtIe/50WeelbgcQEO0Ol8bOEThnJdN6eYzDoWe+F029HJPyMScaA2mZA+L
WoirCncQf4Cu+xbSJVZrZXxFFN3ZvLz+DB4ui1hqyQcmhgzEXr5CxDFjPJQfKv6jtyDH5vVt5kdy
YXaQYHUGe9wE4QbmYI7gVXG2WZWxIAfa/At2052DiGEiIcAQzKirxUofvAb4vZjCJQbTUph/Px9q
0km2YLRi1PiY4sjnXOewpAFOMDCSV93DfQ4FLfhCffx6QtYzzqZP9wflawBMLHvrTjBw4U/Nshle
QkH/OIApK5KUH3t9DPZQ7JGdwb62c1/HipzPUni1X0lUEI4W+K7F9zUQgteMs1UzwaCNCRCunQT9
vQTtdbWbDTC+G0mQdR72bSX72uKxyvGLYlizgmeMogYVwmvUGaIy0DfFWJrk52Rer4q5Cvavrjql
9aPVpvGmS4ZSAJS9vQbefSRIH7/xw9PDAaG3UzohRo78txRRr9bJu5jenOIAkJWigXbLIz+T842+
SbLom2inwA1s1cGunbyLeig5uGyYUvj08lHf1/3drO/nI2TgTFj9NH6iB+/6DJuDl9OJhg9P9uXx
Lq6C7qki1VVowdORxnaVEziDWxipmAMWpJf5pe4WVgxGf6EviFwP00UnYEm2Mlx8VBKL7s57/p3L
i2ZebVlMGZ6KTw3xFZ1pLpCTFIiAzpR+igNB4DqqUMTUkSR2elZt/tEhReUAOgUmwhe+YIcrC8K8
QjVVjvtORWBMuYD6vMAbapZFb7zWrdu+vjRr+JGwHcba/B7uRtbDHsww84qrA45f2PUeGLf1ZrdV
g9HhpoIbFPUXPRwoP0jryUt44VIifPX28kk7vajoFtqiODxX+RYLEBQc5+u5c0BtQe8OBjVXDvqG
uu+D0mz0HKfD3Hs6V8iOHy8d/eZ9epJ5GuqL7qlF9bfi2seZR8YNcLBVZjK1QWK8AdnuJt+x+4E2
wbIiMeeIB1tt/dXF5Z8vCAjCjq03g8S35uewLiDQ/k0YP0vYcSPc9Fo4SnheGTmMLmp0iv/6TKkv
Q5okheuj0sYK3crnQZVBw4hf9S747K8TNBDHHjaE4KDEW1+U0XfzgzmP7NyWyIbfoeyHzh/+Jg8P
40ELq7XjNVzjulaaynSA2aI2FpnrAKvLdio515i0HCsfs59CxhlY0JBbCb2HwceKbDmeNcaMPyGg
KuCJlj6T+E9QLwV2MWvIrwUZscUP4MlhUt/gTOfxuSM1WbxIYTrXwnNMZhQEWkmWF9nzzo6ElXTT
hUOoea/TAzGBCESDjxjp69sMWRx5OVvcXikDMS2i1zCeOoXjYNn35AWn6SRHSYSN+GwQQI4BFa6B
wB31Mgiukxq/5GwIQ35KnwI9txh+J68NcnxMS7AYxBGLKCTWLbroWbNQsOLpLds4G9IUeJypo3K4
c6S98MVAUdXiTAyY/LUqdKgvO0EKz074ccq+ccbJxToD4jiSfX9DMGRZ22EUxNoY/4YP83U3Puh1
UJCzyBci1AL4E9SyXibUNRRdXhvpXNTQafmos6CH9+Hwesx4eNI+DDDTYzb8RAqxQvnk7n9JG8bj
EVXrzYJ374KPqDhhDDjx5hJjVKYPjI0BtbGVKM27mBZbwGXK/KEbO0rIRbX5bArzTd1A5w8tZ9Of
7U4dor3QN8CgGt2YA+68z4bftafOiW7pxQCAytX9IoODf4kMAq5UbtZYhfVMogA6rAPgRECff98B
envnx7SZwyrskrwhPP1E8jK20CYoh7Vm2MIqD3riPNgV8CWLyzFUPVe1SUEegYHFTwQpyTSLHzHU
cXLU8AYL7uxQP2PnUyFhGU4972Cs+jdrQmHGwwuy+IfYD0Em2BlHTJI8qhP31RhaT4jWdz03AyxY
yHvmwxhlNTacjHGyUI4/1GDTjs/RZ94T6NMnJj00Ed9lOssmT//pVJjUPxbFpLWuIJfY/Z94iGRT
bJKNdlHW72VNL9ZxhC2MPlXH+Z6Zy1wd75x68lz3xor/ownNhzW0htzLNnliVKcW9sxMCZnZMC4n
qmBSh68lY9uwi8y049yj3Pvwkzz68K+rCDPA1iuZ5HvMgFOTlmvxmlULFWYUlTzztMt3D4zKwxUn
JP3rwfq1lwJ8DvwSslvEUOqJN5E+TcALk8l32cP8v1hgKLCQpmWU8vdy+QwLzAUW+R66F/AyZ0IW
9kc7D1OW+X3YTJPwRvewaE+3tdQYHb8XdsZZWF4ySmphS9QE6b7rlnYzrR2096OK70J3VfiJ35v3
R9gd0dkJ9LI7ur/ElM0BCIKDJjk05I+1xnYRqsQ3teM+/MQmgNsxooPDLQHQl1IHfcWlP5JGtQMB
sDFXTJ57JDGTAa8aK1z7KYW4/yMcjAfjX4AiA8uaWyij+lWt1S9Kwrexc14ePR0IkIzlP1XbDNv4
mFkTpkxf8wWUK1gkQ8ksRgL5nQEhkgL5ByMi/rRBYnG6Zn2kOaNxAzppDmKX29JsQArKps0hF0s3
ex4MfNIFDh8Yfszk8Rujmy/IjlJtUBnOZGGtJHxtM6ySXpMnnRoOwxBEGRFlHqyuSIR/j+BjjXQD
h7yhjhkTBdohowAD+x7f3IGvR+/hYEKLDtQs2O9JPOtHYJ199CN3r28znDC1UeHXDlpZ+2V/nKfV
OoXP2uRLLqwShHUdmP4EXo9vDq5u7itoXNkGIk69mpMHSwq/G7Rw4siJgAaQ+YUvjSrrvlRBorVp
4X/NNNLcZ1hb/QAe0gC/qsa+zhSHtn8isjPwf1pUPtwLQ8KdpOd0zRocONn0A4ZPTkVQB0Yg0Hj0
0W/6c/FHxLWQmS4Arh4xbkM28nQx2T9/Rj9PN29cpjSOPWIWiGoFrmOr0swMQA7QFwUn1d3fest3
4bWv48raMQ/XFS4adIPkMbrP6BlUo/chQZ0l+4hHwutk4JLUh00pvahD5ekM/kjDwkinQAGIvfHk
HWZR6yo22vOAaFsEIjTVHknr8In73P7PcbKYEVAXKYjkqosCyHfcjSR8Rw+MKEg0BK+afq169p38
/GxIFNCQuCthIIqbcokF4m56W0J4CV/Ch9FthtD9Wfq+cIfuSxzVR+kSa6YtmUeQlpSJHu3C8gBD
UkvxxBZxSfIK8hqg4Y89l3OQqpuOg7FVajAvUyGMMaGusPqmaycVBkY9JVKJ3AELnlMey/Y3Gngv
lwAod8C0VXYwvLUZ4FhMgFDffJEtElHPht1facNynOA+X9v4h37HQvZynyg0+oFC4BJWvX3qHKc2
wc5GxK78mZ++ONh6qE0Gs3pVQhlTVt5j3jyND5AdlwV7Y2npELqQjOB8hQpp8t6kyAfY+jEKx4Gc
XX26mz4jhonIq6kZkRjkiEANHRYUvB5haj7FJ3mcrERFRlVq6Ui+K+HydqeFgr9PeVMP8aZTG7jM
Vkn7f3UHu1BpcFlUgfD7oGIOBnklhTdOc9BVMKeAN4+ah86PWRyUVFQk9EgTzI9Bj/lBohM2gDGl
hSr6CoWqHl7JDUPuT11Bfuh3mPa813fYeYXFIMohRvz5n1d3GyNAEp0AvzQy3yCnwiZLN2veU6g5
5bCDioIi7+2RGadAGcTArWYkMixmuKCf0yOf6gD2L8zPhURKKrSDu12IjCizZTsZWMqPPtxOMdJH
DQ+Pi1/xii9vxYL/zwRdgrbcWORG9V8WogCygjrCe8TUrg567iemIcD1iBZz/9062LF/YdDKYbaz
H61Zv8xOlK12qFFfTJ1FSyqB81GrDOx3GzS1V+D+bD1XLSYzuEFBqcQ2SWT1oc/LLt2TfCyZqV6q
PeKP/KSvQa4E9/6My6nehF+c0ncW8VqA4Y+4D8WaSBwkG8DaLLWspDXdJFmPCPmnP82EsZVSVSho
iV6rcgVedN6d+oeaMxNYePj6GBjYbWGT1iIPID1ykVCVgi43q7a2aZLFirELpRHkpyVZTJT4sDmW
7fLxl3/BbJboNGoXlAnQ3tHsAETgyUaCDtrBvvUovI/s7m5u+5i88hC7jyz3H0XQ7uxUtd8y1A/j
Lk4m5uqif+frQefG4UBiB+m8o1vYfnKYeh38WzlMdvdu/hqG7sJ1EbfEJ/mKTHh6ZgeUC08LoCAw
CkRMRHgifsOxjFRbBr0qdoo2H0iDkIxwhQ20ND4SFTaLbAr4orQ7Xb9p3BevASwNfLMSL+lJLRd2
kDnwMdXDxMGBfJNPE4bKrCQ0TRwthseCgvOAyCJeQY/ScZXH5TSd/jbXdbbqwK4vDKumuW2Es2YK
4XeAKACPFFw0jP5y4NFVY6cxALf4m1Qz9dj8SAN6Lq6JoYbCjOikpEY9fgCpHTh7eAf9U3KBHnFB
zk9Y1u8ovFlQ08tjgUwhTqUkSE2EF51L71JfILW/dcFFwDuzLs1Pad6QtWDHCV2euXQmkuI5Mgy8
6OJuHaLn4QhjWQmnWDaaBH8ZAyQr5Upg8PI1ryx0x2vNcmpCdKCTo2fjudIThHs2MZaQ1oByAlIG
Csbp2xHsXANHG561YjIq6m/xUN+PwaVvolm6E3VVmz3cHH1swtxc5Ov5KADrQAGHftjka1mZk421
iWbxQtOHs9u/caKVcXTH3QV4j/bmt0aFa2hzaZjtzGIlnwoQrE226m5g6cfdiZBCPofIVjCehuIA
IBorkXIYrPQg3/YO7z8/TPCLqmBiTiSJiWtnL8qx+MDfA34n4q7auLGTMnpCPrbSQQ8Ji8PRM6XL
GvYBHurD1RXGcr3otuJmNYDshNUJ8CSPOQffgARbEnd3sv3YWZ9esHtH3a8nP5yu7HxKvEytjLUe
+ttvpu4sZfX+jD+6U/1pJBhZMnsCr2Scfd3exsz04vv2PlWH5fR9LgEWPMVpw8fk40OwXxaTwhfG
h6/lYP2cfCaD4Xv6HbWrFKfuDjz9SYL68JSfqug+ITjzqB2lOZ3yn3EehxZ7nnV7YX4g0EU48o8I
6s2RJemH6FkaY0GEUXrXVyN5I09q/POa8XOZIoS6gJl/6J5xvfgEFcYO0Fek8W32whLiRwqs0T+8
BG0ckVcXfOSQjFjNo97kvSrir3CNeYzoOzHN/i1EAUFiL5r1bIq0eZoEXeT8+KgH6XwHdtzb4NE7
RLSsbrRZvalFi/aiOGoOHxxTvn5rl6EOWKIGiOzdLvDZdSKNiwgHrB5bPKj/4h1Kx2r/JYfyHf7g
zze+xt+zWY7uKYPUxAxwhHaBgkOzEyrFxHXrSTuWZ53NbkI9JR/o4IEqP9PBcoBXzws6/t/lV8AZ
O7LztBcMnrFixMIgGoSVM/Azmudb2PEHi95CME5Lr56oi+4PoUd1hMBRXlKulzl/p5hpxy3fq00S
w2qN00t3+8CCBG67Nm2PV3CCGakm1NlDmuvs/DrkuOjo9vvQ2yTn4kx+LN3ppjlIURE3/CJz38ME
gFH1oWywUrn41nIdeNehMoZMeyn3FREES2V9XapzOo4XzelEmzHDfR3qr83ms1Nxp8L314SAxLjm
Cup5ks7pqk85WgHfKg4zRlp6gJrblkkSLy5HxsR4BVATqsk6xUHzgzwJUlNYT8oVteZDxJnSGRCI
oJ7qzXNNz6ms2b/4nEg5iDkeV4arpyyUXRdi2Y2qGf0JwBaJiSwyi8dkt4IpYeMxFeUR1BgoMs/U
KuFO7Wy+X9uxyvoFyxmgHW0L5ixI1th0qADoPBMym4ZN5hB2yCZLiB/uKWWgFmIQhxkO/L7/fjg8
FRY/XaBfMGpTiHex1KG82x5EqjjLtAmeSYK8iKZHomM4C8zUF0SQE+2NAu/l09ubCMENehYk2g2x
9l/+3yPxejdqmRaNcct+VTba0rpvcR0hDSxaeALmSCH4AEwePO//F6UpG0tNKueJ2Kh00Z9rYxwk
tsm+2g+C5zI/CXxh2J7rbT17TTpQ+IUwFnClD+M7wKYoQyCFWPGriKgb6kOUC9t0QnQPpAB4Lgwv
Dz+q6Gz6HiLi6M7g9HGloVrjoPGRU+nlQpjzZq0+FSIO7S/1jZuKW8PvAnVAcwugO1E2NIOQ/WQv
2/IpwxJ4nl/z51k61NH7BM2L+cwXCyARL0qt91iOPsyScSpYywxxcLviOcExN50tO8XvdF+rUzFw
2evzPykCF7BLg3f3IfApmIWTh9ZuazrQ4MrRf85QFz8DCWEP8FcVcUmi7nwtiH5VLlXkELsSZNSO
6Iby9Sf6jtN1G+frckNFqy4lSLJdg0KRL46YUO8+MW54zZnNdfEqhHIB1rkvVtXwHsNKgYj9GQ/g
aRgy+4jgg7GtZwz6DxTz33NTYD4odh7oMDRih51NUT1+sSrDZR7KINbypjerho9Veq4OgNnAqHg1
48ipAaaCQOJif0639c56UzZaLcwUmtI4DxSPUh5GvtiXDpjZbCRhGpqf2bbK8138wR16B3hw6urH
EPNcAUYtlDAfBr9YoPc4d0OCHVcrPexPqC96uZlQ4jD3GZjSojfTBBfGeJ2fYyKADtrkiiMz5iFn
NaJiqIbw8sUEBiyYpF+OJp/bgdJMmRUrSqgqwDsI/0BcL0aUluB5fE7a4eooIFktlz4e8f+IOrPt
VJUtDD+RYyAgyC19I2Kv8cahxojYoqLi059v6t5nL1cSE5WmKKpmzfk3W2dvipzWvXf4wY6F8h1z
BFeRMZb/x0091hlUROzszioa4XuI9ZC223+sdQCwiq8volw87wB+lG5AwDZmQKJT0OdOw3NKv9tv
mDSYzBfif84gxRwEXPHyEAjlOc7XELx/uEfJdJ6GKJVggKj/6PjYI5BK2Y5+i6xHsVbH3EaXEXRj
RJwJc0bgNkWb/7C2klsq1gCUsm/zZ2qt2hsWv3DQtPAdFN09PNPt4MocCggEvycjaZEYXzT793fP
vKRX3xg0OrImGDd7zR8aUR3UAwAHEQYtmEj0YUgjYDYuA4pLybYPNmaHpA2SOd4ubWLyuKXPbZhB
mReh+DA5FE5B7tR7apKl1ObWWB1ReK3xbaNujINZD4ChM3+hGdwVRb1tnF+8UwI8oK8Od2dfKeBk
xQzprCZY1gKGfYflLmy0QhbPrY7oF9wpdACBYfXHdWK9Qs3ls7So+h+gMIsHViUIeOzniGYnRnZk
IuiZk9bkvWxOStam6F6Rha2lTF6QafTIHmHwyGyGo9uid11dp5tihU3UfAdNh6RPLdQeE+4YkpDp
1SNTZo5ftUsMgcjdNal/npKWh+XjbEh9ADE9NxPSuYxbzD53KiQ5oSJimKRvmcaZkluYmxBgIrii
eOfCy0EE1m4LdxWSJStCCuRr0J4lOJ7ukX9DWair1s4Fq3BqIGh3PS1s8h4oLxoksh2AvoB61X3Y
zFixGq/OgSU+BuFVciFLgGsNmnXMIaG1YlTSz/7B1cLr26fuXDHU/7Usm8Hpmdaz7YJSr61SJv0F
2WEBgeDaGiK8xdi4B9Sz5r4jRAXHeqZKCo0e/Q9tBSQY0NRZ0hCIuZ1Bq1Gnpthg32fbP4rrqEyw
dmHiwIiRhDNH3q9Gh8EVebFr/9HXICJ1sXIdoRTtYNLS2U3eQ2N+WVuUBAsifMm7OxZiBCQoJxQX
t0sixMZwP2HRRwT+mOEDzLPJiZJkMZqr8W0Cj1zmJ2qVtFx8iHbdfLTvwnAHjAGDG7oyyBjWlCwQ
iB6Zq0nEgHxmdf23mN9nlxk71bJ60OqxvOscpywHIH/A7Iv2U4QOukW6yxDAGp1XRXpAk4qxqtfu
ItQZYmfvtXp5cIKNpg6od1GtfCJQjbA+K7jbVKd0g0TH8LSRtUCqJo3ICrFBNHsqgmBiObfoUvdB
sMrqfdYQzjM2h9fOdYZeEg0Qmll9gWJ/d2nUB2X61XGqrIr51uWqE/l/lpIl4m3A9KjbEKbSEiTo
4Cj9nMNWxBQAYC+fV1PIUJ9h9SnyMo0fEjzbNYrJ0BFfm9uwwL/2PFSnCDCPseOFlGUiB5X3r/37
4NGtI3NSDfUEhlxPT9CzB2nMXWaJU156m96mqkmtFojGftX8PSfNn/2KFR7zyXOlwl+avseLFby1
n0c3DyGmbX9ey3IE8t+/DHjE9zHVvz6Mjue0HN7ZZzVkFmF2u29Ymeir08tuYk83V+RvLJ72aHNg
bg1XcjdjRbWFvUqs/3JOcw03iDkCSKp3Hx/G6kBj5qRgQlGIUgkZnuWi2/h5P6Oj++K2yoA9slqG
uz4HdW1SQ900YpXJcwYb7Tw841yypHx9/LHEleSJVl/Aad1ZcldTNcVsyGG6zBjsmAdgvyESQ+DT
QN31FMAQZ0HcGipOgZvs+Mqi3fKUv5eLxC96XXW3Ad6e/EaFAAepwCerRXuxYbcShF1kMH5FTAk7
uCX2y/LrMSsS0tYoM5BNxn/6xY5bFHyvHvoJbqtz8JWUWtpz/EgQ2KAE8HD2EROgtw3u4TUhuG5H
bSy/bmPqmBvmmPl1qIxF2eAVUXH+uUaPKPdfEKOfvXdXIR4HD/XJrBNkc35MjPqmPcF7AIja6Da4
dQsgYORmR1uy5nVaBnjaIGsDLhvhHVAxHIIaLTpmlyVJD+YLg8Z8178Oq/F1qIWUqkiPYrrNnnvG
ZMdxaK6xbI7q8SMznEeUWQl4IQyBRFOj6iuT51KZNGZ5z5yVqAKWg3JgJRVNIWhQZl2m4HwIsFLG
dCQSZYh/N6EVCLILjBLjfCN8Mwc/0USlCHCBO41u0LC6++0JmPVelSKEmRz7KNFifkY5OCGLQnEP
tHNXFjSS/qJqGaOn5kJNnlNKBEiiucWs1bkPL+jSnVNthXTFuF14mGeXSP+cyZ1zXBwjBXvqFqmQ
KMgLT6vxBcmmDCOaS0aedn6G7tOYEfsBJ2PoJiuHqjGqyC2bxOGi/zg4OWtV2N9jI9Zw+dqnu3AX
o66Bshf8mHyo9rasy6gXa5TBUVTFwIabh6gEcc1PhKNsSEhXAy1BhoXjYWI4bsCXnQjCkIfH6eHi
XWgoJFdcyB4gW41HCIfi9caWQQgc7SdZPs8A0IlqBXLOtja9836Khdt9cqyDy8W9jYGh5DGxDhEP
OzCnJr6bGJPH7BDxQsIFQnQiI0RsqJK+cClyWJw3VyD3EP+jMKukxU9jdgNO+7sfWDNgkyh1KE5m
sZaZp3PknxSHUkz6AC2TSn58zt8t289kjZSVdtawV/NVukpZNZ3msuqhvP9wTXt2tmcowtXeTBZF
qW/aKWk/J01nvCzLKsueoSrn8do85Zl8kI+mKUJkXuXJpytkjBb9t5+P0qfHW+afbaTuKWLzbIVd
sPC03fRoz90ZmyexdO0YUPkpt7ItXnr7qStbl4fiuK6LEwD78LPMT3lkvu9H/36PRucUofYNa6cE
UONe9fPhrhwDVnymxZBMbPBGG2z8TFVUAvrF3WmOzvNrJt6gXGfwN9w7KE4sb5DnKCRK5gwAlP5X
9K4jYIjXXxRjQdpQAjvHuATYVlvYaLtxvkbt5jHFhWROKKp18+k1RN6OMjl45GpcnjKiuvoXvNOR
niklebstEX/DPbZQuafktSM1BEGXOQGFmH47LJLD4OVR5Ixb8bl36oLySKpRPmj0YclBoGYhNy7C
s7uYPod5+MADvfVXqcj5RxYQz1MAQ78BA47AjEgAmRoCAI+opZioGYjIZv/CKFB+qEF4iSfKCwdi
BEIIGCGQMSe2pYPrv/UPIyJF4kOXYjAYEy3eU0c7dXW6vj+nyz0nT4ZklHA6BE7JbUD0zZ/IMpcO
ohUvwhLSOMA41Q0aTRQI20yBqM3g+OcZ0Hrf0UUfKAvvCI0MgXfsociYmtTUF7DbNVAtNZJh5ANa
VrJuDmCiYyk8rn+lViuCvKSf/XbNKIa4FbBMcAJk4+bEqk8x9tABB3GngbQYHdEHRQJrs0e7xoSU
6Oh9mH1dRNV+kBOm7tOOtum7e1triAx2yb6wpjCnyrixAvxG2QRk3U2W44dalGFPSm87AD9JYh2a
AXmkZnTdYRHkFYp/vbkwpM53v2xGkIxu4bN0yIIeKL3Vzh2ZLTwrn3YRn7rm3yLZzZpnh6l4fGd2
bjiXM6IIDtlwQhEDHtkfCQWT0lM1Pf/UHYu01ceTnrSQOrss687lbWsM3nPiEaIlos4tgQx/Wzdn
rI7fI2YP1h3Vxlo1r3OCko2SIGC4gi4xZdkKxxIoA9KfwG0u3pXAHUtZs/egDoYHUQJQEwfNLutM
JmFypIRN7S4SoeEFkijKt8lBDrYVQejM4MAti99RtiLT6eE2BnAPwrgjfmfo971cmfIkqcKcE2KM
zX1sEmBy1fA0I6HClzxOne9PESNqIorSSMxO25FlLp4l4BvF96NIkWMf42/Iw3SNgTgdogrKayjN
Aqgm9RlYIbYEMzJkSLnRd2wjkAwQI7jNks2heFg4uym0TgwmFx485QPqfVu/DsUIBTsM54Tmw3gc
X4EfEPnaIhN3ce6B0IdoeejDqAMAuGQ79nhc27+V3U9+J5OEhRf70dHoq+hclceIlZlotTXx5Uax
LUA6EneTs1cHdaChK6b9alFJsJkH4N5CwcpVuJRs/R2Qphrzo+LiE50pU1IQARnumpa/BEq49/f+
Hf4zNlfZMyOeO1DwJEPwg1MFIgFYOf3lbweu7Tl3NUlR2er6Bf6/W5Il+SzoLmSe84S0x2sD6dj6
IZVRTq9pPm/0sGoh8AspgI4pjSira0qwtxhc+83xKSZb8oaOz7CByiXB2xDjhH6bHPdh02JpS96u
x4cu43J1HfMbm0VXqZt30AgW7VRrpM/rwS1+NYn70HrbL0lp838x30+us/b46i4GpZ/HCOL0WdOM
38DaEUZmPr931H41oQq9E83qSTNjECHPBG6NIFDLjsl+2uDS/Emy+IaCJ4pxg/voOX/0ckruDDuT
VoK144qkxZHx/hZQidtC8/UYvU9DVsIIo31hQGZ4RATuOWhPXr81FtuvX1Z3TZQbSXZ+ytOGMzq5
VVDN7xnRCMq0VaDhaKmF9YYtVKlGPFT4tzHCgC7rDltgpzfuiAwkESt66f0vJmJjgqo184iZHNkj
CpieSkiK0LKPsitleojf7upGSpMkhiuGw8gIuqKvSGEC4Rvt81b5yLvTJOHJq3zXURuFLArmaC/A
PGipBbEY0RcpxiOJRWIzcGrg2R3TZ83KI3cwKWEqwwdRBHbDLSgypD+i10i2tk0khSrvN3gfPu1M
eQcXVSp+I+7kNTkq4h0eaA0zkc/eKNkiBuk2hqw+5QY/daS2c/O4kC8f9X5MSitUY2Uul1CDqQMd
ytpDYlisKeSPpl0QHcgb5GUZLESSUG6qm/f2pXGwpGKPABHCRXBbbkPBAItEplgzy3GLV+cRtXd9
g42EoFRIRxMgP7Kjd45BeZ1jpm8a/xhSI3eruZm0eMjv8klRTXy5c5b+EkARGrV8ypsj/CD40tBT
JejvoJMS7QdkFs5dpO+cVPE+jwmGHtsQrAuiotsQK0eEjF8jYyLXsMm5cGwUwzjnM1WbonfsHhkX
5ZTo2fLj5e4G8h1oxaD2MKOeb8O5HJAclsHXEz0s2RS6hCiXzu/RXHbxwT+vdATxoG7bOAD7z/Q5
JljH7BTjeb6i0WDQ63V+4PbgWmMTyLrjcYGIEO49h/CAbc2923JaDkNfHF9sD7IPhB3UyHm841bf
QDzD7JvIXAeCwhENCVGHEJkOACsRQhiIb7QC0cvYjoA88ujBe0Q3f7MPXvamx0s/Cja9Xaxwloyr
Y9KUn6G0dk+QOpH3A2hDwu//G/7uG6c0e7NGhwUo6WA0irIVcwx309bmhAYoSXkIpTbCyWRGWh8C
tr3r0gcFHCqxqITA8KshcQOjDIlzBae5OgKC4Q7mwaogKCVV1wwrYZYLPElLAA8/9tCekbeeir6n
tCh1sSGfwxyCCIIo4nsbwUBg+3MSdXO5l7C+QcUMzCZQ1+9Dn+ift+ROdpP/hAaOHHgQbNbTXu9g
d3o392dK4DE/z0SrWZaA74C6PAizlkghvAb6qDFRIzjDkRoh2+6ZCLTCg4TNe0QtFLMNnpE2QagV
WV53Dyz9hjI3K1sWWpzfDfGDJre6fHF+7jMV8dFnwPLLb0xx3+XVSlSpWLrhwSObYdhAdxAszxF2
6j7AY49l8CMhlrhTczNB08p6lcRQtDEiEKRCCAbDxfdIrgtwAcpXoH75enHCaKiiYSpLO/kpb95C
Rn6BUiNE57HobDDza3lrSMzT9bryiX647AAdnKn0WPjA4R/+XJB96Z38NozHSKBANLNSsHbyNlFh
mcqHgOrxwZurw6iV/QBEPvgC/EfZwJbxS+Milyx4YD/Zc4rwDDLfoYZEQiBiqdnqNl5MLnnQoFp4
RrLyeoslb+6Tw8AJ6NWjnr9fXn+rF7Sm6+i4pBIE3Br2JcD92181aEyPc7QDakJgjNTh45gUWUkr
o6O9Zi4riCAg1WMZX3tWmSKbSmkWDcUNWBNwJxAN/1oIqCG4VZFFtC9ryrQZlVyU90kNAtFVyPoX
QQW4rOkRlC3AmhdjcN6sx4CAiw0cureoqTdcdGZ2PhD9AqUFR4smZodYBfZIiMmro3e/BYRvLIXH
qs3CVpBPiLBIwLOjqi/caIgqxF0YrImWrnxJoEVKs1cHE6Twx0CjI/nTbsUC2fl9kvAhphIGAXGj
18Ke+g7liXEGgakp30AugavCia0RNH8wQ8OZ+hZCKQgksEPePQlJ/KGqzBdYd6ja3t4/4geOuBOK
ym8YORdneHHoBTt32CAKwnAsoK6AeIksm8oe+mQG1l3yhYOhcx9s1+9NhY7thji5YGuFJ98FPLjz
T5RMJPFIhMXymyj8noj/9X5I0g89wN1w62/x2AaS4vxKInPhGQTB+Rj4vCB2y+nCOwSW+7f1gT7E
O9oKG1rODk0NIlKWYmHbweOexOiJViCcJUcbNsIqLjrHvzwqCJ+LiDIh6WXQGJC4GLroiazwZAHn
UGtsUc9vBnuC4AwDAvyLYJNcc7cGrPOndFuUczBZbySL2tUyPAV+zu/V686q/eJpBRAHbXicGH1q
YIM3BJQx/Antl6w3GIcS+U0UZJRBnodoOS7O0X0+tl7OdnZ4oW8fNtFHhD8FKJpiF6w0Ko/zFsqf
T79Gnw8hUMKa37vldM/3EOHUR9DE9e8RUDYoLz8lQgE1CJoi3g6RYbSn1MrBdjKwZcY6Bx6vi0CM
QZ5oH7cwv+QmhcNRuhSPm8wLYIxLEYjju2HZqB4gJnXmPVZQ3Hwhq2GP0z44B6BrYOd7YskNgxLM
J6fSxdML7Ma4uXyj/EpO5+bC+2zWWAglihUR9t5xhIO2D9+7iVp32/lBE1HhFFgwUJa++hbh/tVG
og3eJxAk8L/lTMmOrN5BWzWdNrcYdmNP/zDHN231mHAmKnTQwWOPGDUZWee40gcl3ZpBxC8hMTTw
UrwCqDyjoY0FgDbc/UGv7LwzWZSwbKDLcIeUSZ4CncJUmNuby9eDUCYZ8wF9Lfh72rIK4saS20q4
OQU9EEcnPA7bXaRMQEpv9Qg5nheCNGPStznORVKuYtxizFBQqoHbTRESfGsrg+W2aAVNykaGs6D+
S1UO9OKwylo6NwrJ3Ef3NR5qG5W8yC9YJ5oSGTeVFQTrXapQJGlrYavukV3rg4y4QngDEjC8AU+A
R43AGRfhUzqigLTr3GZaX2U2JvLsAwBYrE/L9pq8hEKQeLaN9YLgkSo3sfEf14IkSYUKN/JiIB7o
RS17Wix5oq652juW4W1Hb7pb8GzUGlqQol1zfviDvQiJQI3aQ0AJJ/x+SNHHzQDDumZsrHe/zcn5
d8tybvROn7+5iQbcbciwoKIU4G7XnDIdHpm+qMB2Sg1vQ2vyHAJnG+QJ3m1k4YaUG1asjirqCKjW
bl5jQGGXuB5V2b0PVhLXTX0KkOxORqht58yBpC+xnUtQd/Lv3XfLJanPGDaEVWg6DZx2wMGfBvue
GTx97Ax7VkDOe3Ceco/eTIEysTLn/gZMAH+KEJDxdb6Ywl0+/5iT/W8V3Xrb2XNYU+zGQoiySQYJ
evhiym1STsOAWAoX980hZVy76PaTeiOlapLHASuzekQO6e147Vkeot2YngKWl/egRA2XMRMx9Tym
FzoyVh9XzEuAqfAeo+RvzBfj7R8V6P2K0v/l7uaAT5DChWv6CzhwgfojOMBf5BmZ5Zn64b6SEu+h
9LAFEUk+qXBbcHI/fREs12vMkMH0gR3n0WXtR/zIAkH1NB+mG3UigEIglR/km64dc0g5AYVMDsth
NcicZrfhOj5t+I4hD+Q7QsiP/aftOokTJuIXytI8Cd1kRuIwnZE4dH35Nv/8lGcpvx9tfrozJuqU
3KLrzpLETfqSanR/3b7L7ATjrf95nsjvE16Q/30eLipoLrvl/28Ykp90ePTZc/jLbuUfwSlvY0MJ
9y9AmDBJk7OdsUby28yysJaCCZlRahmRpEU5BI5TjocE6OeJOzvan78lHJs7m7iu/OcQkXX/5TvP
JwlZUXbH+z8/+cEv3398mDfKc/k4m/fZNJsnucpu+ManJP1K8lXa49MOsl8+J7/Qavz0aUF5kc/L
U1c2Ihla8sCz2SliE6RopTEnnNAscYnH8TnglOWg+m4y4VATt7LbHi03qWxCEPc3SZZ0TWt0m1aJ
2Vt02wNqZ/FpDPjPV13wHR4Mx5SYJiFKiFV8Yt6zi/vs70jNoIhODQC4n8dGQfaARkX02nTNXpG2
fqzIfAVIIFs9qwdWQzZ5ckAjw5pTxDyVG4AbVOF+BLF3SXNMpnVuOdI/hUPdwR5fbDwkMSvwWCMJ
ooNZQ0+wMSUDcyFZRAYmOMWlf4kvMbIgXpPlyyVuQNM2g1vn7QgTpgF35gmn4OneWUgJnwEdhOXe
V8GPIwPhh3sCl7P/Sh/BEZRCcBOVSZUBqI6qCCMnX3EZD7hHn+7NBfCB70DbvaM9Quzd6C6oSz1Q
7AlIkFKSq5n5rsEY/bEs+QUQSTyFGTpkWe7IJRpaEZAZViKUFglLuMGxp2i4EDYDzf5lfuDkHvCb
gdh7itsmlDowZjXiZvqMyl7dAfJK1tap3XOEOKP38h4INeIAa7+8CndmBZbGEQSeFujDd9AD7kuZ
/PUkJr9TUENuzjnQRo0gD6mXhnV0pg322X28+wR3efyctrv1SpliwtI/9RFC7DiWY9hXDo+uX9BI
2Cchr4eUJiuY5Y0WUpNb79jhgEZt4nmkfDjV9JkpHW2iTW69PEH66Q5OHGIUqe+JQPmgzJNWwDO5
4gK1nHJargTj3whOS0KO6586KygeEYfhTX0BpLY+ASzEADfSf5B/Q3xMilKU9adCWpFU/3lsRDpy
VzpKyu3cvY2uS5ayazBvke7jq+ooDGk6c8kzbETb7ETqstVrSIqyq0DIw3F6beUgOM0hyRFj3ByC
zgNhDVCItzPbnAKV8jKKWIikEPxCR6A3irJlr00a8ug2gqqjiIj3aQAfhU7TnJy6z862d+E4rpMG
JJfKVddGVmNIfey8wWOgGdyl4oDzHGqb7WyRXSdGVkwuy7Jj9o2sVdPsRiT4mmOMUz1amDsWo/pQ
m7/7gnVEvmqMqEy8m7NIErvDxU97pPaK1Wmq/ig/GlDPQ1L5LwgxLFLRnWxjWIhr/FgbbAkCDonp
UAkLte7CRWbP3YMaPPL3Kxmm4WECLQdhulfMnH59h9RJjp3FsD3cdoS79UBpGWZXq79DFlftKAna
vaHmKcltZfVK/HvhyT4TQAcv+8CoUYDZUcAEPASyz38VovW6/IN4rWXYcEFPFnfpu593zuEZKCyM
Yl/pN4fHpCQ9zLwEL4UVS7LnuheoovmLLsETglE5sBnnREIMW/Q5pf9jdgqWD6fya3ozIr0edJCo
HO5nLQgp0DD8Q3oZEzEMmYn7OVX2A54buJP0H8x8YDwyApAwTx7dZ4Y0LNgt6G8Ar8MnKGIGnjNc
dIAHzNUkfAQerwx0Bkoy+OluiBWoQ4wT7+A3NYNWADaE7MEJ+6cdPC4AnEh7vxDSb0yVlAqVMBSb
gwL0UR9S23AxRJrNgLZmzok2YzMg1+rig0E6Af2sTMm4d2Nci/+2jAuTC9BT/Nrd+6CO9r2yc/1D
uo9g7UpIhmhEaoj9hDEs8PtztJhcM+mifpNyVRntfy7dw4AkE7qzMFH896bpNT2kBhyVJSZJ5jlG
u3u7vXqNr33iG238Tk9dCJyXQ3LGRcOPGyR7o7N7S8xRvapH95SlHKUPgqgGpDTDcUx4rBQwgGDI
UPNevicwIP3X5EomHCIENrkjM3hxQz2kPDrT59oIEDpRnFgF61MWN6xxI8ApKT56rDV3zM561+qU
UzLb3/+WjkMxfkQOIHDwdVRiszw+sF/iMqp/qeGXsMZOA4o0hJ46KpVn0G7utoLOgyJfTIUYcIBJ
kopEebcxEPvKlmfFLFQ9+gBSr+gDLV+Ty4Az2cPuEK/WWGGEQO/7l2YhWNUg7wPaosZIVpr9ko/b
VBmxnzYxhlOoV6Tz8SiBm48K0sJGewMPTB3vD0jh3n2JyIlJ6njrs2w7orhGznXrvxj1wL0BqmDV
hdMM5oq0OQQqAAXzxsupkXduYxRsL6A0HZD39pEqVmc0KzLY8Pn3imBALcUtuYsNF9/E520AFErP
nRd0vNw74gCrpPzf3wciYtF2tPV7vcPHAoVTyz4h5EIYZIHKCZDNavY4sKezWJZAuE84DiMs4Z+v
SZn7FkKeL4LSJzXpu8sgQR0mtx+Qptr+FrIItigfrL65Sy6oosKc2do4WDyvzo3xTkViCTy4zS7b
BmqMPnxyKFpApfRfCHkKKp8XUcNB5ed+DdR2R2OIqtyW6h0PPYUb6oSsPRy1neHmW7eFNvsCfQ+v
weoBVQlS+3dfufutPHjg+n32muANtz72ZRWz9s1VaF9qhnWi7tL5sZ0o3raZ1bwEi3lSYb2Qp9dD
h+/G2xHj6JN3GhU5TXD030cWvrULBar9R40AWX/quywWWAxb0b6N1xPgGdQ5IVChNwFGmOnMxChp
Tx6tfXSuTxxuLOQ/DlPkhm7lZHFfadqEzb3x9LvuOwUFEAoqu7Lpte8DrLawbLa4emcF2k3SWKS7
jwmzQu3oHhcWFjyxSjKrHe1xzCSDofZLFShiXNEzOOxypL+js9rXyhHbqo1ksZi+0RLXwdaWo/c5
0w/D8t5pY5sqx2PM9mo/V3ps7FxOjDeaialx7inqSCnX13J0Aph3gQPLcW/Te5mKdzO60cs91dSL
VdsW8kzvRaoQbmCpC8GnpFDfXiA+OaiQbrhMjGKqXiZtoGQMGm9mQYUEgYajhjV8t8f1Magwb50U
ulPhWw8EacZR1dQWa1jmWIM6KJ7CLHvrHl7PaInqwWkbnK7g1AIoVI1hg4HiKO7OhwbMPdbdMI8a
P8UGWQekFC5ySxSWDXlPhdnNISPcVdlIH5Dg0WbQ6C+U8hHgWd4GQA4YpO8i1I4+DTke9mK1A9Dn
/Kq3nT2ci5LU4R80nncHqA4gnaYYsFlD0G89rkQXQ7nCOWLbY64oYWO9k4JkA+RWD8D+tWbYPuFd
BPAS/zszu/TyH7rLfURxo9OaqhjQCA58ATuXk0XpBBlVhsQn3NJjfBiaya1PATPVMnOtx9uuFi5i
kFp9qsLQOcoxykXPDaAVKbqjhTK9+hdsQCXm3k7oXnjQdcCsDNCEG1NiGsLEZBhb7YFkUVmdb2Nc
fqsNF6LHMDA+UpQ5UY3UB9RTAzN8AExMwSYm0P9g6QE3bq2Q8UBH0musr34xB+vnFyiC6FTIzoDO
S2x7zRWFVxc5qxCKiYv/TQ/qarqdmxAgujeG6TVnQq8GuwrTEHOtP/AL5QDRIv3lPgyvJGX1DNGg
axQI87pVy2UorQCX9E6PIN8GBbpZyBy2PQOWruaqxE6WozCRLc/NLKfMT2gGX9unVzVgDwBtAHGA
dxhjIAMc7DxQx1N8HIyXU6KzXHpb4HYARAmOFpjN+U1EnwVse9t7ast9r1BEeAH9xMIAVvJEw9br
gVwVYBCf7wfFvao+pkYoynKkJP+kdCYVkAYlROIVkQfzH5nULDEAIyuPfg0aTBcAWkC0KBvgWB9g
6knZEsEVzxcqxeeD9INvoRMlA93WH2lBVEcji7CKqGgUwLYOvtQZVCk5HEF7ifXGiaLVG52UCsUm
PEMZiKCM1kMdzd3chZhordU/DdGpP0HZEJSSjCdvQw4XqTaqaDunnHCe2gyCk8hj8CL/uUfwhMp/
ear+caPkI4Qua94K/Yn/enxcmugiuDBCG9kWVehFH2U2IkDEMFBvUCEt7wZNqoi7rhIvRFNJR4lE
75tDysi4XDNy4i1BGExGGmrpkTDdhWZlac5raGwg0+nUDksMsvKrp6QVKdCPq8ccqjxMemZ2o7e9
IJqJAaSHAgYJdeaDw/whJctnXEkB0xG3P4ObDfgtyLztAFPxGacppFIW2VIANRjcqWXRRalBgNvK
8JaSg0b6asLNiOmWXFnBW7WDJxArRmP8TcSG70XQW3lKDIgjqjyAB9fOKWLD54kAtkhSAuT91Bm3
tMIcgP6nVgbNmoYB7zQ7L2+Tp0f9Ucq4RnCC3q3G+FeSLaR+i0oXqRi4WtGlk1OS685qhxWa4IZB
/OyXB8Hd1TyhoXgHIjLt/vNPirmohfWvlOSgTwWnzm6JRhBTOAMUCfBDB7I0xoRx6QlMg1RBMwL5
cvYE0KGR7xT1OlRqbJSAqQHPEqkrk7iYPajTSpGPSg6VUko6oNlyx0fCCQWaAfKzlJk2FIIi248i
38+dzM/S+RwoGhoulAjl5sB5joaTrYF7iGWJoB8l264HN7BKLh1iASwNCAJ5jYkcHqptqO8JtoRU
SyIaIfJMQG/pHCae55MckTrK1qcoQAHFHv6FYehyKQj72J10SVL9M9ImHUG8WEOyQZKMYRhi8Rm8
fSB2vuuv5gD0DMfP5hxnzWVXnUXwIg9mxC9J28jVnNGpAdpha0tbMIr5ZGSoIfCLyQHP6PckzXhm
cllEfKryUhBV7EYAOffOHBjg/D5CIDQUyE6W+qsV1WbdSd/uHDVy8KLvziKWSrPiZQ0bbEIpKC4F
ZQAb8B0V1y4dEAQHvVA2+vTSU3SbKA7HYWVvX0MbcdcQ0tQFyhe4viuA8TW95MFvJIyw4jUCAykB
csABukmcFo3x7btEbPbdl2bnfXQzqecKVhDGCROb/JV+zu2a1dD3t11BCABN5XEi14ESQl9gP3LS
VnaK+PTLr50tI3SAHhc3zil68wdsjlps5+3P2n2Vo3iRDWwHtB8VDrbNoQB2rB0Oar8ULph05V23
GMmIIxCmS+fSefkpF/MLXXo63MEfBGTakE41l6PmOsn55SMBAgkwSI7y7SPrgsUROFWAULJdgQ6d
Omyh/AS3JCVn6WwuN/kHkTmTDiqKNAEstHQ3wQcGiUX8jPg7SWl6FzeegCwITcgjwR/Wm6QTZfeg
P7+PL04TIBr38EkugBwinUASQ6ghAAeVZz53k9xPfibkOGCWHwgpdsaBdLJLp0bvBWl7ZtFztdxJ
UpOiF5Ut6lDcMHzd3UUKV4QimJTA5A6+8ndJ1sJ64ackbiWKrximpC0YCECJwAzBvE7yUwvucuy6
P+PUF12ikS59gUA5xwcXndjuF+MBt5MyIYI+4EQEpUIVhyOhCMcCGj4uwj0iRSa3KqL1bFEFwcLD
I47De+L7CsjdfgvOrEQKXywLqRn2L+9FNsVDr44jI1f2KepZnKdsbQGy1UAFBflcTyrxiGXzRX4I
U06xdv1CW6QZBfJDMEErUVDlIW0hZyyvsED6vC5snQXZFpYIrlie7PkMPWQt/ZNWkpaiS2jk7qR1
5axAH7MX1JkBkzAV0KOrT8tKO8o5f9v3ybHKJ/grneTmfVtC2uLOnEKLAzNS2LbA65me+I0Zm1Z4
RWIsKliYx1Ba+iZ/BaQjr/GenrTUt8XfHD/KVwAHCEXB3nAmvJ+ANZzXbFaGK7mMFLt5IMCJA4jY
fjRI134fFLI4wCbu14I+EAgDQAYUAHfsXppN7k25WehSoADxnWUXJIKofLG51z+4oA8iiOdyb8nf
GEJbNi4jmAaxu0/vA0cl/UNiko8rKkVF3rrtyoWnksBeFnyX/WGy9BkYgCzLfSnTqLQ+17svbWvo
VPLgKuA5LmdgunoXUCrP6O4eBVBK0tcNRHpSyaI2jhUAKaBPMd6XqjtAVwdhNS6RbFKOQfYnAKnv
Tq68AijcMzMuPX+j89F6NDjiaJyYTMxcgs9faOpvi0mbfWEgImJGFQyMSvk5VZlAvif8xatI9zf4
EuR3y2//5b9MyFf/tLlu4XmUCW094zUQH1tG/SfVezQmu3lg4lHapkve5QjodOBeeFihxgCpE/9B
u+AnAgQ8lxv+xU1Kc3NjSOeVaRpCB58m2uNdqMqgr7KQTupxk/EJkKG0S0G3Z2t0bKATtKcMBfKT
FuQhQ4loZciwIp2aPbiiUn/+3HgvZHeQqqcd5NikFY6cJ6EzZwHoA61Q9NdXhL3y5wcHK2NFTqjL
WzghOfiSt9OrOWiRx0eB1NmRa5Uc6INXCHJTeU1OkZ9QquU0UPZi8pTM+tuViVI0KeWO5/4AjyfP
5Pv3ffIbcK+ONNU/76FZ5LJ+wbHfGayRyZ0pTfZwGxmpiI7cOI1MOsL3izn021dkuGVu5yXsvuU7
/UWGDHlsu+2+9CG5GURvT3p57SBEw8D13ZE8o2/9834JMmWrhkQ6/z2+O/rv93Zq9LksjNJyMREd
4CjlOZ14LWP2v+980AoyqknnE8ygdDhMOLkU0jVR6fxnzJCfpNr5C/jKECw2XUG2iXAP25JxTzrd
9yeHTdwno5WMhd89yasy23x/k672OT0++z3N7wzwudX42yIVw3rZOiEGkQHxAYbcsjVE33kF0M6H
MwZrI5PBRjrvvZMfHK9oo6wRNRa999FbWOmJFbe1bOuDE3czM6yFPJ2VUpzQMR2DLfl2qFwrEHoA
yGgOtWwV21WTNJCPwShy0/pMi7U/ARAb4aX7httPyZt6Nshu/rcOnmlhk4e2h6c+0YHWQbvmHmB+
MnSAfNlJ+fv8bZOUW3saQIW1+qsQBQ9Zcb9QnieHWw7y4U33KGi0nuAYrjt3H10vznkH0plUKhVm
B5r4KgcwGCP44V+BFpEf9vNWbGCgA4LNOnux5cwNNw66mzYu5aQGoiKeUWeRoh9SOfYknjTcrqcT
RGm9XeHdkG5dGa5mucbJh/hZuOouUKXcT9QGvMhy694pREjVgCuwUNEqXlAquA4QaiOZfmH23AcV
zs5VVo7BEECs/WqTbR0QeRVePXkMcvcwad4pXxlZaXVgcORrdSl3HQtDWBl9/MMDc4Ve7YnKe8vF
/EdBjZHFBJSxcxfH8z+U100rqF4uhA5lqS0irQPh42aToINz32YUuAjD6oC6YxPl3i2dGDchaocz
7M1iVsovG34Q+gq6iUqOt0O2MCi488eXDpa4vf3gPbvO3lkO4OsPoY338N4I3uD4fooHSRW930Za
ixSp+3NZ/o+lM2tOlNvC8C+iSma4lRnnWXNjqTEIDoAgg7/+PLu/U+lOdScmKsPea613Ol6q9XNe
/VohYa9fETYBM4bAUIv9RUEW7ry3z2Zo4IlnMrESIXNMg9tIPlli+lqTvILk4YIl4Gv5gYVgnJlD
D86A6vpB1jmgrh7Z636Z7PpFfVDnFqupGnBkB5eaqQfEe/+zby/55c2Y9GJDj79wGaJNKYEEbWiR
FxGTqu0YcKNiTbCb2Vi77+R5QUQQ9mdECuVZOvTnfJaviiuFIOULzsFg3PogI1pm9YFRuUoUCPV8
EVCLaEOBYnUQTQcvMNvvvIQY5386+oOCAjq8YeeU7Iw7bImeiYVKyMHhNlYCeaUS6G3QaULjKrqo
SRyDwZcI2RjbBFKSU4WkfixOELOht+Ll3eLdbZscQ6NRg0AZYg6kTuYQYEkQYotlZsxeWIkWy1qP
snYO+3eXpKGJhzr4J6YSBB9I7nfgNkX0+QaMfD9BAWGn9fXRrXQhFL8OBdpBa4uUsP9CG00Wdwe9
vGohJvPfR79E+iBm5uiH34fboZ9+gSBFeWiPxDiqjYuxctKuxlxe5OjSRKf2isCoxqj20Lv5mbJk
dC8z41EJqnHrmUHd324GV2w2NcXXzTg354k5N9rIenRRLbJC/aOE40ig4QOihlhnZFp0zy4PFmKI
XxpSWLxOB02EBvuuTclCeEMTzOYmkY365KPPlSb8JOGT4YWex4o8+kihiF/CbiP5LTDqVcPaglX6
covHRFUjG+YCNbU8yhBPFWfikC2IHBp2ReVKRrlt+l22uGfno98/lk0GRPDwlF/7OO5iK8mIAaa/
vhGLBKgQKBBiRvkgUNof6JWGKeyP1BW25SUybIyTIgapBGvcAi2o8SbJYqzMx9tuzEwe5/vniRHN
bYym4oDpTfQYjGqcb1CQ1odadyRfn0M3MZP4yfHA9RMOC36cy3In4Y8G9wkXB0qKMgA8GJCwdkhm
EtkMCtNwECcci1ZwZviGPDcmr3G1NVfaD4KYa5qHBJboIMjwXRrv20La9KC7yAz+OmdQD/GTqEZK
8B5Xsb3WD8BGsuaq/+yuYCcoZP5qLj9+RzStzTALRnz8chrNfdJJSKGlRknqI9GRxvqFfCUQwAMQ
BVoRaEFVxLAeBrnzro/OC9uIvHGqXFinp7UGLODIgH5M2dpBIDHD4n1QT5ie4PHA1ISrAJ+JISjV
V71QYJ59e0f/tYHFv0KgbG7labvudai658/vmwZjK2I8N/ZWbBJFVDJH/C76o/8oHB5kMnWBuwi5
EkgmlhglIGBrZ/JEQ6Am6E/vTWIJ+TTD8QektMekhfBRjtpFu9Am3WxAY137pFKtu4NcwFd4CGH5
YGEn3oOscoyq1CQw94wMP0jQ9F9TipskeFuhdpxm73VfXZ5EMBEfny1vyZlMAWb5eIko/xLgEIAg
GYGMxlwBxjLKh051sUPAWO5dR6i3PliwaIsexaGOA0ARWXgkoh5jfifBGjwqgYV5qJmTSeXUi/on
XZVeMWcBsPCo2KejBwPIAXNw/LOe8IV7pruO9PaePdlvIDFuCSUFE0VMi3sf6VmLZwcE/BRjvCoE
CfbyQ/0VcXlHCoBiiMNqQgytuSV8dMn/DRh2GOEA3vxmCMg5w9Nsmf42kPJLZzB+QLYC7yH0hzRS
BAIgRKywNppsJ0ndT2RVkYyctKFq8KlC4O6VdkQiFgEaxK2Sgk60rLBe7ZG7QeRP/FZx89qTW1cF
2viGUmA/XdIz5C8COHwHia7xEkeKWyxGuXsRpMED/Ht1LgAiL4E/360xwuy6OWQbUg+pP262YA3a
E+UXQOKxg/7JoNYgwmBoJAG72PHSk6po/g2g+1Bplw4eEs0WwFZ/urruG+JoDo+z1jf899Ta8+6Z
YMIMpEPtVxRUHdOnC2FZClVVEsAnLHA/vGB15PdkJAmiYo8scqv52Nz62HC5RDvUW/WPH/mCnA98
nGNdeCCAmfx7Zm/kRes2WLxhBcpOOYbsOIApOhxgSQVomrrcJdwiGqaqTro3t9VMZyMTVcLw9hjp
hAt2IZ/zmcK0ksElfvR3kkgcHdnCLCGNsxqXYz1WHWKCnCJ4QDdCjuh0Y7TKdKOQT6MW7l0TQPkg
x2GjEPB0xAdyatTT+v2jvEKYvko9l43xq5qVRYDRjSSPH6qTkWSvM5MiUKA8acy4AGWAzvANsFxs
m8EO9y3VPUJJGgee1wKIcsCTcPdBHKmOiiIkhqb5VcCeyKZDU71XKDEQHePcf77NzF2FsFY/931Q
w5ImuTVZffWZaUzut1XxGT2ZmnHvS+vnd33UMY4YaRgM56u03h4ZBHBV2F8/S71X5UocdDnqaOuT
kQQAUS10+NtW2H/GzSd+kahw83I1ftvn4g5+Ze6b44a0vaKKvtqfgULb0P2jHJQQsiLrHn4xxh1M
jHaj33+sdtMN5slxWtubz3F163d6HfeQwDEA+gTM9LUYnJQ/7V9R4eQfEV5xPHqSFZhmqNRLRgvq
XmldyNf8AWnjM9N3zDB4IHKkmQ18fHMACMWkkTn3x3I0BDXrG1kmTzi2EUeuDG39Ilmbez3O9GWl
LGw8sOFhJSfF2LfK+p6P3jUZKmgC6O3a0ceGEbTJa662RdeT1eGXuDN6T2NU2tMEyd93BogqZT/V
PVTk2E5Ob9RNZOHo/gfYLhur1qbsfxJy4o7NBg+SD5iadtwBlH6P8QMPA5xb81H6nVUJzu1hRgeX
T2/damCvmtuyo7y1lbFIfelG3W15b/BKIX7+6L2tqAR1pXomTMJGSD07VuOC6d4xxjZSQi1zjJ/K
uq72vD2++1Wo1lQzapQt+D5JMhbyBJADM7zdlga5kFiGZz/K86+3pwWJXMUkeV1rzXvyaoQN31ID
mx2Ul+TbI9oF1KpjW1uaybLtZyDMvLZHt2IXKRc381xW5xz9833VJafjfZUqi1wOmjq+N5sBKRqF
hWZ1ystP8Dp5jR7WJmk2yT93UD3BBCu+WdGjnNhsqbyVYvHVLp98flOhBPPTurl5VfvPPW4q8iQv
VXUuqn1abJ/2lJeTI10go+WLXNpelc2mSzeGvE4Gk15e3PTlkwE1Erxv1MoHbFnfDMnlmDvRrmKe
kSMna0u53Rkl9o4V8ynVUTis9iyDr19MDGlcfSePfNZ85xzZWtkm9rTppzceUKyL1yFLN2l17r5z
Xk/y/KOKgsWwMSywNV44S47e4mEOiYP/KjgWUFexlmn8/TQwCnqBfaIlUKmMOr/ggi/dDG2d5Ke6
3/Q+V7+wsaGrwjPecN/Mh+8++1jxdq2HqxRYdDC70VidACb64QsxCIg2/PmnR6KI4H9w0k1HReuH
gRco2TccgCrarD3+DSq/TAimXzABU53aOKv8bpRVlSckDgzK7v7+YYYFA7Enl18w0PxjGvGPrp+W
jKowsH+4fffzEmkzeKMTT8u+Oky3KWMksidwqf6GLRDNM5ATXo/4NXxWmeSyHv77w9r4GvME9Tt8
WcH7zcPPxTvkT/INb+qvlK/57bwJ/gyo97Mxn7llFH1UapS4kk3zXEMY5YXQ4mRvWhf16ebwfaAL
aGmE88SHiQdqZEaFb79lA0t3/eekFwtFXlvZKuVmL8Qr5iVUj79MuaoaNrO3DwyjhkrDAPK1MfOR
EEnIjg6iWImIOEqrHD/Yl3w1jSPXd6Bj93lMIb8gxX+yJZll6Tb8VEbYUSVDakqoEDg/ryNC22/4
bncyDOrOg6/zVb3WnmcpjRrn5iKl44xcH3m86vq5ku5ylkQjeppsHj7EBoxgExoV4di3E5QdavDn
b8V2c6OZ/U6sLIZbA9ygzkuIKneRNkSyhTCIyzxoc2DnIVNQX0hlhN6IM83k1IZVTUTj5OVI7HlC
tgQN/R85DsnFSCtiiOQM6rEkewtPNsYezZQ0ogtoISaoJIG+l2bhIAmg9OQw3bA8DN6LGxSiCZIV
2mB0Ndq2Sn1Rmr+H1oay/8NvYwq6YirxBIs6wd/CJlbFiw3G7ZYHqocUMTIbpUBKl7YyxFLpO5am
YGnP03vMbZNC6kRxQ+APznC1KGbezvsnnSmYLczwA5V+8z8wsQQHAmNo7jHCe/zi9QqpXxKFBC5v
894cQjUTRDJeD76h+rag3QWy/tFQPCxavk14EebtyPbyIXvjVxHBs/mpw4xPHr4P3a95IAH1fc3m
2GNGRLGCpJ31DfR/e4g1jadA/+3B/EAqrxJy0fEz9QfrEme7UL8e4fynK22SL3u6GUKhKXdX702x
bRYMIKw9GzETgWlNYQtlxv419/Yl/UN7jlmctPqE2s463y/dT3pQNxJz2J/H5rjkYet81uPwI/S8
t3G7rf6AOXyukcBe07vnHm+H6fUJHziHQUlon+s1Y5ZVNZXMYTkRAP+2xGvcnLV/ZE4xg+lYyYSh
K+ylAfgWDWci5BfXlzbMrrq7IAmNXBMjeI4Yv3B5UMWxpyKiQeYnrR7jF9y9ebcpJuoKk/KvOJjp
iTOdHbTNbS5GNCNkL1lMY1LyK7hpeb0QNH5fl2yBCJ/FjQO/ZSLEQKCf2Bct+OL6sba8z4hbmLo1
PnLCltUs/2WEnoGOMsVCMYWD7Pn9T9G3feAryfHNRfqueu43SYjDNm+FpvJIVtYQJzray0NDIUM+
ncvvMP+5F6vi7nuOsjnjAuqLSFkce+d2IEXLbJyGeEPq5NLVVxp6NN6EPEk/Q/zGDAwrOHO5jrIu
/ytng7fz3bNm4zNFE/QVwXlfgzSSYU5O0JZLuAa+WEEbAfEMPiG1ej++sRcMuQVwDE7gM62V3fcn
mVkcijNTjVNPhrsU4aarwisbSvFrIWWwwbsldxI7TrfpG0e91sJxiEsbNd/qu0W3t6x3c5qMu/uI
04s1rLc0Da+4YWayHixo1mScdoWHWR0JO8eIg/ac3pcNfQFOFTEPUHeKROUnTOKL8Xu8VxYSe+e/
ww4zlkSdifpxlK2OdyLhwFg393/SLFtbOxr09gWpvR+nB3ZHQm/yvwpsZPNEU7/Q48H6KbYh83JE
137BQYNxl4URl+5gyQ4bZcUGC1mJeiSN651ZMe1gTddXKUyadIhRuVisKWDPVicM81nJQxlQlp4o
0maEzTHEMZxs9gElWBZwCEphOKQBm2zwCxr8VrKLe1TvlsR94EH2co9/GCayNd+uUJClkcUYAS3O
UJuClIGVfX0Vphk1g79ph1tGF8gU9EjAXEK8UI1EV0F0JTKZB1D4MWAQ9E9tix8vNIrjBINnH4WQ
/5OzEJOiw5wXMivQCSndoTL/DvcCQGTXA0OS+RlGHwjlnxP5jFfi/ntJTkCKsbYsgj5uQ22EbQwj
pnOyekzsqD+/0XDWAt1eAmO53UTzsV9GpUE6K9AZMVSzNoZ3ACLk6EPQOoMNwdhBs/YyCONTzBaH
481qcR/yxt/uD56B3iAY5R6qC1QNKYwKyd30fj+7VP4YKQG+lmVo0DkxolgN4u8YBxSOkYAEyj8x
1gdgj9vYmDyiO8BxNe0IqwAKjHpnhR5khrrAo4yHea8EQrCKY8WCeaH7RNjuayNI3ZP/dJ8lNqDG
0vJuTHAFT+MdVYtsdowK/xupI+i8o5vbjFSMC5lb7/GcGn1DtLlOGWqx6UtnoaO+g9DdA433gJDA
QiKDGhTnPFxKh7D+hEJ5JBM0v7xPrtcc7jamMCFdNQJmGdyPXXUJQxC3iG8kwKH/DMBUnk/1oU11
kDUoNRG5Mp8d1XgJfCdMFOoA3Rh6xB6p6S1iJv0WVwWwy5JhNRvKryY0GUhQNigOzsnseVbiAsgJ
ZsvYmGC36L8mH/hB9yVNELTU+xL1eETohJNjoYMXl3ubUX84Cf7LTMCCy450DUQGEoaVFHYABlf6
Xy45dZSgXidb5bLUPM3TQ3Vn+obz+RG+BXhojDAGgUV2mwELwUPgUIzIsQSPI18E8ThgBMMEH6gS
xx7dTxZGxI25lKZY10+gVqfXhskYGFIzUiKaWfzYwB689ESKvUcVSEaKPZXDf1ceJKPS+/kggoFo
RR3yidMtJvLmOCdeMShHzBl5ZW/XmDKLJ5eaUGG0cBKpZAnm03jXgdo+2dlIqgioDDg75BfOI/Hy
QU/w3GC9kJx0kkzSwFwWo+8SeHz62IOO/hoQq8ww8Yy5EsGfg4WHTQe3YDOaK6tuVIfH8eAXhyVK
02H/W4yE2RHedCHJD/zrjRHAYGVP0P2MUN7FUPrRUDToKso9Ig8cmrwO7xXCjs7garhqQxW9uw1h
kcdIPgbatpM2KjQ0NgFhblWJLbMaZv3I6A236RmjwJr9szY3iGo/dH6tx/S6mLImU/NCWqU/lRKv
b06ZOsYHmSI2q2M2XzWfYW1v6aO0+LUlPwFtKC9FudDRfBs0HBLGH5RNFbmDXIKUU8zRuOPek/tM
xHAXeEX2o1cbsvAyz7dISwhZ/YAIdv2a/1msm5x37jCQA5i2dKwpDjM+XS85QZlIBDBIdiUsNUR0
NUW2IdM8DRlP5lTQNPMXc99Dk3tusSvqRfvTT1MNmIebYbCQQKLRQvdIc3XNK/MR8RbkB7M9GxiF
4KvwAhUYMvZS4Trk3nFks7hAMcEDBJ70I/z+HqeDBUUm0+vHtdNFAGTJmLVzpLun3iGIunDOmSpD
U0YkyXOZJIy/hvbOhBM0EmZpjGbHWNtuOhTaGDdj2gz0hyYtZu+DrAmKFw42nwmpEC4WOv59+sHc
Q/drMFt8fw4JWVKAvt7tisYBIWdOx+0iLJ5gvuY1CO2xlsMXAeNa9o7Fog4Ejk60vXdBOAOLHrkX
BTmSeNBngVgT2EaqXjVlPDXCeIDgTmojQvfmJPmFghLcwjK8zRn9RsXUQKf0RcjwDrorNgiH/MTq
R2KbManQxA/WCEw9/aoe7qdirU20SbocbDBNJGXehv3INi9wznSsRTpGsDhjN6RU0TNijknB1+5g
6csYgwSNSNtaYlfmqftbpP3QxgA3UDQxXn6irE7QvenqcHsLjpCzmvBxNfHNwxk73NvYCjZkkOnR
myJt+fotf7Dt3d4O2RqSJtG3K/qMT+WYgAYc+snTf47BARNxE4ss++FzZhM2Y8/xgApNyp9FN7Hn
PUstIggvG0+ME8r9w4iu1H/8CqcnzAHcKgJejT/sG9qCWRzuNoAb0wqOzJLyTTsd/4o5nn/5JMND
sp0oUR49QlyEiYWjbSBfJMDLSGzvgGiUWFi4e9SHz1GPrnxAzhFoxmP9iKo/ShXqSWwqCpciqto2
Y6iECBcvb8yacRzcZVH5h8NopEaQgvYEAi167xiT+z5H4TsxzkYIhkCImsUc8xPfT90ewrQ1vC9n
FVk/6YgJIb2HtMMjLl1UgbT7QEnHrn32gXuGmQFDsRh3RcbXbwB9EK8ENrJTaiKXt1Oc9oOfE0T2
DJH3PydxfFTBRODv/oILtGyGiXOEQgH5Y0UtdyQkWKAFLTCMMcTB7UGdWnrAcB0V3o+2pPeRdRpN
74WVFs3M7C9UaC12LUGZuNFGn/gTWxPocJwJbhZBbAIU/+eFwsEntWX3WWBXbnk8u/rLceuY5gmu
DlhndncXzgDyCAZHMFU70EDQ4dKRwN9/esiQm3TzOWUA/KZQlMDf7xNhnA0WpV5wpeKkADfR1UEd
JwieFpoGhpqQSXDrUVlStEqtcPH+UBo8kaOVy8/ic41Ysu9XQLVj5slntg8GJ6SyQ2zRmHcIf19C
o1UG9XS6rV/mfo4otgtsmzxdFhckA8JG7w1PYBConDx1WB0d7oZkd/x746w8olwHTaKXRqejnEj1
Mo9kvZNLI5YZk6QSdigIhqfvmXWshs5JVCPLWTVLV+i427OBeMcp8IXeU5rn18GfarIlMGQSHl6p
MTTOaOZuHKQT8jnKwSUQWPWnbCAgELqHS83UhDx5fSjebUChE81mYLVPZ3hdI6dkLSKEc0vg+Ye+
mIttD+qeUpZeqaRrmnbuWlOY+BEUpNqCWc+hZxRLb/tlTGuyD7mlBeumosKxPBDTO3ZOXERsIeZQ
Gog9EV5F9wdGkTj1SfEHkTrFhVsi+RHlAhEDD6Yt0Js+hH849tG94XYC5P37UqYPFchz/PwXelQy
2IxQTUyahh4h5DMW5zUM7Faai/kWY0tfRFvc1toiZ6/JtzYWlA7TUJKI+uC5RYF0e4c0e0bnPcZS
+NzmHg/FoG38GPO1pz7MoNjUgTY4JVl4tEcv3akwjm0WGdDiIJ0dMYiAEgP1F39LFQIXo2zF08gt
x9be+uByVW1AiSmfJFyMPsFrhrUVtPVnbKOeXoroRso2qDgH7a/c4uYvjVlJ5cPRqWL58mrgVHzu
LnblrnVQz2ggQnSCdUw073MNvn3b4x2xbX/SnmbnSIzP23ngLw9icyFwDCRrARf8NkeeJBMWySDi
Q2SisGXHnBFdJW7laFQGzJTERVFNlCtKCQKfk1EN0vWIBqd2y5VOv9eitPjNuUZCTgCrD8PAhRIw
sYK0ZlDny+tuh7DtuwOb+LpPvkK32pbXhg3sbCrue438wHIHXwjDODieBvf4ue0ZjDAvZPtAmjK+
l4GxYQmzV3mIQrTYiwf0MW5cxzinhYuB1UVkMN63x7kxh5xDnmBIK4c3CuH0tA1bK67HKnUCspuc
nLVO+Mfz9jnZxOxtWd31l5tEH/ofx77QdDB3nX1XzSVdKic19TgPepj8IKU1fTC3PSavtxmCLFD4
G3oNmgHuGn1Klin9wpoe+4wwbZpujhF/1ybB8cYsCVDShF2ouTbq2ByY0xY2GYQP4pFSrR94UzyC
+wrvCRcqjp5iPR8+oAahCh8nRIl/l2Uks84SwIXWKdJjnf+U9D44V2CuX3q3W3ynY/9pMeVhyqW4
+l8Hl2mt7ceKQn1/1xwr8dob/uzCnKO8HIEc2QaoxCipwJaf3p3HkYcGCptvjRrVqGufbLQ/KK/1
oYVlD/XJpmIOh4RiLZ1Kip9X3HNdQStYyzQxrJfYsHEvvx2NKCmMisncgMhMrArVYRe8yGQlTq7x
XhSTjX+/In/L714Sd7sGpjLsWpiL2B7RCx9d1fKtRDgbH9EyI+S1hgV2Wp3YsAiGRomE9s/Uog8M
40k2G4jfRD39wTqGJFIyUbCt5lYqhxUHHrMkDAQ33119rnfF2dx0C2uVRvZJXlprddKAHQlWV/Lw
odzodCTMUn81hbzBN/JVihwD7PF5UI2hBjmM8a/iMk2G6nUbhNY7zP4y5KP0BI9zj1Mm1zKr4W/D
UVCcO6s0LsdgyoiIgKRnatBQd8MvlN0NJ0L3Xtsk0hBUnl9ng0BJMi8J4Kyn3bRdDcC4hk0xAsMV
yK7k5brXD+aE58YgsTW1LTcKVP37WvpO7hhz5Dga0PWUn/CFumf3OXCuPsyuhFOshYRQVOhDzuOu
eA8/tFTMiVs36f3cIvXdf8BDuLkD1TGEVY73IfCy/jN/ZCBLYq8S9zHqlvoX6pXDJsB5TmEJTaSt
9olI48WV7eFeblNtpv9wDaWMqhl/MTAkLwTPSOrLofnTz0A38BjKFu96mmRBVs/fOQllqKfpnjhs
lNay6SeZa3y84A6jk/nkx4er8mzCNAuKI9jEqVdWljKV9fiDMwBqsmJ4YfvQYapBi4FQhoXa8dde
fPDUaofdgi9QYDUj48CPs8lkssdhsRRmj5irDu9jgxvDv21L8IHh/LNPCfnk/6b79grW/K1eODWO
EYEuMiQ5E3+3rUgJdUp4Gl1wQ3uGsyApOMv+dPf6zjHViJS46Xt0q/+CYriJ/8wWmRn2TtdmQo+S
HsTIf1kQQ5q7SwYOGLlVfu3piUi3tn55icohmWB4K7xxXPr2YEBEE+4tfjW9ibSXjA3gt3RMBwqF
zy+j6+Emz17uYDyFofDH8cdtl/OWrO/rbKRuRYtPr9QhmRND+veJ+fLoSRoJBUB9xcd0Yo8h6WDS
WWHXz2yuuAqMikpqZ/+qczS/6qEUzjrpzBKm9c2CujvZp/vWIuEadGHULBJ8OH55MdAk0oMdP+d2
TywnxLi/DAcd9nPKI8wY8ZGnt0uHLemcj6WH+fGH+SyjQ+yj1t8/49Lv5TcuyKhAxduYv3aaq/nt
Sva40tGsZ6ea4hB7KgJV680g6ucwfpmtQ5TBHxiY2bWimmuXxNxQxq3gHl0KjxQk5j64xfs4RrDP
Edk02FsrZaVPMmJfmUWMXmG/Zwtxk4kWHaPkp9sVIzKAt9KkW5Dm5Emnfs497pLaMe4n+cSAKNl4
KfmzNP4eb3CarBPV0Rk8ULAuj2sYKvxrcCCNw4RpSVwCtnAeFZlBMz3hWtcgNUcVw2aaosA6JO3i
6Ir1g80kEUNUM3Pqkb186MEbTjhUzSyAOlaWmw+Wb1wFdwryOeVdhZ/eTj5HQu1ZHG7kbXSklPhq
iAD6sWIXiuVd/s+avA/eO26q94jKCoo+mZV/7QW2YY59tIr3EjwOrL+mCE7jth0WQtlI5PSobaPG
jI02LK83Bf5YiPeivquChnRAepPM1+HD44ERF8L5Hf9urPDZK85U3HcvQ1yheIOOtTvi3+VPR9zD
bYirN4UBD4NMtxnwgqcYTxGj3USlAxrFOAh6lIMCH3h3NsAfktVrxVr++AxhNTg56wTCxXquCE9X
RvfqGRF4KJ3LqelrXrqwmWUX4SBqXRwqwndYh3lAWAKuIpwjLE90rwjxbyRd9uObgApxjkFDvlcO
1uFFTiyzKur8G3sC+UFIKZ8/7Dsc6BbFPZwxEWaj4+fncS4Z6GPaUP6w3WgUECDiCFNQsrr2+RuZ
Z1gC3dA43fb4/t9AKMCkR2+qVtS1/AceDqNBzRMOsERjTV4cvMWb4sXlue/X7tycgR1h2TI3E1us
ORz8shhbuIp9IBANFdURluWM6ZnOI9Ve6XOCQpgc6HPsTKgoyKIfFbF5gkKULZsT2wgjXNTU38Aq
923Bc7/5SUbJtFUdGXkLfB5+MBQuFUfMG0vBegKOAgxhKb3SE3Yn+dpHAiVLh49lPW2mOR1MOxRU
Hy7tYY9TTVjO7wdrb4xvy/INnUbhRkb/jgvOmDsfvwoUXaXbHtiI38MXl5tnDO1ApPa+psKvpvch
XmPwkPhvJ3ef2AAShuUqPqRK/CXt4AaDMRiM6K9HLZO/hzMYFRPhRFhgB5hNesbSIywAJ6b7msDe
mwnPQjEIfENhK0OMDxk2Y/QWSr7pSiGJftDbgJndDPDzOxeOQkeeT/UgDLEoMgyctMwtuCMWr4k0
ZhcfUWO41QfeUetajGWY3gU5Y4fj7DZlwheok3zMlvFX4QtUjbF7WWqjPvyHsEnhvrlAQcHwpyec
6DnVwNO04DYuEP3YYXcYTM2o9oWBlnBBWn52j81t8VzhUINqiv0UTw4KxcXzV94OGNVZwvhIwhZz
1I+oFtLf8hdDQBA1jJI6R6F9ahwFEQPNFdbfa3VbrpPEzTVHh0BLxjpTyOuRX7IhFgX+MmXG6b7H
tswBzsalrB9puyqSFpCxPuvOdkCEcvZWiqRPxK4C+PhhmVAjsxBmLMDjj405LzbV+bXh+nmTb/LL
OPBBf3Tj4JOdWXN9E2CtntRmZuruXTDa3cSI+iYG2ZTwCIBmqIyYdlyOGMP69H2OQZ9Qzge4+pIJ
Iq0KuHHaWh5E7y1lEDtfNW73OBGAVusxFYQ217EMnVL4EFnU5RiFXLM/6XqX/5Q6kK6UIAlLPt/W
pyqm+AAuhKz8S3tiySW8of6FoGXPdIZjdtgyOWayRdgPg6Q1TaBaLlA+V0xlG0e7lpQ9tZCHy+v7
w2MN6O/u1/aTWyS6OomqG6I7PtSv2e3yDPVQAWCtHeyqNXZRavXTk5QRgAEyvgCREAciwubLjM2u
WTtUTq9D/SsgLSbJvGxZpAAaBLdMGj0AsfpkU91LVSddE1Ew2HcxwYiReCLlBOCVo709FU+m92ms
Auj24+dGT315/ZhXW57uMSdRCxh9DX7JuwakBgHH8kKNpf0RL4GvV9vBe33scErFJDbzW3hyTJd4
ORaTW8eKBgfGEw+itz5DhURaePsxn1RiqeAO9DSxNJgQVwDQ/acK2xGo42iF5TEwt2nC1HEAfNlC
ZtVR9YTcT3WHocltJH89qBJZ2AV8g5WrjfgkMSuPlP//AF4rkFvrnwE2iIHOgdCS2R1+SzrwWKgH
rcPcYNCKVZPaVwxgLGxKfPXml0nYk2wFLZeJJYyDh5OMWUozyYOyCDER2yXW1AIRtOqwoLJs4akC
U3bTNQwq8XNZ0V8z7AEGlHas0c8Nrf704xquAWl6biGhnFPYEqU5EolaSmRO9ekdkMFeUg1gzKsF
bf4vVTv3yza6MRRPcwdnk3fqM2SxfLlysLDilywKWBCNR836wUH08uAKNLm0jTnnn3ELySt4ajpo
HZ6TI2sz1caMXJS/bsFF/9rdYOAxSeYaR7XAzA6glNaoIp8RBxkkL8y7RIdGY6atkRcAqWBaqYo9
X2Kaw2hN8d6yQyZGGuSay5c5mmQ+HiH1IRHHccOprOhYxx38tnf0zUK9nwyUlfGCxjAvCIg3/Vcf
5uny+V6kyrh7xXLuVRz5sIuF51Tvspe8NtkVx0Wou0xURFrs5oYvlMj1ewSsts5jIexthfW/COlj
kXdgUqJQEEZxhFwizjn1LvHwKrs3V5nsEEUd2WwjFDIyrteyk85zQuYHfueZgcoT3yOanYgLVNs/
6aJrwJ5Ajvln0PuUnj7BXTwSXVmUOpB1vMeOKi/++En0xAir4eu8/FhbKTMYTx5E8YkMNnTz80uH
rIYAcQ9rp3GrDnMdiybClr1nO0w+zh1TRPQetDIQh8D3TaeJWXXo0JGwUcr9c1nmWnbeXkXfUbmX
uenMjX9q06+DU/fVduYXBkneron50ZAfVn/MzXOve0dfFDPiQ8PsjBP/Dq9UsXMTzC2d2GBviDQI
T3pzSaAruDK3eF6f1y/RP1SP3xGvPsg3gFyjcvIF0JNH1fX5I4cVDvmpJ6BlNbzH5vmFgUS/Ya7C
TBfrCJHlCWa+7yLbZzEUXvhCpUfWyD9dHQQXlHNCs/rfh5C8CaGbsJevsGhJt8JYQAHEA2VyzbHG
j6O6ZLMVAC+ZEdKa4WdIFjG4yx40+jsWYlqmxMM1QBdouFAD/lP9oUwThhjis/hOGaC+Qq+mhzjs
8BUZk2loD/8+xKEWf6masSccctfSX5F47+hLCAJ8iPNxDDksgcb3bc5LOuERB3GG6mGwYzzmMKjg
xEDwxoqNPUBYsPE98bO2g20ROkfLNacSXoAKzQlDIiBEMIrzWeDH/5lqi1/MSH0kPkse477htRle
LpqLcsVjdsbHl+4O2rhL3elCJ+G3NzyLeK7/nom9GLBV4jMBwAUoiPD8Npf21IrEe2WljZZPvi+e
CpvTyfXpXI9RN8Ri/vAajh/DC30XH/COo+tyGk83sewJp1EqLsbsQgQMIYzPFFkAUkLi2Z+FhTJU
DfCoR/Arvkw/zM04GMbW0JO5wf47Ki11EZft9LZkvoT1IkbS2InBXEfwWzgsJty6MIGoxf8VWk6+
ptyiNgfacYD1+RAO0P/5Sj9RVDw8/KVdiACuMNl7UumBnPBY3bmNDHjnt1B8POf/TMzoNstIGD1i
wITfcMl9nkfPqCKKhhAVPj4X88f8aS/9RWCx9+gbY7c3ScdNXHNv5faQijjgBhNlwV/h4XJWXhia
QAeOj/7gly7QP/oUsDVa9rE+ScbpWJnJQXuRceJrnEFUuhQIeBNXbn/pHGA3Lhd8Fj170fsDYY1c
jm/T/1F1XkuqqmEaviKrUFT0FAmKOYcTyohZxIhXP89Lrz1Ts2ldvbttA/zhC294W86ednc/RJvw
2Dl3KPdV/b8DAUQen5CmUJoi/deRoy9fdn4dmsrYnlEoKFNleNKKlv2ZvNFYrrO5Hc6/dW7NiLiG
TBa7+4wTS5rCYKcF7RQZYnfH7CeupNm5YKxot5ZWwJJvcVxYMbVqltfJ5O0myMq9Ad6D+oWrxUET
ADrAx6kiKllcGyyn8dLwLF++h9dJOGRXPU8Af3iVLgrQVbvavzTeuwuym8dO1Dt3PshgkbiwJOuW
el9ovJpFDyfff3kfLwGXUGJRPjVM/xvAGcnWO4tqh1XLd+i116M2FSPkxuiT1Q/+eVp2dGrSrpV9
xKobr6quOTAHRi/t5Tu0gBzdWK55DV0WgFC1N2kGbL++hDL3A8PTSLGyW9V/LjV2JAt6Gulzmruq
T+eNz2uhRGkiw/egmR682TzgJzDqOX2/4NJiFC1kvvDhcTqZn+zTMN68u/ND/VrDRvfstg8MpcK6
bqGngadyWfDz9zupA5bc/zuMIUEV/y9TAeSMVlQVio0CfoQ11BtxLKsi9V9xtkVnvb4wzalAN07t
d5M1oH1qA2cB8CKqtYSAAAw32axYM3V/r61kdjBCgmW79actzB9ie77kv9BeJjb3rBLYzWEXYXgE
wFzxD28SFUJSHnZW4n1uVlDwCH9amuSPBv4U1J94Hs4TD5XA5d8aoIhw95xQw64hzs0Tai5Ie1UX
ADIHRVUeDwogYHQhSpoPrqyAqccr3qlvlptHo7HvxBM6SzhcVRiJSI22tAZD9/ORNoWxBsv3i8wi
9dPGy9PMYTLXZNSgQ+KLfxKM+k77+X12n3FN0GRE7ZILwQWhDMQWyvaZUCqSrcJzevEPbe2j2kXf
dWopIDpZzkACNLkDis/uiUqaK2EmakZ19tKxfB5E8RdzGmwA3Yn/dipdC5jpLMpcvmwZ15KOYBOH
1c6SRQefR2vOV6s1nwK2aqXedGpPWav5YgnXoc1MlzS/um3xvHf/tj/BakRyp4HIxpvHRa6COJBu
Egkqw8tDMMd9z0pDGpV84+kHVE9pv15bP4q+PlSKcyO/Rpqme24U/WhZJC+O4ba9sIKPOga5egu4
Sbn/RSqoOtROrkdIi+Oe6f5ItQKxDpHNK+jvoyDywnihQior6QBBinMtSSygpQ6SAeVfkFxSIJFw
hH4LCBlY24Om28NF7ZOEmPCbn+sviKFQKZEVFfqAPLLEQUJJho74AX+dR3f9XmdiEC7QLLUF15hs
NvQkAPICMnX2fglL02o9k3Pnl4sZyikLYgkqmfa5yzULuJJ9KYpQ9AH+RSODMjG84R5VQX7GFXbp
h/6ah+A3xSqRJ6LoBegKVOgCBGF+dVqY9E0xXFQv7+NXPcVGJHp/X2FRWUOKTeSHGy7JtPj4AqZO
ns4qSL+94KpthTwZsBeQVgiFAiXulsnUuwnlItXJ2mn7gPMErdN78GtAGmmemmbrhNOj2XphjHfG
9oK0EtzCBvgNfeDrRke40xEhgDip8sGvox9rsOS5aKSZs7vSwfzsOHKOo+PoPpEu1IW2aHWYG96P
jXL/t4a/eaKechBdCWTE3xejAU41zrS6FQOe7trQ0DGy44lA+GmiofaGPXh3LTZ3bBPUR93DuMT2
uldoG51CG/vr0W9YGcczWC8BV5/OwezvOEzMLvSGQiYBRmeu3De7+9YreAS6N4fRBAsPYJSt0EL0
IJnhtzsLk9aJlnHklNvl9pMnOkpkhZ4hFu/lBQSIBGNcKFbh2KBhC9pRf/Z3O+yMsmNQKjKHKgxV
6+CWqnUQu4W2DHGfeIPF69MutweClkgbmA+EcCAeBH2pgpAJu995mYD2ujZHIDQZ3AqhZPQhoSmF
Tjoyn7R/A78PdgTgPfHW8DONML0gwwkAbtaf22Sc+BS1/Pf2ThOVZA9gbmrv8BdqRc33KI+J9G0A
1MbL0TP0rj1IlYDY8k7Sg56EJBTdLyJy+SgpcFZ0fqojT+mBwPXo5zI+gKzv4TASt9E/boD24KsK
QKqn+jJ/iKY0BZ/OhUpCJ6L3KV+rGI+r6jpugAZmkdHxccM92kNPRBIhb0GSXhe4v+K5B/auhHmx
JKQKwYm1sCERF6nBAE5CN4naLTHxqrtobioukxVciGY568CrVmxTX25LEUcDSMPoDmie8w5G9TpL
PBYYoIC4bfg4FY8g8gnITk5Bws+ch5DBXxwYflqltB5IvIteiZ/Lzsqh/nrYrw5db6oeVzitZftE
jYw4uwlllF5GverBLqCYjNdWAzrqt4EEYyum6NfGS3UU85ur9xz+ifZ9xjIeEmQSirqnPnFVRrck
wfOYEAl3hkb2nIembMRi/J7q70YYUOCCdc4Q5BYjfUj1mzd3lUlQ5gl1diSnpLWEWoAto688kgdQ
ShufgdympB5zVRa2ljBHTB4GKI/29FoJGu65deVBUtSRqxLQqTrFBbYLmQhdu9o4sJgki8IDwOUt
kjVJJeixwDeXv+eJ9McAWkps2e1313TkhKYPp49YRa0twTDp6hTwu3oM9BJ6N2mbVjIHJ4YcEWHC
/sUVEf+4ZjFDPdHXWap6KwUdhAo/d0kU6Bx61IEJDokF3nTjntz0ncIzVDZcCkJeHooogtS9v1Th
Lx1ASJjcU13z5k1ixc69R+u7JjFuHXmXQoApwdqYjaI6kj2OrGJ2+BMFyyUFA4LBF8lKSqtcUa7C
D8le0xkkhLuQHJT8cKjUQbDFmECh0CCUy5IyInsOEhhE4yGmEvRh4EmU8SU9vxJIKDlTTkYETiuP
vQUPK1ksPXxoMB7nmQO5Cs60mV2tiKhMe9Ge9FFBXS5Tt0LXkojti9wDEiiSbOkqh6TqU6NBIf8m
tqU+1AW7C6k4SwmrLlmg+6TpUUbYO6n/RRpKGhX96/byfv3cGK8Ip4QLvHycfmQCRWACis503FoA
VgOrfWrFO7oL/+5wXTH5gFGDMnSXzjZl7irfldrvIEJlPWoQztZx3+RGqoS+gaN/0k1Yv69/PhAL
9OcNr+oXPMi+XKYCl+wv2TMwU5SPuJ+bH9DeuJAn3rKMUJL2uKz2lEdeuESp82NQEIs6KFGSqCky
UkSkFPvPYEviP39x0ro3ZYAxtRXQKuE82jeMisZHd3wOcFcbxrXhbrdTGlt1Sr0sGNH4UOK72+1t
PKxiGw+rKfsvATclWHtgdswBVlg9sKE8L9AI7nMBOs4cUE1mCp+DcW2HKVN/b+/Y6zgwqww686ks
19ZrEv1t2OqtW63OEkqwvRyPCbrnFo/ozOVCoFeD+V/zI/zUVL5Yocxjr/LMs253FNn+erttDEaN
Eb8cKYZfrfTTXms616VDWze7QXVHlP5oj+n/88kToKTngMw5e0M8xiRgp8ZJDq6A/u9s0kHyqHvU
cD/j9XkRmAaS4kNeTraIqPYBxtaavcKpDUs7weFVbJHKlaJSqiUE3mTGWZlFhYhtlTganFLoDPYe
mkyM/+ZJbpybycVGJhKAGgSDrzP7ckd7kGG+WnURh9RMoDtmqzoSkaaMRuxxyKU8ALfCGKeMQF+I
btBfKWEM2aO2xDgv2Nt9/pPUHgBTx4A9EQJuAh7Ajmg6Aq3rE0AT5l8LdaFrQ4pEUm5CxHGhD7TC
gO4u9sPNntDXmqYalg027QHbd121x2smGiYjUtmQLhnIdrDklXEYlRzgY5k0Pq7KYZRcWdGPvRza
jRi8s84/EW7bA95d/VoGO4Fu2FkCNme1jb1SXTezzvIwPrhlsPy0pRAwlGiuYirZUUlIES0ozvrN
/5L3U4bNlgtVgyJa0cppVIYoZlWjX42x//ZpplMcRSKVqaPawjMrMwJw+N+jBDuo5CbshfVrs9gY
qIxlDSoO4Pgs+ay6EZkQeVGVehNkaHg+xMVYWiOvRXnxlKWbCpOV/ESuKoso78mcj82ur3ttaowZ
9iidmTHUz2acU04KCePXBAXEjQJVnQ9Vf9dLUKtQObu1eSb8xr1wjnQYRBfM/uqf8QPJ4RdgUbPO
83rnIcg3+qWID50AwWl5/YxJv762BfoRZaI2gmlo3spK7zsskCJANoA/6suC8uPfAsgHvEXtVxf3
3QNLiKAL3nGvfuyZDlvY4DUAE4lmIzudyfHp0BBB/RHJvmDWHY38QQ/LwMaAcQuqjw1Zm7MUsxhP
VCOVCgBtbpznefi5aBrteRKoPI14Yyzj3nUDfZHhKBSJSVBlMmSTRnEnB8vyrhKcABsDTEaW7ENB
ldmSlVAVFsmiSlJZqL55Fs8QN3TTVJVKJMjvWrd7D1aqPOY1pUYN1hQqg9SUqDjSgbLZLDr8hIne
7fKoFd/yED7Ldr7Mcn6nNQxqnc58Pm1NXa3ykPrZRNaJSzl6fcgyWVUxteRqEeaiFSl5asZXGCAU
nZn37l+ZQrtaRa0ShioQAj0D9dRs6zH7xa6q36+1Ntd4h0nzQlWh9d3prSl+U1DIfAVZrfsUHj91
ZiZHsCR+ONbNSVRbfhosplwje7y3h8Phrj/sV53+cBgMl0GHT8BC/q715qovUP3ExrCnfZS6CPQO
LaV8/BxXWKEyVebs9uLi6SJqfTMzgxfyeZIcmDJ0FlnkVBTOd1TYUR0+rP98kHPsgMBzs2ohGRw/
Cz1wKdxKqOvEdVo1cV0yXJqxpY6256LTM34j1ITOsxzd6A/96b8VLEUDT+qiWrM0HHRp84ClFX/r
givTRe4T5TSp7f8dSnD7xDjawjgTe5vFUdugjrl2Uhrog/1AZRhVd+YB55L+3QAOXJY9A8EHlI3f
IYvNgSSwSHtagsJFH1QnneuGgUizlkwdEknlBueWUApmIrUE6gRFhB/A5BwFZXdI1lySOCetzTjN
Ak1+iXE0Wk7ZlhFTbgd5g/SSLEQBw3BbMW5tr81iyhkI5C3F4swF+qvko38+yA3+Xb1snoGX5pAc
o/TwkBLKyMuQgqAsi7j80g0DZ4TAXXCC2XFjqLOkwOAC6UGUhajwWPKMqpVpO1ONTLGyBsBqlecK
ILrN+YctyjRN3es2d/RhQ2PyphJ52GFlJJAgnSPbS8bK+yJnD5fvvjr7crBmwLJ14SHJDbc+QA4w
I9mad5Qu9KYmYLuzfQuMbKYLqgRStRPVSyIki1M7+3ttewh8saUXbO3wd+/InvqyS7DsFOHKu1Eh
TeTs+vI7PKByaWDtQTIpzUtIemqhkZHO9zTYlJ1u5JS4+SvC6AX/3PCUahXb+e7dRQfSvtGd0b8q
w3yQ3ZMblko/0sUsUvORluGVMpF2J22pElnNdfPe38Yu699KcO8cmPkDk+xPo5jENctJNeUudcSU
tTf87Q/50T0AsOu+kSlXOgI5DJiMfgcGnuUVeghrMAxw2RmrOnVtpaiFo1BN+Zn98tpQmorJObso
SUe7XNNCruSLBjC7atmvcGithaCDa7AOJYYybIYutyAMGI0YYr1tsbfd/gUhK7R409oCSeTTUhPv
DD/xr9SkqbhYdBm12VLKCnrpU2j11H9RRIT0EymGwaEqMi4tpDcPqtJltlfcWxl0mSZo11wp2NGA
Iw3PDnZBe9LfbDaqaimekRmq9JOVDvCS3gjLXbn3rtmnc2RxhMHqjkloWwEb7zjr0CjI/as7/Pl+
wq7TkEFrgEMji7qClgtWi+Wys6T2OyXEdYlZ+er1/HWv5LbmneWQxVXDUjcJBlOOQz2Dyy3F7wKr
hBGkdHP1a1X2/oXTGr0Yph+wcJe5J+0cmjn0b5tqB8GG5JGoCEF9FT1WNT38RtGi61cIhxPXokcN
CJB9Yc2b4qs1V+ityQPfl+fWUJe72A7asyLu4ZiPMBzWtVlQl9mwGmZzgLlGNKR1UO7IarKp1Tbl
YxI5gyxAMEghHfOrTXhJeBejAJTUnn7MTEt4uRwMqnen4KiT9cQy68KHwXCMuaS3cUCL9Q5J1dQ9
II3pA8+YY/sBMVHXjg2e1UMR399A/K9D+kXavRgkrUJgsFIW/D8Tyic8XEGCmppn2bL6v6uutHql
McsfMmOUwAOkznUUehFr0ZxlqNcSJkCRP8EHYsBxQErIR07ng4MQSmDojMC8AQoOR4YBgmHjWwSR
HDYY/92XKfdCPQXUT2wNs27ymSQj6kutO1i1uHvBliAZVqfp+BSwrIO6jofWKgZMv/psS6trl6AL
7RUgRUC1m/GwwK7OH136SPBd+q+2SgSqRoCTY2QXAovaEVJHKg1Q1xrBVILD+eq8Oprvko+EO9D8
q25ToIqdd0//g/YaK8i9U3AfAdFdM+9U60zykdzD9yiVou5N9xj3Pc1TFYE0T7ME5tkrO90b9Yyq
24VbcWhWRt13I9/4jQD8kMvhw2DaZuvczNdLOKFQRg4DIBc4vMGy5ep+H3VA3AK0ej8SHpKRh0Mp
zfxMz6n3SKUtRtxRU561zPZhgpFdP67t1P8cjsdsyuMguDnMp/HJ6QRz+q9DLAn7GsB1dm1kwghe
Ll4w1G4R6D9Wf4x7j2AjtMTrXrtC1EUOr4GgfRuz3LbqgzzDNSg3QYCpiwpCV2uA9h3GMF1VlRjl
gvtqnmukNg7Ouio/wv9SGRLUIEVIrN8Yz5o1+ksUTdhnynWlkfwf0LnSJgUU3MCXC1G/fbvSwR+O
HD7L4vcBuw0KWdjGNXVgb9n+QPX7YH0cDizsUrERhDUKpnh6gpDCbM/3dBQ6Rufb/fRVZn16Bf/t
AYeFaCQ59bCNuWWUr52vg9Kj+6MNGgWV+zTJjIDjMUYm42h4HUMQrPaORVsn5dA9ZUfcRj2M97Sn
eJqyDmrHVplRu5mWKHL1YT/2hydnhzZ0f0cWN9NYWTB6pLbfZUvQ9xRB+amicCaPdjD0iXtHjksn
BlN17cWjYy/EOkJbS8W/71Jo/NZQPZIzeaaxY1OC88GvnogjhMSIKAcrvtvzDNRClwuTMEex+0ob
wEFe3VsfcIJV27IJEa9XHIWdIQU7LfGK8TUBlE8JeAH0gg3CWhv40BgMfvoAgDA0SZDRC/Cz4FWV
TV7Beiu8SzjNs02VsK+piKPoY1LZ7w87FCawpP7YzclkdyKpvSNgeGRtezVLDauhKAN2PUxrRQk3
mP8GbSRaQtmHviwl269uk/ITNXT4Y9ZHnDoYO0Lf/tzbqMA+GK7N3aP1QmkNfKFfpIsfzY1WLBD7
dZB0DGfMWl1wlkmHAP8I+bFUMxwqJn+1Fv2bUGkh8w5iGwwQcX3qnAcpjE79Rqs5mCcwAqjDYRsJ
iTlL13X/n+r3pcv4ZqVHepd1HPYm7ZxuUitPNeiF91QopTnGNMlmGtbbCuLYL3eq5GtH1UQkwmMm
SUVAN7C3DRpWRIP6zY2fER9qk/X1JGp4KeL6c/HGJNv9i+bOgc6PosHlMrb5qtjARtmplvu6vjgX
OsasHVwbEKfd2N//c7PWu/jYj3qpgU6lZiXo4PpGG/wH/rPCeAW82q3/xjwFYrQqqL9MQGvZe4wK
8QlR5FlCs5kHBgrulIfcXcIE2Lr6CC8+rs4D64taEiePb3QSFDmC18oeoenE9mcTrmwmJZ5W2jJ6
B5TpiR3/glq9l4Kv90ORP8Ae2FbCAQ8jm4+KLysu/ue+unYKIS4r9fDQgOUlygPFt1p2vtTypn+9
xM3t7r/zHsU8Vk2meH+DEROLPfUlLijhPks3jUI1D5UxM9/lPpgG8hI0RxaQZRKuUuIgPXNCORAG
OEVjWNF72Nq0Ss31vVNqYfsEZHsDXnOZzML+bflaQlJ9z/ON20RdsSe8mjFZ0ujnnEdIg/7sL6ZX
c9pHlJ7jjx2v+fYXYwBvTK15PPss2VNxOaRal7PNHEhF52QhM0bPlKZTqxK8aTdQoIhAhh5HSWN1
hkP2ayJmgddL7LDQAmxm1AI3Z4XXgI3wukODqTCtrG9zA5/OS/cyjPuFFmO2VdSE695bAGFQBj50
EXviRAD5888ja/gb7tuiLGsK59ZkeZ9y85wLXujK5TyzW7x7b9m8NbiPiv77AaiYffAahGbjVKxX
Xwjk2e+bV6WD+SaFPexeuxdc6oube/q/WbjDkCRhs6w4JcCokVeaguaPsVhCqoD8umq/13nKSYNw
+0Z+E1wZnRWCQ3guj/rlBNYcCT0falKN81dkA1pc0ZXmA8c8gCLncXDbYKIGYpTAbIpoalp14PcX
oBnn5qfhrXuuHwcws7vG9IvuLrW4o1tJapeM22t8XQQFuu/+vZHCSAE/TD6wgwZWHH5e1CbiCfAG
bJyvwaX7meZA1UOdvTQLdy/BHz51kYwu5GsgrWELp1DJKSfQsrWTBzrDtT2GgSKynHfl4Y31OiGc
BQWPOaZ36f0W+fHVzQWAYUpAGmLA8dEm6XQAOrdM99F9t1Ogj0ieoGUiDdbvGv8jHIfq1dZv+Kmx
oDMJP+g3V2wu+5fNP7+Mlw8qpqkUzgFTQzOs7gBpS3wLXsYdPU8bbg9nMQH8xsWHFcQEhudJyYom
dmr/us+XpBrKY+6MTrRL1rQ6EV1I1nRpu/DuGWVuEjzALyHROYkX6fTefPPYAejv3/zDvk8ZH+5Q
ihMn9M2KW5zyqvttODBWaHfxDDRNmVWV8WP5BHoG8YdRA2VreJ3Te0T+rUAfiroaYBAWG65yFfaV
swcDd0EfQ7rf7+F5rcBrEeMOcZjk8vaVLGdHNCtCMrjNDko/4Q3beIFki9Dr6fPUfwCw9mya0EUR
u9tWV/fF9cVzlQjjkl66TGRTtWA87jcWfcyHOO3H2X3x2r7GUAuhSOD4ATrWskOcwdAsHuAG9uX5
xxW8uzcR1xZBR7eAOFRzRfY2LUQYei2ozd9pzlBBwHvBXp0o2paapWaeUBI4oyHKLW/1VGzeYPGK
CXJN3B+t4of9WaQ3F0Y7n/g6Rwk9N9tD2RzdloblfHYo/dGR/7DRtVWOQVOGpBaZo0Hx6sJ4ph+L
aCi9fWt2LyMTWpodSHXaLFkoY5auRByPCY38ygJ28aQ8eQ9H5S2Ig+L42bsPUoinGKiwofI3y9fg
h9k7JMhmbsoLdKrd+y4bEZ9Ikh6Fjgny3ebLrPhtrkB4kZYuvly0g5HWPhi138H1CgdipVOH3LVV
7EP4d5IyK1EzXlzHID+jvI+iZhW1wRMyHwg6UcarU7thjXoYNgQ0aoagv+DJgAuF7g4wJA+rIaMf
5Go35rjFkKu/F2eA+EApHvZpIz3effPrn7D8RCAbnM0qmp2TmnV1I5SYqFxuUBEcoLv7MWuHopsi
kMAGdpfo7vGHGLANohAHggmS7ahypSPT/fr5ZWkZAYrZsswcK+4RYmU/3OYV99voiVE0gjjRPjjP
/ml2n5vkZvXX6BEirI24ox3O3hMzFe4c7m+RPfUggHnK6yGqm9bOyLrCjFnvl1b/MwNwx2/UhHwh
hDv5dFnIgtuwPGVJAKffxHYbRe6ElAaYwhdZbWuOve4qguk65d3cp8XBZWqN7s0dmoDtAz3VqJZv
g7p+Lz7MAXTFIbkaKJDskp9tfR2z7CGfWyIhCEKu/rq4d85fJ6TeDhNl73D/tZw7Cra/Xu61PBV2
j0MrjwbeAb1TlEEMJH0QhsKx8NkqUYU/D1/7QTzhUwhST/rcsZZIji1uw+PiuEBeGntceEYwi1gw
EI3nfacrVg2+KqsHScsCYnOyPYE149ROE0h1G5AW+S56XuV2mtrh9OvCQRlYyyK9/zuPqc4fUwsJ
hekFIeHT7DcpIWqG2CrSYFAdUaSL26g8xFvjaUdDyIzpqoy4A7j2TXEADGURNU+/DADhySbgvGAa
TikbTs/t0uadB/ERLm6TfLc0TNam5RcW6ATcSfRY79bAQKwDsgTOt/ftsl7DV+9FQ5NeCJkqeGG2
A0qsyx9F8U/N+Pq5vZfm6hCZYdS/Kk6RLigThv4M6pT9RxB1+QCQsJpXOYRBWH8skcu5RogOQ7Eq
bV/D2K9CLhwcVtHuQxwDQ0lLQdLOu99JdZdC2gqKBRfTBs7Mj08ONRbs0fCxwTmAecn1QF167x/Q
+y03rWP9Bz3pVf+d2mY8LWOAmcA1pMNTQHiLLQIkyMO+zJgiad7BNvwFRMQ+UTJAW2H3XN56ldU9
VyuGyJljqgHdA0NWu0jqhhZOrEsLtSxEP+wEqEDzlvdeIjLqPeeo8BwJhBYPi6d207AZAdpA4v2K
My12rHKAJaw4nmvJ0TFoKyCtg1Q6MTSOR0ixl2rk7jkYUVQKI+dCr3JfQ7yPTYtIhAUqmeFgGy4S
PjLumhEFSmK1d9VGkWLPWRUA6ndT2cME29h6LIuQCWDOPoLK4jorsuyzV5o2b24PDgzviYf2TXZh
trzcpgA/HJfyU5tvbkQTRKs+bKsn8F9OEVIqBL0P9waa+r628g4axZ+LU0ZYGMG2i3PKNzBfrfy6
78jfEx3hjTy0gDrT8XtCjPafVy951av0t959kuMG2o3Mjn72ysjCV0s1dm7eza9UYzFi3P9M+wDB
Y36veO8ntaMvgSUnH22Zj41gWIQWk315ooli88EOO04rKk8E/SOrZSxuO8rmVONeeiN8g6XqhXLi
oQYV6oHG9MUvIPYKeTl1Jf+PiHrBiR4en8miugVcr+SCIYyJ2ci3FvEHdw/7ydoGAAU0dbe0x1rs
NwTAdeJ0oBtO0MdlBzxFn4DsZe81jUUpz4Z02p1W6c1JQXmMbk1rfsGcHpzE3uN9/xgzo/c8HVjz
QoLfu8xbuf9WbZ6SS1ogz0AOdAb+iU87B9OEamIBaegzQvr8nF2UffpUslHDAO8DOO4LdrQP6ZLm
jrViO0YhhkIVO/lrXKm4Seh8trnVs1uA1IVm5LbIqF7CAkJjBkECmpvd4pKWOCgpatJbq0tEA6CI
Ah8sKR61o3mS2k/Y2ROjHRNgnBsHhGpYEmcJvY46hSRkLPY19ukKmjtr9Kw+A4pI8MEiGFFIpuNt
Ri0K1CgVZKJl7wWWZd+LcUQBoEXCUgj4wJTsMO/LIyKLJBYrCZBuRBwOmKXof4sV/dwkr7jZ4e5E
+s1WzJPS/2fXYfDvnZh0c5JsqkD0UJK4I9QR9sAheHgE0LM3tpXJ5xcgS6JAp9T6Ne5l71psoWjz
OG85/8nyheAhxmjI6gGPih3ENWN6oCh+VPCVxv3U/T4Z77UPmopU11jKo4B16TsuINT07iT9+2o/
vhKxYaz2rOGVUH42f9titzLDPvt9QzzGvgwTEloAOHErj5842lOrI7ZmrAJHXDMYpc5+TKD5hkEB
w4mxfASu7KBEwsYR02ugLkBSbrgMNtiQT7g4pVq4ZVgyOYroldyQAmB6KjQlmvz0oxXjjZi+8ASx
Dc2TdGlZJs1bPkENAYCBL14GgpI61cbNvSHoaKABlSLjUXAuvXyQ64cgztnqq50HYpev5fnNBx+Y
tC8wMOI9UL4nREP/gXAMozgUzfYOccj+FBSlEvGmvE2quiT5kB4TpgJ7wrhJAf774DG8FD7NSjNa
H8CIQqWiVU+hnGIrWtKreMzuBzKO1t6NthH7522KT25feNGYVOEriRdi2eIWcuLv4fwajwEpepDQ
Z2Hw18v1AkETjuKs1zD9EXiNiX/Ye2psI5WDV/xskvOKnTjCIYIKeecwKs8IZEq+0Q1b4ig3kwsq
mk+ws1c7ZOkPiAFM9uLKNASLR1oXtov9cp/E+z3n7FNAnAPfm6Fka9YiYtvqMEGCWjrR6YNTJzEk
1g00kskOUyoFrPMouvFDi1yTS8ayyKgi22AIpj88ph32nOrRIXLcb6sOC5+2+TmPzDVRqGIMAmgw
GgckQ9o3tLrGydRCcqHoNKxVsjFqZWqE4BpCe8EkNdBKWUb0Rs8fbQbYqsD4hlhHlwY1rw7/Wj36
XV16iKwLh36EvD36U0ZsX1h+EZpED61znTOpQVsm1Qb9rwOSeoDUAK3Ce67UMNRJmJ+5bmXyutfK
qM9RK/s4bBUssUzkiAt/ZpnCp2FwvqJ4TbRsn6BnmzhkOOSyJsSqbu7eiCP3E/vF5+Z6aD4K9QRJ
sMroYyEMb5c26OxWFsV+CbAn6VhRrN2KRdxpHww2B8b6nm/h2G9vQ7jDCKyMXysUKcPmEVkCkNA9
Auj3nbipPH4jHByPcuvSDLmeKO4gNs/GgCp4sehdERJF+Ay9JFjf+XnxvbxWlxUAyIdxXBxEF7d0
6ZaqwasKwLTJw673hvF2KlfnFrso/DF3qQRwnx77JaP5CmsFMB9NEsdC/mnnRlzSwrld4fePmiq9
WOP03iTKr451bCYnl4bsG33Ckn9LfKS8UGd5e2VMYGgtVLFe8PPgfD7u7ejlUbOkl1skMnUsyDqh
/YXRzvhH/BSnRRIxA32LaLiHiskyQtBCj4IM/yHBQAtPbmRVc+HgeWuFLHG0gBA6oB9Fzw3Zq+mr
fqYhk8Nkxr7PUcqobh+9dPj1KTCa7tnyDoRUFpueHa5KEeR17pJ2iBq2W5ie3bTJpK7cAwOtnNh9
rc7YBbhWz2RPRU7Q7ESM9w5Z/xWeZAoc+toinb8TVM0TrlgzmhKRnibxjHXsEdybufk5OP/sfQcb
nKYebUFzXJf70eTUiXuF9mmCxTrI2fF1KwHSdBcGpWZxV8E2LkKL+kS8Dm3bYptlJR3h3zXMD1kV
fptoUKZg+NaS+UQC4O6HOxM5gjq8+2V1dB6Rw0ZwSdfVCVEhTi1hn2n6qKCEyJpcpVhNQMqgMpqX
6XkBs3ZWdTDwcWnlo+RGq7+JQ8yL9X99JylCFYIds2lsrXztPjaARs3BUSRNaC4TFOfz59plwp1F
XOFoL4Xbx7xBXZw3Ae2TAGAe0yuTpt17XtmhsUmeFOERG3UQDqhIpPhKXa9cwo0M1WdovJ3HDgWt
JRTs6XeQHyAbNnihnvJjd9EKRxXgNv6uTLwJ8XwBBksAu3nyloYEzsTMPwO1ntorZ0M3LtxhqlBV
6r/BW8XubX3AdY6gBUQbIQhRB3biiNTguFTSD1EbPk8+2PLtblxYaMdjNB6KgGcpYqFeCLx2TJGi
mV+EQ6tkh1adrQQNGwBfsZvPuw/8iXIK2O/oyzIif1qKriUUb2p6vjUCNjv5eRFwEs7eHLgtvG10
rRlSib9n5hQwNnFukPMpo7KJs4+woUNwQC5DOh7MD/dOE+Rb44dIVdDhi0zvoNjU4xtqG8eHTxHj
CfgbS0cH4kOZAtkSABirdHLth4eAr1uhewWLj3j7bWG+ht9L61Aela6L32lwNJ38s/4l0fX2B7+8
/NJsNZ0EvCrAcWoONA09Ijl0IXPst+DgsGc5uAJyH1zDDK5zC6SXJQ9vHPaMKY3wAf5ulBUOTjnY
I199gZpBPZL/P6CaUsD23b4MiBejZhggc9aImlAlquXBheW6zqPi3JhvkSrTY5IaAwG4AAlyr7JL
Rro9kUdDa4mfozSDVC0KGIP9Hm2i3fHcshCRecvB/oNyQS8knEaoYUD5E3myy32Lch1xWP40NpM+
1HzAyyX3tMx1i31svSH30YJFrpd984MkOm+Gv/rssOiGonQOHvl27qHf5h5uaVZ9zlLAOSg/4naA
fiwI5XQYkSKRchCtT0qaKl7pUT/dN5TKiACjqL/v0esl1L/jXkeUXnDSSu1ijhAxjjs84nQjw438
yw3hefU18ZKoPXPBrzpWufzHHDoB7OpTwIlL7o0F8Bh3KeWwwVFLvz28fUJ4eZreH+icU+L7+wv+
Ern0fvxtXs/eG7sSE9mtE7CNN30jNEOIWz8OWRJ2MB+MTYzece+W6AOyg/A54RdRZbq4eJ6ULy6/
4psw8d5nfBY8feOgOvjgsxDklpvco3t7NHcHwuksjOAeMkKClBqniUY/JIPEKaL7Ri+aRYT4jHcD
uCMMvua/P9ljaZX9LdpxfJEB8UWgcsIBiRekTkPhOPUK6Gen3j2ecI+BCeYrZEH4Wi5S2fkgjkvh
7gry6eJEnPvsCweVqMxeXXtT/zJx2EAJijoi3Zvj9FqYPOMR4Q+lh0OxfpiQsilrA+xPE5ws/Oxx
j8FGQrSEIQR1pn2hhUkHX0hFEjSR0XFfACKGpgN33zU1i0eKLKMSdH2f/L8vg6ydRTSpcx9WOtZL
j+T1MEzhnh9WFuGiAl2Gf9slRDLCdqVdgodjsKMYfTaDBJ4CC++CbciirrP7bT7EX2AiRO4/ttGm
RbclraP4VVNnu1g/oz0rrDKyMq6aXLwhkMk0u1DDaqrxrIa2gExI2tCBe29jHwUkwFYCLIkxRqfn
AhoTzFEwE1puMZtNPjV6VyWbOxq5QuZkvVtvBgDAspsoxEzkHQqCU7gAPpUvQA11y6xvKjDZX19V
bAzKucADM4o2s5jW6w8EILXqDDkIPBuwzQoApbA3PGgAdNaHrtdbD/DvFLRJGA2K2jXdC54jPekf
1Aw9EfUH+PQXEKhgECj/8mRfnkn4fjA9vZ4Q4Ku7jdf7B4Ad6sZAp6o0n3+OtWZZy7lMkNl5ZIAc
yymJpKW8i1tvKuNPutXq/2F1YtHfizqE3Fyuv0sPX6pNE456J93BH3o09AgRfa+074j0BLl6DgFh
mmJDBlweUAoUKs4BcpbQfLj07zX+mQQE5OtgSJHtqELaI/sFhEhTYil8qhhf4nzd8Jmg3FCtH2k6
F/1zA11k5jb9Yim+85QpL/pdM8z0ZhjKBLw7ScXLFDMHtyfx9ogCF/hLcRXPjSqyufxjBHrPQAO9
Yv+t1wOCRMQC+O+d9aRvGetMXekfCDT11EWHuvbOvUJNLXrBwkM/ddOJSExq18OSVFUMQBlJNU6P
SQusjBLpVpHeeUopPKBIVA4eP6zAzqBPLoMr9/EoGRENo1xdCbC64vZuXTqHARVu8JpRnb1EN2CN
4N9MFOlz69CP+ZVevxzcl/jZwc+MM7yaEGtib6qr/3MQZAfzX64hjl4vLsUYevJ3f738NzrPRwrq
x951pIPKA4X+W+fcu3VM7zJoC/P+ffsheB/81wID8E6SvU0sGamGdR6Q0sE/9Y7v2otmZm5mTIS5
ecNZOtQvWWFip3d+3Zw31YJzpfUZ7io7uhCbMq7Ur6WBNLMxMSb66B9IhTGnQa9RYaDTFR3oe4OK
Nv88G7dCuxwQjr1bvFGhEgShLGXouxKvd57rs157Br7ZOjsVbjo7OoE6pVd0dIJKIPV8Hd8Wqmlw
0aK6jnQpqfvP8jagcaByScE5w3es7E6o5195V2ekPkMaqsnmPvh0kl7Si/kJNs/MZih0kOeuPTYm
igMbooHdZ1ll09G5ufYypwvW8EaZtjCnMMXRMrr51IF0GYBnB7kXUKvUvQxiYgCqbXxEls9W/D80
nVmzosoShX+RESIq8CqTiDiLwwvhsBWcEEEEf/350r43TnefvR0YiqqszJUrVy5Yr4+FsVZjy1jn
O2A0/ih0VUOPhc5AXJb8l+8aB/nPODTpJ3F2068NPMRkE1TtTTA0YAsHC6KvmkpCNtQ1lGwlUd2F
BHgnGZ3yn3GQmQpLubD5l6C1zcim8gOOAJcBeMQfLpRrIeD89ye7ejgF75xngEvyy/W0zBc89K/D
Fq84EEec5o9oplM/IaRysLSKolGzPcCz4AKqmA4EDXJQh9aJ0zGn6Qc8e1DgQOwKvET6H87vv7+A
H85THXZQ5UdEEKlx3jvP/h3k4Rmw3TFSEL3AQuuHe6eGgdRHx6Eu7mVhvYS/RuKNjY+OkUg2oMrJ
me9EGmzPCDjpbgtiZJeyhzOlflCi413nABHmBMhvt55H3OEDHJmB0QMc+x2oWQzPX9sPxjruj78e
N01+Li1rDanHxwuyoMvpH8vBADA4ALXwrVXT3zrktvAJkDyddg4R9uMBq87DPaeWDxg57flpz+EH
Dsk2w89go3hp16aH08Kvcgo52e/trfOlcnRQvJBfHhLt+IFDPI1fQ0e7z6lrjKRdHRqQNPVpmTdA
AuiBxQyv6onGIbsF5Qo7CHrd2gbTxZUk0PlKK7z1mL5PnJhx9GM6S0wFTyCm9pQ1/pGq/uEO0cAI
0R82DKBW1EV778YEl4g2dlnI2PtrB9wBRwgHA3jKpE3duxjeoCAUg2THffBjMeTE1A3je8V0YqLb
o+TseSEPfchN+FW0yAP9/Sju9bPUeg73ibf2bgb3HSBzGnJ29gI8L07PublvBKQ5SkbX3nTUaWPM
r7vHkIuFX57d5s/hBQ794XNi9lC3QUmYQydn/FGeR2dW0S7MasJdyQA8Y5sTw0Hnu8qBM/ARLuYx
/B2Ub4I/44vxFWiHpuyTGuGorRzIjnKhnO675kBUxqkCZN+vfYYA5ijDRN+4h8vQie8ru8oIPWXO
JT5dTxtDNrF9Bp9AmGG579Q1q4Rbgh5NbaqGlHjs6VtSDDjvvxMQ1A/lTdqV/65DrmVL5TvDRrGs
vINvzEgUg85BPZxHQm9vvxx5A18RigkeKwwzwmQLEIYHxpMC8jlxhWSUaAPBZXzI31OID5mThAS+
LWKu0ErpC2pwXSDn8YIReZ+4V5xgV5uT/pCd/2Wdd8LgP49wI94uPZ9+V4h0csxmW1i0dJdBAiAj
4jgHnA4POgqkGIFuDmQg8DE4MGLCMoMAoXpcbMip3zZRd2Hdw5zTwh7v3t0P2DZtvKgbsM87Pjzm
c+EbII5zMxxbZpfJpXMPhdYn5c0B15whwe/gMrSeXPiVMYgCOY/chCgM6QEgonDT77yE6EYNmYeB
yXgy4bU1EIbSjeIJUHr6tNFRHj9lDthJWM7ncRxxIllYoA82bE4N7al+2+UqtTHJPNBZ72V9DzJO
5JaY7RCp8tNrnd1tZjfHY+mA8QHwc4X40FSuSxJKG+P8UPc3JIsuvyc74SoV7PSU0wLvMts6DnAk
7Hj6ycCqBhJA0RqOGUPJzL953ABfZTTeNqekTQb9md1rSHiRhIi4crXhzePLzIk1keXZKg8tuXk7
JiTBAyROaE8ZcAqgTNJ0LLKQJzbWSCKSbeOOSHK4KQlWeGL0NVsrWj9u/dbobxRlkDtd2qRjYnD5
NLLxSNKr69LAiXp42rhG1oCK6jGmW11HQbVOw4cnxMh40qaD+xmTTBF416dUQEKk6457ZmUy6AjW
PlzgX6gyNBbOFkrt8JiYqcwLzWI68Mko4KlTvY8opslTkeoDbuJCYEVoSbs+YjTnzSR6EZHhsMqb
BFjc/T1kerJmOAYEjoBgho6GZ7KCbximao+GlcqBwEtmE9+RuQG2Upv5SUWzikpFlhfzYH4bvtm9
GII5JTADPGqZtTLoaII45frKlMWkmlwghtPncq47fXreNeaxF1HQro3TU3qS2cVbUcB13148KWaV
sOAgic/RE+azLBUgMXmrWn/oj8AUmrOADr/vwZHCeqXcLfvJeUeXD09v4yOzKunQZYntIipMwtij
QahMAzlyJMueSRJ7Qqjl+sAHK4dCo5CRY17JwHEZELdA52/wGogVORDKulgK1PewtlD27Bymf/Dh
EQbYKJKpTakKEupgh8kQBRyB0asHzGbOJYMkrnshj4ln8MTWsd7lSTO10pPA+XJu7/bqg+uDZN6c
5oU5xIEZlDO3z12Wa1nvUEdwcShBPZDlI3YbZKcPchDamJA7y2ctt1pj37ITR2dtFE6y4ydMFkac
GlYxY3Iq6UDGesukLZiKDmYt7Kb0hVCA3B4YIsRS9ihp1PAZ1NPk0m9tySZ35tocTmRriJWr1ooY
AGYL9yllTTDkpmCQwOA3h1NfyIMa0DssHC7aJw47c0IwkUYhtiEmzk7/RopKKvKGmAlW/I6tW0iY
rzWfAXb9ku+Vnh1Nng6NHSUJPmfbUDBk7OoywjLWNRaMA8gWRqiv9ZMdI8RA/fYD3gD3uDCN2HmG
H/A+fntjIpjZTBzZLYw5awHXgHUhFM3WlFZSPGm5W30LP9KlUSih3YfiU3nyMoGNOfgAVolITZPb
YmB/pNF5Bw78mid+8Yo1p36L9eLo7D6/bapaMzFowU3zW6uCBbvFgZJJI/gDhL8x4hx0Mg2wSmse
TLlOTxePu25pGErW2xnJBFQq+tj/8tCGKbU0ckibJPILB9SXa2q6rBhZhqzHDx3pwSwYHcZDJTY9
PUiN3CzujDaYrwMgRmb/JjQNOqGoUnBCw1Wqcp+QLyrqDdzs5bAhR3auz2m7yYBzNNYuswcgBaaF
Ns9O9I6VVXvgNURMkpU8MS5IvADsFukarx3QF4LHKDlWPsiAsYOQyLcyHwIEhAnIm6LsSuZQlaUP
Cj0p4Mmiokos7PKpfneqMNssa3quJdAuIbNtkr00Ys8g3kErgXhyP0HrLnvZDMk7H4mHmXFQ1ozG
R+xj1Fk/h/ddFLDsCcfVOewrV0RUSoidZOMY3ctQo8E7Vh8tlCZzQJuDDIzBi9mwNOr22q7K5vBB
cp6uO3wshvfYU+bcVrRknF8HxFZ4T1+CEXzH1xD5FNlBLsN/B0BUEspXyX0ZVFSU1g0GetvFwONY
sdChC9888CFOx6mke0QI8jqXv+xHlABEAYAfl0F9mSmfkd9lprD5IOzRmSNPs4XPjkBMgcVlmPmc
iBLJN2XKfqhVLNgS9C2NNOeXYTVuBeqx3CQrmp8CULHihNsopGNirsl3Q/7VzMGFyKYGtK8nQUNP
V8jZr20XNCGABGbYXf8xOEMbJw1jeGR6zk5nQkEUjBzGmII5Jl4a4pKX6jCFi08Z3GOS+NlARQEC
PSBSRevnhiQFkhgIQu8vDGPB8gSwdZt/zTYvNoPPKAJsRrqlGBLe2uPK4k813IKN++fttwmbcJAv
94gS2RyFomeKA/aPyb/gjP1KbAEkC+WQQO4WXwZ4lAEkW0NagBUqRcM5jc5yG9e2pIxO/kIsZbFL
OQ4eDVUBJ7HcogIl85osD5sbrGiwGHaPAjlHejoFWGreSkYQdtge5JVzKOgOk+IzKNbyWMRMNvoa
G1uxbrkA2zwY+TqcKsGhxjqPWlSYmWm/12Ru0st4yhPhPXmYuCyD3wNkmV3DBlBoN2DaAFr9O6Kw
s4r/PXI5A9Zrzsp+s3eKfcaYY0/lerkNJj8a2cEL94iDnOIh5ryN0gzeQD3ln27AP6rM8C9LxBAK
0N3XFqTZOlZOI8Obq9v6yICSTrJxBhnn3W92Bzo6PlDVfajmE2NoIDh1PakeSxZ3kPVZDUkytHfG
13+WfkyqjZZEe3VVkYyEDc22CZ2SyqRpXtntv/Uz62v+bZ4G9y5UEhpnUR7bOPfOU+RX0bEzNWgV
4IQ88wFCLu/gZj3nbbJif2i1rNF96TXh/Q7JJRH09x6sLnK32wrC/NBAkMSwc7WnMMcp/6enCA0o
0ENTppdub3dd7L4nbXA2YZyyzcB5grSMPDy6a+mQlDlpXWqbGzADTp1A236naNtN62N9rFr9Dgrs
u64l0iNX99UXxX2yIb1owVkNU4WyQ6cGuzHiRmDMAgFU8zaqDNB7TIjt5z6TuIEiP5wByq/H5Mbu
Lv/Eloo4p+hmkln7ouv3x2DSdjENevsLXBU2PoRzQNjuM2wgNIZl5i6iTy/qV2a2boTJ4ikNB6gU
zxfpkfYdX7O3UU+wFizJyqkD5NfGb9be23sBHswoNwQruIwaJpXr/BXOLrXJFIrpk3ZKk0N1zyUW
iVMCT+xBu7qQdMgR073qOrjM38uEFDFKeyCmU0GO0a3nuZrwgLHQqXuzZnK7PPDtC5rj+H2zeTis
fXTjHw3rosAdruZ6SBQw6iAiPen0BTym99F90F5e7Q88bkpaSebRVrjjaG0ajHWcWbXAZpAzQK6V
KPUvmWIgFtHmGsyq3mV8G2fLmK7TDkk+kiRQafrkfnd6WM2jyiSV1gLo3hQebZJAtpAkANoFzQb0
QJThu+cpXPY8NdX/uLTAAWRCtYzWc5/T7YoWXELTTgAgJ0dvFVIUtA86t/Tl4UyzKYr93RBsbUJb
19mHFUYxeWvA/u8q884B7FZK9JQ13fLQBoE4TbcGAmsz2gAwI4SRDOD4cOz28rlpgzxc/VQaHNCL
kurBKW2MLHeB+BHKDKsLpan0Fe4XY4ARXMbU/iIhkJjNbg/yeEpXyNoGPodMgd7TG89ZgzfGvgk3
OSKtO5HOrbUNsKJ2MXppvzuysG36NNu1wjeK4H6X+Y8uB2xI5wFvQKL8Fi3tMfAi30ABYDYDR3xL
6SEqcb1ZCauMPQYVoLNmi9ZqPBY295sFadEl/EPMvnkmloKEDTXRX0CULoQTGimZHQqbh60wo0G2
nZFumFCS+NPsqneqo5/e0NXzEW4M7TZcHC2pS5k1baoQi7Zp9OKNQMAiJ/EdRu4eVDwPmiHHZCRI
YJNjfNKhj2SH3aDK8CgfFnxSrAZ30h7wDe4DQsgMmYsREN8DxDal3rqyMjBMLg04lHyo4jR6bDcg
V7+ke+sEGFVQhMFkoCesCc4J8aIHxN7hVHKLdVjbzFdqthF8GWrr1ql9Ep2KXJfSOhLVs4Yk7d9h
Sk++MA8zItnSaeKW4cRwRKYP7BMeAKpj1pWuVpRV2yiU17RCAwSmMWZv35SlAe3vpB06B7AyMBKi
J9nqqExbA9UQqOG9CtQvL5MwAL0DWaSw67cpUs1OICWZA6KFn0/yBEQ6SlP0H0f51nJ0OEREuhNa
jvazftrXVJuD0H+MHZcYi7CKDbf3MMgvGIwI+mFan8rYOytgSbofaXAvgR0UPG2oWKtkCLDaRxHQ
Tnein8aYStPWBUPtkLvAsNFMIpmWq0Z4mXcRefHxCzTyROClpKPz0RnVuD7OxCIYe+8HhRJDmvL9
Ue2QYXdE5vi6NGxRQSnnAfg03OA51PWhgdYeMn7GmBWIYKSVjcidSdEuEtC9/A/CDQIei/MSrcpz
DwtgILfKTKY5DLfQT+iGbsUOEh/KrMYtRUGzMaLSIqFpbDIip+OcWH+S+yR6ELicwgisoS8V0C8y
8XzFQw7AfxyN31RnoJjjrJ0zEDy1HLhyKEfIYxBFSrbrKe1soZLezcek8vj6mU4+T7IqT5IwmpON
4Ecy+Z8Tav7DbXRi5lIFQGMvKqhwXEPoV3zX6Knyz2UjNdR0j8VyNkO2eTB7dmdI5BBe+92wWkDj
1HX/wyZamky0M7p5DCZLjuOA81O89bUukw+ErUE5RJ0C4uvhC4ECnQQRu+lJ9T/WfqvQ7BxYdXqh
0ETkI1RnTKOUh9XZ3wdjxoXA7wucBqSoWSoznS3FaZ9ikyUwgoKmvJGrq0A2niN/7XSyBZ/8WmCK
KrEjGn7yNIGgSc+rukfGnbw71yTJIXL+h65ZDCkkYaVTi5HBVIWC4xIDEjrwUe88BwzcZrDHcgpw
tyfgLCypVx1wfAC1/AI5xorSBnAuUn04tdz0WJtEf5XTBN64edn0OSdQXzG0GMb0DwNcvEd3ei2x
Ue5QzKTUe3l2URxL/nroGa+6c/wJwmxXA0gbRZuE3Gc5jqGO/dFREzPidWkSOEMWB4RfjAiTpmVR
gvv05D5gaJOewPgu0G2CgRZ8yfzvdJd0VEiGQBB0zMiudaoxOzr/fq2SjAaUjOuIhkk7UGkYypS6
q+t4wSDyOwwOFx6kVS72bAOY2mhAYxmiN3wGHKMZrAaosw00DGlFugCPv+X9ePFWUBkUVVTRS01D
WfwLEJbp5/QeRFBSe53F5Y81drWP4RLVDuuNn3gyifpwHyFGUkfZhiccbP3+W6NFBtHdusS2ktyX
/jgi+Ycnh/Iu5vi2kMw0urJV30Ww5DOLXGn8rEyasyuMyp+uKqpYlOKxC38XFRPt4cDcoTnBG4XT
s10vP0t8DXIC1mv+LUxikD8cFnYj/l5xbZqTrletvsxZHVcGjiihBO2UcDqkBWXDhx+dTO9XH4tQ
iMwpj7Vu+YqfLu9XCxtz3t5hw0G+iayu15AGaMUqdnQa1+koUyFOH6Yetb9/GTTS6cnc3J2lNjCY
45YxjXcoMiMnuv4iPtuLpemWiHGjfxomXhx+BzpebtM7Lzm+PkFkx/qw9FHDRjSHHgt0ctpHw9bk
Qqh1opamhQlzqIRYU1cX9fIj9H007d7e9UMjsBin3tWCpkeXDCtatChwgJmyKAkjZuhwmK0PzGtR
U590kO38kz7yfmPGfI1K25056R9DNMa5ezToq4T7AWcrmWo+3tgAAg0b0RF1rzB9mjReevNhMvxI
6eMO3a82rNBixRnL/mwWj9+4qOT7tyIRdTMGdVC87GJ8m1OmRoc2D/8MfdlliUIgmrNwrkQdhB8B
/woKJ8wigh0DKcvUnnYXh6KAVnCFOIKhvyVOhFUk1e3AUOcaEHuh5Si/Xg41Mip9HhsnzYKO30Ig
3G2DkoQqugc6GATp/UAhRS0p8g4MKWlqjv4gdEKoFJjIL/sarXthcZgpXQ9pTKtNcvrjxC7F4lpv
TT0C2hPvNuyGKu3TSUUlt0eP8n25gkdJzHamzy3RTAFZcQafE58I5lBJsBB52ixhIDcyI+nWxA7Z
npTIKeNpcwX899rrMNUuK+nOpczaXrnvbg5ooA+LPZxv5DcvY8bnBYbZWiZESZ0VBXbY6mf/auPk
um/oOR5W/bt4T9NBG8s0UCjEy7eGH+HCaOYzo8TUSzMJx+qqFx9ilnHZex1jqsWaTk4ylEfWx1lj
+2Wr+hjkVlES6yS2cV9Wi3gjLlcaLxKfBjKf4Z0gR8VUj/Cu64poLgHo/LhJbXFg3ny8+4VBvh3k
/+d/ttnPQ3YrNrnHEW5aO3yPikk5zrbNZZcAVreog8SBKxL6TOERXvsKupSj7EF9P2S1yhKvCJfc
1vBx908PAHaGf3jZJOfxZfPb+6DJnX09xJVGMtrq7l7kMhx622L4oMbBMuD0pXeHYPe12eeepYk3
yinZZ7l3+HOIH1FmSI95UxLKpF15FQ+szbZWWbh8IZs3tX3nPrlz2iTqFp1XnxgmVAcoFsK5+4T1
jmPCEaDIMN4YNCBBpuDnx0TU5TWlTph9ls+mI8gRFEpcCgT66vAs0j//buoxqW18pNnT2yvOuEaw
R46AF4hzuBDiKJaLrToXZ/UTJjOadi+oCupxRdAErWgA2Y532P7LIafLR/AiKIi89uV2KKMkYSA0
wU/I45ZzstczsXHImQwLfcC+dDviKWOtOEDJqZ+l27RxICgdmHBb4uhC8+jdRyLDDSfE7Z6Iruiy
E0POSGZ4q6Sxv+JugAt1QMEK+4k6KWep0IEVH0G8Z8UBlp2UwwtZ8WFtU5tkciXymOOJsVZwoWVj
l6GnO9gQXoq8juuMg4WynLHe82mSQKCpxHS1zan24qtwU7P9bSJbKsO3Z18bPRZyVOoxf/JxL5ga
8kNGpEH1KI8gY1LtI5e4c4BjTceqn7hMObwt6O3G7ANl4C0m344gDol2B88I6gMpx69zpasBaRRI
6m6+w8PlJqFY4cO3T+y+lKvirSd9Jo6Pu3ISh2bIIXgOoVyTbPt3nGES66PG4d/v3cG5D9+F5rFs
5RFvVBaPSQ4rDxqBR8xQzPnh6QiZgZoV2CFfwr/7iCCE2hjEBUjZNmwKZqozw946MTcgIHRxtYTn
IGSCx3UIDb/AeaDWhvUkbpnqyOih1EG8J/M+HdHu9seQgDIkj+tIgGFh8TiiPPkfU4I1KbpkMjS8
rnMnzRPaPTx/iBzvJ8HVWQm4ja84lJ0bH5ZL+DIDdKIHvSYaY9UQNf8O+HXY4qFldKGsfpDP+iAm
pJJm44d8B2s0DxnNZp9jn10iHSiU52afcIgWtHWPPeqdgLDHTLHHz58ilOQO5IRIdR1KCfl0oABW
vRm0W5sMdqkggR0RryRFCI1FLqw9EJYHsiK/i4QoB+g9olZBiYI0jG6If3ESB6AYQrXIOmQnyZ1o
Q8PLoXtvio9JFThFGxTcNADMMlLcvEuaepqS9baT2fjidCfgOyiutmGKmy0aHvUPPwAI4rxzpvHM
x8aSD9/3H1dUehnzJDVYfFOyKYDGAvUbIgneBZoXTgC1Itmd5sH6lqiBOPgkDwyJhf6NQmwdK84S
MVtTJkYH/BHI70p0f/xB+ux5l6FUU/VxC6mEgBsJU2n8XTVmN8cg8Ki8fJr/GSnylog42N8hKsmV
nQVKjxqwNLgyduMXC9nBTSRAhpBCYN5lXeA53BE4gncAZJNMY1IJ1NaSI2CEEFdRJvcVshKFQ6jZ
7/jsXdpK3VODjoN1/ctaAFOxk7jGjEoW2rzMCMVUXC9x6wQySd0cOAjY1mlDTatPZA/RMpnFk+9Q
cCMxkQrrULzpK6G9dqgcaL97PyCV4tCgmnoi1KabZHReKC/JNL4snoBRFAW4ssES6PkU1ZGLtbNQ
D5n/D25HXIfryC94mggEgaky0+ANw6iTpj/1CRWnLb3GiYY/LD0e1BwFkHF9Qu0PS0UXnVG5X7zG
QeEFUADIfG6aM+2IOLhyJN8xO1uhAKsPlruA2r2Kjjh2TevEywLhwWln0Zq1Z6m/nramUtneDj83
m0cHBHY1K/ZJuOu0oMBv214cwjLqM9wkFiomf6XbkbyaLXluC8Jc4qUNMJ6dLveZi35mtJEtFjJG
n/iLdhCP+X0QiGwc/HEHvxDnTI1wxIgwRyWtfYrVeUk/Una+AOzwKO5OZHVoDESzaHQvkRDjd3GB
5PVJmx5Dxui2onMZzSXoAHbd7ls76AMTQv5eB8lWzYW9je5NY4pKuUd4bl3dziiy/v79j1PJT7Pk
gqyzFuS/zhjD7hBx1iUjm/PEcUiJDQZPikVpjkSPL2VlODAiJJEPu4owyAJOoC4ZDAD5Vpy2Tdv7
M2wDMGcvve6XCmnK1HmkFg2TbDnbs5/SFCg2D+QRe1f6zYriVTS+U0+LL+MVqw9sDRITXziT+eyK
wZNt6UVTOxTL3BrgnQGofGWFSd2jt5cZtIMkLh4aJGU9/PkXUNO6CRIh6G8vGXSGD6J33R2jvq4A
iEsRI2RqBNCwGYzB1VQgwHx6+jAdroaDzbnsTRCvZY3HjoLubPrXphwCzB4ZKEpdkWN1rsccSLPu
JQYtAe/LmEUHpU9FZumM5tev+d4ZOLk1RuBzUDuTt3V4colEr16vZKF1fBH3FaVI0BDXmDIPRuro
RVHaigd7hQ0scqgNMOwkeACRBJGHo4oLz4ql42AwawAvAzPzY9xxXxHSu/dlpLKqaf756utHKgAm
9+DcsVAfxXsl5kqm7SUjMcEm4ZKhBaLCJIEGAHd62suXEW5ANGDfUPrRpPSTgOICclhDX8GjD1po
yJQLYml03yuQHBqUWudlwfBTv9ewNzqdboveM1QGFT1O4pvZAMuFgrVcCIaFS07xS/FlpLlwCt94
BstFPsXv3IELsLdhRmlHQTvTK0JcNLS50xIHvuBg1Zyr7udwp4bcbIt8N8wzu55MXiv2pLmKOnQl
Ec4F3TsSGqw5UGQ8VR9D5GNYsX85pDz7Oa+6LmEy0c1UBTjLXcp2Pssnor81/1IozrdVPO7mH5o9
FIfXHklh7JmrXZzWH1B7e0mWjcU/BXpoLVt4yR9yr02U80AnEQqi9CGkBsxEL2MMN4TWBdQOskFA
9GAbqd1fEhiiZA9zkZtg6o2Hh52//kUTlj+TEO3klDQdF+LE42T6dr9YzTQA2W5frMKvaqumOyWl
dzrmKYUUvt1LWGaQoMEiSM6BZoCYg1hsxLHt1RdLciqPldY09cUbeYyNAfZrJcuDLH5lluGprAy7
NSkNiyX1tlaNv4r2NxXN6kjWuMqsM2ptKOPxaYfdGT373SMHULctr97QX/AJE4qOY3daXwNHepCG
5/EoIUJXth+EYjwBC+o2t0VeZZOijArHZUNxGl2Xmh6NGMEZ6XyHpUmdGMO0uKOLWM26CwV5Mxp2
mU9/ph+TQBYC7eiY6RIK+wYzTzrrELk+9sSsqMA+cHKZ5cRfrBd68cpq+Qntoi/dPtJGkRoKs0XY
t3EJ1JG4/nexaBHk1oaa8bDCfedO8CQcZVrNPhPasq9wI2jjG13c+1/Zv/8R0SZX63El75TVLqE1
Awa0b6rExpSWApIm0wd9fe72t/9v7qFY6Eq4+BjnAQ+c7E0eFPMnrRBIsrF70hMaB01StSLMmOOl
zCY0/syrXutIv9vTh86CrfHTv5sH5gBFa2A9FKD9KSvmNeeg8y8tQmkIvNWgBQRvWi9wBU9YY3/a
CuTQlTyMbFOoW09jQRbdPJCLJTjm1Qfta+SiRQ57fLMeiKZmLj0paM8gR0/sD2kLp2JGrc4DlKmD
Tv8+7eBUSCWDtmqDENG2Qe6Zcgd5DQye+yO35rNayvlnSTM91BAaFqCBTvrXxrFQcpda8QeNfG92
Bx1qOAvwIcaXlzSxidcsUD5MX8AGIjlnE1ikwa3hj/hXGHVuWoKN6pX5piqoaxt0SIF3hfUpB8pr
UJ6X70tA6gYJiw3JmsemUdDH3TkbMOlGlZQWUr3MIelvwux44A63w/aOQLo4lgsgyDsoM99DMIhg
WzH6dypSqZLfNIi2hCrxIgBCmYZYj0OR+UGMnVRQA7tVDvSQT3UlFKcuHjySgxGYfgl2So86jHhD
GWJIg+dj6REbS+jyIuaHb9XfvsHie8WRePmxIRytvHr3pmU7wpXD5zEhX4EyjHf2ia3PPt3i+wKG
bxXStMbXiUk5sc9D5w35PhIGpINGXGAFTA7GJicBhFaI1ytAFuQHCbh/h0okbO/igJ19KUsgFB/C
bfO6BDL4mcSFyQwkfCQxmnDTK3w6fUDAgC69vIcwxUgyp9eX+dgwgmXT6e4S5jV65fDhS+LX5o0r
JVJvCYpe0j8YnoKgIGyXDlmjGV8nFwk+8IvmO47E5xLESgQu5HsJuqPTv98EIygWW0e+SUZrkc3w
ihnKhCB3x32SZ2BM6fM7aUooixmmhFLwDPa8L0ctPMYScEPCQwaBsZPPpQwKbqZLDE4TdC/hen8F
EAw3eQGJx6EXuaA3DpH/DtjL1Nb/BkbwCzkSwbFE/BJxVhbRo2Bj4ByCH39CdgXBJeSzSV+QDlSW
KmuPU0z8hxfF3UhA/StqIH2IryztcgjtSTPsaNdTkGW79hEP/f8dJ31SbA6H+N0aSQxO+0MaBPFF
O4myO+RbH+7l7AsM0jhzMbxgVlBGclKn4njLK3KxuKSmYA6E+jLkdMDtcbWVBWQh8INExoSs+Cvn
aR4+dZqy8qaEzZK4iI//IsnK6p7kTpHBEphEoIV/gyGDSYTdl0kkX5GMoAwMp6gB5EEnqDtp3a1m
BtPA5ldKECo0CzSLKoQsGsXQNVRSqDyz4xMvlmp3pEIsJacABL7oTzHzzeS9AGoQ+ZPz0BmpqNeF
rs1KpXa5Y7fJYvFLjkiifeZOEYXTsqCM0XoY3W8D+TScLDofvwcUTXxoR0UMrIZZw05RCvyOoLTT
WrYR5A+3pG+Abj7PrhrtbgupVw7hqOnTxpzgk6IkWHzwGkkGftf4MvDwYSm9KQCIoT9eiUiiQMil
GuGwJnRmomJcKGH9ocxmU2wFY7EzhkMGaTJ6UHLVxGuoTSHQCQMZajEpMRplWZQwkGIgbYS8VrdC
aPYOrr8nrO1T/8kQGgfkyCgV849C6oWGPTCM3lgevCQHu13Cp+8qm5I/WwiEk4fyAAFrmAKXSXtA
wYnfoAJBNP4IO9nCqRgcoumoWVsKbBbE+8xN1hIlrCRfMYjHb9Mq5j9pMFDCPunhUTl5OGxlRxrQ
OOmUEMkFy27+Xcb3Zf3r/UAbxhvkDXwneJpc83RCQ0q/sWfnBCSDOfIAvHbaC1wO3XvlKJ05Cdmx
1IW3Hfzg2ZuF3EpB3h6Yn13hO01qMyPmVHtZe6qU7mVzO97QFJzgMb0ycMDG+nb87OodZbCYC8Os
+VleuVCRFB+NtbZmMsVWpFkMIooqPFSyU5Aqfz+wClosBEwhxgu7s1h/MQgUelo6Eg99H/o43DTq
U/jeB9NjSM7wOSFHX0yawbgN84ZAEF+4AFrGiOO8iVNOL92MdEHr2fvzFrEjXrF5USQKhOHH4JEd
O9MKkK2UHbRp2G3CUGsPZWfThL4+F9FmSgWB/1cE8wGxDKPlA+w/V/hDhA+rpHahcLx1+01SGEcF
IqzzDn6Jt/3+OuVVuS4cZbRrOi7p2tjKl4hl0X4KwgEMoI+L5KKEwThwJnwOuhb80jyJTfk16MOL
wvgVtAoyF+W8/ZdOn1xr1+bPNZnmZA0IHO/AAOyIeig7qCDg0YCaOqQb4GAOc8AE6WBF5TZdXOgm
wU75nKhURAka2xRMmEIvxF0BSjGHhP4RWwOPQZAIKqp/XAbgS0wMvVPIzKLcDrYrxqwZspUIHgr0
MkQLGpiOBuI8VSBQMbXyotglbDs6vAKfiv3SB/D6frQDLgQjGLlY4jByC+9yBIU1fl+Da/Av2w79
QRbguS+Gk3obkF4hFlD3hVYRTDdPZYwWcrZPKC1cdPYSTLeYScJqDiLIx3uX7SgQw/jBRwiBeaXt
i5jkjqMPSC/LHiarFwPMjoNDiJ3/0uOFo4QvnT2ge9LWn7CBUCQbpxj2HLNZ21sBQI01RXF389Ow
SXoyt68zyrcwksCsVzH6JDnZnr7UJov5zXdo/shtx/CyuDh++7cIpM5VNIAedpPd5etwSN5LAI+/
ToSOIAXV0A2RCgfGTHcJKBXANmcfU2rKHyI7CtLeIdVqXDp14tqBcusbFXctK34F5J7P0PnWrLeu
j/2MmoGajgGZMjoIfU4U+dDEjYibDF1kQ0cEiqOYnMqomgIlCFknqldeeEOKBTv+exCqKKl/cCMY
7lRl3kzUrxCLd3U0dDWaAXVHjaGOpEdPW8TBdd9wSEvhew7JUm7E9D2Goj/8cuAgsilQkMcT0P+K
MfM/2UqyDaSnhCg6gZVmdumZSs+tClRNX7jX4YTU1ded0XLduyNuhCAIkCs4N9PDpDENKcpYIm1k
x+FyNe2SJyVbumzte5Y3e+xM8Px4Uy5eE8CxDwIVzkOH0An6zX6BB0rKQRrnCa5M4k0qHhEuEA+z
L89fdd47LJbeGoDeyib3scjvP1tWOwPXonhksJXiN/L/b2gMVJTTQemLgO59rowvJuIDSFK4VM+D
Z8QNK3sj6SP8r/fypVp3ZObam/g7p8VflPrZ18a7YvemKO4DcaLTnTFLGs9Gnzf1CL4Lxet631BP
X/YekO8IzLYySDTW4Dxu/VnmqWFeXtNK/XuyxdMwl0odtK5a03ubhp6IpRPY18hIoul6DTvtoxrP
EmCjJPXZk/LcYVrpn8REHq2qfA0M/tqvryVODCwcdFNi9CRK1hCcOKbZ147oyvYkJZz6iu7d0HFC
1aRRAUjGJaaONgL6+lMmVml4igEUvrpq6zp3IBPAk2npj/67S5YSChpcVXXxvg30+9MrpcSrnhsq
zcgP2g03owXLZF7UfszzqjKnek3PycPRi9kFvRA0EGSo2UZAm5RonDNu7SZLrnNsd9dcPzB6/RFY
Pr5EZvch2lu4Nw00dtNxi6GAep9/x5FS93W6drOBJkrQlQfYazXrfsaAlUqFnl6MCCqN07qgQMXw
FY05QZz3S62fPRl9fU/NYNGcUIgVETM0ccxeUGeNEVoPeDuqvhRNBsWoe1bCOR4lMEOLvBVva0A5
Hbjq1xV1a11EWK/bZ673qbRIx3qN4gAwj8zsCDEKoxig8cASPPOqlsNkSP26tTnf0P+o9WFeDAv0
mzqHOFPNRj2qtYroqCb/AOwEkbQDu1AlzIdppVR+ozPToES9pmkBMeAOn0bfZ+/h7TtvRs3tvVnM
8pBgDN7YhenGOFIhQgEAupkQxcjrRDvtOtTUMDI+EC9Xd+gYXbZcnh+lVdfnpLoMKXV8TrRWYWrf
SZTvKbSJvl6LJDAWnnqjaPw1dmW8g5tb6MuH7qVATQggPbMpJ6BElkrA74W8URY+KWVCqlqzlJpM
gxq2H6esmMWUd0MhPr97ndaQQxjf1Cq/bJ/VvNLhNy0oNWQ86yq1xcRR6nsdUO4SI79v3EB/Vp/B
txW+skUXeaxcElk8nK72lKo8Gn2l4zaxhuAT44pMEDuhq9WjZtuRtqb33gcNILgpbhMK8qqDOCpS
P4riaMMIAX0k1+qpPqKGwVLHOaxNL5MatsfBIDR/OU2I0d8RqZlqc1s2rK5hQ20xq8iqtx+ogoBB
8ya24DojL268BzgQ8eGs9Kv5l4SFmvtYQmN2/ks/AQAW7I496jfRJr4tcFykPfXFQjUSvgM/pzAy
0Pt5gr29UeChAgWq2vGrwVFDCMfFc0TAwDdm9I1cIBIN9Fbu2+vv0/8Aq+ISwEhiz/nsNIREz0GX
coaXrQ9bGcKsZsZ6MZFSZQ20unZOEb/iv1FjbtOM4WUnONjN1xbIx3gOlP1TgZVHi3O8kWZ8etCd
5RGAtJxx+hEE7oL6qv79AuoxvdbTK5FJFeT38EZmtGG9wWjPwCMIcuKvPyLvrgZl0b/XVpZDpWfr
RZdXP2b3wTY3cM2BrGO3mLTb/5F0XluKYlEYfiLXEjHekhEwYPbGZQQDigICPn1/u3pqpqe6SpFw
wg5/2JDuU0yIqSQX5AMN1L/ApetqdAC3yC7eL3ukrMlz9sOgbUd+ZmWoBsR2GwRHSgX6Z6bUvB/R
CFWbRnP0hiXEbqUNaqsZV+IR+jk9Y+q/xMMFFkpOrzFEDufdNzjYiw4L+U/rtx0gv6Kin1J7keI2
UAFRp99G8PxMycbih9/vU0Vqg4hpTUtW4WpRUoX4NWCmsRCh0FeAfS/Ak31Z1R6rJt8mFuslMXLj
N6JvQzDYZWV6QnSgzkbaCgKKkUvDjSU6QaNKsjryNOZaF1dY9WX8PoZy91/ALGIADxl1T7yyjCsj
F9nJ3Zgd8pFSY6SRjvZHvr6+T3nlsdnV6ejZPxgP7gnp8TuaDt5BzPIQ0z6/geEevluRMWBD3D1m
uHN0WG6utJ9fHQs1GZbpqkWM0Uc6zY7EpuQ1/hlsrST6RP+Q3obXG7Q5VkSVNerLks6mhHLH3b0h
aPQA5P8GeUGM07n7lBTe7EksZBGZqcIWq4KVYB/stM8wYklInm1WTv12QjzijhIb4Wsil0ePhVHl
Pn1yMklfaayLdw47IGUM++XtsB0Qnw4IBkRKL3P2tgiigCLf7FYYB8tyKCr4MDnouh9q8fa6yR+n
5XJ5QtEE84ahfplOT0v6NUhFkExqtFTu+vnMM8X9TfN9W3NFDcW1XVvDxZJdl/9Wk5519yr3QX+v
A6fQK1ZibPXCiVsZx5yQfE0REv4zFcOsU5sthv5q8tDM2UUcEmTTgoPmo7rSM5ZggWh2E7QizDI9
TamNSZD8RqLl5J3WW8onZoBfjhHQ6SZdaKLFwvsLDSs9Sau2krCKrsuaFYRacaXN11DFTMM9hy7A
0vVAc8m6NTksnTmOI99ZDgZGF8PjL1tKi0CQvMrpG/7mqW38SGzt5rY9SjXTdN352D2v/MUowl10
r6H897KB/U/EamigYyMjEizzLVCfeinQijvPidWIYmZF2v+1lk+WtRoxvFKb3sAAAnFC+uQPALXF
fKyjeTr+srMZ94EA1sG5Rb4VQqkRa6T/vPIkBhBPfbrekgoRlXIlxJxuVzuexZNO2APUCiA4CVX0
z5npMpPHHIwrwlYggdAopy/NPk9CbUyHzXKPR0GYg9maa/Zm45tzSVR9yoDg8smyxDdK5S7DUFll
q/g8FcOm9vKAxUgYRvR6kRiQBOV0104lDhfyleqL/QbTuP1sipveAgFPA0OKC6wavqT9upUTF7o0
BBOsGi546g6HU6FdlrCST4VzonWPG/yfU9TfQS8naaI3eea9v5N58LqlHApZPt4GT8he83DJXMhN
cBLZhvbEDreSjoznx/MxFGO48TycyLfX/7dtskImZ4y1pJwNuyeVOn4Fv0Q7kxRprjv+O0/exTTg
AAx/iChiskr68XezX/oZ99Qnt1PmyUsP/Q23EAiffEXaavWkW2XzdxkYoblHm+hrH011qLmx4Q50
e46l8jBhMZETAEZMlkWTXvP65k732tsUSMSXOY7iDNCIF3pBkRiMboFbwcEJg22wHnPKiAiFk76G
AbLBQKCdqpM/MxIkzxWrpxBRIM5wfNgerPB4PIbzv4EzthFY4wQ3w8pciFbS5ZKaAJnNF80pGp3b
ypA7jDYPUAubWoE2/yq0u2mKhZUrluCqgbMmBQStq48t1CPJXHswMkB4zGiB3bTR4m5dmHaga7W1
x2CYkuJBEdPWzmV2mf63y0lw3pieLrJUpDrLhWesPc+ZXWbOEloNXx5L1SIGDRusg2B5OnksDFu5
ZTKG5HjbrVtpwIe56ZhxWgzNqzyRqwkE3vZtP3Rd5qVmMov3GzfkUbjmcGjqtnjjuFtu45gX8P2c
22XNEePlWC5D3xpDneKo3GJSDrq128NW1gkYZF5qeN6a5p6MS7mkYO6G4ZiHxCUujenU8ZYUiPhV
ALaVsSRDNWDxdDXL2gbWXM74rk9WXepdvs9JW64v6yrGYpbMRXx5tfk4cUe4B9OvoUwtRHLhi/Pp
Y7xmefA7oe6BwtcZqIIdf4lptLHzUVeiNSuuZz17AktEp7ADxmQ6P8BqxXtxTRWVgYbYknFzwWga
U8Mxpri7MLcZZfM59nOLYGtZoR2627Vc3par48bJ/UCtT8NWxIwNTq3SJ3Ss8FLlK9L8n+6bOAzP
Xdvuanb4fyacfX/j/+0fri3Lqh3yEe75CLxfOzITWF993+fFIpI1sTfcEDP8e2TaSNFNWz6y0mgs
uO8A0T6Mhie5WemUCnuob2JWnXvhzTg00XZYV5YsEyyL47PMUiuBlfe11rAfZayo8+WaRX4OilSe
t+wK3E8LfLQMFpmjpeW7YWyEZ1xKJxN+xs81e8QJhjLn2RZNc2Oa3FUUbs0afTHoYvVLW7k0YV8s
wArLvcxmqfWy/Yiyh3iUBacevD98fhUDFPaaAeRdmA9yUrLnOTN96AQNbbs2pidvnALia2gIvgSy
7Mxd98y1y0LFSMTRiccgCxV70wT4CBCPXK5GFhl7BAWvMhuqfd92mgjasKbAS7fppw04C7oO9rLh
T72L0Tix5bDm8mjnb/38IX2TU9niFe26dmbIs+bTmBfkDBqbxDkaMm10U/dtl0cXhvMA2YIlw/3N
vjo8/I3DTJ9GhjP1PC7wYyyXUxwu8VWWme5NHb6TX6xP00upzYytxQFkT7g4TU1nB/lb/Yf6UHcM
vLTWxAS8U8pknJNt2661tUICWf0YHpg/d4bC/wcU2kwdW6b7VXPnPsVGljXZvAF6sH2vfsyzyWRy
5hHyjDWMqkamPefaOBpdRq7PHM0WF0fRGZFdY/PRdZ9Xflc4sAMA4T/9qtsh2x13CKdepHrMUFvx
oYx99xDyWtkK50w7bfWHUXBWK3OP14RF3cS40xhnwBA+yG5e6sHDZQLzBEHCCHZh4raNpnv1/Zal
6rNhyaBxSoiHshbwgoY+uermpm0Rc/lAmKmki1FuT2cjomGdDwEh9zRSayWk66hHAFQ90ChjkB9b
KIiRXiy+NERnFGsp9KqEPmiztzWGx3NWs4raqtMB54O1XkdQEXS37/SM4fwZCk3gJ7bEMhw7AKIL
LOhfwM5jplDHKYOHAm9Lb7PLnNMNNrQ/9wqTvJtbKPGQZDETIg/BUUPRaqz28kmf/kNk/ebUezeK
H7HVOT3r5wOJLsI7KmLpCVjZ6QN0KgQ1Wy93Q9m+/jg2V+c5kao+7clhvKl8oKKT5h/E+I3sJ4GK
yvrAS05gS31pAz5Pld++RE5rvxsmIdyd0264RVoM+ONWBNha+qGlU1tmVQdM7VNepUMUPcGgvhSK
yBbktqtD+Va1bhtRBYPjt3yPvtR2dzCcpZ9CPba5lDYbGzTqt+9QRMfuYXP5nPyVgVH6itGMjTfF
Phs9J431YM37xI+Z1gT9BNFuA0XHlpGhvdZc9i/9IQjqnE9H8sKlO0igQt0Xrjv9uI+ARBGTzalz
f4HcCqaYAi2wPJWDCIAatTk6ZALa/frAhMnmqIribgTjChCqoHP/oNGEBdeQn/cgLjvZnh2B2ziR
hl46522BiLQhVtWink3Z5K+VeaR1RF1c4MOR84e0/XLDqDFCnGtfaCUNH4CrKVZjSzb/3+uzqAtS
fDc4BVE74xPqZbZHu1R85Uhf3B0yaE2zWH4AFdIpReOO50wZu7OOMvAQyehLCeCYogADTaLWmhcA
qzD6cKO7TXJ/28eEVUImsNhU5iAsKbR42xcR0esOKU2/kVRFFnBCoRlgIcBX+sjiXiMxOTozaBgT
JQYUtaUYYDQv8QS0LpUUOtx37nnK+o6/pnzwm9YB5Vu609eQ2It/72Eg8RCf+AeRFrIilLtrKP1r
2Xse82u4LZbAtrXOGpgrJXMJL7kRBDk8W+qtekABngr/OgENLKnMNeTTuUn8krCLLivfP7Q1RXXi
OFQS0FcU8VfM/gKBQ1tknxVQ4MecPyE1yV3hqgFsmo+5IMi/LoE5QQcHQT+HVAQZAGDfuKxmDB84
TTY0NJDK0pMtTdbhhkP2R8iX+327WFJy/60pnFG4l9vRWYvj4EAyCxRTbc6JG0RdmTtJA30JJJvB
VaOkTsSjiA4W7UsMRJFd1KIwEUYabQ5uZM2A7lJ+xuTBp+gPsJkEm3ZCxYAGZ33hGrswOEV5MaEK
PqbRIv2M97495A7w6Qxyevn+rWP2jvJicGuo9TAKhyA5AXbPW5dsOTgCVzAabRPWW7b80FhBQ4hD
MU8RrA1btEsonLXo9QGLwfdItFwFqfvT12i3cRHNC2/6UHEeRWFziI8YN3F+HeXIO9LT4DwYotwD
+XtFBt7XryPeQC+Dhy2nKBVcOoH0DhmyiBjN/24ZWO0eH99AvCJB3If/bB4zj05GGihqyHrKmidk
3uaiW7cGdJ4ta8atpD2wz96wueeDYzKiZGVTm6C/suMo6rEl744QZhS5EyIgNFfmjRnfl6b3cF81
m06hT586GFBS8JK8C7mQ8XI6m+U6FB/9sma3hRg0TvYywTPiTXRnCW8R8jAkpa6R02zCafWiFZK3
hgEGzU6sWvsL0NnQLyl2t+QPZGSiKOpNidhnU8C4kswDBOdLbAWX1BqWa2Iftna2fecEX1pbkt2u
rUAyzD/bvj+j1W3gEUIbQUBs3uE3fV0SR3HyPiDSSn4wm80oTLPYkQdvpYxBIsQ/HPt/SHIgVtqu
lyfCPWLjceDMZheHvEHszyUelLhLckk5OVB5TAoCkzU/3v6wR6YHIwcWOVdJe6S4IEnAmFVnax3I
pMZkAev1lohXwlQrGAcS+PPPdhuIXKhEUhyCao0RbMkbx2uSmmBMRk1WUUNurXWKFJICkHQQz0sS
sT6AEMOJ9waSij6fHVSzAdgcAGIUJSAmCddUg4DpPW3E3rUrZdrpJQ3iIfIRdtdUgSEI+gRVDefv
n5LAyrhrhjcjpuB+ORexiZXIbPmXpHBftmJWfc49yMaUPLgUQmLLPViSL7muJSmzlFYQs+aMBOXb
nyoWVxVQcboscQE9cO08oNoG3Ugd6SV3cbrEP1HEhZYEmLlNVoeH+UPHJNRgxM2m455leUOHmI82
K9uu5p0MkgceLafFbdgSl0kwO9/K41lLbkdz1h9bN+swXq85i+AgAQmPgV8T39uZ3GmRA0g0qKk8
ZbBJzHmMSYUEjjOdwbUKFtHSWBFFvG87RvCNe4OiIsqzTAnnwlhmOAmUA9AWC01lEI6DkdDWTfu0
Q58+NTpGm2clTtW1fgLUIUrAyHjq0y6HlOYxB6Xma6AcZ0hmMCuGvHkLAk9b4+eExGzTVmDFStAr
j0Gu74pwKUOYZZjDEgKzBrPa8yOWOd4ifQYU8ZI9V3CYM/TwlvfovA+jKeGdGTYS7pTgcWPjFWBK
D3CYGBeoXwKcnNFFihleKU61NfshvtyFMTH3PkjpUTRnwTCaAAxTbTGlnLIARaNdTg/NfzLG9M2x
MDLC11obfc0QCQ/Calpibqpl/tcUnCR+APp5TFWOhqTIn9OyJnye+P4d2/INqbNKDqjojcAnjt3s
N7WFoZTp+wVlT90vrLfhvwF/Q63R8RSidPEEGJ24BNCrlRw9M+Sr0tOHmHd3bDpC0DdX5YSYvYcX
x4R/w4aJYIimjPLhd/gxn04LTZLdfIB2Qt/tIykitreClHdjgJkR25w+MNWwN5LfUOjhDyeCZR3P
AHpSl6VjSBZNdWw3IW0HjU8qJzr3QD+Tc3VQHGWF5IgrSfYV8iToUvIQhk2uha+AuvL4dYYCcB0e
VAdFkS01EeQjWgQIWyBwcquwBgawI1goyWsOEsIQ+THaGD9LocOxKqGM22OAU4izvtrkN5i/SgcV
0NF9CPodNn0nUKaPSy9Q7ahtdmOtYhAwLicQPMDZtgvjpXpPhK6uwwIg3s76laMmyDz3587f5DLw
KTX6DET2UH6NoOe0BVhlRCDSYZ84HUfF8n4ARi2d9IfsdALBGAPkDFDTIDoVnifSwmAOCYnGO5u9
h6T2QOvHemPqncBSV0BjiMsOCL24a3YEfwY0kaHedKv5ro28bdu8dq1brQiuBkjHq6Ccb7S6FhK6
gETbGzKF5+7AiXbScSvDMsX8vDckIkB7+uy0PXxiEDOp/NbdrR4p32bFQ++0l73I3irK5NvWC9q8
OCDlaEjcnW7barxLLe86Kg60NC5iPS/BJrKppiO0BMnQZp0HvI0yQo8fFlxXHRZdMIvjlOcku5j8
x/NCNIdVkXUn06Twxp9S9AL5K6PJZeWissGU+KsjUjFhhAmmZfzT3BCozhYA8N+vJF/EmllUujnK
PPzqdjifS0VkYlNqos7oT1aS5k9I+dIcVwgNL4XHDQI9SHYWONYA4EQGQKG/PM+MphFQBJny4L0h
QAkbuQRXjPoMFGW+EA9f3axBOGDHa4af1KFPA3r21yfxo+bN2ZOLUsAAU27+VgrU4EXFGzAAoUJ5
HcL7uJvXIVAuQTLzVQSJWdpPaMPzTt/KFj+efkJTw6/c78DZQUHis2G3QCWYV0TLH73dtdLYy14A
6dY07mL7+97QLSTl+raeOMcFt03+yojwWz2vg4QDGLd9PmkVBzzgkllXryOoAoNCRJRjvavOaT4x
RwZ2haASy2T9Vfk5Pyy7siVIqwZbENAn0bRNM0TaVf2mm5Ci0WpClfj+9h+7RdKusUtjnoAm7mo7
Ot43fP92UKAGjWFn/WbtLOy66ZBLPLBQ0lqdJpBF4Qdv6FtxUrtRr1TQo6NS+sU3TAQnDq3W8JAt
1Xh/eNEUQz0ZXOGhZKAx6mgKgZ2JeU+qorsExMFN3pNGbR3obwkioE+OgJoutuP17BBxzEOnBeHr
J2nKgbj3oKJ1iKgoCUAXs0RpNsWnRs9pvjte3j7TLZIX1aTAmcvkBTNAnH7gfzcO3gI0MMiJxr5X
PL7uBq9Gm2D3Og8y2GUD0D67PR37Q9Z0D+ApUaC+Um6LbAA3NRS97Lc9EOWmBfI2SAE0X+cGQKdk
l+mHa3k14+v+1gjUwULwPyJKrcPD7ZwqAK0FWBCSy0pV9PwzRTbw+OlR7W+69MY/kV2UREA03lqA
a17jlG5ja47BEZiViq7fzSeWz9ITJ/JUJvggpW14NaDq2o8ZmAXwRb/fh+6pUUbB/TnAemeCdiMx
MqeBYG/l3QY2GM+q7+zQdXkau8z6dMFoqAiNO3Wz0pd1uhzQd3fRhPww/kVO+ZUIa7Xd2AE+d16N
lfraPCOb1vqth66R0cgMtYOeoVicD4qg7GmMlZigcvsrwV+gYNa80JoGo/kDb1ROi44Rd3S178CK
W37A01UA4oGNk+cIc8RjB3koOhwDEWIGf32+NQ2VkEvR1fv0Sp5Lx36S3/BQsa8tS3EQdMGHpolb
+XdSV27vdyw7GBka4BR6awAvJLIodi0VeGIfg1QL2GIMEORSBD2cxnN2AbBr9b7FYaBagp5ujihJ
XQMGVFyvMKTto6rsp7MiJK+txzGp8ZME+klRx3nHDsXOB3Q40p00ULZ41XTMa+QMok3+hWmQbfP5
iy3NvA/zwwfm3Tid8RkIHYCUwKMNl5jKTLCGi3cWi1q2jX7DFhX9ae87yrEQ/eks2/UlgsL1JxXd
vkCwaWcW+IL2+ap6MJjm6nowa6ii2ApDbLf8zHposhVGe3K1b5fdrCPIXr07wO3CqBUr+aKHtB4g
qaq9iJgpmRhwCpiaPVodUDyMwV5tB3e2OtVpx84Lfzr0n5DOUiAfUOjK7EdkkGL1UDqFKXJi9Wyk
ZmtTn1ober/fU4ZM2EiZK0qYn7oENHD1v3gC6Z9NyeZ0hxuxwzC3hScO81lApKB+cp6clOG6pdN7
TPt9/9bHHVZ4TC/aopG7a1mMgh31gJBb0n7j+kaqqnXAZ21UpjbsQeixLfhiT6enLFiMO+3xG/fl
bjBACY1G+Ww3uVLRQLTRSH+PZXW6s/tjPleO1D5Z3o4LSdeISVHc83qrN/3jyml2plX/1IIT+Zo1
90918og9PhU0GkSKCN32UQTrAcQmu3sHRX2+AYIANCyyGrtF+z3CJYf19Jn+YTX//gTf0Gr2oR9g
qgNf4TFJnA9sSEAKk36yQv1Kmdxz686eC9xvoMcDJ2dFBxKFc9rXTpJVu6tF8bQsfDxrYFmAx3qn
Hn/+ALM/Fq/U6z+JG2DD95A7R4t7XbbsFj43yTDPQDcyNvEutdH5f4ORoEr1Bkvcl+Y+YYRagD8C
HEbP/1cMYz74fg0oH0nk86HkR9GCRmj7kjbGLJdGjblMYvXVuZV/7QHKrQKrJAtBiLwIqS9UudCv
IRkvP6QRwNL6TpVuss8yWyZ9yM9JF/x65JV3dq8+20o/DjqqX9/d9L7gBRyhZf5wXY8AbiLMxexl
T/s0ArYyaPEPZweWa3677nELAi2wA0hQP4Ysi7fYpmYXbxD2uvsgNT716qf6SuYqCTUrEDh9p0Ue
pvqAPxW2n9uNAcDORkjVZfcClACATu3xTAYuAIuYzBMeN4uGzkU8EyvqeUm0/u3IoHpQ4R9Y21PD
A1svwIokPV+bCGD+CDM+06IQwZ1i2DhWgPC/pDmF/aXL3PhCnk+cOB0DXgW30T0StWkUadpAfj9T
HkBPvYxb5eL6ORZsxSy8DdZApKp3XQhDWkwk8KOfA4Z1pYybIT6DpfvZswh3SgJFDbO6O2XICyo/
p69KcASaGZfsBysp+M5zziAIqjlzL4GRJ7bFDnUW2N5wS8ISWyhCYggD44HFYwFcymPs0FMcHOF/
EFlBe6NwCbuTMtOGsFVdP0SN7soKDbIEgRVa33TAj8+ZskOrzIDyeN+3qOyBduKpgGB57IwPtp83
qH4EzR+fneJGwtGF56QVbIBQpqgTLoBaf1cfSmxNbdfQ7ouehZYMYClqn7EGfvT2teD1MZCzjYpi
BvNfgd9OghPfdbZrIFRNcn94iKoGRgvYaKmtPud3pn8uPCrynPzQdxX9Q9VSkPm3WY8u25U0Ygis
dXd6jsRShyCz2r/nr9hMKCH33Sg2BgscLa89s3o6MotoCgM5fjpVe9y+HXH7KlsW/Tn8z5WMK2xh
D1jg28slEzaBiwpQ9Pv1xnDbdgiV5hYyduXA7A2cZkQi8fh5fX4WVCf0hn7l+vH1Krx7mmDDmqvf
zq3QXxT60DN3Pq3RAzGX2qt7oxbA2Yfz4RKZm4/uFTwsMUM2hViGpAeZReJU1MF/pvqbUSzsP0TV
vp/qOGQZtxlv+yEr0aShXTYddKvYoSmqtYYtbDuSYeKoufmMBIEDTnOwC34QqXfDRtdBCpkYB6t0
rhZ83qgMClzl70iteFmJToFehe8bBTq9P2tG+7phlZOOCQf6SshXkqcrLzdvL2T3mzXQAuitGKMD
GHVsMtlv0fnaZfhprmpSk3p0j8aA61g+c/hueE17bQqD1MRBBgB8Fdm6KrGQxRBFoftzxqrKWRd0
XgcuKxKSKdyR7s/En4uFgRWmGH19SFu7JZsPkWVs1XdPvVpqG6Bt6l8rt4/JYf8t3Nbr28uewxpZ
+IH73oOdp+pOEHczb2iiRmYOvOjnqAQdEN5qLfq6rab3IxIqjKo7rA5V5uU7PWoThcm9eLXNXTqN
YbukeqL4jTsqX0kxjgko1Nm3u30B4C9FSA5Fy5tRn6uOWwtXEe72d5T8bM6Jeq33xugYvo/1maUf
oaTDPSB2KIPkR4Ec6HV3mU4K1YYMlwBnyoo/3Zwa7YWI4i+iDIXb3Ncvklsm+/cK0+RQR5Yy5/UI
45Cu5t8hWzUV6Rzdgv6enzMQ33+J8xfFIjtjalLy56bk7DlthhaV+MHAlfuN6cqHsrqiUpdGatLI
lZ7RfMJLaIPRwUfW+Sbb+MQGBe2v70lMphqP3EEosW7ZTYVomL7E5yrF9hSJFkDMrRZdO4rKbIUp
m0djpOSqXoFXL8hCaOE0KwgbcbL9WTzmXrEmHqfSXT4cgl/Sbdbwxwl8NkVrv9PYV8okv+5pG3yC
Bu0XFHluzjW2Sibs6t62lE2niT+dOHlhjkaJmcCR5Y6RkMXDzkGZsyTef9s7q3aL73azwax4GMnH
uhHSHAlQnhu1afSw6gF9ixxQag2ueMVsvxNaGIggrGBura84P4zwAfwRWVG5cl5SKAAnnuxmqHBQ
rW7HVnPLejw4/vx6VJw/9DmRUYYfDel0oKeXTxR8AeWOdxmAUMhRq5zUhCgExYRTG1YRKH0MOD9j
dUA7PjXInGuYpLQwV8p7eGsdk4EnDrYs5zB6vtggKCDYyhgTvfY1eEwIb3rRodu1Sn4eewz7tjoE
Vrxr2VVjTECSd3P91bWYy2jsiqpRu7n94OTdRUmMZPLZubTUl8nLm70njIRh+t582noMJ/eDHzM1
6AYZfD0wfn5W+O/RJwNPRvi4/3ZP4qIHgP6YjbI93+Sf+asxI46gEidhCAHru7mtCaBpn90XBAdJ
z6t/hMUv75Zsn8UQ/iWxDIcKdyn6SQyHH6siRJTGkD6L+thSd4luH21LRsxW3SrCvH1pJrHdKCs7
75zyL4rL73nGR/DwCTghCKRzqHiNtQqokgYugc7Trvx7n/IiSd5u1O2u88zBpaXFk33az8f2V68G
MLwe5VvrACP93ImoiTFi1sDdmET4RUAMDBQ2SZtEdNDlMRT9YYeqTMFvHp95WeCwmMya6enBOtpE
tbhMz5zErk6NjwqY/e5G8jezzaKT3J5W/V7SyxthpzMM8td12GKXpe3WqFZZuXh/SoyngRi3OuMo
qsw+BIIHUfjrPuwvsCqjVYiQAIVfhE3Rt0bPjnlHS4vdHATaKYcGVxuPHqhYkge9rPXHmcVyd6hQ
THt6Ra0rYOJBaS5b9K8fp2SkjPOjMi5GHa87f14+l+9H6/r3PQtH9MSiMZ6B0X+R04ERcVtT7IVX
3bBxUo8dn7HbYTFDB99ADZ2sC/GV6ohk/KiefOEtnF7nZPlzCxFmAJJXiqb/Y0bSoIKdBLABS2v1
OzHJLo0Gzfed25ooYWMP4w6FlaDhwRvYp8c+gvxgcDONh/MCx9LXunRowXmcElqClEOGIn/TMovF
Y9YLFdjwg/FuWx1pkpGxpqqWUgBsWWk3QM4h6RhZhRqlLJNsO8z+HyPjygoxjg4RfBOakVZGCSYW
wxsMldZPJOtg/q4bpxak/5DXgPVlNS7YkN5kicoBElvjgFotXWpwU+GXKhUTOmerBmogmRO0p4Hd
6btgg+/s3Eix1ka/YJIYn0hce15Nt9t0SEngmb/jWTFCsCdC5UevtxCQxWit3NNeby7FaqSX692t
OqYCQLsSzaM+VdqmEtRi/Mg6dyUBI8wevI3bgGXb+s06R1bX52T3s0me1RjCOrdA+6DGjqb2y2xF
OgrJkY2NWRcdJqR1GtQxoG8YVGh/Cqov0V5t6TFhBe20jfDrYTT3oU3BUe8OBwotnMYpoox+wzRY
JQnyUZ7sYKEqhea718ysx52sN17/VlqXhQ+FB8oDiDzSwaeQhSdsY1Ldsac2WphzLRvbZ20cs9Jr
QytatuboZ7zpPiv2q+deq9kdxlsb/9PLKx3HLNyZU9ZWgSCSnwbZ6v7iIAbpplq7jwH+1nr8tpsF
u0Ix+Xxmed9Ki0n/CiQXZV6FCc5+lRy+Pxxa9Vu57LOTX2+INgVJ0Gl4AwZGtSu0itN+pda7GL8S
0OxdsBz670dQAcit2pQPL7qd4ek3WiYXTVjS78M967rdHBcO6hiNmhI2WzWy0rF7q3J9/OvHwumP
UEZ62L3cjAmJr9zc32vN9nXrherDR3Lv26eU+XxO0ddroR9WhnfcmyM1SBTn3vYyupeJI8FBtIw6
0zoZwqBm6X60RtSm3/H6QZ/tqxOIoFKgoqPUde8sa3rGwsBQOzW6BPKoVMHwT4ZdxDyEjqDvLiga
iyxIC50gCt8O9EV2AFD5UNDpSv9x4mFIFhnzQEKUfP7YULgp9uQc6PA5+YT8Nf3qxF7sxsBESD6o
XA90XsRiiD1f8TRJbn8U0pHgoWVPMf6v4K7uNH5+Ex/xUo7G23kRkTEZOWEC39T7xvo7Z5YNPgHj
9RpZ30Qf0J/HL5xt5S0/aTUdybvxF4dcBtoCXn7LvhPQkRfHBnXye8gB5P+Kk2YGqfCrMaJ+S3mJ
HhOlVZbaMJ/3L+3lFx5b5YHHgRnMWL9Qvyem4XzZZTkGb+LFSEQT2XK1TFUohoSWmNBx/Td2T4QM
/7ZD8jeE+VjCuDU//w1RlK0W8BMi2+su1Th++clRozJuXzt+LBQo5Ll5LVUtfxCPNoJr6rWbzh2Y
wLp/YSVAnvqB9y4hfXwSjmXDhLDAbkxVjxsCNoEm0ieonyZURxjxMNV4Fds3ZwbSBVk5KgacOsyA
J0p4eNs9bYXd8YroJo+ZW8m+yU1WdYJ3UEXUgFWQD7AoaUvCC0UIIBH2McgI/HXLuyOEdxggbPDE
+GiiRTY+JlRUuUCu+E5tAmAUzlux2cM6UsSo0+4RjbZ8YDfIUuR+CdqBFfu6m3XxR+OCmiMyAAUm
UdfiAHDcOp0LUCRGJ1n+XQmEK3gBl8KZcSkse5Sz4a6x3edMuWP5JNwfs+72mpNBvIcwBj+jDdkN
hh+lWaioLOPI5CFP94ZWCbCCegTYxNjsf8TorKnYSmNIeZP7RyAD3RqjXlAYlZ/f/Q/gGpyAM2eA
twSbbCKFliYLFdK4OQJWqa6Cn3w7HZfTRlkHsA/N49p5momIwZmdo2rRrXKoy7kvA31fHRUNEAUZ
3lvAntAyuRnU/PgJclRWYiyeukqF6WbQbDbeK3gCNFUqB01UHlWgrAhd6bw2QNKr2m6EcjfKc8ok
9rNLEzoZqDtWbtVPWxIINy/gY5ZZmG6KkQokJ9kTxlOjvc1QNu5Q34onGF4H6Zj8HfUYqvZ23+V5
AAN6A8mBz8qH4VZCp5wgFG7VTR9sau97prBzjsb3WT9sj2I/ntdLQGpYVkZbtBA82it6jNQPVSC5
QDo/uZOB/4WU5SIxRw5FhIsY0mB0Da50Ouhgopmj98c/szLBt9gD42lfxx8dnytr5yD6Z+fwXKbx
TGReIeOvgSKQolqoFEHNIu8ix6HD0xi1WVlhm3jXc0ZLqXFQ+1oP926KSvQvmPLb9h70GTOiv0xn
+QyCKUU0KkC76QBPjWKYOXBPHfJXXA0QC7OZuo7080TsSijXA4s2E1Cp6xANMVpSHeCOufeyD5lJ
/CesIhcNnekr6E/edCWpz6xJ6xtjEDbYiFCrXDzwGE6p5o4pIGOTub6BBrwPB16E5UO1IvZ6LTIk
Huk72x+/HnbG9/A7fs5u49cCwfTRx2tudqcBksubgmp7UxPZvnSl2P1xe/wb3QNxNHiOqdSkO4Mx
A3wC+TL/Ot1tdpOPU1gPr7Tuc3XaNoTjT+MM5Z0vGxBjpV4+qYzDmQ4ItBCb+7nl4kefPQD0yO/7
OCQwV0RPyY78zpAISVLlbN0cf4fRpGv1SNk1dgeLQrp3nYoG8/v8mcFis3o8SGVa0e1vI6mMBBnA
ADCci/JMJL7DL/hhvh6s4lq5JUtmY0CNtYWnRn4iEBQUJZXsGSWXxqoI2wt+JvkyiutjYhz2DbYb
th4KDJV0dHFu6c2VE/yv4e78O3Lv4TfB5vMSG31d2vDYfwJqAgUfjbqIGz9QG2EDmNf7CgFFZA3Q
G/p5rQ1doqFCm2xkK/Z1mE9+T62gkv4BTvrGqQ51Jeh0LpYQL50uMboP/X25v45aQXyGpJgfyW08
tCVGuyVqBU5vlCHtli2eh2zzJE092hkntrmeXWX1Jn5KDRWlMOPqP5ZqgM6cmUyqS3Pc94msKJ7B
6qNo3zpXdyiLIvqHJiL2Ih+G3cd+M+joD1fw4rQfhrffVXuTbT4f7X3sUyV4GV0mDF1YqlopGyHF
Nb0r2Dj06+BU3FGfhpAHSAVdSX1LqxXMzIEqEesMuAAwNhS8DSR3AA0xASxaS0AaO0hNvMz3qqL5
IZR79lykiNH2rRfFKEWVDwSt+HvtbDJiJEWiUTphFtIYek2xikGB7UjJgnnWIV+FHQPYjHhFmu0I
lz5dQk0gJ6JkDgTAosnDWeFkwCKJaARwcfEIQnFZT4CpUF4CsURV827nbzPZoqxSmvz9jcQ3gSqh
FINyZxG7d+c/xLERRrrRilaD+7k9VqcdYhjI8MTJLIrYydT+m6lCM4MQkaCY9alFVfOkTv/xdF5b
impbGH4ixlCyt0oWMMcbhxEUlSiGp9/fqh7n7K5tV1tBRVhrzn/+ocK+m4LQb6PCY4bdnXbE/a2t
rxIMwZgS0j2BVIqUAc4bHMG4ffgf1wjkubQHAEgyu1B9vfVRd15bm/r25asr7NWf+Fwg6EQc3Y5z
1U+IC+kQ5zYoNV9K/A+LDWPRt/OA06y5xdctWXaSwXtUGtO852dENulDpMMV6tOOn5mHK0/mzbXx
vW2LdpEbGG1ra7vHXMEwiCP0qYUzyS2TYw722Pzw92vOOWCtdu1S6sD3NJ20HlZd+9fErTmXauZ2
z71CVjCXaLzDi/IV1dvPQYGtI7mFnc07B4z0hz+mnfZtmfM4vUEPLM8HKzN+VgNi7HwmOhZyBLx7
RdzuO2vd+gSM4TNslq5chf0b085+xcmq0RHVbo77BKC2Z/oK7pMOxqOQ/0tfx38k8fWZNuna+YiZ
LBbkUqxMsW3r4/IcNXZiKyh+OGaRgtgX331btKEmnTa26T4uhUQQvb8BjBQsXK7lIkkImwswIynf
XoeLlee5g6+RMOPDFABGDS3WFL/N8hvwfRQ7LhcjxunnbPJgY++NpBHe1DY4aL+G9lbrgHXE9cFc
EPSmKxtgOhMANlBwI7bZnI4i95QiYBP2b05lBBV+8rRhWGs92ceaYa1ZHbzINff9hZRg42tJJg+N
ZrkoTftHBFItDEdZLzBrwYPmlQZvbQVKuXv7tyQ0s/hLKA3urR0L6NtRKpcRbAoZ4DPQjADK/Y97
3vbtNeQHOm+PtYORu4ILPIw+FDZwvjGBYU1ioYYVwD0Y8RUODbnJevGdvLlUbs7TiBAZ3yXrq5HV
pAzJ5zAOBnFh/J4OBpZham5vtEMm4PhPXdy/F7Va6PfYlJa77ro1t8VjnjHY+0469/F9NzHb0Vte
f+U1m0GS0DH8Jg+02h3j3dc/g7pnd1Ck7ULtPjLZOHDEwk3yE+FEvrvHL4UpJpoKaG6KfSstnVUG
1x3DZasodJ878UHHcYFvYO6CgdsNjyPEzMmADjk9KrV1lb3kRrTdhCbrgTMCxijb4g6ajqVbM3qX
0/Y5f4npKFtRQ3NU0FDHXXm8625NTbh0t/PMxBJkt1Wj7lrDT+/yWmJmjJuN4lSsPYOk02e9jLNJ
S9d/Jf1DveiXR1CNrgH1QiBSQR7Ry8UBPUgBN+hlsUR7uBWqvMr7xcQP2K2X+HnIut7x78Ofe4V0
h0C7LzvpUMWzkFiISPXDrs2M0GaQ6MIFizCf8BJb3/Tgo7FOkXwDdwu16fC6SBZvp7GzUNqCLVi7
McPdHpCmiUvVEUdKk2l6Twx6dTQZJjwfLiLhHK8mK7rZJl+/d+F7iw0nx+6O3d9GIw+pcehuZaRb
IIHLLjLH16wo4V39hC5vTalFj9lzuribJsFzpKzKEppLn/dLbk7mda0+VzI5HFXcYTG+4gvZNBPQ
b4YxUrtWRLrd05G7Xsu7rNtSQ96P+1bcHJ96GIiov2ha5hDci77zjrMhPVodl1PimrBNf8TZVPjD
w9yfMzENs+ljKR3pegqUHugMxtCir/HTx5phTDVRjbU17zdUCXrfYvYFjV3U0TUw/UcmgKnbjEgq
z0Apg8Lrx+hU7E43KH0fj18IbbzGBOxhG9PetGYU8nMoBK97ExIaGm0kCYgilm8mHr91Gt5D0ko/
a/KGhMNQeyo2nLc08KL9w/iQuoXYSDyCWDypnuOum7JnpkLbfHgstOkDl0tM1Db5GTZgOgOp5B3D
FMZ7bjqguich2qiRaf+JvthFsUKLk2E+lWknLxkvGWQVDBepBixaDhFM+R87P+z/6IuzYgJH4EN0
wdnsx88+VLAz2xrSH5A7dl/rLLR0ECxtZmAcCWBz4f0qyJ8o/c7HI8uhQ0fFsUlcfhjOLg6VsA5w
tb75HzZ3EHeSHKk5eWKaI2xFrzb5HBSJQoeHrzafdYls2+wXe1voqcYu+j5UvtDQoAPP68H801+h
/V6Fob0J4ZO6bs/GAcdm+xGlqKCJDbMgCxRuFY/5WYDwLEM5pFBtCBGxEGfjGvxHpsMAvH9gIeRV
49k6EP+LIlkcgdSZw1IjUkbDlFuQZAVLkkMHdm5gRIy7GF0NaSOIT3P+sF7C1RQ+349IsDeRVU2E
gBfqGVK4jy3YqkCMDkiskMrx75Z7PzZ+w302UnSqTEXXyuUNLMICc3mtjW1vgU/P8AP2+Vw9VzWx
PEzH/garHVhUb1DOvugOgCmF/aOYhLKRsXkRVUF+RpeZ8N/28WArEIIqQKzSZS+hqGWph7gDEYRl
X80H2HQO+YxFQILLBx8SQmw+uIFIwojkfj4n4o3oLxoxfCyo4fAxBNTDO5rEFZj8XTFpeSpi2ss3
NLNmhK34pBNBC4pZh9uxulAXu8xSF7cjYGi1+eIVClPIx04TJHeXOPA/+POK35iK47/LzEUL21E7
0kJpB/j6m5Nh8dHJIuu/Hx4/gjsmtKF/H60WvioqMpReXytdM0flT3cObgWcSycNbLgTn3RbwCrG
kwG3SMOust/s/A45CPix9QY4JHDL58ktqna+mbsSRE+UB5zctJN/t6qJD43dUSfc0pZkuQ2T5Ie4
5+HxPT+8NNIht7hz0tKowEQYfpGVQFrkw+H2lThIz8gH4ku0Mv8+WAWUh6P9CP8As5M0G7yqo4vF
iHFxFyYJDbRpccvHDVYss5pydNcv7T00yg0kUz5E/BCuDdCu+B2MmsUji1sALfYvlkhuoc00zK+B
1PC0JhWqGmQYmiTOhwWtdmB5YL4B81UDRWJzw4/rypxZWKXxIwpg+ncISwSGpAClX6FmAlOID/nu
mbIrpei4AMv4mw/Eadgc/cAH/vdxB6yxulVkPoDn6Y5nLWuIZkNi+f/Hs0YyiaNgBbWCthAgDnyI
VZlb2JYAPf8+QLz4hNk4fePuHoCLic95oRJGSpU0EmwWrL0AzzHugUIBrvxnnMeOzScCbzz2jv/+
Z8vgg32K388D/fl5Tqs5k6aYxANKPYxH9y8aPaGeu+bus3XB0H7IyYixYjURohk2xz/pDOR/sY6m
tDFiNX0vhZfbF52fEBho9FAGn2We+I5/fx5292r6L/XjpzgefSk7xRS9pRMjMgShfY27hjJSyK4l
iH2AiwLq8/3nrE/lIYUWnBDMZTnech+gDDhjSdrmFIPXsFrfRrQfdUxcqiKiGfAq2alW1wRtoOmm
DhX6DoFESVDMkRd/qCpg3ccdp+MAyTgBupkgaAZ79MbHs45TNmuEL7i8f8gITuQovrkVlvNgF8pK
WUFAokoaI3vaMoJQIpb+Y9t32SnYvZA1T8ooC7QhZEaWZMWTyA+joR7hAggtXfR+QgWju3JAwDI9
IBvLNWA95+eFqlswvsWfBmfgZkTKG/sXNECo47gpM9aWOb4CUmEaCX7LTEno9+6nxn/hL0/0zrpz
RPrtrs5CLi3oxUJTDFbFbUZvmdkYDgc1448fYXdMyQdbXFERnHI1/b1fQhQqUUxwtngHYep3EP/h
RvWn8FXAQ4wJftHPQdURzDnsn4Fw7iP/PnqOilE16g2rEcyAQPCV8VBUfkPmDAQgsb5yQVIOFR2c
JMnVYOtXgMu0sBmVom8uJ5hasliDXslnfIk/KcYrfT65QZe7rW/H25o392HLCyoWHQ4/ti6ASXe7
m4rP31va7q16To/yWTp0zgqeyZ1zvsB7c9FdkQLFOwdF70Wp0/theP7Y5lttRXOxLaBK5pN3lEOi
1PCivo9yDPMVR8nXqjZrNI/YCRZ/aG2Mln4IL/Po2QxoNihH5O4IvikM5TeMHrQDlQ2LBr5rZoiW
Q0vGv4YAQuv6DOCZUPpwVNMJqwyjN+HZhG/h1aohIaST9oUVj5X+ViDHREl+avepAdr0/jAEEhYf
Nu/3tz38QMBuPT+H24ceTHaB97sv11AG6YYn+YUf/Qvoaqg+0XPiLOQSyDWF1gjGYhJZvATwwo0y
6gQilFQZQh9iH6fWVkV7Vu7CMlll19mvezTBbHEr3kP6LbeaZ5rjbzLacfub1Jzj+Sz5LSCdZ711
om162nKnbvhQGUnq6bpq1zd5vK3GdDOceohVXnv4hrfbvpIWyn3Reaw+vxlLeIrL49VqGqHOxd0Y
OVWK1wwroiTte0BoXThzNCQGTRiky8fg9RGDBXMXM3yoVAymoP5MGYxkuoMJUV6eWc6x2cMWFm4X
swBgdu7XL/lvlEojOY0g1TEo2JGgNIVJzvAgLzG5s/Eey8SDUMNGBZ5rQnDUAPIIqwyE80GwEFXL
sAoNeF+I1gzUT/g2jA5C3z4frXH08Sbv/vAksCa857H+EGp3GpI+VpRC+xyJ751vYv7bY4sRu5gs
/IlR0KrxndNPfyocTK6IE8Tf7hHfBiT1q3DsClmCz5iJ/kwgw90iIO+MJDdVduTUu9UrORu2RsSC
l5Nt94nkKs5gndd0hYNn5ba1S6v4brfmL8AHHDpGU3rs4z9mZ9QUEHCqxr8qUZW6ZKQYU/baNw2+
FO9gC2DDeJHWnczHXI9uBD4OhsA5lyV84bRhaOKyk/PW0j79oCw+fNBktuIv9Go6GxeiALsglCat
9slS5aRK0BZiBMpAhN9Wux94ZbX7hT2DBhu7TciKPA22HzxNW1f7Dnlu8Hwg8tAUfa/RN3e/xZD7
M489UUymPlYHf76Uif/DiI3PsENpS1QrQDqljIOXN9WM2Rn1NOHwjKiQ2vHC+FBm1xSVxNWiX75t
OIfEyA75FKmbt6mOjbv86iffvcGuTp5UDeHITZ+FONOuXb/YHXhWb2lW0lxxCiqwSPA6hleCFiYr
YwnH2M72SclCECHa859NDVBDIPpC5DOLuH4dftKIk52duqNs1N/oxg6sBO/OlsfZcQZ3/B8qAAhI
AHDf2fUV4h62K5e8EyqVCV9i4soYCTPm3pHJE2fxkeIOz3JNijo0jcZagSbNNIpnn/8JIbTTdY9a
hOEQVnnUDwWMbyikjzRqmCj9DcYAzXg9zPcZ090YA/HWsmQpQfFdQX3NuXzujKoRP0HO9XlCnY7/
rOaUHTkUmnQPX0WD0orDIqUNHmcMbtrvDFYTL97MAhW4N5mqF6aG9SWdM+KiZ2ZBwlEyY64ljdUL
MyxmW6gQsLf8KMsd6qYi7sg4lfGC1G//U1kEQr15dG2trNE7z6EPwkjYC+O/C0//sTeweD5+kZd3
j1n82EMrrWSh6kOxAatdrEbk+FDKfATvSvIaS8YY/HGmN0KRExH5QGdFGObkb4wwoWEABgI20q5Y
cjo3aZhiVvsiBJvq1QVSw4Yu1RbYzhXV6PlYiIuq0/XUDlmUUD3Vu5cprtLzjBZzS4/gihL9fHJo
nibDQuGkSb0G6+gVIJWB5avXTtuyKiKS8DDcr5L4jmQrL8eQoIALmk4MtVnQj1o1ZBXsyO4b0o4x
ZLqnJbA9pQB6UrVbKL9VNm16PjQhsVhi9YrM6703d7Pndc/xzExsMuQADnBZH/kOpQlwTJNJdvNu
2YJ6mlExY3vCtZDoUcOSGcNu22o2b9RN2KfZT82G2oig5/Ndfa5TjZa+VZYZQ1g8aUPE2VRjVKVc
ZVCY0Jx8A961VpxeqQ+agWG3tKZRQFaABM3ikaGHM9oVDA4EKr78b2DG9X+Wxj0axqj2ylU929l6
LFEvCtktLB4JHdNGOkmn75SQ6hHcD6Bu3zjJUz02xq+hljnGKD3dN+W0RypEPn1NbycK0HaNJNw1
553Z69g5KXExey9APSNRNuCrTGLLx99hK8GMVLKhCXztdJNuCB8DybgScZLZCaUPZSbrIyLDzedA
6ziCppB8ESBQf77PNJ/gTtDg4GrSgL2mWjsARdIATihl1/kULOa5oSfM6KJEZh9kBbzpcHatIFFa
tFusUoi3IC40IZcYqyPbHYYUVPEPyLLYiHNxQo6FwoORxO5CO0RZUMzNLS8wm1ZVJGbegC9I75lp
sz69TOzkdUzK8+F9/bAgWXpfF5VFd3CdMZUa8ObhjWsGKKaDdiTCHun7FOvI5NR5BFjM4XEPb0XI
dtw0pExFxf1D2NGOUHnFvGlkxBoEZRBMxZI51C+Nkyw50DbLLqFU6fq6aBg+/x2+826Sbx8QEIZv
0qsExgzXwFKmbxdeL8rTr8M+bxmr3hY7a7+zkHkW9K1eXz89iQqN1VNnc10w9VCLvjwGw6svUq//
xm4CogKzMrUkdHMkziXKLYZOkCFRLyQHGk7crW8nzD6kQFA+GZnLY/YIwaP42TKmi6z4vQNsf3gi
iBGgCJhYSL/IZxMUJ7/4zeAscO7DFuSqZAFHicIQnl5NW3//CAWdC49ImcG9PBkYG5AMvmnU1pCq
xVvBKgT1HmJX18leIQ6pyTWiTCEWGMsGwcPXny6rMwxpHoknIOOMWA5gGXBE2U++Q014NSKFKGvn
jaMDREBkdzD0yK782Z3dTKjYeHDYCcKKeEdYkQ2DNIPFxOkFk0R2IbJCD8Ne/7FHBse1yjNmfAw/
QEJLShgYfhSQARiOCqYY9RhkP4IDDA8PRT6HREAG3lfnmfCM+PFyme2RftEpNlNeG7xS/QvxTlm/
L3Sg5E8Y3rV2MiK18tFLsh8S9Jm9+I08WmrT3P2OOZ1sjwQFK1/KjMbxlOTwSTaysrvpy/1OvzOV
fH1KcKJvjB6WMu4d357utk7l1qh1Sy+JSUuhtYH6YuX6sAixp36CCIA7JY7mC9K7HkA1s78gecqx
CN9e6t0XX5ofLIZwwLhHaBSizkSPb8ErzFcgU0NgdDenUUVh4GrQEXZRl7P/DdCnu9A1rd9YjcuD
Epix4veCG/5OMMq9esjg18sdiBMRcePE/16dp10PMyRc9gGwxtHtcvgZJ/vCNafkoc2Ic3YfS91G
xzloI83PVwJK7M5IahxiTm6lAfaSMXQMIhAV7+ZLo4Iovme4vhMWxM41YaWN+ih9idsCLgOzmid6
fwn+Cj0cyxP4ouvn3DgmmMXJbned77O9jpf1c84ponCVs0WiCwRCtZmmkbWNSwd9pcP6x3LCz2B9
aVMGdb3m8FpXrOxu8xtUMDm/ZATaO5BvPDMpCj0jaC5JmMYvdvZ5ZyRbWqBRTS+ZhdkkovXfXPTe
I8RCBL069SjQb/EdkNcVtlhqHuGq3U/kMrj08QikH3i9fzx1TJgSc6ah2lhdEdf1WP8mzA6YkqMx
udms4wKQw1AVsMutDkjGabF800rm6iHB/nv2OBVxiiPxuV3VZ33yG2lr+YNo/VqP9DAJlRimYIti
ZJWuuvAkNtK0Ii3qAM7ciRBJwGdlewUGxPIDCHtI5A1bOiXjB+ebcow4KsPImpRxzXnKVueCzgXL
aK/JLG0jgrx7NNX9K4NdcsKOKXSBre4Z/suunHyYr34LOGwp2XmDEv4L6/HnOeiorqr4Lc4VYuQ6
eEa7nmVG8GMfQ8NKHHMINWOLLW4zeVw+kQkugFeJxWN7Or45T0gfRbAmIwFPsoUySiNmil7PLxjv
cq6pkb69AZ9wR7gDgEmcdM6a7guFeetQ6tgGIQIioFH8m18+pmw5ajMecwwo6gJOLpP906e+vLk4
zAbqpAkhdAI8QwbEnhdwh2QbrFWq+fXcIzKJTiJzAeYmf3ZXYDOO/h5gBY2LQm/KTLo7TRb3Azyn
4Lsu2VJHzbLLRBriXrSb36fMVG0Su/znqrJrp8QNIInkxiKvxcGHq7LVsTrSLcN+DlWrWEoRTLU5
8SBO6jVxPmf0k01o/5tA0+EgAAebOApwB2MOUgNbr1gV9MJK/IREZG5A7wbMjlPwYcD0eHcC4Hk7
xaozJjR71TlqsTEVqu+XUzviIbPFbcXzgtg1rKDx8Hj96wICqz5WYl4AmNJ9yBzKUv3PlPA2AHyW
eJwZqCIYs1BJ0lw60oBZL6zhG+MhC2wbmWK+lRn2C5ipPs9fZ0aRJA8e8K42qUcZXA1bSFn7RrCc
3pA2z3Tx9MyM9kmncOGZj2VIXF3yXZi5oLukD66nePRM8MNP3jZSXiZimZWhQGSu1Q7IVr7rfs6h
3jELG1H2UIrUwBfYSoFLU3QiaoSiUgnAF07ivRv/woxmrjPCGJlR4QuQetlbY3/0BUMWuCRhv/Dh
kSfAo3tabLdsgFi1tgKqhJhKwf5bw1RuWHuDZpsGkiOhCpklVInB1SE7YMYKhHrD+q0rzIQi/Kti
XI3oqWlVGVI9PejLc8BElxX2oIQ4C3iKt1t+mIbJjAqTBamTNqxGUZA8nOu+WCtPADQI3a4S/kKq
BHDKvbxM58mUk9kYUWqH3S610c2tg92CmJEJLbdDCh6Djt34cW5wn83ygTpmhmswNRkiPnqutFgx
OLml7bexehAk4/sBCvh1IF3qmTn8+rqTY8CB8u2k+vAoKBghuXxWSIN5M4qRcSB4hMEFfA9QGwg5
nxmcEii1QtQBBkZyI9z4Dub7aED/odxopGqetr6VdYvRNaqTt5vGQDnCeGMo4u66DOuSeBd91mTn
XKAEsuNf0YmGz/UbU+lBEUHRf3vmoA4qRyKY4SSF6aJwQfCt3vgus7FWLgsRFH/twIN+HA2bCepe
gmGwHvEZ0toAsg8iyky/HfbsXWjY7RDMdJyfd5vSukbNCrrKYyGPm9HPoyK+jfQNk5zPgRHO3eqG
7YnoVz8DuV9oceXpPgGQUUn4nfBFxQTdgpoyUaLX0eAS68Z6iN8HNAhs/sih4OpjRDF+Hw27GrJm
cPUk0dU1wzf7/7k+A/adsdvjLOcKMlYCnOxAXqM/capRM868+5xCYn+bNE5NogzUAFsnTh3Hc+eg
Y3tGsQvuKvJXgHVx8xBzM4agPjSloTHFl837sAxIJLdRdeDfgXQH0o9AbOHFWyavhWFZwOjyAzER
v/TG6kh9Xx9npLU9x3Rkf3zjdIN6maOL3Fewjp8nJgsOMxGKLqo1LqALMxTmGYbTjBl58v6dpLWD
gInOGUuuSzq/YbPpw3m4cRl8gyrKLfLWmJ7Z2VbyoAgC1Ytp62cOHnbCefI9bplqYsUf9LbSOYl+
WAa+GZHLtuG1s/bUDZkBIGa6vPYM84U4noEJnFu8RRj3iFhs6lBWxD0XM9UfOyBIG4xiWPKgJ8SW
YX6NyhL48u+4cMGTXkNhf9/cxuX+CnOYTZUp056Tp/TUGCrTmtQ+wvMSjrJwvAB55LfqS3xc2a8c
GcoBoO2UJuhyo2fkyJwMSnzCcmkxKwKrMNxLAShkl0aY8lO9iIaH5Gj+RQ6FxU+ITAckW5A3TZHN
AlMWyIOKG3Uvd8ILJm2KApbK829sQjkOCsGPUpHDS+bXkpZBeYr7ASqCkjAcyLJAtRRGvGqm84Xo
OBAy9Nb0YlAKKeTpe3HgUCHqQAgX7moyoHfrMMoaqS6uYV8aLeFE1yqwv1oOW2WtP2E5ZbjeL6dl
pPKmmVaJaYzKuZcPGE+42hSy6IKcWjaVJ2ccG4J9t8YpylvsysRkjUEFSwD8kgLT8yFkQgRzqLZh
irfS6NZ4nDYIq1sQOounyynG+VbhYkJyRM9lnkYTyspMK8478NIFCY5zjTkWjQ5u+PQITnGb0rID
CBFGwr0FzCROeijaDB5B45b6Bbt6Wh4xkEtJ/3bpvDgxqI5YgxAfvy40Iyz9L5Z7E8D0kHs/9Dva
+HGRJ8rRWMNYLsRl8PP15XXI/PY2kuLrljV2CP88nT9H8B0x5clCQGevt1W2xcqI25wpBJShGsmJ
MUzXrymQRSdCSb+DUoaGntgCi4kKRPkBlxRdeHEyA1ZUkAfQQfB0pefSMAJKQUcjegczCQM9pTC1
4f0XKAWeIOKgYBuIBpbeqEDVR3o6I0dBLReiMV656DP5LljkrE4mniF9uPWIn0R8F8xnVuafOMLc
Yo74R3ZHRg5vnuOjkQSS4gRJmuGAwd6NkeRf85jQuF/FVQaQIqaOrwFHX2BlMDN4fohopskU0aE4
4kzQSB9i9AhYANeAQy8uDQDE3o+kW3JjBJGdrwhU7CGuBnLMXgACNJY499C0VuJqyMsT3wBLnj6U
KxYACGFjk1rvgAyKvwuHW5pSpAJ0f9gLceYfGVGUS/j1XEHEu3UE3gPRnFKYS5LfwFPF6q/La1Qw
eRGBQgVuKMxcsXqhb6FnBDbqHUkzIryeufCFRoQkOH6r0AjT+PDr6TEOplNE98ic5oeuj/9BpC8U
H65hQXQb3ADejELcavPyYMb5MI1641vuqJEafae9+W5Lzt1BnaLXGqKo7SWUFr0R7wdvq4iAlEaP
i74Q26YcASbV2J4xSLGSvQERCL4EkM5mF5IscpTnJW4cM/mY7j8TyjZz/gkIO4m6FPr+d1zdCJAg
QRSmAiza34GBFmclyhiFhZLUUP3cjLrhe4mVP1fkidMk3aiXa3xjQjP70kaOmnXNiyarS1nli2T/
GSsnvigx8xdwjzl5hs2YdNAplYcZ/g4Pz4iaQG4G6cUMmxVUiRJKBf4f5BGeKSJ+1QbT0OV7ycnK
snk/ca0CN2o2JwNYAldyuuEU4wR6dSNAP94oxA4SlCqSq+CKwOhAwQhuh7ns1BjnQ65idbqbqEtS
jiIcMYEc8+3v0F0Jy51ZZ9GcQF04MZjGEKjE+cJZyYnNPZwj/1YDoN/fbQExE2sWHg9gkPe5+TpX
0rxwnCfodgnAQSIgX5dxaO6JfDzQAjhHX2wjmCTPZaZUsbZ5rH6b6shc66IWg+5IG9PpVCQB0Kzt
jXHPewU8jd22mGtEoN1PlKCUe5xa3fUzkkJ1K0dJfDu/J7uEFPl3gMNAD/JUOYUP11trHty1kTZ9
Hu4HkdNtQmbOgnaojsq1PnuEUJUW5frpXZFQ9wljppUcfkfy6Kn1r2Dzoc6JRJP+tF7kwBssNYLO
IuEqYgJ3k3AlUVJAZdmiBqhNG84KJwth6VCiWfvYtPrXAsJmXxdv4w6DNLY6tPLcr4KoM5LCiYGz
ipqBshWGTOvK7IEAPj+kuYKpcO0JGYs5YSw3IQUs1ElAfPoplyl4ho4nd+WkbrKCqQVHqBPL0wZs
HWZX/DyYIQnfNDZ5iM4lutNkyQ5/H9IV6sgCkj4DDainUIo7RLhMiUjONAvtXyMJ5jgEmUKyoLzB
saRvoUsBh0v7AKTQD2GDkfCM3CBQl8XpJv5soMGceAnVBtYITx8V95s9dMwWysidBXmJR5KjL2Uu
G16gAisfbeIJiDVV2GQ5swXzo7aKcTmhmCI7FIY8LBB4TEdaDlYr9ntOt2LOFwSvHoUHG55gRmDF
BHn+L+8NLY6yZvHhBAevZnmlfUr2IhCSzHTWJJZzxsoKSTtdNBJv5BIHiEQMseFgosng9NfP6kLo
KymK9iz9jyn9B2TM17QdMxVHXTokTdD78+LCQJkXswu6OKts2CnAWACDNa5J8Ny7kHe1IUUEJJzi
hIKNTZZVntzTPYgdS/4rfnj15DFhpyT+ls6DNJOrxfvPL4EkoS7ZMgCLMdViTEBNwAbGHsc5wVDI
lY5PjKFY5iqnxWcnSIFv7uRD3Onc+nf70pu9ERKFklNxJ2WdL2xHAWmKQSdu3XsEF5JJqUdy25qh
4UAGmTARjNAmrPXhXYiBQA9AGCavC4szbQW41ZHjcncE86NL9jesNbfxYE6H2NcNiA4K+dzW4gfp
6dDfA0B6wLbXF5lJad995Ea4c8BE2f+zoWSeEtH+UPiyy09kREdPqCdAziAQTI/hPLDW8VXWNMJf
E4gg3+DjdJbtUMj2vZ11JE7aPeSDI3gT1+jOa6G2CFqcaEKAae3kDCO1jynVfcXpERSHnacPkkD2
eZ6eMkkC1X/RhHzDKjYWxlakipcW6tzgaLgb0aLkR953CCRdcoBggkAfH6h3ZET5pB28JiAXFmv6
+XiQg4eN7buBaprAVoVOg83ahaGIVyOf+3X0AentJ+EhdVggFzuv636xL8dlht5SZFB8+leY5F++
CoAQ1pY2/YU0ZgAxVw8dJOQWEN8hyi3BABz1sMwgs2lZeL+VFiQ2TbojuR94u4atuWX4tlobBQFI
7Lixe8Fn/4lQR/UREKvruweZj7z4+1DaG9Xgu0EQgGYAyxQWNYTgCQZ4xI1hcrBVVvBmkC28id8z
8S0a9Dh/yPQ2Ilyf8AqQSrvqWJjZ4einedDmWnr7FhG//frYX873l9guC6V/xaERy1WqTpyVa1hY
yKQYxCO13/VV6a8EFRfsS+Q5FnMmavoSdgXGdUtKG9oVrm7O+mLcg9AoxuYVqvRAR36xbWfSgYX1
NXm7SmGp53JCBmcxgx4IpYLllR0bYQmcapZghtvoUaEBkhOII6Mgqgl+Evs6tue1oAZR6UJC2F2Y
5CATZdrACwtrYFVSKwNw52G+hGcXfI6gE/YVDO0G6edlSx5u47j/Zcxenr6xgjjFed0N4dHTLGKR
5tGldKxyytFgvVeX/0ANGsekEQpS5hiUEDg0wZ9jreD+F2S1C1Vk70jcco+AG3CgDUwL2NqNI3nJ
SvENXwTeFlZQRN/AoMFP7bv7Dorwt9FGPHGK1a+ITwct6cX1wDxndj0lVwvcDG6mAtaFidGgsO94
LN4uMGAnDUAXIX4DxosuVQ9KFxQhNkDWmUlYi8aMN5le83bEoYLti0B2AKXhA+M7U7gpsUBlnYHG
nJHymeoSIifd9B5/bWzLgaBvfnefW2QkDuVJ5kjOcyCRloLZOOj4DoXKhCrlDpKhTz6sEqV92rlM
N14D6IiM/5uwBmnblEtqB1jTca/f+s0c6b/XHXaZ8RTOZ4jp4yGJkuFrgWUPkoh2SAk/eEE318li
7N9mm9rh6bl08w2OZY6MAKckq9qBAeQi8oZzxiyGQX+vLy3UMcz2cTPEl21hWpmPPqpaAX2gb0OQ
vzVWzak7FzxorGUnFQPWEVsd0XYeR4X3WaP/7wgajtgRT+zvCQGUNAGwFJAcsxLvsUlfM6Mrlwjy
r3ESX/cEjPS/WEyrsTSkoia8btN1iLI5VDCCnv4LH7+otBF6D28+wD4OSOvrNNuTDEdQmeZAAfcN
AB2dlQ3bcyxRWRlsgdZSiCihTGErTR9IUqo+Kvk+FiF+QUBuGRmD0t05jUfQfPyymGHDm0OgAGM4
2Rr2A90XhRCUdNwonU/wCPNwN6tWtXXfa2gOUe0N6vnPAwR198lgf0PiFUruexZn42bfBb8b6Otq
+Vz2sLoY3C7vxLoPX5sPuxIGDF3Y6LhfYNqXZ7aPZZwQSX2ujogOLc/5mXIEzwRlZxVAU09qMZPY
uX6dWRL8RvhNMG9Lm/IEGQAFF2sQ5oPer/BwL0AVsYNS7GFikyuMh293MbIV3Bo2nKWGmgOXPVwk
WK5orAT7kZoE/hIXpdi5IeHCWa2t6mpluMBxmTIz5TqpBuCnrBCdK+7/MnoJ7OZqqLu058g4RUAA
+KkkBcpPQEEgrtx9P1HeWFC98DFnP8Rv7c8rBjZKDhb7HbImPusJgAwXLh8EdBbYLQ6YdtK3AsCm
PR+BNpyORopKhlFM6TbAA1RZ93vIhJCSmBkxK+XrYTE5bIFNWFNADaOTGvDQ8vK1p2mlZ8v2zxBH
xs7kix0ZfRqP+SbZ0kJAQKlXQ3cWtRWuoizFpMT1/vwQd4Tr0j+wqj1ENOTviWlCK5zN6JET3TEv
ioNPHBBDxa6T0/4hVTbF0BP+AONNkAuT8ewrZNGXXi4/x3IBrsP6UMfNPcRoBw8eaGSdZP3XAzs7
2v8eJDsLlu8PqTQNNB34tBqre8EkZS9grEmbyjWJZgJgg5fxEiLrhxJAMvsmExzgIAlDQKN+1KUx
43bWdzAjKkna6IZqBASM18golB/nXqIxuTipuJi8U5uxgnHcWJZ5vA/2ER3wv90u1jh3amWe9zRw
gGnesByqWOk2AzgVCfweSLasPeCtUAXUJQWn9MDXW9oTApuUYz1vrN1riv8K6yEplak2vSmD5i7G
tTwsB/6BNzimLoD82x72F2zNvno/7lIPqsYVlBBuEc5GaTl6MyN4aWLCzOvK5YjHBEhrdV7kDcCb
DhJF/a44ZbHCXIHimVg/ev7iO6RffAAOwPYRfCIYQU+WbYNZA+dskRwqBVakjISLUr+KAD6k2uOd
JwH2pkCoJ9XkviIRlrKWYy1yDOU3McIvVysjE+X3i6XpgV8gTHxGzq5R+j1qIFiGgzv6p9FTvDhf
Xl1HyLd1vCKc94RhGSv/5tPzMK3A/A6d60JMJNxfiMHEDvV6caIGp8FkQk7RSgHZAyIXSd2T387S
unbhZQyStH5dEXHIMM56W9IEdktfnsmnOyk1wPmICj4DhjAITsu7Xem+8Zp15xIgM5dznruin8an
APoWDsgk10ffm6eg2sLTGNY1lXR7rMmBpAzz4cYr3WNEhgsCYa12I3ZQIH5CJWE+wUCAuFX5QCc4
+cn7wkGT0GGWeHXwfbWzc4F+5JBhheL1UFL2HNUM6wgBQ4UPKqwReiI6BpoPxIc9H0IAdhVmx8O7
l8kMjkFgPIBMZFDSmwijJGY/P7uS9vDKvvBVX7+RirFN1VuYJAngpQYR4C2yF+FLgjqJdOAlbXuh
noFRAdAKxf4C6WIMWtoS2c4fqwfsNOck/I+n+1pOZGuWAPxERODNLd47YSRuCCSN8N7z9Odb7PhP
DMMwEqa7WaYqKzOLCI9/3qu45qmBN/UvqnMNW8FYPnueRGl5iBw1e8D/olxoXycUfS+9V9LPgBjp
28BuyeyDWlnELIJ3xaCR4OfZOkUKF+KZ/q0q1lDlC3QHXyeXOi5f5NWnkkyKSQNWDZI166lIcSlp
GeJsHT4YsWl8jDZ2ZVwmmtMePa8rDUQ9XtxWNQennECYqlgKwHy6eLpWlsj4TBrt0y+/RHR7BQGG
Mj/ZWerClpnRaiLYcFminBDXDouT9dZkCXjGZyfei32ws/ngC3qsHmf39nOyvpcWnBWH8TsBSzmO
xiNYSJLKnVkQtnbfpu5uTH5dy4qfSeTA+bD2Snwcr+7AXwtmbmXEhN7eSrusLM6F+fCkfnztrHID
TqkIZttNO/kYvDKTWBwHrsABVo6l/ElhLQe/3uXyhKnRXWE7THwnH4Xnoi7TyZXXZIJnapDSclE7
b9rb+u1efkR5U3SWUob5hI/Xja6adM3gxVXdxD74B5ILbaubVBOpMo0Bisee+0aRPk9yjWv76vvT
coNtPybDrkBV9zwH+KV03qXzewY+WtOv+6ioK3Npk/2xU4RS17V6vzUFtIfufqGvC3O16gaihVGD
IfPtb3rDLx1B5TUWfO+mlSgnAWfOmnOdHERHwk/90wOfbvoYBkCcdhKTUyIfr0Pd0oc/S/QNb315
tQ/a0XmaJ6/flvSMdeq4qSoZLLKGbpGD29YeZSmzSNpDAYaL33mytw5dXhbQr92zgfHpuGPJkeWc
05Ylfvccn9ZNzGLGSebyIVs7pX7YTMV7yUmO6/+2fOmVEqpcCrdjxTiEkM4rkt99Ajzts3E+yG2p
x3XCxjcO6qlqJjlJalxZTH1kui/H/d4pRxAP0z42jv7T8paZYYCJl0LMVHP1C2sT7srxd7LO4e7f
BdUov/j3kIVHyplLZUN6kZ+P3vgIJJCDgInObAOPz87MSRxYw0Fy1ZA+IuCvu7fHCIgD61fjSpdF
8baZby0cJEPXmUmRGlsqn1/z3ve0TrSoX2q07S1pWtBMxtMva+lxGgwtUTSYZt5bTwCw9Y10S01U
/IxdLC7KHYqXDxRWPpfRfdMqcmeQvKhzdkrNm/yEp/fW8VG7iJjPo0u5t81Xs8ODHp/6wETG9xbK
ZixVWXRgsMchodpwIQUnWvu4KRenyrHPb9B6dHQdyTHufdV0Sq8cK+V5bVtfhOnI2nhtLBpt5M+q
67Jrue2lh6NNvzEvcybKRtrXC63T74GQIb0v7qUZh4aL79Kckz2LoJF3qDGCbclHj6ENeqJnnxWH
GCgGIHXmpml5i462fEjQkGx5GZgphm/qz89TF+XqVeHGjFZJ9tj7D0DdRduWR1lNnLmmCP/vrPad
7C+akoB4nUeN9RztwoQWsJRFaLjUXwtwSAd/WPmhbVmFFF0nx4pn7Otj0aIEEbyeiY3mo0dMW9tE
/li+rfkplTK1xAD6mvmUUi6Ay53zF4xiPpk3HkUYGVy9kh7umri+p8/kpqSCPlMPk53cfsk9IH7k
+tjcKJCUrRmBNCrlf0ESagCKnRqbIAnwPs7elYGzIPW0IvlilM1vxtefZ1docL4WcuSGrfkw1453
KX5iBOdXqvTydrisACKRd7bD7vHfHaZQ/T6dx5Fn84Vr9axvIhEDvfBAC0OzoAK8bhoblE/q3kQr
+nZtVA5kbIf3dvnUO8FCUFyPEYNhYDyFl9VUaP7BEyCJYSSTae3j5WVSpfmm9cW0dlKyHS/KmWXZ
HIXtLavLvhZrZJG7ot4IwV5oRtjE/w5EMHn9qHfE8b9Cy4Dlqhirn0pxrUd6+88td9oij4x6sjPX
QRPbxToRzhXHVNPSqouUrXBY0InlUwQ7PlZo5yN9+G6PDcKtlOgl1YGEAKnK6hRsZo9mwLYH/V9g
ELHPwv1HtW8NWmralwGrTjvqOmrRu/Vjl+oE7riItTlwCUnbdHIqbTuhsvoxy7pYdbNyicV4sBQk
cx3eBFWsravZkS5wX6/mKVc9RpVY38bQ0Gf1kotmeV2W2SqPZC477osPtFqZThCExGerKJfp8oUO
KZuo0zMhQ/2SHKSRE7NYy2idGs0vSxCe17HDDksLDy/VxEIHNnlNyC26CmpzgRQ9H8tbxEb4AtaR
nIBBljAW36HPc2/AJLB7grZWQchEh0sOj8p0+ROT1TZ9ApWhBy4wjZ3MY6PdGXmDXmN+zv7jjB/Q
FlCl6yLIUJsC0k5Di3EHHQri4ROQeSla3i82nOwwAAyOlU5w0WX2oPOBgDj4xPJA5kimS3vmJ26t
FaSl62depXXTfbdy6f1r0HDsbm/Qj8E6bJ83A9W36KvjXaKHtmMLbM22X7zf+MWfBxEHxSTTQKSh
+PYquvB02TV6Ne2RWtVtGFWS9b0OikCPtHJhPFqTMTri1a/oXze0psdTsfi6uuhuumofbT+IvR7q
DyV+R+n84hovpXVKiJRU90KZiPj8scFRGinr5XI0IZK70uqRKWKapmEgun1FI2MVTZ9Kb7No6QRX
W/fjOpXhYQeb+3x6WoociWOrdsVDH8ycz37aAyXl431p2d42VGn6mSbtaXc7uwqcu7qL2rCyIfPE
n8tBNbbVXefZPjQfXzedfs5t7c8G+3r41hW3m9fKFQFtPlnWM1VEm+qhm/p+qcLvCsttdbJtz6sU
DD/Xv70gtz5vn0u5zt+hCAFfyB1in5ZodHRgbbK2GluENiGpT9q5yjfCv/UQV2eqbeKj5ptUKw1X
YlN4NaVy8mkIYWS8rF8nr0EuZL+6l30+K1PE/sBqkoycSxaDnEI3V7jOHNDQkHTtKwGrLCrPPdUh
Eh8x3ctWFZiebKiYaseq88mtGlNrg3WGVlDHarw//3h0KMPI8VGg2rBIvLqTdSnVjPt9rhN31Z7t
/fDEDCT/ajxH88ai86rxL8m1VuNnecPyG9VFJpTKl6bXr3PiY7GVFsc+ISVyqHoraQTVln3CmsZe
/xZvwtsK724HP9bgsr1qp/oXzHqFOqydQ3uY/D60k41d/1FZ2sWv+fuiyMRls6E6IFMurezTTEln
9rf1qoRwOYrMbrvq5tqNZcu3xmpavEaqB54xk0j/tep824/v99otM9ncy0j6uTL8JtXAKYrCS9B6
gjlUC/2Q/3OBvX7y3yajzx/R5Yi1kTMTQFTiw9hAHMVbY9eZH8ux/DbZeD26vqNDJTm7fWRuITQY
RHMcI2PLkn89e8OTYV7MjqyDoenStE7Ln+ylSLbtZ7dChtdv2Z0A7PKrkPWVw8GoblgjwR5vfud/
2ZGNVsi0ZUmCW4sLUtMYA2OoDeG+3oLsOyI5TZfIm7Z9zTrfL73UEBZOt0/jmywaCahhv0LzXMoD
hVOnAWThUSMfSdeR60JgC+97FCfC72DYZUkkU1alj7fYk02/fWJYBwNiPNeR81eigrBALS5s4e2N
DkWuB5OyiFpzb7XEdgK7UnWsW67eHxGWpP21ie9gew/nRgfc5PTQtCo7FssF8dai60j27SDeLpy6
jthCa73Yts8jU0SYPleojnTSdQC2xMqLRSl2yX7u+UGbjWHPrV9uPtsMLufacjv2thaqpBKPqQJV
TnxZgK2PLkgf+YY8WXguanpF2zgPqss3vSKsMQrOmWwFhG11hD3O5u3MpYBZuGpeCtviFta9xGzd
V9OtLPR7pyCarMPoqwiTIE9KU20TEp8URD+xT6uQ9Sa7lfaHrh6ZSFm8Y/5umHIciKi3/T1gSaHg
2H/OQFmC6L/NL5xnqU2NiPHt6hUd6UiKvfE5ZYzahV1dKHD5bWOGrgu3/JgcKFFY9eeIJJH6aVeK
aUDghDpMrvab71e2vB9OAburkuXnvm8+xqIev3uK0ex5++BYn12Vcrc/GttDNo8RIPWmA2zEkjVs
UvMkPrwrIhn8l0PxkKotfhbZevxZiUzFo2Z98XktsoTds2ymtCxEc02GNttNZTpa7AZw+8pzO8qV
O+YE306eq0Z/IDRcx/LLLwM4UCQ4SK9aN9SIghl3+srWl415de6vAGFxDylgfBbJVhfRsurM6cvr
ba//zSubs102wTiclym7+H0fYIrhqlDyfgdb+7E7JR5QuuLmztVQ0cX6qdYSap1k0YZihg8zIo0g
1tW154W/j7C12c5eIZgQOpwG4bt9nIs3r0F3aiqX+sAm4ALalssvGLNYv71bWMPbRtqxvQjeKY7Q
TD/EQt19YV5euEpRZQmIwt99X8ZZUut9f2jYURGkeFy2AY38RQdxgdwin6Md5ULBBksMeCVH874i
sdS0EnaRR3N3DW4L8ypxlDTixN7tUnMdTuKkU41aAvS+1Vv2v5gFsisycpQ+k8Ck9oi2XxoIqNy0
KTzMcEq3vhDGehOriPntwatb5RUJ0iAKwp1YIWz1pqiYAHHpf+EHa0lTWbiBEyaKFWmYqrtfMM2j
ph1t2krmUvJq3bKWDuwn1FtMmX7mU7oJolY+Z6NGB0ZY0gwFYJT6koqMCBVj95wfhNbpzXwz89QB
iAfaI1KQnJ0R0/lw3ZoCUGY1EllLTTh/UScUANyqw69rVBQmvoltUy1zd12xjSuwvCFt/u/Sh1gL
gFq7vD4in6qfznIdIitKmgwG9PbDE8BtWBT12MCHvEM7vxfdnXFSsiEaW/ZxDDKfQR+MYlJfde8j
XrdIV4Prubxwac0DDKdYoEgpMc4fQ5ERykpETQU43s/AOVpLhL5l+blnZFW/Hir7bQkAwDWb6bxz
YcFdztjNdh8AjK/tcNrNdnO8EFn5Vc44x7jA09Fy48xt1++jDKtlYCJ27trtXK1le6gcybJganQa
xJqaR3MfS/XWTXW4ck63ZWRn67MOScXkJIFiM69g1OjuWlFJZWzIQAmCI+VpLT6MS+1rWt147d8F
u1Wh6qZLJYIo8XE/WcRHLOLkfsojiDNCGUxTQK43qO2DrD5AQnYonJWHGcC9PN8otEJzkrlm/F/2
0TJrwH2+38ulldvoOILYhEMbAuiwl4H17RthhxGYzmOt40bbsMqmGenIlIuq+aVTMd67KWWxA6tc
uC49WFJqkldZ10NztocDztbW2DW+k1tziihyMimfwBOFtVVHawzqfkew+EmnhQXnVjYZLm51ri0m
CvkmbHFVNDxiUGyZxgEmKskOtHHmrhXZdgC7t7wAjIxYyxQwnXwndjndKDBdjvXI+NxOgxstnhp9
jddD3jQ84kx7lyHybbVMH8qR9OROucM0tHNKVvcTeAefAl8F9pDRKI4Xp857evI98j/fuzHbDBp9
W/lE1sN+E/qsGhzvHodBU2A9IV0SR/J+veW/s5Xc1UBFEzF0C7odg6wEGfOG84pyoWuEStJlU1cN
QtNdk3tYKiwI03ooBb5K9zlzjcgnWZC5Zk3wIk5XaLc6NvKyzw2Ft7dEoG+C/UES57+k4kVlUX88
8iM9JpTT6gdMvCFiYTve00GG6b6n7IhL1oy0vU7MdhkYuYcaiiudJYwFhATX+hcJeokAam9QyLN6
y+VQtSW0R6W+2PjUOAQpxasNmlkUu7E/vqrdaTmms0j1CYMqNDMFcORQym0wswevmDxqcoAvdJHq
uiI4LK9qvrRN+RZlXcpIHBPl1JhPYoOUgJhP9fhIQaY5xD/kp9qe2PDA2gLT/Xv3lRvLbH+Pk/Uw
VsXK/do0mBq3X0HkZE8oKUZuUD7zye61mP64lc6/cdM3OcgOFmUR5LWNCH/X6pFBAbNL+8BHsgRU
mo4c5PKJ7brG/IPdT7bD22A++iYCqvLD+EyPHkXcgM8UL9pE+fIroKu9fuRdhnxzPvu+KjgipLcF
vwZPcrZjjiVJ8qYt433yGPO1EXF+TstRVeD+q5HqK/4ATzoEzu15SzEUtPMd/wepvb84fmnFo1p9
bYV/H9Fm7qOT7qmZ1fS7aO4Z5y7K9LD9af1eEUt2jOGvvbEqEEuSbvHbhVlSR10QKkVRHPBHsBDF
0irZs8liq5fDhxXdXm7bC+sqptOzFB+FldsuVVe7UCqzKcs1Ek3g3L4dooFHKLbZ+jwIwYIXO3+r
4g5Ewu2rZPnwbjzumRBUowBKXh22uC4u1DIb/M720Ul8xDJCaHlqRqysxXgrkR1ijKOM2I2VWbv6
TLZvVaHSvOJ7niwASBWFn2RQYWRHajOWiEbswmyUW45ILvp36krVwtKVbAqbVR/NgNJtAB4QHut5
iO2DAY3Qo+BZXGukMXC0wgFeC1wA1D+p70cKazAAytWg85xJdAMcMdMByham/skZQMO9lEbVWMji
E71KKOpTJVr4/Y7+u2RajYBwpVxxU0rkh/ZcaHb79eXxvJhun4bPaqQRsVZ3N5Pdz0MOQAJZvwzm
PRLnTugvnysr3fSxscYOBGEqSzXBk22KU1cUYIGiFpT1ZJNFFo+qahO54/iF3Fg/jafY6+UoBqIL
kOrL5QdvSYfsk073MCLRuVRXs/iA1WH3WF43Fxou9LPKKI00k2NLS1W/mlUE9hsCaoPmL1AN4l3e
EOMdE9pH4VA1LpFqB9MyRUMJNvh0SGwnbTVW1nTCiE1numAB3LUuIiRyA2Qy1cl9HmcrXeeth3tG
yOfZfV+YpMraiNQP0muwc2Z874dWVQVNaUupUlrrTVO2synPydW4BYEWp2VL9KkB5zuN9T/KYp8u
gg26CnDmB06/VSFsJ8gUED5I4PSWaOj2UJ32Dz+BkdI+FLMox1wvJAPIdDL7bpbLf7I1T/f2c5Bn
8Vndl/aNSJACbJpnZN75rhB/sm9jp927/JxHyV6y2119cEAt2KxjKrbltAv+DFTkcvYj2z1/uh5+
uwMGplGlao53zFCgbQinenyVCyvrVwTL8VvD3i8nhLfcXXzM92VNSIfyCU2vCo/6cchcmRtzmiVL
nliuL/m3pGiFAbBkGFrODvb/bg0pWg1yL73QJPExvii8jc/Di1at6S9CBT1IRB4diN/uSxBOQ7Cp
XWrS4W01PvNXIeTLnXXhUnsC5ILvCO3StRR+rz+H5xyDY7OieDNzqaZntim/Oc472fqikDw0QgfY
pBqTTLZh8vnZK8TMq4sOb7vQV2jTTdNvnAOd6FGLXOuS3BA/h5WDGaBmh/4TsEipSLDRqNhx0e5m
z1ny2hRgv7mllh/TTzHnVsnOe5TEzwZcftt/ljJlDgsn7AvLC2la7peYlAKnJ4vk+mBFbWG2I9CC
xaE2q1qqmwoavEDAfXNyQjwHl6HfCIUPsIzsMoR1tXnp1IHpjPYzywhZLQruHMVHhHyHmV6a0vPm
qCMFDdTX4us7UZ33mQ8b55oB/tvWGTjbttaig1VRLfHfGp/NRU1/fev8o1cWh6llDfzZjLRudSTk
Rd/gbt9ricqthNbHQ3uvxMgOyGYxuO41NJWernk8P0O2OZ+s4GK7fDkbL+eOpRvn8FDgAzDLLIPZ
VYimFz/rBmvswRtwCRI2MO5ShRXpBSvuttL8huLuIK+nT/LdybMetbuvetu3pq++TjWO/wgJSPcK
1Hw8NF/KMeK5frDB07qFNLsUadxW+SELWwrLxrV6mAwB3NhbxXM783Ed3fvPun7o1/z3xYXmndTi
OKl7758FzRBOd+bEahdURhKSNiomB/GqTJqaC7NXbJEtrugie3ypCjK833VVjCQ8WraX37Ehbmz9
qZM4atUS1skTfzNAbZVTLvOfsnkGFCWw7rF3xJeLdO7b+qN5GzxUNbqacdXOFXFb8fHteSUilvU/
4c7JJr1qJ0UKMWBQcVGNlpFAipSkmXzXoeCCX+7KqSGuPBUQBpSiXtX70KZ0+03OVjCiLz4j+OA3
HB0ESS5hmJ5wHoel9eAFPiRx2yvCjR61hJaNjO/K0jtYVgAYBbTQSgYqFrP0cD+e4qUD7IoXF/4+
XlR2tsh0Csk+kb8HL4lk5TkSk3SICpSVgxa6oATwq8QHfcMiHsV7hm8B0xlVWmQHbm0qXjcezZAR
mrSJogEfLY0Wn9jsMDqAvkljZ48N1E5+UFWeeeDNlq9qqhzpAAQG6d63Bb2ZFA6FkdOCklY49iCg
1V6jbff172lX0g2m/+9enl4LGpUnyRRV7hTQh5J8tu0u0yL/YzduJEKjbRRYUWO9gyFc9yg7MzDn
B0Yaz3/hF2bP6/vY9zBdm9cymJ6V1atAutLqHmuHSqy0/jiWD21UlFvrWNuWp2Piw8FplPw9/K2H
TOQ+Lhsu6LKrma9YwdJ3U2b7+lRtxamQNuXyyVM9aRkXIRcfYpdVKZtoZ4j4BLgf69a0y4Hpwc25
MJ8EVr3u0BQWUmV1skL49RptNMlgJTgdH+OiMZapyzLNR6SfQIZoXQNS+mwtq1RPQWC86Kq2HWpq
eSblcbT5gt+vq8H4iDB/XuriiWOwFw9VFveD+CDW0LBDs2v7hBTQ4LVVMUWjjcp9I/sHSeJ5dtQF
u3Ya85kaxwe5Fufq7hUDrHnvnIS9k+vH6h+aF+fxdHX6fUarqR96S8Fd/owZR6PUPZpx/fnn6pz/
eBC3HXoq/O1bHdTCmbOzZvtwqup4WJ9naq5mtHz+it/xDNeJtsgD53KpEc9g3rp8Ey4PDwiZVB/n
wutQymUH26H+j7QJkhe2ecmO/vGrj0j/3ZgoNl5l2BHvWyKPVWclkl32cs8mg/yxi/2812K6CJxx
F2ONeZ2JNNO4xzjYY6/Km0vIcWMMHToG2GLe9GMPsnMGh2rNq2OdF/aio23w5OaKkSvwvlF9lU0c
ueJdTti4gzPDtfG6fl/ULZ7SxeihLAhdda6V3YdG2ft6ih1MJ5tqS5uDlSDbaWmsJb0eQ+zoedHh
Uog1dNzc148COjlw8gimf5sOFlXQddVE87wySU40PHXtN9xhJ9rSpwshb9b0UR7y/t0tTaZK4KNE
kmosfgIQMzn8GiQLHgq2zKwsefUTVUVRuBOrAb40E5grSNtcJPRb3q5RVclcGZoHFtTQB9+XhTjq
S7rkBPj63SfXSnIoK4CpL46yb2aqCbxfjHpy6ow2c9WU3PrroN1Q9r83SVWB5gEcHPkNnzAPsyOI
OArJG6BnwXBJCV0hcrq33D/37Tc2Hp0dE9LG0o7QOAjibD9C2GXj1r3VsiOGZyqPyyCQ2KDWVoHy
mhQB35ZYtr87CEQA3vAz0cWaEubsbPE5D37LApXJ6Re6nxp5weUX7zucfJFD3kMcI8r5L6gQaoTI
4o1ZZdAtWSAnQu84XqzzcvpchsY74HAoJlBcyykpuRVYCvc1/Tu9zcag/dF9ZS3G1HykuNLm22SB
cvsyXtwKg/RYV0os0v6EDPCxUm92RrvNEGIJfTu1pqeRrAoXCXAv/8CGSdosolmE9mPHNqxIICOa
7yunM3/23go2thUOH76yajwkeJEW6OPBfH9Rir3KnupQRPdQe2Cj5jQM4eRri3lbu9hsFRuHo5i+
ducRGAKIqIbgjDJ8AI4pwIjYy1tZ8L1RPPn1RrJ8KVHeiYBariTcQwL6QACGZIPzV3/m9Barb/tw
noELF2ou/yGs6gPZQH0g3joN0Bj3ifp52r4GOF0hT3WBwKzuwDmwqanuxISw2xz8sp3KVRLnKhxD
NrhmL5cIV+BdQmBwAvWzV5E/isfcpCGrQXC5FoLEyiqqA7Dpsq112XpKUBm6/KTKapP9wIJsK/eG
SwLFVxclEUGJaQJe8U5JjrfHUSwxCs97tzXGr8E49QpgItJB5RFDRMe8Y6Hz/NDDyERmC2mXeTRi
n5ZnXNJYS9wMz2UShsMQVJp6RQIgNZuPCdo35VDzYF4lAMD6y1Z9aPD5YTV0rnp2tnfNIHjb7ZEE
Rw4OpzZgWZ/8jHzP8yp4VGW+iFYeHd2TX3v10G3/3AaFa+JkkEVHKi/39tmy9A7hru+xA4vWHWpZ
dMJCIyTO1bk4OTiiXaC7/hdpQ+5xavEQ2u/i0XqNTFb3mQaEdstesD87Yf/TuDlVUrJV7n9JJmrP
RKj8OPhE7i4n0qmJMki2dSqGivhKnx55s6I7H7EKSqMC/roNsueMtpoON10UVChtokzQ+Ex8uc6u
8PwGT1KX6xuhERcdo2brRzdbVAjjQb4u/Hkk295sJrhbx9F5poQUtyYTKkrIz7X5Q0XqDPbre2OT
8XBm4M4GHmptTW/dd+ug4HXU5wx8A8XGYMS2ubDKliEnBrH0T1zPyPDFP18dgxfGzgtLImlCHtoZ
0Ww8WoO032Mt6EKiyZDX9TNDn+MNDDi3FQHxlYDJ6xyhAricZXSJoNnd/9N2QPl9eionOs4nka3x
WlqlUASEhK6cn6UP+A2deT9oPTN6LD4+Xo9GoAottF8VDRD+smXapX8WAPzLvJLtrbXDWM+mvblC
VQRaRVI3SrMOG51Hj6x/YGSfh2lHTgP5slqeS5HlMBbcJtCh1fyPiYFPvI5a8RcrzhH7EVf54LqT
A/Osi3QzF3aHNXxS6MYhW0t1UsyJFM/PCPu3fGtArYG0nu4jUSay3ytOCNf+41pPbj+wUzLRNnpV
YJoyEiFc6xJp8xJVhHkvVVtgfCB0ZJJ/Zr7puxkoBBoILAIwM3wuWl80Vkn3XLR0L9uLV5bIIkoY
CORPBmY5Mo4qNXoZA20dJL2M1vscAUAJ19GmSabbNQStGrzwA/WVSXrn0eCJn2mfv26Hgkp4unPP
sYSjLc9fONnI1jvWoLwg8LAvhpiJbpfRYGvfSvXBnMBiTV6Ip06Nb4/xrCCMUYTjmj13syovH3lw
XjrwXnXJ2a4b5wqnl9jBeC49+fqWr8NjQoW4EYv3bbiLT7sexl16Zq2Vx7w0K9bNowrvsGVriUQR
EzqTzcvJma3elLLpnZD/R6vudRaIcYbmgTerGqVtm9WsmiGK3lWjo3Vx06nIz/+pVHcVeQbx2aaW
Zr1TN4x2v+Gktv8eHwpbhxolgeUVNz7UsIcRzLEWLb+gOzqT16Y+XokgT1z96vQzWRx0TRO3P7Ll
+bOS/speCuh70y5t7KYTBwuRlX4/xoHPYY0lF3kDU+mvRO/8I1nyBuXU96OaaGuS1cp2srn8U3nA
mtyM1nKtV/sgXQfad3L9RRkHGdhc0VUr85ykJrEJ2k11Wt5mmnFyrwtlC5zKDi25695B3LyC+it3
fDSW5cjre+4k0xeRc6CMfyVOBclbZqhJqaCUnZEWoXAmtZci2Pk842kwS33KsewdOZ7KRKKM+Ps3
phuI8SDifz98/lnfFHJ1fdEbijv1VH3V3jOO2yN3PQrjcaXbBbfofWUQaM2065TnPXHnhdXXvXyK
8KL43ZxVzHS3EpnFduRsKL+CsBQsv3BUpVkX/U8pRqD2GYmojMT/JWgwNQQpL+YAlyPkTMepRY2t
ci7Tur/eJKeRDBMruwgduX+jtx0qh6/FsmIUxbNoEf4PLOaNDrZ5MnwPCA/0LDgTvQhxMf9GlwHX
9hml7tb57M8iK2iOEaPmYmjIT2X+KD0jeyROGTndoRudCZ6iZ3PlF9ixrc6zkJuz18y8RLFm3kAN
gzAhEcRn4tQAHkOpq7uXCac8+lDllHLNskHRUlgl1OLwsHiiab6WWRREadm6z8xlvdMUsFoxPc5t
E+FecqbKuAHmMbNXyD7o4gopCv+FCaBJi4kqorFFZBQLkjvgtbZN8SBNSaDaevnu2AmvOHQXX4my
KA/jDPguvawmytD9ednMskwBOlKh4WHwfQxUoxBoRdNlAa7CLMo6x4i2gMfMdFgCvWUVrEyeARaz
sOF1VqX4iXJcHKFmBRMLGmm171vAmC/ToR9BKBZ+GZ4Q/ibK9tJXAUeBn004QdYqfuhYpL2zALqn
f7d9Xpz/KWmW1VBBIrwB5wndxBU+9r+X8gkbkTp5P0bZRfQNT/lUu3//QCwBRg4AOf7Q9ZOzSSmy
HjroWHHyeJ+dYvCx7/vxkfD48ATUEFuahm3XumA7vK3SdlKd7W7jPg/8QktUeNxpgJXtld48HmsJ
Ipic2owt9thFXF7SZcEmQZtTmjeY2WlEIroKTLXNwKYfyHHTndqFi4O0EsIi0+uGo1H2sZdLiddu
tuLS+ywwiS9dnPM0DF8p3u3KvzMMlPWhcTlo1lNWiAc2ssEdhcCTK+sS+wbTUDleXfjUcp8GCOHi
EV8cWfteocDigg9HrOSOEyyw3VdglfPQmjyE3uLrSDBifBeyrcY4O4lgU3OKBnfsxQKI3L7w7Bc4
DUTNrpDOO20dRdc6MnEZ1Z0xBMKONNa6NB2pOJTUWf2PxooBB+4gz9wF9HtrEvXtAGywDxhDYZFe
lARSAJ9IR0yeOkMcd5ZAjVRo0gILIrbD960rB9pPu8KWQB1YXD8vstt7xgYCFMutooUHMs45xk/6
ml9ASU9JJIS4bfR6yed8yYds9fxkih0IXaszuN7IeK2Eo/dIL6vz7eMeg20n+3ttupS6iYaI0O5g
e+g53wh9DdRAzDstDz6Rh2lchPDuvY2qiHu3UJc3SZ7l/x4EfAt9Fgn9GTxG4u97D5IZNRxU/vif
KNaX4mYuigeXhQU3FSG4bnDqPFmGDOHe47k5oRLNTw1vWZDHiKKU/JMpuCnkBNTyac6UvKubJuDh
K2TCKOx/P/BKt8iPweq5bE7+/95bCcUMxv8ezNGi8Cret9TnOtZyBnYPN0G/89D008kpRR9n/he1
3lg3LXnhfNRo3Cf/bOYsrAb30VHPMQfPQ/nPcSf/jiS1ohnMqEUxpUpynMFN7fnhlHM/y8TXKdLi
OvnjIOQaPtMZxf84wuR+HJF85r8jif7xUsj8uGPWUk7WjzN7OX3fcSbNOCpluaz4YBj6OSa2fuYB
zlGVZHBB0VfiXxo/dJ3P+zD2s9XA9xxyLxf+bYbqOCXqg5TtU7DqSzjl9E/j8H72zWwGm4F4VnrG
LcQzwkmEU/DVCeHjf0aIq2CoRP/c/XdDvzbSeUy7dwxsnqI2m7/4X+bzkauEC3Gcebvcjy+MGsqF
FGH/90bzvk6pXJJ+jjMjIPfjo4MBtQN1YuEivj/RK5J/7gT4PuJwrsl7PPjvJvR0c0Xn0U7kJ/5H
gnAdCYs3g+hf7if6ZzzGKC/et8wLGbvoe0+QT25DX1dgP+gvI9L3gb4DFzfuSljQgyCUUMz9f6NJ
jlz21y20gbKBKCSgc8PaF66LLkhvV2fEpPdciMcqHmR1+jAR364XXkiu4t7l8g6OULt7V8RA45k2
na0sBH6ehrsAgN8fxCpmv6lvg0lQMLJ9jwv60YyzCpfX0PFdyI5WEqR3muSxqWFShKzpWjeBZYFh
MgsG3l+SD/DxHodyp6IblAJzRlz9/tTNICkJD/mMW8gsnKXKje8EL/B9Q0j6/1skF2b/f2uAPMdE
ZYPr3tuF6UJiyclY+xWnwvzcNXsr5f57gnvDQ071CuPV01s+a1dTQeZqI3dxL9c6jwwwlHGWNWjU
5um9SDWLCYUKbpJPO66Ul6yxtGhr37cnc10YqLNbFCny3HzP7qc7iy5GmsWIEZNEkf1zR0b/jPeO
px+gwGGpWPKBheEdeA7zinqvbO7dfLbsPqSy51G49s/3HzgEJlPskyDn78rjjHFcEufx0nTUfNTC
oSdpyRkkOhCmveFVmQw0oXAcHXn7rmdLfxM/WJAP371uYBZhz1nEizG+ER25IlYT3rwGMRT//buQ
h4EMe+gM49PfVJdHT3cx3BRiX8dqortoJbrHceIr1n2xKeJVtyrEumhWkWZWmFHAFfGfBPixcK0G
R5GzECtRFslX5i2gr+KyMufxVqvFdtVg+/dvvS/Hv2xWxxXPRxA/8yX1rVghS+BGLkJ0+Xu6crOg
6ljcf1KJSupRysaaj3U9nh3qdEmytH40FtOP6Z7zaPbjXNQCD4GuqDZ6m9KIlaYQoC+JYOKpRLol
0priARQSh8KdMB374dWOPEuPGaGxzl61I6So/KxkW8aLgAJgUT23De30vju3FvUiv6Ss6+LxVMme
OaroG9Ba8+Me7F+UX8Sanc14zgngL1sW1JRPWU2XM6NN9dQTAWwTUqpSVNQjjKifmzD37M/6y3GV
bptavPkw1fu3UfJzWXjwyrzVLxgo5XSTTHBJcpzugWM1oMvAzbVvzaiKrTBCNGl1HMRWu9lr00rs
i4gj0+LyVtO2Mv6bWrcYfGh5BoRewSbzqUNpT36vcIYok08B7HizYvDn29HmuZn5y/XnJfaYNF6v
MaY2/6vEcIHYmmcP9PhW5niu2pt9FSYPrN9Kq4la91opHYvxweaPLYp6ZEIk2swOVjGAvLy5uJzX
z/FyJlvO7grHBI19cRUbRrZVjINMDmm6hA1EQbkcrqzgvXXtqeafqUb4vmPls2/4zKKvqQ5n8vdu
Blp4Ld2uYFgtbNO/eG4VxfV5aXrR122uN2oSg+t8q5JjSu1S0dLc0PmLfix1MXuUtSRuvip3dK7i
elNITRI9ZHYGdPdiKloR2BATiUYar1QgBkUga2i61VyoQyaMbXWVH50Sq9lL8bwu3dm+La6RQiBH
5vKTp9wDpNzM5QGvoU520IzkWhoMOvv8J/KoHyI7v/9gxxR0D9rC0JCj9ATdXSr8fif7Tq+RuDfO
GLKb3Gy7725O1TsK3eg3U9SLhzGPCnXxxCBjwbYnPaEiqKcUmZmgEIth5TdIi/OM+psUceCOVW1l
7nHnu+RoF/1TTk/SwOd+5mP1bCt5z61Bkx2WHvbX+Y+pGlu/ULVmkqEUyJmaPDp/zpWn20byWY/t
aXjz9/yv22j06nCfza/zo9/f397vvnjjot/ZMheYRW/NY34SrkPi4/TzfFY3OTLw3m/vT9TFELw+
SxTqz2J7kf+rGoeBh3qOFNflqGyMy328EmVpnAx2F0XtwAvZwnJ8kiqWUsXfY7XB+/75H87z6CC6
FBzMvLwp/IKz8ik+RimG1+GFfIzbiW6sQFOqGpouJWqbCN/KYzUGXSnFuvG2PqHYRHuvSJfSJRT4
SrYU/qwqif8j6ryWFGeWIPxERODNrbwQTni4IWCYEd4KJPH050vxb5zVwjgQrVZ3dVV1ViYhJp8F
wsETJ2bFmBKOj6SzV+MTqXQ3oGhE8qrm67YAEjELzvRl6j4FHhW+BsIyB1hEm9o6qAyy2C6M8Tpr
/p0dc4hD4PhKYbHK5qX9QJ+34gFe2355f4fuCTbvOmKLcKiYDR+ISm3xnDUWz82qV4cyYwApOkWg
EiWH27xgtWCV5uX68pqdJomXbBIPNme/ZR26hy7CD91mb/uCWQnfzn6ZYYguzmg7nSODs1miPgCa
A8mbeqdCcQhuP7aAn6tmyG49c34BH3oAV4XXouOvdnD5KS6Ly4dzs1BndtkGdypGILWdlzG9Zlba
159QXTViR8MtgSNzNakZ87nG08vOYK1+s7jU6KSdH03r3Z2fH2wo+ll7h7OBzHiTEud22W0uV8v9
9D2n7AcnxkWEgLOEk/XBGI1G4cX847ENVzy2DMigZnSZaJpqJUdVdyWHGuIBQx9OKeokB2lnKRjW
00ZHmpNJDwUJD1BFsBoWz3Y9PDf5IeoBM+pQLXDrlH5OfuXnOr1OgQkAINr3KIBwK3DeXHyWeZxK
BNjAQEaaD3NswBJgOYmvHShRHthWKpi3sbdHK50NzaYqMFmxWJu+37DliSHlPxvGzYIg5mBy0ILm
PyIVYPYgeAZImVAZbfm5mFB/3B+L6PZo48DPni55evAj7AJCd0sVOAl3hIj2KBz1l0upux2HS6io
+Xln9kvYn6cJMHJTBLhBUN8vm30YgMAY8Da9kXdKeHPMu0GSAdi+GnyzREmszx8Bh2wubEFCCI3K
WTYBM+Bu9mTFJHEG8zsAAUoVADG8AclIYA6GAh4X62xvUOKsmzSCXEzJcmiCL/UkGInVYLrA5iel
1rgMHme7T8aBMha13UGTSY3kSX+jEU+uZ7lZYmHUOjICHATxHBSNuXu9Umzlm41+nbKFztXROd+z
6wI5bU9DAsM8D85GV7ZZB29N6YhfTjDWaQGU8bTZ8Ck0Z7np9+lKpEPaBRI49DDDaYmq1JxmbNRI
LkLvx+TrhYAXyfvwEt7Pz4Ar0GUjpiPyzH+BYBRIqLzlRP6ANHUFnGQDCItr1EUo9wtIh6bpsSlz
3zYfWtItmly9zCyl8tDR6ii3G/ykg+w64Fkh9iPAPa/lM7yr7LO8/lQsSO4aM3iMiIjtlGe2gc04
0G0oGX6/anIpShUh0wkcs2gvV+Q6QICAKNbZ1Em6K33dP5/LvYIJIAs6GJyMnl1w16120UJs2Sx2
YPwYxL2dtzLaJfvlU8Nr9dYL6rU5tXqE4aCr25nvEcMyv7Hg0Sx6AH51aC151siJ+2e7haZCBfju
Xbp43MgDvEUSCHx24Yh+dTnZt+d0s3+FhJIcIHGc+fNbtX5/bvbPANATx8oCBI4O8WmzB7RQGR75
3c/J6HQ6C7S9aKIBstggx2jcfTCK1mmYWSXThMfEJX71oVMwwc6Z5BaNu/W0DtMcWO9AE/eHPlpY
7MOoDtl1w47As+uDAOXBOQXLGZTSJ+c5uYzOIV8ZpTCAcFXABuCtLjIehCLUUZmL9+vRqcxFAPcG
sNF0Ncph38hnA6slYwFXHgs6vVmMXh36WXf/4qMBY/IdzFoAnzBXhObw6p34fR1F4H2PAE//SSQB
mWeO6mA6alY8GcQqoMISUs0DLNYmcQgsueHkM2COqNrfH7qLJxuKe2sC9pbj0NbzqS1+wZt5gMb6
6OxY5anyNVmfzJa/zakJWX9Ygc4GDWbGsPmDbWkx1GB5d/WdrDb8aUyY3SAaQow0vq8fKq+FxH03
UCuvPQ6DKacXswVjzLtgaxt8gcTA4oc5sgniJyRXjgACXHSg0YR9hamZB9wxRnCqTJ+nUaMvkV/c
e0IdCKA4Ukf+Dms7LUB7YV1FngSaZzcxp3OEbphPjPX++NvNB18vjln/5JvJS0lxhSgSBzPHpjbk
OzbRWGt0ISQM6ySQ0wjU2vnenQ1ms9nLAkk9SKxV/21Dhs5Rdlg27Tes6SmOf6P73yBr3+w0bCBW
MJt1LsYA1hXGNfsGxgxmwpl+/Lh6liCHvv6QhOL4YSo+7B/qM2AsJBlg/rBDYvwgzXMz1uv2DlOz
OF7MbNQiTvcSapTapW4KZyOuVgAOqcSerdVk72LGLraDfgZYrQv4tsTS82rYZNKzjn8cnE+zHu5I
hhkprNj3oF5F/6TeQ7eqf+sebCgqbLhZbKIAqA1jG24XZsoTQkMUgiTcMWQvZhIHOiTghSc/ObpN
LNLX3mlEVA9W521/zEWBrZ+Vxd679d9V/lRpDRzX1ovGnpmtFLHYsYkSCCHXGSZ1oGkMSHbAeL4x
OMsEa3oULZi4BhWz8FcEs6dZP2EIyzP1WhbaBU6117Aa+JF6bnVqsGJucXJvlCjPfXZ+9uZgAKi2
AwbR//1tWsMhBl9LqwxnhTy7bGTZFNZVU0pyqfKm5aRnoPOuztVRDeMNfN4p9/n0WfJEq5kVv7t7
toA4Q+J8iJ+bnQchRzsx9lyQ5hlyhmsU5DFQTQPaWB4ikMTQzRZtY9KbUIhtl2eHvAvUFXqXTBrh
3eJj9iRj2P6jdC+IrAj38ds7R4t0EmivW69iAmroyYIXrZpJYbpVsd/h3al730dsnmy9kteZUJ1Z
dQMfHs8voIVck449LH/o2uOVnnA9X8HXCkRWYpywBrICxFW8YreE543eblnKFMj7Ps/kh6+Aw+8d
QmdGj7CMNT6MQNZ4oGmwa2de4h3sB7xKrLP1LmI9VpXNm51BIcsJ3v4RVKaleQHy251xImsBM5NJ
KjM36hlDWAOGGhpTQ+fa0eMJ0Zdx7ZC5h/sQa88ZdbzdqlcF+7bayLBBuGCBNleI4sUgqdqcftcu
eyTeuTEabQ/z0q4HbIgaE/U3ODMT0kmG23dR0dupaOCIrD9EIRgKGNLJZNJbl8xeT58QlmcZbm37
YKy1aO68KrSevd6iE9udBf/W6wlGd83t5/+CnV970XI17DWt1yV7Hfd496jNKdElv9jkfmlAwVUz
oB81cTs7ahrt2xkHe8KCx1WzZcUw0sI2uxhwh/IjxmXRm0zaO2P0t3cSL28qrZyE278ttQjuwaUo
nJRPOGdd6vcxKF/3EYcnd8Zwy7DF3aaLX1XGGeHXkgzWOvXGksr653PbZSF4dLRwyZAgb4HjD5Be
8SckVswYoK1EWxR6GMxGv2ERZBDs/bUxngZXigbwd50pWH9JcOkm/EgoqFigOJyyPszRk8gXmnkw
D4Jp0DTx0jMzmIfe394KtUTdR+9J2auTR0mNKhE+SxkjiQiO2jMqYtj9gIBjmW2STWHBYxCNolGL
5xOR1ZO51T1MdhM9dpMoIemMRPHqiOxO/eKda0tKCaniPSgj1kBBvOpCcf4KnsHJfcPLTKU3yyPx
GsRQDNOANv2NwsjyQmJZAraQwCpPHGjx6i7papx1OervQF5mZP/iqgKndYfw5OD14E6287LkAfLu
efyxw99pDEEpkYCTp/b7e9r8vo1fuUkuxDiTeHZCRG4Chbj5HD4phd6wocfmKKxWrKnUkZmst/MH
yqpaRHUzJR2tQ1t9BXincdIpjgEpTp3aGsPVU/0a7iJZkWLu0CgMWxHRsveKeaxQ9y216VdPW7Up
q/QqTMjOa0/gNS05ei2LM99BfoojxAasKnPkgPJuaL8cSFU9heHQntJANVIpFx0yvDK6GzkyT5Sv
lRuNO49OIr+HvUt5GzoBRdyUKnMaR94sSQEONmlo5Hd0cskZC3/4IrjF9H/d+9y7x2vGPz8TfOHt
o3UPP/A38Ph+Kpgk64Bj/QnArlqKVShoYgP4A2fyR6CrB9VguvCMNCtu9rCOnq+6Ae1cf+XefD1D
fr0ugT2ggOBv5bZ+SPKSGxau7UOnfNAv01e9hyIseUO6TW+LwtZ53VWQrSOxl/V2AhqqTnSQwImi
xG7JYaNK/ameS1CrgBeGuUcApLmJr8PF5v+fNrrxBsteQgaA/AkzsOXxJ81V3Vd9tKp9c+eRuJft
cq5R3fjPFSd4MTaKQxR7bzYbqtCR43qahFAbYqGizRdCugMBIIhx/Hp1o9ZL3Y0C1dX4pHSyxHgV
oWjRxy/IXydVbDo2jx3QL5x+qB6B5p0VV1EmsQGh3wn39ckoBfvA84fhIwFu0XwKGPj1kXWvNYBA
jHFBWrO/n62BRAUcPVz9AzSdQ93VyYmN6Ptuiz4z4W2F8kwFdOp7Crs4wccCApNPjW//yonVoAvI
yYXWySQtJIPUzcy5NQ3Cg/kXWWH4dd7ltRLUEXmPx0SkDUPfEnnmwayu1ycuHQ5cGxRT90QxF1RA
PEPbCN9DgchSk0PlO+zY07ca5UgNuOh9wWvGUNLMykjFazbBSUJVNt8WRcVDtQzbr8JLat5VQAMU
OHQ/gRbkw7TF32444ppOOnCZSYTjPWusakLrsnXfyF/Qb+oQepVRSmkbIxUaLexExXmt4cbAl7/B
14DOYr43nDeCXmLvIaPgvmhfhxQOADeAbYj+bPC9DJHsCNsWGqwarvKmav0nmSQ9Yjr5a2j0wmpb
kUONIZmCRNXvmcvK9HwtRMuYf10d8mf2gcX7yIpMJ1iXScEasTD/81JgR8iTqo1OgB0mcbk9kTAq
mrfON0qQ76vQIssbt/wGaAx0cizYaB1sMSEwpFHNkNfAyuz+GIpnvlMYTRw/3iheTYm9ydu4sNDi
ySm6hIQc6nCt64uVsdYyzoI/m+HWs14LaiT374U3PnOTAUuWXP8jiwBEW99gPDXqZPwR1yQEbeXh
J0KgkFWs8pBfjTqbw+FvgVkFqwU8Floa1IaryUnYqsknmmqbCbWxb18LRwLMYkx+2wpzsGgbLeoV
uELNW83IkyUgu74DJgYxJghyD05SHvQHl77hqqnO8cf+hvQKSR4Q/1ALy0rqoKK+8/3uaeJR90mD
wPTpyozKSlNhRigKDy+DQlkD5Q6+GaY8KfLP+kO1xUQgZs3TU2SJ5svcTyFpoUHwTfVgfTbNKaAk
zpFiPygtJIMFEQQJlu9RpAr2g3X4TmzMOMHwv59lTRrgZyh65HgMYMi0NQcxgb3rEP5YfgZU01GS
7e3LMGhOKuEENTMDILeIX2OjH9Qowlj5RNQi5raPomZsp3ymmswwY7Dh4xFMFSdQJGrg3bD3yaH3
5+ZspOBV9lkrIOpVMnt8MLgdTjLlvRhz3CpNHqYPr9Ojyw2VQzGkmo9I8ZsgUVZIN78/3mTdBgoa
sKdwTj14ucaKEj44jC4Wt+bkCSPhxkiPXax+X/kwVhQ8QVyHKVnZfGHGQ8wzY0t8QOc7HbVgbDYa
G3fOqQwUcZU7HDvjzYaXsdwEVyIrhutpxBC0b6N81R26T8t1h4wmfvxxYY/FY2VP23C5v1/rU8d2
S3232oa5CicUpXaSVXmmy+ufDdkDWqkuXLK+aOZtWAHfjnLSXz+Vvyz7S97GGkU+jvtSztOJJxYt
pSnBAA5d1+3McMwHKL1rJVF68JsT3JAxHfe/65YcM/jiyam2DBIV/ZKFm6w7rgbQUXJR58vuskQr
ds54rH7XiFe/RMYPLt74jniv5sU3KTg+OaQXI6NFLMqN0N3SLSSJ+p2pfdlIWKNw3bSscKG6LxsN
M61mDDQl40lm0scYt6BuB7wmv7uAVZm7H7VjGYAaheZKHcL06dPZm/HJ6nfDlR0qjgtI5MgNmyJM
MAdMTR6EH6gCYXxOgznZfHzP1BgM7tagajXs39/fIRejwfNtJ06BUqb6IR9RP7xsb7okOxapvSC6
uRguPiqDE7Pp0t34rXCxk0zTAfW6i7qCKNhdRAv4rSgkvkfLfvMXRJDbV16DWXNLG6weBxplWJtk
eAyoccV4YcQwU7JvcumeLKsYNExC1qUg7tFPulB8OHE/O5KthKHjV3kxPWrgAZXyRoEQCBjlCpAq
UppKWQwHNOz2M/xmNeVTkLnSVOA2z6cUn2ju6tBi9u9grDOnp7yKYQeNI4b6QFPkSoPrUfKvJulE
ziH3RTNfmTkIXBzNczkAcmG+K+U3uOJNGo2644kNAktDocXYb2hnStt8OGHLOd8zO7REMUvmc9ly
zQdGaEMJLwbXkDaplZrELGOMs++ajGRHfuN0j7W2KDsTkeaU/wvue6YFQnZdrhRUFDxDnrCQQSwR
a+AwsFhcYK5HXCPco4SmIV/CrP9zwb7Gj4FF1SDrrOZ1WQgNEFWsHMPUh0COnoYPhHLcb764RHVT
CTKOkpfApsgelJu75x4wXVhGKCR1uPkeoA8nakdtDY+Px5rbBo9M6xdIh1D5BfM923b5RckmtXqt
3oq9wN4tpvBdpe9aWr+HBhnFp1BUNK2W/T00EDUkCwxRLb21Yb1CCWmrVx+0hgUO+EwpXvsEVIwd
7dLshtklG3GlwO1OoeDVlUYjzQ1WUFTC5MLHf48SQIuDWR9UBym3Y9jqvXkJaCCuI90Q3HF8Ah2l
QGolFa9MIVfS3dGnrJ4QsRy/NoXekWDfsa3uf2AYXu6dEi8YX7qNANWfRpB16xBA9TOo2SoXtnSo
VgRnDGMnIuFnULIfhjlELKiyP5dif90BNEDqTkdxcg+zbis421kvo442Ja1DBhhaiRYKjsegRXn5
bQFLF5RUCejjo6fVVRGQ4jGtwCXkZLQaNxxAzFU7He8A6JPZEycgu17a3oHtwMMlpiVQkz4WR+/5
4OUIeiSUtD4G8ZbyMWCZzsenqLrN6uU9Fi0n9Y/e22cx7lDv9fYfg1ev0tEjxeHyK50aCNgGqNqy
vQ/glGYW8HaURvMHF/ybz2x4siD0BCBe68gQYADyh/yCj0U5rIUDnS/K3/2uFsbmTAKdpRiaqTrc
fSkNeEPfUgSFW4M+S02CmYnRrB5hW8/TGeVHyLP+Hkx9mlVfHyk+l4FCOyd3zT7cye9qVMI8cTbR
bXHsFhH8ntJbQp6DC1fXwebpxXjizSyP1UBgeYcFZaXP3hPSQfU7n0t/gOHmiaZVp6CIfSjQZNdi
hGhgRcs7UC2W+gY1YPH4OnxzetGH1UmiDeMxnk8dBybyYGIC1/3wYf/ggimA94trnVPnBjTy7W69
VeBqOGWIDtR78pPgrMSeAnDGy1LUpv4A66fRYT0G8COzhF5IBFSI5RSBxLRv9Qem+tMB1fvpAC0H
GQ2gukyHHxYZ9ACXLTmNJiEr0BzipRafD/qZQxtq/3y3IimKbKrzlqe6P3QPotDbnIYHwVxYwXqA
rcWlBfxZrE1FAPK3N90AKRU42+G9hzoodFuDZN2Ek+gb1wMzZ4yDqsd+QQy4ffikAdJOk201sdtn
QAzprmytbISuGfFfrlrXrQdsMnShlDLVrlg6z2toeHl1fqe5J4DaGUWQIPq3QTwuEUoP0coRBh0a
Apqcty0hV0zOA3oFgActk0K6+/3vtusV1NoPRBsnr3A9mNWn8xg3p9DRLM44HCBm8dtzusAEeFxq
SXiBPQ3YUt54tMixEaSIow+TvNuSowA+Cc87NQAJPGDxuPlXFz43gZ9oXcHLo1x+W6BMj5sE8AV2
gT9+xS8OCwYOWVn4lFFJXXB+dLhLPtWTFAdV6wY6lhWUh4X9Bn0Njr6YI93ReqBNyAnxAWArQORH
GOLIhfW79QO9C+hn2vSaNtmV2LVb3sfJzA8o4z7Mm3YVF1FJEQ23xGVHm0H4tnb+EYJBnLLOq/0i
uwsqxzt0QYEQ7hZJR4LnBiVHfo+Bm63fnQsaOTDHsbHBjgC3XNqe4O3NC04pTWfhUohaR1sKSKlR
slPgUWxw+LiQwUE5N16152ZTgkq6k5CSAYDZRcwG09EprjGF7ZN/GLdUWi+iuWtv509RJQDwjeoU
W6Qo1yp2J+iK2dKiYh4V4WZ4AFJRdRXklq0QP43prpN/sFk174aNeplX9jcoha8RVBNa87krF0VM
cY6OwwKV8nCjmzeXkBiWqaDgp5imC228uRG+BnuEMGucfHAZGJV6uxmm1h3nhisBPVliUQEngG/S
sEvBAw3UC4Yf2iC8WHiPLzQZCksTOSHSOtBeoEpM8LFjjbm3b2j1PiX0O6ptQNhbRMzQY5St1eA9
OllxcO9SD+02euhOmbsRS3AXz29SH6D27Td9dn7teHQNEavpvtxnV97JuRt7wB7Rzsp3NcN9AMhe
fFGjD5R4twHOWq88TUiUFfq7gYIGpBFDAn16/u4hzMemw41NzYT0sUz+BVDAZVTyGj8MqX7BLwdH
NjHIv7GAkRbdc58YPlAy1bzGrOFdQ9zMLsSldMInQK4Mio8g5ToqOP4b+SN71uJnd4VwGEPSuogz
110t2YXskWNBhyf1oP5gLxzqEZbANzSzB7oKeAlOFEyTmEPKu93WfA/RA7oLRhsdHNqjQLmG1wfE
hcSAjJBcpcyervBHi7ZW2RNNeBmRdTC3rKYu2biGsW1CWVhnfZUkUNouOhXujpwGqEiQTJLL8UJP
B8cLqRDGFXXczhsb1WCAoMsNiS16Rt7epoOc3ZYdW9UyUv2CLregUoopilTsvLry9eC2wAY2IbVT
xYrM8cNfwfhT619AgRXYLGMeIhBH+gjquMKPZO6pFnSoj8V9q3gkeEC9KdXTQDm7wbik9SS2AJSQ
NsBjZ06Bj0MPScs1zppZ/mFHM4gmjR4+1iJqx8gOehH3p+S9HPjAHAYc7POp93TYnu08TCTn+1Vc
qHEL4OHNKC4eAARnzQVKReB8djnLd//Jxqh/6V/bl9Gzexolk9IMbffNHTG8lwu71ugeFmZQf81q
QWsGcPBuQAdX2LyWqykaVT1VoN/be7Aa0PAhF32k6J012yODMMUHeywqbxNe2v7NyXor4n2ygOFd
VF4B7AME6PKltCqTX2FmspCw2PBV7hBQWT8epOOqCHpsbhZ1U1rwiGCQW1nBZ4ilsSqdPa4Jag1Q
d1VYr1N+ftAEVnde/+qxripLgqC8lmwlZynQGVenSsQoVxfBJcLNZ7OA7AdQUZZ7BayUmec5k69/
JM9ml/tL37zss1diUYVclUWjmE0Q36hqFNy2LGVb6vsf2xLrPuu9FsJ4oAUxz2iQzFWSBDogAi+q
ugBnkmW5Dpv4DYeBiEliWMGVY1YmGczMN/uuRmCzMMN8akmrWInxpkgqgYla8Ir8dZyd0i+RguqC
5Jc+SfTq0JbG91DSBX40C1Ixphn+xH9hGJVI/63QrGpqI85LB+ZgQkU4gBQLQjFA8lhnk18A75hS
tY/xbk/uiVILfBO9SmJinBtv5QvEIdtFf8KdZB7gacXTxAvNbwKXsPkmXim2u5KY5rxswuD+qOGH
rWySklqKDzVL9Nqas9G8pTvxGSOP9b3CeNnjeH5ftdTVpXDD65cb/UBj8OeUodUroBDgWW47jKkW
azLozbwOLMWJVq832wpF4c/sQQ/Fviqfq3fIqdNw+Dr7uMCQJS3DOYskXiPgJE6pxiGUx5KKFiQf
pvw2BFPq4f9CX+Xuv3kMBaRyuNQ83fEyZkvXQ1lcr0pxArXj9NE3r/9FpLXgh1K2WplyhZm4+l6V
AaCzM5kZN+ogtV2fon0Tpb6/uR80/uhMnNpxi7ugO6EHuwRcmra+itMdlLnqEHWMfqcrKk//3zr8
HRw4LvU2Vn8ABAPeoo+CQJkGaDutymV8e4qYeYwHoxZpVIO9qrRflXaMBqhZY0fytL1s8a+45yRP
KLHLpa4pWoNeigJ3iPnuJorAlbIFxwPC5rSWe4RcNDU5gCAhnca3g/DhBJQrtShRvMGmBbcMGU5y
Sh2qAUHSrVs/ERURNRV2yPsg/GCPLJMbh2fVAK0z4HwfIFOMnD3qRDafSpFSSrF10+JP5x6/xhmD
OaH+x+sp85AS9pS2cBqqY2go5RIU151VCfXgFWOQoYMsKAbJDMbOqL9nnzWZQaHvRaMKpQgV/8GK
gExoO/ut4HuU2eKICLC0t0gBAsCKC9/jbhP6XIGtr/wTqz63wwZwEB7yfS+kQdsXJEVrrApKeB2g
UCXZQiIOgCabApeuJB/hm8e3S70hBJ9kYmtGwVmBad0oD4QDyq3fOXv3gfAPlEDkRwR4RcuK+wMS
HWIgIPzGZq5Xw9Kj5Lc9hU7WAxVrbQUFgGvfWDKybe1swe/GTkKTne6yPWbxrRBsA/C0D7C8NcyH
19/Id8N7xanSuELv0DsxN7TuXmG+30Osj5IH76GYkiwHLMkMsO3B3Cj5sikYTTPCJ0hYh7H4g60w
w2CerDuioThPxuTCVkhsLggeIJshFcZB1GE9HJDNrC2RjTPFJes066MTsTNDEboDjoRmKZemRDjV
9zRMoTv5TRqEb83O1wXgHg/egalEcEnrBysxLiCUa+SmBUOEKIU7cW6TLeLrDhQUvH7mj9CctSDJ
eWIh4nAp3oHNCd1eV3MYvQtyPzoZDIPs4rTAHMsao2YASAWKQy8eVzqt4ANL2RaFY1wdTXfKAbwK
nhBeBR2QLZ/db8IkImFz5LG4Lq6gC6gjRx7z3Hn6dUdQi8gsAKduV9zbX7qjcuTyl/y8fu7zYh8i
c15dcyketADSdhrhY41gSSGMBivKOQrt/bZGhvpN5AQdOmQYxmF9Q+50Tkl1K6zG7hWPcWd8AA8C
jTKanZXzIKnUhCwWpzG4eHUrcchomg+ym5EPOqvzGR42zc5hdgtWTgKTIJpsqAa8gzL0gW8oddkR
Qvh1gTtkHv2i80GrhMrecUpigxSd3wgT/9kpuVTX87dSG04PbtXLO7h7Z9cteCU/GZfhz92j9WdD
Z/5Ez6ZplklxU6N8tvZl6MbNCzl7gCHr6k8E/qaCfhVFluajab4J+OCoie3X2zDvIGAWlCtGRtbZ
wZiBJ0jVPeEHFjeyT1TM8x5IF+Dw4S6yj0zZ4oKfjgl6GUYJ5meINN369o5EAvKzsBShMwGfMnJ8
BCabNyKsTzMGiA8WrgHXcXPvZnCss4s3OzOp4TQ0Z5lDUVw3rfiV4Bi8yM1BetKr90thGaeGOosZ
HetGg0JYcfHyTpsMPluSeGm70bJuCfeQTyjZcdFIb3YFOWHWVKgUqlaCKsnBelCqdKB+xS4m2EoT
Tnd+ediDVx9QKNNYmRH4tLhfT90bb4SSyk3I2VFScrPjKnw3BvW/8d6BGeKBN48deVlXCBPKzOTC
3UXwsna19qwiPNeAG0SIJ8Ei8EJ5w33fkDt0PzW0QBDaocBVMkzPuplSEdTfUSICKuRK64zrL+e5
3KHetvjzBUAfgPMDMoXmS8p1RoHxS9qPL0ovkUwlKyt4LbEWNX9MSggb0OeAy4wkoldDhcyDTvBM
qNYkjvX3IfxTANnbnw0UXfyHRuswSsrBrYFCStA6hWm9+yQXeQ5ftV5EJrHWK1T9tNE+NBD6rL2d
F8yzoGtrs9Wr/6l3G1cvKzvp26HNGVo52HP227gNVHUQIdysj8aCf0OZZx8vdzU/g4I18dNzt1yb
QamRQJGV2GNI8WsstGzyRuaJvmCvt12DqIHUM8i/g1NvStwYtR1657OBDAw6rzIXdXCSlwXRM7/h
f7Vp87mcr1BCz0kigpeCfk/Olm+K8HrwGzCFMH6DA6Bwjn2QlUUjYeyHdAz6RmjrIOqveIjFc6aG
qHbdalKlEotaZHcPc2nkF2tW9ntk2/1kwzl4XcIFCR6J9yJJjvQR6spI8yZGafMi6oJni7o1cO1Y
5Pw0F/AYmA7kWz+dZ2Q+oS892llq1uE3+C3yFaVzAuwSk864sL0Qm5+HC2kcJyjgmyIiJYmtMtVe
R7NU8z/kyHKOe/5Otx8bEJZRClYnti5aiD4jAx0X9J+8Mj/SBlSKePd1h0yk/am7Z6JOgEgvikBJ
LbmcAEY0i+op1t27c4kpAkMGDBJCM2rAg+Xs0CGEBgclhNhsIB9GguFtRWwN5HLNTXbLaxC4iCLj
TgkOrLVwhTTbV07F3E2ca3NQRuz75te4qan3gEwDaZVTEK+cLG9SEd8q9Th5C1gl9Qs0cuVUyfOB
zCHweiyeYJsqzu7oZGfvs7fuEHTDlHh26Or4Ar+VJSWbmjxO1mqyDAUK22zuyoXt87JfGlKWB4Xu
VfVtmIsKhVosyACrXCTRO7dR0oWPkBlHnRp2BEK+a9VgCF1ZVdAoi2Bwg076Dea2XxEz5zPkVnGL
rzDrvlR0RppdPQx2FQK+lk0ISMOSZR2XGpzryWyCQgQpN38jpQ67B2VZ4AcqErB4b2OEoH6av3Qi
sqoFrudJMaG42hDS4TU3JDfYUKlbDSjVnBV82A+xCDd/qeaAow7bjObjL5/xeGEdoiKaE0aj2Dkk
VMJd2fdqGHXwciQeMKbwE9CqZIhaRe90MErj5vq1jGCardgRkMjf3c+5YfKBKHLznCy5IDHLEwCx
2caOZ2byYhpXpZ6pBfUyMVa6RUL5eJaoMn/gXVyEmsxoITDn/YzmnxNM40DNf2glSt+PhstlojJG
k270I/0JRGd4rVstqjmBOQ3TbSsg6nOTYelpXaiXM9Mxqoj7Bpyo6pYa0XZqQPsOrwqjoYU7sH1v
S4gclns0hEkEiV7lafEGNBG/n/QkPiMrsV7B+fOCoQuCFfUrH/cxsmVzzTmhaKlBYEf+71I1Poxi
VWG8wmoV7d9OM+qX6FY8jqu9ApbJdjcpmcuogfrVeQC1S+U4jOt+qzApU+/TDA7nyYUkfDSOo2nz
3qnvcdu467tdr0I4Hk/RtyuXu6vqeB/1V4VeKRociKRqZlQNKlLlCsvnGcj0932RZJNLcdTchfvn
oBWHzQw0zHFdf07L11HpNEH+47ULK4fhrjh7lfqnl9/6BPdHL3pl0C4MbqXeif2VxjChW/bU/ka9
Ag7Ou10u9I6PwZ7fvqL+qTmsvOal2vRaG1/e85iU/blTi3rn+9+Ky0cFujCpNX9eV5bv3oWaqTYh
3Its7n4N43a96J3vYgRnC704fcT+69wuR+GOCyWXjVoWBYP7dnzzXvQCidlmUHm3Gyv3eOjSnEsc
dgv17RkZSwwA3AX34FnyDi0PqefVH1RkKLpmVzu6ua0suJe8VbF/JOdV7ZSPEtqmlp8NKESFUMGr
Nalk9BBVo1HH2EmhEYmlj5KeFHifvIRJM8PiQ8MO1A/YJczU5KYh0cEFQWcxtiEFfAxO7AZAb0Oe
MEbKizZuNI1E8+GWiGBOHchvIDOkLbt3+/G00Hv9QHjycSB9InPEp67cJukxHK8pBeNGFboBOKAw
MM/esRrykS8kC99SaSJzyFW+hlCDwG132Lbqww+teItSiwCQ/DoRomrhf17kt9tVEG6r8LXehxlE
WWiOkDr/bBNl0et/YAffo/RnByLdZ+XHkxmeCXcY8AuSCJS1VZAxDT+d2uazd2oQsPVu4/IviyTC
niy6O5YU7J+RbeUA0larGVmPh9NiG/hg3B8m9FQPdkCO/dq7V2iFJ1TJkwGraIaZjChOXFyhhNq9
R5Ui6bj0inR1c3r+rGMcpwsp/EWpOSw+Bk/QTR7s0PTO8bPeJ0NyIdukt3/03lXR0nMTYCN5zCGL
6qy6JHxHYH/Cmg+FVVgbpP1n77G5jA6dRgdcPgSEqA75bNb+gt+hcJDcuY4N/s8eM9tAQ3DVv48z
6/YH2cxqLOLTzrPPyBnjNFYhc37bd/Ytu6v+xy4Mo7ABAy0ClWGyrM2ioNapuYn17OxJE5LBpHQk
gPlpcB2/h3A7OPsOwx5n/8arEiRWxrt6P0MxyylATo63kZoIECPW+KYg2o9HxwDLfWohhYdVGLD5
etseLiY7c/siEIBe9u5gsTISNkB2sTHFx2+BMsTo0j7E4/RxMPnueQ9i9AQTF2m/JxvsaGh0sjcD
KYW8vM4q+oAlpmQen9sbZUp7/KGVe2HgRViZFWXo5Nzy4v2AYdukR0qFSan+h15sq7WJmoRgybDA
OGz8MjJrNft49t6fknG8/70KvTtMREWoWSnEd9gjgwr0cBw+e1kKRcxzXGn5V6RHrqN3mhj1XHUd
63rZlrg/sC8xZd61aRyjR+fDNH5hZqFQXe6y18j2UeuwxsjwGckupMVRhiMMO2FvDzsV83IvwTeG
9/ljop5ez8QeVRozKT8UXhLltkyyN3wmaQuyjeXf/RKD+fMJryYC4hN8TgYj5W7Lx+Ic0vDlFVIr
ZOvsYtGhTKyTdOLheWyXfeiPengJx9vkVnULh279FR7T9qth197T1f6nVELLiSxIrX99WbeqX8p+
7udNcqc4NR033k7Mjm4lKJeDStHAL8cFgeQOvEOAS39sHxlR9cx9Mdomt1EleIG3xb0gD31mdOmh
fXwJr3zLz9hHD57dZ/fS5xndDb5NJtclJGRkiWeN2X2ZTR6juI+fiIf36DcCxPko/Owfwwfra//J
eZ5uY0PCANBfDUZYRnAbXy/p3vp4L7c+ziyfXvwt/+ovjE2+hI8+HNvhY3Ru19kXa7c2kJEvX8vC
DJhNtwh4oNj9wmj6DWYaicrTgk1astlXPoXPCRK4eF9dpDIgQINWVx9f4cP1R5zIexuRadoqIEKx
CwynrwOnBQ08/AsiziMCQGZ1stq34bV9Qm6L83fBg/jBTeD/Y/GJufk8paNXWBq/whTh6dUUXwAp
iYOxP7SZp8kwGX4oIh/HkH5nVsQtvhlMNrAInzEOwBuHIebIyP/AWF1Bs3uAG3N7MeQNXBoK/FXj
T+kwqT0k7C4L4RDIqKfj64Md+cf2ti2v9QA0A+3pJ8CuldkoY6heIWwUhVs5hVhB6hnxmM1uCLaG
wiIKF3x7AiD4dCrPkHnEuOU/aXbSbm1ShpFH7pAtc20o43r5QvmmMAoJhytks8oqqK4WGvZk/oXB
Vggc4V2f2D99n7JLVG6rwE5IXyGolfxnyc6hSEKC3pxN1tuUjI32AVWpDBKISmMgR+DjIBUQ5q0L
7EgZE4JNynPZ5QJtA8L5bQ7yoipiY7JAKm2CN4/nvfmGrYHndsNcwSxNYVsK19MJ+QpUqRFdtrHH
fMPCBNvg6epDxcjsIJDm2S9tzhRSU6tOSRjzAWLv5Wez4uM3vJ7wsHX1eFaQiwHlJNTEUOyGUsIR
LmXnxhYM7O3UYQGLJJZkgj341YUchdMCgHt02Qu7s9MIQB6UJVkGKKV/K5srTqTEc3pJYie/34+P
8+CtKJoKxksX8Qz+62w70iv29zVnpsc1xKJkE9zE1gwNm5vX2mgXKZvE7C6RyaDmmxc/J5ie5+Qc
ElozKWpBA95oMCb5fpK4JbPJie1kze1ntxJICm73A70gM5CY8NHX/P5OxwQzVq6byaSxuS8rgKeW
zP9fPbdmmkuaTQLEUdxCCiKkojh/4CcT2IMCajPTKwCwaJb5mhzZyAJbx11nh5tU+VI1y9XllFJK
8nPWFwDHSCDBLpyZjt/BT4N7jWcclkcZdWL4x8YOph/rZt/sF4b0ZldHdyvr3607QlYV98XWZGp2
0rbKuf7H05ltp6ouUfiJGEMFRW7pRbHv4o1DExWxQ0AEn/58hWufTczOSmzhb6pmzTmrpJlJVR+F
o0wa7tsWTWXpVLbQM+E65xTVpyKhd6aAmxDdoGRCfBMZoxAZscRGbAMRcjSfTqciZx6r3tMGHLoM
9JCWHaWFgw78bJqHohj+xZDETZ3OLF6+19Gu9RvvGuvrrvObLpPd9jfd5bti91lG/qsX+1FqvXtR
H4d0v+vjln7o+HcSq0k2uiHRQx7Je30PKnA1FGryD1G8kduI6g31GmBHrWKDwysHTHRRzt097B7q
Xwh3UMi9bFeMXiQhFjtxHpb4YIy6DTMpzYKokS/I5aTqZNml1cUWI2ggzmvt4yAO2q8rYFd07if3
zmBbuJFOcyYdDYjCTChpzOjnVJX4mVmEMTBVz0i+lwe+HSc1UVfYtHII81YIg8LWF4qxXGuIoXz9
YRTyNo/8V5nIiClUB8EwGAx/RMiI+gxU1RTe58AbCyEU20y+xj/D4DHLmI31V8rwAd1YdVfZ7LP4
LK4OgEmYjWYWK9bkbCu9E4q14c/P1VzBn8c6avEJta6ZjVoRplumcdDo5Hdyj2+zX1F8gXAJD1L+
L+9Z6JG1eYfwpUVrxt3+vVckc2gkRUj56sErgYXfNX9WK17mdywQPoz6Q2TXgizP+Rm+boOUkLz+
ahXWlrvAMgUUN3yNTgygiql15eISiKt2sytfFwgBZAe0OTIs7Wbtbmg+DevDsty18659T8+AqBU0
spbdJXIHf1WDG4+Hi0QigCcjU03aZoWEWVvcL9DegaDjZE73RMwLU/tOdbX+oSCSwdH0ZeX1D80t
fiaAtDpdfF5WefxgZlaZL0TiKJJFYsoiy3fDU7zbn+J9nJbbcMHnnAeyeB1ZvO7Fw2j4HMjBw+QX
j95r8OzpgR5s1yoDHD8tlJCxLydxQZcrm3G8RBEjY2Lic+0YCcPBcDBY5eZgfLE4q+ZPQDLkvGeF
J4rZi9tZ3dzEQsjr4yATm9BzXriwgMiiov3b4o0TW8++budtfiB2h6xD/aEPksxryoHiA6UkKseV
fCSAF/dX9NQg8xDfIzpknZzILfbiEUDVbBrZfJ1Mbzp2hkNEzihSKz/1GPHMpSdwTJ+Z1ernh/zA
bIhpHmBqq8fsYqNPtZJAJKOV6fuYlGhTYfDriBTNIx91NlyNvak3Fd3TVLHGu8W9vrfmvxGq/vuA
lNV4ywTWnDYwDTNj1BmBjD0laHb4tot9dUn7VjeZNp3mkqFhJ8OMUy6nvR3gyT2k3AC8sqbFxqPX
DpLdo/c5XubK5DJvQGVirTlFzj1ieYCzbSsox8pZenxlDhWJG2EsPV4DTZuWNzpWmWcqSyesrvid
FEH4+52wfHJdRnChJrQF1nG4sgv6hfSURPq+b18UawA5filB/DZ+o52y4Q5GYnVn12W8vL2seHld
tiedUXuiT2Lt1r9gVIUchHJTND9VDnZbdGp5HN9bpz0rr1Zxtfiu8/Gq8e1Y/F7edvHbxc6ou0nX
nc12ccKR6IFF7EzFrwerbPMdQL+kvxIetzAkB+ml6eDv9CHJ9vQJb0BpBNFSr/xCwHDCGdAw7pi6
ii8GMIYudrHsoU/PaGO4dWbDqVwyBGoxIOfxngYUwOXJmDow2bEmlorM0VZqtiKxGiAcwdyu621x
v+irvYpGSZY22U7wMh9+aA54nkR2MwFUplNZvBQeGJQop2S2MH5hzd5heayiRWfamhJo/n1mn5Gt
zk644WzDE12zL7s2joaYNf4l83xO77IxlNuJFOoIiZ0RfBDcrit4b/S8nX4/VCvAL2GdQseEsunC
QpGwmQ5tfZiF+GLjFtEIws7kCvstCx59gEULG+/+dqiMkzANz2sDIzSiuSdmAT+NlJZhVWR/jgYz
m3isMbzj0114p58PbLeU/Sunpwmpg3cPPmRIZnO2XD4cddQJ40E1Sa/WDeTtZCdcvUYcRIgQeCJ0
G+tijS9VvqY/mo5cnJAXRwOYSlSWKhOv0uvL66ZuzgLH/ame1tZ2JVsP98GEcH6ayg3T9yXFS5Z2
oYl+pWoN2EMKISdlEYjc8IC8zMa0wYTV5mJAhep9B7yN5UdlG94PLt1Iscjf7NPYQBTAJuHFVLzi
Xbyr1telzIlltX6ktvwrJUYILoPLQPxB6DxLCXh8EFGGQI0qalPwZocyCSR5jH0oNab+1i+C86AI
ouPW/3inXmfWmcn02M5kOaVA+Bzcl3emifyygz5pcBsUzMVeGXzYG0nu6PnECK91qGKZ8vKE5ywE
TeJxYWA8gHHuc8R/TKapXGJaX2GlS3Olpcjk1tH4DSMULIizxzKxe3etB2pBOVtbr8ANVYAt+S5d
AOVJ0/lrR1M8EmRpjju+TFU4uyIVFK6E4OMoq0bzg5wDOQNoNnBcgYd38XL/4OF/Ico2ziyzhLWN
tIwzzOITZnbuZHbGQlQ40VRE+vIvnWqnxP/fHODj/a7eLm38vIZrUMb7bjHUFTXsOAeAdNYPFnzX
4X1I1fI+rOwP4V8TowKGYx93/PpgIwuVSb7srKUgSz1VJdQiqPe7bs67+r6nDqGeHPIxqO/LRxlc
TbZB2QorV97kyjsgd5ugxoFGgKhNimb7s7mhFOOVLlQA3FaIgnjGoVixpIME1ImGuhAqpMUuZ7tz
jP/iv+4RBOI6FrKMULSFuH3238M2TUPbAyC0cVbf7uP4h55mUH/fuwrLV9qlaZaxjv4ymNOiEk7R
OScDeSmImOt4rq4z+pHlgwYuo1qXb7hxynJxbuGW2l6fptlSZonMkdYRfaeXDBpBIxAVPlZYOu0j
TzsFl4hduT4NMcMCSB3os8IVB7GutXVk132t2pRavZePOL+X+U+/jTxNDu4EE7SAZJDjVicPkBut
qrE5e65evkJFPqMl5qNvYCtGGwD4qlVAM+8BbFfMasSwput9j+/sFQlptXxMadc9T+dCKyyEqkIL
RExCoFEt4bIk/OXG3+/jpKb3Xyj4gkiAskVUCiEowmSD8M96J6y4Ux+oL4P5LvQ34ZgLKfs2FIkr
yzAEBdF2lnA/RPtEskB+x1z7RgwylCQVIJxm9MoY/gbuErw/KLkTBd13eh0cNXBxUDzNLXF1aDqR
33GbDn4WgzYxfm5pg9yqemLOoNayzu+gozuUJRoTETVtew8oCs8QxQYT/DG5ILE5T0RcIxwmg3Re
dN2iDpdcHF25EFCFVSZ8IiHcdZbgLHBk6CzmCinvW8QSLZHseWAezpZEko7kmJDoc7X3pBGiHLLt
iPmJyrpNT8Pa9k7c8NgPYE/Ib2jy4YnJG4UZ7ve9yb+3i9xN3Ycjf21hpNPxrj0sIu90dJRLCsXT
i/7O4nL+FeEL3b2YC9FffhIOjcg6s8lXjlSaU0z2oe+bgpRKRlfnS7i+yJl/If3TSMkyGNiNekX8
XhutvjY5fOuyxg7EDIcSKEolyvNEeqLSl5swcy7OSKAuanCwWjeiMPkKicAD8JzymiuRkJXQkUU+
xmCAygtoIf1kRVMmeh1K+j2KexjUDOUFRBur96WUToMX6OFfTYvQg0WiJR7OCJHXS0KE3F1i7LCn
pM6u1IQTLpqod0gdXuyiaoQtQ2vzJJ++IKsRMSzleIATojbGoygARXcVQz6hQsFjRdYjEYBor0B6
udrIvD0Z0ALYQLvGGErcAkTIXNgpg50aRz64skeIG1K31myzx364ah2uHaijiw3SJBp85zBtAf5Z
JOo96lw98a+QdBTCOPyrBCpJ6klWK9u/DPC2pbmaW+wUT1KAcqe5i2FMSC4HdheCMYlzoMhTxU3y
a+wgeZi8ya/5QzymrTgjm36FnD35vSwtFS6FqFnlATISiSvMZo+aJ+GOGIbIkfmQmb8OIuImgp+I
Qxgh9ljy9ELvu0xFe450E/Ft2+wvJe+DNjXpS84qWJcYuEkIUe9rIgb9mL1HrdCsVd1CUBQOKWTQ
Hr12kOH8Jx8WxEuuKaONQ66R3ETpRhU9Ygg9J20qI66yF0CmkisOVywdyQTPmOxniN0Pi0VHrDqs
w4EkU/oVH6ZTOGuT60iQFjlUupO9a2QmGVUHWHGM3S88pPqi0cJDtYZGRSyHMNEXmVejpBOfkKPp
usmAYS1h4AldOoJOzUrInn+F7XiZCoX8xNuQhU+WvhagnCgyZT0UPnsGvPcGYfoefNCRfFhRhSMO
Ayc7O+0cxojMJqRKvjgiygyEGsCfYPBjFuFkiwdr6CI7UFVTwLIAtNKuyeOyxRuyI1ZAYGu0Y8ej
X3q5sKKH8YwXmj0O33kHLQWeigRaAI6izZVp/ZW7fyFE5PFngJsykGX1SUyh2cKmkoijtBTctjqs
LciXeiK5x1oSY7MZqdryD8ziK9UFuTb7YiDD6BAvGvricPMjc0Fzg9pQqrIbJMWVK6HJafzC9Xoa
D5NlQni4JaTTRnpI1UsPm5J3tBPrtf4etHOdUeQaf6bl5NpPrzAHqZCNMK594hdDK+J5RIO+z7Qa
d+YV9yqQKVNRjeWrhXdVbGEaEO+vHNt5e9qenhbtad4/h+cw2au0pEUU0e1dFthnzUR6+Nl/9s9D
c08Llcllch/duNHOjYF0A8JPRIU2Faa5fkFgXw2LcXfpZtPOUlvS9Zsjn79oHqbT0E1Y/6JcE+0a
rTM46CNrCrudJss1hQjPOxJrY4gcj+vxCB8Llqn6EI3mV4coi+93ksj2eiYtJv3mhmEBgtIHPW47
xIPi/DWVxfXraiMh9Heg8XGkNfcB7hFPSJPOesWURffOPBP7QHlbt1rsIDPsKzRnSmGIdra8lcZ1
75iDIRk+iMIidooQdGIRBIvA+Rlr5kq8GGRzF2soWcAkWOSODBExF7tDYTR+TjawVo0W3T3xSuIJ
FrvFz89KvJVINIFDJF4tndcAQhTZuRE0X4Nt5jfwAeu/5ltC4YctjwN4r8yJYosz2MsX11cJmHT0
GV/PWYSo2AELh1Sik2QA04a1ibEp+ILYaz1XVyiabyQdPIm14GPsUgZ1TKcjEBvBbUifvRx6NPn9
OAOv2Y4EuxG24oUeZ5OYvKOdmg4Uvmi4HUXDMw0Zgufg0msGba8Z4Infa3pwHj2argm7ZdPkpwRq
YmuuwzI8kV31tw3atX48NRRSozZrjJpe0zv37kdtpI2MkHw/vAzOg9bLPA+0mbIQxFeG/7Wf+GN1
qA4bY4yhmbIfoF3SEwsiwLBrp/4YBnKyl6nOeMIvQCTmp/BXTBjPPfoKU0sFl3Nbv3cImZktb/aF
f93bJWOyVuqEb6XlFUERrDxjY4RyyHuhtBB+MxY9jJbEGquhs6vgSpqJn93dRq89edsDcEqJKhRW
wMHzZDfpPQR3EV/qu0+lM0GlE2Ph7nBvR5u/x/TtyUM5S3JuyqmKmtBBVMIKVNS5zct910fFO8SI
rHeZyzATbFGGmOA+tx8Qwxoxe7iL3NoF1m6H8Zd8SLEOlJsMK8WTS5v1Iv/2x43Cr3kbN/Bvy4dN
9F90pnFU/k9K5HyI9F5m4RWYq71mVCJZydzmIp3gSlfbnj14GJ0LQFW/BmIwD5wGtxIfv9LBXH+d
L0unAfhX2RqRrLyASjzbttKgGb5HxQRLNnkubidLrU3IxG/sO18S0GxZWqFKOm8T716fWpPgW5xD
YDk6JdW7C2625FRcYcIcfyrx31Bs+9IpPmc7HnEUIO2OdRbYAc8oBn/y/OIWJ6h5MWzZMN93AAV+
9ic/N3n38ikqrBbTYc6RDhUqYXR1sR5/z7/Yb9nvuXyWyN89xrdxOgRBzeYNWzkKbikn83t+Tog0
rBRgXqB5+dia++HJxcFRLsub77fepQeC1vba3hNVojGs3BspQcXkk6vF5Mt4d1w6ZuaQLpZ8shZm
qdn4ZO24UiwxkrSKwV/G7HyTEdMNmOdUKXnAK6hdIxFLOoJBy73FzzCQy/vAfA6DNysbPdwGHZYp
L7hX5wTyCHvOvgfyW+zj6zdf9XBZQ/63LTzJxIf3Z7/cfD+XnERazFhKoARcQnJ0uYcUBY8zdkUC
QKvfx0N60bYWLJb3YMGCyF+/YRxO2etQ6gChKGvEDEZEQHLgoPutDUhrga9rLawXL3PKdeYQmmLT
I+liZyJVRowxgNCWf0ejN7kCzkxkP76ZS/4CZG+Ye0l8gO7ZcmQDEYukuVQWbfvoA+OwNTcEseWz
SjmTJJVVk/gvuOFIXjtcCcwvhxQz9VHcK35vR7iCNAGZvJDbuK2JpLpPhwdZBrR98VuXILJwxSK0
ssRQ7PuGazeR75MtJYxlM/ijxsH3v8v+siJXtqobQYOClWRrKqmzgsFhPImcyqfrmvfGdhJ3d6cz
7Q67WE9m/m0v2bEyF1twSbOv3Osu5GxY+nA0F7lXfzwmLMQfDgVv+M7Q4LsBDX7LpnSCEP9I+JZY
F1fcIO8TGQvYEzKzO74MX7HKlJkhty3Zp8yO78wumN+AnBwU1NbVWpapxm8FO5sRqHqyZNLhV7Wi
ZZKa18psh+3wNJBbh6Oh2u9x973+DBu9u58H6cmkEwYMvvpfjV5eI17fp5LvLaDOxGpPntG0MIZK
GOWDRIcRtMrWjebxA8ZCFzkF0qPLk3SEFH4h4WXt5xzOxNMokpCiHgFfxwmqzHJs8OOX7F2cwEWT
L7Es6jOiXKk4E0QTnUhs+/V6QEjKT0T3F0fti/mKeFE0CWcIJBllaF9HEVWNCb3W1q9f9pyxPpxO
93M8XQAsUfnq4rdBPGvu0QTzP1o98J1iIxWENOtjX2IAYQColLhGKM4v1SkYk7J02AXLdAPoUQ5q
NYD32SAeqkGBvKcnq4lcACmBJmwmd3rd3QEL+enYBDL8nvTm8E36w76pTqHkrZKVRgdrNIoHWkzu
m/vsAMubwvf78CZFSEgyHvAw0lE+ymiXLiVgqR7TtFD+1wIaIGUQX2IdvQkZAfiC5O6Cakl6/3SQ
Ggd0kol6ik8XRkdxxSkf9MCm/4f4phrzr5997WhfxysQlJguDQ8cmoP/Awu1JkBDwStoRyZtZLz8
N+qRaQbpr9KymiM51JE+uy3L9W1pzBoB0uIJnrzBnfM6RPuDDqjrCYoBxu7RqrSWykMGQi3YREco
8i7B00Q0K3mx2IGcHdGv3sISncRpIi7rKD2JPImP5ei8YbWdDxh6EDR3ehhuGE7XNsXUQzIXCWgl
h/se5GmCUnATMRhiLxrLJbWiS0RniFMQ50HMx/4CRw3gAIEBEleyvNraekbqQ/ok6hhYOjhBkwBz
DzkEtxFbAqFWiO3cm5PXRtoroV800ELp/5BxFG4GziZWzwWq+t55F1FF2HX+j5vJBPhwSDInSBB9
Jet0T+rfYCCMT4br10JKclzxSjMAj0ZknVPD+pVU5Df/h3IRCBMAvtnG2mSJa3a0NT964upLAzPr
7hs1YqXyQMOKVwbQxG9hYkYslmV60GWsSzmxcGjVRiElYzBn6G2RtNS2PXkg64JEhc3JE4HfqDV6
ufrm5RIkJs6TtEieV66GYj0mQH+3XSOg1STVhGRwGnZDellcpqim0E7Auw7hRtz8ZFy6VYe2xrRO
w+IOTwk6UNnbJX2c0WlGjk61EwIXNshcUYAx1g8ggaOBtgkoE+2/bp+H2D0kP/S5L1cdfFvxJNPX
6jp6BddxRTQHovI1kNab9ukDHsFAd7dhdhSXLcE+r4P26DqQn41Z3NtuqGbQlAOwk2YDy9uyM1Fm
AK/0ewAjq7Bwp+Eq5spsfwJsCGYhDTAqD0jD+sxUMwsaw3LcRTD2o7g5/LqeMXj0ozBDvRMdXn4m
PwPexaHek9s1pJP4D+0x2GZO6M9kI0nqrUS8emXzuCMXv9hH2npZCzVdnx2lpHclFgTRTEPze7Ui
Om9IT2pt+abp93O0hePnXrXgmi8f8Jdgwv5quMSV5v0cwDlIr8sm4kYCA+f80w7ytlsSE53NxppL
2Rn9SMSTY5nLHgRtyny6EG1tubXs5/gbqolVAqUXnRYhjzmZNVEbgR/JzGwh+yqxQJ2Hy2b76GvD
LtVe2UCl5ktubrU5Y3LDzoBN+221Z++gG4o2Xh6hsGDdqUX1ELPtBDT/HmI6Lo2rxlRCKIloF5+G
Um0w9GyZD76osFhedgJxJBcEUwokUvv4gqyCpLBmjui2TEbdiPwCOHSFOuQFryYXk/pk9AqRdnzR
GuHTCNMNHrmA1C/IWlIAUFtmdrZu09v0wnGfJzTJmp8EKBUPdEQulZnhRkrjDrrUC84j2jXAYZwO
kBPcZ09sHSH7PDni0WnyCCFJjz5YImF0FLDx4EMhqOGZ7/AFTNgLJKhkdbTw5pwT5xI9plagT869
xhjSo8jDJueB7l395mJrDTW3GlB++um4+fCZka9QVWKiV+ia/VfYHNyafkMZdll48fLAxRE+cIhc
K4baLrhMk0ZadJVIUeQZdANbvRjiaj3QhXjzwGkdnzsK5gFUDiK9FBC5qlvBSDuYqHc7UiDg6pAw
bJ5HzeNfDCu6hBQurfFCdZas6R6/Vvwrt86TVrQ8RcNLfqX4yRSieKHOpCxDAxLmaccD9BNj4LfV
J6qVDPu42w0XVAOtiBhNoMlv4g2q6Eh9QuojYqIvK2x1pNpIC91BCVAqO2PJYiyHFDezIBrQUKex
qdjw1J5YqMoErVP5hQxV2n/Z9I8BRSIm5f7UMQf5L+IKv4Gsi5OSsFfKIZ+b/Xbd8lpsjTGFWfn+
dM7Lp0PZkaen+Q7ZEOQWDjE4/0KrRL8jsUCf+DJZrrCuLqaBtfMn/IxiLw8/baaVQu2ECpvX7vxo
cKqEaQW3av2C2PSizCaltpwYUJ/krN3iuSwHb5VMC8FJHZJKqEn4OXz7L1rOYAzt0+KGwo769yA0
ULiCiqtHw87iEyPnEFL1QOnTAlqqPnX1AHkxQQX4BfUhWskSLP/nTO4fK5+KL7yJBwFHi3vhZrGu
YVzuKXQnO2x5t62TrgHl5PfPozGD/o57x20pi2wDBw8picllkiOi8nme3oYscPFY7GsfuCxJYUlC
BikNi9EAbhrQsCnXii+FDNYb3es2tIAxTx1TRUP+xz7xeVDLo2ebFqQU2Y3ReUh9gzr069ilJ7X0
pe5MDNQTljGjjjbU6RNDSyuK5zW83vXwGPGY3B0aL0I7jsf1O4p5c9Lu9Dy9gDRgpJHy3mV/ofoG
Ih+3pALOF81qzns6CFUtzuHV8LaTuFoZT6+L8vP+13o4734HtGW9rXo8TIYpNB3K5JYKDYQ3ovVu
mIsnYRt13WPcmH4UH7H144I1NVEMSNegfB62lGif5v0QH5575U8dvzX3BNzDEkqzHRzcxw86oOWr
MkjwBKMWXQbpMf5YxoRgHiSmdNJ+2qeddHjavA6EP6sMXFYHVEazpOGHbdG3rGNrrNQJjZpvi1f4
mLQBnhNoughI7daGxpdoZujl3bZzXHli83NovunGCn0WKopTZg6yJ6SEp811rwNO85ywLw0noekh
Quqkr3wI9uMVqQXdCBT4b7p9ugxa27CJJhcJHN2woT2v2unLSXhLp6AzTBCTn/5izYk0Z4sBGV7Y
FJOJRxKrePdToBmuJZeYaIz67SZBuU/bNtUSARS7mPThhrU/1Y7i7iB+YBBYhlJD32RTsX7A1GAg
1cdPTyqTYtyRuMrqW3Wqnc36ah/KaPuBQMTJAAWY0Q/5ep0s0qB0low+EFwpLNRfekLLZpxBtAN6
MCRdSKQMFF4QcIkURDOV/Mhx/0n/GNR8IUuBEQwJuIHhzXv34pDq8dZTfkc19ILcXGMhEFV7Y9yl
BNkatwnpFJqbgwibv6vBlwFJVwkaTuPOA3eKygZZGA498n+BbvUpXVUOBrBdt/6N/FUQW7Etk0MM
Y8HqszpoJkQl23JfFDCxs07tMP647HNSfPla7dIPbNK9jaMGKKfgnDHVR8E6BelkYbtOaHxVp72k
0ZSh2xSi23xn2eX29OlexVHRMkyl4T3gAZtnTTn95bOepM0PdVJszD8E2hvpe4hlprjVy8uzAbBw
b63osLVkAc/8jEQHQRIOPR2nQTKvD6ARsWhfjrJ435vIO61kLT+XBK6/WiiOUbSQDf4rb8lOR664
CWlq1IMELpxn3oinmd5qAJu1sFYf8FVKmk1Pasy/Gp3J+aZTsXja7RANMrcTSac5bnqfiSzZXIp7
fzugyV99IQRtF29DFbwbIx8CBLlJsShp2MhGiY2FkLzAmyhoRvhIJu5J9TDiGeDC0MGbAtNsfLlM
N58hm0VIrD9Z6VAv3oQSnQlbuXsZQltEYKLYhzFhRMdcQZUhlwXZAjjquqhxvRKYMZ28LtZprm6d
z+T9tC8gn50B7EIFiA8kc1TSZgqUid+8W/BsbxQs7bJ0WuMi8VI8K6+2QdnHM7ej6xJN+XkMmS1f
Xj9WC7YKoqO+iovRhtd4/JVAdaDVaGK87pNGfjCHs98C10IMQt8maolABYYBsTv9vVhBiHUS54yM
vKnTsAWbMzwVznCyRx/6wtLpjrxyNPfEXfbSQ5ShkaTRIW36ZODBprDvSyObnk5eTOF5K8r4DxVq
mj9Sl/m82CWvvSsGM0jw71ZMJuO0ya4o08forZFvUckrWzCQLrpT0Ug5MQ360NMHUu0pMek3Vo4S
10EfJwarQK+jWfEaVqcASm4Jvl16V8xI7LT/+un8dVpvM9kbjgE33S/h4jH2+rCLGhR/EJdHxZg7
oLukaSik3ye1k2JFP7Kt1YqddtO5s508Ljai1KJ/O/W6P5yiqgjjp0MTzRvdNmaoxVsPN82sN1WB
FwVyLeMPzoW/AbqGTSZ9EbL/nCjURYdS6/HYOIcED0jTpQH6CF7f9hSQHfR5GDFqu+2d337y9IqG
ievlG7PFJqXwF3Xjrhk9g7wTFoYbj6gPqoXb7FfdgdbC7lJdPfnN6kF5tAXgfemznyS4aVITpx24
3+xPHhdPSPgLtAFGE1rObRK5lLZo4OfDz2f0fnDGhKD/vtiag7cjdEYeB/0cvRN2Tk+81blfpIdV
EzsUHDyg/t/pwT4GEmqTzV8Cjaops6hLkZY24NlOs15U6oXS1eml+DXo4QNQ1jsNyJxPmAoprHfb
t4X+N2HhHiFIV24hM0hnUtIFIaJ8W2DXka3eaAa8UrE+fXCY24nSMDjN5opvCez6SSd+i1AatXZx
PTLgNMb3Fo+kuzzx7ZBlbypkCp5dkob/S5SdC6ZiYkPanl5oRaU7uKnNa1JJnUgXtXHp11FXbEzF
/PnCTLM7PewPqMEVfrdX9COcNwQboxpH2VbWFpB5jxIsq830GQXnTYY4LXweri38ZcZPjwH3fFjN
1Wki189/hHnqfVbNh5/BJsZKdxzPeNOcwRSWEP4HNFMNG88Fgl/NbFI1HqHRpzDZZrt4v/1Gy91H
uH81cDBwn7T6YrGavBJybBWXMGkVKFxNrP3YcPERYYUhqmARyZ1bTyD4al1auSMKMsAX1kGikPeB
McDEsJD5I5gidaPs8hp1GE+kQTNe7sQqV8G3CCo4OzgAGx/QPIqmfBgW0S5mwbKGkmVxt8Slfq3v
bxuSPamiZ2juqbI8kDM6atd8VuZlSRtBfE0lUYMWfrwvuyOdWtR9lGNkAxCDodql/9igH2OLp8fr
4bUQW9w9yhPeyosnZAbS5wcOjljYgk9egj2ykQbLFcAOizlb6ctGldLlXZ0CY8/Y4hLwzrOF6PIx
PsBeqb9/oE67ct0SkbRo5Fa8KZPcEfuRPvhHiADEYBAEkEq6WNhlC1zXkOMTCZUwnBUbM4YHA4bM
tG5WjwMUtM/pdfymeo6JmWiKxJMQP+YeopfBfdiC/ARreWDASr4P9QAGMiWj16Byo+l5fBlr7n14
GWe9bqt/OTOSt2YONjO/+S9lhq2StBWElA4AxtukRmHjLTDjvLb5gEhtO2HCfEFjcsCHrdxLN6nt
HAyUDmwNqpTYTSbBCWe2cQv4JDGx+mj8/R7GdGXzr/33+Iq5iu5wgxbEGnDDVQbOBU1yuzhfYKKR
s9Ls35Gftfo0OHwMGH7G1rqghdAwDFb9LPIvkzmLyz65TZJRVpLt4qDUT0cRZUNMhPFOwPDKNPa9
CfdCz7MhhtOhozPIqzYX5YrNoZz5Zl+lknnH3mDDwBJdFHpZLoi3V4mbSbDDZxnGvCT8iraP3ogx
ezcLrqGjrhJ3qrfwN+T+OB1h6S/kC9oP8LRUXgwsBjUHiWJppgpTl6uNw84L9OCGh6NGDNzAKkge
pfYR0TbAxnnoBosINnge3+zzMjkBVb+ctZA/kM+1f1Ly3f3b2W8Dg43q2u5dDi/Fz6G3EYavMm8f
29rhvdgyhz2C1QwJuNVumAiR+EwAJphBupsTEzqZ8QpwUhAjsR4TwAZN9yZGwSsWQVB8vH5Uv5jd
R9heqAxMDCNwqkxZPqB83MBbsGGyIbfhv8YFmBDf0GqyxbIDV4XZ+AzYSDEL3vMpxpfAwMfjAqIa
uXueohgfOprJ60RWlwAbuw1HK60RkI2HwR6uC1y51ZP3BSu9x7njdXNW5WyDbyWfhzvQurokooS1
wjpHucszVhoMPc1pkk5N+DgZxB5WTRDLTw+bqYIlFLiVZiXoM3EBoPqgOQY1JhwVxKZZWSHm8vi9
5qQzHDiQXcKsGOGXcROTDlmIoNzw95TtKEialBfaLsYgDBG2KTxpMEBO+AC8/OZqs5Gs7jMmLu8U
LpgnGCZB3uxhbdQnnKUP5mjw395DOceca/IIcjOHa0ebAlI2zEMwM0URdulXC4Nau6wB65jzcM+8
zX12ZyVi/CnWgYnDTw0U/Bv+6GIOdYERpfpyetmvOR+ITlGVsUK9PM5qHwIU7RH8Js4fYvkxjH+j
NZ4TCCY27OWBwvXSGViacw7wLUHV+ZgwGlHBck10XipmBTOYJay9/KZV8iOuhHhRsntxBQLkeO2O
hzlhGlx8hjKDH5UvG4rm+B9pOYOOE1jqtxirGIDIFYOlzRtCPedOUbDqrnb43p3PXHWg6zO1epGN
OTaCuOeJ4Xd2UGyzHmMljZ0bCygXDXG53SjDfCaQf5sxDjUmwzcWZj+kGOwcIONBKYTJ9/54F9rl
McQvAUJuWBxYzsuug1CaD869GPajMwUYHfx3A2/cw97Bb2GpyBwARcM7QIaJDHGV+f3cdA6wvvpn
ah0tq5eFDIg08zDLAFhkTUezDH7B1MESFT7iXCR8p7aJ1weQ7k/sdg9ybp4bzrij95u4V2AnA+vJ
xSCc+l14cbQFwRNGhzARzT2kSdr50Erd5ZNXwxcWYXhnJVjwMlKRov587mad14qFR9MvKYhYrcWj
CuUdizkZstv6bFFv68t8mGObMb/0KUv8Rr9cSiYnWJNwsZFfI39k9sgD0PDyGZh/1HaQ4PJci2IM
o83t0E70iSmmfH6ZiCD+EAAR5DD0LoTZWJdTzNszb8Q6E5aVw0k9cWHKGR+c7Y4LwSbKnHtNr7zD
NvAfHCsmhLzgd/oa7r2D2TWr8y8bLCZidCBZs3q9MPU9cGWKPyqE5exOXz3pe5L+cAJzJmpiNRt2
1mCnfQF2c81hMI4hlYS8Gjk7emi8UVPkLjYzGh893XpgxSAeJjxBRa2bC/jp00RA9dKfPCcy9xEQ
128PqiwlBEIN0AFW6Sajhk4RBuUdgsYctwu/SfMI5scHRs4JLdk4BgHLF93l4zPBNIh1j0npFWOu
oGLjPFL/v7NUYahAAoDlazfwnoJpMADhADzoNuGfdadvmjbM8yLFpOjkXq52W/9raCxnrdH2Met2
9aF2g5/K3yu94+lkIlqn+1MUhM53XhPl8nmivLJew7BOPqgEcmyit3s0fLfnnycg/htOHuAFFM9y
O7p0kT/ErctEo+1Ei6HPxvFEZp26W+1mt6+R11SDMuePZ6gtHzhvRQBNo71rgKSChnac52mRUAh/
IKxxED7eiMxXSzDXK5zGD+6qT3F80fvibNPXC9Z4cZ8JUYDD6pdRwBhEyHyS6f/BAoNrzUDS8AK7
OanKavnOTPBuzMVHQIS5arEMQi/0lX6H0abRRCBdnCARY/+yHWaNQSpSc5LAQYqPxu23jTNDrw3L
Vint9ONEcIjYJlW8BlrAT46C2K/gYtDWEWfCvuQl9LNUvPbu6oH18UlPEbaPve3NVc8U11J225xd
F9GKitXU8+lvq7+Yk5rj4nxJvVYapEa/bE4fD+Jq+r9VZldbGFHGOms19J6iW/Hwlk7OMI2UUkwk
S0sF8DX8LnJCNDcnBwqjET572NrdfugpSG5p3Z3uquVrTYDBRt8YR0ET3KKPcUQHMrIbb06jF2U5
lkmcy1zkpPzYIaPN+jpuU9jpWFj5C9QMPoC30uiF5WiQ70s/3xt0Pfh5x+N8X+zzPeGcjkfQQWFV
IifFx5aGN+BazvZnmwNWtcaABBaSNbUy1eM7d8AJGi37nPs4uWlcAcyKqAiCEhb2TXXOKlmu91H7
xSdQ3qF2Avo0i5JWC39ayYuczA7ZaRLqVDhwUYRBwIZjCPinrhvHzqMPoZoxSIO8Fs6lKf3qWgEm
EtopBBfe3XuPrnUdtCbJ+j3Z7vR586/8aWw0BN/rDKJ24Dx7vAHC+raZe9nWfCjuZ+v8vIjdJWu1
tqPh+wzaMjJoOavO0491bXnl0jh+dkisLLRV77ODWV+EC4DdLK3k6mz35eGtwEqztbN7+0unTwL4
jlW03BtWVbm5HWrtUdxvPdfVn/ayJZkpSW3OTus1Iie7bPhnhlHXTKVuLH4sOBoThqx0CHULLNT4
82VD6bqcZFYXjoifwkLBpzsPGi/TA2vp4s6UTB4MlCSsXKXyOxCxMTcDB9ft9i8pd2zsnq8dPUmq
/9F0ZruNalkYfiIkMPOtmT1PceLcINtJGAwYgxmfvj+qu6VzSqWqSoJhs/da//oHsOz5e8Z4MfLx
8qB+m1xViEgxHIW6MLVUJwbxZs7BdLJjNMV7phPXST4zOjuT+pIFpbmF5D8ZLfqtZ7CjPs6jtmzU
33zYP5MFnmIdDTCAa0g7oDkae/1oVSvkMMzUJr9U4gAnrcSkmXgeCEXD+3MKIgAmnX5DGYT7qZcw
tCdxhSYQl01Mpfl/MhadmK41ZFN8Oh0GchiZQzo9Uhz+NyEdj2taliC+y/Ece+Jz+cOuDQDA1nBf
F0GNxXrQ0gKbq28MR/G0sf9ZenJYNxvOghoBPg0XN1rjMnADoOhAMBfTsUX5ptvosLbB9zBT5HLg
gIucc0nmVUedg/SfH5LpPveYsX/LSF9wNYSWMNkcY9aLO9AKQ9f+VjHgcdAivRAVMSJXFpNqJPwr
kMAi73qgHdgX4uZ5fXArGi4Rwskh1KmhG1+evEZF9gCmpj8z6IJkApyxVzZ+G69KXU4t0v4o4qYi
lq7mAUmRj+pS73Km8AdTLXMjEVukz5jqU1XxpU/aLcRUxa1Xg+RfsW5whlMAT6ZKnOoVHuCEQTN2
JGPHiLnaHCUkeiCA/A82jsl99bGYMJ+Ik19w6GypkT/xdlCwJiVwZVmhBwvAsphIiqAi+1mKg+Ka
RdyntJJLDSXHTumsKLIgz6yz7Snh9fDDIN8H6oyTBF00YxuDKggVHP5Z08yzZToCaMdry2IAfuI0
9nsALBuUSl/OouAVBfy2fGzjoxHoToPZNmIR9Pveg718Rn2Kz6LL3WZ9yH6MPs+jNBNlStipdJ7q
YDjMdmLablU5Ww4gSbGifB6eFY2jAmv00m2mCiQ/pHcoTnBGWRd4/n/Tal7whuLcek0VKtr/3Uif
DrWHSQXRRgFLE+9jY3li9a5xxHit+Sx8zPr75YEbqrGrgN49XWwZ063MzaM5HvcS9kyi3Up3qndq
GJoAuVi3BqFv1D4mfvFTU0IYqbGjEH3t2TMm4AyzCHq4qXea2oZmDxK545ViLLnnpLtyxmKv4j9L
Pk+zf/0zgEMNl+MOQj3I4XghgWSX+HhxieenaelmIMigBRjOYSjH0OPYoz1LrQHHughkx81P9KPh
mtXOhzeiuXA3+e2VJ/hcAlkY9W7sjrHCRBNWFX7Q8GzK5xxjLzzhhjXgZllyZM8Z5k3pIpQhV/aB
ql1gGJbHe6NZIa0yv4rojOlY0fhlu5ThZmRLfOlCjO8ev+XjgshDuIU4W2E7f8QuJzxVDFOmcKKi
8jD4cl+9FX3Lz9c8O/5btUvACDQOdIS4TnX0DR0+DvsMVuhHkm2gqdTdVhxOrbp8CFwRdnVT6c6r
ZXfcJtHWYrxFbQkUayLDU+ThmMN7j1NOD4rlpMKEQIDSfIPd68sKck7NS9N8xFwf4UMYnvAqIXXC
ZsorXxgl2nk8xSXRuHZ+z/y/PoKIAoHg2GmY8GX2dPZm646f2J08gKL6+XubNvTBTe8/852qr/Hn
y40l/jMNewXO5TLNp+o0BpIWieALacYfvjbs7OoXf14oqzA/1q8dGBCZHkrh6HhgQQmxtXMKH5op
8ZkGiX0F/Ct7OaFicxBNbzD0XuqyzJqhLU8skwAK9phdXC5MHY82wW/w0wec1ZasjeRUwlyUFjr2
JPUNIXr6iYNZhThosCqsznH2WiYsIfEPcruG1Z/TNUGCUTVyYW55ZxVYli7E4qBE8GPUXcw6J5+K
EeQS9DMTlh3ZBXzODoD4ZQsQhbidBaZ+DA/PGfELpq2wOG8SjxhoZp2Mqwwlf701QY6EZQzWjAfx
8ukopi38VFi3DoBhIGal//iqf/JdR6X01xoYsGMzUGzGDNPBzXv/oM3giHhnu+ZtCYlV/zCKyHE1
ppRDlZgZjLc3BalUq/Ari/ZAyeJ70VJrZlZoruF9wMxA4iJ8G90yeyxSycve0JBfr9Ok9x8cBWiM
0pIYFuJeUh96s8wWlnuU4w2FHPHJS5mpBXQOcTd6YK8WTOosd0bi2ih5pMVdgFs+YNjoP9h6S4YR
+Uf5OKkga9Giu7DnPL/EizpgfmgNbzuVcWwZyu+RIUrNRKNk16PDg8dDOUMgya8ItdOOaC0YWGd2
D0WlcczHHDNi7SvfjcNHK26hWldYCJnBe3RC+o7WS8RjKlppdSiVRVHvBIYSjT2DPBL05MqrNBMY
uLKJFUBklibCZRdbfEiSY1ntdMyQY2emOsyiZjNbn3nSmhqz50hYdfjictinWwUB07EyPmMRAyI7
Sex6dM3nUnxuFTSQ5rxQWf2r0B8glf1FqiNVcHG0ozq5S9lPHM5kvG1tZac/7Qp74CJIJLeCD2V4
b/ABeGXwY3C9aYNU2z0A0gVL/WjAkpGWvhlnnzTjxr8KGUgiUWggdCHc93FJVHEsCt61V+3yb24h
FVf9zQv8LFe8vkrHB1myF3XqJlfmeWNTBT5UDugWqp+vQ7JcYMvb5KqjIZyRcOeHYdCkAYPD6pR+
AQEQ74XbNertjWT4RY4ZY+HLUD2sJu7nosGmTh3DMPExeE+VqZOfgma3tsAloOv4fDNMel4ZgWPo
xFvdYeaT7pVuLl54O5mjMMKQltGHXOKtt44rr4KPh+Pi3PC6P5K1fihClH0KPwE6zWwjYd8CnOum
qpWXjqmvBkai73kPmtC4KpMAdGSqnS0ijrDGTjEIngyhKXKPs3/dyhPb4eQHr492WLQf6cOLSpsQ
70F3X2hg4dndIsYKXxqJvIMDobD7wwIfxJoenv2+1nkB59juv7JF1Sxa6qhOno/jURM2uexxmlfI
rDW3BeVocc+2XylkydcpQmzDdPMDFVl9V2dQmXzR8GJWHb5Hi+cdNw6zd+TpJJircLS8ER7zV8mk
ULVk2t/OSsGBEYx2oBwkQQlHJhAXPqMGPZwTNnFr3ECwQevdothK6FEkVqz1DB0xXecAT/hnoNmg
pOUEZKihWTPo7YMvwTmQpfmAT/dT8eQID9aaohj/08fb6j7f0rJR1pysZIaxCS0KCFSyZaeYA5RW
V1rmSQRk/9Q2GeXfp4x+w29mpl81BCzNJg+CBwdzmwGqKhieTSauP4YxtVtukmM4FvH2vj7LqvSe
7O9R3DqUpz438YmH+FtEdypuqte2TWq7y/z2AauBqkAESlJ8hiGd4bTYYJgupyCmYC2GzIZboy1r
NlK2TsDgHo5pYPjrzlpwYE/CV+aG4TiD2RY733qb1kvGs+WNXHdPQEvMhIPTZvYeHAGu6uyzpYrO
m62k77X3NF0eamiRgFUorXo4spSFTzvzTF8Vl2rxkSMv5SeIy1FgXzx02r5s9xVZXgAM6KgMt9Bx
6UR85Betr8l+JFkvNrzEnQEpvpdZuUraTdWttXY3RkGIjhqMqXNncLFCkBcuwInAUDwJO+Te716L
gniXGMtsJ+0dzKeEh23ANqeIMmzl7dcU22iCrJHxDEKfmWfmthFTqNp0ywpzg4xPSf2Oeaqj1UuV
kdXsKqZwbubqjwKCc1AvsFFrQpOZq7M/L4t7tFVP7bRVr/vtW4W9+ry9XUGeshk+s4eL9B8npnhe
IWd72fTVgwXRq4qcmXh5/clsWQu4vc85jL8aLl0WX1v0wwylEgv/vhdEU3CAjNxGddXfJn9VeCEG
BtjuiE7+uSyExZueVPIM1W2wac652VT8PP7ATP0kXIfdsuuXKm274Qs5RwYLNtBLrNxcDjDvq01X
szHIXusCMrhhvRF2Ie97HxJhV1R+1S2fxbKtwLjdJPXfgMFEiXRLAVV06PDnauKQiJE8PsPyrM/m
xmiltZ31bhgFLdDTQ90k34w3QyAGlUfKMzTA4t0KnPX10Q6WAJtVdV4ajOZALIMeckLvji+XIEq3
YgZHIJS+pKDpxSArNwVUkI1EEERvp6rTFV5PHUW0lmklVAgRVufQv7Fr5r8RbTf1AbMW3muIWVC6
oVb2DqDvk8VCPHdFK2fFmsO7hRc6I3v86fOnq6MWQupFq8/aIACAeprtFXZHYY3IEV/TZse3ZZ7L
e0weG+zqtLJTWpiXbULVeUOQthXk8ZQ2ZKRtxMcypCmS8H4drzojId2TQzZD4ty4fF8PPRX88vmd
4qaIMAjP7tJn2iqoHpNLk9kuEY+d+yIaAfwQohGUYnxsyZBj4cPeS1z15fErvXlktaUDq8Qkjh1E
GFOwmKASNzeCRvdb1OnohETXzBwDvjghItC/ciesnFbHuNcpaH2hn+NCJ9gzjbC6liQBXL6ZUMt4
kuH7yV1E7g6W8BGBI4L30rt1FhqZFCKcJXHuzQHJJNPKwHmAFvE1QbQAI290RZro0SmQ1A4QQHim
HLcgeuZR1Zx8cMKQfSmoVAe71DdqaoB5iBfEOGqWS0NFm42jdkL/j3M9h3XCEQCr0yVUsIR+9AYv
Dcw326CyavFH4vQpeZ3awe3xnsmXrNQKXcCA67kTFXDeLHwydImKjbGDwzoQaQ0AiMpFi7LsRzox
AKMRB9QAa6Cxma6A5x9MfIQWdITnbeGDN1Jvf4+cpO/6mBpuzLhCe64imJixj/00Huyqthbf27jf
qvH2lc7slPS/Rz6u9FT31IduxzIEXUytaxdMti64DjIKHA1c44nXDI2vTPjSC2flLXbFuP/81Ht0
7z4jETFb0hXEX1FPSikNXe4zqIpXzI0J+HgywmF4kBCJKTK1o9eh1MGVP6DPYZj2zZA27PbsrmxM
06IHUTQEX4+gS/G3qNnoEbHBJzOBL0bShpWv0yDSUmjQQCWFMwus5DzYUyoXqL8Be3L7Aw4C826R
127x3Ek6vNuuApBcJOW+lDjx8qAXJ5JSSLfZGJ5GC2MuBNDlkNqshAlDKoIf7UEmGpjVGEf+Ym3Z
/4hXvI7ybgIf729Sd5i0QU41vOZxZArz3OjlqTXnOWgyfF32tFPGPhyC1TIIOiSY0W3i1wUeK0RS
1kSuuOLzs3qxhrBgwUWrgjb6VcqW9s0/6DD/HCBBY5YIs8rhuwhHCRbq6GtrjvxhDtU6bU6qbDhS
3Xr7cGNUqNCUx1o8KAB7tfX+HY7DqrjCxyp41lQcXea+r/hJmcBHCyFQDuOxdtTI5gc/Nah+fB5c
pwEDybcpZiispAE2MeMENv/UekcLkK4B4tQOM098Pp16pMdev61km5NNQH8Aj2xyOhzeEJZNtCc+
QLelXpIKc/W5gr145PbtFwOAjhOFYn50cmJw2Dojx4QbjcZVdx5sNk+/IMoGckuJvGlZPl2VM6x3
Y4b3jaeSey0GehWUyBfQSDBHAqtHQol1RGkx+KIIxHleRm1GQhH9H59kqhgs2joTXOzJMetCwB2I
jVI9zkJorZJs6RidMRrGZR74KrOSyoVLbDCY3D6BIzubRw3jZwQUIB2z5yaYF6PcjMVeVoKCMAeI
iEI6htZ8/XqmK+MlAzfBoJUzCRjCgCj5fi0p5UQzUuwhwmBNMQ4VlZYOgasWIyoZ9oouxl/nrS16
JXSS+GVpE1LNUGhsxp3Z0Co3r2FVp41tZkyIBOWqxMmiEpSFpuO4XGAO9qidzjinb23eMrV56zrR
U+UqLwf3VUSMFFUoyiJ2k5KZfRSyeMu1J6epBI7RkF9JWC/F03CXcd9cCQppi8ydug79LH2E1Ib0
0G/svhEwix9FTEv1BG1ajjLiRyTs7/6K/DaR/1QRbt0D2apEZKmc7OUwQwG/gAmHyzLBHDH2yoBf
mfOP6zW59HP8SSc6kvEZMDnmXA/BT8IBh/kpH4uL4O8qDdIDv+1XUCir4ffJm8XuyCZH3DYkgx+G
8HlmDx8aexWm1PaT+SwN/k3QJ8QdR5lpKg/r7j5OOww9LbGDzPD+NTmFhWoSUzrYiXRFht3fNEYW
Elou8Kt823tVh5diX1q7h7zSKNuYbF1zNK77eLRUlUW0ehcOQ5+Sm9XQFLDY7QfysX11Hh3tnlMj
wmw8T9pMzihIKwsBe6APfd/CIE7gfdHLq7BaYQIgYordLnUamJI53b12aeVgXCSsSivZk1RYzKVl
/tEfSFSc+VTUz5bw9A84ipTO/ZIrjlGxyetYWRM402d/47BNhV3jAsIYmVWM3wzM3uxtfj4eq6t8
xge1RqyZW/Wp/qHCz6xhxbE7TzcIU+14o6Ct5o2lv38yYioOeGhqpY0XIu6eLz7xMu4OlWY/d+Vh
dLKWBCY01DEVA+y5xePtG3fNpXl1azCMa/YIuAHaMvrJwg0TKBRwsXXHHvHOJv2eN6t7iE0dt3Dx
0n2Wcw1/3vxUJ0fEBieD17KWD7LSEO605Gblg5vltgYNyM429/z0xgakmhTfaggQsO6JnFJc4eW+
nWgFQz/3zPhTxpPlhfOnN2Iio1HEs4P4QSdBC5Owt4BAY98f5LfkULtdkjyZG0zL5n+/9DiBz2lp
6t/cI26C/6cUgDmdw3zESKQ/pf0f4VpbCYQWuKKOj8C7pNuTcnPp6+Mj/SGKCK9lGiTeOtyJGptw
ITmE1mSTP/SGRWAVnyxC5vsbQzlCYpK0tXCDOZaO5+GXkTjD6YZ3Hp+M1kp/OMQyTD1IfQWazrAS
wToPpMp03/DHsZedt0TDAynoTk5GgSjtY6AVxU+Ek4hb6ANS4Lz3Zmog0s/QTuS0proHsPE4Piln
2LKW3VbTF6GlEKTi8Evm9V0QYqseEDRDOJVDr4B/QkhGj/c09wPM0kgNzMsIEmC6M3pALn3e+E/F
Dw8PN1unTorxRwj3wEmQrQmruAHkDV7PxQweCDmXcEWISkl2kjwJ76p8OxuCBk08p6CxfeNnpQev
YSu81PkDQZLA2J0uMOggDb0xNmMkrG6jg7pt+8/Hhh2UoTMyM6IEMABxVCoDp5BXszNTg2hJ6/T+
opEEcl6Y5rbJPY5kekLaRQ54YZkSGc2x+PLE7w4WBcWEE4OkoqaMHWOPi9yZ2pDlnkyD6xn+T8xE
gI/pIUAm4WBNYwligma//Q9JKQXTsJnsMXqYyppmmvVLxVehrw2m/ZQbUNQec9IXXlRJ6la+ceXJ
r1wfX+aKQl+uvAwhXSk0QMYTQ418VfhHMZSOhilb5MrKikK0uAif5Tb/De3C7y7Yu0HZLFdTTmcC
YYWIGjLET8MVdBjsRq5sEauCGdWfxW2IrtKx/Sr49n8SHYewqORz675X/RfTqZrJVe1wA7BUYdpI
EUK3M6WVMiqn8IswCA9UeCS0oMS0TC8FoYVsbZk7cX7hxaj22LoYDPHW/PIeyTeu3xnlDH9XRzcv
gDrpDiLSgUEA6GTz29/4jLz8IjQB+Y0axK646pkCljmHR/o0oNryfXhTJIe/504Qf0QQ02NJ3Mjs
UP/q+tx0lUV3oICb6Q5vqgHWT4wXF2vou9cLq26oZ68pqpyzhgtssQ93MgAbhDTIB2GZRotWY2BN
WrPJ6O5cwIoDFu1YCPTGKf/tUCMxipgD9DVs/jSxFIuYmKMGmAKL4IiEgL1nrMyZm5c3bg+XcHwe
GCSYnwBvCHSaD366ih1MOOkWL9jaxybcIxc8EtVRbouAXaSqicET9sTbCQcnfyOugpaDMAsJEd2V
7rM4X1fhiOzH9GbnaexmUVbVt+o3WwMsGX56kM+zz+quLHiZGt0G82oD1iw3S99yAc2GGRUfjpwU
+QE4PhcFB4mTsYA5BeQ++e5vIPbXSNcsTlDqdRlIwTGuuJejq+wgydTfj4EwC16fo/7JkEbQF+xP
0oxjn6AT+lW6JCYnnMfDhjkDp3SJcz6NreJDzimy0yyxaDyjyK2LBeJN5qWSo6F9Z7UA/MGxOTGy
AqrUiYvtf9hCjeuUXnOG4MbNe36HFxpBiNAf7Ykqk9eSGyhjxMnh5lDEaPn0q3DUAZKoskmm5IS8
8ZhGLCJ0RrUgo3RbYnvFGA+nYuVH7C7t6w5yivdc94ePLVnCQYhEFw5z//MQ13BmlFtJsiiTaYBM
mYGL06wL2m4UQhE6ACjyb3F+nwn+vb/FW94NwsQxiWYyRxMN0wV6rc/So5ligQqRW3wi/KD/fzwc
yhuwAzO3ZtdwMu0CkAXKncIqOHvp6UkLBOxakFOgoLxiBjTOJxtCAGHCQZkI5td65hFOS2HEvQFj
5OUjKAL6g2G/1v9qH9PhsGGGJJETZGFoC8V5OhFdBT8eiwoVfdNDCqCY8z6Dr8+nZQtOylkTaH86
CAibngEvj6oYYLn05NZ7xJ8P2JEaCX6YDvCz9jG+xyd2FGCzeC0RfkzSOP2NcpqkSMy/5iRQY2/w
WNFiUdsiTEgjD1RU5pkjiyNWydWRgC4e536LNKyGRQgVzjgLS/leftHxFKTWEXxHmBU0yIS5tThX
uw0Lrt7ktdsZfBIqRxYzTjEeNPQXMW74yN3IvPlHM2Dd8UzLxG7w7MFrDaLBaOn8eN4R4j2R6eyT
ayI4M/SEbI9xf0QjGH7zi1mu3wqEYIuMKf1tg7QM1o2VFZ9cFB/YXiNjYdZIXPxxEhtgSkczCU+Z
oM/Ug0+TQDXnNJwgYCtE0bObPMk/abQQ9wne84J3eAEpaJjfRXGXZnNh2EYBxs7SXwbFcv+igCrs
xhVEBICK+Se05xZSPWj6w5bATNasrIdJjqI7u7KRok+RP7kt6T357+KBWti2rqAg47BZVyhDEJhA
PaFgJvFv+AW6naryX1gDHeH1OC8wGzSDOPae174O2AMx/iVQFt9TFVWpjDvrVdD99P0Fxav74B0G
LzCl3evt4rPI1B5AScPlOfJhUixBxKBSEAgPu2MyYATD8xJmHqMf2g1Zj0tzox4UtLdIwdg3hS8s
AZ66Y352il087Ze5UKCaNS7DBQhqxWKG3tIuMJjW6BzgRI4bGbMVN73WoIn3+KzCBlUtOn7EtQ8X
55Si8JvGH/VLaU61PpNs4XtEQQAnY2aXsJCS4pNkYGaKG0Ng/oTIIIBThzcv2SYRXZUN6Q4+6+zr
3RGBC1zWclpR2jAdJxwMSINwaazLmZnhk0QWKGYOOSRgyYtvkhzEfyJrbMlMglNDJ0S+dTnSOH48
+NJGaoO98b7COK4unBThFM40i4i4Fq/ZsGyFRXp5fo+pVaKcA85qXAPbI5U5xLwTJvBkYjfEDv2S
ivLK62/A8nC72bjYLS0Ej/1NYb6L+d8q2xHk6v+b75KfQsGKO+W9DMrEmYx2ZLfFaU5wyc0C36ND
jhyUA91HdglxNYIRgWbrwJgKu9xSZkAN/YkFCH9B9Vto9v84FtvKf33o4GcfnN4RZ4Bm3dlspmrh
uxnRikSL8iYNQcIEYm8eWKWIVWymdfDS5rhMqFRDrJ9o3yZbKCLmDUI+IZ0Kj1OeSzeOmQjMlY/T
WhmWJMa6YxdkvKMTuD1P8J46mLXPzlWtxjeQJJGhsGenKoZSL/2t2VpgK5CTbvFF+uDCBswCJD/w
Judr5ikaE6bM7aCu98xUpM4Kf6PNQ9zKCAPLifdc7cwvqfbCh5dNklExwdAC98p8xeafudzTEdYK
RPYHsX1UC8KxJQInnSvlJ3JYvJIbJ1E3UFspX4eZNyaH/qvCNOjnsaDuwXEZ+7FVCyW+teBPTKQs
j0sEWBnOyQa4nHagIyCNdCGKHHadcouXJwZpCfyEtSgvRJraKWIWKGQe9sEMJmjxGR1k1N4FBYil
/BELOFzrKwMbNGHwl8B36U9mjMt2HC5Ge0BBTcTbQWkPwOONpUN4oa2DICXTHELDvGIgyQKbtAbQ
E/QDgORwV+7AcSdGh+THc7NF2C87YyuG3qvFgq0gV44K9ET4BQ/pp2N25mXXemXUNPMC5k9/WboX
RDLEcMtGyqzbAz4/5QlpDAOGYSsP64c+yVjoW9xomstpOqNnqKws2uanZIeEEUp4Lx4DOZb69+yN
CabdRPI8NL2Y5ZPnXPm+xqYpvgDdj0ghUXwhZlfc18MNQ2AnJIbncYZrj4KN4ByPEsA/FB1XBT2E
Qq03Unhg9oDasrlwVJ2ZkKwbROa53R/MQ33Jbu1SvbUkC1rJzAdM5ejDuZQ9lnOJCK6pdIZwjUwD
EvSpA3pC1INgAab8cOZho4q/xDuQxyJg4fAjyx+SvoPXGkPlfAkUiev4vtchXsHGou8R/174SHJU
t0sAAGGdafPKMXbqMqoswpy/gc065J9Efe4A3hEM/qsDun9UpDU/od1FC/VAZQJSG14emMORwVPv
lT+ySTjDaaZwtKDdxbgU8g6GpVCUU5frSq7PAZ8HepLEBeZA/zFvscmW385owr5xksLRCo9VkGYr
ffm+8aqj4KwxvdApLmYTPIS++QnxjJKEsC2m5RMwzAY1dBZVk3nI/gSvcgCpVFSVuW/eJ5D8kS0j
8JQv3nNuK2vsyhuZf7P9Azg3380v79yUJRvPpU/TeX3UOO5BXsn2h+o9f63vTBr69waUmSPGaMn2
REbmYV0AvQ4vldjB6wfw+8ybLkgkhGBQSznJNhBCIuy/Xpt/j6jGAJpP9rgSj0gjNd2WA0zG5kzr
wPtIdLtD5dRljqle9c8k+eUtA6qEBoTbBKzKT2ArhZEpPQ6F7lbY8NHxI3V6LJBvouyA86Cs/8YU
TNjX5vS6TJCK6iGNbBjOMXmag/PG5+fKWEX78qicaS4Z7/OUsek7E+uxTP3hB/bIYEP0zPBKtClG
UlgTvw2GU37UBW9YjKDACDxkW8HpBwAe5s1dFr0Q6jo0yLue2QBLm/CObT7r4/9o1iudDxeEuCh7
m9YJ0bMWFqXzEWrzm/L4mCJSmP4JrYNkuBlyQ1q1Y7K+P7zJYQgWlDed+XAYUcY0h5o8rm5DqhL8
yoJmA0Ki262HfzsrpB9kFT773m96aYgjtNgDp4oNCPUTq54VwXLab/P93iFsqzdgiVT1aF/QWA+S
r53VFWcPR2P1KV4Isc4+qbxKOrXWoVnkAyGhBGoJYRRRIc3F35ovhjEUJJv6HC6ET4bvBJgd3if+
YI/GaUPj/GSoQO/M7cJY/vL+Ib5SO1NKb+KL8JX7FLTi1VwyPhNutDDDlYICatb1fVJX8Mea95Sl
x2aqWzDPoJ8kbRCTrIJMwLDTTYOqL15GVhNoW237OL03XYCRjzXZgkwmcvlJ+YpODQHpxgm16WqE
5ouW+tz81LtsoSwrvjpFoIpmXLEsGKfQPwHpMRdBojBHJmj4Mnwor/0VWQuf8gV/IeAeEP/fAmfg
3tI+G3Z3D0MGj7Lcf536a356nNordHTjC1iTZHJgz+TUnlmVFFqMNqkHyODhQ66i3WyKTFlUHpTh
dlMSurms1toGTcDrpl8SzExka8WIEPfNXe/lx9RXthqMHr4SZCAnypOHu2H+OaquDoMMtQvxALnV
G2Bnc3KAzXEeJRgd5QH7AvgT3m3FGT6UXLnRiUwWEh9N0BzD6lWXMo3pFUC+Oi8rilW7Bvq5vBaA
NOgXoTAJe77J8FVfTAdzVOa3d2kheLADHJXgh6BmD8CKgmkNMzWeN5hPIG8Kf1I/9gvTmlJuWmuy
EaCPRUafWPfpN9MfkN8ACCnj5Ve7EasMv7vJzv6hIVREvjLOfwU2Qd5MAwiRVsQn2JzQRE+ZkS5l
KygyfSqk2gLGbn7/5ReXP7gmeijYUWOFP+ltdnrqgYbfsnEME9KQps83i+yXAEbqmS+3XWjHQd7F
vBiNar2yiWAIOwfGBMHFC2pVBcVytBh6xsIkFdlpaJOuPmWvU4iG1ihZKh5RN75cwQEoDlr3QVIN
6N3UVeBmt3x9S58PhHA63RkKMk4NzJFQd7Br4ljcBlMix+T8gswGAmUyVRBYGJVWeh8QMyNkjI/h
rjxqv8qv+CstOZp4ObEz6kOLecpw6fcMSer7O4ZgRWlQXZMfTAB4JuoexJ25rFeiL4UPl9nvv3Rj
cBbkD6YlHzRJpf4vCgdOI80hEEC1ikzQYmmjEEHQrooTIZU40LSnCGZki4tdtstQpnDO9Hb8Q6VI
kCzyIlz5AFpxkemYyeMneupgZh9ysreW6PZQU2xovvlcpGhOskU2cZkuGH35R/JLE5C/IJnW61O+
qLZTcOJ2JBUhB8XTP+kQ2bFF7bN+3pLMee3TcGSwY86lJDtGxBx26mdaBi0TeMOqp/czqLaCGjSj
l4rTPjLN5iHXYwTcwY43bHgPpZepC4QEb+xu0JJ9wzmMYnuKC5LxRF0l1XRPZGRpLqsGwowJpLdm
FEyOkHCQOA1+ifZ7b2UmS8BE4cTUVSfuqPZXAieFzGvmFQIszLlUN3cojx+7UTxAan42jU1NJZBN
/xS7+eu5qsDTOW5l9VvFqBaI+LEc8/4Lfb2qXpFHj79K8z0tpZ5hv3wDCgXCjmEDykcDemt4CeR/
XRi6ro5BZeodSUEzFkgdMAanqrIQ9v8y2F+c2xWiM1u5ltswiDHkmGOODkg2ODd1GXq3qe1huAmd
Hox94u++Pg7cbBf8gffP5xFwOOoH7qCHkgdGL/gclt1YrdPqcprM/lH44AC381OBsnGS9q3pVbx5
bo3Y+DlIrSwab1SoIQYFWB34aCvibU7sMBsBuUinDKHh82MyqD8gcfRpBzkCNQ46qCO4LClecULk
u1WoJicr78zV/QbrqnxD9e6Y/D12X3zjfEM8JVKI+Bhb+KcAcKPWM3C3QLSAC8Ihdqst9joWp8Fq
isGpviAnAuZSQK60dXTQ7wJeR8Jc5RLZhIjeQKZvidUceSlS1XG+jfHeQpy1R3e+UHnunUMIPCZs
eIT6Iqx8ZCk48HGj8DnLneSAqNrLfY5wkGJcIjA3R+m4iHcZbgEnXEF8dDbsjNxfLodpo1tgJEBS
IhsYu8Ieuw7um2SnJ5gXG7IUwZ7N0+CAbvPHVJnLlu9wg9ln1xMuy0CMgfB9tMPUw0cCGXOPxYJ8
Y7CC88DTEq+RD1VxkuwPyJZ3OT4EUjCL5hVDfNyMkJtkwuLp9y6wk4rNEPWf1zmYbn7JdwPewtlc
zb6TMxX5RfvAT8QRTgPhDuMWmHVRsvFOSAZqWeFe/ehfEIobpCv1pvbeK9SsFB/vn9kHV4MlpHF9
7rHK5P2fRH7xjmCVfWdaqltcECKz0+4wrpz3QePg0InHHWiRT2Vkjdxs0sSZztfOuMO8C2HOBKHi
C0+g3SWHrjnpna9kTC0ZjvrmssTWkFQwZJTtDFD61KNq6tx+ahg9wk7RLVNAYWti06MRHcj1vNF7
qkRwja5wEBfsQ9A2oA6vgK0oyCWI4Bh64tvJU0EQPS5BowHSEgT3BYupIDWCpKSFxEyMe4G1PbGX
2tn8HD5qvo6IVAguwfMDqxGwMEhhFIrGRDuO36hwcSi2QA5Z9WAtpQtMtirt5zHcYOJrtQGNJXJL
UkMxy5iIinZO2UrD/vgq9XkIC7KcU5s+GBkyNv1s87nUclzNkf2jY2aMUoVuGcBCt9BkMiAeZBcW
gvmZ1X40I1yIxV5xDA+vcB6XaznWgQDvA1uVQAGh6zfhKCwH2s+d0pw7prLMVtfD08b00cM/zYHa
Kk9zLMWOV+pudog6+MLWEzRjSgNiYJp7tPMQLMAQc+Ajw4ovCt4hc+UPO+OANoIhU/EFkU/4EQ33
eZttlLUKZ85FrMUshodE5WLDjP7jWT6WxTH5VldPDxHhEZMG7j8z9Y8ZJl36jsF6w+YVH8tjjBne
Vr1hrDafxZTDyY8+HTzDz/g2AR2Qvbyyl+w0z86TTESJSintIyNn01SL314wYy8Uo59oZLKotmhZ
i9gzoK31YnoZRRhwTbcpGrxeszS1elEgiQc6cg8/ok98mHZ4gZCL1wUMF0khi6lH4dtikQ43WbGe
r+2DWYdhl4tyL7OdHvpt//WAYQvZFVySMXOLU32/Hc01jZeGo1z7lRYfJVOx6LtjcU+u/X9qkOLU
dwB9esE8A89v/ULfFiknwjN2ao3OpDwmShADZ4tBjfstRpwIB2nssSuLpykYgFyIGiiPQY/FbUmX
XPYUS1sRT0zO7TGJViZka+k/LJ3XkqpYFIafiCqJwi0ZEczxhuo2gYggmJ9+vt1nqmf6dLANCHuv
9a8/0NjeIF9/OIOQN9yiDRw6+y/8yvPSP2d2YfNvYuH/l3+62aSXND2nL1c4isuO+JVwW8+n4vO/
r1//+42TNvb3O3XQLunDcaUXt6gi8ZebofjJph8MN0MRiADlJkVjviSwc/hao8oMRFAC3dZIZOQh
5f1LRRKWr1TAbjZS1sIcjshepvjC0fzGvQiLaWrhKlKIB6RI/rNOv/Pr6/L8c5rTS3lfB18TPoTb
PU4esw895mdt8NSwyANHKKOumWuSL2s/+h0Grwb2P2iRDOFf14E13lXfOJFwvKMPeVdd/MgHtzNi
FRPPRTC3JxIt2VX74ASXYlnsEQp8cjeflnPr5fbl4NaFOccPvykVYEkJ5R7wRSIba/m7vcn4MvRY
jLC/bJmaFHDlzQLiWwR3jmg3ZLOEHtyP7VEmGzLUiqkxymb6RA6MkTkqIikRcQgZEO//KQTV0BhJ
CctRzjgPbkOIriEqhsIODEhZtbVoDnuRRaoMsObVbQ1PiGJjofYVLMNLinpgwqsphx0x4Y42W30n
3e6xe+2++PbWa5N3EOHc8CE8dfUtBTmWjzYgED0srPm/j50Bdg8hXNiO2TtaBtZOtOTe+bSRzVln
DvDQw5BhpzGVxpwPgyp9aemkCxBK6Fpeb3wP298/GyLPblZ96gPhP1QI7YAHU4DIO7yVWcQNwhya
lbKBsIuDOGoNc4OO48XK0z4Qjqn9sQax85MFpKMGpTixKNHf7NWNRwSlOmniWng4r56/1lRP7wxY
O6ohQqQxvsJljLim70r9LdiS6J9aThctwMnMxV+ce8LOjkySDHoHXqsYB4JxxBJfSXwtfq9d+YRa
2kNqQ7cElNVP9ZRyqdK4ZYZFW6rthWFGFt36njlXp1e6d9Hu9qkTWL/vBELcfZUwpBqMPn5Yzivj
rhhNQ5XFRI1OGWgPmnzFe9qE/z56jeDzK3u/Id1a2Z8YK1BQiBwwEYINFY3PT1ZPvPksTyNa7xSc
gs94R093jTGwwrCPPVCDc0LuoMi64h0U96DNe3uOYIoZWPQmiBFbdohDz8Fnp6AbRv7ERc9T5koq
IwwuAxHG+8I+SR1wvY06wg8fDHeenn7UyC9IUxGWI3vnkEWUJrkluUQ4j5LqKqxjQQfDH8gZMyxl
BxMlhnIdXrzjbPEvo0EJlfiZzI5H7EOdQU4AlMhyrUYv7kekHM+OCp8Rm9Oh4xEXtTiYEi3Qs48z
7gkdthIbfuU+RuBQtvFb6OE9QVpH0mru3Ym06NnXwY2M2HxwGYgQqrM9gd0DuO8COPFicR8b3fRQ
F0p09YLteoW3sJ3HLZEY38O3t7hcPP26uCe5PStdnjShMCq5CtUIgMhunSyuXZ7Rv4cU8S+QDlwo
Kl9Iel4fyagFM88rXBWnfdM3QmC9oHUWOA146b/QK4V76YnXpHoz/FhS8QoHi7sTLmakKBzP9mxQ
7a6eh/2Ok8dZzOsePKeLhRmS4fGKZE9C0mwvuIPrIP3LjcU5xh783LcfXgP3zuvnAfBXiQcYO9/8
xygEFeAIfN9/lv9QkQnowCDAZjrstxOeY0vcTThrnMJ9L07r1rnxdUuc12Ag3hOyFDyRssHbEIvg
gcLHR1rk354HPSiVsyMN80DgMYXLr7GUzj30pnZJwkEv/HuXuRFP1/kX0hEeC7fFgFpZkewk7oTX
Lfx2i7+wgoa38/iEApTA0eFNKLB2vDgz/jvz5oozAEyaQ/bh/q7OXkQn4G3tnHxuSzHKz0M3dMLJ
2RMhI3tcrcWZduVw/qWNATTFPfAeh3e38GeO++KcbXDzm+Xeca3wdCt3ABmcN4n/uT8tVA93NGx0
mRv8wDlmxPvyfGGj8Vsm3X+nPsfUHhARbPo/aWv/0BtHOkFnM1B+MLHG5rIQCQvMJUhaEB9ouV34
HXhbtzYRID9fUn70o8RbuHzbbLqGzQ05KT222IY734iLEi8t9ul/e7XIp8xTT/wD4iXSzvVBOW/s
ohIiPwYRwWx3iGyP2RoZRA7MWf5BMcO1O7SC1eZvmy+jnyv1QJ+YQvFhTYbimyf3WkfGDqsuiHNi
i96Aew3Zgv037gziM6N/8tY7F+jbV7FIFP9C0hKqQLFX45fI4z180lAjhemwuBEqAx843WYW/sCV
fKlh4mFfj633HmQMTMIy4mFxpH75q9X45f78wMLxtJ0VND9EElF4cc9gB8FQJZxolafC5dFgE91A
nRuO+RZs2x2adHIPV+BYfWeM7NrNQn27w1KzR04CogQPx89AAyLLhiy/+ICt2pApVNhPWyKz3vDX
qFqxci18A4uEs/ueKBicieIG7h1etaTIrxiDk2lVi4F2HaCdLSfUvbboezHHA/ujI7ZuSXMbmFhb
CJl4Mu8cF/+pGwZfhFTxwuBOxa8KzNF/1b/aZ/Kt2cmx5l9+GwxncIPRQ6DAkuYcAU+IL2xMaw+e
g3mOyK7A0gabHjkmxYIkSG6JL8CXjMI3gYTVglk1RqwlIQZF7R+0ubByRVbBzsmQ98eCmog/psXR
koLztEl/VMcKDCpzTsg0xRrB+RHr+jvlwG5qNFOeiAp5jRasIPDQhA/vUcRWXgYDrxudLBYsL/0u
WMVddgW7nfQPKG+4jh77xcmJNFdF6R/yeA6kH/nnnXwXilsyQFC9j7hfVued4IVudciHeXBmqSGn
AlQDNhEjiTHlcL05Ex4hfvIOoIBhGS/CBeGZrXvzx4j1i+9EdKvqWQPDz+zhxvl5QOucHQee8AXl
G9150wPAkpmep9fpbc+Ei/qYMEkST8jeIcMGFiIvgBn+fPhjwPf8+5ZsrphdBC/aYcmccvTz4iip
XIPISMnMSYsxdSs/FN7YzGi5GrshPEHqVhEtJz4E+nq3xztRsQ4vR5FFCYGbLZozn19iGecKB9cS
W13eJrYoNu475yTQ3UYYOd7tw6Hb7agUxF6OVsstEzW9hzvEcfxaFCydr0RUAYYN6CCzyC5wm0RK
GFvUJ7Qh+6e1kZ9I/lKYHn2aWOar7egpJCQ0QbhHiQi4y+xCot6ZJh/GLv60cH36wZ3oEAinDCxE
cNoNPzWGXMIkkoftFuUW74ZZub2LFhw2EnCw+B/XALSFyONOcANYB784UNKsVwk8Vph8tI8qxqTg
bOTKJPAsgJl4EphA0c7QVEdoxm82lWKVkBFI+y68ycBtAfQFETobn7YNFU6gTvNVb21Ncb0lIFgO
1AmLz/sDo0GmbqHMjTpgQ5wMSJTnbjC5yUaiEEe1jLu9Gb2/4UffSaUWVmi+5EHHukA+Hz0yoGMX
NssLDqrIiXAshKEJLEEuGoaSgw/JODdj967jZy8UMfcMBU63s0sf+kUHcFu2pWH3GIWfH8i353Iv
ehlTtXI/UnIHP6GQo2JiLPFYv8yQv2BE8YhklTrj/HEKNuWeOxCbnthGEYw7BVug2ONw0GlnLxV/
Jc+oIsIuwMoGLnRGh8hWbJGFjb5b2iBEeSD5poMa27msP4gq3iMRX8QsfvRwDE/YpKv2pB/dfTla
voAc+X6mbWNVyDsgVtzCFhjRA0QKXxNsEILWLeGhwaclFzMm1RXsr3WFO7Nq4yLHw2Q/VghG4vUC
c4KGT7WPWG/hb6/OH4RXLCWf8SDwxJlH/gCSPpxlf6gEa2isAF8POza8dX/YQtbBnRdr54ezlkdV
jPl9ul8qAapXSLPI4HjEihd6cSb8jfBUXi73FNnoPHgou0dBc+NovAATMVfg5twQn/LSd2OeAq8u
/IANcnNeKa+Alwi5mPuBquDtCbnfmH/H4g4Wq5FLI8Kg9B21unMLUcY7WUqMlnsL+3ucjCWbUA0X
pSvFEBo5UpdeHB+0j/YkX+hjkccBecqZaGmHafSJNzCUopNPKYOBEzb5GVlN5ESdk4/9CdHwjmEr
8jpEShW3CcjncM8HafMKu9WRe/bM9BFPRNWVTY99d9LnNnsrIhaQYKw+IWh/nvmjPWfKOHNEzke+
wBrjr3Qiw/3YrST3uD+NRFrhiVoblWI0kdzZadQE3DHaJnbgJPNOMMR4JlRBWJgtGmGxzQM0gXhm
pV+IIqngS5GN8PdVfOYU1VYi8xW6otsmomikPvLO/0eL/KsERb3Xs09rTnEu6xFndUDuoX1Osqnk
lqPj1Vt8Zio5j1Tq5FAoPhYwLLJ/Vau/4PzPvC7+bu6HvHGUDl5kcK89yGa1hXoyeJCCTRRDfOuN
FeB/BZ63Jy5jHPy5QyrLcpZf47cj4tU7v3ACIbrPwn+f0YSzwoqRGA10IJNnmIV/kxuWmvHb2QXB
qqNNJO5JLNa9SKS0q1u6Oz/jf4s28XBB/Ilvywd5LlwrtMKD2gjzI5mdKdQ+JG7KKyjuGGvC03Pu
H6dsJre1Cah5oWV3ySeEP45YhUZijCHqF0eutZn90LWqGamhLBgPUDlEG6/Kuf8o/nsp9aLeY3C+
HbQOTyNwjjGY2muOJCK/uD1ja+EhukJpbc0RHJdZLCjrMFe08eWOMD3UcAkvhh+oFxCP7Tdb/Jur
rYXFGYsrVQlOEMZ056RGxnNfzLSpyhtRY7rllpgrnSKEUDcGYZ3zpA0q2YnJnWMciY7Jxy/NVz3T
CuonnnNxv4Nc7eBTVY9NGJpCvo1kY6NYowoJWnRbixwgOXhYEEAjMaeEA5kUw8bbAUAMeK+G11AO
qjUqTCiwxa+BUfjwI89glCn7Nz03hq0IsU/ENGKQA1wbSZRMqTKrTx5zWFb/ES4e5JRpDQQljxlj
E0OU1wdonk6CnlPe8EPjlTEXg5vgQGYkBYz4p28MTOiCNgRPImv/st0x94BHBdwq4GFAf/zvYDM8
4zKR0mf4xB+oTMrkDrpxZyjwlzHlwN1un/j3PrXRc/X9QDjI6WlGGb7g2nMjyw7usjkIap3gjB2a
++uv5UxHkv3LjAYHv4s7PUBdEkVfDkryL32Kod8CE6iZ8OrHiCPOxsKYmTkQAwySqNlEiTAjahdu
HpE8QEUCFKkPwIvB28bSViRFkwOTCL9qQW684ZuheNV7Av3tW/Cr+TeWAWdPcOPjKukSP+p4sdjk
M/nhH/GleGwAdL4XRyGK/v2ETFWOGL9kcixuJY7RWzwBfgCdgq9hSvBzUBQs6d/CZ/3fz4B1/o6q
/eawiz//933O7OnvPhm2BFAqMsFMpcS+La6foUiHDU4TE495uyBwrHbvcQCDNIugI2dMWRwoy+aY
obEH697kSCBC/z1hYg8h1peonnnbeoy3CclhFo1hcXUoFrCjT7aUGu7UDixnOLaD6c7m62lJ/jK+
KYkM+hSIF/dLJexE86l4wsIj4Esro42A20insexSIIg5fBhwFDC3lCIzQ6m37qzgkpYR9NkXtcqP
gPQHl+mDJHhK7x9AAgq8NVd+H4bqAM6CJXmHAf51+wdTlylXObmUsCQuV1dF1jVmPeUw7/l57Z9T
/ugeSDzkqOwHCxNgt/ZM5rNpuW6ZOdFMmxXFvZLWenjddrMCM0HMLCy/pcq4bntYBsHEftsYmKh5
eJ08X1DgoR8DVWG1gXcV5BsGrE4T9kIJwDN5mJRL4RVSSi2gdbYyPt44yLG0e5eknLFSXN5OOepw
8gCMpUzEVm6g3TxMCBBBz9RDsbOYf9n35LKFymGnHCxvsxqcL1E7VcwdYGxJ1JCmuPdC+P2fq0H9
pLTvEqICDh3a67Hx26Mjg6xOSzpTKSFwi7T7Z7GjPVQHfCEHBGHrDGcLUWIBKh2Pk0kYztLBjFyH
cDaj2jK4UAMzBiUI4KFRSiGSZ0II/9B7ef3RpADzwUOWE8tuFxxf/xNifyYxVkbSdLjobgOqj+ic
FDfgulVh+QuwLRoVEB2AgcXNF+2Rr4TAXZx0P5/ozsaK9I1hN+N6hmnL16hyf5BK3/2niLSxeYMf
j8EdOL+++I+djJWd/dplt0hG6XdEsi4jfqWT6DuHMZAl2Rx97xqXqPQ2918DZ0Yw128VqX3/8tvk
vvVzBnoYWqBjL4wS3OvZ2THP1nFvwxIcogFl8MuDJc7VRUvBaPwLDdPDyhx5TO9CMVWO7tYEA9r+
uKdjB9MlELXx2bWRjDMhJSuCiMTboODf71xD8I5iiPOynloW3mzc7ZwwV6T43/hfhh6XMxp9rvSc
AAEiB67THJba83mE5meoM65p+FyF4rMm0X7jhpU5TOthY6w61GJuNkRoGt9jrkqN+onyzIfXu8L2
5AQui3q9jfHxzrBqIo0CMgSA1MZK32yKqTyFCmiSRt8EjOfYJwhoqEBG+sJ1s8RMffztOyozNiTn
Cw7ohSy6bwuajiwAPKC3OUmCE4w5Ebc3Z72okt0MW63jF2MSdGV+foQtlR81aE4cmnxe74zC63/g
/04vvUk2vErsvtB3xt/3CJuFpaxjj+QCa/T7uFc4gEAnqMCQsHEyYMLJDGhj+q+7o5MPJ0I97S+Z
ZPurEvEzNLFmfMtTs3O5ut9Xt5en0KzwG9pU2KKSZv2ZVftKW6Ku1I+iPpI8vIZYpppeAgUFx6ce
uCmxeQyfLwK6cZ4Qis7n0CCzqU8qBJBIzrDSlxacZqyOlnN9jz44UeBlfWU7nxT9qP2E9brEpHZD
oWWu2H5buPXMcdknoH8gg/445kwP1HNoZoPmeINBgO8zLR0ocwW/zEGVqXqyU+B+fHjDiVecO/sF
rCtA+7et1lM2aB27YZBcmDwzHJaU35fJFO9FRA9UkWXlyx+Au8q0a2rZ0tXxKYSLQa3wgyMmoEJJ
t4LNgf+IWEhuCAUo9yVh/vUxgzfr1sczb1GDMlju0GzDLVLvPypmRB99ypFVy50i42l0opIYdxl1
vIUrC9JBnhCLAOUp2brsOEQ8i24NZ8ypOr5x7uKouuqzQf3op/nzjrWMzd0wtgMrXPNPlv+ckR0p
bvW0V0UXVewLUFewU6hHzAlfoAuw2i0oIJeV3qQf1krlzyd0vtiUY5xu9C8AHjtAD/zBwgUzNI2l
9B1wDN8LM5vL1pBVnaKdyxfs2wiQVrNWN39LFn6jbCAmHrH4txM1kLC6m8xC8vDBgQNLRa9/mt21
WVetpXOA94zEuI5C8ctyGyCP1OthyYGK7tUvb8sDe5rnuLc6GUGBcgBT4jrCe5T1uEFKhJnpp887
9DU91mreXVCe5zu6Ou/E+G2hjIDNAemDQ/m9IYPgFr+MAxtGM3lucRp5pvC+l1+CVx7Bp43yH64a
SvzrZ9TgwctkCu1zwiXLnIVsbrfE306x+wkXPpf/a6wnMHqZe43MGZ7F82alWm7bOHesCRj5bmCd
AirAh4Ib3wLyHuAj9ElgnPIJIO0A5YYcVVD1hmF+oF4mLxw/VijAiEfB2rFC39XAJoBlr3EXbvcW
AvGvxEplk2mhwUa77CDTogDvc05Qdukxmh8VtgYOV7iJooyTYu6ImhBWwZOtWP1Bn1XjRd1t1TMc
Z55IVs4r+e1VpI99buC2GOF9vDynwJOck4kXm3sDmiE3EVNQWlHEv+h96NOh8AkWDdwxyo6offsN
3YiMiE+9xN/s7Cv37VvFDSivA53aXcNLUVNNJFhtXL3ZFN749VD9fyVI+SW3Oft3a5txtt+E/hox
17cLX9fe7P603BumaO2dELf3j/4ZVt22d9te6jwqemxEHJbzeXO7DeEX4z/xkMZvbS9rXAUSujkV
4QQ+WqrUSzR501oL8zS5ShPzvkWz3McD4fJGtl3RuBucLAU7TGqpy/q2FOZANZvDG6l+n5PKeDJc
fwcGbtZqDpPW0CZ1BixdY1F2mzfZQkd7dcZRuW8ix5YLPH3QXaMJFs4oKvA5+U+thURl8tD89jTF
FusG2AE/EuJn59UgK5pfHeHFa4FQGmGdAjBAVDdGQORQjvh0Aa8+h+URm+R9fiD45OO8Jtg9Ie2o
X8O+bblvZcWs814QhTfZn46kjcrYf9L/d5CRwdyxGLlgZCNMh1+QUTJEYQZzmxV9mpJaw8yzHomh
BS9CVMGqiaKINZpQwrO1oFe7EgoUTMCELG+agZ9Sch2uJmRKLnX2PHBajFivTjaF5NH9fjiBDJgm
GbmdC0Kjc5wf0bBGFDavzG2UWKGwgeQLntVEryakO2+3bD5n7wvEB/MB3wxE1NetzgDfGAGAuZ8C
72icALRIZ7Od3tSwIeELI7oX1IFPWGGwIr+ZOvsFgPLFvsFcVJ07WYjLemow68CA8GC+HYjTKkoy
/G77v4qeXkbXP/dMZu0qlio0wxBgqoAWja4Mv1cKz5kqzFseC5MkEoBJzFjV35LQE2MAlwffOMHS
JxIF0SNbtiuSgSEwrSVc6r9DpKJkqghxHCQfB19Zv4hFYu7jRwvokSby8LaEk40b/uMHP3ySOY0g
X5P1CvuamXVMgus49wlzhVDdUaP7KH7uEeTr5jl4fO1zY7d70ikglVHLVaHxDRow8EQ2MbhH31dQ
Gi9OKIlYXkFHPwHGNQDg1EiXecOSEKMeKLaP14YDkhPI/cLeJuqd97dvAE+RablFJT/LVS8/ucQ0
bKB2l5+NCaU9xn70BBAsJFUwENFBX/an2GQJ+Ok3ISTxCi7xa9pZDhLcD1T3iotaW94uYd8KyiIp
8FeukTe7az/ZCj5g9aY7fivUyj0n33ds5NMGKg0MwK3sq2uXiDOUD6ZTLXEVBE02Buiy8I5Zoyw6
L8hunezD5TE+HsPJjCldOJkYXqzbS90mjXO5juN4vU34Krl5CZ9rO+7zmwTcbzKbnNwwjGfiNpUN
Dsl/a77CpMqNKzuOFXDDa8S+TBFGWc4yq9pktn2EKMQtf1/OHvKN/ybncvUCuHszxVllxGhaulOu
lPRRuzw78QGIJyFGhxnqXJIXXHROZlw/AXywmoJ31YXmtDBtaXyaYWGgEbTLGi3IV3a+6O429yfB
pRdYiiTHxrTFE1b4XrnaLWikUH+GCpHeIV4DNeg6tP7bquMyrmCHR/rYih6r7tcanw9G471WwuE6
koKcAWzNcPkN4sbl+ImL0TVB53lNcF1f9cKzJ3qTV/gCnXz94lYWi8lqPgBQnAELznLOA5KAxSz+
E3MzGhLs+4HuXqtixv00B+bifLVokoLbXZNidBrhq3MNMJiR7MshR5r7a7ldWP5yQPOFmSr4pAYi
dFiAkvrGxIQtZDdCWmIfl0i8YgoGJMQMfCVelI6bEvYMhwsoJf0lYuP45PPMQBULPM7xcrgE/bOH
eYJtwI2o4NVyM5qtfsRu1oXsZ+fkEWIMTtBfPxJRx1oqzdWxvOkGyrQO+3ODnY5rNJWG33E3UOd9
wlg7arLVDZtSegWBMQ/wMkZEM8L1aZSTR6rA/wTWnQESDbS+oyX5UJ1lCxZ8kGjAuZ2Man703J2W
+owswoScckiRylaf1ccvXBpCR0+pThyVTsTzdYhI90alAtoVkCUnr8kUhqWNlGqJ9/DyBgMv2n6H
IgiyCnURfnPo+8LlWyZTo5npv+RJVQO8w5kErUAktE22h216Rfdl98a98U3FPNRuGXeP2MGnuN2f
UKMjQYKOc8d8LBCj2d4Yrm9iUgvJU/xWVuYQSr8MV+aEzLrbQOe3Yeccyju/V6ImFs75Ovnx0ybO
5h+C4abG+IL/R0i3JKlRQd3INjQGL2KuAySm+AUkZVziw3ZEqPkEm2tPdrWFiDynYfDO4xpjbtzd
5yRlDPEBMd9uEZvYj5pLghVUYoxEGjrrapqRsqod6/Sa2dX0DiEHhCW+RwkCpON5XBmYVPcIh8w3
5kBBLQE1p3L03EWzghU7Kak0sS0xrcgxfA0Audcijr4MhXMgcbnfULZskZCOTlrYm5/nykAjPWnY
G+ij8s/66oqH3RNWsUKSWMGT7mjFRrd6zDuLMd4RLwjWCmmewbe9eVfcKz4DSjIpVJIz8Cv4R2Ak
7ALeA+bKx1ZnUsg5JIVLDJT4E3IdAsY1UDG/IzEpwXqClHtGFKEU7s9DTq9eKk5IEVH9GmT8L5KG
czIv8SvmocQ9nCPunbYs+o7u/t3HhZHs3xvEYPEvXQXzCkz+XcK7oWsE5pYTF/PCoD6+Bh8Slkf9
mZmgDtuayZn7fvD6MKyZ6SMCyCtX4xkMtIEZXKN2iB89YaUMrcl0wS3d7v++DvUE+iFD6FCPrV+M
yRM8GBlJX0Ww3qB3wABPh31VDroAjidp9h9ozWqIw4wLS5vvz2QywcIl7EoIqkUCfXtFjIevBcDl
1a8wGscCK8QOALsHqFnEvGBJ8Y2ZSEqcamIsWSXsP6yUC6nxzrNbUhM3l0WnwXlUJ/kIslf8XWXu
OzYkBCyEtJvjbFwmnLH3sEhyFuHUgGdVJA9yv2n0sSpiZKenChdJGysRALGgdJtjyeOygBuG5e8Q
sJxpKwlG+Lop0d9cdvDYCDoe9fyOJHuGt9ZCoNaBHQWendpT304d21nZ/GQbHDR3Or7bTKOFqxM4
ArJhbkxcJH8oGBR/KpwBoPffJLjPgIHf8oBCm6P8AeIPf+MtAA7HFxsIF0UqXIu3s9rgP8QFPCBj
xL/YtgbfaAv3uIh4uBa8lTHGfQCIkdzPJH4G1ra7TDWcEYLuJfhg7jdFwJ+w8+/EMWnChaDE8Wyi
0hlrQM1NLL4RT7eFlIHscA8cyiAYihwYjB+wRAzFMSJO3OlPL787ZAPPMBDMPkGfK5n0iqpMgqcI
LTs5wHxm0IFlEyMY0tZSbpaC23J6AUFP9F8BRKPSQOWLu/AKLQJMbvgVFGinQJwS91CLuDNHi9pY
nSJ0ZNQHCi9uICq/LPqGYMqTEsr3iJPOEwo9fxuBhP/Wk95ChOo089P0kWJuhNanHmg/0trC38Ex
jxRopPQyPAifkeZsR4oHXT/ZfvCV0ZxfJHs23/+KW4AqexJJ7DSM3ieFzWzwMAXHyv84sOSh76+l
0WNZUn3k6HJ+rbW17gyE6IQ8F7D0DcIKRGL81833SFVdksvGPBSsB6QzJN3xUCKDwhgYRwjsNMK4
U8BGZ2CO59h7aLK6EPhgRYqDFt4VifSn6VU7UnXOswlNLv4hwJX1j8Yv4BPpWM4ikHi70FHIKZfX
GKMitmC5bMaQtxWC1s5MZQAAeVh8SHIANKYMvNuMJz5C0Y2jZ3e3H1nK4v+CLZvP1Q+mWZl/Q4nt
Vj+3JXrrNwq0kUTcUodUxWBl2d3FU86SnkOKbs21vMa6On198BtEGfleI6rw5HUzxDGUea7OzH3U
sTb62RYW6Egk/uIpQpi6OKQPT12Xup9oDKHBPTyd7RtHOSz9H5R75qSPR2zLwFbkhzPLFnNvfPOG
7zEdM5NbYnf5aHnALDnT2V1TC91N8Nzg6NTfW/v6l47IiiyGrZRYi4b5AuYURvIJqdseq3MiU4Zg
VoMwgfEs/jOgAvyEGPUXMjJMXq7Ace73MWpbZKGYrb0bx+wJH5Hw+QnOWLrewLRYO7l29kpaYHOA
+YdA3VwZhzd4ZJzzjMKW+Zm1HK0U7oanlGO21tIvFmzBa1n89I7aZYA3BU4OmMYQsiiTxxid+4uH
CjOsL0ffwDR1lgxVx/iG4p4zGjTmlDTltBmTvn2WEr1NXu9FBo8D2WuBEyQWj9c2wn9Lzhca/BwS
cdihOxz0hqfRiXwCJX4IC8/AAHj4MBWF4jeBtggtYXasRoynmQRjd43fZghSNZnNyBWK835qMfZZ
4MoNPFH7IO4h+YJe5WtxxXTQYq6E8hsnIL8c3zblDuhMCUlBoPn2Cv82mvVs4/cD6U4JnwuNObQS
GrEW3mYDYwUyw60wPlk9/8hG+KTPLgNR314Z8t+DZyLYeYKoqPCg9UyB5se/Pr91MadmZL0tKI6v
wWmGOYsoSSkKqSwvwS0GP2aTr1Zf3IumECz4+EwFhaGBW3CnwHPNRT40hNtUUOO5Am9r0O6UgFDP
pIeUJ8JIGx4Eu2uNNT7E00icwaLGyIDrYXh4wgrm5xLdc850Q6iYqGJcgGm6Iq4A+xph70LBiMMF
ke/Ydl9slBZF2nO2FTIcZbBHHHVxNCQxYo+GZSKu4DIt0q//QsQePjGnIxVybkAK+MRmK6wQWvKo
6LuK9DTFLatKMW4CxVBgchZYqzHQxBZj3MqYLn2wVYQ81MxglPlfYIgRuDweVd/4zPYsJpTfmF5U
NSdsuOXuUkci6qEc0/29eHwCLfLRxf8VIY2YiwjCTjOrts3oOkJKvWig03DS4sRd3e5B1rHrI99D
ArPE+EWBCD23YtwTiQcJlEVvgToeiWbjigAyIfuhaphTcyRqTLpHy/OaqKv5LSkmFCEr/CVGRBbh
B5CQBYCZzK9K67V648XRQ4thw2DKBmWBK5seM9nA6oNnXOYz8kuuM0Cl8/bp9mJq+d9meJG5dIH7
XyTv9XB6JcUzKpb3sy+xHc71zr0S7MnpZDkK6ysdNew7/HwjFPaPZUtPz7qlBfKen7kkUMbiGB5w
iNSZ4IDUzQs2rR0C2gBWiQfW5PZ333pzjZCZ9Gf5HNk1jYVKK88KBw6RAmlGnHnoel5C1TahjkV+
9fVllbJze47Q2hwRzLL6PakxxanKOciCx18k5uJNdyPFuqvQRAu2TOdJoTxi1cUShIe4+4Il06Px
xc0PGgxF7F8t2dFvAAisxOoJYoTGKw8mCmg2BTCwFE8MTa9H89ef97k8brB3buGTjGt6Ln7IA1XI
OdREChG12WsMV7lrhGo+GsnhW/Ilv2nxo8R3jhFLs72gVobZe570SQ2zDt19/C3i85PSW7aOujFs
Sm0dg/bd1MKVW5xhTPrfatgwxnrAI+ubT9dUkWi+sFJF9+P0q+7MCJP9C40dZQHemO2pF7bseN/7
AJcQtqgnqi1R26vDukmxTCbKnBbthIvIaVqmbWTgYzLMAiHE5XJik+6QjcDqqskRyaz5lwlvh+Fa
ZcTZqw5k6Z7cO886ecaX0JkviSkNvA+qqNouekktB/X95PVejK8PBaD0w5BHuKk0Elj3V6azrU5Y
UOB6TpGdn7k+D6/pdaPz96r7qqFJYhfXjrMjNcStpEQxcaR62ic8SLme6ObxmTkRyk0oiUuL1cmR
3s6lYvpR51fAm++2zd3154VZkkPbc5ES2W4xOM4mLbwXyF2P9IIeFfRPvW4/0krT1xjQlo++faLy
U1xAHFyluGqT93Vz7/9y3pH+RZwBJcljUJaRhFb8PNSzxET6R4xmM6+pEiSFKQyOWe3kSYR0F+oP
jkhQIIfTaBYuM0A2DI3H30mVWOREt9Bx7hXbIUFzdAbPWGV2eGhLqn8LNbvBWR7gUUX4LhRGVGVE
3OTKtLd4R9rPXRm/9+3T4fgAY103wvwrjwEPMXDrciLPGeoz9zKiDnUTctFvANZbGe4b/yMdYZdD
MBOOHtea2SYm4yGCwKvsYGLUSWGnzl7XH+kvml36oCCG6wcF13JtGRUPiqBT2Q1B6GBvoKHou2iZ
zHPMn0P26KOGwRiJdV/oVQik6zGPYr5AZDyOMkTMU2nhEpWNHoeHoONqqxtt0VtBkprraAM3ZpTx
2A3AGRYM7daClNpTqV6xztdgP70qKEtlWILwftbn117LDkVGbfxZZ9fh8zX8fpNrhWQqL+vZXxdv
5ohuSt6uP1NXM2iAgp8dYeZTuibmpI8NkfASpVQRo3NB/J8ziSS6BX3HWAHFnZ/g7/WHN2w9+wQM
m+MHRtAMOISdCVxSxgY3wMsViy7e6FyqQG/1L6ZNwliATVB4VJmYDV+5RoWVFObWKHmY3gqQs4Y9
BYBvF2uLhZWlDPQaQso15A3JNdBHB0JK/eJdZy7MnZNJ5ek1g3uX/B9DjpX3gK+JmZfpIfpen7Xl
gZFwoPec3p8hE5pPzL27vq32vcr0276nwWuTIuYSWhufJXzJo3c9zMiRR+T5jPR3kHE0eDJoAC6C
faJnsURkD64KCCMJ0/sEBPxod/cjY2HvXbERYWHHTwSdqOb2iL7IHeF7i1rC9HDfgwSLvPrN6kWH
8oEXdmP+w55xTi/trO2NiyVgRO9yPC0BAs6D/htQ4KSDe+ZmQPHQ/NvLZd8YfDwExgNgbHoWy2b6
8GcoIpKm5RDCOBaYWHoRj0rL7VVb0WOJTpuWGuExHj60TqRaulB/nFtydufzaDSnUypgtbAgcW1i
k0CXjttnObnMuoS0cUjrgoVUML8hPDhnHP/9PW0F6bfw3iEQnwe6lGL2sZGmObpcujhE5Iz73Tqp
D4IUTKfOd6Jff4fdfySd15ai2haGn4gxSBJuJYg5xxuHqUBEAck+/f5W77H79OmuLi0krDXnP/8A
xZ1/pJYAsuj6NCag7Wj1tXV7gS4ywGPhDdVYJNaXwaMd41YQ9h8rfID6i8WegMAheWf92020wnp/
wVNOc2kjodOwvBDgF/E3/CeI15iK0TKGEHxEC2ncjU13TPZqRnfLqGzL24gWWh7mNzh1C3P13KLV
tVd1YK7KfU1vbM740jGmit++purxuTVnoAnhVKSMi2sqelO4WgTOQWwYhUtRKCEEgDMG/2oNSoEN
4Co8hcsIohH+EYKsJfAMvothxZwSK5njF843irQx5UpaNagare0oh/7MT4De3aLZpBLLH9Qv/IH+
Yt5iyFBssfQkBI81Fy/QctLsmt1rRRLeikHDK+hmZmCCJwLLTJVgCIF6Gq9R/W9tPKCEi524YAB/
gTURNHNSd+ilBZ+rmlIb5RhVdzss3lQgumTHZEHvNnJ6JR3CgKguoqqGiTn9zs8hwOOYCWf6XGPZ
zdwhD4w2MJE2I1IjbcgOcvwktGlobN5YaG5sNg726udSxiASty9MaJuDzOD2HUik2CFfosDNA4KE
Y2WttsNQ87MMSvIh0qyJbWKc9lTjEsM6NPF0qtJzg0FJmG2N5636HWLtEmmXtnlo7NPnY76VrOf0
a6I+tTH/rKVJq19MFbtzLCQ+IWdYWBNTh0iO9T07OczNBipF2+OnfK6lIMof6cQp4iMVdhbAAz7n
pE82LXGTiJEw7ClJlijkY1qi+s7OKElRDoezMKaBGtmwZYwKAXguTXHI6GerYiNb0IDw0LNHSLyD
8+HnZav34jPTnN4oH0LiCo8h+gLZZbXsNxP7L1lBD2OTRrFDzSFelMxSJjmLzmUG5jZQzb6CLhou
ZJ/9A3+tgdAPde6nmmB3c7dQ+qLdOVCo+y+eE3VO1tSyRKgHx1bowhDowVZ6u0LZxtaC3iEJUFMg
i8JkpP9PBsVPMkccqRAG/Tws0VZCwhQHUBjdiBivfgIDdahP3sdypk4Is0UA1ZBsqnkZRNWLPFar
oV0gc6qv3x+O9MMUJkIzjUY1KiZuP8TgdA6j5wZKPBM78kGKgd2QVBNoet/AkiMKLJRY2BEjZBFm
cSTRjBBcm0woYx/36C9VLf7ClAVNQDYNY01oIS3r/3NcmhPmDIyCGJDX6EekQY4akiFNyo7gtISl
MwlG9wj6QJpc27cYz5KVBT+AwU3NASwAgGGBowD+uhg74a8k3YjO/Kr0bzDDZ6F7nwJs7GP3Kjsb
QdME4BTOaBhuAUUj/fribEYH9s8uzYbYDL3DGNPmd6ZLpgGRqAcd4QLyJ+zmKnT2td1vrm+oExC3
h0VgUKy3iiufIpoSrGYR5lCWwiShRpc83oeytvuMuUVN1Pt1H6QIxIg6kSJSWsuYA2kOw+9MneR/
5QExNAb5pmgEnQa9+ohxXABNLeoH493p7ZUo+QtnfhpvNtaJvRY0ryF9xOnhdBmhVX5X/VShmPGL
zLNe0yQed4qXhQE7plFhtOdFuNhmrgRg3w0k3jd0oAvyHqizS8BNsgK7AerB8hT9Ngauc3gwTGEN
Utaq/bSbM3ovPIPhOuSpilGsS+mcHd67DzQTuEge/GUAdJCgyKV3TI6R5moTGzNpRMU7jVv2rsWr
2h6S6NDgRsXV4uLRDwBY4qUL+41qjgG5A/LFNXnC4a5FSQlvtEFU24O84XSsrqnH1zt1iumOjQAf
YTe1qQics37eE9sZUtS8szpAXXOGODZ9wWV+B+bPpxivMSVVEXzMeHMOoVfyboNQG/QYWxABpk51
nkv4p791Tg/KwhJfXsq8Pg/4MLL/1kZ5NrZpnt+nAjJTaw5V7CPJjsLoblMsVaKLgVPDPoGwBA6c
o5GOcXfjhU+y+DCEHKXnnU1Bgl7wtTNfc9Gi5kFB1mj//luknnvyh8DgD41nHsP0d5CdoWc4ZuEa
F2x27W5c/nDuxvXAbd57XGgOfoubi+ITy9E/jU98wewfxHAD6eufUGE2DGDnmzZgfzsPs3my6Ijd
JTzux5iE/BEMlF1m+lhBlvXI+itaEJIRNsBM4IUNH8gfA3WKY40nc/aup+XZwfsp0YeVvqbkqMhI
wlv5N4kBkKQNmUQF4xxgTTQ5tbDR5d58zt4gxhjIqh5nsK0H7Wub+Bahle1I04dFD0dxaiJCSXUe
oYeJmRu7IsIBe/DdqFDerUP89o0moC6VJcxiHfp/zjL9V20HKmjcB5KheBMl9ovnKCIZB+EMRBPI
oz8vRF9PQYsMZ/qBbc2AyIa9j2OgoAhCuuvMIMJnLAlytHaMMCt6Rbsd6M2gl93e9gXLyV59Kn4L
PSiKDbS3gvSUXnaVoLhG+EQkIzUcWACtKAiTIE4HFo9oy5Fkm+eLwo+Hu/Sk8NtHwfSSUZ9JyDM7
h07YIt3UXlRK66pJQ0WOY8miq2iQiJl2nvkpw0pNdBDq+Cz9lftVE46+2qXCg4dpK9X8pUJLRqa3
PmAOg4bXpP3gfb1vFeKo5imyR3ldsLC+8eJEK+iIzgGLEFL6NA/xRYObF5cHbOAIqTxuXAjYMjeO
1MdGix6eOeYbZ1jdLXB3iMe64sNMLdCp2C7BB2eS0lJCqYR9H+POHwQU5s89x1KIo3KkBzTMGpUK
qxGlIvXZx9dkz069HuKbSTaWF9A3G9Q+EC9sV36ILhcbdxzvQHMjeE8uzRVNUMpQ6OzQtDzjMYEb
qkQC25JXSOqwwvOXlDaobixbnFyJCb+LPyW2v2Hq20jx0PoCw2KQQV/DnpkSZhoYPeejBszFOGIg
YTJnSaj7CojdtQkm//oZ4wVyYyqyZfope14skv06qnwMnVFUVfR7LoWERWxcKZwU+XFV5J5z11JI
jQuesQvj/J/JzEBFjXjuA22kboZF2pf4n1msAwb2sRMTJrkiciGZFxB62MZmtJjse7Rb05w6DtNB
+dA7H7toFP/unShnwMAEP0WM994je/9dd1PbFzXee4t9rnl6AbtBfaPTIPpoW6aHnBotIUJ5WCVj
CjeeC1rDJ9xkEJYPc97Pxw/jkfLGciOIQQJLZqzlWowUdswxIeBFTjP7wdPSXSv16cd/qpvQtIsI
V97KwdCVfYzpxjsdn+HxMlj/uCZUrEWKWi6oLtVSw9z06Xb0pY3PoFye5n+UbBZj6J6PayywBHmU
0e1MgjCeFYlTW3iEuiaxI68g+/mmNuH3+NZQ3jBsgYqjYjnowqyhOkGGjTEEjJuv4NfI1kSXgjz2
bOPxjGlSsXGRdIh+IEMJiAf8X7iF2i397BUD24DwOVejZiSr5i4sfNz5K4zSZCgq+Q775ki6vKIS
Qi2sIY1hS/6of7Zr8uFk/SihEozE6EGskWsRxwMr56wtPw3GoMXNAoKzy8PZPMjyvPfaWtWq7uFQ
zGslr8VLNhyzuhp4YCf7CCiVyZPKYqoMpPMIqGvTTQl4/neT2HuQVWrSUZeAm57IxmJuAgBN6O9F
QwiLEAOw+OlQdZ/fXh15nLgIn1ngf3DeSXRKjzSyLQLXS7m0NyQXAXR28Iwip2b9B7HHLWCULrn1
fpv2XjJXxTmjI5KJvVqlekFbv6IU0l8jI13k6ig3xiBM6Q/atftiPg1LHvdqpsM8YhH23W7VuMBt
YnRFD/tjiEfq9XMVgcecv764x76UH+5bJkfVFOUDlZG1rAsvUndpbZCJOnprDJOk9/SpZaO2lESQ
xq9d590pRSsBfUOTiIdJkbobQWYOLUgVxvVc//DjXloSgKB/TsedcUjQcLFxodKi6HdBAc3Q7QFd
IuPjclLdWQPKmG/ng0YWrwD/oGLVC6SZPP92wi0KQnV9jW/FaySlb4y/LxXIZQa8+/Vl0E2NoqSD
htz65HGF8ta2/gSHCbLqy200fOaMaz5un2Ocrp0PqPISjTRT5nWISDMa0CsyyMc1rWV+cezQYG6K
ce9uOQdYc9IGBumg2cOKHuvLkjBGOgjf8qT+nUSLlfB54thu1aj1Ybec5FO3Cnfv3euvBUCiAAWZ
P7wBZl3CKnW4nSZA5TDEnQAtCUZ+rwCGRPe5R5oTXl5PB7on1AyeUIyKnzyLCH54ssnYew96iptz
l74C7Tv8WdA2J5o57JUDzuYXxLgZf+25Zc2M3hg8F0RSxqIQdhOZcCjYTSQDfi/jPSEMD3TY84Ry
Ya1e+JTnpIiIOETS5X5+LgcUHjggEhSPWbOdBhix48YSA//C5WP/q6YSfPUWqq+Vbj/PuVExztgQ
aFs86nH+PX3BRfTPymQpT0mehldW+/i8mQlBkrTnFVz5xkEwoVbcyYhgAqAfAKlmYWCZWCDoYCse
FnjQpX4jBUZN1iCrzIRsD9Aq5BZJbyqjZyP3USQoWvGip3gY456fhLkIt1CNppBi56LfQUoLdmhG
xohl2cwZtZXzwvSiPXCdRrTnQ+wO7GLfSUkAFcpNvHa+PllLZ2B4MHJSDWHg1AR/8cvLC0+FsQ9k
xNu3/Q9czKQfj1lw7IuF6UdFpIATMmbVmGW6JY8T3ks0Gpe8FiHLNVpLZhYYYFKws0nj388Qrh5T
bOCMT0kgadQG6C9itu96eJYGYHS6NMzZJDtXrYKX6fGNEeXVb5XbOwmzrnLW1kSYeLniRcyLO/eF
pzwz89wtEteGHcGM7uPCqlWYKxHl3fMPsi5ouWpLdCsRlcS/+r8Xg2pMyfDKvrO2JMxv9Msb6fF5
l1dHlSIDdB3PUUoUKk/KGvRCBblOzhN54EPvCS8ImRKuwmYtKIsxE9gSIixDB8KrsW8GIm8HT5b8
gh6KZGFjYQFVVWyiMsKlpN59a8tR99U1fjzXZAZd7SO8XMxLaHbw4iA6EaYpljHr8iFfUTnwj6bW
P8tOiJ0pHbTJ+ABYpP9Dc4CxB2UdvNtDdkh4O9aAQqSfsq4JPh3FtowxmNMjPo7IcRIxNMa8QXN2
WINKPrebofmB3s7jDnOMi4cymzWDhT4iIBStAyUwPaIHn7npCRY1HCGjc3SmFgaNosfYOiShA33a
j0Ayr8O/F9N6sBNUHxYpGzjejaFfZ8Q0kRegep98RGj8E0Y7bRv1Y+dioVvDWMuxdyYeHcD3+bAv
0ao5stXfztv87zmemzi2gjmlj8/8fVKFBWtLqjXjsAa7H5FmQmWki4uDMwdxiwRRE0TPU0f+JqCs
MuuXV2Zu4IsVg0RGDBqvZlb/EgGrDc8n9GT+THnzoiXycOuqfy5/VdGWwJ+HiEFwxfIcDb+wBBic
YVTIABn4BlQSMB8t1NnFDxv4sFhiF7m3V58rwDhW+kgDQPE4unybrNnnZBhCD2yneX8OlaaC9UPF
40gLzqDFLDmgqJD2ufg4oQkvQXOGPDl02ivKSIYgewtK+1Ybf6/ffXgyjiFHmOJ9wOiF4Si9M2yY
F52KqKIzyhFBaorRaVIDwvyH5Dh+LzFpHCN0ZXUoWUXu5Zi6W5TVla9B5NvE++7eLJJvn0WEscYL
mu5vyrSMttJTEydX3B62rIwNUcgnToRlHh8jjP9ai37zJl9+0jbBDxhjA5yO8Pdkv6WkEvuhKNGA
ONjZJeQqaHtoQLmFQQQZhTLBI5znX3wvK6ZsMDNw5IfNQXJBWMg4i50Y9dBLfv/NpUhtwC6CWYEG
SRaUwD8TFFmjzdLKgLEvVz9MHW6GEjEGZzVz3+mKiDTOEys5Rr3U5ULMg4e5kLMNWbqZeXBpwgd1
lMy2lTpd65hBSNciOXCxzwTmMOHFptUmHaVP+2zbIgyIdtui6cASjaIehO1PqUVu0PvUPER5KLlv
wCjmG0eMQNffRb3ByV999XW0cPiJMv08AiHErBZEhOLhxsCTvkd8SBMBjaCTQJYFPeDpF/5gBc4L
d30TPgFW+88z8XL95oBX2F6+YxLygw2qODaPAPTMwRCHUeAtYHJUzLj7bs5kiRFLRXnUD7eVCE5H
1NLiF3rgep/pdugMWmyrmZpzWb5wG5rxG++r6GboMk+HGRjszWaFEiMzArWmlRk9kfPpKbQve5Xj
FMk4pZ4a5fwJuPVgPyvCkakLwR1bD846KNsbOrYYNuxnLLVsA6OP4tEQ29x7WDq/xkW3icOTTEcp
puyan/dw4cVyZ/ZtJ+wLvZYErr0sLP3pVG17hPc3ZBqkRxC0IeBgtJWyJ0A0UzydMVHjGIoHcYUd
46f4FoaZ0I4hrNV+LQVwqpNwBPJH2ibD7QwzGICtFCGM29ku42DeIceFRQtsBXxxxDL6zgfSRNaG
ZunG7YC3hLPTIGJ9+lB/VAXel2dhtcpMkj2bHQTfWS4/eTonGzgxpF1Fw0OoFc8WdRZFk0FkR0fQ
jqfhJ0sspQx7363hbdoDJcQawHtiKcMabPgqUljIW9i4m07vSpgxk0qM7EzC0ahpagEjoSPXoM70
3BxIKyMP5B/KZVFzQucmdBHLBDyJmgEhHKBP0G0zjJ1APWVCe4nNRmYqbnok3x2OiT8XheXPpFP1
mGVFzDpSp1SEj6vJ9suDEztcJfZF5n+/mXBIoEQwieUa4XFqy05Gx4WEFUUXVz/y2Rfxz2MpOiMJ
ocxKxVjuQ/evWL4NOuLkzZCRBhZLehiIYgfkZps+WI07gc3Q+uncm2yQjAWJ0ZQcsQ00PuKqNxl1
NIlSkGBAx+OC0l4i0kwkBdE5ZhCEuFOKvsxVpe6yPP4VE1JEreAzFG+FgRYI9ckASxohSYXBzF/J
jcXvCZ+2dMQ6CdzBqvpExSUKMhhYFWRnUMjS4fRxKcoMwQAsEhAqADcHOk8ZeR1Jm/9woM5yAc66
dIA3N7/7yEAMkAZPlzxFdcXv9kDCiosJcES2dFCQC8qkhtxiGhRRMjgvEM2eRzNEp0WDxcC/LoY1
AGLrGjjYGQJ1nJrVgJ8q+klanYTw6qEpcdcMoLj1sPlqicR24xqMJqggyj8ch3hm89HLCFVFHem0
8yeGORWSQU+5AR8xyGj2Z9ZmWnqc935OAs5aOzURloRAIesAfT73CeX2NCpruladntAj2zxNAlgR
r5lJuyW6dTe1nQLXJvZ4hnAwcKBViRI9wRwmJYl6/GOXZbBxhP1jwIjEHRZ0v3FMHklG3IBAVD20
nz1CifCcdHR8gxEZd5C1fURCgNsSwi2QSdivRH4y42BSstIslDResaqHfEUjLoMfP4VLIVCXq3rE
cYiaQANVCpnfC+8hQodY/diXK0i/JZvimpGaskC6Ue3fMH0AMBByIBdk3+GvV6WBzwMnHGj+Q4j8
kaAXQF4eu/cKBpPI4iDiBjw2ZCnL3XJdnYA+rMsL/QI3DyeVbZ6nUXHCbY819B9epgJMUfPSuwD9
UJflXsuchtYKPQnMj39/OMOrBna0+uTRycQoorTm06ERxrjiTSoHqnw3ghOER9DbnZYJZAKX1PUS
e1gI9FArQbxRr1Dv8STBC6SfxKSDne/Jfo7l/lvFVaeKID8w/UL0scnu0S26QaJC/wTehdU6jgoa
iy42giGSaHrJ8uVUW/SJIgGKX5kLXUGl/uipt4894nA7pln41XCzJa8d/EJMXT70fkiF+AMZJBh+
fbnVLvVJ2b5vCkoFDO5oOkjZZZdGEYCYBauVJuCvMi1BxfLbt1CAYdtM2chuhacEFw5tGFsa4wQF
VozTUgKw/gzth8Z3I8ME0l8U84bbKlbloDxhWpZyM7OWIism2I8V5t8ESGH69IPf+Eko90mx+PDU
0cEPnkkA8lMh8uvTtDPy4R6vcW3ixOLcdWb37wFOGYT4kAQweCLBgNgXuXS6LAlm4otYSOzTTdei
BYB2R6kQ0tiDuA8BpPhKVLhKJdQhBIaoWNWDdPR8kBCePconviiLvYBtyHmxEbxdqnVuwVQZcVha
6fwwvuXGwDQFKBBi6tn5cRfxTOMs30F5EMsJVVnM4fFCXO+tmDsAW9PbO0ZEM47Rx5ou5FsDto1+
h2AQ6wS1vZHydLCt3umfPuoaXC8Zgvy090B6vbcfZaa0rOk8+4j46AOwpsHSAzI35Nw/zg6UYSQc
IDs8o6x3EI94UiFe8e/NBRIFZ4R/NP5+2IALGEDg9/xOKo34VYiPz66HvoPHK7mVi9eZEWtV+G+W
E0sZJtLGggo3VSRy3MzrB4ahdrUVwmk+83RZTZN5xsSUpx91gknTgBnEEtX9lpquWHZU0why85NG
dY4dxqFdq9tqSVFHasq6ObVrZYNF/7FeCLYV1Crkb7gcrMqFsiHO1mC9ZDYEgtZ9UETOUsCRBcq+
867G70CZtEMRYkrK5aKewwte/DYR7TMEMEq/O8hguckJL8rIv+rGJgZd5A0poS9RxTDgau0pKpBi
rCzQkbAk4VKH4z2G7RhU8QtYn00NzgwgwpEFqiS4Hcz86wOkJBvGfOw22UL8kDJoUZLDg7LcuFjy
42XwMUNcFL6rYhQBVoYvHzDn02HuBBwDOzF/c08N+GYm+SBP1h8KzD8uJbAnVTzzH2nOTBHiZL7M
SOHqLvWGOwRHAU6z7Z3vxYFnf2bNz4G0a1cK5lBMHX1tLidu7/a6MNZkk0B6wz1WWaKj5KASnRpp
8FnIW+OSg1EBJCBu+PVPzO8ElYujAuv84wTj6r0BfswWPDyyIbL72jtO44MUB9t5u7b31SO50VVa
el+6IgCl+sGxsVrJF2JnccAvN/LU3LMrcdGpL1iO2b9NOtJrscy+njYp75YhoMhnCl0BfeRzTANA
3fQchUTm8rR91sSfQpeFaMf0kEWVcwasJIa6x3KvXU2fSaMVTTFzTG55ef/BKS8/J54Wzim/6jdA
l8sjwUcEtaIKEHe7HLCA2GD6f9/Fm6AhWAaEz0fFSBis6afi77Ur/tj05C9mlP3erT583e2rP0bT
2Z/S2/RRSd7HY0oX94C6aLzbYQnVc8AKnntYmuaGGa151JHHXrVhDgjxXP/iQYmFgu62C2MFapB2
kzALkuUbNBzkr/T1ZRMY+/P1N8XpJXtgoYLY8RFh/vHQWF1gxkT95PDcCXWRiMmGGtZ//1VdH0gd
bjlIAXWMbjnskiruCjh27riPckAKqMwfz+S6dUIvMMUmKnSl9XlAUgrDxRLvOGA+5ohIc4jHhZA6
iTxkdqnsMQxoER18EDlwFsNVy1rToxaZ27cumrLEcIJYpK0th9eD79S42l0FMEbyQCqaJrLgLCwP
Gd38YeF+TK/mwj4iNCzolsiPfvzWfI4C5xrOM5+GQVriGNv3/nUNMRpZ3eHYny8/koJs7BAgifTV
v/eFoL1ZtIGxO6xYPL6balbPlf17C2cPq/+9srf3z7G6k+Emp1NpBe/zJKRTjA9paR7Uttq1vbIl
5xTFNJMBsBFNfbXlN3710B5M2V1RyUe36iTtWZuwYSeLA8unFSb6UCQhodNaXupFcqs5fibDN33b
rMq7WLzZbxmFEAe6e47NMZAH1DaROk9FBAmF4hlaDCSg3uy3UpYxvkXRNRFAhgWYsDdnn71BXtQd
UaG8+M1+s3YlD+O9cdfvEksI3aSHDZIYIT1++9gYxGve9I1ftyezKjdbmOJzyi9zT6ssXcuFgaQ7
Psb3zzE+kn3o06szScS4g5dxAvjA9Oq08QJAEXAA4pMBaStPzEzZ6mGD7KM5oPeYBxiiYRuBEQA7
ij/oj0x2TUZUxZLFnq8ZD8qXFRykm7otlvmJIRhnmZaYn/NeYjyAmlx/uarmh633TAZP2wuxJBen
F+I59zn1EHl7dOz/3s5GFkjrxLwQ2Bi7A9mJmz6EoZpoRJPa0Fc20JckjB/ImHuzRPosENaDYxHF
L7SiYsozXz7dHJ0iiZn2GVV01uCc4ck2Qy3njLcRxkaUmrixQSa5sfTwzh3oLSBcYD0MFjcSvC1E
FMR8PUIaQkvM/c+7agYGoT84wevoJm/BGjg5cJAghmUqI1EoSn0ALNivHJn1YN3j/JA9t+Kj8Yl0
G5trgEJRW2q9YT4CrqBrNyBv+L+NtOdDiS2O00zQGuPIFesrCycVKlQvjqFeh7HzS0iVd7tomI6M
i7geW97TV7dmwCmkX0oW6QmUgwC03pUKiI+AvJX0js33yMFzyPL0yl/ZkC/gtFOQkvDLMcoX6cob
tEPjcm1myY2OJeo3p3wUQdSC1N03ABpFhU1cibr9ZuwdDp1KS8iUACPhNSQ3Wl54V3S9FSVAdo8P
+kXf6iRXHIul2LPrRXzkOYoO0YF+gVPEVapWxgVyiLpr7+ddfMhH+YgU+yOQjW6NufLt0NpZu8+x
WXGFlQ3Hx1+VyW8DV4Rlf2Pt6Gi+C05wvSD7ZPNd+NnRuohyQJuwh1SratWuad05vA2Pb3QTb81V
rzdcd+6k7N7eYV1Abnpwq3AuBXfirnq8bNiuqUm4WNaOfYgkumFye431bcUjXy7qRTclX27+XfQm
33vD54hu5b1dE/RtXSw+S3QTL/j/LGSYIvFc0L8TFCnyTOIDZ+Jz1LfZ/XvkYvENfNqwwyCFE8Qe
rJCMSeMCPwnvWxrzTXzjFSxFk2bFH9gPKX0uBMus5On3mB31C92HumtO1qVcFKvsaNJtzMQHZ5zF
UikOmTOz401jmtJ1eedPLFwlh27tvmuckpdUYnP1khb971q+tBNlggXQvZmlq5zwSU7fxbp0j8+G
MwjIyCk/7/hE3UybwC7nrF7+XaTe2LjIPEJvRiU7aoFFvdZ39V29KBMKifMP+KOvXoxdscSeIVsw
HaTDuZuo4sRfv3d5x7d9yeBqBvKFM6XvGuqAxXdIUWXeKFQ/G/lPn30Q1TW734bJZrJh+tRNkSrv
aCrNOVUxxWyxTOaYb23jP5BWJnw9sEZMkWAKnpTZa6owD6yOybg50rDem6OMZba+tnB/1Jb6Ggjw
81dezxttRjIcnw3RdzauGmyf1cU7uppPsib6up+NO1yJgdo8FTfwBkNinHT8zsW/1oUTw78w+h+G
iw5K94Vr2QdG9oRHnXD9r7DyFq65glEr/lb5QkMe73I32jFLE17eDhAxwZTOXrjqlh5SmwGReahg
6ZH7QroKKwK7bYE+eyhq//31hqrHLUfFEYGphzc3/zP+/dcToRBYlgFE8nrxNVIXiDWgZeU/KLtT
CwvgMhDOfOqCTAmyh3ozxmG2893rC/3IHxGmQ6iaseUykxH4EqMSUKdNuS/HmPVtz3B8MUb04MS7
jPDhLeN9RcbV81HueUW4BGzlxYA9gM3sw/hqjyE++/MYxVHiCpuexBdaZGFR/IMVgYOZK4KI/v/7
UPCpBZtaYVIK+OLXV8H9EzbgFnlFgvUsvoIgFnPI8xA2v0tWMMsh8AMF3EhiM/ihE7puNtCaF21f
vDr0hNUj57O/oLjnHD4WM8oAvGGRfmySfUbADyZ0VC6sRyAKqGjhKHz6AgD/52EEdN4yZ1s2WxZv
KgiWa3g8FZ6RxYNzBBSc/fsOdujf9QW7GsFFb5btKUF4P/PnAhYgUqDrhwFEQQCUR2Vw1vrhQ/r1
+WaBjaFao1IzGR14FoEvQyyjg4jPTboQ2g3sLyloC7jhoLOQjp9LoedVgnyKicK1mL6X4iyJ00qM
2VgTdUI2T0fd9tUS7NwbcwQ0NFQ12+KhoDcX1wQaDhllT8yq4SyIa8NVQC5JeDTX5jX68GcTxgrU
+mW5Flbp1RZwyNxzEnL+lZd6G+A/OO8hi7pN8V9/gIlw14RIT0S4w3lCbE4/kos2QX8AN0a3dv0V
QCl8LZxoII9BsQPqV3WR3KQ/5myx/EGz+tc3lu2oBJkVL9Vtc2pW0r6eVyfjwm42VR8gYmwZ/N7e
wdv/r1Y23aM3kfZIidlMoH6zw7FzRYf4QAWxMh7xzeD/Wdm6WXzgX9qNdWnv7ADsF6zBdyxyZLb4
CysUVQdKnoYZC+4YyBU2zA+UE/NbBBxccD3uGxByNkn6mjSQCGmjkiMck+iYzooLYaAwx/+o1u0b
5W3LasNTdUMlaB/SS+9g38CKmj+RqScdaN3oJEV9Alh2auB/l+uGhTn+znvfY9rVo5/KVpOVgL7f
WWnfCgzG2uwQKfeoJ3iUyW9MsWTWqKauJVsog8Q3ZnVofm2HxT7tLU14K7S+rweYK/MdWe8P3WLA
5fnpuP0OscrSs1XomeeNDRDfw0jJoYZ7J94vnEj5iMrrTehaMkhxPvtM03zCY0pN0tiTUlpilZPq
Y6VZ2IRwNZCIx0o++oU7yiM4n+mTF+JG56poC5/rLw2BSvZO8QCI/1IjUC5BXYc2+O2BBmakHQSh
6dPGcWcgYwULolxU8PTQy131cbtyp5Z3WcH+onsHH4Mpt8/2SRn0Q2pXuM2qgtdpAfwIcio4vXRG
PgNzyqSD1My5pZzOKd1Fe28UsqoHaulrgpkJJHUeJrBe0QJu0mzAPqaB1VLAKIH9Ylpv3nvtgivE
N7y1AQUlCK4GKkLxiWx6E5fT3tv/FFOqlaf7gci5ajdsbN9i+j0PNQOvCtOvifV5+7Baoa5+f2tL
CQAPBJZkMNThMaad6O1ZPQQeSCyyUDJ0D8iDwrwdBVU7jq7ZFVocRrSqUHDcoApd2zGPFWcRbP6M
UYM1Ka8FzsRnVzGmpBxzZuCsdcniE07Ah6bh9PkQRmcNn4S1E7iMp41hKx4EyIVPhEtG0gD5GLD9
tDfRqgEXrLr8hu3ZNSOfjEf52LP8HzVGAW70YFwGUxYQT4xrv9UYw0tGkJRZyJP40S9biMYidIz8
xbhQnlOEUf3wcutLfRINKGMUQ9Rf0vdohhDSiKKHmgB5RhtoT49zwaHgUUVcscCc8ZiYQrBjQGyO
WHf6yRr2cmf2v3RaxN3BQ1kRJ8N6skwOCVYwzNTfyOtRPAz4PYpkiDaYifW7bdgxw9zL6rTQR+dm
9SsG1ge2BvhOcX9mg4499D0p0PtQ6tdwOH3EkiaCa+YxxBD8xmbP45aDAGHg4R/DwvosihlTSSB+
+g9KOOBlFgRmnnSNICd8Ykyb8RMzPP4RJKvHIoE5JuUoI/+nqAPxtwLnYSwFVsP3UzNW1pgSEVQD
th4Hwlf4BgOIyUZX4RGtoTzRUFFfURzSTXF+nx1yKkZnfW5m5gF44MBLqgccP8RuMSyFxEDd+cSO
UdSrlPdA79yvvAsVnSieyVLg9v31ET6ewWixS8XeovQr5hCr5MjrYSByCDyM/CzWGp5dSu0zrTRO
2QC5hStKUxTAxL+RqGl42cfnLLAk8UHNZPL2+LkFh8YcmGkf1QtI76YRhJZBSWT8xyW7zgBtQ1BN
O0gfgsEVtGZabHZmYlxBicDUKBe/d/Xf52BUwEuYigt2OT+Gl3DnUO2THQEohh7jA4OUmbbHMIU5
Ho8uXeKV4Q89f3sesExwKhlNc9LFUXVudKPbS+HqmgiQhQeCvgpn+l8jdobPPZ+Vd3F/cLZNP4Tm
zQWG44h+xKbdFggsTQbngYvCVIb3FSsykwuCtrgLHpxnrg8LN5+CYbi4iqSs4orx74pEtCLg2Bin
/PjYLgsRtwjI3RxITYyPSmfF1FiZJBtILSv7Vl14hXTg5/L//IqP/242Div/cvM7UPljsij/XQlK
cdHKcE1tNLNPx+c5ZOjGGUoh8HMH0DxQlTCu5qWq4Nzz0TiRTOW54lA9PwXruPhO7kpONof++XeI
lPp00NzayKbgU0eDbEEphg3RZ/O5yxdwUdCKhjWWbDVRvJcbcbvPSMm+g6xwYTpUtjPeRTw3TDRQ
vrB3qhy2gA3pYPMV6D93JzZGzez8p3rq5QlVQTws2f1fnw0Uy+egIeJd6G424gdhubsw/fjIDcdN
DzSb3PMVF5l1XN9x10BJAeXlS8fu31lk/LDiMRNPAYgsUOQQIBKD5/v3zr3EMyju6TuXhAc0u/OW
n/vnHh9FQ3Okqz5y+rm437u4DFyUf4cjPgIu8nR55z6Pf25j4Un2cj8n/5x35OPz9HE6+Q4Oudxw
rzQzPgnNM09WxtAT9RVkNze5c9fwCn4ad1L463MlOPt4xNEn7nJwXv8M79I7/3GIg2pX7crJXXIR
qA97Q8nHGmmSYOQgIhWSwQ6tB7M6oM+/pj++i9SDnittAPG53VkZITnavu6cbDYbYfVCZekz9Sv0
/h0sj6SFszPO+/MCZE6Uo/aMJbnFz+Wq+SiLrh9OarzoLmQ64GlhjJhI88+vwPSbgbWjDn1tX9sC
XzvgC4fFhz26oNp/AenoI8yehjhF4JXqKHNcW7BVIkMBMlY8McmaYABKugSZ0Q7HTL5GhR0L5YVI
J6ZnwC4eJIwWBNpEe82GBDC4MKap+IDeUeMxBPBL1yKMgf2Sd8LcFUl+jHcFdtwkV1XcwrDjEHO+
uTXeJJb1553zRZBPuyJWA2wI6K7YqJw5TVCfVcl5aMxkJ8dL7m6FRfQTzRDblCoSztEsfwMaVZ+9
3borM7Z1kkp7QTrFR5LApHxJdY7H6z0LiNuZXmyPzkb0VPgBwYfB8ifc/niV8AxSnCP5eSuKAVKK
5qhcgjm2PKNy/iKqtTp128/xN2ThZvDC9KSZNTP0ij4U2CVt9AI9Px1/sfoejV0+UiYgJzMa6ku2
0Lf15ofBYku6LGWo2MfUXbYg/xPIJT5+mNYwVdi1E3lq7NQd4l4gffEkIchhFmP8sWmWh24g3cHE
HWOJrsjmf+qIQdwudtLAOOV7SXjWMVnldzTIw85Jl/GaXoQ+5T+azrbbWC0Kw7/IGBGVr1IpScjr
F4PNJkkJJb/+XNM+z9jn2cdOrbVar/PlnvcMH6SVg/srwr4E/qYHXI7Uq/j1ApkNAMr80j+H6F33
OfajI1jwwDiBMe+f5qwDD9gMVs9iqdc/1+HZfA4vpGEGJEnmYr59zE9eOyz2L8KlSFaEfZZU760+
6A9TpVrVaxJzMojXYDE/byuretdf7ec56sJv0Yv9B3mwnrt7RCjeewdiiDSWKn5Avybqr2K3sDtB
x6tWuYXJAADjEDAOiiPITNz02Qi3NCIZpxYwCtBIjDonSnAl7U5nCiUt3XadNaDauoyVmVRnEV7R
vwal1yHrZDau+6lfDW6wbN0G85bfIRf6A8vApkWUGrLP+rrTa3Zx4lHAihIX4oM6a8+euK7xVeCo
wy+xBzgZH9VNgT9hV8IRMfhMlBnIE+ZlDjhiqU4v8HP4DUf3tj+d33ql4+wkb2iLYBt8ZD9PnF14
TwGiAuYmEQwbFtsY4HLcjSytiE7IQjL5XBfJAYgyuxwBVL3PIl638EN414Cnm7+601q1wUnAUNhE
8etrfmNU7Jq7zy7n7F+Ui/hJTmvcZ17jbCqobVh9JUIEqsd+7MB8CoVd5lWMMjhQfu/h0qNzwXmh
uBshMIC3YYM/w+vfekuaSp8T5+PfA6KiWZ/GurIlCJQnPTpPmdE14KmA4RA58+w4TfBNxBWQSxoS
CxAsX5W+Axipg2sNE425XfPrDY8O4EDCsamGaBSioSBrv9qwbBO7me9KqAlzIi1g8AbHgq31YeLt
xwLPpnkDcTP+LEG5vTJT3WfA0bCeb0DQwad6nVWa2dljOWnXHpssEv5r/i4cQsXPvXyGnV1dVkf0
NvZNB2KDOf5ZvG2PORgd/B5o+MAuRup+X5LQrDOkZsGDAnjEYIA4DiZpcj+qS2q8H0/MC+Bw5C+/
YkMAH4Zh4FLZjyPYBJyphAVpwsKMD6DIyaREHLFddfp6acNS9oUPYVio273qCMQQKBC26wqTANYm
9lBFQOBv4AtAili5OIX2YiYhprUlED+Afjel311qrz5FyZMJSGmzu+/sL9/YMH2fTnhko++7JDmA
50X8FDhuvubUMkRL2eLL+ESo6ulGEZMACeEJiAGwDWTQwyzx2ogFYnOfiOEAcwJqE2oHxHDii8B8
O/tzdlQ4MmgCNofbuN1hyUeFW1mPoAhPw3wMjTR2ZGYrZoKkt+8uUUVfm2JMabFuto/YUI/yg41b
/ASt+XNWzvJxlAyrTX3EUr9Ef5+nmw/OK0IUndKHqdUhkNBXcfViyx6RoBocSon0wVjBys5/oA9w
UnV0F6sEVggAJpfTF1QGwPXFpKb9CMCvDbsgPUMY3roc4hhs/HThyDUWGALa4DBmXbi0UfpxZsF/
/6Od3QRbJdta2e8iCeB/INsm84gM5vQ94sOpj+4NNxyQFvaEDTpRuyuCOYJKTlgqXOZQ8ygecmhx
Dp5g384uUmV8F7EcmR6PS6LD1CBGdMQunA2YTbZYx7oitN+nHVvBrAF2DhnlBsYco3+/C+SGEx/X
XGEauAUQpYqDtuPsllfH7sjBgyL0VPsiDqJnQz0qUqpDle+tnG/I1O+vFilGafQXUhwccMSUB2RU
FBAb4RshCqkKsY/2I9HyRoiUqE4Id9ze2iFjQlSDM+bQxOwNSzFbI6a1Fb3AXbcY8RKJCy2Lh9GP
qP2D7+m6pgaeFx8FMqdiIX2iKyG3oxy1dwR8loezSIPIom3isoF0iVqXr8WDgIPlMVX9eIgUJEod
Jb9wPJ5xYbR3LWZfHtJMmiz2+ZDuMBY4gA51cF4hP3aeA3RikSWPd4/ikwEyOQLoaUjCOZQzjQBN
0co4koHDiBoWtncoOOi3DB6iN5MKDwU2kYfqoCzRq0DGAA0Rc/T4qi6ZhdyPUofQCfYh/WqXANUa
HxvXeqn20aEukjjD5V3pIHFVwZT/tNCDuQ1dCFWGD6InAJb4QGjPa0Dl83kOUFUZUVDutDF/9CmA
/sZMwi1bIt/pUJHMO1he0FdoO98Cu8ymdC9Nbb37d5IVoX6Sggs9kGSczIG7jYJCbAqhqag+yOUo
UKC0eNnzeRiTswFkPcp4BF0DqmTHrwOiigkYd99+23rBBGuQ/8SiNdoiPkEFze43Se/DyioPXaJn
UXzbprK4nr8mBBu1Y+VoBEWhn6Bkl4RQDVAMkuH1jiMP4f1AAD0mTgQjvkmnaELlFRjEH2yR5cVi
I7M7/RrU7GMfEgUDSjzE0xIthbmTORg9WqRZ/FX7mBSYwSycrIGKwKIjUzTRt8bDZnQuyZRppp6G
tIhwW/Ux4UVZBDUoxrLXqYfNkizas9bN+pROCrFXm5wXHpaNj9tYofZsYcpkVleyvdCBmocdqjgF
IIEMwpSh5oUKES/O3VQgpW+xdvF+qQwyZZN3NUKDzwJGWcHJmnr3QFtU6DYv61T6KODsuvV18EkJ
JLXAXcZXl+mlXAfIpX1MkOngXHrptAsjBXO1YfGKDDyE2Kche8GFaQiyCvpLaIqE/pHZwXbQAfN0
KJ5Wa55ttAVqLOaWrcc8eV7nD2OYtkasAuMeGsCDo6LrMqLdk8PW4/OGqFkGORMVKwtQnZ+gduHW
VATNA8aePsTa+ol0pEFSF31xVsqCOQf/n3klaTlBtxZNLx0WCwPAa9NGTbMNItQfMFladFPXZixy
bIuotqjz14itzgBcApE+4KzXx2SZsiHQf9WuwF/QnryZv+yxrT7ILR5idtOQKd3YOVs8jDUYPVXG
+GPf7sDm5F2xdWA3e38AN7FELd2+RcBl2YDz54CV1/E1vCDfLbFEUwfAhMXoNSWUWmwSrVEeqX2M
BUQXT9lfmJtMPsE0APhHPAqYFhTdWtQL6kxwoNhnU/4VApvrp6TkGNB+zRMjDrMCERAaIzYmXr/j
M/I5GC0sNiZD/hBIWjKEmptBoqgmYiKxoBgzAFPjto+Uj8WOSB/IXPzl1xO1jGUxYLG2f5vf+ukv
8HwJsUg3YkuBDboA6zhdLIb+LJs8WMHqvGor4/IUsHK3hG8fCKPB4tVY8Qz7gepTOX5n3j8n9NIT
e0uGTfYZUdCnMT5jlQJNeQowZSiN4MRDU4Ykx8SH2Ip55Gx1fGlWc5UFdBxhfyUH+QfOZCoqwO9O
Vdl3nhG7ANtxa0fxdDozjd3xAN07QNrYLCOmFa9Tui30LHK8cVh/4LA3HAPm0sJtLTghLYwZVuk+
3Xp3GqDUDARXRiVubZ3gT72xMXbsGJ7U6xoPLX3jQYTqw25qxYMCIuh7ELOC7sHbf3P16W690s3g
f+YqMscbSmyRPbYePbz1iFOVjpdvpYx4ID/MAvmGODKK5o7B05U93yUZxN838WDrfXz5nsNJascC
5kop94ALvHfh/tUF7SvznZIe0mtbj6/eZKyQM01Kfvs0omM/XXndkjcQ4s2/9zGI1qRKoGn8wxZS
Ynpp8YbS0r8mSRN1npXiDYoCcDLQ+L+U1eEzXbQ7DbeOQrcJJbb0hRQon/5KwL4iPZkfni4vxl9S
5PddNe98kBJ06K6l32RIVJwJnz7ssvKTu2e2fb8gA4I8IuV2uVNnaGTIWiaDynXDMxhWjU83KpG/
FUtem7qedBGdxCJw6RC5mWn01zJ5w78OlmdO3/eFylxuheebCj59QFvw1pL9wPr793eFkWICyMvL
PJLfV6qFP2AhdfFmNGbLTJPPmGVo7JvJwOeFdFnHvh2IpbLgLuGlDJpgwF+reaUvHSjTQzZFNE73
NISUl+d4DQjW+SBzTd5UZg+vgoT7ZoZhN2Ai8y6OFCZ3fR+R/3Hq/s3ckr5T+/JUQRPe9GjJl1Kh
kAV/fJ2mfMugMXJVRvqvPpw2zDvhNWcaBgZzz/CuofQgDBcEU/MnSR5c4Drf7mSlSCvvgcyPt8+E
/jZG1os8z7LmBIXRhRrQE4Pv7JOv5L2Z4EIEJta9O5OEPZzdldEkqUZQIjH5bKMKr4oJkmN6+lch
c98X2zDSJL1yO8jMlbr/ZsTf6pT3lRn7977MSqRBGT7D0/iR4ZRz5TsHh9SGFZJbZay2HmviuxLY
MuV10Go93ul2YJ1JLVi1oGuXaYXDjQ6Q8ZFZxU6So95cQpmUMqpc/pUuNH4ZIg4VLrBK2b62zkYe
YZykR2QmSvuFNB4DPw9JAQqTSH7fpyUt/dtvFEuKY/ThUmQMaAQkObLm0LgHjV46pVSH7uYl3z4b
E5NDuoHzAUe/bBMQw5Eo5EHHyR4jAyb/R5KShTCUH9m+pOWlD6U6jQMgxA9DJl/8tVEQJPJ1LeMs
JbwZBpkcDNa7X2O94gJNuYZXxkl2y79PYu1CdqPPE5aMTH3pydtB5nMWKByK6RTMVSDnS/jmrLuF
8lNE8kU6TaY1twBHlYuY0jQk8o+PTTmANAwDGnY2Wgt7C4C9+zSDSgxpqojkJFszeSntCbmYfEe6
E8xu9+DBUyCPvVt4CRPKT6d4lCnjzZ4qz6P6ANsJ5aF02lgVUUoTmJ6INhsEFiDfSCkPQCvEuPRj
1QMPi/jHVFGx0oQYlgVEdT47jBKDDhoZZzUnGRMeaUlZNH6KCIXmFpaQ45ENIMc0iNaEcM95pvpn
U1/dwq4NBJESbbh4J3dYhIxfHLX6w1V2zJBWn2UMix4T4HUdoDQRMMVehnsBdRhzMnBkKO5I3Qca
g031DDvg/1BlRGHxRSBcLigeP881bH7jdJRFFYBpI7CKAD+WeW2lC6QsrdNLdmBbf2VnZ0cvhFUB
VBTOjkN+X/NC1S55E91udmyE8CbCa8r9bWg7kSIi/PLIbIj0bD6c5zz7PKSNANO9rMdqcXtMtF/u
YBId4PNdKAkvyGbAga/gK2y6dOAZNXEh8gyYQ6IOFslQ9e/Tlj58wN1QwmoeD4kwe6J6Nl3m+gbB
4B1R+2vXJvwXW/8OGyt8d+LSEVY0NoGUyWnsrqHkVTA8mUsf0qSfR21oGxDMgeGgGNMRdyIWAZ2f
SKEJ/cPTRmhBoMKrYj12UBdNhWEIwuSo9Utrede/DY9Vd1k/S4eFQhPLl5y7jBQyFZ4EhC6Qguz6
CJ8g6scQJBeETfW3inBZ0EiaD+k1zeAAghsdyRDv2hQyisYZ9gSPv8C9s+eg7PH2IiEBXF/xOJ2b
wRwVm3BBCdHS37hiPk6m9PBDs9EjG8WIz8LuBMTn4VYL6uEFIRRiviKiki+nZoLGqIK0HMWUwAb2
tNei9F+7ZmOc0bgPuabgXBc/HL4QIiZoj24MmH2sl0dvNOYPugBMP8NSLdBXyDsEj9CjD4MIjUJn
3mJ+R8PcsSMhqRE/CF8rDT8fYO1owBn0S0cROIQoi0ZRfwjecBgR/QzxQp8x4PfdECGUyjuwh+xq
gtbxj2ICsZBK2SarHRGHCXkclIBJwLPEgH1Ab4lxWQqknUx/VgsNo0Ips2GxAZG1gxnzPA0lWAaE
WeKi8aKXCw8yOpzD/EF8pRg+MGX4ninDcpOmNSTcrdWQJvPBpjldJmfb2nyFKQ44tuRkylOy69C9
3/2uZj/qslByNplrmE4Zj+/1rswl2fxeTNN6cQ1zWWlIelP6mfOSJCygK/u4TGus+NV3pxR2zbe7
l+pArJ+mafDiwcZKNjGEv1UebdKpVIQ6wdnGi9QL2V3ziCAbfHB4zHps5JbswrSjsboH1Ho90FNI
/2DJXeDptPS1Q8Xkk5Qrz3L6fffqrsTBKBSn0JyNNFp2bqywVMgGcWVFLM6lQ/6p3zyiAyF6ZwfX
fguaQ0WNFVMzp6SKJ4l5IHE1bkCeZkaupJwb5UldgLLDa/TEP/v6Hh3nNa3vrnAeL/RVPH3sXosu
euI1grCl+3ONsl0Kl3h3nC1uPuh8qzswLHZnqxNOHksj2AbvDQlKLfjeE5uMYE7LeZlnB4+p8xjo
/edPg4Qm4uMDAdGwH0PVbZIqPV3ehw2/YfdJecIWfXUrYpRHcRBP8XaD65qSSgI0WW1eXcPB2GoT
imKr9K5qr1bEOuECZHqYe7B6JCV5OJCTwlXENkXy5idJUK4csQ8nA1BoQ6hPlgbs6KRpjkegDsep
23GeVgibAu76OOiOIfKZGZNsIS8JH11lwZlPZp9yJV9rHLOIkWIWG7QtFZybAa7vYqt2jKyAIEUG
knLgtuapBzLAK4EAAifEoGjaGKsGzeHZTrCyUrkVdXgHykCyxV5FchSC9T23HKDGk1hc8l5/4D+d
Js7D1kcEjg63Lsmy8WHbAOn6qhOSvsSGaPTRh8cd3lEx346KgQM7gksebMvNIYqHw9qys1E6Shzd
6p1Az71GkjEldnAJAqujI26/NkZ0ZBoRTcmAATKvg0ePQkx0mhwRR6S82OsG8Qgf0snRQpUUQUKr
CpSLfjRIwGGXfShqGIQGaUle9sdT7O04dsmb6umTzK9Xid+ZGGNjbOkTyEQn+kRoKD8OSU5Iv9J2
b/xTA8giHNXbUj90JESa+/J0x7EwPwxbQ21ISuLRe1S5l0HDqfyOdw4Sd5m5kH7wde5hu5meh+8A
2uNJMj5P4nE+ivvtwQ3XGfkYnHlma4PC4/nhedjyb0BwnDZcle8AusvgPLyHz4AIu1Dxi+k9fEXP
YC5klpdh4RVk7+l9Rk2s4X1IynzF37V8uATC8zCfFsFtmgfNRRruGl7t59Pr9LSu/AR4/yoLpcTa
L4I05K9od52m4Qnj8GJLwOwUDlK+SMLvv+g8xVWWRUlYLpIwPqRRFn0AN4ZZdJ3GpD1OQojaVknI
XXkvi+LQWN3drmHyXQFhVYjvL6GWW1Ds0qiAWyMm8uinO/mY0uOXXb6oVqeosdnOltdFTdTWdeFf
F/JTrxqb6wI774L0mL/4CH+vi6Lqr1+ripu02WN1WSy1GTlr7PNCGTfmJJ7qNSctPnUU57xQJaP9
LDwvWmN99AOHMU5WiObHJQ46kmKfyA5CZnfQiPqo6YQ3SHc7o+1Am8Vgoj8T2JUn+ghvoAcJS3sW
voTJozOqx09PHRUWvTXpjJQZ7DTqKKzH6qgKm0HbPQpWmR/GmEw6WMKH7ynIsEEXd2nO75ar9XUz
VFzo1fkI1e+AzACmDoRYOYB64qcZCD6ZxUY+HGgSuJ1/llzVLYz1O7k35gn+WZ8p+Cy+l7sMX/6W
z5elbnEPyw4b6VKjKUKmK990MeOY16U8Kl/CPBxyK8AP7pYydKsYcF+kkeMGwmrruhQPp26p0651
bE5JUcSlrvzJA4QK45Ti3q4pF0oAOn11GubgnCkUVDVGMtoh6Oo/hLX8xrtPTXK9a8mTf3fI/VIk
vwWD7UhrwSDSHrmLagR0HbOs/91CsnR2LHk8cYgIdujGgRTdxjMyzZcFtz95E9kJeJQtADsfaO0b
iPXTnJcP+ebAfUOYnaPE0UCQrGXjaADFFlg2ZVuwnVG9vAaUyt+6G/zVWtMw7suXsQOsYAn2gCvS
mqvSkw+nuTRKmkYqM0k2hJtdrkhh3FyRUIiGMDkG8iNIbPlNQbRR7k4hmJaqBcVAhfhPgDQkznNp
sINuXbmFgiy4DZcAAINiCf8zrGtTuIlI4z2Qb4olW9ieLEdzKY5uXzMT93AJSisEHwH9PXW+ubkL
pzQHwDzlYCIjt4DG3wM53Iw1ddK0AsppmkYiq1Ku999ckzsIuZchog/kszQ2dYBh/z3+/81grxvT
v+KkyDN/v6lF6hLE+78ieUi+2LrpnDrmUhIZOhxjTVcsGSBA6t8Gc51sIjwuD8q32zWjxbP/iiz3
DXkBwdO/BfN5tqU6aSH+ASqlzTz93MPvLq2Sh6VV5SCjnfwdwgAGoJ50nCaP8YLJXL6nYWDI+b6i
cCmBk+D7f4Lk+Nm60lqO3TUebrkgt8hl4RyXT/QzKA4+wG1BGVzekFhsLYB0uSoV8DQhkNK1eyka
rw9tki//ytn2t4yYlPV3VbjLJTuZsHwLyj89yquC8Oe34PpxhcvDJ+sNid5f6+iSJU54ueP7xbed
Ugsc6NSHvIC7+zO48ylz8BxvQ2D/Nizh3gcJQarJ6MFvA8xt+F6CrYUPnHbGnrQ2hktdqpTPUn7s
fXi9z0BSq5+44+/ntJHmyB2kTvgWxh3fBkpJ8nOxYy/25BlY38GuegABpJV0OfghiUagHnDXdMaX
wp2RiL3mHhSLfSG/EP3yHn7bj5eXi0DUgfhLYQkJ3RL+34QKnZAKPkGyc/JIYUmettiDilLKQ2zh
G75FkKBSmnJBgqMpNkVd6IbmnlZRI49BG/L9x7ewB42pjZjVb3xGspHaPnDUS9HSwhiZi7p57YTP
f696okao6KmFoEXukw48eYAdYLDnlr/f8klGSOjuHw6JY/h/kyv3I9f2zWWTxvKqclFulH/yIKoP
Lbg7/65KmAJ9Jrla5aNc/td8ngf//L1AzAHPxFaykVKQXImlMYmrJdJB4iYYGysBNYwbZvTp8Qdq
NO/7VyMhkxDGf6sEgsEbW2AhpFiS74HC4BLhDlIakSaASkAeE+HX6deAGsioQdKXZHgiZThNpDkX
cupIQL26B/GRvOUWSFPAatA7FEWBr2M8B1x6IwUtAIeHSQwLYBFwIHw+d23YVO7wc5U2+Xjr2lPI
SWv4UiSRFJX7SoYXzF9t95wPmm0yeUDeF7bOXn1yAfR3nsOkS6YK/6o5LYjEP96ncIyTS6Js4j+N
ZAiv3ycf3PLBxfDeRAC+hvHdL/SRljil5qQTiIOyj3dXh9XoWdn3jwfgXy+D5O7X0JICHXAqXskG
b0GoANGDOD5fXetW4F2LttfwUgUnYpE7Pbuzh+CTAI43q5NsyO0e6Sz4E5YcvWvrSMIN+LAGysdL
rqR7NpOyXyp9Qki7d6A3eJv9QgHMbOoNwKgYB5wT0Cbyi4ORUvpEjtyeZmd412YdBkAF0SpYd1Co
H9IggEAB9UGAT9kHjtAEdtIQ3jGub/HwVjasZdCKEIiSUKRGIOiM/Mol+RZB3H3/A5YBaEKBc/lt
qoQfFSB6rKsK9bXNi/JsCiPexSba/VT4hDI0wdBcHUJWuJP4zewq93wawBiIq4foqoU6A1xIA1MA
L4VFfz3udoes5tW4fIfXUx+mtIvudMA+kCJ2a79noBPAmvM+AOjx3BdNvLIC6wBkkavQEghAg1ci
uEKw+uAXCFgimPRO8o4+IRNbsYUA2ZXwiQs8uMSmXuxCtfiPR1RFHqQ5gD/AjuApxNcI2ALQxBhD
WesLnADCT33AVASpcfcT3YRmi44B3wPypp2ZxexGjMe7ByYZOA00Y0DdCANgyyMqSs6MDGKr+Fhw
rHT7rUiDH+09vfx2J6ewO1FHcG51CQL+uUIhDOx0XZFsQ/+mkiQai/SSwDwBeJAjkEAn4qZAbSKy
QRVHTk4Adx3HyHs1JDKA3QBeXExN7ecAXyAgm3XudnEZIDHff3IIO7BukZwUthpCeIhFxfG3P+ku
KLgPiPe2fQEFCmYLg7RqZj/wVWbgjKtehpXjZcaEZ/zUoNbA4IJNXr+qXg2HfSGkzDAop5m9PUCu
/bpYDcVMLnKNIO+72svrAfWBxlMO1199Q86a5qT6EU2AdHBh13sM3z9wEdzYTYJkUa7ObjvIlsaU
vD7hY6g4TxjYawv+ct8w8av3VBSYu/tZdL0qIpOA5PT9yQIMFdgzUfG1iepC8GJ/0JAqtx6Si46M
ZhBtuciG5E0r7UU2qLwcV81pgDN4UGIdbPSxu3mS0qDrVH1Mdl4G5FGdVHZnQq8ps9dPBoeF25if
d5fg5WOYJY9E702MHmhl4ucJfArgFVIC+FIyHcI2ZhzxPT1yshfQIhK/fTXfmFPBvtB5MJ5+ZnxQ
QzgUyLgetQNQyVE3/IA5rs3H74u8PLB6ESgeZsvr6OZIlmWoZgiepHHmE+SKMAx0iEGAnQJEz6Gd
kdam99p3wm3QDU/jap/OClJxgTCGQpGDBZlnr4YlqNM5DYX0owRdtazfVo3Xm9BZZNCDpIRfp/sW
5k1aGRzE1NqDzykj05demdxGrtd5NyKuxGhaXcjZmyS76H1I70P2aXDKJAiDoxqEKZSCAKaI8+sw
d8mMDGt4r633YC1+t4bdNgxi/QaZ3dnjR8lSI8hzWTj8r8SgRFfuY7gKOCHY8Pdo295z1EaZj3+0
fQqpqPsak6qpn6KOJ6vP5glp4UYjMg2puU27zMZ5UMExdNwO9UURPARyhdG5F0PsA5AOVjxYUJCL
9towPcSHLpZ8kKyAzAri2qDD7s5BaBJBe2adQKy3/ASE0P6QWRDl8LJvBNmcczqZn+atUAmvy/bh
3ugpLAr6DmgzaF3ZZ3vJ5kVjLsKaR4gR6NOzJOCRsFyJOS0BToN+WaZEi7K2i/3HsAsyFwJya5qs
dPSOKTYkqMUvnIgmlImdi5sACUlJk2DF2GyJZX9BWGyeCbH9MqV2IEjVIZQk+h5OJlOxoQktdjUR
d7tT+Gj1TuH793rHKMyUMe8rgmjXyRzBO9za+iQFyJsHmo1sBDJ3rYe6MFZl4+t58CW0gK2DIUny
PkBuSAyX+rEa15H+a/woq8b8PW2vmrsn4Bucg0QxMOHRm/GXTpsIfcCKx53jbfM88jE79V8cQrCD
Z2YHqyFgecHv9M7Mt0jFyACZE/lRWoAy1o8Dn17AVHFO8jf4BmziEUz1ZwJywEbDMUNCeawBlj7K
XKXf6nd/X37m333DfkTvxef3jfYPuGRB9h5y+bXcG+YhtmhnS0bml3mdZId4/XJf2GMMUjjqYXkk
v0iUT2uf62PSIyhDNhDsi52DOtF8PXiKMOkoY4bxjs8owIxC5/++f+MojrQxJME/z90tEPvFZZH5
VzZciLtBstR2fLYUyQth02IG7YxrKSYspV9jEs9YGD0gzWfofwyCk3ofnGwEu3DsNcwaYqG7l79Z
iKbCzPvhF7nicAERTc3aXuncTHK8RXp4QXdBrgE+t8/St/pRidrLfGqsgPzClAX2t/uxdCzyizp6
B5WbzxtR43CZx7P3XHHIKhoZDojLCSOB+anlZ+F7US6YE0xo9+1h86n8l2sskx8QR6HqbGcITCbp
3/en2TbIMXldpmSb8QA8k3JzwlYPZvdYvnvlPLFzSSZfkYX+Moc/8XJ8La9HVmxhWEbQXCdLXTb4
5TPIf3Ev2edNvfzMb4sHEzYgGR5eK7aQoBk2hm8gBhK1CxULwXXzbfDSvFfbrVhU85QeIhUaCUiM
XpOMnZvn/PQ0oZwhG2j56msPcqhCpQ4iuffiaAX/NTKCrnsCRowaCXkqIIMS/FG/tQX61VcykB5k
sLPS3DtfyBnAbfDLguHrNYF3z15E6c1uVjFShrlzc8R+HmmTjNRBsy10xT/J79kXOqbedt4YVsvy
CB0vmzGoFnBwRDfhG1soUAJESb8R3kbwUJ5mMdlFtQEeDwdQeL4zsGUacJ+FSDSE3iPazYi7xKTy
03FwCA0Ze0b7fZRdDha6lsny3D2nyeo6KeaPoY4lZV1D5nmB69zqsotrZmaAZ7Y0GG7NC7SDhJ4L
/pl9BZJI+3ST7VsNt2DviDahV/Y1RxUxDQZykfD7kzStdydRFZOPJKn3NdOK/zS7jlr2wwei5TQm
tc0cmBa9evBXx7E9rAlHWZIS4jO/wy4CRGGO/dTSiJ040AUs9JTQL3BU4PghiDUg4UARhGFnVq3Y
PBu7N0QSS3WkjDNEEVBGTgKHZr8ZwHPeCrvTk1eN9GnDumBletnKQYutNmIeLHGo023YKEeS+6q9
zoe5xSG6UBtWx8un2kqH5MdHZWGNkNCQ/LLG4CHbzCu626/ZG863Yavf+G38xpyhYJUNmT8PNgcI
wSQLIOn/grLT31r5iLmVIb9qAcu1zU6+VJaQfw+VKANnhdXQX196HgC9oOu98Q0CcxWmRHa13cPf
jtlLGhc3/5i692RiYBHsAjcHRUwwJ9x2jMl7nMB70w6JW+3tKhzJdNLwMS6dK6t2mK5Zk0RhwC3V
I+NFm9CIm3UfP2G+ZLQYVq8kk97yasGRab1rljSQVfoHES+zO7Alk5jKTdw4OmFZRnDnnBw9zYbT
0eW8eX9cbXbCGElicucxNuCBUJ0Uf7NFHrPRA6ckwRAL4HvTH5hf3M4CEclj4T2P2336Q/9epvey
d+G8iog/eU5vU2Kw+/G43hdHbd8acjJfN3RoMWpBzQd9L/1XUqprxHa+ScdIBTZhrQ7MrPQ3DOdt
57VPG8PrqLWslhmkT9q0Q9LQX22YjNkVpl2114K5AJbi0+BNqt4RxNhMP0PxITgES5CLmYwwCd0q
PbrLf7gfyEaA3w0uE7aR26ac1+iyvdzx1ue+Tg4+W4dCOZ3HpEC/LHA1j6D/AraXQ9xlQ/oyLvdb
iMQqILS9Lf9Skho1errlP60zyt++SboRGIzEHkdWHC/bPOYYt0gtjjkwH3/w8LwICuOymA7OdliR
49CFcx8bSfwmzMSsKrMVAtYnWXG1ZBthLUKUqoSai72MW9IjBkcMX48RaGpC94F4vF34W47tOXEO
NroSSlPm5Q3zldu3sbG7TyuHDBqbJ5Ye8sg61by7v6zQlADMgjl0LxEZpWJc61NAE+dD2b9bNyJ7
iB0blyrMmToBXsygErvNFeg/6PfWAocvoLIzUHWw1xFwdw0IIJT/YGpjcPqphtpv8RsP7iuoppJj
rmuDKghu9mt0m6ng4BDWQEcKu2d7jU04hwAM8c0kzRh5tlFFHgOj22tgkiDrCKRfD7sJSg+F4LOo
/UfEuo1Jyuy3mZveZcdBXSaecbJ4ktmIcEGHtS1fdS6DKxBzTvvL9Dx4Tp/B3ebAg+PksW4658Ag
z3ckDzUdQoQao223p9U2NW9/ghzicvzJzvlhV9sRLMqdyQO+NVqFN6SZm/qIlZHCAJHhRagJR4oU
6C5ElYpFGUtxKuKxKtk1eS2fXA0OLJMptBDQpxBe9F48CAS2XjMV/gYWUvNokA7BTFaARdjeoMea
GcPKbdkd/HaGj333yayomQhw/RMHBsNvX9RQ0iOmI6ZMv7JVD6GKBj5/lTGqHeSVLSJ4hDuUkPmj
cVQHpMrEOMZM4vdZc/IZ4R+wg/Vz9/WbA0P6uOkExivwLabq3MHP/H6AA7B39BqbJNLhwO/F4aem
htdPa5au1MkluOC9Us18hD+ZGFQ4r0f5hjP/DnXMC99I25WsjndCRYqZptr3SQeOLxrHzjr6AN7U
V+mu87BgyTyXvfoXusdub4TnHoAL9BGMRG52fnhj9JdFZ3UCUEGUMHG3rZ5KdCbE8bUoUcbmhGcZ
mEqTNZs5uOOz3wuZsM8hGYF6pwgynJlywMO5Zytsh2RAuOg93FIXt5M6L8gKSb4OBu3nUfTbVzOF
Euhh8WqDLCp/tfE9QswkO4heSwaDguQ7p+mdHGu6qzv+kd5y2PZOhyeoA5+tweVwJaJ1RA6Kwny5
adRafbyT//Q+shFh1FQHREtUVtFHcWygnQLmgmWmWhf7ouOISeEodImQl7Qgy1rGm21YDAj3tun7
XdsvPPVt3sHxwC0CzhbLQm6/27BVo6naTwwW5NshfmhZHTSA2nNOq67BGcHZfLNIhHef1e4F6JDL
gBGydIHZ3uTZB06GDKMbxLwoaP3iqAw592qUAwXnZ/pDlr/Na5+bOWpqtXwgeqEEoQNqpkq2CiYY
uuoaSUT0PzYP6Kq8zkztDR+DGo7A+4xjEImQH2OQHdQFMuquGBXOvDGJ3fvqNixwaQTbkNnhEOsC
0T3qIJP4xelJSPeiOSFTwDQ94v8eoTiRo7MC0eSBdjKzcSdj/nXZ/+f3PYJmmKWuSG37lg7Wi4hJ
syaSC84bHcZB2D7sKySf+2y5ZTbjnkeYPqDWQvJNQCZc3FD7IYrq6K7qoCQLBlG7NxP5CEbEgqA5
zqys/9gjqr5gDAdU+n3h1vQlvIN2NyqhSrv3WzC6sBLt9giSQ/bTqPbyPlYzyMr2XTfbk33hplun
u/PC5j/kyO+E6b7fgFuLAIrcypYFbIbYvjK7sR1AxnzDEmT3waj5tUfR0SMl+RlRwwbG/l8oPskF
hy0rQN2fENo7fA0K+7ZKayF0vde9zqnfHHf9q+6XT7Fn5KKjmV2fF1Om2AVEsScuGJyVDhTNfK8n
mVAirrERNGe1d3GNSf0LRzNRM6T1uYwYFNI8QkvhIkzC/chYj8GolWTnzpaXOf2bzFDW8402wMoZ
InCcZV0ZP9rq1kNrNSQu+7zJceHMkLFwuluIhRFqlpVEa+yy2THDL4eDeNJl+0tH6Ngo0VjElPDj
wIB1HaKxr6FDTqATIs1y7+Ncf3G44nfAugwhNZoRWS5hjWocFVclCAirCHYcQsfAENT2rolnGBOa
gW0UZ58OeZW2ItAT/Z2d/jp8EPYYxX75pwQCIMpNdL3gHp0wxLmFpyHnV/sLnLZDeB6xn2BYttsD
pPTmApV2+0Nw5+mAar3ATnHK3QYk4ls7hztvfpphcWn41dcmo363i817pPSAY/WegcqMXihRut6u
amBNoJwWJcQhvRemyWbvJlJLaneP5SgeI6KTxBhhlqU5gBu5DIzhiUwqKAmIWCLYzDpQmSPsIENK
7s7tWA7KHjGfxkE74ItESWauIxMvH/NidllpR4NFjfZPBCiBgMdUHaYbwiiN8Ap/j6+4GMz+I+m8
lhXVtjD8RFQhCsItOSnmdGOpS0EMCKKAT7+/2buqT/eu06tXIMwxxj/+EA7cu1/Qd8Xp9q06179i
gmXI3Cisy53LwnUCehoE3Zq26r5U/2iQ3KfzxFTsulBOnKzVKp8B7AXM4SZC28kbZHZSHHsc8N7t
UMGtIxQKwdgxC8vktnl6ezhCwDUu0Eso2HsTaCmePN4zkuG5Q37oYJNOSjHTB1PCJqa3sQGvp/OG
fBZ/DB6ctOQycP8Ai5ETGtHzD24azROc3klpwWf1iWx1dPc7/R0ILAlSr47oG3v+N3mz9Hl4cKFj
bdML1elvCnMFYe4EyOYDdkNTxR6JNQlkRA8+JDIin3Ra2EGDwEDsZOI9GjA79RwwIwEJEed8xkjf
omDcZ02AgQvHsmo/3NdU8cFs4RoMAABTC1xF969XW3HTCf6wtj5JdyREvAyXhvK7Lj3V70FiQifj
oJHWwJyptJM2osTfdtRwKvx+a4xZ9otyRmwZGx7y1uboPMHXqzmYtn64ssWZ7Yc2+hyZpg2hI9cX
/ib6q1W1QPDjs8Ipec447s1F8t4ZeIPteGIEVE2fyWiP/8y22erQ3BQPx2h8UPGi1nechuO3n9pz
2lf3hb4DO55zdXytuz8lua++l9eB7DqOgrdicy3KGMCE4L+GNgBHtJCKihEwxg04q0PAJNuTDvWP
kQPPu8qUM6Z2U70MeX4uEGKuNr9+B4H13LClIOkLLgOU2cypMJ2/dLQSma2c+uE7GJYi7u77c7J+
KJFZ+wcs9Z3Kb+u5fPuGD8csGi4+Q/O7/Yu+2/SCUayP0adbJN+p5A022qlagdVVFz1pHVa3rnYk
Cuky+OCw45W8rrQIFKYpGnfRthtjTCMyXxUqY1xWabc6JLvDY98emoonqguOcNiWwQqALol2u3WA
6DrrwyddAgsBaVwpfIXb67xvYX2XnJYKiJU2I2CCEtRn3ZfkYYGNBPAvCT594Da0IpwwlJIxXvT1
aZhwrbi5whu8xliuCj5O//QGaAj3Z3IYKULUAd15r9FNMvaAOeEZMh7G6LHmsBo/+C0Hkq8uAIDd
e9j55frl1fjOMHwq5BENxtpsP34kBlYTpfMHfOs1fsYrfx9jl2S91kxIL6dxD32LJHb7CnxuZ+Eb
HPtlUbig5zRIElf9XQMbYP7Co4LChs8AKMHWcNY9jxNZxs2fu7h4zgbxjXgimO8Hmbduwehc2gPw
A4T62biIe6F2epMcPP/4xIuh1NwaQGx7Sy3iD1bfhaWxVYkY91HrHG4wW+051KykpjjtdItu5eWR
8QHG8bNeRBt/rEoScn0AWGNUh2xEMLtzAP32czp7nktJt0DagsLNpxgdg23VSa8NBwR8IGr/B7Oo
ky/TN0lK+JZtLwSyd2GbUEDN65ZwOIw9qMf8agmnE/jWdU73OMQjAnaakgjPvhuphsA7Zn6sWeOw
je2s/NKG9OXvzVAg2VrC2/BGUEjsQ9L3hhYsCEwJ5zBCjppd2vLJgEgFfQwIhxD6YD+WFu22N+lv
U7eyvtNmwZ2henMiXt5UdKS0/nXOzuE6HxyHNHjsF/8dSPuo8z+RGrQTCXsSYUpydbV1uyvmlHu/
N7qf78tbokSUwSZwgNyghM8L4HxBggMipP6ViU5LoIJec/dEY4CJRTbvRcVUO7NlhacIB0qdfi+8
5t8VsGnf4dY4+yW4uQVjdyZwbsVscQp7HV9crmXuRjz0bFmowrQ+nA6huqnin80dNgHlmeJRFZLe
SorjATkCPdHlc7mtNOfNi1Qv9+v0RCVZ0iWC7H1WRDS/OPrwO8P4O2fFKVbuhlh7wDtr8JJ8jIol
fCcKSpHC/8bHkhOb27ImcHUGc4MtKnxQsLYGRs511E1aDk/t0LeDhBhNhm5olyAIUFccIe24+mJn
j5kgabM8qo25NQ60JW5fGBmKkpEwpt0d5NFkQxF91fLkqPZ3TRkaOu1UpjTOoCHB5xSWloRFUc7Z
ug/91/ZpY1o/DIdHI0JDqbFQHwt50/DY0Omf2SLjczdYogHGgy8pWHRnZk2dYM3NQj6jieebTXZ9
VxhyM2aFCIR8aHQGAue++JGhKWX3KYaQzJg54MA3eW0fcEjN56peodKFFbe4wVp2FZdENk8rQ0aK
378FkAQwrS4+UWrnTun2nZ+DiQapsyBirNRgkMDHYtGxGbjt1+Z1jYiJdAs3C5uvy77IBJRMamam
v76D0ayjo5ZnExO/Ot4l4QhiwDZ5zpt/u1kdYwseE8ox6MgCjtHIU0yFn7U1SzxtbtZLs1j1NT1Q
eEcHyaJI7CF3Q/WCq6ebzzv5Dg6bpZThXGXfLvYjkD8RnsZf5xGD8f31EWJaKVG1OC5tmXVglJ7v
OrpfuxqRZMOBbpZHjqLs/FyGX4EiioPo64oumSm+Ytp22HCxHQML+/0/UUUS42HwcPtLxZdl08/D
KmT8s64u/TPtlUKriy3EVN0+rXoK4stUlu1Y4YB8A8KvGWfo5T3FZXoVODO80vei5yiceuDlXEuj
Mb/n7uoKKAz3elN3tUhAiUTFscICULS2mPOs91v4Gn3VY2aXb1BDMlha+NPpufeNCK0Dp2NyvZ15
8vL5qT5CnSK6sNSdHxtMWpsbToP246zOnpEi1ioM2mzkaiQn4tDSNuAMe9xSNiAwfWZhoIcSMw+R
+DtiDdf38XLAS3WpT7JkyAtIeeUu6xxrUJfgG9MHUgAJrbnGaeU/CMqkhzfMM34TPq0M5FWlb/VZ
KhOCcWCvlB/kgUOVAYq9/txqLMdlUK1aJzTsId0qFgxOHjb+MOAiXmob6yi/Oe4dZUyp5F/ZqS3P
NA6354iRLXqiGIOAPTUixJZY/bBxhSdgFr48I43U5lh6rEEzUeLKrm5xN4G5MpPKAG75iS6DGBku
Dsk4KxypUk+vInKLSzsWvk/s5/bj4ZY/BkOz33Dfn049pTGkO2DLBqM5rKaZiqqXxEjrM5dudrqp
dwz6NPxMHJ/k36Qv2z67PkIR2SG/Rs2a2ZDlHG78AYM6mVgEWVXk2i/ycxZWOxDYf5nuWahu1eD3
x5DMUZbkO/EvCDJYU+MYR6iUw3iKgRGWvfu4jl74tIwLAp4Ev/Hld9j8YA407lwZH17w1PNpy5mU
U/ZA3xq7Zyns43+hYQ1ntNpVCS4CfSg45XMYjGYvRM3uXv+6ADg47OZ9axxjdYbyQPPwL52rmEJB
uvjRuaTkzrHCNQzWBHKwX2BLRFkQzLWvL2/pqrqEB+uGWN69H+hu+eDURf1VBd9D/1IG9xkCJYj6
di0HvyK6w8bWXfIWptJkP/tEDdWeUerFW3FsOI/xlDmxhfuaPD7jocc6clGZLDhYXEqpFfat30U8
ImVkLFL7xsHGa0UHW7rE9DpV+Dtc/z42LGRBy98nQ+B6s8KNAPIn3IW9qeLvNdXXnAS83NVSAfSO
Z3TzHT3VWTruV8LmCklWij2lQ4IduvR/kqSBV7vyuJc8456rxhz2xQzwFUCPRHJmnl/whiMDgwL9
Llqm9xgZGuEDzBmzDA2MstJWD/hivLDFCDPjmNryPUJs8YiGWair1/h1QGLnnDKXjeY7KN2vp1oc
eYoLdsbMCMD48BIlRBuMA1q22E/VDWiwcnhgZj1cF9aJbc531VrQNiGZzXmvX7dFG5FSkO7EDMra
5Sxoe3OInNZWczVXZULokaHBSneNayBsDVbAJ94b+52wG/V+l+HeQQYwb1weYXqJyVIS+CQ9WS05
dxPUGcXdzccGzdJiiD59fBYkH7/IMVMPlyP1Pys8PDAW3jMFcn/D36kmWI05iGezsYV2VbzTGuQb
K2+jFAUQ81152E+JvULLgRBPQ2spPuIXPDHGwZ4Edspw/nEGId6i+Kulh2dcHl5xe6pP5aU/Z5+x
QpGFjgcV49XfYFZAGqZyuPnYlPnfHlejZ8aTs/FyFAgVCCR+tHy8/LmVJZyi7/ORXC8YuQ1keRjn
E8PqecMRHGzAkTkuPhCVhKpi9Iw6qAsdkyN+oMv6+PNrrq6LTHXyeTB+Xi0tSMWJXY6MI2UbKqew
VeDmlBb22Itmu+/DWeDW6H81JPTKGQof1c7krAa/vk4oIzZQzlKdOlCE0NFuGMYganm5ueTTB4AQ
YjJxBn5lHXCixrx6xNbCA6mL4AUcza0cZ+xPAvlUQ/0B500Yq+QNZCkbStYXga/mZWzTyYG+lCvm
S0TIySMkMVGoXpBm3WaaV7n46jVOhIyPZAKrsvsT4iMtDBatkvCMbowZR9KEf6DzHqFT7uNA2ki5
wsU2/n4xMCYHYUe2uSmZM+ieeFNgtwPtvmMbVwADtFbOO8677vVsBIEVll83shM0oU5nUJVMw766
V4z93s57pU/vo3kfcUCMp2vwCHBnMcGYHZSFdHf4Q2ACw3SHqI2GDqOr67880EK1Dexmj3vVxtZD
ePXQrvpGxFkHizNhSVMrTrE0kKVG3Rlzp9Q5veMJ9rRgwIWFIRYjOU5QmiWARnWeruiBgYhyZwra
uUj97mB8UHHf/IL4HRICYsY5EurM8yM2mGjLyQ/holWPKpBUaH9iKpddamy5KTc3Fk2f0XVnjB9f
p45+R+7clK3tYA7pi10tDHreMzZX/5QDYmMGSJ5yFzzmN+65YdJ5OJ3Lgo8534Sb0m1YuwCnbPzS
7oGroJBwpPE9gfH/NxxrsSFOt4eH5fRjBFM64Ux4jxqvTzuvEl624q8P+FIcRH6KelITbYfLSOVc
Raw0uafM1BzQGUsBAes+SCNZ7FGt+3cep77dBkjYsYQhdy6FD6/b8mrwzx0kF4wuYTnDxRdFHM8b
LDUQyp9q0AnZfxrs6WcZe0B+KfZw02BH8kbs4CPW1FCj8eHIkxEmL2RUggjm8MyIORchNuK3waPT
BuRTsKBmB8Otf875uyv0ZwnCXWuFImYXtk/M4NsP5014JSk7YwP8niM6DWGT0C+xmeBivumJWYP2
iFyw73HhECTIqPU9lPFTt7Z6gpsLgG8CU+wgYETmZPWi2L2zxPkW4TBjcWHtzgcJn0Mj9ZhpHjEi
nK/dmw6SNpSDbisHwx0KUPs5v005l/UJQRxmNmMXxkZZyDws3hDWTYBuKKhUhxtbBnwpuHXc/eZj
qaOeecTv4gvAJrTw3wTubDkaYr6/F5aBDxI0sDEYVzFIud9nIHEHlzrIT3emHgzwkm9IT51cJ8Ow
cfH5y9g4ozHZtmv3N5fcaXcY8sKyXsz/tPCNJDJQdsoUxpsUsw/+/GuKnzwHWTzAe0Qkx0trqLsY
7KQRdgytRfVpufIq2Yvm8HjbnfbcBDm4juCWI8fMBxbGAOQTIk/2qy11DN2pxO/QmHBwftvVhDWn
hsbzhU0c+Jg1A+dg6Qh0aU9Aqr9iUAT3ezq0C4P4B7jMAcnbfAt5IDQLA31oVu6Ex19s6CmfrAPE
cjdL6giG63qfSMRTIYtdpAu2jifAJHpYCTdhMGgeCJoqHPdnzKbAY/+YGZ8J6BgGjt5uEMr4BpCe
wfB1aJzr+BlQ19wsfoNjGX6PiFhiA0YlazY6Ad0bVGbONASAT2x9dzESMSBbm7cjWwnTp1DcEuFu
w3B1mrBwNkTsYeQ1mPWCYYzzk/0MpOSBqrEN5JHIWfF+PJ04ljppQi97P2sskCfXBJ7O9MrxfGVN
NLkeeStLVhRySMTF6bmRZ+weBrMHLSr9i02Y3RgBMoc+4cCIup0G3wJNeLlzGiHlBSfk2xkGtMUf
Xno2DzpCTjGh7r1scTvccQqBxtOZLCS5Uw2hrX424aYOVjx6U/IXzA8NNSH2kpvHH9rDh1P/C3oi
iaq4VCxuCHwikerCcmD+WJFqbeDOio8MXpoRhg/xAHJySAkRLhLt32f3cjvxwHM41OAa8Dre4UMH
ErTbk778wvzsOwW5dvAnkL5qHv6r7M8xviXZrgMD/OhW9wvKjoArS0FFhht90kuymO3Ni0KzaN39
tL95g7h8qSlUPHUjh8Xlipc+3+UKNA8rotV1VWFkkC04qrY8ofmWRgfauyuh6rUlG9aLA5FVng4T
DIstYtnQ0IA0cfZUTPy2hm5WNbXK7Z+IyiQ1qwdOobp6DycDpyDsBCUVXcuTTQ6dXc0sy7KB+nOF
NUFqqfW4SPCvg+7yAVcl8wpXK1ZK/iDEiwB0xt8Lai41noB5X3N6c4ompoToV1BS3ByeNS1HdQb9
ZI7K88CjzWwO7CaoO6xU8tkXqA1QqBG8oUdcPpPvZXBSeIzz4yPLzRmfqednIk2qOLeIliBr89MS
HqU4vyNrHvUVMqsaY4Ul5WQ4K3suKZpFbjNCNFiEZtzy1+jB+PAwcVmzZTv9+6e+BJTwlGRLNDu6
4s3tUI6hfSXt/g++JKNyAfRVL6/Y+ZcOM3/Y0jT3eUeVUzqRvNZjvTpYC9BjJ0e1pwg2IEyZZu/1
cHRjPfHx1PiNaEZHi9tno3bX3Ps4BqBZqv5t2kb6Nh1B0VYEvcBTthkbx4l0+E3fld8Lf9i6CWYh
NNAiYX3G8HSA2QRTmnsX95fvBHrOV3dghN2neUiDNlZX70lJ40u6uD9ozPpY/8uzfvl715iRaso4
xgCljuvwi372nTlGmEV7DMHIh+EHDiR2/nfzjKcl3vm8kr01fAJj/DyiR1ywZhsukUPGzSm7XEe0
LSJ6q5iqUbZ54PjUOHnwDqv4xfCNeQMo0pqQreaMZR+GvIf8T3FSEdBRzcHQ2ui2hGKbMe166Oa4
ZfYtHi71ecY8giVqyO0N4IN9uJEIGkFCpV1jQ2y3O9gQPRh0dJ0hS0KG0qcvjcQ68LU2Kqtes8CB
4UBY9KXEQ44ZcThG4wU4FelgIv45gIiL+fg3RAbm0b9vBt6VWEM8JwaX/oY35b7glYKaNeoFuQeN
ioeHBmT6oOG7x4qYPThTR/vRp0OMIQBm+x121pEfhz7ELlf5gigxHGZ+nIHpOl31aGY6TxvDwQa8
NxYqHEzChHhUOedAvXRon4oPxO6wuO2mWcyOgpUZOdQP/IbVRHDgdVyJ8GZZfHUmWZHaaGzegr9B
gh0RBGzQPpbiVXbH1FdxCJE6bUH6tg1Mo++AC4JomdPhTaa5pfZEOF96KClCYkpsHFJhPeA0RCls
B1n/4BaL3jBC7jOsscogRdWjGb0b7t5WkaYia59/S+c+R97Dn7ri9mC6TXFIFeai0hpfzocR/cw1
oUOGVc1+Dsq96/Q5f++wLh09wrpxPzvEIIr1txdISEFtWBTsESIwmjBnMW3t52MI8avW/uBmgteo
gcRqj7BcxmGaVTEPcvl/Zo2jYvp5/q7ZnOWuRkT3sQexKvNBs2477ItbxLHByx/Mr4G+4DVYajxF
kifjBGiBzwSS/QwB4VgS0q6qJK7Dlw+JVmnnmD+YavSswrTiW8g33YisEXIx+DGyzXf+xbo6T7hs
j2l2olHvITDeioelYxL7NwfSVyCBwtomjYZ+Oe3GEjzJMRZPZi382zHNA7duvDZQ13C2RLdh9k90
KCn+ID9LOqnux6k2/A+OMdMZHSKWC7ip/L0mN1J1AIvpNr/wi6dYcVM8sDBh/obNhduuccT19PnH
1eO5JlgL6tcbtqBHPvSwIpl7Aqku5mvJqz5emgfBNfvQfVNa6Bxef8ZmuKF/nBFB5oKV+6/FFxLl
27lB0Px4XyXOKpvaqi3flCGHpNLwGT6tCM+hSefcDo9Vc7nH4vXJlxBKfG1JSQCpav8xFAoOm83t
SLAabt2Ge51yj7DBpiH9aqPKcJmKhkcZxjQrhSV7yPRMqLOTxgwXuFanCwCf1eDE1AI+Km1h/4/4
4+7Us0xm0FlXL++hwchJ4fc8Vw9cMMWo0rjSdH96Htj1QjEY9ymI5ej9YZrhL8E6Agyw4YSzkjZM
Z2/CW0VJNJ2UuofjwKux+eLS7qoHLAPmoHS8636VeK0Dt63XYespfKgHCZ9icLotYD0PCDklnA+n
UXwSSUMytdpq6QDmOZctHk6lZW+nNdvCV21VdpU7axD54fUNLEUIvbDFEGnuCjYeA7xT7HuQ0uzR
IIGxdPa1wHTbQQlUfvzsqM4ye5fjnNJHXxM2Dg57KGrVGYqcGeg44xJn+KIEOGO/t3cE9/kvXUnR
rbCRuBTXoEPcw2KJEktn84xoTDLYhPn6WsdcbuvOyihn456yqQ1wNmRNEUmzdKkvuu39qLN6z8aP
uCKz3nzKfIND5PUdG0oahgzutVBiIFeSmPEhXtd2XZMuBewFu2Ka2cHibjfeMCJA8eZLZkHhoN1j
oPfrC8txZhplXYXy4j2HdwbDDgY058Jw8tveUJGQOcaifiOVdlmZFPnKfTsCp2rOnFe8HzfeztEA
tOTKhpDpgzKL6omKAqaS7j7ngpfyR7li6OEkjHDylI5owhrEKy9ui0m90ibyFrn9ZLhAKmMEsLvB
6tMkxUUCSF7SnY5cYZoDYN800R3Y1XEZsUhjjOmxi8Zph2wBzobPzSt28hnRzf9jTABpSfo6EqHy
R+y2XyOVvpcGWrUex3cI0BR2XHysytl68DLCS8MQJuXwwOGBnT8eOzARBbXzxnJ9gx8rONehXNHk
hcPTc9EqZnGgMPQ2vVOx2nvXqI2zv+FJ7iwts4pDwRqEVp/RgKemultfHmDWhMTF4+rCulXoOECP
0eiJbOmMTVjtoW3aTzE/uRjNnI8f7JCsEazJ80RZhcOAuctm779dAxirgKum0wNg5zdWQMzw4/qj
rSzC3prJ6o5mHRUR0W1if3bDUg17l1Ht/hLwOKUiOofsWri4O2C16eciE28Bd5AsAt0aXK6z61gM
IVJQoWyga+fcmPFbhuTCfaI2eo0yMrxHMOKsMhBEg1C13snNlSQ4b2iHuNzA3LcERsu0N8LVA7Ph
hSp8GuJSrJMkAEUbHE8jbu5E7+x2wc+5Lh4BuxPrxXe8lBfaw2pRTOzH9F8JE2qiwU+RQ6AcLszL
KvF/H4P8FxGirFdjli+rka0eaWMDrwfrvcdUE0gcHTje30SAfQs1FonRhRHj1Y/vjN5oEfDKwWoi
ua16G+VibKgHUwI8kYwScxjX8e0g4UeT4Sj0zyQKezR9GBnAgrAo4YagOELrZ+l030BUsgidIoTU
exvAXArj24mES4ZZSt0fLbZ2oJEfrGqQGCFscYWLrvFEpro/IosAFMm3HQ4VjEX4/fD0kZXUchbh
hkvhgtWnC8PUCvjrWu+ENfsUHTjNjsDqI/BGECWI/uwVaXeHox86xsZ+s16AixU0k3Q0eFp79wO4
RrSSgy2NlXrq6OXrkLPHJJTxNtUKA08VH3nOl7dl8sUS+TnvlsqSVSvNAZX5SyPlZPP+8UZVJazn
zDeR0KOgMAcZYLHaAwRlJ8cmjaQPuk6Oh9sIH3pSLnj1f+xWUJgd+17jajE+HONeRFYbAeA0NChI
K1iOjXnvibA2FeQYAhB5sWwzWdryINLG/4mFPdxR0iPuQuNQsxGAT/A8sMNvGfA0c9BHQgvwaWdw
wUBzgOov/REc3IxlOW827zKj5Bj5V2YxE1FOkDd8L1SrGlnNcJyvrov9hg+7Utw6GMGn/kWGqDFO
WaqwveW7xKCLGZfxmvE5s3j8+VIQcNQQNCGFJ5ExXbOuZxMLlFU7NdR/qKQQHh62znD+13rfZZHw
XrWjD+dt5w2ivpNHXy+nzht/ghdwF5K+q9sCjXjFRBVGNKyTfU5NyomN9kLi5tIkKzafl2VKujUu
9WzgFljTkga0KuEzXMoYslDEALqoIPSjUrIViDZcLWxwrpMPExMyU1ZsDHGYrXowtC61c2ULjN2w
04iABzh9Wc9T2QlPU8MjsdfOTz9iwGy6lgDaMU8aINC84+LBoVjhT5XiDwbU97kY85ddN2Y7KSjJ
L6ujZuEulQIur4rDjcZYNNW4jkkJIy6kwUWxejP5rkTyNoP4Bqc24BeZk3HSinWLcH0UBAODO7nF
Ih2Dfh4nGsf3+OGLJnrE4UdXWedIlDweVB6aisNkjnczRElKUW6f6Pk8rvtvqZWOcmTwqJYY3q3Y
MhUTzrfi7xM/mZ2dNg9K0WD8xkR+cmL1Py6DELzxD0weuuGRimc5bhGMWakzeQQs22lIkMJvjF12
IOkuGCi0mxZvIc4/5M3ApugtaHDqMGbx+qzcm+QSEji5R3C9uRGt9bZ7/VGT2vzDkp5m8z7lndlO
IfEiP4ba8EVW1Ycm0U5vqiVPoM+xXYfzCK961G1ktMLZmEecVms4tfbXPz1jhQKMoD8ivbuSlshO
xZHsuyXFKURkdZvhkbHsBW1OMANtZh7wwUQ62bLfMDbBvfUojLdxueqBTwzJ5iR8kxenfymwuDpD
KwuGEbbm28+4DAEycO0nwkfelQ6wPXOrSNxEPYxvF5QQnCP3qjuEjYrvJ9gS/sU9G/vF7dthPTpD
UI2hKf5nQtgnrL4Nt/znhlKfBlPZ2+/Sw20FFpVBdTvgIMr5uKGwboDe9ssiGrBPt+nrfptnZfP/
Ce5tFlcn/hWj27La3BF5oiHDUI1vxPi3G4FJiXqBk25od/TTOPENmbRGDeJ+5kIYsS9xWSjMDSrR
zAY5YjjZkbrIoPphWIEouf7N20TfkX4JcDfJ10zTvExnNXqxRGxxJc7jtmczCAIv8bXB1WjUj6VT
RAi/3hO+g/OL+fwszX9xQ50rjnI4wGvsMxJtlpo8WdmnU94B3B2lk7RpFx3MDA5MJPS0O2z/4KL2
+Wq3EatjZUG3OzdGMAEauzt1E1glwgaDsFM2WDS7nMt0+i/ZBFbA0+Ruq9GHQ5WTFmwG3H8srDHB
6LiT/Ls6ao/YbXlFxIM6Ly6/GCMGF4NCrPv2LKXbI5QPsM0a48NM2Bw5NHkeVCGvwSauIUsJ2bn9
jAv8MYRzBjGt3HIhJuflBlyWua/3DfeUZ2WOe844c1lozp8TEdRURDnYtzD9TWeCiZoFux7GHBDw
fGWiQwsslvyjM8XJyT3DbnxYd+9Ihha9aJa3nfA1wdiNZ1mb8uyBnvcjpkj2JMGdIKf7yCD0/sfz
h+/BwItEtJM6Fx6aZGnztR/rPpKJD3IbotSTr2uAhrLz+Wc6QlOF59xg3oOg19gf/IRuU4IdE221
vyDdOaSrMupPstE7KnxS6ea35OXdl0MEwwC2sGt177e5TzgQmECC/ege/9zOr0ZZeHUb8InSoXvn
99L/rFNXCiAbMD4PkwSoh3GonH6mwhBwbxdOPrqTz8HoBqCMhxyk/9wegkqR+vrGZMJKqcS5U6tC
WM6vB0AyB40YBn0D6BTLzUt9MmLWPTmYzwUgm/OYw/UVX3EpRyKi+zQ9wNmiK6DWMd+NeQJDGXfz
1+S+TWl9uHvjF+vP+yNWMNziJRd577bEdImci0BXvrEe5CCH/+hguyKSIB1Y2b7QjGuxsugSxD73
CKwMbF6FHNuCORTL61Lb6kSl0q79qAN8kogOSBYiLeRIAV8Wz+FFt+P1CF9JyuoS2Dti+De/E/Ek
o5bGoJRJ4yqWjnRO3Y4uA8YPRXmbiQKWpNGTCb/gOaYAy+Ybe6cjrzZGIcoZHB65jW5WqEh2t0gH
kABzhlaiWUwudCpUmWzDj4oMhX2DhixPEX+Du4im2nedBYLssBcmr/QpWGB8D5QpeDjy8tY6RuHn
NDhnmaKUWh/Ngr3xUYUYSe3RjVgEAMEhyDDQYiJ8ORqaCe9x3mMW8bYGRGVJPAyk7XDXkZrBkuy8
3ww6UdfyHjFzwYX9xNnunXyjGzwVEACQHkgMMFyYF/iaSwj9MzaEmHg1k+FOWj7XIigJvBBpBlp8
WkItRuNzZNfEIMkn0RqSocRnYskgmfSLdJJ8vDpWMCMUmtMjJl8/fDmgd5JXyYQFbaQx+RrXkCHx
yWEOKLnlZlAtp+8zl5Zd+92W1vTZdHo93GpYbmtWrps6W2F62hlfiz916AcwfXmAB1rcdqff4+VV
dEVX10BNcnVR/LWM2LnN7v0HZs3FhLi4o7llOyXxCNO3C3YdXAx609xw8yLoD4K34nbkndI9i8fV
hDhAPhShptrX4bojtqLCc2wy4SA6gfCGApj/4JNB+m5E0BPf5QcokUOHpTOkAR3HUHG+9v10hM1B
fsx4YWS3mRCGwNpwLSXpgamPZTuZ1vVxQLo4GjAWk9Nm81ztTzB6dwqUeYj8yOl3aBCaNXAmZK+4
WA2miF+4lmtjgSzh31KSFg50c9ouIQT2MOEjeMjRIm1dzB/JPsIoxnvPe1zPu39bFBu+hVZxCFWi
Sr9YR/JYgzv/w6nFZWaxODRf68E2Z4RmwclPiKSSIn4CloG8a3CM01Z/rPpn5Yb1iW84PJ9oj16X
4bRRhMrii1w/GkSIqXLMH+U1rPxH0l/RW7+3eQ7Q8/j7LV9LXmkaWu1IVz2c8uPziYbE2i6hx/JL
IwWrpYO3JNayZ33MkQat8M37o9rMlTRr0LnZGDSiwebtsITmgWwuLuPdAhFXEQpe0LvRidI1/jb8
KUWD2W/0mbxCIXl9nl/LfKfP5GO9A9e/clnY3tE5TtQd88GdGYwh4qJI7g1GE5CWoCBLE/ZgLGv8
fdTfFmsYab0g69kVES8RO3lOZdgzlPJLRsVBzQ2rkUtSmPsNDSEXieUjAwK/kBG0nWionxemByaJ
4s84p6cWqPJmviePSQdNlO3ojJVNSYIKUmPou9NsXI+kST93gPn2CHUtNoK9LddGW3+SzwLd86TH
jjM7IiccY2LDUpKeX39aoEcTTjAFTugR5CC8n4hUnPUj/CyC/fZ3TKdY8gBeogkhP+X3L4+HWfYF
ELjHZk1ZKPPyJCfPI7M65wBwMG8LtAkMr5jpRDzY+8xTTyf+3DbYUKwAUEXBCPMJo6xxgvWa/eHJ
DKgqr4hIoYz0QFWAZA+4bQ8OjM64MBnr8lwuq0gDOG4m2kL5ux97Q7NeD8cyZOxqXATqBZawvGGW
qxkGgE4rliRyoscNNipYGfnPiX4BthELRJDdGTUCuSM1DpNnHguGd2obyzSUj3iYY4rOlAlAwvpt
cNbOzy0jCyA/HBjwCKoY8WC4ovZ705q3bDVcdkl2UKmCK3p8jKvGDEzSruOjT+pUhqfH6NTDYEBc
cMwVmcN7BB1vZ/s/ZYupiYZaLKqb+DVw+3ciom2G8ltlMxp8mX4AzMAyTvUF2e4d62jg5bgn1LED
MncAxljKr1Qg2g334VL9M8oAWmWYGO76u8/JOLzZwiJ1ApXvxTolnjH9WCwHKrP9Pw3tXgiVMX5G
LSeIfuhsdSrcggu5v76SfuFIxyeD+m1UwR698BNqCdM0pxeFAVLGoeC8xylmV54qnuBNwcLrAbOX
/TkTCaT6/pjagh/cXBymrRBDcZZI4vS+nmXJrLiTFWaiXMpHvX7urqcW7Xb8fgW81jkOeVMJUInN
/U45vpbgPunmvYCFlkP82NTnnFeeJw9qH7foWK5bCszf9fibsP++sg7AQ2gIXMlhbeHTAef1LRoi
DfmU+Uwt5aixXpR544w15KA74V4o1K4icJl9maja5Iy51Ags6VL0izYNdcl/hF+GcT3MGM+j30yZ
F5tUeMTUqyGXfmFcXuP6QF0c8RpoW14LKm7+TzUHPgHMDhqJHx4v/kGEbBL6OhD6cHhxX1YTwOv4
OxP9jnaS+BfERQj1QP44FUCF+Fsy2sXLAWKKTT74o4TtDOcJCMV9RwKNosl4HcBPpCgvtdyH9Nro
rnRzO5IgXj7X2rAeMFNZp6PhopZCgF/1nOGqutnvQYC2Qnl5rea/r8F9QFDySBuS9uw+qaC0neCa
+QTetk4Vb80vCX8vPyVyDv4J7xkqSkgEQ7a9VoWtE4mVQF7CyQpVL7nH+nTvweEBshKnAaMrqDws
3DLSl2Ds4J8DfNs6MVG1oDxoWoRumsm+Jc2AH7GqwwHL+E64Nn1V604+I+pfZKNiLQ4ujsSkAjdl
Y9JhZmYC70lf675RWOTLhzK3EOwI7gotz1YIBMk8KoQjk5o7DSy8whbkW1r/O1R8ujSTee6B8A8H
VCxYPhZb/PJhN/xeROLCswMguZKbBG32Z73xbCBB72OJX7ywulXj86IJSgtnBmET3C1c40ES3P2I
teZVKK9//Dr1T9xy+mrwjl8ij3NK5YkfHxxjhpYhS9QZvZcy4QB58t5e/W6Faoy9ns6g5sqjYtrM
VOEqiCfCsl1jNH2uJpxpkn8b/wKCjc75tqTbtf4j6cyWFFW2MPxERIDMt8yoiPN0YzgiKiqDAz59
f1kdp6PP3rUtq4Qkc61//YPOdyu9enQdvebk3RDe+sHMQyb5kMQ4YThQEIIsaH6hROKGvrSX5Zxd
sT1dDvX4srIDgh5W3AX4EG/1pD/TzyynQuZjspK5DkzS+JutFDXBCERVnzTIwz+nQgDgtAY1uXRi
rGDTqFBOf4414/d3TCXOkUBLvyERgQg4+LHSgL1X7QUkH45VPsnDUaB1bL97en97qfT/gpA4ypnv
WS3HyJeuf0WgVjV5zaxttSK88LxnALqiuK/HRALmOsItAQWJTDHKSqicTNF75QhRmiL+U2cOUs/b
tXN2eszurmrAwM5Ercer2WEf0FUFvPjs+BBxqeKgRgNm1sfGIi6SAVOPypnES0pGTNvoAUA5IeTR
Om4N2hr6Svyta+F3S/sPV3b5IowLmSCLnjgoMMsPXqi8o0PZLloNDsxDByND+PEqjVILZ98RJwcu
cTOOR5t5P5/tF9g0GmtkRuibhvLamKkTZgTa+rsEBYFAw4PUji2sucQzaUEtxmRrnY8Z/TZoCuFx
y8wOGKUhtzxsRBOC9MXHnu4Nj5cZKlvrK/5gfQOk/7erXx4eRZ88QS7GoXSew5uaqbt6xs4O92yD
p94dGZiXUTjTiHxoFcWoCQtevMnoVHJaOc49ugML2mrj3UUNonIiIQ1/BN+q99bC8hGwJ3X4jVcY
8XF888m/iNR5NOlAqBPhvLfu+ePhRH3GhRYjTcYKpcc8j8PTBu/64qMI9fu1ZNRces/CL5jmYUAB
Qmb4xKlmkoNi+XBl2gIqe8pVFxDtzMpsQoUpxVpLX2DDnJcc/jBscMwrE5zNNqWH8tAcAeiCCoPp
cgUup5rhAqMk+Chc4Dg/3ha4EkJR+PtdOdjZ+Pn7N9YmvxMVH17kI2GaR2BCMT7HLSnH1vgyYzcy
+5j0kTNNXz2+JchXFqQEq1tCdOnSsrW10gdfbk/vgoF91YMniN2UNT4nDDZuRyrYg9j/9srhx8Ie
PlLC/9IOA/ecbFxB+VXWlEprPflBrEHOYHOLnc/+V6HuUglYowlbkzEqO+gIROVW7XQWHCf1xS2O
8DWgCzCoNndsM1gDiBaHvo10JGaR005oxk+oacid2F1uA5mh1elKWefdxma3btz6iWGm8DrSBp0d
1eklUVdnRNoyLRo1qkkf8DtiHb+G2pxovScmWvCIe8VO+9O3Qg2HomnsYcWM9a62LKYmgG7jK0m7
Ox/N6WekPx1294olisIv3YxogWfSQj4+J4SgbRXxTLyXj5Oa+VdAb0fukvHKNGbSUuGtXxHoJvhK
qAVNclsjHanIkHMp56j08eqi4OKWIzYvsSpZszwmxoQK+rXnvgKx7nOeBW4sDu28/n2qEYHeIkYL
rCX7FqrX/mZedHlAANmMlXBLz/v6wJ7JBx4DeV5siy34STUkiZd0CSydQPvoixnjMBgpKE7DohIb
CINLJK6AiLTnnApo1RmtAlcAqQB4cgQl2kxQH23BuuTHQdCSHQIm7Mlm3TkpfbYzCgpyI5htIPJj
lRCdtK3HorKAtMDGCrL3Fi6fr4G2lTF8+0NkLyu+kWoISs20ZXen6wPZ+cERJivs7ze05tqceZS2
FdkqlC944cpb8lvINCFsLAcAvJODcAXT9bLx5UCJ/wOI5ZToE1sAVDYjwZ2YMTsALMp69Zhiu2cc
Pwlnmy8APZjqpEECq4bsvFA6pZCA6Vev+c4hprdMmfHWHdkYFo6hjSBW8uyxWLCQZHCI78PE7+XY
BYm4CXnYdPGDBwbCfwjf9XdE6wi/0gyWB6GAxBaCv7WEDsyzoU6aMXNKdOK4k+6gxyDZvcPvq3v5
AtaFW/T4gD2OfyzJoaz3p3R9EZbArhXDy0YQKcyZsbpziZxARnhJzwLfhETV+OV+vLvOU8kZ8q6M
HGDaI8kzkdPkcKKE77CwjT8+vMGedcR5GiOq5fumlIkQqajb3XfPRi9Q8E+5f9ShxEAxGyqu5TDD
RpyQ+TsKJQjlDHaGqBjHTCbuHiPAgPQQrKaw9mcfYUjAsoaws/F295iUXPg5zDD5jXFWCm89cyx+
f0AYFO6dvU4ch+gczVmDs0bvg0tWX0vtxOgzMlw1XT0hxSTAe1uL37BC/QzZf+sZd1pe0WD8GMry
0DEEPJaMG1UhQ7vrDscOydz2tlP5dB4ycLaawCFjC5WcD8AcJ1gqdlMI3HjCeILLkEhzI0aW0a1O
yE/43S7z82BFSR3lotBiXd37bFyYCnl4gLlCW4CJwBSBPLx3ZBtQAnByixAwhAwgpnDhh/wi0JWZ
01jwI2FSTDinuC4wPL0rIiDE1UygKAXcOQiNMLaHknzl8r8xDML6G4VzMEZrF7a+gkCkcQawF7it
RbQ3kGJvmZyKG/kAU3Te7oAkco82yt29I/SlrlBkUt0RGu77Tnz2AmcIgMxts7z9ir+ntEhckPaw
YQlLc1Qe7Jpx9fRpHTlcNwf8Mn9XyPOY5JHN0v10JZDlBjNAY41xjw4dMDsVp/fS8CECMhZReI52
GA9430kP5Di2cXhFI+MaoZp+oasxlPO0MXTv+82lV11uyG4qBpsRUztX2f165Lg4RkjGNZfo0aXa
7xqjYlvChWbO0KvgSyFoZdWHwsTxh7yATU1zmciSg8gUjaEw+h08n7/MC4S7g82UDAvjAJtYb0cB
74WaMwTtg2VldRXnuIl4jMFgoHAKo/MdN6tnevNps8BHwsfIyP86KZguiT7C1Z8Le0Ntg2YQz+Cx
/ElkfVDpUcGaAlDPApMbQZ4KghnTPaYftAg15vlQxiMeXlrVhI3BVSBSigXB/aBTzdbV7uJlI3Ja
Zud0HDs5L7qiDCrcnekkgM3OJiBgl0ZQT3KXvBSZwfnl9FHgT+rcqM/LXzTdkDaWwrHfiTk8WtVR
8a+0veuHAKiw/IXSM+p05zQvH7eeEyPO6hoCjzlldzr98buwo0vumObxvMtCaXt109/+Mr3jb8Do
0CP29W8yIO21kGt9ekScrGxp6N1ws2mQAhA52sccLbxT1lQM4p59fpaSbhI4/CxbESdAscm4o0H/
MMnn1y2HAOOXd8AE99a3JzkDZaZdXawZcarhekabgX4P7GtQ9e8SiUAXhm2Fj2xEw7eHqC3HFLxp
qJLaqINZH4xUfQnnxd6LQEDYM3QOiEnh20FovnJWw1fDqvT044Qa1tcY/h3kmhvb3k9kbNFEkAh1
xyaOZLoTHVXx9Qyy2Aa8jlKEwhZW8YnQLpAevoM5cj7uEM3L6XgPabD58o8o1rMvo1IkZO3r0Y8Z
Is+M1oz3Ae5MAcHBsMCluczV4r4wfcirTUQ5JJYG8q8QXhzNe4/R8XlPMB3c4y0NRbV6p+clEejQ
N68jBs0K72jj92/1gQZEMQDXDNWTAO34t68/kgdNgF8zeM6Ulurh63HmPbskaSOy5knY2klxc3+G
9+yJ1oDNhZLTxwmHPapYnk9sqdTC+G31stjeikKXvoQ4E/nwoQqCwvviJg5w2cN/E3ckJEyiiO6w
pS4sjx1lE5yffj6TKYgT9utcQqT3i+jIGL3NLVoIK1QD+iO4hPUaGwxxeo2u3cLdDzZOeE5vmB9A
4drEr/lnu344M/vE6Q9h6M3gX4nS1u01Q5NuGqo2KTq4Re6lwQeLSYaCLEX2wYo0E2kApxknCFgJ
2Hn9EcLnOiEFV5z2iB/4UpDWoXl1m4myUEl0UhbFERL7Jja8YdFljsVjP8Lo2jXGAibC7vTlzC/D
uSCO7yjypBXgRLuwVxjFk/iUE4YhTmR4vJi1mGPxz9h/dXMRoqCILRql31l0oTj3PHtEt/HC3P8u
yiRgtxltqGNdpHw92Lj4iDPua3Y4D7gU4c726ez5mlMQI1ImBRmQIP+EkGMkI9Iq6qRMGI3sC1hM
AOvNg/CSDWlN9CUAgzRLfKaD7QLg4V/3FK5dRf+xtzH32PT5fhc2Q0hlCLWEITqjPmKsNFCvGOMb
mbSSybtnHUrmE9PsElp9Lf6iBLKwa5AFWwfWG5oYenvwFjxL2VQxaXLz+NFHHpzhPvkLDWfMZpVw
txE4PkX9n3VttI35DPsdp8QQB/tF6jV2LTpjt0CXDyQfUnbt6iMw8oTyjD/wErOrIAZDOq8C6EaL
L5aMH19cOKZWwTPgSJ1djwi7iHHgRcylrrM31AEl+hCZUGCtkXfNnjAaZdMTvg2Zg4LI3pEYSFXF
cAJaYfIgJQsyubKoOaexYvtAZDyT1SNRAsKpi/HzR0Ml/t+GkyCT0FCh6Xz3OGdVlpyFgSnjMpyA
aM4w0NPHpHr1oHAGNKG8sAGzmjHHYGuj6L/1OhOLkCPTocsUoWU4OISlZ6x2H38NvtO/bI8sag6f
huVJT4t1RNT07juCYAZFAgUngFrGEXgLxv0y8I/cGAyj/Sk9FmVi05NjPgtzxbOb6HxYjrM6gGyD
7QoiJiDhgTicKIhFidJlcnWUBgpa/9rDHduLPy5AvTSmwDL6LdYW6pijBbPdPtXjl8vG8ZAAXRCb
UySbFcrI2RUIE/CTEJGoGP1IZIMPE6Y3rk9X6Bpxs3476Y9TnkuJFuJNTQTbvWKCY4FcZcFT9ZSq
+2IQTtFrI9EbfFi590DLBS3u3n+x/7KZBqpXdkRl75Otiujoq1NfW2MeRepoAy21lXzAvebAxe6V
a9U/97P5eYpUB+Ydp59KsUD5TxDamPGDgRB7sIYe2QSUJrcLjL9qCYn5HODDaWuxgF+Af+hXoGb/
AtqRJ+Ob5jtQ43Ose4af7drQBqnG1K/7OonkO32ILfzbvy7uS+irAbCiMaYXP4efkU3eXctLrASf
3OhFsVR5CA/ifEst5FzHGLH9VTqcpqINNkKtxc9The0x00vXnHe8wYe5PiIoB4NlfwSFAtm/NcCY
3cU33Rf7fYvZMe/bbwJcltKMn0H1U3lKUAXf4N5/e53wy/N772ujKuASccj/LyTnuI3Rs6JK4nO4
xvyG3wn7KM05SAl+qkzyAN5ufbL9nK217I5+KVMrHn+E0lnhqSWiqWxwCSVv8uxueiNyGbyRMC64
JUvBNr5j1UKh6N35/YGCns5lBhl2VS8uNO+Gj6gLFWDv6frMCPkRSAhCWlXvxUYB050PXHUlb3mP
rw4CYfizMIqWMmxAeqXom344+pSJQpykU8L/2bi/oRo/96VvrGGS9LXxhegLKA/NTO51IvG/M6x2
aSjhunc5Sh7mOjy1uEIz8cRJkg4hLAa8cfBb/q0OY1zibMCmAJndFJ2+dDD5CCHw9W8CGv1kF/WY
NOFM1AZYlHcWvCcZCMIpCFcAh15POAiCNQlnKDo91Hws+6BeSPG9ew1ei2dSLm4zzCdMpm7OLXz1
yLJj2OVT3GEHbXqCcw+v0AFvw7CpRtdX+yPeH3LVEqIUatkvc15INQyK80QMzRLYNzXZUaLdFXJk
a8Vz6X4nIhCIx5gzak1z4SHgZMbsit4a/QhPaIckSNvp3bkBlIARvFSEZ7v0119mLCKtC6HE1WNK
fZaOIrZx/l1CN8035cSbQ6DAc/s2A/OmBSXwBjUI9jXO6Ox7iod2noVG++bibuSOmHDBmwYAZCky
vUXw9uphoAhF+BPdQ208v4y4FvyI9lRHLHTA3u8QeoqL/YBv9g+Eh7Pd8fjUETYWrA+933EhZngi
QBnL7e4vQEGrBTK3NWl9rJBuYaL3xRb4PtDmz8S+3+A3AG66CfLkulZ3wCoAV7VQnFIXYML7x2DC
ZJizGUAynwF1wsLz1DFwVja7R4azMAEFKNvodI9ZV8LokvrD2d+2nUM7VIEXft2abZRgRwRGpLHP
tdNri6N5/IvfjMbxSlkzNAVj4Q+EixfWKVBsutcZUvIW893N6to1mTO8xGjF3ME2AX+2cPbBrNVy
FODkHa9EHrhQewhF4NB2SlwSiAtilwbe5IESuQcgPWA89UieTSHPAWJDYQdihwCExdCHA/0qRfbW
ZsAC8c90zM+eoShc2ifnHDaTKGKZCbDp57O8+ycChAYiDd7O4jJi2sFAgEOTpjdoXJ6E3XWl4+Xk
c7JBjKpDIBROGloC9F0+tscIUlt6No0DymP/vbu7KbejS2ySK6KodmUivOTrUKfivYGx3EW+GXai
FJ0zM0WyCN1LZJIS++2V0ZV7IrjjmzHPBFyUVwz67tW9zr4TyAQPVEdm2SwCvBUZD716aKbwRGHt
KTFM/1CKJ19+NdNd7GdAea46xEGuT7+G+wE065KS8T28BRtcvZicrLg1XYplRIBPjiKq3MWDhUhg
PMdOYrjnSenuOiG6Vkok2F/IsjdhzUKF2seqZ27D6IDKg7g+H7pp9HP21AWscjksI4vukQqF54EO
Vgl5UmZFX6B8lnOqmXCmkyK2Q8woekO80RATFvQ33jdsvmjovj45nJMs+fb27+7T55VdhHUBYPZA
Qxo2rT1ma84HkQvXiwJBeCV2BWmwXVfUavx21FispIQPfWMmBCmavKH38DlUiwAq9WMAjzxr3c+Y
kG0Kc5ociLHDJ5Gr7L4Jg01CzhFtf/v6ErG/MFI4H8TDbbH1Ie6HLFWHRZQQlwMxdzRjijz9JWyA
7PXZtunng5qOEx/a9DFpQq52cJt/2Fmf7gEFEY3A+cAASUeqgA0cTSn6lVsIdsHqq5wTA9s2xPun
h2tDAKLria/iyfLB+HMDMe3lVTxWEN2WtRuO78R+Xbz4OhIG1wxbii6akSnLzIOfCZNvCWsPBI8a
PpI4gvBHlSYgMsdrF2CzQbODqcl99DziDBuZ06USFGMa2+GVRYMrHRgG2IW5I2haZMcK8OL4DanD
CgCd4xvdE507+VC3ibITHiQW0nTivATL6zG6pQV6fITgDrkmLrQfyh21py70XtEFMh3CC+TbO76Y
1Yiw++Yg0ot/nP/4k6n8sALhLqMFdufCnYqQ1jV52FxzsTWaC9hJW95irS/MqONXceFTAz+Qasj8
7tSNlL816/nrPfsm2OYZXPPKSQGkCkuUPpU59AhTdB4mcUDcPSIMKBi7RMH4jy5UUabneiwzyyP7
aVQOHnziK5rrl7+89UUFCNrfZxRBRJrdK5z5TiA2nwEuFBTY30iNLvsniKXIYQTqcQQCJg1AECFB
3gOTQRVKTQpBem2AnQcleZ3cUvTVlIjdF67tOa3BJsQ7jo8eIosLikgUorf0i1HdJTUgkxBJELHO
i7Uy5TOtxeFHMXxEF8h+hRk8pfF7iBsEcenYrAH9MOv3YYEQDbWB9T42fWtSe0M1YuQ3K0eXQFvh
OeoXnJaiNbnFKDLYOpQdUMoK93quBDYLROvS9uJnQII6pf0NNqgS2Gn0mVThx+khVUKAAYxQsp6Z
owyqOOvR8HctsozZGWe4rnOsvHvqwN6aFO5OioMv5kF2CjoTwnm8jvCBkxT3t+Dsfx1pvSfVpB2o
AQMBGYptco6Za6d4FYrH4O9R7LipxGVGke3uQDDpBgHzaMFDwFKgugs7Ut7Dj36WrzHSj25pGfIE
i45o9YDftoboh7kzfv6LBzjWc0dzN0Ok5l+PWGaP8afplSFNqkRFvsp9zgp4NINdHuGLCcT19scF
og9ahW+wg2AyXnz94+VPR8wBcE7FjyLdjMHwg14NtiCmgCxR8o1/kqsv6IQTEY58J+KRs+mcSp8h
6ldwHJ3ov80QihbTAR1y9/w9ZaggfBTkOdpEwA/Koik7lYbQxOpyxk1fg+/hxsGXGkdojRDX+MNS
bo/oSv6qAEph+IabFVGmPe737DFjhMuxVuGjxrWQGCsC2g2vuBvzBAxgtZUACDsAZwj5OG9ibaqf
HsMLyNNcBljGwqKakx70AmvDjOUyEQznxpeD+0AK7W4e574ecdYjR52gqcc38N3tpPmMgLHmQfyc
mAMywqVL47CWV0AAjF0ZjF5+nkqFCZcOVPzu8vUXRtQPjwnqNSH/Eyid7z0w2Jza43OaH+0Bdu++
zAFdUtDwobIjBAEAfsiQvF++xgJoxMBu9D/5EdWy4uzLZ4lPFvYurxmHR4rmyx/X6ETwwrru9e3X
h/TYL9mWTGZ49uIeVBNph2ICfKU+kknw7GNQVw3NtACnoZeHRXNHJuIKZRRsB9jxd/8FJr7mxgL7
LDZH7VSP2+MF6kzMLW1D2LT0JwtliED6YDDxB+M7NLnXMFI6gMwxOyq53wCR8OW4gBBlDWQjRk7W
GlUUPAqotN+JRRYMr+bkg0sEwFJvreFn227f6WWvQhrF7ib4xpeldWzX70M9qkeZwdMrLaSd+gne
qTx7JVBuW6YcHKe4xSzaWT1ikvZhd6lH+s5cQAsYPVNwMdoWcao8ww7MviY8+xSkbosv2y1WgMW4
LCxuNUICpbA5UEADNBDfjTmxFV9xKkfiM8kHTP9ShlDh0ULNJPkSqFcVfQIMYMDQbumjy/r9UDY+
EWUrPH/XkaDkj/SI4/wyqkJ8DsN20fbaXZbekxclhwT1/TVQI333+uMClzPOAFYz9SjDDfBVaXWf
3Y8SzFgODgAT9NQAmlN5/Bu+kGzDqlNdWJA57DUw8rENVejEU5YTK86ePnkNbocHg7izDi/b0/8I
yu2xPHIDxSOGIIASAS4yfC4wB+w+eIK7xUGFED4uD+o2QyWzKg8ZRsGHL5vU1uB+nlBZXafsms8h
t9xk36QqwclnKYJe895zeB++p9QrYlAJ4nrgr/9/SlzW7l5n/tZc6l9mlLLlSVRlYBwAhaCyjK1B
6yCV0QtcUirRCYsQzFQSqRqqQT9cpRluIl/oQI5JjMiq3d4OlEKv0StUFoBWxaycFexW4t7xNXLh
J+TDp/XskvI81nuoP3XU7p6aYw812ZFFJkvaJPLullQziGlclEWWwsNIy20+ruLP9sIsbPs+cIku
S9Ztu2ZKy9BVWnKtsciaPxjD7u9Daakv0FH3Ws51o4vxdFiydTdAP7CTCk2O2KQjBZcsIiq8C/bz
3is+Q7UJxAGMnSWQ3jOGmMXRqgcXWlZsTxje1JhWP4PaeczUBXbcOIMXcYb+YngLKaf91wgs7Snq
Y/oRiMmsN31BS9Meq5Rno74Kzx1I6TxkINv85nBNmBAbGJT45hIeD3TQgb2HrHYZlgsdqzZpko2L
+SbJDMFfg9x1rpCj8DrYQfwN5H5lB4/0AXydh8/AgREpAmz2WriwuYuTzgOkE6ob7lzsAzD4Dzr0
/Aw+PXdJWWDaBoNupx0KcA9GJwczwYou4hBleuTC9kTSqLGqxtUO99hltcVEjzT3GGUWI4zOaXPi
LKGQGmUvD6aKhbmCJkBKGIoYv2VHRVA2M6SCGFtB6iJMyA711uVdXlNjdVmoa3t9GygJgJJgVUMP
gC0jlJjt+qHxZH2X0sRYt+xfo9/+t4TnNhKQZ+Yfr/Gva7E3CA87gznar48Hbvzs2+l1a6fyH+0L
rhosZKrJcYdDa9V42EKxrBc0VMdy9Bhd9nAA5K11uk/LbQGExjJlOZR+zrwNR9c/d1iyfmlsb6fL
UtopkOipjugCv0S94H3jF8diBh8+e8CrEbMngAl01FQSEDLRuj1dq+NeIclAp4LVDjU5eAUfrBYZ
lNoe4nr0ok3hfKjo/MtC2iKrX3HWnE9fyGCUz7h3w3+aWIkOnSptloSg9TcYhwFB+VWf9VAD3sEP
cOAydqQhnjVggY/b8WuG7TN8i7lEyM6UtQ7sPovBMLgOfBHW5dSe8k/qEIU+YSRkWn5EitltpnFg
gsE0x/aK3030BFNDaM5ABL0F7AcY+WfnVB1LVje9breB1RJoWFKkNZUHomX9Lcgek09PH17A5mK5
jZ75rL7EPOu25t+zsIbphyQSO29gtLOvVWTnColYaxFA6PGHSRcUwRsWPyUSA1YZD0QNjQ6WAw8B
pMECIJBazyKnzIGp9aGHpusGUIOLDleQXgUK0dnjn8GtDNYF9G+ThAMX4GYkY2cgRI5KX0X3CtGG
oSWQD1U0XjTUIzQMHEYt/DyGSG/mgMVWlvowF/kBXCoZdiVQlv7yCyodjJlPfN1WvDc3ucIQhOrB
ZQ7Ib68yVVFdo/XLS/xQwh9yu8J/V8Kv6Hn2L9AfKTejZwI5PmlH/LDrlt+YmR4/woTmh801qGp5
amH6odqcd5LyxLyR2Tm2fsC58qlz4jGHHljBUj1VwC2Q/fDPyglaxT6vhATDdmgvc0qiA9v6Bnd1
5KYmGEEUg2mUFLeN92TeDZP1b27KYy0rgdR6UMTsc2BeExQlLTvmxTtzElSXoGROcsNFxP0qIoqj
RFxqePLfwnrDAs1oNFncBLi5FmPmSpA+3yhumMWMO2t5zBc/pqOYPmxUyC0NbQhj1KXWk4GpCAWF
C9KOtZvPrXlCDj1UuAbwEx8Ok9H73y2Cc8SRk3Dj7n2utjViSVC38Mc8+5Ra418/6/3i7+QypKVj
Rpo7u4yyew5LsUk/rCFjy+Trj7G+eh7efTZQCiHjxBbJpvxB2Uo+7746dBggccJwuukW6lPBHQQ5
gq2sMC3G+EBx1cV9co86MRNLuwenWScO8eueN4GcYZf36DKd5/v4KuIlKqqz7JlQFZGGkFqsov8T
SRXwHN+SEGrJBqsI9amHFieHoZ1z+ZgDTZRLQPHLO3KAaLQza+2oHWFWUsfdaEMMj+zh1zijDoK+
4ild9kUsHlHPG07NqP7MVO28R7uWyFC3qrRJz3tYjsh8QEHhYbazoptDbWWCQWpNRrvZRAJLwlRh
bSUSJpGbAZLkuJnUlxNAGyZVEFo2p2p6P7ynn0G7hs99XmIjJgwfq0gdoM+j2MFIFYGdNFH2PIKQ
/rUZss25tv1OG9yB6eyO1eFLvPXgPuikap+7BOH6NWZACCaDgM3aWnOJ/CBlLM1/Yyb7yzf3eXbr
kST6RewA9gAvG5YN83LVRQNegawglptogQGw3YTwQsMyOCOi53Dy3xFRKwHESh7w9IOYlpPmpAFG
N6ExaZdIxKWT1ivY3YJ8phC7p/DgnF5UVr9aePRohtBqUDPbsDLpqaZZ+IPhyuT9fMCaAr0b4kIO
OIoy2Gx/pK9Gg5rj8nR+l9c5E5cNhyXvUXbpLwOInAdez8Oupp1k47+P12zEPN7GzAfDmtIFNGK3
fGwZzVvQbfYKOyPkmC02Z/yQzgnlYMDYb4GZ1opnHrO1+I7H6A184ynQeYDpgGeMHKMD2Nr8dfM6
NKj39IHgAEgZUqcKwgZjzLAYfkmq2zD1H2OBw6aEhO6EEx0wIxv0lC9ACWa+gX1u4RVzGNubpMRc
jWURYLmWQ2B5bL+8hK2Xwfqe3fZFuKlLyFVmiVSNlpk6Osr2hOXe2S/FBIqN0UzZw9kUMYQpPMSf
pO0RfIjhrzwsiL4AAeN5hsVOz64HFDUfSeSymW3AL8IB0HHzAbvb84D97KLpb446/oUuwyIYD+Zj
9bqHxEY8cE5myoUHHKa5Y8h3dLb3DEcovM5iibkvChFKX37heYVZkItDHLcS7OEds2OdKGVpnEHj
SKatcXqU6TJe7gVizJ5tHVIQVL74CiGJqmvNAQCDldaCiV4MW4IV1r/JLfwNkbaslxHnSw1PCliV
53SP/BnrPr72DkgdYRMDNwVLwplGOJhw7fKTPrkvIRlBKU647UoAGqLsf0TpCIbyrt5qhTDd+6WG
j0SpuXgdNTWYy1iBkspdaU/87tCcfFcsg3pej6hdzMUvmGcpPcv55Uk9zFOYw5GG0CVZZAvpnswM
FAK5E3w9NWJHmDI9Z00NqT5bgTDiYIVYcq4urbVBgioxiLZnsLe6RDBPuDn1KZ/XPuds0+cA5WNw
nl4tF/s/Pixpv4iSCsr+QUGkoNXPoYEyE6FY+3stG/tv9RltMDk9sTwoFNr5Le6QcdaZ6hQFPPQt
jJ/+XaWfsgVTk6z5isB4QdDAOfYTq2h3Zx8KrxWuGGyp4GC3wS+SEzpaWkBGBLKHSQ2SxK+QoHwt
B8ko8kjqOfGKzLUXEEIL23/NPrPXDH+3owpsBnoRPOOzLSjfIHGQ6g4VPXqgB0yWrwNQ9LUCHnWl
+GmwYAEvOMhj8kz0Q7XEApFaB+6NNKHuoIhxl1x9ENpO0umeVzqsxAOPOTDjx59/ft45VJbMfeFM
OxbJH9N6ZwxYV/D7rS0rjuaOpSi8GrBdHlyjJzD6hOPhtc5HdBcA6uh1yacM+Dy0rgbKdOCXrJth
1PnzbjsMjLJEnihdhtajD7A/jANbODBz+HBQY/il+VWK5f0AGuECbDnBQWz1Rrln7Kj+mMk9eij/
Si38HZCUZIsfs5i3kIqguyaJ05d62UC5Me/7gK1QGDu/gz41h0TrKpNiy9N5myLVY/h14kyjm+H5
i3m2ubzw1sRWw7ppXqHRrQ7X8Z1Aguiz5cBM7wcGNRuN6OUu6ttGJDwBNO1usS0KYaAYwy8W0KBV
gnC4Pfi1DGp4GaKORHdGb8hOR3DS2jjaAec3b8BNP2PkBhW/Kx+xG6WZwtJK0GxzYfnCfzAXrxmH
Pqdwve7MbikOjCIgY6ehcr+tWMiXFTsZcDA+HXRzQsiEkxhlUYoiQUwAdUFscrlut6tnIS79od4V
fjZI+wNkYvTWGUkDeZCNzFuyfnq/i69+plcmX8QpejlRil62KCNbCZQhhZO8zsbs1hiI0Tbwi3h8
MmRJY9yAb8MrMCribyZ86RWEdUFtZ6z+HuCsE+B2d3E7B9xFIl0LMZo/wMHHpzWPUbRpHjiY7r84
iuDe4QxkesxuUtDtmONuYHkk2e5JrY7skKgnxgz3rU6O3Sb60RR+8pAK8bwDKKN91A60QBUtMzcX
ezEYWOxomBp77T6vqClD0xQBFxqjTActgBLi9qGGhNWcxy0FPy4WozyLqwn3uiY7zUauVwS/rcxG
fniPkCP0r6HAq0PyZV5XrKbLM5v/l7IrAVL5wculEOYwYjet148ZnwuWRNKRQsBHdhs90UfV/LMn
exflgz54VUub7uRqBXZLMh7iCMwmcetEWJotLyOzdAjpuy0IXOY36wIPDB9MfWE0pxZmc9QbVsSA
E7kMFJYt2oUcFASKxdeD4/6jgeAjc7uQYHYc3r1BHbaXqHct/40TbXfD/JzG3yGf0Ku5ImvLaRuX
VK0niGVXMXHkNedgrkCX2xau1fSMo8eqMgJlbnU8UufiTccT9uWOcObXKk/qAqFo4NvY9euj84mO
vOLTfKYGwj79VMSdSYdso+5zBnVLX/0O14CEZnqnQxugKIcrqg9w9p9wTvDDOw6qPm+z/GHNQdWC
pa0NEOoDNql08D4flz8qXi9YslfdMwPw5D7QPE6MZ8+eFdRZDMKnG+YlENUQgbDZx1w7A+0tNjxv
AQbf5ywRBJnkH5luYxJvUXsEpY6gctZLEHWjX52UUNu/9s9TqXjG5EuZs2UtZb4EJx896Ie0wqky
fuJbsdTwFB6xm6GZbOFhjDL0J4P3a0bA8umC9fy4rLvIA4C2AcKAEOIzkbc+P+MVSD9n+La99lBA
fmEvAxeE4ALoA2rAnJANjx1yeuYKfoNyyZtV6OCgyoCx85Nrn4xHLdAml9Z/c+dDI/MKVtOE1S+s
j1qfv2USNbnXMBm4YyVpia4yqk6Il/l3vknBUAtBasAV4sWIYMh8Cir4DsxPvNs14qXMIqj9+kQH
sM64RxsIl4iW/SFP7k0Xwe3DDv7yHL6X2ESiRFg7zCpMegMsmV6teAEp73/Gy1oVcQdUQgj49TV/
9RPutBZXuEwkLDan2ASqQD+/qNpyv95d7EZJZWdn9gtcguc1JNk1P+K+5ctfJeROPzGYoUTDVZKQ
Az4Ab0f7BhJ1c+1r985jpCSfOkLL3qmjxreolKg7UBshmMwOn0Z4wVaU3FQ4uMH8gmbQ/GiRI7mP
53/b+O8BmvB2ynJvjTGjgzNQJXM8yCY+///9uRukJN12Ufn3hbG/4IVfBz9mjtqc/3b/+Vfi6w2y
QmYNzwZAL7di+mHKRYVXyAMe7aaY8BiT8f3NRjqkD8QEmtvh9vDoh78t39/hKKF4mZKNLlOMyDyj
POyDs5I8qTUdhYVDV1JgOstsh63tumB34/5UGFSDTqCE+8DJweMtlDv9nIKYPUfzh9mZ+OW5JQUv
9XDhFVIgP5MLm0uZvBUiNsfsTeq9R0QbbY/WiB96OSe6OPtH3JznU6Vz1/RZp6aRVy/SUG7HlJxF
Ed8gGOyyc3Cp/Qfi7SreFGGDQde1m1HHwtUDgX+kl8tss/Ep3KssvGFgVUcPOjbzO6m+E+m+0rQg
Z1hD3msLrVbWgh/NFF4mUMUl77nM8C8O5LGqOre3T1KYwia9e1MobkS0dY2wCkFFdD1R57Zf/2yz
taSX71LGMP+XtMR2oBwxepXORfN+/WLAKJ0ykX79BSPy7tuvLtP4t9Zvaq8lvOfJE+hVjJxpWjNo
e80mvBBB83YsxqDjGkFCE/EWWjng+/Meo+MKHyaE72HL+ynxq509idvT+qCiWSeRlpdz+C6Cz/zx
9c5Z7wryWUdAgfxkHhsKt5o+wPzH0pktKcplUfiJiGAUuJXZedbMG0LTLBkUREDAp+/v5N/R3dVZ
VZYiwzl7r70GafJAE4XhbRvMu+cCV9nPZ1EXgV2tNb+bv44MlpAOyJB0ueOLLWfbvLktz5awuaYR
x7byXwpAe8ZLZdfytDPKxYBaFRbwN/BlLiNyj7larNQsSvPIUicNkMdZ+J0Oiw6pw4Hav/3GOtty
hwXkQL5g5VB1vCOSQmjdCADo6K3l8/cD50xfPUvsRTFuyBw/456qB1/+wJekRlw+frXLLdSYfcLD
w0pqZgXos/FJJQe7f/j3r+SKCR6tanJS8a1++AoES+R4mzR1el2ocTmllL4CfkcfD/R9AFjmCFAm
8Zdoq1WaJdq5dkYtEU9uyvzWu1YQKwGlXYPznb0ESOvB6NCEc3fDUwIbxE56YmNiyil9Ukp+ors6
BaxvyBeCn4qU66STuiosBZ+6B747PMSvGDxqjgFZ5eGpEzoOXCGR4bF41R46YOnmIdgEiONXFZ0K
xv1FGwggj7fIjk3tpbTaN49rQp8is4Wz+lgOvaj4gM4FlUSXTGeHRaOKWSlv8XEshBg8nwdk5bwT
3TRdqsxCi4Ga5Kk0oLSrGIP9tdI3rPhpV7EyhuOJ62HFv0YHIIXadiAN4cz9wdPW0XXBPf4By7zP
+DQuPnI7qDWfCJ/SUXGt683HngNZFsSgFdPkuYNtWA8e/XXjl2fFlS0HeOz2782mSytJVwkv0X8c
aJRpGhTVZcgjHHM1psIO/S2wKsaLm35L19CS1w7f5QpV4eYUz0kPfZ3Z+AbwA1oXXYK5f8JKACjz
qpO+ZXkvzit7jcsM64/u9pd4Vv8UMMfIhwJEOLGBsa9Tb7G1xXDRt9WNnflx80ZUMf5nzXigZIhE
FeO06uKWTvXC/2zK7G/0Cr2PwpoRHONa0zM2pemlIH4DAz52eelXT93263FHRihWTzahEYlYfM4y
lvwRV/vMLz2OeLGnb3MMDEZJRDXItQNFaT113v3T51w45iQAC9wukOW5omxHaxx06UaH2kexzWMh
n1Gev6/SsiEmuGS4g0llEcgOymuEBi9wbebNIV2TZsOZ5HdiORWQs/YKudusNUPcvzvQHc3BQMqX
/yAaSmgNVL/8Fnmoj7UFlt5BpImMnbR6TuCX033QFYiMgWFDJ5nAvKNMlMm7HO3jyqfvhr75U0g+
3bL58h7/ZEaftAN89o9BYhM6JOzlXBoyLHexLq2xybuCuHTj/kvbda1PVyFvjOc4ZdrGEK8ba9L4
KlfBc4+9mekR9zZ6ekw3B1gmDPNv4c2ifQlgDN1RGdE5qb5+IWRsWuIR23c4f3W2i2IlKX262g/v
gHNQGdK/6mVY9Ei4+AsGrNWUErFbk8XrDCEJPEL4hy3AcHwyMJ48Oy9j6kzGJs0SZCJC4lrhHBAy
ZEXrKegaOf28HtpvbzjKALBCawa0OuajyYMEt1UcGj55017In0drCgZdw7TilSDcfzYvHTXuVV8w
E2KaAvtE/kdRCPq6xJblS8IWAmP2DoyYFMh8pSLqi+JDs8rZwqiwc+A2pqDwoxgKSbFLzB960syH
FKEyKwJPYMiJxZUY7v3yCxN3q/MsiAToARmblN49dYsv/L7hwwmh+UkTBnrFyXwieR/XIU4aVItj
7DjxH1Y9nI9kcihgS2FPxTAaXyWi9nj/SoQ6MnKE2YIHE1oJHMo5lN8Oc1HOtsFIntnUG883CxDe
B081IEgBWmME1XPfBkDQPeZVaKwqQDYBQWsX2sbqm44XM7Vk/JRcOOzPzOd7q1yc7QmA4Q611eHr
9J1/AvAtqLMyeK4AKt3mTgcODRjS4/IOy5khNN4yNM7z5/a1ZA4+LNK18CpUP/DgSoqYSQ7vlXZM
jDk/Oq1ytkJB5X9IVXJxwZG9l+TaYw5C4y4i33B7+64XIKiYASTYsHFbMpgj98XlhN9/yGM5M3+J
TdZ+RmGjHvhjwG8pQNkGazNm1g7HVIgsSCIDfU/wo/WYawgaZ9tzzrEVqL6xAhFOfC4fCbIEQv9g
H8rddm5x5zcYYCPjg6RK9wlylL5dXMfy74T0oUL4RXB/PCqf3t9IPaDiP59O7LzAK3CYRNtOl+yb
RxsSqJsyVVC9DJ63wCNg90CWnqtnU7BD4YXuTaQx1aHbyALLlP/ZgDCgnv5zhXc90Cz0VcFKbL9a
0FW4oRRDA4vFN6cJ1skCLMKc8tNtCkXQA4IMbEvYroJkjwjoHWZUvgQloWA6lpPi+kEqCDUg1SZi
V2/86u2WsItH4F3VBqMYAcqDtyeuarraT0E2SYnTFN45kfHxTWAcbZedctBaHHMc6os4gJKSxHv8
EqPkOhr2TLWFUx348lOam8bm9lzYZih7TKDf7C8FDY5bgel59JHFuQVJIdd18z6w746bkzqtVvh/
QUCa9T67LPYsHxTAKM3ZVpFwO7jhUc25rGTtsdUdYmxjh2mSEnDc2QmaTQ2wOXKgMfOIvo+S9xLs
y8LGI8WVQmBNsn6KMYaRM4AUbj0IUssHwtRLnnslYWWHpAcLNcP8N/3zTiCpCCuFnkQuIbx4fNeb
ZoYHlrqpIbEupFOzrVQf47jyl+eTJT4PYI4GygZGcZEEjSIApNFBp0L61+z0M5D0hgSVc3dOrhwA
AmWGiOFtrcyo2eTzE43YkVhsSl8TFvDXa0XlV4w8aHvHmrkr1k0JvBuYcW6beSqWiZhBedwiCiMP
0xEcFuiTzw0LggIFibSS77T3uAELtwoayR21btP/dj3eStyR9Ta1PAb9IUYT6ld/QRWGd8S0/Fba
xU0sb6SsZtUEOhgoHUuhFpgkQCDzIu0gYD2BMfniBn06JxDwIfbY9PIPE2weZHShqYmrc1sSh9Vf
hz56mXMs+rpf+TkbOo9Bmuyy/ihhfxllXryT8CPAz/QLwdCURbDGv4RR2Qp7Zx4GfKsnzRG+V76H
oSLoJZOWlZrFgPJadt8XsDXIi1A3klNGfY4Dsg/yylwgYfh8iCe1zfRlYDQY1a1rhHx/LdtQTOeP
0GIECwxcrZ8rcPAPu/nHh6SRIFwXakFVJOUMNL279/W7OlcMXlz191659yV92cCw+Ufn7KABswNS
Gn15MgpYNJmY3X3ECEDP1FtpyCVifUzDpoe0Va4VmF1I6CBDYwkwZ1o/9pdpuIuCYDQOIkjgQuO7
9CPPm81+N4h+nCB1fjH75MzshZxPKOY+f1z8+ksw9POQx88REvZ0vSM8bUmqlTZ7hPCqoIyGJv/R
vUvEB/zi0YXkKLgjVephlSrTAuo6VPQlVIkv28TuoNhWa8HQ1MYVQZm7u+HY1w+quoXUQ58Cb9KP
8jHbq5Q2UkEOFUskUzAF+sKYnYJJY7MzZjyzGXPHfCA/xpT0/UdDLGSONj0x9N3+KW2yuRGVUyjo
EM5vi+csJ2VLxBg+cEIy8mQ5NEhksWnurtgIxkx/2wdzFfTomA9GRexXm2yl4vNEjcduyWqleorN
PjyHiZMwv2W/A1JXp+wBhQpXLMkNKEzcQ11EtJeCeeD3DXrOJREGd5Ifs5ji4C9d+3TXDy66r/tr
erRkP64spE+bjGBjBAc5A/oXMqSCh6LjRqQaxPVnnL+BUXv/2d9cAwfUllvCf1AWPn5vRP8MEX4p
1Y+9x4qQLUi4e+E3TL9xfd8FJYQ+UoV8SnQMQyCFvGKvTAN+5nWpjWOnuuNzKIEBqFCd8oN296ob
uYosboCwpgehRNaEegHYij9A2g8me8s8EwHJNWPwzhkdW+h4yNdBTMNqCBFCYDgIZPmxl8W78/fU
6yZcp26cw/yGBouVAnsW4xe0NZnXwhhCpALDG3kSLjKV+xm4lZyKZhhzuKfHD/aApZbz0RFjmkLm
V7/DunFBjJ9HrfXhaUIkI/EldjCx7GDTMTFHQickH00RPX6hykBinEJFw292SewQARt6G95hTHv3
S0+KKropoDDZMR9Rjw3PRcDefGM2cXgLKCAkVLmPtwf8jYUz8Tn5O8IIx8ARgyg7Pt4UP6jolnC6
NBxSOoAdKadaHlCcBjrvDZH4qIqhUt2L+OpPiI65FJYiTBFgu3JTIbXMv2HSJiEVC0vtQLUMiYmA
H1ht1BS/LGwj1efHnWi26Jjf7ujcLeR5hfyDeIg97/A5/pHrKNeyrXEk13FvHHskLDLVHyMKRvy5
i4lrvWcVp0bTjvWcchT7Ppj8MDapW44fPYKniJr3z8qVko9ypdvLvzUSz1fn89nQHwIKTMFiDcRw
o1hWk27TbrpvOAvN0pzilrIwZqND8cWkW8Oh4TEhtQya+Gs54CpV7+X9eytWj2ZZrQWhVfAs3lss
YebZCR5CgyotPrBJva/29LmFO87dPMcAlqqEDXlVL4YzLiheBTGhXagEBbb0ro9NtbjDUnxsbOx5
ibckd5SJGYOhSbF67UQS32dWIw+8LcgcQ3jVsXQi6tvli2xn4dFcH5AkkKxY+Pdtt9cILqnndFV+
sdM9fRXvzA9zgHhWHOG8cNOwUcazYdWe3pPPRkPwOdqJcQAZCyTpNQgvv++X26/6hX7XuoLq0QHf
UMZiBst2dCGgfo/a59hg7PgSUaVfQMTWlV/iK9xh+NixI7GOY6QbY+Wqr0ZYfhQXfWVsoNqJhcTy
BZ1OZ2R75M4mxArTtaO96aDmwPpkgEI1o4kH986/khb2gn+50ebSN6gqu8sfnk5HjOwJFfvYPnRb
6zKatqvbl37iL4EJb4A/60J46eSsH+yzMBUwu2Eah4KQXNuf4cdGZGhtjcBYj5b5DH7FEpPX9X0q
HZRvnnhmqqwice2WpwZ+FgFzgFsgQoBxZ+Xw+JLRJE/ybfP7FtRNyJubdAlX5o8pRg/HfxNqc6pv
EFMUW5BfcLZg6e9ICnYMksdF0rfHWDBnYdbhvf71e1Q3v/n2JWKgjd/H1xtYdsKlATB4XdRVPtO8
29b4ijfD0ToynTHOZewre2uqz0BmR7RTiCSvxr/+/DmU12H3XjA52UE0hFk+v8OxIsQCrJxdmkfm
qHy9N8VGZ1ABXi3CBj7/mgmTgOfxeZQliLSYppiEoMnH0eW+tqbPRYKPaX1Mfofjfd38UdPllbIY
TulKnlW7dpbu0sick8YYVTt9Fk+rr2LzWvTnxHZg6Ub6CYo74DDckx6MBo4zZKiomds7dSHNHtN+
OQBz2dSldB+xIEtWEM0AdKirQQv/8JTkwCgrh4hK57uKxbgNxqHx5yKLl5qgFzHphTSmC+V2CTmc
RYIupPTl7WeNO9Xr3wP/aQAM09VPXFAibFEI2cI5QYPhxsek8EbH6TWlh/hSYdkcbtdy10DRBKtI
DLxyC5pz5gYpMBVoPekEJhnwoRhjgHIDe2IfRmkFx/Mfm4vaCiAI3iPIKC/nh/tAvjewEX9scnA/
kEOZ1DS6X4s4BO67AmrLv2SA7OqQiI72Vvtmo+JlbI069SwDVpB2YdDP4AowEI0t5AjTkd4ME8aY
SrCFSYfkH3+nfVtoTpiSKOMg+1fCzaMVQQvI6II9Uff7HhdnBv6wy8Tuym78HOB1jhmKZSbuVNFH
Pr/knd5moc64OcMmfcNjoe80dVnm/hMKHQ4DrVd/sdO+4VSddSZrkFevz8TnAa4MSiIXcmdmTEgn
vWLqCZug4uG+8owxXeKb8HKx5jCBMgvXhK3JDg6dDfcU5KG8gsOijMEHgx0KH4Jxzc5+pfa544/J
032Dl46a5u6ZWiD28Om9CPv2MMIBgY2Wp+tDspe2Ui3eCsGacs3qRfwip7TsF8riLgdUE+DxoohJ
/Lhd67JvELJHot1oZu3yzFOYuusaRh6e+d25sDCzQJzyRLCtRhDFZ7bIGvHEDMQSE9D3P4WEI4rF
t4caQ/umP6aXjzGrKO5hrAmeVudDrcMfo75NmJTXtLTwy/37Dw1rPY7XAmjlbtnFGFYoRwi7pEdn
5Sxf3hSoVY6kBvsEnH0q1hM4CdiJgsYUAYJzQSuSSQMfvLbeJDOL6/MSSPvA6GrXYkF7qrG/ekDA
AiK5ZGiPhs1DgHSv6cdmCEuQhK/hT5+PxOiPM/5qf2/4UruNuXsqXhJPZSl6M6fi1eazd7MUbgi2
Di2ogHUwbFdUjzUsNCmqzNmTuXK6G7Xz8naV8tMATlf2ExxQ5K/iovWzug9EoBSwzIdwEW6kG+Ua
sV+WT03Sx1MhYIEOSQ18v2TYa9x+62yF62k/KxJOMXmQsdNmwm6hK/1mqkHDwU5zVXXrsiZzKAvY
sRI94oV4a3/4Qp8X4zkfGwVgEbsIMWvK9XGZrcxyIin7J2epzegk3ZHAn59Hq2Nk6crphZs8Ro4z
pTBk4JowA4J1uORBwrqPUWIiR6NyiVmaBXJEDjQb8CzGWjoVeTtLQXakV53YyNBbQtBQGTfmt0yk
LwLhmIUMLsz98qolqC37D7ULrt75NCbjJoctBiMfgY0MN5zvk4vHpQzzG4OpqHsWbqlrgkIxYC39
ZngNyQ+h7nuL9GqiH3Ki/F7Euc1KTNRU9/ZT5bjNhe1VzMzh+wN7rIBrUm8Ek7z9YQFLzs94Yc9/
dVaOyWs9mBObjHUGk+d+Ih3SX8qwNw1noGp/hok00eUEpFhgJf+BXvmE/vUqLZAt+AovXss+poDD
SXfRnEYyMyy/xAJx9nCf+0N7LDwzYF9lXeLUa8sU6QG4H9rwBclxE+WKzl/2jBPsPZFQBaj8jgR5
KdSIXhwmny3tSwtJBCbTXqXinDAnvYeSqy9wFaouwKFIPUlI/SEzPIJUL2TUwBIl0spfZUqvN0t2
j8yBWQ+Yweb5cF4zHjww5Be05TWmcnjo2hcoqbBPKV+xpXtDwEKVW9GgVZ1gWROvSi3G06p6GJ5u
GqRqAIPZ7kMMpoGWqZk+ajLFgXflDRbwQG6aveO+TQDMSS/Mn8BwyuVJzcrvjMeJuAJqohtIA/6H
qg+EUQWmtYZHyXCBmEbEFz3xtmEtvcZgDoVmO4KLawTvfImF8AeH8n32mXGjM4n91/FC/kXrDr/p
AMklX4qbyhqbeghwCzzadXN7mJUJW1u+NKZ6Fw1z3ua53dUoh+jd96QvhaCEyhG4FBNSlayC9ItC
c8nMIsy44Snp+RK2NNUMNN0XOV/kEzmBTNUuqNCHLqo7Gr81NJ9HPuVevt1we4LbOObIpNeRqhov
FrIE0HXuBAv2z0s/XxnDrNqP7AMIB9giPOaB3O+W/ylDS67tVF4hMnjXq+HlsfF09qSAHfCyiAX4
OJRXs/g1Yb+EhtHdPJ0d918lNuES3+zCy30BvocMjPp+MSIwkg2QqM7G/xsa1dPKH50IKcLk+coI
FNoMxW0xhTkmJDPdqWE1HTCrZoO2ra2CjR3LAZyvg7p8/ev83vl4sRmZARagTkaNYT8WVtRM4EwI
VgoibNBb9q+XT9GRDz51hwpvfxBkIV5TRrTLlApMjv5IHjyXautJZyvFkA01H0bLRwujUwrpC2Ua
EQT0eVTWBuG+Cs6QHoUFzqWUDOyn0pk/fmFJTHT9TTS2GtLlHzxi+3Ak+/p1KHy2VK6G2JHMuxgx
NVQ0HsZ40g2dBtNGnx6zsHx2tDthJ924+6K1ZAUg7p2G4cZqhjdF5jKvkryB7ZIVSMKViFJevSKK
wc8WBJqUA4v2AYMF9O9w7TwLAKXACxmwAas6gnGJI1VoqR1O9VOQ9FiGgRlVxHLvqENshicUrTBm
nCaLtDBcpb3HQpyxc9b+URQvXG51S91BwaxgAYTzqcipw82ZCTDtls9tYsXR8zWOOEPUGybsaNxI
qogaLkFqgnkDxHMG31ifusbTyaPK5dpQuKkAEmYED0H9YcpWVM6ql1EaOVU8h9mglAtYPi/MUYSs
JcLTUz3JPzJoLVRFnuDxCz9svLSdfjSFLEVw7X0C1ULWZu+H+34uQKdVJmCjsTHywwJ8tvU+rLms
fACCZxvCGdWDxNAcxj/XGAXatLbG7XZ0QZhSS/CLgr7cVtQGhtst7UPvtVFz1iZKB3ODGAFIfqCA
tv/w7dFqhHj21/owlMJyEjsQwA/zMLydj7TgCPLTa6LsK8JamW8Uh2bY3MtDZfK4sJKB8Ph3M8h+
QLX4HevBkyDa4iQWpG9jinYcOu/yNRyIk5V/WdEwl4KFqYc61pkaJmCrxlrToeNqaRzZxlgea4sI
GKy3GXAytkFMk3OSRAgrE6RGKMbau6fsdJG5pGOMRF8dB0g4xUjef70RsT/rtYwr1+cvNgYWjzSH
jJ6synvIjFfTSLV3dcNnJg0BO29mmeoqdx/I3Tq/f+Bv9+USyseLHE2MCdRd3Lmahk7CHT2xx4Pm
zFQb75DEgwkRNxsA+FG5OjTE8D4PMjlH6g4pzwg23gPJlwfkK8qvf5D3VCq3T1jfq1nMM0S+tOj+
bAKAb8CC1EOU0nGYihIfmu74zW6D+wFzigwDUtgeXvyBHZsbfgeNhjvG8GRphSioVtc9ER7xXEOc
xqg8qpH5Y6JVTAtoLdIM8WVaTDPmaPWssYGsyGFVGHUAz85sYsqcuPdwtWGYqA4hqaBvJuRTesE7
rzWB68cNkrg2vDEabX0gOtojxrWDI9rFixbpKFuuMWxZpBjOmxWsWTKk7NSw5k+YhjEVZOAQWht1
U8pcQqcM9Q1OHJbXULiYMQgfNyzmiBGirBQ+B7gfk1DEOsLFhv9HFsNnU3zQI4TxLzVsgTwBO7Ez
dBKDoyjIjdf9BknjGgDP9IsfOY36li6MDsZVUDcpE6n3swy4i+TFbtKyqSZjJfdvKAarKN3iWW/D
qlU8Qxvn462wSvr8JLP7HAcdgekOhEWzPOPslK4YPjN0tWhdxBrr6GwzU4Ytrfi2LvzmO+53+Ifw
VZH7efIxJTaHfR/ROCUdLPpy1wFCOsoI0s7GTIMsXejZHCNmrfV6xK5mzNq/gldEgBhHPbRn4XcI
0RhtQTE1l0kdvssvKZ6/X2sVxhJVio2NARN6uLAK5T6V1+sdqPfJAy+ulWbgsF3BryzT80u1vERF
onODs0KF/ggSa1fRWevHRl9SwfVB8sZq3TM9xN3AgSYVmC6FAIAvg/VPeIobimdrUQYi1izqWxjv
rNX/E15xMeT8LRNYTw1nhV0oXj21UEuXtXTN7YOE1+BoUmeUNszo8vf8No/fiMxzbatoUWWsNABR
PgY+cbERuwMdnpEuWfdbtrCk7t2BlEIF5nu2aFWSpapjqS/en01TTz/dtUEcIJHN2N1CROtQsbUw
sXeavhxeBDwsPslX8pg/Lw8djUeoMdovw5eYpHsRNTQSWJ1/R97V0wMiYEtKh6B5+9ZXf2Rzsi3/
Psxut6hUfQGNv//F74hK/cEw+xY2wyxXp7wmewVvaUrZlKEMz8k9F3vbDe+JjrfmzHt31asG1iq/
7iJFwS2AWkhgEUNQyadHHqCxJAioqR0NTJWamjqPMhZPg8ojS0ijWDLcnu4A7nIPBM1gtHU/Hwzu
kmUpwrrB8LVY1JUpXvuq9zIntx5hKJs4V7AidBtukupLPIHxoetCArMpIAm9ZdDV2/5b9RLJBc6l
FkTDaaTcfC5/XgUAsCAoiLJk5kZPJsCUsxg2GGWUdT7DY508VEbwr0DuPEQHBF/9gvQyQ8zIc8HP
mH5qolFgimJR+NY3smvwldgoGPP2OAN52JE+jRAl1ZM3xD0NU2nGy72YOjOpB3K+Z6JDtZhMfVxK
3Aq7FtV7G0uzZJLgYqiIIJ1DL1HdUszi04FkDFoCG8sFAZnAoJn2Q9r4QbnGVpVCkYHNc+GtuEAp
CT+IU2kBGG1BzO3dJ9LohBobopdL+w5zBz0g237nsj2P6sgiYI7N94AEFFIfTQUWMq88eHdRBii+
6hfFGcSxjllfiMt1DECeq5qMLagFS1SMXYdNqJMfWdPYXbFuyyb2zPhhL1ENmszxiL0djsICLu0d
Wg5EczXiRnlvP0RTmNM+rE4ADSoyihkvGe14XAU+z35ySG+gVQ7NC0ypF7siUki0mhbGbQ3GytTN
AOeAPQhVoWHoUPLGPMNRjESZwQAkpgos1IWMTInKcwYykU/wuFeC/wAtEI5i8GJUJoOANXg1X1BO
vBvBnaw8hNz1Li4ow+BT1NS8AKk1ORSM6tBpNw7aGCJE37Ay6GgURziik/B2AIpMNlTlQ+ViEk31
JniD6Cnxdh3G2Wj8+jgj2OJkij7HCwOcDjyXM0Ptuu8uytfBnD0OJtmJrGrxeDTX5/rm/gefKmft
MGKF5Bh/IGC1X/hXcK60+Rhm+IhR+1dJFzkF6zTWBjniipc1bnxW//U78HpE3JxKbFdgKjo3oiLo
x3BRX8NPJCGCnAoW7T9NhLJ5zAaEubFACZODurMxmIBHdOm3NjMQGHGQa4FU4blNUm60F2Reh6xf
XCwGGGuTYVMzMMJqi6J0L4CewwDXQbnQGELQSJAc7z88nxVH59wMEGRXPlj/KGMMIG0cCkaCjMGD
QQDCPXbxisd6Dfmf6arLI6solLL3k6Lci98iaKER3AXnsxi+6BHsDTgE907Hg8NKhUERTyhPVufb
r0DqfA2zcQDrZMJ0Njm9rsynqdY0eEUj4ejFsaH0phGC4YOvMIwCypk/yU37PdAyr+5X6STy3pmW
TIvQ+H79M+n/BFRH5f28MGQSFp6dh268xHP+4/Zvv6ESJWRXWIWXeyiVNSNgkHfUn2s8E2h5ozLq
ZmDU4Nsdk2ew28IrdyBQHVprfLaojtQ5egV70v+DtZ09GMIhJQ3THmRh3VH9o8JnTsDNjOHQH5wM
As0dS//MfWfvxfSP/HZF4Mj0KhwJVT9JMlTg8AY54z2kaIQKDNm8pw3i4pkj98aQGWoEQnGYZDCt
TICrCy4KMuvHV03oQM5ccwV6nCxqf7QDlcGKnGlfOkcnAtxa8VV2XcTs4L5WJJ4tzI3H9zkxZQtj
gkIDciIpM4HJzCLzUpZmPAKBc9DlA0QAia1AbQGGGSUWF+lg0qEAIlPE/3vTmp4hBi8gG5dHDutN
uqOCNuFbDAi4kzE9OZvQKTh19JyQArZ8eMX+f42n+Q5JyaKZcEunPZ4NzSpb/ccdRKvHD9TQLDYI
OqVTu5H3iK1YYQA/mXZ/D1/5XjT5aLhvQmrYHXCyVFE+Ksv8ol11NMY/UJ+QM0s7BEE3P19Ca3ly
p/UkZzOepntxCPdRrqgrv4XAD2I6lCACom7wHJ5k/MG92/ZbHgJuNLIHsHt8jK+o+y4o/2D6fcjR
7nFIui+Ni364C3HuJvmBJwFuXDjUFvU3lzNB1KnQgXsFTMwVPPGmpatE8cAeK2J6nt/WbZFA7+WC
/1pHdWOH8Z7X1C9/xOPIDUQgHXgacwor4J0QacsUUEzBDScjq5Z5L4UApwvJJV/SIvSSfwS9lv++
Qb9EHMxw0NA5jHEsGR1I3T6nXJqDiZU1iD44mGDBUnRnnOoTAMTF2uSs5ZcPzxG2xPB9sOvkQabY
pNrmmWU4Qym/+Ow5j/QZPckr6NDSQGc2TFQd/vYZXTizAb9ln59W3EsfF1YjjDveYXRklEXNCYNw
CTD4ghDKBIVtmprn6dJoGtwfEMKgm0okjEOVGj80NB1O3TiIedjm+JyGpfQ3eUEKE4xjehToUq06
UV4hQCxlM6iGEqgv/4Ytqb3EIIZl1iR8uToj+RxVh08/FdQmzNgjnre77PIrZDL5ACYnQSNFZLeT
2OABkNleoQzzOTzUOzh3JUZ/2hgHIsGKT/HM8vHs1ieUvfHgFf0U9jGgugUHR7mWsJIx8zSjTvcr
NMeS3zfBS5nRixQnJIsRrYE4x8jQmYKTvfpGv0CTCr1tqlFMrBseC35HiWGN+WMKAGJQY4Twv8ah
X9h4YkAeYbIHyekiMlRxaBKPDGQsnYP+ki76L2No/Bup/jHhAY/sWCK/h312Mi6D8JtqyRb5M3nM
GXznrDhgGx5bdslGOoBxCYC0a5c8n6ROPuRTLIWUlw/V/9g7OFsAh6Iiolyk/tdh9vgVFh1/DTrF
1NN9tC4mXQk8PESSeObnwR1vmBGwkKN8COkSOZyA5QCUzNRGDcFcY6IoMNC8/zzZD//8W+B3XkxS
KyFRciw4wtG6/x0spScHm+cByWY24kOqM0FxevxShbCtQVAT5tTyMJG7iH/d5lO6/hR6S4qz2n1p
f1y2pobjoe5UfQidded1jFcVZ/fWw9dTbBVU1E0zTYzIwurxXf4RmCAtjOZ9GTH6F547LeY1YsjB
kC7g30FS5WfgCIGlEmS+ZKulFqR2fHIC+JvUf3JayTO+4QvjUAhTJlf/HQJ8sI9LOckL2K+E4Ql/
a/2xxajfkxAyDX8CkEnZqohEUBdcg8umXOy/z+Nz+iOnnzeF+Mb7Qm41KV0RKEoOp4Mf7NSvOlGB
8+W42t0QkGJP8c8WCeMM6LkLpb9uAISZa8n5Rt/K+3G24BiByNOEULR3FhxUF4A2eYYZ1bbt57mr
XBD/duGQQNNaMNbavnGE7qKSknsLXMO7SB37ajLJniHnGiYmHwigy9XlpPMygWoziHj66i2Chwvv
F2oUZQOMUfBwSKZYN5AfA1DNlZOBmUeO+neGwMyl9wryCAf13ys5i0xnge85o6L3eAUaRtZskyiH
KT+oaOj+GGkLQptgpHLZ+Dg4wGpH6I34GvotgvKFpcSSi1wsKRIQK3eMVngy4X1ceDP+HaRdvNcg
eIjaRXyZ+2ipDkE6OoKf/EIJAcNOJuQ9CPvAJRwtviyZV9oeZjFv8yLnnVXmG1Lza6ldOmObrmlF
lAvfi9JI+I8a9TEnNphiqniGMod84RcOHcLMa8vVpS0CFydXlvdgjyQXgQ6LN2+2UT5aPIdD3s9p
pqhItppbaVN4MDj5QKDy6WHIGmNdvc1YJjBPhJesPXZUnvBvUuy6MUpUoeVseA2lWsqNSDgslSiO
ixgBLTHKI05p2HNSuN/pWoV7FfnXW/oBM8Tm8pRPoO1QyQkMdiFSV4gf0vE7JzqCmqg41CfpcP/X
fuVBZ7M+YTuzYPVEiFTBIoXJ82ThQJZOBcmGK4IhSJOgRn7hA7Cy0WgxgaNgLJb9FepjBo/Kvfn6
opjLx0HhGXPhk1GWG4y7Fwk2ofbyuRvOuGEA7aFJjVA1hfhjIRCvoFi6VRpyOVn87iTxcFrtKY8V
ZyoB05J2tk/6M8Y1aImYKozNkM/Gg1Ldl863brhpugVLhH3zm/3ACqW6xVrpLtxLX5gXVhMJHhuN
5zf+bvhkatP3EiW8PTWUDUYpCSVg3zhtQA9Zf6sgrHA6RqBA8xrTCKjwU3nPYWJMjqNnwsDapdM0
/eoe4NIZoDJqYWLcUe/i8yl7jyG6Ian8prqVBL3bsvDlei9fcZSlgTKDhp96JqZJ/meH6ghOEXmo
9GRw2xgtOYM1NW6LgQrqmqvf5ea9fNph+569r42ygBFapKTDEG2wUZLFaAjEfZmLVYZkoprStR8h
QfGwoQV9+GeB/p0YXS8ArL8g230RmigfRnh+Qgwh6R4Z5T/Mrd0al3OsmuKVJSgs/m0qzlnCOZjY
8bw9ZFcWIywNECn6HGF/hfVcbzCQMX9SzDUm7QdmlQ31uQ4+l8ce5jwGnP2Foc8HCzNsBAOT6Bsf
gINhNZp07ai4oCpYpm2fPisb2lqYy/g9YgEcPZ6+goF0G2RLG2YYrg5u9c06oP9CMDNm6m89h67A
v1EgdZKvMvKYRviKJNqKHHofBGz/9SXzxn79y16FvIZwqPK7xTHAxVUei5mQG3oNoLmz/t0x56Pc
m0NuxKyX2xr2hDAKhGfZEfdDQjj+dHwQy1UtXLDojW6RzlzMbX/NI10bTgb4/mF6gyI7oQBf5aWX
b9TDIO5vXFsZu4ZAflRSE95gz4IH6i12tpCxL4QYFoILUopb9G6nnynTY+4vkBPq0QuvxzWRVHBB
02ahp5nTSyYYXJYcf0XgE2QGPiuC4Tfa6uMincMYR8IZBWyF46VoWFUvgQ7A4ReBjKJMJrEd641q
c/9CB/UiTIqjCe7uKxLFPGygSD43NqINxtmN6j4s97WDgAzGbbHZjfPFKPhg6USf7HYLdnA55NbN
QwD8O9RsBJcCF8GNGBKYIWho+pKIBwfrUnQrx1F0W9PrYh3gEcgY8oQJst8EJuknbNDq/x0zDSxX
jFPwPrLEI1EPb7D0eyiRrPyCn8hSR1K2uNwMKlnDHylr3TD/CBsDogKmOB7QWssu/SWMZ3A4kcBJ
VYMtLLNgoNwLbwQjgrkFb1faM94DjAnq+Qa+GLOA7mDA9WAQSKwQ246JN+NMOma5f+99icCZ7YO1
+eX4QmiIhfbo3wNbXASWtJgQKcwJ3yxg+6QsBk5rHL13JEbxyDnEXWv4r4iNIvMtLHBEg08SDVSN
WI7kA7MO1oy08eNDNqJp8zBn5Dux1n+lsG2O1E8UkwkKVUe5xDAmrbHucQqtc8IcAewsRzvtQNOf
s3naF+64gVDPEicTqHDcLWu+qRXBvwh3EKhZHfnjUBDq00nliOfk7ouUErj3Pk87k+AUj1smyzzA
FGHLiOCH4MF5dPoxpO2e/2FSEd3GG/EbzFnHEeAah/YZY2UetHuGf5Nm+T+Szmu7USULw0/EWuRw
K5FRDpbtG5ZlqxFCSCQB4unnqzOrZ/q0u21JQNWuHf5QrUlUPUplTzSmmdcg6X3FbQH5gtlGwv4K
peEZkDHEUPM5FcqsjIhss9OPPTseb7PV1wVJmzmpJaNWc4bA+u9lU843G8oyroWSFOAeMczh5az5
CSDGnL5URJY+p7c3O21Oq6/GOyFcWKDshKbA6ltCZBkUzKxfcFeJunRcOd5Udr4D/UP2lhJb5HzO
Z7vzMkGZLEKD2leDN1JDgF8hLpWJNvtD4WYO/2wmuZl79YbwqHlNULoIkTNtQ+wTbTi3Dl/CJGJ+
Q6cfNxvGS2mMSrbfRbrAjT6/2+9U8l4/98lnjyFLqaPg/m/svOHhNYcGhWLMrDuYbQA7PMqfkmcp
Yg57my3B4s4JAyzUepzVy/Gs3lZKmuhjjETf1VzSbqHXX1yuxlLB3QWvTF5hrtm0ukP6z4q8M/7L
oJeTFdt0jT1SNgIdaQpCqANOM9OJmuWKxg8jCHKbgyhOmD4nRCIajlrFxCDMg/5cX9IvukSOl5Hk
Xmg3j+f8+IIhfSHpJq9jUzzWFfYB+2cQPb+fgIZdTnEtW6Bpg9T76DFe/C97BugMznbcl+ENZ5MT
/I3XMh2x7UEGDPyM33BKxsqB0slYPL/1YwuZjs9LuHzObMPnYOJoadGim1vAdZiHzMdP84jbXqyj
pfhirJIFKFWljGIjIXpEJ5BpYgLDifhNmCQLIpHEZ4Ch859QwIc/yFhngxRDyjnhsGI/iGarMaFJ
c59ccwP+tXsSy+aAlb+pOMM8FK1ZeDQo1uy6CCXoBTsC8+E5BDNfwh+yjchw3TbK5lxtdbYs0Qyk
Duhqj0HOxCrTfOQ0+RgwCRBAhpzAzmUrxre1tKLi6qnuyKJ16qoY0Jjr9guYi4mWNFDQBLafhhtj
/LAJ7wmOrL4WIM8ft6h3TrGBk5T+ly2tHVdBLKU82gt18tmIFXkOJBiMbeAVmMTXyLFn4OPDB6lx
vS1DJqobMJURv6+wOPvKt9c9pbwvEaQZLRTo/aPKjHI6Vdca7YyAeLIs42JbIxyeh3BCcKa5r7EB
IJdDxBtkdrts9vB7Eun8Cgag0n2k+WyTQKCxOXc8QFUo5hlJfTEjtMIS3eUK0EpRAvAdL1846oHq
924fNN7Ib/E5MjeoPcyZOiOea2NpVgbEt6UIPjnWQDxR4gxSPgHM+cTGn17a0SSPrn7D19gURL85
Tgf4AgKlNiNzY2FYzrGGWkg2A1yN5G7DtxVHQM6JeKk+tLH6E6ZAfJZQ8vgArg68AaAOUct2bRwG
KxyiHGCSoGfTBQjrJhTBrvWzo8o75IG2eoQTsjNFVERaPHucxGfqrC2VjcDoI2IIKBqa6n35ZLzE
KVlC2Aog2VDhMyV1fGox1V4wLpHQRCChK8+PtShfDRfLOmJD6UHz5OAUOkAJpRl1UAbziwhPhkEc
Zh73WBr0we0FO5P0odZ83fEoQ5glsI9lUij6dRayFcL5aJz9XgBmzdMNybkLEmRHE8ybZoddHk8Q
AMWvA5LdgUyi/t8fEIJ+Lp+kbZwRh3x28AElM26mp4vQE+d2e8yJCEBNeZRdQrebaVf5TT+DOR3t
gsItYBSsftHsA2I0tzcylAelF60DmiXIP10Y+lXEaB05P+n1zwRjQvMrCwfMpZayRM4y13bV/dOG
o7G7GcFVEQLZBRsKABoVOn00UOnP0Hn5bBwQDPmWOEBb4rFnTka0ZV+WZI1kILW4XcqZBEK0KDhI
TuAOQuIEJXxHBcxylNy6FuEe1cKkx8KBm/LckYjybwh4gRU4TNhz7FMd2IdLKiBaOlSuwNVMepQ0
4haoXAXV+rWFp8ZIi/yzxFFNgDmVQ7chF7AS1hOUtesv2Q9sTOoVBXC74sFha9WkeUb0Bhi6WQ4g
VxcU2ABGUPwSfqgsHNLPHIn1kgOZhqtY/myMEAg5uz1HFNHipB292+79hHo74IjimcPBRsPp7Y5F
d8wXTvGvnapAsbC/Q1bn6dICbwLF6+Zx6arn7DD1uEIaDBaX7fd/ytWhvdEj1rx5lsDPX48AosyD
oQXSB/1aewGGFPdKlHDwzvm6fQxCgYaI+/wbvx/fzy8bKHmszsbg+TW40hF9aawyTiB7preHvmjQ
/DLTJ+YD8/P1gPG/Qp2YlEDJUfhCsiB+MZrJAiZ2neFnwACzqPooQCkq9329QOFuKa9fvoY1KQwE
9EPXIhSlFDXlyplFm87LNubn44dZUC9HtN97qH5QS+90X/y85z4kKupIdIH7OcotFaNrqJ3ILKNf
7Vs/DyZQRwmtTAGBID0QIJ3UNwUpedZss892rV2mi31OT889ioHrKn4IYI4/rirUibHS2pqsr/1z
f4tZyHMpqFaTF+cuEA4XubQZ6lm+mlRLPI4SNSn2+a+cPJZDAi9sNqAC+6Ew4V7LyXCW/vovmwr9
saUHP5zq080QzeF7oK7o0EYmBdMeK/sxmD7U2T2m3zskyeMAIiqkAzRjAu7xh/sR+fAw/7J4djMp
QPdoBojLx/lqX6756Eu+Ig8Sv8weeSbxhyNt/1k3R6KJudwPid1/f8nfi7/5wcAcbZsjORRfMF5x
43T2898/6T5zwR57SNbWyD+JA7Th30x/1eOzELbMbZalTAAEKfXYGvPXHog/xfy62f0wqY0cljMg
wRWPxFCD+u9FdY0c7/ZdzkEsY+UQjXyf1PqMc2jG0JUX0lyM4fVybsUNeEVSvAJONf/1X8n9+HT8
nMHbqcVJgpH8mFwRf7t5lzcb4S1ewwJxG/L4bZYfSxYgIM/H9DEj7RGUivnMm+cfmyZiJP4p5Dv7
wEZtAcoyBiZHvsQ1CQQ8cNxZs5rodyHAQuoAsNeKpVhq/72vH8/V8wfkhAo/1EEPrAgpbcuQIR6h
xZ4QxnyhP/MrxAOZFvxJHEZo8XqIu9ERIYCMXdh8TWKwS9koGhA/5FC4RC2GnTofoOCukEyx/8ij
TMorrF3+WmLChAro7H33oJ0qhzvCr3Cjj68xpPsFcqhwTTL9bzIXuugIyVGPI2YRQ1BkajkF1MBg
TfmESjJyjtdA/kEk7N+KxyThgO83ewGIAfR97CXEED+1PXlJv07hBbc32GyKiRiUShLRJ9Va2j3O
UKKZSq5lYNS+zfXDLdRce8jdtMK/Wtqjnt5CqeYv9BcXCu/qK9vdUat8osdDYQ5l1v19LfqttGVa
x/l0duBrk0Kq8fhZCTHjOUNbAFl2tSmxbkKaj5I0w58xMH+wAx0Yl9Mn373DJ084uUc66pHaAqE6
neWMHjLil3YE83sSojvW71MNAKcx9cH1bd0x9d6piIrBaJx1GoN0BEhRMEV6uUdMCtALOif/iiIC
ptp/AjoDRNCgPeHxdefzrea33AO3cBH37YJtCX0eFgrvOONF77BdMM0q/jmIF/F+LmKgeaj+0H38
hn+XUbwNoWp5Zvb3cj7yZXdCMIiS6oolZlfF2ewi0pYLz9WHXzo7LD9pRYTuJ/0Y35l9fn5sMxda
IyXWvj23J2YoCtXthYDzZeD2c5IOlgbYYa7uqixkTNWjvDHM7pecUfc4VyE08UySBvslM4DcdOlW
7/1jOwbah3bMWSjEiR4fJLrLqGx/oNc8I+xtndj6qffZ2kHKh/FIpPhP+huHN/6aIbMk+vcnzQaP
BXG53Gmf6RbeOlone8jPzx3tKIYNjidO82M+BTqNbYbRALMwqz3fSUiZinBeqRcjoeSB4zyBx7j6
cN8w+IiymNY7v60L5hqpQOtAm7BhIpCkYDTHJQqRsnmJ+A/iCDM5u1z39MJ8cyNSpCnklj/5q3QD
7opvJfWWFPTF/P8PbaCjCycV8Qs9BNjcjCogYFOlkeAAP4Jnf0Xu88JkHmQt6KLpVL5RasfzBV9N
/hZPbk5xnpSwTOFR+KhcQhsgp2phAam3TQeiHWWBXY/FOch2lN15EUjf9i0Bz8RrRA3qCXwk7LQg
HlOrHxvgcOyeUFrlRxgZmFEENDBXIGyfnXsHKEgpigDEQf3TViooP6EeR7bwX4arR8qup74KwOfK
G/kLiWR4xzvBROzi278+ht72rQSY2C9TH5cd+uMhal8rg6fO3SEVdI0l1QuJuBoJb9ND7WYLOZJ+
IBqZrrJj6AkuDmUXTI5pzYYFYnuLKQDBUrvCMaWIjC1xEMGm+bhF4odsnAGqD+Q5i2guCYn6UXwI
2qKhc1QR7d6/1/Uvr+BLH28raH+Vb3UPUUjDiJmc/gCWetwqKzlCN3L+CwO5/JQjqFAkS+/NsGEQ
YwnikuGBOvcMDhucUQf+AfKxQoLPSOWT5kRAcRoAEUaStErUqPIwDA3ltb1HFpo7YWCdAXWF/4mP
zGdpfXsh70E6e2Pcx10MMUw66rwnNDReSdvWnzCLAa13XEy+QFXKBW9jrhcBKnJzQNK3Ey9mus6c
qgTP83yuwobKF+Y+5/gRL6OvjWWxGFG9M9egz6dYX6u/t5XMIDNG+nGPhN62gCO30AIjyKO3f1sR
kKP7rlpJ8XPzdO1QT4y57MKa5JRqI4QcYww8Ig7zar7/V8y2H0jyINBce3pwjVrEhcqP3nUguCq/
nfsJnZmASC7zxfyCCQLnLzlNTx4nE4YHCNxryCDSngBZf3TI6KGwi6ATuGkHV0mGhh8FK2H+iLDe
FK/QJjcUekEWMCgOIMjHoqvDTDZ4LOzt9QCXhvGJGoPfwF1ADqbN32Mer5zAnm1+adfOfzX07arZ
8UrSg4iCJ21y3/pyInvuLBQMgJ9e/qEGOg4Nxh6XzWiYK2vzW1xB7aGZEOhBCG/7P5eGYoUA7CdE
cDrylB5rjOjiin+DEsfXOj4OHy5AKNKEOvohlh6/Whd5FaDplP/za5LOjvG/P8aOMdKNHoPkXTrH
Rc0rk9qDaTOnYRC0/+5Rs0DLzL9Hn6QpoA44EZCYBok159L25FhgjwHaUjfQ4L0eRqFOtp0+LcU1
1v2nsWZYgBkfTBrEmDjI5BmCNfM9Ppl46xmIHr+SIeF3bBTz9ZAM2OdZ/K1F59nVkKRNTK9AYXuW
Lkc/3XaLb8034/oHJMZMdrmAYfZxX/z9/St8/gQZcSF6aCKmYwQQDrO/BAr9zERgmgWyBTYidKYX
+Q/QcKEYBzzUk+dmDL4EZVj6Kt8FumbapxlgUs/tRm8KGzoEZmb2ztrUp/bUJqn3mFOQzP8lee58
yEKjS1oCRKLHvQBZGaNH+PaxUfy4rtRfcbsDa3sDIMdGMuBFdQShwa8XdG6/wdiwoToPAAkcAbYM
S84f/Cfe2hIk5Tx6+Smp3esT8DY7qKWur1mjNCcaL4uAQxFPqPY5R2mQPoNsy2yPCCevlYDd1njD
JxubWISvBV/xMT4GHznNzkP78ruI5E90pvmg71+NcAbWZlNDt/2RAiO+rwaXzx6PgCRwYCYTBEQE
4YGq6P4PSTr6EO8NQRIKJ5Cslk7lJCgVkPkeKeJSgm1nRpJH+0l0S4zV9VQl9oK26hcwYQ9ZU9C8
fNRQ/RMuxOpXk6QLuHyJsmvxsXVoexBQvIqrFMtVNFyFI+G0Ogu3b+I55+nhkgXpvogQ9fzpyVHj
gXpUqENE4z94ktaWWet89WP7+Vf9O0Z8BwfY/FKF4K5/Ib2isXER5ta3M4SUxwmCJZM/h+HxvEu6
EFQazQfOqALXrzIYT+lG2hVLw5pBSSCBxieG4wjrwqjl6TC3mT1mP19jbG1rVoESv32DypCElP+3
LkXg9sn4lqDCo2epoKPgmSA0WxgAgtjx+Kg+1E+VMtD+NfG/dnX/zcdvF69FtTJxnpxT/RZu7u5B
ONL6lQ/dCdIfqt8mb2yLLU4TZV1vYL7gSkl+xH0SIijU0IQdCQmkaDAFOKkXElnFjMCh+RIpyRiR
5z/+3j/PlTq/Hwbv4QQ1uuSwykTjGCpdsQJO9FDdKxM6fHC89ofUnHSGLv6MkTBzHsgx88NyvUy2
/4g4yJs/Asndy+E/YU+VEDJGuohMBYmQIjLfVOhWXokebWCtOfBna0HcQokUZbocwwOqYJZFdSBH
X6VHbWbMvr8ZUjeXaywMPjIqpdTTNiAVV7anRRRPJRnPAQonSWw5O9zctesvE5IN7365BzxT10Gx
c0aoATsXOAhunAi5dHFhFO3slYDdwaj4L7bTVHezOZFDi8Iywbq5EzX/6oXNCV7HCIaj3oLtfPuD
MA92haJnz61UfIBws3uEjBMTuvWB1hTbnSMW+G+2+LX3lJlzeZ8vNs73dz37dsiaOTWi0yWauf6L
n70t0EP+xiQgMiAs0LFZkM9vBYa0cWkvL+X595n5xjqDZZnHGdZ5+Wy9XFqzD/+GBjbTTVxND/XM
X4ZO5Ahj0nL2+c3U0QexG6KgNNv+o0xJREFQe8Xs378jsGVGH18vP/5/+Z275brY/3Ncmh0Lcwni
GH0mrn70YT/M3zuAWEwnSPB/QOni3iSenLgDf8zhXYwjdw1NAwJz/Nm7364/2zxwsLXmmwEjc/ww
6M6lEWIwIwfF2fKaxKKpL/qp2dKZq5GBfjApGmNCjjTU7L7yQP2jtzatGs4Wlvo9MRd9TAKGcWIa
kireqCLIP4wVrIgou1QJ7uirR0KTi5iIIZd4+cTy9KicY8ThAlzwmGdFv7xjwKYIxGSonNOK5RMi
jcjCQ7R5FaCsdazO6QHaGZ/W/GrOcORQOnmcHF4LXhnQ5/9+oZ3SUt5VAVTkqVi2cMdxy4Avwv0D
vHe2mWmAVp7rQtGiCekLUgVZgq2tbuyD1swJmwWKWyzwFby0ihBkH/SIS8LsfWU1SbbMguu5oWv2
QAgWGBlcTaHG0sL7Ufwrke0W5JT1JHo7/uWueNxbY6VH4lcT4j2DMsyj8gZabA8uWN7YIjDLxlzH
5I/bLIydkW6xVrxoHphRd8LGeXbZPGbB78VE7oNv2nUJ12A14pqGPryB6uIDExu99C9fpn8leXt2
tHb/b2jbNJ1F+NQ32QWJsMSOmgSK3iY/OoxkUMJE/oM3Uv8bgZxhHkIJ7JL0r1gSVhEjOVpIdFgr
XgAQJLKFSG7Muf2Qu5G5FQI2Fp+HPidjEtGI53W0nb7h6ZF1C3dWFIrJE+nBcECDbF6Bm90jPkSv
mABDlAKfzZ/tjcmN9EXowj2B2kZYtqQU7JSooqRippgy/xMNfongRRueqyXj29h/vCP/y5cSYxoA
oPPfx8xrZsfC7QJE9sR+AlrvZgE1C4+AWxo+TurXnW6EuAQu0UFGEidvLsR2eajQH2mF0M7jX+D0
cIfSv1YXrf0dd8dGxXbWJF2SH/sErB3NDRpdvKS4Jyfa5QVe0zoYG2ZxlFAUiidpJXm8q+kyRYl0
3KUv1orRAhA3vEp1WCs8Y6pNqGYMJBhUhNWZJ3VlxpDwIs2JocFygqUEeP1iXZm/QKcUOI78KO0Y
iHrZha12Bkd7/s+VjEe7pKnp7PIL0xAIwwyY9vw8iL/mlBF7KFdJYtFB66OGVXa0N3ysx5w3EmJF
Jr4NgjTEt1FUIhSCHXPCvajRxHiLFomSFLffWrq8nwtQ6rKSDNLOJAarP2X/ZeXrEgx2sWRcKI2L
houggXi2CZo0G/vlZF+39/v2Rgfz+vfWGCjJ0mVqk/EJOn6MDRNm4wes97t87t8L+EmP9sqU/jjA
j8gRZTZ0KDKmsRmkf6wThkoo1jDyYV7j5UtoNLp0yTGpFYjKi80G3PeJmKJNIf18kJPZN3Z+qGrv
IF4r3hMwBBU/3a4Aqo/tfNSgLZYM94S5M08Ef1PgP4+IAjz9AsYPstLeZt997mfb9Ll4+PkWu1md
4WYAdOQdX6mULkJ3CyhDTUeemE+IE5ApSN1voG71DBRVvgVuwtyGOQr1mg3zezYlYASZiMKyzlCp
LYWuF8J0rbECu8mkH7+6KZmYWVjxJPAMvCcAT5139DGpdgFFshoy4JYzOEVCNjNkXELPoekSegq8
LezsWsilmDe8bEHCY2yafuTffQJUFNJUp4tr5ML5GQbIqkdn4LbmiaUbQwvHBNQoDCtG7xlOcFnM
lIrbfmH+An+Kbhzo4dCO1N4jF2ucL2L0g/xQTFY8mgqsHWs11czZ0kgxvvtTc7rylsyBIMOr0izD
lE6PkKa6VcylsS8V78tI5868kQU2mjEdDN5bfi6wZqfp8qSsFQGCrgadDghffBB+EBHKbAaMybL9
kqZZjv5f/4/Zt31zkWGoQFMISpb5xTCXqwSraCyZndNwAUcsKF6MpaCNmTQqaW9pIT/D1arQBMlz
yDUxi1B8+iLmJrttBnwlhIQFfmIv3Dd7T1MYgNJMZK+z9WhggAA59mZMuv1cMod6YXDzxyj2i9qc
Sv1GAw4RqKtPbj0AT/+V/9Q/SNzImjzeYSYE6k/XR/CizWlRqdzpT7dasy0a1JIexe9IxTUegIG0
TOaUUDu1Fzbq2Ox5J/vLGBdEdR76pU/4POOCa5IgbdAwQs6bv9kxV7UP92dIEGDQahD7uOe0sZw0
Qd+RzczTGG5ojK64mYrtE/oB5lx4iNc1cYvw0Z1wmoV+xxQV8CYn8B/B4k0Xp2KlOite62ZvdWZJ
8AFT4N5wxcQRRQ7Pw8wuSEKtxtPtGapSmEYmleeNJWW8NukN2jKrgkXH0mBpak9CPjFH75fiGZNk
XXiKApIQis2p/rCIII8VR0TwIJ3zFZsDxh3PVYUumDxeK94aqBzLLCXHD8VP06te4nSMusiOPTs+
w7GK+RaWMTBrlhCvUh9Jp+c5tt1ZfNeOhKQSdQ8VI3hae8wRR/BbGF9fIBvWjAqh/tFu81owM+hB
Q0tTEj6BcS5ApwrPzIWC+m6RRbhnvu0FakZ3uCQXCDNsVA3gA7ajxZbI1B7Fb/wQ2F9ULW0P0dsM
wcAt9MEXzUVzaZynCmt6Br78F2Qu8rGXhxVXNDqZDRdbMV5k9oTkk2hNDksiwgsqCj3SIzDnvEi6
/IvJJm9A656YAmrbuKPVBlQ6v8b8ixZyKVyk0F2DEhmDNWYeiwMLCZ9fVAs+CO3JvYNp6pZAKgRu
xFWg9sb48YvPpapC1jLl6fOsxQB7ed0jr8kmo4dqifh1BlHL2QmoVkKQ4R0MFyhYegSAtRVypnAa
2UWgVWqgJQihvBhhZt6AIN0Z1ScHKTgSxkxcZknNTZkwB4hIJjmx3IG5o4ygeBrtP4BmxPxICeF7
At+GvFl4NysmvCIPSG6Y+6MRqPLnjS4PV7gnLoBXuMZcHxNaYiYT8npkunWNjTYhlClU0kHz31T8
fgIR8HQvTWL+XU/OE3yP/cOopVnTcMcg9owc4oW2KMv3gteSOHogrDZnGqzTmfXF4rW/OEnutN/B
qV2JPuMpvyCsgS08gQ1jTmIf9x+QOWtyDWDtXKtIWLLaii0HRc/YEIw7BdiWgMWDvlrf+PjRECw2
4MCxN7fi0VgzXp56H9h6tgVBwgMtLzwyLWSUJSDm4Gk5Yl5qcn18Mo8BmP0aD9P5XUD0h0lz4o2t
+AqgeU/ig1LDC7d31o0VMhHnY9KlLraOFbOjOCDoOCMIOWsWjY/aN5KZoD4uoOenATVqAAe8IWAV
HuRRxtWYh8wlOFu0AYH1ZRE4dXAAbzgqa4ESN06SAhmGdcwwyAV4nF3DBnLRN+9sFqvBWHVCaMob
IXRcjPMIn6VwgQiAR2K9w1JAVJClpiC5gcBqubyXW5NiBEkFx2e+f+ea4OMPhelCKQLnf7nevq6A
hvlhZF85dt/bNNszbb/vJ5QjuV0wlir/dQHAmFsbpuxozREexI92Bvc7Vf2U1MGOr78g0PG4hyR6
BkMFphSxFTHWWrI0iC41YYACmT//h+iAXCxmMEvgKZx+ld8xhlnfP3Sf2yzy9GKVGavxTHqSPcu9
avZft5/J7JeOpqzx0dD6dvUcTq+miUAi1R/KJ5a6x5FxVBM9p/UDLrv+JEmNHthUTLondQFK/1PV
ukA7EUzAFkpR3cemqt2aoxeNapYimFh1pS8VyiyeIQyaX3XbIz2JrR7edrknKT5/gIRTY9WDNwJq
KwzA7i1mcSFfDyR5m9fHQ9m8mSoPrgLJ9QOF/triEGaAuabOAlDigwWgfUHPgywgAH5PLnFkjHGj
YtD2+nMxDIcO7RlJiGR2tzVnEzGNvydtlWyfDQkihZ4mbr0+oSYDRDQciB9sb35n+yvzSmVGyegN
lcqNY3zftZ80ix8cT08COm5MKqood0g3LNR6YJjDpOWZ7V/vWEFv3kLjthy/1FaFsvHqFYSR0M8C
SWpUKU3sp1OGUtt5LxmGV4mUmTLQmR7j8vH0stt1dbX300MNn03rpXE/7Vucgl5qcXiDROmc7VSC
2CtQGm753ptKUayVdG11JJdtdGdS5HR6G0EilSlfJU/HDt18vXgnklGD+qC+VD6vb0w9lUlhoP3C
DERjrd8397IuaKvc4vs0rtIWvRArd4f634AxdEP0mGQ60lkZpgML5A7E+A0kRumDYZgQSFWXzzaH
QtyPu3EauPEjm/r9jE2k1braChoEgnULddTx57lsUU4YzLdXqQ9fu98+K8imCh17VW+R2ehdrdrn
1NOZBpLwL6ephvCXnF9RITq94XK/ZQg/fLimrefv9Lq3IFI9pKOBgu4wetn1HTqjgi9SWOdSrNFk
7rWwhGsnfgb1gVoCcilwTvQk9K79kC1aj9MqRyjbvq0exeGFl1KtfMqqFRtw3DSUF5/14nbNmG3T
qhiHeQl68HbtojyT4mxCU2WYjpJDAmvn3Z/E9LYhwzXRJk3TKnwZrH2bxthDWUgW1GoG4nZWxhKT
2B6c2B3SgZRFKty/lyLHDVYKahe/pB/wCS2KvfB6VEQ8xn5TvRZqCssQrUMDAnjRghRQj+8BGBAy
1WolhTejjJuG4a6FwUqzNrGLfFa0HMf0U22+rKJelORAhXxWb/S+c9REaAXXxdYqynn1WhovnBWh
JuKck/6gepneUEDetZXsV13u3qbjpBc/uaWsbgYp5u11/c7kx0F5vQBK7fV+dOXEgT2vBVfONUVF
o2WMB/2UtzbQGi4mR5+c2XiJIDlnnqEjE/Le6i3YnPGDJ5gpGAvV8vy+sbsXUkrofVvKP6mVosyq
2IFcI8RQ6aMdy8/UBG+c/mgauzCLJCpAzYClAZODeHXlyMjfO7x3stdOAkzBzu0nzBL7mixOTgB9
vTqeEvqcBZaskxM1Wh+OurxvsPMyrwCOTLrPeGT2D2zb2MIWlO9morNj0F5RSFFseVUIA9FXJLXZ
TJNs9qSr1ENS0HoeZerwwHjFuY3hTWegANDNgW7RG3KwG645PIlujZ5YFAp26cNFH7rt668na2jy
XwtkIVTcG2Ogal5ySP4rql8HtRtdpypG2L2xSHw4YKFcUjGgiZTdYKMwEc8QOIVdZsLdulbxNGKF
kzrPmaOnICWmYmcoOV6LalgrTFSBtRrZ/SzL9q9d31AxvmqnYuDAeS7sCQZoLoXNrQqc1peu5sK6
ra79t3KPH6+F3TXxrfkg4IoSQxqv3tgdFOqooViliG5jRFBRPauMOTMLIBMmd7a8mCi3oXYi0ySj
x1L/aiGsCntEC2PlwP46gOZw8H7MXJI/jsQXKfB8yHyU9p+QOP8Vp0kSBpAwmCVrcYNTUQcIpzpu
oQsn8CsU+7ZbPa4hG7SFbpIitrzqugijC0nzGA8CGUX34T3HcVq2GSci2jO8hKEiX+FkxO8O/UTE
mulB9UENqq8P7p3X1QcOO35OU2aZos3QlnlRYGqkUWpFbYLemUVWSR7zyPciMuZKvR9uqIExfyyu
/V7P6bq30zsqZRx3FMKk0+NFoE8Sor+yxUF2b62krKq4b+ib9989+18E2HjSmYjT+plqA0UqpCU5
5ddDupK1GIdGmKE2VFI0j1jyjbxhixEDC4xOb2w0gW7KY+XOdkIhJsPeGKO9uFIQ4fDkzh301Tsl
969cFdWuygc+AF00R1Fce2xqLPEqmCVXr11Mzdm6faYMQYnQDWzYN/IUdC3tbmk+UdGj0mil8H1j
koq2OK1K7kT32kz/Wc66T4ukAucuGcwa4lDK0cgWOTZmjvXNp7mRDhwpwwYZzUJgK1csebaaxVrF
P06wQeHdrCRaZMDl+hqJagbTkHHTnv1bWb7NrmoMIeYC0BMo1a2aFhX6ixX9qPoG/IUVThxtmiye
UnxnQfZ29vwFgULVYmB/ZSUnpmiR4VRnErW1qxaZt0+5Wo0ydi1QTWrOi5I+7h1itKHQqcFzVdm3
2DaMMgRPlLSgwKhPqn3zzPV0Nuz5m7yt7JVe09aTiq3eQ85Lc/d6Lz39Vp6c6z/NBNM68ilANktL
vlfrn7+lCf33ubpTFZktheXlKlyYgE5MrCNcGSEqaFRHzNvhDYpvlvpy/uqWehdP9oomm1oJlXLP
kg1IzCftHpToaRClSgXelLRE1bGuG996YC/HnbPwGGbx6j3rTIHK/eg3ZTFCfaLE4UjMcuRjJuoz
dFAYPaBVXFtyKBtMY5EqkMDqcBbzyRWBS8phl8HOt1HIvN4/XyplTE7+oiyv2srK6dW/V9VwCxWc
gezjHemwCRkaZYTDQSpRjvZCoW/Isq+HBku49kiOcB2SN0R0AwHam83Q53Goi6Vzt7ZacaWbrzU+
OP70zrT8Kgc5e5Zn5pRr22RX38tf1VSXjrMtUuR/eRkLly2tzpcquWjmPDYvczzZRNdCsZhBsLaQ
rEeffdi9yAU1fiC3pY3uSLWrPmGq9/eoTsdEafZweysT5raJhlQ6DbPJVjaT5dBiQKG6pxs1YJis
gBZQjkI6AiPyVkfRx6QAe+mLGgyRqqBH+TZBDaggAx1kPcYb3l0wMe7ErwezOsX5rqXdvdb4vhz7
MZTg3teF1ULwgZ6VQjQvLeG6vk67gzUwgHzEd2SI8+pQpkWQ2YxZ220LIq1T7KTryeGKO0o7FUoX
9KraYETjrEfqLuMEfudeeip9UkPYxvdQbZc3UONkCIMKKTaNNOrpqeNQfiLA9YT75qiu/PybKlbj
iP5Olhh/tRBcRUznOmw7JDVsAyZnnnQ1qxGbQvnBU4iK4uoO5V9+C98j/syNg3JQHtS4fBl29GAx
G3SOYNGCxqYDCCwuHWgBIHonTS+3bjr0iYKOLmtus331/b056ax+R9lLjAwwCOj1fWYjMEUMSeVf
sJz3tqMrBc/kefvgoOzkua19qNOlv5KvXeOx/uvkPrnjNpd1FTf477Z1Xog9MIlX6k+L0fqQY04M
qsRa5PefTpW84RVfnVNrN3Sbt9MgHE6FLiha+/qW47TnUIBCSQZ7K2jqCu1/MEg9sgs3HfVijtVG
YdvrxinPUWsoDZke9T1oepXjHCvJkdH1uzvcy/bLokMxGARaNZ6eWJdrt5D/+s7TH6BE1xuDDuZV
+qid7ShPnwMWh+oD90yySljdrVMl02QHoxq/00eQMe7NnjgK2xStWknymQEmR7KCpgcp02iTKMAi
HYtYJXC+8j429DKyzfPNwcEIZZy7zJVn6zSv3ff9MR/HTwe8kKYuzQk2C9ad01HTtfmEbEbtfD0M
0bGh23b76f/pKhbEGhRTStOSa75iyqIwqZoeaOsDKOdsTaeddIXpJmhO0rJV/poH40P0P6rsM3ei
CnwIpaI1/GgI0Lyj+k7nsnlBFaLH4V2eMs1iMI+G8MWuE60Z8ROHIzoWgT6MH0bV4PJ0kV+y/7ZQ
CxRhuqSk6t5BQRgUix+7RsV7mLHI1dGISDX9v7S86bYNq+5dkBgOenQFlZ07Dmk07VnS9ZaleL0D
KEEGybQDxg0FEII3wx9uKymQTpOqb/SFfY3ft+owgT64qA/IorVfZsDheDMLvQ1Rj1hCcYMuUgH6
+3bXUH8vwffW1v9IOrMlVdElCj8REcootzKjCM6lN4ZYFpMKKCj49P2xO6JPd0efXYMM+WeuXEOs
OPUrTNToXqmudGd/oloNsmZwgPLbWo8k/vB2NR/ny4ZipD4XCllLwjOLHsQXvFc1JnXPD/ZbOu/A
TbG+rCFgPvbgEVnKfvu9G38u4lsxNeRJNe9S1RESU5CHl5ZmqYI2ks02ojkYn0bzkaI4qii5Cff5
1Fpq9/NUYYNzXIzkFyn0X69+YNtcfp0ef0L1Dgmm+Hl/mcaBLgaAuf4TMxj4mEAVDzJRy72csZZJ
uVs9crguxKBU7QdQAPNbYeIWLUSPAt9g0t8mMEBpn94CdAaUj0NHyxzbDz2wygLhFdw67yPms6xG
SzuosXvB1BC/6zc+1L18WDeZfB0QI93PKuSF/LH0rpNZTJ3BOmQs0S3AoK2AUF7isQDee3yW3xwP
ueTlPz4yKeEsYCbT+0PeauoNMmhrKd/btdfnOZdOuSdhQz9dgT58k/OJN1d4X2QcoR8aRtNU3VeX
Ra3svmTykRQJp4ZnsUzg3LbqReepzyoosqNm85h8qYtyJJ78Zqz4JSKdevNVevt0D7OmJdOe+eCm
wJL4vjBDYgvZz0f1Dx3TiBKM0aHyVY7Z+EvCnuZ+pMvwMOYaaZ/YV3QpWjo8b7Gb6sfeSIPKiANs
C4NfSth54RT2zbtZLvO23jGromkSJIEbeGLVClLW5AXWSWaWK+DI4PQ95JZX6j0yzB93XwkiUTMW
D++q8JUbu80hLu6hILvFlJX4C/XLChUA61EXKW4XxXyCLVrGUEml71W84FNxTeanpMdMClU6k0aq
DRQvk3JZI3zpddRwt2VXPd1ujKMMw5VM9O9IXtTok8bqWYMyQ/evSIn9Lm672wgqEkYv34f36qrl
KLWbXEGDn3vv7GkDCNaekp8ZN/MnW1dlk+EqK2GRPYeizdP07ZYSwngib8VXZiRf1bs97i7U80kS
PhkeH6PP4SSj0JCkm30bAKeanR1G+2+WG+rHe6T1bKQQ2PBtj9oXJfE7HxFxpuPkrpwCeSxY4NJV
nBej/ZPppWZn0Jgie8n3QW8Wyvs6KeeCwq9P1ghvTsob/xBmbLju76B6/3V4F2oYIw1xkVhHsX1h
l1/RpqK9Yg9c2iVbrfvqHjAtOrWM5zYbqYr892SKScKB3dobo9jEZW3Lw/s4zdi+wB1g7YYDDDeD
uvYKThiDmZNfNi04aWPvE4KZDRguiBsrZhbP0orNIb9WxRg/40vYW+HP3oKvuXLGLl2xGIXpupjw
8fSF9E/g0AzbWYS+ygywt/PLQApAb3EvRkoPKRH9sss25wGV8bSCWMeeOjniSQnsB+Piu8cD1Mco
xMBMwPr6EboutmRT1obJBgBPA2tFxjd9HCEXGzf2KwhSu1gH5mM1acYMpA1WeVGJGq7kt0tNjVyo
SwFRAF/xoIpqg90mPwha9rGJP4dOmSofE87tdLR5kaDGEcgRQpNroiPpJ/Edfowwh4930hzSHXps
Hnjg9aDEM/pCtPWXPIvHrKQ/hKFMRZkpx7Kz4e/C0wEKG26HhuOvme55nNMTWss3mAGUoJwkwsHq
eLwobrbfmxf2l2iNlzFuizCDxOiW2bL3jU8ui0Np9Y5JcSEDw4GkQZVGOYf5ODfFRKsMtG+wSpEW
2ZVPT11LkMRBVx3MT2ClXRDlIjTBEcmkhvJd8Y30WAcC7Q+EbZyfrgOHAYHSGuntkZUshrIvo/+p
ZuBRxgA+T98xSuVIwFKC9Ubi391ON9ncc92vw5/5tyZHyanPCAWASEHeK3DslGz62cm9wnVH65mG
pD84J0DF6cnlgWHDCNEoZ00NVnJnYauzMbcJAOD3wy1Aq52T4AjQq3kE3rFwR7r6MsUD5QwegyX+
kBhFhM0f/BiEQviY4FH/nBKFCl2DTGn5hAZ+XkPrBkzeNFIwltBdKaw8ad87i8r13L4DVs/seHwR
Jv2JeYPI77OOJm69AAf8JnYdNokxYHPPzuD4OnTOaY+FlQnzVHpZ6vJEeMbYhZSHIof5jYd57I2X
8C4Bs21NdKrG7hyRjgiKI6uMVX5UKM/oCDMLBhCmzQ9OSKMeJgNkVfe94DEPM5OMBOzqpk+bnA9g
z90IjhwGuMaIaLCL4N13+kXC0hvObDr7zBG0MSdN8GKa8ZuZT/s3PaZXcrvZlcMhEe3kDVKS4f/o
5ldBNnOL95PCgl4XPqiZLj9sMnIZPiJeI/sbmlE0GxO2+0soM7Qguwp7NbPFg8xsWbvTDExZGBSI
BWG5BDD0GHppUgNiPCH0e4TelLFqP64qCPxBnN2CO+E2M9x1tUPvpVY/WZaz0b5+22OcXdBoPY0E
gPYAU/g54D/Y0ECbbDBHg3fpQhXyoXob0vEjGWNj+wxunIuHImR40Tb5deyh5TOysCrtJHwHUFRs
+Nl+YTPU1U7PE7rW57TdQkTGm9PYv8gShc5nEGsfHga+2WSqHL6RHmoRo2GIGaXtf9y3NB3FKKUW
+jwV7YwMiX9Q1Lhzau52GmVQfBeEfAMu8jtyFBipMymmISjHJhUg1vFIR7U9ihWv4XrOlwhfUtli
jQB0ksAXJ71YWiemaH4u8Ep11cSLMF8If0/jfLOUPJoYgnfzP/FkK/A2Q6m6I+Piv7VGjbTcfcH9
4+MnfzLW7iB4xUbxXrAeWD9SWbe5VXtwKB8W3tbXki9gaYmdqodTphrr9Crb0WYiuywoBAiL2N9x
/1oWbHjCoZcNwN3UQMfIxj8d9flpIS6IcvMec8ColDHntxLN2+GDcnNGCzHALkuqNpX4Dc02oEM1
RCydUTlJEA95bEbHZFX/NXPqc/zBv7gisBOpz/f8OI/WJCtV2rQP0/Nrnh2SH2xynHz5il5zah01
2cy3WwX0ls/OEpdGDouZ/5+Q905bwnQ7RVDxxr74U0aYk7LlD78REZpTzel/+qizqhWmkXAlssM7
YAfCyb/QD8gCVlLC0DSr6Jn3OFUjvdOmWSjvRR4ZpvRi6o9myMhkRJQEnUc1RNS9YgoRmK5z/+PF
R4S7K5biH4r8AEVcBOoqzSouIZLVK23WrFmj/mVrq6+AAJ4xkpYFJdeIO4zvgFDgC7ukUZv9rn84
5CtCbMfnLoHc7bcumkx0JjfjG35cpSHmU3VYrJ2W+byi+MOdgeZLzjmyTO2vOfK2Ob80RsP6DXRQ
5J1tNq8jS1wsLYZ4ZHmWrfFv58qS1DJxR/x0s8IJcJq8YEfmT5styLh327GZLmQYpKiefjOGKKg6
xs3iEXygqWUJuCvtc3J5i9zDrJkLhG8b9zXqRV45B1y7hMVgliaGq9WKsvsBraS+Um0c3kskOYMC
lGSLAMh3IQYT1gYezqCbN75WEQUtvLvtTj53dxyuqjXQy4ycHVjHHnuQu1tu43yTe/qlnRhZDHvn
jrqG027L3iMJVSjZcHN/H3/PXbUSzInBg2B8Dl8DnaxR0oVo29sXPno/k+1hAQIHyNDO2PdRYdC4
kFnL65+u2p+ULFYDcTAhTvmiMOmcixL6yQ7cQ0c8CyJ1xUD9dDMni5vbah6sceQ1OpdIwrtjAfkg
IeYXNw8LRDVSW4NxtGWLK7t4Mp8gQQSttascdocQaAbjNrugAwGQn2b0r7CjZQyd/50n4ENFhkda
cJo129v1431iPqMYi1xp3GFt/NjJxaCqOphtVZDMrzcKRGnmC36/RTkf2VvI7iyIUDjFGiGbpmy0
f5O/+6KxNW+yLW12SpfS4yjaFZxYoeYUh0cwCcXDd0VizvbMdurQrTBdNgZmJUUCfiKTKDfO+WAm
6vIbO7xYy5Gr7HQHFsS/6o1l6d0QTd4kgtXnKGgBWg7/7n8Hw/yvdht9qmx6IwZPfeMGj0j8SP+B
2uI19bNQ+gzJ1S2x8zdjx08Az+sRjvSu5sAlPfJS6huy0m3RGxhaXxNekLbof8mLZOPlVUgajCbI
mc8Fs93/fEPUL5C1nzYHrCksVVd3SG4lQslSDrDvztveVclS9k4r8aiFYIkcBEgyNygFwfTxatlR
OOHfonG+b3gPYo4tbZ6sSVH8TBvAMOxdOES7aEY6+vzLW3wLIMMxdKq/vPioG5Io+YFGPL0ttuLh
Dku6cV74OXOTFzo6DwiGosfusTkm4dhSAGrwmzTvAjP6tHHEeFBtP641zYE848EOZBK+xs7XrleI
YDRj5NfT26UzP/5nKmM5YSr69HQuzi3rCsY1CjzljfyY4TFFaW3lxm2eHz8QMGsDCsDoeNvUFt/3
Z9vPtlxpCJTw/wXkLl2FDJ8sXxTMIMQIIiQUZreY2eG251mgenBjFXrYALXsAm7XoLodMA43se/x
mw+sGn8ag7eHu6HNwZuY0m9GPJYtWpinIt/74xZT0am3WOborhKy1dwig3AeG8nM+EMCSveab/eF
cUEEhSniEOuNHtFsMtlwdJfmac7evx6IacSQYYD/NNs55876xMbfkQ5JSOZ2kM357NIuiyaURq82
T2EC4jYd4SDt9vtvkCFH/i1tmp0cjwx0Fh3TD9QsJqfrnfGbGvFwaag5g4wafYevrQERpBytk7zM
vsEYN5yPNTSBD2ts+Iq/zXAOn953xEo8bXJM34Px7lZe9S7XzoAqSmG7dNSYX2TcPk62M3E1vmR8
OAo7bc/fN8y3Ouw1E+Uwwhl8DqDoGKVFF0mxos0Rb0g+hvQ8IuYkK9skTvLLYkXx09l3OyJZqTdV
94MiIp3XuK/uCoQjpdXRweZ/I74QnsfiwiREzhRHlBq17TDgEEIjKHiKYVU+sslkneWLD+3yrr28
rYfFBU8ttmscKltuc0F8yCwzt8hyFwBesLqa/Yvj9NjF+b6xcn6HC5rQauwDp7FBWU/2HDzPK6nn
ixLxoWjDcOE4GlxTpgUFgH5+82JDRwgiJ32XL+RFLvlJPmPnRPDrWNxgrIByv05gOO06tFmse78N
AHhQSk57cxTVwTwDLzUdJBvzLQwpe7+EY2igJbIGTfFthdBLZjJ8TUHNBWSEMGe54DjGy0a54CAa
Gzh1Dn5yyP1F/NjUYvcaTCgPA+3K/38CZqTOT7OxtkEkOpmfIgnmKY9xaX1IRWRKu/BR0D0ZJ7ex
tmO55hX5kdXjH7CbAZ4NgVCBOpvZ4hCbV2IpU/r9mHbako55aTL1R53RHj52XQwqo2uVeeKFb/2i
ZYC0Gi25jGMf6+sHu2vRGfPsU5QJf1kWYWnR5RqQnM0OqUa+OEvX1KUzrz2EqKhEGQ8e2xo6KYmk
QbshgLI54iJjvXbcSxr9ZC5yfmCStDslxEJnzlgx6DY767sotwCf7x6XaYWGW14UBLSY/ctVtjLb
EAOA92MQeUMQIV+Pr4awuNmPFptUvzoM+1Zb0Q+3/cCdw8T6NZu83QQvMJYrPEpMf29rYkv4S/ig
rDyE96jEyA+bAFOyeHtrM2NTSVb2EGAMp6r/VeClY16A7jjST3a+wTwtfZJkZGkyC+SHh5PaaQl7
1Bnb31n8nmdMFAGOdd+Jd1/x++AMJe9I1Qa/uNn4wp1xmLIxKcFGCLoAWBmAApEkTNmc7HZ/hC5U
YRbAKz24sbv3K37g8+8m/WUBx1GBZRDYQHpOLAhev+WuLMEALaykVPMOGIQQGwh1MTKeoqle0wjA
bPDv1zA7o/1mUGe9DsfGifEjg/WBQAcwbtNgSz5wFvM1kO3rKuyJgOBp1hSABRJz95CKH84HhxAi
9wBtCCMBf5vCmie2ivc2hDbYidZDCQu3UDgoocX47FFhe2vIFxFvT9+b8gi+GkMmcnC9uiZHbcFX
3dlJD5DLvNik+5cwBKDeVoMtpkOIyuZ51nbPAMN/ymhFKwVmuyBj6NyG8GY6p9k1YMxTwRsfuoj+
l2mIKWuJfQxIYuW8UufmNkv4bE8LT2lAtQPMfrZiIBl8ihOJFwZT00g0ktGKRhEmwfAaoMq8wDn/
LvbFtljB+M9n0E7VlLsmHwCJEoeYpDGL7F8E3hVVgiYXVtVlmzIEdFOWEdq8ngyjzrbmjDSLebXS
cCsabzSa/5vVQ4rAa62MsKSekE36cwt73iKOLmiws3SVFSs1i95MwCCAfKKvEQM94cJM3mB/YJV6
wJnykGJowbMFhiVbX3FIwFBhwuKSe8QqF9Mv3cbAjyx49gQClmR0STT8EK3Y5F2Zfe30a2AmE3V/
oL0kTJy72QevmSE7dXTJV6f1fQMlrSJkdFqvpD3W3H7l6S5j4Hf9fposDYUQu8OYXR4iQ+K2NNQ4
KJ52xY7jxEkYcIUIYe1WtUA3bHopXIenGPbQuMmi/96QMlQ8TIKLcTNYyoWjsRvf0n+/Vh2SyCtE
K22AAQurPE/IZjPzNSXSPynMdOyujeQ+g82BuQjmiM/WyijLK9wPjcJ5dVh00SbrNDPqEQyAp2Hw
xlbwzkRPvYAL8MPPQdLdMrfesWTNlpjfp5rfa2bSzNSF4Or6tK5mUBgFhIB+4mL2jvpX+ylmEzpE
aKYnnCsvNUGgr8hucbZksYifEnTKwT4V3yNovg7HHaZsBEJwiayJh9/VF1gXaqUGpXWK1zLcnVPi
8sGhCCfO7W90wVKo/TrYvievadhb+aE9YvfCyJ0M2S7SHG71p/7n3qCwVgSHG/2Qk001wGM5gKMr
erfwdOBhs5UZ4+HlCso6nlHnH+5rztIX76BR64zi0Q+cGZm3iN50PUyCFAF521/fYZ+6ULzr5Dpe
dA/vtEHlQH6liwBFBC0zSH/UrMGCrLjWWGVGKmlpkfh2hd3kbZGsN8ydxYDPTjasE6CaQ5lHMtXS
MYJ4rBmwoWspKkIWCzi8hq7w+1hE779SRIqAoviM+RNUd4LnGbM2rWhmB86gZrGkI3CFeoGLOuyU
o+6IpylloQ0VXyidDiYP7nxUI4M+t6/DN0lZ85qHBgskHLq/ZnWpbdb0+L5bUPp4R71yvSVjuHI/
Q0ZAHYKFsZ70VRy5KTGYabFFZYU4GFUMRutklmC4Q8aO3cb3OxJISGCo3qbs1s7QGaIu6ApzSxhz
V80Ri46MFEyrR/9Ap7qBO2EN+ckgX3ZmA/gldrXswJVFOJBMrds+nkCwHZwmoVfBt+cFiMsZS8cn
HYTFhmmX2MXhs8+Y4gCNqse8jt/mTqSFx+bIup/xBbAZ2xOTc2zOUK1ehoJzmz12N1e6Sj7X1kWx
7I77OXYV17GTqtNqkJ7QjaXYwKN3ezzI0vuuEM6wXMZJjOLRYd2cOV/IpEP/R5Twz8Mi+YKRBGoe
JNsxgyQUmOas755dgLLiKgYIMPB141MToNLO7vErajMH5CkCWAX653DCrhmUjFmE7/vzhEgEzObh
6wx7E3j1vWPyFDQQba5egm7BIDn4zCCqgWZEzFU+WU4MnFVntl4CnXhfrd6CNT530OqwydiNg2F+
djMgL05zxvbB7S6SzhS7GiuVg3Luzne7WOMVReFqPGnXOC35lrAq8JGwsMDdNEd8zPEnnL4tbHY6
+NkWBg1IL7gQycfGq8oaxVjFAGsNNB4J3S+sEpVJjBxVDkrcHO2HR5FmD5F6DOPS7xNVHdaeb+vG
0ndD11MjAcyKLVDy4jFyOFN0HjVr8G4yCN5Lh6w6lobBbc7gl29P144ci9uqDiVcFNnUdz7eQYs3
cxr6umINDnQPqPftlRhaVfBy3vgZc18h79JXpNzcgkXv9x9ArAU1C57EKIoDGIFe4ttNWZiOJwar
X43Ul2OKAyNqk4+NT5c+aEnRhw9xIohWCDnE5aT/0TEegbDCqb4TUAQlYd9FhDW8wgZuOF7Unwm8
ASihhSPBmxdTVyp0c7Bo0sAz+A8SxDQ4LW7ZWTeSY8HOW4vdF5F6hXV3+gN2pHh142ud3CwRujTA
yrZx8/XkieOwiIsP9oJY4CQsf9jwYHUNy69rZjKu8AXG82gsZje27BHsxRFvOwxkOH+DTKNgYcuO
FlvcEBfTOqjfIV+XK+EgnYF1HNCgI49wHn8KowMsu/NjjdchrRtFNOt9jA4Hi0BQaJA23rk78/9c
r3wssFhH8vfsiFWzLE/bArI85omUaGhx1DSEAp8pyfPwxiWbM4fpfdkuqJQUdsYjCPoVkggM2AOO
BWReBGnqaViRwfNLrisxdOcE48bVdzRn9OH/T2WDzmusbMe6K8RpiDUPfjUG4B5rVWn+fNM4WOlF
CGP+MF8CFvQH3srs6GEfJXDoL/63fi3P4znZi6sM6Et1yhVjxSIDmvKwDQwhq7DIZkxB2g/ZOML0
d6dDKUIgyToPPhftkVF8TnOYJR3Oo5c691LcNt9nhu9Zi5L8M2tsTl9MNCByvZ3vD8A0KBL/ETAL
O2rOnvcLuitsenI4jVFQiEEqz1s2gxXXuAo1HrPPzX2oFl7G8mcwdR1zAyE+pL7Qz59YQCHGQITz
9aV3hIaQUYw6h4fzfXnCd/uLO+WxfW3V+/4tDjsmzgs+e2Vq/HJjDNoY3zALbOhNGrNmTcGKDsen
kGFnK/u9M1kQrkHOLR7/7Ft27fFViX5Nn0vH+NeQMRIJOvEPBrwIrEZ773vfYBurnRxo8gIyDhHe
xBSL7duQ1KjHdcBiUpe2lRqgESHPAnMoJJqC4iVQqDB8bhEnaw5M1Vuk3JdoRz5BmSFUBjoIVI59
aavH4+46/qfXqHFAIzoBagtsgsqGyHHqX8YE8uc7Eg8p1gUZpXuvKEGHRA7EuVgWbTh+sk4qV2g7
MNLj35GF3pQQD9gsGBzT3xzfHPbL+2n3CL+yh+pU2/eD2gZhOB6eiOiIbHhkGGRlh/IeD0LO0Q8S
xtLJfOAoOKcv6JryzcjSiSlI5K5iGztICIigMJobloLhM0YoxDCPIB5ZmpwvbgxSEbvFE4yt+/QC
hRnbtUQ19u2BeoewGGeQ1qbp6SP5kMdoB1QgS7Kd/jlKUVfYHaYmNqn8dSmuLT8TGwHsg5fkzPIu
rZAOXnDMRcbK29ab37FF23rPo0v52SChvDzZDQ0+VcTeIqqK0SkOJyLyjeLKVzziIWx6cBkffpC+
oJbbaL6RdDFn66sLHsS4DFjjePzCaAAvV7RUtHWpdKYDQt7LBFmjRUZlMSHUZjBo7fa6zeoRRuq3
jSYMZ5OSE6Kfj/nCymJMOzW8tfz3W2W9wFaHFSDHxmsJ1ZagZvotsKh/Zquv7JdM55gAQNy0UbWx
m7hSrz8SavahvS4W3A4YPRobf8I+sAQ8tihxg/AJ4WYtF9i6eQImQhTQD4QIJEz0k5NDibCybEP0
dlihksTLXL8QEfVngeqdDkwhNDLMgPS023GM5QSChuvEGw1K9QLbKpTng/HCvPzRA8WiPyc5CiU8
hYfNFJAkCNC2xX/r7kxYoqseC2WWthF3uJuhcTWLAOr3aaMt8BTgidBWiMMPuDzrKPqxd5g9h85z
+CptMV51SybI+dhBtR304eeizl/jnboW9M7oAELLt5nj79KsOQXYeKM7t2KJRNEt8SThkNYy1QgF
cWpC7Cr3fqxChSW4+bAn4uxZW4zUbcAIJhLmrcfskc3P9Uv9mPHnKfk9rm2fgNdYm20+HVMM59wX
O2LQB4ChmDeTIZ7cMtZRRYT5CE8JEjOj3oYtzLpq3r32cWJV677bxG96FvzAiogfVy6HXppfjH/3
RhXxTkTeTNm1cIt06ik+avLUYRHmOeqh2uM+A/kDpHj2AjWWCWkjGPlN2iva74hzS+vneAu8QE4s
aa+1iyH85uORzjKmq+R8/AT8fRAmD/kmavb73cPtIrOb/S1utOFT84fcb4hqyr4lNIMbQVoMSSfx
qxxETvGdi8EGJB7PWjIgbfIbYR1L++HidSzsPS69FPfkPW3DzJLMx5pLh08z6LMajkAIeHYd1H9b
fX8CEmDiRMSIWhW8Ln059XDky6nb0JWYEFz58ajhpFglytXnKqOXIyMl8yk7ROxwqyZWjLstFSHM
7eEvLrhaRAQ+EaLA8cebbml7tPBEOAioQrcPIrk9Breea8CZdOWTcR8JThl0fhKW9Xo8bHeezVqK
iVmpj7kZfBAs9vwPTYEVfuFCYcHNo9QH5VGClTGDN0/gg4J1zSeIn8yvMGI5BTTVQUWEtzYU1amH
9HMyPfZXHUhRcRPVBCWhe6o0p1mXp7muBcn0+KGnVkllOaY13w0rTWAkOkvOTgTedhuEG/5UCA4v
GiqDfdlC1Ryhju3gtStwo0v1sZP7Zps3+G2MiUcU6/2Jf2atvBohF7r1MwKQE3LG22P1bVbE3Pcj
1sm6tFQ9GjTIIxgXYf/0C+vzheAJFIHgm858jNwc+9IL7WOhY9HpQLuH9dWsnn2Y1MuKZRbrS8B4
aSYLBdw1DOUzL32sP4oFiYIJCgSOJAlIbwvYusiRdYs7oEYwPifczMEXn5F9YOrgogNgDzvWuq0p
/s9p+I6ZtR3cdqcpSRHtNsw30NVz3QWpYLWnEs87bckxIUXFuJ2BhlmRBQA2b2YjMcxeCIuqheaI
68NAJQCN1BZkqDtb7TCaCxEOYjbOc/5zieseuFc/A2xiO3mmozFEncOC0xYCFF/5wOXveugWo/0H
c7pmR4qlTtT3n9hCAoeQNOTF9BYP0OkXSMci3cfp3c4Z6mISyOZVCLCELp1nBF2T02WYK4MXsSiR
xIwGAk9G9LvycFToMNujSl5OppBtxh0byh3NMId8biKVp85lMw2DKmLP2OgCWDArZy4ThH4l2bD0
8AILB9ISldxXFsmSbSX6x8QHCfNHeIC/IG4RguYMZCygK4jzo9ldmF5bJEaY5GFT/rLTM/Zcizuy
3QyFtRwVjI7E3j6d0h/G/8k6Su0hIaf/7YGASutJ0UAyMTTdoB44sbLEn/MMn9Vrwcp4GBN4fyUk
tZWtE8MMcmV2KHcvKFSAEPhBn2TdcIx0niRadZDVLHXozp7T0sVsOd+cds91idQxIITnI+GYjfBy
JXWR9vYl2GDWKKKrriZBAjs46b2RhGiF3h77Aexr74A3E22ZJkgXB2quuvvc7WwC3iNVaHrpU2UH
9rF5zTRWJDzcUGKnleTds0hWrbev927xXmPWiP7ih9XLuNrL+cgr7s0mTx6eVPUgQzFUqA5w6fHJ
6N8ZqugL4MDoo/lY9VNx+8w22miZixv1puxer+TS5fAMZ2oZ6pTiNMvZabp66aL+ZwoRhdUJsiXC
bkow71N2+WY2TcWEbhn8XAUmNN4xMsTmjrG3AS8R8hY21TsMlVaDHmYOj/z0IvXbUH+UzqqVVR7L
mivIdgd0YZfSNZtgrAx04nRfD6vrIwZ2XhG28zuUbOTgUfP3tZIfeV1u4eLZgjTNZ+WcRuDDBO88
z59o9IMxzEZZgFA+LMF7+U9fhZZ8w0BjWNpDdQPS9UmRZFkKyZy2CW9L7G55uzUPbILioAClLKCo
VLyEnN0MMdKxDi5145TzwRrTaVlX4gj3pMlHAMjeawhQPcrWhucvqIl8JcndTX8qtlnbdw/Z1M8c
SAe/PO6OtMbfD339a2KOcJ331FXjPALpAgOREr3HKugg+1B2vXdcDHYU6QW3ANmXTL5kStYiVwuM
qpWxnxpShn/JLSElaoiiQxlr0Oexx5ZZThSM+vgDUGDPCqpKPheRBRes72CX+UgiTyYX0mGwZqFo
PrbPleQPF6b0MK5mFJcdyhTT3myIUYLnHt7WPMuTCOOSWH7YBZo4AD81KjSLYaYhaMT/HIVtti02
J5s/gqM4Lu1TKcbwDyYNe5LzydbtxC82UL9gPS6hCrKLt+Xc6PEZFSFEoRZ3npRjq3HHj8EuNjMw
qmPjCRibUMEwU0eVQG73iEo8iJpjle9wbVfqL+4O0lJYhEyj9YWmToGbQlFS6EyH0A4ND9wtCBCO
nsJC9lHk007MMgIWkKxdMETx6JOxp8uOXC/BeGKjgCM6VjBc+cEGhyny5fTS4J6CDz5Dd4lzILHF
y4aN2hXSn2AMlkczetVixd0VDNnCU+D4/AXETnb4ur3WgDEGmjJ+kfEG7/5yNYmYKidQGoHu9rJB
vgTr/jIQULD9Db/vcENutgT53JhEz9V3QR37OPCrbmExy7DMc98xZ8QKVIZmBMt2W4qzAeYB9NUM
XHBh3khEbSKKtXoCj10G2wxrWZt4zy/pKSD4eCpsOo2TV1iIZ9GvAqx02GlpsWzlEUmS1HaUTOgT
6IzfNvRl7PqwCrzNuDl0ncgI0wt9HZWSK9Qao5h3G2r49BHdcAG32BebtHgF1FZrjF1VaqrbwlVb
fOa/i8Sn48jj9+YWTvBfG5uvHRM9r/ETDiqZmsSyDY8jjyedJ4zBM48j/vRxv8Bzl1uCaRDfetbE
g0LDzzys2bAeCZkkVxAv+Rg51uBMCZ8APxRaGFtn04KTgALC8zj1S/zc3l3wdHqQsq5kPpoT6N19
b3jZg4Un9MuPdCuJy4MIDzkjXA0b2k+Ayu59Bz58wyxgy3R68FR0I9qIDOxJuUsHpEgXoeuWaSNu
xYep0jN79fXrMU+yDQRW8XroFqj5f0AmDKyDA1yAkiPJXiw1MJ2g4GC0jH/Fa0HOIkh3tx+sXxOG
VWWfm8Pz+IyxL8EpyeuBSd92XzjjjTDD0qBiIUN7TVbxkChBX02px53VgbO8TQbM9cZ0SRgA76Wp
Kd5nkUfpBXWozMPDPSlBZnlmGku6iBjtCNZEpaE1yeoZ840YSobS5efX4c9m/TSZcMuFC0m3evh+
maw02EUQn0xvPyz9b3b7Rd66Bj1RLho0BD9F0Q/PDPEKAVT4xRvK7Qh6cYODzM/nmk+M8mGGLx5t
YlpZcDZrcYIwayr9vHyetWad7L5UncZTiHYjFQILwfP3Zkz+Br/xKI+xP4G6xIrdyK/9OlmDdwtk
EGEOoFwIgaN+Xskw40kafkIP3xyslHswROIlI0/x5G/YrIVL3vjaZfzy0pE9sl7+aQGXR/TxbehH
HgsoFA0QJk5lNEb7fuFs9YDCnxj28F3Xzzn37TK2EeLJdJO70WPNHP1MSS17gwlHr4/FMcx4w8xP
BhNveIiAzoYCzLu0HpBF1LSUScwFv4SBaO5t36NzsYjVwPzHon3YwhqhxqQ2qUF8HaAw//za4wt2
v1sN4gHm2zwVKn4vVGwxxMNDs9Cw8php+mBhpQV8BfuU8+Sg/zCk4ymPTSuKynpIACRLse4Cdqis
wQamIyYJNs9kh3FePQfdeK71ygPDy2FLAQzDnm8N5eUIQImLUe8MmpZZ9TsE2noTJ5k1yB52sN0m
Z2L7WBj+gqzBaPflDv7+aZcgiGKFLl1AgMifpbDfFiRVJkcFscbPKSX4FXSW5XnK9mlLpiYzpQT6
g1O/n8dAQTjtnXYi/NVZV2zuVhXrHzZKENDZYdqTdwCWwqK+talXfxNc6pMF+YnYVcm/wBU4Er4D
QBLlA2hpg4FUD6xy8JZjCiJMjNMXexNgO/obKsys/rgnu+SFnmeWuKaw1Yv3TObkI7dn1ZUmRIcm
UtksAk7/3kLxzP6LEGwn31Arh/rGWK7gxcRGlOcrfqjea1cj82iNJmRZPxz5/aLYJ2imE9g2nJWr
Jnqz9oKi8QRclNnZMXvP0tS+C6w/1pMTsQqCJ7WuGK+FoBicxZ7w5Vg1PRcTwoMHPhkIGQZdGxiz
xgiumksvjsnegZYAwGD3WnLyVb+8A6W4I0jLgkeRsXDoozcP5B79NnkTXyvjSNaNx1ZYSiulcIcf
jMrOKsLnrtyylMfgXFhIKjaFQ0Inan2782/n3uw9CaKGiE+t6AG1QxOTdgBgxhMHxhbcFjrb6Wc8
dB4WQZcwcIW1djk5jfcByDAwzfZVS13RTb6n6pKKYbLrDUhJLjEK4FWD3vgGYsa1f3iJTj459CMy
Hxi6SsEHAEybS9PMsUljP9EZ5L+3V5r+J5Pr4uTV/5KYQKtK48Ki3O38JDXp03pIzIxBBtcoREtt
vq3RBc7d9G5i5WxOwtNPaz6tEw0+L/Sf+HMe2WMWNKNQCFhp/0fTeS2rqmVh+ImowkS4JYMBzEtv
LDNBFFFJT9/f3Ke6+vTaKyoizDnG+BPkCxu6wGdV2dEVhs0Uv4AFwc9sacf7TBSMPhl1nRHypkBo
hBtofI5hvamYoKmsR4R10JyG5aS1MQ5hVzrhnsaLTgClyTK4AU7OC/SOrgzuNK4uDHuw2oJ3zAiE
UQ8ol7fal8s0zNc9EWSWBPDs8XRk7ESMq5W6VO82lml05+ziwPXnc22VvFUAUDbCLzdYrqUpWnIT
ZI6sK3OMG8OC9ORxSrSfsMSdDrHYYCsufPqHqLbHfz/zsWY8fLdHf++gDDVXSU3U3mwjZgd0LS2f
QNkq1li8D+WWuTFKCWymvGQtR/oxmRyIdZh8Pbb6EBx7ov1VM6xHtsA1hzHQ4tAkCCeBPHVLvfpr
zoIzyLZLCAC4ACzLyXuqUytSVa+g8IOQ/ttrdkNb2+D+w5bLXK+GygYT4s50fVN6kLhjx7gajdH3
O9zk0bAcn4tyoSOqnLyijKASZj/Ez82O4MTNhjeVt7T2Ka7G7z9YooWzD8HJP5yXBJw/nWByvnru
XqiQx0gYx+DOvVl1eyIeutuIfIzwG6FMwBWD4DcAluWe1AVPxdRryo3/uKjeAP+3+5WJMrDwD9XP
YA7ktVJdN0utKqDFmX03JKz8JmfxkCuMkyTGxTBaNfb9PbIdaOQQYqA6mTYuD+4vqAMqa74cOrh+
uQr+MYYWdgDdbFPU8/paCz/+L4Tsbuvzn8/I7hAOQ+wOLsCcU6pDUiCyaUUn7tNVpxFCnqUEbRGD
qbG6e3kPn3eV+6E1fgyaKbiYwmL922C0/iVJUozCJIjXbbgAvkQYgw0uFhnzV2x9LI6l0UycvNX5
B76DbqT4SpMqby4aDqCmkFOgeW8PHl7h0BEB6MliCAfbO4VqKpzFyHNiSjkbDAws2tEA/bZvD/3A
5jay+u4QhRYVLxQcVzPT9ctGtlCdoQiOlo3D/VZjcucMlslmnG++ZymxtHUK+XzcoAJ376cfVm9B
fpSDF/BL81c5ybFGdmniE8UmjZ/XivLjMHeq1Wf+nmIpQ7l5WD29562OyrEL9y76bg1sZxvmw0ij
tJHJPKIan/AtUeDWsqJNgfhN+OzSBLrjPNko+Lm/Bp6ylxwJCQQ5KYKpRGzJ+snAqTWRN2wHRs7d
B+NyDwAPPdOg7wlOz1Xn/1yoMF+PeXSBmzdq5spY4KJi/du1fQQCmDR5nD6PqRHXfMSA40IrtUUV
FTXMiO7+95at3n4gCHSFIc1zf7isoLsLPjzuudfE6LB47hwyBZkUFUR5yjYsF6cTISHpEj9viMBR
0uITgIc6lGiGMIeVjmMxtm9Dg5iynPk1poDeGytNfKNs9KREyokR6aoF6CqBeJf5UtqxmrdjSPPq
5Z1Cp7d6lf3xkGITAWC/vf68BhQMHz40M1hwrGEQBZA2Bn3CnT5QBbaYeivTn3lLQh5ksIMBBDEU
UlDClucksBMwXozSaexm2w8qp9gVztDUKZ5UGY9LCi9irULm+iwTi9ynCW29bFcXzf1AOcyc71yy
XtvaMPvQJa6PaU3SQvC+DaeoHXd9sJna+Gwhz8Z7lE0xL2Wrs4S3poVm2mHe4EEYCjipth5Z9H0r
aYccq3KrOfyM8op6KHiaJkukmVIdEe21/oxj9wv7DzmT1wZSKNvk+JAAkEbPySAsJu0NE9vbw8dV
AgYGITEOcToTHRe9sX6RF29bcZ3wIBknKPlweZHCPFDuhJ8N/KL6drjRs4DcobmiYMlnCEOxrHtq
eFNZBJPBNWYCSFUSPUBJ4TA61UmLNzT61Mxu7+nDkaf564P1BPI6fhFiyEiXIy5IkIN1vzkUDnVF
RrwsdzSNTGvpzpPXjVs2CQtXiFm9KbqwbKtgwck0zyzxmAD0CpW1hFXnOJ5Duxg/MYhAID404pcD
tQPbJjbknp29gl/iK/P8Ne6GdjsypLv94+PX/eInaBQ7+OPtd1I/2EYWdOFU4SM4FFwIRNuOuHbR
Bj0XOFdjdoqEEsyLdrIipiI9Y6KdbkgvZ04JUZ1BLwsO6lp5UVazNzsAbgmz+2P2ntbsFDDBBuj6
3bQYEp3kipXwAu0yZ0JulpfR+Gkx/w+hTgFNAEqcQmoCkA4xPhc29TKTtBM5viv52MM3aVMShpQ6
PP7IqLtAPQ1IgxaGjWv8mKZuw+AXEibe2iagGuBbTlJyNgNfxEk4mUJ0gq0CR5RXghiL+1D8HZ0G
9sDGQqdhNVie3MpjLAzwiQ0utpceto8JbEia9RNQwjtghDpjf0sjRCjMuFfyFb7CY8kMmBfLG5r/
woUmXVXykIUDLg7aYnxO7ODL0SJ00IErI7/qLA6BZzMWD+zDW8nHAI3pwXecDy02fBspbjwI+6w+
Uw0CbW3KEUNSIbkoZ+qG4LUVO35GISVGBxYD++E5PhJRAucZ5u/yDSxJsdBjJEfMxRtGbxKpLoVL
IO+qMd7CyMRofKBYg05FwxW8pgfskRh5OJoO5PzTBmLcC6ysBwTDWtLuYSliVXaYWpQu7Y0L8U6m
Brkfr/FbNQbkGJrKDImUDjDAlIH+H1rBuHOSjQSTCSOk1gj7UF8NzJ1U5z4veBM82GEoBif4bNWB
WlKVEkHpDXDPe+FZPBzAkrEkc7KQGJliPo9V+9unY5vDci9voli5JrgCQtFPzffPr7kNSNT4Y/dE
GE43i3dgSHoVMSGwBok4Zw7C48GWCrUwgVhJ23PLS4/InNkh+rkKM+uK5Cht82EINnK+y5hnZ/JO
QyADcEzef61jwtiJ+nRxZozqzepcRTieVh41JIE5zMRaZpwlplPhIZQC2POCV5Ta/Uk9UV140Quw
YK7NfvDAqwOqiDGWgSDkafGzV5yeSepj7kT95XPWFCzyXCYJBxPDGBVdj758UMPpTh58pu8pIDPg
CF7/kqe+rSbss1nemc1CZTd+J4ypcG29PkBJUELC+oaZTVKBguupoaFyGbDCKXZrjOf9WRtosEE1
Av9A0y4ly7R3G/iwRpLTZ1ygE7erHZUt5dvaxaQXc9uUbs5ijMKlXWQruNsa9jB4robiquoskFuy
2q1Hn1IFecFvD/gGE3UJ65g7e5+s49thqQLeMHEk/7I10xtpp6BkW+YpDiRL4HAM9HCmBmk0yBYY
Qq+6RzHtfOsw7YYxCONjAmnxsEQ6ENJq9OaMnBUr8V9+36ih23FPrCULCYDD7jHTN5qhCqJ3PgdN
XvevjReBBB6/c4DkNRGKgjP1NQHCmLkYxbRyFaee3KN2lVKlPsP7XFlhFkD+wCrknM8HIKq3mIB1
8FIHkBXqykn1PgvU4BQcMI0w6VNsROz2n0aJ7mkY/FsNcNF3Uuwqi1g4BCD3G/zYjbRsA7AoaICd
l9HEMrS3gGyLsLe6w1FC95Qtq3W9/VTOBV+e5dcq0P+2rN8uTPyEDXTTLw1ETmPux48oD6QVZF4a
bnYQVjHZpIbjkeaaG9bgK+2a+x57bupReM3hu7bp1XlCVjBVpJ1x6kdjVrP523VWcg0OC50wgCZV
VBFQUAOrxHAxdMfYmhFA9GNFo8TrU4gLa2eEaa8JfMUXebe4aekLRgvb+KSusYI4yyxDX410FHYG
P/cHbtd5Lh52O9WFUdps1ru+lV0gkNuFbsJ9e85KuJpwNC5s+9ReGEzbj854Xb5HvIV0T4992thj
93EwD0w7ALKPaOuJ7ugWsUOdSeUFpO4pG50Y5DTU/MGsDQm6Quem/CkOxzcLq1X/lh1fGvbMBolK
i1rkX77C7xyhdrw/2LHbROR5oEB9OICbL0QEQVcZz129Jy86zMnx5JXT7sg2xqjQuIc3qHBHXFKs
niP9FVBbJyqJ0jHbhSgMQ8xeF0NCv/s39cw9Hn98Wp/G6iboKf8Q095ZTz0FdcxO7EBwdPq8DchC
oYVPIOYMGUs6oC5fwTJRA8ahX/zYjDQlyasogT3feGb865DOTyOKJTtfvSW/rlk02NJpQ3qeLp86
2WihGSPgmQr/6Nrv0d2krou7V7KOqMurEyQI/Onz9ffENRl/SB6zkL3wsdhqUfQ9KZjqN2IjdRds
Ti6mEFgGHKKWXh3lOobsBBm4GF5gXRGfmCowmIY5lGIrAAMXq//TgKuRLo01PGprgR7ka4yM0cVr
LF1u/sNqg57AgDIGsxTrIDs2STynmwRE95+4DGR74H7aMB6Q3WqNzEY0tN8TU4thYeCJQmgQJ4T1
mvBQQHIg+negb7mW8V1e81vsNfzWfapcZPRPHrFs0lqIiubl8QdPz0kSuPH4c7D/gZa+9oQjY9jc
jF0cY2a/2kjhxaJ+JwIKN09UlAcZHcThBAWVpemLGoypSIidWjGy1vL4vSyCdpVFrFs6s+0+iTwd
XRLRghhc2VQLBGiIjmEwZtZOgwi+AmdHt5BhiGZ8R+wEoSa1ESv7PnUYJCqo6i+PzkKp57/hFuIW
AYCHUYSjyv3uM997rel96ALU6tbzuuaiH0zymX9VOU3RuSAlwRUKCUUN6Qg0YzSmcALl/1HQEJkn
iBJgw1cUDDXSTxQMeR4ovb93D8lspQdqh6N7Aug2lJGAcM1po22W3v0kFWFdo5FCdmVp3Asz7R9A
hMfN8GD3pP74Jde0R805/+WO/Bkao4zFsgRlHL3wnkxAUNq6t/mOf7+var61eBn3stMHr50UUpc0
kK33xysPz0tSYiOCC/dH5yZ6FdO7AuM1eThlp0C3LCvStWEzfc6FhAhT+bLf1slg3jzUW4akX9iT
UpY9FPJymmw0zkZvPxtsdDz3tBr6ct3bMud6HhCyl//I8WpXzEf0QJ/sOnyKDJAnc+Dnqs+UoUji
UIYT8q50Zr0C0Hn17ar4hBWRDoOstsKma7yRJ+dIkXUM4CtpfGgxE8Z2qf84HzoorJJslS+VY8ry
ha6oBrKg59Dpvu1EE/RGyqb0/Kr2vUSysOu18185Vd4FiTDYeCHSJSep9GVJ+5MWRQ+99KrMGdaO
Om9YjSg3lcVIb3zpeccEolZXh3qZvwkbxdLqFM+ybggb64Cii0nS4Kk52f13MEaQQe4tSUigpkrW
QV1mMvZE+Pvrh7+pdOd2Gakh4QOF1yZc0vJaw+a632/JcXsPGPzjLZXLaCCU17NnYTe8en+UVa9V
UUL0OuQPRZk54sG1pHWqUjkmAs6QYXT+6u37mSDCT9y0kr3epc16xvDd3PSqnGX3w+T1W2fd9IGz
eo2xyWP0nP2eBJnV+njUvFCm6x9i/JIely/oe4MibVQxWa5hHanAhorDtLEAIsJuWum7SJCbSQ9i
SJ9+2pAZtlI/Ia3e9CYs5r0JX34rs7ogKnnsBuBfMxWvKVwfICnkxlN22AG+0RDzPvAstqGCrWH4
8OB2UFGslM2boUSHFZ9RRsy7Y/rB8RsVWH18xtiYYY1rMM9dvBZsFFrwW5T0ORi35ea7saS/+MK3
ywkgEAgiITlfW74xYZACNn6qWrU/eWA0AZtl8wvuVu60y+H4YWP5gLYSke1y5Eru4FhfEEJAmZjh
voGVkIcco3EhKG8GUIRIGkMnCxB7KWe/1YCxIfPDy9tX5zDJn0eVCcB5Rx3L4KU6I5K2pd0PjyQ5
+EAKF24+lujqYrfiQfGoZJy8+x7E2RzlpgRXBxPPr9N+HUjRL3xsHUiPdmPVNk7RfuN/Fnev8R8X
1psZbTezsfamuYO/ZFahZx4YjBG2IACwdHrWN/zsUTztaRcBRShaIKbANoZiP2dbI7cA/h2FDB0l
lDpAUegrJQRKGK7MU4GlH8seoSy0aFdhWoobODNumM41e0bzm4GJ5GsMv1kVoeSSAEBhv1IYjuxZ
dtgj4yrCNIdKN2MDIOCZlAf8a9AXPKYsq/SZdMna3cO6X8KLhbQZgo5wM8K2BiwH3KoZMyWAJCgt
XoITb8C5hdvesGPQJqY43cD2FfQT0gBPwsCcDNaRhX8/T8TjEz9BMcO2jxwKXi4ecpha4mO+hdZ7
xwSXF7Z/XzFGZzsKGiQGDqxEwakGkIH9QB2O1BYPu55JIASpeDte+YeWiEjZO+CdyF3m+KkBGygG
IxduIcV6jh0jTQ4E5cqhD+Zzzg8aT34zXy8kBu/WXdQLxYlGlbBBJuYsDQ/SrqFUlcgDxniKNPtm
dt/Fi+pGDBgQk5fjHV9ZtAQ/EVLAPke5DGvzNR9s80AcBPZhAHB4YVNWMxMntYDD0fVVDUmg7J0I
yFD11bfZvLINfmciEoKSqll9R0yTIFUfdnz3c1/y8jhufXDUZLFqn+Gw9XkEIe7N0ENw8fOuQTc+
qcI0PqDFp8LFzR0ZMwweDqHJp2wvINY/chNQ9dYZQ6yXh/v+UzKzUrVrBVo7xf8/kVzvxBlDM8bP
ekStsF9xicrYA2oTnklhGemUKf+1dx8kT0YBDKE39ogYqIZe3D8Na78lgIcXNEYMYQ+8BOopsQdL
tK4dtQKzW8wX5h+sMW3yBa4l/Qt1Elzx2oF2AWcdEKdgPNR3UoWVBZdN9iE/oUJqUOOlDhU/fLcx
QJlCKjL47hPHVdSiEEtQ4E47+BO1+D6HzUJeQXEXRNOUoZ7gt/nMDBqo7WR6QHyFlw897MpDyIXD
X5JdQLIBz8CR8lTwEwbbPn6DuhOTTqi4d+77gZCBcKRD0Pt1Oy1CLfZ4FIUUXI59/aPvgDF/zfYK
6hQcrtAYNl6HjfBShvGMhQm3PcbR4tKgFDa5zF7tXIGAwuAys7OB01DqCYbqYFyGMmJolB0kusR+
Qaa6GnHYGkEQyJspeGD5ArBwULHPA/LlvULS4iqFAxW0kLE6xHXPaoAbsFOXLH2bxBgzBUX4cava
Afnn97E8bOEBkiU0znSbEqltMFj2dXLnAPfdQkJYw7TE4duPj4viQbnqeDNohlRHKZ4QjV3itFBY
PELxwzcm4AAqhXDkCUfO2qXVvnjhcOtwsCcokHWJjPAZATnDqFQNFY0SSAiJlVhxnA/OFxX9o9vo
+cOW59kGgDAXyAM7ScIOpFnPIV6csLHIbsB92Wz3EqcLsH36YkA/xNqORQt3X2ImWFhN5LDfgd3E
Ez4ydSuYlsuOdh1e2z24+fMOY3RT78HdYenAVNEYQLL/NLZMyCFUsivsD17pICFenjgYdxDjJms+
ejNxG8Bo6Ox+n+7PURCHHfCOcwgmQB3zJwcJMcDaHDHL32vWmyRj0ON5B82Xq4fI19L67hj4v3EM
tT3kePcl5MHXaXQZMjBMnLaw6X8TLvf5O8ydEpK1oWIVgSJTgnFDJPlhVqx/bB1hNy2njDvbbU0n
dML9x9MjPSqn/XHjEp+AkpBnm9Tmz9t0xMQzskn9OmDWjcwXkqKLnSV5NeJO4LpkDzpjrPY0niiI
7uPOwnie1CM6NOaK5xSCMJkho0k9QzakvA3l2NrDAM8+u3G0uciQ11wxB+qNqQndHr0qIvpZMoWS
MiOBY66CLsVOugUTHjHD6y36ZPzBPWJ8csDLTdSn2KXJqENYm7GjN/Bf4B4jH4x7kXu0Q15DyOXd
0Uk6wrU0kBE0/4SHEKKrTDVh4UOz0lgY+4v0baXYUiXwAs3nToGlWtp0KRxBxTuEhHdJUS/P94xp
KpkYbVBtJ3ZgUwDmvkkDjHnt7KSLxsfeNtIC3OJs9kGWLVDmlwnyihMPWUCWFiA0hgLFilNDhYix
lSFPlpxFZnx3F5aGSDdUIpxakQnmFl2h94oeHk3ZZfgXL5B6J9FheUb3NX3M8gjbFHiT3gCPo5G7
PU/uaDa8lTM9uCzB4L9fAq5Rd9gU5ozvHNyrSwrAfz4PicuJzYgWYajGQO8bxDOUjTxvE/TwhyME
lrkekoYC89jxzylv7YU5TahPUVG4nUs6NtHUAf4U+vEOBkW09JFuRjn3zzhYKbh9AJ9XdI4PJM0D
tNgIxE1+4c1T4LiL47MDm+Dlb93imEdayLPBCJ0ePLIA18yCAorE03dL1qE13JVb6SMy1bO1uN8H
7jBs5oBbxMxAhnSEFGQx9J/sL3TVwsVRMV4rxbgSZ8JOfMr2KIHwZ1AiiFnJGnakc18zo9mm4YHw
JKGjbGxm7lOR4HtYQobguODtoghebf2Oeq03Qcpl4MY2zSfS9Iw6dEWYNuZ2zFkZ0fhYwnD0UDtN
FFyYGCo7UhX9IYK7dMlUAZ0P7ZNkdF4Pbzju1l1yLdhPAJ7Mr9EhNjAOOB7AmD9pLlOuAJKXTXfE
61UisvCYaUPJSc3v6XlCzaLZNMzcdmDYXPXUOiB5p24x2v/OTCvLtbI5DSZo81a608iTUjiXMP9C
u+G99hUCEdQV1HZ7Rl7UIOoWoPyLqV3j5cwscTNNz1h61aQ7PMzvJQer+KAXCzKcJQ+4L1PBGSli
1ttv81p8LyOnnOhLqHLDORQyFW+OaDRRx+yJ6P6z9MKTwToDQyGmDyuhJ14DBuxqtOncoS2FCHvD
CfAI+/COsLbfFTNWylqsQjhfOO4wDx9h9zNRmSvJyIcmDdkFgKe73h4nyvfA3N0CozNcIuHBkUvr
A59waDeQd4XPPBuNMtaUCmquU8NaBNZBz5VYYIsVXjIgXQgemRFhEjrDg4pSCle+atcN4HNipWL1
GPGDU7EEf/15gltAgs3XFzMnVt3hAl8b4gJPI9YnaLCdgWZOmDjduSantxuTfacl79vvT0ernLHI
Oqkc1uIRip0rUUs4KxqMRHagWC/2lj3MBpDOvkwvNZHBC+fwra/l/P5x0b72ecNBlTgiJJugywjT
UiHzxUU6X2bLIRzUkVXy3sH2WDICVRYJdBW/A9nzH7jyoJjgjv5ZYkacC5rb4/rbpuvhZ4y99MBv
Ijyypt+vW+PUA/gRPP5qctqWfTCIXc747zZYEjuTmuQWLyS/9Qa7O+8meDBfYMLrqhbeDPZ3MjiX
TkAvuOnhfPPFG4u2zIVfxIjMfLjSbrRTWE5Q//g6dNyU+CuTVI9dijYvtweljVUxJmP4UunQUGA9
qu6QGSM5VMuMAdXP6GOp+QhGWCL+TBxw6Z01mGF2HwIjooTS4j8++bR2mxLd5uTwD582WUyCHRML
tJ6/4zrNOhtjbmmAZtpSICtI9h32HC5hHwjggnzYu5PCaCiSrcc2vSgG47rBY/CUsvnOLUUze8RH
rMrJG/crbOscxa34TU7xsZnEl+eKrxrGGuygAEc8JPbupLbjAmkms/eRz3/H56XeiNnP+YtZKxY3
T+KiwAZA5PDkcJ45AR3wKa2CWAiiyEndvHw6Gw0APz9AcoK3npij2K47m9YZ4A1z6Am+Pi0PsgBO
oXWGuQ5YDQ2JtRQzyYE5hKGZL0kZem2YvsLMGTm/GxSqgvQ6LJv+UJpC5kQ1L+3gYD+vJX2O89OM
75yolHxZb0fWcF+ctXnp6IwqrBFEKZRq2xGDPLPFoHFkyEz/S7/BO2t114khoXmy3hwIsRdUYDoB
Gm6HFwDz4b/q/LFh3aEqQ6nqcU7opF99Vxz2x8sVB0+bmLz0zuHR+o+ASnDCi0mYQtFxb+oN71C9
4Tslvg3Mp0ka70ypddobNUxsQzb9jJzpi8Trs7gmNHM44ve8AoJqaWsN0EQO3J+F2KGta/TOVz1S
I/XCqvC4ZssSsrG4LbkncQ9Z0+k78ATxRQNzYAc93LRNvk+Cdgotm2gW87OmlkRDRnkBExZak7JG
/YPXyWHzgzG6GJD6cmGm9dmgpgik8Sg8zOlaweBHVjEpebewI7mBGjJ3fWPiq2wY1RSrgxuDjo8h
wuFR+54WuL4AmSAAbPdQyxOIROD1sJfhDzaT1mxC5N32M+pWmQdCLJAyW/2DT2tl4yH9xpzxjMYl
5A+DafOn2X0+dkyGdPix4HeuYgO4hdaJQbuFONVgPzWVOUMJG1MvG9miqQhrKEMat+Y4NpaCKHHi
3DmJnZO8CL+LGL7HUlpIUAOuIJuQmCgRM7YuUorROnND2CrMzAJDyiPzpGxkdCtSm8AgfzZJ8B+C
1YHzd8qmZ70WqL4ppcrw9xI8YopqApEA0CFr7wrBzABtSHftkWudS4cL4318H+MojZq/PvSMsPHY
OhMqrjvFGxuIRXw8HKaexfM7yHTAqwCBcR5F5QeWUfnNBAtjxu1cwP6UatXM9h+X/8EpVz1qKOsw
xZmENaDjssVaCUoNi/0S3mnMrBoKGrs5sF7DWLC5VCGyw3VnXB8w//QNk33QFLcQhrlGN88mdxci
panBKVPhmyGlsjWqr9K+Ysfk5VPQj2JbU82soYhb9yuECYH3N2g9QJ1YUNEF4JF0gnYLfyB2knlK
QQopDhXVQ9gJgBPQjcMPp0kejH9T/fRwsFkD56pd2r+RV08J0XBBJtbfJUYDcJA/c+iycEvLXY5W
pbeqLgn30o4leNbxDhUG8TtV1Kzqf1PAHjjBmzK+x5vAJVjDvOszh1qJIeKTHkgMxYoLM827bGc0
YTsuVWVDBFh71BRKGiypvGIFvv7E2YetcMIt5mxqLrsEPhn7SmFp8NRxbdvX+2yezDFKErRnhkr4
sHMn4AhvoKZMjL8fhy2uYWCpSYFu4B0wP4KRVNu1qWIqtYd+S43WUK00DpdxhOQ+zO2+CReFiPi7
F7MDEnbnPdyXV5tgjV5njT+eGMIVfjcZ2vWaQnCMIRc48dOFq2bVC051gIgeZU2KoOYhLKvn5cjB
gLY4IkHE7o2hYiThuvg8vlfFAl2Sny6Yb7MT03Bs75PGvq+yVXX7OL3ZAIyP6uHKJGUBetSCrzOt
O5gUjIzJmGclrFhQO+ixTSIiGqF9/0CcOgnXguk/FQpdBQ04rXXGvhvCOo4NWrBq2VzaGdAdgjea
nz3TJUZekOWIdUI/wtCArpymFgFcjTULcwAu+BFaQYsuKE7cEYZN2TF8vTFph1JQTQ7zDxvZ1x8e
+1jO7t4z2Fa2ZPzVxl+f56U1TIJrFzDtE6D2nPHEYTMS+UtWgoHX3cWlRD8OpgPCv7OA32BZ+zk1
5uGCSvklUc16T8qjLE5eD37CIrk8F53d3LSQqYkjOzH9EMpP2cKdKpInXHrnguKVGZZfYcgyODbu
i8ptQfQrXo9YRrGh2ywBkxJ7HjMdF2yyxxh/E+gwC6jHZLGEiCSJI8tji0/Ib6Eonwic/vb5Y+CA
4QR2IGdA21frIGFq6XbYkI/PW0YAIT9l1Vy/hjadDwAv7rC1p18Qtj/gFVIbs63ikWc8A863gTcX
7rmyqJj18Dlhbm8xbHLiMYNqq38u4H6S21FMf3/o26oRbUni11G7S4bWB2CscCGEwpcZZFP4Uy3s
qL6HEwFskiilxoLtB7R3VXb6gkz26HrYfU+MXam9kecgxEAkeJ9A7yBtOcI6RIvOoHg2zY6h/GEZ
1V4PcaDqcx1uOvunkWCBXNL/4giq0VI+IqeMECVOueRqt0fJp+Hq2mfVp9HiOZBl0JDw9u9ZesFy
UFSnyzuM/APVnJkuiVsVF9++O6VcTgZ6FQY99DC0RQwi830poRtgeROmGozkTpCs8nm2/12hV3wK
p23dD6sjzcXolM1HW36H6SPjIrIqawgPuPO8kYDXQMRCFw7QjxsFgzdSFPiY6SiQSd2x8apgFDAs
HHZsCZaw4AHwtHxas4qwvSLVIvALe++MMVxB+QMDY43epTg44N3vOTfNZ/qaI8MbGe/SZNXDVCuT
zRN7NWpobrneCormmnkXr6Cb0HytOUHccTQ9yKqR4zDkz445tcAwkDfJGCkGHAN6UWuR4lTQrB3K
P8RMHnar1TS3TPqR4ezl/bwYouLX+Tric/nUuL+ot8kh6jgFbD/JYbpqMRA18KK14ivmP/EVR/DT
AIMMBszBwJZuWPy/Ehtr1yH81acVEyxVYXXV7xv3HbkVDRlJgkyi7xGHuD+/cYs98Ybh54T7uaDN
wHX9Y7sFi6FWzhfAG1RslLYqpkI8adT9fW6yq0/U6EI78gxG6O0ftgo9nO7vUiyGgu6gxBawvBHL
aH6M3iNQ3+b9gm03Y30jh15OW92jlYPd3FgUkZR6d0Ie0OlAQqiRe1P43x47qgWWpApjt/MBCfAE
3zUkyDQQVxiG2rWg3ac6YquOGkG2bTFRxdmHa1jTLNw8OY2dowkdJc6YTPRg70iYE99Npp2Yug3p
zPDHm4kKDCz130yUCo95XwOPGb+GPbTBBluvzOl3K7RAh0368zoKY2RB3Zrq7FfOIMSkA4uPaMDZ
Q9n1GPodSNlIbJDbeMeM6YM0OkbFYoF1ZdQGFO9nYQ8H1yW+4rr73tL1UZZWqfFGF7nvzw8iDFC/
W9ipf//lzpKplRyffn7Ekogiv90Mb/BU4Vm8RTfAKBQhEnCSq7jMa1iHM3PxRGuArTSXf+owofZ/
jGliof6vINTFuEvw7yuop2wMJ8Zoi9LHcQegIwu4Swjkhj5aiGh4hV40ul91TqB0TPzGZJV8QzM8
rEY2hLPNh2UCca7Ss0aYot6I+6YJWRGsIqh/Fca/L4vBHe0FRkeQYGhNQUXE9qYzImTORX/BpYNE
qnAYbPPfZ8+GwkwZ12nK1GV7pXBhEgt4z/hVvqqawdsZMH/GCfzh9ph2UqP3mHMxX6K2YewHEMPf
NEvwsIgBLhPgUcV0mEq0neU2RkNFlIyRE8mmSCfjHQGANFdMk3mb6OqSBe8SKyKyS/hFpoqDw1hD
TocbIcyKlTKjdVoPWZtiY90f1z1TW6Dodb6TZ/SZkevCFRgOaWfEpyBwWP7S4NAPWt2WWZ0LPren
lKYUwzonqNfxMnWk05vXcwXqO0TwJVCAIVywWXW4A9n678GZ2dX07n+seyTqyAcynDxEohSl3FgM
7Dhj23zOqe1On+tg25xoeV0M3PfAUc0JmTGFYumCDaIsZrVma4hD3hGZAaQ/WiQMD8hvkjNsM6wz
nm5Oz36tDudqk6rjHEt29RyTYxGgvgaugHJ2Tv5+y0I1+1BrO/e3JMQT/gRo275vfXw7iXJiAtLC
rPbZ2/pEzewVJdFjpruHcACT1UCvlJP6ZcCUlC8D7EhB3VYMvxAPaHBc0I0WYr4KRJjs0SvfEWFe
YZWrmgMAqUTlqTwdnJ/QarOOuI8NKY86FYu966WeisgcMzox6uv7V+a4f2hvlH03fkEJhEJH/ycv
SKbHTetN2IIGwdwFZsUaBbcRtgSKa3BcNjlqRzpAyH9I61jn658FfvFei5WBluGJXZ+5Ys1ni6uv
bzEnZ+zG2/gI6zWzN5Qe4Wf9ce/zswEV2WEL+JN0PF6cPoDU6ZuZfVBMyoM+uwJGBUA0TOpATgCC
BoUnYwTosmV96GlA4CTx26A7OaeIW9DCk4qyno0SpKwMiCD23mZiTOkD9vIUTgSURFzUptWK3pyh
PG21QBqO9ZqisiMSGzoegofMRoEyv4tTK9klbQjfE4HmuVu7WYCoLyQXGwcZSegxkAsSN6PDTmy4
y8vN7uWrbuJ3i85lnIHgevH9t/0DqBK6RTwiSqR6zWaO8kilAAioT1XvAO98kkEb4eAfOELCiKaf
APpOz29YyrIftyLwZfo98U7TdmFg5Z3rv5p5EGbiBqVNtyCKZBlvlYsUO8XpcGGo4wz/Rqo1cL8B
Z64wUDBIQ4x+7jyjimzTAV4CX35r8IB6WwXzNXSa049qUkr3xjRwBXbByribYi5r7xCALZlvLrAz
gH/xpaPgHSGY1QQjfYQLDpsVS0B+ZHwq5ntOMf7bD9fNUt3yDkHh5lGJQasotMGemIszTqC7ppMj
HiVgES53ZFxCeAXInsd/YoPCoWRRQaZLnZ9bhThFVBd0ov3NnVoQ0fJF/ysjlgEbuaZsseQhpRwc
iIp1Et3SJbwEkROCh4Izjk89VGGdfxIkfz6HnIDls7gahmKYwFUgvtKO/z5uBjwnhtBw0MQVU8+Y
kvGZ+Fd1TgBsXuahNULiiFaCLsERXxCW+++3YmQY//6aR6hoqIb/vhY/uyNeRBO+4JHNEBEk3xry
S+JHQP18Jh5e/PC/p4t5YPGw4g+kf98lw41/M4/vihZcNGX//sdpx+QQbcPpxGyB28LhME+q89/P
JSM8NStedchomZuWH4thROaJXwN4J55XfETBtfmJI6h8nhe35CN5bE7jQ1adQeIel5fy8tz992O4
kARk82ISALARP6z8+zjz/v+RH8FKCngQQD2vvCCCBX5hgOVz3hTor8NNw5NkzBbSAdsPKZRw2+A9
QKJkhmnLNgMU2tgO3GiAI8HIAZn69xGmNk999w5BwrN9eRLxf0BG8QvN5Au5BGjVa48cmCc+o0zD
JfdxEd/78oeJx+Hyu/9/UP79H01ntp2otoXhJ3IMWsHbqEgvYhdzw9CYEhWQRkB8+v2t5JxRu2on
ioCL1cw159/AE77CZE7+adOAVBvO7GXEzWPI6T5iQrHh2BNF0A5kpp6w99Bm50LiYk+H04uXEl4E
zvX3YxVebD6WuPxD2PZ7qix6+VVYd9Br1N/rVyHvXouZuBfiyJefx1X49weP3rCI0A2ILvgJ+feY
y2dRveFHsInKIuO9KiRn84bm+fIzMKvcSxGRvUE1nkOLiIU1cbMIg+SQm/7iVXF5PuKbvPzgJ/F/
061Ccki384REkj8hvYcIPoN6xE/Vx5eAnFPPj8S/79mXMl1OUDMwWcGRPQANrZDyRCmbv6qYCSwg
whvx7zDPYxidPD3xVcX7Es+0iJDh3v0d3R4xAeMdkTIV71Gq/jtU51S1I94UJ+URiPOLq4gz/70o
PqdbFGfEEeIlOsBCfE4cCqTWprXqTQ1Rkqef0N7J4sbTr51hR28A8MWPomu8RTr17x1xnvG/ZMFz
hOFdO/1x/O925hNzcY7aER+4ncWVxJHQrZwsQq36t38RqRyzs6DpiqPEa8miP5pu7Zj//j4tXlMV
+sbfB0QXrR2eijia0/19VLzLR+jNNe+DEaOzit9u5xcgGvHu3+fFayqxO1jGM8Cr7CzxrUwIDOI+
RIcUB6oMYdqBMSB+F68MR9HrxaAx/w3crxgHYuhgn0f+XDwGYXjPlu3t06Oh7QNzjB5xwV+walFP
dTgygHfhM8Ouj+iQSP4Ryz6S5ZuKA54blMziJmzCnmxkfPHKqCTow5maFytKiHz/jewz9pnMwMfx
EdmvI3GccgQrBsiuidtQ2dVRxf+ZisRpmKquHkA6jmSelX1mgbu9BB3DJEj4hl5BC4UdRT3mX7Jw
4gcxmYlJjYiXP9Sb+QslKmQ/TPW5jXHpnd9tEHxzMrF8Ph7CNmbPwdsKUXEfv6geptOrxwX5hUsA
J+esuWDFkfIupwXkW9RbmLDAjc4R60RaI7d7TjLhNuQNoHlxSfFHHMWFLBKI1ObWCutBZFiiPmlY
zHvmztwZTLDidOTdfl/mtKzkm7/PI3TRx1zm7zzaPNnl9ol53uROUC3jvx4JCTQt+IOM3AKyNssS
rwEF+AS1IexCuXPDFicQ1zCP/UL1De4X1RHHRAL/7/W/7yHWEikQN19y2zl3LE75d4Q4UvwMzGx3
5+e7XR+YvqlOb14OJ6PRzZ14eUK+64X4KG0j2plNxd9C9YxEYw4o6GhzlBTm7UpodULyf/sn8Zo2
LaEx8ZY6M49L8TAfLDU8J3Hw378KzzFBoWPOIxCMZpVU5G/rgAgGlJmwf41oG/Y0v02e2/KGlhed
Q9y5sKISNyr6wV9b01soqv92EbEWiqei/B7QOWJ9FF/AgIYmOpJ4Rzv+/k4Fnx+unuiG3LlhlTTE
3zHswVngxO+gbEgmylQjqEPQ8KLTyayyxUFUKLBD2Ymzi7/FAUUttkR/6/GLxe3FqHyeLx7aHFTX
GcrUiMQw9iQW5L9178rwFQuSeJcPJERCjLDOkY50L1/nMYj3qDdw+uxQn0nh08tKFu+/zyA8w1MU
N5DxmniPxY16m6Nwid+PncXyip/r35BDUflA0vO3AcR5tZ1yxAuGyoII2MRhCnMyDvZOKYoY4kXx
aaIHvrMYtAo39qRVE6jvCbOV+L6ilaX/nVLcuGgB0VoTS4xq0UodPUv8/X/riOEinhePcUZw5Bn7
bq3Tqbl14ovXmsw7iKMbGcdDeaC5j3SAMwONmOi1yb6pAdGiDdjcs06SCUrd5aMvZgxs7FC1Yx/K
G4D2O44mPNkgwh4SnsYk718b0inZNwIDAMA/HtQCzvwflKt5NKhkoNor+8wiu7c4bsz/JtqU+ei9
eYIwRFClR/gA5uyuKEmVaMclZiaUELhDoDZoVEBS7EEJaVv2AC91Xh7qg7hd8uzivnmbigr6o3T6
Yx+bOym4HZ5RHdVkgM4Ews+zcrx9az9jokAUuqAaHF8QDfq44LB2RblsrSDe38R3LxEeFPJmQqjG
haFZEs6fOfGLO4HMfBiCPkAcx7l6tNJ7w7wetWFNI8IYbVcc/Yz4EOz+8TGjY9HYrw3dHcz0uYuG
oybaTmL5PdPljjWfZnrfGl4fMx+kn9q2/xrt29Vo/1xP9mz1lg/oEP32vqq27/34gO5Fubw9zXqt
5LNmP4mybbrKgUvs+aH6eLOJ/UBKt+R+Dxquc/GYnfA5iQceWKyuR9CdK+h8d6+U2WCNYj2cxG+w
NEhIfuWr55p0Y3g96muo2yu0OFndUCZbT0LFkcN3+F49Pkc7ZV14yHrQTQJucd9/PZfDlpZA8iB+
b5Qti1f2TWuQNcnn5pEGBwVOF+E5Ezvzn/rbm+hfoO4Q/SHvZQKRIr4hMOOBbcqNvtQ3eNad5PMt
MpY3COXL6wkfBTBxkRbkx3ekheMY8rTXI35mrIm/sUejvsoQWRpLEQs/oPcMwS3K3XLNzroKzQXI
ss/G6w7y2UR/nVzBpvjECQ6VLRiA1520ekXmVouNzWMvH24+DOc44+GSVfbEOL7MX56K+sw9fvvF
Aamz1WPVbKlqouL1dWF3GI7XSnRbklz3iS03SGAsxwfpQEsp5/bw+kUjIacW1yfMS/bXVcuee7LX
7d9cFf0JeQCSDLUtRcYKKz9XQyKk/byAEtbQXxgFOOasTR+5bxagq4cU0yrZwbFbGPtW7M2RXXOS
CBIppadHcF0ZBD3aAi+sOHfbVQPdLQ/TSIRiBLRIuYRSgG5jKDNu99dttS2X3bpaFesOCuz1xzwj
rMxx39I36g8r87PdZDEWNpPVdXNDORJWUIKIDHoYgm2kLgob4pAcmxulJxvF5hxc8pZNNCkBtrwk
Nchvk30Hm6uw5RI5jnw1/PTokAiLKYhDH2x9Sb2x0x//mMfXWt+P9rfPBx0X2fdI24p548gAbr5y
Fs1uDR31883Ti/kQ5XSZ5RUedC1O8IyGL87WB91a3gxf5n0GSNPkUBFOvM4MUiYGxjR5WTGt/HRr
LkMPZcZii82qNIB/ghdAquOTF5QjcwvvMQsybApUVoiLiO+I+CAvAMYiA0U5tZtKbPnXuk9MZkIO
jsXUylnHR/PI+alSczET5UUxR/D675BhimXK4z29EMFKd2ZqZskd3h/3x7xTBfjU/CFE6RkeV5ze
P4gnqCtQX6U9pKNJPYOb2XE8yWDF4bY4UtuOTs2KMvN5dBqdaBNuh20p9X3wEywE/IeC/i9Jjw9w
UtqPG3o8rRS2LBlhpig2+j/PM1HmkdWBmZrTJgxjZtozFzWPXF6k2NHhxNXvN5nOxEaVnlw2l+Cb
confiZOT0ZYa0yuMlly0PKfiRa7PzzeU10Ff5eJMtBurDB/lXdqAy1FT5ga5AQ5mWiafwaxBK3Mb
XI2IGNNsLlgcUBNNTnfq3NeFSW9vIHZBpO7itLBaOkTVfuuZX3bTGksi+UvXfDVdaKjOS9aQOaTl
+85X4KoNCNfXP3Izo60aFcL9GAiMn1CmaIwLwMz564zkGM/16eTVvzHjiJuXxlauufen4L3cJ171
RZUhgY36mvGFXhBNM1vOfONpm8AJ0xWrCoEIX4KYX0+cuptelUBUJ/RDhkOmtP/V3Zs27Eee80vn
a1VUcptEl4r4Otl4jqmLVfNQd+TmAMzUb+uOox0o275nj6qatqkqs+Q+xu5vzra1YrvSwTOIb2CC
VVQHhuldOUzMbYmm8A/gtIqS3ch5f4P+bY2PFjgY5yEKxpjv40lsifbxC/eqc7GFwncliRqqZzBX
95T6H2oCfpPP2Mug0sFcvjFJZKZ28mtD+FC5J4sk0yS38srqruB+W5QQT7pBrWsJXaTYUxqcnO7Y
XMaZpUVvj6En4Izq9HUmvy8roBAF9BuVTJ75XDmwaPpyPiU9VqKA95qljvDqKn2C6vRjQ+IPMi/s
DqZ8Tn9/+O2WEXV/rCUlKLKt4DYBfAlSPDgzYBoE5JQmveviOWdenVax2DgAVqRkhSsm3/FYq9Nc
cgB68TzH/ybNHNACAKwcJ827W/KmJ7ka2MrZA4bjXIfMel9RCNyRnQXjMhvZ2YHyKADxBSJeTxQ2
lPC5rZFseZ/TbfXvTu3zi8anfGsP/8zAEIUx9CeE264ZSydqXuZUaKbZMjLRA5qgylz9vtpt7yTY
QjsUokGvomW4ePukcYAhTi+bCyouebJMLvOasfUDwHVRwuHymR/UabpT6pkCxoAtAVlpZrlpgqGr
ZqGhg28kDMvaNrUQotCjOCWDe33Z49dBySIj34wZ+rrum/1JZXTeUq97e+0tEGCjCYWSj4u+SkyE
eCV0GA6jFw3fIp7+lsH24+CiLl437JtxYUb/z6wIrNL3R4eyz5NtJ0W1d0Xe7W2V0XjYvoxz+/wu
nivD/EYSUFIgv4IugBs+bAfZLjr3jlQ+3hSJ05de/wS1CXd8PHuUAKRQ/20EjB4IgupDorrlALkR
xbpjHImqSxn09DDr9VyOUB0X7pQwA0DzjWo7k8ISRE065b5NY8Z0yExLebeu55R3+TXP7ElmGSr8
TvjfHySRdF/eG0yeW4WE7pekuZVAUTwCFgbIW50/hC+4CAhVfRkNjFJy/Y/ByTFtX1YYFoKSm8B4
npEvIOCd7PlIdkYbRJDF9LdVyc5d+PKdkUskEwY+qwDcl4RdOxs/nHvxYTde9nmDZB4zb8MTW79R
Hcf6HBIAnrgQIOcd3wdMDgtFBMgRpb1iw06AuZtpodpd9wkAbsSNt7egJkWGao5nOGbwwD7gh7Sy
BYV99I5h/pCKB7fLSsFeKnflSsiu2gyR3BbaSrBW4d5Ad0Ekw3TlPddjCWF5JzBp9RkUJUgbF7au
8ehn7EBtpuivtDON72d6A2LWcC90awhhqQlV0xpFa0Bn1JvvKMtMEQRgkaI7DcixzLTQoDnrD+pt
43+CWqcihtfy3AUldgSBKQbLgmHLY/XsUEaZwa0uUX1eES2wnDZfw30hGYJRKGb5CVjTI2sVU1CC
aZDuiwXYtDX3ATaLnG6cf/GQEiUYN5TpMjQUP1nuaPHL7h5K7+nk+8X97S492jHCahiTCfYF38hh
6qCT3suSGQeZOywFPLzgOQXSnXYVprAY0X5bDz0ZX81VFh2Ie4j9QHcHdlwLutrtEwTkCj/g+LIy
e7KOqVN5yVeNazRADipfJWMK/ZcQEly91hFVocwTUg6iUJ2IzgCyD4NolChIXZMmicp/uG7hLgfJ
AEF76Dc7c/FeM33agmuhajZrKo6G3w8oR1QQvlHWlT5gk8Geov9CiKCy80BCIJT6U6fc5sZ7XY2t
NwP0OmeUpTRu/d4PzMMVUzgbFXqHplvSmO65oyqNmJAhed1o0VCBJ0dj0+9wQPmmMSWoD//M6eDV
X9mPDtHxDhmS0OtqoBfTuWlMtRBHqF2Cyg5SCu0BFoFMINx+ARFRKIJg5CFU/xC4n94ddfjAZObn
smIfwgygjAUevnqCZUIYmOi09MAFY0b1+sYj0X557beGhtxgjX0ZRI6NnuoPalNA/+NLAyx8dk1R
cuuYEb6ZsNAZZHfFcY11WVzRxthxrS/sHwKU1NE44iLlcwrKBDogJH8dXo2QbWUbpBNmA9gSjK08
eLoUwy+L+qSs0xx5KzT7OYwliPF7lNjJZLPJDeVEqxfaBehQX1iCvh/oHqdWD439unz85CVxE+Ao
6nzHMXVfRBjAEEikhaZU+oiA3iHy2WCXTMPW+/FCIqAgwAJl993LbEqkAwMxGeEjocCsBIJB4Yfi
IApvVPFLynInki0+mE149sAOyShQhkiY79rV9QstBjZ58h7Fgw5I9+3DQfyEvc5LBu7GjeVbhMY+
Dft1IsxrvhgD+5zxRqlOpZKgbW/r+0LZ8PhA8w8k1ankIgSInS34dTYIi66ao6vP9kE7JP5tXevO
C6h+gozyywaU1o4kwcaS9NySi1WfoH4zEXlt+LMUaLB9lWegst+Ik9PMLH6jOVMoOVv4yTJ6iYhp
fhXW5O2zbaW0wQcf1dTcJqzd1/ltTVrwTVE0pzJ3Ww+47Qjd0pQXwvrA/n91tzNyAQLTy6IMnlJY
/jLPzJVh0UnIF4+CTHREoK/wosfo/RDOAKkbhai5zCfmNAHXvRtQuie3jFocVQYqs9TmB98IJQdq
/Glyeu+1w+PTWFw+NdyopW+8h9sDzpxscS7zK4B2MKPpFCV0emrnPTSk7kH1WfjLZjn2OR9wy4AJ
H4fN5YAi4fBpbA3CafYbI489n9qGe8y6hdzUXpo91jcb++gzwtzgQj50BMXobhSkBpx6Fq0KrW6C
xtE8Mc56MR9TU0W6dYuySCctEorNzL3onZFo0QIJyz1AdmDtVIyZfpSXK42MGcHYa+zCsb2jY8EU
FFJcpYbqUbdm7cjlz4dmuFVaz7Rhg0CjlwMKkovAAEqUs8sa8AgtWYM1L6E0Ky2K8jP9vI1WLx3u
4otBg7obaS6sGKikYOe7zX/TmSRyrXZVoTJduVS0l6Ss1s2qI+UjfqNvOuI3kj/EXKsm7NZImJDg
fjv1sltWXw1/Bsqzk1O3lkhxZN+E+6IDSNzh1evAhLw3lXv7bFYTEWnAZzN/skPl5naHAyuZH8Ju
j/w3mcQeeEdHuoeUPfl6WEMbNku6r+0Q6vdfG91Xjsj9xgJD18QFmTBGxXG8e57HJBIfQK1JKgFo
MndtfCfR+SIHyq6YjBwGGzH7s7tH6ZVgnOpI9Dy38e2zPpR8UZGlQ+2WIqtylMhPknA6sLF9nsXV
0MPeNCGZtINEZgo+pKftSMG08Wv9Wic7cnRNXJG1Y3P2+xne+83dWU++CQ2wbGOxGRe53jYUNy5O
xWa2Jm3SUzVgJ0j+mVRdslNBmqceS6eAtZi7gW/Nfom1D4gbMf2BU5N4JjHYxqJdi4O5E7VUokU2
uLdDH5Ib3xG4UIAV4uNz8r0XWqOOltlBAYoTsPp0EVvjbnPnZlRkhfh2gHlFJgqA1KYPxTV5tBGD
nr/crKNSnanPbx4TywCYVXaUmiicpwdmUXMnknPidl5rcuNhdxaP+LdaizonaNYIBTzeH8I6GkJa
IG5XtUgKb2gu1a94lreD6VJpRDpbE4o7tIqgixWH4iBaod6wp0VV+wDdI9bpEdJRXI1PkwOjIKwI
qYSMd8uzqHFJu9tB5LIrelIRUWci8rEelIKqUJSKRH0pJVN+B45FJ9gQHA9HprbnJj1ogjFQnKWj
CCsimCOTzxKb3uoIeI4olhmzOSr/2By9/RHMgtGnaCzU5Zb1+rlUT+325ZmHaqHbV+BHaB+tUPEl
TT1esHwvX9E4uOyUlbK6HI21vp6szZVOFo64SP7O/JE4jIICh08Td+DJtCY3NRybmFssDlQw08Ow
a49QXNeNqy4fR7aN+yrocPEAzG1pbubXWBkJjMfTRgOPWsWdDFe6fJNiMmEAAh85NQvNFeDHxp7Y
F6xTxyvJvcTVDpl6/xZlG85Cov3uPVYEr9AlshlZPWQLzNkN5BPqkloEHVAgsHyQnhYTgD12wPB5
KNaxJCAhOR3PlRB1N/C77+jmm0Hq3PzefUdQvEaWggPiZA0fGeXFmzN20URiLCoLfKQ9XCO5s8I3
4UQEN19aIHSxh227HkWpi4OjLfi15lzGtlagI5FxhOq9TGLdeXhaUPjXsHBeM0EhffmgHy8xRXVy
zpQxEP3ELzOQkcgm8TiHxLaQ3fEaN1QHlW9b92jtUMXOTfVGc7hSc2PR+IqVg5U2ZzkCbPoCfqPV
+K0luAPYO1O5nXzegbjD1MPFQUZEle1MvdeizqsWGDw7EuVbRIbtcp3j6HT1jRi8cSC5E/sVyZG6
vFGB6ejyzaJYM1m7KoWMdvG2BluxwZGhd9GBYaAm4j9c6mdbBA9AT1Xb175DwYH96vOE/jAIDcRE
ToLVaDrP09O9O3fn/U9Zak4NJFx1H9EtzqPrQd4VscF6g6pf3n00PmKCVEmQEoeayRy5VD3+sN8e
wG+IUuIEvkO6lPfoPG253IjoOofmaoT4yCxUVwUPBwXSRfKRMs/DNYCGqYvRygiAOIm6GBTslqqt
SLxeGQumA6Mz0mMEZ6xJcCHkWKS0fEPymaLsmlQsOuYoGjFF9guAWMW62tIqQTVrrSe5WpXSB8vd
vFtKopglyr33mGr18uan/sNOfUwT7Wt454+0ei8bdyULLlKUAm2GskAmmIH4CUUczDUBP67hiMdM
ESCwEGOcVbjN3Rfks5BB9PWFiUs3iA2wDbUzIU2OuFFAdkcgh+zSM1YvuJI1w+Lt6TbaMR5mjehM
U3Na1KAhxFdnWSRrLZjNgLif+xGSNoHQ8wQSFWRLqgHb9DNx8xB7BMhVaWSujOVofdtAxHpbE3Sq
S3+07v/p7Bk+UEWCfTVeFYtiodnZKkV5YV3+jE8IqnitS9q/AlVvD+igjtnnItDrF/7YlVkshc2I
slUZVSYe1oj5nJX4jYoWVYbN+zDZaGFlEwfNmCUoqhWOPps4kk08gUJo6ojxVIIhGHaQVrMox9hA
ta4uXRxZ5TtbAzbSVmZ19ii+bmvvZd/dfo6DQFR5DHSgRxcXJV9qkvDh5zrkkCzQ2ZuZ4cQf4a5+
c7CWdMz5ZZaR7dGj0bnaw8JXHRlsZz8HE2m3LmLllLIoRCIMuGwC0ZUQRAlHcb7Fsi5671PkELFp
J8nEIQWEpUtQ2E8v8es9hrge0m30XNTpIeH3boH+94ucu4fX0Z1Kkbwnn28ZNtkUSoidpy5KmNZv
xh1z56Kcv9x8M6G4rFsPqEZsSmyVicNYXaL7pt7dN5o1ctuNvCtjhY1dmPum/7JhsWOXhvafK9vK
lC8CyRp1g9VDwEztMciJiSefZALX2/LqYjuyYoqgMsMyumy36knIE18AUxqUk3CTiu5bvKnXlAYy
JpoHYFaROQM/OWeDH/VI6iQLnhx5YR77Bf6gPhvP6UJOPcucZn4NddwxCMgBIOv02EaE5ZwVlX7n
6UprGDTuG7TfbWcuR6veR1XONr0GHCwphQD59fmVrBnEKBD2FHkjlla6FULK1KhCHB7szhcQkQer
xRvRdFF3rxhA5Rz1UIsp08nixtdXkwDbYTW47XS33I1WT/5WTBQgdBeUnuDmwc6TxYY93wKyXWLH
gawdQLYt10USKRw7F2xwEKhBmcO9bEcI/o9C4uLQPJQ8bLRRFj1weh/O41Sdj63RQrLgkggVQHUu
YYheumO7XY/+5czhwlRwgfNLMKJchONo+KqmCBfxa+ndndZJPt8gqqLxrJ5rMyka+8q58PRYjqVD
ekr87FTbv66J5POFp6HM9jVmfCNL0C8EmuTqTdB1LzD0YBawFZCETK6UsZhuKWYDbNBRrMldarrg
3V6+4NuRdSI3IzOVsFqwmb9u8+C1zwMzkpy3ezm/3G/gy2DTRFV7AsaQwhXzNcbRcIthlfAcNn1w
X6kUZIVQ1N1ug3LdeenaCGvsKxNnFF4DvkFkxGAkw7GruIgxzQsLn2SrBGfe+Kkdjq2b1/LjgFdU
7vffenBVPh6+4bZO6j0i0+odCQs1pBqd0eJmj3m+KKjSae7RYCWWGhb7bK+G6QkClqcHkJBC2LIs
4LetHL0jKRx5rTdxUvcBONfLl6ZVOcnyEpU7Nl64yxmoZEOZ8O8b5XsSpKG5bj/RR6XfaOvmU1rD
DIyFKttGjgE2i5+AfhPgntlU3fZ6yP6a3DcrTX0qT+PIdJAAsa8LfLJ+9JhHRWrtHtQ8S/bPxUmL
LttsL96s9/UJU8z9HZ4J3Wyfrs0DKUiGHZzMNoDPx+w4WWoLMujInTND4CCDXslM3Bwrqp+s011J
JZOIaXlZdd7T08DtjvGw1Jb3TRYW4WNTbXB38hAL7CPj64464eA3keYp+25brU2bsN8bmDCWTdTT
2qkn+abdbzTiAcUb9mbMarY1IqFsZYbNKd2ODkyX2bbc9nYXVEvMFOP3sQwphMS4w13AfkeXg3ys
NiiU7erwFl4iKpPGSlu+V8O5sI0pQN84OTNj8qzMdbmDxBUR+jBms1ieI2him6EUTs6TjRxNNiP8
cBoDmdD+AxnaNax4sMXrJC4U4bQ7Qa0bwZTqdPvJfojMip8JcxIKi4AS+G2LJV+27ff9vthelmVw
X8IQRjUFscFZs5R8QZMZW+ifWW2k+GJQFtzAzW42N7sOURiePcNuUbiD0zso5NqaPn/vmk0evXZZ
jLFYPMFB+3oeuVmMhfzq7mC5un9SsoBwPusCpI/t53awi+3kkK4uy+tayLZg37ECGLCut4SYq99b
2pZQs5AE6ALNuy9F5Fn+1FuED1EvGLzBzlFUH9vk5wLJk7wH3yR1i4Xk9TRVszcO2dYMzfBfEidx
ur0u2z0N9dN7xCKH9iT+1aPGq/ZqpEY4wnt9Tnu2rhZMlvhTLfOdvlSX6loKjc1rKUeU2fnILciC
lMwz6erJZnK+/aQ/CZrg5TbdJvFlfV2O9Ckn5s/orB7kgxbrnP4WGI4iKKDE2fMJPHvDuQUVUbaI
QZWwcfVI56Drmvux0TcnIpBCMUpF0K5zKwZ/FbfZTb5LJ93A+4ekSKJVdkbWzdeXbBzCG9Yi5qrw
b76M008a6KOP1k5iSBxOyz6DwGwBwQDJBHKtsBMTEZIiVG863T5dYggbCiGUnNJ97shuhQ280Ot9
u+ibQJSwCvtKBA4pYJa60sxwG//9r6S6GhkuXY45qbJUpnfsLOZjFi11nluFS6fap6vBa/egPVB7
N8PKey/lpRTCQd8Ci9j1YLwsgQnRFtoC2XqeHzIUr6Bw4ehf5I+bS0XPPDEIbXVHshvrhwfLivJB
0YEVm/K8mILxJPTxEnCxPsYEIHcL1maY0sHTuywqxGBI5TM7QCVZdq4Bh81tZ41/3fSz59yY5gTF
4O5Zj9M1Oyc2caaTSSwnLCjhTUJatKaBkG3xBgsiKkRNaqu/lAEMgvajkL0GO0zSi6wQDsItdj1H
spvQtZnRbCxeTo794yR4+P1Ms/pNEz0RKo/VneLXseK/5/K0xTITDSAQ4BIa+AQOzJQdFjPy4rro
gdpUK/LYYC3EGnQJks1lYfp9hELo4rVKeDDKMmduM1YytheXzXM+cUcuXCTXWIwBZCAiaOVRr3yk
MdYjS8AQYbm7Rt1O+2z9IsS5NX4di7iCfFqHPYsIaa1NCaTAGScfz5DFhbBBETxVm/RbZNo8fQAV
PO6p2B7dWNOvLEF1WMfQ74ZNG1VRs3nvHhDECMfoHJF61Oyx9wpq9xlq/th7rjBoX8pBMX/GlYVn
5zyzYRa7710V5YfMxtLn3GwUH3W8Y8OOqd1cD8+Qs1jcj9uc5eMLoUM4d56CMHqzaZixuoXip14R
93RFzcZz0EUl0Z+4j82Iq1ZR4jURTkjTkXvFAKXlu07c6pzNsVCyiUnCW9z7zGV+u0w8Ocj4rpxt
DgnLGzmG08KTljz2StM3g2OwdDf5JgHpGz+vkD98+yoq4pGLpqp7j6qNRIWAxi1i/V+1ST4VcpPM
lcOsE1k+tk8oj0E/WZBe7VHSoT8FPVwp4DCk6DMP4usc33f2xjwLZ8KO942RkEYmtt+225wtmGCK
ZEt4mClbY9ayeIB+zYNxFAulFgLHZ5jQ4DcaWvHK4LrUvGKFmLmNSLbuUpgIRXQ59npH88tw8DPa
LeW3jn2NxM5GspX9fSl5T1oHV1CvQQBnma20Uxe8t4X7Dp4gT34q9LvylbzHO5EoWgYlhJQ/gkRf
kwtoCrEfFntjUh5EzqO4ttXwdsq8zMsJY9gL400DnMB7u/cNalCbllAmDRvyp1HrIEVcppuRHCSJ
PNeQFJEZY29cWfTRvL9StzEBMHtSZcxTrXOafDwrUb3LzQIyokIsEmJcN0/f/awYpXN9INmKporJ
yj8SmIYLCBwpToEOf3QIMqf3fKaj064y+Whq4XYXoFPoLJmLZ7V/Xl5W+v65tZnFFY1n6byeI7iw
aFSCCB3pxDJ6Tt2I7c+djK9xR+5twl6D+nAHOuEJXqF7qlYPFVNT/d/M8ocq+CuKsU9SrNyAwqQJ
GkvJsZOuB1M9lRMU2WlXzJAnGcCDDsQOgrb3xHneUddKl1mDRo06oH6U75tRYLwSO71oVvUk302F
P+1Kb+hhW98+jdsmk1CyKubwjS+vmrj+6zVB/Uie5/RFLn29DLNx1zvjXxeitp1Lkt9Ls7dQdATi
tzNMrFSjYiBljqskfubTlnS8tr7zEIwb3oo0H5KSISpCDxR4hvgBa8IADBk+2DDbt2AsAHNISqgI
MlrEyCneSElgTGgZ25S+UJKCusuk9bZwBbsn5gfVS7Ljwhj+m2UWLZ4d6nI6U7cC4A6rd9xJ5oDy
yrWK7OauMT8ain6blHwKrpbqHP0d2E+/NeLKtIwXuxFEV+ZoA5m1p3LTd+uBmBJ74Nsi060advAD
208KQAoi2+w3X4uRabW3EC9ZkjpK+fE9YOAAXHbXIdOrz/MEeslXegsUcrGCfzwzkC+/WJWFhwiu
y40NDiZBAZateTGjyk0efXZBHQqhnHUJWiQah2OkA6/TMkHsjgf/cT1fIG0eHofnlsZEwRXRbbOj
3ozrR2Amx+fxifhMDWTDylHBwRwSKYBZ/e+5y1nQUcwBiv/G5hecEbAuYGvT8mwe1T2DMKH2i1Ik
maGnm8+u/Ei+RcKSshhgZF3cEjeu94ENWmLhFYrddwMcJoICOL7v0NS8U12nsE1R+oKcD7TYxTOW
KdWg9UUZ7EXdxqMsT3FUnVFBB2WO/2Znri6LRFCzbqR5UV6kqI5CGnz41xnpS+V67ilog3orbdkI
bpMvEPgX4udv7M+RFQ1Qlp84dC8JqFFdn0e69ZYATSx7dW7i5TGaPXEMhHQvT7vLeYTJ/TXkQY3Q
laL8mzbr4jjK1tTXksGqqFq72JqJRZY8G1i23eSnWfN8IrJfVhahb4iymn1xTD3u0aQZ4TYlmVt0
6s0pNSNdcU0k/1Fh66gnz2TUULwJVGokv+7eTQFxE6RQTjo9SrvAYH5G5QKMwLRH8yx1R6Ul47oq
k+Y1pkCRSoqE0gK9fpUNGr3+smu/yvGCAfL02l6ANhYp7FXTqvdPyF9jN0tm6Nde7rMS6mMRoL6X
OMbVHvfhGD3V1O5ghWwzdoJPr4fVo3/COEZm1qtPcnjfapikDovfRE6H81p7BAhDvZasTPN5m71m
AAZgI1TIWIx2N/yXR3gH4x4FPhpaKDl95lMcjj+0ArDLR1YvdZK2eTFtMO+AKFgjqrE1lZ/RVoJ4
vSlXEuo291ntkhpVSc3mLFDszrHs1GCIk+Nk+y5EJ4NL1C/h1g+LfN2uB3Zk2bFa4BBYWqNY2/Sf
8FtvIGRwjkuhkD0WGpTCyn7fYVh+U+GrYYqAMXqg8U6Rf4Cigs2C2/PEbKBY5BOdPp31jTNeqrl3
7fZvNUjWFeIBtI1JT5pmaD2tUByX0MSbkY5EJIfyAFLUDZJktA1mRDzmTwNKIJWrcjnighqkeppk
YnxQMKZmqU9mRjFjA6nJoErpKMRXVzL5EwcIATCPCU0yWb+R4XMSlFJQMRgHdybv9wuwIjpnqJeA
XqC1UoymwWFdbLARvRKwkDQFXCNgzaB5GdwMkzbjBH8l73GFZsrZqE0mOijez9Hl41remeReszYb
ELXd3oXu7UauiHYp8KbXeQ0J8hnqDdSAFv4f1r3V3b4lrLLvOBFK5PM++W4S6I34zVP4ZSt2p1IT
ZyYJbU7BMc2YdW7iToBvgZuQvv4j6by6WleyIPyLtJZSS61XnGVssAETXrSAg5VzK/76+XTnYWbu
nXMAI3XvULt21Vix7ZMxjze/Q8KblfRf1rCivhhO/M2hWo3wW4yHe/cTfEPvdl+wUYsOxnO0SIwu
Ydc7VCv8OL/sX9efwOoB1HY1E2lmyxcT6wmgxmaL8FkIreSVda4lNjAtdeFSg8lC0EL8chdDEjlN
TPDfrG/0IPg97lSWN7Y/zqQP9cIQNv0ysVA/ertqJz7VCcwEPcMOWAFrht+WmFlsOGwGMZvrqa9F
sIlfg/JzeMp5q+ex2WR/41/xhywY7z7dscSfdwf2tPv9vFP3wP1BGGd60efHAaVYVo3Q7SjGzwqN
3uFBRxPRWVXysUX/o9/E4sSvP7ubrPvE+mtE04IUrCPbvUqL5wGlAx8+JAb1R+PVINaItYLkj974
fxLoi+hK8Rc6CEw/9KAvhp9Qi8ILxO0GNWcd3TnG0hd0dbBpS33ntWj3IUptHwE+IohOs3Z9CV/G
Ac0L1T3owSZhE/63gKxukX+9J8TFIFlW89nDwJRJiPXOtHv+Ybi8ro+TtbcgkDyRMmfokOW9hCv8
bXCjiajfsvyk4LK+IFOTbSDzEMwHKpk1ErTQlVB34xDObzY7Exjn5c8tXbt4rn7rO1i5Wf1T9p/2
SwpJi0W3bjHfoA6jSnXuwGeX2nqYJx49a0fRGt01jY48knuuZJW/Zdy1ekaePkTaXIcrPt7NXkf7
HnGEzNeFcaA4stvg7JI9A2hKdsKChEUX2xp+Y81HOZZHT2QbO6lOrtxN4qK13jmDuhq4hCe00bWY
ZgsHgdyseAMtLKgJSeJLlFwbiu92/oxi9PvGW86VUHjBipD0Nw8RJGPot67+mFFOaeiwGCDRPc+/
YY5h5yuL0xc12SqJKXvY43d6HXqwfF9qPVewVK6+lHrj4+fQPUwswtCbyIGS7Oho1bceiTgtvel0
w3Ba6s1MpTxtPD3eBuJAcW8cyhSWqKQuynaxR96eVp31HWDn0kix7pDKDljKbS92vuhaTwthTppf
eYUOafiWJ79Z8qFVt3JwNgYs0RHbC+vNhschCWGJvrb6s4E3rQMhYEJ87JMHprRTw8pa9l5pT0Px
kjjXMCm2Wu8rLdtWGV1wC/NrOAqG7blOVi6qzQSQMQ4M0JCSK9U1b4ZtUNBhjR/WR5Y+Yscwt7tk
eC4As/CtkWihjb8ZUUwhlMi7n0W0KwsGEuLHpMYR0WcfebiZ1ejkoMiY1tswDlnoCNt7busbAcW2
JTCnpI1QQJpDJISmmb1MDyI8PCmOcJq9J8E2t/T9TAlWedu2pG2Echth/KafTW5Yoy4WCa4gg34G
Cige0cIpzPZiodjBdSjL2wzrKUEAJGZZoxmbbd1BHcfvWGdlpnQ8FJfd9ZBjnoPWgvAYalQvc+r5
VccnApNIP2eERHrrOxkK30v++/N8OKAQvxy/3mlghZv/ffN+cXMAqDb+FlPNcDelVEM2isnaTlq0
RWLwK7J8xAUZWYqs/CA/Nvbatp4EpoCYvJjs2hXE17B4a1zxEAjcGen9paA+g/+WczQCVkitTVZe
hw7vHnbVeSCoaiiYusr4skhlY40NhINZtCKMo+VIHFG5i0/pdh6L1ZQilBtl+5gmq4VxPUZQ42Z0
ELxr6biYVvKvpnkyGs+fKeGqfjiGQIvzpYU1hNWHwQfpNegJPMTlxg+mP3RMDkxmMi2zS5vNCFSQ
AvgNK8nh6EOEBqp7hKJkUGWfc+oc1IQQE1GBD8bDLadNx4WrfQ2eZzwztA0fowFlD4V9UHs0SUMl
aVomH3X6XtG6LG2cnrOOUbOcDU+yMxH4Rqx46B9U/WgoNCNIVAXFW84ebVFsMmo5q6MxIRarmSEg
nhY9e1rWTfIL0MeZCyOTz9qat2r+cdSpnSGX/NRF5KdiJzzkK4xwq6zpbBPc/ku2nTpNLKGqQGym
gBmPvmumSxiDppqTn3Go2q5byWUNo3CRpO+pM2r101U/MjUOAy4rD47qnoZSIQeNQekY/lp2SKdF
P2FAm5Es52Ypyq4O4lIF7rPNk6ICKtO/3rpLJO5dSgaD/VMGke1ewXotgotw1LozL1m7N6DJluxk
iHBtBSy9HFFArMOEppEtIE6f18g3pfmyYtpX/vIKG4SESvt9drSHfJEmjREL+WppZUbOwEKiakj1
mX1PewIhKnIw5vgiRMMytASHDAUcrX4QxgPy/lFurbnigTZfsmlcNSToShqwttCHQwrQQe03RSVm
AfSZIibeQVvMTmFMzhUd7aKi7xdNvE+4DkljIpILPqcRzzOTQ6sfpfekdzWH/KemVwxC+nlqNZE7
mzFRb5pJ7qkhNVTqlBjpOukA2cfxMYgqpCl1tETH/NkptV2IxLRkg32c0aDs6P+FnWD/E+xaM90H
duKnqD4ldrm25JfhLpIO0SpYrjLFnpOh59u4h76IVrL8FtQTg9APaVns8+xs9Ogn5U9jtIsdxljE
nIjKNylwKIvujePC/TxWpnwRw29OQSfjU5uij4VAk4ScGMOV7CY0UcP11MWbiIKuQdzd7dkU0jPq
FnWcY3yDA7jdjbGqB9zQRLPpOAEeXx6U5r529xqTa26KpT0PENwcpLr5GOF4mnF/sqETczC3S7Cq
+CVdE+ZhRU7F3g/qcZ8HawspkTh45tW9qdjDSlGJbZu7tF9bRQh31Xibax0ZM0oGoKg6oIRGJqY3
nzIUsbrgd9LLtYGguMDKM7H17YwQN9tJkCuoUEykE4gNxVdTpmt98niXd2+EjlDzl7jaiEvCyB2Q
oAQjqbJ1nHx7Kdz87myLRwW4Pt45I2Hl0r2dKsA5uSjcuutxZhMBv0YjnWC4nuam25SwlfVblRFz
rbPwbgHiDhO/3kK1zVq6AN+2AyT3lssrQJsUK/ES0tNL31l7quvlEFozmi1BBW00O0TtT6BxKfi5
463IQdXhJeiFflAFSl9Eqdn69twv/TscfnQgDJKBaV1NHuuIlR01TPOvpoVr9XpXseALgBFOSOTi
rlD/G4bmJRzch7KrjnPmkcrHvd48Td50MUA5Acry5Dh1voTp5sXvNs2GxH0kOruZ3zknyaPTrJOC
gZlcJaR9CS8yJDPaIAZ/kDC13Fgf4I5S7db3xDN2HsfZGdhuikE4Sh2xmO5XFcD5ZXvwfnXX+3Gm
fOPmOqLcEJJ1NN6t5wmRowGmfs8kCcK6J1BRNrhJYhUueUSc5vCcCkCc0GJhmDVGkx155yMyjLXW
nFgH4Zk74xnTZW+mMK9vFgxXG3pJOSCbb2GpviP96nBIJ9g85XfbPgnDtwIsU7Ib4oohcwsHEUSN
mnaVlteZRJAOaBXZ5Y4PE5L1+aaANTws3Xsby9+MINzPPwX0aJdPPFi3EtKwUkuJmUgqV6SHkVTW
g490JCYkH6TmDJGtNPI9cbVMUrX5KFjmCFntSSAFUzdr/theEpjLshgpfygWcaBtk9nXaj8M0q1F
YVB3OEdz/zqOy7A34/sYIYBgXe262ufArxW78Xz4NvtnJvKZrGErEA3LPgcC6YIU0YXsB2ASAAs0
kw8oddBR5JHZImNJpae161CxGluk/4V8iGmam1NW/faVccmdYJ8icJ5mR5P3K7hEAxVZB0egb/NN
wTSnptyCRzzoeIoYaJZRcI0T7VN61gzrIZpYl1DXJfdmmW9EqI7qpw5sLP1F8doCW3WmT+Gw2uJ8
GRDE+OuCYRJ1vV7Drpg/NMzBwtjxl/obEmd1qLtrPH87rlyV2jVDQC4jq0mSGKgvv1Vb+I531j3W
UojYRXytDaKGPGWTL2S/6eRFhl8px7CJ/aVAkiBTadns9dIPh38x2n0fkSfAuIPf0Xgxy3/dZi6/
BIKwbkSK5707NmMIbzikJvw9TPw4a5TDnKC8wsg4240yhSvyrRnah07j2GY/LfnJi/d5ec3QWo7E
dAiGvWOIjTn7QM8l6wJLQsvzny6PViLH96NaV27yNOOApmK4cPoWu6GpQM5Ai445RO26bp8lfQxJ
uaJ+yu1ml9kvRQ/vDHYkiuTjRs39TkoIFAiCDe7JoMRNsZqyEaTUEufe8ouPlHIBi/hyIjMud0qj
+UK7AHeiwZAAnTQ2c75RQrDF59J5Ps+WvUX7oUdA1fbpy3S8ZEUJv751nnIFB4kQlEfsGZQhBWRI
rdYu7QUmT9obDnhcxRCuumiuQfRdHsIiWE3R98CCirLYnVPXrs4OUuE3kVXUbijDR9TzyftSI46m
vxRpEyYAZngLAZqDGjZ8WG0UImZe+MQjqoLdUtsu+dlFcr2tyUYg7QFLLrM3ruIMAh1NW0G+bVrY
lC7kDRJ+RAalqggeY4QkI3Pfq2hVGZDg9I4yer5OuvWvUd6hns+CqkPrkfwsYl8kyCzj7izsD4k/
3S3kTi5uziASAYiVddMNtvuIGipstnP8I1ssC0P2bbkjus7aigu4pfCSsG6kGS1YeoDP0KSHMJsH
lb4LGy9pEseQI/LD7kLBuplijZSBlbiPSKwmNFiB2nsDnCkJCY/1JaPAvsgxHprsmXTXuX+E5Cx+
z1osR7NNnSdbRqyAtaREB8yxPoYsUpXGix6cksQfJLYxKKditxVfOZqSPaLs2/XOIXHIhMrBkeuc
ZrMECettQtgnZmzDCLVm8cLBFfknELCWXiPjqdVeW8bATcSqxwCs1+yjDEX7djuLYDsh17s8I16k
0SYHFwW8jjhUdvmuJ76sWuSSxvTsJOhVEmPc4CA1pqncy4C2vkadUYxn3WXbcfgNGwwAWH0PPN/C
c0IP94VEntD9lUm2pjs2LbGyyHFd2S4VQB2XT/TYo8foQqSHBTGjYV4+dlIeQ7Vr4RoNzL+MejW4
9WNrfVMD9xrrXdeQCVvznqfaVpI2A8G2NJF88i3vanXMu8YPGifF2WLkk8hmzfLRJiTELRl2Dhhx
WCjF4wwwnsoY8QzjshxrpX0ur8CF1lm9ON4NRWOjY1Zs+NR2axvsCrRguQYD+TOnuRl1RFTLZnzQ
qo+lcFrq89g9dQKBU+b64sTn7XpnuS+dLEmyyzlhSyi9NeZNmyHOlncqH9Fma8lVJkSmNXWgVu+H
AYpnhfJM8uFFF3O0tzy+vJCbXN1DlhvMxgdxoUmFNUa1LIHA+a6WnqxnBm8W1WMNIsmZ5NUZ1bSy
ctRdCv3BYQMyhoSrmwtEMXERe9RuqUIfJIqhKWpE4q81r0xWKPytGIHk6XNqWDIrbk0BO43eKp/+
Yr6Z4yftbqwpLbxro8NP4Qt6fPYiw19ayM4FaWz/igZ1Vcp403cotgf3j4fe5giSF9T5hIMp9+cQ
fHD4V3mfpBsLVLVlp2RwiYP91iiDfamT+I2XuofK3P8mKXqEMLkoQSYaiJQaePae5+zP5iHysgcd
wK8c1ylkEIfh4dwxdGrfCPg223RRDgJI9zOay6J5vu5x89Cuy8XOXFxcHMyORt8snWOejC9gw9tA
eUeKxXXuzL7UciQDQf0WfS3qbvOyPI4s/fOM7MnM0faVOE4kL05YrzUsbES2H92NmWtb8Ni8OAbF
OWaCl51w1mQcma41rKoCLzmMNsYAiFwH4JVLWzw4rwoN8LzkusIH/G/0CXyRYV4fKly+2Q9jA1Dr
DiYAPFWUYfk6GI8xNR/CYVcleK8yyg6UGoLIWFv/AvCNyjgN/Us2FPsogbhYZUD4OOUap9KDHTbM
PQJzDLki5tUjMeVMf+l5yJea4cpMX5fO3gLw88LLAmdwFjlE01GVM24K32z/AFyzTZywkIoDDNEf
tKHwLoIHy6Ubf6LuMmn1ygOSi8UzJuSKEBPp7BCgecORTPv05Gg7rzyHSJkvdQ1/MLgs4Ee/doB4
BbrZUUWR1DC3wkHHbHausndKGVvB4HoSHbTm4KvXkDWvGRYO3zaGsoWBarEg+Qna4wweLnbXqiOM
8r+Ww+bwwMzFmDbE9oF94jL8NI232GSSTSRqQBfxZPVWLcgzhafB63bvytVx62XCatofk4nyJe96
uVMzjcESuFL2noLkEkBez2zuf6UxeHiwU+Z080XwuBawgysfys9Q0o8nj+F8JKt61Jw9jIW5ZNxX
nlXl/Qv1a0jaDRxf8o0NGPGNdWnqZUsLnESMJGQYLXxKw0JW3tPeW0ZIWs2qaXktGFWSyhrnxFK0
YSDly5Amn/bRZDO2XiL5v4lPaiMurr1JaDzajZl3bE9IBkBKznZtniHcOe8TGZ36ySs2jWw/84bk
R09Lz2vhVro0mAbrxlwvy1P7TovWwITV0g3rm95gz32+euDTGqwW3KHtM1BMB0ykYMQUqMRVp3qg
9UfRpQRSym8xV3bMo50x0e/MfzPCx/VQMCrkZXOT+zbbifCfQ5HAYc67bHdN2oF8s5s4wXVcr4tu
2Brhq26cc+9SimozMKsNXEmPAWtsNK5uejCsvcXysIU6gsrYqK7j15g6oikhPjGW1tmCK/NuG9Xq
KCdmDaiFa9L0dVrjzr7aqftczTuXhquTCDKWtHMMZuMJIUv63/xfW8W4M6IzoCDIafDKRXYIwapl
+v8wGn/zm9FgcL8gWFdrC5JHZcjLqDHUY6hVKBauDG1jI0CuTwHZl4kr1uTbzINqDNpju+ZjGAPq
6pgJsiCYml89KXIoNwuIR2ln8lVGcSQsdTTsCjqT9+YV00MVMoPRf1Jt12njhvBNWyPLc1F3+9Iw
13htg8GXCnFOjlbWI+7IsXDuS91ca+9hQYcg961xarXsqMbOD2T/4tWxX1UMkcpoh+UmhyxzMJ82
iMtcABeRJ3JnRsKMC8R1QUEykDfseeCcGDmqEsFbyXp2D87BSX0cDNSb4R1G5wZdmNhiccW+YKi7
ysqzRROdD+w0pletR7J8ap+8CoyNWD515nuXwC/AO2quKU84RtK+M3LLeIF1/B0VQJ4JgscZ+hvf
CSlTIxPa3ntAFtQqtbXVPwgbbVseVLPTx0uFD4K9SMxmcm0EfHVt+Yq+zOQJ50xiRvu8VE3LdSZl
L5E7BGiyx7vLCNBGJtzSd3ENohmDaYzlm+5YGzsC8kp5KOGZYmFIGSthBN52X7n2y2xkbRbHAoRR
2de2ZlgJ4tFrJ82Av6T37w0H7iG0XrSIE8sda+0KMWsWpkuDZ8H8MhblNp21Aa+0R085W7LGxE1r
LLwNZQcbXiuvSez84mBZYZEgPVxpXSJIE69771F2iI8MPcto/NwlMDZz+R6Fle9KtqaQOUhZA22x
Cc+STT3BMENtK9CnVVI466x3z2lHIJhYaiUh80JvCR2iu/h2sHOs+n7btK88+8Yl0W6W3rWdLnP7
Yi9q/dxrA9pQGUL30bZQAzr1UWZoa7IhoD0y05CYzBmvpfB7RAI99IWga1e3rjqXJbuUvIUgMU8u
caDGLmG+DjniadSG0TcwDW/T5n4t+JyZsvU/oDPOqw0zTFEj8ivyQvOPQD8sRWLeNNbcjTzpCPjI
j3guaAEk+5CF08n9mdBi17P+OUOTQQtaRCBmbAo9ZiMsQ9wZW5RMFIMY23dGpM4G6CKmBBK02N1z
kXOi7FeRab+iMveupy+8qihP/hWshjf98NAv9bCjvRVMnIMWSYfpM6/LY5yc9bLe6LzciGtQpzcP
vLQckLghSs9QyJwIqwVUm81vjnvV+0vmHFA258lvjGXuAMAOcaW11CrV/o3RqwLB1odVzoJJSX9L
QRp4lwCpHVVCZSyIsseR4QdRqGx/XDbiIYSYqDHRRS8VHSVnYtk4MhFs0X3D5DOqV1jl2OULKjm0
qtGVIi4h4FFOmQhT9+1qFLvC8QnTA3SqBFaUzkDfApTuDUiFPOLERsbfrZG75whN8aMHquhOzN9T
KIjWixGW62CwtzY7FVXunshSK4uBvlucGrpNLb8wxlFSgzzSbMJxNWpyPTeYACEXNI/Nk5F+mAmU
EprsJowvdGCK1mrKmdJGVHI6ZVURv8JbcPKrm0WHpYUFSBkGfQu7a25hCmXPrYMnBGJAbf8IUJpL
exXquNSwNcn8ZbecP4NJmcxCdHyMZwHlsDbWQyovlYlGQjkiEiLuMZglSKJmvoGDgh3ihtxdApqI
IvxygIx1QK0mYX26xqutXE3hhaDa4jy3VEsz0sxtMe17j0VmsGyDpMfnkzXXxxQauifvjXrOhLGL
Qvj6IYwT2DsWtvF6AQ3vnLY0UvZRNA3KfRTeCvpEvNGC58yzfTLwpnDdlcukJ+6c/fIqlsOIREYT
4h5QF09LnWVG3nl22AR4XaAq+nwmPxCCEJ1oHmL7sqCjnDzfk8yjpqw8dLL4Dw/KzN1S/lP7J955
+o0PBe50DXFrmj+MaUE0Nl2IopmFthmTk9gm/Lk9uhQonw0fo8d6kNevHEbm9PROUr41ZrNIiLHb
7rHSw4oDP9/BKsbGsSVAF2Cvgu+ZLO/syhovEbAbM4C0P3Xb1oarWC3t9kv4998wDN5Vg7N3oaHF
y/Iu/4jClGff2+Enad6R1IiqzVK2uNNPAmLQjzc4QqmagM3xGSWwafOylYbBHiDBWiAopToWw8Eb
UtPDDsH+CskldIJE41Wa+bzzDmU4JawHa7gZdf/PrWNYCGjfLAAJg96sO+BFn4hdrcMA0hCeYZMn
ZAZN5TYPaHW34mdwEAweXrTFRjdc25j0lWyJRHeFd0aesi0CR2+ZFtd31d8HV/xRkY8ma3DhlxS0
1vBFde8xUe3WTv8BfqXM95ou9XtAjKaCK1X0H6OGyI4Nrogi0MxYckQVwzo1tPxdb+1HG5Jjxf6k
6rZ50p8W5BKoIuRFlwSUR09DVZlBspc8ena0yzET4IcvJyv0mN0K7L2619RjPJKaqwRap5YJhqTo
T5E6aoXfYYpj/ZUjz8hDMEPMjIs7pg87O4NSielPF4wPzBvXV6nRgQ/35f9LqKEi7c3qMN90WYQb
nUXqilZCwKT8WK720pxW87WTbBV1yEl6wylso5MaWpQfqAuiyNw1qXFuhErgjYRfsFZXwo2vhXQP
CqXfiEER7MVgbNZQDLbWf9SVe6uoNRaOSvBvyJ034OhV3RZ7CdhTG/I4e/uOzjL/jmW6SsUnCf3U
d5s+/6Bv3WWDc6gpazLl7eecAefSSz8M3n0w4QXWaisiljtCdJ6ktmFC6cRIPbc/KZWVCNDfqd9l
y3Sycje6I+AyQCGyFY4r2WaOP3uDsrbCd7hmPYSiwYaMA8rzJDt9W1C0xQgUaSw18+Q6dUshsIKG
2xbc1hqap7dLQISqDI6acH5c6EuhLU8B/tOjsyp6fI+p9lrX3gZsEIXq3cPHFJdGGxCu/MPZyoas
AJQSWI1vuNrZoQlfuCQK9pGQ4pgmz7ZsSIDNg4mZ3AiFcmcTf5J9NfO0D457oEFTSfek6RMzV/a3
ok0voOBAUh0owWlKKyhxAzoQaAGV9p2L+GAYqIJpSLypeBfAIpjJem7RHilG2C01mr0bBf/cRFyG
8FtQWabDfFhmCWMNQa4jPTUp2vlmf9Ri5Xeg7roSh4ywIFnC6l6dzN3q7WUC5jHLBBEwIrO6jHn3
M0YfebyWzaXpw23VrLKGlVuRP8Pq5UUB0rd7zcqYX40nU7e38eytbQ13IHkNudbxoOH1fXOHt2lo
nzKdzVyz3Dj8CY31nHHI027rYZPhTj4oZYAzbA659ifBJkV783hPk2D6xCMuUddMUF5SMFIqb93g
dkWu6AeGajQLUiR7AOw0DfzG4Lu57WN/6ttx5QX6rvLYKMdmfLLhFeA71Ck4BB1SZNHdQ5vtrw30
pb1KYCmHyFc6E+IrVYgCjXrOO7mPRfxapg4B21nlNy0MkEQzNnXgMCdLjjlrdhlwhXCpw6ZFL65i
X4x+SesXY6yArhvYEM1gjdrDqBO/RkslhV0zmMyru6rZO1zfCMiFobIN0sbIxwbPzKAeRyllBM07
0Ixuog/j+MwVBmhnboU6t0Dvt2CVfoj8kQ4pRKhReWiti7OcMcU5ZpD/k+C5gyIxJFuLCGq3M2Aa
KggJpKsxsjZlor+KGZMVsp1HATYB+UA50PppHeLlujj3ZMzevYvCWMKNQiQQDV+E1gbgMuR3WLDh
IZErm392gSBYtxLrMdJeIQhs2ukxUOW+of4smxebcTcFOPQKbe0CXdV4ZdCykf9xvITYyOhfAq9E
6tcc7514a4vmsYF5lSR4gVMCxe1Z9AQkJphFhR+gYBW+dDgco3gXAxbwOgZq7C+Yb4a290bf5dW4
fgBqXzOfLd4K09t0sOmdedx6sDAHoN7lP3EjEOeDwQ9pNGEk4KSn1iuORhZzA9RGvTlteqCuLm3v
ONINmL19EFwsw9oV9icEF5tn1qK7U05/VWcDYyzPoUCfFAptMxrPTc+EU9b4RSWX5s3SmWUP8D5T
cZjzBjtHXJucrZ0ZnzM+bUKgh8JYJVoEjB5iRl6CVKIgCzvle9l/k/+WYhY2eh+/pbBJUGrFFRFf
SAN6ZCh9zcbDzJFHvdQeO3YQGq2EvnPhVkkPz0+dbS0oSqY0UBb6WNguBrvperf452rhXRctft0M
eACoanrUiiFbFTHcA90jBKpiPyPi1kmcESr1XpgUNL17aKEb1r+xd6c7WYZulLFOpp7i7jXL3nP3
SzFApvwMI9bf4OMCssY6X+it+9D8SFMe9JBvD6WO8x5q27AQXPifKS0LldNDIeyzDbTd72t8T2x5
joAUSGo5dd1C0sgseOUwO+LMXsth77oudFW270WzEptlzWrSdzNTrqZGjXhpNhnodU134EsWWtfE
2yq6o2U+pxPSBc3N1nK8SCGut0s52Kn1WAKlWrAXhVDnSofbWIC/WQPjCSorsY5G49vU01fRcodi
PIO9Tw1vprDD9nugK3V1Rj1ehDDUeJt6IP0KXNHzNR31spJfT6wS791aXKLlJWGgbrJekC2Ik8wP
OhB+b2Aubwzrrmx2xTyuIYLHaX8agbCVbewgt4xF/JyEEcoznYCzfB2qmJjEkoJnbeaidVYDS5oj
y2vNt8PdLXTnm5EKbGVujWexGZGPVxui0bA3KGDL3Fz3ZvXZVeMBtKGabMrR+jZMKIqAJMjJrx0g
pVlhHJZMx0BNqGUitpVuPByfrOGMPKFZ0p86L5530QLzmIin0h7wumx2c8WySXRP3NSfqusEHuZR
/2rwjGLaYYSUADY97DxL0SL4CWGqf61Gg4wQf0R0JNLFGLFJz5K+1uTw6qF21FG/s8EtRi5LnuJr
ivasLK96DirTW3Dw9WPdYlADpfAgQ2dfcWxXsv8ALKbY7ugsona8NKnD9W17CM3q1tYFnJxkuo59
8agUKKDLoCv2AKS19uD+LP1sazzL7H1yYB0H09pQlzpysFemtSIr5nOND1GyY8i4N4ryKvNgS/yJ
ZiQOiooyJnpqKxblRvgGg8lOcSH/LPpryVCcnBfAohYGQ+ECbuigfGvglJagrmMzInvbwDQQyq8B
SmNaqUYwlmBeOQa+GUM9oGxT2fhREsRnZg/OCHbnadvRmGgqcj4b8akGqNCw8WtZbBuJEnN2cur0
a0zHTQQby57tr5p1TvbS6dsbDN7G4itnv6l2k7fA0FkZKZanTP+Dw+DCRjY6IETMAhFJtaFSupO3
j6f3OsteILx6eP+Nl3LSfenA7Ipx76lm7aDc6N1JAXsrjL8jAJYBlrxtn/V0OhYhY8YEOHMGlk1i
lo9BPC9doD8NNWJ1GeN3VLYip7uJ91DC2dL0ncagwSFspAQsp1pLB9Sp0tmKNFPdJ+j/FbLbVy7b
Vnn1ItGq0g89yGA8PM3oI9AM9lZ10BjvdNNuQC447Dt46flXQH0ijQ9pt6yeIl8eqmMWhLB0sDVB
Y4BWz2msn9GgsItg0nvydcZmESl0ex8Z8RXFuTy+V0DuZNi8+WbMcdTbNtna7nOLYqTp4k9XTcND
ojlPhoGQ4YzKq/yzvVs8aYCg2Hq09E8BmJFYNeyJ9DimuyHM2EJ/g8T3ZsbGliu4McsjM01ViXXJ
j+qwHJ0RooKlL00k/eyVhwhKNG67yfwcDHQ1iauc6LUoJ/gaUHoA9uL0rkUamyMWk5nu4MCYocp3
GVQM8JbsACubON4vfb1jEgjQiR3ZiRgvKk4pbudNy0KBQ1ggPECeJl8DkNmou6ba9E3YrGX2CFCX
pZc2G9+Y0G9n+hfSlkBPAJ1anZk1m6FLhbNOHIiFvI0GjtcMK75QL3rn4DE3bSHuDdW8CfPwnpTT
qq25Xi3ievN0kdSYdhAeoqg5hl72OggbamkJo7U7lZRkEcXRWNtbM4m3cT1BM3DBXyPfpTaKk1Mq
8o09LyLHOjS+fjeVDssM0cYaiqfeRQAjmpjZQ1qFxXRoQ5/0yn9Hld8hTVT5GRPIBoo6XdCIoAoM
MgYg3NUeAtgSvJkgZTywPmQDs7ym/Qs40gBunJP3M4NFKHZL0LKq0X7kB9tkzJifo+PFlkeRDwOl
hvDbVGvU7xbIZwF3F0Z8I64s641UQwaZo0s3zWRdIaj2FJOwmaErgbuzayfzcqeHAZ4qgtpkOCr2
MQzzuzaOQZ9Q/J7s/osT/5CM75CSB4/dA/mVYTnvzvNVp3KMkDf1LPpxPPKykxzhNiN5Vb6HDKFz
WnXtdXLOdY9MOLToIjuP2Mx4yN/np3tkP6T5P2SJP+py5shYmwlC+jx1/wlPk1508LsH4U1UtXik
qP7aT85RL4DSK9humZ4e2xx6hxeyyBNMwT+KK3BrAhkg8/84Oq/dSLEoin4REjm8VkFB5eAKtl+Q
7bbJOfP1sxhpNHKr3RXgcu85++ygz8punqu7grhEP0kKxobxs1DQE7kq36esqoshtw6JjTMMuLjb
w7s+1EDQvfkP69AJjkoRlXYFn67SwBiFTd7R51iE21mgXctJHREuayJRqb6XN2RO74qKM5rTXowD
t/O/fYtRy0VcBuW4wcR/eVC5UcBGDnLQCW+9cBaYqUDrMYdrSYJ9PT6TInNCk2lLD5d3Is8RNks4
oWUu8m1fEx7VloQ14tCoEMFTWRexNDwlVrwmSL4C6GeTuBZC/FUZeIhc7yKsjo1WbRp8Nc0stXNp
OKDMCQqSAqHrVD0YVFPbjA69eXwo9VfBODhM/izfRyZabegk7Goh8e4SsAlmrq0skTK1Uxr4e6TT
RvSVcSFvIUwEjAUMfBaTjE63NiAbsyMUpAhKGE6kl6rQNqDkCQ3eQFWrczxLjMhjJPJDBtAwnNue
EjVZ+2z53QDv0KLiak8skLTX4CVAOJs5PqPmNxVmt6KBC9BQzmpyVqyVNr7UrLW5aJIkbdIsuuRW
79Yq5qEJGAtFhRQtbsA3FUajpn34Gm1PeIamB/Xp0GpoKDa86lw9LNPCkX3X8HsTNKMMF6YUs42G
uSbUgaiENfgtMQhSH0b/7NjGyhbmArqCkK9t5z8y6k1gQ9mnQeYaQc2Mh33vP2Z9G46nmC1aVd4T
yL6iFp8NLnEvCluWbByfatQxQmuuZkGwc0gWSOooVkYItSI1ZoaPkYpcAB3q2GzzctrNsFrlKTiU
nPoyZHSBsWlfTDsRk2ABIk1OgKjK4cLGH9KNwVRb/NzzSMV//KrmZIrL9gwVLLzG3TW1riCNmZ8S
PQxVZBcLr4pEJm0E6+7PnWHsDLbVVhMfuqVBMHp0KYxc5hyVboCmf3Ke+BSeHAkbsSSL1JWuvU7q
RvhI6VbZwQxMr6SSfgbaZBTvIG45qF8itCsymnK+rmhQ1aM00bkYvUWCMXI54ZQQ8WT70ZvZn9Xw
TYFVPGJyOyJUS/3s1kITKhPNE0yGkfjXIgtoDUC0jQprFtkvhHQ4xJ0MJwnvr+JnXNB34kdNhxnH
QvNRYfA0PAWwixaBArKGTrlK2t9yS9P40OKKX9oJH1KM8s2y2jsW74QQpvlNYP4ONME+xVBqtl5A
a17kJoD4iZlGa74abK3ke8y91qpwu0DgAZushDt07W+WMimNiLakx190Djh3554VE+DITanPNf2M
/L8SSbTEcwdhTYA7U758+U2CuKxZPFuwILvsqS7oy7TL6l+/wbM02YQIzCXtye4izj4cpuDV1QjD
RnqRhvG8hBN6VTPIgtnKxRT0fd+1WDS89OJfIE1e3VdHRU62+iKOY7kG8MnKUbDDWdwVzVOGE7KU
tGNx8tOMeFAWFjjSjNVyWVmnEA55w7/MrDdu7aooakeGD6FV7wnIUgJ00AzVvTCNeEUZy+dHUIJG
Tc7Vy7KgTLa/xqAHNru9ai4k9NILrIsZQfJi6rO0RaXkTVjKc38MJrp1/a1MYDl6uZeMk4KbVk9V
BQ5XMwkui3+igsKY41BBld9OR+4V1a5BH4/Kbs4OVcOoYUDmQy59/ZR7Nw62CXPKAf+E6TvFz4fQ
Ml5byDdUVDZkJ3+kd0O4nFHnqHjjSPJrxibXzA0w+1XNrMvomLDhW6/t5cCxPqvoxgii6Pt1DN8y
Xs8fqnFnrfMcEEr5A0EJ5AkFNx5m8rWRsYelcYjH9WoKb/X0qNsMCiKTXOm5gH1jnb2Zsuoa6lEF
Bqiqrya1PNRbPLIMIKiR153QbNC9CT5C9kn4EQbUSdqRkw9O1DFahFoMUoBcVPZ2xqxGibjYL66K
Fa8bC6XbtcsLm4Oa/kZArAaeX7KT9dojaqDBaSgH62BJ5eNsbNm4699lwUX9In+3+fzCBFL6s0BI
C8CmJUCEvuSNI4wZAMpgVp0YuLiX8AsWegRlu5alPkWqJwHaqTiqi+MD/bII3C0O9LrFvAlMRza7
T8iS2f+nLkzpAgEGU9+8AfpxOl3cWnzPuiERA6w0gDAeleR+a5d6uCs5REzusGIIBxMGJQO0HCS6
Gq5LNaGxk1RUqBUZsCljQ1irpkIJBFhAodNPMYWdK3XwL90CvzioDVCvOszwGLJt8hGlV/ZdRScd
Dnnk5tF52WHUuduXYrviHIcMjgivwKRtNv+l2PQa+RLUgOYWR3tz5MYKg0i360qQC6s5fvk5A+7h
RzFPhWVghs5Rl96CRc6YIyGJYQ2ji1QSV6e3UKfXVBe7ZMhsVus06dt8mu0ygvYWL/xszJZy4Dr/
kLGpBOisxvBzOZVj+ScuiD0rHYlPKyo/BeYEDWYCdEpRxPbf3Pl/1N18eOUKBucBHN6S6YvMuztj
cxxzKgxWHnTU5lfgwDaj3wRFdBBEThvBwyI0FgLyWDzL/FfHA4MKmqhrznAGeFn8XXB6MULtJZce
O05+DcYm/DkpvnwOq5bAOh0CNZMqKkb9CoeDjI+cBVxxwhVMOsaqZxWtBX03Gc8eLhRH4ApKYINb
D4zpCkurTPoQKq5kfirV2BPy+WKWhYM4FjVhaOVb7p85mW7Tq16jdMx6ljEhkTAKhgpGu46JqZgv
c/Qwl2MLotsyFUMWzT8LOAFy9Y8HYtYAj1ii/gNeD2mJOCb4afcdDru+/zNlwDUBeRYObsxtAzn2
/Fn/luaj0sfQfxAKW0+dxjRmBl0RutQ6k2btlkOzkykziOa1EvVgLhp4I1g3Il0R+EUncGBZ2wKQ
cFlqBgdBXZCm+wr1dj/BRyogCycJtfXIpIOYEsoi9ER8MdivabMToXojx+EaNxNqbMyOUD33m0p9
+S22p8V4Chz6ATullCOYRcMzYnAzzi5Dht1CB24Vr2Z4icm3BiuMmybQXzILqBik9haF+czy7D/H
qeJxXMyT4YwvO4v8lERzMzE8qtjqSrnciXhNsrhNEpEayOrhCLf5K4khl5vWrqEPXR72FIEwvcX4
XAqjkWfJhy5aqu7oE3RcMuGumXbO3wt1agHNWyE/+t0Feipbl24cyjq6qAR54+OiSf53Xb2MGSli
gQ8vvVLKvS1Lam4ZOf/XxcJhpCKjSCFLHq6wztwipMAJgV4g1K1TwJ6wqpzCwiGDzac6Vr8WV6nG
5tzU8I0AbtbpLyJpr+Fdl2Nj4Y8sxBzdkfEpFZ8qAF+reUtYF3cNaf2eS+svuNWC/wJ2o8hSjdUi
vErprgXJ0YOd36t7wQSES4ncbY8dwGk7jjthEaTJtPJCvMVtnO7ESqZDael7ygPbx8kAACALlhnV
u8j3AS2sIjwcsF/HqGpZdbSERfJkFYfTc/GWSQH8B+UoYd3RdYjAKTc6xr11FzJxbg9BP53L9CZZ
8R7V3JvRUx1I1SYXo79i/ioQpYnwEIf5VhlklhEzEiCrGpxAsNHXJy8ekb+SGRUMGMAsbSVKbouT
enyoJPcd8/Nk9nL0RK0ttPdRQ6Ls1hT7yT7tP8Lu2Ixno7irzMgoMSdgTX90IJqyIU+6CWzFrI8q
i8sjl+VFy+qdkjP8WI8cA0AR5UvXPq3+o8SUJsDyGJfsZN1ENk/EcB5/8dOYlQ00tTCxFYjQWL1+
wKeNMDKMNilCyuDA5GBghIPrKhW36ibqlnlDmiEzeeW4bM/F1xiCXm4zQqQoqDErZyBqgvtC73BK
VAoSCAuEF4RmS3oVC4rBeYBfcUX2DN40KoTblsleg/d2gK6wCT0WtrPUiKGqbgsKHkE1iLe4qm+G
uMYuomtwHLBJN8CKpMvWMF3T/gBxFfnDQ882OgaiPcco9z8T/wwdDgr0gIB3NWm4+uJH0IjBbKOV
Ys4nXTvA9ymYpQLiFx9xpe0aIdyqIulG4GeVGTO4oYJIFDdhdi+mCfwIfFtbWycMSGM2Q+VWIUZf
th/dbzw1xqEGKwWlxPs4PvnURrw0rAgojQW1HXyHM7UI7BARmb2srUlBGGO6uGqf0kZZxT+rvlnT
j0W+WgAAXCnvOWHGFjiYeluI9O/MMqHbQX2UKb9/a5YvG3Pxa4nfkk7EqGasDAaDYWKtoOnSZgg4
F+gEavU5bRXZaKrtn4rJ6yqJcWtOoJmXQB8WEZcuMyv2r2UbK5cBtd+um56AQ4uoKJTGfACdwNuK
OssiBADtdch8UKUS1YA9zJGTAdEQHaN1kTB+MzD/5cyK+gt6gVfHXNVcTWxDK+kx0dKshn9kwHjo
W3CrHfVbizvx4Oj46GKn/ZZupx3CDP9IUFdxT0u0wSkjAjCVgdhwViLXA/+fIbcRYuyUmO0cOmFA
vkkVSECxmTOw+6ad7Az6xBAQXemuivAWMn2OVcxmxLMuEqJpvgEvrspun9c5QavaW1Q1u6WNl6X0
dIb2bs9oOEp4ogT+wj3pjtGpHYkFOU2QeRXMj8eFfxPYydDtY3bhgP0VCyw+TnBYGBELFORrhzRD
f9u8EhUDq3gmrxppnL+pAiR6YbvxoWmy3iHpD9mbr21ic3BrEYpf7NvAUAyomff38K+Y4pTY8EAE
66vmnb0kD3/Gj7F6v1Ki9LAPNRAplU6zkqVdByitmDh7T4tGvdtUYHf1aRkI0BMqmKDCZ+XOLoB9
qRXe0MoEEvHMq/5BZKdqshFZL4nnMD19ACOTSWnOvPVPG7/pHE23MDHoMzDqG+pHonwb7bBR2b+C
DjxITezGdGGKBK0TIlojsitCiWEnzbbSpyPeEy0neGlqa8SxBK+9TEXfl+0p1siPjkErngp5KqFf
nkqyz1CXYEW/kCXHGnbFroVI0hs4XQDqy+y0cp1cBO3cRPS1OlQsTYUfDhY72zATJh4aJX7BHIhY
fKjMS10lskZz6gYvW31U9loHyyGxXFW9iT+ShYZtJGtjiJ2cgooHgiM+YPEO7FIiuE3DOQnbCPdV
EMAuBeF55FxHnY0KuqUIwcCgS0KlHC568V3QHFm+hsDiLj3A6ArTtPStmfcWHp7xsJNhgwm0BSXp
uMIuEXYaTv/sdMghKWdhMOJh57/J4G1KM9AVfllYrk2MA7DvaeoP9hwjfJ/wyeqYonGwA191cClj
3V8X8ClNHupoUcnOM6ZmbxOooqH/Bj7tAuLhgl3EzP8aADCuZ13G688ERmUVI2jhBBSzjvEO8s/j
AvABTgekp0OzIXAjkl8TrZoiYsAB9TXIIxCjXzO4hJJO7cApSq9pxR3TKhiX/iNUieKJ/wnDuJLx
gshJbgg4VWQ9vUXosMPWrbTFe4uxlhgQG6LCzcF9GG7crDNY2czv1GNU4TWtG+q0pTrnpzz7NCxX
MWBD8Kxb8ZcKxj8CL4fNsdGRwxQvXdpZypPNfgNoiHKqwY+DYCQA85kpgyx+pndpExj7OjmMk0qq
3rTBQMIqKBRN9cSxE/1pA+TjX5QSMyGg+jk2d63u4rzdovBKf5holNpXUG3Kt153w+kvJNc8OJg6
Sq5TluJWyPd4IxyvuIoPjQgtTJge0Lqg5Wi28CKcaThiqwFNjqIOBydJ/s7VB3J5NXEN5jc03KzT
ZPl3oL/5BgSnRH2QM/iFxEFx5FGhNfgCMVmBKRygc6NcX1O85NM/oHf6fV4eKrmi0RRRSUIxYTiy
yR71t2Xcedwmi1VIK5bPr0VNrgTxAV+Sb0mYlxkwdncGNLCESnzgCesI+MQ5Q4Yu/IEMgnZh3yoN
PF7dky3YhSQxLRbSK51qKIpeITx3wnEEKMxu1FDUeDXG3pIT8wOgG3lDyIaFCTdCQA45pBlbANAZ
u1/fjqsHk442cbUCKacdnadXXf0CDWvDjaVfdGi8vzPxLWwucXbq28+y3wZvIUOsN/FFEyq/0k/m
sfjLP/gT7Ri+KYxn/zirNIq2cp2Bzy0GMquB9h4TAtRd81qyvrhE0nPmwy0Yj9LjQTRUl8SiepXV
Q6fhk2lSdAUZRFzoc2oPYGZ4Q+bErZNJx5gbE+kkLxkV6Bo9SYNao2xw4tfrTdojBhQXRDI3rzV3
pHGtldUNlE4Y0imY3vxh3dFkpxn7u8zHcEzW100wOwsKV+IkULIfT/ERhSfyg9Kc7FZFj/pV0oTM
wxNhm4mF6Awvzl9CUDrOcj1f9YvQxHhki0os0B0h8lIcun3MPCuDbWGjB8yMRozvqIt6kxZoTJi3
UEoo5wpsEAOXfB4wMMLXQePlgvCHFKIZS4s2873KZi2EENBKE1Zt5p3yWvW0ejgNYX5UQaFQSFm0
7nB2p2T6mAckwuw91Vh5Ocu8Nn4EHeViRKADttTBz2D2LsVGwlgWpvgYFZshcws2Lkgk6xSEgi3z
VfBq0ew7Qzegg1+ZyrYm9ykVaI9+RpRRcI/Mpd/RvytUAAVIXg1RDKJ/XGh8j2devCKAi8p8ysve
3tGB6qsM8HVWfcasOzkG8OQErRKCbMefjpGR8dbSgYZsNrn+0I1+Iyd4D2IUZsOqyC3ofRz4LaQG
s3ipOZ5+heNzsZbyKmCeWqJMkpKLRaUv4XQ1+yE0KB0jKmbW6LNhrqVMmJadGX4t9Gy81jQSLzP9
Q2agUlX9b1P0NuaUqFR1uKyw/SdsGzsZhU4e3jumcEm17/ptIf9GlvwyNLB4tHs+IQ01/LKhvkj+
tuNRHBuOr7inn5rD5GZYRK1an0tVIcnGLzKtdg7sfpAxOqJe7Q6tTMpw4JbNBjiTwWo84rBoi1A/
c8f4CzH5ZFWNNqMZcGcmg5ierE9C8QuEZyA2pGljS9n6YElLxCJucSa1+er/LAyHL4+bYoIjbkA+
Kk1EgMQxadk9scDK8I3RHkmkXqKGZ6yJsNif672uze95xwNPiHTfzciC9ro+IOmnsR+vKpj0nOH7
p/nnLJCYFs9vC8IUVO+WgoGpusEBsv0rjX2g/AmMRoRKPdSofxFglZ7702xGPh32XBucATCIlCAR
7hXMuJL800KMZ6DMFp5zL9Lvf+JnsMBlrBWr3XDYIxot1ZdOC6g+rOg4zmd92jAY1Ko3XzwGeEin
+4QhsORfI0TfiKvAbVLo9K1E3EcYfBZxca0eQZrt9JrdCPPCRdhtltMr0lM3Y/beLEdElLohRW9A
WceQEuLCusjOcf8wjUe3CYg7wIyyOET0w8BgDXTVeF7hq0aPyUhG7D4CFpb/EWjxdXh2w0fZ7/vo
YyqQ9mjrUmD2ht7PqAl1ExBBM0VAbhMdUst0da0/g4hg+Gpp+yI5TL0rToabWq8YoCyv8VjsMU+D
ToKOtOCZu+caAsN3CkqJsUOeIdqS0fRVBx1G7orcyBB++WxYFz2qKLiUY5cmOFmPhMIVaJp8R/XD
GsB68EbWc8WTHZflVi3MYz/cSsVl9rZPVbjN8kdyF/AD8gnDzPAWxHVz6P3dMCB7j9ZcSCzuOSKj
+BBN2kkgem4g+6hL8c1k9zUFFaiwAAxTdx1RapVJtFkuvIm5k1k5R9VBrA69RbWEPZscoPWhlAvf
i8UJpGLAyJw994lYLj5my9WSW8jjMePynZ5D3dGM2/SZghVqyiOHGNm211rGDZiJD/bp6sl6I48J
e4UcZjBu3rTzHxjPV5ClV8M3PbIPk2NeQfLwf5Vt9JpjZyTuHW4wjPI//2HcYYjxn8kx9AvfChks
cyQA80f5WR+1YdVhwU238tF/NK/mJd/0T2JTIJGI3/FDIVx1BY1b+KFMPzGXe6H7wDqOXvRs8myi
5s/WS+oUOg5kTavqE/33ULE228k2sDKQk58GFUgDySmEvshEOcw1bLogM4XFWwXVCZnmyjDu0VCs
Bsgy8VlmxN4yCG+BmvqWIT/GhbJxwnhMyM/UlqoyrFSE2jktYNztkFDFyECsU1sBRKjHIaZUFfC/
GH7MzLhJMmpEGvJHza+MJJF7nXCfdWj6EN6ysMIQF2MywWPfh4UW1e7Ye5K+hROH9ZSN7kDWdgic
WLFz6woE6nCy+zbTNX47ZsWbBDzzt2c/3kEOUqTfKCd1710Vr3184HeSeNsZa0oaepcSIw1IRulu
bt9pihtzQPoUMdCrjy3hN+q7lfxGATjP3L8GnM0TVtKQ/kthhuZtfY3g1wjCtVSRWDEzOAWCvMnD
1Jkg50da6VqLmQr2i5HMGKx6DUBaiqJdJHqFQUrOeUnQegsHiRJpmPJLrTengvO3qxobuyUIaE2s
e7lP7tmNIV0hlNhz7Jc3GLv8MPyK6cbvzst4EJpcleznhjaQ6o0BDhndNPQBWx2xWLW9rJl0Hb3Q
RARQ7DEbtpHdMVFliMEdx0MWrN+iRwKbJsqWtF+TL+hIaDNCBtfr+qMDL2C4h/VvuGow4hUh2gWG
v6pKbavEOAVXAjq7y4T2SN4vj32jyUwXkASCttSmSlMzsFwc6ZG84brd7XpLW/fZz5jmniTB1OvB
GRf9nn67BEAfZdE7ecPYymIriSMNKQIG4x2tK2msCztM5LAXY7iiyqYRJMa85BIrDwoDdhahPoyj
QyUe4IXSkLKDwSbDhNyC/YIHKjBN/Gny6ArFMyrxzcXlstoMxAQ/fAy97qgubYvM6uoA3c1qbuYM
IRqnJalPbMO/pwEefPpPoRFlsfCEUE9LX7xlQhCqmUG6wHC0FT8svJ+CjtwZLCXS+idLnnlYusi1
7g1i+pmtE/CMmmUdgyjKBvkkfwHdRxLsZdq8tZ/5To294uB2OW4qmEoloDBxUmwrCL9xarAVbw35
NySeRSu9WToE2VYzlaPGu/DKzKuYn6UjmJJKR/oJsdkpMms94mXb4QndQhMdWTAV8dsLjaknZC2O
D1OzFcqTbhWLRdEmgRxRUh4YbWTLUbZRYnLSlfe2ndzxU427S6ulF6lmtBSWXu+nrjnBZywPCCK9
AMRFzU4TqPBUPxb/GfIARAapuJyN6FBVGsXIEo4h4ckoVU3Lf6nWdEnIH+5Q1cv9ghVstPwTj8qF
hZwnfPDyN4/ML0MBFiLoPR9WAXmg5GN7WQ1p4lMjaY5UNIyxkA1poYJXGBYr+dsYgEYZRNUQV2vR
wKfqd8pjZLXqFoPIon4YA5QPaR1Rl8BfawvdUcV3Fb6p0mRH4ltbxmeDFLghCOBU2+24UPrwxcz7
E1KK61SBUeTpzUDnoMgnJe4OamUxZsWtrKmPapbcpto6ZDwPqUVf1jkqEkg0HucCp7B8GW1l32GR
7qLFO0LZhP20lkwoWuxRljJdq4nAlEF2Syk+Kt0eXEh9zHWzwbpSkh+Qiphsty4WS6tS4JPATi46
fVOq/aWOTrMgO4H8wEdAthhkrXAFncZP/5mSW6uJnj5fJRUCQ3UypfkUipxojDcn40Mc290wVbuR
9PBIrk+K1LwVoRfBpI8LzqsCHQR0kPHVjVcLJU8wNGu1ZwaWOKk2uNFkbFI6+2yJOt50EEZT/KN4
QcSTKZOWwjFKLOJOukgGDuKEpnOGwvLUQcXIjTB3V24cTJpVRoQc/Pxipt1zVFY5Xtn8LoRmJpOr
rBscMbYwZcERgSQq5RFCDRsxwoStbYt9eVj2DZ5evK1QO3735G4Z/0AAC/3Uwecy2DcsYvVwTMzv
8vQBgXckgGME75Cx65iRvsGDxiJgi+modgMJk+IdpDzLNmE1QtkHA0AnzZYMMwefCjh6+aVJN8iZ
GOSKBABAfoa+9AH3zUIkCgkdJhaeft9wniD9grnFX+Z7m+7YUFsocAZMDRsneHU7sh5p/OCLAfvi
CYG+kKJa8BQCBtkXYhetFWy+GdYeewvJG/2JQyAtveba8WiF0GC8sN0r6Fkw8p0OSDghJkqcekRS
KZuYTZbnfrYbFZ7+UY8uAsI9bUczBTFUPEfldRpPaniRyWTijCi565467gZ5D/08SV02kKizB9VW
JEeCXPWHFRmTeHIAsabsPdVwGom9GTu/tTLdGDBL2qoAbhYulroJUekbjgJravAsxGuEFyV2/0aV
nX+AnOAl9q1BE4dHMsOhgZ6BgSzhzul6+EHjWM00XCSLQpqR9uR9RLAnt+wPAHD5Ccs15l/Zprkv
PbYrMb8TvJkkPwIT6DC1Xd3/6vN7i8DKJEBScH3sjlC4URE6EZM+NE34YbO8ULfa+UH6F33hB0Z3
mBHDmP7rCgehQW591mzSKnyAnWo5hQEStQ159MF6CXXt94HsDeouM04gU/0S5b1iVrzNFxQYdq5l
7CAPJxS1ps17WHfDxu97M6OqXcuSlwT3RD42yi4BWa+fqMzi4MSYC0TMT7f4qA/gZnMHWvOm4pwH
4DGzyjDFpVR/o5cA92MqIDOZHGev+Ck4esGJTvhL6G/mXR/uwYAj4oWdmjJE/dWpvEZG11hfEwM/
u5Zx5DvN5i7GmJGHvkD8vVdBgMwN1b/cuuBI5bQKDpLkYhwDtkC7FywEahQv60HYINFkeZf9Bgoh
0ztKUAN7hX5rNHuZjK8JQAaUeE8yYYLdYQn1nR3bi34rHBizdTg+A6haYmR5yjdJ4mRxs9fijN9J
Xt16jWlPJPWYNkxMPHNjCvjQQTmc//+z2B76dNOa2xwvD0aJzsBAWGCrQPVoM7NMIenSBDD24UTN
0fvgKeQW4hkr2baBTrbqK09GWfMkUJrpqEQNfIQZkkleQzoUXvKI26BOBQwzG7ZVXLZQrm8UBtLG
LSKovvFw5JjnzSL1waz4BPMgA8Xodl13EGEm6uZ7yC6XbIXATfrvfNpnCowWF8kOk2HrNYN4XaO9
TpYqkr9xQ2qr2ypMGvA0oYCCGcNQbp0TewIIMZ2MkWhtgCaORicqtnzTJenU3wnvBN4q94wYWRkd
qx0CdeKcVtoQa7n+QKVaBU/8omuXZiBUfi2Sg4AvBpkGxpqlqSI6eVPAaC2vRV6PUUCKBRaK47XC
7UUYJtFaYGFK5LfBS/9Ah0uurb84oIGRAtTQenVATggCkXmvpBq76jWuSHAAWeoD0Aeo2AU96Vxi
MLQKfm/qB5O38Gt6l7CZ7G5B6yU9O9fBVJ5JCwCKSZBb6U57tLbije7LUtajzOAGWZt8pftSiAzQ
7ao5yvVRms+WfMWB1wwRhNsaK0a0ZQbibA2qHSc2hjU1N1Fz4Cku3A75EDHvjR0sCYinSNrdiN0W
AF9qN/0LzVqgoFNyhgvrOdc4K+2eS8omTQ6z4TBTX1u3AQU9sA8oy+pM7VvShuHigHp5XndfbBTS
Nwyi5DclSDK+Y3oP5e4X0+RJWdUTN3p5d8YImDa2DC6hSRouYeI8ud0GG6PmHV++ChGcgh8Imth1
+L3MXQDzOk8jQkC4zQZM2uNFmeys2BDrjRezLO85CGBEwZoA/0A2F+G+0KzZDnnsptiNwGlZUVf6
QaBotnTiV4LRwwMEGkg420gO4w/5F8Rc1S+cLQrUfgH4a8tYJzoCYGGyMG8x9w+Ifyu2urwpF26d
ww86VGv6axpRlD1YaQFGghtHALVrSXamI8u81DAYss1/GavhS164MKuycYtP6rChp/HYLFIy4n4Y
d3NcYFjPs7uNUJyx1ND1SxhoMTtgfrYJESz/iFxi9DGr4NNyOMg8ukxylnlCvIapGVip7MBegHMn
iKsU+YGHyP0YY95OoTkeAwO7iBb/tGOZUpYLE0xAJI0ydjH8FUAVMJ9BGHiPMXvwnomqPUe3Uf7X
6l/ayJSfBxA3AbORt8UA3aH51iwfs5/AiyFRVlK3b/V7hvx1JNeje0CsrxnsvNKf7sEsigHLEmCp
tMtPHW5iaDmvlLx8WdxOuM6cswbWEBeeGoiS9Goglzxk44uKgNRB/Z+6HS7iGb7nP8OhVO1f0aPd
A8AgWocnTlXLbgsJOpfxtdygqoUSl79ND24LTKL4n/hUv6x98inc9O30kb5NJ+4HCKcUoAxcw+Wh
vcZ/EX99OslF0n2hR+RXzD9RX0EqGf2l10yXUd6hgrGirmPCXZj47TjQ2SHHwLUah0yEnMvYrT9j
+ErQcRe4QsXlCnmmteJp6Z4dseo+ea/ZWniXAclXGqeFdA21f8YbR/aduQ9yjM/ss7vKz/SuX8cf
CF6oAP1rSIwlx4RBpi45iZ55Q5ijUjy9wwFFBNmvaNfwEj5DMHDDXeWpx4AeAXdyc12Zaw0n6f99
+znqscyaTBubIvLM2DkYVkW2j4TqRsI3g3D+/I+Q84YpGp0LkmeCr5GZ2RFEcsmthR2WDliR5EjM
ugNW5DhW5BS/rRPjZZttuGIwsdQvrlk3UnOsaMMn0WN8AEWQgYr6RUIJFh9JAJJfrvFfOqvXrFqj
tiok18RalIr1x8C7oNkEVKg1zPsVOIh6xe1tfmc6Ej2zfUq4oLWT/gBxpL/2Ji9ZeA/jh6ttNUAK
QJWe9M6wnDO05tMYtmAtmxUlb35XKFw53fVVeQcHx2poeC6UZM4gG8tCdA8aJyY3HXywX4Hc3tU/
9mOg1Y6djm3oqaRMVdcEC5uwKJ1K9NgAh2Ud8KP1UzHO5uxTdp2xT/CbNm3jPQqPurzDniIhQppi
bHaA2LqnXq3jOyc91hsmeVU1BuurcSvJTGBg3wPewxOEJXPoQswU7PjCkgJ+ZV4OAtaBvbAU+YR/
8d3qODuga7AbO7w41kl8WTwhzf//X5w4n8s72vcMrj1FHk0gQyzgweUXclZzY3PzgEOWqhNaE44v
+gZyDxxNPgmUigInK2rPy3jAvv9cO4Qt/Pn29CiAHGCzklBdP9OlyHR6xsjnJdaBfnVeji+dYKtt
HTIvxPd2lUCfpOqF+/TlYwyMK7q+50KzaGDjdBZEbEd84qndfdV3A5CfyMTQSf+1B5LjWQbveevp
XGSAJiJA0E4lOAbuJ6ZkEf0MRyB9FijPBst6mA+LYRLuXf2atahz85cpwTpUyBOwmVRqoISms2jC
glXzIIy7onhxmtFTg+P4zh0vyLF+Tl/Ge/YVyjB8bOEntbbz/9+D9QFBoXuG/7L/Uy74cNHs8Lzz
QbKb+BR+EkY82dr8412x3bCX1Fi4o3yNLwS7kOenk+ahrYaA35wWEsQX35pdA5azW7jarWdkfRob
p5i3vLA4d0wlWB6Pud0igffbzxBwAs9GTyVybd7h6oA9Tpxsksiziq0aoGRwzSX7yeW0ollCwOnL
IPW2QlGQeDzGVbrLQxfjLwHjOGIODWYFWyU9FgEU3j3y/OYoEHTe4jrrWt2l145Z4gRXzkLofElJ
TbirQvzfN8qw0ZGn4h8C+6I4xOo2LLZTfyzjs5rfRDbD+q0Z7nVyl4c7Ni2ctLxTBZNrMceFO9Hh
bbQXzQMOHEVyQY2BMEDjI0ByMQ89Wb36UUUO648wPo8B5iHjR9efi/5s9RdNP3YjmRrr6RPv8kI5
Gu22JYc5x/sFutxVzHYG6ZTGrU0PU3UaomMrnehceiBXY1cXnoBjKBYb1b5pXVN6isKGPQVi5Izx
fPAfSee12zi2RNEvIkBSjK9iUM7J8gthOTCLOX79LPYAF4OZ225bJk+o2rVDcy3pS2PhnFG8Yp/S
dcnCRJ79PqctT4ldyI4ZhrN2Szs7F2nzR8vkxAairTBYQUup8SmzVZC+Eih6FIg6Ql1/U+TzFslN
zrZn5ku+tUog4mw1BG4eMnRlPtTD1KkC/D8l3xryddj95fn2TfFVJt9m2VuNugQmgsrgBsTijN3K
S3Z6xGKnaEctiAtN5ib9tVX3IvVMv6piC/zCo//tSL1hqEUmIp7BWKPMtK0QHrPmmEqktuE7NLze
7Y7JuJ65ebCs6FOHBRAuCpuAaBB8ffQa5MGFV6J/haS8Y7pNeoeGlwbcdEj6Cz/BDYkhpmDJ0TPq
n4ZgCSuo/ybk1+rSmdsSk4L1LHPFwokxyUruIbzfCoHbPP5u8G2JFo2EJsUOyPoh6ouIF8ajxSIK
llK6bvdVxTAbQ9KDkN3ifluHm7BxR+a+w1EULb4QQ0n4gYVgDd7VAOHRLM77cgGLcMawgkRVrkTO
iM82vqvCb0tlU+pbCgAKf5HKhCj4AVocfDhCyjo7/Ct1DEB2sSbyx2+EelM7CY0BPCOOH8MiHg+9
vjSVc9Wj0Pv2GyZDze9dgOojwM5JZIwac8wwWWvzQFy34Y8PKRx+EiA/ht99fy3FjzSG5oaNwqoK
ngWcqbrbm8jgaYz82UIPvoLZ1q9fRf7jMTZ8z+7S7D7U24EE9wQDZyyDuZX5+Pf+BFSDgTR3h4Sd
3Dqszxy3Xguryur9JTaQUJI03Yrzoyiv8W9JsBy8omFC7lnhTf3ElbdlJaMoXPniSq1YOuAsDjdL
3qzDYhMgcAW2LMk8KqCmpeXeF1F7wpYwHNAXc9gkJkLUpQyVKZhBHcegwjVwzUavkp6i0jHRFHQO
DWGAHlKO9123U/H4bggJIbBgWwj7wngow1phqRnxXhWuRQi/95MNPzNOsrB8K3yzq47Ms7qE0kdZ
wUeCi92vI6ZI06RGwbRT4a0WHnxUEmyZn8ibPt0V8Z42vorY8ezvSTEIphI4lfJTew9zONTRcjJ6
ne1DehdIwzNH81y0qCgqAZsY+5hU7SBiBASlIENOOS4/1eQ68QCQP1Qkq2CNcDB1DJuSjZgsdBOa
25EaF6xL3XgBRjMIauf1JWAhUEc3dxHAjJZIBelaGzTzrzeGHG+6Ayxg59wlWW/zVqBBMAHD3dVj
eGdbTNb8g/YtnI4a2vx7tpFm8+EiJMeaxn6YGCliZRvSvsl2hb7mdfU0cHCxxmNSd8y+EBejbTO+
SpyZhZW2w0g7Eug5t57GsK/Ht4vp8jJBwDQgoFriYBAz4StpTcjUoDNolsH74Bn7jVHSbNvwEYqW
sUrpLzX5Bo2mUFZadC3wWsN1UhdcZjPtN8Nlhu2R5ltNs+k6Er1WEdgmUVbZauTKUe20xSNzjpNN
1m7KlkE4lGkmDZZ/wwZnoNvGJ3ySb2+Ma04cYrwRCQEPDrF59ZFf9z+msGRTvYNLEv5q3a80u5jh
UeuZO18M8dzg6yFXpPIcR0ZgeEOMPao+5tmf+Wwt6xzoFrLvCCpqt9eGbXAKM1swDrQ5jUql+4rD
kwpEQ2pm5AoqVjgQTDBUW1docUi6lFkuV3RWfM7J51z85tNmsYOfZ6soC8Yw88Fn+a778SfldUCT
UoKlwtlZwcHLXS/aBxHDSOBa2lE86ADecEZ9kwQaQPuhruAY8xYqQYDNpRw5VLDFRSdFFcfE/e3f
wYhMATe+fCN2h4Jesyp5/MbDL49h7cKWzCYF2mKKWgSgVxZcEgRb4x5ZapZS7ztxHanODPMkn1CG
WywtdFYfk0pCxmOu2Oqixw4snGxS52b4sDLipaQeUMuHTj5cIw6MYVXCn5W3PJdJkUv/Ydc4CiBR
Gw+jAldj9hfKTzXY6NUibb/CeIkI78QBJ5covx0PrLkcIMlVF5WV/kbn7qbpVJhSaeU81sBCnvom
zGYEzaCCW3r06wmMYM0hgKfwG6JOVkK/U0M8kbIPRCZZcQilB1Zv6H3nUT3gDYswRLj56TYJrnru
isKmKDcys2wTGcM4o0qwMv2qzJYJs0JjwC53CxOdcTfzbR/d7Gzb+kfPd5P4JqK2DDZ5S+uwGvRt
mG3FtyWVG0qgRjv241bKl8KUMns6FNXdSx5mdDYpVGbRlx+cEnGrwhyjDPsq9d8ALmiebGPGeTok
PkeNHFG2skNLCDe0I1AOk13pAK7y8PsGvddG6BeQBaarDQUxno7TGwe0J71uut0Nl+84hDmEUWcw
uVEdTpcSRazqhPUSL4CONlQFXojkRRp+tfmfnqyiEB9i8cNkfqePH8yx4XjAwJDJmpu5g77Oki3C
POm9aD3cix3CnCBmmipVJc8cp9ZbiEPxiDM8UESzD3iCZflpNuCqDNZJWFaObc1KePQkVIdLH0M6
q4PWhJ/EvH7h7MgsgXzU34H5TA0CO+7MdNEMbjo5wcxhJ5qEyEPhb/+QZmG6dROEj9a8qMVvEJ5G
cqP61ZtyJ0G055bUAQZ1tgZ53k7RynDCYjdiLOLVCAOV05rOgcjCwU5mywjXgd6ZzT7K8YxlLNNc
AsCggfg4LK7Za/7p/dLNS+1/JHjQGEsNbmv6XYw/CKYCbtIgcBqmMW8saygLZuGPRsPxvkX+X8ih
k3j4UCZgH9gZC+jghsUYz9+F1Q/QPsEu6EhgQyEF2uKOF+VUXjDKrGqjAgBWiKuWdIJ8CzPDJcSe
MQzEv7ymVrAIwpVxNxEmpgV0T3rD7xjVtuSMv++Oa2XOEgCh5ERqAeWBvLz3dmBqwUkKUiGT5IMo
AiYbjCUMmwErdzoAUrIEGJygGQ4eIDUmyqxAQ7SLwVVKBwdWz1LRVqbREVBImq2YsIDWKO8F3AMR
9l5py4xjoB8wjhCOAz4j8ZlzZiEYtiaf4esMym0Wf9c8LA21QBQgfTiWaKnJiIkXaQ2v+JsiieOG
TFRIhhjAcijrydJPtmp9RoRFcKucr5G/aAQVM/9UMOR2tJGykIgS3HXRBeHNb+fpjjArYEtBJGtj
W6YLXdsQbFPHK3wiBGh8kPQUWxf+pOKTbcUf4tsIew1E+xvXZ0Fe0FgAmHPvTTRrCNNwsjkXSWWe
Hi0W/2O/mDzUid0NLOBsXjCBjLwQMtdg90Us0qMAoRI/0wuUVRmKmK0wG2J2hgBSt7wvIBpeLSbc
wBwh9lt8G3SCijXjKeJ9BD/so3oo+2JZ2/WWPeDoG9C1ZwkftXw0L5g0JhIj5kwHLKKzTfXQ32DY
roZIN7Oj1pF1V//RPtUVOjzpbWXTTcQY0jY4k+eQnwitzGbLtl0OhptA5OVXpWVhfsPKwZNtsvCc
fv9CtuJmDqEofQ4yIUkWXKpI2o2qy32lKpyGS4hlmmSX92iJ4gGZRsV8hhTsX34qnFuzJkwKhR75
n7iEzfE6QrUFcWI94mmnOk2zRrI0sKr1I1+EGYYKjVJdEPIbTI4Alk4zfwjYrJ80KQbsGDgeioPF
AhYo+LOCdLSw2+8Ev2J2yjyOHFg2euAgEMEhAqo0QKhnbCcHgngaq04tOOCNbuNAxyQ+n3Cs8ehf
vE18GY90AoaGe6Qd4sZzLXfEh+8kppbHetei8rYRCFb4MSd4fkC3mZ5UST4lLL2cdElLApDX3PSb
iEfYvn5sKUsf92g8befjpRqs+E+91phbzCzzG4oVIFt9TfcJxB8AQ0CWwNH+gIaWLO34yUb57DaV
I+67tZnAorb8F8ytGfh1P1ce6FhG8DTAIFv13fZzMDgJiDKGlNneWM7lHgYJnABOgcApedZbbZMd
0yvNEbx1EDcDv8PpDfhHHBiV74DHAE/6FmKRA9fz1nQ4Ws+jJa9mTBYcpcFSvUf9HC5yyTtGuj6z
0PbdYBXDGuQ35iiB1NK8emHevfjZ2/o+UgC46aGqp0+tR3b9GX+MO54b6ynsmJri18Tmo/+BdSD9
Jj1mW05dk3wE1bX+G2u0ZJcBsgkpcoQV6Q4/eQZyirCMPBeoWUwBIch8vAV3PBSJLStuJy2oZkjJ
0mGFogQzrZrqTsPIyBk5ZW0wq5hpwXuCZlV2Y2ANDGUCG8gL+AskCjxKCmzY10oH8cnyv8LJ35VK
j1wT9YKrQxSBVk5nLRN7pQTWsxLseSwozBCU/I/sQmGrs9xDl4bLZABbujMWrOrqxEThVgAbiL4f
ipczwz6OJHCIfaDPORKyuXbCxKGi1Zyzg9iywQ2M6AC9PIC0jJw3coqHfDIITvkC4QJDAjNG4D3W
FmhtcSfNt5trs6Vw5ZbUI1jELidQMziluWjjbfvx/gAe0G5U8uEf/ucnmSKD4w6HBVxBOIUzsPBp
xMy/8BlomiOiWZgwTe+3/Wy0RX0S4ctUtsQLon4nDRdAgJ7k8j5hIReDSGPG7GCpyulJErCPiOYD
Lq15Lw7VtTkEa54Uso7yhOEuZIR23+7GSa86b8/xT0G3h4SL1wp5YDWSbcop9IsFZeCvhA6N5yJK
9gOihZ8KZyniPtCsM/OBHM+o54PiNkV1qSxjhtEOxLRMJDHF4Qzj5JFiJ4aSRuQdciOUO5GrRlhM
4nntU+Iw64YJFDmcn2YNikDYOPYpyHbtsENuwICH1bbUUNP/ss1gCf87yhDLclaF1XQk4VHOYgEK
LK/dL1JbZDv9nHCtQLT91jaYOjJfRa7GKyaq7lmEwEVOOMOyfiH2dk8kWWvXfGTMhUiDJRsTOg31
Kp5kP+GjjBYzyqa5ho7yr15NiZgTSRMwm/Y+++M8xxQPMSzwKsfhbJob8GG4WlQJ7BIaLVkh3DgD
HftXNgWDk+9W6XbQWHgPqrUlfuLaTVcg72a1HT680oJBAqEuRCSxUpuT0TF78nwrwzuAk4jI6VZf
ZvITGFfEdjleDtnv9IMbRlf0wrRqWHByfOY73jJuMqO88YgKGvHwYFTrVsAxkJhCmDRDDk03uNUe
p9TIrNRMrd58leLFi49oF7QjczyQ2o6KgNBG4CdeAZ0Og0V+F5giiFRPsy39Mhu3/sl/Jt6f6nS9
bXzVvGVgPLxWoDafpCuDS7+7Nd6ebT4wK6BM47LbQ/P9fjOFe+GRTyZrv+G9QeAg4zs+VMypAhbf
VlP3sFBQr6FrZILFpE3FoYcHR7loOAGAF2OX4MLXjyopmStMe4l5n348fnU4oyGH2UyTSG36SCWt
i7IsZHeiKPtbOAId1+zOO2J6EB1Vw80zTKVtDaIldHWYtGB3CnJpO4bkjZsEFprXtnhI7T2ITyUO
JRCUOZCfMMD9Bn9DW1UWhUQz7OI5pOK0c4Ib4rdOARuZ0gUNBQJuFYnJMQf3LRzjmeZnvXoUw2ka
0JlknmFfADrnmuSCxMcgOcnvM2P19r0qdIfYtgxvPowFVQw18C4DGbFiOMYnb1t8iGwF2EiP6GLQ
dhnTMw5vGZcJVjuWx3t7ZZSOjPFENgv2HHMN+cu3DN9oXrDAAMVP78M5f0SxxeNOjq3bffH8Wg4a
NhVNtTDxCrHWE/DB+Yvuwd3bguOzjPDNzZSNSCGmQWc1y4uuftb6qcnnoDUQ7UXYvSpJQvBVn7m6
bIxjOtvIyv4cdxZsHgbCJakM8PMy6O7ehJ3aIgl3KGD8nYdDvrQcTZQdl4z0mU8pntD40SOjF2Iw
rOg+vnm6ig53o4EIcpCNSwOT0GYpY8NPHCUkPXS10lYzj6G8HppboeJLc1ERG7f5p/S+luZOBmkx
Qhq/JUzaibk/jaGYWQThsX7fOIbk2UeLhQJUDPLXgMC8jSas/inVZ6Cjc73fmpXFvQA/WPohUbcs
TsYdjSqjdUjkRrEDfyKyI7MHbAmwzkANGsxLA6UWutfPniY8rT4jr7GQISX70vjMsMH+DaMfTTsS
i13noMQZPARi62Hfwc6g+Z14RUlBwXfs6BLSJ4/5H2F9IdR7WTmO2rppifu2elJ4BIwYrTyC5Las
/V0HEm7EnyY3zlt4tN4e1l9BzkGAH6PjNQsmjBRG9FfNwoMm1xm3lhgp0I+FMBwq49Uyp9Vx+PrV
cRkwFjQ5YUsXgE/WJhV+VTR73bCQsiWsHyO+Jwjg8SknQV2zvHssUvmiL5oXHRP/Q4uTrvaJMG0E
FjKxB8SxzTTdFFJwfk7eu3hY4uevGthEPDJs22AVM4HuKGez5FX3W9GDbLXUcNl/fyCHatGwAkHq
xrORMeME1WeMLyN0GIA1/fzcA64o3SojuMtfyYxNcu6XHM7qBTOAEVsCDR/R6CB2AMJLPrjGcIF/
CaCydE8Pkfu0wCfyGKfoEBN+t5NCV6Z7Z/WKsjvp4IoL5O553dx9Y9G4qTwSeLLgt4cLkkYLiG5w
DSddhyqdY0pV6f1ZaxA1WnusH/179zZ2gr8vI+ztLtmwksqJKBRhZybvmCxp0R2a3uSvDtGFKnL7
Tg5S/QjNTY5pCYlYzXY06SGkUx/eKu3jPTUt/kccTPwgBiMpsnf2d4MuTl4n1e6tbo1gbWZLiAyS
QVz7BjsWs9qIA1TLpcjhEvj3Jgm4fLZGv9KSfSRcA/kM92BGBKJwFYGQuuc4fX6O7SmiuEdo3eyl
wdZQIHQSqPnKaE556UbIbnG5BXYgp/jeK/+aLUJcpYXauwowLyLgfo4TPuUnzNRxyVTIa0hYJHNz
IjliYGilCxK7hWGJWAqJLNQz+HcYu6jI69+rMgcX/Izhn2VLFXYK57nCAoYK5HrGQiZxr4encdAJ
KoBqkvBdXY8h8SJHvcSlf9YU1r9Vl0ypbRS3QXltySnAb2MDV7P6QRjN3qVlVDH5zrB6XzQ4ZEGB
wxcQbaq6g0NCRFJrrtrwnJsLAtsTklMJxaO0RYa/DlMnjxzyQ8RsGf3W2jGtN97vG44epmEMrJnk
wyNg8P+hHkVEP8I1IXgA8qv83TB+8FE9pCDtTkeQc6ru3uHWb+6EZhBFiHFniSvb5HwHObkPE7yV
bE/bhAwys7WJUoMWCfh5tCXdfQ9waRcz89OPdlq6ziBuV/D61m/pB0oRYqSmsbmGY4g81PoQY4go
5owjxYWT7/HGlnSkzYa6MgEW0E5zZlTNRHjVRVtCIwWNFTMTJI+xPT5k5YL1J0ygnoQPIFhvqsT4
XojFW4uajLkVo+G5uMfhUWKUhlMjjQiCUeTl8wFxOTM7ulaax6kuphfxsRJgxJzADIByg2mKBW0B
90DqNvY7xKiY8g9FIej1PlEdJj8uZVp/EPeUWAXh8UA1E8vJrjwygqyKmE7IRYS0IXU+p3doiUj1
gCrgmrFcCA8S9/0/5LlU+RkrtV4DFTC7p5CknishI33QRpZI2qgCaneEt4P1N1+C/z/APckShFhM
8pEQNQyuA601RR+wY3KLwk6vqAfRzM1pkCDV9SJkSKTvZLKQlonPgpVRvWbT/a3/P8UYbWYknII5
SquJh8MnsHV9EmvwdNF5cNRT7fL6oN9xweAkCrEWPQV3uvoShi2UvAgq7ZPDUs1sraVhswMOOsnt
fPY/+2iqfJAGy62TFM6Asl5B+w9AMxd/dYnQ6ole2SMPNd0Q8ALqFRIxJHycc8mpNl2sBWE1D4pN
4iZCHOwLyKKh9JiszhI76TCLs6hVcGSB2N4X8JrmFRY6sKYJdwAynJhrGSQ36mueB2f5iRCgiQJM
YiSMcii79wj/TJ5bS79gg9gWM0eP7XKGc6rDW5wRlx7ZU9eicTmiv2GCanUkdEFWoOybE6ixGF4Y
Mcov49UdAEVQAQGpVCHVqSVP7DL6O/yJ5u2vt2HWWtI3/EMbaENofLpLfcJgTP1K0Dv+qWfEOJM2
CWgf8Jp5y3cDlQQq3iI5AZ1S6T4BBvIeZ8658KQa5/9aZBdkHzLzSHRaQIgmbnTWP2cSO1vxOTjv
khdSk+ACRw2uGrkmLSb7RKbGbvEN0oYTAFSuWeHAqsCclmsqdGaPDlMcjUvoYEAkhNuoAK8iP3CZ
+uk8y5YhF/zRiUJIfQM1hJU+7OBrZ+BrkPVsimrOMNYU+zN/iXjNPMm8wu5gqgCL+QpBAjJ07w73
jQ2fcxJP7M85W71GXEGrx1nRU0ruFfA/hnZPCedqlkbGlMkpILhDuOXXIBnSswjeIEMJl+aGT0nZ
TxYZEoo78iPO4ATOBhuZZWFi+QZTDXySG2+uNE7+4DEv+Cqb7hseA+saMQW2ac9s1x7Yl/BZKt/l
nyqoe2kBUVWQ5UCQJ34rqqxZtaQnb+SFCYUfxE9zzcBJfZevjaAH/THxwFgAFEL8zHflgj4TTTTx
nwAwCtuusXFRgzRs0ZoL1/ilMcUA2GA+iZKPnit3sJij1QcqRlwOTAY5AZMvOqof5ZIu0OeSIYlp
Df5OKNKgOrZzKDW8DIiwWo5/2wStKBwPCZ3txAvS2RkTvQX0glGYCvRH+bSVz/ABWqp6Lk0MIt/4
m7ndgHWZQ85zizON3aoOchbOxhTqDk4YDJPfkMMdIoaUmcv0lMRwFhBjMI4E6UV/Z0KfpE4tnAo6
X28x2Cp24VSbcaLCb5xV1tAtgZ29bmqmODc4d9iOHhmM/Alo30SnBMHin+o5dzFw99DdQMSmNhBs
fgqOBDEOB81ehqUPH40koR8uBCRas8/im1UwQEAbAJJsXbOhxDIoaGBZY3r2tiD85xK/zqrLXDqy
GhE2I+JhQetAC8KNRXfKKMgIcaPnyVOlTfT0/q/HwhuWGD6YzgwunoaO3dFbYoImPB4pRdTZfbSE
nytg0o4HCGVqTUK1q6AZBe3nRQC2qTDiaLPUvQTyvfJvTbTQIlxzqaTmMiPlFv+cf+xdHeMwnjwI
LQOGtXiQzubL+E1hKRP9SIzdN+NZykd9520RJWxI+jiPEPKQkGOGbMEnZIbOJED8Kk5s/4jqifAr
1syGK6Q60+W2Lzy1eOTSixhMELV/uId4y5/pLYTLKlsKaKuPjQ0KEwssdvRx0cJdyGbgjU9ADNhC
FcNVMg0mKPPmEW8QkmTIzpyLX8F3QycN455QAgOBijUBKqhybmx9HjBHPboRyKEBO4GT4mdAw+HP
hTvJJJhaceQM05PCxYAvoDgIKDnwXuin+ftIdRRNtxLduwzfHQinggKNiGdiEwcvPMNwV4peFBQw
gfEhhFTM4cGkYwYg943qx8BNjnnqjG5sOi/hoIJLUBS3FzzIaaBVQEB8H1h2+bRocgqWiQ42B19g
/2WW6YANXqFhr+MtH5mNy//OEwH62WHrAiNgmoZA/5+UMdPNiu3klVFG2i4ZqlF2CNBLLRxlJGoG
GpR/XFpDoGCAw2L3G4ZRh/bBJbCqH/ITO6bIMp6c6tGLQZR07h/pqfstTvCli1uzw3rjwQYqqXM4
P258c544PwXiwoy5wVThAy0kmwjarXBmTyGVnKw95u31fYz3wz1yMTq1m3N1emP6ZZkf8ATP6Xm4
l1ftbr7EHQDurVsot+JTewpnftnsN/utL8gzvYi4CpCACefgHfGzeU08dV4+Lwg/Bp6B+pJ/0fpy
IqAAo/Lrbgo2+lRVUyjX1ATDN6by0x8ALD/UM8qXuu0v/ZXRHX+h/wmew5d8ZxYAU7u/YrMNieYv
PxanZq9+AOoKAakrlrynX+ZF/S9e9oAC5/Wv+FL240W99B8QbbK9+Bc8y6v4FTK0x4fOBZXYAFkl
p9kKwJTlTYUI1QBs+Uv6fk/jTXDTJRzqj44JPOTDpzGQCkzp9Y+N+gVINx6zR7KOLx2i2au+aPfp
s7nqa7Y3KZopLe8H0RSr7tLuRIYTwS66Cc+3w2xT2UbLcZef2pvmevv2hiNFDTMHggdFNGdSMdef
k1SMMUF18fS5Bi4P9R5Tra207b5gk+6BbRc2Lii75GY+2xuMtfhSHMYbQHx7Ki71uTxll/TVP72v
9A9ElEEnmGKy1XHh5IgE3msg6zvYVOCJxpXR4VRFDggT4NFOX/K52Ywqvmkg/Xi1uCCs8QvmEwOC
jqVGK4LoeM4cA8ei74KjiAMiWsmpQx1u/oARG/DGgXX6eXFof33Q3gYGuiW+TFY/RHKmnn/wl3wN
E1KCbueIH1kR2hd33DdYIvBtfO9OxUNdCcd0MzvghUpvAHgAIfQH9SZdyMSbB3ngiGJiBiEY4imU
439DmRy7AMr9h/QcXtnh/ak8wov5BJ3R9tVLpq2+4db8C+oPeoKhI6Ac2KHO4NsVqJDfVsoloFNE
TvNAUHWJ4wl5yHSP2lyxVAfMGIJofgg4ZJ7cxN5EhrdAONEd9uxw/iJ/HVb8s6RsBI26j1fsYhFa
cTAIwPsg0tySfGU0l4/eM/6kQEvRtLE90lv9GJfqknCLTx5m/SEd1O8+cLjD5V9pKS27W/HbvsKb
ulM/hZuwZ8PFa2Sywkt/NWd9Ay39rN0nLutXc5cdsGh6CBc6OiMWZcdJz/ShvZYX9CBoFThPsxOV
GDuRp0l9B19pOKcPXjTPS+UI5LjcUa9SAKu/s9+hcNpfEB/t1X6uqUiLg8LRzJGzA6cHxue/inLR
/rI0GtpBjAryefLB+oPtwqkDOb39Yb+/KVo/YVh9Ccx7Z5b/b3464hAG/OUErTUN1/6QRHVIcDIy
Y+BW8GLmvU8AIAJ/TlccmsllgfFhQ4iD+hFSmaUsVSulMXzF3PxAoJqLiVHw58lbLOIDZvEyxrXT
ziw+DD4EG8s2rs0zZJ79Mzw5uMcXKI9G8BNQqWKjckE7CPJlIHNk3o8EjFOXXxrfFBRSk97TzHFW
WkgeNFgXHbb8rZmooUhUxhfNIiBNoGlEQotGEogIwh4T+IEVZL0NwIrpbggu+Ytl0C/HFeR6yHTo
VEJ1H49rCGuYTWb9ScQ4AC5aTe6T5xoCwibXK3b0DZQi9Z/AL869Czu+sJgMVpj5mWRK8UxgjVnm
H+G2XKzDB9RY4Ra8Wh4qk3MdnxDUlnN6LjBESgS4TB1NHSokf34tFmxE9MYxLQuSK9yILLZbX1MX
TCIiQZqGsvwpVjyUgyNWiSHWunDCsYmbhwDPUxfP5IC8DAtQD/geaBIPm7vOMpuW6nS84yNJ1B7c
VkArklA4g1EwMb1JIKhQuwJLw6xjHu5CpHs3Tg8gYtMXw9UjnggRB4ZKZJfxnyCm/A3+dlO7fDMd
c7R8eeViVXlz+ZxOl/oH4yqZrAuD8xjNDfTRCaxmbyq/3ENpl/1qbX54K/G6+jXh3rwlLlgJI2NW
SQiaeVVDZkADpudYLUPZEyBWFG/Upzh25B9lhLyrvooZpVe41syb3pyh1MJLkrjkinkogYBh80v3
jk7bzn2Lw7CkGGK29R1QFGpAhnPAoav+79Bkg1Uvgdw5/JHmHOTPZjtZ/nBEf9RfwwWSIkF2HF0c
9tINB3A+popmkK3GXBTlxFXlKG+srx4pBHBe6EDY4ceYaBmxl5vguHl4BHxE17trd+9TgUMQ6FTM
9N2dbm+QG21C+YX7b3tKR7eFk4mzYwMbkeAiPpRd5lDUV1WDc4WlwKfGahWqNVnLALgQ4gqFPNY9
ocb/TzcoPOezGoWTNUUc9S3jL0j9LXr4ADXiCku4qsNOaS3BfW5cCmj0rn649zQcHtz3iGht3Y3u
l2nYyQkRhEes0CJi3ATBRaZzsWouB3CLxineG5J7JNgT8bUgkCbG0ZPYEmQR6worNrgOjIJzwcFM
vG+3Cr8wvCkeSyCvwvIptaQS3fzKdiDKWtVVqXbYgobiXmsWnIxU/eZSZSCVfgfUgfC8PNQ0JrPx
O8ZeQ/kYqaxZjJ22y7CxgEMNXViBDdTtgtaeCXsB5cE5UjZwI81qj+ZYxxyv38jXvLaE/q6ri54E
XNt0BxHNht1wdihL+aJ4UMnXormmm+CUmJwqL/ikRbnDgH80rP5lflFtJ9GSPT9bQ4CnryEC5r0i
GUGf8TGP6iqfWXhDXtoXCIrhTyjl3F+J2e59CHk3jOh34/m9hB2x9Z/CF99YBsqX5smX+SU4SYpE
YctxUWOgnC5MRLPDVqh2rUY2xE4xbjI0sXFBfDQgL3x984ThhYeNgCkD4L1/m4h6Q2EmS4erEhhQ
i9d4slLvSo4W7giDunkp4KkWULvf2565L8IajHbnsE2FP5z2QG3j+BXPLuhuAAVYRZnORHgleHbz
NNBaIMB5MC7BHapHwwe/jboUTQbjzhJp09T2eFv8CcJ+CTjhxUSIWPoeW+fhI8WUsbRFoqy0FQlQ
ya6VQxLr54bGqd3h4nH35OMIwd0vIJH697e4Nq3YOh4dZb6VLOcGarGAY8s/ucXtdWmto/nACPuL
chQRyNGYyqjBFf4QEHSAkMw+NeOTw6lis9rjl3Srf2l54CVjcZ5qq1SGPGHrkz8zA6IFA7tCcUCy
PTIHgL/ODeQQ1Onh0ReWtJmRTNG3kEbboIGJtB1yeHAO4ZMD38RopnTFDyZ9GYz7vZYdoFDFHo7h
RKwA89bLtH7k3nYiswIDvUTUYCANioMbfZxsSyKb+WHLhDsY+LY/0D/53PMhzuzM+jGaZcp3Moe5
aC488YF7I8IubQPxAjaUPby3I2bN6YJ2FafgYI+RCtM84ATPSbvLe/xkDvIOV3q44rJE2c44uNbW
AXW0BOV7JQpzXcSSc0lzRe9DKDjsaDT5OZ34XrIJ7/Olz0TaY6lbo4zOz0CHLD7uF+0QaQvTRUSd
KWtTtque3ehEV6hCPwiyp6gQHb1+tg7ICYMzz8KJL9N4nU48ozxJqmvBL6xjET61gMHCjM/cfpji
8D8sWWbCs4TKA6Q96T5FpzdJNDQxWIL1um9yZrdzUx6ZmX1wBxJTHFPrtgxJsk3ugedT5YifTfmj
5JsyERceBfSQ08S1+wGE913SkERHmWmpUAdL4ws30k2lNfYM7lssMnQGOspxnXwj9Yxx5jBHY+Nz
IfXSUib+q0KvJzeBm/ApOvmH4B9MX8nQNaFcNXekpOtIehSFzzmj6bBvCn//DjYeMQ8DInx6pRn2
HpA5ZYyPItgaqjo6mRAszbh4YZfi4TXS1MJiVl37mIsCK5YeJCqZorI8DhOGK6q5zCvDCpvgiuHq
3wDc2tLHeyOnMUA/PHeJoiiYhV/Tx1CaVajHC8VEw8eqwtJo0B+tjq40gjLlxduyVj9C7wDWy1Yd
faoBvLKjwS56ai1JOgjoVtJgU2QnYSSJu6kQZhbMMuEUuoXXPdJq5Q0AzirecEm8QO3dA5z1+qUE
Cp7sWPr6NGIYlCn8K/7R3qYeU3smzk6emT8a8k9TMbrpiX4IlT61BTTrbVHs8Y3pSIqWkayF8kk8
GvodeypJ02Cv1SSeh8suMBZj1J+mX6TO6Gc1mE+RhNjOTQsAyRlHZlG5Bl46+O/twt5cZ951qNhk
1cyWPdj3S2Hwth3Cag32ZKA/ZzIAIx6TRrvyYJU0m75SttALlN6/ZNRoY/uaUZkWAmyw4OH3k6na
qS7FHRKRMV2gnwhRKclQenCndqfnoJq+G8NhjJUMF2RpQVq5OxNGe7IlbidZKsTpAc3/IDKalZgx
4syPlq6QclDnLPiNStFpxAZYPnD8qZ3szIl5qvgsEx//ZVJrUg7Ad86YawT5SEUXKRluZ0ZoOqbx
XkblT0s6cBZAyhEQDujCiviGfVXOlvyK75QAB3ivqoDnstvqaBD1LamKaggpWQJD1BADj5jokAd9
Sz5SGchR1y4FDcuAVo30Llyrxn3SIFDloQi4a7/VnPKUuhWvL5mDPkDj5t2bWFzlyU2oMRCFKqbT
JTQzdRmRnBLHt8Ikm+kE2RFeMzZOidQfSvMZQ9IkeJ2P2by7HVlmDDPzRdvToNfJ3uS9EpZHFhci
MOjAU4MMzs0QI93n2QpYiRoJe2+8H6jN+OKCa/L94/vXgqolE8Qj8VsrAR5VCL6TZSu5+opNPntW
7r0ccFvlYzIFDKPfoC2XUEEIsPuWBk6hYWPUHwaircBr7KrT3VbYGGFqIxJWDNn1YSQz/ptW8nv8
DntvOyTdwkDpYHTxLstv4cDmSYctHned+FuHTy0wjmV20uBItLzY/lZMgjiMior8pea8NWZzorYX
2v9IOq8lVbEoDD8RVQKSbgUx5+wNpd02OQlKePr59pnqmTNnum1F3GHt9Sdr7uN7HCj0h0mSNhOD
3Api242D2q71Go8Aoj/gSUYqux28n8isx2/cWVJWooF61bFmIX1vdA9SBTItxW++q+t+WlCKfD9X
8QSG/ifwc+F+ZxVClFWsDBiuAUtIbl6NpIH5Rf48jSEJ+5gAA3RvIWyyxMKRmrodfW6SZjGB1gav
T67TRKau5FMR7zkYNpMEDzYtrreGhsUCairc3BXmgxT28xBv7Y880vxZlL1dAyKcbybczX0xED5H
HNyY52eL9cgEqCd41tbxBsER0O5SIW0bTJJo8+HsEtNWDIA+Pe83NieFqq6/MHZ1wasFmbjVGWkD
kgWUAs5KoLZP4kOONKVvTkGl2F8ACfMYQV41vOJU8Cko7GyBWQMTmCODs7wI1xqs4ZNpOIFAnoR2
/ah/m71yor1JdYjsnmYlXYf24qGOwMDvt18z4ulRR+duSwgmRT9352ZwSOC4/KudoPllpMmAVyxK
4yfElRo5fbf9cA5vs3RlIjkchBHhWRHHEDXcByXRBHq5zGEhtfncYKnJv+akw3cf5gEYQwIL/j3x
SZPscdbSpHo6COZDU5uZwSLTBzgz4nWfvyTaYgEyHsklOpxWO0nJmYFfIBaiwHb0y9HmEjLgmAj2
PbKnQPbYsHzSb3GCDSYNymgYZbwd7IRh1FHdfGly2PTWSw31hYMBqYH2+MeCSV+wsLMw2nWLKOtt
keBqa6c3xlfBGESPeC1uAnhbjH2heMwQNghVbOh8d5zE2hb+sA13AVsPDufE4g2WfjlrvIn3xDXN
gk81Hi5CuhhACTiCFEKvlbJ1lXPzPeEESYaSqmEp45TJ4wsDMnWV3uVhOq6yXJmPFtTW0nVWrvlI
INjgPg+iKWPy7bvYKPav76uwq2AdHqqlevavAZgLx2usmDiz8Kuv94csAm6mOCzCWHjHM2K4Oe5I
g2n6Q4eOPk6O8JK+NKdjXjS2yR9AFmGBdON/r018jDWhqCH9xCZTF4fY+h5R4gGWDW1CCeHqOdar
MRkpvKJg2tPZVC4p4n5b7ce0KuRHWO2oT1wcX5FtGY+A7gldMx7sA3zzguKJ4Yv6luunK8ufDjGR
+rqIVgHeacNVrPvsdpIdHt7+oSAbVPt711/ITMARwL0GIsAMB1MNjaCmriJQDrS0VusdNBpSNSzL
Lo1m5RsrJT2d4R05GubXinNt1gRXjrGjqoP+K4zDY5xSKEEtvPnU4GoUi8ZD7ShgJhls1sigydd9
54Ye6Wzh9zhQ/iitVI3mgYYXbwFfoZKlTUBRVBAfboaErOVDoHp54hWoNYNzUOmuMvBOKqVkWwcz
FT7mUIZqYOhLK46eVpD+BQ2HAQT5bb22pHT89lpyx7S1mqX0MUDxSMsJ0hy6CQDQu8LEuDW2kVke
P5/qFKNrSFR0oAmMNHRvOjpqky6HeD7DlNaUE3FhjTtInyFeh6p1bOIU6cY0I4G2N42Nkvpj+jIW
l+5HMKDUQy8JlBxZjYYXaem7NWcZbzhE+cWunVfQcmSAWYnIiq80oC6BjlCU2yRrXmLN9mp9WVtT
2b/T8PlE6VzCQafDMLqIsSC1bhnccBH5JHFh32mioaBLTnWNWYdRAvVg5wQpjMQzR4db63svNipT
kqYDuNciw8EEprIQeKVpNH/fkozsdtb8Ds7BMIWeI01Njk9BM1wRk52KZqS4+GryDhSa5/ohhnfu
0RyVAiSBmOh8LxYt0KT57YEG+7CfqoE1zyxYDF/ii3NVQzYVOJq6UTJaetGx4GEmznINIOonlsBf
qq1uASVxeYlZXjqJgrzUdRZuE6rJKkBQJuGOq+HHI9XV5BMO6b3C3K5MHVOw0jG+BkEnOXwM6MW1
9BqQOm+lEtHQJp3MfDXMWpLmL6J0hdIrstHTQlpG2J3k1WUY3Ip8yYXi3pmZkLWBDGis+nm6kOmP
556JtmIXsW712pDoE2USWApsGAk+Nq2oAllnW0xyGgiw5q4ojKPBmXubEeBnuJ81rBbZJ1oOtWIL
NVqjk9n0O8v49QH0K/o4wk2HfWb5fhh/yrX7YTZBqQMXoQFLQBfdVEyJwCTjCb3gCHXCT3LL18qL
llH79EkBLNfacniSnnQQ6l+FxRNQAbjmGZ+AtKgxyUWCDMkeqn0u+YN2UrUuDsbFuLTL4qf761Yg
x0xfHa5Pc+TFOLfy3PKSvh6sHsqVyk23/hUZRncs9uV3ZP7QGWs23hXPtmxfbtt7WB9pscpn9dzq
bg+EXndA00DtZ/PaoZUceYsvBH+IHFjoj7xNwki9MBny6KHHp0q6y5iCBNnbkRHo1PhORViHaozn
PkFv3+472uEJDVvVoM1i9UeMfadpiUEAje0vhloxWws5zaMIOmM1+Yq/tT6myykJ4HjjcIYysuaR
fThIlnQmJj17rFm3lAARBrhCcThIJ+Z3RwkHyc0/Mp4oXVId9YNFaaXBtPEQ5n62cnkpgGtyqE8e
YsJEomFSiE0mxH1gcI6UnUQXc2jeOri4SnyiFg2GR+tUNPeyahnVlnxQtJ+c0xe+JpwdU4Ge9SzS
kFVNuptWncPF+Onemw+YsZzjBhuQO8pMCwPs58PBpYDk2kDJabRDTNOzQCD2ttbm94Zpa098e0uH
JA6Jx5T+xCmBmgv1N2nKTcVgHra/+pdSiVxbjW4qGIbCAd6wvzRhUzr6afOdvOU31gSgdnL4PnZx
eDCt6hl04dH6Sst3xFiU393OM/g8mijWJjlursOqm+vcFMzNsUvHbJ4mcI5vE6CUEhGfAN+kRHvi
s4KqfnDymNhkt8/l2tjr+snL+7+CnVsOkVBJ3k4PcrYybdrgbkfJBs4lmyKfyBsbgcc+hL2nhITX
qlnaQdhk2MlAJJxFUpA/8dKpCXzTwiOrQWplTNctPkYiK6b6e2bC5jS+dx2xbitQkAFAVTprS0pF
DnJhea01OpODBeaW0YCaY2XV+149hgz8oL40SPlqaZFm+0ybF+0majc9PCXNcBHCBi70Mdpp7wSx
v0M6TiKfZHVT6HM2V2pHQe1Bs/nq6fBewFWg4NTsjUMI9w5xfiyy+vgbzZUNnaysfGJQ2Vvbnlo4
sJuMgnYd4uIeTiwmSNxOan1Xgj83wm8b7kVR0JMg8JFu2NRfiY4+gvh0hjWwkiHxAZ+awbCAE6tI
/6Lch9iOQxZCuYP6xsOPd5ppvNd12l/JO4TsZghMaqwm7zH+bnBMTbYTzQbhAfKHsTS4kW6CnACM
hmekZ8K6uyGiAapHNpg2qq3Nv49kzbN8EEDlEJK22J3pS3XS0PzfVQj1+5mWLSChcOxMA9ob2ImN
AqA3b0rPEiNE3yctXXTTffb2YNxdpRPdLsT59kmiCMQTZlQtukV9V8fJmHxL3LGrLe+FrWaQ7vWK
yozms2bsFPz/cThU1WmDgeFwUhNvrZHVMqL40US2fTkX+WfqQUI0jmQoJgwB7AI/lHZhfrE5HA0d
TgLw778XsjRX8LNdoOzhxfgBVIUWocTbWe6dkT50X2J9NmbPalosNVK4zR2uM+ZnI5k7Pcb2Z+pt
WbYnkDqhlKj1AnHEV9u8q4OsPt76iixDGNKfZpXCX9LWRkgO7Ljp5jh/VsIrohnQ5/+pvVvRvqri
QVyy1YDQkTbPSQlqdIZVA+1NvEIz4z5spoVroY0i9GLDG6BTfPCXQ8DU7wpqNPA+0ly4RIMMm2Rq
So6KXrioL5bl0GKMLvVcP4rKjlPCyETeOX63xQ8pShivyulK4aq+4/QF9Z0RUH3RyCz91yB3oQpF
kDngrRzCbm5C/YBfEvu0pDPHixbdENMCF4oOLnJVNzE8lp1p0p65GhL/dHz1GmRQ+j1qzxpUJOiS
gftWT3p5kvIpxP/ou4bg8rVcDeJzdcCyWUpXSb+EmYe5o2bMu1OBRtV49sNpId3q9iVTiAN7QYIp
qgvbHZ/Y5+VhlBdO8Y/jIIWPEJor6chu13/XSvkYcAWAfpvu9EW5AqWzmNGFScMpwFxUzKxsJUk2
ABkip7SfE/aA6BI62hej2wUx1Eq5HBR7duQ+W334PcxyC3w/7lkxw2/Xwc3nrZ3qYFkkG/01BEbH
zU4qx9SiVJQDSi5cXs3ykXe3oN3mqms8BbG+FWalCCkymiNAedUJk+1vQZiWOPMvcGEh+DetmPkw
14ejTzBTgtl7Y0FLFWZU4ZRXk4uZCavc2GCp5HvLpMLY5RiV00H0Mls8oi9e/izLPXgfl93cBQRI
AAZedjjRHT/JpDTIoFt+KVkhzmjyT9NOw+oRAiUk46h0aL5GbtZsKUO6cqG8uhem0h2pokK8hzMh
9x4OTGg3TofOHp7hg5LM0Y9kOwY256td4jXEgCcOh93iqC1ZMGz0risNa6iRfIVzOmMD0HfaFTtL
AqXx3kKzSDLf5wyhCmlWky/SNd5P6g+lgTIvpBUmWhgazrpHxaE+3SknZmz0KwLeR9ktgrOjLvP1
CmOtcl/tiPghV60b49z5cVI2+nnHORJoFLFZ7SJFe1+5Mh9euOCt2DCDptEP+14Es4yH82snuHcN
wUPQoqAYvScQFdqxD7KNExX4BJI6fTRc57B20YAy5uZU6n4xL3Kb3pjdXtPcaWyc+aBeOsN5vJAX
wabZwgHUZ/lKm2Ic5iSTeCRtCHO+dcwOytNwwk1loeUttceWyDFB9Sg4vUOwHIMEAZlcY7hneJC9
3fyMqAZ6IvRnvM0eGD1v0in3LJkBZkMhX0Ssw+hoaDn9cDRD0oP9Xz4Kbh/f1aYVBRaDGrJ3fYT/
iGjDzg5U2I4PRIC1JXgHhGfuG3RPbpfmMhDlY7k3Hzhz4ewo7QmjVuZQTLurNu+O1UymFCDCmCMT
mTjAtAt91j7xBymOrBvemVtXkoRL9hQ6tsN7IyhN2QH2bM/p04OtY3Os7927vCxmmBcOOMzBfR+F
U304L1fswdiaYQ8IcWe47hb4xudjAiP/rJ/4LG+12lExYbVxbKPkr7fhGFyfTOgHzls7oPdqj6kb
zfgtvU5qpWT5ObeH4AfKyAqknNkn7lz8kCk+R7BV+JTpayz8atTYUHIOmiPaiyPfNeETmRPM6q/l
rnWGY3lRjYwfZNlzTNzkY4Bj4Fx1mJ3uYGcJo0x5SpnVxI61MAiJYPSu2in+PCNrGm2Nabj77HqA
SBbMB7eMoTZJp/2USYs1gMNuxYjF/WvGScCfwiiI3O5OzYG57zGdlyfCPa6QE4Ir8r5wbF2gJM2G
Y0xpLbe/cPq9USOv3wfvLHgJL84n1QSmmRNdqxffm8C5mENcpD+y6fferFn1M8wFbX+WT7pxNBvO
OQlrOPDbylYaM1iuw7/0jpfNDP2p623NY7OS4T8zZoSIz9Z4qRJYdRERvZ5siKLYVQ/Gr3ZNIPnl
c7iR4TQEquQdmNv2mbhsy4wkDlITS4hPrQvXtGB1h6i/0a66jUHHLHBhMFM3Ymw8+h5wlFkA/u6H
J/bTf2SjdMzxRlvwJHkz1hb+CbuWB9uR+BUkrRSNLmT9fgHWii8GjD7sYs/thFhmtx0jfVgj9xZ0
NhocEH/X1YZT3Jw8PayfR+x+o2qZbxAeQfIBsUYPxUkxXvYTbfKxyNFzERiEzYpyAfJMOungB4qm
Nn+Fqh2gM6D0R76sHuD1x0g0Ptsf6eOCXHoYQ7mfM32IMTx4Y9xAsYRbRpPtTTyCYA+m0GC6eebC
HO9eb5xwyjEeJ7BMp5inYLOK2qIdY6zT4ukK2rSs1tWZ9Va+pnMfxhAT8Jk4eCo5jGZRCY2aG1x3
nBnyubRGAkN++IhW73ZLXMXDO5sT1oT18AVRkMWHSNVRfic1mg8s++PKpLGx0tbJxkSTQBtwTPCb
MCcONsiSRvVU3vt32sJ31gQWRLj7ggnLvWEYj7PZl4VF3tdTtB5jfmf907k9xW0Fbd4pBccbgrPl
ttNtfyHpjksVlaEys3a4YLDDkCDihhOxiBwGBTAvKqMFxO0pubfLcA6p6Mfae1uBQF40tuUNdRAW
2BqUsx26URdF0B2cyHxAHK/OqF8gMARbMktnyQIJOsPkGM4+EGAErRRrVp+EphGSV8YfUzVex+Ov
cHDlhExqJ2g+1dmsnTIgiD/VBD1UXbkpSA1esFPOBgxk/yV3o3Bi3sANLEFNrp/pvX2C5DQjms/W
2s9Hyi/TGxEWrDiw4Rkcyof/qyw5dMrjYh9gCoxTyTw8Ud6+x/IfXXjHO/aT4vxZSuit2Ts3w9gd
4nXRwBUfa9h12PIa6IdTfzh06guk6wmat9GE44TjTxAmbgFQRj/H8hTiazB/LypSmtoLaAy9CZQS
6Sm+V+oIN4J9uew27OYjwfGF0gvnmuU0W7yJmjn6LHC4j9P2nsMxOmEMcsuXdLD2sMjTZekykD8T
cyTNiV6a1Zz0yBVwwvsWJYNbMTGSh39ihMOy2qBiMCbigdLaenzc7FzS4N7428f7jCu+C02D8nrl
HQPDySMBw7Og/hRnY1VMUbdc0+Vgiy3wT3XLzjSFJp2b0drhU9d/lE141HaoYKhG/F91DrNHXVeU
z1BfkHq57yn9sbEEkZElevL5QPlytZblwhoH8ZEC21uywS01DtTQfxj72DCiVrdG8bL+U+oJG4SL
hLkmC2RBc4ZdXfkFCq1tYxIviSDPQpf2ZM5JYzkk1fJtQ5KEkergaPAE158Ea2PPS4si3nPIIVx/
/2TiTcZfQui5oU07yleopFE/s6pR5JbC8rV1NrqgGucvdY9okgpFZpZ49MlHWLV5U3hKg5m/AhfH
XKk1WZCz87uz9SPvU3ogCdEwv32glILeX/wNUKeaOJA6NT4PO/IbOO5O+13FmQ6FFS1LWlnGHRB6
R7Ov30snNhTEQLN0LqjvzA6GbrYI3HpmbXDV2XCV4SLewTgTSit09hR6gMHT4knptqcdBeEBVoRD
i+Ru0TZytGW+CmzZNU/DOcrXU/CDeeacZr7wwcYs7T3NphAQIwwXMEHwHXWSTRHIcF+58+hrONhl
6jRge0VDcEkO1J2PvQIVn4O7ZKOaOZeUD0d5wva11p12rmzFjrphTO3kNSficALxK8LTAhwOpvzn
R1ed+MUeNE0OLLQowuopYwZNEdKBSWt/5xV66ZWC5/oang4nIQek1XcGv2Euum6DrUy9u31P23m2
yB7h8rvoL3BVMS8BpRsZ58GVVWL7E6zZAGc4kLpYnjJB9vL++zdkcjNVBMXTBZPqd+iAkB+J5fX7
hMizMziYr6VzjTf14AA9DVKDSWbSCCuU+gxYyEFlZqyZp81pcM6xHaVlPVKf5Qk9wJBlc62+7TFr
4fJzlff0gZOzj7QBPgEkECJP19YrWNNfg/QK85kVfIseB1tOHzbwd2oi/jPHbYsIyYUQFSEEYdc6
E+CMWTuZTwQYshLFtoGc5dRxUUf0P+hYhdkKmkG3P/V3KHjJnMCBJ4ZRNEHIo04WS+9ZcumH9xw8
vdhBui7MMXpOcxzd60k2Jkx+ql8hF10gLFhitOqj0x9kgDFwHl8Rg+wzMhx4xjZFE8eqieT4h9AZ
LAhv5ANCRbDDt3kcuuJPNla7G/397v4et4FzIlcN97Iza66QlwE4Nq6nON5orru+/cCOzH48utH5
j6d0OcbYf80odP6gSkF94vDg/P4uprdsdOGh2Wi7pZjmYs6/eKDZi250Eq/Fq/JdKh+nmGCCxy9h
kWXDxBntfn+b0QGjmwlEIR6DF7qT8RgYTfwrHsFRlBdSRlznSZ8Op4T8cQeZpjb8K/uk/PshLis8
pLBxVRhB5+d7KW9a/FeDdAGp2AYS5Xv/LsGmHcUTQ4RxOBvwe+JLsLl4MMxLHkoHxS2+TohVwGMI
yZWNYewtBsePNwLwKj3ga8eEqoaxdeqaxlRKDtCn1HpZkQDL4OltDvTjZgkx2IG8yS1UbWaGy20S
P2KPsnEB419xrdygKW9xIq42g0UmviOuH6hwDteQ//v/veQOGyNXSzrXGBfbWbqNBy7B6n9xagMJ
hSmdYac+k6R4xkKsWHufORjd4NgKhaEj3LLyqbd439Ek4jOLkQUR41skTfDPwuLW/tGzgj7sb6V8
gYBfm8P9xZAHOd3bhSyHwccjAS1DHu45zUI9DsgtG5nrAPSb4hcpJAZTam/v0lv6S0uMMGNMp1pp
jEIygPJWOcT1BCvcAHtyAfGW48RKApGDTNvc0FsPsPaAVSbsA8xqqs3bR7YGX9ROkcDT7OJkPIBJ
hv0a7k4EtXLcn+i+d0ePApXQ8Af2A9wHYw4A/F0TJBu6xKzdAAar33iLzfepPWL8zeEUG44pa0a+
RCUWfCipqE6RnYUTmJX3z+F7slgQ8Mywc/zfblScu57TJ66Kf4JuzcgL9xi4r1Mcatbaa0grZgN+
jP0DcQWbamNi5zzu3qv3viOt7Cz01y5kqpSGr+/iiiA1J+0Puh3ri3YW92ZqvfhgsBPFcwVBinbz
KTq1uY5K9fLeWaf4ZKyzqbWTyGida9kYyh3MpCbfRA+UUj3d8S0f5kZ54iiImkX9jehqj9InYmVI
G5i3SOYYiysdJeMh2mU4shCGMUXF8UX71M197wbd2GQrj46tdfbw5q3h9q99Ew1q55jTwQIWDzJ3
H+8HPMlWHbDNnKXRx57lu/XVh45BcYxY3THXQxjhOCQSMUCwlnmUP7Ovdc6Q65Mk5HvBrkFLHUKK
D/uz4MqYq1R75AAeA2MOnsAZH0CxWYrctQGdIgR+7OKFeXmHSBSIGMuIt6OS7EEpgOUDaoWkP/n9
QfUJyMYmfY7nTY1okPhI8qUKIonncrgMCiJgiC6aZfmyknZqs8oHy6iF2+fyJnlwChHNWvXS9j28
BQhqPN5dy6tXuHEh9P8Yq1KbBcbWw2pQWaTMylfJURFKcrvK8eE1Vt9wTiqVSMDNrlJLY+kY1otc
PcldlpEiXpJQ9UscFMDXVid2MqWVWG8HxkSEZCtOCQcWr5hwPVAY8otYvVThukgpU/CZY/1CM/cm
qoZ3YUPIZKsllYRiCg8PDY0YHlCYeSC3JinYwnjYNmXSVdg80FaOwx7KrAOBFGuO4gEfE44tvPEs
ob/qsIU1MHCFuxs4PCoGGDRCLQuFpUBLhd2ybA+JzianhDMKC5EklHgcg4ZUt0z7eIym4UO6ykvL
x9TMXAF/NpTRHCRVeomrHuqP7SOm0VihxhSCsK4A0lMZtygCmmx65IGJO4TjhRPUE51MkLRYCeiO
M6mxbVNAM6Cx/AEt4HMLeQweN8wIGPUgMwiVJING/AZF/puSiNKOJ/iTebcosQF08YQxRvqABduu
kez40zif9qL/jUkQxjwu0n3wqYI2OE2WlXmliGgjejCjuneKnOQDzCzA/mwPpj0NF85M6B7QHKvo
CWzdH4/zxEZ9naH55ceq00Or6lC5iU+KG0Sb3vi4n2gswZ/xHciACeJ0tmuU85kblRMMf+D08gkO
sbNQR1sejbCZgwJ3D7LgD588d0ugnVxG4HI6QwCdXAyk7Qr9rkoAIXjS7HAw1T+79+c3hfj0Xnxa
nNPCScNngQwkdPzcrTADyxBcT3KDehNGUfUqlUWU7mhdRMac/nkYA4SxMeH5gux/pD4J6TI8Jz4p
t/eTDtampZdC5M23H1ebaIdL2udSvIhqgm+lgzWNPod0Y+Dahzn/VEGqB2ppuKCPbtFODRzT4cCw
oEHTtJWzsekWqO+9yv4cspU6o6X/87/p2IGTqeZguyuI9ugn8GhTUDVyM6EQ1yPPn+s3YbIEDHQD
a0c+ix88KwplOExTkOf49MMCNWouQ/enxvTljywhxLCcJfhTXQxOEQ4oyDQ3RDhBImdw8/38VCyM
CZoNVbehAcFEUZ7kowqGygDFGW0IWtJjcymtOfZr1g53pO5Ec50b2UCH4awJj0W2EYMsYTMTFkO9
i2jiVdAywx+Gq+fgyL59YuJMmED4okPABfYbt+P6hN3Z7I00PSRXcE02FZgAote2HHNc0mdC0foU
7VBSLhp2DewIlUnvNn/JVQp+GeyatvHycxJNEEQUhYKJlQbjjTy5bICHRkKuSoGhHT7ZPqmLRMGD
l7Hj4XhJU4quEl2/xMZC6B8qxxQcWRQ+RBAhDfRRHNi4CWCTgncsfxfuIBxgEnsgkxPhwgcfmH9g
edToJlA2ZFGqHHXrhU+AjtQ4ew2JzS4lt47kewj/ur51sHmGkxfKbNC/qgEJRLg8ZtibKgMGwysJ
hxmsFuGnCVeI7Am/J2/wwp52mPoi8PjeiDqlYUp7ArTHjNbw7wwOfyVE9YQN5QKvIO2EzQy6Ktrq
cOA+f8ZPvKfxEbN9Vvj14xBHO3I0pBe1MV/v2WBVnhCoI3rysUwk9v5ADgKtxxk9Al1XkENQtL3n
Mc0XjnaJizYXsKlPVmjXTX9qGrSkRP8gso5qSXizE/ovhfaaxqo2TklCSghvJV4LA9Jj3uzU4QZC
rvhpCIxlc+WgdNiFQWqgYUSPDvDp+z6guxhivosdlrb64DDGWfQ7VSjgNHSVMKmGG3LXPQOgaGGs
6RMP+qtcMEddzt0+Bi9ux+lddj/k82mrXh5X3Lp+z530sZr9bJUGCseG2wj3ntZdHp0/3xvBd5Be
ZFjttxKCbYG70nclJVcm2jfZMcalAc6MvM38M6HXkr7IoDfAaQbDS4QXRCA/h9E5bG4tR+kE+Qr+
1AvervflBgqLccOOeH641yyxDV0dK7j1AH5xuwNO94mBONTmru+WSk4eIgAhc719A+Zj6oWFcjwp
u4nE4y3O+y2CEcaviYvORZNp/8zJEiv8ZQml1DSXcEuSTYTjm3oyvltDeVbGVm9vTKts4FSosohe
5yYGbMX2gBiKfo7DPTueHk+q8MUkjy0Md1wZK1Bqo1e1qw/l3FjQ6VgBr16ki3LqVp8dzrjL/siZ
f6Et44XCBa07TFTZ6ta4na9o7gp7lkKAWtrSWiisKCue5ZLfq1N1yncq0/77zF/pvTnl9+bFqhLv
kkO2Yeel2VtDzdsVm+KQ7sRXyaOMS/eihtk1qF2EWp9/GCsH2s67cgei1qwGrEabhlxlxwfBW703
xlNDPl6dVIJe8pO8QPF2yA7NqTtVd/E1OPGF6cs8OkC83Ev7dIJxzEnfDmfyXtvDO1sTsEIaU7H5
4J7B0plt1It6+ZxinrU6JZv+wvNe+NtBvshP9Snzs3DcIwhalDvxDtLd5/R5xXf54tMEhNRNU+Au
P2l80tF++q/iWV/MW/1keb8Y+26rL+mmLs3lV4YT9I3ja+uaE+kHKCk6ouEAMztYR0x2XWWn7JKZ
9VM9BufPulobVwTiZwVIJDuKfKTP4/MIfhuqqePnHO7J38Ku91e6Ng9XOX+Pzbpbfzfasll/9sVW
XX723+Nnj3q23jbr9/az/h6j23tb7su9eLhUj4ttxSOrfQ0OFNyQewzOypm//PszuqE2h/b7GCTT
7DdCxU4S8y26mX/Rb8MVAngdiyOZzdXDuGZH5LrB7xf+LaiCbtrG1bhytTfvz/xDu1KCUvyKa+UV
8HfY//8k0rXgKbx5Os1QLZR7oli4vILLVZHwY49BO4JXCX4Nl9cC138MHnCktjLNceWc3aq9ukxu
n3V2a4/1pjllB/WiwZ9SxsA/u3hXruiftk8hSP5R56h2bDZHxsT3Uq4+J+0CzMZAq3bfzfcQL9xy
XjP6wHD6mAZ9dqkUMAZqquFK21wNsCmQJu3H+LF+6pnh1htuMfYDQCwkAF1rhyN5O4nGv/qkOSdb
fsDbj36TrQoZ6xdKW7bN918OeNvk5ukwSkb90ZjWh++25iN4b8H1SJDd1OCHLOmo+utTsas2+uIw
pYbbvrfdutpx5Hoys8Q8Yhxm/Fscckblm2gBWm7N6Q1umrDzLVRaPotyLuZEeYesVd67V3m3LvVB
bPWnZiVmWce8sZ7WE4VrsbGeYqq9N+JPFjnrWfCX7t+LlUwX48kMRlnES4o/6Lsxi2nSMx1efIcZ
rzkGzwVO3qyMp2Co8SCm2SsWv2E8xdWKT4X/US/pXWNuiX9ZAOO7SB3jk3uWXCwUQvpSuDWIZSS9
q5ej9sz5fnkHwbgjfxPP+G9xEfKgV/PipXjtz8v49zBxg/iBgvrmyUv9+x/mdowphfGEaIA5KsUS
V0fR86xeb055/J7BLKenL9msT0zmmJfFCSbkP5+VWGPwXqTmQmo4wnOLFQcBsXgL6d14irdpXIqD
yqryOYn1Tb2AzYmLNXh/n1cEhXYU3j/c/8EJ/vqCkvQp8wNuHHddulT3hhcRtzrhrnLxlKugJkLW
DFH1/tre+nG7XgO6iysTv0elh3viITokjFcexz/lC5go4ltQOvgbykL5EjM0WNpXOc4Z5lGZbW/z
ZL78IYluG57M2/cpMgJZpsSX4NELlKd91k8sOkCHCLSZZQtlU8+X1mqIB7DdXDl4LsujNleuwx9z
k521HTLvnbT7LLul7r714UPPBuemXDRrsR41a6hEIFTxotrh71Xc+iOPeBDielNOwXX4Cn4EF+Hf
J8U9Z7E9sveC0ecYGvP5yJeShTnd9ZeZtqjZGfDrsXiuAeOUfePEsi1+i/vJUZN7z+ewAaIm3IA9
ZSUGf85viy+GIkKwZ3ivXjxzyVqRHSAVhAxI44kWXOyDwpckv8c7+WLZF/pkh8+13RULcMZ9fXnz
Zd48blp6ai/fZ//kQ6heEHzai7n1tuGOLUdcdXjHLIjB5PNf4Q8k2SrvIj+JLno8LvEeAVXyd4yJ
HDY7bFCwLohoVCSk3yoDFpHQNcdsBQTtGcdgqRJRFxzjRyoM2/VV+NAO76t/LpbBkTA8bxfuwVPF
DlGdvV0BAfQPv+ifYDZcZUvQrh7l2qj7S9fvY87ST6zVHnZdwRaSHeP1d9nOaP5P2ms3Jm/MntrN
rFgn02QuzaKVtQyIS8J0uv+JH8Wsnn2P3y3jnK0Sn5n/pywidFip2jPp6dW0x6Z4kHmpzZrkRxpO
Yb8E0m5QLofE56g0FKl7kgWMJiHs+RBBQhPgQl+bDT5Tx1ZJysNWxsnIcsHYNQ5v0yDe5MoCZVB6
j7W1wtBt54U6Vb4zgFf96MmYzY8wKvtB9XUwMHS2kPSvkmuDEIms0uJmQA+4qbjNBTM/PICjfkIR
WDbAGi8XdccHHgkR2hXH7mKqfO6evg4amu3e0o/m6XDBelYYpNTYbxrb5BQDpqCjt5ZlsuXElEOd
4VCkHwYx1vTLcMRxKKUJDQ3uAhtCc8B1JW3G+2Pk9qw6uEpAPnJS4g+I6AQ3m2fmnRWp2MBIosjr
85mHbLLZtsmGoi2fUNRhXqdg1nsgHpfeUvdxuGxISdgaqN6Ob8IvaCAYkblezNN+Qj0YYp8cHBCS
WpeSgMglLp5y4cTCc6ejc5jgOv5vBeQFeXSZCMnnUY8XYThHgPyWbjC0dB1JN2s1SlgShZPvmtcO
i31PVLdsW9qmasZvBcHWKJ8omiNzVlXsbznGptUg7s1cGolgbUGSw0KB5+pI3kqOXrwIko0CuUVC
ge+Q4abFm37xeQtZT9dNank4iUjAjn/DXTgHIoRc0FI58hS36OltsVZL2KeZuBb+wA+uT17Q0OEH
nMBXxXvCDeYdsLIiDgvdErJRiNjvP5LOa0lRNAzDV2SVAhJOyUHM+YRqbZugKIIgcPX7MFu1B7u9
MzbCzxffYKPlqS67QdAYE44iwsf3iZ5Bkq/iZ+s9ut8JLnjpF2wWRGQBlyjkudXyRkEPBO70SlDt
KR2RkVPCMOApUbVlXBePEWrPROH+lrU3xacQGdJP9Fy8BRYz2W/UPxYSW/GsoZkEwNryAcUHz8Hq
E0ajhEBXMTzvLnVxit49sLMSEFa6jATlrCTMupn5JA+ordSVkFonneZ+yhkM0oFHod1RwTuB0WXI
NHqOzDAb3+KQtrJluX5DBPq5ENguAnsFl0eEnue7K50VTTmNgoJwJjARJEPDbzHD1kRjnMmzyA2a
EMQxy1EApoGXjpZDHOTFfLQ2Jvpdta5Q24pRgIVVumOtB16SPziWlzUdD4wakDk4rlJ2MOq+4Wc/
YFRaL7PrkPejS1xel+FV3rGZF5bMkLoT2zqssRy6TgYfLClbfNUj8iAtJkltfHuHMtJFTBwH0jTI
AhDkGCKZoazNxu2JF4h0+eZ1LXeMlXh+ztsALFkwtBvwN9dijg1i77xCB/bTKd9eUTUQUV7RW/36
NX3mYjbVxgulE2Yy+B+waRQD4IApbUNOa8x/MxHhwHOyCRlANNQBAwPHyGazen0M5AL6DSCxy4gU
hTQIZ5O9ZzCCGHZOkRSsnQHnt3kGfKDfse0dG5mtrN/G9mGLtFoof1I/0omDHWGu5uCuOu/yI5sC
uKFMjnKWWHOkFxlPVZvukk+d4gZtD7V5htmQCsDjT5AEdyedIx9UCof0BBdrEJjRK8Xv60UpwObG
x4VxcG9+nKI15OjUpz4Wrg3vl2A/VlAI7tf0l2ncsBPrEGRgFxHrC5gifGneVpCVYOdEBKMt1PHE
C18ytqiBquk8nhxrAnNMcB82FsxfqoTtnwmoCVM52QERBNSwkdwWCAYJTwXu9NiA5aIR7tAftDHd
nRb+FLQyoiDszGQoxUj9odjkclq3JBr6VKN2vjco4L3bBgzzhY/O10EfIURzv+HmsNsMkfEx0Cp+
DBCbGq8IyYshcYHX/LqgKc9l9/uVNjWnnKt/jK8TIsR9IQ8HJ0OjYVBuQd/o3YaZnQL8PDMt+trV
LfeJLwLNaOIWC+Yq6K5oCA3gawmv7eUQgaAYFV49NT+Fp9QBlvRy+icQVSC0jRiGIIDjqlAi7k4/
YPLIJ1VjTjD9WVJ8H0gswBTrcxowm2GIDPIrGMCksPgMNGGaD4iV3OU73Z1Pv5d5VbGRMQA6AoEN
H6d0hUriXnQZcGzK39R/+1wf6YunxwJf4qKAsXD0AHJxNrMjxbkzkTGpsdQbrOMjejcHCDr1Sv6h
Mr18XJBEpB+4MHxG0NAjkH9oVBC5aw0+tNkQ8IFbC7ei9DnYXb6X/fGtZpT+g+SBXv7G64+NDDG7
E1BfOYDZf7akEgEcwzWkHsk77xnZIrVG8ayIbJG55cOqVQsSDi8w7Ys5JmTa2CWs4LxXN+YKiTfc
VRIXpGLeXCIYlIgUFAQU2yOoOQ6O6lcgrjF+GGYU5gcBE+qSMfO/o0gvw5MJis19NVLPZ15+BbQP
jp2GBk7pvii7G2hJNGNfbchx+RLTMsjFJiX9hREz+zdEHycMCjis4IjECwmfecvLawWrQ+z6DXSP
Sad20NhKLNGqlZnZFC6qVDfmiABvF/fWsz1QKpt/GFyUl1p3eoDIC4dwxb3ObEhCCYBVlY0WLlmm
9LVoWLipxE++Psz/8xP8LtRzqERsXlnMj/UFrwl3itEvCZIfEVsI93frFSJGXQ9QMxLg8CtffgVu
Ax0gIgiHdfHQVoO23wlWLAuD1H6WzruFt8ub+2DXOsiPgz7kFg2Fx9DVafYCewyWhyVO0MIAaaNy
HooReCkEehKJGFw4Y2xRhQCDEb5S7SQKOh5m6lNOpzaoF8D28DPKy/WUWRmdSnJjs9m9XFSlzohT
ISl7YT1Ebjc++nZo3EI+iXeAkRAHozXu53g1lNFOwT7/kNtlqF7e9gzc8oqXBtNqvv6/G4ThIg+K
tp+e8O4wnHqvkP7lTlIScI9Yuprovdbm6wyYkzuHrovLYSFkxbwu7AoOL8N+OwsUQbPNV7Uu2YJo
JCKkja83QKiJwd24xPoFl9q3c8ls+kSLD0pXF1imrUtVCP5tAV3Irl4k1AFbXcWe8rZ4VC+w3AfU
XwJuFnXec3F58Zv4nhkkbKt3USpEJHdBJfLdVbfEAI/P3JEnJ77cks36N6SlWDA0LsfrKYAd4B0H
4i3GyENRyE8GrpWHUtEQZMXLExEIEIb8POeVLOh50rPNpSNoGhvEmOcn4Ok0WK8MXeSCYf30QhV2
4YsTKYi+XPuHmF/glRRmi+rWX5gBNzYJMW7Jc/l9/+a4ysv4jHGmgSgq6H9oBGJ5SO9zMVtE8Y2h
MPOxxi4Qp0iGS49ea55GV8yKzfAVTK62ZoPL3uN8a4wIUDMKFYM7PVKUoHU+g3AKqQTgiuj2F9Dc
gGKkN/AQ6FAd7vHIGUr65bHgZhDqqSr5eiU9uxak/oVpP5y5w0K8PKpDJCBOSV1dbQrJxc4zQg+S
ZowRPdp5AJOAvQEeGnb+E3vYgsDqQSNgXVgsE4AnjazSZab4dngN+0scgky2qE1n4ko8V03AJ9FC
R8zMQbCyy+H87V6GajZG83RgrWEhq99SA5JMayXunzrf14fNN0Ah8MQyWFl2mFuzM/FE1oyARV5g
A/R4XrndIYPjeCroNqAdz8Q5SMaDs1Z/R/P7Sto2LvBfk5UOHGoFrrzBbYtDsGktcks6eIQn71IP
QG50WyONQqGH5ikAt+3753OEftWcot0KSy2jvOb70iYAuiBrtnQw249N3bkY4/tOfuWA8+QRC14r
obYS2XzYqXHfZRdY90k1Q8LXcWZoKkDLx+nDESGlII07Dd/Yy95Qd8KfAK1c5BEaJuv68tmjaKOr
SzYl8hYCFOjSZcvlAgmjlCrpsgvAgMBEJHMZ+w8APVzC8h4u65cNEk50ibCEigQWJynheUlMOXJZ
A42XtWJN1iMEVoBH8ZHLJlg+0bmiHGRLMwJta6s6iL+CcXjqPC71xG6CIhAad5mYGuibr+4AiDwA
ofy4pRvZqSfTp6c3GqoDe33VUwwLBBau0tJv48OZn4OaG2DPRWM/A6paxKiKIJ714ICtCszgbhlz
5buim6lLdqIK9+zATx5/B40tFnjP9WiuWKPwZwnOVKLSmb1/34UujMw/CbwC8tkjD4cPYfVM9QBn
zbp3adXhid//XlawF/XfJ85rZ6x00oN0rlx1t+/pi/Vjl+t/++oSjH5x1InNqYlklbJFwaV1ANyz
p0SsnfUX/lynTl89gKQCxotgblLjQyzWW/a07HQ7ExbuOIeppve/Wr0Sl/HhfpEY0Cw1k/OS2kE0
79Z8ZO1OvfFc0cHnzIFrHf/8kY3PT/3v70I9zXb7mtikAyVDdHWTRyabrVn8MzZeepgeXpcJUCBw
OQPOp2hc1t1sm3WA3TBXfXnzPHBKQGL/v1guDgUyvvQPYLFDBQii3WgmIkyw00YWwn90fE6+I/xM
g0GF3wDSyibuIIaFnnoTY/d1hTm4LjBpi8wtwmrBVWVn6NgS7LpMP8Z2mIWvgH9VGdyDHmkdjLrH
en74WrVB7Q3zdPY1GLk8Z29rhQESfoauYsZ/8WFc2+XL1sxARrLf29cut4/94OH5XXFf+bvI77Pj
Wzyd9yF4GlNRny4fu/umOcNAr2AP7V6RDU0dw7/pElhLpyseIWERb7gcHMh9hFlAfmlbIfwLIgMq
4hYf0W71cJK9siPiWOzvk3lh3Z0lCRlWKvu/UxkALZ5ckgUHmaQckmbpfmoyuVHfJhQS1CIN7Z4j
ZXhUUCTrnwOTQgyv4co7qB4npoNR2QFR6ZihOqmI2Ej8MdbUDss+RFwkG4QwUCTw9xLaX5mx755e
+5px5nCBAdeMkinjeczPOQQWyJ6vfPYfTLywXesO9CPq/E/0eMjsdlk9NSPviHCmGLn5oXZFeh3z
64+C5GWj48zBBcLyGnG8sxdx629kp1QtwaexJhJyjF7MyIOEbboFZRKr2RrFQVO1u1m8rVkIFP5n
3ulv94iKjgIGHr7BYGg5QncDmNBg8TYKeD9grCWUt/Ov8dgydHHGBh6NzpWYc3qtx/5nnS83T6c0
RzNI/A6ljZbtATyCL3uGgHpQEzYGpCBupkv0iZh1ja2vbjbfFUepzMy3my/wNwE1jWukD2w8unR6
RDBdnxwoRCANs13igFESDXmjLpTw5W3mudkdHj8V22U/98o1EdF4ef7p7hEKKVtsFvPmiYQJnniy
WidrwWb9gSipApr6xnhVXU7Wdyf2U0yeZ+kWQLmFHoF38hMrN08vswhr72uisWHEq7UK1FU9gqcT
FjNHvp4wJNpm69fy88McKAT8P3h6kOk5pD9AEhiQzP7cOgV72PzdAFoQ1JRVvCz0DQLb5nW0shCL
saxEn49MxfsDXrjAIXYNd8qjc+SiH1SpAD9mjAzcxmkBmr82vJtYyX85H/hN55dE92lcXYmgeyv1
EwY7217RyS2WbD/n0kbWnd5vrCsWwHbrfF2CFQtUv/Lup7cnQQp5WOPgYUXHGUS18FAMinfjC+02
4DeRpA5IwwH8SnFKnQQU7r2Q3bfNaXJfJmYU22YO3sOgCEGcZcHpdcJvwINjiQ4igvrgC3b8bU9a
fCIGc0Y8e1cgy24ceuwUwX/t3m60FubYd+QXDSkB0CVJ5jz4dUR+aoC9NCek17a6VsDCLGr+ATPl
jMfGUcSHcJEuoKOZeFEACf2ETziYDqfPAm4DONdnPg+odWLdl0Vp/Bmtda8t2bVkFTQo3iQEwOE7
1tv4RP0bInJolmd+qWrEi8L50GjqPslFLwQ9GEMHCXcjp2AfvFVYNjMiAZ9AY4YYGDxZDvo53/jd
4fd5d7AqhUNOmA8fN+YPXzeyJssvvyxZVW4K5EIyp5IZoPa04876UKwNzfmSPGHjWxwTrFFiIC+r
jE/4hBp10CZ43pjxGEPWgGSbYf5gPMJ9ZHVuEjJCBFL7dh8AbzSz2SX+rtPBxJKUVvmC4KKJmxpb
D10Ah7KB5zd0BEa1waI3f4Y88/6c+T5IGUs63AWrcEDncQTeQLQba7/aDzE2C4P3odkpQIXt8lz6
5Q0kNLFsFZur5NzewAV3rs9bX3zd72WvnWRwB5mlmfsvXwKb+tGWfxde5r4mc6Q22ZjgBAS7vkgK
Z3KFuBgl70nckqyrizn6JYfeOC/GHqGdTNIDtEARu9LM526M05ORFQMl5G3ChfABU19IEph9gCEL
0RVd98sWLNE8D0Jltgo6qKDoHCC6oCPa+j1o5mj5S7r+qLzm3E9gxFbCxyZ+dBmQSbxN/ypPRAIt
PvcTjnnnHAxpsIri1txNAlyiG/dNdBiWnfhbmJ/eaRpzjknInoCLt6sQ8EX5IB1y8DJ3iGFz8FJQ
APFA1cW9LwRgkcpy9jFO4o7BExKmQMYTzSKmn5OgRu2a0KAG+Bys7puX+fABtGH1sBfpmBb3peqC
RgrxotuiHuBM4LOaY2Ywm7cNFJqNmV7u0xhOmDuCEvY878R96b/p/PRaMDALHQ0JdbQUAoINzuJG
0fmUMxshAbfMWDesrMofmW2YrKZL/JVuT5a2FI4bzRPcQaTLmi5eLkOa6+M2AoXvtfP3Bi2hKAA7
FIFej8nZy7dmZ/6Yt0Pn3NLaIs0oeeNLTUZAugJzXEaKt3RzPzLHioLuIDEh9IsdGPzuUIRgQTJE
G/5FF0o04J4getkKmSzrhkcpzcgGPcNIA97krN3hN0CJklNW4ds6vD/dAHRNoano4+1jzjvmVb7k
wHPW021MtScOkYDjvOotgN84uIME8kk5LAc8dI7Kef/HwfEZhxoy8Q7kLdFy9lgrezkASeVrfg9e
7mUChgPDfuCuy9exjfameV9+5iRbmJ2VOYCN5xizTX3itI1yrGis4q9Tb5APvDOY0Sc71a6BFmMT
9Ff8VAugd7n5CF/2kOk+e6oNuNSg6GUXTOyX2eJZ8bHQ83HdRfUYko2omtVMuu7GA+Acb2WDQ6q6
xZqbgniglS6SiatSmIAYrpfvZbaehBn9F7WnGUMfJa+IQwxFg+ak3aa5+bSw2JnsomsEQDK3GPkg
8QvaD532v4/1NRGgJRUAT1ehSPyKe8wz/95ew2EE5bxRB1HixO1VYwSdsFm3e/77OY/syb7bqkcg
4OWK8Cay2PqBh6G4xT5yh25oQggsf5BfR/TDbgB0D5oq9vfY7NE8yUbLDLhc5RayPnUqSAI/BVsE
dEgrcKk63HZw/AWmxAGugOMjod5+oA2PE5LZWjXYvB9xX4GHdyDC2R/oAnBtAC4eMT4c0OZvA6x5
64PlpM1+Dvw5Gw/cT0uny6Uv8mPHZPtFG4BnRtgtX954g1ENBJqy1IsXK2IECGQC7JGNstH8iQ+T
8vWlX5E447Q1euvnIC0tYQstBbB8P4fUVJAIfOblZvbQ61M1Q67E1nYTyAr7gcLznHMDMHiUIZcB
XM8tvBldyUTQN/IqE2w+bmGcG5/VSUhRh/B4dWK+gZDJUWW0R9pBWucKYh+qFJgolC0E2a1NMmiB
b4b12D9xvPZf1x5FUyAhHzq88XWUM17hSE3W6EduZa/hDWBnPgO+ZhRuYvarb23AdYR/iLQZXTLu
NZHftlY+e+6VM+S7E79vvJmg9jxwAhDMMYciADcQ73ngcQBE7NFbl+x3fEVV5NVyMOTqNIUFVBq0
uVj6ANHTdtJJiM3HQdhm8xhA3Q6KU1YvC1xi6Cjcjw/qMmS3tk422qEN8tYR10lmoCVuv/GJtXID
DUhdWmgY7zgajT8Ta2YoDMIbqEu8LyEOBzRHRY0m5OA/AyUtQRwDB0/KmX8I7DgLADEK9CDBVSZ5
Q5qGdb5E+YPmIWos3FBH68cFfe2a+QyLmXUcxhiyK1bdeECAoy3HAzAkzTYDlLGEgJajwkacrHmr
D/cJao6DCZqKfpaVssNg73JKb83E4tfIywTSsDZHQtlKb/ygVXCz2QEqvgoet0IxVMi9AY5JfE6/
FjYyzPC/+0v/HhVmEd2vtBA29YCQ1unDPxBmodTzLtiURneECAcpexUmZGlVx+c+XmrxQp5NndFe
U4zxLzePTHTha01YG3W/XCjMTuk3n/HX7jOEZFgs2N9lOXYK6ZhJsCDmANqzaaB9bHibceniH270
87em4w3LfJmUhchQtIjsBAI4wNvofK8NzipKGz/CqbLjbbuCMkp3q83xjt+eekQd9fYieaCxfqMl
c4Z4pRLuAWxSWwOcPHEtyqqyPwH6f7PIZoW3VJeVzIIUSskeiX6GM+GYF6DEC3g46vXEHBxRe6P2
uslvwbwv4hgXe9oHSLXMtQDSZh0mK4rCUER0KltunR4yOZanDn6CWAkg3RMPes8JDeKhtJiwlIf8
JjCjmOAXYTE2BEZ+jXiTGyP3otkYk4wd0NQUL4Tfr8NAjGNqXwGZTua86kwZWFTiBvTSH3/tSuJe
ueoscqEeFXukRrjrjWQTMpL1yyx3xDjILZ+Qr3/i75a5B0EaCCrEeGYngsew9MThnuFN8IoZGm3R
gkOXiAFQRrvLvq2wOBPdCaw6fx2taCxf4dQmJvOyCVzdOYau8hKcvFx7rE+RU/ni8g2rLQoi7hkS
PQdtDW55ur6L88/kpywGmO+UUZE4MPqu8uL508M1fYG3ZM4mmd9Z/8UgJKWPgQwbwsCA9roh7UEE
I2AFfCThlmnr3WG7vMNrJgOUMw07DGKsZMPEKtpGJyasBdzDLysxKMq8xW8H1BjTKm86qJ30nABw
tSQoTz5JW65IDPlgsGt8+1lpTUNpi+8O0+Y01OatN1nI7ABmX+vjPcz8phij4eWfuJcvXTf7XJQZ
9XwYP4v2vjkJznOZLBnv7scWeDK+zZewokwHAv0xR35Jr8Fvpgr7d+74BirtBJ1YpshsUoUT3GGO
aXUa7TJY6aDSJZnVOsU1y1lbNeNV5BIuyWuxmTCTVAyxpD7TYeMXdy9tHI4Tqo5jyZAko/xRgSCx
B38TDjhtJssHZpqYfTBDbwM200zwSuR4dszfqgEF9cREeWqhFTy4krycD+sIdOexTGJZP39fS+bN
J46A9jNaMZH3U3jpn86E/NKByxjEn5Rz0yGVQJoSNNSG6KlgC0f2h3SN2Ctj7PXjh92wsMRAKYTh
muqQ5fCXvkJO1XQ4I1fIwJiezsZwLAa1egt5RmkrnnvnAyOP6DCLFghQo91JMtE7mzwMqIAMhHlt
lc3uWzTGMcmAajreyCyx38tyvyRur8ivqBzctwqF9jHdserGtNN44Gyml3gL4MTnDNWHPMygFdbK
3FIHDhyVQlPRKiZWy3S5KWf3yI2ziyBa6YxodP9HBWwcJiTUN2WI9sHLZmAMyr+cAwZBs4dQaMP5
8uOPBTmPzC1HfkZtCRTe/vBfEGFCCaWJelC5wmwNAzYoiT/YD0qzErB6bdSdrTjvrUQ1oW7wDPDk
68ihhIy34pxJE4LxacgmAuDyndVwiNfOjictLElvRCcqC+FKxVLeh6cgHfvcUlHXj0b2FM1JcQ2p
+T3yYLTHpfl9wKIHCGT14PVFK6JchpyH8ir3mgtrMrcdr2SGn0hBAJmHjAhrF6UKxX2/TrShzQ/a
Y3CutZ38C1+pGqrkGCn8G+AzAmN6gwC/HcqPTwiioLMhes0nt8+KzagRnyfgqrHQMIEn2eJDG075
jF9Bwdq6b9Z0GzCpcxTny7XfSNQEb+A6g3Mfm+ny30ml3VARsSS44ZkyWiPh9Dww8Sy4AxwkcQHP
bfeajXi8uP2y6GnI/pbW259tQ8mOhhT9OfxYkAz5Ma1NVoFIAbDZxrBweuD9RuEKyEchh/UN4A77
eVZfvEqIkXwtmZX8HekKg0t5A9qBlo5q2w47cZaujAenVYAAT/Fv4SgOajDolJMCLuqJIX7tdr8a
u1xEDmHk4LAHepwpRbZWRyu10KE9TEghtc03oWzEVPfb8rGGsIEmwR8uMMQccq6w/FzEtZiFETXZ
QJ6GjgHriGLuSzEqkex5V6d3HwDHlb8z2qGTmSyuuZMgDo+A1IO1zPD/xpRc/KEXR8vq/5QV1Rx8
fuporn6o/a7CVVwRn+7CIOw4mUM94DlDPv2pjpjDa864djja/FA6Cou7B8PF+LrMYWq3vHHFH2vk
7Fp4p4UyyE7U5iisT9H2Ru5eHQ6EidfEjsC0R/u38RXt7sa+nI3g4+WlX3y8TbYgyL4mmdfZ2pmj
2uSedkaiAX4Yqm3dEneA83SNiuZK9K93jyyJng9Ykw3omydhnSCb2CIxy6mQUWMkaxUb9lfTNbw5
xJ2+A0Mr2lJVwoT7cIn4iwfaD/A54Nkk3LwNAVjnFhtC9kRDYeSxZzF7KFl4qvEQ+4PM8o+V9uTy
CVhToOzna0Z9hHbhE3gS8BMWZoDRoEhCaOWc8ttjibhDqgd3ABxpBL3TRgkVAlqJfNn9Nohy2OjX
I8kneS0AeF6vBUVwEQVk4uSJhRDzkVDE+JiyGGsWAS5pTP7xmkFGL0x6MxYPJPrkMu1cid6WWgcB
dOSUcZt0VXze8p9BGxKF6exvksNHxDpFn6KVVYMNYAMVjLJQGINgGrI/ctcFRmYOjQB0UGeE1cQU
y41O1yp76ovwSHRN1sfTGTPPR5xCQh00loaxObp5/Qoo0RQhlC8r9h6ICXJsFgaM+xdiidDO+wE8
877hsXwq9yRIeZPNX5XH6unFMA3H8v3E/kTcX+x5zBIdJjq2do5GH0+FpQVrNkIbKUBq54+DNp9a
b0TvSktC/oD6hGGKMWZV4UcGZuuMf6Eeaz85dSCdJATaqRHDoBn4JrBgkVO0BvCc9bn/QfpTdk+G
gzuWXe8jYZouJZLdct8hCszKeaVgSYXnEjzG0Zn34aPN+zkMP8qv8kDh9mVe+csiRnvbMDf7zqTC
Jm/1KChOZj2ZMw551ceYCAzRlzzJ9hQNFwRM4C1h2YH6FOkdQW+eAsRH7iT3Rqd5aWub3e9wDpi6
c0aGZcZzn3sgrRr0DBiPtC0oIY8pGIOTu7zAa8keFbMSnp1gTN9QcXzRiC78qdeUCnDTVMznJuW8
WhZrF3HnzUmkgNq/tnJvQ9DCdzU3Rv5LdUd+J5h01PT2UMWbifOOFtMpgUp/kjYZZeMwomL8gEsF
0hHP0UynjF/DleRxo4qcuc8/kdGZ9GzO74G2gNAf7CLQ/hAYRyp0qwgjU+shOyCTnwwR2TEgiAe3
jtaM9iT26KZ63HCYGVJAKQhfMqOPiL9ADN725xf4xXhWYyCFUgrOuCxsJPrSqdfTLHRo+bA2pTVh
fzdyWf8DAwGGVw9LVyU5NQd2N0IWvFkRS17xPHIln8IFHNMinyc7wteF6sWGLNqDwU3zQNh3cwTH
BrHC0U6Nqa0GK7IUmTUb5LCK6BeDCpf1Lu54ZnrCXtzZF9BMcJNFkQZhGmYs4PZTfDJ+tIkuUuzu
FGrdKzOueRJI9pBdt/L6VdoC4uwPoEPjQVqdVLSKf0Yupn6TDvDKoHDHHh8LxoFlVfhxYYPtKO+L
CWkUrIYycLB9BTie2K+xB4Dny+ksBx0RdcW0BTMiEuFCpK5FPrKRFuPWkRuvJvcUtA9KFYwzRiHS
fJItxAlyBi8sbU3gTwqn683/YteNonDCrxlLc03Yjb77umeJpG3xVECSp5mi70ZtZU81cMd3ugJE
VwEAoBrM3KBDQQ+FEGpOF437NrURWlQRpVN8L+f0VDVYXxfraIShEqHzxvnl9T1J8R9IuO8dh4v3
jhQ9JT8CmVAZKyJRnyChlLgD6BQ4GEAvHjAh9178RA1KfEt0Qp/gM0gU0zlHCbmVmbwYRmHJ6ctY
JDYEGgB2g8UiYdFROdQKleSDSkM1EcCaFHuQzqL7HlyTMD3UD+LdN3xTUEXJLcFtsQZ7lGYkKjDT
AOAySOKXBgWAZ18uPkCJU21Wy/OYmZSYf9E6kPy8YkFO4gNhM40RG/8FJqfgNqw0c1CeGsB8+DGC
NdHsmopEszFVvyNMqbAjccBg8MCmSMBqyAUNnWaKIhBIQCQHBgRkJ7PTybbcVYA4XwVcOjDCqFsl
pf+oLTUJ+9qBJtl//AZMdoV8HiInTl6FLzTfBGjjnsAvhPy4zBq9rLy+9lPm7niHpKbwmPNmTF6u
iqsCKw6ADCAyw2psRL4Mv2neAyhvZlCX5TfkTluU13EQyejkDXZy+PVkbHR08TlmqBeOYzturhOU
eQq9r8IRkW+Hwc90ZOARDnw28l5HDGsG9mQDlqgF0jWYpKsdcmw6OHYZfTpYuwjEbOEc94icLRvV
Ffbjj93i54aSGwxz3pAZ/KTXPlHcqpp96E46q57auLN0fkXDhgwdC4JVhuVnUAcPRjXtYNScrOqp
I8IQ5TUmW8Ep5M4e2EVlYdI50+V0pP+JJ2WLKIIzRq4xCpPMHOfeM2N3pyxGNlr6/BmA92x0hYsA
RPfMLHrigZ+bsoDRpRX2c0jZU1q0pjJD5x52O1QMb4JGjce+lc9WvIKpyFyMvAlxHfo893AB4AHx
Osi7UI8feuYx1aMAAiMZnbRWh1O3goLlInhVGVeq1Zal3T2ANqCC8Uo8OfW/qQ/ErXee4OA5g2x/
8gJz7MLDbIU4e8ZABR9oque1sK9yJBf8fmrVf5mmj8Ff60wSIish67kqazkLDfR43h5xDC9nHNdd
uwFEB10RIgMwYCCC9MJ00rBpqwG5jPUW8l00IS6IORr8Qfw4VCxtfdUGkVRKJmZ6VOVjK1k+l4A6
imW0Ijg56bw6A5X5XBgNuzRADAqG4QfZnLDP2WF/cRywzfMJ0sd2SjHhQ19hzFdb3SrbwvK6m3a+
Qz7qAtxGnI+P6PvicvTF7xcZhoYdGwOK1zrNfoHykxHuYlAyG0VDElU9bowNQgY0NzTX2XeXuplX
zvrZ034K1ssXfkoPWrPgM30LWrSjIDx5gCTl1zoDGks4/niDBzvoMmWOI+EvgG+KkRqVRIYmb9A8
29F5nLKajBf5VnLHrugjpxs71O3qDG4/unk1NF3RpfMYpaes/y3gSALSfHcrxFnzRzCFJAKAc/Mm
OQMCR2Adha2dgqsPVnd6vH/9DNqkwtt47d9/am5+kT5sTNS8X825RBDqMyBObRx5NZRh9SoEPK68
YJQP4EmI7FPGkaxhKDUOzaYKU5TbzsJN+im3baM/tk1piguQNBvVEe14XcL0PjaLB2Nwg4E+RTEt
huz0FyUAN5vZifG10MSiWFcGbtWDgPILX/gGagJkhrrENqQ/cDzHQrBoZgrK6GZxAg56eJ66dIDa
NpvnMvebC/J28mBMnq6xseBu4hi7x8590H08474h2nfWAQYAHBu6ra4EE5eS1P5c8WlGfW96iGaT
QwnPHOEyOCReIjvAbQXYSalVV3a5fIPrmCDo95mBoiuXT+/CCc2ppwfqhYRsLReGvXjnUIxPL322
iFWrGumJTSU6GWbAUWZdeRNRGIaTnZkqb/qhRzN1+jgWQUOmHUaY8nOWyb72vb4bN21cXKxRkBhP
gnvnxMmAb5yCONlkxwyTNfpU9hNQZXG4CoolFrLMSdkrXphWQtxE0kzdkLNP6KNAHWyCO29lu8oN
+lnMSWeAlwLRSVej9WQtXNXT89BcAPH+z5ZBtVS78BYCbfvUdNDMjISnzajV9usjUhhDQ4IEd2QS
kgeE65kS4zoNqHZ8ZqQDkTQxCVRLMBWuptpUAB2TtA+Ae6NZCOWuZUmu3+dtwDHYdiG+LjRn0Lgb
JpMANnlZL2Nf9V/OuNVBdM8ug2SkZn9sXHwDrp5kQCZQExdIg1malIQ9EJ0PARSXequnQ+69bANt
dpFspjoNLtBPNymdy1Fds8Bk9jqMD2hoGU5Iw8pEZVjmDQOsZFAhAK6P7CMwR5SwGRD0FwDtT5On
6EqovXFah2Njjs8knmJJyOkvwPwteh0V/dSUP0hZipl9dQbObFMBQf6AsLGXPKrRaxOsr6iYeIw2
l0zfS6bZOuL37nSesPjE+93ePR2W+AHDQKaxXy5w6k/YaYg+Hgouu073viXdH1ARkq2/lnRUOneg
nofREuuUTvafTsZaRXPzEw1L83dVHMRhBJTITemf/FDKIhAQipWyn53agkn1mIM0NmnbYaKfWfVq
4Fzqw4SedS7Np6esyKE5WbVLYUdZDp/GyDGIzJwJSLLMFDGgGm1HFN1M2/CZ5feJuot3zROhvl0J
pWPTHZ6rx6pBfxOkwdj8skHm5Kh6vujfNhVTL7G1Le/X5rtlRWxjCvxPK5hjzsaWdIfmyGc9ac2q
cZSR9UGqqkc81KP9UXh2wQjV3MXUSdaKU2nIZrLZFdyRF9/tsZtGJ2AqEdtS/4si9g1Lzwmav1Ao
L9Lbedz3ZGd5/Q3YDlMqqrZKow8G6hKPUfzH6ceIFP+5mu6m0qonIb7Y5egvJHBoX9IQUge6X7GN
26iWlczE3fy3rkzpw9TAnUYb8Y2j08/npwYxSn2ShBGLjK+pthtR2CIgP+6h42jzism56vXC9v46
Pe9u+Ucl9/ni1JKsMyQOxf31w/7gwToTLRj2fNeK1gyAL7o6gHs95BYRImDjdsKtk3kQsdZBqHvN
0FiyWTKiyiAa6e/YfvDZ+4j3AaHj04hbsK0QSFnXT0TR9mD+mERjLnD3aSE/69R77tm7j630lxlO
8tMiBryXROOhmAxmX9ti12Fewe7XuGO/CjDzCpapnQtA54OpL6Ej+4b7uWNmSomQnQvBzm3QJqOp
0W+wjVbYrlRnECXY0xb/EXVeu41jzRZ+IgLM4VYSReVkSw43hO22mXPm059v2//goNGeaStSIveu
WrXCmtOBEwjb8+8K16WrvfbP8Q9WZHyAIfzV3OUIpOqR5i7eYeoXgU/VQXjNXB0MNZmkg9CKTjQk
/mgVvdbjJtyTbkVkc32zuL6gT78nb469XFbNCiZECbsGZQz8pP7RrIx6YfsEU3kMwOYTrTmH+yq/
+YFbyRcto8ZxUM5UJ6cG1Urv9Xyu2wPdMcakI6YEzE5G+ezj6yoDXtb/DPa5NN2W5SkvRC4vpy/C
tdCb0DDKlGe+sGb5mLFBS7ECnA7aL3cEP96cjohS2z/h6ma+ajPCNPKub5N8ibhKCbp7tAULDj6n
FFQZ/R1+8ATdrsbfZODpyd8nsFc4//EKK/5Fr5gd6YxR0FydCMbj1bT73B9yHSVLBSzsScVlVDwu
oeIre4VXS8BILbl6hP2/F6rXCUVG+kSuKdgRg7/IJvf33QxugX0P+4+MEqF8tu2tb9BcXgrz1qTv
IIIB/wStH/cxSn5zT8RH57xHylNnoo7pPofpZdAfyvghW3D30nsanKX+Fg6HwMc9AE+09FbP1z7c
dvMB7knBb53hMfeXQnpYKpoVBDLp/KjND7/7UkNYHihnp39zMy5uIcdd5eD38+eU3XTlSR0QeK1x
4MoyzG/8zRBddJKXSLWxXMbT7N7wsTnLmsBtodgS4gHAQAzrSLvllTOyh/UckbFLLNVWaw5ytQVp
j829NaMmXTZgU6oX2FsTwkd8tOClLTVQMYvFYUUiiwQ+JJGHBLFL+GBZwtiK+QluWJALeFIYADjt
MCPVCjcEpHwbiJUnOmNahZX4VnDGZLg8fTGsDYhBhBMBPZeAetK9EAXgxcy0P2UjFv5amPWkw0oi
YsxxZYBOZWdN0H0e2BRTdMGgANQiotLllQPYJ8gAGVVoB750G/AzWzF2iSd35o2w61hLtOygwzwF
8K81CRgIkAfQjSGaAA6bH1KVSPlgfKOOawEeMqcaVrO50nBGUlZlJoYITXQApdJ0IvGW/kzttqip
hyJmw2syLSzGD0Bj06ruHzOc6mnFURHDwSfENAb8VlqiY5hVdLYuAylKCHltmgeC5mpg2mLXdmsf
2quypwnmM5hijzksVZbhEw+xjg0PRq/co2JYU93H0n4KdlW4wUcHg2oK/0n61tS7r72MeEOEb6nz
BmxhD8+dCiv3MqfXcnzI9mGyLjlmLFAB4r1zG+21jpE0xbz+AfgQgjGiNVsYxYphPtkcZIwUZGl2
gocyg3Ki6jnTK9C0JnAevYIYDdUdXxAmhWh70cBTU4v6ANAbXV7IduyVbI1P8jdTQCoY7kgTVYka
PH3C0QL/qvcjpBkRiB5thMB1ZjB0JxbqHhwJ4jEZYK99aQtwme+BCoPp2ciIHjA2xXuMNjDhhTgd
XsszwEUyIje5FUcsG/ZgnXA4O8JbXAx6ImBRaGrDNiy2qF0rr9AX3z5TVOYQmRdw692KlxcAbZov
ZtYERANpQO7hDbQ1GfI0radvVgbMKHGco2OQFsDbmwYUnA8KND7/7AhmhgPxBicAJoLPTHsLtNfv
InTRHjbowJyAL2xxV0pjIWNAfKDdhMi1BlRY4Q47U1BaSHLBXLeKp5/zn5xZOdmP+W4WntUqTmbm
2WHPT3IWAXrq0Izf9VwM1VkIyC5xIDUzHjw2GixaneF3vgfcJXEetLGCsmijOheqoO4bBsiw1bC6
YiwD4RVlD2R6FxLppsWFcMJC3bfeB/mm/g1p3yKATxpEwNSl1R1AnwElrGLx0SpbmwAmlQYPZuHm
wn0e5I7mk1uedBxon20Yc4e9VCwW7fa8vU2MROx/kXDXCO7MMVvmNor+BouA0XodO0ALkNuQYFoy
TnMEpAzHwP8xrMbFMoEZpSTtGrJ9m68h2Wan4lSxU5AgVZ7Mn7J1p+BVg1Q15G4CbS6gpNpSYi1i
2DH4xMNDhGYcvJJ5FWoo/fEJXM7sgAyYLLx4MVQ7B/phQpahEPoRWPWOIkUJXk2J6oFIFXyaEA7f
zAQRLUC8YG+1vZfBEbHYWYcHYBtqLyptFjmGTxQz2ENgBjUjl6E6x8UXTBxo8SvmlDKKBRjo3y/B
zuqfzmB6RbtTM7vClKzcyjvracpW5CbR7oNTqpeK0T+LJrkTLw5r8y8lA/SofaExY/WgT+KVMdxi
GrplaSazula8cQc9C+dwXOt3zRdtN7tCAtrzUkCIoQ4aSTVFgSTqEfC/t2h+YbNOLtUzf1s3F5PR
+JajI4QQhzr6ivO11z4YdplPgbQG3tf/0WWs9K19MLf4NG8x2drHzGtW4P/4//E/iG6wY+w35hZ6
wnT4FvJYT+/fvv3LTHDxrznLPfBQDqFBc+0j04hTtxloLuFJLGVOT7DTSN3TinGpLhEjhKuvYskF
dPmNvWFuybySCzt7J9cWCgCnNIsBZCBO+yU2HGSfEPsidL1grQVIarEldId7oYREiEovl1YuCks0
/1hELdCrJURW0JuiVCNHFdlyeRbavWSn0GjzV/zZ/P1L21QogvbVMdmhfeRh4uffTf/dXRNAQeNp
JAb8Pko88n+PphXmOf/3EH73d4u2Ea+S7DR0zIyZuAfDVf6FgPx/j9U22gaBqXhA/vtTPP3//z8L
a+fxouJ3IEzcS9v8eq50nnhm8U7+eyiY6a5nTulliArFT4WkIkba1iXCNVZNv2KksvxKvEDnkXnw
+1f81EmsEP8t+YP29EVbifvxzlbivvIdry0iAvkjHvR3186TcfLqPNTgXrlO1+B54sb/f87/7pzs
xCtyDL+vSwYBr/b3ShotcbnuL/2lXGeu9ft6JbeK32fucBP/1d3MBevmzRDxoa3EW7Phr/w+G3wF
Vm7GWDvQC90Vt+suqMv/DqPzSJL3tJW4szgQ8WTyvfOIauPf2kY8tbiPeNt/P8V9+6e/+2sbxqvc
p+E28aGU3Es8t7hVPE7c7+8AxKO6m3gO8fri8Lh7xoP+Xvy/O4on/H2TfKrka9/Fg4dbfxZPLx74
d+Tit39PLA7l75MRvIB7FbAj/H0ivPhFvAyfcMxHoa0YNfLhixslgbuI5ycp7/cVxEGKG1QKmN//
iTgmqE88HAOQi7VW3flZPOT3DXMUwy3jITrKV+6GcRxBEb+P+O9N/h2E+CmeNuJ1a6hkv09Jwi+/
Fk/59xLRRvzf+Mw3ywuKFxO3ElnA9y0+WHGkCqcQZ/d/F4s43cSf3+fH+IDTPtqxvT+Xbukiv+Pv
fEPRBAIXeQF/TbGvb+ytvUXEiWsYMnrEruG5B7jKjuJ3/Z5B9b9+bxNyZiIHjF/0FStYOzzG9Nrg
5Bet8Uhh4clB+AhsQyyFyb61rjPU9qtpJB8j5SGBN10Uj7LXK3+0icJ7C00CNDZfw1WjqisJemMr
5zIN/yUSEO0jHR4T0pfg3sHJYSVtN0gTN+KnuS0/Aw/BvocgEe/7//8DdReH04gQFnFwkWe54g9u
q7yU+FfKrX+3/f2GmZeH0zzwFXNzp7nISKzmD7itFLUVxscqlcsZ2oZB2cDNcXOS7Z8ivJTZliW/
qVY1rFokJIDL8jNHLJ8p4eEgOHeC5LJXObzp1haCkL0eT81zBZl2yTAnhnoNyfeJebG2o0PMNwNj
LahotDzVgp0BlfbsrBT7BYUojFLzQA7LDEMxA9nKrsUpOzZf2NPamkv3UcE9wcsaYfhTfdzkV1j1
z/5Z/wp6QS0TzFsCyt/BFuqK8n4xPFdnSUKPQmO8ND/pIhHKdMwqyWW0waQp/BWFgT7eHcuI1YJx
HdaivGlrBakUbVP7kIwF1GY/fetJbme/p5nOYS9SMRYEs9GTY08AEhKST04yvFez5WK4QrvxM763
j5htDPZZTLi9cNYcOVuwJsVO5Or/9r4Awcw9NKxYfJyLMctYTq2XQFDCE7u89PIRajhSHK3iA/Kc
djU0K7r1EJd4a2nBDFJ21AWMhRleYfwDbVCDlfZtcEbmREO5lBCYjXZAV9QatGlXDLaTL7otQAUr
E4hPa3HgbgVk3+r2ujmgX14mO0DPLSR6QkAir/5Ubh1A0adJnoj/Dz+efXdjHpFtQtIIwaVh6HSI
r9RD8spHiz4NdjlDfDFnJtt2iasFDhWo6mz4Q9kdgiD5FN2hvMmMM2ChXqYn+7XZOrvxXh79F55C
1JDVfUBs4UPhh5m+wybuCC1umx2c+4Q9K1VIhFnZtGY6uRlg9mIdA8wOLgkHk0DuLZ0UkY/+oTpi
TrHRd/o1uH3aF/OZtBHDK5mYqmvx5OSgrR23Ok7/aFSbNwy6B7jl78MluCq34RWOYM6sGwRGnDLa
DzUSoMBEJRxaqnB9LWL5B1/ksD3NyWtgHVqEEKS30EOVtBSbWsMBFlMeIoxFFsZOfea/sB4wUx3i
00BKKfRj6htODRkAsljBiAKkgJPDaLA/4nwqxyjWXSGeZtp7GzAmw8f3KA+weCBrMg9TEJAQbwGN
AgAdemLVVvhNLelWiL/BMeUNgD/4Tr5BijHfpnMJBP2M1RJ6JIxJHwfLW3QcP2tcl5yTdEu+wexp
7J6waBbAv/kGaZTal2aopn0o1jyaZgNbLeEqZ27pm3gw2i1lyfNDWBcZY/0n82q+DV6A+dEneH5G
TQxOtXJu8RP1rujRmHAwbcDKaWA2zttKjiILBtIeAnr42eW2Ae0YhiO8Hu0H5Gj6EkOtYi2X2HND
vdmY8t74DLEQMVag3VSy4CYB17JPkiRTRChqWnztq6cIrlF70ZT73/9MNtEK8+fQbybom0AocJH4
ohycOGEct+dc2UwEp9oAvNAKbtP8WsX70dwZ2kawYSx4rLAYtqoRnGgWLXQmiGxpzgl+YfDDqIdo
I5u59lvENb+Jhg2hrmIkBKuHgQQm5Lj+o3wm+FP9gCEW8hVAEgs2LIpmv82686xv8aGFOVZF/2yS
D2A62P3Rp5NjxYTlwBfPt2lexqs9vvbjgf0se9XSK5NSKlddlK18/SnDN+pmE/TqiIpAcIlI90bQ
YB6m+EvuSfTCMiG5wwgjPduRebKL04NmRs8dcKiafErauaN3Db45ILK7trK81mlwe2HBzIgxkzyf
NbN9i/V3ABJ2ji/QJCd6aUiFvtIfBVvZ9tB7ALOa517ZsRsMON0yMj/MGW5cn1wJymk699OShRTp
CakumbLWunWqnTVnxXmNGkGG51hyfRXCD06MW3WvMQ9Dfogs134OlP3QHSdMG6CZs+9JN+2W1k8B
hhHo9knSfuNM1EcPW2GzvAf6Ewu3Ge/x8Bto6/SnuFyRobsYw9jFPA1gYbAPHVSDAQLOhvEZx4/b
hS+/DsM2CdnDcLEakPdyHWWMiKpdqd/xP5HBlFAhz8xtSRR9wsjDZBzPPopC3j7IWIzTQafX6psf
BJoGwBbI6p3niczgfg09kHjpVnGWWKpxGmAqy8YfrzL9RRgmy6vMPBRKtK101JZZJa90MjpNwBOd
YaWaQDX337gwJsFye+6sg8487QJbmZ2KyxFbNKU7pdmRFKAq+CVcJNIPPhhJq0PUAlfE6xfdwMpw
cKQRSnvwHxlNmwSsuBI2DNaCm2ggfXJDWIsA1NwCtFEsBlqzJT0t82+wGiGtsT3280ZyTgUiKmfR
Znvh/m/sp/E0BHATh8mVrPIaZOYmhtDdu0BY1fxKRGoBxap+Utpw15XmpietQstM14nyrVlmT+hN
JP0coxTXuYZkQz7zm3i88WJBgNC6YA3W0vcJ3CEGKu1TjCrb6ID5OYYuUtgwSEnIHMZde4yr6xDH
OyNSve5b0qwbI+iwExIwIDttCGD4sLVylXFamOzPIbSL2q5uJj6B2ziCS0JqBhyDCMoZEZHJowVE
K7Z6bEGaFKE6Nng2YnIzAKnOeZW0YHpSngDZdsY9LC6Nsnb8/Yz8r/KqjM+5JsSKMW1RBkwVgsNI
uwv+lfXo2b1x2kjUIXa/VJrhMIxknOCWMFkfarv0/S8Ro9B9m9GDL0Na6RQGfe3VORb/DLgnm5kG
GVV5Q2Y4IR9jhcrC6bd1F9ICq5seMwH4AG28z4ob30UtEhz8cptP/plIdat9yCVCg2DXCBtHZbh0
6ovl2+RoIrdo9nbVcTL4mzhn5J8yaEkdBjXTFXpXC7taZQOz5B5O01PogxVQU2lQrFAk1cYjJNAC
MlIBT8DuHjqM5Jp1KOQNmNuoAxIweEcK79+uqycDWlbbQ2DU9I8BeUybmVefQzWnisDRBMRN+6z7
mhAQGvn0Q0M0ESFsHRC0I0aIv0z8HPNq5+TJbkYgHnfjqc3p/m1ML5rqxwj2MiXRlDenbAqeFWk1
NeSPFRPEEGV8C+P4xej9h1HKnICe2ZX7Uo8vqQG3zKzSTQajzcbrqjm1nXVxJI688F2jaV4CiJTy
tNQKeTMSpcp4pobmqTTPs0TVEtCMlz95j9I5rJhW4ONgq16fro3kUI3DWkkPvpy9ZhoF3Njs+ZqI
90HyGrQdC6d11QftOQMjB4XLcB8wbFas8FOWY3k/awU7AFwMTd6NrfVp6/ZeBoIbh2Rf9cKPvX1M
CYE7bcdIBfitK7wK4yJDSfaJDnkKQtGkXzpU9VRtuQH5TbZWjpK57QCGbXUsTlh9+PK2Mx0cHZ2z
TPiCQyDHoEJrAt9HH6IOlAP9I4LcpKE0F7m4kmJvese/hKXsHjM8xCom+TRJMNmqBMVV1m7i7D2t
pe0UBQw78SW3nPss5c+6DT5IiMG8ihowMhnyGP2m9IBiLutIOE3UKKr8pElM+AN/W1bICh5V3W6c
Qv3sYvKIOnwhJy8r0MUZgLhpck4GSA5DS73Ftx4Wzi7pNC9R01UImjX9BOFTLy3VXPL0MSHXDzeR
OlhNhv0ZBqsaLitG9bA7G7SGkIUcftGfGyIZje69MJ87tKszsGEpNa4afKVj6EXptDNJgrZhClXd
MfWfDEzOKf3M1NhWVgTY2x/nFAiz76OLZFiHRCtudfmSAh/aAX1sRsC5AnPPcmO9JyFSRvETlKRh
IWzIM9LN0/jViaR/Q8x1ZrcHqU7esmDcTjk9rJTiN63ATy6wBuw7cTayPI8psI+j4EHEZTRjy9KC
fieNa+m7NsGPLdeWI8WIPRbEqhLOQBncInJJIY7W1KENo8PA+uw6nCrLcUfhQKrApQheDYu4VIyw
ovHom91PynBEPo7YMYkztmcg7WercsBcw9FcyZbXXL9PpMlEnbyRTFBiDc6gMa9zA75gtUvY7woY
H0XwhO8myiWpac7dCPfchtADFW6C9TsUaJA+gEg1k7yp0Nl0urpGqzg5lLPx7aznLMqQFYOR4X0V
uinTZgO/LGVXt1eFJm8w1pYVblvpmMxXx8JOe9jLDYYpOKNb5wz1EpE5oGPKhFBVG9xIZjIWEHpr
S4+BhVwFTe5HBLhMZAP8nXw8c2ZlxQtYKnYxEWdh8y3n6kqKInpIDn3RG8lXAks0xg6W06JvrMXI
vK2jtDU7bSdWudGOD2nCCDQzya5GYXBMrfdc7h6SOd2QUUiF+ZFqyPhrn5QMVfb0NH8LdroB872A
3DHfDSRshJHTi7HQaCWfRqS7dccXMCZwePufxOouAfT2mMtJw0+h6t5xzwLmEIcAmFSwkuVcYu1A
uHGLlrCY+ETe7ch4Z6hn5FDzP5K+95hE6VF5GPts1VfSerQCNx/+Gaick8SHBIwl6NCuYTrLpcpo
Fd4jBluiutDvqmkgNJZghl67ghgU+dVMaE13rQzvflwVyXdYGIuE9tqvvxHDhelV82GoDyFWGBlg
R/891+HOjiQvduRTA8wRQwzRumBTcfKwGXgO+3vHpy8DLQQUrHM5vuoBgkgaWn06DgS9lpG2D3Rj
HzWAeNaXVqlrmea9ZWBbDHcTgmf2T7ODg9ZC+mDdl5vKteu7I7xz9RRfjHWXaC7H4KhIhvPpWSzr
ZhXvRhxmGUrpBEQU5UGCW9l1twr4P0cIOP5MNgl5hJb2xSlJi0+HKyxkUczM9FI5h6L/jJWQvMjP
xsbaCZS7T9+TOjrPdQdVR4F8kAbNZ6O+N52+UWR7E5V7Q68b3F0TCtkIK5uSyry+FpZ5gremowyV
QT2G/CTDC1tk9beiBtq6U4y91THwmkg/02gGoBlk77Kxjuy6YcxvrU3lOmCv20JokhJPlz3bRsJR
SZc5Z2BhIwHakQJgkETeZGhH2o755k6DKZA0tCPariTiDUMKX91x5g0YoUam5AUIzYITvkZDezCn
977eFG5cYbu44KjXGfL4dRuv/fiBQS0bewVRl1qH9MTStVI4qfTczriOCCwu6Yrt9KspgQlrC8W8
LVduBEBeg1RRP3OVaN058xkLc/FFXBcpAu10l0wiLwqf2uYhh9eS2LhCpphm1GxCiuNU17qPWilc
U9IW2rRJy+qeWwwh4/gkOwcNflKJgpETkjna6PbGo5Hah0XAUlRfWgZSeZfu5gnEydn6+rOuVBtT
PYYyUZFHxQ6XOv1vWhNGaZsPqsW1Ech7Rwv2aVu6djLhJ/JqIo5qbjbHojKAMzH4i5SthZgBQUCq
uRaAW+5FxZMaj4S5PWR2+ZgRoMJ7sBxSaTq+v9449HQXSlFuZHwWZBMohUGOTRwl3pHZ7MZpcShs
gVEJOkG7sueJT9ih4fxxWrIUQbNqnW1KVQ+xAxftyNLswxfqIyhWVu5pxux2bbpvVEh0zDupsSSV
iChLcXV44aqA0AhHp0wT/wxbKFDKRY71F7Ug28TAa7dhfDtGG5tmvi8wxVTyXWKk62FgspToR9um
VeSDd7TXzscE02GhIcbFWPkKhMxuP9W4NMD9mSLzbGkF1gTdjTlrOmAYlg2epS0n2dlKNCZd++OU
SE/h6wcdPhJE8u7IHkwxuih+6lmifx1XtTYeYrwrq1Q597KFtq630NQ3BYaXsOMCezdMuHAN0pOT
Dm+1gicZSWnFdOyZhM1Jo1J+D8eQHRqqfaozSR9J4MnWlQLJqJseo1JRjjiMMiPb2QRSiLV3wx6f
+3QOlbxX6F17/27r11Tp0bEwoAp3OtPHeGILbii9raOeZtisyo8RBU+IoQd7lsNwGv9meZDpxm1o
nejhDeJZ0d4RRu4bzUYqZCarLOhphRCTqp2lWZz1sl14eo6oZFQxcwoRXTYf4vOX5/k6tU96UuES
AgXSbr/8hNRFKpo2lQ6pAetnoE3vkD5Cn3fk12Ti4Kc7Kz3GBvolFOpOuBS5+aMotjuzQ/jIe+QR
hkEyD6gx8q+4S9ddefAhwlk2htH23Yyh9Lc59fl4DcoPZ7I2LWVRKuvQWPNEWzkNu+3YrkM13MbK
PxsIcAy34qwJ5oZVISlwte1xsASemKJdrN+bnGFxTqMaadsuJ+xBtXAOeB/1hvwjwH9Ud9YLpTrW
uwSZjZ+Gda271tMYIkqQSGbl3VzHuWtzaveI9Og+lgmUuEi/dzk0iao5TowjmftZ4yYmoSGUXXBy
LIQjV67PvvqvLL/SyYQXA4yCAsjHSw2MT4qzS4R55gApJJuwES/ObXGpYCMrR4W7Zv59LsB0+nGZ
4xoL8SsrnJVP9jeDWmnAYciZsBpemVjdNqFXhR79XhTKe5U5qNq5XeSNggDMuhkFm5rIWJ/GmitN
naC8d4fAIbKPXFwfXJIGRinh1t3WLYztyVna5Y8+aYcakIMYvjx4t23XoQBkCl81Xw4u4ybfdoxH
z1ggEdRVL0MxIVs/M1Q4Eo5SaDSjSGgGTAAtjC42g/EUmjJMwEBp3OLHgszco9kam2pvttOm6r8i
rdg7wU1vUEio73VakwCJECS7GkyFM3wcWehEWaUU0L3vFj46nQz5p9agLL5n9xw3XrHv0RyU4Z76
iKT45yB5MaEuSA0nIxcPxE+TJgn/R1Cv5xSIcU4/sKUWoirKXbnfS0m4z6Lf5hXmMPZU/sqGrzlA
dyqXEXt7NCju2KsIP1rgk/qOcNCfxkuOpDru3LpIt1boACNSyeoeEAEfGA6/CMB1mdEsZUPOzQN7
Ydh2h8Kfli2LmaXPy9YGNbfYX/SPrAgOSuwcnLBdB4G5bivZM7MenQ5eBAOd6yzT8GuDujZQS6b5
I6oZQaUPx3Ze4iA5xx1CQx+PiqDD0sVkea/h/fuaawBd5oQ0xBJavbldDCUjkzJxfgwt+6lp4xZK
5bWsogVn8ggrNgr8VUbQzB01SzJB0RM24BFhfoSVAqug2lL4xdQWUBLS/pbkNbJdXdkqBf6zNuRB
Bwgwr7trhOilZLPQDVgAE4BH8dE62x4Q1BxuHYS0IPqR0tKdgU+mLt3XRHGNEUEriPdJlAwotNcg
JvEIty38YbJpYcRIKoQrT4zLNao1PkqdrVtDzpT5I6ZbwyXTTxkYrWbDHJ+xzMN3wjcfIcK0YSi2
XScQ0GLfGrixaZE7TAbsWqQgGn5TYHFVyUJBJY2XjnKY8LluLTxirfcwY/RZriteEBKaXu/1GlV1
GB9rIFZl4pIMknuF3RyrjKJSNR0MA5stH4C/mRYjbLdSYARsDv6PAuVcXbWDp83fWLfqbbtOHfQp
GsIqcVKo0bc4wLxt1iI8QoXuPdAtcJqtRP3cJCTc1feITluUJBakOT4KVXNcdtxOTldDVrmOAtXU
hNjD4lcIsgUsSk6QvpCWSZWvBHJTFCa+fv0Oxtgg6W6r10j1n5xmXheIjTizRqjWvYlRfB3sRQ1P
8kWjp1s7g4aBrZ0JD4FOZ6C2reAvqFDIp2HVdO8jKR+RNFJTN55s4kuRdgiB8adkWQI7Qj6Jn850
McjJkOZb8C6W9maGpUCqBK477bsBRNrXpJwXxBZM36JvGK+qUbwUJcRBJ7qwrK25+BIHWgdF67rT
SAGAJk6HNbwyr6NMwYrmTZUdhnKMAVZqHXrsty577JxZ6xCsJsrjJ74pHx5fwtUSd9fGvkgor3Lz
aA+p98yR1ITFVzj0SaiM+NwXxGJF6UL+GW7KJ4MOx8Xnh2uF97YabnG8SNtNjrPVwdIeAzZuyEeS
mw+qwPWG2SqEeIolc5GisQMgQjgrIhdgWAq3BGXP7agjcTSBb/9EK4Jsam430qvuJvCKHhSDHR0C
JrbyKck2s77kaW/xhRt5WWd6cr5GLMdXwS0EZlmBgnQwb4WgDARZCrycuVOt409E9OKaRCvtLb34
02KA6Jh1h1Q6B8Gr1C2LHJ3xD0krpoPsrsI+gTtpkrTWdeOcs7wkyrG2N5m8yetnmzlqJ28rJlEq
XKUCJGdgrDUhe6emD5SjNGIgMJ9n/9yUl4S7fJbTU45yow08lQ80KH7G9P2hfKWIMHY1EO0d6DvZ
UE7MYO8vjLCrbMVJX5ubHBFcvWYjma7yTlIfkbkPGQ0SL4t80MerI3cpcqmCeo6yZ3IyC0Gumb+k
Hemqy0rUfdCKlzVxX3wdeNCrH0V90b9piUfTq0huoPCNgdg9wg2wSa+8QXTTErKEc/prRlIdMOIg
XqL9R7wAmSVN+CQbJ7k7wxLSGVhBPZpRelBWA/ijA8LyhYAEgj7DHSbiku/l8NDWYBYOUK2KfBWj
YfLUG8TKV1V/nsZ7pxyJVCubEusrf5l3u0Lb1Q50zfKNL6fUf8bZoALYQ75WwOa5oh1vUnc1fNZG
3jTac9++FuWp5otqyhMXRCCCfvch1Z807n1rhUUB2wreLW7+xeCqccMWLd5cbYIThW93wdMMk8we
mu16uiHT+5fhdWKKHNv8mDHCWJmQIflsF+G2IYYIPeuJryCCWLriJeXFHn7aIv4WSkEfwQknOTsP
rqGwF2mkC1eBPQF/eUL5MrhaTYuyirc2ifUwjDuwQJGRmxtuYK/oB/USh17Sw35H3Jjwt+M3fgs4
7WAmz0/dWSq9xyqHvhp/fseVzuUKPt8KAxSWK0a996g6INKGiDkfQBnXVEnf4b/6QIhSCuc7Wqg3
zjPeNuTz3NsM9bLBBt1YWIztKccg2Hy3znWKYUe8SmRafPMrBpxX5hGpiEFlumoBL1Vrxq8AVyUe
sgHAKmhJjWMe/PQlE0NMsk2GmddBBCnMW7BWnH5KBCAtT/Yaf/QWlD4U6WSnQ2lgSR/OaDuLDZoJ
2IwQ6FkV1WojaUfCdhnRYOyFDxdNA/szIxVfR+59AtdlNNUa2wkLKkLL8DsnKYQADup9ZpWUchUp
ivawqK4MMnAJQI0Gu/dXl2R/xP1yfBIawOBdWfWfgaA0ty/hGbkZklpSK64yE1m01bDipxXDteDa
HVloMdxhKM+kMoLHvueLOEYqjFNejTafjREPIsHJ+ebNGrXX3NPqKVDXZKOgo+P7HPs1vs6YPG6Y
OM77Whcpv4zRCpxAPyIAKfFJpWuEOB5jW9SV7SU+c51hHgJJcH7RxfdBBQVGA0EQObQNSRjG2wtM
KWGer7+RDoA18xMjUvRonz5TAiR0nFsGhBa2HqTEd2RTX/ETZMIjluycVC7xAVy2IZLdXd+fcPHH
44+xN6xv5rnUydUG97BF7abG68cLnlNe9IwDCVdYgriLFRXF+guOSJs4eBsEWUHdMkL7IoONtRhR
JCTsFywQMMO7QYXGrU9Zx5+COdQtJAAmJHLSej41+orhXPgC/ZxpanNQ1COBL1jGG158RaPxYaiv
Q/ukdcTWLsrJk9VlNB/8F9xrxQUMINI5V37W6G3hTuo029jCTnzkqDJhIx9pZxi8DIyrz/AfRv9U
0UG/dF/2V/PcX7E/qG9tuuvnJfMtWnQvIAvjUqR3G9e//ma2LqoeOCvVpQqx7FxJu05bmb13x+pt
GXxnh+yZZZmucKNd7QuB26/9Bwqr+gNCs7Xz95Z8xBiwrJYljjrqyqoQyK0EHr5IUEOjjLmNgM7G
WmIH7kGSWKKWPsgeoh11Nz7oIspHvQPlTHMYJKS742YLcpVbyzzf4Z8EKtKD07pISUDEQ+wZybmP
0CCArQb7+oOvK6M3O0ADIqEMe0n8zaZ19wY1YRHuimaJnSU+D+HDDi80egln4RPOThOWdVhJYbYG
pxx6AzyAmzruKAZg4MCkqD+rr8nfCX+jwcOnagjQZ+zi+IwnUiUtYP4w48OyAIUDfbD+ik8lzgJB
t81Pu7Faw1v60KSXcfiwv/hWCmZEOCGOT8oNRknCGoy9wnN0JGyK6LtFfsbeAPM9FhD88ILqGWKI
9m5zcf84jHbYgf8pj6BzTSHnXpl7RFXsIaf5gzWlgIVMoztD6cYVByOM8hHaq6RZpQS+9Ev7PL2a
2zrfsrULxrPM9x9uUjaCeeF8t6ehXvFy78YOew/lasHBkA42pBmZT8iwTgbjHqYOuIjfGPhNxXHE
YYHJP7Yz2Am9iKB4dI+QrvEsUdZTt1Xbt6o5q0IMsDe1Ux0vB5SEBSR6Ji4mKvBVhpJN07a9tmnR
kKD/G5YwkOGrxNh4d2IxDp/oUZv+nIHVAWjT9d7TC1h6VV2CfXcn4Jc9oz0nzL+JzGtWIHYUDPgK
2MXJPiIdvCA43MbP/VdwkjHswzUIyLKlgFkmG6PYJth3EF5HoQol2fCqHcQBJKV89wFWFIitFnG6
HPgKEPmRDrdqs/8j6Ty2U0eiKPpFWks5TAERRMZgsCdaYGPlnPX1vfV60Om1wSCVqu499wSwT4Kk
F2isOYGgCTwChLzKneBA3BE4Mpha5+Qasd8wv4+7iWEe51PkCCU+sUGkv6zirfkF5lK8IYc3OLsK
mB5DhcaQRxEvbJjF4CBnKJsD+ypFilWsxHbPrsl+SOIHyu3pF2AzRBYmk78toLfHNGOGRWTwzQTV
NfFsB/jBf2XRHaQdzX41a3CYIwNZmPtEjIAldQAoBeZac5U8Xq09dP+c8RwSR6A0IGIxTwnjpRIq
CINFPgbuV3v2N6goQsjpwVh7LW+6H2r/AvSKFJ16HRNHONom5qu4t8I5rKdtS192zBaDhQRv78Ra
RtiVyDs1WsIj0L4xAg0w/YpBW7Fk6nDYlIEsUZRhrkFcGUarN7NntLQCb4mJXzXnpbSZTFXdYxZ/
y5QVyt7EhoQxO0UgETpYi1UMSuYa5TmEmisdP9sYdJaTtUrP4RqPNRGeEZpHknm3wO8wtN75pZNn
Cj3lR7Trakeqd971rvfLbNf5tDegMKQ9baBDhp+Mu7KTf0HylljrAmtLVMwG9AeM6CgakHCBwTCP
irWlWiyGY6LNy7W2wrSAOsgChEQVu/LwCf5S1/KOqDLUHHQRewhCqBQTwKej9ol1bLPrNvSZ0VLd
RV9se4hNdX8xIJKt9sY7+83Q1BABWRyacs+bllhpsKM3O5W4EySLkL3A1gGBFnzf+q/76fF9naWX
4lfATvY6QhYmbwQGFm68u+oB7KrBeeRqZIv+MEK+pKYpVvLV0hcyUzATTIl3i/9cD9MvJ7GOLX0K
tFlmtvGn9Fejfmw2RU1s92ogw3GyDmYI3MGd0mfYqxcnKmBwIi8Y7OgNEwvXUaoHlmxM0OsdzZdw
qybG3iSMwRCDD88oc8fGKD/gebZ/I0rB7x+ODa7yt//ZI9Mp8TCiAnNP7i8WR+HdqxfFg2u+En8q
al/gGfw2gGgntWpUELi0Gh48dxv4EN2lOiPcL76rAw2btFAnkz5kQtVX+VSeWEgb7+JU7dL1BMIs
tBf9gfolraCo6VDLH+KmSuf/7MhKJMg2jA8mPbPw00Mo0ru29c1Il2OwM9btH3ZVnEh5BSUA56LJ
p8j3luZj0Gyk0w9DsNunqtn9U9Jh3gYP5e39tJBAFvXT+kNQitDF15fFlXGYz1F27eQ5uYX0QcrV
EpfaNXnhcJ3eONj/dRCzak1NXm2tclmvwm8Zn4Bv71Ew0TkFbLQ82he80/M9F75cJ2/UabfoMp2R
w4p9ELqbe+q3ENkg2OJYjQlx5a3QJpKNA2dIt1bAk+B0rHhyU/joWHEZLzV4yr4dDVvO+0/aAgRT
a8zvNj77C/xLpzrFEBwd4y8BRmX5029crLfyqX322DssvC+jpy5wNXt8WvKqJCsNOc0n0tbhA7Gz
8FebGBh1gKJfFQjnVaM2nV4CiaGlU3jm8aZFivjEbKlFp7XE6br5YMynbnsIYYz4cOEkM+INUwID
FIMkTW58twQJHwq7vWFK8u5pDlNlExkopG3yzGg8gKcf8a/AnSOwhSEn357p5cp8WmCTBKOTYBTE
2xpaxtojjG68MmNrzp5t4rmBuUa0KT6hS2VEYcOVpkJU8dfuZ/pnz97IYOWn8OccVB5XB7saPsqt
uCV2f0T6NIU2yTdgBxotlezErsSIRbwL2N3Wn6m7gheR1xvzTQx1vWku8U8C98b6E6WNLAZrxR8W
jfQbpTfD26MPd3+0aBOPk+YSWhxkvqH7ECsEnAYBJ9FcaE6meoAh6k3FPCFmXXHLNGbP80L9wN6A
riZCWc835EjEk5AsqeTNgaXEU7WScUpNqjrqcAZGEEVFRtfdmXkQg3wMrSZHwu5thluBm+ITbo7L
ui2j/QpXIEx7LjMNXS7bxTn9QOKj0Zx39hTtpR3GLTYpdnMwIT5XsKFn2oPOOP8qj5zUaEawSoJq
9yG/BSwUt+rgDLxKtoUX6bVQHTz0qTuBFvHlFwuC+2BbX0Fe9E+aj3HTSev41/9SuHsfsrmAyVl/
9uyJy/iXoPJ2Hv/iqKX/ATrQUIjf7h4o266J/VbFDbOV3FxLs/g3//Uf9bH81Z/c0fIYHyF8P/EE
MiCUAOAhYic90v2F2gt776A0xAX/6gB+Oyis0cXa5muYCH/06jEeVubK59Hgeqx5cr+gIAGRgPj8
/YLVEFY+GXnPzhGupi2sGugENpNaSM0Pkt6CmXhWv3WOzLl1/OTz6dG6uYDwEWP8jxIs2dDW5xoQ
ALbCaLFxU8cen04H4edLwy8fP565vtIJWrBQoNBg39O5cR1//Y1XLScK3qw/JeOipRsEYYHpr69d
ZP/U8Oxpgu0Jp1w8+RrDXbTD3Cn/NyRQ8IfZWUieeoEURFxw4RNAf21NOugosLzwvU6+WVWYzd20
bSx8+Y/21AcoRDvcC6UL7ncofvHAQof86s8MgTEnGc8wRC7BCnGlf0c3jR4INjTozNS83qw5ROYp
FTTfolPw4EpwnjFXX6CmDd4oyPs1nT2JUvuJC0xWB4jVtGzjLe7PD6KrcUMlqUGAy7OxSDBqQM+Y
AjEoXKmwKNoPUrZ2BvkZjEPJ76QKG1bpvjLPYCfSl95f8J3UvhRkYMsJWN0kxI3herVQsJCIbXY0
/Rs6g38VCLRH8MAgK16oyqrX5j6BL2uIYCppLRtQOac44LY0vgUAjO/qSN5Q0a7gnYz74e4efHYX
Az+eT1Fmj4UHHJxrOIbLulrQp4MXVxjz4LKtgrR9+RwdomlBNZkUyNBNtb3u/qWvZLqI0HDxoKSt
d1H34Xx1AX5FvDLUhOiO2I3Tm/AO2F+FNpsE7jgTg/qSfmBQLVKxsI68b85NBW816LfTBYOZG+r7
uJ6ku2FGOuhP8qYspXBVowMjZwvVYXRAzMvt6XGGgr3IJoOKmWUJRms1J2nYwXcNbIQVWoc/HhNA
VBZcUDAQkZyym64egACADOQlmwG6z4Yi5AP/VHwghDkZc3BAUQAyJwGowYbnXfVXgatQy3aA70t7
Gt6A3FTpfbYxXph9qZsm4i4cwVZKgUCP7iRHJyXbmOYuGa7wgRmehfpquKVg5YQ7k4zQbwz3Oqq3
RIfNP7GlpkBFQkmVJRiiRgXuO6OECRrc+mmXFZYJPT2B0oRBY10FT+mXLYph7JTUQkj0CpRHbY5A
PLy/BHzT7qGn8QWHbt0j3UVYvS481L/riQAjtSdIB27+RFj1dvVT8R042MvAg4ChBsqZojemkAQu
xusKwnNPzPLX1EK1iyReFBcg4nPZLyly995GFTEawP0ZCuZNRvq5hOLMlRzvPVX+SzBn2Tn6Nk8b
ZhoINPmuhGeipsJhAXgdUt8FAxkiAZCnHn+wlIXrBa1ZIaF4rrF32xXIE+3tVF0RwUxN8dA+vR9p
amJ2DSfbTSTbSLgkt3iL7S+2si7AwUEXl3mOOTjE8smARh2vcrHrcjirbCojI7gI85TKZZiBsey1
rz5IxYy+p6RBOLE44w2TXBwOdEyoSL7kQIJ+OPV6QMpfyn0qdbgyOKoKB6x3lvCdK5/5JlYe7UQn
n8vXkbuJ1+GjlV7TARUtIOeHCVeCfgvQF3Kh9gInm+7vB854MMs1VrxNLDY/KOCQjEvwm9XJ/xPf
KVk235K65t76GE0i16yQWabLGLEiUUQLkCD8uMbZ9YrNEQ0n92gSedvxMrDJsZz+6BXYxTxewCNB
7lkgXp2OUomOjAgDClDG44vImX6eYo4s5uJirL0OHwJE6uyCOywAJkEtJorl13i/bhp6Rz6cZOcv
OnnpbP/Es7u4hMyPje4Ox4xZOXv6s1s+z0lhoqFZ1Pt6nizkBdqGQ3ghumyGi3Y/V5xgY/c0drg9
z4uNMj9gNc1L6os3vzFHxlIHpZDTnPC1Ju3li0zJBQGmU4rDXFyIC9zGZjLWJMUxWsjrdA95akIz
ntUvHjLmkTHGKEI32goV3S2kFpmsVDRmNMc8Y3DiyAm7WQp+Z2eVZu7WN4dQxOeKYfS/kEf/3VXf
dOXVDWcstBRGeyKRMhShOYFEf8MwjuOrwiCN9G3y1WDrehtuGRdY3w/aAfrzZG2J+LbB9rzmSSUK
ecIjc3AYmv6NwX7NERJfqQSb8kZBEm1jcQF3kj+ubvQY/CvJsm6EccuK/FkZ+cGHJHxBP8izByP9
OrnGWK8i2SGMajZl7bK0IIZ1x4JRhndP8eNmRneTgw/dZ46K+SdOuXP9GeJNTuICs4f4Eq0lGOLX
9Ks33rL1MPGfmVHY9FgF2S+dGek+/pCuTKgyp3u7OS6XcwGhJfUPKfBcVah4zKou6EtQitGyE0PT
LLA2CK1ldgMMm84CBqYK4izhoKGI4hU1+vBN8UC2/tPT3WjL/rO8tCvtkxwW0DlxbwUbFJMctzoC
j4t2YMMX0wtomqp8TIcHTvBwDkvyPRnOmmcdD9JOvSMNQDh/sXSna7+K8MTAN2OOZStkfgCj/4YX
ggyQSAEd+Ad4QzZNPl6U1DV4azX+r8toFJkOIFNMSWn1v8CM6qGFVv3ki/TJg+0rmxI7Yv8LDK/k
mVThHVGyUv+QgbtOfIc905twLe3e9VfYm0jOqfeh2+eoScJPOLyzMDoiKkmrOycH49xoKz55T89z
yPtk85lSRmftHZ8StrH6lZJ/B7BI7Kf4sNAORPU3eA/rCRiF+oJ9y0tfsXIjP5cnDlxycNCj6Uw9
Gb25OE7Aeyai2ERnhLkYhv8R9i8/rM6og4U1L1Fc3qddsaSuUzb4i2INMEOHCe+5UU6YGPLvLgnj
FCx8mZkJt+02stOfpgyAbDGEW5+z8SZ+5QpKpgXo9k/wDjDLHi+oBRJbPAHPU5LB1Cf6eI5WxQvt
Bgv/+tZgLi9shOAoZ09ImObJhK2yLbda82fAHrtH3prhhkiJAWEMR1p5gyG0nByl/iiF6yw/o7zA
VkKd/Qg4GEeAP+AKYGjmMn/RXVOihbkjt1+QbNnQUPf+5muELl6A0heV1MhsiyKl+kBCk9DEzAXa
/vO/z2DZlHGktsTR2ZUPDXgkit4B8+mrYd6hvjYCs5oZeSneBPPBTHDxu7NHBPG5g+PJJM9xuw0h
sRyqBAoH39mZJ7/8CPR7Sy3JCEWFDYoE7rsvbIJrefT5M+wh/LnC7lE8Af2Mu1JMp4fu/0mGE3xT
lcv1N2HGYrTKKdV9jCY6JkISBAEsfzNlK70s4SvBT6g7RXim4j8c6B94ZQZ27e9KNNAyudILq1vq
lBoIus7WoyH5if3cwzRwNu0r/G9tA9GI53t4M+6AK8B6KpaU3dWemabO2Yet+D1rvr1xJfqONbxV
bGkUWxp3bQhFCsLWnAEbXA88kRjwkRYlTyZyPEGwkCmoZaYTzEp1fuW8x3q8+wurj/KDSTE1Fwhi
+0IlqalTi+ch5YCEXtS8pDnwJsC1po/dvZZOxi6iaefjjuuSYbky5VKiYE24kp1N2jY9Zj+ZYP/Q
Zv6w5wvANG26adkwwkmpR/uABaxPOFDA+uIeEVycIrCxQZrRmakBgucN0zHUtCknyQt6A9HpWHk9
YBYhjqBx35oDkstZ2h1oP6kSGOqi+wLsjCiqWndCad1PlpjZfCX4EdAFR8QWszdiH8zrGFNxkHbq
gY/Cn8hXuM872L8UzP2LcHRKEP9LFNbxB+dLuEQOxw0w4b1OgzfmI3c+qUsYEFmYAsEoG/ZdsovR
FfA4lBkTLVyvtkwqRUpxqqZzPfzgiZwQkYUZEIWzjKsYop/+1JOgTLjQ3I0PfKy+XAngfZTSWbRt
X2yQvCurl+GgP48/kN20WAEzMGZsM2kXR/nWjhdKvLLhgAOwnuzb+DpfAgrFEFdAtKyTlg4TGJxB
K6YydHVoEKky6bJ+u4PrLUMXh4DFeEyvcHoS8856Tvo1jFhJjJfc3ZIyh1yX0kmzczNC85yrjnaN
YDGjrb3VL1o2pgOcD6hiDXmt7cNnotnmsfoizvSlwAThtJuXL66V64ECArxBrPdo6XpbR2XfvEhl
SjmNMwcNXMlqmJydzzVGMQTe+mtoyDVfGk4JLO/j8I0miigYaNHGvQmwI0aht00BwRPH8PAtCSbQ
R7oKr4bHRZ9zwAyEujAuVDfsVvLJM2yazgmBR1MLYATjSb8VFH9r88wgGvjxOuiIIeGMrxrmr8ye
AZ68qcgw8EakXoeWCOlgjifhTdeObtRNNmkSdx4KEOcW5ymuRSdOQxgWWnjU0RPQ20XB26q36b8e
Br8KhhUZk54Y9uB8qlHzhXntlprDPMrheJLhBTJFs5Yt/rCYO6UPP7mWgIhMAnFkSl/URUXAeNGc
2CbWfGIXiUzGTGIiM120deB9STvD0sNPibVaMvLO/0rSJnCkwnwm685RdJNznLPW5tTcgrkg/dMC
6y8XjDkPWwXdyicRdWontvIQXQU2z2g4a3c1MReGcO1TJjnR1ovYjCOIjfDWCk0/ZGV96S188sX6
FKGFj6HNepZ/qRGnWIVgq28/hUUBxOhH11pkWVDOgzN5oCT1GC3DNlgIli3xZXMejiwnUoovA4Vy
UVTCwgw+YzXfp33tVE2wm5hklctE1DVXardqkfyMBae3eOzo3SZ8zNu1nzoJiTBdJ0l1hvf4KLIR
YVrVudA5kcBWIDt5RCpM/ezSZ0+PP7GiGGyVEcIIYgkomOBTGpzUQRLMe8itbdcvNM3CtOVked+q
h9KUUW38qSdQZ8IUbhFqg8Lfpyb+vTyUuc4EWFz/Y2hxO6VFIq+w+MIeqzToBEIiXYa1pE6rz3U/
hrjFqFLeVDKjeaHY5g1JF4BHiv9K3GER0HIMKaegLWPLnjiQtALRVlphXRnl0hfdv9ICLm93o8x4
Qy2WljYBtHuZ880DghtDc25qAlFT9Mf0wqi6UtwTLPaM0+D9tRXaES5AZqDtHfKT+MxUZSfRW/lg
aDoGB9W1G2/NeLPS4hCOjP39jSnvmwOUYDuC2Kl7+jHHmMrL8X9qZEivzb0Ilb0S3lpNcawatWYh
bxJL+ktJxrZ0kGdRW7cwpE0tdNpIODV5fRJxsDbNxBm4vH6rnCVZvcSteckiYWlRyPcMooqHJTCr
R5UI/4P3ykUEzpqY2wKtYWrcNDpbozI5gnKE1dP+Ce2o6sll1I+DB8NE/pi0njKst9Lsn3FZ4m+G
TcJSFLs/K0LzCqW50TZBCnObRVtmZxdaflMCHEC/wr5R/0rlEurLXwHdoM8d3f328aSyPgfvXVl/
qkQDRbHHWi7rcJ3gJ5ajWQgRCNSZv5arm4X+VFEijNmcSkUXWIzYVTq+Gz8TC2Me3ASzkQCTEU97
fZ6YdiijQhgKpwfQb9x+VvYmUaFEsKnVRneZ0kJVxBjeLdp9KAS02/phov63YUIIgcA8D54FeGav
MWnH0Y5HHRWA1aUU6uQbI0fs2uCjyTEe0bPjSPpAomarri+OZUA6DCpNxEelAPoa88tzt1mFcCJ6
gII+je3A9QCKlAk+T5gehz3ny0qyNt3Uv5kShmoi34Hxk48HbQ5qo7XWLOFgqhvqryyfS91kcELL
rPfY3BvzpO4OPFupeIeI5GbvhCFAqvQInCWm0ulCFb8ngalaaUtODSw6IK/0g3W0UkBjZyIvTter
GsjHhAEBdx9ZQ6Joe0Hq7RqqZopRe+EiPumGo4VGFG6zlzP8cTrdm/cKEBYMpOnuZ0gyMd2RCV7K
cLstlq505DeSiQKT+thHfI3u2tGjtvq3p7SrIVRsEZZxXUabISdmz01RMJCpES69GnZJAOpanSWl
J5oCy5FyL+BC2nSs3oC5FDQJSSOSZm+wHRtj52D0UImfXbfGhKEJToPwGSdXBiAa0wQejQCHIQN2
EBwOpnIePNtaZ/fBQVRrSI2NV/GQ4LWAihQT27xnEJUKSx52LW14ziB/EYaAnMCpmA9ZfACYnn3/
63cMnEjdzEHSuuBPiXLgbTjFCTYYTb9IfXmlMHcQw89cqtcakQCuz55CaBhHqd45VuEuZKChpGDC
zhYTaYeGgZaekqToep8VT4wuYTvErakt5SZBPQ7Z0YeOM99QILjCnAvrg6fmaysg6557lwfhzhh7
tFTAJ8lA98/xSguWEFoVwabpLyxPyw3g5rmoArF9abF9BEUfDEiYsPFkPIxVKOTo4RhpUUyZ4WQJ
m3QP04T+tAmwZBkWQmOzMINn/KXdxyM9hcEYQ8HOHCbfXyYcBsxaui18QVNcGySatw6CSFKsp1GO
naLI1A8FGSumM/SrQfugjsF/gvQDfCmbeDNKL6P/jVCmNaiDPafF4SA46czh2IoJmws/6uxTz66k
aIGklfU7BxgsPMBRbF30yaCPtgFHSShbkrDNhlUZ7+v6Lah77CYbKA94u8Vg8OmZUkk04BGuo55A
jJMIX1LBKcUHLZt6FOFguBuDSqD7MrqDSZBqwOuQLPNfU7NfgwMWgDJ+aM1ymp4MdLJn2tDD+Qhg
8at0qH10G2JQtDU/mqwHRXBK81eUV1K96Zn2lu2DLJClSt2ctiQbMFW02KjTjA1bJoZlBBBr1220
dPGtjiG1AyjnmIXIttZ+COB747UGjdBCgqI/Bhmem3mZNMejbifMaIoG1imJJJCDjVZHxmXOFUqN
GBa5e+NL6N69bxx/fGfvWnXtxMKSKdaXEdykaRNX/6Z9Iau/xcj2aWjZKAUdr3SscEWeCuDrRtnT
PPUeNFceJ7k/aww00EvCD5NXRgTUL6hPVT+Zg3eZHji5Nc9lGb8MXFLMQd6VprpuKAtKhlMmaigv
pmaiI9Djdc7BMR1Caav/Ky5LfaDSQGOF5BLFGIwj23OND/goYUEEOUfX9GEDyApekx/V3ECB3B7z
ZNIy+MUZLGn8C2Emegag9brw/wxcpuSjpae40rOAFfyHALWJEIL2TgBVilltb8uKyk8Ntm6wK9CL
RiM5sN1hZNQ6+pdOMK4FM4YG2xVQhx4+4Yx1CwtWOsVX+ax8BR8ZRJB5u8vO/UJYC1eFXKp8ETPo
40maSL6Mvsof68Sp/cO+wGPECIPgo7vPL5zK24YEmBnBIhB0sov47m6wrrs3mB7zAGb42kU6mBv/
qNyHP+pbLJumXOl78GdhqzAXIL3Mc8Zg8qWmtxNmyMB4UKHpw3DBLwIW0FmqVw3UPWgIpwEQyAGB
uaNL1B+s4mgevoWl8JFujF+wLBSls+gT2P7evcxbstVO0UeJJbW+ll/FPWWLWec3d34WFupdmfFf
9b5bq3fSWEEsZjlBA3whj2b1DpTEaY0wZ55CecIO9BruFjoosjG7ZrNXuyB9bel9w3OcKVuANtLI
sE2bbOKTQ3rVgFevycWYMcQ8DxfG6rb0k31GF1RtP/lvT8Lmk4AhPB/LLeNC9klxQVc5jetmJFUx
Cm7eyn184f8qgy/cBhNe8yJ3Z9PWzFRSJ2EvOFbO4DTP+gjYODjMF5zIrp7B0z1rP9kfgSe/Hn6I
xVtaM5LZMOKYpafuEy2fwJM5XeBU5QOAh5OSN30YYhXXwI6T7auDV9UcIoTdbqL1NC7soKjCpVq/
AM3p0a1tduatV8aaHXB+gX5evdNFs+c6fRh37dUA1LITDR8+Sr1fc6K6kOCG02VYfFQQe/kw2srt
5kCETO84F2DAsLOQbNLNof2wkYJf0gFAJL36R2M7brJbSPQ2zjRf9AGgEkXH6A5f6lkAwikwSsGx
Epz5AzQIrtoXBRvQAr16d2Oj6D+gD+wZg8Ir/sCpmm2PGG780Z/BZdyVp+qbxztCneS5+FnBzjLw
PE9NCioDAlEDZMThOImqVBS2BunD8VaxZv4eYetc/Ot3KGO3aTBTjta6+ow3aEYAPsBbmWMykUTU
zjsQe7YUD2BCL/RB7bLhouenzvFX0iI9soW+aOrZq4koPVrkeY9nAmt7A4363L+XNnDi9OVno4O5
Tf5q79xqGG7w8FiBnKXfyiI9SWWNktR1vJASZcwiknvuYv6KqK4SdKBZQ6o794+GrCcQEKJ5jXWC
kBKNjUd7BM85DFXgH3PpD+IiBPyXy3bVMeIOgnpVtieNljzdimh3wvw6jBpmweBN0WI69adNchDg
Zw7qKqe/RfU0bUlsY5Mg2IWEXqGHYvdAbGKJMA9qtu99jYmNeYhvQgtKC3NxV4mbKFsp+mdL3IW4
KFNwwnjjJvKx0MdfMoYEYqMTmsCDUe57kZRhdCCMuUNdhxsXEKZylHa6cGrJm1YB7qHpx/Q1vvqc
CM2h4rRWuWl8ZspELWLwqWLv/e8CWjtGTonwmegHmmQ8jKQZM61ihTfDGyhOeKSLF5q//FQfWVXV
ClAHMAvWIFwlcko6rLD1eV5/5Kbj41IARaDZAo4RIFEYBxSASbJuMlSFcwAJ8CsA7hguOFyunKnv
HmPzlNwF76b12Ik6o7+tq1UWnzBhIc0WS1cJ9xg40x7lWJOfFRH87TSaBAK1Z21YYEXBNkHdAEsd
rHTAS23TkFq3t9RdesqhMWESs9XWk1PLE+6C/1vFq8nMFGIkLYk/PVCczeavRY5WvxGYpZbY5YyB
nQmyDecwaTl/QjTL/k85SsuxcXH3ydfwdn4TilcP59oRPRFId0V9PZTFpgAOcseQFDgc1qBjiMIS
IdMMkbiHDjISyVgA+V9BfWmbvUFmiWhTDITw8VGS0jFmyGxR0zHSIc7NttB5lCtqaqLIEJIONVKk
wf82cRpSsEDsMeELryKkHAM+uyozhJOCk4spi2EQtNzj9BSSFNF5S1UAqbMwLIF2MAwmx8lvqEkE
U+2aTAWkdZIEDbjSbRQTSTAiyDJC0Y1NQdmRjKHCvWJRjR0KC+IOcnBKwXyVMnk2/Ij8pwXQ2kvS
HdCUdPikeATCiToBbSYzOZ3EBh8sJHsb01yWGWEuIVKaZoUi9EBuZmQ8cDSqJKcnqkpxZHfnZ2QR
PnKBk/4Y146PIB4KwsDNskNhj+NI9ai6G+4hVfMSvb1f2UJt6/qy0pfmeOT9gnDftEfNxGjkPHID
h2Av+nv+34AVab9WswvgbxqsmMX12rrz35ryxNeAVRy4DyOEXIHaxcX4D5F7ChkOO+np0/P+Zf2o
xOMY3cTmEolrU3ZMyRGNRyg8p89Tv0xYoWXzCAH1wuJotA9+N7+DaVufryvpSC6RqS75wm1t8+dt
A0Ky0tyryryqWWMiOkaEr6EemiyRQfu7wTE0JwgwwjB3zJTGeF/SHOiON3DwSQV9k0PNlRNJZF4J
0/RL29fWlFczRXvK/EMzpp/mLV3hnOHCbNo1Eq1k/BKTgwkJHnzNZB0eNf3dlMGsBBtF9o1ZAKQr
s52F8Nwb8Tsnq+NvFJ6S+0z9ladeR+wZqrYcVqGEXyV3v0qZroB+eP4+mhYAMXURf+UcHNXU8zoS
CIenMBsaiDtxn1HHnKH1OTT4yxvsVodo949ULyOkhMcZ3auyXLTBtCuAWYCHD8BkxkALoIog4JyW
Hspi655UFw07UPnpYaBPYoa2xFZbDfGLcwK8+IjW6Y+54OC3VWgONVVSXlhbFFUsnB6XyHUlOxo3
pHeG+NHm5EavNWEJn493DXIbUxx+PEpsfqYvUS2+W8IPe/fcwI+wAGJC88yN8Ye3staFT4xUWhfF
z14RjoXq8C8JI/LmwQrgVgl05sLw9rpjUybkUB8ZA7ITcpdhtHT1UVOffrFm5TJJHs0z+JZgo9jt
mqNq7Ka/cwe1HVRtbjIv4tUc+A0TkzMv4PYa1tUt2Vw4tx1OkTy+iP9W6f+/nVfzL+7opP6W1Rm0
F1NfYiABws5dxSYIsK+0pjXEuwbBnkdE5nGh6GiO2ABnsN1Ghzfv1XWO5k1bk0bR9U7QkwN9ZBWy
r8neB+hj/OhwzkF/kb17TN70XQ7bjPAdmCAqHeBzckgH+a2YIV6r4BJK61YDrFtHjaPXEE+Oifk7
FEdT2RXaTmxYwUuLXyXuOulihW+LC+EudXVncR0L3Cl7tiQWXatcPYvIZzuAAQHLehq94KBI10ax
Vc6qRzrRLq7tFMXOLtZi1SGwEzW0zS7LL9Y4WqxfP3IM8ahnZwP7kdbJpXNiPiOJczx98wYxF7TA
wOPaZCLBC8S5SQUNCLocN7Njheac2IggnPY+a2mR6BrV7IEVeSZjvglYUr3TodhBtZzZQXbjF+om
8xPt7LrlZ0nCZDiRIychkW7OVYIzNJeHXybgE6DEN0ntQTYrbzUk1I0OUA3TP4jn/aRgHrkUiUyE
jwaZiuhTQuqEHidVlloqQxGClTqiNGqQGfjZI9ee0gtXm6xnU1afPbNYjaOl798ahD8XGoIM2uoW
/DE8OaSr7J7TW7m8vDfPLIXpJSqz8rB7s7R8XmhdS+WpRUevvFHxVoOT847Tm6cPjV481Z/TN2iC
N6l4+qbPHuQ+9sFLGN8qXY3RK4B8CiERF7xMCmveyfu8e8jlG6WrPF594lHy0sGBUbqP/Y6NccpU
NdYs0imlAoZGc+RW0z821S1xd24IR2GnCdck+GONZ9KDs84PXuzJTVTO2J2L8Zawy01nnjFYE1bS
RjHSOHV2dBlu5ea7YiAYyOuRDZ0zhSeaX9Baazm/pN4Nfln03XcHxmYdkHTmBxCIHjzEIY5s0akh
j61RVoirMliAW0BdZoX7CFDexz+LrAofdFzEIi2+NQrlPCTjAShQghaLPiaGbG81CowRtuUqeOpZ
ie0C2/FUBlClJDHWYhq4nxgsRx20noM64sTyXcBwnBZcnpFO4f8n1iprdiVUbheagJvCg/HPCbue
abhLzlA9wl92QF/QM7gg0g7fumWoQooa2GMxjSDR0g+arRYaRLPhZ2sNWD+VkBaGdSnDqw0K6dyW
mH8O98LYDnwENcJLgI83ynjv9L5tUEeIcIOnlzd8LAkPhpJXmIZhG5BsptNCVIKtXP7UJcqEFtZw
hdGbit8kDwOnRkQFkkXizrcoMnTuDOfKqHO5e45nnmFOlKnWqAKizPjl0z+RKRcZec/+he/IYa3E
85CrGi8t9p7QXGcGIlrJmS5ZSy2SQ56var59v1UhnYSgxkNI2rPObBvLOp+v0ncErmASE1DlVF5v
iy75FLhbu5NeWX1nqI794Z4x51B2bn0Rww02LXF40uh2DcfaBUfDC4Da5io9hd98uxgjxT8EOsyl
eqsMvU2/lKSrBj1nsuqTpRgfhMmfzNGjkxr/DMUuDAlOJy3IENdDfKpNOCSb2CLX6lTDvtD3Isb1
4oUf1MPVDKgKIk69UzG4QLzHAjPBbpDXkNmyS/D1yw+D/3BjVHkHGCiojdn5eU+AeToIAP0IOoUy
/R3XQBFVHuJwQCFWnrfMtbUqMLPjOmxwNob2nCoLDzZpzez41kuHViXB787nCROL3Jgl78If9cI1
Fq5MXov9qO9LtKX8kO4CBJOFd9LDnaxDFnas/hK7tmrtp1jAhNZqNbmbob+TF5G7HzgxylNcotVx
OmiV/gXfzBo9Ol/J3Vv1xWycREOxsuPnwQcLpoRwh9V3ZLxSFLEls9PJmKiKn4QKlRHcXAlEFthF
I1ZMCBiZhielOpE8zkcT3UuoHD35LluccTsfnY97HKRFhdAzuGnxwvjW1EXDTL20OaeGal3hLu+d
UtVhN2Ob0ZlXyBolEcPcMv3DjhSDzOwMbSsO8PgBcgFQ0OzsP47Oa7lRbYuiX0QVm8yrlbMsy5Kl
F8pBTc5hA19/Bufh1q12n7ZlCTYrzDlmDyQWufDCzc5u+csY2IuXzDzFey3+qQgZs3XGREuJ0HDh
2mezoCOM2WcoxrL9mN+1Ef/4eGGOt4Q4R+rIwzLuuf8PkiaqVt57akrGcCpTED4zNd/7BpHPEeJX
ZIBDSFmybyXUg5EJpX3ncptEG2hO+UPhPnLCy/iu03+IEh552viZ6T8+jwMr+uUvK8AHNXtVF2kd
ioDybsYCI/26LvaE5vKRttHv9PcK30AF8aBcuSD87qkhjCq2Zn2E8MzlTkEz0qiUK8q7HE/hcGnj
6doE+Ar1DkstpkgUBiEP/3nOErhg+JeDQywYCaLDjn4DbhDVvCuSX6i8i+HCt+B3tZRXgS43kv8q
74o0T62npbxgL+3/4xu2fMzBWcEoVhy51puWMfiaCz3oz7a49MFeBeJQRxPsMYyPSXnP9XtePsvo
SKXaKq+uO7uQ7vV5NE4vmI/B9zds47nQ6Ru4YZFFtBUD218/PbbDVpBtCe61ntbabC/JB6hWfGMZ
8LBacLUrCAvkVtC8d+e2i9dpGK2UaHKUgRrLeGt49iIIYz2CgsOd15iKWblIKGorq9ircHksPkqd
28tAEIAmtJBskAhVqMRSI1Un+HKzZ+lTUgdfbXUukdsqfrP0imQdctv4zk63yk2cRHA4rE1dHnvF
XjWjgtfPAYKNTTPaZM0qp7y25+h+WrA9vF57K8RPRySjtxjtK9othrBNtiV/CPf2nWPCzf/F8bKT
CYCTVZvso+RelOcKk10aX5ThGdUwqAQ78BAuR4hiFvKKhl3WKuhK6j0HQqdeLchA9VYQxcgbHg53
n1wsYpW4a5rzEC9LF/7qLxeSikql3jb6U/UvToAIaMuh6BKsp7CdPo9yn5rniX+V7vmm082dXcxg
WZAH2N9L56Xn51AnmgCo4J4zpVQOWKq57UaLkIEZr78ZVoGN6P6nS7Zl/NQZmLjGbvSI0UPXK6D7
z/ko+Ud8uBjvW2vdAH8F0lmoDYfBL4dTh8MInyQ1IygeYxsTU9wGv4rPPtF9OewDVELcoDCcoX9H
ZByT+uM9qhQxFrdSzmwwxWM34veKWD2ne843l3eQt4LDxGyPKfVIzn3Rhtx46iI1zoW5K1I+DTQz
7iv3XpIcYI56Iua7M1PzPPzt819T3fqetzEZ7jnKtUtXCfJpzE9m336aUFM/ApZqRoh7I2SW7Qfz
XJsEN+58iOlHvVekIoP7FzFma+WHEX5I72YEx5DpiXNwImvPS6Szg/3AyDAAi6lhaPKCJa+wdLdW
v5JIk+L0CG26xFvYu+HcwezX+OXGTA49iCcqTR2Sj6u5KzMSbJI7NE2Y5sKrWuLM6SmFMTHWy1VR
HhNDfQfIWQ8MKTKopFDZmynJkXm+EwJHYnOQtdwv5AdXaCCFwcCVkUGrw6PFwRu3ky/qywEJgKIq
qUjxs29q+DCGnSuuXbZl4usO64AJden+5Sy7Mo6uQD1VTvWl2jvOCjuhGU9fja5D/f4cWj5c79lI
HscvPTiEvbPytU0c/fL7Jjhx1OahdxEvDlFgVcwM5DtBwlLBzWYR7lrJdkFt13p+DPHI5ye72qm6
DrVxnFt6cdIYUBqI41rAKDaLop9GeUh0ejkExMjO3qZTIB2/FF6v24OButYSZG7C3qS96TSz1fDj
lM/YQwnu/UuJPh3YhFgW+m8mTg0qZjUlZO6vrL5LihrWB2b/kuJLqGfPAVZTilOuP2RyZo0TaZes
+SBbeiBSz1i12bFovtxgZ9mPwXlY+Y0y3KjOLh2A89PBhAw2Q3wm66TU5FtBSyEQLlnclsCyLOpF
vWOh/dcF+Dmni/zbrBnYFWebcz1m22kCDWtM1koFhoX2qhc3n8+34g5kUtLlb4N+p59FTaqmJ5dR
fn8c+C0nLaugX9BuwvnwBRziibSudrSi7yxmq2IRONeheNLaAmZT9GVf7fqY+dN2kFdFvvr03fdu
nfzzmXprQzRLi7050OQVMwc5V2pOGNWHkwHpIN7wmDT4a0EJiYMl161+50SQ6Te6UUu/V94O47K0
VhGNYbM1HWYT07xSJKcJJ9uzLkTwraVM/mjuIh9R4kjqAgrWAoUcS2wvu6fBFTZHgNq9XAxESqPZ
00AMwgmbPHVD/4D5PtnO2jc2zyxaFQx32XIgraPfEJiHPYmZOImhwT5Mz7F26u1T5v/WVsk9VwNY
QSOPqZ3Gc4Y1ga1D+yQhCgec/GKMBaO5azZZuABnpTM6Rfkm+7f+D55OWCIjXvoEKYMh3MfZHGYN
c6esWykGyWKLjBbD2GvtXu15n2+m9yl8nOYo0Sb5YEw+jbtAJooEEy7p0K8HeVKtD6c/ZOpe9/eq
C5lpynxnfs5RtETMz34AehcpB40BveeMa2PoCSndFOq+Ycjb7Ngl81aBFiNSIwFcJhYYsdjOGNDm
/7lPdaNyFUI4QSTP7/xiEcFlyYIMIT5r1lDd8g147kH+af5YIcm3kFOoxQyofoq7ckSx579P2IFP
puHMkxEEdkzMWXqBnZ+MrdoXhmxuPptY1HO5IaqE0uqv3zbf7I2UVxktgm7pazvsJf3OfBeAjt6a
W0seG1okGmGXxQ2yQRwcQCJntEoxqQJYOHL+ZqaStiRxEWMs2WRU8fESwD6eC3ow8a1v6TJVqqt6
N156YEaYNIe5Kj4G/TdMH8wDZlHMXS8xoA/Qizy5QPhrt9VbEvGvENYOFRcNzhoxsKfmteRNvfAH
9k78PhI8WGWjkJ+cC+DHIMXHBV32zeJILaKHjyPKIr6dqTOg7DIh0xN1WEidoigMliFkFauRajJl
CRbsc+sDwfMkS0eRH4AN6tSfkMdOZR6Qq4aQyWrlz0ZqMFoejOn3DNgPMvfg1lU0VjAJDwD2Rg54
XyeWqn+540E1JTzrd8YvdbAgv8cW7aJ2PmPlFWWE53C8kvtq7DvjPUu2fbJVlHxhSGQwYXC2C+DW
LiuBmoF5sE1YvPvhe05HboSvCe0ffDEHa5Rm1SvndMMWFrxfgH1F7pWnq9VbjyxD99VhN/YASlFJ
KRU+JvleG1iTsRGnJOQEW0Q0snpCM59LR9kDA7Fp4NgtFGwNdX50pppnnYkW2q1A/JBbWfePTmDW
U20mk/PYAcVUHWLqkBCNYsecVN2Y5tMFTCSp2NPvMFYX5vBwHQdjUXoNovJooGpBdjDp/TCcmw18
LMQ99Rb9uqNgaUStSVKwlQ5z1jjFsHcN5MugtcN/uURkhQurqpnqcJ4a/Ey1woltHDJQAYyB3yYl
TaMAwQxvccREwRp3AX6FiEe2G4sfqwDrl3aPviKSIERiFTNeh/c4/IWYNmsm7BjS+FXZASBhL9H8
gbv1bK6LE/qbolrAvLLhcJBEw3FHKwZbD34FFSq59OpM0DZGm9T6XxdLR4BmAF/gC+mU0y9BPveQ
wBhWDmT9bSqTunmuQtVPl2Qhw+se0y05SEQmgqdH/YdirpoFpCeSIsTJx6O2PuXtRqUog+97I0xD
BLwVKBjfCG/28flDqOEPZb1mGMOSFxsUJJfAfBqmwtYoAfeEFTRCAJAdkM7l2TOmJmvdDZ/dfMjy
bZSxmCjee6tYoQZTk2obGPV7zOAhTr8lzIpiPLSZ+nB0dP2SCSeGj6D8Z0vaAupDzf5Ms6cO7bHk
OI5r/FztOyQVSbWbxHg10aAEATZq9ouJDn/ZZjTG14v0X8QrdoBVTPWAXR9SJqrxNKVCcCbbnQdz
sInxTuKbn3JyKcEyBcVH0f/zM+2BNiWDb+3a6c4aUQ1zGUwSFiOjHhIx/i/Y8ESgaIRl8pAUkuhG
rOHvPkNNE8erKxAUO3iLOVrHKTQ1e1agDhi/QYUqoW2PFy78GJCEqLZo+xkh8eb8YWachoVTQwP4
nx2cxqIYr7c344wLsk1knvATYN4r3HfL3XfyzKy7Z7qF3jE+kWx6CgCMbmHj9jh4mW8aiyifKxpS
zzXOEPxJVI69seR5zkIMxZfkAxcLEuT0w36y/dHwsXG372zpnXPyU/yga2Ddyj9EhY1oGfU9YUmg
uSbRPOg8nGVv4RWjSUCA70bnRSKMwrwWreikCLZJ/W1fbptxX6pf9JZI/wWSdQT77CtAQ6vLRj+p
RHtrFBSotoDeE9eq4UR8o6cwUVBw3QJxnunZWgmW2ARQG7T5Hjk7kpUEdwHjNt5xOh9twTaeeACa
Ik4ywD1sNZHAAypqli1J3tZCJAevO/SU0vkcZX/FPMKz92LKDPKV+TWHjFByuxrAdecI7mh8UOOP
6qUfWFgXy4CZLfrT2OFm3fJoJzunygzgZhd3GNmtXfV2V2VYV61XDQrTAzTQsoqGLUAqRWWSoqaS
F2xJqCzMCssLpjYUFWbLpg7lo4q6j4IJ4X31q3gniX26iS+T+tOX+w6HD/RlGK573lZMLNMfQJ9y
BoPBK3ddCKKUa0fpMdxr/aoWRBAwARvaWV9BenMYmg7y2KX2zrQvqe5vAsmS2VZvXjcgta8ubrgw
q43bAiaZpUQZvXPEGnAoycL1d5a67iZ0yhvmDVHPG5DzcGvI4tX4sZQb1i9i1rHfNfMWbEmHt54P
bqGRgjfsK2bHwC4ACabTCE5e3DtindKAZsOuYAF4H7UV5U4Pu865ZPUhFusGqt/AKfVGEoyDoUtZ
4TQY67VTnFtj5fNFtjTdBrn0iG17Lr+nWcNHsct5z9S35g81CEDNfFyxMbboEvF+vZXTvYtraZ54
q1Lf1fqy1JdOswwHIsk2SXcuoL3oFCktUSP0po02rlzOcpR8DIwmrf1nS33gZd8kWSfWqoo2BRRr
n1thxH+vzc2JTbPxgZoqcx5fRQpdhMmEjyFDI+3aiOuV5YXvBub/USqroSRVaph51mevH3im2bp/
82vgt4w+WAeUqHyzhc2Qt45/ZASZCHFVdTVZcg6DPW8sfUWxwLmlTonA5WHg2Ha4NwLnGBrK3LWj
vVljWkTQFpDMAJMDv1ohLg3RAxxlTg2PIkd8ZXA04SjWiA3a+L2/HKGDKJ9at4/UD9qbLDjK5kYA
TOSdmKFimI7tYz4+bGpFO7OR3vL8T49Dgiz2PQR+pd6hwec5CRaHtrjV6dqv1oXIZ4K2tgYkz7Kn
at5RUISMfyiXgF/PQnhiojtSldFNKqZ1j4wFyRltcLXDa99+l6QhGgdb+yQiOgdVgAIkTW/58G4B
S7Zs9wTxdlN5+tayEKXnzHBNnLyK8xqS4B15TOFcLBhPrrnW2Ir0agKzuDsHUM4sUM/88Lg9ZdrP
AFVQnBsbAxXIHHXbTKtFJixMlrIfaGB0Zor1HAGJhfOm+6UYiFQUQjkZkCbWUQ4xgymc8e2gZoVL
led7UUDCP8f9FsEvtwyNNFOwJP+1xB5sbOEcO7GyWfjG/BTdhDAfLEKMOY5G+FH7G6nHVjDGgh68
Ig/CtAJue6RF3OMsX5iyAOIqGrD43VMEIOhqZWbrRLfzXPN5MVPMmZJg7WQ3p1Hv9T8uMswmeJBG
5XX7tmfE9r/48H3MmA2Mh/xF4TaUn0YNSWp4k2Ll1U+/Zik68JL+1fKgZVSHnIryVGiX1NM2wYAN
qnV3TntAsjWiG0HpmPjPmtZ6EoiazDamAipWk03MbziNzG0RvakekDImuWk4d+nK3YgbAZFdCwOd
cA5KRGlT7df93O/fpycoemcDCJE8DMhpS7pSnVE3P1HBPBlRqZB2i3ApCVDv/99RstIMc8TrnENB
jocZQ5rHwDKOAE2J/jPOu4ca6h9mSdSH1s87tyBpiCUKtCG/v/dU0WE/8KTeSqyDLbtKB3RxVoiz
1o+bQNOBEhIzlhmQ+bA9k5HeMzSMx2aDyH5meaj8wVh00AIsgyUXDh9A2s4UXfg5spUyYszi/XeI
rNdVi3k9ZpyzwJHQDzhNRhJPCTF9Cm6bibGdZZK4LZO8Xr5tUPxT/GvGM9zHaaJAi3JCQoDar04j
OYcdj5E/PGqYgZZQ92AhZ/my5luqJjxA/pOuvIVoxkI/RYpOiOQU7WdQwmcCPzV+HR3Nrn6ohkPs
8jiq95b/nUUsvjIXcTLtBHsdRKLT1S4JQH5RGwD+MLQ9mUb0f3SI44V1RVh/eR0GmLHnwACDJOKl
lMZB9B4orkVVIoauZ4rOeeRTC0xPSkz8Cv8zg12JMsPV2Ku18XdmuqQ0Zuda5SQcgcEZKkobTvBJ
QGb8hdZPo72r9dpnaaEc2nFHJJuhveia0pi5/UWv91Pz4Hr7PPi0eUaYTF1LcKxRiXqUxk8JkUGT
t3DrwqsWLyn+C2vXOcAZWNpQUPEof3PGc2n+tuPRctdduo7p8yuCgrtwkaCkIxGof9bGn6u+x9lj
YDihDuC8HI+R3DVju6izrWkIvKk4/3LvwPr9G6S/Ta5ZysYex9Vci59Ncati4n0+EnWjpPOw3qhL
y9965kdXok94SzgM3ZXa4rYuUSHxXYtfBsWD890xVkKYj8AENlXfv9XDWQVh2NiPAKZQf2PMBRsx
ac7El6XjGcgWv1tdraxpFvKDiJ0SAoBMZ+4asVL5FOEQ4m/buPbDoUoSknQRx51HnnL0eDQ0GuJe
N0AYEHHPg1TgQVkMv0p01cs79nBqzVFdRTUwRJJpdzWhCtFnwx7SCS5luixIfO2TNdVSrWNhNhGF
wcxyfJaKw2zQ8YxS3DYGPbWL222jyFscIH3v6reN0sJao5uHME8B11GH9ToGAHz71YBduOfctzEz
pT8tz3xCINAzPCr2lDFfLQPQDVGwKKnUR4+Wh5OsO1losolo0dzb2GvPCF4VKJebI79sXUOA6Gx9
bqJYFgxLsILm3nuY/jBACYVzmlrEkKFcoPGElQe6/75zdy3QgqKOt0pPGe0eTYGj9qzQNlbqyo4O
4RAyBY5paNbt1dfnY0ycO6vrnqzV+kHsZAn2DvBET9yzYIxb7XiWd8Y0FoHbPouVrWWvtOTBFJYP
3GUO7rp3B0IO7Gog/nKRsB3Xb4V39LkmgoUSLTyBqmjZK5fAvRXphSlAFqxrayM9Wl1KEe3MIHgU
7AIWXHku5VF6dnvwzAc75FrZUsKE1Z0Nc4BItGF9yinPtYbgP1/ZcjHgeWd1gvmx2UhOlGCnIXfC
4LpuKFM6Jj5O3c0Ulv0W6Q919M1AmzRVQkAkC7VT25zD5GoDDMqruwlYhdj6jKgP1DEgy6JDb6NI
YTkZt4sBJKf/ozGugeVU7ACG8u7V6SYmWDH+TvKPtjk42DeJu0uwZc+lvS2SlQYKjJtWXcTwpE4A
Wj0FS8FO6CutjPhov8zhkzlJGuwqdcF/Zta/Hk9/jmWTtJSj7qLUJSmRoUnkorLQDgOzTwZ7Giun
76z9HfyfguApUiiTU2N9CHWTcLM2iAtqXy5GdDph8ul5361Az3nUom8nvCjykxXfsKuHj5ijzoa6
WL3LSR9tAXnls7sClG0NdtzbsXi1zTavrur4UbCOCBJyKxEMOruk+q01sqY17zAKY14JZ1cXyTZs
tA1s+LVJa2T7H0L/+N+HyckbHLzWe9zT1rmYzAMHylNAriLcDTXzkI0P0nzgaK6tPxnL28hV6vLU
zYn7UULeo07fW/R55gT/ozxOSvy6TbQ1nJGzxLwW+dQ9pOhGkaWaKtpAehBGMzxQitrFq+4W+1av
EF4l/sopgdsUBjuZ7Jam+dYMq6fMa/ZUtAEUsS5031LHEa/FmyIUz87GDJOgS/QaBECJtctj9P0U
bf9rq7xVGC6M8e6mtxKXSIQPXFQ/pkqGGVsFWMiwy9LEv6R2vyQK75pqIXDoaxk6SI/Boljj0Qv3
IttVlb8QJqg5R3gf/RSG4lWSqbz5IYz4VXnJoWs1Vk3uuvG0Q9q4WE1wH6VcsN74T1EFQjeexFAR
MONt9BJeLSmknpfva0Wfl6CN7QHf7kRfY3qqj0wigxNrKu06clxo9s3JnyOWswadfaawardsMN/B
Ip0el6E89k25d5N+n5tuvHR5whoeaGPNaNd1fGSkY1d4n/kn+FgLHGuvAdZE8qWrOIaIKISrMe3b
BnbsaMnU/l8KUcsMT2yk4Kh22ncDkKfMxYX9+rJqKRZQcY3iM0SHKiCe9B7t2jD3vHjmBb+Nf2A3
7uDLsCD+OUwMKgRuCLlQKf+/IWArphdr09JOZu0cB9/Hqx48QpeZhD7Y5txJ+UqSwHNr0oOdZzjQ
NSoRzb6MbgGrPx5RyxGJqQUa86lhG9nPZvhD+ce09n/cZnvKWQaEa2S1qmbfHQRldfnZD9XJytz1
OAQGuBnl1wHNSXUFJ5O5m9t2v/3AvkFFNSXIysnpXUbX+lbMfu975kGX1BXMIJnf+SejeZJHQSSP
bkz5WfosDddD9PJLc6EowaofE6Le6mMJhDcbCLEyNgbzeK36TGEFY0AeeObUtHKjmvNU3zc4x3OE
/nM+kLI7hZk2o/b2SBd2B+JKCaLcVu1HOiBZ1ZJbRy5fWC4Rmumtsh8ra1YpzlUT3SpRu5/UBjkZ
AnJITYCx+cC1XPvtt2QHaPaY9BrXuGgB5m+6frVnbRfz78gw9iy+qXZKKZuTfVwd+5wem6x1C1dC
ri85pttb217M+DIgynefOvBOSPN4B0Bdw/zlknbsbW4CkpAMYbpi6WnqRyEdIG/N3A1+vMrjiW6C
jNx2JmybEluZbR66jPmR82eChehrZsLsMmMF8go/1uJdWib0kXkCLixJART6X8I9pt3B17Fgu/uk
YQ8+EaYOHo/CsXwwm3tz8nSnoisqmI6UPoUBt5ObWz+6r++goBBmXYOBxx877nP+zy9VIJvqIat4
eo1ZdUf7uhUudPYCLxu+C97lA0kvHyXPxnjId9NlkgNTioabSixmhN+wRD5StxLrupqyOIFQ70BM
m9YAMSPmCNtmWzKVAEIQkF/21trc1bYooDRR63Y6MS6O+atPq97uGAp379i4lmI/OFZA8kTUf2hS
bIfCfwY5GrpazNKqW4veQVCpL/JGQ0VfLYfkVuBiTau4nJWNdyy07Iu4X4zU8mCFr/aQ9irCUcmU
rxwWwTAVfPbOks3agtgSY+b0HOrkla1Yi3Lkl+lRgHnvBToaQ602iaLNKjT7PX5mK8thIWlCfHrM
NhOov2OOZyNuyW0MJ5tQA5bYn4UwFaYIlAZ3m95PqVHiWAw0fcWPJAwHKCEKr/4vie2VY3Z7MyAi
cjgqpMqSMDhj3N1+ih5Mqo6ffelU9F0SyaN9qRVtaefjGm8fu91kWef1u8Eq1S7cLWhoSZc8Gkgn
Q8wbBy/8s61TYp7CaCuZKjbC3UVY7iMSg4J+nAsf9ivoiiLopsDbk4ePb+RSMaapdaDM01KbpxXh
mvV70berrB/fVQ/Vq4KxjWEBqSiAzJkhK4n5KcyFRiRs11n3Dne8dK1DXxXrrsSiBVZQMr2tyMhy
gmTZ47wGxSerbyPAt01CdRlA43fVrabVu1zJMIdxZ6XFwdYdJArRAFBIReMtF0b1v0TGd9j3FBwa
BZxBFnaNxGIRP4LkCvBjwISdVBNMkjoDgwOdpkGUvL2TIl7nWrjMLx2ZObpAIcFkTaCoKOyXl8RU
JuoqkclWBKus1n5UdjlM6g0WYRjfbO9bTeWHrbCFIXfrHIdy2zX/b2wZjjXeLkXnG4try6BQWgA+
8E24IMC03l/okuTzfDcaBMRFY7YTrcMlydgIVFhh9kjZHdBpDdpPZL/Qht0wxZ0LD5yEQ2RTpMIU
ELKTh+Y3i4YlPHgUV9lk0UO3vp2RjaZiVn8KoqsRP5GSylvecGnD5sl9AC1JQSUlQuIpFUAsyrkx
X5jsvz0JB8bHMjMiXSjkNh+wJaY1vxjAQSIqEqcBgMDZHXgb1sBX2wUO4yDrH5v5JeEsM1PIbgkT
O6HiGyy9ZF/3HRLqZ1pXS3964ol+JE0zeKvEvWuQGknM//XIwL1hdUL0GCIYAg6MhS6wrGEYzlJS
hjKmRHl8dUWy9o32Y8pzjVG6FI7/z8sugRDs8Y2daWo7V5XbmHy5ydiexvG/gjsmKrV1o/1UvfUH
TNby/owCzTVR0wMT97bt+AcV97bY+Em3y4TOhE0z9iLYi47RdoqZE1FvW7GX6TXyXyQMSO9kdeFj
rFgM96xty3b8aPx6X7bWfgjfa6/b1VzVseodeUZ9CHv89AOXFHHIxpFBpjVtJW2crhGXpLA0gfM4
TcONdiAfRrxrDktW7sNw8uxQGkvmwQourEmlXVg0Xiw4ch1iRxgjXYDPhXCmgeLBNG0bw7MGalcj
7lS3EaT4hhUOtss4PofuZ5t/KqRtOCn5zipqRoJGlUUox48s7Fcj7BOzN27wSxYy435Hl5qtiKTs
NI/35V57zSpOe4SWLFqMh8ZhnjbZ2uB5ZKEz4y3rGR7FDp3oddCXQ/jVFuO2NJmiLc0EZmQwrnqY
zy4+rdb7iokHQ4oNPWfldT9h354GvNKh99ESjDui0YakgHqK/R6OFtB7aOIFik7KPB5k1yy+yBWE
+slj1F/86nuwzla39sUcsBAJ7rgbi+BoMvppmDuRp1PhtmGoSC0xa5i75OgRFu5vCb6SYRNkG3WB
fM5PNtUf4gfmfrJb29kmJkoSKXDLDJFILbrPN4y+RDrADmEdJY8cy4j69P6XgOgeQ/bIJe7ykUo9
B70R7NN4RFaLuchG7JbEFNqZCi9jKloj2vrTWC6urXm2sm9dxxqxavtNLy6cf1hMy+hfJVlNbmI+
yWBSOaLdMvp1gsfcRela2DvceQMQmDi4RCn5wucYtQr9vWrvXR1As2bMWsifAvurz+qIlGsycvhT
iwnEkyjEWv1Vof5sAb42rLEi+yXae9ZtiS8PotPY44vVVxbiJG5bBEKku3IVh6w402pZ1eUsFP6q
ydq150SUY+5vairs/0rOq2oDZIfpCx2j6g7LxG+/iJjblp36YRb1K4dhkKRqsepL7U/kzpcCws3v
xVoMclMF3P57O0RdPkVQxbjBvE1lIGVl6DcX8ZUdVt8Dj7IJD3LKt8r9VaDIFFUFZJXF7KTzTrp3
1TS/JGtJSFGwxsdTa+/a8oykP7JOEqoWOBr7EoHtJleYNNTmkhKH15ylwbq1v04uWndJm1GluM64
mGaOxXYCIy+wg7UeLmF5WMOxQUWIdgpzsr+Gcoo3rzDWabmEO8bGik07lsChOMngqXkn3107WK5i
RPGNd7fOzdmFfEVCaDvjwelTPMClefnhkbVw4ZGWs5oGCP3CpPFIDrmYq/5c1RCN5DeEsFaMZ3+R
a38VTPYueQmxqv2LDcfZ49GQ7truS1rgYiAwlsdUn/dilylrEOoyXCmMRLNdudR+GTfQ/5X63i1v
NZ2nScCizuK8QYjEqJkG8nusZtWQrzTE1IC2TRpedCNkT4En+yqbOc06dAXtxptQ/qpnEyw7K0/U
gniBLHtDeEhYwO+n/Vhm3swUV9+ol6E9ru2KSDTsNrAKFE5kiIj/iF+t7jm2E1zbTKbFnJzMXtlT
YCKlM/x5cDHA6IUo+2bgBq8M64u7+Z7/Ee96GT45DJD7PIffjqXXjVySM9rF5JR+2dkOgElJehBk
AZjcAQKXWfgnk2W2q1cRS7qVWLUb66t9NOOBL5ufdGiV/eb4cz8jV/mtYThIyIH/SShn9oP20932
5jz8yohGsRCFA2JdNvEaD6gl5vIBATMApfzWDxtFLGxwdXdZn2QNqEOTqxqrss/6LYKO1Rn8vXlA
HoNwa9bf/GAtDbaz8Wo0sROjjwmHd3R++YHzFqYL5AZkEOAMbbGteS7BwCvjX2qrgWUY6rigfeuv
1cm9iGd89n7xNxUUyUg0dFqeFyvaWj5qLikINUTj5bvwkTA9fkNyySWBwm8Z+ou2XsTRpKnnqscV
A403avfKP5CZlQOSCGeQ/sfTgGNSvtlw12gY5Lxjr9kuAe5abFgJWGBWCd4BBOKGYTFCHsMDv7kq
xFUy2xW86X/WlTgFHvwYQ95sSFB0R+0dvSYvDscQcOyQ5N6+WAwRze4xME5F9AVjip0//jfLWhcY
SMzC2dmxze4Hjwfa+1Y3ljpTySxCpix/shTo8qxo4UkDL02bRRAgEp0uOUI7gTBpgAqpqdp8Ztd/
sflZDPmGs4nq6cONuRHQQhZU/i1fGvVtUoPLcBAoRVBCtXDuxebSAQeHwjvEtwUIY2FTu6QlLgWp
EzOIrV0j3yt2mTbwAElR1pnOW0iwmq/tYyXbJA7aRmN6Y9NiNaBkmHS+zkZXIK3SiOo8rNm3Itpg
mMp93FbLxHpvKzkPiyuXW5d9dA5L/GbE8XLJoA1U/UYdiC86KSYfkwn/DoACgxEQKG671YFjD995
uVcgHSUzEpGybwZqabgV6QFBphVqM6v6tDkAgpJFMfheomWNyj0nAj40z9SGcBnhzKNIXyu0fvFw
peSjebVIxSCxvVzEBAJAX8QGZ/Cxq+yY1V80D1p5DpTiox+m4GMMFVm9kaOFsB7kpHVTk1sd/im4
kaguk07dgUMdyUxRfoJCIoLiEY2qW2TqdeKcWEZ0E3RreWrhFubWRdgxmAGUbyAaWOfHY6Kd0+o4
1djhpAQEpNNxW1qMWVn32yy3bYIYNQuw5fDKsufBVsDuWZTDxJDyC2d+b78ddH0/EEcSBQCKqOpt
dk4N0rt6fEYYr0w/OE0ZxxViO2Zs80OBgcnBzJJ2+awjSCd2SJ+DPWN9KNSNFiI61+63bSoPcNu2
etws58u+dDbquPCRAlsaRSPneVW5cxbYnnYNBEyT9KnA1/aL6KPXiw8SeAoN6mbp1ossUT5ajUjL
LDm2zSXA0e5Gn04bYmdn2UQeV8eZjyOkxhspmmJZQQNihR3LP61t1/z2QGUI93MuCH5Km9FQybjb
jBDxifMy93LGqObf4Jqvrg25jkx1rnoIEGwj4ORSIarhFNXDgfQcCrUcAdGQvhzj4POEKLM/JJT1
zofpYj2pkOHlDt1PhcgL/kGkVGvkywyY0/9IOq/dxpEtin5RAczh1crRkm3Jtl4Id7dMFnNOX39X
zQUGmJluB4mqcM4+O7ykyHeGJ7Rypz9AbXrR4NpA/3oVuXeIYhZ00TrbAjJVnDAg+R0pMbHDzrZD
Oi8kUrogA4RCaKuzzW0yUqhQXj5ystAUP83TsTLHEdZ/MRhlgZN9I5Tf6O2AWpF6poIYInG3wf/P
2Du9CmUGl6YTrhu8Aavu6ILDsMcftSlPZULoBRqHKKlX/fh3nnQYAzZhJdQWwl96tb3oMcIocV7j
0eGfizuK/T6X4SuGyG6xt8J7L+eVCcGpix9Wi1JgROD2rKqdX3iHBM+AgHiOsIV+j6CkxXJB0eC0
KFzV9ArZUOLOg5BnUvLELeBtP8wMFwIAdwsWW78Ixi/pg61wobZDsNJgn+iGCzWHCT0wS5P+7eKD
ybQ6bT+hX7sWE7YXk6GkG1XrBvL3bAP89wvJeLijk3YV1aqt1yBDGmW3zigzJ8mt4KLhuM4OM6Nk
82yZ5ErgY/UwS6A35v66jdxJJ5LVsFaG9a354NWQwrDqWSYy/9vXh4nIO2RYOU55A1CGPf/NNHJ3
NXtXDQzgQhJywy04/wZS7ZR95/VbC/kkoeDWmAiTa74WMIVBzIXzzzWrNctz7yLTCPMesT2gzbSa
MdUnL7XE7po/hMVmgC/qBrHQH2NhbAKfaEHvIXEJ9Jz3zCCsDNcEjNAWuBtCE552LbM/AYlOFuOK
PcR9kB9Jl+3bEWIl0ZJ7F3qg58DqRJiqzJv9ZOHpNZfKj4d/56l1yMIAspZX5SCi/OQqFxIBR+JE
HkVDHnlzmzVaQAirKfJSAuQMqsAWBAKrEloU86KyerMYuLjMsLnq14wsmODc3ZiWChU0FnQ4IO95
b1BcMwaCTSgxF+oI8sW9vIbsunL1fhdBHoUF6Ha3LqDX6XZuXhI2DvSpzRv6qqXEX04x9hQPIcBV
C8sNvn5U0uhpGyghq+4suoYB5KuGplsoMmi+H4nNnimpINrmXE4RNoE4PTbRJ9PCFJoB/hibCNiW
5gtK7GWeoee19sJmxzO+tyFPKd+3HDKDpdHEWYTDM9/0vBwn4GssshWHArpEBho6jIuZLMK4a8+a
iepU7MJy3Wdfnc8kSHvwiSteQyIviXY/lyY8a9jQOSFTHbTgIfe2CQ0dP66B7RxoXylB5SfyR9Il
JlauhpPghLbBxBAKz9y4+U0ymuiTr1h1sBKQ99XVAZV8hxQTrDJ4ZjgU8y/KUUkXCNgXAcWFkEn9
5HekO27gC3q8Bxd938LRPMDziEHtI4OW3MYIxFJza6DPHPtbzAisTIotZjJZx9gJBJj+HvvxeXrp
Kb1C98anwUsfLG3LVzjyNiG/gL9CJ2RF9dq2MYzG1NBwwPbWekuJ50ybLHhUVrITEaov+UfPn/rc
nIXlLiLYIobLFk2a9URxWgw1ka+PVFzs8lKxWRr719eSpSg3JtZhDnSsGa5Z3v8bnYeICeiVQELp
xu/nbdbitkX+hMYFbjjTSbkQzpgUh0Z5a6knWwc3fAZj4xAdTms/shdonwc7vYjew4qpSrkQyBZK
ShTADrGjUfY2k8tbh+67md7w8jl00AEx52l85lRtSMItNqIJuzIJN+or1T56lFy+lWEtTyaBPpAb
ewZVnvHBtmsdYtz5wSWGvqgWbReprXUJi5+KDNcCBgWnQdFbjOT71Q7H+4Gx5mWEyIaPqRN+9Jwr
IZPZATLUqWyTAwzIhR+Ni3n+dDi8lRtkJIbFSUmnXSzjXMhHqhRovRsnGSbL34rB2zzLHGYmVB6o
ZU4J0L7n9w5gECq8HqfufcvRcAKpRNFQfQHp+ZF6CNmupJqC0aO+VVl4YLymR8YxtQgTGtzrPOQH
P6DZb9wjaCkzB+vlkeNOh6GpFdzxiYiT67rUb+hYpnrXVveo+JVFDPN2K4xHbtVLg72udmpwYeNa
8tdUZxQfGIJ15cCLgm64peE3fnyoxCbcNFXQe/RL9HXLo6iks5iZ/kZoecoMedFfAFdSjW8i2DW2
vcgxiSZxyOeKm+in4EUHzjqMg1VZNE850NjYv0bMkLQYh0cLU8iyi38ZcHUAD9BhgmvTqfkdTh7h
sJ0K7dzozbkLmr0U06FCctG0PxMMC63/QRLi0JDzPxCyRmBnFksn3aMJdhma4L/UI1PTHIYY9HCW
a/urRXevU60Z0Dma4hki3fVU0UasjqZaL/Z+giXRFVS0csUGQQHIu8a4Krpg7rdxC2XRP+9r6x6O
6SVJgQbCL6QNXNsoKOz5X0soFC55U0eYn3kahgp3yuhVh1scudjopsfBDfdWXL0hf4AHUWMCnH5m
YtqMcQre1C9FrCj647Y0UWXH2SFKoIoYJAeG4T1qKTx2UD8fJHdJUtarpwQgxLTooOOK4rZIT5JQ
nAu07HXiELoQ0IJn8jOeMVVK/xROvRyts1PFaFmGbZMiKwUj7hPtykz+7nbXupzwQDHhDK5aDr0e
srDk6LCrR1kr8lrD/aOkHBEpTSCkgjqVmDMBNS9Jv+b4kVrQbOtrTAcftuzRuz79EyaGLSS405F4
kYSi/az97yj2uf2ipdnDlpbuhhqMi+3Q2vhC+dgCUAvVebLTAuQaOg4oE9M3Izw1+aMrzWXJ0AEq
GlEjHhLtqv0uIaE7c71z0em4ydLHjSZzfxIOnFE3OBe0j8oJ3o3SBhdsVhguYHTAgAU7kxFF6jBt
JjjXZWJi/WyvzUfOTRVPDWZeKx8eMZd+kJCbVxUHh0FqEFdbtxHHTo7HCHvqPH4tYkjsIABBQQhQ
S6legwzVD6KMNVMVhvgaPCPuVvHdEQcGazmQ95wwM6oeNSrDFPcrnLY5pL8QUpBMsg8zxHZu/J66
5JS03zU0q0p5jiTGyWnc1cBIQx+fBbM2VZM1RKgLxgm25W88gF8JcYb2m9IggPbOL5rBy1jL6nYS
F1N7WBEC3ArxU/cbc1e7Vsba3hfyPuXEZAxLo9/0LtiI+YAlugF9SLxL7voHc7h7BDDY9nCKyGWd
cjQu3q/h7rIBNATTkIY5mNnjcxPEX2k5PEI/eIf/5aoGzC99clx95zLxCTt0bB4mjEFkHni+Nb+G
U+ye4ZxQhfPVVE3FZB5yJspeZN9NK2VQItcdhqGtg51/ExNbTFgh5xgzD8w5QZRs29nq7MNeOMt8
ti5FYjCra5jhMpYNk+IcIdRuh6UGNlGVpBIZqJA+xvhUIN9PBZ1O8DQ4Bkq5Cx2Kddl+KGY+Md4p
w25DzQJGplbTNxxLFJQpgs/spFmM/csrM+Ae2WdN/VnE4UfMrikipBR4yXsTRbDFlG9VVsi5RnqF
LMSmz+Tih0Re/qr+Ule+s89xjiTKA+04xsS8ZfmSZ96IvzHs0RodkidyWqFHVD5dyFgEt2jEvPjf
AdZiAW2NIK/Lls9ZZ2jgXJKsO8Ky7vWfMbLWTjHupKpsn5DJK2T1g9Vs6tpp0Ic7UOz3dn+RXJDq
/ffMJvX4owsZ7e+HDA30/E/nc/J9Pnbm+K0bvI4VmWPptePeSCB6hUDkun8ZmHw64V245XHEDo3j
dlE71xqVil5TIAX1HlFq0J2M2F3gzaF2lkXGEIXkyhXlOuNarhn/tjls1kJsCtjtnCO0G8o3Ft1g
Yjx86KieQ1s0blqk8hSFIMNt0mIrXB66tICqcldbBb9B/A1n57V+hXsA4USuBjNb67Ngyrar3eDK
cHht9KeAuByz2gwF4kDnJdKpMqnr/PpaMKZMtZEi7e7CAg8xrGVHkbiBaB5QRgKinGY1q7VgYzC9
V/sw43AB44Ky7WClHnz5qfsekFzGX8p8pYM/FGV4DKuSGAZrk0I+yJiHK+8/0qlAXUfqG11jGJm7
TCpx0B7agyGz15HedHLo7QeILisTRlRS7J2sWsQ+SWUAR5ZHSQCDpEheI2gXTCqh5/H00lXF6MMs
oJSKDwEW48rqVMXyYEseP1QeWqGgvGXDDfcVa3j15d3IBkjHm4hRKyEWs7ebBESJMZRHA25Gf2n1
lqsSMaVwJpjusP1suYv5cRKmcusQz3zF3h0Tg80M5OzEMQYXERIJhiSc/Dw0vZG4Z6wr/aTect2q
c7GOg5sKM6Ekp2gb2Gc8ur06EQcn2vq0n7r4cJ3qyKoJtYeXjMsuJP6KTVDgQlCgJamZogT1b80A
22luMn93mr85L9GCmh1OBHWqUzryqrcARgPVIaDJtU7F2gQg1ZKDsv3u1Dugj3dSGNR0ZbpfHgKy
JTI3woZFErIQbA2Gw1l54zhlyTQGDGqIi+SWN8tRxZzX82pstFXJL/Yq/nusr0LcIOAsiqY4qZUd
Wf6y0x8WXldzYUGJ8k9FjSoWwTN1gpD90bSQRNTFuKTjxAqhlZCgWJoGMTuoxiT4XCu6N5bMf8/J
4s/gTseGy0TrbuL0PA/DXaO26WdqyMmBv8v67tnjnrkX/X7CGHT4Yw7BwSvKU2icJJBMCvrljtlW
djbGFMHRQ4Gx83GbzEX8Ne9miWKusLam/a+OMAk6GEjeshwvrMn0DkYxEDr3OrdgdrVLFA2vzZuR
l8Qo5yoGog7Hoa5tugEGz10ArlRRyxLBqibu+kuXyHPMQIS9HlpUo+ossAmbGOGqJ9yWanGVDfJM
vnGIn+04ruKUlY1yz2UQyk01EwQ4yj+DI3ce7mXkM81kphc1gHRKq5Q11l5M9UYDizDJdalsD0ky
Zhs5DsmGPFZYOnm457SMgwQCfcKU9CnYSTCOxsC+8yFRfU2MdTBBXIu+2hJL52fPUjDmA/YO/mXZ
T+gbOxPlTUpHjITai6bt0ILqAVu6OnbWxV7HwWNkrliN3SqXTB/0p50+xLAWabeVlC/lOF+mAcZm
dmFyfNAQliA2bfqths580o+GtxMFY8Zpp27tjr6dyaYLQyvTdPw6IRHTyeEq2UxEHWuPFmC/SSnn
R+0Y8H2SBCcL7YA+s8KjM5J0GRxrq/jqlFLYJdEBA0G/aT7jAM1TCXCmfq5ddAeJKrBX4UVBtTeG
8VLgUWm1ZISkxl+HLcfr7skKUBsgj7NP2dyacbzYk/OaZfKAhki0xLlzplUS+XulZBJReFJ+BBWm
tVwbGAtGezM88Q450avmEcGrouOQ0FuDdK9+V48EnglOALyfpz8RyyOcvbX6dIUNGmNiCGmewO0W
NcWXS3nsJ98OOkdvePWQgoy0hb0y0XXqd77Q5/sKcinU4aGeR6z9q/Fyr9FzCqqBKvzUeYSwBJuH
xnDa5Exk/02C9DEWodq3/92AbEtB78eNUoXWCwYwEsXehTorD+y96YPApbO8uFNAlUhqxPg6N1yH
1EjM5D5HX8V0s9JgjULjyOkQ1AHfu+9CO/Ez1AuaNFaa/WjJxY1+hKwp5/H6NbdzvtNCgiY2LYau
M4pOeOGELMg1jCHkBMOsrKHgF0asjrpeIZJXWhhaE4wzGBngEzPsJloQ6+jW0MCZUIPh7VT8g3/V
JMRQPPzWofWOM6E2nJJkk4AOBNgLUGGsyWfURqVdjF9heWCJgtWf8gTy7Auh93wZUYGk2Qt7K0j3
65T6v9N2LVOIBnQKAIqHCA/k3PdfDTmz+CJTazY7kjf7Txy4P6iQmvwdlhRebDp16VdgchMvC2j4
cMru1FpheuY9jNNBpWM0O7t/AdInH6r/4zwtxoH6JW53TQgwzejnCNWwYa4KYmMuaTj4R8eIw95K
jo83oySXk9wbIiFWdBMBx+Uf5M/mJ9VizCs1t9oA0eKbGFT4nk6xRptK/lEwKPN6rbmZEELnjUQO
kC2mX/wrG/le43iAdYMF0cfAHgcT+EQcrak5dhRIEpJ1FGFb7Jb8CA5ByhsKC8/KNxkthiBDK3Ta
D69vjuM8gu5S1aHkMaPgM2Lyahsx7MqbU48EezKfb55AfLr5reOXRDLLPPAUinbp1n/L7L3q0QsH
PeZYI/p8qEKQtjMOI9qqDNsqELiS1nU+WkQwV1gyEVbDOrbLK7eH/ZOjJJ+Z9BGiOMC8tiDotowg
zQ6J2h1EgwnzsrU95CI0UlwKiB36mjhSUGuHodW4wAQ//ztl5i4qKvvl1OM8WgPN/F8yJZzu5lvT
DpnMOR1+eyO6tmmzTgGq43YEz6funqrPENzKc/rlsLb1q6XhIGa94CZpo1KTOPcX3UaO+K+ODFq2
kQDOlLi2xRuvtDBQGvEsgOdidscJW1RTr9dO/ZHpClUnM2sHrCGQUtcIe1RUAbYW3kYaMyT+LehE
jgxDPSYDYmdAJ6r73yHWtRy9JG64UbqaY4uaoSOnjW6GAwzkoKzGbQBHc+jyd61iKoBTWot+7ZPP
wi1DzFeYYhGNrJhQPhswRl6QbgGZoY7eFFIcY7zl9282zHVv0rZpdwMN5dWlnjjH7bxVS2Au7HWL
g044ypOe1weQlmhIVwlufdgZ1rCcZ4jqhS63bYm3HngrdGWQG9IVyl3kwuVB3MiSm538OObJe+mW
51HHP9ls+v+EYEpvFskZ5f1BABoEYFO86oPTRdBLGTHUiHby+plzVabGFyqHEjMUEaSrscSUx9y6
BhVQ9CQioqArbugpCA3a5UmMAgoeUnlMKcUmPGyVsd7eMvU1vnoaQTIxuNF0yEx4TLC0ew0bqYIh
UkimnstUbeak7udxxbOS/JEe9z9ePEAz3UH7BocAGSfUbsCxu2BUA8iOeX4xrYp0r4B3h08fcpVP
uwVCryZ2egeI4J1ayyNhAvYybvzajY/HtJ5ujom3OKqSn3W/nL1uYQxXD8sGcjRcHYKGZp5a/6Ot
Z4qiU6q+9+kMpzkcCfrQ10C4aaI/Yn3HChWgeBpQduagn7fONgySotrHKi0XmLziWvKodJUxhejM
tYZSFey7jbG6eCqsrUDXlSXPRsXt8dExQfCY+QN6GfGjnlmkQwYZZ5+1TD0K+lrc9VmNg35QTnAm
/CPE0TMhKCgyBzY+4ExzE92G8cFM1aXVGEPwbL1dUd0HZyu9n4I9puFYWfBWwouHA0e0QpZfHiFl
JOlDY0NECYPJ/hZE2sbJu+XIsSPqmzLOEMmpJtIv4Ge4iCS0bN1zRFjjBoYn0ddAbVD3izLeGaDR
njYqAS8cUCTICe5m5WL+7QNofNlSGxoCA6e9QfGlUHG1hd18pZXVWmN2TZOL4sEz4WAauIovuBW1
iOM1jbZzBH3BR9b5RBsDYK5U5YAYtwwcF9VhhxbZzJCDPFJn3nfpT13LLXi4nGqEawx8MSZGnCKM
b5eJTFr6i2mpw6sp6qsBxkhPX8HScnpjDYLugP+a9seAnzZ3MQ2Ts5wpsvtVI/ZtjFrO2DR4zgQj
c9HkFhEK11bhukDEjrtfiO9x3/1M7bzztk0PYg2/xQbHE8NwLIebB4cCfmKHGYKLR38l669O0ueW
w9lkkCExpDGpAbMCW9xhPpk2ExsXfL4BbyAE3b1RPM0lJlfSPwbjdTawc2dH9hDlmUTU9EB4W4MO
G5iZedACCF41m5VOZ+OwI4sRPeFOMF+uyouFzNf1/9h8gJGj/GnTQySI5FGjW1STvmWt1cjN9JDX
3AJiiTyeXVgwZmn3KoGEPG5LIwEEixP9ht9WM51nLhOjjr993nTuPQMmnx6DxIh0mbBnNCe6I20a
p9xW94C9QRXz+soJV9IAdGnGxYU9M66t5iT3BBkA/sdYzjPUjMJbRDI5sDtmbvVphlbXjpcoeTfw
OAD+nvBENG4c5m29YVa2YjPIpNpX8guPT4FhUCS0PRMuOxpxbQZ7JIaFK1jdl7NJ7z2Ua8tjqidO
HmA3E684BZUBqdXyA8VlABCjpmo+R1cOs4sPQZ8ryAXTqgrAlyKWUX7AveAlzG+Ncy3AnlxSUGoN
9u18DbxzWFyQXYf0Sv6x9V38UYdl1b6FdH8usTgQb0SwkmIm04+tqw/mvgh8uI3lQc1Em6a81Coo
AMU54EzDhHK+euISJN1tiEnzxGE4TxG5FZu+3ZGGjKFBflcHYgJftUPrFuDdl7CH1ITLROVZ5ZuU
4RKtcdmUixZLnQxdKPddKJ8q88gYb+qxNdNNYzSo9L54q5eGsXGJiDF6FzVACTgY7+MOoXXIUUvi
T78mm7PObhH0PfxQqC3gytMoe2GEoRVuUchHwhQfNNJvtMuIKTra65yjl5MRzT6TPmaID8x53Fis
QDDmjjRIrJSgDfJTBUNuTFpNmW+SiCk/CRizYZ4wWGM1J1s/OY1UngWpMXZUXbRO21ajvxrclKhM
5mdM3a2xW1o4PwdwroT/iV2LoWSjGQ53BXpF7lBmB8ZClzDKoZMqCXjfP8eQdc4iVuy+/KFHVCMR
5laMhooZT60t5j3UP5Ovw/xiGDuOyGXxUDRvMSsswddRnXb9sysfEfJn8WqTkavOUrMC88LnAYDT
cqHCffRw0YD0lKlsXmWLIQbkLMVLY8dLwbS6DTZ4vUrYbB29fAKtN5tgO0MlqS99/GPXp+Duvll/
p4+g+6rF+2gfuHgkDFWXzyI37IVJGazOYT2cXwM3JhgnOxfweiz7oylwUttFgLkVyIsWPu3/Zp0Q
rgZIiT+N3GsJ07iYTQw7gF6v0i89JOYZJMngUVResplCwtWy1vgpJjr75wA6wp4pDZJu8p8W/7LZ
QC+AtqI8mayggQgq9B8IUxGx/3fNwIUD2aEekmghk3mtCly3Sz90oV0rFo2OMZrBRTEK5eC5hgJd
EeKT7kNZ/NgQGWu+1UwyWjexSrTKwDlgFepPK8Tj3mYSXer9D1jypoRo4lDbCo6decKkILTWdQBk
7sPQ5zRR5RT+FI1hHjxnRIMTFkuDdpgSD3JNCJFQEAVcMyd+H4lyqItyHXKN6NalarcFcacj/iwJ
jfR7K+4JDiQYxisgZhd7F9f5tIa1S1EZbWqENM6uaN8RVY/EqfWY9mzc8pJB21UWFNs4ugblq62R
9n3kNJ6IdLql1SU2Tro8YUErzaMm3+r6b+wedMzUIwoOz0f1zR7o2pcRxjkekLAPUI2I7B0Z9xSe
6wyvrY3RkAF1M6lgPfevFh4aPGWC8DyL8+C+af1XjCBcf9WdFwD+FyOEjvsGkMJR91WWb3F5nCc0
HvsOYpX7rDIWOdhEbl+9djwMmZKQbOuUuLeZs+Wvp51z+o8uCjcTEaF6QUPARFbPoWPztJsPyE9Q
G76y6gOxveSVyOrbid+y6htdokeDPGoneG7QlQEWpLdCzzcXF7c4+1xLmlMs/eo3sO5+4L3Yzb+8
WGXY+cQMC3IOdRtDzjYGJOmwAECdG5LdPcw7G0eVFsYdYPKqZ7BILMBiZtDWT6jmiksiNn2M9/EK
c+AJ+b2BqRWLFTIirRBdO4t3IB876UnYmB+cEXW8jTQsAt9D/I/B2rh5te1cPD0s7ENe/UlUKc6b
mCIGFzCbAqNgbWX8ZaCahIcInnXkH3yIoTiRokLA99lfdF70MtHb4VEFZBHaTzXsmbawtylDuFNz
1D5yUVnHhEemaZ+djn0V5kbs+GzvIbSv4FK7GiUeOEDV0vkLRhXVa8sHOUPBDTzKGMqcHlKqxVMm
L6/4yqCYpO9ZfY2KzZzsBz7aZ8HX6bgVnIbiFREj7nuVs1Uc7nTdzq9hdcLPlcQAD/rIH95l2/6p
eEYFhUwDQRqWKEoQBosUQjCJdwwvxWcHw1pbczQWmCNBZK6W4wyZCHPtR9T9ccVnrwy/MI6OfnA0
QECIHkr8gjFKsXeHcFWIHxwlkFviEQSWRa3G7PYYXvUP2jnzT32wT1iPNJcwX4AqNv6bmzz18doU
1zos7zny5gnCzmx/JxyQQJ8RiaBwMWlC4EfnNHIEk60tl/dYnXOR3fVPYjSJdFs6CecZXVHaTTur
KzHXepU+FcvCsiGRNMtGUVfJrZt6Yl/nc8mbpSEjNCXIjlWPA/SFKHrTXftUe9aiPbUZb9LwjkHD
vSJ3EWF5LCoCnYgbAwjF7sBJ3wg8x/3LTYji9N+8gkiY8Nfw7gYboY6RH2GC4KKpIP267Z89Pz88
MCnweoyCuHJXfXhNkdWX5Vpm/Utpf5Uafa7xT7pbeyAaumLYp7p0wskIfEqR0G9RIXIlG/S51S01
bo3YaDMUAPOv2/2Y1iZXgTbdpcPjGOeLxyQPNWGa+rcZfA74a7QAW9581iAb5XIXlB9m+i77DW8M
1iAEYFvH9bQ6jHqz8k9Nu7GqbRMfZ/urcMTaMJuX3m4WGRp4JWFG+1/Pu9r0N3QrveYr9B7qbQwR
2Thxz+aTsQ9GbpBKIw0uxp/DaMdnZi5Gh3RsK8Qkcz63WO4uMr+nLM5Cjn9sDnpkbWN5MQiZq4yO
R0uABR0KrVESPvKEzYBNh+YMH7WEppAZ2PXS5wyXsccbQJBBnBtnS2IJL+Uu6ZJNjMFMO37wItYN
vJmufzp4yhlp/Va6BPIBAKdl8mvmHlzCDKvIagQYBYngZommCQCrlu+5kf91fH2pQ4lyIZraLmPx
gajc1oygBAfGkWbwNS8pqoZnoO8rXNfyEIYisE/BIgRshTpA4bmLTYLSmnmlDd5KNaQFvuTqpaGj
Ora6dQhonWh8nMJWrog+JKCRedOIwTvtF5VLkF0p6jDdbVOYW1TOoDkeJZge/edpWK5Hd3gkjIyY
SxEuqDPDe0GnsY1Fvk2N7NGQItJ5fwlexWfHQBVOW6e59BMkMQ7k5ng0mTNwmInxR9Fsa1DMNNO3
HqFfBrh2j5/Ij0DeHykW5ncu5p0+UfQtXSRWCeyCAJWWMowxwhucWohvEWoIrpzU3Gi6t8otG3kH
TCizA6GpQq6GtDcg6VBEkvMVesCJTEiMAKe1Uet2gdTvHjLTnJGlxorI/YjyOn1F5v8e1uOnnrvH
uuL+KP2vXED5SdOAqKdhM07ctokDpByjJUSPxdTn0kwocuyfLBs8Hkrkslpx1NXHYT24TkueDrA2
8rzNMLsoHDKsnrvyNgrvxULf9LCjLZBPjDWU0AgERLMLnKcyooIbEGw4MbD8nQOIbkZNW65Fi87Z
OuaqT+b/4K0W08OuSg5YJ5w6uBGSKVFSpo0S/K11PdOwGHQ3oeNBlw+vppg+wKKeRc9MxqjgwcbZ
t+pcE9PEI3CsH61RbWtt0pl/zsCajL6WWUJrRy+IjqTghoh8n55KwxbVNiUDfpQdzqCqJUXWNfM/
gf8IyCfJ8OarfXazPDlcX5PWUI+C7hVDfxVZj21sgDidKzuvoLGkE1B0QD0RhQTMz3gqDxPs1Vii
bQWyRdpforUT6WJGexBjzoHJwjOR2ltM0vsggTBQr5mUjK0enauW32/QbnhoSKcwPeDh+Wtn896N
Sb/TB2kx3MbdN8B+qreRRtn1o0sxMar8yzjOaCCEHzEPZuw5IVqJVVC4ZZlLLWLyzpRlCHTC29zk
4m3jaoYX6TqPuA/+GMkPKm9Wy2z/SwDh2mz6qOx5Yc1Hm0q+ghecvPbDRwBLqPg2PYZlUnCQWiSi
AZBggTLOyWtHHISHV0MyUR5BtRI4stsmymLxbCFqlfYaSKQpUPMlQYvtS497uwXmphdvI4Th+dm5
J/JV0drgTriv3H2GGKUdIaq4jyG9irRn20sq8orRnb3M4FK24GRxxJYW8mzCt3ST/uR7imTKm8vh
PPW499nTriH0qM6XCSK1kN8o0ex4cslIcWvE2OJxNhESROo0IIWlY5Sv3zBATcgx8ORhcPylmHb4
wDl+9Kq+DBJAhTPpJBGltfTPsEEoidSEJiNgBnNNytt8YzAFwgrWA/b1GF0PfbmV/Yc3HkJvl+fY
Keu7WMem3bhALro2sfYaoI5joVn28DmorNcYfBXqkl38d1Vr+EKH/6ClMBYq6abp6MHhTTyxByYw
Xw5ohOWhmdVJb2ixrUqeWlP8ig4LaNQBldd/dC7GfDjvuT2xLc4CSQvsF4xW4ef0vAEQp60ur4Vu
bZQOblgWOZktdnyxQgDnKnHx48QhCPpfAj5itUx8V9JvV3ltvNlM3NA8jBQzk7V2w/Iw15g4O2QO
IIEesvtkj4epRo802z4fr3Mrso3Z0oJgPPTRK1Z/4ZVHEMt1oqwewHXxymqIQqmiqzN9d3zIE+NI
yRCGKep/k4nApTMbgGTeTO3fRO5vUK7nX8VuIexmFzgX1SzD4VrpeA7NOfFonLDc+pylZpSgT7yZ
JOFqA0JMlkf36ZrRXmIiQQx8WeWrMv9oTesIi3EDewRWI3amPHrCC9khOrR6qmw2nMLD6WVIMYd4
HdCnmiH4UB7IM1Kh/oVGde1jRdm15Z/UOKfw+QJvWs/sgsq2V23vHMAXp4qGvzTdXZRQ14QxrnT+
SoG7fspCR3Ko8GRZH1HUgx1NeofzBN6F8abszoLJYvEm0mvcCiInMSTmbtQdfd16zc73dN5PslSP
wQEtT6s9IYgYATM7lONOWFvyvlBo9t7Wd+5mq5+xiKsFUDacL5UZzlyAPtOICjp9xBzpvsDFVEUO
FxjfepAjRW/sIKXby9ARN8xgcL4nV4Xgq5CZoIk0LH6Y4TmBn8rss8IKN8z1u5k+fWAcrSSjAL8l
w593cUlgHTj1+Agg9gX1uDf67qwjPcTvf+WDmTNKwOGA9n3pYacWawCdIQs6loCsldxz5H7EEiAv
i+0FV3vQbM3yN4TJ6Cddteyd9u5n2rGBFGCBHvojJnxGXEJRPUGa08KV6umLCQe/atiEdb9Q4MIU
Tauu8891aoB1DQiW6ARN6KCw8GF0ahXMoiET77rEs6zzRPvG30i7JfOv/+OVOFzYhXa06g9288oU
iPn6AFeWOJInfEv6iGZrwCwdi7qoLYmF6LaaJz8dUMpEpzw3+NhLX2wcdCQvjo10DewnAdtz8DJJ
LFGQjjc0iyFlRknU4lrk2UZ3ISYba4uVSmLAV5wQrmv2QEM4tIItNwSd4EsJDyRfGHhuos9Z6kQT
J3xX+C+uARgyME5gNRskNcH5t2wB3lMv3nt59D3MmL5xvLhzeYkNEzNIBgfJa41k2Cyffuajxeu4
BfOxJk4YOIUyBVw50HSGCJA59PofkSsfkoN5Lo19lCv1R7sNu3Q/WJJERVuU7ApggZGCo3Uz1K3w
Uiw7SY6Ope3rmRR1DwcumSo+UM4QOtVrb6XX90gFqnqeR1iK7d4JbO33Q0eERTnBp7BBQMrfqUMv
GODaFU7+OUyzdVHRW48twcukKTq8yP+xdGZLjTPpFn0iRWgebsuzjY0NGChuFECBpNScUmp6+l75
n3PR3XFOVBXGljO/Ye+1w3J8mvLhUA3BvWzltVRUCJkHbq9aL0ijMjbNRoM3/jSyMR1IEmgED4Xp
MZx2021ZKB7eOnvxguxAtsnacH7IBr8KtFMqL4CbYaKBJE1SQtOywR+OYQ7K3Lhzpu/Tjl6vrd7C
Krg7bvQSuT7GboNQ3/lhRoDrWz1ELAiMsU+6R7/1QO1Hhv3MgQMXIZbbDAER3Yf+fCROMsWoV2MY
QY3POKPsRT5HHjGO6l271sgHqaX9iMxE54DHvAw9wzaMYQBE7N2ZcQoJEXMb4e3z7/9NdMUNVc2+
Lz5zozwwmZ0ZbBo/BsCiSJ0D1sKob1AwaUTnV7RuQXNbQbv2AwgOBV9h4LB4l/3ut3BwbCCjs9Aa
LlTkWUyr8joi1suQa9VI2CctAEfH0Mh7QqssSd2oUapPkBk6c/cKxsvcmXrAC/LZDt+GtOZ7cl6Q
NijcwyYLu1mo60zL+N+HwdZ69IASADfJ4y9KX/ddGUdw5NSIdyGOMUho6uUdv8ZszKyVea5ZVHsf
sYfTk5lsmK4meW0ibAE816tCvNO8BPPf0eamQXlArWHk/VsBiDy2H81heqii+lg19VNYNDuLFXbJ
a+oxGBHmyyrpmmA8FMg7kce6THe1grH7DdALYIPiS10eOvSYMhmv86kop0MUzZ/ttqFstfQ0goPQ
Jk1Bz+ip9FBYWIeB7AO9yiq3+ZJsPBjBCfMMbVioCvPJxT6UTkyuc/A5NM4jnw0L40M18mE1AYQk
WuEWHMAAL/Ozw6PTzLz7/G3ZAFV2Nr31oP+NOODATMwn6vQKKpfy1ooRCiz2gjMlzH/D3t058lip
XTObd0VHakSow3FmWizM/bUXyqM2bXEwLqgxWeP/83u1HeTH8CNcNgLw9VPcDLANZyrPWLE7Sc41
NTM/fWOXq5alVu7FfxcPTFnEWzd59C32tnHPKKrvLWVUS1ugUWUkaKVew7aS51ILzhnFFyDwehQT
HagFA0O+7wwbVDlMFZCH8mUIKnwKH533U0Ys744e70oZLE/IKVI73haLs01sd5uFyWOpmQBIUCa7
X4OJsVmEy4Vb5GoT0VG91Vn1FPFeaZS/7x3UALdrepnZ0pq8XlsxLIOAOpb5wcl+kkZD3SFHD6sl
2QWVh/SV/tIqThlO1GFgaASB5iHR0BXzywWNkHkNpibGKdRCcZ0/o58sQAh6Tn/Sz7+iMrGtDZbV
gMKMrQjLUVRzO8p//KTDaV5oSlgIgMntUC7ifhDHDvJpxPprmlnOs4upjgZfOJciFgOHxDg+Q0xC
CmwgZsb5hZQGnNdQnSPOp/mhitedOM0KtDeg5nY8E1MFhcyfjnO99dW5BFKNzWuYRfhnanAypxB+
vZYUOrYsbHzUqsHrQZ3aU9lPyNmwAjTzNo52k4vzjzPrW1rn3PAuSYvnjIMy8oKLX7F5hL4Ee7Jk
FQc5F9/2kuOjizHRLu381JTs7OJdAgyrosvLPIm0WtIWWSyt8nD8Z7HmS3zWYqFJqGvzHLPuG8uG
UwwQD44mtxl4di/6EAiYW+cjicnL89RDvPKC3FtNAdPnBJmiWD6az2gpXnLw0VVlXRt0i0YPGAOq
T5adE8GZ2hh7Z7xbeAVFNK6Vx+yW91oA08g5KGfrVUhrNzbyGiXnBEFrfuw4+fr4SmBEQ5Ry15Ca
yuNV9XihG6qVaatYkg3jBwwYUquW/WiJfcfToz+tKu6uivmXvzTsqNk2ADd2EyqWORzuC5/1Qmz3
RJlWTB+6KUGvMC+HZnhSgYTqav4QheWvbYNxSFNAC4K7PMFV85e9xYzUsM2HgeCjBTmF0xvwQVAJ
FflBCm6RZsfA1wak6kyCPXK16+wESiJphxlPbdm89iWHoZDOi8yBJveyuTJF+3Y9QIIq0jPROF8z
8cXzpT2AZ9/6Eb4Jfg7kAjArlhwbbl4wQT0DdOYI5mPeG9BTqAs9ktaNJHkVY/XczuLaxYQQgA86
KrnL2/Gk8viZruTkMB5pZ+NBNMSNsELu+35Lp46bnrO63rTki0tbXqJa3A0QsPakyxDTQTtNNvXQ
E+le5r/s3HhROm4CaRDcjvq89Hy6sJFspoM1D7Hzmsvye66zg8Vgowth3dTniiFcKhcGpAPeofFg
SQd1nhyO1rxg9aNYKQ08Yx73Vr8UhybS6KhpQwPsZF+h4G92kXPKJTqSkXCwOdiWUb9dwrPJqyfP
yUyitcTrmg+EgIcDrA3wlQlhTJyP1ALD3YjY+kn51LbrjJQG3fQXQXDq8/Lo1/HV6+ad73/MewYS
Ox9/48ztxfVhpdkJtjiy7N+Es9F1s7MRtlpTtpriiDmVx4yTUQl9RUvc70AYQ4Ci3hIEW4zmbQA6
0cLVzVNmPdN0Mfw3zlEgLcvW9/hrwS4OMOr6YLP0QLKO+nXTWu8NnVvtdKyfawr5sKOlbB0eRhvs
thrES9szVhtqlkIExKKYEWnwEM5gc+x0fPVbKK+uAJBbMta3mcFgYeehAskqEKxK93kWzczGNL2N
YCPh/fbE9eSxsS0KHYolLwqESmEBhuXoT4bqans/c8ySueQ1lMX41+jhqpA0Z4btKY/lgxpKYkE4
4+acu7vc2dS8OX2fDwNALd5L4UePHaH17Tx++5YLpzEbDotXPvYBZTo2mKl/F4LTKloY5FM4eoPl
rPpXWDOrJIQ3TOsPJvmSpvCn5sMSmisyEfE8Iv8hK1RX/1x5huk+L7UkiJZVEcs5GRhQDZaUa4w4
y4wLoJYG7qLuJ6qbVwRAL7WPqrHeOaTD/FGd9ZLSouf/ooAAhnlho5R4vzkWfCMSOOmD8A/AAX2u
Y7GJtZPH0jN6k3PRT1t0m7gmoX/FmLqNODwZBmQYMdKwet15sfmjwlGPtsG/IADwdGgL1LDcUAOC
2OvtX9fKT5hpBsBu0bOxNCmY82lX+PzFWXi/YH6sTZpzq3dLu665Uf4MbsvSIPDPveF+XcyhYCDQ
4BEMzeo6wzAo67an9OECXvJTa26dWv7mDnWI5jKOaryLAvCKxrP6CAGatNmKYTiP2DxUMfzVhwTj
BOx7uJVx0Xqsf8Ob1zRHKwcMlMHo8B9bdC4GnEg/mA+8gWuJTaAs3W1I0F/XlxCD34LRf52X7xrG
qQqi19Z7tCpdFyfRb6pM9ieyX+X8x+1DckWDPcaXnRjluUSbnhNGaDjxkSBs0gJ76t0gNPZFA3HX
yI7VfDSEceoYgpQtOPJJniKFUDeXbIthElB5e6V49fEWLKr7HsZmNbhi7WoheDb9VRnGzKwlezzn
M3orYAg5VUMy+Hhyl+8pEm+x1TI1gJdsKTb96FWreYsqcrNYzr6YmUHN1CRTDX8DmSoXN7FNG6Xv
gpzJAzc0iXvaq7WAOYlZFZiwwsY5OCzLXamNG3XYT69MtLzluLQkQ+diZ7n+JUMLkw7dUTXyYsJ2
wiOYlYzA+hlFHWyNycGhH+9lWJHl5yElBsccoe8hz6OKxE55BAxdI/70HOKwOS7FawKgeg5ZLLZ5
gjuCa8Qm/6AfnkRSPi4uSSxTr/5knMxACFdDBDcWQ4hJEe8/5WPCkSvHfuPRX+U9YWGtgkWEECuy
3uLIf4ajeyGISF6qyj7NVfo41y8+eEkw3hR0G63smuP+Gfaoi6/xt2Aib7Z7CjaK92ijU6DArAKn
ABshjYuRc11GyBFn6pnWHBlbdEB4NO4eRnItBWB/vX6R3Z+sR2/hN+l+qCsQU3m670ZQcKyOTC/2
OWNXU+1dJ8XvFHoxSqGO32B2mHDzLWEKwSSC2qiqvxbCUl1C32le7iBUgMLMJjahhaC7JnhnFutR
dFrsGKOSzsfu8oXeo3kpiIlQoVxFTiYYtrgnMUXnAp/0kjafBWliRk0mTBhxbk6DBDmNhiSvHief
L7k9zbeswzhVoEnB9YdmJz9WjEsOVXqYTP839VxEDj3T/J4/kfdiWGcKXjUKDJXxXRQtOwPx6rWf
hvGmS7gwvzcQ5aXrHm0cSHybE6ZgrTVywn0tIiNnWpOZoK00/VP5LfLwrSbX6RQBxpQBgE4QnooW
Ge1ZtzZ1wmdO3kplszEceIDrIP9uW3oMlNV46/KQmVhh8LrBsTkOQYjN+wRQcSQ1cDS/ZaROrE7g
fGB+sMPh0PlNuC5EYG2x94mNMnqodvY19udDabo7QXusxLPhvmF6qLrPNlRbDDLl1kkEspHwIW/m
K2saDhhDQ5GQY83ilIIkRexv/qPkurfU0F3qPJYa/Gn8hGG5S9CqtRMlQ9aAdGKeVBGWIWS+7WL7
gz08b3yx8etDi5ewEtsItiAfdoETwTzjNLZ6FEzjWWt0S4Ag9r3NfiswC0gWH/RocIlfdChT48Ec
AWChfU3V87ZAgud33jaCAOGY8x+/ts8BU3hSfn1MV/NMHPMAw5Du7eYN+TUpWNt4oB6wkgzlG3LA
fVwfUiaVFEnpsfb+/795kWFNggeV6LqMtD0Ct2t7jMaAVSJo+z8TaRTO2G0CLc9BaoNrydECO2rN
7nOS6olIVCYN3Kj+CNEdLIBihIQRa0Ez5PsA4C8g+BBBCyZVtKRmxdqAMVllbqfwiSEsoWmkvJTo
AMvkNOLHfwsQfaqG7GrueW+5F9k5BVIwsdgXI7owvOf49SwU8czBRlybU7X2ofO5TvudzdvARsuA
sMJ21qoetiwx92lvXHy//7VrA6MtKsUUNBUHbbGrZyLoHz2W/FrdzefYuWQZPflsSxnrjO15Svnj
XYycjmm9o5NNxn3pBBWqB0LAIE+YLgSiIDjCBngfho5o2eA7wzVcx9+GX7xM7UUZpPNqhHQ/fM4F
uALw5RFQxCl4rTGs/BlsqjmnSpjw5Xo6g6kU5i/MDuweeX+d2u5kYhy3LeNRqfegvW70VoazViVk
G56caODurQ5hlT2kZrcZWcY69xoxZJO/JsgSNSjLYoBQqQxZTIZkEx9lxl/ABBBf6yF7ibz53M1I
oejtaLPHy/JRZgw26llF66iLdlJgrcctxp5pSP920b4GMfxHSvu3QfPuLc5fDk7H0jS8j/YKZJqA
E++4MCjwe/g+Q5mzjw1J/h14RuaFkEBDQUZUldajh+sQZgDrgdvUnGTDwKqohp+xlKiOxMrEqMyw
DZMV3XXIrmxfNvTS2ewBfppTns1k6/v1I0moh1FBOMiqoWMUyWtNq3XBpx0PzC79mFeNX/GvzWhm
Zdpo1xQEvSAg7s/C0F/NwR9ZUhgaxwRFjakzUGrrmgaQeabWIOc3IK6tfbQ671S288VDGj2CEc2d
OzuUayZfxqy6MTC8ALZ+WSIrWfcgE5kecr/63qayyKBqIqpGbyI0KUrfM2opWI58/EtKzHdI4BGj
4NFj+xU3YU87Y+KaTKaHyKvGY1duxcxxdrF8Sp3SObveDjgWWsyQbw5+rhTlJd8JnzlzbF3M5aRG
FDh8gTLrIEssBWiv9BbPoBjtHWdrRT7JYiWmQWtnQLHpYvHUCPlrlPYj+7wDOUnYxTaNHN+7gmxf
Pmef1r4ui52L6DEedkz9djq2Lmu2dQoxMCMGwmLxPkQrwK8bEWLpSVBKOkz4x8eaznaO5VeRk+1p
+OciZqyeHnFd9KsMV2rMXrb7NrDe2CAeMHVJrGMmn5xDc9HWZKNa7ngpwI3MsBE2kIfgd3Qo2zIW
w200yoNtPAaja2GH5zqXFjNNIMVugngyZL82Mzgasm1PFlGlSfsB9IR2XgOjgSlG3q1lPYRW/0GG
BsoIVE9LhbHHhtvNvAk3OBPEh0JO9xFJgnjo6pyYgrc2DhiQwDoub617Z7UKCZf+IgCToX89Xfvq
JjDNSBryP1z6Xkak0npnrmbY3YMTRA81id0NAmtmkeOF/MrV52jCyUXBSgtDwsytZyRdgr5JzH/D
WLKE3Yls33a7Iv8pgm3qRO/E7jGc2kw1tnmmvGP+HIfuxQA7PkCt1ld2yX3SQ5a24nMJN4pSgQVb
hcMg5EeA765uitVrNTNxlFvdH0PXjsSpyPj889cSVLZD5+goQpGdkko3/uN2JOjcgiSEdEejyxaz
nFddZH5N7d1If49eNr/o1AIYc8r8KfFfL7G57jOGHkh4mxMiCb7+mMmIZRZbf6kH5qPpH6vkw+4K
+8vF/0rJyKHplGwIC/ovXPT2Hwn8j8c82ZgMGND52WgxfhLoGSjYShaqdpSJzcYywJ0NAU7RKlNb
NwbLNiztHjHGJjArByanxQyyfRxY2DExuY9N9BF26T4FKKVggBqwcXoOZV66gMsADDeANeqTvETc
JaUZX8iVrz9NSDc6/2ye1Q3hY2ZPQO4rzPzYVJ1x8993cUJJHcOmFhSGjUeKuXu2I7HXb6gcWCc7
9xzFps8Yj0A13//R+2h8/07OzL+76x4JsRCAV5NOmDWL5W6sADaKHJ9GHnwDk1DHQcIpiwX+PMYw
yZCbwZ2Lor2+Q9O5f+gJc/by1IccKG6DYFHUd8t3VytyBMnWk4O10x+fEZEoOuysRqe79Ta6uIb9
FUZ1dpI5J3FNSVc3aJ2HjPF3saaFi8ZbZu54Rnoe/JECweF0qexbOO2wSGPaycXFdn9k0F0sJKFp
dE2w5nIACFL94rMkhIWlnMxgWlJCqeWICPuDZ2scbh7TOF/zauQbgtye+MKCsUjRsuNMiGGwsY8Z
yJtYZ49VwaJr3dQhjcQm16mLNnakglKhXsUKiyVXFap6CmXcUkw87hI4ruc5D01EE18WlMw7nh9+
/ncjgGhTwxjWrUJ1WTFMTvkk9MQyyDdDxQyUCo5fpaTfweU2sA6i14JvdOOrbVYuAov5OYFbWNCN
MAEMu1Xm/1Rcn1lQbWWXQCbnRuh5y41uCxNtjZ9PAKup23U03m0WwlRDjJLXTsVp1W7HVmwLF3QH
NPhWZ2US2EN5YGCOz52zybWhp3vm6OmFCZoU+n8GSW12QgjFcPmXCVw0OxejnP8asG0KY3jm421S
xh8kJXYOysWjWYqbXlAGMBIQ/y/zx9yjaeVmZvRvOszP5jOvykhvM4shxzY+prE4zxTrITFgHbGe
iPQpiCUU3SrGt9X+N6/H9WKQKami9kRdQELkE8Bq2pN1WTwEDAyq+TCzHwDGa4e/nVuuh4X6x5ve
czO6CEs84PnmNqiuTcE0w/KDi9kE1757DXsWo52ihpWevR1677Oroo8Rz0jgz3vJMT+HxZ/U/OA3
XUz1luD3LsHPwfLUS21MmUXPYqQOvuP2JTNghHb2yDahBXlnuh0D6vHiWy0TXPVWRuWamFrw3LiU
C/ENvSPqw3bDkAQZtm3hC1HhkYjzZZ9N7bZdshrRXYP9eIYtxmf0F6IM7uOU7XUHcK9h3wmItR+7
Q9o9ZA1wrHrZjKA1vVWXXNMmpiy6pblE4oz5jzs2jee9HpsMMFPSDQHAJcSIGlz+VHwnIodvyz/n
LlABy3dnLt+NxTt1ZnCjLpc2Er4uds+98k7+ZKzL78qNHqELA3z/DY2jEzLvR9Af0BiCeA/wAtCY
mx165wVXkDepN2UTfru0mp8fR6yhPAcEUc8KkXJyIgt9mUhhKqmol/ZgewszSY9EyhCOmcSg80qP
eZ0bcQ1T3FdJerKs5g3lgWxeIx3zKzH5BvTpkfFgNHBbq4YI4F+JWtuhCJ1TzEwZvz1XQxgiFjvV
1bkiHIu58Sqet4KuOiDKxWBMUBwLE0EZX4EGBQrnWsj+Cw068it1UDUYJ6okImw4TdPafQvByu2n
AomfocZ3HFiUWP4xsSherM+lIr2WrBu9+0cnahGs6YV8mvLH57BGkwX3jPpBNrvSx5LAFZrKMwuQ
uIIpC9uaP8BZp6k6nfljNEw4rKeOaxNVB70zM5SCoJHynduvfQ6Awrf1LXZ96NWso6HtkkqGcYXV
yQ00IX3pAxLgxERa3e/BIkSo5lBZoMO89yZ7BxSXcw7N0BHq3gUM35vIXBtaQCCgQGrdaQ44Omfz
yhdxYB6g0g+JTLz2Xg3OobxnHztYN7MvjtIGokz5W/GSR4+9/XHQCXZ7oFIbx8lOhldfpCQFMcLM
Ie453aOUwCe4B4cxuiWgT2qGBrpLpBvkIcVnnxOszT8XkbEX9+dhPmTdfjIfG/WBkQqWJrgYOt2I
61abV0r1HnG9Szk/+fyfQfZckMlqzJ89Pl0iil7C2FgtWbLXTr6jwqCunjkebeShCV1RPP84/SvS
DJtjhlHSKm3jtRufc+/B9Eix2CzpUzXpKiRk5JEOPKmcTISZ+mdnIicIJEh905/QInncGCoRh5WB
nCbeYCqZ6u9t4577dz51qoHJJiqyv0fpLxy5MUOtBbSa7+lMDOA91YCNa7dEJBAcBZ/RsGuTL5Fi
xiPajLteG2NRO/DI/zqIWNOnhLEWd0nksQYaPgjeCoznAYozPyznEXMxPhSUxxHGHePHcYfNJF6r
4BNMAerYkEhjVpzIAZ3e1jHrREcQEsStjTa1WXFF607ZZ7LMLehyq0XXjppv/lLNEc/ZKlD6prA5
EbxtiC1JcH3JhfMggB3TRLvat1ZLoNbdwK3IL1x/OkTgRWSnx3tXbeMeyMTGcN57nBB1Y7JhT6kH
bZcWoOeETrZuW1rsOcZvscBrwbqovz09BqTs78hItQnebMfezMi3XL7Ffuu/SV2c9E4EfYhnS4zh
MfV5QGKf4qzVfGdQbmOaPvv+YCE+Ih41AF8ov0tztNchHWdmhJumldA3A+eICtUgN9ME7pNNy5PT
NE94GdPA/+2FtXa5YLIuETiv+3/BR1tz3Syfvnw3Bb1pamaP7cxopWXk6stPm3PYGhmuGnONV9d3
HhMlv5LauY1J9wPt+Nl1AxblVXPPLRr4f0xJkdxzJblHIosuARQUM5v2FF4Mv842a1Q//o2WT89P
QM9A9UEMN+5VsCsUv0L33LxVzr4p1sq5hsmTPjiHFg4uacNUoVlCHjPS0XqM1rXA/FOufWdZi2rk
aF1AvNr3WHEzCYXZNL2EiHMIDE+RFS74A8MR3osrHsrw0ZMPfvBphhMqNxxTKzguRKjO9By8ddnR
tgtt96aKgKlrH41lbxr9qU7p0diHP3QmUXkGOl8BPUTtc34MvTXGk40WXuZdrzN/Cv7RHJcTmYZ2
CQlVRbA4K+x8TtGSHrZAIwpZylmTcUQpyLkGsZigK/0VxFO0c0W0AcBZPggrIhWt2o3owjn42Jha
DovkhnUMuaBM6K3mKZMCx4KxH4TcEYu6MhTtO1G5VUMAePysf8/RXbYJd1YcGee+EdCN4ofBinhP
UzSOPUZufJ8hzOyNJ6Jbk8idrcSZ2PZvo/lKM4JZfB3/uBxKkTx1/sOUPtozSdDIkE3sMCAZ34uS
r60XwQFnwgCLiDy5TNFejq+p+szhyc/i1WHTWoY7Cf2e8DdAp6AqAVUH85EJFqkX1HYLfchkqEPm
5I9wEzZLXj17sJVA1Ne3LmpvQYdygPc8aMdt6BVblSFqs1wiIGIwGF6Tf6ohpadnQjQhoA/iNy/r
N7XogOlFtzQtzqC+lvpVfxMYg1+igkWC++Qyv1BxdGLs8JGn075d1O3CWi7mXzcVq7eOVvpToNKt
xSaykbSPCHi0Qj8jskA6Gx9X6Nwx/mlxO0A+quW6MN66MN6b1rJu8CKVQvs4oZOaqJF655jw/c9R
gdVGD52ZnFj/NY3Mrf5/DyVnHO6tHhpXtaQ7oRwSna0H3LMrVuWkSTdzT7Ef3aqueeO9wmtgrGkb
aH1JFmUJb4yP3d+mwWU4JAdvjqCqcUaaLfaQDw5ltEebOCwe0w7Bqg/j21sJwwVOlZsmlUb5wHoM
OCHHbRrczMh+/r9ffiqhb/NSO2EcGDxxksoFVyQlVvipf2uHgGf53/d8CgAaJjOMqPGaK6DbjsGR
8t8vGPAjourVzSjdRoz3nXmMAF3aWKIa4iUFqBkJHtrDU8ch0CfWH6MTTDBz+LAMqUZxDKCS2Jy7
2UU/AfpVGrwdzPmijkAaL8Zj0t/025x4GMe2Zrhz4/xYAsZ3dWDOUm9H9KX6hy/FgG0D14rLXjp5
o2kt3ZhsHIwxydNc5meWBbia6dESuaHbS7riMY9/XWe4WlW/8hcg+gNfOXlhgblOOTm44/hz7PQq
8sghmlgjUeG/Crl5TDxw9Gt559FLzmY8PiJnt4d95buYKJMdW0WygiLkXgG3cIC7MDOXYoVxj7Ad
tMk6ntIZh30zQnQVgx5459mjrdZeAK3LqVH+aCP33DhnVENTeBvUa4nsyplODr7clDZsdKLDyP7V
qD4AtqJfLU4NuhCLSHGTifJMXzSRZ9JYgfHfOyX6S1MV24SblzhyaX3yezYDyRPsDr5A9zaWurP9
ZIaP0+1d2cYeVTV7/rNmA6Z1fnRS9jFFuzMNLCsg8cTWWKV8xVHEQyoLscWWdyZVmvCxd351OcVd
XxiA4ketrTiO7U2Y9b0bgyuZyOAANSmbsPkpaDYlW+fZoZB5zV2KKsMhYCX8wbR5BPCCokOukukY
Cfofhka1ZT8ElLLM6cfUfu2RO7RhcM0ZN+pvUhrGHGbsv1EIFsWzrNgTNAsTiGbrcD606WdNaf0C
WkBOHGG4igZUS5SxlXVTqYnX8Wl2fm3mMy4xj9g+qVH6nL9sUlmgl2zvoaC1V9sRCrvsGa0TihPw
UfeRd3Krgt0nkL6RFaMd7PzePCayP/i5uozRWXbubjY7iATDp+WWe9X/mzpEeMZ0ajkXrRYJf/ML
dnTPo0c0KEF8sINmHFQun9tEJlpHimWGKFvkqyqgBLI/FTpbvHb8BfqTJGa2IDbsalAE4xLGQ0FO
YksihoWr2ri0JtPr4XdZGrrzjMCF6arjQAOfSSZD60YtT4kKd04xvGUB312o3PJmsjSt0jfGDbw3
43ScqotZAUfvT+byOQ0+yDUMuBQEdvAqFsxvnn2IhleOCGmSm9T/VZonFNwCqqA5OWb6oBCQRenL
DWxcfJ8kL5I7cAN7+1DgEtRfwIKYlqzvviKFbJ+Do04+LQSM/JL6f6acTJrlrmcHWLkgTyF8yEAD
/BrwrAvU3Y1LFi1Ch/HXZew8SnlOyGBJZrQAJaTthoBxD8G5DorfmJr0VObIpp9AXayDqDnUKSOz
2t/47jNhiIfqEWHSPgs8RDjUyLyvWfl5wHZDpxrvlfGKYStasieTPazDsEeYyH2W+pAvLOpQ5JZ4
8YqrQM06MOJ20GiBtq2CD0UmfZ39dGf9FEcsAaDqtWKhe6gTHqxPZHJrvqhdeI9Dg9jnV2VPWiW+
Y2nY+Rf9Y6rh1a/EeYw4+U1gbll88XhXcny3nE/SucewFxbqa5IBYAbJ4F+YlYBQeDyWWzczZhBT
XaOFtc9GRh2fm9NLHhDMmfMDwiz76ZMWxpa2EuhBLcq/GzHdTX1U83UxU6KtVlgKzBxvMsNn3hnR
Gdt6103ht1GD4Rlhb3HPuj5BXPPZX/KnCMkH0t/obe4IsRmM97qI3mfbGrjEV3NoPDdcP62atnUC
95csIIZ0Weu9WsGMupvuFm6cUTUXr4c5ZdcnIuwodz8UxRxDHV1H0k2uzC3AdQ6eeVNi+E242wpW
4ROdYigttjoYG7gVw5rtWkH4k/rXJPl7A1ghSYZNljwyjCyzm4Um2ey7e+HiGRINH09RGlsW73xs
yFvE8kUZS/sf09AG9GCp2RwW8Z626sf1UZEVQfW3NNvvsq7SFfSFQ4Dso4M51tCDTKhhGG9NCo5d
FvzIhgzBRseVZgBRaIl0wZwgP22/Q/KW+3EisJYWHjLbCF2wsCku5+C5FxL6VPKeVsbqj001O6Xq
5o20u1FOqCsS9RNxXnYAUKlIhcXcI0BIE3dM8/Z2ax0z/5oAXG031H6nhFwIRogF93P2ooH6jvDe
Ytl9l77JGND4Yv4dMmSl2hHQGRWIOYS4+tuG7HQI+qMv60vTyP2YJYfcOVFz6t7IMf1tRQB49G/+
jIMTHM5WPeT1Wxi/srzN7V89sUgx4uj4XkRndxQHAE4yZ+sNlz5CUOLUbwTC6hRHRKz1qW1zpp1F
TCWbnjuiO4bgaBLMtwrJtkifWd9Wy0Pl3/VZaZXNpuYu8QpEEjCNdDNng7r4TSChAgVqp2ccUNox
vex9b4bIBeIW0K9/1295HtGEzyQrL/9ck4n3QrsbfOg/x9WMcjIM9/7yxvFb0fCK9AObDgIpbPev
Fv98yj2o6ubYMvTV6qwxZjjiDOsu5LvZJ/gFPEXKqvgzPJcsQ7Kxkqj+bHjWBGYrayUfa202XkDX
hb5aF/g/Q/QUrcMQpYJyrS6k1HKEoc2JopOfHKSJALq8xf7AbfhTVr+h9eL6Z1c9S7DPNsEahgOF
GQf04t0deK1zHLJWpMhxrtX85LCrqOXdrcnaU9OTUsvDFCIR8a1Pl5VQTspgFg4XUMvJJRblE+Fu
RDz2zIgmvW12ceqRLYhxMmY/WP10hjguKPVGD72QDT1lKXl/GYVkOOpLx9CQiz9mTPTMkUEVs44o
QdUBBsZmXg0xqwith6j6cNXwp5gwvg/npgarYbEpLFBDQGEiQ4ibWoDz3kwekIDQuTGJFojb8Egs
XX+w5wUgnscnNr2NMcEgNRpw1mabdMrXrrybfOE643fg+W2IgbPse7oGC8boZk61X4r/NhpW5Y+S
MoHcOpczTU3gPOaIbZMeOfebLtsPCIpyxExO5dwwfRPs4LjERs8kyQ0M5diOVT47CB4Z84OdImE2
loYOpzC3HheL19BzuI83feDLKjnNdv0UWDSyrhU+hvPRmqxPZMqbOVCnhGLHRtStS5f+TE3SL+3r
Yn8NirQYEeOjLs5ZH7PPtjcsW3EVUqK3aBDbVw2wqRA+6DuKZLl5ih0KWWWRnzNupsg7ksb8omT1
Fbq0VJZ9CvBhdLG1mgcIVGyCybym2gBVWzzREhytWOwSI0IrgFfRZD9Gs06dIOtXRc/vHqmk+rkF
fyduTU/cl2mQVMLpJS9yY7R0CEbA8fY/ls5rO3FlW8NPpDGUwy0IENHGAWPfaLhto6xSTk+/v1rn
7F7duwPGKFXN+c8/QOIX4W5RzzPOYwAMQ7OmzOiZ/i0u6oNmh+GkLf5ZlOQNJo+RkRzcCJ/tMmiI
VIClT84TbpLCG5+crjjq0zWpb4NyTWLWsPZgco/JU16JmHoSTl1Zk4phrAmeUuP2w8tkb630Vzdh
dC/UbVERKLi8z+zuiqL5lvfORAklmLqOGhwt6e8dgjMW+yjn11NCYcbR23iFMG+QtUnExe6rcIMz
VFQqxxnt+Wwif10APMt8PCZmftDTFv2wHjJf4XwIaP0iUW45BXiDPsCFbdhM5JrlWA8x1A/sFj9d
PWKaNdg16vUJOs1iAodU2aBtqgKEriPdkpiHEftuhqKgCzLOIaIuAncgekomlJmXnBbGKxc5YQc/
yi7KmPnuhK0lR5CMB5pRAGd7QA6lvBQ2/kaRDTMWa7W98GDS2xwFC8zL1KW41koD8pzoQLPFoT4W
zxEt2sorpWd0CaYxgO9hNDhy+Iat/GbJLau6tzYGUsCGg8DgphcMUzKQP8T5anZmusb9jCMxa+i4
7S04mxEZYRa6opF+xKYyEPBYw7A/pPDn48DkznMbLgc2ZCNm2yMFu9GjsQwDlgLp1EWcjaqxs3h4
oOvELuqkfGw8CBYOUipu/EBBstc4+T3EsX+lKcxIYlhXpyTPkJ5Zp957MBPZaHq1VdxcXwvzpzAx
0wHg+TcXL6hl+46J5LXx2qB4a1CXF9wYWGLahPJ5/UKYJDuCwW5SdyRiieINubxo8h85UUvMd2ST
tU2IB1cTNw17PBC6h93XISHFSNEW2WYDjxyMx3hi8d0m21yz8Dzr3uKFJnn60O9ZuLdDaIUKixLT
LLYZJG7rqEe+ycpB4AA4QLeBbPCEXA5TXALR5fPqNrihXTvlLPsrsFOBZENspw6gUfP7AdxLveoO
PpiKdbVcTmytY+Bitkh2jS3nO4KWZAgXDTRqhs9pwW8jyZD6R9//XU0IrNRbuQbKcjbpumRAVpoV
F7oR4hfNteNWW7LtwQeLj7oZc2xXrR1kY2frXPqyxhsRJjdGrRjBXY1UoWhvd3K3zgledrsjBcNs
KjJkth4f+fQSca/RT2OVignNfGqUF45MtsIdAeBdt3Nf9AgjYrXcYsiYeC1elxESjjXUksOEuw5c
jadQjoyGrQJHo0aaNgGE2OVeb8lA8fzJUfxkegz2Z43ko1eochHmhtj2jhRhSNUr7SyHl6EyHmMo
ROrwMF1I6l+iQwiunlku5T0tG4ec1nUIMcA3311w6vxq0uPJdiM6h9VXi6JTQiNDCo2XKYYM51No
LlOsEFRd+7TICjfEW2p7z6H4dns0UEmDaT6+RQgOF4cgY805VHKr6dS1nToEPp9wLkYmgR8MuRrj
Tzv3x5jCnaQOaOZ4jkx4atZWskN0ucn7R116dWDiZ90jS2jHwNFMQfYSlfEcwtup3CVep0bMbE1F
XGm4IaoIjB4i7Ffjp0EhwnHeVUjBmJDFy3fTT9SJ7jWBcxVnMMgN8P5cQbjWp8ul7B9ioZISkPXi
4WnU8I7BGMnkUsNeSMSbqh1za2cOHppfgm3Py/SXOPGPHnp+lIIcK8xIsUI4Y5j5Giefdej2fojW
uRfd23QsmMdrGw+AgV6ysIOxyu96YZFOR9kab/WEycAyoR9UlpdaDw9eSGWMexcmJPlgvCRle7Cn
NyiyYRGfiZuPsT+EWAM7cVn9oVTYGZw+hXA56Ixp+qbQAOCgitflH3xJSmRnO/TZTwzjL3uzw+lo
a/mJcMzz4ljPysVVwptA7FNCNQVT94tzXiGhOEAsV2lSsWWNxAuFhDSMS52DRhXSEy/DzwxxgUOc
NEifc4gxS+jVR4YhMhTllnAWZ+9E3KhxYFXhXm3d3eKYQYSSEMIZwnyeA4zZIE8z998WiERVO324
BbX8wM3fs3EiCYu9NxUTo1FCJ6rwNWwD4odFXJJZiufETPZTzsQvtE55lJ3cRT81TfKMSI5bKhtR
uA3kUcYYAIUpSwTlJGZXmCew0kc8e2j4U0LfmGzqamCS1WUjk2eRMMgTjeH0qSU7SZbnX4ht5/ET
GqW9y6rppXYi1CADd1v1LcsDBabZrLD63XMRwXNjBWqw0sM8EfsvbIHnODb3MMPjyWPOBHAJuVc0
QTlQlkC6iXRYs1Hfqnu3KD8zuhoFTGRxysCZgVgjnEmLEoZKgngAT/gk4sbhstJSIEV6U4Fiwib8
yqK9zS1piCAWOGA3OZa5LdhNn75HHg07vqrDsPjLPF06C7RHUmLHihIzAVjQqgIVRLK26uVTS97y
DBry8o0ZxDz9aXH1IAURSRybOPoIypiCezXK/+XShVMrq590avdDMzPEXkfs/g3+SIO565Tiq5Fg
uEqh1eeUiWQZs8o0hn2PJsR3UFHWprkg0I7T/Dg+E9WWo8EO87UVcfHmFjao3V9Z1ODztINzrsXw
UUrbCzAb4Z09CHECG3pB5dWrrDd5co2bXWyf8WfBdXohSZTHmZ6eSQxpjWtmDfchjbYxBqSaghby
oVMH2FOyb3h0hoRgpzw7xFp1kQEv5MtU4Ka94wKgxAEV5IvTWD+sKUtivoU8vQSzsGy9F1Soi6Vu
Ou+hVNPWquZzNuhPLVS98d1jVgCC7Sh/qlPs/ZIeIpogIULZZULKHjYoWJxO47ktPpuyAUQsoBC1
TKrTGTPYV4dZGxEUb3qFnWxLdD2SXmVduP05a1rcbPLYL5yMSIcDlLUUoQ0U0sJrXlJqKyfZGubT
oLNBhuuyc/Y1yHIS6f7KWJxTrbPk4WUaYwoN3JkZCCs7wtBgXCDgXFAFCfPiEafV5OqPpn7DLkhB
6Bosd8wJng7s2SelN1F6DUFdIK5TDeud6JlvpeeOwgfOYdrGzpgxO9X1p747QtLq6ys4Xub9JkW/
kb5dWvYhUmPn4K2yztL20LjYObKSMbFLP4D0tpZibczFfYoN9Cyy9lQ75BAD1tt5/W+CjpQ+W9QS
ISGVStReFY8KtEINA0/X+x0S5O2Ou+1d7NYHnnBodQ4gZj16+2o8c2F6w17J6nmA3K4rZ9pBGHcQ
+UILtSI6M0k6zwt8kJkZEGQltVLdrcn2JCbGxlG3c4qEa+Sw0erIJN7Tm9rt1AThF1oUrIs1Kdv2
rqiU5R7aGGxTgEa7WtjBBKQYRe1htOmmZWdGpQzra/COcZmvvZcawapEdRee1orvbTJVUGocyHL3
ElNFNzG+y1G4HZV6DcONyMQ2OUVxe0WhB6sAm26l7tYjFmrzJMgmxysKTWvZI8PnrqeyimzlPACl
qwGBXlwBb72ohCwwizd4TPOx3mEOdZ6yn+y1sCECMHj3mR8U+Pq6zxCWZrbYlAc1xVZLmusWDM0r
3aFuZczleN4HAo+DNZ8EKjoy2Vh9MZ0CqmFjtKKFzg6R1jK/QJhGtZWuMh1psEeThYVkAh1gnU2A
MFiMYZfyqWUqSrX4lRu5jivWS6G9U4ZJ4DCTdWtKwd9M+QkJx76himiApJy69CnO6Cjqvjl3DrgC
s4eYeYRCf2Z2yZ7UhdwD5KUudEptXSkFdjJwcpThGiZHLY+OKHmg2LiBFTLRVsyNi5NUWe6rEkH1
3jL2leE+QgNVG+5BitPsFbuDlzoTQVbDFS1ZX/MOBdvsBLnIb/Cfz4WKKkRLht+qW4A/Cl1bp5ZF
VHD5mg7shM0VWqtt2HKFLVoUBlZ/NrqHGpFlztskJaUyPebnZGAgvx4UIKoa243UvFlhhXwNb+2a
0QBDjW2T8Ggr1EJNhZTTcLurdKsW6bCV9xy3zMalFJTlmjf9dP10GgeGEo+B2wLrTzpTVPWzKhQf
v5mKSmnnOc2DOKyPBdO8EHaFiSlL0i0MlavPZCAz6wz9ZIW32lQUH5wOn4EGOpioyl4RVyRik1IW
phTZGTwfJxO+C1F26sOrQjz3V+4AEwCx98yQct/mxOS0LD3h4TnYMZZaVV5tapAuWaYomHcVPKO9
9iAiFC31upiMQAI2qcwLq2/SltfmAQ4rDBz7JxfGbQV+nCmcb6IjBTgWA4qSbmkClPPeS+LMldKS
Aab4AsCppBOvgWdMbhHf9DrGpPVTNUIZ0/tyFw35wTIM0J5rFJJWl8LF57m2PczaomFv6s+yCRJI
kyh44ec1QILvsqSG2ikXEvkx2GKzUxhDgwlxBipQwjDbaYFWrb8mTo997RAnSKDE8l129Fyx+sqh
7WXGlG7gC+PuCwgLeQZWxsjaZcjgPVVqsWGVheCkOGrQk88QUyfUNX386KddfpQEabinENtwrVnz
Um42j4jnsSoZ0KBGa/KtuyjfBo45ltPuLJVFiVayZFnt+1uX46BWJc+q7frF/G9BT5DyhJQ0DmL+
k0JzuLTxRBdCVIsDJ7jCXkPKdiC62u5W0aEluo+h52yxf2IQH5EoCVkY6UWe6eDGhGTQJsgz5PZt
oLhvGqMc5qMjrn5Ew74XzvA0iGadtNL3UPVlLzOog+/hF+HZOE/AB5d8nRG6L4bgdAEYCQBgCZM4
FufOiuxy3PKpnusII3jcIfVnU2cP6G8lLaueaE91+q9ETmypnKDh3le93xUHLsoSfuhscxWGfN78
Si03okITXxkTB+3DQScke2V5uwKCREqD8LMstq0gKZQ+UiQIRPC6Z/Vfc29Rg5MHf5hZu6VFWg0I
oJnGBzD+X8SMpTL/5Hgm1hukF8QlJyrcc6Qt7V8OrzniDLFPy1PjmWwQKZ6MmrMbDPxBy28Lw9EI
hu4l0CdiPwguHVI8pXG3pJvT4YnUpKhP9UH0yKmXcK1Fn7jMbnQsduzwi40+ccTJU1Q/KnWs4Lt/
hi4zivEusTgBkSrFElB2obhVWcXMYqSCMteWIWXzj5BR5cJnKniW5XWZoKEsRCxzE0OOhS7cDuWO
5oFu39qbKIzVp7FWDyHDd88zdkYNX1h29RoV0JxhGp0/stG6TCgzRjgHGvIrxdH/M18vNUxbPf1b
c8wtlPVnvu0m5yo4hrYpZYfaz6ccAYq5xCevUXjGcVU15wDobD3G5bUa4nsLDTdOzOhZWnEU6nOk
jb8TljmDFhgMN12HMd4Uk+t7ydgskwm70tqVx2lyIiur8W2WJmf6a6DyqGyeTaER0FixdWHY0lxG
LrGFt+UykbI6g+uzOMubhBJC3qjYPaIDZhAIyQBTNT150Fja3Jsuo6kkPQLDYGqOudBqcoK2xkqS
wtdUv+RNH+IJZ2RMjYEPy12lnEPlgxyMHY4/JIq7vtaLg0v+QCRGHgqgJZV+GPgbWAAWz3/LYBc1
0IeQ1Bs4so3CFx1KnhzwocewBTk9rm4ZYgxPG3wGmMX76OFhVVL0EK7Zkn+VYHpssVudStZLhDJM
xBB1oNDAwVYGm2qo+WQB02HRIJ/8kRMjWxe2icHmtwyfhjbZhvkcZNiYyhteBZAqIQqigKmQ8GUJ
1vSuv0BaUdj7gPhQ7uDVW3ffGMvxGFUAG2GcPEXtO0AEyhUigku+lUubPTXZz6jEW4OwNoGRFmwO
NlhYqWIDm2vbmdpFYx0damiX4H6D0b7aTQ/pgzRHPXy3smtuJxC0+47pYcsYqwPnhEVTbFAzw6xo
dzhuPc8GI7dlTyrKE5YmPZQr+K4fi+HAftyVgJwyLNVkY9eyYUu2hpxSd+N4lgtabhj7XD4sO82o
T7PZ7XT9yn8lC0vVnqU9evxUkrMhjCrgposEbL51RMoj3ksBgxuod2yifUtCQ5xfzCw+uAADbuvs
S+vZyvr9PI1wGPBa1B8xvFi9P9Uas3wgH4+gqIEImGpSX2SavY7NVeuQ4m7bq9oiRJDctiza8mkm
oXGCVI7N+o0hYluk8rrY4umdLRnWK1IPEimV6l0czgExbOMwnMoo/oe89DiQnDH5A+4YVav/ylSE
cvC2tVH5ncLJHgZ8QNlxudOH4Z1gD4ZIAssfFdihCcvXzH0aZsgspM33jM4fslJjhY0hP8PQ97J8
u3STL2ttl6Qurao2qAnXofVqsW8jRUidqwQxU1Gvu7hA3voOxyNpoDLRGrtEfcMVYpk277J4iNHn
TtV4Cxn4URO07aHrWGydm+wDxubmRF9GWgULFAwnrn0ihxtMSBI4qWSewoctGCq66wEOLbJHm3SF
0tApmD/yOgWiKTYtTpWy3pCH07sFHSXmEgnCaHjJBtbzFqPTSOARyaojLRzZ9VG5sF97Bh0QVkJM
gQmskyvHf2+Ftq+aSFAp1E1bYewAeBFb7tEYvOt0G2kC/LZmVGQPfSANS6TyoKMAtjLaxxlj8E3O
sCvBQwPSolTN9Jjf9CETAwbfU+BwvzPxx9QHWyaSBTF0SMAgC400lY5NZgg8qhIP59mSHgGct4UO
y3rDGar7AsvX9qiA23Gv+Qjo5JKFx1yAfB9CAEbQ2uDth4lO+46wH6GqsmD7Hr/2pZwCcWnUDyNk
MmcMwxmCurQhicO7SUpkblH8Ld+OdfSqn9go/VS397oKN5+xuKl2Jy6dkKQZU91Q+sM2xq6TzER4
2VzvAfWjZeFVM23lpeChik2dlmK5OOGMpU9tncoB6yLqyN44K8U1YTlu8xeTfc9s2VBA7JuYRrTH
XIL1qjmvvejK4DZEfTkcJ+PJMp4SqMB0myu7mX1bA98kBfwJZsHamvttMZXERqMqkn53LxjLdOKR
VWUwzm+qR71OeSI3dAmqykWz8Yg+das7+BooWz0fgNz4tXTkb2Ywufa/v+LXlj90VPwWzs8xNX0/
DhdRv48Fa1/jqidbazGVhiLKwjpa1jmaWa+90d6OMWk5cpHpjz1HYQnkjQgml+EZQxaWV3jODp4m
Q8EeK8mmRYq0KtPAqRoBmzw5JaP7L29eRV9gAFOdW7zEsbEAeOmPptOw0TIx19EvqTNkqeQlrn8r
7VqzgXWQHxYUynAj8TiSZ1o1D7JAE0BWEA4TF+JJjFHlvKib2rFOUZth641kIiGaZ6aIg57r1dK+
8Jbj2h+2FXCT1j9jnbPq3G3rIHJxOqJR7X2PytuaZuYsdHDjO+IhBoCr0BtfaUQ243/sphjmUwuS
N547pOpAvvhPDirAkrceI3QN5xiLHQNMAhHHDCsApvrU2ztvknUQVSG0kAGh1ASC2rMzFbl2Kr8k
Ru+KmQkoLnL6kx1lB/V9Xg6R+Be1DOxBy5iRNyRhZXJz5hkbIWtOCL2QKDkheiYI+4J9VVcNjKyk
gh2uVIioO+dRQ76UqBSrEMu8S+WMu9LDC9fMr/lkvRa4PY6meDPHNaZasmYM5ebLvFcQ8Re7FZEf
+9ouNqqnBExGyq0+H0zInk6bfAGdelbI/nPtxl1YCLxtLp2No7bDoXl582EP+T0Zuw+t609pVr4k
2FLhp+T8Vwg0UbmflvrQp96+dmI+YQ2bRV9uKSxvpkQwocsR+VKKGs7el7LiV9r6ohGR3BMjIbOq
HBQjojcCrKi7lPy7KrpJYond4PsdVx9Cw/oLV7BBa40NjK4UZmA3vUxDHhR4LfejOJIWesKjA9E9
8B4SCvurwwzH/LPhzZafEbMJoy38UFM3PbZ+XesETuX9U+33gRkcDyW8CJ1cxi95nypEaBBdxLEL
51u2CktJgBexEK2PNd6mRPWdhu6OoEBP+bSVv1i1nos/FacKFSy5NL7x2CpgXhS/owwOhkVC5mzz
rc2kWzqvYrQv+ujiymNzTbMzZp2Qwb6xM9s60wklRvSrF7Nv9WSLXQrAFngNm0RmNCHl+BuYlaQM
KE1abNb1hZlV1xXUiLRnZrVX6v5TRUllndmJxiVsCBbtgHFBF8aUptybnzISCtMOMwxrPA8TdyoO
Is5Gzt9tMrF76tgqKY+yeGmJyGQhNCjB8jWunr5eiB1CR9jYTctc9L9o7HqNt/jebEYZQaF2T2Gt
oMLrtX1eGA+7RoWc2niaYNWIkZsrTWK0BUMOgIZ5r3ZiT7YVTOsMO+lIPwvyR1tCc3KOENa13Wm3
Bm85wxbr3MnXDdJ1AWUs6nj47ZJzG+WEsvP9Yu7LVsGNsuAvoVcLbQJrZtY/hGy+hAqw+LFFFOwL
pfZepEDvtibxaLvH0BZxEUZhkGwY1uqOR5rDz9Q9BGs6Y/wL7KSgNvMnebzpHAVj+a+OxLVSxnNV
O7u5Tv4JMb2YRRn0gC0OBZsY34rqG1/3hLKj24rxcy7+LQmwQzr8jOmz41nPeK+vRuYGs94SAp4+
NbO0mZlzbAmqp7yBZmuNn0VNi9dybTrs9rBPQ+/XOmebaRQrMbO90r0sanVOsd7KSy50Fzs+KAtZ
NlTDKdRuWHpK6rkQyG96TVq3pYz3kEG8oaDqUgmXIe0CThJ32OgcROT96rl2jFIDryoYeLn6geXB
hbuGYfi6K9ptVYAdmgwbYnefpOrRQdvTNU95GjKImVE2oOKJ4vGUUXe0DA9CMMYW3aZITjmh0vht
vQ/2bqoFNY5ESJIXke1b2gaG8YVev9rzTiJWE9+9dVwpGisDkSyvHYNkfBQ+5nngzkDSjBYAnzYj
YXpgD6d05J8j8yhQUSULs/TK2KUgTwqrBgXMh/zyBnjMruxANtNVbqPGKnFLrnZ9KA566XyobnN1
Q/IfSzY/VOmmd4hcCPM14V7ju8UuDdZTsRGqIENuM77pWnaSbPNFD8g4g/kVzDGtXl/D5RrhECxd
uuqwsXD2FDnrzsG+wqGh8tDweRAVOvVPAMzLwDJZtab5gv2dhyekwfqfPixHJsEIhRa2W+6z0u7m
0tr2an+EnPGS4o62qieNqcSfmUnKvz4gpnlosfOnSXJwazJSjgGAjT3B4MgyrzXyfPn0qOz84Imq
Szb1X1Vv2gnmd0YUjMYdBU3kOSJtp+lm2AcM+Lm4ramTJdK8RYanrUaluTrcbhElTU3idFl5xzCz
L2oNv6zbRkS2ukV3bpb+OFYbl+uS4d/KqVqBZnaRjUyDnC+pRSmORczVZvTDDC1wUBMgtMftBi6b
1d+XubvotUGoc/IZRo85lZEmVPpd8mbqJPgUNguWYprMoSJYs9q7gPadG8OvkofPbWOwPHt3Oiuo
en0jnuWu0zKCpXSHMhTWjHlDSO0VsKOn9DecgOE3xCmzDnXBFUOBlh3SjW4lQFi4+L+CeLM4wcuu
SI2QGLgEVXuOmMpZTDp6EqwkIsRV6RaLnpVCUUhEmzep5yx5yLW3wQRo5BE3ocjl45bmPpYsLVUb
N0UlLpaUeGipfVjcF7eHv4lzXIEHgYXvRCw6OU/MXoWaYSCJ9eFLVBCDtSuSRwUnoBOkkuLlYhav
EnSSpCtO6ybr2k2mWketPfdd5quw/kp7H1e4hM16zpk1rx2UU6HR2rhtxxKbIquKWst3hbHvDJr2
AeFTT3xIpCQ/hZ4HzGtnltkxRl9hBCMVlFFNN4hO5z4CaCylhpFQOODUSLdPPGEPJvf0yeBvyzXS
60efV3s9lFfHuYS2jRUdDu5qxyKeH6YRn2Yz/Vraq2zqIHd65CfU86ZpMY7iOGfu1tBpyYCttrnD
OKKxfLTpsD0fDp3WgA7HADbqm5z9SjDeacLwGc/MtUF1oGTecAh59uIIWhuqRiGA3bq+JLMHgzyD
EXsrsAQhZdcFd6AjcWbyGvgpoYo+RYqPn0LOtTVtkozkeIIpwDBcS+7YWrsWsxZos75dDHL8Gt9B
Sx0xNQQHv8cddlVYoFLkZ+iaNbG1uicXyH0wFZ6sm6Y2AaJAqLPza05sSmgaW0n1a7iuEvcw9IRt
i03ffUi7dM26MsI5y2WotqDfrqIvzzXODrlTCuntkt2jNph0q767U8dvh0aohq+Z6Pi5J++ijxiX
e/rK8DKLibYA4Cc9uNR/PGXBxLHxh95sabyHZ0E2opmeJ8U4/ocmAbM5yqD6hmieK7cjDqI6lkYC
rj5axOYcYlx0R+c3mMhnq8zx07YKWMMPiYukESmLiNlkdytvRmz01qMCrDRkZNFca/2zWi6wFWXB
k7OPsB3U4P6dqwfw8UKBU4jSvLRq9y4A3fPO20aS+UaeGPV/wlR69pIfKPwEX18l8jQTbW8QEzL0
2jmRzkikDmnqEujxzU6gocEcnHSo0PgGfIOBhHviRw/eUXkyr/o5yVG6Mm6aLtCTwXD2g/cgcdsu
1O9S1V8XbhdxgV17rDv9KHBMy6kr0rI5RPTWLfhYyE0pjzItASwnJdgmcFlL1MtGIhOV1HU4vldL
vI8Hd8160EBENekwgJjJecD3NcUCoD0GGFljobrP3xa72i3lQFyBlNw0B5taU7H2Kcp46d5rVdTN
Vn5Q7eh7YHUHNKtTilSEjxrDFAsz/B6fiG6OT71K9zit8NtMAaTLvNmPDMS5bT6GRXyFA0bHoql8
3WRSRHdW/tXE6DQug9e/PIS1z37ZlSBv45WsyvXYjpcJY2uXxqfGUdlgvzRxxDBgIUPrT5bopcHb
Vs/cTcYZ0HkOgB+ZbgOilEpNFQK9Sr+lRfykjM2PBsxpFsxNbXHP2+TdJrZE6N27OaDPtsfTUDW/
YbQckl6GdSzppZxfzYPtOm/dVL3qCddsrBcm5LTGLWMPZ5sa7iUXX/komTMbLx28VWezghCAtxei
I16L5kOVLlLllZHok9eo50UjgxujWqVF+1ejzPKYCHfupaWhQu+GTWSCpJMUw3RuV4zsKsXbNsTr
ytbDmeK9KpaXUMWvIJ0uhaeeqsT79hK6lmumvoXmoZoubrGP322ghDWBpOt59RqvLv6vEmDTvb79
gqHww1odr+tD4N/8bOVvt9uX3Wr/tH17a1fbr/Pxfvw9/uZrQjX34+r39REEv783sbldr8G8OrxG
Ppzz9bZePZ3P9+P1dvwtVkcgh1W2OvrH65VJ6O54vB2DKyP6lbM63+/yu94p11f3O68Vq6+vp/3b
y9vbdo9b2zpevb4eDoe1fytW1+MR0diKnNHN7/V8VNc41/HjfpQfO93fjJV8FSa3PuDPnTH6Ch++
1ZF8DP8YMDNdPV6DQ7NaB8H6fuvXmTG9tGnQZ9DnjOHmnzu+8ng/z2vexVn57eZ+54Ct1X1ed769
8++dfz/7xWrL3/v8LzjywvORoxCru3/miPn1fuYL+Iqz/99n83k7n3/37/Jr5e95jV+e+ELem3OU
7+Wn5yv5wMg8VjfOAq/nr47ypXyCM78/y0/Hu/Kf/BPU0jUfhJcQ/S3/3b/Ls3eWf+T/eJ3v8/ZY
nG44ov9/b14gTzPvw1WUH5CvOfO2Nz63/MR8rnPPMcurMvBp/3vHr/87Yr6Z4If8kPwLHfLuPPjy
NfJ47l/Hs/yeX/wiOOucDT4hv37992Zs3WuOaNr+d2ActFhx7fiDPDdcPj6mt+KN75xJeab5XAan
wT96XDbhr/nf1f/lR3D7vR2P/u+VG0ie5OPx3q/9gAM6yw8tT81/J06eubO8BPJDyM/KN/cnHxSV
D/bFnIvrAEAmT678qPz0uN7Yo+xpwdZnEnZWX/Ik8HsoJiv+Qr6Mz8hf8FP+ev7vVYIzXu55Eb/B
DRnrsKndJN0/zfzthXKAhPoCbG1rZzu3caeY1r4075dBqtUYn+rQuFi6FfR44DhUcWQhXeucwrLd
1jIzB6RbLaHG5t0nRj6AJJN6rHBEWz4q50VXPpqSdI3qd1w2VXkGQF5NJ2yvMcA6Rq+2Y2Cs/N7V
z1rbrUKMlx37mEXKatzXpn3KoRDYxHy5BisBFYwCI1xh81XdNlA7e7sw93R+k7oOOsvuQPPLDBZX
h/LkSc3zIM0h880fXhE30ErBikIL1XVH5WnclkZJ/N5W8KMY+Py/Fib9RQtk1Q/v1ljvM0/8xQz8
Y/iaM/BYk5E/GSJmkzbOslyHjpEQPt/w2r7Dw4qdq56K1zC192Mx7/KUAnwiGCadqvOoHd3WPJrT
wClTkUccF63zpUhuwWZohk82KG+WtR/uVHrJTYowkMRv5O4+u8aOlsJE6aWTKFESG1bR6uTH3vSu
bozs0IAJEzWh1E4S9FSYJugbHl79/F4r6l7CzVaCg7b7GWGs3cdvGElJfF/KEhvpwOVCzLG8Ow2K
nFEjrYGc8+54X2VqXbRxYtxSHCa6JpzvC4GvtOxwG31vlu7WLpcfYmh0b/bLDkeWhL0tx3VZbmIa
dV7/HTfOj/yT7BHkjl/HGUnfDD2wm2AE3Klval39S2tSbUcFAlH72ZYTzbYWgFKhNsCgMT4XUMqK
KtyKJJiX3YDhUrlN7LcKLZlTM9ynpElJjwAQlANuV04yEuB/MaafVb6dsXqLn81+QXzHwCDl+kcz
L3HYoJM0ehdyxEmhweAKhiwW+zCuJ/cb20yUQJKvnBym4Soytj2m9HjmgE/wpSrQ9CjAIKv2KCAb
FPrXwMBeFhOKayBjdDAwbbftnL8pXbkrbT1I6kcEQSwjYuiRJz1uh1SYmMoV+QRECr9yTT6DK9Hv
DLTdxftM27Xze5IyuhAvoPDV8uG45QvfyuuBiKv5qP9XcBfo0KP6J23tZxjhS/4qaaI9ITttT1bz
UqqESBp70zWfc+SBarFsKJ1mbk6EXzCYagvX1v5aL1+mumvhrXhScgqrz3BPOd6X9vKOHZWvdmj8
OLySOnVcDplebEtkY7ULqc9dPgsUaOa8q2FoRqrYS3ihggCBF+2m00gMp4ghZYkOpP2D3/FPJIcG
Dhr8bb8wnXWLk4t8GPSM6VV0m2wswwfdeUqn6dCM8Uz3Na8K3ToUeoDdDdYfPIohrGXjSh8pG07F
4pgWLZD8mGWuiAGSAArpfG9hPZyzXtnNSbFpKhyrxEL+LQh8j98IMzY5MesS/d9CyJGdL3SnWrWZ
aX0tjBQHFw43BjQk8eGvC40KY4IxD7yUmkyIQ2Ziz5U7xZULcZbZIhPwTBkBDtmYOMyvC/n0Y0CE
uUcSFo0Qo5bB+k0WCtO/qT+wxGBck+KJ8NWipMU6zTPoZ9WAvHH6mKYsX03AzaLfK5UIiHDGiDn6
1qeKuV0MNxYtx1CdyxacqH+Ksp+2JnklICktto+zZpNFWxLl/RyNlHzWZ9nBu6bqHXjIhcGAvX8e
lG4XldEzSRhxsrx0qcHywforVFgL5F4hiFUya9vSV3UEflW6t3HZGNx03MT2tp7B6EkhQjrh/o+k
82pqXUmj6C9SlXJ4dZBzwmAMLyrggHKWuiX9+lm683Rn6s4cOLbU/YW91wYFw77bT/lnz4vQwD+a
OUCUjSuiIFFWuiCdPAIjl4zyAL55t4xpDySrpxrHxFB+etm9bZneQrMNcaDNnIJxJ0btMBNh252d
GdevJnK2tVG8sKKal5ysdrp7p4ttz/mXWu8RUVuCB69nlBFXt4Gfi9w6b3YcdUO2iaNPXCQrybzU
Yqk31aE/FYSpimnXZp9Sjs8mqV913V7HOt2mJUnL7QBqrz2bBbQarlyiEw2J+aOmAyRBoYhx+7TQ
4umbuwLlXpasXONl6hu/lahI6OBac4CGbe87FWies9bTltTbt4rjBBlI0jzK0Vu02JRLJjH2OJ4m
g4vLrW5VafJ9QUvZVgmKfip8WsNQGPeS1KnU2xrcf65S7iPOkMlT/uGaeRtBB8XQoIeW3knvGWPA
DPHWQkLdtg+ejRS5JkqDhbdHey83SP7uRQrJOjHgntvxRbK3VMrgwARrW3KpNz0ueMyvib4DXO3P
A5Ay7a9oCsmhnsBairf5skrIrYpKkL5268/rIq5Gxro9aQnBvD4bPIzzvGJg13W7XWloQFAG8HiH
DFgdeINzlxHs5tB1p9xnE6R9Dmm9GXEuYaJgY+uB3LQICwiYlnSz1lobD2xmSPEyD72mzSaOvQOP
rQTGjiEa+AbI49SwTlaJoYW0Q3Bwa5CMh0LYa6W1ly2eRkRas8TCjoEI7m0yhkjcXHLTcUay+ws9
Pwc8rdrNIRpRwoqzTrFOPkNBFEtlQGxHm1ojrGKj4LWQR7pz6v3La3oBoyJeb87eKnd6HviG7Z5T
jhgL+o4WftYgCdrqSCsJH5ieNauOboBwxUWbpEPHJdlnlPHSmk/A+TSo1J8xw9KbMwQuc+jCiOrx
5al81xipVrEenYL8L1Y/NQiUtrpNRpZHhrv0qhNiPiT3m9EG6zmoGzbNa9TMG5cPUi0Y3ldI0mCE
aacpbVeWqgMYZOzQP0gsXkE74dKiWfZAAiNfRiaAm2Fhg43n+ooDFnRkQyljeKpRm4gabALig7Dg
1nJZvyPI4+qatflKM/kqI0npOqC833tysjVebIOf0aUawhl2aGwjk8ugd3uD30efs5JQzkwmflkg
SXj8uNqhDjP1Rz7+bUzeCgDociIPYE6/m6+P0kRRyL2RTGLF4+fBu5+/csOtj4UpVjPuLiT9pHCo
r20EgLNTCe8G0n+lM5Y6tlkrRf1BCZk9BFh+trVshT7HSpxmIc98s0fFG37ahPXoPLysm7dCxwTl
rVSlJxPegbvy+Z8VgQcpM+tdx8eKcudBWBmaMeOXJCZlUD9qpAwZYJUp8HPxFmi3gUzuwMTmjhW8
nTlItNZSonJSkQpoq2Bu1vkUYxUF0PiLSgIDHsHJhropjWxpE9BGtprRRiuLh2cO8yrQd0JKW+h1
uS3zmwF4F/Ns0X4SSRJX8Ip2TgviOatZb3liYSpkIfODorZfp8FhLjkpDMweQOtQ+PzWFprAAtWr
3UXEe0eXVocIR70USkhafMazhKIB/oONkNYGpU5aYfC92iAJO41NmWNcVNPg/kIzIOl0R2NnlN46
5oRWKNyxGxHewlqAx0JoB5PStMxeQg5F4y1lz2XrxqZDL8INqceuL2DYqQMmCOiX1Vejp4f51Zol
NxXrW5zDBoQLxiLxzdaRMyiYi7hN/nu7CbhMQnoRh5nFpN+Fqm8s86tFdqaEnw0ofoOpgnbuRrk0
m58SmrBgh2lVVzCCavmJjZk9IicDIX5cnjPTMknea8FCpychKdBeiOgEhaey2FkzBxr1X3w7mkbO
bRpvwsw66hcvxf5E82UylUoThseKcgwggQUIGUe2rMQ17w19Oujx/w/ylpAQ5n2sA2wTxSJ5s7z9
drDm4GDMkrD5f0sQ3ueZeoWfb1nIEcO7GkJT7jziOD7oAjaxeSYcYVcm6rrUJzwMzNi1v8mJbkUB
ljN+lekDHfyyxaIeRtZlMN74El06n3wDamGpIKzq7J6R/e8QStYgxyY7WaRFuKXFMzybHc21qkRQ
hkbEHtPG8gg/SQ1fVceXsedG7NP8IGvtaslrlx+18KvVE8iVxXms5BMRFUQBe28k2mvikjYUYW8i
Qhbgl6KvzdkmnKz0fdwgsQlO9vilTeaaO34d6DS01V3qsV8UyrZjP9CT2BQ2xzphdwfNBxOtRPne
d9421fGilzYMG33h6BXGOvzBFrNFVNTArkKcoXr+llGkT8CFRrKYUnJZXG7QuRaiRysMeJPjpkwA
sefdS6q49DQo+SzQqwHlaALbBEVA5slFlsQHjQ8SNS8VCpN7AlyxnuMTgITHhDxc5+O/hIp1NC8Y
gdcTfFklXup0M4toI9iNEzoS9J+e9a8eMkaTEh8ntkCuK2FxCaie7ynfpYG6nQ88H96pDDbCy5kF
btKRtOJlqnaPYNhFkCDy/xJVpu+CeMj4yv9JnyCHabXPDg8XAmAPK/bDNvTbr24qeAfu+kQ9QPST
EWDYRmfGBrxhmdLnO02whosOvCAHXtWTV5RoTBS21QB7xTPsv5P4ASSZXY/Ljrg7KvExVebsauPg
xKxOLOZVcwFVpkQp7kmqg+J64M2NugwlLPocHkcIcwlhBiHFu5B3YZzthObEFEcjG3YIYm5dGu5b
UV+R1RJ61VYlyQsq7WCHQffioPwRiHlss2Ld1pwiA4WejRV95BHlFldZYhtbjZTwZtqbarzh+cDL
Ga7aVt8q9hWUOCdoJCHFKB8DmgS8JOzQoga7ziWv86XJHS5jj0qo8UPMLzOaEMELOatuhBF/htVB
u2wQp1r4U2S9VWA7BxLdYXzTrB8xnNGOm/mzSLRt2ljvGB5QTVYnp99NNkF9aF04TzcTjImoULcN
pWgL21JHdRggXA8rbnK2HnZ9lW311pBqXoCeLSnhHPnXk36VReXOrJJ7ijhQQbuZf0JPY9yv76m6
n7lLeoO1Jiyb9pD5hMjPsvCeOa9bsa9zwtyU8pWrAwGfZ6AhY/rorQfSpQRrKfj8Mk8uckRnD+qd
tZVcDoP2Hpy8st+7Lh4rOlV2nolDFERC9vW3m53KIj+Rouz33Pd6Okd8CfSZ2kLLL2pV8PrqL+G4
NSadm+ihDT+1dinwSWUQvDqD/TpPfhqW6yiXCxNVfVIjZmOlmUtt3bvGrgRZY3cHa4Sr3PSX3sEy
MryVYJunUl5GZ0BYgRt/SD4EOIQSwZbWb+xq/IjhA0/mye3Me8yfI1rdNya5dKmRQHwspV2c9cha
68O+5oXIWloycQmHbSy/yDVlC4Bko5efRLCvp4QRjJ0xgCq6p2vdTLhRDhmiTfU6Dt/EQdYNZy0n
ac/oSsmXMZ9kaWPJGQxzJZTsm7p6NxkM9tFOMmJx+F2C6pGEtp8TaVPm+IiItVYG8J8KzdutHH8C
8WMA3DBRZpCRgzbtv8e1UGiDcRvhpoiHU0GPE3HsOC1aH0r0FO5P54B/KVJ6ko4pXBFlflPKY1Wg
vCTlC3lXU3NNdjm+GVaSsY0HT+PzQiUsGGpJa2/be5Csjj6DFxGJWn5nIedDA+cCKVUiPMqOXLXT
NSNUp6n0lYku20Iqgo0ZrD9UDLEj0JfVMGFUSXwXGrlRTcuKBBaYNWB63hYqkcfh58SHU7cJhzPn
/+Qt1YZIjrE0/VqSZTUWG3OLgIT3k41GiWxA4TrEqt+72JfslOBY3LLNtGl79dSj91Llz8DhEwI4
TtA+3LzyFqfS1zTkPngwmzi9hfzBnAtedQ7kT081IcDxRl8tCCHixxMz2oWjsmAtvR4rb2lGBVkV
sNssuAjwHkvBxjf8Z/Neddp3VXAeS7T3PKCGwuGbshJrrWXF7jNxrDsrJWgaklHmLAO/jLO/yWXS
ONdtaIfq7Iav+zrV3rlV0zfN7cG7Tt9BDAC4VJZDcrUNBF9hufQy+HVvanJio7gIaXug+rdzbd0S
dg3mWENzoUHncBmWSBYrmfqcNLgQ4L36DH9Aba7tRvoEj225N52FifC6Sx/mGO5Mm0aR9ih5jvjQ
4oxBnSBSBQBbPsQr7uBLktSb0LIuhv2iZ+/o43kKnVWjE94MszKKwnXJKnEG8/KYI365Vg7DvnhT
Kk8A0HQLi0LnVRhXqfrPI7a6m+DUZt/AhoG0XslAiozmjbNnDGo2ph0JjAYJZ/azwtFquzW+PmOV
NuzF2+SvtPVV3s77+OGK1ektoqsMrYysIlqx/D6CSU74GPJtE4arAUSJMfuRuYTV9YAdqsnRGtMe
RPTXXswejM+QQMhFpBWbaIbQ4sZEyDQvYonEFL88tiOjXK/Z62pEVIwDSTJ9R1yRGFubZeh4E81r
x8DRavutyMg5m0icJSgb1sOy4khtlQJwJ3MGGyQoPKm6PtRuux4HOuVMJ4iEdjas6alZ0/EgkV1S
0d0RXW3XAz0OAweoaQn9dJ//c6AqeqGxmTKgiROMIncfRrwXzqdJ6+gitOFxvtSuCsPL27hdt1Uc
hwDk8WGYD7X9st2JzzXY6612x8ey6pD7oJKp3U9yN8H3dVwv8LP5Nyzs2pz0k11VMtMWS/kKFZp9
uUDpwixf3xh7Izi7FBbkatO3hxsa3U3EYSBINk75QEX624e0S6AZYq3fta05j3ZWc0wBqwZfBTqt
2+7GkofK2SoRRt/0wK+YojKolN8cd02XOXdvGjaB1y57y7xWjE9Byd0kFT5LS+wLjlOdAel7zNlS
t+PPNZdISZdq5L1MBBFpiKiL0YUaiLrB07d9FDKdvo35qxe7VwPtAmv8EDxW/KAxC/SHOcWUPTRJ
prWbf8FuyvETJlClIp4xPPCElvZHifREcjFWKMSnIL8N9aVAex6MCkCw4eIqwp+VN5JRNjYPKAQK
DQnuJ6pflc24iaApyFEeBHW+sxFaCoohpD6p8CAHyIemqEccVsnI6Rnd07TdW4nGuHfWoZg71Pk5
Htg0/wpTOOZCX4nU9U3D2oGzTf2irfeGIJ+tWpJFtsBpRPjjNYjfDWVaGR7CRjTEKFZZSvB9z/T/
Hvio30W4YGAYDc4RwXw9OvNhsalVyT+tvZbnvtkdDRh8czJ90CZHk9kOp45xTMnqlq7+VsL8ZhG/
gPL5MzCJHrHk9Gyh6ZGXkp3maI2HbgB007ukRFDQENvtj6LbOpZ38DQJMIq6h8xhZrP4TQuwCHWr
rq0y2UPM2WWkfotY2xvG2YXnk6EkMqdhrVFxF95JiFezu+fmReJ8ZmoQnNp031DuUQRqvhNd2bdo
uEjbI5GvAly191dlCjsefxp2NfQJO3tWA+bc7zT/51asAOIz8vz58HTR+GSkqTj/EWEhSTPHRu6o
5/C1U/fFbqNLpF/ITdNWaagyqrVP05wBEwP83dioc+oUfhHiHHOl9t2asI+FbZ1QDfEfukoQOFUd
GztE1Npz/sDR50CubZz47Xla591W2Pg18Cu24H0Hq18HxWtKBlVpAugHdI3GFcWeu6qD5s/bTVh5
RjYNYxHvIMRGDB/50SofafRqosV1XzsEvMAVmGo1uyjH4xaJT4tqBxifkW7Ke6iMxHoSycXsNhsD
P+6iFRAUfKb4LUGFjjEPlvtiJcbPHEToVJSO85jVYjgXZ8/W5hun4cqOSHEZQHF1QseKohtSbpx5
rKryl4lBSzHhiqB3BEu8GL5kHIDU0tbAWUn+dEDFWFsvvSqjeymUcX4eUIoQYCbNZW07rAcwqZWL
CNcWEzx0DEvVY48Ur6zxCfS+epnSP4/pmpAHI6teS4ZrmiQShGMDICqLCLPf48WBTmIu6ZK4vi9N
iOs/R5eE9C1N+rvaWbhgx0PaEkaODKOznwUyuFKLkJhgBVKH7s6m8L3p0TEl7r4Urx5kRaHmm1x7
9oxlGcLGIcPqrNjkSXrKsuwk0e8roXpMdBA1lm/0FrWssUXyNeKTHEscaFQJCiuYQV4Sdp6NO2x1
zlBZKz9EAZ9CxXkZzpHw0NDbvjKh62viL53EkoILp6Xwrxks1sAhsIOoHFZdhdQoI38Jh0eOoM9t
h1XT5PfaDdba2IMTYz2u4UlEuk3i1TrhIQ+V6hQ/g9zCM/nWqS4j0W81JR6m/XWtBozVEQTJogqv
iY5WTipXNrrpeJQaV3L2LNtzjU1kcrq1UA2VDY18VcWXx4AXUOesGJfLooQUKLIrsy6/pocyahrr
NLuJiTGgRjGIFJLYKNSW1P8MOsNg3zLDIUEJoeOLRfvadhSvxiOt2x2UX75QUh8yStW4NF4Lu98G
ZDUzTiOY0XZ/e4hUoddiGYpeLSbhCVOSzk6P09Mu4OUxILyA/fsozBRxOHAw9oa2XOtjvqldNNuS
abUacVQdkyI9hhJOhgwQvCpUxBjrRUXi9lGL/oz4r0xfCPgDvl2yZawxfnFHjDAn6madRsWGd3/d
1QjBtI5fAEHmJoi25Kkq7g7SARMILUMug9XCsZINTvoVjv295tYQnb51ylZV7juS6F3ah4Blrpie
XgEX5l87dRtH4lnDEJmCt5OHHjJei++NIADSK7GpJe+gUsziGmjKPiuUa2f+lXVyJJd5HcbY1UL1
IHp0nZDVvHFYk/R1p+31hRHsNEO5KWp9Tct75GINSVKCq7OXXJHHCOtcVhKGRBkQVyWuP2ZlzMsy
z15E5E5ZW831G3STpseObTdEvupU28xGccUDaXDuVlDa4+HbdNd5cSym9D7VZK6N6mdqapjlTFBV
iPTZ92brqOGLHllWOIx9vDzfKop6istrAeVWs9AlyIPdM6gIFGzyaK9APEeaupx431lIZNgq5g5G
4i1gyTOKH2ArKwtvq0tyVI+FBL6Vp146e5sKhB/ti8CBoZRIhyUKRseELWJ+wsU4xMkJzsdaN6MX
nVSHPiMGLu32oou2E6kZXtdykiISwEw9qOOxE87NmH6L4GLVwu95FdxHTHgNmILNwAI5LSDChhPZ
OiBzBwOKR3WA5LuyAuOz62j47eqBhogAnZzIN5Hhqz5pgXbM4uBRKCmUEA3L3QXpcB4fAzgUSvne
BcEytABAIUJ1il3dPhn/BVUPX5V6nl08N33d8WBq5DpN3x2oID34VYO9iu1adgNfIjRRSyOzTVno
mm9GiONCnmyjDw9drz9jnuRCDTkGSt7/lltKr5d2ljIBi1Y1aXzE3VETLgSVI4RIBNuOnE4WOlAd
jIlbM1EGYRMVM88DJyPVYSlvmfrqcJb31ISc5fBwF4r8IRaVHal7LQqHzoBvw2DPkpLQNB0Ed0db
/CjLgvXtf0aB98ZI7hRLK9UrjxHKetkEG2bAeFr1RRt/tO65yq4uMkPrlCNJUYG6KEIuOUnBlyDI
kTv4dmvPZFzmfKEa4cHyI6mTthPsexLCHYQjNnsOXZ674c2C9tcRoF2ST1gIdye5gk1YC/1Rw4PQ
xwdIGPuOoyoGT4G9BH0ogs9mj92EDPX0p1C7lQUkxeuHddoQQeM4q4wBpGQbQaRhCsc/RX9rwoNq
5zuTOBogbmsH4H9RNY8xy3dGD+4JwnIdEvZVvIpkXCNtnCWjjQPD3cS9T/bApo7TYxRu1WY4DnV3
MZPWD40vbcgJNDyb8WtivuRgF2tAj/rAkAruCqPDYE54l2e2tvw3/s1x7pUT8zqqt7ggymXExW14
iwq1yVIx7IOt0/OWX132GCxAJly30fA9VwZJ9uh4tKM3dop5+WycXc9on6m0Zr547u+gEcL0AVdz
ISLB3BxVOx4S7xrbz65/UtHCmM8h+ryJ4egaGsNDVimEH7l6uC+DCQQKN5tKnBS5WNF3NmC+Dn6d
DPIZ2XtqttMHTkEv9qP+rHGB2aeQJFbB41lzbeSIWtLqGrTXSRd+UHdrewQCsLZolXQkzMlV9tAg
DGhqRwu5VG7Qu7GPh6qKJILlzWCtbQyyPNiHmbem3LS+8gMQs0bW+A6SCzPwx7IF+t0vA3qKnJfe
i1xmHb9uwyARcafFEVm0L1V1rxAYhFiWiah31ZPVxEjSJei5udHkYUv5C7BobT45yjnQ85LhWcTP
xkukMx8pLNSaH24WsHE1157ncq3il6xetZBOnaKyDFekUi7K+jpkHzHTOZe1U/Mm7V2MQMFNyL0y
okUwvg8ssqHc91hLxFeNwtoB5AkJxuyeurdVB8lWTmUTRCFK/JfF39Iw1JUcOCKm/TBASEcO3XCa
1PSzCgboQTUupEqAliGvxIPc/O6kj7H/dak1CxUvziWYkKyME2UDk9ThJ9c2A0kcTCCYUHGncUO0
kOrJmjbUDiLDvixeJdoB8Vv17330r2s+CPtbZIyACk6fvCd0N3nEzo65lOjxrA/0AuNxyp0VthJw
XS8KFINKXlTS7MD+WzvLpsdozeec0+vU27Q/tiN/v56ADg4Y9ANlcx7TbQuHEns3bCGcO+z6a+hA
xEoVH5HYx9k5Vn5YtHgiOoSMhA2sypJ5ZVllywSVGy7xw8DYYIIOFpveztGYS+s/Yiyg7hF34QDB
1UnZtJ2rV2A4xkXCXTY4lIUpJgMiMFTnl2jzidp54PmS7r9SvYJth6qeFKy3eYliJOy6jYTpFRGZ
ZpizT4zHlPmMmX7GabRqcM0bWF5dmEBouLFLYktOqdU7tifJhKob/E95KFArwG6G+ezugpj3Sz+5
xTnKwhUpilsLUHijUKsQRVByxeEsABDX1DtVgoHXp3BF/2VmN4gZ0ewUZuSkm08ZMj+ZF/7MgiQt
nnSezRhvQEasMi/zq10/xv6g/yNnnpoNFOOr4J2z5biBkMu4Il5F42+ocY+QCNLDj5d4ZTyYE/JI
ecmlGi70JF7nqcN+FMGuewi9XxHi8NcT34mJr0b7hpgZuHuHDTVz47M9MC2xVpNtnvWSUJPGOVZk
haXK7KRFGqEHO8s8FpeA3drEnQ4coMV4HaAP0vHf9cNe1Y84zxal9T7L9hTRboh0dfMnBThjFBiR
BUMVJeqRRT/y6EfNPjW0AN3aBOvqlTwreLtCsXfCaGNa/6hWB/oF+XAVjF8u8nSSb+iMaf2ABGE8
owoGfmkznIHBY7DMnN9ZPTa4bf9CBQEK4g11WmXdoZMMfxjx8ijzZAYeJ+1MpGT/iJikoOfQmJM3
aDyRQsziErKBf1N0TdN0VM1bWL/p2dUO/3XVLqfXH6zDnKvpmj/Y6la5K455xbqQgIHaRueHnBej
m168WuKtRBPEn6MikfdsUjbivYlMS6M0a7WH3d5C4ziGPxrSFkaARzmyO3T1dUW0eW8yVd3XBKA1
piD4+DvH39CqRDa2pzoPNkJov6Njobt0mD5Xf5VR3ru5Xcyidcl6vTDg9Wf62TL+HHwwSojRgAV2
waC40xAs9cs88qgROMpgdBXjdR7zjNXZIR/dpdpqxNkdbgFWYKfCU4rQNIe7mZkfXd74+vdIEdC0
YLiKeCNaClsGLDbOlZK5MDO+EKhIOMtcmhCGVKH4NrbtvqO7Jais1CbfROE15SenHp4zLFR1Hm7d
U0XtncY3Ua/pEJ0IoMMzpTOprNb41Yih2NUxu120dYzH9exFgfaozoSwDeRQOcwegU8d5MwYX3kw
axyEBKRoHbXJuI+rXedmNwVc19wMduWPwqnJj1JFuzXHZ1YhcbTPLc9NaqMaeTNlttGiYb4IyIV/
aFV9EKF7oUQ9hIpxrjPsmsyONKsjwwsWBAFKuPpYzZkWp7X9kYt4pQpUzWy0iY9DBPZvqhCRGLWv
uYDW4JRXEE5z0GIkGu55669N4JKDMLx5Bh67VRMXS7ya6AJAx1I1GAXsHPi+LcFiiEsZAyUmRFd2
qETPFoq2ajZ4ZqRqnyw2P4UPMwu/ILplXlDv3s/hOgXY2SQB+FyFazVKj4JNlFMG6HsJikN3GINB
Z/Rl4P5JlsbgzlAXX49eS8NZCwQaFjhktksuu6mAT08OYs3Gn0c1J3+gJrU6sTihNdnv1NzzLdqM
KA2fmg56DTjTf3bRFzfgdKbkGakLa/vmsSPwABCZxU/gDteWpzydUcT6m2ffCQVc5OOy18lULxLi
0fm5xZ9OtmqswpB3FhCTF3X0Y0EtbPK/0PtLZ8c1YxEDwlpDPKfHmlhNh9s0sFXVCc0DJZgUT7v9
nOeA+QTeW/uRan33QL7ZXBzzd1MhBlTrdAWZ+xahrsyU72w2LGp33uylZzd458ZDT6LtXPgEDLDh
y29shXBX9V1Wwy439rpmnKlRFYtlN2d4bnw2o6+ZMRfkqzrnmg0660XAk/RkZr8pnVOCva9gGGZ8
DdZrxP86RLqnkc3T4NCO0+fAW2nFqT8Wj8m8Rna9cpGLDDBFdRuoEBWSuKsWPvezMz07R/DLhWuT
qX7aP+qS03LcOEO7svviv8+/JqMiywRTn1XErxpsvZ4/H3YMyF5DRTDLlUbX3ITDymEAB/2WLIgc
yfwyZgAR6sHWzTw/CPKVi4/X0l45wUsUCtM78VBs/KetIivfQYozRl+JOMoU7Rb3yBz/WYFcdXEY
7ZmXaqxaHC5Fi0c8Fgd3tkWi8ViYsFdryqDGfW97aBNDvlFyxpD2qVZO1MYBCs6xvWpp6XdF5FfO
V2gy+RKUuEDycZQaXMoNH59nvFeWAhNG3arGNmcMGakbD7ssf60AGGdVvlQZ+JLht7eBnKOn8SDg
0dPNdlOMT0tnxPFbbcdi9FVst0qef8n2K/xvZTgsWibbMVG+LYQnwEavxIsWqDyNDwYWpMOP6Az4
jObdccoCpw2q96lzT2hcdmQxcPDKrc4vOTBGYjCZ2WKHRsCUa2KJ7gIlpm5hJdbofvPwqcQ7RwS7
SHnPkA4gIKqY0PacrNqMXDAom/Rxl0/hxstZcn1p0BIEnyJKupU6Ga9mnB9Ui0m1OKbZtK9DFynu
pk6sfy7CHSkB5BhB7y0zpqcLq1MuBeNWpWYTG4Fy1oyFE027ovnish7UBeHySDgUJFLca3VxES2Q
B9xtb6z2tXrcpPKRcThZZAlGmbUW+qNFk9Ek56pDjKnCS2MZUlnFixaBOWx3klQfSyV6x6R81/5J
ATMRmazaMc4vVwE6NxNSVtceYZstXfO/0QQsHUZ1DJkgdLOzScNTMjyHzuUN/piC31z/SIaDPpKu
o31SMJDgTZawmq3L6sElxJtMAap8o9EnbKZFqfLMeccSiWuM56/4yin8iuyv50yr3LPhXT0XLo3n
+rw7mzroFmLmahBNmfR/+PtlUPoB+iCnwxTXB++D99Mm7OKrv3z8LAqIGYgDUd8p7Tlkd+lZO0jR
i5CKiaiosP0kIvtjGhtwBDa+6fYwMJ2Yhw0jEFT4rOlGU9iz91gRwmKP6NFmGTvXh30yrHSiHXoS
Kn/avmG9QUXTU7/Gc5JeGtfHYKB5BQuF41251knj0rpdkIVUyHVDsp85SGTcbCwNPZLravuJ5YGJ
ADOuQBlW9xRdGBQp3JpHXfwGRbmqEGiIgdMbMyBq/WKrjNhan6F7lkKsDAq6NDfWFE+kTiwitvkG
P1Pmj0Bi3TFOWfNTI9Bjv82eKT815hYvBh8talq4GsMKWPQyZ96lKrRuAbCOqTg7DCr+28rBNqu9
fWIJQlqPOmnZ0V/hmtuhy86K116VobvknrNMUSu2xAxazTf4YJ8k8NSZLj1KNK2GW9E0BzNK11BX
DmM6bmfOaos12MnzjexQhi1bGudQCS+iYz2PaBMoo2JQd4v2XgHDITl26rt9TACmzCnx5EEl2DCp
fuNafjil/kqSgcQpi6zsQHwc6/m3BEVd+BrNCeOLVmq0C9EaPY+iq0svR6tEQxPvRsHYKRm3YYri
Ud4KznHlLHt1BZlh40kIP0yKQwyVEcLnGHtCDRVMGjaizhvr9E1PJ9RvFO0N6QDiiaT9s9ifak7M
2qhiBc9DwaSlNNEbaRu9uhIshX7/RYVZznYqqoilnjNgergtyJx58KOLo/GoYkvCntHFaHrbmyic
ezsD8TSmnhqaVD0bX0pzBAmibSyFe9YKXhlpAcTNT7V6CxhbIsl3WMf0IVocFgyzujm1cGCPgNdO
/L6l0wOx3esuXK2ske+i9Chr0K8Icj6K8UK4Lj2RYByeYNo38v3sQYaLGOjeLnlt+uQ1i5tDlqj+
qDGto/xK6wlYoXLWw+k1JZBkUhGrTWdePF64IhLABVjPNj+JgIxGuzHjNIpiXw7udoQiZyJ1Kjzi
DhCQ2NxK5Qa+i9KdYdVOH7ZxnrJ0o2f6Kkl8e3rLm3SVMrtWlFPpkjLqnk20i8xPjeBP4CRwqSCm
ccPSLeXUoDEi+rSz1p6yL4JfXlhiMRaoxBrIbki9qq48muKrT59N97T0O8dy0FgsH9Gfqk/dds5x
/gOJbi1rDvfozUweHnwur02Xc1PijtMKvZRBheiUaF+UuRHHGBOBxjzHfbObFVQ204okQorieDsF
gSErsv1UggPK3+jD5xXuMkkHFEjMSxLiyBgzGjplJkhksj8r61HR+sJvX7Z5sy6VYya0Bb+z0H9N
9c2xiFGT6RfyAgZ2v2X5h3kekys3WnVomQK02ak1AYPn6m+nad8IGQoOa0+CgU2vqR2uatQaVj3j
fNx9O1f6PC3qJKRvVCw543VU892EGgCz8iA8YhA97nxgGRNUCrcQLwbPeoN+r15mlvltIanObPtc
Dem17IK7Mu/5XXzDVh4TFhFz03cQTYg6Je5ULU8a1aWMSp+U5bMRMswV26D6ryeTLC2YZUq0iFyD
ZiAJg2G/E58CM/iLFWdjxhMDuDF9S1vUxFG2LUz8jtZv3qdLh2tqEmzhGYQ5HrkGhKf2JITnIxkT
aNHzp6mU63rqzgXqe6asIwCH3HqDhBUwt9Ky6xh8pzCTHTZkIYcHEoGpejRcIBTcgJaZ1brRV5z4
VnuJoNhbTAJyphryaDkM61CZZubg26xPcAAx3wuYqxfYzLTNqNjwYcjHa3H9qcX4RthAdBswW6Md
sO8h1jArIadpeEv/x9F57DaOZWH4iQgwh60kiso5WRvCJdvMOfPp+2NvZjDonipbIu8954/QExjh
5dzcwPHvRZ5zEdbD5OsUoScTbdyz9AaauwxBT9F+eQRJShoNKLpOw4AMR4A3PjWABnN5HRll4Iw+
EyJp1sokNWe643G1uzH8KkX5m7VEmhU69SOotJdqKV8wj094LvQPe4eZ+0yt6IAaAFYtXfvBcEge
2T+CdGP10i9JwF8Ewkksu2uVKfuk58HLK67hPNsl4XBUCQAlCoA+x5siPOnvFZKv1vtBV9uQgl6v
8gRqPXRM4Usxjzy8A7HjdNHI5rYUSQMDhGay0L0dc49fYCVHT2bUITr+jWTd8+RiNQXfAKuwuxHC
Q9Nbq5A3SbZ4yeNdzEaAxYquA1z9Iw4aYEGijah/xoxI7FNE0mhjMfMTAmZ+MAGk6p+SfIf+KnDf
snmOSHrHMADdBcuEQ4zY6Y6smbB/DoTjlKcelYlIs9iUCShhlDNd1LUG1JRhwRSSiqSIAGYounyX
2jrwzVgh540fSlYp/eQDJUbQHN/uyLmNFRa9IxHXs6Y6aP6JBt0C+7sOKiER2mcuQ/U1WJsmqXZi
K/EGjPNgQD9O7hASKN3CilCipoR8xqNpAjsbKPdjiHM6Z/30SmDA1eSN87DskSDiqMwBbrTL45XI
N6A0d6336gnEnd7UaQAG2Jqe7epTIPMnrJNcK36hgFimhHYXiXYt5HjeWO3gVSSZqBCrtrXyhKug
Gl2o2h/wqrR/MGT3aO0VpOJdM5HjdtVuEtAtsxCeFld26XLit/hHhmUP0KxWNP+494kc0eLRiSEx
PDKzh0Z6eIq8JmrqiilN9R5K//FG6nOYc1OByji8Yw3mJ7dDCSb0SDuVaFliqzOV5ubWCBNg+jKC
I31qJCyDQMxw4dOukN68RH/DOsi4k8A79l39GQiOHgsyNsDg0PyQM0X4j7mIhpJXTrXjlm5P1DVq
tu2Q/rrflv5BJJw8q+JSyK+sfrQMEEnULIsqJvycndglytKPFgagc637vK28WPUp71DJjJgW/gwt
J5fTmgcEZBtHL0HrhJVIwCRDNESlkFGE5DvH3kPcBfFXwPi5bWnMis7AjlwMdz18thRXZzI1AGgF
4iMZwk7PJRzwDREX6lOPkH733I1edc9pvRg3eXJTBzStIP3dcOrUZ0MtCR9sPQaOQIIwtSa0o9L1
kwnbsqMg1+fvTYplOqn+XyF51OIyBgdDOjNAxFjNNagvinrPzF0XEKXpI2FhwAjaG1iREP1VZk/s
WDPXCeHtwh+fN1ml5thrbDX76gU7kZ4aEmjxWYBW55hGANKU9hI0rZOQChwrycXwtZUCRWc1G1dc
kU3hDV9KvNMQY5lVvFLlDo45evPPUM07FuFDq8kYNAVmxAC8TfjQg9+Se7qCGlWbR4pQq9mp5Z12
QhFSLS+usSfPdNLFzdJmb5yfmuXp47SzS2lTdDL7PCECT/zR9slccL0uLr/Qj7NoHs8upGksLmRf
z3z+a7Zcw5Tzj27rJ82X836+PJ7wly6cdOaM88vXHMXDo7d3lAvZ6sIJ1urJPJFTyv+lJ7BwRg7e
HI3tup/rsyd5dLPpp9nZ1+swm617/gz+0FOxeD6/6tlvPzs56uz78L05zIfZ4TJbB7P16fI5ndDJ
z2bzzdw5ObNDOrNv6/Xvbr6Z8WPkMyImvjd/m2G2Ol/nf5vpLzX5W6w9pkqb23jGHzr9xb/crDYC
5FXgRI5gT78hv/ba4T8+O3uuzQ/u7PAdzjZ3icC+Z/iECOlJSQ1tgp17PEXdI/e/eHwNbV+b5zDZ
e4ZoC5xVAYJDo5/2pYyTzlqNsnmfXArRiDkOVDxBBge4pceBrYUy/xple3j/Yl3gxXmV6U+nWxQ6
wZUVEqAbZGQ4FhnUFbiOSUAqteCqyQxAygRGOMJoCVi15qFwDdNDgL5JooFOITHLkvhN/RcOY45t
wkUJCoGOi9NDZQjwhOrNKLptKYEUyDRYiv7AOszeSjabzdI6SvEd3/w2Qx0JuTsg2ItFedP15At4
3ryk9sIizD4uTSxgFGaoJR4wai87tf8E9SbUxYXIpdBoH2ZIQsYwUHA1tIeesD0xh0xp1h4FXa2P
JLd25Iwbk+YqMxYvMbij1E+mIQs5RWk9BatbiMuGK8gdGVKATFEjdy0CCqISRulY1pd6cIHVkwW7
2s7Fa1RID0u8xX9t/y7CdxW+Kc/zA3XelC+zme2G8F1Y31H6JaJhzKtTjRea8H12n2uR0Z50lpKV
FpwH6WpKV9+4kd8iCx/Rf5jp3RDvgfnQ5afvfbEI8cmG5ldRvHvwhWZP21vsfRnSd9Z8UWBdQqpr
Zxftc+X9RtA96g8EMnWUUgBXzKj7mxYnz3Vy/7f3f5vupNdrAcZdkSFxKo8EJvZv9y7457Zejgjq
k1GbBkgGPEKdTIcI2ipcdxlT5P8JoJZjEv+TSqeUgcEYrzGR+SlGw4TyA6CSQbHpbkNibdyraz/u
gZd4BNdWYRvv4T5ummVpo+4+30iTk89UDSuEksaQGjfJcOL0ljdoWb9kUtk0p6HmtZ8zpzZXTr0G
/Wu2RP60kGx78BdzCBjMDkSn2tutXs5RNQpXUlVdkiMRnGza8koEe1X8WKjq5JQV+GNmn+yGbknB
M7/WUoxaThjZXvSl9j++/9uGaIoJOdj44Q/VRkRhx+Elw8hfXiyfU+9Xbv/y6MPPIvRnaussqOTw
y/3fpgNQP9eO+S75bteo3wLmCX4ii4yRS7vLvpPvAOL7CM/iOuKmYd1fwz+v618wrqe2Nu+gb+RY
3KW18QPgzwgPXr89Gz/AmjXD0RqVNiJs1E40wzLnw689dW5et9ynB+2PPAd9637zArgJpW8zvCyA
5/t2z/qBfLmr57jsx1/+F26kdmpIZJieVafWkVEZJNeYio81vZqprdMrufR/B+mfjOYr+Infg7lJ
uhMQNklZ2El+RP1tkI+N8GScpeZRSY7RuGcIRDxouBeowyl7zfxqs+9sXHjXtvhGRAlT75Mdpi3k
YoPfpXW4X8bywaTWIbnrjnFxcOVFn1Ax/5UIm4FBijAU5ItII/xXqJ7z5Cnqn7r8yPqnK24NvyyT
nvcd+cQMolpi4rajp9Bum+abWxgeQHME5SJuJM4KFEW/gfxdh4veYtAEVppTd9jL/yB9S4iMiqCM
R2rddf01Ym3XXkDQfXXrtBvETVCBiwBYkS9nIzuA2BHqDfhQiO0nm9SEbTsX/O+m+Ih/TXHIqQUM
n152gKiWyhcTrXesKWVZxc2ecE8deuA4TADwJS1fsbEu7zh+l1k1T53+TpnWgheDY92j/PJPfCOo
AMGeoacoF9K6gmXE7j7LXxmiPIpJ67nMYobjU6SvZx4cvG/pY6Cv50J3aevZotodrRU7+KjZCaxX
PYEcP7aZLAu0MAdCYs1Vwj625oGIiDCrCCHZScyqhJXUK0au7Gd8sEFpfxnNnJkjfVfioa5mQUXh
KFkUhGstyBP5YWOLfoxsS9Rxvtbo9ilqhOvGpjI247BpjE2rPjVZXEICFCl2vBIbCqdspL1qzlyB
LMCCZURGubBVUP35wk4U9sSqM8z+K1X50BnoY5P76HNcc+zrpJE2SCVyhrYM/YJOrEXZsQfmjXAQ
Nr5KfH+bzBAN3KxeB0vYe80hMhn9CdRgO2EoqEogz+9Y7ZY5Mrs4AFW8iUCvObUOAgaPPIKJaboF
zo1jXXvEVSR2QfIj/BRaWDEW1uQhxAgZ/dGpkVG0eb0SB2LPvRCSb2NgnpCteztlQ6KrJIm2TWFy
e/45QZCQ0ySOMRT/6JRl+RiyZKsnpj0lrNddBHRqdiORusPCUu5C81v0t9GwaMoZEN96My7AjwH+
YUSrfICSa8nMxY6fdBDR+a0Wi1vdFb95GTqfSPjGWryqjCNhIBW7eiycsABrWHIGd68gF9e7k6C+
mfhSMvxURlyjABzDm6eArWsp6WdPI+RYsTZ9eGuppC/x2GvdCE5Jg2tEcBnLQy6eICeVgNWw2GYa
kXYZ9uNeyq64uP4hsuwLwiQwF6kNUn4iizFzJQCBSrEhP2VhlASXgXdDZSN+WtSwIaGI2AovvwwV
JXUzX8dRQD0RwLtkQSTmpoSphVXd3WkaIWpfAMXLmvBkuVU3JW3IRVSdFM+9klnrB2QiJBFkI1RC
7vNmIKkcspVgfTR4fcwQOd4RIaW6NiL8VjoZ2as1R8QD7JBhtu6TW4OLgijeV3Fv1fog59FSzSmq
Cb2pRB7RPLHhJJwQeYxx1f/OpYPB72oCJRiuUxJg4eFVq10nddt17JurHhX1WEIdYrVXfzLrCg+B
oDCodz2lkdTyzF0OD5dqOU1VHSXsoOBsPmQoJN27ANTga5jhDqjf8cIYlsatMFLySpbDwGR2h5on
6kEnnKIAo8Yzw1DI9QiYdpdBnyYelvVEFROaBxD/PwxG90D9SyIS9RmXEh2Byg2JNcvTTMIKi9Cj
d8lN+GQcpCoKwYDaShPYqQITaw3OaCp0kSygsXoUFD1aVbMbKFEMh5+4g4WLpGpH4Gim6g+/IXWu
o0eoSQ7D1GvaCsssQ1BMH5qfr6wsxCjenFwuPDAnaT1mdLkmk4HPfdcmOie0ZV74J7QKkabg+KaL
fbIDmn6lTMUhp1KZ8bT3G2TnJCHUHDDGNSU2QIYnEGHhEuuSjOFSYNCVk0ve9za4ExqRGNiCP0aH
FuZwRhicrHLwUr/2lgoKjLTCxd4oKNn1ba7PsBEs8LaAd7iNawu8thlNGv2/vv4EBCAO4S6Df9HJ
6DeoY2rtSchhDG9DT6i0seamRybLS0PrEk4jIWaBrP2hwBT445+qL0K2XNmrEF699QnsKJPFQGI6
oQTu3iMDUqJ89Rjm38GkGEBcIprLWMsR1/E+pjdzIJBLRqA/OvJPYdEb8pjK4zVvaUSorLvfUpLn
fTMJ6+GtrQ3COfTaToiZwEBySsR72q3a7KRLzQR4LAaP7roe4UKlzgq6rgx8UpW0E3iDs3iXq++k
xqoxvCLjX24OKCVXvkeM0yBTGkxtnfwiznMhwRAQFuEM8Gh1JpLs69k9f1fRhXerqg9hfqrib5NA
lZgStjrh9a9mktSuK+riPLSfdXQJOFE0Vnr4mCbB8AeoFAkU0AIdVXE5Nzg0IhWNLE7p6DFmLOFp
5/TjtBUCiP8a0bYOHgicUkxJ8kDuBiCj32xS5J1y9RLaT6tsFIy9EkQI6CXCd5MumJOLpEJE895o
G78kqja44fVZt/WtU7lKdJSXxqTAxdcdozG69kRho8+1K8gmwCRdeYYiSQEkgQQj6eNAQnzs8r3E
adv4e0u9VhO8tUpGOoGoqLEeuWGB7RBtJ73Qzu8tWsaB+hWSPWrrq1O2VJ31RrpBPrPWDN7HgRkU
hAgjz1Yx9JNF+pthDXNRDsjYxilWoY/WyCnC/5u0yxLhaku111AfA/TyutlwC5LLWy9EBC+VeGde
CneDf671v248I2K1p94ZRtrYmsJ216Kf84oKvP9EjhPGSv+tStEziLXlRLHgxMaerBIU7scSJGmW
dCgANBWZyNFkk6wEToxOXhkmuLABV5vKP0LGM9wlC0NDng7Qo2VoL9AWlvSmpTlJPnhxh/beTe0j
uX5x01Ob+bvEQFlaNHPDog4nsbAeVrMUxcbAaCN5wcMwECZbjg+tW5GRV1IOq6XcPI2AAzQHaexd
p8ktp+q+0XjOEEWUzbwuxXsawDfUbOx6YcuWyyg1XdiNbaKfrniUXWyak7VA8jR08iCIm0lj7pJ4
5YbLVNMWhXaVLN5BOJPRzZcmAoYBO7MeUoaUpOu6e2V9tS0R9I35SlNc5DNwPjpIk0G0mZ9tpiM+
pxWUErASkgPDkKUehBbZ/9qSN2pwUaqdm+5GiBfzQkEmyqydgGt1ZvB9y8kaAWHbIEU7Dt6uTTZq
j+6CuJLsm5hm2wAKqNGYBaijJ7EC1w6BLvSXI9pFat9ZEANyYOuNttOw1ExVK4rZclfGTp7IW5KY
zoMi0BwyN5ls5fIliPW9icp7T+kAQ8wszDAqTfmCKTOofG/q3A5oxYhM+q3DKwb9qZeXhBJ1IyGX
T3oGcN7eXtormnLoFAgI+asJtH2FGxFt5iLdl9NTTVRkd8ZngOUdmZTl6G15D83sLMJOuf6hAu2g
1NLtLDbDiRH66AHqJmsZYMW04i8oiogfhrrLSqQboO8YbeoVGUjgbfkKBy/4NjdVMt0QBNghTm+a
Ym0CjCgitSs1ILG1KFP92KIAqJiPNcpLNCTs+Njp0UWkKsxEMoVUnmWDhZqqIYtbLEx+0iA5iF5K
AQ24cB0WyympelSQx4kUojcfJC2Lyr+Hrl2J6TqaHm10x3IiLzX/5ZH2gSJHYUaaYOY2aGdFsEzS
V6bfGRJ8XBM6NqV1IwrY+Y4y1EprStsavnrQEXsOBEgRShaS+bIboPWppsJHxDhcc1Xj2yvbf3TQ
CoG6quA8Al48r16bKFezCAVq1rJX4R8HrQ9iVCzJSceCMx2tipVjfN3HhPRqlMrH493SNhXjCAB4
S1ZFWe1Ar3VR3NL+y2faBHfOZ1pqXpHGV+A5QiBfRHUaEYdlrb6mQxztXT+SbzZuoBKm97YnfzcU
rfNkexBR5wUcd1pTbd0mPI2G9DdN3G5kEooBmr0JKEah3BdCAQA0aYR5h5ojlAVcFQ8JSx1lFl56
yRh61QLwaY4ElrxuiH8fNCY/mERjKKhC6miLw5XtC9oyPREysrBIbDO29CZ33QOojbIGjupfCV2K
ZFxlTNUeD9xUv4xIe+YlF8V8S+pb4/FtCecapkCxCu1meJvaat1Oxefcz9mD4uo46aAkdD0pXIjE
O2NocOCHlFw77Ys7yXPPPRN6IzP660S7of/GR4Yz0hxzp6APNa9JyBdmmomTuDpY8S2kJhxGfmG2
9Hhrx54inf9VMQGaRRN0Td2gZCFYgDnRQOIbkStp2Gk8PdXT1BP3Ab1AD8Bzdhcy5G5CsYtS3NiC
v0hdbR/F9PmSI2ky3UaINE1ftMtaIb3pO5YQNV49b+u1B+Q2wQCdTfd6Zm6sgRWruQjRtWuIOwTS
y7ZSV22YZkbpze0ZchQJhfcPjX3C2KYMEJHex3Mfnv4cDQTkMcLMKZQ8WCTxA5y/pHkaOoH4vGmw
iqoz0DSJhleJjI3RW4qqANlOphXFVyb3smC3Mcp3KVpWIWYlssOrbsobMXmi6Bc7VygdQuUfP+em
8f8YAPW2ZzwnSgnashtwaQY1xwN4u2BtSEog8o4XonxHevmrteFv546OAbbU1sCNVIYYN1nDxxa8
FErVJ1Inq9GPc25ZEnVHViRvCl88+q0E8MQ0DOkZG8Kb9P+pxCwSpxQOlHVIfrFb6GRyVjXxI8dW
zZHWMe/ExlKq3Z3CpzAU6SOIyg1aNhqFZ0k7HAziGVJcxB0mL81AmVvskknF7jNLExGXEnilrNEp
II4/xtEt1LZhxDovxLauUM2Ypv/oLrRrteHGR7SWcT0Zx4yuQeEu+v881Ca4ABlSJb3fThrLjBw2
n4QCkkpYo8DSuEu2UytpyrJgAgsM3WGyXEQVsK8SzBWgaTRiyJQR2y6oZi0EFh1MtMIbts0YSZY5
cGlVlPIYZjinb3HEg6zMpr5MquhJoErvBZ65RP+NW6wvWPa9juFq6gmsv0td3mhsgYEur0MCg3KY
J84nP0Fwin8kTAguLdSd0Wo24k/UQ/lCdPWtIpGqMdwz9laBF5pN6AtNi51METPEtLFOqQytJcrf
yGcSZn2v613cv+UPen01PyfBN/FfxbFPPgY6L27mIrm4TYfvaCGwW1J03xLqUbRoxLJXD6vVQR57
xZPVHWHBzk8/hrhPeZsN8WxUn2D4y3u7pU1C11J0Hdij9XnY2n25KuRv6Eev/tbR0lQRLtkRkt2z
wzZ28LmkjecgTM41khW6aC4jMDY4SkO8rcVQY2FGCKC//hfuwgp3SfdXAQg2ytpvXk34Z/m8IIT9
vviG42oFussbCVoGdUSFZAAVFwLOy3RZ71B0yr77VPyQPtw9K4ZB1IekZZeCBhllpPQJJVBFi4Vv
MRes0ikEA8+1nAFI6m/VvxHFkY8nWgUwwQJkSpjjeOForLIEyItxnrOQedLwCcAhoOnnZVfykTC9
0LMQQWuLyJ5QbET19+RNqRBfT3MgUvKJco9SnIfAA+1ZhFTJTfrEAc9lIWYGi52iQnbTxbtka6Zs
0q4EfOZaX7nEjb9J0f7qDANlwsXc4osSRkeMooWG8ir9mbIkkuojuuLM51QWT1igCW7hMiZuyZWB
qBHveME8J/F/yoKjztHpXGOuj5fCuHrj+OUb/dbjLUjCVUaCjMZI0+0N0UA0WTPvCSY92wMpSbzA
fQNwqhvPsVuB4kwlInOCfeE2nhHRh6GB4YRqqScRvNtE8B+diBPW1Iipi5OV2LGoKqrMIJUtCwJm
qhKlIVHKKOAErG4RoXlanG2NgmqFwkcBG1z89CG6d1blyH0b2SnxrJ0p/qigING4rTWqGqLqBhwx
VxBtJoTN+aTqWx2JL9D0OConI7MkepsClK2fVuYRBxVycrdmVQorNPloDQkmZUxJCJYHZSuNF2W0
XnBnA8/JNZOK31RpKc1xSXchahUBu99tOz0heXFFSyod6KeEvAwcjhnHrVHPDSYThIROWDHUJz20
TPkvV3VH9OCtg/IrJC1HZLzPC0apYduNT2JybI8pEM4s8GgSg2mKptZfJAZTOaK2KcjV4yxYELwR
8j1R41CnxNwUaBiVV8VmKhRYdzpoSf+QGksetHkjkC1knUaaaoeTOWWdtCQJZdyXnM2IY0aJFg5C
M3oXfjoCD8vyQ6yY2zGXL10w5lhyUP7QlSUI0bmUrKMw8T7++EynEtGMf6lC8t2I5sWrX6k3HN1B
XQpNPEd7vRgzbdsRzmc23VqqDD6qdRND4ugEgMfw4BiMOgUQodmPYL2Si4c6UFg6UCi/fQMNE1qN
WjM3XTOefeqNq2ATxonjZbC9ZPadYpjHVlDeUIS0haA7mz4bmZska0GXg0PCTpGhKct0al8tA0+X
t44HpARYKHx1QTHWISZMdVZXf0ndLXC9ObRUrCPlGuEvpQhKZZcSp88rdLwBAXjyAprVpkObcboE
O6jalAwouM8gcrTEcEwmqkyGF01nUuXxnYNZP/qYDmtq0z0CW4M+WuYu1QNxstVMsloVbKJqhVpK
Rgvtg6NIXyUd07TF9v3OK1+StE+Fq8rbnZqdLZTdTsC2PADwTYllBXJSWS62kfSrs6IWBpNreugh
DT1OCRXzR01tSiMXB20gdLd4jPW/ob3llFcmv/za/kge9XyMzqr/B5iMrVylnYIe27w5iUiVu/5A
1BatehAUikFwaEgUL0ZdgQ+tU2wVwM0V+BgC7ksSYNvRYIoUcVPTAE+9oJx4J1W6ko2IfkL2mAkZ
iGI8M1Q6nkuIubZ9UY0rE7ZS6seJX5WjlKnuaXEjp+LDxJ8mcHZRShkrqG+IXfDTkwj+aLQPxvOI
WhsxfRt8N7J21zilqoBneOpAwtCQz30OIsV9lsI1hVkDWZ/WIJwxh/7hW+pPQfptl5Gq6YWxo9Dx
gTCkMrRViOeykL4RFxmVycgWX30XNoq09mSD1rCcr7Fxs1DWRPHWn07Yl3nnSDAocNsHQbyOpM+U
OThmipFbVldWsC6VARnuXXDFNRF7x8RlEIrQVcBHaoBLsJsdQ5IW/nWZQE1myZFnUglbbEjkd3gC
TbBM35LWEdFSZhufXfiEdPpWOIhayMqWTnudgmzlIKj0dhMpORjYyzCFhdSHgReLzDITpFxVbybI
XY1xIxjVrU+Gqoipug17uK1uPzxEI6FuK54+Uf4NdzldNVZC8Do7jGvaxkCyDoa2yhc2DW4yHaux
iGbF47shUAsUdF2Gb78hlpXxFRrA1iJiESaohe9lhEiLvBULT0tfbf3H8A8HoS40idnaNV5dR5gc
DGNXmrhkjAUCgUUoCtAizzIY2D5RMgy4A2GfOsKMSk7maEy3eTEco3a4yoW/gkxYWml/Tjkc4gpJ
/CoBVvfNo2+eW09cQPHXjNt48/GzGZsS4fZMLx4JsefEDGCazReFYB2sscT9EHA9mFukPhSMUdDi
EgSV91tBEuDrattUvoJO+KULnlqy6pagFm10Qk/QqBscO1F3V7rtaJXz1MWtT/SPKxgEbBDayMvY
WwaHCnWhnNvkIwoc2NSUkfckPhrJXbSqSGgSoyFgXSVUxAb7swJ9KebrqfvbkjM2NCxz2Z/R9csO
OzE29arcWddBu0/7uCI/dLObNQi8OlNBovyKAdvN5GEqvA0MC0PFtgeRxg6mUyXmi+kRboe1ACXy
YpLcIwTowNGRbTQHhskcy5tJS+XkcgugmsseNMnjm8ew6sXPFGgsX7swdWFAYDjjOHV8axm8a/I+
WJ05i+o1VV+NRO3srdT6VThNnocWGWZe7I36TP563ZJMMw9MW/dWDbpvHQkVK7gePlRk2BFfJ2UK
UwRlzGQGgk2fFtGzPDfysHT9dUyKVf5XD7/ojqlEjhk5NCt3NNRYQfEXir+TKpd4QTuXfRSIod12
OjcqH0R/AI8exWrRmvJSjNVl792QUS+sutkUhjgPAAn1sAQz7A4qEnu27uZb7e7qpvNMCpbdG5bk
mceVoLOaD/0ae4SAcm0CfZKYCxobVsKtkFfWmpWIzgBwZPisyceTcO5N6rZAuWic1gPBRPwvmU2D
lsKlZ43LIiesQigchaFXFggNzey2DzepIQAJ1VMW6yklEs56tPkIAhU7IM05AyRXET7g2j8PkNAi
SXlUf0pZferLZZz9EHc8j9gfuJ4vZEWScKDtSkCIPMMEmJwEYPKAARRUbqmQ99S4e0lEnkL6FKID
N8cor9N+0d56rDjcnSsiQdYJyFioDo6KQS5RPplF2G3gpPp+SL5qhaRVdj6xGmy+x1kBvlf/G4WX
UgUnUSOpH9ADn11Veq8RCUPglYvO6UjjCNuN6u2NWESKWzoiFpGIPqQoQtUs7pWCGNrKBT3LYURK
8Z9KwSM00LnQsm+eSiwSWYN2xnyRQpsQXxL0bKlisR/oHEPdDRqYXrREOMUlLbp8xUwv9OdOESXL
hjBmFGR7f5jc5Sy2xCrJ0rHqSIhVEXgCSDFepiDXhCZuJ1s2sPlCYRTKiKIJvGUvIXwRqJaXyewI
N1Z/ypFgsCMhJUQmiTzLr/5Pqyxb5Zwr4bIIuiWGG2RsiGlj7Nf0zonIfaSDP0rAY1/D78RBKA2C
emjDoLOVxNtLUXXpsGGPKlErnQ8ki+VyJoTiJagCHr5xFbD5mGm96AiiLPDnpo5VkU6tAgBqvz0k
FSwcNqsFksK5B21soCiCnxC4CwAf0XZm7BF69IeLc2mi7ZTwnnsoYFQ+TFWbMpPrtZLy+8TSrcA9
HqHi6YpgL8MAVYRp5wMaKfPfJEGnB1VhyTM666AaTxTSE5KOjYd4pyUPi4jTSuc+aKsWrP0VpT8x
qmxkXHaHrOnHpRJhEpq91JhqDRWuCkZKAZOtQCe6/DQlK2hcHwPaLyER99SSLuLI3XT5z+B7Ow+N
UKeHhP3/Wco5RGwC/Y92/aIxzwgUfXNP1sUF0nk+hTClZTefyOVMUOZFhCWQKCuK1VyLZNVyCZY4
6rhU60va0L/Uc+Nzz0s6ZxTE2ITeSqG0HPmQ2+YxAbkGsdXTbONKC80Z9WEVYnYpyYVQiSfKyB0L
yb9yJ5kCdGlzAa0ViewhLwA/BS3PpMCV3hxbK3bhkSzCfJexxZdUklCjUXQPkqyA0ir37HNNYBU3
CAMFFFDoInCDe9MjuJH1DQhQLCMzyxZiAGhCVmCF07zSj1qo09OK2128Bt24tuCaShBn4spHIzg2
w1VXfn1UOBoxHqVbL6WNJcRvSirmbYYqBMQ0++lRIGf0AbmhwFTMSCqwi1PNIg7KvGUU9R/xFJGR
UH/JcD+4NkBbj4UJhUWqf5XtYEvCLykuC1UcQE+4dIVrOYZOhhHNIso7erIwZUINc7PmYUECGjaP
hr4RBzt44APlOniBoDPJxgixc9GP69dkfjbZsqFEWWyBfNjx40ejImrnoazyS85OMEUjuQOtiPSb
Nay4PhpDBk20XCweNTLWQw7mNAF6iZyQOkCXLutVnp5r7veGARMjuuECoE/YD99pc+ASGLJ6gTJ+
ShCZ5E2twQTDC4XXzJwcAeKHK5wfgPAqfIfdlKkQ8TPFcJuUmnOt4t30OuQPuk62Z7SHXHHzXZUF
0Eat4+NNJMdMOOcNAH5uT15uKo5mEkNl3W4ixg68+pkLiQV6SQMBX77mlJz9XpCvBMnBeLNgM0cS
kzONFDOKsC03n4EkMnD3BG8RnIRtT8LT6oVcuUMwb9CAmtkRjyDwgYp4zx39pdoj0FqO4JedyDRK
0kksT5Kpp6CrC7NPHUJTeP/5E8a3J++YFBFNifu44eoGZWPShZn8Nxak/qqUXSFxT8ddRsazyXpe
eX9iwhteXtrmT0RikMnCJmDY7FnUpZwj0JQ3AsaGKNySXTwi38xQmk7GvtB6S96WrvOlwFJa0LaI
3IfJa3InB0iLpYS1I9lNUR2ubADETwNRaoMNYPUg34ftfqFaYGzinxt2ly9Cc+caAI9goB1HCFgZ
GE7QIrq6D4naUwO786GMFHIrEJNFfJcmP02VvbPhOX2bSnxgxZ9PaQiV1Kx6RVmDfcB8FhAsukbP
A8cczIUYP7BidaQkmNWnpsGEtA2T6GquBvocKIk8WVz8hfh0Q9LkueZHy56uEqgAOXkD26X8Nvxy
i2lDrN18LslYvq0CNUVW2Ub6o3hfIkcHn3BFkqd61qwliaeejuXKQ4/utw4SosgCI0BcFVhvK/2t
eG5laeLXrFXFaslJwIvrEUjBUwFlxB8PHI8FuxY/BtnL3kVmd4Z7N/mapsNNY7BolF+BRwEXHNmI
ktOOCvGYc7DddUwVI68WGxKUYM9xn/KyqaI0r3TTFiEsByrJkAI0CWi3RSBK/2dY9jSsENY164kE
9lgTCzoyrNpR/P4kaWdyP3l7QR9Gf9dD9kAiLDv1UyMLhX9L0OJZ1kFQBIdHxeOjVcElKwyE09xj
1v5/JJ1XU+tKGkV/kaqUwyvOGWMMhhcVcECxFVpZv35W33mamplb5/rYUvcX9l57BW3+HSzYYmRV
rIXVpWmyW1WbPJwfFpWJAdKtVCQoRMJNaj33/nRSc3A9YbY0TW8MOHDJockwzGVdxAe0sIbFmB0U
ecRwDczOscd8MHIAMPcJ3ZtFhJaD8bCG06k5zSGBlWv61GdeKXbZtC4ErzNL8SfdLC/C1O+12SPA
8bhEys04TB9RTgCqGuXXBrHxQCFj6qgJXVbd6kA9aHp0XnwrEsshLM6aQP5pT+u+WTbBw/CzjYv7
PEOeM9i4ZCsGMvBu0TuXCIaUFhPILK93bV+DhNw1n6loQsuZXXXKcaRPG0TUOTQD8yoHum8Xfm2A
Z0EK7JUUcwY12dyT7UYURWLw3lHA4TnG+ZTnimmCBIDChe2mmk1yoEkfqY/BCrXaT264H3Vj1zXE
TxcVwjW5Ix2c9t1k5kiQcJaLvVcijyQ4tVXZNj3rqu7ax/i6PRZ4rfg/7CMB9sGrUbC70ML0kg4P
CQZtMj7H3tz6vb/WquC1wUynvePYh7TDuePzJ49bR7t3PnsrvXgn09ylYK+c+4juUpD4RbN8aQDM
dRsDmGAXdkwwfhWgisOTgfjcirU7kOc1MD2x6/boVMkdMqK0zC/TQC0rKJUgMrJVzrBOsKn2vmOw
/Y1HLgw1hgQI0VAueekJhtnF6Vk2pwV+uPCjbLunuv6bxmXj8RUwX7aHaM9A9DUc5FqheQhwB2fk
UJxoasBu8uqR/3ZMvPeU+TaP66jXyzqxN/8BDrT2FEdYqizsqr8DP4deT7uZFaevy4fdv6CLH7Nw
4eB6SuHzNseOVGDTZOdadGcNwF7NRHkSB1PSSx0rrVrXwGbq4dJTeuDPe3RcDC5KbJ8gggJ3D2vK
rSsBwTn+MTCL/yLk1HSBRqDomT2mH3NPy6i9Jy5fIK2hsjKy/2tqg4zgHy99iSEvDIC4o9OkvStC
RY3qUFFzeg+BJoIldxnzbHceQiGiZGCPADtpWE62AjYPDQjr7qb6s9igB98WtaRBWyvlI6X7jboY
BtoM6xDeoR8uUvtNizTGaNHi5Iwp/lJeEs0CJ4ezSnufSHF341Pl44smhKqgFo8rxnf4scinQJPJ
tGSkcubU/k8RAth71lHAZuh110lMniLW2BjHyHA0nE8Pdf1o3tF0gNrlj+zZWYH79diyyMS5Dyyo
59FSfznm1sa+sTv2gRMTdXXaADbr0AFoByf8cSP3qo/aRmeAnD1MJa/mn82FRJNkbKT2ZbG/znyC
3mK2vh0GsOIR6u+2TY0KUa/ynRVuyRxVRSoYMLGxsXmBiyZex3r4oeneRuo2OXrk8tJJ81FhRLOw
s7e2aA5W06gGPbmkLYnjXX4OeClAmEK7/ExQOgyoSbL40TXUVdVZZsHKBn85g7ezuQUmJDed+adl
29p9SQa+K3wdCnumG1whMzz8DulwDTkqHnpiqYxt3Y6/Nf1lNFhblrUtEx0K0dFi+cWkgNUupcDC
CN7jbF4VtNEJKod+CNfFe6Wh5iqeEXlhjkSQI1wwCY58jXKuVsfK8gXM05mhNaw89rCN0a6mvPlu
RXAZmXVnwn5BnFWvEpfAZoePPCjElfRBsrWnLinOwrYuJQuJRjeWFZ89xUyWpT2RG89GFx5NpQB2
QS75Pf2IDlV99MBNfLuAu9sWaEqqbRPsbT0yGhfDSW2Z6yH59GWDE2IlPA02P1+MRkoNSyFMr6sq
QZxV9CY5hkjGdfkCdJnxF99r3Jyb6lV9K3lHMITGbijS3T0cDhBjmJ9cwf3o7EpWEASB7Txdf8aw
8jVaHd28vXWDYF8QRe6X5TrpSeqLw2/NqlfILQb0J4HhwIxgrBbWV1WiBKRJuXW4yVAnqVXHfz+i
GM5jTxhlVB30yNlsjGz6SENUwsWz1xpbbRYrq7BeG9pMLWQlAK6gRdThkhqAkPQqvDvUd3Zuf3OI
rL1kE88kynefE6P+0NuHF+jkvTjnIY5OZoilsij3Qqe91iOGw/GqxS5htCPqsuGuNWxZsnPBXtak
JmL/Sz8oqHPvBVzUInLh0qvGfN9kO+9RaVywEFn0/KXA9RyIB6RByF+zxDptzdRXj9LCa8ufNHNh
1yAYRWtt5AAcELLDqDGi8qBBfDoSGaJF1RSwFmmcbRPtHWQOHldI9tbR39KbkBdGnkAKcCjvY4p8
Y2n1k3qMEYpIRX2IIGI9VyybB7pliO3YcYv1rA3IuRGxOWBxYFiH1sLVqXune4VXqDYIC+rYVDPD
dvh2uAKzKFyI7B5aeDJVb41OWLeBW7IzklP40gq4nBRkJsPBukhhdEJOagaWZLCwxuxropZyA3+F
JS+GIq65Pr0NYZUoMSIeO22gfaMfzrB6Id1EQRqDKKkg6cQodzQeVss4RQ2m6fBXRoCECkyKJ88G
A4jZwPFwOo85mJGo/+ul2grdCxVsVcy07+lKLX7UMIVwM0bHPyoALYNoEFJwE64gnENeXQ3TomT0
YGtB9Lm20KBSnzyIkQlBri129BnrPp9PLWwImqndCPGt5JeZcwOMyrhlVM93uXbocGznYodoEyl0
HQIGfO6SY99reycrP6ygfEbmuVCKSztqX6Ps2VG0RlAdSbJpwLGVMQJ652yNb2bTwEK8DcHdk8zo
r8ZLswyMV6X+r3xsDbjVWNQtW2T0OolGBfbZllvI8w+N1yEEQKeFqbtQEBphrPMe232LUN0PTxRh
ppDfemFQQthEPCLptkq8JMJcwRX7KjF8e5X1mkv6IorUPOgX2aDR0EEyD6hyQTva14YUvIm0NRRE
jdyWklXt3G1neW7hC9oF6ZhbI8/Q5MsDejuyMj5M2s40fGvkJVGJwY6xxEQfAtEocvOgMsYcdKia
e+izlm5O7ATONAv0Wqrj4SVFENtxOxr8zyQ7Jfza8XPkQoQW+V/EtKJNcD4NX+70ruBuXr2rOVjm
xl96AbdrpG1jflDjP7NIehJVAL0CzX4Q70vExW7ardIxPhXFGaz93svU0c0RL/tEfZzngmAFAmvP
+lTsu4H3ljEP7xExRN6qdTygfJj4AoLbUgsqJU1+znJyGoAc2/RApv/q9Bk8mo4ZyniJKsnaCCAu
Mjs7vOazuWUnYIVbk7LUA4ww6N1HWaTr6GZ45rrB/OFlb5mClbvs2638kupE7phb1p2UwaxePHbf
Ulr/AiY1QC/99LVuoq3NUni256sdRNCDyk0PEqYQH7ZrHMIB5TOcOqCM1ATMh7SlxQ4ljjsmJOiP
xF/Rl5dUiO8mR+PM45rlzUshvK2pCHfkSfbmDi/kGrQUC263vFYZ8FCvPRHNt8QPYyUkb05sBx92
g6zAAujUGfa9ai0QGQ8Ec7B3cMjpyy4Ri3c9MddBgrar0fxHx+q5mv1Xr0a+8hzDFXLTXwX+NVwy
ypqi/PU6xP5BJy9GRVYKsoxEd14UqYyMGXpoJlXaWsYf7TAiJo4J8LhP5ntNd8PH8dJXT0Pv2T46
97tChMWIGiRGjB7cgez9D7oRruGn6UPNYFINsUb9iNTFm2J6iODu8DbD5xOGy1rVYgVc0viwm4v+
JeYbEtgiaw7BJwRJpCH1ISGYQMcPZLrI9cm6k/1vZdH1+slrnN78+REy/TfAxQ/jDojcE0tWJEYN
2WEGAugZWQp/dlEwkES3FqFjL4xrEBF2kB/phMmmXXZW+GbTSf23yUlYGhEQF+MU04icxEyaavz2
NZKDUu7QAwP+gajivDcGUm0KMIj/5H2858nWhnVrcyoGyP9hCHPuq1/vyMnSyDddUUZBNg8UyXqM
iEI2bzLH8cLOrrz17NpC1dLvQ5rwmV1hNW6BkWnVp4z+QmigbZu95vxNHZ1pgS62gQvZInOOkXaP
vM+BZAicTUsDNhPbATb/1s11kcz9qD+ZzyTJ90rihz5t/fENJAtYirOl//dGOLgxMEnIsTkOnXu1
YcegDidSDtd57JNcCaMjRbuUGRg+H/xiTz1UdNId7kkr3yPmjk9CZ6KIgCkNmWckxTGrryVqLs/n
nqO6kb+oWhyfL4AUy5mnfTLKV9Iars44oorQK1IaO2b2hHp6ycMhzJfppUUQiePzJGDKHLzvRLCt
kRNr2ox6AnzolHzPbNhaoaOVhShPsnVAk+vQ++IWKvM103vHpQ4ef3Mke8I/huanD22L3YpIj31N
ahNIRevDzPf0qj550oW/GCBm3HSOoCp/CWgMI7FWNaNdbxtQsJhQEznsahxrZQecFp/yJPZ18Mah
YvV3fXwYA0FRLhy6ZhWYbH+N34jrsAHAw5rRQqJa+jPrL2ShtHdxy3CxXKej3Hjoan1mW4Jxa+hX
G2O0dkaYgILGW0tR6PjvOnEP0iStI1r+RIbDUIKqL2DdwQxeRBmxkfI6EQ7kdPa/gc9s/ky2dYAD
zDzrKf7qid1LeRrHt6Z9NMWnWfibpP6KEErNTY4gwf1XRAzr3Gy4Qv1cWHl/EXF5mtsYsNWly6JX
mSCT18zob27TQ6UCKc0kejV7XA8BEDgztr9I5zlls7+Bsc/BNvHiPGukJGkDxTRoZ8QM2NtaEgpj
l9owBeSGII8RQm+Q5Auzw14k2q+ah+fJurF98r4P0+T/ZxerEOiZWoBdoV81Dgv4OXeJaIuT19Ib
312JCPh9mj7KeI/9TRG/3E8rZNpXOuWxYnCFhvJs8DCZOMoG3XyKKP2JvVzkxjXr9vSIEv0yJSmJ
mQDVxTd1ESqaG8kHW7IGYlpU3y7OId9X5V1ZRRykwQkbmY+xyjZh+9G289JoBZsJQHYMjXTypBzv
o9KeleY9a+C6M0qfbjXKmCJggz/ym8ti61aKhP8h6k8okJVkOCsI7tXsneXNOD2+mOO08yZLSg61
bziqTHsZ35jtpezkgfk4mxS5imzC7OZp35sviZ5jXsYu1XiPSLA0MxUqqGAKPd8y4uRcEuLLQGeP
y7Jn8tdm6LykWflQSL8++GQWWiQYr3LjQF3/EhlvAsWWTkSLgc8s85oLX1mBpTjSoLR0SOOEy3+h
2o59DG3GJpgvUC51H7uIyZMxYqHMlDgDBGokquWrx33H3mR6L/HPhIB5806lkSxn8x72+tJzxasa
AKi80HFmfLcIdwgcZgYlM/+zsG4t2zYTRaLP1iVF7epQ4ORSAsVwFnX9MFN8FFe17wVv8NR67G6C
tfrsgn/fOADOQ9I+4MVEnMDlRy2AzxLrPR9069DyAotV+PKladisKeHUGvSpmbvB1EjcjXJff8EJ
X/j5d12gny5ObESJM0oV+WmXGJLNtrOncl+zoQp5kYwixWfGcC8kEtD0GRSrKoEpUtSzg/7yeVR6
ZhzR0RkirLdynfjB2ZgJudcxKmnLiHGlP+erge1G+xtwKiroPLAUk7c10GvkZABYEGNHVHWNtmGi
fnJoMDFBbpho0xkRJqHdrR6dqJfcQiRETdhdB5Iw0gGWHoUD00GsLt1tTguVLKpu087hr5j8qmzH
DBsBxqyOvX2kzCNuehqYLEm0PJWowJzUF6Pz/CcEkXsTIxAiIgdTcPfQ7AAAY5tz4U1yqSlFyDCI
30qQf9f21qqvQXjB+LPSdlnF7dW2aDPSJn6GKkM9UNNRMcjg9Gb/2EN0Y/LJaAdAKdZgz883eGVK
D/xPywgUZ23sXeMSL1gz7EkUitBLSKwvdr91Zy4tgU4oMf8cm6++7aZXkm8ZbWggtSyExegOn6Ie
qYHRrOOpgCjWOzRDzPt9hoCL5jFQDzXPaqLPAntEo+ZeCZYi8ctejHSNGGUndKA0gtG4v4TxcwXs
Ae0qvBx7Mx2leemdrV3dh451WbDBBBBFLCBVS2XvJo0HIaEuI4iKwkNvGCn5ZChaW4c7HCitlcqb
SCouM7KHCZ/ErkzN271M9rhMWJ5kuvbchaz5kuQ5qU4DXmhrqI+xGI9JCfKjKkBtsS+tOJjdKw80
v6ZzSpgHR3bPDU9yL2a/YOYrbk1aEi48Yby05vjcxwo+lGbQ4+iUkIgVVAkGWHV4QTAHsLt24tlI
5w9v1B4i2hrDwIjYHBZmWxOTHpxiN3h37Lcp3WRM3UQSLod4pLu243+Ca9b/GDNkIVCNl9ImSZLJ
vw0Xt7TnRz9BSaCkkY+OEcKbIKW48nn6WHGPybOBX6keURfnP+r7j1jPeMa9iRJUD9amw5WJraHg
pKni5tQ57s/IjsHE9Tqla13mP0NKoISf4exeRzpYHKt88Yhm6CF0i5EQBNZn+Uh49Spy+P7uXVVf
HZy/XFB5kpwDYiUm56dBUJ33L6MePXqLGAQWyFCX/H3GbVIBhTeX23RfwTT3RLi0cvkn4KykM5jA
14BaUONNtH9HNEjMQVHzpaiA0Lsxb1HMzrjY6ja1GM7npi4viME3EYsalq1LUVo33XxvJugwBgGn
5Z9ZbVHfdYh3FFSzZ23gY7U2dx1lhpXcVLs7ZvYWCb/X/BEv/wT0JTH3CVp9oz8C7A0l/zZoh/63
LzG3f0eC4pSBctCTpwFWf4zy66hbZ7cyb6E7M05IXosKG2ILa7MV/1yCzqH3YbyJybGG4NATZyPY
UXgbQxmDctwrIykxIfJapmtX0aXbLOh3ac58EAVGO7hnvGjLcWYH1gEdpJNNIiCfGK6oqqdTqb2x
4o2LHZs7s9wMEZ9F+63jnWDJ6IvXIjTB+penNrh6UmLsgfpMXaUBcpzYf1jFqvDcW1hB9Qvn6UOm
yEs8ax87yiBMXgZS7/sgmQTUkuW2XPpOtHFMj6DPCRWk98/ogbUGt1q/OOC2YY0q4VpBwIS3dOU/
jaGZokqxcfF6e6UEKw6fYNTPcXzg30Uyrr3uGI4w+gn46066d9BS7adHVdN7XB/6u6jvVklgDG5I
k96AObxp7IiSLSmeGxCTfhaieULvjJasabtLz6LImyTG1I+pv5gjhE8wEjOCxgOwLTLJ5SZGD9z8
y4lKoCknDAIFLVK+m55RwxCq4YARgNL93MZ4nvJzx5JNuTtNvQcKyC84fnrUM7GSVPgVMnySBEhT
eBKet85xBeSB9hVHxSatnXsUopfveKDQI8aMpVqvX7oIH7o6+2hEvAvY6NojmUNQ0gtaUMQvbWwt
vHYbGOk6DSQ9HvS65kFGKE54ydqDDD165BjvOSoRMo4N3VhPY77BuOJ4vKW8k8nHoAHY9erjXIpn
4VTwqwv9Wcbmw07/ZWZE/AO/vQ7QuNKgCVafeffniYOrYajFgZzbYHjCYBNI3pv6aKPqjhLklfOA
9DAH8IaysKUQo+qOx58Bt6msg4N0c7Z50GSbhc9PaXe3IEY/NDTUK5hWjM9AgytKThCRrouK73jW
N/pIvthkLhGCIEBodzkdVj/TnWMsQ1R4ofmdDYJyG1qHB7adYoBilLAi9NHoqRW5p5ac2luY5ruZ
9o1HnDE09Nl0l5DoZ4Is6XAN1fhOmYv8i+pu1bEMsGqFwMODihvdDb9thofAUvCnZIsFgqKnXjoH
C0ZfgQs4fI+74oHbLqR9x4/WIbZmcTysQm3nYNEnExaB60Xo9sHQTnX20+jIx+pjzrWR+saSny2o
cXIyI24GmPVMJbSRYzg96rqxtV3klQxDe+s7x7ydDKz8iOMKwAmeO58HhoyUBFZpjx837eMlokSG
vx66FnIPuIedsX4Ja+pJy7LP1SQQksN537oFybmWzW4TyR9sFJJodFeeoEGt0jCh9hrPY8c/HP6O
LP1tdToznidDRhtfUiC8wBHTczzVX3lAJmJkP6cYI6kXjkrDoM9ccR2WdkQ0AK6pJEpDrhw9fmmZ
wERW8Fd6Ytk760lfh82jcEHqMCA1GD0LVGbG6CBewmXmNCs+MSAA7+gqLF91ssNTgS2WWYvLsIAx
Ar1BfDCQeLGa7/mJSvfNIuQl8CmCveMc59e0+Dt2NxZK/ZunHHz9Xll0k1TbkV92Gv3kn9sw/ugy
bduBpK03fo/mtu22EVKaidCGjM86T+Wpr5Nl6QDeYosR0EPmxT8HL8OYt8eKa3osnC/8XhJLErcL
AgD15APxYG5sorPTUZqb2wnyFoNlXimwhMW7ylcoJRaMAVpdjL2GTqB/9Ahf+Y8ZwU+AEzehJMpA
h8NCwCLCsXdLNXs5Myd3f6p5oUno0nJFrV5hwII2Zd7KcC9UtjO+BYn5A9u1WGoCftH8RZaDIzEv
2tve5o4HfeTDt+Mtap3Lf9BZDDj+RT22aFqH/GEBlPJoBm2lbPeX5cixSufkXFoECQBvQVTE8YcI
/toOjStZ1/KnSIjjfmVpgATxLEnicyHxkEg0tfE6gC3KJAB01k9CSdwRQuCbWPslAQS+4mKFKd5D
nj8xqQTZJw23wZSRfFZ9Zf7VlccqbHZJQw+XTJsorT8dV3th8okMxtt3Ubmponjd60iLEYAgGiYu
bVGGGSYhkoYc6r+mI9L4nSmActvoYbww+j+w2ao2QCJse9+bAo9rX2AIBD/wLd2CvAvapTXGZIKZ
4L8RxSinFViA/4y8s0Vj7ZHHmWB6MMcBYioxhdlveTeCaz8gNV6gC6ZOQIFSl7fKXSGZNBpioUdi
6cy3jtxd+48M+8G8KPuuw3BvriYU3Rwm5SFrWWiRBSyypcCz3HuSVPZPbbo1NqG87JrI4mwPWoQ/
FCTEtqz+8jRfJjJirmlvgnBcdalBODQIbSbbGerfytsW3rblL0vI8EtkDez3dkz4vOhf6l+0pLnr
htg4SbPo3WPVkdAr3tvkELAocK1TynnZluU7mc1DSGIGJ62p3QyaSqUnCPV0M5vzf6NdfL9xdDAV
XgM1dMfLF210i1TULyz7DXFmzY/j/YQtLl1jq8sY9SJUY6IS/Ski64ZggzDYwS1GYOL9MBAlfBXs
GBaSkpJMQlDXjepL8HRVPOxgFYyzxYfhammLS34saqVsVZ9qJrx3vlrkLhRAyDPeJxuneJ2Q9nxW
nF3Z7Wf/J5n7g6nW36zLGvAalg58GE2zz0pH07DXwXLx0TxZY7YvxhkT77ArRt5PW/wZQfPpsg9T
y4FZmS6he4FzRxMZWzjwQbqDyEF6baNyLs3d5L6k8i1p4IWTMYMjTT2TImuWiPzWKJmWII2pBikp
y3Ydjg/fP00xMzPG5nFgbS2fdZqLPRZGiD1gJCuY7uLjz71rh2DdF1ha7TjdI7ZeN5yvFloxbYaZ
1mY3f4L3MKZsbEyWbSiayqNq5HJex+gghfykV9m2ofnq+xCj/BL4aAoF5Cvsu8/QdnZRbe+1yH7D
EQoX5a8JNj3aRF0NZb8VRykFEVHpYDzc8Ga5B4Bjsd4fJiy+c91++NyDlcwPHQmCYWjdHexo2T+U
eUywg1Vd6hSfcfojg+gKAJHlgE4G99jjrEu2fZD8ML19Q8H/V3fGsWz17YBqtAhgKoSFWJdyXJPd
2fuMTR3EA33024/4j5IIO0LXrbPkx7WwDQylQHW2LAg/y9BY1g1Uz2LVMPBQ2602Pk3ghG3eDoG1
IbCTDYgk6m10Xyn4Ijcg8eYLIoiGOKNMX4xOUGwCC4IIwqOdL0sEyim2HAs5l6XAkSGgtArNF6dq
deT0v+o5EQ/60Ta/x/mhR9XK8dnhoNHW0PZmJVgWElmE2a8myH4uyIPJ34HY99RpncBE8pCc4eQN
yBgb+JgeEJK4+E1xViRnr673cgJhV77DbfYHGnZnXVjQoyrPOkthbwwJuLJDKMVkbUTXCRZqUVv/
mp6vjSFROtyNXtvUsPC6OVrQTGGWWoTis8d/Eoec69Ui2PN8pmyl87i76vBS9RRyPUvTiSV4dvel
Bd+B7cc4rPNKY2wOkJgorHHSFnmzQxgENgRrtQpTbVniU5vr2auCZXb5l6tBImVGpovjiE4ErQOY
njSwVrmOF77OWAgI8sHUQCI+5Nja9Lyn0cEOjGyBmfGco9ZJ/hxkfy78P4csjNHsnmxlza/xMeBP
MhE3VW+idPcOgTo1uiiX8pSJ6MLtWOoT15ArowkTRsbgBN73xXmGhAIKt4e+kZOQ7KC+ttn8g/Jc
CDhFuf7ZT3ej8JcVuZz7zGdJhIxOEEGRfI1l+5Hzr436FB1tdilDDDV596K74ym3SOro9p5WvkVl
t3fqal2SOor6cJeTpzCD/jFjrJw1NTwswhwmH85nC8ijjk7X+m3rjiGo2MW0kK2XwSuc+a0UtNva
lerk5FFmcaF+BWJ0CurLWryX/bdNw7ePuS/pEDMyUap9zbWOdXo+zP0mNDe9uwrkJoGFZBBwCXHF
RGzy0ffnlNWuRg/hWXd16UawJhxebpiqeNoonL5lJtZVfPSRVwP0qw6h9i7dnxDyb3EIEP+iuoed
Rq+5sfc+80ITNJmLDnli4CCqv0Q8B0wCClZDQIbIcWy8JSYFNDlYhYs3NNILE3TbxK4IHFtjrkcW
sXgJ8uza9vfROTnNe1hrb6PprksGmZrPUDZfDww6BGeTpofDk85KVzESki/231p40pmdxaI7WH59
0PCZ05kkZPoE7XvK/ETTvKPWhjs5YL8Pe965HoLIU0BplbG5HGEGqj17UjeIl2kXUXDP0lqJrrqF
+NzgSnnDin2FPY6bEd0A2a7MrvALwIQSTM6ZI7bTwgnPbovTEdvKEDvEKmbs37vF4BXooKn+jGMr
MZwrAXMA1q2P3p3C3ZEtuyocVMdd09DVou8nlMClfSDmC2mH/aR9OgAskVTdUvdm0MZyXySfjQWa
FHVcb+wJ7swE4IFDb87YNoxi7XsJ+9F7S3y77t4G3cMYRSgLP3bIE2UXKOiYJ7k4NGy0RiU2ZHA4
gvETWukugShjEjbyVXftpzvdLG5UvbomxAma4XBwhnyblAC4Cfhlhmczbd9nwR+Z56w2jW1BZoVT
4g+3w30azk+lx6BABvY2h0w3prQ2tf8cUKJh0aAiMQp3yzNR+vifApxOtQazCnUduEEPyYfF+Ick
njFFjABWDS2SRxRmgaWHa6hB6cdrt63jnv5tx4NTeCBxyWBQUeSM0RDoJAy8cckKtuW9mO8hL0sR
u/vAOWkD4IGrV53b6JHHBv2Kte5j88m4WlSczIP3tiOZ6JUry6ieYx4LKNdru/F6OjR3qZ4dMaFf
Iw7dJCUJjV8PQlySQAZXPev+rFYRIjSaLwPmCom15OPVRry3EX/1yMhQPgyQjUpPvtBO6f5+rI1d
QHBpwuXgoke3iXvQaL7WlVqpGPbBDpz/lPe+heJhPuasJB1no5YdgPi69IxMyRK/BstzaUAs2poD
fN10PWYPi5GQx749IvJk6nf9eMkVSgqtdf3T1NRAzFTyFyWRMOOXnsqBYW4Z9KukqU+iYXtJnkST
f6Mgpd1Um0alDcme24HQcpvdn/LyqGMAoqmE7OXYHy1n1SyLHYk+Kx19+PBlkj/vQuyKyffRt475
Kzw8KzG3EC9EGu54myNk0MQGwlI+ZaNK38bZVVAb+veIeknSxTq4002JmGPN2c0IhhQDxjY2d4s1
eGuB6l6HeVDOw5/hUlRDFqLGLXUsxKzAS17pjGGc0W9nBfMhCLKsFqZaGNXtS5DqPMcr4esbmdXn
VLOQIshl1einDAZRK49RHxGuk2NeH3fgX5706CXTza3WIYswexpaJDAOkwlvMv50v78kHu+QFt/B
TofuvRwuGk04GhQsPR5QU53UDP9FR+xo+aTR/IzcO0Hj7/0aL5h11uFRxJaK24aBz+6gEPnzqLXr
wIiuPS2AEQ/qYHLYx1SXyq6OnpsfTE6wJNSOjeeu3UaeBYtFa/p0OF0NtGdRB5C5xJBotla3MLyB
B2mi7Zk5zJsON1x9C6TE8ujOOw8x/wAbZTTarY9oh4BW/zok6ZfItOkpZqVYWj66vxjGkU3fbmbp
m+f6yOOx92fVihaC8aenfREt+6Z13WaS7Nw5JCwAwObRYD5ItL2hVycp7deYa9KIziLxWNOiy5DJ
qwnuIWjclUUat4vHJh9BO//GBdJW3O16+Jtb7R4R3rFnJqKhcFXm7oRi2a6z5yGevtULUgy0gNCX
iuCL4A7BwnXasSo+pdxFNRJdPyDesNAOO738Hqxr3U7LYaDLHTeJaDej+ybRW2c9POuSLE6ELY3c
uXpw9JibxbSillIM5uLakANosP6gUw3Kh5+9CUTxln1JoNDq6APwMa+lbWFAk0h3ed86Mb5MOAc3
pOqgv094fCzrlpTeoupDHO34OL3fxmWoNXE1ILXtyufB8TdtOq1I70rY47f2cWCw0uN4HUq5cUuY
A0DrqgH4BdnYBZI+5Q1tKIVchylZf6vp+kUAbeV56vhjppr5/ncAO6BJn63iIc1vbqTr7Fv3sftr
uaRG467PjzGtcAToKzZiTmxu3MzajcPziLghMBknEofJ1nWHXYyx9ErqHYA40GmWyYQQ85FgAFgT
hMilpatSo6ARY/Hc8CNVLwASFlWg3Fq4H+HZxy0fkO09b3VUB6cK2FGS/IUowuCILjz2UOR2Ndzs
bEJjG0H3qrLzRYFxW8A2bma62REnIkIQnFAaAVXC9rGq0lEdvfm3Zl88afU6wlXpmOhefzXxin/u
yU/eft00WiLzX6EJ5kl2OAzYmvPyP9dsGmXwXic/GkCP+KZKVReHCEB4T7PWAgbx5B/BZVcl401A
tTnFvzKv4oslKa1PGfg1rxGQDQfkECrz1J959bub0bFQMQXXfc1YFENNPW/Io9vGDdCknuujODIH
nN4xiOHwxU9tQqKLg2WZjUCZXpX0J/Wurqtvy6Y89zYp52x2m8BGVskopKZEklQ4wZ/uvDvauGyL
q+bmW93DDmRudTTmE9btMfKWHnfBaEEpGD5iNznXBZsA0ys3NVFPEqec+o3TeILNdGZ8yqY5SMgS
n8YV6sFFjw4xvnVkPTJTteHGtaxoTaTUaB2HCkEENg0UZGkco1ua14Hfb7zKfekaf9MkiBHjD5th
Ucp3YUMkF7z2CEvVfGlu5RJJIkErby7bMvFf8M1RrYQkCqqQBXjev+ncCTbwPT1CCIXwJQ/52IxR
1dCvw52fsUUyUaBk+a56q5GRm7iex5TGS/vuKzxSCM59fAp2d6hzuUocUpVZP8v8pSYfk5bh4rv8
350yagcri9KowoWQsKuoBSprOT+F3x7xERPwzO7BymxyV//j6Lx2WzeiKPpFBDgc1lerUF2usuwX
wva12Xvn12dNgAAJAsTxlciZU/Zeu+qq12a0d0vUbN2YhG30VbMIyeKAXAt7MkfhQ7Au5WG51VEa
BR1Nr3MK3JdcwFR9KWnrcSzOODQ5WQG3Ccrbicoj1X/H9BTwXGOtZb6rwkStNzJ/3gg3m4e/OHzT
qlspCe6G9MZ1aPD9FGW5QTC1zUHghGLZU1yoF3PDhIqdpH1yx2PHYXCmFnJD418en8aBAQrDIxE1
V4d9ZRExFiDhAB3xQ7vSAeR1FWf2uOxsIqoLB00Thn7Sm9Zdeo9DiAPRq/IxjsmzhCabvSJtQK+V
fDWovGoXQTpO2pkV2UCAr4V4HuZNS7uKpADnAENSuvGCct+FkhEbrgr0Msq3RP9pq6cJizcqqpUc
7X3aMNfkn41avCsxb0A9MwQjqLVkAwPQxW7mzu9WtMuKr7J99yZ3myogOAdmdA2Su2R4kMV/tYzY
IbDWQFagMYVeWvhk7VMmsle24tx1w3Goq18Rzvsxazms9OakdxO7GOsYSCIJHJaeDukwpv4bjioj
EAP/zL1w4S8SFGYEyEH5MSPYGiVtZ8jKM6tu1tJto47aN9kV9WUsXPrqe+HpaJh+GEsgYu4VZLRy
wJ8J+0Uxb+OZnd/FEB17wOGxrJpDJYez49g769MMy4PabZWVuy9yoCKhQjNfNW3HOBwCMc5KbPI4
XwTiA5PBfwIipNFQi9bGpqRcmptdQlFkMSVAIvRD+7WWCjg+MNnKGhUj9P+HroXAv5PkgxTOHQb5
3RRgwRQ2V4TJoIMtPykxFBWTQZgyLooTLyjEjIaSD0JcAT8FQU3lDX69OI+1TZAvKiFQ5MXCnMdo
LtZEO5Wr3sKqavpF1NotsDWr7ja6Fl5qg/e5ansQO8jbWlI+9HkCONFdHZryxTPIhcqe8bolMNhE
xvj8NQJ52eYHGJ87CFjXPpD/4ry+J1ruVwGf07Svn3okm7oOdXUAeRs8m+5M4INHnoLBpto0sEu7
mRsS/ds8BbI5qBAM2FXkyhJevTwVSN/TwVotyasinUiNqDCma3Fmfeod2QguXksL3w9ZOxmpq+7o
3dW/LxgfZd6fm2VHPXdYCZJMg+je00iggjDvIQvv90rl74Dx1mmTYqruh15u5/xHG2+BttNAr3gp
nx92NIoKbbzMStErgqve2H9xSpcgsvehMv3cS4+9xOJfqzUnbLaYKUqfbRwv3WnWtvlEnFR7fg+S
UZaw1orTkDyhYBWsbCk70JggBEGPYeewX+p53VrvOIaSstgv1rRVZU5qgKDWip+hDnfd9MnVrLPD
KWrWsoPx2GTg+Ovy0GAmciB4upxU4hTiXNTnvQeqQYPQPqATro1dRmCqsaFBfmi9G0sOB12ltvCz
OufcYp1YXA+5Oi4UHN15LMgSyeEhJwhRO39ssGDqZzM6m/FLmQ1ng75wHM9VdDHd4JnnTxtUhMem
qH4z2MZRRyKRyR/9DadLwCbHa18mCkcRvNfgvaY4epIzUfNM9c2M8YBrPXbZL1MsChnxuqTzBexP
b4HrcXDqkR1G5SaD3xJCrfOetak/QTcjA5F4IRxnuJtq3b+N+pNNFnBDPmkL6I4lKfhmgbvDKpuN
HdkrVOv4lpIr5swHbN/Ne2YZh65gP76cRp5IjJo7Rwd9CUg1a+8D5V4Jg27gppoBZEor3o2x9PMo
2AbsgC2ymDryn6LJRl+DzgPXucRIVQNYsC6ljcgOHUo1keFQHiN0DJJJlUTjQ2VbEbxF6bNkEbc/
FcUMzSO+JfyELOJYBovX+q3S/S7MTWNE8xww7LzCEeu6c+7hQFkLogMKJ0M8qk3CYP1h6tVn5zGt
WE9rxlEd9dFw4Z5LLW9Njt8CH9z2mt0Uc46guHcYvSYMMfAax8mLRIvZPQoNNZeFnEU3ACM9Rumf
xPXHA8WEhu9NfELW27b4jnNciKpLbHmv7A6j4ejs68jbkgG/cyg0IBnCmzJR0ZaVyaCHEU2O98KM
nrM231em5hfe+Kj6Nn4Q5HJ4ef0eKSaZBJ8FLa8iAfYn5pAYZDbuQKy6/PVQvuHoWeMtI30GRpK6
3SDPNan7iCZVCaQ30LR8D+p2gAuu94KnZCRqhr37uGz5y5W/M5bfOMmpamkbJDHExa6HP+yRpgLR
SeE8H43qu6xSDinjqJH7aGOrLeJXBFp8sv1SMbogtKpurx1GZQsdUXdPPPuUWT3wgWCvcWSwt2+5
bpjgurVBRMewiwkID4k4+GPKFy0/efOWcsmHqPKlgIP4Wo8/hSLezJLBWblq53HjdbsCakSAVzj7
6mRy5HZROnhujVQe2HWatYt/GMl5e2gwmtZusI0GHoCcAJ/twqPT28EpLYkILYfihb1R1o4fTY8o
WXhH7kpWqMqqDluVrW0WIGYiRS2le2XFGXafU0Z+zuQdo5C5fjwcvHS4Lugi0vYNJCOqGgaJEHUq
M4Y1hpRzwoDhPnVld+xFuTdajHpjR0Kce5g7wbpuYqT+Y+vnabk0w50n8dKW5TmlT0dVOk/XJf2a
CGVxguVVmujZ7OhpeHeEUnJb701F0JqLrp1JZIgY5aGhADbqhlB3RE9s61mbI52g6OtZ438CHWEE
kxvyMYNlO/BruRgP+3+wZ+eEYKB3+ZUuNT7FZMUCp+4eu/qNmzn7PzDysuh3JbZPZrCVTwLuS1vq
aKS58G08Vbc4ubKWDxblsta+2P7j//v/kU1+kS3tYm3ZuaN5FiK64E5aL4gf9BnLkI8limqaX4R6
QWp789JvIook8KwJIuTsnDUhIabfZRe/hRajn7g4h2n815c0ZGoCGNqMWsgvIlykpze0S5dZ8CV0
qYpqmy78bGNBT7vPuDnZHpdr+Dta+Q4kwg4yT0dwEg0221YdSY3D2DHinGBMo37dlypvAWYTlDwT
CZxcYloIRD8FWkwPbZCqi5eewd/8O89kYSRfjn71agTA9heTD+WER/SyNcffkVWlw2aw5C0weSMM
+Hk2wTo26eCl4Z4K3JzCjs4scWoX2cmvBmu+NdhhxoyeVDsG8qAGUW4ShY1MIY1QEwsAPh4z3+XU
o592mXdqyGHiCmSmcwnyVxY9MV72uqY0I92dxqPhI5omNp4qV7zA9MfSHLct2RAVp9g9QOJZhQJS
DFgH7rkq2laE9KKPEsF0jAt2POOdnrBD9pbJs9RiH4Z018FoCeutafHCGNbJsIpXR+rcoGiCxUFE
+4rWo8lYxpJVcNHVjo25ZMnvNpZMBSrScJm3elhb4kxlrBGO1qF+srrHhsgMMadrN+lXbHG3alkq
h2DnhPU+i5kItbO/9FDF+l0yM1MqaO0Qz6IyLjg/PYAkFt6OaZN2b7Hm7Ro+wIbYzgZILF+jk/8m
1LmV3A/WFSzxQ5aHON8rNFDQt3HaEn5l8xvG89cSKrFXy3ksHOnHjbVqivZeUTQuXX8KsgyzMJm6
7Hls7y4HZ50iH6vNfJNHf1NC5WNAwbXBpIevwHvghK0DypCge1UeDX14tfNrSedftvXaBd2ehtAO
zJ2bMDzPhl3P0MiA6mwzlKWyhEviwLx/Ax0UV8SR4u+GkemtcMJTT4G5o2/kSZawKYgUeLBG5lwu
m+GG7YN1CMHtxDQS1cIGvST2AM0+UliTL1MhxUWPEFMkrDomVHt/wMesIifgDPFMnGlHz+po+k9O
jaTF5fEfkPNlVvSOiEhVJAMdz9xD2e5CTAPNqz0NrFr0A+JdxtmfXdPsgo+6b84ZUvaY3FVdTMya
+60xmNugFO/9LFfe8jbQGS9ee+wi+7ikvU+Q45eZ8b7jK1NYfh5URjYbjck6u7cp2zVLdc4EyzM/
omOcmhksQwhUD5FWDJYBL1sC9NuKyVFE1g0ASN9IXX8yuydMYdVDz1IKlfDQItw0aqRYNye4JgyA
KDvV+9xe0Fzh3GTc8CKd1tft6tKPCihDdOMgd/T6+HRgGdnO/0O01vKr4rtsKMkkgeqzihoOdODe
3sl0OIawyxWv7nQKlq/UYv1iPjakcWQsMzu8DIPglFKmRHfYj1YM1mrekymXSOsBvD0qWkYG4IkQ
kfTZrxF9TG525YdN0VvVUQFgxoIxzbL4hUUgOnDW+1xdWo9GSkvetQ5x/dBu7SJ9SRKNF+arpksS
AmXcow3Hx0Qi2JBKBXKUHU7joop7myaSNv45xS03WBHjhXaZQytDC2VIb+1cwUFYVGtWKtt+YhTb
7wdzemCZk7SYqIg61DEV9Py8pjxJcbdw7imdEVUJ1tOIeqX1urUF/nykqpxmHtqBPI3ppwOKpufd
UQe2aBLingF/HRdWfCpAOuY82LrhuCYEhbdgQFGhDRgWu005upvS40Pu6HPH4KQ2WzFqExcU0EhS
Ch5Fjnhdw85A+tOb7glwDx1YWfkREFgxmrcqA0qlt1dO8oKSFQvmSi+CU1Jafhx2h9CcfWOV5zXT
ftvbO5IQgLJ/hUK+DZxyry/588SlWbE0TzAkqO/AZsTZVP0m480pm+ecjV2Wq9oUuEiWEIYyYr56
Svxx4YDJ7KNm9Ox/oVelfybFeBIanMIk//6Pnlf1xdGb9kt/jVucR+Gm51EP5ZtJMFQTRKx/s//v
jbHahw6WIouEJa5H6BMC2uwys0ViZmU7yPkZpM2EGC9L9YhUBFPrK09DOz7KAaxC0Rv0C+KSGLzI
WHWtcHiG+UIxK7CzNMTTvVmQBipLvrnRvwjhjgCDScFYJv+G4BX6EYrrmSkFkD4b2iM4fgRkNJ1M
0tRew5kSv+s/RwMe3VEMtLZztqnm0kdeil/PfjL0CxT2uX+fof9NRsgRwBUa+G5+T0FISD62mDip
GC+5BdsSOlBWwa9H7ahMfuaetAuXFJ6q5eL6RW04s3/VLYb3pOc5A+G2hKVJuYk7TLld9pRV9WuV
PMaDwyjm5oBMrNnjFkz7J46Muf+zve9Rg5CN7LiOk3ezeyF0Qt2nnECQtTaVIgBa+W+51PtEsi6n
SkmY+zXanTYFWRN+7jphQaGjzxq2No1siD8McuhFq19SHpCpACyuI+rlXCnM4pqXJH5apxkncxz5
8ItKI76A3DyEP6JHR8RCrGbfAhytNrhhuNZrEuVnrTsmVfTYN+xsSUfZJzMLLEffutOdJdEQSPhb
8kGPGm5jyLh1jrvj1Ej70IKXsZ/d/qdp0P6RTV5Qt5cIW3RIS8RPZelWmvsBg+HQVP7CEVnF3d6G
UOGZxpV1RKmSnKqJk5jpO/RqJRyK/rWuyxmI7KjkZSTySmMGQ3PD7teZAeHjzrJzeHHuY05bk/B1
Vs1HZhXHlibXbodjvBCLh92Cd8uPC3Dl4PQCVHBLvvJ6yyduinl2udWi0K/ccycXiK803wiDm66C
VvKMFn3DHpRuqM7JPQ4vGZeyMWeU5wgHrFWEkqsg3HvupqcMPBvicwtCQAbXZbKfHR62BRpkhaCM
rQEUhwnFEh1pyB8Q83agJAYk3iOU7qH4dbZiqyIpZY7Vl7s8uEnewYhhamPYT46ZriZmS2VKXCLb
drUqMD5p8tdKxtHw+qAthEnCSJHBM5muW7Xz97T3tMPiCIDW5QFvleGAJb96ocewfccamzY8YZy/
XXAx3O+wwscxMz7BPElZB4SKExqLWmsBkNMrmrT5/3POwABQZXS17YHFMQ0TKjXUqhZHZLN09H0n
kfXEKi67aDnhf9z0cEHAOcNtwDmhWdQRFVdlh5N12rdi4JlQFiUWWLW+1wfGLQ7Kxz8BvZg18RDE
O3jPm3C4x8VzZT3VAZ+ceDKjT8UXLtAKtG9qL+P0L5TctbONG3Q3HkdVtNarN3ZlpNgzEiNBwOpf
RsaqnvOjY0lmjOe03wpjhlgJYjtl6ZulP3e4wjwIOqxwsqpdmSpoyOOOTIytC8y8ZXgwl2BbikPe
4D9y0DN7PqAjh6SOBe7riHo6037Mqtr2A5udy2jITUW1RroTy35WwNUfAJxtRNgisUj4VEG1YH6N
0FvyE7xdHd9L84WduCRbyUT1phkOVNLowTnIYmG9xqx1SXYOlk9eTpcFMLYb5jfnCJLNYjzb0WdO
QSM952w0xdZyniM11iRNE/YXKWJVCEPoPqUVXj/8g8MXjISwvUl+ro1RegnO4/A5CqaXPAA6IAkt
8ssRuIUrUQigoevvwaQ9ONZvh2qdhcpZrQlrJrcBcgZs0j/KGDpV94WHU2MnCrWIiSEOIUrnqk/W
PW7dvuayZ2uTiyd78WPH2qtThpaBwnHkUccIRJaEmo2oqbioTjkieXpEq4meTdWxoTjNmsvIBsCL
Iowj3raIst2YIMIiGDMY/6XJFXcP5gfqk4iQkgFKHMeC8TvOGto3OoURuUCFuGTSfcszjkuRXyD7
Y4Z9kcW80ngqR53VMs1S40BvqG4x29spzZ8mNAspsysXue7k/DYkFwYT21mCuZF6luVj4r5VCJJM
ccBmHkfntOj8lttqpObljvy/3sVn/IBS2KmPBbKZmqTWajrNHZM4+cmYJuU+C/ARSBNyH2VsNS5v
DAqFPDU8sZP9G1S3sXnsp0+bayND1a5h7zMQO0qS9LKJvK8XO0RCnb0urHSa7pIRzmiUOglWRA40
F0r+mDF1D3eqqb5Dwhqq8ruTF2+syIWHWTx88fqJgqUAc7Npl++hE8y1RrT9+5zfwYe2klx2f2ZG
lHX1NZYLpEEqwF0KNK0Vz4HzUnJoq86X0izI712Bw8GNfE98jrp7Wkayp6KtvWCs1e9Zaq+igeBU
4gWDM5SA0PxHjgxhGPeO2UvNRKJ3W99jIygQbAkLKuzckrUz+bW9tdglAeocxFm0F5vFyByR+kMd
55H4NGPWybZq+NKIDg2jDdyGaWzebMWRw5fDU7ERcyJOPBpGZrMKIVWA/aWsKpiJO0V41V3jJFVu
WBJduBGcrVXvrOF/vdIUYOuvyJC0jZjVLYM4a6fxweQB6ACN1xYo24QeQAkFNDfmJLl21omVkIBL
Z51aLGpsI3rw+Bze/DUzbfZUmDB3PctTWGD544RPskHdNKOLsqaO5dTPpPTdoGg75+hSI6yp8DBq
KFFiInjCyJ0NySSytJEQxh3CDavun2VNwzJpe0rBxGGswqAAP/aQz6ccZ2llGe9xx+TE+kwN6hVi
zeo4/G6yYBdq30EHYBNlUis4RUo4/vXJDl2/oibNfxE2SRr1eRI+EMnVQA9ppcfI2Q8cEUSkLIx/
4PFwP+GYIS3SA73XFMdYm0CR821mfzE7vVGK0wC6bcTnmEIZTtsvIA4gtvGjBB9N/I2/epX32dqm
wMK7/TDQfXrGtR/x0TF/qEd84+8l44iWZVOGa0+now/IniwZz8f1mj+0hdG6yjFO4Bxyff6HcXYP
h3KnE4+IEhC3LQcewmC00JuY4e+IQSCwPg3BGBOOeRTo1yS7tcga6T/XCbb0FJllnEcsqtsHvXll
zWpmwJDAlWTiTulZo6RsavGkgWVHwrLKuvQGF/RZzEQUA6rGh0Jb2CP7Ec+JjcuTz0kM8HcWLM9c
9TmvTdTyUHK0uXwHSGTt7DWy2RTKt4AQI5F2CFQWNmLeaQ7arUk6NzW9p+9YMKxNs1xHcPiabrO4
/HSewoYmwluAb6BuGNx+PeIGIkeBZkeJJK1VxpioGn7be+8OEKBI80jzDeSdVSxJQEeX4xfKZklH
AFcNXXgUgTUM+y3CfU4fsTFlRxTjcla4j2HAAQxCEr9yB0zd81qsQIr1+uJNNGavsgz4PgDKTHLT
G95efbUVjAIU+Vubu3aYHiMO92DaR4ML1+bJQxwHN4F4sb78Wkxn15hXOIWJtqzzhan3yRjFCt8M
4xKiANlgZ9mrurAzxjOxsWe08qAzPgO8jhqOoVvxZStdVxgcYivGHk6TmgBCitMrCYKokQhyzI+C
nrNz9g5CVY9F8zy/4YhruT47TYkM9jZR1DX49lCrOS4V1Re2/YTgTun8USa080EnSacG8mJhnS8+
G5jeDVvrXts44F8WNEsNT0IL/m2Kh+dx5oQhJksLOdcBdbXY2jobNGxBEAvNOSkuailp2ydsOawe
G/NX4GPEtmMyz2OMHZbHBQcy21ztl9dwRN3C4mZlLM1JYVIy8gzaCZ1gNxiHAoWnrgrgOcOnwoPj
1XhiS6pssFJkiEzDOoQhMszVgwboPNYYWujvjYsRuw6AIKH/V+papSdkUTdc8rDcE8ct8+VB8TNn
juOsRwCEfVjGh37BuWj1Rzd/lbV1xAuIDL7f1DG98MxwGP2j7JF8gNlMzPQwTNF7MUxUx8G6pBiK
akLO5pcSe5UXw1qm7Yc584tB6mHMbwKNeaiz+yLvSrkwkhyfLIze3qXSID6c03j8NIB1TV77P5mt
KfDZTYwLa1gMUOQqpNuoWhUozHtriYEUGIsqTWeATQcLxqtkgTbUvu7c4Cvx9GCMA5LdsnqUEH1x
tbJq+TKBqoKCyWy+UZarmpGBRu4OC1aJicVWy3tWRYQaF7cB3LCOa5ezazvVtg+IgSDaYy1SpNsT
icDkxuhUU5gRUV0UhOdJQePSPzcpkAJQAKyN2ZRHoJ7vFXLBBDKxM1BzJZTkol1OkfWSYw0bUJdC
uwN/9taN/Z9bxY+V/a6xw7OgTliECS2Z3HJgVSamMYiRvCYJW+Yy9Q78M6/3C/sluux7EhYHSTUq
u69BP+cebmEcQeAyGedAvQfzmGgVaJlzGjJsfVPuvrsz3ea+9nsO83i+R/1vE2HQdm9mr8r15Nwh
qYxh2EcYjcxKQ/HyluDHJ5xk72LNT5RBivVyzRwyPvHn56wiIBeM9cyYBuRc7KJFpOEiAn1mdh1G
t3qsj2Zj+FGc3rJeMuJBwsGxB5sdHu824X1YRr6vzKHd4BNExQXFdStLhAn8+1QvX+SQbkXvPbaO
c70kLq+VyG/lCLUl3WocCQiuUkJam4ZEjzJcmcWW49QTaBaxO7b1ZxRn5IA9FcnObPcoJmzAtvZT
dM2gQ6naB0WRCspuZbcS+GMhsD8Ueryd+oqb+SY4vbo53kfdJ/HBczNfyrxHj8hydwHM0LJ9zNM9
EFe78PzOuJWM9wt8fSqDejAVQYKOsDfXxmOBwn7WPjPZrHthXIoEWjTXsIJvg1v4N4r6UNufRfzo
6gxuqVnYfjkmNlHwvCiLnGOGFLy3vgL1fwAJBbppFYC+yL3s5rBkUxWZZt0c8a8CpVBaAeHXg9LI
0Y4CTWl5l4AH88mc7CIi2VqsW4H5CfF6pHl/VabtyNHYOK9jPx6KyD33cPUGwfJ+/p+2AzZuBVp/
pXe2D3lIeOY+d9N3seD6Jm6j4ouN3fIc6iNbYgf0OO/EWK8NKS8TXjejincCkUuVnLSCcU64mQ3a
TcpdIcstuVUTTouIFA4NeUFcMRC0hJ9MT7lJcWSfc4ZP0C958FM2zw2NHOxUBF8JuriJh0/r4w/b
qs7OEu8zs8NO5D44Oiufwo+GJ1FASzT3IRwYXiGH+OCAWb8hYLLJa1CLVQfowBmYTIe3MIKeaNfr
tEEBgd9tZB+i4a/VFps6D5cmjKKarx89Ot3ytBq0jrftDd2G1/rw2T68JH3ts3uU02TXMzkRZIFu
5HwYMacw46wMTAP9xRmynQZAK26eEpgphpn6nQ3tMGYHy+yRUvzdCC9j512WpvH1+qNLmwcjyj/0
8GKrYnh5MihQK0duFoYl0LLovAtGgkobAepl/K3L4Wri4bAhuE79UcupDUM2EPkHsQ6pc6mc8GSA
tAHQk9cnR3+Z6QdNDQcC6igiPnpL8z2g4v0okURRoYDsKxI/L++pjTd5IKXw017qZ8u5Gsl7saCv
og4V1GtJveOWpVEVZ5eyJorjAyGzDCYwf84wLIAlFDmrD85ogTCy1059TKOMMnMAIQMwdVZyA7da
22a2JT3uoagwf3Nbcge4KKQQRsKywfMKYKkqfsKJOezzDLmdDyCY/vTAOPRQrrzRPIa1u2kHsY1x
dLHd8IW4ZRESci97Bgk/E2Ep6+Xc6mQ+DGAlCZ+bExcb/3Z2i0tI7K8xseFw33on+0hYlOnY+eao
fW3N7kiM3wPAue2IQzYGYqVIk41+jfVfG+CNCRkA3DVVCbAUlFQUKMvw1EO3zcrkSwcf0LpohzJs
Voz7qc1VF+8upl+wUmCttR6tcx9YiBbb4+IQ4dd3P4usP1zc6sVCgE6z1TAwLzyWMnD2oA1iDwvB
xNHI8RrfUoaLOaP7ukvUyhe0P9U2KE2qF51ftGXYiKiBNwAyGU5LgvFYlSLXZVeajGfXwEFKsWXy
OaJg2LpR5btV9ezmly5Hq2Bds/CfnWKCi+zX4zi0l0mqwSCxoPjCsG3ua4rQEf82VxyEqa1E1FOY
6Z69OzRAy7cFmfbRLWRUYUz4h4yPmUQFgE/cxERS1iMUSb//Z04UWsguF5XTCxKoB6xAU8JIW1fu
CgEnnxir717ts/C+lw4Okow5kGQdzAAIhh3tJAN6Z3B4sDghs33K6azNFRX2h54sjzkHV2B/NQxV
tqVRvLaMP1FUisV+tvOvof1LmEO2xi9hwVkP6TtBX9tuS22+xO4tYnNgtc/KDiInzLloKLohuCQh
sCnDXHFGt492OTKdRwTN6RNV9NrjpsBZRODCKs1ZLhf5cEjyLxuitQs5R6JqCIuPrO7IV4B+MzA+
PyeQQpibVeJoh/IYNOkJAwM9EQIdNmlWDXRl52rt3oZXHu9bb+s1M2ohXlrGcaMB4XFEV7pYgnxC
87DUg58tTN4FTHtoPehhVyXBetlPz6UUIWzvEmqRf8b0bSUXD/sB7evVKkM4pPTBVDdp+KTLig+W
M5BleVvtlnzL3ByCrXEYCKWqrOdu8FsKfDTnDKXSB+btuMVGwzxEQBsB+/gx+jA1ONMojpHIOtA9
i3UMi3GY0KhJXtL9wpsoRyJC8OqMiNUXVKemAVcLfM2C+wFj70JZJmnP7GVAD1b7onyqpx8DI67E
HePEXy2XqoAyRIKkg2U6DDbmsmdVQ9WOuy4Fd9qce7JJ3PIPuZ6BBhsNW9HvPL3fxXO/bxgyj4UP
RtoAR6/Mh8ERzk8gpD8HsJNGzBZRdsiYjyHRXDgjQC0UGf0PwyoWXkoLXBtPSYwTk1MCpSB0EpTW
9ne23Mv0JUKZ7Axnd/grQKClEpa5hUBK/IL4SHjDYx04iH5IKFM0vBm6+ErDu4UltBgOdfg3wRV3
2+VbN2FzsCF3u3GrsFEeNvPDNFcvlvFdA59qPD+RyCsYxSMiC5/VBNwLzpV8jOhn8KV4tF7Jkq7w
5zwKABOd+M1zvlFmkUl6YVVWxF/FQJwEX3pr3yP7m3NkxUjTQhnYMg38F5kNGDjFQ/Cmd28ePvT8
nDJDBGTQqD64fQ4ZfDMnWxvgAdSWpgmY8w8bM0T1yIPviBNSUUrP3UBGRG6b7y62rpz/oaOg0RnW
oILWhAheJKCc3AJuAOpX1nUm1YlgzsSXEPItRWqazEsZZ9i1KQdt+5VpFpqc3jhYLDXEKuFql9L+
MFsAlh6WgtJnRJcI6yMgIItHg80Q/7qEv9jqZ4mQ3zClr/csLHUUm29usmyC/pX/rOBkT2dycO9w
LAC2YbfIQTNkD9Kx4JaGMT1v/Fujj+ixrIfuuLXk7+T8kXNJ5cML1zVfbBJzJNImna4svdMkAPMn
rIzF+GLCbXgYD67+NE/PJ6OkEgcltzYFq91dkvIHs4JbnyzbyP0iQ/vB7LDTzxi2ahVxsVlsa51h
8bJnKFizfZp68zqXqI7ZWxM6PxHWC+4PgQcTeZQxwaHQ9U0thN/p/Sdr/kedHeNU/MbQUkOwukWE
1rvMX4aq3ohgOJEu1riPDh2FOfDLGwM3yLzTcQqjGlA0hXrlmvFmbGy/NtQqu0fh5/kVwTkWdZqo
8Pi60tfsEezHjS3IZuptcpjMnVK9D/Knm5gXQNgJ2PoK6q+Mr7aQ3FGARuD9JzNCHnvY4498GDQs
mNMPXDeg+tlPZVbMXFnTM37tqIIY9AQpATy2znRd9/YCmD6zfcYu4z5E/Kw4xqMz7qySfcLLCMXD
iXAks+7z4L06YXRR8R4h9XhSS18ycmpzRjPzte4mrLKj81JT1npWsmnLhZfhNsLhG2Tw1pYDCV3M
dfi71X829Z/LK8pbiDLH7ndQIDzA8aF+ycnTM+G4teiO02xCtMj4D/1xyqLGZBHY6uQvCr4oHahL
WftNhChIngaOBUrJxFnQVsJlbYFjzy1ahWyDd3VFIuU+Z4UX94RMWkF2dBMmlTZCrxEH6nNce4dS
R8Obx8h69PFBIwGCgYJuYEKo/A7tVTexAYEW42DeSYTrm0Wz6ZijMKlOonCzTOfUJnqJU84gZIN7
wsGFZo/0T1jMQUFPjfRHaGW5Vq2NPv3QQu/OzUW3VamWi43BMbUcqiCteHrqC8MGbW35bYE0IOGU
MJShtiEFXiELMnYBXme8KfZc6JmbSMeTYhVnxgDgvKmAzY3enQPtxo50C7HrOKWOjzbSjTdt9OLQ
Aw5LsLOi6C8sjLNB4xlZfj32JCCgdQgB4gUG4nUijCyVohhqe5j6gawfOyTSCGKYG87BqvPWHnz6
tE9WqZdgIfwpWxalibsNHcUPAhzH9EcSVt964NKx532FKJlY30j4tN4ofYR0/iBQXzP9bXTFBV6O
bQDqD2IdPXfmDscmfMJmylDQq/6iTq2DSZZNXi2hb+LAeZO44WpZPZVs4qRHSlicb8rlNM3J1/K/
VnxBe0amBh6MVgu/Zmv5aF2iftSwV34lRCCq09WJhvMkuNHcrYt0p/kfgRf4nBfvZuZ8ytexzG6a
1l5tKCrruUgPbuqcNbv806Lxm0jSc8uUuWv2DjmHRhGvuw7EeGOv80qeOs1AJxjuNCdlK5iuO8CG
FYDY1M7xAS2ls+s5ACxYkJrTPRsUcCzKbcuANF+H5H1Mv2PSgl12kTn/G6K7Bm5hynpkX9WhsLnU
OFbMlL+DNZQiOeB17Ypn5d+22WR3oKB4ahTHaQzCXZZCTmItnbOTaNoTowGtBfcarIoZNAWnZn/I
qYrU2lIOb4oWYCAUQdz1YJ1DXhel4QhhTEriV1iBSchFLiWPOqdqIqTnvjgs0niXDRA97CLk1WAd
v6W8t0taMo/H4K3HlY95mdEQUa/KdNegmCtaf8ycs+cVB4uBgNdcu5R3jdGjAS3UQgXpaTsnuZVB
vG5ZHsWt2tStLcmIo99DOCCzLX6NTailqDFzE7l1iJizWTVMh53u5z+Szmu5cTOJwk+EKuRwi0CQ
YBZFaaQblAKFDCKnp98P3rJ3bWtmJJL4Q/fpE4aYr4dKckknTD7phpmjD5xsz/JT0izPjGBtMtmv
reSoTM2+ULd1zVpeJ9cMe5aQpUoI6FyhrmncjGHivIjvc7dsh+zNEEU/NZnGKfZUhyc1Ow/g3dqg
H+exPqrj+5rUkDPwi6flO4zS94SzKiWEVMVUJQ9SNSRBGiKo2p846Gh/O3lbmnurGFD7kkeiGlcy
m9YJ3F4oAeLU7Ism3B5qsqgXqppKXIG+eD9XBoS05ltVyn38HIHcum3STXu5uHe6uV9tBYWQU2+R
d2NEp21BIwFJnIouMNERRDWmgrOP4za5bBSsPToSe8BPLvnJZYmTOy33PZocpcUWePygpTqW8eAN
WnkDZdr0aDObpbhN5fJIrynmaWHPMxKRRI+mflY7qpBS016kqKJ+tiSPyODP1BD+hfM/UdAxK2tR
aJtZkODfbaEUKRN6hudGMrR9Wf3kXF4mjKFjnj1SqFXFCMAxbTOwUpUbn5MGvcWZqfUcPpKDTO+0
IKSbpA9J6H7TbCa7j51bUXuivskiY688u4M8yF/DkoCx1WAlDcEXgoEpk1UwETPYqmSoF2A0TKuh
a0lm9JoY/YWmBQ9PaXjL5OKqP9ki4Ik0wOU+1eZtdyrSwbfQzD7J4JKIWg6xKO2BJY1Id9rmKI7M
LzMMYdbE0HknKaRGabQ6FB9MHRUByl+6Lcp4203HsqHcz4D9Rl8pM7fXQJaTnCTrwVXazJ1KaTOY
TANoH5h5O3Wsn9RB/8Zp4RXPFjXFLFu0BuWEj403kqsdA4CiQ4BDNDWxIxRXTa8fOar7p7ATxuyj
0yvYuIgbJCOIaj7IieQHQ36PF7yF03lrJCqzNutjtcsRsuU3x+QuxZBWrmh6n8SB+Upmbiy63kF4
7nWalgVjUr0LPyrMB7jG4KBm23nEw7sHCGRip3dI1vj8hQFAcPwuZMstFGxkMmSsA6EpaXk09Mcz
84T2j+HqKwmpblyxGdITbEzcoiRh2D35lJeQCNXVbBYRUVsGVlH/CrhYTUNyzSeMgZqtCkOsm8C9
cowUiun+RJUEswtxTlChk4x1MwDKJELyVmcG/Y8nqBQ9JkraWwKtH8uyfahDsKxUTNWgMq82GyqU
UWbjKbTRorylNS7sOhfhJ1lvMMTpOCtaV/EsZabXTMvRgiKgVQ8VxAdPf0vFSM2IjytTqMTyL8yV
a2MuXzk8r6SYZ99Mqxu/8DmxLj4HSCzE9rhJcq+EaYenmzfpy7uc5G4lw8xKmxOofFr6RnZdjYTS
jkQ61AAM4HRYOErXo0s8PePcH9rqIbO0GP+c9dFyhy4FkqAIl83+sK6zvKXhREtfyWyNqB9/ChRR
xkAW8RKBfjMmiuLXXOkfVVr4RYRsu829nKZyZcA9Qbr7EZiLHtl8VjelM/f9LABqMimrGoGRx3Lu
3edSvgKXBJNQ4eNtGghYkn2YZy+9qXqEUogJuGyuvPhadVMbGh2N4RvNxlBhMxVZFAkvPdWfEeqP
scHSQq12lhJfmRDuwZIFwq0K9SoO8Bt3/bDD7y4RmBzDZnqsERXKFvYf6nVRnd7LKHk11w5hwtdZ
XGXPDK5nS8FiwqTscDqyxgLe/U+IzQ8uo6KvRqIcIMzHWtUXxwjVXYEBAMLcVwXC4IAsF89kR0s8
EwG1xfWolHC129jpalYukRh5lm4lWNtrTMYAjToJ4z0ZCHeUJs5q0CkJeK036aobtBNa4zWxffwY
mDinjJ8KEzpd97zMoYB6udkRBAZPoYexSHhKs0fGcIue80FcTpmq8loGxtmxUTkiIXlOB1Vzwh+l
4bhgoSoCQITcbNu8huSjY4ethBc5JWk8z/t3tC6bzARtTl8FjyAzJrSnMZkgCRHPnd311lfYTyKU
n0TNP4wx8yYV1ZV4NiK2MLPjMNV2LczwoZehOj33HTad0mjun6V1l9GtpNrn+BQDNIj56pMFJC8s
MGbYeVokUwsx/xXFA95+kaPEaH5lYT9o+b7p9WPKFFeP4bFY+iaUe8YE+OUX3b+EKC68gAZg/nl6
DPhsxGfYsLk0uLumR6Dkx8CoUvnQMgVn/XLXKN1FT+WdSeIpTDBb1pGeqBj6lGDfx6znKlzfulFP
nl5dM19wulVU13JiURZFTO2JW9GlrZX9GS0y5KKGxadwdKxxVJCVCc2x2pOcGd40MhFUEZxUHzCc
zlavE1DEQsmwC2UI1SbCmQsDO0jmoCDvafU3GFjsvEgSY6AKijxpKEPPTGVpvXmWvi08ZQxkAAhp
JX5/jacLQERKpyeJsBydFqKKgnDYHvBDFPrue6Cr6cmOTAC/MrxnBOxvcwxzDM67QXf0Bh28whdR
PezyGtgbL8Vsnn4BA6nBk9YeOp0JhVadZmbTwzpPxq5ibiqnNkssfBdfGi0SdI3BicX6pYtj0xtg
dTB2xS+KvkC94MdVDKNnAGHH8ChYJ2KtvYwWzjNYvQixY/bIyJcJwgJKg1jnZr9PCqopZCdi0jEk
BmwR+heZcdcgfhvgYjOy054dtFivZBMslFbVyTLqd4XBm/tMYQkoJg4R7GgI2nnzlRnCailloTpQ
w23JlUTYYf2ZE3GrKgUNQbFHx47oHxweptWSihuOmkOUA3hZL3g/6kxJamrDdRsnXXEbF5UhjBi0
6FS6qQXj4POkewyRBat4vbfj01cnovFkeBwd08mS95YphpMmzb5Gz6OIgVASm53DiBNrxm7aq4T/
Y1zes6Fy+sJ0usqJMS4IcaFmfOhKFPIY92Mqt1pdC8yy7B7XDLTni34WNOFfmambIU23bY9f0/AJ
CcYNNfMngwClCqK/ZjLllXGV2tI3k2PaUOLEA36eaAK4LFL13pCrW1GFFaRDKTpnLu6wXjXe00X5
j6fVPgVyslDXDkQzMbifzB7Fj/SKccNDqqSrqWonojBcIc3++gWaTvMlG4APucZodNopBRTzSneh
GzpD82mmJdkhYFUNBLfno1UnPswnjnU+bkH2upfbZaJVTEkxxb5XSb2U3AEiaUdPjMaXepi28CHr
NL/JMESlTvLy1d9aGncKo2QU/pxAWCFQPEujauccp/Ig7SqN8DZgoUHYoEcfnVAoMCVIJ2IG6Y7o
SWsehp4gzwVEsnqoXs9lCrQ/vfefzWvclLcYQorO88wIvBwlYpuamoPi3uQYtPLmTVqUMAUpF/2J
2R50gK9seome4c7UuPmAAbdF8YSFdXrOj/WVZemH3qQXuGoYptGVMzsQzwiN8V4jBp7suZipm0W6
XCKrG9ywXWIdXH2EuaBjGoHO+uH0Fu/ZFyAiAobb2pPzfvE9TbrCp93O0EswKwUbdDFf2HBMVnsT
stQS8UlYJEPNH8yB/ITn/4S0/ywok4ES60a8S+1buyAn4IGZNf6nVu0P83Qr8HNnOjrbCW2dwHms
Uk526QPejD3CsghnMciBwOOJOkfbtGllE/4ZM4bgcE37+1qlIxF3CuqUTh09mTycScbgA1pLKvqF
/DlVwTR+RqISPPPoSPlEvQLGqRMYEMG9PHY8za7o4XGhx4POYyQwNrmWuGs76bQMGA9C9Ap17JKh
OWCL2zTHhH3eyw29z2c3+jlHzrziLPr60jHRheOOqix0dYZfBTmO4ngVvnqDg5zhTN8GoEu7hqKL
+yAXDqnVQ0+HAnTvKIf4NEtM4UkfiGtSkqK3WsNFpeV0ZEomi/5zfu2rF4oDhYtu8WqESCR8J5DZ
u07k4zD2GvZ5TZr+o9jCc6PbdcVxgvLOwKpa/DKaPOLK+k71UNvp/Ut0LTJWCgMvmTNU/tDU49A9
RMD07LvDY79JIBnxjVXioaQ9a3Sq79hFAawkTs4VXUVfgvKIiqAsP2flw/gnqy1DBPSXE37eRqfZ
UKICqafcwegSc2bD+IEYOdVnkzpEHnZKRPe2btOx+UzFyVvvwlbST6QJb6NsundVgJH/DzP8NwFn
UXGdWbR9+9Z30r2WZbiXxi6Fkq+P7UHQcGy95cXwIzNWzpJkq0gUZJxzI02X1f/G8wt2e526y9vV
+L8/qJJGFDvcfurgwvwpMAWWkwgUAEAI9sQ7vRK8kr7cZvxG/I04ncWFQpRNRLfuL09sJMBrEa9l
QSpeElC+2Fw+RsStI2PrMi7f9IWun8uf4rtLF7eMw9rTrO7Sk6fTI1cvLVMH9iI+ET9zNYVwkrCd
pg6IY4x2bfyS9VdJAJDUGiLZBAGCrrpvalSW6bLv6cjL1RWPinHojgod2rNRcUbOglnAoMKTns0N
tImOWqNNgjzQQBHhcH7mpPhAIanN5ZyzeoYAHZo1n1eRyXocxPyaDECGCVtNwPuk82ZEviRV/rqU
uu6+ClAoIbOLtma/5oontde0v83rOKGC2BOdAUuchh6f9n8XrZdpM/7UeX6GSfaahetEuYDswk2O
U4LVPAxtPkoiTDQAFwTdYiscwLY3Emm7HAwzMrZ5mGzDInrESBHGTU4zqWvkwBVNMVkX4DkNwd5c
eXpU4cFB8hp9ZRH1ByE7cUBsKqvahqE7PbEoLfCjT/PsvRDXIhoBJv5Ocf5ei7h39Cir+gXSZ4eW
HrkFDHntboqnUXm6fFuGxWkw5uW9B+fEan76Hbpih20PyQcyyZCiIrJRCuhF6M+M3xz503qU6c0H
bRnG75Rm9MhcW0PqIVRmTg1/35R2YYtb8UONjnmCUDJfvCETbtrzrPFh9CnkVuHIsSyLOqHdhOfC
Xx/4trVW0vtGDnbEWOp+zrHki+BZqfa6no2d+rECbEL+5AdDrEu8JbrG1mXhvJLptvBSknO6yhbZ
UE/LlPyl1SMeC0+s2g1NnVNXChZvq+USMxM5e8eJzy0mni+sqnlvZa2+ZkqRmotpnTH5S3xHAApD
AvMy/FrGTN7V5oPkwNbhgaOfIlhxQBpc3Qej8Fb2hkwrEV06CxmOEeMijuGpksEzJ0JQMB+zom2s
KNDzz7C41gttFo50IhRgaTf0IUIW3riFEjotvOYRYXE8cuDg4Jtou56eeEnJLsCfRqz8NIUEq+9i
lRaXUwxZWh7tO4IBcVmsI5xu0fZhbR4+SjThMVXsimu1vD48GoIllvdWBCA03J875fmgexkh6hi/
6z21qrKHi7qGCRkEgY2PnA/EeKrglRDuuL9rY9dUXDp8zlRD1kXjFu7KIAOsqY4T3v/T4mT9CDUR
aUoFbpldjZRbFhUNrqzVl8D9uF5waoLXUD5Dxc+vrB0BmYORLJ/oylGUhp4Q/xHLhhNUE4z6n7L8
kGwi9sjg8E6OomQ75dcw+Vw/xJQalf6JfhrgH8OENr8A+oKMLHdYPhMVL8tYFpWNIv6OKrp8ysBa
1BjgVMhJ93hvBliYnYndQXNOlpCXyEe15Jqcjjrb79kiRmuet1BsTkNZkjAHHnKno8aJ2UTrSX5v
DykK6lSJUU+bzCzmryV8nYdrWOaBpChAtpzUBeZAEJLlo95fZ4UukwlLCWa0tKu1tYDTCfNcwHQs
tlYEiL4C87o4uQrN3chYDYkv5IHMsscnQit/eDJai9kZXUt7NeDS8wM4M6vwuy1vEmz3tWSP5OMM
wyGyHrKl+ukIK2P8bKPbM9oZy71YTuXQOym6W5bCYM3eknDzhhc4lV5p6ei5Az2VvDAPohiOvnye
6xFCQs9zg3Y1mSxT8xO6FoFTYTjRihQeJ8q5B13r4WM/sVfvr2F1lLkHlnwJurk+Z5a8nUz2gVQE
DC52wrP5RIB/lSTj9Ulsrw3n5hhp2immSYhfasV8IWkXeoq8FdtdX/f0sNchuwwmRo/bXPzAN8p4
KY5UOAyXj+rv4Z3J0yHZQU5PDslhxen9xK++YzQCduYbXvruW850VddfdkDvXwpf8KLPp09e/TeJ
uj7xN0fMlMtz4qXutGfuItp8Zwwc7S6ogFQePqPyOzelo+/ogG2F/x7sF9v+CLzkAl/BGWz70Nie
x1cPxEDbXmdffCtAqg/jxK53WmCYDmG6/8iSUIL+EHMVH5Rg/jdu4A3xuqCtniCpuuIGew678n5+
1HNuwyG3sWUMFse0uzfTNs+TQzCSb3k+Zhy81sfP+kuHIRAcwUOhhyrb/vg4eHwCpMy48ebxaDxs
aG159/Nxv3MAb2P7lDmPC7m89qE+0DA4GCo5vOOz4GJV7tyC8J/hWz4Eie7N8EX3YzzAfEePthsP
2DqWp/7AqaMFJamIdn6aAl7tx+KdvuoDu9xefBpVG6cFPqjkwJwQnPL6w9iHr/DhvS9bzPdw0ANf
t/2XKEhdXBt+cxYi0yv8+RAva87r62IfPwf3+Fnb55fJ9g+mbfiLF9yY7duB93VyUju485H7/uVg
YwfjnE7p9i66p+LCcNhu7PuX6EIbdkjaYdz8BbveDc+I9+3Fk7z7HTc1H2vSB1Y1+/sNKrRNyodb
ORz9AQREt/K3la9+k1nkh+/FBt/sYjOBIHuphyvBpvKre7SJNvEdBcS74UabFNjRNT7G92QTe89b
tsE2ge+be+EeIphjbjmKv8jSdfozfbud7oF+U/sWoDfihwZ30oBp6n5R3tiEzziQ1335/W+2r3+5
Y75omNnYpTPa1g7x5Lb/bvfxET5au+23DGGd6B3PQAevBj/00vvfX+lc9/s96g8bGx+73tZMMu34
aJ5ARMY9kRgbSIeVP2+v0Y3YpE3/Do3TIWHIeTt2Zxo5u3NBAm11z4oJ5u84YFuD9rMpHfFb/ma4
5JTBvMu3GWz0YCZKyw4g8GzSbf0b7wfLGXfzQQiEIEyYntjxXj6ADjD33nwNLxAvN/1rvFU39aW+
ZB/6pqhsxSFQbVN9Uk0LPGoWHBSFl5mHWJ1Cu33NX9aFSvd6kO3Oqdhcgy9vF2/ciS5g+TZygjvo
mjuev75IHL2ILhb7F8DQTfMSUvUu9my8UOIiUeLSxbSELpj/TD6wR8V4a8EKPOX870jzNZXtDOyy
Fh+RSR2kb9NyFwK1FELpr/fJwghhRY6UmIrpibHjmeqYobtF0B+YBxGwjLZFtkNaupqVk8aH4fPz
OGXysYCru/bHRv6NP8pxNkEGpZRw45V3Vzty2/FB71U8BEzrKgqjr8WMeG75HTx2l/uWG7nba8zS
iZzTF/m5Ho7yAWpT+3bLzuuvhl5vI8i23e3N+fAPH453u7mpf/u7tfgpXJqrCduFZHUbd4IjyUEu
rh7zftznx9DBrdT+3f/dtqnNotxvTe93tGNIsxDTjS9u/vSTle9D0xX34h4fpHEfwwV1pCOrGnDk
MrxU5OyRe/m03w8ck753215NZ4tfCuawRDMBqtj1BkiPPd3Ztn3buob7dw+CJ4cCJCQIhK/am4C+
kt+DgNl4SRIPMhibI932O1A+vOdgaq7rptvNq27TWd6Wt9RymETw9/I2vU1eeYq3kuf1v5IHYMdK
QPsivUUfFnvxq/vCTMP8xx8zXeWrxnXPlWNqce7Q9W/VYvJswwDCNkl9n+6lF0REzrfEdLOO1yUo
EGrzlfyuqE1e7eNqv4Qn+DaR8aNxo5bGPpmxJLKfryQHQtB+jV8qO/j6uvXzBkMsxsgMGEJUaBH3
DJIBZ/GHQITSuCv35XviZ77qwmaxQ/eF33EvnGE72JtH4j8gs6w9oLfeQxymWzKSbORbHLUc8Ob4
auTHepdYG6qiA9eILW4+vhA+/yiezPltBLxH+YA0Z7N4zRcJgm5/+KJn99ZTFSKPTRn3mp60gPuJ
0Cdf/7dwP/QHfNkcKVh/mLl7f+8ZRr5z1h/ejSPwtm28DPbPelWN/+CVuihqXLx9T9NL/A4JxX+8
wMmyueid8Sjxz9T1yQHfcBllm9jmiLwHout9TE7vav7H4H18TGz+9X+SdwLd3AkBCLhz54WuJyUW
mZxqzcGyv0Xvu7yA8O4WFxLrptr9o4T2DA4votn8dPf21rOe1WOzeXrNBnelY+VW7rV0UM1x4w3+
um3y7Ve6/eJTut9SjyNs/Rmp53307iko1oPaZglxJxe7AzkN/Ivit27n6ed2hdrJL3CEz87DHfMN
LriDZNqm0bxp3o9+0DwS0k7RMcYy6WIeEBaAoHuQwgQKCSShDg+Nj8/7wQeGj29yFm56SBuH//+/
zlcM/+tOwqT9BQvZfl5wY+RwXMPp2h1fhJ20RWTuFu7tymSF7Rv7K4pnD3xuzi8TMO/fG64jLuQq
v/YqdznTvrvQlrk44Ai4MSK7HYecG76MdunnXAjj93rNjNuEo0T8jj+TMyf/vgxSb/hcD14qaGb9
mJNaW9JYTmu5Et4geZ86L7ogUtn1O54U0Q5246xX6fq90EKQPrVHVWwLPD4Iwpu35D10gi+V3JTD
4qkbHF05/dePW912fucXG3FL1w79/r9XuF58uYPpvwPx5pL7PUQsdDsOgZB3i9MtvoeO8Nrun++W
u11vcj5yip31cq2OUGP8/BGejEtvw7Ldxb7mmg5t6h7tsGMd1leElw5N3Hpugho6vM7t+lVhE35l
9i/WFDZO85tv7jLv8UN6tH0haYfnLd46SkP5lb7HyfflnlHKwcSSlyCIo/ainbq9dSocKrFz5KH3
viJIdI1t4RH3cQJFeWkuq4vl5jdyx/2RuBMbHsC5caVz5Q4bmkobpzeP7tnV7DlQWPiIZr1xC1VJ
4hfKA0yv/54dt7+/VgD7f/HrsoFHw0b492a4++0fNUTsofxzk3PkwpbgMfBpun/see9t3Un/0F7b
woF9YlEt9DY8iH18wIHOHYPG5XVIvKLGbYMV9batw/pzjF27heXqZOe/kScR8Hq84HTfbnnGLoqZ
ry/Kr4YTKN4GX41zu/b8DIIpd8ZG23Sv2Phs5rdmJ2001iISXj53YkAdDKp2vde56pVX1m14BQBf
dvTVuSCpu2lj3LiCHIEnZrKzGdQdOhet8zW8xq84HHnaed39ywYbhH+6r/vZW7epvfE6X6VbBkN0
V+8BUEUfh+rP3v69skDY7cfhow3QnoGn2+27OP6BENQeMYesX+opzd3jVcUmEfiLVemnAY0trC2H
pnGL9sBLbtjmboxLyHKKD9KNWMJj/z5+54/6W+vc8GRdknPMFmX1XSw3DoqNjuWjDj/rQHW1ZR1T
u5kvUOg1AGnwIWfcz5Rf4pbpqYp9lbwZHua3XrnkJe2j3m78xq8e1z/LNVkQDH7QGf7i4+V3G9Ef
r09P9+aX5azd2r0iZXwXzsSoRuE67to52auV+m3WhIGM0Nj88SWBnk4tNKW8xDsoK0WMjFwg25Be
wr/3CDLlXYXJ3kpgQzkKV4RCrNvAfH3is3mZU+6j6tY3lxb3LGOwZW8MohMPG93rK+rHltyO1y7H
zwv2m0yS1kvxLNhRN9NgOMUjYDe7FLs8zeNnvN572AvzF4YKDs5tLnIn5+dSbhWVtg3rzc4TbNhC
/EXQoUMUGPssO4YfyTHx0ULx89f+LnvEt+c9upP6U72rl4iTu/AV97vlEtqptm9jbuxMNIy47blr
C/ZCXwUI6RBS4ULbO3zDOOZV8A9iTzsJdMZn9hkioKRM8CCWvOiO+jXtii2+JvXLzFadeM/LB5Qw
Tz+GnrXTLoR/28l2x1XuXHzVvgy27jbbyDfuXJZO6PaIt+36RTqsqB4YBaNGvDkSWyNFhUxtwYM4
Dg9pNR7V3stMxhkFSwTMThGjzW2IrKqAdQwE/jXV1wqkg+zafVK/V+PRGJ5M48r3taLVdNNth5qE
RvU91tMr9kl+W+kbC8+hsJkOQroPiX0xUm+E5sKE+Fupmr0AOzJG5I+m1DZI0HgCtNaeoHdwVUS/
p297whhRWRc5qE/a/jUGruZ07fyX2Te3FeXLu0CU73oa4LCNWOBYj8esfpOTa1bixMHoiVL/+Awl
d6RxH+85iaQdBilEb2sJ2DhRXCE1JxwCsjGqFDQP0pOew/2J8ThYffcdEecoZ26W7bPydBE1A0a4
b+HIcV+gp8XITeF9w6qUtW5jFDVVd7d5Akxp+acC6NYmATQeMnJWP6PP5fmBJY4dSjV4I9A+LLDp
pMaHhW88y4+QeLvRhbckkjkt1suOeTZ6VbTun+pT2674NO+/ZzQPTFYJGTA+eHrx2bxNVvWq8f6t
Wj9kZlA/r+oocZEBjNXQxlXQsx62rKxU70Ks7gc0bkttub0in5XkYcowyL8r3P3kdbgiUkZKK6A9
dfdCxk0uSq8687uQmX0HFXZJd9n4UOXrYDCNyq+J9gkkqYl/sLY266x3Hn/6rGce+ymbyArqo5Uc
tWSys+q+TMpOJ61FjoXLU8ZO5pPZabyysOByDXnh11KKDOrTMAFit61oEtuAV5aQukKnvz1xzquQ
8CcQ5nLIpi0qpjnNt7x+pUZV1YmHGV/SCcWb+vHk4ScMZfOegIsVKuWTZAi1zrkKo8O/F1cYbhHr
kkbQaaxL54w55vDAcPzhFZ0GLwMcntOP7jhWTKf8sf7R8Vsdt2kLi2FB9QBoUt+fNGfPhsSlkKp1
WV5aLSPgiutBuoTyBHE2Cxo82nEFV++lRBgS8GZX9uemBaQi+A6tp8/j4mPjUcfaJ2jkPGRQdIZd
H/t9yZCaAB1LFYHfVF+g+TPWbSgl27KFz4UNlNZX3pM0hmkRXMhfzmSNRPQVe1z1t/DO31ocGcl8
2O0q6S6QtI0aK0VZLGIRpggGpV4Uia5SAaT3j1JGxmI90FDYPQ4yz+SzLK7Y70BihT5QC+8d6RXr
7uzNizo8T2OMZBNUvMtzr1amHwmT/8Ugg4XyVf4cJuO1T8QtFhN2K781bUeEGf1mPuPe3mDDUwMe
T+cindGIXd10QEi1Qo76R1W8DYZ4ydOdjMFAnOxWTBm3CkD7oEX40hb3ZMSaNP5kXgiqKKxiarHA
WF56NblDMmbhQmW9mXgkYsL9lTAEAUGOQBDL5jGVcHuT5bYOuFRIvZoJByxHI3tkQVh55DGN/Q/u
rSfOOUWEwF36SrMI/xGRRlUg+YKOx+ReN+Vs18I1hpKa1guN6yxv1+58rtmgM5ZSfWE4Me7u6zAK
8kFLzAPDr27BQo8ySIPVABlpjdddYeD1HNVjDEH1l6j4nKPc5dWuM15oN1byJHeuclQatKRZk+Iw
d+IGg88RGkDRJM93mDtMhnguhI8kUYJUYV41GsA5BZcxLF/MunZjiwVPJ76VzZV5sFi/NdFNIBYa
VFNvIaIHRn8tiuuCKQylh0IhtyZ8888OmlcK/BB9sWnXmS+RB4z39u2MyW8ZDAmzmTY6iBKh3oHQ
YIStz0hUu9RpJ8GT1cezf5fu1SAxVJsaL+pvxoSBFAyRBu0HZ0ql33W0waGCfILeAdwE8owtGt1l
0tEwSpHH+4PnNfI+dFeAMGBpgclKzQjbrEvJtgb1HGJjIevmXzwydatz22AYkshcYzkVRRNP9xBv
Uqgw8rz4xkVq8MFXDUfEeV4YX9e74NkurFfKdQDGJIasjD4qG2JHwy5hYlxtcH6lT8Er8hDk+DMR
P406xkcmRMXAUWWlzti3ryD2GngjRCUMco6S8rFki8cRJOmMRhjM1eQHYqWQMSVPRTjjHcu3bjcp
IyAgg1A/M5GSkoqePg1mQ3GH7DeP3kWsGiwYXaqEyZA8HbrVksRiptj+qc3MMXRlroSbp1sAAbAx
SlHxWqTbSsuxM7Ersr1pGEh2r1wPc4xni/gTJs9jwnWowACdcJ+WkTCO2bxdpx1Fg5E5Ro6lAQkG
GkCWwZElyO6dVMJz07NkhmzypCz3VhZs15NoEsFIMv1Oyq7c8tzdtTMk8b88RU6ZvK1LfSEOKV6o
uAj+jpetnH6qzKJ0puad+hkZd4ZY/59c3hG4OTmJPovCokPZlwQLU5VFIT6Ho3udck1yBh0eSRBe
bnpibpr5us5kazCQ+ZmhXY2dtRoJu3sZkTPwVcWPsX8T1FPk8ix4RhH8jv448Pt2ybgbUy8vOXIh
ov92celMGFMO8R9WAjX4s0Q6A/ClhG/GR95+6qeqag+1khxFMd9asPQdZTrigdg+cQTgyg0nOgJM
B9N712JP0R/rpPqPQrcerCP24RD4VtLIEFInZff16lG6DsdoBsmQbnvhA0MUKpOV/wKVRaxyb8Y9
QihJJUleJFYV8W1s2XBl78QZM96VL+MLykGirFGYseI5xTMirA6eQf/JWnMqwo/nElX20v213dtE
fAo6Q/s/6siSnhvpnlF1ZRHVEUxLeAqymvuMYBEkYh5MfHjB08eM0ITTl2jAJzDccmhnbQZXpB33
/235MliPsfX9yBKlkf7TMJLKGFqFDShnznidW36FKmGMnJKZRzpUp8JgzthdS0hUMLknIHTjZ63x
kvSYUIaKotOM4OBwBkTcRGERhWA+IYboCyVxJ/lr5SH1/tSRg6Cvemn+KKt6wqDyKXaPRCM8W2vP
aNfz7jZdI+TCUY4dsv58K1Ttg3QDv5TuTANZZj0xNpJ8fzLip3wxpce6boXmO8RrDhKIwaI2Kfwk
on9Cjq4Ycyb5pYOOUqMws04pYHmDyAF+akPrT7UyZvAkqMZiEc5p91fOC9pYfTOwEKb4OzIozsNb
ie9WqdC8EB2RSO3puXDI1cFzgrrPnLOmQBVZ+5Nc+JKR/IOS0KeVq8g/8mx5A7VcAQ+qgMy2UK92
KqdTCxKOFFDQzpi7H/QZ1UWC7Us63LWaYBI53nWcOzmHt6B2TCG4ehNdviaYmeiPdmYSx/3RDJQ5
mnXIp+jfPDL5YPK1qK7On9RnJGkmI0NtOHR9vkN+LRjCRW/+x9J5bTVybGH4iXqtzuEW5dBIQoig
m14MiM4519Ofr/C5scf2mAGpVbX3H8WN+bklCk7nUBlIf9GTsz3p0tRJDBeKR18+ROV4kc2fKR1V
f0oUb0kEIW1D/+kkGR8y5Vzr0cJGeVFjs53t58RBhIGreBTjquKA7ol4JLqB44M76uCgiQtHJEQc
1ZWJMvxehRalYxce5r5Hn4jLtOo3iN/ZEUyHGY/zm97Kdr5U3dbrZWEU/oDQH3RggXjal1gVIpXx
cSa6EgW8aTk4eDFxvzh2gbCAvJVE3UgliUjEN3RlbU/LGaGEmwEAhFISO271dkgZ/5GZVmBhXYYg
89I3kIBeNFztUUF8mG7kgMpITy3CVcrRwoxTUn4RIvoGhZy1a8TR4LEZdUGxkauQFC/E5ChNNksq
Soc52kDP1j2FSilI/EwnLpJ8rFNBApK3SyI6dvaqfe5Hhlym3Uwplqa7C+LnNJH/ptA5lEzwkANN
uE9zKl2EBGC67cNAABLik6RdhhEeOZZi+vmsn8l/UYH8Qz4JVb2RW1pLVGNppKsq2ghRvBdOhTL2
JF88ju9qIFKUAxbBgNQN9py3QkObBs3RzZ9xsxr5fBdUaQzKqzqyeuFiHO+GIERGP0TiQWgQhi6f
g8ytblLWjEtjGWJ4NxoFMTLnLUMQaaArflPjfOfTiBBCWbLd+F6bQpjxOBo5AE7NHdcynnL1ontN
7EeX2PRb5hsmJWKL6cQTxo624k8l0H1DR6acWkiOC+o28DvVM8hhm7Ykh2nGKfHAR6LeIQhpOyjV
uYGtkRLCyOUpDNJvmTLC2HamvwdRtY4Z4iZadA0xZT0MkNOl1xVqNExstJ9SMQem8hRx8aYkVFGs
UrODoGCJepVG64eOB3ymQ35SLmO699C8d+TSFBF5UbTdVthso2E9zvbSzPuXXoCE9cUV7x0aZGTn
6NsTCpornHJcHAdLFS86oeIqLINSVNu4+VGdfikPc1s1Dx3hM1l4T4R6M4d7R1gpHvO1W9hsUzDC
xrxu6padnl+ze6sZO51nfmgWnjHPWvPx8jKeNb+cNwRXOhjfh5FqlqbfiBzGZRTCr/V83zZcNOLS
eqCp0oRFaWJAtElWWE/YYNdud0wasIv+UnM6o1qgrcFuNAJJbrMFsQvKrGY3zGNUKSzLdpvw/oTm
Q2/kh75ByRoTgcZ11pPqfZO6K6E1V0RnjkNRR3eZZmOtR7jKYqJX8iw7Wj0kgGUcbPQjdi9ZqLrY
JFrK6BBB27bnv5Vj2Iw8RiS/mOWplVYseLu2A3GI1A3rlRftzJiGjEynABfQXr8k2T1OSRRFUIZs
QzDKehWVBQhx+CXPFXPQgG3KWJtUXxscwm2ufvVV9OrpZxenZ10/wmzeye1c9Ex8LRUNqa7f4q47
Wiby22CTeDGCRIcY2ouGNGCgMdCWFQ86cSf/eHRmYAoBYT2ubWy6NkFFv3InkULAvqSsJ9/MLqa3
19L7yOg5ZrJZEuZDchUHqcXIgKam1J7KQA5NXAnjmcKFGWzORCWKfYn3LhsFH3rAS6oILDddhb7Y
Vh3mA7xUbRrhIXOiU5vhFaOAQC5HUodrBOHCLpKzE6xqMlcaSzzJi3WI851WdM92hFRvsE9elP92
WbeSb7q0bWgFJxyHJHUynpstHMrSSgyG5UaOnG6Wb3EdJJZMb4QhtgPg9qzeeiL4J+/xHt18WN/q
SUOZlDgba/yR9XNRuaMtYlPQw0LvOyFJ5kkx8l2rq1tTzuzYJuLwPY//Uw11JPOhKCRtYmWIYuk0
E6nsS8fOdyIjupW/S8mS0pN0LnuF0ESzVAskPINBIgWCCjLcOb6x3kL8auRvTSPDlPmIs418AeRr
IwXaRU5j9Viu3YrkNqjeOiwukUOBE1JjW6Pci+pmAmfBExiNmbYh4eXoZfTj0XXSHffEmaSPoD/2
qIrJaiMm693V1FfOe85HFPpiW2ARdl3DT7lsNEjlhsATXmKdURooOuIOaJuNHKhNdiFZN1HnNzH4
csAF85n0h6MR2IbQKgBcELKRApx+3OsuZLZyb1jVi3AvF/yYSZWbJWdxHgeSh5jLDVL1QvyeCe7E
qPnShn7nMGV4OHxEjM2ebHmWL+yWyx8BbkMlh2J4/Ji8vGVHpbFNfBOzZ86T7vzjfZCSPBxy+zJk
CKo5T8I3+aGUlyLjd0PegnC5KbviXcqrNK2nbvmlcGdcIjwwDVI8xJZ8sMhY5+t6qnnqbTRhpbVU
2BM1jEM4ARcmOgVbeRG2vpt5s3vZth3kyDCshJ2Yia/mieNcivmA1bx5ApysKSidYxy8BelXDCMw
XqtYvFnUlegjFwD5IcycoOaXKPRTnf+PTEY9PzbAtOF9MuXVmqyT4Y2RZjToUFVLNPBHZOlS/Jki
9Wo0JPmtTaM2pQCxLzcffOGmeJYopjbd4leb7sIpG5YdNlc5osjFmy+AgnAKf8PwJpExlfNboo/S
c2bS+lLWpyTZe9j2ARt4A11MFapHuPZaAkPZHoRVbrhRcFTIpRCe9QEgo8wcmDrvhhOPvoWQMx7P
Y19e0SnItwvp2cw5wT9l8OBy2FE5rnIeP7nrdkV2mEKald4lIKEWF/gMSAodPUTG5ppU6QrMUSo0
rdR8GVtty8hmT1yXA4ZbfA80FCFuH8azVa+ahjfcH5j84h63BM+i8ofOonacFD8h/X6Y5oXi1M/O
PG0pRSJxAE0FsW6a9ciCu55HUP/mez4BlobRCSjrRa6LIt/LNVMaUml0fpLfqWV96j0IsvoMwjsw
XnBskgb7kBCgzjHoFSTcmIMsTRR+nv5aKkt6j1Smaw4Y15fyJWFE9dOSwaug4IqbNkzqZ52+U6Iu
gEZktElN9baplLe8O1b6tGykYiTK9zRCMuYpS2N+4sNqDHdPHVc29vFCP4Us5jYJukKeQ0aICRGZ
l7PUlc9iYmuSoJRLp6Z28QiN5XlgoWRBfBpbhnV7+fetd/cqSHij04ME71iRYsijgitFHsKphY9U
HPUWuEvhhkXRglbeB1rqDDpXouikDRuTd5m+BlyR/hz+duj7moSs+ITYJtwc0iYgpsfI0ttQ8cxv
cmhSGdSf6hrN4MP8BAG58fJaTwpyaNVF6/5jDpUnpNwPJH6Q4d+YG1imgA4JI9+o3d36Z2KY5gVd
aX2/oWCTw/Yxoi+UoITcxWOj34/NcJwcfflnbDZ1n/GhYcf1+C0pLiLLLaFtUIU31EGaaJHkrzMt
fDewGlfg0h4ISVyYa2GqRE8NRJfEB7nB85AWjCATHeEd2LYrLhyaHRdJzzYvsCA3QI5yavCEX+7s
hNKJBDgvWynMxlPzjoNCupbUlkKPvcRbpbvIhXVR9Y8R0G84uuYlYWe20JHZO5iPLl516tVKT6mD
K8FFwmUClDjPensL6l89xTZOsEWxjxld5f8ouwLh0xuIcv7NwCnuBA6Bl3su+6lD+RD+Yvj9u4+t
9ncs1Le8Lz9iPIV2Ov5rSQ4TLAnymHXlAqe232S7SVg0YoaVvmAPpzQbxjhB75YXJUSeVIIf8RpY
6PqLMTvrmrvK1XqJxuUm9dKe26/z/tcLQ8gFHtBU3VWzSmame4PnAQ/eNBbIJlpiBoMufK8J4dco
KGqs4SAh+xJMbww4Pruke6ERditoeYL2Hxs/anouCjLobbS1XPWy/Kncm+pdTGwPi5iHM9PQkkyQ
VALBDfpUzWU5VxdyBkrafqljOpPYm8e9n1fUgaRyI32NSPyrTfWnRNI8zMVO7zUyLhibBEHX0wOo
d+qoMIRnwjzBmdK5N7moUB6/lotWrGdbeTuGnBHEmxBu2YeImMOtrmKqqSF4NL6lam+AHCQD1wMg
JIgqsWmEShoY/BlS+bxAp2A6AC0VzBW4hba1jQ+DXydwA0pLBD0fVe5jeYHbhID0FfGE9ZkDaqwy
f07irfwGJj7mEl6TF448cUF8IdcqIl4cAoTd6kC0NAgT5rYgYXgksDhHFp4ywXpHtOoEnD6SGCbO
OdgUpY1DRsInt3BlfLjRV20dVXQsMDuqicMhac9DDOmOJZmkkH3hWm9aX7yOdH30MOpJgHl/jNch
c7qPZWwFAdMyHmuKLecKKWMP4NlUNMRtzLsOeszjPvPeO8zrNjfiYMQER28s2KWhjiGVvaUUwsir
L/jvwJYjk8PHSqdsUU76gwEa71hPEoNKy5TIwYoGYl4PE7pUxXX9qnJRW16pPnUVT0KR5Gic0Px5
pG664D4tMQetsQxbSaGyn7hEI1F0OtDiIexym3jFCnGI+JeK7wohG4hhkBZLo0f/W5ENiNKMZswe
INem4zOuXb6Z6u9Gl/8t1Jclme6tM5/jnFZMwLkx2ASDu7NsFXZuaxFDrDJsFxC7sIdNa/sYr3D+
9f0+sddydJnQIPLDKapxRPlMAM+EoYKJK2PtNvCbWJWBtqLEYUg+iNmTPMgfElWYBH+jUr/GhBtQ
ZI5ckcNfYOOyqaAvqWUa0AY69FsG6bzOC24BXiK9D9h3wLEmolxcGhaqFiSekHvcikpe30wXrxWO
ZJy23XuooN8qtgG+d6wreCzi04x1adLd1ymrPjVui5kaA/TBPXGqjkXbL5tWcpKY56DDDQQsprpK
5eED3EjOf5kKE2nlvheUq75Lt5zjUzov1BAlYOtPQHdNOFM8LT87CShdfsRD8iS/gdhCjDTdzOxY
5dy/tz5e53PxEU7BRUd8lKPSDjRfrcutUGBlp0NkTt/FxGc6fbiBQc4DTvyMqmzNPMoX0KouM3bH
Vp67gMF6xv7juRD7cjNFFE94JMgqjhVoaO86YpOcBwBbgjjqofnJrM9ZQWpa0yG65Webuw9XPMvF
qaaURBqFVAMDGOJ5Tb82iJ6L7Dsqe55QTHDcnKPOhGNwWjCoxMgkv6UHmQmJj4ZOzyNUWV6iYWNK
NKxfTBKCOOWh8S0wt6nHV2r/eDqkh02vJN8Ulz1osB2foxYlwL1hLAz0u8m6olMgPSE15LQM++Sq
cHkJ/RvymPZpb8X+8UlNyAubWw22EagQQie1nPZpEH/lJYt6U01LPgWSgoffw6IxL+RcFQeECH3W
fJpAyuX6bepnHb6h78YDvrRlwK7mcXXgepTOWrnUSmuiHDQgXDRBrB8tOQX1ANSX0JA25hRDlHd+
CFj8ZR5wMZKBi0Tcm5KT/PpF5ZBUN0CFYNVOGF6b6jrMAHUcKQTbyGvaDje9+1PPHI7opjhsJ4rZ
GJJVGfDdbDrdJ+MLGTrP2Bi9WUhcbfJAWyPZyhKjXqNQd/A9ymJA6hKHEJSK89r0COZEbBztS4sE
OfGo8eK60TuM0Dj7TeWyd9wh3LRA0N7ylQOjSdhAIigJIvIqhyrkHaq9kAzCjTwXQXUW0hJ+nzqk
1ESSd2Thccli3K05Kwflc7Lv0l9Y7tuRMqPhz18jgKrdak1Z5EbaRrn6I24CvT0VwUEylNKyLPH8
uZigyf7eK+nCgSoPEQdGwOxuvxc8lvLFbJDjR3t1OFGTIquFkOtMRL2BRkGymJBsggM79w4hshcS
Tp4aGwA9fXiIJCJcx2wWBNL3J7u+z9q1bT4asjkjh3YcwrgKnjSrxlzK8K8a8IkD3heuhKCrl4qJ
kCW8e9FvShUaL4sWnwDblIDi+iu3clHty/aknhVj06TXgRBGMIL6ueSEksNbWqpQmc8d7+VIVpoC
QHzjocE1D98EcxYn36bxnpknvmwbfysas8ml6x8tbRB6d4rhAdveffJyD8TlUYhvXgQvu/TmO6xC
kV2U7CPofWc60o/WTrJH8qUg9EnJMj8Ciska/VApMQ029c805Asr+6fZPOrjUZUl24J6q+6pYtD1
4GiVgUkLrEe6l7yoo7Yn37AAQqs8i7l8V4hzkTqBLKCqVSTPKp4dokXydT0ivi2G74yYjbzB3Yb1
3m7XVRKdKkJ2zPhhtcxE1IM0cXVwuuxLUX11zZOeVqRQE/KluvkhSEZSh8XOtKZ9Md1yD+6OUnsT
1TECi8JPamflKdGax8NwPgonXsoJ3yJpLi5fNM5jxdop4re1X/vJBNy8BZNvGtWyb7SLSRlOyn1R
QvMTgq7Cg0zkIcWwyg54gyTSc0pachWFh6y/ymeqAiSdEFHOEGG0dw8WjQ5s3lpR7uXnv2e2NojB
G2YB1wcUZLqHqQFCtU3aApsn7zsz6kMZM+QF1qdBdtAcIqGmXeSpoKrwtQg6MmeD9ifH2ms03iGw
Zq7RGYVNwfC+BjtCw5LYiGQdnm3Y51LZlxw4ApFmbK0AInVBVkygLGoN4wQTHmYou+1hXie6ozyJ
a6i/oGXEAQzr2oKaU3PMyCy2qguIAcGTCRBmjITSnpoQjUEq2860weCYupNrRkIrkl90XJnNUgaW
WISv6lHyOHJKN7LmBcHQXG5HozmkKzmqp9VlxIEcz+/OOB6bOFi52kj4WHzR9lqcb6acBtc2P2kR
0mn2P4iDTdKZF+kUl/zCFF7iusbZYinPM2OpUWkbFDcU1digw0kQXrhhQSC8xOakli3S3D4QMpIM
DPhaQ2bARa+EjGgpLikiO9bBNpt5t0zKbK9kVbqrCrDYs0wSIjnjkXKYPJtyH5AjdAaowHqQMVnK
wcB1J1+pwZgV+swp/xCR+cXwmNMXZtg7m8y2MDxIMRCtWJJHhmcdobZLXVuqxCM43IiVg8guoMWl
WBYesrjo05nwxjhs9MhjcjGn3E3gj7F2KvE0T1QJjkwmo+U73EHN+NB4JyUrZ8DV6RgaiTcn3yBA
ne9welG6vgyjRzZhc3MeEi9n6HWnjbQUq7SeNfpnPuISoLF8AgCqieUnsitUfDXBm+B9JDUprwTk
YrCW6KI8aHtjWVoW/IZ3rkiL6fm5gvA5AOOLKBVLuSBsG2s6Y15sTZukqL+y+dOGOQcWYOqk5j19
9IbxUWv2O2lGOqG+vbT9j+7GQkkj2St7xCsn3Y75PoL5lax0yoRpjrA/5Zt8c5xUvNbMvHG9i4r3
ZsLGLcEeLhTPyChmQbrCtyqgn6lA2TEmdsLeNsW06nCsczPKJ4pkCyUfyMpLV+YkdjrTkCrcrTG8
oGpDBBNBmyBYUcG7ewN1d5XsHS/aDoWxCQNtk8oLDkQT4RqdXRiFu8bZBb3O5JizglWC7KVmOHfx
eAX9X9XY0SnvRPSf/52adXdorHcv0HcqShdSMwkIIVJO/x54UUlJQMSioyDqbGs9sqvPDCky2gWF
nvzAu8Jca2g5Gqj2S02iaGtQ84hUrSMOQ8q4MMU4RBjHzq3pCE9L0u5clfOt1ThoojtfXC4qUiqX
z83RKZ/rgUKPdU6cjbyVjNA3GLQkwheMOlbvZl0Aly7ctng303LvGvR8H8p58ln6pLbOLPxGuNTu
uN1hWFk0Q/6Zn6l3AI6RUDivpFiF2ECUs8vWUctFT/LapBe29FJwDtaK/mTbK310l7byKMCzW1H4
aez6Qs93m8LzfoBIViwZE+O/PW7NgMhQ0lF8qR/ghmL6Bpx2EkpPmRG9xwz+knOaS16GSLN8hPlJ
PzqPHA/gaSP6NCqxTMGDCcN8MujWBv74b0zh2uYX2q8kGoXySllSgxxsci/DgLJowxXbQ7q3Ep9i
7AAQsch2iYqPYapgfM21qjtslNPO1PjY1fuUuDpp6Xbijug6RgmS2JyaluWRXmGvf6QpS1XorYrp
PkPTOA4+gfo5/BFK/xDUB+Y8yg52nhhYVZQzakL1czS/A6O4VESQGyQme3W8lRhVTjFcZ2TLOcIh
jAIw9iw2L7t7S/IAfDHxrln/jyroVYwZOCKXwSUgYSpRDgsqtyp07THgFq9fwWU+5vYhg/oDJwnG
dUm+YHD0SEgs6+CsToVvb9t2Q8YLf+W/qwYh7Y3nSlc/gCUCWLf8mTs+vdiI2qakS4i/bdrkFT+R
7INiC+Gfm5jE5hshzTXjtcL9NilA2hX3EhTjqqhkdJHHszhN1Zqnuhu1sx0erEr/nZ3k0HXme/9T
cm/zg1LN5DJwdP6EcQq8Xx1+a0aAGb8SufKLWMWlhwmeWhsahOFtHSqsZi8DWHaK105NVwZoqKAl
qHWtV7lwa7ySNWXPCrq6Vn2YbIBFSFZ9aT+gbhs2w4JsEIq/EcGQDg2am+GDN2TIWnVzbN7wN7Rm
ifJAjJAga/MSBropJh8Geq1EBIulPy5+6048KSZGnb4mrTBc2/Vahsd7oqBtbFqnKBU6mwEpdNFx
iZWtsAqwh4yt45dsuDl3k+Et5OuJzhe5m0O6Y5E92YhVY+/VBublnJUvPUSriFyCqbgh8XQx3PBN
KahwxspDH/rNjyEJGYRAUlHS7qWOJK/3YfBpWvceGYWEfVzziy4YNQYl5/dmxOkGw9qrJtRsjAnc
/PywxFxvYFpJYRgJnWAztO8cqJz/07yRX5pzFJwHH2u2ktAYdE8TlSuPgkdF+Q3EGjANiPaLovQV
cFBCT3d6RfxLy+woMOB5klWnJdXyBbo6vlt+GgR5T/JLN9QU88eZ6BUqi0bqwodzsNP+rJbJSiRv
5Oj97VL0vfV3XpSg3s8zjg9Oc2j7J6ZH95sY0LWBZM0BGUdXuVS9fBOVCFeVrVGtEXU/WSp7HYov
eyf/7JRoIX7/AgJDviYkx4KXeHCybg5BiZdJqYpyW8USzFKtq67b9rqtc5y0bWhfqVDtN53zkQcd
LWQw/g44v0IDlJXuBp450jGYHWnj2hvA53UmwT2d+31SEizVOb6oJt8GnnGvyJsNeI5MwoVsIB3b
xHjgtmuvO46NS14Y+dDQxFL8PazQqgekcXW3mRoIZqbB/ZPAL5yRuELVXbOtCYbmxHLunmCsQ0go
dKwBuEYbYgOdUnkW0XzijNq5cleyqh/Ezpjp4UfCGSArIqo26uu/cBNVNZaKO1xFwCZgIS+OyChJ
250apR/PJc7ETA5bALlUU1iEClnqMub9BDiQYtrKfXAj6EZEwcVw6GNAUqt6T2DPKPldin0jmjV9
kQvbnZYe35M+u8fE7f6JtpFR8k/5yOgCiE9zDcl8BK0TrzyWT4yN/7+kyKuipHg/0eNlDjCBKTMv
hIRJLELxbuA7QLXHt/YTJOcmfBYW4lBaZxEhcuBti/ml1h8hPHxsv2jjSPXUuu6Af7yvPMImdpCv
OYEKNoJ7XvzCoRt7y+5B2B1v4fBMX/LWVMzNUDlvYESspBZcJvY5A9OFhhDhi6kLY6h2LoqP9mGb
V6QxMcwjeKcg+rA5qTBJFT1xiEgWlaKjcH8aK37MiYzl+h5a2Oo4QlTV2rhjduK2tHlWiUfS3LtC
sAbk2XrwSmBP9TuK0HeDLyUNJXeBsWz05xaFt3VCx+lazXMx0aZNmP02ncC5dG9VopVO4epBQf60
e9G2bs5WR4Ccu3WFP/AIoj0360VJvJS1gdhp4QwIAFwUfYfbGISeJ6tDhZGTuhSwXQ7syJ36QHwT
3yZwM27YvL3LBa6A4ALkhuBbmATLJDoUsI6+aYFuXMQFNn1i2nxJ8aiG9qTOFbgYvpO2W5kpjAJ1
TTk6uYGAkvBLNQj8X4cvKaMiKzf0HUISqUctbFiYcG9md/lwIKA3BfBqvgkwQ31mpo/wVcOTUxqv
GuUyOQquBhEO4bsEbdGSRqJcdu+yfNeN5UoSBQ6zk4zJKWHiky45dmHlj9QXJG5EjaC1jOsM1W2I
qTzSx+XgOexEHNhwPlI8n+f69upoeJ0jnebF+uyG1jJH+U/noDFTYqeTz4Pnxut+veDS0r7GxgMX
7TZdjnTY5jVv9643XalJ+0oLRIyNrfDBSvUVks2Xuih3OsNQ44E9DjqyRV+u4TYjrkGHUKJV67Hs
MQvtJTsXpxeb/yrLHupE3wZme22NeScl9l6RstOZZ1eX22hqcPXFW8U1P2K2ENibA5Wen3Lc5MGV
8uRS85Z1QVFZkZFPYwa7eVRf3N4AcK/eVUDyyQmGhWa+JuE6652bjnqEs6EX1yHjE13lYj9Z8Jhw
30xPJykNblOSPaOVrY47FG7EqUiQHOMORFaBtHcegA54e4jUTbt1Wpvr3kzObTp1+OYJjRoDv7Sl
m9nQf5QofwkbcOqR8TFiKZEXdo4kPsNnNLNtkNAU7YrmV1Q0UMyK4bLnVzdGV0B4Pj0z+LfAYlQn
6t4b022VYyRmc0qIIxAvKa17ZUR6KIqqMB7RQfCiuhPNsfW11Qnv4CMmEEk25lxvDSeika9ema1P
kdBESxXCTYrKHINmmERJDxxklWXUrDEQwBYa5+DNq8FdY+z7ceZ+DPTFGyI/Dix+STWfSsDtBYx4
lLhL7g2DnNkiwyxJ4aiKqUOAaMpJgujRtUl4WamPyJYBdhD3FqXy0oON5oxEDotL1GHIZDuGcTQ0
7aj7hVRKeMRTd7+82Ez6w9ot4apKIlUnGuSN7K3S5j3ahKYQR9ukSIkXNoHCKkcpJGcqcBOHFJtw
G5WYCQ84vt00Arx8eO19yBx5QMA6EOTGLNRyaDAr1DPLfaKTrrlP0BwkTXJV3eQVe2/hrLMmRs0q
EXF0DZDEVeISTi18LYuwvohd13mIKMj3k1IHOqgUPV9hhw/oLvd0AsDa6izDbNjAmeX6zk/x9Nov
I7q0PGnfhVHt3QijeWi1m2wQJEQSEnYMDclvGRtPBjrR4JG64TWwb8kAMxK+mdzMaho5TzAtpxEh
1u803xsHvQ4Xy3uO/T/WSsTfggastn/WFfqCABTsjMJJkuzJJiC4KVTLj9A7JfPJ6op03Wn7gNIR
w3mt++nHDilBoH0uZxibMHx1dbA1vTfLXfcz2uYAQweDUoBENBw1AkI3Db0GBum0KeNgOGFJNjLw
ARFPC9tyDwrmfqJqCqhDKfOe84T9D9Vc8TvaBDTOUl/3nA8aTDGEFs+51NR7cD9EUW5TinSG7pha
2pExX4BDKS4YP3Qc9BEDKsN+A03CE+PxWZNpx3FO/XQYPrVuhkysqE3snXS3lBFYplTjVtfAYwie
GnSemEIyZo1OR5dL0C3GAv7twG7aPFrLYQQ+1n34HHKYuggae++omTdH5YCD0XLYwy0dhJgeC79R
XVT37Z6cN0lwE30GJkINGQugqY/83+ULkwUlBquS/jGT92WEsWhkyvt7Moh/Y0L+Tk9qDwBlwonj
Bs2/qguojvEe7Zj/jEFHdvNR4gcE9217jvbea780rf3sNfvbqEiT1IocIBd9lE5cfpeKZXi0bURQ
wt00mDZ1at55dCY2xOa16CMpLJa4O4PyIuovIMbSwcjMQ9LRQiYP57NGNUF+kPI/8gq7YnwbYuvG
bTcHVySpCKN5tTQ/rZxjTyYF+LgX9G8mOGnhvZZRfMob8Z9MolK3g2Ps68baIzRcKnyjAEOvmmO8
4GpKu00R6Rt2OF1gE7VBEokvdK1VcyaJtOejHqS0M5TOKm3bBWgBAZcdTp/A9Ku5Wun9b79lBRfw
vVo7v3mloM49W8nPbGPme5P1OINTNmhZtisOYClfwM45yABI+2Sb8aHDBGxPF64Moq2xQGHEiry9
V5rPa0nVIFymIZlPnEroYMOAbEbbQHF3pBb/K0AgpcTOvoGtJ8gqaAAisw47BBMHWeq7BgR0dr2l
lm9jh62od04dm7aA9shBu3Fx2WNBpwxTB6RM0u3Dmfdf28sglpKTbGBboi7zLG5275xHdVzYU/7T
oU/oulub+5XnO1QLD+1upmYnUiFBnAXJ06tKoYKST2aY+rCuUhNfofpq6sEXja4uJ49aD4JgRPE5
Q80HxgOjYDPfFIiT6pTiW0hyFLK4qBx0exizDOsHE/QM4a6mdL1Q/hMmWM8GYP/BcGQD28FC7OBY
OrU81jfZiBdpfMK+J+I1v6JiGYMn6iaTJjZL1Juw3RGhRkeb+504F95+Buy8uXDkItYaqb5r3zsm
nzEdjoQfs355aYmWQV/GxXh2g7eGhDaS10Y24aB+LeLqotr1QXWNgzdyLIeFeafxb+ekSO2DbtXo
Qbaw8+jTLuKdrsYUDw5Md/LexiQGgoQCRB9RCqQWb7c2gWM40H/ITgtiBtQPoG1st/+mvUp0SgF9
k1hUwVisOdbTyVF5p3gxAqLD0x3cN0yk2xVno3aIQprVm4FsoxAkCwDChHxRJ6AJiIK1NkBXPE7A
GcZeHdMedWr6pafcKjTQQYQ6HZbhlZ1TFCV8ZbxnPI+Kc5nUGwsN6X74szh+GEz1ZJaHC4VJbKLN
Q2kR3ltsAaxSOBFmbQhh+ZH7I3XpoaGjyT6yJef6xpB7k53hK6fbVSBcH76GJHuBq14Z2LpgXZ6I
A1wl7XwUCI8HWB0QXxgvLAyc5/l8GrngLQPJAvw1UAeQYsBRLrF5syhBwFbQ/hSwErsEBsByrUVk
y8SnwbjmTLVU6KoMtEa5DzDHKDTCokYyy/jYd8Qf4DgyI/1fa3W/k53vnZQKSctNBiaMBS3OiPpb
IVWotq9CN6ZEc2TWOuEOrg2d3Nu6O1I/5Vu/GS5ozWXRmKgN9m4V5GOGETX4OwHvgg8ofbHL1gqP
SZZgtv5og+TVTqAjkc4FxZ2f8ZyzJHYV1zsi4sC9VKQazYKQp4zNO04labPIKDoAHyKuByuDhSNq
yK7mZJCSTvy3lCTPW4F0JZ0Y4iwuR4Qj+xTSs668u2gfJT5i1fJHJHsWZ52t2BtJbWtZs7NhUQac
LENZHtVFak+fbfdFvuYy6b2lqidX0ZGeTwp1g46rx5hSJQS9Ei7/rKpkqZbECXnEW5F5lYbXVGpT
QR3aepbqqUpBlw4YMPHm/oYYYUoq6BLkaeEeKEVF1aqLa2m/aTzArQbXMTrANMRHZTpdavF05UDP
CbWW45iFPAucRPoSR5TCUqDTZC9j9hHHa3cmNbGoVoZqP4MZzLhTyc5FvW2hp20KPvjWI8VTJG9q
NAmLKg6WiGUlyBMa4bbPihXNTBDd7s1yhyPuxSd8o6eULztOBPha3G8BdhWkIEmDdnCmlcIX0FlJ
ay7H+mKJWxj9wTxclk8CPVRe3EMKzvkDpLLest7UGFbnLoEnDXk/bzyArWyimFDghNyfw0w9ElTf
6AfFW4jyST4UVU5zD1k6Zb5Dc4wGqsYurhIHLbWfgKNEBTS9QcAV3CCYT2kBYyEOGTVWKIyKPD87
LSFRpCn3MzNhT9BARt1liYWyYiOsxq1H3OEwPs8IGrZOXYAVTqhQ/DyAy3C6JaurR54filNXP8b1
MYkIcSLQEq7tn7RmDm+B+oiKe8I+aMCWFMqiH12yQ8NqPxqUP8kU+YVakRpFt4qGZwFnVWL/1lgO
miWTwky3RbZ3GnJDEqZTMeNOWijJj8HMoE7Nd91xfOPjnazytaAhekZx5iwTWteSGUF1cA0jeh5m
QIZkQITfP6uwS63+GZMUJT+HYm47dP93jSS5IVvoUcJma765hEXz0J/auf7pvW6ZONeEKNJUHQ9d
Ee6kfJmug5XGd63AEivo5XjdM42QsPGi2Df6dFAjfdaZoW2dmakLZwajQDdxGc8N1wPZF/8j6byW
WteyKPpFqlIOr7Ys2XLCgAHzooIDKOesr++xbz9031OcYFveYa25Zii5EYADoBd65RPPMza/ss7w
mhjzjBHDs2z+QJAMLK3sZFvynAbCUBzkwKLT/IrfL9b2MHtYZGRCQzMG5nOWi1wDIzjTIw7BHYjD
lJJ0S4bcrqqbfTlyiY/GNzb7JCiTYI940oCZRufP4XWYwQ2gaJhgLqOFzIdN2UTdU2RRbcU7AfEY
BJGC3hQ5cDeutvgyFNF3zcaAFEsYxLjgte1XCQL1Gg996Ey2eSjsfpf1gbjXar0OFEjP5JagfdnL
FP6k7fZK/typ/4GYojtSeo46SPbwLdtPAVIqGrwOykD9gaDdnn6d6BmBqt292JPDIXymkGngvErU
tx37hU1AD0SfUE63aR3fOdVWFhyUToKX/syCM+5zsfDqICGHUwN41wTNKNS7PPIuKT8t46G0EEfl
2NmMqXRsMHvQ8YeZ7asAoQWbnHeRkf0Zwtgatb8lhOKwPFvokomu7+O33tBuAkudjW+iml7XVt6a
yr0kzpO3pYHoW8M5XL8SDvgGC7/Kxk6H4FWVTkZc++IcHHMwcAueoCjGauxbZvvHKNtjnOsf8iS7
03gvpTu7RMoQy0WB+NI47Qr9THEKoTvk5fU4OjI0sixK615Xd8Rq4hxh5ZdCFpb3PePawgR85sHx
N4a19cU7/e+d1DjjpK+MYPLxoJMozjJnSFBKjscqtx2dEf98Imgtq/biB+hOEpyw1oluL9xjAEKR
RvDim1CkSgdzHM+y0n+36Wnsdop6wop3KwdKbHltGrLl2NdDvEvHTXSRstFL1m1e2Ie2evR69MjG
O8FgDSRvSfLqnNm99WMZOOenh3R+FzdedYlw152X46J0u3p9WpW/utslSf/QYHzCGNryO6+g1Vwh
j4I4Q1yBOBD1jljEikZW83W/hoUldJc7O4eV5Glt0KTvBXRywyElezD2MT4x1lQzf+rOSzChpcuq
J9N+6VfkDXK3m2NIbr3+vOKvG2X7HhuoKj+bahcQZPEZMr5UuavkBSmSsXgmrClZhVopFop0mFU0
YJemIoTTOdThS9KqL/D6M45lssMmpqAjVQKilTVwnFMb4vwWGkcVTvcssOHskFT13jSwqZSwCGRV
2+voddYQSAuvT38JIC3J+B+jhyAndFD+TOtbbnBdLiHycs8lZJXOs+BihBucE6hEkUkw6nQ4IWQo
VMvAMNAfs+jOMKyhX2yMnUVzz28vYXYq4a0YjJtb7dWiWhiglEmrylxoL168GXHemj97iCHlgDAX
Z3MnBh/+icNtZyFtJOUbMxTeI04fDEQ1kyBKEDDd/mucM1qVRnmx0hJnLyDgrBp9M5Fde1D/SQnS
ceUvhOpJ+uMmc34rEkn+BuevT7BAJS8UN5OlJxbIn1u8foifZB6nne12n5NIEtl/4l8SXVcIbABe
C8inVG9Whwho8I3+bUFEBEOIi6lwtbZ2526rUvjAPhYyFJKfyMELLG4idQoDo+39cch2K6OQrBxc
M8NHKG1ZjodW+Cs85ah1AVYFwU1Da9/Ibyns+EbAGZG104roIKsrdim9Jx3o9IijcbENeYqY0eqF
dpxAkfPq26ghQiWPurbHrbQE9kzV0ZUPMS1LkoYl+ciGcN+joCmM/mbGjZgZnmY0zvGkIXXEbUro
4WBehJn0LXZ7aVavutq9tAuVJHZruEQIur6J6rzscSeHDh4TEFyvACxrCHuQCu+rTy3G7Am1PVJj
mMrIUlFphd13VMR4PvwpEHx51DnhU+iFc/TiBzTkwlJANKCM8gv4F6X+HzbSxuRSDB7wmoDUOrxE
wN61Ayc3t0Ak2UDrtyImMWf9XF4b803w49s5vG+lKnpamPmo8g67hLeyp7fr+yDstMFdluhURro7
piA1OpZlfNuURSCItYpvNGMzItPdRapvjUHcYYU5B6BX/G8mvA+dFkUoh8CsvkhtAeMLY0WMoaas
+tc58lPd84gsyEOo0gdFO+S5l43VI9K196JkpGpjysLFFXU7S8Vy0MR6esAblsIa/nwb3pXBpEig
kFrXw5iVt3Yo9uqQP8u6diAKmIHVH3FWz8k8vANau1pieQS4QijVty1m4SWDeL3udx1MdV35NleX
yimqFL/RnH0foydYKWihM9n09tA2/wtrxksLo6eS3Il7xVCtz1coYv7QHSQ16Gme7OzewsIoqQBG
mbYCfhTfXw+2GIkxDqY78lv1b3acvRRelhIpByuOpcrX70Bx0gH/szn1NL+ASt91DbyKzy7LPhy0
vCXCScf6kEwVFhfXfaU3j5lEWsmgONNLLYZ/Nx4BF6/mbLwuZIj/JCiPBB0bR4YNVJs7AvFgdjBL
KVD8j4+bBsWNq46+I3XuLfNPJ/Fa7nn5L5SMY115mUZIsHI38DW2cYufp+RQlsQ2VG9dgWFaV2/z
cYcctCmKj6Yb3uENjOpbrK0U/kxj61cQbtVaX6a5O9iFAn7FfKUqzn3UQaHA8RCyEte5rctQ21aI
ib03pR/jlF1Xsn0lWTnptD8t4teMr92G/4+Fmbq61vRS/pbR1yhxgpz5BsoLv+zwtGeYOvmiqdeZ
HUIVkf8mFD2AvgjekxDvthz/X7AjebFR8FlA98OFDUK/5sugR72YmpKPPLFfJMJmZeu6FERl+32E
BaRBQLAUc2Uea3reTJfumnNF8t07NNSgyxt1hs2p2p9lyLCquIgGe8XlePKG7C9rB29eyMeVUcj4
cY+6yMnPhoC9a39SLei1N8uciXk5dJZ1HjpYNc9AxprB3IZ+ObNDwm/fieHgZlX2qX3UhG8rBKwR
iqlWp24Mxxf/KshqxX5wUO7ZxkGBV6ZWJzjBST1gfvGNAJ0BX7LF0EsFbIjHz2Yw7lPiCqiA0keG
LabCwGQ8Uw3Lq6LknkaMeyyRs80wQaaAbhRECdBfQNjy1Z37P5NXoDy1+rcSamkDl6jt8+dh7Gl4
djUMFRZMVl3HqH6aI/nFxC6ekYbEhH61n9DO98vkZt2M5Lvc6zITkFS3XxI73SXs9i75DClr9Erd
hQVO5Wq5H1YTtgPXOE7yDZ8BATFXQVRiLGXDTpY/2DZD35w10LsK4ZYh+4qBSQ0aCFRg6+pWEdF+
XG9RKCStjUSxpDEsJOykYXRa275kh2eJHxDwbKtgQRhaBAxNW4wGJn8CzKp3+nhmVIi6F4vlvylm
SmP/2cKpZf0ADWOY1gDhFXSxaf7bQc9aUkp6SizS1yw60f6MkjACVwKd5VmWrG/j1o4JS2XZdfa9
+mdWZ8AaqpQnbWl2pxSvLxWj5c60PpBrWI6zk8YGVcXNJoLaSUiYfOoMFeYsbhfaf7+n48zD/Hkk
g0h8+BHXTTk5CqiW06jdy8UXr1kPFVaR2Ewow0+Xf5F5UE53iUC5EP9ULmo5ZLgqT34c2Zdem2/J
yphXTl2dGlz01bMR5NphKhhEfEu68US9lQL1/ScvVqRnSV63smx5XcswXI7gEqSejp1HJPmmxRlb
ZrlXF38T13vWPZZ5egbKeatKpvaky0HwS2Hbjuw54lem6KmacEyldW4oxKIgiaob8JuZHotWCSg+
hi56jk3j21BRdzQIg2qWVVsY4HlGYyEgTU+WUTMSrxiSSDv25KdW5eTSiWjRZzSwAjuQAATAU0Yy
jTNkTxmFBxlbNCPfWlPz4ZzDXCye8ItzrKPw/1mymmKrgnfL3INtJP5rMS2ET3Qe4BXkxkWbX20y
iSAiTRbJ1Hdz/bYGZ4e/T8UDUpN611TlR4KBgZO+jYX2T3BrzOQB64mBTl/8sxf1Np8Hhmk6u03o
shar4vqKI3fAulmMXxrOPA60xWchc/Q15fcYNwfV4ODu3pMVczb+sSS5ahIMD7kiUsH65UcdYA//
4S+l9fgsZghQmi9dewduhU2lXJKGo1RYztTzswnhiTp0oqVa8mNhjGj4s4NsFdrO1i/tjOtjJZ2q
zPDW5kWEDMkrXwzg3FR+gQGojGvqiTHPfB0tkhqQXWuMpmas2VPE8Z3ObOKvHP4oIttu2qqEo3Pz
HsRJNsqlJ3O7wjRGxJOvz5LUwJ6HvsCm1zAOHGomXm11USGoJlochIv5NUjpSWLLVSUOQ7ixgmlJ
ZemaA9l0sAhNBerU2AQaVjqZ0foKHIA4qSDkwE6EWlRrvloSSJ4uiIX/Jqv478IGVRNNqIg/mxJW
Dv2hzXysEMMEiSgXRps6/CpZbYI5jg7GRIVT1uOXCbhlcYgm1IlSLbsZ11SXPKhSI4wkRZvO+TvB
8dNxiCY/WP9jwk1XDldJTNUEBDn1DWA03WoLUEUyQjUjr4XvSjW9JKQN353fkGmMMmEsNN9o42Ed
E0ZGlDoHR4NK6Vcc+vUAf8OuB7QIM9MG5VRY48ExY+DACE9hILVqhXpVtne7VBD8pHGHUNjaZAgf
dEQQjGiYFVX9uCvq1RNENgAbB1CdF2SiISjus/U7q819sp7UKcMBAATpAJKGdhIS1RDpZ+5G8Xgr
kzkwCXVGy45cwPDj0nVy3Y3qvYYfC/C4XH0KoRzIGw0UwyOhHbY3YXjDMOw/om/X3zjWjdLai3y7
ObpaSRM4mrbrk4CPUBW5r9fIqmh8MZLB40lywY87uMa0r1sdaX1YMdW3whV1mTzuJgwsLPLHDSs5
6MvgJdzNPP5IeTB43SEhwZ5rvNsGYkkz/VCF3z5zHwDIWp22Ewoyh+x3M4SfoaBXVXGfmB/LEB6z
Qt5lEXZCAO0arA0KabosNtP/4SDjbo7YHzS9KE6newcm109LYEYDkbXw6165MsX6JeatiD6FAnHV
4tcs0a+Replb2iTgL3xfwlpz5Yq8surcRXCwrQgjEz0/AH8hn4niL2ccLyZvG7vLBH8prOsSdNIA
ZjMqhziBXBgBMibik1s3pzD3A8D1ojA7+A9aItp7MGKfnVmyCeoCmIkPQ4os40tKZUs/SMXfjD9O
uezs0ZB3hjp03jPzmABrPHi9KRp6bfRGWlnUa8bOMOQnfO/iaHhNuwjeXY4132+HraVTfcaq4FoJ
SQAohzSbeBLFZ/HHKqRa4vBbpeLTLJ6z4aweskU60y84HH72MJ6AykhKKCBLjR61STfG3JP3ZLZc
ip8OsixNfxEdlWjwNFCoeYWJiSMKl6hPXPodFydYFCnyPtUipRQhXPyXA9daPSF7aC6c1cKs5rNb
EX3mPnMpav53B8MraQyPLb85mYRDTdhNwKu2HJL0gFXzCqc3gi7kejdK7cpyldArqxXk3/FjhNid
T8m7bIJcDQPmJJP1XYStF4WQLliWGoIWUzTQJn5R5FS1tIITZ5VMaM6aj89pbrnMSIKpdM6hcqwH
VI/OyYEz2fH9FjLeAPifgBbZrsSx2qjSX8T3mXTaN54BG0dfd32Tvay6IE43hO5ZZzMsEdm3R6Ko
gL2jk8hNknyYs5uB5IJx/e1yXOj5B9eFaosF6g9S9ll1oJFSH97WNb87obbLGvPCKVJCMXPs2rVr
FcIB1zN1dFL/pYsA/X9L+1flgEmLVofAhl9IOT8vLMoOTX1JgJOOKFSqA3kh1CjQFew4TA2Be3KG
+UWCERxtK49dp3unpoIcxQ7GsV7pfzmpsbyDCN/CUQSUZov4UByzqRG1HIRviLfbPC8P3IGWpF5t
IiB1NCaQ/EBzYTMX7b3A6mBWuVF4D0WMr2gOFUD1QtGj9liswTN2yDGmDhyW0VPCjzU8OnqQMVCd
LINz7TKpv2QS55jYhzpV3BbJVkdPbSMaWeIngVKXccv0R/dLkDVLT6BRXlSAY3HnmgXrGi51XeJY
owgQZ4aorVS7zomptXByvAuYCLsI11bio043X0noTJlFzmW0txn6atZD7ewfUYFS9q2glnF7WpP0
sMwqvPG7DCHWpGvSQl9HhgA6U+nqN4Wsw6xprsGfNGWnoqPuk9gVj9Phbabgqz3jsE5TUYvDOZkG
KF8w7EERpHLXMUBdFHpn4QpkmG/CLlXYBM6cdpTtdf+iCdcTYQNqua0defxSiIW0FN2PIEa53V/e
ffB9ZitW3xUtoKKM7/PyL89vhqke/6vowvZMCSkGhCmBXpTjeAsdwjiY6olC6AEIJd5uzP+q6Fcx
AwnCUJgDAtYgqXeWAKeDbDz1s3WOQgcHioAfj/OzlijMOsN9UohGjEJzSWXmwMyBrHsxkxZTOZ5p
3qfeF8Ml8b6HmMjZjm8M1fYauRy4CKYRu6ASgv+DUGUsMA0m4VJCmLVobyXsr6iEntI1SOpapI9z
fh6Y5ESYpKuBU8rvah+Ch7e7CkMqRSE0pjVA8pztypSHVSVEAzm89JUcwJwboJv5YyYm3nCFErv1
plzd1PVVWA1m+BTyQUzXqt4LRdj3FJAzD2gZHINWRXqmaD7yIJdhV/3yERdrJkhEIWiZromBkNnl
gbwyr839STrmikme+RyEzEMEvCZgtoSyR1uqQ1d+9OTVcHWLq17QHgiK34pKxUaIhO312MJywaBr
lFHLYvwEYEIpPMA0ouzCtw7MeRFkluwXCnoy3MwV2h1+4riGzCauW7nhYsLnNjiBFFlz09pxj0JQ
YxvP1XrSa+WMbm0vvgpR5mu5djci6xmDB8gIzQnuEf5f5V2WFbQi7Lv2d4HvJMRj7S+vaWS4cZFx
P/9iLyju3Dq+LTSBoq5fFsh/4J7RHTo7T4LqDeb3jJFpA69VvOlpnL4gjgtTmWmUTpQbIq5v1PCn
1rxYUpA0fAqBG2wJgSJawoNu5QyY5r0w5ZD+EKzrVRVU0P5ToSYGQ54rPyrvZglRlZMq/W10/SGc
FKrhD7UAAwm08Okbg1D45hRhLOICY3VwBn5kikuVOUK1WwvND22xWe/jQKMUwyqPLwX3Wc6J2FYR
bk/2dphxykzfXIismDDeIbWo5d/SaqcI98yvxjA8WWIslIEOd8GcQ3qAEKZj4b8upLe33VNJC9Rx
VlE+CI3BPGWXzLgKuj2nXmUckGZU4xvfgSDyahIcwfo6iyKqVJWTwomlwRRbmXVRSEwVvTIlMRUe
prrcnTE+/f/xeQrEqSZWPWa9npK23IwSOkOw34Fuf8Vf1jBAd/RDb97EcVqCE2CAV760dor+zwgU
nkcsqHWG/GjV5m9SVb+qwtehZoy+ajtdQX4oSrH41uVEWDjMn7Cb4p1xUVUFoI+BywLgUjv5pRVv
l6bDN9r0Bu3clgxkql9mS6VuXdPs2eqAdaO3VnoNeTQKhN8EGHjBJDd5Q+MD2QJBg17BAQ13JlsJ
sd+GHhrnDa4e2AshNT+zOL6awdetfaJIt7p4mhnC5hTd82KeFcP5jhwW+TmHYreBMbvNsRvuCdu0
DLcveoZk5AJnMrfydCt76ju3W6atwZSZWZ5p3fIealdsCKNXy18Gv4tqkgmfWaTkF7HCkaFHeAlH
pm/UxpeE2KRxmguBrVIFSy3eRjEjPrEkU5EyjqKEJ9V2KGuT/NALVVnL+6qc1v2DCeyK94tPzK+E
LQ+3ZANA2yfhdzsIuxe72+WDA7jLmoTSxA07JsNhEUBC/Ih7Gu82IUuHePv1nyLgTDkVIwmmF2oa
/dRKf5kzglyqr5xJebJyjWND07R3ykOxrurHwPCnhyxicIzidiZhzwisQ3r92dI/bKffhskblHU7
aV7noXFnPDtCAyeYBphSlP/dLZpvklUdZkhpWCDACDMIqdNZsTFcvHOsAv041UK8Qx4G6Dy8wbau
cdS811p7WNQZcQ02Kplnaep2BDeWJh1tvD+h83OKJxUIFjYAZDuaUh5aQo8edi4oEZVXDtLHvGDY
SUn7IS3qs24pL1kGuVvVMQLVmZWP0gxZuXFNFYib7doxoEMH9W9qlV2fh6+t4WDl5GxrrDW4v996
jF0IB4wa38kQeuQGFoQjKO+etA3aYyZZ0G+6oFBhlVNjqEV9cARp5gu6AwpZcr9GaWf/jenzZI6b
iuGKoSDuCaHyMQfZVUnINeMlzVukni0MltZIDtr+qEbcNNeaC79gcDTxuHVYZX8xk9s+Iq8Wlktv
P6vnvL3BGOIPLB1UGBiIYd2/N+R5O4dW9Z15DWRIjrIicE3OF1IWu+mc0tnj+uEZ8xSk3bQnDfRU
cA7k+Gf39AZyb55GTudiTb4diZ0wzC08alJesuo7k3AGSDUCsaLpo5fn8zImOy6EEqkY9eGeppVu
QEPnOKGsKaLT0kcA7d2xaS7mim1A8U9t1p2K8lNq7Q9xEFifA9CAYSj4N3IDzwSvs1D3NikCHO4W
+eUhw1+nwJqnfouFZezyNeaHbIDkLV/s/2p9pGnY70wgtcuuNzgaBdw91amPBYlQLgxR7q3DB9ZK
YvWEJYpHZwMophETm1u2VyfLk2Sc1Vg6aoN1DvHYGLu9EudkdTXVS6QeQ93wq+nYdvz9mrsUQAUf
wcEi2BOZh6Dh9i16xAVte+os/hQPx6HTbsCtAoas4quEjz2dDrUOE14889HKMXWN7ne1IMwVhduk
Il0b/LbDZF1SAlMbL5SWSHvNb9s5Dc/ORK65wWgo7hA/Y0oZIcu7jmxcQXdNobA00H37XPby6CIv
OQMi+1qgtuDFlcZB9qD6c04zBzwd/3v+kGUVcwEUwHGQ1Ija55PQ8/epHCxD/eeMhD933UclIS8W
tCoKQb2LsfrFGVDUmqM/T6a39N1Js0eyKg4JPa+wVRApsszwP7ti3vaLeoxUppv64uLh+Oiw8LAg
qlT2r70fmAKOaJDbMkDtaLB8BcevzjRvUN+sGYZ1+xzl2otjFQchGapYLa1EcQsKMzuvRQdHDPQR
S66joNSJAnodwlui/BoagG+MIlT6VSAy9n8hzIMSzoKtvps9HXXpyC+6lR17M6ixWbMu0vBmDojx
d33lzrfmFDH9xExza+zKawRmc5S7YPBNzMo26cmB7giJ+k3bJ3zjwy3Ftdp6LbMPazeRAz/uMzLT
SSsaXYz+BiAeDFSZbriMVGn6e6hK3UZ3aVirzNNQ93QuGR/lE5HWqEpxM9bHl055WR7WLjnYybOR
B4zJFiIDQOVcTIiYB6FScPDMCKAb6zXuFazATXgQ6mc4Jx308oOj3hRUhgdYaUf7T/5rMDkc/EE5
pKG/vma+fZV89rEW6G6H+aW8ic5GexQzIGlvR0EM9cB1SGoFEsdAEfPh+K38iy942sCzhwq5Prfd
c3Kg3WIEVu+X3kVtWrEEiLYik6dCArGLL2N8wy43IuCTYB5aMtw53OWptILWRrO9aZpjg2+68lqD
YcHpGDbYonSQbplmhH6tPUGjkcmWNFy+BnDFa4c4D/K1vLf7YFUfcAqILAVy0cENtrWza+/JNZs8
5ZcBrOnF0ZUoTmlGhITUzJT8aEQ588AHDTdd3ivWnvDxPlvlor+RAoQ0Ba/bEvDwSnywlr1iMUGg
KUqR4jYRULzJLtEFxIqYqtLTP0ttCyc628Oc4L1V9YnPzbeNODyTgpXnah9wKtEyBoRUnhvm79pm
3GvgtisA/k1CX6R7wpCUMx7NKdIBi9A+2Fgx/s5kWlPkuZCTygsUJygxNFfNQcvfyc4sMMchm451
ZdXv+qveuJmx1d34G18jEuBYdM4zfJR0PoX9o2x8LEBE+JHQqlB/et1EPeaDGpkJZBmAIPwrqc33
5nhzYCmMtGUue06pdzFT2n0NmsLInGIscpsP7Zg/Bh9bukmCOL6Z4Le72a1/19F67qFUIKqkQfVi
unjgLJb5Z3tIH1TzFEE5c5EjgjP10ePofR3+wRLAuPFT/8n8KJAfzF9QlSFWoFBNVI+nx/CHl5/A
YzF4cQt737VnR4KGA5nCM8Nt9T0PG+Wh4S3J0H6iltoBn8rqvuTU+ubyGEWMzfSiejU7mRVKXhSv
Ek5+Zb+ZBzZ/X+4hB0i0hOMrBJHRRjjGfORVgkGK2gHtPl8kExn65Zg0x+FfWrgKxoGe8lwE0X5u
XdG/e+sr7xYuUAfk9OUo4ofwz47hIcUgn7KEyEZu0IA2TtsLykCxxRvvVewXWCq6+CM8TFY7nNny
gSKVBdhg7fDFg5aoPrQD70EjU0CwRbwV5xA+q59UnqHs8NNotWtYemGyM3a1/VL+MYQps72hBNh1
wZYxydrisnTBhVZzowXs2PCnvDqMT3l6hRcGKk9neeBvPz00A8L2dpluChPMYxpizOixb5LhwfoW
k1z1qB3LnxFwRQls9GJA9ZQ/2FOaLsnqfnRLO8RFx4LE5QRyJ7qll+akh4G+jD4WTZk4b0zjKcou
cwWHD/tjL4n26XgpE8/6BrJiWHDUEuoJfGg/lvhtrF8K7RkXKIuZREi8Vt5dGkiQ8xPswnJxjU/F
urQIDipA2adoeaKk7Dx5vqyMicmTBYXlk7HachjbLj21DguFefcOi1LGhfnOtnyQR72iW34GYHfO
MB8ifdfKt2J5yudrKN0U0TDjC6Y9R9P7pD1L1os8vvD/NWk9eOoM98m+0g9COEhOlXUPx/e6ekuV
V/BK1JLEPzL8wqEEktlw500gEZ7cYcWvhdsexcE9k2ge8dAeRjI+3gh1wzGHg2q1uPe26G64Stjn
C1t+N+lPmfqSFc8rUyfN1dDXmzebFbbscMwgvznEYT+lBAxmqllCpdc0GP+0gEutO3GPWLviXDyP
1DaRH/pN5jrDW1IB/34080dsPWBf1DwOvt8XuFMMP0vdt81dpL6rnMiyxxPLpRN30bizX9ibRnek
Y2QQLXZzqiKI3GjHKg7sygOitpQ79kMJY5TlO/Et9UDsBNpbNRV/mlIsPLAxMWH40bxOxqvSFaqr
Y3Je/YbDUHctz/g4+AUHoOJv6HAoTLCzCcNr+8XcXws6r/1mY/MvZVhsxFgg+jIOCFy49CfYul5/
G9Vrq0PPGg9dtdxaetDXfpL687Fj2nFWHI/JoApjWyJ2xU1uBfEf5BgfYLvhZxpl32omuxymC/mt
DRURLt7R1dA+8+G3ksQpG9lvvfLld3PQpZz66/SDG1G2+nhqIS/kTlF/S8cb97wm+7nD1c/Ho5tZ
L7gvJ65TB/E7vWH1QYnX7vE46GnrkSe/r4zESaYYENJu6l3NCVhtzFdbOnD0a+XeLL3ojLvk4v4z
MEa98+rTU/ExtIfxj9h7Yi9ibH3QmIR7G0YxGVwbYw+L8o2WH6e814Iw5fpM3QHEWBJqgPPeXgkm
a0+RofgjLgxY0K1unW1Rt39jslNeldcJlxyEtVgqedGesiPZG0fOLhP0cz/2x3pkFu8tKJ0ULMGD
pPwKX+PsVr4jAuQNYcMn4Qx1UZ7zdwnmVwjECUdo32DuDbngjZUeDY/EN/TPsdxXzl9sQm/f9FWw
Er2F/K3ZvGq3Bnuk+JfOf+y2OO5HyUb9getr/yww+2Fg7uN3PhtbM1Nc5wxwiw4Wzy7Fi6QDcwYe
7LLnUeKtI38gN+HOxQAJ2s7Z2CFJRYiIJea9K/F/2srDbsi3+iss702kbkDSc9tjQDuIbxG941lj
TWo4kiiIp6F4ba+cIEy7HGZMJBQRAoGXM0PuXR8YcpARhS2d0HwwB4JSCUhARVdJFlA0fc1pRoMh
bkkuP3ykoKXkhj9X+/nYpP9mYuOVrT3uoaHhRuQoO87jLH0jlcB4gq4dGljZ7DHhTb2JYTvbkELk
xvmR/3GRpY4XfRZ4ztmb9EExcw4Ptu7ipJy46Qek6fJhXSekva89jd9mJcIMWjJ3GbDptKc6LJmG
zcaVWTevaj/Z0l5mzyxBCqTJ0OG7/GkP1rWd2agekTu9cSF2eqte+kM57GQ0XhAWMeITc4QkO+Y6
WjomBK4RbkmfYOqOk31p3+D0LxD1B5db0VaOA25Om5ERVbUvloDaFHNWStPhqd9zLxU4ZWcua2IG
X0fA4ZXfof024jv5PWvIUYBwYAmThYSllguNjlY25RG/22SWU/cdRh/3a0QYEP+eGRzo/5W59Xc/
4Be+4QixBo/L25hPCcYgu5pjRXers1HTpvKNmOUzQXgyUSy1y72fm0TOubE3TLiAbrn4fyiB6fSo
zJNNDdT/JT86jyJvITFRce0fzr9uuDLzCAOitqQ9O8qo9jqfbjseEp+3AH7S4Frms9gZcfBXrYB8
LxCiyle7mwrkK18oBtuvR3wpv9dNgy53b7WvOIe4PdscQSkEFuawzQbQrwBLfRDc2gIZgW9sQxXn
b7ajDxuecLnldZ8G5o7hnYVFN7MgQte2XNvOtYh87ozJ2BXoTeJz3EFGRK/9RAV0lOWzxD6iw2vt
PdYGSh80tqtuMeZpHnBraL3rF55atSEiQnxHECb3dAgQjSagbja+O56iy9K8GD8CH6Zlgy6onpSf
KrnqWBH/5Q9mu5j/s4wuZnVfj4OfBBHw0qZ85zH6xVdnufZf+SAl6Gd+5oMVJ06ANaD54cT8Hr6Y
dtm0pGRsYrHrW7rHKZ766uxT30Z768r9ctQfsk17Y2jXGH0pgUodHjD7irQj7B/AlI6xttc+1UcU
1JiBB3igyKDte/hIdAAM6jDkUneFvevDV1ZXjUSUmmYkYO1RLR+D/cYviJnPSOOp7gpcfrRy/VXJ
Pgzly6IzHpA3oA7VoF4GNQnjHxBLHVzILMSvQfluXpMfJcDPN9V9qipukdDcSb+Uyvp+lZlo7aFS
yLuy8GsWCZPZSlzR9ACceQ2Eq8tQ3gcFNRqBfriUUGNDuuS4xZbX8iYWCp6MBNh9jdNJ+wyjOzMw
lBVxhUXQ21Ley70U8yeO9Dbl9wIWB70+pE7icFOHM8GDC8Y1R23hCz7X2S386ZK3KXmD0+GuVcCD
1rPvXP1ao0dcI+68OMpXa91G9YsLcEmP8ArS7sgPJ+29jx4hjfxzhkMQwXVIdg/cjPGR/YpUtgDE
ICQbrRU1TRg/tfPzyDdGWAa87VdbeRdqcRMmGx0T46U9biNx/4UrtoZgYRd/5W/0ZnW81dpT3X/p
9VnKdy24cugRTJJ3qH13dnhFaoO+vn6drEPREom50d6wpphPo0RQyiaE9mUEIxV8dR+9ngeAjgRz
oRYiV4Y7b60NH6FkKTCdem9Sjv36D0MVQeU04TVW9efcX5iYDWiMyQuyYDJLTyBCJQN0gU7bBzjp
YrDLX4IkjlgS10sA2hhFloRDfHLuwFMl+fV/NJ3XcuNY0q2fCBHw5lb0XpREqcQbhLqKhPceT/9/
qTMnYmKmp4slEcDG3pkrl5ERCdaK2Ujw7Ved7IsJjUrJorzDRluAtdCTIh+pFzIFS1DUeFg5ZyDx
WJMyhJx4gfgnJgvoXTo6cZHKRecCtWz+maBnQrQjnge9G+8HKnyZoDI9RCAkwwgFEED+52ZiQxdA
UBfhe+R5C2a8+P4hDsKuFHYdebOuJMGKaS1mpxMIgAljUpyvmMo6eOCb9Gt9sq276I2JnYjQ4BBz
bcB0/C5cTQzVgfHC7KInDTjdc/zmHTwKESFMm87iqOW3jxsGjSJfBY2w0JOQWgUdJksWpr/sUcSJ
qpPhFdYq0IE/SrQ6mNO7+n2Ov6nlCINWPxkkc0k1iufoU+nOWvSdga7nnAse1DG+raq+/nXcr97/
4DZ72aNK3zjLoIlDfkQkKfhYDHIMqRmAbcaAlbGZy0/taABE3+hh9Qc27pTvXUofrq5Jf0R91g7O
UoOTretXHkFtX+OE+D5mpoVebpqELCaAsBzdRkWqgdqP6aLyiKuh9InLZ56eJ3PXF/CqXe0EW23T
tRaVrfNiIJjhhhpMx0bEJCrxdlCxcBaK72YGZTwizejmdc+RwbLVezCbyOxDNKn5h7eBrVIMb4K5
JNLX24U05LDOdF4etfFuaWwiSaGJrKMNJmm22MehV+yzS1oE2E6wITKoKrUbJgnsWL/yey07kbsM
WhY0WMyO+GO6T5Ejc7Z40GGwoHQH/PBuSkAcErUJiwPl4oA85QFQyriQgSPyL1MBFAfFC4A+lFU/
3G1Lf004AKZUX8nkV00ZDtLs0heaxBnmnvF7+UXt3WZidzTv/PtH7i7n4ToEDRrZkqdokloUW/us
Xbp4iQ8atEB/kcJCMio0W5BrKMeEKB5dWTcVha5+Ed9lu7u6tHbqD1JTh/rXca4hq481KsRBxP5+
h0wPzVeQfk4MrWZojtFK909wU2Cu8QQUREJTbH3WxBPOTsb4jbdntHdc9+9ojhkW90JYBCgdem41
y6urmi2KB3RkPI2lCIlJPKyUAe4+pLpwoSPH6594vQixlZSzRVkNZ6HtNQSe8reQ5W8kWVMmUkJp
hx5OltUIDzorDoGQpOFRY3yE6hCESK05crx9NZi7EOZE6z37/C1EY1/U7944/h3C+S2AEFXqPdWY
xkjG3md2sNZgZyhUqm1hXnMSW+xR9EVUMG5+Cqx2GcbRmpFyDGg7QgZj8HDune69xBZGeKAa5KJq
Vv8mALx5oOOqD48mtLt30cWaOpMS6IxQm7kRDOHk6iTB1KHuKx+S9+tiRw9D76VUo6MwBGUcXuDW
Le4cDmJ6Jdkk6c0Zsz8OKV0l8XABpDe3I7hYtSGcR9Eyz/RFxxceGXEi6J0TfLHLGD8r0tb/zHX8
M8RMbAK3I6OA0fJEK4T4gO42Ixg2vdlt9dpE9ReK3a8mNA4BBKRByQ5m5vwJwiMPsPKxLsRgE9Bb
OSgKFrqSsDXWi5RcA7uF94PxT856YkYoNIK6NjZiiRRRB/uPAmvKRC9wEIb+y5tmyICXgZnrqhvD
0taeg+5coRYgHbR1d0KgwwZpmPDIYFvXcTGy7g6sJYkbFvqDiwe5hf8G/vD3kqA2gmiWKHG2Yd69
ziiliwmqje5jJX0dgvmszyW6vTqDsZbs62T4sbGdmxjk0FUw0rFzdWf+HkAjIvAEbm4KzEgmxcXp
OAyyGqVeAzTT+1cvhPxZPFy4d3EcXXPJG3NlHDv4DjLvhIUArwGei1cEFx0qRcoxmwd3lTHqhJom
hDbd2+5athuxd1E7Khz1Ghf5Rc/XwhKCXiR0+Zh6F4okp63NyywOAhpIHM43WeuQH1Qt85vufye2
0OfIUpbzWBINCrLhUq8+swtFxMHI0yhxTMUJYZ3gy+Izofax9uaND2jVEgtLTRGxkq3c3CJOm4Fs
11U9Zu+iPvo1WFXLBap3+BsdUTIMxfGzarNTaqlbIUkEzrQTPyOlOrp8YubG8HAohGYNoJZvXqj5
r+9UG+XbcEAND3kkMod99J4XP+hDEToxqpYVLzoCXWGiHY0MGvACQVMjWva29v9VSvBfzf/PaO5s
E6Vv8mGwuFrmTrzIWOkk9tNRy28d0LAYViMhGMIn6zVtZ3EbaptEFBcwuCmWeRU8BugqNQQxWVkZ
opWUPaDymg1hPWXUbYzmvcz/mPHfWjmYSMbL/ulCR1Fgu8JDJRdYRfzBoR9S4ci6gdx4iXqKbuyk
taoCBTE24jxSRU9xCFA+LZm480HxU0cxoEOwMJwaFaSOMN7Y8/LSZ1zj0mEoxKzI6tcq83Bx+eD4
cwk6+GWtuVdLjJrgmeEhYJmXHlabfMYYvQ300zGD1oXbLPQXdFfy/Fg/JSJ+QzfWMCVzwp+DsT2E
48nz4h/hFYOvT7cIIgiHpLeDrNMSpSEmCn31GEAWTF4xt2AheDWgw9az/aOJ4YReRUy/sdYcr6oH
Nc/fDRBVEeTz12RngmshmxzforBvYiKkMxpk36feo/ShWFMM7W7oV0Tvy8DKmSCTjnb1x1z8CKx2
7dbOWihI4sw5QDwSxyHLYDbN3o5SFpp1gApXEVdmiByvnbWxsGrXETxXnbNLvF5/QZqPnVGBLgrj
2Aoe7MTrZY0J/xL60RwXN2IiZzQi2Wtn/qcZ08qyXquB/cv4GsCrykiUQ58pcxQPOFxJp3WTKtux
/wlt9yOa+83co8LMyAdrWmgmWYb6iJSvxF70TkCd7DNOGE5mn+GO5r2Y3XTCUQ0KF5S1KVgOyRrz
COzQEfAwD4O1QO2jRkQAiqkQ09GAnB3F938MpqS1qhDkFeFeqGav3qRekY8wbCayRoPBip6giMk9
yW4hQ8lINvKQ+JCvaBoOGTdg9Ip1mn5aLOCse5qZ5iCzNBbM7Ew85BkyZ511r7CPp35t0AqKqoXg
I7/GI3BQjxLU7qa2i+yyXmfsMhGy/LHHZnjGM5+sZ2s+WiMX1u/jtl3U1KUVaw7rtqWdg4cCvwVZ
AAPOXIV/2hjdOi07TvCWXx3r7pBC6KekdtXmyDyZAQNvbkIAhN1m7y1e95DU6jcZ85qYOTopgPL8
GDmYethczhAgUipfpVoxomRrczzr5duoAKDkGDXmpHEiRrN2iUuYO1SzIGUgwYR4hORUtsk/BZh7
rnH3QPmL28q2tIajg91L6qivIwZ3M6BYiSmzuLrk1kg94y+D4G8/xu+8LgGzG9jNRLvQMjy05tYb
yPHmbkfeAzNzbcBLQWlWkOfYVbEkjVVvpVUYm06SjwzlcIo4bWL9tXTqM00HM1F/3uv+h6lxDCFZ
2WQMf9OieMxZKbLEF7sYODqbZmU1N3V+lDAvbXO8Zzg6A7B2r+IdZU3FewvcFs9HyI+o5DGA1JER
YBwhEkjbafEecZobtW7OXKFmHij3zdLzu97n/4rQPUxkNeY67VGyw1HvqoUMMZPxo8J1zW3wj8XM
XSyZsVoKHHhP3LeYe4YUR4s14EOM3RxiaODrxVS3bdJdaOyk50qZGgT0XbB6FtL/xFV6Cj56Hlmp
XdVqOuKKI6mb6BQWnAncVKBzeKvjTEsnwy7lkOvfJb37XEZrEb9pJBB2iUJkQLWJE6pxUIZoPuPP
ugo+fC0+BbaxrzXQxYzACFxNI3v4K2bFnfozDu1RjWcg6jnE1xQfwnbEn0JjgGFVHiNqVHnBn3pA
OW/W7xKV6NT/4ukni/OAz6Pemys05jEMFjSuw6B8CW1TtjJ28uhfFNivv0xCjinTUY8Vu0Itbh+D
+hYNTMGaOn24k3Nys/4ta+yD2XbZC5YRkXosG+VgGd1lMLGeSANta3ggsa66VfuAyA6KI2/capF9
kkQxRaNKb2E0BeN/Wdm8dXpyKFv3NcwFoZlWHYEr+simZzT+OcPuMdET5jstPm0VFgqfdRT9LfC3
Hr2IVKnqU884qziGmwRz8wRT/CbXfsoG36VZTy+ws0hxcsuz2hwcxFuDOiOrc2+luwqaEJ4LxQQ1
WkMeBbEYwSVMVcSbqn8Jw+FIZbaz2D7aQHwp07M9/fNaNEl6usvBXMOmPHddAk1puBnjdPFnBdof
J9CofGXtbjC7s1hCiEBFG7I/SbTsNcwVGdBFkX1GSHeEw783+hG+vfmyGLgRFkJ0eBbjQm6n8DYz
9l8FKaGbLysoOwYOCHqpr5J/DSAlp1QaT3iUYLiYQLmfTPT3kCbQ8VQkjYg9rdJrW5o8zDRNFWMp
vUT0014j3QJ+us+D9WO31HBpcEm6njAtZUMBN1hoaCkXUmOtVvo2M/I/atyyumjEy5ZMIkCcyTv0
nX8OUXeJWU+JeUZGYU0a14zFjx3F6xmD2N7EIMZUcCWoEbp5z07Qf/1Wdz6AMMbD9kjcZvyvPyb1
/KmUj6byD1rmLdyIsqjwDypO1EqT7KVpThlxtLG1tH1lG6CVmiPz18kmVt9TMoYsNgYpyRsSPPoq
ODii+aCZ66nCyG3d0+Z1y2wc10WF/ZAxPvhPPw4LrVFP08gshw5CF9EFeRQGNzbQUDZ65sEm2yIu
EQrZ6mebqdsxAdUrZ5KJyIn1GBEVDKrZ64tItNdvlZFeHF3Dn7Q6u4TFjC2SUQN7qyF7V+NoRfA1
4otS/aim7yCG8pUyIMG3pkX7qqvlug4+K53UaBaEkxExNJDpabM+M2hW060c6VsM+56Z8c7oMVsu
e46O+WL51l+1ZcijH8atC5nKD5tvq7b/pXG5ankxlMJDZGu9CXxlwzeC+9iKo6WZ/p5COEd49ie1
VU/QaAk9EofvglUuf/XRBcZfQC3HyXliKDorbhi9ZjnPB41Rf93AO7DvnX6u5m4VU7a0QIm6go9h
iHe39qbkM+7A41seESOoUI8XQXO1g+mrNuhUS7cEI9TXk9Ovh6r9ciZS8fSmZpLEFMPcRnCrVcOB
84pZBbE93ibxCNq1JM2zNra2hygxx/ejwz+H0UHHWEURnblUoQ6UzIT3uEWaIpxs5E1hkd0lxoQQ
W+VVbYDXxZujKIabkMAVfVoBZTmYKeo6FpD5MmR/L2ILXdUd0uyoXhOCPEPyIfnMTopJOWctaldh
WElmhPy4tLeuIQZpCZxrMoSxMU8SfH8eBRI5MU+HeLegq/EC773pFLxY8WZ19FcfUIrk6F9YQVXf
R4KxV3Umuo14kzKsYhpI0N94Sr66lEg4eD+hY2BF3vx6+fYFMD09gmxY+jxv3DZ7rUN8g7qVkxpQ
M3ZtNX6O1Cpzgc/08JiwMp00VDQJxgZm678WbXdP3GGrjKB50bU2aqKYyvCccOCURrBk8J3yhtW4
Fdnum2H6x77q3mzciIuMXmHWDl5THjOE61Y5f2SK89CcbjkU0S6OMOQkZ0V8cWOKmxLboRisKdMp
pvPmrU3Ns5d/KX157TE3QloOiFmQr2O77jFLY/DsBEJXBlRTToxwiOT2CO1tUC1hDhkgVC5fxTc4
K6Nd5FaHOPVXYS1h1wjGCW2DntqCfqAq9g3tOATTexPTsPXjXg1/CsKWnPnUIMh90XPxjWj2ffHZ
ClrWF8uhhSXT/Wcx5k3t/G9meS+FY65sfHq8bt00jJ678k31tV97v9Gud4VDIoMSXVqauBwKhu6b
tzBoFxP3UcufXQPhPEMdLUTlBoK+86IzJkUofDBV/UuB1C3WUoWeL2uYJm28ik3GG4Q3EZCJf257
FbiMujUUrBEa7GRyVMHQMgGhHQSMDTMowrSE8qqZD+DzDplvp+4zrTzOOTCTry1S/RniN0xsd61K
r4NvbXJp3AWuICcvd7fFAL6Zjj9j563rqoCGPeJJkX5pabTDsBFeCqq21KVMiSP8HFujhRbHm6Zg
UBmkP7gde0a+GjxqcBPvvuJu9Okeb7GXEOct+WYDYBqO8itFlxtYvw5ze0RDsrHc+h+KgA3bIlEL
tm2fy7KbXuAfXvUi/TMITINcP2+o6MF9G0rPYE4+PE0JlyN+qj3ZQyH5Xi5590by6gO8hAXxy5N2
ijR/WTT/LNJiRG3sdsD/8WHKjXc/EnyRcAyjI2CkPpS6943zAC0QQG1LfmkTbIboNQ2tpzPgfKQx
egUfyBy84pv3rA6xdktOkQNlGb5ryCwiIldFK9udOnU/UJnXGLm+e66Jzeqw9QcqJOIw5FnMfXEh
3uhVmRWc3PY18DOVr8cDTjuIP3Vy6ZhNQsCt4S75+yGg8plvtPWRjhkpVnZ13fwJZW6JDDowYXmy
71i+/+JMX21KxlKfvs0gfIyQ1H9iNV53+PKVwau0cnRQIoVAS7FPBuQZDm8mcIB0eDmHuU7r6iPD
8/T+mM7hF3GD69R6avXHjG9Qapmn0YpP9hT/N/sYOAPz2Rbvu2pvJEBX/E9t+90Oyi/sfT/lh+eg
9EIYzgePHaRep1FAAVWK0hWGHnODhggU+KN8JIVR6eC7irwu4ZCTG6CvFA4MxVOP0+jsIUCESvfX
8tKfsLIPSdz+N7A9Rwy55+CzwHgVHfBS0rAmPGu8kqRVNAKDf8iA8OTAThLMxpBPwzOmQ9EyPEMM
JP7meiz9LwvjQCjcFxb3O1NmX7dPaeFCbltqTr5LSaGdPSxnx9za9G1x0Ts+k+4rAp6r6JpgvcL2
4gbVR1Qq+zRSFxWYeUhJ2hO4OnZ7eedKaDVN6K+DvYTEgOoFmOk2hGhb6YpWsO79ixjq+qioQ8rF
lqMfqBbYx/iK0MRmnxHUaDYDGqPQ+xhN5mB8NKI3imn0knRXpMEnRmHvUag9pMwI+haCx6tPJGbs
+dhF2VtECjBJRT8NiQ/raQslmPCP2TOwXwE0qjQiA4AphlNDVaKgSUPjCgxymLP6zAwJPNOARY+A
shGh9QAs1aAEx3MmP6nxJ7NONT2YWLO3cNlYtWD5JC9ehD4cQTa3AF55W0QiDiRCaATcfgRpaCDA
983mJvuTfC+vCL8RY8L+bEo6YIghFc4LJsoYvD9nmfF89vDHitndY8NiB/a6Ahhqo582YD7EIjVG
SPZsW6Ovb01duavj9MneKDVUPE5HlEOsB6YV1Tcs9YUIyZm/tUygucGw+hmWaGopHveESIjQz+21
o9tY2y56FBrWS1kZIFmLDnnxbY/ZxVS8k5qHby7hSeG0ZmdkvffoGrrNjOOPXv3TM3OLwqlO160b
8EvNrYH7YdhUy87Bu32Ir0P7RNMuudlj/J/JicKYFtMcvOeIJN3kQ3sfEVpWHJTi9TLdR98kpC0/
M0RAUEIECVoqhFicE2QkAOL93suc8ZeO0zTsnhOTiMX8X5Xvm1pSBTnYJ8hcE9AQtitQ9/1Bjt2X
X/ki9Poh+Zz9bzBFGbcKCugwwinYRThwl96Mhy2lRURhjtXKHiNb2WK7EZ81JpTAt3WhfshSYmHo
9DdYGyytjGDuqj+21gPQo8fvWd5+NLWxjh87DzHMyRJ2D+GEKTJWpJOOQS8AkOxnolWsiUNuYkZF
mXIMp3MzX/IG+oFNdBi1ywvWPVMynHPnh5xf5Bb6OB5jiiMZoEhUTZ9sRji5AmnZqAe4Wnw7tr1p
QuhnJ5B4WK6wwy8YQ7yhvzFETMpnz2xZBB3cV5aa0OK5m5y2/CkGozJIldUzMHEbmQ3zbQeysJ17
b5uryDzLCCm0cZsJz0ixrmNHsNgfK8+YCG9+73uAQo59kx+Lne/K1E/i5Bp215ZBfoG2wwAxQAaI
yD4iEQt9TEpacsQm3hnXupOoP/zBbMykSC7gqeKSJTsCmoWol1BQGRAHbrgGahFJ2IizRNHceagt
vkqiNDQgdrH14/vFwLpistsTLWi+luWXPnyYIAlAf84oAWCUw0zPMj/9LhAKtoQhSMAXRY2tPWav
oCb4Zyf1nk/iNhBa0Lo8NixtBnM0gKPIrSibLUNSou8+hJsp60wm6zVyxgDwyEKy0Q7PBKZ+u2ch
IzmU69SaK/dKTq8amb2KDyEQLU6mVhRtpFGu2h95RHH8U8O+Flg6nttzkHknJrbWVK9XlrHB6YN3
WSeFWJAYp/6MYC7KrIGfhWPW/xevmKGx4xEwidu3TIu64ukjWJINs8UqfPkZOR/qk+80AHrq7V1C
RabC2CDsltpF5EVxFly41zI1iZsCUcYvKj8of0diXLKwuMJejSpYm95TDYpN495S8nqMB/0WDyVW
yvN8wJnESZ5DdbWrZTlSEYICuvGZjRhtkoLbAfenTt9a0GVm9WNpM9MzlnKIB0GkLATYl2nr7yvN
bQMG4xnyO0rHpFw6CfBumPZZzKntxD3JaNSMhKYiUzLxAzy0WknkqWir4Z+qM1qr4crPGPGPh/rJ
4BYWghODAkhm19V2GQMYf9AIsevIcJ5bWCkWgSTW72vbVI8KPz6xvOKcwd+E44pLsNHETcsq+aSi
ZcKPHZlPczHf5JwQa1VFucXFgJk25yBzCKE7wCYQY/0QlzkxOm1sTuMB0/H03YXDHmI0CLeMgRzV
g4w9ZEEodLwSeY2Ckv4uWHuefhEBjsfXbyDGJ1G5JzWXpE4PF3btLWbiJLMUIATqJI2OpV/wsJgJ
gPhBKOGdwj3u4A71YWhiaYQlsgBQYG3C9OuHV61//lZz83jE8qkOqDuRBdXY7eHvFYh3ED+LeTz3
CroJI0qTM8ml+UxWiyG9BsPea48Bp9yLmpGwwM2YcVcZNn3/u6p0BoeeT8uJbJ+f7w03dL998eTt
DcofF0zNIutRg4KwbXH2YBi0kaQ6vgC/sMiePBvZ5BnTx/hVRp8KLeoAimdgrDirAgOH+jUK2NQz
8fvhvdpPPfxixqo2CHXc35nGeg/8WrP0+COG9GJvzLcu7H+4Go9I51iXAoH1MVBbOCxb+1pTixP1
IVsJHo/KHXwNwyUqJKAfkyQbPK+YLlQnIRAUuFg0hGiI2BGN+ExIkUMcxIUFzAxJ7heEYh/NT6Ak
5HmzHWMEAF0E2dZGx5QDh1oE6MVKrpKdmnvES8Lwqsm0nZ1vpAQOzz6sP0TFrMLBOLGT91hRmp+a
aMeVpSIeO/T+7hUjjkGhpEcLtoeeR11QMtsAKpn28gweWvANwaeFBWioovCHj6BBjuNTVnK1zB+r
7i8ErVKNbmYYn32nnjSm7QGvqiXEGujLciJQoIF082vycEP96EJCmF0eBcrJZgWrRcPdThv4tWgm
AOxNGt+eLVhRRP586alTpR6t4I3YzTOH0le+69lZzoLJQey/VwHsKDYz2iogH4A+thoKMy6K99ga
5L8T88o/uCMmvshqOFN6/8bVty09Oz4UWEJmqzH/ocLiFTYpFmTgmwC18W84y2dcG0aU+/yhmOFK
Rh3BwvxaIS819lUgQ9yuueWqypfO95i5UfFVTFQ1QjI1QDO+loBOZx2hm4aGEvuLHMtQ3G+3KbgA
42g4TzG2C446rkZoAZhHrSLqernOPkB5VWpvkjkwg8J4UE4xa2fh1BdIJSGMFPkb+FkKXEQzhYcK
y1Mk97xBQsfCjowvJHUlH5SxbODu+LyEffIKeFBfkuxnqMFjhnwfBKDTxBflPW7g8d4kZ7jWGHG0
8J65f3S/3sg7xwO0aXizP7knm2YJJtsHPgFNTPH8JYwpHoLw2MTQATc1fDoURtRSzWfuxIshbxLw
D76osp/nrDgq8Aq1axudZQNlEw7uLeGD2JHPwZlyGwE9vzzmgZY5iC9EC3xBI6a53G9eHeYAMu2c
ELEE+iuMON7IKrmbnIDQ4TSKVw6eopiW1CIw7IjF0huS034cbaNXHy4Ka/HCmtRXy4LlfMhZuJhu
YDWC+RwXxQXo7qmsEuqZnzQQThir18lPHBKN9arDHUvhSASwDty43Zi4XWF3J9cbwXwb3GiHIH2B
yJTLdDmlWkEay6Wgs26C9uuLo4x3q8RZNIR2x0KlE9iP25m8j+mB/xMTALgtrUvm6CqitMBxQ5l/
Olg78rTlKzrE44wZOwUXSEHjcXss1FSQxQI+z35I5yM2JFLMqmN9mOBtxPajGzvypY5snlKpSaFH
upfWQyDp3+XvO8htA7xyhPIxpUiaCOkIomdDrow0FEQrNdheSiHRB+NfR4m3XKI8ds76FmoBu8lX
zM5QIM6lVoGXxHZvEyjMqUz4FqnLcnibMXpiVjhLk22MbQubVBIh+Vbh/GgNgsxwMBP4tL1P1rWh
TXGTQ690Lz5vPm2AfMM467ZUgGHze/6zN/9vR6VQXKaMFmXn5o0xsDFEKEm4g/vEfMJj7RCJmj6l
nmWXg5nIGcuvxE9e4mvYX2WTkSoGgiESPCpF4l3xumZvN9FwIOnTmxuR5Zx/7Oq0WAptb6fdqZ3i
7iqNLw+XjYGTEf9y5O1QrgDpHG8pt4jtt7liNu7hY+Ayb0PgxzvLbuOU4huBq5wW9DcDXF2exO8T
QWtJHczz9cR0q26/EudLmh7p86hEqCnlpKBooYpvKR3oYKjvBWlTUVkZWnDE9IZ7AGuAY7+IKpFp
2plydbx2XZB6Mgh5CdsMUeAODcoRSh4L7+cQfqUI7LUs22EE9OtSZgzTAv09seN7mUOXe0NnlGx/
1lhvAA8kDOZwA7XNqz/cmJ9P9V+srFh3NWayeurTqa3bikNl+lPqF4df2lzacKcWn/l8Bp8MaC4L
yLy8TVwQXhpJRKHJHJ+VqAAp8Pj1arxYvyISdheIlDVSt5B8Sy9tD573odcOAfT1Rn1KYVRjtTcG
Ot7NxaaE8a+MmJHi7yoVXaWJ+YYgFgS2+5LGjgKeTICFTashOOfUX6VLlIVqsQPmyChgmWn1u0jq
i1hqTWd4CAU3ow5LAuWjsOozT581GbR35y/PGc91TFbRU+fkRWDxViPe/ChD/P5WHSNK3g+IGOxc
lFZUYLQMLEUp85khB3fmslRWwCRjCJUAzpFhMQLunnqwtN+JIduxgdig+uwObJlKTyoEuQ53ygRO
REAMNkUMqGvnxLHn6HBKN3yM6ikH9JbNiqNUS+eLHEny4DgmDSPbIHiXTm4mN09KDznjuj29LX+X
H0ihjxH7IhNCJH4ipptv+L68GRZAzaSRE22TzVCthRfQ2hI2TLET+faaykb4sL9RHIm+jWk5eD0l
NJ2b0AaotxC2EUpkk1mBHzZb6fRhOXs2QK3ZWfZbM7w56wkPJrYLPFqEIYjDHbSwF5l/WMaIr8CV
rkB8VDp1WlLY0Vuwu1nerSOnTC66ciAknqWKVmEy5Lzelv1gWxcXFH4RbCvut3Szlv8tO7gF4MqZ
rdjRiYqCjWIgaYTCGdSonp5zpb/ypcer535VNYKf5IXnNkOmhwMkZ5CxRxjB0Yf/CtcoW4dWbZIB
LHRYSl4ufkvdxFLAT4evUmnYj/BCwwEO64vdxST3kOd6giLCdsRh9Au8GyPUBw7QgHaa+q/zH0A1
AOkKZRuqF5USnhhlPehwlL1Kk8+mWmXplhWRCmmSoxIPZkxBX3Q8ZNku+JiOqap8VEIeZuxZofoA
4sIo404kDEXlEI/1nxYtIV7TFHrSwFLGciT53alI7BuXl4DBG/oN41ruoc/fcMiUleVbaFtwJ2mS
s/iX60wXkj5TTFo1g3FsispxSc/E+26XjLodaf71lwmaTPspNZgf4KuQk1tA87uhvIMjJ7Q/mRUI
m5wRdmk+M1I02mwN/uaAzJFdtHC89BzRyZTSNyH8Vq8O5GWpVqVL4NuzdfNjxoheu8V+TbAEFl+t
swFghsaxCZlQmi3qIkt5ZeljvMFJWVPSdxxr5mZM9lB7WQ4sDPo1jiAoFHIe50JxaHSsT8RNaGw3
YvpZgdmSpmh9hxibQchM7WxDaUH/0qr/RYxAnea3hmpNMEcLOByydyA4tmTLqSe6KiFYjcG1h301
QOeDG9wOQlc58YjJHMAPChfsOweeV6JMq/+IGc3v2hkxXywYD8WIAUPY8IBZLHCuF2eHlxROEv0A
JzpgzQzJwAiofZlch58meAu3iJOZete2RM8gm3PP+zbgrCAdsnSVmCUVe9aC7tyUBCuY7kQ5WHBC
FcO2MN+pzmx/J+8DrhcJRTj8XDZJqXzxSYZQ+LdiKi3HIEA0hxpfowuBLPUTz/V/NY10eRrNBauN
HRnRCfiGYZ2M5gQcKPeVaw/9b9lSd4UhTNcrQBCHr4FZS/pK1BBD0wnUUaM/G8jFwiQpNBhAVbfW
4wzFXbJshYzFQmYf5p3n1+f4Z/y2GnCym7uOGJ+7P5NE41lwYudf23gIOyEBCCSsYBSD50tyd7BA
9yOmscwgpfUreH6sH4UbZ+GXDcak7cNwpNNk4cGdF6Y2X9ewQQiHbGHk18oDbaJL4tJEk0BNAHpn
WTiyU56XTnvIiZlq0Rw6D5pi27j6ChABuL1pG9jp6Tsbf8AODiCIHRUJuyk8XakRWCoRXXN1bSJv
QYUtMwY+AQbIgqak4QTh7JAmApq+dCOlecL/Ea4hJRAvAOCJbA3Sicar2sI8+iZJc2yYJDw5RLoz
A6DmS6VBYN2o442fKyAQTa3Lip71jZAZB4DBpkIpRQmmsK1NzaW2trz/0+AuKY94l4S813bjEk0F
NSLCD+68FPwFcxiYOwTMci0dgz3ugdjfyN4njwrdBedVbb+Z5WuIH8sExuTfTb6YxqAyM1GMujcF
ZVYXP2T5cpsYFOCLTnqIzdZAa/e/smrKtrOBIPkmWwpItHlyyG3n7NWvtG9S8eKFR7XI9gkkwS3B
OpqVz4tj0DhjC8COkuPVxD2j35KbyW4tx3pyK5EwFwASSSgU4LB8YFnMkyeOr8rfQlQs0Ih4+TlS
yHKVDgQTv8ULa3+AgkA+L+DMsrO/JtTRubkjqU9gIo5OygA6LJ4Wv52BIaoq9GDIY/t85477Xjk0
7rHESj476S7ld3CnsPdkqF+R04dOqA7+6C24J7ntsY9t3mStNS/YJ025Ie3GagtGXd8ztjUQk5C9
rDJE5mGKGrZF43bLnFfHjgiOPQUqvbbjLvyaWp4zj0gRLgBeZlDVCzXCK9bctnW3LCPtvxarLMzC
CLBoikVpM55lXcMabzYBQw4UJg5sG0nRtqJvTX2LiazQYe5wII6681FGXzNLuW6xhbfWfYBVKArC
iI7bCs1T3rgrx9krHEyDxivVXMk/puqutGsN6mDMDwUX5SQJ4QMXsmBFPpSM2GuhbmeWNBAQnkUT
hPVT2YHp15CG2TQ9XTtM4gdq9EvHu8F7cLGkG3FjqvE1666l5KcMcGGpZX1Eg1GnwTn9fwWcAmcv
CDkFyyNevRrzWQemRrzubhIm6tiPbPBWow0iRgU2FNa6JOQAsM0UelKgStnYts7VQtbh6SZeN/eQ
bdHAT/g3uBG9FwurBMvqGn4cLL8BvlQSRBfa4QpGkx7fw2znhPTu6T2Y8pdWfBfl5CYx2MKpMOPS
9dvkIfE1mDDhSWCc/fw4QyQMevNRCsQKo58Y1rREtYv0BNrLiw+cn8CAC9lQDKI6hqB/8B6q4nxL
H2UgSJmx4WOcSXMAns85KTfYRWg7ZMQ2mjhGNPcot94U0gvEU6GzHio58xLCHvS45cJl9xM8wPVN
Z/61g2Uj58/cH7rpvcsngle7bZMrmHXEZPJewWL1pkfkgBQBOxcY0vcRllgCkxmm56YEhBQUJYVN
lxB6GCDhUNS3LI3e23pcBm22DUEeUs3cOkN7Tl2sJazyg3XA+BOgfEMzpxUufe9J0yBAqh0cr91Q
u/s55FVQ4Q/T50HqrDwuvlo0KZwo9iDQg8whoBBMeKaS76Ps5GBnmbvgX6UJjVfFaYdqlTBqhT3V
ZQblIhEy31H/kCviknUC1lkTIOeIwN5uPoIC2/nqdaj69YRSQYYk3nhXS/ePyy7uJU+yPnBCRjPK
A0wU9NLY9Re6CdfmmbRgVulKMwg9666qClJEqobPhtBozYdEamPCv8lgdHsQqmCKQ+IBHLOAUCHs
ms3Hb65UNmEf4uANRcfthFvVvcMff2G/EKb3bOE8wM4WWoyJyS/bxaAXDuTYnJ4gvQu/MkkR9HNK
1pyAUESikRTG+Cjk1JDcKfO7i0lAzsg/i5g3dgBGHDgjwRBD415iZ8AfxV+U5G/aonYgZR3RwSXF
wjeoxDPsCkPbCd1VCnuwp/1sK+isyVUGgB2Ud52ezba8lQ5kItbreP5CroQPDpEPC/rAbg+xSOp4
dopAQyR7WgHcffXRpfVG0fxvj/s97kur/i/Tkq3BqV3hbWFD4YLvsU2pPePmyRtFbcTT9/DYb3Cw
DanE64vi/R9J57WdqhaF4SdiDIqg3NIUu7FFbxhqVKqAKO3pz7f2OZ6dmEQBWW2uOf8yWA6G323s
KdDyvhlqCUU62LZMYyXOltDIxHWWOvB8Iq6cFCPdihnng4ORycrzqhYfZk5sCpgK82g4GzDOSCgl
yS55H/Purr0wPO4370rbKSWxowqRtz53YkP9Vk6jgJwfUE60PBMT8sDIk9ST2vUTRTtFJKQqGQFo
ztuwt5XGn7RZcucaKv5iToog8iBb7NcEPQrS1Tkx2GcAoPDztI02n/cPrOIAhkbjapAjRIOEmDC+
0dhNxE/S3DEiPACXglOfPkTBJj1r7UKlFpt2qj1sV+8M3ipENZbPvhr8hKJyxpaTSDV9vmY6mdMM
x938XfuErOOeEceE0DaqZwyGnhanLkfsax1UAaASWjgbAJ56UxcEc9xq3ruvp1+mhRwXvSfzMzuA
YWlapYaGExy4EfuHQDWBWHNkVWtcAWtqAUw9s95FKnotoAPeF8WSIYNIQ4fUxC6UiSFBzzdN0nEe
Ema+46mI3xASFHFmgfoCZWBbg4kNBH78IfxgaxHW8ckkXRUxwwdvrBTUwMMUwwnqmRmmYDfKKVHD
q2KXWYY7ds3MpLXXY/ZQk3yPYkAvCN60zQki5xOGgoGKbSatCPlLs15/sY2JEbOpdf2uYhhK4gtr
IEfMOkmMS7E6XILOQlfrzGoF8CkfRyi6KAyHEGh4JQL8wMeXffyW8ByqIGUZFh1aRoQGRk6i4jyC
yypyCtKuCFDxGMm0x6Z4Fq6YOCkRvkBzv4CDS4XBnA06pj+9CvpAp5BCNjy4jm1lSyQZw7CzxU6r
uAssopRO2TqO2H0VzEcUGF22FLUWu7JROUxjuIJOXvK1B/mE5LvVA/1GjNxF6pyld0N4KDDCEaVD
PEvlqt+IrVqArMu0w1fEZMoQUIC8pCSZrtjAibWOrpWgOtcDQX6BhNRLLmEUUJYeLOA3gXKh95Mb
9yMC+ehNwpX9DKsBjin/FutO8l8A80d1IKSQB2+QUJkjw6Wv6qMwdNElZfwkOVwOs6lBSljYTJdl
hl0xuzkmwAqIWEi6pRF1J5kJNnoJoRlZjhfqR/VkwHRogsCpZ+ejD72cqqBC+NThLEAl4B1k41CB
nv2l2gbHArpXwIRroK+XkiCqiBtEVZ3JA3spYSmeAz4QHEDgo/WXfOpC4MkTLtlIfyVlq2JRpH2i
3aBGKv6qHJ8j1c96In6A2gL+E7JSqFj6/kN91YHHsp7oiHoxlPRGmgg4cpIg44P46VfFEFMzph1J
D3WFSfAu62W3muv9wClgBo/wAH/RrXIycEgYXqJAP/aCEpITiQVUK4hVUE4UVvQNZTzjOZxlKvpw
/ZKVDUAlomXEaU+D20YS5YVrpky2MCVzI7aURfwvNfqhDiKhx4rXdKmTKWLD1IJaYcw76idd9vGL
6luLSjy6vKRxJPAZRRUcIoRiI3wKhuSURY+h9D5gBiM0lQvT00h86WY8yQEbEGqkYeLoudiP6yk8
7WJcUlV4g2Zvy823HFdYuRhhcghi/MlULq2LSOlStAS1nCvBPBOKMgyNHr/uqk/957v0M85ZIfZD
nGf2hd/3uNQHl+Iz/7D5H7D21/HIK6kzEi61nQZaAicMAAdEpjVbTw3ShiGV+7chA6EFgdrWTspQ
qYrn7om5pUyNmmRRYaioq8dj70po4eq3VwzBG1tbYv9RH01qqOg9AyTQsGkc3AcUcnOJogJg5loL
/FCjstetNCn3BeoiYrJNdIQvQKU/n8gQtoTm50h+GF90B+jgQ0LIJzThzZORY66H/a8AIWcGTLJc
HwNCRogEUgihP+kC4XgqZiIGOpDSxon+PoHsVwOWJP4Ava7QvZQoMjAoRDz3pXZvslNO1gcM00JM
H6Rp8hTbXVKfTIdyWc20F6An9ujc9vJSjjqMtxiJ4UYG9W9izRoRW7Naty3J4JZkB/exgUWeEGRt
3i4O48RT8PWYrkGNvAh8xeUO4CSKhTooYX9iE5mjW03P+ISOgD43XgVQKSPbrQ+JZ5HGyFd9i6sj
8+oIejHaSqwd3ClBM6qFRwchNbtd0TgCcCfmDfagCZF2o1KAb030KRDgRu6V+Ccai6JkQDJ/lC1H
4gO/DvEAYQnCTG49l033IYkcoxelPVnXpRCtJU8LcZkaId3lvuMtEkiB+SPCx1jACb5nLUE8nq4k
8PTp8F0TKQ48ETEOk7umtDalxByLQejq7QC6Vt6gyLsX+d2G3gLoLJAlVyXmYGIgtS2B/v1WNHfy
kFIauHkdO9ytn1Sg/91jci8BQpEDRJ7geJEkbTyyXMIxqyFzW1PmwjPUCZUj9qedjhth57GdbBo0
CL+WjHCUKCuK2VszQ7qbia0vhV9m1SjYPU2SQOSokUpD9O3zoTFyUh6B2+iQ/8l655sa2yRd8cXH
03T9mnVDbwSIP2BWCjBcIo8h2ldH/a3hEmXEU8PBa1YJZFIVK6sgimcRVOmMKmFgApef5mGNdMcA
8gMW9zQ5+843KoRy9bXVAejbfiGzF5LiUxpsUgKvpNhrw+3goznDEjDpEGM5AcV6n6vCC2OOk5zl
0ULumfcJWDqIHiKoEIZRYlbP0B0cEeSSN2dfVouEZqSP2eephiuQMKG+M2jVr3wv2SKp+m34/snf
H2+ABGQeHpp6IwXqVJDFA1y6viqF4iGVIZnGBqPew7skLG7lfSQZN400XmKaNijxOXHbEz+8BMoD
zJZa+Bm2M9K3goGzzdFILxpCunvL+lRgIWS2XtBNPvKBzHxUk9fSydnAlAYrgmnrC+VKKMUBAVPA
+lw1f2pA/1yERIu8B+6NDq4NIfTamCilUwb15AvQNjj34EgEqKPIQ0otCQTZxJdLaDFZ6IiOn2xI
uYmBbeDtRWUuvXzZeqoaut6se8xHBPcvjcgYptSTjdoAUSbKokz1RkwOcLAQM4C4VmYJYiyzMrx3
tlcbEgBETi0UFwEg0iTUT5Fp1XERVYOJ2dfbd07JLPtVwAmIQUFuGciyo5jRnMsSOw5BjRGBpfhe
t+w+MFZrFr3+skpn2KJ5VONNgzZQsTeEGevG4L6TGxIb7gTUTspqLTYxxH9WBtCvKpCi/lLPLLIJ
KgNOb2KuumfPCM5lIAGfovaWv90s5arRjPttVDKelKIiimh18Z1/vl+vHIBv5jTBq5uXcbjSu5Pw
HOqUxod2+aUMJaivplGuellfDKk5N8h4stspe0JBnZNhFudCwh6nDKJwhGl5ukOXmKotTSTsgduS
gOODwjAOHNdXjNYQt5cc351dty1YBQSN2ug3CVBzPIevR0WuIFTTCUrSFu97ktETY0DvlXVhRCvV
/EHxB/mGVpsm6sBtanlfFSAG2mSmvREjgjIjVC2GQEyleJswu3aK6nI3XzmKpywpKVSbGsGwCPyC
EX1F9AbyAOEMR4BfBXqT7bkD3KRYdQ2aZbjWKxNEig7fy+jxvbx30m/2U+zyy3M5XNWm1UxBXM9D
v5pWU5LUPt5FbjCOJqNpMH77z4lhYzdhlbY/5pljesNJMkHEf14AuLK0uWj9abVIV69ttvnuX9vk
nG5zYKdXHsd6JSX2Cx2OrXSU9+ZROrK13JPC3ce/IKPrdXEaHXjS79od5JR1s5QQ5Vo2PAKSnkvU
Fr16jYwoVCabCHjcT54Agnoe6bZcKLN41U7qWbjiVm2o4C6QgMs38SpYP6eQpmZQ7BZkt9AbXw1n
SLFMwZF5iIu6yhhJlWkwCTzExBFrSmeviewr48ivvOc4Gd8prS1IHa6f8IsAJdg5vg3LoYtlko/Z
o5f4hAVzi8HgcKzn+D35zBBM5k0jJKlc0qQ2Wk+z2Hm6N33MNmnBuxwEjy+vA5IKtmQ/F6GX25H1
y/Rlm5OvjUiTM5h2ruapro4mYfp3dXwvdbB99JLx0O25YApNT78fv2ZoQ0kWS/F65JtLIPtXEqDQ
Zz7X4NRe22O4bY9oCub7ct8fo3O8VY4smhvsRmmOVTKFrom1gAfxfWLOsskANxLTS2jZ56RxkRec
RBOUouafOVSofDma5lbnylwV0ZVf+63/Xba+ePnAzSYZh+gW2iyZEkXRV1Dn4J5TPlo1i+8i22RT
fTK4i9f1fu+P7jK/LVZQQmavVTuyKIVnGyQ96K6LDN0JK5vIC9FY5ORRSUPoHWXOCeHKmHLRFIws
rRivRj7QgHE/KxcRDU0vgM1s4YY9M3waYgZOw09olIimEYIdPg8HmpqtjNG4chlJtKE2RmNtqkzj
Zbok7/JamtNmzrZ4XvmvZQTVyUqX2lSbIiE8lW89KqTZHM/MOTG+D/spspQxpoG/iWn1YwYjGZNJ
xUEbj2gAEoD/9DV6WcOezUL2ExEuTE45VObzdcyJac/0EfEydOD4SRyt4OLaKSbX8y9ac17u5745
zn1tiqXJXOdaxG9KX4ZGhtGTb04xZsbDw+0vmsuyfIon0hhDQA9jQ1t1VEezSXfZnYcOwr+HNq5g
3/qfB3XK8NL8IkJk8YmdbKdz6IyDa9MitTqvnyLL++/CxEU3t8iHSYQ8zqPhWCQKoWkC8TzzuRKf
SVII1U0TPu+/u5LMk3nL7UJH1EOSrR9DiT6rWxw1nfbnSbEfPXLdVX4QxFR+urW8fs8G/o307NOy
4uvIMe2bZCfjH4g6y8H6bvisXfZPO2kno7VkZ+Ns4V8ra9W5v473y67LwgGVh8Q8xbC3MjuxSTX4
7KQYZ+gVWQPGGYKLTuiYS3SQbAJg/zVDms1ic7TgJyuZQ/JhQImCr0W9z8ZmdNaczEvNH78ONvG8
FHMBvhuMefK/1otn4jfMONwCg++NAzbfQczKeS2RJrbgEfGAlG4rUzZ/Pntfr7BOI8ud2kv0ULnx
yRqjbDu2jEnjU8jmIPhvO881ghe2RiNS1V3i0MthSKCI+8xaiAbsoXXNMWg88Tiw23Z4JQ84Hq7E
P3EkOgD/5H9dgEok56F2vqTE5LCFsBWODfxv0fnIcVnivaSz+P6EtewMfZwF7D28TwtXZztymmOy
4tjWyCPlZ4dTJJ55UIO0SHHNW7tyblQ9fo6Gxcc6XdBmsECQ2N/Z0yET6T+dlJ/wQ7EouPF1f9ln
HOnxtRLrjxPhbMGp0dzloOhF2E8HeRJbnnWzzjKdhisS7+XE/15B9YrLFceB2uIU48QhxcfRH+LP
4rbnvmIrj/clsNAZZZSQjudeiefL+Ysr1qew1SwxYC6iFdmv/zs/aD7OQRKAl7wv8bK1X9btiBEh
D3FV6kTlev6/CvWfKjtng+Vha644gLinxLqRJU7FmOMmo0lCc7UuikZOwyNYBauv83VGqxF9ikVh
A0Wes4lmFX0JcOd4wBWRbfFv2a8xp+zlH4/4fPBJFLvyA06LWyrnenNGggwXEWis5r09Zmmznt5L
voD+rkxW3nUG/MzebNDynswWZyFmeSWdZ3q4Y/8h8oe+vVdZwWF06Hehvdr5P/74OM/mtUtuwQtW
0kabiukBvTUeojMPvIs6v1wUlztbWPP5Tz9Bv9yCq8oalZ9TB0sapFipkDnieWV/menR0OY78iNu
7MUr8TXlKygbflPaxSr1Yu+1FUdIPX67ggzv4CLniBWCMq1LApWvuIPxr59wBvEqpxyLs4CS533i
XTDHvZC1lrWSqQKcFIPFZBTDx7ahfJCgcxNGPUQ8B6VeF7TMWDyIJlwSUV57ZDVFoxR5eYl3ITTA
JIFQ17+fzH/TxIdDsGCPub2THjX90n55WBfbzQ9MNevFVYjDlfsIBXLF+v8T8Kl4B/MW44izhV7o
1bIVbpEcd8wfIkEuJtqL+W6wNphv5HVzMpC+d6tT94f63ZoZMHAspqU7odZPjbfBxzpScNowey9F
DwrobQCbnHjZMMuIB8oAc+RX6GWNI5aMkQVFg0do7TNnORm/lpePvd+/pvuPnboXMYmJGVy0NOOD
xg2txvpLbfYQPJ4Oo+qS+3SA1f8dYSqG9l9jbacX9K3ol+UcXriVz78OEz5TpLFlbfTXP721o4xF
Rcs/45Jj3XV3jTwvjxP/H9frNZ9nza9Osnd5W8wZxiRkRIt5ovn/Epp/08X0LSaVl3VMrRvg9Ank
U/p5ZrNb2mfEhNya43hs+f59PXBuzEM39kQMJoyHmQnEmBc/AVHjM6L4MP7wE0scODs7mBhWeFBX
7rxyxLwuxuBNzLO1xXHEXM/KzMjMmOLEQaWFtGCZsMWa0NrmAhET0in/Zmcxu5Du2X3c1i4dnLFs
QGLT0qmc4YLF0M65S6AWeXCBtWX4x2Xr8rlB1G6H95dbj+sxnpaz/5tKTISDeTzT7Z67fBmwauhT
/Jv/LbGjLYFIxPKds2ZRueAC+6mILdn9bxFohzU1F9f5cZtfWPdsbbh7tXucp9aYTyfeA2KajiF7
5lgsUdFf715EKKG4NIQ55ouY8zBK4o1iEkhYuf6/O8CRV6QOB9at8oy57hqhxVJNBIdac4tyL5Xh
OyODEe6tFs5mtpGcx1ZyNnbggqWmaQOXaM7/UxeH2XD1ezhs+O9AMd4yFpXb/r7mcOiR7kUX6aF5
ozElDp6H686lL/WOzLeAX54la4GgBX88a95qwNQGVdwiBLOAcVk4WKyey9ohP/n4umKbo90offN3
wMSV29hAQp0PDzgLfNVW7Q20/1T8JE+DhTiEbJuWxOFbP5pcTS+yKusKcGB6VaxoqliIFDN1iV0R
NEPr5WXT757Id8ZveW1kibBf9FHsM1Gpvw+c9fE4P4n1Uiw2lxMhAI3FsiQm0uKHydwJZqd/3U/2
b6VDDwG18yM6ujgVMwt3uKbrh7gpiN/S+cfUPtf3iJ6IThK2OwRMGcAeS0EtVqWzmNkM5fbBDGOB
YbyoIdzbkvuZZLZlLt+zzL7pLr1BDIOK9YWcGN2ar/TZjJ5SOeZCdHMxdl4TdfvhGYWencSp26uI
ssRKE3ve1V/ASl8j6suy/Z0FLPr4xfFTPtEt40yib4+3uovymsP9Z4ODfPqE2yg+xb+5eSHCO9Af
DGfEqtzkTFWAO2+Mn7iUkBd2qFc4WCnwDw8nHuakcIx9NZVmWKY6MogwOx6TPXVHrjQHge7kk34N
FsAeuYifLHVnZGezampO8gm/s9GjXwTL9F/4IHokyv40t4gfr1SQeYjm1ieK9V7x0//LKYGlPlut
zh2XIE0+zpuug8OVE87DecFP4dxYNHbhUN1xwNl5ow19z62dYIM3+Vwcm8X3ymxBM4o+QWS6Hy6q
3zWJExalH7Hc/FiG87TyRexF05KdTTuD9TxjBaitn49lnaALWpfldPmy9LFBlNhOB0xFkd3+DHaw
9NGEpu2XouM8Weit1oFFDEXFCndiDABZcV/zYo4rEp8BRosrJvjRMt1j9Wh9J+WViXcsgqrICafd
BF+Jk7nmL9Yhd6tp4UBWYtwgpuAYYzE63j6DT7KuQ4/iyL/7pmCiAm1rWoqO4Yi1OmIMSbxDtp8/
yXI0Zg9pt9wO8U/xcEhwU0Z2z3du0PL/73B26Say/f03NkmgXBib/0ZtxQ3t7GLOPHEbLT6/xI5/
m8dkOt2flvv90378ISjNukUdwdK3miVN0BJ1zIk00SxzomzR4LCTZfiXrsmJclYkw0DSsful3ov1
+QRrNVuZtz5fndEhmaGLsNPmvd/8tD7um/7o0v4ZNtkWS0QkgPZZ981ZxafUJt+FmPPE70S8IuIg
EdGA9vv3OxHviHtSLUpb4b58x1fN6Zar1Y7l6+e+ZrEBcME6EfnSebg5Lj+uNQQoR/A41D0RSSJP
TDjf+eGMml1+EhHn/7F9dkJiwRWvTH80G8DNWrxUt/O17JDY4hmbQ7f4UeD0WlgyepBHvfgH+ogT
rcXGQexVVK92ZbYHstPM24OIKsQOksPlVrIWivL/ws9sHS+THT5PKwojRLXRrnaJ9gtr6b6KPwVI
9iUD3HEzN7WryuAmxhqojzI/heoprq7VaDzaigklmocPRNfH3erpDwY/KhlYObVH2/AgnSsm+wOL
2/fXWKFg9KX4OYS7CE7ZMul5TBtwH6kLClUXC1lNLMt5NYY+MZTKLzRNhz+FqOsbdrkfXqlPoPl1
UG/xQdu0j2Qn/7aP+hCtdTYP5DRwa6UerVohSkHwuCK3q5zSKzG/Su2nbie/0sDKOem+khwEkb7H
wkBVBcleEEoyeYX0VSDNQRmFrHvxfE0KXfdb0G6ZWeF4hel9Ok7JIY96D67gqN9845Qo6dmvOyCF
cZzN0mz5GRmHLn/vDKNFIIFkeGEOZzrFpxAd79ZYJqa+lJMS2Z5oMSRzbspo1DWYiwwA5H4ZLjV2
Nm8y42SiNVAOHxgdTaAt4AjNq1oUcu8JWH5RsemQVq8+F8glAneUSLUjoe8SJIn/rPvDsCAdmQpt
7vcHgXAKk326LFpqJjWpZJNFh1SqALyIj6UF7SxpWesGkD+yn7x/DDPEmIfnMEa2ND4o8MMMapof
gN6j7HsemSothA5rhRtPi4RVvzCev8P4uUzKQ1QLD6kQwvwmAv9jABIA7VmV7GyyAZqZY447wln0
TfEAsJEDIRv7SAcb+Wyilte8pjKLGHVKeaYVJSFS8JSNcUQ1KLNIiYEyzmL4KdbG+9TVLJekdgUg
gbJFAY0RrLAoPwlkBII0AvPgG+TdyS5LFB2SkBJr9/M2VFeTcfGBeTFBGP6rPKq0c7CNBdJsvItT
MCw2KQU8gJfPaANyUR+oVqUSZYWp4LORHaZhAWfHB0AvSAmr8XA8rJV9CmUXiVOUESHoNjBGoxHw
XP2Hdgup3b64BopBsOa6YwyxHCpvDSMc/aL0t849Ra+c1AjQmKKRTBSvxHsqjf1yUjr1Z+RQvure
2QSFLEBwCP7JOZL8bBPy2A+fmIFr5AEYWilQ3w6TtCj8WlW1yAfzTNlqgwMQSVSLQCmtJE4tCiv/
6soU+NKI/l9kdmegixYw8BPUFKGzFm9KGzBFYsWOOT/oCyiZQ+Vq4ATZhraoxqfa/+XyWHgwfTER
0KgofKLBNswK1OfbybAgzAYyATeviBFMg12wMfTWGQXnD8ocAtWhwCzssdVIY7DY2tsTNZBK652+
jcdJ+57UieLy2fs34NYKvuAAxwp7KD4lPs2Af+jmGYVWKixwQRidKPJ5gqMh0HsYrSOytPiaGM5T
+H6Rv08qjKqfPSqJcOUzIWgvladWP5RYLQo4RAFA85kfNEMHcMEci/4L0LcRTD6KggLnowFdC8B8
ZV+IKQvcM5eUi0NxdSX2X2TqVAyIiURYaX+D0Ziyz4sakIArlWW1/kIBUIcQr9+LV5eOR8Mf2Sgm
gnnOra8QWUS72WaIeOpQxULroI7occ/zoE9XQHlS4y6Y+qH8aBt9Ai5YeW7BLuHRfA5BdesZOV9M
urWKED6rJ0FKJFs8f+S8mxuf2KOahxZvD6gFBUFLHf6po3KZSHdR5kX1BxKUCcwOWtWb6n96EdhL
UVlVNLZb0U8/gl1X6ADBIGVCEGlQp8wdfBY/SGQXGxQnseUi5obAFdTtRANPZGAMpwI1V8rB3/Ab
LxV8lrj4XkINgeKUfNbzepOu1arxFM/AbMJkDaHoptP3P9wpieodcWGiCrPFAwJMjRt8ruB6JVAk
ihYsvq94D07Z7DdCdQwkghc1khN1lL+ZmEGrrjFnR6P9gfgFnkt3FTJILIFTnuv6ryg4wiIVwgj6
YF8hJScKaq2+F0rOgK08UQsL6zUsHJtyHEqLDsREU9lI+tuvqIeMwoGTArUWSCCtG81SvKebxgqg
1QIPWRsRxe7XTW6Qs48J5tvFEDDTi5maUlMFY6AoAGPBM1GIoXXShGAFRV/SoBq9YxcFTKDliyic
dJivVU+ch4QRDugIC1m51/F1xE+m/wkP5jk+hJeE1NtldIsv6i08xA+W2PK3eKg3bPl+348SYsb2
80AH4XMZ3FpOeoPZ8hed+gOmysfml27KdvrBTjjSXfWW0HC51T/SC25CCC8Yt8+Dbvu6AFJUb+rv
GxrPb8qpu1t3w4PsLp+KY3p83j/X4tisOVZ6YCIztqNdS7bKio/FlexNyGvAvA7+pAOy9fJJQLgY
/jIoNMCNlnKNf6sf6djs8zPitN/z8FgyJAunvAv9Fas8t1S94r/yHEGVgGU9TijVgYGxzWN1brfq
Y3D53qN7Rgtbn6t+rf/Ufb/7bqozpyn3FaWEhPhNQ1uOXQuZuBZUrd10CGS5RjMBW/lCCaTwZOzq
VcCbk/d7zDvfON8a46z11cJLkU39gtefosKEU9e7mKgJlvcMC68FyhtOoffwLqWG8YU8vSf1TtBN
xYTG//Qp1c3TWzurC3iRjoEHoxMhG08Cuaao7FTDOWZ30F1UUOp2ekjqSXVjVOEeU9YA2uhFzuim
YbHdU29FDc0aQr+4iS7cYVuC0oUNV5lZ93lTicPJ1C+73JHJj+e/X0hHLJh7viBnVnPrpTFMOmA1
rFRlPetbp/gAPHeHyM7JdsOmxKCuaWM2lrDhV4Fg+Eq+1CmZ4a9wYTl8Ym/BiGCA5zOucBAKwbtk
Pfgl4BQYZQElcPYasD2rvZdrnRVtrpHQTf7yv+epaJ3+wLL0POEmqRwSeiM+893uSafk1/rDfGR/
YATwD74W5+9O+Smuxi47d6vwIv8ObqMb3ZmOSIWl+drBjfAWu5YbOSGQS/KpWX9/m9/n3+v8vYZ3
dLjc4FZGAH6d8GLcCBm5SO3Ri/wyQqM4jgtHy+cfiV/ucfSXf1xCqUP5V5O5kTa8Lbhph2r7Oqe/
2rZw2JVc4a+2K+53t63v7d3caYfRrdoV93albONzduxv2u156HG7QjV8//4Zic9BVuHw3X1XwbHe
N1uUssnp0cnPn3NKUiRjZHa34KYcirt26jaf+5MrYH3iVLeanScf9sG+CWGsTXH5PLRDc/3cyoe+
A+B4B4Af3z+bbltARD/xk/TH4aWha54kzMBIb2dWeJfRfnzUK/OYA9LBC079OnD+zp9f3iWd3neA
I0BajGN/f91lLvmFPPj1dR5dE27v809ecZd2hOTVpt/px+AP6PAGxWywC4fvD/5XL3Cnq9exp8wO
vNLqTsYuvDAxIbxw02hVbvHriGsP/MPuxkSF/eY1+KO9buGlu6kn5dqtm93rTFwHAYc83iWhmnEE
a31udqNf7RGdPhd6zTE5oij2uqu4WgCz5m4FZ2WBjfBn0++N4/DUnzTycHdMOWmQ9kYG4/d54NZ9
fpVTt2sv3516YwKmV1TMe3+c5Xsd/iXX5Mj7ntSBeAbo56THVor/zd/oVj+aVXqO7/H9ux3csEtk
HyLtBQN1FTOx0iKb77bbEXaujWvKegPbxlKvcLawhTmqR45UTXqAbEf03rotNLv0TOvH5+LOdSXH
nhSX9HRp6HZl/onz3vmIyTVFVt2u1j0f+335iO6/w3mVQfD+4XxXCX8mutGdt5x4fUvGFTHf7fMI
+6nfMsh7zWpP2m4EM5kBdwhY4xhV5RVZ2XadHKNrNVjkRzrM9xonbkw34imrDN3jCvikujYbbduu
86t24r4U9+Leid+n3AhRaeIVMqBL3h3ey4dxkPfqRbsp27Cx018YJckjuAxPdEUOiCFGYgfXap1R
h8os7fRprOK3I5XBAqRaMcPph55MKofdHgXS9s4MFd6/MjgKK7tq2zSykGL8qxitj+GOHk2/BlIO
fcIa7lLubSeGymm4433JyEL3QHzg5DjcZUez4CYnx3Y1OGt/tINyykQLk7R+Wjrj/I8+RxSI7c7x
uxZzkvYwmGiCX4W5ILoV9xfUnhOydECff2GpZkPHOGtblOFTZKZZ8EiBxP6HWPvCBwF9o9/4AcQH
epEMXZ7TtDyXbiNiBn76bRAHuXY/5YOG6R5PhC34yKy54L6ZA6EE/HYXQJdSDnHAZR9u3ppL9RgZ
s3dtCdAVoZlFOGbyBJWh3lIPuCqOHnHkCI1SAEdkym7Sb3iTLxxTvijHHAGHD4GpFZ6GrPG621w4
jHKK78mRJ9IARq8lH4pwDJ7RCR4QZSIKTI9KBOvi+vlKQ4FEH96g83JNnCn+w9ns3zWjRBax/oDX
hlG1HqTOJ3S6C2L33C6+fh+aaT0vz8uLzwuakyw3d+GJdyZmV+7z0t5gwEaPkGk4QFfIrQTIFJEX
pIPRIBgjyTA468D29rAaWJmd/DC8DW/mjdsXvx3lFpyjC89DTCqAenFKrndLs/fxvHy8KrdnsgzO
9S2s3CGVk19lO9zVJzrq25GXSnjTAw60UAfnIJh1yBeN0NkKp4iaNg9V/tFJGCWzEs/PABtgafYk
4aV4JDDeOpYNJGvTTcgZ9CPy5dCIWs3vzJ+mQatoXdP4xKim8568rs/76/q+EsAV19dVPTWn+Mhk
2R6ZEo3te+igxfWgNs/MNLixvo0ojYuZit054T/tQOqkQxEDIVxQhShT4EdjE3QhqUocyGTGe6r2
yMpMIDfAtaW3VTrIoikc+ikDiK8mBiNfW/taQ/4nLwqxn7vKOOTP8BJRqkM5eZMPgYmJEUay4t9Q
+VOYuK8lBcIQyLBo0fyhbbNjea2u6lXZj46SYX822em77rZs0N9TCZfHTb1pz6Viafev5KBl/6XG
255U0vgiqrGIQskVZ/YHjDFZD/ZmXxl5RSGEtRbWEPhP1NznLAY4YcApHwSuRtCrqHMjXShCxpm5
IUdZlcmLHMFn0E2epSuxmxBKdJ9XtX5JfK5ZCE/m80XERrTwvZLvRQkWLVR3TyjEAFnJwRYwk9TO
MUtzI0gbzZCwnZDik7pZbiA/3zs58fqLxFSi4wSOszLGP+pcfg9Il+eR06n3AXuxQnBI3hvggwD1
0c0BySuu5DZSinlowmJgLxq1lVcavikzIWRpv1H75RuREhnDlWwdVXivDcdvohSoNJ/XNnh+rRpQ
joyH6iA9fZBNqsFKFGNcpfYm6bV3iak2k5/WWQOKybg5rPU3NQ1duZG3kPDWg0eNPEYr+QPUjkir
oJMP7wGEJ3RQ2fxMQMUl30tNRhqZ2Wjblb0XyuSS4yHbWlSvsAX0TQiW/XD96RY5TISuT121XQPp
7d4AzmlqQJkDGlpHe2KsxL3zzh5x/R4LYlUbaYtS+/gllbekFVyt9rmA/mSRekCMSnGi704ioBMU
MkFdA+urswkyu0nzerof7FnhCsMJEZohTypp0pZ0AnKmTiz3EwkQ/oBiNQIe+KE1+zf8RsQ1xQ2B
xN2TVdCR3n3p866eI6RPPmOskOIQyHwonm/J7qLnBAUy94PIs0BYgtPGjYIN8X5QgLlCVzN6f6xA
msO8NVvDU+gp2Ucf2IIgpQ2EQiJGBIty0CLUr/wNlNotOUyrQsmCRU4uC0WnqFr8Y/mV6FkN3j5X
lrPotgX55Ncm1VHgfI/frE24wCAa7/5H0pltta0tUfSLNIakrfYV3BtjDBiCXzRIAPV9r68/szgv
N/ckxLHl3VStWo10lxqiDFenL4ZSBRk2Ev+dhpR5Oha8n8VjpHi3ype6bvC+SHa4pw36IYvgaBve
JiC/SlPhRhGXbmnR2XwZ45tWE0qMKZgN43tmqAYNfprw7eZ6MJ0ztYQw7hHUzZXBLMjcjBTyoAUF
Jb5pE3IKvGBjyd8nFcDRc6aBucHadyaMqgRXmKO/EHB1dRPkC3oysXvtcrOQo0VIQICyD9FZdKjt
IWjwSWLShL7VNk8pD3UyxNke1KlqsIzwt6xKHI7GtYt8UUc/1qPAKMzqgLBFa6zd5D/ZgDSwxFCR
ZNjGzHhhzRl3xMCSzbaSzCWe/3iH7dF5Lcm81/vvvOOHUaA/WhWxxcznl/CbHRI1/5zg1C6PYhdo
g+iAJvVLvxlyfdW+p06KZV62m7AC11yxn0XiDdYR6lReDd0tvZD+OhqUxbOJD8U3OsPOnzE8C45w
vAvA4Mjj5oy66tNSKOTbL5fo3xKP0oXGiHgokGqaRjAVocODISgMm0Myzpxqem5N6M9EeWbdMznX
ooYN7XY7t9ZB9BUekGeIJaaePA/LRxW9eBrjtXZ4DN59NeCbuWBPFh4DXgC4aRvO9gNfZc3ibPrX
GrcB17WOfoUxFaAeIYnhdN+R8zxoTNzY5GOEyjd/ieHxZ2W+DpR/jzrqc7RWXc1Yy0g/eAjrQaE5
nNK/Q17vymY3z3A9Hf8g6IanHiOF0X7PHA3BfARV1dbWojiY0+UhjgF2Uw9wd106pPWmO7P91Phr
iyoRhFvPpUk8dXRoeqhWVfYuKoWoA+26+MAqWrVcmzl+DQb9PsKCw5s/nWlV4DPRg+iQJMfmG+LP
mlPfRBZcGAdt+irtR+U9OuafMiVoIDlgBZrx/cb4kczcuUkzP/Zztaqg3ul83ZaD2lPdjXJxohPJ
Z+BYauzGZRKnXbq2JoJG/4rS+57UKTyktoKgFYj+s5aZSMAaLMCVRcGcrJ5xetA5jVIE0nXP9obt
OlHdHmCsxz5odhf+AXE0y+dk/jLmmyifmqTFi5NTmdPP3QZcHaXdHUcHIooXPNjZgHU7AORSrEsx
RiX/R45QL5geTSTFVXow8q0V/vPj4r7GTNet9DsVevcwjst4izsZmGW+PFX4ornhKWi9ez41PTVZ
AzEjou6EzQZawDaADY4XLUYUAdMrG1cPy6p3FqC2Ndm45d510XKuU1zQie/2czbhzcjw+vgU4rQx
kcWkoZ8tPkUf42A3GVsuaXkHrdlOy5fZu4CXwDnjs8jUZHHYqFVju33orRFFQ/2Mqz/2MM0/AUVd
k9lpDcUATRdbETkHCg2MW5qu2IY4xpdqPbm1RGfkJmQ0mn9A5ISVhg7fhEM/t7IWgNpZ36G8XnFK
cKFprGnrMFybudo5clLGN47rHrUGHJv1rcpdVaX4DFH7VIEovkvUlVnH5DoDjvuXtQDdPTZUDCdi
5D4sEgOpR0dUee89R+2/KKSoy/aGke9wTSi1k1E9NQ0r7wv/08OgV5BzalofdBTp4GNZvqoxgNQt
/YAlC0YDCKaYr5TgokUJdGnlCBz58BxBGjZNKGoDsPDFxN+mOLmQtlpna5qIplEWU91g2cjCwyoQ
Dn3WHUobCpK7G50jAh5N280eQuHvmisULWW08YpnvYfDRJBMO94Vjov4aC9y/8KYV315NRfjzczs
Z9GemrQKZokP3mtFzRx7+5iZUbCId9/a9x8zincSCxBd0wuSZuCjUcH2SP92Fd8M9ycmkgWhdQ1p
yDibR/8IFRi8S1R8pfSWMibAGqfLL2HwEvveXVSz8rMN9ylHtFlvVfQ5ptMaU43WYg5t7f0QmB05
1XRh9cbTtXxHsFvjBMBcjLFLjgiUywIx6L1Z44FhcQESnAr0jSkHJ1yYHhLkzkjD/Grc+xiimZg/
0+skhvEQVF+JMX072jvrbGlOycJVw5dTkGNZzFyEirllP99i8zCEw6ZMq60ilGUYMaazvnheUPrB
m0EoLfg/1nutV2d/QEOFK0fok4LergZUHyQFiNzf4QKd8lvgWl8y3BKBsAxURDQup12LXQkZOn0P
iwPlgLGg7mizU2fkjPOgqOk/aeAd1AwbjqEVn75kJSfGmw27aMDzSZRyvLx4emIB5t868Gu87XX8
WZ1jlj6Y3YOFmap79KExZIif55ivdZeZKweLEMMyVkN11mMqwJQIFaouhVECloeO3b3ZFuBtPnPH
+rZz6KPkHIF2ToOGGgwhLIvIoTAMOblCEbXXyatXUAHMzU55e7274ZRekIldYrU8XUjONd0Ikcad
thp7sok+y5ZMMO8z0l20iY9t8NK08Wsjnh5oUxhGMjFIC2htSyCOubb9kTF05TLg+884HZNp2+Yn
WoCFOavd3ELy3Ao0R1w2eVqtXBu7BsZcXlaLNISTz6UBmhfGx7cc7wrc4zfSCDQpg50QR8fk1Oce
soXuSVRxbv000tpS3+XNN+cstWFRke/ywYGYMkzqavqr3vvbW1B5fS4MGGdGhvQVwxFCbNqa4J9L
uZCkUmH+ctKRUMfopotFJOQ3L2SVo8JLMAmpOcCUQTGIVLSOtafWX5CXvPfROnnUDeel1YgpMcpV
GCUXO1Gv3TJvXGvEPLPdivxYlOLT6GyGYlyLhYAo2mTwMUSvVkz01BVGPbtMtC2F4dDeFIx4vkfn
5qAYq9uX+DyVzyJ5w3sM4DSKGbdGFxnNMq6ju+CHF/BY094zY3WH7iEGc8QrRgalMp/TxwEfp6x6
VGm+FSVcOWN/Y3NDoXJtDZCE6TKVBm5y/jbprx3NYAxpECu6khmFy1ZCISRVOio0mcbn2cNgxJs4
PPb9oWfSp7fGiv3UKkaTuX2osK+OQQ5MT622xHXr+H6Gdb9ulupf1H8ahiU2FPfLjKyI4FzrkeCe
XE6ViloEGjPGIFKASJRAmHprfCPzIXgUUU8QQcozsJ4B5kbvJvGeLC+5OPFHbF/c5IwXFE8pcOvH
glOseMbX4i51vm1GGz1YESZyPGm+X045oGX+PyF/MwMLfe0BxsBbKzaJ/joRkBVyB2xqhAVYIngY
A+fYmeHEzVG75JgdYtBeUXldKcJxaQ+qPz2mqn4xrXgHouCz6luiE1nDpdC3uyDINsYPUzKzvGTc
qYOq9ghnZfIqP1EP1YtvnIsS3KGfsUyDnZ1t5Vl72NGTFO5zq1RY2FhUC4y4pWkfGVOLfBwziIyh
rqRMht5X/SX7j2vZwaiVyyeo1m1AV2PBZQJGG24N+vs58UTTaSOP0+NPg3oPwMSCsb7wk+mBaxgM
/yqeJB3ZnjR7FBg5Pn8aIJWMLGfMijKb36UVoYyJsJHmcscTdAi57pdPW7e+qvJR1n1Iox65UIk7
goExl2LA4c4fi3od5/SUqb2JrYyuJm6ebVrijb38SSl0RfOGaz/2gJ8ms9Rgw4uO4JVGROfXRg9y
BbMFpMMXKxm5cqhIY5Rf9K1NINXhlVRxHsVg/ITUYRxWQ4pLDQAPrgvYmbvWo2sQe+odkhG24GMe
nEmHw7HH87BsRfIREwspZUMbg2d0V488NtptKWB4Qmy6gjyXmA/XLKdouoFDIKk2jO+8rHcjSSc0
YhGohNir2PS12G6OlnNQbXInkIdk++KOIrLHxtREvmn41ip113wr1FNkgHvI5UTZaWTsUAyAJ45w
/yflK2l9kLqUWbOvh2+t5iLNhj3YE5/2YDR/zRjpz8hQKpnXBmWk+Jvw9gMymLQcmyzAJJ0TcB6h
Zg/drnMxbClZWwO8W8BVMWPzTLwzMCs1r9rodJwx/jWUIrWadxKPNDl3FdBCQG3qpcSLc/IiTw8c
nNVnVqmG7n+dV+Wm5y1XYkJHh2/TmoM+bJUBI2ER1ThHHtX4oAgLrVSGoyM6cVIrzbpfsZ3MVj2G
ACilb29ELW1ewWECiEs2T9yMLwzrV/wiWJN3s3L3kToh5bjoiUDPlo29F2E/s16AKmTCzoQbiv0B
/2bGjYJ/VqTdTfc3aynu1yGnMci3Xlx+7TLC+wYsqnduJvAttpNK0YM5/C7eLinNENLiepnWnr08
BmxIMC5WmRQC8rTFJiKYv/3+5NfaqlTlyQcdKIEX6KixJiDiSmyPq8tCXcQSyZ8iBWIS/XAuDfh5
jEshK7Y/1oqZaRusYPNQWLcNlCVaSRzv4wIaagnQg0sVKvFdB+rGqS+vJa0nlDvGhQuy6YCiNSEz
amSGOuPKhCMxigwKJRMQ7DvTnjhgRg2x8VaYHpPjbaM03dZW9CIeGsth1tV5SYxNEcBPxbKmy2dI
BvKaPyLrpHxd0Dn3CoEJB7GHTxs1ILd1AiOJSDPPZE/PV5N0ZulzW3WNOV/D8CDUDA3ok0IAqfqA
OxXml3TDPvZv3DVyXgcNoAv16FfLz+Z2tZV/sBq7ndugOkzdv5IlqGvHLme5axiyFdsRFnZYnucI
LiPIwUjGmM2BmqQ/wjvTomA1NP65qKwNfvmr0CIv/goxpYfSTvwu6TCYDeDtLvvSxfWU5BPx58G5
WoOuZo/FHzKd7mKsEeLUOEuvlZJ+Ab3GwAwDK65fstmCzh+DgbxLXl1ihzRjHyHT9/WdZWNba99H
5XEomq0Hc4Lx71L79xFaPTNBoNP2G0xQfBTTzAoq11nrFqrFMt+3IHPSO3l+spK1b0z9tjv3abCW
AjYsuNy7W1oNKz5MlLt7CDpyEfyGSlPkGHBrXCc8hAO5708mBj61u2fJprQOMYZb8jvCUOm9L6l7
TNOEDBSsY9rcKQQ0I85V4Q0Xun9tE23XtF/sz+B1UI08JTHvdPCgSQ6cPgUMlszmjMlW4ivQ9Njh
YV2NFxSC4YbKRm52Ki1R9FeBevNLF65GsZraeMNJKBdshG1AFcE+My5VCs2EZxlEXzgkb2pX30Gi
6QbxbeBs6/VrxgXMB0mokFRn7rEMkMKOVodja+64P/MGsVB9qdUVn9ja9I6wf5b00s/wTGPvPiO9
TBzsMLJzPVgg0e7XZmT+xqswCz0xiYdDozzKLcIWaHF0vdyK8dTQZHQufI4nWDSS0ukQ9pDg8NYO
ILc2+Ls4Ogxrq44AckFa55oIRnyHsLKYib2XgrC8dlVPrpFLngk71F31BAMV+UVqM55ll+Cu+ota
ShsthB2sHbuzo6PWa4LPxrE20p/zpv630hiwMCSTwKP7NkbcsSJSlj8XEGVhN7G94AC6ffSAR7CR
E6/IKrMC7Tj4MzE42S5Nv8P0sSNqmcMBULSf3I1mJQctSh4aasbugZYUVo3d/Zg9R1S3KuKAuoQx
H5YzgJ5wnjhegF3ZdffmsG1nhgp2A3LpefDpZTE8aANPApLp0uNcRilmExLETh/EW5MLVmvciy+z
vTFc+9mGXukXnADQ/o2sr4+QiDqQb4NEI3fIz7hGgjXi3eY1F4h1KyGP4TuGnry1qkO4K0GZMvYl
snvyUcT6RWpuG88D5ngLD7RiO9fzgQ0ORgCMKEkatU58APFb3LxldGl8mVp7stEbSGPIwynqmgaD
JQ6jgLFpLoFZ99Il4m2aWj2OUvhOHKXF5QY58E+3mNdwemP9F9MK0wNaLA2v+qlKhgLLI1QzBUop
bLcibF/F30e+b+lBxbek6y5YVnIbCEFOmhmaWih4AVQYDhwQDI9lyoIvQS+yBA8/KJ0coLWhE63n
buQDA57AqpKCNPzBJkXcVsQQOubVWWaJpm/CaCVjAw+6TdGuivrgevvUJuNPDdwidFmCuvM0jLi5
ptl7/cl+oW+3dcw+mIsxjmY4rJU3eyDaq0IZSRmWfxJUJu+2Be0SAMQM8QOsIXrgibTQe0oevZj3
iG9Ao57xK6dl8OG54r7nfFN5ynuPIaj1Y7PDwklE+o0f5VDEsFzkGWKU/wj4A2HmOAd4UY9ijjtr
+Y51mONWaqgb5hiE25C76z2RYH4f4lgnKUReMDzg5RHAFDX8lkOXe6vEaNu894L3kmvJB5rraxMw
hBlcAY+hPvFJkmHZYVc2eh3+DVp9GDjRTQWvzdqxC3MB2zCisvYVpX35r5bEn3B4WOJq71rtpZzc
LS3YryGeETHD2eJgpuk2PcxGrrQJMMli9CIIo54ThwDtUipca8bdgxGhWJlIm0Nx4cz1Bs+HFNF0
aj8MPOAGZIWzXcOIy4PL6qmI1btaekp/1jmhFRv8YcRqV+wJ6zi698mIhQrnxETD1qH4+fIRxGKN
Zdzk5loOOsv6MNVhWtDj5bdBGo380ALvimMX+28HdKcRvs7sd6ZJ9zID1199HSwnj+9QCrEGz9FB
u+B4ODEqKFWxG8hr7Br0gyQUwEcNw0ZiTvjeWIlDguo47348eI/ib8LxVZsc+WZ/wazmKA5D8dqR
AIsRF7PxIE4RNQuIIKON+JKJ1Uhcgas6V6mCKlLhsOEFj6REE9uvZU2xWEbxCXv/kMPAB4i2AjAl
zBhm/S3GSX1QxX6I1iMf3k31M0HcK/oljDFCjsQ87HaBg4s+6VLTLVi8jfy5BdhXGObWSonLYYNn
0bDp6c8TLlY3pTNpMsAK3KHVLgFK/T0dOXYmfGRSuv++4MPO6bem5SfDpQXV7nx6rCLXccfTABov
Gge9f2cVKJHMW57nWwHuhmm+/43XAOuzzHLLJxNbu2rAkxObo8ietgajLM4mMgwuUlks4LBlCYXf
5ig6xOZGjiGZZqYMRszqterAeCt6FJa/zaeV8saKv2Xn40y8TmFWdaGP1xpO/88OP8i1qsHhxSKH
dJcLMNTk2Zvav1Fr4ox65Vp2Wz+jfo2wLsavDSi+x8hTGJq/QyaH/sN0N23wHbdcKIrIPfj5ZVb8
/V3idnMwwc06KzyIRV6L3WmQ6TsOtb8NDb/lw5SrGCBsAkgUqU/c+aYhhtEBuBV/4JMYnzj1LWvv
wTeLAXe4zxEIeKC8Y/YovmkGQ8SBsCwTg7aCIMRUcOgF/p9xauxunQBaYyRrTh2lO4c9Xe8I/RlY
H8cnaJ4ReFtumdeCCcGMQeJMpnpJPllZjo+Q6ZO+23Dlpsz+lI+q2X7OeuAM/1wttkD9ljgXdwcf
2kjn4J5qc+oo/ImDfF1zFNIDrHr9IAx4byTuZ6J/RrtLTHgx9sgAsBHTqCzohfAFZ2q7ceJvO5XJ
t2OvbLIk+vpqOjQrhbPSCemt6eTB2OmgW7vdpM0+JaEBI76t3N0FESzcbcm7NmHcQsswl8gjKS7G
zL3UJnuCIpRmOsJrRA9ey+51IdfVsLyVgX+a3V/bGn/qAh0wNqP1yWe7hRSP2BIJ4mLAdk6MYge/
gLGHxMewj4U+H9AomJSzCowGsbS3x2IPI3QXX/6E+HJ2TQ1BIejHOwVHnZaQTB1p4cIAO4ksvv6O
pwGmau+jNOuP2nhj6LLzSv+Rh0lBOll0EZG7DUN3XQbeqmZpDwbPhBFgapX3M49vwaMdBUWzPPfL
n1Gkf3OxCnOSWWWiCaWaD2vM5RriNcWuzxlfG08yOeipb7gDnOpbnKtqigPW3TL8lM0PVoJc0cDs
meIo77ggzwWVbVsOK/ZzPPqyraeRMql6rFDg5DZxgNxgcoIGk32Upi1jatV4e+VpBCg6e8VOSxFN
Gnvl71uVbPHOG3ROGPiuk+IyUcFdzmO3UevEgBNRd5SqQicvuKMKXOjGKAw1w9x1nBxiIBg6GuMV
qBSQvWeH+hKJ3Ti+ahb0Zooejj1kHvKu5NaITOYFjNj4iA6VfMrcSFyoIlyk6PJYGUNEnJq1H1W+
Gt3iAhFJQyGQT88uTAbhf3c6LkIH+bYbGqYiy04eg1Jm63LVhhGWYXudCWDXcz3hYF9BxeVzwTyG
IR5Me9dpUalk+5xmGgXBBtewrXlrOxs/xjcOP2okTSa5zILYWxGljdXZn3aqr0dOJbPqnjz7w2Kc
mDN0NXby6ALuyhqpC3Fkvx3PeJuHZS9NpozJCQhSFg0Vwx6Jf5HgRC3AzgN/SFEuyJ8lVnyyNEsy
GEmWTxBua962sP/MAdK51toHinS75cSjUawnC7In9qs5cHjN6MyrWOh4x5SnQcOKYmGKYcN6B9gs
TqPmgX1N2yFEkMkeESO3jEC4UY5L7ORagoZDetw+RN25ePdYdu3SEJsXrJdNBqsse0W8htu1ZyK2
mWaC5ace0TPmowtIN6mT66qtpVcvwZ8hPMejjfli99RTusppQCHsN99jcs3AJAe4shEVXuHa916u
b3366gruDM8nLHGZMputpOsaw/zApSgTju5Nh8CmVYBaoX9z6YkGMK+SmuOs8mjdAoKpIL+4UHuy
l75sj3I7VwwNuwEUcGTAVnL7qG8Jq+FokRvaqdEcEjqAUMyHMSFaiQ6MUVKSKFxsnA3wzqNadPQt
lWls33ovWVl464m32AR+qqf23wimuom+RUbCcfDV+pjvcEj11ofRDO/+oDO/GjD1w8NPaKaZ+2Sp
+mh3HjIWEHvXEFs5Wp6ivc/q7FS63jrVsa3Q4kvGrRyG14Hz1nHHvz4l8DzbENHLk4AhVAiImcrZ
vxdDZQ/AW9V34lvLbRlSC2QDJlA+1A8LlZ99ARZt3Oneg5ICOhNa33OGEjAuNxB0NYh5JP2OgJuS
6+dVsFdRCM8+MeEEO8DA4IuRqUIP3XeIKkbFULgaq3uB9qIbpEmZ73r30Rec0vRlS44qkaGTCCsa
n8jTRaqniP6wRudnMBhokoUgtwiDu5NhnyHNxWvx+ZNMA60lYNGECvJ3mvN7j0luSE/iQ7MhnxpJ
JRM6UpWoJ3lLU0EOhH6rGOJKoO2ifmSPNrq3lwUijC0L8z2mFbn4/zNlAYjrwvQS+h/TsLabCTQJ
WBfZDN+m9Ei5dO/M6KSmCmE/8ccYWkMU+QZEY/QsGSLo4ITT1vS3sLj2/r6nhsBMnzqC6nqCMx/z
DjC/xdg4euvprZT+w+s0okmsf5Hj7KJYfsA7nHJjsNJ1VJXaDXbCCNtpnng77LUobbc+rTdjgBzR
IlFYfGyLA8CmyyIpbCSsAwrQVqoILYfXSLNYk/eImEhOXZEhjvhcFA+u8a21+i8TxOXCrbmiZHjj
M7CsOKjERdOVlQOY69RvOkhjZH0PfrlSMB8mj+aSlkEF52pEWi+YTv2GyTIQE57RVPxSXYDSIFUk
dBYwEXPtO2aP7c0d3QPXOoGK06BoW990KwHghb1HIxpSYsXzlpt9Gq5zi+QZqrNOPHjeAi0Q1VmR
6/lrtcy5wuUfG5h1OD9piAP7Tw/LV4t+QkiDDeb0bYE5/vIND0Q2Ap7kAJYMIgb87ZrG3iTjvuvi
h8n68Jt/S4R8vb50FUhR/iPINK6JO5K9V1ZWbRsYrQWVIU2dSwMMti2aMyBNgbWMb4Eq67rcVBOU
Cy76mjn6KFtJb2lqKTK5kBz3OOYMgMDya3zic7JfhHDBt8Ewh4abjKk7QF0GK7w6SFkGbVpMsOPw
X4zBXIjSFjBHvqCAcwvItsWeFZxDNGseORHzDqnYFpC7wXi5GpDFqBchg2SeOkUO3rmT122EvKBo
yOPaRrB1P3f7pf1SHADDJztNNjI2weu0e+u+Jp1BOnxGK9sxC1Ni3Ukr6yjQQo40nwuKHlZoaB1+
2f1EBgmN9VQzmOHXdADC14JnIhHMjHnyOO1itotPmww/z3Iw2GfgAlYnxtFQ4xJoDbxcGe1T7Bsw
FoO7ZLisanctQVIK/psjSDuDgwx9GrNuiX8hoEXqdHESdaCFbjVmCg4dfEJ7WwXjk94bhw4a1QTD
Y+7MBxmyWxCvBEZkc8RkdQy1TLVcx/rDU5fsEVI3ekw29WRL8gYZbvMA/oW6fL5VRkxFc+2ZpMsF
rjc6Gud8x1atyISWfSijk0bv7yaicxZgogmnoq7dhaKG9sL3BNVcHBUkrnwamks5F3Ml4JWoM9yX
M8KjiwxAsGVNGAygui76x6addNL0SO05RFjIVVoC44Z7yelXprfzMAOBlC29+vhnhr5uJlTRE+VX
L7G+0m8J2pzcxCy57XGahchZRTtHS7dCMJFSSVhxgqbJKefuFbSo+R8RMfFCsWT9yGN3GGNMAA7M
K8oHSz+Vg/uDXhUuO4CRHZ80aQPjo+G+zlF+sIDvIUBn0njB3mMjeAvpe+k1E8oDIxczqB5H+zoE
bHOEzzl/KkPuEm2GqtRfMP/neWBeGNxp5rzL0m+2udiYSmoUszn5ykUWnVTjQQSsoYbY0fnygS9C
0DMqOSGELPGbwYeTF4W0WKDCGjHQq2tSesJ1zAlgGj9gt9KCOj4nGztlhE7DB/8NqoJ/7cAFR6TY
zr/OjuRiLcxxAL4z4C8BhxKs3CmHKAlk2eHtvJYX04dTneU3gryTGedDWkq04/dRfSqrN1BBSciB
HlPY0UFmEOCAI2ovx1lJ4ys7hw9I5ooknrTdAHkW8/w9NC0oJQU65grHnwDhYDVds8H/gFdBOkm+
zg19GxGYYFbzygIIUO64kjkoDUOGSb1kL+LUDVoP7EFnBn0ODRrpMBhh7/3u4GnvXUBo3ermTLt2
OvXD2VFHGJoDVILpkvtHuzhlHkTOXYaUrUCNtjP0Ewe0Nt/q+gRflehay9mFzal1mAJubM5UIRYe
dGKxekJr0gdPMaT406gPVR3HB3zOKKiqdB3N2wAs1uMelsvGg/00Bxn+1vz/OT16bn5scn2v+4qp
76NlG9x76o+s48xHPmKmTy2afYMP3Ctro5M6kqCJybjlYwtV9JDf+fq41rPTOGnP9TysFJhXAEHY
7H+ADaRhpAQWaoeBXIoHB9m7ewq/Ek7+UWfxQAjF562CNb2ED72an5XY++2pgQfmjE1fHv0iwTJg
gIxgnPsOgm9ovroB0caag34mJH+VG8SYoRGaXb/JhAbmPWrzU1gaa8gQ56Bznic6hCSOXsq7xHIw
rOjsnfQehAsFyj7L9TNZ6bmlbrITe6+BNSkE/ELR1RNkHFp90xhXTHa0m8aSBGG19VOsDZcV1tZb
br6uTI+VT05XLWkiBbwdb947DAr7Y1RgG0nWYdKmcP0K/Fxp6BSlt2OdOyg3Dd7hPbHweoZdWt++
Fea8noJ4b8Pka2wIA9N3mZyrpl8rgg3+H+5wr8TxOU/yk0P7OcJwlkOOkSNIhQ8buuxiZqFYYkXz
Lre46Mb6U6aR0E2EII6Wf0b+kgfjLh+LrbgmTD61JiLxKlR76O1ytWclWiMLSw3O8tC89K63ihN6
Xn+7wOaHzkebUxw676ltCMbcdw5JJegjcHiWQBhE3ilGfcHbAJaZd/VepSeg+sB5k4CKprePwrUE
9tQq8PX5S6iCCc8ZJFASNwQ6dcKtfN/M/NnyxHzdj0XzKXe2VBiLNp9kDMBhEVV34xQ/Q1ASVtpi
lq8TJB+x16V8kMm8gFWgfjn/IKpn9hLDKegCgl3JYNGPT0aLwXz4oxNZ3Gs7GU/yV40suTs4ro1J
93zPu4BSysyTJZGO6xQsYCIc5TeVCZCJTWjDrWlbXENa0YxwU+swpPS5ZKQpqoliroTW4dofKVhk
HClqJapBhHb0evCyHGON/l3k9xHewPNReBlSN3LBCEu7K5eDKDsS5N7womPWPDUOT1n6Q4oLidJt
y98GXoZsA9vTUKwg58hkAleE4lB1GyjygYXfPluUcA4mK8JjQ5G+4AqBFbVQjAqI1DZAgEyhmAcP
5fw2U3L6zcZt/3K+Lfafzkw3mbScoL8++T+u8W8kT3WmwQlocUdzRxsnR6F0/ZzO/TKvG+eCVthW
1xkaC9iQ48MlmKCzXmyI+Tjv36mNb70x1hNC8QzoSLXYUCYStxU6fwc1gP18dgDArFiQ34wiOEG6
c5ArDqpFb+oHGaUn7Idmbg/OWO2m7AKVFjJgpN8w8fdL8y528xWNhfChD9LELcuhwKsHjJVpqc6I
roh/JLkAsbsLGsySsmWSksWXhMqMKqrsum2pITLmvoTF0+sEO8HJRlmzlTMq739avCAavAGY9RP2
510JFaUupoyJXTzGYc3WjAtvPimE+WszvhtEL/zfF0oLKdQNhzJRAWoG8/eAewgkTRogCwx3olW0
qvuUQ5dPHKf9k+OeBtfBScFfd9avt4fUWDIeFB4G1M4+BTjwfyfbvAO5BTSIGHVFJcTySkEhNCQH
rGcaiALHg+IiShp5s/G2AN8UjkgPvSSA2sCwtq79DXGsG3wo5EaHiqib7wE24KG+85w/sJwLNP7w
EOLhkXMSOKSA/DjMLg+LyMF84Nh4C5v68DvBtKeDNsa7orc3M2VxTsZgjxnieDEKQhdXAUWIQKLg
nisB7NmcOf8poRJiE1OEBBzpknFY2aRfRX8XY6dVwWaCWae4jljK2YGNMXP3cKjgYgCZQVYKJ1/m
PMIS09lOslcK9VpgMNNx5lke9VNcbnFe9XBTpPxRoBAu3z2NTk5XmOneke+O8RuvWXTGjl9Y7UK1
lRBL0Kc63bIbZB1K2zLAMB2hkeJic8dcxK6pe/aFm23ZfDrMC4kRCwl4HhuaS/pmLZ2f08wg1cvv
/gXWutHtNczfVUsuBZ+HeRX/tLjlC63RrWbgHlpI3gOngIW4RHRAUueIJwe+/NQQTkChpRSDzWLH
iCqqyOKLuD2ZF4w2fOCXPP4KbWBH5jzJyUeg5SzPi0Ltjx235ABVPj/aF+reyj+ExiyJJwHoi2Ax
m8CCZSUyF25QdaLvgcp3lBhFGklOamlyvfmlVnyvDOW1J87fCMW/vTVID3e1D+q50PuBq0gvBAfL
wZNHXkvKNX4T8j5w0MxwntJT5hIloF3oJ0fhQqT0Ni1tvqwyTvEMnNkHcYO7q9nUxlV4YLGlM28Y
OzJUVi7VXBxiLaa95C0sjbIGB5SPefD49vhrHuSgAvm/gA0cROw6/hdyrkwU5Lviv1yi9EqaP7ff
GR1UxOZbWl/WYO0MWOh3cG2IxfNPYzSgKLyUfnAfW+qd3tYd6zOms/QYXJtiT//bDc3eL+FIzNcB
0X6pNumIhqqqHoYImA60xcxfeZaOfxUIPFRrLf3X1+tarTP1xyJXSfrNAP2JdPgNhBEatF8ZmqEO
yXLtmapWoJ7IiKLpJBehgq7GLA7+EECvXJQOUFtif/DHspcYmliYOuYed9hYPhlLfF/MaDzNq2Az
fJAOk/HkDRq8SMBKtlixg27dbhUO+QWsNX6EnAy4W1zNgotkNNCyfQP6oNRhKKrfRHgw0A3IW6e8
GRHKc16ptl9bGGzZ7bqhkpon9Xt0+fz90oJFOwFm5AeYZ4/yvXJImlxe0tYLcNTMqSR4PQeE15ME
lhavEeNwbM3SqwwrmGj/E+iRbNMlURuR39GXch2XBm04wzAT0+DpKhNWST1Cku0VEyKn6RQDOpdg
XJC2NGLkbT888bA0PqhUU2HwN5gnIk3aY5JeOvSlLGjChGhuufJJ0RBgxlmeFrpIvsWq98/MsX2n
OnYmWtH/6ZgdZ8ewm9QZqCO30N1y+AkFoUau4Pjpja1huOFDmHxVHcoOPAZkl1cT5G9+FW6e6BvL
CvUAfxs08z6B9i3llW+2D1ZOldgedcO9odfyoNIXnPzCyErBQTB2ZiOXIFy12I3tE15duIMcl8La
ZgF6i/8xjCcKnXoonmgcg44v4dCZh8o89N2h7Q74LS64n3cHVRzfmwSPQOtMexxUxTNUj5HLvEl5
9jhC4saCPE8oM4M37OG5EWbI5kLDbwJfQLFsS+NMUmkKVdzy3/L5ZQbJLZqfhh6YcmSEB7NA6FS4
ZM2PlvaP4acHsoSGF6uatVD7IXUxv+n/SVZvcCWmcBhzGeiLYU98UQvTKzga4LTGbG44kpGUQM+y
Xo0aj4dp7/yFgwqjNFYPjF6YDiNB/zZqPBWpsMXhJoMaJF9nY0MRIqYaFk0Gu8TVMZ/0EJ1CxpkR
lLKxPKbkxFERQwe4P9wvxLuA8pA5AeRM+QjxWmIxAzISdj7Qv7mvuNasFkPSJCbWaId3iguJw66P
LiUccMQHl1YlW4xaqVgX3d8RaNBxvgWf6LJDxeBHgHTwF5K2mxh1Pp7o8T6fd3pw34SQQwn3vmMe
+sbr9e7+3YCJ6e9x6IK0o9Z64jzQC4vRlHACOhyhyhbaoN+u/+PpvJbbho4w/ESYQS+3IsFOSZRF
2eINRpYp9N7x9PmWyeQik8SWRRI8ZfdvqzQwfRCKhseQoAZxhrltc/K2RwJKuQ0NJqwQVuKGry0F
hwjPxmtvLhu7TTB1fkh6k5Xg8uT9pdVREAYKf8FTGfuFzjfpwu3KC55z565Xf2ramSY4KXxCexMV
WH/XmXXs3Xo92WsmD09C9mtMKj6NM1oXaAUqEi56iTISBRml8QqUcqgUpnJsOTUF+E8gbikD8c4K
zTgt3jelc8lpHgRn5SMOdjUuyTTaQgoI9Nh3Z/QoT3Xlj9xZw1fgLM+Uc2nkfAfW3muNHZoIJB1P
IwSbAdc7XkGQMpKAmRajUX5ypnrZuElQrqNdEuwHocfYUC2ONY/tLqWYvBDzpjkt7eat1z5Fsjlg
RdvU7b6u18nNRl9qT6cqg10p3depBG6KyWsYgHDNrdozzD6+K15LCJmj3zqQi5J1ZebGEZPZWxLZ
f5hTfpmS+lALB/CbFnDGxRQSQVBlNN8evoXSbak6udC7VZFivSFwS8jewGgZL4c4mzqmeGqYU+dN
B2fYduFHYp6U8AvL446vbfQS5AE/TfZm4j/q9+N4buF17OXPApdAcNMm7tUNpQFMcKZoLzTK0tB1
WJopxxgBxZnDKbSyPE55Fp1BIMt8G1/6MnvR6/IFwHXqfjhUW7XfWwmzQp6tP+Oz3jy7Geq/d8LA
mKm2E9W6NDHLqJ5nRsUzKBtpFyBGPG0chJ6RegDxsNJ30TGaVBUjTdUZK1oPgK+gkfItcHfyfgC/
BaCKiRmRzS6/hzYCJLXloukx4ceckx3HpjQ3HdFAUF10sxOmdQQ5ez3cJck7vDO3Znf2nvTpylxz
JCHvLdVYYbwyww7KZGVBgC75qU2IGFnSdZG8NIBqEqkFd49HiPTDZNxkZgzO/1+GbGEOTa0gSEm7
XYNxLo3yTas+NyTHBKS0dqDLT6ZN7X1EFshkuAsMUxNvHPtWA2mHO/YOdB1KFk7wXkHyuk7Q2INl
DVub40SlnnsKiRt199RjHFL8X6NduRg+60NVng0X2yCHDGGQut/opCXdLGyFrA4xkHfc9Us8rdLs
GVb2aYI8a/cTUxEHyvAMRESd0FIzNNPNxr95P/rjzZ4/6/402Mumw9ceTJ89qH7UPSvagG/ozFAI
hcnM8Y64JGX6stnTHEFVh65hrdOYgMXPybZoj/hzgN4v6GK7lhlwn0kJvRu99sEfWoqAnlsgQWuu
fgnna0IisiWeLNM3J3NN2GAIE76QxfqpgDa16S+701cFwS9VSxuEZJ/BOkgM8/WQen5gp88AlM5Y
/HHhWHS3OYi0JnC9NeOEveBTVwhAruI3KldBHytmIIGBNvaW67lST7OLZJJMPN5PTMMFPJzpB55c
4X092DWqVi28WwPRmS85HvTmWKF91zqOYOitAn3x5BovylATcCDmyPxZynHNIOcH8lDo+XTcFeC6
Ktdhh/ioRmPIpJwMuJgmX0R2JgBcoQ5rzex3ssbHZtqX7S1w2SYhV2lW4NpFH9wTLQwMpIUfggO4
sAZtYx4jolXS4peZVEcLlEnaHF4itT6T1LwJlNAJ6WHOlDzKanFRqpEQM1KgBTflX4xbe+6Q3grd
6151fd54DqO1VmqAxXJ+XvrPDttSlTcHhDaNcTJCe1fKXHE09GK/AyNBjGaNWOIQNViklrbn3BQy
nFivJkVx57GDwClIVxwA1ByuNZkxZjGlGQsbqQZw6BdQWq6iirbK1DR4xvTLLeAd258aEBBgYmEG
X5/ijEr2gjQgUnpSCupDI9pIFqIqyANIR6mh113G3xGmBClWKkRsU/qbm5VH14rVaLpZUeBXTAvj
l+sGcOVrqK0Rhj48uih3VA/bg362ge0F7ce2p7mwpcQk4StK6r2skFS/2fhJbLxACOtEFqFcXQq+
olf2f8WL60bqyYH2Edaey8kmEVKnClGQvsa4s+Q1UEtxftYlaeLW+EtRan/Kibn3bIl7KAxQGZBG
4ULR80O4inMdoeWTYnMNEiGgkBmQWYSBZ++m+lR3l7a29noxSA6FazHVD0fyI5w0ZzYU373jxX5j
4R/TmINGaawFYjYia6C2OtDU25Kkp5zeXcauIymKaTpl4GiMS15BKqIipPG0HgaRb97GFew+oyEF
/dFJdLYRonYJ9vvsLOxvyxaoI54xdmBSFJHJU/+ZOro/EnBS4jYIIFOYvpwV9a6nwQbRhLFAXlNT
GlWXymDG5Inqy/J2S3dMPUp6kjKxLrTfbPKnNhgkcdMO3kql4EpB9QEorMY/RXhbpjus4NR/KBUx
neqVeIi8Dpigxty8yFcMlEdTD+Gz8xR1bZp+5/wxTdJfedcpMevmcy2lpDXTjuwwQMHhvioJvSy5
wXwiG/UIug36elakWt5cVFqtsxmli76i5Vnae1YDskAKt2SlTJh3iK8Jt8pF2hX4HBtfm45ohJ81
bJKAxkRK+UbF+VvccvNLRSDnlb/molgNRI6mm3D+zd8grI84FR6gKBRNoNYkKSRE99wRMnD+MvI+
9q6iLBGwKoS0NDkbpxBQja6SSlQwAwP9ELWhhpD0MbtMjSmJ0jX1lhFf+BnqkicZIlpCQqKCI5NC
SAEChClbmfWoFfMLx9OTB0AlEpWSO1XBs0UdqekluAFMLLlgbGxZMlMYfthY8diSZopqzXxnWCaT
7C92ic7Meg/Bd5b2SyM0lzLNnfSNAyIViFqRH+jzjQKk6CQ61x/D1cc3t25XuV4cG7i3ABZEPqP8
DlppeC6TQJ8J+Uxsn5ACadzlSXpP0JfIj7riX1NQWKF+CmA1a+VV/jjo3FWhGhvxXlDu5vSS7USv
5fJ4AIq5UIbIWUvRIfJO0WCKFEDJL4V7F51tFnTHHMuUi64mtD4H6yPicwegHfxTYaHQcqA8rEvA
fB5KOzs+3tkYEwCBHjsRnqcERIyM2lIJQmcBaxRmHi+HW8YYCc7gaAxYydziLpEt4e/c+ZMYKJLb
u2jFZgvbN0zPC1ibjYYw184TVHw9EVNOFx2m/bdqbKcc0iJD88blhrxuJmh5cu5Lf7B510gJfW5F
pbhR/DvLbxd/wnyNKo6p+feSq7uOFBEN2xdujqqY0Ydc7OoZX4kwavCjHHtZ+CwSZ6+55BxFAsjY
ancabaKQQG9h4tJrbzgrh/WSU4haziFjZ2OuD8HgDQRMZvAxkTJf7gtYy/5ohd5uKDYhVIz1g2VQ
bB7NRQyqDIZvi8XXhq244JXPjMM1Ny95dIFALxg0FPvuqUNDHrzq+JabozXQxVC5NwIaQ7mix4NW
yB40vtnQm08a5djf3NiiekfVjlG6a/AkkGDB7B4EBp6x5SYbyfihHHeNY758BgEitvNYfIvKXlj5
GVgGNSX2S5LfzH1c0qsW14H0nRLA9MRQXcZrJfrzwJlLpc/IhHrxZUJuVzHb8NgG80bJNzzPOqbW
VpkRNIDd2hOkr/zyHy6fBN0b0wprBYlN84un3yDEDlBjLGSO98WPiMJLsJhcJgF22taLx3072ada
g7YFQM85oKN6WushFtpyXieK8aElEFTpyjZf30ygObWcXqwKKpqPHCa73iV6gbwLAP9W5ZplTJ0m
Ia7RW2WepY2nhZdlAbIFebfVRhKU6IO5K51hlSXvUfYHbQPmD/SXkWilmgsdDM6bCAFNlrd4NgWY
Yt8GJmfP1UnUJ3bK0sy+h44LtJrNiAjr00W8Px40M98iq3fSH51FE6ISvwTlKS+gEyUgGT4CMMMc
9xibQ9qNAvV19S4gGHfUSuz4WqJiTWDu7R24QTp8OgcssBXG8+xvRE90LdNXfXzjfbpoOkw+BKQy
WBw/hza7aH7bDZNiDfJBupJE443X44Kx0g1An3mI6rUJRDGjStNh+UvWrg5+puivCunJDEQ2EOIz
5plTAeEGWGWd4kIwLJ+Qg12kMkCHCYeQpInCp31TKaVtmuaK3MmSBTa59yI8jlWPCVIVdVZF02/c
oxB7Ckqu7hzAeDgsU6J8U3xrZffPQv3LIYHFSWKMqY3+/2Wg32u8c54JeKvGQgCFazYxSDrR6yhI
AcV09mSjn5zGlV2vI7nojTNoIgQKX5HW/zY7JLBcWV6xUZmYB86bVj8pkIFGpYJfxuDicSR5hEOT
iGcRD8ZR9ILXVpSGFRdGA1nJLFsWfTJQ+QHYUQGiX2MfT/1BJPa4W7szotW5dp+GhvVUPjUs/xEl
OngpaQq8JzkU9XPY4vj2msOIiVjg/px0W0NhDgdMSqv5FPGcoS4tftmS3ILvKm/eCnQPSmOtAjNC
q7QJ3F+Q2nmzxQCJo4q5YA3MFGoq1pHL8Frn3Sas0MXgpFN2V3C5HcM0lnElXMmsXnqdwiTxkbMr
avHaMzFwsu7yaBLGYDNuZ5kPMzGRHEKN+iFAMLI78TwLIc/32TKaGDUuX6v8Id8GYJh0BD1FPMMZ
QQNCC3VKS6Au1erFYtgz0FShMQ0Cbei0MnpQNijH8Wgq+T5gVHaFBLnVcfvBu/IWM7huLf6r9/FG
VAYRMU72OSS5unIkkoLGus3e2HMTGDSPne9sShk0pdzRhIg1KoR6QacCV3G3JPL5FZeTzJ8m7AA8
2kInu6C973E5X4Pliy0PKktE3UHyAgKY66X0LomL2TwjiowEGySRiFzABASSkjIXJhEfYUsLbOds
1r4nFy4d4R4JZ2Rsptunu0z84YgYVB5qGzG2c/zHu9OcK97nnZkQVFT+SNvEMcESovFYpTmdL3EG
jbqecJIC5wj3DsEXUYiJ8pvVNrCmUJAPPe5ewmuqbczFRJ1fNtW6zH/SYt4jfKLDWLkKoQ8UAY1k
BHz0MOru8qUnF3OKngIzWTmg256+toJDpeCz+KiYXA2VBcxNwHL810TL1boI5whxyk9hQS8QXuP5
pJbFLxZFx9cIbEBeJMvrZkILSh8aiVb0e6anmBHxVCSHW4yEYbvwl3mZXJNS29GsJ3TgrsHQXHZX
2TG2mzysCcskB679KRiAzfBYvDe1ggsLtWI5ftlUSqM2b12Sh4HgFhM7HpAXp2ihvLocUHaxb8F8
WSeNeQJuoq0PL9IKu7gN+Ayh6lcwG6Av9QK/TvqGEXwGFpVP8lFBJtoC/aZYLzc2Lin07hDHnIih
iCmuZgTGwx8v3fK3KnMyNVBUclHnY3KukcQjIMCRS70QE+emolPnmsjY4CFCwFxeKM1zn6Pai5+L
iouDiqkzrgB6aNdEFLgg4Bvb5KF1JnlsLeh0zDDVpT01eMNrdcTfdczV9MWW8H4SQ6ptBKEYgcTY
5NKbabt1DdAo9cb8bmgmO382OeZm6chSfZd9OwuINW9FIOtGZahve2I1ydejaqMvzk/zLrrbYlRO
bCfa2gC0VxS/AM3IQnJ9n9A46oy645AmasgPw36DkUGExQKHsA0nJ9+OZvMsPyTbRpZfiDcxT+//
swyFFEUKEzzUltocGo3xxl3IHCwPoyiUD1M5vJHbCfB1ZjqISbp2RsTiRDop7tCS5O4W0b9RbzW3
OY1kC+AzRraIiFiSKihDVvxdmXm/9bY6zRONN6N7eqZ+O/nGSxkGROVjOVuLXRdHe73PwEhqhCg/
+WitpVdFY4N+6NmKUMlqX3HQEW22DVOfSKhl/mdgtUPr5zQkwX62A+jtuS2xJkYy9b5fV0SZzjAt
43lg3oVmZYyAZ/CvThTizDSwYn5D7UJmF6GdTflb0akIKLUAtGBSpUl+9NcUQ6DM9Gs1iSMgbzlF
kw7oToLWrmE+DpLI0OO2DtONB96Bfly1z10kymgGl9fVd06tM4Fa9ioDDW0p2vu11uvHJLx0ZCmE
0MEiqVPYvka3Vjh3HYzTyCgHKFfnI6LeRDjIoA7UXnWzNX9P1i9YDIu62dF80dfn6WtVeILAvyRI
mbFgweY23KywPfTwmoSDIHlU6vhdYjqEm+w6Ys4Xvg2YDJGHcfWtUzvZqS7EohsTJROjbUY5915U
XOIGcG20cbXilSkgSOHxPBB2mr+6JcNOXovtAh0xWj1N1XCcKm/j4vydSLa2P5FjLIbBeatvS20k
JceAwcDbPidkpeYX0xTHFqp7Y9shgy3tYGdZ887IdcTPu1L5iy9jNv4JMONGxH+Ft4GxEEVsbAJ2
tkUmVYHIoMkxXjCYYiitg0nkIJAHpUKafyUcg2pKMkl2o0YKKNbptwvdY7RbjYqbiwI/PleHfHOs
9Qwpq+ifU8yj3KpzCjiS3o0RDs3b2OmuhwaCNZhJSwv0J7FWIBqZmIZlXBYTvaQ1ktIE0wyjD+LN
udo056o6fxSISNxk9MVAIDQsnpIG7Qi0Jw2U6LShI/H3Ac5LNTBRPhbhCywP8k8nqI5g5FAuEys6
QxsQMJKb+kpOO8hxfNXa8JVHX8WCcYmxM1skoPs5S3YDUQAiDyhL5yKtKp9ctnQNRhXx3DCbHeuU
FLfEb8htAXjE6XRldrcS3cvBO055/6QYqG/S9WiRM0XtnqqQkgCU4NtE0N1wdxlil2A5CeOopZQZ
FR3I1M4Yi4y1kOeBjHJpj1VUAIXB/kMoIHzHfePhifuZ0sW3Ojo/+l3q8FHZB5hw88+g89GRF4R5
z7/gsVnDjv5LSh0ed0wqQZg7vm1g0D8H1K9zOpFOddWMXzaxmQQNdZzUXXJXKGp1ZTlKoI2ktfKW
U4fJgWSW9pesZC7OFaAk1PcISTMV3hYSK/D1X3JuQyVbcH+SDIC9ZQnImhjOEovHeda615iQDCmK
J9jPFPFyxClA+492JCfg0EGLKWkudnCDaTURhMlpMmU/QmQo5hnYR+l/AB34ATdT3xwobuRcYkVw
bNB4ymX338TiU9C+CKMlCIn8ilkHhxFCH2BUNEMJOnC4ddnEjlimwaNBRcCCBEeTGB6YauHAO3Qq
eF6omib7Jr6RvOZEOKN6iYl4QRvAP0kHYyd9VsIt1Vk3IzzrHMX9sBlQhNjWd6T41BvyZcsBljJs
KLsom8n5kPk9CyY1SdKQNweFNmjbQXQj/DoeOqhQyEzS4ubBqGrGJ6zZgJLzHEHXY5wa4B/hivpD
yiU89wcvvdT9TQgHpHVyI7vFJlPovakgqDKwcSN+pzZoqWYKJDeUCx1m5+EH+PvoUC8WQG0uvAZ+
lrR7HpdPB+QeFVZDOYtfRwEDpFqIy3Ij2K6DtXmCcjHEMtPygneHy3OyXmNmOhV4CNs63mi6tlo2
Cr0/V+gDsBcTYd59mypSVu1HAJaeY3akCcGOEhHxIgJ+6z1jOSBJVogeIjtjO2NsVhX3IMZ24Xob
6m7SMU26Wo8Mawc6t+GfrfVS39sM5AhxBmXeWgOTZ9UlMOp1DDyHbbmg+hT9zewZWL2xCwLoCghl
EF2Ez1wErhMiDNO7VgZBTcEP4KydeD7googJYyrbcRHFPUNb6PSMX5w1eBMuGHDV0nhKF8afj+or
NdDVs4O1E+hniJs+VXcGZUaGzUWizUYMsAjk1eYT4I0cKbyJhCtHBYhJCDkTf3flRgW9jVtw1MQ7
25YBAIRyiT53GC5Sdsb9F5bh//WN0BFJrGLb5MYqPmjsAVKqP/QgBQfM4oK7BXu6TP4CfZ/stvSa
2wbBWgy/q6C1Wm1Huz+4OSFQMMO6L9SS5BLIZtViHQ8frGbUvTicU3WSntMB1DUN/jmC0TtnFUAi
SyFVOJdHKhuK17km+AnoLadX8Gpa2BQ+8ksQeWkXl0CsBowIzPO7jBxzMlTD9niU1xXfVdXNGzc+
2dThlHQonsTYi/8a+lqdb1INN/B2/aUZYaFACsWBkVW/HZITUdSYnNc5gGo7Ik+haVhWuZwGlMsU
dyMhUwJs6NeSfYUzBGmNLIQR2JIhof15yfHmeAxv4vgj56NQko3WeBu16Q5DhzasVXZZQW+MQMda
UDcigNOV4VTQpMbgbxOcea7EL0nvrXXKAc/4dozvuMvfkP9MKhb6s0m1S/8sBCwRE3T3TcxITq4/
layj0CRTkHSFyNyINwZN7L5L3E3Tw9FQHAYeI7VIAVBoNuXuVibSvI274EQyhGtUkV1V70JBIRFf
eeFWJUlEKTiqE+20lHunQ1mfFqclsw6SaySAHn2kUHNU+pWK15ZNGdGMtdXHZJkbiXTJwrcgKvZa
9XljAIESPJ4edMVS3E0uu7TciL1GhDcSi/s41dgsz0vzSpAAa6+eql8ErkrglTj6ifxGCGQoiDYw
siD4FW0c/lgRTSr5zwIFSd2uZjGB96hukHcyjca03mIcxiZXiFRjtM6Wd9UzUqWZCsc6wX2SoC9d
MjRQS7VL8DgLQw23gGbyMNs3ZHsPjaQMhJoa6HD6nQlMVuGsqTjtH2cg/3uo5xcqBPCcnLBiIAJA
ReQIi/UcqCamRxwA6m3Wwh2StikpfZQzj9PNPYcqRT0qRpqKhwKOSnUhERTHGjJqOjkf1E0skiLg
9jiI0I/Fjr1ywd3kgeew2l7qh5Dp3rQzsxcqLAlr9FRYBwJNEcrE7JlJhvDgW6K9ROwMCMJvlUJM
FisIAQeSdFRiqpWqAt1LU/kJmrrRheZE3Z3zySLeaS9fbPQ5tEezup+pTgwCyiR9+D5BShkMdf0V
pt+6G2308oOyzqZepb3jaeTTVm4+jl4gE1e/SSARKTE0DELOA1XJaqJZApyStwd6ryTkFQ0/oU3N
w03BqTHlaArdco2wgfpLWKWG3K3KGk+Poo7dyxWIHn1mqKFIvYNZvcpWG7tjWRGGyzBK2semOBB2
xisyNCOCxuU5A5sLi2bQJHJBmlzUPe1bkPTkDUtLUuvjLvX+YDqI9GEjBj0MLDY8L85IpDESxsZ/
eXe5KcDk8BEGnXMO4FyLZGsggiqsGJs9822n6dQHWAJ49qE3bYR35tM0FCsRgKAhuicuoD5AxgTP
hoyY3DfwUA757sflo0y/M3JbaE3BCC3upvQrgH/X0SyExclAbi4/LwUKZbgDZSoVuS3VU/8hbJM9
FIiDUMtLp5m5r1H9NfP94M8UA7NsNxZGEdeE5Ej+AC4kEKT0h/o4QsybkzCzTM4hio8qlgacXtSY
oXECZa4tBu0EVvNsa9WOyMJHK2CF8DGpQotyb7zk1BI2mStYkRFIEI8utYPXKU/IOBMv3pNd9RlC
ZKdMjqmwbhBJP6FJ4T7BZMGjCQnaXcUDwjnV50aKg2JDtzQYDxw0KdethfWdhB/EFNqc7YcFcYR1
VUFQRDWeHcCGDWcdlonvAiXIxSycAJJAUVWLVBY5yzP+MnIYMgbmGXTrnJEIFwvRCLL68uYcqJkv
xwte5U1dnFFtbTy0QeqXGsUkI3zDkA/ZLZzpEw3oH1TOC08GHIoaxAMr5hOHLiOaifqROXuihRUY
34Kl5OSUmhLGXqDAerElWacn2CGR7jg/aDD+SqluRXBn2D/6l0f9J1rDEWn7Q6WjwdYbxlb6EB64
WpnrGNZEfn9jXDWyBesMTVUTnVLj2QlhAlAEDfCA+jVzunVMaCDr206bl5AQEDjFo7E8a4PcivE5
GN4q/TWPkJgRRjJjtuhyv0/il5T+TwIeML66GEEYEdr8Maz5AM3JCsXPXFPSWWQZ2PoFHKxQ38xq
RvERbar6EEDytXWL4ORQOO1tDFvizcn4y29I+lyKEzhS+T5DsjxctKWihLDas8m65A5WEmtb5AyZ
5Qqr2GpEn6IFb7DxufXOC9+i2BefGYUAF2ZkMnjVuzokegvF9ohPRAyM/0gu/ph4ADxowhkGKIlK
fcNNWTj42hiQFJd3tXvDWWZM3a7WWJY+QHt4oG9RUfe4a+EOsXdwCbCgF070f2K6l1BSooekjSS7
09fMmq+mOeXBsG+wQOFIoBSghOcgI/WUkSSh9VJrF1RuYxEc3fBGFSq9JEp1tAp1c/VgGhr1M7Bf
NQjpssUe9IRbbqH/1NSvuIpJYFOB8A9uDRkdnXuKqoFohKIIHleL3FVi+B4x3wKZMN9R/HYK5DG/
3KHeXRZKzCTbilOjl/Dm4FhKeWkDcb8V9o27ZFJ9ZlAwDgBNPyQx93LHVCHVNNYJnlK7W3ndlTcs
TdCkmn9RNuRQLyI6aRN9l2eEkDl4zb/ozETlD2wgh5Pakr+Gu4liL2FchBu9S8gvWy5r7kNDDAY2
7OQg5RxEPltZV//x8NnQLsViEX5p3l3Q1IX9DPMha2JurK+oVHcWXR9kQo7TcfSM1d9YqzYQ1L4k
dQgpKzWgSyJNKi058mZafN4a/CKsFcC06rS+ugQI+fg+Y46s8YqUIrfMF/4yiz/KRdunlIlpictk
JKA0/BpIbazzD3YkrV2OYIkfBx+aez9Axcye4EPSRlU2YR71geOH9QmmIRcBGcIRVbms5wTZ2aht
QcElsFBu8BDjGN4g99xU+t5sr8DeNeNeOS+E2StcBG8VZgTu5yBVjoFGTBWpXkn+VaIFsQkKEGi5
dSYSVWBgop5ewcTu6MulwmYVABATOWQoL+7RqWRv+O0ODhpdS003VWM8dRyyZnUJNUZVSXc899QF
3CXcNAJ6uo9NbjKzSeYo188I7aX2lH6qxqLQVeQtGP3aZEZoylrJu5huwG/mq/j+uUcNirSRkFPK
lNa6u/C+wCDiinapXiM4DeqrJUE2Yu+FeAk5/9k7cEvGwCHIWljOFI6iHUi4/qyJwYVceFze8vuR
kmTTLVK1/aQRQgGU4IqdiVGzZVp8GmRoC7lRo8xD2MaFJyYlk9nOaN4kBJQXIpxyo4b+IzhOPSup
ScY7ikhZhXN9rnjIjyk1hPWINzD3oRUZHMJ9WnNdoKAOL97CQDR0NYMGQEYszFkt3FfBszs8GXlS
7AKS0UAqqOCgnKirdOBNdcd6REEm4Q9PwgaL2naWUOeEP+TvBMVubJhOlDXCMOoheY0VOhTuL2D2
KkyesQQH3PeDyZH/ybntUoRBwgZ4AZBcXHiuAeixNl3G7gfNKbuO7HJidnIqCZ6dhsdX/FPxYK8q
mBogcV/kem0Lmx9/SB0usiZMJ5IjJ4hoRg/CQ5QtrbYXg85VSTXiSZivhNSaMnkantKXkhKJA4Kd
3GBwccPv8bOwSSHjzBY6AJfKWrJYBIwJ6EVkhfKxWZisrIycAK0zthZS3wEZnvSc7NqJdehtBDZG
w0SdNyKxzIYz/Mc6KfZj9Tc0YXmCn4myl9ftPN8Dcmsw8BCFO0Z7xRmZVPMaExnKoTMymTAP1/lW
tV7pqFefg+uhJcfPX2GaJg6Jy0GPvuSQVuDN2AfAdKy0hSUWIpaUWcFMZaEokXU9KDAvYKRmexbT
w2hvqatrjyzwJwvqGCkhAfbqhjEf+bhXgw8YV0A044lyj0k/fPdEn55UyfO/eNlbjJNV2amlb1Th
q9iFlXF4GtGWCX/nS8nugLrv3G8eLcN7/Ek8FtQ8Nq17rfU/KddSP+7jwxjEWBVf5+S1a4iRZ5IV
kdpA/ebKSMmaWqOkmDiaaNU0ENearGDXe4rK0EdQLGvbsJntDW7ITTo185dszTJ7w/os3QzHDwQG
YtmzKAl0hLtUPnGN6fYoc7nzf+BbTzNK6ZLxcbiLggkOcAt4oaHqAw4rw7XVG7thOBsk1og9LQTn
YpsLXCzxYVrWPJJSPGrKhIFiCrpJONJwGtdy3nGKK8nVdI6t/a5rWFJIEkVVQJkmjHeOfwOS3wMt
C9+Qll8dSo4J3VKHySDL38smp24WYWmNLnma+71c5hNomxj3U36D7gbnBoVt6TB5gbZZ80U6JWMV
O+YurQt9TX3LvPe23gXhc9vo5OhAezF0hS4jRIUxiFWoJoNLODcb40v0IbWDEm/V1CBdgkQTmALB
nyn5RQ8XXdgDHGVS1zPTC4t/AZTwPb6SQhH061rfmMzRqLhlKR8WCoZB56B+oPXMhdlLzS217lgB
vgC8iP8ieJ4wgdMscrxRwKEvr0BcxHgAWiE9OpduH04r0axIJpiB8JnTK1o7+Lcmla9+GzGts/Ie
F4iQZ2AkAptr+U9iI50DB6qpIwUMFCtlOXP/AjDaauDzYaSa47/kJmlmVFrpHXjaBdblWM25czPw
VdU6O4QuyfvSUcgwwoW7kC/S5F7WBuCc7lxpEJ77IbnLupO+qbnQidFuR9kWjklujhzhkzTVcUi0
EAbE2X8kAANBh8w4N9V1GGzi6KmZD9U0n2elOsbVweTLEVbedH86RryoMfFEkbIfa4tYoY48gHZr
UwPPOlHkCBvBFiDOqDIZggaq4CZ+wTiQRKeFyH8QPIwgvAG8jkUZbaN3YzRxEQGDKFcQWPnKEphk
C2kr1z6jlAQDbrvqJNfOe4c0BaXS4xIH2HeBWoFEAOG8bDh5rb2KaCAsVmBZUda6PxrmkprgEwkd
CEPKNpZRg67GFhQ9Y+RDJKBWrulbtJV7oVKIxBUAly9g0OG76Cq/o0m5JUBWYZkfDYpfYe25V6Q7
VQzSO0krzbEhdMjg+2vBr+xIrFlUJjcQqN6jWq8IHbGQREnkgc2nfnAYNBwS/CXQKehZTtsslgrk
HTzpAkK6xl2QTNsODRJfoWyJyDWAaU9JRlRPSYzBwsEJnQu+EBEgxtKkLgClpJNnMYEqILKUm4no
BP6UAKWe966grazIsYVzXzVR51+DdQMtqBqEjbivFZAzeAOC1JkdY04X+agNNRbaHVHFWC6BIVSz
MwJl5bZQAQkqGcdEXqPx4pyth1/EUWE7dhh8vFa8jMkUTE1AAA7UCjDNm0y4eksx0qMU414TRpH/
EJu8EliQjdbEiy8AAZfJggLOIQueSlLHaKKwqxqSR5EsibKcylFVCcdBNk37zTcCxgKS4PHwJKtt
AqajvDKBqOsh3vAMGuRlAncArQkX5LD7gUrPUpsl40GyCTTurAGYCUxPaqaxo6cqH1tfm5koU5HS
xyEOw2Ml8w4hl8BRAgu0DXMC+GBCnVC64b8E+Yk5miKHBLWqOcsnR0flJpVvoIWbPeU321Pl8yUg
r2Q1+EX95nQftEs2pyqeodasGBj1MS/en+DTYECHwcayjdg3aoZHKMWFRteNH7AXMoC9w7oK+3or
HX2K6mlyfHEduWxxWYLSghdBfKJ18txxJ1wH3yfZ0ys7mxFwE7xQ7qSkfciirIvUgp7xkmV/RBJs
zsWpQTBmh3JCpogK9KuYTHQwDAVeki9PQESmX9SMpkzaEDC+2vT1RdqsEcdWO8DnwsPTvxQzc7TW
cefzjwA49O4d9AwJE34E8YMEzgsYpUuBJZ4Zi0Smfqvbe65QSvOKW1D7Y4//WBCceap9p1QWWkrj
Z+HgahVjDtKwRG1P6QwQzQea1D1sMJuAL1LgIki9EHkMenVAkQl/ESmWTHE6y73AMpKqxaHRjtLo
TK6xqx0oCeX2Ztwu9kIaaKvRnqVj7kyOGmpXdeTuYvYICsMu5htmnTYvKd0F71D4ddnaqAdBYiQj
UtLJQhzxwknYmYV74p4r5UbQY4n5b+8jKgrxZ9SW9vjmZJOoi3o1muxIKa+SJZHyuDmY6on0aUpg
XYew+CQ8xnGZgIKWr6FzIRHRpJvrTm6v7fgDSSrq4kOjTyspUNiWRvQ81PG2j4ikB7+NiO013PrI
KaSrE5eRcTDV06g/K3ytTvuv6I4KDIZB2hRST+aMF/V73+1T9Z8ywjHHaNm+xvk1wOgYVX+d4sWL
jjPzhYv0pfZOrCASWW9VxEh3/dkk+TL/V9k/jvfSNycwz4BDtMsJB2B95RZZok2+n2vroDFaiI6v
7Cl7WZIpcmpwmS1KY4KfbWwpq5GOJS/DF/QItBCkyDJcBg/3dh5jvA6XhAKY5jIlqXF6jmaCWckC
ehCp1MtydPcYsECfFWA2pnYI5atuH6fthNST4MXlLDfP1LdPIroavY+SucZVvg+dD1n+PEgpXMSI
7dIhY7KGXeb8Ff8Vn0WyEygAIvTSgAIN+vPZvo78Ql4S1JnzReF6wrjGScULF8gIYciLg8ZolewA
ixqQIN93OFII2hAkz4NoBPuTbDclB4Me0Ig0FzjlHg0HL+EkXw5Obu5RgUC53Dr0JsgTpKvlRBU9
jvBgss3JFGDST/5KC0c3ZmOuQfmjEWjqXQsEHAJL5cs5SdG2cubLId1moLzKa47kPeVQUbyT3FaG
R/TpfJfZiLIPNZCtENhNIA84ZuRTsJws87r7Er2eCK7N/kucdRKny7e2oBxpwK3aTOUg3SJjA0nm
AuYsFB5C624h9M+SfADdKOjK6DvpAkXnJw+F1SGg2EI1SPVBDhUGGrgR0S8KQyg2DjkABaMGP1A+
0Rg/gsWlX9KhzUPMHYPKNeog9kH80hKkieVseiQy0rtElHEwF8qQ/FLjYi+fKgzAaqC4gDRB8jUp
JkuoXAxbrARkYC1uG1H4BdhduHeN+C6riDpGN//2HkGR6rpQIPYXkXfoVJfuH1G3Tmg03oz3jqx1
a5uBjY3HyuDw1V7c6GISwT9ilPXZn8SA1MtBKRFQ4YIAv0EOPMSf5AaNpKOwH6D4QhqjtOpXyowG
IWbc5ZaXqEglgUH7D0vntZy4ukThJ1KVcrglgwGD45gblaNyznr68zX7XJ0wnjFIf+hevYLw+jRY
qOW89QkvEmYJeh2+Q8NVD7mv9mhex61KcpOS7LPgZkJF5LswPBzbZy955KMO8a/qgiEALZm4Tqd+
QZnCDCnSHxvUdwyZxO2IEQPQaMeF4Nf6k5RtrDSciiB7ngZk3pw7CKuhxvKDMgZqMsIse/Og+Vxu
yq805VIH2zGuuiVD/XgtjFyZ+7NHQiU82dyxUAAiqku2bgWkJC8bwdRkautS9TehtZEnr8FPl2OX
qzFIwPj4QSAJmRQwWOZcdCiBScah5JeNUjJt0uuX3nOXwu5pvb8U1202AzD1SfqvMANuANqP/e08
DIve9zaViysY78KnQhBuHPMtvnoJEVLGOjnHPgwdLHXluphY8Ta+BAnjFS9+MQt8b2EL+T1GkvRo
QDnwRGmLBq9bDJQuPjl75gpPUDV9uYdPVNCRuS8nLlA5q0TtKmaR+E/Al24tfRE88Z5LlekFjP35
406UVa68Fcw3ThYPjYtMvBwGhpjif4C4h/uT84PFb8CiSnRt7xcxCSLqgkvJZ9DHFdq1LEdBTLG6
h3TRnmpKpxHfGhkWm/604zXi6q72f1k3XTv1EPYalHB9FcthC505Me/cwYiy38QPwUUGgFNxfaXB
TIRWyMjtbmhhguTLpA4hIfKDA+i4bDiBYgz0Jf31XqmQ6SCg08yklvlfCAdN8pLEKTd3wk3NssAu
rGIRu+yy+pktkA2vp5FvLI9DJH19re/vHFFmFGxkJvicOfEIGZ9LGe2OsyIH3ME7DX5Vo11ImNjb
NDZ0qRrgMI2U7H1mdXm9crFKGKAp1u0V/uU81GuTAouy0tHJ9HqbQZBa5CJS3OEGGjTnhpmY/O7A
RDjjmIj/ISEoOJc+CpHRyR+YWoxPrg9sp9I8siHhY7+1Cf2wqeE/Df+KkjKadxNGmjBszJ+AZJJk
r71O6lfJqVz8UdZp+NQwLWJDOOV7ppXQYQl+PtAOyjpn7dMtcOZa2SfxVNxGMJPcCfNTnkb15xbt
Qqeh4q6iWKMx0L3T3Gfrj9nrd7aD9lSn9kteEjjQ0fiCel8rOfWw7J8+zPKid19w+uE9QT8Ccpdt
yBqSNauJ2z5OQng1TM/8esV+A/QXChQPjCQHNs/ShkGqA6TCsON6lFUuqq90y20n2onxQau/R9gS
9z0cCyNBZhesSUQY0lZWFOwWBMgOx5y7CIN7R7H2zLYkz8im/dLm+rnnaFJNa1GxF4TG9P82XMRd
Uts1rk8Xc+T8F9oiBVqIYsNN8Of7qSwsmyLCF6mmoNvCogSZcGsAQ/0UPmDxwQel0WgdwnuBi02o
+VydASCONI7irWDEJyBPzRCHW9xywIEG7Uns7cDhUBvkmAnTwHHaXasRywTIOUQ/kszNCJVLlmob
PsGempH5hPKeOu4CHW1YrYOe/OjHLjoDR0qerEzQbL3dhB0wY7nrkNx028z/tuF5GmieD5NGI30l
ukbjAPfDZUOKb4KYiRE/zr4ExUcPqQU7LeM2FfNHcWBwsLvFKy2ZL3H/1cUALvoZKgYhT0xcRpQZ
89l7jdCCwH6VsarYig9Lfoc3WrtS7BfwIUD6CFhXcVFZK0JfWWOU/oHCbSqRVdKr/3faY9e3CICu
qICkQuN8Hjbc7wD3l6Z1FzWWGZEMpecZV/SveBhJMqnPZGUz1oEK0hPA9+swYq9kpkqLYNDAyfyN
QbvM1GqcZe5rgF043QlXS6X6h0fByPkfMIeZOVod5o54b+jDd1M/uvFXyqfFtmIPJ8inIK1zJnv6
Xofc/dKGBIwsB84/bH6A1xbjJSUyTd7ECiZ/F/VM5WYRUoiRvsgJajLeSkSqsilAEqmXcqZvPZc8
9EEVW+nKyx6E1tmwKagxIamd5qnZz0MnQixN1iahUFoJI5ePiZu0oEaYI2FvkkHx5vKC1AEhTybE
rXnTqZ2ESR5sS4tES9jqFTbc1brUTrJehaaqxN1lYH9yYQpNhMsYV2lkUfQHP2CE3rStkNPM7Y2y
IVXOtJdK9uQm+MqDqgKNIZ9oQLg8xvpVQYzRIvzS/Jc4VFbwzmNzl/fncHxDZsQpD9YYWfxK7TT9
MI+ZVWTmFEvDLg65itFnb7Jup4ZrP0R7/kYooNH9ccqw183s2bCiBeqbCDtNG7XvWh2e8ZAJsmXn
wATDZI7rPpyI/K1W+osySmlMPOiejQIfIzL1HZ1gnsW8H4y64u+upxXCnyFrzibgX1K9+PUuozLA
nSR6T4nMQvhLH1Yw5uBSc2T8llx8jqcx+4qnjyIg5dF74EmKgRQZNFgESm1JrL3QPOXTcKKxNbme
+N881AcNNFQ03P0po3nLe/hdVKAykg9eLWbSsFq5rVku4OYBYAf/jXOUKh1+OL9HoDlMMSiYOWRl
PcfWqQ3goeDRBCWIIxNAMoF0C1uf/ZUyx7KVjpaZoGYb7v7ShLSNdZ+2DaJFOyMHXbI8EMqo9Lsz
IzI5eyMb1jKqO3vfYEVJ+c1BSXfCxASmh1DPuDiF+8lv41MQf71hTkZwEYA7DTSDPs7Xptl3x+Dq
4CogHNIBdw5HuDjiSMDxLxpjA3SGS0lHxGZSbNkLLiZuZgCwGRmNad184+bEW817ggquQUPObz4O
53mJ/F5rV7jMVPFzjuTeAewPs4eKeMqo75jj5qe+upKmJZSlxn8v63zhmK8ycwT5HsjGzTFf4XsD
ZME/liQ3cG/x8wKxaZKDoVOtUQpC/cxINKIIFxJyO2eMcvH83Bb+OxsBMmbJsD7S/6npeeQCV6Hz
J+sBPgJfkLqgrrqF7fzjStK+bXTd7r4Ngfi2eAelzdZEvpGt9YD6H071oQhatPQoIqGhjr0CVe4S
hoEoNaTh+b/ijDZzUCocsbYJ5LfwUH73DcUdCu6jxTuPfCJJEGp0W76LAdZGbSZFC82/OJWZyIIo
NQGLWS18RHkCUoNvHNa23Kf0BWF/S3p/M0CSoZqQczRwggfwEOjxeQhREpyNDRIGLU5iVJPISyIk
2ZwvcWmREoZRN2NNagrSHVjBOeC0cG9lepk77tJEea6h18BAmAhfXg51EfYMEZJvhPPMf7HW+sb/
W0pEJI5o46gWwsRlzR87pkJResEOhQZL+GB6+6jBw2g7wqa34fzsD1IscOIIJsxxn0LB9sKjlr/I
rJT7EkGrjdEli7QQmEAtm5PK7Cq6y422PjM7sBPpfdh0FvU7Fagwp+gWGvvajwccylT1U2ryhMGZ
8kP3ntJb+NxVCHFhk0R/TX7GPoRKiHfL3Ebtv22gYpv0NOBdM8d572jArSJY6az9WCEN5C1Cn4VW
ASfCB+8NDg3+fBqoqMOHZNtzLOCrMgQMeEJUA+BN4V9dcp+SL0DHK3ctpRLjTS0C64z1VQolwzMP
zNz74SYT1Ii5v4r9NIN4QTBtiMn34e+QwOenmYveOtihqkPsESw8GivffkJcK+wIQE+gXxAIH4xF
COsyUhubbCvsPF6vVE1t+dWQfR5hyK68j+ZbgCDsEpOJLF5YPFlJNpJxFe+yKf5oGOCs0VKosbIK
9X8aU3Dx/A7nYSUsJ8LpyHAonGNJS1+373RV9DHSZsmHnKY/G5+83CrwB4Nj8kGlMrqMZtn5JqOa
NlIZDucnOi/RB2vGuBWsrbCzTTV/o0XYtINBsxfiAwVujLOPLhZ94yuNBp8M8I9jRvi3UkogGeyo
Slqys12eG304B0EenZWeqIr96D+2wTcEtML6k+raCv9p1cMdR7ZeUSXDpQDswDCnueSBhrR7WJQ4
x8t37furqpbHWZkuZeAuCj/bkwe4F1SsxBO5smB/ahAAv+yxW7buLoM40Svb6m+qYX+x2JJiegxm
6yF2D435kBiA5JBKHOvkwkzun2oqrtHFbtEmq+aYNDq8z62nij8s5eS8dbWQGSnulIO78JxgT6up
v5MIvcrzCAiDlnR4K2PaaI4OecN9O30Vsb612ubC4WHj4DBghsG9qBvBsUSgDiV2Y3NZFd67T5dv
YfqJBtjHr8y01KWjOVuHMvBfU/wy8Gus4lTCwmG/IJYVRxe3fG80Y4PZwy5EPhrRYUDTL7R+gy4w
V6HaIg+EOOnx6in5kUbVxbWkavBwZXfxXIYifYRqjagHI66SsbDFC2GECf8CjdpCAkk5rbvxiXTQ
TaEg8Z3FPqwr6hWhs9g7FVu7ISaAewupR/wKuGxfB7Ohi1exPVBfhLmUNe7BKhl/sV8TGnWu3X3V
4hTQOaA33A/+Pm6Lwxy4hICgPbTWlhZdsB1cQ4pBU1gTFjLvm+TZkfY+BqJkwpFW46M+fpV4TIBY
nA2+Pr6tOaPOotOXLXLC05T+hWW3cBpEPsWbB7M11+NN3/2bMFZoW8gCl3LiJJ/3FZ0tH05QMSko
El4mejKPTA5qbfTv+MCYazBMYLKFEYi7FKxb7y0BCLLNW1Iz3vfns1tdoHsuLSCLoBs3HUisjPwT
jiZNh6vQXyGZx5W9cBxydArxDYPwwOIdKUAwHSYI0qMZyOG5FQ9z+meWOLhiyeqCoM3lBQ4ytamn
8uC8naq/ZtoB+MnH+Rrms6XNG/HXJoS7GKN3Rmkcm01CIvxARWUylBjzJ34HKGbMMUw/C79D7nXd
xWcASs98Ku6dWDqZDzhq7yjIwEMVBq1Mk2EZw8ORQplJD/UGq8DK6HoDizL0GjKhBw6jv2CIzPCd
hDeLMB3zFTPBGG29aP7L+pvGHn4v/ngoU4XNXeirWT/QShAfPJ8Lsa86qybJUpAcHVSUuM/ijlKx
WmXOpeLeIS0p7mm4cP3G8U9Axe8C+xe6s51NH7H0p0JjmXIiWFW57eg4+VaJ20L8v00OPXAE+cjd
UXlZ5IrxFCxCeMPpQ4PoVLeflTMsi8gXfgubTUDvFKDSYguIsxBEhqShGaI4cMC9miL/yLWUvEOi
XvncHJg8LuyEXk2invCZ29oclA651fcKyENXO+6r4U/H8dTLVGy8iAI16TAJHyt/qqmRS49+GjN6
aJsu8XfjFuNqwfCGUT3bvrtNY2cDxCP+uWN/UqIYA9ZDR3JOfxSyzbDRD5VrQNPUt6hfphafmfiY
2brsYJylxsnYMMvxBqi/3Hsh1tCE/pZXARwUboH0OLSwJlbg6z7HpVD2JAQyi5/0Zs8T5zlyB8sx
PCNiKrqRuIboXa9pD5p/6kgGDPCPB9Dp4oSDtTUBJqCrKyV/MyfnsQKtkaAmycTVLS5JPAVEzJFV
+cIcs6U6kiJ555XLP8FSRG0F0zOi8J67HsbthuEQZu6L7IX0SMh5ALA8BclJTT8nB0OgnCQ3XMQI
8ZO4HT0K1lrxzzatbW3eyvytLqvHUR+OWjZsZuMGWCLXRo7h5yBHBcaGnemsrSh9uGM9+JzCvYn5
676KUGUzZM1CEgpFsCBbip2XYr3Uuf7F12ByXKG/QGnDHU0GwBQ+M15lsN0AJubkC5wDzkFn/TLo
cLXXmPmkDcQ1uspejZ/LALjakwQelfGtZ3q0CbAvijcHZ321M46US2LcOo9XGOWZ6y8lXcTKuSoh
Glhcitqry2caOEaiWXkpNX3T5P3aioGKCJYL+GI2vVs9D08qPI4Bq6oB4BcSKZA1m4OPV8XIOv3o
LccPXi+PsbDwK3BMygiXUrRovt1AOyJ/WsA63jTal6b/uYO4LwbbOfOpaV+tBBrM5EjYMslJ0KQO
IzhX7L14pnUp8dyzRwp6y91kNI4qwAIM61g3d1WovlXYGw7hZwdKPJtcrCFKb0YORUhdUa55X8ME
0GPCVjOUzd3fntBFV/9DeKxG2dKZ2oVw36b+VLqE32kfEgDqTsaq7KL1jHdy0mgYjFLJ4uHqVDqF
3M1q88cGVSJG6RINY1AbxlAbLMXeZu6xp4q2of5pYKz6qB+FtqrDQNFA+toWb4JK5C7BMbUPfm0B
0j2KczfIjwQDLHF61Yf8OmUwj+eTECD5f8RXdwi/1NhaS6xMxCR8AAY2ZNTZLAOpPPAbR2a6yjN4
I1db+aUkHY5tdYHU4+MYC7mxHv5KUA+cmQNM4pjL0SaCFbaMZznecwjpdCLII/nLeniWIyuEPzQx
9+F8anB3kOxIabEjHSkHy5M77mw5/0IiH6xHX/0iWn0/cQwjkQajsp6mGPpRiU+pUXDUJo+60R+f
evMx9vDDcBhZqPlXnxi40FHtU0b+96mR2c1l+tIOXBammHffTcQ5vfpin7CrMu3oU28kSYAEFHEZ
w5USW0gjCZ4xeFhkWEVCEVFKIiE4n2DG+cyI4WC5fHqXH3A7QLdr72UwW+od7BaApq6+ySUU1spR
tcHCwBKCYA0BwEw4BZirufYqqDvCZPvVkF28aX6Vfy7to4ORFn/u2L2ntrGasu/KeScrmm7y2ufM
xwMqaiC9ElcJS4f8x3iVRmWa5N1C/dfUExe7jty0ApnSveJFpVcXS6+RvylxwRrTsVTuRIIUJdMg
pjvndcghCEKQ5t9Jfxhc/Hng+me2szLdt1+7c4kg0BYKlmC9Hm3NivwI5Yy/fgvtrqfRK8ejc77f
pJxiYBsVvUbrtNsOH1gyROh0iO5Irtxy8kO+2GkyHtBx68boS87Dodpl3T5mpbPaZGpenShSUMIi
ZgipX0XmM7C4JE2eZbGObIST8Rb6TaRwC7ak7TgbD4dkvWVUSpDOHxYnGB9g4YZfjEPdw+QNMAUf
KjWA3a3xsuHhKe7F5WbhD4yJHYk4LsOt3G1uIDDwnsMEBWX3Ic7zCom3E6xLianiBUvNJLG4oA+s
dUxZViysOUfAagXyAKDW2PZ2ImGlT/KdVNx019TJkxlcwvQxKOGpO598S9qzFqJqZZo7/MVsYEC+
tDte/PmBKqvNsDMAmaPUvLsOMAHT/7gwzEn54XXBZ5S4DVn7klKJH3dAEvJVcoKBOakenOhSc63Z
FZsNa+Wlp248KokG6BIOE9kXwruhJbKSbJeo5kIuIsIEijEHTHqc8F7qw3e/tneOMK3CPwmXs2zt
wqEqO5bFbjNphiQuy6rgmtLoZT0IMjwNGUE5Oq8uY+l+RjbzUq4xg8oLnIUVS6aYeFXywak2A/3C
zSXHkiBtaOs9yDzwL+1Yh49xsvxml/j9W5/sxP8e7yLLZKK5Zoi8psoiD+KGPBOtTNna2yFCoDqV
O4rBAlhoMPq1CtZSdbvm4z5cB+XgFapI+KhBgwq5cnAj/hgHOkxkqLN1EZ9RS5xMuFwG1YeXRCu3
0fc9An9WhvxWy2uuHnTfwPmRsKc8wDdopkG0a52g979ATl/ozd78pECxtIVqBKly8CziHocj/0iG
jLhuX8fe3CvjvDOcdFcxZDVY3F0U9aA6F7N6CtXmHQMK+K8nhbDBCqwIdxKIVLl3rVAHlCYeFfm8
MoY/29M3BvY8yNCP7fhT0t7zc7I2NBj6sK0ggUlOB+iVxY0vUoIMDQBK2BFIgqXEhzIUb90MsGMJ
Kk7V6uJyqrnpe2/HmH+y3E3kuxJrKgYiwHBgpGsGkWw4gYwmmLDM6SI2MUsGoQ+jfor/srvAzqKW
QwbThy6tJOKA4mKyq5My/1AT+81jqdRm+pmjDGz7flXEDxpxPjqoZMocNgXSs6nWJuG4UgTLM1cd
HG4PcoqwioUJJjgH+aCyPHQ5VavrFL+J2Y/e6wx1MJUkmDMhJNXelBM9OPUDG0bWq0iDqIa8CTdj
7Udgs+ROc751ho/49i+J++P92AKV1+bx4ureQpIbLfq0JpQqs9xBY1OxfQAJKeizWqPcmzjdVmO7
lRjUtgW/ToY9yR5/RKD+5y5cZrRUT5Xfkjk9fBt0WJRAEfheXZ8QE983NQcal63VvVJOiHAKL1sm
nNkypCMsY3Ts5Um6EbH/txlNslJIlCkhjpXXqLnVlb8PQ3TPXbtsuu/axkG47zdB8W6hPxBPN4Aa
ptY2xAYV3ypxHJTca9tsDspjqrhrL45xEsmZaDqPaLvkYuWvSPr31DiY002rHqWDzzOPeeaTBtmt
h4DoIJLP1wXEGh+WptAOkt7GsN4D0mspjk8ZmLmsIdG0iM2csbNbHC9fwmInwwsBbmf8+pqaMy4+
NNSgNZxW6HbCSwQI586NQ5p//7fotZ0hw6PBE0cjIAb+ggxjUINC8AJMxE0RY3MDrSgu/fN4V3gI
qZD8BkPcEMcb44/I27rMhtJgaWBsFNPqcoi3GOmIzpqLlZERpdHnyPkOgA6dF1eOEMQmb78UkoIq
5UWS42ygVIezYtBFTHBCZ+FUMPv+PC2WOS5Ou6vahgFljvCGf8GQGbQyFyEDUNQTACVcRD0Yv+j1
OKG4gTBSJB7OdBCogRuT3DL+Y7IslDWfw9S5Uj7xVPrkXW3hLL30ZnPm00KkFcBeY3ZRJz7KB0SD
ykVI1EI9Iuss2OaEtSzwUfrw3wIOQtDGOzkKWl2zmdRLXzzAl8KZauZ+YcSDTV+eQhSBjNZ8iGSB
M1p64RZpEbeN4ZAEq2Kt9iaCHKNlwh2/CYcAMFBoIhNZm/jpM+uQNlKjT4lbbvjyQDqtkNKD+AWz
+QjkpMO/Y4qHp77hSKhhA54n3IxnWp9Z3YmHhOtgrEtBBjRXm4dWBbOn4yUVQhz+pERgK6ObOvEf
ea0/COyhAYNOOWzCRn8qz6P66EO/EBS8hNpfM8qzE+WLFsSZw+NQ/UoJLsKnzi7OzbrNyJnsoTX6
ghdIot2rxFfUmhge1MAZas1IFPBGboMGONIpZ9gpDMEhY5coAYIIOfOpSR7D/jEF/U/cgSSCcg2w
epAhQ6vs5PvQZdb19MbwfxuimvDpagUuHXMJ0mKsRvKvUALj6G3kU+SYzc5gI1nO4B23bip20jeR
t2b9ZmAM7WMIADtuor+P0o56573XjXOFFlSceu7THGxhJX37Hg0YwYplNcMTW1Qvtuph/vthQ3ZO
HXtPr4IaSgLd/KrHyNNe4S0K4VZZtyKtGEescfJlZLwzUGC6unJCjUnGdMnY/kVYAFXCNgtLjlr2
IfcOGG9VHoeUNnegvMCpjf0zNpsYzzoJKJswH/Cpn6TkMysfJ7oKSydYvPElKogH0ayl6WB5Tkep
aOp6hOQnz09El1mLVSg1RNfEKwfONdda4OIuc1Xg+kyB/5RVzTW7T2CuuWHsO+3Po02RCIUZhk2M
uzRj+gK+lnb1iqM3D5sEOpovgPNEXKoXbssKTnZ6rCPtyO1aY+5tp1C0LgxWQXi+2WHO8OLqxzF3
zin2Q1gaUjp54JCmSpBxYWz1djp0DuPXXJgbEG/Vda8wZbl7s7qYP1bjuHEZibXAjr1lrFKmDV73
F5FeJgLccNVN7yIuk2UoA+mJuNjZtq5OGK9cRHTGLFX0T8Puafi9jfuPcQltjOAoUrXJQmUueOcH
MjGSLgCoGKwx34irtBf8zcUfbhVrxneog6TaSehxPShDPgzEZlLXw3jQG5x+6Xn7fdcHWDpC4bcQ
bgbfWgWFSM02zVg9d1W3h6JlsR0sKBlqRiKlBdc/3ETRYeZR+k2XL+4OkGBkXbmwraMXVFdqfxJe
mZZEXNN9h2kyAtjUaM4OuepxHDxoWFmAoWwmnCSkAEeZZxtvcbKfoI8miDrloJs1LNuno0StKW28
V/BtHICK4bV75I2y9GqrfTQJwKOSpDoIgepo74rY3jHo7gAVQ2cD8kWVCxp+kNqYIsMXb6ISK3nW
GchyrpDvxB07cpvGEHpKgFguHS4hR8ZsxqXDeZO5XhK/qhybc+s9VioeXsa47BJGrFnxR3t1nQp7
xd0FZ663sKFR7znUhZHlELvQ4hTYrnkwV+gqlF87gEtjfCDBhQJU4TY9Fep7nc/UPfAw9AU0CqJQ
10aEeSjJF3dYk83dKHjzQeMCBh9HohmAu8NJf+nI9bVYTTpmx71CtiEXXt8fCZ05UzmiCVppo7JK
onorRsRZVZ4D5i0i2vRA9XEy3nlwT4lyXVjfrkE6S+jSmZU7I+0vRhwviercYGSxHIFNdPvmz1Cf
gOKfkeitMiqqAs/+8uDEZ2vCRdeHN0ZYTEt+2g9upyy2V8REekq6uAwk/zq9WBD5YMHNwRxD5fuA
PIqUVaiOAOSotBzWKtg+1+GfNeEhh5xAOAJS3MiohiNX8CzILs5VM5ztYMWY+6QbR/i/rKqsgRH4
BPV0wNfGKp6T9rnsnwbzKfWiFS9zpugBWh+zHyRLW53iSJ0Yjpo2Am3v3tY6kifzGwsPcD6BabWo
z+M3Y0YQhty8NDdSTDadv6TTG8P3OUctrtJweXSx2iZRfIxgzmqc4Z/QQTm/iagxLzGiK18nkI6s
td6jkRuViXisb8acOXO7iLTPlsgC7luMY6D7+sMRSG5ptCTpMllrEeKY6KT73tjQ2EwU5vQ+bYX0
FjRDsArH7/8lWCbCDsQmYqs55yRd2jBHGByb5qvV3wIVJK7+ra99XBP6VhxTh0hNnJd1GIYVHX6L
88aMI3yN9YzU6SBxlP0TMaCkXuhMOoMC6lyh7IUoMGJyQvQfJMniFUqw3IjJ5K5yA7ZGX8CLSRic
UI7p17S0fmpcl5Vo4LsUq46wo05tYWBPQjEDURXVjNGi2WEdD5KBUH+Ypr6mOs41VhqMqTBZzS1M
aqdb5SxjNpj8nZZc4uHq0nXgJLuMaHBQ2KjIa3QiiZEsYHCpVr+6kS7b0Ge0j7ed7wMeX3Hf4jjy
Vor+w8STXRKymxo8lR5dxuCFHS/Fb9XUr8wJ+VOcQ8voaCFgA6mIUemwuJEX5So6SZagX/8k7tlD
1GSyMfUcOkP2KYTvihmKhYmOhXNZm0erHtUlAQGUmy23PKe8lz4Eqr7sUDeMAzSrbhub6hrAPoin
vcN4qAB0I3oCO/4uKFYweEP3KQ9RWk3bZkSVk0Ptec1lwBB/5v6wS3uWDjgQm8ForE07v8QcHV1h
bgLshSFQSvmP83Y1PIjngweS02TprlaCB5UNPaJlrIZmnzC7ypVPGOR4xe+EvsUcwypgSUTBjoK2
hhYV8/LxeiH+uVgH6gOjv9h6QhD5PQM70KSSYtWTitz8hiNWGrTFoT8QFMu26eTIpzj2WVJMMA4u
F4/jPs7V60y0W91Ai5oOzNG3alqsmFPocCojFPjQ4bpP+lWXkWMMC6UzPXlxeIS4m1IpyXuAVzi3
hwzX1AivWwePXxfwpf2Ug8bQ5hVYu7hwlAMU9vrQFe4mlDz0zDuE2cml4DGh/2QBNXNQOTyJU+ds
IfFjpusW3h1YKOpXB+Aum+N9CH+mxmZBsHVhcPfVY8koZchhJ/3KALXkvYipegY0mOFcL73ZqEMc
UeG90/LGUDuwLM/hSBRpgD/m7wBXaCyUbTKOKxPD/E6VidxYsHHKrTRcGZB/fBDUZ6QJcakqonUv
clf9xCYXuwUt+lPTk8fnqRt3yf6lOJGX4Iv3GdhtAcBVoddtOJXKCM/daVn7I+qkA3xk6b4rE7cm
lFrZiOQwvZYBdqUO5FzGAtQMSn1tnS0tboZfrYo1fpCCV177lnL6DzwBW8mIM/CYVjdkuMcWhCHk
Ucg/DGsitJA/49XgjStOOjlGVIgqjjFREBzqVF+FNZNy4EwwPn2INzFJpVN2q5xildgMXPne8IwU
/SHrp2NOXeBzu4hKW2rFKazf/SZ7asPkQUAM9nnR4fHs0PxKszwVD65J3v3gXKNQA/PvMM5hXMrl
Itl24v1bptMZuNbkE6dG/s9DIJo7t95+GYtkifCcCwH4hhVPaAmS1cMIYysKmdQ3CzxNGo0ww0+F
SxHXsxQDQx1qGz1RHT1p2GM15RuQqyn3WZgv7eqNk0UanoAfsYl4KZiPgKyNa+mxVPXU9vxOlh1/
kCMkwOmrRLjGASRzRDgDwF1s6IzGOu1gn/AwoHs6cP/qFvZkc6cUCcKjQ5O1iYOMnmQ3RGRqdFhs
2BaGMAN+y9g6e7l17Eem/mAYXrThSJQJxOT8jNOrQW9hBFQR+D+guKg9hHqgNSzfLq1vCcal0dTu
BZMnTkESQzmu1T66eOHvjMaGrWZUwicLs8+SSNg7t43o7OqkEGDAvcrxT0j9sQXuasXcsXzje3Et
dIKqDs9deZq9EbQLrAajHJIcwBcKzkodxNWDagkplrUdIimfp5fxFaRua1o/7UDsi/kZuv80TVn0
bPSE2zVzPAxPLQTosGMzrEvL7EQTA+7YVsEGTZXQka35WlAEag2BVmCvUYgnnkHeUIjwDTAzJVsk
Q1av3kryL4YeRtGpogzXnd8OHbt4Oo3i3X4q3K+Qv8BWM0iMtPxsG1o3QSvcH6Pp9nrRkdSG13BX
bQatIbrH3oVFeBEnLR6C9OFFru5U5liK3+Pol10TBi10N1ZHB6YoECNgrxOB5FrY2uOH7ViXtoWd
zJTLzB4sLArmsoVPZd6qBHMQEtn2gS1JpsUe3xpKISkVDcboA0zMmmgqok4GpIEZUiRjAly1f0kL
xkp6Asm8adP04FMpqgiapHFg1jVUV4VCXACEGolrnbcfYNsGRyj/4dYK6bOElQ3mdxmXewG6m8J6
MSP8cRldV66HZ++p7NYpsclqe8sYDtZUw6r7Nht7ld3fxcNKvDMGs10DXICE4LomLB4XQZWT/Hb2
jT3ezYhOQN+4oUwNs0L5c5sMAqqCAMCm9yfo7oj2GBWL2aYMADS6rsF65XRTnM9ZrOAGstOjAsP+
+RiZcAya9ayzCTH9AhTP8ejq02GZpr+6bd7jmQsOentwn6YOZox3SVGIqx63EJFjUp9A4p19B7UA
ltXUx7hnsKdsgUEzZh900RziLAwTs1sLm1zaMSDxSq/2DuLBXt1zUTQ4vyUXmwyAgvu5Y2RlZZvo
VljnAPCMYTaQIjdvyEYtancjl1fsnGIKS2A9cOvPEqcj3nPMb2PhwV+Q1VZirFR2NxfVVe82GPnB
yKAWylXtkBAZmST0fX4D+vqbe3h92DT4+NrLGI1N3xZ/LYNcmx+s4/io+58BO82/dNFn2P4M018J
xyPUafnLcO9OwBb2D+t41UM/EzMLGecKWFtD83ZgG7iWe5aE+ppyqGpfilJ6nNZ8TOLvxCAmanp0
QY87Nz5PSNsZMUTUVCYXmfVx3x7wqCoKEQszy4jcKGgPhHjxr1M0QBxIIm0zwLQRodpE6lmtUNlx
Qbpwxj2TEgROWfJqgL5oc8ykC4kdhGshTdZMSRpV3+IdxFwUb0GreWIewzsbMPFIAHVrp3sObK42
PtBcz0ct/bRII4DsMKniRN56t6j2oSHC3ynPkprV1V+JQ8rAsID6zVw+zGKmsuEJonEcn2XROvbF
MZ3PNmb4UxeHgTShgvhIST3GFFB98/Q/oVoOUGT8chOHzk4HS8iMeg1cIo/F847S46qsjYQy0C4o
aRqyfidUYjS+etZy3mKhOxx6NzjKxlfq34aetEofndHeeVb3HMHQiLT2TMjuso3xU584cwIPHpGG
zx8LK9ecizYhpnl1Umgj6C14cA6MIJvQmiJGtA8u43i/VC4BgXNafHEUcj/qBz+6BqGHLOPi2g/Z
lJ5tx1rqXEYjrahwIrryO1Zj4jub7Vw2j/5sYGEE6dReD/G14UthGUovLKgGkj99IKzDCWi95nDr
TOEDJ/5K+kUFmD2dzxbtKwbwFj58zsDoE2Z90RhrHKA2Qm7g3LDV6aG09V2vhUc9LR/EmmNWsa4I
cT5Ump38LvlzqeDkBudSpVZSUU5LpR+HX7OSnSaCOYYEdj0PQwgdtaVvU+dn7g6WRoaqHIzP80zk
mIvEtjSZN8Kv6ZRlB7Or1rz7tpXthQ+TmIdUsK3G8NglD3rwTA9ce9COBTDGJCnazJGLmB3CWnPr
kv6NZeGQc+7Hww3uG4K/bN07BqYKyiOQB4iqVPdEhIth/khboyK+FNQggyODRhTFaGa/YgqNnn5d
IjRFJoho3ydV08SF4n3UIJAxydMQfPAvKOS1GuimsVgY5+nkZPrSafqzGWXwDlCW05pjVlkxTlSN
GxVh7VfLf5YdQ4oE24HXpuog4Lxn3+u32KbYDRIyt9wybHOASKgTmKZR3I/oBuT/v+ejVIechQhP
GDK1RWcU0onUe910H9rRuDJakXMA3MHH53BocJGpr8540Z4tEhZUXOtHiD6sLmrGvH9jkFxO5Vpp
c+q8J4uTEmBc6n+GSKvA/gLz6RkNYCcQkS5XqD4X5GcMDThjmKkAyilzsTKwtyWmYmHAAGl95tXR
1UUnUlQ64OC8HbRu03icrStxBjOxshKT50xH6NUehJpAXEAN0jnh/+BRz6OVSUoVOpeMPaRBYvq3
BCOSsZnTPNTJy30ulFD/8gipGYP/sXQey41rRxh+IlQhh61IglmBEpU2KI4Ccs54en+t64XL5Wt7
RiKBc7r/OOFzIIvzkewFrg2aoDFWJHCBOjuk5FaKWE0oc54MepASRklFcDruaNxFLg2evfmEeHWr
1CyvLjwHQn2bahwecuOa4ioVkijmM2UPWQ3hrW/JlQhvzH0LKUksE0mOhQNFWlYzNfG7Kf1qSen4
gWTodfLYkExgXEMlSRQnkQCV997Bmkb4UkTDUBBXm/KQSC6uMp3lneHakhx/igUcTvHEgHVAuWar
n5RZi993NpAp2VctIEKa/zUBLseAAbCnOWe8IW5kZuNoFoWdw/Vbwt24iwel0TyLYM7jCcn6hHiz
9LGgCt2Tne1vl+JnlPU+QlTwKq3bBRWnDdZ6ax2Ur1yIfwhVT80oVvRkltzTExGgUs0sAgj+1sXI
9on2WkFdSWw8N5tQyaKMERpwGJpDKd0fxadwioLeLtjnRE8Q89DFHNF/2mSN/ws4Dizbm3wL8Bi2
9THjbBRsFNXtXNzLscDiaZFJqDWHdnopox1HDGcsvHJKfBcluoN15cgRFTbY2DRBSjSgtQw7Rn6T
DTMqr17yWjTmxjF5lCEP6NlSkaFxLQ4hJEB3qJybVxePBdkCbWLe9XZKFD/KGoYZ9gQmZFn3oadU
g13uIdMH0vnFxSzh1h5/k0SRsiaoKcWDy1bMDwjIYS9q3jom+iCk0wTbUJrTAeERq1o4awlS5kGR
RGgLYGRZ3o3cxOCj4RdDuWh9CNhtKA4KvAKVICkNqj8QleVASrg5TAJhITJd2MYBW6hidM9xSQpL
fK8HW2QEqI9ehB1wCMESgmFJPZov0dwQp6HyHac+9287P4FOYCmUjKwF/VRuBP6EccTNj4FCiPZA
jCJPJd5+QYcFBpbpfzwXwX0CgQAKuh1JaBLSXc5yHhLRlck/0iWuisN4UrNHGRWdJThNpA1jFR6p
Aqp2dF4+CMIJysHHkNavHHTSG5K0+7E80r/C3qnyYMlKKCkajelthtEmsusngYjhIUQvCxI42XjV
rJ8Qf0BMtuCUED7Adk3Qn4OuNYx/lZJHjJm6s4w9sxyzJ4tFQtW2MYijTFcBxzvYZ43w75GQifmo
6K+kvTyEMLDYphjOebzkRhHRN+e7DS3SdjcUj+gCFJpezOKXE1x2xCoZfM5sBQGlCCKJ5XD6s9Ie
8rh/4PZGeFBx1+UEIXNuEUvjhJ/wIzzHSIykeouHvoNFjUCs+oGdDI+T/P6pdohhTjsHmcoSrxtz
pre2pXoQl1D56kYlkiDUSL0LTl3Ldkq8ZUi/G4MCkIZ8HfxQPCV9dSBbDIsu6XvmJ5xbwz0g3wdJ
iowF4oPh5+I/ZQtKI2ta2S0xix5mt+hXIVgR7W0CIOLBsETRzStvgWTUIkTInS9vQIgOITNiOV2K
7lFUc2VYbTynIy3B9QviQX5Fpt/kVza/HcOgpMYwujaJdaKmj+tw0fstuLnDJ7GgT+LTmfmZqhzD
CQ+oxmtl4BcM5h9GEhkxBgc1OZ+dtcUCD0v3l+PSnqGn+UgzvJKV9qXMr2i6Vy5qFQq1OGrtcGf1
jzz3vAfsQdY15CxAvSkQ0tJPpN5y73a/PFoetiVESeDu/EUe8K6kSGfY03TzpUB2wTJMaIvEafB/
4TgUdwRzIWTtLsg5KUhEhMLWn50anfKY0Xti4frEmMEFyS6sUyLUn2JYjUaUk48L+wP5TXcmPEqX
XkXwFZ3RXG4qY4CcuJlNIPncPPmBie+HoHX9CgCAWGporCOhH8gzagqDKDcwY44eIu0sehp4V/pf
kVxUHauA0A5stsiWEQplWgoOQwwQadJ8uAxOsGs8pwsbrE5cLo/GX2ERi7qbkMCErZ/WA9lPSQsg
14jIVSiZ+sqlL2JMfrICdZmmMCxKnxjBBelTw0PLl2wS47/Y6r60DOZwWLcrUVqoSjZxHPkappdG
91Z8hRqvo1An8DGW5hF09oTO3CB0k761Zvipk2MVPIzKW4jCevgAoZNpRmgJ2XBlAmCdlN+QHRFR
cxne5EAY0UWhFuJhl3O8W6rbnyoP5MbGCmd9AlpxHzJjlGwRvKStRmV7uxF6qG3OcFV/g6HcbA2r
EyQNyjs2FJHGT5j5zBSNFjz6AFANRScrDc8TDqUy9rXlXS5Kwtz4oSLEz4g6BTRJaJFZyDvsskeF
f6N2ItMOHdGC0BecsYYbQlS0OzW7t6on8LYAYnPMVw1ZfxhvbYVym1e0mCsXvLuZaX0Q3cwZrTWl
aPeJ+x7bb0UH18wOzIewoKnIcawu00sOe8G3CJ8u1w6RGMH4Mml8J0cl3nv/mon0WMmy5YCzXuTb
0AeFcdUg1BDmZQn9TJK/44yf/K69Vgz0hnxFWB00grmJPhegBuJIQ4ZNyINg5PH4XBTfFZH7YpYg
qqZsQg7IQW4SVAFBBdCRPSGeRc/XksK3JNQPCsw2S82dRUDy3AkRJaV54oPQiGEQLTfAo7y0kv0r
0C1uTt783ma+7Ik3MhAbwar03UbLNB8RyqAmX4LIOr26F5p+Vmng6R7HHlVzfiMzcWsYwx/Cki3Z
i4FQCc4oIiu4INw49pXwTc7iiMzSNr+Wvb1KOSzrElOLltAA8LOEpJd+CkMJjhcPCTGD1yx6MZpf
1UA7xFfAh4QIQ14p+a/7ieJQu8eIcJXDlWN6M4bKhygxxC4yHcqGGi8Rx6b1x4AhAXHK5BDn0MAM
k42b89sEm9ngf9uRnYISDSBoCSKcE3ReVRbCgv5Pfc8EW4YM+nCZkd59TkqEuoX7056eS7Q0enVI
0i13DA86kNffWTsNjt9PQKz7ilgxewLSj+9HIz5nobHJRHfeg1nx9o/gwNDniDDQ30n+T/WpMjcP
TYzrqtpzytueg9qY78+msRbtKzkdy8AGU2HaQPZ9AZznXrGmnWrtMt6kaUF2Nla4HWyGCrZi+1ox
ZjW9tUpG987J0BdgxpTfd7H/lTpnu/My433Hd4egt+WJn4N7iMG1OaDx7snrl4hnwo1MVEcwceOg
rSD/xMiRuhe728miUpdPQZruuzHG3XBqEOXT7OGlxUeDPjAxmA+43oOiw3Mw3pWNBo2KUxjllFPa
rzqK79jBi8RM1l0US/HN5avNVdhKyMv2NwN41PBR4hdomwIZfLxWebNA/p3uUyWjN+k/u0T9ZDDo
5nM6DWsrgt8u98MwSM6o/QSCnpvnsu42elw/LqU+YPFmMOGDYb706DeqPJ7d+RyQG5wCmbv0i4XL
p0e7dPVYlQOHM7i28dTgZnbVh6xHQqIgAuN8Xg5lOzFMXBTcRG6grwjaaqL3oUa7E09rFc8HMUIe
rGKcneYAZGS5Z27faLH5ZHrmLpqego6Zw4iVF8V4ZAwhsdj7CKfiPeyOddU/uIFxqNJtq9N7ipcp
jOkaILIgLXC/kX/GFm7yrRWZserUH27mkDYVD52k0FrzEF8itA+jscvC7JiNuc8n0bRgrIgGrI6+
OkKhBMOXSSM0Ezqn7pvqHxhBaqq3nHwzdVn8AW8LEKPfW2SQ2SRscb0NwqhABHEJQDVuHUT5vVXg
gmCtpfwghYMz22NKH4c8LnForRdSilt4itLT9mNoPNB3uXToQPhyOfy34kaM2+JdG/a0mxxsCvVE
lMnq6CAuDMN3pyAnnhWoXnq/a4b7JtNyojoDIpkdv4JpVfnty8E5xyCmDSEuMbuvRO4YxHdwVHrK
Xd+ap5gJdIbTXbQBWJ76qcoePyTOgwPBrwNzl4TfaYvCq+7N02Q+Z0y9HoIuFeNInTUPKgyCG7U5
VE/2AFimF6zMpUf2mU3vHiIFVoDcrvZ9rZ7VoPr2ZufATHvserw0a2rtyInLVuFpTii8OnrJeBe7
qAL14OqSu1vgy9QWD0Zx8DtXPem6/sYL40Zs+8nynHfDfeiG57BEjD8P9n2f4ZWxGI+0lcGfqJNs
pJKPo4bTaz5AiKjrIVG+TEvHnKq9Ls3wMnGkZP2vbF3il+Vq71Lj1+xVn68/9H4DABzNVC52Nj5a
HbZiXqOldTfANwQZhY+juRjrplb8GKiDoe4nJ4/A0W+gxThuhu7S2O/asqOuOGh+Cbi/Ez2v26cX
AS/aQH0owaSs6Re5M01G5kNdDLu+y/YOq4YHJcuAo2JGWizyf4DccuZtW9mVg8ofsrwP/atu8RlD
W8HV2JMOIsGThrMk+RVydOKukkmhdWltMe7bZViVpUYEtdS8fDb2eeHszOzPUfuFpG0mHmY8ilyG
k1D9OejjqyEdWjw6ulIeoqrjBMSWReRM8+wgidU+vfyvkrl76/iSleBoS8gUiK5qj9eBg8QsYNk5
9EZygf9wqJHobRAFInpVVkaWcX3ajlnsJ/xTLs8JvNR2USSdilz5ZwX1BWmjsAeblJwwLSn3YpQu
o4POozOBQuv1KTNvboWc1Lj1hr9oX4N5VnhKRkC/6MMG+yNIxpqDzbh4J4s03bm8MZ5znqYkukZT
cgwJ32aSERKmNrJT7X0jRQdeDllSmxWyqN7TedPwyqDTlZEAzgvxfcyr9H+dew32Z3DOp3OwKtNw
U5gzrwMFMw1/z2xZlCjSvo1QEeuQzJY6JBKy5EM5EmwBwaEigiOSmoRe7bLUxhreKPCYy6f2lFXT
vQeYM+JEcjxq1fcxr7lXtURsOgkjGFDD0uIhI6QNfyfhL2uu51AbD+Gg7T33Z0pe6Qwr0bhYhXmS
aXOkHC4O3xj6CucrApFLcG0FqY6VdUZXjbKH7gBenj6u1h5vtWjTtSZ4KLhPZp5lcWDJipxnDtMF
F8vwhH8BQNQlSFEzXwwuq4RNhmELeiqACB/GkdbmUEqzkWdFxCRD62KSz++17pKh5iZk3Ca1xRKB
7xT74VM9nJrpmHPLRtYvLQ4qqd05XRLsYsY80ZvKMU+LjDIhdenq7agYuAH5BCCtLQZf7Vh7fpQd
seZ5qGTZ+o2dNX2JsjgryeLb1zWKrt4jGejGDY8TlU+Qo9VqWTJZeRXnlx+uwrwcczEwgYMtIiaF
CJQuHfLdVln4lM+PoYIoy1AeFcbHJtIfCtwWYvRbABOwzIq7dwQZEmP8op4Fb7C68CGp+5OBpKPn
qiezivqvCSQ/4o9q2+xZ9TD8VCmp0b/YEycPPW0Yg6bQ9gCl9av/gt3XA4sUMhXuZ+Mx633GOGDq
Sfk1J20vMLHJj15CPGAeYiRmDcWfuZRbcrT4toA8vViEMgnSk3FnJ2iyxWk0lSg2wGc6Fn3CNfhG
hRQS0gt806UQ40G0uW2fwN1KQjQeny0Icg6ShNeIg6MnqVvEV1R9M4jK+p0BVHb8mLY6vYiInWPR
1Is9K0bGYRZZ2R5LWLRMp8n+EMbc7vtDM1ZXmcP/8N+3omDMbAx1Y6O7ZbXqoYIdhndGZHA5gHyy
HURaUijdWfBVADWdpDMH3QP2COoaxdjFS1yznPAj2vkNlFYeJwRupCLmDoQYdTkIGLPY8ycYhgZZ
kEpPQDVospEQxeHG81th2lgS+7XgOMA5Xf7CNCn5sag81hodP6hJ0COlJfcwGqX6e3CAUMFnEUdI
SFJrXF28yiAx+HsUw6R+EoSJO9ySEh6BUojcmmLm1vBJdV+rfwMgFZg734tc3CO6ogzMWOSrApEB
NrrkzbCqcYeLAUgyddj+Iu0poiweM1IUEt8EdIUBjNFO4Ld2ithfmPjqg8eOZZCtNqk/NuuxpYDI
LU/Pk3tCwdDmxwT+VAQF6PAC4zlKEj9nD5uVWBDFPzzKuBD9zoYptCwiD/4Kh9Q8FJ2EGxJTHkHY
eb9FShMbBdfh2VDQRQ0fgP3qaEEb8vPFySasnuWZyToykb7lYkL1NPNBeto1I3FJLtHylx8MLSuQ
fjT+bfASOSgyHIk4Ce/lyw4oYgURImZGVon/RHfgsJw1ra9Cc8UJ7UsaZ67+xNLbmL+IWBZOt9l5
R3ZTUMSAaG/XWwoE5NUASAFAMKrxSDDvyuQkFPTZuqCuT5cnx770DBxQabxSKZ4R6kAVrNomNMls
0X9N3ER1LZuLVeMC9Sq/5gEQEE5IzXGLf4j0ig4cqTvpaMRCnb22JCRNKBx+GIS4dUnUANSzrve7
SvsnpZozS1+9AGUud5pE7SHwZHsTiAG8QewpIj1TmmQHWvjtKu9zCWkFV6J4uyT1EeDYnXpHvNXG
Tsw/C1PMfoamKUYp5SKMdBAVEz4AiSL+paQTH9BZrI213EidcSlxNTKNyOmnZWcZCYhi9UcDzL+5
4gTQQ8JZAY60GjeR0ZxNBbdTyvZqiR9UJnOYMo5AFwJQLL+spJD+IWQUDtkcegWYrEfAO89+k+48
MhRFoe+k447dHpRe/E2sViBDy/gdW185xXgzyCVVC277ZhKGIdIYBzphMdeJ/r0YF5FIqaAGaAGB
TQqUcrjWydCZkwYFesvLAp5bUzPBZ5kiwmMqdyldtt01RoMsfBsLPl9xbYnCSFhy1kz+IFZqEKeS
ZF5t34GEqdQT533xNZnduiZRKt2I5pXoL6u7MJSGxs3MPkcT7p8FUBoUs2sF99Qg07D3ek6nXrzu
7JccE55uDXwIX2ni4Itj5MtrEpkO5J2sxyrx62gzJ8SXLL4zxOgjMak3031vFHsRcywk3+QOP6FC
5RCIZyQeTQ5ntqhVLqOM8oPPSYByGMm/wCIWF9qTOEdYg0zHpd3rSxKMUrHKwPpYnXY2r3aF3Yqg
uzqtUUERT5gSeXno0Z0v9XlGprMUOq5/cLIg2KkYK8QxKfqNwqCyhCJeTg2SafjEcIK9N+Bhi05I
JLYcA7kaVWxkgGPMETg2cwhTeakbrsrmUarJS8SEonS8Dxzj1LxEnbKHuxu5qt3R2sk7aVdXndtk
yQ2aBPblfBjvbTKdcnIhUfR1i4NDAFaEL1YD3/jr/cRiYU8/U/2DJiJuCbaBi2I2kj/VaCiwxAxR
MO+Mwy2rP1oKsREBIXGxGSx0YtRcCDVyRIGFW0dS+Q7CVQWICHm2VBo+xQnMMJhQqmenw7pIII0J
DYjyi0OaRS6yZ+VRm97ctuIhc2DvDjJ74OFaQ4NM0bq1X4TK7F47iEaX/BrT88gaZ4bqSAOyxAxH
gpiIU9xsbZMMIHIpXiUBZiVrQb5hPqVoUrYVoicGTtR6dzL3xPhbT8y4c12eJoqvWo4E3icHaeUc
XJnUWpiR0VGJs0L3SzSBl7aXJWQo4jiCxUe0KvinDWqk9xY1OYeQh3iOaeEEqFX4DUpWPSGB+m1v
9UcOpwjfbBX9jCVm2+7g8c6mIDhMI+WcHXksElxHwsLZ2c1wbyYvpXxwHOPCK3UZa1/rnqB9BWHU
Ru1u0u9I0RoIpqFFuiENarEuzMoo/SZ+DGJLk/5ct+WHFl2QhETBcE3nh4zMrHDuTkiQy3Rr9cHR
CHix1rleMFdwBng82XvFUw9MFyldMDzN4iDDZa+ujJEH0xN/wVNMp3DQdH4wtq9D07ALUZ5SHVRM
DpBEpjPfJ313mIrxKNywfl2CbIdPiLuFl19kjhigcyJxRNIUUpekxJ8pxIuEgS7GcNBzOrpGdKrV
/DNbA2njNF8nhu8pIVV8hD+wxUddsLFVv0c+FFkaoa44d0gEsAMKUdOMWay9nzN1j+IL8p+0OTS7
yOhqwo35hfQOH5iKYevTmM2tB9wthX2R1Z5aw0W5hs0AnABBLS65VV3Wfu6SzAKoaWunPAZ4NPYV
fhwvpX1AhbdAC+ThyLA/l2Veid6To6+Em4YO0czyZZoANUPI8tGGfuxWCNJoYKIJQ0G9bzlP1tBs
ORZMBpFRpSLePfbRuyhi4iQ/RuHrFLyURrVLJUIy+LG4oCTPgUzLoiPjXXbZiAMO+1M5ZadFe4D/
HNyVByTqaDSahpym4UrMkvWE5nJ8Tat/tjauDTRHOoYXeVfMsN4siOUXK9qmXkBZJBQZb2NOZEjO
AjNBIXsAKHrlKzmXRO8XNk6ltU6CcOxzvgJBj9yItXUJT9O852bU+vuFjJLM113gDZf6UTowMJUD
opYyhvb+gEXHy/ptyk2IjWATJuOjcNU5uTFS1VBMvc9bWyYQzmjbuteZ1DSpaspIFin1TciXt1C0
J204xMxoDarEFj8BFC4ER/lqsYp4WbChh6SYWQJxFHE9aIRlAC9p47GXFcVKV3WEeoN1fTJ1VPYs
y84T4xHjKQcNVTUOiHMCjNh+9STQj3z04PMNbScUoXGC620KwgMBvXCKlkcxmXKJY9I/h5g5Eovx
zjAOirPzZv9PpQGj1xM+TE9eRveEM62Ix1ml6WuS1Os2Nvbz4vg6kYcBz5R8axkyP7f50ZVNXwZ3
MgP1abyhT5fkLAJeFYX4M+zFnHqkotTjy0BXAxevA6hpqScEbbe8CY5iVG2X4lfLKIYmJDYIL2GK
HCvrjvymKL70koxOdS1wicEsHlY3D3GbQ+IRbr9QdjT3STGhaUlOIs8I4z46NCGSr4bWv/ejiS6E
uECUtpn9MvbtatHLe63GDsFh5hjaJn+f6n9Trm0yYoWGzrkwq0qa1VIMvhZexW2wOD+sJJ1Lf5/r
AbTvRNXe2pDvVnsveUhQFi5bNAonGZEIUlurcX/grV/lCXWo5FGTPghgo8eIZfhNNDaejAYJ+Sxn
9odKsQ4JUIak+Vjp7zJeVXKXy/67GdzHhuuKmL+uVQBPKbYqnp3QO8l35nFZDMRRST6E1fTfYm4x
KWHp9wqVc879kDBzZofIedHuuUiSFM0KZyisZ9BSt3OFHp+wSKNuE335nzywWU/Jmz2/E3UKw75r
AXcYqWRoZ31tqISV05AjSycdAsbUob4EQWOm2ufCGE+1Xn42Iffx+S++M6wvBWmxbYqVWgS+ehk/
dQkUOidbo22ZPkhZ5HIH+XnoptcWWDS1aTvAF+0iIYmQjMi35GWjL85yaCtm94LPT24M/OeRpm1g
ocmRR9EcnazxwIFLXlnge4Ppq0vyb2omFIAGOSswtjFFSPjQi6MZWKvUeKkwRNnWvMvYuEdy+iUL
yghfud25vWMi2Eg2HOurLVH0LGcaelCFSTrXwZvUnc1ki1DaJM/ot0UL6YGgRLvEpYpZvxoKMgte
uZKvdZuF56J6LSJ4CTYnJG8GSU9SgcwFzKpj6I8OCD9PmNR8u1N4UfX+CEKJZkfmCnbwG1c7mI+8
IALS4YcZee8gBjvst71qHuSFjMLENwje6piSEtRU8KM5GFtvaSTy/ejorwvQcXdHLWWadnTGfk3D
o634XmlztowkwKyKyFfaF0/vfdge3K6YuYfk6o+gn39RQIwOiD0kpYAoUUMJT2ZSknKe7UVE3ZGh
yNEW2fi7eZzIXNlqY3aMCKpt0vmt7M4zdWQmRxTS6YwnXe3y3V8+GvhOCSwuedkBBEoHyZr3G7mK
VeVX+nrED+uQWCT4aj8QRwP9TjCzREWkREtF06PDwiP1GLhukHkfRRRi/yR0SlMlRahc9Sunuwva
IxgH0StOVAH4oNiryfgcVw03cJfFD/RqAL856ZZ2nM+d672gnqi674zOu4qFlH0mLvhMbAkcCzwa
Sdq97O06ojRVCf+1AcI53/twKKSv4Wp5qjh6UPJyRTb92uKjGGPvs1kgZHpjYxrfUbrjBqHB9JDU
r+IgGQkIVtVoz1bV2piCwRzqFptu9SBmSdlyBkhbqOyu1r7EZm2wXKL4EDfIkqI+ol3yW0MwR6Jc
nBgYM3pf4tyErQQCmOG7hl3sKhsFB1OxbCZ1ho2m4gMRikvcxlGZ3Qcmqb8M+yU1nsfsbBD1JgI7
ChK7bt2qHrOejpBhIDIgytYLT3XWRSDBGslK8tt8ij8dWJVZj/1c/S1ELCjieFDBBX3GXKJVBbmQ
1J9o4qVExJikF14us3DPbTX5IunW2hpmma+ci3yOpn/64u5t79qAgXOdRYTm02WWasopXFfpF7BI
xezZbxYu1A7hSLmfrWxnVd6toAtUPYh/SQn+1f2XrNAqoc8FuQ3GlTY9Sz/OZKm3OsNPjuKiYtQn
J68ADoKzrbNxo03TQ6ynBysDa5+/9TF4aLxzX5i7xuzPeK6TdkWuKdnC1nZsgm+sIGGiPYe8j57j
4rt0XrKTgeZTs+tjZ3kUSf6jxje2laM+Av0HyFHwxdsEJ2UoK6SVpYujp4EFDoT3L0Augvrr2cpQ
l5F4GcmGpYHFFOt0GI5CiSm7Dm5+BM0HNBq0HrkxWNfIWUyHJa0QBe/XjEuhuWXxt2n0+4ggg8Xa
dMqDp/y0AfC1xR7J6MpEJEm+ibnpvnI+BIWsXHSrjY1sFUgyrB/aqv4Qrdo4oKQfOm525LPehwg+
kHANo3VEu7SLACNjJtLxKi9zFBlnMiBUE1KfyStisOwBP9BWiGTXAIxQtRVBd8MbTh/womvUSFrU
hK9S6yrfCbzbwK4oSoC6mDedCa1PATnjEPfoaxU8S7tD11G0IvLFqzZDvfXOaw+X5cJHgzumyNis
Kb3C859jApcQPlTpSLTDRSdXGqCjUYpz56UYyeM18wc3ylIQv8XEYYGnq5a2VSp1bdb1ts4uOvsN
ykctL3bk1XWKciRjm/yoTuSODFDkT4iYEizJzkPKYMgh3bpMDmFxruqGjmPYje5f30ARR3cKEZsh
NoWQP3CIdy3pWbNOE3s9vYZG+SzY98h/3enaQQVTrChNa4Z9Bw1IPmr2gkX8jWHZ4wQxORDkUJJt
gf1XDJXM3YCpE0qiQtNBKmkSkWUXe5tVnHIkPoAodHskaBnHwtsp0Yz4AwijenfKgBQIKATJwx0u
SU+x3nj19HeT7Bzqz2wKO9ti33jWuk+IOJOkpXFTILPTtAKviX1ImII4THkGmgV3K1h2RYqNM6Tn
Ygn5KD/riI0fOUBTf43VwMjNawrk6KKrRuihRfZKLYmMY9yMwEDhQ8v44AasOzqruyslWuI+DqXB
zOPyheKo4wUy+wLRvp14spbqo2vI1l42hWXcjVb2KMbAWrF8thyUCqhUsNYkYFXvslw07Xiv4rWa
RlofCQkwrP3YfssNy13DfUFyJkeXqHyY5+eUlMcZqoKJBNh49BDtRhxdnCY6yZiTcmdUGNRLgvTp
1XTs0PeMvR1/9c6pjm/NzQ6e8uCf2+tEbtV36tATqhj5Hlphv8lEkcpFalTnIaQQpqY18DuKCnKe
EYC1Pw6jaRIlG/nRquzq8Zm0BqLBsEefQG8K7EkPXccxA34uXrOSH45EMoFBpsW6t3BOaPgeaPZk
5kGGIhEK1DWJZBEg1ODNnccbeIFeiw6SD59rzeJ4FeUZ/L3aEZTuHDAh1Qp1wYQWUXUW3dLknnuX
WrmQ+KGrauv+8M9EiMn4U+9OaNpzJEm8XDEzSt1sNX6aGd3GxMXHjxH1Ny8r/FFR/KQZNoyaOcre
Yb5WxbNWPUbOkfGDhkDh8sF3w5LkKu7+CNKuo4dsGSvM18ouRTgIrimYu4ClsziViPbNj6HHBwl0
3hP7RPdCiOCMv0PcUywGO9d+diHgemBW9dy+JCgjXA3Y16RLIXqyAetzqu0mfpEUeQXvE2NBqSto
Br8B72iMMftiK3Elf2JTZU3mEiFRaic2zyfXvfbRlwzr7EGY3VAZkmgrbgmiCxEdDun4MI/fRaAB
ib2ZwyqguZFFyAwMzmiU/2RBwRwVIM+IClGgzzFusdesqRCq57RIIUlVNUkPCFOu6dzjQpOwDyJ3
adTk1iRbHIsdH1znDHcKkexN+SPh26Pr+hWpHAgFIzKV0RaiRjJsbkEHqoxHfDPlpINyZYNbpLO3
ExGH9GeBVDq9s9aI3gI1JY4QLI1pDQpyZhRJw39uTGAy7jLzvAgLTnV4a2FGaC9iTyNwnFDKJYLE
8EWcjr5RUGTE4ABFQbUV7N6IirvSrY5q9ySpEPxBf+gMm6DCbSaKbGEeIvyP1gsJGHsZ7/h0pYC1
s58gCwACZ8RTDYoyKGReXJO4Ad5isd9yeOtUWWjtTzHZfoh5GsNaT+CbxxHaNidJYMi2MzIltHTo
wV9RUpMuqqTuPkXFhOI+1Hc8swj0wZmgeoa5v6dzlHWw9s4zMg0B3ojqY9aSZ8dKuACJ4hltCPhw
AydImUsLiC/frPUUIzwamNq1i0cQZGep9xKSpM3Hv+uRdgwPX2dW/Ypcb6Rz1RM/P11GJKxr8NUt
L9BM5jMtLbwiJVNiwCcm6YUVkX22PaAI+S9eeOEyoRusumXBiwJ52NYR5+W5cV50Q5NFRHJxLPWf
lkGjSvUxiDZdd7X9IiaGtLP8gSpA3gIfyE7OqoAhjTIQ9AEoFw2CWnBJ+bK6WY56anJiunlG7UbF
MdivO8yMwk24eLeV5TaywIY5AmYLQA45PyIMfgJby7adwXvK1VheUwX5t0EuUvGb5dEbWRKq46zj
dt6w4kJwMDTov1WF3qVv/2gVCM6JqJQ8OvAzUVodwZZ5gLNmXku2hK4nMEN/fXqeXdx1XuK3VkrF
wYxwBZ9BrvHxW880vvEoX/gjJFSjcdcmS2FOpwkju0whokMkjiu2ONqKM5t2yAfOANIBguG9zDqL
CJrysRgjHHaIqqKMyDRKi4LRz9BTcnnViIAJMswQdocMh52oJVPFn/riQcjfyNGOirPcLwTE52W7
KpfnJJo21kzUr+9MAT+pcj/b01q8mosaXGZMokVXfiwTNA0OVNhViXGRfBynGPm4lU/595znK576
n9RQyYMKblrZ/Takhddcv4NbMQ5AyZB/wemBxtie92HFzEUAmTiX3Lh6NAlirBdvb5EDZA/pdW4r
3wwGSrXUi61b74IrmTjCJZwVcQUq407pn9zhtc6Sp7x5sIc/AaJj9O8JiVu9Tc5sR4i6c5eZw6ar
KCSp2qMXu0cdrYLZnGrwcFR+lIUEq6Yjb3yKt5FNF6X5MZgj9+SvGt7XCrDKvOFIgtrcN8lvaF71
+SuM6iej6HFqUMIOTz16xkYnr5VDlG8wy6GF6miLswn2eWRzyiuo5pbajx7dQ0eWvdnTARsA9uDF
DFCr0GBJ3duBh8yBPS+snTJlfrFAcLTWjryAFsFdzwItabhF4q2rflrbTAax9moZ6VtnzUeu43Xa
gv4E55KvSwcDyT/HaX5sS8hgEuGHO5gJZ1lbFYhogOGFEBvummTb4EtO32b9VC73aPzu8uQznZ4J
7eSmQht90tvd1H6zcIFosJLrZkTZNf+qP3odFq8RKdZ9adHWnOvLTuOAqlqTrYzsBCprgeGwccP+
eccCph0qf85fxDyKfsRbqUSDdb5NqsB66cOdvOGymrswo5rxMXWj7y4wADZNZ8xmgbJp8quEAWj2
ljuNHJlpk+r2c4tcOiRAteLSdXGfejvOZdV9aD2KMgFTkNG6hCz+LvEDGn4FiQ9TJ4CfAWy4SluK
gggxHRA6EXzU7GdyqDRAhzAhOZSDK4qRvKjRZwj9SC7H0aBcqNPjO2I9HPNQZ34nkxAmVZ0vaUc6
XZHstGVP0XiqIJhnwNB2TnCfhkdOioBDSt7KOuSWW3kdYVsrl48Lp0TBGpVwaYuR+9VFKRN4fBL7
mBlTKy/o1KgkgdUefBVE26wWXy13TbLX2ftRuKlsJXVAeuraQla4jMm1sK0zw/MdT/1amdEWV9mG
3BfQLWU3Ts9NiVZa7zEHZM+TQbThpMbEkYR7Kw9PHaaDtsG6WKBsaL4adwDVrjcNGSoVGKV4ySTk
QLqBZz7XeteQCGb5VfXhAJCpOHCR+1wUZAuqyq3GbWi5G91GleTHVOC5w2bmCKI7vVY35nBG9cCk
cc1U7+iO5mHUPnXmrhpIbuhNn4SkXjnV9BjIzGviTTJAyBkw1o5VkG/26E6ERivpk4KrbMlUqv+8
u/BGRw0yuqbUj5LzliwtTjbEERRejfsGnSLKTZQbD1W2twHdlvDdOVQt8QcDpnAXZpJ2KliY0BsA
8iTtRiE0DXQLVQiBfeALZzd8iftLZDKsdCfTfKkJV/rX5Sd+86E8aR3HiLLLM+zEqBqonQ/evPjS
A/gxZQQRaWjpNaMYSs9JlwNkXoH+BeGvS4gOLgWUfKpf2/zy206HZ0ayAc0xu+RlWdv7/n8cnddS
I1sSRb+oIsqbV3mLkABhXiqAhvLe19f3SiJmbjNzG5BKx2Tu3IYbZs5fNca9wY+fEmRqa6vOf3Yz
rvxhZ+Dq27HeLJ20eYbiwboCC/Xma4pgt8iBFSlVc4ZBtlKtJzsQhY2fWMd59NYMh0NsMMUPOqFc
pURhGqqq0UdmVmQZfQ4R1mQi6dr1JUI7GAA0/vice+pRbx6xvSXlTVKQINPSI5q+cjRahYha6sDQ
xJnt1UBnBElsVZnLKGAcRFNprWNFFcLJ1gMNB7ZxMX4NUliyjCzwCB4HEh47XGuKARsw3MeUZaCa
EKgm8LFip5roW/eme64p3p1TGbEQKVuiRd5gB+Lfe/y3hKMyxMDhfbfJik/pc4YywyDkvUqOafOq
Q4qYIKqUT1A6N0xAM6ivYhZVADmpg7YsNTjgdNgJypeYpRHtLHw/TNp4mVyM4XtsPOsdgANcEYmF
6zDPSIEafKiKESJrEaUmsIETnKJK76gX8DO4Hrmo8Q4cEPxvo0caQPpLJBITiQ8pCdM7uEhloe8w
QRFxdz691sYJ6UXIlAeFmmZtE3uZvYxgKn773JYnxJitsYFdR3kI9oiT1VPVv3a5usxIlqEgV7pX
3IkzqgFpvAXdQFAPsTOvHlU9P0XRO0fuJcztG9o5di9+vmTabgjNwNbMZErm7IdhZspTr7Q03alk
ZzlwoqSKNiJI/42xTQWU3oBJtsa352DH4128YtqQgXFQ7Q/cd+yGqUf+m1XVfSa82QziJ7v8tqob
DmF0k6Dd04NmMk4ZJehyYzuQJtVHztc2+umcDED10NBHDNvK72EXcUpG/JJoNVr2SaHc+HOac/81
ZbwzEV6mXEB4CZ1RVkXZ6WG03u1mFYWrhATD8cmIgWthw8FYYTlN4a/GB/No3cwLMzooso3xaHZL
w6awYd7+lNHnVlASoTScQxADVoo4PcqXvcKltDa6eSGQudlDPVexGqHNodXp5RNEZmuejd4FrbUw
Nr8HmNchwbN4HQfNuDjVDISAiI860Vn7f/vzR2MokWFjk5r3Pxkhi8LjEtHncmNzBNeoV8fSxZoL
LM1dR9pOSKupam4hPjWEQhQlLx1FQPs0o/S3qqPYjeG2NEJymRSHBhyHJVqyIGTP9Ua17VXE7nVw
salF7B6dGYoT+XjtjBrN9LeMuLGHJLYdTKJ+mA1vjaWOi1w7pjKEg/3ateGxyRjniwGslnaPgXbM
vH3DDIjARgtlqpjLmDKIg2SUlfNP4DlYAe7qelvbW3W+Vsa1s3SOGazLnI+uave0QCq/CV1QOzMb
sq/+9F5jEuCpLjpZpq7dykH/rZhnunTHTHa8a8Xi9Zg/XdqhJ+LK5TCBbOUoj/JZB8VrRnEiu/yP
AcsToFWSZlrI/TKnEn8k1xEHFvz3wg+rYtZfds8yQolTF8NmhIBVDoh3FhncUPXP2GVtYJ3sB9IB
RaWtNdfMVFcGFnMtcSm1x1mP+u0BfC29IsjziIWuHA6ARTffK4bcFvUQPswJxRkQl/T+AIGiV4Hh
hld4DSGhp+FI3y20wmSKuY95usfgguIvswhYGkCGHf4Nkw0IZrEcaXA3EADAXyJzav4WQSe5U7Rt
vKyUMJqNk7YroIjcBOseXZSw9K8oY5QHHYsdKN8NMYJw+iBzjd3XqND0Mb8LxstorloIRYYh8iuc
KksUgUbykTHpVIF6LUSs+XbigodmL4wJdJptYd0b9QO5Q5oSmoLei+qX18QIm7OxFAd/XcVE4Mfs
HuIGu0NyH6Jb2ezr/HvQqWHWIB71vG+9AHfRMx1uZt/cNKMNwQx362JJABunDnZE1pfj+6Teev9e
1y+YGk7FjonM5D2M/WsKg5ghIJNtzPQ6CjG/PymsUAn2JVGpKlcazwDrCqgJsOdrBq41ug9HR0Sx
IQ1YtOtqYpz/qFVUAz6DpGMCvdYjcJSjisnTHN6Z27WCfi7aa/Bc++usWQ/G41BYwPr6aqD8YGxu
dZ9YpUklljLAp3/Py4dSebTrPf3YPEFWwniiYFTpKvh61tCw2gcLpFPFGYmyI/kHCcONg6sRv3nt
TQ/qVYTPCIGOAVx07CZ2I+Gbijuif0L7MeDBupUrTaJaZIXL9Ed2tlM/2MOmYeKQHjEncoAevZUP
g4uKg+FL1Q7P9AzLOpZYcYQHBPN6j9gyWX17kPGz7TT3aTL4bWL1ot1oBdQ3wE0ofsXQrPyKw0S7
jVry6GTzT+VdYbhd/6ToTbIXRmxAunXYRLSw9cEMTzO63R60o0jOif5RErjJ1gWJ1MOz6vWwNc5O
jP9RtOOkC73tgIG/gdPOcmJqOEXGJXmbiRNBq7FuJ+I/MCvYEnBkxfiVHdBtgLoz/oGWgueUhuOM
nG+1sRU4WfBN0dYX16glYKw6xsj0QF45CcE8Rpq3mT0oqDjDK3FBCjmCbV/bNFiKy+Cu3pITk0/P
sdHsygqbypoJLGNxsBUDliFzMPSp7M2Mui/ZeB/JM9YpcSNmbusZfEonfCrUHBBuEo7sh8ga8R/y
L3oqWUDdus1Ah3LtwiWztN1y3bqht2hDcDJvo2G/16c7n5Bug/PJsvCZREWcbHOmc6rpM4NSpn0z
4COnMivH/wg3MZl8U2MI+z8KfKB3lN3qmvSvj9C+28k+oARM4GPUrromA1mBiUJcyJvbWdw+8d7G
vlIPslts/ibtT8PVZGQ7KQDLQPnsLPuSA0dmE5TA4o2d6CusewM6o0p64TZh7GPvqyLZ5+cmvrTt
RQfjzwTfri4ttsTYyilGd6wAjgd0gCX4gcx4AIarfmH3/U5qoiT5Neizam7NuKQZjzGE1+16o9d4
WtJzUPo5ZDRlGPijjOq4Odvp2+RMJNDcyoGeihMAJf4WEewv2qqlmfhf6tScy9rZ4EhnRxDwnjKS
g/dp/plMNvb2r0JDmoii/rtLudZbB4Hp8OmGXMQNOBEG5/SyQ6HvCW9pcfAItn9GtP2HBt1xsJDz
Ke+E5ULkE4PCg4KJHm6xcNtuFcQPDWH50NcrP6nwi8c1hWY/BENxp/iLmIdLRCU24jSIlSkJnRgL
ib5E7BLLglJUpj4xBvN2efSQHAdPJBikJ+vRj3GZgtABdRPXqmcFgwH/x5++EvvqhieH+4puGOut
2q0uSq2SYKttDzisOyNailbFPEJl0tsexQ4sZYioKOXFIhVJ1xdwMhu0ycE7M4MivSY9aRBwEsqP
Mrvk1vfUnHqc+YzsljRHozjNVN7QKXC2YlF+Zb9FgR3Yk/Vd2O7CBhGmRVuM6xDdvI5jyDvcl8Ra
Zwp+jWu7W1hEsnj4dOwABWOVcXTws5+b49Q/pwzWxChNaz5FBFAqxkYJTQCGBxc2YsTKc7mz0sGC
Oo7Ggo19+ncO4EkFzLXqi8Mb7jzkyFeaDXiPDBJIK8Z+145umW2uzYzNFy/13loH3HNpss492ImV
UKVCmNNnLXotOVUYHc+dt2HSAZ+Yz2+t9zY9gDCQlOQe9aTXHQqy2OvoIbRAChqWLYcVIjVSx258
d2Wf677lEz3xlVPtQmcfcVd+aEL+yQhoxtoAk/hF1B75wogVIsou+gZDyWHTy3zQL581baHDQ4Sa
Lol/tn2ogu3Y3kyfGqH11g6XtFQ7ebL1qUrA8cVrWh4g7ReDRcoaYQNEtrnjUNbFRCj+/fNyT3CW
S4ZV7dzw3RmuQ0sqUrNWsRQAOKFQsbMPBBWryEdQh+K5BE0BnFfgE2eo3FpYzU6/K/4FHVlCwPUB
tjkVSirkDfgE9wE9v+LvmmZcDzYhCiCZZU/gaIpqWiY+GKZb6wE4aJwujnmsgDs2TUSSwbpzh2No
NruhZbJa7SzlNawR6g0H2rpd4GDcH0zYpKsHPySoGQ/v0lq71tcEXFILFQtIYGCS6E1rwkeceQuo
y3V+Tdr92P5r555FslGMflnNJwV7kzbq8JnuNlbqobLJD5lCQpORH/HVEbUKBpq4Ju0kf0jc8Uud
eql9gTu0NUrtYmJLA9qz57htWhxruq1NT8K4t20+Cww5F1UTXHx6hfBTIHIp/IHG0fLmdKNVMu0x
oj7NwdFo+uWQ6AvHhbT+YOfl1RjGnVad44J7HLaOT9HeImz/I16BObBm/7QE/WZKOKUz4yHxj1Cw
aa+x/90W+SIksoXZXIX5p7ZWZCH0PJ8vk7qoHvHc7d7c6mSS2Fk9Gu1b9FXUl0S9u3m1KvIPFo7c
iJEMNxntVvabERWIKLI1mI4BFwYWDUTvBF0L745Y8SMiCT2hbyJJa6g8KCevo47FFFyfdhn42qW3
Mnq1krL1Iy6TzTQ/IhSEMkpevKe+G1O3FG8yFdWoF+gA39QukhT5wnp05ycdAB2uFe6JV6xImwlV
DiFZDFcYzMjQj0EJSYxF8Zm0H1MgQ5OGswGbeFTjnxhM7mcl3FSAsMq1bL6JwqH1J7m7wvDIQ8+R
of1+CHh1evmkqugFLm0ZUnMH5E61K0sjfwNCmzC1A/pDsQSTskZrXiZLPcThVWRC2vjSa9ixwNCg
qhL+GyQ0DBWoLCmnrIHe48FwMzxARIwgqnlq976/wOma8y+XwxZBOCa9HRxN47nXF1nwNmCB/oVc
y9Nhct2DZnfzFXtZsTF8Cy2XedS1BwbytDhEDVN5DoylYF3FqnXM8RaLCwrvu9rELF+hQQ3cqs7K
6eGTOhxwF0PjKfgH3002wLMxDD7fhuPfTW+RRxLk5F0YEAN+6zCMZDaFHQNM65IRFnihaNYY7MU+
CZu4TwDNlTUk14FME3AisTCr2ubK6DLP8CvC4ATJZdMcRNsK8wcRq69vxUBPMvcwlrCx3MIFQAxh
aUP74FepXxhRingrq2J03kQ6sIsKleMHr8EA9Fgt6zeLXgDPdRraY6YfIvrkDjSmtjRyKmH9WtpJ
8YwL1DxyBGLCmyQs1OBB18U19LGvrv6FzV5x6ls+ISbKpvCG/6PZwOKFX06M8mDBkirWNrMqLPU6
rPII1OubfqNPhEnY/dlg6aHoIOM6iDDgxvKxoTILICR67Omq7/aGGeNbli1LvVp96f2Nv7fMSvJR
LGj0Vys/asWjsMxBDkULlR0ThpnBp2XV67DlA3LgHtjdd1tDZHBw4ylcHHRyxFJgxgxGKI1z+7FB
pxRSPinMS5XgFuHPTyvVyvlq0A8RT4Ah2M6t3I1CXYlU5NJTH6q0dj6HvaoThkMCKi4BJkHgYzXc
YqKyw0LDsk7BCQqLJgJea1ffWSaykTDdRNUGG4b5McJVXHMYZAXWkntiObo9/lIPtWpxc2DLjtVe
3qxd753S90UtJZG5u+ejtZt8UrJ1hGcR7DI+t4zMh4hOt6wQUC5S7ZcKi8NwE7Ux9nUw8pqfHgtH
S7t7gugZx3nm+pzMQ1rcIHqO/BGiWckoxjDmW2keyGh91WVAVZGYTauYYYgjVA08pWDwieyPSugA
TiXEIO50BLc4kEVgXp4V7LSsuSQVPHGCkDKoWJEFDzIol2Z1z5jwjjQNijqvtAoCU8xZxGujHneQ
DPENzUjkD6wJFUZG0X4xnNwZ3ZreGahz3VBsA7+07iE21HvAzhF37KnECoemQlgWfvGJBc4wrjNQ
hNI74MJAN4HNO5TioV5h/LAqMFPh7zASFY0FHOImK9aVSc6S+YJVuBd4/7Bx4m9wSIotERJ5BYI6
ao5AKtoGHazM0vnfTHHrolmNkN+SeVw2XYClMXbUWKcI/jlU5lp1IYRhz+pR06rgFDL+j/vPNjhr
WfBi4SOa4zjaGiACHpEU2L8A7giPY45+4xQjeGivFi8ik3mDWqxzzLJLDSPydWtxr5XjeqrjFTVS
Htz0yiXpvFwVTNPT6JxjTNEzZEdi3YF3geSjnp+xnVT5gCUBUGQwJJjEiPYGw920Eb0dL5HRlHju
wQKPIFAPYmjJleu6tL/myIQXcmT4mhozVBgGmnjGyaHrwcdmngjMoc7Ejz2PzJdggPSo+zQs2wGx
dypPT1zKxK8a+iwXUs0ArOoQ6mFRBJG/BPf+DnCk0ioSaoZsIYakSGHE4I4FkKOBgV8wNpfGuAi3
BV3QRAAp/IEu6tam/15Erx7ZM339QWghCV9oO9QPzI9MLAggYylVRjoTMxN69hSRVEqd274KimVX
8CGCZmFgzi6Ngw2wRVRDR+1jcHbYT6KPmoKrNW5bdjIHbI5cjzLVCH7L4BJFsCXiPw5pzK7taXWD
voGsjzatD74pcqXJ5GQynbOY7yDRjkGmabP9/E63dHEaKAx4mjeIpmO0SyC6EUb8yHdbI2Oww0gj
ObjO32zcdxtkxtUGvWZAa4epwOB6qybG55JPIAIqEdZI5rfHzjA3rCjxFlLDLUdd0T4DYChMtDoz
2KnAPQrYlJHxOfWS5EKsXsB9Pp5KJXyKGYHM6EkQu4beXS4sYd9zXujNg4Edg1JqWCSxmlyuH38A
eiPyAGjNgq8fOh3sArKgAJYhI4lDEe8hgZNtUgVwjInlvcXYP9BhYmFEq0LKKbLxAVZ+UnhCLPJc
ismOuxUXw3Q6fIZ2tYMSMPXBwoFGU/bPfO49fdnAj+Hi0maiKh7SoAdlIL++vPZY83TA/Hg8kfWd
a9eUM3ZSPjX9SopAqj6FCiwx2K7dVvfPVXgM9b3T//YzcupxkTjdU2gb6y5pDlqMU9vtD1QeQWF4
EiWPMSsmYt+g+iAQy4Ycg8kDHf0cdxsJrBK4gykDU6gCg5CMmYbNu8fVlB2HGp+YNkwMOpOUF6E2
6hqy4PmSBjesV/BCYi5hVzhKKh52PvDz4jti/CzIrylXvpy5JhkRbDhsCZHctHdPGKXtp7eeZ4+D
ZBUCaQ3VADD6zssqkRnGDrSZSb0LHY8I74OqzOKUVANRazSEmvfmmTQ4CukWFqAdpYYPzWUaLby0
09euBvKZnnML9wPsMaIeZwcwecT5f5HCgNStxpHdPlZuxG1diJbxAHkSi3kE6ZEUIBw/ZTutxM66
sq81JvDOvPBEhkg4XErDa9ew9Bgtpdk/3n4+wxGFikS+smIfomraakfL3GfdufBe0vlDIWvQf59C
m1whe1V3r543bCKq29T5SZ2PcnwElcNzsQOfTpJ/1nFcZT4uTGcFc9SEaQa3W4O9mkWKiWeiqA2B
V1Eo3a36TZxfEwbJ6rAjehBWIhcBB5ban3Xo03Vd4MOFx7BtPcIG6JmRlEGOPmDAp6ohV/1VItX5
NyGplOGo7Uz75qkhnJUXyzkzH6N8QU5PxKf541ErkQ68GprmtSVXJSKOZ2qabYAFeo7VlUVVQ4j6
s+zqLve3lcchYyLzw/ra/1K0jY4bH6ok/TSp9tLB+dGEgyu0rgHmNDEHFCHnsrG3nX+T74WXB0Ft
yvO1x4b3WKMtcwjeXlH/sCl4UZ0Y6YZUkuqVwUGKlW0Ht3gJoHotvHdcIWYmswRxAZjXCPcjFrU2
CWpI5EWOf9oMUEsZIserdgftELNYQXiQifugCSQd0PXYzXIwU/wdKPCrK423K93nkeOytt6t9hON
HGurhMYWEggj5q9weTeFbrItP6SH8CZypAgljR/oTpatcs4EyEY9iNY+9L5sPzjVDbIhPgjeBZZi
wivImJu5XXqAkALuAAONKadNpSEnMmb+YiFLtCCEBoXdw/fYlBNwuNCbAtRu0UZVWYFNutB1aJ/H
4+RBPgLdBKvX4TwSUV5RGCogo3AvSspYofbW+TaJcGPCM7yBF4/vELQZ6AGDc3Or1QRw5NrRynvk
93mftvnFCxFHROytpujLwuEJK0M+GZs6STQjCNbF0JM/WgxMXaAqdcp21AoKkC3yiLR2Vsx1VUk3
2tjleoCHNgDKK2P+NOv1U8TUtEmrDV4l1K/PnoK4tWOc390lR0iyQlzwDzpHBo8eKo6MUBshxFMX
dXCc9dZZ+l59q7sPCgyZ8zH8K7NfiUex1K0sfI3vYCdmn5wucu/r+i4rR5SotKysZkFGLfKX55wh
f3rVvYTZglofpV/mPtVvcZ1SyHFDjS+1/mTa18jO0PFtoAxtO7tEQU6zkjGjTzHqhLWWElB3YHgP
hEj3IyixmMAJsi2wOtoAaBsUSqCTxAbX/is0iIwpKqjaqB86sF0BEAzoPJOF/5OinwdYPlhdtgau
GMwMhhFShOZAwVHOWqzDB3qlB6BsQQGFW7KcEzBOcqdc6XV5kW46/hlp0+jbLnKjSu5GccKiBrbm
wIoLCDrw6wIEKNwX+AXLQkGzVSCLFVtqGO5dlW2RmIodAlURnz//H+NZF6xJoVbhTFcNpNXOSkgN
UQN+wmiGSxNNh8f9K+MmQVo7lUaKxVjgjefzGGj910F1o37bYvuD3QRWXDOm7le2oG2egvZKOII0
14QZL3OQXD5+UR4kKe4ZwH3/2s/uWbsX0Qojqc/507gH78G//jP75/3On7C7tbtzn56n5/46v6Bi
/Jp/orfhyX/1X93X+WV40r/d5/JLfwenOC/7+2d3GV94/vYXHb/6Re8QhQvS8b78V+OlZPgI+geO
TXLJB60APHqX0/xLfCve+3f3Bn/qmZCb7+F3fsp/yo8Wm5qV/xp8jy/UiC/MnOKFvEQF/vyVWozf
xJP0V/aXvqrP2Jtuhx1o2dnZp/y323U7i39OR/OLoKRgUX9Yn0QwbNyvGVw7lP+4j42xUjyHCeFb
lQBEVDceKzSJg7J21vR162hL+si2ferO6Qart5/xCGfl7JyVDym+sQyjo/r2TxAql8k6W8crBEZL
bJx29n4Rbb0bhdcp3YOLnMaNeTB2xbnc0Yovhg1BdBdi5x6Kk/5kP2LTuSm2znY6EVf4gEbtaO2c
Tb9PbskDIsmHaNPsUL5sYbcsiZ8/Zufg4NyKU72jEfpAiLl8b1aPt8dTxyt4tReEoWCVx1W0bFbx
Awa1D+kDtj3bYm8dlC3yG+SpC2/rHDDF3Han8Kiupn291BfFY72FELepTv3aOkB6WE0rbAf26gnO
0i16rPbxArdkkvUgnuYP00pfJatio9Ps7tql0mwshjAzhXeCeQMCHyBXnblUmra0lBCH2cmN+qqG
X6Poc8aVU6nQjvxFJSdPeHTZBGSJWtgCGGa21v1n3z4bJriMoiwqWvLJ57N0lwht4PTMXEVVuQYa
mUnPdaJp108An8xpB0Rtc5SvW4+VSNGA57Or/HSwJfwI6I/FOHPL43noB+9O9A1IxdfchbhcdCq5
o1wc3r6afoB+ud1STvkQ9Z+oTGfIhkrHINdZiwEFJZGSYRtMNjE2n3jr/VYG7CbOzIXLtKow88ex
csJVEaT/iNescmDJNoO9MGpU7tEXSMQixWbIEDqXbT/kGj0x4160VAuRExR+eymdYQ9XHv4BMB6Q
r+8hnIZBPc5nFI7AMkeVkwKf9nXfqpyjTNrUf9Lc8jNtvCdQ9sGezzsG71j+wI7ROdAjlBREFVUR
5ck61d88e6Dvt2X0HyOKGLuDr12pVBY29CoLD+lUf2zMa0GMRY1sh4ychvsqJKuyMT8EceGuxxVs
JUHv2c2jzi3wSgcFgOnYq8CXdYZ8gcpmRC/Wbg1kVQzmul5hoI4upsPAw/474QyUCly3HGqNixOv
hUUX4oTeDJ5ZWgc7XbpgcwUU/fnH+jEMwqrSQz29iKwSqNPC/INPs0qBxVG7d0s1vptsaqK7eEYB
EFzQ2K+17j6ZWU7a583tIWKQFAZYt1ANiEf11cRjvC3yS6TqSNDSdYACuXC+G6ZxVfKgGZ8toJnq
Ma0MX/yGVNMQpn32y1RZBAvNOD5zjiOkXSm0KaQ1L4IQK4/vpAOLHg4MmDFS/LM7SWGPFvB/aY5s
89dxXUCHp5zwPHszAdRj0NX3L4D9uIqZVLVApTnlZYmJsbzK5tyolbiEP8UgSWhC6CgNwBMLQEIX
YhEVGKElCpTY2cBeHRJ7iLf2ZK7K4sjyfhn9N41KSaABaX98a+/RW4FR54T8ds1TEexmDeN4hWxO
75f6UYU5HeBkXSLjisx8D0eKSlNRv7jEFNfChuATWT2bwVk6rQIyh8FV99Cn463D/FGa4+yaEyzY
YvkQBwcRnqCO0HWcWBNg5Tw+8S64ISsSvcoEBkk47UiuAgA7OKIJc+48WN56IHVA+4EwIGTWbv7E
zWMZKRR0MOkop0K+EyPy3MQakVGu+msCR+SBcsalS+KC+2ZcGkXxwNxKK+6iiBXdsEZe87R1ENI0
7uPM6AqJRGufTa3cdHQhcvkqmoE4mMhpYE6ccEluUrKrJATS9DhB8gE2ollnD0TMxNqCCErcn8dV
6QLYLiBmoQlF1Z2A7iijQQRhs/Fq6+A2S4WO2GhuoiFz6RMQ7K0dE9+Qa2J++d22Blk2XxwuSiQy
1seYGygV4l2hPrQtNmL5tsaxB3ct8WvGFWtAPUI74WhbU4PHlF7ZSipnUQl6MuKiyAMsEqaM3S5H
j21Ja4yRo2uC4Qa/Xk/d25G3jWwqxWPWXluIckoO8YNWwu3mk3HhTfvNfUYVlQXV0uV8ME3KTjc7
oHZiufpopvAGPcLWBqImCE+SXEgN4LyowFomRq5De2C1ZvUuUDYNKz24d+mboG5mCvBSEoQH6WSG
LkfuQ8mDkrNE5r7wL5jx8ZFCipKlZ7PMqeE5o2PJMKCelkkM7kmYWa11ZTdPD6UTopQlvQjDcN1U
XtAg49Ok7CfoFHr2GNIqKlDf6FDCXt8TknoKRty5izVPI8XtvS0Re3bXJEuudcDEwNEYapKY2pkc
sPuSuiyHujfhWrGb0/Et97tF5c1U4GlyHd38A6YAYCjiSFX9zuv6Ql+NNSbaoMqE0kH8LdAQ3u4B
rk9ijBAq5R3+TDl3+N1CZGSgBV02d2py3lLWAarsT63/HVNl47O/INHATzs0FCK6fnXw/FABh3r8
YeemZlTrssM8LHjsH2ck6+FVi0uY+NpyjhGGks1tZwiGINW0WnLoTc66dFyJ9GWkmGzIzxnsxxwO
0uDmRMnyAMPm6uV3OYJFUFjo47qNqcfwIErAg+hGZwRXNmrFjl7SGspjj9y6Z1yGQU0zVktjzD94
lIzcmldUQenwIvuAr7rJgfN3kJFpSjhg2z72GsMoTeqU8ouJ27YM7VsIK7mc0g+X1k7sfjsViAYy
IsdLBo4EuSuwcN1i4Kp1EOXcvWbURGtBDwLpsvib/pTjgL2mPYpxoBzIScamWGdYwNGk81li/DyN
P7SYKE+3stczi2EtBJ1w1rZZUCaQ2dieFZqitGIwANExFE/xAs5e6mB/12z1JF33AujThjE4VQEF
5k9eigloIi374BB5xZi/ZC+JTV4BMRzvGWVVJz99g08O7JwkN3EBTZ+LCGZxDPSfy/VlM6I2+QnV
UDzETrpzc2AzTu4hK+Wem+GwQgbkZ1YoubhDsYPejO67gIoQpPF2IAm0WnMwqBucsTE5ONfap1iU
JTB+h5ayKl5z+FneC75IBrb5mfKPjTAz6kZUlopyFHanruonNqK821wYkmzIFrWglv4b56sHDaZE
dZbZHCs8gCo7+clnwBEfE3aYWuBdL/PA3GrCjM4vFkNnLfQAJm90nwxlYwNmcbFFuPlF9o/c4lzt
8tAk8qBU0L+1l0QKkqhZG2D9NIihqqyNx7/6Kc0ONpPlEfGVwectGqyRLq7nhNWutPsEl6noSfgq
TWo6MvTVArCa8BBfknrYW9PFnJtVsA357jH97pOV2lwjz103DUUSWiIxXHdXPXQchSBqzFyzg0cn
kNdEHLcwyRx/Jx8mN56DdZjoxhyiUYhLbqLjHCNgMbAwL+BQ4FjIlK4lHzHeZn79S7KgGWE+ZTG8
xLa+sq1VPbenFDcE6bkpqVT12YpJ15teMhsxcWTQB6d7BuubpnXPGb3dRKun2vvQQNI+cZYavQ9r
D5QwmuTQD9VuLatFTbp1XZZbujbvWBLnElMjBpLVjFRXGKsMRDoYuDwX5+6NRCay2eRhzXyj/Jmw
kB0krpEHf/LOT65zOnWxGrmPs8B/h4iBmdrx2FoFLQXPp/h0Rg9AHO7KxK7FeAj54qqgXETKA+zr
W9+Bu9OM6FjTFAwDyn4wUY2mALhb1hH0QTRYPdQ3pJLkGldMRfzgE9AKKNrUMcL0843HddSM01L2
LbPIneykGdpUBos2gF2Z4zYYGPFzqvRPju2fxL8uDz4BAl4qHXYZvglAcnxcmn0qpj8znXXMYaVB
n/bTSwY3lw0deND7C2hw9xBQH48WBpyrWQUWpDSS42fpWixdrEuGF6lUYiQqgFOyChQCb164rR0y
rNBbKEzV/HpfMFZhRF1x30vuqPnCmfM4YhigOfeSOTIZTpuQGcac4m7KrD03RkaPnHqgC1p9BSdJ
gEa7+VZihiYjHEU/+cgouoDMtKq+ZIHQ95RrbRE0A678lprZSgHZwpwCZSQZjAD/XBdIOj+xn5NL
XTEIRd/3BJxmhAqajOJc69nxtySzbQhHmdNkU3fF0anbC7I1Z5vuJ51cSP2CZN7TH6B5RQHMrXS8
wIb1eFX0fZyr0hxCO4Zht8Z3E4+t2m/PHUa3acj7GCjhaKmcuDs2HbLjG9l494zUz6b7p08XEvmK
/MkbcRLimOOdEG20y+adPu/F8u8vFhdgCIPnit4SFtyAHgDFmyn5H1204DcWlIXQCphJRNXdFpcZ
gNWxW08OXa4BTipFXnpTS94otvhAiRWs90nB9HfIbzVejKU7X4LhbfBe/bQ5w4ZKA7rL4GKmW9JP
CB1Hkg+ckKEK9sARP5GaxD3XHowRibpCAiUkCDqvHA69BQZYgUTZzAAwkhOHNanANCAxfwkxRm43
4CEmKyGNBfoTI+J3mOeWAYXQBRj12aSosYT/qBjwJdz01YA2JxQHNcNaOHKQ4fjVV4ruKs/VzWj8
ekxXer+VFyd9rQ3NxqhQ8Hvujp1baZ/8k1+sQ7Z38QPmM+ImJzuZPBSH4Qo8ZcyvRNPNm+8MB0cL
lID8oFhNsf5B/EL/NiOR1d5HmPiEncTEY0sYYdCCz1TRW3Gkx8T++5/tYNzjnCLMkMZQwaAMuIuH
A6fCZ22A5pfNOceUliehqp/0r0wpM+9VMaJthwhFg33k3QWYlrYl4aKv5lUfWQQjcU2iAPC8cRsF
0xUNwR6NQhO+d1iV2TW6GILHUL4l8z/51hmai4lTCEBQDe+tDobTBOscNNUJJkK6rGOlvdTx0cuN
p2xStq33mxE5kMA+N6j4sd504vzojmtD6zc+A6Wh1va+HjGDhcKLKTmDR5BQhdMz2wzYmY0nre4W
6Ytu7HiwsEYA0VsEuw0sIHvo4VIGaz1QTkbW3GlowvguPrB+XKJjMKjY1RIq01Ndv6gUr140PxSe
+i+aEljtsMrgoxKBfqwU74llgxD2Xe7RoCdHK35whitnYKmcYsq1rIaZ+ZG3wD0PGmIrrNSXMRHg
WvPWTcWZ9VhS10ObsSyfOR+59tim09Kb81dtI8/DON/ojZ0JBjf8DuN31WAJii1KHh+Niyzuun5T
S7KhW33peq8p5PEi+ZUF0pTBuoU9WY4QB/PPTnvBAmLTzHzWB9v1z/U3QrLEvBqcn9PIwA87UC38
jJlRm/0EYx1XyvyztL1V4CkLj2hJ/PMfE3Ss4ESJ5W3bpt/aBCdUHD4zdLCEAYMmIkhf2eR6u2/M
/uio+QOiEfnZaofZk0dsb8/1ZuINgYgg/iyYV5Tmr9tHqI0BD6AO4ptl+TrqvAreXrcpGFqFdnhs
vX/D382wEv/HrDC3msaHLFAylAgovKm4bTNsT2IPos0BT4cyOMj9E3vBvrGIJ2uao1P+itWdmlRY
9wtkG8BQcUioeJz/83RezYmrSRj+RapSDrcmY4OBMXjMjcozY5Rz1q/fpzlVe7NnJ9lG+kL3m3pw
WU2Aix6cVOsjEnEZbxMtXBRHxQVaK31/Vu1wjWhEsRwJHLRwayBtMsLV2lu303sGy2Emb26CEkvF
4I0bUCFHAQenqqPFpRRKMXbb+Ec7lr9re3iRkP6Hx9766j3kL72OgSfEmlCsKKhc3+dAO3YIyNVB
hSelBWzGtZZx8LnzxiRE2pl3RnEcuEYmALouMs56xNGsN/QaNJfxjL6uW3kG7XUTErKIGQBNkKJv
nA6zMxEFpE/ZFfavbljkI8MWqDWtigS9RMdHrL3ELkAnYHORct7Hi5r5X8J/Uti6UgcWTPKhE9Cv
FqoKQoJT9ZqmyT4yLvaAel5FU/qTNS6j3atVaFonr/plxZQpqbpktJLbf0yOvvZof5Iw/Z12HcE/
t4qGROE2kR8pQV1e6Lj8P9sa/3qoZ5vBw35A1p5mf7V6RerwiF0Nn9EyMcPXiJNUDYlXmc130/+R
AKgsaVYJcg0vA3YhDy0xluPcvky2siOhvMfYN4T/Rv7TwoE3zNLNEcijykypiVCQQXeHGuPEQubT
/A70fw6Ptba4zHqyp8aOFprcxpqS1pgWBF0wkNzgonNQHEsna6MVBKPIMNEF+MYG5vwRxgJ9oTru
StM/SBOI5z9ReEXpiXCvWE9dtQuwQGf4nOaSRs+Yt+FnXzEp3k62U/4+dTD/kw0u6h0SYgx74q/m
fplllNp+8HsqQ1Tr8XHIrz63GgK35Zjf5o4wupqDNykAB8SvU19E8Zx6DRMmyzX0t43UrzPHZe1r
r4bL5Og+Wc1De21ytCNNDAf8INWjMOG/G4ADlkmuW4uZJCc9to9DK5wgnw6Xc//RBH9n31pFKSKZ
lrhRllhm/uZgzSrthf6m/45HZZGUaysYj/FISoiZn8f+38yEdSi8EqaJkSwSmi5RBrRZaYmaTCfh
b8LzaUVbFTnmZFxycrTL7sX2fozpj0AGpD/IT1GF+oJAzr9meQ6pWwAzamI/1QYFl3dEZzg3GrkF
d8KTJIZjQgFq086NNdrREOwZ3UrDOjJoVueZuIIeybey6SJcp9AbHL81IjJrT9UdGc6O/EGjm96/
Que3AwCSRf9QwuQSxDXoxNxC0VHf+kmwnP3iCsRHBAs6zhUzDhUg3i5RX2lu+6p5lYI25A7xjGBt
ntKa6xUxk7Rv8tNnUqPoHU4I7UKIEHNAcvzqez5b2RtHhZcIJ2VwcvdGsyJ+3r5Sk+8cZFwaEa9J
RZVotwvNzdeCgXiR+Z739kpyJQVHjeCvXIk7Ip0cPaJoFj1KZIf6N4d9DAbyvzbSOtIYL6MkP+S0
UVXbw1jDhVf+jvCFkYEc1imCfmUYRAPY0MyEtvnjsjWc76BZ+yCrLYBOES+n/M2qISIR9FF2PSNK
QDR5ZSuqCvAmZrnypItvOV5nFFp0+A4glmPseaWA+ouAZkje5wQ/UQDWBbxenQhedZdXNwAyk/do
hckyyd/HSxMTdIcMT6UQbyAYptp900n2j9OPhHnHSGOZgBeG6b/azRlPAiJqNG8gQMSIaTn/m205
lSayWVu+TYV4cIAZLSkMwveZIJ9BF8cH7UF09GhgmRyQAQh5cOKEJGbTazURwU1dOzJFAMayVoES
aAALufjRc2ROcU/ITabRFbjWDZ0I+lVLFxqr0lxZBFr2eEacJObx3qVq/ud0O5DZytlmMYB2SwxS
024UQGtDaZY6mj8tQADDo2k8kmHCfmsx5gdoVjCTRmt3eHor/eiXvz0iARE+29CkNniIRRxiiFet
wJTBbNKFdGZSB+p0iSnGF37ECFo/75H0AYiAl/BFgU8NcCINcap6sIAsUley2xeYzRkPe/FamORo
L5Jqb6Xa41Yihiu4OlBn2jcIETyx3S5GMkJfFtj0SQDINeHKOqn6in2jBmRWyqsS84VsO/oVoZKs
PP2id/iIqeKBmbEYX6Svh0RZNepIZp0KFIblw4f2H5yt6+T4TldZR3pGwmYk9QSoFAFEvSqc6pNM
TNijcCVO5cTLNtY8rCsdaB4qI3UZxsITAHKooEWd6CDTLyTBoAtA/digUrxLdU5ukILAoyxAJzlN
MvsdOVlb/xj+8Nak1gZJ+lpqYQuRWsp9hHCJ+2vRmLT1bvOvy+J1WrubmSSDfnA38j5KjjQz14DX
sIFScfiwHVGlreK33q1ulXd0/ZMPMTQhMyDcDVpmVxA9U/rzxg7QU7m33CoQogLUzvkqC/7qWGQQ
hbhUPTSmElLeBRo+owMZfpFDqm+/7a2JkDiifFvgSb5lsHIhs8v2m5RDGhQMU+twMzC0qVS0ZU/e
lZcQbt0/BhQPVOJt1JxNz19GRrjHs60qDM3SfVSg76mCTg0sVdP11yBiegjJKpr+qteUJ4QgzQEI
JroG5j6mFaROuM15TaN7Bpj3bInURaHAzm9wZFIdZd1Gen0TxMm+dh15fs8OmKyFVWYQDF0cZYGJ
kq1CbqKA3QsDUR/iClOlMzIgi8AGKpi5VvG+HfTpizztKnK59x62R6WAxldntpdlLAdc1j4lTINY
gw7EZzaNdqhDlEGF6Mj4ohggs75dNPPMRyJjb062sjqENoOb0gKq2KxYpskPSI64BCIfVbd2l0WO
OLMxrpn2hTTn2ePFewGZnqUiKNWgE3dQxOshNnbRXHyW5jYhJFGjF2A2R4Yc8toAZNH40wZS9bbj
t/9b0Dyb/vS5jevoV2oaa9+dTpZKHaeyBiA9IHzK+Y5nF6Xkho/Q9QZ+bi5BTSfsRVvkuJx+Rb55
Dwjk06GMUwbY4e+0eKf9wWOmho6nS8P8nOgPMKp6eAjojJQYQZQauliYoahAi9H20ChNXx6hxwN8
vp8PDAz0lhEyyIyZO9Ovuj2DFQAfb5izQsUVIMdq/V/ZEK5GLNFKP35XIKjlEK4lKlLIWYFW2oKa
1ig5Kkh+4j2TRrKTOs8gP+pkk5tZDMV7AILpduDLiKVybm+HIoLZF5BKfMtGUv8jcn4oP7F4otsA
g01IMzYixLWmAtLF/IRPv8VX2h6E4ywBCpG6gKJLXCS4tFspK+4IWWs8TjtkfAA6tYzptcZutLuX
YCbUH7G+fk+ndDX7wa/SCN+aEt9s8XD5/H6svlXtvFCm7DRmMAeoI/XypLuQv3vD8L6kipt09x1h
/aHHUcrRvpGjfeTqsChvu/iHrFuGXN9t/Ol1n6+lfgFCX3Q4U23iXLV6q6OCHoDs3KHajM5PCUjD
Om9jIq5Le4vEOXJWQdCRh3snGopziOs0AGey9QWsyTryv7vIfIni+CQov5c9yu5aabTSJdPirS8X
DRQjxqJqSyorkkailysCPXGbNtZbi3bA2Vdo7YlmQn09L1HrbVuaibDNoBc/mvgvJd6cu+sGxEUj
1sdCeALAO5aYXKUob6QAELWPRfJQx2CToioOHdYgKjTsluRiFO50rjiQHE5LF+iPS9hm8fkJ64d7
0ekr0ZpyjU5ldrLiv0B5jnsLYABRwCorBD7/+C750LzqwZVbUBJQHTKgzzk6pY6jSX9UBCsMyp30
et5M6OU73Cqg+TNB+8xXdAbETRlplXBoLt+1YkJUaOEIo5b3k+7Tds2Ty1kI5EbDxFcYaaOJvZ9c
UkF3rfYQlIudIFMF5NUw+8A4unh3+2baVmhx4J7KOeSMIcqMfATb3QZZuRtdf2NjUMEt4uQHwc5p
6Ss62pSycR5fe+dHG2APCyYD8ulFqxBS2w09H+yhs9GGGJphfhFs0q/mFd2u1Fzyd1oJfmQiAz8N
/TpSLPf/ZGQzXXkM1DtTEBwYS3+irJUKV+oITkReVjxfbTZS3b5OkfMVsBKgbaVx7LlvpJrvAWCq
oKN6+S2EQlrMLyBapPw8XRfDPq1/XETbnv5hkt7ZAG1HyZVbyNQbgKVkSY0nyZuGdQsZLjOgH3PP
XqgeYu4e3edmhj+T4p6rAhrUS82tQ2KZ+qHAYfUYvqXgrf+MVBtUcFa2gefEhwmnQ1E5jNi/oEBm
xgUn/HANkHvi59u0Ura+2gGXIA/u/0CWS9nXwko8e/ZbUFKhUCNLqS7/lv5F01tsmO5GKKCORc7c
BinmDdgaD4nMz1tfnqRakL6KAAzav2eOpq+/MXrtb0D9oukkLKDBGuKGP2J+EEfN2EVran/aEUB4
OcnQ6w8RFS+4T8/F84ygNg4Gxb/S77EdAACQTlFdDfcMxsM4F6Q6iXVy/Yucap3V4L+olyIGlSVE
jcIxWv6o9kD0+tsMUYbAZ4RJ5dTzkNhpEelp0sgIrUeuXdthOeNt8IGFVIgTAvTqc2uAL1G8UXVH
pr0zKPqmROcJYURn40JKkCYHLItsE3C40M4JtwQdAIVk/MsQHSs4zZfGIBDofpw384BEX9nEOUNh
6ZSCq8KlKnW8zkeCnm5x0gzX3o2XCGJExkCOsLwODhd+lIbuJqPASxlyy/60h/Li58cRmHZC288D
lIdml4+cWJ6c7sNj0hdSAHL27qhZ+RYj8UWBWuxTPuzQeFsN/WoyRWsZRRU8VOeaGa9D+lfI4UKt
RRI0jz+yHJWCktlEeohZkGBVXhqyREjjawaTl7DImcfHRAzprQ4WprFo4MHwGriacrgJvx9w3THw
ITtrBJBwAxbUsG0lM5Q3VUzSohJyTV1c9ps23BpCYhk/NiC+8pRrOQOfk+myGkEyGP9Ee5cg3qjk
wniTkgrwLUt+4nZP/cBCmiHjxoPnp9+BT/fI/cLHS9GZcjqSJMulNcUUXwUcLGPA8VOXGRk4Mi5e
e+UCdJjQVox0ftDcFrapudo5HeKAAGNcQ0YkJ0wCWT91LJToe8pxBDT3JnLJ4wfEBaARMtkMjzYX
yhQlLxcFMMmlu+Bn5LPZCCSAEr5LsMGSl08mIJcSw8DVs6xjQWyQ0YRwKcbw0xQX2eSS8d23mL7g
nWWqFP5sOdIUSk/LtU46odUMDJQkb9lNur+UFMQco6ihJnsOXTB4VgW7bYiDZQHz7X0E6p0rKDg0
wfji8Wy0DtWMDnnkbciGrdDkcxi1QnSUS6Z1mFiRqKIoGqYgJq44v1nKqfOQxDmct+/CmYOTLhWI
w5kX4wevCUVw7v44ifkSn4RBx8w1A2cHTKUgxi64eRi1lP7GrFSIL4YvYraVwgk3idL2q4AGnjE9
NAyNzgRdACPTJ3Bx0wwb+AzuQSMm4IvnjcuEJLEARB7+iofIH5VC4Lnv3vSX9O3qkYYXsQVBVgtD
VeUEm3wGSHinYFqLJspFzKM7N2kxNEY+W6q5Gw32O+235K+Tf+o6ycLO1JUXJG+jviNFCK1VQPLj
3CPQpFRBFx1jge3CeN2hWXbngWn2Z85teZ0QkBq9lmiBQpz/jvOb5Dv6Tm7ZgPDRcnYuFoMBB2dB
onx8lOcyGfqxTFTSZs5ECvO/EsbaDj7TcbQVZm+XUAB1tE+tB+IGhztaKDq5uHSO5oqF3t1bT3vj
eOElssNyK9825SSiKN5g2+YLR9pnjN6ob/lbqke3yyfS2PKg6XTwSaSeYO+lmLFtZjAa8VK1YGvq
lmOEyCcoe3CM6Ecj2nSKoaaobpi+WiK7fYTNUWrMJtjlzSf2qy5D52mepdTnSwalKJpJprjniA2c
vW+8sd7FxTD03IFMd8d8hbvAkVMnexgRTmZU4d7DM9OFM/Kq+eZcoOlECVI1a6O5doF56FrcBRsW
UM3cHoVELHtmyeTfREfIpzO5TlXnJCdKiCoWZZfJ7oQlLRUDoT5ePVKQUK5bJCWEnHAkUxu5s1Em
0TCIQIRHgjEnqrlo+eFKrqORFh98OxkzdEqbUlnajLcD3EWLtvfU+CLbvX80VrQpM2BqxoWgAEcm
hdLfpwyczf6oMhxWt0b5XQu5Kmc0Q6CQyVxQlPn5auBWCeD8EedzmUUMoMTKW+NxrAAM5fpB+oMu
pIdeo1yRqovvQlOpItTquaz5FQcuA/cQJN7Qg1EnjGRZihqP1wLJRwnHd0IPKXVOELTM9iBOlztB
iFi/6t6kNaNZzpBMiIBDsJfR3O1I5yl0GIb9U1Ar8KJNTAxEqTkmW5PYgerAzyXpynxAN2z2HYof
HnBvbgQK5OHKaTZb+wmdAO+sR0eQmlQZICdy21A3u/0uhKPNk3nNUzR3TOnYzpD6AhJ2kGBhVH9I
c9BM6bI02BxAEGAeaFPmowKbJ3oCWtzWPndKxLlnLgW9wbJKWprMJ03RVjUcvSFvliJ4tjjG9bvU
x22mLWhO7TGjDgSXbRezb6QLdgShB8zz5Yo1APqIi3QYZlkwszYAHke7UBNUH5j6ohketqZvBEJC
ljDiVHR8c5UiyZcVL7pMuP2BvIo5RPSp3lss3tMGIYuOP1NUMSYGlIzdgneGyyqB9qVB4hjXcIkL
hMf/dZCNv0EDp+IyYC/3mMjLecNktiF9DCCQHXBHs/WZ4E4YekYKILWJ7O8cFU2u39ANqmCXzdmn
E5GTg3M1rui3BdWpyNdgSje3qdW5h56irMpSQnBXKHxEDaaTHTwbC7H0KRLUjtkDVbHLLRLk1xnJ
Rxv/5dlzeEohB4jYJZCCOuaQixwo+IUEIgM8iAcUKQBliFWcewqpG8tZw3dPOpdu67vPYGsgZACV
hbs3mawu1K+8AiFCDfMXVGhu4TCWcRMccsyFl8Jk4VEfiJkMxLg4GeFaYdauHNkpeDnYLAm4M4eC
whPSqCYALwTFksvVTz95HfJ9HfZ1h9YU4YiowZr2XNbXtERjhGY1xsoq/7JTvrJCUkjvBTG8CMj4
UjUhBSJ8Fj2KwmALPLhk0LloXBJVXdY2ggpAi3BPXmQT8GEGbPX4K7lFHKtaOjCAo+ZdzJwn7hRr
CFj6LyYAA8ZLfaB3b5hMl5GrHgnZ04JdkuyUQDx3jGUhzoxDMTPXJs93sItF45WvYqwl9m2Dcxps
4D9KQMsH7Lg/gbLVCNqUSTQxuzeS9g+uKEVX1SXZnk7aRJbN09I9vJlypoMYcQ+7xq+JDJnO/aMp
n1ydNMA2NZxBYkMxrit1/CTaIQMJ06LtpHDE/xs4sUJWPiuOTy8tPBHiVOLSMZvetaEeVbLwANom
hEly6xDAEEvHcoCXG3Pmv9hITf8w7WkB1vwUZCWiXjB/BHzP2GpU1cNEqAtJAIgxFK3KONFQ6kAz
Yl4LyjVLDNGyCFUsx9qw5hAnyDIuh4MUpPyqRzCh9DsMzyigEeKYOcn3GWa7BbVlTjBvDp1LIUQy
BfGmsuvdNtx1MEQ65ABTDbNHQtGHyTOj3QZIFfkTF8QFzXQuuD1dFlZRXc22Wgy7louRAOZp7yg/
s5s8N1QDPJ9SSU0EybNI4HqhAV4s5dIC0Q5k1WJ/wPMVkV+DEkjB199jYhBlPevW4oYZ8mM+Mgsm
u9ic2CnlOd/nGQaS/DBdfimSeoP+y2e+yWdFvt0ck0+BPy2+0a92xLrAxa/41kFzKCibCmVp8YhF
wylnHbwL0nR5tPK9hxlMEgnSDOE1HAoipuBVdkSY4A9NJS4Mpw7XdQneJAI4lP0vlDrsRJO2TIB7
qhH3VMWU0+Qi2Zgn8l+258lgdu42BGOJcyixHKgtxB4/GiA8VxJVI/0Q96gZrUQWHstgHSSKbvc3
ZeNT5YigCg0V3R2dANcd7bMA/SACNFkAIAIvOfFHmSUbpfZ3cuH77pZeRxvGN//UTnTmQf3t6M2u
oNHKvY8ktlYKaUFz5zCAznkpgXHpS6mvpGbJ+p5oQxWa3txC+YT8hbaOTlGOzIAw3E6W6sDfJM3Z
3dZe8meGdAYJoGSfR4cxbxNsKsJdLti1zyzQPoF48AhBKdSepommB++ijh7etzI66GbdemwH8zoN
/T7AhtkrTLph1s5yZhuX0BDIp9qm2zVGfRR6rAObh8LVr9LkqwMHpGjgOCgSlzp4+F3EFRPp1Dd0
4eNAmtycQ38H2zqx1+4aX9qhs7MHcSk/snLkagrU4RDbtF+Va3A/pvlijPs/qhpuvcTZGIBNrEry
wyhtcrpjONRMGkfbBx4IVWmzagVzsv7NGcBYkyU4hJ4RkjcfLBDYgBclaj21mMl+iwmbPoq60AMU
ExTEQBOdEvJkKjAbbvMqgJ3sHyrITel8zUO6DcK/VYkioJqlb5C2GBsOcU44Gnm1HNQ2a1qKc7U0
TURsMMHpPgnu3UhaN+byCDwJrfu7NbTfQ5AAaY7MC7tyR9GqcgdQ2qMPVbrxK6PPzlsKSo5YuTxH
LmivdRlvAhoFDIWsnnXMYmQaHYD3mD60oj326AFZo0hefnPQcNE7HGExOpyKxdFRHA2etpZH4YrR
NjKXRr8qqEDMycWQBpXQBe26De1zUOFWSEyZq7y2rP7DZDiXlXcnAkd21MQCITVWC3qJTDdOmWR6
stHOtyZ1Aae8NJa8Cyk4QAfNNPqk+q6RJfJdPC9eRlr/L7aCZefaBCPEL63LgDJUEoR3+D4Dqun3
ufDSi4iUs958wyn7yqbD6DFZ3bEd4ET4KoPivEqtLVCsbfj73Mb40rIaJq7Z7pjkAJywQpAb4HaQ
X38T7QLcDkUNFh1u2/ZQJMR3IO7XeK79VbwEAx6JPCUKuE5/d0RLEVqNFpihRaO7CvPp5PlfLreH
PX0JItR7HSCrQUgms/i6EEgdZSXx7g0zdD6o8GP3lzZttVem42j9pvCNXdApRLCpf8YqXmUwZA5N
3zAQvs4fT3tSu7MifssddlN/MJnI5LGMGLFWYLvOzk+IAkMdthwwDZVpB6B4prlPqIYcF+1MAOlY
b4RsyFgyWcdnUX2kat9JcBa9HNQM6bT1O+H/Wn03OBloWxmPS1CHq2HqJUAtiV+6gdpSzDLFt589
EKtzMfBLKUwMSoUMiiyEghrr16Dj8ksK2hgEgnH3JcyZr1QxusJvTWU8l/koGKxRDeskwNfX/tdT
FBQy1M0qQ8e4GLsCriN8Fazxefhxp43agipGUAKaa0Euwaik26P/RIfXzSkG24piiYFnsc84zYBh
OUzOBAAR3JfIbdJOcLRHY/BSOCc5PIVr0kum7fDSTL/ZDNQTgjbZSry1i+HFh3tLRexef9Bk1BUE
ONPrbVgM0nIr1UKPTWwZ3mSKFRNhVAN62Og43g7PM8A4j4TPOPQJQGgK5DViXjDnlgOEN1U694hH
AH4UdnA1MN8qqWCugD9mvPOntWEnzCs9mWF7tKA1gDfi+DuZstcoRTXsklrXHEIHrRctdQxvCTTG
jYxEgysIHKXCUVcMZ9P6O4hTubrS2fQkH7h4DOIy3LMBqJkbeHXgIwHWmvQiZIB03Vxa6NIty0Wv
tJHdkqQuidzEpcjoHwaTgZMXa8/JzxahJ8iQ1WbTghN7uMyNXCTz351olrjoC0TF2Dn6m4NFB42F
NDwtFQalUw5+w0U5DQG/wuWfXWiV1BgAW++RgjI2OT5j3bj0AB0Fx2RZ9H/kv+x56WkFfjJxH0ix
kHB3NtyBbFYIszq8dhLkQK4MV1I2WhchRbok2QpXxdlrx+myLQ2iO3gOgXmjVrp5mr9qnT2PjONT
nZBzwgnO5n7SmdULAjH9CCUpvfHICIORhF/X6ha69l1EXyJyDhtcSlDKKY5u7aSXWNrAVHgXUQXs
gsEWvz/dpxSSbNqw9dasBRauEv6lxg/ji5S7BROTGo/sLvVfb2LIz8hXZAglkzjyZcC5+cQfvCUt
XYBMRJoD8VVzu/AzEycGzU7ANM2oCaTjckjJyrTcZDWZyVpAfIeKkcJDWMFeqimQJ8Oa3qUv44XQ
gSwC7SSdb1O0S5coxMG9FcjagSGWkBAL0TiEFEHADQOTHeTfazFzwTlXyuJTYyh8DwU1U1qNqceN
arz0Klx6Myx1PIF8nAaQzLqX1d5XcfYDZy8MP7iZALgdCaS2kl8VV4c5JhwK5x0/pqYBUBXqjvKn
r0jjUndN7xCspaOGIvOVkehkol/kDETrbINrSBE6UavZabdp5nCji5zMuQkOaKQqLgKgYNZvRMuj
otKQTje4TbxOmJ8OlGysDsix6TqDXOYo++uJzx0hfWwg4nqsndS7gj2D/lnzVWEbxIgcuHqdKzMm
vf5LQAepKdroaBFtLFS8q98ZAbvIJxATHpUsLbVx14LIDs17R9A/DSJMkrCspGZA/HLyu9iTQE56
MIaCuCqf+2ckJc/vprPRRm+CfgoATH0bt4X0tCLKZjKxKO2o3NFRcdmi4S9xEUqtwDbMlPlNJDl+
c8/hUCRwiR4zo3bmaAro3REdabPcd9EX4m961CfDTqmSjhvAcalhtKF/N0gJ8qgVVKa9gp3qPNug
eaT8Tj3ocGF/67Bay/anMdd5gZTR0k7GWo5ckQGiCOkmfLE0CDYyx4gyTz6NXCV60m0TemoFKYMe
eDtj/GdzcWH9BT6nfMtsBp2U/5K4lwJaEDb5mVpkqAK798RPq86eWZ3vDIWiKPCTrVGAEEQEmydv
U938nhy6854cltIdXwf1DJw/EWzO826z8XfBjjKHYVVYx4hFbHHcAyamyqan3C0tcF34c8BLsYh2
OD0e0imyG8U84Zhn2joMJ9HInD5WN5+RZ3GcEbICnnTpe5uTXw6A6sFVCCBmXEX0MTYTNxDpCpQj
8fgQno6S0R/OTnCUJzsgEOf1xKztXLmKvD8GeATUQWckfY4scDKIfO1soUuzwNVDrvyAK/+ZW6X2
S6JLBOeQNeVRjPrHth+wNBCAzgjESg9RvNTGLyE3ecIadl3WhwCBVJDMet7Yxj8bZ3HJIpQzhPE5
AmC1DgUf+TxSH5EdIgx4zzRmDjX2DhQVeKA5MEMyuDu4NXNrR0PATkuHH4TOAL34+3uS/fHZ0ucO
Gln4TrR7cg1cmNbUHvUgXZRpdObeajhf0bFxmKpJgV5afy859EcWrJN4L1I/ck3LCqun6Jjj15eO
B9pAQDK2VcSfpJSDeXDH3rRgMUlzZki9rzI7DJySHzGhcpLdwAcQMjdIdebvOh+U5hUeC981XkSL
NuOr0ewRMYJ7SqguK1eBdjvq2GwKavMAgElEPA4RzCApP09nMu1O7dHZ8I57/8rR2RAfhgmjVVGv
GuR8mvFn3hsYCekTwRco0HzWU04hyCK8ihPUiPLdjFRsJTyBH9MShz95yAgtqInoRyAG8RjJN+y+
3QrVDXw7pTJ+H9remqenGz62ISwgVP51/EegJ7puwQlIEgn7+jCSF01kLO9E5CEC7Ro/0riW/a0w
H/HE39T7NZ14GVirkPYjY09DKPQedleruFisucT89iUH/9yGh3abZvNa7tr8ME538UqTSn2PqTAY
HlaiCZwjIim4j7GQG13xLQgiO0Kab2TbNqgcOXvKVaDlaGCMGA4Qr1477ALfG4FkZ2c71/OFJYW5
EXx4tnc9n4+IFFlequos6XWsHiVQch5ASNLEZ3qgzxe/CSpqILHIvGHDokZbWuKiFVqJVph6hHi2
Hvj6P2qaCFWTaTrdUcAYuT1cRJcCrBWKdkLJIromam/hH0GTBsN/EeoaFtuqHg7RYiWldPo61Dfm
RIBOBiDwkioESBD/yWFKQFrENEtzriKZQ/7B6AcSq1dgKjVZvnwH374q812PaAy5e4QiKsCHamSY
Yq1v3OjA+cr1G0Zg45rk1O2l3kFwEHHpwMUVdIy6jgl8fIk5k2IuM2ESWwgN6Q4sfo+1mWMTg/9x
7GwDqmBxw/Iwn19ecKbS2LjhJv4vPIYGD5rqNQUbqEia6Aj0okxyfX3Jdqc7IDo0T7tyUWkH/BxN
lLwZRf3qT8SRD4cE662S7Rx9l4rBodlOlDjuj5wjGUgxE3GXPn4goSk9nD0V+iDWRUi6PrUQ8zoZ
0qMsRf1o4KxSmmwn+GNWgtaTM5oBOXgUrOCNNUceq4YLXoC3NnO3cpPgO3jyi3xSqmZxJDA2m0kQ
vLKYiUiKvyFXR6gwPok+Br8odweqHHuc9w5/SdBLD2Qm/A9+rbiA8XBNeb2nF0ordd10+l01YFo4
CaaRzCdAFinQdFU7Kp0kFpQ69ArNY090tU7gYBG8csuuBOumLuL4F/1NOzyc9lQmyaYg2ImLRogS
WQ8uPy0j30o/kINmJCsgukeEY7R+i0I4AnJElAjYEe/bvtqwt6g5KZhV5Iy9gV822jEWaSeMuT3p
a9oagqHFlAwLAowmeCg/msBmIl2e6i2TBJC5fTByACcF/rUO0WgD4fi88HB1Z2SyAK4CNOps++Zd
ED9gsAmZgBg7IeCkFxJddsxAEB4KOlyYNnNslm1ofXbeuUKl4HavlEvygElyA2GmYEuYA5hwWrCL
BVx2sAPXef6P2GMG3G9MrjeAzmZE70m5wCwtBIV0fjQ8pP6ygzNYuznkAuZb8ltRF5yoVCqykTI2
oh9vAhJDmpvNtwQOol3HadvJSFXJZPXVYeVEGtEw5wnTOTiyF85bE/SDK7EkgEReUW2pG5VIDJ4h
L20wkEYxoE6eqsdOJc0mpay4fmHKpbPJep5q8pCiPuUoNGrzSzQpQLKFhfbeNX6EruHlpQ8MtSF/
n3EDPEn7B+pbmiiD9XyFFBCZzBOS8b/wQPPNr+7YPVOMa3kW0GpSdXOBe3LINVeL6YnUqRYi2No/
JdGtCh8ZGAiYJnCiCfRMmWYVxK9FD5d4x7G+jW19UKhBPf0u1EkyngQ4nyaT2eK3WGMeBrgfo05C
Vkr3lMEyAB024Afe2a1/RGuSzAdXDbZmG79W4DO8c1aWQmNP/sbaZY+ShzImJ79R1kpgv+HTYyg8
Ix2u/Vz+zfyH41MtQprBqFn5Zm5+BvBYxXsrxCEaPgSDQzDV4ittapfhm1/+bG2Fj9CYgxqjvCTy
0iKuEf5JNr2Gj7IHDBD98jITES/geD2G2+eloD2c+DhRpSUNL/Qq1+Wz1TP3/IqHvAgcFMNYicSb
Spbsq4pArEIRKCbZAchx/rIdyK6FKFLSh3zNBldCP6IrI2BOE3pSLhdWU0KFtjGsszzQ3tIXWWdt
CdI7M7aQKMsDpc4Eai0V3RirC5yopAuSfckwLuLESrx2/BuX9VuF2cLHG5oab/H4TLQAeNSsbpWk
BFpybffEg0j/XjFTiZxZj3JrdHAIrCZGwco1IsW2UjIAxbvKXuUEsIS2MdN3btt1U28M9V4A7zg3
iR9Ri5s+kdILwED1hMZc5/rldK+Vj9BSvun7aggBBYrSIOKWRNcXBM45PiLT2CjNquS+4nXgcdVT
0kI5T7lv1eYivIM31FtUycL4plq01BQNIvFXGqu/RCEEuh5cpdP/L08GWsN+hxetkEbFcyvOfYhI
xQxREaGO1xA8tHsATo8yRwEjoSAXVFZuZfktrwtYTPRB+iZs02VXkfCHfse6d1BCWX+Tti2jUEz9
dwIoEWcTkY//91v6L9F+i82f+q3XYYu4YYWUMai3bZB/G1FpJLe10A6y23snEO4h8JjkPJFDCSAM
ml9yd8kxRySIzTmAlGMMsdLRzxHUvJGrSKh24Xbio6a8lkwTaarisy99SQOxkSpaXOCJisUqX9d6
9lr2e3l/1G0MMgPTMeF6BMua1ZFpO2e0pgKzsNtrd1jHGuZyoBYxgpgDtqsEDyXLKkMN3WlgmDr5
Vw5Ot3bdk0ci7NuYB68+yGMPF9P133IuSE9YI6B32o5i9YUuMfxnRcw5NgHH3yp/zQOVqo+Lpat+
uc5HGqo7BkARV0lTx7+gE6CrkjysOpk3UuEJOUcaaEmljewxi8p3eeekbomhouaZCQvL13TrM09Z
emilZHLPEF4UwoedmqOOO2dCEZ78UN6yfIPWvBASiamiXnNo66b3UZAXS/iJAFHSXqqA+Bz96DA0
54T6zYKAe4qTFBAC+2CM/c5LvjwGXxR8YDQhopoQpSM8oKJiwmmWgEUZqEtFm2Ex9YRaJ3HZLAEg
E/mToOGeP6NLBNhiyafBfeAhIpyOunPE4cZ9LFe1CADlfkzhBOAdbI5cSnO5f0G5cJiSM/aUE3CO
asFnTzq8a2pkNU1kTOpLADo1nk5UH715JjFPmGa3fyu4VG1AscxE2q+33wKNBg1ihW/hsiWQV1To
5fzGQ5XMAoYtDEb1aZDgIIU3RTL0JaVjI5gsqQCcFGNNtG3G4/DK9oeUbQ6Evxi3XDLk8vhm6AfZ
PfB4IoYIWMRaab6CaDb+B+efkg4nJBygBFrQX6VIoM8S1GUgEgvDwVoKCgrBzjbW8z9FQd9dQfpb
3/LihRIUBEMjraIoPtniOmRAQbFIlyMNMX9m+9HvkD5IqJmuAH1RDgrcLVyqKGVZKduQmcANAvWu
BTfihyZRh+hug9opD6pNDcdVQ1DanNA2gIQQbRiLkKXGKyG9MPmFDJCLgWysCha8D99FDWipzoUT
sacsEryHnyxO79yqiPWKyX+XFkzj7HWeMVYefFyf6qvKYGbCIWrn1YzFTywhgpFK7pXbVieIFCG+
oqc5Wnv1rPEJ6/2PpfNYblxLtugXIQLeTEXvSXlpgig5eO/x9b2SfYfvRV+VRALnZG5bAVbj33BA
YsFs5TRCmMrxehcCx9l+rLN1hJx1UNubYRL/5Q1kd4A51psO8qCqCfm/2Tx2LikSvf8oH5oABbnQ
VenMJOQvfWD3pqXl0YPrZHAKyUbIsmGJCQ3jN4p9wBvUWQhclaXBRSinGfOZmHpILJAJ3uDoUQuu
l/wPxFROigHBkBi98ZMtFUByq+gxMAdYJzfIJ4PAlFcVAQTnrOAnkfPMvEFAGuAoOych2Gy1lUMs
OMOvnDpGzhnNflAz9JvjVreLY2FnB3lXOGdlNpcdIE2aj4q9wxvIEcGOHaEkqmJaSLnC85cOdRed
l2tQFAGeJI2FkyCCWeGQBWRBZcbfzdRPCIGnZitRYhBEoVQ8I+n7fwQe/7FFh0EMkAhpySRMCBNH
DwJCAAERL7lmfxmVbumdZvBIOZTv3r3Apr0xPsghNgOEMe0EEb08hgXYgn4oWBlgiCJAACkO4Ovr
LFnzMciwQ077zgsKdCyAOsTrqXfsVymUfaPmJ9EHBw8VBbaeRoSB4u6y1rwFQKZ9/p4Gx5K6ALt8
rMZt9Vk11IfD40eaugSLXhpaioL8pnEh5w0Po8od3JXqWuAqgUPUsd4OhOwX9rPaBNeImbsdv+SQ
0jjtyvirHk66RYAL3ejNRmKQAh3tlHh6xMbC8QeDqaNVhVSv6OBUg3hpjICtLwwOSnWxkXg15asb
VGt1q1coINt9oaFm3/IkcQ9MWE6ZUSJEFuxbdkCkUNOtWoUW8HpOToU4nzhNgsE8u27EbsjNQ2vg
UuWBj6vm29JlYauyZyfszzXxuqMenG06muwapOrXwmiep5jYJo3/byKh6QjW10Q89M7WtFAM6OFN
Rk0u7LqtnxKsJRV5aab+kMNOUmo2vcgNaTLmjTYPeBau62rH3DDyoJNTpd+g6Re27j04wNZOWf4G
enXgF1gis6MS7NEFYbs/EsWKv/N+3ZkvZY78lyVbFBXs5JTzcD3CXc6I4XKy1aMvtgM+UXcyzwOr
rAykojCvA44WqsTjPL8kzrhMPtQIbZxPRsQuhyYumRDjZmA/Z1Aev8MWSqcuFrKjyiMq6JnSdjTj
pVshbflHfK/cyUXd4kKBuTL5vEQ/l8ExFBwgWgrWo914JdyaYEKm9Ak3DDda4f4OXX6YuYqi+V3r
8uhB/VET86Aa14rS+zq3V6rn7kSVrtFCIJCTpop1DmfyfRamLCP+lPlXTmHkP2z2TDoSVYLeCBT3
H+7QKGWMoK1J5FGNRQAo1g8+Cu4AtCKI3uDkguA+vcrxnrT9pvP0lRFheYKayDLlQZ2IpSpQQZXA
Sd128F9YPYTeIPuHpu9//Rj9l5tIAGML0MGuEiT1lgGU5c+oGGzCM1+cAEQ+wJzaU/fEIFduRLim
xsTFFcvGPrXFL64+hx9QWYS+2WP+QuzIXRMAiEpJjySTzEW6KdUOMAmGSxXh952SMW6OQkpac9Pp
tlA95UmOJ2UC+ix776ky3f4hsuKV6GhQBYWy4gOvOSAlLPeENxC+Do2r1/LxwJ1qjf6Jik00jsCf
Yo2w/M+UCZo4cp653u0REOnujxyETeMdBYwRpIrTbQR3D3RC4JmpbSwWpPezY9plfeEI46ksqOlq
A+Ih+ER1lAeMdyJYMWIPVwst3TneWxQ0r/yKCREKwd92NEkJt/orCzic2IB9Iw9v8kbNeLFTtIFs
HhFovMv5LtE0lvYT+KsoMZ9jQJexpdlDh1XWFo6NFhChy/SpmukeTlOsXyYfSyU0CEFf8SvJCa+x
/qdp+rrPkufS0VfJG4gzMLjhPQFf+sQrsJLI2WeRbf3g8VhFWbdKgbvBcAx0TRIozYUsbwcyEoYw
G0EiYVS7tGoosHm37GjjkAuWPHP/ysA4sPPdtTmb2Al5SJVHD1QqBM710ukk0acmK3oDglBTJMpD
N7jlriLukvs1s/F4vKd4MXKW+nyUYgKa6rl0itxZdVLrUMRvUI4HTUnOcaGhbOp95j/n2g19LjZd
tL48EihLJ8imPDpKaoUI47j2ZFmBn82xb8gmIac995gZlAQZGQtRDDOScykGfrRXlW3IESfLch3a
lHRzacCc+S+wUtRu/NIyLMRkUJM4Mb3gvuiscsvTd6d3Ag/J5PxSY/gUI6cDQyU/SGOWcy1cDOpm
mKot0AEKqzl/LMDJkLPpYMGCsVZEhwv82DgaA3lBcIx7EzAsD7Mng+/XJBJUNI0k9TPukbfPsFUp
WKxkrkEDIhtX+ceJXhFmCIAxuNaGyQ2YVYi9xPaucnEp14KAEBVnIy+rJs8spw6LoCL4Z3Nmwjwa
pbGV0VoGLtmkhXBEhCYfo+BbnQnODBiUzD2kk7QbtP+Y1DLLX1DpzjLD2sUcO0eHYMDvo+0t+1cY
P4kPnNGtyBPuoDslckjmqojjoxnoNeGEzaZqL0I3E1ayw4opRgPGX/n9WXokahO8T77ZkGnfISDo
7tfkQOcZkkVK0G2iVxeQP0RRQbpeUmKIZr87jcqvGhO9wuFWd9or6pu1eL7dMVkHTLlyHUGC0Xz5
liQ2SR2AxyPWrd4jZKJ6huYUpErIZkYxUR6sgo4Q4D/btN+R9Aneza8AlkAslAfJPPTESUzvajci
9PkUYluYTdV/DmkJYdaJQKRF4j+SEOFBfzKQUE1+9iq+Sj5tIFEaOYMVG1EoiESx0dl6USxwzgjW
2nUM+/ZltKklsU4wx40D8Uu3Ehwh10oCgIIqXCA91DUKqA38rAxPrM9Y9FRDA4P3Rd7v0gPoZE/s
0WqBsVCU++rJZuPvyA8V54Ji/uFQmK19B+kr6ilgfSEkZf3Dp4RMlGJixPs2DUsgzD52pZ7Ou5PY
2f4vn3fpvYOn5U3q+EQ9uAVKIHLrkllvIuzjxGKzkjkKLmRklB6GWtZDymYPkCuslkbj74Qf03Cs
Rn216/AY8WV0Gpo5wHKYSsrlZyD3mXMESoU/F4mBhMapevkhb0bnmEtsr5wWXKwhf52CBhXfR2ml
35Y93TCxC/psqj+0oJJPgn6GW5rnAQ6zDojM5iP3Lazzm2bqdwK7yMNepeGumpO1qjtEZg4bhWNW
bCsjBTshSzs1GtsoSFdJ1m0VXnUDdLY+BWZOcMaqDTXkU7x9PWwtps6d0iUy6X1Ztf7pNumlamwN
rIJdGu8Wf5txEp8ksyJvgIvqSTHGbT0OkINsV7yRpqhX7HlDFIKh0QYu+39bXtweFzyRXGVsvU12
uBR4W777DpeoZZcvcT6vyQk/yFlPibbwCY1xk1SBSdX3HB8ySbX81UESPKKhUrC4LxUkDQL2YRER
mWOI+QnJXzUitFO5A+RaQSUsJLBPfAxgiNDYMc5Fk0kFksnnSpTvJfKNlYmKHtRHQlnFFVlOBuGk
hJza2ofGJuqUBJagn7ZLMF/7VSY0HDgyKYm7sY5napiUJy5DjBoy+jgmtj5IBMU7Q9FGWJljpt1S
8wi2Npby3wlm4vng5jNkSrHw88cGSWxv18spvtbtDdLEGd3nDue2ihYXFe1rDYChJ/pTz+fcOMR2
JVuCszGNTpBU6CvpTOn1s+6f0ZOIFFneRpGYJpCDGUE4xdbKk1Xi3WgVfODBcu0l03+Dts7m4jK4
eOuOa8svzrRpqR2aOAJ40S5MTkswJDp0a6IanKMyphiR3RxN/r6ATx3NpyCCqmWzF45XJmdiojKE
Iy98HDEHqRjS5fDKPGadTOeUmgZQJ3ctJJsH7zqF8TVwXXRDK4d2I8UhD7sx/YOtsXgIRMX9aWQ3
6ys3asTQjzkKWYYaGQvaKEbhSkMpeGPkYdgBvtFfOn6SEExdVZMBcRJ+P6xR+CEOS/705Evp231P
KF2tWD8cR3hmULcExkz4NMNX8GB8ez4y3+puC1Z4rSRvNec3FXDdSSjs4jIQQtrdVUQ4CMprIoZQ
J0gJCjxhRsHiW00/lrAOKLvu9ApTmo2nugetmSKNLb9Z4UmIDXyqLv4ovDLAOnIfGvWvBnFTpPnn
BJY3AC7Lwt9ivnKgOXVQViJryI44xN5TUJ6CbCRW7CQaXrniglq00QI+JoyJLquAByVeUDkfIq+h
C1p/KQoyhOHaUVojQ0H5gH71Ykmcqjm+lYayjT3qWL1qY/MNGdynTRKv+e0Sc9qxa9ihaCWDC3dP
TgYg1YbgsNYDkYpEKjg4ZEBKu+yAeUGz+EUJAMu0DeiVm9wmsuQqj5KlBYiPLOxdSnc1waLsoqW1
rc1PBxY55zquU2/vwcloIBFkGVGqjNFO848VO5YMaA0+DV3fDYF5mtx26bBuTJH1VugTNKADR5EY
O5FquOgE6OVll6+QBzT2jS5mePRwEaQFSd+/w0Y0Ca2B59FZC7vjDvrjnBGf7HxbpktqFQP6kKzd
dMvq7oOWdKL546yHJV8yDITxv1b3CftoAMvwGbDD2yoOEz4jhg251CV+LgX9Mk37XA/vdvctGikg
bgBQ1IHihB+wB6eg1zyKAn8bDeiDe4ma9s2Oxtdo2heL1m22iaCdHPvSM2s013jSmYiMc6g+hv4H
MJ3HnS10TM0jisWTL1zOBR9CRi6M0iTtwO6jU+U2J8v9VTPxQOKLMsYX8qm2UYdTgg/Fay7MUkUz
7hwUe+u85RoGwNMRBPTW0W6+M3pcjABIiGKDMgbB4R9oURZMvL3WLlVMF38MFJHLzG+6rwIJAZ1c
iAMRAcTk/CWI3xIoaE7qpVlZOzZR+aCC6W+cnkFsBTITkLXEZWQAQRDMT0P6hrVgzmgX49VpKuNT
8Nxa/cpiRoSI0EROcVaR0sIqP1/7sf4TWZ9WPLIw16AwxXyIg4vwV2aZHx3oORnmhK2aWWJqAlyG
nnC9fOtXZKkQZWjzaqo7T/8wlXXZvZd0+/ZrxzLWJoIH4ddMbNEMRAI2GAH2a7PalSyNxKfPIcs9
oJfgaAKBR6hYZObPCaQdUzQv1oVGyqK1z72KmRNKpuLUyILHrpuQScEv6nRGTL+dhcUMYQFPEwjH
3QlC/hnnrJD12it0nowa8i/IhRejacXcVJCKg+xDbHGCWwKZzsEAOV1y/BvLGfQJc6ddTaxQKFDJ
7MACTAqQHqi3yQUMj2422na8RcxFMQII1BQPBjZAB1Hr1CD9qMXapuEoZw6Qzal+FHmVBanOpC6r
OBsTnAdyHzQNDihpcNFBtfGIxi1O9j/cVyfNVhe+S14LqAvYO3yjGz87RbIUMyhN85DAEncAocoM
DljB9uynUCE8CYDqrBAq4o8FXO1oI1CozxDfZX5mEsXO8RCrdKn2X60iZJskaPIPMbbYDg5kdRET
uxHXyj6iGNUnl97r+oNWZkeAk7WF4zMqXvJ6WAicJMINpvjZfLMEVYKkc7gKxNemhsmGv70J6mMN
UDqZw2K2wrNbPd9/HAt4ZrMdVsuYlFpytYEs+NDkNvNtafz7kxSl1p+OWvXZM8r44g7khZQNQdZx
X54exkQ910lCUaWdwSI6hC3J8f/KdEJnwUXF2lAN1daHLc+6P9ECyJyONgn7D8DFKst+EErL7cbD
50toN2BFarmPxJLtcX/fh5jYp/pbXwasxi1+KcYEB4IlQBYQT+2mp/6yUp4N5EuRjrQc/y51ipx0
Nv8jMR4LqAF0sVDWlnL3YoaY+rLsBhMiEMMIRlWTYCThxcLxdszXKol0sZsc/VLHcH3yIGblORZk
jWeSL9XF9ONZ6vb/fklsi0X5HQ1LlaxPwCaUO/ewhZj8AQciPL5H7oJj81dLDLKJnoxJnAm+Cj3E
scxHMWvFdEiQH3vp3h3eGwnG64tDDwGn6ZTAGvfrcOHzfKRsE1lHtKZYyRBi2QpDr/qrNaCYwAqJ
HS/a/CtCVk6ZH4+FcAvSb9ko6lGGHQHhBXBEZaGjwRdOIbbLLbLgG5GmZ7fQnmzz3+g0S5uxMplp
RrS7ZTb5t0EZOkjdbBmb3cEkHW3CrmCFP1XFuBYQU6vLDIWU6NGWe6493Ss08PiJENXvrXZRG84B
4PvFG+sVPNueQE4unz5iUCEKlodAr3pSNf7kPa7xtEDwW0QPlE6zdYNPIbAc4XlmLPG4hsRF53fI
fRMuC/+pp9lA5oZqnLdRXJ2JCNkr17jR9jGnKXUBSPFODY+E72b0NWgXp/xHdN/zMPqsWhc9vhRV
Sn1Ga/84OUOgyD5aGsMK1dx4/cnAaqFcYcb3DmyOrMYiIdUx1MhZI18og5ZI10KPxCw2ETtxN73e
Pis08PDcCOE2UKow1PZhola1ZM+N5p8eDGJQqHI34I5qpqfhBjMFCyK/KYpeh1eCgFywtZ75Kpok
7evQfPG/EQyMz1G5i887ZBc3eY3n7Csn0e9uyAwoUeI476dkizSfAj9nE3cSK+SuzOCjU7ONMIH1
aH8LjR3jcEpL66yTXFraPijIMq1CMWise7WiEbEleCndWhOaJdwUU98f3JgrNcVnwgvh1O+9HfwK
CZ9W6NeYfyWRuUQXPVLPG+RP1Vw+tt+wkQqVNV1fUq2SX3EPXJKQNCtckEzzgJSEIbnBRp0uYFZr
Xy8fGR30hnylftGPNKi3ODg5DMBw/gvwSeZzFRFo51FyyUMuWyZUVFH/iRxUogk6ZeWgH8JrcWjG
6Hniftfg5Cc/ubbfWe/t2uL5nqydzdLER2yIlXBuwrKppDQnRCQ/NXzwYxysZqwx6Bru4nPzEr4Q
LQQ11p16Vm41eI/sdcgx7I7hphy1pYBTfHlkE89xBnRl7GVg6wx7KbseliXuzHotsWPU26k2kwJ3
PpgFDwasn8+CGqskSgzti+BAenCyrPh9Ikeub5H4msWmne1HUTdYZBXN9IMxPuBzjLkl8PPRJEJK
JmsAzISCqllj4gkd8Rp4S7uAVPpIeEVMWpEhZuSRNIxpJRaCAW8xk4KT70obz6r+mSClZGfeOFp6
TgmMdguECgnj/kdcuat8Kml186BKuDuZG2BNZLJggdPYJj0G0lGUCpizwDswp1iEzhQef6hK+wEB
5KTWkB7lpmRt+/9yVduGICRVgF6HfiB+igdU0KivEAyE/yPB4VWraBphS6m+nJqGHi5fGKS23UTJ
18jYbhXnHBm/lqbbas4POQkqJtH/IPrx8KLO46nBAGqRpebnKhrync5KkvkCFAncOesGCKZ9UOP5
5sCNYcxEIcHeEmEpynv839ZCxpXeUV7cqNyORAGOtvruK4DCBulAhpnzdodUh4bY4nxGrubZfQ8V
zGez8yo/CmQgC/BWkUnsw3MTlIPExZyGb8UYmm0ooZ/cyq27hBJEmgd3S8oFFxlyP/lIfbBPgY1b
HdcOWRe8fXf34gCuFe5SYCy7pDhZeTLb8MNNMQyUp2RE3b3z2HpibaVa4c7qsqPru+cmyK/Eai9l
GlI1wOaIqGav98nlJHSnxzxB9vH8O1Gs1nD72+Z8ULvqZa7yD3L4WlI9B6ZesQ4afvjTTc17Ve3r
LnsiFCzDSap1QPJlZC9I4NCHkqPQFVVHj8GxtiMsfkb+I/GOGkJ0/T7Lb4NZOcqNYPOlie0i0Yon
L8ew22rdMk05OOK9NWj3PoyQo8B1lZMOPMWHmCBpj2Gm2jDaynzUJw2y7mSZSv2Kt9WxfDlBiHEq
3spv4LAd6hnZeKzCIVg4h+4lwb/A0LxzjBxROYooY9pLoGQYGsh7r77QUzabGHQYOAFWdXMrf71U
pk1jdq0mbPii0JHIAwiSwQ+WATCOlo0Ety0zLg4Yh2DyH7h8VsySJEdiGHTxy+TdN8nXsBvAh9P0
XeQ5ciX3ARcv/yZxpwvP+ecG2jqJ73YjGfQa1GCR8RGQsAWM7SVULa59h6jOAN9NTWtH8Eho2roJ
T6j1fOI6uaSke9FnQZOMPkYYwFbfp60eYm1qyRjVGsY2Z2uppLHZavze1+VbQKAdQNjBtREPyDvC
67d22edFaJtyQWo8kgoSCptUnVJHIPIWdLQzuCT9hc5ey2/VHDxOyIEKkdwh3HGDfluIjhyQqaYT
TLv5/LjeV89T+RiF7pMzkTKByVHODTkWSyGeKlf/lv9CkIPODLcKlwa0cMjnW0TKa4pdn+7TWEZ8
BuF0eDBddSu/j015URh9KPWTqK0dPF0ckBM1c72HB/ceSFVG2k/BqBMq7jNxJKOV3tM0haAfRoZW
5tPGTHeaHRzx9Da9skwwDYqBrzNOke2sXc0wyageHiobBkbhR0QGDPa0qh1mhl9EIG+l5pzi+Sd1
KS/MzH+q2i3rBBDZBnKDI8mYRgP/lOrfQ7TVWpV+q2jljbSZlvmiVw6jRi9Qs1LyXUo7H0SCTytS
QEZHsEk05ylB2+YE5rrukv2c+SWrS8BHFR4aPCLx8Kv2zRagGtlrGVY3yWDr8g9d0L7Z3Nksqlql
rEGOVM19rDJCJjEoOeWv9PtIyQhJUsT41S9SlxEO3lNazge7t9ZJMW3jvFob0HiTcm+kldA1FfA2
i8ulFIw7cPAWX5JuKTues5jRRfSzhBouTMqsdINkFdVMMIA7yz4Qv3a2NRzy80N6VgtXX6NTepnY
ufOwugZofPweu7EvFBObi/GYaVgyyPguSnTlzisVXfu2bF9HC+Cf6MsqmM5VwSiN4gy3VvWtN8S0
2+X4K2AN12PM4WqnJCuDZHE7SvporJ/aioTQ4V11x+UIhapH/8SHbVovkPAluXzdjO6XD0fr04Wa
tXR5IZTG/8ORNKqTtyBIfBE53C0W0U1t5V51lV5nKz3AJN6DQBzSVKoquDAqPvalZNIY6w7Trk08
s4K/oFbCbUwiIs0C1asy9eRroaSA2RqYTekO2LU8gXIbOLm9TAXM6a3PQMNaB9BcmC+cr2uF7WZS
25YEaoyRYa4/j37+m4b2Ts1OxmS/+mEJLzQbW9LodpjXgvaAaXjRDWuXX6VILqGanCvzX67QV2Vf
pfdniqn/NXQO8oyK9FknUw3sWG6RiGdk6vyDkbJ8WIeKc8VU83/CeUjsJyd0P2obUesJECmm8rLV
ye566Mt4E6egDO0EFVRN2wGVcWp/zMYmtp/D+tdepy23BWhUaV7ANYcx3+TltHMc99Abxnr0hmM5
dj9h89prNHVPN4wwk69x2gRCDClsoaU7AYmkW5kGuty5ltvm232KnsPH4MeDOuIIfqOZtzo0nA7i
w20t81va7Grdu3XOT8OALSe1TkggGi35RPL8tTEh4JA0UgTmV5SqOIeOZS5G56dbR9821xP6VUtd
48JbjvWw9uqrT5iE1R1VR32VvZtE2dJFu+DthizalWeNhD91bet/TUmq2ENfHQWP6ofnYY7pvTfX
bXemrbyNL8RzGXDi4h8W01DJ7jPqHlkThFIVb3VnbyD7xwJ3t2SQMgQiZoDQNI4gpVzQhfWnlxff
fhTFQFAa14ySJsU2PhK+LDR7XKWkFBwd/V0vqzMi7Lvch7Oq/BNR2hjznhBTKFlDjgGGGPM1OGez
pzyKr7Rjv7YmySEF2SU67KJl09YDhZk0iqMi7SlXtpZNL6A8U0Ndbp787kqbCnxhFwIqzMpZtY5z
nOzFcE0mAMkPISJGD1Efj0tez89MpERrH9XI2XcqHwPeHbSHle5fBo+LsFgUVk4JC7aAsSLN0dI3
kuDG0i1SuHzoKIdkwK7HczP8JgjEUL9hEYdmIp6cxMBaPwxNfsxGnj60g3LFDjeht2FvZHiuk5Wq
j8c4p/MChs9nS7DbJxJaVhgm5V+SJ50JnMhvF7CrAffOG9LKPsc0vqAXXZeR/8XnXObZfvCfifVf
hy7WWzwCIza3pqUNhGM8u0n0wajw8tsRufgjtS7ZtiTqBrygMBj1G7Kx+X3ptM3GGPIbCQdOm5So
FyQDWhRfEqyF/tjdZnIGRB80t8W32j+Vzvw7F6/y+UZGckjSeKO57B+AJGV9qnMJ6OETZ5Fi6ZVg
4GYqCXlhTOA14WSxU4+omfCDSE0VW4bEyHoesaR1dqKWY6RmJAaGDAyPJG2ChtJ2x+WCWTb+dCB4
a+qgt2487GNuG5pNZrwUHjMjit1zMnLrjORr+esxjN/b5hl9BDj6YAeLysefZtvvNsCF3P0644lU
qzE0CwWWtauCTpuxbSNI6i8zqfdT3S4Nu9tgAClk5OIfF5OCFEf6HgdtQBigaTyPFk1pER8Aa+OA
sGJCDOu5w1aIXo7+GPyN24KwjpUxWiQFumf+z1kpoHqvTm4ij4bGq9haGHwQVLScF0Zz7uGdVb07
qxhDJHPDQPWUdZRJ7mYSeZ7bFgEQuwEpA8Q/44RB1XOz69dyvEpuhslEkRLz5tXRP2B59tbox/d+
svfytf5XV9dKx/g8rSdytPhkg0OPToPCRnzHJoVPc/goMVZ3eIj6zTEJ0N/cmwjEftx5Ip0ecMHy
JTHUcjdzVNaVKa9HwWGmpLxN481J3uP8reU+ky4AxK3mD8Y1chR+3WF6jbEvFS7TL+n+LROfoiKo
I9VGu6O3uDfkIczyT49y65CrUAI7R+tFYvjI6mS8jG3YK9pGGTXXNaGWKYILDZkubiU0U4Z4f0Cx
5dRlWMUIv+6s19FO9iXMu7AVBSB0Dw4c0To3uwe/AkNofsWMPI/zRwQEhU6gMc1DNGzN+JowONs2
IeHJNU+0Zed7DzilGENvkl1jNNF1DJIn3wCpReTjRuza06MV1iu3KXg+SZSAwC65g8TYXVfEXTVI
+50rFXogr8QY5PXBZR7zywRDEEL04ouIauLI+JbcVTe4fNuIqIkyQ9Tipt3CR8LfwEzr3kojqKgL
cXbNw2oiTIS3z4xwoIPVzhgblaFdJkpymAuyWkkPNvB18YzazqrPThPlhw/OkHyrjMomtmpCqker
xWI5MPuMxxoRieSiNKiHAaWJeNB5owmG2A7Jp0kxkh82Lz34UsiDI/GUgMGAejy38YbwRkmIMLNH
yQtHbKAwaI5+9c+mJ5SsCQkFJB7xyAvWU6CuFzmEi7vBQuf6+PXQwhYaseH9e5QZJ0wHe5+tPIgR
ntHhnVZvINYvjla96IN581kqyda5jA4O14j2b9lGk/5F1d6rQSOPLiif8848NuGvDqahWtWDoZS7
xiHHXqSvVbtC3f/VtO2bxxUwpdElGjEdWAlnqU49VoAAO3klk5MavO42Njw23YgnuXkdwmo7ehwM
JJKz6WZxvVYUfAfWW95lVx1/Ia2l5dFvCZKgepUOpqNBcBMF4Q/6iNSRt5NPlY+yrPao45dQZnW5
Jb59TO3DGIMvqjmK/Uq/8YXkDwYEGHSHRRp1BZMplkIRV6mxvs/KqyDGY7fX6LrAyDfwdBWY1wRW
jwLzGmT+74AM0G5NJH6iklJaPjaKB6YXL7AoeEBLWW9M6jyhTogHcTDsJusuQqeSt8lTg6Jb8s0l
RzHxTaoEd+3w4RPVGrwInpSBpUoWn2tRQ0SFegpklZVIoGLjwZ5IWuhIkAXrVMpiGbgN6u6Gqoje
f9K90lgY2nwwwuqAQ/rF7C7FVOx4143xVXM/3fLFGQcudBcbwt76itJzxjza1c13SfWcHi/1rFol
w0li5FLicQfmUaXXoD29EFsi0ePGjkAaBitjnXt8V3btbe8Ga8B0zTKBeiCG0mBpVm68CiFrw7Ue
UY7G6eUsu3n8Npr6oin0PlbcEZ4578ORAHbTAV6Nko3o6iBBgupdiaKdBZAPGYr+8MUnXKukLdcP
kEJZ8zNqqcsUFYcx5UW26j0y6hYfLTvHwtTeitY6d/34KH5Cy/ohN/Ywl9NTk+Z3TS3SoJk5vlSy
5TxZO/qKvlKFpIpIhYrSZ2XR1e3Vy5lTOnoPe9TBhFnAIMKmgAWM2vSPmXYFuXgLVBy49vsE1FaO
gOJEf5gds08J6Dcvg3LaBjK8WwHJms2Cd2HLv+2ok0ZiRnPIWNDIfTRKjwMO+z6xN2JOZQlY+ygm
xR1YEMg569esPjtY2xA0Add4v3WEgzPJbtlkfHcBuw9zz+xTS4UaJKI0QLSnTfyFRPosxknT8B5F
XUNo/sJFC9VgAZhThHUr1Z93pjceLChaI2lfZlrq7uCY0IewsH4w5w9acZaTvC7exB/lArnglRvR
QU9oy3w92M/rxvAuQ/XHj1hj9A8hFLi0kSBPfsa47e5n9jpHp3/VubgaY6vPyGSAZw8Z/KjSbPCy
EbCjtp8NQc5tZbAsWMtBpbZI/S5LWp/Gc13GPNsMYybLZ/ToS4a2qICKKDu2ZFAUTrLO69M9cQND
kmIx6ajhcRiMY8t+RIIT/hKiebozA9FtIpmeYW9R4Y4jVSmWbBZFOyYINcIYrQ5yijTQSM8UiUKw
KRlsHxwrIN7Q21XkF7bZSBPYtLAy/23SnXU+hjvkOX1tHKlU8wcNDALCsvhHldSsPYjZrkBsgACk
zssdjcMJi7lub/o0WvUBh8W6iB9jDoNxcEmv1+9KpUqT7D/l4saqjrsyB3C1gbb7q9ilxpi1qvGJ
+00xX7jPPfsGIbIjGf3EOkm4Q4cdMI1CWq4FT+Or41pvAZ3Rti0zz7s1fQzkhcxBu/tsWNM93MIQ
0OSLm0TQuWr9ruErBZiwSR6NGK9Ei6Zr/kGQfJiRGD5bd35yy900g8vUDDttKTfSHVY2pbR+0e1F
z3RPfOWZyJBJIIQ3AJ056ZXk5qGBrugQM8miT21s8VFEhwPaYHmCuNCIPZEpg7FHXhUHvJC3pkeE
09yTqM4+aRyxla/J9fOO4s7LWv8smeaaP78GoJHC22XEieFxn2x0blyrzkBJIFiuhGYQS7eGXhEA
3UJRP5XF2c6DfaRhy8nA0tjNLFVbVIhp5RXzSZxpQ+x7MWIUfHkalGelY6fnRw5QSEnNAcjTLEaY
wUJ346UnD6WDhZPE1cqHnhHMGXVqS4onTFwIbMUvjMI9InJaPjALhE3G6bS1DnnwLjEDOZJwSCwf
bWcsKEcSkOzi5MuCkt9Y0x9zhF1BRUoyJSdt/1O/mbDGmfabe/a2sKqDkQOOa2ByNeePSoQBxHHh
lNuS8ziACavZ6ToEoPQ8EpwZ7Ca8PQpj2pD5x4CUWS+juJ7Lr85eXMinxD2IdiADHGINlbMnATsI
rXElRV2ds4mAsFqA0ZnnOB+iRwP+UpmelDRDTgs6UNwSsnZor2mC1YjSqZlA5B9DGM+JEvpUqlG1
ZRD+Q9JvdCDeuG6cSl90FmlN3YTfLrnatJr3BiV0KzWMHuL61E0n1cWK3J6wxfbWfdHgAb+jlxMV
9I25aOq3aECgZ38muLcqpV2/pwBIPc9RyHDd0vkICbhRhr+AKiy+DkW5tCreR29nRvrFBXkbMTlY
NacIP8C0za1NFECCWj3T9irPk1EGC2UylknhYUoky2gIF2P2mQTOdiLYo4k3NUh+35GyiSGJU9ip
om2VG685mfeszx40PvlvS9cp91oyrBoGswerM1fjVFwsA0GwznAzUAbkXEoftOUTPlkbs3Xrvoqq
j3A+9hTVnE5j2yzBwqke4EQC3Cw73C9It8xgWYKpIhr35vRg6+ClCpWbMpu2xtJSiutkOmv5KtqW
iYegpq48OZ9ZfkG4O2vJ2uC9qJRNTYewk51J74Ffq6KS4htm+eKvQllQMVjXWFAcRE4DqLPWE35n
Y8KCigAgb7LPOFxm+rNWM/oTZZA88zPq6DHb9tRb8QYn80sxe5c0po0WtLH+zV2TNDQerIieBvqg
Yvarok95sLHRVpvJ81daGewsHL0mnc8qOhFF3bC3Qc28VZz6Um8fkeiwtxpsAfsYcSJ1YCMHYVOf
Z5Lt53Uc0ss3gy7+ugw8Yn7nSXamiPq/b1voHw3fCABbIpoGWCkrv/D3tupvHv2r6Kqy/kfSee02
jgRR9IsIMIdXK1DZlmTJ4YWQxzZzTk1+/Z72AgvM7C7GI5Edqm7dALpA4aNAaSaf1WWiKv/UEGxj
qlBM1GYNWTPmi76dnUfxC61v64D+ju0eLWLao9VlbE0aRsWQK/yc23M51s8TbIgZRMblhSUM8rlM
skGOgM2tKmZfg76YhvcWRXYFtARTRgpFJ/VYwizEyUrqcHT4iDrMOcR+4/w62u+xA0ULGqimfGvG
cMhxN0eEOuAbJiEbPIDliSxJm+FIiDNNviSICfrcRng7GKGApuohgQ4c1i/JKIWg3HJ60m0q40cN
arIREfhG7Myonk7cCKr+ocQ0n+HQvypJB5w6ATNr7CPsOjvuEEYXsvlWvXrZu3fpT12CXEvVggJy
QyfU50Rg2z/SaCJg/lEytQsZIUsldVRhV0pHBf/Mfo2Rw4mEqOSk2uHN9hDzRa9uxIoOMNmNJwcK
aCBuZZgu2kh7MTDgluoJd+BCsOd/pXfpjBu565Ls6xL6YKGx7yNGjGhy546o1GA94HDVz96XWiXf
BGHswnzFP5It59Ij19UIF/IkN2MorrI6SR71yJPGy0l6qQmVVGPczwMBBxZfAHg9kEDAt/wGriGD
aM6khaz4CmypsNLobISc9DHSvMCBOxXCZf6QwiqDGzkPHyI7T2AHOZ7vsPJiaFns/rjjGOUw533r
JCzXBl6g3Lm2kywThTINjqvO9JbjXPoRefQFoHMrWAqN+qIUDvuAECquzdmCQowPIdac8u/GdvNh
W7yBwt4TSXZQ+3RYDrS88RAtnX6mJ6VMFCPmGZq1wmbiZEHj6sjgsUx4yPPnyFnYGDh+zqZfl+eQ
+ifAnyWF9ha5+0RhUVC55qWL7KrZuHjTNzBH87Jel6Ny5k/A43ZiTLXiL3yYHLyndHHpp2XGnmwA
PBU8sw2OceEyuuqgdzMTs49tc0vAmxtIEXI7hlI88ymYRU+kljY9+st8RUWF6gbzW6my6H+jCfp3
uGu4+AFrEt3eKtAd5hkZaur5Vg9Rl3pyckjNnSecyKE9P8Vlf3Kq9uRa3smLMb6DVadB0ul5PY0c
fxrP5I3RSzb2MYyosGqaeiYog/blJNYSytUakYOOw207pb4a2KvYVjmmkKFOfXYN9egQ68kFRgI6
vHw4ZD2hgVi98gJTIiKQabm0n8SWFmq4yIqLK799evfCHQyI3AIe2sRBu55gAsYEaCNcsJGFwPNn
kIJWwhvuTU8tQ6ZpcNPxDuPkFvLkWY31uXC6e24mQGrGaz5iBpQV4P5g+FV7KT9ME7vAPtkUUf+v
IG0v0NifDiUFGWvW0zT2OKkh/dWL3eh6H1RvU45ryhDfE8vdm82cY4Tu7qO23SexttYMe0vAiA7I
CzDQPRUixhwR4z10nKNSLj0GOw7G1F6b7ebh1wBLbdV3DXMcVduGlJTOpzKlEC1ykn+eGZE3GRdQ
hDQDCpNFCCq5WdtghNEBc415RJ/IUAAKDuzLYaOtI8lwwp4GMm01omU5ZZQQHqprV0D8xGW8IW1E
QdkRFLcMr+gm2vVzgA51Q8loA9zgCjCYaMNQDloBc30HLh3ja6x/MbEHIiZQTM6qGXVFNacASWW3
EHP1HFiUxMVE9eUmYDAg+2p5A6cckKz4EJpNGe5coCV3xJpmNhcauizIK4t0arFxfCgdOjD70xOf
kXN22d0a1kSJt0yzEJ+ds11FcAWN12GsCKCDCdEgq3ay6Fw6jg+U3eXmIiPI2uXCbfruxnUGOCm8
bR/GO67NTr+HdrrXsOqDBDjH6frvTTMDJaYIVyuSFZWzsp87GH3ebqDnhh0lknsChNYCRSaYyQ0Y
2GIFQekjq4IWgN4zj3+Pmh9TBptJu7rQcGBsLEsDXWcuw7b/HP/ldpnwck2IkOUk6Jv4ljPBSkXH
LHZnVN2LNbUr24JnWO660Y+U9EojmbBy8MCFA7EaOMZSvD3hrJtHK1vjaIYLJLCM41fYyjnhpxdl
B8KIFHszD84gA8dk+pdcmCF8kxYXrITalx7czS5qw1mn5PoOJ5DrDMs0SwAIgsw7EUNswkptJ54G
W1QY02sLj3TsjfOUaeaTSbmrFkwU6HtHhrqTX9E4RMERkSk1AEtztjcxPi14WU6RD5+2jt/w+7dB
ZeVW13Y5NXzOqLshAnfFZi7ZkiUNBawYrAWdvbGPppX1iQV3l0bmUxjI2p5o+aT5G5TDuLdxA9Dc
7j70h5xAnmXTMT5NUm7Iosj9XIqB9LnrsdwxYIRitWPDBDaprVS2bxJxa1MyjNZtnhLvqWFFY6Cf
lzHQJrG6EDfutoHZsKNxUzOlNKlRBNTEFKeB0f5oS2Vv096oJGhl4g3lzCJS8BUrA3yqT/n44PU1
jQ90F1awWGEQGJmPYDVHUyJI+/IG1DafDBgl87M8ydN/KvGJOarthf0a128TSFyuS4kP0ocqJxzz
Ztp+58NNQOXza4Bd6PhWv/BUHTXkreLBKo6RuFU2N7D7g/czgQYh9mdz9IbR8KDumgbLCntejtWH
zFKX2Lod36OEwFHBgUuVfinn4gUmP0AeYXdcdwyd+NR8zpGSweNWEwK7E49SGCQMGQxPvXhN5+of
3fganQT4vA7LnPcIM7PcxTw1PmAWH2EjmtjMmWPxZJk3emZMBbgDLjL6Hf8TuA0dFq8UOU+NejfG
88AIvZ/XY4UfFlBqdGcZyXlUoDJRk1oMuNiob8Da+cXFlIYH5VGxsbq8snuldqVMGiiBVIfOLMfG
kz7Fi35r+yxvUHavC71YNkG61q5GjLscY152XfIauRtRRSt+EDnvOwxXFnpLIpVioOWcdjlcjYJs
wWluDrwSGLCqy7KarRt0GEi00xP2Xy0Ln5E+ANjUHNQICmz/y8O0knCtme8dfESHzov7S1NwEwrt
v6VYe584evS8JtA5DxDPxF6ioPymA8/Uw8gZ73XI2d45Opo6hKf/IdWbdsMYsV3MkFnNkCD2jMEq
SH70OoPJc5T29IV5cE7QX/TUZIyFs/FAvO62ptpIeKJD1eHU5qzlswg1zj266XY8zoLARcSy6NIz
+EbUcWlHiL205UV6sGtDE1fnhU0LkwEcTl/VuAfTW8i3DchGXeuZ704kkFhv5aZT4pbjl2iU3jp1
Ajt1nn5EaVVOPyriytZc95myHhoKag23ufAm5+RhpazTnoiYmYkTwtwKojFfqWR0N3A1TVxFCfHu
VrJrdN/D3dd8DpmX8mxzr/VpvTug/GbcDJgpsQVs5Ueu5wqYmSuQFpYvNWIoxpIaR3iSKwGryXO5
Bc1jNzyMgeJN4qiwtNhDQfngoHcVJF7o49RsRZZBKNs2OlP+Rkoi6jWMPyzVZ+NZ1SWhS+UdM0DB
FsgDuqmTbwHHs+a3Gr1OQs1IF4ytcMyw/diJX8GoVH330IbDUUjlRndwSZOpMFV07m34tdFRz62t
bp/ARilhNnPb+rb1QWbODkIrle7RKo5JbnG58UIyyezjcJjMaqNDT8N4ZVk0Pya7xpXZUT3kr1Es
6/F3wsSglk190b02EGmyOd7MUDkBIZg01SH+Mqi+qaS8Cr0HoknP+mRlsCRCLJtic8EXlX9bTvej
zgwCNL+hVbCYYkgIphG4TwAQ8RLa+AQDYS0L254ZDQcQ/afM2asRoFftHqniPgWYEQ7ifThrptTy
8oYMtV9Bx5b7AXoVTIPc2LmSQR3+xkOy9Bg0yq8ZWcHKpvyRH6bB7Q2aFbQteX+XwjxJrl5eEkdr
21tNRc+U3gNKI7kFaG5b21gRH1iSHgWpdJXwePiOI/CUnlqHHs6TNhJ1bmHwz8O6qRitaskpNG9J
fBZoV8ZtL175J4A9ia/HKoGuWfSHVkFIzAWUg8wiPV/m2bSCgSUNESpKBohksrLTAmtdtS8CdMmk
G6W9RwkxsYdFgCV9BM+LoPZuhPBZYoYzbJJM7AOXAep8Nq3qoRjfoeWsIij8uST1qj+oHHXMdrQB
Me0w4szKWNJuT8kADSkMHW2Z9NO9D/d2zAlDqlOjBBcrn98kgiIzDWt6ql7VvooKP7RZp1QyhqMo
ootFAeCkRExVKAKKnkGSfbCxcLDs7pTH3gP54ARJQU9gQmcKEi2LfgelkoCurUzdxgszCCZ46SWz
4qforiosNs2EILkmv7dNfQwkzFUo+aeBKCCrr0qjfybQkGpMmY1K3ySSPCGw1oJlVZyH4FWf7XvO
RERvbw1kfnoUGQVrEtwRMNcb83vFEAAoWKKDeOWtJWrigBD3CcGOMTKpd6NjXK10R/Y59MmzwtGb
htuIjnGqu+tENneOo1lqS3fAFRw4yJbuGs4tPp1r0gcxdusoz0TrEEFh4fX9J1iUqw0MjExUOn0l
99ELyTJCom7YcK+wzHUKRDV8nSf5dmr4ZEZkLDMdA/B42KZmQWxf9Km/DzXvp8zBxIAQeve7A6CU
Z9rYnlU44TR8dgmbqSIwhqQFdF6F8+BUTcRw6tWfWZxjLgo9fmviYafh0ZwiwJ7hiejzj4FBXOJ3
E0YpXK5/56Fcp6b+R9KixqNpTUFacNPEBJw+HcXXb51d6j4+sE1XDpRAmgmZNpX8EiophY6EowDA
4CZPGqnkk9Ir4aYYbCK6VImzFlB1CC6L/qggZwmVFcqhQJyPTKvEUm9nTCcWP94ZXC1c73lIHJXM
qy9O5nvF6WlIFAGLxgb64XxuFejmyrdXX2cDp3I67GYhbwowtaeB+RC8q2qw71Z8r2OP5gRRQe9s
ObAapiaU53FNpi93dl7am57EZ8NDgYWIfsaTnwlGzs0vIAZwLOsjFaiLG/NTqwcflSLJHOywbIVm
n7j1OKCBm+ZNxg8qSlQ2/R7J0UJtnPcemyrQCI3ZG3Nvg2uD6CuImDtXLWDa0fRg3x5W+b+OvAzy
c1SD1Nx03AjG1DH3j2Fl5Forqw7mCgHd+4rIlNg7N5Mpk0k+muY4t5sqvcl2RXYljMRsuKjc81iP
iZXL6Tj3CFEVdSu8Gv+BZOvIJq78tI3ivTLIYOLuC81hGWDkNyW975UP1Nh+xhTLdNuFhbsCNbyr
Tet5KjH250Z2wR456zF85UDUUtgo5bZyXmSINHPmqk83SrgxJI0F41nIPYys2MT2URlTyYGSbbwH
tSvUfIjFKswpjfOq7++5fiZpTt40mawSaDxtiNCc5OVARRVkm459HMEOQHQI9f/EFSC7Uxb9hD9x
q5KyGbw4k7HYa+ra0ta1Zb/X4aXEASuTIEPlqwWDRU6nJni3kMrbAAUugFTCdTUx4E89ZnvA2qL9
tCp8uGkHU3JfVC7EkDmNDp8iT3YVT+qvBYxPAse0PrzMNB4Wv/Wmg9JgfMfwL3pOKjhnFUlZ4FRW
1B1U5u1R/xCoHQeCghihkBDb+opV7gtI+7lHFI0PgCNgaYcxJsjxHlZJmN31DtYSVD4F4Yau978d
WEfBp3ad7klvxDpz2xeKDYmCV2QdcwriAbPjXLqmyFmYQmC3tRV0qGVbM21HeMBgSSccAHtepCEl
93RHOnToGjvGHgsFGTxYFZ2JzT4n55zKC+PXKT1RPOuCqRfzYCN/oGWQlIGnETEgLoAtWuzU4da3
OOwNydM/5+Tsuq6xZZwAiRN7hTOIXuEFR5pbJc+W/BLgUg8QrzI4EVkGQDnvh1B/KeGkgWaPpec3
OSddf5ZTeUefLqm2tisLz7+AEXW+xk3MNyBEAMpK90MKMKLYqlhcE1hpgUa0lfVT9hGXATRstS0+
4lKsnDyAyPrUctdLzH88qoTLlQDTsk1GW+dB6Wt87Eq4eM23QLqz6F28KOqfEsQmhyinMpsMSYiQ
f2/uDG9mXrPaupNlTStlqLZjvNSbD292sGZiV2exCed8mreyHiGFxpw2AQ62NNPyRoowKGJKoJYU
bekPrHs6xNwJmEnYF6xxnzito9aSsUw2hTS/yAXRaIRdM41uvnmPkuXXZvgDIXzIzGlVJS7V+CPJ
hzVNJTjGCL9MVt0ZHPVMjsIKg1UK5kZCegPlA79dVM7Z5ODJz4s9yj0oPz1tDudBjOVFwEMgIyLD
gxF6SbQa6AjKSZNVsMlkZ5h4WDQ0BvecYb0SJ+NfOXjD6gTPmSRQKQ8aqBXyHI+9xpdEFbmFUklY
/OEh0HIA4JWfavXI6aco3XB24W9Lyp0sCrn1nWlamOh05R8NuFtAY6B7FnG/DfiwETNWvU+uHex7
+QckmGLjqvGkQouvsVGUDQv3jKz2BjY8iA/TBZ36zT03QECZLHY4NZ+ihN1HwlCWkdj2JA8IeegY
yEFw+gwcPgMUFgCMWX0ULn0VVhiul62lmJICNVZY4DSlrjP+FRGa+O1w+jVmLIzoKUgf8Z7K5saY
fkBWmxUFMQXJsuiiJS8Jb2qsTZh9x+eoZiin+7LOnUNscdgs2XjWkUeXerDWIEkLqKqyF5K3Sxvv
RKSgQaLGyE8EPMKNZtZ9p7mWUJqn3UYHxYHKa6p2c5buaTY1iiTZbP79K7Blgzqphtvdbg3JrKXS
gmB1GxV00MBJkfdVo0GcSiLFOsPnRRnIurpxOsjrTBnrJVWsZWL40kopFDym3g6v+DefBkbZtlpc
+rTawOz8dHR3H7rePRohms6zC8W1ghE67OXWx3gJsaW2KiriPbp46dhos4ySC0aYVBz2MXOx8/CY
C+v6cMOU7dZmgJ5MLwAVcik+sYNsXtDA7IuJ+V++8BAOV5w/dK1EMY866s0R/MLAVcpb6YW2pLQ+
YdUjLckSkW+NykR1VjYrO0rOAQX5ytMBwSfwrCHDjj/KGwp6cZ08yJNT86H+U3rnVdaAKtJmY+hu
cZq8arOBqyjA6NThmZbyA2n4Hr2coSk6FVmnXsoq/s3r54oZoOHx32bkBonRrA95VHLyWtrJqJ1b
HqT4FQdPFeHe5cQzyl70sf2BB7tCs/Za1ngQxWudkygxx0vYFAcpK0rrewzqEba30NMAopKDAwUA
csg6lniV86U7sASY/dY8HdmFhk6/lS4yFGc9RIGMAKuowEGzPocnpTGIxGWCUjZLDvQn6naSQrPw
BQI3hHbWfAGHisVGQwdBVBndHSp9L/fjikASrl3X3oqhpyoLX1wgfglGzcQRG076Ig8yh0ALO4NS
X5JU50shQu+9WQhKILTBFjr2JRYCxY9Kz1G+hbDdWeIexqEc9RA6ezKj1Z1FTzRAZTEn5sO0L5bB
wQmPF96GQAEvzqO0v8J+YvDCzZz8LwGXZ+KQA6l2iY/vHBiSKgkm0y+cSbhFK8rqwFYxNu+PzCJc
Jjq9qSwcaZLPTyjRT1DYw6CXIUouX4d32JC7MN2V4q5xtlBTkbT+NLH1Zq4LlBDnvMVwiPRhqFel
E0Ks0s88dTjejrbVOFdqimfpYRUAPGIGlPYRXknjUU5IMGLSGAGTrBD7ensythJNGHUdWqq+5Kxn
t25GGtOZC9HFFpk+lTYFq3akA8eAFjhoyTwSw1Ve23KYxf8tQ53L9CzjiCqgFQMgQdP1E+i+Wh9b
/eRl4R6nniXtAWqAhWyahXiNScSMmRHod4nnZ4GGPPOX+gMD1piSQqU7CxTxxKH304tlYmvL2To6
IDYNp5Wlr8gDoQyaYOkVBuxB7KljIocVEPAG9VwFIDqzozmsOP4VPtZfkHH5cMzLAGqFGqA370GO
pYoDbiAXMFETOXVnO42wYsh36ZQl8K+HfnggSnP85MbUODljirw6vpg5L298yxw4nTPvr0FBBW0c
WWAbP7i6YgcCFhQMMt3C60gPPkK9qtSNMF6j4scMMmxXVj54UqNxJ+3seMTA47mLgmVfxTBDthIX
FNZOUsWfsyK4VmiwYoNoaP1WxW8dsoqOkTpnWaVf556Tn7Ursj+I353CLUrdpuN59JxUP+qYrNWI
1WUN2NoVj5AjPnYBRmVDyEx5Slw2UP3pmkfOeyqmWP3EPYNdQajm7BWbDtN+tHEQEplNHR2igPkx
iAQBNQfpKPbRUIkGA90oc5jOvGpo0XpmeLKHyrSdLgjsk4gXzRuda4hjZOdCEKfckUS2gMOmpmnx
vNc65YIvf8HSm9re1Kb4g0IdVm4j7o6JcL584nKXFYy8thRIa6lmkFAEl2+EFYKIzArW1hwdwog7
6L1iLIlHFo5IsWBousfHlEEdADVbylKMN0Ys/6xY7dZtuHdbxCUB36XydLBe52BpKfzjYht3m75V
ttlc6E81A0StvXHPDsW4lbRKj1J/iChruXOV8lkLnhm+LcqLoqOwih5TcXKoJILGecES+1gYr70d
rBqI6uULWkKO12YnSC8rmdxyzGNr70rNtANtI7AtQGt9CxTT0YEPaU5eBLZA7QtAWFUvq36Tkc5k
pOsaSvw02isdQ4yawoLhmkKpmVE1Z4NNfKNyTiaH9eRQUQ8GEw86US9md9K5mEctsw45fgPQIQny
OzI1gRy1cNCB6qFfwMbhJQ18aiofC/SbaAb4KCC3A8TevCYK0zwNc/XCZbQNKXMN9DpaNT2PWhVL
8BlWvGNiPZwcayt/Cad4V/UTWHLz3XOfTuLcCOtch/3egnRAkBKugBiYJVCnOqIHSt0f8qZZpjW+
K436OtDaonPykvA3NQgTKC2fVAXMHH6wf3+elFc3ETsXcDQ1kIKkxgynkhwSi1jhCa1B3zynaoyR
o7VJg+jNG+NrMCmHykZli3S+MsiixOsCWRpkjZecNKKgjJ4zbyRrqr4O9UCQRr2eOvp/ZYzxMHSX
Ivt2reHbSKrHaBc7Sy0+irje9LbYjTw1c47vXVveM09FoKbLuCT5FFG8O6kNPVs5hq7yrVT4ETEE
tpFSy+FoxlGCID6h8irJd5HFRgDQNQcjzaUM1TD8uuEiMb/UkbXICBhenmwq5Dv9nXT7Gaf4ffRp
pDp+aDOZydhXoKGb4bPzpzAjohMOcgUTe7V7NYYZzVBr+Tk9MRW6ERzlTVh8lEYmp3IWPZ8K7cqE
EaQcmuEsysFPGtp0nKEMaum8IOTqBRqkXLyyfG/77lTaO4VIYIBQmPcXVIGgHTrkSQNekjL3q6RD
zu266s4uxLp2lH9zqaXLyIhXilA5Zkvacmwn13mzm+F4MVbOMLRACcTlC8KmRyxQVoww8meepuwb
w+x5UqHlN9GV1pNpaMVllIeEyVK+JmmJ2Wa41LxVFlrPeHm+6y1WTZ7JZYfVClpsxs6e7rd2CseG
7AXF2fFaJn1gMot00ejIhBwZfJTpY441gZnV19gQ1FHQLLn5pxloiGTdhJwoelXrQzX/filgJaXE
nsFqpoZ7mcZ4p/XTBZvm4zxaj0qFDdg4jBawA3E05xV/E8CGvRvPBIaWfiuuIGZWgo0HB6z6QC6P
tPuVn6hEvylGtU3anhPIQoNl3RLOmsJycDeQtPmjivK96WDmi9SfTKjH4gOHsXH6dlNjqUZoVWv7
VUvsA439jxchTxfWH8FL6MUqZGpB2zloMVqTgpbDqJbmdBP4x8chvRykyKIY1vpkXufSeA8I4CCq
5TknsWgh8AT6Dup/07mNiZK0vgIyKwudYQLhnXs0pCHX0VP9hOiLq/ypZUq6b2C6e3a6rN3gAmOD
ko4cd0kZAi4DSWUeoBdbDU4YtQetnBnlSzXFsNoEL5xcjDDM02RsNaP67Ggac9NGvC4Th224wmaP
l6m+mjE1M/BnHeyUo7eqPkJapBbhiKYwU0xeyXUGtUZaDQqT4TKBPbXiWFtIm2AkOGng/Rb3QBEm
8dkU6tDIdYZM5WitZou3hcMeANTQwErNm1UIGy6nV9IKrLmaTZvxLTT3ERbDSjqC2QLiP+AIcjp2
h91jpS2+DWCezA78SY5cHmjrZNEsc4CZ7EoggmIJ9vznoOH5PSA51yCv578Uim3OuzeXinJvUfhg
+A43BwqQJVWDK5dzIeA/dwpBbFAOqE7IvjEJfFqIyR9pAsvpHiYmFuaATjG3mqOmL7AwGBgeYs4s
UyBoYQdgxYLgGj5OXC891gYmsiSunOoxWms2QhUQa+60SknQ2zBFZ/0j5Vy41m/QnNEc4n/RtOPa
ARMgeT2bgX16DEqdT5efKeZFPYsdA/uF4dIaIxNMaOxjqoZaOYsO9yX5vzrrxWwHmJkd+nsOQM1X
UU5xXDPAyeSs2ITJlOrBPkBokGO+qUYPDc+6CWifGGEZQA8rlSubSywpTlMS7flMp6HBjkof8k1r
5HebL5KSg2lal6JWfxyYjmMIdySdv1Srwc05vOpQFHHx26QpIXJkUihQi7WQAtwjcWybsIBCslgt
1YAMOaxq6NwKXJUIJzN8myAJiMcQrDysZpRI86VuuXG7izvC1U/lu4WFXzZo35ZGFr0gYLwQbYzE
gNxJXlhSwXsY6b4hmRndl8dfz6KCksO0XkMqk76FuII0ZnWZzclvcAuhZJQjrY7OC3PM5TD8c+HE
U36mIWoWP6G3VYiGnTSS6niSEriRs0VbSK7u1dMiuAkeAqHeL1trK93ikpjD5CAr58Zp1lCKv0xH
I9cXKAC5mUXeA6PBGHJiRnWnFWCn2QknO0qMTQoXDc5+WeITxfTgD7aki2Jbb0wTl9fYT9GHjOTb
RIwCWgGiljAPp8uZkTOZwc7SaiJDZMurrjP1oYsE8ycdeeIF10eICWAKvMCMqfA4I+h36YowcM+6
TdrNb1Fxy6cdXz0wcV4njjcvrYP05450uqKVrna3Qb83BKt0zfjUvHeGR8kWLsx0PFvOWStQM1c4
XtkZUsqWLwU0NVMVQz3eRUFOVG90cGrM2Sw98We7eouzix40q9HGeiIdmSDYKyI/WPSpo6zDEpvA
yLhOwU0NXKTMpZx1qRUbiYl9abuLKbLByj8BJGuv/Gz7FuMCGwBxtMavQrEPVj/T5ToVGn9iSwpA
mBmcA1AE5hhlENO+oljPM+Cb0skf7m2Tdv42Z+TNUEX9djBXpbSDZmljYl16JJfgI+cFwUn+KjoA
XxoJ1yt+06B4dfhgBlm+Xt6dvQT0Q2k8rvdEbLTEo6WkWM6/TJ0NU/Fu4ZW07bIPs8PQubsKtw+D
Ul4p/6WFvoolYXEWyk5v49+5NzB6sP10NFfGzNbWu1WzF1DgsWB+Hg1se/L4rnEi2UxgvCi5Wrrd
c3pZ00azkgjZnfM1MFztrRnqHLydtFrykq10gvULDuUFlAcljkjTdJJhlomJsWMCBm7mNM7F+OkU
5UcQ36KJBhMBLgYmUfAtB63ccTjQphczc0EArM9AYdCM+Wk4pCeNd0ZYAUoxEJHnCjtoibnVXMBp
r/hMZ74cTjYJs6cKcCVZgAVoWTXoSw2VF0s0eufwwPiUwkNnJkqDOYbWscaemiDF93yWNMomRpSL
7hdxYVBnpFJVMmlHZC3H8u8cwDfEFCSrMCoOfhoXbBXHnihNdmBlBUgtepi9bEFMqinIQhprB4zq
ZTLAEqcrHMNmxaE0lk/woTFNxjOl3LsImgaBGz4iixJmrWfNSxM2dynCFZm8jsXsGulVabVfBQpU
lcMZIJSuyMzHlWSz9saIS2W2bS1MJ7/m6kFLq5RwmVrnlsXzK/wfnTNjpn41EnEO+b02jNSTGkPi
U1MjZ2if6N6F3iIRREtOrZ1TKJi8SgWQDHWqupuqcZvJD6z4cYbRGAuRm9KVsMff2Y8EVYrWDQNl
O24uKLY7wHb1H/jVpoICRMTnZpi4IQYeWMTc5RrW330wATVgYIig5l/LqEHRE/wIESDj6jKUqe/V
IIlRQJFgQrhXry49IfMReDbdAL/FCNZ40/w/yO3ms1BOpfRMU0ZYI201nUrFfpnb6WNWzBc04QxC
6o5pF1yXggsyhnJKPymqtUugrGMpr5VbXEFJErW4BlawzeeLtEpDBkKpig+RhSymyIZTyFmoDswT
iJ1JaFBj/dWDzdNlpGEYKC/C6JaJ6NqaqLOipaHToyZWAKyHexa+ezRgGr7XPqO/JaVEwXMUUJ/y
9IaH5Twcp2Qzq+VS5lsAi8VZuflrgTkg8jce8mJgdg3ogqaVSVEK9s42g/oFKK3ADiCGBghcYVIy
M75ii5L76HxJ5yETwkWBWBo9xsaWffes7TOBpBWeedudpFnrRPeZ69ZbVwWrMZ/gnWAXg4x0tHZ6
OPsdt34NTMtARHZpms6MVRdryVEddOtdXnsDSOw05lsXlRatLm2s6zyCBPtvIGfT0N760t1WPQpY
IX7mIDwbIdCUnRmLkLH0wKNGAePrtvZFQAoRuytLByE0U2sRltFXZWNzyVOS/YfXvwnMxzK9xzPm
30N2Jx2SlBnNtKPtpKJpnlAvihdHebGqdBUW4dKeyKfiRh3ShwXKj/n4k5O95hPGTtSYSVqxnvKD
56ZvEXc9UiKI5OoyDsDAsD4ph+ZAYwApnuRORjGAUAoYSx1oSIHCU8+EsD2Z/2bNl4QynXoYH0TE
bhQEE5A4kCUl5dIyBpZTuNfV8YuRuxyfY6xXxm/8i2ZgsE/5BsZgeD9pc2WWA6WPsqrJV1ad7rzU
PsvreGQ7mpzOZq/i/3AnFBd8irmrQzUh9Y99iriEOQS3rOhP3sjQRgSSpm5ZlPeooi06RSlfmdpx
ZQdwjofiYE7O3h28eyekzwtW7vImCzPnjwDDCl6F3AkqHpkl1AYbw1N1i3/R30yjqZcOPk+WuNih
3/Thq1s2GzTJixaqEolfBX/E+3EH4j0xcNKPsGg706c4qPSv/laSnBnV0ZI6KF9UMCKj0aAK/4ks
SSgMsJzttk4JhyykmmyrD2Fiq9DQFHY4cIEgPlGS3cwccRGszUgdYPIftLa8uBWdh9aD0nLgpAur
V33hHFzmn1VcslmUmkQ83KgC4qwg7NijCbAerkuB7x/sraeuH46Bw10W19T2j0TtFvH0xUC8iTQk
yZ4vV5k+BABpylWoNUZupswN7peSKKDPFhkz2BRSmmthspWeB6ECF4oZui0CEivijmnj2xwky4lG
1KKvL2MsMtGpcIX1aYll8AhtqiNafbySBH1sJ2eVYiDmccwwLICG/afIaTEsD7YW0Ftq/EpH7tFs
dmC89jSetJFYnelKCE1DAalH2hHUeCU/uCqsg2L0r3aZf0jHkVw6edGXqgzSOyZkfEyG/k5Z4cQM
4xgwHskSqXHpJenjF0OyHXNap2Ck1GDaUVnaZx46u6kYXlTlweQPO9Jk9Gkz+cxwX3sohmDuAZPM
VrM2BUI11d4WRN8CEriqb9ZhBeddvExhujHU5NAbkF8G8RxAP3C5JuacaW8Q66dAZ6Q6tH6OyTio
dfCtFoJxbj6/GFn9Wot7ZFzyIEBFjtsZsjisKA5ua+0Zx4cZfnDNtQZfj5oct4DcH9t1gc45aATd
+iVProq+74nZZIAHVxnqRJC6HBW/aqSvQ5fwJWGvxrbFXcAdbg6IZYffnRka3H4cuKmg2+4DjK8Y
plCbG7b5FnsXHReVDL11qaIYYXmJJiUQtWIJO7jHTeO5hOUURdM/c7BRo/aD9DWWD8M0wu9Gwys/
tNc4Vq4nIioEXObS6N7D2VvHVYHANl8WNHv/sXRey61j2Rl+IlQhh1sSYM6SSIk3KOpIQs4ZT+9v
97jKZY+nu09LJLD3Wn8U30eCJSdvoLZaRoCQGMckQgXj5TEwYM4PgO/+3LDMxeONKVwdKE1VBfZs
wGXKshCTjYeEXaLTXiFZKRqV3yF8kVKqoqKEiapl7zM48ZOuoBuhO+Hs5UrhSLRi4o2BSmbUaqEN
n1aqVEBK9qVXK0+q4kNsOVuh1kgCglSiTTHYR3+WzhFgJvJb4R8kQKrsh1MmnxqVldecfDoL9U05
Fv+qsnlvSN9QukNoOOeYRSxv8zdJMz4VRwlWEvfEZPYp6VgQrGOfMXPP7TawimcwTZ99Ml6dXGeN
TlkwpPa7cpJ1UqHNbCnasKeJpqQIo9bYYAzq4jJf+X0G+mWx3gcVoRBGzfYrM3uaFqk8Yhgp+Vdb
EsTtNCsP5a9jVicrq/BXtZmdjdLkUpTKA2v7O9p5SVicEvyOLBoBKZaN8mQm//VD66JFJbUNYNNO
8y3h6Irr+OAHzhPheLSdVaaVMZYPU2lQ8mgfq3jyfB9rox3izWlq9a0lUGWtj3unhb/0TQ7g2MFa
Mta5f8B1y8YZ1SRi42cdiuEi8buXw4ekUwHcV+mpqRRSsGTQDA57WrmAsyxgUdU+hBoILARnTD8R
bmS3Gan7tcHAuEDlOX76gfUv7izwIeOEnu4EyTrUW677Wmf6TrTWUycezHqOd0VLoAnndaNTYc+/
bByJm6doLdJ+rUZ6SlHJABalm0RWEOIs/dYhRpjCLxKFOtZLVbnndnnoUMZzlXkEXXqWU75bcKn6
SGYL2u1eyXbpFK1M/gRbrk6N7XPLjowT6vTe0osrQgVa+BLct1T99YTh1bsinREeROG+sHrFzWfK
idrJDt2CQESD7JLpU3wyI7JzxRi3xINcqkbeS7lzFb8dXfPrXnslnOaUTmKmYAcS/a1JOHi+4qzi
klJLq+NxOOLqNyTL53jF5Dwr30BEM02zcVGuEqm6tFOiHDv0DyrzqoTjQNaja6qDtRAF4PeQG5PB
TJcb+2iuvZ7dPoB3EgM4taq1w3jKDkyi3nogU4BFf4JjkZcaHsgitr7HIdj6YcFs4B9qYiepp1Xd
PsieQDXuxN+oR/WPlLQUE0sEm7SWiz/7JA/5u1I411DPaNVziE7RunU7Bm4TZHCuqJtUBOJNTshx
UAT/pjImOBTRspzae5I7XzMjbdoK12TUfhHFRuZXoq4Ms4Bt1ZDXlsXPFM7C0d+/ZTVW3orV2iAJ
3umnTSVN17rMsts0cafGrF+ERtzMMkqhbLkCPirtljr0LhF/FBrWF/E8vHv4lhNtmYacvnbfvhWd
dSaisnB9uyUXhjOv0X6Hct5aIWLzqrZ7TxGyniGli4nBYp5MdM/K2uaz8q10VejZdTZJZZmiGDEQ
sIU/o/sQeS91bq6GOvTaTE4IMvb5Kxi8uhTZqJKiSpvsQxeWA6UxsA/aRHB7tAHYzDBqbOqi+jP6
hkDDRHIb/znoAgzTiYCoOjcv460RG9deZuw0KmbJkum4JG43+yKIFcd/6KV9dqB18ieaccEplQoy
XHxF88WOWTNnlI4OZJi+hGV69Hb6TPzRCxJpU4Flh61wvcjErmMZyr/KqV5Rf7UxhqjE2Spw3H2b
wPtJQ5wsNX7ogd/Nbnjvh12l2blIJLuSLNhj9GZDS39Lm/gfmw/LtpBg8QVYEPpRU3yafYN/BJGz
O3blO6YrV+e6rfQJ0aG5CU1RdjW9BqxNBa1oIM1xYa40HVZAI9fJIGgYXZONk1puKduwe3M3y9K+
pwFhzH5bBM6LUmaL12rsrxNtblZFWV0Ze7UBHoETSNRHsxpVneVGRcEJetcQoc1vPjFsqHvNGOCS
jhs7b6F/w21egB+jcOzfik89JiHFIS8wsVeyfis1aMJyMn6rOH6vM20l8pCjQV+pQ8kMbT8SP9nF
JQ4gOgPfCgUjLoAzEwdy8BPX3bWvM5llIXt3FCTj5dzenDbzlIHQP5nWJRiNA8JcRNl9RYYa+2zX
GJs+NFBUM/X7xbvJGrxw5Iac5w/T7K4qBo3prNn0tCopOCRq7XbIzr6eID3DXCjScicUDwluNg4w
GlFouCacEoFdSBpDRFgPJ1bMDBkqpJ759ARiKVSOBJa7wJCy38L/LPFoWlzW48gRxe1zUsFwTnZw
U5lsTg4GEi5cy57oSnWiRW3DzZRzcfJLwsOzyXWabF+nrlpQG5TDh/fo2QnCUaRjw4Fe0Mo8j4zp
ro7EoESkPwZbvFg4gUIEWCRMDZO6saibKSHeYnVCQgvNBM4zwANUGNFitHBV8xR/Cc1lwdqjs8u3
xwaedLwbDDCWVtO6cjCcYE22sm6sy18HxC1EHhoZhIpZ895AUh39GVTREjRBTobAUBUy0DIYBaHT
FteRLWEr4pA8MJJvG/tA0BZaASA5cyZoDjVUr5/b7qIYhlslrmacax/chrFqRqbDGzPB7vA12sUr
nMx9zu5WOPQAhTtZeYiTmpR8T1fA3guSfvsFfaokoR7GJMSnzU3oHAfpzwK2yJln5668oZNbysYr
Cp4lY1WjOQtxR7H39KqymBXFZVcvwUtlLmQNQ1/nb9BjecXw51c7EfucCp+cMaDKwbUw3MeoQHt9
U5qtmb1NKlG5X5Ky7wfSm5Y+QtHabWc3hklCoGZ91/1HyARtg5BTXhRICDdk3G/a3UwR3hjvJK8R
s8iNFxkOrss/pCdp+K7Vf7EiHgZkyMWwzNcqKlsSfd2e8tMy32Z4B0hycptm9MDciX1dsPUKl0uj
QoIqV1p4aAnFBBfcygwyQXL52xqt2fo8BmF86ogQapA55KlXNx8xzwn1wEtcdnr9mL5lh/i06q0r
H35NsTkDepdzNoc38caTojFEe5Vf9dbRXUgZW29fMz6jpCIJcqMD1CFRsWXtMOMEckpPRfc3YQkH
ti95mw1PCg3sITGhTQRx8LQ4CqGROymnQEN5wMSYXBphH3jijo7trYkPqM0PQ77thh92SbENEKCH
VymCVlwXJDnF36x1Xp2fwKVEUhj7v46qGzEZn8BTSGzkar0fEFTaya/W0URV02XZrXH9BHnh5ah4
QDecidTm5lmaOz8GDAEojCUxUMjpB2LZoDmKlU7cCmKd0Nr0XXdeVfDPxNzgAB8ndKSgBRfxkRBY
5XBMcPaXIjOhPYo+mQxRccQD0A0y/uerbJpY5vgVTChBxi70+MhIMpJS6WNIU3TGw1FoMzkr+/vE
zytC4ctyL0sMapzkwFm2qrrHVAYzPhBlWX5VFAQ8E2NP8pJNECfH8sBzPWyQW6YmqCECwK0Gz2kh
TKzI0R1/9OzTpEGYqSOGUgQm5UTIHHVVSc2utxmFK+YDRzqYqZsMr4yZLSUmEYKT4ITc/5r3A6Ia
c97pv1m54tGK+6X4NeEx7K2B6ZFzNf3QfSgZjfWvW+fYnfzg8Y4Xtcaj2bG5N/fWomAs3dG3VrFp
IOPjuZnnAxFfDdmBHGX9E6ZnaeoaKqhbBuWgbyrMw4xWwznPQeH44I23kWZoRhxbbZYAKnC34Pi8
erGy+xLRPd3AbVxeBYgvqTAsjQeKS3y6mdtLZTwr3A4TwSSHvH1hLV2UWOL0hWr+02VzV/Gcnn1e
+4VFyvIcRBiDUabLP6ZAEvjOBu1PEIcoq9HuVxs4sIkw+ah8y4ynQ/5xBkaN1IN6i/dYwZyOUhdQ
QdBZucjN0bypXeblfsawKqWbEJjNxEasIeAHp+jnXSO9E+VvUAkXw3kSTLlWO1RZXcT/aj9HxnV1
kQg9UfzBpdVgMK6rmn52XTnPYuOwPgaC4ara+Rit4Cq3SOEm1HemjERWR9TDrW9k2VbV2j1yuVAP
j1MybtI4I8Td+BSzp1RHgJ5U3wztLeXLNvgdfZ5Iq/zjl5eVeSVkw3q4l/D8Dh86P0ZOsubEIBWi
VRO3QmGTqDW8Uok2BvsldDOBVsH7Micisgd5qxETxUDeVr8SYnjxTtNnAcV+UtE2q/1aHCKcQTGJ
tWTWyOPVUF8jv7oG/K8M0mLWIMPbfSlFG8tIHxyrichkwSLCP8V9BH3FQL9Ivyee+AxPWY8xbW/F
XAQ64aoDiBnjO8Q4SSXjph9+e4ILko9Q8o81goQyrT4crfjPMRESDht55vRZky7kW4c8vULTc/fo
0bRO0/4sahyS+zTgPeq/wpXEwtwGASElJtkzgJ9gXM2xLLu1P/pLgfVo6ktA24AMQk9XCueMyEpC
KDMMhGf/NtVLuIMaDR1LhYHB/kGD9J/xEFWcEDBmcHfw0lLkDiS2NdMVoBPhL6+d0F2Lkp4IrKSx
gYB42GEhErGcNjeTcSPptGfvaJuWGyUvHpAnC5Uk79EjmkDPRM+EyrIcDdvEMgieJXtH/+erp+kS
P+xywf+0dI9kHJe03lka2lUNd1DG0XUiRrznpikFw4GqD0VVe8VLygpUkisUatsBbLpB0t+MsdDH
DyVFotW8krujiuOqtXYF8TG+xXOBcjYZv8Ba+SodfQUKwNNVaIRKgdiE1T3MYJ1o5YLH5NeliwXI
XncNnmZlfqLzBn9V9PnQ2HefjFU18IbplKvD1bRyL7eZ+aSCTNvFlN766DFpdyQB+HuM2iHzpb6k
xoZeVNO61HbnNXCAsu61wZHhBv8sR+L/Pm3d+SC6bo1KEBUoOYLjMCC9jmGhNY/vM7Qw2g8vxRcE
6IaSdy5MOIxHVv5UGWqPq+DkxKuwDcWEXV+SfXWLqn1JeGSrLTkKh4RiePnbSvF0eCmSrewoHKLi
+mzs0CMysStz0pP24hl3CmevM80khO7V43fQv+utqtNZBEuKSBR9tEzqDJ7oqK5WlrCNT9+sVglJ
8WKDF6GN//v3rQ1oeJ1zsQgvfXXWe3UpI2wMK5KLw01DwUxVDQi5/CuC5KogTdH8LSyHWDJdu4y2
bblDT+0pXuas3UrfWA3bOiL6d96XlHFN7C2jxWQuD+vSrF6ZotxVffwm3mrRyY1bl3e7vgqYU1zp
Q3EkzZOcQVJyopswWGgwb2r8KLJ9I7z5Uixf1Lw9cxoZ1X0ELv4PjMWNxHwQjg6DDpm8GHOLoQaw
/Dcarxg2JBS9A+FEviU491QQWVY1P3lSflkB1Z8JTKtMHxqmYKGU0DmR0GqTSrefyMKrzQH/8apV
xlvg1++Dyro0veGM71sb9kFUY3/60Q+wvm2hqqntoHMrnKoR+YrV3J8hUrdWG6wacxvjYkuSc5G+
q1xfTsYaAxhNFooSSe85J348f7X9M7UA53+VcGNUj0x9SwZ445q8rvwda5VFP0zOEyFYGIYqgQm1
Q7FviVvx3QrsfPwFSMsn6oi4YAQDawU/HfGHGDjvURuywlN0pz3sGGl2yPiZudd2+kyc4RTj7jph
32/x13NIx0eDdFfxyU8o4Nd2fetIxuUvGQcigw7F3nRIH+ZszU/DBCFBDy/Zwrl2k1W8jP0m4SfV
CJoEoHPwOdCacEyInk5BocUC3PH+RwbBDYSijHc/LfZGzz9ePASgJO6hEsI/NdWdU1sbEdCi7Hi9
54La1oJSt7VgRPjv0nHaimmu7VHKobcaGrzIUUtMA8pTksUnfZsl/zBtqLgKav+9d5qt3hHigfWP
l5izhSEOA9HKaidRp0zz71Zh67JLaU/+v9k8O9s56OzKKHOqklizuwldi6Yz1bwgu7Qz5qf5rZKk
LZfXDlhEQA4rqZs3LSIq2cZeMqoPewioIcHkOF0jSJ9p4JXj1k5I0MLjYyNkCqr7FMR3R872UZ5s
MN2j3WmAupKlRaPjSIuv0qHFRb4xY7j1wRHrhhQlFdVSQXFxSCAV9TgMjUJ3ZVtP2nqc2vODF1k8
UDaNrQsfI1GjpGrv84J0O9R77A9sPlQI0djqy3j8IFXxoyhmi4/bXnrmxsH2xXao6x8Qc0JeH74o
/K3NnUKToHYquOZIQqXxqmv2gbM1dvq2FIsQEFn7wcc7EI/ELiTcnA35uLZ28KUdf1o6vGKWuQ4j
GXRfTjp/dzNsmSOyWwXxDV/OBoDgHvAaZXDhtYOfEwImBiGnkQhYUT+GZJOIhs9xIGOpLd+ChvQV
AUPPbGllesz0kw4TNjsFkpAAqGedk+jC643uw+vrOwIBvWSpLh4z5X/apm56nriO+5rgbEQzYtms
qOlAHmB2/TKec2JCv+WMo5lSBTv6qLM3ozoM8zchx0G79tkFUxz6HIYkUeDpIoMRLVcoJmxOfgTM
tfQwuFI7hVqdgd4GMrvUZtzV1soygyvtaSjgtXWLnp9tFqErW56qPASKY0cIlSFWKLrCT5QU/SqT
ifIb5q3pUEse7Nt0M6TZVyA/iKOMaZPipy6IsSPstiTtfZiFge08gc8XyGAZXdh9kxvxGmuo5kdt
UQoU6Wsr2411tladfBuYdDTQbmHdRP8FOWWkI06tsTWWUx3udaT8S2ihVYliZ3DDgNI5n/YRLuPQ
md5zvj4lJsJPlseVlpIxvC7IfMic8b8nt89GYkrzN43mSLIAnXUa5sD0hHqQS2lGwTEJPUisbZFw
Kjp6v7FCYzdVbvMvLumZ544lnk6tvRTxRuIcjd6lSw7ZkErRZXLuPZrB5OSlkI4ng6kxJ4+KvzKJ
ADGr+lJ0ny3zNqEyaoU13SwDMSR9xkqGAGB0e592hDpYado7EtcqBVvlkVRIX4iUS+ZXJ0tu1yrM
RzTt4+7WIGqeDNfO5utcyAfrr+k7TD1sisT1tx4k2DKoDaig8kO7Cyacp453HRIHyJpM7u4z7FnL
FJXJgyzREt86hr3BJ5K2UMmuhCrkEHf+O8Q17WYQ38m0TYbxqo5PJAubOB2OKv8N1rXwif9cK6OD
StvdCCc+sNPApLKw4DLiimKGGRv8EH3kTi7FK47/Ro5sgH4tMtfa2CxLn0pEPHSAhIQd9NzQjDBI
oNXmVMfqUkV00eW3ib5PAUSgD19HASmFy7Q7xahzm5EZCxC5/5rJGiByQLgvOg1n5rpkqBIzuyU7
K9yGEzBARN5EjnWmvWJN2whVQsTrarvMu70Teb6DisKOnQ2Cd711RYhsyXUGMhX1bHNofCbpT2Ah
hPOsYnvdjQfExvyBBrRB7/mh4aXs2UwyxIEgXp87QuupCgWwwR/OxKOB+dUzWgim5cr4TSgbiHkH
BhjPCJ8sUgHaLJDMOZW2sclxxNlPxAoGFHew8qXMVpCoLLUCJrOze4BWEVB/kV1k+wmwSi6P5+vp
tS1kRiQyheZfAcxAaMCjKOj3ialUp5XVIHbuiZgCR2xbIjudyRVxXWqMuZLA4cS5g5ghjBmcfYbb
hJ1JRtKLVG5pwQTJgBLiqeLugM6+B8mTz5lTXYKLKb2M0yzskOMVrRcM2a2zrMNU9UgGSGnDd5SH
mxqPFtHI4voTveDiJ62Zwinn8hybKiCLKkOqFKxNPulE44VHh9O40dcCQwv4sdBs5UA+AVttgSCX
x2nA1MvBH6ARyEZKOxXi5Hva2MMFDHyDSlBsDT5ggoFq7T/Ykl2pQHUs55x49eBx5CXanWh38KcR
JYKOWdqWV2KDbEBdiBtwpfZCkj/Vf0bibEilFG6+Zfmqy/0ApyqDc9c0U0iY4yiRx0eobQPt7DfT
wRB3DmsHE3aP4pUqE+LljkqLST8FtGSIb9vjoB11XkL8tXwSGjnxmpGsVAVHrvLXAhcpYQkpTc6R
9KRouVWvOd0I4DD8PFyxEdIarEw+S4WxNBXJFX8CH4haASYv0AGxbCjGXyVvLXJRxDYHUAW3w/Q+
3sBBarofqrFfhyG0Cq8KZN8ia5xFkkJXIDezUM5kvyorLZO+gyi0pbMT8Zl/ILfYxpvb1KQ3dvoq
6ogLBM74/8+0VIplBmkUsUproiljcQib77K4NGp2d+BSF23zT1cO9ojVUZcCiG8HXOoOJ0Lqwzl3
uLhwZEi1f2jwOqLO/1PyPTGlBPMYRDNcTGUBdWepE9KYNWp1UKnV9OMQJaXyyvGc1OGn6jAzdxvJ
GdjRbdxjwa7zra1qTBe1pV0RdLygCQksHE4nDaQTFppUXdd/EvozULVz44B5nQJL3YgLABFHwkJq
guaymEnkfw3XBsiui1rXsWZCwp/mLhlfkfMoHdyAsHr1W2TV68xXt31+ilMeAqe4TtCxbB9dSGY3
Ke8lKnd2RPLPUCu4hGWwM6DKVDA1so+XsHYE+E8T3nrWHRxxzSWhcgU7lU9VXL3xoWc5gApevsFf
z5Ae1MABGvk/cEokK3Il+wSihUuwSZVwhlAr9wozNECHw5FKUMayzeGjnQ8negiWTUW2WcJMwfvx
NkREK7fsBQgXg38toccA7WLpNNpdo2x8bUd4w6I4Vv69sg9WWF0EdIsYTA6wy/JcgzNquDr89j2h
GMcqVw6jejCSH7UKph3CEpapourYTirExtzdwCjU4NAPN6TfYJziUOcr9+ToJ8LxKUNYpIwHXr9F
HXaqt0TpumB3HpoJt+KHgWfypEWw5wtcADd68xYYcIspc6e52oasfldaMOliy7A5Vhb9Wf0gv2Ds
l6v+nWcvyHbdS/3jAWqIUDpxh0xr5ZIelR+kuKvghphxk279I1/MmhD6dbvy1+FyflRHHBFX4l33
xqY5ZmvM/L814YG8RaCy23FrHJqn9Kie0P6ELSyabX/EuLGE93y3v4zbdDbf1LfuE1l85PBCIPpb
U1ox6RfqDvKJKkpkNa4GsPcLBqJHpJfghXMxiLTlUsr2sbJuhr0fHYrZJD/G50JnfM7P6vAmwhzN
AHiaJYSLSGI6tdiyZJMx2D6x8XBNflkAWlPxHgxv/Hl++oVvgCatJHSphk6z30r50+qbzloZw64s
kCRknySWd5/mJVlXLhwOOaEL7aqf8RW5aIRdYtVdGAK3+URh8mN55jZcIZbw4HVdJC8LtGEexbdH
+1I+ZgHKXyu8zFr4FQzkTq6KkKiZFZ0eRukCpsOev8clzr4FgpW5X+r39Ks5lRf9ozc9hZj1aV9k
yK83IQVVORpxF2TMUBFPuBhEcWUNa4MS8HvgH5RhRRo3gqIccYRbLL6rZejmLnb2BdH2C0LdFgGl
hCyjbF0L/sPYkP3tdqRy8dmhWgO8X/GkGBE32rq48YDt2kt1mu7pe3xx/lF2FxCFqC66FzJObWue
4OKgQ7Kzuu/XTD/lk18U2bol4XVh80W1EX/I3/muvBq/5VP9zlze7O/wap5469DRCeCT3DVirYRw
EEkYMTW8E65TbI1i6xQbixhQ2qcC+HemqaV20t1gq62bA1RARYLPKgj2ZXBFrTrT3pKRKIuSahub
qyZb5cU60vBdsFK5pB816aEJTn257+WzLx0r/SA3CIO3irouadZNDzbzM9Mm7WPhOle2TbuZxMkn
YHCyYv4YVU1nPWVLbJor5QiojY9GYsBplyTpQ3gCSlaIn2Y6vRbRD5oWVmX9Uz4UgdteiQD/7R7m
ydkwP81n+SnfrIP1I5D9s/4dzatwJjIEgTeLVg15Bqwa1tsBMQ6Sdo02SCPli1/0++7D+o6e7EMQ
lJ+YIRnoaa8iGuZJm9JFvWDhd6c9g9WwmVzUzs0K9aLXuBQ34tLZYhHtyQHmfCbS9FWNe0qetxRp
eB/T6vFiSHc/SYoEQvHwWMt7C4AK3e2aiMhoYS+QsmhLIllPPJjy3fyrP5AF3kzp5X9W2/yGsBex
DXYPT7tW1xJfb0PW2AGVyX04Bvfqq2dRX2FqxP52sZiM4kW4SdbWH9JEVwP1eXTrcmtQEOMVm2ZH
ZtjfTAw4o6rm68/iFB59x9OfvpeAbnmMWF3/B/W9tL2QZpUwvpghcgqFkRyXHWo10acnPFg5pzAl
qitQmBR6x4CF7bAbJCNuPzg2HAqLnPMDuKkJwi023YkbKh0IA1wI58eAa9W5Iw8m4VBATuIWqvp/
acRUQ1h6VQVi0rcMpoeJ7fNtmLaOcfPntR5CtRlv+fzWxOd+fE/pK29IM/NTRrDhNDWbGmqwXPXt
hSWbWFYWVQzKAqhu9iK8vbgMnPw8DOgaGanyvWZ9iQ2oAZce/pJG3/mjc0go+GYe0+Jmm7c3C3sl
4LFAcvIXaCBTbDgSYvo+yZ5tVbeQkUTOC5d7mjwM1QjXU4+w89uPHrX6UNVXi8UalQzwwCIESyIM
fyXj2hORfY5JYxXELxD7qEcEQf/KQtlKWxpjpuzsonZthiXx7wQf2GsIc8y6KrIthnCpS1xUPIDt
/FubSj6KEVmkPDNedkyyvUYtBXU7DUwy+1hTPfj7mDtBTfasY1F3FZZ2jgpxcZfOq0Oe2B4QOzsX
i9/fuNBFSw4P4bAQjbhjFjXwVMcL2ZEWVsbXChNwCQ6iuSr1T9mPWBKsGrbs4sf/BJkgZsUs+emg
qDBYS8DdGiV5/lvLRURYRbN1ouiYXUbsukLWGJbgO+GPIm3gXYAzvb5RaW/6SzFQgGMrQObkVy57
MqS0YDnRUsqnBBsqdfBZABQclyPeuSAh+ZQvjNySqUPokq5tNhmxmqCiZGirJkLv0eymusvLZlPb
REcPNAGehniv2x21Irz7KS4usggJw2SwlZF5RZXE04tkn3AAB90UmM4YMuhEN7MVOtgjtHQoTlyJ
cgysoNAQSKnVSr7QEafapFOaO8FpuHQw1XAPliHqHZItlRNWS8bw0Qk+dbTVgXos55OJayMZKRiW
PhRZ2YoCMkBu2oFN1zLjlYq23S9OKi32+rJTt8Adcz/z2YLWPixMyL3pbJz2P8dkhfudYhB+laFB
WpD8AuANjUsKygKYTi1fcwu/SY5afK6O4qMK9Ef7zTaHMECDC21L+BlyakwCdqQ/H5qGjZAFs6at
4gOY2iHhKumhws2l2dMAwLbMw4GKmIWC6kFOj5b199aypRg+xBnpTjHCI94M3g8AqBjTvkmWXX4T
FNA43cYm2IC89tYft+igYtDt+Uf1fzFfYZfRDiIv2vq97KN1cSpAK4z4pSqf+DzJvsaSSye3ZJw7
PmJTvzbEbwrvE3UhE7YWxyEckeWO+Zmi941qNW8BZAYS8ulfAG6bxZ+OYANRHXuZdh2QsgdvAUpe
YPr6PnD9lGlHFfapNNZ2+u8/O0+QezrJ3NhYkWaApgVBjK8VZDr9bujRGMKtPp2j7Ed5V2qEa1uN
st7kKAFQy5O9Jr6mMS9p95aCcyNYFgFvBsUUDK3akjQZ1eqgcBfFzeR7IuxhkQB79gWPej9CN+3j
gb1TBfql8Y/jKeZtZhvtGYQnZAbZuCUfImXVEu+jmKY1Hk19XaC7MgrIxBqZEmHQUbGru/qNVrP9
hOHXmqU9Ck5X+ACzLvbE/6+JcNfnWK8m3gCnN842cv26+CPRJY1zhiewbLxId7xhYHrftD4sQoCI
iiEVynCm9SveT3kEo0wCYP7V+A8MRX5wLnTiXKrvQcHJW7ZLRZIuqPoIQZORws2HyQAjQzsbeSSJ
dBWqAgwt4E5hwoEZkqOQ3Xp8EuOe10vAoxj74UtIYkGMYSLxrnfRBE8oI14Zr2jH+XE5BmrA/dx4
5jxcKb0QyXaKD71zasmo7rS/CLLXl+lw178TEAhFitZESPfdqmXV0giB1gna0EoyBmNrVevGErif
U4fiPSji4IToxRPlQjZGnqKgcIUvQyALxE5RBaqHpzZnoYAimxOWrfKtSWR+ZInn9IQkAPqR+Nx8
P3KtUmMFuDQnfG0A/7yaM0+kz/9VTeJPghsrH4ynWcP2p+MBLQaHh8w+IA4mg7Q80Sb3X4Oi+pJs
tEJmuLX5Y4cJlRh5MM2suTNxhFXN72rMK1UGQKnKBT+uE1zlli7c7dBJOEuBv5XypZoQ+HxdEQxs
tAkjQH79o+zkFeWHa/QqgpwX52wIbt7j5uZmMlnAAOYn+wWboQKZK9E1otErfIkvEJLKBqgyEGZS
ZTuRG6yG59ZqbjPfNwNTg+I6b2Y3j24iU4hycvtfMnPxHGP6q6gE7TRLdI/SciztmhjBXTuQz0p3
3B8tn0lD/nFj742u8JqedXd6ZuTvOyolLapnD51rJ83a1GgOCP5LydWm75rfQqyvebgKGlhtQ+ML
BpfjhhdAuT+cAga1FDHJUOd74R0y5nwz2LATytqAF0zhWwLH4quJ93P0JwIajX/k4xGuyi4JQGSF
pF6pjH5MUWWnEPYQrCsyHa6WZiwHCtAzZYRs/BraH2XOSelDpewANYHMMn8RkbVoYK81RhKJQpha
rTbZLB1JWI8rQuM4ptsdeMp/8qBu3ClU5HGN8LMrNjjzxhw/59o8mypdWrxtNI8Ei4DxsbDGTY3f
S6B4gw31Wq6aPKMg4qVz1qQwyURPj3zVkUlUcUsXCpXgGDIQ352l01B+EFnG/UqOh7YzEPypdHT6
hbHMY/2/+LqS4VroUcvkIf7dHb9CDHAp9w91pihFW6rYM1GRyVVCvwr9zp29KUu2RHCdQWWVKULE
3W8tblCC2XRmx9BBD5m8GZ6dBe7c6a6FziuxsUGg+U7jYaU1CX3dmefk4Xt0aSuCfwniIBi8tO8W
n2gx3ocupFyIkDnEScgBgfJFFIkI0koTbBayjkPj5SgrFdVxNfCgUqqlT2AM6F2NSF3wh/ITRosZ
YbSFHDjTKdEK0fFOH/ybj/HUYTx5+fUvGEYXmB+SSRtHkZM6FqzL4CmrIfwBRY74ObKxJse33KkK
kzqpMUPA7H9q5d/Uelb2fTC+6SzBItK6pvNRktIkmeEJ0ZdD86nD99LBntK1QSTwiiQbHxqmlWUO
4nBl+t9V9m9m5NGzN1UEYdW/00jgFr9ixEmaA6LgslsHkJNUFuA0ZWqaykuqA06FfKQk8n6Ip75K
AIKnozSS21bS8hUnv8oEJUtqqT8x2PGxUYq4QDGakPWO8q7Bn4JZtytJmgAjUoDqxaoLQhfOuhfo
V1t+9tMfxfMruc0pxmBrIntOPOMgkUhZNRrstTLF5X9rSZk1pX+1In3ErLYlYUSYKnYzKyJ9OUP5
w2tD6KOK0irgmLzrdrUCpeVKdgywCxL5h0rFhA5vXlwziu8M66jm9rXnDjEy9RIxuij50Q4ZZc0P
VVTxCscOrqpELbYmcl2eO95VEhx8Zk/DWcnEMBB/5kpWs6lClljUOjYAxGidB+ywZv1rDTV2OxJW
/fxf7VE7gnMfnbNmbpDinwTzV0W3zkhcixpbvYCYMlMvsgfeNTowAzISBLSTrMeopstIyHoIIWjj
lnxEBvNxq1caGwyae4WQvKfIZ4LCcRwV5I+0IyzSXblLmLrRflIOwIW1rNZZeUuxzfIBzKDhFQIY
Idpg3FJoLJfoRkcuEzi3aNZ2Mn6utO047fzNTP9T7D9znNjj/5F0nrtto00UviIC7OWvCtUlV7n8
IewkZu+dV7/PeIHvwwbZrCOxzDtz5hR0hYM4isGZSpFZq1r/3LBY1cz3BO0B157cNUrPNLDRDe0b
Hhk5BzqzBo4pkM+PSI159xzuIltbTnU7AfEEBdQNG+afhjkUHUIILQMCAlbhBY5HkHMkzKSMHico
+3S+gUaqqn5s+/GhzRVyYghDty45t7pluZF/2WAIMbyhZBnPHcUsClTIUB6LkIFiRxcIS0PWV+Se
o1uP8cjgN6QieceMXDf56mpLICmT91eafrlILzGxGw2LpTknEa/K4MBEGPZ8LTV6gqGxGJ3PR0hD
SuU0oRrHsSr5JtWb3gWjIsfYQAiz6JeZJKUQmWTjLVPFvQ+PLNrWznBPqNKo693S3mkGxRG/Wjva
eyaYoutXePPbavreMtE1zXcLogJXryVjZPlxOJ+H4StQq13rfbFfpWMawwJt/DcBpTncw9j5nK2/
sRKBe0H1mUnzAhSaCoKn6IDMtTqPqxi4rO+9TdVVuAfy+yyHnQS8/GfAk76FvTWzvuip/CgBlUno
p/3eKLK9U8/7Qp8g9We7FEaFU0X/cL8ZnEfH/Yz7p7SDBT1sLKO+yDHBC8itU2vE53xLDUlFAMsT
RtlcfVkq3ocWq0aw83pocbgu13JQlbw4BUHP05ydFEAGLqIn1FjC5NnPuAPGsfcEnyigb698Q8hW
kxFW0ltI4eKR1MzxYc77TZ58xxx3kH8bDYcpyIBt+xF2VECvvU054E9ynFvypdJ7GD8KsVReEzVk
d86vQ1ZgVCaH54R71ZsqgtCLAX5Bw5FarK+DV0LBdxg1bcmqS5E2Wa2DhT9DX9Yc9YoMtKKA7415
AbOujRBJRwyUzPoZgzVqH7/X7kTHxQ5LakDR288c/CMMtJvToOBQm6ttWLvG9Y0muuqBcmAP1MDU
Fs695LWPd5fF2Fz/BCCbXYzDSKMdAkiADqv6RPe1pSdFiVEeEi0r7q2WfuvV1ZyeJK4RI0TVMHdU
XLh1d0hSabNu4nlTDa1vECqsJ5yVln4Qqg85kySgEVuN2dA7Rg1XHW6UqvwryB1v4icAHrHagvfN
rQ75gfJe9CZuuiRrm8HPyDTY5dFnpmJOysYQcvyUR/5AceP4clkoqfjbDcij8AfDMJe93uQMaId0
IBZsBVoEGvw7WjU4jIRebQdXu0WUMKDwin2ZAzLIeRmgpsTTn9kgqFx62S3mnliDsZMxo/PMqJD2
6bZiSdGwJLMmFhZgXYX9DUqZ5OuJyljkmOsUT539Zr4lVDudZj4E5VVT4kLH4FAiSeWZ/85Y4rS6
tcZkmxnr9yubI2YMNuNalWAMQhebkpVgFceIrWhm3I0AXzJCQCRmhbjFIToWmKlESGDRgqg6vTCy
Gx7mpWYnDqbbqO4pzi18wpT4FoHnBzjiQRbXX/vSeWTyy0lvQ8qHE/m0UFMW6+YlCr5RyZ8hC9/O
ZZc8xQX48DipHypD9BQUELygwJfpyc7VI/5kFa/Z7yEThmwMQDY2IZ0v0lfqAhs3QxQF+AT3/VOB
IyUhab+vhbwiEWAJDWzC2x/pxwYCp7D0pF8RhmmjHmU46LKI/sLNTmPzjjABLupfvcXMtWFCxEvk
HDgEyWloqlubUTI/hqOyzWqoE/aWUGcsCEpG5/YCp3bSybgz8FWBR4NZiIvNMnwYHK53bcWuXxls
IK0GYCmyhmdCCE59DgRVFTqvi1m9pNafUWGpnDUd/XaybJT5QIvyYTb1JQxJc8dr20gAK0KsUmkM
9Efps7jEcmAYgYLw+i1y3ENQP9ruT84k3BMWwqZ6nFFR6Q+p85nTVvHiIdYiQaiudhPhCZ35UkNW
sMvygTO2BZbm6dW8bo8+/SAU3Gn5qFNCXwrcalOerxsb1gSNK2T/M4292+xK5wL8WCFA5BCg0g/m
ANTFeKYgB8KdjZ4rmDoBONxe34kfKT92cXqSk8lMcVhA4iebjyZqTHY3NoHlBGiX2WNuv4ashgyw
Ofo0bJvOAUYIMXQbKZKVGvuSzGdgOTRU04MVX+R74UdxSCvzYI7jPsxL2KDXLOTcg1udw+Mis2I7
0TbbIRGdrERCqLxsjEkWls2jASqa3nOmExrS1omIXwHebpgd8MCCVT82zhoNF9gL2YEuYwQdXQrZ
qjAVUs2ZaShagARVfspp+VovebdYzgnnOBKrO8wNJl5wN08eVJpSHKi07K4me1INY1Q5nTBFeGer
/KZwTFQeYey4wTCV41kLmSJhV042+X7QPoXJSWQWhg3s/ib2iQqaO+iF8L20zxBbJaipB7n2iQgM
UcPU3lesAwdr3RpKncVTg77kiNqnJ1QknG7g3q1ZneJO/ZPlA9zRu4mrMrWSIrDR+5jED1zXf0M/
iUkkJZUtnzdiylpCuC2ObeeyFBjWXnFzdAl213/LF8UE95t1kQenqj2U6n5wjqb9MFQNFkL/0mrY
4K8CsmzjBexnM1u1LtxnOGKIjxSDntI+8D9vCDZjX5waUCTqpZBfQ2TvOMSm6MB4+mNGBBvzGAYp
kPLVcJcinACrYl/UMtMGNRUYXQDhE2rM4WZQYBLaVlSYE/Qou/qT4t2mIJxDX9E/2xD7ZupH6PBa
o6WuvurykUddJpEFNj7WRgf0KhVxxAPBoc58lsQJaAkDC73a2mhJtK5ybVc1A0rBlhp8zSnB9Afi
jTOXqAxYKuQYggckxRCEzn/h0PL8DMs3xDHAGc8PRwPOFBnb4Iw8/BlftLDZkuBIMjgk3zAwVO6j
xyJwqqGzSVgL3joRSHHEWmjXKeSamt7KHu5ZBkbHonvAjvisNQnXmCQw+CVwavT4Z1IZzLlctgxH
JnRyoiIU1rLyoPLQpMJpQbAEaqizJoA5KbVTWlnWJCqABh9MQVYUt4ePDC5BFLxkNzw4xuau2EdR
JUDIkdPNctl+wT8tl93gYNeKLWE13dEB+LTOghHyUb0JNja2GJAeeAEVHr8n3YZrBxMpW3jedBMn
RYgJCdGJLHQ4mIuE9YUbbxZcgMB2g2FLUBLtXrDQcURPXv6IhxWv5iqxGgyoIH/A9Db08rFrTuGO
dsYkows0sWezN74nLXItg/RuEnRirl5ASfB2fQ71mndVR14uSriuzndJAIOnwLg+/pWm4UNBhC7O
g9WyE7OYxO7IwGMc4O3w4mAjA1KLvMkTb0ay90Ciq07xx6FYG5ieZSASXfmDqFAuJ6ubS2lTCgB8
GjprF/SyWMdpd1KxrFuAoADuKByCqtjHvsfjfMZXsTHxQGZdCQyndu1NTkcpkxk9Yja9FrQtCZir
Q3PD/dTtZdtN39X4IxowmD0OYJ/YSEW5JgKvjY7EfdHN7QRuxvCNnmFxP3UcbTw6xqB3d80yHEAn
3TfqxD6av+lyO4WhwoIZA3VVDDPMy+J+KxOqvIIEGCujovmABp3xJaZPHLYbJ9Ql7MEvqZYJnhDT
D+8R9y003HMDqtdWzTFliC0oXR1fKGgNH73nCFRg6peYTi564gB/5aFveZnBPOU7ymWQBq6HTUs/
KzBLWsExg6cirzXdmzDgM6vdDnN9CzWTAgI9ATysafyCh9mhPEbgDOSCUFfoiOcAW3RG+gFMvfmn
m7xBsPsRR4I5ytzQh36igRlxy+PyX7kouHQp2OexMR5Kun8LerIl0XVgauBLSIXktdMxzuQC1s0l
GlDVwzuYyDk5DSBAqfdGghL0lcXvJnenDPDcFPnbPNpQ/uEyvS41a+kAC+3pijh7k+rkD0zeKUXb
W+vNNaMZdTn5JBKUsYlLpI4tMq1v2tGoQMnHg6KpPfvo+QSuIRctRDHFEL+Rfr2Oxqckqi5m+B0F
8QkLMK6+dbYIRv9FVxh9A+1Bd2DHylqtxYiGADr2qAEfzQq+hPcTxi99rPrM+qI3GoCD6FpGLnRb
72ec6gJJXf0IA4RlXrJTnBFTpHClxG+SoYvzbhaNFGIF51aUhhyvLDOFFV9mye9BxpwuX06krZOy
POeS49CzhcJ80mD0nw4LgukZBrDWjQTD5Kt5QSicP8vZLBOZ9wXfFBXScwyeqHMQUGjFP4LpEknW
ZSGfxUagIBcKpe8I+Tqn6wvzguxcUMmpehY7K5XIMwcXB3XnMs/wQwfqUPdZWV8y58mZlVjGjs3p
wtbfhc2UV/8cLCe63kJPPe3V5uiKhU58iWZ2grnre5l9nUVLTDEw0CwlzDTIc+fcea2SEc6EeI3i
3M8oxCJ31PfAuFlXH6waVxQXW+OOB60Nz5n+sdSYB0G+m2jY8w7mdI1NvtCrtGQPGImYqCCQx1uB
b/p2CR+KaL/l0fAkNfu17j/l48ssF9A4Tzn6UEasMSbltDRQwz45Hk1cPPrzpO7kzbWQ1runjgYe
d8Bn+BZID+EUF+VZN8ZtmV075uYRu1M1F2NRpIDZhJdP273OWcFoh2cK6V4TYi+MhpLlNdE/Cw0u
O7hMVrqoUwckj/RnEHSihzgSKdaHjOG/3a75hN3FLgcOsntjXVXA5urMEadsqJSxd5fy7wGeRZW3
0mb+XzxiHE0d+DIW42CoROA2G6Ou96oSv+qZe7HG7DTPE0UYTEW/z/OysSE/2aDlYjGC6zyrwHRT
lowdAM9WScI5zAVDX8/s6/HWxrDo3ECaEyguqb1H0chSKjsT4wr9znbXVvSj7jJf04E7AOXDSE20
Za1usMntSTZuee/nFVitnj8F3EBMRKSNbYIPsy9/DxGnNl+4/sSG38fI4/AncphdC00Z9dFGh28V
f5bkpSsOejbd4m7eCvvSzV8bhDZi/6MO1r2ETZP6FqvVBNfWkTm35JgiNmMCsealFcUEflQRdVum
zcTJzjMC75ZFrsVjJkdUa0uXnW+S9If3tNLxehxo1u9MFdJfcFTVwBuWSWQp4mfLYXNNSCPaRLpA
vQyuMZ2ZXAPFke6JLAVc+BQPlGxldt/ToG8Jv5VuyIIZMCqcs06/CxsYaHDGLTgT6qeO00VlKP+6
sDsG0QhaHn8vMdbNLFsd9SbvTV/UPhu3RMc4xiZ9lI28fDg52oUkLIc+D8sAdVoc9wWDW2YPAW8K
MHsLdHado8Sy4fIE9Lp4JC4Cf4JU2uB6msXOrAfpdN9avFzq2r0AJjK9+OQXCylRhPrlzsHcr9cR
S5NRRRVq7H7rIJEOA5W5jp0/UeTeLE1cy9tAHUNd1fHHIzjDtrq3kQdMPCWRlR7Y8y98ympkHCZT
aBgeejgyXnKpuISFh3/9VB5Qu4oeC+knn9AZ9qZBBiyvmrARunOBSO+CCcnJgBXr4U8uhgTYgO9A
bXBMDt5NkWq3Kkc31xEJbpJ1uIV+5WlPZA//Pf0Xh8to1mxh/uFznIHiahgspQnqKeCnlpOJ/Quj
eI/cdylHult4ofUfDESuKc50Ljm0Bvh8xjg1jjoIfnB0Q+1hgN+gehAwHTf2DSBTJeFAoRR7a1OT
sEfOwe4zzaZj2H1EzGReNa6leg/1P+Grg1rJWRHXdN5ZE+/thJcC28HnUCElRvOzAOAwEgZl+iP6
oNgocD4g3eSSQpbHPYQGl5C06KftEkBwSicCVTnbYuXslRdpEZQmZXV8B+mj+ZEe1zD2A4oSjF5M
Z6/CGOHxrpIWIQyv6szGv/vizMIHX1HKi2elT6FLkhlxkpYIHaR74FDYyFKgp11z+UKsTwKV9LoU
ii2NWqSUBxWqvPQv+dDueQ9Z/lDwsnDjbdPwrz0A96jVI8nsJiq9JsRzWCPolNYTgsRYTDikfZal
BsCHX/DF1JKN2X8I3VxOAahWUbW38UUqmfrkU7tAhxHeAi1+NhFVmOeFs/YpqoqNNWCwhXErygIe
QkFoPGyxNDl6+X9CJFicWNw94u664i0vPhmnEDJwdF1t0FTZsY/Lh+zjNapfv3gbs4PUNTIQYImq
GrAmNooB+aoL4ArD/WaKLaHVW5jPQzfug+XGkSPRgcZEEBVKidZmgJwDNL3RXu+RNGFxYCrTQafb
UaMaDnS5Y6ENBO5UywlHyccuzzFPGOGXOMFbqRqfbeD9OE5Xbcr3mDJPJyBjkUWhXN4bxKQo+zG1
34eBAhDDVR1dxW9S0Obh1JRMWJBp8qfpVNNpCSvAA+bWOueu8GUtsD8PtdqqUcxjihbWjMbvBd+Z
jDU4UGa/1gz8pbzvUCO4aag3U6g+i5JLrjskxiT6GSJCS4lGTbR2o5X0LiAYkYYCHzU5hngZHKvp
oWCI4jzcUHGef/dLXvI7MYQJg22CXz3tNMARlBSpen0f7FzDwwDXQRWD/qLZCopZlix9OdPk1yLN
a1zuPYaU2A6YCcCV9zd67sdsEzm4A7XfyFkfuVBLqG7lZzsxG1yCtUJQRT248Ha4QI7NhN2BfREd
IkCwCi6w1N+UOYiPHL9eigikgWrkgLLcx6o7/1828hb3j6RHr4O2H/MFC/fs4nXhQXJg0ElXxzHn
GQQsTHtZcHh0mWNkbhY4IKw23cLcjF23sZTFn4jkcVhMqTjwVvy7MQCWGP7g1QedAz9j0jkzVLgz
fexSoZl0mR4+x87dI26OwJo9gi0kYjnpwmNTBpsIzqjceYGGA6yyjRo7KQ5LWdS6Oo5LGJ0Our6O
o2uDLtXh6I+Zpdi/j4TkNh3OEJxMUDKOhe7jnwu1uD+avYv0Izk5zbNJRLbOEjIzo500XyH/qkf3
LDshMeBQmMRhNMI+8rBcnDfgS6vB+u5bTIzUHkTK1Q+s2+RUDw3vBCLZRs4JQ42x7tYdeZSCw8mO
iZmJ0SsBuhiV+IjEyEiVLapcBunfB4LTXZpIAY/EONLt+2Ok7wqLutV2j6M+bFuNedvojmJpL7s/
UMBxhMxeVwd2NJP5/7E+QZxRzB/OFh0ptIWdTohuTwLHECrmYJvx6KwWNyAfhRLQGidT895lWO6t
b8q63XJX6EDoSZDS3Mn1rYXX5E+ILwMkI/EP0X5jBoGsfcXhbJne2M6oC3A7P7ZweGTIzfPnINqO
XPfWcQiAAzP5GxJZOkSrhm1GMb7rZLpY9S3KbRRR2BMwwqcWIMiS7QFyar6OBiZhQBHOp+nTrsuN
+51n4bpg/bw4hDACgpbl62jYTBmV9ukgmVsmtHEjrREPueGbvcZJgm8NFW2EpByP+dEMzS1TwNw9
yHTf5cBf7j6GBONWDqg6HIq69SM1vrKTcnnoGRBHY9yYBCy0PgwdtfxyEyTGuNS31EdeBsh1RUF2
YDkh7Fx3zP14Yq2jwD4xI2wn93NK+5NmoBbFiQAfYszQ4If/WFDt0wgqmYEdRP1t0SjAPYwMfSNf
0ob3WCu8RgztM/s5Cp4CUFMuw6rFTYH84VU5ZKeodQ894CBxRwW5fIWbv0B6LXptPyIJL1j3eS2B
SxurhRkd7HKYMLjnoqkgPoMnqMNvwimnU2RBc2lfHc7xYD7yFk6sLkP4sNyIUtXOdJfYVpZJBtzK
apb1kAC3OvID1uNwimvF3hjAEzpbgjJ5Jn4Nw/Hp95ygGi4M2CGS1IgHQrWxzZivaTIfoKf6uUMa
MuWKSlSxfWk99SFbMFQ0YcdbUEO6XYViMPPjMIMGysgNowA7DXZ2Du8SdqZAQKyfFWCfBvwFUuIw
P1Uif3VpsTjnHUXf2MZwXjIoehbelqjmerixLtGJYWCt+8HxK1Y3A1q0yetvLSu+WFW2E7mfHYsn
R9NfBu1DEIS+SnybrUjvaaiEPuXE4DGnXiKmfQxyY8NT9Mor16dvSvUOWtHaUH/r6m9rPLr0NEpC
jpfT0I9wcqJTpF+HJCVDPTIsaTrkMa2p/9xrOdP4Bwb5bOROBsZh4YC8A3UblyQKi02cHooZBRBI
UlNZPHEatDPxHLEwri0rWmqSR2xECTa7L4aKBHa0w9mwQG4osYkOhnqneQ3eL/z1HeE6buG7+fzq
so3lOc3B2zwCIDh9c5P87i/HuCU4j6DWzFRc0PzY+aOUiGO8hxDe62/oDp9eIEuXJfzvWpR7IzWW
R6gfkYcsSCPmB8XS9lp4DmjhpQ1r0k8P4Rf26+PbZC5IEqE4994hYoosryOscvz+F0xCLHC6Fo/9
AAPczKlOnfeBf8G+rVJG9wh8o170t1KgOU29hhk+A3bB8/cZGHuvulog2QmAr9th8sMopY7YJOkb
fGexPUqPIvvjxonUl3NzDjAyipGhGnepS+y//UgB/ZdGnLGheuNXzfQv7bGR9HBGtrrrBNHCUl10
OsOj0v+1JgyTNLgrElkDLyox3wzYI2bxV422Fpa29AQ29kEmCfPVD1BmV5WHFPwrJrKixKc5Cz4X
dicpye0OXogKUmkRfpLVeGmrQ+zZp5LtucArGWJMsdzBTn07sGThUVRQjVSk80jUZqAxpAQfmqbv
lPo4GoM/jttmuE51cDJBCpqBjlP8ruEeJ8/SdTdatPp9ldN9573CsfAjNv2JIyAgPb6vQcj6bXPT
9qTVlBFw+pypUm+7WxMtNxa3Ng0OXYgK9zgnZKBmR3ZUNAMDEVY0TnGp4KTPi0OdyQHcjjQbbF1l
F8SWZMADJcFszzK2YkQngAQUjqsKPQG7sIVhRMmRqurhUTxxeW948+EqRxy9ioro2D7C2uL3OXzL
sHzW9JaTu9uBIDKNmnyb2PiSVQ1F20uhqWlfPbMQFHdYEyXTXP67DxrhoteEI7HE5inWvWlr2mSp
xduYGSDX5uc8DUmTvsMMGCYyXZBex4+J3NHoJHdDA9TtINcHPdTA/CwdLsvPQenJRLh34NPyqLUe
A/RDIjWX4U4t/4VPMN3FsYWM8Bsz5xTiwDDsNN6eIT4z1G8bsNduxF8N6TaqVft1wrUQkC7LXscF
OyBSubvZDzggXF4w9WTudJxecVGilxvZ0DxCWNwS1LnC0638sfhY0r6MbCAkukCg6CBZ3nJSaCk1
uvYrsqwddxsX54Do5sIYDlFTH1WN1jjhKPX8cpxkpLIAcZnBaeNpXqXXlotRF7gWNO5efnYI90yr
3qQTVo1mKwsPhQ5wB0FXbM8NRsAoyrYdWtjpKezQCePg9HtuW68pb6HE5TTflERXMw/ihj0BHXCN
mqTz4f8DpyXGdYQhuwyWL+D+RCnstwrjlTQl/Eks9IOTE97a8DtVwfAQfVsvTSkfJfk2HRxj6Lra
wUJ1xsdaXkULL0si8G+703ZYxoD0yHpIWnXDIsEkrKC1fJuo8zkeTsIRkQM0ra0TdmU9NsbycNog
Hf2uX3aUEzHoMFjPzKz5EpBb9241dwuUUAboXv3be1CokoDmiMVb+cLp4PFDedCj8p9t/MH7Kle/
m8lcAXvJ6yDHsKwd2mXZM8DCQuccDTqFJ7Y/CSDA01OwO5QiPxnWXhNiDYcd3jVidGaqwzUoWYiB
ymrQz6PgS97+EGBKyOt0djPbl9iY/VwFJXTYTuX5e1lbZ0GCwzTAG3Pas/HvR/c8MyutMF+0kltQ
PhIUVU42brP1IYufhqY8w2XdLAy9vaXslJx6DAsCrJWDtB6w0KFgzGl8xOIGraFJNQ9WHjN3rxqH
AXWqLCJai5GgKpmsydiG8hP2rJ2GNf5/oC5c8WWA0xpim0NjqgJqo2PesJ0G+X8J2FUXOLfwcE5u
vnZUTKAhFSesIS2+reb0QjqMwnCHWY4gTSnHJR8QhZPgD1OPCiA/mRb0FpONKnCzpjsP9uLsp9Jf
6ncVY2FWEIgLclzpci55DE3GwxJBMUZkPxnYJXwTxDSykPGQZxsTezSS7Y/xu+2TiYHEcCtSn22B
buK5PKcHchoe0C0NKwoQbrTfygurO9LHWPtg/6U8o5t7cd89pGd7039M1u2J6p1dYGi9mt/Da36a
bt2H81x7V3p+1V0nH421zb+S4LIgzvaRV3lYAKxvZJ4TdRRBKYZzhAOOferTI85a4MfGka2HgdM8
yUjlqV32MDeXDLs7DkNEkysLCRhPDjqb1dIRVHdS7yqqDcj/d5KG2vKGJdb0lV1pyrubNv/h2kBA
yKp9Bjl7D9cx/2QhR9/geRiMg4YiIiXf5GhuoR+wz1ejg/ONgvulvvSP2r47LXD39nr6oNFBcS8g
8Jt7lx2Q+VxX57r4XnQmjgeDlxREDnbus0GvXU6XIkRLcOWhZfqIMB701vry2EVnPtDY3zKa2Tto
n2S4rZ6Gk7EjcY2auYaAgScKQVH5BXoxmIHP7+Tj2qCRpmqu62SHDqrCpyLzGWxnQg1WQUUi/FFJ
N/Hka4jMVX80MCLB4WgL4c5uXpx5W/aE1J+c19mia9hW3zH6wsSBG4KaUPNh5hSYqBLshltmsrE2
gNiM+TDw7I+6OJR785NxK0RbiYENDq13V923wB/DijzcSxacLBVjlmsdkNOAJ8LVNyB+sPVJXuph
3DjmzTVBbwn92JCHWr52yx9zPpaUkQaaZMzrZd3M1+hZYf4S35017eocruEvJcRKb6e/quY+t28E
Q5b4kW1MYoOORPXcMW9oiy1eOCy+WZChZ67JmmPztcluAEcfSQAHBf/gIfvEXRmrGv2Lj2M3B1sj
uBSMAl1Rz7KDhUU6sfxufBf4aqUZh3K4cJPl1/Rnf6EFMaLPILR38Jzy4h6QPKdoO1f1WcMje93v
WBqFO+ezR70aQUtyN2G0df3gjaC/0udAL/fdI8apvHhiKQk1Z68dcXkw0l1W/y2uNShA6yvORlv2
ec9d+Ypz9OQ7yKgNy1oYxc4pXN50dg2MVRE/XrvCjLT0HY5NY/BluzPbSzIRMtC6t3Jg2v9TosRP
D7RQsDMY2YApNXT6G4xp+jM/dCSJ5RpMJze4MPCTAdvucWvJParoaUYZpXU80tYfO9w0kOl7yLL9
OXtq/6KiJcIAjQ7uJojs1iov61UjnoGWcl18R1TxQ5XvZ96PTfjOHEvXtWv3xkt/Wl7yKwmAfw1z
kxwzfPOBhXFVLIncvMTKMVG2SbpnydfvhodUJC76vEOz0uc+nbP9XmPGDket0z8yDtx8nVKsVhrk
+yObn44PwHaUa7ownxzt5DX6yX4whPJ+pl1y7KG/rOJnCytVFsjbwoZYiQUCBgIHtr1Le8Yuj3Bs
tljX4j4TZOV71zWcTgWHTHKjduMLfTSnggrYV+IF7asLR+i51FY0O2tP3Y/LG3Kt0i8urAJJiQDd
Xv5NMIy514fxydjAs682WsgfpCDQH4hrg13CqMRnts8/XPImXLI9KhYpddkD3E+Iv67CQlCs+KSG
roDxzX34jpigbaH+FE8yEDLIC3ARIjHAn0EFUeEfMT6jBk+wQGKa+W8MrnNBWIONWT7YdsoPYAVR
siBswFuU5sn1jlMVYlVWbtlb4FixRZ2JUPMhhEs1u8oBVss3Zi87bOUq9U2Qo7b3LtJwox6sUmE6
TWQryHBo9vMtJM9gGg91hqsYVrdqtldirAFCNIAOKvNWESsa6bQFS5ZWhFgCvPjQvNM9iWlo1T1N
kOKy+iFOnqrU3IG9SRc7O/UjVgwHIx9ht0+QVxitNOATC3DcwHY6HNob6btb+WHSooccl6BypoyG
xUW14R9FA2anuyLHZTLdqdpbkh1lM6ZPkS/TpDTKXY7Zefouf4zfQey6BS702FLkHAJipa6q1tVm
1+aph4kOv0MlBs+sZGoaan0vXVgWF5/ybbhN5vDdztkL3grBxd5V0bbwXpH64tKfcAbeQIK4jvw9
QYXR7T16qOkMgRk5FtU9KFDNw3p4YazIBsy7V+mJYOTQr+ARbT3qbLWCjIvfSMZ+ji68enS1Dc+0
0ZyL5mnB+QXl0so5eq/4oQPgdiRE+top3sUX+ne4iJNY3q6Xo+vxp9zv9tDck2t70OjBR0J4m/7L
cK9Yv/YO1JhtFjC4P+eMHyl+Vv9mkRaFr077NXWvdvhqbgIY5fZ5JNQUd2pmJ2ZKTt0LsYKH+Q/r
D+uO92s3wA85KLsUPX56hqGBBZ2lwdzhiSV8yJ+gWubLdXJYkb41cATB2U4xUVPgm6vhlCY7awu6
c7WZ8tMDgXMxHoJEAjyzqSFkJtrzEqYfrA+Ln9beN8EWv9SMJ/dFLGaWTcxknHCF1rindPsR84xd
fCS5Vw7d5ZjTwAPQ6bgwbbruaUzOONhPhGbC07J83SIlZRc+GDgW4PcFygqT6xrt6zNbFg95McFF
jQ3DZx/AXTJ3CxShE7YiDwZA4w8ELfdQEs3HkNj4XFXMohL7xIs+vtJY2cBHP8FNa3w4zHwRlGJ6
/lnXN3B6B7vmmdKDOuxx/OCBJSEjJWoQpQVd8oaihV3+Pf2AmUZ2ZXhAt2evSF6LD2xW7PFU6ATX
k56rfGHBjx0faxj9Bc9WedzLPfKhN1ik4LTEWKCrUv05eSr7o774FUFhQCEI8SBGzesgxgAMxnG3
9vQ/aWLuZ8zbsNs0ufOKiy4MQz7rCgkfKxCCz9Nz7j0O2X6p7ghvUD8UHVA3eWlD/xiROKI2B3BM
ulfGbr4lFIUMPSQc5V0XTr4ruVOzdUKX7wwKoUo/SdRs2HpQ8jz6Dw9LG/oBNrYtomNXQVUl23zW
ecyozHXY1brzsTIo+RwSKob/AW3w8qil3UZ4Oox3U1Ngw4PnBgNHAl/D2hMe/ldlLMAqYD01w11Q
bHfEo8t+tS0OkAHPU9qu9A69G9vKY0JfacMNhWNi4j3g2P0J3wZ05P6ImVHdvadjsRPRRMnfISoG
18aLJsY77joaEcGzhCQgnxmC6mznE3wE4+QZGY9ZcjAbTJIf1AR+FFhsi2rVAUNwoWlHT0IFmKNi
Db8/ptLNoDnhqB0S83kkLxAoBvoBFCPseEbMMliTl4Lz0dkA9PYuwNBXThCELRII8SgPzhVtXNXE
m4DaKQQXcEYFa2c3OXuAZOK2mU5Yp+b6X9C3+8BKp1X/mXhqLGwyoJq/jk73ps7tI1aKQVd8BjMA
c6KgdWfh0B09foCVmwfFyb6EIJDhBSHEIRCMZJ4wblcOLNAPosBiWBNODj/eyrUnk/GhaXhrtLK7
lF5wROZtu09ZlTynkCBC1SELkaMlH7BOF63EhM8qO9CnOi92Yw7fWWftqne7zCg3SzhDedNxpnXO
Qo03nfhElvYmp6gsSIjilFFLNX1udrZohzRN6UpuNTAw5Kp2zO+WVV5CXfujFPU+NFvfwZCJCNK9
2LIHdckaHS5nTPgl1iJW2OwNvDuFq26ixeBwTcsvncaVQDo1dnzyZ39JJ7IFHT0RBDh8fg387tOw
N1OSX2ubCSPX4JLke2CSexETF5q2lKy+hs6pwUkyd132XsTe0ahQLyPcUcvhaohkkzdO9slKUqNe
9AXMxb00t3/KqntJrOo0U/T5NiW2GAZ0CQjieA30DtuUv0G0G5EBlCx9IOPYrnOKEFri44gJZpkn
viCT2Oo5QE8n5c2+T8Ax+s6A9EeK4jPS/ge86srXFoPqlUnh/u1GjtmzQWIoMV1b5S21SN8DVPvJ
UHWNB4OkwULmpwsTkFn5/CfkzPW3rj3NH3oCxWhLxcOPhBWiL98fT4yR3IJNT0+O4wwSscongMpk
NYMSk1Uxn2JkTtfXdbZtEbLuLIipHwuZ4z7O5+x0BzzLT7gV0XOp7VE6L9ReKAf3MNwV5RjvO3Xj
YtsBvRUs6xONN1n34SNp8EV2qdPtTFL8n+xjOnvVjYpA5z/VR9M4JR1vyl7LL2P2x4At4NvVuSve
2eXQHrfTenqebTnAK2wMoeGQ67DK9D1Tn47UKD05V/qHPNhP3C5yHA4jBENn+IoUQvqIjLemcaPn
DP4tTUrJsrrY4oXDEuk21OclZ5f5AHS/srVngu/XsbhcRd3abqAT4jJZ1e/x8uRgC6v1PgQp+C9l
ht0PDO22YOuKpYuOBwXhyCAP60GJVpV36XksLIcqCM5HgO3BQ2j4IBxxE6NvR3npsB1UaI1MqQl4
9zXEpI1/ovpRQz+n53//o+m8lhxHjij6RYiAJ/BKEpaufTf7BcF28N7z63VqJIVCWu3uTA9NoSor
895z65qlszwrXIqEZ8QdoOjTw+XKue82ng4E2s9Xv5P3jM7uLwn3e4ytLzTeNXhKDtFbzFaK8nWc
n/RdZ0OyMmOXRoHBvcGXmGluLjhCu+mD3RCmFduXvHjU2dyKKQrulw5jex+U8kk0zoYvREp98WzW
D5AR6TiX0LMrHJEJXgxXZRbLoXRbDAoxPX9Oz5CSUj8PESeL4oKq2GFLILfCIlcemqG5nR7MG1f8
FBrfhcl9ee7wtD9tHOtB8Xl38eoHVEF8OqxLWwvu0y+i0Tjzki8kh2N9vA/vxvxg1Tisf5qL8Y6w
6FC5mr95ZxPzlT1hvb56yw+6M077gWRzmxJ5O7HtvpJBHqB7DEd/Dpsg8sAlRA+9b510zkmKk33s
Lwg2kr3kll9FgPKAiKnjRgO36Vgnwl3K+DHpfTNyiKGm55s4i8aIaWsR9kkrHAsLmIRkO4eatsNJ
yUfLu+fq4UP5PWov5JvDb3ZRnJM9Fcr2rsvwTCAq22U/hk4RTyr0npB4eiwnSDJsETKwnd08oN3a
mvYzcZmIAvmAQQAxgxBEzuyVf0VTqCZv7wdj9J6sKUpfJT7P8Ue3+eadA4iT29tYnrME3vH4EeN4
3c7KyeLiGQHG8DJtW/wIusWCBJDWD/Pfr+R9vUqIu/9ouHR+dffno3Yi0ii1nfmVYKoIKSsoy625
8UbF1ds9jyDsL2BmZNowyG63JWclVh/tSIhqoh8XVbwzdnL+8O7a0hKl4Ak3fD6VE51iJkLbQgr5
f/GJBnkBxYNi+4GPkNYnb/qODfBgZA5w9KreGRKgXf6Nn0IC04J+PvK/d3G52hq/JqZZP4ofCqwm
v8VHxrAGUEfIArAtL1bx6wI+9riM6LcCRwKxWjQtg8IO4JmohUd+GwZmMHDY2nGdJU7kmZigwY4J
8BJ28Gu+MLC8kiaoVkI3n9PvwlNNKe6nuGQCM+z5Zung/cgwMcFK005Kd/DkQCcfVGpMdENIUJfX
2Uac7yWao8OlolDZ8Vm3q7daTsQHaZ+ij8kD3AeNhRaVxMgCCdc2YnnR3QvpabFDUfbWgerSXGm3
1Vfk07oqiSrbYiUMc8Tk3BnAacEJE8RISmeLnjh8Hl7DPonEPQadEpYSGwAWUrSK42FH8HgoywFf
03JEXonqXmf9M1QJbRfN6ffyt/G0R6abmFppkpQChpL8dEECFcibfOb3YXEsavGlccuVwzFxW8Td
V77HtQpkD8tS59vfkm8yiTxJ3xASwD2B2vT4I6OU+BwnDcHBZwSi0gyvxdm20AelZ0lLZCZrJODD
pSkVavaFfSjF8I3eBtgrTYat2Iz+9JCYMyQMUryXfEhBFBj8PUuPXkzNZXXHQ4UXgiSw6pj8sB64
fzdH5h/JlUYjNzbe1HBkYY4EKm32FexTDLbbWbuyiunU093S/0auH9xpNO4O+5bZ+PYO5D6mCKCq
/xrjj7p7U1Raljx8ZJ6+ItHMbI+PCwCd5ipMnmxqlS2F6oqwguusT5lJUCgXR2LUQ84Ryz5X0one
a9PvqysvMaaR/kfhw55zT/BFsivBZLwMPwa6ytJljcbNgZeAcVRmAuTRDq7rg8CdDEe2qnE4cqDM
pD8SDXvj50qGg4AMXb0clndkE4e6/bHun50Usuq7IcDilAKYRN1/0/hE6BYFKt9tw1JizWNEufKM
LKU734buVBwT66sG84Z0p3hGRsISkFzx/PJ04Ri/ahKLm5KUTs6j1ZwRiMdnsYMljvq3Nm/8SnbU
NdTBvrU7M+RLQwUz3uQby0K9sbqynxhxIE3Wz5y146ALqX7ihWpzB9iftpGCVAaE48zjNYTVMUP5
Wv5tuIStmwaP8Ml8bNrHGe/Y4FQPfBFNd+I9x8lJVcPkJTb4EmSYxCe1+4G8Nn3Qv60wpOhgOLbd
+GH0wWJ/6eNX3iIRtGkR06n1N3cYLS9a6lrqQTq3iES5NR0t5lOOxmSG7uonYM/kj5KFW3S24XJb
qi4zD7tC7+iPrsoyJXripUquCs04TyEpYodiKtePSGO+EWZIty5i7BWggzmOLvCc6JI89S81dJgQ
pTK7zqmBFFoTeelzZ/miq0tJdRkOxbv50oO3fqoORHXQxyY+kUsbkHuT6A3Oq3uABOt7OjyVdFm2
pc8FkQHPiZYnkg6EL3rFoI6qzcfh1s7PteVVSN+dLAuwKSA6QLXiJHlotQFybAxm8Qkv34Lg+lqj
KWfgN92wUCW6G//KuYejnbwf1nUwK1iAdmUFWgbxMMDJzU57tHGhMfXlSWtPBttYfjR4JvBmj3AL
fRPcEv6KZ7DFlFe6I+du8kdqDc6xUWK+5FIvI6WhfYdnxVlCMhzCNtvTLmhPuTetjEq4GO9QmezZ
Em/sm/c/Lp0UNN1BCwVdwmeLHKJ95A832qBAFbVQelN7h25RqkBM35qufEUbAy6jbI8SijUs9jYd
rl1WOnzMuRch1/TJoWLPjr7r7/hH8hhR5PcHOtm8zSW0xWaMSheqDX9JgEiZh54ar3cQ4PLOMLgT
nMkLI4YZg3G7Y2j4FYtXH41+lxH+57A4Mo7RDdFw4UK0K47SnfKJ1p+ivsZjvlOvtIP4V6u6py8h
PcrisFCeRI2PKmefvKdBHoB3fFNjb+WUAPf7rbvTH5ibQHNUbIDV/k4NPx3Tn3YMaWs18i6+NqHO
PY/DC/syQ4306bh+0GtNr/yYqXiXmXWRXPVZosUPGZk1YXNq0enMTJf4OPJj6lkdvdxzyfiI7upL
BE+R7Yyy8ESKCaKuOgsI+OVE4c5u444ZvOE6uebKBc1DCST/jVyuGBV9Nd9NyF5S+2ws7B/8bumn
+W19Cib+vemRNsCOcFKA7W/zryKDvov0cK+wXqlYwlQJOMQt7jP8dppGrMACFt9OmKRJrLzvKRsg
86KWetOK0PSpNrJfFcF5tstCpMdWGP8Yv9orvwyhNwRN1MDvxR9f+JXIN13fAxgI5hf9AOTDdKWg
CIWqhREix7j9Zrrxj/rS3VqMoThL/VeIJYF2bS8sOo4Ph5bNAQTcZrfxGBfwqbLu+cg0OeiY84UR
gKvP1CN98I0HdvJZ1D1/gvwiv9AQTIPpkwE4d5j3O/fKhwKRBOE1XvSnPUgB7Y7mZAcKlm9EzD6f
FUQwWt+sUmvyHL4QZH33W/oRI1vngoPOwV894zrd7mHyXgbxjw4uZzeF/zYLMw5jcY/c9qZb9ack
3XOk/EY/GbAAL+cleAggAAI6UvWcJY9M8/ESKp6qHusXOgb40NJfJjgJw+sdbTXR/qHZsRd5Ac/I
RyTDtb02P8K6IWG1Y2QVlMdFXCs85CjMeq6Tf/eWvz6YPG4qgXqdiICgLOXpbVngqOUiH9du/c2y
FTpVv/llDqAeUoz5XIVlaAM70XLDdsVti3JWCZU/Gn9QP++ro/yxU88u/cPWpknENsFjpi6H+19d
uHjSZqr++Zkh8ZT7CI8wy8D+5AEGKK40jj77yoFPJ/2FZG8c4lC+5oDFCa4lKDC8s9eSirlnz1n8
1JuQ8gu8cBoOvhQhREY8Cm7pOMGF87tbDoCdY3EUj7ypiqo3+mbjYDw11hcoW7pNQitGkY+Bodfv
hB/Vr8KFuoLmCbDqLVQbnmOKAwrXZT8e+UyibzsNyKLPgyX518CV6r/mhpJbc+w3ohYNAnF3HfVd
H8zXe7cdEXytLntCGtBwvv9NN6RLDCMTknXZOJhy3EP6wAw8AYMQWcT4G98cbXOcSgvaDiBzPCps
OCCzGUjSuGOnQ24TqtHewn6OWnjjaMCzY4dSqjwnV1sYhT2KZuOZrG6GP0zVxwjSG4uZYp3tIf5q
v6wT1QgoQEyd9ta4rJynDkWHDHb5L/37yKkinOGku6YvH2afcAIVeYPTUdfxMw1ocVuARS/Kx3Jd
0GN8cvEbO1bklibu9MofM+YBJWDMSFgmRHpPw9WqoD/AoAM5YtJS2C/Wl/3NlsVVJr2lbzxSi/pH
YbPsWywIIWwGpjVP0Fi+OR5PbHYdSjEaiS4vkz9g5onhLsgtCgMNmeRcHwr09/dtcU1+xP3nx6Qj
/1KwHv74U2wWAcWCj9YrNN6WT4aSAKoYeRxavmccAf+IvOkPJ/vMW/1b+EY4df5ItjF6PgVrdJlk
1SimwjvIjMYd8kMFhKvl+rrr3IUguZJ6WTGDEQo369lnuLmfEwBcaKN2wqzMEpA8+SU/Fu/SWxwg
YrTRZNDc2I4vIyOh4TCzqrGkYH6Ld3G/t9wO37unsg1B8v5hGUAPwLyByjjceOnV+KMiMf5E4xPs
9H7xOf58grqoXLmvhxuuAkKgH9oOshaix/lOhbFwy3FKfCwdqrfyuuTB/QaFeCPhwg4YG2i4cJpL
eu0Q6ocGhm+8D9+vzFLacneeKo9zv/9er+XR+gYL2xuOTZoSmuCrRv+aHBLcBFQPqdcPDk5yUSrg
osajsKesCJZwjV6n2G2VB/mlOhEnlnBaMPIU69ihV3pewoE5znnaamjLTXWP7mXFxXqxNQ8BAxtn
/bqQF+8gaQe+/W+2wnRnC51Ok7i0vZz0fN8cEgJk7/u1eE+fzEeViE2mFpT+DGj7HSp9aRGXuQFd
7rX94Of37pgdvaf8pD+YkKkYgbE8FS9H/7KKrr3+rXdBo3oj/m8o2fAJXwB4fVKPDHQIXs4oHzKu
oxe2qEr2xSkNfoxKDZiy/ICdtphc+ll8UMxFGWjs7k+ECDQJeKrt5mzf+Dkdu9JeCe3HDY0OycGl
jAiaAdvH+oJStw5Q2qGztyjouJeHDI9n8ufJmp135R4FJaf1KPiQTjR8sPsvsGAwOTAW3FEhTxSl
SOvE8I70kTwVcyQwZMZMuCOAhJ3+0ceibrZ3zYqMf1fhbOCDZ0bN2FTUT+yXGyQ9f9obFQ6YccfC
JRgkzv23BXDQONh3TCIeJYErJQuk49WNTjS+35G8G/OvbDEvoFFr6fVeYgSsrK/yl0FayUgk3UnJ
f6MG8e1vpl2pd230zZKDPiApdWC0DYgQzruLvB6YbyuMWB+qW0klD9n7hIY7hNrN0r8x5HJqV3H4
sOxHLK7H+Vi+9Hv66FvJifak6O1mtw1Gt3FSeirbmsOxPIKaL3byh+Gpl/zINDHASIpoUPm6v8dO
sH2feK/wki48+cljuodquh8c8TPPr932nQOS/zw9XJGV7KMt7Z+dtqWs5a9/eGO2Jr8Mjg//cPTH
g4Q2Q2KUlz3pLq4Jr3TvThtAbfYWpw+ksHxAmRGsR66QW086IeG/RO4Dtdy+9OPtw7vJg+9Dg9yt
LuWJh5zboWpBykPzY/d9VXaWz1bnHovtw7D995KScPkFQGAdZh5xoc98m9OtjUP5A53SztzeXvug
eft+eD9XuzByEInzX0yuB27dLKFuxzzjkn7UP8gvaNIuN4W722x968c10F6tL/kLVvJm3o73pwVj
brpFJVt52vfs4Mv423wo7uhQYvENUDNymYuQcR8fdRKB7eB1B+biSnLljq/u9bqwFS6OshsD26PS
8654VVcXi+2eyJQDFCG8UITTZhdQqTtzhxZ9+7Jsv7/flR2FLSNIuGEeugh/fWfKUtHLOq0+WBI0
ErvwsdqxP23l7Y2jh8qI+ed53Vvb83H7VKXkHu6Ze8UOI+/v9QwOxSEbZrvsrqymk+VzdXYq4rZQ
GW5x5PG/HNNsZwz3DYU5P/FfgNeCARSLRkzaFk8cBnY4p+PBdOyjou0NmFwYHrYzzV6H25v5rMx4
SUkwcvk2ZK4gIW3C3boljwZwNnwDOznmB1Jcup4CAiP1jpHZHc0UE8ubcWk+tGfbb/Yo1Xb1c/dK
OUB6GOFNCMyTl/yTwQ4UQgcm8sEITEc9ST5+XXgTlGu/5uv6ZL52REUQezHBgzgs++k4Hbk6uExM
3SQgHeEguchHEOx5f5hXou0XIwGOJrSDZBjsCIl8ntFQ1ue/2N38Yn1mIFX/qU8x0WuUB6Z9hqi7
5afAcZm3xtV6H04tTTJE0xSAvOVPhgn2T77Zqx4xCt/rMxjS+C+jjj2Svs42XVG+I9hStx8JDllq
jVP0TdLIvPvp1Oe/6a9ktPys9gc4iE8KRnAu8Nvqb0XbQDoJWxV2fdcoHe7crYR5cQugP58+Nr9F
73J50PuASbPqEtxH0SqqWL5zJ53euYi2tMKecsvJZdGNoKlQtV79C91zeEddTu8MkvQHdawRjtgF
HAH9Y3BDIKuLGMYipgsFFh3LbbNFjbNr/lYs5rqAV2m533Z73L/FX3pMqI64MlBe0XHvHfs0QaPt
+VkOg3TyAfAFM3nldis9WpaXDMdGep86d5ye0+qananhIZvkbA0nmiEPxmn4Y2vkrEpZuN2OFuWA
1IA28vKibvbWG3kbJ+FuaMRrEUB/jgiQya9Jf5bFzMAlIIY0HYzm5qZ4RmjqCDXi5p1oh/IcH2pv
Zuvq10N6YaztTl7qinhrKlTGUAigODUgUccO3WteE11QuiQ2YSh89D7TAIe/47/NAboNJMQHRGXN
V3UwAwb3GI74u0NzMH+Us3JWX+Sf+iSdzQcrkB++7ftTKvZIbk/H/qJWW+OVkKWHOi++ueUZnxrd
7foiOgA/8UeT77ECUufkMS42GDQOjif7kR5QjYQGSkZg2PvRjS48vyYEFo9pFqco94ESG0a5B4jC
ROuJlEBCQejzme78nQPuobmB4I4ruIj7INGT8unGh6VF9ATD7JzwL231EcuDSECj2sOQhOOHWJ47
rjYSK+xtcevp6KCC02gII6Le4mR3Mvy77B6MirfkTo/0HYBV6XQmPJzTlGpk+VVaCBe/tQMUe0iY
knNeuZyKNkGto6daryg3at1h5LrSX4HMqfAedgzFtBH5qKOzO7AB505qP1r2p9adLemr/+Hwz2oP
YbZuezp4fRWO7vNEcKp9s0jYDGb6GgwrAXt9YPunrYf71HCd2XTQ35ELc4wpebmTUDdtE3P7zTs2
4NoCV8bnt+ecsHgU36q3TTg9rUfdDNcDHV2eG7BKExF9ey5lSH4ZSjO/oGkUP44PvKb1BYm0TGTz
fjNcmgbROw0IQOn9ExUlPT6Gk6Iom/dC44IrU+heD1PGJQPSmfWsEmqDlKavGA0qXEBtDQZwyqqb
7fUhjWZyURXXtnMfa7aN3UjYRfE3hyNkH+HoEYSnMS/2DTZjZdLcavNhJPGrZJNBwZjBjuLAXgqh
ZJipHFXyUmtzhN64koKLh3Y2SEqLGMJy4qBpwEtH3U1Jt+T/xPo608cEixeZAJT75Olmrlb3QIBh
27QAH5DID/NxHa9386TwRWfjUQjDzHLc5ky+AQHgpUamTRGDSNOSq51K777t6R7qXo5eX0W52CAd
N5gaw0yJCiJLqRi7QMDqUv6hFt+xAe3bJgkqXXXfFIlTNLJdkGop6lubiI8e2keflnQa8R4Pfplh
MKLktjvZ6ef8tW6+BcamaLXnRCGFC+kMtJJkTSAGI8DD8a5lgQCIgl4MVEU7jBmNQLJyo0BYeSU6
Rtmdzh0FGyWWVITCzaAtAQEHhi2MvUfDZtxuigTgPvtrKUEFLLfNWM/qDTOZsNdaa/OspZytBkLQ
zUHIXwlkBL4JgVY6WwupwmwGBSDc9ZUAvbV5n9S3O2noOHAS0AoLyE1dOvRsjRFdct55j/HKyL7A
pblzw8pGwSLlbyOXj7n+5qOEkSPxzfGb/3FEgS/7wohZ6e+xHixoGWy+RLNh+EMbTp8AygAYu7M2
cVMggRD4QHsgWxU3z/CAA+8mlBs1kZfIq4sE2REDJkYAEspvREDk7tk5WXMLDV3KfZiVQ++oJRgW
WgbwCdOCYKPMiUFxAWrZ8WkhOxLEmY1h+1XUevGk/Ui8pcxO9xr+o1wTapavCYEBbe50fhHwlgUD
iwS73t6Ml44L70o+Utp3FyWeH8Flzgv6NtmzIchRtkNvrBAksdOyNvOvmhlEnuioXEz8Yk/Y8RXU
3/DdMF3gEY6Nv4pTtJZVZ6F1J2cErXT5ce7Ui2HXVPMwEdoq9aQFCgb95pLQzZulohON6b3YALGx
+K7JkyATDsAauD9WOBnmjvi1zbTVtSeYRxDOBJoWnEKfepiqBuoqXrfK8YYCiw8diEXRoyU2eCUx
3PblJoQsgrKLrIbkDL/HByKYhALLXDHdsYoDYvxOaCw5vjQaTmIF1NLDvQQziio+x6ieY0fLMNLy
RN5pKOaItArs7RmaMp57tX8FkBKx9oqCYxNahMCeFJb1Jk8YAcVzyDrqOKch/AgMGLjpFcaMjfAk
V62nKZOQGNCjjhvE0hjVmAJBeJglukDKe//Q41MCBxuvXy00Iin63WTfnBEgAld8SDJJnNKg75CX
1rOFVHGzH41XIW4FfsiSYtbtSO1poScAEaV4Lo0j995MC5J1c4ppsuTy7m56XSu5EsGCPKXoyzR9
49yn24Z/AIuooVbCHzjHjEjhr85eDUwqLiNHF8WPjhUMRwYJyKm9n/pQJ6tDTnbYCbETb/kKhZel
Z5CDb3tj55iyH2GAC79UVZmuuWnRRLGota9Z648aIL+KIseUHhI2vrqOjvw2FcvEwBSqTkxAN7Ev
ccLx1jsyk7jo2lzluLnOGS1QE3KrQcYKoaoxJZMcb0GipcD27zF7DlNqBHBwPWKdK736xpvN2cqG
4TXGBrtS463tB9A5DEImLJkY6QZxkGgB2BEwIA2wqcwK+CPLUvkEpmtiERGAuhYBLg4xuAQoBIcm
fU2GDCjtczsXp4b48eU++lX1CQ0p4vbKb6boRROqNkiCaWPJNpCwGDlNJDaODaAxviairGiVtZtA
EKNGFNyI1UyssvFk7fJRfgWW0PD11JPMAr6VfMZNw0qAfQcvgb2hYXvdMKnuAW3G2PuXYgBWc+Jd
w5cQ2uylwZpOBumGMl3bAGC7pnT8kdOWy4SwJdsiahE2ZEOvn2Jd35XCXbGy4U+dB01SOP83NO1K
ldpnTQOVHyWkOnx2Ft6Xrn68t1yI1OwyRk9LJ0RPmgDqbcSDBwuIb+ofMExB7aT3FECuIsvhUDF8
QnSqkH6rsTKrFlmKCUCGw7FDBm9jlp/UDcH2gDjrn9Z8qkpaMLi5BAGPhs1qfVZ68yEw1Ijq6VZn
+KOj7hEh5yBRxFBK6MAb/ne4yDp9YvqNEFKghzMpohiQZBDjKsJUA9eZ3box6o/uKDybS4a+pUye
jAVTTEbMMHZ9zDM1uzksGFzXOm56rE98F2oGot3eDjOCZxj4DeoMgmz6mp94ZzZKh4XDoI+fugWZ
Fu2eZhLKyXivMf7jw+0x8sSwiARsTqzcf39dHgdEMfg/QcBliNtKRpq1AMRsOOZ1ruMwnlYx+ITC
JVBLcvEKAFMwI9nniuaDtCsHSWdBph8Js8z1CXfouWKVkCTYpISKvMtiV2glB8yfVVpwqHriSxIy
VoF8Uq3CHXoS7CD9S+iI0cmKqCwO+a4Gyi6mhuZFEQ9rviHLRAz9ECKnviKtDxzHFtujhJ1MMCsq
lGGqgKpAT+G3rbRG1MhVMV6i6lSL8qYqnIwg0vdCPdkCBjaw5VXS6xwxIRlora30zQ2iuk2WLEiD
cYVzIo07O9ZfewYDCvNNjlGsf1PHVJQoMI8JtFuMhDCPe1vWjj0XUkVlOGQEaEP/oTC6X3A9ODJF
YEKXhpvKvhV5jfWPUAvEAmwQtLq5QMVMMAuiPFXAZga1miAuWLjgBUmUCFFdWAXfZUSiU6MGdvYF
UxoLv2vDQ2n5pYIuuwCpr7AVZnfAz8SRSYp8TDaJh/9v6CFgHDiwmjubHGl6oiQskSjHCwtnvHAj
qKUTk0xOBUF44ywVhgvwvAt1k2rfDGiJAnQFcNCaaaOe76ioN5+F/ZWjO5yAkwodMZuEqDGhAB3b
rg6YfBZ4uWL6362tofXlqlCckiUVS4wzgdAT7JkocoSemRms9UhpZnMsRjYaJkbdfIjDXB6neHgE
wCcOOkhBAoD1T+2ZF+FIb8fiKCYfYLKkwwahAtQPrxjup9n4itVjhrY7RkgzHRqYVZr2BM2hpyku
kHx29ZUhwdTsN6kB6ZTdcgUr3RNQlgaIFU5Sm8vQW3+QfggKo/qk0uoJGkAVOpOuSym1YlXRGTWx
i+UPJbaMLD+USOUkPAYRX8kgcnwTPmllxL01hPXKaT2+rc12Q7mdUXS1tRhr0+9k65vjCDlu848n
IY6A0aYuxfJrVCRS2Ixuo2B6EyhZMJv1hljFFK2d9lASWCFyLuroHg7ooHOZgrympGN4ODHrpdsz
vfPpkuMgUiz6lXIA1CgpyeiU7+1MQhesszviUbQ4jfVrAeyBPcqYLBkeQOYL1GVGyiyoKOH6pX4G
y7MFGNkbv4I6Kumbl2Lpgrno/Yw1IKGLGcke6yGOIYufNS65LNClfl21S82BgoQntyD7IWkUbupO
3PVQdjBpGunwEfdUIFwQWyd/hgCdMJekvU0xeDc7d97fN5jnKLkITYPDyAzi9X7/TsEOsqCWPPHk
ktfLRbjJVP5/mDUfAL4HXkFWBRaavH8VlYA1bm6zPD6uHGIS9XENSETGKsw3piMXlnqmWMT33gcL
upudPU5yx/PxlbPhbNJjSpiNNivXXu/AlUvoM/LA1s8FZceKD7a/zO0CTwLUAYnKHaaomPyUjwir
TN0wsOp0xNXcbvrUL4HfQ58qqSn73DwY6eCJKArVnL1F37gbcZakC2BIJQ0ainEs2DG2aAF2sSU0
XC1hpzqHfXqgBMBb/awiEp0mdAMEgUS6xokdX1bJ32AWxtGpl/3X3I4+bSPOFdYkj3gBkaWtlkAg
2LV5Pohas7HUsE4212xZeIO7cgMCEc+5YAL+9wQQevWZm3IRy4K1gT5cYXjIIJZn1gos7GxIU8s9
/AmXz2eyWo8Y7/+fS4yDWiz/Q1S6S/+0YZpK1LWFU39Y8QKtmESzc6zLL+DbCrK/9P5koraRs4TU
wp6H3uTB+KzS6CgghtjaH7oiqSFq9OdWGxy6cgawlUxdQwhcD3Jin3LsxUafPrG/oOjZUPiIRASx
Txds22r7uFGRy3HoyaQsSFYctrPBEwEI2G7/+oQ2RU1otkwEj7oQicylc0LK1E3JOcsFxvNWLxsv
5+4vMzAW6KWEBaJ3DU00kpwFClHgYSqOdXgLApE+T3R6EI6wuwqqyTTSrWPOYqJ0UGrfrrWDqH6A
U+ogJ5S6v5TdL1QK9k0RQ2OBLJ8hPLYJ/Sbqu6X1osk8A1YgxayiTZI85aCnRWNiqQnVtGeMQTAt
8V2MS5iV7AGb6GAzfsJAwpBtOUdFs+fzmkRytQokYaUjBaeA2KMdwLv9VGaBPB6m2NxbYteHMFo9
LjJGHaaA40DLeXjkOGjn0oV4hHMsgrcB0NmHmSj4apSWaJnIvuanEf+Dpt1WWTfdb5f9xfHrdKdz
iugO1UyNzbGWGPzw6W4AflLx8Ef4DonvPfh4OKF+v77e4/FQ6yeqBopzazu9REKly924zk6bknOV
srGsb9n4qi5nYdmoqGINmP4CqCi1aCia3hP5RXcIt4KdiZuOyoTnAROStmFnSXD7gSSOTgP55QUH
frITP1SQ1BUpfezHzVtEbhnboQ27XzyZ4tBaY5+ttq+iDxvFRQ8B8E4NlCI/HFDdpHIL4LTkk10f
uEhnS/GobtZHE8l3T3NS83Xhmbarx6zlvhuZ2Eoj5qg0iOBx+ao+uSqp8CrtBe0eOR3xtHpkUNH1
e50sKlPyROCEUTcOpamAQnNmDTTRBKDQApO/iG4bbs0O5rCZSVd5oW/Jr1Z1v9Np37MzyZbEp1nO
Hx3dmkRSTwPCfntF0x+oWnTJ+SlZrZ0UOkBiETDMaYcGCdklXVGP0QJZEZIB4wRmDKJTQ+wdoyLk
4Z+QWqhYB5el4sT4K6L1gb48IOct4LR0eM3Xp0RuuDfBXqK2NC9Gz6RN3B6pD6qE3g3tCZyiC1TA
ZoRr5dxlbPEEf4vITWClTfezwaA44eC9//cmb9Ie4N1Rro26GWxy7QTSYM3Qs3DltLscoTj+b8Cd
cWb5KRd5u2ovAlKlJ7jqivIqho+6oiInYehDA0NveaSy50zQ4Qg4iUfoY9yoN3X80igAwplfrm8p
Zftq/vKqDRam6FQVy8s6sG8jX0LDs2pHHQtEkdNNBbFUPtZos1sGzTEUIys7DMgv8/b+WWALiPpQ
tBoFeiGDsV6m+iVtyscZ3orRtJ8IOCL7m8uUZ6AejQgNUkv5qcddyTp4EeU4CKKF6Jyc14QV9TjO
KM2yw9JJOEsJuJ6ebIZC0RiYPK210Z7bleGPRHtqI63eomHPWqRLO+lPLfLuzmQcPIXiwZ2G6DhK
ktujjBOAxQFIb4Ks2u0jRmCeciexXdCyTD+d4fDbZMAwv0mpRVpM3BgS11C0E1a0tyh8m/owUJaC
8ODwFZ0eqq5urPYz3pl7s5wLIgpawJXL/ShZ1HJUmKKDDUVbiqK96GZRs3DzIL/WNGCCU6bLuL5n
le7U5jeXSEdST/a/foyfXBKax/9KrulbQLgFc4RTgfaR5NgZphnG3MiSrPNQv4l6pyMLSZnMYEbV
Os30PsSjQHSnOBgXIWQyV9hDTnTHXnaayNS2o+qNfURQWxP4b1GyHwyw+9RM2FvZJRht4HAD4eOy
uWSwimO68DSlLXBhdrYeClQ+nAwCjHEnvENC55Zr2ac4nPIOLxAOZkpNOtREJGCJXRmD3adrKx1i
YaWdq+ti6tiThoDDc6ErYnZwjsGQM15vOWm1UWGnEJWmTg635CSDEYAceJNapESr/mQM8aXNbbqv
jwLgE0EIYY7/PNSQB7Cpp9VCOoj2ENGuEGAXnmWl/kzNTbjO48vQkklLSSy2rH4emVAx28uUOGxy
P5MKQm5Z7D3dB0tWzsNM1zuv1mPTkqcBiFLwHDlEKlrfPscE96XJgkPQcmOhnSy84rSUiSdj5oNX
8xJtuP/Cv1qjIYiQJxodnmI6MA33iomeP1ip6j7Q5p3eYhJrakhQa2F5a3eJEhLlcxDRZcSzPI+2
qxjcAKgYw2rG9UUhho6mqN5tKjytJJYYRxp7kW2t0I/ROfTbBtPmwHgEKF4oaaAXabur2lMtNz6+
DNb2bFbHu9SfR+0GvrUim4MIYjpHSfVWp8AD+5eZJqpghlKGT0zghJ8bEFApxF/VqQ65tUFAH7LZ
O/KriINUF7ig9ys4RhqBz402v0jcXYvaWzjWGSlb5A1xN2HeYVH7i4SgjBAfgyQr622iq2lzczZQ
icDAy0v8yt30FPUVld6vyEYVv4ecWcg79qS8mA3PcoYcCre9ZKaXNrrLuwIAXSKXzBLwimb5BIGE
5iBlp1Uz60XV2CWIjgpJ70lbUx5Lgmb6iXuMjspR0wOaukQPYxB/nYevf+EK8134Ytm9M17PJGp3
KFIm3OFF5eQwG78TYm2ell6CQ/61Eq4OyklWVGdM1dOYhosCDHrzOzeE/SwX4vdkmuclyXf0Pehw
CwIRwKSap2owMBYwBqhlUgXr7kGV149alU+qXn3qhB/ekyUAkIZomRiw7xzxkYX6UjDZdINr4IjB
nHwjaMHpykYWwTC581mXZgYKwfooDIkuFXIRbtRDq4B1YMy+kcHMjXiJPpa85PH+V47RAhhj/dRF
1t5kpHJHp6jnYlyEost+G/BFFFgHYAZAMiL/8x9KANpXyeZOJHNiHy18iwLSPYRKzwyL7+KsE+bZ
EDzDBbFjwtGmN23zOEZ0zAaDtIvC5955yHQScwqw5hWNePYj+i0GLyAiviJRGlftjCM8+XZ5o/m9
4QnVKsytMlF+XMbG5txTorGUDVjGDaP0XHtbRgKrBHnW8O9LD2Tt1eze6/RJt58ShnfKF233K7cV
OoQREcKDDcOcJLxsfGwqIX2wQ05mHUlhTLCuMVFewahLenzcUAR0SjJx48xnNIDgDUZmdBL3cYFW
lecioBsgPaolygB1+GB4Ix7HnknpqOYHRaIe4gv4D0nntds6lkTRLyLAHF5t5WRLju0Xwva1mdNh
5tfPKg8wGDQafXUl8oSqXTt4+BKJ1rOIUAYmBcR5BaSrahzXdoxlTObmdc1f7SK+FHta92kG50/W
GaTzEvBM7M0aqPLyQiwX8AS5PEYwtt+WjIDre6lIAKRkoy3LQetbEs4CTMvIe+e8C7ZJ2ovM+aPi
57pJto4MsWUY6Jvyq+4Xx07gpck89aG7Df12N9LTp9OwqYmUizF5yeEfgu+21NSBzWZG0cky89ir
HREdOLtjtOqhp+KZ1hv+bEziD75RrcMgDnbM1Rs/0S7Lbdn7WHWb91NKYfUXT9ETTRgfOmCuFuR5
MfVdCu48mpQpIC0guXri7jRgRexi5sqBk4aeIl72nsbspkYeXCzxg6bgOXBOCO7YddnKglPaFPhP
LKjYZXDncH/QOq8L0PQKVHCmdnNpKnIPAW7l3csh4+jFs1gK9pr1OSbDE5fJpF/C+kcuzJqmeKj9
34zqrX8O9WqFYerT36FAYSfPzwWlNynVvfpFESLA8IoRTlp8BdBRuF4Tf1u34W5I/6VpgMkvhkoQ
Mf38PeariStaHCJ7LEbp+rntSCLmKcChTPFEqFGuPZCOwV7E3c1qXgH5mRSxgfk3AaV/jSeVw2ky
rLVqtwyPbZWcsci+T/rvqu921Ccb7c96/t4SD6f5K0DM4mOQQF8j8Jus85Bnl4Teg+fnz8bkH/oG
m2W03p2PLgW0ICWhKfWZ/cfDow8vJck9MdEHNUWCBwzZYy9CvkJCwYUH8Vw1z7X+M8/eWtxKxFDW
JO4qwbyQhu4oxpojBtypa6wHDFnD0L9I1jfKXKDRR/le8mxnE5sRDjPHTPZxwr0a0d4vPfY6qBmD
W1LVjznCEGxWovFboB3lP3IcCVoqkY301j2G84jhuLC5EsMo3MTDhhjuu4XClda0shBusbmIvJJY
vtogxpdgtwyVw/Kqi0U8paDpTFvpHEtwGcrFHqVnTEyO3BBOiQ5Bo19u14sJj67+nEmB05lzTVy6
XQAdJ7nGLsamPXbHBJiLh4K4xWDj5nZH8o724kDQlMx0+fY63oucnh0KnkVQab52jJcobgAtEweG
NjioaEGHnxUiVJZqCimI2dbabJ1jUY0Xk15gXIhaMuJ9pWkfLhtTHruuR2vc00SXz2j7a0jIZOn6
w2DPW8XMQKu11y6w76K0l3Ckvi0fbRRgYAlJC3dAvIrJETCvdmjecaxSRMhL8dxpwzlMEtnd4GUv
tmChuf6YtAeDQ1eK0kr9hsNaD5Ytb6NOiks+lOs5hC4xkxDj4l9kPMpPmDsYznRUYj1sYKKP2XIf
qE3EBJapuaPhpE6XBT8l+2vlP+WtdXq+zTPF1sMZ4NMMHur5w6M7GWPOfG1DvTt6P7hm1JlFXg2k
lB++ebJEpE4ByLF+5ATjCAqMKw/VRbIa+UwXlL8HhieFoTXtB5OHgdOl/EtwBPIeTyEEoc5dKBiR
5+Y7DEnvvOxn9vYBYwFZbna0Q9sfB/TvN2YDXGLs55k5KlSRKiIEruFCeMnVD+gXi6lmaKmTVj9I
6PqHmuDfMWHinCQJqqMa70yITXDWbArRgeyCGqsrOEntzzKb+woiL+aW1CFpN63tqF8NmOtBE9hP
/Se58AQxhC+t1twIf9YQImqS7MAjiqyEgfCcHkIGwk7n3pRvPGjgtjMMqcm9SI57zWTazd9r5PIa
3zksrj2/NU3J4qrfTNrN2IvWVuhuapP8XqaDfsQSSsgdifcRUcJyokyeeaCGZIPdtV52YiuBBsU7
Kyj2GbhUpqCaM6uma28c7cu10OjhD61XHxFy0mYglN3ekQK2U9FOvo4XfcYYuFEIMX20110PLcdm
lfaotHAMoH2RTZqw7gZUlvZ4kJx0Pi3jbv8GUXEG6IrpX4JNNvn35IggS1uNFqIGz4d6xKCFqBGN
ZcFONYKTzVjDQC9L1DQCofQhDYHUoQlw2XKf0ahNVr0fyourMC7Q9GOmjIN4PhPnsnbiNmVoCqUQ
zDCmmAbBUbfEOs5JwjWpbyhNMsCFtoEl0L1meGkJnOPTKUAHZf5CTBc1lGydxfCe/a6BJKdoeJ/t
uP1JuvQ5HMubhrEOJoD5yPQOqolj3nMELkOxyQiQ86yZU5hEVdZ6F6mNfHU8ydawXU4LbuwJ0lZl
k7bqkRKA5dQSIywycelIPhm54E0iFWTKbN+Iv6WwMCAUzmPz9+2kwraCYRctwcozU7mGdJQu5s7D
xIQF7wOZG3g6FVoMSN4BRqDeKa56+DrBf4ol6NEmz8848z7GS1/hR1u5B58nUNofs82RDX8ptzsM
yKt3INd4OdiMBISfZBs5ckP9ccg4EaikDZ9SLNFPllafMEzO8EDn68cH8Q0e5+aA6fveMQ6sENry
wfocJJXucXqSn8CkkP1DHX5nYjVmJwNty0e2uJdEr/YOJyA0tZLr0W8gnGkDzDeiKzQN74uZQ9om
anTRm+Ju4IAqo2vl/UvcXzkZjWZcSUnge2o7B8VWDzE1x6jF4ByBH9mMCr/GiIPk1+WFzAYFOBT1
cxK84RNQMY8qyKZhpbs/QjGKHCIi9XKXpGrNvPKnQTmbcHrAjTjIKSLfCvSVm0kzIaGGXPt++zCZ
hzHPt6YObuzxCyd61+TJcClMR1x9KDqshkGF815A8MnND8S6yCBn6xEzYxT5C4Pyc6edp6bmD/gQ
3UmEfi5xLw2xxBy8n67c6USS9JKLUBy0Cn4r5AyAboiAlIXM5B0wLASbmvvugvRpjdrYHa+DcCZK
1wqvdWM3BNcRMmYZjmjloVXi/G/sNV8xk7xwYjvhKzO+a6f7p4a2e8C4a4xB6Kk71fTKncL7lEZT
Je2XDyLARDQfyMNxzI0Yc3c8clVDzEGc1WU1Ln2xvq7KBd4PFmisa/U+9cn9f36urd3CwUhrZ7uY
TNBbhm64q+GBCFFIiU4geQWAb9v0ZCM4sqJkjy8tBJoXg7yvhdCaQ1RYjxafQOJOMVO11n+AjNRe
kH+YPLjBW8qGB7HD1gSBNYnB8uJNE//bUnuEPBOm8X92Fp2Ned6x5m3MoRZvQOPO/rGiIyHp9JMk
tY07sZe1qAtCiu8KlmVmfshGIpVIF1kVKsS0ZWP3PGIIPTG+OUrhKUAjAjrF2aVRIkS5cRrgJtpt
vPdBgNqYqXAAvCVvx+YIy2xrk0cfTYwaqCYrGrNLebNa1xyY2CU+JFSDeYPhYsfZE6WtE0zLBZm0
D5ovysR/vE0d0VjEMAx8hbAgAOX2tSdioAR8L6j4goT4w5R9QsTIOsVjsQn9dRWNr72Geb137nDn
o49oxoxSmGoTg9oovvYQVbh0E158bXt/y591IJ2cLI6ZZBqyMxcLh6oipXs6MKtb2dnMLA1sqnrQ
qsd5ErN6dKJzMuFzWDN3aCi9AoxtJY09+qYthfPDzANtrDlfco6zDrt2bSlh5jh3nab/J1eQw3gn
YMbYuIhUtF+li+XE9LP0xtoN9h7YbohLXwL8XTEcargpS5utFINDq5WLqX/R4KUS0VNIb4iuf2YS
1TARIXrLiJo9R82qlc9u5Mi7UxxdJvSRmLPBqZJDCLDNhe8QC/NVzeh0MamFyDPNl5HwdXr0Co/k
+pd0jHx2DoX9OwWQP8gAmx0X53EE3XheS59vgsoL2Nn7ACf1fNDRTxqw/L1glzeYufoe0mbIfqBX
ur62h1qabiPC5L55tQgk0ZYPqaikg27xGGMI0Q3hOgDxEuc/ZTtgNR8aY8Ilig5Je06sy9BoJxmd
ClvOIYs8PJo4UAkbyU6THTVdQ3CHRuaDfnYYe6bdQxphzdSubS+45yfo5Kkyv71lEOsTPBHs3xbH
iEGcchzCOmVtYLlhXmzwEYH/5hxzGbREFEtdKpUjpFr+egkAFM6OsBxBVjYSpZrQedn+sha22sBA
w6J5JzB1k8I5BLG0rA5aUI3+m/rRPbrZwcMUiyEjePhjqhx8q9Y4L0aUY1I0eh9dmm7q+S80AKoP
VsszU8Stj4s/VLmWQSh+V4a2B7Seb0P1gha3mw4DzUiytXASCfo9gQb98pX0j2axnzFK0vagXr5z
gAvguSf+00wdG9j4CcjArUox/CAZjAiXFxzi8giR+GMzbMgjpYW0GeEV5DujEHjMUbl3j7OOT/4p
Qtc7Xyj1Ca5q2/P8DHGDBhx8gjKkjV4URukzr+II4ONMu6YUulWjuJYfAHdT9VrKtRA+MXPkQwaM
MpBENHuRv8/bCPUpC35eQ2ZwGoRg51p7EJOK+r8hR316cDscPM5ddDKcHf+vxi2dJXO8yD70vlBO
Q/diUBGsAufBI7imvxTU2fYW+wKHBdbSuVpvhY1v4JGGIdQ3CoZ7vynck/IIBTjyA/V9iqKTkeeE
bUkKy8MhQi/UOq7h0XvpZkwJLe8ctO3ePnmcrwtoeQSPQ2PSksDWZkKt1as+YU6gtkmwyaojsSf3
kT8+ydGgkHpwJQhUxjEbQu7y1C2DmhVGDu3aH6k4aen6pnPBnW5GmCDJEEwiXZ3lKtEYnXXVUNL3
DgTJ5Oyar1l2SdjSJu4FMQlumhRyWX+y0uuYl1CWynPgF+vpzSIqwdLxqr2oYpT5nRBFaXWbUbs3
uH6apdjJIk99D8PgZl9Mz/bwYZWwtWPvc3GTS8u4XZF8bIMhsGONKt6I87VHxSyB5bPKNnpZ/ld7
HBjM3BMnOGoxfSzO+3GS73L+kanaoy3sPRPDlu4p4+Nm0oISKlG/jLY5XvYFadTFzJVTO9gppjDs
qJUiqma3c3cDrB50R2K2DT1EqAYOAqGxsd+znhBFTsEMabwcFxnzRc5LMexX8W6omBnTKi/4W9l0
Eq1OOAOf41tMXwWQtrjyedP8QfG3wzKuI4gvYNAdp7eEoK0JAMqBQzniHSKxSVGB66wlOR8D1oOv
ORO3TIOcxVhVsricM6WpCYoBJKZDAnGRxRpwcjPvMbW0zQBEy2DwoTbfSNNk4MAkjuGVaRRIfuBi
swmEu+Sb3+LcaqMOtjl8herc5l98oxzTMTldgjg/Bca0DVEaA7rImhGCzFAp/+7kefMx7KuNmU3/
vNY/1EaC6/P0YgX62uIhtL17gCgGFVxzvyiCd013W3TtXlc3j2cjDOiI96JVzUkJHz1l3mf+y+ZD
jqyG1GHACuq3gfn0iF9pQCjC5LDs0T/6Tw4GqpBEJCHbTkAgUCf4fF6L/VleHf4+DmfB3O7JZdHv
ZZ4dNe+FxHWZtxqOLIReHNoNfJnECi/Lfkc/3SZMYnIMIV/lTK7YPL6BnBdkADJVG4LCMC+wUatn
tfUABX4EmmJSbZMMLVHIRnsNCIPXIvbJ/AoU4xHPM356hBguIYVHfwuRbzBMWwATMKO2onob6Tha
IbYB6TZcn9MOh8LYgZlVH5pZP4TstdwxvxO4JwwF5OV7lvseOOmTWUI25mf98b78f/L1aNZU/RoD
FSiKnKBNieuaYeHZ/+ACa7PxDXcx7jt0tsyLxCI7h2MtfCqfeFZr+BCaG0mlyod4xrKqQFQS7nkH
zxubD2pBw8bsCZs4On9iJlwGNdNVI799/sotgWSgPk3jV4Ga1HEwN6rKYzjgYICyD/4U+QM2v9ph
G4FI6BlVIldkyUCmmrS/VEZh07vifTzlN11rNiVEoNRJjsxsh/kGVXOTcrVbSh3DWB0TyAWNh/ai
pNMIP4FyNKg4iwtCTTVJXAja0xTmFpffwi3NwKoZ36z5CxvRqMRRCZxNiHUeU57xz9nO3FQ9yeXj
m4xMB8ghhoZ9k/7oB9mp5WuWy00x1+JSh6OfIvl8cJgYCsjk5kwLgb9H0rZaTJIie2WlT20EK5hM
IaDwWjN+Cwb8TllvIEecatIN+mhcsVmEN83Jm2fj09/zDyxUjzCi++CZ4WvfgBIhvNcXG4/NCgMN
94EQovsaAgcluzth0eAo/0WnZ20wUmuaUwt/lcAVFczfEtikGYRNadhgFA0mOsYinFNcR4CxGS6e
EF/4mBjQV8/+6xwWOz9a9sBn33pbPZsc2mLaWoG8SPXuPkdtiNzrV3UvY+9fYDbcecWbhcTfagmk
W+a9UXus0heJ9/MoeYY53URYBCH8gxYmZFV6OWGiyyOyOXLHkSFaNb3jHylYuKGf6TEkaf7N0fof
GeCHmPn7GqNPeORSCiUooiCjPzgS74uVhpkrGCoeHImtr7R9iHhGwVyi0qtwUgvrhHsGlzsv2NI0
0nuHcvJUF7mITCiEcq7WFJikdvRL9roAnDgBPmm4MSQu/wyaGJnOOkemw5xmoPxP2M8Vln9movaa
y4B1PgcWhIUB2e98aAxz54Q+tKFv64/tcFxQTR+EkbUEXKtZ5WKIH38UfrAVguuA8We3MG3I6t8E
LrdmX/oSTeDwI7efy+KsOxsMxljrWDsAKo9F9NyyQ60UKuBwMMd2Y0Cb6KeDRHJZNFyGsGMSgjk0
AC4RqGjGew8Rlhky747SiVDihNO05dP4XxZOu9ZSZ29Ydn0CZ8U0yVhElknWc5FE713x0yxqbTbL
fraAnh2ze6HKopPE+xy9vCcAPNeenkPNGmlHudeozoRWE1Gix4LVe/29h+fJIljIDUmKvEidB2V/
sx7zBlfeAGRKJkUBBsM8ZO5mUNwfm/v3z5pSK04Lq00BLHk9Xk1wWvrkWDGykwXq5fop8aG/G7Vz
nUbvtdHm6xSSTZd/yoLWiJhA/8OnnqWr5qgzZoyDhno3R691A1WN07cUFv99F7TbUa5f1kZgkSg/
IRDGp3osboZ3kYFA95tydgmNpWiREAMHEXzjTfzxX5aC/V9i1jv+02SeGPzjbWFBL/IhikMCA2z5
K764MJLEhfWdrkJCodv+e9Cfwteu2Cr0gQ3nBL4BU+GTQYahN6V5xtQ1pgXSM2THJL9O+zJFBMl5
N1b6asrq9Tjsw2espOGYRbe/IV74yKFN4izcc6+5zJZ46FUHL4jPyoNQMHtoSr3jPHa/fmnkm9EP
+ZRA29hGzwCMFJbJn78BK9fB1D/zyGbo0LlVrOsMbwc9eXQA3Tr/H8Oeocsf5Ykz6J9dsnV48Mbi
M26EGUoVHtBUc90WLdkOvevuOn9Yxc170l9S6C+tFT2YsPCp7y28ahoiNwaqExWTuVIxyA3Wffm5
eD5r34cTC7S5Zc2fm7+cC8Q7GNrGyYMxQn8qj7GLjwnvCN60zDMKqlZ60+USISxw6X97/cef3lxl
rqP2LNFjRo9Ji+3dlcg3LeJWdiavA16pNf1WdrVWHU4b85V2DONF/H56/YWN3UKah+BpLgrzU4Ja
qvypxfHDbK+mExJ18Wbmr9nwlLP/FXWBFEzClSFq8L/eNIlb13ltDwZInlFho+D0Z2Zxoh8xALkd
eEDeygidLy4oneFiIBcVHqp2LCwQSRylpZScp6A5zLBZfViRBaUPtbTBhaqF2RnOXc1sAp2bB/bk
q6sMR3IbH/f5xhFAy+TBqWAprIIw+wBblkA5qyA0nVG+HM9GwXAZJNT8npfmaCUmiWlP1VLhMUod
UOL+QWgTWuru5JnTWSESFQZWC6N2uFk89QnFRthiUA2XCcjTBAVh7hVg4iQamsZ8o0CSnzDeCgxP
aIY5mBVBaJSoQf2vlsgZqE/Og9tgoRr/a7wKpQi8UFg484/MJWw60gUMMwumFT7d50ZfIIUVa6P8
RwIyKDuFV6O+cnO+Sv3rBNm+gSKiVTr8PqQogND1AJeKq3SkxrTdBEsJN/qPqIbvJfmt0+mPRZkN
rwkgkRqzm1kedbyEgJ4SDWSj+DQGbAlCMpCacS3vMm6ah2hB6l2n3DWeNXAAk32Z4TU5dQ1eMsgc
F3evV3gVWGa9d6bkqfPrR1Bn7iPhbUvAkwsmYXaULhnEYSOljpPbzIribdVjKkJH1bkljMPlvpom
IlpwXuv78ndwaRED/ykACfHqEVaVP6jT1BMuicGVWW56Spx8xvUkROyoPwT0P+g1pIA0DYQ3SU9X
bh6LsTzWVnJk6oeDpBk8Qy49JBr2rEu08YlmE4zNjYj76cLsqtKUMkqO+xHN34Amr8XnX2kEjnvB
K8yW64gLnq5hBqT67kUmQ8mY3srW+NX9Clro9K3NwT6LB6KRNeJxHOMI7P2F/TsBECBNjTXCseYb
FxpEdebXNpIZsgepXAvRbLPkcix0lunQ1xqX8UDN5ZwG16eg5/ZB0yIT7aTo8FeglSyHr7SDGNlV
m8xLH8T5uvemUyzOP6RPOxgSlADtzjUaw6Pc3guPuuodUhnCT2HOwCyhcxfOWdyY5+hdR7GlUzEQ
8AUZz8EVvix/4uESFP3KRk8J00avzZXOjHBMjX0x5hcFBNJIOHkSCK2qchmZjLjZyKmHotyMLlJt
cYD0A/EkDJNYECNYmKI28KnPLAP2Y/CGQh7fcobUxumPa4Uoe1naix2J7rQ8thlopo6kLQKNatoE
F5EKszGS354Xv1rXJs4+1dDbdwN9a0O7PQ3WNpmbf4VvPvW1vvMKvDRQv6NqQq047Bq731g4UrZ8
SQmrMnIYR8V4qTQxV4XQEApkMNmoMp9dgrBkX8YQfLQuZ+28TPCK2eJer6RUj+snP8aFhjNxqh9b
nVOm0VchxxExv567HNrhiA5VkbdXpul3but7pPBhPFxnkghnx4AOlXo7r7ReB+ri0Xwp+3FfQCk2
6Bocel2yzJgODzhhzi6KZWwkQBZQtczA8jV8YX16qFed9RRGeH1Rfiwj4AKyv+karR3NuQ6avWqw
quXAlZhEoUlJ2TfiIGPg8saJMfX1vseyVMIVB3TKngcFxwjgwXbZrU1wC5EBIBeZHZH5Pd4UFuWJ
D5EW8SqhuWOGMbQ55tia4hyDNqGK47MNM8Spn+bQ/uDM564b6EllVl/7C/CDi/GVe6CkxlO1vo4p
iE37xVwIzQJxMQmRBaLGocRqUQ2kM+atI2ZVDEyR8I+f4KyuFZAmn6Hxw0OYUQiJJXW+JZnBRmYu
uqGUMZCED5LLKQVSrC4G5ov8kwh57fCicSoY4I6NhPXEfPfNVPOTDg6mKiKBcbNXRvm8xBTrirHe
zK4O++aKmFWKODPBfim7E0wlT9+FtxQhX6hDKrHK+4triUfUbNUlANUEENV8ULa83wjrY+bu8R8q
GKs1Dm0SGNpQeUnUbUanunQj9OWfsDkIHtBh0+F4D3mMwsS4ywdsSHW8/19bCLT4jgzzaWt66Tq3
Pz3eUdu9WClC62Drg/mUADIBpubCwGpC9WS2d5r2RTwErPZ5eBN+6tLjpnucAB18pR/z2kSVxnco
Qg36XHB04upVR1iJXjQEk2+nTSxGVvDkeKouzV7W0102pym7TtyZdgCxN8R9WGiiQtNg+lSuZLX8
ianQIEgybcFb1tGgOH7JMdpsbAUZKndXhWcBOYKZvQzGh4JRSPLd/QIN2GihazKaNF3Caxk8NPPV
Ml9mBJ7zxBypGz5JpcBn+kdhrpMMH2FY7gIadcd+EdVaED248Bwbm6rRQZUUNGRkFyqlCongZO+J
cz/R2coASGRJbBNGr/JWFrhxJvCbynzyWtGiWhMklVaSDs4Oj4zGnGI7otTQpLwpr8CERsO4n0cR
+AQF0Fg1XIXdka8Q6+Xd6L+o+UqCumeOdzCoiqxa5Whl2zP0XBwRvwEBV/LkyDc+mPE3esCVE+Gr
yIcJNa/FDNXDntsMbqHvr81v5PGHSYOVBgr6R6R0k3dLOD38zD8yP3Jeq5p3VoSnLDseaJXnAafL
gHeCkDf9rEYgZvC11EF1gCsh9cRsvdRnXcpdpMqY4rtc6dNOZyvVdYvtP6ERFM55sO0B9TVhfqiv
QnnXWktXA8T42V0YwaU7iSUSwlEZ1nSR+o6ZNzdYiYUAQSE5fsvJ7yL6PJpbp1sXC84az3Gzbby1
QXc0D2D9ahfZ2R6HCSOU0pZXks/7GKF/Ow3/utA82TDrtSU51XpwCpkrVoaLs9o54z26dLlT299y
TDepJOL2KSmKkw5nl8BHKYTDJvmy0Av2DAFFE6UzYbYY2Il2x2Eg7dtQqsmELAODW45xxwiHeBzP
QWOdTJfXXNirTIIcj+3oAyqlR5E4aL7/1TWKexSZiYKeUwQ7t3HBzankOcMl1Vj8PWjgmSPBYPMB
avUcBcmC4Y2D0hwsuPJlRfbDdAsL8hmDeu9CK2HPVc7yX7x4664ud5k+vI3cFXENVTcN8Iw0jvSY
a+6mUv+SRThylrPXLfXVw/tVPzMoBaCytddAyDlDQ5RThJGAD7ZFv+k5ZouQut2Ypks7gQY5eDmx
yYVCVQGW7m3Yfa2u7Tom64OOytdzP+qCvz2+jtM1QIZWpPUZxYeKgJbzf35CxhAlVV91GysdMYtZ
SJHnMbv9uh5Q21IG5eAVlf6vwfiK1IygxFg0L84sfhq6qw9HQ87VAbmFR+osIn3RJHQaUSP4vlmW
/ZB6AEnDs+Cvbu4eG5dwSky9hjBdmyn/GXI50nPY0fxewdREiZgNGyMhuxfmVoUiqiZ9zhKfIyhT
JgB5i41VBit3gCpo9zchm8qdH+FISSDlXA73oxUep7JEZOcyAaN1AHiRdxhyhsvUduhmCFLgOzra
oYEy3XoIerSAxr5X1m/kq9UcJjvfycjdUKSLgk0yFsBVoEASXHlqpZQ69/z1IuWO0V9V04/QC2Km
iJU1rByOtUnh1DwcmdIDRLbNHn+Z0t4YYJxkzDjNUfDAFFU7aCOcDKafCv7zBAd06RmlZ2gh8o1n
PRce8EuFuo2qTR/ZAQn2PAt+DsXNi8xHjyJjSp8ws1jrZfME6wpOAicSV4yUIbKqazIYqqRZDfPZ
MMqNAxDEXy9jL6ktsS3HynM1a/eNil9q7CMdycMlPyPBiz+y25V80Z4qeaZ9FdIpXMb90D/iQkg8
ERoXCGtIHoxSbfscj/gQ7t2cpet5eguxyeHZQSpN3fJjMulbwOqgVtynMAuWHvaDb54GFV0HSudR
NzbmCKkLY5uc5aLjq+L7nblSjXM/ImxK647gb4b8YNf0kYiRcO0lYMWXkCEQl9HBIF1QIMJ4huxs
wldEc7mNlYcTks5wnxiVsHq08ZA24g2aR2AkzKHNHjLoOJxMTFu8DOcn+LNlRmqQx85X2vhfZY2b
NGXO+TH30FX6i0IhAK6Bshf6Zg8WGE0XwXFoO8u2/h58aJFxrn1m/riXXRPBWBmwQa78/iXwzE0Q
Y7jdn5PBfZghVIYlkRvOBhrpxSRAWW/eFxgL1CRUHypOd1pd7TLYuiAgySZI3gq931UA0S1UiIQC
1IHflgS2uKS1Gh6jnH0c2tAFTKs46liR0nvo/SNmvOmRY23s3k0SC6PmXlZIkH1P/Yps5NNEXVzE
5i7UUBclyXMYtDvYRwe7R2eHoXjZERxgmRsLPZnlQavIGVVF8N0ZUWKUVDhIs0VMqZVssPQbeo5U
X0xYu6I6B3gkCcF5juCTsm2nXzN6wfxFmduixQqzrhiWYCzGo5ZWiqu7c/O9BT/YkXCG5UdWSAwC
UXPSV/Z+6BzADwvSjXvKm5OXf3N+oo2Uv0NYDizvtL8YibPD1UOFpnTYFArPw/jYwXGr2Q9SwibM
rv182kvJGDoOukrPPHVmfY6G5inPO26yEqwTX0ojXT0u+rXpCaWsrjabCC50PHxE2XNuTN9uBSMF
L2f1BrYUwSDVc+uJmCoW2dDmLw17sIQTYOE2CycCA9EM/0rAI/oVtzAfF9WvlTJewhJNILJtCPKI
kPzYXmnNspvHaySsMg4Gx3qvFhfenXedsYvFMIHZF3DNqU1vPWFrBsYGmLIKYjhM1rqwCRpz/7PL
x5CY05lJvO2dB4vFxrppgMqtZcSUz1j1ZA6Y7fAsZ3IBJtrrX5DkkF/9/gvC9r2eEKKGgG8YezEW
o0JfzOEFacmFn2tDDarrZtemL1YXvzcu1EUmVOZ1svHIT6KDzQmigHA1GI2VEzwCSUN2Aomm2wGe
4bZdGucDDh3ue3FfPMq2FKjV7Yb/UhvfKp4sulYL7xIdxJ5uSy3DNnP1Sw8uYhg6lMMNDmpWWm8L
9wtd8B1tX0zjAPsB6Vw66XDBAb4OKFn+f9i6NYsd8AmPGRpuSuOQXj2xVyVGNC1QrIfJAEcu4u7q
JgpPP4I314A0xZiQyElWw5NZOvFP9TE7n/D4SY4q7I85xDG53Kg/dQ64ugk2dfjPMrZjjc6Jyanu
vpT6NfSdPUqHZ30etnTdRVkxq3kHIQ8ArbPAewDgQ4t7NnF3a0P9bYlcKlgCGpu30bcJO/ZXEqdt
K3/tVfYxdhiQwIYczyFq9bt0eOp92NfODVqF3srdKtedbIokw6njX0YOiIXYQ85IRk3/7wDTBYId
zpDa8F9mfzICkQcZpq9qIdyUtp4sOKOEfduhF8Q2NEQq7KtmC8OGyhdrD2rLiS0iQyYdtxJZXgL9
w6LCL0eDfQjPxHqDeQSX4DWkAdC96pnSW6g4RjSQzrGLVbCv8TgHs44YdhbNRoqAeoG3Q/Pd4LiU
68Rmc52POgaqDHQTcmjdEkfK6jbayWpuDfEboSFygmarIrwrfXCntHWxurHOUvs2rGAPmxGbT+Zv
F0VICRdUylKsg6Raw+FBaLX/NG/aLUgy47RaCyO0AEit210Qmntj0YjIoDYIl5tj27vG097kKsxg
NEl7nhNDpMZjqEDbYjz5mBjXwWrMp3vTgBqcf1FGsuD/MH7jY+ndnehZkz5HRhS95uQDikiTS48X
HlBjgmtXXbFyNCZIrOuCc9bBvkAlRDa0p776zmbgeDkgvW6679viwkkP7S1GlSjFs3xH0sJPitpJ
zhGFjSbNTNsOtNAaQ0DqfkAwaXADSEt/h2+BP0gHppMZNAhQR+UIrhzSDXhziKh0zk+9hGoACGpx
RzQ6sWI5/YGGh/HrxHfnbePp9xsPJHfw9yYWBER3uicIEMkZkUCQw1vNObhM2XJ4S4FLXxYZH5GF
tQ38N9lmnoJEM100DDiriKRKmd00n7avXyL3Yy7Ho9zD5eyhbhaxCoPTmfCLYlvLMWOSF1F+dLSm
nFIpwk4jmdaUgyDXNHhSbrQvlodUHZBEboSBKDxWRANDWBgpIeJKAcF9JtOHgYpe0W2gwd0y/3Im
BpMX6PUB8a2BBx+TIjzLieb2d9Q7MqvrVHfEjQHaWNOOrziSmPObOT1HYf9kO+RWdMWj1wVHTOrC
t1GMVAAcUguCrc/WUESqAdW8yKXcZESVEgqKq2RLZ8xc7xnQvYHBJzZkMt2P9CP3rOwj1HeVld4p
z9u0rkPkyHTPx6w1M7wWoX3nx4TBxBgd8AcjyNAZHOCgDUgSgF3p+CdARK7NbqR3GN0bvz7lQnPr
XxMuob4QGuFvZbCUgnIZuaJOxTwegKrHPSgPQZs87V6E6TXKPKqhhdI53LnjRfpflAIVQezZswlr
uuND5u6ta054o494qk2vYummwFkCCDah+raSGxljHqT1Fn51QcILvnTBbQxfyZFbpWwUIWwao3Yu
J1LzpHVkyhgyMajI18uxxQiYYw61J13NZgGcSar83eY3l2ZwEU2OxfhYjv5Wr26EH3K52XvZFlGu
H/mKOfh5jBhqxNPA5IpRFUMjekA3vDk5F9eMA4i+NRgp3Zml+WRk0aYvKtwK44tQwX1oaTSHCA94
f+2z3PdGgIa1HjeTO5zLWG1LQ3tpwZVHkpDMGELcVVasrjE6RYM2DES/8/fKqfI/ks5rKXIm3aJP
pIiUS0m3lPcGV3CjABrkvdfTz8p/IibOnOloaChJqc/svbYqlf1x3BusZRE63VSVgxdI3dm8zDdT
MpLu/p6UZJyriGsSO/zyro3WczKTlYgE10X1EEz1qwLmDC5qO75S2GRlI4jC5xjO6YvNPG6wJWD4
GLovnn+GsTqAOHr/oGbT0IQTIX/JLa3NI0ESwmtPpjm5T10olrXBvBoXNlpj1RmiQZ1rua6hmqsr
Pyd8kv2nqksMM1eMI3wdyvujbuEk++b5jpuNN49rqE/4YAJs3A0zHfV+VqezktlHY6pCPxC98sCh
ACUviZJtRhqSFEfLzTFqW0ceR+UMVDM8RvsLmy1IWf714rOK7VOql1TZHwjM1VSjxqlJgUCXMixM
msd4+PKRdqPfDSC0tN9mA3LtTyr/F5KdXOkA4aJkKE4V5jEh2wE3DR6Ejvm/zbS2jni45h2h1kwe
o54Nh5O99ExTRB1e5vLd0NAe4MhV/ZAt0meeq1DXMQVTM9KrqLmnyyeSYtsjjj0bjFWVeyszeNTa
c6xcThT1aZhtWuI53Od2ftfiY2weReRTIlAFsluC+bHMlUto1k86sAjyhTWc1m7B87zpsvxfJwLY
JTPSUtMtf6aUjWLoPDrghNTuPJbuU+XzXLb5sNR8YjIclDtDrZ2dSdnzQBwBqxp4aUbJFW3otSGI
uC4sXsMGTiwLU17PViXkDKvAhFIbtHfH7VdBBD0Cza/FQq5ynlNWm/qMu49jAvXhyxBJ8Fcz8slT
w9yyca94RJbUEBAv7pMuPizSmXyIVhHni7qz2Nurv+ii10G6wn9DxXPpTtMYphEcB4dVDm9IOX2o
hb5emU8Ksen4u5bwaJ9MX15TQcOWlIvTU/25FKdGr7EyfTMnXK2s2hNWvRKKFNfMpBlxa/0W0FD7
o7o7GMJ4+J3teD3iKIn5RbX5YHUoxhlXZhwaEzHJNgG5ldiha1610fDmoeXKM8Dd76hBcTvF8ApY
V2GSkDvZQaNHistER4na6yTm7hfRR9p0BMHBPWPIv0g5y5xKbEEeLJTfnMXKotTsj5AzO+LsNnKC
W9xhhTIez12KXoGAJ/rbwjiaRbEVZfNPxsPOQPBUs8n08r+MyVTV2cu4Dk+ha56ZNvPoNsabDMPL
hE/PLsNPjogdEiZ1HIWxOEfXqCdcjH1Dv2qxG/JA6xZ5XJTqU/hV6c4tDIptRbeFrhPmeUk32SUu
L9uCKIjm8R+9oH/YKZqGnvyBRpDG3Um8eA9V26pC3rNWZnXqG/080L7k7q/B6R9yd7OxWuGzkef/
RiTeuNAjtuBoHJjp8aEadY2l7onxgWO+lcxuU7RGOFuwgy9gSXWeRmDD+DTkLpt6/yHz95niy8TX
KwHaohirUp/ZvsUAV+/RMmtrv+RAG24NkNyouLMYpdQIvkTDTsMsqpsdkjxbb/wJpNCBBX3mjTvd
JQ+dsziibY2xFXS4fsjV6jbZtDFtbiBdbIypeXOL3iLTmQVEVfPA0CqCcsEkVBTDNuvR2URI8eb5
LcPiqqxf6gqrYTl60ln7yOz4NXERlqPGV9WLF1wlQrjqrw/OCLRBX5ANOxK+YuGDsEmBDRp0dOld
jZiMO6OLWMj3eUL/76T3wRhYqzMdE1v1k7ddf82IK+2qmqwS8ziACxry+WWiVEey8u4M66afLpWG
qdSF5IfTNEi3ZTM93FkudaNaS8abtvUbgpds3ioS4+3iop7XvMDXyRGqQYUzpmyny2o98QJ1UDzy
cA6hv22qazf1jFycjapR2sg4TpDKfBKIHRZBtUsJiTbDa/mAZurM9N4BlXF8/JPac4CAevR2PemV
pKxv+X+1hoB3Mqxc9BtHnXdISY5op3/yksnJBM4FwOeSg4Q9IY6CETCjBBQwMdOZsBEnxXvR/zQ6
ilcC73nSpyr8HKo/rRnuCFRZJC7Q86NXQRpTEcoOGplvOpEKwssz6FZhD2pAxhuf2pJO6F/ayR8/
/nNxx4u2PM8hYkmP5Bff+TNb8I+NhxfRdLCLMkwV4SPPCU4eHTKOXm0Yin2YnJV/KOaCRixteibl
xsni6Pf4QEdG3z67rbQfN2VWQqO+lI4GyamdaG4Y5dHfYKyFIXWfs4DlqeNRrHHH5rx0u9k9mEnz
ZQfDhXHihpO465mUyPiCEokDEhAbmxd59MAPUVRS+iAUpYav9fwR2juJbMbyxAVU61GZVbWmxuFI
od61AN2d+FG04dr1mGnW/8QEG2+2ew4MK/ti6Sl7hgBVMZ3C0Nt3SB/wGAp7fI5KZB61s2zK6dEK
/w6rlEQjugJShcdLyHJkYn/gIy+e2c6Xc3oazWldl+FDGLz+478xbXBco6fALfgoAeLFbMxjzjSZ
F8cjK/192af3QMqfGM9KoWNm8B333k3FZRoUVuISRrm/CCvrubMNqj+E2anxXLBiaTLK8JJbqyH4
I5e/yoaX8KZzEMOWSfUuJN11kU2rMHv3p3yjxEDMs9EjJoTe1zscQrhV6p+phf9F5IKOdQgCdWLH
LwpdUprTpoAyH0BbqeLhrtwrtjERJY32jdlpOdBvFdmOqCxuBuWbrnNidBkW1A7tJSQl9rpMElK0
co6JdpW2S2b+QfT2sgq++vFHJbKnzoP/jFLep0xhE6a9rPs7BSetjPvQUW3qOiRUKPU4ehhxRmzc
J1ziJnpwBqYEzHerfnapFIhP1QggDeRi7JtD7B7K1j+VJnQ4gGwmaykBkTyGothn6V/FZ6lgch2b
pAFZAg2m/21n9Fegp9xkWokKSmdGjGFCXHtiXGQD5HXQ3W0OKa6iu7Oph2uyUMwgX+hB8Jan2cGw
CFClU+yJtIcKH05kGutynYiGwiz5HjFzsKQg5FmLBeDJIDhapbadTWK2dJaZUUqzrp2LwaNZX4Yz
iDBFVkrHVetY+7qvPyliEPKESycyLmZq/FnkV+BTXNcUgurv/cfHk+1ORcg7CQUjyIe2Rj9C5hR6
7iI32CmiN6LGtjrJCWHgtJIWKz1vC9J+0UjKVT6FoUVulZc3vZtPfjWu5wmoCYEVDps82u6GOoEM
pti+FR9Vbr85k751mupFyTWNzPt1sebq1VVwJOj9Z5i0974ns0uYawarPLuSDTZYUSKxjAhZS78L
JHxcHPnLFMdaM5GDhw6/5ggP/M9JYIsRnJ5oPyKvOrS6TwJUhwDXT/vjIhDjOuCmNiJ/7/A8slyV
TNCjMn9Vn0KmtZ+dY53gDDTtNRFk79jtIi11yj9bHuXkrf3UfDi29jTo+RlNMXtxtG2Nc2v5jV0j
hA01LKJy+qzq0xyygYync07J7ffoVyzgOIjjyy69es60FdOI62dYoI3ah7P2GRrxzoKJhgL9xSPF
oOl9Gu4aE0TqPasLNH/VUFPmHjVrMNkUq7zJcALiwSE8UO8PvohftLD8Bw0C8qt5k0oNIJj2jv9y
91GTU2FY8affp89l1R5bKY8ZYZUxjmwAXvTUROmBuC8+avZyQF7OTkeUhu5+G3XzZ824kVz3vUBt
TBH90x1TVoeCgLFoNDZRId+bDt+jh2mnnqs/36jvdc00jjUZ476IMXyN4GvQ5CEaD+nI6T3X7OWF
9QRx8CApfMyKQVlbP+JivOWOS33Sbvpq7WgVk1/+dUlKLiOc9dSA28uj4yidq1XsmbAsux5zXDDH
hyTstgGNwjKWH4VR772W9g3lQGvNJtJ8MEtIgEPCOdDSBkC9FGeIA2HjaeSuaAOw+JuBOKu/1klw
YzfM5Dg2D1HXrIvK2dRRvGkbcW3CfFMX7tIkKm5I95ZoFbZWQzKn7lSPK2BkDlYyhCmaDkpOAVAa
qAlD4NA48REDu047ElfDca3Do+EM/2sjSFPx0fCDz1npkkIkbokDKlwiRJNVdEZjGmtt+TQ11m6L
IRNPUUBgKLN3LJfgFdlxJO3Fs1i5uYyFBjQDfbLxqOKyCEOCPTTo9pwPOnVIpTiIHZGBXmNny8CO
azDu2FhCVAJMV0GrJL8+tsxthGi8t9p3NovLoKm+yZ/z5XhM/Yxc1amAip2mKx1/yWYeVEZde8hZ
6HQZK9SJ/K9WRw8Aej+dxM2sjr6W3TsPKJDG4nmKiFJpHNSeMtwYYUnOuUKf25O7Sc1g0+K9TiZW
VEGzESU6KDIGg6o+58YjitOPEsE3yvZLXHGDWf9/1qxcXnOrAKPcnQHNjvOi83kxjrTcyXhE9YRg
PbkAE3EIN4yMqzqAGAJcKoD1RidvBnt8mpZ2Y+sXB1youfHSrYNrSt/ybcH3vjF5xoXYLHsP3wLw
dq0uVnErGNrVTKx1dvDaegaG4UTsjcLd1JfVkiU308qZ7Uj7VNfJcmrFYcTd4AXun+UkmxTWnNCg
ULqobM0JnK1f7WbskIugpqQrUbshjjlrWU0etQFfJPUWToV+fnaHdQWoPCOPsBEAgvO6fHcLY4e7
vk8I1pHLHP6mHjQ3EigOYPDXosZkiyMtxxOcolumi2b5saGN0tiVD3Q9eWRtjJphHJbBer6NevER
oV6zkNHMCZDsdCPgrig7lOvdigpKiGkvo7p516ZyndnMJES8sCwetvc80Knl9WCTt8k64AEuarni
vT/Ko91jzRmoXd2t5KYLSkbQJNE6vNfjaalsYEpspQ7oMrzlZBeihrdpbQwm8xpDkLFDs0boog/r
u87Tg/qH2+l1QqXlcP9gdUPvRUPBoMy3WQTyTPRALTv71WNdkDExH6vmqq4UmyWlz1ERJXj5MBfl
NK+u4exKaR3cErGyBw5+4UJGxTaEYPhPujNmBbHTPcQ3WTsDjCdBxQ6uSdAverJx+SKba4XkiKHR
yK2mIatSL53eqw9hpt1j0hL1SpzhT/7wt4bJeglnk6SA/DYwwREprJXyhLh8Jfmxilo/xmH1azVi
a3flrdZNgm6nI0D+iM0akBFlJY/u6s+1LN2eJx2pg2G/+Tw5A/eU+vDiDuEom9SIbX5kqNjtiQaX
Y4k3rOrdWWHTYRqf3CB0wQENMz/YhH59dnjv8/4ytXMJnqS7BUlIQFayUu+jpNpX2i0PTdK14ksl
flPyeVVxaIqd+sWDPt3bbXjSeJmZ6OzQZDFrD+hLVHXVM+b1OdwGQThVgUh3Xqtvmo4pBxSvR4+R
oIB5nmbpKS52I0M1RUevGZnaOlGGCOlUeRJOnYIYIYt50xn9CYyiVZFT4dDu2b0FGFwmx7jjWpMx
cZT6m4UAAI1lqdQGYE0yhgAjx5a9yGc0hQxYlKY4tNtXgxbAC2Eak1WTslma5xPpM8e8ZxFeswqY
eH8HlF8WqZR6x0gD2GCFxB43jJbNP+FYT6vGIgAt6td5+13xsIsp/RlMGJbS/mFauPOIhevEW1fg
yDOmw4QhmA/3HTf6smz7Q9ykd2soPhssxoGpL+Nq2FQWYmBhir36MY/Ks61G6ILHyCjst6Y0dgEi
DhiD6yzStklNw4jrM2b75PO+kIz9opfMZbTl6eekd1g+uWhw+/XcNlzN4KvwPnscVpJkMM3hNoZY
ZI1Uqln2GMriIgaWGTbP21S9NLm2y7iCLfhLcXAGcJqddtBHzooIw0/JTkbWjJwAU/VdeVU8WaRq
lX5u0pz+l+EqjBFiS0u4HOqDEgUTDoshePUvhYKneNW2SZKRbvhH0pUgPZ8UBUG9sMAAV810jlVp
9fAM0KSqjJQsYp/8Ivug3gw1NKtlngnGc9qpZQ5atRq6+2bNVve50/ZxiOO69DZzXl6rtDgiqM80
cJxnxb+VvYGXTt+0yXvumBseCt7ZcVUeMjM8eqG26MAvPImjDmqZUvCYp3gIi/kzrKniZbd1w01t
mslSFSBxEvFJg42OK/3JzJpda8fIlSPFYOU8n68Jg8OQuZ1huDjqIbxWFYsU6kqg2Om8k+F8zd+U
wLNXCESe903THzorXld8aBktZeoIdeoDwLjiQ/FpqMP41P3LYZ6oui1IVHSFA1OY2DvCp0Cw78rQ
3wFyqEt33eXeEu0FqGzmR0QIj/mH0XaQPNLvqa63ou3X6fylDkX1N+PE/g5bcaMFUTpy6ZsHW1z8
aPgYeVXaRCNXxUqDdQa0YosLUP0AJgIivdTXgmqaOv8nNNGmb+xiY9UfobPmw+L/Djnifum9isR5
zoZ5lzrZZQwDygFGl2oqnRY/+XiZ2uId9RTv1PIeevrBRLyegZjkPrDgW+ptQVwXJnA0G0PBfGpM
ietTQDBuFf4eY1NQJzCUxsYhFqi6Sdv50bp0oZ5il422HhAswr9mRPmJnX9sREe9LH4b1riDIb+y
fHYWwrGftYgotNGrz2PkN08Fn44+tyqc4WKE9a9Zk6TBCTXM5BX6YhNZX2rHpGGZ8epgH6cRqqqQ
czO6DgXpfrqOUUyzULwXDLacyP5n1wzQNQZ9U4qd0rZZ/fuQpSRZY6CGLXOftHgKAFFpg38URvZW
hNo2je3nnjWxsCaQIiz5YsqaAio5LUNYNXtPiNuAh9D0tZVtsdueSkpK9Jsik3unilFtM6zIpL+O
x4/QgsPUVq+KsRDbGMuauvyUFTZr3Wfxx6C6BoFRuYRmmHBUzQZpEvg3qMORjeCJIbQ3pBu1XQX5
oX57NFEeX0OOdhV8Br4zYamxr8JUQjEW/awTqiJloormzbK3IOuZTpiknenf/XijGI6fFFAM3+oy
k//49Ft/5qBob4JRDz7azsB1hlCpSv54ui5elhHAiaxwS0hUxYvaTiPGlXyHPuihMzbHAXu8GerU
U023cyzSwAl0D/S/suvPbBkWuRY+W5lzmnVtlSTeX5STTu5cKn792Y92he++WLp2nBvmfTVao6i5
6R6CaH4ZPct/IqdTlBSNCBmEFWyAI1AzXZy9B0alEsXLh5fYsBrherQWF74P39UfZkV78vu/fNIg
hfDVeQmuWkuQhDig/vDQUnVRf9/C1PlIcwv15MRsI23CkpqUjsWVzS4i0aPXkVH7mYk6VPsaJWnP
iffldvPW7Ymw0od4F2Kb4VWfOAxuxHckUrHvQu9vGNKYOrg/8uD9FU4BXtNXdKHRonqbiq/G5QCe
kyuI4H+BnA9dOl9myykX6VzvrBiIaFbDB5Tyq5D6sDDKGiTeXwh/BDl1qupDLCgZX+eyFLAGoOp1
9ukJfWuGwbELuwOal2zaFlr/bOI6mc79jXCuJI5vVuAw6mZEMRwH40fExoqrDwTSpc+t3u3pTU5Q
YMcqXnI3v/sAyuXwlR8bMG9B/wmI8j8/DxgkPjZSUl9xkUQ8QLBeJEVgFfuvOuf31LCbRWY41m8e
uTJ18V9qZngL8LCVBVVF8luk4kP9NX5MLfJA4GSU7s3Vd5mxsUROV66FR70NNj4NbhuRdNWj4WTi
slHHEITQTdg4K0vPl3ll4zVNN1zkvYl5OGctlAh4nC6Zgy1DSV4WYHRgas8h3wo5tWMQYEjrZQ8p
fNBmlYDOjnzxmevoKJz83A90MYSAz5FF9K2FQe0jdry9Gb0m4mZhtlnWZEsq075omezrIIeDqz9X
bACJACmZJnssRkm7yGnQc4gvGMeL2WTtTlJMy2SdTxczpzA0/AwltvXm7qFj0npwRai7KYxYziqA
aUNjEjZwjofPAGAxWNZA4O/XfozU3VmwoUxtVZYtvTrcbnbfGN0qqu+CdaTzrwtg4jfpE4zlxtn7
qHAJ+1XsfqIH2j/PYc+AqTQ424RcI4kjCBiZfnCI6hdm2OweE9ZemI944poiQD+Vb0YoLBPLfMKX
CFPp653TsErFiJIisnZDgpJuyhgwhSeqY8rK99KiR6cvt4eDZzlfKCQ8di+k2XRzf9LDEj4UYd3j
8zQLws4OE/8DTfP4TIG7hIvLOTgOjD36nebRXWj+Ju8x+2EOHVPQzT42JWYIcQacEjxKHXo7Pec5
JoeZXn5gV+ZTS7lHdD3CUSbqPzxtNHqow91wHaXhzmBB6RNrsIwK56XhGGT22uXZtheNyrZyCu7x
kKKBMUxgZ9glmoV6gIaIqcOwgmkNnqWx3unP5fhsVXhXQWTwvkKvctBTCFi8llDq+pgXuVrr2rzl
CniBgcINiDng5Jig3ktExi7bM875ImwWZvNtg4zTKKOm/VjcUzhH5S9uKLovmhmJTLBst+7Q3+xO
28gEwxAdlk03HwiyL2gIXpnZoXyH1lCVj1wSFp+UxPq0zzMbpVy+4NmDLhxinwv2uv4ohmtqJKeh
n0EuEqAxj0f2Symmk9JqXgM3ONI5448oV53ZfZiDfIuDaRuOPZ3kwY24Grm3rez5gF6zKFRYFsjU
nlOEPFz2fGuV6DI5l5l9CutSkNaJKb+ihFHBaL9rDatOAoGewBvxhgVUXtXBIeA26XymBCaI51Le
IN4uik4XgNTdCzs1Rp7OccqjB+EwQzh8GXm6Tk1GBem8rtrDWFIOJ+2p92nK+FbKqpRqVCfeLZWM
WaSJbjqT6859mfwSld9HEeI0aEq+wSPMvuPsOUYxQuO2CMOaRDq0b22yrc3iRUgk3bSDyI0RA4y/
6MQCClN0qQ36ic7q8PfjNgrPEu0hcgW7Pgw8IQq1qr1haLQx0XO0tCBDZfjk/enNa8RW3dAMpqTt
hQYR8WG6bQx/ZUqxqpDGZI254ECP2cFUpMhHDfR6QjcsScBNsgqJvHFHNDH5S3ybPH2lKLZSLer/
hTa1GZDAU+k8j9zSDfkVsFsXsUC/AceCZkLJAnTRrYQT3aPAgquCCJ//zaQ9dey7EvP9J3b3rhAm
OQ2L+aj4YQwYoDW1lHjaJuboVm7DwTpbEXfOUhXsvPLc0YauRsM3H4XurgTrI9dAHWETqDFAbAjg
f2vuP5dpQBnKV0xPiAXGYxd07JLp7YWz5SbKtXPM8qhwVnjVm1h8xuWP1NuzidmuDE92ruLAOgZc
RGkkz+3404RouP3QoSB8HdNiOdTRsakftfrjFCIbt1jZYbzMdBhjhExsszJmJmJ2B56cX5/nsGJU
N4zW0Rjgss3N0a4CRFhgw0OCVEYXqopxModopfEcjwNyDXguIK0Fmrqketj21eWfDeGejVDvXN7f
6oTy2F+EfoCg8TM99/DAZ1YTBA27GabXJ+O9qzctyUMqM7Kt8Ed6J9N7L9kEd2WGVUMAcR02tv3R
59PaNECTyd/SAAQeo/4tbtHQ6sshYiQLUzPiZnAIyM1YNMeX1hTbYFhL+4JTeqntXU6dvnqrtXat
OwSax3dbfwie8bS/tIO7ET31H6s0m00BNvCTJXWQ64gXUuRq7TLxTpnZH7ET63n0Iblt7ZzoP0d/
znpnp/WKn1jdUwKZW8/d9f3ocqD7N33wgBf3+6DkxY2gzWwgPXgfU1R9O5HYwdjjHY4Va/5wyMPh
c4mGQ81GGjGtGlpgQeDkz2VyghO6V3UtzyK2gnGlB/Faa+Zty9NnsipjrXXHicuQkYIiG5jQ6W/k
PSyC8b31yl9ejc7M+wCTXQzj/M8YrZ1peEen41XXtbAUkgsOuDeb7DBNqbenRw+pVPSvYEeNGhxY
9prbznPScj3Hhvre1FFiRxz/CIZa5SwURIiX2akq5UFg1fmvCCdP3hx2Ij1VGCaZ373pQ/Mxkt+F
MmrNS3+ht3RoBj93ArXaYv2xYIq1GzNu46D8UM3OSIxzBHDNKzBrDsOXeuyKsji5XOa+fmOFuG95
IofpPPFVZeo8k2uCqUBlz8XWTQ39apDl6h+0HHT8KvB7/LLq96nHuN5X33D+yzOz8wjrfXgBDGvk
t46wYlHIK3FqLywrNFPbCzF+ZsQfofllNfKYrN2gI/gaDiz+kYQTPQhph4kxG2x4FBPXH2nUSPmY
k5ebbyE12WwocbUrO2VDDGQY7MiqaNGLF/uhBDryVMk9M33UV2vMJ2eTHSrqF5PnDFuhDHCU7DWP
u4NRd9Oysu3VblLeYpuX/9BftBzkIgVNrCD4bOefBl5+XnIwnP047Z1gP5i4AxDyO98DFhKlSXR5
1iZv2OQa2rV4XA1YGfx3KHdPJvFbOZ9gh43GEOIyYCGDWaowOo1rsUtMj6Pt067X7q3Bax7de7fc
xcHZMMkJ8s4661W2FenOYNaUZx+jiZSp0d5k3N0aOGDVNB8CG7JRnvjLtDM3qbAOHve6YRD2o5oq
Voq9H26FJb8cSZp3EifPzIAA4pYDBx1vNVlb4K474grW2YwMHZVgXHAxa7KIoBOp6oTlKBEiCvYW
IUix+XS5VQB0VuxYeZ0AI1fF3TJ2SjJ54gNzXaqWap8S1OxjReTbYL6L3gz3YzLNEuwXeiNFEKCs
croULbksGVahv2oLzHFDj9EStk+pP7tltwm5wgqnro7t2NM0xLQ5aPx0wwipD188Sscnj2+AVVMM
TJSIUI5r7+FX1ZVJH7/PPsAjaVMWQ/NkWu1vXXBFce5sB5K8W2iv+AWZlcb3KrxqhFH684HbN0YA
NBEsgK5N+VMsOj82mBdXVSOGt8FR1FHuxqFx4nxRRXXY+TvaFUflEY4WlgJm+z24jvlXdSdtEAEl
JdNPLm3GCV54TDloJ5mSWOmz/jG/y5TEC4tJANNxLk/vaVRZHjkMAnHcpYy0U+HAxSQ5LKdC4FhN
iNfNEdmxoIyyb8vdVC7WDOXq699Q/vFm1nTB1g8bY4ErrKx3npzBRsphX43BNuIYTGsqcAfH9+A6
C5NTnx9RPRmSqqCIJNro/0hNrfYVx8Z6jM0fc2D9yL4g4POIUgtbbAar+jOxUCRUQKJDoKKRtU6S
ei3lt7puBmdW1KAvx8O6ES2ta8W/EM63CpeQkuelyRrbj7pRdDScuh0+F5MCiDOzkAFKwFWrWZ8w
yme2odUhiYtnd77bw5ceFctmAvxf3I0UQfTUQKPdq/kCXt6ntkmuEd+Tl89JhGgz8pirz33rty8k
APAtUroCZv+LmKoZgRUsCyiI0adgpB9M3TrwJCSOZu1Slc/JoQ0H2p99H72ZIaBj/lDX3J3BoEW9
T1WBhcpIdGwEGffk3MtE0BJqYIG6nKqDdAhAtB49QuQMzRyrKsxKYvgJ1evRpo3gJ+3Fr0aDWkQX
LYHbU7gXj2vGIAsGP/t193cM/k0+jgq7BEZebdqgWcTaHXgCshYTV8c7Z2zN/ezKbMcvStLACvDJ
UlKphUi/sj6/2qG18734EavAF5Df/fzBELLHRGEWKisXQakYXmarpvPvv+y23AkMuj3d8vjRj9nK
ID+zsDD0NzjGTKSQ/4JIwk9glclxFJQEiYkzMKFdxmXQoQhxbEZqcQWQo0o9XHnNVZmPJBbzpoIJ
b7RHIMClWzFd5IzJ0F+pSRX7Mx5W29tnEXw9u7+P7NeE/eel1raIzCuP7YvwkBlFJGL3wbM0AvTx
4BkMSh71IuQUWbTNGevlqRvFSxtgpPQO6hql088Un1It2WiIubrOOLkivCu1nOI3iWpajqL86YIE
dAuNJ0oVV4CXY0RcJ8+eW23tISE8muWJmMNjJARiWQans3VMW/fqhfskIcvamHeYJ6jt8+RQgrGw
uYzsLI7RMvUCfH1oIykBTF7mi2QI3/3AJTg4wsTaHaVrnbpWO+LWXE9lg0kWSk+PoDC06WYqnEbz
qtUdDj8Ecn2PZbN71jjraam2mF5wOy4gdqxVak6LpDMm7ApFk+X/R7fYZWl16633CqvKPEf83CeX
DslhuZcmv2GDEg6ApnI6tqcQ2D4EO/ITueG/AeoQhZSXG14Hk06aGXUbocqDEpdSv2tyIjSS3XJA
NbScvW0nVnJcIrTU7EXPYm1TapxENq4xB0vAWGPYipBb2E9pHazt+VPPicdDB8aI0N0SZXm0eWvQ
ALJqaFa5ue/ATSLBKYanP29O7pK2ZtLYKbanQdYbF1GyVTo7O8C0f3DKrznnjp/mNYhvnKv8IWrL
H1Rserxw5qVJXRnsA8m4i9d/9Oc0jnphn8vuM8OYHadnDZszMQ8oh54VUsCzklM0Q7/PBGJRLCbW
dOg9pFxWePJClm8hYTbYFWtc4WgbWDl+hlw3zwEmJMmLHnWUTCyoq+aRcP+D7r57wWcfmAe3mzjo
m73PX02KvxDYjZGjPGMxit8koJBNdGRczPEIsi0xLY2TvTR86i/tuSuAnjDTjw1jx7Xm1XUhuIXm
knFQ6TLr2A2IOhREwuUNjzDWolCkywnIVmfHwfrUYg+UfRbEnEntVYp5l+R0FjS8vGkPAjSXwWqq
jwoElt7WNYYdsMql0dIf98eGbSUrX7ChiFvi6T6XKAYD78vmsCuFtsGVj0OTF3Aa/4HxMHMOVQlD
L0YWrj4coTs7qelk0FkrUW8KDVFox/u9IMA87tZDTHBstp9rdPqRMtZi0GH3uFjo+ItD17rUOApG
HGr5nHLe0KejqOj1+jTh9Q+6+tLb3IgRGWX5nk4S0TlDcOpJyzqOnrPSGPDN/V1fWX5MicOKLrc2
GhInlZ7LzBbkZ8LbHCsInXOWRrdhxkzNed9FYOFrb+XEwcvg61vPIUg56y/qQbNYkHcV9b0aZB2s
94QI66SeL5PrvrYO24UUgjujHpPYRcr9BegDZC947jqISfd8ZOjH29ijcTPMbcfLqXL/mUwEMuw4
w2ishrlauyhSM+4f0RlMK9jGvfZTf0jTHOlavJ7Vljzrj6S5MnprYPKKaueFt8wZCdOiM8PQQxvF
9PXqIs91mAHOMY7+bgwIMaAH08O7N8YfXfoZhdhvMtxjOORZn7oBNxpDCRsX8TBJaIPnJAgQGefd
C/WI/xSjjKi7aB2m75njkDMK4ruIfRzeuQpAThDrOMwjYswP0B5TO9/mVZWsDORzehUwR8VF2o1r
3yd9WGm8tVXh90vHftius4LztszIr8mtYJdYDlkzbD3Hv8ojY1bkh2FKOhC5Gj0HvvQEag64S5ET
UkKnp9v+Oa2KRW0DVOBY0K5DeTXEKRDbJDyJFi/9U/bNxNn36PqWRreh3THHBWMAgb8UzSbdGjFc
S75ANutWf3YmWg3a8n5FLaFSA2IqUL/GmHAP2ofFP5tzUflqhJm8+PZTdzerF3afMcYYuHP/4+is
lhvHgjD8RKoSw23MHMcOzY0qKGbW08/Xudvdmtk4tnxO94/fzgdPXMvhNj/rGv+q/0v09sDReFB3
ZpacfDZIg/nYoHlDkuU7pry8sVd2RW8PiQhgTdomGo6x7tMBfNQqe2Wmh6b210irCw0ZBSewf408
YrkcCTVEQAeEAMymQFv26SHHKqeNdx+9G2Z2goXQ/CYvXUr/ErZZNLb1WsUXbIU/RMdbfKN65OU+
GhrSLNXpvQp/rO7slKtaobATt+qD/2MQo8ebNpEZG50RL4EyKegkhlV80QrtltbeQWWznxQaT7z+
A6gTszfxPJxJagF9MSoH3TigLGZLiekmIpfdtBCFerj/iaqySZV8VCrjSR/V34o1a7goAABWHT0x
+KaGtu5ZHt2KnbGiJUDr0VY57bxVKmKdon+RaV602Fx5jXlMOIEQQf0Lm44aEhPNxD4sKXmjeVr+
IS33FjSR/4jdguO2X6YkWQsuEuGlNf09Z+xudCkwSFvdW7RFvHZL+sfMdJGZ5r43Polsfc6CuV/2
LjKiriTXflTOFoeHHmu/PUY0DsFU8HiSg8snyGv+qhH9wPA8KBFVlqRj28icQueRyigbN3FMVdoe
0XntJ8cA6Xgo8qYgWThUPmBuwPST46dUjvjaaAiP8fXj5hGdNS/bNMNbYKV0xZGRpmgm1ppYu4zJ
x0gUTIyUSE1b6jeYxkwM6QgRA3KXPEoJmp8wG14CNAWqSXRIFkrrXQwEQTErHlrnnlsGIakR6U3O
tXYxpnfFNs8AUVFul7MCQ9e9DUT6+JAdCMl+vKQ5lDxP2XgO8mSLEuY1iPy13he7ivRjOk/vmMbJ
tLVL6r+bN/RoOa8va/neFFR+E2nDvzLtkqTa7RCv03NLCzoI66LVqFJCB0gofgegQmy/d1MRgE7t
S0rrsIf4piYWpEWwvpgV7xGV+tNst+iTbgY4gK4imIgQC6JzAJ0tZ1h8497MxXuCeMYtNnyRlH6T
GZva+k6D7EvyhikxmYkcCcPmFe1OUkbvRTc8FtAHURzhdfQfW9Jv0SEjvQqguUipRoHKXTZZ/GfO
5iYd7k5b3t25WGchfQ/sG/FQbPvh1/EOdqduAC22LjLr0V3rq8R6s6O1FfxOaHzwP8C20QFLk2kT
F3s/KreJWMAwh3RO8W+KyIrPtPNEAVIdVNsWC0ZDikEzz9AQ7NsNXyuLDQazHxEI87vZ0RhSjbs0
ykiO7GggQTpj8vAHCJvKY2v5RxAs24tJNPanU9uqf+SJE1OPRnqPPf36hX9XgXlH37/nXLyu+lQE
vGw8SHRSacRLQwTTbgNxXf0rp6uOiHmYDqxrK9ONllEcL8d6BGVAOB5Zw06E68FsAjEyYBaIET2G
PowQhyQhTBR0oVDfwRn80UdC56NXjDEQDGZ1GJHapolzLOx4m+faqoI2YMS9hlWxvsTI2yznhOoV
8/kqozqs6gmk66ONM03PSa1s85Y3KAQU4AvzrSBqalp356swNJHx0qNGxyX4W4lqjvZGzSOe38ef
R0d8kn3VJdGstoWITWseQychegwz0WBgU7yS9GRk35T/woG9dVZ6ItSKvDM4/ITRg+vPU20oFeKd
SO5101sKFIJUYukRw1ATb5y2/tJyUOOGPTzmQFth/6whEOtyxmhbEYqyIkxkIr5q7WXxRZ/8TRrl
OoysYy7MQQFI/bDYD9qeWq4owUEyxZ9+6N9dWl3KKcD7gkKmCBENaFcUDpwHrWHv8GYsvSmEW418
hGcY5hhXeu0XPpoJg5s6Qv1BHq7FExQCCiDNwaeaesSOSeM2rBk5flJRCCq/r0HxoicprlY0B9+g
Qz4QopU0eHHra8AlhYGemCoCrSp42zm29qrpvE21hWRy3sYsiTNpmta0iH10lpWKDEEcd+5jgpqR
quqtpRKwkiPjpu0T2RJ7DpGD/OQD5r2txzREwA7hE92orYluRkpWHx3ff4xtg20TVX1gAtxgOGEZ
ZsAFKIgpkegajgpU7HqYHZqs3fxZ/DCHmtwko6mtoyK7WVxBeuafNUBSjIVV5lCcwq9raskdpdtf
dpk/GJvOf9EiusHA2AFkOY2ngVeBxZ0JhKwJfj086wNQeKEQBYlovawSCqo7knU4+VEM7VTrHo3b
gZ1cna4k0R3d3npEIbLKO2zOGd269Znk/o8g5bkz413UlRDO04XK3Y3Nrt0nGHEQhvGRThAbAbFP
YWWR4fHaAah4ZDuQCu+kC0dJXwhhWcDAgkzI64s5ixjvvZbnhQM+iQ/pZJLvCw0NuZT26dqO863B
S4kUqigm7ZTyhdKb5uB1ytVUXj1+PbKyMyN5jgK2F32+xB5fH5RURcojTsW3v9IZFkloPRJd/p6N
2Cy19i0n2o/u5NxRCL3AIkviqoDFGLM46fbxEG0sH7e+mFkJhi0VvPq99lANLByBSYHi9DVUHwYN
aMQZ0ipirC2ZTHdTBvG8Q/9bI1k0zbXC3zeqVUncSkUoxmC/j/PPZJn7LCCF7ckzoTUCMlocsrqj
Yafg1u4cY4tNMCsN5EbDFb/1svb+Nb724mB4ysNk2xgk7n9VXvuSs9z3ORSGpfx56qsxl1oMKEC2
dGIhJCzWhnEL96ZpkZIQkUxE/ISr2xsuh58CdqxTbja0p1wrDuoXhzPfIhJqcqkQGcqjTUGvmtHt
LR8zb2Hxz+gh2Cfj2W+Sc+eCvZoDP8ycLm0CGG8+ulXNvflVheZjon8TMIgflkk+30Bi2PsRi+NY
hYd05ixl2TdatEWCuiesOHAFQdm8E9S4mdBGOg5SSDfbw0mg/Mn1T/yQZIdqGTpk/NrZyCgtYlyy
C1G4rXhzPRidkkLdqP2m1VThhREm0UR7pb6B8RD9JiEwAyHK9fMMLK/Y71VlPTD1flaCChr9up34
lrHsVybZlqZXUQxY3AOwvLbHWemk11nt1uDi+NcNtFMej6iZluTlt69GN2yLwT774lqy9eYJsW+N
tNBTHp1AQRbkD++zNoP7+eQez7zwVHlRnPTZHxjz5nBfFe7joPjP8lvUQE9qhmbnbhfrlmGosexf
qhBx6KXGrrReNEhGSUDnR3zxYlcSH9RRbdpPv5FlvE/kRRs1JdgQsGWEzw1DcR24x0yxd55VrZUI
QAxXlg5QZzWvJqNp2HYXeMPOp5SuPBP2PcEnohYGfv1RyzMRKmWwT4d3A0GUBY5jQTKJndYxkUO5
NhZYzu3kxUvibQbJKPiXhibfYol1VJR7fIZccrG+JYgXMG3odvJj0PLFUDGDew1pufsDxCvEuFu7
hIPhq35SWUJfq44yWpO2g3dLp0ic7gGTKnXL29osUUpOCgnhW17uPJVufKuHBlfhvJjzcNchB9oo
7bCVFWgMw180aqA86pId+xTW9PVRSWSWwaOh5ZdUBUVjeuJTAKawh91cgK4YpHdWMCKK7W2mCBlm
DXHEjoMYR4NL7vz5z1VcRO1i9HlifGN6wYy4sslCkIM94qB3yunW9Np+BBmnGnIZlJR5JsNent0/
oBDy3AeZ0lTqyVpM8d7a6vqVp34ScxUijyaAfva8k1yZNgMQiHCv2XAkLvU3Hqrfa+MhDnFU+wnn
2VrpNAozk5FOy/DdB9rKmrtj6KjysMF27AFTm4mzhjHmq0qloxLb71zxHuojEBoO0giwRk2IlXNq
NsM0eetUA5yivU4RhtkIERnS/qAbKdBgdT3p/kevuvsunW6Rp3+g5vxxKetVQfUEFfISCiyr4nvy
kM3PVGnRpkbg88Zz6W1qlFegsVuvNbgHWRJtDzpQ5QydkTmahvnUztmuSvJrQPb/wPwZdfptclCz
VlxyF4NxXWPxA3zWemdRoMhxUGUVfnWUGJJC4xSmUo4ZS3g70ZvXPNca66LPH9HQsfUoJiMNDSqy
H44ozrgIFy6xh+QcdwlyJQReEhZj88DT/FeQoHAux5TARRQU6tqu3bNR9OeZ1UQYcZL3d24EDldB
6s8KDjm0RYaCAkJ5BCpaKhYtHBgXDOuOitBKtUOvq1zN0jvnCZVBJVmE0BUSDaEDtTKOs/V0PI1W
8WSPza6YylNDp/Fo8qc8tBel/WwZzqnEf9ScfIU//OzZ2uOkpTut+fHhZLMq/jAIrcWN3k+v6DVJ
8UIq1hTuWhIkMi3ZJhX1unA12lsVBXe+/dRQicSf6aqgycah852WuHkko7x+SWbKDMLuyNJeBNo2
hrqqw3V+NOqCKEDc8mq0U6OKsuJXN0VKDn3vPcys/TEAt5UU9zz5CJrnpvTPBR4qVNBIyTJ7q5Gl
rZMv1EzpRR0xF9hLZ8xO7mw95WgXnIkwJkw4KNcXg0FcXwtRkWlXxEsrA20YXJtBlEEPQfW3EyFF
rUntEQ7KUNAHE1xuocRmW6cbtaq/QHKXbu8ebKoEAzKUO42FDGpNhH9CoZvagPilXvo0v4+Ei0El
BC0vQ4cr5f85VNpSwLVwjHcIXZaGSVhkD/JABIBh+StXeYIlqCFPCMJzbe8e1K/5bG1mbkibENyq
7djR7K1HYVLTVS+ojde2zwWG8BhmQADbQXlxdcT8LRpRBa0stoXw0iHad7mnY77QkWbt5IFKHXbl
1t0kDnq233DICWvp0LEi9uP2N5C4B8EzlrSt0AuKyARuWQSHlRCpJp3mSoQhEq7Q5W6QIb2i177j
Phya99r+C13cEShNEs0pc69eexlhaIvMpz2+3sS4jWJCibsd6fkPYaI+Wsyx+UQApR7+C5lr56QT
ae8DRI81IRfJlh4MSQEAl7CD+faADg1CZKsSCu+/1JO+Qi8AbRlZLx7RKR0V24r6wH+ozbeCLWcA
ZxdNgjl2z79ZRZelnmAKovDhAYnYr8ftCyqYbH012xQuo0WE6kJJvd1YaE8C8hZMtoTPcsimELLR
2YKM+/sFtEUdFCeRAsR8IZoyXqJ+XsIGZ1w/xGTTDb+z8aewe4YK2AiSPNQFwMvyVXHSD02dEDxk
Z1Vl021x1Yk3P9qThCU6QIRbS6+/kMDOG9nWLxKwIorAggMPYRZmPMhbwqTANUS+zDoXUjFmn/5S
fNKOWkV9b7rkyla/HcOTW6gnO2hPddMcfcCA2fD3UTlvjOilZ40hRmJdTKTdTk9tym5vTqhClG3c
v7dq/DshChi2VZSvVBVxS146ixmBaodHMGCxrbQQIGv2UDPPfNfHI/Cz6py0dLq7bv5PqqkR+O6a
gAAaKApD/2e5dFplwLFDikRiG4d7GIBFEfP9Tb39pM93H0BCizPAOMy5/K5ag3rVfyP1cOlwvvaO
j8iLS5a6GCdc9Ha2l/g+If5JI9/NMblqiIEDxlMdgKqOf5WhPkVOu+856ghz1FjUxQaWVMEhT8+2
rywi74sHZUkw5HpgCAF2XBAsQcI+0yjsYRrED810QR8iW4sP7DpVJK2i/jGd0zh+DHa5kSvD1W6i
HuHbwHno0tHaD8PalWe3QwjlrEb9Lq8+9MO1UsHf6dtgoj2wzV5HVjL5+omUaKBqkbvNZwlPFWyv
aGCnKQWyrOIHZSwQ3AcIL4zuX8H0Z8KTwbSJwlphyTKV5URgg0meQXWyx3rbNv6SaEzuC0yE60nD
7QdRMzb2uRqxa3CMOUZ34+IgQ8m8BGp2N2FHyr673KxEuYuAzIqxCBAgjaIrQHnh6i1BOkyCXLxr
MUBGusPuNqAW9F8sppCkKrlttGUb+z+e8sTtpQ75BgIx5NRtvC9FBka2zsa/eJyDZawcPIqzV+So
Y/vQ12QlLCCyZ/nv8TLF11dwRXYEZDnNV9RuzZFDFcO2XMiJZJ2Dh9qKeiz5Skfxvig0ZKjqmi+T
BvYeRs62cb+5AB5Ez2OhkscAxMjs4dNB9xSb72Zvr8exPUj2R32Qd9UtlG8MupsqRhEeET8Y5cCo
ILEteb0K4pYHMrt2ri9BWFu1+45Db9sTvGm1zXergWdkWnSiZH6TaN4tsql/gXAgiiYjkhpXdK+O
X9hCH7GO3uWfxwkn8qxjuWH8tVH7AlnjbTYRcjZV/9mSxhLU41uu0V9Al5rK7zKDePOyeYHPQY5y
AjbnbbL/NXNGHk70WaTJrsuykzcCBuNV3ofosSQ+U630mQA8knfRR2BhCVkjweqjaleE1cklFi1g
UDfxiEUsRWZqfzpydRtYm7Eg0urY9fNy1vHoZ0RgYpoqNUwvTfdqKeFJx/CUYHWtSTereaIReh4l
BJCZMQSL3Up4//xOrRK9czLyxupWDrUuCV9UEPKhRzVFxqnd/7LY3+zI/kqKaUHF4MbKp7vu0Rr+
Y3EaNJI2NCoUdHrRubTScyALdD1eIW0oyBxfewWdkOE+pllzrjWLJnMYKlJ7rpUPVjG3Rxsjr97W
j2FvHXS97+kvtxdEnMZFu8SsBFdLx0Wu3Gg1IRd+aBka/WVMVOVDH/bY9AzRzdJYkpWPuVqhaaFW
NB/OJFt25ilH5UTV1ELH79d2xaJFm1B1hKXh5pI84czjHBk+QdBtWvFax7rQE7GaG2M1oicvdeva
jsZn9x0RuxGA5GVcxl3kwWcp6oYt5OR46aEs50WoTjTw4NsgAq1q6l2S6Pc0urfUnoTVQuQE06ib
eD3I9Uj0fmOyxukI3ibMK/GkEONTbaI+OqooQpCRfo1puyiD8O7HA7FFmG2IDuCg/lCqj7rxEDPi
K/ejK0JognR/EvXs6Xsb5mxygEUtFMdNA3dPKk6umsuCmIG5Uj4jql4sO1l5C0U1TmGTLdOqO3bD
NUzulftTBCXMcrvMPXYeWs5rSyXDNl91aLXRYVjOu0eKE/Yh5wTupBD0WYSPY/WlNldGB8W0iERW
1nLBQNpsCKXhXAA7juzDwBmvmB+uRWok2EU2vQ1DsWu16knRTr5G22lZb1QP7cpBJ7/TxNWizOG3
HjjLAU6EVMStyGD1nqoboqhiIJtChdt0t75FohDv/YicCA2XCGUJ/lrj1omghH3PkKVkrbFvTwSG
xQZ9AW4WnYPgL30VNdR8cNgNRYCT2c9G1NPAQGhUhXYlJEQ44PvdJ+rSVPVDj1LJJooQCQ0q+aIK
X6cUTwSELTeZVVgfIiwbKvchq/1zmFycuNpociizJuNiK8pyy7hN+pd59MgS63pAGngRuegIxqp5
Otj4liEzZZGZ/yzSgx/ijBXLUx8V0BzOUVUZD1UwHMn0JonviqQRowPUHGNt15lbvULF5QEGMCJo
KJpioLuM1re4JcyF2SfHfTHO/bP/T8BzFJeh4jF6GMjvjYVVv6Y56WEBcvHuGiOb0EiNnKnC0oKn
Xmwg+R4Ae8KrBBJPLc6iL3m+gxxTh0U0YbL1WM7ztLjPCBSmyd6VydFDItOgXXTUT/e7mtJjQx6l
DutVRtNSXv5EuJpbPCV1CvyHWJryhAxBtUWgKnVQOxRNAbGViZMfnHwiI4Rb+W9cgA8bSOe2nqJO
TJrE913GlBhsTgS4R50YfpJLHlPUfuZonfjxNsxGyEbSNcYu7zIEMUy8dqJdMpjK6R8aRLZoHvd2
fJ8jov5qUu0FhLU5rNm7KXQLN52Oqo0oAd1Xr+ycMfHA2LH3Ajk2ir1NGZBkqXFKcqFHKiVw/DcB
jSYWugQ0Er1ZgThPzy7PWxNoTCLzbSRv69SYzu/c88PyQF0X7CcOM37jRrsE974yIDlHlDFpxceM
MnbUlaNgbRjkEEmj4tL+KU1zaYlG4zWhvZBQD8hiNdzLN7TPv13g0izKUT+VezYADOss2OQMTCR3
unuLB0Mt01WKeCP3lAOKY1JR6Kok/x/or4WthY0VWEKEWe5I7yMAYUCyVN09qsToR1BySsDg1i9i
gtf763MwikrN2MvF0uIchB5Ha4dvIR/6dcIB6XJ4i5XDhBxuxmotx0bNgyx9ABXyLrnQ+GzVdpki
lEiZcjRI98AJ3sg+27fYzXzCmyNCR1qb5oBhOnYeZ2sJ18kXOJqfeZhtxdwIvzIR5IdsdeUWKXJN
jqbeow/WXJbuVkv/BbP69656JdmFMDIa9I0Hr6iQhBxNN6eweACHHYNPVKbrMEpWMxIV3fqFFj7I
riCAjqxFrUH2MudnGXTXqT8RLrVFuLW2XSxoCEOpKrR5XBBiW8pqMFMYb0ukG0K6uV256QEPbJuw
FD9f9zPQVcxj5+5bmfELsowgpBwUOYXebVvEY/M8LsqxI11NXUg2i1/0C7rVLqBvYa7cs5hpTF13
jMRdyoSUd1LfhovEdutNWGW3uSVZwSJgPi6PXnYctZtW8Y0xGcyR6A9q+iImINY3MP8lYvjFWH/n
BPSEenZpyRwcvXOYWSgpXtwK+y+wj09sAUFbTcT5Wz5XlP6pWrMNFXc5kmfHP3/WYImdT3kyo1/G
SVTRZZUkBy0hwUTV0NHHh3LGomvvZ5NcTDoU7IZiXFJs9TWZTp6qr6TwVeOWmBrGa+6RPwU7CwHo
z6K0mHX4aYzVdvylZh6bDl5762kE2SeVZ5eXYF8YVCSsrVV4EsbEvg3Imowo/dKs345VL66Um8LF
p8eYEMZTbVsY46lHgnQIiCdvp1fhtwRDTZ16JUC+MxNSwFoxpsA4sCJkzL8kBXBmymDFG6KC1Iy4
rnQTjgXms8itVWkYD6P9roXhRq75tFA/PRlnwHE9GMtM/5fa3bPcoRkiXPSOqzKbHicHWLB6CBKX
rVLiWjA0Jna+ncrzHLPGC40i7H1Zh4eKpu+m7m8mBhehGtop2dioOaOJnwPF42BbYuLuY0IGELz3
mLeEMDAKFSmwRaoCYfMjcbJaf8lm70MN1kbwKL9m2YW7qohO1A/aYXoQFiZFtTSBc+Qc/zLVWDZR
k+I339eiuvSHjRYrp0ZvtggqHzS3RnplniSXTuKP/Rpkl20pw0E+hFcltZ6NID26xe9ghecyQrpA
VLm82JQGLs5rea11TtUNI3oZo5doCNTzroZlPKekDzmh+eLAXDslAn9Z9VHwaPMPlb9/5FiKV3zs
naucuwLFBXX2JnnBEy4dW+BcOIMY/YpoIlDpmZDv9aHhqBKBhXwSAmrzvaDmFvFiuGSS0Rt94/Tt
MvTZ2tsRGYGpn1uEYWVAcAZSBFXu76uCtMckHBMdXqHtZTlLc2Y4coUnpT0wTi4wJwSuvccjJmue
NWYcEC/KWN+cjTzwhCU/mEl38qGgXO7IOq9eehgVhsK2fZZzaGTsbRyKrfB1QB2HpFbQKryq+BhS
yCmFlx9wPwz8pQlrNLvQUqVazco/OxPXH0nSpOmiGU+Dz5IjbdbPYYqJwSEKGNCoUn3oASLFgrXn
lR+1XiHBr86p/k9qaqMQYb9arEeomBDtCg4jF3OhALoZ0I1EAnh81KFfvlWWthFRspx5JiiuysNb
g8iFucnNBxpH/iKkeJd32z7vISKbfTcTOVzjgUxeiXR9FZ+TlhNSlhOdlPzIMCx3lcVAP/GhElNz
ycua/zmLC3+i/JIrUGTqcCNqqW7YwsuIm/+rUz4MR1mFmUGaiJw92qXqlXWL1QU9+cHVrVeXaha/
PXiuuygy5bNLcGFxgiAKPhVcJXEdMZK+Du14mMcUEhb4CDBizviywrT7vIyk/2aOSWPCycJlb8G4
g5UIAd5gVuPlV/Ofd2IvIE5ep1vfBER46mzqo10+a9v7VkAG4/SGeyj1eZsjnlFvAM17F8Y9ZkAK
OAwtHet0572B3exyByUgYv4ZzWBnMnIhACvd6CRDj2Nay0ubjYcgNlaSoGv1iFJcKjb5sUFDLhlr
QVS/E6IDl97uDcqNCGsVbkpVJ+qJP51m05qvnf+aGNoe04qneFzl6XOSTw+qaZxbis2pn0GPM1OR
NR6HERcLWySyCrIApo2FDmkM25MnmerhdwXNEmMqMzl1MjwXF+ht4dLJmcRb8pwnkI+pflZ5nfq0
GrHVF23PKaSsBzs4SulfNw2XwAdpBstvEcF33UqVcClqVsqQkwOItI6ytTEDOsQfc5nvUNhGsQJO
Y55wr59Qrj+I/ShvOsB89xfr7TiHSykcm0C1O2O6loW7cn13B0W4N7Disdx1UBJVku3xVqwqg5qK
GUmgK8ozpJj+Mp9SQGDnzDeLZ/ojqGgcuee+isRseIK39jHq2JP9AjlDnqtCDxp4l5OD0OprWcEK
vuqUSoDxCillsaH3TD49hNTMt1cmHo9Qr4xJiJGMUt5klYR4RqFsfHZDE6U7ous52cu8KX+TxKJT
QVgKayHyrOxewVDPfPe0TIFxf0lw2VEI2QFHT0Rcoz/ouMBDGxlIuE1YGlP9rUTOMzTZRsNRgTNg
JdKHuHa/g4NpFStCDRYlQQ9kNuIbIDsN2EKU9yFPURRmN11C1wwobY0Ppx3Dd9Qfb1pVP8kM3vX6
IQ3Dtc1uJzchJBx7OI8nZWDNPZ8P1Wwi1QJJ4+/nyE8vKtlxfOtFEiYiBfmwHFQK1lOANlRms4AD
Os/KdUgfo6eZKPe1tYlAXN74xDY4Qv6W2DFC6DSZe95Am4G7imBGs/QYOt+k1q19qyXFDSmyqywG
Rq8sozmKJbvs9wglGkwYbczeM5o7zlxyl+dtKRBZNG3lhckXMw2wrAcOnXiSR8cAOW9M12X+mPG7
xBa6mJiMMm79vz570swRwWSEQMsvBRjh9fkaG0AyQyzFFE935k82GltNnV/Gajxn1bTVQBhl2tEh
CIVWNpKP9lsEBBnUpBrDwRPJtZyZ+wvEXQVAb1dw142ksvVyoAANDzam8Wqv2JTynDLmXSGLSQHb
ikZRm/I980xXo6hoKddNQ2MfWpxJ7CkTQq8KL6l8LjKTmYxYcvHTDCU/7SErcuJ9qLEI9I2YmzuI
53kqvrgSW16yygo9wsMVPKjK0neMk5zk4NVJR5o30gtN5TLq94QorWAEey06jFOAb/nTGRkyMnNb
R5ecHSlRnriXJcAkQ0kFb5F4uA6CYw/vYc3pxayAJiyxMf5GiEX88eXvnK6sJ+i/tV7Y1JI/g3eu
2hRXU7TVHej5GXs8kn1xqnH4AiQRdwM3bH50o4MelypaIV3To+DkUYNYhroJJRgekzX7FyQtap+c
QccP3Q8H2whKPh/jG4q0Eb28EFYCOk/831MGN4+QzunZRGFMIUOdtCTyLqI2J5S7BQUMFvJqBEbv
rO7ZA2TW9eno4RetXZHyY0DlaqJUEzeEwfAsTEWmKGtrgg/nvsmwN0KSpJDe3PSV90+lsYygqx3w
9zLW6IH7FL+2Y72OBqVAEqBj8NHLf6uRr3F7qg6sg4iAemyQfEKG+pbSNMHL26SIFyfyOKL2NDk/
qVXw+HgLH6osk7WLVBQSc8CSAhhTPryQaal2finzQTwMc0FIs1NbK4vZI2TzF1u2LJseum9ZS8XI
Oinauq6BTOzocZxobJj9zR9JbfN4xsa7TrL0zImUhtZbxEBn1tewpAwBH8w6tm4hwqLbQFg1gnrC
US8BuUZagUuGJ9TjwhQCmrqaRdh9mSoqcN1mqiEvjFyktuLD5wEWO5OBtod03sWA7Fk2uIKgMAGk
0Hpw4rxoWLlciKQht58qC1UC7ehBmmwctYd72XYYCXvNvAq06wFK/tm1h61BYYDgraKsMJiDIgIy
q9S8pAUKg+zKk4o3lBtwJ1PRWIBoipG/6JO9DF7h7GC6oWW7+1GLvQF8KJt1gJ7Sx+sreCUSjTWN
yJugDVpmpKXihn9K0Lrp3wyIWOEb5WkfbZgU5hFB2xhYrOwT5x1tA+GOvKmFkai7AS10V9vrIqjO
akwbVhWe40AoDXJhcOCXIdO1ca+Dt5BBI6r9W0/1XIWCas7/tcDLqORM/6YR6zDz0LeUjYzzcBC9
oBz9jtpSP/z5p2UJbkRMLvF2IVbtHv4+Aw6ZeHLPdY16tsYzokFK+fyuOq3PjA3Rd++Uv6h/lt3I
fh2WC/dYKm+yOowD1VKEvYR6v2+zmYijz96fEG81v9QyMpPRksy9aBSgXMj/5HgHS8n4jskO78MA
06h3MjgjXJcBGnzMUsc9FV4nr90SPSjQk1Q9yNLQT+62sZJVBu6KmXYlJzn6vc+MKUdhP0Q0NnXT
vm2YPrLhR5uPrhduHWZGt71nSJwnSlsijBgT4Tw8T82ARbCur1UM4MzZ0JlfZISwPkY/+DT+rK90
ssJUPViqj7TpI2/OmOVEa8o2Fzlny0WQCp+ufaRI61JfeSocncPf3FHxMPD3jCleyQxgOzFmvWfV
Dc7yi8zkHGUrCwhWvr8Nkm5RF44pkSpTTlxmg+KSoFml+2V4qJGI0lGQE6Zk8i01FLIOFoODZI/r
QlxLuaZvPE6bov6F5Vt1LZoZgKQCZg3Sg3RBusPJCAF+/pC1uuWo8lm9cggopDFr1z0U6qrTiS42
zb9BQ2YgkVcLSBfSQFgjxxCdlCxp4uYTwNPnvTdos9KUO/sn3FV0iDv3b9qTvy4kIuDCRFMyCdhE
ITBSschOzZfukc6N2jaMJ4CjbFWW+FpbOFEgYOT25wRyww/nDSL/rd+M1xBgOgFplUFND8mBVusw
WrigPpkZPtqYr3Cze/q8CV3u0bzIX9Khe5QlVGYmMtStuNuqdvwy5e5jRQ6EY8zPTbLxxWmAi3l2
jDcR4ZnzMxur3HWuu6vSf7yj667HcMQ0Y6bxxnnVB9YzkoqC4L1rP2NUnSL6FEv93wMKZoCkhFT1
dRbLm3GVt0ljLiZWB4oqb9Yy+SV8Qjb8bhtg3gApETC50Ny9j+5B98fXP4l73mGQKfhuEW5bd6es
o6KWG212XVoRVbqvYtg9+1Aw28lnxOU858ONmPzPom8+tLzchQnQsFy5Klu3wT/PM6VCZMBDgVvI
SN0wWDiESMml3prvFdx2oJuEixdHuhcfnWxfNYgCY/QKBiqFiauljopzTvwTXLuqUAs4/a1e2L4m
OsJ6FSZtWT91PVdETEYOpxWq2pk3pUd+JeijXDuhE2Ebqm4xUlGDnaTnrs/oKVHaCDdSSWaDw/+Y
oVOIsW3NZkvM3RAhmpPicdogd4muf0+98ehY+S0Oi63i+G99MSxGXdDCd9LIj0M6X0sPY5GaGVe3
TthL8UnQBjCQ7vjAdRIW5Z6khHWK6IwCtv1k5Icpdi9TGq5q++ZFmA9EoEpNIq3akAeRtZHIkDzk
1w79ZVn+DNpMQh2OMQZJ+cVE0pynOJXfkHwcZad26p+eCmwNVKidvuRLF9gmHL579qvi2jbVOdLz
ld2VxzFnJ+qeVF2w+55HNiE2OdtTPsKIGmBpFzSEEJc/FXLUvxBmu5Ty2ajUL4LySf4LBeSgJ/mA
kd+8BhzrnGIZ8J0OnTFFZG4V6LASZIzU7eHfOKaIzmwz38xuTOSxgj53Z5Tlhr31wSeqy9P5MhYK
pOSARoOiXaZfpUUEHSPDgVHpcFgkmPPYrwlvicuVqHGkztxrTi4niQvslMP7OKyjTel+yRksitYK
fg38F8uaRmgWKS05m6bX7fN8psgpXJcKIQaUB5hk0BCP0LbzRsveUvSL8tNK6vqUf/JumOp/ks6s
SVFticK/yAhRUHxlFhVEREtfDK1SURSZZPr159t9Iu493V3lAJu9c1i5cmVudB86LUfV/AXWQUXO
TBmFM1iXcFbTWYxkVWEjOrUvMDkiGpywsursKCcjp1PBP6f5RvBemjczb6XCy9BXzgghwXbuSWaX
M8kWDIG8ABCKmfjKiPlRYryAusSPhA5EeeqJOOkUASfIEz8TyjFAdtOWHL+M3wHcmCrlWQzRkCjG
n81stuuYHZniIB4its8mpnTCNDOU3a4Av/N88vd5Ko6ClEgiD84fmsJQa6GDG5tV0Hsuut6Vk/uR
Tk4HikxH8FbQUTD5f6dnPpehmLYoBFcxhHYMBJMt5oznsFrEqlKYuKMWIi3NKg0OVd0/M8W8Z1MB
oqqmnJfIISqpW6gfa1z7LdXgb9ks6FUDS7SynCpQ174TvXm3cGFQbQKubh/OmIYJckJRaqupFTdY
UTS/TXhFaEzC+xmgrA91xp1i2+4DWpO/DU+MuYHpnanTg6XgLzwooKWTx7ypK7jPFPnadP0doGj4
7EUUMhcZM6IiovY6yl+uECsS7SEqrJYxDkaZCN9JovgoaA7pYjd8nyqaYB4NM4Fi9K6RxOmgGhCe
oFmDOMrLE/SnPB0gdSqv0+T3rWTwY2o3GYz8Rw7ZkKF0m9EY6B1m05P6hAqjLEZ1ibKTyvPORDqr
qpzv8R+N4O771KNTUjOH+Xtfv2fDvyK+MzGNPijGJWynlVpoL1rwT/RKbV4nqqrAD9Xz7tYzNENE
jeINM1cZ0sz4oqQCPUIf8E9CIaRpHg/Knl9mvpfqmPRvLF0nxT90nZE1pdUzI/PVsBPR5fqmY848
J4GxZGavvtz0jhZSXK8oknZ9U+nK+DEv2pn5xRu9cGlld0tJReN29kZMtLRGWaV/G4nnUG/lO3HA
fRIh4WM/G+Y3AZ7AhSEilA9jXOIYVRLRSkUs9AbHfSbg0crU/RTo+3HoCXYNQgaro1/pjVYJO15V
KeVKBYAMQPDni8eskylZV+re+xnuZISSbTanrC7dleO9LH/u9NIjv7GKpSkIJZg697WkYaTjtPTy
N/wkCRqX7LsEBDNhQR9mnSN7JI98kW+ORL9eMx+lDKQcoNdCDV3wSETNesLhizukaaAU0NBP0xbD
LSXa4YooLz9hJ0gcXSZDNWTkzkdMuXw8zTg7WWiqMdZTxnCkTUJlg76tESXr4Xs7kyiSKLNyk3zi
6NkF4ziBAF/M31A6SO5a8KcRYLmGHAG6DmNorUMx7aeel49vIA0Qi6cNVVwnkgy3O2nJLG4NSTQC
FGAwFOfL53dNFxXyeTCq65TaFXCv8l20n9oRoGpf3zfZMIeR/YLAXjvAY3abV/RjdXb89XEAhkRd
bkoVD/Aspk6WfQbak109gj0zlWnZeTRgzMyCQIRN4Ru/SrNKTqNFU06Cjn7HVMmcd7XowboLtJSQ
SUUffwp7U1qcPiOnbRiQHl8Z7MHWn353j5YCYis/jYK56lrOOtCoWz7B7Wdz7BjTBt4Uroki5adf
0vWQ9/W+AO4T+Rm1oi5WnDTx7rR619loRTnEjO+dXeSn472bLdL0HqjjMqzpmY8Z1jzIIDI0p0Px
qOwenKp8vi7vF638EEAfNVl12zN25TMKRMG7vb+OeSItc+qrCgDLva1WT3X8dxpT2q2SXf0i8UOh
AKYcil11WPajQCSDpcT04XYSOxMJbOfZOTSpCls6eMqGIw/fNwlXK5xCwzrBtQqKjBm6dYNvgg/B
YD51eBF5fPzB8r6KrfrMg+SuOF8y+noCpggx6kQSOIE2klgPNAoAAItpDS8CIvFzOhNyYFKvBrCN
lBgwHRMxzYZ8DX8yPnAKM6J5w3iFMa1PJF2pckZ1dnTj9bR/pCjrFvLQftMvnqO+0jK4oj/NFSVm
A8XzDN98mtKXzwrCwczUzGnzPnxzbd+SEjzdQD1yMZPP7F9iTBSxRrVlST29kx7HPu3DOrOq6AFb
ohiPlvfvcFWNQSrpTR5IE4/6n6R9SEun2MBpu53KYftMgpEaMGkhVDjjo3rdxp9d+rg+QZgHClqv
za3ubOjLi+m3XE7vcB7sSmVypvVtd1MwgdxFWl2a0aDlnVR3gswc9OncnW373KBKzife0yCBGAJD
i/xRtunLxroqE0vulqP7kvUGoaXrX87I7SEBzb8fN08OL8ommveptfQMpSReJFT59bvRBNUR/RaK
zVCY/yQxYojpK76SLZl8S6+q1nwRFDQhDdVnRk50zFDFaTDbnZ5Q5m4UJqFUvhtvZ7Lxpol/Bf75
hUuseOOaW6NnfoP9Qg+OYjFTaWeKoZ7o0dHvP59EZ854Q4kW1hpI4np0QVqNNJgkKef0QlTJDO6N
CYvvEwCBXjGYBs7QaKHmfkmp7sbQEPqUUGFk+hSyI/0Rucyx4hGuummyTqTN+O4nTzAgqpb2DDV1
MFyoP3QcUvGf2GDsxdcQurvNv+Wne+2EbDNIV+YKGgNeJyVU6F9MX0NoKrHbLmDeKg28QiqS7Ypq
qzS4vTgD0oTpucxr7Jey4lPnez5cuajMR3OjCRr+yhjeJ4g/d9NMEB+Zp5CziZGQldx32E5oJY7g
V0ORpa8PnPwicgrKX5hPFlhUrWlN47q0h89Uc+TPhtv4mFEjaHS61iQm4f4qTLmfIP4AtYfRDFoa
TdBfhJy1eP99DiQcJEYjoGC8HuFtZkjX7x4RAt7yjQEd9eLYVAwh10QF0T5d7jMNRoCcauwGSAAk
Y8yFPz0svnOWMVGXQjtvQXARPXj81OMXh5JRcCSh2xXMHrAJ5uap2+ylP+iTOMn6ayDYwS5K6Zs6
pldGAxCqf0EWEXlgTGPmPtBA2wBPPB5WN3ZiChoYItgu2mAg4hQGCQVC4AqdgcUYIN6H/1hv3rDb
E51Z2URxH/ObGUxdZC6dkJ+5a+WlvZ72nwO3hyQlGDIrjhAZd6RStzRnVEQQPmaUwsk4ebBGKmbH
IGlB+saJg5OV6FTtkSe8hwyzC7KIoMhC7jdIV0j2WA+/WJ1MefF1DC92Uv0VyXveW/pDxs/PZad0
0oCYYv6hehIyIvc43IPy38ca/TLJoWTVb4wQmWduuRybr4gpQVHrsYY55IvoH1lDG10G62d00nsz
C17Bx2mcWaN3lylPxhmhi345wc/lgg0e3CPRkYrjAsYckzXkWn7Gazg3ZNxMWKBb9M54ekZvM5dS
EksAw2mP9Hp7JdepV+JueYY8X5gpZDmIGQHBoKfjIK3sq5t3SIPoSnFT73k9XegA1WcGUufynrU+
bXgsxZXzgHJevUFRqL5yg1goWvhAmLcIYrDJGUWwL913mG7UC5d22vfrVzC9xQGa23N2bn5BgES+
jPY8cdY/uxYMqtLQEZXWz4Cdml67Batz2tcrRoNuThdOBjtDXP61DBt/eGGTT7hnrjr8+lUEo9Cp
7Y8/WdALvziZHyvxU5d+OpOk18wt8X/WZ05RgVz/mq0GBk+NF8iLxJrNESSft9afZH4X9GdawKBz
Rl+aFGbd1i7YAnSZEAPP1hxlCKF7IZ/iD5cjTV4OHVTN3ZkRmySaLvJgPpxNE+DBZJqYC9zrYPIt
BA7Xrf3cfBdDI3PT49AiWOXI5g6TeczCjr0UtZmn2dmdg7gSfw4Wyrq6gn1u3gYQrJHPgf2s2q5X
HzYkXIP1d/7yeL3NeTmmq9Fe/s0XuUVuN4frY8TB2Oz2p81Jn5iZ3a7kJa0dTrGSndSWnXhT2Hf/
4VcrecHhZTw6CWCEagqZFSy7NT7FUf2XC8QQNIvUvPuEkJvcT/U/xShW3Aq7BhviT9elz1etp7Tn
r+oV9mydRfSOB81e3uM/0MygTyjKgtlTS+2hU0XDS7/KjvQDLuTFK+AtWrcf7ZMwO95Dyj6cpO+a
nTbbTRYYODpTaTS51OcyzOyT/rRxgc7YLLnHmo97RZnNejtMJNTjDcNafQqiLut5bPblorNzhzHM
NgIK1neZeZl7510nHyTXlQP6RQ6v1WcxW44WaaR6g/U7HLAVOC1ie2bXOGhzLVvhGWoI8hqn/TmX
Dl+f09Xsc5/7f10ne4B5sVXZjFfUD/jXRwUs1iusN6S1q2SSwWJQqEW5kwWz6py7D3+Z2xwtRvtu
P9mjTbhA+dpv7deqmzOeehGbMZaZmRtDtlxO9winVt4r84KnDBnPZF8svhfmr0fDBb0sfnFlkf+d
T1GAuTLR06p4FOhL8uVsGHo9I65NWqmL2qPcravWwO7dGVunWMVLKUyXXaBecKcmU+I2A6w5087c
HPekgBkcm5CGn6Fer17B0GFWEJtdPI7M/uwfe3rIPJqBaBXB/fFfbIsoI+2GmnLA2OIydwQcwz2Q
DpYaBsgTNV7QUDDd873W46g49tfx4ROia7jDGGD4TnumzCraZytdqwh222gDL3VRiWFcGopGBP3Y
FD07Pt3cZ+TxQcFpLiab2QEzlaAnIx4IpFSGSjHpMK9AE6jjwPHA1iGkq40PiKjt8j3zdKLPBqNC
KIKVrGiCJnbXvmvmOynRO2xtdVOvVAeDlUVf6nbP1TuUfEIT+amz/xidd5Ru9bEOKL++L7Qdv3Ue
isvuHe3roLom+CxIjUjiZcaVKAifjN77sZsrO8xoA8+K8XYculiTZO15BA7Cdj/dlliF6eLky4s8
rK/sAuB+/vnqOSpPRFGF6FoJ1dpmTBd2Pft5b3Bn9z3xIwY/t77++MAORkwOcr9yzs7syrbFn812
9CfD/0QsezPZsoGlaxp0MNuEuxwfWru/0l3PtPonRB0UarwR/H2PUiNSdEN+yqH3Bzy+H5qXdgnU
vacegJ1zDaw8J+JAvbq9vodYk9g97Se/0x3n/uOP8UoY3W4/nBl8K7p5iqwRZLCEWHGiRTwXGxRy
GM6DncHUpCZETprtNI6yTRe+zuim4DIg7eFkWQrC6/07zP+67cOQDtND8vMWu7w9339J0gJp9fGf
q4bxtq2GRhWfWlyZZclJIAogoatWKl0B3LM/++OXOEsYsdSCiEFQK0F+NmDJypDWJXyrPngaLDrf
z6eNCKuPGLYqyv/YZkykY7m+obTicZL+D5blBQMYsfdOF/Yas7d5cXHkG1RmjAVVxN7lOX1CfjN1
US7/Gi9X9QhkXVpcGQAwdYdL5jiahUZ2f5h5U5wJdDi3XpF8k6H4uxcO4m11CwzcorJVnd4KgynJ
pjInZpnH0WzNWg4v9IghMD5nZ8TrbJmaTw527o+QzueXb6xscX38sk1Y5OexusoXrB1x3sR5YlQ+
IWFG92+heQmhKOMOXdVp5qV//3lh3+lTC4T3ZgneNHg3+zgAsnOSsJsL8FbYIZzxoguzFWO6iT+P
JWEUlm2VXfly9L4BVIGexc7Au/NYeQ6EEkmlpcFo/1xU9O3q6oawJjvWm+LaJmZ25OVNSMQiY1Ec
YhaxQQhhrkSmn4rnX0fqJbuyxbIjQc3D+lgZlmO0iI9Y21Xl4c2v4EEqq8eLlOudWOSA0alXYwJV
XV7mA8IuAbaEmPEy5Jlx+yw8/FC+FhNFfDrQx5F0Hqxph5vvX46KRS/4XKzby42D11YxxvP07x52
YaqjPkg48Apo8t0D3BI2xLTtLKdrdCUO7TE+3n85ITJaY/RwpsR+RGRlyJFne0x+3r56GV6qKL2y
zsqBG8azoO/D86g3k0sZTvbNpQ7EDnOJaq4ywcM3jN3i+nLSK8EO5oDz2V/ZibDs98N9v6s9PoCE
4LvGOGRHgi4Yi5tsQ5MbETf/YmK4RgZW82VoAnKseT33THhcq+ZrtmSiC7NtVV9yH/YsKDY9mqXE
lhiHmq9tWEDiRJR9uZ30XK3uPiOReKhR6g0Ow+WTNGnVXxlldJVX0zBHPFl7BvWm8jATV6TC0OrT
BzTM0Y5JyXvHlbBZvhfkpYiGW/rsoe6Jg0oeQsRZ+hxy8Xx4GTTzEI0+EhwMNn2mGmI6UxsNk+JG
15kn74dH+rgi2MYvHb2a1XD78OX9xKGLHiTzux2v0flaVh4eod/ly5dXiR0uRYNtM2/+npRjHlq+
JwfjGjlhrK04w+R3PKpL1pKg6SdmMM3E6ilXnAkKtu1R+SsQdcrpIdbGN2RJlW3NsA7qYlfyGiiU
rys523DL3yqm5VLQJDcl2TLZ+MMth4REdliJDFw5DB0eRcIxmmD72tVz8QnvIY0rR8RO992y22dw
ZbHYqzQYH2OHJvOoIayTrWYJROgD/5HPUOcyBgcofSayZOYjnB0+C5SerdaWrbtfLRvCj9R+6XQ/
O/gCCxApeC/fFqKj14YorV9/wyLivGYBnYZ1ULuY5kuhP4yJdecTPj4JxPXtKwfYJ/b3IrJQoAR8
bR0RrxMosqjFzwChV7IIdKYv/TnbVMHD7y7oQ0c4buwCIQOPpYrI5Mo9SmcEFb9kb200ubD6HHss
wfj6/cNf8+g5D9iQjvoZQhZ0wxCifyG9owgYUEJiDsxcIXlW4F6IjEdsURwMqTNlaM7+Ee/DWAw0
+ZBaFD29jO2kzskCQIqvteQXLwj886/gKMwNDRBAPHyKus9Dtt5RuiostLpny7ciGzuhcAGHTbgr
toJAH3KNG2p37BSCCaKY9iovs4CbS37aFY7SYc+1Xrfvr3w4t3//KY7kGvUR68O9I3BEynX/gTsB
PXeLoH/EN6Gvw33/Efs1YsUZ83Dkp9x18jvcYnKZq8CokJhvgzQbYF7JdpEcoQ+Oafdi/iilc9A5
6v0gMMz2JmlEk5BBsaTmBa1RGqVLfqKqfD7WdIrbRGCJUIJeU6pskqb+8IMnIwTpxDdOKJgW+gmQ
BSULqCAsks/0m141Z1AjMgfqyxjVsXKOuOGbRvYM3MXkOfRHrom6K83DVN8S77TgeW3xbAxJ1DAO
4iuIGycac0mBkx4//Cvraegg9avQQ9AIwYU3srtte652qiNfkpC34kvy8L1tFrLzIiNoQtyQD6lx
Nd5NLg+eho9EHufptKevcnx48rpxxAjSPYvKg1H3D78/csxZSOwM2jV0AZV/vEE8huS3x3w8F8zF
mEtXZnAulaA/Y98uxebjp1d1QdcNEeCLJLh0vnx2vng5RCQLwJU74E7yMySUH2kY/+mK2R+Lr1+y
3z2oLcQIBDBXkrLDQARU4+sAd/whsMMO7nOr9uDVEqBi00keXHYYlohWtAlVBGwirn/z2E3/suvr
eLpIK2Rhag9uBSEqO/MCiiRs5V7dvAhTsLxR7dVXuF/ucFsc85BjoULERdbOSMLiTJp7ab3iyM8W
OFa8FBjVGvSMb5ciDl15kffNFvcTxcFkMz1PFi+xN8npHMwYuulaS6SEH+nC6jhcvg90rr2uEAnJ
qoixOb84XfL2/lofy1pcoxgS+TdDMSwiqeIbOentCwKM1vxhK67ELZCJhemVVgmLPD2II02okJvd
fPSj+r3Z2sSf3nfbOM+o8GgJiFQrBhn4GHDU1rMto9oDIoFVfJ2t1UWxIuQmy+dS+bbhMl40W8ak
rNHKtKTDeM2BsIbO072HwrhV1tQn2L2lETkV5yrKruMwduiH8PBI0J5jbbqsUTQnmPoH0SS/bHim
VGIXhOekBeB3thNebNkeWUwOwelCYgAKiumhlIPfVXaPA6SAc08++Dk0fu0hqBJV5NeTfUkGm234
qtYTv859sQXpz3eIIcIKxGqw5RPNyYqwjCSjIuh7zF/cMDNjjzSLRPUKG/K+vbaMHx3QrQMQjYbW
Odv3hG9vdOt++iMX8AueFpKesmxvo1qJg+IxWcPJwRXpVBNhEQlxHkp/3Z5NPMTXiIx+eKmjj08s
EqgblqJmQ4N2gFGF5Pg+C0ZkLYwa24yDxV94rjxg/g7CRUInoANyrgXRS8hjAd6OvvNm0fj8Ff/I
gVMvedhHbCg+jP0j1rC2R5fiyJdiffkdMRqvxlyrezYoh/qnIFw4Zke+i4csTiX5Qx4SU+FI2iuL
yZ7Db6TCFAFjHL8XzHAaPL78iN2FWyXA5DFd2HWY4//vHQFXfBvnjdW4N7RgirOH8cDJSSuub3AQ
G5xJJGG94avgnJFt/XMENDfDdjzRlHelAIGXgZ+o1D6bGCPaY34weZxdvMW//QTPbbRstjmOH//w
S2AqrYQpbxyatRC3WqN9vkuYi+qyx8aKwZ3cC5OE750Z74EwCgyt2+N43r8VKWAXa6KNgj3HRbJA
919s54J6DHYT+3g+Xcq/04JrRXb+2F14O66QpJoppWWIl+Ej8X3T3f2X9ayP4th8EWenvqJPUWhL
0Juy8NE84Y6XHbiZ1iPoxasgf4NLqT1xgXT/eVzuF5BLFg8BFIBnovK8xeFGRurIaZGoOxNqsn2Q
EgCc/isCPIa87+bs5yP8mgAMFNeM0+IvbWbx2PjQPpIINlKXIhIbgcSBDXgDiWBjwKybXe90beF6
SfxB8sGljkokXccRRhyJH+ynmAjFTxNxIk8nQ2AYraaqyJIQ57bH4YWfcFHDzCCtKxIbQLtt5+yH
8RdeC3162Gxichwzcz/Z8hsyStwpGHeJ+LSIFznkpPwKSm4XYl0VAXDIoaUx5suJYiErcB+FSdVQ
/VcYojbFHCYx0+5pJfGaZ3xCcIaCx8zMWod/dmO6tS0UMpqBQbMDD5ZL4eo5tmxHtv/0SnSEBAmB
DbE/TDHoGCzow0DNuHlbtAg2tV6CV/x+cNzEIDjsfw/2zgdCEEQt+w6lSx+RVVX6OLOIFgh5Jzw6
dic2D4nCJ89BnCQEvQg9IC2z03CayvXxz2PyEuovMqWFD8VyyBYmaQT7l3hE5lJYTOZusXIcKi4b
i4AVxfkLyJU4rDcw9B6XDzrCU4aNhxf/5/fowIZ+Tx4ttahx8QARARfLjdnlmfHR5ExgMGILkS3K
WsgywGid7qbszB54mxEohgL0CXVET/HJaNkY3IV2dqOlfTY9e+l5ur0Ml6Fr2gdHD1zbdEzdNT3H
dF09FLn6iawl6vWo0SJ3ad7cWHMPnn0YatE50t2nFkVnlz8KzTXPuuuYpud5Z093vTAw9cg1Q80N
Pd7lLF19GWt712008xzu9UI7L0PNo/KghTfbc4Nz6HmBvrw5geu5oXsjAg0d3Qydm27qoRlrgeOq
WqjrvJT70XRTXMzZibiwm+foTnAOTNcB1zfuBlPINLBH3TO/WoScoGbyGYcwQj9OO/yxDTTeHHDV
/FfRo6DTHNcNTL5T18/6HEaK5tzCRuMHiRGmmsv/2Ab8eKSdIXgZARtQCxduJ/4ZeKHjOjf3a4i3
hJ4ZLrh4vsl1H5a4Su/muHcjjG6uG5pR4HlRGN7CpxZGeBvN029h5J7F4tpuqrt/kRsVegThV4tY
aLJUI+QFLCKXZ3ouI5i9Ibd+Y0KG9tLDTryGW4y1G791XFNnkQyX/+hLN9Aj7ezsWNOIpXedxOKa
Pd0RV+h6Jy3T//7e2t/tyYPCr4Ev4YcDNqpMLgb0K0CeJnz70nWIobExsEWAffy/HkKCyvzTlv3W
0vnFzjSwuxNAb8KdEdSXHwmZLKF1M4lbbDNTmEx57DMfRCl/1BEVcaT6JGQXoTGNUC5Fg3LIUZtS
JozLn+yjQG3DS5UQ2osdykQOLB6t/xyZjXSiD0f5GMj7n167llXkS6SKpGDFJKHiPkKlCL0WIO/B
zHj3pVO+P2Y66xe9cPGYh2/eWA/pYw9hu21OHfrvd9pdoOEgemGJzrk8Q6qv+Ovoix/SfwA/+1t+
V6JHfybTiNt/ra/yWMVN6cA6fWbbQdbAwX6bZB7piW4eRghOTjN9moZdxz08GndGR8e4LmjgivVB
pzACsqYBwX6MmU9Z2dks0+txgLq1ly16+8lBTpzvklOshR1DuSGOI+qBc6Ftr0Toq0aCjKuyeBaY
KQUDqyKTNTIr/PjoDo26rcJ3TMlw4uYSk6lTs/tuZxAK29P6+ns9HGw8pO4dzl508Fwv0r29N9IO
kaoj6s5vSHmIYBlDSgcoYxz1frpgti8189OIrgBr+gbsNokB6VQotemZpBnJfGpxArJ5kAOzs1ID
al/J+Mn1a9PBzNfaM9p9hH9nyNtMy+ZXzU9BZ1HPbFX5ZyiwiumtpNObAdsj7bUBZ6DaWNAlSgvS
xOS2ieOUXORKmT6hY1+D/sHNTXhcEuqAOp5k1hoELWRsjaiv0omIwIFME+cDyqQJuUV+i1zx2el4
s2EJexOuiT4A8iLv2lKi90jAEDE9z3bvZW0ShrqNny+ZCeVWu7dFfYJqxWMtW0MGw3X7kjQZOBJF
ghMSKSKbU1E94+6Yu+AoNzr1Xlp1exwgRtOm9rCZ9W2DcHe/U0anQ/pFxOGNKh0VBCOfaYgkMU9E
kw+SN2Agkjfm4PyNtsVtENBm9UW4h1Y4KCMgNpxPer6Jt4i7ESM8iQI7vuElgjHugDDgFZD7nmqt
2rXutCNRpqNw81lLu3zNJcs1nFwaahm38IGeiqKWrPM+CHy0WcT0zfGJaCZD7wQX3ik2LNTN3c1X
74ghQmfY/zZw+ZLw1byvp5svieQ69tv92K2InXa9PTVH62+Ex56jSbOON8NfptKhCY/dIDLvo5dD
j6g+Z0CJm0Du1MYID2FgnepMTlQaympE98Lq4fPugaYE1D2XQ0DheNfMU4/BZm7lDbfV5vTD5knp
1WRhjlUg7Ug58Xmt+TCGC7eNqCFF5bolA8gtsmYLvoLVm53BVAeziLp5uX5sx266eWxlgwDM6uaF
+TGy1dhEvZKG1KcnW0jf2fAubMq/QExQCS2EPedneLj6xIje86icz9yx2cxJFReDjTyn0/cn26hO
cRy4lDJ/sw2QyBmpSvnwmE+Mk/WIYj/2IRTrD2ovg3m3lLczilCUhJh5/tPuso28TJh3/fNYNj/3
dY5So4aY3AkFVCqPrc1MuWW2ydeg2Vu64fz03C2h1KzHJITv7Ymma3qYRCwK/89DsJA7JY158AGC
1vjXXECIqB8VOzIA5l1U7juhOEpoeWSU74rxu/7ARBocPaHKqd2pOdDPlfaw8+gxn9oi9YotGl82
j9/7mkY8ExF3d+TUnrzo5hOLQIgPGYGpQ7q17/OBm/Kbkwc+8NnGUbvKbErAer6USWnvh9jh66P7
UV0K3EBdox7GY5AXTxvsbTXwkDY+wF5wFfNrwf81XuFkXUZTPbfQxFyMbQZBuE9PYG0wMMIYSPxL
sZNR5yuOKrW8KiJ3qVaPZbYb2J/lxBouZ6vkIK8nfrm8L7/QD3DyQbqfeZVLu8pqYqjLxhq7g+Nn
KWoDsTlzEQhcATLbxT5zkKkCgX96H2MQ3G1EZKiHjwzQDqPfDX9yqq7Dn9lKxVJ5cJmMwhsEXOW8
92DTGbzcHFpoXROJQVYwBytaYyhiXN82C65/lwNu/zN/WMwoYsNgM+2Jw/Flj1KtJlJkT55zJpWC
x9TC8AxaI5d1pvBiUNsJQ4XgGtk03iFersP1V2nP5DTT6k1RfyTMFBEm1oHeiEEszCmvAW0mzWd6
F/0U0OZ6HUWWeCjIRgJpOzfb9wHjziRBbAQW9Hm3ajFczuh7bfj7PqCvn/xiYsH5AfGsJzIh2vTG
FxD3Guli9DN7E7trTKTk/ZjfNjXef+2ZISBUwMFPfhEfe2xjQGPA9Y+Wo5R1m1H9eWoYvVo1Stqc
CrNAHAfTXhpItXwYmoK5ZnQUKNO1hsf1trBc1ELB0PgIzGQ3J3K5/+CJlJ26T6MnIAM2j3OkXF84
BWiD67MwoTSpEXiDxggUkB/yacyb6s/yHhkPgdLGtJ/pyYBZqSj4i9oa3QD5FBAS2SlNRUdNe2/J
AcHQ3w/xQOLN66a4U/e+lTbMuw3JxcaorP6cflHyUXYSCGm5lX+p2jP3lsYnGttEcU65Ti7gDfj9
lwOTpTVFgb26zKJ00Xs9ZXbJLTbFiqlSf9w7b8Pd1LuJ0S2LzQsP3GkJnvaPZRhugU3/lXWw88Ol
tKtvo6X6o4YQXxbfLS8mg3Fka/Qj7WiUBPU+stXEYDHAvY+PWr1HfvqAmeK2TBDRs13m4ZsVJGx+
3ut2p+waH6Z/4RU7iTzzRxQNNxQaGDZxTA7v7fhWnU/QTXrSMU5TOPkt18lPTq1zfEsEONFc8rWg
bO54HYN/bnTMedJK5xs/fj42OpS3WA8dT4kZUGE35BfBHSr3/SomYhXAj2IzV20lW2Bs88SWFp+o
1V/O1G2Mbpt68aLacOxdIBTx1EioX0ER3H/H69e1sukY+AOzhDLQLGf2h/MGh9cHA7Fr+0nK/DE6
KmkLErV8LbN8n/V3QQliV9v5/OnEx886PgL7IJex/QC9DebDC+TOJUPczFlAB1rw8oCcLDpbwmZZ
wUZAZFOTjbvJBChjuhnNeyoLM30WgFIYHZXRybyiForb0acGBYTtYI72EEY0maNdYQz3yXwQRCMM
RqufnKEFE8iaeHFQ+iCQbB9KbpIJ2Lfp5gA4L4e9MVrWeH207/3cgkoBEYYnjKF/3gCdnNm8IAv8
4lrQ2rfopl/XuzSaBSen8FITMVnr5DCxiZ9LHo2kAWGP028+f/AznYGdmoCQZr7k2/xn9PRmjPXw
gcTYD17tTPzPmnKq/95yBT34m2rlh3zOSAmX0hVjS35Gv92SYwiIHkExgGsASQj44zK4seJSFB9T
dxa8WXkVoDX5vStAMkAbKFzfRgg/0Lq6w5N9DhMe2HAE7lZ7RKCkJ1v+wLKRXbP7y5EOfAB6TEjc
w0NEOywzcHkoowypoIC6o9PdaTD9HsyOmmkDJnD8Pc8DheAvmcs/09UpbG9IbeTb1kSHlwCOltev
//itKNzyKEDVmJgO/b1HPM2oNtMd4SbAAFidcpYiTgRQ+hegIGJ5veGSU3KnjgMwyNAogMF/YTuc
EFAhKm89enV4FVwnkTeTYEttjG+2MK3/xNO0/jqkKEYSRaWAXpuGVqdVjXrtvxJMH1HGBHQFOvmj
AkE9gw0sigz7JxSUvDe4ZJAiEjQiPCwuyEOem1OG4DYONrEQrFMAOgwDeNEq344umHsArTHN2+B2
sL4HurwncgMyAxUB9ZO0qkHh26xhoiUGjVsjOnlh5f1Sx2Q/Q9GDzEpNDHIn7yZ0+MGTEK0SvoDO
wKfBwPD6qhAgSXYUUNwvS0N6CH7I6oiD6532UG746UlAdZ9wugORq4/UiwS46VEshTyzB3CCfcuz
/R8sAiQRhFvmZgj5B5NyJCAPEDQJYTuyiJrJSGApwNcCaoKMBb7GcyGWZ9oU4tyq+W4s0oMY/t/U
TFgkSjiMun7odWPCKB1MNLKRIgJGA4sBFeSL+8YEC6NIK2SBaJTDuEJ0lURRinFaYvvx1OBQUJll
LVjpBVkC+I98afyRAyzGneB5TkCEKmLfNM2gJs08QIHwoCgFAAkDmG3BFRDms44JuCD48ZGdJlBA
yAIUByciJYCcyj9B6EmFgClhZBRH5cZ3sQEEBwgGK6VwUR8ELnj7jClcU/cUdRYCaKpcUFcElilO
55bXQy254fuqiWAPDTNzwi57M65MFM/QfOWUYVLSF/UUyJVW6pV/0yvbBpyraMz+DJr1j1ULrsan
PEDGcKUoK7tNOKDHQRb/xg9PBa2Behinl02agTT+VbtPyC1SxmGn+ugpR/IGOIJWDnrJRZmfW2cf
Q6gEyeZZAOHxIPg+CDvjHR47+eUXXDRIHguCD5g9Td5GaEE5PtaeG0btQpOk8xpQnrlIRy6bZWJv
8tT6o0rV5j+Szqw7USyKwr+ItRQB4ZV5EMUpRl9cmlggiODA5K/v76ZXVadTxiDc4dwz7L0PTiNV
mZhhVHbtAdAQvwf9nwGPmW5Rm8sitreUUH7HVBWLETVemcJMP6/QhyQNzzVFiZQ3s+oFWBYEgyoA
dfg9b+o3vEzQdv0BCU9+kFkl6Upt6JxT/OReWas8HIwBtjUPhzM2pvJrtQc2USNb4l5Vm6avXObG
gVDRI9RuaYvKOnqINOLnwi5S98YXwR2VdxL9hHtktFlZU8zAjuib3AEIH34M3Y6kfX0qK58uuQVY
SqG5ZYGhSCUByjqCU78jkWlhNV9QVxsLwRWMI/NPdLzG1dLO+FCkHt7kL0VNjE/hmZuEHL8I+Zgg
YUOoNQAtIylN2p1nZh2SOGLnkjbFavGVijTZToxRja4xFeHj+bFn7XPWkNxlxQjMBppaduvdLxRC
pl/1Fw1yBXZLgHOAxkFy4yum50J4R0M8zoMDcEtoCdNLiRYY5pF6MaBqPUq/BX4RX4mSRPHDImmX
xzOfQyVRd4VjD5jbEzZG2fXz6Unn/xqLkdXKk9FBgKG08chFyYZthbLPFyy7C6n2K7wgJBJw8Hkf
PCSBPxdDg12jdTFFKUVcQZT7WaRs7AMrlkHr1vwfwHp9UEQifvvB2SOp81pQkuRoFAfF9pFMyExg
Lsj9NotniB1l3U4vjBv7gBOo33JFkjBMtLBBB/XCLuMDSep5rx0QQHxUZsTmQiEDq7PaxIFBby/d
lH7rmJ4FOFfE0JdhjenkYkwfiwQs2axIcrp3WkSSfvpNxokayQKnrb6k35Jqvy/cpB51QXsZguMO
6/C+8NTX79EG/48Bmhshz1CHQCvwdScOG4nSXbFms/AZ2BvgNhQ53lTK/Pljg6tJf8pIxdRdnuTk
xdIiop2cmLeDKC+xMytb97V1kTCcSkTRaMsIitiYIgbDy7J8bFoPeCgxKZVO4mAGg7LVgZrImfUl
VoA4VMRR2s6NC5/1vLxXqoAH5eExqg/kSBgk3A6USJICP5Vj/sB8TLYfUd65ilIRjPROVCOIPcof
7DM+CB9O9UuscIqseyYH88o702+egb3NvBJPrfUd73v98pgqlx+LEIT38ZdjlRNjWrtX2aH5mVzD
1rJq4FdkuIDEGS6dQpgZQYVgQQHDBFtT028A/ro4CWjaIioslf+BqDZ4dL/paNiBKCzNVnT7PefM
L9GxwDySulLhSdFQXtT7jH4DkeEJeeUZqqiaP5M30nOP6J3H02tIF+9P79NCOBt8DrMXqZCUV9Dm
dBsIeWUM4II6T3vgqiyw4jvrxQlE6QsOD+Q2iknUmd4G/dUQgbDLH7rHjnubBBStGEhdUXghmcgD
kdtTdYeD8zWyOUveMYucag2kwP5wc0RFEnYOO4BxUm36EHZQt27CqyMexVjmSMDkLue/AL38VWE4
6zlIOaE55ZF3hpPCB91a+5WjnkXnTnRZROGK8hT+YuGOG3okiNIb679PXZFCY0wNcT5S6pnS6EC1
Of44bkSFRvXYZyCnMVs6LAz4OzLdVB1xGM0B2WAzKcvkN1HKYVop5UEZgiol3ATZIQ2jY/o6h/Zs
4GVhI4FmYBzwDgx33IM4jB5HlworViPv0bp1WOlGEakfTyfkvYMd9fRi1jez281u0fvs3JfmwQy5
kwF7OkPu4gnwWxglcvOitAVviK58vU1WNKUbvW4y2oJxQn2JepQAnXFbDB63RR23g4ONXaYg1zv8
asf1UjqqA3uxCfg/V4vwWeBhcP9Ula6IHvLpuNp0SmRRlz8sa16W2SffHEg6BwqMSqhKXIAaM0YG
twTJMETEmEUIBPQEEIuP6QnBZ/MMYtA+3qCHjA/zn7F4/FvvM2DiK7QzKCFUwCADsQ45uUmovTwA
vVP2yt+dYIDaYUNFkTIasCCjizE1zLVwYthbEVv0yEKjFkBdfII+hIsZPe44pHmt1MOOCZg45cRR
txw/k8KTCjjJ9rDWzxT87h9PagNcbgk+3BCmhttwot7iAsB77RRN0uibo4KafdD2HsTll+6q99n0
GmmGjQjbPfXBsgoMNF0x1EQ7RqnqSeRZyho5ULtX5oOyyC/Fc0fKAbqwUbndFRo4EmmCoiO9FyMF
tGX6cEqKuesuX2SgoMxanzXDTMq9up5NJJ8xwuuUght8jMGribu0hAL6q4w5ozMVZaUFLBD88JJe
HVBUtuME7P1I1OKZ+kT2cUtSTsXNU1T5ybG5x2Z+bec3ASzFP8Gxm1x4A/BZINtL+Xy/kEgkPNpy
AnKcCmsJ8PAvKEFvnfvjKgDjnwfSKXj44LqeB36fmIUAKQemBr7gBkwC2u8fhgIjAo6gj4Eh4opc
cTY/W249/XnsMlCrkKek/x0O7Q/6I5+7c3/Rz1LujAUkhJPjf2zQa/2hUIlx3k07vG+ykHtOCLg6
ye0AqnoLs2NkVtw+IQaOJBcu193udlAEDkSaAF1Qt9DmuJ0aT+TMaccb+VeGoiT2HvDdLguHM2co
i6CwCtAHu2ohMH/+H4fhvsX6kx4Fd0VReZFDdhVsNx6d2JBzg5/ynDcwL4SHeNhEC0DPOBkK8T1g
8rx2CQ6I9XDnCBoU8fjiFuhUBDVgDa4Qe8Kdc3kGk3CLX5b2r7M4KQkbeB5C4AeCsgHlZIBvzLao
4hN81SIwQYFGqtzXFeFZR8DiVHHoAivm2aB/b1naCHVmOhRbNnb4GcLHZDsqv9/Fz0NjLQcvOAJF
xNU51eAn5AeAUzQq0YCZC5d3vK3Wt/jFN5fXgvvjKTmtn1uhEYCxwGmnmEj3LeG2tkRvqFWTMCWu
BNlAGwb8HVw/nFiMOb+GP/KmCmcDrecq+KqPNaVC3suK4vRntDgsOdZZb+2S+OEMshYHGvvMJEPI
HGf+mIOLtSu7AGjOnIOgjs+gpTm1CGCErIBwFZkjUCJ0EsGtBlxIdE6kQMgLM+Bjw3iUZYew7iag
ypx34CFwcRjd95bDoB08jvE3nKeAPId2gOAINqkl9jGo9pvpv5H3goJAxm6woWmjUs0RbiDtz4Re
cLzRGaiurg7n8e8nDZQQ0TBCNJf/dFQWOaCshnZavyIRSVIAMuwICKIpo3up0P7CJukpAQHUMvfa
unbeLUuaCY77cARG2j46IHAb9D6p8bUpezTJasnUdA7RyUnTDrXcUjiTaOyENF31Yd0RIyNeeR99
N9PDVKcX+M9Rom1S0FLaMSgOoegG4HNit/QoitithA9Xw+UrzJKGjl6VPWFP5rYs+o9bdE6ujoS6
YZsnjRoXw6zPvU7e6vkmbf+l2R6TWL6iDCVdBHMjpUGvjq7qc22OSptCI4h+dmxc4w4xgc2JOOYT
U3wPeN9oEjynM/QKBmSaWDWNvn9MgnG7LKZLBuTx8D7Xr9fnbCjJVAqOJUJIKwOqybDqiE3a5Xjq
aNQrcY5oc4/KA3J+NqjtuwBLpgRDHxPzSC6GXSfaMbGe0F550uAaYmnfLdlQn9zJKbBl1uvLID0I
jy+hn3Aox0fQWqxXIJEoQCiDXcLNxNQyVmgtAeXNHTo3cV0lc7uJ30o+cHGZzGAackZ8ROOl6Jn6
U25wyod4TPY49+SJP83x8WDaWy8aN6GVhgZEHhXGpr+dYQ4/1LjPoSy5JY3KOwejAxGRA6TD9SAS
JMXEwsJUY7XZmO2WxW7s2Tka2UYp0KJ0AZtpNdpxWj7jx0KZSQmMO9LF/KS9cPeM1b8//589wDZk
34nNzF7zm2QUtRfcF/xsTtXHgp/JxFOEW5gCMPQVdQZCbOB0S3xo0etA5eRH/USE4vhh7TU0vqoF
vh3cvRk+y3tLqJyid/VEHsXBg8H5wgkYdhxH1AD5DeJNTiIgTnwAUfWOjxRXJCuFkwy8iegSns9W
WIoc2+J0yG6VlEbsXEe1jCIrEDQLq471mlyMC0cXMRZFdtKXxkUmubPnU6mX4L5cv6dfgoQ8FR4a
r5Z3OjsInA42qqkFwko4kZTFNWGPCHB5bsCdnIA49B4kXPLOIj/2f9TJquBlUk4HQcvzEdET9oM0
FjWqJVMAOxp/uEGQB9PjYFMJMiQaUZpcAqgD5RQ80JUG+w6im8h+8xI2XARVlLx5Bow8RcuzgCfu
OLDEIUJSjmkhJrkw3lAiPcESiunFvYDPs5WJD00y0DwiyMOwifLwtcvhfKDgt8/im9dFtAdY5XGf
KCs44jkBny4WEdhHARm8cDLyLQcV6UY0gM4MNAf+dX1dQ9S09fnjZQ3nkUDtLkEU+jVIYoHhvV+q
hbTns6dJsWB1AR8WkHkyqhG56xiHwviVIynhZgk1OcSYo+2wm4YkBn2gut4DfoA4jwGCQSzsqABR
9Fnm5OjpKgm6tNnlELcoShxYHc8li507I8+p7bSzSL2QK10fI3JksfRL0WL9j1cYcCaHqZkmjc9C
YuCJnZgcvqGr0pKfQ47xQS6IB35f8LnCOwV/xP7YLv12tHvHtwNj2Z3ZvjQ0YrzB77/82sM+7GsK
o6AqIugE2/tW/Mpox5Wh32AZVCLfRN/eZ62rxMPyeOpZIdgMxeaUyHBqQM90JjmYozWKxKPo7gSZ
mgUTkh3Ge/V3smfFM+QMza7ZsfEgROYx0qmJvsrwt5AOMDOHdoFTQNRsTYLRcvGC9lraU7vx2SgB
/tKWHILVAZ+quXd9Por0FWR//xV1/o25ucU0PApv5BrAWMeFS1zo00NEAHypQtBk3rmx7K8QkXGe
4+aMv/o4K/NJ0DjAO23dAthpZvGUIkXmvaKv1J1CD6Z46Wtz4hdHX0lcnzMfixR2vprYU2q8cgSZ
dZGuDZvV62Swzug1CTeitOmzzUBmTg4/RBRxqIVYJFmd0ga0GbFFSYbwW4hIAKB2idNge9AuPvg1
wOYaNhK20T3G++t8ruQhMgcRF06Yf10j0BvoK76PuCYpRAyp9Hu7YFKPKyYCO4gVx6nCjOBX48Bg
UoQj19gFAluti/eDI4enJgGQJ3cMEndx3E22/YEMUyIJsNmym1Hrn+erz0E212/YviploV5QVChp
sePZoJDVqNkvMUfUlnvK0EC31m18J4VUh9SVqS5DIAes/I7lM/hloalAmInf253ZVixiTCCL7Prn
fikCX4DLhUWA2INXxtngIeEe8Q6xhV7w2gQdjL+sEBwTFgn0zgXCRaRqvOmeH3AGcgARUWAE8GHI
ZsD8wXv72+jC1+WMiZ4XbBkJEQiybNwV0PeYu+Ga3BBnlLRn/PJDfyEPoJ0JvAjl8b4wsYBq+WC8
RAVUgJow7m8by8IZTBjFfhgw5XBlGZm/LYG7zBxgRp7oUJAN7YQrwsSwXiPA7iw/Es+cA7xb/I15
TjxL3Ga2/YQEmhianKQQYj3UgP/8TOHlCf2tLATkyqInEgGRzj3kF2RGfBw8pIt4DL7hwjw79gLP
XMge0MLdmuYezip+LgsAb3U4CgYmepAqp3rrTHJvwG0HW4GIyAEDfrvAmMJtp9DDD3CVuX+ekW4U
qeh6KNLw/JQTjSti/Lkih4aCbB8eCXUfChQwSyjM8DpLLcEa8y/IHNvjipWfHOeQ57f4GFyKZ8oP
DC3HKPdJwZvoo9sJrwCOFUBgqiZYrh3ZDhYGn4s3S/QI7UncHuuJQwZQicgUDsJXFhlIaF843BxS
79qdDt6LhAeJYJrGfsIX3A/tS3v5iLOiCevqDesEIf/LTaB7ybNy/F5hGXvTW1Sqi0lD71zEe+YZ
NO/6pBPC6EskbiVlLkm+qqyP6oL8wrhfSsd/UhO3WqIPv522qKWvPyF7R3ute7rHdstPF3/I7dQ0
dg4eCoow9D52R/0vNQu+0RG0LaIJbfAgzlBrnODM2B8IE9Vs+vmWriIX7hD1tB15E3CHLYdr0X9l
9KCVkVWpq3OGrHo7ckJyMSxuNR0E2rs4Llk4x2wClDxiqoraVEilA3SikQPZjps/Hxt0kTDpfdIV
NJuzycS8ppQaEn3HnIs4+4XEMRkPPre7oPlySwN2EMH8CAjCh94/yNOPjp3bSSlyl2+voPBXAhOc
NKjxIb2koE+c/6D5DZI4vAIbQOyAypR80sZsxApVUBqAs40C2lOiHU6kkMp+XyJSbZUjOsqwnJ1y
GkmLq249gbEgCvGk/azXPtmbroyuAlHNSpfcktz5l4pEEqLjDeAtUs4FZMWmQp9ZA56thfefjC4B
lF7ZS0e/Zl+tMokv14j/Adl+Vb5xeZ4oy+PTvuYjcCmyVZSrqRK/7jPZ+P2UTjrMe/Qw9MU7kse/
n9RU36fPc3ZDWlrGpqgmmprDO3xqrgRRaIhJMS3ZliOyujd2FJxatkaWhSTzappaYy3DCdHVjdby
s9dooDDROSzxnuCeKPOsQ3UtPNoSPnqRUYeOmfcx3hr9bZ5DKHH895smV2jJRR+nxiTZc+x/Pmst
J617R1KTrJ1sF+/MGq6uovgETrcBif1AVuMBe1mQUEZ7GtWIQQRVEsFY8XXLLvJ1sIy7S4G2Uj3M
kHYj/Umcp/i4s1q6l/OJfaTKkoXlZ0boLt1AZDzC0dUVSkia3zzXQ06vZC7WK6FMqoemSpU/0jfj
P971tKEKmBPhqjikSOEd84WUXK+wZdLZR5+xQKYyOHhQjLQOpkzE4TsiDRZh9fjZU3Y53JAxpA02
X4UxK1GgqUORR6CYNRa4CZZ9yX60yJehdg9FHyumvyLktEkyKEpAtUlcYZhx03kRCfuF4SljTkUM
Roo6BK/AeH5HLHps5CBvC9XDYA2cosQKXYxcDvU0fG4DFWFgePFRO3CDWE4+AbUxXRHaLB/ITIJ+
bGODuB65pqu6uNI0DhIsoQF/0XDXZ5hKsu7MKT4Md0ANFrNCU8iR4JCj9dRToHw4VOQm+B9IdpI9
RP+SjEAnKMKiLP4Wo3NVAzLF1W1D/r4iL0qEh4uJdgSZbRY1+UWeVo7UCrmzgCh/pIWlEjwRRhSZ
zdpl2O5/mQ6Ss4Qt/Fq/JW9p0AsR3T5reE49jvLjK+NZ4KdPTpJUbTDwaILlUB8KWr8j9oOnIAOc
wGFh5ckT9LGAQr8vRsZckOoD7qx9wAkuSIigyOeziaklEzZ91LlWfotsYPZLLiadxt1HCe50js+R
H1I4OowvIR6gxcoUx7Pfp27RzYsmoN+0Ks1HsvWECa4lx+nVUpgV/bjPb1+vPhrK5Ruhx3VBUN/I
nHEI2fm3A7bxNv7GwjfNvBx+2XHsK5xnj5S5gjZWN3GgxHw2g+G/pXWTImTlvPMAmBCRV371Cag4
Y3NAkkPUp1Hq62T06VcoKHQySet+36iBipNC7WEcDz+TezgIvhEbX0P+f0Z+dRpcx1bFkDoqgiWs
YnSkKRb5MspZ8ODBh5BJIKlTLmil/sfiQLyKecKlHgwXZ0ekz/Z5J4CPUYq8bCYYjMykRGI4S0Qa
P6JgAjmPLgK2fMYdIUwDbOW9WEA9J1Lu3ocw8/DYiZz03VPb9eAwqilswPZNMg2FoxGKqdteGyxc
3F8MuIIGgO6yDbGYTGiFxuOjTZ707wJqQk44KqugLxKanG5xPvX3+jVdUDumc9wJgMwITbOBghmw
ALwiCAqEljgvuM4TEet02kEqiCkhZl+Uzy8aAHR9pBPjssxFcgB1MtLeb7qrnqnONC0hvaO1ggRz
JCsNgrGnxkFgTqfQ8ZNq5HX/rFaP6YGN2mmezmHZvVFitrAqyplkaL6w8UVv28/rQJkRLjkFrPaC
JB4+X8QhWPtsI8Kzaay+XVplUh7IM7I3cS46AWBKHs5TS/DqCJWMfbbEI8cesmgdKGilBCGG3rRE
aFQaRCITl/yTi5CAzoZ4a2dcFBIHf4m+fttTOYQHAeKyWlZ2V6l0RQBLd4/7WzTOL4/botGC6QQz
iWARmUS4wGn4pCCusufLDdW3lBNLkhqnVTwtX42BFAHtqOhlM0CEpMnBTJUIzA3uimKxbL0f0fQf
yTEUBus9+G6SGzfU+J4sktqZdhswUQEZ8GpVY61I1S9wsBDKYGtMXsJPTIVm4jRJS5Lpw/5ujE0W
PLrgwimLqyNJJtCCl/LoPi/Q6ppDDQru6qpkNFt7gCes07+ykrYPfC6Bssf3fZJQch/oQB1Z423O
Rv9Fp+VZ7sA2V17dn47KRbu5peqo8tKgNtbkM1oMjT8H0JctzUar72uzA40/3HF2fZCsdemDa/oI
LjdAamjlwKxxABS8w+hKDtnTkUMc5YumTaiB3aUvNBgVYqsMkBLQK/rjjmsTxd/iRy0iRYtp61bH
JAWYvsZY5o9ZfrjSI6slBxxT5sNu39vFM+Wa51Quwkf1XVNxFk1sr4vjWQpwY1n6b7zV8fWfcqY8
qS1adtxE+qpqjd4fmMvrPxpK0TdlW1QxP3qCgqAxIJxuCpA1jh79jUSOJxQlvAObGGGpPJIhTZCl
INMQlsQP9C8AVtfYIJmRr/KfJpH2aV7DssDdAr9ZJiE22lofBVNJA943stM/8hXsHsHFls3KhQ1k
hU+rBNu+pirqwuG14fYiv01zP9wL8IZHMzya+9PdnAsOEZ7IPLW2a+hKez69tMenEvAxuPZNu2SB
QcC1iY8FyoBmbGhJCYIYwgahVVswTuD9HqPQ2lrO23ESY+k4hjdrradDCADQFY0u6pcU7GCH9Vg8
6vPE9W/kuODo8OygDk3uFT/M0+GIF9/o1uzBIU8citUoCRGxRsddaE2syg7V02jWOxagSThhmpsx
BhgOEIo4HlzFOsEF6TaAH6m8ou1wgkRg8Wwnqgrmib+5Px8Rz38c48IHU0Y1r98hbwid/y9jgUEs
bcadxIyzxdKZp5uD/Jw55mqCHQczzoIaFoh3+BWIT7gBJhXzoPdqfoS2Bzcurgw0FNomDG7+PAFe
4sULaTH+ACtHiIZhdsITBcn134iCia/4LZYEn1nxYDdnDVhFDM+TYRuCJqlQ9SDugn32tCC5rccw
TmQzpG5qIWiRg1lILW8NskA80AkpAbOBFC3boxnvufkjiGA29OVH0Dt0ijO3cFpAh9LNlPXRBRNI
MhOLpSZWHhS6yBo74mcTZ46d2lh3lHoUF6QtMMM5P3JIIIjPmIZjh9fgxzMMGUDZcg94woHissGn
/8782pzVDs0PgHtLWBICqUACMHOHof4E4yWmWeBVSZvzbCozVSGuRTaZHWRtt2vu3aBrobe1uCHW
ocvKpcTKQ998QOCqJR49ZEZpn7LJfNAC0rKYvSO0KiygnxbZKZPFxOcRq/I5dHj1ECwmf/RC4gOH
ltmiwE3h9r3ZDi97VApwI7jY+qTx/KU9IkMHQydSfttd5R2Cw0EyF2eE4m3FOnD2OyAy7fNmwfcY
RHOzAvnGrh3sHvxxxSaUGWy6NDuC+ahCtKzN+WyXJD+JFpQWXWJN3T7aqcmv8R8ulX2ZmZr9sOkZ
ZuJomw/GjsCTVwYXJLS1Fy839u4TkumwwOYvW2fqsZ/ZZCbkI/PO1l7PToCnSVqBabZHFnwhm95b
Zm8veru3p+bIojEPSkmD1TiKalJpXrQuVWfn5Tz5Cm/emvC7YIdRZESBjwwbaQJSeRC8TO8LlYL0
97Z6bdB2TJpkzA3QZR0yht/QOc4UrdrNzqKR5QOwwl3orFzxAJ0OaMKOrrk0trcgK4zGdFYHJfch
30udfZYTCZjIDb/NFSOyPQYT+2oGAUcct1+ZrmQyyIbJBHBg8t/g0HfHQVqc73tbPOHHNpiR/u9Z
D/ADzH5m8BsTd+Lq4eA8A9ot0/3LMB/zZ1BxVcCH/CeuSnM45+j1dh20swcrxhUvyzzHx34GXJs3
ggKwyEvY3LaFhAtzs9NNxlkw4Eb2dstcM8dPc2xhpU/ktoFsQxHAesMBmljZiv6QvHg0QUjwJk4o
YdjdKRk8CHQub3Z65yS7mV/AGqNxHriEcPrPCD/OlAwdtlRxX8FTmjcBh8SmBpTeYai7GRKNyT3z
ul1znibM1Q72cg12CxQ2DQedx8dVGu/z79VYKrXHdWkltcnq4davtmHD9fsHOr+EF0JW9ctYNiiQ
N2b3IwfynsDIyexkz7NiD98kaftLfUD5jWQ1jVySsfVD/iZWOJAswvBKaKIgjq5qNur+Gk2OKUli
JkAOaoIx9SE0Yorh4VnnzD6DYrE6b4ALEr+WLZgTELiUk3U8C3uIiyizMotsmpVcmMvahTFhvawz
dEmrYNZZFmaC3T2BzZPNLS2S0QwL4SiZhfVD918zac3dHcZrhN2aI58OAEUQm8VpyqHB4cuxh8WX
Gf7cgUTLoWed4HZyXo0tzi/KrZyVkkeZxhLTSZLPw/A44+1sBw05tyKcP/NuA8Dhlrg384lmIHIs
ztN9u1TQHcUjlxuSn2Fb8eDWv4ybRDhweWfS1/B5xcoBM+TBgwmzFPSlOE3sLXVtqw3TwPsRxvPl
tuYqNTclzQbN1eJhLg6Uk1mbh0UqHrJ2ZqctV2u9rc9BPt9C77Wg8c5bax6SI7FnJ6zO3rmZXuMu
FpvgEASxC+o7ye7FNq0VGpJC1hvHavxZNWRl8RffroZ1tzvIyWTUU0VZk/XAwKVmb7rud9S6g9Xa
bzLtYLvdpw3s022s598zf4kXVezHyyGLrpq/rR3zdvDb3w+nYYBUU46FZeJfZvSNlq0FsM0UVoeg
0OR9dqfSoBVtuoLptMmsuVc85sXUHP80ztRssFDc2sOMkSwPSPhYRbAAc43Bx/pROjN1CBOy++aR
zWAzcemXPH99aaEW0gMepQl35MjOcJq6Y/u9YEktFofDRthvl9E942r//enNlXc3TxCqhQMh3IE1
p7MNS1sctkNgzaVQc0OxraHgsFBOCPXbrTNmf5vnu8tiTafmMB/mnaex5NXZBISlCWsXtqOYYWtY
cOQs5PXHo7X9ooGnlpDrmoFX4MfGFvIuJnf2WYp/yOuXO/aMbb8ce7iUZG/owLj0xuF+5sxMlTs1
+Qa+o8PzO3sqACaCrJA3xGg4t/l+v5c84VHOw1cAhArO+di5rebzv3N/zgmusNp7h4tNY83tNhC7
cNskb2CfABo3XzM1fvygqfENpIJtrdg/hANKZnUQIjVz11vcoPn6QdNoMTnowjcR6pu9B9WWtK32
5e1Y7JYJ+Nys/ewM/XHOEKfO6vIzcy7Ah1HE8KdzyQk+5gY8mbnpTcSnPMmhBWfsrTBbs8Gd9ecr
x97Ro3qczR9eEbobcYKi/AjmxNzc7cO5ZKH65VwL9VAcdc2/o1eZlRlTMCcaxV5/lmQ+SN3JnPC9
uYnebuXAi7Lb2PLHi87KZ6TmhcpyKLOFfcLImWp+falmhFoodPSwcpbiTIpZg+7hcKD1jj/ixLj6
C9rUmiuMolVaHhNp73Y/D2g9Hp4IZdjvZOd5xO3Mr26bl4Ccvf8I24T6j3U2osXUH+aBZPLtxD73
Aak7a3FcKl5rf3/Ly9L8/v4+KPgKK+/Hk7ZCfVozneF7xuepsWZeLtfgR0xPcn+aHvMjL3a101qJ
YiettftpQ9O7mbOfK3O5k9cU1ezrbObt2F0OOhXO7h0myYxfN8ee5/1crdmLpcoN/+xeLp6cuG+a
xpv43FcbRKGjR/ijuIzjWAgMh8g5hmsZZ66lQJmZyzXmEtUHZx3Wlo1CwdYq3CW2ae+AqDdZgAKm
j1XGm99O4MqmyWMGgD2HNbjU17ev7CT/9P/0nwKSkP6d/sJN7Ms1JYCqtGCaKd/11+hbilFnmyEe
7j4dUu4LSux4VqAWLOFVXfo/owXHjD9XcxEvIkyXi5C9+e3GCzcw3WQ2Y/X2BC24Vt8gBYOZd2nN
6XxqmWSTcbdonAkZS4pvXw/8ir9j7toAAgX06NLAe0htJXUMyoWEn0juLVXVVBZpcPRV585/mi2Y
sfRDtiQHJQ8bBCreL+3kQohlIWqzwTEqfnoidWBGZD10AafmqwosCcDSn9gHcTw6bRfjAmpWMCDw
GUr3iRNwTcSoGcvp0lgWgKHJa4bgKcABLPux+6Zm+YxugFmmAo/ScDyBofrXwWJi9Yxh0piT33SH
MCCocdLRcCSQWKgBedpDT50hSPsFYJ1379I3UmYEd/JKTfJYFHBf0Thp9xkdVck3+uOnM8UWDwCv
rAf1z3qnkvZg9dGS8HEY309HGnsDPZT2YOWgDlNaJG+GojSn3wjJvZw1QjUBhUxoWAAeqMxSLuRF
9HZdIseYqMkNbyuZeCBEsQR4RSIsGcrQxE5EYnEdix6EFGPRu6g9inSJKMTq86k9hX2chUYynKml
vs7TX4S9Vy+IIcQXgbIc/XsimIBAmuTe7xyAOLgDrMleprcPTIx3ircBFWOyS0mzTNES+KpGAokG
KYMcQR3KCu5ym7yLK0tXnOgUbABRfHqHTO/tRvkz/637gL9aZthj2lMAz6jvdJYk/1IMl4pOjxOF
04Lul71Fz7ygEnqwDxQg3nano2xQfsnv9RQMQE5voUo+qz15OxIYWXVOh38aojztok1R3aOE8TFf
t61KFu4BmV+3tcwjJ5HTG+4N+RRUIYxvryhd3L1UAuUayPlWNpAlDDRkCpBVPaJWKTLZlBbJqAMT
pg7SNYSx7zWZclLg6S0G1wd+sFT90ZU0vV097AcNpPdpE7yzALRzRqvxC7lO8uToXEhZKBOt083A
gZykgM4iq+XVii6qlJ1IQGak2skXaBpp4CMoRKoXgLthfB+u5QZ+07BBeoemqDCUG/KrHld8w+m9
lQ7g+uboCbDNn7DCtQLFYk1G1hXXmC0KXxlU2h8EA/ZcVTs5EAYK9eQl4ZCSap38SxN2Y/0PzWN4
t/VHGBaowc9/w7dBveyLqD6qoInftuWuAm2QrsdXFFA+mzHlBiADShnXwOdrBNef20n1MXN91o9w
74no8ojOSs79+ktVCGAHgPG7Os9oi/IIWf69RCfb2ZPc8v27V8AFBGzaNKAsc3yhNUdPT9pwk/1X
1hR/pGpGpRHI7qDSHj4yEiAcomq9U4E68UDtY8szUeSo65OB9kEfr4G7kNQUmXHKyqDtOihClppE
FNaezUIi+V07XApAFMVheAbkPCnmnplh6F45Sa0cufftiBK4QUu9oy1K05C98MWH0Gj9MlOQRS/K
WKYkoS4afeygy178UBB4FpjodVYkJKgf4kL2SI3pQwR/bQOOltHJGOJKwyYpAV08WEusFyrPbDDK
BU2x+aRr0uvHiT/hzVSJWMSk6bz68ml9VVrd+82AHgwYNYa5LXBNfbx8gqeYLDEVeogW7fbKOr4/
cL63KBCiylX8ZJ1PfxguT7mU4gzDli6OxQZQUObdllQGHgalIvRPPWr4/LQwXNAqNJL9q+7fYirB
HZhd8ohNQpHpjXCG8lwfPytVsTPE9FJf2jN3rDQ0GghE7Ou67vYPfMeYm7qBpCldOhDxkZiLjAgH
NAR1QLA7/a+Rf6Ws5ff8CBDgM1mDf1RuMbUGQDrl6IzVoiQN56r/4uF4apTfqxVJ/cwbejozwT3K
E4MWyNyrgqSpvH2iq0KdIvOMZ+PQZOJWzOVsXxjoP+uOmkdwQyfpb5ovSHIjvs6KYM5H1BR7Onum
4ZEgfkdbDyBUSvuPTP8EDR7iHIZQWhlj9wgYh+QdMNCSXoL0KKIUdpejgmBVWTxuS9ZS5kwTkFXK
SYzm26bMB3g6yi+dFNWUF/1nC7pIoXPFisqG0YcMBzZDdFKi/shkeiNB9AnI+AO5LjZAH6jD3pZS
B/E7vfTSJV2waJ/5F1UN8FseVTyAJSVzeOHWADWg8K+cDB61RQA/VRegZTkvALwyXx3qf/sKF01f
VvfvdLzi0aF1HsV0UXs9qsBwV2SZqcPBhIUllinracAnPYCTTQJjskapgsI/nff2BvRJZNQ4cSja
eEx1mHvNjlrDsBsPQMvu3rVGMz7lxkQHloBpa8BiUlyW/NHY4Rl77NuxiPXxlrbCvOfT71/KqR19
Vw2NbEDLBC3Wic3JsIHOYxXKqL74NBDByBLBFRFPPL6dEcxoQV997isBfvZQVarbJWs0m7SCQdyk
wIkWf/UNLPFod4+ZGi4GRAfl3gcQ1va+0uZAuplqqjzUTUHm8lhiF7KLoSG1CXwCcCVwCwB0KsaG
VTvQuEOOHgz/VTTkAgGr7tvlhM0/QkyWhl1C65ziGJk+TlDAp0KXsKNSiugrtuogVnK+lFeNvAXi
Io2jcRr2aVh3S7BnuMt0HV1jGrhFBl5A2kc7hUGAfogB+CMNMQbgp6EaCLvD5uD4vFAXHVjtd+y9
jbdSh2PsMTDwMqai31U+9WVGD7gWh7QcUaOnWA8ehH5aBWcQk0ARmc2PlQVQz6Feq5SucILslxaL
CjUNhCjooTgtlpeOoaNoDY0b8Kng9QmIEYY3ryj9iykCrlqNgEe9I3XfUB9jD0N3nXETAEXo8oW9
SDXuxU4fznGEhqBAKrUkx0CAqDGDxebCZTnewVLYT0pAeG5TBwdk9PiPpPtqal1ZogD8i1zlKMuv
OMlyJsOLiw0cyznHX3+/4da9xWGDsaXRTIfVq1e/IUobwKE8x1oBK2S66pRzTUKpr/gD81t6KneW
E/pBkj60VaBhLjEaD4NfIddynOPetq/avVdldaE1PI3OctubGWQDoVKqo6suP/pFWtVUkKmhk4rW
kmN2zaXj5NuTd2HsJjma5FxNNQqYmKFZ72ZEoCFsCcIR2ihrb5/gWK2zlOfRPW3pMJ1Yo0C50rIO
n0FurTRcmNmOCOzmB2CEXULSV+sE193QbZ07N0MrK3q4NXaOe16ImWxSNZ2PQmuxenc2TqpEfJmQ
U/HevazD4C+UEYPTG94gilvWR+ChmRsZA4tjS8Mc6+nAg4ROZvPuUa3V7mmZNcQie/PUdmS/urdt
KjbCfSsAY/9IyLZbDi8Fi/k04FSdlLlSOjqTiywbitf12VzLcdE9q0hpDYFoFJuXW0+xc7noMg7u
Fw+rGH16+rf5EMWBOZobtuOhCjA3ej06xdNAp8Bp1S9A7CEaWA5xT0iGV4U0uCRugt4TOEhlpV7g
92kYqswYPSQxfN2mao/bWDE09TTW2X8GxOmqQkxgo7gpqx5jTPrEbaZ0Y9D932UF7+Jx2ia4yZew
Nx80b1lYT2+3/WtTpZmvzKvq7V5rrfuKSmjTrTsQ6pcOy/Fv8XdYUC4ek6PwN3oL8T8zX25+a08I
+otSTgNH06IboYXGkLsYYKYgKBsg1YwVtieYoOVdzFPFlp33ra8XcOz4SaKuqtpooHTHgMHPzRMK
tcO9eVKhrf5KrYqXlnYyVlZb2+3Q1seGOPui73on/75qV9IOqiAUYsqBiMo3Mf/jipHwFb64FaBo
/LA8vOjn1RNI0Fm7JZOXG22wNeDdOIJ/sgxepX6x+L4U69ZqNbQzqiAPlvS7GgYVWr7uvX/4uUNj
9aelc/hKjmZaUxRkakLocWmgeS6lhbtOrX/7MWksJSuhMuEy5IeCKmx4nFy9kEYPQ8iZ7d6kX+3N
haKBDIPYh/ftQNqhkgs3HlU6GtUul9YNMiG8vzRr28dS9FYMA6ka05JQP2h5Km4z0qFXRbq7aFd+
fZxne40F7olGlmiPadywL30CHoGgUEyri5EmgvL2Aa7k2rgYWW6uey2jcJslGro0JyYPzn5LWcrt
LCpLozzU9jTHkM72Vf9hXOnou7tdDBlWjXmbVRJdiMfoaWkY5t/TM/h0s1e6o5yj8R7seQjaYyQS
1IrxkDywSkR/RNCrc/hviMaelB0AibKPKb2h+nZ7VkHHMreLD5MwOs5eXO3bjJymPM/PGUPFwO+7
4au4QZZt25Oq6WGZ8iOl1ramAIqm5sMuP25v8eQhniq9PJj19EDcwgQMdx461UkFkkjomPkVhstP
KZsGHQRxG++FkxvS+WvicoiFF/+y/rs63bK9mLT0ECwIncZpcZfa/MQeMD7m402lc959bbbJXQfS
NtE4FVosi60iaM4uFN+VWj5aDX87S7zBeZb4QN2cOsW1rk53ofNdX7lQq1hNtZ7HNYaCfIeJR5pp
KxtFgMKDTkXdWUi1msNnP7t92+5YvFNA0OiqwEYRrh72q329RQ57KGjmdAqsatTYRw3dwkrG1Wlr
mwf9nf4eEukCL9QQVdSthLtcSir8jnAc0EFc4tvB9XlSiuIbv1m7jQnIakIH2xTCXBp/FbhfUZ8b
u50Gnsai0nFShO/R4U12Oo3TapboRKW9jCYlvKHkHVRpNV072FbQva6+PTUE0r/++2MfjckpsWz3
23NB3wJFj1pP8+e8xGjVj7cxaqV9K6q6VgYxMy0DtcZ6M3T0gmlIi8gM+DDz4HYpt+2hooz4E9mg
VJAzOa9OdZemF8qfsRfi+rvYqLV4D91vDZymoJqy6VzgszIFBMB6Vesg3xw6yc8vdlcgDOQbq8rX
U4k/6p+iNqrsPLkU6TmhadSMHtejuqn/x8LkRoIx3Ua76JPv4Gv0ZIZmU+ThVhENLTDoEsthT7EJ
OmJ15qoWb57pPf3tZ82iSI9dnp0vwXhC89M1TQ5BE412Xgu3+yjVNFOTqETWJm6l24wYlc2LuwCO
koIfS2On8/QTd2dPFIAuHsJfD5HuFfFeNkvm93YIEiX9QtF8aOaeXQbIOdG//3tgFzibtDTzUoOh
yMBOE+pHS1RARBA7w2HzdRKTtB5BNHGJQMzLB+QmmTyv/02eCfo3486v4lxz2j6972/N9aVxW9aX
cf2iDHirH2oOd6OApFNo3LN6b/vfftWcI6zemgu1m+GqpyymScb/BDLvi2pj5ZcIMe8RRAmQvFLX
WIZ/n1uHlMFu7XvkicfmqcNaAGdgNf9HL0ONrT75y+v39PX4Xe3dR3Khe9tgSmkVj6EoaCrXuX6a
dqGZ23sTF2Z7bdQymy8U0c4ZBZUm0aHKpbGPyZm0CtVWO/9ezeqFeedYbYA9AQhpRC5BlFjVKAbe
jIqtKZjpqfKGApyslTkKKp7LlmZlxYjJ69y9rRvR62UQhe+j1+XH5RFZjkVVbTW7W6Wx8rUzS+jw
g9pDxIaOwmobIBR7JYofPGxUZc/P8dQYSdUI2t9yPlrSbpuRXSxMO4Jdva1KElMwRGDDIxDdUkFm
iKnEscw8++FIvYm+ELPP7dJf8Lcco15GXWEGFvMSIQ6rVquR2MNgaYOSU9ZTHmEgMRe7idqsvDcS
L07C6L3cB4tCBIdBCz3z1SEvXujnuXrOaJsg/znUPNTKvtMEzi5fNaCaMt6cxZ9oQHRene48a4ZU
oJp4Iu/OCDQ1zJsSP10/r77t12LxMcdF3Ppk5uKc6YvPOzodtebVlBB7RIiyqXvKDHF1+Rqcq70e
B70dx6+EWHoP6jOooUI4vn5b1z5BwMAI0sn1R5YRLceLY1fEJ8iuGlciNFWpnNTxDIX38hdY2azE
C6RLk4jkVNtGbd6+b2iEl4dgki0kB//pZBgFv6qr+1EyIPRHlAQ33PI2V7HQumIaBjrnedVA383R
s6rQjTl2420qPfF8PDaZjrDwTgJBc7hZTvz37dnTYz0KWRY693h+Tq36ixzGTDBWSK9648TCXBI3
dNeIYVAcjJDpnD4Z1cVJaZzfX8NsRknCrfzlncV0Qr1JOQnyv4iSoG9eRfv87frfJYz7/p5fO7Sl
NqduBBkja8EI/nX8Gy1vHiQfcvtvtu3YlbHte2uj1tmE8bEbwnYyChjwsz/2Ng/cnyfX5evm0hIV
neJP28VfEoJgctYzIyeblzglXrFxfq4iq+DQNiYI2auF78V34Ze2AZnx3b6537VssU30giW5mAqi
6xFl8mmQJXcIyEXV96bMBQfzwaNAP0tflZq03fxXqrgmvzSoEjpX0TEhssDE+Su0OVNFz6+VHQHy
5o2gJC4nn7VqHWf96+qtcBfYBc1CvQCHWrJcizaS0rpJNtFUkbj4UN128VbLx2SqYXOlwzIvP/xY
VluWjAvi/wN/d9PJXTrEqC7T3vkivNP+4LgZmWsr6rWrdLT67fBNjarM1X2VL4iQeIWxnDH8tNaC
8uEtL0VXEhIv91VGpwFR4FdcvUuGBf6CRsAo6u/03sM7nzIzdpvzRnjNUQBdY+x5qtksrU47Eiw+
3PmcfYtGDVT3dM1gryM4nra14DwW247gf4cQXKx0BC/htShUuQbBdlokwiy6ELRFltHA1mOq/GTF
g2xbZRTHEJomdCHW1+S4DxPgxItiBlu22NwZHHb93U17tUvCe8Pf7VQxVi2TEzQPJhKbnyqG+S2s
qvQxbJKHk6no95QRIld0PA+jWit/D+fkjttp4K4sGPpQugUESzyM7Q2GxUb0jd8G/08QzjSfRfOc
JRWomT6WthBcgBw0ScyOO4ZBBm6o4i+2HWtkx3pIOg+plGSlLjGoo16SY5aGAwoWcicI8uqzw1vx
n4tncxyfEC+KKfhh0T/9KLX1cBo7Qi2LKU7BQmd13TiyfujVlqqVumXY5hWNI6iuWWOrBHC/3V6d
RN9sS10XKaeSVHhbbyVgl7G44LC6UNxTl71guy2I7SaQOwEDr50Cwrnuj5Yn6amEeGDxI/QMDSsa
THxzCkTKDRWh0DjUOC6JXHyel02yanMjPEttPG48RkL9IoP8sSOg22iYoIB95XebDPPl0Lb396X2
6sf0k9tTPmvKE04/Ik1BjDv2uZh5ub/ZSYauYVDGKRJpxXhfm8d5ZQvioA4oLifSttN9hBVnLk+x
Tc+6vBIAtYrC01p9NqNranVMYUP3h/40L5UmTeRrrjk/9UhEjy5/tiBTSu7YbblNW3/H7d6C49Wq
7/d1s5JPypkT2hDJ5YptWjPUqHcf/jWbdBzkErYWHTkWgJK2ge/VLq4II7Fc6aBwjfUFcsgqlCxy
846y6e3WusSUwgXb/QOvT7rUD7HPYvFU4m9dXTHDzvOpUicXuijXTwic8t5SGGnGBonf3NgcM23/
U1g7LSRP2+Ui8+X31kHZ7UpXuyy064hcTLl3766JopSLtiylEkkW6Oh4ZSQphjCeA51ScUpJZaXS
LOQTUjRUW0U7uXV7U67fTqkPEhGpVbkhb5Thayho0ETfaFFzPc1ZLaktOc+gsRPNTw+VQufrHjfK
WfuqCEBorybvadfuTSHVahSkUQ+tYjHMXlivG5UXG8kelGSKYj3UZam/LrX36yBVJqQl8U1253ht
0lHk8m+GN5Kl2T3Wfv3sUmqy6nIECWPl2hE1Yxv1arpMv4mY8+5U8uj9na8hzM8UK/Vj7utTfE8B
nQy1knAQcqLCtuvOLj8Fk36FEZsRI58P6u8PQlqS5aLnQ5nkH59zufcqv4aaTYM3oDwfd/VxCOQF
4kCHcvzJ+C5aIuSYRaD8bpuVK03y1h7lXQ/Wub4sdIJbyCfTsxbShyinjNRAL57oApe/3ZC+7DdV
k/tqBA7J7mMHznU6THK3SGh9b2FDTo5Neu0gh1/ubfHtCLpy8R+W6tYQES0cPro41asRdDJDQnBM
Lj8WuII7l294dKtDwx2af4EPDMNOZ+8i+WVgd58w8VrK5eQ/lzoPCKkZzvkrFXGZy1pYK/4MIGNr
5Xvq4CEN/d4Nl9Nh2GMk4X1ykexuPcqgdS1r5+zMjy0gyeWY7A6NdSFxcqUrVZpM6uXGxm/a+2NL
Wxua1TxuqMLeam1PSv2SRcln4VBPTunhefdsK/oFVGlvK5VS+18g7HFu44aNesua+zsE4S80lgPU
3DBz0Kx8TchqXRvHWT2mBb1uHgudTGfyqRehIu30rf6svi/6sOKHGYFnYHHtmggb7Jko38jrdVbJ
k1zhpd7qZrHfSg0dDP7JekEQyhAsSL/uv6/rpwAi3BKVrmMrtzbUnbNcKc708sfnmz4abCYK2Jsm
rT+n2qNgXVBp85l+qta81tg6Y7NGAEZOaVi5UntXaoSNvGna0R66swc5mSAZ5ZqiC7bN3sLqZyCO
dxakbcAATScUbBj+7WU5bZWK7XKcVElmXjWwJXuHt9I8ltJDdUanN2W4a/8tmO4jftR1ZjyAWY5t
Rbzaps0veAq2iKQPgiK+OvxZXaeC5peTXHBFOfZqdMTsWGsTktzLp6yWJNRkXvbr6uGvEvcIidlZ
Xu7JJBr1h2kYaXP5EadnWGiY8yohs/a51DbdgZW1JxwyC7C/PCI8RbZd6Hxs5Kej7NbYYwe7RNiM
qQvt7PjCDkDOOEg5NLjAHAyUPd5FiZdYTYhFArQIAiL7ETUkuVSw9KK6MR9NUJobMA2GIJq/nSVn
IQrM5BoWvaiOjpRdrm//roizmM4ak1qbMlhx1ap8BeOFGKkXR41g1rbuHisCCfNfpKfVd7Sn5lgG
Ps7qg76Zq5cCra4jg2i2rImyNcMmkD3OUnGR0XQwN5FuwNyyTpDyegQ9+ZSIId/Xo1X9Goe1P+7q
nIvJG5OaUQtWl3dkizAUYBR04ATIFLwcFCd33/v/HcmISrPEfqYHVp39HT+P/LSiqUqq4oFi9kHb
THlO89f2DNcMfqM5F/vhMeHRqcYdoqbjy+Lb5cX8U2GtktH4/1e7dGamUuVBNO0Rn/ZBc7XiZJRa
5arSmB4q3QkEtw3ugbLlG9IVgQj/L8QovXh9CO9LYYkokm87bse15Olu8gXhz0UCFMbW50YI+En9
2kD0PuSbm05AMsz3iR/WjtApseoAQEti8N/92vG+R5x9s4r2TQlhvhJeYP+RAGE5vQ8Ms/ollLFR
bWQmR359eBbmR/fWImo6xBzfdtnhu3Q7WxLbwuaxxa7I/gSfRmH9UoqRW8joNDThCS2zUktsK7ih
mnbvi8XOWWe//wphleBx1yoSCbpI5YxiPVQ681J3Jm7bJqViV9uh+xIbC9EKMjC9XxI6HseDtjyF
uGv5tfpsxBr31uEY4hXWRfYyWbWcw9X3/tF4DOd1fk/tiaLpHr9iHoGCSAw+tEt1d0O9WRMtPDIh
3y+XTTgYJBrp9972EKOobfBlFRzd2E0/5e9Oq4DDKpukWKk8VaX2/uwvTYrMPefjsudbpH+5DsN0
gxNVShUHD+kSAnY/lPMcqT/UGve+uMX5AmeIE+UFTqSAmEyeeLe27UEyFR22ZmcND919/j3Ab9ck
H7X15MEEYW9KBPmrxtjwCI5jT/O87VHgWrQ2015c/lIJEo17EMhaB8m+ZyW8h1GqR0P4A3tBP/Yl
2UtuCZXInJUJ0cZXr6tv1EhvWj5qQe4qZsrMr0o8VeyWNqBWuK6iAcxdp5Xsd0/QRcWK2ERv1xMW
uhvytDW6VkSwApiqJzkOY+Roj4BTEdaBjLcxnDvSr8kqqddVBgcZtDSMHnEFztF1IbIloEgG73hQ
1pSz2RCQRoLH54CxKJcpMkn9T1QkPj0PuZSTj5pFQBkhIupXi11ryvQxHlI2mN1k3vJ08NTkutQ/
ZcDzVmXTnY5Ytdm3YZAyzkoAGOxDsI2+YrC/Z2RcJwFFYf7s1HQ2Crv6rZWJlP4wPzLhuUUH9mgg
QW3VXGWELPKdRb+g1q8Q3wcISogPP94k4IfVN0dvZhjoltICWtMDcKkVuGJrQ/Y04STi0lGuXUtP
vHQAuBbv23Gk6Z5YaJc0eafYqrR1wNdrTdkLWfaoIaYLL3SSQVFSK54zTpgURSigs+a0dbrBhMNY
bcO3vAagSa8/1+Dib9Kkqhn3DG0Y0P6nPBksk1PjQej00SeRQVHD3YstLiFtmiczo29urdJY+29P
wDZ7t1rlLhOwIJV/7St5VW/pMmEEqTEZMPplQA7EU5NACJJ6QkIe02HlI33D0MJvJKT2uK5JxR1Z
nMeFv2XeWZB9rGGoe6765UArFKVFwn3GIMgtfvhUgVJIQPYjsyTVPGDLPPSS1Wt41qSXQmlJFqvM
dXk4aOBYtwoCpHyTfWRMT5UQ7kRZT9BZuT6UuEDIWQ3O2fYrAfTk9losvyhqrK8fFlAWDRsv/cbJ
RA/PVy21K4PoQaXDWF0Xbdb4VulEb1r2FfIUoxQ8WBBREucYx+b/yhw9/mWpXf1ykCBWIcOfdqpZ
EMR1YshFijpEgyvwP4X5ytj2Wl0UvsQ5DBog3KtEozs8QQWkqOnUBPlqYDpVKHWcY6vym6esATzX
eP69T4WJspfVtVX6AusIbW1rux6hNcMMlRX2WABWUkTDR9gbONJc47ntRBu8MKBIUPsq3RLTl4l3
Mp3bQF6ypE6eI1krtXgEk1uetXmEwss1xEqHH+N0uVmlgWKbL+b+Q2YsXJVaUMg514PtjR/Lk7bd
7kzaHKxnMb3LVrGlt8HaMrv2K6NhI1BdJVaiidIL4U9RK5Du7k03co5aBbmYya0mn9yb/LPPdz8x
CA4qsGw78oL4w6QtfTG0aSNt3jeczc20Xcjqe51Cy3quf8BlVLnSV4SbWm6cU+B2yrfS/7QtIUgB
v8iCzLFw2ULygRno3JMSsU/CoSZ76mPF9ko7q1rChYounb0raXqVCUExGjFjEdFMbIgzb8dnK7c7
NeNakksXco+SeOYoFd2G0KbYC0XXZD2IahD8ukUiPuIii5pvfLKLUgrejk3qkWlJCKR4XlLoiM2q
+x/uTq5wvbG8Cn6pIRlslwC5aO9SLDmGBE+25DWWpFTBaehkJjAUGxeKNkv4w8P6Vb1Mvn8YhcxC
FEiE+/slmrQBpXC2Y8uNF7aUUDTx1w2WEquvHjYvi/4E1zIQogUNoEQpmlPCGSkHqnafcg3RSsBT
bk6jaLntudp6wlmbp6QYyzNPQthgOSGfYhZP4LjsgmM2Q1V+oDTrDyqD4voLx9aZspqLfItBmUVN
udY+buxWnzJN0MVa3szDK+Ll/90zGEFqM6iHs22KtuesbzJLdYfzvc7rAg9Bo1rQ4vvcFvAY11Ls
TZ8Wr1OT1h5mXzWoQWfOYFH3QWv5x6BGUZ+zAMapEiAbwYudD9KMeBh3uLUiIiARiubgmEcxVAz8
3OnnA7dD2faG1pkdnqubeftpr20uoYFYyGl2rBFPwTNohR76mZoUQ3JUDsR0YDzCIDhdnpAfhm90
LhjFI7kjnpoWXgVjcqjwL9vu/OrL/FF7NhPeu2lGfJ0/xt+rZ3zi5WB+aDHNy1Y22JhgNLzm+xsz
hlY9psFu276uk8VLbdCOOiVjiNa7+jY/vPUOpo10vblRWsdl53Qci/3CdazZfQyoNEqsd15R9K5q
2lEmhqDvKrxbGOehM7VWp1LugD/OjFeD1mSF/t6pfg6O4YMP1HRJry71m+no1HNjg7k8Cikb8VUH
rm6XE5Z6XpFH02UiuJknuiYLCatVNHgla8wH1fHHn5/O9XNjp56VqKV+rX4+kP9f/eVSvmjcSbUx
GwWHi8hQhFUnK7K5Q2Z0H7Sbw2NYvJ869j/0JHgWWmAajsf2dL6HzXh/DUconDu5pvMu64tcS9ll
ssef4O7ppV1WUmtJFAfrR2/1zCRGp3r5fU/K62ixrauO6Lf5cDXejefDQncXRke9hsvyoSLF7UAK
uNFfl8EIEvK9hmMUw+zkESL7l6ElJlRhXc37898KehLdaz0uUZJ1o4QrMUYHajbIHrNB/JQflh5z
g0C5629fC3cNtRZuTLru385o7WJP2IGnXd2Yt7YeQAONQGlFXQGa+bzjbUrBvNS4f977IgxstHmf
fp6tUt/BJRRl+0WKmvxT+965fM2pYz9no9mg9nTJt1eat1RYU4qivY0GrkslLXWuaKUf0SalZDW7
BRpxIK28VD9Om0Rp5priW00mXQyi6JHSW7+Iu/YbDXY0fJ8oiBjk2t++UHukoab+vRhOgfy/ij0I
Tstxvrscn68dFnSxaMWJGgmsmkAJk2kU5AuyXHrNgs6AcVXFQ1uq9ueba79BdZ36TN4fobu0NOtx
qK/nMXt368D8POUNKDWrNqIh3aDl4NKp7XobeRccdtrVgZVLJwkjOMoD2JOtanS/3Lm9L01SiROB
WmRLLZ5tS6jK60ROM5hvu4vn+ElCOw8Jf22UnTuF0XRw710GF0ZIKjYu91fd6oi0YXf6RFOnNDp0
szHVCXdv0Fd4TmjyVxOvYETgHUTznnaRx1qlH4+wBBPMjH51LDY0Th0b+BYUg3lxE4rCMMJc+E86
fSo/Zr187MFNB+XH41w7RS4pDTevs4EreJw8WmJSOde4F7jPi2b1gz3GmaayPpo+CTeH8eBUfaiM
MrpyMgt3OxtiQI83X9fenYMenm4Pl/SUlmuNXM8NAqeVpp9Xg9Xg2tuOVsmpP/3c0mB82ozvvc1g
K8rd1WOk4/RUUGpTqKyTyxrPqDRRBv4bZVXuLzZp5We2SS/77nQ2JE0UdKofJ1mLjvXq3sgfusdz
UEVD5zPCun9S8UWcMC2ONvMf8wMVKhtT/f3M/0OoQ1icDOKBMu6pm9RG0WlQOA3zq/5dyWjdV0KV
jE21+YHzUC2V9VDVmfJfGja2IosxPPb3/WDc6XGhJ3LUmydZ5y4OA80dyrTYVQDkZQgKZB2Tf78V
wvi5nQJ9okZUjNo+ZROnmCwolsP1GFcsSshOMC2JhL7ctXdJMUWhxhT9I0JdCQQbMmM0Cwsvtvke
MowknIbMc9MxnWYxXDxdNh2/KnZn1TaLrfCInGXuAXsHNVbtTDdPsUxI2pYq+CDeKPLsl919KWSE
zJ7o719GV0LhOqY8iWbqAvRH7RICL0RO+py8wvH+NvZiXiB2qwAGGaWKH2RCdVE1UlDnq8EGemvM
u5pIdiPhrXuNktXQShhW8KJ1oa/azvL8vcWtc+5zdgrvhqtHydQxKP8rEqWUVipokQbH6MsjUnKb
u6Y7D4y0z+K/YqhvHZ32fKi9mjY4Xo6t++Yp6kqhF0MsAMV7BO5tT+dEqYtUtBpiA+WrqeBZXM5z
HeIU1ebwVGeDCEQGAcky6+GKu7vWYSiR8DjYWyvHWoSzmKNFGXwdtgyi3rgcaIMiBZkN823QYDDd
aiS1cQ7xA7bd4kRkBODUo+2jUKUqPKM5ee5DfdazdDdcIA288ahnijrEkfLolcnGgXNHYPih+/tH
za34pnwk31cECGtRdWP23tH8P/JCcUMgWXTS9ykPqIHKsJd8bz2IzQjV3nZP5yLT1NLhkpeDEPRZ
o4Xrt7/3/bPBGUt16IdwgYsnGZ7sfa162F++mGFi428qGrwoRISMaPVR6Id5lrNRmO54fpU/NiHW
cnEZpFL6YZh/O017qppin7e5jaQ/JNLTEnXlS7a0ZEd0vJI1uigmsmp6GjMJH+8VBP5mmZlKlZxh
bO14uDCl8Wv/tXmuubViT2J4FCP93ExvrBliuXguft+REwT0MYEWKhThEBEthyzkRruWPr5T3Y2H
Z7jp2MaqhOGb7/NggF8Gi9YnRByafligK0UXjsHcrvZS2uZbRL9b5/61Gk3ixIXx1o/LgVglxOyP
24FAWRQ6HxQLjWwwHS1qL7X2pZcNotEOkUl5ekxWqlsaLLuz52to6Vv0XCX6nl3hUCk62ffnQUxO
Y+IqQvzh4/qF/oHqRA1XUySy23bWYyhH2Fz3T1WkEM9YPRcTJpdYffFJUWQYIinBoHiAZ3s+xo1T
bztYPe84LDp1R+HeatfPUyO4dGkMvmV45Zve5mX1u6ymRT1EJgOO49HUXL9zatggMFgDYnfWM/83
G8AF4vd9KRVCA78GtUTLNMOtI5foq0avzVvpmmJgQaHYoXw3zCFSRpmdPHdHbJvO5335upBcnhgi
yaVIC5hLFNc0h6hpJMEzRDID/4HNQmwmzLmlFb6IPCaUCEPkcz7GHEBAM0Bv2ls9MWXn3/W1cw6D
GCzmNs1PX5nc1eoZyifM7kpZT3oOKWm1lpd/ud1vrtpVXNDWmTv2iqUegHiR628PkuZqUtN5V2hP
FSeP5nZ6IhS9J79aC/XikUDXTbjD/hmUZJ/4T4duaN8hu4WeXG5sTZQZLF84nm0/OEr2INA9oQaz
ZPUNYwcNOZRCEyzdvDmLp97pmFzb1kMqiabrQVeL7XWhIyw2F0lxiw/yLthIkBEEzqId/Bez+j4k
H4uGX1GHosPZQOv7P8cN/YT5FtPC3YEN147Cnva8n9MpTNpVgarcHlgluehOOmpGHQXd1u47J2qc
D4sdXLAsEl/QVe3tujVGTmRt8uci1T11i6nzp9tgS6b9Xb/QnY0L3em4NLg6eeb4BexDebAjQQ+p
AC3kzv29WqpnI7nV4TXuF0U5QRGrK4aIHkM7Adl5qq/UqA0/KnTigwm6ZNSH0XBdbmd+I7QJj4IA
N5leLuVZ2rp4ZmvmDDF7g5mw4ityBuAYKmxh2dMxC1kd5Xrn90sxXWqmVT/Kt6690nttuO5d/qsN
r3o/RyZfdPL9nPqZKtbHvXftbb6y57gfjaNpPzr2stFh1djuG5tFukK1U98ZntLZ6324y+rrQu/Y
uqtCdKN+rRfLUJOcRo/knu/utdiZNGC+X9NksMeSC1kXulTiw2bK+tpjKqPqhzi+ohjwciaMvO4I
7icDovnVkfaNbX/zr/JR+igPaghxPbrCz6iq+E5TEtCD6kcuseHQHOYvu27WqyUrYscrGXt71fVu
VkGgR1TYbzZUiAVpdJK7Gm2nIrBqstRsqi3ocTKuDIVYWS/qX/b1aq/Ewie7t1zP5G8qjsVBWWvQ
reG/G7LatntxMO+V4ILDXFJ8JNleCSOVrr1KuJVcz7M80msH1E3UUnrzF3GUzpGJ+9qYqTgQnFWc
qP5J/w+JFxM6yOyTWry8TQZr3VgZU+EIQZL7mRm6byQYty+mlXA9iK6UqYMLlLw9Cf82gMaTuDNE
PLmRVjsqiMDh8S4w79dj2z8E4ZtOpiHsIwgwO3baO4bkTcUI8DVq1v43Q/QOs5GYEuX9FxD/evwS
t0zTEms7jN4k3y124ZZocbubZhVzDVF7n5BqoPEzHUkPUL1lig92buPQX9sij2Cuh+Xu4dDmTMuJ
8fQT3OKrhD+vBwq61I0Pb2V+PVi/a3v2zWoJ88Tm8PDwUSMAq/cxvkl6sngXvWEHwXyFIZNuSMI5
hl1L7PCynAnwhI6oSUG9Hk+63HWP++yJEr7jABbdPJ3CqCw5b+hpCPd6PPxWCzvlT6EaNtZ+CpCU
nc3aCoWLcxdJy5shzt2og8+eSuVU9XhX/rea6fnAyi+179UBYK4QpntmbXqq0Kwz2YfzV1HneXX7
QALgXqf/oAdN2PyegcXnqietamPKdiIqCEB6t9xQcr0u9td5Ywlnhnk/3JA3Tk0gn1noCg5KXVXM
AtyydyVXV3s5NOT3yuGle/OiF/9ELq1zuHUDuJMqkcezx8sMTXFYnLYpv5nRHU1Mo2kusuYVeXXZ
wlgp0iby2+fo+pRl/XjXXw62d6zL69NMvBzVvorHNPODyBTP6al93bdq/c2heZkS1ezvC2lpqYBQ
P5F+QgE49Yw3Kk3Hp8IIFEN1TrVBpFFYNeLvXW6YL4w4+eOjJ9XWbhbo5WoihtDQnpaW9THLtQlK
go80WVc6hmS9ue5hh8zb/z8lOiiMa/yxdrzJLd3MhyWhhubYf3NTVCjEQo5pKg8Md9TJOCt3xqd/
Mkd0382/3IdU7TFXbZrssjFwx4wcRuej+HYdLV8O/7Yv1Z/bm2x896br9WMx3PB125dSZzo0+0Jq
ZMTyIH6MEXSeZIBLevSuYIkhEtSiM11Wj1qGjrq7mI1V35HUcTQfb1+uJE9X/dm9Fxp8oBBDAp5x
r6y5MnV2rjxjWZTjuCr/bdNjMOpdA0lCXgOzZruMQE7s8mQR93dSCkeIDOz+K6bUfu+rIUNd2kGw
XQVDUCHRmXgHxU+REfl4R223DvluLT0vOtevU5g/desp+F6G+Lwyc2WTF0411E6AP5vOHIhQ17jI
U/LMZr4/rcfAPPUSBYlQcnKtq2FIh2YJYeg/p8Ovh9h88xSENM3orCTiHNrmTvE9pEhlZiPgQ0G1
KAS/saXJruaT0RLfDYNwv8RDnxDztnu6h7GklV/xZtYBOkdvTnl/O95BfRZP+Z6jsH+EPemgD9Nm
sX5igA24achInD/3qdIDDblI5qCwrhzsA/BLkfeeRJPj7SxVccO+u4aMI8lWLKTsVPvBWg5360j5
VNVSWZD3ukoZGQlWy9UFG1Pusjr0HW8figwhvsLKgYUY1azV9NqCfsFedqPVt8O7rRIY9jeCZ3Yt
RLOwIt8pv8Q8km+6hX5AZCaSxSAq7+En5e5S1L2W8R37YTugTIe0KyRXRounOvvdloV1S7LKZahB
Iw3hM9UU04796bflD3l1C9y7TO7kdgkYhEmlyyRKir17X9mALaNmd5MVnAcKIwE3k7Dma3jfZWSl
jnQrcAkUHo9gtc1PdSqWuZDQbK0+TB3zd/GbDcQKxV0A34kodr0IG1UZQaVFHCAsku4MBS73oHF/
05tzoHkEg966KmHkTD7jVnkiK8SvFcOhPGt0bMs7ir3DqVmSZRie0i6U2sywwdrCCPl+b/px62Sl
9uFnn8o6IaFS2hZkG5MkHzUjD2nnIQX/MIcRGAQaC6VlRmo9y+kb/vlxluBEH4vvuyHaZNheklvx
dnc71nEl8ytc+npJuAwlKp15ofj0RDP/afG0GuLNypWxRdGzSe5CHshRLIhlrHhiA1ZQnx16yK8f
GILYx6fdjiV8WNUSVadbvhhmlYana2lfTPIVp61/jzJ/luCgxfNzw2Z8Eqb9XP+W/22WmWB2+7K7
/meI1+4p/3bWm+yZqxufhsuQqIVqVSisd7NbqvV83mc9N2jDL+eXA1+G5A0TnCnrBS3yjgLCuQ00
ccAKlBc8Au4T8RNAoGbfD+hVqVX7DYB1qcnxW+DhrFcaQ8opmgQsb/mYuzRkV1lXyorusbi0sfh2
ckqPMvSMIHjEy76mlbB3UdCkLEP1mkswc+WXtQnHEzl6yXpZZFahmhpvIs/XQN0PXal9FGazQDad
MJLCOexDc/CUXZptP7ze26Fs/5cfRiGmsRIBNtm+FAWbwKszuNC0MwCHC9n30YFNhs+Sw2QM8pWr
W8DumVZZlGyEJNt0MwyguB8+uda5VoBdi3Urb1linA3oRUD4VzGZ4cNKpnMzQk/d9qAZU/kva+5q
SVFRd/eMFjWp/OKAn5fp7kf58jh937GMuVRNCBpxqPxU78PysrWutLbF8bnSWi3oS5Wez6fevalN
gJpcj4/OVRvr7ai27paOj7RpTHHPk0AM5UG0yaamH5hGdifi3Sx4wVaRAA2rE+86x/+uldZtDw1q
yrtXcbugEUwIgCurPXOiMbJ5n1CcqE/2rbXkd88+dC/ovYEWpBUnlPxia7vFueYQz1olmtOftWaf
e/0uua/jeK6+vZfeX3EqaOAKOdN5NTNPksUpj7J9Z3t4j66f8oJycXjPXXWYOCH0bWaH68P6JVrW
zF56PpOlUPAFTa36Vf37kJkJxFZsvNO2EfSn/9uWWmthWFFeXq4QST4mZTL2VejZdr1obQvn1vIk
7pf+FkufZerk+qtP5AkQ35cv2Vin/Od0uBIJ49GX4p46ZvFgKoxi8WaHclK/aOc/hjlJ4/VLWYsk
IeexgyUCkT3mQ7faxpFUIAaQOT0dP1sNTTUy/xGCLMXq2xRhL5VtI4U7XGxbeMNFTJE6AhCXKXud
K4M5hbW+g61v/coQHO14HlTiUn7jPwMgH47JLfj5/+P16XEcFFG2KfQLHBPGKJku0l0oO81Vx9aP
S95gOeYrPAqWLcCNMBCWrwYkGp3bWFVIg/neSa7Dwm/+R9R9dSW2LVEA/kWMQQ6v5CAgItr6wlAP
DZJz+vX3K/rh3uvw2AqbHdaqMGvWrGdUiP2qrW5y68Avjm8nxTCpUcIE+sDgnze5mjYoVad7vlNS
Gd++XdNt9TLVk3lv+3WkNKs+2uIgOwR+RBEzrPeouIf7mHUQlOiebhurNU/BcETMf27wJlnWYt+e
FhrQBXN3vwSo8xdJ/OZ1/aKropR0MacsUcAFGgPmqvpuh2Gxo3bPZwWG9BPuKbnClTb2MDcdPMX7
p812a91a3Oyuvhrjijevbwo48qlfW/Xau7VEhx2sFsGXrAEJZzlIv5Mfli+uzfX67c9P/ZI2PYhQ
ZdeBLMwtuWrpNf2S7R3STam4Vol3VFhFfvni3ggfBduXVKv0JJO9bdrbVCc3r92VE377slG5YFQC
ZHRCWLGgBXCdtfcm3Ngou1V3bZzcetG7vOuXvt4B4MIfkB+oHNLJlg8WQ/C1G8frztomLamWRsUj
wsSIHqO5UXyk0pNC7Whw+WGIwVzzl9UzzG0Gi+BGyUwxiren0KCdiSqwJ1guzRht9L8grNULMIx4
POmgKGx7xT8muCGvTzsOAnE8JJ/nLxjePHTb0G6xt7DA0jY8OJiF5+5S1AZyUvQVYFjh0/752lae
kh53p3kUBoJH3UxB9nshS/VsKx5nSP0hTjMUf5v2pCv+FuQCcR9zHhb40FdObusjwvG2YKO+mbZ4
0rFmNBH3FEf3PQzngOwt9TxsSApZbIo29925CYUZ/Vcw9EQHsOkOCsTnA6WO35kMnzAIktBjTIOM
wNOwBMTy0Z9NH1snXQ+2IKLfmJAV/wUvjDvKJend+0UZoXGRQ81sZH3icPbO8tPTnZUIfa4/Nams
htr+A1G9QtKA4QBctrKZ+ToxwSxl/FKBO5zgJPST5ypHGn6wrPrOPnL3R/1O6j1v07/rkG5IU9CL
u9thHT911ioiQ7WBe+52pErHcuktBsdqzzTA1szeH//KfaUmhQnWl6noqI2T86dom20QWCi+CNZP
4Vt1qJFBUkKgqqKWRePdMPaY5iZ1SnR+M6NYdMCBx8JTGD2CCDLROFhOyoZu7wxbWL0Avc8MLB2l
EfLPtnscHYEG/moGY5wklA3PHOdPHJ/Vf6oN5jsGI4ifsp2HFV1pdePmpRsK5W2VD+h7OHqiqUoW
RiALsItP2xGhJlYZloATD3YfJb/thOWlu504lKEciXjtklcHLykzdFWM2kAD/MrtZ1S0hUSQ8c4v
NV5qtML6IqnvQLA3w70s49HIeBcGLL0IQyERj4B1XvXdO/Swqx2jae4a4YIu9Iqn+mCbCA8WpgJA
Tkw6K7KjmuE8oHsjQrmVDCjbJKAc+GBuVQXEQ+WwwIoMOlgGyvWs0AaIS7Smh87OOC7lXpInPNdw
NZzmG/uRO8ImbN0GRZAFqtY7l7Mf5b8X/etk5Rk52aEGZRAQFzXijISZdMLEOk5ewKcxm8vTQ6y4
J2p0dPo7w8RjBoAnJRusT5+NxxnMUQFg6nR8nyFw02HUljnpHlDKR54j10x5kPPuYqhuvBDJRR5z
nsjXO/tRXC9PSjdDkCZJBfIAbju2d9YDqRxNQ1u7ZvMFhLa+569vbjRbp8Bi8thSGeWqZFeRsuF2
/P7YYJNxzxu6bqZfSvaYsn3wViK2XPyRAQfYpYzYjlDNqWAMRVgooCyL2dWe6FV3VS4f7nc+wDoZ
CMYQU/gBsEecfOSCvCdS6LHiXsA66GPy+tEXG4aY+7AK4VMIZg7LW5tid3UX7C1LX0FKF6JNacgi
kxh3zM3tL0e/QxGU1cZkH7AL3VRCM+MeEGEoaBDZxtsD2PeMFP2Kco92VjnHZfSw5JRi6rDeAG9F
l4Pk5TlSC0+UPUjLZhRcthsaDjV3I9iznTS7bkIE1nDg+UKFx86mQtPx6ADnZuXp0pFqQrk1rDxo
oI2ZHFWOGP55ca3D3un8EwJS9onyfPE7QnBWffsEj/HEiN2YW/HszjgPT3vcIzGWyfagKG7lqYX+
i3QTrKxIWmmuWJdyo29vcSJ66vVx0T/pLu5PYnGrpT1ctmVZu8DiPIWHh5FCBKVHTgrb/8HKhFni
SpMs8U7lUDPD1FWeE2aTlMlAHDp54+fMT6blEbplBU0GNc97PdJq6xclGdAeDv5CmU1NkMKV9te+
b3uWhN20QdGBAQXv7iAyrYJBZuLZZkAst1YGdx29Gy+0vtw9HUfzgR1uXhrbdG1afSp/g7TkLdIS
63RwVfe1CHjvdMyX9t/87weju+Cw7cYd48+CumSGsgsX9R9QQjZaLPcjT3At3U93+Ff8C2Tx6GTY
W37AW3ebwp/egmYwOAZSpNmnX0OMRpqZUvxbtCB2Vzn3dWWWB1hpmH0vkqzhd1KhlxQ7acaVjAgk
iIZd+LS/J2AwmlE2sfwirOUx46b0tYbG4J5JadHbj7J0XWhxxQckO6f7kwxpsFeZxdl9UJExpH7b
wIdTsb39PA2XbORvkQ9XFWxd19/LT/JCDuzeT/vkwqZmGLWBXy4huh11SeZlmueRPbj+PF7dTZth
B6bRjtVnEaTn9iuzKpFWyZ5AknVkbobmM15i+wxpcMRETlA7YQjLDMmbo0xHryP0Y7oJ1jUfyj5q
7akIwPlcXFrIcLojehKQgtBwC4oPHkLQaleXHmi5iNnoirEdb5dn7Db2JolRGYgXI2vSq6YYOYCs
kE1cNlD3Dv3tgriA7RSlcK2P2pHZMvgPWIjDOdrebBc+oSmXtgkdqK+oFhc7mtbMDLcEEEoxCVJo
6MtG5qv0xoTFP6I8BkWZJStKTUqO4jI7H3Pw1srqkyI+qTEnA5iZrasBhZwH8nLB/LqeftJGE/gf
BhOv9ayL4PCsNLCThBUae6OfmqlMHT4kQPwl+31uZ39r196VaknHa3RGvRLjHsffmBusqoz4bV2/
BZK3hTRu1lzZbufKJB/2rE0RIiNgLss4/KKyk8g1CE+H9uJtVawsvhJLM9+f169XPCGntemUUtXd
36z2je7pt5XpLy+dTKqc1OzQznbz3XmhdUZdbC//3FGAs9+n9rnQuPcvA6Wm39YvieS0Rqj2ea0a
99+tRIWrel0/lU4tWnLKjedgwlxOk9Sxv0JXVFLpKcMcCurwlRCM04JKCaRVeh2/BJEnVaMlmjac
ONNajwxdp2FlROfDHcQoQIz2qjDp0JkHx6pveFfh2iZ2RTBsQ+brQPSxpxAyfvEi8n30sIkh0ypf
V4DpLyTDlqJEfxdu3p4i/H2ocmXsx+8pmoqJrhQFm2RCRDPWanAlZRnnutlf6AgoAvsuTyKNEUUJ
AAW70gKRFsnQGr2AG1EWCufw1THJqRfGTxOAevPOaFOx3pFHu6BonWB5i94m+fJbAI72yHBJf6nt
qCTlTGVpEoRa/J/BIz5fIk+v+XJmiZW0owWru/c5JMHAl7vJZ7Vld5dyW+6m3vOehwpwO8KC2fLN
PtXarjXb/juPaC0Aes4FU+qZtPUA/0pGLHIBig1FWKpCHMGJV2zuB7BOcc/nbpgzADSnws9MWZR9
Leo4ReLCKwAryldh3ag6clJRJiwuupv3Raq26mRf5gmIQ/loaGwnRyAw8brpGBicW0P2Yshj9iX3
UfhQY81gc56ePX71QXVELRNSBL5NmU4xIPE8n3j8uQ8/jLThi8bni7fS5kkO4XoDorubXkREazea
sr+wgtyiV+Sn3YcEaJS5S4S45Q6T4zhJXV+zAG/FjsiiDGq9xWBMNvMxGXSmE15PN9tYzHdJk0UF
X83q4WJ4Y/PuzsbWKaJXdIerngPCMM4HxW9yXMvP/WQluuYcvC4WD6WP5Pt4OTiRWwvDyajPZ3/9
6Bpnn5dvzoDc3JDk72RKX88HTdBd8t/cNbhLtMHAPer0N51B9UA4ZtK9lrZ1Dbyw9sCLL3X8qGDs
ZkZiMYSQH/5arwRp/uj/U4kW0cC9eodx6zpFs8bGbqGF6ElcE0uGTjxp/yzca/wcgcvv0NUD/Zjn
SlhjKAfzHKBwDzGenOKxiU9q1Ur95xrFsT7GQalQ28kCpJ+J8l8Zn5RmNTzmektyHrJP1Z2UeeSJ
zsmkwG9EqOLT6fafW5LuSCPExPEc9l1ALndNpU2GZ2f+oxFxiZ5AYLq8oKUmrNu1c6co2kByfJec
Dx0CSomBSYiR8M73AiNaDzI0clg4d/lnCO4uCPS24u/QBoJ3baX+qyGFIj0S5hl2trKZWTuj/Sbo
V8tPMfu9TSdgcdL6396LQLq8jYaMh8MpkQIZpTKda3eXeN0DnBDbVFpXQ2BqAEsbbKLz7WN2axZ+
8TKFqNhAhCVQTR5xULugT0g+3LNltipkF3J+pE0Zu2LvfJH6FT7wSAs0VgdLASY+4oSSXOQOsXb6
sAqBAikD4YCqcyBg+y43nRcufFqXujoiNOe1gd+39iVyu15mbpZt+mB4oqdAWFaCAbLrzD7pLJWw
ORXTcpsnoZiMxYNIl+ocU18Cex4JNmgeaPYsPd1uT6fvcU9Svp0+JPEuq4Hx3Iti+wqU6RbfNa9k
O5monrEb7uvmKdtL4ChlWtne2LCPGTmTtjyXXiXRwBxyZOU4McVwfmtDHu0CPVlk/SySlC+XYWqC
oYISH5GSOIltZrYWQwH8Vp1PaBtxlzxEBhplMbXk9Wfx20ah+MCEe36dE/mJbmQk1yB3PVJifYB3
0PO5IfrAzbWL7pPjoPC2GxY7Kb3mydf8t0pFPivwtHiQhRa15eT2vjxVZ6P5yP7ddnPPIcj4wZ8k
PuwTYEsQN4PtsTeHOohyqXsDMIvGJB5a9G6ye/Idgq++SBkhXbqdATgtqHMMZDPUWDEABZ8huy9M
yn47Z6Bo7As/E7A4NCKhPshjPBV0MGoaduuIyaH6HQ35shaVHSAcnE5HrC6vYqlVaueMXVmr30MM
48eefuxUpj09RmPy6Qnoq0NFyp7rpuYd6+Q8f8582LPEyTA3Ik0c57sbIbS2LCq4bSC+cmjydZR+
4psOx9aZjm4cgJBGvpw91lJvOfQ00k6xTETcQvdtDI3PPXOkKipU7qAXJcogOmmuotbTmLpINK/k
j6+SocxE73JxQxSmNV4QSKnOC53Zy7iv52tW3b/hLk6Ptc2slkKgSXWzf1CHzl+L//bYZkpfDwrC
b3XfU7m/f4oklfcE/WuOaQNlnD1NL9WCFgtdbelWsrdDSrs+gc3WhSfBx0a+fTa5Gljm5hKlFEAX
UXBvbSKNrI8Ehr8gSS0gOFOiu70F9ZPWOf0oSno04Tb7RjHXsLypH7ro0MPl2EgCsjwNPIoIh6W6
CGCecQeuZ/sCVnH/WmJQzhqxCsbExcpiLHl1GYD1fMB3CwDYysYQGHFumDIHf0K1weegQvno5l2W
nq6/Wt2pB09b7AHECp+QZpszp5Dpo12FHkV4IHBCrVeUn0R8RbkMARdtsMW2DaJnGY8RCV1EuUrW
V8+aBXVBNC8tUhb6pTrUnrX2yZy6Aflv6gWkzZ4yf+hypzqHREc9nmVjmiFpgfIX2pIt3EupzPT4
DjzJsP96JJkKbuvYlWw7pzuDNFh3dw+MWE0iWDTE7sK5Q6DapEolR7zDdkQYMyrVSMP4LpK/JJro
yNpUn7JTaLi4fciUrLiKCPDv1zo+ucEyB8nWouPqWdDztLUaihZO+UfB69L1MdLTvfs19AnOwxog
vLV3KZ/yObEALjO00cxSdK5Y31Th2BKN0Gi9tATvT+Pki7PyVbp0cXAiOXVepi1ScHo47+oeH/RO
vQWn+sYK8HrqyjprMrXLkIrWnfVkpgo4zLpuotCRb2gzxDdRy9Kg2VaSVSAkc9pXadvjLzhHmIsA
MQIVfKpcN/1yWbXujECynFhTHLWmyN8TKvhjRXs83DFSR/7QSbQK2R5zxjjhe0z76dNz4gx6EIYS
sd1QGbTeH6TgbBixjvXI1Fo2yXyDIiMJyCT9OrJIGm0iZ5Q+3nSLK67a05L4eUfPEPegsnKM9Ngi
jlwuuM3Y6ZY24+ZOYjjLvndNfArQmoFs2mWHjJl+rb42Hon/ve2GHUj5VHIjmY+WdHkRpQSpkWLf
LGqMNJXsGIN4Wf31AHKknuh73OP6ZXgj2HfqKL5Ka9VZxR5X3ppoY75B7mi9jIfj0rgNm4GUkdiZ
8fLQ9N1hlQdWIKziT9BQyfetuta0fZmbkrwMbAo7w1Od/rCOWE8digeOLBOzZ3Va5rRSuhGYHoGg
B4gXB73llKU9aSYYZVYw9sCrgqCxe5D4ETQKNAzoqDQkgsknGInbjZA6XaMhX/6z/4PJD3icKMLr
s5LkqiNrqNajnWviXqlzeyrCtWuTfUEy2dFIaesgsOYyEyv62uIegUGkigauXVkBpXXfdRRN9NBO
xgXvO1QeW54dWdPIaprMxEGXwIPx7lHag25CipC7+AAOkO8iZ+cDaBXniapgA0jcISManH6dBc7a
xyqLb9zuRQcSDdEHTUiViN9jmwY5OtSBffBvk9HAdBuIL0UHsQ2LRJSFMRZ+KTZV07bLJtZh9my1
SLacv+cNBGBIqe/NH92tuaa+a0/kX0Un8hZpHCCJ1oNIX0ABYtfy8wI8E80FjUcMw4I4ewY7Cj/2
wN0Q9EsXoMTA7BHHtR24DEBHRF8aJMlJamQww5jbsGNGlrgXedYsTgBJ1rqhxA8Kj/cxVFuGLIAU
QIRSu524iSAnalIrcUK7QNMKHq27YtNSa5BzrM0TE9qrtAWBoKWbMd0U3bpG6hNRzPBBDCGkNUBr
U6w0xjM3bkm0sfbdaCMK1mHqUCigYwLJgz/DuC1drhqKg58Q8KhcD/as4aTrw4Xp6NJwI1CPZpIh
kbg8mEe4LC5wWu6YYEQNALxLYFNwk3ro3dkgseTgOfNawg+bPnWAOtOZ7yAIK5VNbJ4U1bR3BZgs
eS2wEloAOnWAukB05zekFGAzYkYkS6FpID8jaiZGPZ+FKHBtMQMgjzcUAT4URphNN9TP4K38+2xJ
t7R6nUD0T1kM5xB+CKBe9s5l40iRAS7VRWosx7y9yPexM0I3l6gjgRmSeedeCKBJJZCrNaO4OGmB
0cK/TdEiCrMz3yIlknyKKc3ZPCWhXG87oQPAjZxzeu4NV5hOaOLfvqlP3763GKbVBJCyrofCeGzG
Mfu1zz/PP0EJoZQwdGZuiEazOV4LyZS2e7SXfGvBhy4IIHCfKAaM326Xv/LgFeyBiCBA+/3RimGk
Kwh7xMU63/S7hQ250Lgmq7v9tx6w00rfNgzKGfiarqJmrsz8Z6M77vJ2EpnOjXAp1VWTxLYxtyPT
lKdIDaXoFLG5/dLlFTbz7xyjuCtLoCmxqa+yVjLt9hARbthhumZnrHuipSfr1v4njucjL7TVif9D
RjWOFN/hLkTbjhMi2rQdKecViwOPSPYc06xl0hJB6A0c9fYdaUInwpl3coxonKv0t/zQThVCmCiM
dCKMljYdSBkv+pJI8ZjMcrMaiITocB43L4yEt/i98ydrLKS7wjSd9V0oUV7sGxvkGfdCR9GUvRaq
CuIJPAtnnAUEQL0xfflr5H1Y/2lLlDVjasRpRILtvvzzgryfNMRpk7b1cYTkHTlUPg1dXxg1UPj9
j+j91VwZ75KQLXp5GqWM1bUsnqVjMEPzlPZ6zrg7ZpCAdUqEQxuMkV7/+8Q63hR0GdG4IP7ude6q
DPgASjONZ2Zu4vh1/gmBWKvGCkIjo9wdhmyFWfZeSz7Di0qbiFKjKW38ttAON7NfcSoZtttjDDrr
zWF/e6L366uNgnRFELowfhM1uBp4gfAsrz2NrD2J01CNj0I76kSiQk6SA53qJ7jUydYd5nW2cxlj
l0H/0lgLPfl+91ETd2qVD+jdbrSS7GP9cAFapd8X8t58TrXL76WbYyOvXWvS6Bmix6nKafVHHrag
OHA3luDptEQbJwabDeLpXHBkGueZDFq9UKjdMd1r0996ZvMUgfm5dYLn5z/dFo0hF9OLUlfNMoNf
dntKGJRUiqcnrGeLmC7EroHStUWtZZgjVpiO/cAcSevVqqFINaiP8QrKVrkWb8VqLerToWc5rglL
mDuXxDXPa2JMIHvMdnGJf/OdcenVXmSzHVj/mUTrqt8/DJ4rFyLZ9awkf3f7Bmfx4TZ66LAMrUfb
/aY2zetlIzsYjfFiEhWvhc2AOhx0OZAgSCZJIpYgJHo19qSG+h4ziENVWJNZf3x+3o7YJBbetg+U
HjID0bp9s8HnLoVwRCTnaJVHXuPvCo5A2S4l4lbpXLM+1Okjz/mdm6xiGbX02UgAwJrJb9Vjaz6B
Qlr1kbAb28c1uQOmiLsps8WbrSR/AlSe9g233Q7eCsNPPdqtYjV32TJkDdenvsHdjIvBDS7e6ahE
zyj1g6CoUKdu+EWVq2EqxKvL91M1JGciBrOHPIdFHXC/M48dcbCSfUK08lLaN+AjSJD979OOk3nN
PN5JWtcdmzNni2/vZHYVo6Z/POV4RLEPI4b7Hap2yBE3FWl3m72Z12I0NU7Jplla6xdeU5BHQ8oa
Sh8ivi4D+viZXYi9Vbfq19X3/Nz3W0lG+nuQ24200M0+q+bGd1hK0vJWwZ6bDqqGeIa/5u7MUO6d
nqfriqHjiep5W+f/1FyJPlUsxO3npspse8ulg/ShZIMmm33C17vlu3SPpNnjfcMPGfHOKw3VzRCy
u+5aWPajFRn03nQzKmaVu7Bw8s9s2csRUvXOn7yopVVct9jWAR/plL1y0bBpPfhEK1Ke42dwlCf3
ESm6odqjCrwGozv/j7m/qXC13A9lKYq91WRT51T7N/9goGj76afwGtjl7W60NR7HDIqh0oGRyCyc
31ZCaeR6fUzkUonre8LMp03id8J+asJR886NQnSBgMvA1asa7Qe4rgLlr/3Lpb9Pf5qupwvziA0I
K60uxgPFnlO+FtfXBO3bVOJVdWkfNaIbWFdWjpE8FYxpkNSz0CF8rQUDESj/JaFAfMt5IsBuDVy7
DG3X3x8wzLZ3/x0cX+Yxl4uvZZxv34uSWXRCOudj4PZu3YV27gf0TXQqpGooIhWVqnb0anngmtGf
0Sm114xrJhQBmtej236oH2dxLF+yRhEnTdusye5273otxhWjYvjWS1mJOMmeE6tYflq76W9lWPfK
WhVP/5uNVVtKUEe8/XZi/x6wWjT8cIiLDoN97XrkpgHAD2+duQkb5lCdCdEMBC2e26WpSGI7kDRf
YguPtp/7waquJ2KEBg0PYj+UCKJgqDw6AooAO7lxAKi9f2HP/VFwWRX735I/UeAQcB3xe4Fky09L
ZhuWbDE0VcyhAt4G+1TaeWQ6mffiQ7TlQVNohvc+BCkzv1E+trPeyeSsEbqHagDkWsY/oV6I3Ex6
RevX1/S5ot+wSJ+hl99Vj6UegJae6of5EOVCZVs7VRu0KWYIEbfWMP10GZ4MO7P0rZT277YqkMDP
/g5ajQoEs2IekLhuT2yLFd5U72hOH4ocOvJut5d9opmaN67XgeaAjTmtH4VUN32vY4+W3raf6+76
LEXTnFRZJxrHOX9eTt9iystuAQaGlmqC4LWmpdfc/AiJeNplvoxBy59MCTQhZWycoMqL0EKwl7yb
3qXZaCrZGd22Ao3fj3Tp9YpLI5Dh3e7npntLUTvQ/et/hprUx7uGcLB4QfAstsEzudE8WOyUEEmB
EpzQCwnyRHycVfYv0oQ2cYI/8w68v7QbJS9/7xMgm72yMspE5rbJ79UNXhmEcYa+0DNFbwjBboiT
Tqr6SjUo15h93kkPsr/RopjfNZwy22gqSBBbUm93tOmGYhmQMCXCmN8apf8UzObbL6O7slRXxXGp
b7/ekCqXrNyfFDluT9k/qV7x2RxJ+r1lUxry38bsqK7Mzt19tqfgt8o11P9y55YxZbf0SDOXQU0W
yLg4gIBPyXtW1KRW1zesunwROF/O5Hq3zEimwHKZwnDQWQgwEfIK1rdk69vC7+Pned7KBjuHq1nu
XkLC0onH3mjc5509NROD13QY4YMa6ZRtzcdvp/sPefcSYSua5tfLB38l56My5AdSocUnG07YCoIE
Mixz7xf3VuOKXJAk2B3MmL29JQzm5GYNOyQ2SAZMTmgMwL3wvEsjeQ0Phc/8uW6W4Mrcy2LtfjYK
aB6zzzIlfcED7j8SoOulupvD5u9Pu9IgJ5rgnFIvU/H+HfxoLt/vZImyaIG5SfelNmXqEPPrhhUu
CC8jKRbSrBZ9HhHSZRzlqVN096Ro0yeADSkzqWEpN6RnJ3265BtK3ubwgf31B+0Ry4QmwPW1eOvy
YQ8BELglh91oITzXRFDoJV5xvVi1fzxVV3SIVrUOb8Dhz7QC3qfG9nycXIecjdIgq2/R0u4hCrna
DAqK7mgG63rm8k1pEGVocakjdxAadcUFH4gcCZSYxDynGu/9GEbCFV4nzJRgdD4QXLkzAEF1PVx+
GECx4wWHSEpZOKtjPuCiYfrWfdBd7R+FVkQgWIfIg//y+xrggRJI6LyTWybJPDEqav7JGQjxtb1Y
1ppEKuuJ/3gHTxWz2Fh15kWgK7USuvGAnHEMnOHw/KCtcSLjkpgx7KVzkwA+t498kzgr/CobxX22
f834dNt0QiVfvNBEsXk7jT/gg2vqZGwYG82kmxZG2bYmUwhPZaEj6sFu2fiJ4MuFSke4dY9eX019
/G2XXvqgO0cra3sbrqJimGsknuWIPnY5EsQJZIU6cZGBRJt9dtsTFm0hyY62PEBoWpQjO9IT6EXp
d2nb+PfDj+AdachoXUk2zXWNeg13CaayKu4CVk+xdp+s6qdk9aJ1Pco92mC7+/ayJsQFJP7+4IVE
yaIMxji0uFhACUnDTZ9OYACOIDG4LUqQcisl82glWgTQYjOLcOR6/gSrXPGEkY/PAhGUcqGbDy3R
eQQ4lpyT4iY117QpfyciNgMeFSrHz9zVMkiyhO+CrJoUmH87wnQ1iJErZcTKhTdioEeclZBNonBe
o0i1q7YFpbfXe7R8ELbNjApfaGOlt9uw9HYcrEMnBtfjd/ZU/FYbnm1fDn2IZClVRxTDqf/OpepW
iSF52jVz84Yu52xVuOAuW0uSeCT6usUkED/ZQANgRBEhItNsWo5a8hKRSGTfAQ4897xGwBEapxzV
kOvILTRcI+k8X692u93rCbHde04DBqWHa1o+fZ/wiw2dSNf1+bbvk2QIyGu/x/CrjVy2SXCte23/
CRON5ynnocpHpAxQfRFal4Pt0N43pHSnTIWi4Yog2qWRePt+aflfo96alltmmL+8tl7KBhmbI22A
83O5/FQ20NvY0nK73W5eypVZubmumAtZaVYtjL8xVHfIjZf/Dobbip/+xkjcWUwwr7WbQ9Pnh02T
TmZlpdTR6Iat5GEly8M2xMZvR0MvNInR//0yzhtTuxZ3iPaAXzaHw0W9PYyXNofNEbhS+DCv/f0L
z4tjtYePt5kR7e/eURn+HXm1M/l7K5ORTN5/dotXfPipzP32vXnHeyCnSY8TiBrAFv0/91vIGTiU
TdaSPyZyvYXpEbNhfldLQ4ytRvARuU9DyPosVEFWpP5DyWxRNT+AeqelpTttJPuB3/ZRPqjaMpMm
IRElb4Q6PEC1epFeikx/cAF3LzD830zt/AmUTriQ+7Xretf0fSgXgEwfW4SyZvr+xCHBzvrBlpZ+
yi1ZgEX5r3AZcb3+oRcj5iwp5+DUaA2Vra4/q7vrxPTjEat0+56PEh+mapkkdOuY/cYK9s1/ElxI
WKQ1k/R7sqhqLxpUJiI3qbdInd++Xvy4ZfuG4rTJgeYYrmdNf/FOWEUkJSjS/kylSkbdhFlEUA8j
11TSSb8DN3ULtEXCVp9t4rQP2kuC4x0kQ0KU83KG/MMYnPEjWDk1871Eay88ywH9y2mNb8vP6Z/z
5AHh4twR7+iLXJJRRyBkfQzQ9D4KeRz8gZsRKU2ZncYxjfJVtYBFsjqSE6sHimhNoT5xdxyRzCtf
905TcezWz7Y11xNij8wmIMpZqq9rkjj/VeyHxC/b0PwicS4PCSYGeWVpNd/N9DUh6m22PnD8Pk1W
ZSKEfErtfXmJedKUwtJdc6XaNz0/zayfagryNE/t0kezhtRKhsCoYWGrbmYUH2gMg6OgLybE3E1p
wPmGLMmV34+DzGT6kwOaspCI1D/nT6nQBCcTYgquDYRapxLLPD1TYdvbcRdlzmqyunudh/1OiLQr
e9Kkp0bp+LlftCnAdD1pc/gEg53fP6v/5i/5P4fX7Gsq0oxl5YhnmL22Yyq5BvVCLaMNxpBTQ1tE
nb8X6eShs82rVBpz1/ztAyVuHDlT6Y5eIjtW5/ckShOBmwArm6yuDHP/AVAfFT9W9ZCC00y5/7TB
wH6mRGlavQnzywmgp4kMy5/ZlfniNlQywA5XU6KMjzHSQYFLjvhNQ3TM6yr/XOsltchrSHxSvPad
NSViSlA/RCYec9XIg8wKvTXa67W2F2Np7LnCrBrKaWZKXcatEMgcN+bEMCp6LTWi00l3DFr/+9/u
6iOG+yB+P7TYVx94qwkZUJYTD2HwYy/1JQo3Lkp7Dy3p0IRfKdMZcGe4ZojWJ9Mh9O490cr+RUwF
xLAH5gSjQAL2m6lqCTHGIFlq3KqFv7TtEnTkzAwQ25914MQUBuolOu1IQiaKFb/JZyo6282ly6yq
hjzoDpo16SWS4bhp8pSrX2hB1u3ZzeEdPK3XYG9w1aUlKDZ9z6zYRRVz7XwdKO5JvozPNtDGd1YG
5Cfygq+KGlS15WDT6+Sce+cRwbU5IJ4sQFlJqxm0EXTqh4Aboa2D4nbtpn7RaKRjS9qnBfXpLkOJ
orKp7auZi/66FLwULHQoVHaI7d8IdgaltPO99Z98zdBcgRZ9BzCCFqseloFBLmjPEJQcMomMVjFa
QUbz1bVGsiU5bl5sDI13mxYqwEaVCMq5+TVwF9dxpLkutyof7RORL5cMsS1AnzpFn0N4A6++XDBe
a9+6XapkQ/at8VOCLlGGz7lXzu1DvfhaFCx54Kiq36kpDL1+Fr7IrUgo0tsMm9Nh4EwPFQqkZ/Vz
opw6Vn/vMZW1MDN18oiD31xkmpdN+3ys3m7VnQjqJESq/l5vgV7bxSzbOmoAdpDBzvBXMAUxJg8D
vKbLKdm8vJtztXokylu5OzD3MdLQHCs8QZgVMT0oCAMNONGth9Jkqp3wa/dxHORfko2MiM16Rp3M
vaNTEHviX3gwXFn65qXy5XX/QowI3qeUPSvnpQW+vzOTQpWlGeT6OPiz0TVkv+3K/WcwGvDoRr8f
tkvqK/kqjeTQ9J54VFRSaeM+hOoZwsAIQT8ju2zfRslf/Rw/L+zy503OZ+yg+h1xXVv1d/26VEQl
xofVRE8R6eJ59R/ZaTmSzWUrLV8yo9SkMv5mIG3dzBebeurrGXC84CGgJVJThaF+u7PLUTP/fe+W
3mIAylY99z6RjntnCtDUss2Idv1HXfHDNR0b4Tk0EdutCMOEYA/Hgft8Hf3+YQnWMBS3ljZ4tn79
sn+vDc56VV/P/xIwujwh1iDMHLSEm+F1l76nyjHQHllCurL4ODyft0hJID5Jy37AQ03/W33shjeS
Sqgi5hT+XfbwQSABRB7o4YpWL9KFPimOq+EiD9NhtFNG7f/2tHjePW976adx5/i1fGFEqEyvytev
7VcRnUdlqfFFuvd7Uc9+y6/2jRW0AJKNz7ij6KixOhrSV/UkaSJwpShaK70fwsSptj0mkMIzRfAC
jpDfzwCaQzMtRkBy8NyWNemeldB6CQVzGetQbwIveYHHaF1EiU80YfqGsTuawgyFrJtU4MZ7kxuR
2XW8yd9FvWqbEcbfQ2UXTuIc0sWylNNbrTQHc0r8CX/BiZxfTFbwKh1Qzsnj8qQIQN9mdKXiJT7J
iftyBr4c3rEhf5SHabvzoI6E1EUiwLko2DmOMzKuwne9wj7BeTsFFt2i47f+85/VlqMukzXwh38n
6ZT09LkEx3Xvva0wwfyqXbMd9B4f6Tf+5Jx8D8KPigcy4LTu7YhhTtSL16uOSNAHLwtDv/FFIICn
9SlOyxNxbcSgHcGjyRzr00v8U9Os63Fkh2LvnZsj61f1G4fy5Tq93i+93ou5JK2lXunhO3LOY6n/
/nHQf5/376lbr56gv/knOj15HC91Ns4yf+9AwV2AX7rgODnKPuJmw1GEto+P9H2WbNx7LtBpOIbD
uwmEH+J8HMwLr1UPwwF8OWeaZXtw27HqGP+Wkk/zSOJZy4Fm8Xbv9RYLwG/+MXOdQty6x/2MK5jW
dQp4bP+Wm/f6+ney1oRH6Ea5cOMcitEu5N2OGlv78Tx9SNxabN0+fRK4q5vzOFsf5+d/L3UCvqbX
mG4Wt0qhyKhCYnsPVWHPKO72pe4ajcvx7BzdrfJoHNoJxOsfj9J3J/bvU7zGXXQh/olw5rC+6Ft4
y78n641O0bOOmy12ZXg0yvnHLRMzJah7kbyID7iHqq4fZp10QHb2kGduN6+irOBjLDVfjuV60H/c
xH8L8a7xweNZxZtoaLseV+VT3UrhixXjB+QY987BHcHZ+4GeoUCF4CCLvFjFdJx/NwVjyCtJByDU
xEDjOApZMNyqezzSf9c6vtQJlPnZGfpssMaP++yG27EevRMxWdfCgOKeSWpXMl9+pUXaP3zWsw6r
6upjxPy1dPqung16Kv09/GeQ5La8+TDL7bHgpj+6RY5fqcjsLcmtuD1kvRfxUaPVtLr4s/sw48Tg
LPBA43TtZJUsNnwGha7Q3UriZbIp6FJWfxtcoeK3kUWDXGs82m4zYJBvZjdhnKhBp+JZJ189bas4
GuMk68cXrubwWvgrJlv9t/kPJKmopLcFiTRmXsB4ijxgzD4RrAVdUK5/HDk6Nyx4sxSmm27uNiDe
H0Spqv232huNqMWmfjq28Ew1RmcGpoTFpmXNTopLjJbNyyOSUiLIPlXNSjUL6OjTuH7gBqt53NT8
3uQDH5QbCX+11M83Ne8w/K94NMghNubq2Cwc6lPaMwlz5mr08u5GI8xq5NXN4TrNap5GoUBTy8wp
NaBqjhIzLXaTyzKVUrL1C6CKsBVhtr41nOdYE+Hmc3o4amSbKI9viPsHb7Z+RY+PKT2baSf96Jc/
mNGlp5DSSHZyG/fJNqV/DvXx605ItS8b4ibseLH0COmPD4SGa4b/aPFGxMdmzR3qp5UMublO9FJ+
ntWEy3n1VMNSS393RwNZ24tza3GmSG1QS90oVlLxpCZOh+ZcM6YLnDaMecpeDeuMo4l2T20zU6f3
98tJE2z7VGqtjUgIOd/awkSxTTmdqex3FTSGK6HxmTppdZtD86zOyFG8IxE8nYbj78X39k9e59Wy
up8apSK+xRMm6U7kr3JOlY/9U2OW8+fynsb917WTzqdH63TGQOXerzQxv9LOuf+THX+WjqOthp/b
EP7wxPV1873p28aNmRnpXNmmqkhlZV9nAxTE1ubZnuF6g/XPsb5QofeYwNQZAxrKBcGJdY8QkVXB
1gTXUhDVWlnxiIul15lgNpFM0e06pF+Kp7lWh/+mP8l89T7SpZXu7ctfmZqQtFOoEtYF+fwpjrKf
1z9A7IO5ebXsDGOssvlbOJoqIVus5pSSUtWkU/v5FcnMqptdZfOCApI0jNbSeEvl1BQaaw1lBsR+
zBmkRP92kNpVL5aw6Pt99nPr9VVTzOmRQIOkzAGQN5sVbwOA7Cqt72N/m6klvqf8/udP8b87EQ9+
scAcVtZzhB1SGxZi5XYhsdyYsZGiY7wWZS2BFjsOzFGM7KyriffNoNSZUsR7u1br3VRdO5EWdpm0
0R+F6m1VO4JqingK5dL6I7lSMteRWL5VLqvGtFDNpKp5ksl/VwZscmlP90Pt/nPZl3fm7/EGs3gf
wbGD1w/Go/2fEuwnVd2XHEzAFaKTM41ZwMBLZaj5G4VHsoLqv2knb9XSuq5DLMGmKPXA62lSol8o
jx3Prem9CrtPzgXTlat4/zWH0lmq4mRrEjh0cttydl/+c/HZTu2ae7nl6slEbfM/os5sSVVmicJP
ZISKE7dVxSDi1I7dN4atW3BAFAXBpz9f2vHHid67tZFJqiqHlZkryZ8mudb0eqQdGWgSgYMUXYid
HgQjND+2mdH0OzKdq3d7GIaEZ4Gxqwp+54m547/2zHX/c520lvZRMZGt9YYZkJGFA4uMOpYm2Z63
3d1tn4kyBO8wOGH11G1TF8KoAAamLv5Z8+QVGxrNEhvxM3ILIEGBfuD32FL1KHhaPuOVA26/TUrM
lFb3ICe/N/SmOtE3lEKZ0SsizUrXGsBTQdfq9166R2Hcogdit81/OtSMZWSPqOvecikYaxOII8g1
LJD043MAijSKceFR65aRf99MzuSJcnZsVYZFeBQXxG2RCoGdT79k5gINnA9QI04L91XxVd07jREK
9cN9Tt+DfJrILfe+e4T76krdTrrhnbbF4dUUl75aK2y0A/1A6CqzQUEM8xbN11SbHD7cLQweKMZ6
in5ut+8OzeWAp6EhoXOl2lxUCm8KLei2ET3SDq1DjxYY8/Qrm+zbbi8A3no6ZKbNS0Nqo478Irzs
4SJlkTR1zBaYLBT5Ikq2NChL9ptL+QM7gQ1HP4bcmj2RyrrukB3q/A6pcNZWwoEtDiv6GBWcIJsV
PQWI70AK6lQkIuiubxk5MROBc70NNN0OTA4uKYB+TeU/LfZp0k7gcw/Qqqt8C47qIvgabiuoI8md
h3PqH5f0eOMHbznWa+mMbZ6mrTIjP3R6CBEmaeJEB0tlbmZO+qVpOKotBbEgKTn6dTHUzPrkQU6Y
Dog1kNzhcZW5NfeBU2562q9HAKfU7Wjb2H2mCgfX/KfJeaXRM2E/XizFHxcd/VLs2IIcT08tRaqj
uvss/Y1/xKMCVIDbs6Z6X6Q+HTobYl+IvK+45lct79wacySxkZpmooxjh0AkJM4fmPsMCDI+EVQJ
sO1IUNf4kgY0yUelsx7mTFTVForEJtlAegMCjyTREMuY7SusPg07saCaPilkA/I/PeR3bwUXAz/A
TJYjTSYANnFQ8a2zyju9fFLSO3iYPUq8AYboRErt+j/iRz+0Z0DYUJZ1M+KoAx8BMxZUtBnsG+rF
sYdaIG0AEXGfyBt+NYARtahMfwQijcqjQ42WQw1y+PSTSD7Lynu9iLpAf0ttKX3MYyieLH2unDgD
k9PXXeOpazRrbJiqO8s7ZrNtYbhunK7FoEaHsiSE7naSwalFNd4oOc+eZgBJYu2pbSjijuGpop2T
c+X3Znjv0th5cN4C4CQJGSZerUed+yKyguZdd5uofWB0fBidPUxFk4qtjdXlNJdNDRW7BpPtk6LA
9CZGA9fYRDZtgtOEdjHAV86JeLJHdIUJDxWJX/Svk3iSbtc232hC060dWYCqu6N77qg0WYgYqM1a
lS6kpTsPx55lR5EXhYGAeckcmuZOYQoj75Cr9H1TMBJrBIyhK5dpr9GHqruuczdNqIK2dc4EuOLW
NTkn9u7tXuaFGQ6tI1o2upqWvo/qHcWar4NWhZHfC9Ac3tnWj62tWL66NPGE3oJruUGYhQ7y16X/
ZLVUOu5f1qKEgkp/1DYvS7k2rWg0q22HjhuU3z2n/gWJiZb/8I9Bh2PxTt7XXBpjOHSL2rBZVhCl
qXR7YtX8/ZljenLY3e+QSdOsk6jE7rQdY7HS9IH9UVNymBwjV3yPqS6EalP3iMwgQJy2aqsXRI06
ho5MPQ3aUxaorHWuPsg1uS2fJduW1wBpgJSoNHwNk6gx6PSpilm0OAFttVLQCXUy1T9cnJi3m34U
nAP8cD/zyW93bb3bGOhpHHDd70IRs1e5S5hugGnhkpviYLopanA8IvwcTnhNERPQIA6Eb2R5tgH/
La/U0FhTFqTolUblhcL7NNGCLLtJod5fxDq+RMTi0nL+O09OEznXNN+76hpvEn6uT4Upom/AidyN
3PqFPD2+w9E5jdPhGVLb4Mhdkg+xuhO/5VaeRFpMTkie9xh24xhe5VVzgThHpSFrHfqYKbp4878d
xvr0Umnw7iPlDU+WjAGEekuffRHZUBf0W44oAugn2Cpiu5izTQOyUJIH2syUo7s8e2fM/Mq5s1G0
DAsFDbJNjky5hkt9PYYzDuay9m3vTnOYE1gdb1fmPurJPMNnSGtw546fqu1xheXB1ooJmzDn02V3
98C9U3WsLrZVrBl5pUefpeEjlvfPi1sPnuZxEJmDOdbYVUzpOlO3dM9LdACkUKY3zHmDmHnpPOgN
u5kT97G/cDPGraEolKcByWDyVKJAgodzW28WqRMzxf9mKdMQxHQXhw8nx3pdoyFQoF57lkE6pbCr
YUJHhNbc8xZjYdQLeCTLzl0XGx7LbV6J6UD+hIGk9oJFhXiosNeBmsNryPE7zufU6IqGVc+0Ze5T
RKeuYbqsWKW9KQpQvw6lufW5OJ9YmXnc9YvZx+XiQtvrCmsrVYiRAt8NK8H22PygF1WQjs6jp4mI
Dqy5MD3PWNfcy+dBimRoMlBZv8krVuObZ1yGDB4TJeEDFmuPFzEgaKBMErNqBSIaNtP3urGWBy88
8EzgJUZayLKDUPcn4rHLo6z5lzVMvD+nsHSf62LNF2V3RGDEV7gf6tMOR/YWMjQ2TNaMAKXbrGtC
NoigIEWkVJ6lBrg23Vlz+t6lZ7/N8MZzi1u407ekLrPlDQbLCeW7iAwtuFsmVw8Ge91IlcwRjEyd
hQjTsdz5nyz9e62NZUYVR0WNGzsyB9UZCWp6U/wOHhTzxWE+MZtSjAwRly/9+Z7MGbhwGTvYHHI8
KESQzJXXVG7/8xVUemEqsZH/fz8iszJXnKsTk6b+JVLvTRqrtgHssA31Y/Ua5BBxY5cPgLyB6q2J
BcECTOEA+9gZYsnTenrwpqdASgwrOKVuD3c2L4QcIu6G2QYOqvIVoJV7Sf8s//PGv9YYaTS8oEjM
OWRamM6MZEiuZ1Lsek0jDCdGlI97ipmjsTVD0aF6syY2J3FELBDw1inIZQD734ok39+jqXjF5fiK
yFWmqfOQb4KS4GGIGfb6DIONqUoyu4IfkcVJz9wdz5OHcfcv7Ee3VraxaI08Z1TI8CO2vc3igeK8
MBjWWCbM07C6eMDMKjmRaCwiFQgMRiWOObxgKK5h05PtjwNRoxAgg/1wbTOZaYzgJRSpIHcldqVo
lKfBuPhBcCBTNsMn+7Eio9F5296xwnad4I5JWnHezJRjGb8/Tck6azGCc6xfJs5xxLrmnphzbs8r
EUjtFpeGAgAyKNY5nl5dE6rkt019hbJROk486aLsa3Boy1rgm7GrqNxkhNH1JaZ1DbCr30D4dn3o
+/m5ILSR8IuPAgpIUDKNX0zCk3kOSGD2TytyTH24lBTdIFT7p6XIVWcsacOHamky+m99h4qgjr+p
qQtwcJYI6KYhhpO2vZon5iKzqy+TuDQtpFd3nSzrQZsp/cRMBjjX8LQ75DAzH0TVZaNsy8Trg/Gj
pUhs1jYXO/fTEF3kiTajUZc5onoIiPoNFClxaW6PouEAnk3dCFJpTLJ6rYmdXTj0ZeBNfNFHg7ip
epCNzMQsdbw99+9E4o7ptmBtd5Bcf+4MK36dyEqVIfrYCowuHuP6hZX0bOnr/NpkgJqaiok/QRbv
RcZVy43Yg9dJL+gdRF+VYd0pEjwTyi333QJxTbc8xgA9B4uvzkdiFTIG2CxLGH11GqAXcV+e4/sU
z8vDGmCQTtgG2M4GPe2+P4Mm7g8C07y+kqDbY/QAZwwVC05DVf+Sn/MUkkD19hHhnOahj4x1zHsc
Mf7inT5xuwQEzG18R+9fXfr7BTe3u5LZQCWLgdjN5FSbBaQoYl3UvjANgoYvf1Mao9MfLFdOdOey
YuCI5drCi5OLCdjEwHyxjaGRGceDQcqlP3wbvgXHfC5q+XXME/y7o5IrOeQiA/8aGwoxLA9sz38t
+ZyKJBloue5jOr/KLnK1M35dTAoCDyLWsEewiWQ76oR4IwaH2CHyjMT8kFcmygC3cwDmxB7ik6I6
v3EisUPE3aTlLu9j7fL1EjIb2Hglk7ZfQ8rU2P/o/71WR2pD1bNfiu49fz1ZfjivSHdKBRDp8k62
yOBZfjWk+Etn3J2YL7Kf6FBmTjx/OZe57JZ7LefZZ7G/dXcn+kXUyd/v6gBYw3GIuI/WsdEjMi2z
fsahlKggCOKJ6M7XsghPk0YTJVobw6qD1PkYMF3VWFeCIYELseIYhtzpeNfwXMMq+ggWU+TImVbg
dmlOrFDfyLEA1GgVDy9ITVjDp3JDGLyibD7GuCiWNosZskfdrbt36e7gI5an1phaWXYSsxtEFPnd
y3SKAS0Sm3tyB/XpEj9ZnF96ce0jg0k/uJKVcx3S5wn6GKrC81+7H5nc3zg2jBobTlPCSguVGFKB
Mo1qkK+g+1PxgozpHp8SRPoFedNUOFC+IHkiF3gAH09FPwgoHYiqk83DSUBp+OOlyCPzySB74ZQf
KTZ5oV0wl/B7gaT7l4+kopcaP5B76S7EHTSZoT8LAlocEvmiYL+42GQHobp6O25/hUlBYP0xv6lt
PMgk91BwfWSeGO0bRS4VArNnen0iPIFYz1f3rYoBIKbB4+YOzy75QD61gpSiZB5fZs63E7UgjsYJ
RwqUlVXEGvD+5nINZOwVpIN00CY5y9oSI+NCImjJzlkjSD2KP6GV5Rnx4GjAAPe/38YU0Z+2g9J4
kACwf/0iiZrIjKp5tH0jG4vW3E6N7BALWXo0lm4sodHirCKUP+0Kye4ZECa2AAvqMNMQGuTEDQd4
h/2gHSdv8j6jPwO5H03/TFMqlM1CKk0k10BS+iIDzkiWI32C/lU+D5/Gasae9ND0OalmMT38NhqC
GpveH/tO7jKxZMKBK5rkt26bJrYZM65Fip5u9GVkcAxBHj52D81JgxvGdGDNHoA0eCFoQI8uJNjp
M9Q4yLTsEsOWdUdL/zlz8pzLMdbBHJxchrnVMYRIsb44ekNKn5cHRP8DsSdaJPaImY/Osn0xNmSe
2z54kTqxiMVaoE3uHaX2nqWO7bfZBdPeYD5ghTwBshlPjIlH9rk4sw8DGBdDPr1Z+r1jUa5R4DBP
k/Pj1AMxgml1hwWGJxONKrGXxRat61PbybgkxH9vcmmYHVRWBJc9clnRuf0j9W5u7onPpvLhxYiW
t1dJcHLJCiJurayVuHXvQeRcqPhwU69qDuAA+6Usboj64LVDMFYnXmz4Eb8xJo3LFYfxNGPL3x/l
qhQnEi61j//IDAdhJYIlqmolR5KBPsGnZB9RZckwovADR+Fb1Fk0lf1ln2JVsUL775NGmSd053n6
NVq8mLcfu3I1opHcUOQUA87HOkq4RX7/25gUIH5ArTQ9JC9iuqBhxHd+D85TgMPrWBzyi0F5DehB
OxWFZaEIbmP4K9CJtZXYEBYOa4eiJPxShHv9iOYGpqm2b541XsuLwCOQB+4W6SkFD7pe93nKZtPT
yagT9DwBXbDG6DB4Bv+gXhyYButtJzaFjFVd0+0E020zfSGaxd8S0wLDU1b2Q6BwTDnsoRPAVVAY
nCO43WBJ7w2TQ6VbdI1ruWnFTHqgwXcP4MtLCI+WOm9j0QF9MXRzTWxs2FhnnDlaluMNcu5lOFas
0PQQhyKFYU5jt2rK1O03+qnDakC2y5T+NB0SySxICS6CrCyBTG5QoPDC1B/+LaImBHIimCgZxuhY
A6bQtZGlQU2nBwTDWiRQKCCKWOrRUpI4WC05iqCz4PZl3b1kaYo6SXEZxYdB9iwosAwtqLFZTnJd
e94bPQYfW56LW6xevOcj4lAemTV+s4EgxA/NmFFY3AKzh1OR58I34sSih+Su4S2cyT5Ptz4SR5CA
WGsoX4Bwljw1cRNJ/k+4kfr0T8pnrP4/wAcfgWdzXHKL6oxUEqrrDhYS9ohT40os/xCCPSTF5fN0
2woIEpsW955BXWwWzYtpTcWf3/zQgJI1ndPAWpfr9ia4hckWbzfHJYY+ZtSITeWko9ad2QUIj3XR
gqhdjQkftDfqaqHZq4c6rQX5ph8ctkTRv82by1wA8GjAvNRZoRNUJIh6ayn44hVZgMmxBf8G+/lY
JbLhsm/gF4jJU87lf2spFijwLbFGrAJyt7c5Zj04mu4S8tze+h3mbuVAgoSapIkT3PaYJUUFAFLu
wLy7PFbxzAQKX4qjnaBboW0VOX1jQmSiv2GRRlJSCkgtBZx+b9J0KA8gh2pB3QSS3vrujQjYnyDE
o2nrnwEQmdcgMpChElZEQqHiN46UgHoYDs5FU2IhRkLn6y2OIWOdM3dC0L4UcAO9PyJqqFvDxkyc
Q0ZiMwQdoVaVFYrZDlQk61LWK07cVp4PLEb4+AIh4fOxWmusX0Ah2ncRbZKd367sjv12sFkyCAoe
E71qSS8EFEMeCLaFmQe8CgMo8hqMWr3ddMso34FSXk7nQBCrMDxDPmRgOCXDDvArvkZGOiMnqbgy
MAmeCPBI23271dWz1gJpXejZjsB2xRoEyCHFfvRYWhaHPsBf3P/QB3oO4LvK3fI1erwBvQiiLw4h
N3n+djdTEAiuGnTkUrdQYmyCl4rtJ+oLeliEFE3KEUlyngta5kFjcaZ5xxsmS9lmj7u780gs2Qzp
vQUO4/7uSxvPVsBhniPIX9lHsmIwMFlt98/twK62Sc4diyNiGfo0WR8TWDDFzw5ghg9MYlKjiep0
eDriLEk4CZjQKeHo+SFW4B8pYSK2zbSNfAn/NEIxk7O5BKVEhpMISRNvrHMw6dg037pM9AVD+T5i
LXxh/4eJ//rqEfIk/oalPkr8Dt6tSQFrRVGKn3J0CLDrro2l1kDBiNY4Y7tdx/IR6BjIKIVOAxwV
isGx8k3v+7kqSYGFJyRARwaptvCboKZ/4VydRKltvon7nwxvTPTvht2D5mt9X1cC3ybDTQ1PizgX
eZC4T6/FL48swSlKLjh17QHu+uqOAydqnMV71AQOKJ3/kgfewtwwWUxWuWKVMjzNQFyAK0jF02Dx
CDYhUpeWh+pK1cNNQ6bPqi2RkJPjCv7+Sc8REF0s8iYArLmv4n8waOsmMFLs2Zg3LdA05ONU5LOY
70CViE9CyNYnsPWxmOekGu0FtUeEA69JozhWJReXQ+VdzieC3kmkrIa4kD3uDkRIBtMLlg0i+dqa
tXkrMTj77j9E1qM1JLqPznlh3b5M58Y3IvSPjP05pXyvjwJc56JK0TsPpzs7HxqRSSRSNwDcWohq
+FMMZEJxF2jaEJeoABdtiP/zcpItMMlJQ2IKN6GuDD2clXWg2fpbtwPMCNUa3w35zuAeR21N355N
oi6ZpPqOt7egioVuHLsqcqhUJDYNCNJR9pA2HoKZOO+gMd3QLmZ61LUFxgUACimDAR3PpvGyOU7W
APWm+7PxpRmKKllT7PduuQ9TsObA1dhbn5akxHOsrdv0UwMQYU6rhwssou/ru3mPCPIoa2TRiGTS
YNKCCazuJEfnpdvlvpt7+rHrLqeoj68+a1BdV51+/fQXFSAB69cicXlCREHZo+Z3cjJ2punfBvGI
bs4uCr4bYhWkWwYCobQDcWwouOy/wm3pvLf3fkbt/PFbSJJo14rLQG41dV7Uj2xWlBfcSOrF9RqQ
JwCnHnpdfDeSGNQVZHFhM+9gctjgAVIwnRoIZPHg7O/Xqs5yglUBzhR4SgEsvNnNmx0o+yMKiTI4
nNAelToav/xHyhCZtYc9SdXU3RxN5B7OcDhIkQ/Uvy7pD5LwCoWwWhy2dLGAZYVaOkqvMPbV4SCc
hKTq+ql7qNRCvLKZP330bSmaCWbcr20osJ4dcrWXSXQnhiiOL/WQnrVfvmc3HJbBnq5h4+u2O3qg
oIGudhDnMRWYNjOYfHSdoM/N30ElAoxFMYPBhyp5fsiCAp8qBzBadg8wAUiKXZf0XZ7xGz8tIrMX
3xD3qk2/voz/dOCSOlfSxsaVDw2RKzdczTYrKobhsxDmfvpw4qEK9IbrzF9wWU3JzsEYu6GbLgAX
Ir+rQ75sBlmfACWoFHYv8lGwkGL+H5qDwAN/EcRJovr/xfQ/fijIjNjbr8Vd27+SdoEPICIKAIgP
kJ0IqzsS/uyj45zumNAHQ44cUOUkWfE4ZWhkctA9EMYChgk2gmpAevXzJ8Lnz9Qb+mbYA1mIOfOK
JMi/79Nz3xd/C5mgAMokWXgd1ZjKX9mSdeu9yR3pkzZIt6UtanIiC/hhaC82eoTklVkscUAzAEGZ
yQgUBe+VafCOAkjCx18WnVuqGOec8vI1uYIqmWdkgOGvZ+ShTNI548JuZECZ0yidg3y2g5RMbzqn
y4oXmJLkwRDFo+XWojlbl72x/M1NBtf6sHKjedKn1Aet6zbXacxNXO86mmzoVsP4dwMKNU5fpfOg
XIBol/PcNt2WS4Wr2+DGw3v/RXKCVODRD3q02b2ahgoT49AEiaPJeqWQgwA+pASXr2R+3L9BlnFg
g2J5QwOoyyhqsV8y55aYn5SLmucSb0FAAL5i5VK3tCWpC+PafdiqwQgpOK75bhsS/BAJLbOzsR6/
6hNuYmSD05L8BKPCb8d09rQS/KblSAqAXKjuVzdDWpEOuCh8qiTA1Afk34zOw8ZG336b389Bl9QU
08Q/B5eklJspuojdXj9ybhgBk/SIc6G79C4xsBFsuAoFr324iV6sq+b4urSCEsSXx7okWQ6Q17fA
IzJKf1IQGZFTQO/QD/ytAgiVmENkTTskuYNrFKPHHBix/IX5QxYMH1NnJQuPHKnviAzRSFPhtJfp
l06yNyzkMEEDq9AZTuWT9DslMsL5ZGk2hvfJA5K/J4YJ2fHlMurQX4cETbkNMgyYkiefajJWpE/m
KgmLPHnmK7kizEZS4d3KfTqtnT21PZhXkO09ftKwvmtHw4g8Q3VbNtcyd6M5NDjIYmatJ/BSEoYr
ms+Yak05Asg8TKtud2F58hfFHu7b64QIoJ+Las6SKyUnR73xiaWW6hjGqycOjNqRNjwlQW4JBaDp
LkqUbOmKwnmq+qxqqHz33DgS3rGGnNEXIL6AccGadmZvD7WEErzvJKL9uYOAWgOPWfHExNZXn5Cf
RuyJBrPZJbtpRq8Ovn9z3qOSQqoXgWtUE8NKRi+noF7F0LZTV2NRWUcdcfuiiroiUq8+eTG6g1qs
9ymen1dj2eXmH4kr+rJnwUXJ/0RzFrw2uD0afVKJxXpGZ5I/6XDorD0sAglonNFE+jI4Axwh63Qn
jBOntpR7eKDwuIvwwoGrzZ12CaxvuS2JrItS5nt3db7ODg/zzhg9Wfft6WZW7WRwc2wfjIYWUCNL
XWwCaDAm9DcVISAH08AVVcAa0WJcvHm4DYwNgDS456kVZPAffTAYtyL7l60kewT1GXU8ih5OH5xD
TG17fF+my06Q4bpISoegH9D+8PWtgHRs4m4SjrF/jiGZBjyST6CkL7Ko1PmTKUQJNWFjXiieEfGJ
hHuEBYLkui2QFWDz5oZsBqbrSxiMpJTaDsWB+4F9TXoqXsMTl6muc3wDvBsiYOIliRdCKA2JLuBq
I2AmrkmGZhGc58zdg3TRKpyeOs7p7RI+kJYIIfI2ofqYJ/Me36GnWjtZAZ31CyySQqxJHl6+QCcJ
M9VZrk/ymcj9liUNIYsLX1pGbhOV21Ktv7px3zTOocI9826iHdF9R1xRGu6JQ+oQJzY18/LzX4qX
HbJuNZQeGvrmj7GID+cX0DqBWVX/JJqCaf5Dgsj0TIoGBbI8ZtFw2URSFAQgj/BwKfLoA7vwlQUg
rhAK8koBScTTo1gYy9rmWdYlVV7UHr2DMIOIwQZ1n1reWU64iYwnBtDybXcDL7HcqG0Ei67D6Y6x
wlfcENDhbKART9X4jv/ZfBH6DLc/Bjxz+ZsGbFzpDWsRgTES9Nn5NbD7lK6LNw0/AdccHmEVgOQC
r5q7gPYLihfZDNTup4NnLsinoM98rWEpniSmuUSnJcROdGFHcLGBTV4FEr8Dgj99buI6zGl1ztMQ
h0M8kUs/C+9LIphriJRcUaZ3pl6DlBaRifLXo3+30F0XH2ZixGqT6d9yP5qX+UjrNMGeffBt9rGD
Bo8TPdeP9FYEepMSXnLHBwwrpdFNrKLXWKLJJIWKgYjJQxvZzytG30yy4uSzvM/Vt0CgTLD4C/R0
TZ/WsM7D/6yYbEnFUJ+iZlqhMVURwE3shJeRFcKCRIjs6rLUHUyB+XdEn+LDBf9bn7achgLJrQgZ
UrVLsq317dCFrZFqT8QFAnotBnu7q62h7HQ3+bqMkQX2D6HyYx8b0NshNhDFnRnM6CD73hvfGukA
yIkUa6nXWs4j8ijqH1nOF3wj1voTQfZUjshKJNowCT8a+7okEO9KWNSakgeXQPKhrwcRPK0IyXgD
BnVydEO+Y8tHilvDtuMhE1ySRDH3Rd7ezWRyY11zYsgNsD/3CYEvNDAyGxudk4nAbw+J+6v3lE5n
fFj/fvqS3oTda+5sl4OLgI6h6B3y0kdsn9co3YyGbFdHbxMiBX0SlwhhA+2SDUUEVNztDW419gDM
br/i3lxW0JRSibOycRVUOTjNQJGHjyFZSyDFOZnWQMpXinpYQxBXDMhiBpcGDMbq4IewY+SUREVJ
d4pBiCUSWeKFggYfHWvQprS7DnhcL9V9Si1/4sPzFQKLARvIand/u76cV/7G9unXnQwL8IuYIlgJ
/mvEZ/K5xNUlBIkdPBGjmcc1OANUdIK2+2BlSyz2xjtMHUKm2PykOEsOTwtc4YOEAEXwKcC+nNA7
iUAnrgvnFrFTWCq4AwrHQfZJSxaL+xi81TG4jEUyEYz9yCxBzHmePEDwcklOSz0JPNGkBKfVuaAX
+tFQrLKzbpN1BnccYIRFaw9ckSCa1hzMTnSsfIpmH0iV7Wn1eunsl3zOrrqkYosx+q8JY4nWTph5
8BeNJGJ/GdCFl/cyA6hoxqPchKKBcZGjkF+vdcODGzQkw9MhLiQrq8UUijJmSt3SsvZEFzBtnNt2
s5Ol+txev6hOxubHLGuq7pLwk6EyrM1Y4g+JeyOuTqQpPTbpJH5iwFameSTDD1EjH9Oc10EQIzan
+LVoT+w1RDPsgFT3s8eFRtxspMSzwtIrIMRmM/10x3LexShC1VR9SDDEcqR8/orjCNkG0kdeKQeD
kHcqbJ0+v6B0I7+VGnXUAMmxY8QQNeyYtcTEKFqn65HGr6ULp/6w8QnrsYkdNNWUSlW2ibZ9ME6m
pHKJascxXb6HncI9us87pCxUbh7RXE38PtGu4lZnC+JtECJQasunOXILS9YCPJKGG0KLgLKgRJOj
5fJUZLIqKM2GYWaBNvgRfXVEbdLdyNz+cULCpLzTJbXCnK/pv8nPJI6K/AwEPtoIDfRHj0mUE3WL
uhiIEhZVTCYxJUg6jdDQFJoWaiuxSbHBSYpX2ZLObcuGWMjXLxS82z3c+601Naka5i7JdawNxYoS
afv+IC8nKkEoderf+zFBfTQGrXMf1A+oRygCmdrw4IRtHeHlvUhbH9vTwkn61Zpi0Rsn6qzJVhv1
mGCcxIiUktMz79S2WlfrqAAbxjaDrkSmHVON/JWC/x9zyMmk53wFGJTgcEVzOujo7wLJj18FFKvt
qQUegv2Scmc4cSFWTFKuUuI4ZIKgtHfnfkxv2Vl7yl+oBS79fyH+wl48nsKnk33E9DN4GITsWAxM
LEHWXAj+A55EVvBBBHu6PtJzFcsYHpe1XapncC3okcLoxW5JUkFqjl2nbknOZ3bz0tZX+gxwSnNY
XFuEZuCixitFyZJnypQH/QXgy3mjboyOTfD7cLNXFhWpeF8h3CG6s89BA0i/KYD98OKcAkGqooWk
kHb2t0FC1GTjR0PspNi9rkri/r9Hr6ASBD5GgM4Etl3TpULGicf0OQSv9GjwC/We6ZnEa07gGoHd
CnHc6afggieSVLvwfTowDJhsVasQHQzPt+28IFMkTbbm5CXgqv1V+FXRb9NzlA5EdLV7kTcJsgz4
hsBvMVebUJ3qOhACsDLCVOfEze/Qe+g2SC7o6pB2OaIz1OOOHpC3/HyUxSfLBqVCKi86glddDiIU
kshRYyeAYxtuhS/GUOH6fm3cHUVYXwA6n9g+ktpPkHob924gxdj4lG0By3nVuGSikCQnIIVNFjIe
K3OILlu46C9sG0LvTEAc/0ML2COZ/MXdY1+60jaNoDcWlCQw4VeDy5JZzYIS27FG1Lz6GNlEUYiv
5yxvaV8jthHoidP1WmuxFlhYyL5OiiAgiR+az3IhBlJKB3OimmJp485evdOCoIuImKKDQDgL/c7R
wB96Bj4DVAKrQX4Ecmry91kGT9X1xEIT6/oI5QAyhJW5QhLvRORSaiB92cRarSgxFBGDNc6NIFrF
jjO2B3GP9OBsIlGBNU25aGBQSN0m0BB1jxwhLdvFmsJGYZF93COuL6YcJvSU8ve/WypJNSApQBiI
PjIJS4+/EiO/6QlHR/snOYYkRPhIHoeWG5Mb7Sg7bhViSkouR/LNI6Uig68mnfjgJKBTNBSpsPK0
LMbw8bNB+bTPO0S4sH5OEacdmISxPuXZ1n1M7ee/Hog/MpLq/g+6iMhMZswjqo+bLkzjlLpTignV
KITGJEVAnUnjc4EmacT2YQE/GyhOMnJLNQ8Cycr9w1F1AbUnPQQoArZ/fgk5DOzbFycdJwaNA5ui
gGiLGeX2+Ajcv2gfyLyBCVFFAg4y3DTwFCEtZSCdATKboQElwr+U3SzRbb0BVJ3s8uK01HbqGujd
pCuTLVOa5toXx1pQ65nvOy2KJJQdT+miFtVdqAhe5Hc/nTNBSAYWqG4FOcwS/Vw796kVOX6KMp8d
l1yU8xrYiorxaN2ROQc3GtyYtNpAKTVh+SFD9GY2SAl4RgnUMUo59Ngkk5o2UaajTo4O6GgGsLCm
mvXtvBePMQUoZGDQO55M1vNvOW7TiDi1/B7rlXlAovyLylbhC4PZowAt6mh40OFDoAEjcAxzGX1E
cgiyMnN6hWoAm887LsZD2sJHdjqtZe1ADS5H1Fk99DFALJB+AH4BRzfVfZiHxGV7DoRjEPUKcx7B
0Tg4/YunsHXBNFfCaAiBHp0Oz165qKFX0biICKCPXRnPUsJhmPTfGZBPRjGJe6r32y03ptqTihGS
0TA0MWrX5313SfFsDsdYtkhIcoog26CMUVEIRJ7MQ3hCJVaKgeI8CJxQWC8c+nbNjyGMhm2OipiY
CkUp0TuOjljju5KcnaPukdNFCJfy4zdFm6SD1IlD1U3VdC1sQ8JGdTdKnV7dv72hbfOJItK/vuUc
yUfBp2hDd2gssjNqbgeLH1aNG/XbfgdI4Aojq0OxJ9eW0g3SAk4eLd/oNxJzo3BKFsjqGz3wyESD
aIYqPxU94Y7rTVv/rrPa6oLGBnvPvWPHTeFq6TDXnIrxR9CD24JAYOlRTInjXZoLVLm2Z2UU7rp3
qAqqRZa4r7pPryfILJe1DS0r9Josm41zJ15xg1rPLXa3K+kHjRmlrzN7diIkZfvdeTfkXrN13iXF
vH4KYAO9myTGq+3OLszus59SGBzWySXqhjdjz6ic4UnkGXkQp2Elj5uuaYNL2J1V+skqwxYadwnk
ja3dZd7t+QkzDr9h9wxJ+k22lKNtJu+x7Z9BsH4LlNmewNqkNUypjnaPqSGLYNcbtobVtD2n2Ozn
hXYqCI1cR3bBAOiYHlGY/qTe/F6ZdTTrWfgB1BwD/6aDSs0CH6nE03f49bFdg5l4xAHCCQN6sVhg
5S6yYLHVI62dUemMAmf01qPR6Hs0wsDmmJnWswV/6FGg/elyOhiY/ZRY/55/+5fyB9OpMb7Za375
vpmawJ/6/KH5k1DN1PdnB5CXKRu1GbpmuDSDXJm90Ub7rusmamgoqcv1MteGJIwB5x70HE560sQd
fS4wWP+YoVkuSSvJtX9W++VgvyQeuec8nAtSBy4rSYHTvc1dTPe+HGyWnGg62A/ktiCL89eGG134
pnCNv+TtQFKT92aKupuyDxR08mY6AFbRg4N/MIej8WfcZY0X39eHGSGiw4JHwpNFeqNHFwlUews+
ver9zCfyBA5F9qMLebKTGHb9qLdD7Byw0BG6hff0NGIZkroZBGGiAuTYqaQ8wENEsZ3Y9vJfshqn
kjo3lTzH2YzRmnHdl+Khax7A0vic8+WDO8FeF2xFH48Catw055VwmW/0xFFKIJPR97fz3dCO8/1d
OhrTwwnD0KkbtB4CfsTAKrQ6dvVNjbhhR2wRsURG346jvh8hhzsAz7lR3xeUcUhwo6VWyvM8BRff
9/dV8Q9z48luTo6t7cHRoZxPVEQw06cKHyZ0SidkjultphY88hm0hodNb5v8ROSuerWWHrfDYn7Z
01DUbx+dcWdbzq2nf930i3mP99n+hSQQbxkr7jkgMnr+QcQGm7A72mBwAlP/QdNvDxsMM5LWH4N0
Qez93VUpmrYDdLGqGlChz6vo0Pgl6vkrCEQpoYgKexqAL4GOQdV+GgFIKPU3qE//Omq6b+fRP5Oe
ti2WVg9SymSOGzKmBmLcipzHrtqJTUcyWKp6s3zdmJ5DgkniRtTXFO7j417o/lGAlOwea8xBuzG3
hvV+9X36rX8j6C/dKZVcHiXq4+MCseoSVvLeGM1jEKegt2u65/nD4pwx/mxk2sel8JkLdNZYbgg0
bK0gIfoU05S64/YGeKF+MnmF9vQdVC7hByJK99C+VwSYyNh3own2KR3Er6Nyegzxt8a4UP/j6Lya
2+S2MPyLNEMV6FZ0oV5t3zCyLVMEohfx6/OQmW9yclJsR0Z7r/VWmgD+4ktwirbqSpDoj3NHzRdw
jLBn9S3xYcuWVeIvI0w2MsfIuC2+EkYnnz6e/exeQfUy4nEdc+QBAObmQsB2/HRe9L8AIBRWjZJW
JtgUg6fJT35a+ChI23T6T/0SyRvRbY11BrEYa9VrSnzoMrPlEM2X4l2SzO4+g/b+0e6zFWnHMCk6
Qk2EwJUJjdqqxJSaumKNAK4Lp43MjFw0/jsv+A7WsCOZ09pSaFUgatBwDCy/RIAQr0igXos2AXMR
YBrXOfoToLdfJo0EOZk4JcQwsBDzi70YlRZCIbgKNqoOpUCSO+qd8YCADOa2NyoqJOsK1HZ0qRST
mE74GEvYj47o0CD1p5xnxqby9fPTcLRLs9zvnYpCKaPS7ZjsUWQOIY725eI7wiDP3sBkxhCGLI8M
s3bZDwZ7i6a4GiZTyZEuZzaUHIah2wZcqm+VJc4YJNzS3kI41pC9pxFujsApUIdNeNG2gDd+k6/U
Y62YbW6PotGxi01D0hd/T6GQD1m5YA6/dWV0u94JBiMjZDI+NZWlQGqSY8MM5KHbT0ikQSdnAlYp
TE2sWayNTO+KoeMSh41riDFw1DcyqAzR826E8Yb0WBjDuWGZfwDnzSkBFK03rxakV2IG7NciiiPS
AHkAaOowNDi2KZmILF/zBd3Q29PMY6Y//cscMlq5bU0ydXAZ1dJo01sQ2IBSd/nGWHLV3Kox5Nic
fsTQbOlsQuUO98X8TeowyxDta/sc+8MhXvHh0x2gP6/Fm9n89NxIe+lXOA3H9Dbn62RyOolHULDA
rcjpXZjRafDLC8EO0UlB7CjZFS/LfKOCZaimQhJe4T3ftCA5AbGuYOgPHdYLxU/46JKzeHtRIvE9
nCcb30f0K2TmvFoyV5V89emSt9yGP5Bt5p+dBjtW58uI4RdsSjNV1FkoQvNlifFn/cJd1CMZJGJ7
qfTL4ju5QdaxfCJkv05ANKJCSBe2MLDWCJnv9DZB6C3ZdUe0isV5JdKVZGDKAiDQKns+s0dKzUOW
eCd82ypcN4q0Vf4zl03IXHVBAAShfEx07rOw1dYeGOpBvuEwIb/z5eygsdTCxX60tooNg+UL3pcN
djs/95/RX/mzQBb6F55nh3g/pwG1usA+SOChrFmMrqnFVJ68GZcN8qA7bcv4T7jSszSndBux/34J
lgLJ2Voh2+O9P9f7fgcmyKA+2uI9YvNhB+FqWBhxbE27CW/yjtwMu2FG5PGQiB/yajjZuV3IqxJ8
v9znsw1ri/ZeDi8nHS2SZsaXMzzd9k3nyG/ZckgyED7dd+Pk723/MVR2DUONA52BvbIlkk5aR6hM
rt9pfJ8i6wWsYG++ZHs4NlhT1v3HDGqVgJPUBOmek8IaIu62k9HMCYInoI3xtzPD1NLhDojT4uwl
mIYJlF5ExS75xii2iu02NOeTq2RkFRmX6W/xCYj9VLcZZybMhsdT0xRWmfCNNeverYm6BUzsz8l4
fCXnIQFkZ1Wg16jzgs7riZ/l7BvNhKa+F/79jQxfG7ozyQ1aS9bs5m3OY1PNLTG3mv5HnzlCd1gY
Y74qvmUaNi6Nz7kOsx8SDxIYCd9DFPkzVxftvD+QshGwhm8U5cYnK3lvRzY7jURwCBEIe9ISF7mp
/MdzCtlNdXuReXwKrXBicK6FKZMSgoY9MXnrxCgocztATypZnHizbXNLv6OrslMd7U9Yv47iqjw3
x/nUmbbR7QGL5qU91b8BtyP8cGWMgMdr5ARzHZH3lBNGaC4ZrmzPhHkmGZUWDD7KR7sr0avsi9BW
x+mE11aJz5uouBJCFKCGgO2pbYQiC5XF3ioHPz5XNTc1NdS78kMGbuzXWNhWEpITffkmt4+cvDWx
RsV1NJ7n/yglN5r4R7AmpYB/41X/QCywx7x2kHYLxCENOT1XvhrCiTr0Gve6scqzeGVHBKaragKK
3o0V/LyBCokJu5LOGVPdScg9kSn4WbUl1DUlkutuRcLq7AI2+mOld+FHPwUuqoCVRGrp6eW+XOFD
P2lfyo47uXATFPfnOWUG02tuCQRHBOZL2SVoWPqlp7NbEL166b7rx3NVnNLTS75rVnipe26VmcV3
SolJpiF9iLDq/w+BYkq82GvUA0gMmsyKhM3zbWc4J5ESkFSkkUG7lFElQHXlDEW8ZQgf9YBZWI8J
dJW5iFQzBYDJXZbqwlko/DD1NujL5FFCHk3+1eJBlERz6PF8LPva1GF6APYA53RDfLoAvCzx9/pM
hJnGZFQY8iViadTIbWDV1xsrWhgS36RuSl7tfzswnsGMMCtc56m9IClPolKQ1nLrqblpZY+wd6k1
kkKnl+biEl/Ki9hektWcaczvKqrR2upjllniV6ZyveBWhNa2wIFzgF7ZmW3a/4zcxKhwPG3K900S
mZESI9YWGC014aPoGaK2HD3vFDHz2+6eK36UMyfVzEQHRvW0zZRoNYB8aaZC17uwGohbLhzdnTmg
W5FN6DFLOCZQRCn3uSWsgzVKFSJ86LSBOqcWFMETzF7X/7ZrNfjrruWmgDlEZHPO4U354KQNIu5E
K83aTrgVLy0aSmgE1SgyL0J7j43JF3aQQbPL/KOh0Cs4jr9IOMkUGphUIgNVPo6bFAVNxPd16hNv
SUrqHXZqGVmBSInjpNkmrnTmz1fSRofI/tX4HfBaXB9YdxglS3w5Gs1NhMdqq2kke4C9VETyc5OC
RofLaLGdBSB4Q4JGSpHM6pifgMeqL/c0RQCznsFuozSXsqW21/Yzhk2DeQzwZB4uNe/qk0a7tLGJ
ZJf4MeG6JAHNrNl2xmbR+M/N4B7RAO/gDiM4r0dJApr7PTkUvxHm19th3V57K/rdbPJl6nX2pNT2
UJjAVi+nYIy3lW1fXig5hTcpsSfJaeKF99rKUP2kpsTsxFxH90RAWF5tD/CFZ/Bwc3SO4Sbic3K7
AjfDWJqKd56bN2ySqEREt7cfAXqwSeeIrB71IDc/GoxwN+6hrCy8yXs6ht03vrfE+Z2kDhhYzYTn
AxIfkUZjIle3dMd+I9XF3O+R6AbfmHp/8vKLSdBBQYh5ZaI0Uw8Oyc6cBMsBcgfIyUcNY4lhAUPD
x1dqS9jpv/iS+NsxpqWnQ16Dy2Pg4QTjb0ss6zlQpuIwhpiI8RGPzI2PyN4w//ZWs0Y6Y8U2Val+
s6YHx8GevfqrQVDxxON041ji3+lvQjJ9aofgUeu1a5JDS8Ypr/Sp4t9I5UxovWzcsHOT/0PsS3PS
oVUeA5BQC7hCvRFoV+xUkJ45DfGriqNVWIrfveiEh0XlajmLx4fYLLE5IAZh/Z7tWQRoGP8GzPqO
Zuk6ZvLvMEEIMErGM3jIzsMalj8ELEOwPhCdAdGx8ILsWCjToFBtRu7/FK1WIRHf8Yoszx108Rf+
Y2sdWj9g7872M7UiqzLSjY9QefUH/+dUDgOxOwlK8O9MDN8Eafug4eZfABgPoQlWgAnJnpkAN5H1
e+GeAbeY7IQJlF5ibQ9/gk9nKo+BPz0fRD4tE8cvODHkfeLwrdqU7N4kmYIkFNOeblwC8vitW+Ra
+LCXiJ5Sh43vxJv/vzFx8hhOqiCHSFADfRODPP+6iVZjm1waL4eNmWcKYnIlbTsdcCthv522geUz
4vARPwfw92QCZFT8N/R/fb0edEXSIUAp2xqo40u00uUnsygN3BJR6TkDIhwQ2Yr4Pgl2DDNLoR5X
/aRmeBejVkEJu3ACHl4EYo5yDtbPTWjNjM+3XfiQ1mfOsTCnYYtcSiP4bdziWzvGj7CkrGi54JYy
4e0RDsAzW/q++sblfGEg4aIjVOSJmgC5MyKwywsukNcXMhZF/dtChGqyv7iiPxkGVB93wCk+pLv8
ASaHSAj7df5VX9pNeXhvhlN+OEcfIntCsOc0gRlVDcCEqcTjPy+gf1dfaKURN2Ab1QmydySMLSgP
kIeVFnAz+DL1vovQbbmHS0fDg45KHr+pu2CRRq2/ji4iFe2zNR28R2WbfZc+FXY+1KD6Kxyl4/sI
whneogUgF4f5JVHQMUcAw71HYxDjWrnkAn2fJAhQDtL/kaREhiI/Vu/MTRo9f8o3XHELwYpwgEpZ
AuURJfA4j8vyt0k98iifcI5HSk9cAmoQRywnWRtnKXfc4xFb33rwLauf1aqW9/Q/ddnP8/2nEHit
97xkhG4Wq+DN0wEx/wSyHlS8QByLElFkK1DMBZgeMN7Ee0crFMLKNA0At08JzAzPiE0nYeJEn0nU
OmTRkpRP+ucddZ83247R5vK+MTLwIkfSh6ifRuFp59nXixtkFqXEbu2DGqikozacJkmia2S2lbH7
bKFjb4qwHB7wBsH38BDRLn7p45pvjgafrU15+uQkCoyLAB6M9T8tOEF8SHwR4UHmhpH/HP1IAPMw
GSwIh4U4IQI+xzctUw1qNxl9k3YeORkAL7HtiHmgRiNnmNvq3yt3WsXIaywsNhmZxEYCfsB7E0Ap
sQJYUAUdoiJe6vnyrbtPDQK9JhocNtQSwwOLniY6TKYtr4q0WmTWO9j00VFBh4Ywgfc3ct52ycwS
RmaNTeSHbaWxkjuaRmRJme69rgngA3pkhEykZHxIJ65/yZN4B1xrGz0ocxwIWyR+aoIjTiAJpWNu
CLuHfAOnHQPSl84Zhhbmj6Fpvu4/9bO4VTfJn/oVxxDOgRtdyxkJ8kaDtIB5uicbj+w+qwCjwSF0
f/5wNyaAetBV0O6YdFA85SbxJwKqMshm1dDO6j6WaSg3xsQCOpfewA9mlDjlTSbVI3Fo1HkRrToH
ClzqH0zezPQsfcB6A9EQBw58FcpAdLBbddUZ6+RGxDH+gekEoGz8IPGmx0HHSo7/8N7eX9iH5dPk
ArxGZ30TtxQ5WCrXJ4wf4U9kDW6lY7h9MT9j9QQlmCwnU9IiNA0rWkPG4erVUDdkZIQ/aja30ogR
Qr/WqJp0m3lIkrmxTBEJIX5MDePT1AvE2zaLbewTxKuHrH4gq5fx2mxlvE7suiJN2aU77r+JBrmJ
CvQ1n/X/RICMKQTTcav+EfdHJhP9K/Ol4+yMpNCmpv7El8zXKBy13xYv240oGAlTHT7wNXQRx/Wb
S5q1h5i9xqtT8x1MZ885xaJiBq/PAPS0GHYQVrCGJckMs4OCgVvgW5mK2BdLO/+sUaEDVT4Xbigu
LC3GWxad4hHxZ38byA9N9zG69EiS3WSo/CAHOhRvi6twhrC27vdJooMl4zRiap/k0yDSFxQmJkgG
ih/Z4szhlxK3/kWfhgZwYr9zu991xwu/nsHPPm3uSdFYrm+xsXc6w4kNxyFq0EBK0DCq7Pf79c2y
rO0dIen0Ry+dMzqakzRovdLdrDbV13H+8gj0XjyC+VWu7xXhneIadRILZG7R7fJW7+rwSeOkI2Eo
Uw/PxT4dKGi3JYz4b7eiE56mAhbbU7NYzUu/WKye1Oz8puuSxPrU6jbk9cFjqqRvgXKNDnnARFtP
ZzLOnTltGca8gBw0YUlVwjqeFssMv0gUOq1YKtbi0IjR4KguuCXcLjQ6qfr8AYRA8EHMzfJDfqhg
aIh0SVuRgPaZFWDRnWli4BJGNoQ9Bj1ICHcMpmNP0tCJZ+8giKY/iWuMo5jRA6XRCU5nosJPL3qb
iqkYlVc6tzkt+exMT/D1+rIhoZVT4JExY5Zm9HapEmK3A9mBTqULnoJ0nQAwPiZ7GUJSBoOfBBdr
hUhI5X1H3vP9FE1fLGcfsQo2Mbw0eDSk0pFkw2TcWvUv3Y+i6C3GiWueQwXHYPQsz8N92GafHJ+s
eh25nZgx+dHT3e4YTYymwfrMX2LKQBYfOpymUL3EHoQIhRjMIK3xHqJdqr0YsInUmNwhE5gI3wYt
OlR3bQKK81/4y+LKycyJnOqmwnBY+HOw3tp+iZuwI890yWrOjp5uVeBnVBP3NjPiagOwza8KZNkc
XyNb/iIy5h/VHaQ7+8RTkgL34cANkeZ6o+Cl7ZqPpzSrzzd76dyvEOnVbqGCmPD9m9/ES2BXt/pz
8soABuhGlNHGAYxUgBRRYkX7xwpcQf57/i5WvPpNY1ehzRe9WAGo8/YB6ACebtz4QROLwxeQ0B4+
UixI9u2u+1pc6z2NCwFH5Q7dKsxGzxuQqWV6WugU5cYkc4ja0MxjkVu+D2QbEEdMkgUDG9Vry2LT
XOZsLLvgWNPTfHrRI9Zs6BlsYH5xvW1qZLb/G9WGYXJltRNT7RGtDTbPyAFWw+lSkq4GfU3Q+4NA
y+1olfs7PaHAApMO7n2b5vV8p9xeK+0a+UAtPDiT5oJb5HWgmAHh2yP+WTwG2ZYfz48IhkKwyt/0
zd0dti5CAHCCEcHMPf8FEaL1gM6F5lpte5PQrNdxtuq23UG+tut8z9mLLBLZ5y+CBEAL+crlzdYd
vUz5DxlE3hkaIR8NUdlGUm4VbllpOSDDQSc+ySvReYK6s8fzlOXnjjzxwI9tzgPZQ3RSbSZtIss6
ejpMf8NlgCEZgfa2C82k1DyzSk+lG0vYF6gGiF1p11V55TnlM1c81uAZFYQXy37FB+Kd0TrtGqcQ
vBHoAettTV0zfqHMXKSnkATNoLaiaCNxsbxVQnQ3/GasTn8SkdKQ+33tAmG9XlZIpEnojP1F1Uw+
lEg7FMMAX0noUNUpVKZCT/y45SkVGjo/p39xA2yRgbJyOE2fPWqPfNgIkr4lLd/JKnP23s0qYPxz
yq9jBCHz+A3aeOHPjEikPmrNfZN783Trt42g7r+potHMmLgSNmi8X5ml1msEf/xmOtsz0PBB9dCU
Vf/1XorYdwmGiYxCcAIBr2RJKjlUBXJ/DhqGWMYEIgTQopHhATaamKQ5S6oRvNbdsNZfa4Hf4lRC
roI8v3WF3lnIDnMu/3eWuW3g4pSc9NDYANC3oqGXDYTbVWQAfZWo7EpviD2hNOWvOuV3XNQjVlr5
xZQNx3Hz0s+puhEUM0U4pxoTA0nQGGo6rOnEFEFaEhxFRhTSZ5cYYhUmBGoTXf8LoMGJ1c5Xfckr
3NYcx3TTXEUQeha+YwVdRVNfsx75kgoseEpjy+oKB8wcFUnCEd3Vf2300/bGnOhyFuA3AL/fBL5I
6g/DFKEHODOfhwzt2SnaQUlFyGZ3vLoupuYpe2NG0Ee4UQpuchyx3KjgwGipEybiQ7OHr1L24UEm
dql8hBsYY2Jo7uNm0jyNF3H6BRYsDsbFKvwt7ijyIRfX85+MoWfKhuO6WbAGEwyEpokivTXPZLod
nPCn+KK4BLJr4YIRYHMm08GLNhrJFMiJbn/VRvGpF4RH4P7jWuVuKVaR7LyOnOLgucRH/lUrxrE6
W3YNzVKTL1VJnVLZaZJfpycRGyIyu+o4xwASLkeRuWwXEV9AypRuTWW6lHzRton+h01qcHt2RE4t
J0LmhcZO9rR+FaBMxjUBMQMSlvyQcETxdR3b/G0+TN/ZLh3P0+GHMJiyTHB6ODzUiyPxL1MzUk7p
9Pt3YERLbDlacXYJxBGO8600dyh0xeNZEGAL2o+DdEGyhM+pHgKvUFISOG/ATBI+ObBxo5Oo3bjC
wlO51DiUdGKA2DboiR2/kCx1ukXTLO2RJ2qa5Pk+ULzh9c00wejBHKEpk/aQdW9cEJQ7tVJU2GH+
F2Lw2QI0mvia0xWHHOovYva50/gMZNfjVOQi5RcxI/b4JMB6+SdAEyMDppXLwYzyggoYpxjymn0Y
tzEUIVaz+blejZqDmmYASkE4S9RJ4lYsr9AmABaMPawD8ldlhzflqIH22W805fZYeilywcbRaqqE
lmVizCH66FQiO5kTGoduv8ryVVZQRQCfyElp5u1eCmiVo4KeDRWtrKkyoAfcrr9P7io7pR0qWE2J
mbUzq3ZV7PNR+XgCNAWJC0QLQXYEVEKSlINZaHDK72bmagmTm8kULCsM5za1uEK7F258Z6lSRyqJ
zA0EIiFDd3oSeB6UYnqyCt3KyeKnX71Y0ZIl8SDUNCKvQAoSdWKmxeEchFNl/CxxqB2vhqk0nMew
2CSQ04TvAXAPn3wtcNnVRqJr1aN0eoB8T7fRwmp4TpVLNnd4U/AXudh5clnr31jANt2F/+GtwpNV
wVMP/3/1i7mTP5aSOtrbGXMDSvdxJctTrc70c2LA+IkIZmLX/ZaeDoADfuTS5keeSKpT6BdBRsiN
zWPa8Z9gCfNrp6zQWgr5F+ZJ/kDJnUtpTWxMjxXgPfoPhiYsEBgWgGv4o2zMPHXcyDxyvI+5EbOJ
11EYr8bllr4QCD54vULkpDUS0YX4qzObZ483Qd452szi2R9Q3+IRhvJ7+53mV+2aEQ8GtCY5LVN4
6czFuONW4+KkF6quPQgfvMQy+GbtpfSfqUeEBeroshPzE0VH1/qBm1dloiXSouCJp0/HwsgvbWGI
363bgu3C1fGbbyhtAuRv2P9aSGnN5PqKpEOCOpysSmIBU5sri4sDKxD6ipobJLO6/x9Vj5YDutmM
aROhIe+9mcNt8O4drhzuIXB6fpxVW712UAnCCctvlNEO71tedV5gGd6sM3jLJc/tTPDl2G+44YY1
+xsP+zhbhuyVOHADHiVrek/kLgpCtmaixvtv0PfpnM3tQkL6twSFAkqhcpGf1KPJA57jDoe+2JHs
HalmLFmpZPPWpp02gozAeshVpJgz2EaOQR5/EZrZwIVGb+4r++Z+otyZPzlDHELWH3H1usXnrm8S
wSW52d7e33xaJKKgsW/E12gwR8K4l+mjX04U0HvVPPrvgkbI3OWdMX3lM2C0JX+cY7SUrD8OV+rl
MMPpSFAoXp/5YLo81OjDCW/u6UU3lBs4HG5YHumSw2lqv+RjoRylLhb0B2FHYdMoTaV6/f16blvM
kUitUXrwXkUb/8lOnszZ3idmaqquRtJcOQiCwX1hsCraPbkcmD3fKzrdcehTjqYrnlDzwHPykIe6
QUnKq8eXisdD+WZf42rhx5bK3cLuCpspOxZMmTvkJiE4RHRq6t/KbX7jra7z10NDJKYHY9ZtZKS8
sFJSLQoUVvPwgKjhZH6a4uWUDFZcEdFlj4/gFpPuyD/6Q33wbkUA/Bqs7GdETbnivRZ/8PQw3XLk
V4PVnpiPPxjDBwZpAQl4e2K/5CTvvmZcXERUATVzs1ck9bHzkdBHK850oizmk+iWr2nSXd14dfkF
YLSBhCAUAXQQSBbPJx9YL9lSzaw9VV9odTl36h0fo1ow4R34kS4w/nJ/SmGzFlcV+9X/6x3q/5cZ
7oGYNrgpeI2DtfhQyyVj+vBFISS7Q/ZTlqaw7o5PQNPfxEVsC2DH6cVXzyvAxUbHGg2SSm8X7035
WVAnEDionmGXOJLa+QP8TYa5/QQuooSmPGt/SH9mK92lBhhsT8QsaUz77lqLV8AZOqE3vOu44mC6
UOZwYrFe0dfF6DFtFuqVBh3IxiCzWT07DBCYdXSz/YXAROAgWzFx/3e0DRyFnIMpwtuMYqkl2CFb
LzVIbCV8uPKzjU2AxWmU+w/AvgiVXvh0NvVk990F/N1oivupl4qvkh5tEF3kw5/i3A4/U5BWhMTT
p+TwZR/Kp39H/4vUSfpflSWODl/1tCeS0nVi58pgLmAB5xYQJwVRvJgUZMks4tgnFiZ67u7YwJ1K
UzPfHcbxA/Kclw/x99yGlmUvQk+dus2WgZeVmJeAbQkEtjpOICeWbdbu2nyxoaOQq7boNCC6Ka1k
S2e3QsGiXjn70Y9z7GP9Qs+QIf5QoZ7RnXAckofCF0PqBbqO4/OXxZbNi7VcoUIIEdJoDfcwZkBG
fVhsuTTwMMAz4/IffV5nPigfnSZOFYXfHqI9+8W4z5dK7KGO/UIxMuFW/0oKs8Kh1n7JhNjzWfmy
ZisuLcTwWM9IVPjF/jXcq5bEgvqHV0Cv3RqkQv7MyAgrdsHgs4OPjr4m0EDj8DADG6mwpX+TPALI
hBFbtQLJDObHtjrD5ZfFrmvXWv4XS9jWVZwqBRmwoAE89C+HS2y692pXh/icndgQC2FHqyf5DxF4
sbWNmPJG6z0/NkRsiBuJK00+z+b/5XwYbb2KGQeyJ7F6v7siB2Jv6ytTYOlgAK+I5mTr4SjAwpd/
KuUGeYzyQ525sMHbPmAwWT0rap59ggSiYD8gq+YWQ77w8qWSqOht9L0onRr9PbQwJp3C0HYLRqrC
kERe4VD3siM+Z5MjGA5enlA/ihfcgXCU1q+KI2FU/z1o0zl7yuR7LRr5LLaeyS7YIQrLPX5Wrbk0
tgsvfp6fisv0Lx2VQ9oRnz0k9x6qEGOX4LwQp0f70lJWw0eB/gwZEZcY6IoD9MvO8rZmJ2lLz9tu
gZ3GeO5m69Shi3HbWcm1Xzeb2qX012a4xzVJWNO0alEnrmF4VY/Tz3MvuTxt5gXEuqkzbjA6Lv3q
wJ0GfiF8dcXC4YnWvpaxp3O64cmZnOgpCifz8r/0ixu6rmHRkgPdfmwvC1gp5IeUBmkr7sVKX0uK
p+4TFUs0N/HMW3ArZyFfGoN6dZnqO8nXPzHjcDSPhS+4EOb8Fu0d0TSkAxKoZHLxRBET43W+jA0q
9F4Y5zUbDQeTpG7tYt7v8/cZ8Vw8TBYoxFzSeEJoJRBSh9O2hhEEw+vWKGg2xeByRnE2rHKOZJQP
mAK2ijLQeQ8ii/hKE71wfi3ik4rENMU8EhCq+zKFwKGjsWb1lnL0G6ww6k6hUSWxZzJdQADdMJzX
6g8h1vt5QeiSj3ZSbVvhVAP+kBderoeHAA2sMOMWB6F0FrB2ArsyHrtedmefScjYj4pFzIDM4IOv
SbnJpAOQvcykLJPIYIoIC+Ze1/kaFXdkCno1BSH0I4YmOfADJAbxd1ggywM6/0BjDrfz69gu37CT
kEb9qY2MfvT01x6q4H0AVnhvdKxI3yIdaptDusJqf6GG60v5GxHuwYv0pqpvVKRbm6rzn4qtHJA3
BAujnqYE5NeoIOh3OGsATsNSQaxAVlkOWzvf1CE9d5QemQwSoKyiLXvj7GfEFQihQH9Eu29ZK3O6
pFcSU7oq+qKyDTBwMGe8EZ7JD4C5El8y+wZWPnxYXBzL6qF5jEiLT9iFzKYqCJ55ch5Bk4ijlZ0h
fJDn3rjJxdAWL2DOoEjcJ3sUv/0PmkA0O2h4BFMExhQWX5ykyvCYeSP4RebNv1LifUglM1/I4z6j
S+8n7Bz1soG+9HKf5atni8FrxkBw5u5pNipDGH+dJ+pAY9NZIdiSVnp+UD1IuSPg3pqjU8f2vmf0
sgixshprtmEk5gTl4ETdl/oldnu+cingCPhvEGZz1SjALTSw3kf33M8SElyUW8ggeUo2tTzJ2JGp
f26ZlAkafNrbtWHgEuadGGwX6CV6Yn+n6N+ZzVjZ+hCvM27dYfc+5n+4aLQP5S8/vvbUFRkeVgnL
OXpP2JLBJLp6k2Ovl27JF4xt86l+Pmt/YKcuyImVt3pxkrN7zzqnfcqCjz5lNl3RZuQkDtSPppjv
7zn2MclgMmvzDZzw3B0XhnwNPjQH2/Tij/kofG3E/22SDdmUMajZEpxbQoa4BUmbk5MVr2H1pB8q
6GpcOwilyUZ42gzstNBu5i5XYnyeASLDBWLY/OlbvwfTfuo8zjvmhxkI6+8IegpG/xRvg/x/6Rvb
H5Flabr0XrqPAYynptlGxxnJD+uc+CrBKwNuGwtcUtImTBA8WpcRISWsQ4q+mhcurh+Go2xGd4vi
shGz3rY+jUnzrSBa8Q5dmzXpI0n3tlI3OQJPo4G0I+t1yb/HExGgVOvt2t3MfN7IerMDS55biVOz
KiyRSBv9Nf3hXQ8zvEY6yx12fN7VnxKh+iG7NT8lrY/YDDFArlX4qmV6rxlZ+oUjotO1SXNABFI5
gJ2foWeD6hI378mr2R9Kdf3jbaPKARGrXD02vS/55yte9cG+hDDEWD8eVZp5vOourgDMYpKYr/ND
iI9+Eqg/hM9wvpYhCc9I89LlRVjYzxtwUgZFjxHJlVf9iZUaCa6vnBcHBomnD+sPyrxtPp5b6W9G
CGj6TS2WkQOrQL4RUceUinRpp2geTuTmGp8V0Sz3IOaLlWCLkaH+TS2B0Cfdhm/lPPjMKMPFFDYs
Xa4I8tJ6IytWSfzbumgzoExZtEIU1si/fPlTO3NzkzNyVuACEWexsuDDRMl2m4Fw6PTdk++Zn9RH
nG003YKkemMGVdDON/fqmt7LH6QPw7LxWyquTEBaLA/s+ZZgI1Kb0r6Yma7Cx2yVYlB3QORkDNzs
sCnZF6PX3RlQy9/hrgS7/gPWuCQKAsWGKpAXFBPvtYYwqfCI+7PIFo86pbqsvzLpGhP6j8JZx75O
k8uJ9VryxhUWig8gcsYU+JXO0iYP9JNo3dGOSF3Yv9cFaL8+nWlL7Svc52sy+rjGfcRZFYPnjlqC
df7Bd3DEIWoKnynCAtYW9A7JSWMkOSTfyZ9uAj8BZDx5gMmIiJJlvVloKCIUIkdg7Cv+ARVJVg/+
st04rIboVK6siX8IOktbudW3VLRD+7lrDoyZLyvbYVJgqCO150gciGyQJPI77f/MVE4DIdHb+Q+R
Y5qJPK9EeInBluVM/xwwY4T8BbATL77IHLqWvuYbUX9gFKFGHc/5XXN4tQv+db2DcQPr9mK+6ij1
aK4oZl9bBAhnZQdq8gm5xrNp8hJKNKMYaFMT/4UpmceWo3DK8KFg70zeIJA17Sj4S3+j0YX/B5cA
KwfSDmJ/Efha6Uz16Htlz9cWOrhuklMzBpaYnOfAysADBEYMBrYApMURypCg2+ikt2WyQ1L05Ffs
UYuas5eXM3rSxdfnRxX4C45zXEazzx74QfgIMTq+k+0YswOxKeTmN+H3Zu5I/eSpnL1MiUOE7PPh
qEvbOnZ4BV63Z+CS1cj384mApdhU9/R1mncsYU4onJg+jGJb7wVKzAQrVi6gX+Xp2e/ruYfUqSc/
S3AJCSCKEurj+YUTpUg8qAAkE+3HZJ5BbTJ19MEUwIygxCCzar4TBUclaQUxPy6QFI2ZhZpURiuO
Sb5e6Qxw4Rlk6PUHEjQCorgZD2lfW6/Rk/Uto3YUWAjtZxdkSd+soqXP6zc9wgiNrlh7SeBz6qNM
ZdW5PIiryhedNzEE28QunQZA5BJs5A95Vw4m8rZnvCa/BYUkc/Uhpbri7TQCT/Iy3YW99Yrt+jE3
0HIzYKCInx01pKfQdoLfoddjqPwSBlqjutwlc9uMj6yEGwI+PFwSfCqySFD9JGZ2KB8Rjzpa9Xdh
4+7o5wafUIBQmPmlvn4e5t7w/X7k8LUqgg/jJV1KDCSS6CvA6/2ZcxFVe0Q02+H13HE8Kr9UqlIv
9zTzL3Uqx6ox+XZuvnnv54zrgL3aOkOhjuB8ei/Hg6MdRdkTqm4by/Y4M1WYhpXGTeUGSOhtksMB
uzAGwo/votNiOyIYawj2MPWflPtyNTv0H5qh77UF51C2ydCZAFM63XcMKe4Il6evT1mgSzQQAvJo
HuJ4IzyQ9PQUkrt8NJ3TsF92nS0ihWXYrvg1RTeT2gyRiexVuufO5HnDqQBjobTDIX7q0Nkjhq+Q
YHBgkKYZEQsxrN7tBktGVN5gfGre26XHqBQgZOP+ZR4oRGdBIBdfvYrc1OBL6fd6Ymnb6A+VGS29
UQpCDJ2EBQuGb2KytdTvwUZP7+9IpjZzn15i3QYP1BeWfiwerepJ3+DMaRZiuriqd7k8glrIsp3q
/hNoI9wyEDIJDEy47M4ofWWzepFGGPgs6OzXrEDZ+T3HG4L+iJHa4TwRqEvHL4LBEAcWalBxjwu/
+YIiWVzbM7GNIE5uD4gOnLhnRi426Ubdw3gppjw46Uo7RwjsmLWee0q/kZmyWkoWOEHhBEfpH0ln
1qQoFkThX0SEgGyvyqq4L6W+GFqWgIDIDv76+eiJqJjprq5CuNwl8+Q5J++fy+gH6JFMoSdURmsI
KRQYESS8vIO6dRegW7wdiLPeZooVJFqkyAYIJy8jcIZsuGWmwcOgxp3tNJidq5c870sHCcvQwxj8
A9B83jjRKtm8/8DRMmriF8NHwj8YzGh+hfPGDWOtoaph0OnXTDSr4FM+lnQv5/EOnB/6+A+pY7cG
wayc3onvnIjUmTDrXr1oFOVxLAkz0NMXyxL+A7ooYgysd9CZYes0ASpVf2JyW+z73SE1CRc7gFbE
9K92QYypQ+i9C7Yy0KbAQq9bEVq8R1RMqJkN/Z8n0AC1L4OJHJ8P6ADu4ABdmCGvWTuiKyrMNYuE
IqLx2VAnN6YiWz9aB2TxDW4aC45xaFFMOtaLpRyYA0D7hJnZ2jhS42ZowdxiJHmWHC8BZStM6fXJ
WJjKEk2xHdxgwXU1h7J3vzeeQP9kHQS6SuakNjHZBnyfdvZxMwgYU8xfIL+BOGFhB9SnwASycM8D
QCJdGYnIQT0JJQCKdayTmskSKtwADGH620xJ1kc+xp0Sps0TQg9YEs0m3jG9qcGps9dG5xRbIfIP
h/EG7exdJEgwg09McBKO4Vg5VjdO89IHxwPv423ACXxd2h0VcFjwJpr8CO8Ev910v7DWEPKIEj70
0V3QnBarTAqcol3O1M3xxbGw6A7IBpWzApG4IfLfGD44ej3Q2fFX9sr5sEDhGSESRsy1S7APNcuj
sqaAAYzDJvEj4vnmlrvcRUkPspscsJOYlXdacQAjO2PFyZkZf4DPGqfCIYJQJeH081sdmEymjoIJ
+i5dNayKet8hHg1eAuPIht2BjS+uT+SIxQKkNDqpK2obkBkcyAAaZ1nELwKYq9Dhgd1N1R5fHeGf
ahS9gJPkW9IYsr3+7grhA1eigtJ2ex/f5TNeJR0sloHyFGPvwW9f7QA9+6bcgT9fuSb4M2YRVKUg
/MF/cIhaE447h+R1mYBlBD5jsmPXiFYaCzpeGWZFIZRUoSjQnTUmnBERC64PThmeEK9JZSFvMqgB
ImnVA61FGZag7Ad8iyyQNEhF15M+523mO/FA3TyyQfAjHCMyF9Zp8vEZl9dF2DfClqIu6Ix6Jy5S
l6ylGI7pXwDCQ1a9knIHBJ5nKlq3/+lz6yoCXtnT6mPnqCf/hdLyQddpiw7U6IKAF+2ixj19iXBp
TfK1/LjCLFz0d3qn5qt4xdUJyBHGcHo/wthi+dS7euzKiGn/4GJOrwtXqaCLlzM6qVnlHloaq1zz
8jnaDMI32IhegqnEtFu8Ltc5BK2ZPNNtKhnqtndLF8EAMT5p3fVOm50H9QRm5QJo//Ge3rQQKz75
UM/xN4GuAvtWPsfmTSVXo1C6TQ7M+SPhBQ2vJ9GaCRM6eBaaTHWfw28FbeotIDYnbvjDlmQPRD0R
1m8Luib+WqM598cEsFlZBqW2+AC+iTckMISXXh2arRPOx//6rVcdgQbyuIsGJUpyZJDizWyoNx+p
EoIAZ17xLLZY7Gzw1rXjs2jATuOemDg0F6jOH9JzW5omd/zYLPikMt5eRI2WxGHp6lYRHSrJjI+h
V6fzBitJ2Ym1s/T5ka7zIDyL7+1QMW7IxY/11RwqGjSh4YRKNiGVGvSYDoVkgeoM2x8WA3hjBRO2
lHjsBTt8dd4zIkXakDvCI7jzPmZQ/li/BhjNDhmU+3Eg7bEhRdOnAvy8weICtpR1pc/3AsJFfRDu
bA4Z1bzfr6sT16N6UPxsqeye43jPUsYTi0pduiD9Q4bIasV6qXcyyaojO43OLALIzld6rpc7ESY7
9P8/VZt10ilXV9xFhGSrhm9oyqgaTy9gHRYINkzYCq++Z0ix6gGI9WasEhpROIaHLdgLKSgFCgen
FgjR7xZLRg1QgpesuAqgP/D6L5G24tT7ZkN9eRRSG1sDpA8StwyiXrPNryhFQjbrfTj/LPMBtMCN
7sD531KrCdeUC9p61iRuzTRTEOFIl2wl3QevcMr1A+GByoRueJAD89wVb524+B5B6+FQh+mwVY/0
GQTtkRusknbDeHPIUvDI18Oq9xWc9mFVIyFxla2wfXGeYV3u4W9M+0G8gqJJhee/367eg3pzYE2T
/MnuG7Mf+8q5Sxg3HZy2bCLlCIQ4R3mHhAmy6PIzR8iePElL3082t0Pg1H9Bv6gXvMQBEKbVKVZz
4Occ+pNmyOYY7AFgEI5lS72UBjzy8kMpj6wKkAzNEec9XuQHxAbICxB0MAEcyNxLTkPgn9gX5wZk
lBVXm0WO9LtNP/YLwshU3HY/yHMslXCVJbPu9jDNTuVSvdVO8FestuERqT+2h3iPWz3cxJ/Xif12
Ap62zjbyQOzJONOfGDpdDAiMkkMsBXcTbvq8GPSmVCLoWMZ75si7dbMl623s48wWAeVQPxPWee5Q
Bx3PSU0GL4grbawqnjq8ybd6VSzpKn2Gs65DxjIpZTDKw7ZB0Pf5K1fFAfvye2p3zhc3BHotz+u7
2uNJyzZUr8Xal4vfD3MB+xaaylHlHCErtSnw9u4LLZN2UkozetOo+OULJRREQIXWbzjNz9SwSnr6
lDtqqNC6Z9dtQ7jq1t7IjjSXer08A0bQ5wUdmAhNfwg84x/u7RCZzabct3ad4y4gW+MfitSYT87g
lQkCPKVgT3dEvjGVzF6Y6vPb64bL9DK0iMthAOM5uW3mzDWSoGxBdiYvSeEXX9rGEVPu0RZSfq5t
1fvAOL/32EiimFvBD3t9ZuTxVwBCeC2wVSh3j9G2hPjCwCOXVxJglWJqivN130RsF5nJiTaVedph
sgkjMcQjIyfgxo8CbbzVKG5GGIf5jLCMcXn4DGnLB6uodCr+SsR4ZJ2E0YqXQQZ1ewBif3QwCIqd
nCaEyHk+1oBEWNij5YhVNOb1G3XsNFyJnGuoOCcCucDv2Mvh5GuWAbHzI91EUpkshkJpV3jmcCYr
KwUDcFCi3mGOvx5fj+3uiokYiA7d+8brwS+n2QVWj9o9XrH4MMD82BlVv0OgTfts2itmtS52yUOn
dHGhdzuPx72jfoY/Fk1zLkCsBK3kC3Uaowao07hXQqyjecioPNzRgvShF1N2whSOTWvzJmOfJuBt
vw0f9dAddVPLmwhLD9AvaZMvr8fObxEJx/4YcdKzfHnx80W50FL/KGdY9fkNHklw7YNzvJ/hd5Eg
p2od1RtD9uMHfrVnSdeK3P5mVqz6H3k1asHnnuBj2hKJkgh3nwNGWVBEY7dvrPJzCNWZWNvvubhF
qtmi6dHPury8MunQPL/syssdhNfUd0JtJcKcruwIb9LeOH326BiSfh4RSutz/fjZU5so//KtkU1k
cJ18MvKKeU0w7QLXIUkNKChYSPzJ0qJN0fuZZCerNHi2ZOW0muNEzTwFvsiCf9Bx0KNPJ4lp64mM
LsophZYDnOjfGR8fjuxX5UVI88vfEfUFfFoppcJxbRz0fr9Iu8vOqalolNSUSFCxgwU7x43075W5
2Z98T3uHN66IVlehcsEZgvMCt45Nn08q3DhooEfMCgUOVBCvxNDHOUM6jqggo4gD7AEq3TKxi3XD
Pk8NGK8A6MmKLcCoPL8LbmiKj9+m2RaXGiTPCnbxirOscDl8xwR4LMXxQQQZTwD8FiynOrakgXvv
tDA7Irs+0EG7vCj36FDaMCnDCNemaS0NY1cuso1QgctQOvqAeSTbr+GOo0WbunIwb5cJGPw824ao
tGbVrl4y9YqHQpU7cW2KlcnakFAjTZAyjijtQrSuA1sDauJx6AZE9s6ODDJO4Msrwzrg0LHrtV51
/zQPcMAgmiuhLSyz3ikIQXU/TZYV/EO4YgURJCAhCp1hMPFwZhlyNML2pCI0PDQ/NKLxgLpsDE+k
hSr4mIVMTrbDFTMm3zboDeb8HHaL0oFFRKkXIkbrvn4jcGFOcBqcgtBjCGvsRzWkowk+B7zsyFIR
DqXkVBBTGnuAWtCW0/GTKpj1qpeJuqj/dAJ0NroOdmuoOgL0H+qvNIgq51q9fu/Akt4rgxhy7Kq6
P2wZ+cz4ybkgLYHQsFCCh9A2Ayqs88EMpNnl5NSrweaXPRX2aO6n2FbkqpldoTRcBDC/22ihr7kq
/yp59dvSKJgALQMXa6DXToackeCT/ufYAj+/tGSkkLYW1W0GBZuM8MJ4ZYcWXl05b+mMTWkvnIT6
hQM5PTCHZzxLSQ0rpFgNDABVcfL9GVHRo9xO19Uaq5gzYwG01ny8CnvTavX6mNVdTDYVcCedQF9o
aR4vznfV8fBI4WnZQN/4OY5dQhL6cFDYyU6vHXtk3nocDYIw3QeFz67XsS/pa4mW6fkau7L2WKNz
37/9SJ1c6YbnqywBjBGwVzCzQ3jq5unhSmSrWxzSxryh8R2m8UTZHNGy/8FgHgyfpTLIIKbsMwme
ApDrgK+H7X8u4sNDycawym0B2yWw9Q7z22mBywS2AexU9VJkYXJm6Jlfv9b6GPXUiqOCDACXm2TD
t6NwxsGD7AJSGKYPVB5spo+e+7yBQFrxQQIU13VwVDL6oV28BpJYbMLXEV2FM5XWTpSNvFX1UMAA
/B7D7mGmV+AZOWLOO4gXFhBEIqsQ6QtdDcf48uVuK7oq5rgccxTULerVi/YWl5PXud3Smk1gy9zm
S9Ev9p+z4itzXjKdTjyN0cWQDvj5YZRWfHtXs1h0aPtGTRs5PO6xsSt0tkxHGoEoX1kNLVIKyp1a
9ygH9u08mKW6JfJrI+9dO1qTT55qGc+0+ixy9oNygZoSgImEWdQW8aOQJjLC6qOEogDqxK9EnIki
kGZjOCUrKFmm2qnyX3irU4qJAFAmWM3xslP+mYEgpkWq0Ezy45iaEpuJgpqD27m3BFxn6VZgADrv
F+ODBhJza2/1kqf1s22E8zacGCJOpsB46ACgXn9aad8YNwmkII139eyNEaC2yzpycthxbM/fdWjc
RAot/URGOmmKqkvPw064vKODIG/VbK2nTgvbETXGOFiU0duuk1l/gzEF4I77xW+b2IMjO1984AQA
+21fEVMDUu3esGjrVRDP1ZZcy02dUfBXHsbE8Yb9ep9e7Dgb1kvKDkG4jOAVjXbn6rcgXUva+g01
7DsvsJhJmaOmdGtCkFwIihsOiVfoRC0p6CymPAvIQWtKtD4lljCTCuYLhQgiJdYE5tkws/0+s5q9
mF4UdTtqeV4nghddzRL5WOBMyOSDIfn7gZG65fQr/IqrKNt+RjkzN3vUP7mtNTst9+gtdLWuEcGn
1yMSobN69COpOGHgkg3n+U0bYDfHu5AMjBja//wGyP0AGRXYWYmpXG24CCFvlx1N8GPkIp+NQP8H
IpN34CiBdWWWdCiC4ssXIt63xtVf+dWQoYyrbSDt37pTXEG0aFwBUMu8WdAOaJmftLFNSYji6FGD
PPQoVsnKOHyf4jHHI4OefLFrEKn1jnCpDScDF0OQS29QiTJQzx4hwREhffz8fjE+T894RXzqfYqX
EaBT7bb9XWmd4vTu7XkHQIf6SPUNxc9Rqmo7A04I4Ve1rdtDUG8TBrzYFMpDkmYCThFXpCumvhgV
dibO+q+Xlj4dLxMefPLSDnDJX9813I1IsUcop2I6dNLaGTAFHlZKCCgccbLhcFRKhzmP0asZqXAs
CTE4QRb6/nUsLqSindWJTOlzwqTsNx1ZKMEIedgoGlJds62OOWD3S1yPxQXUow+8CvRXFfxih72B
6DJOXf1Zovn92mza0N0PV+OUsQ4N6q3U2Kl/wjge3FGt92ees7W+7Pp1LhCYTMKntKqO4ErdAk2t
+lt64O9YDHpo3f/5ZakhybbNES6OvTqeNyObA0zkfZPBIN0PHDK25D1NMTYNhwCs1pbSVJ+xreJY
S4Kfzd+Jz14eQpUYNoORgDN8j8P/8XViQ0zMLWdgbO6zgBaLPwXU6m3NbmLFm5COcYdCdWT0Fu2h
/qM7XqHjIaORVJybIfImGkk2wewKYAhbCdZFMGjsM9rEOwRSL4wxR1uxWVZwOmkgkC9iVAWwDz2c
ayUTvMtCBNLCQzWjRSUe0miR4M4nejTWVP7Ix/TMwng08Sv75dFRyeqgu8QCUTZwBuHzDPA2TAlD
aB2Iw5E9gpsO2RHbAwqhAoxCCB4ghhvZVVx6M7v62vhCpcA9CUM+QjarBbOltE/dEGr9x6TKiBEv
cOa/Iitz/jOczIj5JsRc9ytGBLQ7siS6TFa+NBN/czbPhLY6AVglzlgmDEBaBuhO+6TlJ97YV5/y
4XKMHTKQnI1nzB7LLZA/Y/ZearPYE52cqjy9ioyn/ASvO2kzC1LaMaEbV2GGvIR9D3shK12F07Cf
o/eoKM1KTpDC2nbi1FbCRUTuLDpQpMb714peELP3Knb0FVCLI89wieYq0AY5tb8QaYi+ffQib0w9
xv44mGufJ5x5ZDPy2/nUfjha5fHh+1mnyQXshPoNOsdQ9DTMiqLFNZiX313TmRRFZFxnXoR25G/C
YixhQmv1EQn0XsKYaAF0rLQmt6hkcxpugfiR/WMehlgMWz2+YH3gaQTED6mR23sfOQy27R72YDaw
I7+wMVbjX1o4QQCVJgK7EvDfAwgRpd3oN6WRTHtSaXWAUnnHPpL5InU7MGuoE9G5fASwTOBoskFh
4pealGvBLtCfIRSAdorTMR+U8NDo97Ypez8901CTEbiugZ0+aJEMvMUGNir3aVwohIxPrF7IwZVg
YZZILQ93rym46VBkoMcKNi7fQZ0PWEkZAp2ggV4f/saIiQlF06WA3BTHFxVF8lRAda7Yr0Y7ffW5
AaLxDdSn3U0/xWtNM98jj6YlPe0Me/AWyAvGE4Iy2zPPINKRB/84fO2+NhBYNXLBVL4fUgtboVP1
Olto93TR0MHblp8lUkHZRwQBEffTHoC6kCoGUCqbaQ6tRJ4GVPDSKR8m4HvSDAMAEbS7QZmIyaNo
Bg7G6b+fuUcV6BENo2si32uekFGAzji2v8cP3AosPKMpB0IZDm6OST7FQSlEPfjTr4J9shUX1/n3
SCWFzeJGpsU8wFWte3kIXA369QQO/cjAg7WF6o/W6eGDxeLP9Szjzjc+s41TsfX1GXlAuUy3wfzq
hRz1d7aR7/ZzRIuM8RIkvN5kzcsb0PZVvA+34ZKpf/sORhdwtqkFgAsCydPPDFOJ2v/MqMnsmTlv
8na2CJhET4abLx4TRQljhSslg4OrANJIiFciso6cjX7A4nhK8FP+gJoEl64nvY14JTmzgNkcmlTw
r0CO+hSuBKCsbVxiWutSTXvmj4G0GQ3+BAwcd5NjbEmxC3opWDtZf2Sq1CmuABVT9XozgsXQwol2
oonNSKbU+xn58+cOEiWtEDi+V2qFWBKwdPj0oHSrWqNR1ddBtb+EqQCfFjcx+/a1noE9o1EURD/i
LmH2poEZFt2YAMB4sJFpO0PLQ8WjIkIURnL5Y8w+N8UBi4FIV5oFHehqmKyrcNM4OXJTil5ugV0L
5M85lDGAbVjdr20BiaKYfVk1T2wYGCda001FDoUFrksua2Gue9UcaycrcgZnD+xxnNbV1nQnpUA4
uEQpXnofzZXj99b+cwYtbZ59ljrwNKyhbYA/sc7L8+2A426Lb2+wK/6+7EPAOM58dKcf5GywEqnB
0YCHy/2I86T44SCoX7idTUPDTmkkRfUE7XzoNrSQyq08tqjuL+ho4tJOxYkgdaln9C/+QEwbCkBb
ec1nrcE4qc0h60guVFWvd0TGrEr2l/dWueGQshxs+N12Fm2LdYmk4KE6NdUPvFyu288H8k++gpB/
gXEn0GR80AZrR43+KfJgUs7EGIMJ/NsNgErGdB6gWwbo+NduqMIPivWhtom9HMLeK8Jeu0sooEw4
BEboQAeCuEgiC9upM7GVA+mmT0sKv4vNTnK6YKPFP23jSIoLbt7R5U6aMNUkHwUAcoMvvsTIGTSK
ZR7yQQObCc0eEUEvywccfgMX5Mofa3d5Rt0XQjvyBYktgo9o6AvhhLiLQ+IAyIeiQov37wogJbXh
ZFKLhNp4w6USsUWyjYMl07y7tSNb61zsb2atRIvCVFyybQNLGid6vHSZQ7jV72vZymg5SwTP+iLO
vM2GmmyDus5jNSKWkje4x38gf6WzLy2VRA+VxRfqDhxlMXGqxs/EJScU4ifAHKrVarfmxnnchni+
soOrB0MSMr/2XPajZQI4lgALd4krZ0+q03mIgccmCRdV7AIovFLoO4PgnjMRF8ortjnptMJFhXSS
jnRLAfNAfVBtoBf4QNpPTU6vK5TYXzQabDsKWAKQa6HsKYMrWAMX0yCieHvQjtXglQGxw10SQvHq
ET3Izb25lZEF/d/oPL73ArioFm0AagQVHN5RSh8DxAb0nhOcSKN8asloV6leElFQ4/rHIjfoIEMn
sAJH91lPTGgg57MTZIDIitSpisUNUQ+wLRhyCXl2kyRL/goLBJc++IAyJIdDUR4+kLHoSRgjYRG3
hnBs3ncDTHahovLVh4I4BC0F59fDEDvLSAPqeRW5LcigQu2sSpLpNIxcAxdaEvNKHeqcXxrgoGX6
Ej81sVPn1ufSC+8TZSVD9PJYn14nO0cPUlcw/KY/XwNf1Hj2EXsmsoVWX3xJamUKvlruf0OahvzJ
dIce6Ze8mnaRO672FR4fKku8twWEGTSXFM7Xe6l4YedmDEVLO92ZQANv7adTlwGFoaRzeew3dZEX
AHGLeiFZF/HjRXeEr4PMyiAvrLJ7ixEZ9Am+tNqMEVYmUOPLLxGpq/+8h8J5jJlqa8Vcks6TVJZw
FUTj2C8M/Dwa6HRRZ+cknqq4VAUzA2vq8nmRrutcJLUrZ5GwyfldjeH+apTxEtq1mFH9w9qFE1ws
wnYlMCVQlALVKPKHGTvPlUMPW5/+U+GwKOe5ehOSJT+TFjMVy+C0R4hDyAy9KlVNBQNG3kfg8dZH
fTiJPm6mruB4DkyHZK3QNxzKytht002VYIhtQVIWAo/aC7o5AWwUYgoPuBs3y+LCzzEKVa9zcP6z
3cQd4gXFAc1Ut0CsxuSJ6ctOEs9IGuJJa62uQfktgj5SHJWoSf6EFLk02oSwvYJgzD5054U4x+EW
w1am6yWJSLtG+KgXDrpNlHQG02YZvRdh9IxhaPTE0HAE5ID6cUHqjGqQrSs79dimynaZz/KRCesl
0hcfei3+BN2674/v+hL17RTZnRg/Rs0yLp0OjE8HeBnzOSqZ8sdOxe1H3cWq17driRHMQbZ4qJiX
roBzCgANIIx4RgPoSGdJ2mZvQv/eZSz64ILsSuPRID6M4rNEnyKO+V9hJM60DhYiNrteIdsV5BKJ
7OxLHQMM53t+aTa7S/094lI9aOS4lq647CxfgH1JxzTrhZYraKByHeLXaFZApPhm+rpHAidKJ55j
BDYVICp7G34inZJZLW4lPCmGiAvVXkulXNWhDQYvc5APZgw1tC3FLerYHgnTjECAQE3+bIWI0Bkd
TLJ+N6sY4VVKy1zHaLujMKIkUBZu3Ql2/j0iJEm+9KxVQUIGTliXLqGIUZ9ln4BdmYxm3Bsmr+gf
US1+nXbHgcdzff94V9Fv/Evu3VPaw6VZ3bGEeWp+Cr+ZDwECMdPHlEbmUHxXoEiQmQMD5i6UkmoD
eQb9SiPbkBXFDsX6Oi9BkYAaLZhDgeZkdIRVTVG2sdsxWE/6x1Q6SO8AXVBCkPFZMFAkuBCwooCX
WltQl+WKH24F9pOBfjTcIr37+DPQf7JiHQ7NV4adho+CPIVoGtoUZx1uP0hgqC/wnIJCQ6SfHgsg
ttJ/NxhJW0ggUmtHspXk9vVH/CMq5eLlyOQrhdmseNcfo7WossuQwODZsqigA9HxMnd5rdw0vDWd
whfQUYBslegZtIf1PEUASv8yGACpbPErX7ZMvIFYUpcvTaoD6kOLYcS74atIl1RG+WzuJaTY3K4Y
T66BIIHfRoAJXa5vl7CzGJBwRIHdqS4GOXdgVgnyaLLC+TvkVnl2/vYGbyPBhyeGgdy/G6hyu7vk
q09M7S70kZDm7z1Gf4w2Q8Xtl9oKTSouB3wx+IK64+q8IR4OyemHHvf/5KZyN6hXr+pKV/FDGe5K
oCqEn2ZhsaVHvzxTNchU0WYyTXg/KdtmCOTDy+Ml8LuGPGfqDJf9bni/DAmvU0wG5TqCV47M6sI/
sgdJQNibmHpRveMNUpuGMdldGDHmpQycz9jyT1yLE6x/2TqKkT96PVyYWbSUg3HAPfHfrJhBo4tP
0YngpSJWJhrppSlch3YTnyjMkIcA6HNpQpAQeSUPj+6egszQ7gTCgQ2viQ2ZGc1hIGs/TAomaGdY
LBtur+UBjeAneu+HYwMK1RUq5iU+8dG4JrHbwPbPIOBBeOc/FVQgFfXhLT7x1od+OAcmi3zoFv34
3lZT5a/fF9uxz3U0TJGZGINN9VBl50qEGAhBe4Sae1xvziBfD9Iog7DoAcXb7hYVlWH2w3N0wvwJ
zatq1yvoVtBFR76OCoBEahCrEu+JR+PZ7olUwFVOSJLSPQ1vaIBOaNqZxJ3fC0w/biI9o+AkAQdC
Jz8Xlpo2BxhGnwsei6iC2BhqGvD31yKz9/kAATIg5y2+TWytD9rVh472TB9cgCDXOEI0A1V4BL/Y
bcGagWmfr5stVBVkzMVAHhnEumCZAwGv9+IzjHy0gbP41O+zxzAQ2jS8+ujqEP4WUJgADoi44l9Y
Upfu0tNu6c3dEZvhToWVNKWoZbMd5KuB3VW28TdEhjz9DaoiO/QbW2RrtCfrw+dcIgeXTYgs1xP2
7QpM22LDGu933wv+CHha80T4YMbncs3b2rUP6Dv8ndCSuJ7coXzAtf335sq1CP+y9vM1cpF+l50h
45AoYsNF/6ZDcGpXvLPoVGx5EYzU4Pyom70nY62cn5U/jtM/yU/PPb2HWBVMs+vPcI7/spJZJ4qZ
7eoV7g+oqOb04tKHXZMdgiHEGjH95WkZmvxtV9sRu/FAv0giwvJ/ylnYjCr+JciR0Uf3ZuvVu/iX
a30jlx2uh5gx0f6+F+RIHIcMLkNDtsCr49m+l3pVPrCDL4ZWOQOVM12TsHxvvMVmWQP+/BLEcpMs
dGZ/s9X1GYuNuKUerkv2sH7N2z2TBhkvz81yYApAO/1ehhaG2rCVaH9s4xvYvWPi1c2YjZwHu9rs
snwjP8M5Qv7M6BWXYqb/ILOBStyYKnEWAzVsDvk5xP9h11w41zuaH00VMOklEytgEaCBaZY8HQP+
x4Aw/PjeNXNOduRYyO6rLffbItq/Dqc974ynJlM61Q9IM0SQHO2T+ET8yAN0GFAc8jPDxO8Q9PY7
7W+QuZ/4zdF+tB+yjj2+udvXvNryQljL8m3oWs5oM1PZ34YD02wuUEG5EZXCJ3QwUrnaqsBimcbN
bIRh22t4DeSWyiH65RrcAYbqTPT6gXjbOGLxxi7CfnJGPg2YCLPAFwnVUIuWa3Rmoz3XL/e0tov+
vXd4Y9QaftlOJZ+J19yYAg8+9p+Ev+WgupH8cmW+BSoSq1Yx4+GaLesq+m0frF+F5oTU+1bFaDAf
+H9b4plGNHdv96wVwObh5fMczAtGL/VxkmOykE4hfUOJIDwlO1+3e3ZaZmmNdQkMO8Twk7HqlChp
tujTSeT5lfzM7sXc4G5L2RqcCyiOEhVMEpiuiHSg1Qx2Sx53VT8Ytao6MtIM7Kh0rqBnBINMFVpk
XxiXZivA7cR+PoYDgQE97DUTpJsH5XHrx6CylzyDoIVtnKMjiG1OcrZwvvhEXk4oL9gjWPV4FqDD
H0lDEMk04kY/r4V8Y0d4cSGcylgy4Al8n3nCfTCizAbtxsqUj7jS4qlgpvIg6uthSo1sUuaq3fJn
8nw1JDrCZsJWbgSnfFiPxxBddnSz3bN188rYanovW3/fO6P2h3wWNBereqB/8vDIFCCWkqvGHl9j
xRo6MHAfWBFRk0U9j7k20wm/T6rU8qYa7zFuyVKbNJ5ND8cmg1IEeCz1amRVlNswib+e3s2Wv/KT
yRLsV4a/GVows5E8AHtfT9H5vQzOAyIhOcUtWAdgArj8TV76GTKpFpyuAOwhfU6QLt6+RyYqd3JV
rK9qc8PgyCAfgA4ZSnzYoJU1NAJoTaRk4MMFN8xhQk5Kzy/Ssn+wGh0ffBHpDi8/myDAoyM8+C04
X6Z7AW4R1GwwjQE4yHiVFNU0F5EGrEEs/Pg1nDTTxAZpfL1B0xKXfYNOi9hCzTjyCSaqDfD3shm5
L8R+QN04pqZDkw2M6fmUgcAIbZB+Nh6MM3WdGPboVMVsieN1UuGwNq1s9VAIjrxSVtnRMCj/j2m3
A7ZOkvzG/4kDE8JTRRivufyzHk6v+OxtQj9LzXJ2nUKcLPAIosX2Pl7LT+uLcZgJwBuw1z4ZjPeS
SIZtkxKwscau1ID4/QftPNgRSev2uJzLmY0XdDT2NIh+bBjQyz9miYkf3X3BG/G4fQoK4j2CIxOL
HCDfQp9agNlQRAFWuyf/p0gQVBBZJ9qmezZP7aCv80UEVsmI0BBn/KvQk7BRbkYEdovNFS73wkzZ
QEHMjQHDzQLr+5nmkNJIpai/4wMJOE+XdbY9TmDGiw2VGv4POiFl2au+8KXm7KjrF73WKf3/of7H
tIE6rhn86xoKLwH9xjIEDpQmWgESn5kfWKlvr3/7yb2H6geUg5XbeKayRh8qDSYg3VZrRr+cwnyh
yF5jDTDL6AAE9SL1Yf9QO5om+8E+/uN97RGVYnux8vZ/3cTbe1vH/05szDzpXy1O7qvYpQ+fS9N4
0wBoN6VpjsE6+j0/s6Qv5hTiYtRj0dFDyI8BwjBreb93EgXX0fi4nCQTLL2/UxvfVgutAbCmSFvt
bEGXjumaJaVZDfvqcFmgx+nrIduB2/iBK9u9VXiyDeH/1uBPMUm3nZ9u023hEaq5hZeshz/3FkQF
GbL1qRa6rYST2B4D/PWX3xJW+ubNe8EBhRoBZACz89DCmO95M6M/zFB8TMx4G66DOayHfKseC9Xq
aOg92HljszlV/9JZ3U3rP9qIQNzFJoSG7C80Ri4oipHt2EZztnuEmoQ55NNntqXiBm4fLgdXwqe6
ej8xLb7mphRYmCuFt+uKdWkop8ynkQ2iKRllQwKnDQrjgnXLdBwbg2sypk0x5WbRLJmpFGVKS35S
pvrw5Ov+AXHvOqcf0BiK3Lw+x76xgLreep9Zshn90M0CIQT+SVnlYZwGNwHRAPswVXWkXShe2AzZ
HvEyMZ7ZnvpLAipLTcSnCEa8Ss0B7tBaxWuRjY8AGFyRWviTx+LrTXNZ6h1ggwT9FNjoKc0OGTpU
DQDEyteWipyEOTRo9JGIB1Iu49WnMHh3zQ3ENuTQIIYOTbj63xvlIMzV+S+hJNZosPnZQkc/eKa+
i3W/f6EObqZ03WmCPV0maCtAO51gTwQrix5BWGgWR2Sh19IriMSI1sQj9bLoQfELyJ6amjysd3Zs
UGs+53tjJ2ZzB9nk2OC/bN14t8jlL9XwnLoVVVNygcyhwiZQhaS3QgP25fE83O3/wHHfOFnlUmiq
AOiRrVJDjAYbAGqa7O/i7a3s2d7L5gR0zCCrdI30Oxp5oculBg/x+E05xgSRZvhJOYh0uArAL8cX
16q2RM5xzfPa1fKWD5G11LYTMOjois/28M7egc25iOEskC89hhhjMHo+qRDRMUOHQGlCtZFXjD8Z
0X43GNGUwOq37kYqw88aR45rEGBuFySfl0b17mo4hCnka3xwzg8D3Kc2KHKt/zJtMM2JQZk5VAck
5t/LynXYBpmVPUSLvEghzH01Po/M54r5n1qhyIUQYxv/jmNdgwxEY1aypu+PIG9U5UmMMIYiQMEJ
h0+KCZ854zxoY3T3w6Gb/yHt0fIlJOeSIAAmOQTPF1i6vJHqk1ba5FoxavvRinow2QXAFkXL15YZ
LCaz4iYfObRDGCExy4H6WOyl1KmBxOnsxugQQMkQJuy6WDBBe33IHYwnPvhmp58UYQczgtscwTtU
rJTSmQCJ/zlEBaxmG+gpN7z8ESd+MUKeidupcOgxGNojqEBBkNN1+g2qHlmiPCPy6z7P0QjewYpV
MtSh63uGDOlabMT6ngbzkXHX8H64LhOeuJ9Iv4AwGDGtqBbRZfxRUenPh8rcfzTd124iWxYG4CdC
IodbkzMYg4EbZGNyzuHp59t9NJrWnG6HomrXDiv8IXdmRTt45H4PyXwmWiG6nuDsea1ln73ztXHY
lhJMy4G1OHCJY2IVTa8IK2mc3mh7lQ3yRv03RpKpZkKksfXCVQ6RdvRWA3rw09FUMXdsLU6jyaVy
AiN99gOp/UK/t7C7ULAprJHFwfcs+dXfbtP3LLvOKqYXpT9WiMWamWOHYrBepObsKcxICPWtpkmV
xusmW3Fx4hCRSRELeyIo0iApE4Rdf1LXx1mn70zYSQr9EmV96ugab285mQn0kHbyDA88Xsa6uuOv
S0V0FJq1936ueb39bLG0MMJypD5Pg2V2uIOE/ifjRxpp8VTOCT3yoPWaVoBXzp9i4kQjcK31G1Xv
bB6eAUw//vwO5vH7Q51ULN++OKAhveTbqZnY2QU3leuzL0hbPn60uE+LclQstanSxE2faSi0L7n+
es/v0rQWh0ZRVRq7DvUk8ARkwPfnf2xASzxa5Ki6pC1T0pEcSDQtZ4EW8T+zd+f92SK0SgupeTSC
DYKpYVro6IsOxYsnA2kGrT/R006Xyi7R2BxHb3In5PePnZfjNVvdHAnq+V7oxh4DECGDRn2Nw8xx
C9O0KMR3JTsiMMczWrV/LuhDe72gPOvqbvVJqTqx6MZf9ZSgM1I7IlXHIDDOYCXgFY6HzGmgGU0q
4HapaFFkpxp9em0gDZsL68qP56O/bNnoOY03aI9hZpIEDssQeR9/Qnv+VqPW+Y42dbRcV3SpmZ/Z
VMIARjutx6l7/Ln/7PSFHTTPyrmeDXN8l/09CvKFaLxtnN8mKW5WRGj0LMB45GBYsr+7S/Ua+b5s
GvvEiKRwetJ23OxbykUmzo0cg0FU5avH3623jtv2O/OmdWNwwZqKx0x9s+lvb78xyia3MuwHUapY
tLqmELpDfTW8kzcRkuyrxLlJu2k+OsIQQu39w3SY3l7f/if9TwtFT+zHsRq68s7N7JuMfv78o2j9
D3Byw4YrCLSXYn/LkRq/ennN6ZpBbZn0hN3+RIyD6rcPuBAPAzQ5z7M9WFaqE5z5vswLCJ2Wf3r8
zdd9AIoRWtVBshiSzG+S0n6kP/VmfTm7+qRFaW95O/WWhfTw1AB+WAi5LwH3eLpUH5dKgNQxqzPr
jOCGtKdSRVC5AMGQi2RzsGYNNyka132UlMQOdeHA5ms7OA72Pwkkt2gFIAMkJT5cfO0Hu0ZyGh/a
heJDAbYBItSyCrgakfZ2W8OHoyU8F9McSINnpz7J5YJXmcLcAvmjBhtyhDmWi4CD/iw/zyGS337e
B27ZLmCAARQE7GFFibOlGrmyh/WYbsbcFlQ9zoWzcc2SPpcCeJ5lnLljOHzugwMH1EvF0govjuMM
kBrOdssN+gOFQgaDIWJyumEUk7XgiUXPtz/uNv6sm5t6rpJBV785SW/EnZsLwcaLam5eX9j9eejA
Gz6HbMrXfZY3Z1STw0kbqZdbqlhsuIY+wnykvX7LG2mXh7d4zw2rDQb3g7DWv1/xEkzhV48znJdo
0unsJhhwUMW/BAkS1zEsprPHN824kX7iv/mSj35J14CF3KiPX3560knbcCw66aE3Dk3ky96+D/Jy
3bBXYYR8jJf3b1bbozxiSgfFHdmsjHxitPizM2WH2SHpNyMLgSCeBA0AaXIaXgd+2RMCB0ljN6ni
EwHaS5NWuk16PVMf+t/tLWP6Yfnw/l8QZ9S2C4YO6NPvpYfOhOTQq4YScqhIQxcdmXhubk9JzfFb
tOszAY2gNJuIVnxVem4SxAIcxiJeSkJa28/L1zlIBiBfkCvPTj219XD+MWHEe9SDPDfMk8E2sAbQ
SFh1htRM8FJ8vAd309ZBeAu6hOm6LchLdqyYO978zkD+Y4Hb3SxfQ3Sf31OlZCa8nBV019BILsUo
8/dccinc3FT83HJfzHURIWHbgwB7PhfwY16ZW18969GhH0lPjZ5RX3TMtzXo10+qazW5hHtM2de3
H5s/NgGm5MCZHb1ZTPYFw/iOd7PTxZ836jm2P+H9p+sH8ff2w/ACSvnM26skBbE9Ts4VCD4qbrIU
JQZlhHU2D+VmLuBRDmXOue7+x4VWf4dnmTL3J8fifxmKeUHeiOw39N90+xOW7cC4hI0COU/9S4m8
ex6kCSZBoCluAKOFykJmUnxMr6bb9BRvXMO7ctvXQWruhpetPXDFTun3A1zPXV3n5/l2kOlm2/Gh
m4jNrXoncTo8qo/ZX0phys5J3/LLfOGPDjaH9iRC/aMcHmiL0/IBorkfHIKMDc8Za1sL3xnmz2sY
GV/nfsJwu7f1z3Pummoq25KxtyZ98TjApZq0o8NJz6G1jJUzsRrE02N6NiT5R6Yq1fPXB/diMOTG
2qCUkr3IGDQUZCv67EVNJMjyTEUc4yvJqcDGfWS6nvQ8fwltW0sicLI+GsDLQz1+sVF4DbYx+2E6
W1ZpuEsgAyU+mrNY8sd5fHoesN7xLO9X+/7QWhAS8n5r7wcSyDO2X8RNPNjLNvbfmB7B3uz96VQc
uBSDVFgmWwee4q387y5gEBU2IsE+B8kuOpWmioHj01j3ZDFey0GezUZwaeycLtTevTtfZR2Y1swY
PIamSrrtR1Om1KN+tAenYOzyNGXOaA9KXx/ZYO9Dtsdfk7dulkPQXOsJ7qfBFUif18eZieCF17lv
LgeKQOcw64Qy1CANXWS8SRYXYcMtc5DNca7TPUXzfeVj5WMx8aoirS24XvvwlfpZRPnLAV4k1O/q
cnEwPeaz/nmZJlZV17pMmQsUNwK1SfE4j1FbfuUjg+33x1mN9IFeVkD0R7x+5aO97SSfGrvyNV2I
/1EemgiusGpBkdWkF4WHn93ybaTaEhmcpkyshTgpIANoC+MddNWiV9IFnBvA+wMA8z63NDY1PMdE
85TDpvrYCPScE+Pnq6pMdMjh1hFzaXtWYMNEeaKuZBBe7WsAQOItmCGLOJ3RVuaFj5gnGZ0JyUCq
y2hJEYoZp2elOAQRuf0JP3wOIllLQf+zpIcDwpcbp8+V01lJESWo/OS1/SgYtMw4ta6Y1JNTNf0s
BZslfyAlVSS7kZ+VafEAvcbqS/a8zEeyaMZ5SpPDHd9JE7hfv3jeWeU7GoUHUwqyq0B9yFU3k9o2
NdxPigEuvSkleHmkPqwffnuPGyHW0i5TvVLpsqLQp0xgZafGaboCa8AYhu28vFhV5E9Dmmn7c8lf
XXpzIctaTtDzeIUnRIsEn35m8jmdyxZbyRQYnlFSVjuXXDym28/dAD9S3426o8VnCzsXUxZt0QJ+
6+jeQD+NBXjTR6jepbp0w9KNTUTjLm9e5OJVwOzjoXbPCOBZ8+oVf0RH6T/4wny6sKGoWonIwL4O
05XQlat5NTJeCwv66d67u1chrHjoWPeW49p+hSIlzLSv0J50d3Q9yzm+Pslx9A/D+zIyt8jSmzQe
gOwamdtTxbhEEqXcz8lMZXUFQNzN/eyxN4CfTbwXsEF+OcjxSVKHhO4j7/UsMS98Srpe6iPa6uGp
yZT5OncsT+4WsijLvUOM8A2F/MKL8eyxeExxUzXbH52Niap0Y92lK0Q2J8D6He7YOrG5IgeMHfHR
VRXb3Iq+JIsJXIZ2/GtHlFF5MtgqE+HJq1reIiS2C0l7ZazIEtaALvxMx6BE/3bMQJednSKbGZRt
UbR6t6KdRDM3jtMfsQC5d+5bymG6MDgKKqHLUq6uzthFiVw0H0GEKPlHmwp9+pirc4H3J9V1a+9d
EJQ1GqTMJGApYugf60TVE68BDw/Kv+UYVuet5Bb8P1fSFSXM9oOqUrpLH10Z9wbqRoCMIBvB+by1
m6GXqwe0+HTZHHxv3utT9L1RGjlQXQ8IflP4+enR77vqYxRf1bN/yUctQfZHLwT3gNXxvTI5Aj59
I6LiApz6cZrdOE2c0SPKMwKwjwtek8p/N1m42BMmJVMxty3vEp9XfSksWjpzp4LX8o6qzBRIogHn
XuEsz+FZE/Gq29j5GTM5Wd5GP1Kr9gn1QB2m9MYzY8+xNG7ICc8omh9n7eKeP4dLUL7LFSIH5OuS
Cb3lZ/gXA29w7MH4FxYfK/972nv1evzosuRtvDqCBJYmN+YnSfLx9de1kP1jfEIua4NbDn6ZqLqH
nPkvx9xXk+vyPlkFzzr/Zl6F6L7xwoCIqXcVT/yb4c8SFaJUctrsSrmkG8VXuwcn6eVFwv2VXnVc
jJ3IY81bqPTCdsBtT3xEWQgj104Kx6vTAECwkPq8ov5Sq2MgTTVTgYwa56GgsB5E90hQRcgGE1vn
UPyxWNRU4IC6re8L6+Gg32A83pQYElXfyQQbOxXbfR1v9YMU+YxFdVLajRipd05wcVLZqj9nC174
gjvq4u+JiC+ZHK2zpVsGul2QFYbL7x0OpVjmw90CV2zfv8lDH7sbddN8fpka1sMap1EIERjqJouJ
OQGLGJ0iVUySQ4bvzSypCTDC9U8ylUl2Vs8akgpgAy+zayF6764ile0VB9NH0JwMXCpclHP+zmg2
DrRdilPtwvUi6aLNiiyJQq8Hz3CLY6tuctHbWc28UY9IH9HapTUX/3MvKMkHh8Ga+VweVt4vuvzj
UEoky7HX54OFwLI0wRWmY5oKnr8rD/ftyy7EKcdAJEfb76fS+5fZt61zPL336PvZ9NCLbbuMwl//
VhERs7vZ+pnlgu3BcoX9d5pbvBb1o/qkG2ng8/tkecE+fj1ERfm2czY4jR9vs3jig5m8CbTv0bTo
5z6Ns99dR+orM+RCJK3g5Uw6mdYxlr8nKulMMZosJL1Xf0ChR9mO15VK1V6HUjxWyo7ikU8qgsd7
iX8NLYGVLloED+UzdSovEbvY30TquRgCzp1+0oOwT+H5bWQuj6ZTYseqYEZjLmU+PBspjscGb4Tw
hZW6JFc6wz82qeA8oDu71Ueyh6aaOFT2hyoyZ2bLGLCwDPDq5vX3jVQ9S5l5NE15GNeXpEUpPcXA
svK+Fws70Xixqty/4v3HjGokMcMbdaz+ZeZGF68awcS9UnVuRIh0+ZQYB57UGjarkpanNCao8x+3
SCcVb5zmGwneV/wHHdhnrTU8ZQJwTkWkdbQtIN6gIiVRCgTOzeeE2EJh8iquv3Rqzu3o7EREb/xo
bkjdfhw7FBIMCxY2LEim+Oib31cqicmRz8/8Iu6DZkx31GZHx85Wzbofu+jjsKmhOP/5ml0riU86
dxfmzo00ZPCk8JwEcQo7qBaZ4ThRtAEYQzlNQzJVYtwxfrLMQDVj6+/Gs3rvJY7V8fUrBX9MHJBq
Zs9GiChaeLVQqA99mn3fj7REIx/5fhf0kazm2EG5prALCeGHnacW19vqI1dHbBvpGgjuJZ/s2NNT
qF+EOhN1eg2cexges9z43fcOrdvYZDziWH68+hSmuvdfe6B3vYjVnauplmlp+SVH62T1cOxfMNs4
RNFMXFRsUK9n+KeJFPvVqPxlAiytE7wGRvdhVXlzfoNrrm/6tCxtCunahpqiBXJoXJIfO7g9MNHe
7Y0GXnzCwEG2QSB1nGpxFlP/tibC8aupuX9//AWK9+Lj+p3tBHnFVH4TL6FBe2ceY3waJwp3afQX
Y7BQiAls4LPagoxiVVx9XlETAeXoajOtCkR3ziBRDegPJdVNLdFQ2YdIGp176ep2cGvcqmqgUgcH
ZSyUx9qLSOVCB2mS3/Tjj24kKZvze8f27RQIsi65JH0P2AHAXkzemxpij4xzr5WJFa+13FjHlFpQ
xVbzhJnC2POCxWs5rZdGvJr9wpMvHdvu8NhbjS9EOiyZfeXxLIfDxo7JJuvfjmDTsCPunw16ofRF
1rfZ/lgkkaHXysHKZr6LlSIck9n+jHRlM7uq5X2csCAsLBMVWoq2xfO1tb3Pbs8yqt9ixgjd3LRr
3ClNNBc1k/1hKhCVBIsLYpjFywzJAcDj5/r1/CfFENuIvoNo6ZH4QisKUQgs+zEp8xStPv8e5ezP
kBsz/Be3RN2ksmA5f22fLdLZtnfnRj466F+OD/0DDYegKORMgK4Ee4Hnznu+FRZErB/JdJOWfflw
LD3/whkRtkSOGiUWpKWoGnot+Zf82zVjv6nfV/81dix+RgdbEpar4lJDeePNtjYt62wBTvNDKPX5
e2kSHUnUD/2jUm5kW1AilGJmyJmjdyypTh5qej9VqJiWuYGAqq3WPLaf37nSqnahXf5L77+9avqm
tclThBy5/v7f5ZFP/F4rr05cMxAiQnwc+u+fqUq0fZlCM5kP7C5bmxkjyDLY+Fe0gTiz7DIdqKhN
xO4Fce/yVdzOcSpueD01Wa/O/WpSkyMJyLMQR6P3kdjviufTx43Aca6ejElgD4XHaLIqR8BsUEcd
s2nIyKKIdy0lJHkTrzjMjkmvG4meRlqYTfhisX1lfyrHO4KRCUP5QyX9qNz6ue9r+wZt00yOfBP4
te8A4SJSTKpcVh4BWPqxE4SPj6Or1tfn9SvWSCntxZr33iZArj9eg3P1XiU+kPvENcb+fH6Iy4iY
biP5VXc3o3BS3yVqEAYpxkP6odbi+0Nk/p0e7ADZ2ozyNvWrFkjIVeSEB2cnsdh1ffsrryJv869c
Eun+K+xn5N0hVtZSE01/L4MWuGp1ERf40zQtPfSdNrVrRgj7eH7QhXTAGI1v0YMYQNAfZaV+LYgE
dgJrSL3fdxT8/cPmv/3dR/srZ2kt03/dm6v++sK7pJTuvMtu6EXaLs9ve/kbQRqBFC9c+qpZSSpa
2s+3fKwbGwvQ93XzOU5O/d683AohoCk8K+lRpnIog9AuqSe7Ma22CKvg1UzfQT8k8bNtJWq4e0Iq
Oe3qNRTm8Ot7w7uHFbMqVhdFMq/pVWFSVbKyvSh1Es15tS75VU1srtd/n0cLqcGLvvel8LY/p+ux
ltiOouptJGwUiclgy6ca3rA8oP6ej6CG8IUL5890ez2N92/Dw9dLHXFLCvzaOgUuEm4xubRYsLNh
wsH84V7KyuzI3GHIPC9FqiuF94jg+hnKHLI10919xYfaxZc/lVb6PL8pzujBYwkstkj2z7E7ZlPw
z4ViUbtE6ufappPEyh2fy4QoUdggz6402z4W7ej3rjOhFFN9/vO+I24XqerMB4wpzFBWM9Lk/ElX
4t/awcVENYJHRbkgcB0BI6APdyPYvX8i3PFHKTa7bstaZCaRAmekm1G0lYC1UeQyMF92TNM/W1pA
/tOMwVefug4U8r+bBvO8dSaK42pVtEHy7jPNKypCfqeYo8EiBCLpyOqMR9MzIII9KHjzKhTQF3+T
ISejWayzHz7UUNpa8U12wsjjVAggOhPKsmFI3oSdAQv70a+UlvmjkRrgJsX6IOqGHzp3zc+BEv22
pW56GGaacuyzWSXkrGSaEUqtry9t1lsPLELFUsXqOBe8bqqqtat8RGijVH2cI6VaPRJ49iydHJyP
wvDxM/FzqG7r5LODUE6gsrFeAc5IzM+HuvIKGMlXSN8Lu6FthiWmeqxCbOneT/4eN6XXtTFMd1+v
/ELghdlX37U1Vs8KfVkVIWuDCPfg2mey2VgN6C+Q48xVmcChTq27BF7jqEq4dB/eYWdhjx2rPIyW
RTSHF5IfKlNe6dxYHTovkwFi0XuJiDVn6P6gCZ+bERhAUjWxvO8ayGj9THAlUmFfl5VHPIS7eQSc
MzzozEiPd6AssWZWoqu138w0VnNaf1xWt8VnMV06VR/tez/Wwf8oWFFlfcB8HCX0RUBSHbu4rD8l
JGJo4ueoof0cSPHcbeRmd94Yq3a6wrWKED9cZbn3+KdH+J3jtIWeUYcE9A4BKbMVNnXeVuwUoLpm
s6wnnb/jriEcAeuLoW6QAvXErZ3+tQoZTIHKYW0EpH7pUX98H3UZhsnyJipmD17I6Wsdnt0O2E3W
ny1UHz4iGEokbpf/2B6wxhyk0DB6+h3jXS/YeGECrMnxB6Xd9yxbejdpNtRBolajyRBetId2uOso
O8H0Uis7FU9tnM8nN6lzmUNz7qV9YasLPoqQoh7IsjnE84nTx2LImEhEQIvxW7w0uPzxQD6NTjGw
X35UvGBPvRUVqsfvcrzt3jP8YwOjxdVfBmIdXNZeKV7DjeR3QqCClGJ5zKI8u+P19bK6G2UruutA
yzgC5E9zo/XY4brpUbr19WRjQprS046DYcKZxCdHgNml8yjcGtlS4sOUbmdLy5YDrqZ5VM8w4jwP
6RKV72VWqmU2YzpLMH7d+Hc0eBl+rGerAs0UV0II5Ftj/UNSBLc3mqz30pWO6Klz/bkWY3mrj/ZH
7do0qNFvbkBAnkUyRmOdWDTkHB0P9gXmK8NvFmh0Or5z4fRxzLdXBWWUP1XmbJvtBDzhFJSbqcEr
SDibAvHfzIG8Jtzq42ul0DLzsGt3YC+enel7ZeZvmhH3ZqK/rhiPdLJaiIywZYupdH3fWtaTjfPY
zJRjwP8S5Rku69cWNEQ6vx2fStlSdNG4HYZIMObrur6YmuWmJJmXdJgD92aMnY+2lfjqK8N9IxAs
+vbV/kqk97vv55YQ4jfO5JDg+tz1x0dv2ZwrPLQnzvWgoKwn8h1bVbbd83gxBUV/91GjFop/39fZ
qbcIDA3I32jo3R+7ux63yP+8kn36uZYiSQqeBmTOalP94G83jdQujVz3YcM8t2Jzfb/bFYIkn55q
9E2Gd4Ktj1K0dy5qx9oFdXOUvUN/gIIAKncAZ3lddrvnqRWgYJpNf5maDfFedDZG1rXNo7KoxVqR
ceOp7hkKqDKk1zA9JMfKQOa+q0EWONq6EV2Wj+WYfBQK9YVGMCjiGDmhd6oeTA8i/oXdnzpPOVLQ
m+iuBpF6pKPoY1eeNN4tBdFili3gqxobaIbFfpL1ZZHcYAPet3Rqc30D8+/QZPjWhBxLKtdtcvj5
SJfY9L4WLaxbOodIJXJOlgPChm7sG+N80oFULm4H2nB4DCkK8X2z0uRdjk2COO9o21jdZlxYtXe9
C6Ue9f/845s/TJ7HFj7ABhJi2XxVDhZr9swzNF7fePerzu0r2Vg8ys+BnY93dsDpP752f9B3jLbn
xjYzh9eANIYEc3CCMWm6yV5DmzA1f1RzM62SRhhxojKVbGWtscQD9/lmuJYHNGJr5puZ7mWYaqbb
q+riK1pykmLt65J21z/3TEAnIolCBkMgnBq5sT7EPR+6hQZ/UT0zWvgnEK/1DPowcB6uLhUdgsek
qdsXjaG7hYL1/ZVf6Z41VBJriV9llFxRF7r51BE5lBP12PcF01Wl0Gim8pJj0nOLouBLuXFbOo2N
dXn9LerVmBk4mN3xKNTSuhhu+fTXSjD27BJY/lI0bF+LBCzyyW/aOaWL5t7xIxFQFznSDeZ7urT6
uvUi5UgTPbPE4YA1xqqz/3EC4hwXiD6Xz1PalwUAp5/FteZldwAqWhTp7Dv6iCTeh9dr6dHji/XN
ZausRTNZFMiz0a1U5IngaNOvxEHQqrxU7+V0y3Z7LZ9bkUXz2Xo10j2RZwOsDo+iBqxTeP1KY7+A
+ANyLSAVNv9U6/PwRUWqMpMCVih8yJ+zmXVP/dhNliy4kQh48uWnU/N0aV2hNPUjNvsCA8yvW/by
uXvl1pBf5peFeBXifK5RoM94aTwaGuKrr6z20qSipp1ragONFdzfnyKevo6HgvL2e3UvbpqLLkHG
hYiFYdzv8l7S9MoTB0p82LGbGUmoKoCN/9G+ZvJisbLT/CPSSH1l8/GPR8EUcDe+S4ng3L2ghTWz
yOwqSGPUOFu+axciDQdDIdNeNyb9a+FMKWLCC/Q82zdzFWiuPDMEizuAxy+9Z+v8+Y9wthBuDbeB
CBceV10IoP/8GYYX5CB8IvKFvR0gY9kKcRqsTIx+7nGO7BSvLJrrb9Ea+ZJ4dREvHSsEW/JCgfzS
yE3aANeRJrx/J1d7llM/e2dYmKsafIzL2fKs/kjUV475XGdlP7dWnpZyOjCNsi0sXXyOFub8uvHu
TRxp+xouSpzAK65k/lE9lbYMrCihFAhW00qXn9fu3AUYIXcjbcoCHph3x5eMB1Jl9ZW23iJNnWCi
OXXMB7CK7i2b37QuYK6468tP0IVsSbgTfi/TEQd2IoUaoxXfvFVTfSPsIC3cqiaX/Q7XxoPuGsS4
mg8+f+cmbO/+6IT/ZwTgIGJs8UMuofDMv/7CPeNT4aTWkURTak/9zOzZwt250VgR3KE+wNimFqV9
DS/zVTWHG1CRiQFBakh3NnLVi8/LIn6k+pferSNfGD2+/mPNPJJ5iNULBkiAIT/j5WuiFptzUSrk
aqk5TOfizzl4ifPNqJEdsRdBV4DSPApQbR3opg7vXY91imuHKzqkNbMDVFpCAJniL3r9u8Z1rhhh
KgIRRlJ18yCVVbCqnIa5/rWYQu8vMIYrXUZx/ayicqdCxvjSvXXTP89GDDKzZP5IJRmBC1JpOFe3
LMhvX+KSVmS2IPeo7rKvRGb6lDLmTmKSV5yUO35KtEN9OvOJl91VY1PcujQJgnEvsQsuusvSua7C
PimVv6ehjiXvjWVKz0ootFzokCzbAc6O7tCCg2iu+Rxi8tDswV7qPimeh4KadZT4iQ0unWxJWF9I
dSZ5varCsyz/7zytjbAy5EgTx1am5rTIlk4olrv24li99EScx6bQdj0Dpv7IoXaAoS4KzFh/Te9/
67OdneS3r1r6UGVzcRzfZxwerqbFoyoJ8KsrqRaX92qiemzGf+Pf4iQWZM3NL37To3nl0sqcBEjT
4qDlq3uHy7wUDxfsnx8mDdGJ/CEWyM8HGXZzM3UKYzPhKT3+nrEKyhCeFUj4RGG3Y0lHXOg7R5W9
vZ1lOpYgBldh4XHoWCviM6kTSxaOs+RFlH7p8S+oYhy9B2iOAunMoZH+9COr9nXmiA6yAJrYC7qk
IfnTc2zieVOIzOqvgGujR0lfIo1sS6BRv3Xsv3BVb7l8QnB0boZoMtKZtLBRDAWLgS0HeLIQ43TW
XSLAp3Ol9PeqLZFPf2e/N5nmCo+QUR4R+/AEz497sNCmC1Vi0S7lcYsiNYOVWVYO0UKsH6iEwbPQ
UQEVkD82jzNlgG1ts2zgXO/HPONdxZfiwsjyTiJDiaLJqusfY/2/rCT5sR+vBN5anl1VgriwB1G/
DdjXWY2YRTcm7dfUqd5IBzWVKns7T+nYjy/LcR8Vrp83xsuPTTstn/wmoPH+o+exfJdlTVo3KPSt
Y+v29XJq5movm0LgdVkkbXt98teUYM/s968HdDB8rcIqV8LtcXefqVT+PQob/brJxcRkepRI9FWX
n8Bg+1aYrJceI3KnSnivH2tOLuHtOh4C196kl1yEt4wAbTud5HOVdCvd4iZQw/oLLyvdvs9ztutY
89w8z/hkrcebUjixTqVbA4As133PaZJhbliBhwZwYO1mhWfuDfziiNOJB6XldKsmG3uRm4+ksLLo
+E0bDg6TJ45WodpotUBawp0BjP85YOk22VhPf492arZ4eo44WL+xLBwh9wQ/XfJrj8ZlEpQ7yEWw
LHT5sBSld0aK7AdK++/a/PXsEQrmJvSymKzHmrFc0eLGGcCbG0i1BkK/hVSQedamI/0J+68Kzb7C
ZgzM36Ac6hd7F+kIS8WbF4S+e6vPTBv8qsDQbWxsw8ilOkSx5SixJjeCDtGNynZsfsbrHl/IjgvH
GNELFm/WvXgbwX0W/Q1pzjj5e5Z8Y4EOnq1LuhbpXGceIRSs5JysEn1Q/NdSPaYll8HQvTYZ5hST
e2m7AyNpa58ZAjuf4nMcU8gtrCsvaaSehpBM3NzGgb02KSpnagYoc2uvegu5Z5qyf0ji7830t1GL
5rrSWFLpkUc1qVieupvkkWUQM3m5D4RWdcdp1gTOlvjIJAaw8qpY//jb8TqhGFuUKlL539KN/9q5
zH2TjRZjPl1XI5htazwmTcOiWh0ox7HyVqcrpR4Vk9mtuAcmHbdsyCdPtoB/BYyQzsvs/T+lhVIo
DfhM5TtBPVbESr30UogQ2eugfNxgywXXl+q6ErXcmO0IWX+RfdQe6uTdGou/WFA444z7wvhcnGuJ
voNZTvHPRY3ZCXqd1/QW0TAdhMz/Q5JEZ6YylC2Zi4Eof2w5WhNzUT0sOCAp7Gxm/mokBlauo5jM
mNJ50AbcIXaPo8vWNZj+hTkxcbp077P92CPGf43Wuy95zpZW04dzQkFSmc1FpCNRm/aFzXPhPHZz
lFgSfek40jaiM1dApQhTlNa+n5hEAq+aFsN7rBqoNPlsSpfHu6l3HgjDQ2xZbFd/JVAgTNlNsVGF
Grcvn4al4nyIMQ1Cyv97NSLQucqBnVz3WpxUzksAOj5bhU3H44QjMSp/EdI05KM4D0bq1En9KJrA
zOhaTY+fuz8JK4MQAboHeHwtVLb+EV2h2llDlC5/m5GioVG0SibOhTvVOV2fhuKVb8eaC7Ndt795
fxbf1KpErCYbZ74T+ureSZXprJuRToiaHdJRZuROZ1n3X26AwE1EIREIPMYnFyLh5q0mR6xshpP6
4VbZjZ7S6JwwvuD/AwtftkEfTSE0yDPYgz2QCZVsoP3SMMnfG+dC4gMHp82MKVm3G6+maOnaHR1C
5ZYsMrJXkiu+gl/C6g/HBIatthbgbIb72lEuqv7ybIWMYtP4F2OJqtaCMM6k4h8ChRVrsYDZXV+1
KZvYSKI+ec8SJoRoXGHaQqcmB8nwn3TOuUbxNmjIhUDbtZ64WF07qVqnf9GdzJYOSFUiPYNxopGv
HFyHeXsMc900oXvAYSmMLVsMCDQKhjm97gO/bRmrbDr++5wHxGtj9bcL/G9gyOZrum5tzOSBFxsi
zUBcU0Zr2X0bIrZkB2ingwVXYSWRD6EqLQDm4JbcvhmOLq9TFaCTbSUT5fM2DyEEQQnWi4ImYMpV
luOoDA7izfbRitdVWRW3z+JuxyX1/U3JwS80p7hXmdRRvHS2APkZi/3DMS+LpBolFrtNAx8W0zdT
88SrxrV2md6mII/c9HoKIiCQ92AlQhnsmCm8pv76mJYBPzcleC5gbBi5OaA72w1Tu3WYRdb5XCs6
EoQumjokm9m6JwYl2coWsgubEGnFYsUkeulfdATZkfxy5BiEFVxJb9UQOlZ2YaMz43sh1cnpzMqL
hIdKpMIs6DgBgQed2dxsUSJDcVRiJmChpqKiPt0MzeYgj6Ba1VRGPD1KNkS7oQK+7LppvzzOjuaF
axrmrh2YRGosf56lfzdt22v4vEL096rP2dyOxQDJSeF0LJybjkK7q3pjE1V9osHwR7/McjiNdlO8
enot3XNXYGdvutiiH0Wfu2pvjtZr+qDG6OjwD1Ua25ramwcgC8biK3zQ/dUlNqMsU1bHhiwcBxEE
hwfAg1VG1r7CjY0RHuAq7F1TEc/vqOS9y+euqO+tkcQHp3rqqZ8lf+O/yu/npkjQKJ4Q5oJID3Gf
c3MTouy6Su5ZahwGjWAfZj6Wv0999VZT1d7EjARIukqaRRDkd+7987YsXo4S81KZVMebUWTpPUhX
l6TYq6nvvf8puCz4g44Xt7r6Qn07XqxLxzGDNMpZpNS+Iylpt+C1IOzc+w+C/ZBtdT1WVaBvom2Y
+rQcepmO9+IL433tPqa2lBvYVuL1uJd96rGbH4UMFTtnMtR4AHyjRh4Cnsbl69JZ8eOTGFRWzZMc
6V4LezKmkL0uU0v4NdJ6bB6aKS2YJaHMMoWeJscdRrNBSTKsQhRFlm2xpi3v2JzsK7kO67JJPtJY
O8TbyN/RX0vNVPDXcDa9hCCKDCEdeIGC9ALfXaoUDk1OKqPzJ4kLD7toa1fgdP5TjFi049H8om0i
s4WROj7r/w/qZFZUEfFX0UNImFb0o67NW3sNgqu+oPZfejTozvQjXWoFldNIh8wO6D4gr+rm3cKJ
SPGjyb1dnL6Y3mfyBNlLw6C01lr05DTC/af56pGBOFay26Y15cs3dZ5LvCiiIqpj2mWhqAreXLqe
/b5oJHYz6dZxrBEgBBPS3Ps2XpvVvxp2+vsiro3U3LJSiwA3C8NdRV9eTXu0AuHcaiqgnQRWk+Kg
RFA+s64Qt4mYjWydhwY7p+YV4g+zCnAyZqz2tbeCkvZ1SNByA4eGUs9YIrfRkW+TPzHExyBv8WyF
HD/3T6zOmnFWh/3XkCpVbiunkgMzn/iyeXSYgpWxa+y6Ug5nSMc9+nGF0bNYg+6L0Qnb5e3v8aV8
V3v+6Cy0TfpDDwy0a98RC//KR49dioC0D/mwfL+lxG0SP3YA77MVaGHhgHoFvYdIbdd5Aa4Mr9va
e86FzJz797bsBUouJIi6189rCxkTmQnbx7ljQ6XcOycw0XnPMRQi55I9uoCO3d80zmDMviX0zN/5
0C76joix4kDj/OkFdDII1siNH4te/FeiUQ2pRlHJVqUPfasZCA3g7c3k4xsc2+m4+lqkEAfRppBP
sE1SUlEccXQtdIm5DR8gXBHrHADh6anaSldXXFVw+XOfT3ooZ47ZcETnXtVoL/4FPRHM7Qh7Uwr9
fY3oYSCRh3IAh+CKbd0+IHYAp5ydghGnLfY4E2Wy7pu9PjMd57jWcD3EFvpIQTaiGOpQuRZQPLvk
QsjMbn7gouTZvs39WutftSBX2TeejUn3Nb8VbzVpXciMj46i0AyprKUet1CZC39qIyLvhfhUdS4y
ZgW/r5woCQlb3KbAoeKKoYn06B6Hk9mymZSGd3bt81gIH9MH0j2DmRSr7jrSrPgQsHWdZ+mo+5Sr
6QDaDnO12xdVh86hflVeZIxzzGf720fNudh4/4+l+1pOZFuCAPpFRODNKzRGeCOExAsxSAjvPV9/
19a5ESfmaAYB3bu3qcrMyqJUHKW494Nsi+fRYsZkDj2d25X8PXaJ/GkWDQBqJD6a1pC0dXZ1Vmoa
kfH9VSVi3dw7Abqzq3uBDdOpZYF27BJOC5W4MyZmwArxlfWYhIu7NCU+amKT34/fRc7aBup6rRn2
20l7nq4eeRzR0O78zW43mystKua1651NiIjbGB4gjTA54nwgCepcolXz9rUeZaGOYIqD/OjUOh7q
v4dM+7zuHAeJ1rUr2EspmE6ogFTYBaf5mKcgKcLYYOlzaaWnIXGaJhZ1yN8wLCgABtL/Pni0buPJ
6NRzMze+bK25zWcmokk3YBn8OAcwm/woO3X6nXqZ4aW//Lr844nVFmpfm89mAk6nUQwo+C2u+10x
+bZtqgK9N0EOEXLDfV/6q+FmFm1tWiCX60AAkJ6CNGzS/avmIHxQxcHzgdQ4nNaSsVa6gWI+9dD/
68/cv+13Sk4W4xD60FM4oyscZS5nv5K8lU2jSCOgJYsarCo5ZUqbD88j3VwJq74P49Oinp4KQ8Lm
KfSgZ8pJiYrLaaqYbqcLETgXsBMIz402RqKRWAAyliHoEfycZpfADWZ0yiRY2LV3/yxW1RqKuXR/
6AIwApYSQJdYF3HlGdGmrcC+wph4scbVhIbWSbwo3+4S+2xwckxPcZ/OpnRj3tk557BIh8ppJqAU
GK0PtdSzmpzOA0HkpHZ84CuNmfAGWgD/GyBM90cV3+GqJqPzIDuF09ghnYi7+mS0NYmZxfVlGNfB
fiAyUhgxvHdwiR6FJtpuPoVEY7KG6X8dGmx8VGnLVyG+PIQf0f6Lx2yB7UTTQcBmPADQt3+bGjqz
W/Ag07XMbHKrh6k1DqjTpufoEsqsJ5XXpg2Vegi56LO235KjcIQ67h0BAU6HHza2jJCFQ+/yvfv7
Tp7YMElC+LQdOPOnnmcaYXbW3RUdOzT6IfeQSzXCt0C8Hai69L4Q8pPK8jMzdH40Q4Hy26HPoIEQ
KN/Z2glJOcbnZoA0QNA6HwGehDrRUqPDGbx+8GzWCzr98ZGad+8OuYiU5cUxX16iUky9mx/mPxpM
JO04GoSX728wuvUA2NI3jXTpXPVY6eX+3VNR7uP4de3sWom3bHvShhfK61LvhWYSV/SFGjI1Pd50
wx3itP/O9LjR60nrSVjMTFXEKAZJzVu6dqyR4TT20MKAAO21see28R0bxt80edGsPJCrscUbT9PJ
yFxY/KGDAeLkhQaxWRGqlUSpcmlBqCV3G1sS10SIcXwSIEAOIhlhKuRQUuCNoD2DSsr8L3gdu0ct
7iyBJMRXLwNKZzfbFzgY4iYA9R4W8Zk/3nWwm2W6+9F6YNcc6IJeiT+Lp0qqu8OIHFq0IlaRmxf+
p1ZVq8MqxOmIIbfMRxP6DgTBF1la7IN3cv/gub4/+qr8DsGnnnXzpc3ggj/FsbT7R6x1/b4rS9QB
8GkxZj+T35ePZHPSeI7yZOV9VkLOHzM+Fa1SVU/2KfuYN17B/SC4aGgXyiTBDp1lSJ/SDjKcUJMR
s6JV6clzjJDyFeWUNLwiQo68M3VRE7jBc+hb5CVIXluDSH8LsjWup+r+OddT4o1kZBLTOCdIRJIj
LYxRTazakpVHvryy6ClBbSbj3OSDzgM47r/nIWIhHL93hVGecuKfQtbgovHfgLSkhmUO8NVsdGyu
31f95PfmY6nOrrPoC1gLvypFs9+v38k35LYd0y+TY0qhd/gAPdauMoVTP/fvUaVT+AuPeMCpGwi0
lziZVqUjELjSgjdV+rJU+BCnoHQ5NG0+BCCGX1EiQLVeGAIhSgS3rdgM18nHnOyxNumYpS538glB
h3iynEnWA8+rcP36RqOho8MlFM3Hepff5/fu9/xNscr3P5za4ur5j1F6Q3c5VQmgahLZG2SCLZiP
0jFO/IieWLQczs9jdW7VS067DntW8Goxmhiy9guNCQYt/EJHoQlQ2IAW0CWEbCMHFqxlp7u6SFYI
r7VL/07aIMIjF4bqlifNxdR91JjQfCifzdDiYX1PoG1XH/byAAg/viBBKBq+TYRcIsco1lgrBiqt
hoXavXQvXyL0XpMc41xfTyf9UytAebpdt0GZkq0w/EhD3H39WdGYhUtWqpz1AK9ZNBs90aon3p53
M7/Xd1FsWYIyKSnedVQInMWt4TIK3cDUVAgoO46ndSc9zU+9y+Y+ZnbdXo9CIvl2zKCf941cJzHw
htZjXV3q8aY0VSISzxVXQ5n8YZgMZ+AOifVAFJjFf7kElLZFM+UQdQCOna632fZe8S8XzMRat0ss
U7xxg2udqpehRUALc5iBw9ZVmO7pUHmGLuLp0fkQac686fkNx3JcNjyb8KxKon8jO5Q8nDZNEO5K
2Ko4l+LQQvKkiO7rv+3LUc4M2ofax6R3Ceft0MmVnJKO6Ee87thBryM9yueXhs+65+oOWEsLeOp9
eZjBkVHpx0mlXN1nJe5vE6J7zVVmha6KB7pzPX1lhuIgIK3obX3v+lladiA3gf44sWbiI+SX3Tk0
UZcGa0YD05lTzzQW+XKWe5cGKmpzNdbVt/Dv1iQxAT4GEMtJ/7RMf5DpabzqATumOZ2wBuuBezTe
YI3bjObJBV/1NSeF80OsdMpwGShuMuF2fMRpFljjwzoKw+3WEhAGKJ3c5w9o9ubw28bq757dw621
yrZBLwICWzPiiYBS8S4wPl8MdPX0MS8x1eaRvamvHrz17INfBuEy5k9+jkXB+BKOSK7JFfAzRyA0
PvWevDUhEIexY1lWHHw8L2MoBCB45Ay49FKz/PSMZ5KysiN0nvuqa7ZqZlPHnXr5UQrbPtj0ZJbj
/EhA4DC/d+A413dea3r0BsoXjyQ6kD2GUBFrbqN6Q8yfhZTXUxkaEQAUkFvpXlp0w4oLKwNHFhia
V33SEYH6biGSqE+QkfwO+F6s/7IW9dcVFP6pBmCOR95HoLx/guUOWkIctqqL7/6o9FX39r5AT93L
2/a+Xei8vrOtc32fKV6uEKFavrd6NPK9v85p6PhcJ9aZtFaYe8GKU/I4pW2Aq9x71uoJv4ruf7nc
8qqeHSWbhPzD6yD37zQPlNcA4OW42Sshutcmy8pFbLaqAA+FrflpAiZmKVo+uq/PQhxa1ibiUNn0
skh6WLO4x+ivHfv0i0d9BR/hzPeEoKgeqoJytk9vBlqWzXzXy4G666HWRJoOx/R0HovETZa/HKAe
Yn7zyKbi19LTx9A/YFHYXvtzEwIs0FmAwsKo50egKFHFngZsGGBOkrpU+cCY27fwfg10cxI6s+5A
mqJTXQzirL88yqA1BMJgF1KMu4qtayNMiOW1sehtO2bQdd68zHwREMUCWDzfgXV2gG3HcfrIYJQM
0u6BNw+E6v5emXOGJqOxlqAjM7sdnqpl2LznMH7MjIaXJ8mydB9WYGYblQM9IsrVxI3fpXC5JKhM
jpmZcZWGoKki7TgtuHIHrGWcnwYYjRJPrGOIQlAhXVp+CqXE0RIkweOtnxjyhaYUnGVpW0F0rzFf
WPpZRcLktY82Qvr4QwKKYI2nSwf91hdVCZrQA5fBVJJg+UvMfSO6MzU1KHkXlXPgygYTMqZVvJMc
pfsfFE+Ktdk5ED2x3wAtBzO2ILHjAPNc/gvhqqltPb2CPZZ49d9JPAG61sgzuKFAGuiM/UwuQVex
gFHkiZzq7JAK+Ax+G8/y4QRTVYHazC/6L4tgW13zTCLRwMqIAZrpzyS4Ll1upldNxot4gbzEd0wN
GJRRYjqePIUikALEdhjG3u+jZyNGxc4Q7hwiX9K6GrecfpymZDo/N9bEqUpAaSGI6uHF/cdhKA0L
J6iQXBgpZgysu11TtCIMczIsK/vO/aAiozT/ZrD938M1U22Nl/9StZuWW4UyuXbrdWtBgMHx1lSs
JCKKBzvrNfp9KHYUcoUGI+ugmlv+wAKic/kSli5LLRdA/nuaJVGL3g6mjc5NzFI7/7kiq34N8g7m
cMKzif0iPu+cB7feuvuctJAzoTEEZsPBr/Ie3sM1S1hH8Fnf1R49e95CqjPnIoZNRZ62skCxUz8Q
UZ+FXLT8YX4SmrCQbTGWWDYPLDvH+0813S8mpHRF1JlA71UvOwrhARStTut8aM0r8cZumOsadUdv
ALgl7xW8E+hC+Dqysf+daoIhAJ55mAfN476/SAmx+KZf7MXRtMhuTucsPp/rt8KvC/k6PWuxDzXy
GkxfQonHXQmOgoxY9QHdhV3FWniYQNyoh19TGARlQSoUEkh1Fo7c4nN0D1RqUvKHLXrIjP7Y+3F+
CCJc0PYKSwj8r8h3OBXI4BnJLgRAuW66nW///gZYUpFqTe4IAQih12uQoYHRxvZPVLZ492SbS8rL
TrwqaSJB3gbEistFX0i/zYxp15dOfKSjvAOTrvbTfz8Z4G+qeHa4FHQqLWYU+T4jKk5SYihZfTfW
7q4VZm4AHSXathNUj4Aj0K/nHGifW2pLNwMHbVDq5Csq6kcw+hXIv2berBoTLPOSgkn63Ka6CPX+
ReBgUi/0YBzjWBIGlxLNZ3lbYzMkKCbesS3YOIhFU90C0dzcfeqY1uHw5kGHGXPr6SuGLAxsR2pT
Sxt0W6N8k13Z26o/59gNaW0F/OXQfv3jC91kHCh5BYnVeFCapYW6QgBiso2TtdBR5cU94IfFJohP
cksM2sh07sRu2Cf4zakFfVh+xaLUpnIuk57hPm/VglgLQ9GgAe7EPxRv1IJAaJKoKq5pZXupzo1P
wVBXz9QKR/mIVGmVwXUBdVTkoqXsM1RwbJUi/B5ZrNTzKKzR/VQ6IusU51/LOVEGuzxITn8/ijXO
8tACQ6HSHROr+m4SaWGigM+vmF+pt9yXuPJ1K/8oIwzo/+1W3gxTqtbntceq+hzRh68pRoZeKnzl
vlRak1rgpTQF0Toa13TWiFJzxiJEZqH0VFmuYV0H7cGiF5aWwC+2aoALk+WF6W9IHA8wZylyvH9R
Z/sIRFaDGZDGvX8htXeKC4/EawrZ3xzr6Vck2vQdVza6Yllxccy1eZn8416K7SthYvvFuKTDue8U
hvjYn+6liUqTfHk5WCBIgUBEHd0834zyf6grzTdRggsbu+jNuhG/6eZd3iUJQxYisFVrH/B4vMNq
eBjaZDuL1sNuRm0jyOgldaFGlglgO7KbrsY2BPMDirBhmjo3VtwMbSvuNmhM8u1AHq0vjUnbiwJz
2p9GKAzYY0JuVfFKKRdo7RNgc9kx6PiOXJpax4OapKvnUJQQhW8tb1oi60Ur4JpSdyDthb59ADG4
zKA9HUNSiLRMmphX+fbZbqqIfF1ajIF4G77oTU81cy/93qcHJWYV8ftawjKS3c52vfnA4587O1pG
SyXL2BPxyXKVzcwEwG7iHhvxKUatk95+rlqF7oboCDXTgckSiXq34ViE8YcXhQfBxCF8Im1RIdoM
7+dSfv0uywrKMTO6R5xmqJ1DYN27zhKBwKxBewaTdlC6ni+NrDLBiQRAuuAwCzBaciq5FWNLPUT7
oz9Q1F/+uxV/EnqNduPkSNYG70QXHaR2A/hEeD4ipEUglvaVvdjEI1Z7gXERCMkQZECPGYalacNa
RueODgB4EC8nuR/rBTp+Btgi1Il5siapGzEx/Wk2mweXoV1QihHwz6FiKknWhEJ5GlgY218gOwtd
lqZTAOo2LD4i96rai6fAWjGdFXEIkavirT8ICYq0mNla08wxdONLVK7H6ma4d+2XEAIcjQacFJWy
Kr3MDCiqbDtTkiFKH5+qq6Svq/D7r1ht7jZ41wwWs6TGUK4rJ2SsyyupzHDul7aNPMaNQfL79/Z8
2/Zg7glGYl2/7/qEHAYQ6h5PlHdDNN11o5eS2LaiNZvZqgpJDf+KM2+Qs+W5o/LIUNumhnleS54b
vie5j9yu6Cb8vtpQjSPdGy1QG4VhKhAampL0OpRoVjBp1SRK7Zv53ZvZ6wEuBzWLpOvl3LwW1p58
9BB5WyjX8XL4BLqn+9R2E+aqd9lqwo7x98QO99pfym7z2N1rxBvOfJnFLsNcv3h4wlXAPAMewpdk
xbbkicqezU6RPxvnayQL2G571sRurHOX4+M/Rms9MAwrUbkamQOkgCj7D5L2DldU2g70bTrMHoem
T7vNBNGFRQ1WYI5lp9IH9v2hLZas727YSGlDVoDquZXyHSU7ldQc4XiNJjUKBPQO+dZORqkqaa/S
K43Ruf2L9Rj+QJ7Gj1Kafl5xA7GDxDXWxRE43dtiYnzIpKeXdjTv6y/iJBIgLCur1opWNdpEl26+
l+29WE7fus/yvZzp3M5leVu2V6ixXWuZXsuX1SlFHBA5haavchmpZaDF78TvKkVynTMVd/kUwKeQ
8BI3ndEPhAIz8MkyW0VIy9rl5z1IHnF1JS8/Vcy++dkCLilyFs1ClzUAhQtpYdisLefYj3ijvOhq
k9k+QYivsMK/IK6UhNYX6oKyRxUmuR3ExZ7KszScWKhu+vj7V0nc9ERh1s5FQUW+6J7LSBNrI1u/
dFe7ymKvZFsz1UqhVnAM7agQ9SQsipYvoSmN+I+gQcqUntJf6cdBH8gjqbdqIq4RtIHglreotRgs
ndepz5MPV1/Vnjf4I7XsACESwWIEDflKo91CLdFRw9o7KUnBltNlx0L3v3xJL7UOOgoramNMN3yx
bUNyeusrvwiaras6g1fvO0ebh3JopBUZrJuZ1lq/TR7YMnv8ViUWr28FlHx6nZRt+rVYPffxIFLz
vLadrY18eKM+GOxRtBhPzvaB/g3vJeiKtRS21KQlm9qqLXEyrpPGqkyMNUZOJFr3gUqG7EtfSMEO
OVBjW7v2c7UNv/YrGmGi0Ibs88EslQBtoJ2eOP/reisFGTpj3t855QzBXDlJT+p3eIk/qHJ39cWm
arzvEtHhrprub6qH1qoaazq88qVz/VqmGhQ9HYb5sr+Vzh/r/rKBRvsIPKqGoDIX3AqdWX4Ub7y6
eUurf57eR/fGpL+ofpyiuJk1PxejZ+lZzXERgkpe/bPd+C1M20fl/KFflbaIxWP7WZ438r8ZcmE+
VjRurcvPrnMxyE7FwUvh3ZjTh46VCgnbV0ajlHNfmk1vvpOzTWVhufm6TWR4cxCzWYi+fGCG18a1
nB+Ggg1lQ8w79u18T/TcyXXyrLoQJoBfu182io8XrLCu5cks19kTqX1evhNckBZokUwqWk9RcGHy
UwSyOStrHNI8//rwvvqCUiZEEAr8W3iyuYQdJNXSGzVa95MfSwQebqwUGwgCjdkp2tbO/Xn/wTou
MHO408Kg0NEaPMqWC0yAwyDR2MVXujoyKavMO4HoHQQlBxA1FHqmbYHm/LX8YI7k/Sk77kNFetHp
IOAGU3UVPgY1LHS4tRepRPhvlRndK/mk891nWSuFSn52bQU1f/KNt0A3eanc3tO/wCL4U9k9BXh3
0l8698NXr+wwz/YlCvuO0EV0TFsRhYtVROZyQpZpfbvd9uNr96kbZjONwohwGAW/lnq/WJ0hdu/R
qzknDk7hVDHsWgE01xFs03uoCDEZSQKG81GhY8dwfoJSheOnHxx0lTHMPy14PYDVLOi/6LNDX2wm
BPt2nFWiurHvbbugEQKfwg7lukINBsf9uSDbbrzorms51hh6oWqcqeUWc4soNpj0+JiYp08WzSiG
JYX9+/JVfhIfLkvz/ra9eE8pKJPpEAzp9fu7uXCoCu7+fnhFu3ffkTGVGp7GndaUKuHyFv93zVZS
dIG+n6z259xf3E3z7K8v2m1Lx5dS0rLh2P0Ugs9i8dpf5iq7bs475MHf11aupkF5tVBDqGsWcPmJ
mS06Y5PMSoK1PgjGNHlOdyraSrHvG6eMRn5f5YiueKt9bl1k9vWHVgWvSqpzLM/b+rE/mjpg9uJD
fe9O1WDC0nvq4H2vrjPFfdtxECyjOF5GC1VCDwhjppP8jQ3SPQun9lg0JvVFN56XP+1/88Can4Kq
sN6ku5zxN7mrWWwnkRR6LHDf0FGxfqUhEZpUsqLR4Ipxnr2y1c1g3pMssELadY5jOFMnNkqT6DVN
zU03xYv1FO2cOP1d90Gf827U9Rknfi1UvbiiV/jwT4lr9ULTkXEC6bdqwvtO6JDOW4JA3nbXYmx6
63K87KSHJwqjZLT6iinRZIXdPdqVBixklEhr+yaEEWwxP1eyWTq342rSuumPVbyS/LeQn0XM0j1x
gMerdOxPsx/3f1tAbcnovypsZ9YU/xpg4QaXvK0rYUq8L34O1Ma/SY/p/dTdKp5BbI4YokBROvPZ
o4+J/qbvDd1cuiTC2ru3YVSsK6FSm4+ucBVmL6TERd8payMeDtev7/OjwuvU8fL8Pn8m2ptGOhVd
LSDB43Q+9CiGi2R5NcgJBO+ly2jZezobaLTBgUNXkP/ncWU/bt3V9+ttW9fnozIvV9b1B5SzuqkU
1Bx2tvfaYlBYVu4aaWq619sdbRKCj/c5Pk2g8JW6meW37nFckIyuKndKEh+vTHl2GeSAoSqCOFXm
m3x9GtdWarqIXrX9+D42xmZZ/bmuPmpz7xDtkmzsbequMOOrRWH//dBxPenZrZve1uP/FjTOcR2x
moef/by4+TqH/cM8zWYbK23Oov2LIrd8bNtIc9/7dpKdQnPfTyjXe3egtDONxDQ1cnk5cMXSTPVN
m8jmNj722I+kP669PV+fuTb370ksSnVbaMZnE7nNcJkrcZp6XEr38W2wrS/4WfLIh1hLfPGj1Sdl
FTETwx0S+3V1gy2avz0UIU1kyKX9cBMaqUh5YMma2NEgRouBIsWuufSeP9Y4HQanPqeC8OzPtK8p
1RpluwUVEo96foBZPTFY7ynhKuXoC9Hy/UKf3xod73euReFFLfcda8npFLL+WyvqUDAHngRK+1pl
hQr8XBQhWk2PZzZDx0x7Xl62nqxpTsXjG2PZpjbdqi03JTLnx+/yUoafU40pHE7XUnoNmctfrGDs
aKsfvV/nyerkzuS+dMdl9vU/rbGCJF1JVTadpR7SoxfQDMw5ik0a8/F1eG3t5S7vj0XzPo4PWeiY
T/h0HHZ3ZxuaPSRDhL6cKHa11Qfgdvn+QMv+WbHl3/FVMhMZmZS1+56q3d5uzdV7tjrvh018UdIe
r51803xlkBufo3mT02tJIBtd6/vfbdy2menmfhIa8CIAiuleLEvJVVv6sb2CsXRTmgHwgHOUZacq
qfcribVcRD5xTWirFhKhw4wg4DmSz53mb3LUAJlIKqhTAS6LuuR7MyxEEi3oDpiYxFzatoQJjuYy
AClhDrmaT1U3HprmFwJMegvpZ4iwWJB/T1qZdHnNE5x780ciEd2w2N6w/5MXhfjbt/3J7fsoxM1n
fngpFJ+9bGv+7+E4n2+Lp5/0x+lN6MCUg2k0KaXtww4X3b6fvWTvgmx/fzA9KDQXQ4hGa963JZ0/
Vt19+9JNDnP7t/SDG1dxxSkhUczOCqNHvnifPYf2xVPnAkocKDaXOaq9Hb1GDs7C2+ErOcyEWmne
a3sGTbqBO0akX6K08K68WuUuE6P6vOEQ6tuy77yha86pJB/ncKJXuOKouRtve6tjCKjZKV3WrdWx
mifG6t52b1zwDreK5SJEqu33payhuIl42N+KDUu6zvpKV7BBeAzvrVt3or1E9xGlP+7968MNpA5R
YbTtqbKuT2DxdNRA8eGitK3tFlXn9O3dIXt6Xy991tuEP8CitENInMvxZzlT4B6rVUq0BolnKqv3
zwcH2zxT38hLfm2Lk7QEWHKTnTDBv1RzVwlFZ/mR65zU72vVVLz/Xp/FnHhvJR44FVeLKLkoFYCX
ej/5tEXk0y7CP+mdhhKL6MzGOFNc6Ke1jS7XUpJd26p5nrf+S1XWAjcZ4W0Y9zubCpH/5lpKP0v7
3/RylOikN1UzfKuoWUPC33Rvzp9FfdGyLJYVBccDhWFiLnBg+alifutwMGko2s98aNn+qqjLV4KQ
+93/pLQiikjHn2+n/nxZzqXYNP8pyGD76ybvpU1DIYj70SDm81ROvj/Ir3LvqUv3mWhkVXOqln0X
tUR5xMiQYyIvojsVf3FPFHBXt7tV0Z+OVdS7npuhl3JIc0K5H/qIfnH1u5Ntb98XfSYA9EWb/vLd
5sR0eq1+d1MJbERbkX+2c/ogm9r+HGnAFEks35lsEwbtPkhPBL//0SvQP0uNfs41TMECp2EMfDfp
06P5amTGkpJ8M4QF7MY4CW2SnzueQKG8JNRFYOL/nI4OY2E1vICqpAN+TH2JTI1gPvA9m+ES0qPM
7d/hM9liVbiV7h8SXUHA8WOitelA+HhhAqKdUHWerK8/NOErjmmKm5lC9fFmE2yfLcX0R/rf5ONY
N3Cx4h2+MlNFH4ojuGbMVp1FiTFDOdecTzfwm+Ltq9BMsBKY4wRunCzbiyG0xWNNNm69Z3Mebxfq
q7IyzhonkPZSufimpggKv9Y/oXNCj4x19/Uv+DHhuJTa3fn1ElrU4+PEsbZRRQL1TqorBpWWcrZJ
01tH60zpxEbqbJuprTg/fS/tbuNtonq1Zjrqed4zEoQM4YJtTihYS7fivbT3iSjH6V7upKBEkQpc
GHwx3E3qjXTP55/rIZVy1+V9+/a26O4DvH75Pn2nxwXlt1fGzHp3lBZKxHs7++MwK1XJlcHbJvVP
rEFqSsFXsgR90fxZLrCdgRJ9L0fJdkHdMYClzh+y+ozSTcoHUlRigwv0V/Mr3gqEtT+xnyA8yZUh
/WxFZYarRflxilqTngUVC8dHJXTi+DUmMsu7KDrTeX3mq/N2suflC/L9eo/2H/K5l6Pz814WRduP
s7/53+NZ6MnI8rRctEBbybf9Z2HMAsGhisxCmsTxT6v+8kcLqLmOdk39tw6ER+kOy9jW9vOS8x4N
daJCf9fgCj63TbUEh/cvSy/45fZT/fjBFkqgXWMixh/Oq8qH+E1nB7tf/V96wUVg3VyjVxI6KuFO
g+/A8p0qNNl59YLVHH/f7//srrPvkA7Xhp/d9U/9QmjQtX7XkmLx13GESPZjk6gRAdlMm/MLvRcL
KgOmXEnDkl1j/7niQhjKqvQS6kERcPGshtIa5pLhAlbInpEm5wac/fjCK8t1Ar2gyHaersXyzWNH
6EKf7M9QhkF9cTc24B+GL7pKPmrqZ5Ww3Qkol1x3XKd+YCIgmkMcJr4Yd2yHerHV2DWY8Oev6o9O
VtBR7B+9VoMHB6/cW264+TU6GWwNC4qdHL26k/jtu9tm4AdfteDF3w81j3ovhqFSIHZZ11dwpj8X
/By62SJUTVnNtRiUc0XeaLzGvodGcf0YsK1DM+8Q0YuINPszCYdS41jMfp4+Lr+FlicQ691+OX57
qBlJ3c8TtdFeQpJXpWXr0NChjx3ftpp8y2zK+6buExd5F33XK+yHVAF0ai5FDRttlgNhV9Yn4k/d
mzQHk3V9oc5BYwKLLh/CjqXC+TKDq2JBclao3eugTPVYRjKgDCab1nNKREg7P7gTfzzfk3Sc+kZK
bdIlKnL9qB8t+gol7kGZW6BjvDdj2+hRPuGZ1Q8ruNG85haEj2tau0LxeCvqx5DUtEJjJt1zQ+H/
PwVu/YMLg46B4F5EBOeuyp6GsIuATj3xnybDZbo+hNZpj6E8EshYydjT9wTbPuBFTtyGaSclh9Xp
DJ+wK22LWT1AVEbI0PUJjdDUD82TqEKkxyPSMBu73t330IJ93RkAmXEktit5RuDj1iNHZXaYGFxL
8d6rkyBNo6cpKJUfPr7uPXugpb79jZMkWeYdknhb4SLRyCwbyfaBkeUnzelNAMMkjIuKwlshwih2
rr6ujBgFDRooFp39TyHzvHw/VW6fDg6M4hOaoWpPfeO98cS/fsYpdjMVO4rNb3MkDmy8TC4b7L1x
5owhaZiU2e9NWsKVU9ghhRr+Hj6BmVLm8w65KnA5eLZ94+P7LlvPahGQ0ZeYGRixbLQQjugAqL8F
UQSpVLp8OdXyw0Jn/s/vHHe6oikJq4goto9xPF3ZH74Xwkw6A2gpvLpA9lt6EE9wuOLMrh42m65k
rsWGv4lM7uZnqnRm6S/HoTXcikJgsBUoWzobbT7Xv6+EgKnkv5WPomPORqnde4YDA3f5z6VjYvw8
gJeSLScRlNgHHrflrMj3Mi+fJ2z8ytctJ7l4YZTtgXKFzvOPY+bTV+5OtfXvY11Jjs+2OSb+nwV6
mGOkZVrsUvL0rpbns3iUa2zf4qfmIhHtl2/+jAne5tE52bHF55QQPXgnF28ikEUl9XNTmboqJX5g
oe+HGAVf8cZFHDySbW/S0ZpBvbLD0ZVunrltIXqIuPnTanH7teKjsdNEpHj7hk2m1rLqwQ5wps1C
5zCpZ/bv+1+XHe5wUl6ly/stjXH58D0plI/KW+bR4xgltAVAa2lc4DhOlTcu2YGo6YFgopweXx4B
SU8M7hjBQnFLtjn2i8fy4VPwmR/evpcf6fEk/h5/1m7fueU4d4x80eFzKRw3JLlSKkGBXY8da+xI
YhWjY8quyWTEQabis7i7VA/f4gABgWezY1Mwti7WQMWvSyqEmolU9PgiMwERXCuPr+VoEzPVa4+v
27G2lSApL3blTZe2Hr0GXlzm3jM/JA+Hbf+yM66GevfpHu85PUujQjy67Ni989ctHk/9bAGLWQmf
17ntKhNf4pVr5RovbXMCy9JWPTJARu0OiXRbzzsuQLpPj2+pbnxfniMPysl+Oi5EeDsw+SfXOBc9
k/DnvkwP7bHND7qn+eEtq86sCb3sFtTazouNzcpMI1unecMjlvck1rgFEc4oR1qeq+SXQUP3Gtg7
9pn6AcGIXITVcB06FHWl3S4qwNetq3Uoq84f++fJbCfdIt54+RjxI0GuWzhxOMZfs19m/5RkbGrK
h4/yBtfoNlfcS7PvNplk//blL1cw67783/xSnSPH3O1Kvsa0O1NWGIRU0ZV6v5hmwSUKQACXsHWq
S2ib036PwoRklJ0TQCwTLmjN2OdsCPaHsqmcPTb+fo/AYfIv1J4Ys9y1nPjxqCgeXGDqZ7fVdWfs
x8vX7Ws5tZOmZNW1OFkr6Y7eAcQu/OsB7tc3Hy2EXE83FFTwrUXFNTzjQ7ee3L7N9/WLJoBFF3Wc
lIgoLl8/mXs98WWppVI2yHf8f9xebeTKr0Fy/BpQZfk3V5dsFZYh1fH4fOsk2UnsKu5986kstZkW
gUyP6WqyNZ/uLoRoVi4o32nqSFm0Ut1YI9ygt7555PvpaVXNNSf/Ej8Xj/MCK2cdypyaC4husbL8
8loT2msr354k3xZ/syH3k/n5edpP3AXoDrsaHr443SccQbBfpDxKpR6+XIQcgJryMlWLUpnSklXB
3X+WIYxY8ULpOqXVTXXF5AdswdSQmeXuy8jEUA5KZEdEnm43p+d52X+G9rqoeOShbmPTwzxG6b6D
rJu4sGddP/vu39DEUhoM63ygpOJtxWBbNB8resw3vqr9zI9D1UpAksQBomQlrOcKPxho7LYxJ0g6
paM7shv4T96yqyUcxHtamt1NkXgkG0l0XS+BXK67ntAvqkV2som3/rZEFvxUMJzmt8WeNWSYPUV/
XwzdtK8Il8qp/8e45WLVMGtRrgBDt5QceCVcG0fsP1ocA+9NYpiCaJdkKnxFvGyQziOpB12GUAIy
wxJCQQTiGy8U+9lPfbVr5gG2aiyyJMrl2NeqPufXkeimfrYED9OdfWlfN/fMtqPXYTf4dI/ef4mv
s/bHLFCJYUOgQRCkqlYUtmllvraTyH/aaRtNCuup60/87AuRRRHqan1M3ymxpAr15EckXCkKHg/b
EPILj9X2CfVKYfz9iwuG9XVXXBmf1aDvo1cQ9R+r/Cvrty9bgUEp/NAxuHfqFlJrPL+u9UNpLgVC
/NRQGWJmhcdksrGfBLJhU7bkKPo7D91R/2gsb+/G1fPy9vkrSq3KKSkE3u0hr+ulNYORaboPQ2aH
aC2GShAvuirY+rL1R7p7zwXetE0U+TDWAS+7yqNBZiQAaodUjMF1av4wmA992+kVujsAxHxAE0R/
kKMFSrw95Jw5Z2l0rq3lCtfK8Vi9JSqeVdJ+Oa+7xMOebCYSAroBH7cnZKepr8jEb9YH4cEryqAr
EAypARjOUgJ1wP1Absr0zIo/PU+edIL9ix1JtwXOGa/pnAThUSceYmjveSte3IXPvyfKJ6aNqyj3
k+oGkjzbdhHPff10K3uZLZCU0YcsZpfUYDMMkbMJsgf5ll0SMdflNDYApkYu13TVZmfSbhzkXH/d
w183BeNuIv//WRStZsepZU+84UrPm9Y1W09ZnvO6XwqfqxhkjiKK9Yk5VJtfVu148t9cGwqr4cZJ
E/B9mM9Sc4bekhROCgcqh/kgcxrHV/qiXDr35L9brBa793KcPPb/cvDmuJ3+AvYiu9rfusu91p31
07xmErvuZKxxudcoKQrz+sNdQTG5qhyyoEdpVI7VVeHWuq0+JouvbWq4yYxyt9b2CnlnmPmxvnaP
oyCXWXZ0Az3cWqZN+liNH6vbTGuHcs5XjL39Y3tuRGAppaRt2+LtK/GTjpctHKfp49L6eHWe/XAc
TW179nplpnbrJU1kKdVd5pXbkyj8LAUTk9n691wXs6l0KdTo2n9ILukpnR8ENu31VLGv/7+6Prvw
7gmaW+tprknBVUt1zcwT9pOJ5O7t5QC2+TlubXNgXNP5Vk5q2DKINQ8JIk0cZR/pGtKncxISIjz9
k/oVfuh80v3d/1i6r+ZEkiwKwL+ICEzhXvFegIQQeiEaGbyHwvz6/VKzsbM93T2CqsrKvPacc1O1
xBvL4ATbCcCgQ7UZp1C+cj6OnW6/v0QV+86RcI38xF/M4RFCpydsEvbUZvbt1gy0SGg+jIaruMp0
+sJzO6HOForN9jcoIVvn6Do17tV9O/QBGkliirCnPS5Ijd+TRCVUkEgRcPReJbqZxFp/wgQb9Hbm
9x4FcJLvBILLBSCS5QE/h990yeTtOxo6iCraft0fAw3GR5nVo5dpYGnl+qzYtfBCqUTDDn5GDL6x
vcxNNoTFrcyqndp7WzI1QhZaLyMH0Y8XjRFiSVNVpfZ8UJMMqKQpkIcm9vzr9InTg3tSrAESpLz4
HJnL4pKOlpdQg9kYBLhIsn1Ngf8x76n+cpb9zn97ysIw8eaBTMZoF2aZwLlAWKzAHqv94eLA+8gl
Fw2CW9rauaGXHOzTJIQnzXzgdSfenLtdV3YYtZ9Iva2HckP9v4iJ28z2eQDv7Ty2qpn+zZCHWY7c
oehWhDntpSa+xTtiIaJcCyjrEDiy7ihAB3CHKSXIObHrA/qLowrg4lS+gw9oklc3IK3AdGBPEF6w
eJELNCAQa1UGq4vB5jM3Tv2wMvs6OmTQJwjSOqn3AGEm/pWTAGo4/kumK6RxyQch2l2G9GpuytmV
VQ8tHWtU8qocJGvXpA+AcbLZkqK3U7qlr0iW73f+DUNHDzJybOCtVmAMi34RqbuACJXqPvBeVo18
RcjOw9bysJpBKXPaVQ4ErKXzlxdA+3c13UvEOsmZl+MvIEYv6gr9CjXc5ReFvUB8h48oBhgtt4Du
q+g0n5z7d7oRp5+4ftMqCZCdgkiEwwbN7gd5SgFSS3qy/yPyZ90VGHwQENsfy6YR6As/QaC0hhbl
J8SBIlXriI+Mm+5iE4GTTB457lrNreGcsi8gGTAit/rKTzy/VBClmPlmoQs8oIBb2bQ1mAKEm9Qi
VAQazaDgfxGOXczt9lYdCWrUvX8VIQhMZtn0t41sw8VURBUmK/nGtKUWuPqGVu4fgUW2WhAeAQ0P
mKZ1q6JWYuyBs4DT3DvMGJxGM/sCWDzYWPAQDUBPCbdTzVXnpky6blyBqAbFprVxSgvdtDRbQb4f
NwsFPenz8FaHQcj9RuXi1wrOi2QW8DakDfIFvD7GLsiNgsPjpqHdvEFBwGdPgrHhRpmWYHm0Nwnc
64uPrvuWA+bvgAUP3SRduw6DqbHWP7fSnxKL+VjQeG4txxKO+4SGob0QDbdQ7Ym3UEXP9IUsO8ZA
oMAVboPlu+w7Gptvy1kkey4dZ6LLLVB24o2zu0+Uucd5leRw1qfVXzWhqCdmOs6YZvfnZ5R/clQH
QCMDRjbU9PeV698NOzooaPCHAdZM2CS4CRZ7S0LmTzyiaE0X3f2jku5l3sJ/4RCCQSZFtZzNKwf5
475tW8PnE+TJVd+lK5k3iDHvkBoClUqQPEZfaADtBrqLjXVIgWjn+4sBihTdSNU00rVC2mbYufCY
tUV3uRlk+wKIbXs95vgY5/8czDk/EMQWK5lJMOX8vahyluNkGG4xPNL7s8KZup0R/8BWsx7qpsUK
bPg4PH6VoSUEsTc+hvm2jlxZ7lqzbYSEc6Kzqtkp/b/CkLlaZ7srU5xRj0vAq84oSWOZoYBN5PAA
wQPSG266uZhIhEbEUB6iQzLhCPanV+basp7H/n1YvZP77rs9BqwQeOV5UWIT8ugYYKWWlMuDnfVB
t8WcukrkVRiM5UTCA/rARLoySvGvh6of8FoFBlN9jGk1EZx0cG4iYj6pMNmPydb+RUt+vUYvoiu3
b49yHO7GfigyMn0hm3iO6RXHuX21PTD6LX9Kb98cRd88B4wIyxcMsYVMAPj81Z9x10IQ53v/aPL5
gI4WoapIg6sbQJBqe1jf2z/PFt3C0C1bet7OsrvK3BAqsgfKzOH7MRNb0+qVcIdV5tPcYDFVW43E
eP3F7c1B8vHrjAfh5zNxQ+TwX8byGJ/+pBzmr+uQVwh2phXRAo9/nYH5JvjzgMp+dUWPA8zr7YbG
FsQFdCH+ISwhd3JuO6iCguml95j52bPurBUnc+tliPe9KDHEkMr+wgS23l/AYg+pEXL3B82TipcY
6q2qASJSIkAQwasgecI6bM0rw8kLu9M9aGJX7AFVq5F/cf06a97FRHhg1XATYPcxA2bnh5zLEhe/
hWMEdAO8O8+WByhoeoai4ffPFcHZ0kNweC5fd00XtVK7oMS5J4YANIPwiiEbd4uM57MyyDfthVTf
Kfrv9ZIWplzHJASfGzaYa5Muvml01GxbDk2/7jy25pplXaE40LCJX9KzVFPBICDMLCMes8gx/72o
70a5XlF7IxT1OPclonOis23HE77epuiL08MudvmU4vpfk6nxCP23TKAt0g7x49JhCF/whV5IZ9SG
V5XVyKewelcRhsh/qRVOREge1NvqoNYID683QBF4lb7sLpHvhHjhvxy2D/ZHElPFIrush/LILZhT
h0U3rNgPL9dUolVd5h4so/XfaqELtZSo+7KiAb5J38YcYFlkg8AM1kChanPYJYrueWSd3WjRzX8H
IShrhkKTaFzb4dUKY3f/ruMVFLa2e7oaBEt9enSPTSoMWWG4Q8SlZc3B9FPhqjLSfVnEB4VdW/ys
fjS9O8rRy96uWWhFxj+NTJs51pJuQ5JfyZTB/+G6gcAD1PwAvs163UQcf3YwCKksX9HHZ9sZi2Pz
GVQlZfuObOE5JVNwR5k2G29rERU05yMxSUx2PwyxpV8GXC8MPXYCM/a6kKrV58b0KQwk3gK8kcle
BwTj8Bbss72kEYJXBWLXA1vA/HDJUxdPfP5qZ53HIePHaekwOsWJqI0Dsu6vYdbETQKykB8FwL5X
ayUle8w5xklx4i09V+8hrQy3GpwUBO0YusFn4+pJIBQ1ANxDArz12oqruvTI36aa0VCrwgFnHtBS
X32nxQgS5LvgoFVWjBfhAvhY/2yYAMbrKVmXVT8qkqK+bToJT9zPT5gmMZvdEOo1xmcghDmj+1rI
FWgTs6yT1brtztVQnF6B5yEgXuxdP+rDESlCobbfKGuFVGW1H16m79vNYFXoMDHi+ijT8CvUKkTN
+vWQpfBy+rGkaRTeRNsapp/DsFN1XZlWeS4TZB2L8wYOAegwsJLDZwoIukGqlr23gi1DYHGSfLnr
H8KvbJ0f8Gnv1u1iLATKiJ+TYkhAOCPFIo4k4vmMTVAjgIcDZvu525sc2c8cfaBim3k0n0KuwDMM
fvG4ayodOEPJTMOd2daeP8F4klFwF/ySD8AnxQ0u206wcucshc3zzBKnfUYJSsVVWm+der/GZLJu
6g+Z4J1YYElR7vZ+xgHQeN6JXGunhZIFOY7wnyRFHsuv/z1DLvu5jJrW2pKEeo/IjzFXxDCeBsni
Wcnva4oqq3TNK53992GLw32rKrkBXyqeGmUkYvnS6lHn2LjOLAWJVf063sdmbzIcwZcG3hv3t5nl
zIryR5zwfdnCOvYM72JddVXxRPAiAP6rei6tuIJ3RMBQoHOoWJvNj4/4IAfCofoLCY3XbVlsMMRa
K2X5svNGsBPLb0twz7xafu8qNW8cl+Ee+dY8b2LVPRn/yh/CHrc26bYzxdH51sA0MTQv0djVvWt0
HC+K83JtOy/5+Mqsvs4IZZRmKCCxcVLVuCaXTIihxiwJQfXuLT0q2EPieDe3Kn1v6ioFw2Ll3KYM
7JbgvIC8VoUqf/HH8eGJe6z2msYCn8Kr/3E8vIwERsJmxCAJG7wSxsYAG78JSxe094JeofeUmLdo
TJNCyKcC0/hyG1g276tQ/IOqOAgbrjh8nHO+7cxDOrc2+GmsocUN9rkwNBZnV2CBKTz0dNHtH7ce
/PfEBvEniz7NNLxF1/aeFiOB0uEnSQnkFQSGpUGaWl97XoOndsd8APflGITY72dzNNEojLbSgHXP
iXlj82h5D86d1eXj6Zv8XschJlfZt1D22HiFejjyJCEGD68GyebvyIRgh0JNHDywhH9xq3oB2EIL
HEcfcwln0CopzP3ZNjtrP/Y0alk4uLYNDOJfrOsdbqOGm1QznJMn91rDuRHYsnZx11aTkEx8ghl2
p56YKeFDhSrBkP8x7Tz5n6SWXH34XzCnkLgM3yCw8NrCCbY9Jj7vLgOB7lF3e9zxHzcyvGso9JED
TpBR0eTtOFOmOc6uM+WtEwdnH2mzH4JvZzb5J0FHwKdfoya6MDYxyWwLEcJQ8rWvSHnWUUHYxV68
Ct+ptqSh8me2mN+wKW9CpdvM3e1xsVYIaEcb06i6QvU2xkYc5aMKE2tnaZaHqWRUxeimqV08ZkXz
lkJpeP4q4Q6BfjWLr4x/hjwnqR8E/JJaEITfnbUrJWfK4ZhfyFdrxP22HRUSg3HQXzyMBM1Olou7
QaG/Te48qfvcAEtL4lYPSCgE+87b3PwIBdykU34ROzoEcFSJthj5Og7rLJUXHtxKTr5Izt8Imj2H
ZfuvAMvueLnu4o9HWvfewkIKtRctcka7LJxB2Ma22Gnkt4Yrcb+5VoiNGTbcMl7AxveVt2IYTseu
Z+IgzcNnu2ffqroTWLaotaKH9uJt/36sTv/d6e6uhnczwFaDSxjpSQvijWtIFt/sXA9mf6G9OksM
kI2B3SjF2ddYWrmVOP4wuozCdJ0qqMHFiaWAtnp3lknzKFTbUOrecTWBIEVXX7Zq5trI91uBYtwM
4Zrl/fOtGWZC/AX/sAix796AwFzZKgVwqpAsHBE7w4n1F8G8ras73BqrKDH3j7DTLDlHWI9OmJKu
+jHtBHfrI8AeFHLcv81uyye+ZSL7Qi1UJ/s5CFNT72buXJ6BLmShb9XVZ4DO0YR6OvBln7fH2Swn
30YmglGdTyf5Q/Au4ftWVRSsrh3GZnlFwUf+vz3CoN7k9U7xhBuIFiEYMWxoNB26G88bAgX0lXWd
EpeDZg+QNx8nZ3ih/DSU7t0V7Bwjs0MYIHcMNoun2Hd289+1AMZUJ+I/wHPsnPOv5IVOHmi+ZqyB
JYfQJ1EK+yx05wXYWgSaepaSQw3jGuwqr+6mqCRKmPF5HkjBgIkO5Tp+oKi4wbPxAC+ksvBbFffW
b4ufQGO1vIXhKsSbYZ9IoESGUnB6oIUOb2fnaaGpTAt3/yIZuzZkJX820IJbDHeQcOBriJH+oyV2
tmy7B/sdiN1N8bTvLYr83dpB9YF/wzXC4OQxU9Xto7OLJ7ynNVFbGrtMcCSDw6IBuSz08idfJ6Tw
jwuxlQ588D6ZQMf8zxgEKrCL26Gp6DXswJ+KQ7X48bVKDnbNbKcZYcnk1ok+/b8XEmqRvbPedi+j
O5LSpb0akFbyMJ7qPMvmOzwYC7IMeg9/MB8GMSz2p8rmNfCRwwr7xuxh5CmoRBb0upwmxog2HAmA
IHQUjhCCOc4R5mlaXqMUJrh93f2xmsUzfe4p0fdTshvG0NKHh5cXmcIWyfWYVcMoJQP5kqOqb4OV
bOmm2k3r3ulGi3kgWdsPvbbTyCNbafc/P1bDMmpCQUoVSnGhun/hthyMsEg/mkaWkBvkE/hz9oud
9hCJuKmGKaPADXc7LM4+HBzvYJftbdZ1t8mS2DEiRV7MGWeVhD6OueVYBpImWDlTrpcclUC0RDCc
PhgdeSqnxfYPrh0uWtE/BAA04pt+xvKkZ4cbyr0Lzs3UVEGLZuKHrqW8/DiVNlOIqvQmaIv6pMiX
i0gHDJht61lZX7G0EBPuxqX3DT/uWdWjva6Le/ij/LJjXvl/edotatqPq/W7kMyjOsP/HSW/Hugi
hxZkKA7YPJ7Wbe/3JIU/8nHTY29fEn0P5r9ZaUuujkE6Zf7qRsICS8rguL1nU0hcQhSA18fQV3i/
a0iaaZjZ4blcSxTjbYbnR/f9S2l9hU2l2OLAO5RhJBJZJ76tFp3bC4FOWDYLyUtaSB8W8zkDLkgv
PE2uoSklE8aou8gfHQuxsQ85/1bM6+IpJWtt0OD/PnVCDY7CUMD1y3XmJol4Vf4qMLLioDphFYL1
CpUlc0H/rP5fpOdDiQpj6sJeEitFEN9t/mc7XRrsVT3QjW5GbNnfEbYWLMKJkVq/hegadX9fW78+
xj7nzjCtTbMceUcW3wV9ltugNTWcenKB6t+Cs5ZhKdk7711Wt1dTFPhYUem/t6KvaXFsZ8lVaKlW
Nj9cRnaFHxre7M+BhtFhJCL5a6/uRgJrIjEvXoFLHrBFbfbR5YfKWL6P9k7erU+hwE9HQzFXeMEo
34c1wSwbftG9Klw9h7bnKoglBJ8dWpZG1blhMrO7pjyUneBfQtrvzedDpGvayqHjbAo5A2KQ/u/f
QQtUzz+QtkcXfU92IzdU7IeUg6jc5U9twLBQgWRgtPtbXtTnqaf8hRa7EbelotIXJNyoM0BFIk+7
Gwd4nhxaYmu71piHQUS9TYUxH7eXBDOD84EDpmScqV37C4fTIIJHh8dPk56ixnIKk17nFVoFr47j
YF5TlkaICFt6heYY/h3EbvGZJbP9qG1OTRI9+F5/fj5H+Mg3hytrWuk2kFZwNttBdcJyct+wK3iK
fDROqK6oGWX3SShuI2br7X7ihD/JAMc/tNYKY2oYgtBcg3ZuKNdKrrSDdBIJFIpT3eZi4NJmehjT
FwQx9qHypSQ2DSPjzjm9Gdfn0bzNWUINgqHh2qiYq+dMh4VycvafeEOY/BQpW+psDR4kA1JkqeJB
8tDQ3gnRca7Hf6MO0EnKynWcYzTP//jmIOHfQRBn7uupeg8g2jUmwgzhvyEoOOwLg3Puo+ReuWJJ
ZHG5Gubhyx6qKc1o+wlXfQigx2ZMRhUM8VrJpPQP5s3F8me+62Yeb4lla/kVbbvLQveUatKKugYU
9P5rA6mZr2zSrXlcPiZU4sAUCu31qXqJX6SEmUOteP4E5bYATN4u0bCLlBKfiaH6wdzOXucnj/uM
J2HhVnCfNiUjxpLz2OGfczmtBmFHCoBSZU8frPWFfD3jpVnoHCpNmCs5UhBvPRp+OLgf+3veDLbt
1uWK9mF0Ez/LEiqZFf7LVTXtq3IwdlO64Vdvjif9swLBgf7xkzmaPw/JlNIjEpjIY3/YHzHj6oc3
Y6Ed5d3y74yGaIe6hoofo0QXplC6aBlO2KwL6TJSDtOhIIoedzhHInFaeI01EvDLdOgUH8K8yd3n
HoTfYBG27D9fZws5qcHaRw2pCovhPPv18DMdBp8rLPAT3fQsHt5PJdBm3Yk1SSLTf29O8WXV5vZC
9u2HxV2Yi8caYXSyzmaOXbry0T8VEPFmiIaZCnW4XmihTHmWTd2xE31IkcRoe2Izq+55rIGp1lZS
iWZgHT8P6I/BL/jRwaNYs9inz4vhugWMaRZP0rxopRYNGgNJD/Ln5OWMbKl3yYg7bsHl1qenehBM
pJnT99o3ayV9K6KSOPJDJitJhrDKiPHLoHd6C9s2TMRxXOwk3vLfelxmM/DWphERUmbvx6G/tQ3D
P+xnxnJLCo7OU+NcAMA1FqPmN8kZIRSRym7kzuJ0LVivaeWerhlEarveg07l+laj0y8kVBE9YW2I
Z+oxjW3iCwXBB/pEi7Td9Raem8hLCvK9aiQZEc64lx67SGEW0/T0MdJ/p7qeFwGy9qZFBeGFUViG
c07Klz7d/sWFaPMusw1/m/kx3mpC2L8LXZ97mffvv7RbURIOmpgvzxbKQzmGcAeNn3/H/x7NrTiu
tZwA4hsFTqf1H7zz++31RN6AhHUoh3pVVjpqmKpQKKWCdF0YIht/msLYYutAAO7E88OYJcKjwClv
xFczv0Z5GzP5vu6baLv8xiGwx0gLVKOXCW5GcQCpjkpuauPp/fCeHVxap6qpt39C9SbOmzRbIVDX
y5IQR6f4JS27fPO5ZWfqGpP9x2GuVWp0V1CJvMDHn9nk0f1eogFdRjhSPlTzlFJ4uc4acdmZ3WGv
JUyWx9+x6SDUQstOQ4xeEaTSvqbXAXlEwU4495gtK5JrU30WLLmjHI2fnrFQig4VHIs/IRPPeggC
2Utghe8d4a/BhVGOWwaffN+fxF7Kt7icuVc2ptT0KALOfI2kz7HRT4DOg67KgHrqFsN0IwcjibOK
BoZdhjuw4s/LV/oze6pGg+TgCrJLWkPw/R4Azq00kYs0hv6mkr5XNx9EFbTpW6nN8I7FEOdmeDRL
83JAL7NSNoCyWiKPP1uDbMz0IlNvzEaAmNUpKCiYoGtf+/P4555sH3E1To1VM7epRM9uEe6nMMvz
Vov67e6UI8ctqpfDW3ypP3b9bKG7r56L7XOWTAnGvzL1vJXdPkPB57g4lOQhIt9E3D0t1B7z1aRJ
6uTi9DsgUBJn9IUrfPJLxhHxpwuIRfrVoxhx/jgPC0r2Eah0Od6+7BvP00smV10VjuVHsQ3JfgtW
6/y7vnduYEzl3OIljvoJoYjpidVlcpDJNQsp8oNEnIrDjYkTKfTN13tB5xLC3oOCeYLG5pNt3XLY
3GKe3NjZC5lMj9tKfifT42gf5pOAAZdgMqf7eyn5qORJWpCxGHj6IoDDOuVwnWrb4hjk90EDagGB
IeGLuumnXGCVUjRqHq3xadp4vuYfbMPXkVBnN737LqQcrEdttWDC8w1kAFz0Ow6fYJJLJoGSHBzc
Imz2LfOZp83OM3N8xXs/QQoAhiIP3X/bve+vNYjh7eoj2lTTm8rzCqO9bRzUCSCj/fn0cp9mSulj
vpTNjaJV64ZXg+GXorsHcZAPAFsgaPjo+ZiTHgKFP5d1eLCzOp1DNEQP39G2C6hhQIP5zC9xKtQz
st9eJe5GBnaupG3HsN4sgZZzsXLN0/xe5auGGuPlAhecr3Tl3+36y6Vi7S2lv5lLlrQq4QTk3Dbk
et3dxA0/oTsDMHQu1Nbxu79JXvqp+A34aE6+99LLXxvra+0Uv15glPZVzTrP13M11wHFjSXP8eA5
gSvsg7tCqmfe3DTWwMV9DimEHUqQb6lvlyh2oJLdZKI4zH8XO7q77hwAPXqEe0juXK50vP5mn/ge
36n+dd3Ns6eXG+PyBsWcyzQXxn8eXxV5RN67eSMVN9WVdX9VZQXHodMBQyyQTtXA9bZjDcXtpbcA
/MsHOGNhuEu1Q8dU5hzQuwq6c7PTmn4PRe0uIT1AHC+VJeOp4Cb+EciBekDOoXkJD+ehRyTpXoz0
5x6CRJj8VejtwEHe48Zy9ab65G9SOAhP6Nd+tolooyv1vUz9Ad/k1OMcvf1HwG277g1cFCJC8zjT
sPZ7GhPzgPNGOLi1UAJAjpxBKHkLi41jDywUq2VW1zcIFfDv+4SM4yqQMw566+mA5likaicYz+v/
cafW2K7w9jMBdV7dq+be666eyPxxDgPSgtKNaVeBPBBPAkY9U0qZQIQA4FqPio0JUGzITP+2eNmr
6dl9yTIJmcukeA3f5wq+Hh+8+G1NteMXpWRvO4sWNaDGWTZZc/Prsf+uGVXJfIP2z8fxsr2c2bth
GfIBxZjMtvYHupcz7mSYTjfOUd1WAQjXZHqLeg8QJb/Dg2q4HNdRnDYyzeTQ0tjn06HIyNu+jn0Z
ZMp/t3OYf+seepSNuubQe+R0fOdaHdkCgSIe28n8m397I7dFDWLSV7BBgsD9TOx02v2zGXKPysUO
k/AP7eXn0pAzpg61oZ4wPTg3dAI8KShFORs/qoXl2yZunqPPDPMKrDZ/AmIPFWbO944rhdNEog2n
RkMpwJarwCW+lgXxnZDB9rZWm81qI+3H1sX72MHEqJRiETh1CoZxwz3BnuESCPkwIxwDXfe3DE3+
qP6MA/Tvqa4P+F/x0m0PwBU/qoWmvCsbtDUBG09go9kAH7brgjs2hCzTwBD49WjbXTNcYFW93+u3
43iDPHOewXAE83rLBHRzTi3BoTwH8IFyX3LzoeT0FD5TaGVESI1qpJvrDGCrEqurkI1D088/tOd2
C0VfdL85ITT4ocYT0PeokEZDef1+n75fxaX5lthLdOqf50+kvk+z2LSXQJooX97PFZGV4R7b0veq
+i9Zyw4UTF5P9V01qh2by2Z2cDQA5dH2osqjNOLYeyhbBEzfpkm8qXzEv0Jf+Xi0qP34m3Pp3riO
6PpW4e6uVXarRIe5Qv+8ni9tq7umzOf+pVz0L+nTxkrUi6UPWWkt+R7XDkUfudQk+FUWZZ6qWnXo
y01p/c4QYI8wiFGdqb3vypgyS2Vkdai9knSodSTV3f4TIB8Qfu0pgfdMG5b0Iyw1i3VNFdEIJacK
blr/MQCdqy9/F83lP5S59xUQIXTivqX5SKriUVrHZaQxZgF4XNC5WTSzsJJaAu2LAYj6i7vKwvZ7
1HUQA53nPf1LASPKtxPHPbZfj7bB5nAIr7QoRwOvREwfBvpQHvSnvUwNBb53lSMkrzcB3unrFvcK
2SZR9Uf8e7jV57/S8EdndeggE8iJ9unGIW4K2AGHhHT48h1kiPcU3hMcrm21HifPnXWqqoOiF3E6
I/DlO8s0/GcFXGqetA6fD0DpyfZNqDg4Zmu4SiuIh0wzu33haArZNjHwG1LJNWsEX4saYzbTOyS+
VzH9x8PXmZhqupdNvUoxMu/7Q+vK7gptFd1U786GL8RxO7UdnnXBaLQbXrBvUD/lTQr3zl2SwwYc
67zcYf2+Mp1jwEQkkgEscSWEQP7atLU51TfI/g8eIv1seM0ZmMQdGT0lh13jEFXPlA4T7Br3VJUL
oisYRW0KxGE8D5JmTNbpNfOubJYNaUg9IHIezcv99UDRRBzFj697BSNnUI5MgjzVlkUzRMpLQm9M
4q/L0k46F8dWEz8Rker6HB6Wvdtzlk5t6zn6riH6VZy9x5VDoPzqnmeftDIGUEjxuo1PdL19rx/v
63GlkIKeB2L+mEbLcob6wpFcz+L8SeNqWXvmFrXjwyFMzaKb2t9+dr00CS6nMrXEpo5YPUV5Msvy
VteMOIrWixG+ooyLtrLy5W7IjHz5/9CAB55YSOfedyQFNuVkunmSDbvB/Sida5mc8qQbsa0s2vn+
/pcGTvLRhFmZBpzVWmYOJ/wSZd6LZGmqofP3REpqpD6pJUjIp+cfVBRIsdy2ef69GjL3QHJ9vTxr
uKXCrgy5nP2jsykfEqHB/oh/1OP25/aBAz08WtLSa4YAxPLtQqcVzfYLrHn9/Nokf+/5TiLXiZ5C
9U+cjtshUXOlZNRQBNdHyF1+T/t/y02X8TxeezlKINl0DUVFkMF4ZqJ+mp7TTcSa38wWSz75/pZc
1BQ08LCElEzyUzKrZLj0I6ET1j/s/xWX/WhfhVXVFVuF53rLXJtGhqt73lL/ErnqMfuZpeWcXpgC
twsMP4oPQZG8kJbUaY88ji0Tiw7L1gXcnL9bG5BRDAow3ulSSNLK5P/JkUSISK+w37oquWxrN2eQ
a5H5NCGKzWUaCwDRaLzYa5xmwSO3SAHLunD0FI1TXQXZx6WdwgeFcEnsOlfbbr+YrImJJ7NdbLLz
/WudGW1l9EAHl8Sm+shycAmUdIpDizQlzOkwzvYS0DrGs6wHmVvrEKNd+4JMYmFEzzdWTHx/27jv
030gQA1lYdigs9kQSSiJyn46WUUaTWGQXvN6elVO2EunlO2Podl/09dh4ixSujjwE2dpTqIXFSxl
60Lb4dLJnasnk4OBXbcdKMcvsxoc0+nZ0IaA6MCbTs7ul1b2OkFehqXErV0ZgYPInBqcKDWko9ZC
3WBw5iBMzmHjv+aHXnxsMlQ6KiYDZuZk4O+lwrR+PjQzGrzCRTZfs+QbffgKl6stJNRrFKetqWpD
DBkTooHE7RVtyRcF3mYPIh+FNWcODwlxcteMRJSsU2JJJsmK1aepFjbo9vt+bmXzL7d1Y0qY8jui
Qjg8feWkXw8DC0pO38OYD0Sbufpk6oKBWkkSRxqvGSFUERllaxeXz1L9HUx3rv4kxJZv7F6P3TuJ
5FQtojel2Hzybm4mtDx7uxM2huD52+rMd9U1hSxLA15PBf9I8774L7NUbew8jx/FVEBF2KzX6NOZ
0uzM/lMyVGnnaqaf0991K9Lmrl6TIyo1i28i18h/5NSg86rZD0RxEeWps/48NXcf239CN6sx/cmx
1Jpi5Vtv+296NHq3mXrLZH62jblzhiWQLBc+rwJA8pKiJkF1NdNzUPZfRU4aYsxMZFdDTtNYrD63
kzPW34ZKQjk25Cdbzo0K13cB+LGdmnB/h8Vr+tDg/JKZDkVLEDhalPNq/uv8GfKJ3xslh/atnaC9
Ayyo+iHdYercfNRKvVHcSQ+VTe59mhw0/jBw8s3boZ94PdT323LcFURuT6/3F4834EKXIs9H2a3T
YLmVbgZL1zfFpor77l2WACydLrzhmgh648VXOodekNe2T/cEkISBl6sXeO3ICLhalm055DskfUMK
t+5BHt0yI5L9/ph62aU7m1QtAC7gtPZ8dxv9NY9//2HhFFWfdnWiUWSAxDnsax5l4UFyLySyuWmH
rcNnljWcdb7PL4UItuqLB4ul/U+a5yfU10QzWg8KsSXfNTKxBvquMafbM7/97O1lmELNKaFRenwz
HPhWjy4t3B9dIhXcl/hSXb7vZ0dCdUrqRoQ+s8qQOhHH+nSkfv4wDOHcEGBcTHBSpuxwmkkSoGGU
OFAwun9WuzEdOkmJebX4LOebF9FaPCKDtOT5y9fVmLKjG51Xn5PQFZlmRsVny7CIe2WHaT1T0VYS
vX2bhp6t6gh8onL/5P893yneZY9f2f23R42HKvAPTHzbPlHdDYoTwkwkMVP0MTqxITxUUT4co3k9
ta2EgRPgyNZ7uDLhwYxN3Ma9Y4PgXTNTIrXEokRFIMQDqPu1/c0b+tDNvSfrQKPd+bN0o5DEQb8f
+rugYVx5xrqcmAy86/J3/iw76oVNNc5+bfqnl9V3diZvO+UaBywQUkz6cf3jtJOTRaZlaKBxyZZm
2ibRPIxOqLvgQ6VsAC0+XtdmawGLHALjyVE/qfhEFdVwM7lojM6rUteHMWSDZbYWZWupD/78klF7
k1tVV98ZsmfPr+S/+THI7yU6BpEIMbtOTe419/Ukl9Ykp6B5UV7XbjRbIC7DqKGSr15bkZuCpNxc
X8tEq1M1MNpypomFYUBqhToXiWToPgq2ULXPY5Xaoudq47oWyhtzvBs+kaznWmT+DmS9lvg152qI
xJq771AfwyshsPMhw88kicmHfmjuU/YsQt1kxim5/JskKicpKdQW9bRSYSn1KptT0Dk+Z8fMS/He
y7yu/236dAbIUtwegSHvNw7K7oMZSwvA6+nZIjsk5V9MV1ikRaGuRKaaEGPI3lrPLXSH1vO/FZ14
pcWLZD16YTm2ORKn8URGugBauMSTGz006AKl0mTcTzMpksBMvr4ATxBlO1u6ikpxOtJnRfPnUJPn
tAn9+5hKVaYuV6N0VLlp3Zuq8oe648jRnqJBmqza0l8plWe4eu2XwqIWLGetmJN7Uw+oP/E2S7eE
OYOSrYPxV5fR5feWKK/a8348Ond2Boi0orfnaN9RoEyeGyLA+FZJGuwss47/7dlUozBjeM7y/VjO
Ujn5Toz2fZXtRc80xPbo0EgXQ/J3RmbqkaSZvrjPzM/qzCrwpKlB0cEa2IUB2NPTP8x+G1vBS2t6
RDRT3DUxzWpaIV/3xnCI90XDzjnBPBELesE/vfxcW7laNDANEpEJ0knf59+xmZvpyIglTj92fUYN
aP9haEuuoM2XbGiKyfYv80as5vf9mB0a+Xpxb9ZsSrkv9LvyTRFk+ng3xq01vXX2US1bbE03VD7n
U8gHkIBs9fgsLVvF9ed2NG8fu5ttWYvgZT/MTbJGTNi+3ZRe3edJ/GAaHAmITGUzi1rb30u6Mqdh
eHiJv4650pMl6Wz03j5O53Lc37+fB2TYNt/LYzlunN6oTUBcqhxlyjmBJirSdeYsHwd0qhqZj0zl
yRz+rqhq1ObzUqgAvzyahgso4j1MQTCNVQ5M0uM7YTVweBqGfLTiD4IwuIdNMHhovW5Kc+La3CcM
SOzcdu0nmS61CwIvdFp/Hz1Kb+lkN/rddg3Sa20KDZKv2UVl8SHJhm98y2fKK4gtgnY9G+/ylns0
5o1ij/LfhfPC6L2wp5VDkzjI2yPwzcSpJCm3RihSuIJXMwOyZp1Sm6CwkBwf344Nams1w8Y/Dn31
D8ijcfSx/NqNdHhOAVyXtOO+H92r5upQmSgxOTah5NNMZZ7fUPShEKB/X55+rEi6qYSoxJKGGSYH
5xexCX+1JXJDshhA8vPyrk6mkdvKZduKDNnm8yNR2UjfiR4jjQWqxLJSKNaL33LP00sBcCDdTU+r
qXklVzs2Lh9540E35f2NjaSitig/OjqUXuylk2rkUyVEybhETvJPF62+MnmyvQjg9wpxz+XmRdFL
VTIdsC8gszWSFOq0y2c5+hXDXAfXd2KwW2xWNfTzGEGmLq7LD9l/z01H+JNgYL52DbMhCcBeW+dS
QT/0zF6RnCtfQMCMYbaLMNixW5W0tbDvxTqlPqfuWCWFSOpFIWt7qplYO4zxV8lp3oQIQe3EQEDV
oHRzVSMiePgU9RTqhfvsTI/qnGpdG4tG1FMiyY6zH6nX43u6qlBfPo5oAU+bazfRTbZuhfZmsnzP
TZS0OBCT5/9xf+cPapvX3gP67j0vJqiRUa3bUKB5HAA8GVaIEFc+Nx2t3hSX7MKtsCkj/CxN61tH
k+cvlgjGqNe2QkVQtKe8JmWnqHPpbFu3vxJtiqPU71tdW+tn9To4/27Q5R4zbbD+HGpAwBrYW7gR
9N2CjiL4+e7jeatB06ORvx4hAG7dRC9TE0vMh37J1Obd7BfNHUL5Vc++e100d7XLoXUepvqbZlLj
uHV+BAkh8snPka16+Sh+ObuLlyR07rO0rl5mi2st0bvrlZVSLMm8S40p6NUsB/vec6yb/nP9zU2M
kpHU1EWCAmeC5Pf+tHvSrbInp31i97o148f7trttizap+by47LFdBKuw914utPs1u6/ak1DVj+Hm
/EKDdVHNV2jKVimB6HbVJO3ZdtyYjyg1UabqRE0CxipbtedLskr4K/lqtwlUj0e7eTpa9I1TkcvV
dy9RKwQcBi0ZZ2Dj5msyDyWBd7MUmtvBepzpHK5NcpLEZHvp99vAq+ou372x5CfV1l13AV9aolgS
pvYE6n0p+/Uo5TunzuOOpV3+H0nntawqFoThJ7KKDN5KDubsjWXYooKCKCI8/XzrTNXUTM0JukXo
1f33HyoesxgzloTRli28q3sUNx6R26GY7zlPhadxf3R92GDK4P0868qoDejtuWjMotIFt3cAjxkB
JYWLo4MDgtNgxI5iC/JQjGW2tXvjN8/K0mTGjJsok6AzDqgL3ETq/H3kFnKLFRSJ/lleacdOSIP/
4As7xYXoMzxfiyGqxC8qoQdUPbzBZl/0ogGKUR9XJDaTNnr2niwIlAZCY+AjIyrRrFlL+IdVqEKW
Dtnd3c+YF/3wN2SXh+MZ7AxbMxysbTFZUaKq71+lyec+oxrXNf5cfOxb4b8iOX4/7etcTX2GNG54
nDV/PCK3ap69jp/v1KjPuJakzbmkd2HJmEMm1EddkbzMqfxhnB/0w9tj0+ACDLvrrbH3nxA6yCOB
1TmxjWbU1zdSLqzqsptbVw6md/KFPpsoe5pKs/J6vklPcARkhijHmaRaAR6F2F7JL+e3g2pC6FH8
m2hT9gY0PTrRyh5fJuhYCv3M0xPORWBQdY63LJaM4KngBXt5SeDRJ+nHWFg/jr8TS9FsJax9Nr0J
0O2C3WF5T+69kC2Cco/2h4z7+WbzzrhUsXaB30IfCf6oVlPuA6Nlt+lT4XCZ7suOaIzonVRl9WEI
/byG3w3NJg7Z2KPmSJpuoE84DDs/gxECk1LgcbFKIAE1/B6lHRe/6Iavdbsms07a9SYdZBBHVwR7
TgYi66AX+kjeszmKGS5Jeg9ZOdyu4/749gLfBUjCM2BQwYdZPFwFCqAyVlQbGPMbmFf/VSbdgtL9
HKueifMuEV66Z1z6mvuaqcfu9Cb3HKrT4FM5LX7FcvyI+qOczpiG3RP3/SwNu+XXcDpAxV2ukj3q
GKypeMS1yWeSn/uwV/GLnFnQHK9On9sMLW8XtCdTHWb7qHyPqqun5755VLHtXXyuDr6S/Jsp7Uvu
s+XkvXFDLjRspHPDYW93JD5KTxccExvzfYT/Mu61BiiqQCXwqi1u9vtATAddptsTIQJ9gO7Ta0VF
yTXYBaLRwawfuOtiTEkX6c27TZl7TxgMm3REJAcOhV8uqkOrlqQzhiOLUN/OxkT/QSoBaxyC1kjO
uFC+DMwzKTIH/l+uAvqnVxeopJmla2vJJGM6ypRRMz3QwONJlyd4trUPzqtriA0oX7E15FZKeetr
6302txXNSw/87XKvghqLnjl/SabgZxEDB/9gQNbHBm0sGY4sU0waQES7VsbphYmTk0r4tVlzp52y
r2cq4c/Uz5Ei4SfFho57g6aOSq1b49c7MYbK7rZmmLviz4IqGVIYNJFK2L7xZ66qcDs1lgqS45Cl
dIULoOYbkiteIvhnDlCduDkhExQeB9lLxLctzO11eB3uTQ/fkTOmcz2yVGD1AH48QGhdKpbQ/xq3
hX49gQhQXIRFHBvORo/6YnP8rCEfexUSG3XELhZcfY1GhsLBHqqXKKw18VzD04k1A0z56Q/OwdVn
5QaekgYpGuKEHR6bLnA73gy150t2f5hxMFrCQgS6rhhNeTGPNfnjiBUIpz4tCRtklBwma5hlQbuj
hu84H5qoRXFm3KBe7p2NWc+7JxyoxvIV8F7qFqWlKkxG6OLYHXcTnUUOpmVP7/ZBMqufgZXADV9H
ofNv7DOtG9u0UN4y/aljqlGOyutY3oE4hLkQ2y1+yDu3HBwMLECwvC2CJsaZaZ6OYenzBaHxAY49
sMnNjuqWrorPCxLxqtaS7pv8nZk+ubI0M/+trCGwYhv0HYqJ5CteFU6HMeNnQGcQN0d43mz5EE4h
jbsPATvq9gTZBoOcPRZz//yNWE6DxgLwwAHOCKL6jWrhSoIEVVDabl3y5WuoX651TDdYiwSK85iY
vshth6I64OmcWQm4iA/jfKj7wK2wpQBblPXX1zwWmpyhYXXArJO0ws9Kjm4hUdQA5jbB9jYbDacX
miFpq54ijJw5bjCfuAKfc7I9hJvNUB+3URt13n74wH4TS+rkMfog3ofi5C0v3BuXCj8l9Lp+HRju
xwEoX3/407o4ApL+XIMSssLnETtym2AtA+vlBO8PC14HTqpTzvEJ/sglw6tqF4vngazNanWDOsV+
JyYdM2ycOzYS7mtCpqcZMZUO+gyfpr1mNhf88nLIDx1WKNfw7NvmNo6YU/oiVoQYx8TSSOc+4+xg
SbE2F9Is5gTg8eaQH31CUN2BSa/82cDsJbgFzm8I09Mx5+koneWJ5Adgp3wycYWqpOAXadPay3Vi
epILj8aD9ONa7eATLogeGEguNyP9F6twejHFv/EeGiWcycG9jXqyQx3D+2dD60aZU0/76W3WeasL
llUhe2z7QhdB47CopbB3SlMPdlEosQwtYsgYKIXvLiXOx3JV83BUpktcfHal3xwtlxto09g0DhDJ
FKcZrABpiaYZfLxslc60aZWwDBSdX6z9Qa9w4W25grQ4ufrGe6DOCSYmeaMMs25AqIPTG+EYS3qi
na5wbezOPM/MO4xcMwYr2lb1DNcJjxVZtFX41wmHAnCgCm0Rsgo4B48BaDbYuTRijKActX4RYHoT
4k11h7kes3K/Zr5gev6wA4fsd6Mc/ml4PjUB8Z0wSgWKxFrMSbGEJjMIh54nDYBN8iwMu+8TFhKY
RHeBxzbUf+PKNavBx/1LB6Dhzs8W8ZEb6MwjNqGyTyRvlEHFWxkBIpIlwFPl5wEJ6Axgnm6/F4rz
nCIoQdw9MZY9eGC7MrnNGAkmgNn/kl3SmElzii3zWPExyuwmtTgu9sv9sFg9hNwGV1wxZQzSVSHW
vpBGz639JEVAsbukmb1G+hFrTu/r5An+lO+rnV7Us4QmDEYObyQMDwGuq43Cg8elzG0hDYe6R8GE
gnnfNUKkB7kS9QHXJt99fNgqR8wASRQtkVp5WjaEVtAAH6PxxYUSWwzaD+ZLlHegq/8u2NeWL8rp
jvqMxR8feXmfogEn9AoUnNqHFjymwjg8QUQLYlnjENDBch7jqmHKi/2RM0ogIYzRgAziACpt9cdi
GFXfc5j7YG9MeBcr4EcTfFn4qoCzdj6RXGlpYZe8ygL5437okEx4yERH7oqoB7Mb/X1pP0WKSToD
s+OkNkHVuy2ErKE2RICjOO3lMZIdM1aP8hoH3sS6FMYgX7wvWLG2PFNVaHokrNBp00AxfLWj3x6t
J4nbg+LwPuwxoG0cHoVRcdBPNCIY0fbmPIbViZpWR/tlj42ly2nc+vSF5HCvhfDAhzzhQ1OF0cvC
KMjDapOH+kmJ9tO9/1v8EvzCgu9RhKqpnuE/E77W8vSDVwQczEE3xJUoSEe9cZ7QrDMTfJ8JL88Z
LNxTRPACcgf0Icgy4NbhwbF88M6MGPHeJZdhut8hrzpC2r5Pn9N8ygBN7KoNrcZlVmP11Hmgw5Ee
Ctse9p5Bb06PBLzcm/9OjIqCoQSihZGuZ5hOuQCVsvKIvsya6oClc1B2mWy3vYsTrjSylJBOo4i5
CBwCYNhz4FL4AieyK7ILIACbsIl55SAHZINPmgbcaIJDco8zLSDUVzzZkLiG9+kNC2IUosTGMd/1
ArUeZ941YtEKa1hnfRpARZfi75++bCHyefWx9KsvJ5uBW3DHQUEWzJifas2N/Qre7mOVjeivPMW3
pq0LedVll+MWQzlgbwTJ43bBExW6yvqr23wEDns0HY3QYvGkf2vHiNVD4bGtRQC4VoKWxoI/ps0s
l0cKFw62AVj+ULKGzxPTPd+TPGarZPivQxs9GHWorMpA3+hvtzfvz8WVHXyGDQWtmaJYJiHTAREo
PZLFsIbeXs84/U5qt7EfbCrkMSMRZp3cTS1RnSJqC3/3HuwdwTCTQ8n/bfrj1tXsm6vGmsu9we9i
Q4phwhzIOpC3/cUHGjxfkSRoUghZawS0gGUPhwXkikREp7p09uHhPVlrQ//rxtdQ3oALDZ8TJh/4
y/YDpqidIb4L3uPPsuau2JWz60zVOcblA1d+8Juq0yLsyNkdQBNw1ck9ovIT2gwi1BvCfgeMhWg1
74fqttty3O+pAOL4S2dQYYdFcFt181eMAI8GyjVcdWyQmUTrj5eRNmV0xEkZJa3w1WPrwWZqeE8Y
ovtzHPdHqfOYP/0XlizC6hbLrTroee0U/J3R9+v0NqqnEWkxxnEFuqZXuzl3e2GyoqjjlhJ1DcC5
xlXEKsSm01jJISJOG3BseLjgpokaAMwUeBjG/wmodChjxtoGhdcsMJVe0x5w6gCxsbhaqZuOCYXv
IIbBsmVOzKe3U9e3oThhVsJ5kXof+xr9CysGsicpbbllT+/jLTGAr46gAozgSaXkecCNg5t4AL+J
tJDW3fvfuUSaWOcxLQpoZa75/dMLJOXjcRPmSR5SLIJHDCp2bom9xvRmiR42H3C4SZinLem79cH3
grU/KhrpSOrCEowEONhZCk3RH+cVnYnw8yg32fpGMsJv8gISWpEKycAn3L6VSgw5mLpuS3L0akQK
7ZoLGJOAQYCDe/NqDvR6rTucav7zDI/wDHgCr9KHDOLSs9H5AT1jKrK9OaMiFF4ugjk2erGLi/c7
Bj5OzLncHzD7a0MDrzFryOPTYHhPoto3+X5tZn+mvxsPr/RwCOBiGXVg4d0M5eMrek40fO/H5uDY
xSDnzvdUJlb0cx4A7cWI1w4kHxsJu5jet/0NJPbo6VQTCEJPwqNUcqj6WIrC2IGGWTomqhT/FsAb
21QJq/Qq3F/eK8haceq28OeAFQEVljW78/fKAGMlWObtS8hvBv1NvjVscsMwSCL68BcQFCNiZH7B
238EavCLGei3aZCN9n4RaW57qMKfh3f1TUAexpDFTgw3ime+ch6ranMP3yJKrD/nlt6jb8qHJLnj
Ava4cJrOWbllKymSvVsAHyfo2ypdy3cgwqeNi0mITTVmvX/5hBkjHUccedGKr/nPxWOlRc3h6xTu
16O35BqY671/tfXjdcyPnv3tHSJ0vA3uysID8oUjnD6WvbFK9+eaLqRB+wdmNWiWxc+90+SNn+Pv
fL8yRJIgJ7UHrlHP+htpVS26q/tefRPVE59jo1yadEpa0w1ql4s5nTDc0Vlk+uqYwV/ewAvRLlDb
h4orJ8W0I+tJCm/Jg4iH1pPGZfw8QiHYT+SjvtZEZNj19K4IkXsvC3R6OznoeylWL7CtY4UHhjgJ
2f940OcwIMeo/A7KIlyasS1iKB94RFCAUD63uKdC5AlIOJlWZ+vPZA9vAGtIh9/is/f3ABcd4rkB
eDUtQv3DVtI1LNjjrnYp9iO6uZ7bsP9lrCGupLarB57V5IKAsrklYXkrQo5qXzJigWmf/jfT7+7L
ll+oWCTiOcHq2u+P2amCib5WXe6lo+zAaU0tVIky4YUfDi8Jr+//tuRxEAkegDHlRPPJNfCzQ5Ww
6Fblf1GuUlQ8nLrBMbC5h/o+KmTf8HXWEiujmMgqiB1aQ5uGhnAIcklqfz+Fj3Wii+JRF+79Gyqw
AJBZjEyJiak23QlMqWndJ59uUxFewk04UE/WtCRBYafP2RD/UgC/AYdqcclDRdgK9jfa6jt5T1MG
LLQw8S2owoZ7r/MwLAgVH1mSQ9AY9h7mFo+XNxZvUAg1WPDs6jB5Zg9T4r8tyMn4updUfFwToc+d
QAuh4u9ZfzP69MV7WvuknVX0Nq8VaI/8gSFE6J4NGkF1eyBY4vQWLOBYFS1cw6g5VkY3zZNwneTi
ChI2b6QuCK7Bv1ASJDMG8yJuiQrYUKbKHsNEwHoJgIJ5Ba5WjtN0HaBaYGqBUAhBC4yBlg3uLycq
1tJM4QAZJWRiQaqPaDRkWmXJJn67+OAICqfwPvzCtp/QQrICOHOWMeKSUgqjHPzgCCLhQ4OafeHZ
ChPa/xnR4N7gDTTO70BfgBLUAonB6gPPYTaYQDI/0JW940CJ+PfyagjtEyc1TySlluCE2KsKD9EP
JzwzE3bGPOCvI/0nqMFb2JzhcZytv//LCEzhP2C48pjVecwVoSWATP7dKjM0FWgQQLPER0Aw3nfo
TdQzl4hRhC21BqmE4Ce6D6ZF3PaAZFCfa6PsAl4u+a97RLP1wS4cS1AWjN+FwiXTJk+4IwXVuJ2B
lzzGr0Ubg+QAA8BSaQbfpBC0aiKFj3WgBCxrZOH8Zy64dp8tJab1MTeDkkU18B5b7Gi4bFV4TQCO
sCdYd8Ockk8Pv1Mj2TUP5e5Vs257U+2rhEw+n6km+E3MkEH3vUBO6+2n3KHj1n9NoCeqroDxY462
d8HMiUWBNn6F7BnaEJyePoMkw8fsPn/Psl3ec37rm/RPMGotIWuiQhhppa1nTKGfBGJFH97KnMvS
zmDo/Tgm6RZtXEGfW3nT7EryBncmGny2UUigwRLIBVPZTpFfVS5kNvgU1FgOurg/q9afNcExMfHj
RPkQ2vn54fRGzCYBKFvSM0j1ghjzNniOSIaNBKefuVF2uv7hdl/jGUrjw/JH3GHaCELSqxteF6VX
BWY2mO3IP9XQIcU8I12fx0i3oSIzWCBaGjROvREdC9xd5FRsT4Rsnm/o/Qg/j8O9z962GXAg4YN/
1CfP3Z21ojbsnci3wG+KKZW2PiVYO5s88YyBRUSqJ2s9etqEe5oplyEfvgdNCLXodkTtDYuBR4CG
5S2JUeiN8mbFStniJhN+7+/AAuUfIMCAh9+gBlIdlD0UCfbDj4t8phagLoByg54XkPa7FWQQKDW4
SXH/szPgTkXnLPyQa9AJ4E1WaA5RyLRgTdRONdMm4QySCUdY83PYW/FPF5pH3RNl3LRZp/+aiIqA
gz6MeV7vZeywGmaCe7BjwebyhK0BppwmXHkmIzhOlvdqvDohlSafSan7ChVsrwmNGkgBbW3ygQUH
fNAFGZZxOjLPPQbA6fGxerjZEC+iSNQkwBFwHnrSwvthT+MXAIAEz2ZTYZmU8BATY5ZoAtZi1pFm
1+hb+DBjwjvJXzBpguvUPJe+GUnCUe8Dtw2/HMQHeOMp/tvvzYq+w+YkPd7/egu8MSZgC6CfYJ6j
q+9QNB5HBqi3JpRNHHDfkxThhnfpIK6D3NmEODtqYo6pC6mH8hnlCJPWBuyHRR4Q6dTKQxgWPWwW
j9RN+SR19h5CXGHXMH7Izcr9nKGee+Xu1vxwQZ40Sth5t9au4Rp8h0RkZq5FfoHXoDYLulntG+yn
2MmTPEjMHqo01NMxdgTQcfMlG6txc7iH1uzXBG2iRt+p2WwhoaBTQB09eyb6pF4rwuIUOBY+EiGI
clL/IWt7Sk5WO+/pZ9I7vvvwxDk/oflGGXDo80/hCU+/y54iNnnydUK+jmR6pTrK7mJHihWbAIWR
a0Htq2J2WWnj0PfSjsAuBOl63v1XPgWQsez3RIAlDS3plB/gfRQIV5kUR6KZ2U1yHN+Jd80SZYpr
MJ06f58ukTsep9Txytv/ZlW9qFXMnYK0FgB7vYaxg2IafW0nMG4JOn4k9z0+yJz2CPkfEHPZu2DN
ozxDha0C+hTK40tbimXgddSgq/0n1+as5nEDD/hBShgC0xAcCGFD1AcuLsqjBoP+S990taOS2V9j
8JpjkeqzD2KLX50Qju057zisyNuJ08V70f1hq8CMdoSwIw8RYVoB2offKvNIw5yrkRG0uFQdfx3H
Aw7DMLnAadLWYYH+9fgtUEPc7O93IpoHJXc/oAKgJOie8EpiUgTm2OAZoszEXcCDCF7BaXOnGnFb
i2MVjiFI0FB3+pv3is/282C1xV1Sbl61x8s9xldu9TEPmr4FHegXSwP+USpoEynuAAUKq0l5m5QU
Cz4HpuwIb9p68taH7/viIR3BPK73CaK26k6IpP9EPwH8ro7IFygwIygONZOCpY2pbyQ/yDinCOML
By3wjV50fG8HKJE07zn9LN9HsmGwF7zDA3afLhFYZBBiGakE2unxsDlgxsqU2nIGFs8c3e/c10Ke
96H/cJ/R+3QC8GFYj1QXcT8bLrrbRS+sluiwol4VMlLEpOJwlS9/UMSR3wUprBLAn4RiFFkRQ1FC
0vnYipibTt95Mfq9hmhb3z1XubKvgOZjs5/POkDzoGD2xJi/tRkguXpMnlo9onJzxVW0TyHfFrbE
mEBh34IunoJS/ZUw1SnBc9Y3VE8I8arkUbSbI/p+RQ2s1xq+4v5ofEJ5+VwWTOFMHE4vSrdXV+zd
THaub9oZ+zZ5RuhwchtZ3X3ZzC3oeTworB72M83TNmioQFScG4emizMWMY8QheN8lwLdXyfW8D7E
b6kO96ccWp2wWE70bb4Bdxxd3RcfNQAkzafgcEKeBXyreyTkCO9w4f+NI3lInNbtYmLj3frXreGz
QiRiVAbaRYNDt743cdb+JT3Sjj8erifufZseyILKsSDV118OhAj9hnvjdnfBQ1h2yXPLL8c5AkYA
FOhv7DZpohJB0Pfuc2PBF6aMIds5Oc6eoD26U5aOxL08IiSV4tVubxiDHNIovTvl3n7SBh5vNI40
bT+bx+qNgA7S0NNVng5xmc+9T/EFJL2f8qtf1puchMcvx4UrpZtqv9RKIrnH6X6k/+Ymk74yZdi4
msFLjqC4l7pdbuAhQ7VrXX6bqkUJ5HG7jR9nKegnTeNQn7yGSEpfn/CMLeXxq3EYEoYEE0sreVNC
5oyhzevKAG7kcw47/B9MOBLcm7lGscPtvHeCvQ0Gh3KC83t8neKTMIdm9VlU4ze2rSEgZkO9It5s
nKFxmKlQwmkiaQ5G3Uid7nUoA4P+UaIBGGYBC2qIY9YKl4JLQ1ZnLIMMIkz5YwIUjwWVeSVou+y2
kjz168t1AYF/qY+eq+fKOOvIQsb7QNvmk3zLPDTrQ2iEtD1SeRTWPTiM23r7hOY7+uA4cgu6FqH8
tNLD2y0wrmGhRWU60QwSHZcVJe5TAvRZr1VmOeXVrfP54+mSx5oDfOIt7FsPTqj1L/jGXxgAcvyK
eqdP0hvfw9tKJlkQpLPyWFXzfP6q8PuLO+2c9tYVveRVTbLeOv11g4qVWkp7lX6J90xQsLfy1roH
crXZg8wRCPbZfCSDRfb4jWC/fZ7393lnLqFfsBnr9fnGwz3n0edFOqxrPFfxHShfJGS9Z0gY0ocP
hYxC21D4EI3fXEv1Ed7rVaQ9Jtpn+fyNVgDGXW/aS5eEYrWl/6jPKgEOPTgs8ZOes5Ug9porq7fp
9ZDdjVXQLYQ3ePEq2RBmMOr27HPpXUftzyXAjiBPNulPWUSbgdHL+79GG2OXhyq3ov6674bwAjZD
EgObbZ36K9grVCIWIUiSrREELOh6yoC614z0McCBFuXejdnSpMnCCp+qL8wcXZpLQNYWjiejCZmf
+CjSMQH9Uu75VuFb05zQbNMzQtvlhAQNRq/OtES7hi0hpI7wDVhN2uXECn48yrBGOFXmz9LDgUoI
XZN6ZK4zsTp5NosqMvb+53CdVj0UhHWHeeDgEcCbgxQk4q/pGAGNl3hDmbMbDsc72r0fc2DhMUtD
/Os3nBa0aXQ2iAHeEZ0s1Vl1KjiHwM7O3l8w8N7WVpOglVYwHwPv6rG9c1C6SsYC/AS41lVwnhb7
ooBRgNdG/kvvDO2lyeglufywOJvR668KBf8ZOoQY1x/BjRmL6otU5eFyU8Ks+ZqB1TgbNpx5D7NF
1Ovwi8SIIl2EnuJ1zPYT8A7glBpTipgG0YoMvLUxIYM+zZiJEdEa4AIJKHjj1QZ0WFw32eoNHkBp
PUBFQZDRoO5kIbhFsICxfiv5iP+VC/uNzgaxr1dmgHZCCfdBGmWFC0slNeMyS8pfXFW4mLs5YUeE
1nNA06ju8n0gyvYBuv53A0TNYhjWGfQyOnvrSLtE992sa2YcqsWcTMH4ddkvwXGyA2Fua1SrkNvH
dYDJtWA1s0WoTim+KeBm3zXmQq2wE2CpTrAiPn7L6qgGzwn1CMiiv8BhDUcT5L+gGA/oKEyQCsTL
/DvGlv0fSOsgCJk/AD4gSMEeu24rh2nooYXAAewAW/K62IfGj+M9EfL957QYM1Bhv0Uy4eQurGgR
Zajb6w4M43YowXyZAxj7T3lCiBVvXmM7GPVDMcJgB4BxkTIXYSs/n3AkrKkZNLjzyzL3MWEHzOlN
XgCvnHEM+ky6ms/tR/tID7bPNgzTBBcpiAFgVtvKZ/KR4wb+ZukzQYI0cA9iDvRpfX7+CvbVPwjk
yXMGY6DErsDNb3FpYsVLlNUvKREANi+/wKsZtmAatVhQ4DalsXsN0NlBOoHjqBKCozkklwQ4viII
1YDtb0cKDY1z8z3TocGUg3OCsrHALQBrVjSlRxZz7FQfa5596zOBN8OfRqtEF9ZL2EwAQ2Cai3VD
QdzKSLuQEcTfZ7hDOPOPJ48/dcsKZi1MF8+MZayp93tcGzyldNoF8aNwGwxof52ruhZLBaGhDz67
h+pYm5M8wu1BHuAbFPB+fvNPFpHjdYECIeq21o4nVLgFtB50i3QmEzn9JG/TbnYFrkLnLwcR8+kM
jfmhW6sU5oRpoQcLKSQILVtzMhhsLYdY207Q8mBF2qNwsDFipAE929uUsfLHAyw2ZHCN1oXssDuZ
cOif70soQbxauiZ5ZamcqgiM5oNHO/zzzuM6ZWPcxLi/01HlaWuQ820xU5Y0Rs5ZzNWmD0WA2eMV
cHlpaF1jgtlt9BaU35Ijv0bAyTn/WmfH7HBb6Qs2rLQQlBEEh0FzKaYvnsnWJuVcPhV7oKGACGYK
Mw4r7wcxUXb5sCUGgq2QlKxV6CUpKqIbuG1NaskYecSjwSmd7G6hjG7cx/Cpjps/cHo0aYAT23z+
3JIHhWmJyDCpp/e5iqRnUq7VoB4RbwwkXkTZ6O3nR3PIO+WnGx5Xs2ZVJqxEsAGFMtnaXeZ90f7x
Vj23QmKxXdXHxxbKCc+EuQBr5tZNj9wXSBvecXZoptxCqcE6JACYVqT4FvU6VtlcgMZRZgzY2Yo4
P/6738mb1vBKis2snuXW4PazDRIG50ZCudxT1IP3Utse+6Nf9AKJSXKnPeTbPoaaXvuX4Q4J72Vc
wnhobY6hRIPyfXeezjfZ7yykxAP9KK3yzX76PgiuMzoViQzsfP7uwQVErWBE9CGPqDQHdyCaE4TF
fP5DATkwer7k7SGUO3Bw4GHBkiS5PmDV/voi/EIdjYk/AxwKiuT62GU/p9W9nhVAo73iosjngd+b
uV0fJ6OfMYiEl+5rbvZc7VQg6FI4FRz87w0L1KOC7b7VIZKiT0dlxjoLt3FPXn8zu9q+R1nfFmvs
h/OYyS9SRgf1ylrVEOe/A5Ud7RtYNygn9Y++rfaeJZkD4++ak7K/+wFpLVPNKVef+Omxhfp94tfy
9m/psdc5TphzHbnxyn2IHFNZoqusqfJ/OqZKe85VHoM6C+tDD72UFWS41kHY1FdgDOvOwD6EC/ia
Gtr2faPqC8Jv/mW7V6PyqGeM9mXtAzdxHlrDVfZitIIEAR0Nshrl1zjmS8CWtAtvJBbV3ZjDgNTb
24Hm555sjEhoLiY9ljDKKjsA98Nx5LcgCefbEmkXg9eLsc7+Lfr44QhVoW03QB3++Da947zz9yCN
61gMc4UpySMXfMgNdXvELdOnFt1YrVvO6wCxfHND4IGDxI/K7zyN1fvjQbaVF7vHn4mOJhsyXXTg
JuauE1eEdSvotrbWAgTWGMTpY3zMgK+QYCOUi65EQu9ovNigMzEWE6mIdQjZ9+1+qwN1FSsTpz34
6Yv7qU9CGqRw9iMb3Yy4Ykj2xY4DKIIBn9nrCsF0S8mAeqB6tNZktsHFfcVlmIdZ1F19XEMhEs0f
s6/3Wt9D2dGPUEsPJAoTVIumfpEPwcaxAns65R82gtyYLk1WYcQ0Xi+WbhOaiPLtlxqw0ix9e22x
QqUDq3mlWILfw4r2J6iRDIXZP/uTdkYmAkQS6Fvwbret31xgx1LiLiwd0AQrlgdl0blP0Vt8IThG
8ARx2eFfhc2I2v2hhG/yxQ3yAWQV4ZFFCsSgmJCr+dfzn5pn7u6j/NieFH573ZtW5sDMbIOsPJhK
DHcBR0sdq2NKBycm3OJnAoUWPkwMDyhi6/M9UYmDVne/Mn5s+BzxFKJudbMu1Dc1DCjIbKwl0Oiq
+LtjoB4biDGwMbC/CtxbyDsCrnfq5O1SGTDcKnbVqb5k0JMWzMFIUv1OHt0nCBtTX5Tdf4um/Dp6
jZQIKFXjGMSITXypGAqNMwGMf8n4FsCF6rWTz/l+JgWaSyv2CtC7c0bzxNx7LM9oPdk6UbQ+aFps
+Xjf9GDSq9QJITUxLvgr5Juib7M3tLYfxj+a5fijwcteSodPt1YuSAGyzmbJpWPG+s+zXAWsam3m
z8ztQeeCZvJn1EEl2/jozS3Lofju3x6jMxfjYW2YiPsYNgndJJQnTF/G153hgpNBCobUQ1PHMLNN
m+A1U0xcLnY0k6zdel5/AiRibuG2Pf+AU6++nLBXltweEH8BLx+/nj81MKJbzLWBAUWp32P+L3mU
FM1VwXaFeh1egESFJbwcKQIR7lCsjahACTa8nwGsq1PGnlyxVfZVyX2huArZCOd9N2RU6s59YsQt
n8majhCUNF2LFl0VacI17dJCG4Ja/E76ghmrnGKQdx0aw3TGuQOVGyFA6/YXfIY7xy1+xZMmglhp
f0SiDGMD634GrC6NcHckI+LGQXUi8xP7kUETM1Ncg727v6DpYVKUh8/W+37EyQJkAHbU7vEoEJu0
6xJngZGyg68E1IRJzlBXbZCYJ1S13EGxBguVd+LnN1B4YILzdZ8ABWzhWBm6EDrwF1t8prAspfAd
3f8ktP5Da0nzxk8MSmw6WSs6iSNetDdYnOkFIvn1Gz6QToDFnjiupR0vx8qPXLUfXlbpLwGaSq0B
sNw7ptA8d9egPKgHeS5rQj5GUWYttGogOeB0IKyP6ojuNoay3B6VIYd8jyf+w9A2vZOynkZsrOgb
kFhiaseesCTm3BQbRVjA19eBh0vRI2xVvqylB8YRNhJlAjcn3MzAPPnfW8s+4jcottLaGt08Y1ZF
+JrDEs1G+R9bgU58P27/S6e0gjACK+Dp0Wsr5pQE2+IeSfAWbj5AHa4FFd77CGbXvwlNGq8Bp5lu
UOV+mjzXGPHywww6CkqYkUg6+ExphM0EPoxXnWSh3YLEe03ULekwNBgTTIMw/IX+ze0FxTOzdZGw
xbdKStk/H/FH7WprC8/t4P4OuV0psoyLwJVw/YeW5oEm5d7n7cLCN5t1RQPeEOWHiREoIInFY/ws
hyVSNU/ySPPEc9A1h8JmAc8KQdC22SbFxzwExBypZ1aSuAPDB5rkrsTDZn8ucImeA7lBibEG6tvU
Ux1+hAPgY8EWQI1opzFrmckn7LAF0Abd+gnVE2tPzu1FW8SSmOgQ3zAXjLBGwIBwhhRJzEykYIdP
K4QZm1x3zHc5NoAbZXjt+zUVGf82DAQ+NjplB4xUBr/ToeDBEU5HqhHkBAYqEVIPjS4QrgRbmFG7
6/ei/tUFq+IaS267LJ7O+1Bc+FTXCe0EhxNMD/g4a6CGX19UNUT3nDpc6D8IiVj2IqHG9DV8/3HU
OaByXHyDGcvFAucTXvGPA52tIzn10W7QPL2hMO5g8sBh6J2+MBViVrskCBJqyn27H/BLnL6UTqQt
zcvmjIY7CaF0pKKGpRKlrvHbSdSkd0eTgqfYWH4H7GUMTsO9xwnbVjOU/M9wz4zPyvpxKL37sWW3
Me9vuP0YscGNWQPjcfTdWFOxsWvwD+brx82Rib9lhhN0C/gLt87lEoLjw6+3rAWjn0CAEe9s8YCG
RskctYCZj5Ur+3Ls9wT9r1rjcqpjvlsG+HlragBeoNYBFUiJJKSHWH1igYTlAkqGhpDJegmqgHcj
kND3dlL0HXMdPxP7TK1N8DfNJD6asIb/Qt42IlTuEosd3W/3jmq5DHdznE/f1j9wpXGZsGhw+UPM
hQjjWzZdqlvBRGGV63N49iMdgiW9v4IxtN3baZtiwyGPFzHIw1iE4WqkWYaS8F+P2x66ZcZ7ihov
1Yfa5L0V901h0NE7gbdjMKyQ5vD1PszieRc19X8kndeyqtgWhp+IKgQl3ErOmMONtYyACUVFfPr+
5u7q0119di+XCpM5x/jHH6JGGhVRlaKb3rC5/IRyiSa+Tw35yeBfQp1u2BEBb6ADxNfg8B2Oh26Q
PadPBHaz74LmQplIv+A9vT3cwXywvqGkv0fVn/R17hJGgHazo/ccgTtV0AIvZ/9kDaZilIraMWdT
IsNZRUvCPQhZJBDNwM0iyTv3d7V4QGwFKjxkjeASFSkur+7Xonv5WHX6G5fCVCt4Q26Pn2tzBbEC
SlpeUaLF5noAeA+1KdlMv1ZrS0fZbfPO/TqrdoKRifvAG8F+ebD1HjEuAGAu1sth2BRwkpEyTAwc
SkR4eHBrzmFBN9rSvYwRat1Vi694uzk6kE12ByFQ/B6q8FUfvTV1OYkzDuhiP9/kqCb9PiWU1wc/
Y541Vke/YqrlWLVw2STWEDkYB3xX1PiOA+jwtJbpX/pEFe43mbLawJl1OtBrj7OVVQmUgE3DAyUc
JjNiEtAx0c2e8/5EQxg8MWEZIP8qkw9k8r5XA8TDIjqelwziuLLXWnjXD/gRiZkGQZdd1MUv2Eyn
v2Le5W9kU58h/+wvP0hUcD+dQvRLpOjty3YBIQ+xOEwbAJMFSr4GNNOwPxunThHRBi8HCyJj18Na
ePbCDg+6WIMV/+w5fwhx+hkMag63Zstx2XN7jCjiDgtzjgOuV6xNT8Hl4usHHUsCDThIkBSuC56X
FoJd/jrKDC0Lp4O7ClDL1AUW/MI8nPdY8it2H+ILBsWvUbEGQe5Z1y0TUANOHCUjSj444pfGRxl2
PnL6XmIlod8A5/nMQBtDznXk5WfIqpjvATr8QUAGw4Hmt/hBy7GY2rALnyk5aMux4Jty8jHguN1j
lkjaRfKYhuM2O/eQIUGtEXAjx9q6724wnAt4ziSRgRKAMj8w3KUaxeDHLYNLyjy1pZ3rop7kARgi
PVnhvfKbwOMWzR3jQE6kGwxhdPinVJySpVMYhJWGXwsjqNP0bHiN4RVXT4Esjg8yJmHGdMNUS/JU
2Rs0Qy2/Hsy/L8gXDN4+SG1q9KIvk+iP/xNovA53mcaGUx6eEI4Vlg5AOhjKyrAMuoyB4n3Z5L9w
kxGq+Ue891GOa6TwUDGfdm+Nn8LFTJuT18fhIpTdn5DifBAqTL+9UIF4El+hgO60Onm45/wyB1YR
zwgdD95M4PSIY6ctQr5YX5/y945fpz9cc7TJ2q+rMTwBGO/yH5i6BknD7lOLQ1eYXPShDJYxMr9D
bX+WPH7SiNmbrjHPCTUnjDGOjW2LoT0yEziRin9dFuekhRkuDlBHbGXH5mVDbwEteLKa5tVRmUIu
uLASau5erJXpF4svPBvVyQ1brr7XrPR+IrekwCe3Ojyb8xqSwlP1vU8TlZ3X//i9rXEb36j3pBuu
6GTF3sivNR3JmOqv1CB+knK+g49k/b67XuHK1fZxIhIAG4VphzDXvVfIV3PzisMcnkDMEWd14fZX
VFgvWCIuW8jgswGmRFfuSSjmyMUgx/7293ylFwwAuKlUUhRCJ+u6rBc1pClgHtMt9EQB7WhIPlip
4CXsbGo3/O77xeQ0GLq64qhG+MDkqCq9svbERBFCPYbfoYqpCz1F31LF4xOrqtc9/YZiBZaaPKr0
oYZbv5ojYG8GlomIiQ9VBvyzhW4NN0uedhSN9AGk8LW8hfUFR4D2qvmy6pgQybnF70BvYqnzZQy7
dAbUS0XzVTjnO+Nj6dfIeNjKy1KeTnkfsmL00eVoznpfchnCDZOYJuzhResNkjNSjzLgF3bt5EXR
3gsH/34/bCvQLVaMhu0Eykfo5zsVulOkptIaTcDhSX/SDQvdfuy0p385XuE07C736NVl+i0lf6ew
JOED7EKo4OeA3SmFdcuEyQtBcvlelj0B36p9940sDppiN/yFz+N92gvNw+vnnDC3DEHDhyih55wb
lJn/tlgjE0b+SjjAFBKZ5JzJNFZl/FnrfuAjDfABprKELsbmNXxTWZ19xtNSZ50YTHkbUBQTFbPH
6fNlIvm2XjfHrDFRaXOJ6hHiZj4Y4Ribv7ohdnr12a/+6i6rb545eiEk6zKNNAEz+R4rmvBfoGVN
wfdw6s7pmhALRQVYoSB6Pi0ZffHpd+ZIPyr05aBQ63sTmKMbvogolwmWBUgDLekcfgn13cV9F44O
IWCwN2CySom0Lq/WzS9S/eqcFHvQMT72yi6SoDXAPiA0FEduan0cKBB9cSz9q0cp0BhWCEh6RCtC
oDkTEpO2/4LrBcxn3DHwrQTvQfasxDLYHfs0WjCEBEjdlNi8rvD9hgOqVD5d2Jm5chnrKEdYFvBR
GU6xWE2WhYvjUP/DYMgis8GjqyjAgdAnWwOC4JBPXv1vk7EZA+SA3HAm8ZO3cg4pFeceInoVYPGo
Py5wx6O3Znh/XUAUC2UhmAHFARFn6AiCI4+QEQtO5ohjjExmmnqobIGqilqV0RcDvI9k3yjEUaDE
puFd0YQ1sdnlBlT8fxRm3PsoqTFxelGfX6p5D6ES9eZvbFYpbBB6Kwx5JwI4xtYB5Af9L/Y8b3+A
MgqvO9pGbdzdbU31KVAJ9ATcYAbyOTAnUcD3H56cAgUZTG1giQLWOsr8t0S8jC3Uvyhs8nYYMykw
+6P6j5YBUi22dYNA8xqHEaA8ltO7PsT8hAsLNCMyY5cEmHzD7wqKKHH2HTkAiSF7/TWOhB8ge/zS
11yhy8z45J81owe26O3dJVViTA5XONgzXtlkRchcs4oZ2ELA4QozeOkoD9TsdsArGJLWB2eAY9+M
8DKrsMcePy7Juw7pD2hCoZsyooHPSV2L8ScEUo0UXQZ7Cv5HAL5L7DQG3jOEm9WhTILDBAkX7BvR
8IrUOGr6W2JOL6NihMqCgZvw56ATIVx4bMwGE41j7Hj9WXJN7e5gSd7Mqcg82UTGQ6+mjaRp22Bh
AYkSmm/6EuhOFTJCJmkOQhYD9IAqqkCtgTDlDPEYMgRtaRMxFXL6If0gcP7hu5IiBsj0+pA4wQ7A
pIw1FRwyzJuNWRkTE3JnPNg//1h5dx+CGZ2RvGYZkEiKjYW0YjDHZfzlFEB8KfpcHT0H9STtQdHC
ZcENNMPBAdwLrhRgAL2kvq9QofNZaoe7zsCCqS+r6Frb5AFS/uAPh7EZIzkyGUB1EXtBen7Zyvq+
KGF4URMh4JEXRfJbtiNtTItzyp5eF18zHS7j/enVITYQhJoDuwQNGT+jwZSh8nOERSeP1mfXy+n7
KM/qGVE2CJHOGQAEoRjRx9NXVxd3ox2zuCWPUfDLRKz39hL3x6bf9iEaqmjMRcjIZluL8QFh2xen
9TENShQi1K82jzgeKJ0PMycGDCdxN76I5PePw8S7RKM1bBnj8aJm8XShRy06VIL+YH8XMkY1f3qk
3B/4G/hYZoLGDJs4lEuCR3HEBcZadU48MDaZILiPCHfgp5Y3izYqatR6HbInGmgmjL3gIWaFwG+N
6sOs1afmtLQBeynT4Vaft6at59iGyyMQ/nrJZIilSZgS8JLuvLf4PkOjReDKjzMY5598YzApJmrN
lo8MNAQqNbuNdDTktfOhEkXJi/ACxtF5/MQVnR0l7jxQ86by4XNLvP+bNfzY3hfAUAJJ8/sM7h3t
iCya0XUxk59isH8hp7DZWOBCJ5drJacvUuv+LT8Bibn3rMy4YJ92SsM3Jr7RP2/BsQikgboPkwkY
CMDbfCcNiyvBdpYkJy2mMRHzWpFJbgoZFPyRh6fiak33ftrDKYR5zXe8vyLYEwDyfI52S0Q5T+Rg
z65VtdMW29WWD9z34OZR4xr6Cl0/zf7m7mt+dRsjpgMYeFdTjUEh8XuwVSSYx1/PxKsK281LYlRT
fiHIt0oqHFdUYAkSxcoJpxSTWT6VtrDKnfHyTe2xRJHmN4VbwdmA9Ugkxgd6gf2e9PJ2YQA0UQxy
s+kaWMo9QEBxJdIPoojXDOA36RlzLiCnHRNXRjs8s9Iz46ThR58nv+hCsFP97NSkWvINz3Y73bwj
4iwBYZ+zJmOtaD4n74vG6e/6sk4TdghuXQVBcAbFHjJC6XVjcw/yWs968NX2NO1LCWDwGrHB4pBi
wN3jrem3+mtA8HopIJHsmTBN5/0g976gY74OX0fO+jvRI24ITXOpVuiHv2E9f/fsroIkHJDLwuI6
Z1/vOavH8lTPuXTAYoi95tevzQASZeJlDaeSc4VZCmjY5+KzSzR4gCzhq/Buhv9wKZsKBnO2tuzA
8y9eLbCpISc4NOhXQLnExh7Uo4tH/uIJ+SnxMoC7GRATGVOMEuC1xpUHkxKyAAbVaW9CPBRNVwp2
+0ZGMqkxKB1+8kKkqIOhMVbGLbfxGbBCOcH3FYwcEJynrKbBoBUbkM5SchRO/wk9hT/ilj/GiBPd
PkwDuvbJJ2GDctUA434tAQm73qIOw5V/dmAAyxDhKB1RG/ZsGEEwPSArXumlcHd7jgZXq6UtZ7cG
NqDxPAUKhBoqgbz7U46b0dPVkV2YK/h02LD1MRz24HeYEkRF+DPwLd9e65zm9YhUCjRrU8U7dYLV
jnyZb/QnqEHhiblbyJaCHI4i9WG/QTTRSgZgM7wjOC7LGxNWcbzKY9DoH/7RnBe8xv25b+8yUaNz
2ndKvxnRJwZoWR3l639tzD6ETFPxKDKD7p8AlnOUa9j6sDMNjukdzEDaognjw61gWU+IFeL8662Y
+cwKHErNqcaEAGItwjFp0XrvHokGnPQKoeSnrJ/0R+V8Q9m+xLVG6Fgh8gNgLs/p3aHhD8iBTxEI
II1dU6nRiMDYx3eF0R2a77p07nglM6jvMB3vhxzAFEGIdN2+w3hdWwmDxo3NqB/EG1e3V/oAqHPr
fGPfPRwQgOLZCNCcLG/uDW1HPUE278tM3QfAvzbgJs6XJQsCC1YXNl9v+W7cXqwCTu3xIjJeY2xz
Wqwy7ilV3Wf39HgE2Y6KA5kWm5m517bAmiTgsuvxoekff0tmQre4dk1XDvsMPO7jMhy4j2NzbCVE
3ipa1Xb77pMLjwMcQ2aEnL6ZGBnTs+8YOtuIMrtP+YkJ3AToT8r7XhFQLDNDmMio94BvmXMyLNOO
5zUeA8zYOJOAT9x7CnSMxfweD+mULXYQfDPWRZW3qZGUW83DvSQimTBBXlYpOHtj+8GHPUWUovAY
8KF+Aj6nnyeoDS7nFqcfBHhz3y6IOrOR2OAbj58SNAgRBEqRSIXGw0OpCGHoUbjkQ1C8UnpQDzgo
OzlhwW6pHgenPViZzZgUtjf/q+EBbfwWKjHU9te/Wvrk11Dr4OBMOOM1kfaIJn5x2w1s+e0KkwaX
mkJ9QRFeNNgswNkjSwEMbgL9mTvBlBj3EEQfbJuEts5aX4fIu4DVB4mINccWPcCzhgMCp/EFcZz+
SWyTXNbGQ003KrcUXfiuU5cacMz7NmgRLqA3UKW3o4wYz1wVQFFHjnoCfCFuziLxhbPrxRYmMb7Z
spvU8NBIuoO4gVFxJ4YwHBnFgYdGHhsj6El7/M2/oPPbQnE5Uwjw4Q045amlZQU7xpSapVRmhNpg
6YuiQBCuyDds59hqP2qM8IbkNnEosAap+opkkPNHlP6EhXIHnnSVTciYYoRD4KdKvyU9eRMV/fRZ
pdR8InMMG9BNpG4O3Npq9qim1JPkHjD7OWqslPKdo/OqqxzNv4FJeEH5Wmb48hvwB37gy9SiBJ/J
8vZRZc3TowaWiAYNOFHo3NNyynw/bQL+RmdMt5RIiMoJB0jR4SIuRwjj9pj7m1PDk/9+kRqx7M5/
+DdRluK5Cx5X2hQLVayAlmnDudhhx1Xcnkeo92dIkSSUS8kpA26TvDLvFqh/2Pv4rdThAV3ZFdOR
E1ZKg72esz6F+JDGeIi7BEcixjzE2oKYdfFbS2gZaB62pLVD1awOlOAaZLsAIx4zwOzQY9I6YYAA
/VW8G+97vB+5Z4wDIHjidQF1D7+K+4J8gvsE6FFdUcrVayZ7veQ+0SJ5W4fK8pNcDmWO4hBJuI+6
nOdkWk5YDhyqnGaKa0Bj7Ft3gF3vnEkeBDAYFC79Dim7Byryx4TilJ33SwRE3pLNBcYa9BfvqDf5
uuoO5hFhQkjtNuNHpBxLqghmHbR1CmI6hEgyJKXV98Dd70bqlOHTfMM1PWLFxsgHiGB0kcbFO1Me
C3mLwSySchbJhNioMzKLxYkJL3y0w/fk0+e897IxJKoYF0ZAiRMCE7EBYOp+xSwyJghkgLmfC70e
mf/qtdykla8ydKDUm2hr+qFFuSLXN4T8YM6f6bvhUryOkIEhBJFB6XSTOhEBjxIRo7U3w3/E+iNf
kQ1Q8z9jAq6YFCBXsQCcW/c6hYxtozBlCyN3D2fYd4y003qiSPtB1OE/tvELdyXchi0sDgL0piMO
Dne1a1bo94MBgLylLZnN4E9xs+hLyuwSVmu+kBV+mJKCJ1D9cDyh7aaWozvLOSiHMAXSJfS79B4p
I6RGmTGiEs8xXYjqBM//CN8jFA1497qXEE6fC5fEO8ICczEcFDkA2XOm5wTe9bHLMG1joRFD+fKw
FvirnMrfDJkC05yzDpgujx6BefjOJn8fT4SpgKVjwOI/+UVKys4FKLzA+nWIKwHYSmer89MejzGc
Yt4+q75Gcd74nP7CJYPWd6JOcDqC6+1KvjhwMyaCmlflRB6NWjga8InsLwz0a9o01PaQLuBR4xDE
OnlNdUzO02qpwSa08FKKMdxDsTvnbQAJRsK/o/IK75tD1I6lGHHfL4dDQ6Jt0o6AhIY8JX/4I9Ht
QepcGt7+ja0dPUILexQTZowD2Jm51l7PvUc8raCO0G24gwFS7HDjND5GaOE3IZO0xTaYAvuF5gvL
+QLdR4wfJ3caoB3r4A13sIG7iG4WqRmSmLQINljhcq2sdvpJZaFx1Jkz8Gevw4nm8Gnf4h/mCQB1
I9km3MGFkhTAlxmZQXFQGR7zfV0lIUeWrpPKYTOSJic6R8AEnkQdjRJyI0JSq+TpYm/AuYq13LgX
X32wSz46HOUjEBEuAz0bttRQC/t/GG9jgqPa6OjCng+FnnE1MLSYheJqI2gn1Nu7LulFDKEiaM6v
7G4Z9uJtj5+TG+6IHgUnuVrOKbrY5wSTkhKSMyWt8/JPzjWkrqkDlANEUjEnyPHzxAMXES7xbZzP
iEtigAHmxuHdZ8ZBvJEhLNZWukiNYiIiTfpRORHXBnIcMT1svtUUq5Np1ovO6Olu041H9hrOFJsF
bvAO9PwUsyePrsfWCe9phqz8k0tfhHLAec2eI5AsDAOEotoMwODdkRGh5rSqoMpprnDQybEyHhJp
kTTblyssuG6sFfjoVb4skrA3/2BsTWgheT9NSCZsDocAy9RHhJ8PVr2n1XU1wZcKgnjyrQVvjGPa
xIrO50g+DXWHWYLzDlgBc4m7C/gBRqWMeDgIriIuCtqOlsKZtgfYfmx276i2R6rDTCiiBHHsmzjG
SY2P/n5hiFQTuwmrFyLrE6KYJ//S5nANndYt0tVjUc1Kl73EoYHFI79K5O3JZmVlmN5heY4H3Qip
nKvDpZWCywitMiHQbGOYxZF9znEzFZYYUqTx0L6Q7FM8zoXAn4cDqoAFLko1KHOT3ymxzKwLrFb/
WiynqZrwh6ujq7fJ6TCGvd0rUBxkLTRJKZJLyFuYZvhwQFmfr2AAPw/h+wLScXnAh5CL8OaG4Mr4
d1sNYl4nr270yxATJkjXBSfyFcO7LMfy/Bk/2AYGpjAWapwWadll+k7ryc2t3PrHMgeWDWvcVQwP
cQIRIXg1EG+B78Hx5/IzBtSOlBUcP46Ib3k0MK/xN/kn2sT0/0hETM71D3wWfEKu3tU7Mf5eaLR0
xvDjd/kTt1tK+ozK373lbFWYzCp7JmkbW/c4WmwTajoGEfX0PuLhqQF6l/AxYzkAXyfgFGJPAGwv
765x/Uf+5vpjlUFvVM0N5FIWSCAT6aA64lxxH65+wI/khAz11LS6PRhgWqdyZtin5NbOVVt1EYAz
CQtrFyblj2A8C4/z8PHXs+/jdjyAIiVYmpBuO6pF33zC4LSuY6IKJwjKvDI0I3MBkxeZCsJtrHnB
CG24ztvrCCGtsXqvkdo+MPIjvsYt7HKkkP+7vk3u4Q1Wnu4O/MGizrh2/psGkYGzzkYhBz1ProdE
C4cHuK3SUKwbgmwWSBXwCnl42zUk1lOk2q33zxNEGWrWIJbnNa4qfNqbW7jCyk5a6i5ud6UDUZTb
a0YX18OYw2dxvFebmBlH3zaTxi3jLj/Fg7GR48aatUnpSHAk1jWuCjfwAj/TrObuweUzjgzCzuxO
q2/cwYz9gz6LyUYskZgFondzqDpVYWdMLChwRm8pkAahXHSrve7DO7ae0xPFFwLczuuQ/Ti0hnST
HGmFhy4m0GOQkQS5TgYXMDOOmxCWK2AU2WwUoINMOGJ8di/Cr0FV38M1I1qXCzLUocKR6M1oBi3Z
w6soXPBLuXEPGwuVpGbh0l5AQ1Lda3p1xN1MbyhYh7T8iPEIbqV95JbBkRFu0gi9oT4Kviu9fmX4
g4sLfqCEqgCHDOYVSP/YW+FkYvEfsuuzw/7ityMeD9pnvL7+mFGe8N4uobZgO+BCEzIjiOIB8QM8
jLQWkx1QtF0sSygHzUGiSQBKdE0unv9k7j7b9O0qu2O7dve+0T3Elk4sUQeFvm+Cgi8YX+7qVTnm
kw7c9sxWZgGaOhiy+WBCyTnqxQr8pEEsJPJUApxhPbsP1yWhuRUWBmfOAgRtKBXhK1f7Frfze3SD
SMUeEWVsEJMT06y0GbPUvvGHLeI6emLaupKPCmJr4ZIu0BkjucSgF4z40TZwxfh3gBzmKjCP+L9v
/FngRP6DFXodtFeWQgAc4fXyJvJBVs9/pFt8Y0QuNrzbXcKUACfChB61R/kL/ZcquHKQmihpb496
GIS6xaaIgwKY0jkvtITFM5iQ3wX+UI4bgBLZwVc5Y3oAOPOw1nNxOu1xKg/4O8O3gCWxKA7yqPBK
9n7++uU6vgCcuOqu++sfTpHhveBf4TbDRM5C7h/9ptoXmghzMbdfs2XsRQo5MiWBdudyincaFkzl
aPuMVR63u3V2nqs+J5NrsJFgN7b+TG4TD4pris+6A1OcvZyNlQb2O6xBEeAjbVHSf6YS9pgGVnUG
Z0Bj855jc2xQnUyILtzhzTM+RYXCnXzPMe/n9/BaF5oECx+MhOzMsHAZYLt19vWNPfsuKhOnSJoQ
Dt6YebJNO+b0IesjnYnZVw4cESSxLb5v4TqRbqZQFfj8qDV9XMZtBCzwkdyKP/Q/FFRoUHNoaSdO
Dzm52I+x0LhwAqmE/0Ss2eDpwAiGhpw8DsWkBArNNsyW2FDYhn8957L9ka+In/yLTbByr7MnqrjW
UdFXBUxcJv0ZjkLeRxxsU8KD6WoT2Oj2tEHXvL654qDw7jmHrPP1hW87N/jMA4F4oTf9wP7oW7i7
vUnEi+QZxGm/PaD1sUDEcKvbP/fYvwxhDFMmdu6Ak2kgyiH29xxHCWS3tI3oEtzQfX0sqkCkZrwI
0mHGCffgMVQER5Znp6oz7chnA9rCeU6fNFz/xoHaDV/ynEJ5GTCahqbCdNTRM/zRmxCtALeInay1
H2By8EjOa9EDqkQPHn87mMvwmDehmFTiLPYnjyS+G8wz5Jdvqz/67hiBMgLEtJCDviwD5qu97LOk
TBcCkdf+kV4CfccnxN1aXV4GzpdJAz6OI0BJ7LQful3OdfC8cl4EjCU8UTqbOUal1GMU7wQ8BKb/
sU8RklomCpj7BhJKCv+SscIa8m6p15DO6QGBCx2cTRzGwWgYX3f+lfnzGlBZS+5IY285hNEiOBmC
Xo387vonNm+yhqgFsNIX3wuZ9dXBoI/LIe3MHRRJrhOfF6LQb9kYpAfQmPFSSovBk5JqilUT5iTG
CHsk8HMi+/5QCDJbFjxp/uKgMcSM5kQLBCZ4w76HbQnOwivEzIxaRKCuLBKoRglLQU5BoDYQrIC1
SwTgKOQvBFzSBGGage0Cw3HKl5NT0OCgQ8Gm5990G68THRZmJuIrH/4v+2UP6A5vyGgiYBHX5oLk
XH+wAZ20GD+wxkHYV4zx2LpAKYC4sP9ZAM4wXqF6Z9KlQI4DvVScuzCCh0j1HFfRc3TOKFC115AE
lmtG0+S2FBRoQgZ4fZ4EWgH8TXShuaLTAmbIH77QFd634OHuj8SO/0EPm98g2UIuVid4imDfKuWv
pE70gFD7j2+kTH+ZWfJhAIPHNFQE0xjpfQE+KOyhIPaDbQ8E6/Rrl37buAKexBOhRXY5bOeaV5h0
Ji+c/+BMMXgNGbuM0QfSUtK0xV9WO/x4bbXh4R2fU83juslhNQUoDZoU9MJuPHYiILzr+rMo/W58
oulu/NbhrNkM+7N3wi6WV8tBpIUn326QuikYjNJiYi7XJRGs8qy30hx0zdJ0v0lgFzu/Pe3AorSl
7BbjAOgAP8rr9xZxRDvqhxV4PTx+eNjT2hXmfohhvYzgRgYRnM63yWvCJ/77YtYZmFF7RljEmTdW
l0JaG9wZRBxxWZBclQr/5HZb4XkqAHA9J1orA9VBg7diVXFQiSxhBI61gx8OwkYOGsD2CdP59ot0
8Qx8GGljsMsOtjIpScKh4OGAesL7fVlzMVVeqFOm0QwdkbEBAfRWjFuhvkHQpUhCuBu3mq0kjAIW
HVgu6NfDG/HuHG2IK5ZtyJaz1RsPEyVaGgilwvdEhFpjQS5sLPvhE6IBo0+/3PKWr13fY7R9Q5wK
xRq3Sk7cMTgpTuYsTpKdN2NsZbZiy1GnxDQSGYvFNt/rNzGp2NBja7Pn7sOkbvHFfYA1FD0WaP9O
fG3wF6BFYUGuiCevYhCjQtGyWED4FQnrEEZmb7h8vLxc6Hu+rRR/BJsU+BfboD2T4ek9Qk6rjOFB
LFAEMF9BccC/gPQyocfBEmMb1IS4Pq3wVedPTU4cUruxvyRUaiDuCo+lrjk/ddjxW5gUyYS5OScS
4f5N+nkUQKD5DCswzM01MKcfOQJV/a0wSme+uvkrPFgSRYIgW0l5OyaQzB4HXECYGE+ipbAJb/9N
cjAbg54hi8+GPuDyGXEFmK5y/yAnmqV33jLMh1zATxHbyc4gls9CfG3QZww7bxYiAPpknnJMvxA9
iKvAS0jOGTMchRWfsuZAon0U9YXH26gbxr2VQ6AoM2XeDeryteewPQCW/BCDfuP+IKR0ui/oqcm2
4hkXA4CHh+F8MYNgwOCT2GZUE62FkRMEnfsCiJVvSR4nODa3FPcoNLXRd4VjGnsn34TXbJBxVlMG
KHwa0o1uIpX8GkFf/zh9CCMBuCcoqJghYJy2YCHxhEBKYbWaU17LwJvvui1uYz4CzJF/P4LPUY6p
CB9msOKqGePOF6ItRrS8CrdkqDvYuWLwpOaA6Y8IO5viADUcD+VXXxgiYeQTNewFm7RYY00aYznH
CK+17v51YYz11XmCG8jdhlPRIEwV1t8CC4IXPx0EjBjcGXdxyK9C0sGipcaTXLE1jsHZqd1f8Mbh
ysD4eTOhE5gGtwQoGagkEXih5jwWkBogO1QeMgdK/BkEnftik95m0HZDlfHlF//51nr3EMEBtF+3
RtptAUjx8N8bcF82eHBxOuDOz39nNICYRs2NMcNyzJg8dQVziH/sIeqAnIGbMi9FXE1At8gTYADO
TWS1cLvJQ+e17PD9cU0z0WLphhFu3qoZd+CH7T/XlewJHiEYzyIsHF1yFwG+MUnaorbhhkl7wuFh
xlImRNwAPWdECeLudwCU5FzyHGcdDSCVeIR7Pqg3CDYjfxAgqDxjCm6yr8RJB9IIM4Lnh8DDWW2/
8aL92H329QEGsbTUDiQWsEFI6lxhOrubd50Ua/YFeBr8CVKBb87mxaV8bBFWGDdfTDMjfh2vOrsU
1UzqcZedsWSq+LdnHqWl4pyUfJ1aEvawW+Iiq+Z8CTGAIYEG5BQbTpEl6zL9rkZScCLDeMuiWGEw
EfNYMZtHQAvP6R9vx2A69w4fkR6UExXioBjFWZclnwN4HKISbC+YH7irIBuFO2UJWBQdOt9bdFVE
7t0S8dAt+J0sM+xEudQZMgDRqsBS4xHAIjzHh+rO8ftkms04CngKvxaGlrT07PV6jHyGFILVmc9e
2wP77cPE2KTSFJBfQHPStIDXMMh/EzgxPuIJFKsr3e7xf4X9lsfJGDBz89iuJtoCYu9YZMgVIUkV
+GEyBmGT7acDhJA1OLk2viRkUfI8BrDDfCIxqxFPKf59DK79x/YdCeyPygdvY8t6b1/e2cVS0mbb
7OU8nssBBy+DfJwYyWAWNcwgeCxg+c7EzwnoGJoSYKKCY7FdYiz4TV4QlXj0eeji6GczlLagSYje
fwmmh1YhFJA53Pto8fekRWxDjiFY3Cd3zinpLIvZBAseB8oQmLrsgKyxgbNlfFdcXgg9hFF+3AZC
EdNhFoTw6X9H7PtsHpx0A6RbDxdFCDYBr0S2+0sj+zotPnbwqhtlWI0LjlAPZ+Iq0kPACx+pUwJE
2h8yI8Cv+MzWjDx/hTskz5MIfxdTGYojR7UZ0FJ5mlMWNxOG4SVVnRq8EwMBHnxYBKwYaSUiK3Am
wKgTiq3/NgivcRW/WPNIQbvAHniDd5rJRsZrVEai35AdlbrEtEFNyyPCek/HcYmJKsQ+PsRCjojf
m1DBw260/3gv/7Q9wvNCIYh7OvtiP4T+axszvETAjbFPgVfFLAxbC7heRXjDCPOcGf5lzZzFYFtg
tsvOKW9Ltx9VB9hQztXmKJ8RUOo1287/982YosDHQg092EHzeQ3DjhQEbIQ8HgbhYcw86pohDrQ0
0G0iG+Ck5RwYjHprXHzXt/VnfQUxGXaLag33vlpDOimAgcM+Js7sw82Wz1A4RYRhy+yZcOnx1ZoK
Y+sLUVWwOkiOJZuSZBuBg22/9IkdckLhVl/Ov9mLQDrmP0tlfI0uMH0z3E7bUD5uBGDdwkMfYujG
3ul+yIyAwkn8Jh0vtRdWp4Db/wxc0YfrsZKae5TEIaAQjsEh9YgEomUkRHqStK0GzGiYKKzQROOb
TT3k3HaI6IJ6yVZGPiXVYCjBYJViff+GhlR7lClMq6lROL4JT+GgLXs0TTLz+pzpOMpKwgOwMISy
heMGq6dvf+EAfgIMPv6dtMKQlOntAQZqEb4g/5cr/YjT2J+ynbUx0SKBNCrz35xcnIyqz0M+6k7w
17TCW/g8MJDj8bpgds1zN259tpnhRPYokIYJhWHMVI1Z290+Vpa4QhPmq8ALiP9w28dQljKJrCXu
hRxFYkJCwcM4LWdpH6iRvmwJbEOsltMO2gonnc3qYnkTgcIQrbag8vGM7PFasza7vlsTgRtBb9xA
8tnePMYETCgot+H+WFdGi6w5HnWy7+7DhZlyRsz79qJK1WO3Q1/HKFGYol/zS0o0Uq4sGVRec4Vh
R8sHJyWAU6fiU29Yv+xEAIjxsfKRbGKS3fEs0oczSyFxePhwb86TsQZvDfx/nuMcHBgJ7SrukA4U
3kiOrzmr8xJC1vsD78OlxMdezxaPl1t7sHhssmFdzq4S2ct5wnU9W6H9h/qVU2nBG0WfWe3t78f3
sBseRdwOAwrcHiiwZrAaHLZ8eju7zVRyFHhq5r1dG+5L+/i0MSoT9s7VdI7Ihq/yZFOd6HPEdeE9
Nz2svLHlrJBXWK+DuFlF/kgN9NVjtkNoqAw6oqvL+JSzoBZCEv/izZnvWxS8jkbRUq2ZTcMNyzif
2bjX7+zDIbKxvhlmSobTbdF5OMiznU+uMmmM5xxHHFmar3HOwdDSxpRfS7zrpq0z36TzYnoliE7M
mO6jDUbcZfScAMb2tp9FAfyHB1dw52FESQvu/LGu4YNMxQWtIFshDuPlCEdWyLAEG5Km9sJHzX6s
26TKWsN5zC42yY9vwASMQ3HJxs4McPpFDN15jDFEQ4g2IAnB8Ay019Kkg1Qv8EqSPqvHP9YYwK4h
2FtyZ92PezSP1v5JBh8w5wue6WACSlAvYaWg5SUVwIftlpTHzYEThV0PeMMp/4RN805Za+jpxxRe
WB7QjaygYVVLSrA7M7tOJEsZabu9UFxiq0+t2Dh1DE+ICA91r7f0bfUpLG3uRkRW1LoY4cxAc0+h
owasSaoMgXRCSXUHiO0JtoEXLUXgnxMaEIOZF9gqnPB/LPvBVBlLewHycCh/e1Tp8I4pPtWARD5Z
dhBlNow5x2zlwA/sv+u+T50Yt+4r3BCQNETIPcYoxP9BJgxf43aqz+8BErMFU3CNDeKNqCUkkoXJ
bOkS7SQeiMKhsbKAorbC6D5pF+22Wl8OePEJrdWTvF94jdtH1I6+q0fExv/i7M01m/EXDVC6+ziz
5wHpIi3yF1E2GQAkYnHKOaebI45SGneTbecyFYPb307olLPBDmvNP8xM6c6kCIOK6XM34iTGHCql
AbRfcIRpp5l7qfHP3RNum/wORfiOrjzi90zeSsyZ/7ULNsFIOEwEPwYV0AZj08bO5xbQMoXBgIyX
8XgtH6H6i9pRp1Ii+iDsQxLrHHoMdpfQZAOhBscX08NMy2stLGNFPLmw65r0JuLbkx1nPaF5KCGN
urO+jyC6/SLinPL/SDqzJVWRdg1fERGATJ4yD4LzVCeGWiWOKAgCXn0/uTp2747+a62qUoHML99R
IeB2htIcEitcgafxgbANwdDBIAI57ibWbw0ICtB3UBLwApSFsCW7YMOdyv225rQ6GKPNixpnDkOE
xoJgYRZPYYYeQg20nnAQ30fc+O9VHbF6CERD1CcRANjG0C8n7omaLl8RUP+e4WslJs3Jsxe71fSz
KU/kHVg9xUqaUxKaPBw4X+LykSB0Lqnr/Y7AQ+iDPjuDBbBrjAeR9DucPCWnThXGeefjXbb6vpxw
hgifrppwPJ28J9aGoUKwLra+J2huz0KNEh/LOlrc9DVrI0R6KdIKvz8TqKmF78gK2YWGvyLciFBZ
oN+N+BBc1uvweRj8stp+x4TTKdRfF8GbY8+89nZhYS8VT1De1xQpjXshRIZFGDY4EpeT/0FYt5AL
X/j9JK/xZ0B5LIrgMEAzExRyDHVrfctJS6E6hkEfe6bI7KI/a8Gh+I1dE22/ENmokEc5XBmRHKTS
sHyadrPFJuS+sj6CP/E5M5M5D+fAQoMke6GcilUX4wqqYyXAOqpjrEOcKrqTrntjQzcKt9P4vh8K
TS4aE+9XC1z/Nt7NCLgD1GU09ughn1UOqVU5L3hk+bcjeilSAu7OYyUL1oA2KcTGPnO5Ix5SbbPE
+heZCGN4eWIeY57HGAx9u2ntfgEauSEoMoFvJ3+ugIPnREdCxXlkeMyS+9vqviCHitAlegr4CbyV
ft5E8wubpDKe3uMqq7kHrxyjv/4A3QIzvA8ewPOuRx5Kn4S8aPYaTvuu0JZ83FuCD3QNGAJF2MJa
fMfS/MZgku6WrBb0DQ6PLZeu5248j8AUJVQO1YjGzBwmCukxIhLeIXuwMNeP+as9UFgfc4FpP6br
1jsvEDmw5PNiCajjJoW5jl6oadnApCMBk/A1k3YFBUAmnjK6ZK8I7TjrLdIdeNjr/BaIiKRp+zfA
0Q4Y4KSMXigamRzRPZDy7QgGSjpet/A56xJhR3fk4QmI87xNcw44zLii9UCQx6QcCBZp3fGhSP4J
ZIe5hBqxjBZHb4eCANfI1ErNsaBQIQFCHBasM2d6kEUuJDUhX1/Ao+I3a8FrIZ8QsOSzwZG/h9KY
+5i9AQyU62pzzCETmfUXEhLLnb1hmBvloH3luAjOQFAEj5AcM0SjT3Cf+9F59Oe6QdSEHO4yTkh8
42XW0HbUx60pFKhNPJwTn+qIO0uj/uMFwoQCdGQFFUIjPuDSr5e/ST2qucNqvj0HOWISAOrkhpOR
rQosm3iKgJMaMhq8NfxZ69URvqhAZg7husYNiDDyIjbLmmIRcaobzjtUTUI7SEQI6iSGd9Qg/8ZP
2FcVU1t0ScAtuPYEDmWCpnWQ1Kgn5cgHNbokDcXdfFBQBB/ux7GAVX1iyikbIYeXDiqhdRlw3ELG
eWYBF2V5NAzZ8CfmHHI34y4x+PQ2Fh15d6YWXAt7xLY2fVPOEOZd9+EMY8y9rwlBFIwGFD6MRUy8
PLdcNHD6rP81fqsD+/yfnlXJY4nXIrlNKaIG4fTQPDyCWzogS46IpmUxJsXrgxHZ+cL7p/+6evjM
yTJ2lU3P5sNjQA+n6N/oalK0HPBzZVFMKuJsCau3YnIqbmiObtM2LcYQjhY0GEQ4RS0E88y/4SWA
XH5MoZsupFdUI0HvIRka4/VIX7Wdpy0GajjN+OHREHaCWiGHvSSqE6rIkztHJZJraq2IpzWIvzhJ
4wtDNfkuKqqinOmJIy+PI7JfyVbVSM5MrmQ1KkarBgc4yB/zY4VuUxwewMU9wp8TFTUAsMVIga74
fli+B2RJOJe5BQ792eoTgO7zn8FWT+3tSGB00i9XEbnRNyKOdY0kXA+fGeqA8XXTrwRzBwlRcmmF
ROPN7OIgYcONalKZ7D1mzFLoWBaDUT35ir1RZlQeXVYNGqwJp8P6CO4OIMv4RwTvtL752BX4EkLJ
PT0WrD0t9yrFeA6bvLX8knE/nBeYe+j7eqMIIkYU7QDKP06cmNTzA4dF3LkDUjz5PRBNatqex4+E
Jq+xPgbm5ww6xPaPGwpZEsc/bk5WVwxNIa8CDuuR7PZWJ6wcVFBvauI7Ns+Qw2gITALExvRkaJE0
uWGLMHx1ZCRkbAD9sCnwuK+pHF3y80ifTLstBqCQOstFgTIK3Wgw5VAFQsXIi99mxm2uOVd38Vqg
6dU3JVQgweVXULaNtXrOHh4SZ4wJIpWTSiQrZdIZoIMrxVDKv2nwuK3PV+/xjMHCQd3RlN9xPgJG
sfGeXscGKzDynL36Q0HsI0LcNmegygDM5B/O5hbxJA8Ilce/VC6woCflxXOMq0CGV0S3TQLdtB5u
obdgp5m+kAKDRxPwCXipZe+YmRrwD8Clmp1jgAK+YWB75ODOO+cZfVYWnbUhoaredcZuCYnpc7aM
Hz4NGAQaqwwpd3ShF788oNZmKp1UywdxBUIrx9DHNHBBMKq7WPBcwoyckrI9OB1wJ+hVMNyl7kLS
+tSZjZTNZcaWkJCRuTG4Ro29aUPJ1QSkYjKRm6NcDwBmFWAy9Aqk+l1s4rTwSZTCTkdINyfMQ2UA
E72BX4ppRQg3gm5qAQKmPpPTObaGy2EwptHenYvk2mH8/C2wxgGsAFCjVb+mxuwrTn0B9Q0yhNLh
tn4eKEYhkJH9Vni2AMTTNtYpCyXry6CPieWDTRSlYjdSUIsMMyOi/SC4cyjNVGT/9MxS0qAfOgoj
lsgeIvKjR2pHbZPohOKYtzWzx98VqxwLXXUYIMOCmwmLA3b1OmGORvWihE3QHS4E5IOCIY17pq/1
2S+Xn6QOlRkqZqe/2mPEQ8mFPcNEjHDxPgl7Kfq5lDWyW7OI8bZxM9n3iX5g4QoKX2xJFifo5+oe
tXG+6o4VOwFDN+GUu7ja9hzH8lWxMVKJ4Ae4L870KzUG+XEbUW7P+i3hQ0drSmQwsWPMhp09tOwd
d9cPed74hq56RH/7QcoQ7TFA+EbULD9rlh7OpI+e8QwzH4c16cDRiqBFNCKa93URhoDpxmwE3YFi
xdSYWASFwhyHGjfrVAMyTSX8AmJYkm/e+8fkdEXEABDZQWJgGIQqjxHH4fjf6vxwykA5qBIBT849
YTy36RwJWO8plFS815rPTnxB5Vk1WvuWXpb9lqwBr3Hl8W6RMyVwU5loTh6pCla7vUMKYA18+sUz
RGo2VuABOGdwrVvng1toff74+ZTjx1+3fh26cLeVTe8mXI4iEYUE9CpUJ1fQWYDb8BU+QNDHiuE2
WJymZkpeBEmeCxXBWe8TBPF2+6Phvn1jzAE5KMLGf0blaBC8wp2vzivaoccSC95oGKzrRMloVPqn
EYa7AOG5x92SfMmJ4lUOoBLlfuCMAvyhszqwEtXNfyGJJpdfwirtfKtbzmVRQ/B/w/L4iaUfcKGR
FOhTaaoeTXriMOEfbxG/LFUq+9n7xvy8enm72lGCZ4R046jNcX9PCbtQ+R1MrvroeZSP5KzgAkQG
Fiizb9A5jd9P1AjXoC+/bPLeVciPr6087PN4N7KAcgnoULA/+GZ6TypPm/On+fKK8yO5/ZxdhUgw
+77fjUl3EXU5wS3S44FQD33tIuOpXlR0bPApPXWvHJlBuRhYDsICkP6eiDCzR9NGT5hzxpmPEvfs
GEA4SFJoZYU1KRE5e1yUYSGSHF5FyO+t0ELE9znMN+dsd/3hNJHK0QthOmPki3jYR9olj5/X+BHU
h+FeHj+cT3hbalxqIh4qtifwCCKf+XwYyU3wcpNN7KQQeHB2NOR8vXOlq8vfoTLSKKD4bsqnX2lB
A2TqPYLBmnusmIvasedyUNvP1Mzk6MZ9jcZ1fvYh9jbfIOf/tPF7W59ISXRg1RYNorO4Wylx4xMo
mJgswwy6zO3E4yFyVQGQWAaW5BWJZAasjXeS2aCxThcsCGVk+QxKATgzyKgxzicUZrjcnpBLjDW8
sgzV1Rg19s8n4WW7RXIb7eb4Pb/Tb/w5VaGxIKctkjfDtI4tOoUv4cPrEh5EY0QJvPOO2g15hS5a
frgpYBJ7a80/pBbNiSJp4MiRjGPybbZlHrYfFFIIKDEVjSX82DSrfF2+0nbB03ltb/EAQvkAqus0
DM+DUTOlyTTBcoeokRw1apemX1vHULR8BHx2bIRTq8XTSOr+LXitP843Rh243I1gvmIMTG61xLgD
984G52XGHJzHNnGwAPax0YQWadY3d4CaQ7MxqPau0NnSaP+JSdXgFuNseoluIOF43XD2mI5hhCb6
2m0ni9ARGf0VMEoXvMqAyz3cJZfG1V/8h1P+AemVhkP0EvrA+Wuueq/FmaWMAROSVyQjZpIdsXqx
lpGnxRcR40VWAMbo3hcGAjxj8oHO53COcvW86jxaR1xUZnRrOzkA/kRP8cdeJlfCTNFAa9vPWkEH
LcE/OtpfRaSEI6TITG+EGXdhfw4VBOs8lGs+ySEGfeIoVKdNFToouq1CjKlmnzGgYuvpCMsnb8XX
E42Bg/F8qbKTEwolu+bBMByjca3GxUDa/71AVUu//6sokacSUTTmEfNfmOMd8uJ9m1Zj/e2eQcyP
OvcyfNXdfdJgVDvP3K7nb24Q5EPj71ukgMt7ZYQQ9/KwS6AJhs3gM9FWCL3e6R0aOzP26psvPsIC
yG7/IFFiynfrhC6Fpm9SC7roaTHAOfwvuA4PxEt16dhFj2UOEKkIswdhpGQkv8oUvRhyNnRTOPLB
UZXFdctpR/OYrJH8fe0uxLcQWn+ah2adY0rpkEtLSWUuDrVoUJ/p7eZSZvjCuIpQnERIIuo5+rM+
rq3tJTBcOp9DJvBniv3z2WB/4FGwts/lc3nj1h3OWCwRRvrDyhnlPOWdY3o1MOXTt7YoC7n0l59H
IG/rpEsk77rmEVIjLrlQhms2QcgPRnBaLOb9kZgoUMhjbdKsfg4/WabExrhIhNK/8S1UhLN8ecMS
N7mezJ8BaIwwqTk9bI2NJFjZOTPifT64Lu+kdoe0iqUXjhgsNwIYgpMbEz2Bfss2p+rYHHrN1lqw
RR0KH186FSGGy/b81OwhXeUkJCA8DAgyjBQb1jpjaLFsk3CFlLjRD6eLAF9yTMkoBeUDEmKpbJtc
0m/CzktQFAVjSx4hJhI+UZBCEmkP6JaZv/K//iomD/Z+laF5S7oXf2U4M6IqrElCL/nJ2lIZCT3j
xaa4h1ulHHpvk0pFX7/6DfsUaAUzRA4Dv6kGlAD+u9Nm6gmgoHSxtBNRRFoccXwO38uh2hyTu5GH
Fz6UTwiwoitMN6w24ekc7PY0/AHj85pZCxdgtS5u5VjHg8BDD/oAEhYZjrb6on7ejW64G3hpsLWc
MxDT+9xdy5tjpsPlJSAsdo0T2BLrxW2ZT3cTbiZ2ymTn8h9qxK7Z1i67FFuPfLyuqhOTgnHzpSVf
q088yrYYkILSVeJlH2bG8YPYNf/jg6pC3Rumwx/52J12xyuJtoSoPSkHYVt+ItzZEMh9X7HI72WI
l8uL0YLgTKm1dzO4V8B9YbX5zsGp6P+jivImUoKZQNpE+q20/wt0K+xkWCg7r7gH3+/0XXnf25+U
L1TNsbgU/JsJ+4zTvti3vhxVCGzAGnArRmaPPYG4vIk8/86UqYxwjZZjxB2AeqQGc38Og4GH3zLl
QOJU2YudiyI3NhmPIWb/nugxkwDTVnBZaGMYbP+DkBSV6ukJN2q6b9cYU5FElERigE4OGDIsMorl
NUINFGEAASdslKA8CGwwCSMQ1UUyDfwqehIC2ihsIsiRpYcqRGmENmVMqIeA3bBweH1SBWrSrl9/
dPQIlqDgkARfK1QXZMHjMUOriHOmiiVXmVgwUdgBOdpGfXgbv9cK4oIDhzSyUQGm0ckgykBsgpeP
8zNxhLGRtshJwoJjP4KoGK6Fcw8TDUo8RC0IfGSbCjFykVm2vXuaS0KPZc10JEMkSCIQatzyAMzJ
u0LEBWH65kbho+AwZVMJhx7zY+BU1mYoIqRfoiQRy8owkJwoUUjB5lJWsUZfBIZlITmzFQ5nrGiQ
/4fBN5Y4AEa3yuOdV9Nmwv//tgPAYCTPkcwcabmORsDWXtkHsvvKKZT0gYkvIM8D1/w6VyRVsj80
BN9dk5jwC+fX7uwn8rCk+oqwhhbKyhbrGrjbYKQgB0ODuufikghBwyIJasCUozfXmZS0L4nX9mNB
/9Io15h+vij6aaM83feXCXQlWLg//MNNzaMZ19NiVs3KCIi9yLDCmrFY6oxNHj1HSrCbFwhbxtfZ
ZWFtKoa8n1sEsawHxenjScymlYfpMfjG36kcab+kh5GJDsmAbQ7BAbJdhghc7dMhWuyQM0dxsEYD
EqqYJPqNgRRlXo7U8fflvId2f8QXm74SMzWnlVckmnsb8QzkUUnKKXc/kYVnYoi26Mvr8APnuc5h
teTgmyFOm5fAQaJ5+duSHsYPr06XyBoZkTq5J7c2qYn0ty2CTdi+2TIJCF8Oi7D809fDtSQmcEie
9TtiwoPTwFlJqFfrMqahZzj9/3vd5sixsAcfJofsffN7pNqocgGRpZXh1uvdhG0NUenz76LTRUk3
JUuYgPqYT3cufznlwKXoAfPz5JPbDRtk0nAwQ8EnxEYcaimlJbXSQPuHkm95W9ZhjVWf/Dfnc9Bn
t3SIVcxMzxnvH3XJeJBhezLmlxHFCHyT3rsPGDU2hA9HFyba+SMtiRJ1jajfYkOybIEmgudNvwfJ
ux8uaXEwRiYWoYEIFnz1YckxECQa2RzI5eS2tEafcLC+kuSCXR/jH8W9JGKl7E2ftfXx3n8Pdt4Z
4dxAlclr3Nz+zVNJn/YdsJmjLc+w3Ix9Pz3bXvI9vAj7pKAOKvUHX4sjZfkS0h6ClvSZM7SEZRMf
J4xJClYt7deKhgw97G5IMxcDNoDgebwESPQca/shulVzOT4wfijritkN+IlcV/8N5PkknQ0zEkPy
1f8CCrrF+DzGuLW2cFtKlHtePFJ5ORxN859vaBIOYMM0d79gXSBa7FvTe0RXH7YSxYVwFu6cKtLA
TZ+xCZCj2BPph0TGP3qeeGlbTu+fg8ZHn9Vxu0Gckw33nxiXVc8pkO0GHojGs2v2QC1BIB0cIOAB
08hWnWMwPVyCD4mmxanEh0mTHdoOll4k2iAeLAY1WeRuzlCOxJfHlYmW9/pvsvyIA39RRN2BQ4JS
J+KTNrJBSa4w92goxtfK042AwZc5lDvBYo5l5yYoAbE9Ddf2SfklStRBYRn0m7dPxPLpfuIOL8Vs
c4aRqmwTJwotIZMOcSC7R76Q0uHd5Swr/7YTFSaSIM6knVxA09pR6RKZx5NDIzCS+XCGH441LmAz
Bmcwtpa4CwtEKy4XCa1VzCOQs4pgquU6HuTf54ZdnKDXb0A0Y3tZXejL+ETWLuRspWkuP4Shqfkp
JuQf40EjrmG2I/p4IpMKy8lfVNlrsbqvfxViF8WKb7/G6h/zpvx0Ckt8orS8AsDwc1BCrrm7tInV
Bu3V7Q67iNlCJ3FRCpot0ZzqQltwCr4frgfV8C7BWfgEOSPwKfPq9XWF9wnTvP+NiJAbtJlWuAos
AM8Bp1gMMY0YrrhxTM2pmAzx4ACYDtLPgq4xBudPVHAr7xXYwi3ES4cPG+vZfkjEyejy9MTYlidf
Tq4XT6dnoYkLgp9RTAKac+REZ6e6mFb4R3ArdF18vWYPjfPla4wWJyyOvQ+AtwOapm4aBzS5oNPy
BKV2JnSLNFz6R1jdlQVxGngzIMxemLJrD/t4sxqgcCRBEOkbuzamiGggbAC7qT60H0ayS+GM0Uco
cDtlKOjH/NhGxA/4hI48GJmanY+K7xai15hUoYKjSN4bgqECw9poaYVSHH37+jYQSSf67wd6ILsB
V8FvKeOXq/4z9XHCJLnh0B8YsPBvsGMedKS6akZAPa6C0oGKQJiDEFnWUkTj4MVdra4bhBow4hZJ
rP/+gbrlK1honppf1wFhht92rVlz/OOw/EiCyfggTA/8IBS4OKIA3o+OEsvcDonUz+Od8adMTLAd
hEiUITiySkXHKM8Ri9Bg7gEuQXT+XjLCFCMTUJq4Xh7fDJaUuMBRTejAGXSK9BYVlvWc6CBW912D
pSeUp+0+r9lFzoTE0jgrcz+RbDDTirlpHplkozx7nDTsVkA6BHKnsO3mGMoLMqj0oJeGYmQDV+Ao
xv0iuECsiHCV/9PzWBuG9uBoTEmYxzxE5BsCF33DuYKumQYF2nBebSAzTDxt5z+wYhrFULVesYqU
B1TGjbfDP23rvDDRAjbWNzoSVLDMKaIX4fewYCTzrNgwY7kE8E17Cs84eoIrZgomVEg1oowQqoxA
P1ltuASrKxyTUCt+3SsMpjTngcW6IzyuBfbTb/h3G/1dcXm0S/pkKWPEjDvlaH6GYkVAtOdovNaR
z0Pe2GZirDiLZLi00GIgVR53YunuRggsOHag7+CjEeZ6ThU30GaeVUxJD2HTUjb1qNm33rQiqgqd
AW6EAZ3VdxQirJyx5HQzEMkxFl1fO+F8UfwBPT4dBx8rPm9NzNgwH8cHVK2MdRVWFOaSQB4SJ3FO
p2R34lRRwsNrZE17DzOoW/7dfYjn6RurIGjpeXzG4J0QUA/zJ+3cRwqfjBP1o+PRfQo3XZhHWmRM
igM1GmhG35EwM6sLUFiQ1ra12SH0NwXDzdsjjAQEcjJImyP4W/qi15SbmPZu9tsHkWVkLAFB/71a
/wrNwShOWb1BiJIAGC4cInCUk+HOSf4ZQCTSNnnTtk/Ar2LeyVlXpb3kDY/SccADU4uKEdabWyP4
9g/kGkHHnnL3AdbP6JmRYPJe91dEV2+fThkVUtbibsejG1fVVCxPpDp/neGxYrU+00KQVmcXp2g9
GJXPBJnPB2UeSVKSJ3oobFFIgd5IvkYsPLhJOzO842rmT4XzVRTF4Ihh5Rq2+I4dhQxME5bVI/+9
5WFyJI2qDE8FQ4MmZH9yeX7qNmkfAdYvRXGLwe9biYt2TXPADwTWBzXi5sORHy7uPZwPdhQ9u9cm
IE1qqLh4/HJ1wTJqcfo3nWuf3ZlK7+KcvPuDncOOVTgcA+wyAneHCYLkJvUX3YpIeOG9i5e4QXhz
xrSnegIszgP2NfY4A5oZlu4RXZa4xCtt3FDyR6YPgYyERJIu/CP2M8tWPUxBcLGgEzrzC47s19Li
9z/ZBkD61g/dZZoBeKztP3muLqzoPO5V1h5q/4AGOEZkhzJ9LrVf3VMCKQ0ClqaY+ZCDIQeJzpNi
8mHLEZnZPDddtPs6gx1cNs6oS4h6/hdO6CR8zpzdLafds6mxIm7EWGEEQ0QacBfTLkGdhuEbrEKw
CujaGXrXlFMKx2V5Xry/S5CGzznBW8iwhYnPRBy7oNeZ/9RO7DvSnE/5iryDoE19XHpELEHFf/18
JmPhxpEomGj+ijSnNZ3k2PSx6qefYUyClhoqvzc1vCJFuC+GYyOWVy0CAMgtICXWeJ4EAl1QFWR9
yrsyN/D1mKdNkCcGA+8b7CKwloqX7r1TXNbgaK1XIH94QF2dx+Bbj4D1lQWL4hNRIHVmiN8a+3ph
EJjxduXVmRPvxXtbNIa+9zxQ/AVs5fy7ou10RvXYi2TJFWIpeV/XXrt/sZML3KUl6iG1Ix1r9nNZ
zUllI7SbKWeKmOQAjrlDZJSaocSzWsIreGXHLs+39nud1DK8DiAxWb3Ax32xXP3svbNcFIU1UGg5
xfZX/EajMsYc/wH6tx8/befAHRG11uD7/aBIADEizOSXxaCc5liigPwwCnNM2T6d9s8ipBSRgHf3
CUvImIUwpZuw6MhjsNTtgK8WQm6tuAc+P4yv3NudA8KPgoCzwaGYs5gClPjD2SNGOVCPxTUhIrR3
byST45WAOVBdeqwYcHjniBkuqBSYi8gq4aiLVXNi0CnO8mG51Q47HUnAdkuY8exhiRS79h72e6pA
xJdQkb5dpivzm1S/zb5WXWz65YzMBZI4hOlaXMXc4whk79FaBsDuaxWUCL02fLFXYW4AnZIYtJyi
Ss1jfypJJ0JKuCncrwtigf1biPvhwzn1lZgB179gCNMzyNcnLVKc3EiGKLKM2BxmtwNM7d9j3v4T
Wn7+JPeO9AfKmD+/Tt6egfxQqCSwfIFWGEYMziSiOSdKpAIkyw7gyhuHSE4El9inVOL3Pl2AoyqU
E6KAPdquRvlJfkFCkyt8D3ILZwcZN2FOHFMxwwsmLWRS3rCRIcv7vawJuhuROLfYLYn2JHmLKXgm
RbESh/ovhLJPdM5G5oEC7yEmx1XQUS+RmgXgo8FuWvvD8DXqeDjv/lVkIdYDkWpY4yZlkDO0QCKQ
AU6SUepG7jK+GVhw0vWiIeHTbPXMTWsYNV9eIwTES2EdRNQvPTT+1wO86jgrMeNzW9WMLpRhbpoQ
e4QLQV23KI8+Cmm33fFzxBQTXU4Uf6WEBpCGL2GFc7FV4Z6RbF6AhnaUChrSbk2b9EtBxnCRzAXd
l6QRvg/VVWQGN9yAa1ZvHecf6QTTnOS5DQWCo3egrL8EfFx9Y4X9/QsEh/890fbF+EW2zoCrD3Kq
Ahe75QoOeaxNq8h/O3yY2ws9KJxKmEesmIXCWNERSf/cm9tnGJrn4Aagz3L3tUHrmxk1a3t5D0Wd
J6r3peGvXAHG35m56a8C9pzUXpGZAfHO3JX9ijPqm1VEaOBEjCxykvTqqS4JXTmnUmJ1KALmeqD6
8i4eZFH08DglM70HuFkTBg1OQc0fcHp3eGv2XybbyA5L1wKggC0mNenA8T6fnscTaMPFc6FuSveP
pG2fwIkBgP6TExKHN/HKjozRJ467gDnUGDgyQ/iW8YxNbReJ6MZvAlJjZi/0ntzb3LHzfCqovQs1
oUG5fMRvmvvwI7LZ7OjQ6RF1FEGRO6hySSsGZ2wQYOzcktPtBNvKsRj9zNBSYssakdYCE1kGefwk
A8rFA4qsWtkSUcqnkVH86BdkzkFLgFUD+KCpqxE3YnqesDX7FTFdt1EWvmPUwXMYj5DDR+OY47dH
GBSxpCg/0L6TdXQNjKF3RuZ4OyHEcw+4sAIdNcQSOMKK6K0MPtHTuaRnnzz1QHVuP8C7gTkeHBHD
LUTxnSUsFIiMOZEISXIRf7Kbm6Md6UjKuWSIfG1uy1h2T7/CKoHo2S9iJC0HUseCYkqMBo4SFLp8
j5o042ZRz/Lc7WC5u6DhbbIqjwZKdB86FWTQzga4Q8XKKhUbMOqyfw9fpKn5gIG+7KIlEQ8YBPpS
BqFlZ2DzByUi7kdJrFVuB7dJtx8ic+MODJXlC0HL+P3bLJqJloiDWDzYv8cf5LwpKHe1hIsPcZXM
LE4Ek8YFidpTGjOh62UJ4+yQPTDCVwa09dcf6rTOwChv28vknF1GJBAuLr8Qn5llha+nVy5MnBjA
p0No25kUPyaX7WvPj3/b7+hDWvSEgK9Fhp0eupsshoyuj/vDJR0XpLJxSRDbV9kDoD8gXNzDAUAX
SemAkMvUohiJLoIJ8FxNqntsyikk4dcbAoMQo7PSQTFz/714zbqvSHYeoN4hImdNht30kxKYSMEP
b/dDIBIQC1PMHH9K0bihrrmsttj2G2JzoK1f9G060pnQdjSz6kj/Mzs73zQRPMPHK126WtzOyVlK
jsihJzqR2Dma1Np/n3KKmby3MEVj2qdgpcFniBMXhxnUz87dYX7i8LDploRJP15RR7BoFxHqlwMt
MyEz10iO8tfoIb8xq709HjOXyHqH4G8wjI44P/6mum55pnHHjHnV/JIbWgt+iSEqiHZErEmORLWL
7D7Qo+9VkJxVsyihFv3n1+e72Ffs7u+m0iNGjN/d63EU8t5fP/nROuySshDBg8O/dmGteb2XYx/1
D99EH06ar+YYbLygpDOU2aMWM9F73C9qOs3OAR3npRkMHOgADC89J3Ag42NPVHspuzI0fVTM+ATF
TUe2s7F+gPT5O9oTGAGn3EYTIZ3OyQjT/DYaOI/Re6THLfpr7dg59Ge4yytxUHhFG8DTQaqObyQ1
THc+0y131bb2tM0gKJAk3Q2b8w2vo9koWL8g/GFE97vjUPyw7mTNzYBwPX8PZ8oUumiPvf9Ubc1+
pMd8AbL33ny8q73Mev9+ukVEYsusJ3trLB+bo/6Ti/C3prVfYZHswldPW5KG9PpoTsG2ZTxXIwVe
EnmFM5gOUmV6Q/ZKloILTbwCci56uzoBrj9oY8UmbbjtJLifhikNHySMHQCKmdS4pWhbJtfjMIAB
hluTQMpLN1vSvR3I0XDZYNv8hKrucPj8eOCTeoH1AgkFMzCdQdkl3YGWwAvjfmbKZV+onaEWf3v3
vmbJe9BVHGoEufEpogE4Z6hjSPkRLRt8U0u2nn8DvpsR3saT+HKq3nsgsCwdecEFqwziX20Z22iH
psVKpBjVIM+hNKX/otS952SwMsKKydDm+WStkHiAZyYYAaF8Kykwg09MbatdB9efh0t9Vowiz17S
0Yy+C30HTbNgImx+liNAmLtofyayAH95tb5IrAWCyLtPCcLMLhP0HG+U8mc6ryoevs3AGSzVBBco
hklhZaZQbtsQUcs7/pMTfNokCKCkW0rwx9t6KW3vy+IPe5TguHBlxhgXQjIHWHvj8xKlJUT8hNGK
dOf0zJSWU5M3dD/b2r+tSGG8TXmBiFnRZcIelocr6x7RBMNIpI0Tghpafs+ngHcSQyED4YGoyuDm
WjNy+KCrPGZNQng5cVLNRIgH813dxcMtMc9SxJOM3xWSB4tmYJE7kbuZNkZOgIMOjcbPSYLIRpQ1
b3mgYY6QgebE3z5haSl54vXWG3oB5sxggRTMf3n2RwB+iAV6j9wOym1ZpJDvLBj93GIDVUxgTROT
jkHiHr5C4diTp9dFzfshLW+J8UX0IcKaLxsIQCnSCOPPke6ejJAthbTppEjpL8fNe05x79N2DsuF
O81EFzzkYxEsIJGvrI3lGvdQiM8/BK+xl7nbTpFAElkAK7l4etZP+XLA+bqxS/vsCt0ef4DuHegT
XTeO9QUkLwaeubD4oxHnAZ0aVGmAM4jIS2hvdM1gQKncM399j98j1gIyEnc/yWngTHFOgbXpiO4t
tPlywNd+SWQdE8eYieMBU65B4tI1qP3PBrFuMTqPXhxEiJemBhQFCNb34Gfg7oIWofhKJzZLZH5/
t1C/NhQ6r9dDeYcS+kRC4USZM+ACmoVt0uGyxVmMmQkcz8v3NJE7J2ZjSl+RcY53P4AgImKl9qfI
0zCU8RZikoLINwFyFYPNzaBe/rY/71JqVZAkw9r2DsJE6TPvOP+Wbk6XH7iyiL7ZFccvU0vlDbgt
WGpymuvcRk8qlAVM5eqLUmOXf/L3jFyiy0k2HYpS1NupYtIhdWoXStZJ4lQjfOhwsCWjve6A6n4J
cUF/RbAXh1lwKlovyPpC4E3JoIXawGF7VQHmAa9gcDrRhUS/mEndrs4FQTC2aEccETC0etrRDJoR
2dSLAbg7sfhY69mZ68AKCa8t4JKe0Q4Xt4rO1x8GwDJiYzChCgt7W4SIyLAUsxVFfMA8MK9U6KHI
VVjfl7wy/GvkVFMaQbLAkz6XIj17t40sQm5j4Biqhh4jJi3/yvQsMbJZGQWTaIjx1HBfC1nwm7BH
bpHSS2kGcC3n52IvOAcF5Mhz+usE+PZaULGAtpE1PiBrOSVeSTOdX9yHgLPwqMDc0852fbDiO2IL
I+WUsfkBjQekBDqxf3Kqb5+ItM1wkLRLcrWdd0ZhKnA0IC0nWWZfYDPu6QcFiuTrB53mEU4vkXpx
Jb1J1KbhYAbG7ykQ28OxC1iMRV0SASTFpto0PVQ3lJPNFe4+CSAyQVI4aUYf5BgipQMZhJTUgL5k
tWLj5eUQUvUI7u+YBpv2Gr9753LFAVzyXoZeB4H04fSG8FtFKVO6AxyKz+TMc4ypPNBdE0zl4pGU
GXTAotH9KoIUAC68Oqu8rRVCyse9v2zC+Z6h2Zm3LuZVknPpug+sYCUWs5PpLgdco13SJCfych0t
ySiM8LQMOgD9APW+AHw56l6qr0DCyfc5nDFuI1uXsMyyppJ3wvmjJa+ZVhR0mHexAanoZLZo4j4/
1lo7DN1zyiv7/uKv44D83f47QmLu/oJFPzJhlqH+WwSDFaMbQtYlOeM4TZAraKQ1hCXIJkl5rErk
GnGM6+NuDN8a4KbG8ScRuQAmIOBMsK5blt4n4H6wjk0GUBNCVNMnhxiL6sFVNUfFRkAjSQfJ/UCo
n/8IOR+Seo4WUvpm4CXv1XmCvQPc8SYjyQ2I4BqAtwHPVJGhxJrm/0fSfS2nkiVRAP0iRSA8r7gq
vJMQ4oUQMnjv+fpe53bMTEeP7pUERVWezJ3bWAnRMryKUaJb+GE/EmgaCzrUyXQzuP8ee4cBDR5u
G4A2hM7MymDdmO1Jx+PQOpiIsFzfBPw1XF831EuqwkXLPQWfdQkuX2YLqeWQYIYD0b3KIqW2b7KG
+pt/IiVl6aQVzRolWeBhw3AWjftPcsi8nznRAYjVcNxRQ8CBnS6mwoTnUs2ft2yNpvN3agDmuI/6
ZkhZ132pbcfSzBq5prbasqsWqFXOp/fUN7MlEg/F/jpS/g1p85ohxSVO1DcHQT42Fs61Uo2/8ltm
hAM3yiLcHSJqkq53I48hEN0fTO1W0ZmMArQPKgmGyFvX3bJLZ6DmLqvaqTYfsRJq33uun67lxula
ahZ2jscpIi3d2bpDhrKP7hghGHfnWJQsMzOPJCxdV7SuWlOVE62Mo9dLS+TKaZql76W4j89JtDOz
yPFcjXfbKPEaXQ+t2b59FqdMB67aXEK0jEc5WOxamwXjr3T7pjRaVJEELgYFH/W9mx+PEvVEonU/
tIho+/Rf68+c0lmel5ETsJYN+Ta8Az/BSufYvTdPw0Jnqd/t0d6hweVYYc8rJvQPA17CLJmozvuk
0qV8HPTkMKUqATJdG88JfX2OuQndszs84WG9EOr5LiaFNxSrRXloe+f5z4OHtIwVA0upH47qXGd6
alE2yDgq1fgBNxiAlzcRI7Myy+SmOIZfHPr2Bi8eq9OeJ55XUeZnWLH32vMKOYzX3VdumYVo87XC
dGTR/Ki+WNxvG975niLL0WkXZ13gPl2XyJHANjbcskScDbdyRif8KKX9+yasAaBdt1v56kz1fFpB
6sbu877nmTTKuiBjh4AeO6ncR/lcyRmb6fimCQ29q/AozSF/tiAm10eV6PyYrrzmahYSbBVux+rm
VvbLcwMOvN9+3J0mmKCKG6M93jlCungtO6ytMjxfz1Od6Hz2NBqXb89WgSktV0hFR71HMEiVCiRA
OQdsPatInir2HZqgAvQDAbTuzy/pKp+KW0ZAZNguWgQ+PwvdcH5dhZJXDjE3i0p4mSxAb9wrnAGH
TFGxmLyfv0l0BLlZPWyGWLGE/GfwjE3lbdvVoqz+lrP+ayfRs1S5291my2RT+1llxRP42Bdtmiud
pQOOUvd26u1mT0KoVijTO70SVAKommtrtOz4/A2hNA4yDRwQPamvK0qGS5XL0YZhRmneRMTrw1Vg
pf8c7aQvoUe01uI0NeWbwTX6kxIdkUh/uheLqdHiyBF89ZFov3YIsEG8gXN8er8iKW6bNy0s5VXg
hhGANDXwhVj0B35DIVhH6KPXnNDz0eTXAS/SZEYFhOHE0eJA1D778OJlgx34YCV7okuD6QvPoESR
oxKmWV4EzpL7FW2N6xT20T6lKpehezdJQTkCYS6815idk/14MJOejINbe9LvK4szOldDdeMScizU
E2NoaOotY4enhW9dpjCET1kYNGfZ9k037bXx/kR4r/nNL93g8bj7CzK7+TtXnMzbddGQlLcYbr+P
5XR929wyjrtWRykfilqs/fcQagcqQemdK87fnjqWSYv5fOhO27QGuitURco8B7+OJjPC1zNb8Bny
nG8a9Gk3DajWmuWtXmhezbWtdSuQUszQB3UWX8rOOtp4iSG0DGIxnxrbioRRnNH2r9VXTVCqE+rF
a/fZPUxKupL7S3T/vPKxbTrLj5uOL+3VNWkl/MF+cm/4Aim5ZAyQKprxb04Vbiwf5/FWbJw5WyCx
7spAZN9t1vFxyVHLLYJpwnbRgAGvSQhYkUxX0yxXFEITkwwcLds0gPkZLmqIVsf/TO8jOU15rUd+
KORk9ZFOiDANN+hmVw5OLdfaKl+9rFpZK71/9mXzaMYGhmFL3nLjICH8rvaH7KtnsMxTQwK8x1eJ
w3mQ87izwvma6TJB6N1i1m27Rr7t7FVpac//P3Nfu7vKvRoM/ZT3kkV4wUbMcr3FehI4SfHggfmU
64bJ6B0UauyXfPWDDm9SEmSQnsq6ldRuwyreINM2hyZj5bGVL37l7qW5mGIrx3KqsmU/GbQA3pv6
RKVGnBnP5EvR6LoF6uAWFX5JPfd423UlcLLyl9estTaNVddGX58z/yORJMKM3aGxxl9/tA/i++Cp
glSQZadDgc5D4qhaBQAAS3QznVWTHyyZCBltO4qiNKp4RWZ+GRZJNgLpBqsxvKg4NQiT9/59JjSk
fL3X2U4xvft8aOcPH09mfawoKl9gHCa8qOJPDDdyO6nPnuPP+R+BSiddTX1NiomRkOljZd8ovGes
FfwrxMZ2tARlarMbj4KO4isdP4jzIrI80wN2US3r8nCWkArvVMtLDJmz7eP7I2ILLLat5/CPKvfK
xypqcsSf/gsaN2eYffbv8I55imHM+nffWo+vERscdvmHBhMue0jTn/dYzsf38R7Un6EcaO1/DzZU
wLhLR0u2XEXLZNVJz1SM3VyL2lMNqZuB6LDgl1miiXk9Pd3++jsILYCMYIblup3pa9hZsbf7UFj2
33rVsNA2y4wQSb5s6vMta+34+L1u3jvB7VjwnObrX8qPDUu/8CYxgpae0H4u0kfhL8RprPJ4O3p+
3tmR7b89zZHEv7bfjWKC9kXxjt378ra1XFp9EBw2gruCpyI0wvxcR6evtA9Kszh/S0c/21YwLHMo
fds4G8XQhXkHePw4A7SS8opmw0TPXmvkbirLA2TZcauIACP+trHf1/a1w5bjVbAd4pRzGqRKmXq+
gFMB5H6p563nR4Vonox2Vz5BGfDTDtrSucls11W2HjjowurctLm3ZevvQTSWgFxue/f3dBOhqAIr
bBJt3Y0I36u385AHGL3Zsk8I6/M+ob5mq0EqJD2X5BdNoUhcs67Dj+02EhwkW4fOgmS2ceGukm5c
W6efVzj27e063vfyQOAPsec2P93uNd4dkC1TKpJW0qIpMTqzh2cSuCyl6Wqnp+ptVJiXzsNb8yR5
zgZuHVv+D+5u0G0xHx8LJeAaL428ZDUGDRmOPuoBKOgjCSzz4ajIGuNAH7K84eKBHa2mhgme/aSx
j7a7Rz8e32uP4b4rCK36tqiQNQi0nZczxV6iyELs2BsE9z/ZCCWGwzjJf8ZGsRMMTZJfZrsKniTn
+5fixbdypsAtLc3rkpQ4vrgToAt6jMXw+j0z81NIE9smgzRFR7sZAlOY7ui7ZkmYZNU9szPfzH9s
FnV261OtUCgevi5t+/aJbtq+0Xf1VyluZ6lghp48VS3PrM2Pm9Ksse+uu5yxx8/G9MHmICU4blM+
BKKb171IGEl2iOSkoXxmQv6Gk5B3UyUs+OQqSGmhChnZ/9DDls9K1qR4vdqab8vLzzMcMGh9n7Vj
bfmG1PBk9bNGS7Aqrz6bJnIGa5VnbTe+khtFF7LVnKN6apn/nSZfY+yetbzi4cDuoAvi2QC9cp/5
UuhezkgJs9gk5uBfWUWvRXftKmFvyXa1MRUN3Jl9/evVw7xzkzOxZxLVXsxci303F5snK9eDZZ/j
7dF7lPZvr6NJa/E1784CPSpft5fcf16tAzhgfEzIdMpMkEuTN5u9OWVMfRGlQGG1wIVIJOuF7/lP
+s/UFui2k9rZKLQn7V0PNtGDU6T0BINQtC5nkMK2nVndX+oSuJLnBb3u0leePDYRRJ4f7ohqYLDN
O+ha3v73JKreAjOaAXugVtsV5vqkGkmj5BtuKSdlopvppJcs9fOQcg30l/3KjKxYDameCI92XCEw
lwIn7RXbRVJde++qgN/bLyOfl6nrtbwcLOqCLjhZ+cpSBegfKE8CoOJz4VBhKRuui/SHau5DcDgo
kqMObdqdVdxdy8pDexLZpUdSUWXtbPooCxgfiYo50SdFpTbOxIcVt6oVtVd5NKmsd8QGqS5zMQqY
Q2vDFevGJYp5JIFvZyeDl0WKjf1z9C/u9mhidmui3lwOpTyVeLuAN8KkOF9nXNIMFsOV5U+2vuqT
zIW+7fyTaZ56LalIPCUD0KGFudrtX8tWAOrhSyM3YKbkIsfyf+KC1oGldoX4EbTAQq+zaKw7dBch
IqOGpcK3mZSuIkCDBHFe4vvi3GJCGWw4OBcWDPKvaO74S81F/NpceVkiEK4/hdEqxrqzpqRyynWS
f5kRPtTNU8XflmNToi51o33ueG5+9rWjXEKGLTgcidJQM6jhgi4DsfA/jOD5cpa5RmwPzv7hDle4
eqSyLU3yGGfLgnsA8WAOGXAOr83Bw7/QsWjfF6iTFSyjSR3dZFPPdz2qxTGFeCVTPUTPFVb4q4Uy
v+yShqiW/sr+2mHL7GldMaSEIu3RRaEvm18U+vPH8lnmnIud/7v5fWkHwn+sLs9t0TmaKhWYGD/p
4bWDvmuajjd1ZGS3DlfxOp5ydItSMfW4HfYpOvVBmB/3xq21Z1JBiHX1VApXcNJUwkW7i4SnXn9U
ttXL+8sHBovS0H4dFb6vzQ16Id1Wpji99MCJoIg3Dy/SSCdQQWco830TDvYlCVpSHEXvJvvNkz8p
0xk0H99h8S+LjqvNzNk8PSeKZ2LcpX5NCsWi5x3PUAYl0xw/sn4QoBZlqOOK0T4Wt7QODP+vH9nu
+SPXX06TNT+9+9LiS1ICCtMpYH7Jb2tdQR9BXYzC0EpifzWwhMJ99tpc1He/XP03gXhTcQV30X6A
mb8ezOqr6KhHkYWMQ5DubkYYWlHeH328bEEA+fLHDLJaPOflJfz6LCos48hN3mddgaaTzro/4/af
6Cxqucgq6Vq51iensmKy/6Cs7ay/A5J6qzuV2atwJvhXnuaDbNcSt3OFa7/diYMfuEj2eRhufc4H
2HlZfg2o40rfrpS+lKW0nHqJyvqNW5E1pBlnvuEjUGjsaJKRZ8maijcOEZ7vdWde/QbLVA/lVa2L
cBUhU5Ryfe1ZUUrMm/k4ylUUrRoArXSOntni/7FgsBI6t8ioV9nrPl9hBeXJ4F6nZKtMuofWA4Ei
D69RODnbBjpqYK9dovnnubsiWEiYbt3Uv884JEl+n6TlFmdvqxppQiVfW0UcQ0pvaNTGvRkyhbId
sETRMUR4/sON4aVNd8nvQQbqIBezxVf3HMX3svyh0j2+GT9+s2XocX3ZaDIaICl/aX9PBt0cxWSv
W2hdqgU0dgo30JI+pbovsghqJaYzjlHrCm6kpX2i86h+oePUKFz+mpPO8Ss3b/GRwr1qTzDheCEK
xbWXJ/jQW/lda4rG4mn0ICovHtm4jdZ/8+B83ThVJ28Z7XpY+R7/bt/7v/2fjzTVy0RUeZX2JO4f
Vfx7TB9Ol5EoH3ubwbHOPaq8HtrMTmJXZ/isT+KH9KlFN1chMLQYPbGTuEeTtz3byaljiPDjbDH1
LL/YVn/ScpMQUPtTGYUHCfXoVnxqsJEvkbDYOiIjX8ozOSKPKM3mWQwNZs6lfBfoem4ckHmUG1xq
lY74alW+EkWnqmlJF4XqzczstCU//kh5IeMHm3oq9HEC+UEix+XeWqVCHMyZ4mvTeLL2J2quZia1
yfaD4rhwrb/SziEwnmU44m1eS+dbimfil4Mqn+jcs78YjK95pLHyYdFaItDRLYgR5nKWj9O5xgw+
KDns9L186WDkZY4trRVzpTRgAzX42AqVKvPNaEwLNVThl2/ASE05mFvZR9rN28EUOi8OiUVtne5n
e6aAaraP1t9d42Cfe5sqN9kek9jrr82qU5DN+tKS9ZyszoMdrQzG+EyU54D4TnUNlBD7EnEhwtwr
hgyQLfV9He2bx9E/nzunvc3dfjT7S3WxcouHaBwaMIoeFlxYnz0cKOdJ7XV66p1rXjGrv3au+jQR
W61x6nLQr1qTmv2dzEWI650qwkIv1z3F5iM9z5MN42QMBTvPWLym+wL+RjNdXCPT2X6LZ5tepueL
2IwyxWTzwaTTe1iFME7226mcwygkGUMZqCC4Os8qBauY6BqavClYQUwkQ3YuqPrvj1fjVGpw67HQ
6iS4CnL/mTsm6rtjccl4nhbOzdeXHW6R/Aj5kTbdLIBfuotO0tvEKerhgn/tuvNNETnwpWsYM/4z
CHp/6a57N3y7ZKQz0hFjtv9Dxba8tlg69UGf+3TFhxm8bm06OOMA60r3qhuAm1PtTCpFqKCycfgY
Fxbloy7RfvzF6gZkz0TvPSP5J8z+x/oxwngJbMm94U+2T8NWQFOiA5M6M75Ulk18VGEAt5IIK4gn
f7FgX3X6So1y+pMbMm5YqF6YCKEzunG4FDf43PE/znT+4XJhvcArLTIAno9MHRmTlfKNgU7+EnBO
OA/E0eb9Fm+EV0LHq+K403eQkX3RDilpPzw6v6JtP/BbguWgAhU9mCI2ttGTSsIZA4CZ9JPTB6fK
IBnBRegVfjeddWv77tO6O9kwAmqZbvD4fFSype3g9uu5KubMlFWKkGFugPslVfXYzdaRaBfFkb02
rA7So5vM9l9q+fYhPugHobO30l+6kf64BQPS8rDXk6BSzEzHF9TKuV3zpCdIh558ibgTETIWCfFD
iIalxEUbp+4nrIcKcgHsbW0oDi32CiPlWhFrcDkY/SpgCWQ7/WHpXr9j0nUXEaFYI9E917+1ppUN
c7LT+1lg5zO6je+psqDgjk7iwsald2qt7iU9AYb4y+jSZuVX/BMIBvzIQi9xGL8EWOt/bTBGV15C
GT45T+d8oXJAlHeAJFgaJD2frWtM8KgRyEXb9qb7eGOCUsoJLnsZZvq5vr4hH0y+4s07TeC1oQNH
xRZ2xcQr+HnZTBj/BWXSLF04w2mVC50T2t4jzKiS2BbY3Qdb0k08qV/PlSvHIpNhwn7l69DO1j1P
q/a9KaG5bTT9Sapacm6jXDX5e+5u4sNYSEh9/XbzamV/R8mh3/gQGnaKV9vKEkcNe4kz76nqX9K3
9+cseqziufXZBq+5n+RUhISD8CN7EV5rsg2Sq3Jgvpdyh95mUzZEX0R2scteNq+yk56lMFbno1Om
+mo8o+kdKK4WE5lbwz5ouft8POPCOXo9jji3wQly8UmQHbPMZ01MF8R/6wE4VfwzZW0gtH0DzSr7
p4nabje5bRyeceZp2cJGZtvJnerP4yhsFdR0K4pLid8t5D65jLe4jYnoFYXt3mbv7QOSeOTZxrns
XnFqkizbdh8nvt038spUYzNAuV1YsWOi1I6smO2HxI3eu4Bv3XkJngAwKfQOtVNt2dhBv5A/3jET
Bo8o2b53DPuW50BKh0n3WL8G7x+L/1hKLj+CIUsxsBIX/A97n5oumMEvsGv0s6qG9FnVQ1+AzxDA
pkPjPLqPdsMjUom9Bog+jchB9fUyKAykHZb/0JnK4PaWG+DfkLz+yf4tfw6FUliCuaGbs34wmLUt
Wdae1YRv4f4UmWzlgNrqxGF/RaMbB5Qj1bmX7cNtp4MTkfVifIipk6qhfc9UO9vOhrTlPDqPwnIM
ElfoBuLBsQ07K8863Kbjh3XnaxfK/P92TWxAqkuLLyMp1BQEIY8WN23gdh8aqpt5ieRrVVxBzl+z
qWUfYC3vydtavoWvBZ6IdMjK/jPDQTafCk5Q9VWl0Jg1LifLvUUFLV/zfShPaqn4yJ1ieuxINGLQ
9bN1aReOS+qnRiq2A65kSfTO5cxoJ29NO9OaFd9eqUPmKBrVjM2Xse88kInpYOAMaqf6T+WR/VOO
s/VjDUARi7D/4NA1NtjdR8fmsrvt3tzco+yQaU9QPtq3jFrUIASI4iC7x9rFr2UBycz0ISt7xxGG
uxBGsxPZ5homNDTF56PVl8fKoD7v3r6IQuvPbyyHxZ+Sn+Pwnasu/wkNycl+d1MGeDzyZS/YH51Y
FTxMOh/6Gh/JWzIqCBL6t6boBp6um/9Zug0ZoZQkn6Kw/qVlUgkD6uxES1jr5/uX6eVDqO69uEUG
SbazrWAALDUh0IqP1QMvO6cVB1nW47oWSpx6arADrS4FUfGq6752J87HVOkvWH3uy8R1wkR74R4K
xtsM8bBGOKmGEb3onMAwc2e/lmaDHehEoh4I3NS3LI+DrW8uJLCcNrXrJ54xmoT2KDmeDa+2NMSe
7tkj2O3mTR8Gq87e9MD3G5xRyTF9D0R4ARL4z4MN8lILcbkklcwmKtsDgLVef7LtjE7JmWJrkSq/
NOa1l0GSW2f+ffX36A3TLfuVbGWJOr3sPe2Hg3n/uvQHxsTa4ICWKm+xEqvoYT7BdH2UiAgGAgdG
fJhlY9XHFT7hJPiLU7Z3D/9pMyNlzctqGqv/zQOi3zux7Qyhe3nHnr09BnhIxd2HdDvsmGvV4rl5
62X5ZvJ+ixLtFPfdvwxV0VOrI9EjDqdzICQsgSP20DZg93KSliXsIjzsWW2LvqKWqYFKQpRJsj/5
deUqr9VzDbo4/9RwY6Ky0KsplNz+Snj7Fhrwe8X1n5IhvGHr1co6uhSF0w4b12ipf/g7oKcwyCzr
u2wQrcbL15DXjD9GpDikfHkL20mAtsM/6fqAc3jdIkkUx3fPVaD2KzSBdPbPWzsRA/0TMWO9FlMi
azhXvxYcbJ0S1Su6SLg+wtZrd+ja2fpPEd0zqg8pakPMFxuDd9n0BjFcm0gzYxu1Kq/tfRLxZZAU
l2Gb0VdzgmsvvxEyihcbz9y/9b79pxv5Kvk3JGtZhHNC9GwEk34swxCpvWBHSZWmxh/EPZ1Zl5NF
QllMSiV4GQJIWDauxpfWa3GKV31ht+uWlHDtj0JjQGlfXxQ11eyWzeuKF/QYqSjZm31JiwtAkjQG
SbtJ/eGp8nfDQLjFgQF9Rrn7+UvaRGE9scdGqUGOCq/OfimsobDWPC/zSA7Zova0Fp59OZBnidr6
Lf13UeKbhdGhPWskVDr6RsSI+TdA8edcu/TPnStAmFW1XvszRecSGHwsbUGNswaxh9hV7lav8aL+
2thAzbwVTXo6aJ3dZI4JEaAvpXD34m0XA2RzZGCba9w1cbhG0LZCf19ZWZ/arAetXinR2S5LKLjX
Oq1c8XcVXaeLVr52iiBTiMP30N/xRvg4kKur6fHqN0tImq8Fgq8GqDXpsktYD3a9p/MX3gi6v1Vw
0fJ1iqv1j0Z0NyseO+RZX0EJux+wNlN3n9XnKNmzXelbvAiIebei92huf5etkDS3/FWFGoUf/J+T
ZMFkK9HffJAzSahRbM6us52Ra12Iwxw2q0CozUQtS/QX/gPZkAiV6orViPTt/cfvS3Ht9p97/tM9
3rz0Zem6mNbi7r1j3xmNiVHoq6ieOyTGzRTk8+nstUHthLj2bM9y3N6cpvgFBwfDcjSclbECWPrm
fsLeMR8Fl2JKblbDyxKtM5zw0ggrUiWGxgEtZS+gKWxVx2jnvVW9MDVVYWjJPPImCj/B2yjjvbrZ
lRmnBiTSoSGgZd9clK+7qiV2Hn8hJ/5n8m5vq+Grhs1zKzBI+V6WR3ZYg/37bYpzVsdclbz4FNhm
GA5ekfVMcbirmoQfMSfZcFrgir5jqfTntcAeayGkEONofSTZZareTDNEYwQr1I1DxN9cTbffYTSw
F3ub6D3Ch4DaV7l0wo0fqKRwYJ92Padi+UTbVuz+nBdc5i9RtrX18QpyaCA42WAUOuVTV/4qLtZx
xOsJCGPoWMVnxAlR0sIl0Lbg9ZPIPFnoylkJgQdYhMmxDlFhdAx+6AgztTO2Xips4F+91ryV7kvp
+Wv3KZkAWWQkPN2YOudS7Hko8x7wXFxrdjp/q789jfWjRX3cpr/iiOE+nq9KQkq5eYz/sWz55zsC
v7Mo3AHc9cC1wl/dd5/FVTRN/j14Ax7VUK//pSod4zlIDWbT4T4ggbu2sOwpfUZx7JNlgpS3UtHv
qRCayzvt4L67Cmy1xL9tEBNxZNh7ddZ3AZvJ+m5IXtS9d7mVf2OYHen3ktFeE3S0NBZ8HNpNpF8W
Iu4jXONX1FZV/fhDnKLW/iX7OmMIIkAjeokD5F12Q+Iz+UtPgQfq9EtgaXfRA0ONI1YNHLOF4fI1
OEebOh0iCe5cF3w1JYsI09PowSaVZWvOFPGP2rD0+5YC0Wea5x82covibFYUnJprrJOlcT6SrznK
DCwTZPb4L1JQZzMsDGbbCLCsufMD2oSXXwEFMZbqyTkKvrGNsFw13seFUD1e9dzi/4KrgAalcENq
1fLLIiDW3QNkPbzmv0V1M4Z2XX7XnXwtbe/ANw6IgQLQX38HWWlIInmBtKCglrMfu8GOMS8pDc+W
KlJuumWn0XKxalqalq/+c/evX6a9Os4vGQj7RMJFm11Gs7YN5ezgUV0i8rUzGiS+NrDcKs5//VxJ
dMCCZCHp2rbBP04JzXZnrWd706Te4K10gx0jT2LTjTY/J5xX1uFxkpppHqNPsdzdDGz98x/JsjgM
3jPW8iCBGS+Mk1X5HNNt1s5HoAt5YMey8NvO0knRC0CI7nHAPxpsEh4p1ZPDlO4/sOFvH1bY3z97
kpi/pA0RNYH8MRIeP1neJT64LK2qCMgrcBlCcZZyH05ptIkgWkuhcuWNEZj40aw9VIec7S+tZ8U8
NkDRx4d9Ab0sFCHgp1gPwCOn1UJ983bo7pz9O5ojElXFNMKfq5ovUQZC4xmWwoUmfnB9RrVbxVqx
aKEo2qKJ6ja7SgsrhkLHUsq6b/l2UbxDLabb95SF21nrlBnNS5OhbUdNMsex2LEXfNuIpXCV6q5E
bjDrFzqZgdV+aTSc9Cc66oRXIl3mpYY0gyOWKtb1GoanS8OVc+8p54Kp8hXlWfli56XveCHKkDHQ
DflFenjFXo6enfaHyMpyLhjkQbHc5mgEXXDnKk5wcyfND9M5PMD7ZhdeRRuKhHHURq9BD/JaW0hB
SPTu2kjyXu8tA924lkeHxrJV+LnIpXh20v0QEqWRtRozioojfxc3qhvy2y/x36R9iiVM4eXkzHSa
h65JJN9P0BvKHXmTEnNun1xUAD0fRLj/ryDRj9cfbLGHfkBOJ29iPdLsB7Lp2PrJ9s+o93EWWT1D
QrmpHqOsp64l2ESH+e4fybj50l61Ni2oS5lLC1cebsPl9+B1vRocYmex+nz72HUeDZzmZZHnFHk0
ns18TLpitgjgW0EmSfDXDyfFVWTMI6bubYSn+4/2xsQyvowfHuVXpi8mNPf+xVyS5F1a6BzLPc/p
X85HvI1+sp6A8Tra1tdB34hCuxS97NhDGRA3c41mHZqPiuzRci/t3mO6ZVE2hsmYtVGxZA+S2pc2
pd3v8eNApKH9479yLr91VFYZmT6G5JgBM8m5RVJlbC/SD2lMV5O4JhgrlXVAYAToqyupz/kd++Hx
tq5jmxdXzh4Lxv1PxrDv9kz0JQKIV4izf8TIvdCQZPwYF7UhwePfYHZqH9rPQIKLEVeAzJiTpe1d
oChjwFUV+ycpd66TLwUT61yAxZMHRIt/u9luwBCHY54BpV0f4fftaApKIiwE0qWUaCbWu8pftiF1
LqZNnMBud93zWBpTJdtiihAHY/HXcoqbQXztqubhMs7gvYez51sn4FTWANEv3iMTXAED59W8Nex5
ffN34wWenk6r0jqPDyQ/vdfhoPDzEJ0yeS/YYx6bQPHio5h4S70HUeHkt7fviVXH7IcSP8hlKBdQ
LUa3IdzrMrQ8DxTxdT3hbI5ujZwPN57XQgxJdoghMMcAuYuXzmos2FlpAUMSPPJ/3kPhVq/PypN3
9371GoWErke0sdjx+6kuzdpY2w41ypZRdsyPAy3uBho4+Rt6DbJ8DxArdFxW7jbIUzx0fOLw0jgk
NWLVu2Qm0HIjXPvt+zA8nPdy4+cshUtDhxFvXw5gMT3eManNcICGAuUMfi/8LWAfWHzkSFqxNhV5
gugOqU11ftr0dHVqvAPXUfLjh05PCUIGLv2EViuQknCL4z/r6QpsR0r9O4ZXRLIy770o1fq7yq2W
jWPnGdmwiVh/JKSrnJyCfORPBfanON7KpDI0ikco/TlN9B4nBxhuI4JJJM0juvLHdKA3M7Xl79aq
tpIZBq1XOnodiZ2Em8kDz7fUPLuMkohBmlMzP5KB/I2eyrJ853sEnbcHfCd9uxi3AQu54sqWxkGe
FUA3nVRCAmqOJ6YxM1va80GsO0Oaz79MsNyMpOgCcHM6WYkzMuFrzAA3P9DR7nIsuc8g8IPpWr72
r2IgQ94TywxS1XQPYXfzg3sbPDap/lFoE1FoxcJQtYjvTfehG0WZvcaPj6NoeOPlBRhfuvawthgp
HrqBc/XoeBXz0hXayZ4C0aM8iybB1AQEYRtYTTlFEw11szX/ZxV4Gu0wHYPk6s/hfriWTj9I3dGm
sxq4FJCOwzTRv9TFPlkWWCggROcjecjJ/swRNGmj6W060P8oz8xh8p5HS5MjYyz9e5b3n4n39fdB
TpRFClk1cMtawyTyiVklKTJVO4Bz8YYqubdT/I+0i9i3lhwfQjQWgxfwg3rXfFfHA3rzfqrNRBtd
ikjVgAWGbSy2kyNev27rdPuzwB8UuuDZHUADww1Y35jEXW8z+vN7cH2W/pE1Zf313hfg2BZ2Gtpt
nO4lVbr6pvh+6J5PxUmDtByN4uzn7aovCHh7z8FwMzz9vVJKpll5BwbnruijZAGsDcIqGabDc5X5
1MnIMRbAtn1Lbhwb/zAR/qAyFz3mIf3gZw6iR4mXxE1Xsi7B9cIsBpGKM1Rc1UTIbUk1xXb3ncWL
J/9NrnfX4i1fYsNw1oIRFGeqKRtxHWAYzMKJCoCpzeKHJEYTQ1tgXEKrbCUAs0Gw/GR69cDx0RSb
Jv9NbJJp4mNXlViaR6BExFOroV/IL6C+idnUJE4cWDK4GTn6hJj53KJObvAs5t5Xkf8/wIyo5T9Z
3UguCK4iV/a/k5/1lEm/Ib72rIVXcFaSEpHt2N7249YyKplz18UaRVXYSLQ2SCc5A8bpa9WfYvbH
Lx+Xd5NrofQY21OOH79ggvbsUHyzhShxh/qYCCqYVZBQqocWh+f4exLI2nU2CuV87UkOpplpbGLY
j4wXtg0x1lNMMtLIlwuVTZOmpTA1Nr3jZHXYN4Uq9ipllmwpmGOBTtk+z9/OI6Ke5hMUGu68x1Tz
pK4B5VNkNVtInboksBV3sLvhPvC2abtqAbenQmMB0TMZmSEhnM2jXZx6aiSa8EU/R8eWxd2AdFyQ
Wx5QajMHv8/3N1OH/acrhfBzGS68W+ZKMCAKKcgchAKdc/82nVennqVt91BkgCI2UPslEI4/6s/t
69xNCaAI5KIs2P3+GRKy9gxZHib9RlrEheEmHEmNlKM4ycVjAySY/5iSOtPCt6bpXkzHf+YQGIAJ
Z+C8Ht2bYcK2XLivygk1E6P22poBR48RsA2pOsQkhZyjkLh2aTyZOgEt/c+KQoBr4QeEGhlmf37G
6+qkfPzItN8Cooc2YYHBUgWkLDCPTtlNfKnwCwI78OdxqlK/mHWxy8JHILC3lmY0d6+ON2177MrE
m5tIGD2/NmyhST3Dd647neGpYXglYPxnawavSXWIXbO94fJdplEay/+Gw/ES0HOK6TLldC1ogHEO
x9j0prHA4DJIRrN6toydhE8mAlzsZzCQS8CusrIUml5fe1ndtDqNAOAW7PLtdXMugrcTHzsLPOEJ
nq6w91P4L9OaEzacEevblsnjFo6gXFk2pI6fajrYaicV6fj2l2Ay7pl1Ly1td4L7vWiqDmsZlyx8
ahtcJzGc79R2X2d2/0dWIymImye3dwQRHbx57h1pcoh8+/hL4RwIrN5addeQylzamIEEM9sL/w33
zZs+4BTLd0l1BymrKlfEr4YvWw3S6JD61z0XOOqVtNeTB76cm48vGa1eBQi6o0A17n52Ajb6xsKl
Vg3ZfMolitOZHom5XfUZz3rZz/PHldPSLOJfXp2XUzIj5ChIWu6/ftx+c/GuLkEFhWOwFCpwG6ca
584zoBh+tzHaoD/RorOHW3ZC8Htt1Qc+VjgUYqJlPzctAtnSiUrtFG2CTev7vbF4f3KlDXZhlXQN
cmkcKq+nLBBQwBs4xNywaS67Gd+I+4On+856vpiKtxrn+6nMHm75uT5xJCsVjuVCJ9+7fj87TBrB
2pWgfJ61Z0NoKaQDlQT2COjYvs3iF9m59+ppaBUDDaFHcMv0GKNwOwk/BgbmSLccNp+E+rB9W7SP
tTAwnuW8sAlihH7u7EqTKo5EhSDt89iZD/i4/LKVmT7j7qP8y082zlS4bvTmDNPnHTkCrZV5gEtX
uRDcZZjLQl6KB1BPKd8MNZBVS2MHHBnRr7qmkmkwTmVzcf5tADt1syRv05BzEFiMIZLkGi87B0Y3
cfD+OhXPoIrUx62d8jv2biiPuM3yySAn19FGAXQv/ctJDzMMgRaYWQFxRizz2U3pBhtScUT19DbR
vLNjHuuRrRsseNSh9i3GuKH87RVxxLBjBw57MoS9yofRvigbK65at3KGWeyCsVa2vP24fEIrUv1C
olRoL3RhlvnMaJ68B7NyUgOIgSBH3fIxa95560aCc/z8aSY4Z+Pn3cppZDBc3v4bZ0ME35CAEu4E
5xsrtP0fYtXbvC/n67PwHghVp+o2DnEt+XK6NqvZy/e+N78LBYoZWjdXybQe1UBOs2gt/rr1i+an
ypqjPZKtLxEbREA5BjoJzb32iK6i8PfSY45n778YHwf8fkeZqjceb6eL3rqKe9z1DmfMF8/To6lM
0UO2iXOlK+8uERHBEl/U8wXkgbMeAPrmvIjo18fb/A1OdqblKNwOzmnW7/mftHnaCPKKGXmuey7O
goaO02c/xNA0Hx91lL/mDJksznfng5D+kSux5I6TI9ru2myAXGNLzUJ8X3lhgE6uQmmWmJcFiXwx
S2nOT8Ft5m7t/wU2yn8nAzctXbk+Sgkczp+NTRzD8lvxtC29PsqP7rN/FKRLCj4RWFvMhtXs+RBt
ds2ch+lSTeWrwDHJk7+SiGa9AredzvNaXcH7hM6OF7NSioX5qcRW+X5UXLsrJLtm4VBn85iX2LYm
rRC7FS8z77lsNLt1JtKhimKo7lzWW5nV50Fm+vio7bkjsmcomZdVbqeqBJVPqER4pa8LjPhqAhmo
k7FQr116t/6ll35fjmamJw7lY6SzWWM5SjU38YZCiYamlVQcrSz6k0UpP0zwt+ifjEgE3f+xdF/L
qS3JFkC/iAjh4RUWXniEkF4IARvvjTBf36N0Os6N29sJlq3KnDnNX+kVizh5wra/M8NYopD4eKJz
EgGiO66iBWLf4GDiMOCeGx9QcCY1sV3OuqGzxVTAq1Ws/UoPKyye0RF930A0GNZlViE6IzbKjprJ
cvzdeLsw/TdwsPtIFMZvzecvgI/Xah6YAv94RnkWt8nIj/peHNwOQ65zJz6Iv59wwSwdve3XsZMv
J4ZHfuYBKlWi9d5y0e3KG6Xy+zvaLifHS+RPniJHBrf8KH6tZtTF3Kh+fIUCpYekfUl1Fwy/1NR8
MHyskjIXJTnj+CuTShgGG12fnx48UEd/K6kh46gZBYMJPAb18b9PSTysyVfEvUuUepUSQ1+5h+cm
J4rZ2KeFR4Eq4fBYPoskCKaYaCdpBIAeiYNh1Cpa7SMfmGN1xJuMeUE9/vfxWDDcF1UjtaDHDsV1
bfn1qC3JBJkz9lyM1qV16L2tihJUihwfkf8c25qJhWWEXtM2lFOVBghg04OwdxiAqg4fWp8k9/s6
D0TJtsMHfEKVAxBBYjp+IVp/NAW4qh7HRvyu88iM/dI79Vz545eKKxf52EM8ZEcaQcwSr+CDfOkl
+ckK+MPhL7qGV8ONQ0G5P/oe5X3BofC96S0am4Z7a9qmAUga1rqKhHr+EvxYHjXVktoAZPBqTpDM
KspY1y4kRcGl1mQyBw1c4GY5WyaOGPz5SjzeuSv+c7miNBXX5eRq8Eql5JZ0uit+JwHW3qLS95+l
48OK/3h/DscCOtNa4U6ghFjklQ3rDkl++E2YZ2WZJIfZie0hUSqPeC4WR81R0JOn6t9xH/lkWJRg
vo5AJE9+Y3mRVOoTkZdue7O76nYWrvuicvtxDv435UzeWo7IYeaXpZcc8FhJnl8iF4wUn8mu/x8b
nd7at1fJfeQUfd/1c/PUspmKlfa3urJOUXhCfmXoOlv+VtgI6LS8UrFn8H/LxprXdMncYEku9VBU
zNf4hLe3anwZuU96ttycvsb7M9YDo3XLKV3hGZZeyyCQYYgZa8rlrCWM5PUEm15QEfQA4AdqNQI5
9+keXX58GuvH1+Y9HI8QKWUi1bWa0ghisB/c/xwO8lPuunWue+W4hD2113HgQW2517HRjrfXdMlP
OxudOIEN0jcOG6HQX3dubzVP/4N2YlUkpD/80MdwUr0wLB0X7sSPJCAhWfZauw/9iR9P3ooO7Cj6
brCc7XquhFHI5VX0z5wiChc30lx3OW5jwOxagZA/I9RYvVWRw0zavYyJry0bSy0GgGwXOZenNjZd
DpeGHVK8kkf91s/URrlufMSh+WfxiAxgnHcsW82OmwdE0xu8MDuKtfnq2F854sJWEXAJD73qx5Yy
4jD83v0EDwX8ZSYP4nSH+DHHfOV8qxCMIOA845XktZ4ITgm81+enoauWnq4u5cPwDRKC6m5FXJaS
27JuTVNiqMYc4SnsopmlIJcZ1HLJFMRquGx0w0nxyGlrFxVfvyV51IDfKnCEmBAcIn4QgI9NBql8
1hx4G1ywuZE7nUVP3tj8nKvhsiogid13rofvMMwV9X2tpNIFThX3fH9z8uPtVbqsb/O3CTQqo6cn
kmP1zGfr8BW+9BxdXZ97tDy0f2kZ/uh120XFR1H6+wo8ubEPJGvGnMdv/DMUJuNPHDp4d8tHI81N
g78WKa3EQ5nedfcjRgmN0ERA//S2N/1oXl3AA5vCmkmrYJVU7+y8WQuuPjCT8Mt1rfdo4ZUjH/Bs
IfKyaki8/6Z68cS/t1ctRfE99V3ODnTiQmVetY0h473x9mr+gg7EKDMHW9XyImBkWeQLCz+xtVph
Tdf0DAHgaKW68X6w99maYazcBwfOkIQU17gRL1mv6pO+MxXb1mnoCA1SSOkC52bxc8K31Z6h16GR
sg4Y/6Nzh1vmzMCZaVWDwPZUs2RHa27AGG+VbeX4sW2mbGfMTqDOGClBsfTS3owrOt1SGzRWO8wl
XZKlGf7wZmLCUbk2689CN/XNCeYAgE0wfWCwpLbgthJiqO9GFazuppmPZVPHfKrKje0i0Gykty77
xPeFo2bZRRithvlq8D0OwySCVMO4XriuIx2hpwjmTkTUPTWSfXBOxCQVRfoOPX9YEQnrD3MXKCy5
Bt6FAyul5c1kwrfAXJfvXVxZ7dV+kHJW4cxGq7YxVu3VRxlyhSd0XdgsCVM0LZje+6jhx5HqDB/M
1tnBw9F4toMzH02zt69bwxAy10P/ex8X2U2OEjoPBb1LozyqBzYQJPw+RP57zzS/U8M7ycaL3ooF
AqGNvi1X693QUAOKYZvwGNoNyMdKu6YAhNaxGitdQVxKnYsJDcsB/BGrTYOtVA29LWg4TOfvhSMk
SdvUPpZjQc9pWbz/2AksSBYCa6nX9ZZpeDE28co1VbqR/sbePfJn6cGpcjpbO6C64Takyossj16v
t9SJ2jkpTqB4AduxVRh5Pi/jTnOdnHHU8Su+FXGlXGkPGTQLNrsFpHCqr63NcjAKCh5DAOGZCfzJ
WU2S08VPBgb1hS4GNsh1id84uobe0mJXSLVWkRkMf2xLLxt7iSwIRFpXTUDZIa1XAcX2gLLSLe7k
h+e054shHkEQgN0+N+08CCbV89DCKFE6wNH5DoK2J6bmr0Agqcp8ljJWik8DmtUnCBaHtEdHIDuz
XR8KTIXm68qrv/u8ITz9sS+8P+wx2MvzZDJdv7RWVDX35gFiuOnhe9NmLXprpvdHrjFQQbjYc7jp
HVrllX8Qa7ME/TA/LO+uf/QpeCcmHeOJ0y34pXxmZ4le6JdXBkqodTJb78zuO4F/1kK8GQQB6AOP
HPadM6E9TuMz6GwYq+Wr9A3NPY5qcrQwbH5XNVxaySggI7+8ht3+sCXVTrZJvuTRgnNQ6flhYRCW
ze2/mRykvl/T4yjF7f8yJ8yfZr6z8uc+M/93IT6Z90lpk63FHs+a3YJnP7/DYMzmQaS0g7qv8H/Q
ujq/pp1GkNSMh0+vaWnzE2i02vH3GCAfZOsVPfQCa0GqeQSPl3uDKfdo8eGqZHpPs7VAfJztgXcc
W4u8Gs1UgoPdwtQZ/5cKITZb6MMZbbCYSvPdLix+xl2mxDx7Seya5NEadM21qTOP2OLEsgX3Da4U
AgiIxjSuk/BrgkbEj4AfbOpbkgOM1oC7IJekSqgq3kEBoX51MgwKtmr+DNciEfAFTSiVjP5TYrfU
QriE2DuIlXjtR+O3sSKShCWEHwGlzO5i89IlMRvpZPH3Wc7uv5Y3uYDH4m79CdHPretxnJJ79Dh2
fxelE4uWU3V9qfPUQmqiHjCSei17jGnW7Eqe3TwiVLaQByOfyqlsMBDJPCRQyQPsrhgwHzHwN59x
mUfBUSQmEXVyaGRXTGpEzhFQlzGtoolHpBry7CtvpRFabvcwN/Nc4XzDkMz9Wm7k6xTZK+wsq8l4
H52v2B5phMLKpp9hEDI8sNs9GiXnPrffz8Zhwket+mjvPgl8mONpJyLo4wHGjxZYxpHN8TJuX/+9
fb597pmpBCLZpR+4BLHZBu8h0IFCInVAguJWWUs22imfXkRLb0YJAeErMbkH4+pAZHqUM/URqiaq
KlkVwUHaOHQj1C1Xi5UmVI1tzE9jN0dfRZFVE8+VieUkMOj2PYH3a6xWhX9HDeN+AFIAhWjJmWkB
Ym5kIel4cKfwENmXBkv0oZSR/6G557na2vFhgW0g+TVOld92tpyrh6aBzQvbplM2nDdo7Pyebpu2
tZIApvKWPumByRuGecNg9bWu4JNtB7/smM7vDZR5M+MVWwezIYS5QQhryRkzXytmQTQg1c2nl70a
KoXC4x8jPiQE7DzP4QZLzjZX21WlH6U+9p2gjUdold+3pOS51rLVXVfL4UFFAS/duvsv3jft+79d
fQNBtzytevdWCug5V+uDp6+929zSbdSbK+bjwzFXtgdigmCb9ukcfMPy+forU71npdS8Mw5MbUub
df1Br3lub8AyCEj17CDvZb2jtuTcnhdesxKAd7l0UMS56+hgork0cQWi4cQn2ZyvbcxBBcAn24is
ssSG2XZ5wiLbQMlrWJ3txBPdMPoluYl10l+3yf1z1WeNy+dt80l7cujPTbKjkBTH78oKuny3V5hX
x832LThXXgRuAXOpY00xxVlCSdIMbIG9pI9XdbJrTXqBWjzBe9cyBt0A8jm3/lWVJjiymQZCy6LU
PM1/y8rw8B5BoHj3U6QEymiqpHoNvgFqsLEXiw8j2nBQ46uV7l39DzHcVOPimbLcjFJP2SSakpyz
Y4ChARI48UkjijwWRCX19DTbzsJZxkPGnxWrUTYcxaaFI4trRTf2pBbKfSRnuUsLJYTlSp+tJmik
ff24/9JHBUrKsvY7Ut8vO75pP9j09jO+N5UXThyPhJ663iqe2jnVtimUwYsCSL8WbLPSTojpofF/
sFPKfNhjs+++NtHaF2fEziTi+IDDuwCzRzkGFcswCC7euwyDDMXw66au/WNEiOw6XsrKt8uuZKtu
MPYpXTqmKJ6K1omPUtJGJNHIGPv7kiqfHu3xD5XJJk6Rk7X0UoAi3JuFBpccMixz9xUu/2qyHR2n
VCMnhpgKj2Px9UXjZRf3xlMgsC/5/XITW5YvKfOapADnx94xlxsOT0XYyyv0+E+8OkQYhMqf6HfJ
2S3LWWjzebzLSDe/OTSOI4X0WT02id1KK9OsYHpH83dlgjR724zuGB6Dtd/cTNZFrpMzeWzx6SdI
S/zmlx8YcSg/wbb9XNlWb7Xn4INla2PVXz4AWBFXmCWPlktlnS2tM9V1AFDqr1eHrRsJ0etc07bo
pBRaGZBCVqaXoTI1YfV3qqUICIOHxWLDIWBIZD/0oBZvwzwjhdUfNXDdAfDwV/itPszLxkNZF7SO
51U5nqyuDoFRY9zAHD5WTEC+a9qIwzBe3nbO7VNr3PV3n+zgN/VD98kzMvP9ame9kZvCbKcwCwE6
6M8GEjujBcxOkmEIa0OvYJobJavcdqbJbgylOSXs2lCQgqF+Nst4gyzu/l6s49fdoAK0bvJh/U1U
xD4wDwBlgBmorLTR+entZzs7/bzN9WzxaeKOkrgi4Eq81VKQlwQVzzptgonqCTaYx7PVJD4X34Hn
XB8udyZhAZ1DHdJT4q3dsSPMRjtOdaVqwivfRfrzxMHmjiOZb5/SZR2+qm9remY51Ofp4L0Ar05i
/Bl0W+DT3fM74R+dawcn3don3o95S6pNfqpDy59q9vctzzWOGFKvdSk04JCOcdjiV8NzFNkaPKfa
ozheny/5Tn2jrASeXTM8mh9ioov9I8ag4j6wp3Un3bx2J9GzoFV+rkMZI4XupZ7uP9rzH7E1tbBX
za7NDIMGtJDQRd5tls+KB55pFI5WObBZLWqlRQYshzqI92wz9DtOJQq1qgow2Wc/Usa9awYmYaxP
Jdo6mnoh7YcR6/r9MeJFl++H+zsC+6xa6xoGRxB8jE7aFsVwyXNRC1N3/goQuUCZxu5spCBzUNrp
qqp8xEChzCx6iAfXvsm+jZCqh9mwh9d6GqGN80HCGOeRtexiBwXSbXwaHjsKsfXHrtFPjX7uBRX6
e6pr5cm10hjXQdyRa67+5lB/STOpOdQpNbdyrjtcWWrXqTbCqMgQx7xPF/GDAVOhwMIZGIXC71oF
jRpElGOrj4e5gKXXpmWZL3V3nUMtWe9T1Z3Lz+4N0oruixgoLOup3MU4LB2bXfPtuszb2rPpVaiK
c4s4tyORDi8ayDy3uG0lP0CKjrd5+jYRSiOcVQTTt8Ls1U/X5uMgmtlNHgaS34lu3B6wd9+oyTC5
2pthOl/w8GJwh/kuYd9rpPRQWKa6TSSybq44R+qIHOSDJfFueBpuB4uefB1d8/xtHnKtXsgRhypy
PzbVBjEUd0TdfS0GN1yBZlEg3ArIqrLEL/NL8IAkuok6jzy7dxCQKIo/bD+lfQKX4PddIlQ5I5M1
acoXqP7ZVrCDCd2eojHQ4zxqfAqaoVa5lAJhLm0W7fFoJfeFWyXbuLcW1YDEzU/zRDcWPGd5SFnt
Y91AbXpGq88cTQIo2Rz4VD5jDRg/rPSXDp+++MBl2rYQqymfZoCRwvUHbIV18qzuu9vvVVn3vUNU
lnHYkBJUgl729oNs+Q2GHMgrOWXKupYcPYd3wjeiHM56YtbQdt6RKQcxKmC2IthB4UHhiUTka+wC
eQZYQIwTATiyERMAmZtUg9boj2jVmAfb3+4PQKWI3vAaJdtp8SZbU3D9Xzpc53dE2uU/msm6fCnv
qlM0y/8K1O9sYbb4M95aRENsKDdVVDuRjkiDdzP8cq7rjS2Sn+mFA4Eu0bvg2BzNOEvc2yuHAaEq
oizQLK5oD9bXCezWINQN1pyX/n3w+L4P1qWuUX0JxQ1cETpfhfaJvV+8n2oGU+qQp2YNVYoecYjS
P+pxmFEl8DuH3Z8NrhE0EbxvLN1z8IWZmXD0dMJhXk4tDkDZsRj6jbpCxRqqBkR+3A64vNp1lA0k
k9qOfDioojDLCxYdtUAdZO5j5zEoduFMnma/cSu4a5Q5HZu5PjyWh9Z2MJxnjBVnaT0jlgZzwnCt
34h4gWSl78XPXSv4iiaHf8yIHB37gCCS5AOoxAuXwmzu376U4kA3a2LnrGtDxClPRIgZzHXXtdBG
GJ+RGvCfMGuJFZAX8w3cX86ZDHJ+32mHCdmJmXD4RzGp328cSaqJH43nZegv2mgADf4wvTwG5pWz
GB5o6D35CXXHtXj13jQ47NhZNBW4frwpG/+NS1B9o8f7uvbnI6Q2XmqLkGC20a6+7Afeh5eYdjIM
lBH77A7ZfmK+6T36iLDm5Lpa55DpnUEe7hgTA0xLyHeDMz+Jqs0QEvLEb9t8rul6Qmdv/E89x+4e
H2pVzna8ErzUC7v69X0iyK40DAJFFEjiDhr42biC80kzEgRiF+awv2qkMj9glS2v+NLJZX6rfxMG
ZLqL3uRbkaal2rSCvpa1pIdtOwvaMfGohc33icaDUPRLFF2MEtR0xDsQzGfVy2s63CClCPU7rDCs
EcqrIBX5uzdBVZmq8BZTYB5rhx+Lkw8IArPgun7pZatXPMFiJ9mtXTuWYYVvi/Sgbxp5ox4b14OD
ERV2ZdXAq63euqcikcJkBCCFGorBhgjtoz2OcRFuoHT+DE8uEg4jBh0+AiIO1r4fx78KzYw7c7aR
PkthtLNysoHJxOKpuZqs6wQxTYtRwrU4Fb7BH3b6RTB7iFFXLGtv9Xz7MNy1DFtiU6lAoK3utWhd
rpB7BrM0yxVZlGE9SRzc2KyLssKAtGCKtWpthom6C5imuI9NY238dXBjWHDIWGsHXe77sbzpxnQx
O+YXMPnWtnP8IpdxhRk8BFftw4QGo/kod+v9A8KsMKZpohIoyzPVPGoLVviBZFRX/7GsXcCS3tt7
I/+OE43aA1TjY2YBUT7UJ5ZRhD+ST7DP7sf930WIqPt3j2UTU6mpwmehj4PWDmvqMQTygCeSbl3C
EG0XjC4YYIoINBDiN5UIBqW4WgcMMvhoZfcKkpkhcN+ym4Y5Nl5tZb0iHo6lLA5Thn0pPbp5Irjl
MP44NTu5dhacw2FCV+P8hUYZFyKE07rZzqJDc/d9yRQzHUSTXqKvOI+YLtZjpazhcSX7kYkGOW5i
t57nyJKCiAEwyrDpky32PjCvrmYChShIC2wMixZbLDoQVXBZLRvoh5vQS6qF8v2g4kwwsRLVqzef
AH2DTx5wV7aU/TKgpeNKKK2lgJe275NDZfX4e5pOppobzKfwz73jFfHKdVyA6nhwKG7LFqq3oH8r
rE+l78ZJ3ueDXExoXbh7r+rpA+qzqQcdNQ44F7n3eB+JBasrHtZ89yMsIvrmLg3hIA/YgrWMwgMQ
6GypbbS3wIM7QrLXptQ2E3Hg3NiwQ6LF+7icaJs/FMkxx6R03gKhX0O2fTb3WDsr2BNfnShD0Wfm
YwJY2HQngeu1R/U91oLSOWd154BVgVlfawbbnZ0LYdTcMRqIbKuSJQ4lRYQgtVSTA9Y1Qmq0f8hW
yFWQiRyXOseb2ZycmrfmRTLncgCJn19rqsvgnt8mQkJ4SuizJ1vEDTupJaNyqO8BdpSynBKRFz7i
jbuH2XjDu8MqI/CRWSKHkK5ESKA8KjoGoSZS/IWoXRWZpIVfvjTNbN+8aEaRD4P+ETbB75gu8nku
xnm5pL7FQkD9ktMjlipqbJOEAxzEb/jVZ3MIz6Rflu+2H4Vf0rAuS13Ndsml3Az/jFBifddcF2Ra
TQkWrBDwFa0bv6PL3ELaXufJzNQYLne88kI2WxXmH+fhj4owbinNfOjVn93xR8ri1WES1+GnDKND
q1XBK7jYPKyo2Ua8scdqQ9YUeNrAyOarbRZrXNv05IZHk5OWM0bOpxX93rEXm9zn2LtVzw0UqPJ9
BXZOdVbZkRXLimc/9CD+LcJJfpIJYv8vdVg7hxQQqOhs2QmODiWCaYIPlwXSDXVBvkdYRw0HRMrN
S88I6svY2nMWms1XnzBHeZN/J2GcqwsfU8fE9GwOIwmaSiOb4b0igTj4Q+y8L4hUXjVTUgaC1iUe
c/VJrDjQ61k/6YyHmsQUR9Hdj2tsoetaajUwYONVk5PYwsrNM5EUe3R5+iDbQr58rLXHTLWsFGqh
oyKQjYYJDyOD8Dz+/A484uVLFzfKRuyJbGO/UacUf83u1DOMbf86bnNIb9K5lAIrLYa/zk+tLQnC
XvluL0pUTr5QUIRmS5yf9V0ZY5OZb2u3YVCEhrpwDO2TrT0lD6Dwxlw8vltPVN7EE6Z1vGzse4Vk
HzjfeCH9reoGR0E6nOhI+ZF87uohgnmciwd5F5/rt8J28tvIzFJ9yVHVVO04wY9ioZSwq0Znk+D5
WC8wXT8LRxeWKdyichasnaulW1dblIKxnULYt5BeJ2OE8crqPd26d56dYyOQFc09JWSlZSSUEByn
A/uAXXVV98ANcoGnNvY4ndjMtNI9I9fKjl9auvnWSfdys+vn8RO/S+HIULqa4BWftA7D2pFbk3he
KNytR3Gaqf1SnVupecDxM/73/ErJuZfzfTCR7DwepXyIjy/gg73nS6nOBQVx24h3H90UOJBxRcPC
2tgzu5Mq/JEtxb/vd+50sR6SrmZRLmYx7qCe7dw74tpLwYZOmIvk8C7Lrx66orchXRrP8r24N6Xh
Izn0nasuu1YpvD6qJbQFPG7bT0VyejVP5QmQy32BUQIzbj1ZfUjAcysWHNPAKBjXtbcOX7V410Xn
j+ca9/fzs2W+mYnOEw6xElg3D1nk5WSi9JaODssak6vER75xP5X3fEwUQ9hVaBXLL542yanxJEor
QLn7tPblWzGlcx5tTjU2zdEb2xwrG7Lz3ccWX2bDhC4JBFPPm5EAfbCbWmeecfGeMzNdqnJAzOAH
XjU+5nru7jrQ0SMMvf38rR3vJmo+LXoU16Jl57/z+wj5sHFH6hM9+WszOx5L8uCRid4XH6D5R+9O
LjPJdNZIkR+rRPlsmkO3vWsmU7X7LUolyqq23Xf2UkzJM/PIb0upf6kHsmgGQk7cSM/GvAgfspkw
tnkU78FxDarvl1fgJbNmXhy5wpmUjLEeuyRU9VSVh1Msyt1LJ15293Lulymp8v5RjH0+WKbmOudz
6ZEo/gp+9w6jA89RQVvBVyMnJNC+iJvJic8qwEpscp3ksGg7qa/U2jxEfBsj6kdvUXg23ZtNdT0L
CR59Y9F6kxOcD2+kBtmW6DjXITfIdDqC5krxSb6XbaVLq3fHKLF6sS1dutkNB91m9lcFslTB5SQq
1xe7Aj9QkuAsGTPSW/ZaItc+2MqPjS3JZGBL4eJdf5mKtNMpi9ERIYxW5NlI/xJiHHpLI/xX6TzD
Gtt2bj+HnoxQdd0E9bm2/frFvTkxecJ/NOhXB815kG4h+OBzwMDKWoUXFJNrMUeBewYr2tvRVtui
T1bapEsJvJKx9OkKWtKq9zo386Mnmkg+qGNxWjLzxbGBOqXQwYUBGWMYZUe3t/ZFaKii5pZtwMzH
1LPMRhejVKKePQ2O5y5H4BR79ifeW9sfpl7tV2bKQPXFHfE8UPntB89t/XqpHZGJs1UMnvtN+Xie
pq/1lWw8CRuBBHQU4t7MY2PsuS2/k75kVHeqIGMR9N/pNla3O26u76Z6zPB0j/u3zltikLDsLu4f
/iKWKqHqZNU6uY/1lUGvmtlZ6CpTwZ7pNwwBz+Vrara+L6PMjprbn/gX/s9AFtVaFla8sozV1+M2
g6j7afqGzHtNDNOw5Sw7KO0WgEk/4xaM06PEuIO7EjeH94b+fiyuvce47nP8o4cTQAdTilpYFMQn
YAKR+53hn+n78VxNMibxiSA0eBD14INDgbqbu2q6nWyrh0q2VitQ8TLZfkicNh5sn4Ohm5m/jcz9
EshCCFAJeUtBAmZxGy5s/cheKePxS2nZTLZjwQqNa0UhU5j2mqPgMZE0fszY+dFGfI4qa0JHVDQ1
Vi9PKU5GYBg/ZkJxs70lKg0ZXSNuG+DF0V3qIVxiXHxICTWRuQwRdAiM0u3HFOcl0zV/UPxNDcAX
1d9+umowe2iOo3QrFx1Lz2khGKddq0LrmguLz7GU7v4EYTvFh/Fp6YY7aIVLMva8fBDz/st4swwg
No3DggnjqZuMFZ9NlzL1iLw2b5vaCakA2e5WfDu2kuP2jm4Ef256XH8EVHnxoyuhltqRmY5+GSJg
RvLwwbWRdpQgsblRKYSkYEepjKB1UPuF37k6nwzVSeYepWfUj3Q5rCXhw0N3wKQ8TMcUSiqYN6gK
dKBq1FJhs/3THoidiSyMmxLXzsK6/b2sfV95L2GQdC2fugUNrVmXn5WNpnxY/Fzp55ASgr9+UE4N
xhHmsqkqw9sP+avi19hY9cUJBYBQNxglea+toMQwqgWH9gUYNg2rHnfHzTAcsEIUH58DLtPkbeNe
nSssUwiJ9o0ZrHJd+TkjBoF6q2TQ/GLMQt+33Y1idVsLYBxjXFuQossZYq1GlXYYyi9Kv41BSFv2
LQbjBEW5pgmIJw5Iqj5i84MYSka56m+ifYlUDmkBPpQgX/4D1HC6sqMrCEjMESHSbhhHtFrV8Wgu
FVxxl4StEI+w/YcCpmJ4xOUQojrlUI8RAzFjY8mPAMElaIJ1cWCd8jA4P6nrtfGuATjlCjuCJaGD
8Nbz+Q0Ou+XnR4Zl1ji4vyVCfc1eIy0l6/tl5zHppQyjSj3VVvnPLBpVavRbDsM2iN+HlLW7qJ2H
2RYX72QnZwP/FGkM0Cw43/yNcBCC67Hh79N4olgwI2B3mEcReXbfUnyr7ygzCTODdS1RnJwhwYEB
ZRwPuc5Gr+lDi4aRXrA+sVCy+cPZQP0KSn3oTlw5dGqvA8v2Y/144h0GITbATZQDYbJVbFBrFtFY
A41WlxeeXD2MqZG+a10ekU8BowRoQZMSdWCeaPEgpwH5U2xnS2OlFOC9mn5nu6VTWBUeGCD51nH9
vXq2s7ZXAX+XXjygREKkMxFqBG+tvjXCbU+faldmlfMbVggvGAE062piNzM8OZWlZX8uJVZOxbwc
WKavvq8bMVz/3pwA2gGOsCG94ELxuKuaBmo/VZQbBOrakhAYcYdb8bBlM0br4Fu2eDbLi0c5MgNF
4Hy8qia2vIk4tLkP5SXnTC2+Trxynb59B5HYqpVuH0f5Ko+GatggJucoTNJOpuR18+Tpq//SeLGQ
Ha3wh9YGoYtP7mSCDuH03xZZbIzrtmhpZpoMjfdPrMG0/423FjDZN9JY+VvOXO9yaFKUIqMYhrvF
1KRNmB+s0yOE49ZJkNP+Hrr7DP/F8nkRPb4A6hyabtXX7EnIJ+jYraNuBOv4xERrF3Rm6gXB079T
EFztwe1eMpb+JWjfjpXrhwhKGcaTHSVcomrc+veZqx187pp5d1rjXfXt0rrdZisCvVttnKy89uX1
qvHq58lQ42YjHmHwbl8PjNO+Lzb8jmMahlSCKoon6Jfd5q0Xb7s88m+EhExWye+450tdWH50PN2P
kvN48ZIQbuq95EJU3/Rf/zgH899iOSBRRkDYiZ/OpXFdE/CEbJzTZ6whVrt1kwcGi64swbB6uGMp
jnBi9tDLW4IA/rUMQwrDXTuAs6NdIaFziSyQ0/000TrjF8Xbx2mK3DTV01O3/QPD6kMp5V1DrQFp
NF1FrJYK26Qgss3SIr6fp3iUiARInCQeQ9PC0zztvlZQBmZ5gbudI/6iY5o8qm1bYvDbPcxfZfhF
ns4HeMpXxvpyaL4oMAQl1dKlbCnBAQHBrKoeaATXk7VRcWH1kbXpf8ZkZFk1cPiNL3on1Krqo/vn
f/wLWxyQ88ye2jnxf51j6UYepZ6/Ukd9nXmDEkAlOm+2+VJsmImYhDMDX/3jB9j1fWQq5wrC/Lmf
b5jzzNP9Px8vw95FMzMY2OaDQbo0wq6i7VgYGBvMA0JqU7arXj9zdHMMkZuMvspKS1MDvkpGA7fi
30oKuP0TgLzwmDTU+Qb8jT2XBngYxtzjes6EBjozO/CG9fBYPgbnwR5hY8XM+lsdgFDnQa8DHeVF
arhlRdM7bqq68jnENSE1AlI43HZyIhu13ANbD8O9avoLpB7gOUCAmYLTCIRcQFgYpUC+QwRgAgq0
+DR864rEOIMv3P/cx7gZ/vRQWg0XsOn3SSD05ou9b9tJ4DOumrFWm5ZfZzqOEp0xiCHfU4lQRj2y
hWQvNQgWXlyoH903DzRwTKPn6ThFb/1UTb9sE/3n6dDRE55VEv/GDLuD2MjmvqnHWvSRpljR72zR
oGJIckg2kXHFx7Vs8R87+aIbe6g8WMVty/fepZKtotB9hOnC3r4Kv2Si4e6JVbvPxSEYSIxrqU4M
XqqlQUpzvDHN7Cu663b+8EU+Sm0b2zBNtxnk+4ipddmFPchaax9NzBKZ9G7qb1j5YG8ivkFi6NFm
mHapCHK7Yygt4KshocOEFp2L9xrPWAeYEIPorz4X3du/gHvq27rsar0I14lmUw/ydWy4PrdL/Ti/
TRODp0AH/rYqzspFXm353rmui4lBshWn/Wls+wlzms/EpqK3u/a3Ao8OzTWTkETtOiNMwrMl1dFB
AXrfhsQ3SI/cSs6DLQNNLRELsMG6s8HGlZEX+udlpMrcD16XKi6CZiU7Ol5L+8H+xQPAVrbooS7o
dBMhpPOqRmxnQKNvtfiiAs5fDhLs9Vz+OvNX2uzMorlgS7IItPpcF9M9SzUPDcSkt5Oc5laSZHt/
aqr1hcVBI2+vAGgBlafjf8mvjCzo4kOsK491tAPcuN3P4Sfbvo6UMMsBrcBhrmTXtRzfQegppMth
qB+j8XduVTtQoXPPnQYrQWAWvBczkElVF8tB9UraTuXWhB3HpwjEm00d1TrZRmc0rjC2C1tGiIwr
xRfRlT9t7azRGCIqKtHrYoZDSUE9XkOaV0Zdz9V49sM2rk8ZZ/G7c98LlXtGHGFoLbAfJcE5QPPT
3fwxfV0r/sgJhLRQ8vE8mw7HdrDAOp9FifXnYZ7F3QNUWwuoHxzHyFXc0iEwOjSNUVCfy3LpMh/2
OFvq39Xkf7u1MvmSwvM4dSDnWFlW3lm39Kytmdw4l6miwufbiBfjUoK3FrbUR/rQVLBlk6VxvrQ9
DETknQXYJb7Vb5t5sp94KPVTzfFPuq/6uvOx/Y3yyfChh2fVL3zkaxHZ05QlyjoHcFtXs5uyE8O6
/r1W3IxsP3uKOG1LsvQ3br2jypzKuVTDCYBr/Whylr4y7Mx82wEZ3T739XFemyF+PVIvqg/Efx2n
Zf94cyvfz381DOww3zs8o/VVPl+YqvxyaFwHb/EDOl8QCSAcvw7do7Q62esEdcsCxNiHxdLvO0wE
5c2pfECYxFZ7dDLJyikfxfs8v625Y51/tIH7CMhmTiVssZ4/l3L4BfF3BdZ1heYH9rpZA9P1FMez
ver2Yb/Ni2otLeWXpevpa/PpXc2d2YL29qCSyna0gdQsbuVxMuQPpjOlbG4ug6/GeiyUBy0mvfZ+
tvGhQK5Yu5HKhwfTTx6Bh8joPF4bnlEN9bE35PE0oDYWEk0qFtXWLP4VXGcC7RJIXhqelM4GUwb+
L/tGUuWE25isvfXA8wdVBH6ZeSgfQH/z7JmL9sIIXhm+VGCpxKrDYFUffIM3hcYQ3yccXcaHZTVs
42KMAakuLvDqzNmfFVyb70BAP8C9M25RKVubIU9wy0B3wMpQFGUHcVF3BxZ2vnXACp0xAKtApMoQ
HqZKUts7YfJqqgUH4psn4VBorn1dII4nPeChvD86EF71DQFDiwKlReCqxRgnPL5CGwBgD0c3AxN3
Tsr17CAdmYYmeQYiITnVgyt8gM7/fsG526p5ZWpD9F3OhZacWUr00hh3OlxfGA7RoYW6x4dloONa
iybAJMD9Icgv/855KFNClRsHOl0v2Mjyl90UhrcQDBnuR7ia4Rs9RS7pX7dSHO7+BkIukX8S/iPp
8OVx9yQMikI7Gv7U9s1txSARa89VMMZydkuWIwo4OcSZUiSpvTFmAZRz8/3pfem6pFrZqBsuHVwo
nGs11QrnFh6JwIHBAq7EyuEBCn+aCmZoiZ7rDs0pc6/BH7aGlcbF2aXavVeV7f5jQRS+HGndFWXj
5BtO1Vk4pFjD/eoxL3ClToy12DugyCxMVsNPdrUB4WhnMkMLs3VxFj5s+eHREULoCp5Kw3BHX1/h
x2bUKlUkRnIKD/vXUm+7+9x8+nUn1Qs/iIzDoSF8R2Dqy6UvXFEkfUL4+YwfCicaD14ZOuO/JxbX
nGmyR3Xocno4Dp9KYfq4GnPjY2GWr3XlfhW7XbmY3rx0rcu52rV2oIfSUHHtXriMuDrpWThcX3WQ
KsbZyNXteskyrdB7hr8K10xbVbwX5t0ZqqsnI15zyQIjYVyce7dcftYxBsyegkwPekBEEQ196DkK
T0HaP53dq10BQ43hLLgjhxvov344lXB2Bkp/xzNKFxon2PsA06WWaKaab1IccCDqJ+QLFNYDa5S3
nmm+SVN4TOWAyZkLxHMzzUq81gyO/R7T7qxYLcZL7K9mP/0PIYhV09Uo8fksVLtdDhlG3IWhmzaf
RXG85B+z9mZj3sVmC1jaLPTDy9IHRKTYkl/9U6/3q8gACyQxJECUFuYSxWq1ASMb7Qoabf951rrV
4seP9S56lX6qdYHM5Ek+yKyQD54weG/w2R57/x9J57WsqLaF4SeiShEFbslRxIDhxjIswZwxPH1/
w64+e5/evWxFmHPMEf5g0+Ao1ozx8XuyCAroD+eDAbLhvPfm4LMB5y43umUVQZfv4HZH0WDD3+d/
G8wWwHYoiVwny4b9e3MKgiabzjkSRRp+HPNlBzysIBd6h7wQmAkv5Wm0uetscXsiN6CDQKhTkHV5
E+aEZcB0GnUT3IQYwMLRdNC/stbcE/ZfTnsBoADFWbHmjlu0T2QdtqwJu6togESovXiC8gJ6bqIg
w7OHfZ4daZhxVSn/GU+cFB3uD1/WBd5FaUT7QfCMPHJpTvB/lBTwwrgaGb483cnbSSdpKtxbYAug
uQR6NIlrJ57MXm4qL+IlP7oveG6G8/h+AvFKZ+Z4CbrGfz4kbKzXwShw0CV8OOwnPt5J8daxUvop
GGEzm5MPTxHKy7gquYE6Bfnegu3DdQsIIU15UJOYK5mlw/805llKPyWV5unE8Ccz3i2NeVSDdR5/
ETwBWMKT9ZxZmmWVzc/AKjqOlzpF6g09Bt/cPfncyWyWpnILeL00cbHkJCyef1vhYA/yF7pwE5Jv
mx0Zs+8nH8baR4vOEDdLLpU/4iJZTFAo5bfcM1DHXpwWaWU5Oa+tGZDHeeHwyIAEy99xftcryuVn
C0xQzAVMdMfJssxjUehWwYet+eS4SJ1Z5oFr8jil5Kx04Oak8jRVmwc74dWTuAArx2EsMYONTmTd
pYRxWoT2GZM4Gk+ogwvump7FUFYr1DDGspxgQadPjcbCP9n3Mf7F/R0id+w7jkx8LV80p3SnfvGm
kGZoe37Xxa4WNCChgEPHI/7w53Lg0N0G4XURRR75fHTQupstb8DACg22EoEyeTvTEalnDAsc8Gq8
5y/HcG9eo0v8EwINvCeG5105fEgzsCxXkjVa8hB+4DGIphsabr9NhMBcd7sk4zDgVxPE2YVuNbrH
cD6xAAFPAINEQ96cG+M/CSXr6/J/BD6LCLPIc/M9UQOTUwQPEiqhwODJIbvVmspZ2RTfeXSNRcME
ZqnfHNBAc4oTj1wFayaIfyopEIpNCCm/M5Cc6OHJXiTfWrZRwjgwph7yDXA8pjcfrOW+oGyRFjw8
WSSaf5RY8O41+sX6d3+JoQ++erAm16A5wsWQKHJUyFdGF5PbzBPj3eKSLnhTno38rBWeaM5yZLdC
Eg15vO2evECfnkbPMc9yx31v7dAy2g7EeRRcPeGzzE54pvLt/WpU8rMXjX0Jqi/unJjZ8Nld3iXF
sxJCDcsjNukaEXVy9K2C9kBBpgYl9ujji8rmmaQRNy5aEWAh6RaLOYHsBzBOzDgERyyK7fSTwcpq
ufwZYx7u1oNghSwQ7XKdf0TFCUw2GApEri1jRnQT5Kj4pVfwVuSl8m85s+gjc4dIzEjyEGS1OyhI
IBTKf5PxO6SqvxQBZiN8SQUmXWOJSirrOdaho74sZbp1Ng2g9/GRqW+8g9V78Y+oike76MOo4TJC
s/Yy+oCuxEgnuvmis8+5A7p8h2S7rOWc5DGkh8V65fai2KckNOre+NucA/qWchgBee3LWAaXVsLw
8BzzgtOO8+cM8ii/B6j2gZ1lIDOVVFLyGa6MnjTDDHw9Pnzk5hDxzDa5nBsc7JLcqbNG9x6BqEkg
gtPYjRTmENxdD2yS6Hs5JU2hSyKIHG7bltdxPIhiPhAmhPq4h+Al5AgqWtlxQ++N8oY4zasuzndA
wkWIO624aLmje3FZBlEyvAbNaZs+n0ZWja3JEnEWdja7GpThkwNKLleZ4rLNMlKDm48rFbhFPEy4
fIkD/HlOW48FJi4KWEsAzQdQx4gPdAhL8sQpjesHyEjnllYRbxKLcHC24zTevMYwoFI4KDG7IOQ+
oC0OwLg5KECkyhGqoDut+gLMRy+dRfhFKPclQshRW9ITcMYe8Hxfjt09+0sW0Dd7eIp38xBi6iN1
R3tZQDJqOyL5IOCJcjtHvOyHXB4Tsav3IR/I279NEmwasYJdt4S0BkcVq0CqKNJZIl7pkFTflzr7
hYnPzr/KhRP/ENeH2MWEm0i2ltKDI9yWrc80ghAoiSCltJwQ6QQBTqic2GDI+pF8U0JkQSyz1ugJ
85Yg//gEufUYmscIMpJp4KhA9iprac3tArQuK20tGaVEHEnO5HyQVYY5BvEQQcKAfBWhNgQXw+tY
rtjoo7srv5G3vS9RcRMY60/hR96PSmqtDNtTc81Px7yUdxsTOfUpedUUWc4/7JYBl9PxPokKNXBg
9gzOnqwXIhbX9ztwfm8+5nuDpxWZXfLWZpsMXwoL8Yo4jkniU9kZbGT4AEQsUNzsi0AWGUsFGPfe
Ixuj2CT8tzlLiJMIdHIMSOwixkvw5BE6JSsQdQIuE2VoZXoByMB5RIgTRj5XJa/7n5FLDcRqD/kv
1vcckWSjrxNBjL6wa1GLcT48dPmFEq9AyRsxi1xgoVwWi4Gf9PYGNE6UTPmjLdyBQw5ALW/AIrln
tf/g1zETgTxUljAEF1XVo2Nv2PF8I8Uxp3Lz7ozlMCLh/gmxWOH38tbcUmvD12Y+yLgy2zpMRD0u
4G/raEHkTmm+uWMsXYdn8V6+Jzj4eXrUcAzURpmbID1w8RE+It0MFuTSOIdghFy7D/cOeOLu3b2v
f3Vavth6H7o6clRV1+TfrYjeM5m23FRiLsmbxF6EfLlgRCmBpIuK6Q56cgmrEPYrI0pCaHzMUCB1
xTgAVRGPC9+y/KEquyTt8BwPbu2/6LtEQPOpIOhgSWBHTYBJIVGfjhlPdC0OIfPfT2Cik1sxTufE
k92rsEnQnHqOK5YBGg2QGhYlLh+S6iO+nOo9ZbhjDncFOYvCJW4CHff+u6ecY9RAnIk7mvCMl4+x
iLQRBPRkTyVNboI6wc3dAXf7WPVKH9CRowc2NODbUAsgVslY52I36N8IKP0xpZpYU6Yz25R+t9pX
EmoaMkUSTJPkTobOpKamRdaNBUA04WfyDe5Sh8JXCKBw29TABzs/03PgI+QAK0FoyWUJzY4fSVYk
x8OBu7yB3SePgz+QYCLlhzKER/r0zK3f6rH7eUCUZb+5pfy+KATMbpNqcFWgB1GGpvVF8qEPSFZq
xlhEInIhKW0llVO8OG9bICSfLikuTT05ZOSIkRkZPgAumhoJdN2YM+TuFnHOQpz6CZyS/2IGUEtT
1JDzdRHfXZ5TQUos3Yl3D5pITNkr7QGyRsAHvirpigQkOVGVodaNSRDohmAJxOwcSCRONOBA01Sx
vLC0wmH/aPfD/pD8HXRrChCIQkOCW/HgG1MESeHMPuYz+BoEBXpMgIglaTslD4oNbzYjb55Rtkwm
MQ2ZQopHqT066QO8pmT4EsIJppvBR+64vaZtwZeg2KJk5dTk9bXjzLystLiYM6YDYeahbSgqSlkW
zmaTCVGSGiq98B8A88BInO0wBFrIirOWtOTpWOBBg6tt04FvZnvL4RDURxzikQdYFAcPWS8ArqGi
WRRiFFNcLqc4Sb8gH4DGe7gQA/3kHb0wrK0+howzCrQZcy4UqeCINCLeZLbMhkAp3SGjMI9Ma6KB
+k+BaHmUG6CtebwoSQC3g9nN5S2zpVyjuD4wB5mhmULx5XAOyvGdcyLRP9jklc/kXBhspCAh1wP3
2ycrpt7yClaFzF9F/1tWm2SF8nDkVxw7erSwBwNnLW07aiLya3EjAwQPu2jOnO4CGuLMlCWVp8hf
4RHKCym8WLFUtBRhIlwrWaUUq7+SdMZNuaAZgVGjRdUlBKurlXG/RF/qyA2RevRscYE8N1DPs7sV
4qMdOrNJ6mXZbNawKaT4mexXLgEsM19dBf8NUdTW0L+CviK0O4axQzBsbhtRWm/5GLa92Rb4n3wc
VtV8yE1uxhPk9Q288dWiRlNARSBIhjLvb4VK2S6dQeQrOGgMsUiiLyaziE5XUAhC47niaM6JzyYU
RQjWkfTByBo4CDu8MoXerzu/f0mpIsebhAVxnOHMm/7v20lBJnWs5MN0etgEjxURgdjZxKzy0xfG
pAi/UhwNafvKVXCy0z17EobQ6u+KfIickfM+lpgUHp2+zmvYydIRg58saYRQFGBOEox5OxzepASS
DyCwRfJLWlj0TltcxzuTdpf07uRMZ8jUJ4lwjg2yDGn7VXD6c7l+2XWS+558SRhps+SUZ5wBuz+5
OMmE5IOlkUwbllSEdOJXuxJG5AOkRCIZ6pHxSGx8BRtSa7lhUtZSnpIbCSvFsFmeRFr6vdLIlmAs
YJD/QZmeb0AOIE4QMPbk4/J1vpEL+/9LGnxGV/+VVyQn8ikm3gInvo+cVZR4wvuV2pgzoEFlJLnX
LxKzoP/nX0Rm6VeSqfYloadVjqWB3uYBwF0j1XJIH8k5EfAI1/R8dEJ9mZnhldvVE7cTHgsoof/P
nc87js0E1h79aZrjfA9mGB//MrmR2fLFYGUsL4SgpML7/Zf6cdPa0/95452kZEwjNduNqJkpP0rS
Wf5Qx2DW6EsXVF/D4v5/25ma5KfJl8YZnSsYs1Kd/xYP50b5e0sFqUAkZEIadPR00ckneZr+z08l
jDan57HkmqgNTSGzk7ZJS5tbgNstB7bJ+DmUdSyLMJf8k+c5oi5v0ccaS1lEdksnlWwPHjKTjMvk
3SvgmfMFWc/SLa+xm5IqTDbMGqvQ5dzdPLEOMSm4NHJcSeIlj8ITDB/GAUiy0Yayg5zyQotC6b3I
oaWSoSQmBXNy3sf+9UwYLeyXHMtmgoMTKIlqV1Af9Ex0GT4/K1oTSITsnQCWpXSQA436XgYDco7L
yuSXj1sYDN0/ksnf2U0+R5XD9jr/VhcOsnYBcJC3x0xOB/FFFkg6TW0uSSpPvbSeS5JflrbzK6Wk
hIouFFy7nP+nT0qGRapNqSg/IFMN5UzdoSf7f+0qiCdSL9DBJ22S3ZbfKQH06Sso0QribecsOUnr
djm4fjAYfMMQefy+XAVNVRSdmbncl3JOrzcbaiPuHfIkjpC2xNSRc5N3YfaIMw1ZGOlhoMVYwnA1
YntbYoQiq0zii+xcIXjKI+EX2jnOTgoGKnIMeHGd+NXdg1tKlS5/kwhIO4lHxnL1Psvd3n2hXap6
6hlZF6+G/beP1a1X0xVq+ydMol/h7WzvsGBFSuoD/8Rv7l3jHDw04KqoSnOJWdMGnG8qCea20EW8
azii9KISCgaoYJKv3p02KwAK8HQ7fS8u/cvXeg4Q1e9hD5/c3E62Ky5Fw1N8098ni83gVhwW2qDe
fDwl1X3EUrpNsuOWreQadLVNw2u2PbQLI8DK0Wey5XwMmxFu7TtE3kCSJjh3a6b10tw5o93NFfmF
gTlDYyouw/lAx/fs61cF6XQw/fpI1Cp5O9q5H2shfzncYyxtfxfnqQEumLam6ev+x2H+6N3sawZo
MyhBbPqmDjaltj9ew7uHh0KdfNGly+uj00QlZ6JHSn6Cyo0UCoDm7nNunboPCAKn4OE+ocsmr+SZ
KLlABb0nNIzaVvFLF3Patv9wH6jcJvew7GF2D8RV9T4ObP5Q6g81voExHwMUBxBs4eDINBcWxQVE
SnQJjOzuXVxtsIWwxX7G2faYfF3Nuk6uDs7ukZHtFi/v7b68u5Q27ZdzEBcWp+Op3jXBFXd9dvJ5
3jQlNaWyaiS3hWSiJJYJuBRQhiGg5AqRxN2QxrMAKF/8UiLqlghYJWiyMZApC/DAe8XaX19sctmW
fXSQZaeUFcEsSe5Rb0a2Cw01oH5vMB30wtFAYe8kKAN0tUhH2ygBZcOIXvasewjaCzXZBVX8walJ
otcBkOrv5Bq0ieMSzZh5Diogqs/gNGIjYHT6jDcXWssCO8S4lCBBV4RtJs1DCGY4RkGpAuUkDW5Y
nKR6Ejc52wwIQojO4Gc+ge5Lv4q3MaEFClp+npq4DyEvHs3RXblbJwPGPNrkb8iekM9EvjvSZpI0
r9mhdF0/fQVROHIzki1EcrkNR4rZC4DJXXoYlZmwoXYuhjJuA6oT+vHIiaBq1Pig2PKdlF0dQS8U
LaNqqPkXyNroylEG7yItPhY1kZ5qnrItOnvM6T0I0QPse6Ss9oheYhghxyZ3gRbWmRaPDmamA3kA
M07RHjvw0QjY0BiSOEWWQ7IsldYJLZcPbVCImb6KF+kDVB4XdQs1iJEGjwqNcxZkg39UZz+pwI7E
alD7RtDxTB9RRvvMD6mVsXCiGehd8mumxddMoMUAjXOJixuyL5m/kOuIvw4RljBPvRHgYcx3/NIp
PpD+AZak92S4Rv+/ttqY3ildrfmSKP6d3sCMgsqQGwT7r1/i6yRESMhVAN3IVUHN8WSLZvqGB05m
KzajCDSSrYj2O5aVw8NwjoYBWmOGX4LPwgeo+8UYAqg7mmWiKsS5Eh0xMj3M1IDOQ3rIpV/Fiuu2
eoUMbUEV0v17TPQBKBM0kYaoIiYAQkScs0BkExGgiN8znuiBaPDkIcKGDtv43HJ9VIIcpXt66+hw
CS8cGg36guyE5MwjoY3Lm7EpWMd4wzWYl8jmkQbEEej0Mf4AcUKvj86/qNp9PXG6Yv/iuAJDAncv
kL/OKxE4smoRCiaXfdhy67+DZj1GWCNPPxgIRA/bwJQQ14R2D94eCiQDlY71np7dB5KpZlPQIfFf
ObyHgXMH8gfRZ1wyeAetCHyf3il48ycwI0DRkscyEGHw8wGYDz+S0f8Lti1CPzRvP//phM1EGWPU
umZQI1C9K3KTzMIyTNAugPex95owxLwNEeFEsmSJBCFAD5S9EVM3XSMpw12RvC1geX2hpatTsNSH
7Jy3ky0M91fRWVwGVxgQVhNmEL3cqeFQcGwhEkH4AJz9sCOU7nsKcmzikAnk1gtb8dEm7neRS82/
dAOYqThC6wL09g71muoerWqAgYKqkn/T0SCOf+1rX56vGPj6zxRlHUSastvPQA+YU3JDMr9DXfpM
xxhQWUuMiMuvtZs+0IDg7c59Y9MW/Y89movwyJFK4kvZps2ljcCbJXzYEiqZW3VDlEnpGg2R3SJq
EoceTo1udAN8IOjwDPrHYXijhXRHKaXDOYaLJe19782W5XIfofxGn1RQEEU45Yrz+IUwBiAUIPRx
8o76oDUHpx6KEMP2kqim2spKdVuYfHTCuff3xne7Bw4O1AP/qOTgZD/ienDzgD8RuVFmQ9Qx3i4F
9vqCFSvW9BXa6DM+XgTswJ37j0S0qvZ2OIGhgE4QzAAP9laFxSJqLMzCsCcmTmv9TyT20hi6hcgJ
TdAucJE4Czv5e7ofm0OalJXhHxetVQtB90eoTFIAOtb5DdyOu0dBiwMdjDUgv52nh28i9URF8kpy
CzZSmDBUQFRTK+F9HsLm5CF1EmJojRzyqIEbiMx9O2A9L8kjEfFCGQ3LC0EkOzMErtDopVMuUiZM
4ZleH8JiA2DbUvx7D2s4wmnZAwqWwxL80MbjzAyPmcFwhNQDL6ASl1sNOD19yl45IN/kUCJQEGng
xtN3qynlU5LA0WH2Eh06/CX08BiDmMppc/auay3er8yNNtG8ruGdaP3NUTT89m4rgt6x0PhAhXxw
WwD0PyTXDSf1KzSjZmEENXMCPMOojGls0KVZMMLaUonsF3ichwdqTTY+Xupil0yBzeHa6dJaO5KF
ri9UZIjOCoIJQBmSKHApYL7SHwgYsr2aVF5VRNlz898uKUWweNvvjXAETKc9pA1FuBOnQNv1t3bD
U3EHFLI3ArvDeU5b+WpY2EtAcUR+5A1XAy4wmXnHQ0yam7xLb9wSfUJnwX4NzwAXMBqkuMeBhcC2
41J1QmN7AniNcRpNUkzJIK0yro65OAUZoyO2hp0UiNmZzr5t6wzEhm27Hl1I7EVFCJE8TlKMFYPG
R0r+8MZMphXiKA2QDbChnn02bNonmg74ktg1mNM5dEUkUMdXzimo0iK3AYPTOdKmhMcI6wD8SAqk
A3CS4GMOpqWivInavTTKGMZjjYX4lQEepANx5siGOPstQD5he6mBg7644g+LB8LFnT8kTiU4E7Bt
YE50G6Onr529eutB8au89rKF+Minxlrgu3y+/ftoKzbmMILb4KBvA/Xv3sd/9wSVNjI9Pu5DHtJX
Fy2CyEJ25WkwjJkxMOUN27Z0oQGDzQZHOiycRDgjHLIlKQ5OEhgN0poR3SLwvPEzFTofeQHNiTYN
aZ2pGncPoXZIfT0o49i9wNEg40CzwGV3kpg+82d6TQ/ZC+bQCRKuyuY1YWi/mu6bgSg2bG8UTCDM
IzqsIm2HtUb4yOZRemVSiqICE2OiD/ilY6z2b2qCSpvRlV2kDzkOcwWEuN8eSj1PZvv7Kj9wDQ6O
VgsrMbrnYxUybMBog/EhyhIwCJXVZwEv0pvj5opMBaxjguPdRycATlgHos52VuEgcUw7U2kMQkL1
oO6h0IqG4wDlFYe/vEJjt7F4ZGDONLpd2NLAv9lzInRCgInB1Df7W7+OViYhD4rzI8C4b+9/GTtU
0fUPvZdPVyybjvlRDjeyIkhIvVNWx/OeHrzFTuKV7rJW/w6Iu3SJEWi9QoK/I6tGRsriwZdiG/3t
nGXLI0EvxGZe+O7Hzc4OXOIOQea4EaxBBeq6GnZg0piyS8g5PQUp5LK7RgUNRo04+qLZhBANB0Sm
iQLA3lVEWwY8cPIa6YiZqBvoUUI8Dq5pHXz7etphw9Z0+7f2TnDHz8WFPQBtFmW4b9Aci+3MFy1j
9Ey1DTppBvJgexKaFouE30d7eHk1HhT7v2zCGBKfEYoMLLPcg4H31Wn8tjIRX92TdnOutj0Ma0KP
MbmPNEnwDgxaLoC7xWgTo5cSBn6b0Sr3BWqiwNa3AUT5sDlWwFzbV/+GICdsc8UdijpNA7D6fsQn
tLPl21qy5pCgliIK5VYkN2g3bwQBDjvd5/9QskPgbnzismsOZpHKOkxg5EhPiWFSxuFDnNS8ARoS
xghLWIgRnJIWo5A3QWo+Y4lCDRL1DJFpn+f3o9NAGM2F950JgYNAxq3AwIm/SFHLtzvm7aAVXP9g
ZdDoIq6/ohxgFkMdOkiJljbRTBP8qDl42QPDg6UOVk6UY260ckVX5+8L1JPopPmmhUgAHiUSv3qr
2qZCdSDzOaRH3XkCCQ5S+WpLuPHDIesInS1yoauDtq99sP4U8PRoztp/qBJaYiO+tTVrtbf7HTIG
Dt0uSzwgjKe6DbH9Zr28bThffYbH3tfeJ99u6R/TMk0Ask1QJC6afgc25/jp7ZEFV3xw9Tf3uzkO
Kbnhk7x6elfvksaJfwk0bqXbQFoIbTmEBBRxG/LaAT0zt0xpwONsGZIOYkwD0/wKGZ9MgxFluCx9
oV8u74Vi/TX7ej+jn+0zO4j4viELOKajgX/LlxCs2HpffVnvr6MxC2va776Z0lOZHVBqaBGkANjf
80fynbAWlvzDJKUxPfoH5g/nLn9gQln4IsL2U0sI1L9vQtK4vPDenzPp5ttAx6sVEC6L5R8eB0Nk
Kl2R3D77DSRx/q7YVrKnoEtyjeLACF6X1SM507jGTKbkYrY4Cbe6yAYAsIVd0B6rf88+jBWcMIxW
1EQ+NrlTTd2LD2TRDRFqiGadcw+g8Cm4Jpkc27TPAdUDZcBoPaH5zlAHCRWmc7/UB7AjLgn3LjeW
f+Z+NUXqcoxlkLAjHAope5/Ca8Ct19NpFeItzQQCdQmiuDT4GTsuiOiBmS2bwY7X4/6BGg84bmCF
AreY+x/JiRnPlCytoRScy+wASo+EGKTeGToGW4wfZQxOZlDbr/YsXS7nMliJAQu5KPwfu3iVEFS9
q79DG/UI13ZPFPrrM5cavq2/PzZ3xvuHfUTrSVkAH0rXtsUIREZTBdUnBfKaFjpqHdRUGdxkOCsU
uqT1irWEi4reCOtdVnmPqyRL54poqljDITQKJCj3jHvO9nAII1RYNSgMBE2OddEanC2ZaCnk8X6/
36+tniy/Cl1Le7VafTKTQ9BIeoklYw6JCCQCX8ebDUM0hfWbXSaoNWMSTRxH+Z7kmUEL99zXwrlz
iRuDGhEek0OYrwf15BZUKDLZl4BdcokfzJDgkdDcGnaGuw0GOYgpYPAtZ4TJZNNqze5IflTeDPTg
hvdA6X68/TMxR2QaTkjFzIEH0YWkwYnM4AsYAV5sD2AwlHhbVHtkTGOC1+dQ+0KjBmFE94ZYht6K
zg3YWrNDKDoTr609oSPPDdvteaq6O036bytcIiSEPqiKJiGZFCkSkyu0XlGxgkpmH0eKi/Pkpt3F
u4zNKE/h65dpHcPZir7d8+TiNkL0G2hrMhLp6v1OqHQ5GiFHRCpe1X+kRegwm7a2Te8GHjzelnTq
5O6wGaMJN7dapS9agpxtmDlULlUyddK96ABS+pJCnMSjEFd2dAGegJFpLaJeuTgXxi6EwI9dR0MA
/vEbOE3b5Vy81bQ3IUUiDl/PU9Fz+aDrE7ZRfMRenLfiQW2QT70o0Zu+SvNNheY197M3xdmqA9HF
rgGlEFd4q49X88KP90CMTowlIrZqg1zznOkln2W3VmiubtCcOZqD48tpnLsnc0GrA98IqPnXF3we
e1+m89P6+Q1vt/DzDcvF7uO1LukLmwm432hpbhM6TDxKId5ASTnSc3uY8DZR7oj5CRK7JL+3U3Y6
Zfyw0hmBXR2NAUw1QpSZLLij/bip6baLlLCwCWjQR5Qdp7Kv6z4lisFsMTdmNDPgZHx0+41D8c3l
f9BcOm+3CV/urS/Ko38xMkTAD2YKu+Q0QXexbaSaFtd13GqOa92/oxpy34YqKRg+YjSHTk7zYukv
SDC9V8dpkKt3HF21OXiP2+H1FMwXhkk7po1QRh3X0xOpHy0+RkM3Umb4Kf4RpTTyx12q3cn8zi5v
p/avdCTHrfC4vKN5h+aK2jVrwOlvjhgOqIb3BuEkYr1Am3jHJj0RVeY1Hco6FObIvVl2NN32uAs2
7ZeDOfzitGi6LYynrE/I5NsfqXRuT9H7bz+Arjc6pfMxfJvslh4dI4bMPDsaFsAUgBSgOcSRV2iI
gkceIe5NzxCsKg09sPL7i0tCDnteMFp3embakkSY7JqihtyC52vM3TvyOMDV6Bc6zY2SNunCmY5w
a5l9EDwRfkDmCyUupgNcHNELn6ygxtILMTh/Qxcp7+iwg5VY3Gj3lMCd0RMYEbAitBg5+5P47bGW
OT4iKqVAS3buGV3JFMJZdgRyxoxpWQrUdcAN67dtjeJVE9m0Z6iZ4uZKbWEyfcHIeHlIAZ9ckZ3k
z2lJD29RXYDioLakMITipAq8YtaJ3uFeUjoySjp92J80WD3O6+zQceZYE+wbep3gUXoyAxrv1d9Q
Q4CHc8PqPp1taAwaxKaw5HhiXHGKGHhMjkP4UQyLBNsiZrdVUEvj/SHoObBvb88Irj3wOtP7eMcs
n7qWjltnBFCuAAcajahq6Wg3LNU5UvowLzsh7YGRFy1gKGZuY3ymo1wNroNLae8bzmW2d3jsgwfe
rrSf9Oj9dK7a4ouqI656aD9Wlg7in4nzkwDOxOHRPYa7xT2ZT9DRycsXrhiWWZyKD+jliHZ4/zh8
FBp6Jw93xyE5nFdfi0HLvXKuAA7wMcFNI97bxhQNML8cbnuHPsztwEAgXUXo5RHcnYV0ZHejPd3j
fe9OQlLsugwl2pXNDWM6EyoXl0mH2YWK+4HyuU3qqJWiFFQtlb9qo4z01Ej4z9P4FHfEqNavurv+
FxcwWsC1dYY0j5DDlfmus+sz1riGBwTw4GrW9reo+tdkTgAgL+ztAtRUgu9ojrAHkCqaotg4l1PV
uxS7BaOfk6tapv/dNGh7VlBalHBwQeH6m7YWj1wLeNJVzhN6jnVk7WhidtJ5ulZj0aOc/zGwZ+Ft
6EKuyoLy1nnFU/SX2awtmgnglK0W24jfgdAByvOp7NHbXQP4FDF9xYtkWTjnEPaFvSEh84wBDVgo
aOGAcpJrOGY0Pea3+P32IeR6T9Cor2WVfpbVH7A+ClVkFHpAutnEr/g8Zox8I8UULLEgzlhGU41O
hkNjkT4FGL5O91S7bCAG+1QSpbenP8y8AM0MTopXJC0aZuSQMIngVHKjx8RwIU+ydZ17jwIu75YI
nwx4fvSc9z0xkeUZjyu/gcUfRTQwVYI0BLYeiMQK+xHxnKZpXJLiE2AHZXd2yj4AW5jUMrZ9TGl9
eeRiP+iXhv7dpknni+kGmG5pFX+n30zxoP93Ug4cml+nAgsK91A8UUy8kiCQOfQIZTiUHz3Na23Y
6qgS9J5JxxupACpoYnWCKhLJ2Sr59uBfMjWCTr0g2Yd68qKM79DPYdbpmtF2eFt8kvYPN6exGBoE
odKDPw9ukDHxhkHxh4pwKNOOYutMW9BgSYTMnCt53ievp70NGxzLQHevdrMYSc+inr7ArIYvcJvQ
cXLorMhStOggYdNCi+KLeyvHOWStC4ajuNpgb3NuMKp9+9AdaePB13FEtpZFTeG1Vn2aBm+JLAIx
X/Mf+CFFQO/pU0Jjva3MRB9KNw3orOaWcDZbzHj1gsZg3ef7jL+p+MRIc7y5UmAOfkmdc6T2gScw
MslQ+i87Vlv0/dtA2D7Jo/sMWyMMlDJ4CMxUbsKx3ahjkJUlzb1Ksg3tRd8YxZ+L6N1w1gRGcOrP
4+fgSdcgW5PET6QZgy5dNBMgDcRGnAR26AghXo6pOaNdHbtHsVGr2kyBtIL+doId392hnaTx6FDx
WNXnjLRHMS1EzU2kLTCxwUz+qU9oGiM89EKSCSHvs/jw3dbkZnpwH13/pFc/vqO41kaTQZixVmdd
Jt+89HWMacI2xQm86x6RBs8TaNuPIZeDOg4IZEybE4piaqQvhig4Vr6XvMNr+s7xufRRsyIBxoCF
ls7lQYK89ytnSFMBQU7K6dE+7azFABjNRmrC3ZI670yTOEY6y2mn6MX1trkZG3+PEOr/glwN/xsH
+cZjhM7prI0yHs1/UllULG2sFKmTaByIWR0OODqq+GdG3fkVQNh5VNIZzJDZxwEQMW94yGvcJflr
9fAypBWAhag4gUi3aUZiyDSrw7NdmCvR/T3PEHKavnDwhhbkIwCLa6ro5yOfRutJRTqwYoRcMDLV
cJV5pt8YSV1oAAxufxPPh3QnTyKyYdCx7PwhBFpcEKcnATnSvvjCSANwcQPAcfi5IJsExRV0dYrR
LTJ9q12h0bLS+yDu4wbj2od4LbAQ5v5heiCIFc/8NpTui+6d+8fukG5Mr4xaEIuZDE+R5OhYz1Z+
mGIK0oOnTau2bGMzwavtN6R6rDDox7nki0hsuWRJjEWFdY0WFE6oQh1p0XymOGsh0Sszv5dbTdVN
GVym93Sb71PEDCKB2wEuc5Ea2L+5n/v40msU6D5R15Jdm+DqkBI4GKFKegV6GDlpyGZnuOpokhGD
K2qsrBOYxYc9I/Q9WqFgYRoXu9yoXQLmdtnqkXQVPBeScBL9atgGfXEBiAX+H/Yv2dFXsdrwOUZi
vgAHGfx/qqzJdd6EBQaeIFdZsSR1kCGwj7rjK5reb0Aq1x9KJfI42VFUDR7AfBAkj1GDU0F0p0Dr
gnjFpQHbpOyGSdUeMdGyaKG5KnVFciIXV+Gms+mA7zjLqz/jVOsJuG9Jp62HPDCdU24x0BEk+ZjG
EWLJ92lEzWeAcploIULdGX1RoGD1PJZvbBVoC/RlDiC5JtBeFElm90gjmR4DGkooiCFqAowCttvq
KVwyKmyADDEWoETcuwAFRTGc8wxJc4rLEqLMdTyn0qT2b9o7AGix0ntiX/0K1bFd9sxIpgqXvfv4
+15ZjJe/W0p3XgMLtf06pu6e0v2Jsw+XF5hKCFDFoLxJhbdHyhCiPeUMTL/FI6wzGg+Dto5LDv3Q
a77F6uwiYgItzOTq6SdvQgGpbMj9bEM23ANuHEfcGdFWChlUUkE8QSvOXwBngZLcLHC7tUn1y7wP
9TUe0HvyNkas7cpuLx8ZsDBWEjl3eN8gOy3uJ7e19BgVmyKZdgJOVqgNvQOzv3p6utvodZJP9um9
vGY0z8aM3raoFiGSEdPXOoxPFCT+e0zkK9O2GkLJD9vRGLVHKvwdjrwzfnut3eMuRtyE8RnlO8IF
Vs1ZPlZpUnVvyw42WlNEDUnbDrjhMUG9a9YxvYzlz5AmgaIxVkOGk6gVx7flHWT0stUfaxO0UVaA
eFYmh3VPBUsHCDWg4ZDsltXVR5WFCUONTucAdWcgdqA1e02/sa5IjpdbH11P60mJLrId+Nsim9Lp
aT2EJuJrdKbj+plWRCgkUXN6Fiu2anb1ryTRqH58XBo80oMjziM0/g46vb1PKwhcBczNrGlYr762
EGWQCsvnG6sTDSvkIZH4DsixbWWikGjhIpfMR/Rju01BXMBezs8f9sDJ+YxeTCqYv0iJ2gIGQSM5
rlbf8I0RcPJeYwtxE9uGKXogvhwS0rlqMcF5sfHvveoRXKPHAL1GFcRbXi8PDJg06zI+NMVhGecF
70gHQ/5qx2n6W9RxOr0O6J3kvKrpiyHJ21XRer6mj2wfMPF2sQPpiukuFuL3/GxvUzX8dlWMr1ff
5f5v5zEzxR2W9kygTc3+g+ZfXVom+sg+T4+8ntXq83hpOi2RZpltZ/e3xciHplgT5yZaPntOQczj
6qEctbRupy+0xddtj+YbHYK+HtPP6IPYzm4TXknFrmdISnf3MfNQpHdzOh8ArhlKQTojUmwLaukb
YYJfQF8UlO/QamFf8UwqpD+AqSD/epajHNH6kGkWcio7b/lyJf1BRxwzMZT/BcliZs9NWZBhoVUC
xei22m8EZcyTol0f8XKx9KP/CVXT6D3GSlfd0UZi+DBRGcQO7mkT4qacTJfMWAAUgk/AuWeQ1UYn
5zC4ZEwZ8N9iuKzHH/Dun8080kZ00BNzgiFxisJf/5I1Rf5V6Ha/yVSVsZi3nKkBe4+ziBCBcNnm
67QDvgrThKBOStRl9pH+O/Ih36WSFmu5udozEXyO5BPbDXRqyj8puZ70Fqad3jadh9xETikEoumM
a237FvOtg5ePCQ+zHR55cgffdXK5fqtJxPZrtzN4rjpWvRDQGQPUxRNQXd2vgo83bRYItg2fwLkh
j2weDC5oANDjWCM4++mxv9nrKYuqbeAA/JOWxoceOdf8MKgDvS+yQAdUEf9EiFfgZ19kvffpi722
H5Uz8iFajiQ51pMLvyy1F6bvnK88yRbdPcG8VwxMaJVjJwlY+44QvGazdb8YPRPyGI9deTNU3JiL
qJjQX5aNsA0XpsN1Yd+HqrmD7tP0FJzG58nH29r1+AD0gjYuSIxPrx6LYu+bVrX9Gv2j6by2VEW3
KPxEjEFGbomCGUO5vXEYSsSEYgKe/nyrepzTfXZ3l5aS/rDmmuGi9ontaKv0uCyZ8oxYoeNG/i+x
9aCZ+E/hqskc/A/2xW0P/kgbD3f670ajkF2zj4wu+7fLSw9Axj0vQr348ustjrVM4l3+JJEWP53L
K+SHhOUS7GthT4IN6gKj0OoVkk5czR7DRwd/6uEH61xoTzSbxxaxvIilCunbkoT8vIXk/eIPCv3i
vTGKrKOndyt033FdTdwmgo1hlj3WiwtN7xb7mUBbj5qyx88/WA1UA8vGaNDpHdWh8/brY9gcgCGv
G3eEdwzrOdI6sQ5Yo1Y9Yt/RWb3hBMAdohroUXZRaTwOOrSr4ExWJLctYgVElHCkr14MgShbMVl9
xwZ0O6t3xRG46jJ5OZnRUrnzvBPdpmGTnZPqNBQAHuA0o6nCQL78o2/1+5h/thVtEBxVPLvv0Obw
naGxcuffyCbVHXBXZzaemNjFjKxT6szd0JWujRBLLosnKex0GHHsX+L29f7HCyxcFwykmV9qfI+C
8t63UFcDh/Bl+YpRZN8oIjRfhexY+xYyF8RO8yevBHfDI1zdltC/gPtCVrZtpIT6Wmz8AKL8t+19
GUs40FI8VIGmDLgTOc/ZMVSMPgHQ3Cn7G7wglIK8vlKXB4N8aAg0VTu8rEfv+5gdlasF1jpdMxoZ
fjSmzNCCFHkhyzahV0e+QAm9ilbZOnUpdSSsSm9CqkVyeY+oo47hu+Ozd2BfxXsJ62NGgzRz8dsl
gDnhOPLROrMGB0LaE2AuNFnyUq8huKxJ1fcMFao+NLZn/MVpcZM4wSaEZ6G4Bhwe8DzuQ3RyeDe+
gpTuWsyOhtguQNocAyY+Y4194QgHu3cK3AuOzLaXA3WnLe4gpxTTn2/bNch1wWcPqJ9BfwzeB3xM
yXiqwvMBiG0NzUtLSZV6VV12llj/6Y6PbauKWsnq3YhUR6QL8X9B3pQOXYpYt2L1XWNPCBQZPOlc
QXDRfUSyj0OT8lO+hWMFWCFKbsbmFynyklr7eSCQCkTW8WCht9P1gPN05EBwPVyXIeYcU7bf+oB9
713wxPBkDI+k6TbBVTQQ1ovu1vU8YIvaaCGEcc3yn0bX+HrGC7dbr9R8yxpfz7PjsavS22b78Pu4
zB7GXN9Cdc6Rzw4uoToD1Jipu3Niw8s4+lpaQ2vblLPPQteFxgw85ur/PovcCkESjhkw1i1zFtqi
GtZP7zW8p6eJ+5v/A8LtrqHVk9ZEAxbFaxdzNhok94jOEDtikKwCXSP/zFBjRqgck2dfC8vgkp5W
0s6Fv4gV0GlwmJ9Ea+D2F/78BmQHz31ekk+Cy8WLTy5DWruCtuiCOXSGFwzO02Z7p+8L/gXN8ez9
05eW30FRmU/vcKKAwjWMd5QunJlEfB+BYFFww4/GTwvr0Hs3j5l5+UBoUvqhgzHbBT3gyEH5UpB8
BG6O+mR83ykS94BaH4gU0uplyUYZqAze09wdQBxEhCPq2LM3XXvdDzs0pjAKkIjxoR6WDGHcZedm
pA0ekfzHd2r+qKDeaOZmYDCoO3gm0O0EKM8QtSJjFjTVEzppTq+o/KFwSjsr+t1/JIuWtV+HagZy
QFd88k7VuFisV3wXKOJ3AkDFdpQqSioovEDzrAlLb1oDoJkxW3nypjCcwz4W2h5RYNMa3QTHgsmi
uBFfZ0fOBFOZbGillbfH4Chdb2o0rAtnxEm5UHvNiYzY3VNiERYIxlloQOKIZAdxf0X3fsW4gVPJ
g09lQKQZJEiOnEUYBg5+bW1cE4lLJDvxKp3AoaNZwmfIUwXLd68Z4yfI0MBCbqtxosqIWPqjT0oc
nSVjdJSqlmyPrB1f1l2ArQ1p3qNqJ8mHwO/F1PlHUfr5h+kMCznNFyYQvjh9ieUCtDVgkyXBoYSE
dCbrFSnjPDwY48Jeoq+B8ZBQ1A7rEIM7OL1TJD80gbz9vysnPngGOiJU9mwgikrvYHfPgfLPHvLn
BFrc4PXFB4PHG8YJFrk9gPExlud+PoVWDqZH/resZZnkL3LxmCXBCjtLqNt0BGAmwl1VRo/U6mmz
Mmtn3/gB1gWcnLR9CjXy56gRIndnvGOZjxmKwIyHFgTrcfXcmQ7H49YlQ7HF5F6RCaHFjKtHGUo3
gnAhOC5a5GDt7QAIhO97utbCtxUDAWgmgub3lsmjuWHx0AlJTtR7dBTuOGpwg27JuUw+MDqr+KNH
tpmYdEKLCFCfGr86dt96CKL/OPs5Zq7zNfAMgUadVDmH9k+1KpYPSNPTB+lBBCmRG/RbsiKuozVy
SyCdG07NvobF5DV677VLrM7c3HcX696x68aPvhFfyRcIW2BiigzLM+IPtu8F0oxgPX3y2M1z9o73
xTN652GzBOE0KFBJm3n4DdC2Tu/DhMpxHAqE/QjIUygTArjX3imzo/JKA8sCVZuxQQFoTXEtz+rh
K77POT1QcuLA/KbP3etBVsEHAhBjzjriyW7VwvVBEeelKafla3NGF7PlRIvXXRuwDKj1cFt8XZQK
dVjHSkyrkwWPwhCE729HXMzZ4zsZ3dSZiSLi+kshe+ue+8oA+Pba1yG0VOx/yFT4Z6X3BXLsBOLK
dt1/pc3oujSGVGXJK1U24nRJWfSFPbm1slvXptr9Bxm7B0vu1m12j6CIf/SopjlvxO4AYXW8F041
Fzuow1RMi8XVQKSyi2ln+vHzmZUqwmlPBTFe8JDA+ie8b2D8fgaVb0d0aO4ZHaUeN3hOJxDBQuk3
PyhrRICICYWXdzzoDxzRfB3CsUR5LAK+w7H35nmMKXfw4AdKVm9Q9z/c9HpwmnziJnF/aU/96p3I
pe3eUyflTzv+TnCagHnKFaTZPALoV6M5ceRAhZ1VO/5jiooH1gOmRAPQhUROGrTqkBYbPPwOgPnt
F7UR0Rzg3uBiNAcgWqJBZBziioKnRJBi/jfH5g4dHNm/6PuRtYcwfllrvl2wF9Khu+7h+Aswl4oY
UrpdOAtgBYN8UR+0Y7GiJSEcoTvqcDuDRC9MIZ6UI1L+Nf/dTMwBroWj4qeZTJSVO7ltrjMndVNn
cSYpkwPBeSIiExVoZUzOWnZfomUrogKzKJKf7YwuGY8qRHsqNuiSdRcqFcs2hWbRw1+JhYDQFaj4
NDpfEU2f/okwKFEW0MDGJFUzQ4wtmKUAHz5TZkJLY48CHmi5qQ4NjexGdljMKNdFO7pvuOUNYohq
hy+0D/FvhrfrQqNVIBZlYjfymN5SG0qkjRbrxSVHDjWFadfdX+ZOUBFOB86mxvuL7FFEmPqdqNs6
96fAkCwTROnKXTylulf7NJkU+oTScPgghoNRhYkcbRnK6r69bJHsBWUE4TFjdqKTZzSodLBXGJyS
4pDDSqfFJWvmu8Nv4Mrt+PD5MbqExjlXIn3w2jETbCDJkr/2S5oWCdiYZrIztSALynblzSpNS0Mo
lSKixatDXIDGl2Vx4Ap/2RjtquU7ZNtL7dd45eY441Z8kD/IX0y29lzPrj+vf3LoU2AzuAW8obP6
07agn6El92X/oNMmRcwLUN2JiwxkVro9wGielT6SZ3INHrAC8DckvmDndvOhOWHryx0H4tkDJxNx
CY/2EdekvpaIyAp//JtQtoIAZ8Ylosq6z+zDFgNaDmNoJvAN4WmMtksjoWsNRv8cVHsTfuYD0o2V
XQcM6eAYQSJ0s9ufN3BNBfvGE+W2U7MTiy19Q7regO0UYPhxnAZsp9zZ96dAU2pgV2iMeD9A320E
+g8+yq4fAqvk4LS9dQCpLpW9lR07MPRqGJZiiX6FJ3VewaAEs2VHiyEhhKwWLub1KyAYcenHBIe4
Mfpf+P6Ub+72PHnMTzht/5wISoEJKeT+d4bpKB7J4B1IQyFmQRJcFCNEwgxKsQvQRpSJry8vqL6D
Htf9x8gykiIiLljZY2gS7KEfPLGv+qHhl0eqN9FGCvPgE1FrPrXGSnL/dSja+sry9PLfpNjCDIL5
gN3D8PwDoM++JB+SQdCyOCOVWJooijDAESo8Kzkhqg8mi/aCmoUnB4z6G7ID6hxIcJ8Q6Ty6kL51
oTGAieIU6OAAnW7C1WZmohVixvkQesOR9EACQ6Cv3RLwRVzJPstT/44eCnbVbB3XTAaI3VGxYmPG
izud5LEcyhoBNfXPq+s5cxMi1RtALz3Hyq+RYXmMCzCl0YatHD5v0KBJdEGKwn3DFadcEFQORHAZ
E1nWfcTYIHZ1mM5MbyGuyt13tj4Qt3T2MXJF7ij2oLgsVH3SEpO8a25MUCHoszA6RT8gFle1EFzH
j0zrdzZfopWRcKEPUpZ5V3L/rL6Kdh+HQWLNoZzgBSmm6HYmNoYKVGdhelBBoel/9Go20Q92wxoW
2umJFpIcGHqHeJuvHp4BtOWXc0LZ+R1sDEAX0ld3HdVMkFyqwXlY8/RhjQuXlsoSJ2yrjz21GFRz
DfBljtdjZcqdasjlZEJD2R6+CD9aidEoSZhIWwcsOdFnhRIxo5JrxxRa5+0HYthIXVlTZmC9wned
iYE8kyIDJ6n7QK3XicHXPCYnNSD2Mb3P1R9WR9oA7O8Jm6N5dmKJrJlukMSjPXtSJg8wiKUqwJ1o
a684diDkyZETZGZHysExiuk5TX+ofV3iegkqEOk4kzlpX30beEowY3hRM+GmAhmBXlExyCa8eDI6
HULKFYy2z/Bh4cVyhyQFQkKmaaZ46InIm4GyTMNxLanXwpZnV9UrUzZcXSeyekJdPAUlvOtO4kY0
1sjSPLErhw4/OUO9PoYY1aGBckZMcCk7ThKPb7tTbMpIkzqRAC5UKvYQaTdK3gbhfqV4E1JqA+gF
2LdA39TGxog21QwfeHXFFWjgH9R4WXPBpi6WphFLH8aSDW78LmbBYjgv6gVz1WHWJ2btQjwv2kSs
FRizmOzCuyFoFd/Lww/8XXqOlGQPliB08uL7RihH2BnQj7NmkALob/1DsOGmdIxrtgCYjdAcmnJ3
KeiJbMBQosjwcqNORxIWGNNOiGhFH2LMiuk42p0IIDr9/JC53afbhosAqj+9jxWy+N+wr/PRSC7p
fTKDqT4NNgz4ngx0zrNaEoSAp8Chodt1R9ssT5RJ1KQ9MUZV9MQ+L/8T54PyayLahxzxJJ+56dGW
iwlkh0lkJfTteljawpdGjVlC+5jeduI35/RNO6iX8Oyg7ByYsDVXZq83pMDdBWP4vOf8mAz1nNRg
rUcEEjPzbUa0EX4Un7EVGYJK0+S9hFovD6nQMHBAnPnLcww56dmDNIWt2Wn+pWQl/RSFufpzmQPd
9mqcp5puNb9Q48MLObDAyx259bFUoZrE+DER+3KhzGO2EUKyAwNjGNPgYgJATS3uFZhxJRoprdYP
OJn7I9c8MzMhhhCUPa6TJxqaKclkWYGADnkbIitEYn2q++mRw4qucxQZxBNaUT2jHBrVwagD8fVG
Q+s8ZP8jvuh+NX0MakYnKVTMuVeTdGWbTdYlUsIivv3FjMCsar2tyo/Tp084wErrsj69ugb04S0N
bNatere9Tn71GbFSQ3VMGIC6YGoJzVjl9JlLQ2qX0KJLSCtHD/Fe1mDdO8NbT2IC7mHNiFR9dhJ1
JIbxrI9pzhy+jlxGHnHPA0iiMKnXkTVx6Ps3+DXVKXv38DxpAThzrOd1OMOAnD2Wd2IRtqcthvI9
c2zSqwYeb7XQpl4OB1AkRB0x0JZlBoYKVM/6HbiMs67KHPryVDbSgxdFNRz/ItT3x4ZlKtBhB9Mj
Adtb1uiTIodQxJkVGgDhfAkf/aK/RnsBMV23opfTIvNmixJ2pqfhK+1I9eaACgPxpXC6oAvOWTVB
QYbPIB9cwEODx66dVFdqvurgxC5bZR7jSTNad9Uxr3OGJe/M2bPCPCE9fvKknMGpfHCO+q+uKQdY
9u0RNZiaOI6v/FqhOpIEO3vKESYwLr5/GXvV0dcZDjt1Sk7dZZEn6nQ9VQFBicQaXeDqD88AmVxl
a3JCLImqHkdsJunZ8fFj0AKmtfkI+DSuEJSNZmxOr313QilIFPxSmeeG79x98DO09tBvdHrTzDwE
T3WthR4Ue7Z+UH5J0OKROEbwmZEW9NWRMDdgA0fv3XfsruzRQ/f4O9/boNNRxcX4YPntO6hn4Ry9
DuauiE1ACwpWCzzWf8GdguXiHqOvGagKoC75Lb37d3EiepmFq7qnpty+76BTbtYf2idho0cGcQM5
lBWk9ufYqvfKZfKGrMeqZybvTv+uh+zDXhLcdgL95tEiniJFgvMd6KF9APHpOet/knXwjN/QEvWI
3IG8TlwYVfTPwZVq7537zhPI2v/Snq29Rvqbs2r6vkdHmmYDd1snNDMArB4+cAoWx0ycfWeEdo8G
HPLo3Wn83dzu5O260ew+omtKndyjXIs+EL6ZpPvX9P1bb3mKJyI0IFUxYNwOqp7pjYlYAHOnX3eZ
XuevnjbMB2bwjKrQTG7dInkDzdHW9X4+P0rYr2EYPcYX4JAyQmA+xn4b9VSkhesdvL4vDD2OErL6
9HUJnLkyN2diRdBhS02mFaI7v6CtUrLDunkuUOfTtzJpbZ/7dE9JT2BA/rBDh1j/PFGsu8ObxpRA
NoWN5Ioe93FkUFlPb9MLuy00kKG60A9s2jrpGcr6a8qMgZ6Y2NnP1oUV/vmp+GeH4jMoBtffD7cG
OK2FRQ7mwPZDgqluNOTXgUoGB83wZmQ9eYgZ1M+I/D0asR+ch/doSfDRGNCWb7BWS744l7AlS1yi
KIbNSMtwe2MxaADe6pQh3G+WFtMOT8sQ9n8EocnPYzi7iT3Kk+Ph+vWI0KUMhr5+bEBo2KlvaZ9o
Q4csFWN4ZrJgxuhYPgjGm6ryy/GTJvyGToHWALpY9yskIiKsLRoYYVn7zTnWfjRIAS/v+fcsqcfU
WAffN0mCiF+D6uw/a//0jfRveIeLwq5wwkPXfseXKc+cAnv1HtFiedZJQf4kQqs6UX8rjAEJ5SjS
sqX0TOqKMCueTiwiKpCsUfUd6jV5RL0nIFv5iPiPCql/Te6yp3QAnTyFu4SrBaZ2VDZTuyCYzivq
MCfP8/f1jd2fSvfL9p+1Torbonp71waqnVfwdMMAxu5ufG6CNaIneq020mtfBV3I/cstalZG8NmX
d5+vstaQcsMjDDxUZiyueVQyJ+f+69h7YKSkbHn1iWVVNVwXvqb7vF95hRUoFWGDG+OVWNd5BROC
2BBkWAhoZmQin2B7f1KIaQ+WFpSfamg8g/s+JzpMQjkUfMpwS6AvAcf1g6FVWY07+GLgqqhGbyGI
oJAr6YWMmTmQ1F15QGLyDzsLg6MdNguQakgPxDYV4ekdFo7HodK6vJCeVoRn+nH78tolR7F9EcDV
KzsBP7vvG9zeaS0CddA6PvOcdF/MtcBS4zso0My9BScaAsDdzL5sg/9VMEEt39C7r+PoAo5m9xlW
JWGZTfIdsxS4KxrIOYztt6cv7ygSDlbjnSFrmn3jwnrWXR/Djx7f6UEDrdK5c2MLuy44foXfwArG
DprNmxmK0wq1Edlp3DlPHQEM64nCxHNlM32dtyRnYk/y9B0I5KWvmjBCjIwnnqbviHnw7hIuEdRb
DWvCrcSITmo2CORqkh2LDLAmOo8WCzNBetd8tgZYd3y9Ctk5bBegQLayl8F3QJP/t0RtBkIy+P34
TnzfPGf5nuWFFbQzAi40Yu2UrrvO4C5KKpQj6lRb2TlEDRnJmZnIyowEeMuqpf5zhi5eSokNAbDE
Vo5ydXPcPnb021sm9YE1hNQTs1xcevoY8FIbtjzWsyImN3vFzopSXx3ZHAzwKxQ3rA073Ub3TPrM
dETHtEKbAiwHBvqH/JKwHN+HH5Lrxkp87ILKLZ9X/9S9DOn4gLJfUtpOb3qVasLJ8DcA0Jda9QCN
1aHr4p3ZcuxOFelJl606JbDnGXVkGmQegwSXlMnPmk+aGsSpdAua+wVzlTuBQxsqv4VDBm1FcNMj
OC6+MHXeyBTp69MOwdoneGdAt7h5sTva2qZMRCwgbJdYGmW5wmUogpP/GpnUIRDa4zuuuPtqdBoV
k8eqZn37JfTP+nHvwfocFimSsYA54s2uADHPGGS8f+bfDzYYx5oN3r4zfzLYQhAl08eLA68AZ7mG
pnWAfQrdhJRQlsoB4+A1e5AyQ6J6b42yEUMN6kD6bGS4wmMaFFM2wrYD6wyTNRTgelj00Jx8F/SB
7QPBOZFKyGfHu68jB0wQ7r0QBnEU8I7PpCCzHtVq7psKQIGPO4bZs2rIFL0bN88IiuV7ut5aPJ91
6JwDteNZpU+SZ2eL2yg8xRMkt/P0lEJUe/48oEuJI6v1r7V85b7CSI5F5cZKkTQXEmBHwk2iGwtS
uzAXa/gnCM12kED8Nr1Vspu8M/oW9/AZkUbsm4E7ePTZg2mpOW0hl7GiUa9WfXLb48f8u6L9/gro
TgbV4b5gvF6GxyEfcsFOqY2Jgk2UDEYcS4W1VSHYUS8JUNBRgLkgublTEKwYw07b8WlZfdhPuYMz
rWnojhA5IwojutvrIim+geLE73UIHkgwqbtrmfKG5QY+HY1bKdqId+QgKDFiBRH9c1RlNBZaXIn6
hKpEOm1I2KlSPmqBUqU0DQ4dkYJHHN0JkfU5fsSv0f0f0zl/u5+Ybr+je5hnWMs1djTwT+C3pzAe
TpJQt9AgsD9xM5vQy36DDlQe/bGPKbDj8RLl7BCaEI5jh12bn6OLpfWYh28q6WZQ/NiV5DyczOBU
RnqD33WV4ztGz+eJvBVy4wzPskaA0SfzDrSLjneZU3Yffx/QXba3Afc7sJWg7AARYwzmBAYTItz1
JiQEdX33ab7DLqTMRXzORu0U8iGXM9TQ4fUeIPzRET2z1YJzpPgGIVHcHT3KH3Ry0bI8ym7B8JGH
mY62sCAJXfz6H+x+aFite1+EcygcKr/9B7LsoEWniPlppydMq43d80A9i+4LBPhJNIEZ3XbGHl0B
aZoQx65YfcNWgBTSCU6A4qCAH6KKoyd2G1DEUCp9/LvbNVtim8jlCy0nu167J4j/OoHzHolUUPU2
KlyRU5ZfEvpzco/qoKbaQ4SNfJouH255OF5tWvZ1xKxdxuceNDVzjjkCVo/FoPhm1ay6zM+Z5AUz
gdLCZ3d6jfgovkn9ZM86eGjJBTPdj1dRUn5iA20BrJ9jzArLwbXkQT6DxvyXQ/V5IhVjaSQFMDhd
+udbAPetzCDu3F9dB80T5cYzQg4IW+S9QQ3I+qo9k9OepZyM+PMRSkNYa+MSBLf/wAbExECB8aEy
6JBFlpj0Hyga+MYZc8hxzzER1IAgL+PM6CsD6oJ9RleIfeXwsqdV2bdgb1Mfd036BnQKUwTEGiY9
Lqh7dgG2gypuH/hdqTM56efQAJJyl/Lm9aHtE2HMyAnw1aRBjGMWGRNYL5D3DNnnsn8MVchr8r0M
Y4o+T2pVDIyCO59MJBi5pS9QbHbeV64zl/KaSZwx+umN/NOGNwPjWACNmqs7U4kRU/n4a1YOn7Bk
LhAgAWYzjNBSgug5Xi2C8A5rjDcygaz/DkZYmCWHrYFNGstXH9VxChMp48rwSic1cGgRXNHgd+VQ
5ULxqnxKnj0XRcYUTb0HpZ+sUkv0sPKNIBtRg+SAyC0PmIUDlZOAxytfygGLR8E5A3eQf9Ei/cBP
uRlqmPdMMVwlUKPcfImPGJoKfA3/mp0zI3ov3guDuyfHJ79WZNay3FhLuRq4YYDjcR85wfusmuGk
MuxQ3Ecc098PmUSIIMfqgwJ1+BjKd/dP+9O4JIVb5tG43FzkfsqBXYfXIbwCXMJw4Oijpt7YqY3B
D/36QwnZVwEP5oTNg5w8emkuAJx8fkViUnlKfDj28EfW6AGw7eF5oRuOHcSYW2ke3rfwhfCCoSYe
QPIPueo8rrOa5oh8yXV45i+wZn4ivQYcLfb8f1xDuQQZ591QkkHmaUQg7tX/3lGDPb34OPlE/e/7
5XflQYNbmT43JacksnYge0QSBERKOsmLREsxp+JCwWlIQXTSxwaWp796wj6VR5m/xDYWR1oweW15
HsKoEuc3osz7NU5bNdoj9gFyJUCE2N7KE0BoCvMB3wF2xAvHMfefl9tA1ORcKHxgrnxrRcMsuHM7
NnLR5HCtI3/g+EaPSz1g6BIYyzxDqCCnLL/JOjXE+E7aA/wE1VPEOfBkDeHyOeIgwJVGY8inEcIo
C9vf6Mm7FfTG/06E28yp3hPA4DuGA3kGER0lDL82401CrljHKPcTiOLM/GMTcF6i7PhCLhZp0jMY
syle57z7lVzG67hKXMatXCf+uRBfYdXn6P/+b+JChN1e4vDaAK4ZK/Z3I2+EkwZD8L8v5tfwGZaz
sTAoYh5gR4Btl8TBvBdyk/67UZxmkTEyjv/Wscsp3BJuGod/EJD7v7sodEFKIXLlO7EMdrkHELOp
GxIZcdzHDR5wqVw+vt3hQ/50YeKKxIjD3gcv6ccCQx8ujDLiayMsy2in0AQUFAN2GgeqgqojOAuq
/nri8G9/R8IFdflAOdP/PpaOyAw68uKOU1aFKqLBygPn4RYC8f8Hh9xalV7UeZPzLKzkKkIXZI/X
oFDR6OaAKzIGUMRz4dpIvlVuN3NLn9f6r2QlB45OOiRHWJ5reeUddiZm/Be+MTPTIpMpd7XqxJg+
sdeq+wpGyFwUTiofrgdi94c1Ik0S4tRCaNQcDs7NEDY9TJRXDAKIOjyRjuRGLMS+FqeE1B5Ygpxf
iJ2QVhLEJc6KhuGCDiq6fpnp7dgVepH45qAKAZuVICGZEZiLebzg+w4+EQR8EepLKA5tIejMMp3D
GR+uanoYwok+97ar70J6Gibpizy5uGTxpDA51thq2/xApbu14g/4DjSDOBb5Cg6Xw0exC4dLgRHR
W8qT8GUE4ITdkjfEmpN30XlwD0nfXElHxKB5teUmSObREjcO/sTgTpnK13B3RHY8wB864tkBcKNF
R1okX4ad9cJKFkvOADttb8aV++8o31DLV/zajEDw2pvRn/e48DK0P1yGKw/SigeT5/m/eyov3BLI
3o4XbZF1RPwPOrqHvYMYEuMAgS/1YsGZyRMmT0UDG5n9nWQiNRwaByx+6aIp8yKv9rz45+bh0SDf
+gz5Y7Wl7uolwITe37zG2WFA30E9usQPHENx+WCXq2unS3KM+B6YCDKW+bH0/Qa9AW8h+pK7v2SQ
cIUxCuoxaoRsIsdixoOe3EwyuDhwuan3ZGksBzKK5SB4999VlTAmvjAQX+fF39cjtUn4wg7j978L
sooi3BayuP+v/xNnydZmCJj82mm8GmU5pxd7Hz/+OxnxtLB9upS8gZsL/U8eCf5XMt3LTGhh9oMJ
Df9+3MuDxZDkAsg7GTfM6dEAORFTxuB5wOxKXlfpG1BDn0ODNUkjw/1LKUc511uVi3rp7CBiQ+Ki
BQdhALuuV0zAtooC4bPsTFa0hXQwRDx17MnDilA1XTcvapwPFSVty3MGDVd+dXTeXBd6yuRO4u6y
6J1JQgDZhzXA8gN3jAlq+eB9DC6s2SbmZJCzOQdWJRD9e2Bm6GN3h8TijuvFPbrvkcGD5TEjUoyh
D6QJ9Ck9aLoMxgOc4KCEZDmpmGGX9kTBJ4g2JzdbJ+saG/VlQ9ovKyQDgRPDh7smvfoLiRD7n4W4
7GHRP26GAMOif9gxF5NPi/ko7fCRsaOugo+LqH/yxdDnHpg45aG/46GwZH2S5UvhbXlGn3K6VUb3
5AQC0sfBKa24GcrO2En/TDpFpz7MOOQaNNWnT8h5H8k7RQ09YVFgxwDbYn7nw9BMkPWzMqilruyD
PiM8Ojz18FiUm0DBLUBIIVxBxI1pS4jlDENG2ZPyqJxmXBYTX3w2XIhU5FulAQoPjT0b0BXPVj2x
g/U+j8EkGt/GfmBjZPashdhfLnMYPXQV6gxuWEQfZIt1z+h4MABM2U/Rnv/+Q6s7OB3qrMN/jXQe
XNAwD1TX1+hwr0N7JyUx1HstEu/CAXAnNx3h5wW7iXPoaH6Z3tgwsGvZuD/S8gFQvdIBOk0pGAIg
FhiKVLl9IwNHwsnpB1wJRJ7CRPtGTQ7lGP6l7XdYUw12JGCO+hxBC800BJsgQ786ArbK1zdrSpVC
ChMHGcEnvuyVpgfemSA+uO2R2cBDB86j986s2obsYts2wqWHLVobUS5dtQQBL/stlduPTdUBwc+C
zedxTwVD7WIu2LOwL0czfaj14CQ/1kR3UEHpXVINyyfiu7nAk/eEcJ4H78Czwo94D8UCMntqNPZB
181txqChNKY/Dzc85WvBG0ilAAgVujEKKAfgjKKuWw5bWuSoyTkaCKrrCXt0/GUyWPNahHZXRBTN
AgXDF68HBDKX8XeB29LGXSKngC6Biko93CBkoKnAYmOYn8E6vBN+XQLilM/I2IlhJliMtsS2lR1I
G16VkLXuhA8VUkP2H2/ceeHK8g1swNwdOxo2W82CZ/7JCHpCutVh74pti7uzD9ehsnsRXgI4hV8o
XSGYPDJiigzwyN2xD/nv+y8R58BmDDKGIRIX/EqWSDJOM7hHHPWxmlTJF2NpGFbq4EOgFjUraika
8gd2GLan2j3+/J67HXg+HR9DXNC4etr8dWfKhWFRjfhfOKiXdviBlDIDktC1mI2S+sr0tqvo/esG
VXT1Zw9T0bWAtEMuxAaJ9Vsjzzxom0ipcDwPmQ/uHC60TQqmgx3zcjHUOrEFgws1ex/dLggHf1v0
q2kU0uLvJAz11sTKjCvHL1ds2CIMYRt5yQKnVgcti9PSQTu1fAFlLi+Ji/kCtgrQVA7KlCkkurNe
P6BSvKLPknAsC07WGmbgcQCPAOmoTBzqQdwv9uJ0KyEtmNJtkKUbSFQh5LPXcXpF9onEvo2CRbKf
se8l5xO9fcOqTxZslzJ8hl9Aj7YaFCSR+fIuawpFKXix+jtSvdjx+SDq1JdvwxRsd9DnTESouPwl
TOmyl8FmBydPEZo/QyYzvhIKxGmmLBGnpesVg+A2w5ipxZjHmUKeYablrMsOoI8PItRGV8rBe/+8
AK86S9K66MhvQIlwolUIXqiMYb0zRxKjA9Ogv4BpHz8PD/y47p2uiocy+3cM+D7RofKmBExhlwI/
GuLV4RGhKhOVtJyj23934XtF260F9IV2BYNgqHoUkqfZQqwq2Z4ijBB+YtfG1BXZSBfiVASCAzHq
E8GVJIoW78SFLr2/ctOZPMKDihHkuw93k/fXESMP4cs9YVfNLIxwCHYCyJcv/m6XCMwj+JVKrehi
d4e+p+01w2vaAbMfi/2YE54tND+OLyTaR/Arbow4nPXPqZijHbEUxzockVg5h0EUUCuhYoM+RbOf
hnvAT1ANFP6upRnxSsH0uxZ4pRVW4FLBN74FKCLRnGGp4+0YPpE5qht/TQuCFqHNL7+6alLEelJ1
O0Sm82F/LoaTx0B9B0ckckiedm8qWUhrS3pTrWcDYeISN34MXzOFcpg58aUGdJxAsJqNcgyU5WVP
FVnNgLFIUkCTBbZT7V1dQtGLx/i5AfspQlAh5sf3wlnm1JYtrSqZRZka1veh+owoj1HIM4lSX/LI
4Ep+Gis7bakeeOxwMBRpO/otDBGAjV/P7vp2oGblWT/hgA3jhUlnRo9q96IvrIQVCpXHQkVz7nQv
eWxz+0H/ee4Nn2mkqgLmwP9+rusz7Hvylpk06sAMJCgXI136+388N7Bi5gyG7PkaMFHAseKdahWh
DxLBEDYNmDRRK1UBf8pYJ9uu6rKS51CLYdv8fbKrADn6VSPvhFTp8IbGYzIAMmWMgAsCkjImIYJW
+uF9Th9tQv46byjoEEPHOUfWK2Yzxb/gNKVq6QWbDGNfA6rCG+Xda+xEzdDV+iQ8PRUMYrLinDbs
BQjYXuVMBDj72BjViABBJrSgQr6OKzdPOIbvZzojQbsvthekm1Q9oPtMDrCOHluI/PqQPLj9aVDQ
WyDMRoIR4leGfYj3ELD+ivlneE/rgbkFqtUgNeGrw0HhVouvDE4XDDk6ZBu4m+MjiDyhk0kPZXCN
leZpRucB8bCX2iynNF0xV8esG+cFPfzs3+gXoZ6GZXbfIzL74Ajx7FKtsOwl34qtYHTOqPDxvuvA
IVnHvU5WEcwjaIC4nfMGFIZ4RYWsIh9oLNDE8D0zooIdKexr5k+TfSllN/XiVnawlnfAwJvKhY1v
H+q1J3s2ZUT9xzYOPAB2ElDugn3nYu+O0Xk0mKMTeGPMrKQCiFvcaHX55ymotDV+ULCikORXynB5
irCvpCBDbgbpyEbTgnkB1IP34D0v0IAiqWYyx6KEmoLpmMKdmoy6Tqzat7Tf8QDEh0aZgkhEKPOe
eIckbGLq6ZedEa8hYGc+fSDCfi4uY6kroXjhqw/TiT1oARcHS3OPl6htxy32G0aXlQPq4IfiCbq6
N7W7Df84JpS3um+ww6y7+j8B+9SNA8AHOhbYky8uJAhqgrZvhsh+pyr/je4t1BFQ0ScITPaAeZc2
A/ymc3qLXiPcomfAjBSeJI7STRzCzILXC1H+Ha5g7cNu4rOR/eMo08kgjlGNXcR1n3q/MyCNcks+
zuAYQriGEN9JrxuNmpDuF8YYgJtAbtGXNG+cX9iOcoxi/ttSuz8Wpz1Yb7cOjJ01NeM9HCHMs1/U
VBWwAwONpUHAi3co6S3nqWS1gcNACy3SCyorhIgY7hAM98GaQk3zzfmgr44K5adD1UoqolbDFETH
NQM6wircS63GuyqD9xHz5APxjdwTWeNUYATHk2L6OvxCU+2kCOVx0Vxau3yIBgiNqE7LYlQuygV7
qWJ4PWgY1TtYz+UZuzh39D+S7mrJkWsLAugXKUIMr4ISMzS8KFqtETOrv/6u4xu2J+zxtKDq1Ibc
uTP719G0KQ/mlOZhod7yT5madIm9gCMc/FVo31bR+OevSCmWot6fcmYpjy/QykB496CQcO0cG3s3
fXsIi5WKIZXefvD8t+s6XpsoaXQ+23VTtYeNfFjpYSS20q5RHFCXPf4cbV+9rKRQzzcn+9GiCNf+
pz8iiFmNHDqcVF1w4ZRM+uVcWc1kAoT7iCeoq7O1/V9FnKLItK/cQoVhVyJh4l/8I9RlU+jxL2yx
1Q7tubKkm+FfFyCJQEALvOIpATzTLtWd4hBevpYgZpsIF83SLAaZgLns2NQyd0oG8Qjbm/vF/hKd
F3FmkfdaMBGg1dUQTzf10NFimyaa3+qbp22UpuFYto9Eu0lX9HP+fvL1M5FbFRPYNTc6mjc8Lx84
0fKnJAnCfYJoIzM/nyqIjs9mcAf825Sfs2lnhWXLRJHXqh0EE6klYS5aTJTo7A9PBxm88O+Jhf/i
Yl8mjHkYB18Jpw2Ltr3GQ7f4Xy1wlAs+mMFL7lr8u+EFrneKIfB0b02C/EHShE5HdLZgIm3i8XuA
RVcqxqX+tmvJpTUhu12cNoIxm00glcsyYoWTbR/Y/O3qOQ1svDE/jE/n4nSwn70HRG0tK3gpC0cL
hAxhszyRPDopPVItSSlG2oG2cXlToqP5t65SfQWZyvmnagxHmYRxcLJ5qmZKY+Sbj5gvdWXXleCX
tY5+YuTU/9NWsUqx6vz0Xwm+9xaYsLhfOo8uXrXoIU6nLCeql+X9oBCtB/lZF6n6/AExQYaBFnyf
XGFqQc9l+p2F6VosKCV7K30/oFvY3FmqeCJxTtvBrzywx7e1fehRq6IRgxKk7qDmHOsmfo1JrEIq
1u3N/oTnLr9gI5eKNEFJ09b/1KlxEw61e/njn0WvtvaRXKxnlRT0sk8Eofc0pshTaYAP1rUJ6wnJ
V+x6sHo55UPGbG6e2F9QrOR6ofnJNr6TeJcolqLOaQQ9AVnMuoKB0YF40SXIjScr8KN4ug3ajjK8
oFEIYmnbn2n/UFc4hREFyHcRMN2EeRArR2sv1v30w/wzybNJYfLZksR7JxmFZExoHq81AKr01cvj
VfB7nHhWCLQUf+LRppOzWYb/nCb3L7qVQjFNZLp1mIey/BE6mVuLKWXtqENskICRouClgXNMsMnE
wueurymJWqPMfW5/gmS1krQZFjHSDcOhCuwg0TxE50GmtnY2b/VzKQpSD65A2RKxwdVlHi8QbMAG
LT/b1/6pd++AGT7CSVt1yXu7QBtZLBVd+9cxmllQzX15mdVwOcZQsxwTAqTsDC38Dn4fjvPp89m/
qFQhC3gH3cfsYS8fauN84EFZBVbHnP7t2m+rxDZZG3lNULAMJbhkCbL8tBPuhqeKi3N9QxciKDdl
0ObFh+3CgQ29p6+I3ifNg8MuYAE53F5S3Cn0DBXVu9GpNE9XMeU1b/syCoBxGMC5lC8NM/wCeLVZ
Cspbq3iU5xMDFq9oNVcyzxC3D5YdzwUMF0CZb2jxl51mI15sJvVm0MJljViG0wYvIE6r73buXvX9
AMbwV/esniKaAs16EBszaLEzB9kE35e6oCmZ+q/51KKsIpJSzvGy5syN9mQ4kN/2tJIVAkqZGQx0
0g95LTm4fZ5axqyCVagsnNiILAToCOu1Gvj7HoziDKAT9cW/0hxOZr6YodkiwQK1eGIK2q3gYHFv
EgTyXN9a4EcBzgQdSdlMuDL9FmaLDB96y7CO1bR5uwjvZo5GrO3utgQZH/yU679j42b3ApcYptHK
2dbG/8DKtCS3qTDpqfPyamS+UEZGy898RIpiaPW7s/+IiUvnSpY0UvXvM6dFzzj5QD5w4btIzZCW
j48QgMFQsV4HoKLWHeQQcJKu3vW/ugtviw55EMa7zryS8mkTbaC1RoLNZ2UKdA42hUxkysBJxyG0
7pBG0lqU5C4/iYqn0GNsIo3jZh9JXndkb/23P/nqaeE9tav2CrIeeubX514bQ7mLiZEaNBzWAxeJ
tEWAeIMqeRjoGZYOErK3pswKCAJPiy9OfPGG3YTWpDNfNUJ1ezJF26iHTZlFv/JDwZSIlp0MuGeR
rAmwR8/Fj/PHNRmLIlanLNpI/VPiD9f8loIs3nshDrnqIDGS+P1ggLzq77v74aWfx+NTn6AapfuJ
38TOAmU5kxaghAp7PYtT6+4yXGOATSXgpw9LFyT1iXq7vLcgWmCi62T7V0kUqr4C8kDMIgf9IaI+
oJZwDMLuMn+Rd9CTuAcrnMWh0sxXfSJKIC6Dob852LSaBN/g24R1ED9F33BaXH4tv47lRUCn07nQ
pwpNuzBhD/tAD3MzaEIkUfDlwJkncZ8yefncyPJNGfkn8akpLTgx2w7pNkWJQf5EOuAhgySQXCQl
40WoTd+N9c/L+AtWUtIfpcLyRhl6S5tn40wRRer8Samn3+dS2Vj8Sms8rKvOEKaNMhQldeCzaKK+
W1XmMolkfu0/PMj3MbImfC3ZeIog9gsboX4QIn5D9ZrluR3snSga9IIufbBGp7hcGSbqwY/0ZdmH
PFvdZcmpPXNAIVi9wBn7zckYu9I4CaRjq2YXGQmxSmCC99jCvwZdDelSbgQhEk9xZIrfORXzUnpF
OgsadSmtdmWA25cuj45hpg8JibR6jjiSlBgFtwyp8DDCUajFK9kfjRG+HEFAOvYBI+GLgRv9Knax
eagJUUyJi1uquzZFoIrtKTCaz7kY063kRRKWgO0dVw0EwQC9aQNtzfS9MDzVw6V60U+JlVCYyMOW
tvVfyxM0X+IVfXOpN/B4PPzQ88d3su6uX8lWp1WOQfLps8jEKw3zoeYSEvZy4KjYQrKOsa3A2NDc
jJ3/SuKxyr5V+Nh0waK+IYZVhT87qQFDCVMFsAd1wi40p3SP9qWRefKrPEIJ35b+KVxKhV+8lBFS
kik9ISjgpBNTXfyUThsP6tIzAT7Lhyuy/Tndq7HiyIIjjYx10NV0cD+6BQxpWiX3oDQYa8d+rwh7
oWjw5E/xX2e5oYPuIbtOAOSV3GCkQd0zAyYqX1lNyPVvB4/uqykn1mXmwQxao2MNh/RZDV20WWeI
2/8ulVRjoGvjTLIxh3DifadcZ/19RJWOrgMch8iIvpijEC/F7DtXktfhIhj7kbj5h1NoQHP9/pbT
SstGogYU7f41e4XArvR/DaGL2/5tlij+S1T/vWSuwBHH4/441bL1sIQpjXSAOBQ27SgRSbk3MvXP
IKHBjTeUNeGeCFpiWz3k9nlYbQ7XwhAMArn6Ct4Q+06Xi+Ceq9XsvVix+zioMguzLDeRs+QljXZO
o2vpX5YWYy82k+jaAyVH8z1+1R3Z8aWXahmvbQRkHBd6eLhmS0T96eCpenJj2CWmI7ozp/JfV3oM
vI4oYe8rRCdtYemKr3OsdpGCQqlkVu+RQaPksOjrItYEYTaj41+zPHLSq2oo2y5YDXQXEsM7zEWs
XVBuLs63gbbhCodMUOjOh/fRRQIhhAHr0W2qvgap/97eSrAoFNYZeeziIldPPXyASDP0LM1RJ4vI
EJgl2oS5g30r1+LlTW08Een2xZpauNiPG2E8YKI0nP7zo0FCRRAxV/AagTPyV/+rKdR93dTH7uA5
ov/vL4vHzb/uf21XaCih9vvy3aRNbaLXSgY/lLCuP0aibmWoZZMJ1n8Uhgys9Ga73tsoJK7aX2NR
4RL4iJKi/jGatg12dIRKKn7MeCZdaVv/s+7175gxXLPBol75K9c4T4Nu9Gix9m2pF/3GEcu0w6V/
ar3+f2vOum0vEYap610ttyr7dW2KJA4KHXknianKo7uupJpBzG0VIeCO5IxTwD5TWi8HBeccc0lc
3TyLsRl22ufry8AHXOw0mW+cXPVGHscEI+ET5SNcH57k2UFiaOLDLzl0wJZOTyL7O9y76PKxbFgW
Q7lJ6VXgJk6R8oK5c2Uz35WnjaANFfPX1CTQIhe+BAG78mkRsyJnB1BBWovN7v0cjslxVVp+rG5l
o2BFEjNZi4HtcNXs5sWUU1FheBnRmCXI0TzUtfvpivxwU5nBG8GGviTYG6U/I+oM7hP+Xd8Qzcxv
vr1W8ybRiRrTP/uKlqppxwSTLVqb8JEG5FFXBPd071P5esjHGl7IvhfS2b8Xyx+iklTnU9PagwRh
6Ty6Tos7npInPrEpuL3lf146zU2FHEH5OOLft8ZmDwRZKp/Rvl7APDe4VBGrtUSSZBnh49JaKgfe
QYLmzXFQm4NXgta7t52sTr1rG4+Tuz9tXPyJUxgR13KBxczKzhdiFvWZbTw71wUG1OAUWcLDX7GD
5sENyWDFSHQXVmfK28axcW6n7bWv+7uPs0bwmS+TxwJ0G4ww8nsVlB93QgPnuvGRnkqucnns38Gf
XEOj6Sj7uy7ffsOIxz9lpX66av+6VaiHRrZA8uXePJKLlRCWncuxOL8j99JIGd1Lw4SmLTfc/vCB
8NrrKBdm2PmxWHHRBQbt6jgKWSXedLHaGppNKzO6N7fdU9jkIjnP15Ywefn+mfJCKdOVDN8FP6dC
4krVeKLQuagUoirbarI3g+Z0C028IvCCvM88bs3tBXS7XehEOhmjGhI7DUuG9TfZxNGydZn9zUJ5
xHc0T3nOHpQQmA9VTOWG6rKyiEmTYA2d1V93N7qegBuuOz42apUE5t45onqE0nmssi7+t4+57BSG
u+q2x5XVMmzqVyImekC7fNm7lFbtYBWZrhLcTZVjmALweftJQcQp94vViKmK5VB99gFq9WzzMbnJ
5Chbc4gK1de8tgW6/5uMYLw1FW6uq/Z2DQz9J4he1dzvKpRxgUiIipAFcQbWL4BwO3vW4srg77ip
KD0fIs4tjIjHp/R8BorVE7/ir6WPop6vmhw8fsMdYT2vw8SUBdVIT6oBNVdXTDL2oC0M6QlLCtYY
HKEUARLKGj/Zfu53Ql6+5NKE59Oh9XwFCRSeauRd9DJHC/c/r03rOnn+pJrTnxiZi5Xwk5iyxFyW
f1J9qk3qQ8g5HMxj+45oBH2bYexaBhObZdWMk+LPjcDkhbuMc9+w00qvxHxuWhE9jGbNYTHh6OXS
rCRqlm0ajcY+H/AviHj57q4FhNcIxMPgD4RRB/6EEiy5rekLlIUFZoTJ4t95pHA2OqC/B+RJffpS
yX6u9YK72qZYmRkzDD5M8t27JQ2bZcRkkhCwZ7NAkiNZjH9CViqZkPSnxUcjp3CyDJ5k2CrBhVwZ
q10Xe4Au9Ee7bQ1qQi6p/PBd8LjB9VmoBwJt7SSL/Uk168plFDpg8/s9bWogSyAXexxsrvLRLYEp
weI6FjTIveatjmuJfYpbzxdVJTXtLpvnjj3nXU9Dk8TvoGtjlXJwGG1/1AVWJCm+6x67u0Y2Wk+L
8dY6WjUK//zaQuW3FkFZUxEVHNbISY9J3PmCZeOpzOeB2mE5p1DIL0I5Jo+i1jnDLJFV4zpPD/yd
bV++tjS+0x0EK9tj5Iw/OuvuS9dJSWZx/69E2LdxKBinDLN92ujnMhWIn3Ut9eEZnKS3eBoW6l2f
MD6mgnf4lUX3zVgNbF+Ojd5VSwW3ae1tBttJHxrMOnKt9aubjzcuyoMhKTpp4DWw6nDYlJeKSkAH
tWT0Ajlr39TMrl8Ux6dR4lxnk/FcjS4x0l25yu1h86Dy2vR27+rxY9XYcXGM9UghDbbgTPGZ6Atx
v+qfgMoKdwewb5oH1H2H39MnHkfEeEG4VM7ASXz6CNPivYj3PWJuCHSFiJarKhJQLwkcu2kPlVHY
fRfJpaq9ZK1t9FdQ5MR+1fSN6USro8YOCm05+JDVfE7FkMQAHgd8xrpi9fV7iSbpgZbOhC0MDeyR
fxyn5dTXq3f6XP+IJomuuRqPFMOXZfEpttKwz2Om6fgoCaxNHytXcmn5KDbaN0+WzgMvkJzI2rJW
5xj+/P1YTo1y++5Onevbb76Xw9SGeCd1rbDvv3SmiTHsJ7ff1bLW3z4mdmIKcwL4kkH1Qc6/vWus
dYwKKbxE5eYkNrSD8ul5p4IyhfKnvx3Q2618iwVbhNgXj4UG25WpnWxnRwRKfgt9Nbz6eqz29zUd
u/s+Z134+86xE373XUlJuqC7jGtnLGRhZOJvNbEP4EWWAs5hlMBo+VLOn0rXhao+000MCZM4qQuS
HCS4k0Vsitilcjq1p49v8oTrdPVl39ncwA71ieaLg1e6m1DdazGPpWGU6d6ny74+VQ6/N6YBve3H
nv2b4utlO8gFPtfuN7+8c9EK8PGbsBf7EZyAuVu2bl+FG5tLB/TP2vtsS0gNdv3h2q4BquiCX9nv
DDbY14ZiKy9uOJu9fL7O+YgGQWx+/sh8kcIwiobBvRqkz27L2i3d2TzrJ2yrdXR5V5N0u4lPwU5L
rzjpteq+N53ZrhnAJorv5qGy71EJuxk24XPgtBI4P0a0WLuFXGlVy3YZrZqmrH+QIEb3j51NU/p2
0bSrClrViMggY+HFTXYlSUD7a2c405CNdp1kM0sBTo5Rjik7nPG7EfmQYAV5oKrbTYqSguR1X3kY
GwjxA8dDYltPtjx6mcvlS/J1lujfqvFoT9G1q7crEThT7e2PujLfT9UDMLY49t5K++AGMmb2J39E
jkaWqkI1qTjUwTSD9Mah/zal3LSCoPHvE/1Ka4K4tysXGhnhef6cT7vJaNp8tA/j9CA1ig2FLJfn
ZI5yi1wChz8QQxCdFsfFmYcj8GNdSwYe8cJMUqcQ+CS0vDoag8KnDSy1G3l8o1/DerOl0vlrGd2b
u4pC59ZSmN5RsYPpKZCu8fYNDvbdXv7JUj9MDVWmQ2psUZyTSC6cWfkKcdGU/yDExqMH8oYQHR17
iXHWXFZ8TPYJf7VO9MpSlReQ2kJna1lgFGKAZs4j0iiyPQWHlnHFTxx4Rzi1+uLw0JKsleVU4sit
tHCscJsB6Yl8/ZrFKkcwNMqRfA6FqtvpkyAliBnERHJDzITloZJ90rbhdmhgoIzY9Qq/ekIZFv9L
zyKLNf9au55i6Gw0GZSmV193SY7kYVV4RMUil11SxGbtXf9Y6tDpuJ5tF/4/EsyBVtIpGVAgSKDU
51dVi6n7/sfaaOM46iy/qEkiW2MsTtqbed61SPIskGMpw2+06+lq7hYoWwQ8Kjmh2vIGCBBrqHLP
lcHj/4VrVp82OI0KnpI5chJDpF2hmsvVyIyNdCVOI47/Sncc3DEBHAsVFWhKXvlYl2NV3mLFNNTa
7hyOtAFXWy7LEFamSm6nnvRX9Pez4n2QVA5eF2+G62FtI09RhuNWQ2U9yTbWTcwDL1JcImor9LKo
Zjpc+yJZaGmkX7mVVoN3mUyY6eGuODkG5CzgyEt1k15O+3ev3mOVFCiNxWq65MsBmvOmWbI2ImCG
Zsx54UcB4bCQbHmGYCQ32ea5dlbzhHwfKiKURBQrHbf/h86I/qO5Y6usFtsV6kA3e8GBiw7qQsMJ
1a5BuT7d5MAK6HtxGQkO3bXCfW2rX8s8Cd1reQ2MWfbPHQtd8I9G9t9uSPX9w9anmyNwgWHOpZkt
MiNr4ufV0/DxwTaM9jkN5Ctjx1fziUwYpkHSFYX0F/z/wiI209v8y5XpYaX7f6HLDFY+8aYePlda
TCHA94b85ylpOhEOV2yYXiAGe8dxoqyIOny2dy0nJN1//PffASf/cSuS5IhIWtap4cL765TD6Nud
m/fZtRZ6fpU/lOLdwde1QChfj9Us5Jx8FY+Qcu3npbKHHHRv+HvEQxsKXEJCul6DrqWVBGvxhObp
lHTi9D6G6c50nIbL5KphHGzi9GUS8lWonWu3KGhkZW+DTBfiKJXwY+eaE9dfFtecxgOOL2FMYk8a
yuFIEIyB0z0gyvdiw6Au5tCENg2cnyzeJtRMAdseaVj1j+Bu5LKP5ItpeEJML4+1l4o11J6x8usn
TiHKjqemmQbgQu2DpsljF725RSu9uxtBQvEp7gM8mX7A3Nb/aL7/MuMr/SnLAKXXSQqOfW4vB3hO
SdhuQLh3o73iPFDDKXtWEPgc/KWnP2xxWZXjK2JoWTnRLXr65O8quK1A25OM+WmeGypMm5CTVHkq
A9FJ9+sGmp3uezCFiPwCW1dAw3NvolBOxItFooWia1/lZ/2z6bmbimp+bmLJrkYm3H5sHUxU0PIP
Dr29TQykubkQlkjpPZbNff+UqhSIL6jUrVTmy8l12Fw+I0CZQgnO9GxW9WuhtDqU9ir8h00yDen4
8fGIFxOzeJp0B5Tl/ucalzRNj2UglZ1jPc8vDlj+2jpQYQQVPJt5WXO6GT6Q4rZ+Lr+rZADqpJIY
pD5bCrdmsNZTIR1KmX3rPbgZzlh5fq6i1L2ePTTsi34pqFN14q+c5P3Jx1dmTiy1+Kq+JnQdaBsu
OFexewqe31kDwHiDbPC0ZFTYtu4G46QTYhE2CC5Jq/uPxJdqMNZSWHQuabOoYDP8phD1LlGKz3Rc
N1VOup3u2Hxu/B8MDVMfqXw7sSwrTSpbA3YvQVB/C6ahStpQQqwnjFbMMr8Dktnf1FQLArr88nme
KKJfnxPvIoIJ5bJlUV+2+9kMAgqTL01QktAcPEplfKlD1e9+boqA8YeZypYxUaBFnqJMWOF8LwSl
5QBVS6F+nfDgqd5l8GvjaqYOFejggzybngm5wdY6KTS+X2L8duJHwr66KlgOGq5/HBFfRM8F35zb
CXh61DWoElYFL/ZZzM3vtf3wWGc55eqem+nB3/zZyHQd4G3Hi737me7lNczngl0LWyAsRWwop7t7
DmTqZR4+F9Y6C93wzrZrgBHa53cp9ruZ23GuupvDjYFuA4EvcFWy1WCKnETlti8Txt37sRmpz85r
h80Yu8yqAW3QUrkSVfq9VP7lmhkW4C9SjBSqjHYy5WT18VmQ/4Of96gNBkwkAnXvb6g9a6uyM5Dl
vg8JQkn8UgWEhIQZ5uI6UVwIjg0f6FxTxee+Du04a3YiNOMlb9vZ7QsqvZFlyhbMD6qGn8KVNpfb
LdfjDFIYjSH3cHX90ZNhYZroqOc2aJgWFwPteT8hhq532QKXzBRVMp6PdARl1T1p46XPd3GnHVII
VzL77s2cSgt2ZlVqKloop1jTd9bn6t06GkKwD2pNQ2/N7vAepZ7VZT668gnDkQl2RUkVeMjgi4JK
MFM/awC+1omSr2Z/PN8RQh8Wv0c8KvMF+sOg5mJKvj5VgDj9WC+oXl8thJmhZr/f1BqnuGV99fy1
sf14XkoPL1bxIrE5Udk8gVWgXVQYXRsn1TxQlxZovHafaUx3VRTITqyNDko3c62iTfXSHQrqK21m
GK1fuKQaJBjeu9fTsUa7bmc8ruahDSq4lV601e+R9IgMTA7sYV5rTWFI6Tg7DUjwhurro36eIp4W
QSC+xn72lwYbmgZEu1g1NDJYGOlonWlOc51VtnbNRa5m9jbPHEabx1DkeUxrL09LvHh61I/0gZAT
pC3D3y+/l3n0/ziJG7TR3YIhHMv32joNb7z8O/zb/CPrkJvbXL/CIMSrjaV4TKfHgy6u9fhmhhX3
iYpXKZerJBLRYkcNiwi8eXPpxQ/+UcFNPY1vcJfGtEOm9cuN16aBBI6JSv48jJ8qq/RH6vCzii28
uO9GkY3727OUTNbSbOPXgKeihu+9ijbLcHjf3Gt00SSX0mUt/5EMRD46gWtprUzxjPx2Qgch4Kyr
+5nV/a0pxbF1fP7uM2m9yhV2l19WNtPE1z5pB2D2oBC1nz7q2VjzKp9oTEyTcmVCAhdgicdNtaXr
Nn0QT5dF6vd+M0QENacDT2rEUCaMXWt4+aWJ33h117NCCwoOmcoVXeskGKEAq8iWHa5l5dqNpaMv
4wq3sDBMPsZ2DCuZDNo8EaN9dDyTR1rs32Dod3QB3kJ7hdfTO9JmZbcNQfI0bT/orV3Yrv7XBKoD
s7X9dXC8j+OvCnvWRKpyTEfbv3Yi3xUSUnpwtDxyG9PxLhYJHLa90tky4HMVeQjzRmzH0XpfJSRs
g8ma3D3TZH7LL6ODV7x92sEh3rv8cAOcWbZrDHQodRCkF/naAaIzsjF5QHWcT61c75JgJXuWtiXK
SAtNkMEysji2HVx6xqw6RaMvNWTTpo7qAiYYeogEqqooFqT7I3XcyecIZch5ktKn/cbFEySIKx3U
ik+0uza0rIWVdt2Y5DPDoFO9o5kVgvpbdH9MP2zEZWXFJpi1mnsOXH38iPGJ5U9CMB8m01EmN95O
oJImpCpw78PeVye6uTX2xOfIbcSi+6HprbOkeVdjWd7IYv+u7FKlwrme2Ebpdf04rfiX84P6Qrwf
d1X/M8mlxnGMV3e3KmvcVC5ofMSFmPO6fo2P3inBp3mKVdObz1u8eX/+wimOBszF5K0XZzqSbnNV
MHI/lj30QSEDxbC6lgzv7252V/bu1EAudnvJ26Se21L6BhYsQ5qe6/oq0cruKvCh566sgL2aFxGf
vM23ydqGNHim7z8Lq++kaJGbvA8Nz9sqVznfo0dhkEqVs+NEtrZevHnkTLLfzxxhoMhZElb8nFhz
K7QPn9SpT5/Z8XlqCvdsXKYNshfXYDoEddNnbYMiCc5nqEAZfvCwAYuGvh1i6P+k26sqLPg3O3aB
PnO5qjlN6lf/K2hWjjrlxxfmz0kUvTaUzSVXqGaJqvX4lG9wdIdxAYF12tOaq1ysFt/YoiXI7n1z
AVMEwpzSBqbP/gaj6FrJonpPB7FeunnBZwsDtBs1B9G1VPh6F0sbvixfevnpOEho507OuDClxvjW
7QTapFu+yIPJaoGoRbMjpfJflzUAq9bp1+QCXOUhI79C5nf7830LAOdZuXakrcu9oPJdUPBTGx1s
UARZ25lPCZ7SkhQVq4ns3gHfaQ6CCaPSAeKlFq+g1A72t1uiKEorC23v8t73k8moc2crtmpUR9JJ
FeG1TqwT+cIU5ekYljb5CZwqNqWWLVsyNZ0Osh14jiwProlWMMbv9QJOQBX63rTjI16Ww9LOuUks
U2e2/HijhtqSrfqpc5PKDtXih8cZgOMK8Y95O0XFuA3TUaonN6xVEh/Tf5JfXJQ7kDsDblWsC5xr
fTnYpxCrV+OXvswXFpcTFfOlPKiVadNfcUlv8V1eykAdEEvkO087ud5xdiqvJ3DU1Ei2vn3lWrKX
YsAE85Du7cyxT8XLhkzKZH1sPAuEo8pSf2Iujfg8sSgXq+Yx1Cv3Wb5zylXuBWuL1j4Dhuc6yYoO
suj+7qcwS9Bj75O/r9xIUv1DCq8/vgp39iuRqj7dvn2t2oU5qC88jthyvVw8yhyiQi3/faxsP96D
y2+qHthM8cae88rWQbHN8nn4Vaq8nrRrVoxIJZONp0GpsYqYWedaHtlQoGDdBcWwxg1KgMRyj97w
RstZ1GLRRillLED5ltrEdKwC7FYOBqtot+7Al1+xauEwPryquf3P/R4lV+Hi3Whob6r+xXutF3Dp
7DdU3Q18fLkxGO24XOttKaeUcIrHiV782+OdeDQPimhbKYqTc1mquJKtVxL4fO5f0hShlAcl0t6y
Mb2NUueaiMHw2y15bSp75kH5SLWQ7uzCvkoog7qnT9/xdi7HvzfB4r6TZxeG1EgyHlvi5jQTiY1V
GYIT4qZt6IcHGLvvsvPuauxnm7HSx0V5KjJ6Ej1BvdbFqeIGjpM1854pA4UPSByNn/aBeCqhh8a2
l6i8xv1c2dGaot+jRuNaJ4ZPv4aSUwU2WKuq0C1UjTXw8OyOxP3FfBEkSKRE35qbUeK62HHBrdwx
ULtqA7/3gFCzK9h5rvKyBrDtP0gdj6epumf7OXtiLT0qbzXHOGUv/gRACwbecc/i6Ex6cPz6cojm
By4DhsCmUqZ4y+KwNOxjK8/7tpvNqYLsOPtSigEi6p0ZUPH0y72TlbErl+4sP3jzVHK9aWXPHZdp
7AhDt7koEEDOmhl2No9KYb6AcdUCr9ec/136bH/idJl998OoJFZLDniqGzEPCnG55UC2jsoipCMf
7cnHWagD9QLBRyjhtJSPkdc9/ALMCANnx/DxX5bMzk31RDktFNuFESVoZHW6UrcoeEE7/bO+T9Bf
9PvT0iR0MdtiE9JWo1XsB+HST4hcDOB5L06e1A580mdJJxRWj6DtT4IB2KLokvmxC+B4zrnNu18F
qHBJGHv1js2nMZ0nZp4ZkWHaz8z/BtZXfi8a5VzkkEyvanpR4qAt70imia9rEyK4aecHcZynukPk
FBZq/Kf7aQz7nkC54rra/gN59XJ1vp0jNg2o0bTJg5HwXibKYZTYPe//9QrPxgpf+PJPBzcLq4Rx
xSXpBqLsjHryHbuJbUN+WWYk9iUtpAqRDCUYRIJjmqE/Tw3/ugqw6b9VS99WqN1+OZqHoh5qTnNj
IKPqTy31Fuev7t+hlPsqfMXMzRzUdCc2F03TbefLF/Xk5Eao/R3Dj87duzOfHjuA4DWRmAPL/KTk
r6v0/XkPV+7GwsaEYzuDPlCx1oqZ2c3DE1Fxws2/O4X5NjF2n/0toMIyVpuK60VhWSeXc6UkgYH3
nSZrbtHdLaabKZnQjrJ+H+rzYu4JoowUMYzCpQCBUO8dnufyevZ3K6uPPdoZ6pSP0uFTN8vnh8g6
QemZ4Y78wYF0BYJl41wgbh0bqeb/Mr5RSWJxpzI9KuWm3UNFCA7mvu5CeHl66B0fOj5YtRQcHwyg
jqXGwlpOxddLfJ2bgUqbYjq0sk62/8j03oNXN95Pn0rpnFYfyeSYIGj9vEd2DHVA9eOs8JWpM/2h
DJ8kpVoKD8uHx8/aT3cDdPFpfb3NP43PdbYkOBIXVVKj9Syxbl4p/Oc7mXmOwN9n/tp5GKdRlhUy
9bkf90OtMLf3hJ3Wdjsv4fSuHrXUPL2v3/Bg1r317DgtHc9VN9PPCSjTCleoDuizmcLF+jreo7aa
YVraEWCBqiRKrncCU/0ri98XLbsC6B5YsmZu5k30XE5gmvqn8zBym26YkqtIcertXihCPueF8atH
gPanG0QdHu3X86ig4YutHbmn6eslvjLwDdXa5RDykQGne2HvLX6ordrHDyEvhw6/DA2Q5jw7LXmo
ZDkAfG9pJA2vqk0HPlpeeGs/PXhjmn1BTx5Q3BJTMiMP8fmjz2gJelDKo5/Pbxqm7URJm+hBZZm+
V417C6bPaorsmIJ6M58ruqys37nN1P9/0tEywEnrSZxbAq0du38TRMbWvf8Y3eY2W5P8I8htvGDA
rcyQ2k3p+1D+R1o+V0vgXrQuWAUTQlCm940jRff9wigCnQJI9R9/PlXb15ITmD0wPtuH3weyNDzr
gN1u87AWVqesuXc+j831h1KXAk2D7MNPkMd6tSijoRURO1p3rCEJ+VgzEBVCNR7Llk+bxu1GSR/k
eprp//xKfvLMIsLm9vqvdrKshN/c1uX92aGwjEzFtWGbW8fYIgEXQxY1tMvlf+R05cflU16Of8da
IM7mchaLVm0zuF+2huLknlc9RUeNODZIQE9K6qAs8QHqMS7HSLG5X1G00+Qi3k9UTilTbHW9nU6P
60dIBvcwkE22U8CaQj3beX155M5N0Ua48Dr3JheMwzhXn1IB2VjVzs3xLgACBc4w08FtHGMsR6VW
nfVtb3UmsB9eDViQJ/udaRTW1dyh1F8F7Awb4AhYuI3913RwGZ/+KT0cvMH037tBJUprZKDzDDwo
Xiv6A+j/lSO8iKVB+A8qkt18A46Z/w1BWfnxX8NhKmDdZdDD+vv+HwNhfrN5KcU8izPmR6KZndw5
HnFsQEu6DK1HX3qP+ZN4G5H33Me2ifscxODuA5g0556ptehr5zW8vyrvH5osh/LzXy46fdmQtgdR
g4HvjNpr9CEwnsCAr7Bg/WzHK36YgmYg2ENpH59n6SdXV7l82/At3obw8N7zX6aG8sebfsDR0B/7
S64CZpc49df2nf968OqVmYk1Kj7SBuf2f2/VdRhIG5QakiSEl+khZErZCQ6w+xThBT5Vafi9PR1/
hU1spEBQBr+62TaMazk7KmuCK8TVdt2xkyDZajGaTbYj8foNOi/U98bxnzTSBXpksmzfHr/H2Mvs
Qn+9Xprx+GZ2uJA1E4EcmEEjAXz7uBZp8+P0t4wonhwC5JfeI1iohaCxqeF7YNKeCcH7G3QyuKFX
BXSveeC6zgzSyBBFdDPPfdoUh4RwlTg1EwMK3Fw2Mg80TEaj2J82sVVb5z4KDWg4t2mRi7jlapZv
1VwakOtARvGgZxG40ZaNGV65MOl87KKUDSYqaJYeRiapl2WVFIboYUsSCmEsVbjWrCr4ysamKNnG
GH76z6L+sprfNmDqjOqny7by5pNYD4ERfNmsrF/bH7AhLjY8bbzfphQQzFEhuVxKM8euMBTQ5mHB
eNsKIRIjviOvBYTvv15KXG5dsLPqRtHvxROA9WkdPPHrgwJj3gt4kZH/8zQxfcGEfBAP37S2y/aB
FNrWvC71a0/9vIBqQTc8K8CvxFUno3jPf0NO3npbgXRfIUbK8vmlqfaf3l5xtCrtJ9tJ7FaNZ4pr
XHn3EC6cKu03dY6WPmD6Otgm+o8QN/DAqc9imeFcLqcML3yeXHd66Gxaj1+HlQrq9drKHyZJrcOp
f0w0tsiARlv3aqGgS6wbcAPVvQcYSDnqdZ8NQ6hlOb4rS8jtAIOno3yij05ng85LJje1VG4MtzkY
3Lzrbuiq/sdjTX+9aWiplqKoQa/g+OdVNrU/IKpm89ehTEH+1kVzgITFWlIu5zKlURCbhYq/opS4
/9BfGXrYYZ5i3LlJxUTpWs5VE6XMD1nRZA1Mpie4foB9rV30Y6wUQ+xFB7QEQiB79UVezsGZWvn+
T81+nK//4UDaovt0g3O/weJ3WUmi9Zj0nrjHeAjCgtiyGZad0osw2t18OTTXQznFYAbpoZRDlcbe
BaIJ+n+f6w79yaC1Y32swgE11DnGOFXLREEB6RTY1CoFbtuFWaq8YotRRisuFygV76u76KYywB5D
vcsXs6UUEue2X8gRbb5+vaT3ep5iCF6dYNV79ZPDnQeeTYW931JhcDtVTvmISUL9tmCX2tu2lqN0
FxJvYtjkeFMn55+aHf/+R9J9LSeWLWkAfiIi8OYWs/FWSAjdEEJIeO95+v5WdUzNOTPdJQnB2rky
f5eNuKV7FrKB94mVR/fBY3Zwu1hP/HXuX/sxoaDuf0rTeCW9q7CCVO6dA5Ho4i13rBaMCzB5Tb5s
i1fTuujpfbBibrOsyhvRo3uQXhnchony82Mqnt+2nvJlWMAsK1/8m/6rkbEI3a4JIdiMCs+Kxzfl
GvDPUN/rsgTfBfq1t/99CLx6e74fG9eBLtf40Hz5TePF5au6sxjoUVr9ZJpXmemp6P4td8gNHlLz
mZNIO9FSGPmtY/wyJsSlCiwHT9vcV/XcOQh2yPbE2eTrWyyHF3AVUVM5M30vZBPsksTj5UWmkoGm
nep0hDEqAALtPqxMiI1ICvkVx8KbmkoUYgRjsXrVwapBmgM9wMaUzq8au75Mgkt194ywM1tZ8JDs
InWtXORQPkk+QD5MglBPQbZ+jFUL/zbQSpuQFHYr/HtKaTooy3+CbufNgU6VAKXJbXUtUCrRwFJf
0oN5Dg9wbgCqlCb3kWeTlG5BEXAs54xXMeuIW8lAWt0+6QIeuTqkYvmRrPq5CC7NuK+YPGvgVQif
oS8jcyLoxfPtufhpNayleEGizpb8aTzS0eZUg05YmauQfSyEZvF/Ivg9tOnPBBbtYrAs3YFO2fpV
YadG5IOxKc9kdoWLj3LnakaovNnWO6iRfeg4jF9bhW1bNwHtjcOiWBBi94bxxIymb9YOP3ND3fPB
DYmy4kh+ll/j23i9DvDuLdVbZxoUjVk3P/7cXHdqXk9N9IRBRzbWFDKwXkYTcCG4Y/NeWFUWdndN
foENLu+HT8OsaLaEEh6jCddPrO5u3F3rbmA10G8F97yEnqWEd07uGs9kjSIt1gKRJA9V/3LrRhd3
t+rn7kCCP2CeRg+KsRUVXgwwc6ZkZlNFkxKV4Jha+dyMiFPjZficpgfxgeV9WsogafXn1Unnyp4r
a7cohziew2Xq7RYFmVc/UiXyX0c8nhyq74ATM7QdQGgTfSm43ayLHowdy86YFDanAKqdtxjjJBWm
NneLTaStVDX6t8TvJTmLUg+0mn0jVfjUhSca8ngrT4xAN1sBAoT2ulcvuWpQa5iDBPUEkZ7hBdCj
vUweo8L8PUbJyvno/qAOTowTy9Yp8ZEglsxqnPq6obIIplTdOOw9hVjBWmPWpnr3nfMeahISlmtd
ct972MG5uslV5hdcBgIVoniK+gKnNVahbz7BQky0mUnkjT5QnIYNaiH35C4nSZlOsguWtWK++NyQ
KLCwxXnsx/nC1aqyL5SNVCBSCsQhig4qE2vpymKz3Mx393jW59HWIqtllCajAUdCx0j1P7UBlEe5
CsjzNV4Qzd4DrJoa70e+sQOzHq3xkQGF0i0FdT+I6jjNn5pg19uquk3VHIbDo7FC3c1AuHr+7WhO
Rw7+OR21eAH59kbDRfEESWKMju+amvn5Zw7JfzjzBnpk1Nd7Iw05J5T6fWMOp7l5+tuiuE+Pqs/l
ZhYUGWeOH2pCsZojYTO5ihOZu/b1oNa+YdQz6IMABUgDl8ZoJd2+vLeSwzvmUXgkWi4yfWdoQbbV
3aG/C3hlqZDSEwU58tzZevbCRzhLTlqJxdf5KQcouIZ2nyaZVM8mwXnRuJ94U5UQKr7v61j20axQ
OzMPyPLciRH64aeTo/uTcr+ePTZfLouDDJ8KTiDT1PKk0zg0b3bTOSeo/Ej3NT6FS9VhVqzOu9k5
HW3j1Xj/8Hk71m8i6Jd1rw0L5+F2aMi8o8m3EpRbdPAI111Dycoe8XuAmEj74xdU0dLh+a3hOxRP
bfa5cm4sLlUVQIb/s35EAXsROBcXcdy7tavNMbPs6q9eIMuNSPPi7XfXBmO8hJaE4AHowqKsIU+J
UUjJC+se8Bu5km95KDQWKukXm4KxVkqE9kdsc1MLieLf/iHfsu+qZPY9+7XxSkS/w0SevfnjK7+C
iAuZT+gKln2nBeKeWzQ9ZIkL+zImU4OpWK+YQNxM8SqwjzIh+7CcsOwSEsnZ9oCGl/Wj70sCyLWg
GIpNJMGsZtz0mtwB/7gQYJFH3pP+GGQWzV2smrlWYkukWdUj6bBmspX0sr9cRKeYwXgQHkzjcXgY
SpcxTY654ln2IP8PcnkiPCCA5s1e/1/yB4ng8HmU14sIfu5lx7/MS0LAzupKBS9hOcuyjAfLnOPI
+tJ638jSNmKuZ2E5a6wpq1ZN08jxics9s+QdlnE8dyD1x30D/pUap+WVjmagnbB03aW2/ktaja40
UNoYVcuGgu7Zoa2kCcTahbpho50XSP6+6FMH1Atj/z0NAEpRo1Y5l7/99Hrm32e+aOy7u/bJr4MA
ifVO7TAtnZuWgUTe20t0BJ/QEP1aNUmHFnyTWhrSPrS7fIprZbZ/gxpUDHsfhJXGoABNKKI828Vd
9yaBIfgtJ6RYb4ffszi2WLQd5Szmc6WOyNUcCkLbLIXP2QYzztNEuSv1//tkbVjMjGsbmKC20fI3
1XxNC5qvaPWzlkFwGlmM08xaC3Ifv+B5jm6icpkKHALHOyK3SHKQkMk6u7DAM1sAOTr1yU3D+KWb
/zZFFyxBSrUOvUsv+bHlweKDEgPJbj2vGgwn4JFFhZZo47vAfluXyAfU3QOHhWXEgtjU2HTRZ8p8
tRu48iZvKZKu3FpXVuuSeJ6Xd8Yvfm6iFaIQJoI/6wUKs1CcLt5QrMYaxuiwU6t8qSFryodIMFyU
LtNa8BCdGD7NlKB+9r/6urMDAIn5DtGQthbSLoW8VIljmOrzH/m1G1Smz9damOv6XrZegMKopYwV
WuEK2pcRUnxaXKjEBj4zJYMD/MvVlaq7/wOIyoPhrRzHmmbd6uR3P92O/IPAP3b31blPfocU3Rb7
YCZ2oqZJrRGipLWISH6jeCeZKlocG+KFp5r04vBYWrc305/xqVPaFOv1RG0V2XZxLc8pKn7nv/nx
gvqWpvLGpEZ68JH/COlQhMuZz6d29O+O8wk6s69gEj6F1kLCkCFVhKK1i4Ua1bZ1gGFo2XbkbpqU
j8zGn0+GjO7yW1mg90Z4/kj0qZqVlh++uFBohN5hUzz+cSL9TGAuBj/TD7FP1QitXU33oQr+f10b
UvQ8tSFYNJAHaRiQKHC252sBpZyEsqABgnvAIFfuVOIUM9ct5K7gPWvnr/O7lAwBnFw4j7rWtW8l
XU2Uvl/RjNzS07DlPsoHcdXgevGw6XbzSGw4flYV9ZcjR53efgicxbUOeRzjTfxWTASSQCu8TVpS
LH3KdY0P4mZt56TtvYaOligwqgvhtNa26+cl7hWnL8tegsBs/+fWjEXZ96RtlEtG2p1NGrIVNWGE
tjCi+LN4FRjjA+/uS65xdEQx+X6urmVqdTGw/+Ikpuv+9j29Yu2Ov0k2JG20RpDcxE7PA+khaLR4
wRV1TT7yW+d8K/diOl+Wg/Oy22RjJ3CB/Z7LPwTzT8A/P3cfiv175M7k5y9HVMytOA//AEih3huS
Es9oZWfNtRovoLECUEEgvcoMggbDUwFyYLdxKUwqsUPbWOH/BiUkfrSRt8/9B4GA039oq1AQ0Z/8
15Ix7QPkOvmCc/wToRHLbTxT7ezXgXwmW3PZnUk2Gut/+VWvTxORiUXjnexAw9w2n6d8tZCrBhGk
6nduxFIVu6ufy7qJx5ImfciPAcRMZFIZMNRIJLCtnYMrLSbv9L7UQikUFbhoiJnBAwz3xrCTTOVJ
4zBTcP/l8ZCZQMENFy0yFJGy9jFAQCsh49e8KV7BgxrlepKv63IvrLWEtwZ9QZ4ZbjlLVUjcWwdi
Qcmmvc2QNl54fAhjW1YeWr7GpfeqTUMOTCtkJ/herUJ5X7OFZRS+572hTXGCiACEsYQbYPUWG7A1
jiBmUbaaGFJKuRGoY+rH75AodrcE4zTL2RtY3v/dHOxl6wK9/Ex/UUMsP7whe/I0xsCAo+x+nmDE
e9WAgW7MvCGRD7QfybZnTe0Kd+8g+XXvL1zKGbqx4lrjYuAB6UuefJYzM+2wJgcp5TuKOf5GN8Av
yTV0DAGIhFQSMvnK7RSvaegJhW5epkC5xwPYSV0zT5T0wrBjojs/V9e3YSlymwhu5Mz37s+5kcv+
1YFMfmZJOiJB8oGuv4uxbfkRqRlxoPlq+bctlNOF5naUpxPv3cZ+icSMu+gfR7WyMmhIC4cahw3E
o9Tslik9U3XDlJlPj6ujxP6vr9F838jMPnZpqsvS88pOmfhHmfmyJWSbBAEAH7zrqd6Lus5EkKvs
z02MiS7f73gbT9KNIOX60jpiR2Da+J7QIGQH+hbMCxJqRd04uE9B6LkWeYzPI92ej7im4kHcZZ9g
ZcXOqBBrhN9jM0OOXl/na7B94vM86CwMHa9OP0JMh8sJyYZ3C3GKXq19us6SBmzeAKfHEK7e93zr
nqw8j5UXoSrZn6Pzlnw1d6IMhutbsVD9hpSW52+LvmXj/lpIW/Iifz0g9t/243/EVUPd0mpoH+UA
qinxqbzFj+zkf2j42WjBiH4Db5wpwsf5j1G919zdd4V6Z467Ra48xHhPsln1/VkHvXRzPb/Cempg
OXNnnUfnUYpl7apWrWapljDEJnl6SMIRgBlwPy2yq0/IQUdmNU/4mUyjreeZroRXTa92oF0Hj2EO
KKtxp3bNsyR0BUQbcO8flmOoCYvymar6QxVjKypdxA5z1BxaQLwPVZiqHHgx/z6JwFXL/5FH4I7b
p3oFibm61PasGXDSa+PZJzEEWKZIzO9N3T+doiKfiEeYVGSNPsDeb0/xs9hmNafh1bB/i6WxPBxs
Th+/68JFZJDZ/c0X+Yz4KTyb5odzi3ZQm1BYwheCXEK3bFaNLZoJaQfxSIud6eUNP3C24aPrvd9b
+O3v1Dbtm2SlQeKCuQnUXZFI09treoQoOoGvWHGZqhkwnRGtCVeKVCOHNPHu/suFT470lYZinqhg
IdlC4x0in9McugrQT/Rwy/8GMloThtfxglwmFuvf/iG9ibdLtpYWdlEz312pflIBBKDs0KQe7sXb
4/MUUw2SvEVmC3ooVY2A6VohZsC/el0mUxo7LyLjAZwSwpzty3wr9Bg0LWoae0fgReiNx487BSyl
pQCaJghZHpX1qnHzfOtMTCtISr93rkKligVWzTDqs9Tw9CNU1WQ8p76vg40ohzDK001l099VEaS1
I6YK+CpAkPqN5ASN5i0FpFYb0h0bPi6i7h1uWXBeW7eOaK5vhNCKxnj1sJn0ccRcDTZNM+dfshwv
H0q76qPNxcaFIeZTVy4RaCeOybI2u2tyUU5A20Qq//MvmDZiMebw9bdhKwSUMUjj1KBe34KgQ46J
FicV5T7/NhzWFAr+4eJdfNHMe2hPOxkF8H9EmFdb2ZgdBhHiHGOmuT+UqLqBq5urK2aszR+51naa
GtO6hJSekEtaYLekgv+WzRQL8L7DCHcxsYI98u9ZoS6njAwiAIB+7Pewjpx2H2BhtmivU/Uwk+EF
YchGjUNlPU3ADYbrkXqQCuqAUHfR1I9xTBcZDIN/J7u041HDq84RaQXXsGrgM8j4rkXfsTALyqOO
Ku/cXLXMMBfJGwJj3LLTlDLZmJeO9SPl90pa2A6E39g1DvPS7VE6ZLyIctLKvj2nPtPGfhrU2WoI
mMt1HhZ2gJoPUYwcC5lV2VhjLWreIFMrfD7/wmaH+6YXc/6+cq8WrP0QJQUcHWHoyd5lCym/hCWz
qWlhdP/SY90mRSEc6CagX5LRLrl2D4gkEAgokuhY3fsg8sVEzZLA49crBDbf6gmmGwgvkT+TmhYs
V47vqhBldSokWf4F18O9rJ/KrFqHfP0uC2sifU2quYF/sWpB6fYx2/K0jjq1uc3WIrtoFgWw+P1+
zdbppn9zrlyQqI8ueJZk2P0KX4NTUuoa8MlK4l+nn8tPEsQTPr1PX3HHFi0CrWJX2nHXwQkVatCB
KgJ/0dbYGszqaDWTSB+kwIADQX2Hi+jOQGnb6Xbq2ZuPJiSvYDraDmAqyKt5i9VN5q9/9HNcvymW
Z9m1Sn1yLh2+bv0zwUnlvgtxAsl1KWkAkFnijN/0O7gCPQ7Hx8jK3EjucJobwsKG4Wu4+qHLXo1J
9btA98BZerGg2BIYuhsfsQOZwTJj3QaQwHNwryWnQgvQ3dC/0+frJ7trUghYXiT7xpLISjxbfAwn
UgO7VilYR7x4S1muKz5udpQSk+bUiRJy8U+BQTVWeHJNpi0oge5KtZfPwIjDBuZhfJuManACf/Zv
j/dC7zHe/ew+GdK6IVro8LaVrGgC8htqRL0iV75kMMrGjdti/c39KYmSUtoI64pLiID8Of3cV7Vr
Orr8WJ9uFvB8zUgCIJQpOQdFzNZ++hrPR7BMur5tU/1+7Nu0zpBbgipdiW6KLvMy1tPF7tXUvZGb
1IJtfdk8FOZBJFRIduaanyAFSNVBkErq6w2Gd7Jtu+/y8Rh6ORpDM26yUD7ilsQqTlOaSWqumKQ8
eHuBEf0YAZPYud0ihFc7ajm1WAcZdEWDK1jrypgIUAXpPMh+7s1Tm4z96f/QyfhlGAKa+a9c0dkS
2NTTddHHaMRZSnZwwxpYM9Zzl4Hp6Qxe40DicWCC+mqcepUgZqMWqji5LFhP0qOTdL9JHzhgiF3X
crVMcKjxR6V5XAxaMe2IjiwTdr+P0o/icDXezLQRvHGS8Lq0KlzfYwQT8IK16GktCDFOhG0P02eQ
BwdyMDaVCvmLcHJmbIslbNbQMMbaqsf9h6/O9/Nt8QY0Odq8TOANcsOFmfHEznwehP1abheGbTEq
UAir6eoc8SBpDvDf7D7yKhO16/sKKf5rdFYNDYqF6CGOBR055Db9lzhhbVtftAsCmwg1EFkXSR+M
u/semhkJtUV3fhLE5ven0tqudajeqrFK/OHYHT9TvFvo9ZPOloMpR0zys66lSXYO/9QqxwhKiqsh
a3e93w+2STbWfEX8hyczZMV4kCkMNK4v4o5HxMDg70NYAZRg81zr7IPlrXIqg8ZQjZ/b170q5pO1
bKqrDwjqxYZIgcm3l+PnZgQtaCLigzlvq4x3+xSDWMpZ2jdTmqLZs5/9om2HlR4ypfO6rZ9XqVbV
FzHieDlyalkAfQe0kUfAFaZfyi0h/lxO14Y+Lt65LZteXrJjXWfrGDTamR64X4pYPyWcWkPfk0W0
Kkf1Vd01X2hlO7qVQ661F8ftyGte3N0iBOCQQe4Z552CDh5am4d3s7i+lK7wNXKRgACffpYf6JaD
oLxLVelIfjVv11qWiJ5y0CMa9GhA1NQQehm0x3Odk8QaSS9wtxgyv+KloYko4Wa6PaPI7lYr2J0r
cJaZO5AAq0QYv/x91Xfzuy7THToxnOafz7J8smxbpGbVLaKSUBaENVS5Ya4ujEcYwiZdjCWa81xj
GXj8UobW/FG6iJhcz67lpK25qcarwkCqnclX7n1VAV/Q9Lz1qH35kZBupirRM3f2Kj1o0wvN8zU8
qvFBrBkGd7TU9mPHI0BsgtGkm98279myuYlRyMwD5Lnmgm6gmtU0RYl9ixlrMsGz1XgDlkaYmmY2
lC23cLqcOX0tGMSJqGnxzG6cVb9rrBEWryz4hqStueuDQNdlUFqB3HofwoDCyCZwRjPMsRI0LMkM
XjeaXCPH5qwVDVJoJ1TnGQ/ySiVnbqukKev45cwqgnShlx/NN/z8zQ4PcSj7qZumsOxk7y2qe/9e
rMlnhudF9gxwSZM9DLrDlvfotY8KYy7mPGD7zYvyZ/12aa+a8ZbUmGpoy8gC8WXGdG1r3FxtcE7X
L6sqfHj8eFYfh9YyXj52H1/J1qHzANVvS6/KonJtep0rk5Z5Eu8SrYcJqQyDfMYZLeWAPrNVMydo
vS7ISuIVS7AvvQg42PM85yswb+eko3Uuupwqqf6iY7/9R6b6aFzLjwrfdXfCbmgMliVUzcmRhs6E
5IhYOTvdi0QC9n8kVcN+otSI1Qu9TN1l9SPh+sylfH/no+91p0eZkhlddsiD+5dCt5gZCaIlkGst
cDtbWs5JgyzxMc65Z2FVwou7Lgyh3Iu+Rpae7dnAhN/IKaCX1kIOb0M7UsOmGyEChIssH+dJKTU+
1rgxXNyJ8uLzsoOASlRsbPns7ZxEyr/Mt0I233AdEE9ZdgjJrsFPjVF8hSaOckJGquf+xgbi0/Q2
Xc5L269ze9XNE1p34o5gJ9+KY4DGN/hz2VOW4+Nu5ErL9hqCZ0cDSO5XD/kdQv7dOLkaCcfC9c13
UCgV7OK8XRvS7fy2wLojvO77+E0ot8hUyIqu7qou+GzflTlhmDRWWnBlVYoOedtccJQbXnPeb4Eb
14ZBfD0ly/zX7L7Mbj9gLgTBUuSO30jruYkC2xvWgRmN58vSYhgS29gMhkHohpBFJQxfrdNsPy8W
tLMWg83ZXR7F+0NsdDfvVhmAEVdDwogf0w/p0c3mK4FKbKiPljwKy0i6T8LffgGI5ROM1lF2Kt9p
7J7GO+5pdOGsLjeLDSQGBBMPs09n1xYAPMgO0oMF0eOlrL6n24D/l4XHPuECE3F5yZkyMLX7KTDM
jaXynD0+uJDQh7wDlJ2rewGW+/eVF/Fyuz9Kd5636FR7dsNRVpzbxxePaEJK3teOYw8DUbxML7r9
bEle5lLgpyi7OD+FNUVCMQuC/HzDxqG71WG2joP4R+zzmu4fC6X1nLAt9pNIlh/AnOz9O+1Ia8y9
n0j0V91yJqyJuR4QGGj6+7+Q1geL97FEuqVfxPPJk+RB1PbLr3ANS+fWRib683k7q3h/8n0EiCFo
v14QyXzVpTx/VozlWuwk2DNfBa1lTwPrtI1Pc7/qI/JEpleOVJFK31CS/53YYntuiJG5JcnRTdmp
YJ+pucry7ZQjMnnPtbzfk0xfQYanEkbbTGSEo75wnWS3vYcDTu/wBRVcTg1p8CH/OflNdvCx29EH
v8lymvzyZUhPw/Du8/lkMuHHahZmq190HOGpCykxk6Q+r9jzMw4X2wh9OKJv3JOKbXi8TkT3y13N
Hf3Ktha3vvuOgNrXqSGi/YAHFNYu//m67XWhCoENz1Np8g2e3FsGrWrk3J3K+iP3gSjcfLr3DdaD
j31Nxb9EsEpfXpCQx6b4dolVA3T1kEcMzSRUIV1ppoZBjTl2Fad6GDmA7fTPjXMvJlUdvYTIOhf1
4OyqvYzdEDDRTXVRuQzuraTidJE/tarEyjP9HdsCoPmLruh9XS4w82UlqUHxqu+xr13xDRz+Fx+A
/kq8g1zZ0E068ouZR+B13tjz7JsrHhpXHb/L0t+7EPOisZd/QRcxgOxqwbLv8ym3Qw57f20uqu5R
kpyHj3bbNPawV4h7vUQ0EMqOdIQKKNMNtoUWaKJBQCtBDryQp+aj52Ol0Ym1qNLvTUmB19a5BYYq
irAfxFozW91L8Xpn0Uiyf7/fy++xukIkXgqdGWn7hG7YG1W2Kqhz+VQgGHV0eKUPF7NVJfGPXFPD
yHohQ7tzMSdy/TkYHaoK72rM0hamFUL1WbhfZo4/DONQle/enBTt8KCIDEwCseLUwGCbAwhzUeyv
WHcFFnGwJGsHAY22RzXCnoV0f7Yq9oNXJLh1vu/ch/PvkO7+sk5V7/5jS2USBy6W2R4uEVafF3Hj
eTxWR0Yhc/7yg1Gsitkpn3h13tblTeVV0X19WaOj+5EmtY3+2BaXxfa52iaSSgp+dwGxlLWwn1Lf
MXjrSvpv3nyUz2FcKMcr00WZ7rSe6ldlvVAVx34KIbmaKtoao0zxTVxN1jhYaL3ejrap0IYaoeih
+U/jtT8YOuGSoC/exNpsX7EvR1oidRUrbvX2w4rj09aQFVrJNi1E7k0W9b0sPhx2KmsI+Vv5iIvQ
x4rCSUt1FH7+az6YzhuQ67/r92qGX+y/mtMzlhlpVDl7iWsrBMJel20HHmUUz9bnqJD1gFB2XXvU
C837+yp6eUsqJMchhRbGNgg/4yWqOPyPTVq147q4gz/UsJcvERjb3yC2puYfrjvJfxumlgMsFOUd
RSRWEF2KRSosWQACtEaWJuvli9YC9hrVfK9PiGfB9GxgvgsOwwUc+TAf1jcVIYG+5qUpwzeeG6lh
ajxnYPy+jRfvgQ93vmPDXRv6wK3QcvIgA/Mu22T9EkEta5MGyJl0nYHnHa2pvyduXrWpUrmLdSkm
G+sssLgWC7uTP/Ptr23DDdo7tJqvSO9wKickYDYSlVOVUrPsNoZY0nPUZZKLmrV4TqadQWzwQevC
ouXZXn+Q/FqCqvX1zufF7IbRMf43B7WbRhi7PRK8ECtQltCQMt5fMjzHZXiefI00A7znh9ysPg1b
mm10U1lrlnKKdEXFu4oZ0/XmS+Ds9vLrMXqBpltghfxXLDo2J/JGM34liojaBQK+tsvlEZm8ug8P
zLnibOCyF/WkrLiJbLu57I75R/CbX4YLjtFNUTp1tpxrS6sVnc27EU3zf6b+ymk0GS8bB/L4fONf
sBUTK7tHqqXPiI4eAnL2H9IXmzZe0Rcx7dgGJlRM5HRxgrxJRVMN443NGNMmd6QQQeoyoydMCAJV
XHrrl7VFj/+o1U4EFA8V1nK4raxPlzddSMswL3xcI/djVbG240WZIBlVJqxhbbgrm6tYCZqT6D6e
tx+1czs3wmirB/mvr+H8faKt+JI5Vd1O4wNgjeXURyRBlozCTF7K9pKHYnqcpNYbnem3eBXfJyD4
t8z01F3YvZArTbLFWKaSDYe8JF7nMzDu+Trt6PE74IXZ4tf1IwSM8414Yn9UgrAfVVJuJ6h9qFdC
ZRAfsv4Gy+5z5dTP0tpXpIVmkKPTDcFREuRr/PGfj885X6DlwIsxMSRMNcvdHYssh7CfD0WrNUCO
UpGS9yFlxN1TPATTb3wQFhqtRQO7Zui2MdlCP8o8ZOiHc0OJeUiRk+Dr6HJFNvquipAs5U6qHyvm
NiGSPr1DiRrMJWA7JB79J573lykfBpIvRU4n+9mqWBZK6LxQfzs6KuLHUgyKbJKMLxffDS9Ts1Kr
1Ow/R05r2o6GVP0U3O5PyyjwYO6XM9+TslhlXazMBL0Qc50bSf979DTOPxL1ZD/+UQilqAzKMCg8
+4kuszwFUDQ7VHfVj8unfMPBFYyT0f5oSe2oghTCxudsk59h88KDCzxfcqG2U0Pdzz8KMokoEMaV
YNZktlLP7x1LFCw9Ys0KeQviVnVF2UpqlqvjVEA8VEPV7LsStRy5gqs+wfXfJNXGMXKFpeoysgG0
Yk+4Z97lFJY1UOpeiA3iSA89fqIXCFtILQfYa0yDxzUJvWTIYsYEu+RaxkODsLCOnkvfuAgbKLR2
P6RVq6qfkyA9aseaRvRDZdO+suZy3Y6sAAogoO9z8DqYN4Oatnacpjs6WTn5fstROtDhWzwGAFdw
L5P99PJJdNEObsZMDxSnjRCj+HsTMTJ6zawJ47i34OOXNVL7xLA4YlnFNA0Wv/fRppobxoI1VBRk
Ff8kYSHBQpYZUrt6M7zsRFA4mhIWusNluOt2RJTeux19j5gTF/zg2FTKX2PQJ+UkFYj6BgQM8gyq
mIEa7tkL5v2uH2uQP9Z0wRy5ABq9JzO5lZuH8uJ32dWFdcSPRwepTfEcvuXynl7oIOjlmraRmIWd
Mp1PeRyrPuvp5qpxreUsEHIBIHNEfZFJ4rR1PIQ8KB4RAcuiOSVvH7FANItVDZDWhb5xMEWK6Y/J
YNE7frC+uT/+5TURwFoVPH+3HS3fF+6zieaNnji374fdeVbIdN2gomv377Dv+qU35wgIq4joen/3
faqqWs7dBKe4euC/gE+W1mVG1/dHE/tcfbb3pV/AcSlXKpSWjX3VnCM7Lldcvr+AiIPNNNsjoT/v
jTGlTZIvoHh+n3iL78XHuRSzc8uapxUCY0lZwpdY2g92w1N9xdNVCBFk1+9JrrxG0EyCX4r63R6z
64cmQ3pHd7cRH7XPRIv6dgRHcRscG7bXDqWBECCzw3CkHAsd0Ijh9ZCrHf+2IQa+8CbXmKjxFoqY
iuPiJEp3Y5FsCrk19FwiinelRkl51kRVKAuQlRM36grYbq/X/w5iBEe41fZT9mguQLiutqa5H2nt
x07SwfbAbJv+O1yMcKXx/GPRin/R7hZaUJpkR1cqZzRXtC0dQ0TBSUzbXP5NaJ7bn/Sr4TlOAG8N
FK9uckBz+2aw0I9sxY+KCDDHBPZFxduOzDem0xymV5JIiAQgEYPyBv8k3S41gobFQVdy639AIoxB
7fADCqhJiBgLQO2e3LpuAjUuW4ZfylKVq7Cemrs08B7nEIIw8E+wpa8xvDQ5ULTZcnPSKOV5DHHS
GFK21My/OFYj1Xma661s6E51daUsf+tplizTlB8v7R4RRS3VdsHaZq5x1WEVC5I1fyQdAFKxtmBW
T74y5A8EiD0QuUcK8nqj1jR0eBR/8xX7d2L1/EB5AvID2E7RvZ8jMhC9nK/SuP7b11gVFGtdxOmn
7F8xmkIPM8Q+/O5anTwWYtEWNw9hDHkWi+rVGsm6SXI5zVfyA+j8e2xYI1cf5Ag8c3K0RfYpB0AZ
fIvY9Np6zVsML63v2qFO4BEI/tWNZa7PJvncSSYs88qCm1MzRSirqxO7Y3409ymOr16sxs4+C6cE
QW7SIzxDRIy1jLvJwLkwQrEtw73N7kGfn7638p1rMDkzV+MO/50wA+OzGevFQpiq/CGcqp+JSsl3
zkiTmfqeqdNddAB8apFK6O3VtlI5YvgywwtGZIbxj80mnUkHVh6Azzqxk+PXgzkvp/6Z1XTz8PpF
ciD8vU6fJnGLPI7jKAX3qIOB2+epITChnGeGCe/FeRpv2qgYyW6OzIHN1N+lMym+Gnlapm1U6NkK
AD901uVudZPle120cvMtTjJKvFl5X/bEJv1uGnd9RugFgLvf+a/Cm5R4ux7i8sIDw8WEUEqM1kL6
Vb5Dbx/8PuuaLqe7rqbHy+KnqcV9Ry8lUgYGZ5e9xYpQKyvkhGkJWj10H7bJZUswlFSUqTEcKGUb
zQg8uRNijqx+7egk38MCsV192zn09HWRuC9LM4g9U6PV265LhV4xq1QfBPHjxOBcTmmn6tvWOVpK
1ixMkcGPi+ln2bSwLEHfsAh7GXQw8T/EkteDRFGl7ar2n9JS/9F9GDp4mrDTEGcR9gOafr+F4AkA
BL1keqzu2LnK4Z1GDHngyNnbA+XrYW5RPVtQ30QDC6AjzKtcf7ftRGdfyjQL/DRl29NJLGkpH9it
ZUjQ08Qcfsx3mgtD86tHDpDJQrbzpq8ojMX6VKXK0fuxrSAog4MCNsTz5bwxGz9/UdyAJ+IDK+e+
7eoIq5Qy7qf14PgRBMh0ApEssOIOvPb9TbEUfiTyzE2Xqzu5aZtSzznh2dIMMiUNCdECsYQZxfRE
oLWrZQfqorvaCTfLpzuMRMB6C2KBAIRaJxqCwFkgcfbeJMc91tK0QHyyNFjQgDv+OpUK5BDNgHOt
FtMW+XuBzpAm26MhaEFqdu3Fl453nBqjiitbkcG79xALndFMQvbVJKKE1GxPap1cC4so1DIKHZMz
vRZRDDf9w/EC6Jxwgls3RDewUzDZEQ0WuptemoZp03hU78Nn66w7L+Zsr3URjm9fue+k7sAFyNp1
ahWeUawQNrSHYSk9sK4jbChaXCoWBr6lPh0dV2A5XNOTqn0eyfK+4zaFub+EyL5asGBkcG3eL3QO
urQilL+2ba8bJptm/ONFYEmi4qcb1kPYyOXzTDACg7UIl+mTZmJZPP6VCSgXLQjZI5RjFVCHpYrb
3CgybPuH5VLUks8yx5GajqQXyJFZmgqzogx6Phz3YqY3GVhR0IEgufTEanfSMoPqyY5+LhBMqybl
3PnR8i55x/zhhdGGPQyp6RFCTHFL9IwLSvBVMJzwFXl6Ax/tyrveW2/agmR8oiA6mB280RlAmmWC
Yo92iaAt75Hxt10AiiwpSQzhvKpYxiLsQrxF83JDUlUkV5YO7Z3VWrWcZWzMZv5aPEJl8wE80uV7
fijZIrb88E1YcjTASbuG9y29oeOSCU4CsTwK4epd6DimbxjoH4o6dXdwuJImECauiGQIFfx7t7wo
l2skD4ccZrEVgDB591Qkv/SUk1SXbEoN9j6kxrd+elc/aQhNAfvHR+5+1KG04vlbQ8/DSfLmROXg
nJPr3zq+rkyeE6aWxWdaPOA1X3RLx5a7DrB2URgkNhKt43ET7aadTT1IxtqP40XjH+Rbv1twSr4w
SqR06Zvs9zr2klbhATndKsmdmL7sA9q5zyeq2bSClEqnKpvtvjcpaJ5PJ2Gzt019khNpsX4uO4/1
o75eF4qZ7aNUyMePxds53Uxn4k9KEKKknAj+Wza6LbaNVfz8ns6/KrHNtXuyzxKpPXnc60tH53X+
XSSby9OytIqvovPr1d6ZfpK75+B8zyK5t7F+Zvl+Pv9ss2mcfSeRW9dj513nBo5Zx/M2LRQqmxsm
O76qnG2NOGXRnb/XWN5OCyc9d2lmQfO3F9Mbu/bDB7E/sLZebKmc31g4T5mfwmE9XBDNnVfrn0Xy
wliYBqUVtoPtel2dZI4a08ypvy/EW9fYw3SZOCcanslgUxJRF+sUtpZYvbqplJ40Mf9NPK9/l/mz
eWO6oo2cTx6jTfJcX211WKvucpKjhTwVmodcFmyVaU9Sx1Z8/3WI7RunJcBDvsfpkMdcMsw0t1cL
oAwey1d/dw5neiuLUkz4wyLaSYqcdJsYHVe66WSSAktQ49nlkZZ7+4z3s/ve0sLXC5Ztny/Gl9dB
9rZtLS+t/Mv1lFp6kgsepMvOwLVYl46xZjZDnpGA01HTLNY3Wrdz+Zl9lR+WH27BZmJyk7tJfak+
5tyjy3Fiv2p605N36H0mE8IqJjf+fEDB/fUozSdz1gqLBqgYJvnibSekKyUOtVBeLrft6ykbhZ+9
2llFc49Wsd99XBd+wa9Mov2EpOfASjnK73sL+ec/53vYob4Qpi9TmQJpvoQx7Ofvheyqlr5u2ttY
oRLLkBS8onsS4PYx4TSHTshn2JxHp4Qkztz1Kx4nZEtx2xX0QMdjcT+/t++e5cuGU/X+XljnP8Mz
c5cF9PiPpvNabhxJougXIQIo+FfRW5EiZagXhKSWgIK3BfP1ezAR+7DTM73dFGGqKvPmNfKrrrRt
3mz9MV9JCSXEnJZeS0ptnp5Td3xqP6Kpfkk1onD6cFk0wDo9ds0NAJzEhGwYnzWBLMZTPwPpdIlf
4iwzVSEgTqcYYN/MLLeYRmsLUW2UI9auBeDjkQXe0UpFy74njq1jDOiU65iVMr8DqTpaIxtVg0Oy
o5ZhTMLZZG1l2j2GwOGvN+rcxdqxbT2mWP5WGDLd6C3W2m78HOGwZSTmt1kbyFKM4RgFFjBgEzLX
MMKFZfPqhOl3X+OPUTv1WRYEZXRaRaUQbYMsZQ7OSRc5Xb/xfK7aqgmb0PyN7OXdNuVvnbmLsRRX
r8UqO3PkSxsxCqybi1czpiBEII+zZ4vQEj/vP10Hs3MRQihP8MRUh3Y2yqy+A5rDuBmWOaVojOUG
fbGVLXuWbVMyBD08SgGX1v21LJ979tAVc/TppjIIb9bV9g5JsvbKJUwgSdb0uIuSo+HQLI9nQa0c
FJQW+d5vgIpi6wetW4hdm3xmjuRN+JNdsDODac0HRO3as/65ziG5J/42h5GWMtm2QDBT8gH+SvtH
UuBSPLnth2r3HqlN3isGJDEApvsFoGwGL0P4j5daUydElRbu+vLfEO20bD+Ze5eYCJIpeBn5t2K8
OQO6PrqffnrnAuyEqKlzObwW+pkfzVVp/S7I1jZx1JwGjIGnlf3XO+RHWbN+E4ZEkV0r8zUKOdCB
tdRrlu4ciD2M/Yp4q4Sz8EFDcLjA4rGcrTRXrkWg0dRTJm4UxnPjuUl2VfcdMR3lGHFWkXk26488
fmXLFeKEQb9j7EfQjOpoiHWOYZP33INu+XDB7Wo3irstjix0238d3Y8IGy+QH2tlG29lQ9bZRINL
pap/Q0xgz2vMr25up7ulggrC9uZde/lwSIfK1k2B0O8I0bM9WMWePz+Wt+lSuI8IFEXHrRSo2fnI
in/cdB5Z7DFPP6Xlq4Uttnu/0uDHeyu58cg7E+Wah9MYn3LJqrWw7mO6a+ovp/uZjw+npWBOGEnP
bk8WFXvNlAhvlprhkXqvvb8wRF18oMRJSkxK8Z+F+njo5z5RMhAf9nnyZrmnGnsCBlZ0197OL//F
GEpFVDg4/qVQavgrtFD5tFHiTzEJZXLIQxBs2fMWDaWOj9LVj+b9sor4zEaupvDKOxGQ52XsjeLA
50c9BhS3HMipu2TYRcUbCgFpYEwhnnkQvAMqvLl8IXEL+piylxN4z2S1Gj+nZpvWuw5UevjlLUza
7xwCqSN/k+CtcS44ARivef9rRg/VbGJyksdNGb7F0VH2D/6ZFEgW1v1/4xEVWpyKz0735iNk80x9
vlsCF0d7CQOPc51XcqbaoJOxDvMV9sE7N1xqsF7Pcryr9pRH5zh5lv02dx9TQVovHw0R5qE3vxV8
p7iH5VHRaGLnSvHrTacGkse4dYKjLui4N8pfZeXONs918MKuKQF8o+e+GGa/EumfPR41wT7BgQfG
spk41lJxL9uXCnv2ivBzfEaxOaX9vg7OJamZGutrLoKXVYi1LA96v9Sg8gMUWLwcUmyL8N0tdpFz
8pPXuHxE5ktX/AhxTSSdsZ3QfFs6KFF65UVFW43iHF0SvaspLjX0wXDacwbbxTZ2PD75ySmOQ/Jl
mfdAtBtfYGMQtdvaY8Fnzn0usjJjgp0CO7l136su+WnZHo2v0drl7adfvqQVrKaDhbdIxeG+Yp+b
4o2s34X5ymJhAwJAM6c1S5j9j8E318YGYBSPeRd0y6twDjkQISwrGPrVkp1QnzaoHebbV58Jjhq/
rD/46mh7aL5QlrTx2bYuos/njaXO1+5BQy+QfEn4t77mLzKR4UnM1DAk1kf/UOZa4zuJWyuOWOgi
kmbPSENisCxCyLAXsHbKOUJMyKsTXTGHezBtqXGs+FKDOAJCgKrEZAvvuvSiEKlWIZYj/aboTejq
JnN1Vky3k28dnXVUPpzp1Yid/ej/RuwxA0w+vbcOWSUPqZ2+Dn2INSZFHuqweWcT/Z0jJu/VMoa5
OP+vM5BZ567+0PPs0/fSf0lHNsoYTMey1IHfMDKWxqnNe47IuL7ktYlvU5meQy2kRo0+Bi9l506Q
W3TKPWnsv9LJV7mki4L/7QTjt5BoIhXyfWgCLiB97X+a1GcOmkrRK/wtHN4ehMiBjfa4W9Yck0nw
ZwNKDMGy6FqQnJjAvdr+6FMgHVID/Cmhx7S1RdnkE6Vph9cPdgdJch/zaq+b6qutvE1Ws0wFrDqI
5rVNFrc2PGk+lmLDPyPB6X1CRhJhv6J+q+4yV422oHwdDIZHDKcCh7OMI0Kjfxu9J2l/mpzbvDGh
EaCNUQi1jBdFlWxzHWnXLwsqyQlDBY83vvMB8zzUZREgLkBF3a78SR79QZ09ootafGTHo5v8ajEV
kwPXverRJdGtVOaqcjnw6Nosxa/lirJ68k4u96/CvAtncG5Mo8Ezd2DRTAnjDX6enhsb20gfBa+1
2V/wQDOdiUvEZDDLAFliqWGK0CI9R7CHqpvMyzZ7axgWe14GMH3OJ1jC4W/bvjqgauVHhwoqLR7z
NekHi+kdw69SWU89o9C4O+cS6VPBeVEQUhG78wKZb4N0fyTAeN/D1VCYj7IWCvA2Q/6jMFoZOhbq
BsK7ID3PC0eT/bOnvfnITeoq2odwiBMLm+GMn6mhbYbX2PgUpSG74q1KX3jWT/x5yZmW6dXKcIcn
oVGpEiXBw1MDoHW50UO20X+VrfNyTgdV3Su+tdEABMirr2LG4qizYPuk7HyBuQ9j0D/urVa8qy7c
aa6khK6OMVKcctaVMAzt0BzBdWLF7wRYcuEz+XNnlxWiTqJil4b12YqYXugN+1REulWUHEa2n7k0
kSNDbEUrWWLumvnnKBm2udoHgGVzTzMYnM1JvHWiadHJmaPEt0GhlFUEsxsOlSn32WwruMvaNUu1
TxUG+OXhR8AWaw/DrRLiz6RedFPmfWG5nH9OBa24YsNUryVmRkMVr9ny2uoj069+IEkQaWB/MekV
2iLSaF4cfR2NABxxYcFk197VSCHQT+XBCbx9bpZbjOqbIn0JGvFql0yT/QzgR9wSNtp5SYU5LGh0
Yzo3mQO9TmBWOcziB48iog1eB38AmRDYWV3NAn5oHm6dtjmNBDVRMmNLgQdcZBLDpB/NrgK4A6I2
JDZxPvphD12j7j6UFoH/TuwEYflUWOl7NonnEiZ7wFq0dPMUSiaHUvBahxlYSGBik2fr3/VpjD5L
gTdwRnBK9qJLBmMuE5oCexVushk57Ak5DJHaXzehx65WLlyxnJhnOXyRoGsdXhPrS/nkoSbq7Naw
HEws9FsWGemN4AZtgA1hUy9z4W50LqqlcfHbzH9CKiWL9owkX5UjTEswUxE4eE6itIn7u07xYgfq
WTVxCKcxx5LKIqsojL/9uII0FNUroY1v5kC/ZNrazddZuH2EMxGuKrPCZXrV7HKrswRycjnoiSSM
3hIgILWwTbLBlHxk0lg5gE/AxaiSZREufAQJNABECLBaUUcmuOjUeOB7w+uUM2xIhHEQQ3mq2cCV
Q2xaPS0+0yh6jrha73fuHnuPdVw065wJUtt+5LxInJzWFG6M8K0oPKp0ZujoyxSVceJ++NawbkG0
g5kRH9z4pmwjKAYoPVJsB9v8b0CnKd1q05cMZb1hPzZpgrGMumcdUioerWA9GaNHndgAWM0gS+cm
9IVN8690RnQEAwQgDpMN4GYdhNirFd6rL+jdO1PQ9LRIcMYMiwTve/K9XQjvwqlRP/TXVAO1yZDR
A0DkEYlpUvzzBM7Um75/s6qNpTg4Y+MUFf6Xa0LDyXTqVmoHleIjIQ62DUY9uO9DRNc6YvZO9AEg
WtATOoboQAWM5ABbjACzGsvk3Vn1Bf4Xvf5NtzaiRbKq/L2uFh2B2Q7+XzsvNg9G1FwDfnDfZNeE
/QYA5sXPLAIiMDjrPwzSqAO+thbjIavRJPkci+SmVfxeP/2kCRy8HDoGpKAMfNAZv6WEHlF2K3Zi
rlNj1RqS16bm9TWa1xpggSq+c7N1b0/7aPCwtcPIhwGxNZkf0qWNKs+mf9bG56R4lsVzMJ5L/STi
Y9fuNUan9loXlwCyoIvajNOyE8NJpZgRlv02cGCglbBd/7wUzlxL1USiRjf9dC7h0QhSonLpukSi
s71zJI7NLUFPQKE6Y2PSZpflOArR7hGZKLJ90LxhJDh4u0zV9BETvvHe2tCuZqStupYyYroanEoc
AoY09sJGSY/sleOavckM6nttBre4DDaN8qFGxh9dS5vNSzJ0GYuDRNu2QYCw64k3LOm1JqmtXI10
sb+82dNL24rMj0PQ7cKrgd3G9IzwJv0DBcLxaasN57wJF33KYWnJjUGPEBfEWrks4cAGQyZ3j5mw
QxHkZx3q7UtkvAFJRtO0kzYGTwnJWGRkoCskqa/0rq0RLCqRrzvuZWCMmxSoR1IriBgBmnntRH8c
Kf0N+98YEOlCQEObfOrt62TN+9BhYG7XjEwzVHpyOW2VtF6cwtjZHBmdOhvymgxQfMVhCBia2HQ0
w6dubkr2Do7SQNxbrFu1OIdSxkFlQS3noNI9saYetUYI4QZteLWr+ZvOnt1BscrrHubEJQ7IXQDV
ms9ph4ytLL6wOPrIRbPAaMV1j7nebPoIu5FGe6kFdDfkNWklbtHDA+puK7mBxHuU01xQ0gj5SQOe
5JxGFvf8GCRaGQcBzktNZzZ/Zpl0S5sMR4VmqsM2yWz1E253icUQn0pF67JtAWCWmRpJDZnZXHwD
YjYAU0WNoRKuT5SbZkyWJg0a1NjCwEiCDqBJ4p/Yhi98bYPlQBVLNWvGxOjm9XPbogd6M5v+HhcM
iJuA/IcQlUqd33NDR4bci4MfaqvBqveg7KYW/Rre9FI6/rrovLekaffToBaj5vxmbnuPpSDpAwsl
UV7dstlapr2Pohmva0W+MJrnpp1glOEBEE1g/WNuPZDDN61fn8yu/W3Tt1AsMoWaNt1qlXzyx25J
0ShIlOmtY+YDqdrvUf2pd39pCxWKwrtHPRhDq56/pSDJZrK00wzbNb37IoHYBRdNGlJgjWv0xkHP
Vs+qnCv7VnMOtl6vPE4SvWOslZy8XjxhR6dXhGG1eO3Qy/t49nXTiKv2+5i8TxklY/ObuNDBfU6A
8blN9b3S1TIdDw4vlKGfPSmX/NI5MNRdh6JvXw/D6r8TUSpkwwtPwacSDVvrz39lM1Ty+ZnXFkHy
Q7mIhb2cW7OqxzdpQI9v7pMuOA4mW3eME8eQY8sfoYupu21dGD+ot0wNKaLK4TGn54A5DCQOlXA2
IrXD+kMRZIre6T+4hK9oatXaHLkqPd578zSHkbNXUVbbxX6uMgRlUG5FK0NtqT3mBptbMu8mdQCr
GX1VZAzbGAFtRkw3EEzr1gAjqwhvknj4joT4muJ0l+mffkiIZONt6QVWkZ3+m/uVxA15D+q9MxdI
+qh/lJaQWM2CQAXRzuxocR2QZKv4MephLwrWC2hK2INIh8zANU5g1tja9L+TwHoCrNK6+KVUSGil
sVHeJmheRgSNo248o2+DCPpsucg7wR6FW76WqX2cKx4Hg77OCAB8fPwHkcjFwXgxnOqiLIO22vzv
tNfVt+6+aSTG1qbaFso/Whls+xQSK8+0AuP3MP3qemY3VvgiJDwXCrMJ/26r4Sjj6RWW2sTun8fJ
prn1c9IHy/DFooNpmuT6bf2mjzpLPhvNhaOsum9Tae+pkwwYkWm4NsTVUwW46ic5o+oyuo8GctBQ
myADyhEpZ2Vf27gvVnTKwVNZMhQaMG5lJTS9AQTKThUXj7Sxz4Xwv7MB1x43gJihazYySrvbRUFe
Lalps3CmC1xlhXIx9FZmoy3cFqwpRJ4FCYUduChhdwJ8TsidygK5CYeRRfMSM7GcfoT7WlHG0eYu
vb45SEe8xD3qd0fDUgdbXcs61RXfrgnQD/Ok4qkgz36o7o3OODLSDp31ZQ93XrL5Xtnvmp4yExk/
+m7c+np9beT0XZT1onZoE/KUag94zSMjtF3VAQpsgtdHrOCbnyr+s5JsM/Kq5rTFkavIdCf6Mkg3
81YZGecYLsYMSqWca0aeb3zHWqSJe7Wj5rdorJtJG+4hDBJS/NUWM/hJbotKh4veRdu6DuF6DRpK
EWQYScKbL5JDkzGCMN18ZfcfWQIhyvanNyGmn9xsIrZk/aBpInkqzAhBOURgQ762pI42Z+lTwHg1
MSr5ezglyUKLHVgwkrRlm5hosZQ9yR+xOiZMc6SI7k1k7DqjwLsnJMEduYnm/Ev0OJ5lUvkosDtO
+aZ64639UW6Emd6nqH+1gyJed1l8Mx3nFkTh0SjGc6QapFU1VN3CiIlOwoygqT8dN66WZYqBmgAX
tGS2bPp+bUcEh/d2/CjkaVIuvt1Kv1WGWS1at5x9sc3MXZeKjKK8Z/+wG2bhNR5Qw2VSmH+AtJqy
2YYaGS7MCVUHfp9E1b7qI2dRDyXBFaO3rbNPQ/fKrQNBpyHwaigxiWYYtzDrqd4jrw9B/Y1Q2wUd
apYyOthhdNO18tiGE8SIiBO0Ssf1KE2YA4QctXHerZkv7GrfqTelVBeVm97TqPyryklaSxvUAxX6
kmbIqd0AcQaVH0Jj0m++1X429niQfvsSml6/poh6tvL2GMTatCQ2Nsy1X6Fp9+kj9nYeMzJ+ydu9
wWgMib52G5M9v6P//5/8Z0F/wm+V7T71dvN/4BLg5zHceItVaofwwX08fcXeyGx7bxtK3NwgBcAv
u3MRz0NSRbtetz9DRuel51CFNUkcZ5x1Aa61xVG3D0nMvDgsKavM2qZyBv6wSueFKs5aZOjtnGkT
qmIzNZVDjJA9PA0os4T1FQgovV38gURIYtWW5q8aPNgICNDb5gbBtaTZFYO+7Et+VNbveuaONvST
QocO6eHtIGnsh3HtpenJDnC0GO110o/jk7IDa1GX0NR6/9JB36syLIYdFkXev0dxgqVOgEQyAkaS
lJO5rp1CU9z7AKcCs8r/2NjXrkkn71eQvRoakyL5os3pEudFC/1zKVJ+uH3PyvHuDcWwNDwkFZXA
kEDSdxa/fQ1kqEfW1nP8U99gHVIGjUWPikwUyiKb9LNLKCGfIYCQaWEzvdyXE27MvZ7uSju4jELf
GSX1UDlU58KaGqx1I6iozsKS9KIFI8R5IzHVW5kKxk8W3tO0K02i/6pUX/kZ1WSXsHOXVIZj9ei1
4ZH61Y9mYt414TOdU5cXDZ/fFJ9O0ZxkNRbI7Yp/fStXxYRxhQ9pU0PfbHPCximb0MR4KrDF0vG8
i1Vln2kKTbD50HzjPMW4Fw4ww0rm8l3ZHn09v0dWgh9ns/Qxziq50A5ea5btNAFf3sStzYG/K0uf
wRqhA6m7tRJpL524vDSlOjiOc9QGY5FD5WiNtSWbw6g4YurYw5uxZoIRfYhC/9XHz7FE3tEzd9bU
tpIs3GCg/jDX1kDPxBdYtH2xz7wG4oD26ufBIXUZzAdYduTIqjKx081y3TXFpva6a9EnIOfq5pZ1
ssPv2OTRDjX1mz0QztZzj21mt06ZfLWTfM80zqguwicsLK+TGd76eRtQsvmycs4jzTkG5Vs8mQCP
4Slw5hYdCIJXo3jk7redxxerx0GZu6J84zuYwM4H6mfdn4tPd9Wo9KVslPck9JHZZHpuJHIbD5xd
+c+ONoRPfd3dDUaCMhlfpIMlR3fyameTBfraUihznRSxqjRodQzrwuvtloT/jgmOeTEYUHyNJudb
94gNNDZu/BnXLYVcztBAD1DCmJX2rOFaWUXtlfccrm6UbUCzd7wVVgP6Z5m0xUX8oooMaDEkyZOe
OJstE13te0jE2u77u8a+7NveKvNQDbEYQ8P/cbjqQC9eO7/YKVnpC98AgJc6Zlhjful6FnU4PrrU
+pnvD6fSOYN8kMQ9dVj10xYdQHQGj9abNlVYXphdH9Mc/x0jf4lGXPwifYP/IdC7K686EqomO7Zm
cHD8alNLvOLKIECERqxvSwcYpgIYgzvgldlRx0q28cmTTMqriS1knhX7ZGJ+4TbXuLT+AlhoIsGv
vEnta6ZD9RG2NCmrgqNljncbt1cDfApCWhnod08OyaZMPkUd0LmlBkwLAnlGFw5Gpz17brfzEkkR
WqNNY9lmNW/4/Hfjut95pvGM8+NgFx9tVX9PPQIbP2aU0EbDIeHV9HyFj5/30Xj+ti4FJAhpfjSB
dm8SiFzsMXmMVaYXPtdgHIleLsvIXwWVfw2L/tP0/btr4SsRWt5FTDjTaAa7XvwaBtN5fpOtmvmg
oT0Fg4PZN7tEGs8Im4+h7bBVWWs8DYP3m3QlHJXS5gVkf7ZXnSefrdI9F2n4GmmU/N0439wctmde
PIbU/U6rYS95uF7HAy37P885mB7i/1R3VrmVnTTYh6EdIdylG/OstW19+xFdi/2teQXaywgxmfBu
sTtvZuBzmtMuQu5GUdtiUSXjw09h3WZQygEHXzCVYU4wj4riB2fa3jCw4PfpdWEpFWRaTydZ+89d
UGC7tvJEce1b6H92T59Sljep2ld3EBh/KXPf+iQWkIAtNYDKoKqGhVImGCFgvINLias+CdpQFYJp
3PO9P9fEfwfU3vVp+2GdNAbAiFYxDfFq0gB08yyd+QVMSNrNgaBFQzaVdTQoJZX0sdlL/VcL6jUF
7WrKOQm0CfInCy7VqwePXC0KmbwBl3x2pr6rLVjyhrUW9kweUM9JCOgUDgfNVW/ZSKHAHuSI8giW
acMV04V89vzkfQwVTC+S3lztNLQccaGltlEe4v8yikvCWSVjYzUGPmEHPX4ltYH3KiR6YVmkdCQ4
zFSfmV2997K61CO8n1CrML/EAo+jKn8qnXzTu/069wOYkc6KvhdnJRrNOi3oZ1ZhgjNKAYfZYM0O
EQfS8FexgebRTyX8m12NX35rQNow7mRtQxU0N5lXzUJYwP9RGzBFytx30wcgzBP5q0b9WXQGuYZY
FqlVIBrWW0h/zcHNDg13Wo3FvWSAEHQCFX07Ev067Bpoal6Oo1xj2Rd4ioIZy9Qlzwl+0klCF0tG
n2AOpnfMdokyYCj0khgwf1t8D5U8WZWzHJQWUBR5L9UwIZFOFsmAsqXJLXA//7esGfhNEE7wK248
+2uKWqiONmqDkBa056FG8Kl6P/rssX4qRxwVC5epgmT0TrqP13Zv4Gg58+FbEjJg80PxZTUWnEgk
clV0Fowrn/JMCJzyV645dhsF/y9hRKrG6RKGMMr/++J6efaLCpgOXiGpS3GG8HgkWdtxtkr/hXcy
Jgw0NQEzo0L8YjSSMA+qLsn6UlW11ArjvW6849ToGy2DpllbS0M2m9ZMNloZkxdiD9vREYtSiA/V
uDd7qmm+bKpI2rYw/zA1A8IoE71mMjetL3am/9JHTPTFMhzkzYn9axDAI235Aj1+Bn6Cj3mKNZYl
/vL20WN1wGxnG2MUxYFEQd3v6ij+s6fsIXULB3d06/a/STPWmTl++7X3UvTdD13AwkDRkYYso8gB
XKq822B0lzGB4Rxk3W/BI8y0dGP64l8YMyspkIBCUvwp/OEt8nF5LINtGoPiztLOico7kSluKmpf
jfoyNRwaVWPnV9Gq7sAq6XwgWcXfk44nZnNMa3dfCAf7j+mHqcZrUFFGpA10Pz2CfAWhu63RYhAd
Sm+3EAnDq6z0/oYWExhePxrpJe3iUXX2w09YEoGJ+PzgCMqdAnsICs9Jpy6mqyZHWay0ZEaPg2I7
wJXrZiwlvoUB6EoreXMsEDja0PbhmScVpUvh2IvMITqIzDHOepxGKnZACfYwUejM3FDvt6OHjgnd
MJgwdtG514qdXwT4xMFEM9QDPg9sms5jtKXtg2sY87A9RImi4KKYn5d4MZoznBsuWpwdcdmbP9AF
huvYGM0UnyG4+a2qCL74gscU5v+Ybm3iFlSX/6MocGcVOQgxUEr2W3nhIqnIgsEnLYaMTjEbGHjT
YoOrXWNjWhpxs5x4TkwH8aslRx76gelaOMiS1T0Zi6n+sOJt2YnNgZWFN4FEhI+/YYy2D1DVGBPQ
s27Vd/HOF3+YwpvMYbv2lR8Y9vx5LsVnw/Z6vLKN9oWq5OyEzSHM55Ojw9wJ/iRVwphRsH+UOor4
4qfx3hOjXkBnex4hq2qIKGvm6DFszIZ5q5Y9Uu/ZHy607k8Jf5ESFVzRegrfTeB9DUP7WMyj8mGd
ZfKpqJiIHJ0QyJCrb5q/KeZ0/A3r79ZHMoBos2kFSWuIAEhZN/hjnKVO8VtH6CQhGUpKxIozOQB/
m2+7gKMFnrPkuO2B5eScl8wHzU+lozbP4cIXCl4cuqWCH19x+JSIPzU4hNOknYDOw+nU2x+Rx9wl
Z6SAGUSHy3Yp2pUX9wyy9YWZiN38ZCgaUPNEFtqp9jfkaybIkPOsWZZGAwiJyJuWb8yaG4VgkFBk
+nV3i7Jh20siuThYQIy9zlzFdzP0V1g9gzj4TfOc2tO6aIjpmN/cWGIPA3uHmURgM5wYp3wr33gy
y6EcsQTsBkwqEB/NK7bq6puYxxV2FvAAHQrRtsczF7FiRzyUA6Gs1JiequS9pUXDMKNA90r+Up6b
aBwFYekiy29Zw9QHEy8/egUQ3mmWu6n4Q4Wr3esqPg0GF9u+mbLbhxMmdGXwUeb6wUbA4VqYfpgj
ak46I9eFX1W2+lsdvaRhumeyfg6wfHd8tQnC/rPykq3Gg3Ua/3uw1YttdJt4oo5LMrUymkeOp1Mb
1TuLjqEurD8gzU2Wb4I+3FOPhhVYnKZbrLjEeM+Fvets/RbOXdkQ3jyaxB7rjdEFiGHxV9G0rhLq
t2IA14Q/BfXkWiMNIK+JrbUfvHcjmblx3ZeY8/4w77SM4s3Skv5p3tINRtKtIHqKrHB9M/nWsc0F
usFJxy8HLXZHoYTLVRlfhppsO1OgXwxQPJj+Pk2SgygIqHEBEfws/SGPAaoz+/iYn6Tirc4Q589h
Tvm9z52X+UMmk/uYU2jjqdPzfeYjT6ds903C2PKOKQKgCSmzqM8TPE9HPTonVbt3holCDWsUTTcX
JbZQtki/g05uU7CBosgJHdL9XdfANIlKeE4oCWpIpW4g5X+XMnLHZsqC5Vyqodx3ZECVVhNu1Ycf
MZSe7xTVzk+V17c+QIrNNxgt1PV5/MB/LXKZRAWQY0I86zIDvXKo3xp3urXl1Zvwcfcn/HEatpZE
y9aeGg9stcHMNQSc3A6GerUEOxSPoejkwayqdenBlo5qDToOx6PWGccpLZ4zYa8DbBUzIArPb9Bx
1JDQ7WqFGVjhtmIz46Slri4ad8BzGthSPV2e7DdNxHnoWkzo8Ch1p3PV9jwiG/83KtvMLc5plt5w
uRV1/N1UcmUgLwxk/dFi6220+IVnZnDWgNSniJjexE30TWHZC6rI2ssJLS9pGu24fhsY6ZXhZiim
HRAaKXpT9QCWORkNu1Avng06lrmkz13mZbzlUak/2PF1YjVMKDT5ND01tvleGcV1BETw80c4kJIU
YGsuu68oEJdiQOaVMtAKvOyIUKxJ3sLiEKck4cr0LCJAbqShoLR3OEhvpfnr9t3e7JWxiBKo3KDK
aTaeC6jGgv2k6UC8Qq+9Z/y0QKBjzXhnqg6/Pr/D6TbGuLG1f+WUHZk2gW9l9sZVdP/paCw+Yj97
7xvcTY3WfVZRgFLqVrfpQ0QRhpwG+6t6rdGt9mP72nWKHomY+Hk9zNoUH7srkn2StDy4WfMle7wr
dP3e9MgYDXA9jzaoCisFU14tecCpX99tReXXZR6GZPT7lsAjKqovTswiaSc9X2TABy7ejxrj/0Vn
hhjvGAqsDj5lmfDgRsVrEPXVKaX7niR9TG+vJGC+o8qvOp+nQAqIsJDl62y0AyUemMA6SUbv02Rv
e6yf/bZjADmhzlFO+j2m0SWOXOxNIOCzp+q/Mw/D2qeaglcYcs40ISMX+rzaYqAl0vFNQJ1v3ddI
FITsJFgGYkkqlP9jJ9ALm6l890c29mraiZKDI7PFI/8fR+ex3DiWBdEvQgS82ZIw9J6ipA1CKknw
3uPr+6A30zEz1VUqEnjvmsyTaYuTfGai6QsTbCFKAriXZnsWuWmKOGSNiT+A6WQgBbty0Yq3oOhi
5WrlGBFzcCxddhYF/9SKcMRwJ0GRDLmjswEeYJTu/Drbp32pr0ziA8c6dxKDVztDPEQTkK5NAtw6
kVWYGrESf7d69h5zhIt8zLE51ejOrXTYJk2/jZUfuZyZD8/YmrUe45DUOkNici0FMhMjvTk2aOlN
jv1ozKkkgAmmGg1aZ5ofRYlYjNeIrdCmFigUpqTs8fhaf6kFpr8t+dY0kpom+FAj3FrumcQE19WK
m8q0vqxG22iIHZkakiZuPdnBQlKalAuP/d9QlUtCDFdjVEH7UST8afrId4ApLc/O6YRMzsJhaFqE
QUm3pYbMc3PTKibCINnTNJXSSoUB4huntkYkmJjZXVQGddkm/iUBCgIDCyOFWJRG6KWSZ+/2jV+g
31/GgvWmbUtivRlJrCYLZRu8VK36tFBf6mwRJyF4L6Tw2HfVRy++xXKvrA3d+jPmEVcQKhNzdMwQ
JF0YTmwr1EsteL7kH2ulAnhMBV0uX2ZyxZwXFM2J1o4nAPSn32Gtaorv1P/s1CX5opffENPd6tLg
zyyWlLHmI5SraxzlHuAXpezeQ2lxk5kUmhL611xkptHytuZcc5GFrLUA18TtNKbmrdbxEprKI+gn
j5Btq1WPk97/jTKD6xlo2HKkS/215lLO0gBCmOh1VNWjYZHeGyBdQ0NgdHZE6+4b8Zs8gd2RaYe7
sNlbJXjoudlOojOSPxHyLIV596emDQlouCgydRdwT7W4ggt6qGQMj2oicZhQZevRT08zM6OTbTp9
G1JNG3V8q5ivMXEiZkzKbYtaMt72sn/Jw3GTqjO7LOuvZZfVoviVqDZ1scM9wZQjrKoPVYjtpGYE
blQU/FlyVBtEiGJVF0Dk1TNTFd4OoQGezAxqLqd1r2kvs1V/JsQWkwISUkM4wJ2NJWTDXXstkL4o
ARgtwzxlgmznU/5sLOnWmfO/ohGeOmxRPBiNkn5G/nyscp5fkNIC3X5iknZbmvbyWSz/7IXpYBY9
0j3Sb42vIYPRwyub4RE0Uv0egr3wDf9Xm3SI/+llWZeijnrrEzh2QuTq+T9uMycLW1vIsVL+i4t6
5ytA6pmy5m1wH+f3ELRvN5Jxg7MogLxW5Y8EoaHusxZUMmhFzeCMXLklukqhDTyG3aBVKvKQUA4i
yM279NzTtk41DIZI8fRYe5ekholWag89oEzTr/cGMJZ+ytcRF4DUBN8BhWtOqHijf8iyAduv3CcV
kLvkPRYA2QSGJ6m9w06VpdK4UXWVdFHYKFHIMNbcFEKzz6b6L+PdjEzTnnLFyYTkOCX6FZ3wTdFm
L8XJJ6AZN6mGRqzfDe1t2YuMUEdCakyVa0SHzSl2l6q3WBJm55xXOq8zF/0mRCNDOE3GXQ9Ter7M
xGOA9zr3N3gddUtdQnoY97DPd6VJeuhP1Up+zQSFf87bJookDfIX5NMUZ9TzppHfh5Y6rsP9LL2S
UnmOaYKkWpIuU49wRj6z3NhKpnowVGVGgjQ6qlocQ2GXFiz9VVVGJ8uJLXJhInh2SkSJkfhMUv+9
NxGhJgnxwiAHkqx0WcWsKkU4sa52JRFnpp9/WWPxGAVChGb/gRR62/sYJZPw1WQmqWTlB0Lmi2li
aMFVhVHSaI29qkCTwdbsd+WuV9j9dlp3rnoCqH3Y3H2/MEbQ5RYGGXgorASyqribYvz0ndT9awns
gqjdVIzEJOb5wLp5dH/LobsnSemGOsrPCDy46NedbbJ6SUIykSzMk3TAQ4KdQJ4v46g7bN8C1I6G
rWUsLw3x6A/9feCv1lqdK5fFj58pjshQlRvJhBUfjTIYETiRFdvrgtt5eeOrUv0OEYckEDFENboP
lfqtVejZ/GFJKZ1GOsWa5tJomHUJTfQyTFhhFFQjr1XLlRRQZGKmPBacmGLWHCXcluPcrhGNBblX
oBuso0PKQW5V8U0NrKselr9Sqa5kq7gscLq5/Qx0CpZhousnvSwRcKtaAdP2Pm08lrkvcRxxJGD3
QfxO9iVvwU5oOguduLnnv6ytavFkN9azLCir6Fb9KGEig6AnoPhhMeG7k6J4Zl26Y+V7bSpvZXPc
Fg3MQpo9rW23Ux6gjM4LNt7yaqYqnS150wm+G0jCzjBJeVZiLnUip/98Y7Bni5eL31YagW0OOosf
nYagL7XtZN3Na5Hel6qcewduVyxvc1U514ZMoAdDFUX9FwwW0qeK06g9jFZyqCcc0whvs/pP4GSZ
Gc8bnYl+cNwaGGoWvVnhbybx6+cYFeFNUSaKkyb4a+DGVRhkWpzmws2nvmW9igspSS7lrP2lfr2r
MQIyUmYLPlCrhQS2VhjsePdHkYhBsyTpIm6PqmRdpuFNMZpbwcKgwJPdWANXfwbDKKLeyMcRa0Kn
eMtktjc+o9o81Zy7VqpsJMSaaxx2kWGsx0oBEBl/TTn6Iw7ZHo160SQwdUXLq2XoOd3sIEJ1ZkZr
yMWYky7TxVQqHkYCN98wLjxpB5TPh7lKl6JhPxqjp3J4ZSG8bFM6jgMCr7opuXz+AsYFwJWXU1pH
Qd4ye/WTfN3S2icCNfBM2UBRIIQ/eMo6pBykFUicD3Daw0q7AW/CfdZl2N8YeidUGpGVbRlWo6vn
iYrQURhvZolELyXfon80seqq7HotY5uoM2hM/yHIypdaY7wRCttPG1eFxKXn4TrPg3dReipB/KZa
3T8pANZl/OhqDnVCn2t7Nv23oCGESrJyr1JMGhC2HamG7z0XGdYyV9sWJQOQLt4PKcORSN9z9q4n
WhS3L+bG1vAXd1EO8cIsdoXJ71DkkEdFEVEqY6uqnTmoDJm+MbRx4PszL0og7BuJ+bZuYrxrhp+u
ni2S/8TXVGd/oU6O2Cy8t1HOaHzOeM5IQmrq0VbQ9HAmRQLOSv2rCT7ID4zChQC8MiX9vSIXWxNB
TXVaC2Q5RN2jlFsjjN9IsvFbjLitzmiKYUk9kI+XYCwpRhXlBIuSaI6Og9jcfTUO7B5iikmUT4nP
z5Bm5rKRzsOhgWA28BlFLUAgrYMFWDBKVnzhzmrX0Rv4wwZ5Y03N+GgcF8vBl25KlyCRVkLQf85+
si6jeo1Paup0khb062AhujK5IQWst3ZeWc6EDzTvk4egCB9clc6cDJmNhIUlrd5es0SXcbXuDKO+
FiG4tAiioK58SVyeo6UOKz86j1hRln2fGyZwahrT0yQ24IVIXBYyaCEcWNv3wAPSDGBm0cI0UFZq
nX9WgX+xFAMv9TddHHdVcFkqxLI1v+v+o9Q6MPBkxmQqMqdFWweFAHdpQd4cIOi8XY/+yEabkKF/
cgLJskBH0Lu8AJAm6Yosn/gbK4R7E1GNK+1Zk9xE+5xodBtgEvT4q7b4sjCpqBb+FQtwGk6Fb945
puCT6aoTC7CiXdcFC1v11eNo5QsqrEfVjDiUT5MWuMxM+Jf0onVSYFy5+uJTa0I4cgzTy34Dx3sw
QMP3sPr3UnzRxwMDzpU5cAuJ32yeCbLys9ltED9nxq6NNh3uwoFrS8WzoK5wLqoLm+jSKZto5Fpg
ySX8m6SvEuoAC1rudfGWJkyL0Ghh3tOOkU8yySsMNlTJE8cuhBAkrvR/nFIGBK6BHsv/oLQlyknE
yMwrPT74yIYFxrORfovAGe5tQrm2Zt0mfCzIbetqoKIw9805o6szDzp3oo52+SvvHTPCivgh5V8G
8XjGI34K4SZP9szlW3JXkKXb4JH8T2i7oFU12LIM7QcX1wqwMQIwVKwrmI4St3v10MdA8/DgEnAT
EjLslu+i5s0pPflKjBk5GY4h/qJ2kruLvKDY8Cz8SD1/UnErGMiYObALW7uUxoHvSuQvH/o3YBa0
cEHtCfpFGL1RYiMC2A6uy/BBDWD9ILGQKcZEY9doR7joWjMxuzgoc0mEVbbWAMgzX7rKBozmtUKi
QIwNYRU/2haXFie/4KTtDjyHgXmdaWF4KEjgEOz+GQ/bKjvUSeDwhJQA5gca2t8OGJD5Tg/H+SI8
Ikj+nDyIQbU7R243kQB5guEQpp0rUSF+Q1BqRGxOeEdQejKq2qXapf414r1JwGx1GFXkj3hSv+ha
U+Uedzz4QMs39bOQN7nPH+9AKxJAgbkhIEaoJSRZx6DpUPVB4S/RqvROuwwETdJV7juFXw810PqA
NmtG14FPHfn0d3YvztavgK/t6Wdol9zpmwctMOkJHbl7Q/EBFZQ0g07dZKTTpEx89xoknslFHJBf
uxdCYYTFyXv3UMvzQpkof/g6s/qemg678+U3I/Gyu+rJUSw9qLtYnur6QEwGlH7+HKZUskyh8Grm
Wzicq/Gt6y5Kd9YT9IWgywUkcNjFr6P2ymS2B8WhDncT3zIrFxXJr4vcpfnG7BZr1WoOf4vpDU+p
KN/M70x+GgmGfycy/6W6rZ9Iep6ukKqmfNuPRx6Artpl5+m77Y4GFhIV3RhlAqXXqrowmcWAwgUU
gL8GDPiDC5iykaHA1LicqwNUjYbUg7VkbMxrLwVoyFh4MawDCAiaxTfInWCY/Exg8SLJ8Pdot/Gn
x8a6EeCHrHnzmPWE7Q5uje5fhOIK03zAoIsdxMhugYn36hQSuxAx9la3aX7jNZgr/Aa86aJ29jnl
xvIp6Rd5/K1ZXg9cltS4mFzEVYI4FnL30TAdipeOGe++/ESKyG7C42lFS8hQpMOn8iVPjvgZD2xb
96hEtNxlg5L/zFtQT+Ss4Y3I7R4TILlIaHVmxYEORNSD5t8UzGY7ji3sDVKyx7VbRic7TFBKbPOY
jZnMR/mSsgOSOq14wr30bbBc6uiQ3xBrsovNiwelYVNoydx1qG4ZhsX2JNA/Xkes3zEd24a1Kx85
iSVclETn8Xy3kVfRG9dHwBIopePQq1jutUwclvAxBHfqtey21uiJBSsELxywsTPiu4LD6ROHHBYQ
/D/Zpr20PIjffcOzDHAwX1emjY1VuBPTAgOQisX6WubON+YhABUQ5qUnpv9+uWMnxmnBD5YYx6zY
FDwiYJMrImX/TTVhEIygEQ9nP+j910O5TgHaTcm8gVBJ6iMAAxnBbPsrhmf+f1g5PsQUUtlbT2RQ
Tmk683MBf5tr9HNgu3j7kxUz7PaqAc+qjuSMF69B87ifImbXfK8RPgcHHxhKjCXOvlo6HIQiuKmn
m4pqpPOKNxJz1MtkkfRkW9iKdHrk2ILWV5bPIsZi/pIQS+yC9h4Q4g02Dz0ZYRTFr4QGGJYTt/F4
4Ws3gcPbwz6GrSM5lgptZD//gsGLyh0XESGZjCTJzAT/p6tnIfznc5iXwBdk0WFfCIuNbxEbJDZl
LAMaUlW86iuiKMfexg1DrqYnbOdkIU5CwIKED4Eb1YjuhY/Z38XCriLmtEK78ddMN/4qfPQRv0pR
bISUcwrn6ocec3xg/cQdNXzJxF+ku1Y9pC21fw/kl5Q+d7j1mgNeeSFYWtKL3BHsjs1EEbOjnq3e
+Ga5LXBAY7mtMUE2LsYe7S0YnowHkB6ggBmHXZ5jocSFRGaYHW4ZJoFzVJDfKpwCfJkhOGSzRddD
sKH4JM6FJ8X4uP8RyNXALuJqcTns2AfyIXauEtxSfcPqk9SOqNgxjm6rFT3vSX0XKWDkJ9o0b9S2
5U/EO8velLx3tlYGH9wKOhEEDDM8g9wzwpYYH28+g57Xzgwee8lG5MI3xxWDCBal0Ywnv+8Ig+kY
3iwpYCRhc+NM5Ya3C566eZ1DxwJv4jsFpFRnyk8i9jg7xg2zJRCDX5uRuLfkm9mgrgh328XRJsCK
SwHszK71HkcOWmoyv/6RdsO0rCV4BBpfYk8vjpDEuhBKPs8nFoSRQwiE+KV7wYCQ2FOhimvLTdwE
/O0YPt3n+qoTHk5iy0b4Mdfc3BDVrC1Hse4hQhJRyF4XUtbEsh0VAbJgfn5SxFqy2/rlIWOuOrPx
CzwOUa6cJWbL+FQlp9k3G95x8uUkr/4Q4KP0a3kXU/KHez4tXrkMypXTBhvroKZep++Y18F1zE3U
fazPeSWByj5RbZdHjuyauaZt0UUC51qZN2J8JB4LgIfUihF6I/x9XOXkBIKqBAwJqV7cYdomsoGI
GUwsNsxs5cBuKD0wzZFZ4tzQNpATbblZsCXby1FQvd4nLO6HK6dRdsjOd04HBcGSuFkm+LbyrwVY
6fp/Urup6KYAYSdQw7Y24kCdzovIo1MJ1fAnIiGKQQVVq+xk6V74zsm0l4/8Umbosfgyuxt/XHUV
VH3FioevJiyvYCRg7hUQq8lEWCZ1fmtSy8FqZimfYk+T8CNo0fckelVy7/nIhX+BwB+j7cggZxrN
NqTVn4b5G6POQ9ajfwpIrkmP4j5ozlrsBC/9MxQvJuFnf8GbhparvPcLUxyi50Xm5WHaj49sm/k2
9XD4YGyNsgZYB0hnKIXWD6RO8WSsYLQyr2oxaZGX60mhw+SEgYxPbryNugkZQBFfWXcU35a0V/2P
WAOT5XY1NFwEf+fx1B5B3kH74vxRN/TdSJjU/Ug2VnpSgSGBkTzI1uU9xGMmk51t7Yw7QXV1vw6C
Vdzw2UPzjmDMsR49+pw2wk0FtesoJrYUzFQEhp+YxA2ItboDQv4Z5CcT9umeTdv4otDWtoeEAZMl
HCdxm+gac9AKgddfyxDSbJhXVdtAexdaljdyt2hWH6n23ZrDPpV/eP4HOoCq/Qpl2lB2uw12GNBH
jOETb4oeVXsarTc9Ji5GBaWwGXsM0DIqYtSj9D4NJ7f2gdNEprgmP92yw2fcH3H36MScgGFmsl9B
shK5hUp61w4lizt/ppsm+5RDG9OpuMdhnP0jc+NCJAYWRAfQG+uG0jM+fMOFH1dMoAIOlEz8cJkt
dCw/tr65lv51u3gZt+IO3ybg35e8Pe0i74d7kj4RYrCtW6oasi03/ngL2agrwT8NDdTxD/GT7j/8
kxF5FOu0T8xx0E1wwP9xnpb2hL2QlPfwH4PGAhPHsJ3DLe84Ys0RHoK69yWHpKJuI09YYJkJka6Y
U5vbPl4ijwJTMLjtXmXCyI4x7rJBYXJUO+IGFCrDLNnTmcRdR5BEHe6MDfr7XPmN5V+MiyWcasB6
464djj7PLrFIaJ6rLT5HEy2U5g3FtqT/oW0vbnFxSIJDdG9bu9vzS01+EuuXMDrhQKUg5LfiHv3r
JcgwLwnis089egVRkDm99wRkaFwAAmzUxqsD4g+o36DfoGFfBdlvawF7Qu1IMGkuE0mlPcJd+lv+
xjvM6dJd9DQubxl9pPVdUF0lgDCHzwzcWWdzQBnNY3bfsuYAgbO/ZDzpFnDR/lj8aq9KcVG6x+aV
v9zolS/ddPrvfkLztJYfrCs1R2r2xZV0lcUscUj9R5DY/R7jSTB6SXkwDewA3xaDfyQ9rICJZoFC
pXpWepTle+axgcznQ8SJSzqntY+OJL/5W5ZxFOqUHfq64qPRdG9lRK5QvTDONsUNaRAKaYJ7MpYF
EJ8tr7sNxwLK6iC5HYV/4tSwDwHOYCpWHP9gQWbSEOXgiCTsgsdfpbycR/bkN2B73yNl3kHasEZf
BZpNhTYxVTWcNr5m0h0Jf2pHjDp7cGHvEVkrxJ10tkXKZ1Du6Iuh6j0NL32rtX1d3rsFXIXYmEuX
9lwY38okZPp8lvYjneFMd1sRST98qOWt7OtVhrWvZVwQYFCUuhXUgPrXrEjq7NXDZ96jx/Ezu6Lz
EuCM9rySwE5F4mniAOLixWK72caLNWrbl+eernwUNVj2A3sM5MUkKVnduBuVQxjlJJhmuwSluTCj
uqKoFRKMRzT68M8oXKmv620NrVCSD9DgMoiKjNituzydZWTwiECKgVUEmqttudzGgjuqWNQPIGVW
rUUtxF5TT/EMQueZABCQkm4JByU66DrGftzFlY9K32vol+hVKPPQvqRu3WyprDR0zRV74sWNEB80
84s3wIyXED7WcGHqgvNKQ6j93Cjjv6z9MnsZk96pCgg7F7TVhETJZBFpmmAoKckqblmgfMEM3woC
BYhXoAIryzjTX5EsgyBirFcGaRIDSYps0lYytESWyWuWvuCuSYMUP/XPvjpyAwR+7xXwoSzqjkFU
V2i+VTYtvQVNe1IQ8ujFJmKHEqNNyQWqCOGdSt+Md6P/D2LHxQ+ISLRyRmWYc+Z6HUhfXGUy1Zym
XijYcoawA5ur5JUzgmIxDQ3UBCW6TxrGJBxi0YXUO03cJwHrE+wjSQ6b+cSYi4KP2ZAyRFsdoV/N
eFXKDxWVu8ksZsYvHxMKvbbwLhbYK4Vh17M5Evc5ipUXVmnr0eSbJYYv/4Kza6BXyC5WuOGX4kBl
FHshRRAYDSmqxFR1khMj17WlL21ypq1Zr9lT0/e2yh3/C0wh8nHrPfBbJtUpZRBK9TVTxOIt+msr
25S3agEc6FQQWafanOOFvpuJzqFqZYW863aq4kUyR77wZ4YfUbuckJREwPGHU/kMn4Se+JMTXzTi
gIOX+tZkUKf3VelZD+YhIbfusBHnQ2UeEyrWkty5TaQ862Dbe4zXBcxmb/mVNIOKgansdiLWUjSx
WG3djEE5Z097aP8ZH6nh9kfNONS/dYnoAtHnunnjRRvyHRSD0t+GhLzoj2ofgphOwFq5uBxBXA5s
Sf+CPx7w+VmbF4JCKeUazXBmNiOMEemKjQOw3epuScf6NmyD93kxUjo9vnkIXFdiygZ0QQ/gqUvJ
DoxjPIF4T5WXaT6AJVUvgc1feUBOCMzdCm9FeJTFY1W/KYGHwd6UH40Jqs3VGOUwHFPuyH+4muhI
B46LGRTwih0YLVRKIZzsUuNJLEfDcWBSHjFn3/gKeAQcKl6cfRnClstl/hDgWTExCOhDhf18N+Ge
W6tociDA+7+kZytku0trgYaOeA7ENh/R9M/qjm17ps5QiOplAJK8yQwcSKlbPpAljm3OKIj/USXQ
HRYoAHr10hqHQWDrTqkpvzMzZLCYRVsLFdZSvk/7JWqMJkH9RPzdvIZl4Efg6rVie6Ecm4XqW3wP
uKtG/ZC/Cxuo/O2GxGEGjOwdKEKIQaKclNuvRnxI4Rt03wImHZhduC2dSxdD2k6QvIxzqd5ipAxK
CerQlshGGyKc/D+QsCzTseon4hPyeYkORSk5rnmky39M/fkfGIiUyLQFO33nei2+suo0mmDXPjXp
pvh0tJuYTrBXSLlu2oNxzqvrYqAX0FmrCPP9/rOl3I94jRvpy494rxiQDOtGxGyOK/IBx12L9+p0
U3ApahHrmQw/sMaAT0N0ASNbZOPRROfJMOlhUMYlRDOplyjT170ROgCJF4dEyWwaXpEkNlD8UPtS
SQ8SISootKpXuzjlGdgYBPjJ865lAZEm38s+gnLSFvk1sILJhpRBBeq7TGztpuqdZZkRzbcrRvi4
SjYlU/umNo45nyh+Jk/uRtJpjNVQeYl2nNg/JwHKgz5bJ5axzvkiCOpAoMn9Bh7rxkogUM9ojXl0
YpcBJ0MuS3JN+EjDT4vadJkwzbeCwXvBGdPV4brGOWJpMHU2aLXpXBFOjyAqlLvQfTD750+VF21F
Pq5T0Ax6ww5zHWcbfaOgwQuYXnFZwyECDYPLfIO6YdmVmUC513yi0shbgEgHH38RerTqk/zVRY/J
hAWz7uaNWLIeIl+lOfBiJOWdCpg5tWZxAwkflnCjamUtQLtPd8uuVqbH4gyu6nGVMs3LYsS8fJ3s
6ORnJcN42mrZv1aFr3/QjY86/wJ2hqhkDZ65NN96mQgPQ+BrYaw4buvy2RVM0QxaCQ8wNe5e7rwb
cyPAmuwewNqFGL0i8bvoR4foUPxDq4IwRNLEsiNTz4bRGMyjfPPD8BmjrEgoDhj/ANkQmRfYwpir
JWd+QOOnKUgSSUJavPUwbWe+SJsfE1cD64AgvzJaEvhmRmSyq3p6ZyZAhsJUevPH8KoTmxk++Wca
Y1OfnBcPFVHYnnFOstq2gns/OAuMjMEbQDjmPNBs4ffwH6wZbnSFBL+KxqnujmV/DdUTMnkibGnw
8NZo/bE9VoyIOISWBSoaOQ5OEBCs75kXrRMIGfpGTp0Kld2V/ANm3ZPMqAKxi7QWo7Ne3/v5faFm
YvM6Ms/lLwioKGbKGYV2N8H+h4KgaBcLVhsGZh6DsnEN8Els7VbBnUu8rLYteAr9oLcnzk32RJGx
C4r3UkQ046Je7plzR4AuXaI6kuBIUgXE9b+wOjI80H7qYzs/MEk3E5MBe9pAFftdfDDBjfeVXAqG
qfjcuAqzaZPK+5yoCOVd5e+WYZ7Fk9L7O+wCGJlbg7QeR+lfkbDmCG2HjWqQW8p2YJ4N3hZW+ISZ
8ooAvVDSwAavRpqanZE0sLxVReRq5ZPFVQ788hZELtmxMjGqC2/HMugaQ99lXKsJt1YBThXmzgLR
q8pdmGsuax2TLEizk3mRqR/Ve6Y+408BfrBPuLS4IwmlX8908ZU7siIDOYN7ZRka/c1MQnF10qVG
21o5zGdWXcIlrT8ZRertplG/lJmHSt3zX/yAQoy0AIOX/oElvxSflHESblYCs2R2/repvA7svzNH
FZ7THeVN5bYBYmquAg62Jd+pINPjmDQ3EfopW4Xt/DtVYLhvIrrIapX/ltEeMeNMv3pMo53Jch04
BAm1y6PdfDSIrK6IUlvpc+z+gdo95MajCTyZbMrhplurCuUzQ0EXVKwI0wS91krho5KOGfJciw/q
vVCcfHrQhcqcf+0Sh2BelcAB/ZuLF8RyWfYqqjejOJfMTPHl3lIm+uRogA1uTjrB2TwWvB/Cji9u
Ait7Q8iWvSj6GOQ3pLAFjiAfmvHJ9OaapmdV3fXJoY2f4x2qg9g/TCTsJpEp8bk3jpW4M6Z98aVJ
KAeWxGHIDjhL20O4OE7k346oFdURBRZmG7+Eo3TrNDew1sp7VVxK9ZDX24n5LMGzgWclbtl5FHtY
CKgUoOtCoJ6yPe8ermXRNj5EkqO/0DDj2SGNFpzqqnnj9yOolQlOCueFRgJ0CxsIvYUaj/AEOA8I
1QD7HWmfnHwdE9MmoZ25mxIoXLD9Cz+uNcdNB+MvkZ+NFq2VYFcLf1PFbwsWYb51VKcBW12/mjdc
sqyfGirNUTlpPPcRv0+c1UdflTxerqm9gMHhPU4h2FlEzxAcU7AlHlcy31Q6vY/D2ifOw0Sn0f2y
nmn7jcRxL6kktLCOilA4kjK8OLJCqI+CuSgywAX3fyysZZZdA+kHwy/G15fA9MVnJzIz9QziczAd
0qOivkL1lTMvyKvOqZZWUVFYK5MG8v9V0fqx02ZMrhnQsT8zkUcEdqQRfamhvolRNmCyBB42okRB
uKVS1jOSbSNx2yQ0PXGEiOKaB+xzA5j8bJthH/IciQz7ab5Z6ylfwXyYrI+6BMGm2T4BhvJTjc4S
/oSb0JfrYPzRiAkYMrai14Q3eGKcxwg7s3ZaUHhSITDevI/NJ3uqfLR4cG6U4wM/olE+B34999mq
IL2UAy8s5pWYXo2YGHsa73YYnA0rQQkQG9MsQJBKUDC4huaurDhFTcF0DcIwlcSOaE1as3cjpNQt
CFXx1P+J+XnMvIIzQkFDcxCNn/Jrpn5CWt5eG4JMQtrT4mNmR0hShGQLnzEicL/ZJSSB/AYozfN3
oDuhO4nujOwdE90bhKfya9kRYm0KtiJp4tqRqX9ISYYpH0/pqhMoWukS+PlkdT20pIaOf9TsDOgB
H8UPIp2CP6JAGEURGl4RNC68adFPzgyLc69U9sHoJj3g5GOt7yu7yM+95nbV2cd76Z+r5j2pIPmi
/BHBSbgNI/08vyehFxqNMzf/JL7R7kLLtjTOy8hFcGoG/y0/Lld54pKfV/wmCfLQc3oR6g0fQ0OL
8caohsReU762qatF5brV/nQ+jQRKf2uiTXLD8ZSJG2ywbEvx0HWAaHgDXVYxcnJksUWkD1ulka8+
QISX5ggTPqX4qXCQhO17l9vt/GaIpwrDAkMXfrxPNBn5j4LoUZevVW5LCWfQevppiSEDUsSyPQ8+
tDzjX/wWJ4jKnK6c/CpB7oo3kMggkCKicV5h2YkMIMHhOuHvX5zR75EAwsfbvA9Kup/YjsKrZorq
s8eR/iKej44RgRF1jAtQ1PfiZuCQjtisqZcmnT3u4TZ2iHIf4mqdUaZRKBjRyaSnxxc/MnCkOjBL
j0JEQRZLPEeef7EVlUcUysYqVEBANwOuRjRo080onjlvfEy90Z7DY2QJK8H/U7nNE/Gb84sIgz0v
RTXT+bAJIfgeYy2iMxLnyBGMEYGbA6ls3yX6yL548pPN0WmpuX26ugpJ3wbdHZEd0L8o+2GHcLdd
Bf4xqhea4VMp/EoGgvj4TcL0wAlHcUyLPFDHK7xvgwAHRuTJO0LaYd+rrE0JqBIVpbAZGLyXpEBR
C8F8RPjHMIWysV3Fv5PyFenAa1VqmPzIJsRkkBaSWbZFcaMUN0aqAvRo1RuVC0E4gA7nXfybwpmi
1UdFLtvhhayugfGUdWTmANB9ZH2ROBKgpWCbvGeINtDN2kV1bP7p2uGFFVfDJphfe1RLlBzZ8Msc
KfjWIrt8V/+AJc4uajn9k8bSRNTBsC6wO2jRkysZb8glfIiEy/4LOtc53cG1OiwR9yBObEg+ClIi
lOScjSyatAc/r+WVFTsY5NALq4/NoPEcUpqzU8cCZUH96QzEKlRszLj4ZPjtiEUadmzXjxUpOu89
mwjrBMbmuCw2R9mNnwNPFmPZXcvuFoJmtlEpVags9GN7NpEMsX45kil+SLRVX277dgvRQTA2mnVe
aDkPrGXxh0lEZeVO8zb4KzmyT4stc6tbp6ZakzZF3E71obzPLhS8ITi2EjLnE08REXdZdwiZcv6q
1HiwR9RXpwJ+DoAJrsbI7nsPSzSvtfjWfUa7gB/3TqvWY5PuiB0ntqo90EuuWlBts38MipP5aZKv
Tu4KqmAdy3jOjL99Yiqg1Rfyh+WzHhV8p0rbU8HUamSGGiEcpeP2f7kKWU+NaGkY5okcOzTm6FGn
E9F2DN+Qy5Esg3Cbj/BF3UR/Q63sDzYbY8ZzlLIpaZT9PwYeecBUAScus7th965eQzwaofFdCRda
5bQ6Av+RwWl3v3X2xbFDhbAveeh/lhnVuEZQw7KCgKb/SDqvHVexLAw/ERI53JpknHPZdYMqnCJn
YwxPPx890kxrRt1dp4xhs9YfaTe7Y1LCy4JaFqehEJ5uxR8+wgbikU6vTyVQVV+OqQ9LTCdH2VMp
qMkeIj7ZNFy99SXeOpRHDyk5gJRUS/T4z4Gwy8XYfIwcBCxWkbY1mk/8GUXDXigszJ7hjuBTqd9m
Q4rLCKGE/+63ZYt8gY2cl36H3A5bSKdSlACmKgSYg7mSBA+8Yl4vvmytcbBSNEGfJRuQVW5mlmCM
7BLWAgODz07EehMx3ojPP+uCqJ9D542mzrzp/MIKP2rAkwRCBPuD0ys7ct68jI2MiGGpfNESibxP
uzZpzdiy4ql5BTz1bEYUzsNDlHZrExiwhORcMsgQ8G+5r2xXvrf5v4kQBLDFHp0FURNBN5F6uGsJ
Ty4ck8IugccTBHOboS/TIsfaD/Jq/JtTt6alvpUUuq4s3sE5PpsQPQ31yMdBTewiXI/gZ2/h11JY
FHzOnOFD/ZATN9OiBbWWonEsjEvWe2N1K57fAHZmuU7EZXFKytWT9M/oxpxqYZCo9iYRArwCE19T
3QbNgo3EDmiDcBadVZ6KEIRAfqQkNmchf4sMBnLlJV7qSB1hfdmhUiAlDpvROs4A0rQKU7v8CSXC
noG0jHYFJoaO4i/PNoSyD+oj7+9F5xE0FIlBDkTQqSsk6kPT8262kzcbMOD2Bl0Fyl2yrCN6CF8e
KYjFsIsoi3FYwjRHnJu2i+HbCJ32rAGNgdps4pP+QPRgRiv4E5zWi/pkuOAxlR1Gy7T7eDNZauPG
Ci+iAuTOVIbcLeTW8KmvIZkGAp/m84bNc+qxtZLhIUUvL5V/hyNfc/RN/aKWPwBnx243aN1aG1bF
e2MMKO309hFKxA9vEpPUPUtwtJKyrSBn1UxMzwR30HmfoGmbkkPz0S3j6Y4I3euUpclLKONbxY2M
qJdoKkIlQtWn9A/xNvzBrmV+BlSFMotlr4kfof5pgoaHtordFdV0+AdklCWeSEprexCbB1KeAY4c
bEpevx/kJYrlL9BdR/kHceCc7rsCEUKzs47kzYbQmcaSXBVr/IyFM1bDLNtHZ8b+gQQZ5/VPJtZ2
1h8sEa0xqiEO1o8UqLfOmz7GeXxM7Ba7W3MMn6c2QyQu5E5nEMfqj9NqMkGtpP1LtmPyj8CRsp3B
9MSvT/H6IxQd8r4yFX3VAR43dTP5nMAkqgsju7y+9wrKGU+RDwYBuhVK/zW2Wr5Z8zAMADMkrvs1
pu+DiuPmaLx2uUOXaSww9BD/7j/1i5X7uEwnc4c3vbC79iCnf02+HpBaJ9WphnBtwwf5GaT6RZx3
k1Mly/eHTGW3X2z6cGnFKHRbHnBEZvZ7iWlxoEWDAHVceERb46jnB0/q3mrXGXc7lQeZz0N3Sfo1
lBSZmv0x1nyF1jMKE75VKLCKICG6f9dKjRlr90xPMyb74eM7r91XekGt9Rezs/2O6F2ojqKqaaAE
HB4p6i/P+kN7b6J4NUnf5II3UWBgfgEcSjY1TUAGSagm4aJcnwICsnDBo8TIBT0dUBJjtTTDJdfN
NHxosHypov8iV0KAoF9JyrUhJsg2g5N2YopvkWvCupC44tAgYNLmp6xEDhuOCecZqOWZXGB7I2fX
t+QXB7EgxBs7JXsj40XhKSuEpmjeO0e2li/TSU/6j1xvx2Gtjf0iLPcc4yV/dlz6kRXkPLalizwT
89ZXAwBUnQSF9zB6Y2JQlvmvVNhPnEHaYag9JYVmXOb7eF8gEVhohMP8C5c0N82+VBhV590RCT1u
h9BXeoJXjgVSbaQymS1Z320Y9EVic015+vNpQ9Qmyk+TiEeSEKdPQVuqNzaAcwsPfHpXnhL8H54v
Ws/Sv2sW10Xl5yNTengPqyNZBAZe7fwmWbtXeHjl//CiRhB7Z5ODRGlPEeRoAk7RLzYUaCDWQVoy
7tXYCbF6Fi4ahWJav9PfHTRmLh+JbYl73Nfr9nngIcATad7SSy7fhs6zTmL3qCUiDsmTPNCuSd9u
dxr0NYB+Dwet90sDENjdhzB9J5NyXtYWt6f3/L1osQej/K5vbzKt9YX2RJcp8lEF1dZ1e3wA0HTZ
JhPmQOwx81qQwGFlXMvnAXtVvbEwqrHeE1DR+kO61sjRPoW8Zkj4Or1XP5n9qgLeUZax4Fc30ovF
nJM3PlOkmPvTB2Pliy9qKzXf0OLlVwdQCmHB2tee2lu1Afb8wJJh6JdKopCI6QPuFvK+2WBPq1OP
pDUQHTYQsj7uA2QNSHZMso8/RY561IY1MifYm/g+XGOT7gLOrEVkbDRgh8pVIPpccWCr22CVoDdO
7DDhOjy9coBMexE9QdYpA7y+VF/kpn0Fz9F7mV+AD6npotqG6mEBbFjmOjcyoPr3w673ARmichNj
w1ROXHXbXImFEyU2w+uLf9+p5kXKtTZiuKaqF3YHlSXHX9fvRQIvvy3FJ2uXeKXXknYHE/vDYnLq
y9j+mOi1sFZVfvpap9JH8yZSd4MFPwzK9aDcppPwxfIvUmIVL5/ki6/eAk8nZhC4ErdH5T64FsBX
sZL4rL22MMUAbaL5YjnnI+eUQhPxt6BBouGVazh1QKd8uUYgzM2N4i+b7yYdf9GV8P04OcFkF5lq
g7Wn6YaxvJeX6CbKYQuZozHmzy/IUOTK0PCgmh9JczZz9+09u+D5WnXKKi0/dWznJsKeBuTQDMJx
qcF3yeiOiXTDod2BAX4NlANJPpWIc8eE3Uur0ghIkM64SL36mYPVAPU3CEYrBx/UoqxPLcYCgyFq
Fq3wLcUb81Mv/wFvy/O5gXC3wmfCZ6roXYHpQlrW0wNU0eRn0i+97fhOp/pIkKeMBaW+VMLBm/o1
dipVQ1QLJ3ae3OkrhC8mBJ2uW3IhIO2wBdJXQV+pnNLzuBTzbRz/AbHrxoVNlZ4J0uje1MOUJxRW
EDCtQMC83SOxIhVf7uwJdUQSgeuDbgKvznaN60jrjXBPqh8yy4xhzTiPDK50iYYWBBr06L4LiEQr
aNlxGVMj0+0Ht+GlixUaVj3hjmvaq5Rg6nWLGG67R1sMty8GdDMmyZ0uuWbYoiD3ZochxSNR96/n
V2TmecMrYzvaEkHLCmHk11I8Z6+K+EhHuhM9oB7fDpHvteZbhaeWbo3sAZToL2qoC+q/zWb3DOJf
Sf3FBMmpigC4azeIHFGdvAxU2zAf1SOqQTpX7zZ436t+U9UHhNeS8k8YvWyXFcwwB+MC4nesJEo2
If6W6h9/Thy7yo95HT5CxJdUYmNGWKNm2yfKp+63vW8oNldB51zAdOVtdV+lOmgXwkcl4rFFTpU6
LSnqivxBI+KC3iIy62V2Vmwx7+ECuSVaF7oKdEazxFE4XOhPpTaQ7Y7SMWOPo7en3gTkdDn1W3hR
4b+B//laH8NqBYRUnKeI9hzSE7xXFkD9S+L2+WX96aEvlH79Bjohp007zzppfYUcmyE5Qg/RrY3B
n+DiOlKgOrLKcXoDeIBdW77EPSnKzvszI5UbumcFd0fMO+KHEpjnZPKU9X6E26zddMzdNIWgVm4d
qtfV35K5mnfmKJ0b7p+lgdYEpNrwY2U1ROsYFYS6zqdVDqf0dGJiu17u+3XM+y00KtQsmolxQySW
ih5OFk+gJq0tXS2CO7tjNX30CaYzt/GoNueKiXeRxOsGmtPBX9kUXpJ50VknolTEcQmfYjmy4cHS
Nsh+MOjUbge/VKFQjiTL5vhICb45o3qLlsg06Ekd0yX1fZVyDI8cBDzNDWCTIcCuT0uskG+0Mcle
3k2HcAco8zY3gLASlH3YrPgKUH9k+m9HBtHFMKmVeX8Z9NCH10Shp0PdYEKxsK8x6SCvXViOtB1g
bgniEFxdPJBK0vo8adXvq7m1c9h86z3cjms6wu/lH0l2NcArEUiGXo/GgGgc21ipm69e/Hli9uHn
fur/+UaIXuF236Sjn66wqVC2mWd+fh3IOJqB9ln/NsdLjmC+tEacjAfFvKya2uNFHgEFb2QtG7MG
BLKtYGznsN5GX5x1Pah2YMa26ms/EqEUSwQX0w/2O/E0ngjQIBacYLePBNL8Ee25cVKK24s1Jv+N
QcHx4/0g/fyY/E0/QDQV88c87NvPO0JEr0Mpb+74BjDrAhr/8Qth0sKH7VPMEh6fG21jrVWbbFYe
NfCfHLVm5yl30DHQ1KE+ROs36dEEMRJUoG4Ups0vSslQ+mE4Wgyk9y5gdp+to9yNvXQOPxlaoAuQ
hDDPiIfy9yUv+A/EyXBDVzfZ6aE8mAT6EO11SXCvznxl0nlR5JFKrCTgWHZxrAX7yUoG/k3Rqeq8
PzJ4JvTdAQx2PPNnGoLO+a/28KuwcIGRPUyQYSBcEtCQx7rq/U2rqM3QVV1S7KYIJquFsa1dKhj3
xGE8Y4LC7HGXJg4tNHZ2ynTgjcXs3Fw0wKQmXTQQG+kvAy96U5045sjW6B7kXXMdKnv6Nh/ig0ZK
9uwdOEt/mOvMFtGxpFmad3Z2SS61HW/zbXmUjoj6mGj8/jffjT8dHCfAySehMNyBeJBJeCYlUduY
5ISraJKI3aT63DrBYXQXeNdfEMLul06ehbEbeCY2xPNAdLjT7TmXFmqlLdLH9mgCaoAbbCOQIzNy
VKNF/ETBxE2LSAKKn8Vmjv5d1LnTWItiY4xgzIviF2RX2o7kNM5Zh7bwR6cGHjIeVN4f/GazdHEc
V2hodEDLj7Qk+cfpOMGgzjMabZbZe1FcFaQ9iOfRPKC5YNC4S+QvAA2TLfjDjlHviXGIddckohoj
0SmrEPBzCtC15kgtYX2udgZkx0MyE2ukNrOzGlTpgrHbkUX8PMQGyhhi7Rbkatp37jEyl4aT8BHN
DdUO6L5sobXzeC2gQq31pYmMhj/pi8Z6+UFKt5BuRhH+02tgWnNvSEhnsaXG5WKTtVnKEKfwJHYp
8fYlONqhBEEkN3J+QKsWNnNFIhdX5IxwFaHtC2YAD5vd955BioeX203t8scjqNK3zDxGu5xMtLis
90HTnyIpiMf1LFgStiAuZMoiKn9Nu2LaQ81RsPCOT0wqiKwlQns2oJnGg1Gw9YzqMBEizj8jO23n
vamYFNwBgT2XV5cwRgUvRrrCkwjEyZcJAwT7HB4QaGEAlqenGWutdLtoXXBScJqFMyuM+w4VF9IF
a3DFZ4Dl9MUggckhsyMabnG2zPAFVt0cEitowy0go8ALTPbb2M8VB6y0tnwL9cfX3O82esQULRBo
V+V8QxnFfGgiK58lLeDHgNuda/C9D05auqMZSJIPE5awbCQ03nMdF9zkkt2bD2Rq/EkOaSXydELS
szT+KV9xzXHTbGppz+2eO5Qu8qvyUwvQoOyQAoVtCE5gZhMTV2Q4sbntRJ7edvtBNoBbhfAkXkfO
9cLX2Q/eD4TdOY6FLGCWwMSOqnyi9wHGtWo+mPcSziZIv0r//EPMr32aBHTk2E0LW8GTospXRA+8
65Xi1HynyKMcBr+3KSH9p9fqCqgjPPcW3eKst05eblKaWZQrJZekMvQaIlSU8Ljo8M77xeumS1ft
V/iNQjyg1XeM50MjKFe4yzgh8RnwzlyTW5xWV9wb5BaS4BaJ10qj/xI4N7Gzz9zyGtMVOnvYduFd
MANLPyXR/Tl9CHSVbkI64PB8zSLHkyXsq2LJskEgb564wPZT9vniq3tKzc7QUYoWv2jWmM6J3UVX
GJEaRBJoEDV8kCfoPbjPEyPwm+WKplliiOhuasmcHLsTnIHUBg2vV8+EDwRUJ6w6digxtEwOiGvy
ZSGMxmOTnY19l/JTin8WBgvuLwh/uD2xIsLgD3ombn06ZNg9OSIy8jsW95C+CbfhlEywrk73F7h5
G3FAzzifRc2McKKY6cKwLJL7ZH2gDUuhXoAv2dDpPdLu3Sxc4QwtHYGF0MnPjbrTn/hLyWBWARdU
DLbXlMIHjJNrGWMMPoCQ00Bwpv4NaHSWWX2pjcqhdyAK18L4Uf4iL6hy3izKIxIBPCoGC4l0nfpg
NBBMvBYpDp2WSKQU7TSwAfG78wYJH898W+873BOmi6GZP8kcAvrx8Lt/mfA/ZObEW4YBvE8vR7MW
0h3T9g6FC6GIc5wAehaSbh2D7P8JCzWFgDM8D0AoH2pzaRCjFu7z5qKUjxBBMjQE72bJEEiv30B3
JxVHccd+5iJ47spDGegaakHOYOWPaAwOLhnhMKsyIfrigckjVk8KQbz9kkfY+qrBKVI0ENUWH6Lx
3CY8SoIibXG6v7CsNAC5WrKG7aIsV6quKAZ+sUwLKUWyjiWvyS9cTO+LDCHfhzKtUrvBPLImFt/g
jXQxsyC26KqVzVa0mUVme1PLoOzHzQW/haA4CjzksNACg6vGBED7Dy+QvVCcoaKZE/VpY2q3kDeq
6kAaAnPnvAsgL7FFYeZWnyf0ilK0XNb6IaXwV0f7hYr0SKfnS14Z0sViDmsosfXexHUiWz7NHjyg
VaUjKfCoteRqIa8eUxSnR3V2VbwDgoKiTWz4+j+iS8JjynCSlntKtZtqjZFKxHolwzktDMYTcRct
O6Te85bNu9AATVAIPEpueXoQITDmpeE7VALqpzui1er4XyvcDPU8supeB6TiuJc+VTrTbNJ+Akof
XksYlhaua1ZR7fMNLdmkbmAGL/nRg44NAkESPUpWcptRfZFq9AAa7dX7eYCsBhFkEx2pmtaRfT5p
gJZJeTwR9k/03KWcxRlkNcD1MqoiUkStJmkXE3rqhwK0emdyY1l2RcXH9FOUd4OzmP5yK5i4KZEl
VPIpxEuTopxlUyFDbyT0nBDcYNSWSJs7jeU4MOsjsWgjojwaj0mE7ddT8RPpQf1+YG62BsfC0fk8
v7J/VT3MXtFBcYTmT0KEZJSOlqNXcV8dchuMpl5brKKcWgt0Z9jMySUFoKt+WgpP040gkpYnokgW
+J8r8XV86qxVhIR8bd7pB1WWBNhRnFO47Ds1IO/ima16wZNotBw2U0S/jk3xxcvgNQcnhY1HOxQo
0lNh3VByc8946KoIQ3pQvb13txPkoHWrhvhZBI6LajMKTAwACwHQQfctqTsACIw2bwwII/MHLjZM
DuNiypZP4jQDwSGHpckufMH48OTvvFwhwquofQljb8iR7ECYOi/aJb4selkL7k5qKfH8qfgUy82E
HBAr0lmXL1WxggguN4oXCm6TrRQcAJzwJVPRDl7jSyNb8Nnca4UqBL/Mrjp2RTGoCejCgiyxQwP1
vx0CA/C+liTtP4AuBKLFkpmGLS8ImUKgHhxSF/Fo/tWguJviSz5RdozRViA4C20R8Vjp50Qvjvjv
rczWUgLPjOgHmTZCOy6PxBOiCf/QqzbiN2FNqJv6bp3lqI9e/MOI0stY3hboZGYVDY2r7vAGoMTl
FJdEYuM0E/Jd0Zhk5DuQkrmXSAfjOMi/MoKuDVkmzxChI7DnBrxc/C0hk4r1+DPpvCVRn/0N50K5
zcI3MgYqN6+h3q7ta9PugLDjKeBuUonj0JYCH0lEORZ/W7L3QuFXv/aWtQGS4EFxTCypf9x2SFVR
QyLxqxYM6sObm9oG/e46lk3cRqDyC/R9nVsZAUMIdhqMbehRGK+oAJmKVY9OBJRyij1KiuMl+RbY
7T7QJLzyn+YQ09Kk3pRbHe2Lzm/bwxev3BdxWOJx9FRrEd7j6dGEfEeAfFfOUxdFhLZSnwFQAXeh
hChF5lNh8xGchjMJssusQc7ct8XR+BHnP2a/1un93lsOn6IxvWZJ8hDeDBm3Jyodh5g7dG4IsdMl
kVe2AImAFQBukQDA7vJqtvheXsRLrAikI11ksGWAEE3+xVRAHTRvqv6BK1z7nTlV8qiGK6+ZZlZ0
AJbpGt8z2/FByD29h5yFdyTj4ZjcsETfOnmFpN8EHWI+cHsUyM+yXGc4b3IB6tQRax6Q7J8UTAfq
y5qCKZ9Hhp4b2oXHfgdai2YHEJfyic9b2KyN17FFUCuRjwGgszDqE2ij3nt/PD2ZcEDop40HrLtA
HjxSfXOe/1qflZ5XxMn4RUsLcUeSSKhc57I54izUaFMfuTs4zKdmaaHsQO89iCRF+RP+EhfCqKFk
jYNBgE1kTZkVOztulRV1iVgLXBW57zKHpC3cZsAcc8ftgC4RWPWZUvvpaD+qvHo3xyTcSdq/Z79S
MKTT21S4vbgqbs0pr0kBtgeZZdiPzX0kYlT+nU+OVwaGEzrGr1ytanjx7NtE9JIhItRegUrfI6zL
a0s4Isg87GTohtL3GG1Sda3kH+Qbd8jUjnJ+oWYKZprxICBaG8EoROJ4hmqSnxfgp5EnVNWW0z+s
zCjFPwzdI23luSMD0Pj3gnSR9f04T7EkA4f0nI7XnBdreTZZEPVfGqd5qwwDcRfVegi/8Dr8NLTf
IZJB9bwf7+mXiGXmt2hW3Z6V+SaPHmrYfCXWSwmtM2m76wmdXLwpjAJkYRmPl/YTNTBUo/tEhwzP
oOXfhCWghkSDoJve682ptleSX3X8iY9sMFP2mzfEzPEqo8bMFbAfyF7+Pkq9Mye1XKb3tuIFLHzr
cEWtR1kr6SXisgK3BmBlrrXbVbfRsK+yWZ1LDd2SbTbHxivO5LTF+qHYpyDqvY3VEuqZllUEK4to
z8t/WFt8xH9MMqB4fFesYaCSoYn5g+hZIpb8+oQMg1SCtNtHpNuRGQSQFxe3EDZ5l155Zb9A3UEC
EFu3SGLgQcgRvjGtumhBemyDtjXRonw2Ip/3XarRgociqtlHQJwsq/JKOGs/aJZ69AK+DtSDskfN
kcKejH10i9St1S57+jNWBIDQMIQT98uwVhYsZvfdY36PXRS772YrEJE/CZ8Fj47GPTL81AiGLA50
/lDVUVCOoKh7oHyf2xI80VXCrTJ5YIWbbtjo7eZ1xx3fIac9znJST5IBKl4bvdsIbNo37ad0MANg
SsBZwggWH1iJeBI4o4R5KwRP9QB5qLGikGj66LB9F+ShOimXCGoC5hSpNS80L1qx9ZtO8Vpyv/Dt
zvGttDQ5BjkmXJ8Gp+UbcldU79Hfk02uATq5IYFigyJfCZtm5bRlIKvOM4cE3qZqoMtn/RWwAtR+
SaGPtX+GJO14GODpS1Ww8lKd9GVQ7rYYd1FkA32kC4g0R/8CUkMugtQF65jkdYv+NAUaH5v0CTiP
v0/oGuGHsTg8Gvtwm5BJ/SevkJLwX+WnPIw7PnF+Ts/FFW5k1oNQYGMX/5KrsUO/vEm/9c3wIx3p
Y3wf+dyu/tfc6o3yE37ysyhr2ZcMkjv51KybD+HSzyKFeIvn6OONGcWbhIURGIF2mB6z+ZZ4Af4N
jmX6PxaAMuE2+9M/Z/SD49LWfpnqeUN5Om6TP/OYbpgruHyYGsWKAuZgoIQIipn3zjK7104bE+Sw
x8eJ2hXKl/kaxFPfPWGFMrBAWJN6MeZbp4FJ5Slhm6g/ke9QklR5eGkRQlFYhult1syu+Bv4O4wg
em8KcyWXTLxwejIJEZs+J3es9kTqy6yltEpiVyt+zSdcqRFAmSvp1oJpLyLOaRsj6aIe9+QRvM8p
ree938sO2Z0WNIi+X1+HNdOtnmPGm5EnEibMMZC32AhMLoK0Apkt5gQUItocQgNQkT/5xKvwk75i
6hZq7hGQ7IDGulxz8vejIdb2yyBnFYTOgbZvSaHM3RZ4D33ndA/1YzwS4UA7Tn1KrGUXegNtGgkK
LZvLGLyu2Ud9v/FNlsbyzrbE3HxEw56ogeWoO4xr+6g5pb/IzVMzgtZCQu9jPhrYB19HipWq7E7i
DV74WdiJRTL+N/taYlV0q9fuScZEL39z9ozqXhoew5rQn14NOCJrjqZA0ynI4+2FfpKrL7+8XKet
y86ZGGZHCRFo4vBLFKEZPvgai5H7OVy3WF90IsJQwYWPNlZcdkawksSLP9t6UxVHPtwx4yNSZcb8
EndfuAHpX8t0f9SCBi3mMGdSVBz7HyN+T4RrlavtU+VmsjkXp//SohxAKC14/kDm8iwDISU+JA28
hCHiBhS/Jw0LLZNlAxwlv2/vDKFlxDBMulS7qh5sIOZdsUuXN/Ms3cRvF7YfMcpM9B01r4UHHiBt
vJAEUPD4yKQzTA1pWjAwIp5vnMiQrS3+Un3/VO5WFtSvE52iH4TnJGxQWx4I6RFhMBs+iHZGomdw
CafsJ0Quv8mIlFw0B/aeZbwpf0T449RhyOBfJ08Mm121GG1rKfRzHNMc5bFwfo1Hn5A5QalSUBF7
4sisrCiHHRGSItG2CtVdBMrr0zeu/FmGeuDefb536JFmfdwtyigI/kL1hibpkTErpit+CHkpyNYH
NPnk5A6c4vlx+Ydci2wcoMQOp234gbUJjlL41yfUIj8mbERMIe9/Q+plWGJ87mKKMPHT0G/QrqxD
iuyWazyETsnz2J3FNSMKHzzJ9/37zwhmXbc6JzU82ufnMP57Z63zpHlO9MTpJ/dRBeekrWZEgEvs
UITeUh1MFlz8L3TjFUsvy4Em8Pt3FGwPu1Df4sTST2Vy4KHM/WKvjrexW6swQ9izwO2564ZA/S4c
6ASzduQ1aUfaHs9cO62MgUytZWspPPur+Hgk0iNW1ixmKh553tLhTUKxH54sAxxlvsyrpgzQzfHs
SdUXv4xCrFfjTi3Z8r0fy+qq8ERkGiOvqRSFFeGP8g+iCwLtK9gSblLrBRVCVw7ThYd9nHMKFwVQ
JtRNxHbicBhbyQHwkQeQQDh5w4cvfYml6B+SMO7V8p8uXtTwIEkEH/PaJ98ddzIH5TvZ6SA6y9En
2RQV5CLfE4hlR6x5TLPyOYTS0HywCS8+5Pd+3RMwiIb9/AJxcrsbjrtluCMn1rUWvIKXyrmrMCfB
OWA23Eura3lVd8Q16MVsUqt+apI2HPWXbhngmEc/LAz3UX+pOBmW+EbFJQZn8iFIDnS4u7kVa2Iw
qgOqWKxn1GeSXbNpvHNTLOZKMy9FpvRZrPHGDW6crlSIyjV3JEo3FOLEH9j6d2+ueopAs3XmMbxy
UwADWkETr0sejxL0TNubzYqbNdP2Mnq21Bd4FUNvGtS/vHeRbCHw+lJq3JmbjqilHCAq6C3f8FFZ
WUwzaeFUvMTZoKHyFhQGc4WQ2Irx/JWR9P/TPIMhngFBNtW9oa9H/s+g/gocnvn4SSNBcTdsRl1p
1jnhp9mCBZqSl9iExBIrM9mREag/3WWUbWtYyry7Wl+Jg+E3ovkiJNPqZOrk65x6JFdmGyTAdGh7
6i2t97InOjGYHYVJHJp2e+Wi8uVUD4OohkXydFLrMKfDwjvzLKdnhQMH2KTy4ReMVQHZVO/fpp3p
P5TDAtr41khAhc2mC1v7vNAMNdk6gVwMRrawowJQ8R9NAwqiHDNW0turPDREARgpqx+NrqCA7Jeu
nJ7qycUg12en902+xx/JiuEEfR1pK/2iRTVsF1cTsguLNg6ZC6IsJmoP8VdDvQHr4HudmmdkKM/c
gVkN5HVEB6mT6KseecUnwP70Z2msFFgCcao/UJmHgfywbOGf+IMIASIEt7xJ8pYt627KeyLZ0Q9C
qdrAgEFIh4WEf2bvmogqVIoFPqhWydZAH9wZtApgCmZjxuDWo4C/pN+ycKqLrTkLxVR5TdjZFhZe
p3VpJd7TmzgeCuHl9Am6lS3D/chFoBapc0NCfwiRXGAE3PXSoj+Xu/Cni76EMSDN5olC1lE+ygdY
Ia/fbs3m/W5dQp5y7zmuG7Ty9dqyAj1fydccY/epvRjcCF14VkyENgnD1UKDFQoP3SPcq54Zf8fL
8X1mGWVhRxV3QYonjpTFVMfJrdf0pVcs1yHqpGn7pM9AZJmTysOTO7fYtqDt4T2NPhPGSPi9cp8z
8kEjMI4jG120BAh+9T5EMh7VCAMf5hq3Zql67vRD/cGiSkqW/JUjOMjc6kSIPHrL/bNjDrfWJP+Y
N3QkLiUNDjw3dRZxkH6+tj1OSW8OzSHr4YO84bk4BJSHWeblIce3crA1BztOhiaDHRLEZhP9jTSV
W/9IyGcviWlEASjDm8qF8LCI+XyZ+bE+p/dyDhhLWNgQQGNcNxeW5aTiifk/2WomqAL9bAT58Ja3
kPN7w7jEw2tSExNgmOTXIwIjC7Ilz7lhfLXvFcMDfkVr/f6hZi3kdYEVrgoq/x9MErJOL2RSWcPj
IVH5IWnW0jbi2024zjq9QswTUeM6jdvP2wQUeOVWH/nVgr9o3TL3In591BapH4o+rg2kR+mqUpwM
kWZ4Tx69bM+pprSvKsCEBKkby9T4R4IMjT0L+RdDCKGkW2UL2kN+SwWzNzc8oEQkGtR7XZALij6R
JYarnboTq7/qNafCHw4aEA5BUky7mM+3wq1VmAhhENbtB+4wWoAtvl5cDI8iBc1mgyamQDi2b1CC
rYAZg68I9G4n73306WOFq5S9F9lmEQz4PBEJVx4S21kEgThuAXbnM94oyzC56NFDHX6RPsOSkYGm
HnGCcrewTM65aRG6eBdDKfYHtukRg1n3rXWnJxxB5Ro7UtkwuZD8Krllv34vNXfgkqybTUq10qn7
N+xSrt26Jqx2IWx5MguGvTCgR2STQnajK86xo2jgydsOtdYbRdiG7Nf3SvuIqNjjrHoMf9OZ3GQO
Qn+YrZT57ICmAoREn10GAImq6/Kt7HIAS2qDeXuiMWW8Hk+F9AVtxg4M3noqPil7qiSFJcSNz/n7
dyhOOYGHMMmyF0F4PfV9K9n/6uX4iwxI8n20wrxKCfveovKC+4b27vzGJac8eC9G41Z8KnM8n/wZ
QRmFTIP4OPq/8F8Fe1/eW2yCpLaaV0I+6g2pJT+xjzsRYQAuOnADJAXvLcT1lO84s+EUpAcLOm6c
J3n7TqkTGsOUw47VIfT4FZI9gNG2uuYeTgrVcmeA3dzWT2cOnA+U7PCKcVC/9yyp3G2WRG5YQEms
VG1INCTpmfY6eckss20MH/k9ztx9HNyKXa+ueuS99tvJf4zOvmBPCknLxHjqknwUAsVcYx71Upil
IrY8bBDUEJRFFixUoLEkVg5uiHIY0jgdmHtuwPIa/qYQ8souuabfr+4w+RStzgoTadVIhHYg0nUJ
dp+DvWoK42B8XM4LepXd6snuzUknJvaPtDpkIAE9YhWqr4VkSZJO8026EEAylMmoX5FWc7ouUCZn
eGvXjbKL0LWfsm1Zu+phMr1scAkkl7h1LKx3bVGh4Q4UIiya21tcyl5rsqLsaV6KMu9p4FV8q3wx
ZB1yFhCkdx/knw4VWGpRo8hpTyX7o3I0JXcK468tWVZuGRr8rnNi7SHJfggAIx2y9kIZ2yxwSqdr
GnkKiM1PMXrprUPtuWEYQM7bHuXNWN9jXMmmJ0x+PTevEPFkWfcucSSXULYmaG/iHHNkvwQy47lh
9IhAT5OnS7Ot1xfS2iz6rqlCptumIZJ1h+RZSCimPg4Mjrw3SPfEOUC+YeGrnVsn26YLiCsnr7o8
jv8j6byWW0XTKPpEVJHDrURSzsk3lOVjk0QQGT39LHruprvtsQLwf2HvtW1d/adqTlRu2Yvj+7ok
v1iUMNQQttJ7zRc69AgJ64SODG60LUMJ64QOccZzDYL4sEQR364RIcqUwSeNSVZOu0pL9d7q1JXc
FwaOabTyjWFzhsehPfziRQGd/T6+30sEWylyePYGOuc77ITFwHSFhoFtaccOdxINQ3KEoFhp7gf9
G/IGwy9nqFpi9JtzXbSrZeRgjdUxn/Eq2Zogr1rhzGgivwtvfbsXVwjihwMGtmQjC6s2O7zLxUu7
NeMhTnfZG+Q1GVGfCXZ8Zhg6hPeIXnJ4X2G1KAhif6iQMJJqGJymGiI9bwE7eEio5XbBuJ/lhsDm
OYTY99qipsaCR6CRTpHBXhzXNl+9Nc8j4OHpPKvBtGYHYfToQDk6HIJ62BnV50DBmPDLMJJFXVnt
hysaQarOc0eJ1p9eypnDFHTbPO78biWeKPCWdMsRhodujeRq2BBYFS1RhH9X4lfYLCbX+NQ1MGz9
yK41YNS2g7nAHuES87i9hW4GO2yB6YYhKMyCN7pxm23mvLXgVtkJeiT6eRxrk8GTGjv6iznvBldq
frgNThIVTTWplU4Jq59c6YCEYFNhYEaHQ+CRNdfyG3NtdHUnAe17BgmhP7aBF3XPFwphxqhyDLmR
2CCEv/m2YjpsgIDwBBSmghsLSxgNybjgZXA35ALkqZWoQJcCL2N39SWXF4YBmGpHP9sJJ1lFdk5t
/5W6PbDtc6NDQ024PajqXA0EiP0xvI++JvSxXqS5V1vrbGndOth/ds+DjyjnQ1CtLcOvyDS12cX3
1VVDpZO+fz8iR91719ZI0ylo5XWKQCtXjonu08iJCXJzdVH+YinV317G2a+SjgkLFcoKnz/MBy3x
PniaXAJfXfQ0nlkCSYMkigUx3rd4xrGo/VWxnaRrmtdyWImQabFGv21rkfZ7JGQQZJr7W14W9U/L
OFB+hB1MmdjmEzRbWF8Q161ZIt7NYe0zRUKhTIrRvueQLUOobtTsC/hjFWiS1M3/j5IlC4pBzUKY
cBfwWcZVeUdRj5my+tzJB5xbD+7n8IRWmJkAei5YIEZJGijaZrxjkytqWEs5nCI319fYDTGw4eWi
39JtMhlGwJMyT+d7nh4xbKL2aptjZy7yj/vi2Gd8IiATrOfDM+Mxw4wgtV4LPCJxxd5NYJn78ls0
ERrPGLn8F3gcTrLsxViN2No4m6Z4lOO0/PwgC0UXNs4N05MmBAf5aEes6RmCWDanaKA7iICzj+Eb
EG/V4tpMukUeQ2AtARTDMam36OsQuWyC4S4izqNukJ9N/Mh6MFPqXNIW/RHPatksXjGGZhY6afvE
GyqnvojaKntfC/RrtYZtLmEH+J2iq42PLwmAHjPD84d6OFSWiF/ITWZWAacKwXfqs056Y/YERvLe
MHht5ceY/UnMzBIGvFDZzFqe5+8FKb3EGz3Uqf7FsQuC/oQJ2MiJBURjSNVuUlokTc7tsUF30Mc3
TbIVdg7FD1ESc7wDqKsrl2+tQI/wAwAT68D7Zorfgmwu3pNyg23LW/UmxhMbkKDERIO7iIuF0rgK
4ISm1CD8M9gKzAnNrpscTtQ4MFlE6qyhQR/D42eK4Gu22MkVurkImaYRKt4/eVsNXtUdhodJ0lAP
Mis5RGY+H5Qb8KymABBW3oicKrsTnktcBzyi0TloEI/ppQx4LGjUB+RsAco6nGH8aQ+Qb88KmEFi
Zp1Yq2OyVH8xHKcbAkQsV9KInX87UXZvhd8XOws6G6qvh8JmHws0/xc941cTyfX3G4HLJda54/4G
2OgSnziCLPVq9ZGT8d1ao2vQ8PRKbsd8x9I04m5Rx0MKod65x5N5kfl0BpTeXBgaqXqoTvsXedG+
YD6HdF1fE/hL6BoXufKXllczRJU6hU/COOaq7MOXryMCSfkDCV4lo1zLBDMMbmQuhmDZ81jOQ2tL
jNM8ka/wBdQMoSQSIG9XjBv5yowj3HzobXqUAeK+7nlvkxsDeiErpxFmfyQwvIh1UgxWiPWn50GM
rQ6UGLMggTRmGOhUFdAUwH9irSbbOPmt8SdzeDRb4V8V/yAu8j58YzJXRa1+4VUMgV7Fr/uQrwMR
cMYkAJUZmpDVEPHYXgE65M/dWCPj6yqTrcm1xe9+HqBUcTrnwZF9noG+VuXSQb/+Tv8AJXwADAE1
/Vfqv7m816NF1n5FZJv9EtuAC3JPGAnxTNaSOZCJgp+robcH1BWU371XdAeO5kI5qSh4oPS/f9/p
FRuqmENX5DN5dDPQ36ACBO/dorHdyd0mfF/akbCBv9iJnURnpIbgdGAGxRJsjttuRjzlEO/yW/Av
FPwCdJN5NkGSOo1+ANBh4JQf4MFz+v68VlgOV+pDem2GG3euuo0xkJ8Mcky8SrSbaTQgwfnZYoLm
mOMwVJdGuEWLYFJ2gLVJAjCRqD8cPTqhOMo/V620tZWi7Qbf0DbFPf5sKYrYw39oqlhMOJNbhGu8
PrWYLEBvhfOSAknzKA7knDE/wgdllv7VBcXk90hRAPhsmEzFx7GjxZlPQnmqj1r1iT0Q5WfO+E82
Ci5t3AIfcDG0/tJCYTLZHVAiJNU3auaSvhgJ/VbtfzRlb3ZfmrErVlp7CJ9cDFlC+wiFEdAIx2DT
nzmCGPKT2kK/dJWEib6NDgzLrtafmjt7UQKjBmIHl3FyG9G8x5egXvfFdtTtyo08K2bNG62jVbeF
cItjkQ0ptn4WgwAtJuIWw34qP+UqmPP3OtZ/0nUIDWmGFuChRYx4Lil4/H28wKUokOzki0z0dtE1
Kw/ZtLZDZYVA+JvhcimTH8YhXnPdnmSmD9+oLAdQI0cGAIWTE2AOe/tc9Ye8OGYsD3mk0L9FF/mo
6AvWmAMaXG6jvdhC8bMFGEV2Ybhy6vE1xsnmnS5AkgBhziQfAU/Bgf+H8h9HiggN4iEo6zJ3W7YQ
M82hqw7PU2lrt/sic/ch1Ipl362kHD0kySPuMOt/i9fqw9nMBtUxMEdhYYCcM0efT8xHuKi/dk/V
mkcPQi5yUDXg5LD0bghLaF+n/o959ve4/qaJz0xaTId6jfqIoNeetxV96UfK/G/llN+ZsWCByI6Q
pz+4zqE7Mqz+IWuM5TMbQhfRTMfyj23hK96LIxx0droS8QkXdPsymO1sG2v2BCjNFsEC8FyJEJXR
lK9oWxoKdFp+pa8JYqiXBJ3hVaGRxZZi/EQmMoYj8vPiaoXHKiJCApd7h+oQ8f4NSW42k65vlvsw
Rm/BSfPeZ57VS/0/CFtrzJpHLmxgVJGsmyIEPbEPDZzkC/UTdi2UHwyxftsDImq07e9rMpxYkdfN
kSGPemAvXbl/feAiLwl3sU0bAKMdPf+7QmdATQG7mrTE1tMg16IRyo9vs+ZZsR7+6vdZKq8on2nD
5NF9cziH73MzYnhAkI+8718FRUEX6IEFvJF+Nmfm4VEq7Sp9GlRnoON8diKSo+nrkQavdcofK9IW
qkyOg0Pg6Xbg5pLFpYRJWVVdEIdAQHCswEPjNFHJ2kDg9w4eMbry7gWAgCf+v+4hScJeJ4guwulq
HHjkc4db8OKw8EKT4cmrnan0teQ6pgdUo012THhqtqqHLFrhww4yMoqoqrUGay0GU6Zf6WYiu+TJ
nuXiqpcvXbJtCjehnxR+XujwoTD2yiJJfibMDIhF1C4DnDYtBi7tSg+F3gLirIk6ZNPqXxjq1YG8
HVxAvvnVEwI9q/13f820aQYonZILE/OUHGVG4Nb5/TrA3VMpu4tCcC0kgBa0oI5NFbqOcV4W6z94
nBhXas4YEk0gj7DUGpZvFJVjMDf2DeNhhFX5sUGtR+U6TGVFrbuSAvV1pyD+KI4arMake7yF1VB+
s5RK9S9dXcj5HUtbhzqne18y/StG+Czy7tMfwFlVv+mrUwvQCA9cHv9L6aw+TyhVEUy0LqQCA+lp
7D+DV/bwIpGgSE5oq4TXSOzSPWHgMJmAVNqmSj0WOlGHz+hdTEkjqbboPkt1WLNUSg/GGs/ADsWf
WLEvmiQqvC1rWFr1jgA5UVm05kHu9jmbeFeVF3zK+UVYIAMSnzWpNsCFCdTy+xpYARwO5sA7ODgq
e4CgnGAU+H3YqZKJxhmQ/Gq88Cb607kMNVwvOGk2MiZogYkLP9DzW+C2IuGPlTuBLYgUVApJ4ZeT
JYwfDY5O9nsYLwgVnWni/SXCqWF6VnybluSJAAB3JIxkvF56n5jB7etM10pzzEaT7aX8bIEEM1+Q
Ev72uCaSTqC81PT8mgMUtofwD1mX3JI8ArgaqBON/rMOHh3tKAyg12+kx4uWBUhRCev3C3zBLa3h
ZxE+bTcsmYu+c6xXfBqg0IJMFMUfs/ngVGF28a3pNxEF5sHC6SI70QuKNtP1/A67kBwT3Fbj4f2h
pWd+IVnrDhWcjIYazVrV0PTVcNvBYAu21GNzgh1BOk1l4GNM/pKSdXy2krFE3gdURjLqpHIMv0rq
NIb/rBcTYyto5/hzzXovGFdDfJAbR6LZceJzDbtkZGyA0DKEqJQ/eXFmKDtdljoWemnGUx+oJkZD
KPo+b64ok/LRkwCKts4AnAQPNBbLjuPbA8yUMhOmxT9ZI5KFaVk8BU7F2/BUJI/IcAPVsX6TDYkS
H/EXb2Bl4Y/xyYfAuPu+QRvOvwLWtHwDcxONZNDvAHCwgc+2BSNjl/7lnXlCcq20faQy2NSz0kF7
q95e1rRwbChFeVyjR4+7LfRkAsLyzyFRJX9MXwvWf3ryQoZ0ZgYWmXekodyTXHa77bsQwTcxNjXQ
9dEdhBrw3/TEgVnhVsd3XXW2Ivo6xSI+1xCJz76oDyUO4fEaPCs2rRIkaHwIO8O2GoBG0MumhgLM
AAjANlkU37C1mN0dar/iMg85GkOWynIvcKPNpR6q4rdgjm6AU02diwr3iLEKtF+l+VF1kHDfGDUA
Qb7jlYxYf5/D55llLC990gLfCbJ4n4mSzlBiOYwYLWH8w+bdaK89X6EkQTUZMVkxVoGpuzDFvan8
MiwVQbJgLrfypZStEkS6Zx33CtNf9G4dMRiMm0jtmbEByVgCzSnmRz4bArr5H9RPWzRH2WIanL2O
V7QU4Zpdphn8p4q0HEJIA/JcWBMklcp4zai1JTRx8PEc+AqZvE8luzGJiZs7Y4YG+MTcAnPgqGQq
WvDoBLK7lh86/UWMc15UnYoGKmVAkDDPlXpiApS/N8+b6oPUC9JoIDMARfWMATVjC7Np5IPE8pwv
QRs+tLzrOEZI9YeOrGdZ+0K8fMPlkHlp4yHbNcSDUpGY6gy5h7jDooUP0vUl6RlH00HfSuWOHjCp
ePR1OBDgpLF3QbTO7Dc+INzRrafINoA+j91cp7eOTBmKVPN1En+40/8s0ZPRZuFMnGTp3hg6ZAU6
g263mP+VWfkX7idSnTWXJaq+exHuTc2XNb8soXa75H0oWKpGbCsC+QU8XrgnT8zH1GAax+aOckV6
G20Q8OsR8BPgxfMcmhctqq2bvq5zZQvOI/p8WcDycTzzJVugrdCwSXY8nAK4Gl2/7nFMu+W0B0od
jfEr5saXzbTuL9qKOE5ey/cZj1b3m+5owlGWvIYNY9cPvknmt6/C4wLhuUwo6o6pbsX5F28EcuR1
PwyW6JlDcFOfvabfA8PnXuPjSUyUXQcjcLI9vFzSXRSHgfFLXsb8RBuB/7QrbBrJqYYISwgaS1/m
pXvOiBgnmMLEF7jgDJgHP1XKy7Riny0dpHAT1LaVIeXHKhxvtfQuklzBXCgqfYXTi90Kq87IE2bP
ccPYqCNQmxRzWKF1cFWe8YiO8xnHB6gi4uuq1F62fIXJHLxCvCUvtVuYLA4VBrdut/5E3oD892Me
g+YLuNX48iM+gW73EebtRcNQNh1uTPAOPyHKnneM0k3fSxyRk/PjFrOexGwt07uLToTpWfatasNm
9UpgtMSlOmdgy3oYdZriysNsN14J/iEiF1HSk0OG0tYYbh9XZSjQhV4gn0enhgo+F+6B90JnmDwy
P0eSokMD6ehJUZ25r39iRFqlDPp/XUCjuJEEKz9y66yGRMjZ2ZHa/JVMLt4Pt5MCUBFJXLA3pbMW
XZAdkSNuTPlDQgRc6iFim39oPHaRKN/qTfpLK1F3O8lc1jyAYMIgA/iFmEHrtCZpBT7xsjLmn9z5
hG61/AteHDcUttzAM4AzSOHUH8HgkrzFyrbEEtTCRALusy3jXVn4eedGO7IseolV+hUAgvoIukUl
PaecLGqor9iY82q/0BFJ4SJ0h13zLwNKGZ/6GhmqUTAwjQ7IKLqLvKKOq+kyTZc+8uOK3qguYIsR
ZgDbcBW9djlFxyE8qMnK+ARwBzeZl11g9+iDB4zieDM2cCYCQI8Q7E4YzMnswvcw78aZecpRRznC
VYgCkmiJKRHugn54U+QqzF6Z7NVTouxTTa5Gu+WgrpNZcIpy+81dp7shQ6plFMz78hK/qUTmAGeG
Y1fPdVSxlBsni77i8zOKc3ZmyMdwaI1/SAzKR4oX1mQTu6m7Q40eDmL561tvD8oxIxd8QCiMyIzl
71S7IgBlEDNqc5b8Y0d4CcvbAun09OKYzwXX96VnLFJx3pizqlwq+uYF74pMdcaWcxWeLNgm4P3d
khE82+LOhSRTsg7hIu+ERyn/GE+SUCJrGTq0sj002pQZlU/g7HDQF9BDD6wvkc18MzAnmsGbjKu3
kCiaIzA5wILh0za38YkaA4ENXhw/4qxnKO8k83qlABwg9GoCpR3wQ/yRUfB55CIqvw+aj6fVL+Qt
s2NRf7AYgt50rtNT+v55ZTBf6DNyF/gFO05AMbY8Lt4jS2TMDmS1KvQGBzP3qSJZbLRPkgxO4r22
Ebap4hVdBw8vFh48sZwswKy3/a96ceS3NzzyCoWb6CLiBkwObrFrPPPl5Yw9GUqyw0h1IhtvorUH
CT8LQzzt0q9BGMAWuNMvY89E9aiv+Ew/2DC3EeItEud6lnIomdBZ7IUGgNk9bZx8K9+R8cPnl/bE
JcjFv8944xpoAU9NHP9I0mbU12AIcR6Mf/GR7W34XyqX/PnCmQ/fk/CpRUR7QJyr24NgxOFmR38s
pkWqLx4w69AVgf7jyHtGTjNn9Qg9YjJARIkzjejh7wlIxUmgkHhuM5JjrU833wM2YXhXvb8mOp/Y
/7CUWRCUG3K6Bn3mBdBA39J3jfISNOeZrYYjI/xLzJQZnIfNOj2o4iojVhQOzq++j7orh1FCxVG+
PQU/7wCHcDqdnHRE6ws/tr69goOEn9RO0cGwc4jpLxWy4B2ybsK8cUcNiH8zOgZKLAaV8WUckSJR
Sz1Kgz2Zjf/pBWz6oVUs9t3Bt5xC2cQAP4dfnUqzc6sRe4lbCFgMl2Jjdz5Yl98c0iALf6pXHEWB
+SfgIbTYSP2oys8HbyuHUmpepPzfR7vr6DK6cddLdvLxpYM25P4H+jc7QF04pJDlmxYmAXcPqT4p
KcD/kEdrS6n714scZfnS0s85Am2SQx/yyRCXOlMi4QP63unJDeT4DlBeKMH6U7CAyN1IxtIm/rWS
/Sr21pd0CNlDjTN93BfWTkn/ZP05cqWKO6TjXngOQrskgQsuw3zBpQ8g5Q+ezi8RNcZXeJgeVr+5
jWQEhjHkI0zEJSt+NDcqPTYpFiWPhWWO+vN9ejFG09ngJLeUd0xYW+7r4XJEunLDRIYTiMyHBVUK
YXxrc8Hbj4DnHT/ZIou/ZB5eOwk2gCPGHmmwZNV74KCwGhHtEOWbLLWLC+NQuow5Oogk3gnzN8SY
dH4m3KmPlpiNW88iS/TjmcUTalRDlFqIVXxpRjN1EW5CFQrquezcYngY0kWm7zYKmqq//Fao+1fk
Nqg0BlCey+rGQoGUGzdnVxUvCGY210hzcM7nu0ZYm8r0ub+bnRBg9p3rJwNh6rEQ/rARDn50yxKw
YYPijpAeIYFvu6PuM0PRb7RjKuvFW9ccS+lQqe6o+/kkGajES1ixU7MJeqJ3ZJKdeKl6Y7hV2BnT
8EMMOpSDeMX4kxJZlefoGafgV3g7hiM0mxCBtXJhWgSatDA94Msau5qT8naZBpXaClyXO7BXp7NJ
cFqXXntnkPkt2tBhZEe20QCqzxrelsOVeuo/89cP/msJjBiMusZBdWOshCuXl3CgqYTqPwn03758
FImS0WzrirDtu12/1+yoNePE225SP0Q1Pu30ccyepeEMq6ZlQkz+FvuvWX7ldiVGq2VLB+GPgemi
uaqmZ8YO26nGYZVpV437OkZbJq+mgebeNTBULvIvFSIiW6FDfuEILGuChdFV8tgfUXDibSG/AqN+
zCkBPcv7LqAE7BD7a+EBZ14kzkeMx/RmfwckqP3o5PdOfdugUMrII/A58Y2F8IcYgDw1kSkdokem
QDM0t/S+hcEClrqCshUP5GvRV+cKQsOdatof9sOdMBvVY73IaJ0EpLejnSvCydAxtYAv843ybZX7
AmMkjDeXr2wmrKYB9g5IJltzTKp3YyHHLlYCo2NDt4gcsOkaxQYE8SXJDcZfvQ4ZUuW/vL6C9ZrD
Rq7xepz2fJH43Rqbg0UWbQT75HU1h35NI82PjRGtKVbh8Uj/spQ3hs5G6kGeZ+MpXvWCZ79PIK7R
mrr5hbmhgqzX5sN32kW1JevAMB2NJq5dsH6hXvvjA5R5IJFCCxmGjJDZ0PlK4jGqCIEVIiOb8xS5
lV4yf4Nm9IPiBpW0GbifkOchGF53+dw6I2nXnwguhCVWy0L9bY5EeZ41+zrs2Xpqp/5GhthxkuMD
auGlsYDkc1ZQtfAsiN0XZoLWB6poLV/zD+wRBpLdj+5Y1vENhmSH4oRCt11Bk2O4A7Q8kogEJGuu
LZcaoW1RshcWE2i52+go6cuOfuUeMhVskYJxJaFd0xE8tjv4qHJ2VycUHhyXdKtywWUbEJ1y/1v1
eLkOFdp/lZJoeqSwMTLgyWo7lRw5vofCp7igcm73SWLiipk0pPa73VYpSzXKHnM6UKvLmOwsKljp
aRFZAmW7mhPwzfotDtcjOBZGBoxWmqF3mJUxxmvUEz80yeJnKNHSFeCSK4kFv0Q6dNrtFS2ZsuGr
6NL9K5x3zcTPekTpPxQ80ocmkBeIku9tuZpGTiBvtwSK95aORQ0avb7lzIV4R6uWeTA8JP7kpOy2
vgpt8Yl/M+wRvMtiAHTM0FGa42Q+67R/MDSbjVa6nbUGsYfTCn4UtiUFquNBxh39Okj9BlQvEduo
ABDW6Aoia/KI5zg6xmYVmsueKxkIagzQbYedOHNXZXFCE9VAEUAXS5oin/u72+PHrKV/GRt1Nqio
PrC8UPPvjc55HYB5a0slX1XH5FDpexoNbTKVVBtxNnwp7P33ieCI53FGW3gDlfEeZxKXQmU5bbfF
zMDmiNtjJu8mDT7TpdCJfrUeiuoyG//x35myGVgdRqx1T5X0YQ4nO2gO3E4Q9pgkMhCvfgcvwvdL
wUyeTGd3W3K7ivwrFK9lBVaZq5SR5PBgCdaeSgTJP4mEKZkhgOyN5U5rJqR/gPbF+ociaBh9/Qe8
xgokuI/VLvklowpWWeiSj13C4FGR8zt8A+0iJgvp+1WRpv6En8JCEPVTuE3qK4cFD035TfYJOlQY
wdExShHLg8m7hASLGI9Omk0sFVhfI/LhuQNnjuOGY54uQPHelR8JN2okrPnFpCigukhvoeUp/SUf
vlNCuxAKiKMrI+jHvM0ok2ERD9oORID32irFtn3h8LeRGH0zs7ggOVHdj1N9C1TUBrjPbnQ+wt7S
7t3ESkpPNdKDA2MD6quMcuJzoPN/A1bb1+0uax5msm+e5Y1T5K2gx9VWCP4a6SxOxvcvJcI4TU2K
xMGznHC2oDBg9/n+ldFPbzR1gWE8bOePFpjDbIsNAVU862zJa2S/xSOQ+LzuwlZX443tgtU6tG2h
rdk8R/z2XzW9i2aAxK6W4Miwd7io88X1CwvFIWOadc725eGKdU01lvJ7CUVp/TmGCGVBUGLnRM6A
mjn6eV3QyWzi2ht5Z62jwDEKZu0ag1IhI2jMTiWmsZ78E5mEEcFFF8tGUgX/BPiNVvZiSE7HvHsT
GZvPM7KjEMDCTIGO7rxIJp33586Ju5uW7+nWv9BAmfUSDr1wQFvQWTdlIOry2Fw52nRlgfs3WYYL
kkCCU/DBWdCDMyVljLkZVgmFTdqlBOwe0/4L3r5Zmu+FVq+NDQo7QVt1aEVo1itGih6+LmPw08D9
pCvExJxIYL3lbToeB3Zf/gRYF1zzkhmPTPMKy220k9Iv0NPUFRz+x/SMfV0zt9cXAue9bV6mhHcj
WKBW1AhsStx8WATGEg2/tBEG3omDF6f22XE0KMbBXjFCAcuzsrJlET77bpngwRMO0iWfXxsvuFFr
xOnxv08adVVvMIr0CFszt2RrAPJLqF027MHdVnHIqt6gVZ52HuCMQhtJZgMAO/WHwIktz1xxS7Ek
O8CMqRfYAHhQZq1DaiPAQOjrB+GL1FU6eC5oAOaboQQGduyQ+vyYPzADSJzSVd/0SzClCkxKN4B6
xP5w9WJrE1MU1DPGxXK1e6luWXrV+5QqWxlCH65L6tOGgaBBZvFcFAEBuh9M04bbvFaMDa3CJX8s
GWBrkRJq44jZ+5dVydQe6x4XX3Rh1DEZdn4V/J4Samhq15x9GvBodaM2v+bnObIZS1dtzb+ZL+s9
Er1asZMlmwbT/8B9ndEYY8tUFqFxRsmjkUCq7HOJ8YXbgmIDbRnjxCL3mAAGFMf/xVQPrHDZaQ/z
5ii8fJ6gYKDyyUtR9LdIZFw06xxxckHWaFY+DhC4z2vfMX5v0bPMeMIaPPnif0Xua+o2ac/E7iYg
j4BdDauMKRgoCU+CKaPalXzD04Vnhpc45e/t2E/8B5znfCetPSYYeXJ1BogDcC3fYejUxlzkNKV2
c7XioO0IJUJQFfpfdXHSmc9C7wE4Q0SvWPgQWau57rUogHQiGGcFrwPnxIfRv4v9iyaKuYnVD7T0
5DrtMfcD3WHxfP38UEASsqdpR0L1NMKZGaiD7bmm247XTB4BTyFupc7aAU8w+fZT/NL8Qv1Ha/5m
05n9U1I3QdZN69pjNS9vrEtbyDY3cn46JGdThNNEkKUI5iTSjce0/dtwALYTBBZjVn/gN+YJzrp0
VWD0g6lxyQmuEK6UTKbCFUMRJJfLD2Un955ny6pH2mNsi81cfRqPnNHRriOgefzBcSXE/7gLUJ6V
ri6cWUCKDBzTmK9h2XkAmj/f2T/wjBpDdTlbJ+DamER6wKQ4HiFZq64+e+ZPaeoDYREDfJmxwcqv
k/Ht9fwwuyIy5PXEUIusDDGXrPos3zcF3PRFyHpIm75m5cyQMsaNFVjOQFvBXlt2hi2R6Fa5rbbp
PbSRrEDzzxepeh7/QBNB3KFGNWZs4VGxhjbxIZONEPBJiWlV4c/JF9NFJas4HGKq/ynX4ZzwNZct
nWDHz5dXAzQUfB6a92gbBVgBeW1zEfjcb0BsNdTuBotR6rAroGSJer8IVlq1Y/trqXv9YvSn4W0L
6rEqeGzsEDOqykG6szoComqK6BXd8CrDrtnqf92/dpOgm+m2zJjbxqVTx82zMuYMYTKM4YG1bLD2
+BwaDAmqevUJ7IAKTU9BwB6Q3TCyztAKWQPXBfO0irVOckyYI4st6uttiJyfQ46YjDawM4Cs8a1j
AF+FsNLSP4W5gfNmDySAuyJSLCfcCZXguE95uisqNzmDPT5ApGIKxzGCdvyGT1G4Y6SrxruROAki
8Fj1AVzCHZJWMkwUdU9cTMoDrfs1hB+9WrHwV/Y9Xz6AZarfAv3f3sBCiGmNpOH8mxBDoyXIkkCl
YvqH6ADYBTsiqmW5R79UflfR0mLAQGFJiW8emuEsPMTo0VCn68uGpQZMEIGtyLRafN0b/LaRvCox
LKfDNXJyz/iUu3w459Yavyt/YVq6fIpjEDwCKl0KVrXbAw0toyXJctXlg5taZ12FK5VdPTynFyIS
bVtDEAgpqwb6vAaEjS1DU+wDWJWgwhpqSRkBSSGuOxZNgbEpDGrv5lJj0QmwwQByzYnwTqCgN9fu
5SnQl5pzGRuLEVY+C1h1rUbPavw2c/Q75qq3/Fd+y7l1QmIM7gIsvnFl1W6LeErUj9LwLXPYq+az
iI8fwdE+Pouumok9F2xBnYPOPi/+5OEkQClCI8zSDQIdPCiTOUzlDziP0q/a8JeNw0WmFU7/ECmx
sfcQyQXxJ8ezxiwkJWfwwviE1oKFP1q5bEObpwn3fDgycuAaYYxkxj/mIzUdlAPo9T7R7vVCzYH8
SllYR4mb35rHtMFOv0+ClUQSOiaP2xErHgDHE18TtU/t6icw2SjCz6AuD4gMSRALHjp64pbV84o6
WAjm3bOYB2eWEqmHUIlsIZM8Vtp3PAu4M3ngf0ODoriuaSrks1zZ4XlwsGs3Xtfzdc16pIGzgUve
puhlFcpCWbVJPhiUxYAW48m/pME1fNFF+Yh4K9gk37m8fMtrIyNGVBw4tQ+pQSig9NtUz9DayQqm
l7PAx1kT0tQfEtlhmkbRimZvnhxFDDeUlKlrpTOY9KjSeXWMZPWYR68tL+TTWlcdvkWB/h/k5IcM
uw10YDRmerAiCYYOgyuMQo43yPvDYxsSMjM+/xENzPVprXl1XAYbDEUWg7yMtETS18H46o6I+Y/Q
9H8die4LtXe1byS0qEtwwC3jf6a4BWyC/FxWfEiS0KOd7I9JRUgGReU3GlOVJWQn3ukU5vMf2Gol
ryogbP8EyEugpUUXo8uh8Cd9CM+rDdOR1FcPMrMVltO/6uhSEkVbLbM14GoLY6nXHr+H9YPMCZ+m
H0ktXHEnW6HfQdowh81cAUBcwHXIXRm2AdaZfy+PZ8zq9fJf5iqm5rpZxF0S3kAwzX3oKLHnPVUJ
nhATmnOB+ddlDmA83ipEdKYWQ/agxYUaBmPG/pxGmqlZm20+F7rwP0xAezb1fI4m1jmI3vWX2LuF
7lmozDLrMN7wPM/9sPYgfWwE1ekZEVYpfNV5dq1h7jA6AqaM4ilaCsaUm1wg/EEegBFBY8BFomLW
zfF0UBzpT20Cc1isJiyXOJaOqbm5DBnXhPachQfZ2ktWu0LL3n6qrBkl0HW/pxpnnlGmlpcXuHR1
EV1UjDDEruBoYfIyUpZ6hupifMDHSHu2NkmZYiIzF8lqWJfbgar2WId0fDS50ZoDnSHI1JenS3Fu
QrPqbY3Wjlsh25psNC6wZSgeStCMOlDgH9LQSmKWWmVJAcRyMGI0hA6emJQMOcGwqBXXKh4xuWZh
676fkKCthXg07kjhUVbZId5jXzkbjAXnh5YCaCs+OQL0EvERQXokVHe448/MoF7hnxm5enRD1K1P
EyiTV0jhltHLLFmxRvB2JPtDEeYnjcN/TCGRCo7crtENVAdVIET4VoQz6aleUHm9ENZ0bkB4UUPZ
7OSy37VulOzk9Np/vIaOOLOlH0wVn7tZ/fyPpPNablTLwvATUUUOtwKBJJSzfUPZbRtEEDk+/Xyc
uZqaU93tINh7rT9O+aEcDgoVS4uBhkjZfu0Jy2XcIuqYFLe1eId5pwv4y8HnEJJM843Hgkz/ilVp
RYCjSikT88bAzsk9XyHYeLsTsv4eFgMLwzH7gxBmpeTFHM9iAQRm1R9ic0PiTGUNWprBLmg1xjqw
KDWKPpZSdWDV4Z9Q8i2Vh4V+pMsOb49TxisAQASRTMK8t6BwCCWwlHDFcvlaZ3JcDhWmIe9NYavH
+x2cgaEGd2VCRtGaqS6DG9hEQtLOT/qm/cARrrWPO5aeTeLelUVPh6TwAr5EDYYImMGYy7n0yRfr
N/2mGi5VSEz7bP0hmf7+QsRA6j/tDw6Kcz3dqIQqAi244VebPyiFQwAbI70bfmpmHfkLvBKxCLkk
ZneX2MWMU/o7t9Cd5NonjJDPmQSGhLdAr31+KuF1H+VbpDkF9y+zK028Rn9i2xQIZUUehnJgxdGm
AElwaobtpuw2unob0cmQB9+3F7N2Rvp/VjQzFjsJcnJp1kd+aaPPa1A/iFGQsaFCN+NczHagUy/V
RuyLZtaPdmg4t7hH4SORH5J7Y1CKvDTu5molf+tnDDtzugFfuknpoVm8T8WudK1ffXLRXERf+oKk
/3UqrckjnL2DjDMuMtotV71iF3ftpBAZ5iDdGbdIwIgEoJ+FVcquduRu7sB8wFHQoKHJINrDookR
lStyAYclNAydCvxH6b4TlYI9XiQ8tSR5bVBfgp+SJcn/5agpfVHzArv1a19gfUO4rLqYkpmx2AsL
d/ptS6KUqG5fgGc2jZM8kApSpD7h2DwLpIs67/Ir09eT+Cm3Hl8o0z3+/ZjtB0EZ4ob8wDCK+8i8
Aeo5KHleVGkhVrHLZX8K4TsWNL2bW+VWkJi6DY1zxygQzNBRBpMCJIG9U423decTCQAcTSZzIM5F
gqW8YvZLgxUJRcL1vSNdBrIB8+yGsGCTxuJViVnjc8w3cCTapSpOCHrLBwsws36DN19YvHfF57TL
/hWcutIOqEukifJPuvEMES50+WNvQCvOlDlNK4IKwNEh3UvNyx76jtydF917KMJJpuKwpmVxOvEL
LeIlnWQ9h372FNZl44PfYH7UiViuYB5J61taHym6EM9i4QXhAChlfNYEHnnU9w60yRtVdSMzP62a
fWH6RAE5fOwl6GjMhoVaQpqMhZbhxjoCH0b0ZC6tYFvQRMMZXWe2usWZLVzJ98QvEyf4ZGd9E4sQ
WpoZskJROVk2aQCWLYJyvgjGmbXCFaMAyefs9RVdLlELuUQvs8IDQhir4GTNNYSepwGHaJUDaGGG
qUxDwqZ4Ggx4IT+D7Mb/78MOQKwi24MglE7fz1q4S0b4xWujYTX8IzvC5LrgUmEqGOleZZAXNkvB
I0Fo9lVhcyUvibNkZ7UOC1eOBKH4epNNQk3UMtrJjxio6KD1IDLPXOG3oc2gFhIergv9KMp2ojh6
eUojyGIbfV0+A2i+vMo/MlLv6p2SXYyBv3Xk2eM47EuS+FFoc2nyw3LqkfWcp6c33bTMAsaHDYQx
fIgrrbjFO1wpY+FwTDPFW+Al/V72U/a88jYZW6n/mFQkWneKIDiRQUdeyVXeF099Q3OwPiwZm2Rl
R1qm+WkBrTbeqH9EGANZ1LkpfeyhlQfrTu3c8MTZ95p25XiIzUODO1+nxBiapx3XUOxoq0nbBGg6
Kul3q6xF4m3k7//u/qFdow3DAbgjR4EwnE5H6cPmA3dIJ3QZbUeFKl6RtChE+IOy2LB8Qe2RbGOD
uv2XfLLY7wud+AjIGYz1DEuhC/FTZAeFAtEdTsi/iUqBDUISTeETk0iRwEtBGDKC7BvHqPmQuJ4h
6GhMwdtAnfAt3CvptkArhsrSYEjZ8dQX5WcPwD7rOjRKVz7pxMN8NjhH8gpysFCG8RWWxIReUfp4
srW5RDcZCljeAFiWjDCMr0p7HdFrIEEA4+CWZCCiNrk9VOWNyzbJAIU4OwhqZ71PWN9ntUk1uMIQ
4tBHcPU5KETd6Rt+7vab3wo1yzrgCQrkkDLPjUg0D3oUHAqwCCiagd8Lly9mHYfZBRtYfsUtytMP
+RN9coy9YhfwwjoGoPQhfwep0roikBUnDgCHPacbLow7yZEj1JMT+dqJ4y0tj3xoqwI2unAl5AhY
p6k5AkQDnEdZ5Euir+pXZvnhWQykO3hs0SkO9afeHDkAX/1NYXt1ieUqx631w9ZdatQ78VtEEnd5
E7bkc+w3n7CIa+EHgwZbOrAv6Y3Z+MkGo4Oc1ht6fhBxqKI3gcIljO1gFJ16Fsd1nvvNFtGMARyd
8y3mV0lywmJP06iUfZoYFh08KEZM4iSbyOjWL5uJMXrdMuEhYAOdCRi8ifq3wNgzPPgSCTa5r1Rb
hiwyNiXJbfZPKQ4iEsQvZjogS6wL3FWSHxCLYDF3N2A+lz66TISLxoYntBdVZvLwVaSdDDhIw2FH
8PAds1+zX9Ro+2o4ISJTtAHUnDt6idUJWbUynTUiH1LPfNMxeH4H1aosanDWn4DHSSRDw9i931A3
gNfgaTHUFB/DAgFDpHuh6CEDEgjFpPznVySE8P76qt7I8nBCx2uFbIJx/zLAm5g0TMfgDiOmMfys
YsyfC5Zh670q2E6whxl22GxA1vdEYs6aPjpKxrXmDX9RS0vfIl58kBWzwAKeRUtx3LO0Dn/5Vv9X
RLhj7sPoh7Q0pNXsTOH70CpC/23t+Q69ptxNAgcbWtuAd3uhgowp8VaVSHs5xZH3bpYah5yEXJe+
IO11YxrtUHgI8q9hfFvR1xu902q6gohO4Sco5gDw2u77xJusU5v4GNIwi02VlyGUQy+sMN/xTnAZ
GsQizNKmy2iOdsh/u1XWxwgCFK+aPy3zakyxN0IDiKdJAbgkp1HpJvOsxk3ivQFqrBtLnVJmRraW
WpP+n5e/b/TcobyRQ0SXmDkbXzBPgx+A4ZHeLHQECy2QehTyDdCLqAZ4cTP7St9rFQVDoG+b5E0i
tw8bZHYI3VgD0CEky2FW57NqIKBeiBd63CCYMDMaID3BCkH/BDs50/7qHEBRjVsx/1JHT17z1SSG
PQkGE0RyDe98m/YoB2t/HeGOcpufokMGu2mHwBGLH1x2CVqWS/3HhK8yYtxfud/N8z/iD+Ju5EPB
GZcs2JbQAVL0l4QrMgLy3Yvz4r3iBzZfHl2DOpKQpc57ntmivunEZ0i8wBtD0TLS/JEptVG+KMis
iEokIFO5BXDNinl+C045elzD7My7SF4SeS3TBFBc9eBTh3oNxPtI1m9vfumDO2UAOf8akjGyq1X+
k9rbaHovC08scWL1k55xzcBrDiQ6x3iCNIzUPkLVvdZN86tb9zrxwCfHZfsnfpr1ouhP06Fzvo2H
5NfhcIiZaB46dkliN9NTFm5q1nNF/Krjferq+Ta90BuEyBlLSruXhnveHmaNTgztp37wufGciOEm
v0WupPIxbOuTwGUSHvHasOoxE1/He4Mat6ADquU+gtKjQszkr/FedI8xugnDXLLyWsN1vwAzBTKA
DsZMUsdIQSPKHL5qSolZlHrdVcTvTvMAVwV6tLQ12saQ1Ptm35SUlu5T1HVa9KEOp4oy39zmrBoe
pWFBkOHAW6XaOlOJJvMyTw43L/2hhn96cjQ/UKZXS+WBagnMimRRvMGIt265wpjK+a+TFnYY2SSU
eeLNNlF6UyI/7fCmpVd0UCX0Cd8LwSDvz6o6FHPtMbmbhyZie0WanDSuSNRnt8251akOCDZB4iS/
v8pKKp5mjax4gUFxwABduDE4eb1S8I8b8CBtdytQxrFMCMbayj4a86Dkn8k30hPDRFtvG9GxGvbi
aNfU6u1lmnWqQ2P80CcM9F6W/8j/4LaOaYX05xDpzO/VZ1n8o0goJxui+1cPdGYDjqQaEfLHcI9w
/rcOzlO8iVFINxYNqD75KlQlVt8VKTPqJa68JKGNlEvUEcM/zt7kVHt0JhjWSmN7VDYvpmmEPYx3
SF9gyR3jhpqfJ7PgQ63A8sPZJOqZ5XEU6eTaSEgb62+S8rlGF8W0T6hPI4zhHyBNlu/LCIpd9Kr4
NsreIG7pntTBK17HiBRH2Y2Sg6YR/gWtuTPXhLyVC0QkmXo088+h2iL9+kO6GQPspPoTZO8lrP8N
mxeWAxqyAjpsbFI7kLDk2wZ9brynYNLgRovWKca7atPgpdT2WDdTejgR0MTlLm5W7+ER1zsSHSLc
IdqC/1Log1NQFVYtWamnH8yylE+pnL+gMuygj4rON+lkJLONwSnoOCDRmUs+ERtwbwD1jOxU7fD2
GIC7JVwc+hK8MyFT7lGGJuXgZUXTCPpGzuFQ3Csks9gKNUPuIR3t3RIg4L9Uy5DwGgziZG687b4C
SrMt+GKyz5LWWkCGcEi8rsAu1Y4BMmL/VUU8mW5ruk17ZcINJeqiS8ckPetl2tXzVW/V+jfo/im4
yUA1qTrDOiVkILcUV9OlEntp4pu4+V5wLPEPFAlMxq5m15yFNHgMNwHh4Ov2EiEkJgFSWLWQW3W2
m//aAELwnfKTylxntbSv200VnkD4cWAQnhEEGxyEjeoCKb8LYjzmq5h8m47GgNY2pvU47ekDBFF5
0r4j5L5JMcN0UP6oCuyvan2lGg81MzMUCNgNzYdBfSjrIiGWhez35kYDOIU2JNkO/KBYwR1lF3Yj
4AclWaYJliSSXrpPCff/IBE7ywVKSaz9Fqk88AxUn/gszWuA05pdHYExNFJ0Cos1g7d8xszaJnPI
oY01W9t1+dloDyWM1kR6V8vnmGQ7uBAs2mr7J6kP+gGSS2mdVMKKi1/KKVKsi6G2G7r//3uIHYb6
gwYYml2GN6H0Z0v6CUHfMoylenwys1X38mLKk9afobDV8k8ovwEQhnImhvOSHhCaQaKEMxMB0ayz
9wVhPaESZLRmPsBUmDdHJFIGmE/Kw/DTmcuAc14T7oT9Ftql7Y55+l6+6QWSzzkBSh9S/p0AlJXF
E7aa/dX8lAlZKMlrIRUGlpunWY4OAyRY4DP8TQ4DLzpXba1QvxWtyb8QB2RnVECiIWr0Ege/XzK3
PGgoN4IV7jNLI076K/6MPqPRA0vlT+YKyRqM2RFe36yE8kdewVOXoTXlW8/bY9/9a9Rj3+wnVBlk
iw0kIpHgS7LQmtW7B4vKiWBGikYs4vTXEbSYRJ8vUsIWLLB+J1KHcU4GtyGmKYxgMeg2lM86SdSN
sU/M30hbsJMZ6RrcoFDQp3m68j2hP2pBWTRYDh3ZG36NLlzzW+BDl4kV7cslsVO7kb25krnAmSGG
5ieXumVCOqJKqPqxZsVqyGb4qYUv5at+7+bMUtP4w5xfzYv7rV/9GU6iuhmbEAEt1BruLdHhUDc+
jPD2nvPaNg3o/fAp8KpJpbYwxD/8Io6MzmSrCev54e8pWXZxMyb6TqGrAlMBrpf+Ow3X/LmTyO1G
muxKjWw+mHYpWC58XoLMvzq9yx2nl9HsgmmdQ7sbZN0sE+2S9tR4WdsK/ITM0tEDw0U9kW7frdeD
0ZprUdkU2Q00eiBxngizY2I4lfaPQBeKjLIHNamDMyDciCAZXSIwcKVnDMcxuRtt/Ihf54ScPOvC
sPySPGbjpL3V0iYd9zqGoODT0PD8sRAtKT7NnIxMg+qUvf/K4DHb9OZqA8FccfIOvpVsKyLs2Dxy
ai6ES0Tyh6hRAWGsgmg3bHNAm9GPNECEZfTx2ivBpqolJnUvFo80ygOfyoizCX5MHSP76t43/APT
C+nVqStOFWHTyl7MgO+I1QUn620qV9nA023eb0WRQgf1bObHjAIZ5QwYDUdeKocwSzazqQHeLWmI
JchVOhKpyQIOJCjAgRGNmf0iO9N2LY1ES8aFTj/nb2/Q8UPYJVM6h1+4xDF/QGVRQSWRxEEZOipC
6hjQe7Sdq+9LM0H1wtOHHQN1YItMHvfBNup2gX7VifMBpuxOxuuOy/jl/NUV5ZtoWlR6AjltiVBl
hd+D0bXamnMfPSwZejlKJgQfjgH0zF4XP+sGxa7drsC1iVek6IThK7pO8q8i3lv0zdBaePrX1CIm
xT+deL0Q0KFz33ylnNy6OYKsax18Gm90IehyADd2KzSGpAQGZN+cCc7m4+VFSn0Ct47Tj/yZv++C
H2JXadDGtj6VCoaISGcBEJHNIbz0uk8OGyS8DD9T7MXtrmEma/fCMSrcC9CG/OBG0sknuZCSYgQs
QLa2cKSLIDp3jhizxNPukJYtIvcUi2ci2zpNeFjn6Y0tfqz+MoJ/WqwCRP2sgbZzbTPhJm/siWa2
Zi8ZS2AV5B4xYSwqFos3yQjqLvptp21JATwmZ0q0AoecHhmT2BbMy9xPul0qSy5c4iRQyzsZ4bvD
mVxlbEGA+5Ox18ILYbxJd59eqP0wsriAI69/6IzHi0jqoOgRtUNdlVBvJIkt/yms+HVG3LMTDp5g
STKL0qMiOsR0MMR3RCsJ0S9YY5EmIyZCMQDZFR7edoBXD7lsCu4uoKtF7k5OJlTYaUCIwySZBftx
2pm3FAZfPpjnUTyn4+7t4Z4i4WpNzie8proCT9JZK8k6QmHc4A1GnMS8Cqkp/yO5jvxetgRSsvn9
YIwIPV7iwViRckVYOUsdududi7VR2NDt4g2nhunbru641479D7/o1i+RKRBBof0TtC1nIZaXtnNE
O9m3y8mcMTc6T2GST/LncCAlMZo7nIjM8tMbituM2yFxVNY30nJMOtXM/+LUt90X/no+bXJOLpSP
HjEDh08Mc+oFwq5GjYHXcQcf2KQXUP1N9PKhSAKCe4gbEOdaLoA2tjGSHlg5qWbYTei4CRP8R2O3
vk9RROERuZryNfD006Ch8392TIiv+0Ds1uB1mtNUtAgix+nomOcORc/NZFoCmdMU7jJR83rmLkag
IvEKY6mQBU5VPbIJwpqVxqbti1Sb9XThvbDCW6RvOUzIrmRPzNizPypYKuUio8x+EyO5SlzY1Klx
dMUbXEp4qLON3AGD9gbSzgq+XqSZkOXoUv08vxExhV/eoP6qwYN2rdytBL67E4IrpEDlElVIiUBD
PKUyfehLbPOAnZm2ll4/Lx4vSGr1v0hrM0K3RJgF6pH3m7scH7NGK88nlX6fgmOtaPSD5hWmOU8E
wBWFdvRa0afbEwZSuOp3c+MtA12NtBneHOgF2MNHjiRvZ40f3ypnx1WJp9/OkJjNGudKtIcGhMI2
wk2c+u9fg3gdMohv5BaGLifjIICsQfbXC+gJxX59kUdvWnsEZPRkFgO+Qq/0V/2D4JyntKGQmOAZ
gvnIOCfRAWGH7UdH+Y2vn3oRvke8Ho5l+uiSYaPSVVO6lG6331Xi8Q4DDRoOPDxVPJw9qP1pu6Xp
+Wd2RqCRe6Vb7gNyTMWdDn+3+esgPfIF+176DOy34porxfDfG75KWfkMTMxWF5W32C6c6fg68LBl
h6l7qDsMBxI2C0wrZrkcvmqa6abFHxW7VC3O6fb9hSDJNb9jyIW8WIK6tyvpKJ+INVPHZU9NB3Dz
EBHD7SUHsIwF98h/GZEoqICAxQetkMCfLBSomg2qeZnwnBzDy2/2rfrYThbZdXStzVH7mhP+qUQE
Ri4cUgoTpO9LuSYpyn7Nn5CXowhPPzKw0D0vAZEFhAnGi+2w+4mXRBIBqVMXR/cDiYgAsL0bZge4
AKKuwuWY3xnZIFwFhxRJEQ0ZelYKNmgV5ZNzZhs/e9kVpwOZOFeetSQ4yojEIJSAGGZ1+hIulWBK
nkeWAJhdsoFLHQGEzRmhDz+ttiG9DUx+VWc+C4Cxzr5nMhdYEOLeET6QTdGnl3qRukH/bFRuva7N
XYiS06DXclPBz5GLgwa8JyWJ7g3w4r3YcZK7JrYg45gcJdMRvGhwtK8BgRonExx+5NLnzpsluFQb
y/EBTlDvf7GACPqeg9ogJvE0azpZD0vu7yYB5Lqmvx1xWKbLjsm3awFUpy+8wj75QJSyR9lKKY4p
cOgXKR01UPtidnQwHaLkkA6b+ZBe5wapxOTULNJ6nV57a4+sm9Sft7WK2OGLY/wzNCtj2r+UTaP+
pKFvclRVhzlJZiGZLkyc4Uq+fufcJyGNikUmEEx6vTs9ojkmsNu2f6/Me6+NZ0urHHisuepismIc
ZHaNQb2z00ybdhX8RoB+qg0FM1XLFIgPmaK+VO3wHLXcPvwC/yxMQEiZy10AIdS4srhWv9CBHQTh
VjCZFhxRWNUo8MPZ7emegxAfE1J6xXw1IFCq9wBPiDa86J9E4Cir1iLqPBGOjbjHZPUiAs5CfrEn
4tcKv94KrldKfRY66pc/0JMCOTwDHGcDXCrsMlNG89oL2duRGBdVKHQfspqIP+OD4wV6gicx2BG8
PccCUWzO9fekvBZjNfwrHzJpXCNxui6JUvVX0UHPKtQ4RU4yONlXKWyD5pzWSwomSfRVKWN+88qu
JeRR5+lFlg9Q+r7EyK1exNgvb9a4TcqtNO6kM8A55NoTJifGo9/dCxicnDOpJqPZI25Hine4/RTz
oyXlDAXYIX2+wMoWNToMwvZgV2hIYkT/7PzuUeDUpgqPNjcRqtkeBw849CoYpHc52sRTY3NF9sGu
YOZbWkQ/ZAIBsPTS1GwnBV6jmmKti0yqMKEvhEXKKCQU1P34399YQydlVfjsFxau1xNqaCn5IP5q
qDwwVVLbdq0LNd+gThbuWcmH+1AqvvOF9i0ql/o3vqCBy245iutilVjLTof4BAjevK+hvOFJ5TMs
C9fsaVu9FRxcyspi0Jg2TF1USqzkYW0EV/yIU/I042VTbhLzOKkkfEGqVB4wXqdtw9Kt+x1hzlgK
cMC/mL+HTd04eLlFXDdAQudOOPR3qpBlZHwSuB4bWp5sIryPQePOiwCXPT1+KhVd7Jhb3OOCm3Dx
4k1AwtX9SMwR0lLJoXz+JYTxpU+Tlo3YWIXIFCjW4yYPKYtmTdLMtbmLWo+gc6Fi6UHYEdJT7Mkn
K3Bl7VQzpzIR7/FQkQVKHS/yu0X1HSc7MToCsOhoz44WUa5nI/CRBaYCzbdVmx2l2gO0WpjjphzW
SHXYQkw6NKrwkzS/o5o+NNiJgdzCKxAaMHlMMp7yMJULUr8g35ofvB0R4xr5LYrkGbj2GyRXwb8w
hK/j6e55E2EwSvQIrAxfEnr/jQAK1f9r/kp9Re9kgRjy3oJvYUw9V4Tzl1d2LHRqs3NxsLVfjvfB
Dg5YXfub1N0wIEUIviIKwWtiyED6Rsp1F4PpGlTjfXflkhpc/dgy6pmS3zV+rl6mfK0xZq6y30QS
ls3QOczdsTMWnwPPy2sJzC5a6EIwGzsjep90C+qkGhRcITfqoSmm/HfAppJsOZ60AMHBQUTIToQQ
HcHplxY8x+Gpkq5NNixZV/Dsx/VsxbnJ6lF83Yn2w0UwAkNSaMOCoW8nghhT+Nyq/RO6+4AMSvzO
iXulYJyf/W23GSsV0IZxrpq9Suwpzk8eEG1vjs/QQg3EGFNSot74Gv66eS4I/4z2CEuk4n0kulT/
y4WLUV47VBpukT0Vvhc8i6QgLLPfABr2vVI/Zr3YgLYN8i4gh6rcEfIgGCc+VyQAovS0gP51ymMQ
N6nrurwFxRf9Z2JybHU75s3m1/UkJy48jeTrNX5LLrn2eF/WPOeAdzv+UpEcJHmZzwNFuCEYY4RX
q6u99sylAUGXDnKp/oycq5KXSKe8uM8tk6vyC9gYg5Nqia7G3SUBZwDI0opG0fdIsZ+4oz0x/1cm
Dx1GafwLz5M78k8Mn4W5JjguJLc5GnEy4ikZfZghcvxIyOXlnJ5kpJNqn9CQIArLpPzRggQR/DJh
iaj0f6QIp8ktQMhmwaqkWFCI11awxROEkt8HdpxJ2jKKdwP/GrKGPeMTJgBAmIDgjYiZkXR4WA3k
SlyyFNqxdjX74KxO5ywsac36EJD0zqG5ww8yaZBFK/lO+vtLPQyQbAQh4CPhj4yclSIFBluRtUXj
IENDSqQ2ucQlM3bOpprCuEU8JorMRCZDcDQH1I6cJOAmLILSbUBqGftvIuPDj5iGQpqHdLyYH6r8
VbL5xsTQb6aN6CTrBhSCmiWnObMoMIbQvZq4JMP3MSlf6F026EhRTyxab1iPtniqObQI4CWYvlsh
thiXsleNRyYNHhSm/Oxr7LG9BSz3EwOuq/Kb6ULINf7dF9MzZPw+p+3hXVFcO6s6H6JQcs4+QQCE
kurxo67PdWVOJV1ULos3wb4YmILi0ijE/mJ1o91t+BfzWaKyCgkRJKzEy8VzI/z1SGtzsvoQMJz7
7+Kl0Z5il7NcYadRkcQtDW8I7fTEv1GAGrzPc3o/7vIrn3CJkjUNf42eTJB4ry/Tjl7SBdGWo0ho
l+6or6vMQDIe2G+GpXKJOGQBKXTfkO1x/GY6RYX36n5l60OCziSiqdoGv3Ou20o969nR+oniwtHR
MjInDLGBhmM913kFV73mBsOtKpUwQxjukXCVzHkNyhyWTQN5bmy4tLAjXyZtdduGjnkAEsC1nrtg
SHAtaUOcox2juWdaBKzDcUxoI4zLlPyzYlDJfg3s5gvR0SksdBbLDIECg49ITdgLlVM1V4bbLyoX
VNt8Jscws6P9ROiIuG74vAMfPko8YyyY1D3D7ANIzAiQv634/kj2Iml/FRwgWdu1wMZeH2BVUMe3
OkS0Q+nkPy4hEtdx1UeR/WiW1T3G33G2KrZ5m9eh1+j9spVwh9URSzrXbndOEMTgg3NHPPEIPTM7
q06vIxsTWL0+pcv6B0yXZnpcg2eVmQNKybpkxAKuVExmBluBp1z1JeoM03DHcZUTA8BPWSAuOKDv
guPIi1V10mxMogEkCoE4UfrTSkvL5P2eQ3OIICsHvwTZQkSQc8Rgk0GldxkgZpfmE7UT9zQAItpk
Howp36EZpp6B+oMV308/UzTokoluGz4J+cZqHvyy4VnMYqnNIKCaHxhM8wdVpBAwrQObtAoUzixO
jSqcCyoXxEcSO/WSHVFftU/mZic5xrQ9lrZFnApb2KGlhoB4FQ8FlYd+pQgBnvJ6sYQ8pXF58+ar
HzCs1eqZGKdUWUufOPAzDrLom4utj2lBc9JvOHbJfEC/jNUpR+KAbIfo/zeaL+f9qOf8oWTPQVPl
h/bMbTtdqxq7qBf6sh1sm+Gf/NqTu74nQREmCqXdY5Du0ZW5aBYIP6M1kbB68SC2JHj/WjyY5kLW
YUv8GDtb6amYGPq1+RG+KPDMsYp81e2uAGyxMCY13JwLzaAQPoO+JoXMIf9IE7eG5Xatndek2NuY
1fLARY5N/DFQE8UFULTvLQui4NIUvO8/ayQxHBPqDlpb0D9FvjoKcMwlyQ6HKSJSa3DwgEeEsnvD
XTOfLSvlWOx437ru22joPcefRjUyD2WywjuAfaHrb3yV9mxZF4vSjmYnE9rSkbrJvxgTNleij07+
ciLLU83HTqDj71SNtdhj9FsK6Er+GencF8Oghx+jJ/JY4vVYCPpuaLFwXhV8h/XiH3YGcvqAm4xs
xew9N6K+tqZBiIvl40vTlgqFHpjxmDtGRu2XgTv4kagIdF0Bz+lffeTZHx3O3WUBnWTTvTEiDhO2
RLTIm+7eZBvUVTywIBw9aTus7YvXtx6hB1zMYn+sJ6RV80wjg2AXlS4saxHvSxYcR5XJ+ICRqZo8
I1nXRzAozC6iR+pAvAeOAwzlwNBAroTVXMoxnnnuQbdh7Y/sy4AixC/O+DQGWsJN0G0AeI8FjyF/
RieytIKJ/D1RcNh399E4oQLR4a6wsEdkepzoDSNp0J5DMBn+VLoCkFdbR5LtWY+V6J+WA9DPyGx6
49sa0awwHjiY5Nn1X8teOViM5QUWRICpu4reWtmg6A3s/lF3e+TcQfuTRjGR4zuyIlEX934Yf3QR
KZJ+Unlicug6vIgHPIQTEkGThNP+z+oXKygem5LNnnZihp73rk0/ZqQZvJ3TPAJzQZm0zD+GYfei
pR2VXX9/E0qN1TJg2qMdgDQhY/2yrkDXPpk/AEm8O5c5c6h1JXnPIc+j3ZKWAiJPjNaShXVE4Vp7
ZXvXUD0g482cUpiTqoFBojUSWQaJGWRq7Qba6n0M5E10VWhWcMnEicPNJO+ND+2DzONmL+85S8lU
ORnDJn/kPi8R9aMQ4UivVZIKJDveKHfaLuTV24bgzHXI/uiAIsxG1worN/eu9ztH+sAwAnNh/TDL
xDsCnpK9Em7opajriyjfsIZQnEzCJWQD2vrauJTapyivrXgpkAIDQgtXBEWho7T5HuLv8gGKB41J
oMPgUSVb/FYU79wmTMZfBlzuQvsIYAf6FWr2gdJhMMP4CkTygI7EorOQCd9wUAT21eE9ZzsMaDG+
+cWWj4RgFkwcqPjcCHdNHPvwJQOGf6Yi6nDSHSmi0eZCb2dsKx9Q651RwBwDhtOJyLorUdLN8smP
ytMOHTuPJZgq+nytyt/R/K04BfCIbakSKBRIL7/HmcGArGE7AzJo3fQXiwivTO1DkiEX0uvVXGfF
azRumN+0D7B3unAA0wKyUDzoSg3glYBSsfsD5CacswRTvRBkW+0uCFnSSzThDcUH4Mr/5Ia66CMy
OTGxwZ1YQWUQkJDMfxRZs/+EiASQXqtwFSLnUUDM5AMwWBAQK+tJsQdCaIk+Zc7gy6NGCZxLLq28
Ao6HXQvHVUuGh+yJf+I5ol6F+3EP34ZZF5prG1h0DizRHSuQ6s78v73Nqk/fNDHM1E6b5BEadNHZ
ncdbgo2OzW+TXSTg2/aotLTawyDYBBLidRK1z6m7cs8KNMaTaYByEI1Sj2KNCD1HQ7fTs1d1CL5x
amSP5qNxyCOdoyjtPlnpmJ0Ydiu/0I7F+ExDxCnYgT7exMJVS5XDB2ulg3Hgd4Iw4CKxft+4CwhR
RcnLj76f+fWLtTG8hFJqOmwOEP9VtHpv6GXypSXV8M399RR51bDjPDTh981SJPixgCPwd3yvedDT
4Roww8OevPt1KN+AeFV9h77faD6Y9BHAzyeHuuZLaXTAgE4iEeC1aroVlB5kDul3/wDRW7wQpGKP
P1a3SoX1gBCk3DFDRrieaNOmGNoXH2i6EreFRRnvBZBgczPHn4Qnchki4I8/1MdEWViKx4N2DPxA
+nfKrJhOXshADIvvN8gQ0xbD/pKmSPZMlQe6n1aBdTJKhC6QZ1iufvNwa2pzWixRLdn4h4KAp9EE
KVQRW2utm6FWixU2LtpIRdV/owtNSUWdTBLtYd+k15+YqMta+DDqzz4je4KmV48nknbTjKxduOX1
W7irYGFteq2G66tY6bm1kIejWW6CiEANHYZ3VSOIzhTVplqmyyu3SUjqJcxWP6a77lfhe5mojqEl
i1SUyiih5UBTBqqST5DS0jMRnUaKKQ1mNIrWhUVIpJ8dxOCjtLp1WzzbS+KUF5l4QsS+Jf7RBOG9
2fBffvSKKWfEZfFAK52ouBDhlkj25zISwg0ChPd4LZD6J1weyU858oBiH+SJEwEj8bIVUb3QAbGi
YKs3vhQfCapwImubpwfr/kIETrbRsMMAG8lr4zdvHsKAHAjlwqjddCQNOZSyREZlN58gXNFD8pPp
X6/wU7NoUrqk8/5tbnQ/73jHxo8BIyRmSlf2NXTjCnJnvnUeile9uIkouSrM24VsgZLTU01sn942
gCaAIWTHvTHU/o+k82puVVuz6C9SFSDiq0CAUE6WvF8oW7bJOQl+/R2cW93V1b37nn1kGdb6wpxj
FvJaTLcq07IkbGinCR/wOYKfuBd595YDmcK8fFo87BasjuZ/xJ8New3mQfx/Aj97VexLwwQUhQro
AIHjOm+A9fW0NxZc1+O+0PcS/zFp+ktLUwJb2uMr0N68hvykJUCKhPgAf3kduwcbozAw0DJwbwus
DuQFzQR3yaa8+ASDBHDh1zQYPhaICSAUQYtDfE9Ik5xOvRmcoieeqaWODwFeHLv2/lt838NLxiB0
A2hCd+BAxoUX1P9Gar0vP9hWwUmer9ulNYdzVQd0+wrW9R6jd+ZzAXgKcmJhP4TOtIY6BuuNjeY/
rrB389slXMycWS0gQ51XldmG5NDqpD5u6zfvKH8+thLUNNze5hKMsXJRj0BdwxzOLU77dt0wghLS
fwBUCnizkFslK1jclyNnRHInXYPcwBsWK6RxwsJaRrXlb4OOFLkXzUFUgjEgVq9976n4pGxgciCg
OwFjxy+wKM4lsQdvHKm5cq7hw1GAmcoCDQ4nsCrh3f8RkQTqAGfgcAb4RDEYY5UqwETYAqcmkcse
nwjRdnLA2eSGNqZlYrRU3dWPFT0HGBSN98YLfvvhp+s+K4CiFDKI9cAUGE7P5tjlqQAjLFnvj1km
yzTIwn69ZM7sE3TQPCakCFChrdxMRy//lynz/hsgmaLNhVTYHTm2QQ1Mvy/ljzlhxkJ5tGUaWf1b
+jc7aPNjUc3pLygUoTQs2L0yqwn2zWb5Bd4LQ7l4Mcijl0jA5RxgrIulEIEKqy8WFVwKtMRr6Rup
jXRQ8CBwbglnodVWiE6wi7SzMUMyXoLNMxajsbnGDH1H4Mur8AwWYx7qWFL7x52i4LixqOQM2g9T
+eGPq3W8jpZf8kP5RUiW/ovsWtxGaEk4VejdmXhqN8zB/C/v30FxBxdrSmWc2l2h2OgqCHXl9G4D
Yual5sCK7KrKII8o4shtpu+IMBLN8gm8U/E+Mc598MdaQ6b8i7fEMaKwcLUvbmp6e+xYGA+pqKJw
z1ZlXNdLzl6WBsZVUzdPFFRYi3iOW4OBNB0epx0BDTGNDCW7hqTWkW8NB9eWduMh+rayk78i8mwQ
wK84ec0372FCL8KEbgEnRrZFsHCM1UCgGwjs8edvZDbvaBNiu90R2Zi3gisEEPqgF0gPwAV5TwbS
Nktucv0o2RGkezWYpYuj9FUIpFMybuDtgtUUuOJwTq798BmNH9IIWN7KXvKuogwqfkJX0FkOzMJ0
kjjkH5orAMyx/mbDD5msPinCsRPedk9ykeVPbz4Ye5/tSLusfaaSKz1V11ecVN9VV87z4Ahx5xuV
b2xBOiGmYX58XvyPwtW/FdlD/0EZvNLv9TjD1pnioqOg8OZCsOc6ikXhimZa8MgleVoZdIy3h8iP
Hkb7gKOlFzyp0PfW8je7A8BW2p/4p5MIyfD2fcH9XK05yvGC7xNeR5QKOHFGD5tOxret3bA+AQ4Z
x7kv/lOg+jWuckWrzHns8ligDgTAmmMDDoBFX3lSSf35KcQXV3KnsH9hahkfhW2Yf4TvuWjlJ8BT
FXLxU5TzhV8IhnVgr9Nx4NbbLPyNjhsdM+phYfEjIKYZvtthwy/lnLAZHMzwTf8QIyXeCAJ7+nS5
RSkkTZ8hwCW4b9ss34v32IVfPWO7otleqLLGxU4hHZrFLuV03v+3VONhpp6qeC7m0CxcNTxUeuZ0
yvbNFhZsE4nZzzcOLAeLZB/Y2gcOdtQNpnAZTGSFtDbBB/EF2fLI7IVmQD3w/8F4SVzQDbEWDe7b
zAIY00BnQ1gudMO4yjSMTc6cEqcfc2C77HVk9ifjC9Iyh5067WgF6IyJconv5Ja6GgN2JqSsEPX0
qR5Yvr2Z9FC2Dg49d1BS7Xh9zAwOpIPPM7eGch48UyaFQ/RJFwGepWcJNV6qBs/v1ZfuPWCugSfI
/yrgHlETg+sTbkPvaL9zXjsDaYlsPT44E8cB6WHwu8D6kmlntTk0Kt7cU+KfBURG/5DWo7BmX0pH
oCMpPfRUwMxGuR2ZFbo0JHS4CI8CNnR0xBr4KZrBA2suvWo9ge0kujoAHltROYy6h7kxkVGzMvto
yd9DpbLJ5QdwcO1necyiDTBfwnr0GypMPAPzivU0rP6WJyxnzMWh3uWkF3BAMyQVScCle1TaI6Th
wSWwCECKlthwCyXYc9e6WXOUo/ht6u0VzkF/DNQ9CfIZBgn9wDvWAP+l00OYfBH/a2kiYZcnTgNH
Mzpwoo4Xhh/znhd92eJU69bIBnkPnFmqdzUERZIrVtynLLGGH2zHGiqdT/QQTA2SB2Icwk9sQTxQ
5iw+edG63A2KF7F72TdbbkAYCIluNC9SvS2y5zii8Y5vJPbK2ROvG28Zd0aH3h4p+IIWeNV2bjJt
QGpCZb6Ows7ny+vXmBE05pgYl7ggn4v6n4+YoUnOQumU+N7eHhpZRthnPgKiYMiDxPVyD9n1nj/F
GenRRBTfkcUdqV6CaYfiE9pFsJod5ukFJQRzazxrPrdPd5JRgjDvS/f8RnlNoVEZ9EsLV1ZvCJgY
voBq4cjjt4k+tHNBdcgcpsMHrj9xcN7sfj+R3DACp++z7p/DBpQ/quPI5pRpIPXE/W12OYwOWEWm
GM3suYt/89nvzHUYbBjA0sfz33xAptURqwuzZLS5+YuOQMqaLfhJVMvKiWxGJB7pfbbrsqHBhlks
EMph3kaktUKFySAHSKNoc8w4PLZR8wAINGxVl+csNY1TsyVc963y7KW/89BAtJX+DKcSHfrg0hYj
12ygjF66Bx1NmXwAexw6aeWiW1asBq0L7mSNmV18bko6fIGkRSpcYOG2f0ah1+NVOmIlWOGJbdM1
onxvoLv4QeLHd/dZ80oxlQsYDOSd1X3P3SEhbk86fY9hJrGt44MzfeY7JswNKAd++z1H0HXJBhqd
jBDfAL1yKvg6ph6orT8IoUOPz83Xy0wHEyuRPogmHCF0imyPoBMBe87EZw0Oz2351/3z+Q8vfngG
OVAmdlMsRVjiUhk1JJzvEGlikaYU5sW3Ywj2JWlhpDBxdbKRwHX7w3unhe5y8PT1HWkOpyf3bpDd
ihj7KkWil027n0XKWpb2kR8KyQu7rc4b3Ir6k7h7RO4m5mCF6SuOI4SnwyfKl2m5xUZbvX8M8D6H
5ApfU0kOSPJR8vE6lvvErpj3fDFvEbujkWyR8VQwm3T0BaRDuBZXcMEYhPO+sn3MadWV9Rhq3hRV
uCOD/r4jxuAS28aOSNBwee+QyNc4JypnkZz04WOgTdO6f4SQUh75B7p8ND7qGh9bUpwUaBV7yiM/
EClgbgbvE8P2WkMnwwumI+33FvpWbzZschYbTgU+f/OgGzV8+BzI0rY8jQmqcb5y/o2pwxRtEfzx
HCfindzU7IdbsqC5PSw1J387WkaulDs6vMVYY5Hg1TN6XJKOeHlwcbGBnPcNHEBL9cT8DeU5ZNmx
PWeIKhWsJb/8eZfv3zjFDJOA4HI+ppafyjUK9sac9ULTR7eGUtdGksBkVuSfQrTGOvWFHGAvaHbD
ZJ4UXJZMK0DfTAc4S8GDFP1PGv1U33yc4VtZ/HGg0cAi0WP1SyNo6U+Yvu+z5vWIiUCQrYTc7Y1f
jVGxxdhhgwmDMBntNa7j3USCPYRV6PsSkX2cjFgdlKUn3GpnGhwk20uq+fc+vIPeXm56ivkbj6ok
Hwv/U+fXNfo3Ttkk9pTBa9gYcOZM5QWbdr4EpzicKdEX6nqJ1CWhsDWNXSPvFXTXcJML0q785Mwl
AxSmDH9HHszcTK685iXUrL/3vJ0rLjSLKrM3NO7Bc7k4AOabXfBoNJPXHI0MSxhvT/atMiSlE3iT
/vo735xYWYt9joLD4nNTWyG1QZM3YhBaETmBE+nOz1Gx5//kfWX/itwYMZew1ZACAJdi4UOYomAS
aFp4BYQ9cnIB6w/4WMWJZqSJP6fBRejIWbEtEUjWj2SxTXCLEsrJiV8nLEqG37TczQN3ZHwc7vJX
Tvu5eGMax34rL+B7uHSIn7m4T5HnweRlmsvDHmSOrP2bx9t5cNO+xPLS6OeqORSzFKhfL/9SJA82
I1xxp6Bl/e7LXX4nv0tk9NR9Szglk48CHAC7VLMBksnQpP9qmzs1FCPD5CmyDYCpjK9s/qHWA3US
IYcOr/ObrWcD0UgtPF/aKMvZ6anXtjB0K+UV0KsMoyk5zLkbkgkIX7Z9HpU//hPEkqHuOi8NaBV3
GZTEMd7BnW3RHdOI0SXh5NKkHx1WcEp2Q2xAzfDKRQq+YR+FmpXuhfpKtJcvHwdMUPai2C0TyKSM
rFSiAr+N9yfEXJIM5SOnFn9LW2QrRUWCpnkwCXyc3MM+yW4l4FPikpQS2Qh0CR1l1E5FoYJz+6di
nSS8/8b8GUEpBffA1zju+ppNGlASauJwMkWoCbolaH+Ag6AryPIauBDbG/z6Y+0ArAXNYnrMhwS8
mUCUKq9AItZbjbF5xBPUh1WurkZKJtQD/CC8GKxniXjiodfWaHPb96aCyB05FYb7yko4CgZLN0iC
Owgha/bD8veHyTAHJBdofx6kTcSGnEASouc9POxUYQxizgClM4T5PaloKzl0FG8mLH29SlQBxrpB
/zheON20idIGUeIf7wPdiJ3uS3FXlF5A6Nm2pN8qvWJ6zTDt8JM2stv0kBb+u98wvYTnQt03Nf/2
4NqXtCqwYQ7i8kGbp2FL9+f7iRAS8ItEmC2vwft3YgP/A2Mglg+wQQAPtIPb/07hlXKKZLK4vs95
yLGHZiCs/r3lQ768Mvo2cPJyah0hCMRwuLFwqh6GiUzeDN2hKr08WUdU0u681nHp4dkfNa4IJx9R
AYwQfWd8+ITdJxbfcGdYXDn+Ypsrlqw6oEHzJSglVEVodO6q8M0ZiymhEW7cC9IW/TAWQc7VOQ1R
OVAQEJyX7rka/NmJwR1Cec0bS8fwO2dtr4wJZ7Al/qCtApAD7mNJ8odItIPZNScs/f0mh1WNNnEF
BZR5EisPrDQMvZ7h+hwSPrCCP2vq66J4cAXF+yx/tr/F+JtUXsmigckxGvQHYgLQjnBj1d5mn6Uh
YcXoz7WGwwESUjd/i/t0PT5SHWjg51KH/7QtEF/p517adtMF2O9WkjdtfcfbRI3L4CZx2vusTKdb
bPAKf+JnKQO2zXMsUW421Ar6GcqHlCiA/uZPLx+ER3QVtsnEBEp1y/EGSiHHO7wP2Q8H0w9/dYIx
kQqFJKqRJSh9evt2jNsCPhY928B93/8K7YPB2oRIKfxNXgXaalrV5ReZa+S3caxi2/idyf421T5n
6TJ6YahnEYMvkKl8/QX4s/NY7SmTg6/Q5YvFDucgLUH6NeAzIpCG50ZZFQZmGmfU3Qr5FTMglc28
V/LLG1uz1J8LRFSrFAObl+DU2o76f9aMBlTDPATtIts4Gd0nG1Nd2+P7VKdvOTnzU8Rk2c3sOeCC
/UXJd4iPdTRi8F4LQndxxZgjiZBfXJyaBgTQzO/YERrGHYicbdXnjVo3msNHxIGav8I7xdIVuwzZ
NHzEf3SpUmk1xUZNb+xVhRND6QbGKnQ+IwZ3YIVYDGP7j/qjGF2FN16zOxkL78HHuQca/h+QNVpI
MmgxR7ABYSizZVfFgDnPXH42YfHJP4son+uzzK2Fbsb+IWe6A6KK+ClI//1FXPOkyoT3Od3SrZlM
pPNXxxAY3V4dsIXzpsXusePGKLG0MpqW171w5CtP2gebtFBlQ3FbVBr7hbnVnxDzuOgx2m4HV1sj
WfBAhNjC0cZVeJjZ4JzdC2KkDn5M4cqjvAXdX23Lgd+4VS1dTpv3RrlXzLFS4kvuKskj6T/a4urB
DIUGhVltfVeGDQ5wB7MXpmrOo8w2W2dimh7ZPSZNK7rmCAXzyekRRUKVZbaJkI6RAjh7Qh32YvLL
Qm/YtjW3IHI86mThmJL3kn7xACF+mwXGLFV/23HP+9VKG1ac/CpYu1QU1X77yNpHn2wFNjHZvlCO
1AN1NEtMgC8cx/dJJTCOTQMbjk5jmPhZLp3uJn4NR5m/BDWS3R+kel8RGbGm2pQ26gvFwYHkBwQo
2Pimj9BgyOFfO9lspi2z/3gJCAQO3to/vvECQg6GM9g9sT93i2PY75By+i8O+kV1Z8hXZ5x8XvEm
fctJ37SA4boW3OiHl53+jhCta3bsZEoLzLwzd7jFZCSzSQPM3mx8SIiUduzZKkQoRHqgNk0MhyZM
iTdCZvJxqenZvNC8ZpBGNxBJSb6AZAxBQib60kU0pwsAAM7zBJxhBq0NTWK+H0VmytMPGM92DtrI
jH/EXgw/qXZin0BtxLSt4W9bGcWFmeGCZy4kh2fY472gF2AMXZmoa8JLB4ObOz2E00l1yBFJsA2r
31mHYFG0CZwKXLwsQnWnonbw2FPyiv4tyy8eP+5xuixdRB1nyfJ7Ffz06143xQnBOzqGPfIpXmrp
bVOj6s/iRpka5k5L80b+IzGNSL6u6kto3JjxYWT1GvL3U9W5huhhO6pYtlMrMwAH0mbFzU6TbpMy
s1sy+gRahlPBenY8BWwzA0voVoDLFeJGrHC4628bNinfeD6zSl1IbnDJegmf5IZC9b2um+/O8AaL
1w71oM5XZphacaINmngMnjlDpHPXr3zCk3lOdNzSojW+H225naVL6bo/lxfoJL76XX5AiSrafZfZ
YFj7DnAx6vc54DD9Ev+lNTPclf9T4WmCk/gGpgOzBNnRdClHN6tJm/zRnGJH4aQcBEaRmv1GnVfz
2K0FFoJYeCq4ouuWPMuUlokov5nR19G86W402dO4Ll5v4hUVtslcHiYqKNw0iwzJl4VlzWJ3j8ra
QGJF7i9BU2iUgQzVH4VwUP7Y0VB6hSjSro2xMv6WbwSQiHqo3/AmzuNdJMHFmkH9W5kbekQBvQht
BGatKc6qo3UFxJFf+Lgm5DH8RptKWZ9oDiAidhdQrWpygHBCzwMOnpeGUSQGVB4GhoJgZbQ1FsuJ
U2hYx5pp/KDs5A80LNQil+BaRoYAowQpPzf6G//77E/JwWT89a2DQ8nHKsARMx/924jkaS6h1Ga7
ReFf8GFZRwPOfE7x6tzPiJ9tC1CIDRxMdFxq4RXWWhtbaXQg4JYgXDYpac99rJijYGnKgYtHTL9w
zCOQ4YbuzyElS2jdgxN4r4XDfSt8D+cmQ5qDJ2OehfGtZMWegkP7Y77FWAuEMJc6eon2vabmiVrT
oksYgSchn1ildyP7TvBqgdt68x6zz5rlLPBHyzd6O3e+HmGvK24beHxVPWQJpruwOC3kPShMwBAQ
txRiMeR1f4wQkk3+gKUhNFISS4aVByis6RwuxhS4ekR4nH3WPlHCyYJbTGsWpfx6BRE10gero6pm
bQkbw+E3T6JizjILhgSrYYcdtdJvaMu5miLu6cmR6o98OES1KT6J7GIv2v6giYVEj569F0xE8yyE
l8q6HljC6BYp0RkbmidOEF19BhMi6CMwTyOGmE4DBuFpeC1B/WqNky5ePF/hgkt8QDnHeHBijDMt
D6r4Rb2pi19yeKwwG+i3CdQFE+WlxFTqDU9YwqiAJjPJuLuny0wzC3+LgpGf8i+OgQjsdXADvcxp
leFt4F0LgrkIJMx3qaHnwsPNfcTWu6zuf7RI0RVU9HzzLMWnRg9KIxnE7PNoJmsJxBajgnSJULbn
YCf+YJBvPizh9KUJ5H/ztw1v7ofy8o5/CtpGFVJ09eYVpCocz3PsOSHmR1Kas2BXTh7/HLAwcTy3
ySmq3Cg/J9HnULhTFFk1SAzF/4hJlRq3A+8842Df4tnu8IlS5SHGkqiaYcmtEd8Y6skApoaugidU
VK+5QrIE2jd8OKDn9F2ZbLF1aeUX8rJKc7IYVUx6yxJ+IR26xmPVYEIbvWTxabB5FoM/heGVSpbX
PyAJ7z+41kyN6v6Ysn1J2fWHKCoD5d7AEyjeSGYYMMzjRJ3kmcTy83kbztCPgRENSh0+fO3Mje00
mQlgMPc46FCUVbtxmzvREQ5PBJAg9YKf4IRfBzPuvJOvOIceiEhSpwWGth7QOdu8rVQjlS3M6jLW
xeUmDjZkJbWz65hdEYuDDB+VA/6GIvw6Dhxhjx6yEXXpPMipDxFnxYkfDgmCBP/ipgxHuHuu1lmY
LxmpFyb2P+biYDT4N73TdZmgu2O0gGNcF7yC8GxmE3PaQDJvw4nksEtmLhW7pC0Zxs2RKgxL+r2B
sz3T1O+h+59se+Iv66CIU4/vytyZll7/t4jmqFNt+kc4OOI7lZ20CaDgC80QgAhGos1385CJJmAC
tQNBPf2nNiatDOGNyebu5G+xny+sasvondCMGq6Eyd2wRCqNx4BWbzNugmZDPq6Gppbin/HWooT3
XFsLmHZOvZ++aOrjbZaddTZLlZ0AMn7PCX3tnYSO+PwOPY8omWI3omI2GcQh7W3VzyHYST5MZUzc
LB7ayKuYmHOm/RU836QWb+jUCnuBbZfUZDP/oG7lff5vmF5949FM9oN6Zo/6x88rG8fhmp6RRRgX
UC0IyCR/I4uveQxmpzNv4YuMSIB9aoQBeg4o1y/sHMIznSodIIt2RoudhX2W92CBbZbWjPeZMIIA
HA6/3MZDsr/0mh19iF9vyvmd4NEKKiQahLGCTF52+Avr0aNEAe1Baptmvp1lRDZbRWzqqxu3yama
t/3i1zJ0SZ3UPFC2b81hgjgr3wC2HNU2MZvhxJUnZzde1gIxqMuQRNddUfbqcyO8SHgD50NaokT4
pfpgX4bVvXW51rNyo0w4yanOL8wwu1s/kaJBswZUA/3L4LLKvvnKj9x7qOESZCy+xjH2H4dkVNxg
4F8KXd0O6nP3A34bS9YvHRMW6vc61snwxk/pcG5y829Vy2Crqb4aIrMbey5BKrOu/qqbdi4bO7uh
rR2MDXNYm+G2fsgXTrTcaCesmHqJCwUFUiB/q5ggNkW1GcDKELKYMTfmjn7EfIeKwyvCqSR/S1uO
qBndqHI5kvndIS6Q9IuEuF5/SemsB1pBIvCXBMjlq0//RZUtvwTNxd0BCinZLy4ZI6gG0c+B4xdx
jxl+BCxTg3U3ICuFVeCiekHMOBBiYcs3mpxdjrvLsNjeMItn9juoTr7XfuAhLULG3Cx8IpspB9yq
YYFDfWYnoniVgNXOuTtKYJOEyfTeX1jJ01eOYrgRIQrSjhNrjodjlgz0u1J/Ra6QefVPQwyuVaAL
W16i0IbeILeHQvxik1APn5LPPJeFGBZUaxaN09MLK0FGgeghAoUgm5VWYl/p3WPboLdMmk/tI+m9
qvM+hdRuqbWqi6DuC1ZbKyZc8vTRXwyyqWy+pXIfMLUxk5uur2g2QuYZs+5McpEE5iMMMzOqMLif
c6/TPe5yufMCiCN8eBOSswM3JuVzy1tVsMLiKgu7Mt00PiM6NuGbdqQjXfGorzLE40DJINExtIbL
t15Epo9oVJa/aZaaKwtwRkeYk3mqwcAeCQBKXswMks/8ID/Heq9F4Na88tCJjwKp2TSkqxg3O3rk
9bL8zafZyUZWqbhuMLemIQiL+13/FnskDQOxSpaGxmy8Y+TGed+jeZQ3ANqpRY86OXqbFBzpV0TV
E4ofRrhFTIEaja/Crm7v4cg/wiWqbtK9X3pjdpaKpzF6TbjLU1SZbv3PC2fhtryZA6tyK/pDQCJc
aqu3CCzYkpGMb3alDFeW429ckUfp+1rJdzm9gWiZMYJrGSfShoiX8IfHeyFaDHEZ1Qv+M5OfOeZv
yg7S5Pit5xTkUH+5oVkEJYfoyAYoGg4xwz2GNhziKp3qjskF7wYwlTkrm11RhfbAXG74m9CG+8BI
gfbmWzRtwoVP7JtnhEjMWadTzi4Ls3d84g5n3mfciO/RL5FFDoXIYLuYdmzSkdFNe7rGUuYTIbFh
f7wvwu+WwJLobenMlTiuxvFj9G0k3vLiS83M/sCBZBPuep+LjMUfevpSM2Plk8FsqNEBrmuzq9YG
lRIQa2o3dKTcjcbiI6I5ktb8EOlwyaYHBTZru1h5sMkJXax0/hbxoqlIzlSd3qjGNCQKbio5MW5z
KgLhMBbgXPhZmSR083Qahb9A92WCrl1QjYX/OGz4BRunmugZ7v6y/wR0b5yubnr2KpW8th0fEmeN
suaISp5EMSjJaQDMgmulA2v2ixSNeTQqnSHYktoO5rjaCBWzJhJGEdPh3DCQAyfZjtun9qSHVHiM
1iN2fGDR5bm1MXBkWZH/2QYuhATKGP6LaQiRLqeY2aElghMoFudQPw0IfhjIF9QAmdfcoNMUhIMM
1mTQvHlNeVz611J7xlqzJh0knnl0D0H+U4b7opjrjDnk9C/xe6vFRJlUZ4X3m8W2Ui2Zkh66YVu9
rxEtNYzqtUQsaNIzV1t6U3iegmPHK0C/j8wze8XUSGKGNBKuWu9hoOInEck5I9+TSij/x28TTsGS
p4ZZLiDJBJ8XErWwMANOGRT/4omFYKptVOys/eBV1QzDgp5cY82kVTTYOmXHDCC0os3fdl9/6Uy9
0AvzPTEpeS8+1NItl0RtRC6RnBFXHz4ieHkwMaltVHyCv4u5dcHIh+GJMXn1ULo9o0joKChZJI65
2qvLi6Ee2vZDZcEWdRuJ23dhxtl3fS+W31xQl0h2JlSwMniADRWVjwixMV6auDeKP7a+VLIfbQUw
e6D2bFMubtRYtLHdg3i8tt9hrTVIEjH+DBncO9MCLMzCvyLcUUoBfKHFn/A1YCBc5Yd+ceoyUwRH
ZcHmZThIgPmAYR05TIljU9ql0S/rD4aEsSsUJMctvlUN621M3yKbkjBXvUJAFtJHBAOmf+Yckmq7
oYZEB/Il7ovs9ob7Sn4Q+7l0sUbWiaMQ5cd7ozILDbdBsEUVSimPAUzxBPmY9Cf4/aDXw/c5Zglk
TE/2/a0ZFuvxWygsbBW4Kso9XFm2UfEtRu5I+AMfZl3ekspEMrmH78XmO48PWUH4EwoP6NXc9u6A
uuC9aojjQy6BOvM8150/xnhCy0PF31eb0bDov0OwvgW/G9tgnuPRmMfaxj+wVfbXJL/rt+QbwPTn
AnY1lo4c9BWDTFkzkTJkEmToO+5HhfuwZqD+jBiLsUhgl63e89iRL8AXrkXmcODC6IqKdeJiYU3u
c+xy8AlFdDTY+2orwlSgomY8vOsOKjUD2qWrDh7Gp6F3h34fKacA0EGmnJa5l/cAz14SXUqLRKMl
yxR+fcYaAA0d9c9empxoO+2at8WEUYESbpftGq/c9AR2gzKekcWxYOj7Up3QxMXwuaiu/i2cOXFm
ZRx1aacvvIm+DQmL16T38oMZDrbmGpwsaa7RIwkvDecGxit3Po0dUKz+o+bIhtM73QaZpR8/xsHw
ifoy69o6ltU5y6xePAVwH2ZQPl971lxxhzG+87IPpIv+5PU0aEyS2lsQfrIALE0qeE5Vxu2oGTCQ
rRZHMJjG+1rGbEpNaDuSvM8XrlqxZjvk8ccsBtj9xP6xBE6fOSmxnPmBEI037+MaBSDcySVACuxZ
Z/Bf/Q5JgIYc+z7QuF0nHEJAxJLt4v3BiUoD3Wzf9G/Y25T0PHGSI1pd9d9iYUVnfT8ZP8td4wx3
Q7eH32S9QI4JMo3F6JOtkiC5kFIArAjmE1QvjgIiVYkwCaSnRuWz7SroF6vmHIqge7v5C7uQ07xE
dwRQdMR8ZIrNOXJLO3wtakfMgT3bQ3BuyxVsSNFuv/NrSZo5AgCbS79ay2c54lfJOPZUMLC5YWYD
7mlND2bKiXn8rjOzay8TkWVEMtnQMYgzqEyUpvgdOgewNboCgSRmwKUrpuv+8jx8qWA0HDl29MUr
ZCrYPpbyppIfyW/ALu2fsgXui+dlLTK5ZPR0zfDv4rCS79J4G5cO7jRr5C4DqY2iE+zoPScpyHAq
2FfrmeygWdJgSc33OLkTOXBT/Wyf6CWW0b8Zy1DItix4WD/zF8CzQJnnUFQ9VFYocBn6sbVTVogQ
gV4u7eUO+N61+OXpbJZO+Bx+u95FLcL/3QvUvJtAZcDJtiyI6K5djSA5qn2OAFrPbBPrLFy6vUT0
DP0XScrob6sPgSebYnI8yiy49PkcxbWob9qMZuG6FCB7f8vMMt/kGscDenVyIFa/EYt5zOK+XTE2
xArjW/LSk7hVwP6RkGECxarZPRx6EayJrbB4YHsbm6P/o4hfqYijeo3OvUPHtnRaREjJtha/w2vU
MoPCGMjha+nXysYrzO04HF+8EnvypPDkxkcg1pMLRwIQD07j2YAJ6iXlFXYQ0skACHbLm8FnQAes
evKCQcHX5IMJ0UgMGLCacKzYeYoQpCSWaZW+Wn/V+jbidyXEBndQumdsbOrpUBqIR0ydeU/qvKVr
bG4NonTo7ICAoXN+4uDSBtxqZCDQ68TnavgBZCV4BqtKK2+v2a8aveRPdQOgGudviuRoztviGHwY
yB5bu7og0S0QIAB7WB/DKx2kRqSqFZD267QA5S1lm1/T+Pj+jrhm5cM7fxbvVc+uBgihvKs3fvE7
SGcfnSxJN41NDB10FxC77U7zvXST8bvouTsZbKJp3k7YEJZWMVz6aK0Wjo+592cbHdjSm+K9lWgN
lR2H4Mw4eoS7SNngLURG72/JWpE/subW3WrUzGiFLPU7vlfkqPDpi8WpAHc3fQkfNY9GIHBlJcER
DnIY7vTQK0CLLLegn7PAXsjMej8zfqcNBM0GVuV4z6HRlwHmiw1mFKwsblehTSOIcQ7ARlpUtw47
b5a+yUFF9SVh9oFl1f2fR8VcvWedbodY/LGeomlETatOLz29yQF0jgbPkJ2mxE48JEvvHUQpzJpK
9ZRdIwP9AV4lvKpLj+xQkj1x1c3LTRKIMjNmy0GhV7MvkI+NhX+E0YP2Z/yJqh2ETs0oedj0lF/T
SOsE08huEP9q2NfzHrH5K1Vu4uQsBld4MERhFIiFq5KPEzRUZEOkGiBqVhNvFr2/maAQq0deHHZy
lmQkcAciTRpU1/zT51kHoKRdxMgaeJvV8JeztMVyQYuA+oXQeJK5LrVw6pVXt6Y9finP9AZBxZO7
4+Ag3yRwEHzqx5IjRCYHjBbSWT6DeKOPmNJ/IBRoaNvYOcy3SUeDxdnekGPFJFki8mTwNIZHZXGP
FOjLWyKTGSFCzn1TMVMzJcqvcENWONej9bXaUi0wTZojlStrKs+seXW6L6wqwNHlY0j7ysohK7xk
1aKOQTw6uHOD9JPoBz7Fl45qhT9RTebs4Ozi/EhuaGSqLm3SnpO0dJa5LV9m2BsZLSwFzOaULCjz
UKn0mAXWX4SiZ0Sjm4Q1mgUQL1Put9KtYOhY4NTYDZojEit/SMI1+923t/gQUYFsCA8jLQlOHbM1
XHCMlMqj+FeXWxVzNfUw8ZkCCqw3qV9kojPx0rVpxakafwOQjBeAAVj3nhCA+hbi2Z7TSbKr4I4H
TfLtZDixiArI3ZMZVgIp7AwnFPnOXB6bkp3unSK/QKmQqDBubOLJ/nUl4nasHLHEiMZ3lK+cjpt+
hWI3o0+5S+mRZUG/JNXS0objvLoWfgjT6ZGntxzid3+rKbZuIJI+Rm/COxmRb5Yi5PdXQrDHhGBq
rURXvjZWTahvWDUVGY769F8woBLA/X6QsT6ZUBNyJFn8hyA107ZlpBayc2IUArawJtCH/aXdn3mS
lHMh/PYHhrRF6GgMe4Q5BUlSKJnmkFh2/8yPiTNG0IjmgGmCYdKTUNLKH8WNcBjKaIOty0pozow6
0Dfk8o3Q36h15+E7qMiP0VKCWyisMQCx3sbx1Nh4Ztl46Za+uMFNi/2/jsxyTAZGfEpo/fTPhoVP
N1/Et4G6Fyly9LFAG0h5W3Qzz5SUTkdHP3qX2Zf8j6Pz2nFU26LoFyGRw6sNGOdcwS+oK5Fz5uvP
4Ej34aqP1F1lw94rzDkmIzOM2wxeC7xKlr4hXDTesQfrPBYggvmLxGsKHzF4EJCA9Wv2vUb8krCm
itA9Izv4qryJ3QyzedIvYOKxYPaNB72xPx7myzB/lv1dEn5xSyJUrQmEZOydnP3G057MojHd0Urj
FkbYn0SPJj0m7QmGnMyiialqOF9CHAmbdt5DKkuJuCbK6tgcfZGP6itTToV2sVgVLwami6ycmsAT
u0+5dyTj4RduCdtYM5kKMDl9KkhiuI5Z7YZoA0niEHAi2JC9kKiyzLTBu92IV/MpYOP+R42/2vZv
7n8Al5F98CVTKQa8OT3woZY9CTqkfRT8jsJHKOxV+HmwPrkA4SsRessX5EZoYpkbqs86RMPA0Iso
V7X5rjps06T3EgccnQDV119Wh9GeHR09+Rq2XJSCDFhHesdPQiSIDtGl/Rpp6KXi3KMJiP8tG7DW
q8jheZMR+X5UEuxRdDzGCjm6FL6x55PFf5FOjAo4W93Jj2gtI22jjZ7sRdONCYLB+dh1l8bHjfhk
worWAlLGjvwaIIURfHlqBCbuJnbhwm2Fb75egRI9fMIetbor20I/urJ7m5X3yPZ0Cc6gp+F3lZJv
4ROiznjJTj3aFCp1n1ECCFvg7psG1NZLGWBc/E7BkePXqWHu+PviK5boxzQbu6+C1ClUTuBd2MzS
2PFU0tfELCKO8iZfhBX6VvrJxysjXpwGVs25/VWQJqPao//HEABUNgNSuTg19AgU7Ow9MaAxB0dP
BJIWFzUiH0HAQc4PSYdEUkC4Zg+Ha/fk5yOuBZXuhMd9ItxmLeJrAi0fPswdNbjK+Jklcu+Z+MeW
wYPdhbcoQB1EeMUQbCHnbUdPRycCY9K2jh0jIdRH3Idf/W2mX1nLPzCn+lWCK2CvG+e2uIjmFteD
T9Iv2761+JR3pK4wvwSyzMmT7AR/p1lPej2cfBKv5R5/L30nJTLxeQ59MzHhAEVYPb/X6qb0QpyQ
7A30nVJslf7CEjHjOaNZma5StGFay288rFUAfRwi7QbBIDCfZVZN5XTsGOIPSHJ+QrRLDu5lBN9m
CBGRcRlDwyF+kJI9YaxStuERZZXF0rOmv6oAJ/MAIdH1KN5nxcFmlZyxS+LGQ5thPUq+XBxC6ejg
vy9XB+ggVOwMOTf9J2o6NmocNqKnW9jbWRyv18G2+vCbTSLuy/cMlwYv+ZbCY0QcMW2rPQKL1bCf
+YRZVwFqgJOF5Enm0AzWxZ4S1i8ceaeELF5uyAhwSozduUFPdqAKYXCArveL0gyJXGP/mfrRlHO3
4+4EsCFt2RLyt1MD/uuo4GYaAm05f00K+n1DCPwlzt9KH1gj/S+Yn3RVbEW83sGxjQHurRLhXB0S
PrXjJUD+iMCHYvTClyMMcJ2wcXvM/egFKaN56My/hJ6OXfMeeKYTmshmSKbFKFdRfeAOOTbcgdYB
F3Zz9RmU/ZTVOZrWUgWgB33lqSDdKyJmiwgC8EUMZSYkGu7UU47sgNZFEqKZbcyuynp2/jcMm056
q/CHAKAEQgtBybFg7XxUgSejdHfF6NCThT0h62AirmU/AWNseIrT5M7XTvpBDAawLl2I5S6KTeUp
JRdEKUO343pDndRWa8QmVJZ77anMjNEYRcxIzo8K3iWTLF00DvHFIiYbYQ+6cQ47qJ8X86Fdk2Id
EbgSEcAzXMrlUK2dajvv6I4mjgUwbLkHKB6QKfpqt8KVcM7xkrqA7lnLUCVedJ5dkCLLoPHWiUjK
7MBg/wvz801aDosb1BqSgCub4ARlibWz3mPiZouWYO7ikcdXTduF2Uf2u+S5lLROm/LN2mUubUFZ
s3kirotp5JbKnahvk9KIhyQiqnhZFZvYO85/EVZtu1qUuszBKD0GfdsUV58H4IvMbg9zI/o1kQ3r
vMhV+Bgz8D/5SvYSFlHv46uvfuPqlKIpDOnTpgoUEEr5BQKYoDBCzAC/SrJ1YNzXjpKvROc2lY8Q
gZUIUyHH76I6ev6oJVb+XxNdZoFac8zfrAHNvh0V65GUIclZbhbUqIBv340TIUGQ9vjczUc5OcKR
xhfRE941raPI8HdqwyWNsDeb8QCUiiMjeDeAAvJHofSoxlNKFM5waN9JG5lnG5bhkVnVIs4mmJkk
FEZPhpMotxIBusTE0lHJ/hVZyrucHkYEEwDBPISKYTfjIxqEDfiRc2dtm3aHF5jvqyakMHB4kmSO
JZNVK3yZVYAyahK+jJ0+vtf5XsFJIf2G1TfPWQ/n3rGuySX7LirM8SYCMh5OqqZywgh5tyIQHCcM
D+MuHV5c/V3LkuJWw72V//zwmaf3InopJ9/lIG+/NCgtQnk3yNxaVx+phMRypYnrFmz0Knsapyy8
a2zwCGLTtjHqIi7MC+UExzPUUQYb7e+sYTO7jvFdYM0x2e1XzIjMj09Ne9ZxlYtfvI6sV0bAvi9p
2pNWmyYvH+UPfDJhi4XojnS8jLz6mWgbSdhg4yqh65v/hvqmj1/jJ5LQYukHmWsiBTRQGWe9q3CN
rhD3TtxwgEHmF60QsZ3s0VTFmT7wOn5WNCgZ8ymb7qI7MtfCUXtV7j3Kfn3fMfLK4Yk67X2e3jrq
U4wRebKgbCs6cm2by+vUTa4R8Ye47n7Sd4mmmpj5tc4DCHcDBftOr26KdIq0x4SnfGaUd6Mj7yUU
2ZTZO1o6MXfC+En8LV9/4IjMFjvXJrWVX1PPd1Hs1bydBk8eughoLcnKAVgQH3RXXK0BxZ5psyL1
FQqeZf3iSIBmu/hyi12qLTmDfXRQzTsOmWrbd+uq+ZprBIbgbJlj2MF7k9mWZ5DZVHr+XjVhfbuV
cVOUK2o85kP9rgkwAa2jI18cI1Txe9n7D80JC4+CmKXwFFDW44a8Aja6rJwGmjLGOrRh8PwWGQAk
YRw0fy0Dj+9gnUEuwlDHiIs0mYC1Y0JKdnsz4EQhgOhXLTONVcIIHnpgdZVZ6ya3oj7IXBuhI32Q
7Jcu+zxbmDa4MQbKtopgzKvRE5fj+euMgjb9axit8lkynbTWxStyeODAxkZ8RDY6aRQDWIgVD2vg
cOzfdf8WsdlGsGQyG8KlvzkzwUZEvyY/QlmFLBQwgolbbgcW0/D7Luyk1EswxbZ4qXEDXjUeIZwD
wq8ZkNb5mGRXJVmh/lfBxWS1xd2mO5L6EUdbg13VWCE3i4glcKAyBM/Rx6zRMnh2OkImI45skaEG
0cECokjfVej/zHlYKWLgTgoppTFLPqJ6nqpK9MqXSiVVI4BSPLdi/3Yytb28M0G8AZcW7Qikd4GO
SGj2yW7kYGYPEdmKXXGJmledFT5jsdrYKcpTIGcL+cGGKX3+LnR/PcP2TCXigbcztckMPZMJzGNf
duRIUxiGEqvETy2bHMN/KtDm0fkS6p49gTLLf2WDdgDoYb0sZyuiI1yNem6PTQcbRoec+tWGnzB7
83u3AfAuPfLLxD6di5Pp1bzpNum9RMrERVZvmCxH2kqrj7XlDUQEla5cP9N774lM+jV7lJ9Kw1Ic
aM5wVMFfwoPCN81EmQkOxwGznSf3EleNBJ/0IjF59p2EswUCS+wUrMa3AlPclA0Di0dimW9x92dU
76K0n0n9Kni5Go6UDS92Lm2UkXQpyPPPkSMpWIew2vHir5vyqKWbtL1UoD4M/RrI1JwWZQ1/AaOv
sxrtAbSZEij4BQyFfHQ9f88oZzctdOdbau0YlPoMRoi90C4yitQfUad44Ev8nGiDdKc23GE8VWj7
qeyBSFOYj+2zhXhGurM9BD9T/IW6tr0HqEdglN5i43OITnJL4BWhfACff0sUDIFXv/cr2Xqr5X+Z
wBwJOSSmdPFggrl/wajD9hYpdsBnzlLIcqu1TMCmwMt3ICmSCfdANjtblZo8OXYFdfXeTrcUvzg/
YU3SOiELj8BBfkjt0VA5p+12qrmSMZVG5V+KBkf/mRNQQrptiItbOQGWiF83xspXP0LptARikep4
LxQgXm8sXwsy43hO+s4JpBcJLQpr9M7WDtOG9Zm2+uCUOU/EeaPAZkWP4GhaveFJAvm4K88hzNb4
kb/YVbKlXLyj1fyplntGvkHxV8SsXxmVDP8Sod8proS2Rv6T10eYT/Jnz53fkAwIhGwc90K/ulTf
XbcBFo0DtHPhG255Pqq7tFSvpgI5hPVEcqUH4u1nJVOxh16njBxc8gMhkubGVwAdrHfT6DmypBPY
Sr+33bbzKa11CngZgxHH6gpRWPgNWxSk2yzAL0VMGwf2n8BzMFBZpRJuYmEVV69IoT/NkbHAXGM2
aP529E7kFJvs7Flp/BrWjn5Plj1SnUrVDhmtVkhkLqjYEY/8jUBewLHdG3RCc+9yTnGHCY7qexdT
YIQhfMfqS2VeESAIQ3uLbnNGODuWKqoV3/umFF3uRvNY5AcdycWaNLZHFttj9Lg0HFlx8hG2vyLn
pBl9aUveAkXXh9iYP0F3NAiGZueUMWroxk2ubvSH5ag/LW668dBxfoQBKQnMDy/LPgoNKqE91bQr
dLLuT828G9t9N66nRkSlwOgyqWGM5HYn8ByR7DL2bkh3NSNBq0CnwsucKYeMuyj9VY1mS/MxgmM0
vLoFj7MPeBxya68pzLDDwFb0h8B4VmfdxDHcRIfxVkEHDF99c2n6q9o/GhmhISNgJDMZ2QrULzHl
BsAEWtKBrNubxQaMRZx8IDiNtQsHchDvZ/W8nKpdfMoJ0DH+paDINdpt+ZKzlB3kE5LVjD6mbv9K
GnKf/SdaWUaQRw2RxnA1P00aUXImM0r6tNixLzF95sdbnTmFmCIaD3a64EFepekoZ0iZyLFfFsrr
6VBbD4OFmimgEMA3cstURrtbmYH4TPIoGyDssgMB0MNIvuVnhNxCzt+T/O7T9nQLODOKufE2Gs6t
XFh3uPq7U4kDhBXWaOfGeNTmfWS8B/RRDHfklzgiofkIsFbqG7YelhW448JnYK/oX7MS0O7B6IET
nLRyWzXPIPrL+z0JhP61Er1pemn+zoIaFG4i9TqK0CsOKdtIgl5o1xcR+a4l0KY9VgphknJu5yQH
FSCt3jnP2OJxmIrYUN2w21rqIYctk1aQ0fmOEEXkdMrPVH2KEY3uSk++Rf19Kv9VyU88XHT9FBin
MTtU6XZkn4c4DsKzKW3IORiTQyfvUOg1NxICGm8abH7GHpYysy/r2VRrSHbG7Apkhv5l8lF/U758
zr2AG5uuZdhHGYIWIMSyxVlM1Mmhe0bZSafI4FcYuQi6g5lueywPMZ3tRxFdBgbkPKhgOzu+bsTY
h+QQtB9m5bXgrFUnJMXzOzq2BCTAamXdKF4UgoBCbC7bKvxXDs/soX7TylbsvEkPQspE9YvwpUYy
dZ7uQEtTFpHku/ub8rUson+6i8E/9DYvf3wsUMH86cxyhSNzp5ZizthMC7CMYeMBPAIa3ZbdIb4c
dHra1pDIDjoMaDNmgkiuY+GML4PswvY+3Yfq3BNIyR3efbSo/BqFG+MPrb/6GKSLNESQYkOMLnaZ
7dLgI+hwipS/sfIos3udb0KZYBbWROAd/U+NSJrcG0Y3f+uKzw6K1rMtXQpjOHUB9bRsy5iAehFV
qiclx/BLvOdMoO/iXUCBzDgQQUK7kw3E+SvrX5h6fbYZPpDD6c1GQIt58M1ddsGaYmRMODeI8Q3x
KOV7sfH0c9Q4rAOM60T0F/tReoJPejbAcKQ4yHtYCgIeTd31zS3Cc/BrA+/SuDf+5oqbO9jEujsy
A31kP2C+wBXGOUfUkwmtMdHqTIwNUGJ+gwwUP1rCF8Z9iLABIRyDMs45RLl41UNb6w5Sn66kJ+Ig
dnUdYzlUKrlArDPeWbSX4od/jkG0ppxQf8lI9mcPu1FY5LO5QRwJRkSPNq24FERjYLTq8LWn2f1z
AAdjelqGoQM3Qf5v6LSVou8HZT20SJUTd7pY0bkAOoynHKio0ZzmW1GchfJU4mQRXEVDzgp5868x
buiJd0O55GDNwoL66clIzj2c/yYQKR+p21OOXAyVETntROM+sXKHvXhoofA0PhnouAhV/C8bebyj
EYOu0nflGvACvgE2EEp4THAj4dI8aezREWowb/jLjB+oafigQmJqizfNWFNsWsgML2G2qaVNi5np
PWnPzInQUl+H75l+HHEQYxja63ZyKNZFfNFnFD2EPlsg6inyc0jc6zp4OCQv8SjyAE2fzLUKxnfX
/hknJwgjElp8EocE9o/8h43c7hviIWIkq88eU3e9Cdr3AhFbfZ7MYxMig7rXoPLqdFOhnakoqsv6
L1k0ctlTzl4grpEcQEpPthGLmptfky3kq6qrMwkJoXkzwZeuzXwaApLo7yiscXtRPjXddsTOTabE
om6LiL5q3MTw6uyXCQB2NXC/ryih7V9Vn8i6eerLX9q4LPmIgJYwubpD+0KHT2RjhXaKM4OyQD8Y
4Kj+StKWuZO1jYximnsAhOG7pb2zjrPyTaPYgr5v5w3YPNadwNAEZU9noOgfkbWVmoUAicKWg4ej
qvbUw8LneDOxDTA521df9bBj6Iy+EWOE2dK0oVrYMG5ivDndFxzSdEwjrkjEvCdWLOKZNAPfIl3M
1RNXtY5ooAFP49LCRGomLCAoRTQQJXhq1FsHusjyTNXh/yDL8o9sA6uaY5TVrzPeZGtVfKv5v7o5
Td0qnLcJ80Gfj5iopbQ7jCTNyscxuiY/3SGRLoj2ApC1FQEZzwr7+3d7FMiqY9XyydgXTN74aY2X
vLVrOoC8OPT9kT/s0EaIxyUDSd5oUHLjmwrvjyFef6ab5mWi6TXqK8jRbF/NZO4uSTLxR8vvEDp9
vgoqUGjDP+08MrvFXPxsqLdjytOLwiXB1ENhgmY64wOFS5Kg498hrO/qd6BRjO/gaM+CG2P+NhHz
7oZ33uwA56y4lyRbHlF/OYIMlgvIjYRAZKG5ty3CfycZXOGTtVr9wkaJ8jESLhlDQbJXCdmJbqj8
k21K19eBRVkbB+liLmZzQEKECeL1IrEsJLjPQKlBdie+epaeSrId0LJTWkv3SdoxkEZppwh2dBMz
QhOw7BKWtODwcsx+xoFDFlF4RxHf2sB51BOg7vnefkfWCQbpQHso0+Ff5FcJIKi5jtM97uh3+Wxv
BVy0dmd1az13qDiAFIrFzcR+s4Inm1gXPkd+h2F2mOwxbwi2PgtPUp6ANFCrodoIhkNMnO6VMOTh
n0qHCnUt2XQ5u/0tdYHKWFc4ipK8Nt8onpjBpsRFV05nOiD+i/RnHLgK7KyCaV6YGimoaCVOAgZL
GOgpu/+7YrrVrZcPA32/Xrs+YRLxkwgL6pzoj0EU4h0Acaf6nJ6DlwVtRYGNxu4ZbcJq+Fc+cgjv
NfQk/spBcPzd2H/E6WF6SzkZrHsP4/ibNVOkDrbAXmmRQ8zLPsmAMoA3WsJVv5KPWK+X3SirHmJW
gk3dPMIE/rVnWOfC3FvoVSomzqipsLewcDGlqyh/jrwjGlxj9q54Rwy7YD8TLywsFvgsO9eYIOVb
wFCmPI2Mp0FhwC6IH5QZHJig1zU+bY6c+QYXPNsAgEcw1cycDS4x5KLyShgdkoBGsCLcXh3VFnxH
NNg8Uxj409Qp7guku0WH57blkWUXTXHzN/3JE+uy6S5O/JsrA7EtSioqp0qnWenXvGhb5UfG9wJv
qe69qbDL/jgxHDeMw0SPbL6aL+un2SXyo/EvWBsz8huwTy2eqof0NTK4VsETAUuqoIx1tj/w4Z8Z
HVWKSyBbcSwo4iyW/ZhFh2dUgDAOb8r33DDyasC+siQ1N4b018zbcnhXqm2eUijIP4LijEzAIhGW
79IOInnXxk3SuarEmc0WQ4mWuOWsGpFPneX4WmNLScOO9pDyiH5rwxypY4iXhVuCFWUfkXq4hSaB
uQL76Jz/g0uow0lkjV3I/xLY/Mq7t+P37/Qdrxuq+JjtWNbs53xmt/YAOiyL4G5AOW/aKzeDvJZ7
0s8WQE23pDfIyXHRulu/aESYybUwFZyG4FgGKeXuDpShTN8C+16zteJn7JZJ2Q2KDbPb1Dhgz4RZ
xL87vOsYVvnKHJj57NGhAf3PGZz6HzAKKCxyJH89mEQy/QZCnJmjgCA5tQV30p5dOgGCEWM50u1A
edrEOnbIA2asYUsOH/AqdIg9toiFwvzdPpkUQuEEzDBZn4COeI22GW/UiaxKTCX1BhismB4blLMY
CJJtedAYUuPtetDsIYQn9nA9P2WPayqnVtxQ2/B/+5cgsHRYpS+cD/iuEUtx2eEKpF9iQXIaPyPs
ew707tv8MqEz0+/BNhb2SHcZWCMNR5RCuQh9tdsmwYZ3OaG7PQeXnuEOd7qtnrN0jb/G+m1Bf9jG
Jyi1oX9jXW2YR+tS6owWPqZlxSvsU43EQSLwqLeO4omjjx3U0WDeiMdv/M3ic6Uf8yvTmSS9LU8k
RWNsN++YDjxcg9blzXdE7CrvuEqsPTHFElQpAbkUVbUbbhECC3vOcrBROS4jJxr3PC4Gc1cHgh5L
eH+TUT9wmPUXhHx4UVoDAbmt0u3jnxlD5Hhw3N36ZP2R6dpxQ9lR7Q3WGT5NpK5jz9yn4fJsMImf
IXPZxBGt8g+QiY11SfuFHV4mbsyQJuY5/xBwgBj2lO0M0MO1PSgvWHBz8cTGxjE3TccFfCXdMxZU
XSxxiWJsMCmveeH9G4h+KOToh1WMZPEv8iLMXj5H662T//lgvgYCu6HFZjWxV8qzgwDz1VBWGfEe
PlIVMu0bPkWCe2a0ZvteYfuGrzVO3t40FaJi/B3254GhRa1LKxkFfxz/SHKPfHwdhXhBEIWxr4/R
SYgF+ISA/ER+lpdfYFru7VB7dFjNLReCtfGbbWuikt0I+kKMzw2yEKcAmc14PhXsK2wiK2KmO43z
6oz8YcS6Cck6O0OYU/YaTJQE1HRGE65Lt6TZ1BQUA87U7HvCHNI2MH3CD0Idmm6/qKOjI8hjXT8P
IuLzdIMCx+RoUsDJIDsI1034zyAbo2PpsmcJF13U9iMDL+JfNAhBLFpbHZm36pqRLaGeOcMK4LCP
ECmv5WHb/Kq8yPb0oVSobzyN6oxybukiDKqtZ1bQNJ2y2Ek2mvjFGm1WyXRypOV1sqNfxmKp/YnY
mHWrVu6rRz69hA7nmn8oNuqF4JB1B5YC+H8+brtt9BDYQ/2U/DgsaYDnPadtV13baUvUxwbw3jJ+
hAayxreg4fb5P6cOTsPJ2lm3aIVhiIUobxdRo/VTZUfwDCETz260DGX3LeyJfV7sFcbjQOL7faJ7
6RdAWE3Z0Chl7Ub746VoewYB7bsW/tQsvEzUX1DsuMuYePCN0EmPTIEXzRFuCQLbWXlJn1h8iNnQ
oDAv5hcEHLDp1NAVyLHTjqhhRI91feMNACYgcF3FAhsGjUu1hFLdCkN+S3xi0jLu45iCHQqvNrfw
qhmidOxwP+doj1XffwH/nkQ0kZT/Ty1rXZxzqvIKSifigVYv6nDQwQBaIZRbt9jLTD490DQ8oBLd
9MlAJMSwmUCZdaQeyxjyzckfDC8XFBtdFtHFKHLg3jG07Nka/yzJDJw2U7ETRpbGyraFu98OXNVo
ajOIm4lGYGH3B0GJhWyFSlh0VDAs03hQ5y9L2OpluGY4igmQfdP/dzcBSyz8tm28l1rQ67yDPe5P
sDTS0iAQZY9gyfy/mrZgda975BbahuAmBCQhqb/baF+/R5vI6S97dRFiJopnjMhpYV1+g1XsYubA
EjZrFpzqixrfGK94jziyWd3NBJ7Fb4CJIl5ywh/GDaKqA8MAuFhSzDWZwhNHmsPoq6dBeVT1XbPQ
xHHXZF/D6gpqoUbxU7gB9AVQSkL8zQItz2+gqGTpGaIZVk7qxEavpeMB10AenLgaF65Nh4HsxNHe
ahdu204ywH6Q+chTQjZvezHnL1AV3E14cod36vruU6Jw7t+4e4LuxGPYovyekD8pmHOszcRCk9Za
06d1L/xNOvMY/6+aDtg82YcubUpBdi4cCA5M2ZNQLJzCcFejcM3SK3asvJhBoB91SJm9m5nG2udb
46YWtEvLoys3++AcBwxL6Rskt+OQUDEbU7cixiuJofXX8XhFJdd1J65/OLpQlKx4j1NtIn9PWBSW
wyIR0BjVCXsxPCG30YMXjJeFX9FwYaJ4+f8yZgYMS1YYNtmfuJNqx7B5tBB5BcYxVivu3lVDxaBt
WhxXAGMBgi/HMdrTwlzVL2aTiJ34g/EnR32NyB8Hunu1toSL89yClEG2hEvk+onqOX0T3dN4Ko8y
pRIz7Bfeq/ggoAW11QPuQaCNl5HHbIMPjQoHuiGe0/jIrGUQ3st8jSNxPCprA4gA4Gn6vIGsKzhU
3Rc/gcjsCoiYE/3I4S1kIWvsi5ZSFpFywF1ptzd+br7aYmvZMqNNB4b6knzrUDJFS5jWk9+TFY+y
RPAsDXvFrBxZQHpSBbb5TxWEZLgMkER/A/Ddsi0mY5RjP1a2mJUXsUHynI9I8htA43RDCPAwkZcO
CuAt6aCb8ZMPNqYERAIJnhOjth66nAMXVVlavmmxiGSUjWSFs4OQlggQEMDCT822Y8rAKKzNGxgN
MA5UZ+LGrEg/ZldErFmBtu8aMcOGjwjECBT0QgFBBgtLqg9/4HEY7MgwBnzxqrFSNBc1iqK9h3z+
qnGNuBUrxjq9k6RXstoWGgWcc4mdVs/UtcXnxbMFvPQW0+LCl6YPbNZhgpb64gO3ZBMspV8NWXUX
SbsQHEMrbpX8zUjQ1wmnEIvlK+iOGQDAg8+AGtsKMCxkEnHC3oKcgiVa5YyH3TS7CDsyO8xzElCk
AJwFmofUNPgjhq6zSUGqu3Pl7+mO0iOxE+Qs84EI+ROxe7jRMy/6AiMqfObRW4qUYj3jfcIaVx2a
cifNu2mrc7oQF89BC/CtdK3EMZt9yLdrukJ0qUXqmogpK7p7FDUZ4SjZlreaRb1uXBsmedS+GKzo
14mjZ+VrEFm6Hu4BPfiTYnzA6P+QRlYO9O5MWD1mufGeitSId8Ejw8tMKgFKH+Q+E/ErJGnw9pDf
pN7C/p1ZH1punz07ufMLTWPfvecYvjb66qQZBF95KbzIQ7db3J26y26KRnWQ/4nwiTw+Tzhs1R57
ZpA8G2QM644EHlq26tVD5suuS2GNfJHbEvXTkx+bD+hLxzPJkqzETuDAH0ZZv6y/eAJQ4Qwrelw+
+/IXutatPlFv0kpqW/3GhwBDlGkM2sgAuQJMLX4r+onwiHsFbRtPWf6U9V2d7I1/0UM7WevKfXr6
F9lrTNKSaB3/sHX8mXkMWfFcYFNzBi51PtibxSSEO34dDkc9WU9o+n+L/IrcO6LR9lqNHzwlMeha
MgCFUpFG92USz53pMJGb2pOEcRD9y55J+HxE3SeWDp2HFj4N0UWM2IlubRzkG4cpGkX8r1CZuRfm
J7aekQ1MTxIbU9IgPU+uFsO1YGlm3uSTufb/KWc1c3wSrkaJ8/kvu7MLjBD3hmdAv9SF6JR8CmCG
eJODU5uJbJStlb8ypZeZmU0szp+gPXQpaB1yZO0GANyVKHWawyA/VfGWGr5ipQVPiqHFrF6Z3ydf
/SffvrmZ/Se2g2Znims9/ShZIm/6K1Dsw+AzBFgo0Oa+XWifPN/D2ob6gUWy2yFSz9DveXxXPMA8
ujHKRIKO0Gwr78wJCXugHwXRTAX6KeJBbZ/FOQTAYO0ZIXHpnMu3oF+RnHWfXLO28esPXvYFjB3V
JsNC5gE0Fz466JPwM+V7uX1axAN5EIATGyyegPgVTymlvuH4jvDg6CDca7lqNYJuRSgm6CHz07KU
80DE1eYlA7fFlnQbtKf5LiJRRCVs407G25e8x8c6hFcrP2nIZpIKmPO1vCsfCEFL5MokDXva1ard
RYSa3wlTWayD8SZ7R7fOw1yDbHX4xPkteKlDhMsLVINpOoqnJdZd3emDCyQ8GMA8bJTPELv+Kvsn
SC9G6Chc0WgADuBuXlI/MXa/uJz/6XyiKwMsvV1elmFjjD5eoFUtXOg1qb+L9YNVexn3RO01vC58
Dawk4xOtU4cMlW4xh1uCWJ6h6zZCA5Zf+5cuYjOyUDh4Rb43jxMBso4vAodWM5c8dETC6hZxtXSu
0zXkE17cPv6G6BqM6Liuyi9XYnsl47BoPUAaykJRu0GRwiO2S2Y3+9ZKl0SGcYGBQA4DgoyAGHFN
iRLEVXqvI5SQNHimTXChrowLRHUbPmVOHW5oinFml8LJ2kQW7dS265kqOXBKBw8Lf4poBNNcwX8G
XDf8n87Bv0xOn5KwTnHhY4qxW6L0Y5r4RAm15os+pte4/McVTnFjS38qnRC4ELqUSwe4GZwqUrKG
oFNHOuJEiH9h1kIqzInjYLXYPob0EF3QLLL+VpljPC2cIi57SUbExomqUr+MHktYyF/4+QDQBppT
oa+HtjCRsuaQUWddpCPJ9tHKeE2MFnixINmxsanWzGOYYTU2Q9Od8s6WnXp6zWZQXRaC2Fa3OUwa
Nr0bQu9ilACamxV7RqYsbX2Gf+FR/4chrRAd0QT6hL3aTUCw6mcsUC14NaJQl7oaW1H86Ao8Xv+Q
uog7Bjv+KbLX2R0YSEZJKTr0uqhuGHbBnmi2dLR0X6tc2pYiosel0pmznZB6w7RXEZxvfR33LCZB
wm25q4j/YuUAWQtOViDYyOre2j+D7HVoHD24A2JgWGV13XE61wiiNQcUF2E24L0khpnXcAeyZhtu
/SPmUR45agD5Bg43P8F0gvn27N4poJNzBpx96lc9tnLxh68fm41C/lG6I4Iulc68r6DCKHxpIB/d
TwJD42ZsmNPOPNrZWq5syXnHd3xRkTJpDLE4LPTcwxpMsRDvwANUb2qIfdFjFNG6gMIhDTPTzfHJ
dyEnGBUKHJw5OWGSl5t7p9jlDRlZwjyF7M9g/qJXki5y5U5A3NDJquBM9iiN2CMzww2UnSYBh2m4
yyW26W6hHim3JARLra1wwlpIEW0CRNDX1G5cHYN3/cSZSlFUIBSDsYrInIKSti0wT4bgph9IjShj
VOjx0ir8aR+9sMUzz8SMFEHcpATbI3JrtypvEX/tKT/naFX10YvPqLLydm14mDDdSr7qJieLJ1Fq
VFtteO8ZppCBYbiBeMXxxxpA3qkv9YWH2tiy6oiGb9NyhPJjHDaM+EAtl07fPwIu6k8R8Vu2Rddv
WZv0URS/XCW2cU8Ps3mWfmicmEbnO46nxHjlCAFYlhCWoGI06aUVf3cefwsPYLzYPTDjQBpgJIrn
U5QfrXUbvPZXS3BMrHRWogRaXAONORu4eyZfjooqgMmlJuAjxInoMBTHXAMgrzOoWR2RaRJJfls4
kMBcq8+g31OLTI9qyw97pOJgt+8Zm+hSsL1EbgVRgBhTPhPyQ3HBImrYo3tIxgVAVMWuuB+uhupY
1tbANkUFn/zLhnNbrtBwnyLRU2lAuYk63wkpSu9+7Q5v2seMmfJD6R6smfixYQYzdBCst8I4KoEH
Lhh+VImFmLJ9coPYo4wn206teaRc/YpIW1oNv9g7BadAOcv/GugTfGr0vUR2+MN3gIEpgz6xTF1t
daeY5HZdk3/N21hfperI0VHOJ0FYHPCdsSdvSCDLndVgFUIlZS29NwhsdYUzRnY+l9DByK1ETgwC
ESl1cbBGHPtX5cR6u/UZK9i4gR3lYPr/cXRWO45jbRR9IktmuE1MYU4ndWMVmmLHTE8/yyP92K3p
rkrZ53yw99pOfWeHQo9gM0LPDPSry4DMBMzKHm7ICLcV3HoPM6FK4bBpmSjtFPFbGLY5djt18YWp
PT82ph/Wbv+JSbbvD/L7HDLOsLVvYPD1X2MSf83dZxfBNW/piJi4e/J6DrazwR8auK7fHHnkcLLP
mODCHZH5aMbVfNLlfxf1Lp4wmOyrdk+8UfjLRrHyzd7Lq01Vw52mCPG74DnlK5odgUF9RlyeuUWn
UcNQAMVoPBoVXATECXw/rC7BMMvXhO+d2vUeyaxPme/gzqN5d1hc3ip92VBq7MqvTPQCBuXJEV1E
UR6tO/0vTQ/NPXEF/7MR19Yc0o3yOF0Wu4Ix65v3sp9J/f0GpS9hSgBjl+0ZSAAxUwh5Ns3MBkB/
A7MWrhqGoIn30e4JbIEP838k08xyBwlUXbOSjIlVVJ+m9GPYSvbVYImGVprBGJ2kYh8s7BQ88qDy
RZ+XI+ISt/VbsFP5WymhcO1rP0HtFtsZhItsDQFpjKaKdQBt06znwyBOmR0Yu+aX6137ISQ8jzfB
DT96yD+/0VArqi4rdI6IJYsVGZ196pNN+okoVKk30vBtoAM8oyzr4UGG5M66aEWxhQmL2nQKhOlu
AOJ1ZiOF234v2XW57P8wM0OeaConIOmSspo1/Ogq1VrCaVD8mCg7kVFay/BOkYiPaaXlj6jdsDOM
HinHHvSkg8Az3/gBV2MgHuT4MnGqqusSixES/aWCUGjNzrB4UQPt4tgvl+qtaH0EvpLmtIMfM2tk
RtFtyuLMlHrXfOdPGAVptBI0v45CIFSIn4booxHWCKfng7g74Lrm9daduVVBMrFEXNsTfcjkeacv
EZQV1ipqaXh+2prCdMWDAfrpDVYxc6Z6RfXvJDRPWC+njZLxGcrz95meyTSUMP35fH2G5gDNHzBJ
X+Mz4qiWmnWn8BeASs8O5ftOx1wTEvcksInYBhRKfwGWt29dPE2VQ2H4dkWu13Oz41SYU9Yy2RMN
G7AoB2AwObhVXg+OhOmDe/n1AGAB6JefZLY08FIpfzIjUHRTNqcTM5gDPzqFlU99Hiu3mLNuEZZj
NSbcbDqUd6ZVIDZYZRvxtk7Wyo96NrYRadjdYvqGoDEZK6ai6PKKb/Zc9B38MDJPIv/8A0NmN+PT
c8y9jTL7yvoMzcO0zWnXAh0b21nis7fO5vTUT3l+4NYESsbbKfhonXuvMw+vcf/igPip9xaEIe/N
Y8uWA2fS0sBaEi17ddcDKLCifTb6EWPVGoatnCH5Z6mLhPqPZnowEU4KnsbM9P2tIzg2nnRSITLB
uY+3+U+YCHFyIKyI2z9woMEQmCDemA8yfXkFvhhfc8AUhx6XL3yNQ9zi9t/ozZ1ct+mH1t0yvOCT
+UZxo7Wg1H8rH0ow7+4sxsGCftcA5Fm/jHhY/tF4G8+aZFhav9eNETdjk670iTh//3GdcUAlt4rF
+g0Mm2VDzNJWtFup9U8cdzIbpjze5tjr1AP07obn0SLyXMTUxW9l3KfZPAzFoYy3r1I5HmmBjdmp
jqH1qvC/6hz+W4jUAJfv0KD/J508Q6IcMXVjwpzxiZW8YsDow5qRy7MgHQ/DbhzZCX/sO8hWNcDB
0kRjFPya7Z8FQn24t+qh6Z7WMyx8jRowxmUrRcSzOO/WZ40Xs/VBe1CfJ2kL+ktmM0FkJpE24oNa
gLKR+Zvxf/E4YpyRJlt9NpiiI3RNkVPcO2lNZAZkIlHZAj4u5S8mkuEBSD5bOSaPFXshK93TWlnd
tR/OA1Nj4QpMEAJac2J1LnB5a0eVwpjC5jWH5oCgBYgeS3SJFqhg8rb9AeHibDLETN4A0X6tAfap
6RZA0pB6urkozolAKCdAvCW+vumTrKFilX9c8AxjhwGk67x/3gz0B7vaB6CO5uXm2wXNmfQ7jYJ/
nz6QlmUXrPIBHNDJU2Onvh7lemUGHsGjKr30orpjGmNI/PJavHtP5a8trm/x2EqcKRgehZmo/pmj
W0GCDWyqo4YoEO3ODZiGiO4fT4IobAhTI66I5heXy/tvB81AWQsHZM45/d7rlmtcUnoCMxVbm3en
GO7LP2rQ+s6YoYPSleX0dk4LiFomV5sW3pPMr/AMkBWU1Rww8FP6Cp/ckm2IVSJGwEiutYTt2IIN
yuupipfZ0P9ajuCHKc6rfGkswm5rvVwC8CI7xYSWN2sKeOS01Fo8E33k0kCy5qk8k0E+nEFBdylW
gQmDI6SCRochlmtJtecxDtNptpJ7IFroGdVXgTOQS9LuF5e03bMdkmE5dRHenYeRbOcvbFpaeOvA
CUJpflLLKdkWABEc47fTPbnSzV1FTQWL5Gz2W76QtPtL3jdq03kJU8KJ9ECm0d7z0QlX4pBphYlE
MX6wRLGiIWtqgi4c/ILNC5A4m9A3HMauXXwcQPmzkkiHefq4CGR/Yh4ibXC4J7cY/dCPnELe24Tz
2Dhc/yAcqrD7EVz1lhk0/Ea70GUgEoBrWrLlYbI6EkQ9Dw6p81GwP99fGl6M6JtiGEggQSU9xoeU
evNX3QQATBk3eHPDgGZn9/7q8MvN0nlw0nVzFL1p2BMtyyxLhGYDdWbJ3NA6YvemSTmPG/5fvvQB
8Mf4X/eUP0TwRZhB1Edh8LHeuFxJQ8PcV6VHMMB0w9ZTbvYAlreUz8ITvy+Zxh276X0e/5Vu/ZMe
lcwm6yq4VQ1N5G0QdxQo6BP6n88bMvxuBmzyult7Vqrou2QbpSJ9PnEtCJHwU+OHhls+CfsAN1bv
I01Bu1T+K25wInpk0sD3EOI1Lt4rer/EraAZQQml5rgAm22PdIkg1xnXsc5gd2YtIvyfznA0Xsec
9GcMiFhR8I0Hd9MdJSJT5zxY6ILZiU2iCUEtWqkWzyBpt67l0zsxaHfzb9ZdI3UM+zSkV8C6GE7R
EPoWwTxYGrRlc8htyL58tXQDduvTUY5nhfuO/CA4OqbLKxt9sE7j2guNNazp3Fa+Yy5JN/sK9sU8
tq2Zv1+rR4Ku+EcwVsUDLjgTkYycWPJ9eYB6kBkkIjNjd/7/a5IeML9HOkWobYhhVVizaMfXuqyc
FGYbSEnwQa9TRqkBvYNSiwlb7/BtAldiN16cZGQzXP/ybODV+nSh4HE18TbCwbGW6U5Yyivx8EyP
8A8xE81g1kXz2otXHM7C7/tbFuDGM8DY5tgfPVwQ2MM4WxpmLitwomtexpp6nU23tgJvHPwDKqxT
8wyOhDfyfUDoTWW6kAIWDTsTAuclZYkF3H0fHL7JSSS01ib9m5qDtacN1R8ZMB+r4hB2sVXqD74f
A0CJaPd8n6wXEfJ91j/TvaBuMLGzXPGEdKdQdJGEghGHd7U0XjgzOc52+QfTyu4GUZJtffHym3Nt
wvUhkfg2twAhEDMKoAdehPROSQH/YsAgwMaez2/WY7AmitYoDsDtACXntX07lvqVDw8tY5XgU1Sg
g55TCktf/bBUp3xv9Ns8ZWRB8Drxg53YL9OSCocao5ubJpcRckfr4NcYNhpWc4KtfOsBwlMyD9rq
RWu7A58QHaP/RwsgPgVAvbEPdt5s8CuJJuJ8F1IEwrsh2guzONUWd+U6KzwrZBlvgxgT7cDGsUNH
0nI7wQGClzc7mdweM1FCKnZByucm6ekBNpr1KZWPcUk0Atr6ezcdEZUhnIiol+ecR6N8gGfWbxhF
c3UvXCs0RwoVJRTAJL7185zf53WIhHP9/hcRNNsh31pOJiOPZM62oTUjwwbxmrBtYo9tOvAqWk2+
r/FYbBHwCdbBZMbG0OvTXBfZsmzPCZPgrWSRLHQdUiQ221ZkpcI4vZrTBZDfJTGvKWTpZPYsNHLr
I0fMOKNMZ7xdyzUuHcn8nratTkTGCoa8iRyA8d1OyJ6vrUidMi77JSlJSF9fjVfDncsc/r4oZojr
BA0zI48fnazteGr7FSsE+QGcsTAd4EUMWTmHlR8jxM9EO8eeVvRBMvd+aZ04q8bS65R/rCl4i4hD
XXDHIuXAVHjT1VWqeln3QyASOA96eVxcyrSJQGovSiRqbq1sFIbdBzqMHzB7Wr0emZulN6120DI2
dnFNRDf8aGh6biqDwZsMa1b5Ugg6eO2SSwbQjLGItok/C/RSrsDPIlwL0RVffaJ+SmDgy40MgBdB
uo1zK//+X6HDnLvbGLwWJ83XagzJfj2+F/odIZ8ZX8Jim55gNI25x9RMvHcRJNluU70OZv/UQuAK
XifcQJzQ+MsrEAOwupM1wUD/KjitEkocxBNLk0STjJCZ4ke0WBaw3xH33AfGsgHfscfeL0KzaQU/
O4n6RSUDL1ghJ0XmSZkrDw9rn1/Y6MF6cqbVyCJkTH1ZXB1gIauvfwGzg9Z5M7GGrHwPoU28V+DC
ISh+wQ5gcZb5ElArbAnQf7qzfOJnJJ7Hv4lkY+R3/6aJrrtCFlGvBpPOhsLgagnLMfUyP4TFOZP0
6uX7JkVusOLRk8l94/EH4MGg6GUwWyYuZXTfxop9c7piCsqBh+2dIciEvnI5UyCjQ/uMqdPWOpoX
ANMR40xiIlKgDQuB3xdp8m8K/XDuFk+62n0EFGEvxg+VRfPbT9fjb3UhmJ7xS+r3TLYVW6FC0FO7
utTgOB5qe85XtKhIdxofkSTOn0FwQYlQsXHU4yZbKIxUtqMCdZ07mNoK9ZUzzOsmyWU9Y/faKkBJ
uDOhTUaMpeRlPAev2bJXsyLlfV5gMjgWPK0oaLFbNUQ8Bh6xJGuOFeacrQctVua2T7k2ibWWxAU4
E98wfEYIPR8m8QRsN3jrd1+K5WusUbU9k6pO8c3E9ixHK9fXhrNWXlS0KaxC7khisNkxemBIwTa8
+AduG7AAj0EIEBP/bHIMPIYZMuoBxZ2+KmGDcQ+2H+ZttfO7Yo3/1Bw9DJpDsMrnSMp1Lqx3UOOG
o8XZgaPZ9KSMgMwVuyOmhW6wTuPTcBksUP2nSPeGdqPC+jpGB2yrp/x1euGzPaICGu0kdnvdT+m/
LWM5yMjCAh/CkLB/NSQ+MCmhDnL0Vd85AhI6K9xmvdPVaPU3A0PcpF3xXNpGeXhrfF4R8BeG6Pxb
B3ffTPeqdEIe+V0DJlpkcI0sczYeBX6JgH8zZbtrHa0l6EmM/JbBk+HG+wMiIRKDYNthbzq2aMwH
kuKZGhAGzeCFwcYS4h7VnuyAjWMmsyh3Edm8GiUWtvHV1WJnJ5zl6M4lI/ZoXHm0O3c1+fWvgNKm
pDBgwN3tEyByXJw05HA1r1SeTKgcZUDM8jFhLRD+BaljQOvJdv0vJ5wOB+fLkr/E27RiShXVO92k
/FvIqK9usAIZRR2tBT1Qsxywjn/J2rJKlwmTb2RtPsIq+M5zSDoeD6zt8PPG8WRMOA/ZXsIfS733
qS3dgbUa42SNRUKY2+bnxFjeR/NTbbIdITNuYq7Dca3elGD17g+Eq/NspoQYoxBhVxuOjK9MeD8P
mZNE4BwgKg7fEOPcjCBcw8C53RkQh3ZJku9FiVOLwd12qJkdqz+1vI6EdYyUobIOYXFPeCjq9zFM
Z8a/7sA2kkAqHVLpTKdkadsWhKzMjQGyCHxqSnCZU443oSoWQubiZFdlL3gxkRHowamf4mGub8WR
Hk5dGuKxFy5RgIBmxSoHYXpLPLQt/jKaVLYGhV2i/76qg8Ryr6ZFsKsR9RLvqA6BRPyoi18Lcnew
7qm3pAPgh7i/kWmYGHf9JAPLwm/lp/h0wF9wDjhtcU4JGns9LfOq9NsCdQuLPy6tttxMI78z3F7p
iEANJYfNHy5Yn2Lig7eEwTugI8HawFW1T4F1EPWkrTWDHRJqJuiv2AaFi0ge1t8A8pveW1qsrt2G
7zofz+0Tv5a8xq4ESDc/C/cJ7nkF/xGN07KHx0Eb1aIyWfKeziRbZIPTo1B8Vg9/5KgWKQNEsrvn
s+PFcy9gaoITBQP9hFchji4qg8P+t2b0/mLYFkRr8LbFa8vHLmlbVbsmsSPlT5kQB/6szwG/lEry
05KdzkSdRcTyNiPhKPL66ifCUT+OJWUIDxUjfwXHLA8oi14AjvEmS4Ce8FSKy6reWd1j2lL/6GuU
6Z12NssvkVnVuADhim92kP6B6GSd9Qa1Ec+qMowSmIPPLCPkdlueddbmOYd174+IqQvh+cp5zLuN
tedgCj08vZ14G9hNwGjVPI5Xme8W78BJSJcSUDdPQIVQHAY4STzgC4ae0Y+weD0LAU0og2EHKzlT
LQn/2XP1cvWn/rQme7gwd3BRhxLkgUNIQZe87Midaly9Z2fBUgI2qgldndlTwWKU5oOswnKLxz/F
74VQ3mZQxfRSFxbStgKrSO0LN8vc9rGPRQQffriTJs7tbYGquz21iV1B7iA1EmMbEsXlUC4Vrz9S
D1Socv/x18IoFB12bzEeKBfTbK3vWah72bTnGq6c6SQNDlykFjvSCKEzAD5tZ4iI+Ngv40eXgugn
tE93+vBAthCzo/9xb+rve5wNJz2KDk86WxYF913LN0i2k0/YEoG4T5S1RJvE12WSv8ZqflwNfJmR
y9dSH1ICSFizabuoc0VO7KK6yIo9rHXTG8cLwTWmeRCmkxjfor1arer406q/ixyz6r6e05sqzx/J
nlyET/Y0y+k3/yDISlZ9Cs265rtjl+OQyBPRQ1OOMmaY1/0YlzG6ZIuImy3FcAmccpHpH6CGyXCq
vPjS51CxvezQjSeWCSTb1BdpwH+JJd5f80fphH1tE+1Ud+yq+D4iR4PDkkLn3tWM6GWXVpnBRk+/
QvvK4EnCQ7upOifvfSYXyTrSyIMBSKdhE83mcKrhRlmPxclaKwNS0A/+N9aEF/ZOS6Fd4fYYKREf
A2iLv678rmUWNqsw3mfDs/kiDG2rfJTjpSP5pv6e7vS1DJiQN6wM5r9/FrqC3KZIn6UTLJFOA49A
AKX1wOIy+Co4vvK11hJE3tkVwYt3xiLYXYgHGRjQiLga0IxrN+bLtFfz3rvIt8whJzYE2SZTmMh8
m9VzDLhvcTes3wJ4e6aWeR5AbvYbs2CazrTlIYGlfc889F7dQtrHeEFUJcpClKazvKxHRUxrQlTW
J55LpQW5N26WL/Ij3pvxETPiMEG+6HKNpGKvAB3GgysAAZJGP8BAKGG4La21abW+nt8qLjRLvFXv
NXsb1zir8d0EL8eQa4fbs5ynP53Tpl4406gxL3APKF9msRlRja04uWqJSuNkVLtXt64YKaMQ02HP
L3n4x2lZmygJXmi0kE3/vd8GmWHiwvhqf9/wMsCkFfigjkO+yzCacx7IBwb04a8qYDXiRER930IQ
LAd/+Jlip6x/chMrCwsqG4P88GNNP2J8qXdcwBZATGMZc5a859OU+sSrV8rnlAK7e61QXKX1LmXI
jwtRBDBsPEzcRGCwquRfp6NOXoAG4EBP0P9QFVVkwR1IxkTugAlZmi3QB42+YWqMhQJxSOPbjFSW
YZWTo2/MobOh6fcRrJPg5Zora1mxv9RPk/mvl6DAuLlhbyGlS812ouhmd1e/P7p4p4ahJ6affcds
ATsqivVjRq1WCtDLFhrWGEKXJrIA6mt3HvWD1R+Udht2niOlIBpyR37zay2DVL6k0SkZRlAI1cnW
0vAKpixnk4WS+QNYSpai4QxgGY+lzWWi8lCU5IOTI0d4Hm1WveuUkwWvit+jYRDGj5GTP7q3dJuM
xxq7Y7nFZHMpYYun3JTHzahTgbXE63xVOpZhcqST5ovfTqR14eARBrU/ucxX7FzSwQI9qFZ1/dyP
/woZc6GTfKb6F25n4hQG8VTOjYOyzOEbcbVnELk9jBrYteLuVFKxdqMTZX8VfgitVrgwzhFCq4Jq
rw7olmMPRCZvYfubW8xtd1Vxb5kWatlRjT9yPKposHI2uOHgTSP/pUu76v8OUiEWjs5+oyzvo432
kihBA7Evekxs9g2mgJGJ1xt8o+Qae7YmJUAk5A4qhhB89P04UKRfCkZ+7RXLQmkPJ7Gho12IEVV3
+YNkNYYGGQMgZYCvH7J6Ha7G1zJmELGXRTcudzJ3nogdfp1KWxMFh+JRZjS8qdScH9ZNeDuB9YOh
1kRxSzAe1XGBpmRPg5jwgVeL79oFwlOycxy2L0R/c+oXfRzwyLQ/aaVrdLCTiLTmzsBZjbMCSxHw
QojMdv2db9R8axBGCu0uyIjyWungWmFsLl+i9x1sUQ3AKzFtLrG0X1lQAH8x+/N3F0A4400p+IN+
EtrfV3kxRJ6+6pKWK9SS3fuo4fsjb7JGEUxJUiJJIUlBdBssdNUG/G9ZEIPj6R3nxjF4Ej4M/TS4
0+DQZIEPLMyLsJvjfNG5e+o31Uj7mdzz8VDw8RM1pucueNQ+9IEVCa9dhCAluNZYgEn6wKf+yTpa
ct97Cg7WnmK4qzirYMbQJq3oYrRzWfy5SeTookeGe29L3aOEjTAP2NGTOeOMvZIorjphbZm3cvhI
sHwq10xc4f0ErmqQ2YC2SjI9NrsWPALhBu8ntwNPcjHC4mzOeXCauHMH9cdStiGMmXsb/0FbkfRd
v2uu6L8yivD49a+JPlNl3Qp7TfutP9UEYbjspWdD+yl5acpuCdB22Rf7t1y5Q6kshfIacKCNbJ1e
kEADCp0xphMsOEU61FQtPkbCEHnNKJU/xqVWXU2Oi4pbrF6LwdEgJjMg3eMjQOWKm1pnCIVP1rag
jR2y4Rbv8+kY6otUuLQ5i/rflKnRC66m9nJrcWVxv9DLaKQxjHQm4lxn8TUrwWf6+gd9tsmS5TD+
Y60xgJHwIWSXBIqYOAV1koAdZWKjKlDnVdpirOg+DhWm8r9ZLBpZ57J1Actmxin38t+XQ7zEFsdg
+P3+AhTJTZBttB8DcfC6Cn/ZlR8RN/enHBeHFB9jjqGBUfIN9VzqsnfAPNiPZA7a2ffrDTT2hhrQ
SuA7vq4MPmcu4GlgTc8At+V11bgqku5ggHCqvDq75pBC48+Xb2B4iu8ynH4CahbK/OXCkNVeS+Ub
UWdNRi7k/t7WVEoXx2yYaTVnaCeBRwxRELILQdIeHoxxg44M08pbPqXhSZ24xMyFIN4VuEvh2x6Y
+lWrvHpU01H5jqeD0HrE4ybdo9OdYgZqrOrMgqGN5DzYi+KKx7ozb337OT+cjEqDO1I/JyQRYKW4
rOVe1aOJb8LgvhMczhVwrX9sxtH+Qs0atsWPphFRae4Awuv5PxJdU8kHHmayRLLlZbgPz9bmTSoG
LUT4aX6UfmUPiErFU3Y2181q2oJP8A03XTeL9xbB4C7wzS1H5MG0h39AvzYl1nRG34rPvNMWxb3C
DxAH90rX/anY1OQK09KGwH7Ome4ryF2zsXMxYbHL104SiJ0IBLVKSYDEatHfOYF02uB5ubxlKFGN
PzF2xkuvMuNkM+hQutpMFm2KzKV8ScmKPde1bc5xNveGVST8jPQ6xgQcdh5PK9bQAEhQSNrpYwzt
9pk96GRHt7qbFjofgvQWuCx111w4RbizXvMlCB96xsxx37OQ6U8jHsCtpu2oHbRpcWyhtduN5BLT
mWNQYSczL2rpvGyefVo4YxZjoQR/stTpnfJuNA6iI8lAs7jQn8IvQJRQQDZvt7vGXCSyUzNjQC44
uqrpocAEBzFlq+BoDvaQgLPYatVKYtr/ICUjQeKpLVn8a9/zUGf8K+9Jz3jx+EJxzNpuYfmvneKo
B3ixYGURRF25mcIlIvhFwUplYRNN1i/+WLAi15bPkkSFeWpg8KPwgfS2zE5NAycbX6HdrMyTqoFN
CBwSvr8MnQf3jw3M+c0gMKqQfixHBlJf5pO3MqTVStzhXxz85MU6DVfM8sqPACjBkYap4I9CVQnN
SttEHBO4dFPlCXFAZ+YMSn5BHMT/8/C7rX68WTrujWu2IQIPkh6oBP4Fd+0DEtLeugDCQtpu2brX
f1UmJAUHL1F+YTKEzzIPj41wqMxvzQ2RNzVOqW8UNwK855KyImqXFjFj8wWaqQ2Zi9pBtwo/ps3w
hYCJjxjzgvWrdT+qzcAOyuqS2+pQFH5YnbF71W+mG0tLX6Ngo0+Nb4F7lFcoVhEll/UDPtaEZ5nh
ZeMzNr4pOx4/Os9kZIRLwQzqO3ZU5yiW5yz5asUL5WiBMhWx+6zN3nCfcVZu6GLrrAUmeJSYVW0r
3yq8sd2BMchNN/kaTqvFsIFZ1+MPVMgCAnG4l3D0dfUG+C++z4RsPQj9ACgCW/qiCmcSzpiD4du0
mZoNfCqCAGoWpFTi0KTWyM09CVG3k+2nq0Vf+mCxRGVobMi1IRnjYGx60H1IhrD1cxdT9t+V7Iaw
6T09AZ0B4doN1Q5HMdA3ZIiV9C3GNIJ08kBpRJgY0p4MwauAIq7gSnUqAU+w262S7BYIlJ4mxrDs
0PP5hP9nJA/aH/EeknbTgIN0SMaYuVMqoEJdAxUILadcv75VyU+RaBmzUMuK+fpUNCMBGvY1VjyN
b4NPXI54BFbMQxTbSg/pSfnX/rLk4T2cP5I1YpicSEBMzinnW/BoLjzCEz6DNvN5frjZQypBPG08
oTCDUJrwsRfqVkUdDVOgPzOF5A8fKpptdqI0e+2WDcKZL54/EzFKJF6ys0y3y9coIqNOXBJJ2opx
Fh7uaduUaEkhjxpuUu+y6jfAsAZeXjxMJXHBTsTUTespTOzKOGTZZiz/esYVwviP62IgIXsiyoex
YsqquiDJZ5GeuQA6pI78iHCaoFpiQb2yZiqLvqmIyUF4cMpbbWF8aypjJgCqQu8M5fX9qRAvq/GZ
AMB+xN1nwqlZT/mCqAuOXVohC4Vj8GldgGSMiKNak6tWsvyQJkSBsPT+o7pIFW1ZjPveoejMmAe5
ZFWIBnb1c1VX+waUu8nsWMcFUPpFYwf1QO9FnyY577hfGMI8V3Znw2WAPSt+pum1MWf2N/3cGyEJ
vkylowrpvAmIa+z0PSZNWhrmjVsJfZ1NksCD/OfwQpxZhI2NWTOJRtDRFsmI1ZxhVfGIEGIl1h+G
WeGqHQ20MuEa7YAaPnP4gJwHBGfwi7z/He3vztB4bZlWstYHX9Md4uj4ZtKpPJJ+a5ofXfOh4RGF
BhH/9goiw9MbpiRWwGTXQVLtNq1+mEwH/1vTYIX8w8eYiBvMUcxfcMVinAVmUCp+ATqQkO/8ZiqH
JL5jcgU/WElEOnkMiatrwHGJ3gDXDZGVyqelerzpEftv5VJcUmCfyPb3VXXo9M9Xe5nIi0jQoNIr
M7K2Gn+4hpAjiT89KeoyIrcGn4kJoi/+kI2t2EHqWlXYUoHUcVYwP+fLlEMmIseE0HU4qfystNyu
Sh7z0NWLvQmXngtfBHn0jMC3A8bIlmO0YxvLTkSew4NsRnH3BvWosLWYuvegNhiUY5hdx8XZYLVq
HhmjD9cUMGaOEraogEhSUpoWSNZF3xApiWYS/V4Ailh0AvkxFAiptkDqGwWhFL8Oermgu2wWL2Wl
ycxUcNyvgEpWDGO6vQ7fNF8qHxCMym0cE429aWtf4fluY0e2DjhBH/CdJulK/zGgzZAYPXXfKfb1
9ieg4kh/GTVmsDuI9JPUFSBbrf5nvUDe0OmR2jjg1sVdGVmuruCs61ZpsR3QlxTFfLaW3mCd6rD0
A42oxI8xvjT0/X36i4DUYDW4v+avqzx7iWDCw69kCaaqJ5kB/UvD321R5AuHJPnsC/Y6HMJF479G
UNa1vKqpL4riaaTFkqMCUBmDlx6PV4smyjK+85cItJhZs6D/dYbOj3VGxH1M7VohjUaIqEiMfivA
xUIfGsJ/o5aaFz1dTyKPyaN/n+/rgSMMvmiwIHUBwWZp/dPiL1X2X4Quzpo7wbWxa0kewzQMQfkV
2Wx1hC/B2UGbyQbWUb6tyCvCfcZ4IGN9x6O+EMA77tBZImwyaLaTFWlAVJWOUjussOqW4dtSxaYb
4tN2XowlqfRcbQsTGAcGSXCiF8Ld7SHuZ7/K2wnBj9eANVhjAlwGIqodMlbDOpv83hFJWQRz1zoj
67VsmTbzepdRX7u9F9ofhJ6ERQmSoFd6C8OTOe9xmB7QbREEw6nyBsRU7nQG4R3DXM2Ec4R2sXay
FGQSgnsEfqARh03MsHP8o5LZtY6JTCR4H1M8NX05++lItclm4lHnku/Dhvk+IoJvHFwSSMXr914d
ZhUEBeOm/wO4Kb5/Bt4C84tPq2E8KNA4mVyJHepHneGzEVJOzbEMKiNUQBfjQPg2o/CKjB6qzzfd
CdpQCFC5SwpLTDxERkOuSq9lmXMNgK+iZ+wpRoGKf7wUr6yuSX5RUY5jVNAcxpaTsamM/fvSItzE
pUEwqJr7fO2iREoS5TYLAPAoDEf/F8OyBu8XjJuGZMbKyDz8sj+r8nZzjovCOwLYeeaqEHKwb8Vl
j0z3dcEfFeabBK83Hoz+2PV4oZaSuO+uSfBdiz4Na6JA6uSWUc19M7rFsEnidjG+1uQs6a957REy
PxXI97FGbFh679TZjxa4KLDFTUn+wth/axLVAm5dEnS1D6G/BnsEQ73xEWdXi5NUppAHH/b/mGoa
lgOBBAQfaUfS0/FKB5nfJBiGvfi1k0fbQOnmhH+vVYhcuKj8ausOJMYvDVzy4IuHzELl8s/q7wHs
hn9yeKD44HxmdMPSiFYia20ZPQpdRD+QavHZ5ScpPY/kQRxS8TC+Nx0xLThGsLHD8DsYVG2opDO3
Z+y0I4Js8F78TSQaGE5Rkhu3BGEMLBodBuGlGtsmj38EYu5Q22L3lbXsg/aNsu3KK619x4Wd/ivb
bQzVTj61TONUGKWoWbuCKzHYTdQD0gQFHUOU9Ahi4Kz1JWovL6QKfgO2g0e2XhmPhJ8XnejIEIAB
Hu9n//6hNRbl9KTDe2oRUELee5fgqVUSxMJ5DiRp6xciF6FAycYPb2C5wR1wRnioyhiMEjCyDH/V
7HWPmO7rlrYuEenyqFirMD2INS6TGPQbzruJPZMsoXFxunBu6+mYekdFlVAMT3XTpD/D7uUgZUNu
KlmPht2BTCinU5LlpZPk3fPPIixIhG3QeLFBzcc7GpX7mMWFhRIDsxkzek/+nykrEFE7W5moPWwk
mZL1Nw5nNTq8uFvyzwRZ0iYGkSG3BLGckkSeBbjCEdEXcetEueLNM8H4/JP41jqKGvW1gwRB9LqY
XDHaW/ySAHW22+Edr35rxlm7imm2lR7DEu4tAIPgzZtUrRuobaZsS+JHxiLSvOVAP5xq9A08PuUq
RKoRfEINLVEk7V68+zUbhhl+9DbOjGOF9z6RPOIgia+H3BGz8SiQ6Al/kzyXJYS9wYJhuRC2lxY5
mGkzEibsA/h7f3sh66Pw4fL0wEfRMQp2A1LHuhPdVhHfgfmkLC8UMcq4Jm4sWpC8SrZMeB8MX7Ng
a6zpKwxbQN1CzcCx+mG4DQUtYjvO9XHDWjkVHcIf0Rm31t6ydgK1Ej/MnB71aH6W5ScCE7bpApGV
DGEmB8MWY8l2l9v9B4dEzhxO5YCt3Q+eAY178mxkOxKeCnfSDuXvRIwPu42S5ClCDg7ycNX/4+jM
ehPH1ij6iyx5Hl4DtjEzBAjkxUpI4RnP46/v5ZZuq7uvuqqSYJ/zDXuvPZ2CmvzuyclZlw9qyGYH
gVW5NyvHoNnREBLPha7JwMoPZaLNwAupM16Gx1F8oRmA1ghsYrJ5EkfAT6jGz5Ll8dbWyVrn66J9
0jV0zRGwGJ//54bWxhfdmO8n35XYLOJlEzqsOXv/JjJYfZerDLu+9D2J++qoOLr0XXAMqlhcR15b
hxJLiB/ScOyD2bJ0ZcmcotgpgH8hxuDbDv8M06McE9JvZF55svYVh+ElUx+5hR31thnhKTUmP4ZN
drQWWGhIV1aL5xAR3Udn7N6Oot/YJ5Ogy52vIGDP/vHLFKZI2PvDRyM8dImoJoBRP33vTVicQUK/
H1l1Z1YsICo3+tuEPkRSoMZErwp9isEnNQtRRDbsZUfutZNA6ZXHS1qZi7d5jenRAOYl4CGmWaFr
/GJYuuuY0ByDPCRAXPaofg34+aNjQCmPcVRahNqmY74ANUucbFNj3teOyyGD53tn0BsHx5gE7VT7
YwNvTK80fuTCTTGY+Ci7XKYNk1GSPxqDmzZczh+9iREft600HX2ZbFLGackfy2f2TUlwVy1u1Z2K
HZ0nDolLjZ78SpBO9jWaLB110Uu1VcB8aCABURA2xHcpvx9asykUNNhbs77p7S9PlJqgkUM+B3Wd
iaKMB/sciRuWSHV4tEiFCypPU1kLw0ElcHv2NtUXBdE/0yfEPcgtEv2ZsNElyA3/HDuINnj247Fu
WKRq4qJ9CEiDyWZAEqh3yxKDBR6bCgrPt5JcWrJ8kGziGKZ6KVW0qAcm2Jh7dCyyXPjxOYYTQf+D
DDKAZyzWTux7arrWWDHn80qbuERCiX5o1EVxRx7yZK0xlgJDS+coVe59yEp3+NVl9Ddoq46ssHYB
fQz4CEGTc1420ZqI8Ikl3MkFFkpyt8h/hZ/5ZhOL5gBXAaKpgX+akBtSOFF6vfnqQuGnL+tNa4sv
C6DloPCm8qAIemfDg6bm5IALKdFmtc1X1Z1405nN4orUQbgWiBRKAGGoQVqbRIXyY5lslNLms95k
HSWI/DUM5wBrYYsSc0EUWwXRgbVSdlbAHRbir4idpjJPYbHstOxcgI0UmxrmPhawvnAP4XvXgqhN
/ccbyierh+LTUlc+3dqXRZTCQmzu5ClJODtOMKzJKSU1fPlUl2ScwI1HA+9RwDa/PBQYX0ScJAtm
STXvFmMg3jmLhDQg5nwABhYRf/tuvwY1ten8VYYQMt1/K+LuWwlAUTQKfZ93s+Rl7zuG1IQRLFts
/Aq1fUCaykRJX8FDkHVgp93JwOahjc78vyneUWimFB38zWQE1yTfRUZeN+1R0J0yIjH8L8RIdgPe
zZqVE3S64f8kZU7dcsUNxtRwNhyfBAs/3K6MAkcoCEnyVQ8R5ZuAY2MRfBWlwaEEoBPRdJvvzezj
pJfcKby8BVRdpgQC7nDrT/zWFRfwpYlekm5ckP4MVOeYOFkkUEFTbJC1OY3vRWr4XyMMPQtlooG4
DQe6YaaPWGW2/go1u9F0bpRR2VLCV0Q6ikCPBPkm868DqqueueM7xk0bt7t+CjxRONYMQZJi8//5
5xYKe07exL7jh2nc82I/U1vn4DAm/6a4q2FFRCSPEJaNl4bCSGOWtW6JVzY9Mop1Jia6y92GNOE7
akH71bfwiPdRxuk4oqVrbAkpY+ofxvSLBHPMcDzNIyskjJOkUWse4qkq+inTT4F9Ln92tmfJFDDm
YDGwrNrFb/becNYDVIZAXT+p6aL8L6ocaKPh3/yIpI2tGCtfeTCQqn3WjGTxDHyVnoSwE30DKiYC
8jBWXPxi0wpfxaWavrjXrM/mXuN4wdz9/94gyTe7eaDNA/6HO7JmCyQuRevmMfcMYEozj43OXXWS
XySwp9WJe561SDp8FZ641rDcFUssF7dwnr5nR6JrJtMDXxIpp/iPs2RLzrYKeSvdKCt17b/3JhJL
uLhrLTgKxHyAjTeX+u3SHRKa6RrghT8dFP8XuhQMYWNT6P/I/mYmZXptvqkeabGeo9eZaYortigj
ky4Q8cwDIvQ7mIQ2/IWufT/H657EnUm6CyPOYTNUq2DyFEIWCAe7+y7deYqOk6i/yEkDnLAZW0kK
VweF/ZbujxwI5PiBehHkpYB38UNq9/HbY+WEP59OccFIPD8FbrFCghiBLnIKLmoTpqH+Re9UHFjs
yRVfJRi7oxFCy/YGrpcvA2oQa8hkVmyN6V9dvgoIYznuj0/snHrFvM7uKg8Nl5qu0vzBJ4Z8UvLd
rrTRENODwgZazm3uSVn5roMrkydBzEhFouzzcA8hLoLPGXts/WjYi4D7fYkDi0UFo9Vodt1+YE9m
g88Yfe5uFXE54NDgrE4Oqk3fqr5IbJ/uGnzDVSlfJM468cDhG1AwbJMTIU/NoeeVAMiesPpxsrOR
HyAN99fSNQqbtXMR7g2UGs9362I6194H7JLvAXsaMfaH8Jp/idZyDi/XWVWDFg136NVgEySrQn5V
W6oS+m5+mjqyo2IZrUOGn6g4FgxQ9iXgW+C5wewKz8FZLQm+qpcJWyhA1JWnntTv4ilWmw5bEzap
AVKMO54TenVuc1ZfmjPBUz2y1+B20ra8MW9So13Nd+dhiMfTLZEMxNiRoRqdB4IM+ByopPz3sSov
3F4Mn/lMGNkEbnBGHu2KP4ZDx5QWq5xYKI+zDDtyPccbpW6z5eU3wFlUZFMzcKNHjJ03RjaqoOou
G3hoS4a0d37HjM2cucLVq/BxIlgq7XftWlBjqgWTswvDfSZNS6JhlXWxDb165E1mv2qtqjkNuJsX
2NXfuA8fNJMiin4GXlC1iIPR24MZLbId3tAUnytJ6ps3/QgZSMnwsbPu8tstki2dn4LvrmkxR3ZY
c5LPWLml0bYC2jAgojBXqM+wqpy0i+aJ8rUeDv16M65Dnr/QZZoFTm6+02XCNu0RnvAPzv9k14jL
oAOHbF9q0WbfJFguwR05SUkrHk4lwG+5rvObvKt/aduhkVFsPfx/ysfwZHCCy5EZowFFD2k7MwBH
XvhuAJE6Yg0PoONTb6KFVK1gdgjmj06AMxVd6fXMyzIbAtd0GMY9MMTgANCZHxahQqhAUvZ6HO3I
FhuqfCYm5N3OJUR9q3MX+wvhqYxgkn8IJthy/iX/yl3qO8J5zK+CZGubZPTy4NL9pRT6Nt8g1OfC
PDcXig7BHupdf5XEJVFc526dfvw2K0lCYIP+iK00qGWg7WzBSBlj0VfccT8ZkPL5oT+mX9T/G9Ax
AP4IBn4hjxsctQDAYU+H5IyhnutdZ3y+0PxjRVPLROQbXYSiMXHYJNmKm0u4IxjuZ8u5AtgH349d
gaQim4HhG5dM5/gW0HJUtzvZNTP3LjjAZPXv0s5+mOdOASGnNrsWfw1ymmla+NkxsRkPvQRlnJaA
R2eOWJyvBuaM6ioqHM5gFhvY8+vqj4kb15qm4nc/WKS6q3ylM9Z2GR4Je2VlyrsRW9d4+qq22c+A
DMPwRv1CRADPzvvM3BdlaL9+s9EdsF6iXtrmA7Mw15C3BeohDnUQV5i/mFKhyeiWvXKaV+bTkY+g
qrlfDD7haqWY1wimt77y/S8rvwyD80fMFvHRH5anvtdANuhexfqYn4s5wqveoRArhXMnMoWhV8PP
RVBJvs/26v9SBy5k/pR52rY0gfCtvHEf00jwBDGSuSTlkfWGssr/oanD7AFe/NEzGCjYkkLtOVFT
A5pYQsRMFBcZXZw4M1NGc6we9toCaRlbxhfK9c/ZqFWsyjM8Gk5n48x43PyengRVMm7FyjW5/isA
rmOLkweavMvOsMR10ufW9IKcgAkG5gmq2t7ahA5jox/9R7Gc6g/FdMGrc3rzdSNMbOxAnCPlaH3R
ztWwCTmXhS15SMMBWXFi/o+24FEbVtUBMUD5jxBj6X/hKlGNfJPYMd4HpAn6Y5JJ4NBtBgwgdJca
fBpA9y5RF1b3IxDlBBZrWVgPQr1uaHpVczvrRWnqIjtfOBZkE1xBUriPxmVNPcjS/U2Jc+yL10DA
VfloFHCNuasTHwPgwVgT/EKMjLjl+2OaSrxNCXD2QzM+uA2R+HefhrUofvNhkVlbCn/DUDiV1qK5
jFH95POonAF2PyvUPy3xaCTfEuEBoduxd288WvGMTpFPOCUuQdY3HfYQj3bL6pehgV/wrx1sfj4p
X2WOjNJhuCbNB6ZDwO53YMOsV1ahA1ICInr73Wwj3Os3LdyCy6lXuPoSgOPDUpwBL/rL10Eu1B6d
Wwb0xJ4aD3klaYm4TzZo6JlqswsJhQP93EBseE368U+O74BpnwUCLmNNznmiVBdRORUeMGfl8vYP
VN4WQqd8I1XkieWHgtunY9n9nCKeeeYeIWt7LAo1HVgoIUjqEVkYSx2BlSlfYovHtuL9hdvBHDLQ
RX4aiPoB0c11hBu3bjRxr3A0jLbcY9vvoQqkRI7xx8ymrxZde8MMk4hKJfzR+6XBtl8vFtWdB7Qk
GJUHLyx3vvVJns9UPDgOJu3cGL8a7kS+sxQzFKzrCQ285VKf2jArjY+Gq5hBy9Mg5dOLlNHt56eh
ejD9YHo+Fhtk5kw02sSrZpUU7hnSGrbAgZg/81VzqRYttAzmyPW6rB3mnD+W8mdKF3k8QOxh38uq
bMEPOjvPGg6BqUf20oubZu20eBtODhYjbpIQaBQ1pebw6ggoIgeCl8K5UqC1oKoQ6c3oBWqbvag8
fg9Y5q3dODJ6jq/ZnJWp/yFv7TpohgA+IHreONRYtoBIwOpOcQTz/aW6Igd19v5H+TafmG27kPlR
r7+ZkCunrHb04VrVdzwUwz2c9jTfFKykURe3aPK6GgXHTnUldvp98okurC5/p4SJarMzlW/atKrY
TeZuAAhsfTTMrKTQhOSogzxi70PBy4onVomFs36S4imoz1zfiPlNff9NjfQhJp9ivY2Lyyg+4nhb
SP8U/bd+AZ8ZMEa2P5IvbOWiueow8hCtipgDQgpyOXvBEcmRvqOXmSyEyrccMHYNoBh1PZ8cb3DV
bwZcMCWfEU+WxLM3BG7L8I51+6D+41BTeEXvw7Bp9HPKMA/mU+/vayr255vrJcHvUXhNy3gE+ZX2
NN//hM8eaw1fRkYZdR8ZYErMspMYKaj6nPx1lC3ZUunNNid9PEDuEaBiSX58VgSo6bo3qImSFTqd
YJMjS0g/R2ZtsUfdxpf+ZsDFPdRljKIApAGlD889z7nybPgMRgafTbuaG9GliWOFKoX1jRHD1U9W
eXDit2H7mLFn8IfvKP7y35uOWA6Z2FGqMA0w8ocBG2I85RS30oFJYUUjOAW/g7ifmI0383OnGb8N
X2FCm0pvWWavt/JHFcE5L70fcXlq+sI2UZTJxifN+ZI66SNEl1tIQNYqTMLvF7wk0xAX3+jLZiNK
fwYTQemobBl44yECLqZ49BwxYGzj0Iao6mowffRLSN4x3u9qNzw8KQlqJtzJriTFKHl1TD2RLbD1
BvlM+YemgczKgKw4qXLhUwX/Ih2W4LLBbv9GUweIUNlZwHGOCmCHMftiP18/LVaPfnvOJ1tqajeK
u2WATYZnJRTJlx31uZLLRrQ3I3UhmNXrOPIlGzB9O1LjVig2MRJmhK+RFEpowyraYDmk4yLbl0GQ
uYsKF19ZOG9M93p7FtnN6hzyCDJGazFZT/7smrzGiGI9Z3cUoO9mwJUBbEaeP/jZvrF21MGVLbTl
AvWlsitqYliKXQaELcRBfKrDRYSSPMROPYgMNd+HmKUbER0e47U++vInL5aO8ZGPegImE9SKY+I4
jSElSMQEBv5xF9DAgJMcZHAk0MAlFZvMVUOS0DJt0oEV9qxZ0E/pyKhBmKEqZCiHDFy497In+Gi7
mzW7ynY6QI16y7oNu2f8JgUAeAeVkZRfjApUOjS3DSW4Im0tBplvtmx+fjP8YFWwkbRUDALvo94w
wvwBwiM4It5spIPZvxErZR17mKe2RApoT4EVkxRd5XorEwLaYijtlimejI6LwZ62hsOUToQJzXXG
udAtIqkijNgV1/6066pV52QsSJlWWGy/fL4bnwcbDFBTUgRSVpP+RgN5z9Cmgh2NUDyF01HDllOy
z923AqybwFZpo2kcFesg9Z/as2HoVVY3BhET7RncQFJq2CYYkI8gf4oHvl99dCV1QWcsMZKygtGe
s+y4nputwCDSBNR0e0/7dwHO9/qmX5ic4Z5MHih4CkR+L6lciiFTnh/V2kuIbwamVTEOSpWWmn2U
8c6d9naLMCeQh0NCnh7WaI1n1LxL9zOF54pWi8f2YyLkBuYJ8/UWMVq44FvrSaBqCX2wzEP+qmsk
mNautqviVDAwKhGMNSUvI05tWcOG3rPBqcgLBBBD80bUhpKnf4ZIJSEjysTMlix0/ZIyLYhlXliT
WBsvl+bGj/IyNfmB36LstytWbwqmDOaduPX73x6BB13aHXhcvkeSAToq34CUsiJoStFiaMulck+K
V5c/ZPmCCjYarrKKqpMyGeslgC06kpq8QMsNg99CYBTHZ9YZqBc4t/AiaJz+Hf2Rqt2b/DEgIFGq
kyh8MvVRgj0wydphStWzkJaeFdAdbWOKjyjfg5FhfAx78/hWn9DLFHD+0Ze2lCkuvpQaoCa6PSB9
PgNEVBZWz+kiQ43M3CD5jIBB91rldejG6tg/lGiVBpkCUiWWpb0MYn9jLKlDti2+QxjM5Q0vj5oe
2XVQHSbQsrVfSvBJ/FdBfYcLg5CGnFNk/IsarcAx3lkRhGCy+J4DqWMyT3bD91jBjvLJfNPGcqMF
P6L1qQBjbbkaZRRMCaXxO/zpDYgPvAPcoq2G5RIG2HtkwUDgcX5LUAiYSOVT5hJDr+CXo9Xn2xr4
9zoLnI4/LU2drrhIAapl7EQEZoWQlqfGWs5MLpJ9wJUhWBC1e2ZgYACC1MwZtuPeZ8f9Dn1C9BZ0
G3Kisu+9FMHMsgF8IxZrizOOg/zNiz4oi0jHbNXjIUnsHgtHBd+FdbPAXcGslm0e75MhS1tYkJA7
Gd9V5K2guK0o4Iu8RjLzUSuGnVN0wCAbsPd03F6IoTGjE3CCFoMGqacALVCbw44bmGhXW4HyYQlv
lQpUoEZPcHy3aMqJqeffeECmPYMrHg2MCrMGjxHJoJ2pkWmSLf3gSxRrVlchvsWh4MeMYO/S8JXh
wOqp6SBggvJTOVmL97UHZqyfCmYfI3e0rG8nWSZ0z8Btqy38hqSDT3VB4BQgcnKi6ur37eeoiD8m
hjdj9q+iBtzJ9T6FX8NmHj9CCfnJYHHvaB+15NbNr1poTENfAs50JTrXFC6D+gKOx9orPooYA6hp
ynRd+6jwsPKknzJ4hjNJSXwG7BqV0lPI1GaZ+uYphsSWYUUQT9DVBGvdYx5BF57QNbJStfEGNJxG
pnwqAO/L0cRHZvcFJLyQS5/TgonGz9wkMtCNKEYMt+Vu4ZkskLuuOgvHv/xE4Vz5644UGcANLML7
W+ta98LyV33k6SYIS0bS/MVhI1FYOKz/y69xVZQf4288eDCwZzngnMr2oQN9yQj3Bb930Fpb4Lfu
9C2Q6YoNcPPI8JQqMU0PeUKRCIEBZgUURTswLeQlS+2veXAKGgbzpzY/VtbPfF5yJaKcoHdN77x8
WIKtDXZqoEcqaGuguIL/hxSpAjXU19xz+QW061TfQeGLUrSYjNs7RLEX743BJROuj7EDf/TtVWJk
WlFnjSFuoQvNhc5hbY3HobwbOd6ytRFDUrPWOUuvAVhviGKKHxQKn0S6DO/D0H1R4Rkyo0VNcAy/
2UWytZJavN87Of6CgMcIBI/zVOwaWAlZnSDPuZt8zIMMv1l6kYqMAGgb+ruW16fhMu1Akyu0vmwZ
UP5/KghI/++k2GshGzP12dVDD8GUU58iB4Gtmk2MaJjCS25lrOTYWkQcCwItkOiOGUa2u1bsOrb0
IQs4QbplAk4Z7kSDjRBD7FqixwT/WiwSVn7s9ew5Jq3kge4SfB3sCijby5bmjCZ5GjZ+WJFaAr0L
92c51xfBWqO4m9s/qVl3S3/ENrivSTWNAPXUyqVgFUF0Or15igJ3uOp0PkxUEuOYnxDGZkrsajTD
lZceSxl0jYs5vWDPa5p4IN0MsmGq/4X+IVBOnAamQafLUVe/jE8yDUD7NDYqmCUg0E3ilL8pHS/m
T8bOEQQAHSmvgp40OhfRuWUAw/hPL18BlMnilnGllX9D6+bCl0qnwBpFBOkZV7iIqFWCZUVXYlGv
uBMdIvBItlJ4Qfi65JfJC+2LnhZi/GPcF/A9YfHm1EVQOYt2OagfFMKE56lETBPC2qwi0Uvem5TY
RmDlMecKl9JHzC0owf/GbceQMgaTQ3gCc3J8flvOxG7L2fETXtinsMJZD8JBRIgOoxhqp8Ocpk2e
EeBS4ls5v++k1tXVrTQXanudW3ElWZjpOtAdvrnh2ngXiAENkT9gRprVW5xF5B+wIiAkeRq8FY3Z
7GdC172OtxVWDBsT8YVBCFMsGjVdQL7KBVWCUgY+SVAsS0aCxJmEQYgJ1W01o06e2au1kdUuJsLZ
pKNUr3hOWRtS2aMuIN/lTw4uBqNCkaE4kNhlrHusBWmFF4JwFJiPSOkqZuJz9fQfFNtsdnyxpQmB
ADdcNX4h3fp8+03fPU6/hCZyROtBn68HOxxMes4UCFNYvWrT9qBnDGIQ3BKGAIYJuzxxIyV6blfc
gN4SyIb+wGXMsoUHYrr4Sz08io8BwSg7lMkxCDcJF21BHO6mYnwkwigXxg+rLj58RLsmMzgkUizp
Mn3DhiXlZifZYWvi+DWJmbBrrBp8TtLeuqPtpoRMLykJEDwq75rz7S8kdGb09zAjGnLQG69kS7Tq
v8kaaBaWo9pQO6nnSJ5ne1lkzpB906ZFK4l1f7wb65tW75rMScmEp1rFFvv22F3w3wL6w5/YAs9m
eIDsjPtjeDG36lkqxwMeNEeeVTgce5ROnCk6CnOe6yXDOFtapkeVROqFMQO8F+H4NaTbcu+76NGz
H7YnRNNAC2d1jOplr9waaYVKK+Xp/UKzMKi2fkIVNf0By/eH28Cm7yA8FbLjeYNgmVREKexRciK6
1xgUpJ5WPnjX+2GBq/W9SdpF75QpE0tjl89x1iBHShfoQDxuWQnyO6C55FGuJ3se7FOa1Th/k3EX
rBv7qbnFj+bv+eUzJaTcKDB/k/pfE5MOvRjNu6C+EBTHP1G5rx6IunH3YZ8gDExH086a496RmfHF
hth9J+cm2db5Z/rHBZqfJy9dHrKT5C9z0MlAYmagirxIL2iQmNCUmkNqJZWQTPn28fa99gS4o1JX
MioY9VJl31J56MSvgF+VQXrRbOruijOcGhcTtGuYv8wZhBiT1EaUTuQZTVgf3zRA3Oz0abT8vXxh
+wIsglFhA09DbL5F5Q7sRmaGBsqZx32r4OuanRfJn1J4I7KTN8QzNILzm1cpsw4b2gIA3uhUQSoB
k00X29mwFTz+tPLJAc1KkpVSKe1QUITUusZvQH3yEg5te+55Lxs8B/f3HIrTLszJY5kwaxGJWSFs
ecxnJPURyYkvUs7DuAWpyT6RjiAUdj42NYwiwP/yh3VP2LwiO/d2lYgo/U94AptBmRPsSrtm3vEC
0MXlLeLtXCrPbpwnfWDq08W9/CrDAwdcUXWLnrM9qG6ssXSaVd0FeKVzRTc2++Rn7F9v+DvoRyOm
+qQScGNUN3RDjAgQbqUON0+wMu7+qbGQTCOI4BaOMVqPK7n/DgteIWD7sN9+FDJCRO+t4Wyxruxh
dRnh9L2D2c8xg7OzVTnrlX/CsOEQooWmOWZ+8669WH9S5xVQYQz/gC66tSuew4QaWOYKBQ6Dri4O
0f1tmWxJ0A9m5yqOcrpxbrBE8kYU9MyKQA7bHfoRF3Q0BSRXsEV8uekhdwvEXUjt7UT0bSvhgqdC
WI0dgPrvwuP8slbTBsfS+C+y2ejkO4k9UL5gkqj9RKcRlXWzEC3CZZei/K0nMxMog830bTHE30CQ
jY/y4CUD8rR2BZBJ6vbywAMGqoMXfVFO31Ww6baIpRESLANqxuXGP33jaOlvNSei7x4kp1+bNok2
tBnWSnfaA4zFEAEdy5MVnXyC4EdeV5aXkP7BzWknm/LaGCdENf7AubdDRLHKo73+4GXyHcPFFThI
WIxjwq8347JiyjeS2rIksigl8pS9HUSSWQs/Suy/NpweL6AtI3o7iWgGvLLGGvs5LztTAgrdpH1W
6s3aZNeMKesap9FRVh84/JiRrmsJ0+OSXe8cBqu8wmAjoU+fPLFnW4v35I/pMY0RPQC/tR3mNnOv
B0aV8dWrFwB1lbgV62eWp6uy6Z0B9S6FwVs6dqwoI/F7MH87od2O8sOYUQ+HKrlmkqeKCqp+ev7P
+B4/ymr8YCUNlAz1pMMGWJZOgr+jusilmXo2+CwQz3lLBzmekvzLLLcQ3IkR+qnadT5eGbEhx3BN
t00/FWGdpWu2XvJDH0n80M6BeND8HfMTPEWs4rBoxDI0INdQqo+BZljAWGfhHoDWUTiFdTEf4Bmt
4KFgnTTeXkcwZXob/+XfjKmz8KsZ/oWGW8vfarSCMO+TnR2nh2h4FHyOpRP1W1xabohNwmL3Jdga
8fLCD45kzRn3tbakX3sNuHj7g5ITLW+tMhpt8zwYf80RMWhI3JvXqBJYBNRD4SbCNRYtsOWi20SF
SmXSYYCD/svZ2jKWzxz8Mmr2CT8upWYvLtFq3lZy/sfmH/qddl8gUmwlEu+o//dvoDcwM7RjaKyN
9KImR9E4Vp9lwxwSWx8iLW5raHDJKiB8d7SWhvlsUXFFmPw4VueqsOdz4cfvU2po3KTszFb8B9jS
GmgQg31gP6jNprcNX+VYOFrJilr5nhbR5aHWLgxU8anDFSF9hvnwuzzIC/zECYukd3yex/btihfU
1ZdgdoMjIx3xTv4BaMdpr2L86lEII54YtSXNfrTwXyA8mIu1qYsgM/inz4utls/aXNxARaWJij7m
EjMWvtfKiWL07W3q4KSP35N+rhjdDDLu27V4AyS2eq/E8tRjciZZjPiB9LMA+XDEO4N6EDYggn51
ne3fCUtrUmeLxS/0ImxI1wBQZndRauxSThLaDUtoWpf4jLxGtFC3oZ1BclBhAENQkaMLTZ0C4ORF
esbhFY46mjZagv8JAPt3jh5tBU5nkxRO9dsRU6uvq2YDHixRGVl1RL0v/BMJNQRlCedEZJPAFHap
nkKG7swX5WYgKwH8Z3IqBCIfqBEUgkUX13kt8aUtQrK5JJupECJoJhxLZPsHiBnBUwsW5Ad113YD
9ZiDHCVsk10n/DLJ3/y6Mcd726mwE7SzzCuuCesi3jL/4wcefsYASD6gHMCJjZbvGzWy7wT2hFsY
Lkf4EyTb+Ibqj2XEw8f2dgXTpGWoYmGEukGzlD39r8HOS2f2b2APyH/nJuykVCfS1sp4NOsfWnoM
ZtkXkUrT3yt39hWf/mzTVl7y0vxF5Y5sfbWu151qqwx7xJkkK938ekuhQeu59B3IHgWAZohOkB9Q
r6AjnKEAXrCi0M1U2OSb7NRNS01cT3TK8XlgN0rv56jDnnolt1nQukm41rtLtotJah0XhvHsUVuo
C7a7VnmRqovwlKdVzzhLMA7BPKxDrGJ8VDuIiW/Z1Z/q6ITs0+ilrX/VAsHwv4pNJMIpkiLAS5Hp
uiCTTP0AdTfjEDIEgOpC5X2ElEKHWdx0G+5Jsghd+Zui2Sf0rf+WNvJDs91gjQAfYZVjpXaMtNXh
URcV1x8Wl/RQ30N5l3OjbU3ihXewTTKPZCGQTPabTfesX0JqqVPjdAcQcMCgl15AmgYIADhaFiUg
iAQfNijKFFbXs36QywsDB0NbwOHB6X0x7ghqJa6vecpFbxGgAgRBx5SGMI1gxgPY5b7PbRrPpp1v
9vi99a8ph6Mx+9Aufb5HXF1zZ22MEmoJYw7Skm6Iu75bjAHMOZ1quGFVQT7G1nQ7SS4DMcWuVnQz
aOn5sdJB8d7ntwocfxd4XbchMyk8KcS3n4AXpGtLWeicouieYvrehEgAm2nXEC1/0R8trC+ifhnD
XxVXyFzMMqQsdZAVWU9Uh/aHgR/GVR+uFQaF3DWxmRv3HqaueGS59abQ+SiwS37ES1x1GTMh5A0E
vv/MVypbGmktirtgVRlu6LtW/b+YTd/oxRP8JqlrgVsr+OmXRJKwoO0YO7IxZqZAsZlDCsCWWByJ
f3mzIITD6ndUbIgE3jYCxLlj3+tuU68yE/cROq+Z8WByD310DtzbXVhs8aGclrtD8xmlG79w0Ggq
8RmbJU1SRawk9sT/1Wr9T5Z4UONgfcBovb2J+0hrW3eni97vWFQUt5HDMBp+2F3qGIxQjojdOZI8
HwSc8mIuR5MmNaibUOGhmbCVzRxXwRzugnYbORQyNKGBIfyip6SDqx5cBtbMt4XEA4HwIPBcIIOV
ypuCuhvOnus6JFQF9VNdU5ELLKcZygTjtauhRy+yUVv03+rAGtYGdDJrCllUD8pLn9fWplf5h6Jd
65zFFI5S9FPwWaT6mbG+dbcIpTE0bywdHPt1svJvkNUQcKlIWNYsz7jyAQ1mZs5Zi72Hz5V+kbeF
kyB2OFyLGJM5FkBl7a8ZVXmWeIYwW3Xs2Tbq1Sfe+NdSPRCnmhOtRmlV1I9Wd0JYWz9jfWUvia07
x2pEScbA9sDjEy+9unAim4o1yV1efZNBMUSkPTP7jGulxB+NDh9dDJs4t6V3q9ZqoNj8/Ot9Vx4G
xa6/W/0rJEi5Zg5t6jMCoFQ/NHLjE6wSTn3W0InQXtMG1dkaR9dcqNesDxESmSsgWVSrCzhlM3e4
xQkoFU6g7MrCWPQIKRCs6zpmKwcT1Ftnxomd7hfY3UIMkWsC88SYsWDyDSCr++vhXcJw0DqXSohS
IWPIEd9hN5T/+n+7yVGyA7topHTsUePK7cdriUpwIAXAYWHpzYnPbfwn6AchmVkmCo2DL8Ct2vUx
Qz5M8Mgl4OMd6/2v1y6LH5aKYPFIio7LZ9NCjX+YfMSz8U2C01WEbAA34DtwzPifchPhiOnQ49ps
AuZlxCxwoZaQ87/4U9PWA9CBhf6yeEpJH6Dw30Q08J0NPFKdlwdzpBj6dVqVS78p+G0vzAT1V0ok
ERQtuPmMxZgqsOS32eKi3VVBygADzNetO7GBgOTObexSPIr8nbsoW9QGO42lqR+ZDGQnPM5IIGMP
UQFjfbIhNJKNUfuBR4c8N8MzMO+QZ6HfBnwqx8FDJjU760FNL9vyagre8DUSotAyg6+P2kNEK5s7
wafBSeAba3mrqn+zBXz6IrCKuK8OvSUF21W7UiQYC/OCwj+tv6p8FagfrGNHnID4COnd1qUTrl/G
I6o2CVN61dj31Jx8zXCUG9h/lyp0iZIxmnvfgWFe8yHHPIbgNMZVFQHqIMpqzxSK8wUNG+PZO3pu
1iB4fAnbhVeyIYdVa3eleEXukzFBl8kh+mBr95cM5ybaKuRD4S1kQVxtfGAqZKrA4gS7hdoR7tAp
esmwNWuU8yk4iw371LB8UMDxTDPskpSz2v2MHHmsc9c0oIW1yz7wA5Vzx9aZ+Eppi02MUYY+2wMK
mdUNu5UXu9z/ODqv3caxJYp+kQDm8CoGUTlalvVC2G6LmWJOXz+LA1zcSd1uieFU1a4dcO3jpZcc
tqFYhyhf9AMGekksGyEDSZCTselHazAdITZ1ZG66WOJgTvk5nIpHkKEftPvyDqlKH1x2v6fFV2Kb
dyHEehNk+UUygeEoiBT2C8LiI3xs2KJ12q/ZPuDIA3YY6aHc/Jj/E2awGYWMuLiY7VoYnKH/1Nik
0f2xWIWiucEDuMVvSLunLgd59oMRtvaXVg54yJJ4DaA/3lasxrJv7QNhJG63+E6w2OvcSNr2oJ9L
LG3wUwWqFoGAZFbj6bMmJDa1iB4jmo4QZk4u49XTCTACo8uMvhk62ddnjGpn3DOWKplxjCWEiW3N
tf8xAqrzX7HV/oYLC8UJm4F0FZPEB8eihZjJxyDnBh/FcsZTAQha4oSFi/+k5IHDwGze0bgSFDrN
LFDaVwwfHeMhue2almdjfhEfxA3zvzNk9mxM7wD7rrn/wiGCSbzf6vbCA7pI+NmsbtGJ4SFIwAvm
SehZyWrDDq9BS+LImLRI4LFzbcVMogUHwBLb4ZPhG9H81hVfFbhGeM2QMagsj5UOAcKFpQAbAlkk
QxLrVuBUPik/CUFBqKAHWiHHBTms7HdvQwlAqRNR2dgN6y54+R2JERuu+ZMRmApyxNoE4QS6d//V
3Zp1t2Ox8gfFjo4Feud47++yW1EjSqv6N+3YdowvGYY7TCP2Qr841ODbj13TjAvBbIM6GyKvqdnz
wqNMMZtYOHyToSQf3MV4PofBgKsd68HOhm0q4Q0jWSjjoY/tZKJ8QhcVT2wpe+HAMphNZ8qo3ttI
DvicfjFfI7B+noDFkWPrSEkDYaVU4dWxwFyDUUx0IA4e0cK1cI5ONMuE/RjEk1r1mUAcZ/xmu0Df
Qk8GI6e3ZUaI+VuQMaRoxCY6OTlDdAbIGjcE8twylFcWgB5t0X1mPKOFdznwPGPNPILXXNBbrHBm
F5Ej+rWWX+HP1oQTbUblIvMpeeguxhkKlcT9YYrEiJZNyq59qp/iDzr7mZhZfAbSEqWUSBgqfxrU
2K/mEy3ruV65eD8SR9g4MXR02tsWwgebLysgRO4LKBl4hgvOBamuyAlIFmaPDekHrwZtCQeKK10C
2oMG87q8Am/E+1n0+j0ywd/q1Jz6Z8tnsySE9TQ0qDpQuJG2RcFEoYqJHylXDTq5LW8N6npogxr9
MBy+7Mr4C1hQHAG/2aQBQi5GfKGInFxyZi8saBQZ4DbOtAoBKlQD4aDNfz41Ggky+dgw3Nlt3FLU
Xg0sB1zVreZEbABgBo+Gi1OLRfKiWy5x0sBMgWVu9DI+6m12xLXfhWh11zbze8BLI2NpMr8BZgKO
B73R7v/eZ9mFA+L2nHjtfE9rhzeQKHeauwfde8j9eIVfs5LhVjPRzIsZK/+CoD2yZZqHYG461DIU
DC5nD9F0b64GiMJF4u7AYWUKVelLl82VVp4T6o+GjttblTdJXPX6ElvS+h/7W2wJ5lDUi7HX0AVS
UeBZ1e4sOuExxGIAd6ycsQ6vbwxxPHpiRLWqQ8ltGge0mfzEnEPFefLIsg7nKGBm5yPGELkhUi0N
rP34cHNtYP/KaUBwFt6IkETxE8VGgk5RAm7lqkLR9V+sl07li4MBHXFxQmfo36FqgjGRFiAjvyVm
lpMd21okswQFjnxQxlMGkxvSYvp4FC0tXl1L5Y6KBcw8O8s/UONUnJfmqBIWCRZWBLDvF5ELsWSG
gpT5yumVtYDdGq+1yqlZkRKONy5ZHINRyNiOsQ6sbEJ2+9gyDmR/KairsSZAEZFgVuy0+bo03RyX
hsJBWM2Ljd8XI21ABhE9TeAwJ8KaZgPNFgfUdD42EA78RXAxI7eGevxms8BVcWbeEJQMuA8wbkho
jTC3g7XT2Xs2ieu3Z54Etlnrc0uQtW6TsrxaXI3z5D6yO7lulPU3sDIPPgbjJYZKnIWcPZDUs6d0
zHZJhgurbcArxmNsXi1aREjxwnOdUWlSOE1Ab45dpk+KMQTpb7rt5oR2Y8b5GXRfLPTHu2gfuW/Y
VQK+jf+g26jAGheiGtjscFEDzQL24rUTcDvArRrxtGqxF/qNxiUVJwLTxQ+1h1wA8MeRxLtM7+3z
hLnSJSMgaxl/kEUfR8t//T907CSxGjTYf/43cyfthX/mr4zd1BYKKbJRVhjmr/6Ao+K0DxlCBNpP
8CmiRxGyIeDmBYWyzqdaYCHAQnp+SqbC6WN8+HGUnCshbzvpUDAazNYJRdsQHIBTfjRnYvutfjY/
+qHx1tg4+KQzQa+hKSawlRDkwTJ/WEQWX2xTJoAUvJzm7sbSvXiOTQmhOM5PF3Z5lk7CFFjpkjKf
XBXIlV/1lr3xFT9Pu9vXLKc8eo5PaS9sasf0hi+No5iNK/1MDnkeESQ2U5RZS/6nHkcnW8WoHLCa
Iuvhif5RuPt38xPwVPmTd1hd4/votXd9uWdZwSMSsZtepv+Up/prurx5wgehSWto6Kj+tH3y/2PD
3cgBh2f0ALofBw9zHxZEmOacIQeSlrFM7sFB2LCuqdd7RmPh/8qHSVxwryEdWBzlHGVczwWkFhAW
+CexB1WL/8G7mBMEfRgrq0px0JLNMYIBbocoZmoHIrRJOB6GnaPHWRBNHrUZZoRGdm6/heXSEaWO
XraGgs9rMZfahw4pkCUybYItY5fKwpqQMIzdcPbB5jG5Ff63mC6cwIS7OfwzWHetJixVLFoaxKBo
4OiE8c5EW84lCm/5jgK4srfN1zja77cNjeUN9+mm7d8c5fj0ivQq+EZYDM9wY4O/qrYAs/H0QBXZ
qiTzWQXFQrVjDgWyydfjHSHYLthoJ3Iwd/CXPBErxGnbbIlsOrGVD0oOGPRcCwbNZXkQPnweDWrV
Xj+s+q/we+agLke0tQeJR+k7es6UFfz37iRjotIQVdf49WfPVvWTk37Wg5FNhWTLEv448SqRv3L2
KnfMhwD50URij4Z/wgbpcyJtu0PzFzKQvPzGypDHbYSHelbr7fuDZCFn5iId2wOT5kf8219YvlYx
47hVHIOtdMeVQaDvovtilfhq5W11HA8kS22xF8AbEP0Ui6w3fpNIOjgSiPowiARktD+KRDsUaxcB
5zwcxw/dLS+8QDxvXANgfrAe/j887TmnwV/CDG6iFXzTcONM0YElvprf8Sw9K1fA/nczPBifHsGd
hAWyIeAm6bfgU+yXZ0bF8Ye1MNFbEVvze/X5PgEZloUd/3E644IKYhyM7IIFghSpvqzeMBj4zTsn
8y1QiR2K1Wvkhf/oUpATc4rTOkDxA9kj9cv/EK8qgiYBTmazEj6CA/cGJkzIiY0SBKgP0BTjWj47
ZxqFkjaYNVT4BQTIpdVau05sLDZ4zKF2LNVPzlD8Ao/NkWWd23xiGmE6ghtfVGTpS6Oxo715mIiz
6edQ04I3n3ifzxBMloa1nm2DL0vYpIs7eVhQwyIQIFJv2SOz/MTOImB0gOELwT534LfM8AbyXtiy
VJdb/ZnB1ZjLDFyx6+wqtieo+x8nY/ktu6LdnJqbNG/XALXocqHH+x/0cFwuyj0Nd7m6BZfBLu/8
juExXqq16JWrcsOjCuiPI9WpOHU3cBxaBixW53YFUw/KFZxrwy5AnaABdFDvbXb+oju3XUwO6/Sm
wnEmmwD1DnwRzG5m3ZrM+4fLw37Ne6F80Uhguixe4A8cfK/9pf2MabhwJFw2l+ac/Q6HEuIGwBjO
ltAulsMGtG1ctjBUNCTjyw2srxH6NT5XqAaoeixpIKHQqV4/vuNLCchFw/PSOYmw14Vzt9bwUy2j
5S5ZmzhBc4KkuFKJBxXnpRWSDMJ/4df8vM/o0v44BmKeWrxsDtV6sBPM+KDvDWC6d+0+vvy9uEN1
SC3TNuzTN+WeXQpKpDdUzOdsRgvjKsHoIe7QCuKIMzI1AxGQAYFBAGWMug1uDJeZ9rocKdFcqfbB
0kLCiypysFFEpEiNHNvdMDufuNViD9CCuUh2wdyxPA870khX3EIRApINgwP+xpwNAUFK+8Y2Bfcd
NOIk/S3I37Cj4CwjWjJ++HtgnmovNGg5GPoqlfY/aRG7r5pmHmJtZsdK+VfFWOMjxse9Kem++fAl
DiG8ChDQwBkDxIbc6uKm4BIGtIcoCUa7huyCxo4rIrr7xl/Rwe6of+fZK/W8wOYPQDO5iMKuiHYd
8jR0J0QbEGH0v5sYXQ1dD6Vn+4gBCL56HGHj5Sg4HCUxvBtQs8GW3i84ktWNE2YiuVVyspz8XpzO
f/nw8tq0z/FfGM4zqvbsLR0K7zNftzJL7hmthkLOdg44t6n2cBmZc0lKfhbcHgoitqUTkSQOZsHQ
8XEc1ujSpfxQ41RSf6pr+R9bYDK8BWkl8q0Wrdf4z9bE4KkiqN2GEgLDludD2ZCrG3zqo5v/Kw+s
mMNfPM6HpbGOnPCKwa5d/Rr1SfddjOxsmgmiNLV0XxCgRBCqGsxmFMgy8CeBtrpsY4R6cH5qIsi/
FyG4efLAC1frsQ9fB/xC8TQgTaWjsVN6laJjm+pB3rQM9Szw/MjNl9bBUtR4+uWj4UyiuvQ0qojf
nEpDtzISZGG29Xdd3ObDueFaqdXp7b2/ASqqBHcb0G0FmY4riGgpt/VnwdabbmOSt4ziiyv+wotd
utJ8i/w83B/Qwxn27BQwn+tj+2q7VyU8htxlOop+jH7EVMZNRFj1RxLa+6laqRCEtq26x+4vdhZf
Vv5RhJv4qZHo1Hhm7gz+I9JX3T7eiP1Z7RF/s92pon/hcAsBms8By0UNefHwAtQL3MWweffgiIYz
W5BVqD0/q3FVsPHG0iEHuyFukJR6VoK5l+mAKeNFp32YdB4BjLJZTZjiv6FYvhLCQ8Jbiq8RkfSW
j1g+wXR1uaU3xOeKB53YIVdRz5N4fTcnQ9mTRzV9wS1RWcAS9RGQA4qzNotLbiCXO1yV3MwSVYEA
Pf4ozusVtvx7Iu2UcS3FG6N0Sa0Md8Op5LBc2/zCQ7gG9Z+HvYlG8uefeIWnaZK8sws+sWDDq0R6
8pFkThY0S3BhfCsA+IJkg6CMVEF1hZP8m+QHxVbWxo1prDOWxNFwDOH995Zddav8qZBc69XMM2nt
SOUssdIrsz5rCIoNLgwBZHt/E4P6vNSlguIQqqkIE2oFeTwoCEeYV2VUXlTM2B1qWI6Rj8UCAKj3
zIqaYlkih/SIviawtSFJdsJb3JrjGjV8jxtUtpBcbJaei51+q73SE7z+NpIx4fNVfqqn4lUI0ZbK
ZYAq9jNemGSCJzvlzwmUk932edz3VC7z2uFGvszuAA0V+Da26jfeIIAY6e7PXqAlbrLoO/HCmWyx
sUcY0IhJn3soT9xIxWUMQzrCoajCtcMH9YdxccIanZmwnyEw5mhOqHxHP0zDHGEOFkMGdeHlNlAX
I7QoniSvRQINEP4svAL3QKhfs9U+sQpWzJStWBCK+So8fTwT2dvuSluEYgpI3LlpCefCydSV3Dk6
7jt496K/4MbbA0uy5jKQenDrtJNiQGDx4vw4LVwIR6r2CzKRcd9aF39rJlUax+K2gMn/ktc9aa24
9C+DgzGLl+b5ORTwjbHFyOUUiCRXLleB4WCdgdkBR907dQCEoZNgCtgxsBYOjAoaWz4IE8f/7XMI
y87conD2ELtcFr8oN6BbFY2FfUWoko69k/RT2p8GfQ8rI4s2Q2P9FC6HPSulQUO/Ou90E5U6js7d
gSXDXuc9eAydI5gMjuyUBKc1HXOLYrZMt7Tq5bjRtY1EfethO1mEraV8CqyGCHVq2aJ1Nk81BTuR
kSeusKRsYl4mYj/sQlsB20hAG8Eay5eOpwmoDlYywbuJjdpkzlkkE/vtYadFo7LmZ5PKMo07jSBn
9Zj0+57hjpAG02VQDsj66PeSdmK9xb/gn6R5Jht+on79Hjcii7dxhxmpyawsMNywP2w/CmO55jIO
FrUALKXgw1r4k2F+gbXGfCc64MnNhBWK4pGAF8Noosj/wEG9Qn8BMZXItJ1s/Y301uVjpjgy89Ul
FyuEXPHa3ps+6S39NXUGxJ1pmSECwJxuH0AZEwC+8XwBmO4tFXplSa4d7mAYg87gCh+mfNJLzSt+
q0PLxDQEb1KwifjC5LA1rfQXrIVpiVuIhA9LQr6Q9sfXZo7S2M/SJUGwpmQprCyXKfAfBfkKyIVr
IzgNiAOn2I3Jg3lfG3ikl2w3+B0bIULHH9GyDi9JA/YEYXPmfSqk6dDTRJcWK/mj0yYU6YuIRx7L
ibdxGf/mJREtYERIgNd0pXBxjAKHVW/4DFKHBL/pjAxiv2rYfuQPHs1Fs/UBDOd3I42cgN4PQzTs
+0B6UYItGMNYXvEUiT9ThGrPKumefduFHQGXk/frzSvGaVNikeeQucNu0ocKF83QHvMP7Tg6urdy
JseTuRayKKYu/irn0dtjRnNwMVEnPVMmrcjFQINxaV5F1h6eb5hpQVzELbdx+TxqgRAd2eQ8Lgn1
jx+iWyE+M1s4bh2tbRxUtGeBXXvyg0iR2QPxKd9pNs1aVkBmwz0zrvvWS5+x5Mb75EoJmlQYQcdA
ZId8BbJFPoMkhZmMTPFXq9PEAaLCj+dQ+iS4XewdiXgA23yvpuQwBEz0/4ZunfbnXETM4TWkg+Cy
m64y34l8ZExuABBdcJUZnN023ui7rfhdFd8sZNP4HiOXQyrrL1mdWVkFFQU/P6vq1wZWnyyoZU/j
JW/5mXbwmfxU3VpXDvWwI6VWQvOosyqwGBZJtf3R2FpHwSO3U8wOrQVqFN6kNeoXED5/jct6/Itp
c/nREh9J/vsOEAJ468pWf6eyFUU2puy3eXkTxBV0JZIScUSDCYD1Qzrt1srCQdHALZ6pk7AzaF59
YCGMNf+nJAayS6fCjF9eZGC/e/m/JwVGF4grZuUmEa9sHGHi+VgHWkm36yhZz+5kPvhTRgN/o9l0
OMdLO3SUHLqMgxBkXj6QiYJCTthDX/GZ9Q3NLcR5eB5IBuRhv+F37vdrnVRVOKH0unRagHuZK4H8
h+shhqu5Tp6U76aaz6N6r3wkuBwKiCgtJEsBmpxvZrSQVMPAlTmZgw1HTlm4cOmT4wKSbWMV0LmL
HTgFL3HYQ/jAJn0OLoQujwliKzis5GL821jSYf1Db1Zu9GDHtj8K1kGwhtSVXvnWo7SqyY4bznj1
4dD0JyVOPa6YMS0woflbG7odsSZcoGYUyz19Ng3kvEK6Gw66XmCyKXYI+X5/SpL3ljw8ymiNtHzL
pK7KEL2daPseHE21fdjSRz4gfLtKxkPchYFuGm7DwK075OHmHb4r7hrOPXAh3WHu/iQXRjW4F/Q1
SL+Z8xP2u4qjV17U4OBO4rFL7Ye0BWoO8ZUx9Z7/DoEzWsZTReGBNmAkFRoxITCJeezlL/iqI+gh
4IrqTXSS9n7mLaK69IzxODVecZIfLI41VjU8Jq/iF0f58KhXtwHDggYsmQNgRjepsJnhiGhrrvB+
A/aJhc1ZnyVbk1eUhfsPkwvlkCMLEcMd/fnMW4RVTZbftILoB1Czeku3yvzBfiauV35rt892jkX0
+GnwaaV0C8w1xW6UwNP+2U2zCyHgBXnEul3oFyIs8dwZ9a05uTw2RFFG1aVIL13wjMpvNXsI/a2g
SJ2OqEgz8THGv3B/cf/kdocyuZJQQ8sNZyoUEVjIjXgYRSgPXyagRD7sJKzBmd3Q4h9E2Dyogw9F
iFXOAasrZLBud8xYjofGZXagprk6D+qOv0UBgfH/oH0vhteI63w3vErcpqUWPsxW1IGIXRWDU/UW
ZWg/+BSz0VtT3Wq8KFC6CtdKa90CkqqGMSyUUV05tsFfJ39L/S3NH2G71XMipdm0cGOis9o9YrQh
3UYod0Nkwz6T3SLYyt2jNbaTTjkFM+hgxHV5vxSF30g6Eu6smCcKCkQ2o/uBM9pWL6IYAvMU8KjF
xj6IN4LoGeUJRmOfEn10xF93xE6e7ZKwgBF6gLoktDu4LH30MPoLOW6+uIYSqUFOx1RmrYl70Cmc
bAUOgRNSUch0m9RccYzzyNKWa6s7hvGFYvdojCEMEHd1QU+06F2dKs+mLPFmpfQvtGXRP1fGHmIT
ZTmdHetok1QP8Cxzi/Sbes+rRWBCnj1qHHYdPNmwZ09WsEmKjUzM5SrMz6TLvceVj6TvhD5l2i2K
TWPeKryBr63kQpKgeYA7M+SPkYZmy6lYXtr3Sui++o/gwsVQmicbQQFACJUAfcOw4W0V9HuqbyeP
ReO0TWMXUtIbX4HEKcGlvUbCHmwV9HvigqXozjhOMIhmYd1IK8u/m4g4bY7ieBHRIK/QiSb91cBP
NFCuY7wqyw9Exlc6qLKbl720Q7R+SbdfREeSIN/1P1LYaWFpX96YFkyuy/kksGMdtzJvNvg5I7qM
zd0z6ByYQXrovhUbeIQGjq4Y9fq7haLN1nSJi9YKRzku/CyxD3eqduR5w9YUaLbsvApqS3OKC6fu
vNiH1YE4zCkA+jrq6ANbUzsiZKk5BNXDVy65uEckM+qXAJ9G14CjlBCNQdz7tRWvcbwOeYYS9Gbk
htZWhHlQagfab9ZuWG019NLY9J7hoqnpJpHsInik98U3SQ9Q10eotmYps1nm3TRtyYeXhhzHd94B
2Z4wdMlwOJmjLRouiFaEiihLaYnt/gIaFelzFz83imxd9FFcKtLTDzA7sAj5eyPuk7Yj+yUyzpv2
U/k/ub5NtjzD1B+wHHGPmC7Trt2wo8CSdOq90adE+yg9UJdIw2EGYzso4Ge8TUxnH2KhE6wQXXF7
MKXsUtcYgR6pWcBmHlL0rtrH/4TZz0soTjAaAemgy7BLY2BDJT5HR3oVXRdnKPX+gsSFs47jWdc3
oOxwM2lmed0jK8cMbUCddum5Mlb0TLA4BPHFxyUmnPF/B6C5Xb6U5z14XeAhlkJFCf+McaY4wXvq
cPSxC6ISyLhhd5sX3jAPvRCvV3LshvMmnIW5R1VSDYxXXGXO8Sl7j4acOklvwdp73I80+GxslKOf
X6In8xA0Oxx++j+wLtgsNe3PkrqjohBCkVxZYeIuZg+wnczBu4Q3V12Tg4BLcrYpB4dz64e2F3h+
sFtWk1DlRGONKIFzmqYCGsPvYGz8cWUo/MOMF+Mqmh9x6uarfPEL4O9mGQ85snBENZuoOgCV0cqo
uJVgUskWma3kYOuLzfB+vBk12fCsxvheSR5Y23y+VCfOP9oD6NfQIOmgwYWF7A6SzgmhU6y5AQpm
Z8ILemvXwOLF9GB55HR3kb8DNCHa5DpPSMEqmFuIMTR3WpAHl5qenxzw0ztR1EEquugbQRMJloB4
ATzWyKvKzbhf/AqKws58j9UxujwMhNiIHwZzdj/WLNVlF1ljn4idbG7T0Au5MzNfME8212PBEsZr
cJDDe8xTsyfeFtDcMF9hPID8kRDrjRFojCdLs4ZvdyRyh+xeLnp5ZjNdKmc4nlL5GhuXWw1nPoKe
tAr0eefPpQMjJwNO4okUvAUPOdyrnOq4YtuDcXIOqq1J0I/I9LP1n4QUDSs+Gt8+pnFzoFpNX0kS
9hKzt7o86IWX6hvC8BhUcAlmusFTkC+nzBYRaNi4hJK0QWylql54fFcHWl04BWK3cstpJdrStzgR
jD1/N7bK0ZYYoGGd5ZvbHn2n6X/wYxl4sE2ju2A8YjkAL4dqRcwQA1ntTSqYxYrBhU5zUayzCRBu
Tew5Z6LOiU4+JbDVElkVvDogZ/SzYLpweJn96Eqqk6KB3BP+R9CetZDwiAX0mAWcxp1PifvnXJsb
CwBDjEjKmAsbksA3YbFsVL5yeRnvog/2ZRa3ckydZPAUMlgc9XO4MuGXAAtvqyGpTLVveKaS3Jxu
R8JoiaZ1xN7Ffgy5VGZuOQmmcsNEzXIYUi7HQGEpknt5AyHAv3BGeWui1mPLwMbc4RJK2sywhR1s
kvodMKSmwwu+M685pWM9gPdApUR1G8GYcN4ysONW+eL1oSSPKJvg0eCNoey4Ywj0hPaoEDXAfEGM
uEKCvCMEXh14hu6wSo88dFEK6SiV9kwTiwoK0eYUJXOvgOaPJRU+W5L0VaafunAKWasvMJra+OhJ
qenM0QAl4TqTXaW1OfSUwjXYZSZkvbgAFRAuSl4YOoTeZdomcpX5fObfwOadNrV64Awi5gXNbAUu
mzqqsXmbO4zee6QpDWSCHiVjO++wu+nODapp1XwUnjJbrIrETYVRdZr+pe1nAirdwrdUPhhwJGSG
TN2Un+YB2T94TIDxCVW2Y8c6oOEtukeNvtoHeEDopIjPBY98zRpogXCiBPbmNZQYkpTggXCKnBa/
rbca7WIM9JfQt8rr8b0zaP5D/oVQfDf6E31Pbp6j9w5tTFBeAlqQf1n0lxA8JM5JBzGgnIIA9EOo
DkK3w7UigvJ1YNSHB81P5SHeMEH4K+OF5O/U3kWoRM1Oe43cEMTUBna/EFpQz7K/YTe+xLc6g6xI
9FRnR1sJCR0CA9ZdCxfdJc5uRHCAas/hfzYbEwQgDDPxaLodmLsI5oPlK0GnE91VQdz1cE7jS9U4
lfmRprtOm1cjHBwKKbPSacT9NzvMpHaoWJjcFy7+O+lKNb5bwCuhO0+YkChrsl8q89bHv6laWRz/
g3mj2i804ihlD9vc8qPyv5LhrGv6knYfgKQud0kCE4leeNMx/ZVwJj4iDCZCxtRwG0hrAsk4DpP2
Qu2QNiRf0ACF23DciqTnsPiD3hWb6/kh7e1EfxCSU1RflfDpZ5ta2uOeieBak8+EgFF1zF8jXucp
iMKa0RhWQ5nxIY+ldMuw825BAvcCd5lJ0LhT0N/FCsARx0s9uXXtIccos4d5Sc/3kTxj+72n5C5M
e5FjFIXl32czUzz+QlrleS0s06mtDcnTE1fajzQ4uTf2f0V2qMqPfrHt5Q81O0Icysd1FdBic7Sn
+7w7mtJTnTZya4fIuPE5ya5VulaIBEzWWKLmk1P/K3AwJpqaVdVS7j/0zYSA/9BywBNIA/1L91oV
S21Kzqdo2PLLhFmLOgLhgWy919VdpGnikMKPvbdN1eW/ES4c8iCZHxJCflxADvypumH70xUDSbPC
AqdaJYXXZL9+tSox8JhW5riSSry67aGnMHq2nNlheTGakwhUuG2AXGnlpS2E5eBY4BItOf7sW7Zs
DIcNGng5m3dRcmudPF/cftbxjPLBh7fa3n1ne0DuBbxsfFhdM/7VfOyFV3q3lmQvhnoPupY4Jl7r
NAhIDR34e9WzJLbtjYGtoxW2zjC/moJ5wQJTFg+qY1Nnq0j1yn+qAXK5N+EN+zWqwpv+/rO4ijki
AnCEkSPPB/XMWUgmbgqrYAH1F6I53pebsLiXou338SHqvQXuyujQmRiw/O7dprXNL2a0HDoJbyas
oo5EXzPC+lJsu8OCEItfvWWrD6/8vSCgpTwobqW5UcH0h57GpzLHgau2Ow3dBpruRXlP0mPAgQGT
JZ+l9fIhBhLbScq2g3SQESpW4hbqYtCfNK9J+a0B9fDQ+lcD4mkxZl1sBHL0UnEL+wkkRmy/WGPW
YNzd9i395uM5Tu5vCmB9F3muIsD5d4DNHkuZChIL6qEEw4m0X+f4A3XXpMYxyUFipiaeIEEh2E/c
ZaPaRAIx6q3mqQtmUEcstjk4AYY8T710W5Yn2ohd28LzaxyvnLG5BiaJK4cp+tWG3yTb1x2GnasC
L2GkypKyzxZbobrKwnZq1+zKYL2zEglXQ/IzmX+i8V0udsLKjyGnum2zb5HpQiQDjSPiZ+Jp7eiQ
z7N+akifUgaRaKZxZWxowaxJVmGELNBqnqXq5z09yexDyKDt03ZfzJHLyknINy2pzI30mYWEGd8H
gq+bV0gsF2sytmsLncwf1ibPwb/EwybMLz3mnhLClnPEqgoBzLAy/3FG8CgC7151zsF+P+L2zNRz
LBKbfyGx73Xk9y5NDqnC4LIJ8rXse5Pg6rMaYWwPerwVkluAZlnxctjvxYafFyjeKOAwAVdiM1Az
0VAQTIY6ARx/4fEaRdWqCDlwVqGJ1ZQVYSbROyMcJLphq3iS0jQBivjdps9o5dB/1abMgJBaEwGB
b1hbHX3UeMvrkwQ/SI7PHTygKj0PP3NSmh+wW1SO4rR7Czj/a5AVw7+SeR8Iu8PGbTOpfxLQRw01
o9lINWzxr6746hnT3gK0nQi3IfZxMQudGD+WhXIbw61U4a0HHTXY0h9Pn5mEpjP8VsTDAp2K4Znp
J3J6fnUHuQz3UpG/HSlbY36kXdWxkhPKm1lfmrWpv0Z/Jvf88ERbWubqPNF4drRE1zarBVJ9VXwI
XrAWGwbJecytbxX+9PTE8s0MbkVyNSjdbb/j2IgCOxS8KSDwhKxukIcFRKn4WPpfaXAdP9Ns06Pl
W0yPseZ7geIA+K179dgN5zDBGK/9HhXXmIDHnDxYY0eCLxkQtRyQMbtlhZkMpy78i8gPXCGgNShV
H5niFeqhlr4r+SBDBIoOA7HJMXXC42WMsQNEQ1DklzfLGfgsb+M8dn9bDX5rfZ3E7aisw+ifnz4W
7LI9M6FarzQ2Avoz4Pe9wy+h/MzZjxGwAwLjVliP994bLfT0W2SbasZme8wzTilhguVKBTxQ5tf+
jRO9YA1QayBKAnTjy+MJChCqjftSgAl4vlvINk7qpBN1olsrK7zlhfZPNslDWp6DDvwUvwjCAB19
VoWHr7F3w+peFBAtAjif0FxDBW4zR3rPCphd8kydh8xU0VygVs0vY77G3IVVZ3Jf8DkY0lgTUfwj
3uqKRHLWr8fhEAf7DNGeVkFSaldF/Fflv/g6l8RCE9oNWfh7ohMr8L/6FOQPDmSluVbyaoj/df2t
gjdm3ptilz9r8STNxyc+6oLeFZtQo1GZDY7KwyBv9G5XEK2Wn+P+S50eb/E77q5d+fDrQyCvWUov
Qi8WbrJ6zTLEE5w0YcLO8SZgDFIcazSM63ezMpAm08RHNm9wEx1wjYgOoNN4YxolcNhPCFU6aD7H
5lZ1P2nyMo3iz+Awe6PrxGTzpYz+ylcaawC+EJmUyBqB2grzCS4NketjfyWnkw0gAzpxG6bMNaW/
zTHvbIACgg+ZPnOQHos3wofwbQkFE+vs2ZWKtlYfanKzUpa0eohbJCs6l4kEH+MkRKN5VubkS4d1
XsdxlNzreGuas0ODoaKRcOsUXcCmKW4tQuNBfKnpdw07oYYMgdtYINNUIx5s73ppOgpbhA6PgY7i
5DPTiL3BVh8IErx/t0jWWbWpMXFoDuVoR4YrgwCZt/lnTGO6e2M38P7JDbgpJZ2EedK0LZB9zKIa
CPe9b7u/Nzvjlalxnt+H/qrlXGEiyQrC3/C6jxRoLivBJOhqF+X7IDm3ix1+gf3kMDJxlL2L0whM
sEh+VB9akr5bRL+t7yNhzZehzvS+DHC/7T2fal5L6k9CWriSPZpuhOlA07aARWww0SElS8QQFhQM
WrqoEaI6mS7RiYC6AlBP06Bs9ZSfAtL1SLYPPIcwwMo0PHOWZQPMCDTYQrhr5IemsNzCxVVAqJax
W8wAzpnYKmZgrko0INIAk2ul74xwigIlkrLv50LWrxXVGXvqI2u1mgAzmcYIaQFH2hj3zBEwS/T8
2r6/Cmg3JsiJrwEKRNd3+CS8h+zJE9licrrNca5gGmI2ZMCQ05fi/6YzKaN+KXh2Fey8s3+j/BKU
f8qYWAsVf3sePQMJdHUVxWbZMbG08xkUMl2xCOgYrSFjmBqeHMI8sjwG1M0jreHCLCyVP7rNiEeD
XQ9VQGJQMsPZe+mzKlBYghJIjZeo3wNzbab89NeeFW8+fasVv0/mwYB8WS4USPnA1eKA5U5uFQVW
TpDeS3ZSDX+WpP3F6Ayrlzzrw+i0oN6qCMoHZrb4p5x+BBHIjyNFTe8+ae7ihVhEBoFacVX6tg2G
e1akKqsEidAIA3JiMZ7CicXdRJ5n0GOCzF2EnbVaoGzGQLPwWmMP/QKSN0APQHXk4mNC5nmc36WU
JEE8qtGkxd70l1aXBIdal74v3ib0BzBZhP9IOq/lxLEtDD+RqhSRdAsKZEw2vlFh3CgHlKWnP5/m
VE3VOT3T3cZG7L3WHx+M6qucFqyvRHFEaIhCuHESWPSPlEQQF7vwkATLELmzOXVoaohxx9GVkf5h
PYPaKqhPyKDgbmM/rBnpP2u5sJU/pByFW7o917pqOCHHlo49vRm3Lb43CPGYnKIj0n9lnOerHou9
5f2qst20AfFZYMjNRBUHaxhYH/VibGFJZHYsQOXafcAbbszLgPxBkMRup6BpqbV77lMDq82LETnc
PSXlN2w2ZoGID6s/Bmc9jqEKWMVStjeV1rDOilRlOczIRahnqKB+3giy2StIaCCWlHxBPjeOkFo9
ZfGEpppHDjVZOyiZag2Jsu5jom7EcK6lGOrCdd3gcOAKKzFCamDMuKvLrUjWO3rCmeNFNPkcZrxe
Qf+qCYhxKgq9wNe5pLISvSdSS8lE38a6nE427je5y6WBpg7znBC4aYNjTPqL0fjoT8UmYaiU2bTj
KYmMh92niieACgDIIC6ke/R7/USwpL1FnkMeAalWVhGuPXSKxuitROYycRlRqLbkSVqwF2qCvjH8
kKGJdV+lufdKKF7NPVv2K1+4dO2XwGtRtScDfihD9EVul1zEe88UX5wUHgyiSsf86Z1aeYNvKIdM
XFHSPF/T7OWP94IGtUdnQskoiBjgmDQ2Rw5qw+aARRRm+DtPWiMygpclnAKKPzpmP2QvuKAOsx2d
Mm6wC8/DRbtJNzJtVqYrOj3/q7DKW5K4osV1JuxaHHl01k0xsHixF1hN/AdRDHI1nVc+aoh6mePm
hUDh/4PfIdhEccSSgFSPuJC5eFExkWGf+gPBQl45nGffAv5DXi1vWxM5oudovdXmbkn2I+bHVa9d
aFodmY0R7TANMJQJzLSpTv7mn5qtGOGV5FcjB7+l6uak5I6B+rOl243PEsp/n270nQon0a4UDO8E
TCCqRwUo3BIEJJJ5M4jHqYIDSyOpaNE60X/Hek2sYXpDy6l9vkVsMiA5MdlN3Hpx+w4b5AaK5gZT
c0rzReDoJG7vyDGaootW1LXlgyXuDZmpFV9WwVTmaiuc/i2kJ4HAEDhiQfwNdo1aFm0dwYIu4U7n
Ajp8ojV5Sz0Xu8ElZYav4J+u2x4fbg6UhNNfwQydBbR0XXkuw1euUFQwZ4HBisNYqXIwaF9sHcp0
UZgPliNcIwo1iFgbJrnCQmOkePc0Y+TOxgytWcd36SJtm4Fq1bQuIhsjd4UTMEDAn8ko4d4F0h1E
4SNHYoVIMnyk8SGHkAx4t+dvcr5cfvq8O6HTbRqoBclfUaVZR7fsX8WT3FgfapdzEqaQ/lSsPQ3K
LD14+zydnIWs+5prliAa8mYmGE7JSdsD0mVSA0f3IZ6HM3NV7gZm9xAZnlANFikvKA34LJGTaWVr
IIyGz72IsjDijPBIkpA1grJGWJLRVeIvflRa795whejb7ldN4S75AuPjuVYw9bPr32I+Z8rMAVtc
qCH2Z9YPKxF/O4K1vHc/WGSfsn35+FBd6MQSgRC3d4fDdSH1q6yfcBpDWcilVfP948v2bLJJBNIY
uNNwH8FVqXblQ12R+WkFfIhKJxDsYiSvY1GBy2HKV3khCc42dFuhw8pZ8JFQoQWsFsMRKkGiLrl+
YoqXiF6F+GH0nt51I7dmv803ACj4apS6eUguMbGiNk4XMAngc5MtgIaoBxE8UH1kwovNpW9gaOHT
uMSJHzhS4cT9Tn5vjWbbt7UjHx4/ZXmD2D10wamKDNrqpgEUIdtkLSufWrxKKBgxUNy9ZksOYInb
w4mEZa9ga+D27b8RvJfCn6/9fJRD/fD8Q0WzUEa3+SuJrtJLzy8AwHq5YaVIa0txPntILUkmFpbu
OXRvKKsn5QleJsK+sRHhWpTfDUEdeGIZJCaLXsmY/CvBa+GVh6ZEyhk4YFmBOtepAaOsSlocm5zL
FT+FU+YOexRTnJpbZugm2MjTOb8bwbhGH6PhGBAo3qJCyMoedgL7awynBdwyHBK8fRqKKd/DTzSS
YgYNsJgU2z2a/rn/4tVMPkBENEQhAKCjWuMjDMDqTz8PWVunhZ2rLiHWlDTmMHYOa0QWcHgvmB4J
BeBvqd1JwRU5KGs+IOwUEi106sFoEk5AfRdou7gwFdzSkGGtyxosrJ/ZOG/UBacy/4dHycCgDVIO
uMKaik6fe4v6PlAAbDjMJaSYo7cj5pIPyZ1Rjd+LoDTA6hPOa347PnD24JX05DuT7/mZSzD9I9Mb
FyIGdnRoWFYxFWXIpiyFyjUCEafUBh7YefoIyBUMrfRBGq32jz2Pecy8ze4J3jNGk7f835cIKoya
xBguNM3pVN4h7iY8vfPiKb3BRmsKzGTLDBYVtW9rMg89As/SBR8eHXIRdzDJp2h2cBn7NhNejRNY
c7i4TT6QFW0w1sBKzJDpWwpVedx6/EPC24pW4K3KyX9Bqfc31FaHdJpAx1f6x53U/PEySAviq/Bt
jniZsXmndjo4lbIgZ4n5s3wWgt1AP+Kr3Urad028AuYpJOK6RYy0plOkZXdf0r5M+awhFrOYFTgQ
GlAU1DWX8CFj5EFWnm5C8vOxxsHYBA5abKNdfHC0ok/rp0yn4a/Fa0csJ2TmtFJb45v9QGCl6IiH
gJZ3ZaxvAWSXyxZQE8YduN2Ibm0OCPyhYFBe5MKCY5LJ08NzSNQ5400/z9ESY9qF44EXJLWE5EnZ
0XBKS+ixAdgsHnNq6riO2L8VxFeqCwxCvHMOt3YurjykRLcaG8BWn/6DMvTmpPGiq6PohahQGbXE
0jPcflwSsRiWVqGTCOjgSfO57lOCgBYzQFfgoMlNtAB5ZxLKt0z8OmEoUMr8HfhTCYMhOI8VgDxT
Zc3THv9xsPAsEQ3MiQhymS26pbzPbR1mvgCoX/QL7sXZHagl4tviG8U319k5Cowdz3WRWYAmPkFP
oUW4O4c2cCLtnczTo4GlFnxv52HkSaE+nT6zTO4e/nKySkdHjbe0s/OoxkxJRHZCntIgiTt5D2i7
BYUmk8gyVGgMFNxzQ9yGQBlKzA/g5lcWX0qLN0N5BpXRwCH/Qpj6pb5JCfCFdZNQJFhBM0lnZWKk
9xwVDCuI4g0PB7RVoH2N7T5yU4l9aBHYFKaYyP45J5CaOLyboA1N9aWKR85FMbonym2ycfk8DHh2
tkPIoEzEnVDuNMJYMH2Rs1DCA0zxhL45McEEFqFYxPlHiSINZGuAEfNsYIzmOmq5AkDEipdOJY6F
URPmEebfmkHkMxmgKWbf/GcCzkoIoG7ZwHFxFkq+TZbJ7+zJpxytO6E95gLJAMuGFixG2ilUtGtW
ZjJ1LWRyrGQrgzQ15wFEO3kUyi02XZ549jjCvtmzsHONy/YNEN2agELwqzwi8/4ZLIfAEjx7QIKP
NQphLMcblQBYojGCgtcoW19Y4/4nB2/Fe0ldrMPYqdXEjnLlfXonUL+z/CsoznELDXBRfjodc5ON
HbjdRBGpTUDad0yiiRK44Nti9QPj1lb3/9RnlHShE0D6r7Ynsa5Wg/fvV+XCI40cLpenAR3QGmlx
hwMfFrywQALxk7+m5Aa+WZAjBbwBKcYCjac3BQXiPbfQ8U3FIsTZdgi/dlm6NSDC5+hOyBlCeMw9
O0kF7Ihp4QfffXgdyx2REbUxV/DYzMN/Zb9NfnE3I+gOzgIhy0wPks1zhkKapIVJL/0ZXCTvyMap
cOS3EQOE0R8GgUUf+wQiLHUV3eVXIj1r8ERSqBp9PxVz8E34+Dlytiy7TnYa92fj/N9NmkoOzcqU
fJGRhdWEj2B15SuVYFEnaWIBEgtMniTirt3ORpsuKgIgER1P4TJQdh9uoLl0aRih2LgIuOFgmcKx
Asw3ZApQyEBDH5dSsGjxsnJe8kg1DibiiKZIekv4mRAbAsHKY96vIFYpGg34cE0EK0qFobeGH3Ld
+DL4VgE4FuIKDSzXM8yFeQzOiJv8yBI/q0L40qtnQ1flQaPpvdrq6JZrPIISKQran0E7FG3BEqJg
U1fcAt2sIB9ZcQJEGNo7KdAouRUGDCl25eyiJf+MikxCsh0x6LTLqndMcwPtwmXFPfMhgaVeNQIL
Q4A+POWTRIysHF5n44ewXInf8F8OFTeRon639SktVzVe688yxohClJwPi8As3i41yg8EdS0Urir9
RcJW9Z9NuVRkY140z8+lKcm4AzpC9T3POEh9nr2B+Xj0313/r9Ho6DoMsl1WmAbh+7RvUD2KKJck
t0crExTYmdEySxmXaj6zuLa84NR3B03YD2T9oU82GERkl8stl28jCYgKp+8a3TwJLUm38XMrfGqz
UyTeUcIE+HTrbaF9Z/zgJOuDqpMMtYtmPj8U6BGFEq8kRCz9seVxrAh3GV3DEdXtp9wZ9QeHE+NJ
/yxawrtJfuMCMGzx8TmGHR5s9a4iNmp3RWFu8AKp+S6KKA48aDNrPMGHyBnHc4edB8EHZiTC6z40
cbaUnrBQbgz66FLvs8lyLhmOxGDkj6nkVXCKME18drV//JR8GF5SqzOiAXbdGJPF+MdgK5rBlmWq
gR31T6QOhkKTil+RmAQqkE5+ynNHllvUwuoH+Nw/TzPZDdQrZmudHm8OpOLzksWvYkaujHzUAmY4
cRNj1gquFTiujbQvjbdEIjTWSJcEOvFItFWy3ImEI2NfWJdMfgT0g8F1+UFQHW7QGdUGabtKPxgK
bG0KjoG4B69T8ntD0AXi60VOgAV29E4/6OhUGW6CvoAK2wxF4FTR9TNV8Hygerm0sUL5G65YjzUa
IlRS1oqy45afCJo02/LGZ6nrfTyg0JNMse8AKwN6jFiFIwwstGnX7X9LDwtzRC/7Y4CFswUyvspx
6eOb4Ot0W5FQocjGoRtnB96rj1MIp1E6LHs1JF/2QyzJvgnusSDRx3U2ok2ItsyDajll5UlBUXXX
MUySLlDAVPs2aOTMBDCcigYRSzy8/AB2RW4JG673q6f3UmZq430NNuqA7ZQH9tTaW/lVjySX837N
e8RzXIVE4x8SsoM+X2HrEq9Ro639L7ac5YpYMsMt4crK2eYhJet6uBpOsZux5xvQPFtx3C5HXF4h
6gfMM2ULHBd8z3q0eQUZQznw7FJGOdkYFAB6QKo/geJmvrTIv5A1B0gWWUqQGXGlmu+6J7sknWck
D0rdaqZT9c2LRtDFu1sfZ+03o443L05DtVRHcpyUd6P9CcPhE1450VI3s8jsIgcYw6xlYDGcAjCY
0Eom+vZaYW7pq9+ku3qf3eDwOGTPlJw7JrcRhTtPB68wd7tV1a79aB6yZ4nMOw15Nt1pBHrWUnok
Linz5cAlLUno5puVGi88/BkymFerWSWCXzoMe/YRBJd9B72Bl0hjZvFIVPoWyb+PoEdTMDuSfDYe
6a7st4M3j4kri/jS+SqI3fewgRqNJ3pbI55kHgGAhvwKgUIwrLN/CX/YQPVR9hw5nysqA5NF0D/E
w3bAEZCobPokDPCkUe+H2lfp3PK1YaxBc0PQgZkTIeD8KuRTuv2fQXwZBiQY/p08sQZkYwD5lJOI
wag3qoY2k9mZg3UMmEEs7Ikeik84NSj4rXk3vUVDA3L/pZ2Lv5ZFyq7Xpe0iiKJVearQpCElPMrX
2U29ISKNHX0ZUMK4+YeCVnOQC66XpnwvP7syv4DTlX+Es3zINgDsqXecc1y5XxrhZu44Wt2Xts5O
PLKwzfww5sae8zs9e8vgN4MVnddLXzlLH8qtaWVDH0d/1PcUGOUWWwEG+xB7G3mnQ2zMBeamK87q
Q+JMKRc1pkTSMoDMiZESp5gDApjXKBU2MIpaRxDF7qPteqGfD4jThp6ezBvFByAmPAds3kZy9Gw8
SUKxadMvjwAL6g+EbYrpe83lxnOoXiBuldkGZKwqOVKCPXtGJd41mYBkjgfRFviJF1uIdFARPp8s
39mO0qXgT7xjQNW6CQ8RAkRg9SFVV2Z9iHiyhleFJmWqvmN0RwP1DL0LSpbgx9dZDdR5pYIDd63b
LFXZdIFuY3FuVYUrt1fiXmVJ4RH+M7D6JvTdzGePpqKQ23Blj6To9MrK2YFLWqGN6S0g7SEC3J6+
8JT1IKBGNZ1h4SkuCElb+64n5AjAgFXu+OO1CtfmAulicUbz3qhfqnfSg0snuJHKvqzOzcLiOKRy
WDggMgeC8C2DIYG9njiwfQW6M8dmc6WcAI999ybySfN+wneQOCOmMjI1OTIpC0gsR2r5ANtpcIjr
f+ShdIQ2bs71gDYUgL9DGIu25UZk5M63ltVdRM1tfIffuVVf64bZnbCmOPluCiJgERKvEvNgTre+
lb0+tkpOHeb9g+Lw1eriHCirhG/5QqE3LzNZ+P6uefcvNhQSzXcXrFlItTHym6cZJiSzZwcnm7GC
551demwkV9ST1K5bc+PLm9lMh5VwIr3MxqCBolXAgnrnAtUD12Q+4MOYQ8lT7McNvian9hGodnfX
Ht6E6ogpPqVtLcHbz4+cPiJ5R0bv8pD8yrY5d5IpwvWz9zGTEOUW/gbxNJn/i7LlDIEBvgJUe/LD
s/6V9xmBQ46O/I4oqjmmmDo6oSWPeA0C6sBXvMeRiOujXzKpKoyksbG3DLv6DXEkHNsTaxDwAljh
+K+jnJ4PFC7Ner4kox/m2ybWKeqmbDNQOgYalo/MofMY4gzZuxevG5sfpPgT9W4f3qLu2JnkKxvz
4IfcgWiOZqu7sAublzYCR8GNDU4lkLv1Q4gfIx1NjXPtZzZjX/4OzXen85RzDMyjnYGdwhlFSB8D
8yvjccR5iylxuaixr92RtNXqmfs+ALkir0vC08+jMlNXZ+GBACJHi8gjQn5W7LmgwiYwcbfIXpwf
ZGsTyRpyQKj7hiMc1VRrY7orOcvRVXFykC4nrYDG9ZNXHYTPpnvIvCRQtReHaGdSrO1aQIIIrwnS
ApMHpLS/krMrHrgqOw7u2QJ5rmB3zfzKZmmczcWhxzuFaErYjhjk452sWoo4V+6t6CTaLQD/hn58
IR3v0M47nbIGeV7R+2Ae+CDA/zXzS+YggV2JZ0UmtmEvmA7q8NjGwVGT+WAcKWPAlRnMbBHgAI1Q
TvXkIgEQ8v2/gDUYP6AUb80D+TKafh2ZC0l47B29xOnA19wIIMduskt45DJYieVAdLHd/KoM5Hn7
FZBWC6vR4yQhzUcs1jPpV5K+k2MoWAaMoJbsI5W+oz+FwIPFGqv5P7Up+ZZ/jJifymlkWAWi2QGa
A0UyMLdOduVBM6Z/HTsGSl1pHuWRCysMPIjZ5RFsNApjwPo5dFHt8mwuNWwJuGD/yoHebfqXVmWw
0sv9KOyJDkmQsNis4GcQBpbw+E/tFlwqMnC03ZA1w1J8Jb/i1VxU/dQbsO4LXoXUI9B0ZieGMOEB
hCQAQYkncM3mYszt4hZkS9A6KBgvcwjrmoAqAjkT3EZ3kgBCHkbTv5bCysux813zbCVNAEjiMmd0
Hip9Z4ArjEhoW49sTf5fgUB/dk2CBUhgL7rVN3V98i9iLDqKkTNwxqNuGY7S7C6S6G5slA8vwaLp
FS/zGRJSuT2M4QxqpR+z+dWvlvE2pJ5qIT8MZW48eER6bDNcXCJ9jYjDuRmWdBLj1aAPRrR3xhcy
CzqMBmdcsFuMBxEjMLCMFa/4OxezFaQ1G8b01NkIYkdxq1VHZVsgwGcl5yqbQPoFtDWdrSf0fe3n
SzONObFHCEuSl4/nIj4UmE15DsgtvjalGw1rwWJSQqs0KdT4lDJTn028mxyNwGHJDiz8v8st7bca
onw+f+7sLVlOc4qkE8+++h4YRlBR4GIfMKIwai54Jnp8dAyYTBOqS1ht4sa0iU6b/aCeVZpLvH+d
9iXiyjon0h/6HWHCG6irymVH+iWkD5m2pD2xv2NhT5tDqpw/zS40npW3BC79WFt8ysjO1L/BW3/G
/Xb2DUmIaPOjobOYADd2j/4mYDFy00t9QO7Upev/J9STorOYugHGBeFM7Yq/DU2cj99iqx1ZHbAO
6VYOSpXt95gRLVkinG6VpPcRsy9xzALt0rgbUKgdZfLYnEI6+A10CGg1cebEvyXE2FrgRR2D9XTA
8a675frZiXdGfFXr57V69LmRS4IagwFWJVnlM0K7Z3aH7/c5oAsdSNwJjoP5yo0/MX6KuYrKn//C
2UW/i7bSQUSV4G3SWDGknCwkECRHk+F1+B3SbxlZIqnvU5ZWsW7jPWd+BeLtc5fkwGdnyIsBKlKi
lLdfK+3lY1za/Nloh4+6bIERyBn9EboH8C27AjKP4tow9KAzaJIjpGesXMENUQguzB6Pq0yQ2qRj
yskj7B8EeR3A1fAPI5juIVuwAHB1YowIbwrtDxvMdI/pdcPjQxbGNDNctGCpRofkJ4QbVAl+QGFf
b4IdHqIPuWKMysLb4F+mvd09tReWSJcvKk9FC4vEf5tW91vgGVvkEjQP0B9+s3YVHmrvpnU7/TNf
AxVzpNNw5qx4wlqkAvqamDR/9yrt+CVvIo1tFALde4ibWUVahJVNcuQGz9AE0HIbIvQUpednI9Aq
yV1LNxTHLuwfcuf/gkhUtPA9Y268L+g5+lbaR+U9zIswAwulVmAxbolnoCCCSRKwil2bsYYyOKZ0
ZYn7MKKkjTQapf+XtV9R9NA3tCp4O0XdhzjiB1yBrN0MfIxcHYQeBVkG2BW6v2HZVWfGWoW6VNTV
5kK0gKQFA42gVbvEU04JldkuMbZcEtgA4sNC3pQ/s9Y1caYP29CJbHlZnSUbA+uX+uAQaYY1V7qw
CF14MFhaG7OX0NF7htxuAXr6mmx5w1RMQkTepB0HDwOXvxFDEO9RTvBqOu2Zi9uktYeIvErQ0+wp
k/q17XDcJJvip5ykXQ5lZHelh6OfvoFp+h+tJrmU0T+9I7uNLtuNGDwM8VX4vK2vgUw1iZX8yyvP
dX8ZBNpjWd8uY8MpelSCc/YjPJJ/TcSh+VkYpzRfVyK+YdKfsfKtg+lT8+5+Y3Tj13NNJr3wb4Tv
Bb9SOi74YZH0j5CnvPwXMD3uzC98DabV3LUc4BfJ+pWnY1YD3ypXkg1gogHF/Oxa9dv0tyqnSE1W
9j7+l+rEL8zmauBq6VpnlBRkt2dj+5eMBqOLjup4b6b6YhBfkC1BcG534m/y0wo3/Pwsn9qhKUci
R10D4UXJCQxsDxUK4A88ifGdLzpXyp9KPAnmTe3+PE6lKR9zgQdbWIFvxCd8M8p/zd2RbH+uDaPw
lFSMCifU14xqYYZv5V20O6VdzuBu15NPAOjjWIuLT7ME+zDmuvvskKUvymMt4w+3etGWXIH7dBcT
lUZ9Bk3jOj+2QwdhNKwhOauGujKbqRZkP3u1tWVG+/wMlgUIFy1YafWDRwXqjeXJhN+0/SeJCP/W
GLRclHN/ClkFbuygS6LPkmZMEO0W+w/ycqKQ3QqJNGQthKtm477V5pV5YW9TBdrF5m9zpUCAMo/v
NTr4Ou0v0MmcWQN7NsJPV+/g4IwJJjk03UbqLGOOA80/tv213CPek91Opmcl+4kQO80kzEQfAhwH
CAvwh3ol+/seOr6qj6N6xEmUQ82nr9qIXGCtnFzqpH4ZrxATNcIUiS10DuP9F7BroJDywD5mxVrc
ZMINhK3SUaoRLHdguWV9gpcZ5pzZoRUbx0C9l9C+H/WH2ZpS9Wuzpq57RNGYHYzkTQwtiX0YOX8L
HRQN/yX5RqfWW6aBEzWXym55m+ZahrBHMaEI/ugx9pZsoRnBRbH6Q+3yPMccABP4oxyG9UdyiU2g
OJfCazrZCaKv8UCQFIC+jaoobCPJPWoXvnRQb4cQU8ed+ADsl+KMtwwVTIaY5l/kxnekaGALK/48
HAQkYECRK3fClIfiG8QlepTtRCcx3zA6U2eFzYtVjPbsfrPUXTlA5bToVmW7FbcxkJAqnkNjPblj
+IgvZ9rO47+bD4UsQv9RDVvUKXTDSuEL6eywTOCoU0f7h+QIksPfqMqtUiH8CXJxZ9AA5CpguO1d
KfjCP1tuQAhjQBsSr/qAHK3gWjP5Lsu5bb4lAPJ0G2q/A4bc8EKY+TKLNiz4DCQgkV+9ue2HBwds
KFzDL6asFigkf2HuIIpEdbphn1BtpS/L7C29k4w09moV6n9ReFSJ+qYN6Ke6j+FGFzApEDnzXea2
ShbiGl1EIdxFfUkTDdIBwubs5NfnH7yUr4HIbeE6eBTw7JA1+2QMNr+p/oLMVSO8lIzSbzLybUTt
RGuIv5K2U+O998jkp84yFVDzsurwtNAhZB5Iw82WtT4vlunwTZMaRu6fj+Wq+AJ6E9n1ejzJxIRT
gUgyIumBt+Jm5AfodNoMyE0bl3AIgAlfs3A/fqiNofsjqc74uU1zqUNo6/VFBPUhBAgjdXnVxn+p
xiI6O+MlI6VixthLlkWz1vlM0QXXTTV1ycxFp4ypS8bE13lvYTgZ+pYcKf+IYPOzQz3FYGhwK7ol
NEGwuEXeMp60M9VX96YriiQMCM8DHfJC+yfcIsCa6uC7cMRj4PQ+k5F4VBCUlDMiavSHMj6UYwVX
c4CZXAz3iBgrf41GieOn8Z9t8VbkBwlbPLjevPnqybECyEv+GmyY3CSzG9rKBMISp9FnWyobgwVp
dp+4u3OlUZkAlIQm1diECam23tZjgGgquvx2DIGqutU5AAmfBMzte4oIn4aTNjjHv7MCQS3GVSTU
b/0NlEtpqbaqT5xNyIrN9toTGYZcgQWKf4Vwsf8RStbRbSPukz2gd49vHfEQbS8OkDOq934eKBv6
vNXf7F+K/MZ0/NDF8xXSdUMwkeJOel0suPw+nDUJArnMGqUlOLUwOyPFC1EApE7I4DR8dp9hY8TX
bjhzS0zFxRRT9nZYb2DVQc5amV8uUJMme1HfCbxtxl/oo7om5K6T9nW/4qugZpZH5PfoaQ4pycbC
ebD64mtEoW5+/hC4m4wn8XVWEcALr0msS/5XjXzq9rLOGZkXhDbvc/Uk5z9hCGzPHkzJrbyOy2VQ
OiZvsspln7wjWoSyfZDCL9/DYT+Ev27TuXVuadJvq7lljxxj9pPiXiLZoA6chggFGCxhA9eCkRss
ZpQIHfgDhcWLQGrkFKA0JT7jtav1HRuXZ5CCHdvsXIXwbMFgSiAGDkcnBqw3YSyQXs7D5QfAvrZ9
JCPcaJ8H7nt5PA79jnYJctL771RemrwxzH6peoQopa2N3pccV292lKs/oXFpYQB2c4wHBg7g6vyn
+mxkGzZ3NFDMsKlSIgXJBRnPsUn9W3khkpnw0f13J68rqp0z5aYgrpGbZ0xek61NmX99yTIy7/z5
LWLGi14hapYpAp/BdaTgqrzqX1xIXTBPCJRb5J0tCuCYUJzz04c5gt0MhT7o2WwB7IpP5Y5vg+2p
pocGTJcYXYiZObbohZw4EcWt5VHE24+funjQltYqD3T+EFAV3pnOUT3ajF12pbRz+ag1Xz7leXD7
zbhRKhrYYuy55Y6JrqqW1M/Nj/HvH+cWmkHpqyvZdt/c/pmrgUvMhYBcKFRZWx0b3jrOnhOLO4MI
IUrfRkwzhutBPXwGUH3SR210vQiHiAOBZeboZ11kMSBYIf6n3Do+ZUQB5MBFOC2WbWLhXtsY+k6S
lkmxbZo1PzN8pGZ7DH4QOGnr5JR3jv9x0wMiJ7VwxX47tucMsAkGJv1KQqql13poBcq/0QGWJoFU
99DqWw1lG4wEGDlyvuaS6h1qYlLZDZW1T7jUu5vIlMTS43WfuYK2QaCijWDjRAvI9amNTo3wJaI+
EiE12vQnGe+mQ9szNmPBbdCryFueA4Ev7O1G4ZkgGOvCnaEj9iBGGd/MI4LukdyG1Cp53Wu2qFxi
xq9r77sKCUWUjXvjT4a+GU0FASA1oU6WEjvaSxWXnrKeWmrRVMyoCJvinqjp+UCjb2MX2G0ESB3v
pJmksz2xUKXozUuftodyH8rfY3VWvEuMrRGFkL5l8OoacvNInHNnoWsE+xzmgZmSy5AO0RF9zzIx
J31WRZcAbzexfEvoyb5wYwERmN3B3zKOt8RDTY/j8BJMfJDzTsE8sehJre7Qqyz6DUVP/yZSVP5n
5Duh/aleH1SK5rnSl+1aJ/NbessXI9ikGXe7oKRExy5DFYrqjrxRXL38nfAvXQ3VqtlW5W5sfyNk
n9/CYIfmr6qdVG+dNNfyTTsS2I+5YuaSOTJpU58nz/AL3a5yzLf826K8MSU2OBxJDzl2DMszq567
/NTBlJfqZ2V0m6Q5QYRu4dD6/KbCChGrUW8lth6UQtpcTzf4XBi4meswuS+4xm+VdJIUtz76lFGU
vGXGSyq+SskFHJyJzozMNf4QCCVqkzLceYQ/TSkuPF5c4GeijdGDzXr4KuUh6qjqvcauqmPvH0tB
nCRPWFYamqP0TQ9YHBJf0I8LikTyeFvPvtviC10vrV7oODHSGQWWIuhu0+1rHm8dFIUFncTnmtbQ
ebWlGY1Ih2Ch0T7UIRrC3xZRaULmDAkYjKnXKH/PvHVGSovTfbfKcXYQwfpbK24WtbSaOUxmmrRW
TTcbD9zYgf9tkEiio9hfN+bO85+M+/mlb69dseuYy9I3e+AgcGB+iVS3StdiE8A7C46PdqEpLuJL
GBZmvKzkrbb2kLSnP5X5+2kmUy0SayIR+nlYLRn0o/qZEydTnUJ1S25vLa6i09QKRDO9eM+yszZz
BES64qGJia97GP6eX7K+doTbL3gRQn+C7vLMHRE+BXfzVxNuG3hYrMf4ICrvgNQpGVeh7+qZWz8N
OmGJVGTeRQxeniMIEx7ldC/EbIMTysXbSMmKQFDTjDjeXaY6rHB2ggT+qpBraOwHh7Qquprmiq2I
LnNqrbgVuzxrccXEeMoDJ/HtZFcuusOYu0T7Q7PQPLlAUFcxmEAtZtHdxBksEI1iGc2uIq2Un8Yk
ecOfhmB+krIijZHdpjhKBM0s0fcjj0DSkS0TGhbRpziMsmhTE6j53E0pwutBsTjgp/der/Yklbfa
fD1YwA3yPWRC/0ObgfW1RO/FGmpE7BPLfJX0z4jHLxh/NCoA+3uvHD2i3JuYcqSTxkAA7rVq6+3w
mqIf4hXS0Qy+B6FPIx4+R+Px0Qac1JsCgrdH60bKA6LGvVD9NvW6RX9a2nJxGdST0BE6RczeZ2fM
Ugu2Xsdxj3bM959qy6M4+ATINa4MmCj1IzrUxZZPdHgxBievVpXyJnlJYGn/IFnF80UwVSN+JdB7
H1JVUgRJISl/XcLqbvz6OYHtl6ZxI9T0vUgk69dnOqQhoqdyRdAhkYiyE32B3GYFwhX/qRS39pby
jIDrlZdBO33ibYc+rPCwLV6QiylUVjDt8Mkxf5PPPq+/K9masTN8Gqrp+ivPq6GDnzN8O+Otn2GI
oRJsbRb/KqYG5Z2gO+mQQfqsZTVjgJlvCq4a6RlTHPeNZE43FtFeeYOOomUFFuAfbIlsFuIrmES/
kz7G6zfeSzh6JrwkGglhUvtMyl+yL5jnwRemUrfJ6svHDhIqu6mIgHh5gH3mvL+Rwp5+6fFqIhMr
EBAL/S8YKcDXvTgZd5TJ3OLhg/3yfxyd147i6hKFn8iSc7gFbIPJoQlzY9FNtyPOOD39/rylo6Ot
1gzT2H+oWrUCp4EXHKCUsNFo+viL7emzsn5RkEC7YA/xTcpLfw0ONd5X6LwzQqAZzI7//PQLoANe
wQdyjzy8l5GB/nLeCNAzlowilPJPhmyslASRnd74E0f+91iyaGCswCBTaDY9UF+T6kpRju9DQa76
4sEVwfrTI75yQm2bb3DPzq46qjF4JURl2h8DQtWBKpTipKA15ikSm8vnEc7pxoon/UGSjlrLgcWM
TtJTsGF8W1/FOLVkHfFznTWxfHsE0YgEEjjum+TjWmRG4+84lj/xDs41qoE3/85ETTG+Bbcvdp9N
23HX0KXyF5WJcXsdsCcFEgmqVXzlBQrbxtoZ2a8P1kSUQCwfYQCV4UnH0eQmVdyuDiJi45uzBY4M
jGoWBc1J9xEW7BUBBL235fjrRwYI+VRHv1op8D6xFYMXZLjwfFudbN3fEfuPLZWlNbvxcZSnjPzi
TRMSVrIdmfXEO52sY/n6XgVUkPvNhjlG4N6EKiVOgvEtjOt59JoZ4xYE8s7Zy3pqbJPHBVy3nJYj
TiCcJea+okIvzWWhHGVhm+4iLJzZblQPRB/KfMkEmZy8aJ+U1dOUvMDti0WYX2CQy2jKXfwPnuxu
fsHiyYkILmYsS7jUPzHKSf4o+QHw8R4MxIRxLzXf0hx6TnOdPjojHVEtjsLXjLuoXHyc5AJh2aoh
id57gYLA6Yk1UzEn9b1o1Uhuxr2JaF/Gp4cZtJ0+A16f+qEu2EKYhmigiqDO6ZL/mT+lhoqFp8wZ
md4wlVMeXEcsfNuGJi2rp0bcanAhoBepFu45hx6K0UwuL4Hl2sGFjByT2es/SdkWNnUwIWgLIeqh
2LNuJ3ilEJaRAO8b2aRwjIZbxYHBefMXnobBgalFz5yY8GpmnLaWAdCnXCmFmeS1LpUCiXFEwUyG
cBizHYhioUn5N4LP6TWuKCQb8BaD4qFgpFHwS7bpmYHVMKzh9odU0PTUsGYVL0k2krCjdtzRcr7e
F4tlG3YG5xOMKYlfraAA4jDSXDX8orL6BC46gFi9TK4VxZ9ZH0nCbt0+GFZFvo45qHs7g1Qw4Rmc
Fn53G3Ao6opL0q8nGjcbu8H0C8dEfxsKhw4mc449df5QqV8i7eWfM1IbV0iOWAplvhf5A8Rkt1cK
wcJFS4W+Fa1i2y/RqfOWKLn9k4xglMuostNfOBHoT7gx2+44Cqm9DJg1ZISq8Lg8nCwg1Bc9juib
/FvBgl0Gp9j6ttACMp2HgVsTXJimJ1YXubBg7op6E263SdHGHELf4gGBvptbnT9AbJAZLdFOGbCQ
5h/Ov29JvHdrZMlW4CFuyYQV3paacJpicc+WSpm9wKjn/T4u+SIB1go1u2VBCs6g3pG9GKC7C37T
0DgYw6Q+yYc/0XI+OFl+9kBelDDFGmVI6nYzEqulw2RmMGO4iFg1ZtzTDsfMRAOOWCfd5+JijfFL
BlW9nHyS2bbiSwAWY45qLmWLdEZz3UDKEwQ8A/5QeQp0QE5vLEgImRRCaMhEW2x+I65ThFjIiLAq
EpzSdKVjBsS+KGCob6aldSofHO9v01VJjYbaoi9CQqkdFaXBxBbHNANHGxV4lny2wVasG0qoOoT3
Nu35XICvQirYyC/pe2/9e5S8gr9B5zZKC20FMMB8hu63tS2r9SDXIuN4Q2xqsJDkdotOb7bpmB8i
c9XIR0nyqPN8f0V0TbyoSrAJkodu+G4SMJMSgs6+h2o0U3UBnRd12KzUTrZCwyf2n6Xcn7XyB+aR
3riKC1bhRpigDecc0544htajveg8rL8Puj5uLxx68H6MDjKaCNH8NnG6YTYyCcr20wEpHkYqDKV9
qoMB42FF+ZbCgx9zfF63peBNwum3cYp0gmymQnVgEovMYhB3Yr0UctQHHjdIK08fpk8E5Ny35l3j
bnquoDZbIxbWgATEy6dxwSDN4gLjXlV+i8wdj2W3zqi1kO/5MBK5ZhBhpku9gtGn2TWw6LDQ/pTi
MNX24LjmQoJiCxTJXW2KqB/+VW6IEDx+r4VgJWM46kj5OWlwJ43nO3v4eDXMb8553OzqRXHt8TQY
rW4Rkp5Kzho6Hc7OCJonup3a6WGu1ncTmIneMmx2o34p7+qZXHWYwIAz3YXLvPhA8pgiffeodLTC
TtbFKiLgZ0E/FzJbRHAw48fCqeJ+OxjVxgQkoq7RQ5CybedQ8+pMDXG/x/HOffN+BCh0Vf8Vmmyt
A6AupcMbCegOqAHZHVwsmiNHbtep/KgXXXXnvA6vtvaPBh/mNm0VwOasQAqGnQCyJu01aZoAUZfF
VfoyCXPbdAiOHJg8464+d2uUbWroWBcgoI83vgTth3CtCOBZWC6kA6EREF00a58gKOBwXve0b+Qe
UPbRRGGN6MirDPHxBirw+4i3HKJe/6aTV0xYyWQm/4BytFXdmBtt27RLIBrSSwI8JDGdos9fUGbn
NCt3RCkW1kkYZejf+poDVOxcdcm8qDlCNxdd7Si40/icBt54ROTu/jyzHYgGTIomgpM8a7jlukUx
WZAY9UMCYvvMrUuA/V2O1ByAAAdFBye9zBnWyBI/xLzqLjGMIUAuVJlf4VX8IAoQURcQ57BdEdwz
azdp9hCFQ4glho1vyZcA8Xstr1GUqoiO9xwkDeDvlCoFEWaO7iLvF1OCyuLNfFGb9+K67SapNtN/
4ddvr1rs5vpWFLmucI46K/j5aWQP5RtFWH4AkBDrdejXBmII63MADGQyhi4pBWXmbB9L+pX7a8PQ
TsoGpyUGsGfyO6KdkzkKM5TxYRV7fvAdjOscElLwwErKMtYCmE1nfUtk3KCT0536MmxYVjikDBt6
dYFtVgBWIVQCyoS8onCfUkam8HKuxhsGu3aR0eg0HIcDWSCdtdSDtdZsBNHVX0Aq5MLuK9BWT5O3
KUHVoyO4EJ6hDIfhvEIpuemxEQSRxUuPc6leDIs6gCgzp1swLYBspj90erxAWrn8F3Z4A15LPb5L
v38xemwPUOYauAbzaEUbK6svQmhC8NtstaIleG/8n/ANCwzb8gXidVG3P5iAaQ2vAH2rw3EwKu6H
c54xbI8NVM4h2hAJjk+StBqv1S6gF9M5Fz4yzXPxGxNYHvbxqkoYQErb6upH/wSa78M7OiVUw0F/
TusTKiRQCaSr2jEYdkJ+IJUnYXLtoNjga6EaOY1557bDE0rD//UgaXV0j9PRhYvKsI2E71HAGXli
hJOH+oF+V4UXMe2Yzjthc1XUI55vKdWH6nyYPhloeVJyBJvuFKIwH5HMI8DBKqkCTVHwVDKtPTKl
nGkXlVORcJSgV+an2KpQYrNHaotKq3Q6+eX3h4RR1yy9aSfUvXxAfN7Xv3gnWs4e1oMnzltoyDOS
fOiTY5j+AFdMr5H+q/9ESCCFOMPwJW52qPKqacy7bkh1YkA6ubPdfP/FoSkBBYScsTTONccopzuH
foksBwJ5ibNwrf68x0MefYXf8aTjWHM/FiNWXBjRL4aM8cSXwLWXM1HX5tBajR3BXoKKAfesoUVu
ubUYvS01HZ9ommmme37DNJIZUjb8qPG6gWSIuyCUBYnqdy+asDytU4gBCUqmuru84Z3zOg3edOXI
CmyOKfMALFhfiTxmHrwS3CPhWbVoQ4ylxswoqT3q1LJZpnTTKlcyTST9qtztIA1EeHZfpGRndXh1
rkDypW4bDFRc2aqfHE/wmg4CVBH8k+HfRB22OEp1pIv6fjC2Yfpqg1uY8S7LZ21sfXZFcWr0DtHQ
ho/UcMlM1ojF8+QLloaf3XPxB3qeZNo5/QxFNBHfAoYG8reEoysZHsPVrG8KHFC8fFXz2OMyPsrr
HDYBLk8MuCDypD0oHnPpsFVnnbr0KfVKvAF8OvEMIyaBzjmIHbV0Py0AUHr3zYuC36zS7Bm8DlTw
/F0NqsGAKgKcXnmKxAZQT0QMmsmj0aXvuH9MIwTIPYH0kw6XkBn9WD7HYCUSYcYMHj8VXEQsODnh
+DDRmKr1pe8fBfEZH5TQZ0FyVD63A67lWcmog3PGDkGxLLAckwbcmDAbU78UvsEAoKvA6e6hgg/a
M8RlETtR6ET8lx4gzpHvGkziTtyIxUqEtgXZiiMg0y7U9/SCgASCwtyAQl36MZtV07xSa90Rp2z+
RjL1Y8/1emAIMLmH/gsLWDjOcA6lfeezYQ0bZMfPiZ049r/wJ63BTY2pFfSiAaqDeRgiG+hB3ACl
AF4AfKbjFnY9Ve01+GGAKbhoCwHh8Vm/RKFLBRTWp+yPKRCTB3UjOhweeu3hrAamhT2rI5BPluFq
a34ayn2CQFPm5rm/UgGyhjd47N2c8k5/jafaCctQcTFggwcUi6sO2IcuF+/o/phh8Fx+jRgEBDef
O2dgQpmSFRBgC0vDUtclxHsujt+OeXQkXlNmNRdUXHi7+Wefi3Sj3sfiWwGByx+ZjYZCQQivb2kx
lyFiBM5iOGgmdm/kbMPimvtyMunGmwnx+xygjkrlwmfMhupBkl3NPycBRcFKxIQZnsgStTeozyUp
ZpkF4aP1wvfUyRuLWNpikGCWlwS2Sv8U7wDrFeRCA4Eq2q0lOddatgB3EoOvTrtaZuCFauz2zxw/
eZXxsblgES/Ga6tTPWK4RNWHm0vHrW+5XMM+dOv2vSqxTf7LD59Lk0sO6gHocpjU/fX5d4HlqZ0E
WLqSjE4hN88fevI0dEzpw/U6tadDHor6J1LXKrQGmYNIZLevhAUEevGV+psYIbBSHVQFqzPZXCSY
8tWXqO0JJyAJAiw0hcJVQQ4bSlyDLuCPM54hoMgbOBH2SB5/BSa+CYtxZCgxIb91d+f/m+Aedk+U
1H61NNS7hP1hxwnRhLZr7mV+/gm/Sgu9yioMccumq4T22n8jhGvzZdu+Mjjk6DOy9Fhzftw7Zuwz
6Y7DwEGDmbZwHAJz9p8YNHqh0NBIkzUFbEJl3EZQuJRrqeCmtPCJo46/P59VVjmBsmn8nf9jICT+
3Hm6+MEAwypuEtkQZLtmrkEiCyzkPj7amf4kprBcV5oGT5foV667bBfg79FhsVUfc+XAA0gdpDwH
iVp9/Kreu/dhLHZydx+zM4iZD/2GDRkrF8bCc5TXAGkiLUuPms0qD/XnHr2dIP2n5DDoKT9wBeRP
AH/2smtZd0E4iy2eDngtwMY5RGxaCfUoEGasI5nBFA8Tc2AuNFfG8A9bG2D1yTOgVxlRLYvk9oa5
zPEChw192bDv8IDJXw1Dtgpjo5Icgm1SY971jV2/fDdcoKJ3i/Udcupg14bbd2h38p/PgIcale5E
nZ2RvPjdTmxs1O3dBuMGppLVF2FpFnRFfO/hWwDHsOeIDMK6V7wyQ/W1a4PX7F8nnkdUq6g8byK2
d3Celj7E7mByfBU6jpbqNmWfn6+JMyxj7TwOBYgiJ+RagQ3MOSPDg9Mw2SJvrsZFd7KnHN5bNOYm
Wg00LaR168fo7bG38Z95i2AXz0jGJnoJLsko4hBbDBwuJRC1sM/pErFNom+07viRo2xK51BSGQ6T
kFathHMjb1Rz52MLyMbY+1fsbGYSDaAvHU24czBGQPpoZqjk2ccjru0eo21RvlT5I5ZhuGMVNxMr
3jLDxszDjvrzKw2v/F8wGX1MCSmJuZbU61gdoWuVbAPchIhCwe2tEfYmOoHcwD9FPmThLkXrlFJO
myUZih2xK7DcJ7gcX/7OgoFjwDmkmf5cBzTtiNJbLHPpDLJ6NaJIola0oEDTLimIOmrWPZAPpXGC
hRepYyfL/C19VBcoivbgzwnyA8Yfe5RdiAsNeW/tGpLAMU0F2SeSpfRKbIj+Ke06RGMFblQtDMu1
VKivh4hwmBI3nLvEVK+agmZFF6kOS9F0YKgK/osYwSHamw1fr+/t1PtAsbrVnxVqLPMgYYGefNGs
4lze8N+DMMMp6YT/C/p+NOROCJ8e7SUIlPSVWqEj15xPwbKaSDvtNv4VkPOiLicXrsUpkFmvSaQF
QUJU97vXQj8hkQvIQsc4FVVJuy1rmCY9YysMCM3Ndbq/m3UN65KoWZjUkRSQtrNPnI47KcB9q1gK
mGfhBstpX82ut/zhQ9tLdq0LqNkF35gywL1mIejr4BLjEUGRur217TNfsZ8CCEL61qBYKyB6xjs/
fpwDbKYJamEMbaU/5Z52IdQfVbDHUJlKcPjtoSO7Pj5unbKICT/FNgp7lQmGpabotC+uo57XYYq7
CU/G5QFgb/02vVC5Q3odO9v/bseHn5I64FhUK0oU2KruEndQo2yeVeaaZqjRLjBi/0QYO6wTa4Zz
QSz+84HygXaz8hdaZXMEQrkZ4aqKpXnQ7zCNFPKzQErCeH1yGGxAoQYSgRjG1Y51REIqlXNss8Il
sYBerC9UtP+vhB4ueYjR4lMuqWv/nytMf6G2lpK5Np5lu/bXBiNQtDSp966XFT4yi59yFdU2BTjq
lC53UOrzHxFvUpmHT5D+jhRSkqXoKsUbF/hw4R/A5sWC/qPzEHkY8Cmr30GGM8Z0AiQyPoYjDpxE
ye8Ua860GYunWnjkpLt9Kb0rovHOlhN6KQAbowSzM5C4m/g+okcYbgOEv/rml8ys8KqbPOa/GTfK
N5m3HL/KDz4bS44u8MdA7m1xcvpdl/53li6VwS4YM3QL3NnJwDFwF8r+UXp8vALXXQrrgmTGEll/
eQ545wVtepv9ZNbmAyBYGg1zz291xNAN/bPTt1uch4d1N/740nfevypqfUGeq5nhdtbFJFFBnbzp
5e9YAGjiH1v4NUr+nAfWzAkX+n/iZ3ReTqSIj161YB6KGZzrN+uyWCkg+77pvWEpFYplRyL8s7Uc
YpSTgSXUAa0Al6elfFde0embQBE2zbHA/bzCBGOETL2S8Ec09WuHsXQCQpVAydKkZQOIW5vTHMVi
ZKLOMiygLJbxVC1ak95Dg5eKc57x8ttusl37+BSUs3d8EvQ7U7luM9F0yLJfZMDAwKVLZiTaEjp3
il9b+/nhOc9GKsGPucRzN3hpGOiX0qEor3qxxYkGYRJdEG3zon47opNr30O11MQtecoFVRiHEkr9
FQS2wO1tSnYmqjALawfICtsUITszjYXZmxv/LDLAOCY6mWDnHboung8re18eKhkAdQ1fAgXJ+ybN
nzK7QRLOUvsvXpcv4GT4QCPZFxj4+SUJDtu24ookeAdRWYJneJwS/lX+sRmIZmuuzMo+7Ew8rSfp
71Cva5qUoUdPD/EMJj7zR7+4t/2TQFmBcIdliH/sDHfgwZ+2V381cZs4YdaThtvMgKapITh76fqv
r15N4tNpPyYAogiAZcBxfOqNnK3sT3VcwIfHTGi68tGQshkxXKT7JU8HWimYQgtXRjX29A41JOW+
/E38Vbz2SsNVPv/EinjmCeOmHOBqKoaVxaLJP2emcoZ65A+N3IQ+Tr+kv/Mq9L+oqmmsIF/SpiR8
YM3AOYX0GTAHPuiAh6P2wHmI6bhm+c6HH7Tckq32KGE46k6YQzkjwAYiOemFCU5/+eUDd870vzRT
mwevpMXoKYFvxHgEy+q/SsRVzxNGLJInnxKA00pFK6//UePimRrxnNMMHxvM2JHoCRADeYTNc1q8
dZy6xWmsOYdXxQnsv74OPcGWNO2cZ1F4eIORtApqYEAVD4Y/Jtl5uWikvQd9iwxO7OKNvw+uJjiQ
fXjpIoZO03qDeYAdM1vCxKwo22Wn+fRB0dzz14J2TtNFyRhC6DnCWTYHRd5GRFFpS+r/N+er9VuY
B5akjFHBW6hg0rhGuEw9mi1Nu9APdNyJXHrcQeoaVsi5M71GXevirUPoSUpTQEGd3SzFa97XsJAI
ZxJmYDooOxm5l/GpQSwIa75ZAgpo/SrSCNfbxe3G58vAk37vBfMOkNfEv93nJssnKWkAXg4Sy9uE
Y4lGTF+U0G83o88mbZbYgkHPLCC7pVLL99zGFK1UMKayibNF8pPr5IKyrJc03wicLBB/+NmLBNNc
HyAdeh+wop+SZRKdROppoFdkfXAjvyt/KmXXeesmAfNZbcMaE9tZTekkf1yTRTQNCAP4Yi3jZLB5
ZWOGQAtq4BmYPWknjWWedQEzJGwz48yJ/V1wMICjS4kC4MnQV+7XJEagAFaVv6G8lB19kMF8Qirs
qGjnOgEeHx0VP2wg7ubhJok4BPk5JqgRNJQ/D4sBPYnnIAqAOgyu834tQoyB2ZZoPz3RLiUcaroM
yTq3YHLWhwLoQ4BECJ4qwyr8V8tXHQ580XG4e4xqpumvUfxEzEC1969aey0Pd/RvJjciaNaAiFPC
n2lQXhm+RFigqacWYzAfy2gMQkCXYyNfN9W3/GbOyQoNf0bjEktkx10bePuFCZzrmABVTk2EU+7I
BSZEIHky03vE0G4Uw6ImzLs8p/66QmsH9EiEGUk248oAkXzIX8Fv00K7qNeFRjJhxytXIe4gdoOQ
Jsv/IoYM7H5BBIC3x3CTc4mThCH5TmTe5Ig8niMyubKEXoyKltkRwrBF9H5q2Y+yVQynXYZOdByH
X2t4hUTvEtDwDFbDD68UolbwG7V79ETCCQlA8CW8l9DQRB7OB9k3gckcLDwNOPybFlFp2C1qo9+N
PADJOKvV/uO/Vj3xMrDDl1KByMQeXpBlmoLZRa0thvwYYUr2oW7urgouTaDwQcCIHKsnXT6/k+/u
jb0XOmE7xU6q3zTorGYGcxgMe1oyI5AYVGeDDOS1KZwUrl7UoPkzycnMIvqQrSGDB8PcaWbv4CJl
W5i6inkkwo78X+IgBxwqSYvELc5TZYdMQgpjFpBWwdvbqbRR7HWZ6RJTTH43yJb/kt8ppPcmtDux
B+llW92ZnQ6upi772EG5bfVc88NVHDzCQumrmDJGeAwB4wQEr2BgZYshHWnp1diAIVxoGYBegc2M
wvZzhv0zzvZMeRbohnSeQg19ygoeVnfF8Emw/YWq4aMG0XLSN6sDAx3zFoGSAK5b0SUcT5buhTR+
/mOAz4VxQO/omF0N4MZToBvWYuQ96HjV6vijdefEOqXqP0YywKc9BwtFLpOR8ida4aTnF0cTBDaE
uzgZti0k3dNxzmEmuwN3YeLz1k6DxuNyb4zKxO6s5pdOekWGDfqPkt2XOF04bvLFGyZPGmyI7hxm
APu984Zjj9UHnDLxa5DQ5SyMFpDWK1ew4CTPhQH8LxE8RVwecpJw/kbseiCQANx4Qnk4QAdT5rAw
rHPZnzPiVQzkTmxriW6NzcL8AlIGXJ6FiDoCWtMmCXFCG4PjkNSuWFA0hgcroPKeR1zZ+RsUHLlN
zTVoXPIaNVD78jcd5/g82o5+P9dx3XpPKmMKNG58GQ4PeQc1YVeT/9t3pdPtUXqhF4jbz3wk78YJ
edlf5cIMbD+LUSHlTpj9tXi7dRB9DI0ioSIoely9C2gq+B5R69sFVZkOT0TKoFP8Kfk1vkaYpoQ6
KQzzyY2HZ5zBIoaSRT9aERMD3aZJ7ZQza6Bvky7sx2BjVvaIgj+/+IIySwSSwCsEI9S/Pc2IJHLs
+oSWofDqDYdnkaLALXt87LODwKmbRUBClENVhHtbxRArGlcB3Gcd+x2NBgldVd/iKAj0EZcJQWlA
IDColVtU3nvxMSlpIKMpByXHLeyflmY4nFC99VDbxhkeWSS0gKTE5qVaFs0OTZiVbM1Pjf/n/m2k
3qDcGqqjxl8HX1F8+HTzkxBBs+uOrfwFfhV9MfyHXxPFPxqW1WH7V5u4iSEn9BfgGiWwPYGVagQo
D7N9BP/RthZxgxgGJcRE8mNQFzQaprShRS7lczMFvEcHrGL6W+LSVkeMhd1YJzHPlZTCCZmSNIxW
6nWqPPmH0xubBpTyfVcnIST1rP7Fb5ebV/aa79NR14zhqeGHQ6dx89LUhR2sJ2ZtX0p+x1XAqm4D
YE7+TBGoYkyhOEOyqAHve23byMtQWCSEqcySXxIlW/0Sh1usSdcDg3boCf0RbvetPqQhRlBECBB4
vRh/67327Kg1rukVeTMSzcVwD7U18WE5xy9bEW5nMmvhp2ytcfvePGinZ/GJqQ1INi50jg3lveZl
UpbOP8bR5AAnVqEnUf3rw1DekjCecz5hbEdy5qmIUuAlT8rGmwwD3R9flgnQ13I6GM6nu1sWJW8V
khmgzKmZoQhKbztH8gYCLRDnuIE90V+VYk2Ug7pnDRJv1nj0lvBL0hMD8XZcxc1pSP5BBip8G3E2
Kd47DjlUaXdZmQvGgpKCjvHcnWnOhzMOk4ScUt5qW73z4spVts01/3AJTBkWbMfBjgkkmPaXDZui
JKt0Lh05ObjjYGLga8SNixcZIZQYaW0aTgR+2S30XZ2mSENYdPch3trdN1k1RCRZuPAAb48wuDkB
bEgSyj+RhwTlLXLKRc/EEEZXKHuIrcx9uGRSM5/wraWs/gUTHbzku2GqJd3gV0vY75HLvsBNLcIY
fvX+HJtJS8T0kdP64VvOCLHxMsc/8woD0RyZa+IHYav+EpwJ2kJReuIDRktvE6/L8TXO/XIRP2nt
4mks23uW6gQCQ3Maox0RBsDNGMkYS2b5aG8MyatrLyc9KF0yIsnPOrJwuoStZCteOR3wO67AkApz
4sBHvL4ND1+jGIPoQGjS4NgQ60GVBVQKDn8Ed0ubiTRMkKq3iUkJ07UV29J1qLYMb4gCYRkJ8/EL
KmspnoW3y5bsJg/fsd6jgcCqW12H3SakcSYLU5zlew48r4i9itkkx6cZfKBUSGCizFiBhpaVgMRg
wdCVPnc/LGEbwE7QtZXQr3z/mEZeWJ0YXRBVIDMFicCc3GIn4ZHeE5ebGFAG0+Uhzuki5gojCkgd
Uo7Jj4Pbc/W+Fso2llYFuY1vG2k/LmR7hFaouQiiUu9ifWe8HGnYguHuyPkL27V7EYilokRYltkS
+5PMLbZoIcN/KecSNt9oX2QnESdn0jom52pWn6345d8C0LgI/+AYKEjCRj+jTqoM7JDx0gp8cqAn
vFnalUAaD038N0rb4DBSl8JdOB2gu4qbCsoS22Wl0Sz4FO1YsQI2JuRVIhPDzwd6KRlEOCVWl3T3
4LIFY4GxGCZLyT/Ud1wJZRautTei4VRrBNH8KMbCOub37sFcRCaSlloQD6IfaDI5AF3thn/1+yG9
K9I+iGadlUisnggJEBr831KqvKMyOjEQwxkWDnr8J/3T5P2ks+3msbDOGQfvsHVxoAYmj3HbIELh
dCb0jy6eqfrkb7gIGAIkbvIDMqXjskfRqZ7fdIFnamoadmVkggHh3JHsOsHN2s3bObDbxdriE0lW
gAKRmyGsU+tLnwgtVrx/kME0PsYKxCfEz1lc1w+KpCZ7YYdwbO1mZ36X6WWuLvHfoPvBk3hepphn
QsPR6zvJz/ImO4J+Vsf6NYEVHcHaaJkO7DvrKBHSc/LvvXyEEIwjMnAlbSg7otqSnH4mD4nxTYvT
E+ARRGhsq42L/O8a1RsuVnCwBnoHKhgq/mQ3AWZo843tULmyiR8uYG9KKStvcbYiW6eX1z7eEVKp
OSkj22Io+cxghtq77P86wtnfk42mg5CQ4DO3hfOlsv3prTWQWt3tuRtQYSf2p+fFdXbHnQO26xde
VHotFospA19GYARkF6dEQ8y7wmD4o+/NAUoCvRODWzOzmDsTn0Ak2W/I0AnAgGvxc2Ob6hnXpKtA
0sn948fM59l7F7z3lXYU8TTQvnJy9LbdPjjEssdTZdKHhKsEAjP+EFdGPVcYrqcOC9U4asyk4JDK
7jhFwV0mYp3TAdXHmOhd1RpnKUS/FFb4qTOsnWZ7bzpjfTdA8IXa/f6XAxCkuqMzGSqjpyEfMYtN
d4P/hNYSTUxWawU1B7ELSD5iG/VXMe6a7InmSi2PrGO+K4SMYW+RjzpLv2XIgtVtwmJMu0Ej9spI
1bHlvfij/1RX6y+s5qDOGInwC2ikBWsrDRYQeAc5DjH+0MMK86Q48qKfbsVdA1nHYtZd1E8AL/R0
VuQVXvCqru1fDy2G14N84KeDaP6kZKQZr//xQR/CPINFvKYePjDmAts9yWSEMxRWbOR4KuLdZgn+
3r5RwJMbhEugV4/oPkgpQUSaNMuJQLunGmCUDVufXBV/zTyquNaaDepKbA8q9+8aPiNUbGPNSWkw
0/SVa6xjEldt2/yvuWZPiG9V/lvRiWsDXtA5MiakPw7UdXzZO5fhQ/6LwKzEzGfWrNF/wY8AL+T3
rZ2JLnU3jpJHhfx+QYLD0onUJDp7+nQ5+mccMX8hZvmz7PDLCRxCu2p8gkGKOPOyBNWRtSJmMe6N
+VQ9I6axXP+eIKRkpYNB9YKNIpgZNPVyO8whdkFLWNWokFzTeuoYUgBpkKyFxCx/wlhhGG1Y9kjd
kdP+zpSpVCCeRoGU8VIf1JA+hOrS+/SzX+Wb7zMcsj9kB5T/WBl/YMJt2l+ivOpzdNebCT1smZMx
DvsripfJDkcR+SUW5IC48kv7J/9E1leOj8RE0QkXyRfrCm+53OMI74+3dFacuG6puLgzRjT/5/Ih
jNgwLTXyIQlN6HBmnZZHsoF2qp/Da0yQB4mDNoLl2i6Nr2TDsNPW19m/lCe2wlPUILTBJfMFwQ+t
AwNY3C3Dbt+XjoXdxfAkvEEj0zBVsNxDbgtHkZq5mFfvn6TyUCajSMT6fml+2nljgVN+EZ9FYC8P
PlwYXoeEp5xXuUukIHy26BVdMsFu/9T6DoG0u2OJqx39fXqClblSDrzVNclNB7hZwExSgqTWRmUQ
+U+uE95M40XIaXCu+d+hmCTh/MvsSJn03r+4DLdrVvVJ3kMLUsFwxyWovAaM2YPLT4b8Cmy4J0yE
zwVdHOpVYiSljoq/Ani6c2OjOMAlPsHaVf8OxxVpDQ1v+r0qlsMLCx/jWG5go8MIWYkr81JgpfZq
PPMcPjl+xu6redYXgObxysCf+RHHyxoZRCctQDtoDievXoIbaPUR/1Zuhq7+A1I2918lvoZ07/8A
sYw/DElQdmGZvO2/Mtvw+KECH3M4S3/vC0K8yZfehb7GyJq7Xvj3uYOypVTrOi0IDnrRIlcPScwA
kWwoRKWLdtncCG/3Mv+ofSvfMaUoHF2LUS140MHPTFc55Yb9k84eltva7DyOVK99L4xtxlBonZJV
QHUdwcw89Uf50MWuvvlBg8jxiN/9XH+oq2gFLIzmxZaWrcZFglNkg7iNIYRk6y9hnpGkN6crOibE
c2B1gHRk8fZP2F8y9oXp3YHkOzekBSLZ4TZrflH8Cq6yo2kxbHVPXrnHkSivyQD9RQHvgYTylO03
/BN1zaU6LkiceC9s4guYHDHJ6+16Ud2sLYak1IuYSqJPWrMPP3vWzKb+0ey8XWYzvh0J9iuohzgz
SPna5kKCA+vREt0ZRMOn0tg4oC9u0W1xnCGSYEGtvRneTreHDoczijvxuviFKvS2V6C87XAzOlj9
w3dxpOjd4V3BPDk1DkpPhT4br8YfYiAahgJ6A6X0r44J678S1ncBP2rHGLMe1qDKnwsENwT4P6m8
1QCsWNrP7DQaGMl+5cEa9ypw7ThdVaINY6f/j6Pz6m3cWqPoLyLAXl4lFvUuWdYLYY9tdrHXX5/F
4Aa4QZDMeCTynK/svTaZkUONqPMpDedJxgBEZpt/LmjF4nGvh1DtfbcCvrZTMUMhozTqh8YKTzzK
whcjIONfAYllYFmQa5fYuuYG8I+RAqi6MLqjnn8r2A3K1zijW+j4G/syGyKc+IilfKCK/wdrktfP
oEQaaE1m79scjnDmvfFDQpndyUvWCKDBwi6xIoLk8iaHcAHZzXBu14h818IGqw94JqJ7lLXGKBQC
BV2gHcpM4VZBurko2JFWAlSOxWoVYuXpV0W0opfjDOTmYpO2TzaM/RghMXGoOC5oA8BfzEuwcMUg
FgkyCJiLuC0bHE5eA3Y6wx5AW7gjEB0yADkHZHQhhVLX5Nk2owdPRNEOlFxDOGvbIDbYKYpXkgAR
Z5OKDKzeNL67t2OdLdGjz9d1PDZMRLGBr/xPxl4yH5dSegJDjHyuc3nzavWUxmcod9yHrasnbh46
5U3e1RE99o5GMn5NjF7hfBpXmhKEBRCwyvbQmA4RM+w6TN/uEUKOE+gorKcbfP/B8FPwlWvrINhJ
I9NLdXLikIwKWibZKTCCmGzsze5P4RWoPpQE8bL4LPNnqR5HdhfA+dQaM9JieO0oCsd1cgQDzbzg
xia8R/V7ReUQCDsEgK3/CYxM17ziLn/X40PQTvoH5ohdxzIB1igyU9kldEKGtT2BMUGGGLFU4YFC
8zGtYHfiz53BB7OjIYhsCesrH5kEhn4Rn5mjD90NF8yY48ue85HjaB3c2IOJ3z7h7u7wK+IgXwEm
UF0qOCRpFXjvk4ZEmFfd5EYa4Q8vK2k7yxixknMP4FZ0mSRJwZ5x4Rh6zSV5Iu/5lycfMvIuY9kP
LyW4AxrMoHkHy7rZYIrszoQ2CNKWLoxNi44E8cEzzIB6yfluwQLYTL/8KehvUgzzS91hxjbXv8cq
3UUXX3UN38VvJU87ELT8/UipiiwFS9MCnRXiwcr+ihefMGwMfvBjydgwVC7VP2a6gIURG6FXYcD/
Zvi07gH4onsJj3JqTw17CVytlzg5gA0dDBDAD6NzanJk9mH424efafgrYTnCcnLHYzqC59QvIS9n
voOBxY9JKjVJpgPwX7sx1lw3NaoEG9qsqdsceOIHq7lrT2p36BQHfaWkc5Seqm9QopQ5PIJN9VsX
DP+O+rSNmpWmPXk/3qAkIdWOO7p2Eims4wimjUD35pTD/RnganLvwEuydU8CTPNlsYIGWbg08At+
IR6qN/qFgRfRz5/TybxzX1ExodfJXN7RcWMht0ZbACjW4FvArrWcTmzAy883i6/ORn0gNcucVfOC
CIUVZ/ASDA67LX6Yb85xCxuA6WF9kXFXvrl/3bI4DBqnD0SFyils+aATXcAQdAcxKMaSANohWUQA
OMlJQFFzAGZKa2XscFoFH/Qo9fwziPFV7IkrQiyI0JroPAwxxpIFSwTBLXE0rq2vDkN8zkq1vI2o
PvxNY6ye6Vr7Z4ZAqrfZQ9bO8mvAu2cAvMBWRmrdbKPnEbHed6mjR12NrLcJUw4kslCu2mcwok9e
Rn9YH4FQvzWaAPdNptlnx9qC7xcIxqki1uSK4onS0PfKyys4DOMhYNrDnHgRNrCCAXtieGBwhf0J
8+BrOlIMc+zGB5JMdNzD1y51u/EahWfNXPcs2E1MUnYnrIxdZcecCthuklVlZ1SmgL11hor6vXrf
J+FSIvrgnHRQEolUGi6keqXz+Mx4KMB+WZsGV+R5pKZQ4AzQmqR298nch1xEbBEkzBMKOtgNatsl
WpLKWPcr9CjlByX++Fd/+XcyOkqHrSh3rukZDFkxKv7JnPvqv+FJoA7alDcPo6fya3YohogrXcnc
1a7B9oHMNhWC3wJW55+RLguG/o51lCMYEigqIfEceg+TecWzCK+VcqCnU2OoaOf4bf2jKO5V3Flt
8cNWjWBFYhqSJSCBf9NN/5NJfdFcSYGawWwOxyX9vetLOVwfJxdvkgDKfnKaedsQ3XhfDEwHDBHy
TRyjW7fNs84bu9xDrnODb4i8B8KD02fJIKcGL93/5r/ZPnnRcAPoUhATostDYyCesy/plsH7/EHr
TwooIyN6ciYWZbCIAFN7zOmYujvIvszl+DOipfVRHTjaVg3I4vJU42kSAN8SbFb9pNg+blK6k9+e
ZC1iTN/4bLBk/LK64jib3A71Fc/DxQz2b/LqeVoFkt+YzdtjCakm2gmrgA2MFt47hnwdyx5eMwk0
mBds6nnEgJp9Tv0Ydi8eUGVX30NUY3ekv5+1tWEnRDbaqtr6c4UcOLENEnYtODlKulO2Ka6prcIk
JsUCMQ1gtOBUXspLy2I/RBYL8MWOP+WSG/sREMF0MPw7Ue3YeRnhppt43IadV39pz0RHO7EK/EP2
JaN//cfZTLwAfpqFIjDw2ytHXkc0HwwHFu1f/kAS+F7rm+zQJ2t0DcToWP9ElXTXJZBrizHjRuQT
POlekR8HN2VC5MzpMphhFpy35NdzQ8N1a/iO/f2A3nup8sqoHqB6nP2qxwvjKKNr/YuZMBS472FI
/5uewRdbFA3O2LJjsMQv9YwYQhPL4QQH49hgBRZecy0w8C9r34ReEMbBVdpvKyHZZCru1CJ1RGyy
GLmieFn2/wpSqUpwL+8SUbXpROpziCP4ce9HpACQQ+fOWsNldiTTYtct9KJzzjmTmu+lxvHptz/B
MI/i6m2JiTgWGNTmGy0BUq+sM16ft4e3/Wi6bLQR0otbhYHMzFQ7WghxPlkEJhPgzn1tuA0fbYTu
MvyQntlBqr2iw0oAg+cSAhYJkWz/kK9sKQAP13V7Qk1QjqvgqoKQYcxyIWEdYaKhQCw9cPrXxhWs
W/hTK6uJEgxfaL+ieFeEBTN3ztf4ewIkqn7BnoCdJxBgzQKaV9tyhR9trY+rZjrVuPGrZRo78nuV
pWfhBm07IhOTnRKhGfmKi9gmeaVAZ7aSKQEnraAp8xTC58hY1KX7aOAmu+sB0EHtlIz/SmFLtnvA
D7wQBHTtuNy2WozT1WmvYBNtznJKXMCNMLH5ez9akxsZho7BF/vDCjqPdpBsMK7cg467f5l+knYj
tMs03wOlqtudRLRYfiABUT+HXLp0ENKGb19Q5krsxx+RI0NUYf9BV3qTp8WIo//fT8yPwDyExFK8
jgvseoOdcmvSGyCYKv41waYkq/4cdw4/F58g82jGr1wPfQX7HV0K9ymBi39XitiPklUzp/RITe6F
ADxnRdQCkOV7w1TvXHVcnF5GJi7UutiTjuIZzw86UutHWDW7KNrrZyIcKdq6lVztVCK5AID8NVAM
LzGyHuJIUW9oN9NRWze+k2tpog/1MhdfwoE3B27aWqYqx0IJGAaBP96SfUUGKmunQ8RiYGEXOxl2
xtq48WLcDeNEkV9a9hQzFvf6xZYfJ/zhoOxll88UTQ0eu+WUuxMs7L/mNsK1BS58RVaJMITUaXfw
wGspp8LmEKj+TT1U9nCH8lhES9rgJPCCi4a1r78QeIHKVPZE+rRPlamLxOeOjKgi73LVm3iEXz3i
QZQrT0PitrHRuo0uq+NUdfxoNcbnhr2oHaAl0CIwom5/bksH4+f7aRhr+QyIkzUUsjOFNIJzK94C
w34LSAoWjYZx8JoKZ4CnmDaHwMG4faxhd1bXTvuwTjIbhpgTRja3HDYEOoyL7SC5DcAmthsZaT0N
yoN8k3yMmSOw1eCJLKw1R2Xis7XhlF9g58bx3OMpgvzh+C80y9cODXRUfNAphHi7nOnEidEFNgBx
QuQs0e0YX7K0XRg+wA4c5uwM2TXtq2fPRPDIZ5hSvi6yPeQWyKiclmp75/es4Cwt1f57ZMyx1rHc
vRQJ9ciCf8BxmERrbdjGsMTwcJP32pAv4hmkKaMug5PBQJfCIWl36sighApxWlHz8Y/YHpkLsmzu
urShVtpPkaesWRoHi3KyrU95jxG73baRA7XwMBzJQrO4cecGA4NdCoDqaxxR/SKFQBviKv/a87iv
oNmsEYezzsCPTpGxo8IF8CZtSyizG72/ddleonyO7OKE6a0vTnDl/H2WH1DVV+BTrv6JF994Q1Fm
3m5r4iWwtoRlwZZokLUHW/1XTg4VI+1b3D2R04vxj0W+pby3ZMYK7BQzqhfl2QJ9wu4W2GjPsT9B
/fwD8Th8x8mNu0jZ6uRWzfjINRQ6n4ZTnvXhCCV4qN+aU+HRHFmpAsEoY1uZDtq8TGmeLXrAZAb9
gVy2IChgsQd8TywU3+wb51xIuSs3xkH8e3e11/PYC6fON4mdMFYWKNjUB1vIT6b+ctiXgpPxFGtA
+Wfh+q6LBajuHSuxkmeLPQtoVdJ28+IQAiErJdAH78aOq1t0YL1TrRL+nahFAIOnX8y8OGKq4+8r
27rSKRndRyt6Db6BKnqZ+0jcy2aymt8QRIr9VDqd9JfwsE0FR076O4KG5IFQXjwyk3wNpssUok6S
mC5skJKk5MXCKj29BbaE4jan4jSGk2XgXwJ10wQ/fkIEDW4LAVVVdY0ExRFBhFFIP7Iu2NV6YcN3
Nbpz1xNFtps+w47RDjmvwablrOy7n0xZi+KXJD6Q8rKYQbkM9I2Pi0G1vzEzD52MjDbxfUobr4G+
E3SHVJfXZBfbqAXX1tvF39HJ/BRKfK2VyE7pnDLRdMXSzVHNiOY1AiAXQhuS/t58sSoaoshscD3L
tsbLU1JBbbLX/OW+TRJKZqTrgvja5jcwzjFQXnqcpYTSBaQaGonpVDUXwzqxNlblJWB4iE9mSXIA
DAanGmwGoplLhdAxAoOHkGvCiSAHf5/CVesQTDI/NL0ou+YIbFooK6ewWplsZ2UnD9eDep9K3Ihd
u05Hqll0EY07vW+99ZxUnmZGSzpyArl9X6ce+KGO8s9HiVXlu4H3t8ZHUpDpgPFEaTZ5320jliZz
+40eLqTMlxIJ0Ruw8mLCT0jRapnOu/a9Nthziq+D9Do041LVkr+M1idPOFLQ3chS4gaocPSziFG5
lubE7IaHLkBxKFwFP/x7l2ejGVyznK2p0FRkvHSMmWMVdSuxHO9PCwAdTqO3sarbyDXFN0+LTy6f
tpD08iHI8jqqOjt9xmnoZslfl58r48sKgpMA/iozY+ZZOXK7nteZgCAkoPBZBOtgKixeVZS3OjyL
4/T/4Pip+Wwk272vyfCwvQhb6s1qPy2mqskZ8C4TFeUjlVAk5ZjtiBxNJaoZw7QHjU49I1qD6OiM
rJx8rfLU5tIsJ/ggdlJmuJwOm/qbYYOv0nDmNpkW6f6P8ZpxTtDbvHcyGEDzvWF+BXpTCH5S7hbC
TrG6CdUz4vagu7SEjXAc/xL9ObuoR3T8AK0aooaow2s+9gxGoCnsCoLRhgJ2XPprVEcJuUV06oPP
cB+LOCjlVaC6UQDQiKZKl8Fyg0lRe7dDRandlLXxdqf4O+fGNgU2WaQgSwR6RQ+NenaAOqYz3OxI
cX0n46aYnhoXmADbgdeGMDQu3nDPBhqxCzvXQfgtk8QrFG2hiRF8ukVEvFf86EWL3zlkifQJd02F
sUJkii2QECpqpM/IV/1Q5F+athT6s56thyOiO6DZ3Bk9Wgb11A7/eo3f5qF0IvaiZ4hAR1IPNWD6
+hqyS+oYT5pMjpRgI7RkBgnQ4+ODmMCvz2YBGtYjEoolp5jBu3TOfYg/1HSod98Q1bv3pe4feok6
oERmpIYeWRBEIScm8nBmgbiZdMrZ9FwmPZe3HZA2n50NhLrotejHGcm+7wZ9v3YgcoP44pmwn+9C
TpruF5q9G7HZHZFK2Sh34HjTT/pc3QJ/t23IYX/vdP08KB/x3dQw7eFmDD+Vfp299/n4A60Cr4go
r8E5G8YOvYmsb6p9ycVsnMQE3gN3L7FbPDwo5Gh80Hec504ZVbebPhNUCfq6w8HPSJadC9hcUqnP
FHBQYOEHfxhrJiJTt+dlQ2u/DVy4K8peOnXc84fpxKRhIg1Gon6nDm9MVvLKKoM/xJgnO6uSE2Ve
SCPYjQdlpGgCX82UEGc9Ep2JBAW7CVbWDTVuwMAmpOWZ+AA4vkHjAeUt4RQhv0R9B/IX+7wW7WLm
zqRQdA/BjRHboDWQdyJ/JhNf4WPsXPS8e5HRQbgu/rXJvjIeRuQY0u97ni8qsJhBr6vjMaRE4DSt
aJUY1BWHwNga8zyovSTlSYQnlXvt5PnvbxHiBYlQa0otbHc9F2C4nyGj1sigif8CXTgM3CFzucIb
0caxxmWF4Ga6BkCJp3pVwHFQmDqjk6GI7hbJIUUHjfAb7stIXcagoQ0GstNYGqag4RnRWcR/bin8
hCNhnxTAQuNpE6vL59BitNBXyOCHlxSRGcQmRP5TkdsEqGxMiR0FAx/Xz0aWYtCkkQaTEigyUEuC
0KueFbk6deVO6I7r/CB297TZZAYrDGbXhOCJfPIqx2xSQxugFCSlx0JlXGv40mSETKzNGMBYOibx
TVgjCToUP/5GCr914H4UkEgw8GbquDwNODXDtoJiWdXs3NmvSyp5Te+fzryHPjI29AWidRgm6rBN
zkOFZrn+KK5jsmVcUj4b6JFuSsYWVQtQYmgPwWrqf4R37aa8h35begHBDSErZA5xBho8QHvW9f0j
namw7SlF+73FSthauy54deT+iAPqpKVmzlHOzH2Dg7nJL8aMFBKu2LNYlbdgOiLeRqRTIq8F/MGT
wRRZVW/mYAfIsS4quoK3DPKCC3nFHEtu/qn37ljJ3xaeEfUs6B4TEGQK0lYReVi2MQLUhtyrasEq
RWEkGhNAD+2CK7kRL0187AxOTxUkJDg2qLXjPzTVvEDWTvpWxO/oN4Pv6ai3KdvyZ004Kt9faKjJ
6ypkzMNsA5ieIepJ4Zc+5HCtpi3j09ukrTNDxOCzFIBHQAoR1StaNfZaQU2NlvzIvYOc2KiR79yK
eJWojhV/5KgioV5So/jTIsTjgGBKd2YiRkBbX8wI/VhftZy6m4EQ1ZZ5MPe9q6GcmDxN83JEmB0g
k8rRy4PUbsICw+WlEDax8pDnl7jDRcDlrrV0dNJNByFRNrnXjCcOJzD0EzITn6W1esmlu198sMow
0oHSDtW+wIlbY9S2fsPwrr8PsQwO+PU2v/PyUaPD8ucvLf9VZDuEatruZkDVsGfCpSDfS7BtJB6J
0ay+DSTs1g6t3yR8aslSQvT3BpdO335+uxGDIvwrFd9gY7yEZpsObp2yzmLEIHuGshsYYM4RVwjN
i841FbS7NNIPPfwrU8+afv1km1oQ+w+8cqQJVvWnaZzijkFij2OFwuCoD2dtW8vrAHldZ8vt0ZDv
A3wM85dRg0NjwSMzrVVnlFbKjiPPVLb5uUddo8TL/l50h7f5akBc6DYfS3nQEfrsGKFJr1G46t2l
BpMyJPgzceBgiX8Z7BxAtaYrWfIIr37bSJZZaKNhNRcY9tABZiz28hrM9z1TvCDEvkFggaduxonI
V2leIGRvzxq35XC3AF5vmGDiOXDf4oHui1kt4zyTlwTPhH/UlZvC8Jar7ahCc1Km67u6yUu3gZ4u
7XnnWKNJHwbclCWd6R+G4zraq+FeH+9t/a+wWDZtZLrOITHIgdoEqFr/DOObZOhIOA3/DBQmMEZB
HCJzRQGuMhu9qwGO7Et0gCJtLdi6Rc2FNLKuYYPHgO1hSCe5vWDT4LMM5V3PaGs+iAu8Bya65q2P
ityEfItAh42Ka9Ubg3MW7MTbyRBAsRotJ0eo14luU/oUvq3Yqb9ojkQLqPMFfnn5Z6ItV/WqOzL6
c0AggfvcpscLpmfDya2dBq3M2CrpLqCJdmJSPLi/uBvG5h+GcDHdYL0uMKaWFyFzB1WyU1y78P/R
dG+b0M7Kn/CW+DRsNLCBcGXno8Ay21N4zEkk7o0LZ9SufngOiRB7hHQGK8aT6vQa0HL0wBdpkr38
PLCNc+hbdxxsAkKlcFk+VAa3zz0VG9bzgawsNLs5HeCxRQSn/Pl0j1L9VFmmDdh1u2YDBMmJkJAU
LSGhNP9L+vdmOtDBChyvfuWKuNTgMyKlmr8dBecOJgsCQJP2s1euCHJM5Atss9Ds5/2t0o4xqS8M
hLZyjsm+ulociuz27touZUDLbVRYS8Va16MImcWpKuetfhf+GcndSpAXwrO9GOJCQlfTzkdtgPkJ
CfI5c6jHpcWRyxBfn8jQvt3wqgS3DnDUFdmdg+OHiOSGGeUKF1GxFD56b3yAfZDt+KT+Me4uqwTI
2B9fcEEWHM8D/8u0s7AgSWnNZx81rhB9lYdEu2XhU/K/ZbTaVAg+XzLlA1mv5mo7lJ+B+dRmaMpo
2cUaR1G8hv/uiGzN1kxrhnrF9k9dDjT/DDTKFYuLgalNpqMCx594Ut+eTCt20qk/cVHb043DU8Wq
jLxJbhdNdUwVrNYMb3amyPGbzHzkbbXGtc8txY+MGo3ueFxwQ7mJtTSMFS6mHhFYtmGxMVV7oVkT
+LLgPQ8RHT2JsxUOL57KXPHAebyT+3DDrVa+2gvDo2fDL3oBFnzE9xhA6DPXuWmztqXjSK0VkZc7
uAbPNPziYeyEezbczfH+vtWPVMCSwDCT58aH5ws3l64ueVFGgE0L8i2VSdlDVgsR0GF3wXa8bSeH
fr6E1BxfBINh4L6y5jjH+Eerzozc3+2WDFVR2WQrcoeQ7+D4uWLZSraMK+OTALRNdrpjaOzNL4iK
LNEKxW6QDywwMmqu/zfYvMHCtdB+yyqCb/9Py2gc6PdHnu1nBhRvkk5GV9oM13kHQodzTJFPg09m
rp22RBxsx9Ilo3HiWaQ40qaDKX+Sv/3mgWZ9S3Xq199F4CXcTggkRpjiVCGWR1lXgz2t8w2qJSSS
abJjLN0/CkZspBV5r62afFQMjHzNrZS/MKBImGDYzrvSAa2LoqFYW7Vg8+z+wAT7va6bXXJQ9H+g
yBbqPDDgdwTxoKDGLOFBaqxj347uwUKon36ScYhuuZs5BAKA3j6CtzAhpJos0FXsf1XEcs8jKdm/
Ei0O+O4wPrTkpXGWs547h25NBILwaNmRrgZcjyj9JNeSVwSWDJWX8+5bjyo9s91+jfnl//0etrDk
XFy7jAE7zVu0Mfy1Ku9HbKxNNOcb+aj0cDCKr3pixoprEgPZE1SEmG3zvvE4kTrETfSr0bJPT4oI
su6v7z8r66Yz947t3ikZ7nSXat1pD0O8+iI24FM+T9K1R6hROF1JldDBnzScbQxJSA7QvqcGZ6hr
brT5mGdmvQCTSAEcwytC9kMjfEF1wOi0CrbFjf9P4ImYtrItiQkPPXFphpuOm956ka6mokH1hJE3
F8+TZ/42gEfs/IDFlVG1zWHG1rECt7yjZGAntbSe/kb/IqiVeFaJqegnVncJStRKMDkf99zDE3zt
BjqrQkW7DFBhJRi3he93tzG776B51Lia59jl78ZcBBszdxmRUooxkpqmD3a7pTJQBdkx41OVlTue
MX7jyZX0Sx24WHoy9VPudsVJhRybwMuojB9ALxJPsq6bAMLYtb2dAiWS9ZrvnpWKAfnWEEsRtmtK
my5zJeNfy1c4Gtv9i70cX5rH61wnH3zi86Wn/3Jmq2w8yPx8i7amrWcYpvjTqts3ipOUUCXDDdGI
BJbC/matIGY2rgOiPU5gYuwZ7DjBq0CKgTfB7hGHYU0WlqaNADbtXWkFhTOVGfCd25Sr2V9TptcT
pBNkplW1IS2iavGpcN7mGXpKLOauT0jmM59eckHIx9GXb5JhQJs4BtF+QDIFAkqAaAQxEamSUN10
KDfFscPjE9wmdTc/UDITIOrfcf5mA2ZlrH8fR8akRolvA3SYTHdP784q0uQOgZO0HR/zU83QP6Mr
+BskAkPCfkm8SxYWWw3p2t2MP6rkZbGPYa6TQe5hC8SKNiJeCpdNfugFSnVM4eVngbgxeakTLNtF
/KP/ZcQVTVcdPbue/PoE4nw2wpmyXPyaeF2CtLKD/MogSzcocvlPAsjrLfTqe2Ous5ikWUZrkgF+
G1YzW7Cv5MyEumRKax38n/gba2aMkgsqFEHRb/IP/1XMJI1srf/0TbeQlD0vX1VgnlwN3U/iX/Df
KslzFMDSwc7f9socJYhSRttL5VWPyN1c+v5lJEYmoj1hJqNvJvL8WjsfN5hmO450pjgK93aaojp/
BS8pJcetd6i5J0zPhZ2cKS8YPMvlveOdSoZPUoXn/4SaH+COcdKRy5AlHdV2OyPDtAf/gORjHZ+3
TColzgfkGdldnJ9trbnqxHcl8r7tLtFK5lJm5ez60VJMPDa8y+NNAZOO03zJPU0lmiUf0PPDq/nF
wR0G20a2mZSCJb+/n+GpJRvKzva0CNHbfilQQxYZIqA/U98q7pN9loiNm+M7gUkwuVRdnOb0cCxB
iIdAKAr7gv0AwHPixJc60TrwNujFGPqdC3dWAAjFphQx9yNnWs/iBF4k1myTV7Ssu/YNN5GB/LmC
6WfaHUZkcJ50NZLllh4nwScQViv5DESnnT7nBMk7epkw/rKSXTpiqDjHny0pwpckJJIE4zTzjRba
3it72+Z069Y0CzzxDTwKc+PLe6l3o3DdUYQwEiTuQTpww/rTrZKIUfiYiBtYdvTxwSMDTqwPSwUd
pX4sPc7MEmm9rGzjZzBLaW3SifaRftUZWGTNQiTdOEAgyvvHsFoN1iY8SuNfwoObCTTuIb/dtTzD
XBrOFqF9yurdngQcd7TfFKJg6jivdC79dYvbKMBNsuTlr6y1pkg0uDv5i0oioSEEUj1h5oJeQi7J
pxXSUDja8014QLIu2XDto1VV7XUCaLtN0O4aa73fYwu2M2nv7xOmw09OVXZzLk1CsQ5/iol8MTdu
1jol1pthk/g3gGIXTm8F3as9taThMAdFK71J9Ytp2JRd8VxQtLkz/mokLWZPS9hSXKGYeZf4CFBu
sNMbRAtDi9ehXU3wANFg/5kb7qNQvJriqi53iu8F0Eva+XJpxy8fJ5BwmIjZqF12wpKHg1Iat7m0
Vw07wf88OolyCymI2cJ8+A1wNbq6B50Ih10RoUPc6NU9Sx2EJmK51d/XtD4b5nciXOV5qwIfN+fX
ZJOtbIbkEiCwLW8tMYIygnXKWaYsJizGhHMXSXl/jIEbue9iLbTXHDGyHj2tacs3X0HVyQi74Alv
DLx+5VFAvTH/wjX3cQT+zQppc8z2W1dvSHYYKoU/1LYW2bXLfCPrJ6LXWgSViW00qwCWhq7w8S9j
cxMlv2Fgm4JTPwxMmenHJBKfBcwc5R7pKdpGp0MFZukkJJQ8a9rHkFN9smEe9vcxvSYHCjVBdUSJ
gTRnp4bNj26QsZ1PETd3Tv6XZazShNReFiJVqSxTi9+/u3cTIEyUqszG02sFRpuOi7Q3CW+i5BbJ
rmtkgv4gPJKERxafdBqd8CeMWgo29EPGkxrEx4ht5J91fy+pzYR5DTNcVatepoQuGwRtxNGFJjEX
nJZij+IvENf8cbJ5vCsmyAg40FlCCrhZqFSUXVKizuNyNaB1FDDw5BvrVzVkot2RjwqtRUb9l/+W
kLc6DJMVKalDudffzW6qVczp7DYQEpOblNREOM8rYZ57Y2KwDGa7XL6EJ7If87tgqERNWXSwsZEq
144lV04T8KfHi4I6WZIZOhFiNBDt/YbhanGRzbNG/tws0YXwK6YXq1KOGx9Iz18EOwm+mYXNOJnP
OjbeKj6DILjNpZK5iLzot6IaSBzwzEhOdQZ0a5X6ksGUpvPCh94UfPd+sZxf674nGYDCtruYgOmZ
llORsdBGPoxM3Imrz0BalwxI/I8kZo1jIxki0C1hAggTChcrQ5IiP5eyJyOcLKQDw75sOPcq49lF
+E/uLkxADVapLslP6U8c2mm/5vzlxcpppHnnA+iI6CqMpfFhHNS1hF44eA14KuqlkVzSblum5NuR
fK6wFD0Wd3jJxVZmHD3eOxiKpcuzOy8oYICi2CzYJEBGRlXjae99Gz7F7iUSjDxDNkm4s9J1ENOp
O1r0SXSwzzsCTLW2YSczf6bS6VFOpAYAAP0vNjAxLOF7vHPSDoRrFF1N9TZiSrewYKyN+pyUWx/b
o/Fbj5CqTo10Upg6Ip4E14e+rHQKVuc98g1+oIIMgJqUpBEfWAezYsuMbZq24XBorBU7bRM3rbzU
QreyyDBpw2oZxMygJUk08E9itP6O6tM4QZjkVF+VaGq08drROArHsjy14z2QVtEAKsuhm1Rp6j41
BvBrDtGGhklaZ8hT/MlD3ScoCTJWwBEiIvCtWOLnYGr/4mjm+Gi/TWlf/XCVxIyDkQezwVkV1H6a
sG+/kAiVBxr2GhH8B0lkKpSWMxO1YLBF/elnzuTGwp6JWvrpCwfAePJfZXl1AZWDDQwCLSYc8gZ1
5OQa0PXwH2pOoz5mQQPvVwEnkWBTBk3u4DIMpZgJWXdYym/wxYSZZppZijVB1WdAh5pJeZbN91yj
L43wQunX2e2Dsipd8cnn+0FZwZNgsJcPi4BqcqDFfntqdu3UXct7pbNH6flxz+Zve9bHL665km6r
4Muvbhl5B/Ond7O0FXCT8W6grMRpkUs/YeDq/+rPxEvtyHIE7jdt9zZ+6CVp1LKVPuGlOHYofqMv
k6SSacnxyaxLYq3DT25u1ewjqx9HCTUMfOlFO0QrxVwxWymCg8WT9m2iPJVKhD0Uiuv4xPidERvm
d7YpqIjWMijLTiGWFekN3/34VWSuLu5Nsl/Yg/DNDwOBCvVKDM4QbU/+ZtD/fAHVv8NfJWNEzl2r
D91Q2FM+j1nw0evbCXMu/hvKb+NYQ8JHdsLLZJdnjjTn6KPYu2A+mLWVGpBEkR5BBJW/rvEK4xkh
G66dhyfiepDhQywaOMKcdfhxRwten3yeb3smisrPgLBnQjLJhpv7ahzuUr3Ky5OEpj2vf2i+BOu7
oyWQuCpLGRjBltlyA7Zta3GW+gT5JGuu4xcDAQGZfrrmRUG8sOVyUPGwVfWasTxDT2av/HlGzMHd
ncPc4EPB7nrvkQWaV7m6iDIkqwA2d//qBpeta4r7XXWMajWIpxmbhhdzZA7PBbOqlvGGVPKpv8rA
42FdEJX3S+hGFfKnwq5G5tY423OV3I1YWxufESQH1qpBA31TZMXfA00+RsRrYgc2q2vxiwtZ1WF/
8bBuGarXvC3ih0wJcyyNoxD3u5qQc3bAXj1i3XfZWQsYB6YnUV8wiEgHwTXENYT9bPQS7Ti8L4a2
PNOQNLZYMLhZ4gPnrxGe90Zc1DjBX8gPX7l4yY7xOUAKG7JrxV8tkmCFPFpUj1XA23UJwxW58KuE
9Oyl/jG8uugMCD5ptv+RdGbdyXLZFv5FjAECCrfSg9gbk9w4YuILIq30/Pp6+OpUnXoz0iri3muv
Neczl9XVhGPwqO8DqYH/OOJRgaSbxiS11iCEt2YTswXvxai3fPwTg78xuGAbqbAwP2RmxRd2YQY8
BlR562s2X8YWngj2voZ2ce+C8tskBbx0O/8tCF78vy8r9PGezrDbF/hvd/WFEAUM4Aph3DJjHMpZ
H8o9o2HE5QIdRWIX+Et0GlfMtXEoQyXnMlUcf+gARmcsIl1hGYhn7AiYE/cLaQhODIjjQ0r+JpWk
EuQJplT7k4JBxiraQHlyVCQeoIFozC9h2E+4fYbVYCDYkfQ20k/udbf9L+C0h8l2HRn86jcXyVOr
zi08qhkoLlAeyVz5V6rbUURkPxxgGBbTkSEem3wBxw77ZXDjaOfWeIlQqREWIgpf4spPXvtE+Ieg
Y/jjx3Rli0L81JMTqsA/N5ny0x8ek90YYJdq8AmWm+bBgs245OUkvqEDbpH2+FwujDabObHaUe7D
haEph2YJs5TsNAKZqO/NtGSMnZ5fnAfIOUHMkG5v00NkyPZN2a/aOw0zRr+K8BrNytJ0w20pdAHy
vqHgdQ+yEw+9en09f5mObfFjbqt9AXmRlEt138Ihf87JS6/9YOHzXhyR8gIvGI/ZnTdNc3lW3opA
to/+Vz2kZHTR+sPSDshfzwJUjGi+ByLpO54ss3+qBoiS40eGk4J4JKqNf+rEGCAytMnOcAUkG7QN
BHo8f1E1PndDDSSaHhOJGiaR1Z2j/CrlGb2EdduptCJReAStPLt0amWneyhyvNolz4bWJactFiSf
6o5XdDXMAX2Rij7NFt6gcww4A8DCkLEBBhhmRr3ynwVYsDDl09xumP5LFjkaGhGxoOCwG7ST+eSk
So1GTMUPCogVUCQG+IOhJfYIFd4iG47zvInzOPqd4BoWbsmtuDj2zEYJv2FSSpNp+5p1qijUBkzx
0so/svV/Py1Zs5/kNK1GY3UYSVnTjRGunsxhX4JUvuAeUfyF7hXppfgTNzFb2pmGkGLOxlKdPqNw
ZSBcfPFE+TNUW2RjrEobOcgPM8l6JudDRkEGSPsJrPoa1klNgHbhvxHbYnj5N0HKbjZZQyLjHBYP
bqhFH6YTGSa0NteLtyKxLlKzVxqGY8ecwYLiCixjUPdYk56SCSO60JxsxrogavOWEFF2ArRPtF14
7frNK4wpUuq13e1fkr9CgvHZ/LEL04EuXWgq7+E4cCMAWqxwYneJxeGSYUSM3BHQHWKMtfjaaJU1
05Qki/4kG6iMfPdNWM56cZRfG8HnDHsv4BS8VGTdpI6bEeJ7opSmDRFMVe5JLI0QRuZoElwog7KP
XgzKcdsKC7q4NOVKqCkTpmnEeQCDOLLn/ybtko2ED5n8FzF1+iQjT1jP+t03crBs3t/SkLKeNQkZ
d440XfzI9UeLxwKVGsXrioB08NmciGNWWPm6vPBrOEyIKYoIpDaQK/1Y/u0lcC5WCqe2ThiJ0VOB
/yte2O311utqApfLSxOtuLxh0hNci6HxSUmOzAqwc4dcYCg3FbvE3GrW5v9G0oiTEwsLyyPeVZEb
JBLMJw1LGh5P8Dc19FuUPSvEv4zzlel3bHmJbuexvr5TMD71tWXYWs6GADjl3M0sQUv/Nt0JQOnp
YIGZmF1f9MGnzaLbd5j35P7cdo93smJSyDRE/NSkmaTlv2Cosi7rJfwxq4VXgbqw0m2cizFWuTL9
EG/nhDbJ+/X3jq6Z+AFZXY+8alkYC2bW9NUi2jPpWZsYCv1pIowPW3wdX7ffRe1k+vdAfc/N8K42
SXQd+UiG+PzEy3Fo1Z8KxkObfOXl8fZ2tNdO5w8J+kany79sg85JRF9cWixkCZkZC+0odZuBHADx
mr2/VoxKabWgsoUJkzNTGaluxttdWDgvgljRXbTqx9RtOno7N3amG2cFYLgv/gGCfu16jayPnTAc
MlIgGmKsun1a4nZ5/bJ3aXjj1P/YHVmEyxoU2vg6FykT0nru9yVOJMATs4tKIpvqa7xqfJDQ6idv
4glXSCMZgNdYfj7i5AEYsuSt/0x37fCRkAzESzcu7qtyAxZ5AtsgQzFRsjDjNljl95ZCvgIosojQ
kUUdvKLDLd1pOKEAdHTVZmyuKznI0OdN/25A69ih3yvQ5ekebMaqB9fKpRAgAuXfmQ27xVLc/Lvk
47fTOG8HogrLtkN+L3r/0inMGUU+umTVs/B/QQ5wRFe8zpp9grXtBV9Y3MUrYqnlVXRxVvNJ0S0f
73AR4EoUyemZAflM0vzEX7gLIk74YP4exNv598JN/PxbDF72+8Fj8dFw8xXO8Xbp5N9stfy1xBoe
yytGewf+sLu88w1OduJRuGKAh5TPKPz//L3///4FX6GTNS/41A4pf7V0/v910SU3iL8ourhcA1VZ
81SJ6uHn+ddq5p9/EYhAWrUP1dGN+dHCTn3o03e+c7axQCWmD0XH15IenZPyM/gyHXZTB8pVznci
G6Guv3RcT8VN/R7XoFvxYWG/v/FQ2Pw+eNTaldeqOTSOxE/TwbPnx5Ba82MobCYZfDbn4+HBRR9d
WsIiL4HgvanarqTKSj5ANJjQMyQIkBc2+e6IPxYjO552NymN2126LAWeezfwWr4fid8HurfydBOH
aLmmaY4R3QA44V66MMG+LT0yG0Ml1wW+SO6n/vyIc//52TiY+ukYOPzP8zf3+9PzV7PbE9egsJdu
52jXjqs7X++Oa2cgKzPeDu0Bns5iLrNTn84Ae/rbzw8FlSHnL2BKpnbFTeLUO2bVfCeYcCPjfstM
Tp6c7b8p0rsj13K+HlysEwII+0JNaXNCXsOvxbbR7+SfBC+oXdmaHbuyFbs3ug0225D+r99MH4kb
85+VH7uVp/rUM3yrxz/EKQvO/OnnV/dTediVXQT/PxoFlpuDAyOczmMOkVs5N0oalrwXRv5lOk6u
CZCQUED8ybF+27uCCd2TnGMieI4TRSa4Ag6dpvyhcnGrPz45PzVHerSnEiY/LwjhUS5tcn94LAIu
ixhwNaLf1M99LqFFt4m34QuWluIuXEgX8zdjf0BwxNB2F/0qwXzjhHyiCesd4wxeYMXlTq5OxY5v
5V03/8tb2h+BEgfwjJhxsSRxa75DDFc2Xo3gtf53Wqyv28GndCdKk/+YzP8f3HW8KX0eUhN2IUw4
t2Pp41iglCa8rsM75P15Y2yk8av5F8B8csDU+Do9T/GhvGQ7TlA8UPIYT6CYzHf4OmWnJMJCVux4
c4Xp4cW3NOH8SMtQDMTAQCpyeJ2SQ4ZUnNd+dJ675w4bub4nWrGgmUND7RTtSr6/DQQvD58nYa/j
CQtO+aUMo5PaWUS0rdZPVKZ7wcN0iqcmDfvgdtT3den/ZxFS96u9to2wRheoPXAYBdEOtfteZ4gX
8o0cIPfLrbZV9/o+CfX9YeWt9qqAYFhFVuUg9Edvyu+9HbVjG2Ciii/JBVXMtaiNGz+FfBhO1BFJ
7c0q7pzYAtSnfL+2rVEzYtPmw2PEkZ7bJgmxcIc3/pqwwYMm8whUHtzsJfrvs3Xw4vgou3FYB/IX
qAB+oibCbD5cIlzmAb37tbCJw/lRe+CN0EZ7bcBD3VdBEs5PAto/UWjr6gqj/YgezyJ18L8/JaN6
2bJPAvQI2UtfTzsJuRw8W7NdB6fEWOHtMRvoIWDfr5wyuNItrQr/duQEiKX3cjvWbGUX7YjKdZUb
yyMmavVLOONWv7b//b3+nl/Y7oQvyBkzK55ZzKWVjPHeXjkKzZdJh+IemO4hvXA/bldeyks7v6QM
OVE58kjVfRrqHviMR0kXEQv2TthHu/lzbhvwCvNLtnlYPe1ovlWE/XzPkKgAcPIklT8zM2vksNr0
+ImVK7Sths7zgurHgxQBh4HsGzAfDm+fPFNtjnItOs4YnrzASbdOEZRFSzOP/gSNfkNCs3o3MAas
W4B9Ce9JTnrR2JjxE8SEQr/i3i6/9UVtSgwRspgYzEFcqwyLnyMBlYPGaOlmyX0PhlCxVXSf5WXU
cek3O/TS4tIsiHaNlK9eOqdRgN+I4Z5G3p8NOv4lb55/0tLGTteBZVBZbGDCOkS+VeY1SR8NRSyS
Rt7sawCB/qK0MFkjfLGTQzUFPQ4ANSzfPz1abqVhoNy7Uj36DUPp8XZOFwkWdwWj5i4XdYsLjzuz
f59jEv40wRRgumUn9YO8pAzEKK8+MairDbXfC+SXPKU45iDAUrrlqq12BzklHi5BzVBAnaATnnaN
Paqrda061NhGxDZvVggZaLpohEhIdvrcT73zTmaHXkVzW153718wbdU2/cxe3oQNLjWFr5p6EU4R
yb397pmGg/6ntiU2ecYciTNKYEmgH3eg7Bhb0rNBZsBt2ZOcpjk1+tEGI9c7aHU7by7DzyL7jomv
sOMlwl0mgnKGJnTJ2gEhowIxLW81DjM3l9XrRnwoLRMMxjSqZV9eGB+I86oc+EZzoUe8+ulfF6Le
C5pOpG5haUkuWDFL5iMvVGo3+E5kYzZv8rh2BQbtC8MROXFJlMl+hVi1FIUBKxrBjGskI6hdPYs1
AZDPbT/8covzkpHqIWFVFHlGlXebLoj3Jd0C9JTWO2FFxPhXzQgD7yPRBQxsO5snFf/BmHe6EAcD
C7QYNEsqTQu0SBrGDvIBPANGsdXRBE4mSsHeZdwfCP/ISsQeVJvc9uvRWyyd+JtWD+WuXvxAK8Ez
ywAJl97oLGmrDu1uwek8p2jGW9d7UPX6144g+7HbVjgyquUuv3A7nef6KhBtLjDT/JO4Ex7TYXH+
TRNy7LBKAqoisPx927J5syCpXlWit7GV72VuFkF0apxpMHOL6vPaDxbvxIT+JhAihwQVTk179ffJ
OITjwrr2ewIWjPSBVRasI6MmAHdQiRGOhzIFcAe0DAYFYZToSeB+9vslmr5Q2YOXfbtQwwBsUsxA
tTlgR4Cud4F63dHZtGs6DmsKsoUnsK28LJY7qbMwZJQUYxwYGCxwmcmKpLRFwsFjoGNBlXuBqADz
EBQzr/oaOIT93kI4rTZz+DK1yCkPxt7obnAhzSfZYWskRJ8oMZGmrfMH/h6uY1Ngy6f0J8L83qBR
GI+L+iEPdvah/z7/oQmClHDMjrTQUMdg2Ddu3zkgxMh8EWSrBtEH7Xphx9ifo/KG/h4tFVF2eRNP
UhBpB+4nnBO0PLG6YdgZ9rgmP4GenNMv5UIr+17tmtQjQoImDWeZZViqZi0eWQvcFzrJ135MscAA
3jUR7y1hf7KAL1drbzyJV3pp3228Cw7lmvAyAIphfNwO22pXlKawsujeKiqvGe/rwoLu3q4paEhr
ATnYRacq4+z7xfYaiM5MpNC8KLcoDme/KgqkQxycbtvXNSO8B4/NiWOPtXewAC3Ozw0Y+bN4pn1R
vX3KpIgcvoXNbdrAFSuJ3ZCMF6xOUn1dAmoYd/353aHY5SomlK9sBxsYeiKOxYIy5cIdhXl0LnCo
hW93tSdT2+O4SN2zHDeFfsA/rMfP9YIW8zvmrDH5Qx8udJsswW7euEK6Ub0A5NyjDHxQMGMzRmug
9iE3ustLOm+4pUOmDJP4L4n+m8YbwMQyROw4HD1UlQykiWfMPkktOR95iJxAGVwZzzAKEyYbFM7z
+642cqOkV2dmDifuFn4k7uKHcG8vdWsKR9Ua/t3spQmxugMLYixwtXFDINl1asUCdYQt3fpTd/iF
7vK+cQTnVR5o3UASjKbryqehdaO1hRgsQnL88UW4C2kRD3HTfJCDuPwUXnCfsW9Otv5vTDfxxBEa
lc8c43z7nKutG2wfMTieNe/t6vWadJTuB86sI4GM8Gd4Nkatca6cLaKF4AGUpvp0a+x9lQ2jOAZK
P5ncXQRq5wpTW2Gt0RlZi9/qFxScucpT2eDdMtSUXQ2AeF3dOY2MpGRxR9ICk00lqO4NZqPntvj3
30ABT3D8wMmPFYnjXUZuB1Uw7VEOPnR6bybFx6WMPN6IGN1F0eliX03MeZ9iZAyJBKgT/Z0N9R9M
p5htS1gTH4dVbHaZ4v7U7ClyaeVmSMF6gyIVnxarBpasd+9mJQ+It1X53WfhKO9GRhwoTe4jpAUD
CJqE7oYOMY3sfi2Wc8LY81ee24Pte8OQgPYtBRZVFAneeUuMiPk8lQeaad03cCNkysTqDY290N0I
HCE3MWlDqkeLueDZPW1+L8AHTPGV4t043nRW39r8t6VlxA3SG5SxEHRYemh8Y2NicXu/5uq8a82R
K4MGAu1mMnMQnidOCHhdgu64YiIloYxeY6m5lW5MTB2Mtd6liGTSDvCHOQmedU2n00ZAD4TTOdoU
TediuY7PSQFOz6LqbRInk6xEsrFKkXtMNKuGJJomXWbxulUrE/0wDAAffkHrcikLDVWSdYv//7jn
li/FLYVQcedAwFe4a96lTYzBjOW1RSb0EtfPuF253WbPBy2yTdT5CVLFZMb3MiXqVYcFUkGPo9P6
ZgpkPK9M+wl8R10G6oMR52qGcekJPCSGQ/YCjeudlYKZwuJps6yyoNYup4TFlUs2aeRUILJwVc2i
n/tqCF92wLcOLEEdLSLOyTV51ZXPEIic+Y5jD6RtjjFUWcThsJEmmrXEoY0bnib9MtmRU9xLeG2s
POSx9p3ddna18mds7LjJVv4i98TrnCQ5J2WpP8lgSa+PtDGpVFRgw8ALO5tFWN9H7RZwEC7HFDSZ
m7Ssiq/KydFeOGP0xVAGl0Oxk7rwDf66XzNDxX2FDwTWO5cCRwH4DQTvnQfOgSWdj7ncUrO75b4s
494zmYol7E06YVQ4N5maGKUU4FGE9TFA8eHUxMS+2LwjP1JQVR7ZUTuP40YHuajZ56RHdt7E9so0
ECoFBTqUi4WFbZWbLvtVOIeOv03xI1K/ZzrvJ0ADt/bfM/7KqUTfnFbr2RXAZ+MXMnVIjvMRJC0B
Q/kJHonKlWbU7jyuYjDW9v+U0qfHSYHMddM2K1FCDap6OcpaWBgLq5x8ndh2SpX8uHxfn/JF5Xc3
3ZfcfTUvNAUbJT20y7CgJ5rfVU4dCud1of8SRcLRu20znmUgYyDbYj+GRwUrg/OdEGivM57lCd20
bBWFV3e2lAY0OunYkWZc11SNjKpQ1QDtO3SEXaeoekLGRSxUjJNwLb+z+xMmB2kI5/KnZvizUcCO
Uh2zuNaIChihEekVi9YzB6sX9IKZacSGUMChOkRlBWck7O+vdr16IVI5iOC42HvWAIrV954TZsHc
54YRJrH1L5qlrB8cucFVycr11W3fAmkh7k3nW9w63cWXHAaSIz5R5ps5WHe2rMwFYs2aS5FS+U17
bER3SPGgrvunzdI7HxBxQyU70OhHYtKHuXfHEq/ZlFh0xmBlo11ZgGcy6TXCGSa8TXztngq1IDQ8
EyYA6zu1iJPAT8PTS/nZmzooSxJtVZyceIeh9R4r+mt0Z3F+fL0DiKpMQJKR/dOCG8uIiQkQfSBy
QTujP49n5tXoY197wrCqOlz5zz++mmUoZi1NWuPsTD6ecOUNjeoNtiKzkIJKDwXID3mqdnsWmVvB
zBCsSvhJNDNjqfnL3gxh3Qjb9auJGTwu3DaLdnK/3PYjeDA4cWLHiQLr4MgdPcHSixc0OU5P+sUi
JDpY5zN75Qa8ToJE/yjXG0CbLBTmmaBJMz9Sj28I8oh2qvMOCMFe69Y3avI+1I0rlSfTcCpH4+XW
zjcJNjTtApDz1FFgOgl5jhXnSegdUL2P2yflt+rzvdD2DMTSSF01OgsNcDzztknTz2UOwNek4f9D
sdDasOIJhypBeWHt6XbiixXRzUIxAVHplGiyYZotMBuz+0XuMvlNbl/N084i78akJ5RonYvRKVmg
B51TOGxMa7jRRqJPqccOYNniWTliUgLpwBBVpAB4lYCThqj8FyWOm5heF0oaWwThs78iTjCH4Ygd
vFUsyO45sgbCQNiELrFEAOsbin6KQn6DZ/b1N/e7Wo42AMW6jaCZits8eF/loClbskzgSZkK1njO
uBcgq5GjmbW8dZLS6kFG5CJAq7cCdjHQRUM+rgg2YHyEkZbjADIqU2tcUaU179bSlgyjt7RLguiT
Q1B6HBtrQgeoMVXhvYYR2Fu22I/W8ZG0VOpdmSrvc2WI+/x+zm8OFheQMB3TKVwTVEFHopHDllb2
sf5AyYbEY8Tvgz7nOAkXnIcTE5HtInVw0hCf+JmhSHWle2m9Na/jhWxAZlzXy33tcJZgPO0yswFf
8Zl8kDZiynfQPnxhZYEm3ExznsB12gpzGpgbEYvFvE3xRJBCJgCA2OnDm3fO3Y3qqIf+ud4+ZZOb
XeWMi2+2MI8tkDqIH+vFJ7ubSbCVlczGWlX2OAfC8XCQIeHhMnCEsWLfb2dclouVJUdfK7ppO/6n
pmghRWPwMeNKx2FparsU7/wR5fICP1X9o3RYeyxAx+ThqX7+QXPQObXGZ4WK342X3ATGmnY1JYrw
Q7abwzr3WW8UxsSNRXa9Pn2Xg8mgmdWTrGB1ltkaNalik72AzWdWamNcKB84woFNt+Qf5FHy7cRB
guwuMixIYl+s681zo5n7Eg6xv9SdNjM4TaWGmdCmn0bSeudHwaFwKDbQCZpLHnLumydvrCyXuc02
rjcIfQtzcU9xJLic/7fRPP9cpzucKn9gdxkyc6mgK/A+PwylNQy/zw1G8N4sJTrjv3vgLCwicVBK
2foJK1F4BsX9Vd9cyr/hx4l5QuLzg7aFo8M032ud6o3rlC6/PTckQWCKH0E2sjjUqflaPmLQBHKn
GJF8dWQnptNWFn+EZvW89d6jlX4QdGWNM7CZ/0OYKDWB7rz9Rbxh9LYGPL/hCjFmuAyh7mMrVP8p
95sl2KvKpP13qPstWxWLLts6e7E60XqOIWfoMx9KKo8DTRciPX9wDrpLrwXLwyB8L7tPd8Biuqn8
HnLuWvRW29c3TcBw8LhX7lAuwx7VxrqmZHY5uq9FOBj4sMMs29apZZ/Xs0ibM5yNr+hS+E2/bQ8D
/FFWct5J1q0MlMEkLgbMhIGUSfy7OezRXGdGO+w7umq67mvmucGwWcFpls8q/fNlgH72zUQ4+4i9
+umLYKMnfxkKlf/6NzLc+le8vlDMH+hW9fsUUjVeUpuxrOC+Y+8wKMfcPmcwjNrvb3XdnD4/cRYs
v0nNjCyz/MSZ+wNzQ3QGac200L1VdEhMGIowm3Yic3qepFcydfh8Uakh2N2tdv20zj25Rn+MGP0V
IS6yMbuj2gXmVzI0LxF1Ucy9h6ffLhVzaeDO2/IlW6fn/IE+Gp8pNvpz7R+aJnwsLC++zv40Gp3B
+2nF5HdCz7cTBmSONPMYxxCJaiOb+T7fyYqBZytAsop0wHxzstosGWVGDjF7LGGCbLCi1T8Trt/B
VF5gFkC7OMjb4HSKuYPV4SkBs1tXPyi6V/od64RkV8xMRrjcOLU5Kxmzm+48PuhIqt3sJK41RKJG
8zRXrrThxpl8THnZcdgg7OvaoD4i/QMIUm7waUsQV+xnQLZXgp6ovBeFhVePgAJsoBtZMIkYRsyN
pkA65yYCUp0A53xtV98Oqz4qkAJYRsBcv4IkYUggWJnHwb9T3RcpQMoMv4rb9eIi3XX8JNI1Yjpm
fbQnuhPEEvWHOlhaBUYPhJdp6YVaVv4tJ/RfRn1hqt0fF7M8ysRkiii+OMZ/6V+tfOFXex3BNEUI
LhhcJWumusiSyStbGu/MgHYkWgiXkZAqqTc0HoLavrGRV65qr4yQW39Wmgn4EdQEAx4iYt3X+4F9
50+5Bq017wS116OfFXb8AJs5B6N9Uoe8lNMG+wlqBv7yjMv6klsDieOAg4v4DyC6WCqQhnNwNiIX
axp5y7wQMEq/hvVzQFFgxEbyyaISespgfI4OffFAcqebKbk55kWjOemlT/WT7qBRCNeXH72cW0I+
270/koccz+xdnCPNLvK1r4Kj7NcoBayNqEjBtRrabtJgq2DSMXQr8tG6SAH+npE6asomEwg67GZn
4pkfs8Pyh6hN3+mZNBZ8P9NthB/VveBN2kqbPW903Yqx4L1JXTaVRFxHlBjq0yM0hsQmGhAmnXTK
1rknnzkVfzZCC1kd5PF7oNBIbZnnoCPijn/GierhDeIcP2yOo9cEIwtBaWi38qsmVNBHIorTGf3B
LtO9N8T4KgFCZxLPDqmpni0TcD6sOXTNSD/hyFGbDBwtjDZAGLf6UolXI+NZWHNSTMpNiwG48PQu
zG5EcQcy1XxJ55/EisITOeQ8v7L6dLsZ0NCC+owii25npD5qru1kFWRQoqJsPmm6IzqIaY1SV8yB
KQOU47UlrjWL/Ywbl+7LJqpOHOS636bl2W8Xx7zFrsK0uDAl0Z7PgDPads1QHwM2U5Qlsom1LH2q
pf3Efw68jVeauYZdToc59zOLvzOUh6cmdQa8OXp1zG80TeFhm8SiSYzfn6cFL8rqR4EWqh1Lwuvl
9Zh/x8EC4CdytOlHGQN6SbBU1gogGEyB89aCzOafgDKrMub8GmID8oUz4q6hQdL9AHHUBYYGP7f1
z1tg69Y9FHw0BubNvz7XuocS5bZGVLqZqj1T5A47/79y65fb6nYBLA6jFGVbuW0oZRofMTnb7KL9
zKKtMZ7ZxRpjqZFUM6eW5MeGt11lJDX17l2XOTE+OIoJ/8j46avdVAZ148WExjbkdCi660vThXtm
wEhO6sDwfeHcyzFEnhVs6DvZbCK0rHl4Iee0GayqDRD7tTc7161qQQ4n1+QvH0JNOk6XOOZ4TfrH
4nNcEb93bPNDz2US5jkOJwxkNrSl0pToRQYBSEfaaJMtuJBeJ0Bv5KxbISNEwU1+1RB7iYgXXvpl
wKxEmxRFP4vyQYj9NrGrUzN1jFpNQpAWnLIkerxD+lv3GKD8uL68M4qLBN8Sq6TVjo8J2U+B5jC/
yw9SA2piOvH5IklRH8vSUxm9LueBXSywWwkmKYpT+vFU8TRCh5r8RsWKDWtgTic3kZpV/dxDROaC
KGvFAcGk8YMAE64Pi+mFtu0lEjdCH3aYf1/oLGrECYm9yObGMZnU+kc6hj98QPfP6Shd0DWU0OnW
ylWgHJBtul73QcZ1/ygYZ+f1hc6RXtrow1L00g/iqpPBW+BIyw8pizPUcVILFvxYtfQAIalLgzfB
TfFom6Pz5dnwu2cdyFF4UK5QU1pVBTAKeSPd8SQ1tSUuG5cdg8yZAosw0qv8+U+Ef4H1aBWi9aDZ
nMp21AZT7EfYDNgPEC3d6muFV+cQf8cWKA1GQy/zTfwZbbjDrIQueDcC/ODJfzUpkAe2MPZ+qDCM
8WN9UyXkPZidU+zbmd90Gx7Cax7ds8HFvhT7Cp0FkQ47LBMajLTOtPyT6rgLa5DqSJmJwtGtm4Bg
DUdo5WfqT0N6l+qRkcPtID+Kfotu5vlbayEvqsGckCo+eu8q6Nsrp/tAIYcyguDegEoWoUxDmAsy
6mzfiptc22fI4FjZ1xnwEOJf6pZEFmWNrBT+aW1GxO8kx1VKrPugHKw6BsIFMOg0cu9wYITv7dJQ
QHfZHBBrczG4yJUW+nOdmlrloeNWl+2KvnllIbngvVZ69cJAz6IhRgMB+CBhvt6hj/nTB3K2nTnZ
2ChFf4kWK4KBCjIi3VUI9/Lwdl1xS8yrt9CamUlYBXdPQcVH5DEJpnDrUSac5AEXDqvTkRysZnJO
qcygA7YhBgToz3TMUJ9BX0JEov4oLyN6W4SuNzSuyCjHcMHeNTmMq3nz7XhLsuhKpS1Br6aGW1hE
FbEyKPeYPDnVT91M3Lxu9nBRs99LPnhdiPSaO4afiteX4sybkkU7287t4yVITlgwO4W3DwCC3lGt
KSRH5UEeEyIgNHsP1qD3rtjTMOA0HS3RpbJUkqACROwd0n7CB1E4zKQH7bNXjJhTdrth//t66Y7O
imGs/ELa09+S/42ftD8wNQmWHi4HG2Uqg9mWufa/aiP+sqchg/03NAyiL+IQRAo3inDj1TX3Awqx
eSgW1hNQQItDnmxIuSVFn/zuCWYOmwZ54qiw2W1/CB+KsaWKO5lNjgkEZA7cD+fnzSF4fBFtxaWn
NO4SLS3dFJIsLdxZo7LJOzC3nLI8Mlth3O+JBscSTykEtdmn0Y6CMfuq/4gzItOAgdGOQx1/cZsv
13SNkOau/okYsd04YGDNZza0zRHgEEQBuZEEG4YmaLbH5bHdjPhu+Zt8+nVJNTPWDR3nNk+YeISP
95NMtDK9cmX5jldtqlLIlUVUOwsIaHb/xbk5KvTNjSUUfJjAnGtXJqdbpMSEQq9+IE+GVBE00mdI
KmpHhLa0e5lEjkY/G+05jfkMIHAMABdQIG9+ztmIcPyX1B3MGA9LKveM05oxfXAOnmuWyZCXc1uR
bYkBjP7B5Zssvkae3b83fF9QbqNBgORzYZKVEZEVL+75oEU4KIRjbIqxqcjGZAz/wAmQ4dMSeikb
PQl2tdVWZ6QZAqGPg9mBrIlN7Vf5JLgDTBOpXTPt2Zxj0KjUbiEfkCjWT1sJj+nC7Nj3UX2TPIV7
hNbDjEQB9Tp/iWuOL4I8bWYBXPlW2t/++wyXHnMtf0sDQiVYzcf8Qtx+1HKPELv54JBOhll9HkBR
MKJFvnZYnSEZhO2fSrzAjftjgTIeORh2zWlX0jVxtGlbiXuImstiF+MqMAsQL9vlwCTTyI8xt73s
pA0JIRaeWwYZ237jouIBtuSK7PjV30J3GCA7ZGCuLqttp52j8uL1lNCIckHWOtF6taUTidoTTxK7
yI/gRSaDiyH6I7mQC2DSnt7JH9zQ3CLDtgvpaytIVf+bFXyrmrkwCYuYvknaue3ob+LhRRlJDiN2
EhbNmfSGGt2s8eHZiNGpo8hYmexnazF4WrAs/BN/3x/yy3tNNi4aelV0IliqXl8IgiQnORYNAZW4
sPEAradLEzL+iNM9JiJ5PPck25VHFlJ5CHkbRYTbp3i6LPpn7Z7Mp6VNH8BAe0lPvbBvAToKslMI
vXBK2WbtZDZBuUzfZp0vvxhU0mofPdYiAxdii/1s7vHM8vxTd0iJygSriD5H+hxVr2T6zJyxCbUr
VQLLMaOT1QxJJWtEyK1kIouRN9fS1j6V32ix3ifbmiYhCU9rLWVfRTXRMbbH6Um4G+VU7Y0mccqC
czsB58LUmZ1vQbVTZ/mCyTl+y7ATaeBvVoSUxNEnr0fvcWnxn7Gsl15e2hPZKjAcPKbVN5rfDI5j
H3E8O0gFa1Gc0zpLQgH6E7vIMnaUFrG+S02D0/Sgp3uy5KbSbhX0ub6AwFFbvwTs6fdSxDYM85Xq
Ig7oO8BVFVx5/+ZueAfMBmgJTt7gIxhetgajMeWTs4Ggguk7RF6/JwwqvdLB491ZeFtGD/W+ePsR
dfzvHDySW+1uyLZkiXSduRrMPt1MP/VfAvaWslKtfuRq85bL9bJnItcnthJEwrl67crVng2LV5EK
fx6QdOTd4ZpFuUjj1ozRKlMGEZlDXcnVkaEvcdsyJJv8G5BDp88PAMyXCysr3QJZNPM1dKRC9stN
oapQq1xE5aNoJqt5+jZqdGRMfTygHhdij5ub7Z9BM9HUH+zftJ1kNrWbgBekWjlRZb6bi4a+bmU0
ol+KVkbrbiXb4pncGJGjDL1VspwM9l5qCBSpMYdbDCOY1RX8MShVKXWYnhMqFZsk2J3JlcRjhNvU
4zTyZgTDGR3kEsFiTDzZEyA5vPfzEPWz/GEFksEMbmX569n5gHgjtIS52XOcQYCTHcT/cXReu41j
SxT9IgLM4VUSJSrn0H4hLFtmzplfP4sDXKDvzLRlkTw8p2rXDoiF7foMos/rvdE2/B62zy/v1eLK
d4ZuiZJtIRF3Zn6hRDHrq4yK+R5bCvUnYeabjNLaPFHMNAVQrr+LNWZoc/OJeKhfSd2RJoNLD82n
i0W/eJX8tciZj+hFcqYsYI4/7Y9tTovWAc6WJgwIvLhvbMTykn28xOGEcK0fenEkauYNpIHFushA
6NfysXx+xKsOXjwR3aADsY0uRPBQEfh6kzuorqeRPxogVriMNevcu/FCXuWt9dGXwY2zxDuBgWfO
lbzEZpfB9XrUE44I60jTDzQrFM7VERrrrpxr9+rE3nwyoLXT1SAaeE1Eg9y4jhyT1KTEvckLu2Ts
iPyaIcbKAnadFgLnYPGP6uD/h+xua6K/vOUGh5h/8cWkzOj1JcGdVBMQq40/msY4dnhniDxGBpNt
Sa40XzUJM0QNIcP5m4w4iX+Ypd920m/rPwzOgI1tbC/EFTsLh0m2JhWOvwEXBAV1+pDJ7TjQkgcc
5hy4Ow9k+TAssQUm/iWSZ7AbHU5iLLKYvq/A3c2XZJLNZdsQtsiPrWz9Z8THjknFXVshBlSYoy/Q
W/3j1jbrcVUTtgusEi+SkhAuehFi4BAT8b3gAEwcc75UP+30yoZdDmail8ypvBu0BxcWHEwI2FNw
I6FSV+vGXVGIYJ2DcHGWn3kNUnmK1r17c/YmpN7rOwqMQ3KyVqADK2oJccmDowJaK9Rd0+xMXhA9
pd1p7oAOSDTEfsBbw8ynFKUlCoCMwRIsMLYZngEzKhNpz0lD2SPETsTB+xiu/I12hcaTtB8frnLJ
CalPpT5dKareZhHoFD/EIh8pr2GW0yaT1s1gu6a7SY6xhuphLj+R+L6zo07DVEwtCGK0Nf2hut2U
HYTmfk+Jwz+PzJXBT4259MEGdEtuWOHQ+uGmSJdhbiyaIAaYjFOo5PcMb4lAZoJqATFT/bcQXJIf
y3sGPyC2YMNTq1cdRWOaSadICU1ye/aoqzCUEWdDUXALuQ8hfBZMq9EVwsMZqQ34k1jKyKckdFT2
HSBLxnKdQabkRUUqDW1NVRFQwbCTRCrfCqtvp6ZB41bzBoQz7joAA2y9auFvLVhU/yIRYr32KHl2
zCRV7iiNafSLTAwzXgFAyJ0dQqkgCHvYVZjkgZTIOw7O3Nz60EyYRFa/NuWqAENhdcAJUzgKK4Gy
dndQeEU2B34QC792lcsIoVYRZgOJTXYnkm8EbZ0LScARlxBJhZfaQinHf1BqItT9t4ReNLlZw1Ea
93kPthrc4fHPW5wdxHqTPxLontL8X06WhrGIJeqJcVasJ3GaQXAYKF3+yAd4Z/FG6zi68QDBiAxk
r/T2ZaUsu/FUYF1aYNUkfvSFm949fwE30kIyeW7ceu11OO3kGPrFswtjq/5FZKOEkOT4r9cxbNmo
Caw35i9pdhJYt65OKYwoAyG1KWMMMyzLEC+ll7KCTJAwLfeYwjEKhlXOeh2QjmO4xbjkJTPxsW7j
DJMIUgePCbzGEMovX65Uqk1i3jsi9O7E5pYh9Lqkv46YAPSbUFoZ2rYfjsEaQzOscTdVvudu1fUS
dHKdpRi8d4ug4TcuETSyIV6jXxGVZrOqGQVhkJyNBGguBfTGTBSo/OdYTtCSj4wdarlcasxDC+Le
/kR5pzeoYAyRSezDJesHHSKPoKUatNxr/uc/huOA2QK5mjm9KEJUjfyg/WgzD0GEl0QXnnwfX5l6
cluqXRR9UVBFvNL+mUp/BD71cM3AciT9OxEPnm5NnI6oqjOgvt57ld13ofB3Tv4ILTZbZR5A7Kep
HGtaiADMEbYLnXQSk1ul24UlYGGLu8T4lGwDopZAUFbOBINytEZvBpaik9sRqk+OavP1r8J7TsT6
hmU1uZ+lqyxRTgkvryJ+pUn8p1pvkSHM6F7xjsEfAdw7/5jNyr/0dq3cZAJIh5A3sONCtbmvDk5p
EkE2goFrg2PKNYSel8/HxxeDwCuDVPJV6548OKeNZvPjpoDeGPef+CvUvI0FNZb2KpwcD6gPcAlO
oX/K0+DW9mBhJlXi1BVePeDJRv6ASJgU2EpnW5dnW61rXAjSPtlVTMFYurQ/V3WYYuNASmzJjuDv
U9URtyxLi6aRZoX6KTlEWUqm9MjlTdU/8+jK8nKvuk/YRGNht53NRtb7MSUWyZiONY6vmzxTcZdC
SBzcogZz8pk0zOUf8GvONezAcMHiPPkrvw2stw8JJIVgZ/0BbqRf0sP8gYgclYv0O7sV7iy4ydmx
azeRdLLw6sdyoDkNjd0FC1eyxdugIhLaqMtqwTvRvPLolSmXIdgmjK1KYTe8CIwkMbE0EVt+uQUc
AkLH+qeOgipu773pzQsIXpp0614pS7YvD4Zmztq/PNowSo26K4VavGiOzc6j1VBx+8Us47u2BeAY
MFiElOQVYhWkbwfMteG953sp/YCYj2uBEAMK6Fl0JrawvGTY6VsPN94GxJ3dhnqd6yf0AyOOCRi7
l0vzxzABG8FckVkW68GYZMl9txDbpyade164SKLzrne1bYI3QPZdoFpt7iX+EjsaL3P2Y1KWfaXx
1QQ3ySuyNJ360fSY/txwIzWhtJ0b/8Rbnw4cGM1qYB9sGNi2uLfhgB2U6xLuXUSE7cR0M2ghnQjX
+2gfV9ss7teqtOxBKsx9HbLk0cb28rdlM2oqnjHo1kkL92Kc4nFM6PVF085l6pQyC1F2qtJxl1qx
hfUMsTqlFu+kv4bexSPGtXH3dfkbJPeBzb6lDrAZ6Gt26JGJtArN7cDwUn2kzEe1pSI6QYXtgSP+
tNmJdOiC83jR4ZFi3ovhaha3MVy701RznybrIDzEeKNs2MPKZFUfBv1IurLgntxqJX2V9lQ07+IL
kExMvtGMQUvfCLOwfVPbpHyFfMqdoFCD8NZLZ8iC2dJ4EIO7yLtFazDWGtO5hd1zxC4BGCUzgyIw
mfH/IhmW1PfdFNG88XFPivyEwMuPpS/UfK99pX+RhWXsUnkkxg/PUVz/5BBMKUtxnKFXlRJbY5uU
9p6FDrh5jdW7wOBP/RmqF60Yh18s06vRtRe7TvuVjTdnWLIZGPaGxUHWLuSuVSsMMef5oSRzU15I
36N5KvQJgvqO9N/M/ZmQJkpKgq93PXJJRE5IXVa0hbR85qUFqxnIlDuBoZmMNnrKTH5hUB4BwJS9
SDXqO99s04xEhA32U6kd/UZLmFfKzuXdY2uKartVlkirlex77NcQuATjhRAOtx1zm7swZBAspX9+
8ddXb+AghiIj7/yAlTuVphU98dOYY49o7MvI8cn0gekPCknqtlFcAPMiLzyH+a9FUkwC86q/Nkuj
Id0j+PbdKxsMgFFIpi8nvyeif3vIHMKe/12CjeMl045fFRrT+k3XSo2WCx9YZWF3MfHr6Fa9capp
AwP2SGYYrvWFeJ/ee6qWEN5OyJuA1GFWYKBFusQI42ujjSs6VuUGVNB7GEBch/ZEFWxqR4/6pL6p
2scwQfZqaMMWvTfmWvHZBRJRIDcFmEkkJEMITtHvsnEayCoY2zGPx+6rOQQkOxZgCEgsCYExD7gQ
pcauqk5JsSKrj9EnpYa8RJWrHcQO7lWJpWfmMDCIzZ2c06kxRvtVahrMNUbNA9HNGAvp8045muf8
kDOHjnDtJqeMkpQ5HLSclWK3MJTNf3lzjL+gYkJEqoWDu1WZ+4TbhFjdgBksRJRgq6xl+Yg5S1fO
89c2pO0juRo6wy4Izwa92RT0sx2YdVdveqrCA2W2lWynPnV/Gcg3enG52loLyMTFGuJuU59aiJMC
W/xXV73TftMSRONvy8U0BCrOoGvZEoYyOQ1qRK4ljnZYttmVg02G6Jgu6RBER8LrhiI9pju8EmY9
pqbDSkOyhT7DbA5lctG7H7k5wKsd9pCte9xP2Vopr6ALLI3FL20w2/IkFvM3Aj6AUCwqRreAi2sF
+3GcmtktfhJMrCcFTjFRqlV3rUPGDZedZMcrcD8RzvxCzpGT4FQ0b3J47mS67V0mmMNqrMncnGJH
pzEpGFGwYo5bLzvzH9nI8OMOQGJkFIHs8HiKt6pQ6K4U1FXU/itJwQHR8YN7uWwJ5UMO6AnUxb/W
gpNAw+TaIkcVOi2eozMfKsw8ebN4xJXk2ZXL9A6nN85THCh4DiumxhUixpGncGgJ9sAoDDLwvI6W
5oH3AKUEOvWtx2hu4S154uGGINOmf+OrnArHbLbXyOi8FQV+/Hy1vnX0C/7SirQjeFCFbLM11jC/
Ey5TY2SGUkXjq0U/fnrcRtVbMQH5LxYOJuJZSCC9sIjCXawQPXuSN9wnjEycDn4Vnv34qZ3d7OPf
KIWriVecYkaUR0st/OqrjuHeAsCMfBZmL1p7E1gG+RlLxXkUbXRt2XxDJ5HPgGmiQ2IdgWUMdJ5k
/IjxQrk2f65r55QTvAbAX2CII3QW1+nNVVs6+r5i+imt8FIeEttDZqb3hY0GaIVskWg0fqq9IE9G
qw2Hh0QpUhTgx6dQYJ/Nhig2cVwn1TLovofwCWXJVx8hmbd/gnUkXaVAr9tlk8xGpJva18MhFoHY
xuMkOV62EMXqzUNB79YzqM33gvzoqt0XOTv76sJe0CVU1bipI4Ed10P+mOICO+K1uu926ZO7R9tR
Fmf4gK5Tpfjrgh4yXoEk789Hfo+qsWnOBwpR7MaGJfFUh9C4Q/5n8pXxCp3MvYWFWT5eI6oBG/O1
LyHcEaWih0xLt028/iq6b5UwTRlOqc/bj64721TJNrSgpOxZg11+kKV/OvUmt5rugzGfdeAFKNnO
l+NinOwOp+wRnNQGEkHGQ/VtvVplh/8jeWqUuz4W/Tjn9frHGk84w+Mkn66E35Ze+5k3w1y7ahkI
kY0lo8kgHjQ5uL/aJa91WJD3A5t+ISKxoFWEBR9AnFPRfwL7rYRr9O099G7x2vtEK5DZdhRXIY65
oJUnnKq441m2xQS8mJsbUiMGgvJILSzbrfHPMUCMpWWWQczwMJPf5+iReRd5qcPsX+bQWVfbQN50
m27gxdzW+ONEG/Z4Z7KXmfas8Z+1xmHEwyAa/TFGEqnnnNXgnADbNoiFeJdtjSX+Q1KtzgKk81Lf
YbwE318hJGmGhXoRdnil4AwnTTlqyRruGKcBuSvqQb1UA33B1kTMYw/ekpAOnE1YvtiOErTX17h0
0plgnkTanqeYMx24wQtvyq2sNib+v9+R6y1a+QA7rNsU6ksGzP/JWibVFsqTl2kr/ukxWNsINpSe
XyWJ3MRnoX6x14ztLdedWlhZ9X4kJDe0jLXa7TokJesCFzF3aTBWD5MLjwodJ8a0xo0QLCIGcWdx
QUyUC0m5HQ4F6cNC9p78DjA+kwq8n8JzJDxIfTVgT5II04dfH3cbbZHLT8H9VOjlEGTEwgqvg8Gn
YgWEXKqyrR7anVKDM3A8g2ZZFBYLopUhgrGcWZINGV3QluwS+nPijFR3nfnMukVRkjrB9J7mjkFm
8ts3FMxPy/0qOJMk3UnXcM1xgGcXlm/8L3+F7gXdZaw8NR8z1YNWYLVVHYeR431BCz0IGqqeK8A0
IbRwcYwzBOOtjOd5Ox+PEYAoA7tTfyqIxwSuYfKCYnmwpWJygpTys9Cs5RDB1bFO0JRbjjg1HnMd
oRErNNoEB3dgWPeQ9J138cqD1v6/HfhsIv1RFcmwxHgb6umucSx9RyaTTCk4ZwIgnaLJnWqBl4x3
zDySxsljTZ4iTgiwJOGNxyvvGx40jEXelAhViwNzwRdotGcCRyDurEtzLg/riUg4F3aG0pBatC3r
jQXxPv7DTJ9gvwiaZgcnxVJWsnDyCyJmaUgLyppmlZXLmJaVFb3gpIFK6xME0cwjoMnRKW8D2UiR
03FSLythx/5Vh18R/E4X7BwXMPirMXkxPPvgnlNLIHb1d1QKo7D0T9MZhLt8b3PgaothwCvmNg+H
Q7M1ycVJd+QfYRIGY0LYhR2vutLciOhAc1phDqGerKueOPiUQsGUqiMBnlJ5xF7MTdaSgVH+TCag
YG0os2yw+3bNS0GIV/8PV+16UQAQcrZyA6v8J8dZQvupdFKXnGyyedyo9LUygwUgKHenqoSIUlrg
bRwxIdNjghKiV0qxZiXfWU7i8lwI/1QneRca80fbeCkkU8ez4K9F0mAAZKGKIof+n/bHTJMG7108
S0x4v/Qv6udt2Bz9npHGo7b2409vcbatS2yIc9TmuhMqhyJ4lgjZFDzvkFHVImHRbIES6p/21mxG
/+5qm8phXuzfLffi5YCfy6r7bXg5RwsiRrnsBBggGHd4nMXRm4A7xM2AUgOQ8pizMaHVVVXH+m28
fxg99fIrjhYizPnq0uiL5K/Qbf0gMNEr17iYETaF+lJSqKwh5G0QfcKd5m3js2bpT9B+azQnpI5S
nYjtsgNDO2tAbxRGwTc0yRpFHBxPohcaz04AqQamdumNgDoJjWww10fy9NQZurKEOGL8p28doP8y
Cva1uRbFFU6NWbrta232ElykZFa/JtezAyWcsNpnixcNzurmysrPGgx06Ycs+qp+u+ahFQ9D+kl0
c5YwxaIxU3FqwbbRo3fa+uzgpoMVQVs5tbUZY0iI8bVQbu0ULMEcK0OidBzCdd9sBHPVD1tSZQsX
awOYSJOtr8Ixrc261phXJFd4hNFN9WP26YM7767l73BxgO74a9QvopzNZKuyChQakxXb8BBvLGvf
s3HmE3u8eruJYwwHqVhP8n/o1iwhzniR85hEHaIgiPOI8pWHAZT1VrqXVZ7DnhedTSL/NciVzX98
gdmowP53mA7LF+9Nrb+JLxHojMNTbjnjjgQm7kJDGor2jkA/B+lsMKPU+aN9CtJs+HNFxp77MjgR
+ziU8IQTx8sW3mWQ4EITOxDrIPkSiSC2DyGm1/4q5aXjrpCQl23eYJkL1pNRO75BCbHaB2F8KzTB
CzzFch0M4NyoJym3lfDWvg2XMK/fVqDcX4WN0940BOLSRB40GbH88/rvrGcGvIsNbNGLdt43K+qU
8ZBDOaHxN7EbNhjO479ZExvN++NOw6bsaE1p1vqSs7YdMZ0GfTS344CrVerAXc5OVBEyuJiC0xGP
kaJMJp63t0cGmhmwmCURujnvT5mxwOVbrpceRlAQ20bvqwgciXl7xMlPuqrxUXYl4RAILPFzavCh
wxdaCHOHhaH87H3zXlN+KnjYakiCSzy5igfRjFiLy1F3gCtn+wiEfOuixn8uQDbpUUS5D3q9lNSW
rKa3qYN6MY9ymSjM2bJgYm+CQl+MV4uodwvuhACmN33nIqEppuAJt2DZAjpQTuknE9Wc4ucIS0PA
nQ+XUYNIt4qu1RnezNNUdH9sFsNbPfvRToa564bXceeTgHCIsRNR7oJ69GkI0TAtPU78tNir4Omi
uGki/hjfiFRLqnyS51u8KvEd3ubI49DOV5dIWeXRscJ6wbi3uBKuYtNRrG+lZ6SNAhZuWrBiLBBV
wPhzIds0UB9bGVdirHPT1WBnQ76oCqBJD7ZITVGt3GIkXSbIRZP9ciBlfAUBREePAHcuKFJNMMO0
XIT4BMi/Uxf8MyKEJed6WlC4tci7IHt0yJBijK1H/D/SYjV0O6Njz0tmkQ/9e1hUTbsm7YTIwP4Y
aGz/witBdaUHnAAzQsAYdVXHGvJbKt0FsvAax3B/QHupI40l/4Kc814Qt5KJ93GKP6GPeasZbQNT
wfylPzQhI8jupydqMYF5G434aekYymmo6hTxQCDqgYVM3dw6ScXNFbDfjctjn+uHlr9nYQgSpzph
TgZM81AkDwLcQU6w8HC5htaw9ZLcp0G5q3WCOTqNSBYvx8x4mjCn1BYYSSqZZwHG++NdauRnKqIH
xUllNHYmmxUTEYCHwtbdrdb+M5V1L+AiLxeX0K+fcfmV5cFXmO2mM72n5fInK3gTeiuKMkswyMoj
lK/LSqSxvwNP0jXdn1KCkNoq2c1VMT8Xqdg8eBQQiS0c4zUY/XGknnua7IRYcz1VLqobwh5Ua2j0
pvRPaKKLFvyMGLsk1r8gGxcNfy+BM5Gb/bNBL81rrrDrNUiYDPxhouYkR9miUI+y4Z9JB5em2mOA
qWD+6xuXIB7z2FYonxiN5obFdXyINbGrod54w27ofv2YfVI0b4FZ/gnwR62wfgZxfxAR2mGAEPXj
VnRdJBv63RFqdetbPXh4jurzI6XmORPfsRwT4oioJRF2GanFFk4pw1B8Gr418EenQut2bYTFYqwx
RoHaSfqoqzAbSLKTSZfdmOKuGJObd41l9UiGZw/QpG+yQFukrrmWEHCxdpGq8LxIWYARRKUiyC0j
cHcT9b9obKGkywLG92F1itLkNN0ZXS0uImmqIptH0/65PiDVGPk534CtlB1j+CFt5JO2gN+uZyso
Qczi6cfJ1Q1vasT8myaVxn1IS7vw2M2JjRKUazKZeQ2Mislwd/9w5coFVMYABiKMPm5/XB+1Cs+c
MvtOXHlemrYmZRd07CIMtya2EEZhrcHHF0qJIJs9vGTALgGCq8XOC4+UtYagrR20pEYbL7SccAum
sr2rnAyfHvs5aPDsaHk9zNtQoAMw0rSRWuc5WA8oGacngad8mUb5zmpGqnzfke7TAFrLo3Yjd5C1
+9+aZMCg/23eA2RqLqdCfahht/9baQZYBRGfKRktfF02qlyYYmKxx6F9V5yRDlTF8l4VgWtFkmVR
YGCGIw5MlLwSQ8i5DvG2p+4apisEKKy2EXi3h1ZfBB/xroNFyA8pTRiWc91j587dS87f111kZCB8
qQcdFAcTSXqkkZ325zj/tvR2h3EUK3DGB4iQ314yP1/KlA3t3+SIS4dcDDjjmOcqQGfEvB4zaA9I
4EVVOJjN/x8bjYuB9x/vScCIfwMrAd/dNPvm3wkINlyWXIELAZ8QioMt+/+m4NyS63cLponY9GoN
7g3Wkv/i51AqkYzwAVPKL/GXUEjH5hjKyLePRYjvoPg2TabZHl5peNTqX/6XyPpruTwpvXAFPp4e
lnIV2z+9OUxPumNMmoagh9WXATeWcDOPQA1FPWiWSMSIZp973uNaxLtcgOLbTJzIs54np6H9wy/X
91CoiQMhJRCTmPgXtL5yipKlIoUGNSnPPGJgNC0JQT30nbnKIYt6sS0sankZhxQGiiOiF5quNvSu
GeC8ANEXzrJ5ZiWrfEgZQeZBm0KKNTlPi5pHzv1tcUxR8XRRLXb4adGXWT+v+odXYTi2uLvKvRh/
ouFHVr7jDPOshQf0XAv+YnIy4W6nWKyG5d0bfuMIwGvKOa653Eq2NQtmQLjt+aKszFpnTfS3BsJq
mLz1sVmW+a785J+sSWEW35CA5PiSmPQ9Yw827m1GL9yApGJ6wPdzpZT6hlRDrplLhVIV5YtUpuUS
5OmX5RbqpOHNUCwmpUfWjmp0Q6OeZxE//VGhuSj8Xyy5WT8smbSb8GM82pf5R9cQXdLH8lsE9lkr
XPGzQ4o/jBksSu5SCTSDoNEjBhU40tvoGPeF/cXk5XMn+4toWElhvhjZDfrop6EDxcRK63C8+iDN
z2RQ4X5mQNiuKtS9eGkrnUifNo+Tt2cwuc/hy6FJQYwTCwX+v6LjZvnKHH7Q9pfRI/IEiKrZaYL/
DR5B7n9qeH1adsEjpGIBY4HzEPExFIGq+xgTBY0X+I4NR0Qf1PtESbNspJxQubHf4UQzzRLRkhsd
E60nv7XbBv87Uw/qWgkfLlfdcFmRQSZDPDdZidjdSCiwcesmlDmibWTksJW4K2V/K6OTBuj7fuSY
aIloKSFztMR4z9rOScVXxgCAViDlp5RIs92C04aBmYsLsk967FXsPrV+0vLKzipcm3gbVeRrX1ip
dARqxtF2K/G5VQkC09ktx4p3zb908zztEVZDZkijsulZCycivTXaCkRU+N469DcVRAQzWLKSXRww
FLA7Fi9GbmrXEU3HvLIpsZlnUoJBVRshyiKdrdeeUapvuZ9p8jZ6jPK0p86dAow3+D0RusoHVuK4
PiTZWsLEHLA9MsHD+Lh+JofFeeyZymoLTMfFjMTHFQHCEJDC8NcdfnT3n8d3qXw8nhk+nOLPiFXh
VekcXDmmbQ8klOwlaEVah0mbDAi+xiUiDbxNXH0VrBSf9zzn0pJ9SXIY5odly6aK+LllvBSic2fm
0YHKWnYeqie93tJXzMnv7otVgYyQp6dW1xobLkHZS/7HwPsuhjjgEVeavupur3T/8PCqiVhtamZn
/Clz18RJEpRmmDTf1WZ0kPluHqBMk5HviHFJjtql05d6T6p4Nd5Nw19V/IRikl48uR8N/UfirtC3
K/5nIEm5PfnlferptgazVayHKKB8VGrwHtM9WWBisNRYmgK88LBGXz03gghep63DCy3v4lPxrbWk
HTQMargZYfEtDZtUgudtk2WFuW62ffBJPYNDCygCETbH3fZcAcqX2JVOHmQR8phzzlKpsKnIgBNc
nmwUgjDWSJZg1aQBiv6yWVUwUcICSTROAqTA45sTpDOl+sJhOBtwb8E5/66W8IDV7whdQk8IYEOb
WMB75/nhNz0flHojBCUBLzCC+o/Ldwn1ZwHhyARGgL/o6Wu8voZzkL0C9R64/8reEbIL27uJr4m8
rHR0cMHSNMuFAUtCYDWIBQjeFnyblwp/LIOPH4J/I/txXX0p7EDilNEe9Z8Ot4g8BQzoPBpLyJHT
s2L8J4OzDovMmPAh6MUQzX9H6VWn47VEuZyBjKtceIC0soNgOuwIek/3Fenv+BWQaZ0Fqu1mTldC
TkqlWZsYcxm+WUaMxshujKEj7+m+/Hj48FhQOjBrL30HW57oIBaojYlFpkuhm6jgUhKSBwV3RLTN
ve+EGyKswduZGfEGLhatLA5EBxnLZpIySW8CKueJzrEafCKCTuQeSrWPJihcurTuvGhQV0XhX+lv
cKGWmmOiwfrCdGl4iNzInjillNtFnbYSeaHwVemwsbJgKDBUmzO6796Tay73KWaUK1FCZc14F8k2
yDGQiCafZhAmTyF9ERuUjrcPyjnbBQTo8oNtD+ImHlKaSEcY8D102LAdFqWMLwsgq5TQiDo4Uhjl
CkvHecy2IF1UhDg66TslNjUMG7X6q/1wEmNdqMNQZNvs/yG7ajkJOwDDBI+iQDT2EbzMMlpangeh
nmoKzh8ITRxiML7V34LBHH/Jeq88ZSsjjAhSa9YxTa4j9WRw7mLVXz1xLYROLm47pmiMQEeNpLj6
KBel7THer/P+2DIy8TRIuhIzsQKp00HhrcSuJrIw4EaRkkEHEYoRLsVwdt2RvPaWGQJDb7OF5U87
uWlQlhmJCnSeb/oUGRQEk3wAVMNboGaK6CRXkz8N7k+uPzusCQFGlIH5JCs8SMCteEcT3Lk58nT4
Ab1a/QgWtiylhC4Fl1OQChjwPK2gfpbWLsle+InrpQ7jMdyOPAKQEDtKjIVR3k2WdWcM61IUl56Y
OSjitPghDBu8lnQiGycNYho/KrQtoeBuApKiNL5U668DwiD7e0DMSc6zZltLlsZwCxmdo4tRo70J
Elkr+GhxUxQuU8B3YvKO1i08WPBxnhij7uRNEkym0UXuUOdZwV4DFp+easDYUSF8jM8Wet1R6JQg
fKKJG7WFVVa24DNhzy+owYKGS9CIxTBnfbGDxI4mcfyE9hjjBEnRSFrzg+4U1nQ4U+unW9ABkJEe
oeLsGdzk8isSd/09NLqZGx1N7jcySSj/k7tpjxm0uA5tARcahSNl9P+C6B8HEJ7xv0J+KcNPM3Zb
lj93bcD0zyRo/EtGR88wsgI/hjNjxQ+JBD6YDoMH9zs9G7jfcT+0qwCo1Z1Chge12C2q5IbDEfeC
T/P4UVm9oyMV8BotMWgUhZvLBtvuB+GmNNCE4pOFGRLZu92hMDfcB2j5rfzyzROm5TyJwN8FI6N7
gQIOoDtMfjIWhtLbooc6ufxGAiFH/zof/jEqYZMxGuzZNIF2ip+APv5l4qNPwfnKTay84vZLtr48
PGbM05C/vH5EHHLS+XzExBl2BVgE+f7TCK4FDMJ4gLWSANgyVyK0BiuQBvGxpt26+hyO90S8hv4t
sWBAe48we3q6UyFWrH/N/GVMcmECrSJmsJIAciB+yPnQ8cuufxvxo0G9dYW3qr5FECfwj7pcdcbH
zU26qLsWvKSOivdZmL+m9jCLYwewXVa/dfUrti/Z+A3wkxzveXdR8bdvd2DOUNZk2ViIuHOlGdSP
4e6Zl6I+5wzD5QWG2JBWcjQv1ZkWcFYIZCweUeoVUxLirR/uFV3h+KjCSy7k1OnfSbWHlKnUP3AQ
CxcXsJPRgcHcJO8mGxe562axiQ65f2ekYcgaU2L1rVerOwxvA+5RQZaahT6hQNXSEAmBdy/7S37p
/JWU/SWZf/S0h2WYs1MO8F43kI88VGM21aUty4gyZhm+vx1QXX4U/L0cwZEoblZ+mghX/aQgK7nm
1F8x+oTOJEf3AiIkvk3dnWLdhc5mSTyKXTjp6JFogdTU2lLvyPT+F4BS1+G6hvo4yJiMlFRanKAc
48M1J19xcO9F7fjMCst9VWQb1cUSSReJjmBzMB2IqgwyIFtJYMMHJIvPGFuV+lLLG1X58M+tR8oN
bMCGkqL9q/GeKDtyM+uNRhBTVyMOzX4TBC7jpuqeXfgVgrBL1TvPf0s9Wrq+uGpyjcS0C59VkMo5
Pltj23nIFp8GSLuIgh8uEoQrqOiIBt1jiXki+KIENhixFCLQwRwuVIgsQKkuKrO6TLJ19CR5/oil
f+M0YIHWm0hsROEV5nASfnlrrP+6Yg5W7AnLstrRa/gJ0/YSz05s491NLt0gFANyzer6knkua/tP
Jo9m5CadS+2VGY4iwlphK5LOSMZw7o3/RA3jIm0ry4+M17JMINfbPSCtvIHGh5gzZJ+AapoQVhjK
K3qIwXCCFoB2C9V6wPvQNL8bfCgVUFOxRL5jYjp+VyxEL8x2C+UPlih13Rw1RcEPMDnkIUHZNMu1
oQE4eVNGxpMmMS5/pPHLdw9xp3AK0mXlJ/T5XsBoXOWsIsNRn+3+9YHMcYrDHfYjId8vqV4m80XT
E5EqUjL0y8p4N2VH5uw99KPjSDKuH21C3GSEAIJpxnxxZ2XbzHIaXi2+Ne0oL+21dG3Z9LbWsA5A
ooxbNscsJO1BmIkUk//j6LyWG8eSLfpFiIA3ryJIAPROpKgXhCiqYAnvv74XOuKaiXt7plgkcE7m
zp1rY0BWiH7/kWhbREIHGaIXA8laC5JhkTs3aorL1Pg1YbB2mD4P3RkjJDsSuOubzCbeB28Px48P
6sr/WPshKUAkXPBI3KwWHWepf8lf0z/cdeJXDDplXLLoCl2THUhCUqDoiOxEfIw44tgwF20J/xul
a3YxhGVXr0JY47fF+5dNo0qz4Tkm/iNZtU/KN4NhWLdCkKCXL8slW+zNsAA5uCoWgb1AztE1R0hu
bXPX9GOP0NDvxvRKCU+VS5c50vNPxadKsyGhjk22hXCnguYo2ewrhlMCaQ2C9Mzwk5OWUQd9LbqJ
W+duE5M6SjXbLTXBNSwCDYSBYBV2lRYK1mTqN3qi0sG+gm0JgWZMTgKSdu4JaDpp+LJj/MjcTomP
z/kz6x4GQHPsT+EDKoZGM16r7Kbnbv0c2BMStR2fzmANCbbzehavaLyIph8RZRBdAmTVCP1P5kFL
WEdphU2N7j8Un1L46ilSCe5R44OIruCmJZbHGP/c1c+8iv6JKpN+yuyHLfnDHzG3M6ByjYpyXAMo
VCC1UfM2/SnGop2DK4k3WD7i/iEjG/V3s/8bmQaxgQyekUVzGm2D/asZ6ofr+KfNPb5tFr8BpUHn
2Cn0Ynot2VP9w1peycwsVOiMUk+LdhbUnonrHUh/5fBTtgFpNSuEyoVEHEoufkjqY8BrVJ3G8KmV
XCbJdq9Vq/IKWNKgZK7EdgZN8Efk8JGC69uAQ5utWEqRWAxSVjJFWu6vJIvmmf2TKVr72Rcr8Kxa
9jOWwWTQzPcxXq3oD4GW2QOsGgBo/hb2ON7tWHKJaZyDJOVniC2OvsdlOq35v2FjTy8Vw2Q7ZKsc
NwVrm1RJzAOYI7QmCxWCRy3X1qwqXjAtDtmiNlbKBTI55gFONJblVgGZqU58HdeqE9fLTRN997IX
YHVsVzx0PtM/enGS/tisJCIaZUGLHetKu2BF4wrkPSp6781KIh7MOFlWCFIq+xv6eYqPJgpexqqt
6IOM5XEuBnFV47+5+9M5745zFZ+i14WnbG5DUmskC3JfBluBR1efWE9NwItEtv5GYxqunbkUsT12
Kal/8cpIcEMcGNVBgh3XZP5QJs+jHcreYVioM4mCspfwBuA6s290LQxeke7flMkmIfdzaVxrLVH2
tllkGG12KhBcGOBiRY2vzbzFtmIpfSFpOh8AlAUdlcDJXNBRThu5PvkYR5gSAXT1dS9m2aIkjXH4
lDmKwaekFucwXn9CUECL0xD+s3BFIhUhGOIEalFgnqyiYz1vhKVYnTrceVwMxhfsSs50ZowRNpGS
bFnW9p3EP6TKox+J8GNZmYuUzHAMG3zPITG5/lHJKOeqjw/LWNWfrLXeI1hvAigWe0p2av3wB05F
QL3mSodayTiYPYGc7Zkt8LmaBwK28CKhFMlZQGR/E2t+uvGbxTa8YRY4NxGzkFOLpBe7arOmigh/
SvX33e5K81ZjLLrDA/RXIp35Fy9z5iIed9DGO8X1kz3dYaxHNEq4lvbVUwsf9c7j28FgCLU5Q3H9
AImYFAurP5qo8PtiM8mujpNscPgLsgXUdq78grDCMQEnGUfckoVJxkea7SF7BzQpnC8LGMPw5R9l
dRHWIjvQG75mpCiCkS6ifoV9kjGVpXTQfkjjcJg0cybg/3OG1qM/lT6rfZU5lECUwGxHIuxv5/UX
kUj72E2jOxTlEX6FycIce3kktwWXlmFQ5EkehmL67E90bkld9ywI5gewpRxJawz0YXeW0EtFG46R
aTkwBlT0VnnVWydfI5EH8UdwGemrcEyI2GuNwxTARxk3/pyka3MNBcFx0OeHCee2Aql8Nt3gUmo/
tvtA/w3NRfuro9gfzG4OoYlndzFYERz72uRRUpLeQ3uFm+7IP7muoQPyGrHXyAqQy/EL3lY/M8bj
FOEcB0eqhS/ujPCbi46oEXi0xRqFOR7XwI+RRofAwxfJBc+LjIR8yXUPHh483aGZUcziFYa7ju1l
jXeQJ2mlGyeqHRaitRSL/4atbhMtYGSJ8MpAxwmFMy4iPKK4vOp0lyl3VUKNsWv1kLKcnp4GNEF9
wE/AJYCI3tokGOSFax3xt8WEdbpIjXTaCepN03wHIE2E21h4/bXfFiReXUbWt5jr+JuQ5TVbliBk
LhFlJxW27If5ZFJkv2OAs2R8wUBD1T3KgGlAvKBtM0Cgcy1WtXbAj605Q3Hu2CSAoA6W8chfbsTL
6KClvw+0jxSiI2PwdUMonV3dULiqRXSTUZN25BUIHuuVXN4c0nRHxPPFsyU7O0k/mXySFvkxW0tM
y98LBnNsCC6kQ/aV9Xx35DLxWQAB7GEHMgP6gdqJvwIMfal9KhgWNjiWMQzpExTaDzC3zF/QPnT5
zBqEhM0Ovzx9V4VPm3H5Gooqqk9s8L5vKKEAtFDFQFvkh7GOhoc7Tnp17MezQ1CuIoItI2eEtBAf
DMHFauOXTveHdlUVjJS+Q8Kx8LZMtMkXfFR75Je5PHLrZj/t9M4JuJAbW5H3psiuESHKy3d66jdx
6L56C1WRJ5W+vd2/i7WpOTVLUskAaO8jOZRoI3V/LDnHG440dOCEPB5oq/hEFWEgk/VAckfaH1Jg
iAKYR+w0HO2ZuQyaTcus4NDtIv/Uv0Zo6z8FE7/VtvuHT4bDlbXy1K2+T4LHB7KEkwCuoyO3ec7k
Y2bTwt22tYW6sXzGfPjEqb6hLvdEMBDqhSMOrviifXa7iY1eknY0T3rBA8flBJuwt3X88A7Uchjg
GCxWOI0yR0FsIC5ybTIqsDAMskqD9mjrS4VtJrpLl/GMv6QUnavWzal1hce0IyqhJgI2hKA1EeA+
a/wz+amZ1nAmKPHSTb6tWcICe5rYsHWvDMlX2JsY4yyGR/Kjcb0X3mwopPbbwdsms0b/rrwaD6Qj
nuvNoLLEMbyXP2yfKQmzt3qzYdlzZbwywpBYosWPYUFKc1QyoydyAowjTPKpcy3tzjb5HDeFj2KH
6w47VL6EbKB5HYvz3ZJDpSopA3HI8G5BH5B/mQB/jLzQi/DH/EpJ2pjTCUh0YaYDFoXaALI9abNY
ZuxPPcZLX25kiGQtoU0oJ+bIV8Z8WXECG7Z7deIr5p/hrh0gpidrmPjzHg3r6Mf+OSNGobLyH5IA
+Hdf2qwlQieg7/pkuWXgicmWpN8t+UzDv+5tBwuAMAGwcRUCCfJRspm1hYn8cxJ97XHFRBisQvcp
MdWBZ4z3mnoUGdiSYODzgk8liLgPF7whnoAk5plcN+FllsNBGUEaynp0uBAdnFws9ath1dHwamR4
VpjYDElPZBTCHEcFElEQrH8Q8KzE1TDMziBTnvV23wPCqMen0e4+p/Q5f7FR/ECoTRzrkX5iXeXG
i49jeSEHWDuS+SCyVMOxXH5apHIaEfj5FZs7M9xFjreSPi8jWn/Raji0UBhWmFha6UdWYUc+SKLl
qhAXdBiij0a9EPV1Q75n+M32SymfIchz4YVsB2/VrSa6yVzmWHuJqd9CZd+d8fZHD31OXOF+3PcW
SFDDo/DVgCSdTRZuYOWssHSiWVmPYkfX+MQ0MSos54RHDIvQbvxl2nh4c3BMwSHVI0+r1op0GcLf
vliSQFCLVEar8BvHjPzeNSdKH3NTxazT35m7tj5RASzAQijR/jXF3ziuAOblEc52t/HtkojtjTV9
RuQSzFFqn+MzIiLqzbvAvml1qnh/dp2du0KHiZbkhnhZGvgDIBAd5S+Iugw/OEvZWOXBN47kFTA/
FMk1514ptrQBuEwE3ebkxPrCMA9j4L/hi0gH7rE9XJMLq64flYfBR0J7oBtxc5Fo0o0mv5KcnSsO
jPR9Hkf0VZsIZtpEXOl5cgra4xuMIHXoKGz4cRiAZFyHfrHmfiPNqlEuHKbJ+6sZHSVYEz7FKG4y
2y+m0S1BmMjzNTB32h1gWhJYtrrimkVjZYI0DkC8HLamZofBQEkuAC8iyWgeBTbcD8z5suQ3N74D
1rei94mOsmTGxIGkxo+QL5T0YI5xdqfIRSGvIlhFF/UuTWueTS/hSOXApCcTvyTxK4oYusOzMVhP
JCqnmsBIaPc0dCnj6THxr0sRg3EcEX7HLi0Y23ugHOZmk9+o5lVQveAyz4crjLJkM1W0mnxJRXyT
4k0c/Pn8JyDAtSxhUHaKrPpp1XeHkQc029yM4INi4Stk1peS4UKaQ0o8a3VJGQ+GBPwML+KCBLti
FKq6kQAZn40fejQcDT3MSNVriMUg7UDwJJV/E6cX8cSB+iOxL/c2vt/MB3rwDHT+anUfCK2SaZEi
SWdH4UMQD+CZ6eQwvDPsTtp9PuffsDgd71v5k3OLfAoCwrwSL3u7mcf8efc3Sp8l/+pNaGpDjwzp
Eqe63cW/FbfiwF0oeMycJX9wReuqFKjS9IHaXmq+eXOplhLymYbob4T7OmvzLf4RaynjS/vNG8e8
wMbRz/VFe0CIXptudGUuidmSaF221ZYSnSgAeQYIi+wX97yCtKStql+eNGXJL4v40gFhoFBidOHI
UMNagCEg83VcHzwhFD8hDdAPQUAhi9WU1XBef3jO1S3CMb8vzCh2FPqT4FqXnFhrfB2L8Wf6YvMj
ZHWTIQJpUs3KOFAX3Ybjhf14Hl9v+ErCg7iGB84SH5ehuvcJOipW/hKroe4TMYBpwKtdzT/PDiAO
NZT3+JgxfVeRENCZaqqtZcsL/QAr5pUvbs9u/27ml0gJbxOKSrdkPN/pmPjwMa/nxnVjZefB3LKA
ymSc93K+lwQIfdajC2iNqFAX5mhLc0g8K8Lx/3YeHtyWKGOGghwmZ0yp3/z51MKmsbaOo+OfIL73
y/5sHbTmIbih6U4X6Ygxj8AHNrXi9ad169gWX8fsTWw4lNSi4hvZhxtSGvyl5ezzB4+8ZjjM55kZ
FvN9CUnV06+qahdLHT5A76Wz762KHNz3cEacW/ypYBkUCUAskxVb1QdObczs5t241odYIKXTwBLz
/2YdTCzqBy4vfUnWBhHZ++CuqqSRuzi/um/6YMhzQv5hB7mLjaquL0xnFuAAP8Fg9RdyAbulUR/K
51B8lwRuKy5qgUF8y+B08kYHK6r+WDSQPLTsrTrsjuR3ivK9D3meM3Qh/oPszjTB4mS58ndkjmJn
nrEJgRkt65v2oVzmU2sOYUDXK+8WRRWS22wfIh6mn36ZCuJDqg9kkjCYkZYSD4RfLEPNHqavsgDn
/tGWmN5tzjZo3gv2j46tR6ODyXaZM/e0oRtlOZ7CBW0k27708Ajt/HsC0imdReGmd/OY7POzhFx0
Zv3ZVf70L4rls7wPP2FdL8PPdAtp8pMFLOOIkgUhsoN2AO1ZcibnWMxBcTYM3d+JdV821u5RtIZO
3xtOemNPYYfg874XNKbgdLuf5kznzFXhaNY2S+6MNqx1vKFyyoxlZ0dnJqNx8RG5fCTj2qJgHfHl
Zt5kv9fsLhRrNVsglh7ZvWMbPf26IR9WXzI4qI+EhyA4yG8v5MzD1hFQbuc9m5ofI3RLzjlULeDn
bg288pBjv86pEzaELgGqH6n/nPoKRpiZrrF257JLGRYkP/gXZfpQHwL90ML4BPqE6Tq2h93M14X9
A7GFcYQ8bBBH/aX4zXs/1W4vPzLP/1PQKzpPiBw0OghLC593cEFIaUj0HAYL7ahcg4ZyJJl3vsXv
HI5ouwK/thv/NCiIS/Q+8qMnl77aDjb17g/9HxtvA/z9KoMuPiA4tosNC2aUybm6w9g7IM490i82
icAjgv9iEWOnMYl/sPtLldG6dIDEiGE6mx2lUXol64imkRYwIvl1iG8W1ot81aM9vU0n3mCgMVby
dwqN7aOiQtgO5U5Hp+ckTmLMPbaYHyVQZvqGMY9Kxf/Rk0zKCl2w7rpjMGPeGUVs+31KZUMoGkII
B/9LJDKMHv2iSu6Y2a2ylozf/lbf9DUTTgncS8x7E3QRI1k7NJ+VsCrzYlXINSPc7y5m6Q4ciUo3
oKXBQqqg40h/GWRbBszsHMEQ/A4wNq5N5RA1R6nZCSJ8cOlHF5clf36Nsw3tXyydxLqy7IGtwrJx
FpVYdPKVfLZ4ZGkDE+R8CaG666/444Xwpfa0CxpePb9fNfhk/J63uWUCFuJRCeMlUS4418ZNTr4e
Yh7r3N8Ch3aBhSVvTTwxSnvQLAzr++SDCGQ6BxmzJV2EPj3HAINIfzX8chEJG5raBG+1z5Jqida2
aJt9S3ecYfpqSF7jUMZMm9996Qf3ahARV/4glQcdPQv+ktlUiLZtHLkxq4uKq1hTOsKpZwM2bHI0
7fkUybHSqqStcsYb6j6lP8NfSlNZPgtMf9KcO9iHBcr7n55+NYinJQTCetME/yJ0EJDrwuygBJ40
0KxVMG9Iw0kN6H7a4f+3B2sc2hI1WoqLp4COkanJvh1BwYrAzkb4k5Tb0U6d/gbOeoF1a/8LVVEz
RufdfoHwKXpYzf6lbmmzh0tNW1N1PwrLj29WJGgtZWQ8hOBqhYLEHKuw7kJzi1jtfVqYcYYPTCxl
uBbujYsecxf2Ew6bYN3uhjtjXo05+CVedZv+r3YMlhuf8C02xb381P/qP2HfbOJ74S8r1zzmp/ea
ox3k1l+yebvdRj6KF+3b+LZOxLvsdIa8C3+L7ppuVBukyEVf6Mdh3Wx0Ug1UFvtO3SbdKCc0UWsH
QPO399RncOGL4MsnR8LGpJF+NqfwJ4DvOduAit3Q7fg/DR9onyw1UMBrgodVKFpqs1LebxAiZPEu
ZRd/wR6tdQhYZSfmnVhQgo0POqgG6mAWmleNbav/ONxfWGdo74H+0n6BW1mClSrmVF3ycFZBuprR
FeG0kG6iq734dZTu0j4x2sDhk1dCvlfZOvksN8GzIeDXPhH6VcxESRjT9TL9+CHoFFD0pyxjDFmK
RJ+KK4YIkHPwmmNrQMJ4M3XQIDjiMiucAW9Lz7Z+z0KvvOoaG42mXSiwmkBbvbDNaIvmwHFYjmiu
TPq3sTBvNAfP9r0RT+aZL6TY/ZM3gC3IFG5DB1UndTa4ir6o/OsQ+WTBKzR9AmZnqt5eGJEbVHTj
bLxDVIJ6SZ+KHy25trTaDEKcWLhk1Fd8g3cuSrB+8AGi7IgExJpkP+Id/61i4IykVM9fdXrikNSW
mY7KuUa0t9INL33xy1K1Qd5eyEI7ro8pJu6evdgAuhmcZ0akK/68iE8yuMkT/y9aDqZRHJfh4rBR
nbEgk4GXFidCiMd9N+/grEV7TimZlijbZe4xYRs1xgAL1jmNgg30UVxQQqDyNyceGJQu6fFGB9EW
khdEczow77PLcj8kA/mbdpmJDjsyCrV8uqwEp9bWFPqVNC9EN8aWj/rujuPMXwO7TL8R4sOPwkOM
SMr8ottZ+exbVQz2ZOoNnUaLISpCSey4bbzB4YuDAsRKBeAgsqNwcxH4aX4YD9naaCwqJksZW+bo
heucE2UjrMhDwuOYuL6DYlMxsJEw/s57iNxSKhtHTXdK0DUGPop6nreeqVQfQXf0MdLiNkP/MmGE
yz9NcrNIk9O/mz8fr2m7NM9RwDYqrpafjGEZ5QFaMrvAuYaUuepVhwi1gN4BZEm7xKjK/hMa8BTt
zcxTVS/kiGzJDNRY3VmSeYvLiyodieitfofxL7nA5MF03F5f6LiMykTNodCYg4GocIGcMn1LYncC
4AFYYCLBbTrz9daUX0LwF8E6LIYr0iGBmRV9H22PRHOEw3j6tbRjCbhH9ZLokQIhTHG3mpzSpiEt
s/iGN426MK8v3ORTf2XiGZefWPwZMKrUMPSeBag5/6Yq9CgNv9JlPpS5ucLkyMODNM7fQ+9vSsdS
bfdP4D89uguMTRX+lc7N2DNH5ZZzLAVEMRftqseCHGLVqycoxWR67Sxq86kjbYrooJdGmpCBEHqc
tx9ybLx0NAwFqa976zF7S13XQNHaMx8ncJs0M5kLCMe4gHpeLG+pftR7eNV/aX6OEQpxDuvYtBuN
eNdhQS5kvOAZv6OYGzbeaIaIM6acIB29npgdg+fBoCq33VKkmQo8NZrrY9Is6S/HO3O9XLYWmJRl
5nBIL/TgLR8R43721reCJs65frh3sx2B5IR4zTbaN1binr4TPbYTwNwMC/Q+g8cBSjq+KIzIeNUn
EyMF/13QW7d0emwTZfOHigw71tGiM3xjDKBxGNrMlkMA7lPanyKWPAlwmIqfibJBwQcu8L9TLnAV
I59PyC1JlQUnxptPnWO/51tXdYNflBVO4tQzdFsg0sC/Td6/mcwJqQp4X+3yNsTFouxgEy+I1cxd
hgTzFKQ/BThs3zdMlRMxmbjeBaacfFfJRJgblhELMx85h2F5DizcgI58B8pPvAM1aTU8NED7w26e
T6vPebD9/4hfYXJHs4BcpHC1izrI36X67OZvgsl5co0g7avS6E3hn2+sqz/qhSw56qhSDyN6ZWVg
V5QN0OsFXLnogZBaZv+h/z7l061gSqYwWJ7KGu0KnrMCbpePrfLKlJRKBbdnsea5YqXAwjfc9jKq
1d0UGIMxhxtOXXpMvoyGrOtXwqCod1GYjf4koQyRu9jye4djMIP0GcPou1Tbt2/k6siOwO3gGDSs
yFNNhKZ2bZEzW16ZoxG84yHfWztSqTOA0ujdteymnwzlKJfbOxsoteqp+jcNGWiWUV+aMCoYer0d
olLpa+EmTYfoCrfJANudH983thFBRIzst+2NmObwDDJNnSsE9oy32mf6zWtVhivBVZW1TK+5RzY1
2fSywF9gDd4YxWcrnofhhOAEv/tZzc5ann24wWZ1Tyi7EkwGeLMlIgGqT6bXROr8YdALpLPJ/xfH
gpW8eqYWQxQ7grnFMXQfebcjDLcDmSPEp3XaPgzdOV6QVkHkBeJUqSFiFmh04wf6Eo2DBGQyZasg
pMZNHQhfd5MfS0It5s8Ni3OIb1eGwylj8WXPPiJEQxiuo7WC1GoeI/zG+XizwKVV8xq+0h0CkrEx
/JgZseTY7II7nH76HSZarEQydByIgSZUbvUeVhO5JZZ+b8fbPEiZJasQrEG1nG3Sxjzr96PYzahO
mfCFBFg2A8cSALKEk7pJKN/xrKpdyAZJhAMbbCcTFgtkEmYnqP0b7m9TPwUzhZstTT28jhQfLIKW
9bDksqjHX6H4DpijKrCLOBC/SnpwHO0EKDOSilaM7ObD9Y1SzeRvbfLUkhQ4bRO8wNWSPEa4vvUb
N7zTo3r0zX1IX5bkCsJ+TIRlEG6T+l7P09H+Jw4dQT0zqOAT9oSFwAbCPsmQpovBjBzYrLAohtBJ
GFQXHlu39X5IcWId3sIcpkt+PR6PPVjCkbSvk4HXZ4YsuNjahX+Im9y2OF9iJubR2W/PePyVaGme
ggZy7SodOfVW0c8NzkAbA/FHGmb/ijGbuhuybUzeaubFyT7Rd5QaEKko5HPXIt4nXM7IBPINO1dh
tmkstZhmnrk1K31vYZMpjG4x8/BgMcDD1y8lS/oP/kq9ykl1Rgxj95IEWsarMI34EDknIVVKvbYA
F8HyKyGGr+R010xfMf90guwIUok3rHpkslcjyHLz9wTOAvk7zyvgsafINxOUjrJDp464D8pL3d2a
6Jc9WLG48D6mHfsrdFouXJp5LMGu3kAojNNk+OQ3xrwHySy9IzpSEU781ghsQnvSR1vfqzOQCsrP
teeh3jYMNFUHRc7yBE97CNv3dKZ2pAhgTb7OuLyNZZw8pyP/9knBdJnYpVtSjGvfPEWpA1NMdBGB
6o2mXsLJgX+dS7+Ioy0XINWQvye7BwARqz6kXgH+X0gXxA9KFTTYJ396x0K+xN6bzb5hVHih9MXZ
GSRXDmSSZSnBTHIcoJFfud64EJt8O3VYhBeWh0r5yUs3LQk7wvXSfVTTkvCGkRUZtd8CIQSPX51B
QhHOIPAUsYaU2+ae60x9e+WdYqbVcJ9IMCgKAGaNSRrT3zyvR8MSeHLxX9UXHP5MFGQ3TDey5VIj
8jYEeGaXvv81cgbwuuyY9MVu8o8HnZ8Q2bG7MRyzXqF1U+I9w4nqggmvB1UMXQYVP18HzDvdKHeV
ftES0fqZsPAK7/PD13ZEp6FWchczkA4urHSVjJwj6YzxSmQbRbOR2pi3N4zU+Ofo8jPtTn9CFyU0
pETU35wpE5sitLoo+8WOaoAbmv6GXl/qbBVIU4sFn+0jNpY0FRMM+6kNpg3rhS5TQ2Pk1h+u8lOu
NyaTZEyPTJw9Og7+YO6ic0UIm61+2wyJqtbVInx4gY2TlnXlzGO+BbujRf0BrsEWfn5vWPoOinVf
XQIkDfW8HsybcszNK69yox1942S1OyuDrfdQ2l0L8Oypwmi7MwCzSGGc5e9/FLJUzzivqXgmu7y3
7GLUi1D8Sh2poSMjVtCt7+FJlpnICNik4T5BPWIuEVbfxktvjjpTL9wTLiT5TUEVmbFU4dN863vt
BepuzoSOrz4TJn55/eZroHLScAUuJ7rDiHi9QmbLUffioWEcEjtAf51CYmhDKlmhiK6K8pOOa65o
pCpuCszt81lZLaFWk2aQSrvohQD0I0fcyiFPCBOufgcTiPjfCJhi4/rpiozYFnYndcK+bllS9/xm
Iz7hzAeHqZyjrKkqthkD/3mdS56bhRtONdSXGIubo0T03XYIUzpcCJCJyb6AOHSE/FBDa34vlU9G
0NTf/UaI9/iRb6jNzMrxyMItoKQzNyX+lBTvhz2CJD4LtImO4dEKguZACJ2/ZKph+E96DsPnBjCD
X5bjXeo2Ggxb1h9gSXDdLItZ/oNMsO5ecgJ7YqD6ZKKW7VOc7+XOCH7MIFxowQ9DSLHDtHObm9uI
c4IAW4JalegoJMNiUvaqvzWxFPe3lnpE6NdmuFJaL0VUGGCmk1yUHHu2kzVGwoIKUAWFnPls24GL
wb2E/Q5JzMhZCptDECoHUv9IatcfVlYpAeawbCObUqhnhuTCVxIVFy/HxE+4xZ4/YkXt/hDASNP2
3pXjUIpsqJoguL2derQp0mjIy6cWcL4QZnLpF8PvV29dAmmNCMkNRUDgP61eZl5Tl3Tnq3Ar6ycm
TaNMloZKXgw0PIxfTs7h8JjZAWbzz2iXRqnZPpAKqztxPAgxKeD7nqZhBOnPz/Vxo4yLLv8q5x98
R/Mb7Ki2hK3EIVX9mRBovOFGBsLPsIfjpGCW/8i2Irln9hsNqESBmF21SvYEa9/0J+4Tyl5jAPLH
j0zrIyDAweVTqw2wsr67hZyF7+o+vk9sSCZUpQKu1Tg/MzYVe8z0qH+WAZLfKf5UJpYH7FEFdcfE
GUVTwaHxdsLtpfXYbRxta/JkZWtgPAXggasImB2ibXuP5jyDN2aeOTeJemz6YHOsfWIKll6qRoQw
wsBC27yndbnmySLuKfnHDJl+jd5uoP7B/cQI6585LYWv4Fz/i6Hx0CF1K+U1kNQjcRaAsUTl2rV3
OrW4sdXT9DUmLrKwLhHv5sy4RRxB0r0QVi2ZmACLmzXSzgQtAJdr3jAMlXglwnk76KPlpDjpwxLc
nGHtrJ7WnmGB32YrDa9vCuYIHy4IGtDZl0j+iY3tFP3GHQAcwoUhr0T4mjif39+BdG0YavLAWMFZ
tHBm7gAC0qhO8sXM9gWo53DJh4moZXLrksm3VAZeCE0RPCeWI4uVEiBk5kXKAH72NrNDJdoa0l+u
fZkj2JZ1Ll6pmCwGTcP7J+LLGviOC17dJuR919nLYmHF0f+PV8f73NbHetrB6gGFolWHCmR0ePN/
ZMIeu9NoPGoM80r0iz1HeOjlfSIAcTjhWGKBDvBAi5uwEF7WS8L3l7L3jKpsnWXRgVP1BgoPvorg
w33Z/VgCKMoLgwHTwQYf/fh8k0wr28/JuDVc5W270todMjejMWwswlcM/wzn8Af7pI0FoBJlmXQY
t4LSnV8ncxcLzWKT57bwwh1C9CBVk3GlH8XnlT0G5jxno3aBXS985AjUShYjrxTAM2YiiXG7wLuu
YV3aPkoV1vUF28IaKBvz/GYVr2Va74h0eOLSML4jtqUJ+bxK8kcBJyLksshl0gX3fk9M4VZaqf9q
WIyYX7TzlGACrYArkwvj+1yA7U8cOB0y5YM0TdPJySWiKoTjyU7QJFPWRMt3pfNno3dE2FMZojEQ
9Qe4dBQSKO583mrF2CH9baxTdXnySHj1EiDmy/Dik4iiyt/P77eg/szmKGQrMTzoOo+xV6NLqcIX
YDA4nYb1OTEWMdm3hPaNGaWVH+8bfmXRB2Syxu1mKqNtSlDShw/t4Bs9sfIo3EwL1rMrIAC/0H8b
ytlXxEXG09eLrCw11zDIid75nn9DuWBP1udvWLPD+P4hw5peyE4Zr4426y8JhosR3dKpex/DvY/L
H9uCeih7EqgCqhFoAsEKDJxRYzpc9k9mRApI7JaQpgarc0VwKzwL27Q2GUlVuQzqiEWt4VtOgZ9R
4lo7EcytjDcWSPc7AAn02fYg24RVMx6Rq4dVpFGIYwBjki5saJMlCtSSkpO/Tgj0rPP1BbOZEiNB
I1+s2HzmDeR+dDF8DjUVAXOgPiF1nRVEyy4RiKds1Ys/Mk95yJJNgALVAfmYuTbiqZO2wiC7KgG5
lfSnnmjX02V3LZ9tu7c8isSJKGRf9pTg0xBJ2TuWgGLSEV0W+SToQcK2bij80viKub5SqULxd7Bi
NNul+uGsJoEr5Ts8P/qyxbEeOnJ7YwMF6BoDRlqyAU5k8tVXm+x99jO7a69V85ibCMgB+Ihq8VPl
LxIlX6b46UclTSYnLpHW4z4SAruF+RPw1sTdNZRnifU66duaIk92geBOj4hJYM6ehUdPIsmXsH2E
wZpzziwcFjclcobgZb3P6KRj8vX2N/QAQDzDeM9VGHYelyAmVW7hgLEYYd4D7poVCJyqsWuChaV5
eiQrnpFtg2Fr8BdISES5CYJ3SjtY3i7zJZ+ukjE0LqIAQ7pb0LegPTe4sbiFvEsybEt/Q7cRdkuu
PXBGMTUiWC68dNqi5hI2b8yvAhxLBQLm3qxgbKxbxaMBAkhrqg5/Pnwan9knhktuVY4okOWIgAwR
6eJVRyG3nQXVzA2Z0ZvcTKAZPgYwnPgdtNl4Mru99DUfN+OTPbje497F4DobVcqln7lIvHQHIh2a
vs1VB8sTxX/Mucf5kLk15jgQI/4/5iIwcyI+qeLxNSGJI/GG8gq3KwtZHEJIiPSXVOLacXyygrLV
KYsoXvkv+rR2Jyn7np8gXOWopDyCNaZhB3ugDEeUzVTl4M9LIxveUIqpqfzmG0XM4dseGfDVG7pN
i1SgYeZ+xtwAgYsVCNIFwxqA0uA/tUd7V8mJHm3ml/SWSLkJpepd893ZLNxiA/NYkCkzwpG8FlgX
Hh+iSiC2qk6i7XJtZ3RXJkhidFDHc6Ie+N75DPlTzNe0pWmyh0eG+YQ/ANEX+VitoHBRa14qPguO
UwJrsXbgujU+2FkTXECYFUpj7g7DmlT0EVZya88QZ80JVK/kAJnJhoG5AlHHWw1hcZA2yuBwueIv
JKyIugnFh4kFhFZuGrVj5m3nXAQWgqCX0PnwWDBo5ITHh0tjDEFl2PJNoryI/obfHnNIqX8n1oN2
vYv3HRP3F3853gPuOh4bPiVeFP4pvO9FsGbxgoUkcc/Y/SBg/yAv5OvEE8iUlT6lUW36PFoz+Sz9
6gxRWarnzBAcLdsamGb87oZqz/tm+G7XuWmMjHFRckZj/Ky8btJjAGoxnvmfBo6Op/VCRWGcTMtG
g8O3wu+GEZP/ab3s/Bkc0A+sV/5UjsLrzUgaxGW8pP1F9mArJlYubebND/eTHlI/G68OhyP2E+HF
D0BlK1yRDpC25j+OF9JgSEfzeQ13LaFlyt+4iRfGde69Xtin+CZ5rt7PfiPOXSDrePK++c03cJ8R
pv4j6UybE8WiMPyLqJJFga/sm7gvyRdLYyKroICCv34eemq6eqYzacNyuZzznncJpYuZwxWHB4tC
B8jlPTaQogCOsOcWj+6cLQqsidph+EKJNdK8iuNNqC02ERYuEAeEMVThv8y3GvwlVbs51BnuqOFL
JG/VvRPZp35hAUxTvZxAIT1Z2qldTQWAKjYLj2XHmC4RII3ZgvZEtLiAtVxkLTM60G5G4dKktbK5
xNsW5zlLSHDV5fMpzeH20Fl8jVVKZ+NtSdOjqDzQHqXhBHRiXdQ7ma7wBmu2pvUVmYNPWZrkhUzu
3oRTeVDOlCQSCmBhPP/6e9tgY6t9qWOzw3cXqQLBBqNpCDoZm/FogPSRcDqFIzDUqPlflEVMimqJ
7gfqgY61OtInd4J6YJim5nvcfb8EZng3/kaPmViqbxsGH5L+xfQKFEBkdakM9u/C300HkINY9So7
f6SvpkxvICvcX5DgU4aOysOA9TdWWF0K4WlNry8La1RSszuoDsIrm/lKA4uAkqxy6pvHLnqlFFKS
rxNQSasceMEPHc37ryhvABDZNXpu8c0TxBAke6ZBtxgp18g7ZEwmpmjDArq4sZtn4QIqvUhbNOmP
RzbJy0N5AVCFQEDDrjh1PnB+FKRvEUNIDmF0b3ph3/iTDS6DCTa4ccP+rOX7mi2CA2DfEBiNMbWj
8acso7cFIeNRf/vDFEtAm8MDzcGMBCAXmiWfJqAizOwJFD2g5wfRzMSkYPq7opyBSsQFYJvAD53j
5LVVVGO3l7wRmC4rIeQcb08XtSEfVQwukg4SSZh76reAM2J1PgvcQeGzeL3CO9zOUUQmcPF3d4XW
fLpUcItjtjZ1oWNxwlw1qhE+K9NsbfZNMjc1PO++ThzdtNiM8eCBwsfV4aCBoEpt5HDSHMLOZMTE
2Q6zAHUiT/y/57e7cAh8X9qGJVRLiSTKcUviL3NbmKrxwzghUFZaNDj6CDqHk8WV46fyplQzXrHY
P44byPj99KCVAxCL7oP19LbpUTNCZDIgbUxz3YnmVKfxG7kQ918Gh1zkHI7nybpz0d4mNl6MbNG0
6C02le5oMoUfBoQ0zJReDh/NidKmdv+WCiAIUkzqSm7NJ4uZFLOKOAFOHV0Pawmu0agi4XS7JfeU
G8T7hEd4+KzR6MC/w4uIAzgpC+G91VBggVxP1nwOp61CXmLtveZcVM6ZMwArxtqPJwcZ3cjBR+K1
59XGTsBQmBcjEDx7VjEH8IN4zN/hoGHccw7F28NzASkLFxL8i7tAbtj4dQCC2pYFBkEU0eM1hkYm
8KanheC5YroFWwO9U0n0GNGbeN5lpsyl5JqjsPvloeMTQDL5n2gC4VSi78HXZXLpLuoX1K8pZotN
yBrlkkG6FCvnxaOYW6xFrjVIOWuX5TSeNqoyNKu8yUExf3nWEvg5Y81nQ+Wkj9JOY0nWXbAiSXrK
ZffNTGTKLSxcbKEZnIq/9S8TdrzJrfENg1UVE2K8YHaM7EFS2d+nS7awYocbe+VAJeYXE52cRYRu
jS2AEQYDejo2PL941cBagDOF7we1AycNpe9CCUYFyGEAn4C7CgLdO0Nmm9v0ypb4gvBUUqJw7VjQ
XGZYCpyoxGLVmNjhVoRG0sI0B7a38FUiEa0DljSoPSv5xTKh4MPelJcE/4HrP9cUgczTpSd+KEi9
xxVKnDWXifvCXwS7xKSLz0kIs2abYWb99rjWsLpBtJ486OiekbW94Vqy9LwT9SIuMni5MKoB0MA5
SzRxA2JxsMCrBZAPk0NZgUW7xL6FzfaBV4waPCSbJV5A1+WBrYMPFi6ajcCK+QfHCP8CKQd3iCBQ
Vi3sxLtLQsCH4XbiwfHFIo5DxEzow4Z58zlDWM6YzzIygbSJ90mfs6+MhQ5CEm7Fv33VIpLko0V1
HT0UT+niUbVaRzrFGuv0EymzuToEQGmcIT8LGoScuS0m791CVTZaiQPrVn6DD24I/kaUBe1eYuIM
7X7XCZakjRB2+4tYYzhQOXNUnPdE8bDXUsk2TYJeJkGvVpdPpr7d1O8kFq8JUz6TR9yOOS5T3PcY
oYHPD1sMygG4xO9JRJw1i/EztQpCtqc+geJJTxgGgscx20TFmiTxSko+Bom1p+ULxrUQKfidBM+X
bmO48FQR9+ASCX3e5NXdfswWnPZlDk8aDKOG5n03zgz9CDjkIZ9AX4LTwGyTcYJPlOXULZ8rBIcE
adX7z21O6NyLVDPVmxQOEThV6WgSIy4+pDchVOuMdf2X2/LSZJaEQmGUYVRbknSwm1BgpaA8FoNe
cRIs3RUISdYJvTOk7qhzUuihTPKNmWFj3gcDhKtqThYd40NihTIJQNCSGrtRvcLgzhmNA0wlEpg3
AxB776RRvmgUHlYCmhGxa1j1X6ovcjwfEhtAVSSp6xOQ0Laovak98d0Dm88PdGATIpCNoNESXXK3
CeBBaUf00hhObLD/hCQwWL3x09rP82ObLwXo20isMYL6g9WNYocpdQYoAsOko/s1eui4cNAJRYBK
/FPEYsBAVKRZpt4zFdwuC7x2zJJMb6RdTg/XRANhHvHujF1mTz1Twg4I8SVZPq7a5b5Dfb96OMHJ
iFJf+FV3WAQw+abCLxz4JwXTtKfXHDuncXL/ZXKRn2ePqa43uGinDPZxrsdBJDsZw83leWCuile/
9e5cpgUhpOZ8gYKlpNK+ch8hQeDiwloRAiHA7gWnCZYI53HOUS4jXAclMtR5CbELcUtuxWdu13Ql
rwZLtovvcWcnIJn0xu/7nGgHM3F167oJMsOOWVeLartDCwxyESK3sabLWZysWnLuhUDlH3GfxOoc
94lFuZQcokVXXYJW6xmQhPg9/ExX5BgupZAYITYMxprkiHLX9d9yI+9Y0iJ6rphY6gU2pWf1bwyV
doCcGLtpzjiqwNFmtZNI5mFEZiBb4t0ZID8wzprxVRj2IXpbuw1+XsZq9B2FtzWfxY/Dc76JNWMM
Bq33t+UNrNPJHWGZwj4kevwoBNUX/hTinvgr5nHCtTjWx/KPiYRh0ukSg0UpTkeCzA1xAmJA6iaL
10Z1geTDRXzidkQFsb2vtUuzaXcDT5L72pFSMrnoX28useaVCyzm5uVoxEBbNfYGjBx8+FO+vkXy
z6+ay0XINEMyingk05+RtQ9+gnyTgnPCrIs3Gb/++QrCMuyWlaPv+YkhNQFzmoc9s6X5zB5WmP8z
k6SPuF4JkyThgLBnnMuO8NLC56/gj0qOHSUjVDYohNWFZLPf7sKJJKsNiBhvEyRY7egyAd5LlOJt
D7x7O0MuP/2i36MDhQQvA0anbkp+LMuOvn5+xP3PQfrlwnnDmuZBN2aMJCPV1eb9QvCqkAHeOL07
gBHAwISbcfdAXMky0b2JO4k/PFhnkMf077YXiTFRN+m+PSrf0ytHQk8E5PogNI+WiYacz+GLDLm/
0e3BLubLlfcaecL6l34Fun9fQCm6C+989Wt8da974PyDvCwvlEmUK3RJZAlVB3EJtxK/MdR8QKCq
RVmAFoP5HogCNQNvSV4JJ+Y7q85/Bu1OWNInjbXDtl8yWGpok7eyz/PP2pDH5my8l7zzmQNI3Czc
PA56xnTJuO9YGTRc8EJ2WJxdIP7i7CZ84dTx9QRVA2+DaDQWFXSblOhh68zm6R8YM5N/WBgMyacw
HSD0mvzcUsRG3uZ3DpNOEHBlMuDXg1rT1BpDZgmraAH+UrYsXDaw2UB8ipsI/n+lS+aUNlc3uNY/
/rKICYnqpAdW2HjDKLH//2ks3liaQx5w0W+ZjcHr/ExxRDybcVoRN2UyK7FaH7/xs7Z629lSjjBh
8Zmq+a1HTc/gnDD3PiT5tL5+trKH27iTz4kyc16LUyCD357LdbcWL81ODz8RSIqd78mO0FYDvkd/
pz/VqzEYOiSCCcb/pSwnXzM0nReEC65AVTKxeo5pCB7um2Lut/ul94RdTzpKjhnABd7ze67sGXxv
ss00PH3MKihhfF7ylXNfNIx0MNzBvYPHkHWCkHz/Rl6Datngu4iG1g/vef31WD/W6G1NnG5Xj+Cx
Vg9VIIb5DqlZ5qSru4PNz7q4vvfZUnUuqdfsi63oiNbjG7uddRqql3KOvH4J6rWsN6VXYllvPFYy
XHbGJJtyBfgFD3aj34zTkmvW/DbsrGBKrXFbiYdmN/z2l9v3lNuiGr+3eY3rAtog6JSbNw5EPWWo
pcJj8kSvXryusz1zhQ8E9t54/AKjCut8Vc3hXwWKXVxf2+wqWriFnYLGnB7K1X28Rs1cJd9gejyt
5B+UnTO32t/Re7l9VGzzNdZU4ezca3gsov8076jbaf0bWmRYPswZYadRo5MCFvI7Ey8mktUH6vu5
lfYqOH+yvpPsqsf9ZzmZHh/DgumnYreWxhBQcWoCjsjKJIRAR4rIQ/yrtnhWeTMtboSoeTp46pXi
V83bERbpsBwmq0zFiQhAzem0mAyurF4xhfqozE+JbLNuA1Wnm368FH/AZ4TsDHYUGHfHuAzh4Jlp
ATpKpsqiwYahjsM2bZdFjBpJqul12L6YmBjwdMC9H3eIXLjKG9JcIdIscUGQHiowoxDCjOKxYufD
36zjEaX+MaZHhnyQLMRxM+Zz+W4tfngI8G9Ph+cQDhddA8absGBVWI9AyeyFGRhVSBSSjf0SSBKU
GQO6MLMCRmnjFjkB0OFVc4OoB/NqfLDf7ML8ZKBARMMwRY/jBux1h3qXL5KVFpeX+3FYP3/yv/uR
KSWsEXbKhycizMYAg64FwAcWKI65SO7Xp19pnl7eyDsym2Z57Ijg6hOH04R7TDIMqJEGVAmDHdZk
e+ZxA9q2Olz4735ZzEGrQCDvIvZS5G66k2FdiyFYLuAtTBgxfIDM3NdMY96ag9YQNR/U4RNov6+c
QsDiVkR65AG+P+hn1FXSLoDgP0QBwPWH/U5720dAwINoA4pnMJtLfzwFXI/foyKwoKsHKXu4KdiX
B/ANhg0wyCAfivIA0MeW0C7R9fLTRP4SoLxCNgWpDwb3gJvJEqjHRmHk4PPKo5nDtmNNzlQyypae
PU3WgtPMCcKC0/ZBzciHWIAFgLdAGwwgwPg0TGheHg1hdeB9rUfwUEdszmQM8E4JCDV5kc90q8+I
nXfAfke4AdxEc0ocatmGRg96GEkMenxYL133d7+vR7Z3CnaGXySUcNYa5lCkCOiqObx+YbFNhbWU
rxJYrCC2DCXpSddK/LnO1oL/QXsghf/+IZbygaNAFiDzX2fYPzbh+I8QCYjOOx6BS68gpICpOy+d
gcDb5vg+1vt02W2yb9bf6QyFauyFDzQVOHjyEJiiDT55ANdELk5IOSF33TCy05oDxQtyQLCV3mg8
XrpcKjy4afYAUNAw5PuWLlQjypoXo/vycDuxpWgSNl7fjUN2lZ7j67SuNqpi6PSAEgM0v6k9CP0Z
2XZj1QRA8EZhcE/+6MtyFe6rWwNXoxNcAXAQIUW4qHy3UAHkLclAq8+E3cI+FaY6V5Z1KLtQWCOi
KyilKfvxBCivhdcToftg2D12IYqG4YCN65nSO1rr0tc82JriaaCutM09JhrR013Fys0Xb4E0SqMX
1X9p5VdmcLyx8/P7bxIDrFP+P4Pb9gUhp/G1cBLe8ZkgKjxmFMbb31ccbIHk4GQ2wctltDIWfkqc
RBjhxJ3TOcXhE6dRcU4gJNOB8/ZnVGzB64LnGuAyQfj4CUtW0GsC7r61uejjBrEgwiK+ORg6xMlc
W1O8rzsCy5Kt7p1imt4AKwDnE4xiiv57uJC9p+3SM3vWgwPWg3uM7w6uNSMuwtAHnYvDDc7CG0Qc
mKfLidf5dB7oJn9uS3JENjLSPXax24aUqSUuiAVRfND/D5JHIwFYi4HNL91Ie65X1IkmUQ3Ox337
+abiWBlOnlHGo718eoCMps7/OVEAb8Hk8gMmR3t+d0t8MVqyaE+G+Vp7T+ip9OunA0Ws2wQf3rRl
PJsT8+JIFtYqlUX4sF1EdBZWuqwW6IQoYXjoPDXWYIowB91UF3GpR4Xbu8+gXiUrau0qFK88o3w2
Sx5uJTM1nNIhdUc1JT0DEuexb+mRz4ifnc6n1aOtd6pFEQDz2s0mC4BkKeCkuRScginlKVW49hwj
2YgL5EHQYljvF/XK7eLbxC8IAKSCXxgSUa+v2cqHdYoZO7wLxDNMtqqDupToG9r5cDitqRUxipe8
mwWp1rtxFTVKisSZWdDj8f3juRxcfSNgtJHYEq1GsdPQCfCiYisC2z8kdmfDo4x1i7erTfbR+uHp
2Kq2JpZJ48rjg8nZXJCcOKYsjGjLfMJzTfMTMll1eOQTzG8LszPTdR19fj6LYV2wNkD8bSiCPzP3
5Ba+8l1l5hT3aExqzQc9JNRVnEwG7pO6SKLMxxbXz3yCXTiWtxfQAgdTzqh2cW+wG5iO2POFIvMy
2HNrONRx4Qo4/hvZ+X0k8Ce3anfqF1GKDRILlljQJY5bxbrwaMmsmVtg/3vOfMwqPUYTBk2uMZga
3A9jNhhMMHQPPmamI4+abhpPs9mkISbzGC5mrhS0FvsgBI4hmLmNfSXv3lxJJodsocGfX8lBdRHC
hAhFAyAP/lRECZmFUyf1TqsKcybkGZc6aOOJh3bamwQTd8/14qJKMfWS1YXpQVmP6WaVVQS1qWG+
lFvIgK3Jemrh2uTLG2X1YP53lb77Y+s/1kBMDsL5SHHRhnnPa3ZNCN3Uj7eQxHloE4fWxwTt6RfL
DjL0Dy6s4uU9b6Mbf0LAygAr6qP3H1KiMr47mdNjQwwaa+q0HlNGYtwRgARKFh+9mwk3gwPCU4sQ
K+o/1Aw2Y0Mwndp7WNSXW819B70zsbH3/M0DDoLTb9km6l/AS9WfxPnf+y9ZJr7+I3iIsllzTz/1
5PAWPOaFlS1wMjNfEcNMTNxGmJSdvHD1CBt/dxojz7KkIGOJAMVbGLI5svU4t8jE71zi2u/c/DsP
JJPpiKs6vdMFoMNrumS7sjsTYN6ACWoTkG3IURrWzsurie0mSoe+LzwFzyjdq4IDkUu8udVZwMRj
yj7U2IMp/DyvTWEr+AOBVWAHiWWil4bI/ezHDkLMNHxd60W6Asv0XptiUboYnKGNRDhrp3EV9+OV
sU/u2xU5WXyc3JpjH/gKMLCbUIAC02KLDkZ/YEAVPLf36zBnjzClGOkXcwhD3XQ2hm+L8nv0cjfq
LWtuyWSDqmSNeSz2OaAPl4TbAcW8tOSf2V+Xms+ZXXzdt/qicEfv+iaERrWESIGmmy4pEB2W6JLY
P3a4eW/OjIc7HtYnErevDcPEdlG8zJw9hIYRB0dyMUERdvLhEVPsZ1ve9biblUACkkvsDMWrjd0c
C7/16ZdkjcAHEtPwZDToXpeaT1cyobBcVXFyzL5ELjREsqBzX8vnFk2y929Rxbe1GKUrqr11vm47
l8my5IJoLyoAAm2Oxy4Eo0V5IAAtHILbGsXuX4GD6fkRE73Hqi7w1ea5gnY1f3jvVUl0IQreVbrA
8gbRM/vNm79Icoaj+t1hSmeuuI99H9HoqYuOIBa2EMGny/58Sd94CSP9hPfiQr3fiz9Yf9y34lHh
GYIJw3346rfZ18mtfSaxJOHN/iBljdsMmTUoJsAqvGIhYmdwVXYovzuaQS5B9/2IR/njMg+RcQWn
1ZjVS87dGstrxe69mf9ws2XhixYmrObJpRi2T362AVV04OFKfy9fO8tHcfGHkIaV/ojLGAk8Vopr
Aov3bFY28WZxC8urNDUXSr5Nqro5cfultiq27BpLqKrtlqYEdg+TAIP8xP2EYHEju36i9zyxaJT5
dd807mwPCPHDPLebIQ61imuzr/66QOEV0TtvG1bLh6KDntRKeAJj7AndTwi9x6qjIaj2uOG6EOKC
WwwLghuorTRYulh7/7xX/RLKDryH9uv5M6z/Yl4HAQ0WxYozBQqo3HpMt3aVMWKXLYdM1ymjRWn/
PA4rIRKXHW/u1JvsbzG4BR3U6wdkgCaL9nRUkBXWDCy9dR8ofCCnjbHaN144oGHBe6VeMaiLZnDv
eaQF3BvxmHgexQ29EMJwHW2hmUNdwQ2LZg8PJ/3kA2qlkzOMWQxAaM+AXHSvCUJxCRd0supIemrd
WU0aAWmyk5gYTpS9cFxkHHmYzgAa23u5GwOqWVzUEeIXxL07uWFQ8FD52Dhx8sOfrYvWgY6NPQbP
TKLAvoDBgLMIs3pc6KL4JEA+/gSLDb4U4cDs1vR3vEHeB1hgYXrJdjfnsbl/g3IxEqVPARii+8h+
UdRTKJi8Gwm/Di3eXkscW5DAkJR8JFNA3HCynE3DgodCsCKmxITFCex7t0Emjb/EWGHaw9sVsO7A
/Bwg8YO3l4fXoiX6nw1Fgdn6EL1MJa4OqdP/BkqULii/d+RuOZCJrWpvDStLXtRjrm/cBTO+VmNQ
1TrMUd2JOZtfR98LRikEJyTG9WkeRLOMpvbh5vfBxGCDMZU5rArzdUz892H6g73uj7qot7WfLdsv
Vssf1dOCA81WIGb+E9VvvoD2cMh23cWTfUjWy2GtfrGyAgZfeFYhIR7tvdgN2b/kLS89YXP741+n
b4ihnf053s63eCFjZgplnSb3Qx0Nbg2v/pjdjGppAzVna2rkf005RApGp9lydOWpHQmLIrZpvAzd
v0V30Jf3FTnDlNKCO6XEeQGdWVqYhJ3/2dMGbWagmZonRMTzesi7chvA/bWjt2EsiByAIaHJDHae
WyT9Ldpx4kYnPIPPuGH2aiS/CD6oFgZqYZA/xH43i7XcZ8u/qYX43nx4LFRL95k/PrxZnJl/b58J
gPlHMy1EdGsH4crq7BRKqy4cJ59JRFKoaU0ONdowUg9ZnVRiC9DLmuSH04WW6j4H9MRveLrdkzWA
cyL2qD5bzn0p2VBo7Abwbs+l9xR0E3bqgFFCKo4H3ml4plBZJtuSTYz9RcMgMMb2wFY5WtQmLhs8
HoZcJPoFRHI72avZBrXgvoBkeN+k9vjWbc7Cccq7l9fIUT5WcRc3K9VTgsl+6mGiveg3z8bqpHm3
eu/Sb3iw2IPvoIJjIpJ/18wjsedlvsbR9HiYoo8wJqjGwmrX8AZncnbzh95UG+t9c4jmzsesOgtT
KAAkTEWOs28e673iJtvZigUNAwV0Hsqm0fGEVFgZdV7jjcOa0/xzzCW3p1WIbzGWcFwpdcnML3qy
WUKv8SqbEuqYRcQNw97L7BQkFwhibACyCEcI9xnx6vJSehSeEXf8+N5JtrCt3XKv4hETKd9N8HQQ
cMc9lZQa3Q6A6eISHmTVwdocwa3nz3QD+XCgJKeM8POLEI3rIvFBdQJhOSP5BAzFIAvP5PRtEXDn
g4Ecvi23v+kW4j6PKow5fj7vmsEGl2VNcr94jnunClm/k5hXqJkiLN9kETuPm1pEhX3RdFE/ypCU
ZwHwkBHy2mO5CBs2eDIUno4SvwNlRYluJ9GJ/Xp8LVIFBQVVve7lB+KsmSJY+XksLF9fAF4TWknd
kv2azQQGJAt8oC9KnfHiIgbtf1I+Ut7C6yItjk6mdZVIcGdsRTj24+zaeefnusAwol8OKwpwhgZb
0krDYjSr4wwpEuw6Sq41de0Mc3cc7GYuKaVcoeZCFB8dxH2pX3KbvHgrcXhdRO2GzJiCOff3MJet
T3j6ynfv+RRPTAPkFngW4/tDBldCNBUMfWoLotKw44seZu2Liinz5bbLLrhszNstIPdGxv1NGX01
YOZtMNPtJ2MlVvEyq8xkozAaAg12Z0sZ+oFi4BERY4Pjaj6WkqM+h2oYc5x1tatWaYjNJV8DJaEk
0MOBAKrMzAHdUUvQTvJ0NliDEa6FowEjCoNnTIV2kbgTBKw/EOiJbtGPMu/nJlZ2udf6dFRbig9w
yXRf7kv+JFpy2M0bPB5HnJy66saGRoU17CFY0j6pBho37CMYaSN6MZ6XFmo5lA7aPIx3VFuTmYwb
U+Ydu+oHbqI7Xd9+cR/rjiePIHiMWZ9mv5p8VS5RLmsKI+cxl/awhee8mhdQ1xz5ZDTzdAcLGpbL
vnOkpb5+rNJghmOWbopEoCCorHFEseQpcZmIKZ3cA/XnqtI2NfhFAP/79VYKoLna6Aj9k1/RQnS0
Eox/TMqyjbK82ZlDvW1XLq61jC1O/tSGeeK0/9xQ8uATtt4nxB3TG6OGwWh7M9Gd6QfWgHFHus38
iNwZfN4A++Hv19ZQmSD2+Xf6zXfXIjWVmdCygWgQVvJb/ubzOoQWStH4iaS9tB/O1PZhtqjmTLDn
ySZnqPBG7rQQPf9DFfnkANBPOaUrAjyaIj8QPJDgt3Klh6LXuNmmR7y6Ei26gDPRMd2+Odfb21mZ
q1tgBaawcByy1YqsK3csiHMD9qQJBO6Ih88hDfLVg+20bzZ8dPObf98XxabaUTgiVmWRws1jkYqN
2cKv4m2xUL3ZXjm/Y356yBAzYHJbx8h1bPynrFtQrp+byU488GnQ+xsJPwZPZxLBqxO9h+bI2qrj
6YA5BK0Z89g5PQckwtO+38owAlHLPU1thhwZMqaVnfxEtiZ7uoJ+I25VjFbYj4j2aKwWVFImXYB1
iNFdlK9VOgcZib7Bd0kfs97mTP8ZKfPuw3CJ+ogEmz+JjuvmPdbjpaOdWSooiLO437/iu93GBFr0
E+9TBE1HzIurtPBtGBa7EiIN5Fi0Wwqz0iE1SyjlpTQf7n2g6QEZi/t2cpoXYP8d4M7MfsuU3Pfl
y795tEK09ZqPHSLbsGLS4ujMIeJXdPMYJbkd86tpYtHvx3c/DRuMOgzeOlqQ7zMCqTMf1rL5iZ5+
Hp+C0sOWnvnn74fXMcs2d4nwYVRFR3h6UNw7z225xpiqXTZxc8aVHDwFLEc8fpzaL+3SgzvkllCL
TDq1HU7KeIKuS7f6HdhyyDKYuh8q3sNjVT/tvgu5358LO0C+E73kJzkyfjuoqHMOz1CPWR7JRlg/
L4zstulcWAtxstBjaXmLxr45n7Nb0SlW2Bb4FVmFvJyt54Iz8Lpf9cJwjAlee0hXPBRwRH4ZjhEx
XhxwY9VP7CoGuTgvWOCMXJmsQrH3psNVetsNcdIJhE2b2Vqp248JvDnzSUwoAAGOy1R9x2o9fCdH
WjUsdrhZbenQ6t4+WHV4LLEKMIzMMmithnxszijqv+5fuadho5laPUqSO0xXaOX2XXdpvWhFeKgK
TOEF+/nP7qysft+iy9dp45Q35tmmmFivm0v6LWOzV3sU5b185H9WzLxx57WUoLBK7xSMAzjaSdLZ
e6569YvJQXp+YExMhobLAHKFd85a/6GxymiGNRNOtnZi/OuiVyo6d6Y4kKQUW1lRwNLkjoNzaTWb
Tzf6BisVdjJavtLt3hbha9S9VLqnb7RNGDt+KLQlRi5RL0WPYVST30TcI0zqCNAxfiXbLu437TJH
RCY4CO7epT0Vrf5H2HA49wTRAN5e5NYg2GEIbU+Is898oDdUsoDEtPMwiE2VxCfStMEDB/PTYCVj
vBSb+PCSiTuxJ/zH3RUHrOQtZnFjQlzmpxnpoxD6naa09WqbPp0ZLcWeRhBl/BPQWDeAC/ZcNrAG
MK5hsHu4RYNdD05RLSopQLzJbE5tg14Ibh8bl9ZpFtXZjlD6vHEqCEXIkJ7Oh/MHi9TcVEJpEZU8
WCincsRfC/2xen5i/bN8neZMOnsQIb5fn9/uYcOVwM+Rhkix3+AKT1zYzOYeTp6O9vE0CU+a34m0
6skoDhJE4+VGPC1ep4XEcZ1ipV33/z5eePocPRk0g8NNBTLh0vCyVTEz7jB8cIjebvpFO/N0IDHR
QhLI9RcbuyY/R44Ytw6ZP+jxp94+2vXstTu9di9tVxWbZwG5yvk8/bKlh19Io/TPZ2n26fgoTI81
eS0CE9i55N6jxn6CTDy9RH9Znfj1VD39vmixbL4vpIY2OkSHiEnzhNCcaaiL0U1nM7qcunMpbbth
MZWvt9v8PiDsvNTAWRNto2gbrhPwDr17/sd0lRGv2jsqMUKNLbPh7d/BvTNP37T9PBvKX3GVI56+
9xlCARpj5KLowVSTIM5cZWN3cfJt76M7l/x0SA8YKM//Zj+4EccPR6EnluaTmCITQIhwk/5hFU0g
AnPPMBDyc8U5YQjMcODECvcxE2T90Msjv2RNSTNLQsNa8lxM2FC1MxLFu8yPgG+Q5xsJeD+N+FYE
kHWLKgzjZBfrjxdoNQtRcKbs8wyCcid5evd3eK/nz3ouUypjzjezclhrWcB9ExfZG9gNZODGnmAj
gkzJhG+qH42HNqU34y89vEyxsUThwhSumoTaI+yekdpj9OSeZCyG4ne7S7MN0uUpxmpEG8gMFcdp
Mnkm0FcQhtMPv6Ni5qmYuZR+im6E0Okaoinx5cZn0+IITgwuQmUiyCtbIB9K8mH19J0tYZ0h+Mi9
mEAr3x88N9D9ThBKYszlUJqPFuf9CKWoZcTglF83aq+CsY/56SBcQ/M2+SLq5alsodfGxnEKQ4Ju
TlokGAUxzYU6hJxX/cKuC5pKkoYvUvdGjpMl8vPZp/HsSmDkLPX3KMgk7wStxifFBsJF0ICKq0Cz
zGt/YiYoEYA4UwbR5AyPX6zuXv9VyzHuZNhjMf3lA5AHZoBILb36UdAZ7IZDyxRRvwog6dnq3Z0I
331bn257kucKsSloh0hDZftjvA4MolsqP+01Wp8w5Lzra4EqEMCNfj/O060KAItACynKjd61dtHn
3UZ9Wtzed1Mp7lC+jlRkjxuhppw3b1JfKXnVRPfOr/FDVxzuB1MJqUfv5BSti/SXfLJP58udN5P8
9h2I/OgZ6lUbqJhcq1FZhyQOa7OIj+SPj9LnwzQUIVjMiZtnt5XeUYoM79+t1HRIduP912SXA6Tl
7FO35rp3Hp7MLXOSmsE7kgxbfrujxqfzaN4hEqWH11dPk1gzIxQctlbwC/jlmX3bCNv8wPgcdCqR
41OzPPGS57PSEBoBcwVQrvsPa43GlkMCLqMXFSawkaFek3tpQa3gqEbdCeK725sp7Lh2oGAxmOcg
0lGnhtv5eOU5AI4MBSGcAxrmJhsJUPx9vg3fBNTs49rE8uJJCWpp+L5BScJHMptzGlk3z5RlkYYs
20TafEpUtuTJ4c0gjlImHp5DNaxbZTmkW0GAVh/exRDtE+LI9O73rcVMv+NV3Yg7vAJKzVFxR8WV
pWJDNxiPMvFOKkd4u1Ps5KOZ6oDjscQF4KCJCQ+gQIOfulwPIVQ3U0ao+CxHz2XjygdSsSh3085y
qDYgluCNAXPrMuCYDyYU3AMFJDPzRpSHxhZ2AqomBGyMDkchF6gBnsB0ksP6BM+kvUccLEI3HjS5
PA/5vKwCPQ3lFNWQBdsEC79S9tAx3vhd23+aBU8NFAlODIxRwsIpgzlmwp6YShtoIPhkhBmSl2aB
l3zP/aGkK/F3EZgejfcS5hwXnA8TH98ZcQYN+rM+akdrvJGZgcISFsYb9VzijIo9xi9w3yEDSBul
+0WcN5V5MEYeHz8dckTVhDAsxNeW/+anwWS7Qw0QoCiikuRr6pU1CBumfXlqN0ehd5IXVff3QihU
FsdRLDq89o8RWhWueAfzl/geTB4Q/HTEXqCxoCD/WIlicHAt/g+vVZNtIWbwv54v/0XxL3TzoWWW
CBMrG3WK6Cu50Lg3P2/B+z7an3PXs9Nf1cZCiRmyp/VRM52L7HiY+msYg9uIfE7sTmOoADyUgItV
PVzklDPF5UC4IKwsKDhwGKEH3hbY3qKqwSidklbbK5h2oUi9BVK2lT6XF3wQ7BmIgCJVRZXAB9b8
HOBiJO8wSGCWDLXN5WjpYTPcEkmmc1CaolH9IBGScTOwkdhx2ki4PqxV9Ffa9o054M3jm9/44KCe
YFHMAnQ5r5ddQxJpQsJQ+HD9dm0xf/1cYMyAqCC4ANlEjwcnEZqL1Efp5HLibgjEc6JhwkwXPg7C
QtROGLZCmMSIaMr38qSSNAMQBwNCJf0ZY1kbWx9m4eIoIYs4Cr4CsllitjILcF1rs32OEXG+/Y+k
+1pSJEmiAPpFmKHFK1prioIXrCiB1pqvnxM9tr0zvdvViMzICPfrV9wj/Tdj5GedVga+zYCeziLK
xZfGv3xOtm/JTibGl6rLzFcA2gMnfN1I8N02rorp9Rtc2SkOuE7cYw23L3qqSKSh7Eonqhgp1gKX
HNJ/l4YC5zYmEwhiRhyGbesO16ZTWHe9AFkNKdEB85ahIIEl7zh6ayPAR+9ojHhIfEWunSVHnOjc
zSSG8it7CuKu9UIiEh4fhganR9cYUsPJcpDprlsJ6kxZrfGGVNfmsbdvWQ821ivO5y3szeS4YC+6
c7wkvitB+xj/yuAkRPAzCy4be9uTGo7SK0Zd5HnrQKVRevGAEJ0e4Q9IZ/yNw/0Pq0hOXfY0Xspm
fwS1FiZO9F6mraDb8SkzRhX0rNRt/2SZfk9z7HG8UXfta6Q5/1OdLDPu2avzYJkYbO8TQjqbI1KU
e4x8lYg1jo9exAOZSxUs2TDKML+Ax6EJUzTvmWliwDXdo2DC9PhJ3sq7scqGENpYe42IXlujRV27
x7tSpHYg5LNtRioUhjYRbKzdKbCtLDZPgEW9v7cs29WlsUgx5qsT8HrGssyqsE8TnQxIEDnC7mPJ
z7jmh8ooMOpUc24mxMvZsmfwQpJS9yh4tkQ+kB2xAc2WPYjB3IfIatXwz/26kaHpPU8fr28rFF/a
boCUFtk3k4oiAj8yvMmtsRvbqR9G2v90Yr6vd7Ck3JSk0X4yn1SZorwyITHl+n3NI8PFx+kjqZfR
VcBMzWpM5MG6jMHwP5DTxrvOc3QbmA4QUf/c6pqCeI/GtZP4vpe9vrezdJ3T6tjno6FO5hiy48yE
8Ocs49i+aiOnofsJf7/TcpjI0/MDifCZLwIE7Sjl+KEen28RQa6VLU3woSMso/eoiovri/VAy36W
Zy0dybs8RbNiI6oDbD0MdYh9+tadI0m5b32NfHcPDAoNiPUyN9mneMpNyKGsssBO43ELhkz9r/Ky
dXCIK2K8IHQhniO7PapwcqO7bS2h2jj7RN1NdV87fAhg6lEuWf7QjUbSnDHzw68aURGOPhsxmQln
Z3jXvBlWRelnFoaV5DFjFSKiLs+6gcXXbdPBEwsWO2ODkdL5k7PiKzgMzX7XwWai/MYVNrXNhRuQ
Rgm71VgyRXEvjA9tG/vaHSv71t5yCwO4bIZkagyASeVe1JT3GhFo4l4LbMay75XEpeQje6BeIF9Y
N0TfXWFe6/Klkxrt2JgiG5IP8b2mjWqtp5jhyebt52BAPxB0Y8W8TiW3DBvLA237O1VTnbTYjkaO
mdLO7MD4XkINpKO+MmSO1s33VjuRz9jBzZc4ynPD8cNiYEOVqAhSdrtDczNDewUP62y4H6uBlUvg
lqrvvzVk5/zlL3ELk+Bj9zl4yewLuJ8Jf9nEZimoPH/+NM9r+iuOnPuhGcwKqByRWL751+LPpr6z
aMTo/tJ3kR7Fdy3cnO3oIktP2cY1AyllX77iw7FJe/aV+e/OuXz40+yxw5kJFDkVtIWQBQDLO1la
fByqyxH7l8pr+OicOquBK5L7CSPlzZcPBHzwsZPgckAKNc4Lh6rlBZjsIAXrtAJZyHqSVQf7Ez23
KWsPdT1q0fOCACfwgn3IyNAeZ2N4QMYFYyOhHEskbMueyuwyV0UZ9srEMG/ZaosEsfPbzzWXLcLK
0a4xk6ZX5qKl3d1/J3vQuva+u5VEh+2x6EUIa+kr38Uy0VwZ685ixlK1bWWGZAdIurJiFLyxGf+K
YeZW6xFXJOVU4fvas4wRfJZjHWnWduK48DhJPlt9ErJchvePIxN+apBVd/PzLOFIydOImZdkSyzY
q+9Our8aRw3Zh8vO7JjP9Z8NbUPFFO0DW6Qswqd9x7C5Ng9tm6/REsOgFNMz0+QSHsSnawbdMR3A
H9IKFaJ19AxEqYPZ+MPc6FG/4TuJDMhH6kdQKURtsJnoa0pXOV+mNYvxbKRFxe/cQJZtcnh1Pc8t
g+BRohNpJH7eHbyB0bLpTv+qo2j6PbS3+UkW2bFkD1YEItM9jpWbole8bzOM4V4WjkG/V2ktPmaj
9DSdYqSev5LuPLspfNLpE/BVjAoSOZfsnRQl/ezoJtRnEOmYjsA9H/WNIZrScMisfbD/tA8/v1Od
2Pd9kmy/Go+GAKvWxZjIFIiihwTNVChgJRzPXAusK0qrj3vzOjwPX3/L2qzAImSYEqzOULxyCvMs
91qziND4FTIMPnLDbHvVic9PnVjrwWUgU0v3+XSVMwsPbkGHEOns2tAZSeEf78/Y53L4qL+7T3YB
2Jsmqy+stXM58Z34pIr706Oa/WHJhc13+RsjJTlWuCVimu5bzEYx5LJ522GHVBA/Eio+XQxSrALD
skJPj0+v34nv9TA1EJpQS7df6D6i3VrJ9gb6brrguV7nUwPazprpazb/aqXszTJbqmEGuAhCGdYh
GrCV3iXTCSQd9i2fRkLpr+0kWjrXOCI1nzwG8yeBMCptYM95mCgDV1gqmfVFIUYFtgvjTUcPUHtO
Dg2zvu9LPc5Hct90u5b+/uXv9rH+uTcDpyyFqyYjoH7roNb13adKrKPSKAJjBsfp/vcy341fvUNj
2eJt3sSIMZNNfO76jzajoe33s8kZtLPA1CB+yZg/ZoJJkbWTbr36h3G8PfsKX6yfbWf77lOZ+quc
KCD4w2JP1fePNeKcSI/wB9vbAlq+Duw9OX4mDQvAwQiw72oMy1JU1t8zU0lTlM1TPzod9I87V5JV
2dFHGc3CT0YG4sP5I14+1c5f2KvbNjklZVqOL1ESU6JPnPzrJJ21UZbKzrNbw0NdfYUE43g/WnmX
Mc0Y4ienj160JwPjVSHdRmc6t66tZHWpmTw0zoa5yUog8lHTICft3cFjLTV4fs5ahzaN6FTJUAxT
W1S8rmTlkp2pLyfoit7ogYrW4/UQsZFt2WRNXCk7PpnP44dmK6Qk7+aqjZSEBSe5uhPvLT4wBOtg
xsWqcPjYNrf4fAAdbfQCqyCwWFlqxq9c5KLlXO8JrFMYhdDuA+lepn79EFeUIpb4eX6MHubHPHmW
/KHcsv7hI9dEtqnsOssG5TAeq4zM4rL6LqUKShiEXlgYcuWqTDOIE7utKJHqqj4Qc55qvBTr7r/J
cGuv+qN+8Zis5Xn1I9w4DmOeTZ/r2uXv8JEZHHP5+6cCf/WVDITHDkp+Sfxa05i45j/NC6rov8/T
N/iMKOo+brKj7EPp1oU8IvDj1p6vj1X79PfqpyaxGvF462zUshYiJ1jTxf5mV+ZJ7yzG4LR4C2Wl
42ABZb/+KHjQVcHyyE6XD4IhtO9HMYdT+igC1PHjohzKSVKybQhEHeGaAef5V5JnKWrif649cS7v
tvNnc1dNmVBeq7vKWVxDvAb/rRpVVFeVS3nRXFRMRhvP8WYaLSXr4RYyC6kues/GsfquBPVtrJ79
XgzTg2c/3Uy1Uahru0oeH7/kDCzmKofilQr0UnuWsMeKQb0arfEwGFeuCjC32xCWGEsVQZ879z51
ZJlA6Wq/X2V7XaqDk/v6S3yezERWXxdMh3T93lQCFAxjqYhLj+KptqcaeRRac3TFvOjxihDC40fq
0I5IW4TEeoJD7kP1gI/7yh8+s00D5u6seQQm6B0hD7HyfW4eHAb2CjBqeYSwzpkY1Pj4JnKnaiiW
5bF+RLVM/p56+1j+kSs9tqUdn5F9IXMvpHOFra1wsp7scLpXhYsIaau7T1P2OFTSViK/rDiTu+bD
WlyWGK9vssWjSTozwW9LI5NoxvcVhZtpEGbJNdLKbcsJ9qFdy0AXUFjPsGsqhwvAIVgZ1SKnXipT
fRwamQu789JjV6TAgfAaWO4KyX8c3ovJU8iQL74zVSZ+u10xBcH3Fp8GGTa287X+WNeK6XM5Guut
UuW1m296sambbRy9e7JkGnSMNzfQTy/+KtFvLdrpnvNeDINSCltOhnPPAOeVaryZv11Kb/t2MjqR
RHHJjTeX/i7b3iAypavqKfA8AWc2WgGCpwa3aI/8KjUL8PD6qomuRC2y9Wcm0Y3evyGrl+gogvO9
D1ZcWj5tvYJrFw8lb6QbI5rN1Q6DJ0nHWDxrg/dO69zPeSCGkZrO9VyP87jOr+svfmDglFxRhdNL
fCbrkuyCa3nx8CyYHaYaj8qtbf6Z/XOqAvP2zetnptPKdVZfWw/09mfbnfXQuL/SU1WOGQ5esH4j
bIKmgp7hfubz1E7FMQ1KISVOZYwckK0tn9SsFROn+JtLlMgwyZT0pFRKlXS6GLvUDQFOJR5OYmIh
3uldLZoz5apSqq6WQFDm4kUBF2pByFi0L4F1aFh1UQEjMyozHg0ziOyz5KxBEYpmCpzSD3+q4sdf
Sv2v0H0UTb22VPvmkALbTO4yFaMxlQ8mjwlY/Pix2VRPf8dEIWuKshAyXV0gzzkAVx/7ayeWaYp4
ABPo07WDkR/4CveLJ9bfprNTPvLi+YfGsdXSLueTfPW9pxHCq7yO1E0Avcl53zm8a4YiLErvHGLv
LCsEjBWz2mXWFa29OdUFiT2B9cjmFIf03d1cmgpv2C9EksEY8erdSGIIOrIfL5FRG5o34weym0z1
HwcIUaEVHwvPaGd4AeTf39Hpbqz20FTQbCkXQ1NBnn/Ir089dOHhcWjA3jwEwuv2J9M4Dp6NdJez
OFIDjg1FKn3kQTxQlhdtPuG0vHkqeBDD5sP8cGk7yRSNrLBMs63zo5Fzpq3BnTXyPXq6EzHhUxmU
+Y4jOMwoSc2FWFBUzyf7OEIYjcWulrq2wP6OPWkbmspwjC3C7C5puUyvple5vPmha6LIoRlUQCSD
taD5D0X0blfK3ov+3PTs9Kru4lUWq2YJKRRpKuZ7w9JKJLiTsaosGfAsWZtoKCq5aHnF7uhH3eFv
3tPVc6bGePSaw/tK1TDgF3yYcE+KGS4TqaByxC6VKNqW2SVvJ0ZrUxZa4lduPzT3uOqSQKacypLB
U5u9O8BEKQPW+x/eN8U5ifbhvHdrxZOtCLgaMqPsTOapmyEEyKrq+Bdb5ciPsh5mgUlIzJ/5Hzso
WXY/90fQG23/aZhhhtBlwODbhT6WIunm9lnZr7oGP6ZB/ogGHEC8WQ9hR6E5SFTPCdqZRoAfEzW9
P4AG9gp44oUHer7cyuwnQWyri4YyWBmFX+TG1n2mzEcV1ux1YGceBnjaW5KHIcW+Bg8COURjJfJE
dm3wiuW6cV2XeF6q+5i+0FDO+kCtzKPHkobnkIUbBPVjkwIVH7gXwhWAdmeRdl23BOpigwT7eBf1
zRAmCBQ7HJ/bh7vMGfnBWeHInHFcFzgu0iZoa8Gvmx0Ucc6/7igydHmA3BAsfx7QVrMQ4Mg/7AXa
yuZwk6iCcQGQjKiem3aIRAHvrlnIFHwaZEFpNwIKd3PfKpYJ9lBZCQz5vVoc4Jk75v3Tl+eLx4Fq
QJUI4l0NFqfSZX6r9mwMFO6QPhcNxZk+MPII0Zs8lU5zEKXmloQMhO4PfQm/QEN+NqwOHq2kbPuR
NbIdgXxGBPlWyZR30PqXPmo3X6I352pVXlRwTEZLQqFDQLdjG3lK7qcwNgVVLMjr2QFff6NSL9ca
cR+JMH7Z0rzM4lV4Ox52AP7BHDAgzGLPSItMr7NuXapqLv4PNK/gmlv+SuJAtVzMTTg6sMCoZG05
3C/0G7NWqpPs5YaZgJ6hgNSZVVUuhAW7IGPq3wrRfrr1T7SQ+NnMXZ55EMOQ+yOEBfMgV9zQwWfy
y5oJ2xaIgVyEq1VPLISf2/+Gj/a77B0GMagx5hROLbOjX9frny9DfK7BuwUpMD++bqqbm5jYNTUk
41QXyNSVOjZCGTVJrPHLtOgiP485Y55wqVTDap3Bpnh+4nQEoyJQ2WH8nKxbx4qRdePW3Uqh0Prd
W0/6xCtfUmmV0qi/o8N19fpxaMaHQkHGiybjriBozK8qs2aaFvEkq6CYI5k6lLD+Og5povBHUbN9
V8+pYLO98+dsZPSbGLx6GebiyOYDB3vp2Y1Rqzxof2vWgUZfkPc4XPrRYfzuwgM2KKanhlF2czNc
91/FwAtnjlbX0U02c70rMMtiyQyXXi3mvxkd0oFZAdD6M/EdqcJxEEUHwNXu81sVg7sY6xy85Wt8
6Ny6i2/W+x05DcEVzSSyvu254ZVb4zAWksKKFJIWK0Y25XS0ckEHBcojOe7yQTnHG0yclKXS92qN
ZT0tQPRLZoqI8hf+TmWg8S7HNAoqDM0NSu1ydGvwQcYND1KfycJbv1+VIysO7ODuY5zxb4TVOjoZ
3vqtmuheTCoU9ZScVZPvyeIn9hEjY9PZ8UoSSdfI0vliwZbPqqPED8femuEi2vfFB8oGUQVxhcak
faqnGgqhwORcNE51pgWw1fxsgr63H9A23Qcrl/0HpRlfSVGx+Njo0rlisGIkUU8WGcAB83m1qbeO
01uNN9BXBmx9qe1m+ffHGdmUmiDTtEXpn0KBhMOxLGAQ8fHAWzMoLRqY9y6VRSlX2FV4mDDjwfcm
rVv+LH+Uv3WxDctC9KjhHS9ym8GOROXQ2w/u7Ha5a3GMf+av6PvfEWWyTzs5MDtG0boU408piile
1XkFeXxfSjIrueRV2bQ6b9wmlK9z8chEP148RUr3bO0loZFDQW6AyXNG8nlXcYmcwUpXn3izK6ly
U09jKm9QWv4LmqwICTuuKuIVE9GykTtGxZ4WHXdTbhFyGcFRvGr4vdMtJmoqGoJ4Xp5hBgrx/HkI
teXboUU1veAUJ5Hskbcv2nXTPFezQzOmJavAZwVk7Mz7d5I00gYeTL5kEbUeYxISU4tTym/t0asy
vLsK2XdW8bc9kUqBc2KMb/VjEBUDL+xrxn+814IoxMjr3orU7Pb73/douayfGvBeI3Zn0iPy+ewY
OaQGtLFkJiJmhQAHp5BgA1xRtjBHqSa35Jm5puIHMh6gGT31atM6gWE4wgoXqiTAVGLnmB7FB08k
ntWqQ2YLnjwOcA18WxOfHCrD5AZpmgRzk6XDY91zjjqtfamQCm5eEHp1kx2XwXj4YGj3CC4F3Gqj
hDFtv+UGuhsDtU3R2PaZk0mNDWYtkWHwzRw61p29pyvwxuyJp601bKeA8ShZ1hUvsB4BX2/yx065
yeGhJlMN7g7X0g7ru2vA5mVIdmUqmOz8G29QOlQuc1b1GADhBFhUM3zWTaNrDtifbN//6gopfAR7
N+fZmSa2R4dbEQrSyZZ8cyZJPERlpS4G6Xasphjr8V+Itz1gBmYOQLJgTT5NUqRoZmIc5tFfjkxW
chObjUMOC4NTEPXPZNlatywFJqNlk9lqUJYDpY0Q4tNVO/d9LueGaWbPNo1e9nMFAs6OcnborXup
R2jQREElcePZXRQW47gpzwk6JWVl9B4lJnwTCthMIluPokbGDrFz/Tm9tnJdd0iNQefZmrVz3QW7
y6Gxr5BfTwH22iBdcgq2qVe+dFZ/EuYhVtL4ADUnMmmFyS5orbx/PlpcdHdHBvhhM6tko/lVB7QW
XjLz8+/+hfvNX+A33lfepyYG2e6og3BbUSHA/hdl/D2ViSk6WdWJt59zQ2UT6yr94m2+Qyh5jI4D
0/8nM0l7kVE4Y1sqRKiyLI0Q8GyYu/91qb2gC32hg/m/QHAT/8GnpvEmyKgLnWT1HnClkVP0Vp2x
7S+YH7i9YPjya2xUVrInV6+t3raF5dg8+DIeNetO3Ux30Tp0VEXQQj7WypzffYUjxPzI3KEcHx/r
+6/cB/OoalOBVj4XBrvyuheny8FUs2wnnEem1xuvIduGyj34EO0LHwpXWK16qLQrDmwGpY81KmT1
1jiPFGPGenlJpq2eM3UONg8lF6M4espQfucXc/VuxpI995ONZc/Q/NFYMPvqZeeHgbxv39MDoHCh
SFLBcnxqkYA9y1qUF8mjRqUFjH9OmLNEKSxU+4xXDK4LaQ32iP5cle1yT5MhNs+LQZwf+cwPmQoX
kdUXkFQZn6u+Jx4cPeDIs8TyOd1f3kvZQqwbSp4Gu7QQNxGqVCSvmgeouuy56QIEMkV9h/1uRqHv
JrKU7Npe1iOxXdqvvDkoYvFAGN4VNlM3dWcMqXz1Vty21p1lSVFWTfyIyrBXxH1LA3NR0amP19zn
dPZpmwxUNUmmWYuUx6wQlmNvdGkQ3eJl8KAJvpO5WqTLS2CfHyUVTseK2CmzsgGnBmM9/hfPZL7t
IjRmnE87Sawzs8tc1VYPRQZhw76x1Gx9NTU/dt1y1YSOollblyNNsDWPnLew3rom8wrshwI6/3aN
SrtrWwm/mW80LLXbOE2F5WlVQjkhf2HebnFn3RPaVsZyIIZ+0Jk7viPdbLtng7vtQiNkQsx3QBeh
hqqFn7/9qKXp2HLdXNe/3uJ8f6NjjPdpdAhcNfidxDN2pBFRLHu/LpUGbzFWYdJrQk0cMfP4eSk7
sHzxWM1llLn6BY1nKn9urybINfdf9ZSr/m9qYJPL/azxHEUo0x8DiE+FmL000j119qW3+R+a/9Tz
yckCJ650LR+bn9ARc51OJvideJry9/6TRHJ4BdAfK698g2lPlflsK4dh3OTdWDO/Q44YrTqnH5tq
mJyFovf9dW1zK+Xz2o/34j2QLqQ5aJEOsIrc4Ay1PpCCOF98VhMaYzCqVsDRbERp9S92yvhWAqud
LTFxNxyPDOuS4/0v55hF4dXgcn2q4hvZLrWQx2K8YUJT5/qc50u7bCE6KmHzd+JvVLvMj7kCnlX7
sO5sl9XXGEVmYTCc3wyep7wc1pcK8cUtMON0aPD/HZoFeBAafiQY586KcaITeSpzjNZb0bMTjt5N
DzXBpdPAxcWTGLfeyoe5uKtUrMFPx5auoQy0HtUCYx12msPYeZqdNYzkpY+jOP6/aVViiHQV9u93
ETEaHQQfZKPIrB/sUn02gRKdv5XHyysmiC7tRcKCnplmjmFcav/F9BacdLkOZCpZQvtLx2E8K2XB
IlpCB+dMGpsxJHIU6f2hv2JV86hqiWPBwV535rnyfhyawUQkwUgwer8LJsATQwO0fK8mT2PFT1xq
miTWuOhg3qpugx+CuJwH63jZUz8rvozleXuTkhU10J6TxcTl01hifPaE353qlluMtjHecN2vi0Kq
CEv7uC/4nwYXVn9zuen+a6TzZr8HEEJATaVeOU//kswv+5d4/fAHqvG1IuXg3BEbRV75XEUS4lZi
dR4/rB0b+XgPlAlkMM+t94w3kvN4UJvVYXoM98zLMtwYMDAUtvqxG/giTIPF1mT719bmRwEeLx7P
hVHq91J7fwFGX0MpDtevxTAz6j77M1Y1+2xx/XX7ZMCVRW/WdS/+Enxwvjd9qOGyG2alFJwgGxTd
dPGdFcdnZvVq6P1ra54anGcfg9VFKpa4pfb144FCnocL0w7cl6VHuhHZlq81E2S69USZJvtVnz3D
ulYCB/aIeu7fiCWGGcbFWnZsSs8NBZF8YNYesA7tC8+1dCEJWumBdV+DWaLwHGW6hiLaxV9eps+W
gxDTB7V0+XutbFal9/TaC9y22++/2gXnPgyJC4h2iUVIPjuxTW05yLjq85hlIoRBk1owmllGeZw3
c5XNJMKNFNevtP/FjsGYOFy/sH7hVLbfmLrKhwxNa+fyZyPZvEuZY4f6kCd/rhjvqxc2uFODw7mi
Wz/XZ8J6gxE8Ao9dv4zlMzt2Dj9SyxIUHiG5FX+hub9WoJSIIaxQnTR0JpXUhMMuQ+csl+tNQRXz
vHSUGGE5zFRM2by631W6pItAqoVw2FZqJOk193FO5q/Tl1mSCJhtjaFQjqmKXj1bjgIEEsZNpgER
8oplAfr7zNSyIwjbYWzvdeihqyrut5+I8qmFZrCu99ozj06XBAWEQuvA7zokuB+Xpip5BrnsgD2E
3P9fHNH/0R4TOXIm7K3lxqj0KTQw/uXDZglFsiXJVYysdreuQvWynIT0dO/K3MGAANI3BIggUQZs
C80T4wfLdYyetCdfBklvqB9msPciUip8C3cvKm/3ZeWeEtKtJS/P+gvJVFweuwyQX4+f7TroCRk4
nsDeXGfH7+DN3WAdc2c4XM6eBlm6iAuS3eAa6S/u3bCP8ZGeJ5bfYfKwqKf4lKjILwODBMDbj6TG
qLnjIVNKplqJyKlQ3SAcOYKORDbGsddd0S04oyPkj/XDqQg3+7UqdmPWiWjyhsDRv/Xw9conhuBR
pT1qUMaLxQTqVZQkdhZb0RW7kR8dLuJ5I6ObVu6Qq6TveX22slZvGFdmeUgSGNfawZCsZf8B5RNi
+ILG1iKQAlIIT9tWEMg3BgWyN80GtkVzofTUDsUtG2MRF3H7de/7e0o7fJIr4fW98B7ZSDW0WpnE
uvvG4Is1klPpmJSwuWADHba8WIFAQgM7I8I9NLk779blZYLnuYwK9iRFjx1i9/FePfNMauUWMrlL
vN7MUNdBDJHnAEHXriyKoZwlipln4a4++l3DNU2dMoVA8kY/vnWozGXCbbfF47Nms78D5Rj5PIpX
okJqvVQ+bvpj8Dnafl5IhmlYqZehgZQNh3xSw/pgwif5Np+/KxI+bYlhMgT1jRTtII5yfhYLV7tr
jEOatP0k7Djk3+/CmSwPjKgrJK/F7UOdcjomu8rk9KZHeO9cefVpPzKhW0DqJySP4HflH/fQxthd
9iblhzaRU2yi4w74qt7IFhEtPtItfmd3GYn4PxpVCYqLwlUQDvPg0O0GG0KypqmGWqN9B2HtSuD6
3A8L82l2zIiJkb5r/biDtBEUVUSizNzBExdPFrYIK0vozfrHlh5gfjWO5tu4MltT3AXnTwmm9De7
AMopE0MbzReg+1hKjKP3KGfPhlXCKiLb6rYnTh1okFCQoJgbZCtZMMQLOBsIZwfMDVN9vMhf2be/
obqDbOeKAO+4n50Dx1IT68Yi+7k0bODr7m30nJu53tqR78VX4mf9u/hnsIVMFRbOP05xorM6FRKf
Drn1rrybysmESV21I4pZW514uyddNe1FycCMCOOtpOpRoj2XxdcfmpdezInorwB+zFuxtgrxahx/
IjPwGEqg2nMUUUsrXSnEKUhMnqavBnT6EHz+QhVnadAoGJDlmm5/UAIcS/E5/zlEDSA9KmdSS3Mr
Oqph6+KHDpi+LFsw/B9QS3GtxGXJAswhKJbwBo7f3lEbpA4LPYumZBjDP/pSVq8y9QQYz2mQj6sQ
KktnyeT+b1Si/1Q0BwnZ13lm9yd2zcOOzHjjXyseVL+pONp9yJA4Kh/R+3eFNZWNYXU7Tt8J0/17
T+AzGhYLsG2vDyd8+H+SVVuFDU728hfVpymwBWQbypAGbhEgOAedp7oHhki1ZeP5DLWfaiyUtYp1
zre/Bz40Gy7bTLVX+cToHausCTsGqV8sllSXis9A6cydE8Z7R8MQpVvOTjcf5zi+4Hm6VkOPSZye
3z7bpapiT/jArKg7Ic/RIx80Atmxl35973vqL3T/0to0dHL5Tn7uT4VML9owPnOjbEoenFfzZOKm
i0hxV8k/dGjTRaKQ/oRFOpD0VgpMJvTR4moS58cQiLcZyEamsHI7aHD6GuFw/lsB10Vx8SdM4KpL
ZKAsT06Oh60cw1Z5rr881lWWntuoHJ2MjHMOhefvRMzEjNOuasgoS42Ndx62bTjrHzPTCN3bqWZK
zuGUNuywrprN5qIfh8jnzDwwmWzRPJwli2aHEMGsQQ5Ff6aOd7hkN+GTqMxyXoZqvwxTU6AGW+yP
PRvM8IAS1USnoChilrQ+VwEqyexIvxmkqOibNiJmJ7rslw5lX7dNYYlMloG0kJ99RudWuQ5X4uC7
mbuzv5S3op/XZnqEA9yUzKe+fBVQSObjot3BALh9kFWvs1UkiceTDai20TMT4ZyDjkesSscTmJ70
IaY2qL6pbDG7LZ9PhZyCEvnvpVr35+b5YjWiiK2Te09jJNwXyEcS8p7oeR8ncavFG0qAe5AQWV2c
/cMSsAJS1C3puiPwvKxfDWAS5aQlHerFc3H9t1wW4ovS0R7iiMhJFs+/R9rcHLJPbhL7OfwpKKfb
6VVeyOdj+Kpt2zPT4vlWJNGbf8DsWkhVCDRKaHp/x+/Am7xX3vIm8+nvfV1V+A/HP3/7ou30PPEx
2Vezg1NNzfLQmpwr79GR1THXGmxDZqnxfDJOYeCGXUeOrXVcRE9Y5PqdG3IWiTX27j9s+vAV7WW6
qGy1FYum4athhWlXSVeLq2bk69F95LzK4ttgoLn5O3/b7A5VsMxrvv09ZfLb2ruc+dwYknzE//ZD
U48Bdew4UcM7TATbx0p8fmxlJteJCTPcJcb72rJZJTtP/irTS58M/JLPfCNnPSrpLwQlJLHk16xy
Q8Gt3ZSQi6KBdObmKY4N7OhUZJYjtm9YQd72H8uZoj2UPvQ0iSCaCjaWGXDfYQya+V3333/JT113
rgmVynqAugah03Xv2LNpP/gdm0EU7tNdF0XWHvnxLwN233PtV8PclCLz2HY+ryaRYmgp/mGN2Wlm
sODRk/s3fXfczbWi8/MvFRKb/O+w6FL5u4hwXwtb7NVgidsIJDT0jySy4Gp+ms9+Z6NwdGTsQ/YG
NqfvgdgttECytcZlHC1KIexyi/jaAQzzyd7dSElFansJlOlXD31p5nzRmMnTrdEHv+Us4AO+q/HV
OMUbVNeuJsH+efAiaKeSXXvSXthpNAngGls1cBrAPUQCiyS/m3WRDhKvdoIngDSFaP0UlcbVOp9k
wza0I4pmrQ3GtuIYH9xWGHbedPtNph5jl2UI1g3eT2DuGjVhneSvFKlR/RU+Hx/IfNHepa6Vromn
M3opLw3Sll3MJB5iTvXIIDtNT1fz9Ej58OabufjelS/N99/L6SNq9YEvnxvsIqUcW0K+Iqz02LWN
M7jKglA7kZ8zq7h1i66k8kYrZFgItpnep+uGx20m3EAcxWig6y/87PJAjFVeUxUXc+vMAVX+ruvX
/q15RRY+cQuKfSMRjV5zHMamcOGVFVMJFMhX/81Nx1ePYjtm2+oUJ0WkwarKAM7YUixXHM8CnvR9
JwWM+brXPh7Bb8g323RGA7E9/E3JvKWjKU/AOdPorjTFoGHKHWYaarZP8Yx512igosCi4n0C1fUE
5HcsCsxIU7o5oImK+goMFJEaZ/fxLypjnhWmFWa9dAG54ba2JAT0Gje1qrNZ8wf8eNVUcgrIiy7H
tL5lWKU9yrKkENjQc4iHUXgj8csb3oP0mEfbSHJ4Sa1MDR+NBJQFXfk1YPkfz/vYZLKXKne03mHM
xXYa3WstGF6jOVBPPPpZO6St4zRWtwKfc1rIz5QRMiOiUhp7NFtnLdu0Pad768klWlMxzZ7O2NJi
vvpwfaoUANxhUvdAensA6dD1dCl/HmXFEGT9yY8iVwodkEJl+hL+Ih3EZp1PZgsKl+xo+7t6kqbp
FWzJWiTwMRAZARKFAf4SYUeTj4zeWOWizbDN4vkcTqx+qpSuRvl9/vCt7qzcWucVAz2jvVnQBbDs
cFEXnJqCM0P++o0jZUPykOh3wEyx39vwNjdzUJvy0sIsQA9Izy9mjmYFkC19z4NZiv3eXucBj/ae
6rZkIc22XJ2U6cZ+M1/Xkc3YOXLj8Nt0rJ8NdYlQuWTb+X6Ec4nKAgJAZiXa5CAHpbdMTuWGetXE
xVftJpyJx7xtzNH7ato9LJ5OYsi6UBzEapDFLUh7d6Ho4cqmuda5LOnG2gXZiW7PCwycrP4UchF8
3fegtxsv/lYfb25nr7GAiDC/rrx60T/XxGQJQ7ewmUSb254UHIsUCPnuzL5Uvun5kTkNG6dLUOUu
f+mczEHATGf2DZfyLAPaKEgjPR4ZuLPiyMzT6oxF4X0sUuPX38PIOJFEFX58PIJmCe/9HQ6EnOT3
V6CmLQyEM//4OW3dHHLHo/z/XF9HosfJ1IS+dnPD+FRQr3KRgbrneVE+1vWDOgnPtPYn87O1jFqw
HJp6MwfXfWtuuyO9Ke0v1VikxZvrynT2rQOVe0kO2b4vK9uhe7helmzjZ4b7wYk6zG5uNagmkZPw
cMLcE+1inIk8gL0Y+O+86MwCf6Vu6rC7j7pBpv0EVHyyVm5zGB+IpmrlEZGgQ6Yu9UiTvlZxumok
+yRlORQxp3GyrcoPtbRrnCGNihi9NR711Kl6PxVV8N53FwIRPS+kVqvxaX4PLA0HpUxHZbg3EjOl
4WShHmlSxT+dTxYIqTzakm2BU+6rYrN9KgrpfP5Xs/8mht6NdP5anq16hhYPnMNdx7Q3VQAVPTvx
NJpz4Np7FJVFdjvSgs+zYWh7fa2bdLM0E56pL87YaEqKLyjFs6PT0lhhqx7vzE2KfNbMC2mbF+DK
u4U5hZQredR3LIPf3eDLyfRf1bJP2jRfd6m1MrU/7pVzy3E0fqd4HwfD3bCxTda9JetDBgubP2NM
PNzfd8dxc6puK1rxvk9CBeOiMrnYq5ODWsT5rH/DO6d5DkrnR+HHD+yZPhskzkpxrpBh5udqurhv
ohq787q9fkiXIGeAcl3W9dy5dH8M3EPx9UK046hgMn45PHawU31Cv9UYLwmp1tI7+lpf9wpGRrqx
PPbQV831M+jPt95q28JDg6KbXZNI+g3E4JBQaFYX6d7/O4OeMSfSaP1sXQYRDlT/rnC0fU4wFBhc
v4nW1+uu6x7iYWk6E4Of6+zv4ugJAcRKcJVV1mOaCSo+7UyirqJ8uV3gL2hm/tzn730unx+Dx4b+
Zj96vivkd+XHaspAK9JeNPcAjf7yd/al6Jz1cjmPOKNm1kSwv3c++GDIk2J9nW6u7h/p0UusQra1
z3ZyTQpIpCrUo+w9f3CATO2PSjvULzYwgqfhDnS6ojuzYqYK93cpdyrAVdd9u/Y7dIJvh662NVu9
h6PTpP3JRuIdxE7hysJs+tG+7e02X7CtgLchHi6CAZVSfl3doU7+gkdJxihhntf6jPLmuOToUrvx
OPgyjYN5kP7cus+E6vy+xqLST6x2lde1mTGwgHDKR1s0Z3Or012/3nrJ0uVRJFy7BQ9uKTzzXHf2
NYuWcAbOOPDLMkOJnGlJOi/o6g364JubDbtRzKjyXfDreOPPV6Ru3R/6YtZeELFF87knFK1tdgX7
1X8s3ddyKkkWBdAvIgJvXimg8E4SQnohJHGF956vn5Xqiejp1ujqCqjKyjxnn232HQ2+uTvvYYk3
7ewXjQcyJcSbJnh7azC/9/eS9SIcPv1xL8JiCMWj9N8/8+A9VMsihUeZji7V1GvfnIel9BjkPwEc
fXdxZd8iT+HZ5+BT7M3ZeUk572dRwqisoddkVXq/REchjymD2wobSGqbM8YGYTmtY9rmK5l8WaNy
gDrlncJhoK+JcEZ4ssAmzx1ahMPVziYWLveKxbbA7uuDolc9BQRgU5dvgy710o/qshTff7bj2+Ax
tB0Yf1b3o/2vdIIDI53P0yuoHYHt7d4X1JE7NJRR+fLt11VydB+vxjLIgFg/x/paY85ir3v4Bu6p
oHep5rzYg/ulB7lHbcdTnsnDT/Ht2YcoK/LSl4jezUU8zSv+4k6bjKebETMbZVQW1cO7QfWMX6mG
CwJP4ac5tPYgh9la6efRhWNp28PWhC4oDqmEirZ52Uz91i0t4bk51551MZo/9D67+vbzOpr1Ba3X
jz77l2AtDw8Oy/nHwYS0bcFDg11m9uh6UbVXqgyXQo82Kku9zPEDUeX+gpwI6bP13LN6HenvVDOI
w8O3Y3zob61mkbpBiWjA5bF7sldDJmsZ43FwukSJl5s+jIEIZKpQnsC2V2qSIJ9V43CWyP75SKry
P901UIbWNP2dzNWLlzj377zobDbRarpbtdMVE5mY2+0fFKe85aRQjB7byuXL1Ikfkk+lY9V19ieF
MnKOg2HCWCDEIdbusYn3OwIzlkhOgM/Fyzkzn/1WAD1RC75l3xVLtSfpbL6WcixCZ7E3DzUtTIYV
oAZo2YefZewxsEOVlQSX2Z9KumTLTy4bR5wQs3jomaMspLJjyrcvB2hsBSEuH2xCKE4lZOauH1AB
uxMynZHKeiDE/pnC/61PeIU8GXzVJ+Yu2iXbSmI4X8U20w0V8eBZjI6KeVFOJvSPZCVwIIqdzdcM
C2SYSZddlNNyYDOBADOA2CaGMPv1HequuqRTz0j+Xn8D+ADD7D+keTiVQrT2tX7asH5mS2bSuq1f
Z17AgBnOn24V3/nFUfiiQ8Drl9muyYbncuJkYvlqwP0sbwTZtgQ4z67dy7tE80fqbW6EqlTPN5Wb
q119X2zPXgJxYN/McsU7+BjF/Of6Lu01Opaqqxcvie2LdYGbsoy8ULAJMEZKyC50HyhqLpUpnnUW
OUvXsaLFYYi6b0KrFUOljMIoWlJJ6W6khAYJ93MVLx/x2dwTE/dy+83PP2R5HtddHIf1WxZ61oTC
l6ZW7S40GWZnDnbAeQGlOokvtGBe6KoYTOcCMuDhNAwyOnoOhaYuA+PLhFcVebvWJEXOA36HXv21
TdRD1sqsmcXQ0PQiH6dSrSfqlW4RLJSuQg0S9+Ygl4DwponlHmVG7dGbrMVUelxaj/b/WOtYSEAX
NPcFK8XHW2neX93wCK5YeI19qjWj5SbMxhVdD/IPro8cVk4vh2sfHojQJo+2tFQegan+lWbFSk5o
Xwq9w/zgjI9iBmdVkmnwTpEb7xTEJEVqy8X3W128ZmonuKvIQPbHuls8p8vq5dw6ZQiS7tOZ8tih
EkL71v+IoiebuluO2x7MBJDoLj1YYGpex2XZ3WrLe1XPMjftTb5aQbKd1diYfoUPNgz32qUU3Fsk
0VjxZp+w3jddIGbufRXbhGG4PF3mIoOF1fqhZCSm1gxf74DkMXk/TXNbfqmBNoPdhhe3bIpPIpw+
Kvhm5f2Pc237kx7K6WUwArS7r36KhebuHBVK40kRUXmYb2Xr6Ww7V+wvyFV+9gkhKdu3Q9oUu+GI
keBmD++rfdTESkFGM6t90+e0iSWX79R4hejU0ss7SaBbm2Rl/SmI964SWX1kviaTXlHjng3GLyE/
zrO3wkvO4GY0sKpujEchKCYKN4YChyZKDh4NEw8ES3zffXV9e+W+fcW+uEfbyaiwKHh2KzanWyKy
+CWOMDtaBHef1LYGmM3hpz6a+33tlhBfVLPhJLBet438JV1O0D8kh89reAzoDYwRhZbuGSs5AmrL
dYv8tK7qOaSailQFJ7hM8Y/rzM+Zb6uH+J/t2W0Pwn/FqhEYt/x5hWrHmC054P40UG/qwh2VxWV9
nwCiBrXA4gWEwTroLkXdoUw6ZKM6G3R0jz9PGVa2hdb9LfeMKCveETsd6Spe412FzCZmxweGImFg
/nptFK4dS8Veagx9XI2Wi3+Zm3lPfZWsJCWChIDoykwzlMelX3STQcepBGfQQWpRmNUT9xDSbCMy
Lj7MaynWQMYkavBQ3P7JWoAqoUS4hinGwWGRCKkwmOpz+JvOyJiDlIbhQomFVSlQH6/37ixojOii
Zsv6zFeWrDpNevkt0+P88cwG/gaz7SsdQzndNmRET8D6c1je+8HhAD+iVCl2U1PG9HPFvU2ldB+7
qXQUdrL7P4fB/C35yZDFxC57bWWagTDDIA6E9YQu5ofwkck/tANUXX8nQwEThSNbq7yo7Tseu/xn
plj+PLZXrdNkuK3Dj8/fi3w043b5zp2XxvBQfd1+FMbMqKE2G3AWwVaMmxi6sRFCuUcMZAadDRPb
wXWsqv3Te7kkcg2u7XujxhLq+qK1HBm1Yrcay6j8WeKblfKFE+vH9kth6dDvs1woDgo/sxLL1v1H
pv3obHl4rnt7R2LsjWFTt06fQMej8tO/+7mxtX/kbZnsZE6NVeJFI09Tdh+TaRfq6gIZcHN8QR7v
i0/Wrh6tP/gfPQAFQerzqWVO5M4ZVk1MdQpOfzS13FRXDWBieTIZpvqoEhwOX06D/JL+OWKQ3KRY
3R2NMMvPTfmVO2KyYEhC3WqNSBUgc7JPH8JBGNCWikYbgTpndvtHkCEVun6Y/zbnnKqr8+nuC2Fb
S8FmqZiLsydjnEIgq59CQGJmmpV5cOmoYAbn3tHxe4jniPKd5RirefU1G4naQanRVnFLb5x4yyZy
HQbDC09EOZNQ2lTO/VTlBtJPl3O1w1e2KVBdrMyjuW674MIBF/GUjm/2vf1JNUzYkoGaU3wzBO0Y
Zm6+XNFSbzIQTfziIVwNwWabrywWHBV/41y7TawXdTqvCPNC2I5Fsm8TEQaJX+tZakp8eYFDr76e
Nd3ysmFlHNuksreqZ/5Zu/JO753Hx3EHHL794dsHALCT3Jp0XIPbvTq2kEt1OpOAa6Vjlel1vGUu
Pud3DI4khe9sbh2exqadyfKDfJv600q4hA/JT2HAXK9/8+iOSi8Gr5OB1kDZHiDbCJS8eFY5h3Lm
LHGjz1bBO9lOcjBvgJBj009EU7kx3CIgDqysaUU+D4/gx5h5zdGTt3bZWMnmZNm92ximAjhR2jVO
iXEAkwMJUyaZ548UCTaYr25aB75fXNojy4QfwkPaqGf+ARwHdqCSYn8GTnSYWLbCYPMpBHCIgjuP
Vch8gErBZys33dVvFv+2ccjGJlFhuuuFYJBBpBQkizYdRFlaGgDu1LYiMJRcXHXN7KTQCLIn7I7C
VCPpmEq83nlVh4j1Sl6j9rK9m4TFQE0mHjdjLT40tnd4xqla+vHEAdeT7naE2KdoXbcZ+cAT1zUs
KuCyF1EegdWdsuEcMqh4QmhvFRvpfnpORMViRNCQmopEMsA3r4ZQfJhi4KowPUz100N4yeZb48o+
A0NVZydGwJb25x0bX78P93J6hFvGZZNePcd0bjUKbb0YQ1HHmue2tmVaohYM3nLzwaR3698Ht1d5
VBxVVqNktDnXdiNPze6XdqJ2HZubLMHBg3nnUMP07u+7ec/aJ8sI9i5OG7DbqTn5B9ZDgukC+vo5
y0y1O3nbNJcmGHnZMPeaueHzxQo9tnWrWgqXguTQIQpm64Jg7AuOjRLVr/tFiUpY1lcAwCD3ge4Y
k1jsRvPxvuHUTcfLV35u9DGpaDe+3XgaQ3UToUN6DK8fp9bh2y20RxASAb/wZAZ38S8GhvIhW5LZ
2a92MLEKH+5hyOUiq7pXIZYsgou/WtG9ESDqCvKY3L73eSPFBbfnyntFhuRcbB4Adrv85jc/WNXn
koJmLTf/KP1qE5Ymfw1HjAAjV8W2aVDk7YiDQscFX4UselYa4d6aoXl8A2GcjNBNH5b6vxQcgQJ8
eQ/cdXCjltGfB92oNsr618jbktVnhn5vfoTqOJiPejkLke+TZq7DFBFbJ3jcOBL9Dm6fuIqHFqMq
6xPLfJp/AyhwX3T8MoK2pVP2xdw8vZTXQOwLaIHp7+obNxyZyCZ9qBeHuf4ytgOXGpqHSfeEUWB1
2hSdY9Dy77yleHqfdBHaLdGp7o4lxqY8Qu+HbyxCPCCqC4MgPVE31cdAWxzfAwGVF9j8Qy3T9SGK
Q0jSrKJO8cgu47vXXH+jEBbxsc/dETWW2vAVWZOTJ6LGpY5zBBMylCINzH0isW11sCWeGsu+uDaP
Lks8ravKG/QlizJLM1UahdpaV0ujGZz6okNrdGkpCUDHnBz6CF41O1RVd5W4VnUr00tr5KN4azLn
bV6WJIXFvLmPAQJNMEv22zjN041yZ4zGUQ97Y/eOTjsqVXZZQnKMlxBc8FK6xxQlNzJNEYvK9WLw
04I0Jz4WoM/RclYDsjfucODOfRdpnEYg0/WbZMSmQvgujPE0ftQ200v/1xt3VfUKb2RNndsLbOPx
I24+LHGknsHFCPQQihN2FxOyUPCuacClnPpHkvfO22PXd96gFt4F27CHloxcUY7gdBvzm83d3k3m
/fqwfpHv2Gy0cMXu/3Abs3UV8SVIFbcdqghMqoESvMz8r1H4zbfWnUJoARIvuRe4eHNOBolKycOL
QoGNEcvZB2pirs/9z9ty/xAS4MuqOYrpxfA+LY3FZzC5bzx79N4IUAsJxPUrlzljYvcIOFVWQVX2
U7Pta+W+rh2YUqxrjA1iSorsUPL1vprSbH6+lRr2eaRiPjGbEqeEyFFCjKv45j5mwZdvZe8mOtce
i4b90b7j5Imf0RswzZzq8IFMVBU6s7Gfqi3Mh84xhw6zOc4LeBU6DfuaomXgYbWn2DkIGhKO0r5Z
p+W9sp5tGqqjeTrM2VnuXgsx3p/Mb/+mNDM/gJWRII08XiOXhF0itOFUX1y6b7rmY5H8qp4T6yJz
nHxeOKBqiTEXt7xsuVRZ4TpPUniTFVB0ljQsFWkLgQIECWYPs3PL/jGaVZ4fs0zj+YGahbSuyhmO
8Mk9YuiSKLJiwb5X356JQkOT9fZ4P3f2b2GRlR8n/mEtmIPdAbvr8O6XXq8djzn+WUAVlsEZc/Tn
Unm+N/9uq14D91XxaLM6P5qp5xi3ssSyYd9wpN4/dBezl3MHAWfNLvjfFcu79gCZuy+O+9e1J4tS
81BNGlQ6m3U2FOcqRfRvumTjLbpzFPbsiw8+H5j+zZhDZWO/29ePSxdEsWTKpmcKUezSaAv9KdwD
PcTlK/QL03Bj1vGkWAsabIC+C0JQi2heTX7bO9/mg6MUBvN90d59F89bmPkZjrrKKcd7RJs7pcSX
9pWRgtKV/G1bxstArsn1bV+jYndk0OCN3G+viGSjPNX6uQVdvrTkGLh9+yrCVhOnXpQ1lxYcw+gN
Ubq4r2SeMfKnJixROd1qjARTtQcckETmTOW3ru4KTbKLpKqYoZLgUg6NjCG/t53mZhMuNLa7odWl
QhFDGRh8+AAGiQYQiRRoZDUcARera3/2aO88doWjGV+h+bZ9hJMjv3zNk8G5DAnjxUKTT5oWmWzB
qoN6PGLv+u2eHE94n+Y7WyTR9FvAgHKdEaqv+QZo2ZvKYtBdurv1wNjjDUS2EAylD783bcr+3uMW
LDz6QJTrpXKXZ7yYUvLOft+28shIzF/AIatbbHPNaVwfo/TkFaS4yFeLO8UZxxgJYXEw4sq30PCO
nyRbjeXo+qAmfv6i4bsgSjSghDPMFlbqv9xaGcuk8ubAKrCz8LDgaYedwbZU0edSfal2Cm2sjq/0
u/t2LsivccAsqyNABgChhs74qwm1KX7cP1Q/TgSXuEjzcKi++HSTd24eUfrlPJIYwQDU0tPvGEv4
G45qoJivqfORV9/SnXRXhewhPsdJJONZDaqDaLiwMllB+awojQhQMBuOHQS6dTRbzf2kMMhX7x/m
jqpZZGqizUNrBu3DjIoKeXNeNVTY7hMtZ3gYubYp2bPdwhQfN/S+O+5f5zjdDomcsN5BcgjBOGP0
McK0WA3SC9G8qT5JdlM4cTEKcL3YUQtOSN0WAMbo8KsQKrKIvKIAgnZy44OK9l58y0ohlwyRgrYu
2QXh+VYWylPgHJknXwTpkHIf5TXgrd05z2VDe3Mcm94wHahmeuea2/KZRv1QPLfD95imNC7NYygJ
Uv3HasDOMoEucGkmQ/SzeJ/GoZr2ct4eijvnG2M19iHXn3Ml2Fk5PmYjP3NUSqb1CkUiV9WSg3yw
bh8TzQNRu+IB9edQBW6MZuGvElD+zkaX6mzk/TX4HTs0ez52gtFecB1bBV+SbLZ3+N59J4fU6j0R
g4co/yjn1/ViIIJ48UF4zzll4yXkFErKTA7AbN9WzDJe8dWJkqgVyIDsit6Dtp1zUa7mJNsdf5jO
MDQ00DhWlJEvRUvQB05TWbYSNYumunpngUkSvM3J4cy9XH8yPZZTm1+zm2fPaIeHmg7WxU81oPZ/
Gl2zY95HYf4LmFAs3/sHAGbkTFXUUZ6bVRxwX3c1izTVJ/J8v/dES6TKQgNOVb5C62cX1WTCaBGz
RymMuWuglI2zhov6zbtCizuFbo7F3StgK89LZdsLgREnE55n+Xke50rxlt+UMixIvvXgSyYtusmD
Q+z9/oockXjJntpUJmmBJ4Ba6INZlnWybDunBwC7Y31lpZ1WzFobyfRr7gCpONYSvPA46r8soYTl
1FFovdpaUkjInZ99rY8NStEOAskvIYzn4cVKuZW6k1gnv83/zNJxolfq6dNxla6P2kOb/Dj8hJgP
Ysy9Crl93PUeiDenFN7sqbFbNXLFBt5x6PxNLHGWubrCcGrLj2SiOhOhvGqcc6QWQz46/IMw5ubD
1KqdL7Qmi+i47u2YQjAbqOOWkDQYDtYzuZ7UH5C/0ZXZy+Hc7hxOteKvIX0p257EO0cOEZaIotwv
SsQsL/a8DmRZLoYlNkUj28HcdqcU7dx74aF4NHOKKdPdYzd5ZzwpBqPCfJNlTzIO0RupeJNuJl7S
TTN21+HYTjxqrlumWN8KLqMCwoS7c0zEwZNPJ8Gl6qrJw0ym4sdWYQ6nqG1GuUyUxOOR3TB5WfP5
ewoPqKRzlV2xvfk8N+Ak+B0oWwOKAxfdbrrBvDl0iuy9hLY93lf6wk2ynrq3mJ+Fi31rsaxKPbts
sE5MDVlf+RjbGElkeeQ8w38qTgvCNI8zIZV1PFPo6FCi0rkZBom5sFy9ojBFNIvk4Dw2FdweBxSI
Z0Exy0lv0U2XeJNP9yuRC61zOzt5OXSP7WI8GUykQkaP1IBT4zrUdA/NqwWxbxigGTGy5gEC6UDp
GDlxjf98s46KZoFvVIW3Zv5z2Qb0ZpuX3+clTvwUimwVovzbMlYV7iAx7WefzjBMX20a6a642PYi
5EGuIe69G8Wshf6wQIvb7vVnfX9nMyWrhfiT/Kcu/NkxcX05klv6gjPfi7eTvw8NJPk6IMT+YKDC
CiiYzrUcbUpDosgOEyBM0KvzUk8iRzDEWj4RBHk2NeezKuxxhpaZi4ygnrMmzhBURbcE06GWKhR4
A0OBtpPmhEKJimEAFnJ6AfNeGGCpDWkpouy2dT5WbA/Lc/V7k+pkU/E3Vso3a56umV84Z1dMu5XW
0aTYnf26P9Y4z7tlf+uQdHdocIVMN6Bo7JxUNi62IxzUW2qymjDiQsK+V2+jZy3klbh6NQRbVwk7
OfEXh5F5YS4XSJCFUuMqklz6884I1HqRSXFrWXz5Im/byrVCSYGKYSg+BN/KzXlB/ThUEPPIULyO
fKRCCLlhp8gG61jPHBvLFWaIVIUyg4ushNhIuhFH9PJWFf7OXnlV2djBLrX9Oxj2EG8/THMFWZ3z
v8cFkU4rmYkz8oYSdFaLKFdqZOg4NjU/sb+ydvyLkb2e/PdGHd64piuSUxPNZaJz0CrcH7XTeYhO
JUbBm0KxorjhAQKWu8SwCbf0PpYPtM/8W3wlZlWmLOmm53kJIz5wxQR+GFzfx0irS1kx93fBNIm+
XyVpUDgxFnm6PB+nWps4J7kYTfcU4ZB/rAqNDJIGaQBL7VbuPRtlR/bo79PHsVryatXHx7zyk++v
34+7ZnLbTmM+joZ701MLiXSOSxeyRPPaSnxJ6+3t+vmWTEjo3eukx2k7V35Mc/chTmZlXjEoqfyc
33/yvIA4fw9KgJfm2eEPmz40U8XPi2zjyb1xSTfmt3jNEOvQu6wbK2D3qZNFmqvIpxyu8rXj6u1x
L1Yuz2om+3v0zNyz/54G4mm2mc28vfvpcEsXKmdmvOA3M775RTMfuGQuwrz6RAPd7fDwgFqT6jLz
e5q8M/xKFCg/d6Mi2xPX/IIRPE0IzVzEs67Msd2IgHsv4Q+0dazPRuYxD/Zh5uyJn1P6IxwpOJZn
6BKfOlOarPkrnFZFElKcjrVZ6nXzYCLHtnOU34SQIfKgW3KwmfcKM0DNkDinRHaBZiYAfVK+Dfcv
p1X11nFRtjnveaDoUfEgYNzEEs4WDYPm5y0w7lDW1qqhl1NrO+YJlv1UUjyz1e2PahbKw6hFG+0x
eqYr91JPiNAkW+MUeC40FrMOGBqAv3XQX2OklIIUM2zMoHB3yKiI5j6F2lAATtLqjjL5OvT75CAo
8oWHHkUi6tLSEAFK78ezCUtlPY/5hdK53pjK3FZNSULCLxW6JcD9ov3H2dJczxPN9LbFle1YeJPu
rv32+EKoN1Ww5m7DpCzOFWKcHbzQeTitJm9LxnFHh2Pdus6k2uRU51Bezf8ZvWezLSI175ae4/IX
25XLTrNPzm3xOT26YBYpjRZBDwQvJKPMFGPAY3HSddBDHgKR1uDG/cmNa/YhW4RcJpmhzTlvz0xQ
u8y60HQeRIU6+avU5Nk9ggnOhng5l1HJiKi7TVe+r5UetkXLWRg5iT/vlR6ma/LXxAAVrg34yB0q
k06oraav175EdBGFZ96FaT/ldBbG8t281UG+uQaCZ678S9Zuby8Fuu31I9VLlcqtbbvFocn2VV62
b0JjAz6c4OAA5zlnp4wO7NuKNZKd3r1y2rdKP8FHmZTp0FCrQ2JnFV08W47jy3QdIcoEblgSzZAc
O7ANKuCs1g1Sq6NuUeRkCPAn1cAbglbCemE+rztwYPmxbG5ZDkisLBuJVUbXivuYBGY1PWmHr968
72L0HtVSz3OwG/UEvG7LAHIW5BweAZKjfDwSc01qxdPwh3Pdt8OiDr2vfsxZihBLVn9t/H6QCjb0
Zo+W4WgTbK7MXY+znwWnCIaQeNJLVSnfWnyFfzucndzmHF7+O/W6CHeqeoo4D82962NPrParmilT
a9xnrfl0NuytX68VS9Yc6c/T9VrqnPj3Ov9jVMZl3fXPfmoGOl5vUzV7WFfu45ZILr7sUUt42jza
lZP7KLeqXSsjZUm1OBjlB61wXQrl1rXSysenXI3tRGvWbd3H4U2Gn/JmKuEjKHvtlWvK6nC+Tydv
k38JjddD0cGr91Hu7Rs9k5vJYBT+6nmsnZomvbVD1cf2il7KF4FpBQkHbN1rMJLmSO4UmqTnV5Gj
eoDSXnUMhV7hZVcOb0HdHP7j/XiH64avvdt1O7uPCmRLPmbHp4od1qZZ5Wnxc0HdUNYlPjq3RcNU
i21rdBWE20ouXsN81wne3d9kdNNBN+7b2v7nOM6oBrwlG2XveqqPF10DUJ95rmXhPiLjsV3QtFm6
pYx5j8vP0LvXsRXJkePz1EtGvpFnI1t+hRH6c//xT7EJHLRwGB6NlZquBFK59weqUmKxRWyPLr/2
ofSm8gofN6n8lblePf7YIVY+Gm/jcShBt8+u8m98a0qeY3eD42j5h6cAVKSBZmYCFArPw98///8i
gNvgUuIZtZCmoHz3QRks5QdnjuLFAOhyBLp6mnDnFVjAB476Kr9twwP/PSsbEbAdZnRvABZNl23s
if/uiPu3Q8EYeJ+oKT9o0xm6yVlcmDRbm5E696Mw/d3/S9d/3xIVcQBwpUrzVn7zUCie/z0/XP0f
hA8odsVvdE8nmzjZzMct1UQL5FK7NQ1hJtVcZdqav5U+Vi9VatLql0lXDHKSUuwzuY5WpmHKJ8j2
9/8futBoGQq7JsXolzcPRq8UtrK1cqwFG6v9eDySlQRptv7DJ5s3jmPX9VkLQ++yUimq42CxYzqL
QwH6AjM06vhbHJF+SwzPCiFMbZD9nDqBPAPDQzr6fQMW9TMNbCVUe4JmU5SOjn24RJV0ua8GU1bm
ozkaAG5/QNpgFxc+5wIQXBp9nGvAhVxt8eUhvDXtlqa9JolOxksDzIwnrTwIYiJbSOYnfav00s3e
fcYoLFKRPmskGSNTs3B71o3wkIUP5ivxQ2OPzn+Pnz/Mxn9/qDD1bHnGPD++uxmNHA82Q0eK3fDb
9dIdiS3lNWxNSsLFA40P5ddTedF6lU2hAP4stO5oA/hwtHUtmL2dVif9Fca8i7j9r/1T/MjUcUM7
c4cLTgIeSdneXCzfyznhxv5d/5z5RTvPzC4qIkw0VEFs4zzb/Wyzd0KF7UvirtZ2Ue/QucWJbHR9
pRVY0YTBpt57k35vDVUopypck2jv8hislig8cRYrJO9tW1Ec0ollbmZQXSfl1xm6e4UCTb1tr9rn
quFRzdTmH5JSL/Rpvrkka1PfqKz8ibztUepHRqbWr5dtfjsqFsNeotdj4+8Yu0Tul+LAzm//NAQ3
9gUkxs/1x8Z0Peu1w6655O5yrmFhWInhHs3cnnpILbaVGYhesAd8N2xh02Rzai/yHd9Yn0IV4faV
XmxN+2f3vxtr/Z5rYjTBTGFXnYYd2iJKWZnhXfzd/JZJmAhx/yf8IkAxPOIi6i50MfnkK2K5OXh5
O7bv5iq3KLdp56+VAQ5LvoFGVOhl8bF+nAu3pgBBNF3vMWzBm5Ez27B9Nu+wHdEHeP3cy9io/WJs
4UPJHDxd3pA0Zv//6Pm/s8/AEL8cJ+XUBI1Zw2Pv1dnjLAtLjppV5rpQYyy7aGGKuqoKMT6ey32+
2q/3ckwCHk0q8SaWa1ouOSGtpqPFVYpm5b6iwP+2rV0c7yeV2qws2zjZOfpe+msjxu6qiDluat+J
95NF9p7rPuOPvlFXZzHYnET9KpuVQ0oglYikzgk33kkoSWzoEI7VrrrCIMnOBwfaCC9PONOToW3S
+rk3O2gx95ah44m5VkRaSK9G2LB9Jqh7Gr3LiNvFKMuqXnkNnP/F+XsNvzs3JpvNP6qCSUeUfa1S
ryWIVATlJ+DJxn8L9NCMtq3hh1PjtbVcurbctnuGoD/erN6JAW1Q+uT2ZCReOly3FYrYykcp397O
vUJN9lbV62In3382o8Ui8sI1dIxwdP19PLZ5r/dKeNZ78KOewrCWfX4eLkMq+EV3fLY1oCAVoiRT
qbdHVEdz6uk7HBJh9nUrZ1lcqJPK9budCjo/vNPupHrXSgiArWQ43FcUFkSJ6PpwsNH+HCMqg2+o
uefkFTrif7MENVdEF5iUacybopqQOaNxQcP4VedCYDddayaI0s+ylWnCvxN08OII/kkhHnrrWrzF
PcASr/NpLjzy29dlP6AyhQo8SrF3qk7sslrVh8CRsWdv3XZ0MAtnhtRI9Nb9NK1zBea28EzRQs5K
73pZTvqDzGvh9WjcqcJUcJLBUvptZEfFuZ5q/IyWJSI7Ts1rCUTIt9ueTAe4JXpcHHh0/NZJVA7R
+SVXI/rNVT/n7KN629oaB/gtXSLkjCZcQTrMbOqL5qy8aJ46B9wtBgsZYZl11qn0UI2tXkkoaze/
/ZXUmwYtexrHVLUjqEIAVv/8llVS1RAn4HB3pa9OFtBQA20JL9wb3l9iia/pXYuTZNVCv56bGhgI
RQ9US2eH1I5DIzaqqjAfaegdCnaPVs7W4RRx0cJ+EuRJ+D8sdvEk/orv9u/m21g1Q/TZXOVbLUjn
GpVDa5Ps605OqRhKUiiPW8/xKPwfDJRnfll+aGwD4MHPJ23Y07rdLUspx0SJx8a6f36d1dMRVtOa
swzKxuheuVcKkzLi36ZLZOQolEL7W+vw2tRztFcFERPFRyjOwCSOtMBkwScoP57R5eu2iAo1G/x1
urv8AAX55UPvWHOm5lUMonuFKTnFUK722tl4yG3WSiUhVON77T7GMBLora6HTmxWjbVeSiSzBvlZ
7m0ru0GhVINkzPVh0e3fsrd1f+fRVdIEqnQrnR9vhtd2AlXkeK6CmGB8TpLJAOjIgF9Y8/719LUa
2pcqu+F8JkABlln8fRDEzNHC3w5FMd0MxNmQHgMUM0nFntJMognNfXhYru0SzlN1HnV0vgYZTtJr
fcEFQvr1oZN15i6qSQKzGjS3vMIC62UmPkbl9b4tT1YyTsPfOfNXqVx4ngJcYU79xVCOxMiDfkt/
qHyUnLXPSaxPma3rn/nmGkjGH6lcTDdVvufzGM6GfgdicF4lLKJsZlsnZPFAuZQszFar5sXwxKqs
GbdLY/b8marA6/MVKba7XzmFhvKnFBjeharkygr2dZvgWLsauvjJswHZa96oFjdRLdETdpCON88o
dQniPCgrHWVaaHbTEZ8KEdg59YD97lEE8v063qd4qwg7oXhzbCdeNOutYLumJztWcOx+HXrFN2Ub
1WfRlOXKS2bhnVyZ5f2kfmAj+cFNAdpgNfdI9LeNgD4PFMBUMgPbRja+F+PL7yMaTz7z5yGJ88Sw
XbxCNzHuJX9D+PLvJh1nCvU75Lh/bQPxDClW3Xyc/j2EUCmFQ6AHZnotHLriZ5CY1vCFQKpCPX3B
YEl+to6Vx1K8huoUILlX7EdGdclo983ckBI7OzSErTK6J2eeV5QtqdpseD4OOjhB4+JAdvWyXqoj
YHDwDTxpJwMBIg/EqYyePp/GMGZLtK4/aTtcPl63i4OVQrvwA+0ZUzEHhS2Bc0ok7+HVR0nlqqlz
U1yEfeiVC1ozx7aqbhGtp1CBGupdMroNzU6ino9UNWJ4lmcUZpvKZ2ns3E2OxqHrmey5FLZ1bJ+e
9hQUvWp2NLn3Si+dQ3WMEHjZdVMZVXNhfLlLxWyEMu5ZWwyzeOSr+t4bKfys+8X1ywmk8+ewX8tW
r718toyGtmM9idNV3+M321H6aNOvyaI36ym2Bc8gWq3U5g+RBSPmhsJKHLYdRg3ZxtlE3um/GpS+
U+XetT9pnrrp6PG7b8++dIdHXYJjwbFVz7fOp/LxLd8NxNFMeTRvy1w5B8OKvOlXaFI2v5dwhqDQ
zn7Tn0KWDaiGHgHN54vM+erIn6ihVryUr+XOTX4GU4cHBxUR5x5BxG1+ws65JSqGydb4kB18HrpP
5g+hAFXAr+zZhhYKV9QxTV90nbVP0Wt260yqP9k8PatS26IDM7VK/hfGU5OAiNzTAx4Nnu/YLGbb
1UkDKLiJEqXKBC/Qh0R0dD+qq3h4dU4dysPGvX59969UPYuvZ+a1jSR9tM4Mu+rq1bfL22xwJQu5
Nycf2Xs86S86YfspTKLrYwicPrwtmg/8JxC2jHHmOYQWyfIrrm3j8jnBOc3Hm0clZ8vLVA7DWba5
/CjZYhSJUsB9/kX14smr7UXmtBNMb59o3a7r/qR9yCEZ57nmhkq7q5SaJN4NyPZggO0rl/3487Hv
Lp+1Jw4s9hIdMq3JVwaxxHdAtKV4kWnaYQGMIu3SzYcVf9x87o7Olv9+4QZ51clJjZaeje3hQZZW
yf2IfOFV0vDCmJOH21epUL+qNTFvNvmWWepz7Cbq20wmZMLbS1OXuFSalMHeouHxJPcN55exw4l0
8Uv6jr3GQB4/8PD67VgziJvZNj4QMowtxMTcXnK9a1HT7Kx2xF9+NeHjzuWcFqX6mA9LiZpi0pwq
k8LBJrmfDf1+h23BKD1xiQrivFLmKeP0Icqky50BdSTSaKZpPQ3W/f3h9cCNYs+6YCW+R+JS6qdw
akLzRM6lifYTMyyR5maknhu8Dj4zPUjl9tVp0Wqs29ufx9Bwe1I96vNRuOvLGZOFVXdNc2ANUt0F
/M1pUGoo3p7jNPKUelgfY1MmlY1ereBk/S4eLbKD4Q0oetsJCmcbWucSmhAcZbX/vDEyyA1o45wS
eF0rMVtNN3mAtw17ZrV0lJnE7Bz2MXliPhR5FL6T2PfkKbkoLlC81Lsn64/W+YO025zlE+21c65c
YCuzGjfC8Sw4pC7m5crqBWRSBxVUZoCCYamVaRkcr6jcLyy1kJxnw+2UYDo6qt9adyHS2OybZCA4
H6WZQWOzIioZjr3s4mw+WpTv34nuBPCEGYOZ0FKNz1L10ygzrxy6pbGNA2Pod8cma1L2DFDnbziw
RePTKDdW0UGFVC0mB4eRobO2gE4uKZQx8YLWlQ3ZXPnY/aJK7KFYzaqwdfOmdDNXxjitX7bM0zej
kASCC4Yv8GgmlK05tDoaEBjVrZLfdu/pf2aA1dUu7E003A7CZ4mXu7gVITs2/Z9wWkoLcfNyva0Q
NSJ6PWAuOJzI4/b6gr7uPdgrpWJCAFE1DFwr55/SvbtuHxYNoP9+vPn1Z0E1TYyXqKkhUcnznoll
EfaSkBE9XS3eL6QEgPQClMb59ntu2xIDL1hlDMp/p75ZVtyzXu5jNHvHUvgfSee1nDgWRdEvUpVy
eAXlQDbGflE5IQRICGXx9bPUU9Pd0zO2QSjce84+O3AEncG9PXM7gGpq4yuHOgUkmZ0ru5Ri7UBK
EMQ/4suU/Qh1QfTI6JthkxiOCsHq8srEN+1Tm43X8WGXP3nF3gpllsDaJaVOgQPzzyYbYzduq/YI
gVzRgMLmKJmNvGXXPtIZXwK+ChNC3LEXaO2yQfaH4W8Cig2BbwHl/FZuGBigu6HzzzvXJigBQVzM
NMNEycjiXM+wOmsBcxiUV6iYDIIpeDgCrBDGtQpkZEXjxipimNRSR8+i7nQH8zkcAhztgGrg9I88
ATZivlE4ZO0fSnBOkewCz92JDcRMG5tgHMbCcvOKJVK8JqIZaco0lglt3WAJAEPvTbzT2VEHjXZC
bS0BnrPLz5UV5Wn5Ib6xMs97yjW3WVK4a3GaYSUzS+I4IJu59YEVFiLlRveYbZkJAyZ2sS/kKBBH
bYUV22f9fBHIClhzwufRYxBeL+xPOUyITnSSyMUY6ol8CWVx4dwkL+9uDkk5DOs1UiP5AW3PLQqj
irWc42RXnN3uFtzPFVMu7kKaGXoOesJT5rMlBA+c+Br7pcGZf6xoFtyr9A6FgI6ISQelMb8KxfNk
HJq0D974l67d9AY6TuaSCEMyxn1wy22UQbFW0YqBNwE1TYQ9GhfbDAEMmkVVJ0zET+g/lsnl8Jy7
K5QiwEf246jIsUUW5XBmyHuS1kRbOsUxWz3vIJKk9mxPvcst24S4YmAPjH0B5fJcC6oE1MoAppIr
Hqs+ernNmU1ItoudgSbDnE2CWGfXAsDZLbjB+5XnESXHKZjfBvXSc/28+wL4NB7ILC3403TeXBpf
ocaVzkSt2jMf6madj+g8kPkrBFoY0LQ4j2LJbOfBxSoj/EP2qJynmufwElg3BoiePGFdOszwpANK
NV+PNVPDJ8Ml9MkuvT/Dcp3Zn0FYFv9cgxTPBTZArIjG1Zq+FjHLOH9q05qf4+qng6tYEYnEoFD2
ANcYDgK1c3Hpz2Cwrqdd607E6/FYPJx1+yE9fUzWNHlJOJQg2pwoyiYdx+JFfXNRkC8vcTtH7/aP
7bPyDJYwKcaMbxYpy9SkcxIXCvj7CWtPOt3ZFxYwLzvz+MJsyuaArGlbZaLDO+h3h2XAquhgRHfa
Eppk6A4VM7xfnlO4BmjpWLWiBwIIyO+6b5QHnn7cJgCwMPzg+HkqVRo8xkfQ8nhFGPRXNPy0H9OG
ZZXzkGukTkffhbOjFo0vL7uHUG/tmg/yyp/ua3Wp93rvWKabBrEZWBll2CIdAvlv8HiVp6NF99vH
Orti+Lo0j6NIAtHSfcUkjveYCXmXj8dOcYVpn2DI0/5Klmu963/YIWo9rTX3OnAYmOwB45+Z7sJQ
ddcJjvEz0jQeubEpuM/684enmaEtlxhQT/cwUbT2lLJPOhu2IkY4Zv8lTusUy6bkAnyGL18TW4ZH
5ca5L24JqUU43e7O6dLfIqshT3o5h880+EbNJxR23TESMKWG7pM7AzIinl1oHb3itEHqNbegWFHP
sV50ColyHMUCezIYTCvBWrDc0DeYAVNX1grKBTgJtBUcORZqSXPfY1p0SD/vAXAHfRTyJVAIONWX
5faTHQ0KXfnBNDeD7QUnr+bOHcSP2l6zJUL1inTYIeFtfq4xjRULr7m+X2d5FVpKRm7Ken1Pw1w9
gX0YiwQeBq7iYL30HRkKhPd61u0DJzED5g1dZvSQvwjAZhrmJsc0kck5Zcdlb+Opv+LFyuqi+8oe
xJfnCpx6XdCr/x4QgpyYM81GJdVyjYhm+3llrUJtw0x2DtBEhg+fkNrFEVH9s5NzbQqJKBS3l2xI
TPhor0Uhvhhv9DXIiqN/GUX4wj22/LqQdwMz5RNjQT6UDoPtdhxQjjFzZo8yMIIDKdS0b4kld96v
GLlqOj23gz8K2XpMb3F6bzCgnXfx7Zx5m55fQTI49eHFskVaJWFouJ8gjqIJvQbsYE52li6wI9x5
asXiXjsHikDLx6Xtfd2JnuWDnl9ZV8HQSezDNa3BoNYhPOSi7G7XPf9H/GQvFWCZCv+sNvHy5OF7
nRhf2tbJooEYbdPr7Ro/VWMNMeVLDLka9OK86xDKHoup93DkT6KlU4eAV9hodwjWFntWEc59kLnJ
tuCul8ruhkP1S1fBwwEeWeHVoc6ZMe06Q8pqLsp9RQzpB21so+6fN2+RTYfaDMvGu4EioDh/4JsK
eP1AxTbRqYjIk1vz29J2elUE860qMHZ7NtCvkU8CUKrlb4qN2SlPN8W4Lq5bht2DSCvos4vZ6fBZ
1QGUG2VZw/66uxPMOMIG8/iC4DKRLrs7oZqbFpFTVa3poqVxzy7yRDIvf7C2ItCsgCaR217lhYRN
7Jn7LWNRE6j7jD06MerG7gWBlFhN+hMeqNeSxgIh6jjgNdaAEsObs1ZQ1Sop7k/QgUAgy2qtURSJ
CoZFH5KKY3uoA4zDXeJRzqK0CC3KX8Ep2zCpOXsG5MAXdW3xdRpxZwYQsbV/z7M+Qy8EMXOCT0Am
qA0xdU3D7uuOce3MpultGoIpVD0Rehgo9X0JiMdp5BmwgWyMBWiMNr4PRxIVv2qURD2BMtgCgxkC
8i4EBkjQTdSl8APMDtVv9mybwxoLuuwRshIWKJPLCkd6X3/inpFDKCfzQ88swHueCa1mAXFYoWCJ
xbng3PTTY9dvOiYn8DtWvLv4Cp7SxwuyAbRDyDePdKO3X0yFUaQwos8eq3mnJCsSDwhe4/k5oEZ6
4ynxqhMudnqo/L72KbwaBVvD4pkv7xJmSQdsPXTYqWWMggq98pWAgAcPDVNmzCKOr1ix/8nhTC4l
YayKO3wxvbt2gfiXgetsGDUQy8nqRzd0DdBpzp+nOCogdNq6SsM7VCzzur/IMXPQKw+ACJACDpLI
s5U8R6FBTUXVIOE6sbYAiwBbvaqy9cG5Vwxg+xCW1P33Oc6VnonxVImrjBH1KnRu+07xfMOo6tu4
rq/oAzo4BU+ba1H+Si+3I/McbJ8NUP2jbjHlQ9s+bUnN57kN9ZYMyBAh/GDq5uN4SuV8bugBDKzs
LrseJ9HOKfMKJJF+TNaKJWWLLB2oUCRAxnsM9+CpRZaEXfZPmjByZ1+GIc1ePsBVltsvMX83BzAz
XEwY2D1wCcRhAw6hpP5k4LbttMqpdyH9v4LLc6vkgq9imZN9mSyHM2+R61XBDXdTHqNuWte8n3zI
6weEDpOQgxYPBAKDbDABOIuZGNzkbfJcQdAD9/68/nZHJqxqBjiD0npdIZ8zXfwRrEPO+Z/iEf+4
n/YatzJaIuVP5NNh5XejeryRoWS9vyqQpQe2UC0mIXyMFqjNACSYM6dEOGBAnBR7XU4t3FURVBNm
qmvQ2ut13qflT6opfErolX7k88B5/s1NuErEzeZcPQo95ShnbNTC6ExVbuMBoOwfVBycPiG3ZyTA
WqSPTSptmT10jdu3Tg+PHKFWoIx0nYGWUc0aPyK6CMYW0wCoYG7n9kJDVqU6ikknAvaZrsty3T6T
2a1J2gsultNFHoCDPqHOf84wQfJi3PU61WSIQ3gahp11olehjhKZLff2ic7ggtvT3e5P7MCZQfVB
vU/BIIyXqBQC1ZB8fNb07WgNAQyeivEyDDXDvVBbTfx0qy3RIjz7I4bFJcV2M17X48eL5bUQ3yw8
S/Hf7AZr2YAR5N8z9UbZ3DL05GzPIza0l2PaHfVZ/xW1eYSxuAoMYtajM2IlAZ+vhUyd3lYwqojj
1dAzD3EL84FvNdhmZi608qvU4nLSG5LYoP+3A1K/2ZiJupcyF3oI8VqUZ2ICHVmmj3ij/oyNU3W4
7NPf9PeJy8CrcjQc8ymaL/MADpQPRQmEEQwp3kbZAbbRl2X9jlpnhJ6CjoiYTpWuhqlxc913atxu
6zfMK9CBHGdJwvNcXhzoy0wP6DGnTlkAPZt+cfdF6OIjQ4oubPGIqsdIhWK4IA74cXtnfsxzSVFW
2y/DN5jRlX+5tVJg8z5+YYaPLttde4IopOIJMevlmRCgCQsbLaIurgBXiXaPlbWM5eFFPjbPb7mO
u3Jzk0JB+p0mAMYlSAYfjMD7Wb7SbJ5WhCVh2x2kNnnOslxXRc1Qk/8ScxNwm1csOJXg9fCS6UJv
ZVxIrEtZ49K7dyQYPCospKgp9Omb6rRJVbt+XXzTikTDlRlEot24Ni5X5IZHxcWwkItcOe7bbStY
O+Sp0OcWmD/EY8ZgXfW4ooI/mqCoJTbky+J/kVnu9VembRcYekhjS5/kHfmLAhTNKFcDPonyoWv4
OP8W6Wwujqr8Bpj/uCizQT4Jnjr9xJSvW9C6c6MNLiqeFhRsBQHg4g58fm7EXyVfaS9iSyzbEnGQ
wKNwxx/4TJcc7+w1N8YkokolUM36cT9h7I+CC+cUjogNFIreBWnFEp+Xl7bkFsVJgYJPaEiC9W7P
/V2K0hsEZSPW2jU6bbJ5O0aRkMczj0WcGGHRHTB3NrH+T7rmKBd7ehV8eYJUjpBjTNfVS9zBWe51
R8ZgHVQaYajCh455oDv8E+i8h2HRfFEjlE0gL2+r7sjfs3Ivip/cjDQsrKP3u0vC8XBmugfV7QXf
mcxqrOm16NFCH3vmdkRFw4gJSeOFBVNCs3DlHqMvD5nEWHsGIeBcZQxp9RPzntnOsP8paRDFrbQ3
5u6BL4qhRidvYZLHdGUt4MqIuv1OZ5CCIqV/9c8c+1O7s2qHnLY3aS9v1WTyCLuqgV8EEEjyEPxp
qx3y9/xbXSkHOZm/FUwgfAEZvFF4mUkVz6U2G0p1YkFFNnoJMhhX9Yn2FPoiMcihnlxi+EeYR1i+
4HchEx/mkwjCZWY7GEZGaJb2Mt/IJ/zsf8YfDEL3hE6Ghh5MaJ2y48ThAHXy5vxpuGBMyWvfhJhp
hjUSIqQMIFwiARj8pxIM+GxEVqz8ytgeF5GEbe5AzRGJO5xDmM1Cz2SwJO8evr7jLo4s5NU74BQi
H2/fHJOLv8110USX5JLoqzlvlFSmmJH93IJbcUv03HOWOe2UjRZogUHgXGa6CoSrGemaZQxCRFHP
uFEJBB9d2cX7xfCKbMMP7TDybfThiEg+pT08qrgEcLlu5nTOKYRkfMz98qCHtxUwDFKCJPua4eN5
/lURbF/94kxJqubrBPv1UAcmofUjnQRTUmFNaNNmDAavZH5vfRN7iRMUDufd7uaPcYvb8f0wUxHg
F7yWmY+kHxSX2V8POD1TF/DOuzEcvmAb8jxiKXBozjRoVCNIxbbGmjZa2IshU/I2pp+tYlCvOgam
3dNkgu9yVPCK8EUmFZqi1FrfIGtA9T5zTxAnzvwxhOVQnrilQgKuuZL0B7OrCGTNEXsCc3ZevgTG
voqlDe5SyJoYgaYfWkk7Zu1u/UfriL0vqDjvuw3luY78GqPYwrG25voWiOsikMIsyOOXl8X6Wggb
/htoaN0klzUSrUhIQIbiavXE/vyyEpL5O4W3aa3jwbMcdzhcOg/KAp/hlDdu75hDBGpgrB5vRVIk
WaIlRiKgNvN63oVskgB7tCiN1UCPs6A7PXhOQy1UQgGdraOFt81tU3+N5yJARHXINvnBgCJ4eATd
PAte3ILL14St5VpfF7GyHcNb0NIp/wynPBiZr1IsxmN4Pd6PeaBtNY8BIL/1/eWYxVlsvV3P4ro5
KUkZ3SPps3Fb+o3VoHD4d6p15x7hY7ui63wb/TSoIyt5xAK/H3F/zhm9AXt+PWPO16E987L/zl2F
Gp5veIUqHU08LqeT/NOeGyQt2xsi18V0uh/rM4KgODvklMDHdM9M3r2sFHxkjmNoJcJnEavrjuni
Wt1LnrR9eTlHK23Fvbh+4c35AMDaTb/DpvvgVF/I6d4pqzRW8BKaj5ddZSVv5MD8dw1fW4nzYiTN
z8NaNG4WyOsXr8h5GB12vDKCb7hLY3lj/lY+EvedGDwpSzBj2mEoG1TRhKgS+p+wMlaak4N05FHu
KycG9hRjKH0OrL0Usas6yHdtLOBYM1vE1OTYBhUGGUw52gDOnKvFqpOayJHGjZrMQb708MoBDqWP
NEkKRow90Abj3JDAt09EQGuLblyCRPNMHqhqw/67j6jVRD5a6qa/ZpB+FEkaCDthxZ2N+ok7lHsU
v9W9sBuj0S/+3XOPN2F1w1ONSXNS/Am7dHN7Y6rZvxum20dQN94B4EafYWXOvDT7zEIpevzl2xGt
bfBC4vBY3t5M3NsApxJehZ9P8rf2u+VwXt+j/4RyRqXIu/FFk/T3RRroH0Bf8NyEnbXD4ZM7v4c3
JKz0f3+X3tG1hSMeQZEC5eyWGKsee4KBAn5hgALzChuEzyTu5g5jXh/DvkBJ1CBD+XN1cSezs8ME
sL65ZwudSfFpXL5LPrbBeEczGyjcNBy+UsgyMID/0YHMcHJyvqHePFfmlta/p384zhtbMfPU8l25
eX4VK1pia1+yKxr75oiugOk7kpgk5yIofhpaLq5ooebPH3c+18Kqj+p3IkjEj6et7rsT5hgKaCdG
q8vhY1N+izBmN6nLXenoNiPY+5zLjdEDIY4AoOq2O+e76jAGz+UNK6hsmW3/se/AKxc6wNfTYeu7
s5YMC2UP7vhloPuEq/CWn8koYeO9wy7Iz+xgq8d7w1o32+vgzJKuhI9sLX7Xnhw1e5MQhue6TzCz
3svR4MvfJTJ1MVIjgUVGIzTh4d72SE4COdHZiAH1Qu52BmnKOgNCbYOGzSHzy40e0hDBifnKdogl
Vow2itUdetr98PyCfDWydAFCZSteYysiMDwxe30eZxCKH1rRR0w4u2KGPE89IJgyVGYlp1wCuI9f
0WuGk3AKxWxWmalIaVgGs1iS+SHzmFPVOqnH0czkQGgodYyVrf08AoMmdKdVYH9eD1VAJY7aMATw
RMjDbgULKl1UB6iYvKCnnpsjhDDcmSAgDG8IIlMPXg2vCTzjMiteIklgN7qSSTG/63RGWDudQV9h
ztNmYygHnRUgf9/Rnp3z4zU4DrhV8JmhbiA7mRafPRM8MBIABhYE/Obo8uIZBHz99PAduzMbo6cj
318UPkJTkpUWyveU0OPDDGgPnzXbcerBYIMAZkMWZjKT7SBpvVz+xqmka17NgMSclseIiBHxJk04
JCb+MVT3hbA21uykKNnOnHBGqPkXBcA94A84YfAk4YDx0oxpmZqo59mwnK1oZsJ2R01cYfkFL9aB
EtXG3VFymZoYP2zvNpcOQjM253PkBogstKmV+lzCv6D/3aI0zP3HTlgkwJIEjlPgz98HTZPPsoSE
0B3H2iYkb1b9YoqFUxaz2SPIH2gBTx3NTDgbZZ3p6mjbAF/AsrBJspkeJ0rhEjyd8lIzj46Z3O90
RMvYwJGb5sMFlQy4igB16BJ4IeOH6qIMGqz5QU9ep1l93sbF6jYTWIFIkeq5oHyzqAX5QOOcEmH9
WPHpviAqzKvBl7EuY+VnZi/IS1f8mkncr5gktd/kilQY77R2pgUdG8Z7seKKLC0JYiNG+HrYESFi
eqbHZ56JGeRWQMYQTuqy3EA75/+jrxrtb4ZoV24EpokMxGagEOVkz1twwBd1Lp44baB0akgMgMml
TUoorSnTSYSyujecaTmcF9Pl9ezszIkFnTmCYgGuvxBYoAyff55Zl19BOkcZsDqB1LCjQwCIYeNI
J5vqp4ANUs/a2tYmwhtfjsyBZVNQu3OrQY6cOc39j8oAgW4VoBp6M84x9mVTHR6r26oiNgW8Cttn
ZtrMXDxOln7ujpdfgHhAQiaiIRNBbktuZ8h9jDo13u2M++g80eOZnHg9uHU8O5ObrbTG4eXsijgu
t1ucMOnBYwV/ehwL5C1FnhhwPyn5G/X9FholiNJ8693wleO+gBN8AHybT5KbntlygerxM4MlDH8i
siLG/di6k1vQYCE48HywTD0WNg0QZ7yHytXTTXWYT8GQ0GdjO7p0Zpk1r4ibMy/rGSdAI4LPKegI
QSjHhZ2+zSQ5yCNsJlzDNWDsyPThOCJvI3ozQp3Caezdm4E0i4w/hqpoHiGGffLADTND5iRD2eBj
aC8WkPk1ZnFTRPePA0/xTtD25c/SY333woYpagi28i/41Nga9YLgk5xrXzRS2fmkLO1+zvwTmHtp
+jz4ltfF+UaHm3X+EFh5earjye42b0S0CQGbhA7l6J+lSQ2kOIvL7n8Pth20KUVU2zaaVu6TMgY8
A2YGIjbW3GOza5VzBSdSFhGmVlTsjN9YGbEjOt9JZZ9JJThi4cupfqP4XKZ4AL7h0LrMCW4lPs2t
tvAXQHexvLK/yF3CTdEI8YIW3auvLL+MM0XvR60zw3851126kJioL0rdVV1EyqvJfh6MUASTRCmU
udnpxbAVzOXvwm0//7L+6noJMWXRHeCtYdLNmVgwdEwXDm/yQdjW6BhnDdqrPcUad+VbxqBgUUGl
xRd10eO8YKsEjQC1e9mHbHcNsMOy22AchQ0KdyQDePiTjKq2jZ1Om3wpEH+TdHCdPQukxc8OEqYZ
PwP/XR7Lwk7XWG0Xh9UA5ee1+FHXrfPEDKWwYVxgmSwQ9ovZS4ZdjWFLv5mNjQyXZqf94k+DM8l7
ykAKBQwEPzwU64CnNeJvirU4nczkNHyfC3f+iMaEI/0SZIQh5Vp/BjVoHqgAi/TyeRBd/Qcrfcpx
/L6D7LfVOd3sLKCay2tIdC2NJg8dMwcd72/2jhNtljoDylOI6hkX+eG41jcUd1a0/laXt510wVGP
CVNJC3BkL2GnZZcWfe2nDIjXGPdN/9WTVZPMSi0zGs88QdNntsnwKR2+MKZmPdVhITh9Q+81whb/
rn80jBqZ+OkyVKSpdSWiwVm9gY4rYMznrCVjoyg6CmyJlGrnIgGK1Bp0gYcR3Te5f4GVQAOWRU8j
KpAnw5PScCoI2NbPrh7ixMgWh6DQgcpGOC6FmD2sRDzoPMK7oHxg2uDM8khMLyAww6cEBSZLD9ON
r+7hGBdPLRHHN+oB4rX+hNfuX3LnSWkkS6zOzT0ExobHCbQLTYS2+PqhyexZxe4lb4rpLVOS3NdY
IJEq9Jb3XHVo7S/Yxn2bf70ZamS7HGeuFD4A7JY1f6Acn0mf8tFgf7rM6RhbUKIy26Ctr9IgGZkt
AVC3fh9T3QA8A2Pha4vOH8LLAVmBjC8Iyh37fjCuOyihkl/dvqavWjtW+Od3/a4KCtPGtkJx/70t
ogQ7l5PyumPMl6KMGo4PHO9YvQnIA3oLH90O+BwKsukxAWI4zeFhGTA2XpttME1djxpqx2WRQbJ4
7qqPV2p3uN1Iu471lWZmO+AffnV7Fn7jtr6FCAgwvrbxH1lSCVEDQ5ZsRp/wQqWy7+2S4QpctCe2
zTwffYiVqGtVwQB9aJamk5pJfF8LU2jdvaXPuM+d6bEvS/d16C6UJs3htqtb/ki92a2AOJbf6YvB
/00NGyXsbzGE18zjpkKywYLMXC1NCCKGiyUiHaJSfQEVJEoLZSGux5/JwLWIaTXmIyHCMRDkIXg9
vdd3zmOPwHr1V74XZKA+7PThZrfNVf4Wxl+ZL+p4VboYlabXhcbAFX4KdkmSk2d7TCNotmphOYw4
+RwJKJzZnZPj6jc0LxwpwPzhefGf15+S7pCNvbtFbft+yT+QnJlPdre1Ie4qzIsWQWoLlaMUi0lg
nvJbjugIS5qvHhBccCbJlYytPGxNZX/BCFPbSBLLwYW8CH5i8HVssP3G4zI8ElPFVp9RKxdnJCWL
tIY3XqMWGZIuSZHcz2NfEz/1JVg6vjJXfCWvy1ZDUAqvxDGU9fV9ZIH9MH/FD7zak5a5F+MqyLLW
quiDZ78dS7/Ij0V/eKS7Cv8ZGijU9PyifNRCHe+I0dMccT/38KlrYQaB/mRut4qkfYf+nkPH+sY2
AZouzWL1zR/1u7GyVnkif2gQORbTR8tdGGtEXIyO9SXcoY4vaxg3D9uoozoCX9VWWaJYtrFDiL8z
VvzeqZv229pNwkJVFlVURbzU/H3GSt1kb/qmf+d23Td/93XjKRCFuUTYVCRt1Pt6wJnPE17ar6MO
RcxkV9GLUYewaLjsqyfWVB91pAe1L6PB/G79PJnfIQWQULwi7lx4bkHjag5IELBD6/OqEZzw8Jak
LoxCvso/LBDB46fy79863OTaf8Fndolf8TDWC/OgU52RqTHbdDjDMlKYwsSJm58smCGU4lT5M0JS
z78jZXV9z4UFEAqSDOgjuLniN2NfWSAVp/u51G4JbxCBEMsv4xN4iWy6+OurGz7eCwcjGjbsZhDJ
8REGl+fUJowzUHbZn2XZApm7eLH1TjH79Hu6GOll3A3LCYe/68FQk1L7vLRYQsBY6NwLfT2189WT
CWXCgrsPZMMZRs9oN0yawepMV019q1mZAx5YGBsrdm44Zo7ZrJ3jv0ZmL8XK+T45GbcUNDr8blbU
Do3Mo+cJFIelJ4EkUTrBHcW+kuf6Bddi0zxNfzLTvTrNhmoil1fMI6l/y9hq2NecHWtc5oh4JCDL
htcFP2+CxPX3iLPHh0XYh7b4w0YkvhwVLxfYQcG+zJsb/oWkZFb0kZdxcV/sX8sLKFczLF7UELb5
Q16JVf9Y2mIjuvHGwtobrsljIwyUdhtzrZyVcHQ4KpsLMpyYi5Tn9wr6RrVYtLC3l+WxgdLFToXq
azGSnyFvr1/t8OYRUsAkssH60mZ/f+NfYr0l5GP/lO33O6yQOtAXMV8y98u28HboTuE7EhCLIEa2
X+ePHgY6qSaZ914cSmvfzNDTb/2CIZ/MuWKG/zjUYqBBSllcFwsP9G+73FiG3Qt4QW7qdjfd3Q4M
eJQPN17w5ZtMIrZaTQ3CnsPxMPxYeq/zoSo98WQubv1io2E0lx0GXEuWb4Cxi/RHoOzQ1IVneZuR
fn4iZXaCNjB/+Sf9+dhkm8WGCCtH/bFUHg7OdTktlkwmF+35FljTmsWP6sugoBGkg4LDHIKYxStc
XY8Zgquwrd3lsq4XIWKlBYPAdeUskUc0P304Lg/i6HbKpnqvIxWV+Z9pQ/l71+BPLC/vpETMNZZF
Q2prRKK9Dxvys84rIN2QKTQF2AXvty8hkekEcHsKuHxO9VipVdIUH8gDNjww8K08FYD3ipv+WqqX
Nw7fzghogjIGdHpD6Ou8wu5UwGhPRmJbWcKQ+7vxNLxrnuIxQXugBFmmeMCzBfQ8iYVnvcmGN2x4
pAXls1QTwwHApJ7/7Gk9Eakeb89t69yCjoQrvCQXtFzUKXXwE0LdcbrTEu+W7UBJz4DLq87c/FqS
YXGxuH4X3O5/2g4462GdFf2QYXPrKc0fT1/lZ96IzybUjkXRep0LTJtRB06cWyOxdLuHEl7TUxqe
8km4wkKSDi8Pj1R/yD0c+90Fq03oWfB3g4qKdBGaeFIbgW6ue6z2gMtNCutCssMWX40tS7qMfKJc
PqXjgaCZ4nfTI0aC5EAOTxdkvX+7OsJRM5Y3nDlEZdV0gfAp/NV+1825hgU+Xqjsfgw2+esnN5+R
OlSig21hjw2pjEd2hLzZxE8YOvAfOi+vthYqO2D7twwOhTZ+i6THXiSDEBW09TAfCIUwIf3jzsNg
fjsKlJR3Og9CP2eXdnnDWrkxiy+ljtihHFiO0mQt1e62y19ERzPbqD+H6aSlUUsH84TymGksausb
qrEHAwpTctWHa7yAlfrzPf8wSh8u0ZXOh1zhDxIyKXAFfvm1GvS+ZX6UtMcPV4Rs7U6GI40xkmNh
p170fz8l4dtJ/DnidfMjB1VmOu9f4V76pmy4T1Q01kF8uNAwdOFPGv7KfsMvA/ZaS3t719eyElXr
8hXniAes/MN8vil4hdN94SjEaB0FMiQZML3bQs9DZDElrnx8rLf7/qIHWozZhwpLEDp/60G8G5z6
F74Z7gPlZiZEcCgi2Pz4V1z8qV8/rqbdzTodPPc/hyeRXQsN/6QnPWjQKv71SIh3Ov4aeSh2c9sZ
trjgybItXzAWti+6S8LK+NWrh0LGG5iYRGnCG44N2UR80PpPk3nrc61ArSFPmFTmEWekibDiYaNN
nsR8ZktKDMlHK4hQi7sZkYJT6famYBp9fyutpXgw+7BmMaiXG+bNzMkcxrTZilCvVHNC0/TpVBVr
qf0N3APSamr9P3yaLmQ2La5k+6ALRiy4AFRK4yvUiuFD7raC/qEvvLV62Zjl4lv5RFF0v7jSquqO
arctAGuQEWHW8fOFWpnVZIg0wlUl2zP7iN3A+ROY5qSOiZUiqsjlHxeno/+jBr+6t3FB4tMbNS/0
Nl8HWGa3vQJPUETV+br6tgz3z8CsvLXHzsV860Fsl8MMnVk4d/3yQAR9xRHn4cV9avZ9jeWVsKQK
jtC52w+AcuYJPsMEphYXlzmbkzHzyrw2hHd0gGFKrBg1SB7n/LsNGxdilZO6PExMwuTgxZfILB5Y
FBYVBR0lBMzCxwUJmblthkRK7aFyOQJDpwkjflWwezInukTfQB56vF3QiKD8H98Qgs4y9uVO3Quq
qzAJe/zkd1f4bGz29evjp8sc/sK0ja/xHJsYk1YsWrr8q7Crh7eYZULaKtvhVJ+vu9qyG7baNi4p
dtB+oA77hQBBIWRMlGalYd/o3dRDS24lxaRaoeOntsvtV8zgZcfTjOZ5+KNO71Qb+dgbLAbz2Lab
uQ32rfeO6qp0UnVjXGjGoI7d0keoHxRjgP0strQBnImLQgjGdeHmDgUz4p1xCVDvUOok1o4CPN8y
xmmg9OvQuXz9mKE2mWF3r8QyY7r+Cn2oMxgFSK4/aPRaIRQnbIAuXi2saeQrDt5BVnJfJNFzkdgz
60Bzv8nBoGOjC4NL+ETBsrOLFbTnBv6ZO33NfofUerjYszagq4NA+IweeWS5+BPQVnef1Z7eHRKo
doIb3UoxHE+LvsRp2VrvMmmN8JZtc1iWbjHMmUCYFH2KJWpIynrgctp93oLyNMd1etynaIRenyir
r/LssnDVfgUm26adHoeXVxe0R+VONmC+hGmoAWZP6pNykxUBLIG50gSnUSrUaFA1pBM4cZWH53OD
9MwsM9ec4KdB8kMDgwmr0UcqapkcU7BYEryifxNwuAKMLf9eLJs3AtEu2m/BTJyFge+6d+6oxq8K
3G76gqsFrsVEcljpVcTJ7lUyw/kM/ouCK5QZL7abPyZd4/7mIybtpRWrtbh/FP71Y9ZLA1kBBD6P
Zli5zWdRfL/E7+5Lce9chVLc4I4lpSGWAtwQPIRQk0WneG5A14uWrvEeYqinQsyi+rkylSbcpMHY
cI1OlOe//76ulUj9KnYa4wJrnWVJ1SDo0X5yncxhufyFiaRfQwNJVNa/QduXSza22cS3vNIGUiq+
SjokNqtGwaR8N7zn+1o8kYNE0vig+s/15foriRwpgBwRVgqen7ub9jn2Tqb6reC3EOI2tfALfSaj
BRCp7x/u5eoA+4toJBcolkloeViRBG3/PGjcOOrmWUfVj5UGaE3HJmwoQMlJ0IuI8b88rxKhEnRM
WbBl+BeAUwTaQRs8Qf+Pp/taTp1ZogD8RFSRwy05B4OxzQ2FbUzOmac/n9B/dpW2tixGo9HEnu7V
q4frLDQjmXaZGa7grc7TdW4FvEM7bOnd2+xUtmfxgMoWpAy3bWBYQpONIAesZSOLqJHuAkPMYNu+
rJrbTfXYegxu7GA2ctnJnEtjOi8m2+CS5iwYBJ3afUD+y/soXM25I/7KWKAMqNYa20vA8/aVAs3I
8oUTcfVX7OgZuioo1ltgcmHdE0QjWmGtwQILqZuy8apmkBUXIx/bX4ykqDJB9aj2z7U9fOHx2w02
psdskBSPj2bPVLdvwQXxI4ol/qJ4AVARcL8cUBqeWSYe1eij9qgsyRlGHZlvGp9XMt1GHDfnndYo
XhkClopUvexFitV5RUhQCtVa5BtpTRVUp4I0DSkDZgWQGDDCWC3b4jMUTActFCWr+mxWuH6z935k
To3FaNtflVi27gO+yFwet6nmhUOrFbrABVBwm128LgbeKfU5u5naxagw7D5ivxBhUUg+IZ1ZJGm5
9PQVVRhzPRwSNvdqyoZy/0H9nMk09/P65VBC9BvnS4uoHQiU+zxRCtlQafcojzuJ4R3AlCeKbpIK
EIWc13QcXjAC11KpJ5bdx3d6UY6ydiercwZvff+PgQC2KrsSS6+e3Xf5ZqNWuDJEQR9mPjeLwobm
nO8+G+Zp8ox26cYiqZ/l8t3IPBQiHd5M+B6bxMp4wHVDyUS/ntg2F7dhpCv6Zw7O4lbfLisJqK1o
HuX1Plewb27lumteU08KmGw+8agsxmXhV3/ERjb/DKEZaWkO03gphSNFrGH9og2ilvg93suQBON4
ddweowtqXfrvu1Tz+pb+xtkkqDkTQ1sbrN6QIbQP2AToyW9NTjzitmKrF4qhuje1xb5P46/rrYXo
PjOvJ26tU6aeYcQRN+pahcPkXAmME+sGuLxoHusqBM1WHLts6W5xi5X298KVf7pwazVM7zeaUoMo
QQFfmO2qCaLsrIrnfj2Hl6teAu+SV3ACQWYR//MkvEYbZ+GHomXFu3IWADxAuvvLmRmoH0ZQreV+
029CTTy2tcv34Rm8M/J1QxkvgObUYpm4FG+cGtv34XpRSOAp3FaQZhYJaKwKh8HtQxRrPNVJ0XbO
n/EW2m5YoVw1yvC1hknflBIwDZfWsrwvCw7bRrsyRAKzwdN0rh0HyFh27fSDpTVHmE3Xs/XcJ+AH
r3YLnWAGw/Vg3AMO+WE/Sbcyg8xAFWCrPHJ+PtZgrPhEtbk/EEJrh9a8vBX5o61/a5nr4PB2HuS8
4G07YLU2vU8CeCtNtKbXzWysX/wCj6H4LIsgmBAjb/KPc2MRa+b76T3VOPWO4qa93ft7Nos3eo5m
3MKxqp5r58H+a/21/ZKyd3mLfNz78XdAscalve/u3jbVa3eR39Qf7wjmps7vcWF2mlnmvUF2SF1O
q/sczMUYQhak7OSZ0f7r3j8P2H0/jxa49nj4GJ1wD9EXSwACvSguv84DGurHMPun4KnmkxMm/oS3
MVerT+uVyqSFJYWJ7LEqc/2rw2wcJqfeYQSI0rs3dqPL+7kry/2vCsLUHKP1HhwHWDHKGW+AR6Aw
Rxay/b0PbpOrmTWIsH7uxtDYpEA+Zm8HqGmeDFwTF2/HWoDDmf9Eme6K50FyeB5EJ+uvcVC6Vawa
T+dP7XM31VxFS7NDIwfUgCcsVQa4Xr05mUsVJfuXnb4YbqF5rr8qEW/K5DTBjcQ3emCzaJYjDUW1
NQFLq5kivohjeDyC16AL+4185EQ0fseytO2f2cNKqW+C7Ya9BEfjN4nd/9nuppltiNZgQEGPG2LC
HVrfZz+H7lF0W5PPebrr3wSsaGf5ev6JLYrNnxZqTo6AXiRKkBYKDESNY/3RX4LStOekjV7arlJR
0S3U78PkZ+yRf/7N32h2JrdmpDJvPIQZf/THjaWr2demu/i9NNfDAN8ShdN6VsbNVOtYovclsNIE
nJFQFGIft11hVkfF8pb9TX+hSc18XGDe48GeA/VjIJHP86cDgpzS+gd7y2O0Ek0noLPSVaxTLONR
TupoCCHz2JNiJwBPJhv9/JpjfjwNV9XER3ZXRsIgd+aow3TeubTsNHmg805f+8Pu6XtXf0wvo3jg
6xdM1n/sJMzTSA32DOJ2EyyEyQJ4FqMAfMn991CffwWOOhx8pbeYnlHyPPMjqybD8pO57VQ7pQN6
CaYbqxDUwMKabzXHO0AzSDgF4LEmoDXI5dOwvqyugpbfiitTSQA4rpIqkH+aNS9cYpgDWCHFGgUY
vfPIQVZewD/gjvNzhiikyC/d+bTGcdTN5kq8v0ygHn8umozKcLqbTYlDzObZ8jhTrVjU/M+4YKLk
WXxEfhPdx1sKBHLbvILB8pfAMbWopPuRVuwNeIwGZj5M1rKD8SDV3vDeDdgN0wHBH26PJXgIL9If
EIl5pGU/YJYB3uMVRIuJLzWe9/VM3hAOLNbqwBp5hAl5efexVAacwD8IY3qQbaV56dhOx5vAihlY
oEU+jpstf/9jR6WDPOqpBwHx8tc/qhlp9pPzqbwazH53g/Z5uKfXfEt/nrq5Qz5lsfXuSe7BTyWf
/qHMpQE9XfChFmnJ5s/a6Sf3Pv8YN7PNRGvmRVxV/06f80mi9/iJ/9jrHUw1P7ef/V9iLRqQzd3t
Zx5tPT6pem+n0o6QibKSqorDVv4+y7NhvOXeD5+nz/3fiiHSIg5VqcgLos++QIMo9Mntx8YnypXS
9/D9TeVp39d/679DLp+0FQW7H50+/bdoptrjWiKw/4nHzdU38CaE0isdq+MqFaTnV3GVcwCbTLXs
hQcQcSwR0e6z/ewlRtkZNbCoL61xM9POAGDOqyexKDhsfggHha/sl8Mp9M7BNlIH15UD91TOXOlU
AL09PAJfN+uRHcFJkGgIGNgZcIajoCWBvybfn8O4dD1XeMNdGGJfKy83/NO8gF0vK8bEpYBsdXyw
RVvz5SyJzhMDpJq/ocTj1gK248nTuCRKpRfMeNxQ6IH3cjDDZUV/irGdjGjrh4qKbp2garNC6uWj
YdwPrSum193bEh9ssh6srpoWrCuCtiSwz3HYEdYIqMyf+NOMOR6AgAny9U3UvLytb6jjbn1DKvt+
Bu7mUVZfva1/s2zjk80wPcIKqEjpe+n4OQc5Mi0uhWrkx15TfKY1yxCHTDG6cFgSc/afi+Fl1wDr
QoiIQcIgX+rs1MjovtcFIz+uKw98zRMOZVlPI7EV24h2khX9XAAQJ8ZkjzhNglAcHCjSwqlEgoNw
Gb2Ux1gyRYOgR1eprVNDnJJzL1kFWuCpX851saJyKLG8j2BgWAygrhaTx/BZEz/U1ou19VSxnD7z
6cmGkfY9IngN7Nx+ADEX2JhtJX427aCm/7g6G8RgOviE7BzMrZ/2CRzNt83TEHYr0l/87X+4AFaX
n7tRdEpK6K4mQX2QaAFp4pxeMp/a6PorSitHzd9TrjQeonWLNR+jo4iZx26ACQcFiA6h6Qpm05tQ
IJRs4mJO7AbtZ3V8bQOAPli0taVKDUIR2JTAVPwtJuNDmXGylSytRs/vwzsidKCOwQO6OegqvgYI
jsDVTb4TSY5fyUmK/yKcBpTWlbK1vtOfaPxxJqw5QcMblc+i1m8C9mZ6xjXmcCqvGDkKYiTo4/tc
4PS8/3z2XZlvEfXy8dVBFn/Z90v9YY+zYjak2qwtuxn8D7v6blW0zOQa++7TSqviCflmDIwQz7zt
jVUlYFiIVtn/T5PknzKrW+VXIzohEY+uwDVIly+ykNj1Zam8oVENUcTRqE9+BKQ4Tc7N23B0GUb/
1gMhuD8JfsQ8RvPIz/wXYx7vjLnwI1kI2dt0VuXs0jGyTn+xTy+b/2pt+hytrIujyoljiBZJCdf0
K7bEJQsX8goyQYz3edhXHgF7mWozqMHxqEOAQGLHqn1mwMX+55clkNQL0Yes32KMmceg5xXKC4ee
wc75+UMUU7RZ7W4nNh8eLfT28OKdMi/b9yBWGQPVgvHgrCKQ5wB1q1EDJZZncj/cig5MLwEr/AuD
ohwwZ2YpYwuTBo9zBh0xMvl3m00NXUQDPN6C6PQ8tZENhC0aDHFV67stKhbo3GujB6vp+wIXr9kf
3oztj+lXo0tgx7nD67IIvLMl1jmiVudkOZIoXWelI2/kDB/SAm6XuX0EHRdMOtMCdXWiaKsFmKvP
KMYZ1P0RdC+F4Z4gZzsXcYBsjD5Nu6tVnzP5BV2EOTcXiALmiLMFQmyHCgg4whXsC0eeuLSt+eSu
JONqjAp2XOXvYW+3RcOT+cpcKItAq9pcmJ7CU9zEFx0cy6csTDMmJWw448ni/CdEPIU2JcuJaoRv
1yNei9/f0FEvs3+blDhlHKMofrOtHa+i0iHOl5Nr3ebUxn6Z4pGzady3nQCd+6wlHuXlrJERliba
iqe4lVao40BuqbQAOAMH6RsZbt9dP/oPbreJ5pAG4ZFubODs32bPUfIgwF7HFBqg/KKtZIW+CSnv
FKtCbD9j8X+fn6pIM4VJyZ7xuoBhDq92RsGGFm9mw9yQytdiP4fh6Y+woY8R5b07/XnfCFTGX2GR
TwUtaUHrpLjcoJFc1ra59xOepfJtXecDn0A8sl2NkgGacbt8RwrU4WZu7k/uutj2rqcqgbwZFdOk
l96yapXiG5SYdXnmgtA6ST7kQJe8esWniD3KCfjPbIFd5w+LwbIWYBLRnEyOkIE30ELlEF4Ff9UN
im43NLYO635uXN9jo7ovJveu8M9BxMcg0F3qS7yS+LjAm2qJjbRFm5JJFE/1FCJVpLvLKiVk9sg9
q5PB/L8vCLLTOUZjOGb4TI0XVUwFQVgZ4cjjgmUX0UHMcwHwNFsvrwCpqbzW5TswIX4IAEuQZqhh
QXECsBaf9aFZ1+fbUnLMn3fPp6rtNBqKU7Un2N7+q3eZRFbvNMK7Ri+++ojki/EhjZRst3Tye1pw
Q7bUiq7q4iOwwdt3IKE5gdwP1jUrVcFcQR03RyhxjDdnkY9nthaP1kx98NkSry7NTx0f8HM4stRk
Kxs62FX1wQGOGz6+7gjSw/1fHJPqMPARLt/Mj9ZdECGYsUPvAQ1bPPdnJcqx5ArTbnoLEjuB3u0f
dSFyPF23poKhXTZJZhDdYEZoc5tcMinY7qfSTazrfidzMfL729i80AlW8hGa2Ose2nHdHQ7ItinM
efH6cQ94ULZu6UdRGIJI/Zit/t6YIDmDovEVSQ6pEA7jYxFIr5fLUqMFX11Kk55EN+I8HUwnRAuy
GRfz9ChQZK7KAbNUwUaxmAFMCdhBh9pJT7qWnRKfzx+TazT3YQNjXp6fgtmwQ19p6K/+0q17psLN
zpRyTXQzqabNYHVRbsQGZIy3da1MehAbtbb4UG2DK/QBclv6m3nHvJwdnZbYCgQo5+WuZJVH6cS5
lNOeEMSxfsMcSdBCe4sZYv+T4q9HBNEJsVJkW8bceFHLRMrjkRnD5h1qeINsKVmCSL+T9awtCRiM
mr1S5GIiH3N4Hxjo40fnefrELo9/DUHJ/f7BbVqtrqI149vQJmus7yIsgBSzGqkKgVAy1fvP7G0O
nzXShDiUhtqOXMLdWRV8EnNJZYE/txkV/SYMi58f3f2nuFkmc3KhTkM+Nffb5Jwrd26GIMagFfwE
7pxueE0+HkGYNN9AL4Za/xAd7Lg9bFF7lrCaz5PFzcdqWRCux4+4QhB6cDcTQHx3Kd+i9ROWLSEL
MB9Ya6B9NWqPvcAkCsT94OzYZvII4Iw13Qj+cFwBYacQsic1twJ4Zoq5Uz3Bd9JKsvu7bOtESUwF
ghJ02SSSmMSRIN+py5qpY4UtKT6974tP/FfCh7IDYWsD/rTkRrlSYGSDJoP8hFVj8D8SZuEZ55/n
SHEWrTz3xSsfmnvtCMLOZ4g4nC7ZjqDvyYnfWrhES+lNPa2jRwIC0oDoe9tJM1pRT/DBNuU2M27V
gt2xmF9mxkAHMwNCPFfn36VcKcke3onlP1P8RjCxbqonTiSrElH1DcstQGL+kmUp5PT8jesGdWbm
51QP6CXPNYqbZTH+JRaUkYrHI9IB74+BkdDwfOJgALhMAGRGh8xPlzZU5vNUQ9O62pYSR4PlASLa
3QALBwKxSDCVyFumxH+rdKrGOvcf0ulrzrhMqDwDsT74hlub6au0Hmb+cm16mous6IxFJvkNhNmS
AS52e7TGCRw1UE3xAR+T0VbgN4l/JJeHjc98jxXeMoA7asRrZD/YP8tU9SLHIBjdwfStxSPIX09F
xD2kjUgRb1+MrfhU1QeM7IuYsb3L++NSTODmqiEkqdL//z2G46c1tYSTCWYFDI/p+zQiFh+/o4MY
xr2eAF3suT9p4OnxR7Z8+f2Ct85v6wsbz3pmQpduMUCTmy4KWViNgZKk6rvPRP3Yv6xLmJOOwo+m
S+lJJlJUY6dJRtWt7oTcCiDrQ2OMa5d0nimvtTyxyweqSxGM7qdC7Lts9AAL2AMi6EQ8S5X/+LOq
jF9ag8WpnHywsDcPzw6g/nxgUjsaXqVNb2wvui4fX0TZ6k3bCchnd4JZBLs/V6Afgc8pRJLMImT6
xM9YlEJtzpUg17cEnAVwIYBwatgKeB/wUggNTmrBnEBmcDBGlghjrkwR4eGa/BhIaEwDRQTIHvDX
vyNez3TsIdEzPvIOWzsTBkOUM4nTmYBpPuRRMrLnJOYRW0mgO4iU15bBqKcycbjjvrHLbwGxTiVR
4zh8C26HP5Icd6XoiKjjQPHAg9lw9JbbK6au4WBHSO2PBGNRAb1dfJu1kUxQFXmTa8KlCxOY0rmw
aQkkYdndAkcxk3vIk+DCIePxVIHNxjYEhpJDs9hzEO2d5/tgi+DafT3bHaw3YY25eS03hM+EFLP1
oL4yOxFKDnWGq1flqVAXDsKuidU78FTp/Q55WeUttQ9tTZmNiJsct8uPhhrCEJS5/Yx3BWvpX4yH
2cBaf0Z8ePlTvlHyTw46El551jguK6+cXGgbbebs632Xl7vQFg4XqpjcrHXsBbSImnCcAk8Qlb2/
BQeoqchN8gDsDkSBVxGUxYUlhP5L6X2vbwurwcVmAuTasrWBkNOBmvPKo0GXdW0HnpqvqtEaPsrG
7r+y4X+6vLNU9U8TaxpVA6lUDQrYnecA0nqYKV7qLyA6ai/CJnoMraX4PiL1o5aNhE0+iJIhBk7+
/GOZ0gH5kQRdUQ/wd1gBd6vYq0oaWsBviuvQfVU8YwomHz+jRx5yO4EcW+Z7OuPykGd+uaupQaa4
+eY7XzoTl1hkUF5jOQpsLIRrPE0uSAy8Qi7Z8uEVmVjAK8aeaCP1vj7k/SEjZ+lcBNd0vPxDuXXo
uiI1gzKbvynMP67v50N+zy8MUPr1BqldO8teXkw7kJLuRD9u1ej3TPSBD9UiXq8XH4O5jlVIkAlM
BqVo9Vi/V7LVqB1h4IRPIG+Lv9LL1YH/eFDkY19kq1v12VrQkC9LSAOGNErbLkXB+G88zAG+JgQR
QEY1fbT5J33qdNGeKerZ3QXcfBQHPO3wPgy1xrEkzLZauYGgtpaD1eSGAjOfax5PHZaoRT81NMnm
hotEMcYbhCdDFBTjT/TjbkAYF2+fryWmN3yotUUx0lygX8n+4eYQQBLcWXv9LZuBbqj0qCRLGz6/
eAkWmh3Ip4xPdrWoEe5PdRSYrJZzIUlRk6xbyUOFpe4+FSKeMmyQ+1riOf9YcvcUnexYUWfJtnBG
z+5yJvZk4f41Rx/AYIbCScgu1oXpCpqnfurIZZ6UmEPQgZz6latdW4u+52NfzKyRaGN7rWIluOEZ
hLEUBxVZJxLobO9SyvVFCmibWHaTLIRDLfJpa5DEnNAnTVXSPDx5zFllbZlHuYF9bm1BkdwgYs9r
5P1IZ8MT7Bp47pnu0+NAckxkaiJ9mo3BFfnh2WnERTxSHzZZyy5ZHA//alXlXVrYH3rIgCkBjUGK
/jS22AAZgfGIYskm7rSsCc/HVJXNDx4FQG0bjnshiaN4sqpwWRgXKrv3I985ro5AFYnqqgUd9rHh
owz4XzvrXPmzALIU/oUVx5Z5/3GluzcV70uTcXO1rJTWq959mKAEhlwY3Dmkla+TJ104lq/8vb4v
DQhLsMvxLtxkpPWTh3VWbC440bIx9HVor661xbyyaJ1x+ydhZUvL7wxLuuQMmjm4DiEng9WWejqr
5WdBgBg61o1gvLwJ4rMig45581a+B5DFypzX49dV1sdO9P2+Klwq5z7EIspLfqSqB4fHEOvSEf5/
sBDTNscnoRC9M9zWgzCAzWNnMWWwz+afH8d+KgUamP46xMunS3G1YvYmIlDuLzuHSzG9rIxr13Sd
mQfGFFrwFdZkIRy4h0mks9pVcKDptn+oED8xLIrps8aAb1lHDxUwNjxBYM0XCMkS+fW+nFiV5qtK
vJolWrAMCVl7KqAw/sZMUofibsxXpfWtJ2rmeEItchTTnt8WehjYkjvKOvZaXntwtJAJHCyEUXnO
hTUtg2gdYo2LUPN70JN2mgF3OYgkaikUqekCNwhEq4lMfXftqImV4RdrBDRZPmJfdMc5Hby4fMU9
sukFwEccXB9CF1O17qrRVEts1QhMdWVZn+dKm/PHrnEEoVlWnqtKNFmNXTqifd9vg7uGTtI6lBOA
zLyaxetjmyo+TZWN07Waib3HVr1lqoK5KHYtX/ltC+K+bm8zrdW9JQpK9RRp3LjWLLuzU18gjPxV
oPDIW2zdOzHc9jjsR62BhWOq44OgO2fLBgssVd4bAvxy7Dt7rbHXrjs5lQOEPystxxYIWo5I4dHf
dXny7afJj21vfRPuqjBbBQGq55gevk4A/7NV54nXWYyvLJVprryIsOPXhH9fr9qLc2O7e1unu+tb
7Zju3tCjV89Fg3Rfvm4+54l3+5Mcu7HlpHGYBDPsoZetEyIODMh9fj6XOYV3k2y7GjktxTg8A7bl
AcAihQx/R1v7WT9y6kfEdxbLubZoJz6x08ayldP13cbPTi/TxzdDQ34VT7uTvQ8ftVuCDSeAQswK
TKdDe1SdcvfxCHZ7sO3nxu+QfnF+t1dMJehVIRJNMfcegnZwIiFSrKB0PxSNhyDy6g3HWVfvuBdu
Os21/YjDgeYjq8H+WNndC+wWnJeHfLT+7PvkVPOPyoUCCRmU8+Uvh2MBmLx2/mBAeYxgOO5C7DxS
7fOmF53ehvSw2V5AbrbEGPG0eZ0FwUcz+ejbNT5M7Hv32wcen/vn+V6Oj5sBLxjOlVs9zb/VWP/e
ZctbTrXXxgZGbD5cfOfuqUki2shuc93NrRllnctsSxEjC8dWEil4sps+fO2e2da2EPsCdrve8Ohu
uToOVmnazrU4heWHVQ99TSawVlxRU7MbY34CC54FYda3yTYxaILSgMtBel+yDGy5pyuGmNn3poXk
NzIIcDQoNM6ialqOUR+c9iV9HzAqN0j8rvlK/cZShVmiOosV0tdhIHp8k+Cekfy69fiO07Hhhb7W
ZkCfsVIGk/zbM/ERzZbhvaChL9tAkeb346yei9QQrY5zxeu1FGdaSXQiYD7LirgFegHI/Nfs0t1k
eodYIcV7CNPFswh2glIKi1PWrpQ/V2G1KAO0JZYlF+uULt1Ldfep7jLZFrL7guY/1phFGqdx0Xdl
iJPxxjZe1vcj+EEOpcUeVKZ32OHCFSUx8rVGRN24QXJGA5GTiJ6i+P37g+yzAjXZy3nr32lMguLJ
8FE9MjIV5tM9UxE5tBYrRPO9HmxIaYcPeVc49JNBNIbedpNfVtvLxpyBf1zLMkFuyZGzYswSXX40
NotyfF+a1zP80x5N+CiwHIPW+EwKQZxkixPepLHiXHQRxbKeCub0liB5yWh+XY9/sCC/w87cK9t1
MVI5kuVNVKUzRVAFeYwwWJ83CDvC+5BPcWPHdHGyi2SG42J2KcN9v0H/NTi2zIrXn0jG5Fm67aqU
mZ1HY17qLz5lvvhJTLPf11F0IFjt9Q10rnvrP/rZj+d7NL/vxfxIkIRuOLDpk1U4Fryu79Nl7zpN
f2xH19b+vchmhi35zp2Z0y/JopaBXHhPvF86x56QrIvP2c/4+9a/V5BwRIr3Fh8KbBcxTqejBRKu
+OQ8vA6jbValL+JmikacxPdBnPW/5iWaOrt9AYOi53/dDO4sKyRYFxEyITTSLf8wT6mCe5AyvOOm
iyDBC5TkpyDZ646LfZx1b9Y5tja5sp8kA/6i13fhTxdLJkxQJks8qfqVgzuG0ap8frfpLzM1b0fh
D1J4vbJGP+b1bOyNDFLBJVoQuvzz9AsdnwTSeB25aSLwj85ML79PLPfU9qQSNBOa1l6NBhL6HtCF
lX7wiOfb0eL6bfZ1njzJNwH/JZ4eU8jXenTocoym8llIuOkkUP+sfglBSxsn07tG5e873RRnP4Dz
60SjGnlUaCwqueFzBDGamWYmXnn51bWUziaBn7ZizGhXX1uDsNrVnqpTV+rZYam69fXymvrxU4DS
66/Kx0r2e/ydeo8G2PjSoUMO6V361pz3dftcSvfHVcT7vVvnQUaHackH/ueRbT83Ok9mn3YS4H7V
VXnXt8Bl7x/hm7zAbiMwspj1YFVMmdArr4snf1hQGxM499Tp6ufw5c/cdPPj01Xbo6+4DuXz7Hlf
dnYcp0vW3P3oyFZvFnxl4MMPXypDk0wOv6fB+k0WjgPMtH3ce5pF9DMxMjTC/vUqitdvfhITybTH
k3tlZ/X7nJU3YgHVlqI3lVXk+rXtuvxuW7kOw8/sO5jponkyv36sbC707ywKMtHC1y2rFajhH8NS
DZ9U41JVB5LM3zNJ6p7blKlhR0biXXVeZfLbdCFKL/fkybhPWb/HWDe4AmRLaU6GR/LG41CPpmuZ
XeUBiPKMHSaZAsq8Ips5DeNjDNioZmOFCNNHpvm4Djf2BzxDNoZGUUt0o8VoA3eN9aa3H2Xbl0zZ
hlHxbUaNvvkUIOb1IT7Bhc+xXXz0jYBc1yZSwf99p+8IE4WDRJ+S2uG+Ox4z1MLmUaSwUsJf1/Fy
8iPWSjY9YryqfylNn64X/RlpSb8M7qm47TT8dZELWloX8VvYPcNxrOzhaPanzP3qXcaq8uphzh4P
z5L5NXyR3P/LpyGYdOPStdt/lT5M5Bw+86iuOigo/CG5jqoIwbVd82HWxAnQWo7O7+5fzJyMkDSF
SIDKpy5E2H0YcENYuYfpwbK/ek/1InXyRpM6o422G5x7Pgom3352nL8GdBHH0XYUNJRhPFr8LD71
3VFm8hhYGmJEsdK+nQHk+9vnb83tG1AMtib7i+KGAeAzK9IAxp7v7Cz/qEaKWmWuFiq9+fvtWyPa
SWc/9u/BrtVYsu+Znt+O09zA2r+iFMFHQQUxhTLVfzWec9jyJoeg8f/fSGFbnvmDvIavmjBqw+Hr
J/Uum7CSnlNJwsY1pxpT4cDQFv6MfyxHj2Olf0hODisG4/qmv6zOBJscnluJ3UQR043Eu9nKXLmd
pkfR3o7nBrOXvUhhVmBH7fxaHWj40VKZ1sr3ru5LAHD2DVpYiZUmLELYfTBK9v2tkZEJ6ic6knY1
xTz6yebq22OWI7qn6Mj/qi+sCwnDfFz4MIeLwLrzUt0oz/XdSRdUae557dHm99tfamJV3vS9IA45
NgrmMmwjl3y0uunIw0uIxOGIU9XK6KbHnJXMqqTK4jqUjRskFK1ZB4baE1r1EiBkKFI+4LCrV7qa
chxphuo5DGbCF1COUVIdMoFyM6wSFyzOlHWiBNDULTmx8WrKsGX9V2FhSi0UHx1Kt56y7acUfwiP
UeaXdv01wqt5hUyXfXt2MYkWl5VzmRqxExmkPp/06IGW+F7btfEYsApm+tfPRTVZQt5WDoJ3IWAa
UJ/k+otJYrB4A5uBDkx9pvrp94jI23SPKLw/TxMaf/o0SjyKiEygx6SboJKkWov/XRNF1gxxJoqL
SVSUi30zjWTmIJ5WdLjtbtrZFrF3O00GQcflgMvexqLxLT8H7UamkR1R3NmaQADQTib2+VVpDDvA
CaW3obmzHyiira1B4oQKPm8mbCtTgAdhe+u4DSqx46sdD4olohH0vvUIesPOn0YxYOf5T42q5NTw
Sw1DYRkANpJ1SuovRlIYaMR0YLs2pS81tMp3LA6YRoPmoHt28aSHBp5/taC9t86oq5DbXbuZSOR7
kX2QOuzwYeeVIjxMtC5M5e7vz51/1+GFs/saO/E1LknkygPBEXZ6JPvz90sVxeZrEgjPuvx8inxT
8J524ivT/c3VaDkTSwCF/DqA1a+Zygtu6cK6z9KAMMr02Ff+hlN4EfZxY9C7JMsVU18WSc9cvsdt
/4UDILzwxL8Lz3m1hbQ168eWFfeN8fXIYAifkKMLSZz/TG+e3UoMiv6a8FZ9ms/0B33csrW/oDQX
3H0/UoPSKZsZTnmCF7wUpfLw++OVfKp4Br2FxCukoC5Z9JXcI/Sgy+B/hzzCDCSS1HTg7L6zGSGs
DyM8vG94S5/7snt5rSXE7mNlX9lTWQVvkIULR/i8l5OgzEGcKmS35JT3uiMXF1aLROlQtvJIZ5s0
3U7DlSp8vjqv3zONZ+lB4Xg5/UQ6goEXerniX72/tD4lvhK1BIbbbSN1qKWKgvJ+79+XI3g5h7p1
1pAOxQqWjR2WsuCtzn3frrZcKabfnF1LJ7Vra4o/naXxp7NPdsdH+Jrgvo9+PRImCDNRH34Kc/uX
iZtwe+G3hl8V/ikrF5KFBfKgnGUbPujXYDvzqjMv8qu3u4i8Jmt/hiXxSFgefzo8Hp7Vpmv5Byvc
62aYbVhm5zD9+VbSDhK4I7GbCuOsox0r87pbfva3oniNs4YKBQXPWPClVpSwoFLKJXzer/70ePDr
KweJA/HidZaV66DcUFTfGoLE/dq9/R36HnDwjyIGe7F08nL2p7U//Cx7vmUPFEjSzr4SflJYjMCs
8CqYP8OS+NOjyqw84Xtl868kspC9+zKZl9a9WLbkD4eCyssRfpvswhL3yTtuhQ+5JYPg6ddLvIrh
wa8urGr2r2FxPOzlHgm/RwIPPrNB+V1I7Dz3PUHtvTKSncKrPZ/rTnjT2ZMyCi/+FTO8kHuYzCtl
RwKT0kV/O3JHhsveo7rph+8Ls1VWh6ckSDbiVYn8HSW7cdHmbf1qNteOIMfXoQTuP6r71r9bMlCE
/vjbbzIOa9czu76swmoI3+re5VUUCR1uei54o4nNU2MyRDMQIiX6dw6/JvwCU4jHnnZYr+rNgeTo
jCYOFLmvO9FgkxXceH354/Uub5Hq9krl7FEvdTMo6etP6d38d16A870yc9MGzv3wWXlrz/D6gZjs
dV8O4VfEv3fFRAWUYvD1LHE+FejmOjPpicNY2eyH16OQFmNm9AC5wqCxiBYdx9WYWrUM8z0TqzBZ
vhxa8ObJfOSdkv7GzF+0e98AyRRIyuRIbjQDk576l3VYSCa056sJlScs7b9i6/FuKqE6U3PZOObx
oHHUn2cDAT1sD5/kB5+hzqn9wpp3U3bO0jjG8ZJrP80SJe9T2xQFsTUPuldbvDqKHLxb1oARwTOe
93M8QC7lVZ6+oEGc3Um+LsLcw9fILmwEz6rm4EysNX7OXNwk8VJnScKG9qcn7I3Jl7J0068OF47D
seQlLqT3zqXod+wfwT0PqUDaDMX03H95vJpV2v7sJ8zM/YWFcRYkuHTCwhcCUZZ8Bu0feKkFn+FO
buoF3nShogz+z01ZNP20zgW1rZi5qSe0Um7qMYe/wrIpvE+U4vLrBR69/SqXFDJ8Xdp+hQVNUcNI
SgMwjNuaqbzbr2wuQXpvdYRZ56ZykVdm6pYSnoJUuWluKif8dbcgE++7/SqOFM63oNR+8vzrW/wl
QVgM1z7FLy5eHxZ+/3+laseL7sv/VRS/+0upddD7hN5mmHrffW1sblhnSMTzSorqW8BaSN58clNI
YOC81nPp8mxcS03HjSvMxrm6o18H4xXIqLxtpzeFebx2ouq5FylikptAZ7HclU747rNCWAXuj5tF
MRqYwlaCxLcjhwKv20UptmidoORwfRdnX2hy/vy1XRRO3QwQNZHULpTxLIfhrL3d1KMQQacibdQN
2R7G0F1lGW9dsOyDHcyL1y0CuNot/XNbTOZiXieaSRT7q+b67TLOn/n1cMqAnMwxLeQX3SUXBVL6
3+pZXh666ITiuFm2pSN4lI0E+k2MPWT3XqSHHOApnm8vUb+VCTYYUVa1CPL9n2c9Wo7Oimfc8T/4
s481dAMRhPl1Ssslt6d1P8Gfwu5o19lkqrFYjyPMrbm5FlJwYslpqr6snieHS2XczzwwxhWv4thc
Ocq2dkjaOodmBmhVfOpNcYWvux2j/Yv3UrtuprWHtPzZvyE13F0qiGmWwlrDU/BvQtCQwqwSeY9C
NfsCMUDFwOovdHOagEmkEGkvksyAq156sKhgj7bSlLcdvniVS+BztSvjci4l3pJFxWnEerw0J1yT
N8XLuY4o6JLLBwQs9nNf6d/4ttC+9ROVbqoXEF7kHfgy8vP2mDvKprCy1/lEiFRdjy59jXSsLz7v
aTFgCkElXv/GHX4+kj5Lx2g1NkyeqrtNeY4l9jdVn79tmYQ/71SP5VkCE0Rp0Q0qz6I7wYGEZfGE
KaWZqPAk4sLDxScOO2MMVEDl4pVTJcNh7y1+rYFkoKgerMqxevYnBlH7tjuWdgOKtmzn8bkFluHN
hjGGb0dzjjHvL9bz7bkeKggvy1UEhNTfC9u65S5ZvSLJLtwn2JbW6/q4s0bx0E78j6Qz206UC6Lw
E7EWoIDcCjIKosYYc8OK0YAToqiIT99f2av/oTutcIaqOnVq2PsHfEYQls6rPoWzjCWcEy6PVGrN
4ESnDPfqgYwRkrIckY9eoLGHVTO+hxSlnj3SOz8Din1+EYpzyBB+QIwiaDjr3ON0MBjeyMGS4/XK
09u0fxsL7Sf/xQbUlgPrBvFcF9WDD6KkEAXIG1rqnJpea7TL9K4grKDOJ9BL6J920eRHys+qXoTu
2ARyHwCmeIrlkhlqP1BLcEv28FKc/eNMoxqQrnNOPJ2GKxAg4ks5Qkk06mNIxweWz2o0RJz4lO1T
NaMMnB1RJXOo5Snr3PcsuLtnl4b4o0L3HKS9f3y096f3R8e/NlNtiH2HLem0v+bkoNFU5vvaj/nV
8wdk0btQAk/A+PIPmF7Uy/JHwfFkyXlZ+wWk0yVUfDo4YEW+Oy96XiJzsl+z4AYMdqK4D+7Kbk6F
L2mZY3oOn5Rk3H2wo8h53EiSjk1qZ0sAaof7mWZ4PFYk7OiZgxDBvH0yYXSTzKg1tab8Dywcbvoh
mGo4CaOLOwIBP9tjWs1J551C1cXYIgKofMMsaJL6aIiP9djqmirYD57JP0zhCYIl9r10rwZYopfw
HraoOw0aKJlsxY02Wd4L11Hp9EEDhm6v8He7WVn5DzS6g07Ix8CooAtoQ1wNjS5v2ib6Wbeq/gi8
16xMEd0TOjht70oI5T5CY7jtgdD109DzSF1JBL1B56A8vHxMW23PuRPTo/MrJ8k2pNvN+u7rDiYj
16F3cdVmdVyeWuq+4TPQs2ZRT/qLJn0Bpfh1ScY0ozm9oMJZOSU9F/bzvzNZboIQ3+wrrDYu1b7H
CV6rW1w+bG6Q04IG6jlljUSZievNjB99/DjKFeL5jSRreGYT2vzPc9w+YmZ5SrKJUhuSJJWvr4ly
/XYvD6wdlQ2htNDwtO/HCNYFnaC1o4/3EU7JY3b1m432105sNk2TSFgB7mTQ214TQnMEtmnJyJrs
Njtng6VdONX0MeW05qRihQA9u30CtHqDDpktIZak+Rf61f7AkC2UhBZHVvIYAGNLvUTPZwFpIzyF
+x91ok8G8/wmnmC1d8BCsbVF/gHEpXuekKm/glPo9EK4U4a064Q3OmsnqqQo9BiRJwkYwTboDWhs
lBlZEYC1+9luZV5FvI7p078RAG6wDNMq3VHCv7aot4A4cFR9s1LqEt9RudDI5jTziofpHKdnHzMA
xNp/8bPpVSFrYWselzEu4BaOIA0V3M5Jzm4JIu5+1TEySrLnm5i5Z/w8/Ht8cM24q6M+TWJtMgAb
IMhzqu6Dw1c92z38Jtsdx6eNnMNkQdPeiMFeoJ8Svb1OsfqDuA3tz753cW8+2GQKBS/juh2dYJE0
wS/uEYVzT5Bj9T6aOJ+V3+wHho3znqOwB8AzU8VtwZY9P3Xa36jCd+rU9C4T7Gk3t35M3IJrUqV5
vhjQHulKtotULGfRnA5M4d3I40FMTS1e1b3vGDSgUC+AWzBtNqNHevrAEu5oxhqECkBUAHSADkGj
EphfS1TylOEc9I9UPPjNOC/8xoC/I6fLHhQqEP3oGIQ8qgn5yY5CkvO2gpWQEZzFZILG1jaBevdX
KmvT44h3FpQbxX/TY6pMSyJvINg4uUYrQagd53xBMUk/R3k5U3t/NSwxn/3z6kX9wGtypOmgAT2Q
XuYP3Zjlg25oNWPr+6U6LYiClEYDtc05TN8xEAreheIUPR4Aswm+YRf2LPcnm7cU+APkl11hbqqk
Ugw+0tlRzplc54j7q7YNVaCe8qfTSzqiaBro5xH1FELX5OXrfVD9nMbteKX/Xocre0p+3yNVE2AC
aWcQTGVcZfZ5briUfHk4AUgwu3Up/LHumcNtLxrPUkD7mt0MEzSg0DOzqainMKr/a/idS5pgeHd1
uqb9n+pT97L5pXR58uwPbTfAZwaxmzLIIx6SBicKaKaAH4MM+UqMnz3uRQRDgscpRWlHvlQhcDwG
9fQxu4enD9Lxgf7wQYk0hyt6jScIzaSF/3HE1j+cXlRapBdcyCxxD6SruAEVhsOZ83+ILc+ycn1x
GQUH34quBsHn/G3B96S8DNA9Vg+ILnv6a38KmvUupIfhiwIFvkx/MdcRB4Ka2w8Gj1IybgUuTbA0
RmxsX37L2Ylf0rhG9HLMOcccSBcuvifnGcVyIwbgVj87WtJcDDwp1lU90unli8jieZex2FJArkeo
hr+4eHAIhzgqKSnHqcYDDYfD1QFE1Gu9Gk1TQrBUHEjahsch1+DOJcFKmLGdE7VCxiFsSWyACp+f
5vIY4UhQYReC0OF1y2fKmU1iiLKzyf4HG8eBe/mlSm9oJxiEzWtUR83y5i+KrIwJxTLC64yIWjdv
4/3UUQPb3U/zUeXcaWe5Hfw/ifqNirn1QXttR3i2otISS2R/3OPzuguIjDZpS211EPS5HoXaSqpU
4CfbSCqEPj3HBszX5Skag0hpstKhNM6EKsMpPMKmiy6uqOvVY6I6CzO+eDQXk2o4bnPq2/ekGWjk
GL22r9aZ07i3oHg4uS1eK3R/XH1bgEn5xEerJAffa70jihoeIxt8kQIk+6vTiq2Kmj97rK6tFTP0
C9ci738YtXO0YGzg9J43ZYw1JHi+ws78vmyqcAKwUBqqp93Xj/Z5zooNqII9p1hVKShzT/eRGnDo
RrZfp7sM9+gSdu6LPoZTxg3Jv8q28pc0in+04we902Cf4H71HFVJVNqDldGpPy4GQLlC08s2Yvpv
n/iV1Qt2Z2cPGkRHege6LRNP4Xr95VxQvUedNjTX3aLq0zjOcdloxucDQJo29PBR+B1SoF9vXmDi
c8R6dpFQEnLBYPoneAcMj58e2V01qfK0O3yb+mdVfxaFX9WpY1Becj3O90rWdjSJK1mvD1NzN+lR
yokuNw8j6IFBMqgg/6TA83ZACW44st2kNnC71Rs3tb+GJ9JHu6Mx4XUBgrC70s0TvaBd0iKMIvDn
eTCg/v+cnqrVXlvtsEiX5PJ1cXume8OR5gud/bNXCTQUHN/gP94inJQzjRr0Hd78cznD4+I3l+KH
2xQu4vUQnfKk1vxr/anZqd6lT+COX6+kp0U62Z+uiewDiFzek15TQFddNetz1y3P6a2Zwf5IEu78
Ad7UsOffrl4DHwzQJEWZxzXHW8/O9Hl9Ii22eF0PlIF+K3Rc9uup1Y+vNFHmWa1NTfoyMBI3XOUe
hRoHCkGGDT332oqptvBgvuzllWj6mUIz1IO5vCj3eYLZyS1NH5vzZ9TPbQd8vP7E4poAwsEdjIAB
RqiiYe3R7OhhooaFIqYrF7jDXJ+fgS+yEm1qJ+1X9Xdv59xrDxQ8mwEuIotS4JJ6j0ifkwjGCnO0
mCC8WJRNDpVvnG3wGJRvftTXhkvqaoXOc9V9cWnA5b80oFULqgMeJpCq3L3AZdh/WoLGRz/xL159
8wX2rvLNoc3l7EF3BccoLhD+7gRA5TFeqTbdf95/8SB7SbMqxIb9MSxgEJsvTo393hmqc9zWnAYM
bgW0MeP4dV6/kCvyq3Z4I+6y9o3tUuiZImTXcw70sj2oy6TOkm4BwBPAPxsqP6cv9b3c/Ki7D1tU
eMwzmBG7wIP5DT8GHbWbHBkA+bjvkvVpHWvReA86zVxAx760b+B9rYU+Zw45Dvvf2R4CmdpewqZw
O57vHXfh3hq2tHTcnA4DcoUT6UhDG/E0cJhA6TJHJVUE8FzcXPixgIHlnfbCWvAtEC3OlHiFp6+L
xoVCwKm7nQ9WXW0NbVrW5ywaG0KYiFpG4mSASI3hb6oFv/S+4idXMMJXN4gT+642q4+uuslV72ax
NtRsEp9y+LvLjlJnhG2/Vle0fSVP+BSdQbjz6eMbPkBUbFy/CNVs4B783SLn/33XGPVApPh9Ht0n
zglwWEvlxxwr4EtqLpC4XErAeAaG+mzA1wpjgYBRn/qu0vMN1TkBLvWYarZbAb/aCYZlDmv1Lrov
jp4R34m1E8lf9Kxhte6IUOBrUkAFoI2P92OB7ZfyDFbq2oE2CJmmd9mPrmc4nIdVjgi7gIVfbkQ0
3Lr0wJXd9d0zvCHgNZ3p23NO+9GTNy/5xpWiYe9Oyo6CfgCyiHht+h93Fm/GarBC1uy2LLbqio9s
W1gxEDh9dYUhJAcjDpBopwOpSaGMnI5aZ/DB/oFvW8Xmhj9qZ5cFZuw9sD4BEyLU8dHf/B/plQgC
hQaGkxvOwSf0Fc/YZR5W5zTmOzcGCfXb/uNI0pXe8vBICm+9f7lF8po9aNZcl2vK4BngBdDVVZHY
abHNN1qKPL1STDyUcOYmp8iaxFtYujSRjX+hq+M6sdov+xsTHwHY9dtwe43Bbe+ynKBSf7gdhHDF
uYdkSy3CVz2qR313Czo66BZ4gSvAMBf5uKNCbaWMAPO5rYvtRRle445jGEz8p988farr8zywgMCk
kRVsTwCFNno9pK5eJ4QLLRmJVmcHIdgdhI0Pg3Ozjm5r/l81Tq059tklfEWN7o7+aHID39pSi6mj
38+fyxvJWKKIxH+UoIiK6YtnFiFtdaSdAsBIwC3dA2p69g9R5YGrl9wmHXcUJgqNyQaQBiA1uz86
SSwwGKVxBEwHmD6PG8qAbxPh+Twj+a8z9AXDlnnRDLJ3DYp/zbGG30hSfWGy3QAlHZzdQIaXu7sA
C2t/GV7rP+ZGcKT+ekldJXOoyTLO+6tdAqq6by2wlJrqqPXweKbyf8TW+1ASdC28Pt7gQ13pmbnp
CGNT/7wXOH1tB1yv4KcftQWvBiXfSKUOmd+zeitrBtLobckjbKDz8yyHu801Vzmcd7clzG1AAx0W
dEQQViLjv7Ct4Sl5xOVAmOAGoNQ3rD549oDzy+dBs4wLnOCD81ruCuechK+Yo3pC1ez0vNhNj5P9
/BXfEyNmM36PilvusEJ0pj4+dCIWk0Zf7WxQxM7Q3Q1cs5ztsidNm+Uqzx4wzZnZbcmyDSygkxZa
cFm81sUUQYB3bpuvDknx3SQNqG3naTUBsi7pxT0waUGDvftgUZwNd2BwNwnooewvDseQbpMHDBnA
y7m1B0KaCmsDJyCo6e7xVwyHEgyyx9LMBIZMi4GqsihAwKledd973E+EO6i8YmqlQPh4BFWNVEtz
Dz2uwJQEwF+Ae8D+DGkrnakUjMW3SM34nDUzqdlZA5gbGzGU5cDIbKmiD4DbLV2o/hYauP+HsP4b
C7Q2NeOQBBRwYA0LSBp56MwWvHAUvx+iN8gCMMbKkM8mPfi1Vv91ZPBRwSxw/hK+Qn3Vmym1j12o
lpTzwx2w7KV9yByvMeYdSuylvKYA1KuGUKCKn6AOCTIUPAQZoiLjnrQrrBDG30pp5IjVsCRmEUIt
EYMj/RxC/hdLwQo7tUPVWYNuI5SKajuE/Q90eDbpudxNteD1wslCisy9e0os9GHSbgGxnUp5/C3e
1oHwLTKYBPBWOA5NuCuVxICCU/f2aUNdmTmpPu2kTA1fi85gkr2i0zif7z8bz/7OwVJSPjG99JL9
Ve+ZvGDZ7CXlspfU4AsLoeN+XcesDUb0vuqlLzBaM3UuhAtEGgI+mBrpccnqgow166VSiU1cJvcA
zfJkeSAeyMesFFtTLmUptRkKZ4bVUrSUuEC6W9gzWh5uS9ph4GVMhfvwBvJ3wX+FETEPT/BB7gJh
UB0AUHRPT5ALikCft3mGitqpfBy8qA8YLVPa2CmZ8l8+FiBhOBWqsEMLb2vIRKeHRW/g3Zb1+rrm
+Cu4WgaF6RgzmCVkhzjjkWBwvk14Ox6EkamT2RSLFucjhUEiIxpI4QGzUDEczBb/Ln6i7WLP9ZWO
U5HVy/zj+n88G3UFLDSyuuTgpK4/E9lBGm9iAeoR9ibf2DM+fBoOMr1FYNGgmHE94qbv7jUHWwTz
iGvMsNTQdcysGYwh1fIWA1Pex29KmEfwWB4WME7uvsXOLJX0tuaZSzPcLfCRmfYD9cDGI0YFNn+w
wohH4mzASrnlBOMUq9eY9xt9JeQmlJTjgq/xixHVaw5ZFgHBVDk22cg8YMdnHICyUMbsacn5WQXF
WAX2CFwBErVTADNwoVNOdPgutKnm6xNTIL1UKF/h7ZoA9BzYi2P8iIStlIjxpDftz6tAnSgLfKdH
pMHv8eJbBxg8CMXiqkPHSuvphLDgzTGSW6RPgDhuvkicEFIt3NfJ736JI0MgcELIIW41gOLFCcRz
HszJFQ1IqPCk/mRYEtqdKtvyDzHB6Ofja2DBB6rMBqC1JgARB5BKwiGC14N7B8ksAVCyKbCrQP/6
I67VLw72Rd728hmtDkI0m9PPsOz8FxIEqE1wc6ArwSB8gP2f3AIN+yGGD8hTjPthWuNvidm6xj0x
HmM9hGgkxn1hh9k4IW7JsyebaaeD8EXWBahvISEpUEuabzAxuUevnE9A4acfGikHaNCLX7FFH2LM
cXhK9nM5jQahPaPLZfuKmRrNPfPao3koBaB1fkEboEJlYDTyzZRZERElg6TlBeDjKbC+zqkhA8QK
YBmCUzHS54/oRYS7SoHLGStRj8TLxSMheo2OI0IAk0FcT/sxgMW+qjhSN1Mnu0meDmYHTtK09CmT
01M6Jz0zpUkkoVqSGC3hi2tCRWdUL9RlF1DzGhaTwcycHZNe+Fqp3OSW9gdQqFA+r8qFRrCb+Koa
3BJqPUAWJoAQX5M2rmAgnhe8zspo4cpKqOD7UxNebTvQ4ZPWMnN2jwlMUNkWEneYATkT7CMZH2i2
xDWU7JgoYbVol62EjQ+NAwn1rI/FTWxGRBCigGVxqAfANZNHqUb7CGDg4EG8wJ5ySyIRll4C5pbA
O/qZTwVQm6Y5kDRhssu/rbkSX4JB2saXuImJudyBFRqas8vaTGkhbR0bdO+kx7lEKRGtHzRu0JxC
CSzvtulM0xyWq4lL07FDqvpicixU7xktEU8r2y+OCdXoy3wmQ90nfKFb7qjpAevAMwNJFhFRZPOU
xGJT9rBjw8odm+SG9sFzW8zlmSblEKHqF9zHyS6oESWhYZ4WEzPltcDceYOU+BY9NT2AM7uYttUJ
gL0Rrahd1J/qyTnQIOU2wkFKvR5bpC9lgYuJUN3d4y6A7zts12p8mKuB/l65fnz2WMfgHu42Iix8
J6gjquA8gKXDJtayhnGAg54dgHt1u3wERkigpvn2mWlhc6Kn2Pp4rk4wglPWKos3mDVsX6sBxhyQ
3wrvy4pQFCx79+VgRnFjubhhuFoHtvAPyicHlhQI5oS0qOQVJr6StG1BxI4/UfWF+0N4MVEypjbR
E8UDjJf3mEj0fc2OVMjtgfxoYmxVltMOzfQFCN3h7NIKZhFxt7LBzA46n75xakWLpZZZGy08LU/L
y5quL1TCTHdzChl5NdK34vfJMSK/Mq/JMfBr1NseozJqYyE5vyyNFeIdspK5zDOQ0N/D7416o3vY
92qSGFewsQYclqdUmSs0QQMOPwZPAWXLZ1ZW9hELNa4T4K94DkzfyE0Xy2ZdF3Vy8/vxXnR2rmQs
CzWhWtb5LfTxNeziUNv+KbHODSMt0Ygmpoq4WRM1FAUf8DMjpA9hn6CwCt1s5/WFcTbxPabwsqD9
O2S0izxVxkZIX2mapzQEJO0SZWYQCG5mZ1IVvTDCS9yftWe3P0MC9u5xwViQomXJ52JzRo3QWAtf
CIAybuLBrJigtclgdmZ1wD8d2x//H8/3UgSblh2aNe5rUQua1g7rMrE2APw0DjrYxM3yicu1YRrW
ih8MZhYwFKgYoc6PAcLfscxmeo9RU+JAG2XDV+D95QdLPdVCIMqzNm6X/+eK4kmltSzHZU0Jbbnl
S82SeD3/lgv57lq0nxJdUQYxKnfMzAJAytlghiFa7JMeL7Y/LsuSTTIRa3O2TzCVPKDhK8qqWsjg
COLGIO5/0DkvS1y4Rjvc8zc5Nu5OyBQ7yHBDlx1RxrQGYGeWvUzGTqvK6oi5LOawe05pMYtUHgC3
WYazzr6K7VTGF6HKDPfJOe5NyjF/jllURnOhZlzsIb+jKwYZwkKmr5X8TpRcFplXs5nFnIHEdkaK
Ef2h+nxV0frbUceqhOVQXioyJ8at8y+fHWgi+rQeU3htouHVuACfDcKTiRIgvSGwH7LfHB82F8G4
5WmKu/PkFDhMVOogmgO0jP34NJHHM8vgEoNMcWajnrQDslbIUiCChSyKPiN6PviHH2L+IFUBj72N
TnTzyDjboMIQ7XgUNi4ZBG3YG9GOFNHrx4nBqYGoZHdOARLUoMhUdA5ePawS5h+4fx5OZzNfrVkl
/oQFLRMFU9AL7aCNlIAyNVfDUNx5zcPX0FysVNxF9bhD0fbjPXtzXNBeFFO7E/exqgo/o3VlapCz
He0yyI7GeEETqFfEoPvH0TGhmadBdQmHV4nB8cdaY3DfG8hiykmUR4/Q9jRAbQGlnwnQ+tWzsWZN
VHz+Z09v/sABOQeYuqxPEzRSijyUSc6siC9zqgMj/ANVS7YLHxHD8KhHCLtICNwNjs4dvQW71J5w
4oJJWcE5qUdF2kEpPeDVxcxgL0mG0kmOTCAp3OWJUkpLn6fHZsBSpsd093EeWz6EZGGBt3OGRpxw
Q1TGFaXRN79OuqCYU0lDs04HLfc9Jj1RzEWG6QWlcKIdN2Mlkcy/kZ3jAYTw58DOsOahK2qHbQrA
t5uKG0CQPzyFdSR5CZs1UuYFmJCYMfzsiAvCVJ7T0mF5w6byyvFp3IQm7W+PROVR9phjPsC4Y1nR
fbjTlQmw9VE/yX/uY90Vm5jPyAfdx9cUm76QZhGVbImcE/vpObjCb0/wA/zuanz6rMbaxPg4Bxds
jYzTQi/ssOPgpM8UI5tqmbbqoaNie/XZJUalRdVbgf0QM4LCUb63xG6jiUZmhRzeK95Ogigup7Tl
WJEL6K3ikd3BrtMZDHgRC1jhpLGzLu2mrrQH4jNgaPgLcW2I2o2ov/HgBOKIoeo+6q/pK72yIgNP
G5Vg1Qm08IMkPuUWCgcRe8n37PBtPKh65A+oTCAWE/4EWtF3UCD3o2MIblDQ4AVQPRNw0eYTnU8P
eBeVofwFBewBUxQpvOMRkiy6kmvCNIWKd+LexE+lhUAJxQTogbkmT8pr+UojQmaED+giMVLMEusc
vK1cwNy64H89vLHhHIe9D9uAxbZD2vjkMMcZ6Y3QHL/kbBSR6o36PBavDqR7hd0BViBGbClzRRJu
W5JWnHryS/FacVDvGJn/x0OL9snkaSxj5Aor8r/Ivgse26t/QoZZURaxTxmQCz5ZfA6OXwwdKBe+
yfESXL0yrDh59Qgo2J7bH1WrG1D7HVkL8kpYEvpXOoDN2NQzFo+5y6qX0eOM673HwA7Wx+hAZllW
BgJdv5302M7dr6yG7KFNQOAVET0nIsDuwScSGeEbs05Mg2yDiIFI///xqeCRMDmu2yGl7LKuSij/
8glXvorxZMqkFtmo+vcqGAwxHRoX/B/V35Fo8GlrZqZXX+FXNeoCEfQ9Y+GsZz1lVLIsZ5eQclBO
QWpB0/CVafOGUhDaDMQ6lFJ5DkLZE8xLVCZvq81A6F9pY3jPvTPMjWBC+73oBfANXgnZOs8K2ful
tGcoPAbPLMRmthh/kZxptxaHBlPr4auxnSbRbXmcnNK2fLJM+rg1PEPHDJLS8ixKiXGlWAVmq3ha
eBnFxR9Exn6DaIr2yHQ45/gT7SldcMFDo9HYs1knA7+BYyQmKctZRoSCdcDCAmD0nidxIXkZbXX7
EcU7vswXSZb1lZ9SBBJIhdYF4HnZG9acvcBHCG4r9fvqqd/iqAISin7IAPhbpiveonxfzkH5OSBp
JFZxKhHq9+sYM1sj2ydCffV2fx2zYWqGc+GgwGT97sXeg984VqMrWSneQaHNivON5x0Qn/+azjJy
0p3/oFfz+Iisxpm8eS/qkVztY03YFqoHQ80XBqsGLk5YPFlamQEeVCge7Y2BYN4IIYYU1MicFV9M
kfgnbzM+OmLzFf6EH+TVvxrjw/H8Px2bbLmGqHcIj0ifEoimi1FhId+K+ZbrPsaROdfbmiNXCXWq
UBACxRMVxvgGD9MRvZVn/D89RN2ZKggwAcXkYtxYdhM07pFIBkbW6/Mz7AdDfx+grCT049H1+zgS
qZGt4l2sCEqEvt5jgIbK5AGAHxMF7gDVyt57seeoN7nD4A4iDKnsnWjte53LYXDdAjuOLMmxyDBi
7rQiUlT5hMVSltFF6qmnRdR6UJGx+9x/6aqK8arFr0TrWOcOd8ZcU1H8TfmDKoeoaIQcP1wpQxNw
Tcq7HBlPxnhQIKyrHH18UbxqjB0G9q2jFl4O5UXpW0jFCxS94SrPoGW55YGyknLunx7sIYuG90vN
ekDTKBtPntnh5sVzQ9ROniZDF2tiru/cFt9WJXA4zVqooZirbLmCMZE1V1nlYo0XiZiL7ZWj5iLC
YDBruXW0YOHwqjqRe5SMTsYkIywjjoS/61n6tVhu9I9SWX6J4ZKdUwOKU+WWj5tKnQiuNJpTb0Wn
uBeit5acOPj7DFfWRZ4YtA1YFm3MI8vo+HTq7VXEqONGyjNZR/kYR4FInEwL3xgJESmhC+ZAGTED
5j6z5QrLfxiuCJMM1gqlzY7YNcQ3csPCq317tAZ+u9wH8Mf3CfcgbcS38C0JJrpyyMtfIFgiBHJT
QqZowcHesI78w0g6PiwyK8vMTnBpZ+BsBjI3yB0kgNtZ2tI9vOXskyNUycSzbXHFZFwIKJ/h+gEq
r9gZFEaqOVgwPBI+JrLCK9k7mTnLJDckuTzQksYRLpMrPOItvEGWFxlUwt0EB51clOKU9ftg+C9H
sjK8MKTnssf/3jZZ9E7WW85Ylp4HyaWTaw9wwYD0iMCiEDGDY3fIb4rqvS8vGGW5yNCP+I7tyCYR
W8E+/h+ouBeyBOgMvxDYMpLxs+nyLvZSGvOB/eQNPPbUcA1DU3AHeUbGXHaTonZlwLipZNITpsvs
ad9nRVgTZtoGNgb4yKUNSIFQimHYC/7myC6yziW3iPcxW73XKB/htvLq4GYKVgpDQeVkL1no/4YB
h8Snp4eB8m5kXDt78nn6tPgpBx+mS/RaJImfYjvkYPl/W0LyGTxDeEvhY4uyfN84oUX2ZYH/O0ZM
1+s+ROFYxfe5ccFAiXqLkT1zTzt+wTKFAHck5HileDJUFsmCi/USBZTJ/D9N5Oy3AfMasmUDrlQy
OBENlhTp4A+IhGj2BDGSCfIemkQGQxqMuDNZfsM5gSwKRQOHDXrPEzBIfQJMoqA4QFhnGabNT98e
C1vwjnkgDhZ+slglFV9Drk6y24TXuDOzorJrInrIlfhvYmrFTRD9YBBiCfl7MV7o+Ftc7wHCJGaj
tyG0xAQwfnwV7xYTyEaL2ZKrs0wcs2Y4BOzEEOBnYD64ofAvQsDbuZZjWBiuzBef9H2t+W/4ZVzy
3EEOmBcnEB4cx0q+fnCswL9F6wlKhrQjjwmNJv81DUu5IYrhApoNys1b7kVn5UlvoYt1LqBi62SY
Yib/GwJk5v98d95cjiuOM1GlO0x976153/VF3BFiLvAiIcTJxMgyaw5UGf1b3TBZctnC8KMDHGgx
oTaxCXz8VnJw8caKRmCRSWx+K5eVt9eE4Ik6iVDwP3Fg5dyV0GgFWyNvYYvfpxfdVkyfQ0z2nU4/
9GMLpR6YGXzibUqo85E7zvr63sbBuh/gUrFyxKgREtEKRsqKgZ6BfvEdUTwx+bKQ4jS8V63a/pfg
x1ZOXe6D7hGnRvw58cD2kVyLSF6FIEGA41WGXeNTYj2ljDTj4D1BItQH7AXgOWLUyNY1uZJtN4LN
bk48Gz+F/ZE+a8E7UOLH4ZNQJviD56UcwESgt9T0batd1F9S27GwP7A3mFVINaBkRHcoTgcb3SWC
d3Bpq/gEdou71Fh9/k6n99ytohPYJRF7SMlSa9EuHt364nMYWTn8VB5ggVFcp7u9z58M9m87xD2r
7a8DOSf/9UkrjnukS2pe1F8354vOqkOR5Xd//2NOaupPx/ZWtaJmEOVQTNCQdwZnstyCSwDS5rBc
1IsrEQrgzeekh3xz2c5poqDv5Qx3lXBOX6ODe1/2QlCpQPld1DjMcOAEGlw3V+/2sx8uODsxEzn+
jNuflr9gfaH6wPA6wDSlN49KGkrdnX2MCFLTFF5WFNV2GwCCFDcfsTzce4UHYVKTKOh6chnKSjDG
aeqg24oCb5phLmMQ1KU04k6g53mIdW7S5zmdJjq1ECtAZijzTODU6SjE5YDceV/5bDFQR669iYhu
ugD3tE7E3RowhYFP/29JOatTUV+HW/Fz+hkkt5VGntsXh4+uzED91qfH7L6gVmebu+Tkd9PmMeq+
Sb5Rqzk7UtGoOhN4MsCC/aRTEo5l7/ULDvqLIuwLpUojnsYe7EbKL8jBNbVXlARuBn1KMigH+6zC
unSbP2W44Rnf09y/QMdL4yKAB9SxT5SvfVZf3cdt1B0CshDfQEpAH3dUAhar82G1gGMRVg/bsSmW
eiXmwtgYHwOAo7B7uNkbi8bILz3VS3johxeqHKC8eQrpVAMw0U6AIFRS1CFkASaQ4I4JOC3tBseR
cfDAH6B89Tk6VqMF1UX74WHoliGY7ECDG24BGBf1QQAltFDkTFojVh1qx4atD4IY5eeg+1OiSNmB
EJAcePGSi1Sgp/chOgiZgXBgGGTqXiNrmCQFZKJO/VU+8QgrLtOEbsxoetwSCg32fj+HE2J4BzQO
wmXiM1Sswr2w4j85kPT9qDa93ueCPABU3MPjAgDGBkjIj6tv1gJZRuj5ISCvPfC+IOzsewV33Kn9
gbbSlEkHvDXcHac0DVCESh32Zay6z9RcPr4Bz50ZfvVZjDvK9mGCJObkMOuBt5tzSB31ORHqWgBu
O9Upzq558QwKMKkh7oXublkNYDN39tZor3lnEC1+b3O2w/Th2cQFW4ArQKAAcihqoFsQKH1IsJq/
XQoKO/sKLw9YF1rUQzfBKXX307b15kf/jwTOrScsSKBqNJQHXtwKIlR4E8anv0oQy09H3/zbzQbf
gGYC7VaA8cVb0wuF0usDqZSUU4PL+XUrfkSy37uf9ofYf8I1uMQA0gHLtaYCGRE60QMk6NHPL7vw
1UQDTjTSH4LM/qFRXDK2PdrnKI8gtU9emvT294OoURvBDGptnpPq9xJXi3ymp8cFtzFjxWu4PqlA
V+LUfluw/VYe6HRE9l+Gs1vyIxDYUKLkqggVEYWa9uR1D0407FBqCFs0M6q9s9/e3aMR9HUIZH0E
L2mEdO+c1roLEcyhzrTfXfcNxmo+pbFZsjdyL5QbB5rPRZcDgGJy6lcne3tCgU7zMwEj/jLTHWwC
ha5Ac4DpGSiqCxkFfB5wlHGkKh/3de0TwT4dqLkuXJeyOIuxUm/KjWqh1w7bCKz3FzZgUv9WiqdP
b2OWVIEjgHC5vRt1Tiv8GlT9187DhQXnBZTslapLRbCCz2st7CcmLZRzwPr3YQx2Yk1vmH/oRux4
CIa+fwXVq+KmoS7hzBAAkPrmKuip8AXxYNMdfPfRurT+Ao4TgMNUmTxhcSIFCCtqORAeoNsuZfrM
nj4cOEazx4oR1PuRMd8jjTQrGXB5Wiw0LCJIMQwyZvKASCqCaEj3d+u2N+ntMiDAv3eWb14gvwSJ
dHSYl8CBc9rWAncB+IXl3Ue7Yngfof/2LmXlDbpq6W7Y72kV6/CQFFd8fCr+HOLyMf6h5glOMGg6
z4lO3qyL/wA6ybSNy8Bf8xeQ5/GNmsFRPu1At8XS+M9hydtnahTDYZLlZ/dJEcRgMlB9askcw7s/
h2sqkVVK3XYAiMGZeC+mIBAfbCigD2mRwvGFPdRpSrKhUARPFhiZGohdktnw2YQJoOdQ83kPKroE
asa88ls4v2BZ0WD+WbCWOMNNfOLo87gxgcycveYAzTyE6hYkzv7fRQvLTR1ex3uQ8b/iG4fBB1Ii
Ke/dsvCi44Ja/mcG98Q9Usbi+VOcP8WY2MFuYmwusK2zMIJ3Y3gdGNu6vx+/r744zXIp4yqGM7aP
dDwq8WLLCEf87WDyAYmzwPYeki+OJFUsiQ2JVhZgBT3CPFJ/Bn8AHQPNWZxcbHU1Pv9V49tYgr/V
+PAnnHdjGGT4QxfphJn4Ec1uyT0qxxKvkTiaRFzvsBsrhJNK4pLH8RFyPnCDBAh5B8AkQdAuwubK
FyTW1EVirYAPggKC4papJSS58UD72FVxu58bcyZ7O4Et2r965hR7AAuRRzXHPiJ6BIEPdGnun7Yi
ffEKnkLaSzHGddSygFSv07NJNzl7PStmzy92bfKAWvkfSee15Ci2RNEvIgIQ9lXCy5sqmRdFqQxe
OGHE18+iJ+6NiZnuKhk4nJO5cxvHyNy3aLewUuehZOMV2jARLOfCidn+mFhC2eIdVTXHGuNXqycR
4gOXyb3VgIt5RLXjru8PfDXN0wmsNdeabVp7kh2eb6dSl725c+JosX0nwQBCUzlK6VK1ATfUuEQu
eCvqm8X0hEuLMvS0A8Rumqm31UzAkjk7lhjJdPYdQuWWPNfl/VtwDegw31A2aMPs5pPa4pqdQnyP
3P1PMzU0mid/K0gKIZE76Mph2gKaSr0tb/R5fcKPKbk+T1MVQZhBMF0iJ9FsxEBUKsaCuBbyJ1Yv
iArrzHLIVT6h7z6dclc/iDQ54uI9BE8IehgXvQM4hu26UY/SI/+InGJBZEelsPfZxXdXH2ARQ81C
Q5kuQtnJFcRjDlbKuWEncPk8kefsfXoKll5apXyIho2yMIGKGTQbRK4rwUvYItdDYrchATU+mFRS
t7X4V6t2vmmeMCLn0fezsgpwZXLbiYWChEw0R+kb+yUhPUqQg/IxZ/p7oQghjVS1ld5aKq9VgWPT
XKVCqvdv3fLVai1dsIqmUCOXlbixeq2Om/L+ERa2tBLXorYIyxWcRQo6Yb7nHEVdN+6Vl/OGLtOs
1XpvEG3CwRWQl1v+3GmpioN0Pm3rbU1DPMUPJ81aIgij5LPPCWqv2U9TDRY+mSvrmvGB/3K6C96v
QSitCS9daeFaGb3kpE6F6DI6hU97ulEnxqtL1fRTw7p0JyE9zAzvttTKjfxHuTA7ldVJFOx1zZav
zaO3o7lbUgVeIdcwdyNrQF35mg84JP02bqPvNER/B729VNWuW43Y0CBDNh6hCFZNMlTkoDgx3E5m
jQfJjtAClGXSaWjZrSDW23rlNus0+4nrBVHLNHDZ3EFHiGrpPX/NPqPoC3+Qjbggdaq7xN6TtXaN
jsm3NnC24Nw0UJFRdpSw3nEh+1IZ2TYOgXH3wFEW8TKzXP1RwzlL3R4dhhDc3dsUiIifsVWaH/fg
kVyUT+PrxvsqAQcorv+j57AxGbf7c7OllC0t9Grfo0TlWyk3K+A01WQvPfMkxBJRPNMblyvielj8
zlIRKaRxXJ9SDzT33jzINIJFrB4Ul91eZFYT5H8MCJ87spsTnwpgSpm0t1gnP6/pZxl+ZSvz2HP0
U/kOJh9DwLoY9jLK2iOxbxJe/bMDtya5mLFFLUrGzt1cCqeMQpAmVEI6hAvcQ948n3iGbwuoeAbk
e2uQcQD0MgIjkLWhOQrXn/GXenwwcyaNLqi0OcG7SwEMixW8TEm/xJgL7cAxV+y7A6l+RyKZqMzj
ytG7hVa41dNSkKOZPpRuEs6wYieftucoA5bjOKFRmv0ZASFg7KGZ85h5HcpY9xXZIXHt0/iKXklD
UVfObZP+b/HD6A9TBKtA+6Ythez25LjEIUDYSlBGd1xPs7m8ii1mwHaMP4lQ+y1F2FDML/noxd1X
lzlPTLnHLabPIz08tCuU/fR53yg+sNCw1/rUlJBSwyStGW0ql16bLwETXraqP0YSM/23donjhUYC
PF2Obrj9205qixSr50rfcqOn1Yupp4N1nDQ44sR9j89O/uYWcuzx+BbDtjCOKZaEMt7P8ae8V6jJ
cPz7nPKtTOzVsaSjUxq3IrLIsyF+CcUNrkm+2T4vtI1NUNc+sXgW53F4MFzt9ehZWPc3ri3sAo5s
D0dcwjMX1cVC+WV32eJoJ5AcVQiIf1xlIjqWi+0U06ZXPj1SjZKutkSb2bFfX4gZpcmrcvuNtspp
7OclfkLY+mm9Ot5RRf3g4swCe+PIxxW//ynyemh8AmxJm4fh1axmEmsy8fWt9D2tVDCKbeQre/No
bp+r+15jqtva0DhcfUsU3GW4KPvmT2cqDri4zj9V/jRbTQHiyaq+0PCRi6DT1gNcXQRPuRkftBPS
kaH6WnSbwPiY6GRgdyvT68nF5RzsrphDPuRDd2X+fShgdRRw6SBUwVcoli24IXMa8VAKU7TLVJVz
vkI2JKhc2uWPaRoQkk7ARnvQNjNG5LPrxLPRGZerO5Oihn+eoBedhBX0LJ5zeGZf00Sf7NktKYTh
H3FZDLZoQwKRMbx6Yqp4glq4Go+1gw36ctzl5+5qUoo8v+Ozwk+MV+HfS6bQedSfGJijYLpsrjDB
DBAUmrCDgiXFTiDuqbZT8lvWb95g+tpNwNBqYryspm+oWj/CaoDZoWzAOk//X5dphi3tZL6ieeIO
Civ+oUAOUA7SrvL49ulZgXbMl6VuYwrgmzB5coh745V/hwSF974AQgVfYFcxN0LmyXvwxgd9xaiX
HXe6plyUDSUo1+tfljwkqeJB9fDQDpBarjNfPsAwohcTllwDEE5zpRyYnk+0TQ0lj59DXwBVoBPL
z8a0f6bnaXKRPuBowvAEj8ItHNzroCA+hE1En6uexINE/odLDc9VEPnOgrOEh0Sdl8CymApBuDKs
Rbr9F+FmWL2/g2k9Gms8Rl1pK21FUimDZMWKWrXcMQEcWISwArLQ71krb9do5tYMRgFUgZhPFMPn
EjfhY6IU5uzmoDc4vE7f4Gciogk/OiBlJ9D/T1MlmERcVmlHH3NSf2qHbyFduReH/DHuZlz9itEq
Q1jS+nxG9Nw1D5hgGjDLBy7ZhkXaqbAQqRuZTh6GnXigTwVlSVl6fPXpColcjJE1WSz1E+U2tAaI
YcqGhexOQx/uCndGP6UPPhv4w1LbJB/VA2yXSaI/UXgmKmZF2jHDHvh+ADVwPCkmPiYq2KQCzh8T
rUtwIv6keEC53fB08NDxBAgr7rP5Ix64Eb76Q7MPVD2tK27cOaaTh3YA+272M5KCsowfhPay+Cyd
izGDE8Z3nbig0o54GI8F+AMcMq3caD1caXkZKTM0mN77Rz5A+quYWIlPvjKf4zyx+1RWDVdxQmDh
dlZn/OynGwCn8DwggfOrB+S3aQDEtwTCYUxK9Q7zmUs+4EK/mNZhfB6uPKPwLieeE+W9cjBPagli
xIdnUR7Mn8nEnh35OlFGcPfgsoxX7jyMUp7m4WquplVMXT3NmqamJ2eNlNOsldfeYT9DeMWE/Lyt
fwuqarm5L6CtneCIm9lp5tO9b3jeAIBpiJ/Om2v5bxPc68fxW05Yy23AIQNtYEp3PbYBlI7XVV9N
jI6MagO69DgHAGKVTKsUdRrP2BOB6h6sDBdZecOBwhZ44lFmt+Rhjrl8yoE1Bl+IhxJgCcAFNh+L
c/L9rDwacgCvEsDkFD7+PV38EBAa/9Rg+HHnTxMTsAGXWP177rkm/fQDBVuYcoA9C6oi0O/xtxOX
G5oa90sq+W2+J7sOtqb3BU8sxL0p2MZgf+yRSHMQh4f4QKrnTlopSKfn2H3bVUAXbOEn9bktf8iQ
f51yL/fowEHD4aE3G4k8ZH7qBd8ewQL/Y090xC3MN5STT5jwKAi2BdSKNyk8HQzWDDLx/cKgamVg
T1BYZSB9mYHu3h0UahDRenf0hHXjGw6MpbW2VbYdTHqqHLRyS/HHWL1gCHqvoMTFxTP82bJ0OJYx
26BZJWOHU+97Iim9QUZYpf+ea3+64SBPpEsEKLa23RI/JwZz6ztyIERip3iN3gyZz07bFf8I+Uh8
/O4RTxKMBAnY6CFMCRB6FYvRk0iNWRfrfJjz3ttqH4J+enQpnS9/EWO9ecKA3Iwr5ct0CN/TsBPz
aTJ+KbmP4M3vtU4L3ruJNC+3RDGeKdxaajdePf2IjtmWmjuQ/gkckBYcNOT8hGaRBHPVdjHSNTQv
j0k+KKNuQvTwIpKU+bAX+qotI18z0cJ1nrmZdDvgzVz9SdqhrwXy1VPsWsYg9CHKOSpwk9Xvxv0k
axB3sav56PK6ZbKNuUTvD8WeWSNoQX7AEX0DdXI/bebhJjnRSVE7EthDFYqRLVMSBies1g3KmeWI
GlYm1C2Y3VAWsRzovTyJf47e3Uci5afQuBBzJMfymAdAPigcnl66Cnn/13KSRGTb4iMNdCfbJUiJ
SqcnKyb1KFUDMHMWsrwPNyUgw1Q4ygEYXroxLx0Lsd8k38LZZI/xmjVeWCiQVrHHeGD6fdQS0CpT
RG+TGFL1JpxgmbLLeKajeyr/QzAH7o6Oa/885vvmg3g0bkl4Q3wUFOvnceblwSTBrbdA+P0awpfX
uLzYPp7a5APf0uO3EdXduCrZNt5PwkBkKnvavGOe2uGtwiDAGrxkW62LG6mB3GUCmPCg5vap9ivI
ULfNDipqD6z/Pe4I2rX3VTog4kI+9jrrm5eH7A79WtXP757oq4d4HX/EH+kaaRUHpoSHlYWksLTr
c7ju0fwseUJOIzJL8SdcIzMO1/xcCRS8Q1Vs2NFRQkC6lbycpFm+Ho/GC32MfhgkG9WpvkGaq7OU
6vPrIRy6c8H9Qf94RBap7ZBZ8lknnZi5oU51EYLHSI9CV8DRYYMgiRXhafyJsdJ8mRd96QjQeMT4
KNn5/pM9JtGduo4+pcwq0bHMUHOxiYznu3/3kfj9iDueejR9ISqp+hGRwbSepGwI2UK+cY2ubnZA
2blr1nnQr3NPRZDzi6CMjcIbgpLNbVLXfyPPj1fJWa8XPBrT7iSjixtdBHMrESKaxt+pm0kqhUQR
jdYHEp8QDQ9yqe2w7wJjG/p3aFDZ4w2EtB4ihy9YoSVjwcbTRf0nEt682ex3tTc7sAEqvnJ6eslj
PKAYbG0EOjt1I++QMqEYrpHThss7OWHEDzIKQaIRH1I00PSGQcIVAB8BOogtherevEZvi/P3Ltoc
NObc/BZt0J1dQ1oGruzW/i17/cz/hMvH/oMO3komkMxj5uUtIDxG64DzD+mKNJcHy3y8Tdv41ZDY
S0u9CpqntX1EF4O3dJKZhWeVBNIZvGndVqG5UC+47Bg6TTZNoF+eKn0BaAYnAwj9/LpQB5PsbYHO
4qKE5oLvjZ1BYscWxU774MSDkhICqs0ZpQJNhkym4FBAM4V6oB0ltkUvRIWTOHHljylhwQ7aHgbf
BLxM+gnKOQqMiZI0aREm0rRGMUGBF7lUElP9RSGPAgI2EWUnmgOIdZt+/97Lt34vLPUV1SQQLdNx
qMwTQQsSQ38mVg4G+IS2TqPjySJ8el3wKSpd0FW6FYr13UR+n/QxUIK95BYFUIgKixk32UJDAMds
ItgMk0kp0hwZZjtUBurNkiSiw1ScyhuSISY5CXUGJ738thROYnqfZCHr1POUalAedpNiIlqPO+oJ
D2OVP4LfaRBnWw7mi8rBPB3O/xJAwWilb1CfEha0vp1iQWnY/oG2QObYR3A/aYHAIvTjJAdpmdWA
3RfTH79deU+rCS7I1IaVZgTx0uRh55BZNm7OTm461WFcaZ+6816X28ad9sJxVf5MO+ZsKS2Lab9c
koQHg9o8GnvmAadhpTs6J2+aALvuGVfUaB+bJQ89WL8mzCyVCcIbnc2hEw89jlblKnOS9FQw0OYZ
fGV7ub++yCO4X7PSF6RDD0aLG8tNqK9tRqt8GRh2GpN6GXKSGdyFzYiVAyszCmmIcOAqxY3Sf2ja
2wq1edo4bfWjYyyXf4Tx/v6088zr7ks+VdGvsZfoOb7JpENRjtgzozjDs4nlGHk6rg5ATqPNAR7C
j1DJ6J2DrmAREEKgJ3r4DT/hTXEYhIol0hSg0bxpvrTUVhHWP0yPnouEr0TMWQW7k7BJ8SGU9lvb
jXANwWV+jTF45qsEFhYHSPyBFhfLH4QhxJg+vYjJRv/JpQrxDDUZLebrPt0kVZDfOFY4kgw4BXYd
2+k416n4q9BB4N1t71fE1skC0WoGXaA8thDkN2Plxuq5UfEqdE3ZLnS4gWflgypjxHoE9POXyZbx
V+yRa3th5g4AywsuMCllcvDgLJD11WQ30ReLTrSUXy4RKcwEpjLGe/2OH+bva19sSZB4MkijWYJ7
xx06yuf7eVSwr10wG+UPAf3IfxrDAOC8TTxWBwPxQvIYDOuhS2wqoeldxFzVmXBIxi6MZ3GFAlke
gKGqtYB0kQMvJH2CVGw9MNLdCeiZkU6MtyBXXF80oTN7YQOFiceCMAO/+tqbc/DVBYDHITDwc2TF
uz/6cIIhJygcRxbgvaACe/q9tL43fO56IfaHuwxqeKJ+qZ9rNt9wLZAV4zykTYADS7oiwXCDSw0m
YuvYvVvltQE2MnXwgHVLCcTKgSCMFJHlBTwgkv88YjQ0U+/EV7Pq/AiaD67Ix5fmJtFKM3Zk2Lf7
9rcD01oMCRHS2Xe3Uz6jq/Y3mS2QaC2dn8fkyEEB54CDBjMrxrH7Yk2ZBcye4gDjkrLIsfNXTRnF
AlGyhLKxxm9EvJtzpIHtOFeX8Hdv2uD6jGdfihtT2xxIQezO5tvKO5IbnBqT3ZWxSB9cq2pED6Ed
gMX4P5tUXIL1WeR9sjXSWdJ0Ai3QQ97CDa4OYHSA27w3Yy6zsroQqzr3ZWIrxqlUWwLpcBgrDlba
H/qnNRCHokDc8soHdhVTYUb864lYxAd8pGnwTPHQecQj8qBhlFu9vFpf9D84POMEXfDH0oLmklS0
+EFDBU+Bp0AEkqA1ajBmIOvyVLpG5aq4BtJ5vrZJa1Vwicagy5ZD5uKg3DNf3+X4HhJIO87vqJSZ
ULlYACN9muBAHq3XgiG8puGXNGMKDLbSEkC5iDrbMC0Ti1RO/daW1SCOt1URsKFXhaVGc82GA8AA
StyAlNFW0anSrqpMfjyFX2ztvjq+BKyWdDCS8Qj3AoSf3OyZ6THOGLrFHUbCF8HkkFHuxO6Rq8vN
w6P05XfYHdaBkDimCaXwo7OGb+IviNeoCKbmhEaW8Bf91D/yZ+olTKTxdAzeOPwOmzdAUY/1hP/c
tV/1CWbAhDCTz/TVUkc/kbauQ8kteQH8TJ9OLkP39Y3P6pfqkg91GDtLAO+sV/JPT2jgez2QAsJJ
yGF6lTYz0MJ/U392DXLbjW5bDL6W/OpEckd+/rai+7eJpd7TZdbKEAfsmpvOk1ttGg6Lca5p9M12
qDth6dJMPE8vZRHWi2n8DScKiDfnigPu2DNG4L/x0zKjKVBc+eN3uWhMLklmF7C6kOeMVqrJRchq
mBn8kNiawBdK/aHxWKMgyOw1DBSaNeUn4AgBuAB4GlUM/pOh+y6Qz1sA7lAFkoz+0IY5f8eart6T
sionZwg6XGg+NDD6v9hmfLR4wiqd+scSDL+C44eQ7bXi94RyraObZ0v4bv6QfyiqkzBx+2IWGvn1
d/73fvOUWM/RqV92LW4yiAG8Oa6sw5IRQGuL4ZpP8+a749+BZTAeruI2ltb9/TgCCPVf0vsc1p8K
B64wW2SNpyS+rF0K0ReJaC+WDGjeWVBgGf2ymZ4xQSo7V4Zm3+wjtCmjXeVBkXkqyzyU6aDJ6HVG
PwZO1igmrPue9ZB/1avmk/tOu0ddWsq2XmAQgEVg0xwA1ZM3XcNCeF57SDV3g/Nmf2fy+lqZ38ZX
P1sa5NIoFN8lS0R0tOvzJzrFUCM24c18OTQclOLibiCjh1RCvHaNOQ3MCh896Vy+lqxQsfNyyakU
G5uHdhuNj7hYmcYpMZneL6LBGWQcGebZn3QoJnNVsVrA4sv7OdYshrQkNLReRIaXUaWdK7c/cH5J
K1p+cDXmPIt6IFMREInyVMhXCAQxD2AtLsyeWqZF41b9pvqiSxcyrzgsZokjGU7DSNRYkWZfr7r3
Jbu0f9kunjlVuhtOw9spMPvGnks2XAGjOW7uXIJLhPVTs0O3gzmq3PjZE2+orrSos3tEIXS3o9Uf
NFR6OwX3T7bp1RQoXEMC0u/zqHfSZcPawEFWmxelq+OlicEC/mVQDSB4LsF34BaanC4fuaNTcVQI
7lsJXuSzcIbkc3YHRhL1fXlhqUrc5exILNAq/pfbTXbt8F7lt3ZjzqbXbWcBNZD+9BVIGowi4H/c
6LN3GRmDOLulTtefMgiAxvx5S8OPcMvwq0eF1bhmjL0FhSwZvMJOvyKIRbW9Fw0Oah5Zpmm1iklr
RGKXVQItDyuUBUoZmNSSE54HJ1JplmFzTtM9rBf59ZWXG5hTzB+Z2mao4lOvr+c/GEoFQvkXZ9gj
MrVPUOVJnUuOV45sUbwI6WeEUdTs2L8P6jR0m6ouL4cz/F4N4TEnn4sCHdvzBpvfBieRxMuyDobR
E8LbMnrr8xccmHWcOBOG9w3KpmDDf1RwsMc79U8BaDsN6o6+xph54Kr35y9jp/zMno9F8Aob6hi8
EcdIan/hIlW3WeellRthnarSxRGrHkwzJVZOFV4/SQJ90nlQw/yrlJTcg5SQhHbW2NnFEBdmbYfs
wXL7+fzuFIA9tG/iktDPiLYD9zQC8PgpTZ4wL2b8b5kNTj7xiXEQnL/qKdfEkkQY0HVxCo9Dv+jk
I2//FiFaOOXMqoUle3ZF8PI0MbLvq+aD+TWnCVZ4kVZqc8qkbRbZJS/f2ENtpdWf0NgkgxMBhWuo
aBWlFTNghsaTcxN4liAgWppuUZ1lrY3JED5XkrxN2PUxV4V9Ky4MeMUGAcpT1VBrlKiO+MsafDGy
2FJAvvHm3DPBijWHh5CgKdBafrzHaseWP8OI4G0KDdX/6b6fmhUKi8K4NkHUrTX9yCfkdRuXxxDz
I8Y+ePEkdr9VOd+UuQA1GSLI89SSc8WYu7JIwvLMC0ULdJFStF5YU9y6b65Q1i7EED2f/sNjMpLF
AI+dVEJoS7X1xKE8Dvz8gFofdVcdLt64xtHKTbGCGWNdWHYAqFjT5laEs7gfp162q258Mqb7nH/k
Ajk5xIwE1qM3preXjCYpXfGwMxH/txlIChw84tjJ78JA+rmjZu4PBFhzeVmW/Ff7RYJzjd2Gn5xm
S0rO8q/DLRb4Jf2UTjliXHLZFas0sIVeZaaDg30VSJr9FB39/khfbKB7TKurcc7dqK98N304IjbO
V+q3rC/ef1Hkwlyl0sM0oHOqT41O8zuF4rlQPeMHX8F42bRruAUcxXfyFMTRU7XHC404wL1snqPZ
YYQWKS9I5KYj4SjHR+PpZzEWoIFarFMDV3Yb8qiW7RV5NjcJtpXCQOsG+5VAcC2CdvbVGNdWIeVR
JY37ND3Q5gFGYa/GNjVYbXya7x1578t7YcMQigfOsVe2yEw4I4sn0NCVATrE265fDvFN3c5wZ4TX
YRkjPO2YIXVlMem5H8rUupe22mxbxQVYgR4UtXTh91+GwPc95/0bt5iX3brFx4DT7CAtwEPjxXTN
vLS3Z4w4ziVd4dXgnMRSy7R6fZ8oczEmxdR9zpCMtA+kIzzin6/GL/BxkldJ6E5tOoM8SMu4n6qJ
p20zgDDVJggXLRj9Q5Qh2ZaXuVV+VW+nTCcreHSsrYMba27M6bH01HqPy/pG6LCIlbeOkzY8QMmE
6FHiHmc4Ik2/GXo8vPfmi33GpCtjsDGbbRibvNufCPMf86/Mv4rHCEAVfb+607Pbd63PaJkLVlY4
EvuhsEupkY3Ew160WdVApC29pCUjyhC+RGGn8Tll1+wu8MU0B4qJ3roM+aG7aux1M5zO+VFqgxlM
gfx+fGfHTn/MlINobF7vXWUuByLScdwMr1p5HHdwjOXKMXGaxL9zO6y67WwJ3bQhot0gINu8YCXg
JvuqtBoihJW18bT49B2P+GviBg7fyYp2hGLy/of4BoLzRsbRA0/vR3lLTCsH5+8IGxbPETDZ9MzM
C1tj01zDoQlVR6i9zPwQmBanZHa/2ZKKL7rh/kZ1zkMRf+kU3oduCoxE9WW0ZGbYlUFwHwNPhymU
tqoTlwzdUrVoYvipuNjDFcXN5B05mryteoaItPC5rY0+FVSnu7PYlXQb0ROzmzumkCL96PyuLsdt
gsxFkLBzDi1e6DM91XPZKQ8DQsJuYzBFUs41RjzjARuUUl9kv+0LWKBy9c6m5Q0rijWBfHKvuV/l
djfGn0j6GM4Nrgw/X7GYAUmVNUoWzcSYOrRUvL2ULO/SBwNfRj1oXYhbIwsEFmLx6KR5CBmvWkrK
Dgq5lH2p8apJpm8xk1bG+BEjsoA+nXOM4QRyEW/h371asqe3OlUXLLc6WUrdOgK6AkoCQs2J4lQ7
vsaOdxOqiwwtO/+DNdpTBkX/5DxNsl00VCQM77El+iePYidHGkkLClVI5qIt+4otEoYP07NTEa7A
DxOCIbB2xn8e4di4MGGpemRlEDGQ6M4zs9/RygwnQwHNbZMtVPvOsDnumTJLlZ9/Qn+P8O5nGJva
omZPmTL4EesWsSv5Nz9taBDjNsnecGZ/zRbZROwywI+C8aNljTMjgrhRrV+I8okenc0VAzfzMx9e
eLrF+5zvWIHh8wMNoYCZ5U03FhEAWzqVDmZqp6wWtG+qhed4WllyN08vHaOPm8BoUgvKwYXFjVdQ
G66i2yj8PtMlBjgznLJfcJXgvHjx9Sm7ImirslDSRdfSfFrJgIQik11CfgQB2m/oJaCvs2VT+Oll
cvPG03+uggweUM1xpuGSIliFgbBlqYzrMb40dyj4k5uy5mrMVxTDLUwmc3m7Rx80rg0ZCG3ej1Y1
Hkhgv+VbBc2gtiCKOrMNkDVg5X6fw9rDBhSjTpON1uqT01OyOHL1xEbR286A/5yOiJDfmqtxvX+B
ID45THrkN26mr0YV2uKHiQkjjzZN/wBfGSem1nt1HngsG0C/7Jp5mbjUEiwApvbGBrv76B0AnCM8
/qboT6uglz+4KsZEBb1AtrYzpNnhAlP7Y/1Zo2kyqeN4vfjcLNEjEeuR7LrULj/4pKUrrTFGr6gU
QZRTesm0p+sM7rj6UW+lG5VZ4Idc+NRH5m/bLaTIT9ODjLP5uinZSAiA0eyqd/X20CurhsHoBpqv
m2OCW5Z/Bf+N8+vLD2fqpu9VWk6WpfA1tAcC0e/QUJq51jlGu4mweDDt2eiCVXSLKWkcKD9k9luB
61Hp3t26XrWiReoP2Qcd5R0KBkSeOCQW8MHsPrvK+o+uHWcFgd8QxCF0RstW35pZQM6yZNCAks3S
PFjZs+bGE4n8jIKINuXl3wU0HtElNywqwlp7vJ/LOl7REKNBMPtjC4UGIrPhQuOm5M8/9ZdHrdAD
C2GlTQL8rWgh4ZB3j186+g7KWfWqQUp5kpkTwjGirKYmoEK+r/vBRhaRI66j6XRDFWjus4icEqgV
Wqduv/msx/RLWevX7hckUjzwpoWHR9MEVbU2FIQ7xyPcrw6hwv7VrtkqpKfTUZvPfIoQA/ha+Hnn
fiPZo2INhfPW9yqQ2F3kbAC0EyYB30f520DoYNgASfiCIu2DlY3tGLz15wIMKltTLN1foydL77lM
z1zfoNYT2KAIp+h1q4xAkh2h+VBgwJr2s1xo6lfFyAdHUHY+kmdI2L0Qv/VyQ3pbYk2FP0O2dPhv
MbvDvDCDWMJ2dJdqvmBM9upaaeXCo/ghbIVwqbbxx8/Jaj3d1XMsWCaJVUHd8vKUyB5FTuzQzc1H
CqbzS4J1FPks8YQ4KrKkoH/E3hj64UW7r3k5g2KzOpYjNPjDs11NWVDDshU3arsq84AcLL3aRN6z
+TSSg5ITmI3DhfU0FwbxSsxCnue8WRumK+Iz8l5K7YH+SQiSevPVhkujReHyyJQT/QX7XoIovrgS
t0PyT/KkoN8KrwMBNJHoK+3iWcJzMB7pe9nRZUImbJODgNmq8NCfNhE9A7/wpXAaRiXd+nf5JTNk
Rk4k4+sNjBbZusYnmrzN2bvFcdOB2cdtUBLyXTuSdA1PyreQ+GMW5KpNjpKwY6PG9RorofvRTING
yObXOzkFMllYcNHrfWYu5Ev3qfLqBh1uu4jwLKQ1f5tbqTkM6rKS6XbjWz5F8YQAsQ522lmzGVsn
XmGx/UzO0YhtxCFrP7AGF38U5gQzSzyCrAlvn3OjjhyRZlxw8N7GiZn8ijaxQdqwPGadzazchF1A
kIY3DCTM4Un7SJpFVrmdGgyvTff0siR4iV9KvFRnzIUB8HvUSo6yC1MytNYGvDkgdXatW3YMw6NK
NJTElLm0KpCa57aUNz2wLBaa8zoJjNd1mAahMLdz1ZKTZeoqp9cfZeTra2ZwiWiMApNY7Nj/VtEZ
574QQoOdG92ivWA4H7KY6GJRp4C80crS5p8M7XE3g0b8TGLk265yfItO6o5A808fzrksf+KPjif/
N3kgcbzCRJq/0w/mxxDggi697fTttJkjN0E56XLxqiSch6ACIrNWOJyTBsYtFogv/Jzhupvik3Dh
X/S7TdBQFR34+9lf/9xGKLjwgCySTU2ICZpGc5nrtmla/EWONZtxAobiHkfKVoTiX7kGe6G60YQ5
8wJBskUOY6RyGJXzBA8cL977Zz4iiHmotPil3fGh0ZcwjuDpuEj7qNxU5YluGGylmae/6ccb6Aku
kRwQA/ICxE9Sr+3PBXUDZGDdF6VP2Bzx3VM3endLMR7SV3L58ZQeovAHFSSDjdfZ+SJ7xOFk1a1c
QdLk14J3Yc1JB3xBdZA52Bj4Weh2hbojtaXx0UKqiqywX1TyCk92fv1UOUTVM8B82hgEzTBZTSbJ
z5HqOBG8mG0NbQg5oHqgMc1B+kTdLS1mqdt6lIQRJTLcHtIwVGsIAdCQj1HlgUJ4jGaR3XPaSymH
BBaIqGwblcBlCxuYEq+4XrZH2Wk9CSlX6JPnQ4nT42tE5zr8MliKui2T4lhz4bDR0hDchWW3tCi0
bTfsR0T9wnJEVDt8Ft2OgncY5mELhPor9f4MGXq2iWoErd/sHKTsqGQtyTb/fmxBkaguob9qbqk7
NQl2okX90lgRXIBmR9aIWR2Ul69iWw0QqJC3E6ar9tLvBvZ7WNTSmqwefoxgutpYPHtL+05ejlFe
i7eDtbuxNQW7rSkpEZA7Rej2KVNNR3lQ3qC6E6ovaqtkASe+Ryy4lkxMLaBaM3Gf1LH14o1KLPwQ
YDSaXgkUUR+KmEgPmrbGijEx7aEa9GJk3es9+y43Ta5PbLQxvTHHYUrW2exzoGkjnDzakAlIQExK
m7B5/eWNr6Mc7KPDXf2GphHlfvLXQZlOcXtBZtQ62aUZfYgCAzCaMDXsU6OAT8KTQRv1Diuj7uwK
AkZlYxZgYoIV+woXmArM+KSVAU8SIbK54GbQCJlgkH4i/IowrZjFQCsybNaSgmlXvchI+poK0Bfg
RkIz772Kw4i0pKeEU85yQr6oBRjFQiB8uqey/s50K2wC4WbgGMxAzDd/ZZn4JAjtc4TBA9mAX8bF
QDg5Hjnq5AejqtkR+Ud2oYZEXB2nWBAwLB9s6e2OmRsmV0X1WEmZatWiXRj7kvb5teASvg7DB9+b
Rhebfo7UeEtT03tTFNsmQXC/otblVPqPpPNablTbougXqYoMehUZ5WBb9gvl0BYCEUX++jO2T/Xp
vrfdtoRgh7XnmuGX3UVFd5HaYNeaJuTNSXNg604eZGYFnEzKLlR+FsaR28/jqDiw2ALpokdEdf2S
U/y+z6pXnDinkMaI2Po2i22yXdoLCa+4gJWNELYF5RlWVIW3oJI5SIlPmlD+LdUupQAJTgvtYmJO
U63zEWQZYVG39Jvhheg62bgOy32nvKbKe7XEdb27jhytTehLQAL47oJtNEGaeG27M+7uIz4UCJVg
EhcOtsEY61ekDxBGgU5L9xjpN/JRaH6UPHs1HCv/fqGAuDdHchyWjUcsB3DFggD69EOSRVDDmNIm
aRHbifwJd4RodwOW9BvsyGh0OAPw9OC7Cu40ssOxuF9B6nPdGCbE+EGIxdPdlNp9tZE1j/0Tg+Lq
15CREZ8W8mWC5lx7ZXzSCCt42iWRB4mQILXgjMX+1jA0XQWG4Xgo76/a3X+M+9j0W52EDAjTdPhx
IoYM2qSBfMLhzmdWzSf2KfmDY3RMakWTr2Y8pBb+HfErljUyt3W1Me9hkZOZETzrMEHXgQ6HY6MP
/3CrHslJq17js/5RE4ypi2bx4rW7++zpAw4AWCMKzHlF4kr/q+MH2H7Crl0tX1WY9YgKKy/Ghwo2
jLWiJNdEDjaCsIeIQ8cZggOwZNOV5RgS0/tcOka2bQGD0/W9p/uwnkfiuDZ6ccJbofmnvRH5eXn+
dKozvkqb595Yj+JchX4aGzcW+4zUJzvbK2/aG7m7E7ZO8y+8iyVycEXUhgjPaKtmuP4NISt3g+Xp
J9Nh/eTrf/m7FqQeZr7PtiALXFcErjUSM0fG/eGDfyUQm/Ud2C1lAbChFUNeXs9nIXssrqBTQHCQ
rsuA2Ptd9sXpezwsIRijSHtjvUlQnKduvq+OuKxu6Zimb49sAzqMjpqjnoDnuWt3QUtaGD7dwpJc
PNNWJk69NOODGYs7kuAcNHYgSnnpZL+SBLZOcY3eBE11hdeG/PJcOtbSVSQ/f4OQBLgv7dDs9Jb/
uPIWXRWpYf/NWQI7hnkJLuA2CF0oRW7pmZ63sZnoXmqCi4QwcDlfx9R9RsjrAJt1WjAUQ0cAZvUa
b2/ExeUIN+WQV7uDjg8e+6tc0du/vxQPG0gMH567y9FlbMFP8AGZms2j5/WynUmSQajoTDrnidgv
26LqXpbbCuEXk7mz68/sE2IP5xwOIxyLtNjpoWnUswfuAPpEQ5retHXkgriDQDOAc7mHcQCYMl1h
CEU3zWNBx17kYlB6Y9yB+uEoXpIG7WzjLwDHHOFR6XQVothRdsYmYCQa4hrif5z2uzIQGAqVArwY
BCdgfkusLCiUsIGh1YjAyQxQ3I10X7GebmHsOAl+x8AXNHO9BTmlimslolajl8Ho46xaHK2TvB8K
iicIbCU16IbgoBdUFv0aSbx6VkHLEcCnG+lX+mwVWxL5MlH8wtBq2/cnUqZue58drlxXPXyFoVQh
D2eAFBAE4Cp9s1uBjfBuxKt+ktE3/2N15swHb5wWBZUU3ZHfaRbcmFpCj6ocO5ZCBJ3Vm9wfMXuU
4Rv5PbytMVo4bF8ds+KbsymtEYHplSewi9s1hqXVg6nji2WLkunPdbiPt0iU2AI4subpERekZHlS
OcR9Scf7jndOZAe8R4WvI9Pfx4K835bGljJL6sUGCI+BugjtaPdc83ky3Uf5+XPLfRqyvRFwx7PJ
ZjOAprDU7YG8aigPa+Yy7bfnfFrg4WAEPOJ5XCufxV6+0LGjLYE7BS0KAbnIHvMBMw9DDEwBMMHa
w+/0gtSFrhVowL1iMnECPfP6gB+PSkynCU3QFFjDDwYCs7YD9Knfy/2TGKQvVE2PyWuYG6j4T48n
m4obI/MAi05vwaTtNfUTYiHaH/MHJwXrpZh2g/xOr346cSeq5WtqbYr+3bzvBtqqqYPq3MqOJXpZ
zU/wFdRwcCKMZQ+Edqc0oBb/Vqe3q5bY9FVj6GQ01ha+pqKHY7vsVnJrfWs8oGL7+DdBdVwsVjdY
gs4iBVm4DiP8B0JDZgxLNOYpRDs5r912kTiLgeZngpSlYVU6gMTOtzOof3v7lbNDpe9Skom1MyVp
2xHpxvAyl8xDrASMSB0vhnWM43WO2UBMJbjPiW6A7WWtqF8CBj9L3kfswp9KNhB6hOd1qtMNDhIW
5KdJMjTeVBjZmW7Lqa2ldilPN2NPRTIh6FiKi1fu3iLzaW/09BsZL/OptVzVsFvQYHCNW0+otb5V
rEuS7bS4IxV0vbgFmcCUse52nsDrVQTEDFhBr6ZEtMxX1eRfx2KRjJcHyLN2VtO10ogsXH6exjGn
DPDq1LkxPBaoeeXh8hRxt8zjZE5tNp7k4cw6/gwVdIxNYj6dlmFVtxTmn5l80qVrzY+a5enB6JqT
n/aG2wvBgfJXa3fPc60FcwqWdQvHztHKYJpejf4wAweahzw/ZngJZK/9yNEE/iyMbFIaIMjUHIve
NNKHidPBPV8N9EWg6zvrceyTwEpuQMKcHkmVJUxlS8U31QTP+AyeJfaQ+bZSPevuxVVQZTs6yKb+
Zvb7UVl3CxuDme4H/QK2RltxyhnoYuN+yoILypp1f5smlUkX0ItWO9Qc/hJnQSDCFLe+eq3fIp7P
MvM5q+Ba0Lb7Mf2mTwZlciYtQffwXym6y+3NBEOmisKSoYCbAhwJA4Y+AdKk/p92UpevJoxj84nP
DlILECyeAPPClqijUwySmDDZmuer8YjHrT4EwFOpRSNh2BZDUPXvClkOJ6ZEM1/L0rAft7PF5xio
Qjzmiooj2XrRkeEj6E4Dwm7YxUQ91qIiPjy0c6J4IwyNj7v3eGnuP+ahAYsD3GZktRQTFtkjTFJc
CLKjZR5ZJnlpq357JP/a4ZJ+KNoeliDLMGqXxaVPXRYesJmvmJ5POOieHO91QXEFRZgOfXlEY0sj
GEEpYOHTlaK5FDva7VU5we+7f6GPp/9Wr5EvYpODZhD16lGTtuhIl/OuJix8J73QS+0+JTg2sSs0
43hNLAM0dpdkU9ItvpLCSC+jk12TJ9e8YHPuENXJ3KcPRmvUlx7RAmLKHA7N15PsOdogVHoNN+ft
0W2n+76DBdqYLpu6MW/ZC0pKkEJ4wEpFSMOIDYCTkXbE2COBP4VEt0Qqsimr9bE2ohZB9BUbETzh
OM1xJFZ2GceOxBVr5XMzwsOCDFqUL8UYTSz51I6t4qkoq1oHqQs2PuXoFOzhIgjYByidADYzepUr
PeEgjyKLFVvZ5taRIinRdjAy1AmKiv1aQL5j1S/pLq/GRUBdFy/sNFtzXEtMF2CefbNmfzBxsugP
ZvJewadAsA+lc7KXlzHdSTU5wbh0kQMdmme5CdhRaCcrhgf4qx1h3lCw3XcqZ1hcpfIQ4mdMllK1
qfrd3RQGJsl1WYQwZFL62vlf0eDwroi6qFz46PCrJhfLFB55EgccVe+1z4eG6giVDhSFE6o4pw2v
lEE0O8F6cfp4Snt4JCispQ/ruStnOI8+S248vJbZsSk3ojlaO7HpwK+Uy6Ct4PP508gm5WU0SxKa
xZ8y9EuFyJfmizpvyH3YXHCzKsj0uB7OmBfYT9Jy5xBiwzAHXfymcBP1irRADEDIXcKZ6+HUCxdy
xqTj9LMyus1N8UcsZon8jSPYqNDOuEvypRtCDapm7o2UTSVW5hZ6N3Krn6jB4OwWilAS9QQCSrQI
b+uHAXZBG743AGwI0Qu6cQ/3A5KrZp0bTVnJ37AxeyKfn9g2IQ3mcLMg8+VEq16TLhS/FMJI89mb
Na0iaRWvlnLb3VCSmWgbnp/D+HETbX74qtl5SUg9jm/ZeTYD5RcNv5bQci4Wj38ZauvHa5X+0xoe
+MfESiUtY8rvE/9NMkXhrYIGA4ReuUbtq6zsjxgij4IyhZ46e0eLg7xGl0FCyJzA9Etf4XfkAhe8
MaoCneZQ6XEyGM1N8sKAB08YR5+m2HDfqxh4mG6j7ZriRE1WCT4B5zmAgyax6ZJyMnqozCXM1lQY
TDjh6cJFUGUbdTRapu/SYzuaDGMgA3zNqeoC5Q7rr/9dhr8JAIP4SZMT09QdxkL1G1PxGqRvXfIu
cbhd9mxKz81TWtqlSl2EOeiNoutQNm+CisT2MCXvc88j8RLSiPXtTDt7UZxuD9IQLTdWXgY2NDZw
Vt7OoT86WUfauJrxkWaHrHYryHmW96AIuddugzOdV8Cjz3zEFGAl+NCx+Vt4GsDMXKb+KL4Paa7O
OsFWiRBtCFl4p+aclWFpRmkSjEgv6vHnhk/O13SDoNpvf9nicwzvCVEbtjVE4FG8Onz5zLaQ4PW/
UCXY51v8nsYhLIn6FA6bxkf7/Cj/XFMe+dfd2DY0FivRoiqGbanv6dXxGiqnv8qwn71HJ7DOt536
wsculDUWfBVlkdW8sVeZ6XrocDCHHkiuRuUAFSpfZupzPzjDPLVwUD/TIeSyFsOxtzZNtZkhSZjR
oFMl4b8jn2iOIoSYfG3axB3g7ttjPJrD8WaYyF6gv95+MXoFdCKBxpi/zRsR0++inCKGG8ENPKDM
qeN3CeRiHoVoJZyWl3QEuV2XmLCggWTpih0+44iIArkJttRV5qnVSLeRu01bRebyaqwZFjyLKS6o
lLcqu9IzwcgO3S2x3wmtQ6k/jDUNS3CrAi+RbqEQsA6bXScLfYDYeft9Ps/5/J3zStPwTxtfC3Jr
+Kn78lixbYsKKGLQw4nmDJCz4Cawzs0PKX7XKenQqIqKKlvLNHbajhNrkNyDZRLQIp6MLXftz+jG
7V/ir/lzicufr/6jdZC58fLSDsF4x/ykCsBkK/LaRzsug8y7zRt9eB+FZ3m5V5bENdmq4smVh5EL
JtX8SFtUkfE15McxCcoqABZQsNQj48BWZudMSjCMyqVnfJ1p0p9tie7gZ84xHapUD42XPnUpnx7H
I68KDrJ6kmJNvTmZ0Q0ZsBI4FYaUwi/q3aLj5OaQqQlAxamy55Dm5+v5l0JjdGlUyqOw5GLAwQfW
908VzQKjoag8g+6PlgGAF1fCvBknQUmHJGUG5iFn5pSzbXOQsMj4mUJp8PJiSzoSdTj73j8NWweD
bQmM3QEtB+TAyccGyb4vLtSiqUvtyaqQex28dyU/ykkwraL+uVhFCbDI75R9ypjZIBu2nLl5UZsX
GZnX7cxyBKbSa7sBwZg8BLQmVYraPFLoztErgY5VrOmWgRBB9CD6mwxb2PItAY4Vxm+090MOGRI+
tuRQwa0cvo2CFXqfNp8NjV5kPMz+1GkNTiKgYzrT9tBydkh3UEGmFIIeh+9gZIeHDWVRFkPT50ow
7cZCT2cUc3A0dyn7TpM5/AdwCazT/+u3AD5diVXvJmPtKTk9S4r7OKoDMYSvY3UCWJ0p1MriuHjQ
XiR/1K+OQDoedpJBeZ450D9csK4Ge88Ka9TKf3zAMn15nsW3ir+LmIP/zbMfeIQP+9zhlyd+i5cR
Zp7i5wBG+UpxfLi5A7D6cJ9ngF4X+oen25DzbYXfpUNIJD+Uuv//an1h2K6A79LSfF5mFcvzcnMP
b6HIMRN/ZvxN/P97OEeNyE0wfT3KsbMtxe+N+mdbn4c1v2Qsz/VIwc5+6dMm/aS9ievKSeYaxGfM
PNxGgbmE0kyo1f43wAXaE+arDakg7PVA5f9aJH1uF/szyopXwFvxliII8Ib/+g2BYn69heZ29mUC
83TSnvHP54ZkDLmKm0VKN68NRdLDMIDJhluIr9v95xKYUVz6+Kv7XO4m2eUhrTp8/TF3FwSTdidM
/aHtrJ/72qsPFIT8w05xUP54Mlvzgf0ve68xHAWudCF61LSZuxBMgVuEDQufHDA+KkO6OWSCEHce
4FfIXZldzVNwkcfEBJ+w++4RUkYPkbDuf4Sxn2M71myKMIWRyQ3CATesjo2Paa+33MNgCB9him+Z
yJlAjhcCMgljB8x42XcwwBN2sAN//j96IMYRKFBjLJd7oG9EMvyb6ihmuxRDgScCqt/RMAuG/fNQ
ATa64noBA7zxtT5oHn3nMmSTl3iK4ncWpuQw8vBJ+EUSHXSeyF4AOj5wWLM5HEQ0kZAr0z71Vb8O
xe1SXSpcHnfDo5giypCQDycqXk5znuxAQKdMwGPnKnyJ0ROSeSCe28TiyjBgME+4ECPIYjlgVAgj
fXrsWEMnEC4YPTMqSP6XTYTPCKDpTfw42y0RYTgsRGL2NPAYmQE14xwGCs+7DI2HnRPp2KO7Xrze
/J48wxuRBGVIGIjOCMu5DZJTnbRNhxV14z1COlFGhMqbZ4ItX6i9kR7vFwRaIN0RVh6hGLHo9Y89
GG2O6zflCNkOJmbV4k9sWkKkOUNANgTrNAfDTewbKPHhKrbyGitPwBbMqrHtR+l1JiOQ28ksZQjy
8HC/zYkdSAGH/wYcUg5WA+xYA+xyT8xv5A3cJWxScBiRXMjMDBeOe1HF2Be+3xwWcCqcYOga1wVL
w/IvR4Gv+jg4bLrf21eC7PSDkfbRj6v6rG1YG1wEVUxrEXog1giapn/rBsAPawS8NSYmdqh/80tY
3klkAC3jTyUafpOQTB62PgcWSHhDIK/wb8ItD3UkFnqwBhGn41okhrrla4C5VWhehbRCfHX61XDl
K1DWo1B3aTi5COoRIAY93yDmBu/Eb5ZRWoRDRMVBZcpjYWnEuRt/e2FVPQUQpbhmsQII9SoJJ7x3
wV0QLxz77SX2JaGRq0Lll5f1MN/j0ppQekWZY+C3pXExt53mV3/3sQhbHP9E9ov4DGiD/lwDvWUo
1l/WLByqCqav8QvGW23oz0ZcnPh8vCYpKOIWPLjoAvsXYQAj8bdHiO+tFj0/MbPFuM2IxK0wv/9e
X9wIRogYIypWUz3ZzngtOVKGa2Kx2KK5KXfiHon7R21DpcE5XFx17AuTwpafFTcREcBGwhYOCGX/
d+e9+6n+rBi24mviBVL+V3wU+k9/T4dUDNZgT+fbxfMRFyOCgfBhFLEyIkrN8ls+FKZjv1z1hk8p
DCXwOuR8T+5K/EkEyd1PODGTKmXhByTMD6UPEUwQf6qMRPEL9TkL2ILvYG7hoYipIi0gUjK5KWIA
8dZ8FWyRlWLCBufPUlHMlojuhcj1EEk64oUwbBcqZn7hwSKmGQcg0gxwSUZz9TfIxcwT+QbiG8Qv
6EtU+rRYILz8CEeeZHOjCymSY0Jh8pRuEtKM8DfCxmhBJMlfpNTfuy3xBBEXDai/E847/At/Z6gB
SXCFHfPr75rjrXg1ITXmFajLA7whxTWLUBlAFW6EUGXneALhpITPTs3rCaOnGjsoES8nXJFY9/k7
W1cuSFvCSUaIskX4ikgkY72E+SyWfjQX/3+ZsxlTFgKpTKS5+DfIyAx/TOb/xNzi43ITmYbmnvQT
HnUFV56z9d+gZdx0n/0GdCq37/h6xn65Gh0LQxAxqCyGRsPYbkKDRw7zgQ2BYYEDJZ/u9qt8ABXi
DoPOXIwDelci0yf+xLXlpwZ/Qg/BjRL+M/hdiXgjQf3mxv3/+HgU+s+fWJ3gEuFqz9P6EXdZ3DFe
H1/Pu2hp6fv0b2yI+S8uX6wq4sP83XHx1P5sqKCcS/h5il8paxADC11v9PdYodxHwkXpbyj50/IA
FHX7BdDEUgjkRNjww/Be0vbz/x7bJBxXxYQlwggd3t+iAfjaboyJNYPFILwFLCM9LqRiHgkrU+G7
oUTLvbjFBR5P/18l18nWy4xnn2832BqLiUemmQ/75jT4OVR6HbeMh3eJQxxVwnu09ExPzFDxNkoU
492VOyZQJ1OCoSo+jbAOlXA95QPSnuz+FiM+qnhTMQhLpgIjiOcxiTcXa57BIxWvKB4jjjA1S5zB
IqMJ5Ts5Y1wVZ3muu+L+in2jQv2WsC6JS4Uos8Od9u8zifW82tAcu/MlJerlxk3HtbwXvlaSjz/a
3+QUk0YMBfFn853gdvXg/rAQhkg3Q92DtPv3FDl+lrsm7DcoEvkK/6fC9g4Twkh8/ttO+O4w1jZA
HyLlTRhnic8nEnyUCAtVHBYZicVmvoprFN8LuZ07w3VDGGcpVCJCu1hGxHJEBSQAUrgh3Dk+Ls+X
LzG8hqj6Vrlh8afkx/+gYro/IAkblp+/b65C5om4tlugMzVYbD1h+7P0VEd8FskVU0Zyhx1dvAOd
nZPq4OpIdSMMA+kAYdeHm6y4qQY3U2wrKHjEnRb38m/lE+vFIlA+npEpzI4Y/x3GbUvWFhF3pLJa
PBgI4uHdeCthL4OPLtYvOT40hD/z5mLOisHXbuawwTmnDf7fuHWcgzLCo4WdwdO/R9DpDo89bj3B
3TiMazWo/YI49Pr4FPCFY9IjPGdwG5ChJ858h/aA9hvHfJscb33hTBQw9sBSlqC+Tlq7cHAhRS7m
GqXYpusV6F9x7kZ/QVLP2Vys1aUnw93Yz9CjApCgWApw7axh/ecIm23NnUM5ATAL60h1utJ9qMJo
9AtNECoj7wHoeYZFQHWJK0DpZngvvscFdombJxhGZhsQ3r1m4UjjpfxA31sPp6Vmz5vx7iBKHP5N
4N4vZeWF0DiwtHYTLPIbnBRXWdTHXixjnVOyQ3K22OB3M+2s1wEU2sa26Q6SujJzWwPBdKVXpK5I
OtofGgh3QlPwWoUji1skKfAQGsPhs8VPEnBWp3qbPo1fHQV/j7Yq9i2+QfT2iuf2uZO7q4zOCG25
9oi0DoPpcS0Vfj461/JVhSyMRdOnaYUPFVIZjjRAZztkYo28w9qgoDG0Gm4MrCqmJbRCyrHVIvmq
g2v1G/2K+zN4yvgS+8+lJbTEFZDtbG8/JtekMLzyE7cjP2RE5ekp4wewoJHJsoBJYoxgSN7S3rUy
llDWOyRb2DoIv30aL46JgSBYtcE5H2/h5Qq/Ovl7yt5Qa5WELosXmQAXmGjMmeW5x3nzuZGVjRa7
Y3UZ7NmIV0h8cS2/6mawXDlcEcvg7NwJoHKR5Rr+YKyzz+5X/SYTwWEqs0D5tNHHa39D/YGbZUlQ
n1BV8CcOyTJ0UAMhcOebmlttkktcHmh8pISFguXSU8O3mlPYzdX8HnvF54kfa67GBLTsL5SfnqMu
PlMR5IB+SSaIdu1zAFVviVuq+WlynCvrr+J7gewanCq5QU8m4XaI9EvDh8S9rIZqwjL18Bctuboj
koW7Q5SY4CIsHeJycaHUjw1bwKkbwedBjmF7IAbBsKpEyQclTfvA/95EPYrrd7OO21+YAmzeZhzg
iMoWWnXbrvP0n8rY4FDcHdVQqJewaE6ZUC7uNerPMjlQkmBIJ1wTh+wqYwtDTwB6TI9Jrgf9hUZ3
dpSQM/CGt/exp4kMN8uCso6HcwUZA8ouXevZqe7fAHH6Ye62uGk1645ux6r8gtgW262MfYylR3Kx
6WVP6byEnAWdWIH6Te8vwM3mc29qZGp4+fBDT+yONzokoAS1LWSmM016SAfCbYeuCx4uKNGmiobP
J+ezcjM/OR7ayn1/hB4JOY3jq4qvP/UNCogZ+QcvRRsxu0PbdIZV37vGiVjidhfbVU/uNK5+GFbT
5uspFgo+YE0UDtZCKHtBjCtYH+CkK2ojdMTkL2P4BITMIYxjhho8l6ad0ZgCHbdOyvzl8E5cw1iI
8im5/QPCqb+67sBtfNOJqn4DY8LnxnRBX4mVgotd++ThxCeSjkBj+QckHICzVJs0G1VxLMUZB5qI
TC72IrNZzQ+/x6Mc/8JGIABw+ju0B7SSYXymTnzS+xBUttT2D19/f/hpuv6h5T3U/m/yAp/geLTI
QQCNdW40jLm6I1qhZeouW7JBeBXele+q+MCqxhkPsyA0b4/tT2D0/0gMT411ulg47e3fROZqUcOS
qewbn78YjilttySDFNu6S1Gy4c2v3umY9XwHYoQWF8S+X5lYaTwIUpXZ0Hs6OeiBYKokeD00aYue
M1rUL00GKlZox2za/D78ZdO5XUaSENqdsiFjw7DwckDMBNLbAycr2P02ObaPahrT2Hy9e5xEleHf
04QDXFH6xnCCbiQ6W/NJgjQgZReYBckRxDnm5e6AoplDazpuSE0sR7tlBcKfKHN+AHQlOIqxmrNd
RcmxyL+qbE0X9vMHxK4dLP/ZrqU3knK03M/OFiRjJQD5131CGRbi7GHRI8pc5Uv0Nnc3XMcaCqoA
bgwRKxB0s7PMh6g4sMMBEZ8F2m19fjXy7fqpffJtrBlFeWr+3ST2ExOCbFQnKxKB+Pdi9coN+RHI
b0vYFhxLMGQ215q3u1XhutzTNZcFulhszyNlyr09w+FNVr/p7E+rNRBr8SKjSGipk0HU+3JepS7B
ZAubHz8W7hr2MhlBK8D/O3IckFfqXGOH2OK13kNM1umwYxxCpurg9KfubU4dC2khvn9X4wsQ0who
XuENYLmwJ6AEmERklaLvIQH1wwJMcKXh2DQfaaIanNLf1je8TB4fiO/MaHqjkbC8Eb6EZqerGVXO
UR4vPbgMDRDzo+MUML11kCwQYMYV+oOXluurhrB4sBcnAY0w4gsb6TrPTzvqzAhUOdc+Fbriyw4L
JSzP6VcMLMsbQF5Iz4VEGARbfbofKle9i5Tj6oXEAD8/Y4eUsWCnn7myUpE1yqsZoiEsDF9CPOs+
N3cL5g1KvitdXRhq9lp707SQvgx9aaly5S68gehuM2EDA4M3nzdoTdOVeIj9dJy3MprPCD6z9Qx6
FBuHUvBHBYQ6IYheVTsDrUkc3S4Gq1W/U1+SlW0aNJEhJxxTejXJSt7qDLfTLV49Vp/o81ZlD9Ew
4F6YUf7T3LyBmKxV3Gy55WwONI2wNLmC2xe5gzw9qsngjB24nYTMBPndppcKEp4B5oedR6/dg53M
jreqPs2PCuHFS8erLFaFvo03y+J7IO0BDhiCb7t5hQCr+qzPqW2FEF4RNNjazxwp19uhALsv6XRr
3BlHZrZ059JpEG3ZiyPmJSFeEzL+7fH68vhKWOtZAw8Ahd8qkfQXlpl0Yg1aKeflhzzjOfMYXYh4
aDZ4BpCmOuCbBVoufTMcUjgCmPRxdBH3uvlYV0eWcbTL7itIq7dGUkb7tbF/SZv7BpaY8SmFUYBT
Jw67skMeB3zSIfrAuYTspJHqi52lcQDApFdD9e8a8QzmmaNRjRELPeaGZqqfTFf5nfEe25BWZHvX
sw27zwvzGscCc5NShZPKVTmMjxIs9OkzHGM69K1D/AUrPbYk78yOJe0gD29VV21EraRa4fZKbEqJ
/B0JiSTYDRFmXO2mdfZbDhizd9/BShjzd5rOP4lflZ8K7FNzk+GwyilzDvpl9DOUiPqPR6T1UP7U
7QA5M7ZHenXzpn1Z00Ri0RIpgT/qgeUbo/cK+iU1C7BksoEBLbev/UcLjSshtN7CD/dEOVIv1oGI
veFDkGriwjH7SZFbnrvpdUywThFEoDGJ+sprX2jnsXb2+k40uzgxJGLF4uU0nNexLFnP77z7OzAt
5JjsTCyaMzFX9hmCBg0LhFXExgqRr4Eqg1pYunZ3x/Iyx3gSNU3asVCqgmELZyWwXdSbWCpRM2jQ
ZvUBNop5TvC8IW4OXnyBaZRf6DtWowQ8ilKIXgaOA6tmFT3DWlmN9vvwbb4ktW844LbM/itd+X1O
K4IMcMghMMTN6D7RWrIBkJGxUllhaGZEt/E3a1H3ZqpbKdgzd9iMnOLv0XUj7Tt/ePlidfpnkUTG
WZDCyZd3t/KCD4XFg4YPtho26c5Mo6fTOfPzdLts2t8HbAskRb+KFc62mdjqHFCd0/HBdoWOygE1
2XAZenv8eDQbugrSNcbLwsvfcwoC4KykD8u3ei2E+FCnDhJNgxTKPMa6QiVCsYHcD74/8YksCPdB
NH8i5QvuAA1CGLqlHFUQabCgvKTXotjOXwqSi5fE1jd451tHE8URYRHuTM6IU36qID2Nh8GOKazU
BixS5JVWo+PGukkkBLFOVTZsav39CONauMdbR9IFliGVNIett6t9jernyWxt9eK8sE8MYUXGmsjf
Ix8FmYOd17jEwwRBaw2nEu9Fa3Lbq77CvN76xaoIqwogDkFIZZdQ8tU73G5QcCQUIt+Shd3Cohic
puD61+UreWqQltFB/eCCRcYTpZtLo/7x75c3ndbFPwmGvzDGSIiAgbRJcNo7G/MnwBpaRd3hT2k9
rbK9JX9BJBATeCE29Blkyckv75v3DPjGXcCo2dCYe7i0Ft1kJ9vBu2HBBWEBbHescIaCbwFAUcTG
j9BWvGb3ZYqRvzx0+wUrE54GqxLOEqekzQzrijN6lF1oX9K3PSCnXhjk4PVHhoAQHb2epy/IrGF2
ycKqcNE86K8pR2laOphlHKuPCZmr0D6Yfn147tMIDh086fbj2a26Qw9RmFwWYUmJOzVSsh94uwfB
Fmq/ksPSDPBFwr+iB5ADTMC4P70Y8TnLwp5OUbZBkbqAwThDUIFGdx2d6jIuA8hEUCqiXuG4rH4b
x+uM1X/VBrNnfXBGYP45NJ+JxH68aOsuEwoZkGQBepHN8FksvFZZFSg8h9enn7y3VhBnb3n9uoy5
Z+ts3tNOySmikc34GK3MmNnBq1I+sGtcjjvd9CsHkOQEdxNVuYiLvX8hXUTp8T2Q25g7+OFoBKi9
087tvjBNGCjnfBE+xmginMFEaRPKezj1agXZpaSO/uJcNL+TS0QzCSjRHr3y1SLaLtkgOvG1bwtX
tClM3iaVciQa33QTTyaiB/ckJcxexfiQX1Epp5VrUQYr9v2j+NKP+eX+Ps82j6qmkfgJB2AXqh/s
fDc3PZtfwz9YSepWdyUY+5gTEVVjhNO0Mw0HXk5nhjKbHzke0I8wwypcRPMo5hD4SWZQzjskJRp8
4c/6vd5TOrDIFvFJTrGkwGfMfsjrSIX4sQQS2agHnDNYRJsPC90TfEIOBun4ZG2FsU4vaPFe+F12
oXpm1ItWfxIICkx+VL42rw3F68A504GOAgtH0kjfxY4IvfYbHJe8WhUr66zS7HhF9Cm0X/Aan+4g
aMBONbvC+uegF36NR5RnaK83jFFkZxdx8Pzh5kL7Vif3Pu30Y5a4d22jKtvbQbhqEJP9DIb01CL7
UW37jQ8+AS+0vvW99KeHB38yIe3uEl/NCBkM89KECg0+eJUu5N2sYfp25AmhGIDGyaEbz3POxMkm
QStDLEmyH/dougUHDY8sHJVAL5rv0l2sSxG7dsVDH1tXaB9Y9eX2uvu0UDCyoyQnCUsIDHXoEKYq
zurIqN0Ho7QO13z1DfIxmo3J4RYLFgGZV1DgtZ2FCyXsDLhH0gknJojfSdT+gwTy+OCcA9VqecCf
ATETDq+G3RNfAaj1BZGCYMcCu4/Z7jb3dwjyIDOC4o7cv0adOHEo5ItwZcME63XYEQcs/wiCfUGN
LxYfDjwYT59oLQADbbJT3NCNW54xcs/1qDeo+sBPMFar00jTj5ay5zUq1nJib37+llh1v2RDUVFf
IVMLIH7yMZKPnr6jZxxzgDwfJHsWgTOtB/fj3+38y+qKDuGCjoJcRyxG4+UZ4mTOA8IYlBJCpbbD
/0SSfZZ4HIfSwxiaogMbYMyO4EBxmHFWyEpnfaPgZO5ECxTKTBs1SJD/ECm4MvYdQSwHpFI5K++8
KmF02prTeUVghAW1IaeuN+1ymnHThHx4X4nif5X8DuoKbDP+QZjGfxr2nBj/D0iaZiLngItO6onD
OMVZhhtZ83BuIcdjGcli/CWsRy1HStYL63B9Jh+D/GZ1Z3juw4C0ZYvLCGyjZora5QZ2DWQoJUAm
BphjIwBEpXShhiKDy2leWQ4MageDXt1Vxwgzg8YXiJKkkw8lrl3w8KghfGk84FHongmWHtaa8/x+
fGkY1aZu0XnSuXLHY90JPd6wiVV7HCg1EtOJa0flPFb/JifydzBmXCWflryRkRgArwz2gyOy4Uph
eZWaYHBqfO67d7SbNHz+AdN0ThWUxqbOXITJNzKfIFMY57TBkNlSMeFO32R0ZaMvHUybqrgKYnWn
DJFseXhZl/meBSve9MHBpHme/WjxarbhwSDpqtitIUZQHqnbEZkJKK+HrcwBtn0X5t98YI+zgeUo
lBseBsQOWK9bGDT77879Ch02mFd3+13yuh8OzCxEBrBKiAUtFLo/xgMCgw+AAIuDPGUppzlYki4A
G/8aDp4+rdz/iDqvJdWVJIr+0BCBN69VJYMEAkkgzAsBjRHeI8HXz0qIM3N1mu4LAmSqsjJ37tx5
7WX+w6kAH/Xybhq+oWph1+s2M0qMVlW/YOv2H9q9xxIAsfRbTb8p5GirXMWptin3glYJ+wJBo2Vd
ounHCrmR7Gq91cZ+qxCIsKpKtL0Y0S7Yyru5U7LubfrSUEIhpbtqT7239+pevPiWt0uE4aMc4XLn
ND1evRbta/DKsR10GiadZ9bIjvSJ2JoWzYIZRyOUYqBNUVWGbtvDX5MtGxg6KWQefXhol36N6VBr
nZyMLx3RHhK9CRfLh+TH6uBkUPHxVfvbGvw/swOh724JzfZOU9pJGORWdiF86NEWrwHqrKYJ7/Ax
vOn93w5VP2d9cnZd9CD4vLubDimFoPiVBu8aZwyKA+pxZbjXznWwrS/PfVYFeEyLk3NHkgj2hL8Z
H58uIR6fV7YqSMOLDOhztN33CAo2NqUNdG0YUf6KJTvbu8yFNFqt9mbRGmYjtIWqodhpUkMOSYOs
o+YXHuGfjM6QUukzOEVzh7ZF9EVoeS1DtHOuDr07tZecFNO6bFN/UZsQo4SnKa4yBIG4MVlL0asN
RkW7YEQTECU5kaSvrRE5vvSgoV08D9SsKqwLioGouZtmtM2BmHvysKzlg904eqlwIVqwAPV9wSV9
w06xwVvj88W75dY1BvEDVp0FW5sS2reK0b2gHJ06G1IqHrTgBYwFdkEUABo7naYulLqlxAYYJv34
gxLO+s2dJ6u6H8FtX76JM+3ziJoO5vhhCMwH4UGduZQ+lTr7mKB0a693Dit/MTrTkbtF/ZBD8Trl
y/qMomQ2QPutBlDYxtkhM00N2wb+nmPj3FskBIEbgMIoNChp6n63NksAeVFRM9zibAIa48odVnwh
Z0ZTPn3da0OPIbJi6EwGKXoIe4ehhG8FhvhmXqZW2W2hTE7NDYyZu4sGe2VA0LKj1t+loghwaUe5
ZZfPO77dEvXFKc2GB+XuDv+HJgL20yuSDAaAOjkHKaVLh8DFU+htFDfBBHsbiEnm3n/GBbjB5u7T
OcT9/KEO4x3Sv5sxdwudUcTF6kf/8u6/sYk9LhuV0nWX3n+CaUHMOtK9EEBedKk26IHar4BBSLH5
tdscwzGqWE3Wj/rb/gz/sylmrVbzlr4w53XT0g3d5LFpELnXEIBZmn4/W41G6/cVMjj64ePQoqy/
7V5GBRYMXbD2zh6+UTU3aMr7CFAH0PAX0oZGmAXM6pYobxIegetBzqH3XEe2bQIcZeV2TvvQp/Wi
w9+jA1zX3vgbvww/5hkyv4wQqjYkdiw8OrY3W8mWxw8Zyd+PZCV/W95BdDX47SF7zZwttXCO/Fki
m1iyc3MOXp3cHINzkCN11/RyI/1D6ZjJI1p2Sn7bVBXwR0Ph6JubKfVQuOhmhHjEpHzmOxHK1zeF
emk/+R/5fMmdZ/ONyxfSvTM5RxX7MShaCB9bVV1PiPPIv1U1YBBZRVSgbaTBedyxHaAcAHOBgKtV
wVqVFrTE0GRxDfV3miWb5QKAjwzdXU17TQ9YQZUMgSp8Bi6DnXENbx3iEGKZFxJGOj2FGTcErwvF
oo+Xt6mYpEfJ/eBsUYb3oL0C9JLUO0e7izlKN4uKW1l8ag4dOYHJNS4I9zlntYdHyhgYUU2qHzDe
CA7g+FVHRbe+KPt7Ayit0flR+D383FArPTjA49DWYZBqVlbe924/NKYSGhOEtxg1TAQlGhOhSQqY
D1Rl/wiQwrik3TYL6SXZzfO3etuobttPM+qvXoihQE3ULbb+Cj0brhUVdVoStHRe5I7OPHqVavkh
HeRn3RrdBvdWwyeZS0K3zvOLmn1XC7wgaxMCgQ1J6Q4v8Tk8IXr/imkGIl2a7d7eWgx6iDTZz3Cr
evzVS/Wi94JdJLQ4yYlfIxmHkpyeOfLsx1D/aKp8ufRQpFCVewzWpiBAfG/bR61Wq7/Rn8wmOlBr
FA70CtElveEyM5+53EfOSF7YMwVXB9UHw2CrK05d7kPOzZfdyLkwFOT+0A9aLarWAudAgcOwPRG9
/23A38iiy1CWoZ1ZFJObH4vjRUe/S4fWAN+hDsGY/chc+8SWlB8ik2VktNPuzkIzn7H+mwMyD6QJ
3sN8/l62TNmrBZZFj3DIgmPqgGnwJzrwCKZphMA1AZM+tJtf1tbMyZh4v/n6aEN9m2Pzo0ufctno
1L8xPw79rhC6Xqj2vjry1619DB4QNmhsDCNC6DCzbrNb6zV5bHYrkDIqvcdfdVqdnsbQGsouPn8x
BD2nbJoC4QqNfhJs/61d+BOyRFHfEyHjybUQE/CzDeDJldxHuhC4iOaWM6xA0zkN5FKN39o/q+7i
rhfomKiNX7N7vcWCHj6rlDtLMpTrPKi4g8Fd99okf7639aBGFMubDiEyd446PXzGJuHkBWNLcZma
s8yiO1sH0fptQvssmzpU1oIzg6R6CN6m4bXWBafhvSzWqEFu3RJxe2Urw5Ss2gdIom+DB2eXaNae
s1cug8e7hre44d966Z+QJyrmZHa2DCmUadAtOCyQSGgTA2Ckm+3q5GeseewiSK/aMrBwR9kWGEAH
dJAebW1SRW+vDP2p5Qp3qOhQqg5RpR4+rWZImEAzVlgt2Eg4Rlbaz41syPRhkdEPJZ0v9nrrHyOa
kNSgDqI4P0+HM6tmUirw37T02XVqMd2vkzLtJTZzyDog16+K3id8NWHYBa4wnH/d6KX9Z3KMADta
8WZOviJ8rqme6/AU6yz67hjYInrPeje+jJ9eAsBWDzbIRvvgKdXApVG2X6ZFjH5tkQc2Cfqh9CN2
xJqT9v7Et6f7vjh07L7Q1aBlNaB/NjXil1AV4PQgeY8YywGvDR4EuKmo7WT4xe6HSlGR/C9DvUYt
ZkTCHQQkKqL/ot7LLeSf9rFFswIaQPIGc3Z2veuwCCFF00bqCCJx8MtNoBCS2Qb1lSB3twe7ejOX
g0cYRP+LMejCFsOX3AdvxNxfKmUwLpGp2k9udVVKmuNTFBS5b4M6+AE6pBaYwRaae2bSglWsaITM
qdKj3TzJJZIhG07D5o9SQ1+BZwBpyCMwXhhGQHL9X7ObFdpMjSAFVYmqg0qUPpPKBVEx0/yrOfKX
jcYJboquM+PN4uheWYRe+EV673NgNAQ+qlpUEoGqDAd8WUCipl/vFGO64tDpqNXdnhX76yYB5fKw
Bnagrw8Ni/b6ioYvwkzINuadQlFHL2qrkE5AsAaRY5xf8B2P0K+I+ixRcPcBW/7FClM3hL3ZZlmC
1oGPWMQXKbdLEfcoUwUrRVWII0S04krZAutpZTQjCutRzoYovzBDQBDIlyTQ3ypjeILIOdMGBa7L
vLDgLl8dNFpMLSovm9ynv/P4Pj6Pq/H9Lx0hg8c4W5aXp8V7Mhs8RildrPLFYB82RpfeLS4P6yvK
DKEOQTsqz3fjPcxG9x5ApCKJE9wG8KjgjZU1V9gWh+QyYGiznmxd2vFstSwwxwADvT60a5AxeqX2
EbbXgPa18N/OV53C2lC0MR/T4gVq2XlORSKOd7FKkNLdg/0iVUNnxOYKjL1wsxqMANBe7Ftp8SGr
XdIZcyftHadluHqnPnM0qZRJjHWrZySuaQxDapOuYC0bWtR2ul9xhZ944pQ4T59/M5wA+CNIWW3m
5YdzheFDbJ7qPWX1BcQk0fLUs7t5N5xH0bnnsIrMnlt40WixFJL0DjXRLReYMf6MqhyRX2dEqd2M
7DjKkfoEFadqF/+KLSTXUGdAyIC6Kkpq7KzlzFrDFoURJ6dR6F8rndO8cIShQPGhndOVEW8TEAGa
9vo9pn3GgPwoGmwrpi8oPEWsKQ47UnlZwWwb/uYkfQj+jmAs2+MqowfGHqn2lpihw+TJTN0repjp
i3+RjGobM2pQd22X6bO27zysLUVjJCSswqoxvIGJ0ZSiogYIYsPmRIUEUnRYpilpChb3DrFu++iG
sC2CzPfgsrz0IbaN4RjSdJhAsCQJKwjJSGygYmooauYNpT8A6zeltYPPeH9yauPMqdCZbksqsxGi
MWahNP1s6Wf0GGR0k9i3C+PLEpcE/14aS7ygf8/oVnYgf27N2mUIEbhiwAQZNM3nlL/eQ1Kr+DlV
2GDV+TNq+K3FHUldCos7iJ8j6QKyRyCUt5G4LS8uF1DvuCG9HBu05ETpq4ukFpWr1GDl5M1e4P66
7COOh3IReu05bDPyvv0UsVIgeEpm8SxgaJCNpXhvDUQB6x43sjC4QG1Tx+SC94BNpksztZXzgtcC
MkZZlNijZshSk8lHpLXpFxdZ3GCIk8MAzLG2tEAebweUTXcArYFMK6tz3LrCwEMBC310MnZp+FkR
yGNS70gZwjDgk5BK4V+4X5S7jzGqKTQOpoyby44oNioaut4FNT3iHJW7KMWiQorGyWa9n0nPlQfN
eoGcAIgI8yFn1OCJWFgRunbT8gHDmvG+YqrPSaNPveODauyD81neU/2iJCAF4qXVczGk1h9eFzXG
hEG4a39wginPLU7zkmSSnqn9IQs3Je9EHTRyxzmi6H/Q6Zj5VVpdBnUE9aRagIqIdRHZZlUbb/1b
/Eafh2xcTp0vGK9CMf3OKsAwAr1LLbj8tI3jE6Zv5CPJFSLuhtvGDeG5E+50FUuOqCsxOumpq3Ug
jvTo9Y4o9hnZk6epzKBMTqqX+ZkasVrQ8GldFN2jLECIanpfMf7zEYWl822EI9Y7Em4ghNwtRcVe
ydslKEP1t16lQQ2ifnQwwNhDmoe8aYeWvOkDyFykZPYtxvMdwHu7TS5UhC83hOwTmoTc6FnBoICC
QEapQ2eQo8HZu89rdhVhbi4sVNLh0dvZVabpffKc1Ej2iH4ijRgffWh3x4jWgdA7e3XYF9bMg3xH
15QPfl1xiGKmpoAuJv1MhUGhh53qs1ZgKHcnvbeeEY2m8L1Ge49egautRVYf1+ymy93qFHExKpWv
lHTc+o9ifD95aRZAEm0XgTmdYyWzrZdlsd4kyEEl1fFsjHqdfLZdpq57pm7BmdYOFOCA0UlVoOKP
82AXAfHc7WyMqBhiPQb/oQ9w7+y3Nt7NGtlzVjb7WUdOOLpx/9dDdgSNffsXgtagtWqOQKlP1O+h
Oao/DU06L6RRWbuBZpb7Cm9BntyG9RGZ7ysBx6iM27h8kq5gluDNl9V5uRlfQpDs16pgZosmmOHw
ubOpgX3GjYSc3nZwSmZAyAqLj46Sl4/JKTCOkSzjvq1egmNS+Yji+YyUOjn7YWV45UWqFQiSWKUv
Io8MZAI1rpY79RtEBZVP0lXWqXmH+ZPKeqw9zEmSK1+d4XJtCtr1WlWgSyBe2jRcq9aZZEK5CRUG
aTiEymCnXD6Ewehjt094/EVpnNnILU6IfDZ2obGqrVhUyPIgIUqyGii78LaeNO8G9mQwHIRC9OHv
hoHQmgOHj99/YL8krfZlZZGywYiR0n43XL5L+D04iqC/9Oop0zrIAsKvnX2oTKiGUFb7XkCZ+3x7
LQlQg1mEfUcseFJV1LoOU0mTCN6ESCcaYypuQECAfHHUjfmMAJDxxzFJjyuyXRQly2HU48a0Mi2g
EMulX/P73W9YjWELoicSLOpvZrcsqtF7JBqi4iQd0aQkj6hnr6nzuELu8KzgzNDUPWCx3EyYhlan
ZG0mLUznFh8dQItustuFqAEy2RhSqPVB9SD9THqRxANFz4SjFbQRJRUCIJxR2L96hcXOKWhVaa9D
UyRFe9AgXeA3ZITIuMIAbovTqE7SY/Dh5lLAO0RhZghdg6Z/pPWkjYC6L7LRBbwXkaoLfv0UohZ5
u9eqPqLOE3czrAybPuXMqzNGjuphsHpKkUUlLIOkQE+fZL9GeoEuNBbCTpUJsiOPSZ22v0858Acl
dsgFkRSpuFD8hGzZxQRiCOEcHMaz4eParjowame0sNM5jayxujDd0SulDBkDUXWy9RS3Zwp7Eer2
iJQXeXlEvanVPm9thjTAFwO4U6OLJV206eigKIiDaraoLWnd0ivFZwu5ZMDBhCw/JGR6COV3i15A
5ZQUFLnjXovBrJlHKRpkUKvnrd57XWUoJkiTFJMUqOE4fS32qzoXP2pEuB1035NWlplFY5wD7G3/
Dd8PbdARy8B1dVsQqbAIq9biNqnQKSy14ZWTELo7V68xypFy5nPPEQEzHIYJaJB7nl6H+5AOem7l
qDYrXOkbrgfqUbTsxfGwpbyDMo8uYrJxtA938O+3Ht+S09N1H1ZGOB0ESJUFFORCRFeE8WZOFtqh
Mdno7cJFfsekOJDgWkDwIdEAxTOtGdLgMA3QkYHpsWH0RtcFKbr3ghH20yvHwLP4tcblj4aHHoJ5
pX2qEaDHf4jtUQXDnd8UqPHX5YvGr/qQGeU9XGQuJV2XrnP2pWYBIAuOGUTwj33FAs2IFfTGvdH+
26Hv0YBCOsLDMkieedh1eBtSeNG4tVmGiXoBQCiPI4bKSPmiN0mfCOqwSpOZtV2cGhZtqmk6D5Eu
hxDnFe8uUC1fYVeXDZh00MiBhpy/U1JxCH/2HaZzAUz7Zp3/nhO0CZuDmye5HJokbyBlNM2xX5rn
HwtfKHdy6hML6/3ydbdn40NAWe/G2c7Ubr6TTlPtGnglq2Nq3oPz3ZwAOdbMxYPfjD9BhvYW2pW9
rOFeUwMTER1RMgpImZGnxUmqnw2VysUFrhH5XsB20uLMjsfkRT93nIGZfaEdmW4cYEEjTKTS5W75
xqeesELu63Y5WVBeEPE/s6ra+1lCJQvDu/FU9RDvltQGQmf76IOHs6ZipYCPSDs+qqYgrKyePqYQ
CZyatMTGwOwX5xGEBlpG4JrgHvGuVlwN6jDzxd3aYbcGNSQNSep081XVRSshOQ7K5tmhMcGTgBh7
ScqV3GSxjJCeuxXxa10FoekjvndG7ItOCDRo0GXyJ4QfCOE3hJlTo4CYlDD1IcTyg09/s8AT266f
4PhwzKkfG9z6p43BN6J9VEA42i0s8njm7JMWLb4r/fOitRR1PWm8vusyIjhFoHceiw6koOcar+VM
GXqw8fdug/jNrw4f/az7xiEx+Gzvbn2F6xTSeLtDA5P4DJeYlAk2imsyOgxbyydCYJMNLDlYLxBq
qEzZUpzB1eGCXkcg7nbdTf1W+PJaw9I09wpdJJXJjDDUwSenmH3Y770iXtTkFUImdvf4GKlLK1uD
LW8z2t1y595/iO7uOcb/D96dU/KCPvAUOAEi5WNeHRfHrHRVmcbM0z9Yi1A9kZiW1CrCzFz1uD7J
xhAYWE6BKG5dVkLU5psXA/MROWCMe0YrP1i+Qqg7rZ5ouP1VVgxERj7EWnLOPE/ecUjSBqn3G9VG
xLzHqO6QiQe2Y/Ze4CaldMrVGIH3GlkJ5AuPCVXkRPac8PozrnY3JJC8l0SIr+QMjd9kRREzAR0i
wcagxsVDqNN5gxGT1zA5Qlya9D5OfcF9je9rBgPqemVaZpYV9gvFnA4BwYDO9ntatHQqA3yV45y+
M/GnV53WQxCqBTpQpfGFZbdE8lqPmT+4OvSH/cSzYabctR/6VK2Mb+aofM9L1VOF/jI5gzWDNwsk
POgVFH8PuGRma1X8wUZFuJVqgCoYWN1VD6AzWjZ7DNiZVlqASTXA7gV0XwsUb5Cr6Kwj3ibb0eHt
g/ZGteVJIgC4fm2wEUH3o8iJVtEqNVG0Wm2dyOn3MUmOczUqiqJ+P3L+nMmKnT4BELxT0FisKGpz
NIOtigpWxMfKMQwGHO9iIb2FSyrKFQA6KGBvKue56E0XvcF0SgM1NZ2KshYpGDUeV53xtDsWBLEM
hsgL4AtWV/IuH3vKK3zitNtSUrMpICNEJ/MGWmYPlCZAnVryHgb9ljyIJ/uB2UI+7fGsgFJX1bur
XsVcenwTql1q7JvEh0QUkH47DA+a+MyPEYWE9L18ou+/V/6ewxIYe1xRSab9TIcbE64TpGOpxbm0
p+Nu3YHTN850TXHDGsrvHuVVM+6OX0ZSRY24jtgB+2CyboZ1vFeyKXe0iA7kjsphyhneSHkhQ8y5
89upd1kTOEbiuZCrclTjBHoJu0pGTM4L5IjH3EyLetrNLDl3yTjI7zM/ZW86XVQpwGr9zpp7A3QA
Ps0Nl6G0WMgTDIedPVgscAMZFcLl+PgMlHo74ta2+cfo4Dle442RI2kHslG8a9DjoZ2rP3ni5Z6d
3G/LiBH4TC7s3Uq4EuOG2rU58QpHnxATq/FTcx3DZcOEyBp2qeod0exDcWpcaT/xt5AmIX5/T49S
QT3m8if+zR6Hocukveg45ebs1LCih2czDxDADpY7dVPDILgoLxiyhJshySeXHdcnvU6tN1RDN1X8
f+z7yzBTVJbIp3lrEsuhT8qXD6SOpULJdUat6rIOHH0xdcsH7eWwyg6FepzBkwMJfd7iJr6PWGe7
FKdtstj532xaRtTi7oIbuKGBCWgo6znoNd/lhiHpeo2ockSgZSGB9UX/SQl0oM3C3TWwLkd3MxlN
6HxrYB1bdfZIo5MKQIzYHMkWTEbW3WR2p//XR/7Dcbba6Y9Wkhta9VukYQm49EvzokNOCTqL2X6T
Yo7zUExO/tVh2vf5L9p06/BfKPs3vPEvamlnNOpQINCBSa1GE3qOKZ6Y4EipDs9zBAlHNuEQKt6O
S0yHy+lu3nlZHUhJljzPXpNOrq3RSHEqcoaTJu+7qMCbo2OnJwEVceab7YDwz0cMaWRkhqnvNZz7
oMm6tB+QJbHYk08KJnzwaLQaWcPJpNOxLG70RXVIpHRuKsDMrKp8Ly0T9bk9KnGUk1w7VV4FgXA6
nYk1U1bAL043CDim1aoTABLIl84ZJYTPb+RhSF3QXSu1iipck1KUwYEkEd6LJeOlZdbrrYErsubF
EH6ZAiW313GMF8IqHvohxQDDFN85U8vlMmRvG5DH35HFpgCSMcNYDw00Ew2HX7veMjySorWZxPJ7
mtsyP8bJU/vyTAKAGpytnQ6XIcfAIF+78Xpnrenxxdjd9IJOoFP0hkQVyffXQ0b2OvbW8dpdh0aG
8knHMRRgSAduSOPy484F+7FaGC5+xFJQ3WP7T+utu9hDMTuDBY8Ndhh3scFibadTrAe5TJr02Bjv
excPAgOBnVjwg8HAULP4Kz6B83gYZjW6y8wQ2cgXy7PfFzKN9fObOuHk3jpJSL5cLc5yp5l9ECoy
vAPJDd+Yy8Q/xEmw+ZYzzr8B0WLJqoehhWgoKUM+ggv1JPHYkC+ecrg8ZTgtyXK/OpJoFXMnyUgx
olNibzKL31Xgn43kLOEJYEkb30eiTg6kqZcJ3CODVjR1P02+uqn9dAoe4nkMBqJMjlOuPhcaDMHM
D+6cQUtArOfBHLLEpJO6VRvkpmiIUfyG90GmJIf2HQP8KLk7vJd4RkFxCv10uAEMPSu+86ngJ4ex
F4fLxCdPKtsyoSIbntfyzh3l1ZBlKFwuIe0FyxAQpA67sfKgd3zIpeUfqw034CU52fnMq8pKOXMw
+STapsdIljlAJzCvKeUq3yVh6xZUt8C1YQdhCNDIWHFPF1BaWDimj/b35kJIl+WTVCe3Ui6n/GDC
+U7MpM86yY2V2ywLYkX5rHZTWXjGud2F8SPPy6tTSNQsSxv3nZBBBTIDhJSkN8nwj2HpYeEZtFlN
on70dUFKyh60yAzKAQmJYcPBljgUud9vzSoKr5xp05sSFsipJ6wTsix0p3yVjO4kBM9VcyZ5jCNF
la3PMw4MYb0Mk7pVaSeQXm1/yaXnklqYZeyxLgykQnO5zhSzPLW4WXRORtprOByWVbCBoVCx+Mgr
xXtks2NghdfQI14An24wDrxtzcLv3bfpHMsjBhAb1f8jqT+ZlPRHdzCknSAIxCYh+GawfZ5V8ybY
xNwK5gFWKZgD8IltikM9nwcx2gzMDQ6EwlIYWZih5RJtvn4N3Y8GWtt1a5kUbGZWHboc6xWraNPa
OaAZKh56nDRD1fMYfTLu4nUBzTXlxnO+RUJCpam5sm4hxEDsIDo63gt7QhCC6dt5AGwL5qWLDNH3
mT1yawDBXIFYDyejADU82BrsKZb0SsOsSkIRLbT8+XDOqU0gLLOe3ZCSg9qPhssc1ue5J6/kFqsJ
OAj5W0MHQKgb9PmlQQ9LQ703ohCsFQITGZqGkO++JM0z5WEnju1BeQfEd+Rs5UKAe6slcxfC+pv+
bpC5pjdYCXT3YTu1mQx0e2IgChUHOJfE/gWyAf2IHQQzyePnhr6YCCiIWsbdulu0toSwgJqzfbbO
GIBQbIBsXHDoevBRiUAQ1OEP9OnlGFrfF+nswu8dlxwglES0bJsAagOyKHSb+PoJssfM2tgFI3ZE
NiFxUmXGD0uCuEcotSrUEGV+fWAJ/QgjHGVHUoA/n60O90gcYSFmQLnwxHyLLgToEt9Jhb4txks+
WR7lkwnV+ODuy3THX2eLOTKW8/1RN+jVxaWSUneZT0W9iarrhl9YoFpqPQBwQX9w7X5cI5z4XK2A
bdyjs4Jk40YFPD+eO+vcZc9enTnUpjNXt0yzNKKGSMgnW1z5XlFjC34O3Hgs1xmLUCUUFjMilosc
QoeCFIc5+bVkVUeeJe3PCtEGZ7OhncTNs5VSYcS+nF6YJGHCrMe2YJxkAWO1whIxAUJWgwV6vSxT
PbIFXAnZWh15xI7ikNHmU4YO1WTLRtvHpQvFI5vBYD8M1y5z3YtjN3alqXDuZItyVA3WTBsxKDgg
o0kwxxrMPaaxM/e8nfIovArmk3NbXJ/5aDKZqckHfYNuRobxfjY7cDcoG4X4vrwRTBYCapooSzT4
PErE2mS7OFBXSYxtKGWWdWbbKrulfGNRw6ZGkOHxw75OH+1k1agWgnJ6MnksqMEzhW8VQYdWJSYR
5Qd4WcFQAkbc2+H8o69wTcQHY+ZdcCYfbDd8xxn8DftuXvpmoR4Hxteh7OnLBBF6kbBCCpCn4BMb
AkmJkQa0AVK9aY2LKnHLArILEWN0cR2czA83mvJZFfWbah70Jd6DQilv+8YUg9FkFKWG6AAOIFDh
3gFZ8qlbMDmhgnyZPPK3QnKUL6ajofBkxJBy+lX1d4ctAftTbVHfe1i5fsJooejAtMLt4JLABnuQ
NclsrMk4sx/kqADi4mb8O9UbJ1wRSgGMBkNKFPf4E4Cu2I+Lrj5wk2Wj3PTLYdtD/946dICYbIab
YcGin5bwFmdmP6RXpiXHVvheHCgxKdenOSFjIQP/e/jESAf1d7HkslLrdDf0rMU7JcPcgb+vSHue
YG2ZP+Ln0eiPXR+qZvWr7T88Vv5hJmEJCbUSjdXvlUh5TCFSyESD+9el7wuMsCvppy/jjzmW4Zfh
mTlHT+ab/ED54l+qnw4pOzBgiKk8pnpMYIjTRsKTIJAN2oAswUye8pfo9YufxUua9gAV7O7FMMNk
+7pXYMjE5g07b7Myy7cIjUy+UXwHvlBWauH03JEuw4/AnyjjbOA+NJ3plOEg1oQiPQ7VpgDj+27o
aTob0qsTWOL0JSQJJU5IcXdBMJzf+cAOtqEo2JwJZwE8xvNyPsLWE2qneHzTBi6JmIMF504rKD0L
JeaVM5Tt66i+8Bk/uLb0Scat3brPqGanvZkZIRIzqk8eXmVajW8I2OtKeB3Xe+9euig5xfZtI3UT
hXlzUB+wq953wMxCNAFhzwc5zrf8E4CA3xI2pMxrJh/Y1Xdbx8NhPFyvw3VILpoVEx6MK3xIWdK3
5tKV+FBWNf7m2d8WH2Wtpukkz8sj/0MYS6JVy3pNCasrmARL7TeKYTFnHSY/yOviSUtADMb2/S3P
Nn2wJVuW53JHWJYwMM2+J98EN/O74g9deY+8EwRLZ+1nW7xZio9q6GCSkS+EqIXCuZSZ9mCmlcIb
jzUHYUuGNHk7oi9xcjIqMsQQocRBqoiMELw2qtScn3E6UDpIT1n2G7GWpMz+1QGblFtFOzNN1v1C
iCNNQCgSq6maEz6OTigtUsjtZHbFq3lXikavgyp0ODlnIctJ3HDTw4ceNlZNnzPE/YZSzUpLFglb
ukbDVS5GVNG4cAa2wZcRJ98qzNFLIkTSWyI8uu9zOGPCouPmftCrLCJZKGKhD74J0ja2Ov0KhtL5
hhtS069o5+/8Z58GMHhTsgEh66JNGEqkKfMWK7GxohXmTK7UCC83ikbN72xXNIpRu1FLn/yZKwF6
3dRNc9DCypwW/F8bQ6QxEUJkzZVtC1fzOv8q5aGdR/6O+QWXVLeYTndacAqhHU+Zv2Xi3GKaHnzn
Q8mM6qrT76/62GVmJZN1w/IOvVRsvVg/DBWHB82R2P1DyQ51RRgi7tEPAPxRucUmCVVQaN5C+AYp
Z67IGpLrNNl+/V5yW6w3KL/+Ua4vVhoXr/dkUDwpbcm/3wP88AMjxM4JgfyouUZnJnzJFcNWKXJs
Aj8J81VwzDvLC9IvNmCUtbF+1lBMr7B7ZbUQoiyn8bWcja8pvxqSIDr3IHHJSvKwuPqywZJQAmJn
HVkqcTc5WTlaOWE5j3L7xHCotlQTqo1TY8whwJFQ9JKwXFacdC5PlLw9eqklwIqGg4y73eIRxUz7
lcz+rnR50NSp1bx7R4qRxIv9cX6F94tB9vfe3rtgzoi9Egm2ZCuhsUkhP1KaT+4fBowbJCZZIM0X
hFN6mUAKhXwBgZumDMmM7h8D4cOThcKHo9M3sbFExFB18XNzk/bFpstXyiZm+esx4jki5KLxp/gt
5hEPCe/4Bq1MPEugcVcexReUH8EVxZl+a4pcIXQKyiifI3uQfmXgLVpKULwnEat4c+LkCfYo0eb3
wwkbb0AbGQcnXOErLXaf+hd1MTElKMFOQgCUqFhwANnoaP/9QCEO4+Fv6LL2c5mRCcX3M/j84t4K
SoALw1br/97S4LR+lwL4BIhO4FeBEtM2a5DQi4WmLMcv3rJ4xk8lNnmJ07lr42yGS7qlBKAS3Gre
SIjHdmhTOIhj/rLzPwqF24JgiL8sp4rjCfIs10ImIffs+09W4y3jVmj7W/jjApXKaKXyBndC+Oj8
X+//43fflTH8234zQtjdMsdkllCA5UKiaVeCHFSVm5Gz4IG9DGTp/S7mvcVggIsmJHeYyjziGqzy
BROGsgDytqy4Mp023+nU6bQcgq9gBHDoRAVOQRAcTmRcd+TGNnnMKBUYl4ixfz67vCxbDx9bds6A
kQRMkmv5T1xPbrZcienXrlx1b9ATDJ/oPwQLC0F5jzjpU5xBSQrwDzv0ATHuLeTKTeUCCj4ho+ZN
xUb+HXgS1gD5eE0eBQoCofnd8t9tP2gZMbJ2MoAgh5WpMSBxw1A6OGup0pJRJeHzwWLttH+DTQDg
k0NtNbvSQoo9drwqEXIs8exbFdrbngwqkGDAAoCYZTgvabxphqlsBzSQKLaS8C+MY1bl2GX8PJgj
NRmtvGcJjYpw8kPg+Rtw5fVvcr2hv+bcO1gQ4haj48XtER/qrvauZGNWGwvGh1vC5P1KOSr8nTKw
xFuTyyu3RAJKGdlvaM6SJv/FjihKfiMpcC3v8711m0D2lm+mNTdX9TcfIZjxTnH0GDv8a4nJQP1S
bidacBiNss4SOU6xPgBqBioiewkf/p3IccjaIkRwQkG21V8dV5UlSjaaCrGcyEZjHR7rrG616OE+
vh6+2GssurfxdrHYcZJWfBT5IK5GyXBBSoxQiTcknyWOnpRpkIPpC2BV1XtqYq7Rb5zY50D+QKYt
EI3cuhYqO31v+cTCApJ7r+bfhwxuaP1UfNMqI272CWhBnbqkEjZS6kp00G5FuL/tYv/iQidY7J2G
VW1f/Ba9f2nO6NKVwv4Eg4tLHbAFe8gl5dUu9xHaF6bvZMMg8DbDltWKyrhOHPWLq0KY8I2iyH9o
fPwtsUPBqnWRAxAvyTizzpHi0g21qJsu3XNNvV1tX78Lf2YX9J980VZPPs7dvhC0HGh06NDPjdVJ
YggKQi2+3Dl2Xt6bhUhKrVC8Io77O7kBIh9qnvWrPClxEyXn9gPpww3xTst6eXxru+ScfHHWtu2r
2bZz5Kt31wC9o+EmU0331TRvdZ2A6Fjio6IsRVy6pR4HNWdwjwytIeSFXm3SFw5wGepkBTaZdOJE
FtXQwhVDvGOmwJfEC4KGBrJDYY7Ebn8MEjFyVernRXN6dHQES0B9yoGB+r8V/DeScD7IeuzRDJH8
h8R2T3M38tphRGjWF0+pyvnK6r7XQBQfxo6Ej+LPyCZBkzgKOyPBhQhF7q1/7sPOltDpFp8Mw4RB
s8dMi7EmBCEwOSIwKV5Uzb891QOgf1oK0iaBPO1yNFSMOQJKjlRvPI3UIUkNhxTKiQcsvgRssuAw
R+lEdqGv6NfdlZfEMXqaIh6n+AyQqUo0n/NglTX/zm3RvMDPxt2+dzJmK2a5c2ynwblDQj4NGrgi
NbwN+UJ599sEwG9EG2/iDspfIa0V4/3047dlHGI9mEGykTrnh7hJ4qQf2orWCbVgP9cCiWSnuP7Y
NNgxHxTWX6bQE6xMJv4HLB2iuSdeBGI6RJtSgLYNt6H4YamdxvIboJZFD2UM5jELTPfqYNv7cEDx
DP/AgEgr1/vEfZB+MR1NSr4oLcUXbwkp4VE2h+Wrf6dqnY6ANi3Bdr1mv3WhOz1MH936O84PfRTb
mazm5G+QWj/MT6P9sNkhssZHqyCgEsJw2xKxDF50qCP3iQYJbZxawinbS/N4k1PffjBUWFwALWjQ
+elWuruS9e4/J4d1PT6s32iDOGjqcIsbLlkkZLFxA+lG+kRBQRVpSaTOneK4Ff6XqPNaThzY1vAL
baoUkXSrTM5guKHAxkIIZSGEnv587dm7Tnk843HEotW91r/+IKrE+7wBOnnuRTEbbUUvREgwzFpf
1LniOW498Uwp3yRPs2QRd/89X1hPBZAhxDPnl8DAjZdPCTyb3+diwYib5F85inL8r+HIf6Rp5FRr
xTZ9ATnjRbMwyZoVzR0SOf7lfgv/Gs3FY8X993ej3k9aqIVKCLE6LHCRf5xEYIJwJPKxbsIV4e8V
dSr39n8tzUUcgbXvgnopXB+xcBdnJYxUOBssLHFA8uptGF++J+/r+xqBfeKeh8PM7IzKfCLc9u+r
eCNSQbVJJVjdPFjRGQlD8ocXOYzsROMzPXTOAYDpxJ3NTdr9LVCxPGMUdEKz+L96XzQ64kX8y97q
SUvT1eekGv4p+aBf+SwnCNwNLl2yl4Pm+Xco/D2lvijkBUb03+0EuEY0C4AmgVi64g63Dg1HDwld
AyeBscV+ck132lE5GlpgYRuG/RKOFJ60SN+TiC2ggzIu+ub1+YvOV4EKTh4k5lCsC1tn2pyTKiH6
1OdYPB+i1nDAAXjm/tpAsQWK3x3ojsVOPIN4cGyE4mBMEAu0tgCAxLb9tzXyK8corQTqJkpE0f5w
W+EQ9vciburYppxiipwFqxWoJ6OtxYlKC2gF/Ixfe7mmpkJuxq02sKutOMWFykpoX7F15VX0jxVa
EuGsLhR/4pa/UjkKAO4WA469yelhmRsrNltP//tbrGl6GM5AlD10QDRFX2KNi14ZqvsawhnMFxrm
f9IzybXGr9EjfPMq+vD8WC85XVkRBHwtWFMrUHzkbVqIKgepPeEcCyz+uYzDQ+WYV1YOsxsxd2CB
M/SowPtJur+K5fx3Fi1Qhvwh72JIh5UfRb82g8bL4K7yRVvAzHAiGhLcwrBgZkw2En0Ec7a/jkOZ
iKJQvI4pgWOoLevgQhkHinuZj3cCRhCwCeMQARKL7wOHSzh68iLm9ripIxqiVBQV5B98g+GIqCXF
8w+Fi28MrHL738fELSSGKqQvcE8i+nd+BOAN4l8B1osWRLyI/iZyuZGpQP/dnyLjQNzkAgn5LzAT
chJMxgKJEC8K+APJR+IKc/VeG5VrKZAbHZADXwkXSdxfjytuCXH0ihP2H5Io0ENRez5dPdQn4l9W
2EEcG1DuqEfrBPCNxoVPQrgoIFxRkD7c5ISFD124OFbTmUBv/odCiq8tWayiyWA962yVAuwUXIHL
hRuChyaAJlEnPMjnc54ryLwB48+//UU8w/9QqCE7SL1Rwiax25m4AGLRpPzC4pcWny6gKvEek1H9
kFcyO2fi/+UCT4K/3UueZbgTwOVbwlPjBD4c4MPDQpgema9RlpBIP36EeB+OxA7brBnhXv7AJp4g
9q3c3+niFhb/oyVlWPizZ6IvGoLNeHyZHz2Bj7DXyGOTOxtQnQOHDVp3JFd8W5JSeEu8fv5eOIvY
8lEcUScQ1IiAEyqoX+3FxE/ivUBQoBAA84g6C5JGkOVTM5kAJk9ghDFOiIj01qLKqPbwRD3Kho57
Ufx0gfSj6R8J3D9eCnhNBYAST/vZVvhGqpOtRVmSbpFi/X1E/A0FlM1MTAI+bsYP/TCGwD4MoA73
XcRi4eC3R08z4CKhqmGEjZkR9iTc5H8gh0i6+YD6CRhEDQT2UwF1l6540VzD+c8nV+r7Oa9qnAKU
N8ZgOl45QWmh8SptWL8UfmOcULCfzhy5OpQYWUPLfk5STKS8BsplR7qVU+qObuDaZ+OIDeM4RQ9J
arCDOk9NEG2t3njtgyWoE3kLj/Tz24MCA5MOQ5UG8ff5HQFTp3MtX9XDHW3z602MmwPBOO7H/ehO
gFOx6yH3oE1QwnfhfH6xpx08F/30Ffkm1ctzm2u45EQcRFMVl6Xly4ktFx9rkhLviOyaINf9PgpU
9l3OzXJgd1iSKlQtI3RqKOjf9On6In5+G+kXj7R7TaJ6N2xOyR0KJIqT4VJD2E5gmbLT5UtmHs/F
qXl/pxFTN4WDFfNgeJiHvokxur5IJXovKhqLb9UP8ak9U/QgTHoRVmUPj59FT3a410ekzlm4Ljyu
z2tjEMrt8MCMCrVBvGybuZnSisXqJocICf2HSa1wPGfYIU9iItVyT74z4oTPbD+u1tpAC7PKkZFA
E7f8ShtVg0ndwL9eE8EHvHA+no8Gns7X5tBcq0N0044Gx/QfGi02LJHSIioAjHsIn1E9VlZQU/QM
ZsPFYGYurBVD3oU1a8d90IyVP61cRLKO6BbvHNfy4eFHp4ffQSQ7j84j8+/lX+sZCyjDE92DmMyI
8KPaV+jcolk0i2fmSIwnxdd0k24i+s1+0k9Q1c7kCSsoGavhK8B7HRUleca+AMmgpVNURGNGUxMT
ncmfT8WA6mMwT2fYME3ui8FavNwX9SzzhXg/wQ6/HZmQqMkXIG4daygxNhaqdzRafutGoeGncGc+
nujQ3w4fRyphzk2cPfC6Icgim1UBdlV/2wVHpCfSfjKCbZ58vJ48CL14iFKLXIidcTSO9UFbww5d
SvPXeIi+AD7Oqj/Eq/pW8tJf89sdnONmRfbnsRSkf7SY6970MS2fyAd98pmrimt949r1lRAelviG
woya9PdAQVza0ffDA4BVS4lPO714Dx30n+dRjmE7VDhm1ceE/t3Ci84uroN1nK1ZdmcZsfNPJE+y
3L2bR1kLNPZAy71JyK5b4sURHNFKpafm+kQl4HTnyXCk/jYEaHdupLj3fVbZPbYadLGNa+IHbnBY
HLhHU6JobR1I8pf6d21NEbdZU+tHw5zFU7ewmZ9bA/akgMgvrRJqeA5iBBtSOK07opkMMHU597LD
GbULPMbGxlyLIyobN0Rce4+eaD884hkEZvIqn75h62GVkfkxPD4tyNKRNOo/2JxfbqZ7W1OQ+Wsx
ohT0uilnHALCJZMh0ZH2zO2kERRx1vCdkG821wm/Dm+SrCkdb1hzHYpD8iA0So1w4Tr/ENN4K67S
gId097NJ6WZ7zhJqF3LlCZPDi6hqXXwNY1eeRdQHxSj5Oh/McBieJ5Uxj7+oPGVkSnbS+eQfxRUE
CVDJod0QxJCzT9Aa3/FpRgIj70xpE788dW+GMFUG4z7yK4LR5Fmt7zhnDZqIqfJ29Y10qgr/g1zs
Cum6/JfAy21094lvP68ZnDfaYXieaH9ChuSKzXmBGBiNAFZro7tyQVQya/CK9VXZGw4YmNE2loHw
RVB+3zjkLXI8mwD2EEZot2yTDdxylS2RCJxnygwuNVk6GJEH6GTGFseg8QzDPAGs+giBaZPD8Spo
+4z4m2RDTOWs/Uu6Etcbirh4YQ9yxnH4WNzyZtLjZXMPsQVq1clzDMkycdNNushB8BgEGUtAvOcS
JRVBo8+wOuGAJL+peUTOA5SUTN8YKEE0eGkWlgFkEiqTVFqn1UHrsgWWdniXwDoPfzFJdaRpTuha
stV32MPW4LyI8izo+91CQmyWOaZ0NXFJd3ES1OAXAVY+bN5Qq1NMod2rBxPBuKkFZ3SPx4JiX2qW
aZf5HHtZiMdtKsxplTX+GY+rpIQIhp5fSVuzxhGAdBDGWXiYoBM1h2cO2qtG3IGvgRlmkp0Dc6uH
t0ndYbncv8X12ZPLcKPX6VAFI1JTDUwYVcbB1FGYZrmKRElUO9zBxXv/icbmkph0uzMdNuhlfzgf
I86Oq3pFSnQ6++jaXwC2zvAnZhR0M86Y/dHm54rfUIswvwVQhbW+U47tpGKWj37kEN8G+/MPFWaO
AKkjasJtBo5JOuc7lAgjx5t/j1xnjJS8x5tFu/RbeWuhCNJ0wSGunj62wg8006n7+njsYvJBAaR5
0iWHiWdNFM79Qzl0JLCyzsmTyQe7AYqHUEnI50S0LQCdCikYXhgI1l1dBulAKlJtre/zxy6WJElg
Xo0JJ64Iv+1BW+iBxQ+iZV5Hy4+L+6lwUjDZfObEnQfdOgpeO0gdywhHK+81fy6ZlngKISwWmVjw
gNbDsbzA3TGU1+b07j8x+50ah5aa5/a56IdsIc0em/YQ7c5LfYIpraMsh8f2mi3yk37o2KEOcTGl
KFrESKgeSxrXYmlALmCUIqhOESqamVUChPjqJBLa++LanUlgJnHDOQ9ssBOeA542TXN5Jwd2Qe4E
9fuuP2hYM2yTdqbkfsXNqp8q2QHUzAPrtdSydf4Zr2NAM30hJlYDgEkgnDI+6sU4q4L0PpZRjbU+
F5c3St1VedLx65Xc+ob2lWTw3QsboaFbr19zg3J1LWM2hmgMyO5ht0DBTGLubvGTFXa1bIEBcrv6
Ps+ifXJB9HJKTgUyTQlPbS6VOEOuOoojEeEyYEDoPjK/32ocISYQXvGjXZ6pg+at2rI3ZEeKFh2H
KLTpuBYMcWIiJ8a0G1LjOWe/0jFWRmh/1Uk9y1f9NLokeywiH5u026YvbDBcfuijIjCGa8GR14TV
9RqN7/iUlHZzzXd6SsOkMjXiGv+ogOwaLBD9PHlYR9PtQnUN6kil8cH91CkJufpml7M+vsKq1f3m
6z4bbNnIcd5SbKwJrtr8IWzUEFXlz9nQmhjWfVMOxmCClPvst426V5TdQJpZ3KVjpD5Pmj+8+xiu
T/FSA0Dw8v0HLb7uDiMhr3xdkX9lloOgfKm/oeKeT9pcW5/n0sRYYiB3zWZ8Yr4oN4hNvfvMQmhY
gMABwENj6ScGIjDdR8sYUYko+kwrgT1lBOjouh9zFS9e3YmRXR9IrUYS/1lzRAzn/KQIxvpBZr6x
eWMPJaGeFMGkBqtfX0ZuFYUSgRAvvyGUHrf0r9cvu2R+xbVslo3BsGbpVbgbIu19SQ56bHXCVKqC
YzqxWjwYJtV7cmb42ocEaL8+TsMu+XA+aLL+csL07XuFlfhjFMUYITsmOB3/yZY51I3FACCGU5LF
AQdqqq3U78d5TST7cA6ZMiaeAxUnIz/uH+Ijtt1RXlaU1mtyTAaQyVIm+vDOEG9zwZgcLjPt45A+
Ft5n2vwFG5cDji8kFQ2rjAB6KOZd64GPOpbhnrogyT65NsxnsWojawYCLJO1sxPBb2F7fQiRKWaA
P/1bqGUxcqYDoMyxfhAcDtdR7USMDiUhgKYt4JLy3PEVvy/Yt+xNtKaCqIZXlo5I0jK85+11sI4s
KZK3TcwUHN4UOB32wzMJES3BkhHRDgHhCUPuL85tAIgTgqdd9NpoWnhvFxachiR4T/IqaMli10SE
iPpwEajyOCMWIEI8VKooySZDwIx7tMHhkGARZGwcepVVka085WsemJlRTrejJp/qDDuapYJbL19V
M88b8Uv0D8+QYMm/mW027mD6+UBp/kgYAUPZI+ulBJc7hwTAkAKz5Zng83oV51l7gIs0pvXp+jUE
2Ok8C6MRKL3D6QO2MAOVFMOalBbOxNQRQdu7wBWRa5jAVH2M711nN+3muWGfyBbstVRS49eMXYFe
gPzcST/ScCXS8Vgh82p8Jknwn+GU8HITIXCdP2TwTpVPtd/6DcRR4fxWoNVCHUz9L8aBYnz+71X4
HYkXybuinmRWNQT3VN30b+CAMHZDYbwqd6JLiUBIEqeP/fQWcUjeHiBH/Nnku8fmudChR/zNCxkJ
ZoB6HHSe7BIqhicWjvqEEw4D8fr/f/d/llqCIQWbhXQsTJTHDD3ohMoZXLJZf2gPCdlS4jnVhVbQ
qsfacNKbb6crjnekoYPr4GsgM9Grfbrd7EWHjm8g/A5Dn1V43+qLeyc271HJcDr1I/lUfhTnk+Ls
+nyODTrIgg3jk22fBoxfY/dsVVc7Jc8YfiMMonQy7NZFDYaSmVBIJZp9ZnS5LyfDsGo5uwawBXDg
qIqpPmj9zLSm9U/RF7ehmJIMvBcr6P1maqxB1OMwFHYwRu++jtJPz2RKc/LtfTU8pb8wcZlndRdz
EY2K+WNi7GmMsTsAYlf3PaQ1Bb/zGOPFBc6vq/T4Vqf6711aKN9Qu81uEzceQp3yp0DuiVY0S7Sw
vq8tAsc+ZNFcuweWK5SjmFT0yQaPpQ6gizKBXKkaiOM7iSaWjNJaGj3guiUopZsVylvtOVWJyuiB
ypIfEjcKDCTxOQ1bTjxMRmEs8UPJorbNuaaHZxKqk6UOTCKFEVDkZ1zpbkSdC6jOiYfkPXLKzWaA
rah6vZegNmfsIvughe5W0k65Ncxn036AQNI1QXjkCqjuHb8z4N3O1bgENGr7eIkFbfyDzTBOvePz
4vOdTJGhB+qBQIx2gVXXLz5AYbprrjU1Jnvq5MNVAyofypjpUnU6PeKXb4YxXAJ1pa7k1XkDI4Zj
PixK/z+qMnwnTZ0223QwMiznSQv68pIHwVluYfrRe5TgxUL6gexU8CPPToIdN7UQu1WEVcA5vwzY
qNmTUVYyEJ/XSMp3T7Iv2TfhEzATaNyCZBkUIdcBJA5KwRkGI4jU9XU6o0su6Wlx+8Yvh+KXEcNj
gXlJfatvVOBpcN8k3juglnxuqLk2KOj5bQlTS1fcPJRszWKRTOo1x8i42jIg9y1wW8KVGSti7c4G
UgfSHjen82+FATMnwpeFtPVYrjumk+vPXqSZmg4fmL33d1C/fcb79xbH08tOPWzpVtLeHJ9XtTf0
sOieJeN7TJ1KLn3pDDbCZECldq/c4d1RhE8M/jOT9qfBveCQbTg3DoNDyj3lltBcRZts7lvsi4BR
DFfJAll1UBhj/60RRbDNNlhNYaepfGyNEIPF+2Ydih/y16VmqoIjV36FH9PTIf6opGo+ZZmA5dpF
iyGieaM+Ywt933S8MohEzef1Xnjzkan2/m2YAzExX8dzCvgwntdrDI36LQkYNHG2zjaJTw0b+YQm
JLrQwsp+MxLEj4K61oAVAtXA+9Ok1HtYT4DOdx89K+F9XdhiIsa5hsXSYX4QTLZmMlhjZXcbRGJd
xCf+NTlneJoPken1B0AMNTQwC0XyzzQoAeuhHfEiQRV/ov2sg8yvsXX5cyaQD+y95+NgPlhb2K31
kzwoWQfl7r7pQMbOx+JqgAt1hwq3hoU5rQFtS8DPu2t5GEPjGHFjnQLNRSf9Ws8GIJCfyzuwJgU7
Pe9bPw5AdpCKrKBCkkyZN1eZ9D4wPDyPrUM0BlHdglOA8Ws0NmLZNVtZ2EK95tjlEk1OX+hWg/EZ
CpsGrykj80VoXPIPN4hXMYod2sZXMkdYvICrIi/YlYChNhzY7TfIyWs//MVIQkVOOpPG6YR38UBY
Swasr7PXRp5y9hrsTOCUgObgVHcqsT2o/J5oU4ZymW38GHTdPzRgHLeMRirUZOIYtFrnNSDezzPb
U9b5KrUbGDUGDQjCvpPf6gvDF6W3dSDpn6jwCHtr+T5bDm38EDjpTckpDK8WEWVhlvtZPqUqfiau
ykxq3zjeI2xPGnYDTB/w4k0cFOUfHOBql3D0Ib5OrbCQua+Km/ACuZ0Pn21yjL/ZHyl5hlea98et
6MYTQfc/e+ygx/uOmLQMRweNUCxEJH5q+s8HfctYJc1ceM3IDL4A4AlWs7Zk4Qz1oCQhhfjsWbnQ
Hn6zLtZvd7ASqhWQyD7sP8Izr4Z1m6OmJ67G+bzEn5axRe3hPlaVzge7DnwaX4H5hbhFhXYJaAQn
l53rS/2tty/6A/LZAdYtnBxk/BsF3fQzhVQ7j3+eawzOsG8gZoEGgSbiOa+nmP/gZBNT5kBCgasA
r+DusaOztWdD30IT3/t577fGROLhAGHYXLt3C8Yh7B/qxjMu3SXVHGK2lSm9w4fUa7ierZNSHaZj
XQkkvl9r46miOR/d+0zlfUMZAl9FdaUo4EszKcxq3yxmZjV6nOcNwU7oN6ikeHqYKpJb8BrLqUc5
Vk8l6Eh3ryAiIQoMOIgagUE+HoScGSnwrrI3DOeZzf+jv155MlS7Zvs8GPDYrwb0fCg23GjfFkNh
eDmTYsKsAbYxF0PRlzhXogelRgutdZJ4lWQXqAwO9017ZVd4taFhAC5UZ7efDDAPXd0XjILzBD8S
zlw8qSiMgvKPUfIAOuWYEOMxG7CVv+UrLpq0CWOGyfxXvEb2OrgFwffyAG15zrSp/i7d7wZ5BtaU
EHiE0JYJOERmwR8QFCL6NRdq0JHxHMMkMSpjOszndsKEn8UcGHMaSyyl2VDA2gNQGDefCf4gTc0I
EX7HDxW7oWC4nIUGwcd0RUzFEz4omFWC+ifk1+kNH5qNGCTzf4ckwh0FFbGfJ8xtYVv9t5gEeZtr
zMN21rzHoqsBBMlcYBvOwHzVbCxAz+l7LZCKep2G3TY7vnAnZA/nVGNjkfZRWGgO/zd/P/v33vrW
v/J58dxVgx3+YT/v90XkLxBrIYX02vLoxdhwaz2m2OUMFo8lUo/N/QvrLFX3esXmaOMT6otG9fFb
XjR8+qRQz+1iy4nKNNsbvByFQRU42r7ann/bEdgSmbPTmqdmzAkPH0tFpnZVT1gxYTWxJ3HhJKYO
6TSloWfEjhFODVnXWFkzeWVd3lwJ1dagxX/wemWqJPzi1Lv4b9R6NSSGmTxPd0AjZ90pAfILL9Vc
+eVDU0na0Xkbz/ogHQ0CPOWm55/uel/E6zNxt2f3OY+DjJEJEycQUffsI/8In3efE0HHD0SxiI59
TxPzICv4ZJ/7AMdG+7x/13YlMwjCiExtgTVpGfj4ImYfjLkr/RTeHu0oYGCMN72bvFwdQOnEynyx
acl+pPh30vgCWb4KyKufPjGsUMldTaEDQbSI3U8eKL1DQQ9TwApIja1XLdOALdMsuaQvMYFBsNqc
k9qI4z2hsQyU7ziJuYD/5wLkkkjtnggKgdZTmemW24Qypu9TjSv5oOwCAdYotKTZ8x10G33aT7Ml
1RlnHckm/HrIZH74n/SLY07TeI+feFJD+IodYne0XzyQ9jFWcemKpBxRNJ1hZYXl6TMnBg9/Vyt4
Ubpi3UKlkIs3QJJ6wqjZAJhD03rg2AWczP3JqkSZWXsclS0eXir4KdbtV/ruGFIWt0Vl6yDsla/C
MwZSoBrEJRjO8F/iqizbykoWCKPo9qOrudNWjCQ6VuKmAvdAQjEu8byNfzHlB3jvMfzjw0eFiL0c
RsBjZQKeI/X6xhmG79qxV1NaMaLugaq0IS7cWNFbZxuDT2q7LyyHfkrLAY22ipCW9c6Q9GwbklsR
W2xwwwKdSTcxqK+OzyOeV43z7u0rpwEZi5FtnG19iqOuc6W2yx5r7ppRN+Vmn+Bman3Fa3JJSinM
lSCHXCEMxqlI9WmKJwWjqgcE+OUZy9Zb6uFQvi84HGDDIdTdxZJDodpuHz+UdOegX2cPp/1N8Itt
HHblltkPAxs2MtMWU9X2av68GAF+/bu10qdTfvfr11eMAmv3Lmxl08OQCd9+H+QKhGSwIld8ajYd
XM4+Tq9if8tiP2Z2x+8M5lkLOKifi6GxYT/PzjVxugNLX/cYqRDeotFXOMviUF218Wv/vjDx7dex
zB2XQwZkIx84+X3M4xKdxXlJ+4tjzSJ5e0x7hSetCPxkBDHwDGNkrpLalyG9Ri6Z3sFnpQ8Cnn28
OI4EdHiAMREBiSx9AZIASwFiBNJ7L2kL9Si/wn5TPr5iUc7XMzhFlXQdyOxJ6XtFdFzYPMgtCgG9
uVlNWvG7ktjU1G2ykG5pmCZu29BEXPGRjNmBYHYkx2aWgCihdCGYkZEI0Q6TCgWi4IU0QWd6We5g
hCU3i4ioD3KOiD2Sv8CN/PJAWw8ekwGNu+pSEoYCDRk/Lwj/2soEk+SOaHkYERjjc1pZYVovs2NP
pPuH1o3Ci83umzUtYfRIGiL1Ajcrd3c8lwFrMNRCEDJpfRDzBcBKpjvgZ1qFlTAJcTYDkWxXZoTJ
jSoO5wLgxWmOQHVYVT4ebnqQj0BBWCjVwJEpjDPMZvkl01XxJrSkGO+yS3GpcE+PQ+6R+BdPDr5r
DVAxdEgK/UziO6613uZZ8CBos9HpFBhZIInhIWb4uwF3vRfpktmIRE5AE29JYmHgCKxYnHqyYaiV
HQvNomp7BoMlxMvE1wyOBjS+pbyJ+JXGO/k5KcGbmayZLvda6hTAn8lXGrtPumZG23bejoct8T3w
MTAgm3J/Yma2R0LkCtvu+KveUjSlPm03BRzkPNKNsnv4tnyDrdfVpvJuqDl8CjFo1ICFk788bXo+
yOA7NVUrjJR6QfIj6aFk/+WHBLXFcLwXuxtFHryhEf9yMnL3v1AAaeMo95pRpnvsiPHaYnCBiafu
mxe1/cogwL3Gbw/KRLv8UPEQ+Ik5m7KXniSRdxvIFg+Gj+uKSauvToulhA3Yb6wEfTWT2LYpVuhJ
Y+wbhuvXOAqHuC057I4vxg+4vkHR+C2+hOJaaCRi/CuUMF6AaPJ84I8UX0mf6ab1AeerEYAxKwFc
mcS2JWU6s9LO0S/9boNbH8/r8YKT9VSBi7gqF+26mafLeiTvoclMX1t5Zk6Kcbvj6aILedwITh+d
Z+X+/pPPVVIKRa7JqKx9duoGDtCHNEifkJGBjAUTfkvJByeeBjsWC++dkOVdiK4EcXG9r/fY6WUw
LdflPn+GjJxA7rH47qjAcFl0n73fuVjCa6YTSQRzu9WGPtGOdBQXsUfK9r2zjS0Q736YBu+VQeZm
/yXMzVhEMoAWnFUmrr4RTxncKLP0EGeYNv8k0tXARt+uunFceNYgKBtbjRbSOUBD9WBGjf3CtMTO
c97MhJFNRhABfGioMNSECA7JZeb6uvEiX0CoY81sCWKExM68odoCXw2/jGRc4VpLuCAyCkgWWEXi
dGV+GzORfQQu5dSDkcmkaFR/v5fyGjoM9/goGumrx16nozGDgea/NDjkwyn8nQdsc0Du5jL8kkEO
SGcNG34j5Hb+xwxktgmic2p2KNJRrFHi19msroPqGUhuOx+M2/nQL+FSOlRaSwBcoic+Tk3hBQU/
pvSNg4dglugBW2N3AGWY6utuVfsxEsPWqxA1w1/yX7TEZqgRKghDSvHng+B9Fi5i93WytIi1XCD6
ICqwBkKbDY73lbA25fj2aLM+22KegZEwBJHIZdv0l2KOueXFtOdHvGpwjKlsDyqVg03C/IhDjSC0
YE+ysT72NzPfFx95CQMHyGM06Yp9xKaGLxRUK6F4xMohcjTKPQBDGFvg4fgj1FtrPDfGGD/Ijjd9
oSPDzs8+Ao0xXuHyMzwbwWHWvtNtWa9waIOs5Zzn5cGijuacYljK6VwGYSaSY+T7GO+GsTYhRWNT
BE9PsZs1E31cKbRJyoG6IFmITZgREGlDd7pipC0sFoM8Z/feOSwcNlOSiAym0vTpknDz+3Cq0C0Q
nchWe3gGobSywhobFPn22nSQZ766k3Hh6nEWLDLJSZaan48YPIzOi95Tx/iv9r+dzLGO9/pr4IMD
DiO3Gcutq7lSv2QFsqlfoDk8aebWn6n4snflHljd5XSwek/pAPYlXPzl2yVlMF7GywEAYjLKp+VI
4iK+KFfYGobfGMjB/bZOxsmYDXba5oMzNto/6o6I8vjsZKWYMIPJgBAWiLwZhYAM7YCFBmtq2Vp3
0i748ISBXQgCejVcQfkdXMjxbSGi4ib0dpKHe6b2hpvCSj470s/Qrah8cHzAhS9FoTDAEqMPjZkB
mXKWhXCHeUzcac9J9vvp/PseWnnzGLWmMySBb443+ed+4RTiyDD2Pad44peQszk1Jg3QP7GzoXR4
3ni66JIRPgTYYbkPxSeZUHks8B2ncC352edQfnjsqzWkgp9htbGWj1M1a28UpMFnmvIcuyyXCN4z
TOrCJZXq5VKpkI51lML34cl+LmxZCa99kS40wAUPX6u3+5VfKJoNMcB4IVUeTjC5NhagdED1dRHg
BfyxyET1V/VVBSphmjWw2cpRFG7yyWD6OhQY0YfjYTg4soBAf1hYPOIem8u4d8sDjpcLHawnYOvG
Xq26JRvlKl0fZFnZCo36jq+vbizaKsB3ZNWidCF8eZIstDnc84GDVIVhFY63OuTw27BlEqnAvkB5
u3iKIKlxtwe1JmKOA73iRoMxsaNI4VE0MBVc0oVOlDCD7+exWuTr7ivGvpdL/c3891R8IUyIDxFs
MKCVL+v7sWWqirzEdAAnK7y+x8XLwVTbqL70DRqrfKZu3+OvbtG9IZ8U7p4TTl8yZK02Dwzew/vb
+wyhpwJF4VObLPON7pAv1ens+hwmOIxB93o7n3UdqiI6uNjFcL+xhx91R5UMHryVPZJelVnLw2d4
ONXmxKQReD8UgVD9UpvLy/ZIt2ZD+XBoMBKYz9acMa0VT5VV9RFvvvM5clGUpx5OiEipvtJ1dYw9
+QAPYHjMWv/dzobaPDkRAmQU4AYW6CQTKPo9QTcJ6Vu7w5BTlhNpnUfoVVzBJ6MgY3SG0EbnGGK4
MUqLqawvjMciJyeaRjyfwQoYapt7s2kHDiE7IKxurfoDfO/GmDh6FBvvdd8G8pYehAkSSILyDIdA
WOGrd2aaA/rc9P592X78WSzsQrWLhARNtQJaWLh3JMFSjo2eS9CF4WNkfuCBRheuOdO/b07uGKPT
mpoHbWdyqapRTUnLWCbxcW5sgpYNjSGob6heDholBR8O7I/nGjz4Cv8tMGmoQHBoUdYE8oYlwTEu
b8wTtiTHB3TQy2tM4xjt+WwGxwypaSsPjIIJrMtpN0TdTXvJPs2z9ZlQ4BDsvIK5L02SDfF56UIL
9Z0C1PUXdt44gyChwpTV1efruR5eRZLioQsGwfCbuUrH9YJCpU+k85ijHGYAyAZ7LGhasy+XOrwu
tudZBa2wnMB6NxghmbQEbubJ4379INnL9Abkk5QkDHIHqYldMIZyCk9D2EH9MDwkG335nsBzOugj
4jReRxhEAjGSJ9qI+9Ezv8vtg5ERjEXVdIx+Ae54xv/bLcCY+IW6Z5gu6QalRU6pA6E5X5LxbCbT
4rVG5FSCmMVoNWL4Xy//cVBU1wAth6VHPgrCDR9P1mU0HOWUJuwBu0F003P/o43wMnWZIedX5U7O
uDsUvjZwInjMsJ8gMVb88hPNwNFTbQJzSIPGPUMGkbR//t0zSB3n2fLzsXNBR5j8bT1tB+DpaIr3
ZJnQpB4qJIfrO1eEnb73OaRAZ99f6hw5RG4fUWNZqffJj5h1w6FOphGTLmqlpXx82a7wcU1MvGLV
m7Fv19VzRDPQJqM7jEAQTns4GH+g3T1Be+xmjDpJ2TS/NaHsILC944EPd+P6KDMqBiMP+YuQAqxo
Gvtb48wUcnbh3UfDiCBG0DPMUTXhs7RRDNu1gY9g2MJPpYHzCkERruwDc4jSTcFFlGmqcpKztcwZ
eq9KSpWzXbZcc+cJeU9GZ2it0EgNZgjIMNumzU4RXW5q/Po7sM0tkQNUCQzfFsZrrrNBl54edptF
u2232ZR7i/usk10yTPHUx1F7aDiQ4LRsbMVB1LsJR8O1Nxdv65D+xr9ACEnpF8dCiGxgJYx7fl/J
zfHujyGmOaUQnT63kK9t6+4yUxqAbs9rLG+v56m5LTjryHM1RBYq7DcDS0rQJyOxpw8CzM+eyhls
OAPLi7B78/oENCW+1T7E09c8xTKaEfVJrx3Re+NG0tkl6h2mFlfA1hIKDqpID/KbYnjgWfM7xIz7
9o1qLjBQ/UGAG4Ym24YO+QZ2Jbyw9mMj81KdGF+Ii8HJU0K6BxHXIQ39lqPXlnEm5bmPf3XnAkkh
n6HehrMzZ2Uk9HysElD5ETVBe5HQN7QBWpkN9yBmXxRhr4kxsrCKhj/IZoDle+Y0ha8Sej5mzLFa
fewQXQzi5t3un2cHhQ+eYZSkF3Y6mlGo2NaYtyNHvGJPyJ/5Dh42rH4mkLzUo4uEHwZfA3bd7IUG
Tdh3iFcWaLE/IE/DjjKmFkMzfvjTcVmvXzJZwMeFkHsEoUEmOO2K2VIspEewsnGIimzh63O7RbPb
zeI9N945Eaqmzv4/ws5ruXFlS9Ov0nGumzHwpmN6Lkh4OtHJ3SBkAZAgAcKDTz9f6kzH1FZVlEJn
11GVDEkwkbnWv36zFfj0efmFm++zaJ+5sMpm+/8HsaMJhrLp4H3QOaKJXJ5wN3x/v8w2KHR24xx7
Rmway2X7cDz0843wY0SlEby/4yfIAUy9y4fwqgPi96TZ86PQCKMS/nLIec2ma7ph/uXi6XOV6MhN
+8Vx5qRqrq5BSUGwFBwHaAlPpNDU6qJAsYaudCC9GWN/FULBdVreFviVD+F1C4iW10F2Co90/70T
LwmBeMnJfodBXzrJB+1QkToSwIVyWw2f8RoSZTBAGd7Xt1lC7yZxxOzhWRuFR2FK5uANQh/xO6sT
2uIpTt3N7Vk1TZffYqyRRzK79m7che+YGTiYG5epWyXO6BPa5kzwfPNgh201btGW0K75+T57AHIh
HuA0ze6tze0xmUsTt7tj9tGb6C2is+xVlsd+AcHbNCIOL9zNeldLIm4MOIHAbUQsHdlyMUokwxe3
Y8oBPADeSdSGYhWLmyRQR/QdHrsM3ITqoGo7+ELUc2nEHxZWHnDbSDKCdXQjjcIpEPPedytO78Px
QJ1LyCh8LwaIJ4kQrrq5OxILHQcTaS6B9M3q13qdbstjaI9g/hSA08H2DIKaemDURTGht7V7V4Uq
YSAlY1JYPqOqgUb5dvKNYTOgSMAPCr5g4mhPIy4UcFtBhlY6yml1zhEQ66THY/r1pVdwrgQtPHCo
IF4kaZmod0SrHN2v14fhiSHlCKlLuBEIrk8fgfeuMfOloBAfQohWRxB2YYHNLbjqfCOnP7586Hzv
hCitDhwKw5mxGiAGzyiOofkKf4rHR+G6INhC2FUWs5D7SsyWhPxPGCVAeXD2DISAQr+Mnxg9CXz0
34pnMQ06czoIyX28ByrnMzgfUNumgGFzwUon4eG2Oj5kM2xghRGsAlf97e7jY5tMhYj+2WbyLgwy
hSkAM0LclYXJo1CpHcP/ccMTAeHiyQpyk7EZoD3lRLyJO61hYLFkvMBUmcjtWT9X5pdNAm2Pqvfq
Hu0F+bB452HScCBOljv2chCGRsK8Aa0OBrn1g/Bk450OQJKmcKNhAL6bzjuXyr1xwCorNSwdca3m
VLomeMj7SuxTMuouoa5+OhlvDFaVGuN70ZQJQjWaHNqwe5TyIRP8+WUuvaevDbNibkXwS67oPPau
bzWI3Vpfyj6zVj+eAxWse4R0w6p4yp4uz9W2voOo/Sgfho9LpLyOr81Hj5dSpbCn2RBiTRw6GOux
MVbueREHt9Xk4z+rylQNu4TckreeQv9zAKLmrIGKe3u4PhOXgOZdRG6cHxcEWeVWiAM087RgeOBO
VJHGUCBwpJMVDbjtQkVXOHRk57hIkNwzTQryBVFdGbRJfZeMU5XgYteElhHaFS2/V9lRj+XLm/U5
7CCaQXYpoMCRf7uvblutgwRz5NTjzEOPFTGVuL+EI36JPQatB+ISNxzpQOEoMgR5I8XT4A5Y0Ad/
IES3TINNDnHi/ThTtsJshdO+lzbN0wXaAeoUJrsYajCEJHUgErOXaILuFeIDLko4kxC28VxvONUt
iDOXPVtWMiEfMFsx01MRL1owmWbw8oWxiGDzAsuNW/2dCppGtcQYiCkhYexXZlAvE4XJQyTjjYfM
IJBW6BEwVIfYycwDLfkb14Aos4x75ja9dLP+JQeBZqasEN8LRQgXa1QyffJxnMzI/WocEAMuSnd7
pQ4yOGoFX54yi417O6JtuzoVFHSuPjmhr/hAyjOFvScJTienFit9CqKNdO1jPKSPFEx1PwW0A91q
Hy+f6Sflik2TME4lbIVyvPIXSNTrhOgX90w7fCONjTuXitCoQ9snw3lv7Cb3k/X5HtJqh+6zdup0
SQ7cgrECGOpWX+Qw8aKmdGDjxA5zhr6HcDDTEEULyjQE8wmVvntcV8Riweecya8Mvdcdgtg0OCEF
V3caTM2gsjh+h6CnGHHjewZJO0J1GalkhGyle+OAw/24Ob1Scavv0jN84ykckPwQr+R+Cq+DXZ/W
JlsDMBzodVKRHj1gzS9p/gS/oGqRYE+qSD5INWwlYNQLPA0Uojwcwmoq4Lt+C+ePALmVSebnyJrk
AbWp/gDt0bqDvHX6mLBHUPqSA2PAz0mZinK47Mq1+sBKohekfmQaLEGCuUcryNmcoGJ4ZW5p3bH6
60O/vOyv95PddcWLYUmxRNU3FrZo+rP7/JGOH0a2dyMeL44qyqviqQJK3zOM3xznGZFgtCNgGuUh
XjcfijgOJk8gaWAyhJ11z+Uz+pK1gsqPWRPYNax/gPUn6NAprKM7xh3MPwr6MZo/BgDtmigfX/NA
MdSPvkTUw2xH4B8Bh8/xmZjnpTLX0DufnZcxc3Swf8I7wVWcZkkQhWohsE4rxj/wgwJtMk/TIFnz
/lzse4jBya60FuZTvM0AhVVGow7tCegJTG0EI+s555NEn6E5LbRz9Ym5lvxkl9zk5qJ5yheihpEf
NZhgO4kKOaLSZzUxXUY0cWTeBJ8Su4fV7c0yZ81bp3JiAbGrTPJFWOYYsTXNjI0FOwk0Ena7GUiE
pi4hQz+Zd1DEEWm3dBCR9UZRpYjg6Tn5GsOqNkJ7CGJr2t02l9IvvJJTvHDrXSvzSkcUwJ4Jw1GN
cGUrMmdSeyeAvFReHhnNRHFQ3adbsDiLxZbPpHXNwFdz+2Gu96SdkEXmX26ujg/0LcjpAE8L47q8
sT8sKcwq2nbNzQRJFa+HQGlmKRO1Dn3nffcCe2aiIwCl2Xao9U/UWeYMaO5y8VW2FlCKWastwPz0
zUCtjAkXqXuJL5nBeFxUbEH0bwwRsBdH7M2IePGgbm4rWQzRpyId8LbR3jXAgm3rNSv5U9eJ6SN+
qXL/9R//6//877fhv5KP4q7Ix6S4/MelPd8V2aWp//tfsq3+6z/Kf/97+P7f/7IsU5UVS7IsTTJU
xVRVha+/vSDSS8S3/+epruPJzZL7u4kRKhf+DJjanPC+o1RiBporOlOF27PO1M+ulpbGbmOYvm2T
0D4sZdBE3RnBDc5TMFX2DCRCZ1wYWhdKQEF/qIcdzOieDXVXJwF7EGFmDXWw1lILnkzeOThgvDrp
9IaUNNdejOOd0kHhVXe19pCUi+vR77R1gig2CZN+r5mLpNieuydtErAJ6OPCtPfluBi7MAdj6vdW
vW5K3+iZEISx4TYQ5WQ8V2kHg2sdqnTZHKiTOzN+qONlxbtIU2P7lwloT8iiMMwgxu1DXajxSs+F
C8uV1r9EEEu6EAotx9ScE4Hv2Bp3h5vmwkOXTkv9/NKoKwhhSRkQrAbySWQXd29ywVw0rLWgzRxS
1EZcSRgWYuUw+FkZ1UVwO82rNJqc/OMtIpPMZtjHkoY1DjIPz+boSRzJJ7dIHPXk9FqYmJFyfjSH
6EolShIJUVRXBs9QmyM1CfQ+vEIPyN1BDnLk4DrJb9M2hJQl1UGKJTAnjDav7aCA3JuH0IxV2Ze5
JLiuqCiVvRNODsB+maeraIr9Qg2GYlFDfDs5uu7IsFIQHLy1qkP5Dplbw4tn9K4AEUSrWW6deWnn
mm3wwxpV5e9rVDM0W+JD0wxD1Q3x9V/X6K0dLudz3t9doRHemuhowZwvzzByNvagrjUT8Xgno+bo
qbyPL/VFZdNQPFsTyTXZxuqYww8HjZng9YYZZUN33UFcxNhaLr1URTKHcURCWcsFrOz8MOgpHgY1
tNaCySj36dnK56pypyFAKDqEFVd4r+dnvWNSnqFYLY824zbZjW2OusFOPFWBCHC+wmIvlglMm2Q4
EzyajejiYC8hcRnr9u6ktN4JbshIymZWVfcJFlJG7MqGSfaZgprQBOfNNPh6DEsqLY+KnuHujUBm
4t8uCQTei+pb5XnTnwmx/rQlZFTDyDuGgx9PKLEuj7kW9cjTGmYNhBEbkPYSQM06e4nHj8ZATnfE
mSXF9CqlrNHoCbXVhSi6C2lW41UGDmVkd6ldLbWdDFp4d4vqCfGncMwQF03UEyQoFKJ8HrMmCK2r
RkrC671uY2VwdnvYmDKVJtCE3D0fTTiCR9nL1K15qtyJDMB0uPbaQs92ygX8ked8qkExruVqaGmp
zGz294WkS9/XkW4bhiZZtq7auqbJ4uu/rCP7JMldXo63w8WeOsvBebZeQMzdnN6rcpbLNbGmOJ/1
uJl508tr9eB/aNRpIB7g/qtF77gvjORHhzdadK6EzxEAsEEAS8l9nv79ucrKb0+WjVm1VckyTdvS
zK+N+5cnK2W6qRSl3h+s5c1DwWD5jZNsbx4WjqAXx30WxJChugWyk7sBHp4dFq7mM1t3k60UsR3e
XQXnGkOX5WmLnU4kz3NE6nCvUsyUKGnRowXmI9SaaU1f+YDfjY/QeSqT8mKFpUvI5Eyghtb+EqiM
sCyUzfaS6IIINH5OzKc/uUO4gTMalBTMyki3vVceK4IpwbKO2x4J34vwemGmBcANHLKTHoC6w9w9
e9J8ptSziPkW6KNEiYgDyrp/zZd2+PfLqPy2dXxdRdvWbVMzZP3rKv9yFS+nwtAs1e4OxqYJq327
1GCL7CmLJyuBnkqe7jO1blbmXiZ7izqJCfvt6YcnYevfFx7PQpNUVp0p27at2P9ceF19O8fHIrfm
TUkTUSUPfYW6qkETjm9WDbVUM3xdOxyRncoajhswrOTiOa3BnyymMxpVd6UM07qAAmbFXt1DRVPH
gJ0EPfuwkGX29iqdnwUdTcWMc3gpdZiEGePyi7xoMqY35vOYGk6fc2632/PJjYvEM+OwMeH80V/k
yaskV94EMDzV72+najHItEFV7E6687JMcbqlyBjcY7KK22xWSXfn+j45s/jYkGS8BwZEOic31SFE
wOke0EyTcmeni/bs2JZC281TE80HhCoJSnBaKndlWoRnLSGcK5k279eqCa59FohXfOkMdxxeqhij
EXLdmqMatJeEobGOkI5zZ3i6QXKwc3aUUwGVKltfmu2JwV2JOZ59XZrHwS8nx2WF+D9lYy+bTZJL
Ydcs+RXOeMPVNR2dI/w6LX+QyoZKqlymZLdJ56Ani5Snrl9HN5WobzKcjIxtWuD+d4PXqTzHFsYR
nJ2X4ummqdHkin+IciV2z2Jj7HV4EzeNC7SojJc+xZi0OftlaUTluduKN+zMri7Bpz+Wb318X5gE
noCRxLHqZ5hLn5EYF5fwNPJqs3ifG0dGX4c4R4VpwEcvjFkLBWvs0agDqxTbMt/GDAGy7aSLFFqn
6/VFfNaD8gAGn3WGMsAexda8EAmdU58eYeNQO+c2bdp4drKOvuCuv2wU+zlBM6BmWZCMdmRmEH4N
Gtis8WSwvvOw69Ot+BfLap5Ley5e2nAM5Lw8DCKBGOntJGcq2jBPnww9VGR+m26Tx5Ji1qnAtZsa
wC+KSS/bXh76YoAk14VS8Swr1JXUiim58HYOr+T4cZMxZ4QyZ12eGyMN9EuyuAGJnCvSatDeWzk+
eTAX9bMRNlaPoRta0lqe29c6MpTBZStwGuqwiYIcNPbGRLqPKb7l8RzGCp4llQrFih/XsqAyOW01
AvHGFmG6PZNUwibOTM0nJuinCWR/xN6D/2puIkn/NJVmMVZZZKSSfy6SVTXcljmq9BZi5ZXRdoFb
g05DMUKS0VGjD9febwx6Lr26EfgMmoFPI5nVCnpvbPxbUuM0hWxzs2K1ta6VVh9pd3H6xkBWEQ3S
aXXtaq84AiYK8IZ5pnSi2Djn/qQbQQdeh+tIs6f8cFRyKP5py5IlxTAN8T/9W82FdP44DjEbZ3N1
jneEgL+giA668Lg3ZuW6WLXLFq9HGkxfnnc7HdmghXMlhszz4QGVFIJ3HcyI+yhssfsydq2XYZaV
rEYE8AqjBtWtAzuAb+Wpa3VuETzRRyIQ8fKU3h0XaZTclZEU1PtJCAnAwylraQfX+2F/C8V3Jffa
Mrsx7c7Wg295eDLQlO6qDVFN8+FNCHoJXDM4Ts731soOTqsWuGF8aPxLpIeMbvOlFdQhvivB1a1h
phNSzWf2W/oOPW3Vvpy34CnjffqUrfR1vLHCzCcxNcJ/Zt37ta8GVWDtiDMNj3fEl7rS4zHQ3iYg
OXQyyCK4Q7nFXims1EA6yJhhqBuAx+O9sWheJ0uoKNR6HER35sreQhWLMpJRsY0PsVZY93cWyACu
Nhg91j4j+Q1KO4/tDlWTBIfPurNn+DoRS0H+sg9tyJN2k9XNZ/oF2YVo7GLLm8QsvfCN9Woar+G5
byauGjAWY3xurpsFzzyCWjWPN6RgeiIUw6dXA/yU/VYwxEJIN9l0QOI3UEloroHF4rg4eQRO+0rY
BSi5hHcptqFYpDB2bCJjgR3qDTZUMY+ZbapLrK68wrti4VavxRuURwZW83DRdmRGMqkRhmbYmuH3
tznC5ID2i3OUxQsVIzT85b1ziE+Ze8TQqolWd1iEwyIiTWWReI1/hv9ThKXf+OlKdl/wU1xPIBtB
KvQbd+Lc7iaL9xZz1Cdzz4zDOmSvp4dhzWB++iwGPUQjfJS7flmF15XtjX73UX2UB/0p9fM9EOdp
i0TEy+Ah3U12x3390t4zwBkFZ7w8g4vab9jK3ZbXO8Cxen9+wgMQ2Iq5dvauLYaDQgiMjFslFLKa
Yf71h3ZI+1PHrlmKpqiybCmqqX0rJoa+vV4uWX9oyJFB77k638uPECXi2TVgpB1e9ucvYyNkjRuW
KmMzRkZ4v7beQMezyLCPmZ72Fu+y9mh5xZ28rFbj3Fx3C6Sgqx+7N00gCP9AGKi6Td00ZUuXdMv+
KtF+KcE6qdfzqmnZtqkwBQZLRjCApRYZEVCy+ZitSv6Sh1qkRKRDaaiUs5XEP+QIqkusz3P+JJpT
ifBjgYKMj/HXn+LL4ucuYfL1G5hTBcLNFQ2fLybk6IfcOARQJyZA9QmfdbG68KsA1L0MiLDGH+oU
ttiuAmf4ws8sd/ugwTk9o/+YAS94BveYGY74a+YweoWR4Qkxlw+9UI2GTzmCD8BviaQ3DFy980Ll
YW+R6pefIpegxP8MO7QzX+LPUOcbFY/+/n88OaPLRx9MQuxzgzbAZsv7oeiURVH5j+suumZLMywu
umSa0jdkp7tODEvLpf4uZ+xlotTWrWH5fB6d3Hwx4cKOcJy7I93LhPJnCrZbPUlZdCHO+YQd6+lA
q5A4Rzranq1KbQLOdDGX75FHtDV1p6gCR0DzHKwBxizGE2dQkpixfMoPXcb5RF20IGGXCWxKc6cO
lJ7goqfqTJDvXsd4oc7fWnRAp3mbvXd0VEZJqSa/qkxjzO5TRuqWrWXSbeHJal4HZ4m9qPezfn6R
ny4go1c4kRWsoFU77CyOfqoCYxG3+9vtlcG9VXgpVL+Tb+PV0nnYo6W4jZBV0+KbMJV03FucY7nK
zh7MbmhZZQ+AsimKcBzfquObTj3R7SWN3XpvKS/gNTnfcPTrQp2f0LMbbo7oKQ2xk4jrWZUGt1t0
zdcZjBjDl3CPPm/sfgmlEpcFeJM2XgZzRvYSWcNYpCQhBksWU8Z21UtbEM0+9ikdcfUyM7/tPAVH
HnWuZquOEk6JodDCDJ+km77ArSp57Mt0brUpLvTHWcpM0Zrh85QljqFQicxkdK8w7OkjPPWFMPqa
nFoM376CxG8fAk/qPIshKtRRBmK1IxZCAeo5u1mQmIUmrxa83zk0bJlpaTPnSefKfEg+1GZ9Ofln
ZXZWXfWLbGxD+GdqCe8k2yvyQe5CRQ36At+h4IqnMy4r2CKlgQxWQAhF47Z2EHPFPwygY5r9STBg
EaZ4Osyc4w/gpvJbDaOZsqLQ6GuqSZNnfdspz7l+K3SrSA6Pa8FAgIbQMSH9mE63oe+6s+Arrauf
f/6wQ//pcRWdWZ5uqOCquix28F92vEo5Xxu5uaUHXPmYoK4v76rTrZH8zsLpHeo+M2o7kUGHlxYG
l7CZppAVNvO/bwCq8YeX/4+n8e3lW307kbXsnBzwY0YTMEXy8mwR3QMuVTFVZlkSpveApgjli4+g
mhBWyNGMeRlVrzE3Dd+vZOEpcAgxqsPePrCYZQuX+PknvJMv01MqHmfA4UL8DK7K7nOJieyR0fP4
lC1fnxkkM0oiGvb5+omTNAPp21Q8Ajws1K2eSAZ8XEpUkuPsHeWEMOgkJafw+um9oPy8QwM4zp5P
EWESm8uBRFWyzCrivwhRxxZVVplt3vPs1j1D8zq4Z4HTXWNcjwuiMMzH4gk6T4H1tE9O/BTTUila
Hp2tITRsPDblwJ5IIcj6uveaesg7fXyN1lcfdRG6dS1qQhk3DuSQD3AXAfvWWsRts0CJwUANEhzi
aWKMrXC/HxZkXgD+QbjSV4KRhUAMbmXniKSh/YAnKm5zh5tvLET2U7y7LrS3pycmST5o+11OhiDa
FBw1rwvUDR4Oekh7Zc4SkfRKzohDqZEGnNWu6WPOKVJs8KEN0gijnspfXe6r6adJzuyc+D9niN7O
eBz7CubHiP0dUMPZE3oBLKrVjYg60RYwe7Bf8S3qARXzvS2qKmdP2bN1cYFYVTiJ0ly8yf52YIgY
e1tw7y8z7MZ9wgMax9vEOcBij0RyTo7kZofnmV/NNtV0U0Oli93d2fmEnvMJvWqW+7qz+TwwAMbW
tXA+8aUJY/ez9JHt8Pn+7+v+9/pIM/+x7AUY88vdN0njuJKLeLJX1+eV6hSqN6SLfCejaktwncP1
Y7btHtoDu3c3faUAneNDIftdFEtO+3ibrajmJhapRRb8SuR4Wyuo4L2fZhUwVf4xUpTA2WIqsPn7
E1eN3yo7nrnFQa3pHNsKL+Kfz7zq5WSiZXl6mHvajBDKzTu5lYK5JKJeLmG6/8rbYNbZBcl0iz/9
Yct7B7lHJ66ULttFvze1+W6s+Gbv8MDa6f3Nw1mI8cc0/MCicA+pg/d0u/d8ltZXEknhh2TnPhD9
Pd1u4dBB3QD/xPpeMKBF+CUpmJwzgknMTIA3DLoRT2l5nW0TSDBPBv6a5evH9e2ucs3ZKp0GqwWz
a8z3t8MMmtdMI8gX7YPQOvOnn0w9QFZhluMRAT17I04cTI5DhQQIGGH+iK52OjDjZZROytCsCbBm
OHQBFrFzoo4qpHr2V3gCVorJUguNu2RJoed1bDb3uttNaUeIV8CNtvXGde1pzkL4bg2B8PlOPYyI
3dknVDqnYkXu4vMUicwxOuN3JUEdidfW+gntJpT4WbHbnXYjkazE1oSxs39m63rfBWfvzM33yUW2
2fHE5WbW6TwKlkzPNjh/nM+g9HGXPqEEQTeyOk6DHbeBYLGcMaDGpY4NDBMILyBBnHhBxrDXAL8q
kmmQre4q9th7bpjgfq5PHWdDngjnt3cNDFd+x9nJx+b6812keYo4xzo4Te/RpxIhPuOmI9VUxE5O
vm67GoUGcI+3+8wZ84gHfe2Z/oZQOn5Yuj+t3O9HzbW3zHrgnstDSNrFtiUd5/FIdt7FzYmSzDAP
xTmoesCAi3pYM4P0FpzDHCdrB1ESyp0ZZMlDS18o6QHyFGsl/4AEA7j+Vg//8+76ti/0cmN2+sjd
JQ4teDFzLhuZmkuRMSICDTi7BkJNZJhOnJRg/mjuyW1kuswwdzF6CyQ/0wW47fQ0z8SCCGVYUjAS
F0mw9qcLi9trrbjhGvmxS3IV99uDXzvT08IXHtvitnuD1+u+vAgb/LOnPOw2vBcBS2KDGe7sMDrR
7r2FGfbOd4kYjwpaljudbSYL8U63P4wYFOP3C6LTPxqqbMm2aZri679slDdbVk6FyZtm79B8Xo2p
MlLTzlAJdrNyIZWzJRXLxxX7xwTvXRNaFduizDGjPXX1VJnnh+Th7+vIMP/wlAzVZkhj6hadyzeg
XEnzWyx1x/RAPYlNqO09i/TiZ894WRezj8i963hfutndaQka6HNF/Ts86M8z73W/DqcAD6vVl9hq
teOunTvBBr7EkjzuzzownZ7Naww21uzvT1r9bWHpumTRi3MlDYkJu3hRv1zHJB2uk3g0iZjrdjFo
XJI5VvVhARi3qHFvW4yhs+xhlE8cRM9Subo1eGZc32K8pfW89VUY/M24jMHKRvzH1XT6RscjV/nU
ll6BlG/Hh/KYBJq6yosVLYBJ2zlOtB9Wg/1bu/jtVYhq8pdXcRz6or2p9bDPUStiHEjdoTgTbTF5
JFAIHwys0lwkO9rKXnTyVMWsJ8EWl4GOBQwIn2YYvRTTI1xO63tzrmF2NPVwg6qc8V5y663tFUsI
1ZaI8XFOqzMKUuotXNsjnCFhvi11y2uVEEZJ8mz0sNgT/3qZwddQNLejRmL3pqHfXGTfgBNGL17t
JUTzGT5eOtgZNMFuVztv8uZM8YfqLPFBjEyAuNQVE3gXUYSYnc9GLOwtyH5e5pUQXd7txUkQSH25
/OGCGqK//kf/LS6oosiWpliyKevflkVjHMtJlUByM/VtcTqGin32LpNDdeSxMfg2zlhSvhRMcZpq
fb3osLP6aVWHt9OiRfIVyx7DP9+ox+jChGpEepZrF7ZMwmpifPCO0GewHhzbAVnSg1xQEF+cvHbE
Z3FjTZlVtJTPp6Pw9Cu7eTYSkJisdJgH49uZ3wg84FwLYlJe4hRz0zic5HZUjxCts6crR78Wb6V6
08Z7pZlb+KimUjNvlT4wj9lc7pQnqUh23WX8AbawfhuVfbtq35ahMolzu67t5DB/fLxSiYiP9XpJ
+yYiBpDRzfYwtaav8FORnhI2S3E92a6fned9GJKescU0QDBdh+nddLpyRbUqit9h1lDUiqrXElEc
LqzxT5sgdYimHKRH/5NU7xHddRqRFBb00x9qO+u3XkzXZVmVNUW2FVOSrW8b28gaYUYpdUgSHq3G
XNX4DyZgjbHxOOJbcfImE/+mri5MKSbLCpQRCSHB5tfleOmfE9yI6ekrxGx56zDCgecUVpa8KNFp
NdBYoIDZSDrR29DwOPzsUCA9H1/G/K5mvGtPewOOFrqXGoCgN9+N8aHuCK3DYRv7CzuHLxNdeJNv
AHIGdn/GM8RQVV1jwSZlh8I6HOvFwOAbxxEZKjrOGZdMhhVvbxqGgaPsdN2LqnsmRKYKDYbNtLDz
J/I6Z/Sf4zCc9J7dIeGoqXWIwSD0xwguGeTvrPYNTNR0CAXrumfOMc6qyQ834h82NlnWLLZm0zYU
yfh26XujLFi7MRw2kLzJQ3Hzy/xRSw6Vumni+0m9/vtx8MUi+Hbf//p4ptgXftlI2yyflInFW91g
mahsbLBhdjewejRF9iuv//ZT5/CHe0aWdV0zAYNVjqFvlc2VsWfRSlgGxvkZwobs5vU9Lgx/f11/
OuZk2QC/5ZyzFabp/3xdt2tRVlXe489jw/uR4tWYXqKhbJcWnuEIzmCYLY2y/BgqJdQugFGdGALD
75Il4U+DGFp9kDo/Sylfs8ktGsceTxnKe9uaaxZBQWfTmp40xg9ZC7F1esvhaxXl/RkBxuSketlp
4hyPP1Suym8Vh7gxf3lV33ouSc6tjtk9cwWtmKZWGqnC/xADqFLPXVU7tCSSqJv6Sm4ksAi8xSEZ
XwzBREVEPlHnmZItLlgqasV1fh2RXVuYKFeuLfWrosTqzcqTHbeVz1L7+/shi+v92zozFQOkSVYF
wPvP96PONC2p4yFfcL5YOpSQgXqUuY/hDjdKp0p1L1dEL9inGxg3/P3BVfOPa860dUXXDYq176db
dbWtvND7fk/8eij5UnT9vCzaz2TF44nwR9RuYPNSpGBdpPgKEfSSX5GEIPkWsFgfVY9YgPlV2OwV
V0y1JFxVdcAyACR43wY/lYaN10dwz4GgUlJQ07CP+kj8HvGVIxRw8upjXyEfugaxiZnRNcy4xH8W
Jl9HfpXhi6dw5EfHaHjjCObv9rr8emCdpGfJxRtDddTFuCq9Zk18tH8h3q+ndcTNbXF8kUDuVVrJ
U0jUq4jzEmnDYpwAqP+GzXckoo9k/hOfg/y7BAwwBUCOJoR3Iv379JFEZ55e9lEFOHhR0Ysf1/md
tq941uMA0UZM/jo8jzxorMTH3j6L0GaQ+NZ6xk78eplfjOLPxUuBF4eEx+/muFECjnmYdrlyIExp
6624hBIOPVVY0V3j/sfrhDW0kD7L8OZViwuXFmqlFBFjgH+0L7+JayP+Sj0a8U/ir2NEwbFQMEj+
Gr/wvmhk4CWEI+QPxBPwYQrSDwY78DxvRBbieOVDSaQD193aS7iAmlPyMkv+Zh/GNxGKixc+WXZq
ZPug/OLV8n/a4wVjBuodLoCGI6n6SX3GRbmGOiNNMZPRPNnttgIVFCpQzRM5OuIz1NIkiKBnD0YG
KBMGzPGqBXUifIWRYxti/0umCIbB/LxIaAZj46Mk4zkQ2rk6QOCeshjlnVha/15oYoGKFz1hAoSN
CYEdhquGKTJ7kXAoHgnHlIgIjg+QEH5N6uv7H0c2v3XRYi/65Z76VvskklYNMTvgosrKmfmmlO/S
OTqy7cmY90wUt2ta7PTI/myyjYKBBlmFJObBFlA6d1BOQVZidWkYa926Mt/4HNNnrIj+fuPbf951
/v99/+00NUy56tO+E/f9GMXP0tetLeJGj6H4EFO7fy8jcdOLj2Mo1lf92XDzp2ESXMl4BAtlhYDp
BBfCVsQKFNuFQurg5E14F+veFcra/3wnBoasJXHbyNxvImUIZwkUPEI5afL/I9NiiwqfT0xfhDBK
OGhYwlDiRg8gzDZIEYts3vjC/fvVkP9Y1lmKDbVMBbX7whx+OevVtMritKvzxUVXphB1bKVxqmYj
+FLjcTnBeLA34ZZybxm4nLQoHwpGQuNczX1MEupj4pVK98Pe/KfnxK4sTjVLlw39W1tvKZJs3Ibq
uNCIZMGYAYPXlEb0SpTGbdjI53j194sgft/3c4hTSFPg6BqG8bVifrkG0qBcL7e0SxYFyZjNRlJ2
XfOanl///ih/vNS/Psy3skqh50iTuDgupPzjeAJiB6qY6PfdVVqrZ8xh43aaKdhSTBjexhVE682k
2WrqQz4y7oLILfqevz+lP15o6krACo0R93dWn1Slmqr0ar7oxoekeolRRZIJ0WuoKrUXNQ7+/miQ
Ff9woVXeVUPTaSQk7VsBlvTymLXJCXi4JztCGIzHywzGlSNF+npEGfsMujlBQGY5Ij12eyI0EPQT
1BXAF48jXDF90TrxXcfdMEdESOg0sCuSQjZExjN0WMwblriJb04obkWO5wDuKmSE1qKZ3iFAxDuS
1kpEJ/rhHdySp5X78GDgciM0dyIxDGu/ufQ6Ya4Fvrk77MhV3qVutPqaOLzs3oN0GonEtDYUaM1B
eOLQvcxWwMz4yhzovFAEudDmtrZTMxcXOGc7nbdR90SUkvMjCCb/afmqcIFlQ1VlFvC3Muoqt3lc
a1YCLNiCbCcvYpZFYLXqQQAB7BMpeMUMO00PuGnLleCSfaCnQa6Mpw1i+DXydrTEIq5dXNrtZer7
t2kYensmYKHnec8emuhtuH9eFtMln+/X3ppvZPzlcUX34fYOdDAM96Hv+24A4SWKov9L2HktJ5It
UfSLiMAXvApTeOSF9EJIagnvPV9/16ozHXemp2M6aLUQlDl1TJ7MnZk74Qh67cSdr6/OLT3dJI26
2Yw7fH+svUJLdMGqrTHOKVD2uPYKlz12rXnbT0/0b/Q8YiygmK0+tbKNhoDv3Y95xZTSwo0P1/14
fOx/fFAp0mzOZ2hO24St0bk/rGUI1cipDTa+ZuRuno5x72nX7L1XHr7J7vsBP/XNHyb271TwHF5S
QlpQJ6N/GUzDaxRNduXUI+T409trPXrY3dwfwKvhgWplq63WsnX6wz3zv1u7eWLA07k84W1Rstb+
JrQy+wIRiKPM6Oncn6MmFlub92WzOhgWiTAqUt6+VBknHB/dfpskpitQL06KRRecC7KZ+9U+BnHC
Y9Q4VWGtyg6wxS8kEg+GNzBulJ/3aAn0IdwU93/acn43XSMCiQmkYdchyfufWn/xmL7uD+vFogPN
82jRmxPPOWf7LU2q/z0qvxsU4iQx87LYlP8SNtfRtlw+XS/zzj5DGlwB2wfarmIpzh9609H0D8OR
2Cq/7iHCp/lMJpMtlzNqRn8bjmzmUlzmM6nTrQKc5KkyiATEotUZRaNnjSyUbcRqULcDQotVDa6I
PUM2biwoWEPlkQup5oTXFGL4ByJcqKMGsaJZaJAIzCN5MVOPsIgJpX4Zf5wKRA1XwbA30IhfSdRp
bFcxaRT8y1JsclMlkAEXCYxCJDesqXB6rhC2ULgC1EJEdzP+gpwo2ku8lF01SMYhqiM/qe/WrQjW
I05aVQ4UNoMKBwapcf0PI/IbnDmDmcdKSRfTztp/dlJpO8lOL5ft6TFYUvs62Osb2jrK/p5kYLSn
EpFVwziHIaUlkK1FddjcUd+pJ/J2bsBxSfiTZoivRXcRXzFRrIinSq/Jg/qEF0wNm6h9WCumveN3
Gp1cXXw42KKLH/qWKzVkaY5uHKEhnwnsJUzgv581/6dndf3+bUKkC6P9LLVGzdQ0MSQMwFgLBqJq
GFKotVH+3MKkGx5zTjHACENEFVEdMEIDjFASNSL8KcdJ3Na5RmAjTzepl5t/arAYCE361xz+2/D8
ohnvVqfz8Dounh7hq65vMVPJdEvK/6Uamq2spMSQnX1rwGoIHz/39WI3nZjGGMSfwycNW4oI87+a
c6k77aDuxOn4pDFMQQ/s4Wln3uGPTzZ+jOMu+RSdElztfJFYclozY+zcoIOPmygGmN+ZeUW7zkOy
ccLPol6uZu5HOzLAWhRswu6b9ObNy7f6hF+Mmwt4qnnjV8tOeKeuvuz4yQZr31mnRU3oXXKDS4wu
3OkGU4B0FMIOmrnPYBWMiOoLmn4SuhdnW+W+Vy3yTn+wv7k9d0ti/7jHHM5Vo//SrS06CjfLEmJF
iwiwavFjnaMp1B/hQ09iAXSK/Bg2uGa6zJs+kXgChbf6fpdP1gvlzQM6QaNzn342he+U9VOMZz19
7VPoPrway8mf1XuayA9qS9BDe+jOCUEs8FTLJnNyTC0GIxE9GsgB2if+3HZI1nJl+o3/G9RojKOx
jhriW0qzUKzx1g70b0pG0F7vZlc4w+0O203uz+XbaBSvysNxEerhOfVbQ1A3+sR7T4j8tPEaUrMe
Nx//0I4SDRAD8GxvZFV3mHChIOceLKX0t7fddmac7oXsskScUGKdN9sOjLD0lC2ZN6E3tlMnvSsx
B8U49xlgHj8b9WzA6XtGV4eW0mwuxFclWuVJPtW2s3mmbTaUHmYS8S09tu7ggKSsFEpLK8e+y5E+
14nGiSUxO8ELkoM5uetzhIEt0ahtZz7se9Ns6/Kd6hsL6kS91p0vuc9Rcl8au6vRqcmz/oSnHBLB
JnrFTp7zEMyCwifCdM19na5HOMGSe7FweNngBVMhzM9Rj/p8rD0nuwdTXojti5lqC7yCM9FDfdG5
hC6FzwxvHdFRY9ioY/j05s2IOPplx4vYdie8S2zUi/pc0ensBRwQW8FqSW6Ar/3bS5dMrV528jHP
Ki0fta042bYtO1GfJZyPo/7wbcllyFblIYocycVI6lYqaLyHx7Nby8RIpVsHZIBzj+4VMPLFI4kQ
2Yy8LVdgeBeur3BQXvinLacVU8A6pFC8+hZSUpQsOxfNFHpr3DyWiaIS1Tt/phFBpoczWvTAnBYO
g/TgigqoJPUcgSYqRVHSDnJvypXE8kglgFCgRX04LzXtBCRSyYlcEx70jeKIK6PHdzhw3jl/jrkq
+CHN8Nq5foJ1QYrFMmulGuPmAWE9bg6fDvxF8ksGIhflOBwBWz7f14/Uq0jHqcZykGpsEdTbzy0x
5Ap9wrG5uQI91Rg+uQEcaAOif7B/DZvCoUVtLaAlaMXZgko1z0uxVRSf/DS8UnUSdNtAUBQoNwZ5
w13Or6n64mNDMHmBzzbtAmCG0R3+LjTDX4WmjqxpnIP9kbBlgC7ALuJVMaIg6uySAdyNOHTOXyJY
mFVtanCQs3JI/k79kG7Qi07jcCPOiIu9cbxqb3hn/EmumWsS+bT4KPBmTMyyT+4TlRvhuSxt5ue2
fPLhcxafYIQP2yBH718vMXwkxFb721458mS+9rkbGNoae9grgIlSjemWgzx1z6FkNcZzurswJuLv
BDw37lzo5ylb6nYADV+/1M3Gm+8Cc9exc3+cfSebJuPDJvsGaswUJGUHVzv4XqoBnz53c6hteKJQ
tUcv1CDw4swtpwGT8S3LQDuXvQEpJ266HPw5w9QdeLYTxjbuGTQe6cHhJ2Ky5f7vVfxx26ZY519/
2Ti8537wV1tFuVEDFt9i205fT/Bwe4I9+DvX3366Ur2NO3ipq4Jw/ATRCfC69/NeTNe+F/XAMZ1z
iaEtXA/GKBGJUvDXHX24oGQUu9uBTR83US6c7g7njhs5dPzFuyEAvCOwZfjmkBvZb5mH4ttPaN5p
HoD9pGu4CnPkMd1jJD1x0YaKxgfLPKQ5Z+vkFl19swNYU972mNzIgfFSjqw3P+IFQjT4PP6fjtfQ
rqtJ5WNYFx0QP3RqFKgizdPzRwNWHMfdi4eVrYAm7aCD8ComogYh98g27AbbcrtF8nMFhObPl4Jq
/MiWFFvIibC7W3bWFhtPvpXqswUCUvapIc4l8uy0KZQfmGru3aAVzUp+f8xqKN0pfzYEPgq3u1FE
D+gRD4rn0p0yG6nJvGXf83BFp0I8bAbG5LMf8CvPZS74V7xA8W7USz2g+fxf2nrU8C7Vz5BYUWpZ
mQ4WHcKvFigypPqw54TNXR2hO2TnHd/mqKh07C/xHkD1PatZco7KzvX01yGe8yFOhRYmw4xyKNfG
4etA9v8LBZCosDR5g36FCiIgtzo3Ri1tCitzB8dA/hE1nGrH/o1N0S4+bhvZH5Tfqa/xCkw/8tX8
YxZrQ4+AmjjcX0ghagUi+hQJiAvSwoTolTiIRhK0nC0KSQUh44s8KxI2CjtligQgfyb15ZcAva4A
X6TGNVOvHgETA7F6ZJ4utWrq6foGEh0Ng1xrR0DXAl/Lit8beJvnvXT9XNs9njpaQPn67i8vwriR
rUO7jZdi1YRxOJ7calAkjMSAzJTKvQJJT4CjRxAR49eBkLjYnzXLdxmSp6YE5o57EZ/5I3ztEeR/
Eds17M86ukZK/V1n/r2uZXAs5WISrLneHAw7uJRW5IBdcAuNuG2wZpJcsKZpJls4t9d0LTUzKVsi
SF4g80Vofd2InnDLvMHi+OT3a8w7nVSC6OVujivtv72CILpgehQv35eUTulpAW6aJMZRo30f77uw
1zS2eFV2/UtzSehxhH8qT74bcQGjePqSeva+kw65Ns1rUmx92CAzBH+VriB/hnVNSz+F66BTfspQ
Gju0x+/WOJBsWfBwHbiWxw3r+9axtauf73w/idft8/2wwXPg4OMvnhi3W+IQkLYM9ugHymu/jEhM
gz2UHgn3P3zaEp/8FrYtSJPIin0scDNnozc8tryhmTr5au6t/JQ8Cqcf6vNvTUnydziChDgaPmLw
qMPTOrdG5Lx5TtQ98y2gcpOSEDaKRyw/wWdNN3jdDBPC4Tm2VgOvxuO0vLaejAnfRAxO8CN6Xdvh
t4d6uL5HkQ/McbbzfJd9oNU4JsvvfuNQ20UUlxl4p1093fxnx/tMnhvumCW2l6aE29jo0EBDY+nH
VzvET22E3sYd3WXPOaY/XS/H1oQEf5uu7y96GsXrxhVC4GKT6kuMAuU+Us/nu/LTspHN1SbNzcCz
SVhupDkj9TxKuv10u3s93+1b0ZOjtHvNP37ha+f2yg08h20K/XCgsiTbzCayZFjfNgrQXbThf49L
HUJ9e9RmhZSysW1H9xNcofs28UlNUI0nKiQjebZtUt8nXXiDenmEU/F2S2F5v5AINX9b7oX30L0V
wT4mMVfp5ojl7VGlnCP2wCT7BpyK4n1xqbkCJNnEG1I+011qfmJ6oEvq7VaNDHvu8IvtNd604VxG
GQu6U5rcBt4itFCe1IpGL8ABQNgqwhpx5qpt7nJVTTTU+jj/hj74VHzb1jX52QuJsWEj2bINuUup
jO8pH4CHje2JjY+9oHQ3jPfNWW0DS8MsztMH+l4TIdDTA35sX17hnmO49cY6zCbAHUlRKIUnT7xw
u3rq2WXjsozof4fNcWDoG5Cdr2srnLv7RrmX6gXBrz8bvzZUSOwBdtYkLrI0qVu3bU8AmPL4HpBA
SKF1sg3kq5CkB8xp296CP+0ja1lxMwd9ysrdNsYf5Jitw+dcoQp/Y755enXQnWr+9sx88/Ka/7Hl
spPY33zaXjNk/JUIh+Acd6hnFC6nSFebbFji5Tcx5Rmphjer+f+87ovUyJcwtNcPZxySAXG4aO4R
viewsB1TWPHBpGeHSyRHjH8eybiOl/E6ec3wLW44Z0v75Nr1/kTK8lgnQgZ08F9rGfzbpg6y/1R9
t6JkWxoMDScJvmU3KK9hiIEr3jiCIGFCRMEVf/qE/XbBdSF+qC+/M0xGoh6+KaVGy1y0qSdE+pst
dRnb5vxN0qtko9ScPNSS+MSMgxRbcHBEuMDxFvJcYME5lcym1Qxd5YZ+prwMK8peNYbCWXJsOOgc
lBy8fdhxivEWxh1sqI1o9MGOrJky/TutL8klzlThlyAmwx8RSHLvgdeNq97DVQL/I3qOFniwxoNB
fKyjnoHsJEqapqYGV7FG6Puylq8btefOjdeXOP0L1so4bm/BrLhkU10nPKPWqyjFBLM8ZJOKyKx6
pVauPuGZCab8cgLMaBSpII1cncJSdseoEdUjns8nd5zdeu1L94oghZxdpeoXnDDMcGc26U100ogB
P/6ctKNuQFa3BEoUHy/J3IUOx6nr8ijxs+dsBBQD6plOWuM5nNrhmMvr+MPZ774GdceL7/KPEFJW
k530iaXN7rmB/1nezgLrh60LlqKOs+1SnzwuYQu4sTRCGgXGCoFliMILLRJWI3JdjVwJIh7u4jfE
+WDGmeP7iEOMwyi3skRMkHLPLBU0NfiFXGEd7mgwyeLQ/R7c8NRtDvoMQR1Mbkhx8vU8KlaKzgub
WYEFBQXusx3pzp+JL58n3tPUz/Kb2g76zpv/+5qQiuu+dEq2yGSLfUJdpAfs7+Jj6LEtE1K1U6ns
SKq3Hh8y1TPTS7IbgC1KvtwJoUT9COK+gJwEIMsJkvvckzSaoBTCKHmRpUVvy8wU95uhSqsmYxOQ
cpyczJQMuKdmRILy9Mh0BeTxml7dSVfijk66nwaAmJo5zkNWah4rQ9NAJfzyvUzQ0GC6ULoaK/2A
f04jXsN59OLEvwgUgdrvYtfeirXmzwbegdVfn5wbIypgqYXvP9wBRfHdrJRATrF945K6Kf216yFw
GzB3oXYHIZx99YBESHKKv4c/nPoRGoLouUJrDPOC2WamRRucE1Rgfw8HCrM846xKHT7fvgOsE9Xz
U8XGZQCnTiJHHVaLBKtI/FT4EpWQSe2OVKC64RrpanCTshNuAZ7Fp2Y9IreRNnVYSZAqhfrlPVOd
NOA3arjstWH8XaifO7k61SmGsUt5T4L5CGqk6W3+2997pEO6RmX12uGewnqcbIyZr1lv3SzUy8yi
Dd1LZ7ZDr9gEcgv8JHkdP85tGgQ1daj7CENgIg6v1oVMcgWVhlR+hHStnuFDuJaQpx9ErLcg10R4
ruLjB9I1eTRXvI85akFf57gpEFzIQeccLm+k4i3Uyk+qQuq56vBuyKlyhRpoiA4XhCnuvEMkGG+G
otwIu4cLbDcoxKr3IVrNEZg03fu59uET91QnQ6Awb4uZG9fZ9tscdRVct5zdwI2keMvseQ2N8zvK
DXFFtP8ysVUZktjdA01dX8YXIq9OjVmdHCpoOhZYdTAmk5CGEfWqJeX0KbfWPWO7rrUQUJd6mzXl
QOXuqtFqluVulpCuOYKHzTfZToewYRjUB7nUALpe6agSxxQsPdUCrZ2+Z1onJMb5ftaE7I65aSDZ
safzirt3SnUL5erIUg5ivNApqTdlk7aW0kmLyhlvwBj1CmK5Sko1oS6YIGLz/nGFcdb5znN29c1A
RcppnCgGg8unsUZu9BGqQcT74He61M9Mfuw4IwaJ58Okw4k6aZbZpMP9w2Ap95SOvsJvVPV8dV+g
6Cfx/aNEJPpF+HEkfT9Bkhc41eZn60X6dwrFSrYKPXEVvi36OU/DvC9DC1cBpoj3DXe4fM7Q5FU0
wvQoxCQhsA2cuKwXvc3D+6H1oqbh8FwT1Z8CS3S2BqynqavMmsfvC5/MmmkuWbCNPGeOyixMJfAZ
qDw8ZfruLkBpnuk71LYGSdoOZ5uvYCZNuNm5hRLFbjHu7UE8yjfcgh5l96psGYnyD7FOAMEPoEsm
3TY+UU5CCZSMLPWumd/a8/vagq0qaFO2Z0FtIJhC3u2xiD5xn7S1NsGV47D+1JxOn4Skayf5E3oI
L38YXre7VefM+T779ntF/Zl00ssuGvdWr7roeJx35ZH/Fp/G9IDVi97wdIbtzllnQzNI3CRejYpp
9bClKjc9P9dadLxm+HGQPNSXIaOK6SK7NasNDTJolK5DYj3aILxgvlFzQ5RiwDhFUbAZwFCz3RU4
pfvM5V54GuQOjHU52AK+gRXu+RXQWg7GDhFlG0NeylEpjJkyx2bAO42P9P8Ldyk0Jx9TtOF9BeZK
NGEVhGATO393iUXrY0+aMOBckw5UONm/2ofoMvEYuz1YA9oDB+xCDGSUaAzeJyd9mL++c3pdWw4j
msU7FDF0ibcJspLY3cTA2CZalWbOvq0Mmz3h+E6MRIzGRLZ4hHG0GEnI+BHEPohiZDW10JuaCxb3
piiw+q+mq1CJizuLSCkQmnNGjtn8850i2qaq0qnGKcsxfBIJrYHtHBu/KH2zj/4tZOJ5EzAFH8x5
6IpefkPlxrpDoA2YhcH0UFbYlT73gWzsA+o/nehCXTTHPbQzvlAlW3QizpSFJAUrD92BUC2jPgm/
ECyM3TTiZC0855NLRgnBOCHQhIq0rRZfHotSyuajsLBdrBG62pWzaKa6QlHFz4joXHXDAlN31alt
6RxbiR465HgNe592ibUS9qj8rfs6+zyDrnh06ifBzmUasAIDY41j+g/r45f8q1qyQMBu4L4waqb7
6UShQT/+QTc3z6whTDMMH+dLAj4yrgsekR0zGYhgAl/v4QV5HYE2bQEbVX5XLCanpo9ToLMUA753
Prmkw8J1PSpG7OCfAgPWHHvN1edBAmhltGckIxKkQCFfuD7rBQimG9TAe3BI7I846ma5UBTvQBcd
E+xQGs1IUWWDUkVAW/YLGCkPOH/BRN7SZYIhUzKcKUMWi8Vac3rypfnh82ebAD3MCfFDlhODruk5
67gy7F66vsFvbsBeWU9DD6ChOW65r6ar7qwZjhAVCWZdEpeuHT/7CqoOEEjbGBGHIVmAzGaSOR7X
jem328glQ3VW8BfUFnbnN2EHB9tBD1sTtY+RnC77AEE5kQR9k6nALuR0tV8jyhcZ7o4wY0Qvn9Fb
BjKC9fuGKnkNygqPV1UyCCFE7u3b5/bxZQyfW6XwcTjVFncQPZs+iKH3PCV/a3uDhvFNgOvkc1Wu
L/oXeNtgNiAFfk+U9+TdylYHyNmeD1jPKvNrbAUyrAr1Qj2LZin4jQoIVdImJsEM00LNekgRpH1b
nsh7EhNXX7Rm1t1S62pYIRYqj123aF4BgCb1zd3kPtvDv4a2vK+e4XcnM2rTmER3I2hh9tSGwlNS
2+AV0a92iXU9hsgLXBSPY9xgsBTjzhH0wfeE7J4jx7cgAyvwAmq1qFABGtThUUt8bjhcI5yW+F0o
OpFrZppeM4ttot/XiI4cPqBlhw6o8QkOdm2TLHiRziRRdPxdC3i6xJvcFPRC8Opkmuk3qlJQRrRr
2czg0MX9q59Y/5RgV5FwDI2c0t2+ExE3geeBA/P4WdfAUvqmVt/6b9w5ht01Zxbj1INQmcBVGj+L
aSJmd3hehDs4H5/rA5wiuFEMeNDCskE4T7r7T/wm5ono1+O+OAR0AOXw9hnfEfzGflesTT5O+MeK
OLzxDmJuaQMIMnhf3fTJ/fVl+xAlHseNzega+0xbLQ8bVSl2RoQ5ka3pSBEwMbhiRsSDgRAlWjih
n+2ANI8775Qf1vjZCMTienOuxqc8nA63PS6sy12qbSyQXjoc2JCw9A3JiR4Yw9Ldupnql+JVT3Ai
jxEy7Ufwf7OmlGfCL7MuXFUYJe38rabJFqRz1NWIyxHbW8SgODcmrSW0BlqGCwj4XJjagWUqtnAN
X6XE7oOWmhQMISg14iFKIQpzmnWjDnl+1pDzq8Tz8WjmxBz8f1pboNXPaxP+p1aqf8PRUkSjLyfL
WHGiVHDH0KxBGCRtWnz5O9g1QywT9n68cvVg6wd0mU2QnV8ZnidWme0T8ESDxj1f5DlsFiWSRtx2
f0ZyuXUow92YinC90YyK9qkbc8Sn59aNu+sIi5gqHCSJl5oFCgUgZotNelLDS1xrTS9GtFi7UweC
7QfJZ/dUfKWQ796COlm5u/W33h38MWgNYj9KTjv43IawUlhYqzxY6vO6GCM40j2sUcwi05qUMU7F
bcJ6lqnDAso7uNqKzFAnXB6voZEWhpyQtROO9uxg8eaqBriVODiExIhghAW4Zl3nmJ+n56uhMUwj
4lez3/lTdb4ApR7G3IS7gnVwyxKAgrFRRtV4rFZxAUys1DoCUeQ4XoxQ0ELPJcIFsCLhHJ67yCpE
5YYFzOx2JhuhZtBE+CE4D6GgVHOOTwnp0IU9ZD2U3nxnkIehGIiCO48Jn0H7mCHeApkRbwfexqgS
pQFRL++ZzwCssOS4gCFhiq7gG1cSCH67osfNzKdygIXGZV2GOqsVjcEdjGxJvndJep6CRbjGHDN7
xHAqAUivOCIixiW9JAIGQIdjjlRMH0KjeMC8n9dzDVguGQzHTcdxrrrGvieEsr3ifaYaIHpjsFIw
6SkoBKG4DyJkhbdYIN+nCllsoUtCh/2VjWUDwaacDYSfMQ78Dh7kJklbPq4I0+h9V8MJgHzFU+AG
QCJSE8bJCsU3iISYAE0lu4j7SI56Q4aGGNkRNefdxDrATSrNMn9ht6eaZUqJ8Rc5TVMuZDznfGBe
lF3o/UIHlT/Ln6nPXH1Lp1yeMzhumcbM7Mt7jv+dzOUB+wxg86JXbC16x46/A8RiV4oA+/eeCYhT
/VvX9DAmkMtToVlK4qIcCbcpRzvdynzad4I8ORYVFJXt3V2+dummXg7cyJtGUkiVmNBIb5wlNDUB
lZnJzmrPFQ9yUbmEJsl7m2KDkgC/Iufu3h2gZEmAAaIYNEtky7lIHDBlvr8JNuVbFxBwofsfWLXj
lbj7DdBS8LsH+qE7DlWyOAHYj4V8Yn4IDl0bmTb5WUgPETm9ZuixaJ5q9btPtSZfYgG4+Mj9CzY7
ljmJhgEnWYHNCPAr5PxWKaluqzmqiirPoDZmWvNZa32LwqWNodsuWLqF2i0E8uhkeGJxCxLQh7jM
xNlHr5h/TATio45SBDdHpR80f4JKv64tBkOcRbqH9M2moE4qJzyLYosCeMGqcsNyM/Avty1VSfjc
EfUc5qO7g42hgki+9f/EUgOj9OjpiybI9CXsDaItqXeMp4fVwIdQbLvNuWdgurwFOIIEdzvOZ9TG
YGdDXRpDL66XZszeBRECv9rGBJThcyQ+AM6feNqdgrnuiD4YvaC0bZOomyP/G1USFCXN6BOMP7ho
2BLh7UWLpn4MyNSKTe7YWH74OPyt5n2X4bsrT6uGLMY3i9l13NK2DBaozYCO/sSf+QLfRQxtCXaB
SWvYcUCnvo7PbGkaRCDxWaIVsgNtOvejFI+q0cxeysjCbMSESTMxwjgfv90ik8RKNkMVfY/OPjhU
oVcSK7E5huMFHYBweLEtYiaE8JIXoMGJ/lEMnKhHRojFnGix6ZcBZWP+NybDD2NCp1+nbxSVTmyQ
fFVbbBIPfzh2+6Q//O2eq4fCOVRGty+DuwH44dHm4GAlO5GdnybZRlRALIAu2naTYs0C1Uiwj9L4
NXYdjEVsqdLn8Vvj3+cLKNiMUAjAwSnwJ3w539oXWnPjXkAJsCy5PFcRfNHOnaApzRDpuxgCsNr5
Q3NNAzHAMXDXJ4aftrF9B6DAQtWXozWkLaR179TTDLNvXYo7zDa/1QMbnq34uNjjao2oHvqyR2EI
ePaC4nymOrvLm/is3of90VCHEHig09pH7K8ZVliYPsPE/bwAtD53EGiAEqp1Cd7PuyQGp7va3Ky6
KlzIFxj99/2yhg0CzODWKWANwVuE0+iN9uWOkU5XxnEOW8APU5MqhelqmiHG8xl5ZYjWcqB1MCV2
Em5KNGtYm5N9dT3wt9v6/0PaQxCaGrgq8Oh9831poeGqH6h6KxLdqLVO1F/25PkYO+z2qL8FzQfV
AxUIGYr8VCtyjw6ByWG3dcdVSPsqqNujMC/ZgbcPOHQx2nY4eY1b2n3NwN7DaxETq6QtB1074D6M
gO0NbiMLIXBQe/cF7I9/OAQ87Z7Yzf1jw1D42970/10Xn2GVIji4PZcM1qKm81PfE8Vs5vg89c6Q
TMdNBZPEWhTNrj9BhgjtWpBZrmSRoi3jGySgWwCC4jFfnbNQECDMT4ijC2/a02FauR94IeW874z4
mTDhN5DXajefKXeSSL2ACutpcUX5uvI1UJGNEMEWuuBPN4tpb/wumpEFAXKeB8mpyB2h3jKRPs4f
ejWs1vyFWYEy6i5aYjA1ao71DYFocxIxwii5ZepLdYt3X0W3SuaHap7HqVkRm4nZKaquWqKqaCgz
ThtM7wXJc47hvp+r7igFjQnPZ740zDOPy2oxMdV19uTQWdO0Rp/O+Eexla4Z63YhsLsYX1E7DYwg
LpLrm/6uWU/SLbWzAFP0V+eopsemzIMIAqBEsBqpl0fmggqlp6tSejLKMDeztgZOQuelpzidR+8h
v8DAc5Wj8I2TfPftnPWJYPNhDoFaIAcVH/hoE2HlCCq4REcc3/NdMuBKIGdM9sEtP2Lor/dswxz2
/9epnppXL3VgdXd1kHei0TSMSph0emtHr3pZdMuJDZeQYppE2HWk/SYJ9m4nsOsbyPatuA2Q3gZI
WdHH5EwwVaVnQKRx+xYoUsXE5Z1FMsT+0vU5pPmI4Q3bljFjCudS/0DRY9BAygWxX5W5HDPsPpeg
hOt3b6kTujhIxbihnXhhEortCyLy5d0Bykuqo5Ksn62eeI/3mri3ySPhdQsUm/Wzt4xa7hDuD8bk
Uel63lsBgobJHia8naaaE9aL/a3zYtZcPw8f1Iv0b2resXJAF3cDILq+UKUi3kALg158GX2WcC4Q
6lZ8mHUwb/EJDBH8i+aysRhcbj83KD7l802e5QvM9zasqzNZuMtlZJiLUKqvsBeyJ+JDJIzj6wi6
5yaiKqS2RWRbA1RO5K+RBXYTqjXaSWGhgTr+MOxjXbMES/nd8LJjASt3AeNyXOgahhZ1ZzgmVPTO
uAwwW4uEb81WFmXpM6ItYw9VP4Rr9Z/j27tVUAXtBbAAjE271pAZRGXSzl03h4zb9w2MGDXKg2Mn
ZbLHoxkqZaozYizNnktdRX42Pg8M5lfKk9XxqIWbQVRemf7nezuO8lNNY7uY8q0C3Z+4eArfC8Ip
nZc6MXQTGkHAX6fq+H2Mv0aG+u2z88jJGI/vN8nM2DTVX1SRdkyNYl/fZfBfhvg0A+YKbwbLqV8n
Wm2V6DSnhWFoggwgmlXrfBZqU3ZncQqqx6rDCg8YieFvNEygFjd1P5l/+D8+hB8Gm+3b6n3l3rA5
vLVEzgz+ZADRIiFvTrkCjwUVdQc6reaxt6zlYBYPTsmQWTd7nd4XWrrMZ7csHhYIq+BEQCyuhcau
D4lFNUefrKr7Xo6TS2ifojYl2MOz1Q0UF7IHWotW52sa1yvabKo5bmVRVImoBfSlgDWRStS5rxUo
t0Hf5ghD2nCdVXXTR3fDi2bhRqihCL4l2JaQ/6hJzXvW+5UQR+dmvpn0H+qWK2YHTj+9p1D2Yzme
37ugs/Vlz8U453/VNhQ45IhDhjoLGEsIilG2h2oR76Da15gDBdWDyYMbOgF5CCb520vPg7fNAhhH
tQ32l1sL6X0f5DFiQbrVC34HHVBFz8F3S1QLzLSO1AhQvJGYiVTMwgWyp4L8kkef1zJP+sn0Uq/f
YAOJ0w3qNKbRgfdx/oO+PMMCOgM0t2stxzilH7dxui3TCH+/ULQgOevSWIFUUwc4Dfm+0NgWb6T/
T2vZ9pSKRtRGcxz23X132ppgh3jmtLbvruOsfvLaNs5+JNZJN0HVzpU1Hk4NlWCy8D9lDwwxo3hN
ArwZ50xGNs69WX3JSZP+pY1J4xtiyLoGQWPrPFHChtO0euC2i9fd6bmShgyA1OBJqjLfPFG9cJm/
OeHKW3WWxcpkXZ1Ic7ogGGz2nKIW5KG3/qJEwKZ2N25Bzs3J3+PWfPS9/Cpb7/Iyvzui1lFXkizY
0aI7BKCeVlPHmtACZOKp9dPyK1VNv1SJDoCnrLKb36VTbWbnJdWm9OX41KWYTxrseFY7ZkcVEm5n
lfGpsVnBq35znn56xw3xxlRcr88e6JXMxxhizHmhus+2VwvK+dxA2koSUSObvuGofbHSuNxQJme7
+OAu25MVJSgBsKmNuXp/QVnsWZtnXJPLW6ws2DNJWlq3UreT/vxrVD/RqLtC6Xl5bGRus7PuhiJX
lSNc97eTdW28W1Qmxx+Hm9G5s3gp1hbtFYbiisycfC/VEahHeU580qlOqmPMAOHpbRJk1ngdcs3j
ifjPfI/A9h4sgxhPwDCd05Qixr4xTtQEmuurpyRqOZ8l0aPtzG1I6vFIPmsXe1hePW81jvM9VHmA
e8pLdGgKCrs5DxdiTycvqlZYaCj0HWNOVe/LHXNwMpzo37gKiHntRU2uhhmgHwC/cKMEzUE8eQn5
PEJGqzZs8hX4EFcckYSwJsZDtof7nQublkRHtHPw3+Sa2UvVp/ehvK/JQp7kZ+YlHaASiKiuXJlQ
V4pmkhpCr6VpJoKHN1AbUw21m0TNIohwSnT4zOtFPzYNMp7a+Xs7QO9/UScLj5+5NWEgw3XoMPiu
wbYgN4iI3fCedlrW6xMuQIN2DW7m86c6jlci7ej8yFEad0Ovpjoem7ul6T2oFc9RzRtxyK4BD+3r
ro2s1KN+4Ob6u6c0j5+2+VVmWRnBRTb09KbMn9HtFHjt0NYNP++OWSh9ffLlJgXOGqcP+YZpaXQ7
6h/aOKmi24DGcXA8pSBEchUvDDf2sAc18aHNKUuxuyn1DhJj3RQHroW5bvmIJZP8xj+A8rjvkAoe
NBR4hTfz7sF8LnAOhgZ7XvqjQ4MEMex8/yQlLDAi2S8hm2wHu1DVvK8dg+VTEkeQdOzPYWVOTult
Mrw69rX2pOkbTpZc8/xqXwfD8sJ0Pb66UkIm24p54VGp+uglOebxwpkrfDdERUOTTmzBiIUG+cdA
Q3T08qcc7d9xPkCsnUnn85QigUThnznlsCdlc6lZIdWe4+EkSQsROkEdAkg/d2fpj//OYP8tr8jf
7pb/hVckn9+cy+XZgXxtKP9SGYnIlzfXGbTuq7fc5fm4bpW3D/vNwy6CS5cCTuci/vozgWvXp0kh
/u/G/I6srVTIlqMijDSwOvzy5JfUOk2Frdy4MztlK+UN/MOpJ/iH/vsmv8t/LxWgcIAur1golX7h
cNisFqlFahJNOulpY0nNoGXtsH6fY35lG8ft85be/u/7/Y4Jg+KI6Sy0S2VYeKQQ+BtFwKmcvcyn
o/W4s90OMpSWB/lIL2+KfxrI3zER/P02v5ArXjbLyW4aRbPOuFS8GWZGlfTuT1V4f/MkuSycPrA7
lBigXPafTzJb74qTdHnOLXKY+Om4fL2/RB87FvF/99hvOD24D5MfOr9Spvgry8bikp+Oj5kMjIHb
RiaCKZCMyly2Gh1rpc3hDwwO/y4/Uyjk+EfhjTz00sVfiUq2pdV1tM+NZx3KiFVPy9vLbFDdrdq7
/KgapY5VyLJK+0LlNF5T7rm/ONYyF5iAirUstQ8PhfNNDv7p9Xr4h1b9rgfgKyxClgl9Sj6hxP7b
nLnu9ovS7gJf1+LwcRg+70lQy90Vpp/LP7GA/kbW5OjjLAVIpGiMfuFqys5Kk9EyV55JijUmISV3
gq2PhbD/gPprPP0DE1Xh37eDhJEyJ6zxQsT4/nq7SWm6O552E6gVcaNV3mD2GVd2lR1BJPwPhe7b
IHfTnjeP1QFfQWf/GN9+UgWxAgE/gQ5Q7VDqGZLcElXAqN5FkNNT7/0cU6LsBkKhdeVywxYrSPjf
EzKhyPonZwbtLhULaeqkwJP8q2A6H0bp0+GcuT5tqwOCrqkz2NvcFOrHW6Jnz+0RTL5RbX5z+9oB
xD00KQv09bSDurfxB9GV+fcihxYN/qEiTaCQSvEXWZK9FM+bZXoxfqLSQutEr63IJppUCDHFZCpP
q+SZ/4E1LaP8/+ejc0tK00B6VLTqwy/icnu67vOLa+7yuBuPK9Nx+qaYIt1xeWoXVYazVHdMkZ0+
+U6dRn/YDZKKW7/cGsqjstxHdHs6/Yu8WR6vhfJ1vBo/Fbtgsd+je0l8U7UdeOZXuglOb7gvirUB
4JNKsTGrEsfw3yMPAe+/nx8OG1rhXsGW9ItcPSIzDufh8vyYfjNUIvumi1iCF916gnPiuwlBDeCq
QTmZxhoMVqJLKp7qFwQZpH57dXMnP6WRwgFhg0CyQoVBbCUcImAE+o2M3B3F13tRAS168Y5Rq1iJ
gCr0EuLWC751nbbEoMTkQd8XKV5ozA7JWQnUOGlE9fOPAFgSeQGeSzACdjyFHYuEtwas1TaIQl0L
gF3CZOZT6pES3jC+YoVh72tau3ZP/TWFXIhnRYWbY86rwuliOaDnqZwZ8jrFSjBBvlD9wwj8u0wR
FPuI5zTTvcBIRL9oBYVxYZrflGYwvtOX9qE/1ySx5/RkfpB+bTyYuCvQkQg2EPU0BEBv/Ao1zeRw
UpJB5nWi6qsVpcfrqecbrBi/Aem8KMtdiiRPvw4of4KoczwgS5KOdk8hdkJUfvdk0CXFc0AAKHsA
UmAn2qWioEZOCqPauXqy/P5IFB2wA7iiCQsAJPUyXjM9OEV+krgWjigN7PMCAm1ey7/IGypsIv+B
sesnNNs/9Grp3wSZ5UyBhZ3JFyhYTrnff27m2XXxMsodKTPhvCb6pJclz28V10eXuA69XqlYOUO4
YGEivDmtOTHqxcr0cxTdnAm+WlVyjXl/1V1VcMkWKFlEZaMLPraXaY+6PpXobfhANfvP1YEOgPTy
Ztybbyrwqt4VXbBZouees5+5ceVQhbuqhh/4QoWe7E0GyJAJOL3Jt6NbrOT+kKCO3U2hka+Qpb/B
Ocqse112Kcv4tO+mX0ZYALp3xs11tVQ5wDa4ree7uYTpYPZSaJZqQCcwAViwZFtlnSAgd+0UPH6n
qpDchnKDty/peuv9YXyHIKl/zyuNLs6SyU3/7ZkSDPftcefu4c4yMjeD9o/TDaVQ7hqVu1H1DHXa
uDO6JywqYsesLBoDuA3i0cOseu3OxhSGq13plGVlO8W+nf6xZtjvyhVmIhZFqRSVskVMhX+O32Ka
Kwwzy1n2cUZUOaUB9gTrlLNUWWtuaodnvFSltzNBcvBV7D8v0ukhOAbDe0iO+jMUxHk1/b0/VM79
LM3+XKSwsakBBp/hU7SoZCi4dD8h0zo+5iqTHh6kDUDFrLp5h7E1laosKMLHFny4ORohNno7xREx
cLXR9iY1rWw/o8Ep153nG4UBHrzU/wg70+ZEta+LfyKrAEHgLYNTNKNmemMl6TjhhAgKn/75Lej7
/LvTXZ2bSt8kKuPhnL3XXmttrPpYNJxgvwydtJ+9c5DvJ2o4NHtfRD5VuFVIz+Egr26Sp8Vj7l/T
lWG4tXCopkPX8gcwrt8Ot7to/7Y2rotZYLvRwryxaGq1iy94oOEuS98ZrL5T2tbfqpFWJzjS7msZ
FA5I3AYYory2FuPZ63kK4cz6kU6tzX16HhZUJ9bVwHhIjhFt6i2aWRxC49wj5aFH6fH23adN12SP
iSRm9JGhRszB6ZNR6z25ReR41w69DXhQmfwtjA1NWgDQ2/IY0fCHrqTZS8lUMMbuM3tfFEELD/uy
7961enSiM6LNo7u6aznPncX9eZKsIoBxJMY0/Rzaq2D5alb94xD2cWv3OcvpyTeYQQmcPRgjugma
lGmK2/NNemvQyX7RbQ04pPUdDxG9VdvQqbDZ2Y8THDDFgn7lmTomFP13T2n5MNvfrT6AshKTuxfl
t0V8GbctaKZRbuJ3H8w+L3lvZUTrY3hI709xiTyPeoAXd/qZF/hLGoG5sZFFmRW68OJgjdLCYb/+
Jv73/ow5cMB3MVrsmL7t+faXNXeTHS7Wvr2/kHlrIhbXBvcJ6nWq+yrBF/cfk45nyQX0F9XT9C3W
kjhV+pQKaIeRGYnEIFmqWPTCzA/vYjzIKFNFV/0sNrOYwCUtaDfn6BhbHxI9qHKlfwUcy41hW7Mf
BHJrfk66m2/mZE/xzO/xzu+nrfzrl6h/45WblmVtdNqn7op5EpsvxMCwDSUlhogd3qrcghINsTN0
l3vxKDHs5oQuaKoF8asSL9HhaiglbDbeRaeavSmq6aZbkyxBo92eyhjg/f2GK3no2QZYcSOVAkkC
L4FUAdauvqKb3v6njw6gxxS/HCC87yCPv6AQOvVOx7PMjue26yztl1NPuU6z5aFVTvamRvrYhkyw
6BbHeLbs75BrpE/+/smCKrB+9Xe99DRYt6+Wx/KbWIPOtH+7BZ5Blxysax33KxriFsv1zPcYeVoV
97Gce1QyErlKFX3Vl1XFVRFJXKoOLDpjnjE2RbZlvD2rduzi7kHNQ2bcgNyqfCh2EnSmKyssSmyH
uvIMGbcZr6JCN8wscQllsSeOof4iHTS8MoSUMyo6yRjKKLdd41aMHhEw+Lo6UvmpaR3U9Jr6kJig
FJFqxguU3JrysVLtrB7vYr0gB6jg7Wr0SLkpsbH0iwqjiHwwK9zWRSZ9VPUn7UBlP5UiVWY0Ke5T
C3aCNqwZhUEoFShyqL63h0IME8YJzVilC6F7OvElLB2he02touY9fQoSFKgnAE4PsmLaM2u2gm0e
+A858JgPumDtiRdD6yFgpuOBBJ8wSqkZSbpeQfctCbxUolZpS0QD6QdVmcTb4Yc8NppqNgxZQjZ/
KsuLZKTimp4uzQdQCuBIKrjTbxso1kZcoMc8dA/osFXnV5y5gyxBK10mBZdSMgKnocm+2xjA76mL
nSigqGgjTLUJiEGcu7MqEMgsZLx6sapA4CFoIzKlTqzZ6wiT5bsnqvOXRkk8Un7bo5dI2/VN9wuw
N1vv/fN6v7xMMBaj5fA2FvMDiWe/yMJaRY9WlClDI5AxmwqAlpNWdmVtIZ0pHhbLSli5MHciZOHh
9Tt+3keh4dJWedN9rKl5NRcj84hbpIg34vlvBvvH1s0RDoNPJH0gsBL9R3E0HIe7/Z0U+g1hRSr8
/auE0lLSitICD6IvogWBZvc8JbjAw6d4Fy1RzBSJgSXBaRhNKoDKSWILx7khv8oQSY9pw0NWrXcH
73lBR0LxWURoVGWv7B7nOfIdKZAMvEvELjle2S+1p0ZjGnGC791UwZtqeP3bVFTsQ02rUkW89Shd
l4gxUjCvuKrkgWhuEeAqczhP854eYf9ZtM4jE4UebDTcsQg6ndBiiO0iHAhifHJhfIjPKQqwmB4F
0wJTAQRNVRgbYq7s8IwhnNbIgF4k+ogIJBk6ZH5imli8mu9qIyhXJFGDSD45e65kdHqoySoR6uRH
EVTKxw7mBAWspsZdsGmogJ1gbd9V1m5i8jXSk8szDE6vrA+XNoaDUX9rpcqHDVzuTGpar9zmZM91
7Ga8QOFd8yKMYs1lNTmY8eZN5UtX+6J9NMV5nVJDzpYxoN6HCWJNxKIJ1zXcZCjsuiO6F61HcfKb
my/N/ZG6DYQGvt+bkrDoCfS24J1viL0qbDxEdlj0Shl81MYrmjTrjU3xzCHDYFnV9vRGJjhq6s3/
8fCBQSo2q2aUQ+zjiTTri/u0YHb5j9SkaVDMBbp3o61CSmcSiulF3X8gAkjA9jBl5NpMPcoJG57f
YS7yBp00YhJrpg1SLDiWUAhoeS7/DQgHEA1qYpQTSM4lIlQjG1VWZcKFwYepTkVFniw/FmyemVda
WAnFak1cTalS1VlMHAwoP0pwC+YviaSNLlQXbVIEBVF+mkq1RFuN+Cnj2GSZUHSYacXL0ZfILd5H
FXvPAglOJKwUoZFc7KNl/8JcvOGrWfESXs8mu3sFTIIR1pyUxBqUq/sldeJcVW2b+nBdNVKkIVtj
ct7aa+B9PVXVak1YXxewRIJV5Ww9XnRVUuJjtaR790mNigVEhoCqq6kgqSJYXT7SauNRS6Q0tmTw
qsSkxQY3QVXI+L5VNU+z2qHFvEx+Ql88yk5Z31qH2iJznsCB9EqeXjIUVB3P/+EM8BPevmuOFBii
ApfK26qPH7mZqrgb7/h9UVBbU6Sr/Q7rAiprgU7jm2yeRtF/CVzaltmmlbrldRoY65cAKrfsfJ/m
6WUiOAOBwVhhRUPcL7rZXLOJQBEFFY3BpkxHRQSXa6cIcCiw7gSIHEa1pGKGgZv8P2WZKqUB0Ur9
Jr1Vb5N/SZLSaphPDDZ0Mx3hjypPC9HOJZ3icSaTmUjSdRzhd7HCgk6vSsBh126m+v/y1ubZQOQA
Zec/81Vca/dsjwxwuCvQm9jDxf1phH5EP856q3vNB60PDxL/CqKcGD+NKoR3+4hCNH/O7nawfEo4
8vXnM9zwUD6wRWOuXeqPssmTGkUHIeNaHY62JM88oUMyxmhcYb0zsgk2IIadhF/w65iosddo9GqN
HEUyMiYtOehh4CmJhi5ScyU0oekji2ts8vTC6loXXx9kP3jfYe1acvUk9pC8QOQ9a1hEbtDi0svi
T3+VS8g+DcuSVB54i8NQCLq6xutPl5Xrj6XMkN/EeDQ4I1l5yCnVxWCkobTqfrIgQ7j80M1tnGW1
h5LbqnvWnKCmYI2T2d25dm51MZ/XuaBLlNmTvUTV2Bx8I9Vp1iwdpW6ENcz5lI7wP1NDyXUkd9PO
dwMGAwfpkdxotRORlgHF9ugJhTWutngctTDD44D0ocX9boBKSLdEeoxX+WIIv9O9sdBk6E7+d8f0
V+F6OpVmcMsnViP350VCgaHXdeoyKdRVkX+K3qFL3YQLuqhSaWwGdZMo3UedgUa2rpKcGNmCHiZI
mLrhelULlnYq71u9uB6o5wUcT0wgxdjUFUZWcyt3of0bO5OdsM5B39z2Lf7Q+hIdVfvRYilEV/da
DrocBftodju7Y5yteD71uGqzLW6QtlMhwJJYT+qoerh2cL3W5znQ+h7r/jYk0c6dZocNH9diq73q
WWZPsj3mptC9nFcQNdEygg1o10gDgUkIGGcYe/IaR7hEHMlRkniLWyeWnYSDmnu8Vx3vpatxNkOp
qW3hBYbeCptYWNa4hrNRLo5O2VNIw0cV9J/QRzUHhp12nXdtfugx1vMuuquosMLd6cd+T2Bb+z8T
Hg1Z9CPFZFBU5U6xJCGSSlZMdKX4Fqx3hWhaqoXQIkchFdBKqd9kJZfVNDz9C8USYXYH567/1CCi
xzqwooWmNz83Ehdhvtqp8SCmvbTkTYKhpToBD9Tp4MzKoiDpX/3XOv9uRDD6i0i34pbpyFagDuLl
5c9Kp5RhuWOJZaBES6KtdTen8Tp4lD4jO4ELvMXtqDXuQAGVt5702qgJCViINO4URUiWq+W3YYxt
uxe6SooKtnvdP9jIK9ZxQcKi3lFarpd99aRSeNCWbn6wwmi65trS51c5ncIOtRyDwImwO0WsTguj
G4nWUSfc6fV27zR3eq2xuOSKQPQOB3ycqGYVFNC2OFqlaDgAQNbTvdBvp7kMKEXNW15LvS/XADU2
U6yEQQn/p0KBkByHiuHhTQRA/R1Z9rxgb6AzAG4U35rYRP9fYxLJEYuBx2eUmtZfbRh+JhNlESj8
0VbNkh8F09fn0DD2dL3rw2piLvl94K4yXF+7BEuI4kebazUFK6PqURxjGXeIIezSxpW7zA91mKS3
7onkfITuVSwaMGdDoUfXUGeic+M8IIZKWq5RuCJ51p3fPuv+yZBQCaryEqCODml3IwMlAhXzEZlI
dT/rnnPEUUp3pffPyGZ0RdtEjK/6gUQHKhzXD579McKzRI4fij91pEK0VPdR5UGhWQGBT2GWaFEK
tRTnNz4aLsHNKXR5WnQ8myebOoeIrAo8dcRoS15l2rOZi/rfwAFO7zhXXKnzUkSZjdbXMhud3cjB
U/ZcxJzUpYBEe53ayVTxr750A23MupTaL/ud2r5JDHKRw6FnIrLhS5eNISi1gMsrInlSWeEz+UT9
1xqiLr+hybHhe3vwO3UHuAQaXDsGkeJgDZ56UIPwgvelg3QgajcVmpqxLtnu6odhBTv2q3utYSnq
OMRuDTbRSuX31txzNEC3Gh5QSxmMDJM3nansGxouaDO6GkuH/aiYN09TY8mj+UHbat1pQElvteYw
NYZ0oJ0PKYu0bWzScGrI5bIyJJYHyqOMpN3pbGY32phGM+ALP2EhO+eyEZvvmAJoch4XVPBqlq8R
7a4vZB96tmRvoQuhJ8rgSZXrrB570WkbGnp9vxhMzfhk5hG5WzfeeGjUZPJRlf7OIEO73MtOpOE2
izmuVMifNsYeYrHX+bQEJjUq1ajvQGhxULgADshMKwWOAiRQjQ81pQ+7uxhYsVJ7C3ESnVaY/5X0
KqkS6pVDBugttiRQHD7t94Cd+D7dY/Xy05UAwvGr/S5EblWX1oTOadpTIVPmvjBDyQxEbVPLEL9W
GSm5VTYrnpjzo2GQiUYnGEuEM6UFSgwEf3Sm7cnWIVf4JrI3/oZIOr7f6bRdw6ehjgL/XwJ7a2sV
x/2ydSawF4wjGX1FTVhIlQAd6XqlqzoBAsORpzwHCkIrW+/WfnFjMebFEZcS/PK+ABRegSLuuWor
lkQWxJHyYWkohZQd8CI5xCVj5YQVMRxepgPRASn0w8FWI5UctiDo5qhzXWdXuhhkQwPvWrVgvSQ0
TxViAaD1B0mTRKwTYC9vZPFIlW053zA0zL9h5x2wY7glEEvgavx+mc5O4m6s/FxOFu46PBhO0GpD
KW/f7exdt5UlmBp4sZO9z6zZnWe/lc7w3/epRtO+YvcgbRZtER2LcuqXclxSpQvv4q3bt7RHuG9f
dUKocwjWFpw3RXufGsIq3ES4c9PROqWX5/LmwzoHH8vo4oYd+PmHPv7EAUXJMP08VwGOHsun/GM5
t2465NnkzsNlHrUmrWjzWrzurj/aY7qhBIsTpBcWO+qcqRFA4WcCTKLzk3eiR3S5CHYf67FXBf8+
V7tmBf1xslAyfIcBaVND/v1iz5LO7rhcry6TbLjF4hspE3e3T0/u5SAjCwSxUhcZzDNeiXuB9mrP
DcXLpD/KDPyHvdNtgmridRIbLhFA932BQ57QEsXakgXSEQY39jUcYkbMpB45YxJ9fsPPHgCVFplE
ruyDn+UQpfRdSHPNIWVk5hjkBt69KhjK+9U2oGbj8nQL8RTZFLJwrKoXslo1ShDwzgM/FbrljlpX
ArLAt2pc2urhjEHgy+kZhLwl9SeeSaJWXsAGhHSMEJhAmlfEPPBeiZsJqBU9KxEq6wC7JABXkqd/
lWSRepVBpyShUnJcx+5E8koSlNMoEpfbAGp/slxhaXqQqpq9qjrDup67BKpzs8EnuicsdCyAEYez
UF5SjDqhlION8u+UhZovxFMxrwBXpUqM8imdOgEKzSsGpooMFMXelw9MxePVkJsHEpvDNCovOLCr
2eWM8HL9tq7XYc23aoOqhaKhOwhUrZXdEjIp7gKQEuiFpIYwT+of2T415rESVcgpS+GBoLAmEFZo
rr9TT8DzEss3RRS7uSJFvcnsnWqPuvF6w5yvN6oRrhyuN8jTJUlcEJfIsK01VXQspBcXpGWowFoB
H4ougtMG7JJMWRuWj5U+1gTzja+fgGZVVhqn5VmtNlGo705VDvGoF0g7Lv9uHbFgOoWkQuX0U4vA
XdZLmmctrhiO4P3VOpJ/Nwsh9kT/5RFkDBlIZXUvjTJBH9JK8gjBy7xjqpziyeZEtwM5Ec0+JL2m
aboYO//7usy1ehfx8U2Ri74UOZ3C4tocpw9ikOzqaE7FCJGZj/B0ajK0hAL9f88Onoqzf04ONl0K
2/Srdq0vdYeFtUrLi3E6U8UsEGUJ2Tdsxo6Gkdm0UQUgWG5De3h+dGoNVsaQJE9Dilh/s6zVX+/m
e1LLOmWRYD1qsF4UPjDN2XCUJD86P1gsV8Ioz0TaihEb90ZdAdR+NTgpPcuRbMxiwZcABkUNmpkt
ipfl6w7N+Ldo3N/K1zAy/v8KfJke26wSLQeCBrm+nr5FfLv4AfLMRf/3pW7/fUcuLdbaNk0h/S8E
uWzmF+k2aZVTdwfD5erZ8sJLhBBYLSDTqDcyw+u32L97+oCgMKId492P7dO/D+Ev9FlCE/t/h/CF
HmjPOodt4uTniRAredMeb6GLS9ZGJCmrVb8HoYdgIiMG+Pe+/8LK/H3fX9mQy0NntrUv1dQeR6/U
jZ/Hy32AF9P4+XUA0eNl8/S5ufIenixaOF97tPlsRVeP/z6G9p/0QI7B8WgtDgkHguSX0V4czPVx
41BlE8FMZD/VWlTDkjQYNRhBq/p3q7JqE3Apb1WmopKl3V0c8B/dk55vo4QeEBJF7Ygt/32I9t+g
4Q6df2lZ2PZsp/MlNDqZWTE7X4wK0q0TPKePRojo8j4Nyk7QCo7tqDULvHRkBufpJLNpsVq8T5Jx
bxPgdPYSHodDp7hZyUH8CEen2w7firtlkNF10wjm5dXD3TeMS1d37Y/545fD/RLwtndmfj4duKJH
1YKHcudZDtq48BCNo9cPMqjD+pN6p9ivfl9qb7Vbqdl+Ze2cBZS0qrG3HQ3DDgAitB54WNSedBVz
vXJHLR3ye1DqLH8ONVsg4Z5+oA9j1jXAg3BN5OUzeZnydQf523e3xqsprH+crAvbADIeQX4N6/8S
3Zdmu20UrZry4TJstPiq8iz330UfBBq8Dc8xBRugioQZwuysXjZfuJEcx06oyfNlCL4oYK6umRE7
CDlXjyhdL7YgKPM8PDzrQglas3rbuYgy8nE74ZMJnRfUXLU/Yp9nEWmqH4rWVbFX+VfpjUIVBTIC
VitCN1BJmp6pWRGNsKZNuY9mQ+oN5Pf9/uZZtRT3x+pJLYyEtmKgULcQXPGOU1e2ZE1zvgZGPHGr
FXIp9FIo5/czIh3hsOV8BkrrcnYlbbl0Cg0dQOGeFjHVVtDrxJwkTAk5KQvflQGRypgz3N3qmmOD
1gvqFQ4rAq/C0cbpWuiz/B0ahBm7K1i0lPpZg1i6GfcyflSyVJCcitirLz3nqk6vPw486Xq25dV/
YVWX3wfcTpqrSKQqf4MEB3MZ+iJP7RK04LarVxmAhAo1BkLsIhSF1iwfoiOon4BsaHDmOHEQ2/Gl
n2EG0gnlJaHdyHBaNB+VxFu1u6TKn5f7FewNPlYn3yCRYqOSArKyqsqu1NmB+mpiiiTgXPdOccCy
JqpATQN8BZtlBpMDgaznj5RCjiPnpjMVBiTnVesuZxTKdoaGSXgn95IgCVpX6KJQ5jXkjtYPl7Ia
yjaZ38lmwaiDxuxz/0n0ScyEaUjRt17I+mn7QA8GDrG6V/MAVWClbqYKW5vHnfqqpG+JsTSdpnfb
2AER2HTz3hmEQIxqHSrTLN5z+Gs3NQTVH1TIEZa9HvnYJOd1qVAKV50jqkLIF6duVHS9V0ZgfSOd
pwxLRVWXF/G9Ig/1ZGhDuwGTnx6IfzWXy3lR/ieEz1cSn+unFTV5RSgCJpxufk+NvoYlxHOQaaW8
T8RMkKNHxrs1xuQEru3sYNnIXEJMCAEdomQo5BS+VvNrunLOSz7FV5AjkQaE/QOIG4W6IsTLHer5
wbI2l26DcspkoAlvD4+MLiq+2Si1CBR317LpadArxevUfE1ebfdgz3vgRcKNKny2ZaCwmggzagHE
6idBwCaf1TuIaNGydyg1gZHJWzUDLxXEJCxRoBh7bEBVLftiyGho/wd4CxvSTCuXU2UKG9C3BjzW
g4Dtnsa9uqsQUPO8KLIVbqanwiXiFy6uROMSQ7eZ62chp0cguNEZqFzb1EcI/eY6Q7A5nXCDo8k8
orZ8j4QIeiyzR0g661iZkuTm2UCuFDb9AwgitRprPUYKh7Mgls6KXORxSczIIi3jbpkA6DNavw/3
snZuom19bE/+JfU28vUaUdXGIFa2geGFqAhitdkQqFTXx+KotgmXn6G4eLzI4i8wqqkvq7QsqEkw
k76alBXqBCPaHWzhQJHpRemt9qXDzvlJKK42rld3oEDAUeX9v6MJGo7/bX0GYPFN0xAd/0s4sSxt
Z0GX8mo6uzADLM5RFjv0R3WYICOfnt2vyxnGoshyg+QSeWloh5cHO4kmnTcjrqKxDx0ovHTLaoeC
O+S9r6/t0SSwJph8bVyUNH74uYwW8Q4VYuB2X8csfmX4PO5OBsHn7qq6ZgYNFm7/qQU7Lb0D3X4x
O1cgolaQtcYY+tuYgRyjimf3I48WBFtMGFF73t5Gh8CgjXw4u0Ir9HAc9/2Xu+QU5EE/cwPDj0r8
Uf99sWpt3x/LO5xGyzUgFNKe+negZGEkh8o+u+XUCSKfK3JD2S5ov6OZpTu7xWoVtfdD76Uw32gq
U2ESsglicx4f7s0xnOmn/i7sn4PtKXCj5b57XPTzIHlPgl2nf/jIF0HVDtrfYDt1Q/F/HfEX6u0y
Qbq1LojnBWtUH50tXWNP6FhUc4Ur1i36WuCU62OMMBdp5DTUSuUNINSK2SUAV3IYl8cddxeGvGpP
YvyJHrHroa+EQsTAVmDx78uNKOlvY/OX6/1lbM5S02hfygNSEQqjTX0TbYDaD2q5Ew9J/UtnY1jr
zkM5VDCieGczWqhIezhGK6gFrP2AJNtxJzxRk9acrhV+xlnJLVRmKQJUZcCdwL8Sq21Boy9APKoh
AgIWE/je8twX8E8xS97sy+vWWDPRjrlZYh9VX1TZ05v0toQqkD+WBVn+oRBVjDR9ke3CW9Ly3rgd
Y1jH3L7hemKDQX2mhrEUp/WdifCrfT95EltrR7PPVrd6kXLcH0BG4RPNbKYEQ4jsd8mo6f41FfI8
3/cNS9qSL4H7Jqmcyk4YOgotG2vNwwgVgdA8RV7GEXrGqhWrTi7gS7djPfAfTB/IUGSGhu9lgA6I
sij4Sm9sgl4V1PkLoie9k7o8VXhVvNVbWzUBsTPF0cRCgSVVjE0cMe/k1nS6UdQE2StWqQmZzUiT
pkxkG3KThDcqLFFOYVw3pm1CgwQlwa6qPVrynIBMWIxQGVWRD/0Z8zprWuMNr/pG1UthoKbPx1j/
qmzSHsouzn5W74XG81DbbFwDm2YarIsUdUwmf7FGBdRIUrVrjDEo0h4AK9SyQrdbvzUPkaoWazjY
391CS3jBnw///+7gFxA7TVqoTdZ2Od09O8f4cXwzSUUVVSC6G9poLq/XwXARoYyNnB8/vnl4/9KY
HPmt1UaPCqDhmF+F2YfWYXeY7Y5wr0lEhHrqW7ip8j0RKERLVPqifjgKnoSglrQUl5NzPqweVIkp
eecJ6FMeVxjefirUqgjoBC0BtcU5jpVbuHvJqDWlbPlsMFEp+DB45NRUiWgClyKV0RWPrqDxtaZi
9ilnBJ3j8fcJqVV72cALzqhTyW/tQFS+jeu98A5qKIQcuKHUd1YL9X/3DmZYQIBQm6sorBAw1TTq
EtdW31rqV9iL8HxKVafnu+k4+c3V/tsq/svF9r9gVMWqbe0vu1U1LYf547afDO1zACe8tz0EWKRc
Xv69O+tvoCBqJauN/Nch2f2yEC4911larXY5Pd/5GLYFydv4JgsGWBV92hOpepPRoQyersPw7o7k
IflmWavHzteR7Uq+i6RaGoMvp+uvj/453bIwlL1kLoz+SOKLcwe08xbZqhAEjTroKMqNlSOqLTe2
r2R2YtgK1VEmcP4UUC5Wr1KQnLTMZMUTyxZfpYmAXrUCgIZJDftC7bpmwFOTruJytDwGGDwR/eWD
y5siY40pNWvUXCGC5hI6hmR/38EMpvE3oPDX09eD/wvMcLK2hWcfTz8xFU6fugqP0QV2sRJrPWBN
Ot48Xg6W6aLcaMknRQKKuNDpSdoA5b7KJCVIleWezbcksBJhqpfaXo8Y0yih+KNQLsXGanmjaHz3
puI0vU/ms5tinkxUplYfFF0KrYnkEayCQvhFXUD9JChXM+M6PsPElCOHfDgEYv97dDrSOv5rdHwB
MZ3KX4DxMfNIcQO38DkllXNqKvkZmvaiL/vdxgcb+lpMoMpa1EFuTnRw4YFXZzstBiqHK80xOVtn
SD84mvzocSeTqMsll8fVDyHzivlFkpVDSvYN/m45f7/ZLqiSYzie/1VLY2+Ty2Vh5kCSRDvjLBZa
oyZSgoU6aj2mBbmhfRqaPevbrxsv0OfnHMqwOHb1nChq0kJNz3bR20SBFNNR/4qn1gG41wpPBUtr
NeuyyKJqEa9AS0u2puhyyINV1H6HWs/1x6b6JyCipoNCzJeepQFJkoGlmEnkFf1BJBzhcFjIgavI
MrVeXCkp6W9NmKX6hweqolxUY0x0iLJrf0ABUoqaDEh2QWJGKvC0HuWX2ugIlKE3pANkYrEQncbQ
USO7EyqrN2KRzvQtq0/VMxqEQLa6xIOAGdoS1sA/DKSW/axe+ZUU6/DLbowGj4UADgqxsNXdTxpT
MqWpix9NrYZjnSurtnlqZry78Vy7xPIRVE3DIFRRfghMXEfR61eDSoastjDfadWFdwyVlCnqEZFB
qoxS//2I4Lzx12fk/0fV17JOu2MY2RIbjgljgHLpdvOQGYMz/S2oBlLFJiaYzO72x+7hHGC11cZ/
hATu8XKz9cNW/3C3eHSo5vH7+clGDvMwW4e75wTrgsnqcbZbS7SJ+jQ1B846RAZJC6Y8PE6yfWiY
Y7O6zlahmYfZNXAecnYXP47QP4zd7pGbnAaXm82omDgAPnk4q8Jy2/eq0D7eWpsgRR4KebRzZb8d
R6v5Gvp2hqznFCVZQGLohfCKl6Bm5JSHcPHWMqJFK863sbsJS/BMRFHJHYY4Kzs4gXq/rZPQXATr
2wM6TEbM3aEMrZcK+HEZVfuroxt5rG40qFmNEnfkzELs9/dVzyUXHif0Xa+iNAsS3NLsYOXH5zaa
FOvRxW68JNU9FEExSMf+pntEeQlzCdL03EqgeADiXq6sSZpHRyNaeVEOZy0Nz8cwnUUGzUXccDmZ
vVmbyJoXHzNoPmvswKKtESd+lFpX+TnYAOARqpbxxQhwTO0sCGjRiSLsXQeWG69xM3MirsDZG7XM
sEUJ5ylBEUxZaRYh9d3j2neJzj0+fRnl+P9N7dvDvHOKOpeemwTOtbfAziyY4f1ZBulkxdWZxYe3
1vYKCOoyi2mU5X14abSatHbh0rleL8LLIizovred74bLNNxUMSyTwyIylmErjTYWvp4BY8Qc51bU
ToNsGS23wQKg43azi13GjR0U4+M849UqtLbhGv//U4AbWDE3RuX7luE1XnaisuhZp+A0z2dR54rI
fHp68aroXASofat7xLrYVZ3u22ko+OCHt4xSsibwZy/kHJLnahudyLNLujQUe/XRg5QB6wII1onb
6a37AqMX/7rArBApo7ztwfl1TxHOU3Yf3QmCXghut+tPfOAYTRczwMsPmhJ62wMtJDWswl0aHCrc
7nhYdvm7l8a7JMKcraThOTTrS2/xQvd552XmIe4N+cjhc59zRGHnanmJ0MQ72/j4an2s3IFhx+sq
rKrwQgtgY7Bp3xV55JwD+rtwMU3v5tQZgQmdnrMb9xIsHi7rGG4IWnXizcVDxwtSO5z5jK8Aufqy
Co5zOqFxb2BI+udo50WrhKH2TWTW/rJcdZwOJQ7PdEkbbddw/Fro/ktssvfa58PKKIzpxQ92WVQR
K5uBx3pxs37ZTaod1C/3hO1euBhuouMIb7oHZO4M29B/OEXrEMricJpF6yDJg/a659zuTGwBDuNs
mFTx8Ra5O/nBJ1DrANMyGB1jD9WTg5PDiVEzOt667x7z1SycpcH2zZW33wGt+ea2mlh2kKeB64Gl
lxskRj5sKuvNcoLzOVhNs88F6Pp7WnKvwjTMzG6Jgjs4nZndsMpaXaVj0K3NJszHJyM40Tgmfd0/
2sj+2rH70VYpGylgEaNNmN36nLjfxQj6Mqm241MVVdHisbx2DlFOv8GH1V1l36wuIcnngxeZE6YV
XJ5wDX7yx9QHWuE6jX0zpD/0jhSF1h1ZtF2E8m7AjLsVGnQL9AI79ujDxIW7Sx+Pk9Y2RExfjs+f
Hjx3PPLT4cJFKs6nxgs3zBZhhR8YvR9JCCDMTlvOeHcDnJePW5/buLUL3pfROu+mnbANPsUsYfda
n4jQvdkwzzFtnKwOY2h5x0OY532ziIrzR0q3nwLc7mq7iDNmeDi0lxt3Twh4tLsnED8Wy/0EG9Xt
j5Kn72Z3v3jOmHDPIXr1DV4GxKL7cHtlmsHWjBc37md6CpxzfFiEEtVrcg0PBcQ+OMxTv7e+9M9F
F+s9ez0utz3rad8O94Jvd5CrLgMfuZ51ZZcfy/WVHri+WwYHSg5d/wU19Bq7Z5hU1tswycPO84bS
yfX6tR0m01kfPTLWaIHxbt+vPlZdPlwdY2bvxVx4++p52wpnu+isvk7tG1YbzBm7JU3lbIi4hLWc
yWLxsjmHRv/4uKTemvT20QI3mEUL6tZ5dcMkUaTd5Sa+UH6alohS0sAjnsLEklAA02IvXh2GcL9m
AE6nwErCvRE4u5CJoiwjlsAwwXRyOuyAolbhaQoYW+xD82bVeUXcxER5j8slXV9f7XseiW8Chd+j
z5+PsyWPJ1v/mYojfnmc/fUySatsb0zHbvB6g8NTFr+iTui+V0GvN3p7mQXXoydAW5pA9u+if+/c
/L3U/efOv+B//ua0PGxydg5e/L6J1lFwCuIpKOr0of8NXvGFfPHnvr7AXXlOUbdtbI2pOlg5ARM3
qcElUg8cP8iCSySa38396CmPWKGil482vRXDBLOi4fyb0/49f/nzUL7gNgcz91dnh0N5fnVhQYxv
Bve3vSrMohd8U3bh47939yWZ/3N3OpxfbnFydvP8knKV28E5HHe7EEq772YwuQ/uRyNaXy/C4cO8
/w0v4ItFwB97/RqAHk+L9LRr19f79RwW0akIbm4GPTjQZ/ZYhdfnb4ayWTMj/pcX/tylY7Ud34Ls
2Knxsl9O9FLaq6STz2T7lc/PoQVxQg7qXk9WZcoCfTRp3S7ZSTAYOzdcifuPoOpjp/O4CR+3gQNE
2RWE1rmdjU5X912Ahtc0uG+RQnZ7vZcYtsX74HPAytGl8jGJEsxMzyEtt6JT9D7Z13VQeKNX/nTk
Bdfb7vDlEr6EPOAP05fRqAhjJudHH27PCMeeYH3FEhBOi+Hm0XugPhYcw90dAOLNOThT5vBCfGy6
RXA/ToKrS3de9pxgvAmd4C4O0iiez4fnQFu/awPQ4HgaRVcGH/z34PnbUEWi6GNhZtouFne/j51s
Ze2MxX5XTXejU84VBa/t07kwuf3OIcf8HeFqbp7v+a6PhaBlt7/GFe1WYWeOua2mcB8G5hOr5/71
wyNq3NJfOPnGsuRvezPJth3T7bR9s+N/Oa98dV513NnRmrJaQHm7fU3DTmR8LN+sZyKsf1/D2v/k
y7j8bWdfph5v5e9dd8HOrJIEKt/FSDapOibD/IzV8WiHQ+FbZdMFkELD5rp89ZIe5bTLKSgITB+W
VXh8y42rTRlkmLU+rx+xyD8ECzMo7MCwB9V0uRwXWXdDdglgVlxX4F4QigezKkKga77ANvv3CbWt
35LL+l79dkJfJrCLgwlptcms6RmbRaqxw+Tq8HC+95+djxYS2jPeM9GxCL0y7jwmQ7fdtyatkjNy
o/22m5kYQyHfvTyvb/HFk5m0Q/j+TQb8xXvv5zFiSOO0caQ0jD9syE6XslgtOEYPe4M3HIshQBAj
hOb15Rx5QDydK7r1TMnK/n1xTFS8vyfff+z7K8usdTwkTmntrelqd0tuDF36NGkX3XycIGR+yIpu
tb5uPxTH6OAF5bX9ijvSeuJEgGZGkL8TYyQRLlgfK1QW7QDTU4JHPKuqEVx+ANGlkq1OL306h/mj
P8EsyoiS1TA797f9dR4ui2B7NTuQbAIsMBCqz9YlLJ8IobKrHeW9Ee3AWsfo+KOFi/dbcp8wsj6T
RZi9bm6dCP/rnCNthef+abTvQYwP91lo3KHERM756Dzh4VTiQh2dniFLHmIP8XwWpYtgFTuv7j0x
uANZ7qq4OVjRtvNMrLzcEp4to00eOlZoExYCemRxu00bo3Z4oZq+p7NZsYovVOGwYYl3/sDGBaHq
Z7urNfDLw6nzXlHQwzRrsQ0qlBEIMCfyFkQdlW1CoI3WpZtuIpO2pmg4P7IyOuBxjllScZfavfbq
ajObrwgIS7yZYMVNsOw+TVsJluLO7Xkbk1gkRnh8SJxoto6cqwOt5XC9YsCS0V7O/bV9nT4WBA1e
kI2P5Wh/l64H20U3fbSOoTf09zgGgluQ9Z9fK0y2imCZBzS3xJM5cJniI29cHILV2wJTrWvgyDjL
wFjaRtBiLYyPz1QQPLpjOn3ShMuMvAmG2NxfBrkfIVomN4mVUQFK+EGrgiNW7TD5cu3QQd1+X5zV
RnlcpfFhBRV/1lt0At+KyrHD3R1ukLvG5pMPDTrugCFcBybnfugn1Dgo6HOz9tHqbuf0DXx72vHu
EPmHYb7qC7fYv19W8ZqU6KUkkcZoGArhtFiMNp3Bzu8z5k6nuBptrPhyAmA42dNNEm7y61WCrxd8
jtlLlQ4757EBarKZeOXdxvxIvdvt6i45j9ow7alSrSI3v1qfg6ICjICMT1qe9zonDGtPYUmefpoF
+WaQLWFjGAw8rLMvGHn1Ny98xirvFhWZIn5uq31sz+HlL/PeIr2uEADsIu+tk0SWPTRb0RG8l74y
y/G583IgX1hG5iqYteIdUoNd6DEOkshNwu29cbi9jJZ5zPN63N+cs+6+nBrj9BxvPpJjyN3ipZz8
5grcdP0jw+uJ2WO7wmrvKqOwVD1lXgSk5cAa9cLy/0g6sy5VsSQK/yLWQibllUkQ5ynVF5beNEGU
QWb49f1R/dKruupmXoVzInbs2LGjs+lSw75BhNV3SmBTRqVSG48SYRgScueGAxiT57xhO4y9MtsK
LoVEbbS61UzAIhJ8AIANxheiC94qxp2FxbHuOXxw/6PZPEuQVl6SzL80lkCNhYQSlZeiW8Jv78fP
2V71AiZNWOGnG7E5bCbQbpcLBNoA4tm50qN1f3OrNb/A4bS0WzPB8s2QN6xxCoxgN+U3XqRbu5ti
4GU1/3ozOYODsB0CBhUTszMcpzRuK1bmEdQum8Q+Dr7X+M9wxWA/czTG89kZRwHkxcIVvhCMS2oq
q8K6TI3Vpp4j+kX4/E/8bYyZtSdsdEZDATA1jStFtCHf0/VgHrtl5+Hqzxl4GfEhtrx9+rMPDefF
X50BjNj7ghaAzbOMnK8Y1DG5K5g2WE8d21c+6/F4Q+OCscENwz2DYs1Jr1VjFoEhDvbXqLal8eC3
eqDCn9cxepnz7dM7UuUvUmHz0J3jzNs/A3d2mG/3++ORGiFYqEusb6kgFdhyUz34sQmN8FvwWN/n
6ChsKv00To7f6JlNCIz7yGLF8va1NOawU8ZRMwcPd8SrZOYeH21qDNThHysxPq3hXyy3Bvkx/Gmx
8AoIC694uznHiesVIk/eiESwZzxFVjOFdO5sxVA2Y+lohNtoX3qs6jQg2wxly6ZxFHJOad6gZxwe
WHairCx9pPypyd5j+EZzfFeNn2euN1AXjduin+w2fZ32ex0deHf+AFMPMVwTP0p8W7VvY/poivmX
jQ9fvov+kAXrIfuDEQKGzWlmdUaExOJzeC+O9a24Mj+1z/af7RSfVEtlMaCnlEhivIuWzDn72rxl
e91kjhdE/eH9TNnMkBtTZdl4BeoZm0CEc+BaMcVzs8RmQgLnjgcTQk2zctlkAVhkQWWwQTpdF6Hd
dGNidfSvR+gr8CYrXa7s0PorlMhnlAuK+fmFn4Su4h4Q0M3PP74HD2HJO2Agf7iMGE0n1hKSFuS1
jeoTLc4PBsKIuU1pveTVirTFC3zZ+fGGrJbX5XebM4nYsMbDrhZWBKOz5/Vja8hDollm1KF5bHIr
xbAZZs4IrokpAoL4zx/rsVE6KCS2O9783iSCQNgbl9a+dUc+Jkx2No+sGdQgLM7HfKQHfE2x9Mwp
RL4C9DgdMEN5mcIY+eHZ+En4Sadzhn9tYBMzVEay3D+TKei7aJmuGdg7aorVB37WUHb9XF/uBOsw
sKXD/e3n59Estz2T4VBnoc/gngYWrV+9MNXCfAq249063oIe8uOvNb/ia97imZut0UztH3CkLy5W
I/E4BqJGvMQbTzthwI/B4jawhSOrB4LUFaRDuDEPC7RLNNldC/PNCQ+kNQL7d1GYuBr6qNaZUDR2
Z8FdWR3mAqOweEyrODHiRGBPSks6f3ni77WlGpMDU1Xwd+4fJcPBlwk5jBhsx6WzXC1aZNyryJku
S/viOMni+D190J8Qw+LYuL1K/IHxY2iM8i/hb6nNGYYyM766/YsClXLszZ2kj8FyhTGkF5J1a++o
8tepc9x70G48Js+BQOEeFQbLZ6We8q00Nl5w9Vac0t4UNkzGHp0AW0afPz2FITf+iUAD88nfc31u
RdyIApcVkB463A3WQMTbVckRGQxvG//M91508LzHV2NzHOQ0CEwA1IpmK47Sc65T57Rs1Bn/rgbu
lV+w/JA0X6YmeuXH5fWgzPilI/Ha93bcmO/QGayYlFjzS5J8Syq98/F707qAa7gWY9L7Gulx9p/o
GliCv6t91t3WiJ5AqsN382YUIl/tdGtHNF599wWCRh7tih14zE6uKhaGj5ZY53KB6+cSS1bxIboV
gMLYMd7Cs/wcb2rv37KBUKdu3mSJ6bEu16lisTgFO594HlruadHYkDIjZDLphdSbg+sG5rDdsZoF
ieBg34W/xay0/m8q3hs4vv7+ykZtji6mgDCDDzfiJwjR8bjELKueAwL4xL3pW+XC36nXszhH9Dcs
6SYYALoxVOCUiqQmMxUmDa38R60dtCQGnRP+522pj4GOEyu2IY9Ek61VO9XyuRer42v3IuBqO84Z
IrsjkudjFBlH5fSQMFG/6wZomnXv6KOaf2fZyGPDn1pya6LG/hVSp+ZL83BFY3LCtYiNPAwjsYrk
ytk2Wsr94mM2HGniw23zdjdg7iOfYv/6T09P/PKDu+XXNglPdtiGu7pwmEUbY1brL7I1ugf6jh5B
6EaGW/9gZHOS+JPj6tISP2WCj9flPLqRCl/AURZEZeM9mBeFKd3DfzFDv4R4/B7fu8FwHtFIs6gO
ZqvejW/4sdJDiFaUs32kkAECdAx1r4gZ2gKDh2Cxksn/kukotoNh7EHClpx22ZiZgBSjzyd5C+e6
Jz5g0PCbyqM9tmKeeXu7CD4TzExw++1CJQXoRjC/kanPj6NAUtxB3RjhKbLePBAC9+p7Fwxy08sI
d6Gh/hwjs6l4saKt9Ybz5f5sSMYCql96aaMVbmaOwXjzuCmLi19d/dF9GI6aRyOnS079Wd0wj3PT
/lYqnvJoZ8kBJjgmtp7IcYg9zqNfIxm1uc3eHmHssBZO8z1OpoY3GIjh6Xi4ePKwiIjU9riJ5sXq
dzPTJwbjn7NaKafNqnOoUkCCmsi7kG4jtLndUovD+ubHELYbzcyl+qG4n4umNqddOn6W2eLxXZQd
Ca00ghdo80b5ZnwZJrARVGZnbX6bXl7ubXJkNAc4dUF/x5BTBgY78kBMHBRDY7+vjJ/o/iN5z8A6
cnZx3wFXN9at8G7N4WVPH+Sv+sR3sDKQB6K9+EUmzBJjE70sFn/RGpt/2FS4cW4YAqOgTWnvsyBx
sIiML81YcYhY03nh5mFDjfJu0cx4R9aGTArWqleQA/hPkxEwPrDqFT2y1JQVM/7sWeIo0DgwYtWD
vISt5eMxqEK2MS7yZczXkbn5OMcixyf2tfM2tHS44Xg+M2SkvceMmnoEVNk67qufPYM2pmONmI32
wpbTyE2nAuxcfoF1JIsB8eAMG2NEtsAbe/9MBJDXdM/BdhJ39V5z1b429/12K82NNwTgzRRBhnlU
6dqisSnI+iuRLN2ZX9V62ZH59pnimp03hCHOxCy2QFU12uK2sfdVxcnBEYx/+9plZsU0JmcqtI+z
0H13gKuJcePMIQBSx+/CE0xsILETOfLMSfMFT2XF0BB0MuoCS7mG6LIJVdyEFsxOafGAU9PZnKSA
0ZKVx0FdZJx5Zj9as/oRUhdQHxHmhDHNC6FTuBknf8/E+7wxXqu9vu/+O7h8jtuUJ6vMaQpZt814
i0Jjq1kcHhrlS7YbLrc8pdB+2fX8sdncLpfwzgiLOY6xYXywj1mJdcx9YoMHGL6xM+4QnGZANGdz
5PXvp2sBgBrIligb/6YnpnC2/eb53NPkPCAR5X4yJgSIOK3AJQfcv3USLsdgdZMDg3mb43RqHD+O
8wzHrzf8EI09PkRmj56YNP1J4vAQlv4FYvNrnsTpo0fzjFt6DGuLIY7gNU9M7brfI0O0iwdOhADm
wcjVBamaR0fhM2YURI4W1xZonJ20qyDaMHYl4FE1Zo9h9XGlxrjj2ML+yWCTGxqQ1MgC/kdzmj1A
0A4nRrWT7cKQJKO4v4+pgRY+865xh/r9cx/Myd8rcWbGNVtGCX2JAOt1K97n6+RXcb6JuXzpp4om
YzF4ZW1WtsTyrH6jKHu1QPKt02vOtzN4RQfegz++TgdjUWiWtGzCsa1213M/NxZ5aLgH/sAIcsyU
PoyhNAauIrNx+CkI7S5bf2bmS/orZXNQjQj+TF/k6Xr6sftfnQrYl0tjCxO0nMnmVHXozwvYz6Sc
PKos6/TRrHZzx2lg39k00pk3WBTGqdolYBcj8Nek74zcDgnAFGzD0zHw+kYpUOB+EzIbMFsbMU4q
q3lb25PsJ9B/FS+b2m3gtqk5ZS/dnJpoSnNT/gkz59Wa4bLIzqWz3RY+oofGbbu5EiBkLw3Re7Gp
CKdiczujVT3yLZPE2LZbtEwailk8gUbjo9dxZgz3dW4EG7tnqobi8NOYgyMccIlgUMyZfsbOAF6H
8wdXc/V8k3qo8pzNJTj5l83KC7hkGNXyWVDKbEmsO+IoDWjmArjf1fZtxF+PDVshK1AaNxbcEPJ+
Vy7UA9eAMmfsxpXG8RhbIFI+1QApwdeYdstUdlusjfDDJiY8g9c2r7czegBmHlggO+WngKHj73ju
U8Ub40Zy4srxaTBfJ6A07jO0CQPjPzNExWlWsmVoo5TRWV/vSM3qv0IjmfOzz3fG92I8ysCE1jt6
3E2MPb/GpIFO4fN8TzlLCw/4Cv7oP/AaJ8b2vcajvEY9NHAcYbkNiCq2URoreFBAOqVSbGp7lW1r
kNuSJ/hQYZvLGB2yseBaYC1xADMBkrUrz/S9y8WRB5fBisCK2CcHrDWUAfb42R4ZA9vk29eiRYYh
EQ8RfZBRXiMaT06doRLdrl56OI52Kp9NdKD7naxYnAMu+Job7Y6P+gbzGlzx8YFHaqM/QsUvIqOt
N52AuOj88gtHnBoAKPUfK1xoDeEdCT16KutNQpOic2eX8Kiv0w25SZ2YGsmLuVw+rOJpm3T93b5I
Bt8d2Ur+N/w2sSW/7Zh9brSJrpUFDwGx1mHP/9mUjTVI27jxqWs+AV1q6z1sOtzuydIhI2iNIY6K
pvY0IIZ/vFivwHXdSOzZSA0pcmU0A+EiP9TInUnVzHIEBhxzWzhwr5J4zKZW1/9MiTRX2Z+qc35P
gU+++TlmuwHVOFi8PUepgdpptlWJ+072TDflXqMwv7R3ZTjBb0nqEeWFBIpimkLYl7mDbOFLi1y1
ik3IzIUE4xhvgt8mNHKe+cAa5+67olHwvkeNGSlPmfLkHnRm+54riPDflrJtNVf3qRLjYR0sOkNj
eCq847jXrwE9zZhl+hPPNBesKOfKshs+p66dZ3u4bunZX7sHobfHWb+GHfFlHXqa4gqZGosuYmvy
T+wN5ZkzvQhGcEhu327e7jPdLLbV1+4/Pq2W8Fmy/heSAOD/r0U+tnkhzNpCKb79VrU+8F2VIbJI
IzXe+njem2f79oWfMF6EuP/JVlFa2cSjSBVv35kfZBANxJsPnnIqQg5Ln7kDzvtqvJ9gpZYmuI/t
+nofIQXA0rf0Aky6qOLQcYgsEGxf5qu7ww6iOUvVp1rj3yR6jayZ+cwNk8GOMJVIKqpkvkXz2kcF
iojuzUUgtaelkbHTIdwxY190sJ0Bswco4noNe04lIgMdknuBbp5rpFB3DfGpQcnRzCyRkF3xAqtl
/3bjBDEmP1bzL79YrEXVZUbVE2mVHcl/kSqYQ6Oug/LR9rcsQ3C1QYenZOtLO9B2gI2QX4YuOG92
1tf9LUysSz5D9NRbRaU7av82Z6mf9MgDW0vJcifCsi7kdaXXpiIxhoUxmyy+kLrfYN4o/7Lgpy1k
o395QcOEc29DF8N44q7ONJ5shPe4gQCQSHbeB9hW2aGfnUoNZkBbSdQhM0RZsMrh/f1xaQVpmN9E
Vp0aFaFkUyEWn23z7SAajkjA28b1fBa7X6o0VMGtC5Wf4QbUo6OOjrFiC6FFCVmgKrfwy8lZ9pNZ
g+gnOX2aal5Wg5HZ79nhw6xVfAzB/NkCvdmk3bEpNA1NRdw3lB9Iil9z+U9ILPVeMJyHAIU5xFNN
O6WwFdHgIbP2w++Zt23dLLdUhVLeekOLkX3vdWHH4U8fb96X5r1NSuYIQeS/Ly/Z5LVVMYRK7GPm
8TmJLVydhsPnGNTMoBT0XnIjZdMHvZLThEqeEs+BZOx3mHN+yafX/g/HH9avolwLoZO24rqFfwYm
E1NrZh3CZJxiTzt+JSuPLZ3A/fs1g7/OS970/QyWTIjjMDv9rEdPn6D1unj+/s6FAhlyckfKPmcf
ajZ4QjDOa601dD676aVInO89vg7+LDX72tBqo+utz0HV/9sw0CPsjf7BcyIh2ycutYTuhM9JPqdi
EPAVxcRJ9KenvprHliS6378qsuvTzEudFhpeh5lN1i2EHOJRW9gjZbwgNyWw1qdU8/qv0b4W2i6E
ft4of1FzyANDrk3uocLRuL/OGkqcOSRta6cyQMKKaMwFRiiaX82AGnyVbC0FqoztLP7DXFiTQ/TQ
AFwoJwYrqY5Cyf3evnS9MPHO50NuNm506c/KvrXrzvzw5XkRyxInwGMH92jLbHdhCPUW7qaP1y31
Iz7uPKeH+bKGK+RF/TVjR701brIAgALf1rrfo726yRaiW9j8PZ3m/gmxVf7BSOaOCnHlBqtaNNFr
jg3o9di2pZXSa2bwK/twqf9qdFSlWSOjg2YjHpphglSGZZ0vk2W+panxkAjjxI8tbd16RX+DRwt5
tCDyzJ4E+m1PCOoMxroko4e3ZO8eFWno5Ecw6senfux+RE+9IQQJWQcuyOZMc4p2/uIBk05RcbeI
lOeTgMxO5dp2IDvKUFFzMnZrmg0wKaF0+zjV2+x/SbMhvMU8A1j/JfdsML63aNMj6V1oVqnQiSRX
ts+3Zqou5B0vZjYK7mgZaE5wnf7oe4zHs/kUvQEpAjtmyWC2Rj7EjdNeyYI+kOBtR0cR26/d7I9X
BOEI6fNZT9y9yMGi9Rqar8zMZS+1NMZUYBY/WyF2puvkPe81S758ts2mpxBh8+DbhFEGglDj5bPr
FMFHxRgs9GrMKrhr7NSj4zBJtIftlP+993h0DbDpU8mNYrMBhaTbrt/CL/Z2jnCS0gZtYxJvP44c
mK/psoK7J1IP5rS11JVUX8mfgROds6e2Izmqy3LVPHRMH0JDYo97T5z5zyYUT8pzt2O2A8lm5leq
Qa1TTDg9lKuxA7qXeFsSij70vUuKMh34OrWI7Nq2yN1eN2NoEkv+qf/pNqCEtiXtYP7q1qDVQBNP
oLTyc7qiVzG0tOvH6dcQhVJrtWvWEanbXjbggab7V3oHptJ0KInxO8ZYr+UJEXPhfy8VLeZn+LYS
KmvMT96jopIjFl9AHOWcv0l2y3VCB9GhSl8ogkGXGjU4qhp0uCAfxcyVZfBB+2sBAybCIwAUUI+M
emVLj3wMYRagkvKUDpbWzvV1d9RDm0uFRx9c85YP9Rp1pRVyDBuV6nQpClxHl6r4wToiYZ9vIIG/
M5wHMK6emu81+u7j2xaQdOletVURxdOARccewWj4CR0xtnuIK0S70rbguM0/vY8HL4JqNmv95L62
wdbe7g4x/RDItdcJxehnsFAH1+Z0w9ucnEUDl7wQ8Tl8zwcG7NYsKTe0nsDhowEAbjDRkX9pJdWg
MW8ECfecZEkVZTWLmOKLghPLtWu90s4QPSrnqMQdguzEUufq2ljl+jtvWZTBcAD1Ll6BLHSJDASO
0q6DS0S8fGl9kazLSBitN9msthXAwIt53JCVY1rVzdEPYMLIMZPUhRH9FsRVzikTHlz5RXOAfabS
j9x+Xj5i85taDYvMaEw3fxM2zdvdi7VSCCfYeJKC+NV/H3aW/eSs/N5UPrARrnDHsiv9a3/Efwqb
B7fDWtwiUFgSTMJ14r/PPVXASnW4qejjsZZZVS9nktsy7XtKvnWfsnwhwTyNpr1oSjmUcfWDqLfn
fZo5ItG9tqftvgR7C4WJYSGuaswnswqZiotWEi325RvRDWdQpFizuQzBYnqoGR9lj9cS2hElNt91
MBluLc2paCgTh/NUjGWpSW8BpRoDKTz8DaUB0WHbsz9dgGST2NQlrcsCopO2XFU7wNM0AG6MI5NO
/DOJUTTQrrWQIrPlLSIkrnhy1UZC/gYdh1y5N4pN3RrF4zvPt3By02GbTk+yZKpYCf3WXCvtKY06
YSKIQkNhLeQs77E0GCggiM8FmixZULSCClDtKUCIzI3CHY+aifEWftWc1qwxoc03nVrfbvFl4ZHs
tcpWm+IkQl/b1G+tbLx2AYSDVX/M2VLHHK2282rNTN5anNBeEK8FE8LstTIK1l8NjOZ9sfLX/0oF
fRSClrXypPz+6ubn0H1Y08FaFFbM6wuZeTRo4r3KBqLbR0Ar/3Zr+xWNW585ZH8v/mROo4qRAjft
KYRVMNZG/J243EHwH0+AH/ex5uad3icvGygj3vvamv5Ul2AX/eOWgR8YzwAz0EfrrWCL7x6dRwHi
jIVqE4S8710bs4nWhPLOdiIHhiIUZYodMksCLtECm3YcklIBY1QZNDea9h0Qe/nvxAeCSL3NhE14
B12mx8/EEP+6ljEu8iJILbsrIxylFOpK/nO7bk+qOifOUOvRUYXHRm3Sr8snL0a4a1smXDBnmy6C
fF8oXsqA1NfKX1CP4fO9aFCiLKARJtK5FZYxipBbbg5nAbrSmVy/NITQPNtTnxM4GSkICTXO38Dc
tPNaSYdStRrsWpi6OSWRS51CvaQrJFW3ECyOtEBA+VopMGaRjyDAJdpke0qVAq0R/TJUDsxlSBuU
SKeSnXci3aQvUzM6jehxnIgJmUo14WlpCQPTcupaV7+M4ms0W1xEOKRsrsQGl1L7rS2W1FULul+9
IakokBYMojTYpMYL6TPPN91Ds/RdgGGNepttyGrocxrYjcleBiALtG2QE+XSsp1/U/NLmbSlRKxg
KGg/5G7FXPGczaXBvPvhY3UeRbG8xyv5VLYeBSqkPSVFzjTDMqRjgD0CDS3O5fioynm7JtyaI8A3
pc7CgH9cwplzFcBs6XejYrxDr9ONTPat6OvB43QODzy9toNNNTowoz4qLDWLXjp3fiKavFvp3vxE
f0P/79VSL7koeCLhKm6jg/6YSMZ3J6RWhFiZ7tml+pecGXtbEI0i5+PzxOrlPyLXzKOeI96TE81H
TVwe9nB5GpMmiwLpYHJ5h3ZdzcMl+IKZiO9PVMxVxZtoq6BdVZBUbBl3yrXsRww5YIriq46Wznls
wYl0P+Co0MEJzN+n3B/QYvEbW1v4+eLM//2DVjiiyvG1VbQKdvLyRcNlBUGANeTU7Hy26pzly6Cj
WxsgrngTDDdLS6iuQ0eLnwmet6f7X+pZhElGErgVz22XM240h1Id9jPVDDD+TQ1BP4LkyeJEjfbU
HZLVNABuqmR0OBHIDpQHh+l3LgdWnZntLfqnsz3RnW0r0ZTzH8JX95MKfooif14d4mPV+iVuGhGl
l0mhLZfmLLYHJPy7DC2dJ55DEJrNBAiAM7bQ3Il291PzFiKbsbXJxKJprOxDEiIVzU7BYygFtzUP
WF8WEG4CO91NtznynbQyg42+gstKbX4Nf0ykp7j6CKZ0YYBh0RybRzy4A53Cj+hp0b4uWbXGvnVj
lty/gqvxxvluhf2dASlHveD7mbpUN+hIKz9wZfrWEmBNlM1mUdNMO0Scs/fIqjEMvc+gKZnxuEQU
VQRpq0w3VeT0mIe0bkslQawTWJVo0jhC0rlC/iTT56Z15L9IMmZ+ROHpTf5oMoi1hQ/SrvJl6fTG
cPNQEbUmXkoHB9wxjJI3ton8fRf8weA8cZT95DBOqhUP2cGW9s7LJkJBd6DiCZDDuYUtgh+tctWu
XzhTAkuFI0MzDLukCbBhyMj3I+TdSNQEqivMCB0LXsF7z7rT3WSp7subDILYpA0FFrqtH6nFs3Nq
Fq31ol/DPuRFyFIZKufZvCv3IWiR7qf+R5ukb9iYqs4cMf7XJZfJ45PsIpIe6ICZO9EMKovACw9j
TvEx43cjlmSm9MGbSLoVh46UoTwnqJsE+zX1WeNJeYgIbDazQ92i/Z7QuYfKIVlpdnwF1qiXbGZi
0UPFquymy/gZH4OR5OvXRPryzFSM3prRCk4n/k2PEO3obJPN77nFqUd1qOTaFXycvaWYRwUUWONi
QXSUt2SfYVWhwawmUzOSmBmymfOEdZqtCLgixRmFyVm558to9b5na1Z9QWSaIdfzUPx7Q30yNkxJ
hxdcZaVeg7Mp8PDI6dZuvTm5sAprMaV5CsRwXks+vBWBUy8d+hRG9g4fj/WA6ME0D8+oNaAayRuk
pActY05XzApfG//FtBiwPjSBUA0GKOyP049iY4dZZ066ZTBxJPbQTnSr6v9xLQLO3b5yeVXliubL
WXaSZ41Pq6f8JisonJpKkDkx4FKoHNrpso6tIfqZsZhPc8XsmOLDdsh1Kx0eACCBq0O9yM5a4NGi
uDH0+A7MX3lL6qH9Xs3Vlws7Nq5aKL3sWFBevV3cbuk05Jr/hglKbZgZbg+23yqqwAsjggOCKpG5
SAYsWe00MRe/KO14MQgoZGNxKs7Z8rMX0DXk59FlX5GsHzqAQvqHoYAb7T85lbubXPV4rEbkBlMe
qLsJNlSRlQZ0Jr7VosvXuaKMtZnwd68WyXfVzNhuv67SuYYUkgSMn1L310Ew9WMRw1hguC2X0wkO
S8Emw4yMUEsdeR/YDahdBBBSPRfwy9JXYmkL2W/4XU1fnnQAAQWpmT+oFQLRwpxXZpxKX6WY+6oX
yNtXbGuqGf1onQM87LGpJPyXaE6r+gw4+gZ7XVvUCHLhkCIngaIh2e/T4dhjm0RLAt1Zu6hxJk7Q
Qtgpk9qC+305gTqvh+UEJ5NdgNn5oeC+QI4d2/oS9v5Qy+hZYAkt+RbU+MqHEKmFSdEvXTR/hq14
Z7KN4F/2WcroXGZAhk251R5CPO895rrK37BzinW3KuC7OQROsZqsdPZyiUstG03Ug8KsTBw3rI56
G2AoWTn2WBNjupPv4sv4RnseK+xdgcrv2bsfbZufoqkZiy7wnC67E3/XpWo3qpPrh/dWie9v2RAW
E9pnEipSS/hTIbX+pmelpAllZUeFecEflYESU0qN71ZdyNK80c3ZQZ9PzvIf7//9svlPge4FxGMr
p9qdN8FaBkL+q8CP70XEagHZCLgH5ALBkWheMtbOsamYvUuGzpBRhavOtHDa5cA8Y2WrJz5vRvow
1YmT1p5YroWXXcaLTn+WTBdk5sxvbrPLl6nx82SlgQpOUWFmX0vhh//ao4yvCrB6pXwoK4/qxBp+
Z5+LqsEavUC8nvR1yuxfhWxFsd9MX+InjjtONZfbefanll82G48+463fSc86diGRXy9Ur11ty6rZ
XV8alD+6JviyS9BvtNTXeg+LMTHb4mzphJxCY3Lse5s1Y5tg3zikJnhdDX9Gjpt0pCyumJNkpm9g
s5IC+2MxsCdkTs7DeHZwU8gkipVClmnIKZYgXSvxa8/ylRqZ0Zp/KQ+0yIzkt/xwuvfTe0pd83JL
79Oe4FA5ynV/yM/iZrbFgQj63paWkvtxWxo31wZoj6PBlWjB1owfBqlnLpvZyE+OoFhF6E0bu1c8
zp84MauRMLrVCC8lR70CgniuuUK3bawjAzTDcNXYatIwI80Ebq3kpi4hKpCuOAm/tUu4J9m8/fSQ
Sf7bp1mjsk0WC0jRTUNrxmlDKbABMavB29Dlv3xwcmQOuhlWzjcb9fcDLpSJFQF2sjmlycj8IxZj
gzPzo61NSYYuIDeYauZrKe4M0vsw3egX4SAmc6BJIJ4C4aJuJ8T/RQ7dhRXJ4fuTTI1EPFa1W2RH
aQ8RDj89PlZa8OdiP8zMYhdTcr0pHowPak/389SwhYA7ik/C/N1uFRpr9++23FDZJZAQuxdMEmJz
9mKz7zqYT2cmry/FVN9r5pAKjbxnwlMWPFxJYTd6s2IfyiVapQx221/GQdhlx3UI3y7fFqEj9BWb
3xQbxbemr6mREaKXpdGKdsmyRWRyOCoqx6B9gDooDmc0fu8UM5N/IyeC4iVyK8gsgmOmHkOg+3/U
yKj3tqa+up9BHc5f+Fsk9H2X/D/5XwuVD9JppRWNo882uX8Kj8Z1ZL22k9UwW0JfMwP6WbS9n8Mq
xkQv1OqM/d8kTDHE6wfZEdIMztZzLPlbnoMRLhWkPvceTJMcvsTFD451c/4hXdP36RJXDc18BdtM
hEr2Re3luw6V+tTVCu8dUE3uZo/pnXg1kRYKtvxYK9A5HJszHwu9+UC185Sac5c50WwJf93xi6u7
tpn9CyL7LduM18/MVjl/kI2KXB+PlzSwLj6kF2yOiXBqBZcZQtsTlnLSzJnFTrIJQNrtYiY4TXIQ
ZfoV0lK5VOc3A1KBQXuLYFcxLXwlmkQcqme8627DOdyGlSXvOjtmOpuZomauFFaAQ0A/Cg7KxCy3
Oiuo/RBDh598l++rczZ1SW/KL/ewXorvvQJCxyuPopRaOv1JGLWHQu4be8KU9wAFKVjqkia2Hhi0
AwJvPBEzao/UUidb9tXdZljQ3lrB/rCkmTbJnsEBFUbAT5h4iOdZ8BSovpwcKLlHA4RfgLD/4NFA
+bqquE8JXfvEtvvCbRB6VeUyChleMdNgGw+bitLzAKjNK9hpN2Eb+S2M7Y6ha/LN4Aqqr3/mE87x
xKJ+Uw6IPShrp7Gr4YJyeUGP0Xj8WA1U4OAEl1w+fsOtILofloGJ7E3sfuBrBBSihZ9P7vJNQcJZ
O80DtISdR7uNz03nfRI/woyPARW034cmcQmq5bAE2SQqLpw94ypM8TMuPkM/dK5QnsG8RospbQCd
gtlKrh2THzwNbxpA+gg3DgAKE32+5mHUBfTAPwBZ5qRfW5jYaBc+I/phYgQmwJjVlth53WDxz0o8
7ybmtJizgX12jFiBw3wSLNN7VaOHII3BsrBMgwiF+ReGFz41gQCofP+T5IPwPYSws59HTDXemhlm
uY//cXRey61iSxh+IqpEhlsRlaMVfENZskwSGQHS0++PXadq6syM91girO7+Uz9lhzyQAeIpov+Z
Bca6jWze/foX6j6di6QpqcvXVxlfFYhfNPL4gqhBbztKfIn2Vi3pF+yinkmbnKZRl2Z8dB7jFu0P
IYTMPsv3xFfJh52ji9RYZKk5YrRIkQDKJ+J34FLy/lCJXjfDe8M0CXlMKkg/FzkbAp4Je8j/NCIH
Vy2dm8CloMyNY7zw/i51wD9wt+l7CyYFJP+U5qhyDF4pnEUw5eol0PwhX4Rch8CZVLbUoGK3Py90
Tg0nnyuZU02/TVB8QNmBeOgMHIuX4NGTJMEh/U01h9hN/k1SrIe30/OEUmyVPQoc8DkR+pb/EsMi
09IOhButztlYsqCr6pD+oEJHFBXaMkA3TjRpXiMvRfpOTMQ0O1I1hkfK1HnSLpFup7Wv0nALW23B
Bgx5qhXOi2RP8Ss+45yJe9ts0PQivrAltpaxw4N8EI1gAi9hryv0MNABjubqgIk+q/eSDu1gYYcy
xcXnjZAVapig00eRHKtgTHqo0E4mVipYUM8UNp7sKuF8Y8+WUwXsn3XSo8Ia2XZeGyBRLiOz0cyH
v+y3pGN5xKZff1M08u6YET5hWsyoJfLvdt1e67uiePPgVhMvthIN+w2Mf4nWXNHIIG5hKYI1UaI2
ajEf9i+APXXRw6MiawNI0SRoAT67NqOjJpHmFTrcnJb17qKTDnOGTCHqAVOm+D9l9inXM3pRgQZX
23NYPxucby4Cs/S3aRC+nhJWSAg/mBszhGShJxrUNhbBcRZwjug5kot1VR0ZCWgl28otLdQowd6A
ytLIy8hnlc7Lua9KGoFZdkOTjIuKxVjg5OYqeFpaZRt37te5OYSGzyI7NObk9yFMNXzxx3wEa0G2
Q9U1/nR2e755Ug81+luRE3oKBVP9kANZrbsbIoz2DLemOEB/AtGYuh+fWCSPeQPsxyrUqUMHD8/Q
rSIIzPZCw518piIKxMClJ6WRiqihgNQ4sCR4ES9J7VbAiuA2xhq+x/gO/2CO0UqGgkPjwfFiT7KF
ID4m9bSL0L0wpDhwQ13uKuquIDMdFKmzmYcXLyLBwHMTC8fCJ/TZRsNE01vDXRrZS/gaGDpYblZZ
XIGbEMKY7lO21KdFqeywL78vmuhUIjqKaXMUiUah0U6XLdwTTZbdH0Z9HDm8nNPfnbaWKifo3Hc5
S3PrKc6i5qGOGzcR5jX1KtX++m7ay8uXeSsoJgTKKKir8Ax8ZlJ6GMpdF9pRvuyeezFe9uqitnVU
DvJGlZ3JxNND+2l8kRKf+TI8ue5D3nAhEC3wQqjGDxDVZwPuC5YcVTveqAyifwyu59aV5XECfSkB
WOz4P21uCSBUIwq3eTl18mWAu4Z2/DxMEIeQ1zrqdIiPaNyS2ERGWdhno+bIi6adMOeOoAXhuhcs
SkS5Q6uQnLvhAGoSMQqQVVfN6CANGkxg9ainAo+ob8H7oqMHshGjfy7k3HHl8JX+UDtTMEHhLscj
F7Fvzj3xVAxNaMjphh4F9CeLB6IVvazhJZml9gs0Iawn2E+WHaQb/ii33huKRXvBdU1/O1pyZcNz
X/zhgejtigU1aB4Vh4Cio6quQ/jjwzvYtK/xRsa6nxsQcaDuQL7RKahsNVwJKrI4m08TTKO33bAN
iP55su7WLz4AByDYV0GqzzTl4WEQwvLPKBjhrZyJJFexsyHz0O4E9wDlrR2sc2EaHsyQNXnKhdmD
1uUZtzbMLLOdrFMBiA8SH7kyrfSDObgErRSu3O9yc0n9TzMEm7C6HC0EraXLhI9yEI4ixko+tDAV
f/pzxPuiXAIOMp4vCAiYdZtRrLybsc0t6aojS5EKRxVmWICLdBdkPuN5wnpm8jPoIOq5kT94edt8
gy5rUlpZuitit7/RE6TvOz8e/71hVkDL4GYG6xUtJ7cu2TJwd0AsjYUfUPr/MDCzkbVDHDSv9/jy
T4Kzhisa2i73eauTAiys4HASkVMiCrLLe0DmDX0UL7Oo+4gMRNKB+LhcihclNB+XHTesvAZFhX8E
jcunyqn7nId0mRszzEP4ZSjIBVfZ8LM9pCiaNZSL+ajGK7JDRuflAndi8mSZrbZ7LhdqpU7750MQ
7I7F5fiVBWBHOhAMjujSdng3hLsYr/lO7X0Mw+1QF1P9Qi8h/oKFVYLP+AS4K/6GgW0uZRl0xKKO
5UgOPr6OZrcfU/rbGS8B40t96f9SFuYydGIAJcD40Bsz6cIQwfhFotkQellmEo3APMveCIQItWqL
zXezGfuzYw8nq67lYfpueN1XGYxL7XWs05Nu5tsr5VWA/wy8ubazo0HafEx3Xl25SbxFMfAE5tbD
s3LBCKLwXJOKoChWlC2K345Jl9/lvbbDz7OypI3pxRxH2zQaOwPaN3SU8o7EgoYUvGiftp65V47J
SfAGBrQza/feU0OamduG3eOe0a+LCSdEiJafdrvlvSVSYMvfDqCD3/ESpNJVeIY2JXI9Iho4eR1g
Of5R6gaLd7juvFZaPUdJ9J1LIfNutqTBsTKU+IGDlnJMAcDPeffogp7v/RtprKhzJNvxqkRgDB3G
7+TnJUvL/eq9pKiLw6xGWkdPA23YLRP4Pm7JCW9ozhpn2p8z+0F/BvNQUkI+yCGNcQNU08913W3j
oyg64nMXwT9xgk3KHxkB2HdeziBOBsXXw2X1Zaab+LlIeNoY6Yqd1h8Uaqhe3Uu6/78ckLqdJ/uA
yPnMhldt2f79mcGR1sKS3u9TLxDJUAeh0IMRYdR3HFTP5NwgDFPnKdZgGJ/dkwIGHU8SYeyqLKzC
WcUShh1YRr0OzrhaqPXVYljJ83r9hlS+1QMfmXZwXT7S/iFz/IgWhzIv6vMzb25SvwSsk/A6Txkm
3oAIPGldAKFy7/oxeA02od/mp+aaaPNE8VBZJnjSIeyMAg04rib9qFNRRh7hV/jhZAoOorRrDF8K
ftIr1TJWVyP+R3jXuR/FCaiZXWlivejfkim2sS9jn5K+HLlAOkn8Wyl+weAdLTnBwzvGpqq1+vYg
mgTYzTh7W5Q76BvcyAE/feM4ZGZmv2E/izWwWZR5GpwoJzSdxWXY6uynn2y78sjv52CXsDj0JwNn
VLpV4fASImEa8AdWhE4CJpl5VW0Yd/OCVvDp6oTDCi5dkorkXDqoslckdkPkZfG1558SGEW9ve7e
8izRMLN4gDgK0lNeTDTw+t9Qbxn3VcTTrPjsvpXJ9CUyu4rCjqraxvtgV7/QCjggZ0n5LUzcfJjH
sTuQiZWcdOFPSY9dj7KLCmpgi//V09+n0Nglx55Y/xnJPv005PIvJPNW1r/CJHMiGjOJnMuYgywF
f0Jslx0KkfUWxBeQczXY4cet5SPBInGH8M0VSaMgM7GJfyhvMfi4rNsqpINOpTM9FWaecy7XL5Pn
d0l7rcl/b8Fw5Nc+0RdvVoKgRllKTMTyVQT9SLV9xeOvTbb1KFfl1M94/TuHtEABQLxaTd5QZdpF
QqPaD2fzMxvMxuoD9lIQVxaKlJTmZmB76hdKK061ctcGToDLVEOd+F9kxPscnnAoJPoocalvMEBw
RofqMbrEBOfYeDywnEwTgh288lSf3lAXeT0VUEf99FsmPGGnzzVXmu4gDvew5NucHJ/Fr7YaN6X1
MBtkxzjj1l3d/ps7NNC2NHLLJMraGgRMPeVZm447Inq/5rRK7dgd/5dbX2uoSnIeOj+4DiSSalvj
N/xKVzQl0zVhCn52YOmztcTFLS7ej5KFgJGr2NqmPlGSaYRh3tYfOHkm28+4PhMoy8boADPJvAcr
aA2eOm+27Qp6dILeFOtyOU/p7oLLB4QwtkpC5n/ae+UjS1Gx2FUhPnWuFUKqUyGsTZfzBRSk+Vwk
nkhlDfNZPYzQfdbeBCaFlQF8DzbJfOGVhOyMadsYK73PzOhncuw2NawqGhs2FobYJIv3vI/9am/8
INJ5cXVI+BNOSmi1kTeMemb4tuVAD6wg5UTf6A43pIB8p+izfEsuRDSC7AJShwLyskVMCPtmhwCo
L/cmLtCb8qXNm7/mBz34JdlAOBRfCDh+szWLABZUWGr9J3LC2hoZMhYlpOPJWxP52LuiNv7zN8Df
jhYzNTBqjYAhbSNM5ecYCRz95HWgN/NTAzrXxwhZ/RGfyisUsgBQmxKoWr4XAWH5rnhDnCEVywAv
guJPUDOquLZBHLiUEUuO5XPx9UI2rzuZQhFyY3YElVDtnkmAVDelESO+JdxnpFRObPCiZoG+pPrG
AUfIBObBhoknXY26HrIPHx/mQxXQ3pHensjuqQlzpxPl7iDucQJOqz2SGRVuqpya3BnsVCH2F+08
HgSYOIqWtho5upsQ6pRjDcNx4zHVUM1EZcaV1oj3+1HYcLYxezfhXMBusou/imFNQOhTcKDAShbH
AndK09esEDZ6dZLZK418cN+pNunZDLaQBi/0oVTSGQq7uazYKWGW1ufH+N+R1oMfhSOkLBW++Ziw
coBSfNbYUJtZGdcd8mel/6UKm6jDiI3ayQal7S9DkL6VcPywcqu/AnUPbpeOIaNP5g8xtcFKiMPE
8TQZzo3uZ8NC3U1+IxVLult+A1C9lzWrTFQ3A/ah9+DDUtOTpTgSMTX99gmuTGzcbpUjCjWA7CBs
9vUecLZdQhGa9O6dVdY/75iYcJXSl/J8T3uM7xhYFzJGLXJIUbRkVvsXQ/dFFn6uhvpngBrZ7Mas
bPBGvs4tgwWnqIJf2FxJAX34lMlQAI+V4u84YaP6yCYRVq84Q3nndW//+F51bDXptxo4OlMa78Qv
wUoZNjBy7Mi95q+Nz2f8VFv4JhnVyFSdiynJOT+Zyq+1NGaiEhcKg4fX/0afY/mYRG6DL7vZitjX
IN1cUziY2Rx4L1A2Ig75kXWIQiAugJ+phBni27h/khm3mCv4vpUIYM3T+wzUq//RsOA46N9b7n4W
fKFP16yMOOmQAWAaxb4quzqpv6QqoHC+g0zUqitMPJCjnDaACDTG5CtQv46ZcMIA7kI0Vd1i8lnQ
11GeRn8WVwId6I/euNJFJiulsiPDzgtklRaQdLdA2sJk1QE6fPyJNkZ3TliVVPs5Bhfn2S6BUQ30
sBKYreQ3gCtn5MLJ4tVsOnMRdrPJr4JMwOgvXPOeSTJZaodBp3FxqqdVvzcIKSib7edbnuDcOk9o
hnjiiU06JygkWkvd1e1eMTYBdnhCL5pt8bKQpTwPNKtgJvlzLoirsnGNZYsDbQeP2T7naYcCwTV3
2dudyvMK41+9e3VzqGWzPuXRbGh+eFIb8Cq+ZexU+fyzVgKW7fna+qNY0s+I02+jxxMPC8jIA0Od
BnQ9jSM29lpJbT3RAalwRG82ojR2CGLY+kWGlEyav0IPuAgyNbjFEojsosAQ9sgLjxgkPXWeSILB
ThO7XkVzcCOmiv6cRk5JNt7RRBH1cbXGF3ZcLiZPinZ3Fvch3xkIaKtlVnGUTxM725rz8DVXd+J3
rNjFXU788uODhfHHsstIaXyPQBk6qsCBQh7UebwUkWW+t705ao4JK9W5yu/DyK3NmBDM75GIpcvG
09/bBeKEP07UjqhjS+R9R5+0hH3flWcNFQ/hU98ZuT5kIqmo0tBvOA3mNPn6CsDXvEw5Cem5VwDS
HD4CnLYKdaCZ7vs2qpI2yiLHnmE6zVad+AGOHeyRuwxpYbZ/thuNLRIUvN7RDeeJlSLy9cKSSDfC
nP2xyu6G7zNBEpCnM9KAgw2sdgiSlLlAoPIfCAqtR9D4r9/uK//CyZRzh2eje5lw9sx7o0DtbwIi
p4coL6DeJjb4pRDOq9e6F2/RA9StHz8MXZZwlNbogxFvuuK9N88YT2YKj83HBtSi/83JYJgG6/iG
9SiK5t0YUNz2TkS/a0yzg0zvEpED64orWo3XAVotivxesIw9vhEGgOQ7vdAShveEtS2U3x5OzA1J
k5LGKW0FNsWBUVfr8kd60fhWZw3DHxpuHkqf59z8Sxz0uMqiIw4LeH10lUTSTrpzww0DuQA6RNcQ
q2kc7lEXSeyEhMkKRitlXO7U4CJ8rsw5YKQEKBNJ/UJmDDZ3o7Uw5MMTi/fgfarz82aaPH12CEeS
sHTOl1cKW2XvkIaAiCME/AUZiOIQTIGTiWPUwFdeWM2tpYL0UyDhqrTrOY7ZZ2mNpzl5IsCRyjTb
QIbU7yPqhJIKitpc2Yws7Sq+JmCdFXYvhF/TDE34jls/QWWTuYLghBYlKioX78jT6B2PI3gJ7sv0
z2tkroNo34OSsyBLxdEus5tBsl8qSJqjZG7aWU2w+gD+g6FCcamnMTGad09akpIbsUpZPBHgKzFK
k3Ic0Ssl8gYdhmGe0IU/01VkHLts1iOJxw/b/WaJl33lm8mTFu4dn5CVZw9EcUPl4G97l242cQKI
O8UPcWxciYNqflQef8dUsJXQPwqKE9/YCrAlmHk0wZL0gzMJiAkrN9l0KdOWjWzuo/6lPwJGmI2O
EOXpmmQKHzRxUz53b14vmv4BLJZUL8ckUkizaevrM3n/JygRaUt7RHIOOmIi57JkVFNJ10S0KqKH
GBnCeQjnRPWjLyH2gWdsnp3y+yT32u0osg5QOSEQM+a4g7JmjMcRkcYixUMqRVTDmROxYT+4Mzod
Si947sN8nz7ok8x9dZlAXpzlcZQGp5lhCceJuG83XTsV9/EXuPWLMye0a9NWd+o84EQx5x0ZnEio
EV4zu9KzVunWYNugds5Q2SqW8qcbXpeRjbzKTuaSF0b61pm6aOtg+eGOz+09Qv22zGDBtyjAsFhh
GJzsJu/NyDM//bo5Ij+L8Hlv+ERoEfGNzqYYV3AFLk1eQIZxpJnea8Uo5SL7ZZ0OlNfq2R76iBcG
sVvWzsoUuurGSsvWK2t3QOOLNoD0sI+LJiZ7WliLB/tqkD8lzQtjppI/3B/gmnpz/o69GMC2Jt5b
sOIdT1YydhfUM9hgEVFw775bUvqY9xnaFvQgiriN+JTIcN53TZ8m4gIBm07TA12/D+rZk1quuMEZ
fLHDrFL4gFsfklVMJ6qtMoRQnL3NnTxYpEErvgLDGFqVsTdIp4Gk4ifBZpiGdA7WpFo8xRGeDYzb
W91nQIKEZDDq2V35FaBM82gZY7qeJrXqyUVN169EsD/6NjXmhGaGF/OhclC/bjDuaBGAgeCSOrLz
dZICGKmKcNk02MYgvwdKBy+ql9bkb02z+lqoS2E+ULIJXXrOlRR8U317EUrwyCBk2Fz3rCf4JUQA
WXtyM794l2lNynhWZx7ob9Ad5TUbrE5oRxKWszx95Ax1RRPmgLUUsQ2XpZm+huuaPUfRpRvAZt1R
+touOQ2SCU7cuf6YlAz8NrxDNPjNr5kdRv6fwpLMzkF1YWVwaA1rCql2h2aqTK/9g9l7Vjd9TXmj
/XnvmFcCn74Deqj1PsGp35h0S4IDfR/X177zPtEspOxF/gdtpuQiq0HFUt3K+4e5f2THDVQWKMAQ
8ID+Z15QgV7aRYK9DqdCvGgRNSIkXKmj02sjsG/d1tBXLvKnAyggxz6LG7/Cm2kPH69nM2XLmgKe
TpSIQMJuy6IMeRqx9yS2OtORDD/Z1wLKfA/QEBbyPoC8vWkDfeUaLMW9QIDiNoMbmap0WqDh+2Gt
LKTY7QaUtxzeYugjBApRKzNJ+D3bSlD4N7tiA14th4fCROdIcF4Ps47NAxOl6Ab6zmBTXk8dvTNa
sncC7Uj5i6049xlGQ3MpDSOyjJRGRe8EhYBmySvWuWx3Sya8FEsEYMTLwycOXwQ8e8qPWCnVAytc
Yg/NxSIZ5krAshAV33NmB6S8q/ak9AXNFR8hCWK8yAyOC4HwurdXcdz2blNyHefVrxY5SuMJ2lmA
ai82un4m6zKilkYoqZ5Ye5ZSwdPt5A9iYWv03szQvsxZjU3kiVYb5febvR3kJhHk8PVp1h8SpM6f
3egAw+zFEtTfpD5McszbblztXvnISozgDCokbU9XABgJTFngEkLGhXUt3I1DwGcbB5tXsiyzh6Be
Pok/pPB8tsCMyKA7R6+IOCOHdAEt+BZW4JrxNb08YeXgj6b5g6T16jbaCDgexQPYRTXX+yntDL5S
iDm+HQKaGACIea1etJwyhRuIjmnArG2H52n4bmL00s5LdhrW+zh1sweuLn9yzTVuwtVkNocQXjUt
TRf8C2y2OfGQfxVULd1W8mtGf/7ZcKCJqEckRH8Bg5dvklDTT2MkCr2PGFHSfXD6j6XJ1lv6Y5kK
oGHu1PAPsf3M1vRg4iGr7ubTEhY6SkBYXYBs080fkw+acXYIAh2pK6DOYYverGEkIPn9QCtYD5b2
XqYHjR0mvRt9yb8flBQiPyej8ucIUmchKCic8i+Kvnzi9NU1YIkeG1rYJ6TOtzSXKbiNyRHJUgIT
GhldrPX0K841G4ZS4nwPaV3pHrsfQdy9uAkfC/ZbyRrbzLcGNgLVWMesOEAHB+mvj+/2LKSd4843
iAycZ3EPjL+nwQl4Qc0RWfI5Bs9jc+bjmU9BljrGjT18MHjRGypbu4UaIa1UHvYWoZb7Jm3wRd8C
/bAKXLr+nElLiZFSQAQ02AtB7dO2AFgEzyHkgz8xOamfLdTRIG0b3cJyNLJw02plsBRc5/o+1Nsr
PMfJJdPOr6fTAxV4+bm/NhzgW+1XPqvZFHehdEQdDF4tXRhBwQorfD/74GpSx2Z0N6QECiz+NGhT
pqlH4Gy9QOFNVmvpo7zQn54cuSaXHIeWlYzqAvsFykO8Y7/i0cDd0eDM9iXDEQKvQLNgup3mEDQr
cu17+luLRrW94U2LKEQQUIRd4h3Gil6/l5OEDRQuyUIygvG7ETjdsT2oyOFGSN5G6YlDakCnAyAL
W6KxLDV1JthbCmzAxGC8DWQwU33RE7KAqLbyEpYuPBpWZfKjtE8Yx0S0XpE/gcOgq+tcbbAS9mkI
Y4NDgCbNl0lbUyDomOabclswR1BFAiwnQQf1gcTA6oHqYCM/jvGj/Qg3vR2vDROgadr82eLxuVW7
NzEO+ZjsZCggYmSPDFAS+Iz5bWCQKq/R7P1AyPl8EXLAA/yrnnWABa1cqiZyXzvULWE41d0WiFOB
cEvW5WepJdsUvoomgMYG80npTr7SeTwPnUH1aFJQc9FC8uvGfKPYlaCmfpkoXgWBTHNk/WG/4mNo
iRfozoSuubG4ipAxmBv5OKwBaKeYP/nQ8o0H02A6JYNEd4WHlF2RuvDavN4L5k9kdC2qLADBUYiz
liaLYUJk3OwtIQKW11gSJXkdDOX0UTaLTp+qnQ2OkDakrhbbEblIfEDoBJUqfS5FScEeiqsPORjP
F/WtFA5MvcJK/QY2NCI8MuipEGG+FvW9Nk56N2ODE7haaAHHmByk7C0HgAcuXwjdkSmNuYVJozD9
MrygLnpOcGm7uQ3UuuEyBcsEdbi4qyMLr1wqunS1/PVFsOoMkAZLg4zsvdrAHizwKuOe42BcTsZW
LN+buwG0dM03DSVbnxs+EsPEanflDxoh2MfsFiDmx+DFfYOUFo+fS78Dn6i/WQndMzo5HFJ8zcI2
tzpjZ/yVZra0lm7I9k7yik5b2kKUf1YKAICXuuKBHux91lztgIwOGbrkj+LOe3PuZ51ul69lYff4
ZKZfTzrbsVkeOWa//SkxULxJXQLtG5G8eEa7Ls7Du2Ara07k+C87P7/qHTeVr8dsgjWCYY4APIe2
MbiRtPqt3YedQuBh4okH0qbkIzUI45eO0PUrd0L4UN3SF+0ZHQZUPQgsG2H3LWKoe7IdNhEScRQe
Y47RwCLUeP7ehkdgue5PWRj78FZylmyxx7KmT0QHOtmms9cxoBWiZTqSaJp4+rK7kAKtkqszl2iz
vOdXuYOMqXf6NfKjP8SLDwImIo+W85h4I4n022wmsWus80uLg9Ft2W8kswdvljJoYLybcZ4aTum1
iAZYqOMkK30T/dLAsSHOCbB4zqiH75u6RVtgTpXV82G4KkjQXD51XnqOXUQNV0ZVqJrVa87oMu7h
irbJsrdsbYwNwA2PE+CksYybZ5NGRPKEe7MQSBU5s/Dnp4VAbObPS0EMpQNrZF7lbf6yEK4jCVwh
xOcNujS/44TUE73ippvOyf9gwbfKEiE6kuN+mYdOcUOl9SjcYvnBInApXNzLoAxuqRLghG6KHY4L
ebSc2sGXspPvzysyvOc2XNOe3QUG+yOTWLgH5xc24Vm/mOSxOsVfiGxetqrSMkA9Ulv8wcFdbIBQ
Aqe9dNecXJLdZwX17+p01d/GDhB/QFJ3MLz6Qg5EAhTF9uLinG5e4VLbk8NcLUBDgi8SVteGBrzp
Rw7hHCklhuCX2I1Wgq9v3uw6T9bG+XUO/0YN1S7fSp2NeqBaYHugD4M+F2bVeTJONc0W+Ao7gIlx
JEb5aEs2/dPAefhaJz5AFpKUel/v6AzPtbYdBUiYfTapsUIndagYuT5LWhGRyISzegV3AbqqZmhH
zBP2kOpAhX26yirx2HUFQCTzyQBQFDe7lN916gmhj10FmeAUCpkAaSB06scpWTab/sgPPh/Auei4
kOWMHnUbxQ1hB3a0wgCkWOAGR4mEiVO0Ei/NAsnw5CZvcZrJBHEs5E1F0Rpl7yiYvkBFIHDzmUAu
uQdn0FZToRwRtxwlK8EQO1a8d9ZAyUjt5zc/2iwCZEuyFTYzHBy4or90pED2AAALW231t4an+Qq4
Avx7Us5KSbP3noJrOAnGwmRZHavfF82eODe9J0M5swz87tZYTLwPgalIoccMOTA6Vo8SC+NVi0+H
dIqnvLvT3yVzzm4EFTHQmRP/JGQ64RQtoI5QV7/mqGWOLWJFO/WJQgi+UKrHoyw+xRyoAek4OWH8
4Xh2JivEDniblcxRj9V7j9eWpotcH8hJdstzI7GRHDFNNH/5is92RMW2Fl4WeVFVb+vqUkSlgibZ
9PoOK/r0PWOVJ7DF5IwtMbO7EdIeFyoN63CjzgqSlQ7CIiJPTMDkgIA83TJA/5BeQtDCLLgxizEH
gerknMv9TqHWfhMnpwgMrlsaXjmdUxTDK/W7/kJ0jk6RoNvMI5YnmRsuTibwPFS1BwR2yi1yeG0Z
zTRiEcDO7tE3KOO7WeMhX76jrboLgJpoQRl4SOf26xV4Yy5bwhJQEpS62gKim/Pha5LPMvd5Ynmp
QqGAHzAWZ9qr3uW7b6H4IfI0N/8hmS/3w0eHP46oG96P++sobN+jOHZZLZiH2K5g+HK5lct1gAQK
57DhsXqv3EtYtmfP5eflRTMMDlg3wnuhzHSWfzNF4SPcMHkzbvcznQcAWRvKwAWiDpWIRx565FI7
yQVKRIVFArH0B85NU+ukvzKv3L797vqrchuTJn77O7pkaKAPzJJFDCOZfjNh2yxCRHo0aaAanLMJ
Y91prMSGX+/1bT5v92U1YqnMTMqtYceVMQ6NAzbXjYYwdNpfi0eWLItfyVfW+lIP9kyiuKDOEZp6
TDHNpTtVG2FmuC9bQBbyJ22qI+I//s7qH7RCnnlqPf064Rq9EepaA9iI/0Fp/uDNfCubD562yQxz
nImXQeC80UnDZdcaJgf8o564yuutijmNtLi/ABLJgAia866xKdIL/sRmVeWOBGET8EKJ12Y+uMpf
sBIh1F82143MIBlDAWA0zahPkngojn9lpEbNSMxv8ORDuep4nOR85nFtA4e1RpjqjGceMBq0ndZr
RkKrzzpUSzm/DjGzP/pJzPBOf3+uE6ej6xVcJHWgbSccBdAuD8ZQ4lGYwAIaCVIqXBFE9QcKQZ4P
mUfVvkKOmE//80eH2bvG2ZwDJBz0m+7Iu9eGeonHQF8j9Tv3fgNrZVq699pIl/b8weprccMYgXkC
7+KPgTbvLwDRRot6GR6sAmQYtNR9ccGZDeFN3gncg7yk+q2enrbTpCOrMXAQ836QznsEr5oEFtF8
Co0HWDYtzJuTlP2iJeKCR/wNk41R/sodSzgY17RfiErGzKaInp2DgIAQk2pJ336bvLbAZlk1/zxZ
/LajMry2CkfAAXSGUB7QkFXdsr/0tX3uXudOpvG1IsSRrrBJiLR42QUn0kgF4che9Xscfxib2M8K
VRav+4HwLa9lLQOjIGrEWXqSvrSTSGIP/inSAMHAqD6iNxaJepvDjJGS2tsJA+AeT5kX+kw9zWPg
0KhccOMcJyHqF0Z/0SIJY+BIRRodrIdwITROIp9kfOA1Kliwx3PzYWJIUXtZqrnSRsGfJ4BcdN3h
A8SCM19GIjHMbRnntI77k1/rtqxr+oLgHjNXChhOi6eV7+qZvN8GvR5XU/8dL+QxO6ethc7vacE6
YGoghHA8wCSft/tJLtIs5RX7XDnw8bT90AJnS3T8KzSCVU33ltoNGWNTYkGUPYTbZDnaQW7mb7km
oP2mXo33lCyBmeJjPnvfqFjhvS/nKJqC/2hJ7w/wR8/Rv6WEKxz+Z23FAN+TENw4Jpf6kPLOLpN7
/EPzGjiN02BAYWlBKDuEDsU29uR4zeITO9tJ6MUEO/jjJZPeFp23QUHvcTkzDIQ2WrEnvBFZh6Sv
zHh22jVnuW/WdvKFDJsMWl+38aZ7GqEYMwZUWEE8yPN4011N5CGkk6NRhxL2hktxG59LTi2i3+i3
W/dVHV6G+xZHtT7/fdVrDCgW/jiDxAUQ5Sri4p7/V7XGhqu5I2Y1iwjUJC2pZ29k9AOCyeruYhMa
/z2m1xcq7Hm962+A7+uKBeo4IEDdgd5Kh8AakyYn4OAoydPnuwiLlkJyDGu3BXwCySHociPezV9p
2FRgBoDIvIHPGSJQojnwc3eYN5NZnNNqCouGedDHrM5/kM5ftT+axUELTj5O/eyGze2KMDfZY0Bn
pALCLzcZ2Z3r1+AEf8pXOTM38oFFiq0b/9A5yZsORZQwbpmdaGQPv75MF3FKOev4znedtFA3Xhs/
uOzfoEb1UUnnvPnihlAMjdDab7RwY2k7aOtoSXBaydqlPV6Nj5Wsym9q1ITI33GJ6+RLQ097LA/S
VXuAkkC59F+kpozub5YOfEunbuwog+2zxDYGDOYa4MAAogSlAeGNYyNtCfFELoIh0gfEhRByRzDn
LFLibG5SsogYeULoUo4F6p5Bj8Tj1JDMgAlnOvzWv6rpZelMk+aQPHB6MuXgQzzunJQgs3Ve5Rpe
iZ+Z8OA0jO9Gsc26H7xbJnuZD/2cb4GnPv2Rq5lOt1Z+txie+BrjCGrRMBMjyN1DouTX+ozwTd6m
sQrSFtT2mzaJ6Jgio+jbSOdQMS4ne5MEKdqH+Nr94+zMdlXHtjT9Kqm8LlTum1RVXbhv6fsbBGst
MAYMBgyYp6/PO6XKFRy0KaUydTJOxo6wsafnHOMff9PLXam9WeLIex49vjD7wiDw2d0M6BOEpZbe
nNI3Eu2HqdizyedZHFzBNVe8lRO2Lpq9DU6cQC1ikZnuSOPNGe26smSwU2AyOEzVspcNSRQuLe/u
CnRZ3bsLiAouZJtGWClDfCZbBr/OJnLC3y3a6BYhyRW3+HHwDnLvNgMMVNKbbBc8HneX3jnJ4nPp
Nq5tFRj5hrE+XGCcB2AOs9G3gn2EaoeZ4TmlqBP6Um93TcDx6VtE1ECzw/wWPr42HCCwJOukRNQA
uFMnheSVsQDFc4xL3rEY7LNVhXYHp7nWJhEIFUIuynX3PPdmT14EEINLCKqEckZiX4AEdEpaakcz
k608rYzGNa+xlT+4B/oxaDy4d3LIlxfcp8Th/QfDk9wrRzXgm4wsh/konvSN0wO5RTfcZmhn8Bo8
n6nQXZYuX8Am1mHct9LjOcnOHVyCsOVR+MqKasoAsrp87faOfOm1OKfUrXtjx8GAztihQEYY28zr
9ovwIkTqJT0X8025Fs8pBgyHRcMqL9BBo17DrGmH2KzJ6LoACILVi8nt6ujbrrldbQz7Rrmr1fMd
M4EtTCn+Sx7VVClApmyludon60UboYdGolHdgdVqtr9UeKY17eYhOCCtL8Prab7Y9gSdH8jYKtJ3
XnmA2GNGu9XpFh4Vf8eAsEacaO1QM2uKT3MopZfT5M7gO/O2gPGGX3yZiUGTST8BwJ0Fh0tAQbqh
vucEQ8OCXhOP7FRYMZQxv7MEpx46veDx8BsOzpJO7xowhb6JIdM0FSNHyItyE1SEVIC3dUcb5N+w
3KxslLPPisyBnO90Nzmq3q32rvxeKBv0XxTbtU2qDvkGykyH44U4BBhiaOq+TjS5gO8yFldtJJ/P
ByOYE4iu4ldQa5wC/3QeqaT61xEgQWmGhy8mcLtb9zbK78lpLjSsyANMUYblmxj60ubrMGOcBiSF
mQYesWDhlIpfElkkUlJCttrhyYl7wMCU/UZYda2WO8bEsFx156J/FeTKMqmlGZMwBhCHGcEcfEAP
l5hsxGw3JMtiuocvKzmZNNsaq5vZzpGF7PWLTU2nlySN6GGFkW8dYJiQUSyIy/MNZPju3+7zE0dR
66Lh8YQvb8HgY4w/IeF/JrXVqnwAmoc7kdT15DBn+TDG19QEnFC/9BXMP6kDQYiAmKC4Z2wJYigC
n9OCV6i8YqP2FpX/AGdpOPAD6ebn9UjVvBo+7IpKmtgHs4IoYAtFtMhM+34ci2X4bCGozUYmG/6G
4u+CzE7QrEcZHOT5EyVRNpHONyfXx+IZfXHTfoKFbvArztBIGBsNz6824eabKUz6ppWrwzy4h6Ls
0/3sR4fVoxuAVlYO3VW1ysHVQBzhBOOWmS/vy92t/7wEperxkjmv8mKZ4UjZinFIjdDqUxRncpsV
2THlNtKULXl0PrnxiLe2+eD0J8Hx/HXULW7ieO0+IQjGZOoJWIU69aKJ7YUl0HIOpUOIeWngZT3f
1UmFpFdWJqeT6i3q5EGuzp5eFR1rVboK6TzkK5/Ce44DW7F6ACw8mR6ge4Alqv4URXQQvB05KJsu
29QVVO5JXo7vYg64KTsP3L4qO2czQ1Kvx5CnH/h2PYOdyrhyAtfvyZHDFGyBmSc2d7B208PTJ5sQ
oFqGtH/CjTtCn1vUjlANFdRdTIWkUY112uQcHgp4tgoqp00fCafAzD2ET7LfTyrGFYu05T/nZ+gq
Ht4aeFOMdzPsub45pFY75jckxGz4gty7EjB6owO9TKS2CgXUsB/dVnc7vCSsbx+5sA/y8rx45DUy
brBAwM5pNcz794PHsB2SIU0PNNeWBW0NR+kxQhEqstb6sUaiijHFFoXs9z7VxYEannmudoXjGsce
rVAvR9EHdpKaEU0FkCyCc9BJ+ssTg1zruDzwdCD4MdgpQxp97HU1bzfef7OjHPETo8emcYYHia0F
0PYBj1mXIVJ+bTIGgWEM/IPgZCt3Z4G8lO0f4o3PQuCMayw+dux5hlOqQYbYq1MHR5ElgnqR1tPV
JuwvqBqz9kkcGh19jEu3EUueFG5gLxIE4whTPWIfFCYbJXikDNt2thbu8PYCT3r+6KqdR6c26Bkw
a4GYhzj23l4KpAEjdyEww80Nb7NtvOgTZZ1shuo9aWaeOdg+MCoUi6yt7QjztoqU9u1mnXxwmIwg
ixVO6zargj0JCqDuc8IWPhSjzL2hjCNnAkN39pwAfikGDj/PtFopQZXwJtl7qNAzK8eJB7kff7xV
4SpYRfnNvXO0M03xGHXu4SYdB3S6V8NZHDBSw+Bh2xGIcJrzZZGc3YF3aqE13SkIZbgx/NsN/8BE
1sUUk+SC3j28Sj4EkwWJ1mcszFzJo9bjEzgOH0efKgN52vmn6WxwfLMPhb25sXhQYwi1Q2+NMoLe
zCUKlN4Uzv4XIxYYi6nYbW4eRCw2583wwr2xzwekw89wwXWZAFyGLIIc3DeW8AqM7h0w/HLAKVXT
bcYMzG83pqOM753s0ag6Nkq6ZY87EW21sEQ8haBNdJ9TyHNFQih56xsHJIGD6vlF/WRLfSwQaKnn
GUju9uHsE/Nb69HO6DZ2KbR4yDtRgvektoJ/MqZjofrHsozT7cw3Or8sMarm49nwAx/gxOEWw0Qc
SwQSiFRMjskWOeCbbmOLIebxgYShK5hlv4Et+/hD3RL1S+oJxFNOWeFMTml5CGVsMp4w0CwQ3liX
AKgJO5FI2Th6rwT+XTYckOgyuTI5ZJe2qrU4oClCnkxIF/7HCRgOPGCB0ALZA9famd4DllWXLJfF
j2S26WLh/gSIKWEZqB5Uk/ZidFnxj6D02rtKW0Ohx9WJIYInBQ0FtKKPM0UITaDVyxkfdfionrBP
cTSImN+y7qSUVEKI/hifX8GwnJZ/nz5VDyl0oYP9t1CPbzFBQDDCIrPQDWKfMCI4CNEm4SNawOBF
sgC2YcLdv697/IbcRTVgynLZJEZcO81N4guA5YGIp5+z61OS4AnACZt975mTju8RZR5HBzfBHl7G
6ILutBDfVEFKhWFDiH0T9Gv5B4ofm8DlGuymUpCn+ImUx8kGWF1eMwyHkgvrk23qjq9k+EA2C4Sa
pw82qUWsjQ55qPJ2utSSZNMspZ5yXesXn+FSCk23vnnbvEMTfhiwD93sokdMYx5cIlpE/ecegz0T
eWfBGGbevo/hmsu4NnFfAQyVLZjpwkOV9/Pc2+sL+Wh+a7GEWxKUA8jj0kTpF6oNEN+aSH7JOscV
NKoyNlb5R2HHIVFr6yiIehhnqV0G77hBFJ0WZ3zMvxofNcAgT+/W7DnnaQWvqtlqPD4thMjSnCwB
hmmHTQp8c509D0RvsANB6mGoRhdV2vc0n9VR0WiAXDTj5IYuElhCjBaqgH9bqaOeiKgD+SqoK1lI
p/HzwoCHlaCuha8jpwRaAMhZsHQY9FXQ+xoEiSbnnPCRYdi6VNku2PzkGE78wtbaOSyiToFecLK9
/zARKBjxg7LpXZybNp0DOsSGrcl4QPGY0ebgPBengU/Rf6Ta2niiEGRpoa6OGH4zWwOKGDEoZT6y
/b79CL1WR3tivYf4rmucXMoXGn/MqZqxE64N/XJtypRtbDxHT/Iww6oZzjEK27sNMkL3DBYQmnV4
DBtafLQI+O4Zje9GioxJcqB9ndoAafziRdvI0BkJJWIJH/ItIl5YZ//+b//z//yvr8d/bH6O3f9M
m/63ojp0j9vievnf/y7K//5vp38Jof6vPGSjyd/+WuKovGn+9P/IjNs214pCGh1dDOAOMWIbZXaL
NkMD+Bo6Xu/0gxfR3y8qvwn1FoVfF22CpH9dVJQWe/EhkXzNqmlxtoQ6MS8J0AHZU5NryPaBcfoJ
7s7y5O07dYdmao53VVc5pbwrKCmwpmEC6mRdAo9My9X2+uG5SG+zrH/dYvPcft3iwjg+VfPBLeIl
U3RQ1ZoYr4BETrSQ94GD/0BGCPCVoTSgmttRk1gPXyyhhQGj55/u5lNytPLPu6muinh9nEtptA9J
7kNMvcUCJOdTBb8VIW73sL9WKuegWDSdUzESx9hAah1wtQdAuCM/QXPF7t/fovgmBF4UJV2SdVFU
TUF9CUvf7/RL8axVsRnB0fEtjj6haVr3zuB0rnxhy1ANDp3WgzE4HrHbZsab1JMP9/Bu+f6+h5cM
df34vMsPnXsgbPwQVUhSJPdBloWNMrWrJZhbIrd/hB+uKvC4Xz+a31d9CTrPrpdDpR656mYL9mkj
075gpiE4FbW1ZG+dD5d797kQVq7psmCYuiK+vP1NKYuPaiGIo7zJugwUpb34FkjyQJfBcYpL6IcL
vv0+JUkzDEFWdVGXXn5ffi7zltZqCaMKEwCc2kf74X1DJNetC5COaK1lK5Th5IuJfSQK8lockxV1
Tg1sJwHeUUqdRvWwBnLDOMf0Lsxy7pYZfHgqzU28voTfN9ksz19f6HZRi3ux3oijw1hYQ1L8OQPs
YWw0RrTkPdfQjyHBAk/gR9LVE3X24fLvPslfl5ebNfLr8qZxE+v7gcuXZnvPEKL9DDbpBUj/6iE8
aKUUucUcUgBcxFby4drvFoQkC7KoybIoCObLpr09mplQXk/89JpOpl7eMa2pbASyVP59Dr72h+u9
2wx/X6/5+79+6zNXBPMgcr3zFANqXXXh0KvtDHe3MV4AHHJQsbwP13z7fGVZV7mwYijqy+tt6aZw
3p4KcXRRvQdKYqxiPR2qpr0dyqPRaXkZGLK9G+gf1r74/rf+v+tqL+9VzDRTE7SjOBJ8vm7yTDQk
QE0sAjakzmlu4D95+nAevj2Em23UMCTd0PiPfz7fk/RUn1ee8Ghr2IwH9h30+bgCxPhjNVs5vFNA
3A8Xld//0P+66MtH3npqt2Iv5uIIA9I+pAkce5tEw72Di5NNAd0/YX/f6iOOiyeCJ1DpXv0R/WmQ
MSwRcA1FyHz/9FG/feuKrpiaJAiiKb2cKYVmnLTtXhNGZodBAd45+hfziMNS9/S2rCAudtlW6KqF
FdTrv684uVlRrxsKn5QkqpqumdLrV5Xph+zZErk23re2hEhEx4h+R3pq3l1EBKUSqYj1cZp5hCw7
EnkxcrwINQdsh4ZIWUnxNc1pJfmfMmRGnixWx07v7/eoNSvhb/f48iUqp9xUlOYez04TV/0MCg+q
LPciucX3NsAEghgHPL5iDPxs4mpxrMZomN4asumceDC7crCkwKUejkS6icjacs6u6QMD+2YXq0zG
qCcXdny6CAGmfAQG/NM1hIOdp8/yEdD9Aev+2X2CwAnD9k+vX3i3KBVJak46TTU08+Woy5TTqXqU
lQBDBHK0fRgzZS2OXm7So3n38bkLS7VF9IsHg1hcOC268/3y3IH1yiQuk10In9p9iD7oce8yQ4Ko
eYe7fkw01caR4AFycLGhPBMlxIAtq6GRoZrFq3CQFXHd5U9JXQM0nNyqPRJvrHMaP21wVQDj85gm
T2dV0g5SzBc/6ux26JcyBMOGQtYIQuBgMRrHsZMZLmHfjWXLdvLADhg8rIWoBojEwUyrWAR4dILf
Pyo4JXDeQOnhvcR0ifeG3L7tFD0MfnN8oonoBdfCZfbgFfDwysOHRa+/K6AUVdZURWOfFYSXD25/
yqT8XhtPFj05hsE0T+PvJo5vzpA6KcmyRJ+cArb6zdLqbqx0vLCd1Ns7MLWmZgwBNoSnDBtha2/S
bepbbfeajnA7uG2srn9zr5ZbO8y1XcWazRq3jtztZenaQREGsen+4eeI7/YPVaZ0kQTJ0BSz+fu/
Tqr7/SnmNbYFIwRJ5S5QhOBkkMWce9uRoQeznOAmVMOXgNlo+PdP893u8fvKrw/SLM39qcqoCdsi
xjnRocHhQMVUCJ5/v5L4rvz8famX4yI/qlJ51PiRSDdA/A40l4GeNxrYZ8Ti9f9+Of1dtfH7ci8H
hbB93vPHkV8m6yHAFIYHmz6dPRM9ZSlPaUM0A06BtWGslFyrSFiWEM65l9lmDVgACA49vFYdadR6
tgu9z3i41L3TtzJS+yIY8MZV84jVgnSToYgBq4Lj5xFu05sI/9Rpja7r6tzjM1Vb7b3pFprTmmUt
TCHt0/z58M2HT8xagWaIQpWElT5+Dn31YZ3Ra4E6BMdBmbnZh8Pz4yt4qU52xn0nZDXP5Dlg3N65
H4mfrDsPmzYdQODvL0D6+6JWhZeSRLrLddm6cVJv2xKbNwnQMIURoxODTGqRS2add4szzMEw7Ekg
L9pCcu5zOMcf7uPd4aOyEkzd0EVNM17u47DPqqsmsTmjtXCAYWh8cGrwNBJQiwRacB/RptnWUyXE
9bhz7MALLTsk1cWnFI+QD8uyWXWvJ+Hvm3mpgZ/XRW6eb9yM5kMtOHfhE9ynGvFsH77rt8WZqusy
NYlhIP1/uZD0rMvyeLzyq01opuWF/7g5x8jf2fkSZ8gs/vTLJLk55V5/m0brpYmSQiUqvu4lZfHI
5WcpjO69cR3p1gKdlmOabMtFUtvjAtcY9P7kOjMwQkhuHfqS3WHWjkvyz7PJOD0jNUU0S0VnC1Bn
cD/FG9FhGBrM57JHdshXzrgjvKwpOPWNC4Nqegol+5HM1aRTzvfOMW1CVAn62LrHbQQK89VJlTXJ
jxZ2Qxf36WVDgM5pCSLtXAB0rV2/GGIgMV5E85rjodMQGywhnS/WzWjwEjLqZ7uQ7Bs2Ay5GkNEc
EzZinwm+EQtrNdxGJfoPs9/nvH76VnJJkFWdGndKNjggdsmZ1Y02a3k/2GVo+kcUVVnhH5Nkv4+Y
yjJqwvHamkE8wUMigbaG0/psYY1uftZY39AVBZeBFIBH0JQ6g+Aefz9yrAssWtOWtd4NUMHf7UDp
A0yXAcMH/u8aSUIpuQwKodtaUgIQGZ5A+SID9mtbQ3dpjXbd81KZKlMAdornm7MxmVLZ1RAPgQP6
NmtmmJA+bVDFTpMk3B6dogEcIqJkLX2G1mv1/eErld7t12AFqqqZqmqq2gt0pT3qQir0jTASRt48
dWQrLieIIqx4emjrUyRkFryBWEq/6zgOCIK1SzhTnPTZsFyWUFZS0dMtmCZEkVk76/sSIFH7Pjtj
RAF+2ukwh2mKraZT6Pc3qc7pv0u6P1p3Z4cH/2F1JHLjhxurv0hCqwOBez7PbK//6PnhUJyEfeLh
GG1++S1bA+0Nmn96T5FZba1JM3OA3edcBb90xJujI+MPxP4Ezg3GGmujI9bWLAeBHylx2YnarIV2
lFu8usqSu6YTj8d6kyi8CbBgvVjefBwHweDqD3qC33Mi0R5lsR0FhR/0njOo/ZPxzTtYKSFrnXQf
mjyDeUdNVt5Ut8a607Or1TrW3OdA6MUwMAcHa7o9W3Gv1b1b31q/Nyg7mRUweAd+5Bj8+3uUm4/8
XzaBX6/xpRQ21eza2l9bz9Edht64cvllnbSM5jDfp3PR6lhIXQfbEEWAldRTYHdrVjvLkb2+W70y
2E7+fjuS/m7311VNkARZAhgyX3b/Wr+chMdWeo5YGuWaaQyp217z2T+cfKaMn3yps9O36WEVIPzc
ff77rr/pT0mPYCVhMocJG3+5D2ubh6leMcrSO5vxgQ1O86dXJ57f3fkpcbyLlR4t6sM0heFAA67G
AE9h/cebES/H9Wbj1UQvPhxlXI/Zju+pGCDEyqb3Rm1uaUsx0aJiyGeIJqBj+ORUtc+c0Rn+P7Pa
vQ4yG0bJBZ1LQmmd1rRBuDkG2/jYbuHWhISOOYT1jPst99EkhD3b6lwnsKeDG0krrcC9YOy46DiR
PGyhW9utOfzuQ+i2m+ryy01YxxEkwyQR20UgdbvJBHGwNYPG6zG3abe1L70nMWtKEC+1erKv+8US
QHszhB7OFkbZiD8Q6QzWBWrCnmRDwnluTEhc1Qdzhtx9fgY1CWQMvSwUDJV3SJDbY+fJlng7OMaU
FPVzD0Fryj5zHOBC6eME4uS99SVWGT7i5b2i2XMu8X60cFsOYxnnOWemebB6uJE5VWx2GV71bj6M
p14WHTuQbfinLsGms/dbMVrrcHwJ+Hbix8x4WmMIZohZGoUG7ktQjttlvHjC30Q9e1mpIVp6uohq
goXnhzJMFt4uSk1jRUoU+8prvyhn6l44XC58JLbcwSvaxSqKRkacVmv4RaDOpAQnrS9Ygiwgw8fB
aMDeZje9M52z05pusAM50O1jZoE0hyxv9OrMfv7YceP1JfJmL6ybee2W+IJa6hTPLdlbtFxpXHzL
3imkCDuHkHkTGOrYYUVVv5oTNgqHA/xgXoTiFHySf2R17VZt02JrOTvT1PNCjOFuVn9I9tvd3bqZ
s+vlA/rZsoc289JD9OhtenD07E1MH0FmFkRIHC32g4tfjxbMcYmFovJyyjYBti4Q/D5sREH4m65L
bHTdyr3big8Iyk8lLj7jYvhkhhBKgh3k+di0nwwDR7sRas1URJ+GH3KwSHT75CK/JJk6lXtnl6np
18VEUW6z+vW0/oI0593WeVvw9OjQFfGjO/vGhDbL3rsSdha4bK61G/0q8wDMHNCieJdEoYHF+G6G
trsnMMI+2A/7kFQeRA1/N0RNCFjbDFeHI/s2Ojh1KCS773OfNJsQcoEH8XL2SPNYi0uPeauNAiek
MKAIGIqukFDs8w8LjQf9YoptYCuitnGrzj1UCeJB2PMYSUEEOcHVm2AwSNUsenSYwck/pfjq+FQ0
WFcXaYS6DKoAZlbfcBzQECJA6eURs9IwuAeLvs6X9M2n9J2lahf9Ndt+UPfNAB/SgL9mZJrbf991
5Xelv8FwxWRxyyLFIIfEr372KR218zVv1aPTF76alrhxHAGGQdpZhXsHW7FZ814pfX8UB9mTrVnJ
cdhGOxP1Wk7vEnyfPvQib1HD3zf00gzq5W13K41FDV6gNhXFstnf5cE0TS/2kPfKLVo/JDfZlruw
KLV4zlZ07gd277/xZEzgUtEEJzT0f+30y6MslZnAk7kmh4eDWT8Mdok4TzGtRarLJi2A9kR0b7jZ
NKpqHNB9vXe54S4GP+QMAWIRHvAu8XbouOFlT679nRnWqHVXgFwfbvddUWYqQIvgiipzgwb4+vUi
t+fzdnG6gbNcWcFy4/xSDPOQnvkkWZoQFl0RenZ8/NF1pK3Sw0MajEHqEC5QdFn45KbfqCHXGrl0
DL3xK5Cw88Hi/L8DLYAgmqZhGKYAJPTP27xUi525uVM7otaz9mib410Kr7ZN7zn48ESaf9VLfSOJ
mgHED+6tqNpLX7VRW/pGr6R6JKVUFEzZNdwFe6oITxguu9wDD0BVX9qab8B69vRGD2wMt9zQwntE
p7XEMbrH55eRk/Zh4CG9acD+cW8vb6vcXVqFdOPeBHZQ1DbOlZgkvznPd2RNUdp6Z/cxvsLUaHG8
9bYTAqD7n8Y879pASWQgoKgiG4CmN5vDrzUj6sWmVgyxHlF4ekNoo5TTaWXFsUeRFIZh39/arsWx
Y5uRHWGNjk+D9/e39P5J/LqHl1b0em1pC/XEkyDHdzO+Aea0s+9G+IBT6c7BLxkhvA4T8wL8d3LL
BBPF6PZoeA5ozFBV42UBVebDTb1dOr9u6mVXrKX8emPw3DwYmQM13SceB2r/6ZOaBkndtgfOhw/j
zwjmX1brr0u+7HsLtapMc8tziL35ecbpjJvoI/h5WKbtXy3fdd1oUFsZaQOjAcJRe/zhJ7+BFyUD
DELUmLkbwisGpGkX9XA+/cFpkS3YIBCWxJSmQxiVvQr7/a+r9TXBhDQUI9m+2hH8miYw4UPBZTY/
8/Ux/L6Nl49WW1zO52pvIupzKKkIraPQIGBeWRbMSCQXG4Qp+ZiJ7JHRQtl0bF+HqxAeFcL23ClH
uBPad1+PkVk72IK5P4azj1G+97GKCyunaWJo7F2GTfCRBA/m+TwfH8JEo+5Agu+7dPT3DqMVDn/R
lqB3Xf3DicM8T3vBALa6tV6bDiyuCRw6F180p7AD6GtNzrLcJb7tw3GoNxvB357Hy0Zxuiib437P
axk3b+XKj0bGv1gzNvT0AK2NNQQlI9p3ePTZtwDqngG/WbdvDGJIekT04/sbnwbYtZ6uZA2oNRxs
x7BA75E4kcaVi0DKohcdaSgReS5WEY0C02FskPumQzS4/f33laa8+7hMmVUmy4bwryeVrNWKflGK
5+gIDarEu8QzK6TFTUwEn38xazEAIvG6mYN6xx+4ybhwbF29fcG3wYeY/gxySGhI15kKYKJyco8J
VKdjEw2lPf9Qc/M5bkTnOWCh8+j+/e7fgR+SqYq6bEqSTE/wAn4omXk+yvfNc/TwjCXs3BsB0l0/
adv23aIzjq5+Yd88LV58ODJE6e1z+3Xl5kz5tVvvhdzIVDVjKVzcymI91Haa3u353PRO8OVwOiZC
xB6bnCd7Ijj73Y1Nmnt4tDu505l3npZvTXyvw1DP8jZWp/St7s8QtGVFPI4VouVgAsmf3v6Z0Xbd
EWYWE5CPRph8ss/2IEKM5PTs3vqbNoCFIvK3oJcCzyxlGxgsivhDVzvB/DyIx8EAzbHjBBSJaAA/
VDt/xrSvnwVwqUlxZgJh/oHPfz0L5QCSur/yFu525d4cQB1r2OB7nhX6X9Qy9t2btdvRzuOVkHH0
4fLqm6pZllRFFBRTEihkXg4ts66z7IDXGueDV7cpTFcrIe0cwM6JdA937qrwhk2uKErrAJeruDMs
LPDBAbhgBvk4Kr2bf/MH2Hfwl9HBiY7OgP/FEdqqgQI/EXzebKr/uN2X4+whSZm0LbldBHOuSqVB
297FffLjdP0Pm+/lvfzjSi+nmFLV4vNRcaWmmUhTIxIRldEpuln36cxXzdob9kPLx2mITpI1HKMI
ARYWUMTSNq/ISrIEt+OxoQ350xcwtk7eWXU89j1vGPq63Wex5qzfvl/Tvjl7K9G+W6jOlJP1dZj6
/F0/VCyrZft+dxMKIaBhfxWGTc47wK3XbueWnfg/4QQi6NXVOgmyf695O040e9gus3ZW8ckOoqid
92Xbfdpu++gsa6e9lCzDY41vPXSuo8vV+q598p78PykcKF+rQD/BWMfCxRba44X7HU/pYMD54jVf
BNGBroostYEq/r4liX/g+tenLrOVCobKmFV4pXdcs/1js6lO9WiahkOjSbVND6OWe1sNzxjxX4dl
Xzh1CQFcbCcXoZcqtncyyJ9CGi63CzXNEZT1MsHqA0fJOk1BN8NpRHR5wMI2vh/6X+cNdj1Ylalw
wS0vn3l9Lbwh6Jf720WK8zDOwZgcy7p9qNuzCkrpzdbO/ho34BasXBnpeNpAmAYpNTrSBQ/viB7S
SslytDkBP85p1EOd0NsMbNp4DuKEZr/3jUPupLdZQXoL0OBfysERZWRjfkpg0TGhPYGSLxXBok2O
0w/+fZ0PJ9W7Ya/8+7m+rGbtuDfPgN31iGO3gXFv3eH2B+UBTHYUEB+bgnefqSyaMt0KZB1DedlV
ivIoaefHkaagJ3PYSymgJpv8k1HYahgS3mLjTB2eXRymWbdLHsPC7X1aTe8KUVmWGrxLNnVN+oMY
/NpaT/fN7SpmLCac5Xy5k8aGPQZOoiXxw0cMqO7cooX3NYO6zSgVuO7Dan77FH5d/+UpKBdpd3ls
eOiQBVodtlO0Hz8/+aTbVazEmOBbljsfqiz5zTXhBKl4uamaBtH0ZYPMH4J23hf7+yhLxtMb9IPS
Zsi1S/vG8Hm2+w9ruOsxe7jGUtdvtgoKcRdwPgg2XgxAeTy53/KHr5pf/K+l3z9uqvn7v16Ess+k
h6Ic7iMk+Sjm55WbehzXz5goRBtbsL6/4Lg+6i4EHKAaImE4b1ayN28Wa/HnPxg5yBxDN8NaYdnR
7zRHPbJVzMvcsrSOo+EDYGeGO4+FErD/s1/drKF3mQ9zmp2t72vJl9Foriau32CJt+AH0rjXRX00
3ibhz0aD57NLYQBx4ApfLpvzaeK3fig2bdUeER1ZWpxs0SWzIjdJrlYXPv7d7sqpmyyjoDXjODQ8
GwNBigbY/uF9yD47c7+At39OExlrgSGceBs3Bgulih/hhmjfUoUpDi2Q2e0hcBHa+Eqz754R+d+t
s4d38nRq3Jz46pRjfBY647gO1teUOiRCMjIGXQ6Reqx03EKtNQaPg3VFgSLO1BBRJL4FaN6dRe0K
9pRaSnVMZ53P7wFVcKlbFMMNAo3Nzf/H6/7wtl8G/plyL4VbzhJ8dvAjqOy0IzteqCKjD3jkblI7
7shZ686Hvu8PzfHl7Pi9yvSm6vy1ykpdNfc3c3fnc4flvabbFdaS3bIoYQCErIw2qkyH58Gw/5Uk
bZkuFAX8QEK0dh7PfPzMoEB8HewflIG+FPoVZ+mma/qJbQcMtdYNXd2oP931u/pPYXNSYCvLEDhf
wbnLoii3psFdSynKDCoHAuiHDVS59clQKaxJ0l5YQYBhqOXI3/El3n34PKG8vXthv27hZZ9aVMJd
Px95YbIF2WqRCpEu8p2iJdpZ02kRzlGxl9Y85v/L2TFPQcnLFIRlaoy+cx/g1EmPyzml+zDEn9ei
099YIQvQzABjTMsLH8yGADtRS/V9rauFdwagJZaB39Q1Wmdv8R2R25K3Z4k+SkDNl63oP79TxvHU
WXvG8YRqQKIaYKtiMexiQZlul6R0Ot0eWLngLAmwXS4p8ik9C9ceDAZAz0XuBr31w7et5I52gvEp
nOsksduDE765G4cSpqRBtHrYN42c7wqP3g8PV2qaqH9ZlJpqyjLEX8HQX1od8WoIz/sub57t9AxL
rGXxNJ6WHHi06o6fSF708AdZRFX199Pn45VfILGtsHjmucLCIjGG8cbUYQTCi2EYsOz6MAXCtgvU
vCby7AMN5N25y5L+r9/8sp428v4mlxm/WaGpIw2Teex8rtn0beFP/xRMsO9vNtaIt2WGrKAPG8G7
xvYf1385A8XnqRLV5pk3B2Cn6WQ49/z9JJGBuyiIW91e7xO8oXy86sshJ8r1UTjpzVXZsNeg/LrX
YVDllPS2mz5uS0sQQSzc5nzBKAXoe//cSINdHJeSTe+7Ws1bHZbI1kodDMsmvcC228q0HVUdJKmo
wNj4w/jhoQNi7hXFRrsX1/34e2Az2W9POIwmhuWCZ5Wo7eh0OQ1aAYDoti3Y+BZhA2Z15g/JmV/o
JIwZzhIEJFKORgzZ7v7w8vMM9o5Hg4KIMY3v4ym7TUwj3nx0LfjF1sU9cOUKLzUBIaIFdxPTE5yp
gmiEsLDNCZm5UR0yZi8sa79uuAqRYDXVXV8P6Z1doc9008pH32ZgpPG2vVCZxaXwcjuckn0wiGGR
2z9huEqVqPGG0zE6mnuSG+arfr9h5mytsNNJrw5eH850KnpzxR32W3ZXvVh+Pzy4IQ5dDhEdDNIb
x9eW3R/eBmynP1u/ryUTf5b13Wg0i7itQ+d5BwjGIsfzJ7qNbf3/5ezMdhTXti79REjum1v3Nn1P
cIMCIjCtMQaMzdPXt+IvVUWyUVAqbW2dPDszA2MvrzXnmKMp3FD6ajkfzLNQwqXcVb+onPF4E7Ez
tVpWKxyAxDn5xhnRRcCvrZxTeHRhdVotdhb6r+oTydz67hEqS+62D1gFfuU4IzbH+E53j8ORY6+6
52SEEAb9v7OnHPIGaocfnCaD8PvQXE1/TEOZFoI7fN+jKKLN86cNEjwdH96i+/kJwOT3G6Mo6nT8
qTi3jA39o0ZlccNLygg6WBv4HVqhi5MwNXFv0Zc00AZfkftZOJ0ouom1Eb17614gCf+8dU/H/rZc
NC6qeOsake7QZhgJU+J5sPdP7rfeCVvTuwfH55MqClCO9f33dvdKYvX7458Zd9fictoccz4e8xxm
z91tMxispoUvnjggL+Xtm1L7B5n5Y2t/1gMad62+5wc+8exnqI2Q+bYXkdHdweL7+7u9rp//74Zq
Kf9WNkdrkeeFzSfVYfO0Fq9jMO8Gh2EKpXjwjd+LYw2ndtiR/WTd56VvvXm2tviAv77q046un/NT
WTW4AK+tuKKBc4Il9Dc6i2tk9UYkmbOjPDq9gRhrCjrcuX3Ci8GJV2LZthp9jMozDuueE+OnNgbi
HW1RtvpHVwO+2A0+sbsaDg/zWtQ5zV24sXwFK5OABDKcE/r4qvKmRgyZO5eYbQ3rrBPxuE5foRae
UC2/g8XeHWHW0xGi2TeIjBmHpx3NZpUoPxDtuwHf/NrcQObS/dC3E5IDnPtwCI7ef/fI37xN1tNp
stCu1/JYcscnj26zXbTgFPpBzEf3HoOp3+j7AmjDHexd2fBK0PbPe/T0Gp8adaoaJz6YSeLNad9p
1ZbKmJNspDfjoKX7vcqFZXaKKUvRkz+cYQo3vfnuPH33BJ45VPoFecMt5wl47TYZ8HSxfTZ65vfp
dy8NgalRO6PRx/tnum4Cnxidd4tAfVO7PatcJP2enbY38QzOHHxQCoL5/IybFcZr7Gww93Y8DiVu
bWN2f2wBAOQkwbDrE1jovNltXk0Xfz+Xn1f0V3djbmvtdBULwpvd/W4edM/uiFMj7Dk4SWedjsuu
SnN3it7sPWKl//HqP08JFg3zmNV7nkM2a5orSNQuuDsv/iaoHBKUe1Ote/PoeQFROK8Acd6xF95d
wFMFfb+cb8Ue5cWYxFEoXtx60qgxU2/hsMB7uQdEKJuQ5/1pb3ojNqjjdzgmW+eTMxWEP+Igo6Gg
Mf59X17RTf55Hk/l9bmh2kYpFgfND3RDknamhy51wa0NqyOLDk4o9EB+kuAb108SQvrCzyFNnEDx
0+WbixEv5V8P6Wl/ri6b+qz8LI6TA3vrdoDMJR5V9UWAY8SukU33IemL8bcJ6a6FJRX4b/TDrR3C
9WuquGRe2/kYJsxb9Od1d/l/ugH7aSs9WPatssUCOvvEP/uiLP7pr1uiAyncpB+9e3F1sSSebocu
GZplqDJ0N/O56brcbtntdm2U4xn1auc8weLBwl0S8zbljouR8JWDS7IZySvpx0bpDO3sdm0RN/KA
z2s7XQHQh/uWqju7iYQzNXxk8jU26Nf2LZKNcgY0PUQyG8O5Caa17JJmjACJl/DNa6/998nqaI1s
RnQKGmPFftqOtdQ6V2eVKXIdUg3bTjvvGe6t39WXo80QCniDQnc/Lp14QBqBGKBmVAWDAWyH1iXu
AG7A6d49QkyCh8O6ucWu1Y5JQnBhHRr+u2f9gvL0+2rV59F7drP29jldiJm3luDT08RNFzHqOUyB
9nxn8P1d8WbY/gNDaJy248jfMV+ZkXMQX6Z1+Pdb8YKGy9XIqqpbiiFbpvR079D+5jc752rkodWe
SVhowiJl5z45zVPUXGfjNZNjzDjdeffYhxtQjqq4G6vNeI/9KfHG3tG13e9FMJ2eYiXwL15IfWML
TKL3CKcfMpYUrTDMliG1zd1ruWMjopOHF5fGTNrX9s750t6eStp/F/c/3+qnLP11EOyuxv5hZnyr
iRYeWRHZwpkTVdU9p0zQ+xxNbYF0EQhOq68PeqsSCMlyxgoeA4mwq2MGlKA0wUDE29AemBiLOe/I
D6bYcP59A/+9yCfyw21RbtX8zrAfQxfH/IFtHjAbefbOxZG9eLSt3NQnfwWu4caJ7U7jAuCFFGnh
SXJAMGu1cO/6/9ZktIsdXRQWe0vmbblP7eF37tAdESiQKo6/ijNOjl+LZgInYF0zKv8yau8LW1W8
jtv4yn4dQiS4+727tnubNlSH7ej4pl57+1SeSvT6cSgatytPBY/Su2t34Z17o30ygiftHEaoN7Sx
9dkAA8bSE/z9e1UN7sH/lA0YeiVkfxzd4xc+Gc2ds87H+NMIEob9Rg6v/beQF8/FMG3mMropyU+H
6dnaaLJ5ggrIwLLd7spwoxr+IPVHXGJwLcEHRqM4DjHuCBfDlux+PCbJeEj6DvlTYvI3ebdSXnD3
uSJV0lVLZvjNns1K+rWcH8VFP51U/TGe7f0JqAmjKYBEsYzj0KYr7zGl1ILh3evpoYukAFj3gGk/
chDvgNry7y3jRZXF1eDjYNiWzIbxA6r9upqdoRtWqpYPqt+bX7snZwuluMw9IAROhJbfSd1Puf2Y
5+4aG7t3m/1/S51/P/3p6exPW2trXfl0wELJDZCHdPHFC2bLWx+BZkIWTnM0glyHt7CzoAZDtRIP
TLHVtw4P/8NN8mSMNRAyXFyaprwJCD0W7jvKwou6WJc4X2XYIz9TWlE3/7pJF93c5ddCZQd6dCcz
I5xXnhp0Nb8bN7gwvQNtIbx5rY9z3IHIH2ESHjFvePPGsTZe7DG/L+PpbinHLANpRGWhzJsXfzY7
fc4mE0bXXlMJhZ84uBVGofoQ4web4eONYdEFcAtf/8rbfODjjLWat2+eO3N+S3GJ0HWuudNlkkQx
2WvVwVRv92xfHKvnMMb+vYfckkKTMUFBYLeX09n2TqvQx2iejBkYJJ+7we7hn0GPhHEXCpzPxY+K
6dTlXBhW38PIMp01s8aEUNSfJbSevHs6L0hJPB3B81U1XbKkn+Lo19M5yXV1sDJ4/ph0qV1sVbET
L1vKhNXjPFT4CXPVo3NP4p7uTzN25DY5jLrpYotR+pcWzXjRcYloELorEET8lSMGRm/es1dlDeNJ
01RM2JrKM+3EqHabzCyONUXh0fFmoIu8+fMR2HiMF03PGH58fCDQHQ5padh4/v70l7fo96c/laTG
ITvbx31R092jqUHhYrk33PbuXl2TpKHpwTxmZxwcliHBlpdgpTIVObOgU1re4NMX+CC+qdFxNRYn
DsyJN2DWD3f4+fj8fYFP3X9tVnflnHGBE4upEMbKtBh0wd04zKPVN4Ib6Kyi5shR8SnOGIyVEdWb
m/Tq9eKEsGFQGrCxn11Fzmfj1pCtFBrnpNnWBQjS7QrxIUil09O+BnGMRA1CZ+8Dg7TawzbQBQro
y4Drw2GWuCDD77bnF02XLpksaWZYqklR/HRYoNbTF4rcqMigAUyNGpwP5CoQS05Vofgro2tyJR0c
BZwzZd3ZGfS+SZLkBcUX3cdvnYHWg8Dqtzu3/upcNWVqdNO2GLo/Uw0uVm7m2UWvxjb9afssjnkn
9YY3JnoPr3aroEbX8nCwLOdSVoYzR0bjNnzbzR0C5hngfotq80D6gR7WAZkbXC0ugGxbC/4ReD8b
BwOqv5/xD4jyvM5+X/bT/Tzf032DBq0ai8kC0RY+dukdHA1xyZADnBODbXRvm1M92vsIVjoartjY
9CHYP4WEJoyMcBNKEKMWocGTIImTqdwlkEOSHfgWeqIQLKIFqcuS8acj9PD+NsGU2KuSOjjH/Imw
XukhuVzhORbeGUaA8q17glJ2wjZVaeZh3fzqZ+EhJDynQy4rTnt2VAR/3wXsqF6cJL9vw9N+cJUP
ZmbcFtU4J1jE9oxkE+xh42Ve0UVCS+QQBN5ECTW3jOqEcDEmE4KZWMFVuPDVbh594Jhb0L+JTLgy
uvC0MLfi4KAHiuYnX0rIRvrEatfnJBo/lgaSpXLJTWSAAjnFPY6t0chGIprGeDm7Qr8m7kdJBhPx
YojVCDJBknNIDmDZdZM1wdKRAuFDklIf/ehwQU19rO1ZRFok+xbso2Nw8/KExJxYaBLI4fKIEdJ7
ho9VCQQnfMDju7sZy6y14i2D7gUThXf11yvxtIdl8u4EKMFNJfrAXc/mOIUzDICTSQe4gNUJuSJ3
h0duE96Jbd4L3gWYzE03d1nozTuS5q9PoizesE918bn/WfOaYWgcPpqkWk9lg3Y8nx7FFVZQk+ru
gox1H40ODS89MB7DEwUWcrkcjEbldNCNqyWcAfc8R6g5glI66PU6viu3y/kJskWerE84n6JsGKp7
h75vB0/3jke+k8Clbr45tPSXi/TXdT8BTmV+l2+mCacKffGsraxPzqTuMzt0hGZ4dOjS9m8CSxcc
HyiwsagPUczFR9cJGbaOz7IzlCB40wOtucSOm3U+x/Af2LLfQGPyj9Tqr1v8tK3UWuO0qM5ncbrP
mqx4/2Y4qeRu5airVGB2S2NNuzGSo4owGmebPJyuHRBywjYSxz1B+Z4OwnibjCBNtkFbZ9251L6F
VJg7CDpwEVArivFgu32NMYEaXdpQggemb3iDOAjSJuJ81RuNmP61wo+O3G4kn/i2Blmf4WTSkd3p
de13kiF8sKgPbXUXfVI4QyPIDXxync7Dh8jK2sRTlwLkvlxHGmWKh2sGKp9TeL7GQknd//p7GzLE
XfnPXdNVajeDDgTMh9//VbjV8v5+PigHcdf2NFriIPkpqnccHLCluu2yNe+ORnJz1NUjHjcdUtAY
IIx8DHABuAdoZLfQqZwOhu4OCr8kSg4us5NJG595CJywgHZuhBEwjKOR5b556q8f+v+5fLzW/r18
Q87kdJNR0lEutBm/4Z7wgPAQCzJznLYBqj8SWMHDMdeXdNAubkQpDL/679uovsQesN3gKIbWLJk/
G8Cv+3jfpFZeZIo4iw8wf/b+PWRt8dEMe5E4X6j1F+zlZwbjjE/UQHNlbyZxBj+gSGRBFmBiH+2T
uUl6MCgEdfDGR1Ake4K9gVGUI5jkW+FsvCRbsEkeJg0FoXD879V7eMXw4iL7dkovUl2yvwJEFf7Z
v3o39tkx2YH82AbjJMUFvscdgkLg7H7jl8xpkCYHZ9X6aU1gYIuZw8EFfnTBJ4VDFekkPkLbQAXa
VTiAkBwQF4J3EzJ+ImkCfCt8Ch7xzz1QAaAfsNcg5MgoeBm14fdgJBw2nE6VMz3ANb//GFQIZvMj
gLiMV9E5hKSY8GMDw7thJAG1RhcRSxQp7miJZNYlINQXfypNxEc3OKwosdglBWdpKgyOSh/LAzdE
pF55fCXsJSKhNKrc3pGl8LHOnRA+tLdC/O750ykBNQhVU5Q4KddahiofBj+ZvwGuIzFRITPEC3Gv
csj0RcHU9tgWIAHqTXED9gCL2A1D4rKcXQdVv/jCe/ZfUKDc69fOxE0eIHMov1ChMowUNLyL91E4
UyjA+GN/giEpHssx5wku+DnjT3LkAonjp4QDoHNdZJnz71j8fRjt/JaQntgeF+e5XGbi9kXVd/V4
vbZIxHdAEygl4ZQ2gFotCgoY1A3PBw5cswGLS0O+8qU6DAUwnPb+Xv/Kq9bKtAFTgFRUW9aeihn1
qDz2xfnxP6Xo3Zkp0NInuK56y4qeIZ4Db0OApl+l+vLGkX9wxm92stf11K9LeDr6T4f9aS+nEmWl
064BjsTrIKoAIc+AZwkjgNXokUXljD8TXiYmV5n75iJesNpofy1MERVDl1XtB8X4tQ2c7LvMNltR
bjEjNNC6k7lEUXddfAb7zv02qP3z1lUmj3h5CEh9bbg7Rts3jQXb4AjdySztfOE+BhdYcY49n6ZF
n8MB1B9XxZoojE5CpCEJoWipEoO3clIwCx5n87x9dy5IflxG1F+Wf5j9/Xx/nt/zMYG3qQVmht2o
/jxP2ZVpfS5s9tlm3SeZt50JVg5S5xlxWUAdDjr7ucl2ENNMczp8p6agvxOtgf1Bq/XABuTaTzpc
caLilJ260fve0fjv5JR7/+sanxbAcW8USCe4xiI4OmDvNLHCNGQm+C9c33KJBr+7hHRLomAZcm5h
B5EUrceMWE8oUlsHGID7fkm9bYtEymRa+reW7yuLIOlgEH3s0fgia//gVS3cK2WX+4Ws7U0HrP53
cvXvt3g6kAv9qJiXA99ii5EKTMi58CIYxTokoHH4GKwqV3BE/6e9/BQ1X3/3bhW/GGX9vgbj+VQt
F+edtjiKp72t/QYK/uEW6LbyuoNr9D0K5kYt6oTmpE9F0uA05ZDHt6a9JNUhObmMiL5JUsKkgGBA
nx1vWurBx+nogqQOozcV6g8n4XllwnGUqaltTTV+OoJfb9yhqhu5ltGdE6HA0SUKNzzBudjtAB+l
i8/0HKeRcohxuovnCTbQw+7o1o4dMLTc6cAZm9qfU1BWLXCZV3x2zKTy2X/dvjdpzvYdDFIK7xp4
CLggYQOf+51OwT694GBn6/5orM9X//OTzZW65015Y/6XkKHjHqtL4JCaImnPVYWS1qe7bOwpb25J
28TYHXC4za1e4DTu2QVBvXMmmyP0PEDFA0F1heW/oGdbN+ZTe4FTBFJfaFoght9FFB6a4QURJ9Va
MszHkFaHa8A2YSsJC3XZvFKvKe0bnVDkrcVRIvi/2uAdWGiIOcx/Htmvb/W0xNFHXPFMJuDmkgAy
ycneJJ/hNHkE86MfOFg2Ot+DuLuczxsrWINbNseTaDCKiI3l0OxVUljtktZuAtuN6CIegzEjgCKJ
oKL38ZD01firn4/TALCc/Lp3ly/Lr5qiX0/l5xD4teTM7bbCqZGnUgS6U3LTiLUKjDF8eS0kSdkk
qOVGPMDGJb356smaf8HWBj2wqKOkfSTPClDPGfXxtYX3FLWd0G4xYYgn+/WkDRn7Gs8JDsYppHYb
XZatRydinTjJ1CnsvfGRU8LadgZ25t1vvtqWuqFh8HkWyjQeuVlScVQuWS0Mo3IMPciVJIM3In8U
xgieGdQbEg4caMi6w3GRqETLORZbM3I6bbpOh18mHu5EgQEFaQNCo4j1tL2r7uLfkjHFJZTq/0GF
9fKI+X1Xxar5dVc3abVRrgvuKj+clGEzqmXgj30R1MmsFEUYyR4o+rGMMTxs0Q6qe89XZhVc+X6z
x8Vv70G4zGBZH/zRsc8bQb0sbhWs63ClUqk6N5vbgmWQ4eE/ZrdhNG2waKBU1KCD31ZUe9HqQfLd
ne4G7iDcsU8fw5X6q9cKfT35GDO5TIdDSkafAubRn/K3ZtMwb66kYc/Gh2HHdkJQirO6glY+KKvx
/cmoOgt/31rA1cRkaG1RAjHYb1MWD7OaD59e0N92KNS06PFNLCXWF7TIKWIFlSwU5ojjaMhJkL8p
2bRXx+Xv+y3QxV/3e3tPi4Z5YpMX01IyONYmYn0Y94+YYWkEqQRzDg8ePE2fw7xHJ0DCaZhBb+UI
trzbKZKGsElz+9iybfAhg5j7bk73Ixz6z06hCN9llZNdfh4778/Xy60ScLAUbmknT5MUal71M2RJ
JhtG6jMS6CQ6K+bR5dEFVekevDjGYhdHS/f7hxKjWDxdwoGc/IgX8NW3Uo/RdHX0PngbTnwZZuod
ob31+o+vSWNEhAmz2/4+eItu4wrx350PsYWNUwDkALb0p3uOAnGbVY36RmoBJYoO2fCM+iJEWSPh
N2IGUETIkfBqIiOjO0FrZ8/o45dGpYg6iWeTt+ht/CXo/KqiaFkAiDLSZgK2gZx1jW/JI1BcBBMu
kqYy0bxveicOi92NPQSvIiJ4UQOtsPTzJDrT3tKKtfh2wyOhnJr+98n9qdeo2Cc5rjsre22GSpc9
xe6rCaY+vYXiEc+hTwgcEbHXKZuv2gdRxX244dWpc5ingdrjF39Xn6ryYsdFTYeW0BTmz5gs/LtW
F4V+l+jyb+iV9Z9r7+6CjLYIsSstrmsiQg13sSLKksw7hg8ayY8dYIzwUmS5KCGZOl0ypRjLSeGV
w27jnCL+W7AVRC6QwQ3K3poo3sgEK0y989Ejz77QXBRiS7JAgZTIAHXK6cKrCbKeVpGw4GYCuVLc
a8+m7pCgRUxsOuzlORwRIolGhN6nmUu4A7vV6BHcJmcaZnLOmptAJXNzrEY4ntGatEeAUgtI3ahY
Cn9ReCu1aOmdxsCW4Jlh4+kY4d2VEnb6zDGnm+D2sehlEUM0UrvZ5oOGe51uVoSOl13l5t0GJoEX
xMzm3t5PMaupux+U3DVJ0SC6kMMNGFmEBCx6JWYppn8GGM8+s6gGaMpi9eCfKy7q4ldacNmOa5sw
KUE5gt32cLWZhNO73ZGx7qIXJt9vRX4cVuP4QSRleOir37u2woYb3MEHYiWfchrqrsyPbqdeHRFs
Rg8DlVz4IggzFCm05gJ4+tI/Grgb11mn0nxtg8Wbj6nBcW2B1YVS58paJyydVvzOX7sLP6dKdqwK
jcmpSbeDt6xTmC51feWRMFTQL38W/j2gUk/pha2B0KjxZ9eNpjRYfPMjHI15Ggv4HBOHPa1CXxsu
qOoXg62nYBiqf2VtIjBLcIYr1oyoZXKXaHqC7RZd0vH6kC770uBAQpf3GJ6Z38Epq706+BSNJyMD
YkbKFTwZ/v06YDZZO9G7MuQV7YmoiR+WkaJoGPX8+06Uyv2q1oV1Fbv3l92ksAUPqvGb8wkUZxPA
zsEDF8HIAoH24DgSNnYYG7kcLhNst6EzT+Te3y+q+eJM+eeatH+v6Xa0s+2mMq6Cx9u9J/qKTXk+
+Roa0yMJBCYFRcF2DSkKXSpegIQm3kLolXi1XoKd0C1g184Qy9wy4rhQ71yTxtjA3WJ+xFLUTnRM
Q1ulr9NWJ7Un+zRl3loXaWAXvxkBmbHegceE88l5UOGcKRjcNQc+D/wN4qe/KM2ZCNLrmwbm3BC9
/v2qctmQlE2lXqFiGkBxJlvPHOtNISthWBMsu0ysXCsetZWwvVzE3xeQrRIOGravyDAV0BiB56Xd
1HNbAsC6CnQcgZjlH5vA122K8L8fziusVFNshQaeTBhsap7648u23piX0/EK0eOAQfEiJLs4+6ri
zBOY1kKo/1qbiRikbdt5lDNh2vcU7+Tdh+ls52OO7tMIeUqy1pYCXXzH41PE4ng67OHkQJ80IM7Z
XOC/d1SRSnV3sO3LuNFscOY9HFOj3aGaLtgBTwnpmqHU84s1PXheA4GhPKg6+9mNumv89616oX3A
zu3XpTyd0yhJJeb1i8tY7Rr9GxFRrrIWroSav2FVFk1cEbJmOroriDUp+bqL1g18m1nSPcYf3iar
4R0s8KJngqak4P2F64uuSE8nYLXYLC5V43hBabKLmWpMyN1FVUWi6HjLgwor28uacvjAgNJyN9MF
8dR0fnqiRZIVaMc4xYlH9nHIXb97bq+YOTojLZnED41YCPOpnTP1Rint03sxPswsmlSF24Rl6IWE
eAD5S3twCjOZF7sk3SvcUkViKUu8KGlcrcte+Agmefs2ZdIK0v11exCx/uZhvlhXv6/vWaST3lW9
zOxLMb4lJ45o6ikzOM8fhENYXv2lDXPczeZqaHN/SFQObk1tYI50w39zGS+AnX8u42l5n+7ni3HY
XIsxCtVH6mvQBTqql3WNj0cHQwBzTvQDuXu6C1KCduidU5h4u5/ern8+/mlJ73dH5XglMYumlcgl
olqwQL2Gf3/HV8Thfz7k6UxSr1cMETWWQnmOZ+XoQZkVbq4ObhfN9NDRfH2VfZmBPdVcGw5pD3Np
NTqHp/GxfWUHxB2h3LmculsrPJFbtGHafPdsy5UnEuGzcdkv5tshbdFuh3cRvvJBAWZK5qy/cN/q
ScUL9df9ejrKynKX7esGjyvHqejgGeE+OlBp9XYxplq5267Ab48JSe7fzJU79xVGs1tSD4/ujdiE
btHu/31rX4EO8PQsNgEmdaZkPu3eliztKkUvWMXrs98gV6TRaZAvKTlyZwrj6+RdhmlgHIWS/+9P
/mlKnu8E41ZLsMFNzfiPr4aFHCOXjDONOZoo8oXE4ezwyCJzAf+CViNlUpJ/1i3V3wdZWxu8qyte
fnmc1fh4kDDY9eIw/tWr1lZZNy7mnTTxPi7XidBim1dy2E9KsFmaoRHVDZdqDGsDJst/f/2f3uI/
X//XZz/tvOauoWSl+OxG5twmx6i79yXNw2sQ1ER3x+TJfje8d4f165v+61OfBio7o7FXioV8Hl9x
U36MtJMLvN7enSIyWgeGs+jmHbb2BrMfO7Y6wDVyD7rxO06YLHaFv77806qrs+Puuqv58kYIPNCq
6DRJp68DqaVgq71xqu7/x92GSggdVkN6gCnPv0/6XJ/OUpZuz3R6WLdsvC7+T85+bsQawOXj7n2e
As6Id8W0/KKa0//30IZENeu5mK7MKq9PBy1njYv4BgkHBwwHhLm9CasUY/LM/fuLvqIg//OJT/vL
rVqk27yh5mOaU+/4mXZuTC5/nCMEh37FJuh+o87VuvAjPRvt/BjdQL/PsgOvEODs4r2Z5At4wlRA
nDWCFeECGE9LXZFOWwLNyoyWAg3LkaKWOsNpj+Iyavhpu3dotvZxB42HRd3TSZI1ijPzDVv8FebN
RWAca4GQQJd5OkMKqYF/nHHKxnx8W/agi6tosDdBTJDzIlZ2vWIKkRSAR/M2XoFX3M7XTee4a55Q
Mpffx83XDvYbs+k02WmxWa3KqJD2zjd//vs7j3ph4bcA8xj4ju9LAmKtID+1is2XUbW2Wqw8lmoV
Hg9tA7WXPbmcoY4sD652on/ZNb6RUjVx0L64kUVh7Lw7dV7V6P98+adVcbZ1y9pvbxnrENhT0PkF
RQ/sm1k4MsRMQ79Nskg9k09epbfJtUNj4EpxOHWYSrh9WW4Co7olRVhWxhvEJTsOR7v17j3VXyAy
Js6wCrXoz+zlaX/anI29ru722VgdQmWFQ0g4qGNIyfERb0hKT8FlCtEukCFM6rALd0ZmI5tLn8u6
PRKWEDXGke7j5N3uYuIpE150wisS/RxY9Kr2bnJvwbt3t+KPe+l0KjpuA6J3G+wgWtvxGoz/7xfy
1dDLprwW2WaWzgT7aatDomA8UjTP49x2cCo+YhgphFxlS0XSsseAHDwkqvf+kUdDQC07Lgms/KJw
VRjaFxcP+sWXDipEoufXEddXJnZYebUOmbOIbHKXG5wbrnV1JMUHRStIVjaW9xl5MDuvPLlkMSrT
UgOI94wsuk2rq3dfFg2HyNy/v6jx4myBhwallRddgU6vPX3Te2XoxQFFxlgm80rYMGej2/ceTQaL
J86CKrg05Q9+LyIGiMLHoBbFXv5GbMQ1fowIkSHjvmIaAFWRSMclow3LryMmwn7tb773nWK0j0jd
iSXII9+kxPvXuOhaZKScHLu1Heqje1K20lNYXryzHGHhbmtu/nFpp21jhcf53jP28D33UWN1WGGY
pjZ5FgokWgYWc0N1zt+7S3jogu/XVuvK0KuFF54cYZl+cnIs5DJfahuFwM424v8/dm4G0CZ5+8pX
8gC3tlO/JMUb58VYo01qljwVoj/Q7Szi+8O9YRwjuxdYLNG+zUR+NzzOJQLZaLau/BHngId2vGir
Lf4g52Eq1JencTbarDTv+vlY1l9U14yah4vIHMi2s/uCvjwmPuO6Boz7Ro60+KiQou3jvCklMJzJ
YlIMl2BsT53R9W7nRdPm2575TxjKGwZGU3bzEUn9YtRY4aKVHEiVifGyN34s8akCnPNMczdFv+Hv
1kWXJNzrcD/eYDlWsrlFt7HGDLB9qwnJy1qH72LvnfxH6xpX7HlgME4+vfXs9TUsJkYPwLLC9KI2
CGhyFhOlV30yARHqvwPGh2ERp83FuAxOYf2x6OprI76M7YE128byPAuscC+YqGbfGC16JFCoTSpE
7SslHGFUAtHp4Z0WXl3qnWOb+2bkzrVbJhuYQsxevtSW6vHx3IuqybZ2XcohcZJ7WA6d/Vz6IMr5
Ux7s+xhEugUYis9I3OJx5870FuTTlIxdzoctiOHnJVBsZxFwWmAEl/qgBRlJ5Lf+lWfP/Q4gOo+k
qQqxVVnpncPDVWYNpk6QqkLjA/2lRomv0DxDKjq4/HZO7jwAlh0edb8M76YDtbWnqe5i61hkSWO+
z7K4BI+5vF5097hxUCIprZMdNtaHRMGoG7qrXjgbyoq+1t3Oig4pNHnhniChPgTFz4J3RXBU84JT
85h8bINBYcuMyRVKaaP9O2kwBbp3kdzupNTaM3pIKdlSKfB1PtUPE2fb9Q0UWnKKOjwVJPAJ3ZuK
24hAOuXebg4oYXpodG813ivEe9+nV67oEz9+uW3eOF1cOnYBHyaN3u6bC5E4N2Bh/URGpAykZvSl
taCW0UASMxSkXCPm2xGvfyM4sTfPq889oeD71WKJyPeEVCC5R1LrEhl9QFxaQUaPHfmzbKuAy471
gPzUNFvHwAhQyeV1eFlq0bnFznm5eOkxyAdXvHV7KiQSypFVmQeNddGmw4FP/NgD6gL6kjD9AO3k
jc1Ehm1KQ72oIxuRH96LpJwTpLB3ZF+JQAYv1I+kICtOETaSol/HtxL3FQdT+Xj7gdXacVWz14z3
XWWQdvN5Y6z6Wb/q7UbnSdXm9V0wEg3Ow8W3Mbf6j1VGIhO3U+mcP3PU4T2ODH2GDe9hTEQCUed0
JvCPXCV1jtN6WEfGkmdy6eJ427k0qVoexHXuOuW3SdBHRAAXvsKdQzuVPJJ1/F2IeyFGN5q3pyfG
vJx0dIuEDzNRQVfO/r3FTbjEh04j4cp5mkpz01RExMGOU+gNeRkQ5z9dAAeGiu28qciqODueivI0
LU8GVkPjxXft02swcd2UznF+7O87KuLKZNc+9BedGtqFsBzak1eEIc4SCN+Y3yVY/nrMr68fh48F
NgUS7PKw7F2ibYf9h4Gu1LSCXaL189F9UNnsriD8Kgu3SaRQdLQouY4ApfmK81hh/PeRoVHTOXzn
GXtKC//jDz13Gt26I3cLzctbVQnsoE2qJpEcUoi8RvywBBHuPQIwaESnz31UIB1o110SBtixekbC
MUATCU/+uuGld8w6SKlr6OmNoFQce6p3ekovbzYa7nHwGF0QKI3v4YadqFltgxsRN6rW3SdqqwxY
jVRpjJYq59bhkJKpdVabITlca5ihUDR9RsHH9r2TDtTWpit78EIneVCeItPftmyf7buMGEPrenjq
VL0HqTbBbsYAML6CdBKze3MJKLgfPeOzOnWZlFgcFtzEjkry+OTUPg50M2INz2iI5VUBmps6ZnPT
VQnSKeK6b3atzypKY+7ghYyFUJWc9CHqt6qVsXx7eWvbeWQQSqpI+kD1d8nc49nhfl0MF8wh86Qz
sFmBgXgFXBNsmSdxWJSuRhRA7SwabPzJppFocljWwd5oPma7NNSQouxahhQijmPuudv41SGwGVr1
M7bLZfqTjW4pgVGHDcW3YT5HjdJR8oH88DItVge6xI2JenfMWZnig8Ce3LybseswZWnXXyZVGO5K
vc1AW1kbuGfeYrlpl+1acwvL06VI27esRbfKO1bVPD6C+4J0CedQTA5qIqf96jg8mM3tJT5yYftI
vXsb4J4ikGKjlwUKY6SGc/zWOVEwYAR8ul7cYqgRX9i0vm6kZ548FCWxEXBK3Fd1K52VfTYeZcpa
IH79fxF2Xk2qgl0W/kVUCQjIraLkYA43VNuBJCBgQH79PJxvai5mLqZOH9vuNiC8745rrY0KwlZc
lkfBkr9Fe+RNdIumWAwX7e9tz6T5o1nQolCPQlThj8F25OsBcd6p+QHP9CagXGDqpCPX9Mqw0vd1
eFuChCkSnkY9MTKRWVqm+FjlCZtp8fzpvGY1ucbhcHh7dExAOOCqmmpBDe3+S6e++Xn+ID77mqdr
YWY0mTGC2+L5AwAp5XbzwRwLydA/cylMY4MGIYNloIGkxTK1OrDoi49iil+pozvNd++Ys29s63vL
VCTl8sYluJPd3dTODQb6cSlOuWS+6PdwGJnRg5wFqxoSDCtfs6N2ro1SMVsEKNHE8rO/rDYgTreo
3lp8fj75BBZJTNt18/8VY7Fa6v/NYLBk9M+mwApmRP7/q9Kgy5+3WKdSzfwuyFyGFHwcnTmNz9UT
zEe5lC2Job0PcP8M+7DpapuxX1tTs1olZmvdPfrIaC8B5GaA0X3Ve81SdTTr4Q6z1Sxqjy9LWqh+
ak43MBmt2qKHa95DcKEuoeeqWKckr/2xsNicvS16g5ef3+CFKXMemq8pPSvO53fCxiLEUMZbvhR9
vH3/8Yv64XG3/6zk74o57n/ydy7N5e/3Hz/J38p3/uJbcv+ppfXj4aiFkwyLCVwD73VbPQtLby2R
epJGUd7Gf99IpOH8nnCc2dcwIpOKrw97YMe97IsBhP9ucqDXtM6/JDhVXxOarF/C+BfGJ9EbZooS
D6Y5r2/1Lfd6dBN5TSQwiAOBWJ54Mx7X8zi+6VthfFABEdK9ef13ccCHDt+vE2Yo+YovTIdNZgtE
WGNkGDWDKsRgD3dfYi6XwYwdaZ3Ki8n6PRJtX9+TtRhOL9K/2xbgOnfvJ2mt+vdT50yJb+zGRRLB
GseMOmcvg/f1oWvc2hVTl28mUdEiXY46d/XyDdcrsWLz7T7Gy0vDKzF6kxIfbLBxYFeN/67Mzi1d
wU6dYiSKZhsm8a3ytWZPrNZPCXnEpUbvecoYu84ipqqXLmOE0V8FUT4qv8sRHsu+rXH/jugM5mMZ
X1WedFuOgnXEi0fJldxmy8xqbiU3C5/X2n1D5kqj5qvYZNY90pjfkDBxmJqEVZCklV951NuKVzry
sWT01CwaWKLFIY86s/ORIg00Rjrm0c2emEr4sAur2KgkYaRhOE3FrvyKOUtAiCf0uJtV70tu69+T
xc2pt5XfHRtXWKUeAqeEWAwSXeQWQtPmxyyDOqid3iUfi4Tw7pUc3dTRtqr/XuveNBDP00CO5DP8
r6C5dqj6a+ePmzP8rFryiRk2PFuNMjB3fySKzWDi3ZacAZhhOYicYlWvWuZel1jX6iAuH+YHG8t8
HkhmjNgMH6ZwzkL69YxCy63UFUygDGisysvcJQlEubbmmk0ItMrwuc1s5pMvX74I4zjnLzkS8rMx
+ERuVXFIxyMhSrYdV77cCWbrVPTObsCA2kVvSsirVYyamrgvP12nlySEs0hvizneq5tPtHbkeH16
Bf7TTYI3vQIub7XOtjf/jVnXog5vlPqdoxjtKtlIjhLpUbwRdqmf2wy/Wz28J+so33cu7adAowss
gdpnzqWZe/El9oXt8y+NMosEZ9mZCbPwss3zqwlG9ZC3qYdZ0LH6Hmaxeo65tVUEkpNYilssKztl
od8dmEjLu5M7WZjSRKn2919maLks6PDpPq/VXo+6I4O3HPaJrW1/aoLLbKUuRVtANEWPOGwjtQQ7
DsQohRnJVLElPWTICqxjE1vdsOC6ILP0lbYi3LLuIL0rdkPjShvR1i0VPTFt1bszc2YymMLErhHm
prYIHKWkAfRy1WhEOY2aha2X24zndGKTGNssljH9IxWw9tOvkHjJvrKA0YUMUEePgYUAVAmuK+US
q0OnMrM0BkrL8CmTFZEZ26M1K+/BUkdFi6EfBVY9seBG8rjeKFnrzLx2VOvG5ocw493CajX9gooK
Q2AlW6UDe9QtrBzRNY67cPVV6dB7aPzyV9iosGY445KZGKqV8X7N+PoLdR2bRaBYLytlTkSxVCxt
gQddJdadWBFJTOsZxGYWPLy7ra7fTuWVX/Lqga67xtnTQLs8IKPOltkh44wO9vh5Cge6v/1Bga1e
3c1RWWjiMB/A06/ZBml67mnQZnVotA87MW5OC2hF/21WAENDdrRZh2+3dtMojbqvwUvcd8DZcO9b
ffU021BmpJMynjevtApL8XARq4/f+IVVb172uK3vfO4n4hiNAeHHSlj4iaUHANYi2SJfN1uy92LN
z6ts84K1RJf1m/l2FldyCWzVebiUJBapXR+oCLEWeu+J6VAsGsE95aHOiI1qC/M3KCwKsdQ7RKum
jTxygd/m0yzXhOr2i/I3jF8jDdNwnFiTwnW2dPAAbI0r4ZnT7howYW/zcXwcb9tXeIuqXYwGJJtl
HIVJTnzbdQfpL9vkkfpXs46kv5mTcSuPbq88pDtp9GbDyf/nt8oDbnY4iaexgHlKd2R89UHY4jML
HN+UQY8ou2wIcJtDzAxsHsqs3rdmKDOTP/bP0el2hZXueP4/l1cfxBO+vTnk42vlu3g9+UuYw8kP
Hb8Dzih8/8/PzYGn5bs0ktj8yQYRidtu8tcdXimfqPm68Zfu6+XlEQ9Ld+lO/tZCIcw2o8gUlafn
H9Ck+MKqCkEph/noELz3yElJwJPfHuYgzvmiXBDvGe7VynMZjZra1Xbs5+EsRvf3Qoymm+Gse4Kn
/SiRhrYQ/uvf7XCebqZBzHxjr7zKEemep3nTdqF58m4mm1NfRQ4+OUoBCtaUQrfp+vYbk+IKZ0b2
rQntDJU0eeKqLoN6sbSM87NGLAD/9rr92OOT/HLL1lzWAXgVGDJ2Zb78GqcwcWEVsxPapQaTkgoC
al66UbLC0WixalwJnXQTpwUlimmXzM8Q3ZJ5jBLOPvVLdn1qsgqdJmg9sil7yuDJifWxZksSU1z+
1CRAB5iU03uKjREw1wDVzCFWMZIQMgBgQ7PFwtxRjaFyh9ZFbjPOKGKQAnHh1IkdheGVJDtmAert
veaEj1Mgaes/zCfzPP7pdgIYSiz21jJzp8tq1fmqUS419hmZB68rsx9LSqoDc59JlVfw01yJHZ+4
T7aDYo1/113yRlv8HsKGaCNnCGJuk2SshOtoY6AJm9lWplb5ssfXex1fLvl5a2uw7B/UZ2HzmfqJ
4o2r8pL1vjCZUbnsUTjYabxL5ryO+UpysuBu36W5xPbXlgmHOB5ACx20dnTMQG/lW1Bc0RTDKoey
nfoiJwL83F7hYHpgYEkwcyq7sjFl7tSU7dodaKPLHFLm9IwmJzU2Zeu2otALNTB34uWdsZnF+D6Y
P75zS9TBawjhE5QeqgpwHO++Znco+v6HWinCQsTwjkRBM17pzF6QMD4jcwM9ZshfiAjcAIPKqKhQ
XrEeS7JVmkrCUjVfK/CW2M3MlXhcAxxtglJdMAC6rQwJTQKZ8H6kkZeYq+mywNhh0rjA0+VoBseL
IFtvoqdsdXMyIrPxooJ1ABNbrIbfHPqnsqrOFMFtmiJ2yWWVjZ4zzVtTxr1xBl8spmqVjaRRs1tK
jgoxk8/8T8MMJgvEKka7EGzzEaHlVpjs4ZiHegCQ2MlDZVO5laX5T6IjDUTd4IooIIDNNWQDHbRF
a9FX8RK7W01DxdSX+C5aSlxLP0MbIWPA1TRqLW7tm4uSAmz/t6H5TCJ1PxGP8R/X4VisGbsrY1Nj
EtKj4taXZN34ulsizQFzFZ8IAlFaEHavhbDdqazUcp35kt0jMCBbE7+06nWOKP9IuXp59aYJuiA9
l5sumFFaZebWST9J9JEO8jjFFWjT+/A+0Bt4kw+1XO10+epdyjKYOtKiz18tLLXv6oVVbkYb3a4Y
qjxGGrVbX59OgqUTqJo+HfbXujaFoGe4WGdp3sfMDqo/3ns7sX+j9KOxTIkJgpg56gmejZGuXICJ
08EMT1m0QgAr1WR9ULB6u42r+pIzWI8jM9iN6Ua2890dn60QGeiraiu6M+Z8EJuY6HCH+XZM+IYT
SgzjUWKIVy+j9f4lSyRBxFQpGZO2pfBaHIoxhepPZEU00w6kSqgqYDvqP337386oOPC78YE3BAwO
r29pDTHrD5Ne/0nr6Vq9yKG2VTBgFMMx82MqhGjJt7KVmE0w4cEUKKFMNOni9f2EmOi4Ig8aQv2x
mPqCez8NIQI+U1/yq5PkS/xF81SGBPTR41ymK2kzjOjuElsExkP+EaNy7FPpuwJI17E+UoIVfgBj
j/epuaW/+hlQAoZ/D3h2ammmDMckd2YWGZUvGf3y7ufghmnd4gHgKlmF+SSNqpyx3qecJbdyRh59
FrWbfK1aTVQFcSiirc9ECVP3lGhG9YcUQ+dING+2R0zki5qZJ5zuu+dhxln80rfqRfWVbfcnhOI3
i3Or4NybQ7EBPeJU2xIT/M+lMvCDId7dUtsKFvUHAvyPKT8WqTfOHOIMMSrVG0VB/nLT6JbCCsVg
Z0wXWpT/JRMwM0llTQ3gRpwkMrUq9yRTtPM1UbmfbCtPCLWTNBbxVkJEKRmNOObbTtz2t9o312wy
FyIJPz1d66Fg6Xz01peuyVbwWkJt2b5FkiOtAbC5+pbjsntwiWMap5PMzRxyu4oWr26xlKOKNyRE
9FW0S1qz3k5IKTSm6T7dGDUfBqpTawUp5KsONQSPIDIg1eC5FWnIFAeIW9sx9cR6jWO6I32lkEZU
4RiNXTGBS4KTQN/OLrRtDYEB03KU0kennjReUpe3dZ+kDvUOY+TS0LDriKHAbn75kCKp7tTO/Btv
VwIkWceb/Lf19bNgwzgqrjM/45VbL/anBAZoNB7lSNyCv+Rwx2nEiZ3YL0f2ezx/5ei2HAq2ZAk7
kXNac0X45woUW5QQ+hC0ztTvw5mP5/2S8K9SoEUKr5czmLd2tKBy1R8F2yRu7vi6yhPFeY5xkENE
4K30lxHCNlkrZEa6tcu7Vxl0tPwGDceecs99VYUPT2JsvWhLRORcFcZVM6O887M15KNgsLO1Yn18
xY2d958STYPhGyeCx+58+dgTsvWnp9OiDpFTVRqihrkqRVCt7ks6Y8HNU+yxNDFeUmn9stGpCJRV
aj+vHzpw9y2k+zBZ1/DEyKtIsmu3g4SG4JbiYYKiwRNH6a3gedC+qXZbn3W8fnlVJD+J6p4Onc/b
Lo+Eb4VFVG/GHdB89R6TtYVt7JNdEX9MCDj5oBEZJk982LhTt/Kxhhj88f9o8ceMoPkVXY18gVBg
Ndp4DUtfO6PDxglebuEtrFGOIo1aJs6UbhInpV6X/hQoA+l6x4mkywo72+mvd/fufs53V9vEu9i6
HfWNsNE20jkZH/04KhuF6sNeiiZ2vJvZk7McSNGDVuLMG9axJY7TUzAfzLNGBS5SjamRBw8wzB9+
Iy6+yugWDE5ix6vEE3xg/05mx2FKONChFC6xwFILNTvKn4jfiLygZCsg1aP3WfXkYMKkrOheG/Hu
gyE7T893kGb7ZP95GMqGPyb72dR4HYVNaTLiYPyrem6PfJNRwkNoUj0/rq/HnNliV4aE9VdgsMkl
u3C//O2vs/dcnRoZUgk4Wmrt/ZGEeP+6cjfOjeGBBmU29jq6fbcf3e+1vwKXHL/p4rIrlsNxuNJY
oB6Psv9w5G52+e9v4rFRjOwCBiG78PQGFy4eQTB0e14PZ3XkV+JRHr8V6+Ly/K22/AlkOo/+97B/
zyzH1xiOVbMEBIh6KQ04l0JEtVWIhd4Y3IFkrrQS6/2X7mZr+cQ4YNZhT5KnnRisaBZEGiCaTJaN
hRu1NJaEbBA0kE7K1gerQ7BpZUgWCZjdykN3wsyNO2CEGzX3UfahMj7OzVYdPbwtx8xBMciIxtfC
7cqUXWnNLxJrVExnSaES3RA/0dPhuS+n9hrvdshYHjoNwpvd446r1etKu8dMSG8biiV3irCMV7Kf
3jC/yoR9DeVa4hWqIR+TIiq1i2Yt0kZRNsxc/0lZcPSCbYU5jkSxUwoZJdGbyARyzlUA+wDjzPiL
xB08kAK/910dfA7MgV/eeLsm+Iy5rytfyzXvQqUhSEBWyYQP8mhC9oQc0V2jU61uZefuQiUMqOaT
H0ywKEKQ7GPCUc2S3WItWgjtflUBy9fHGq7kbU1xrtyJe3J+TtTUUq2Zqzmz8PMtrxNPvkzCScgA
7l16FAPVe58nkRikV3Ejbwb63Ed68dOzAIOKXXfVNFYoTSwWJz/r8CsAPW0kBrkRYXeH0U80vzSG
8rD2YzL5aznlWer5314dVXgzEp/noceEjStvOLKexm86eiCbScXGp45hwtD/frFY7hQxa+e9vyON
qx0RAbvewzZsLm2+asP7eCfsLh//7XeXet2GMWRJf7KnTuEIx5s4F44fX9pPfJKXC3CO56VwP356
0l3+XdtQOLZhvYZgl1wSzvjs54ae1j9/o2zplH+nO6r4G9m4cqEZfLJuKM3v5LEWsRtf6LXlddcQ
bZx+Cx7D7reyp7vqAdiCp6LocDs/AxCS23L9mDE6t2ELZ8jEhuRb25snbPsV6f2uil67zO35T68w
0l2UxHdv3MWTFZO5D7IqdsXqOnqIkVYy1q2ehzq47z7L6xTESg2fz+nt106k2kZ43BBEP4PB+zDh
lxST23Y3+7tH9WbC/TE4oKs6xtEpHbobOIxyE/+1O9hiIy0YgA6CWLt2x7f3IYMPwtPb6UIhoOaR
LXz5L7wIkudftLnHn+67/Cx70wMm3n1Fb079c93bjXPHFpQWi32VR/VXtRNOOAB+O24lnf1WBqLX
mDO78Hs2EebFxBz5PCIcWNDVUbK1IN2KFDglchE1EhAQkELVFsDG62PYQTgOT8gZKBO+yHbiLWQH
qiAU1JjulFBck0a1OBL9dPsycrtwal/YiOu397EfgWy+ed8J/eh58Fxl9uTU2AJ1ZgqmW8lqVsU2
CdEtpTb9tPs/iB2odEWUlNfPlbBOzvegiB6H2bw9aB9Et4sXkARaJ/P0kB+gLanb7kSG9TwJl3T8
Kf9Tt59TTAiXr+m3aVEWUs6goPwlKyKWrvTboxbc8F20LaVI2eRXOXjToIsqVw4U/NrsJ9lrGxBk
yf7fTsIifAxtg0O5H8Extsf2KNMbPKpnoMgawLtze5WhL1xV5GTO/bEenQjGHXNOiAuMYo25xyWM
Vr/Zi0cB8A39bDA8Hm8EgexY7Nm+eDAgb5zL9ni7xl7sTXccz2Z8GOSS9RRlPTBHTuZNtnQ+vfEo
ORDQakAxmTROU5RhPOS/tQGOH2ORQ82nWujfjhO7YkBKkPxKqIcYbwHNZT65FKXHmyv7+Z/iA2rS
16PDlr6P2FZf20Ns50TImypeyJvRRFXMD2R8VX4czMHJNxWdim7HQIxTEWXRiNDgrNOHVLfqNqMU
txbXymX49z9Gjyac0V1wk2R5c28upNdPOJpCFPtvh8np/a34D+c43Wq+5j9u89ehpNO+Uf5S92OL
Pvw/p91UgRoKe+IP6x0lXndKg5crnV+YVpFV2lqTsPPoKJxm4f3wPD2c/Ks63A58MGWt+KwNS10N
ZmLXnnSSrIlVriYrzS/8x3LKdJzGku2Smm+yJThZjgCx8Sw0RrZYMCBQ82Mc2SycrKbbh1N4Cmdg
tmXRQdha3/40X/BvXyVXqaR0NXrUtyNss4AIjwbaFyVN0uSvEi1FwHLsDBJ5LI3ujiWmhtIIxFZ7
xNSNu6zZE+f6dNPTkGXypjIjHweXQRyim4+gu3IP9ITsM41aybghVQgajSInafpYSmbV+rIvcFTg
DbA64/4Q15mnbOjNWJOoWxEFAP/kIzGNHHH0EJUpisf9KSX6/mxmPhHEZRp0xxZC6P009af+DEbY
1Be3U7+Ge+CMv1R9badF9337m22TrXhGgcG6eahI/A2If5ChfFPFxpwOXrF5hYy6FsSFeHz+9sdx
mV+BDT+OQlCY5SO8wXx7H6qBmu1qKm+f+bcm7bXGTPVVAU9R33XSSnrTsC3LayotO0TAB7rmP6W0
GtyEnri0ukvL19Qq38t7dSq1SGzRY1g89PWnYEQsGDgToMXrNaIXSW9f61gObuRaSqQoPjwY8LoV
qSqTsN9z2MVcG7Tl3vkSRSA80N1RyhNAh0mznzX7u7h53j0BS5ovn4kl3pdDc5RoZSmmCikkO+fV
qVfsMb7snYKeT20lXCpK/awl0X0Vi4JJWgBa9tUXfGPcMC19uLxP5ke+fPDux2eC6iP5NTXa93Gk
7N6s1FJYy8pawuZKtwWXVRqRdcTHM69dEqKAmMPyLig8YTpcyb7BbdLnt7dByUPY3jqEvsSVwrQU
yZ+s++94uqLBq2yH8LNBTGIW6BFUZ7SsqIz6+rYXGWurmh9aCaRqTyP7xWjmxuOzAXHRCJv6ET7p
XD19AnJB2xWJ9XwtsX5DZev57s0kqPtShSUqWyOe/8kTvSY+JO9lDit6ti75OLExjQ9vQCeFWdOS
09fibScrYfPZqfDA+0VOMZ9ZmQi9ipsZ0IxbNHuFj8rv3whT+B+qrncL6k+5v121dXOCik5cc4P5
d0kLu5zZYrGd2sXXXbu+hLH1rjMZHq7M9dEt6ZFpC3lq5ZrPLNH3LegGRxYWWuN0lLJlU0jN27dE
SlQcVNEdHgFRkjL1m6khznYyrbjN0JjDfSksM2EjU7mWQzHbNa8dVjeWj5m06l8r+e5o2apL7Eez
TOhbiNcbkJqPWaRW3x+4vceQF1c1/W5Somb/ind8Ug5DogZc+W/QZsSqrVOoxjtzan15A1Ou+TqC
mcBT3suC4ujxJS5f5Tii4jUsPq1VQ7VFVb60ZdAhIJ+m4fTpa5U1HiblwHqlVPYMcAFnvd/F0wBT
wv4q641arwb0J5Cp/VVUv+j9h7QknXrE53uzzMRT+Qo1yhDM4Wk8VV4ly4Q+A4wEbafT/e3N7qyk
q3hb0XWq7Sc6pG//IbsT1HkaJ6NBhL5eb6t3o4tRWzB1WlNQI9tF283v+gJIIAgc+autjEQLO0wT
gzxBJH/QDTAQiuWhB6Cd2kH+qwpLgvP1PXzlySlOlnEftJKV7AiJW22VTSJUP+oujH/qQ9+MUMvu
RvxGCe0n+wIdqF6qhyEjXJCz5f1mlb4s0hAKR5uCun+k+uWVlvxP8qXD2TaFYT7Zxt1y0tiv56ol
8NY32IknY0RofOL8P8Bt4d/MtgmDVwndWxhYycz+gLn4buxJsbg9Vul9gRZuiOjq61JqZvYN3kf7
m+TexC35mK3VpMvmW3PY0WAsEYzJZ/QMlGGRBmzhGT0iDvt7Ys9OwGa7s/rD+iO98js7AW/5e58s
xN6ovtRyJd8c3b89NyjCD3S/MrsUzLe4Kk0uUQfIMjd+ahrXaCf7zXKtBg+QHm5ul77cBf16oNgK
iliwX5ScWg7EAzwmmfdqiVfHo2fPhfDbdGGJKIxmgq2gkBHEHmeh8Edq+yyceq/9MxQJjglSfx5g
Mf/av3glkeMTGniT3WMY0Z9itgCe+4Bv3c2BgIFGAv8KiJS3+XjaJT8Q5R2pWO2GdetkPy21c2K5
DoP3jd5C6k4YaPGaq/gCJnPRv3ktErQeQFdh3MtF8E6x9wssOeNaJCQFwZoC06Ogqs/L1PiA+QUA
wmhDuoe08v7e0YPJQqfplteO9EVucNHz46ibdgUa/TljVsjIMCvJL0BnbDX45SzFoAMuxzVPIw0u
8jE+U5mna2Q+z+kxPbIModir0abwqZ4I8xmyLFNcT7e3J6CPHkfKFeJY0JhFGm7Yne1mnrwmmOWo
JFu+cEi8b7HvfpP17YgMiTn6fc3pbOmkr6XT7SCF9an0pmF6oLrv9k4aJNH9618ENg0/4Sx8/YEg
O/X0HrfKOuGCcCp0htZ/5lORkzfHrREr7upffVMgo7idhLU86ssoCDD8tMxYAxDyh3SO8lmIY0Td
tYanoYYCEbQcgWnabAEptNRtpTSYwMpXiqheamhoqbdGrs459+wH3BpxPNeLJ3KGj+joicj8tH9c
DuDdI8ItNWIgb4R7zaIirF9I0lxD37KbN2CDAeDTJAKNiU4cgx3ZFaRmw+KmL7p4PpUMEZFewh+C
tWbBFwdTIexzmcFdj+cqchPQQVHQQfSiW7Es1CHolypAIModjMxqjQ8r4TXv08XnOc+HBeeLZfPh
demHQLECFzOxWekg09Vk2QDRUueFPH+p42tLrcFhC5wLzWCZqSwwjomsrZt/JnNZmPead7+MZJMr
8jw9y4CVNs5flTfxz4iRr+huAd6nhzOzn794r/gsBvk1B2KK19vezykOPpsDJxvkBXlgz6SQbj7Q
BiwRNpznEFhAaLCLwJV9oCfNNZEMkrJUfJ/nnzm4+dJrDCwUwEPhoHXzHIYMMFNw6Yh4YxHKuXJn
d4kmqqFvmQvNj8OXSAOElwsmP6x4afu+z4tfm5pbo9FIKpE2RU/9sYBlM2GXgE0FO4hgxGfcOe/c
kI/vfV0vnr9dgZbiHD7IJ4CZI50UYlQAJzQPAWu957XAo+fkOuk3j1SOfQqAHG0V2aM6UK75G/tP
pBiCWuj+vbkRHF3ee3Cfsx/h66HME2ncLRhe/avBjv4wRwYTygv3qBX8trzGhewH88TlezlUWzZs
3njHJ4gEnyy0PsFCUX+6c42eqzwftDmTZ2QmLWnzl7hofkHCsO+PfG4NrZNf5L0pgVI/FCfzbkPP
r16UaO+AqKdpP5sT3Wq8++YTEGYC3HMU7wM69gyQmGrBsLuf+5/pH0yYfqscieupOipHEL6foNnz
yV9X0rMnk1PTa+0IFwUJE/vlg9i8ZQsBON5r8RgWrFs4DjgXKE3wBqrr5ASuVKrnLHxu/3NHQ1MI
+VeWLzMKVSDFhvgZ5QhiDB8MHc1AbytFtbw1BCj30KSQR6WdVc/lgPPdr1kt0s8nbHFuSI3Rqbpw
/jjRwoFB5qZwaL6Z5z37aa9cdjC5XCAuyYe5DeBWiU0D1pRKNs1JxZi8o/zK5aiuUEkmRNWkMij3
YEth0jLZB/b/HW05zOKMaTnE2UB6pgAh58Ci6z0luVmyaAUjP3Wb9MQV5Us73p5zcRcfWmATO4oi
GhMZtvpVi0c2GPtFPbBSHjTC48PsMHjZV7x+7jW3C6aHxJ2dFUsgcap2ZaAdKablYfHbb2Zb+W9Y
ky4Tsn/2TOHNQ+nMGjp+Ij75mN1JEZ8yv3bfqqdcsl1+wejIJHQYuA+iV0vtZrQo/d0X8F9UHBpj
tpAViPFJ1pRj4uv83hQXsnxp/wj7XXdBvRrOTX2hlpxcWOMQbF2QNCww6TcXjPEkbCQcTjGetYKe
3oHy3/t3LAsni/4oBwDYJz88/H6FfdMCiZHmmGn9i6tILbttlvXpNoPSMW9JBDBZVAKuaJ3JyJ3B
5vHB/34ww6hMrWuKcPOOD6X/Vb+P9XkKcjplxgwOJgPW4zdX/T7PjnBeJFbFOv7q/vE/mrBBovc3
p3Wmn+MAogjcDZHbBybB7CBm3+wXBWlqKhSUYvNRGajc4f2509FDQgSfxrU8h5FDMPCmNPbCUSyI
BwkJuD8gIqzO+5EuYnziObf/8yNhQ0zAeHc7wrTY1BFVmi64z4uodKPRhMJAEyZMF9koTXK/KE7v
tAdx8QhmFCXYU8B+aBoyCu3fo7DY3M8ywlOkibPzBL3i+zwlMoWWxHnVFxpEXJwIxyP6JWhRhKkY
6mTNngu+CLj0IURIY1aH+pMaixBl0z+Bumrrv1tfvDk4qIngzLplPV5N3CWVUSS/iE0P7d+LOJe2
yoWKjMTiZu7pEHHp4k8kMGbgvVAFe0wQPwtQ94R/HnZIAl31GR2WOCwyeR7T+EGRGeZPamXv1axz
cVWP2np3F7k1U2ExDdvzA37GEcrHzW7ByJaLTg+mEEWV5RMJ53zeTed3dHGUecEAm84Fdv7sTdmN
v6DxtVF7Gmw2ZA8RmL0JEse+vZYtu5pNN44W4LvyAwr12tFIRmRLY2DeuM2hASvISVQjy5QgCiPQ
1wZkOX2yoNiWAY8bSQOLR77QPgbupv6lsfHZQ0/rFlSuCE10ilTvOTwzqsXMXziyR8UjJbRijeVV
PKYO54sptoXRCGQ+m8LEyRG8YIc+iLDBN8F86eM+yole0LoY5tJudFmX9C89lmiZBXIgBpJdnsrT
sNYv7d8tuG0yRj4Iy9ch+dEdvFYZdbvXzemYbzFb9ENYz65E47hAFaky3ENu9pNlv+Euu/SBE6kM
PhIXlBICbuajcIYXpOMMk2mQCS5WmIpaNIab0aHBMUPekIiTNANLEWMsqrGIh4NMjwQPtq0vRy8E
/g8q4oDTyo3kQgkFW6DTMOB6mNUxiZJsSZmroDlJ+/J3espsdJu27fIXqUY4tH42Wv159wcJtKXg
huIazBNaNvvnpbw0e2yucOW89pM51pgggmoMZBw9KHxS/pStfQTdBxrOE09PsJnlhQ4Ill5YIyf9
nGOOKmZ64zz/Od00HOiR0hVYNxucZHGhfVZg1HsKrnVuwNPlvG8K4PPkOFsNFmDzU/w8DtUfZVlK
xpL9OoCT9aSf6e7zQ9Dw+uPBVN+2+L/28M/Z4NtVKkAYquowp5hFRMC8HuEXo1WToyHc/lnUtAqJ
UgDKQ9rgqseLR4h5ZKmMLMfnmAwQor5uBlHOHS1AzCU2eiehJoltpfNCzZe4hkPmcvRXYvmnAn/Y
kKmt5lQmFjyqRwugMPprHqr/xdKZbSmqLVH0ixjDBhFe7ekbscsXhlqpNCIg9l9/Z+S5495Tp6pO
Zqqw2TtiRawZr/EzEYvqEDSdyAckCazS8ucFI2Wr/348/YTZlKFM48e6pU6XDEYQFHmqntvrPwxE
Bofo+rGvCJPB9nuXHaTqav/at/vXTl0akYbCNySdPYd8gsHPYI1ce2Ad5H5nrfrsj8+fhM15paz4
yKRMb0slxL/Ght3fKD/v8IFN+PgOuZQs33pTB3hp039FSDDIVSNSF6LukSSBC5mfMEBxze5WP8qm
5justiTXPEgcMzAbOzDVtp9jb0s0kjIDc/TChHbMD/z9K5Crko/JmHncridRX63qeP7XLK+QMxig
TpUKH0IKmI45lfmKZdhs8AHxdbdRFece+WYJjp7A98Qt4e2yKyqr/ESaNpQb+lBIzdR/+eZNwzbG
2iOPD8EKjgWAq/+qny9hyYEvGrBE6KivxoQO1FroW8K/S0hIW1Md3/3rskZu1o7N9nYiWUEvDYcu
lpt1tx4jq7CHcHKyLDr/XtvLb0aKh0Dit3HneIOLQwLM6BIJAcZcD5nAcORtPk/k8PywhEB3/cU2
ciJK0I5pyx9vewwd0RUtiv5WfXw/dfxPwFqutgn3EIfsWvMJxYblHPmLohBcWkMiZjW+n+SIJzKh
RgT3eMeTyabXQBs5ELnmG7I8YJHNbQKw56rZXdrbBrglJ1xS3iobnUFYdz/oQT/MPcPlJ11p82wn
+ZJiUPjYnR1UCuVH4sCvXF2pomM21ncE45l9ozFgEBpz0gryNEID3LLkh0t1Tc+zXW6l0/M1GY8H
FrUaGEp0919P7S7FpLXhwKMNwyYpCJNd437cy5JauM/3U0NFO2jnNWPEOc/8LOSjDXBYMLyE7a62
z05Kv8Bz6tHx7PB+PcV9+LhTTQUl/sE/dOHP8wgSy8xwRTk4xxBl0bZMdVk4Z6diY7hSSepG7fYT
dK2ux+c2fvSlLP59FZ/jgXv+R1GX6/odU1EiFTTCjmTN7CW5Pn6y6vaczdlvYyVO5/hydH5kGpG2
oquuiazvpLuGrOTra3L5jFptwQMi+wrrkifQkJwE5YQ05crYJyJi/hNZFxsDpXKcuzs+8lkZaTGD
tUh5eC3OJpaewXMDTghXeS6VmtdrLKc+AQJmeZSE378uwB3x5FCzOA/Y0tAlVNQLhHeIitqY45w0
Y9Bl+h0pw/gyu3QmHRDE7HqIbxuYA8pfykUZVdka/m1JjXee/FM8JhItdV+mtKoODMETy686dqPB
jx53vRtLoR/e102AgkkChrS8um6eVs80VpmjHZ/YdCmDR6+tEjYmkijd4jpTnVQ6O0YPmyByrdj5
4kGDaraEoX7o4Bigg2szjCuh2ltYVDaKWa/0Q2KXuzboOSTURdzzW2o6fevjFEssusaYiPW8+yBr
xOr2vj/vsn9E5Hzp8ES8lmy14xezBQ8qz/z6yTMg9NnXLF3T4EIHrjojqw/wy4cX9+Levfd3VPqd
TQfX/NPSYm132RRmOxlMCxpMl8pPhyOVAufvtO+SeCXLLDZ+pBSXbdKp6vd8kuL7GqOsr/ygkW3b
beeYe5VDq4ldm+nyTHfM/VTEup1ERZCveeanuFaiBB9U6dzCjp3bpdMz681tIR0xif/Cg5SMzv/U
bb0+O0/bCJtY22qzx7K/vkRN8HHua5EK1wj/P9TocDdUThlf9oab7dTNw+5Oq7iZJWzPKEV/PVsG
sY0SKlZi48SeYxQ2HzHyhb4lHWgdwz3PySUWGr8T4uAXybJHh0JhdmagN6ffqYpJSPCaH3p7hGfJ
jrfrAMH/+e6vVupSotkkERE2cCTdp4MDx9mp3n9PPCTqFhGPeclGStljgjYzhFLRH6NaK8n08Rhn
6WSQTCXkhcSGb3ww4mkaXCZ6M7mzeX2m7IKIV+15SnhqEBOfJ/12RESFN9a7+P3De0NgmRJeAkv/
izDpKri2PDIT0iueje+hmvc3hk2FvUTBHdBnSCe2eeHUpIVluMQtYZ73dUA3LD2CiVXuKad7bzMN
OlM9zDw8DD5DIZYINUG7w0Wx+G6ziCN1nVI1brf0NSV2ZzavF78FvxB0EBFR/mQX4UCrP1OiFESp
JQfrO8p+YQzTWf1daCZ1thiuk8POwK60SszuPPGvNvl/GT/XGngHzleGfKoQZK8LDnQU8D13YdI9
qdseezoiFgkNUQuRX/AkdO0xlF4P8Dt3loQwbEFbg2sWvkQ7JSTqLDlmejFnl7YcrtiHyA75P/oo
b5fNXZMvYR7Z7+WgBrzXkNbZWY/SbuKruLfeJ55ur0VcRYLYK6cs7i2HYX1KFp8tVUWXkxqrKrXb
955itYfQR6IV6Zt0z6glJWgDzLEDgN/tFAWJ/2ctsOVxzk3mZv7jLOWjkNnlHN/1uF8ABgLWPqaq
0HUZvgqL9DpBfvvwaJJJauySYxI4RMI+s4ZwE2P1oHGZMRKIwwSB6CWsUkKqy3gDSperWuwqvoy/
gWmRTigmaEd1Nv0EvDIROTfti+30JUcs2QlZBBswLWAhrZd/ZdrXb/Ez6IyIkh+/9G4/D6wtDks9
yJzXthnXDNb8WjyZjrot/6V7ts7PDkGF3SCq1y/36nOp7yeOG7JwHiDu8IJrxROSbFFPEcB78Z3n
m31NqA4EuuiSO8l+FvWyOiK/EqTxvpFQk4VzjvWtvigCPi/rjACCcg1sddRnEC+nfK/xaWzNIcTq
32Y8ejWdDxKYIBQouBGe1o3dQnExdWRB/1SWIqYX/1690SUyTo8ecVhnSwTEqcbSeAX1Gvn+vc7+
kSPnCxTQwfwcD62Cf+CQWn8VyCFFi8Ys44fTtxQXotNafpfFA5TrG//lbXXDwukdjfAcv0+5N5xX
JuLX7GMlYw6r6Y3LJ/9rkaJDDhdZv5Ma9R9M+6kbfvxm2/Evdi++2PkGyZz+jSEdilWIpQyPUuHq
a5rF8CYyUsiSjjc6E4MKV0W56mMsoMPHvfhviqOJf7e1ydtqHJXt7DIdTAd0e6HWewXjXwlM3Bre
1WOq8pZfs8K9LaBAjIknfcX+0Dxfz5KgmF/p13/TPwfEcaSaBqwYFs3iPKGjbXJ3S1i7ZOf8zK73
J9V7yvw6Z/oV3b7dKbgUO4MBeaeuO7BY8lMNS4pKRzWiigzIG5jd4IJLIhlRmww5txaGK7swnbyj
ysSbZr5m9ZoWSlrqhsRB9bQyG3oS6NF1ZRkKL5wrnI6NsDAHnDMPGh+GU3Wi+1/Y8V+LUbYgyxVs
sq3Tx48rmFkK9Fy7leW9xxWeuZzdnnR98t6PZYwT5HGob/ScYWhUJl9w/NL8e3cvUxpA6Ls4s0vc
1o2TBbhKPRLnycUbhN25SumCeMAh9J12FrDUdlRuFwS5YAtpgMJnQZTLPEmIHOO7fTZZBvNs16Pn
KJnJsU2Sg7HmPu5b4rPN54YJVxureCUelMnAomPQzIIhRRBtxsm5AJCCj5VSAG7VAlMRdRZfk2eP
cA97Rb2gbSYGchRr5m1TuvJJ2epJxxdYpnzpDsoiLaRHcSZ+l8xSOP5oE4Ezkc01n6XNZ8nwp/L4
zDE/0cf6cGow1plZOJTNeCYak4HAHqEqTwfa03RammlU8R+LuGsNQ4MWqYv/mHX5j58Z0Qidsgpb
w1iHbA1M3KWWPv5a3B/uDQcI0SZ9u7NqAdIZiuyfPdiqF8ovCp2Jf5n18+HzIvexlhFa8N1iupqg
A1hXikMDeAI1g0RY5z8XHrohd5uxAcszForMpW8EdPgHEHfinWmMN8xmoeB17s0bOvwTmrqZdz/v
0SqD3xTOfC3mLfOyVtyvVbh0jJosTEs3ZZ/yBqxDwy1NoSvn03p+Dvo4eQgHpimtXn2LphzHsFKb
lg0awFozXbxMhrOuG4ZlKeCYKpMGkFlJC6iOCabh73LyFKy4D16fCzXDCbs400OjuX1fD29OGqsh
oeNCB3qJoTduxE1BWEfl3WlMoAr4Zz/zi5vidcPh7CUyTdS60qbZ4WdoIS+9wAyAoy4jTiXFCJl4
wSOWzc4znOuhslhLjz3Ng3R55+5thp/FHpjpqo9jpSL+GzA+lb6hnR7hHtjkYR5+Dnfa/9XDJdQ3
NR1nXbfGbvGk8JBHBKR5lP2rvc42WSTOd67IveHS9PDgvcyX2QYfM7UHJyYded1TGZ93+vYu6NU8
SqPuqYKuceYfbNh45fDhBbn32MJvWpeEhOIurrnB4q5qTCOkG869rRP/TLj+oOW63Z5pT9JiNTiH
L49WlI1m9kwlgii1ANNnMVjU61pcc0AyZ/9r1VNG6rR2u+lMDMjyDMxgI6dCPNX9jKBShWd8dzXu
yd1iZ5nxkqhFjYMJw7/hD0k8PtckZfdLZqOCNpXbHBSR+aH7iu6pMCWU6PkJGBQmFcG7UqJk9t3Q
lDir4v60otHtTr9TSp6gj8g2x2IA72MI+NAsyHXFy12vMFaYKn9LEwLu4dbqWHezhufi0zp/7Pqf
8HzoRdp5lEQDMyzScQ9HJKNknZ43+GfEw/hLWWvTbJjY1Wwoz11WufV2ZQptuqq4vLWVRBhHpj2b
vMPFKbL60N6rLNl7MEcoND9h7p19zPecAawB26/VBA/zxflfOZrzZgNGSmRnukQAIzXz47BhgDIo
Wdsf5zr92EowMB8Y5fvcOfl8dMeY4oIEN4NrHX/LKsWC+dmk1m1+8frACthSx+rs5fRolP6YmEvM
AsGkdVDsyQrm4t3PoBfhEqeDSI+u8yGcJ7reSr7njQyuL1NqoDlnLSdKWAViBsIoyEi6G0CpLoCR
FMdIuviY8uod++x/Nr1Fl9Z2PmnrlESjcognyCaKC5Wbzas1+6yLuwdKJEHpYUGEJXudwsaEDuF8
SQmygC08ZJYeQcY5qOgYpAsLRgqpIdZTNmqoDSwmLr/Kq/MTAoAdM3DWVkq2yCHNyyjgDiiyzAwW
VcHD2WCpAZ9ifvnI6ZybTXO6AGDE896Y/Wl334Ph19qDXe4qrJKcMAUwyHQg8TMbOkfx/DFmTgAH
NS0g8ie6tnNAShgoHX06nED/wnz/5NBJHWoJC2MpX93Yt/nAhC+FA3UwWifjJ3jFC2f/E2wf4wNh
JigTHJ1TEhoPyoRbdfG35hhqtdk5pguJ+/yw7+NKoqQ578rshTc21xIHKRCneYdxyBSecRjd+IGl
R6fTpONhEHU7bMlvv7VK+4UnbbjUV2IFLsj3oP5yha8rbFZ+z+2aXXYohY2yXEtH3p3Gvjf4B7F1
tZiLv3jNe9POKvP6y66v/3T9rl/ucUfhQBef6sMt8JLovzef2uT7X4EZRZygmE5wkTIa4qWP8/hN
DE3PeJGNESmLdlZGBaaZ1upZ9DgC7VLYGG94XMu1sYQ4hB//J3VyLFKy7T5OAz91YKTEuQBOeHs7
/e+v09hg0FnKz2k2fXPof055/CXThQD2OCnLlH+nQSXeu9YyHOlVfG7lQz9OIBeihyWImHvGvJVL
/MQEgLXAwWGMw99Y9HFg47zx38fc6fMNCpSU71Ece12/M/8u+YFcXQMIScdT8PF2g4elz68+/RmW
XBvqh1h4Kq6TZrVrxRePU89qFi2zoQuvorFaJYTsY5UtAZKdoxqLISIi9ld1rrsJTmxMfdj5ZA9i
CIZ333WgCeE4c5L9N/gGg39q1CC7RBj6aAuMu4LUqjbD/7x81N76u7+dqs84+smXSns+pTDXcCYj
E4mQ324G90kS9WBI3Bn9gQtz8Q9LNF+DJ4wj0HocDPqgrzxlp3/JSDbq1u7zpN1AkNhPjrY3IKjd
xe14hvPijL5a+eJCG6LCIlZmFxPDMhwefIWsrz6N2uUsiXhOMLwJAFmNDH7HLjogcdo8NgbzaZbK
DkqasquyWYGVJnsGQxoifz+bkvLlpl4BVapXFyYrrXqb+2/NJOtyeV89f6tlhZwbFgy9puX75+2C
f1tWvm4/ljerth4B5HESQTbe2jpvi8kynWM7W+e7rnON6YYFL7YHZ3PeP7cfwdmUpz6tqzeOBGUx
saXDUSXZ3Fb7WzpNWnsYvk9ZUEjPOUkPjJ618UNdAD01jfQjJfM/tvgdQqWnHQ2XVi+LEN6h30g/
ngOK7OgUKsdqZsFiFM6ChtRZre72YFqvb9PpbzMxOBjPgXok/zF1OhObYkRhQRKUzCWshEdPPnGx
+eFQnSSmRSliYz77bHxgvhm6Oos5ZH3BplxDULjjM+30ND8jjX0xHvepoVSESbLl3MdDD2kJ/5ph
UuT2CJwcgbaofG9n8QJkl7ogBOh1zlDBSHp+M6ZN0CJMAEuxcJTyHZAXrQf20B5BF00/EhROCC3g
3ZAJMM6blmmCOvAhD/vGFwwDMf13Qgg+dp9HSSc+uzhipLyardUXAw/BE2OWMOen4FCo+87lUGvx
OOKoWONWn2p27hrOs8t2YDi3WYOfsZr1OImudGdzIjopkRYuTpqUdfe21dnh6LT1tZVG8RbIQTfo
0cvv3ndDdpn7TsHifuavi0OXpys79LxeVFM7o7tjow8ZAT7WmSkJ9Sq3qs2LB7kH+4fczRNs0rEd
gHjMkHQhVFQeTbTYqtnAVAyN4tbvsMcN2DqlN1pbDcEu9P91YTO0/OBDh1fi9aJeVBzUCE+uRBnV
ppSHVGXoVNRuwDtuHoe8GT0OPJUvLLRwdJAKNtfVRR4Yfv/ZvDY8H4QBh79nSNndH5Pbik7Ccqkd
aA+xkg3gBru70jmzHwG1966b2x0HYc5J7e764xA3pt4wzPe6/7YeW1TykH7KkDCO8JOBFUypEstU
Smh9IUBG25yI3asmfbt4ZSC+2S9tkg+zjl7OBc3wg5OghbZV0kguPfQ5MVyKCxeokGArNnKrDeAS
mqd7H36O5tSLwhU7yXde4EI1fvvcZg4LBuZhtuL3FDrNswstdKYvJH59Rpgb5k8SVVxViw4RCUOI
XYaaW0nAxOHJfWFMFbcGyE0kOSvMrt39s+/X0/nIILpSQvybFtVhly5g0iaM/dAGakuiKsgTxCf3
sbh5oR4vPiMLNhZ+NN36R5F+eUeVLgE9cfJuX5YeglFcvyzQojRNG07XHMbyuTiYAgq+MGsYVbVM
SH55hfGTQB5+DWuV9Mxk7DlRA7Oh5gOM/A3XNwVk1Z0wxIToD9PxTILFK1GuxCU8h0sGZNduQe6G
hsejCoeJ0Kgm4CHQnSIo8gOb6QV/0c1sQdQIKIEGCYgMOTSkDx+UlIMfnQCKOHtXlAZAnBjU+ot2
LkeQQDUggc7ZD0kdOnbKxCbFScmlFcYiDSZvID7ALRbYCbgN/bEO4oP5REvCTmhYHQ6QAU6dC5eR
RI6lUvEOVd7nZXEbE/prswpI0QeS6B3fBICDOVQ94jrwWSQ1kpAqbBA67Fua2ae5i7Pbgj001b0r
Lqtqr4dpXOgEFMb2EpNsxUn0pMWVqHLeECwBhuPdtpsLvIle+LGgXGDvvjlZxJXAG55aiuCKLM1i
Pxr3YCwCYyIoNCCfwr0keesBhpMR310bvxxmYTaR8DG2aeGbNEuicPyj0FF6m3I21ycd84yOMmSl
3Ikcy5nC3oqMED64PBSXYAxxKYCoZJCbCEKsGvNlAZaisj5II62HmkwEcCPyevzNfQadYl1jFef6
xaW3d5KEPQs3/ndmAGOglY3Ty5iodgrb6gKaKSO/NczCv7gfjIPK/ItlkXWAk5y+hnHj310dTgvJ
QoT1OJRuswfBKEGOVUVd29jmQRmJC403EtOoYbIzmgS1GIuhOQeXWHfhf4GY7cwvBEIviGAcBuTP
cKVgUyau7jZroX0QbpmEHbklUgpTnlC2RnQJctskO+6RT+ek9TdsyTSZoPYMREIESWZ/iTAMk3ha
ag3sDffwZWZEDhmYt8EOxc/VGH3EL8OJd/7X3TPGbgKml6xVcFcXxlNTF0KiuLPHjIIN5H1Sx9wi
RzlWFBo/NjoQlu2HRRg1v81SDouPlY86vKsKbskNpzjAKr7itejZhgl4Zyw3k1wUDioMPMBTX7al
u9muU9Z/yUhDWD7AaPTfL+SVBMqKEE+AEu0BOOB9EaSFBmZC9xQKVZxtRx2sBUWrhSgOBnqJQgDP
R7dy1pXiJF4aEta7RKOeFuUOkRooLhpnHdhz07P/XGFPmeYxFAoWikYaQYfWio0Bvy12wwn33xdn
bR6QbsDD+8w7Ye7o7p3pPpp7BqxBkBppnuIQDLJOyEXNbCkT57GhzKCHRngOZ2+zNtVQvqO/zB25
WnCJF9AQ7Zdd+HJTmVwxeYyoRjIjfTAByYnjg9jeamCr8K65lR2Z10hihDmADZR2310SJV5zCFv5
6JIMs4loU2ORA9+8y+pGzmAvnKewQIZ46qtFH+vl1VEx6ufzwhfdApMFe8NtjOirMMUqhTzXLgBj
8QWtqHVjOKxmzp+kzkr/mDVkBxMHJ/dpko8evOyTHQ3QDqClwYz/HjzYk8A9T2iIHJXINdj/Zaez
mrUKl4Hggfv8QM/iQcQX3Xiyym9iYrpMJRpXbPmV27PR6RHaaQTA3V3qUoWDFNyL0tVwR2PFkIIS
tdmAhc4lJOadpeRTgx11y1DAeq9DXY0Nvq+yi42GhJL+lOTMBfcwGS8RtU3B8dMTt+ghQoHWY0uW
C8vUPVhNWI+h4NzMao7TzISpha2a3AXDan97R6DM9me2sAJSkYjdXxuDmE3KA7f2BZqrC0EBwyaG
nTpWLZohs4UU1t/2IBp6HPTz61KYeNdgOBNaT3dWeITANKD0j0RffwjHr08nSoalkkHAlZfSJsVO
pcK6ymNwtDM9rEAUVJ5C1tbd9qgkrJXli/CoiRLIiK9TTif2SfJSsjNjibJ2UgFCNiRazQnciS4k
FICQUE7609RJVqr7Xd4piG95zedjtG6tdwDH2GkYJ7dUbPnjwwLu4JKNWdmaXpEZ4NwfWfzJ6kJB
kES42LC3oQKS7B2GjvIcfyCdkg8dDHN8ZnMHoA1pnbsPaobn7M+VN1gKDE9RJgaVUIPXkN26Zsl0
ws9cXqnDAUL/EkdLHZ8j0kkQA3itc3YSvHFOd2ksjIUAIwj0Qj7Uz5ukjnTOkyROwszhP4K/80iJ
9Sj9bW2d+EFy7JSeMRLu27G/7ITFSZCZEi8zZoEZecMJaHHWJgbzaRcap1w9Acd0GZmp/cjl+EQl
55YWNaT/xqJrfuEEQ693yMwXxV5nRcslbkDVFHQXSbJc/5cJN9DmEqtATQMtAPBIhgM8zQeQROaV
Ak0TahlfjPc6Dzr0yQrJ7s5GJPk5vLUTA+YTkBjDJdEGr6jN81hZAo2WELg6oUPwson73YKTmnRZ
n0/zGui8McGoXWKuX45is8eSczSW5PEA4BKhqApYhwyN+dMg3yQfV3wod4gIQw4eDjUKLQgPCP2y
vdYy6YOrvhxy+69QRb/LlITg/BkJn+ML7pDTUBYGLkVfls/QyTaCH9JXHe9FXtINBoSo8t3JtFrg
AxrE3z4ka4Nko9yoINLKg+rBYFe96gC4XKV7KeBig2jeKHSfH9JVxpDS1WPTZ/gyfY1AV97G2ngC
vzMH1+hLhJqMh+qEvPeyMnbnJb+5rv7/r8+BptBlWkyUQNCVZMwB6ji3XOafvPiG8/K1uYJiwZPK
JkYRiDlOkg9/yLtkQiFqHHz05eeQza6rzwEa/IfG64Oyw90M+wVE87xTLbJl55CG+Y8qLhVePfNv
v4Vf+J1D6b9pSH8zHzYP1c3FurscOIA7q2XpF2j16qbwvzS1+9cfuKju/TcPL6F6SMBjzIg5hMRZ
PGCcSz6gzS57xF4KLo1DqkGeVgOwoSDoUtNgO9dX/MkaIg9iQopTj2aIuJ29LRR/ikNtLEI3cE8s
vRVILN252zcy2Izo/Ua7iDrTvSepYknup0Uc/GSASgA6x0NhR4J9zoGBUh94mLc1c4XXZ/qBpPNh
6KrLL+AxFGXKcqTPC4YpsP1qdBgE2lHHyW5QoCCjBVAKeLQz71iTF4k8NilSEeTG8frBYy1BdQd0
bUVlmjNXALl3Y1RSB0VMA2azfuIuYb8AERa+J2d4b9D4Q/A0dJsbfuGlAc5WCKNo6nwG4Vk26y4Q
hmov5EfWupmDXrtAo82Jda7Iyn96NhhWPh9HFrxDsD86CIL3379BEgCKq0JMd1N2eJQmSHXrO4CO
N5RR3Fo8kkJ07FkVPMrEZRLMBeDcmV39P8lLYa8Ax2PCQmY2rDZ9nACAhimIyt7kNuFSQ3FkQoNJ
hjC9M1pAoqEhCLzzgp9D5KlwVjDk1yw5RwbzwZx2vJlwi6QK0+Mx7xM5fLdJeI4gMLJP5IGgOqCZ
TZMTmM+pgFBVDrwOUU1CfJtwBvcnfRuEzqwLq60/IVnD4oRrmp9bTLuQxL4zpmmMMfWA8ipD48is
DCrEUePe/ZrJj7gFnvDQhofG6q2vfrFSqQkPo/b3u3lv7oAwmLy8NNyB28NaVW1p5Lqe+qG+rE89
n65SmfrdbAfw1S40pIIg+gWzh5djpQZabETlCm8A/q7ojR0DUAgCZdzwnpZgFCNEaRZ8A7j1ukp/
2cNDYhCaAtJRuxocoLJZfarS2Upq08muQPRaacGFPpGup6w1p9yix2NkoOvjYqebin6ViF8+O+27
SOFFAmn3oTdzOKROve3zK57bSGVbV2wOF37PwTJACUxXlJ0C4tGDFhlB4+uUht8QdElP6a1z/r6O
yQiczzCkOZZV772DebbP/51teCnrzzg1jSW4MfbFHlFqy3aCItc7lGCP3ys1Hb38D2MZPg6l+4DH
EkG06/dC+NP1bfLCVXLkt8U+23forD72j5ceYsl7CzEaiyQzh84Apch9yylPzwVQ08CXB4hgze/N
5WSXoPS2vW2h665uiLhiMm/Z6/tx13wHhLf4qCLCMXl78ubl1wzCZUG3GNMJhGuM9Eomq8xKWDQF
ddEaWav6q/ed0PPdHCzwbTbgr3osvp5XUg2QSh0XiMLK6k0jMiLbnaEfTH4YoWPCriLYEyAgGlNN
rCMMW2iSLgkDxWDhbkllnp8GwC9hSTOmmCFWlO4pFBKSj8YgyoDRPp3PdIhMnHnMMbPoNyYtbOYM
xghLj4O15DitURi+aPKpq5AnctA7Z+vF2Tz0i/2dV77G0MUQ0AjD1qTFfrVG+TZvuDAXEr9INsdR
GatT2EY8YZnX3Sbuh7iA/uDlfyda3yR2RafiiXTIeG34oqTPTDQAwQpP1Sc7CvO4N+XQ52YMAGQm
YT27mW/niUUOxq0yUykDExnwXZ1IrjxLAJR0uZED0/hXHrgPQ/PBNg14MxbQ3bkEEiTHLod13Fm0
GyiBBAwI81HLFcKAapEkkZSmMYFeSqSvU5rrmqrLuqF/h4C/htqJWd2+kry0pwImYEn6TxI/60TE
gk6fwAbTx+ixT9jxlGPj3X1j1novNPlyfwP6M2QITRlSxQgxF9GDLqBMQAsAY/h4wdm+BHRh51xY
UJxgZekHslLMJycqEX0f8jmBygDr2pL9OgbiB+Vvy9yXDOZfEhLNcINoM/ITVrQ27i7O7gdDdAUd
rPHKSOoDCNBJPSZAAjeLSZJQzlgmP9/jeS9VkPNanmpQCpwxd55wqMxbYyGhSYcLKGmJlD/eQQXn
8B0QDfnfLXt8KCENAQrrsBBXExWUIZ9XaHAVR1ThtfQBghZnMDc9lg71Ke6YhmxAgRkFS7ZzUqJQ
7oyQ2vo8gYlrbHVOmhfkZzAii/PqzvZZQI0srUrGcSApPLrzrjItEdwJCih5aih9ra3shMdvmO3h
s8koEfeDN+EvPEd+/tCRJ/YNEQ1NkGeVaiuoEx5e4x9F8n9ke9EQP8Pf1tUcdA8SH0GQn/8aJrA9
0rsDWxGuEnjYlH1/z8s/QZRoR9kVRFCwDBG8DhTyfzMf+gTE7XxEkISYR7HTpL5HRaNvqhElATQ7
3u+EdI4qjR4R3TN7njqh8O3m2vy07MGMHodEYUgFxGMgaAiwaAUt9FH6k4YEThtCqTsDSEf0uUAf
l6iI4GmFrfO+evMm+dMT5Y0QCHourHYipWrSH6C1qzWP0AcmgSXRFv7SMYxssO3XqSidms232Ut8
ozDmOT6mdfgE3ncnKLu5KrOIfMQo/xqC5UX8kInUHD4eGMGA9n7qnlKOTvnEiqNQ9UyiFxmpghhA
bLkjugRNr5hko2iKPtMcTplf0MlNjEmRaCcs9MfhdYDbQZWlkXBVSjaaTD5KV1RwdC97zvSIO5NE
l9VFG3OlgSTmgCCW6c/HFml6aDZTzjGLXh+uB6FjHgoLpF4xR6P0Lz9/pP7XLP8pfWq6HE9D+hOe
UWLXdIJJT6pO67N5pV8ID90bCL/uYK8hgmycF60bDHGK6XFCH8YBGKeBOmc3YGdBXBkTNg+Idxkl
M86jvkVvLAz+jpNjgka2pqxaezUdVvQ8UWQv0akYK4G01MxuXI3OouAN0VxNEHol9mvMPbBBBgrw
zLBNf6nrIT8EcuG4R0DoRQV8InClv0OffksOQkrhHDIv57wzzIQ7+pX2lPWfzLCS/byLgPDdSZ/B
hUi4XZz3cE4pT1znfbmX3oBdlIwfDz6scujINBvwpP9JSlQ4EGJZqRxpVGkUxFCS15gERAVojsaJ
psSRhjpCXXkCmpIk4cFGUVGFoQqKnk1pG7gy8htV0cx7IEyzXFDPqERPFYRrmbDQ8oC0YOHZzokM
G1F20JKbqUr6mzJ5oYOwbkgHBwoR+henFrwL0kKJGsG+sLkozEIbkLC163ZPLRiriQMKiuHcDZVj
QfIWDKJDkPK/ASLZomTcT0E1mlPfF1Ft6MMEZ/eDuwoSFNYnbjii1A4gsmLd3yIwHAmpsWvQRLsf
+vyLk0AfM+niOteLEVDvkvAW2v1akx2TawhB334sqHRRAYOWvAPAu2j4HaytsCEdLtdUfmUWVx/d
UyLiq/OaM4cGAs5zQoEdESD5eVi9qGEx9LdXouLvVvEphhM/saVTCGhF7DHlqxB/yAR06+sAzzcL
gvHKe+GnhS/aUnOmh4W68XWZL5/Q4T7MqcsWXfjynxNJ9PZLRfpJmbK/ZfJGNSX55rs/GKuKffeI
zm3fmS9OvZ5InrAN0c8BucL6kFX6pbEFaRArJiqevE9UnD98G/QG5kvcUB+5itSxapHjHAD4oEr/
FAbAkS80RI16OSuJz8AGTtvP3exvNRLtKzKTHt638t1/6mLY2KwgMv5m+uCWJvMSfSaRBIOv/nDI
EANaMo1YGEcU5GPev9djogfBCjTABwIVhyU/t1334CETcxJx3GYQVZh+REJ01Ik9vmZnSt4AvRC1
M3pv31sGdH2sLtHkgNI//QXbzukSVwwC3KbBi0CIhoO9NAEADV+r1EOYPQVuHe0pfiFUKRQu5kxk
FkkBVTdqEayyyECG4LDeiv5VRSxE+01gJYJZFnVOoKm5ZWmAhgVcGLFjq9ENjAuHFoE0ZuUZxyx6
ETjLxLEuFszwRtak8Ux8CAferFMInlSc1yVvrKOPZcaHzJIdbCtivQZ1/kVKR4srzyNqlLRejDtj
AsUO9ZALda0GrrFxJMLb50HjdU4l41+aU7bu+lcumeZ2t8KV/247kMQv1IzgU1HkQYLhg7cn3hGP
0aI5KDyVfR4ngqI16pYQR+E4PRlvIByqnpXHQ+4Ln3iu0ZogC1DxdevDfQK5bAvVreDY708eQNqZ
+0h48znJo8NTSGxL7JHDYRZ9hrY7WiOJdkFoi3ok10X7i+5Jl38kPJVOnCwiDpyRViCfDuH9rXVG
x0yunLySu/ZhDVL6QCuqoozGkQpJGy3ZJvr1Bkde8uw95Y7zzPWJxBZMzUnmEhKz/kJs3YuGnUgi
fTYVAp/u4uI/D5X7PbSrelksGitfgv6jGPi0GHhPtOYVqwq16+IXYOh60NjQ91vE1Qxy5BCkt7LM
Y4b97FFDS0a5gMhECwkxJ/lCCZQHdrAFZfMDl+s9HhIZ/YFdIRdSkoNTSjWPqqoKRJ1AHO3iMTp9
2Y8JeKXoSJ6V7bvYgKgnKj5La5atPsEX/u3Xq4eCmPRp37M0bCaNS0FTqO6wzX3UeakKiUxjsHOz
pkih5M6+/xSuV9ihuKxiOgWgB9g+tV9wVPs0mL44C0vzTV9yhgQDeXPPSC4/3+d7unHBnJGIpROi
1Nfpv/vLZJMH84t0okoegKOy7B5r52KKJkcU25z4BeXuVJ2SH0L8IQgdMsoz/9JClhmdLWUCH5CK
E1489qzkJ1vfDCYa3LbvYx/98h28fQlIX/QFSSifMt9M9AAN4LX0BXQh+Z4jciU2b8WhWE/ZXkDi
b/8dMNKARr0O2OuHbexetLBcf5XdZyPq+oswJomMnUY/BMpXxmGY/3Q2ooClP5Q4/kfYmTWpi+1r
+qvs2NdttAiIdPQ5F0yCiKjgeGNoZqqgDIrK8On7WVkXvaNORVXs2mb+04kFi7V+wztEz8bMoixM
9yn/pPBGuPNDjITyBikgoSWBKEEOjyIypQnYoyyYIpoNKv6+6u0EAO1OcYtzN6Mzu6I5DziGGjXA
q3asRWJjl9Dn7kJROtZjknXcphRsYAr/xU1MHkH9G5Fx1hI5ZJ8Q+UbCsqRzX79YiFUwSMX6N1P4
tbko1rg0iYL5mjwDfIHAMukk3SX5sfQllugH65BI52AaIiDdcgq5NVjcmWRuu0QFmRj8LTqS4dUT
W8oVaELHSaxZpli0jkICH+moEquSEt38X2jTV8begckINZ3f7ETkXVT7l6LrgPbTTGNtEm4GEkd8
Zxo/TKZPRy38XtNs0af4VICHKza6SDNj8mNSOkKSzQjUmkQeoLsvvC96kfxFAnz8THG4RWW0gUlM
xjbDB2WsOzXitUI6Gc+TdYqSYNyMsVCbfsa3rxR07xV/QlEmA7frA5nwHxt9fgul3YjKBZXa0ZL2
HJIhAC5EPVfUe+tJgz0kOmaU2VCXhBoIltwrA+omBNHyTp5XGwTBdOuxAZOh7vSdBkGYrhOKvxfB
9BTl258eDA8KLBVbHQ0xbDVAiYEexVdjTBOUEk7f65Y56IYEzCr6zItnwOwS85NMhfm3AtyURbgj
/bxW9wWgJuwCKbDeFzl12FtEUH7jRcoJ92Fc5z63Mf9lJA6oNNVOh+frw0ZL6wCCEKkwLDoBTvfM
lpOEdcHmExBbn35Tkn3Bb4TdiyHoYxKI06d0sjALMeP+fSJdvH6AVgX5b1w+3HSI/uyR1BgrZBnE
59EQofcuGOFScwWPKgye8M0gPGECdk5OtPPcitq5KMPgRwLtn0yBU0XKQcmD4XK2hKUR/yp/nmQA
DABJgjkGVhDejW/JGdEm7FmbnqAYkOgIMC2NRSwgOWhxMrKwpdZLytWI/EEcVkGflMHQBfysgC0Z
AVwgcNIb4colngE0ikFlPvmsFF+Us8nJBIaD7vKmIB8c8aSElNzNBL0KmeiCx+0ezdDgCewS2z78
FQogIiUIA+qc4wp9VKY4jQiQvyc6o1iI3WBFXN37Ql1pHivwHkF4CuYKbe2GU5VOWormYqEBhhuq
0OOukxLkBcpegFBb72LOZuj3sYLLyKMTV8ai2ywgIxgp0KlmuyPjbU85sBPRHyClO2GrssHjyiUL
BHMv1v6+r2wuJoDdsWAICA6G6MOmfAvIW8D0EDQETIparjJVpkw3QBsPMjiAbfYQswQ6qiSLrJor
AbEdAgVOtiB1wwFN9g/4XeAMIRAU0CeX8LBkjfXyAHAb/ViBOAD/jDmVSNMF2BrJv/ADFDgStgDk
pj6oGRLeR9iM8wnUz8mQNPgd/Qqt0i2gjohXG380hccTXy1UkH/evBp5kHLSevwgHyzNu3B3g7gO
XZvmcBe03sFvKPOLxz9+vyOtzGtcifaD+JvgU5NXF6GARHQ22haQE4Tc0XUthpTTXQVtAZAugXlB
lgb2FSOyGWl6cN0zhJweB5m6sIMVGEJlOuQQqnAI5vHNiMDJRkP3uWByjT/7i5mAHBI8hgZ6RXsi
kRSdGQGX4Y4XZ0GMjuUJE7SV2dgfoHFsvySX1bS0ny4oOotusf1mkz6YNQBhRASowYCgFLXWsYQe
P4AtLDUEwZh2SbsF6OR3eKIlcxlwOCshoGWBzwGoHVXYyoB7nd7jEvCJ6CBa2LzEIP/oLZUUI26/
SCnB2nwaR9h9VEYJavBquwOvBpTjCH/bxDlwIB9MnOHyMRxxu49sHX5Jzb1R8x5ctusNaAwX6zEC
MFCv4PAyxi7MIaCJ+IL+MyDrwnOBtIlVksSSEqJIJGc9ktQ3kx9pX87wYJq6EMWokdOeeXE0FBc9
FTwFyo/C+AVNcWzG6NFV9OgB+ZO91qKRtWBRBZomyriZ/wfcQAANhngYgQJhzubcywMc5l6k1rc5
dQBKDH23XIFMmdUW52uRhEBexaYf1idtLsxCoJoEMs0mPh8SgUR5GAlH62a4pQiighYTnQMLzg1v
gwMpM35DVNUA7zFgIjMVXIayeDqVmwegYdiRetzFb/Ih3WsN3I74IrgiOQxqFgsw64Mlxg6cvSHU
qV/XcjgMAr5DvdkRdQBANlC/8MbxwH7zWg4wvvKdxeaNYQQXmOGDNQNBg3sC6WafGiAwbDr9Ncvh
nWCkhTqVr0hK5+mKDVHUuUk5cvyQ7qv2Yvz7X//7v//vV/N/Lj/FvLi3lyL/V/7O5kWSv6r/+rf6
V6ado4E8kgeqLCv90Z+ciKteOdAf+Ru6KoCoirReo4bwwu9A4Gr6ZFzYAGMbF8suUtMeEpC0dz4m
qH6rgqffje0GPNPQGnr0X4ARKl4fKlvrIF0TXQBdPbF3SgXBDdZPSZXi40hks5X7D6MY/ftf5R+D
877/699DdSgPMR79/6P4k/XoTRpl/c/zVayIQAHvUpsGkrAnm4JRxr0+o1hOjkppNJlQAZ3BzKcB
JRGVV2Zn4HqGbRHGrRDvPsAZL/FjamomlhDZEXNPRyhoILrTOrvKa0R18CRoFoPthaZkH8ib7v3D
aJT/ORpVGYwYlT4YDUf9Ic9/HbHfvnAFpf+V4LLaZfItX1UHW70sh6u8NmVgEK6iGg8cTJ/03xnm
YVFrFj7AxRkJmD6QDP70dLSnVeXWI3AwQnDRC8gK84okCfaxc2mMtMXgG100iGY9+wpoCNZP5z3I
sDPz5k0RPnppVg9C98DIL04DL7cz4e/2T6/eP0w8/S8mnqrI4r+RNuTnny6ZiovspfdhkNrDohGi
bltotK3ZagLx0dewPjZvuKt41xPyGFg6bZ59A7mWbiOjQqxjk2ZBRFFQh0PAJQGFp9lqZryF3s70
CTsSNUdwukGqesP1C70QbAWQ0+nMy3ditkPzYMkI8LODdT9IrUmtEC26/fROCLzQ5HsZN0hruK+D
86TcDsNcNsvOQ45DH1nyj7TqY0a6SoPLKQN/XFrSzxPLFnQBc2qmBC46C77k1JojRbQO1JuTArjX
MGnnLkgLAxe46z+dT0mR1L+YNv2BLEl6X1Kx3xXP/8e0udTlZfgY9YvV2ikhTBuZsc23W0uiRLGv
bf6Fpz10bZ4pjFP4HsfXKI69w7wRTU3vGnpx3DPSr7hC2ga5ot0F8c+abnCP+nprIwZ0dzTd+FhF
vZLB69jD0gyQj15/rBHtVGqTVlPZAPSfrVPZtAwfmjUCeo5AhnN9ujotyMaW4wKFE5O4JIru+0gH
4vZw30iHGJ3KbnoNvqkHhvctGkT0opIw0ud30+1jtmqWEqu05vG/1Ihq93ydRNqVVb4orUhY0f/c
tugfBue3oX5sEDgsmM3b9jULEm9EbdltyPqeZnS5mWfqvGP0Uzkn8pZZY4BbE2ScYRBspcLYUi10
9ol7En5hqXN1PO9FZg6+elyMQaczlWQMGfc6bae+uR2MiazrzFjTkTMgY+NyYjJIb93z8QVx17Js
r2mvWGsQe1ssrvY9o/NCyQnWpfW9wGwzM9woevvfd4LXG/WRra8bAdZBp2SCcdDAzJahYnaeg7OI
Y21lw/+mCblcfHchKkxYqxu+b2YWAlcHY9Y3JrplqRbD0r62ckQQNqFj+x3KOJYgVe9IRihqYoeW
WQBmk1ly9Q4/cEW+SUJ5F6DFsB6HQd8MrHaZa/YDA2eTog2eBYYTN65kOFQ9rC3DXWSbhTaHMW68
M+ObswzgpTYWH0ytjZ6/xTDXKC3ODKMKeDMmpU7A0Pw10IzFi7ZRafjbQDLibJxByEWmpjM87j/v
FGz9uqWKzXvfNu856QcOX/Yf48KMnZB+IRMyPCEYjvSeg5JRaSM7jmKlR7832G+1rwD1ladR23sn
9JZeKfSdl8XYcyzA/ShoTr8Bq70QMNwGdNoCy68NK1KxzR4v1k9r6wTgxKLOuC3iE9YlXNZpSIXS
YkFFPYpNA8wCmoJ8HucTT1JjYJ6ECnvB+zI7jum1eJfV8mp5ElKyLLGYTGA1p48ba0gGRMlx/D53
qBEDXVi/MC2jw6zTgKddZ7AYWX3wLlaDumpGoAJga4YqRANuXPkAC72EZyTa0Bq0FkC6F4j4remg
pwbz6wKwjpsyDBPDQ7fJQ9fT3FPLRj2N/vvNSF7AQy8OC1Xkkg1YiBxGbNTuAk/0O7S5M0XJ1nBz
06fuEPhMcUwyHmbcWwKgckkUw6Vz2gcyJsyDvvkAT2w+UnM9COjkeVtGwHSarrfOPrPfK8oKRgOF
/2c479m42sXcWoGKXJY66T8czrtJPZ6lydourChzIpQSmVNv/+yXljAbY2Kvh7Z1Xvhi0eosKY6X
ue/hYBsufw5TDqlzC4z3PBQy5po5/dh4Fi0b47Lw4hHlHzuBz4Sg9jJGM8fyCsRwDY8hfSzoV9w7
/Rnx1Nu0gtDLfrww2LMeSN5aE7MGGxRn31igReCGGT5nJCos1yWwzAzAnfrA6Kbhe1EZe9FwZmD0
Dt7GVuOXOTKTuxPrK1PVwzzCEFL/BhqRogy4d2BjB8GpMpwl9YwA5HHgUCE1CvOnZGxhz7gt90Mz
jD+cObQjZGOJ9F5mSqgK4l7EQ1vbXNdyF3JPXZbb1lQxwcsM5xk3Fp0aFqzwAyT6MY6ZwyXmOx/j
NDQ9b9lDddT4IM2AgAAL5tlGvAq5yeMu85Dgi3eTbj8zpogZdR9r897mBvs/Olb8eG8VxO62nydF
yC4T4qoN0ZLxc3V+ONFYIgbh1eTMDs7ITriO1zFVvI8xz92pgWDFdX09973eEUWmp9lPba5cGiGx
EXYMZ4z+s9XNxvbLtm0UVkbGUV0BQKcFaFwhA5AsE8n3rRnMfLwohMpb7SBMghrJdXbzXk8HtTxD
Du7+RzOWB2/pcA7xd/SWGACgeWfqCGdadzxYjQrm1jEZP13U5iDLiBOU2d5YX82RF7F3rcUXmbvS
2KBasyHaW71M6AQtQk0onpsptw+d2MitfTdayD3XnbgHzZjQbA7O5d58I3B0J5zUzWb96bs6kMt7
9LgekZ38QqdDliaV5mKPodPlLda3bp6B/1g9tvNKNvAtoRzCXIHmb9ytB4yXJCCIQS/FBwGG4MwG
WsrKjGo/ov5u7nJj1xHyNc6TXAzgil0zLui637fxZYXeJgCVi7Ec7ZYjq3oJtUYpZQc170g/8B2d
UQWx1LdYej3Fm+tHNMoqIWS5mZLE8/kwhvBKfBvTKUuWPTNlZCQu890Nung3OfScyoJRlz5P3Ri4
08/TZ3f8GXKGIdWhcDCZPSeT2ppidm92M4SdwGF6fW5RVAUr0AoBojo3s6+aX4k5J62to9RQ6TmT
/V/Md1z1QlnINMjm56jCUoEhdLxA7H0a9gZxHVhU1iwD5Xi3J7NpfpxOK+ureZoI1Uzm8t3eKBy2
Tao8MVlPzquGXZiyXM+i+kcBX7cI+6hYsBbagy3JuXE9s4Co9tzYIQwxMenKRFegFu7iYPZgDpFG
oyR9otwHRADqDiB2CI+i0nOHtxctio2aT5HMY+kyvkcawYkBEe1hnKFVnHLz/Azy8WDDEKFq72iL
343pyNgdj0OsDs+J8+0SXC8u1s1auJND31jl9lG+GzPCV4drfda8xX3rW+fPeBItrHWPWxUs8u0f
4vGB/g/R45+SjtfnmjQXtSWFcq1t3+R+jpcfaGXz947Lirwn96m4Szn3xF+kxYRNDyVY/33uI4t8
80+ZnNonEx0MdVlT1N/D/I8gNh1Jt+4iP4pVF7L1tQZbCZU+J84o2bKRv4yNYY8MZvFa1Ilwkl+x
fS38vz8KaSBG+zeH8XuY/3EYbZsWozQlLR41Nmhx1ScyGo2DfRef7qV3es0r43MwQg3DktQ8sXMc
+2a3TUmkOndLkX2v+6GMo2zjJ/YScUn14LMdSy7xHFZsbMppvA+IK5l219boqLn0HbTkoPO1PWfT
mYVXHmcXtBGH3B6jxFghOgqnbDy5MjFmKHVNWslQIqBJEe2P8azYrUoqwP140puoZxZPuFw9xWD+
vH6YjwQ2l8Q5nwk1DzNFIwZgHUGYdIzqqLcoZJf4gRv/+PenUf3LlERRVE2RNV0bDZU/Tar62bwr
Ob/kKzpM6TTPcabRK/sD9HhC53T9puKoOvdH0EMcDNDqwGjA5tJRxAqHmDNE4hGDD3BtkN7ehvw2
rgOUsWej1Bucn/g2rxViKVptj6+KQiquA0fEuWMNm2DjDgEJSG9C9RtHAkzFdcmqb5NBF1ykySOd
3PrjBigFwOxTgQorurSfc50gs3jwNWzRqP/qfkNENFOwFm6tFGI2LQ4l1BHDrpGG1Qksulc0yE+a
vqiuUd5RwxycrreH1f682Okp+yOlQ78iN1G0zoIExjbpan56Dkh2cKTB1q5BlHCsIe9mFupGGU1v
tDuGRFCYVZZTGfefIXYajgo8XXYRJpWR80dcetavjZSSs3ShcyOUjQfI8ucEv2u9mCjE8qNYP/gP
eBa1mSRfyWM/vK5V9j+Ifhe3OjSG/gHrI5mDVba4Ae2gtJAaT/sQvQdWgoykn3BrlxaqOFCBMZc6
GHcYKATNYwrvt8zpnRXCyEnGXMa9k/oy/RjysJ5xAWwG+XOrXBGhkYEZfhUwi6BPbhHE0VD3R2x5
ew8GfGBlDD7GE0103AhIVudvJi9Yn1xFyYHmm9VHo4TeP74Tdr5B6OqChi9yGX18yjdDsmrjeVI3
RAsolKJOR0xQYe90XSI7e0a3Yohq0A7o2SQJ0ZxO2e1HRq6bkI8Xn2XTiN18RExpg+Sza/wRbBzW
Anh5IMjKHSjZTbYrZzSFjkBRNj0XMJEDX3wIzvAnsRC1RjIIZW5AZj0EP5p5jUoxMsK4Uxj9l31T
pu+Yb3t9ljd4DZ2h5eP2apeFbhby9KKvFBRz4Zg3ONRdFnVjYgaGr3H2g1pwc9JPOoRajQAuPRVm
HWTjj2QrcRqOrOf5CZuTMgkylFPCvO92psyRICKpJ4IcX6NhYfZOt6AmtjkYaHXRnO48NK17gZpZ
h0TIr13BythILEbqA3zmE70sd7iVcFdHPRAaKU2SfszYqg0m9uAzFRtsMLaRMVsYw1sqFPdu5pBu
zKn7ocj/XA9OzV7VzU/QQsFeqig+gPYrfxSQnSNToc5CU7YydBllZJsilmpSUNvTCP+BGp5r7mU9
XNFCRkP+Y/emJfprhfVALEi3XjcH0DAUNeTEiP3n9TnfcSRUZtGxAsT5VhDUKO6TJ5UOajMoSr3G
h4+lyxY4q5tdF6L5+8bSYMNGvX81xg3sHyGcg7ohiUzDSogC4xzxv41CUu+ASTxANyLJvph9dIOn
w+1nnLQGWFVmG9T05xUk8WFFdvtujevLAiM0fDt8CX2/FH4K1l35AS8cFOn7E9Kcmiz7yEuzhwn+
OLUkFD3jey2Kz2UPoxqrugdv6spXB9lKUmY+8TFuWYl5CUQ7SF0oln1sCia0NDuMPp7m36/Pyl8V
GtWBomnUjIaSJP2p+Nupj0q6XjtUQlfQx+5vOBSseQ1NbVLTN4onaPmBA+fuwxAxYcvz0Q/e9+Ht
H2ykilUjQeqqJU818fSlqTyYS4uPW9O6JclCzgtFhZuZfHHDqccSKVXMAqKDMv77UVAv/IvNWpWl
oSJLbDSjP+8yee8pX9r+K1thkz4+rBDa4GKQIHSzIUZRwoMABt07s7qv15fYRxB3+WK8ozMw/+Sn
WukneZotW4r8mYXQEH2Ui1UNLU3GnMkoL5O2s7RjiX1y+2EltisqRtC90W9NCTCBHur4N9g1QJpn
IOHmU5sd8Nle9BaAqQMoZHeoWsKw8TV/RXWHVmu6xdegj7dJaVULipwDo6bWhnKsyXkHp0w9Jbio
FirqfUQk660SJviT4cbRpI6CtMRueGZrvANv1L/6MxgefgWLZfmai16HCqxxcvcf1Dd/0rCVMcFw
KJQidEK6yEXYUfoe5CbS4HgVKoZE0b4wq5XAU72DZvocGcXIf+4Oe/JGDbNm2P4+S9WpXTWxtkmw
/aHF5N+83kIPPr+FdMTnoF6b2nLUTD7ANpJdj02MAuLb0tW9QlFxOFFQmBf8CCUqQSZnN1tddmPd
TsMS+4N0DQ+YNIEkqZjLhzmaeQdnFCORn+Kcs4dGtwJZQ43SeexRaRyUxkc1auo3F+MC2rkQNWAM
eKjh4i0cSFeTLEBeXqOXi2feFA38blHiSwkVBQ3w0r7t66Xk6pUxGpgFm09coTuZ+5WSGO+72ceM
YoZEfX8ln8i3UZDlgmrG8ybs0UaeDM0V8yg2THq1B7e37HBti8mukgXJFbqlZG3IePbDDjV1bcVe
3XEFr+4IwnWofINdwu1PoSj6qxhCyR4bWQkCd24RSizTntl4jwqsefIL4H6gwaVY+Rq1UG1PHIKN
lnAMetNs2r9R7AeyvhkciyBfd3uMeXDRVDDIYV0/c8i3lK/USkJ35auXWTcU/T6tqXxfxjJUWbFv
vtHrcz+rDovgRYMgyIAc59iP00UvTrGUpFR0ZCnsna/0rMWuabznUqBghfUwUMkA7rAhdhxCuoqT
BkZ/xt3+Tebrwh/cKZ3F0t2taTRfHXbINkLd6RU+CB8QChh36LAugGUrRsqHA26HLj15V6StDo3k
gcLu1G7aSO3ZDSECOgCRYmG/MeCw/Hyd4RdZ3B2JJhzU1d1zOTz1YrlECLvv3lckh646FGv5CM+L
BSQ7iluvLfBDrMBpeM5SNIIt5NH5aBBB1ogmimDorXEh3qFXEo2wdRxhheA8YRIcr98qH4ME/cgY
XYIM3whdBKPSV3as15+3kAo9aX6WsE+Zd+yuBc1yhhNr/KLAWPQ9Hd4T5ixEujhM3McJ1jS98YF2
ZjpWlPHn4lLRfndWyun1KanBTGc2ndg+wMj2zNcP3cJNisT/ogcL0INfK7+DJ91LWLN5O7lcpv2e
CUrgMTAZ7gPVKwQOjCYAlEa7uKAffFjmX6gJ4YkhGpVc0XTMFb0H1ORHmT1adlABinmHkQS2DVZv
93A/pB6m9oW57gPMxUSlsAdOSLVZM73mYjE52MXaA1LhlN51ymsLaVf+tKL6h+d5bcEcKR7mDfdi
oTYGEKs4fZrJq15k7bQpHLjXNJd/tN3fbwWy9Fc7gaLKI60v65IsiT7hf6RtzfWWXgZNna3Ui6VH
uqEilf9YyUzLCd5c0umNPiSa4Qhcq3s0DZHIdRCDx45qhERTu+xP2Z6LzYNVwk1//v7YhrL8Vym2
NNCHZLd9ZTSS/tTyUnTtdvkMM9xwvNEYJJ17WcBTG+JbnaNJjHAOVPd7dFv1lvz5EVyFJ1k9fgNX
RLMGM3pAqkFlsjxNe9ts2ftSsO36goAL56VYg9arzh0QNTnq5hCFiHQgCAAqo3msu4RYY3We+YhD
+dc54CdTJmK+zwGAggDquUS6aAwIMuILLC4kxzHuyTMwwetkdhCe3lPW37FAvwmJrRFWwvBdPl+0
gJovqDQcCDTlVDCieRC/M3tvUGx0/FbXBb37RSIMKnGpRKB5ze8UqqPsLB6vQo0H5t2+v4AyJ/Bu
B9q48NLgHn2syhYcmSHiFhmY8BRS2BXlKjidM2DrDArCBv10RC8AQAPViaAEiC46cPc7wJwW7hGg
IQEGdodwZ7gVCFVQQ+NnbuNb4bSAOoF1IvyAQAEgBYFyACYoZLyDDCQmen04y+agSoDb+AO0LWBf
jzEGAg1As8PPUD9IvRrKyNMUagiNU87p739jtOiyxKPpV9mCVKlBJRSCJeD13MFKDx+Mq/EUW0OK
LcV4XRwV6nDWIXjGGaBmgM1uApBXQKkFu1tAY28sm+9fTH4JIzubPMMnAkyZ+3IRQpl+vHr8AAiB
Xg5gwI7vqZCIrbCCLVDuy1FSzL3CBWGIhyJhEgxypOYJNMhvEa9ElWeCxTT8JGDFbrWSfKd0BJ5Y
8WQfMJ+vwtAsiHaCB7RMvD/ochYWftzK/DDFWQtF6Ztw8F2PonRWHpt1Ft9nOBl+Pdfp7IVs5SAc
Tfms2Si+YF+cnwZzvbWUeXkqsW5+nrIVsUmz6TqrOT1+koV0uof8P8KUFJkf6F791RWrs9VjQgwV
sBI/Jk+y1InSGDIaJHNhnt3B838vxeNwnblYh/+agjexNL3LhvhnhyM4omV+HbwXSBl64i3irQn+
4fm8jNPvFisJvCWExffoXCxhvp9vy2eM3Xe9Hp7b9X2Oxfd9fhiZ7+NbQLyPg/PgnHAzPpb17EaT
ZfYGAwnaEg/w6lgIhoAQvKspTkJ7ON74SLpJyiJlK9gXZ8TM1n3w7jwJ8fKyJpn5JWBiE4epCwQ4
BDCEaU9OLVu0RACuo3wrmpSAtcVvJW58dLvoI8HNO/Kn4sifimNx5DXFUf+iLAJYfp1+k8PNh2eY
CiJBKcWQ8vi9loFTb1UqVpLTYos08viIxxFOYf3HmXiv1S0HoX71zxRbMCzZ8g5tK1TXb+DhsVLP
iVjRV7MrcUD6F9+ubl/ceoDxPgaPvwesbjFEGY1MDiJWzvU6W15393m15iAhiMwV+gYK8h4Mo1i/
149ltU6OLCGNEHx7w0OVFZvzgkwF1L7kyAP7IYABELEf8ScazzzNa/94Rhbng1/FWzL7j5dka36y
UgKUvh1pZXNSH4IymBwFEwT0HivbCOQS0K5gYOcotlSwJcDRwaG+mxVSg9m6FwXWwx6i7KzAGGhA
kQ/hlSCosexte1i/wKwcTKogEcyjKSq4oOwHUAXglk9kV6ITD1cQbG8vUkT5y75PYQVAvNanL1Dm
yEXQ330BAtPB3EPqDgQkXgGBNYCuLeSOEERCMKmHME7PEqxVLKvMHiJn9NDBG1XjBoGQm02rmKZ9
IDQk5DA7i3FxHlLgO8w1wMmjAJvgMcmw0NxJTfNmHAI2JPKQJww7xHfGoHsB7RQzYmREmw8oct2d
3JKmjVvaKgUe0pQtECG3xPPtYDVG7h/m3ekRVIG6KcMyrBYS2wwmIVBa+2vdSb+1bR5zqUHdixkt
Zuelo+bCjCqOVc/Wvpgk2pf+xTRvz9pXzV/kbSBvMbSiKAhqWThuZ8CpSesythWhUwFeHa1HRNsW
elSdU46dicGGBtcEuLAiKDJwfNlRY1ZgRwgo0bLCfZY1oGPBVGFKUGaMhV1JGVEBjYk93dFCXEIs
5saKjRbxrEA84zDR2ZjzqVh0YWSgJctpR8QECscybCDm9EJclMZpqEItuMftWRDUBjNOP7zFFyqc
QoFE/4KgsYBRBCmgv87n9/ljCbVh8UE/QMVC/DCnUzgpgmckVDsTshqWtVtQLOpxN20h0n38x6qk
sabOXv7nRA6Hd/3TfW4SlKpzZLAzeAGHsMR3c5bPHkCYdLxg+l47z/0xGbm6pB9Ubp4UOXZYt0AT
jO5R9VOsqBrtyLhwMnwHqk9QPheyIbLfnIRfAP3ECpPT9zhb8fQv4Wa0u0b3EBsSmXV0zwpsS/5j
MYKNUS3EUvoBDZ74L5i5Gisewconhs57LOPbUjn3zQZPN+cJRFdycqAStS1APor58mAGL5tpMxUC
NE8+o+QcDeEL9c+P9S+Cnku7LePDRFwt8eKPl7kC6d7bXpZwY5gZQtsvvHEbV9BBoAchGwQRzu8v
dM49pFSi+jS8M5O5zcN2naORcvH7ge70tnDDGq8NHiACNV9Q0V6wmVLrtpB9Mc6CBhGqYEDIICKp
QOzTeeJ2norg4Xs9XBcIksHInSq2sICvx8WCR+qsAOFvriApF2ihjSYX/zOFZzQp54j8MA4hg4f0
z0owUYoAdsoCnOhGgrarz7LgvZI5lg8beeJr7MCfKA8zju8JPkOeUkn0K/qn/jN+sOeQNS676WD9
oFJTJ+YzLmYKJ49Vl/m/vn5zTuMnkj6zAUaKOVeY8sOLHeG6q2b5fMCC3F8j9cr+wFugzIhNBxpY
wv0ob6EKZLb6xY50hZn1y4+St2xZ3NSUROes9g21MS7sVhWFFdAMvDtBIwbVTgpKPGaCecQyBFdM
iA3JXzywiKAwhnPCViMUvK3Rle2+BF379+pw1SsYKs2W2x5YUWvzG44fInL8DSWTNRxzIXU0JHDs
YFehROT/BpBCTfy17UUwHY+oiBJcUQBhQhIc4F1EhfpHhBXV4uZCB6qW0jTx21keFiuNW4DIG5uv
yR9RQYvuGm2GFbZKvsbS1nkKJ/j+DU1oOTzrb1PspSwsdDI4ie2xWGbL3+iBhzc+riTYTLI+77n4
6Y5cfsk2PBdb8VvsfGWciT8Qa7SzOtAIcTie2Yf45vc4kkW7EqnBbZ9y5aWb+Zh8osfkMSlx8dlT
uscMs/4pQ43kUzxFEXRaLUtoZwmeOkQu+VzGGVBMjjiVcX4a4iVKoUssP3xN3HD/FIseHib68rWh
ZJPiWoJfrVggLg1YIXKRX3++CLe3bkOjn+R3SukWIPVjjjLlvLdPpipmTUpIxUNrzfR4mQ/DYXyb
Yu4W5+5rMogOYEEfDpLRZzUYTYHNJMB1W3r7mJ2vEaB2hmioSjN9xgqCXQCSqYHi5W4bHpzPpJ6z
x+xwhfG1WenqM5kD6NC+PLjy8oKbTU3LgOrDRJ4gsRrTPrCv/iFUF++tPBlCMqGLfRTK5MPpEwB2
iuYMnAo0qAlMQyWsv7TgNcEKFX3r9xbWh6dsEw//KYDKSXxwKe5OVvBG0JHHSYJDQSFbfOF4GPHl
4Y3fe5OCjq42q5wnTQYU2UcY/qTUEQpRbJl0s4uXQU1WJ9BV5gP02dF9x3BH6CpiBjTXFzgUrg+R
8oWDB/yxbtynT654Q9SlyT0WqMhgyNIPOf4Ny74vYWKOEyAi6+MCJfInvGhh7Z1PEse1Betj9jym
ywo9HsZoN2vI3Gh+vr2r+5nd0e2uGZ8eKOjoDAgwXYRAvRLRPm2RTCVkcAdI+jB06/tbs3IhFRrX
03KGn0j8Ot7m2A1tcQhZ9L9yF7+CBW5ek/4cE51V46r2AAsExaDoiAvRwKHIFmi2BvuwhzQOOHTg
pTmVCLD+wXU8UAk+6hPaoR5OF1AgnhPAEQ7qphiZQmNBWxbDOUgWqDJPB8vnr4b3AwFL5FILiNzd
yAKYir30a/Y5Yt95b4gyLX6hzSSPTJotCnLBCjaUxnU5gOF5vDaWNDLvwOUBv3cmHZR0KQGjj4uB
hY+uXFugXt+sW7B1c7uC0gELDH89bJIIta/iNRh+9vQZZuwJusZXS+b1RJNP3KXt6/GCcMmimGrm
HaQk2XGItd3B7e2pPgaHmBJQ8DzfZFNeKBerp5nS3epfrAf+fAOzxZmpW0j7Nuxm7109l2bClG3O
mf3WlxQg2YDcyz5Z9Gb5aTSnyH3qLRGj+U5WtCAv4NB3V2K0d9APOo9ohJxHc8XvYj+A+8lKRGBW
B+o0c7NJdzrMMQygMLZrNtUPDC0ikjwSmhtIKJ5SZOVwR/PU2eEbz2RKJkw6GdBV3xPaOv35nbyN
Kj+74ewQ80Neqsz7FURKvk13Xid1eYO0mQU8p+ySlQhSNq9NpVhP4a/TbXJEModmHj5WxV5za5ZG
eJxCPQzNuWO2zMP2B3GkvfxiZ+uvdJ+62p6ZP6G8e4hLsUoddk+BBf6csNxuNh/340IK9Q5TtLrA
0Azn2Y+gXQq9ZsIdHxXvH0q20oZKciL8SEt68m84pjTUdrjJmLx0hlSf3ywuSFeVG5zqFvfowPlX
QIyxF5ogahaNfwnS9WiuL5VoENK8o5CqBvqKNcG9RnjQTBWcwe4UyochzgqsF7WDx0okLTowafqM
eO0yBaakRKotsZQhbYWPgjxGPp9bnQXKBB0PDmqEJR73NijXGsrCEFMRLcDHL4lbRyhEH0jG8QFi
jRgAtKe4G2iQgK6zgyvNkkBfPrkxKYxOB6yMNB2RCcg8FLSmDZpcOHkQIj4gkA4jIQig4yyBKqf/
ct/WFHNpvHPAePF09v84e68dxbk1XPeKLDmHU5xJJlPUCarogAEnwObq1zNqHuzetVr9S0u/Zqt7
dnUVmBG+9D4vLUMWrzJumHoXf3SWKcYkeiRoJEwiAowQ0Mlm/mNuxknrQLnnVAuUpTV7IE3Vxn65
03gGHMngcG1sKo6RvYaqzwGno9TqGE6Dn8MpQagKIsGZIboFU28v5APPH+CvvbBxZdHGoHZhbzaU
eDgqODmkIA/sYJgOYCXSz9NC+6YNsbzvxEvEcMRjxKYl/qEvyaa9iPbkCxjwalfhpjzLY2ytwm5i
kAlQilgy7YMFTMq9sxhZ2GHwDsIU8xNb2L4wF4VIDxARFSBouHAswIqR/8wQifCBKfDSTlR6MB7k
yuvd/ZftiStCXeeIf28gF678e2tmQoDk1IBAWwUWVjhMTXkq95uZZG8CaUHzIS7myvKMiwYjHTVX
iIx3HBt9fNqms3ya4c3CvGTS4oVTzhng1xNtacwEIosSCjN9OSEhAUL05Hvwetd6dMOVyeR7kevh
yCHDyLq+CLaacC378Us8ro/rXPQocLiGtLWVEznBExCXRezK+SzKfcqvBeatzlxyWzpDFZ4BhMnz
MyWmnEu7H/U8Moe5s8IzUE8YXMFcpVE6u0xOrGCa0KjmcjgTmGy7hltMOvRnPaA2cflaLJRhwVcD
lNNCG4oHII6P41pb8poxo0hK7uccW4ojJnzHLjSWepJhVpT0CCA8dAxq4my1mcX/hHlUjpNbFmDh
dKHKg1v1LH0lblrny5qjjRLamM4UcXZG6+kS2Ru6QssrH8/wYbI/BUrMWMoYtdEUu0oks5cJ/mz4
ShV7Ox78nHfF5Q1fTGO/p9P6RVuqicXJLj4nrmsko3LM+UG+1H4pyF/z8d2FrMYqPwGvxkKWJwag
GpMI4QFEqR64HtI6oX3DtkPDh7GKxHdKY2t2iUTYQZw7radiBzmcOld8rXB44lXwdPSk+7Z4wXgb
Ew/1ewPjQZk1Z81uWHx3vFnVP43x0hynS050AMl3Npu9ED+kpwaqBTq7gK/DmcUC8QBWgt8/iAgI
YfxbzBwA6gne/ZkxSRWs9zNk2OiJ1wjnR4zHCapsliFCyyJSfDMwkREiv1qd4ANiJBJoGMs8x/hG
ByLiyXk10kqcwgOfp5k448HTOP5k7CQhS8/LPcfgwpyeoH/f/am73/duI5jTq2PEwn9jbiXUcAUV
3HNz3fLa5eTKu6woS5rsUs2/g7ATERv0HPZpMZdh8ufTfik+RmJETMNEeiveCkcuj1mNH+yFdMO1
PrxgW7PDQmrCZyu2tgj71tnYgu3ImImfrQjjAmC4MamNCZjjvBcfWrFyxsVKR5fIF0DV55CKG5SG
qM2QNlcza6xxtuIcNKHtvaoiy1eWPH1OjnTcRxfSoxXOWROBP4fKgn2ONJPpD9Z0xtopLOjJBVCM
0Lk12xvoHKRdgbwHZrQ+cWwzA7MjePPOKAnlSYVTix1cYUijWOVDKicUDiINeLXuswtgEORI9Z4z
oQZF7YqqtMZaBxuIlQRVp99lqzNOlNgzfbDRlmfksavqjTgxsZBil1vKjkB9zLiC/H4fY2qJbSHm
aYtjfApDx6U1FVlzg49LW1b83zmP35yaFKLIVSc6kBuei4Wt1ilmN8eYwEYEhhzpWHFu9ZiXO6fX
PLXhPLKVqCaxFaIiuLJmztQUdA/hAXxubJRoghvkBz2uQoAtBNEKh4PnqmJLiwDlyjpnjg5vj4Yz
sSIY1fCTVRdHsIUUevxjnC91rjZbxNQ48aj4KZmJBWztFH7do2N8nWX8MafncQH+hQB9gZ5tLhy1
eFlvACgnlk82E9kL2hkhlnZ8amQzfPUJ2uKTjaUhFMWWx7twSXY+BgyM0oCf5wJpZg0/qMYOUg0G
cKDN7EbbYNij0oywuEUZlydGbGHUIQJ+HdMaNRah/pGLt+WCYCWumEadIcMMMcYBfy9FsNF9hIIA
zGWueVCCKJ+5SjB9GqbYSHHW3NAdq4HJ68JCULDeoV3R2FgKMyCUt6grJX4+WE0MuXqWbDuVkTEA
pFwZKClL1suND+jIJiYJ8uUEm7VFt2chEBAwWLRQmQBmMpdTTEP0WLMSAYbyN0VkTsrZY8JUGFrm
gZuAedcJqR5a64K2Sob+FTifaFMIKBSpEQgU5MSY8a7TMGW96thWKEuuLUpXNtZWJKT58vyVo9n6
rKe3uKbBw6LcdPt0W+7x6xtZrHgOtwzLvi42udBMHqCNfSNo8wTVJVKtAZ0rbkSxejAYmTI32tyY
a5xLNloChq38E35WLWBvGamshBsBFxvz0Eds4nDkE8evT3mGPBNXI85NITfVMbSDcTqz3No7xXty
wqSOeTWMq2sMV8pwl8SXX4Nq7iBAfn61MfaH+NQt+omolHZIJQmkudoqNpBD/ircQg1+1816nytj
g6MQ+A+yOOzOzMBG6uuMW+AhiP3P9FHyWTNpp0zhkQ8RXXPA0b7H6pXlzuqFgsLy56VibHvxcUsm
V7TmOh5+rLrgvsKBjll30N0JPK1JtRVAVqEav9ECyxPmGJflVl/RvprdCXOyFZP3ItDS1w2HpcE7
75DqstQQnlt+896gJIYdl5RfqKEZ2DMX+fYC3AHDkz0yet/kAkQCTEVWhY/aQ4aVlmZweStpF5EO
3aYomEnBhSdZ/57yzs7UHq05PVtSzR262JnFBBrYDirNZlzsWsJUdvrkxOZpAzKnMdt4uhgJh5Mj
CTm2eyuWU6gvWvBZ+VoCKw8MwtdRMAvOXI0PLhgQCFP4btDbmciRcCjQfBNYGJLBFU1FbmAiL5Ln
C0UEeLOJ/JFyTJ04L5oJJzMUC3yJ43JH3MNhQ2wxoUARnbicMGwLIBPwnwgThYVmNieJ5zrMEvTN
Ifw27heOIa7PC96S0lL8yaGUgdAhammtAfoBex9p3gW3HiJusONWXAJlKmJlkSbAS/wb3U7A+V5O
CoEWd2lgUGYs0TiOH9MWOS7mi/QBO7KjIyUC7krc/CR6mDJPQEDEHhPTh+qP85YWQ80Ad5dRI/3p
fwIe5fOcFMsm5ALa4BAacj2RqNTsEwJ4/LbIBrzbaPx0Afv+uG4irXeZ6OE8OwvGAFyaM3NtxRIf
5tip4KyL0QMIwLwPsNcg4sX7wh8NPBnDGvQz0hXQbNY4KQNHj1hdGdHCmQoBxQOOVub5Yh3psDjg
MjxJVDokR2hLECndAYrSXajaYfXcQ8sD/0WkQ5HYr8N3xOgXOCnXOX8bQZyj93mHJ8BBTEdZvBYN
sV6Pzu6eWACEnhFEIzrEWAHEA08FrxGclSQowKIXrIZ0P7jsvmaI0DCMgv3AcFNIA+fnV4EvOwU3
Hi1Na1g0+PJgRzfwreCvoUlUUCVmcPszjhosNVgJNftRIOegR3BY4TYWagAKBrwq1ZCGHGA6XC8B
IvA3IGIuseHZ4NsNjw6E8HXkjHHAb6YUnWk4gUZoPJW7H6s2D9+DH+ywGpYATgRkStxXVtDy6s68
pYI1h3h9icnFRAmMgFFJMJ03PpraZ0ibxvkNhKkNSxnbOgr25ryDXAFUlWZTx+PQ5x1fk/GOIf1O
Ti4NFJx7WYFY0HBzwgEQgnhaWUvhDlRuaV2TD/ArsAUa57hjMJOUII6Fwp4Cwar5gAogNRAEQD9e
oLEhq5zA3ICV1EBezW2X/g4BthZdEkoaoYS2DlsuwwO6DMRCOghmrMR7sGl6C/cf4U/EEttzfIC4
TOe0fwC4otaS3RSilRMBigHABHaMtyjwaOADgG0ByxpzyS5rUHyUgUg+QZjAotMO0lSeMymAaAv/
kzkubNB7rI34UCscaEpwDnz83oWrtgaFpMXW4rovhCuvOsk/YAzPuJf5v1GMMK5gQ28+4y0LbAE7
hSvsNAzjZjKkJGd6hYxkARZkg6+FX6qw7EkXZCpY6A14qqpYzQCiBO+SUTy7UwFsxo+Y7GrPC2By
Wfi65BsT724fb8L5dWNxuKjI4VUOrnZzojlfriwydzWgzr9iSqgWRr9Y6zDmPFLJRTCYFGe+tDx+
CJfK7k2+ueYHftE4WrIF0Xo6OCHWASP8/L6aNUAWrus8oekFTYnHI6iFhME68abwURymyg4fnHmB
v8nTxZyKgwVQpMjTSLmhO49PSTTAJ8/xUUBejXdhuSIgJgMUNPAU76FEiexdQzE4XeaMNirR6RX9
xUhanb+yNU2nsZhP/anHEhpSaaD2DCV8pVOd6cHlS/MOl24Jr6sb6xVuhrjWAzx8ahvHeAEjPyUq
I3zLBlx6MytOHmBOWBOAOsGInpKOv4fVfsIUgkkUShFNDK5vwlSHdxyXLHlbUNRwNEQkVkeMmMDh
fgbmD52bQZSFxFIxATpc3+1VsQVLJIJ6+Z1lgSWuyfQZHHPiZeEjW65ufJh3LCtgjQKv+akiQKvk
SPXvKLjGK5NijcnBe40JOJllYXhABLCY5BYEWcDCqKuW/o2xTD5Upl0cNlvl6h7pOOEoHpzQju/M
2cM7n7bIpcWZw/jKMMnXnXuncsvS8HLsGBENULhQEOQ5LpaeYhlNBq4AGpIWkByDQI68z2tRehLJ
jFCLEoSwdCihcCYO+OWeYVUOdEvBBo8OeMTzelnKhMsUzwMxacM7mBRJkVDbjMAv8ErFjtN4v9xW
fEzCDRSKKOkytRpf2Nqq5Aaid5By27HsPCqrhJgV/4Gj5djgXoOokbmoKBbMk8fmy5HRIqb4z1xc
pndctBRouDiFHp9vwG6h9iZi+x5E/xUPXcsVNtfOkh9EGHPmpDaTI9fsiflmjbUEpYBIL6cQxMPH
m4b7AYeUKZVsDuzaE76nDzJDzIyDY8AjI1AmWGZTnslzH2CIqGRnY2MBq4ghJxsZmfCJEvE6KgWk
YBrmUzK+Lu0khYdSI6colo+J+nNppZCgiLOJ3fh2CbqFmcVcpDUyaHUSfbKlLY8xNq64nFMaDZvX
e5OCCUfyupBGsZt1owuJMOMViK6NOQo93qtJ4FaTiF/wGpYJIE7sznRmbki6GfqhuUnSVLCXSeUo
LgMPDFvEk0p0JGOCOI9BeAoIhfGGUBd4nrjanUjraHGMrwQT7VTYeBKv7nJ+0jVBe5/cCSMOuNMC
EGmIe9Gk7o/EdBeOiQLvVK5H3jJPlHta9QCIgWiHXTM7bc4xuRydDCKeKCf/P29AInEUHldNSLwe
C9MtkwPS5pItf4JfaD7sVyisY4uFyKUAazebXfdXevP0iAO4NTSkX9L58G0EvcfEBJ0DDH2O7i0G
V0LnQRBwTErBwqBGZUJiGBOPbQXvRSLNu88MgSAFsXgEViYSIjLoFczd+YXzBY0CqDkmNSZHlpcA
5+NJx7VtzllsEI5LPkKm0MD1H91PEfiY2PTB0cIKtZ/lCRHWlNt6zDQf/tz3bbEEKHZEmIKBUWBh
h3Vl2z6ijiv8idCY689vcHwUgwwllwsm5Mz1/w/pz2BqVFB0xSiM1C9dG+T5aXJlas5ZiGMbxMjq
yOiI4LvxbCJyDW6uxBb2B2NrzfgJ9YkBg9KCu8rkNCjnD7ak5qIJFJ+ZThh99+/UI0mgMcDiM8Pw
DHdWmlU4TAC5ulKb5/Dl2zCKQSDgEOYg6cDpssCMAzEFvs8YQVrE4o9pF9qUcnHMNagwAyODSLa+
fEHqiavYwFgiZYBzRdA0Z2ghFqgruL5QhRuWJx2GmbTqmEoxfjw8cXOAArKoCWslXpYmwugA+hxx
lg7mkTYT5xMxl28zbHhuUTELjy8taMUEA31d4qmcysB13EIrBuBMCRmfevIVfLMpwLZwUh9hQ1+Z
2YQYyO97trhAIdWxzBVBpRLRYblRPAXWT2Wu8sn//KP4wTkTT8oLYDZsenaI1KC7SGua5diNip65
sxaGOzaO5N9Qy/sPxi+XV8xkMIPAf0X8+X+OLTbTmBlAWA0jFcBuCeiEiSAICmMZ4K9Tg5Fy5qME
u3QYm7M2EhkbRx3UrQtqH8KfBT4EPJfruwAVV1RrFYiypst7Ey96WVLnzYlh+TgjYTGS+TmTv+yO
FE3yg70p0Ggy65DjkupgRnBDuSMZWAFQu8lZcESZpa6EwqgkBGihjIu7p9hUHhCaHSgdwgfhwXTZ
2oiZekI/c/VgJTt44bKHllcs7YwF9ktc1TiIgH8qICYy2egJZrY9FyFe/3LCngIbg7mUiDHWe2ww
ynOe3fd2WG4ILH/KYtxUHHPYpS/zcRGgvQKXI2JKZB4eZl+EYii02eeEzMCFRZArloccMgSGFYf2
kkaYWYj5TYqDwJe5fQlUmbqqMWJiIBJDpltYEgdwPfAuLMJrkkrW+ANOCAF2eIwzl2ziC/cY8pmG
AhJ8G++yhRKFepqUr2Mg5uIV6yzYFZgG5nsTkxsxeKYwa8roIQZfEnckZXUqtvmPK4nMc0A9hNLI
Gdlx7h+55PLwHS0/g2c6ucEzwJuTOz5NhBGNMEl4Qq2TqUhnSUtS4wQ5cT12Jsy9WMGRHWbySQNj
5rgTA2INA20FD4HRphBaZmKGaigItcxFsVYIMUC0A4f2lgYGSxbXppbAugh5Eh4Fd9iwwFlXZE94
BtwwIMzEpfvTFCiX0gI/QaDxlDyJtQtOSvB6S6410iUbRAn7TZ1nzCMzIMTdaEbUMJcOpju1WKsL
Ua2gasEsO7jRM8G+AFF1435JVWJG6T8WpQRszWHeU0kYURPk8uF3lE5y7zhJX7ptg0clxVRU3XCY
a2ylM6pSYiHAuafvZMVECT/pNpzS5RAJw3ax8H/Uf+Ri/J6nCm6ejZCuCw4hwegWJLEherA4RJpq
ESiyxCLEGSwosa/w0ogVzACGcbZoWBYEkrzgHh4xiw3fKDqCvhjwkyOzGwnC4oPnVv0Q6sDTg02s
KeoSIW4Fi+9/5D6qMW6Z0EALtcmdUiJTyb5F673zHT6iPKHcRrmh4ioWme0wMYQPuS9kjB0KfbR/
0Qm0ToWX1l28/XJ0mfaMYDMJBURIWHCYP96FXGV7+IL4p4hLEHZ5pHNJC5t5/ARn6cdxLn3a+MoZ
XCpoGyx8BiRCX+5A7t8rBRUuOHqIpJtbgUUU5oUDdQgmvqNi22J6CmofPCw1CuKmbxXjD5453iqL
pzSyNoQDdMIoafi8WIwEIt2NlXckE8Ewsn22ILERWk5E1/hO4VIZ8hK6LeP+45RnK+wh+UhQ8gFU
IKChUEvb3+cctjxGSHHIaz1xIdJ1BIWjUOSg6E8p8cZPwiEZ8mTQgKy/MoXZkUCcPUJ96H9oXlxY
WdzoTqSQekqTnHNN/K1KrM2qRoqaBxLz11tlXLyhROV2r2a2jzEIQT0ZW5gTTHMxjNO4IaYEAceW
0CE8l2wDHPNw2SHHD42onpmYaPSfGjFLFnLMs5p6bCawaDiIEgU0VTqmQ8yHjwETCgcCD9CgVIn5
O2S2Ed3y0Sm5hOCt8a5k5tw/vRuuzLsZu+5660LjzJai+EG7CBbzhcH0I4GPyOaQAGFSNUYMR9OO
ehEnHDkMdwnAQR7+jc/rJy7iisCCUmTF3PEwPLYSLW0CPyB++YKIjbEI0Z6wQl4JieLA9wI6TORi
eNSY3AwgJgkZJ2s7yQNWuS+AleBiuUN6MPcZkE3m+Sg0F3w0wkMBVCALggT451/hChWSTFNKMQOH
XyUgRQqVp8ZtOF0I6UXxhFP5hMUqP5cub0HVVyPzoFDBmS063UIej8yRvUHKdxQkeSr3vOkQD1IO
KJGYoLMJaq5AdobPJcs/B+mNfyPU4HHrW7xlZ0ooyAnC0Q9K25oCD/TFsBHF5rGgHQu8HxpjKoYK
OyvdCSBt9iXSH4nPc6Dn11O7VZnxrLiP8T89QPAxVyimRMGI1pSDmQ8BIscOZkZ0+FUa58/JGS8u
um08xQcdFBXr2TtKCfgBA5cYlRE8N60FI9ssS171m8UpX0GEVcD3U4l5kXAgKL5qYRDzE5DREPu3
GEb7m/JUMWXDsBzT0ZUfZeofQp1W08yqVZ6XrRilNpiNZcIZNkLpmfF5mrspWa7tgeOL5IPjPoLK
FbuSsecBeHnvE6zCAsPjnN387xdmCg3Ob/DDny/sF0St6nJbPZrqZfuEkv8Iywu8H9YCG40rmZSq
poh1czkM2qg/KJ7kv+OO8NOPqt121OHyRRWMeEPgZtMppx3jCiCP6UB1pI3Mm46bvc70Rcf1YbiI
O6fCJJjJptbFSBdmbEr18N/vSf0bU+PP9/SLwmCbVpbde94TxyydweErKLiTsf8I+zFjKr4UI+sP
1FFGJK6u/v3DFfNvWDpVN6FAaAqMSVX7/2uyHKts9bPZQTNkfB0Eufec2D/hIbo7UiuRNDHYzp34
YCjeoLp4fe2j56jB97XlaK3nF4ab8jFCEKaZHoxPHw9ERknXkryiGdHhYEWMzc6ZuieEOc2e0dHb
UB4gW7exQ6dfh0Fz+U13ZoyIB5QOaFI9pKbL2c98PSj9PChXdgC0mQOCOEZxRcuTK/KTIb15HdBX
I6rDm7snuc5dgKH+E6lui3d2C6pLwaGINt/oDqCgmNNNOAcZTrxvHYcDLu77BwES1xQIarcCnmPR
KKaQQSouzhKqxCFVcgQhUnLHVapI8tEL4vMxlVRfAniBMQ9V4hedQLOc3QMAETH8Xmq4//6Y9L8Q
NFGC/3+fktiwf2zItNdO3S27Xba1kKF0uKecGIPKl8THAPCA8ntFcuWeeRchFc/Hr+ld6lCTsaeJ
2YkjEa5ZJB3mzIkPdcxU0PIJ0gneE60AgsoRhUPQyf9+2arxt7WtOrphyo7uyLrx63VnZpvlz6Nx
3maEihcYbWeMSTBVDdttexohBSJroX6Hvr6MnT39Ayq3bDPFjV5u/h3gfx49XtGEEHtzV3O3c9Bc
zNHxxS9XChmMFp8ZF2RuXdgkcJ5TBzsvCgQFuFMQqgmuO+5SrXufnLfF253hjkoeMSrLrG0Tk9Xp
3zqkhyuD8M4Ep7Cof+8qD2nETEJPlX9pE/sbiXgHjmvCjNhpdv5SGBUzXdQE0eMNB04aryYO1g4d
bX1hzZ/0hGgyoeyyPXh29KOCByHGg5FSne+Ld103+ShHMiUxTNW31LHc7JVOHwDjKxEQ+LIAzxkA
rgU2RCk01synSYEMzsJYidGOSAv1kX8ErQX5j2GCPJaWOdNPOvRMSjn4ugOe5iPm4VGoF+EU9ANG
jhIAHqhpT4yb4f63tw8Mk1BqTLFSqFZSKNW8JMQGyXVzvI7EJvGyV7pMdK+IHaiRIRdbNctqfn+9
/nS1Hlynxzecl4hKntBvbB86nK8t9Nerf30/LoG2sKxgcOKA6BbAeIvZ0xeuov9eYLb5143hWA73
lKratvpLtFk8UyW7Ofp5e5zVTzxdEVbeOJaEUglVDemQ9lHzVMFSTUUYUIbIgr/V2jXd7pPJgJhJ
+OcHo+0DbJnSBycE96Kl1QKYcYab96sz7SFIMM9Yj+4rpm/EbMiRuX6EQ4iU3xD8+0g18AFasz5K
vJz3JhyRxjWoiTF5TIGyFfSA7MPiiVzd9OuCStyB9OYNNNopJeNm37onxJ3YG8MdofQLKX5iPRnP
UFD8M2FqECrDR0lQ1tWj/lPMMKn8JlZJSslBSCxJqge/7kdX6BjYfmAnMFM2vHr//Hr6EkM13Viz
XOmtIDjZQMy5Gq7kuFbLDKjBUMdADuB4ytFFrW8HtTKR7xEKekXxG16EEXYMN/hI3uhBwc6CPpK7
igr7aARPI3sGbGgMQgAI46OWAfoffMr+2wupKnpSdn01er7zdr+OXv3FTJFnfptjavKHIjBaF6MQ
rNJU1wig/1IsZDiEGfTlxnLHfSgnzOlMz4jrNKH7z27BwJDqRA+tiYmIBCpgt8dNeG2OT37ejwrG
rc50p4ebQAcw1/iukjcCCWVOALMVDNgDfWtRVAHpBAw0xABgrDEYKWs+tAEpC4bC066es5IXeJre
3AdvFbQv/wA9Y+pmL+xrUj3EOTDO2Or6hqf0eKOCdSX4sL970trGbyYIqF7z2eOAOIZiGwWH7+ur
LjzjsU2PHyv0nIpH5ezxos3ppLbQdlyNYU+4ugu4A8rKWMFrO4IZYUlwvelI2KMerfGLCVnonYFJ
Bvh3hFuBsuPCvMWUZ96sUPLuh44mbfNCZfmD6ZGzmyL2mxUIeGwPw5RAfz99yhy+WP9BkwrO6igt
YU/4vemdSVI7l6nEG8pyJi6yVY6FtukBctDXDBfd3EGDhaCEzpuO4i735I0eDC90xKEPMsNMmeQB
+QzsN75hTIFP7l/OmERmzXTslXjKDhjX1hgP/MD8aM0NPZdf0o0+pb5C14vBGrHsmXl8MJJ6OUHD
El9sjIcAhkT3DUTgSaLYNyNqUd/Naxs9Czyi4brMjtvWGg1QgOlzZ+VIqdyKDk7GAHnYjBgfhJIy
As096wAdNM7ovBygCt2izi11lPzn7yzkB9HHTniS1Zvka+/8MCkEsUTJ24OKUgsq+iMCL0fD+D4T
PgR4Pt3cZm1/A+Gm4sNZQ+kOmhM6T75p0G+kj2aBujI79BukXF2MAFvmQSI4zj3MkK1PMBaVr2Jd
uyKHwH+1HeMoEMj4/zKmNtYW3ccAuvcCJNktpxiQ9aN20nzJtERvMiyMEa5V3FuoNLenAcPL+gA5
J4vbue4XyEDoEA7uhZ0iEU3RiEAg4uqchrhLaCMIeMWrs2tuyQmnKWuUwuR+pdv5qp0oFLeijjuE
dL+A+tze4TcE7b6PnwdAe5S4DHKlesfo/w6cwm0CZ0oi7+cnfdJID+oiGNb6HsBQt3W+4F0wnoHA
CSK3ylxsAO3P3FbuYwP24J0G4oySX4X3MrN+LXxZhlTF+VzvEeOiRB1zeSMnKhaPmV0Rz5WbPihC
7QHCAHUrcxDo0j1eCRSfsDlcNiemTs8+M2aQCw/6F5CO+uepD/SAjeRZ8a66mEkknIJsiIOKe21d
yEHEFtYLRhSQuOlFoDzrHcG5bvFqj++vEDNETZEXClo9PJre5YNsU/k8fRdYltZEM+orSCCKHyQI
l1mbjZ4LEgZu/dbnCXECFiS3Lcutq6nGPrcpjApq2JxgL5RBkYuM0UaF18NZtO7o1WG1YHxZ9GMf
aI7dikP70IyresSQYcSkAhXngh5UDNujZVQT+ddeXmrQPjAEeWddeFRDqSvJ8Ue3EzNutLa7EB39
iBdj7+Vp84aFAG6Ks9tn96p8GY7YubPjq4UfMSGRsAUwOE6yiPUkxdr2iQrt9XQgqqBujL1QwQtJ
1xnTCmyG6hVS6yp9pyk+kRnmzl1QV3qSIzdglIVi9p3uRMt0/BejxIcOleI9akHrBk9giVRUNieS
r+u6ZXGiABBszM2VNo61tuiv9VtaLzHr0Brfd/TE+aSAbfZQMbItLyNfN18M4vw7mlDUvyVDArWk
Obalaf8XqkjJ5WpoZIXhKgy00D04bCgSr42xTleSR7lzSSOIMAq5eMIz7zl+8je0zj1H4NszwylC
nfVYLRN3vlwpybDqLr7xIqFQNgIx3jCMLlQJPo4GsmkAPsCNZJdRzJrZNmX00D3Im/1EI395p+43
0anqvVHp9298TxOZAaOWO/PjgqUsyCmkjCoD4xxx+G+8NTv5ZfgQRSUmc5d4ARwcpuwKZA/Fyphl
72DSGej0quiBsSntXaR/DzxJ9FU5fzIxnX+qFIIudH0iQKrVEzAhNg9x+67QQHIW9M0TEojxJSWz
5sHY/5GHqtpfKVEGVBDZ0XTdcn7BrvKnYd5Pcn7edi8FD/LhndSQJ5q3AQ8N6TqBGlXZfe/J425q
8IARmS9a20W/Xx1H3ecwQ3COgLz1K8rvmqdTpiKCuAWPGyMsdDdgK9FcBi3WJg7WIBgjTHO4UMPo
AZDog48ItgsdKzy1mBDcdURnHxYJbz4uocU8IkJ3gTnGdZtpqX3PKfmNtv5x925fmqfurMh6F+yh
2+JoLMAEmW5zHOkckkwEnNxrD5IoPFN1Sx7Ywq/BM+QzEthBCFUaHFs/Uc7ciEnocZwZIn8kzHxm
njOTEa8QZKSh2o7Tm3s0xeAg6NFldnKHGZCojLXkyhzr8M+nBcivimuz3J0/e1f+zNHYg/Ebnz8d
CE+jlEm1zOvZXpk7fKjwGT6YqFeYZ6t8zhLw+tuuG3HaygwmcuXXGwO4Jv6fKPkpl9qjjiNtrgls
6/lwWmvfzROZoCDMmCOxY89rroIzLKat9F1PCdVMT3/pcKtXX1OF6SWgNsauEXX8K4Q6mSu6FQTA
rZIR6xlv3CY2y9ehGWPP8Bwd15/6kX92w3Slg889x3+NeTqOCzg2Wwkj0/D5ZX9YO21bRCfS9lfu
ycrNRvPeJBThqqVi8B8nxN/SDdNWbdVwHNVUZEG4+SMPt+22MXTnct7SYVnlbybzWlXCAD9vFKu6
OWWxiTZOKU3W0X/85L/tjz9/8u9ER5OKe5NX5+3D7YMurg7OO3NkJw/uoD9493k1TjuXGWLYmv/B
oftfDeh31e3Pn/2rRnRLlatyVnjXDxeOQsWwFwr+JwBCIgJK8A8+lOhESaQcm0UMV004p8E5K7Ad
hcJ3yrgxyaIYbN1e3GxKLBkBlRKtPB3Jd7dA64xy+xuiXoQd30yihof2jKY2kYCBqEpZtYfindCO
eLbx0xBFQDo6wzm5T8hoTltS8jIpOCuZEl5luf+YG1H1eVrdXq+9+6S04cq7fFKhoYcAcquJm2wS
uU8nkGenVRVcbIZjTmJWAjrXg2kaWlJ0VfmHDslR5Rc7aQc4j8LLVGOWiXQS7uyBNGVY9KvTlBdV
e/pGTuRPKubMO22BMmwYMrm52a5f3aBHz+z1sOj8CnlXtrvsqGAFUu+ii6XcRevadpFEkZ0Xc505
d/Ug5ruefOfaMwDEx5JfBrZXEs4OSFTSLZg2hnKHz24M20xzgJ499zpCQ5+MrN1xck8KWgKAVPZU
NfdMVN8QNmkhAW7vOnM0eMkNExLE5gDgcRXW5+WYzXSuRuUrBfpPdJoyBaP7axHRlaKt7XGcMNAB
CtWlo77PxdwIkT3Xu41AHPMm+R0voe+WwXYR+CTYkDFdO7KW2eqxQbUqRj04GUGzMNgBe6YdMSwT
IxyDCxo8T0FTjAjn5aNrWjBbPbJvg7+CRbeCRJu/i/EIO8RLdI5QXYowsjjwtcRffAUNgwJvPmJh
ddm8cDdPCBBFu8vEJYlhPjR+oF0h0TEO2brWQbH8UsdioP6G3F/h9wG7/GBuGRjADH2ZTUFiiqGj
f29d9W/V9D+3z68i2F0p9dSormdCmuMrJuVGkj7R0pefl0CMUIOUJJiaqAeEqTTQVieXDvvBeLvT
6Pbu9/86SP4W48Df0nXF1gxT/X3RtmflqFwep/P2Dis0VGg9I/aAas5aDEt6OrTCebLIMfeMZPT/
aYQizorfZ8mfP/7XCaqVmmM9bH78Ec4WQBGyd2n0kHDKCPpdHnCDMLfzH9GF8je0158/9Nfh2ZRF
WZZZCUmT8tC3g3IYF0oKJdii3oLsm5RajuRX7aCLTIj1V4TGQZ//PywDS9dNSzNUxTTtX6eo2Tz1
80Vry+1jWU5ZsrgLB2f36zQlgmtfUEn5zwhuhzJJGUETs/9QcR/7em9N//1C/vow/ngdv5ajbtiV
9jh35daywvLmZyfgEFrU48ucBw4eutfxv3+e9jfsm415lS1btiM75q8GR1r2dnetbzz9UHqZZboL
GXr3OKEGpIhtjz6+kPBuhkVNVWqFF1pUTxkn+6w3/LpXWZmM/FLJd9v/2AmQrv+yFm2LwrpsqJZu
muLO/eM2V7qiNKva5kmsIaC9qePLxp4xWkJo4WA/YX2y/DlHLPfuiNT58kLsr74+UkLnUFmTevYf
TzIEQXt6Btq0mnYxYJmtsyZCHpjtuBHtE7uPLCl4ACcYRgDZGIhYnp5udwslGG/jM+mTNW1Sn5zC
GuZPjWBe8NcQW+MgyiQugEXVm1kf7TddVep3+GIYI/n7hrnbT36rzpzGl2TvRtJaejh9PD0NyGSC
RUm901fPz3PmXt9LxdNaXziGXiB22IN/20HA4BVBcQIgyzD0BoigfPdgpNPvE7aeY2vTYjNOG8jv
Pp4f9Ifn1YeEdpJyQty9PBdsVQ7ia+U799h8f8TK4bI1KX7DkhQ81xERQkne37jc/cVXDS2ky7yz
EbR470HD46z9Vt8oi962xQvwU4qbj94rP0nFU7g1HTgomv4A2GgrnSKjidNu6tyEVwqgEglnBRIz
3R3ehjkSyeU9HRWowulnH/p3vqnyrqfRxQipv1A1yxGODu6DiJTUcWsxVvN9hXJNdeX7PDCFrG4y
HrUzApVbSq6BRenrEW2GNsdto3xPxxI5M2o27nK+SAhvkeYtqrOXQia1XNI0aTsc+Gc3Jn63DbNY
c4qrNioPe0OM3k8cqj+M9lgQuGYOI9v5Rp52p4ip7/lxjR5krU6PqojdnaU9tWkxNvMCiwWUyfdt
w4AmXUGCiwryybkH7FMorjCf4H0t61eKj9TOzoBH8P2w1w0eDhB0FZfCojKv+1CrfOARK2muzOlP
NOyxGneWAl7yyDZJZQgS3ot3CwWM8ZMZ0IezyAwAk2KrOCH5aMFf4n9QMqgykAyMy3eFTGV8gSL3
oKd0SxBjUblK7sTslQukG3yng6v1KeolX3lSNGxA2kLOfZMMHGoeYiLrLAzNrsxCUWI9tC8QQxvv
hhpu9Rz8O2NeHxQp7aT/VhEcbwYk66KnnE7bDwfKRxZZy/TrPDPo/ob81q/LgCOcIfINGQ+q3G9G
kxhbpWYnbUCZE/AMAWENFRXFPQAShe9KL0LAtLHMtWcPJj2sqe0P782Wk4YZHGQNeEi0DOfBBK1e
jM/yS36vH0GujHpCsdytcWfK8EE2QuTIrGp8if99aHIZO+JW+n1V2rbt2LpOb0P5jcs0Mrt0HsOz
3GKSxwbmuoyxj2fkBZ1MUE1Jf+fALTz7k0xxcv0h//bePWg+bngSdwCxnvGQujlz5W9UPkfqnDr+
+LQic37SGkopZTM6hvJGMHZWTqKXnpXQE1PxBcG0mP3HBJrDaB0jABQwBItOeaEqp8DygLv9omUC
IYdNtuXJ5/9D0nk2qYptYfgXUUVGvpIUc+hW2y+Uti0KIjn++nk4U3Vn7pnTiYbN3mu96w3ugN0O
JHo+EU+51iFH4MWAEUBtsup3OIWHhHEaP4a+fDdujv+IsYuiRZu5Isv99PIIFj2imdhBgoYgDlq+
bIkFqe/dd/ZXkgWZP7gJxoF4jfE20K1KlA4fzxTQ0ZDZe8RCeqQGs0EMHkHKv2ynXOpzK5wLGPlf
8Z4tJ95X98xTFqIr/I5cUhHb2X72Albsp+nj2XsoVtihxV3xi8W03Lkdu2NsWMbLeaWOKtoxGRFk
e62Jwj5Akv7AEX/uYFndXzdhNAdFxvTZDh7YGTF0T+wdANMiS72AB+nsAPCXwBfWo6eTzv7+/ALO
kzFHIolOHyztbtyj789qMoupaVcx/BkOvlW4fu0R8DikIPv8dsJGfRh4A/D1LY79pI6iD4AE9Y2y
ygPMjL56eh2ct5htssninRFCf6BP9/Ds42jF9KohpMABTqGPwytXtYOH+oivXbR8YvpKrF9uE0hP
kErIiHQM/ez9996k++GVfTpP0QfSU9+EcdYoL43QLu8CilP1F5B2XYSOQW6uiAk3F+uGwYLjwbiH
GPCjXIjm3Rr39molQB04XIEm8rt5xK8YAp0+046R9eAQwyJNBlwB5MW1Kth1Y2zVW2bfd8Bq+BC/
tmAS5mC9Awt/K/njZg3eS51jYKyYurR2LQnbk8806ZwcuQx3aS+wCfvvrbnhAFdyh1XE2VwhW4Oy
mi5ep3KuEOQFAWwLL24GusqBnGJ1Q3+Dmf9rNJLiwGRhA0WBMvnROd9jhoYSSl7Rh8DIg+XQEgvw
mmVfmCp2mNpwpUcQRJyGaU1xK1avhWo/G9t4e0U41VtHnoxjtCEgOivAo5LlQY5fBP//Lq4khCnQ
2nDr5cwUDiEKuGwVtw7XhRMrST0Qn1B/A8yA9AvTCCN0htou7xlrlFQ4Asgk4tW3TNPt+Edmfs66
hlWFS8MUvy4dRkNxZnyxDjpL2mibjkSDMy76Zxz0iD4GWwOZV228uRaap2Kq87LjPaAahnATMCF+
KDC0tExx8EXttG9+iKZfMUNlgIovI04dd67H+HpGUxmCzonUXK41V6cpbm9Jb7Gr8lRH10ri0eOS
m9toe40hH0UQbj5jQZXs6zXeOkwYRN7satmdYVl3eJ1hFXRmJSi/XFN61X512LoO2jBvMn+5z4Ow
lhH6mqsCoLTqLVpdjCQoG3YizhCnYGYyWYX1H7nZ4HzSWdH+lWRsxBy2XhraLWo14HSP1UfYAKEW
y5ipz0F6WgHcVlp+5oRnHd4g/kad8yydFiJBYHWyxdN8I/A9D5IDM9yXPKqUwseNOvp6sjAf5iZI
XC65GjcJP1r+byaKO6nmmSfDw4YRcjETHzfZv7A0bV1C+PIFeL7NimM/dKg/yd0NncrJylmCCS7w
Ok0EEaiMtMgrTG0Tik3kdQsIIWvs5JYtVGQEmTcGhb/hVdfRXVa8Wsf6yun1aK/q1Xv+DLIl/I4u
xdDo9ePI0clmRTI6uBePcMpoeMRaoJiza1AFqcx2Dl85kKfBaYCj+U+PCw5mk8gGDu0er7Xx9WPm
+ld/59/YGTJ4xTGmWdR/4Y5mtyEJHBfWlqwCjBYZV0OprawnnAwfa4FL2FnaSf7DE1a1Syj/7zmX
J4VTXnUFSwzG9nMOKAlLV6qjam6S++nnNrRMDD5wHujt998E3+DGeY83HXPRqJxhUjn65OWjtSFc
Du4m3yq98tdCtBTJGOi6Q0My0JXzA/9D3q3eCcsNPTlIL5lcEfUsgXotJvxv8EoIbj9VbfW75MEO
wYQKMQbqJmAwQNVdePo/LvntDkdu7BZII4cePhqAtkf4LJymyWhlDJn+kTyEA7HSX+26/9aRSlyb
jYhjObMEhC6M+rqfFjtMTGw7J9tmd6mxESw82CDIfZBZE6wvoBps3UpiBV7sVqNhX2Vab7RtPGt+
1dyjhR9NHMW5cgi+aUaMwk2g2iimRfTardhWjQ1g1jAFhVJN+XfGHJBhZvoIvuV9viDt5gOxcdgU
Z9J6hQ1FOIzp8lHPEfFyUpOEALsV4HqIWMHNkptuhC72gYbD2gRgfzBLU5sxHogTlMYJF1U8wzQL
tv0suYVE+6xVwvIcw+qcdC5C4BB34oXmgQ/BHM7sT21zm/s5TRZM/NyB1UELVBJjDgkUD/1brDAe
nYa3SWd1P3in08SvyeRQ7sS4kmzCaI6QEXGPOnLKMsiWWObvwkf7hFvT74QDttMeUZaKZi/Ck/Qz
bJNTg8d8RW7fAO2GmRpng0+Xxi7/i2yaUoSQPge/Q0qomLEviy5cR8uM9/M5pSVS4NeHa+xNqZJ2
txUXfx75Dc22d1mUCawkBjE+JZUVW63Njrrq7dqtHHYdYkpw1D4BvTgM+mG29iSucSgC1LtgVm7k
6ytOWIctIPri/TwXv8oX+5vdLc/c47N44VvCnuC0dV9rLKhnDdqCMeiFEbKNyyMlx1ndqRepGnEz
OloiXSLnHTnmV3yrM5dx8/Mbqc+KGvhhIOiG5OMyzmXIi0cc6ko0o8TRPjlOBOcJpwawmQn5IbST
r2uCn8VstqjIQEPKOLfZy6w1IPw0hH1MZotHgeBNLN1yM0LUrNrpPWSRb9fuLcjFtUUI7A8Vi2fZ
D0jx8GAsehXnW5syrcrhY1NqoS9hwQmbLIHmB/nKUZzz2+Z3Bzaz8JnzTWu8jYt6z8pgVd0hJdkL
8h7tVWtfJIfjzKqt1WX1sc8mxhS3cwDW9DrRryYnKEzLJ04L2vZBmzDahT8IWiNHNuH6SFkY+9u/
GPOOzJbc+Uh3ejgrb6VZd9ou9tn+VEAbFZeJMztfVrOZrXrQAw6ytR5Apm12A5+4OHZW586puHqQ
Fifb54pJcejcn7uZeWddzzmUz5dyrXkX0/ryfMbSloNhKG67fDbgO06/lY9UZMnckCETl7cq2fHG
/+KGWNhtQPfQPMM6msRoUvTbCQqTyWNcdLRgvrapPGpjQkzxvWbms4ANQYdTz4/CEp4zvvNvu7Z2
svXYcUCjVitZ6Tr8/xQKNUiA13jOI8XmizC9Y0QAbDuvnDtCVabSi8W58MFP4E7MqBDGD/LdFK5i
hReo99pDQMCwDSe1p+2dWxKJK8e7DJZ3yfyLzCPV5zXbE8ahlC6WaWGV5MqIdtJr4bdcBoyYR+Md
A2QXExQ6r6O0Kec70Zod8amHQrGb7Mjf4KikbXFoR/jxCOIdoukYKo/lOYT4fMaIilVByWzPeAmP
EApGKToKQQRTyKC42jGBeTxv4VSsNJxfnsycAxvG+TiFb9Z0lT7KQ3tUDLHr2o9j6cLg32XOjFRF
O0QvyqM0nHIeINu9Tqz5bKFwhI+hyYl3wGfKOfwwL7d2Cx6DAzN/Rl0/22E3yG8FifQQYG+cT8vp
F2sgwvHkRsW9M7lrY5yq5ib2V45Lduazh6OifXuoe9m6a7fjt84oS6mRiLx148XggwuQjosWCiKT
fwymhvd2+K9V9SUhSUYOvM6tDSGvMBI4IQZyGTBMYffPcNJvIQM0Pwm6YcG66+vhJ72lN0mwmMpB
LDBh/YGxlzcIBajhW/ujk8dot1gfk1fBP5D+v5EpWw8Ccr95TeZXF1syC78Iy/fxWFteDxGOGoXd
zqBROXO6saMOW0G0TdY8xtdv36P6JraM3xIF8+p+h6xfn8YHg+qoXhBtLdpkWXsSqi51vmLRv6lz
cR1xRqlcYO9aCgblt4byY/LrHjPieCQ/Pgl3yB/Pby2iiiHs02NTQ/DLTIrESHYZ5AkXpM0LDaNr
6p0d7YnKOUrypuiNviwPmkN25mItOofQoVkgrfJjzQ8QhmeFna0O6E/cHUeUO3rvWYfHvILccj3M
7pE9e+wMlldunfvpDk4rtkNztulwH0x7QrSXTHKZjLGHOGeaijHKt+b11vfsxfMdI5ORIlu6lz2v
ETHP4yFUc1Ch+2ps+WIsP/b8YyEwmbi8X5QH7G02Pt+s/2GTaJyQ9aIdnFFdVajWh4GpH4vLonEU
7sCv8CKCrdwyd3gudMqnpRhYE8gmHzeSfPAy8mhfdxXYDf9aOspjuU051yHbnbo/RXPe+ZIEM+5Y
CFTEdW+Lfcc0SnSrwpaOBjFbTMSXbIVBgjw7Pbynz++CPN1RudP8polbQmJ8ZGedt7e3UM+tMVR7
m2scPMFvOmQWyp61yE4KL+4kfCWLWCWc6W40hFHbFToOwYt7S9adVzTSnzj9n6kXk5lkuAVZe4qv
0/HD/A8IrtsUItXNrEHmGLq1OC3MVU34oJFZibTL2lNFu8ldTXc5eBpJYhRU0nRQ99TbqjR/M3v7
zVtHh2LNLA0aAAdE7pfJtKP8MVc6VP6nHZuHpl+LybRF3lLMUuyENmU817uLCo+tXzPUJlmRZgpO
T8XR0RPndx33NQpXlVqW58sOw73eyoHblG6OIznA7z5PXANSrjiNDacxryawMVK0dEs9q8dzcrXU
cFVhe4M/Ovqh5Us4vdK/FOt6SpD8q63IvdvI8VwybhNpV0vTLL5kT0dPpkJ06ZNHoBIOCMZNaBpN
tH4uCdDo3clnAaEqUh6wpWPRz98HUVwRHGOM7UiozDvsk3R3MhD5QHm5k4epkc9rtitEFn8xSawE
fbQzQ9vI7crUpma0UZpt3NlS4yW44jQe2GkEfxaqbTEF05SIVZSxDIVIZGobCYWeCPLtNJN5vQsw
SMUbkxY5Xpivn3fwlSihrajXVrfFeF2mdsas1pjXmvNllLZJ1ZnN38UUfm6bXVMadVIgIB1gEgDP
Qt9WGs7srqaTAnkowuUnm706XxJssbNfr9mYxoh5C4mLr5mZux02jODixraSoZpYyi1EsIpck+CR
2slkuyIoMfIGzOgzOFVYyALUu5/W05tN895MIAcQChk6TeC9sCUdps3BqE7Uz1nmc/cqlNS0L4X7
AdABoYGBjuWdMddljx/81qcYSmMZ/l53yPEQW+q2krtcanEIoP7psdtpvlSeSmObZPte4/lsk85P
9RN3UOEcB695b2XhSBahxF7+I8cO1tSCbVSLLrYrfdN39jPwenOp8X35cZUNMS4mCoxXPV9O3r9P
9LP84AlxjIuwW/EUWnOZdCt+zBvriNdcxXroeYj6P1Nfcc2SDKc12ZmIyhEmi07Z+U8248b5CM4n
+WJoH1PM5XNDsFuutJvJqhXwcOB5/AkI5WIHVmWTzxUMKrlCAL/Q5mY/K6bmfwrPALMWgM3aEUo7
QbOfeeJfREAAys7XnCcYs7vxbJgwqJ8bCpToL0zWOo9PAZEgq6zmH61ePKHJ9D+vF6MLaNjIqqmO
ctMtNhmQIjTvzi9FEqRoQr1P4UY8QG02MZd9BzB2NGT3xexEccVvObT1vyT3pM9qMFb8yi/diQ2W
ktXh3a1aL+YQ+0z610xDZyMHvbEqRIpXhbSX0O5H6WnnBw8s7SusPoj3nrjc1+gsJJgdu3o3i34T
CM2a1WwATmKrvxBIJ3d21d+69BQYR5ze9INB1aN6NQZivS00DuQf/OTNc/d0cw5ZNNUv9DBSYT2h
9OyVwSVCVGJgwHuKa09oNxDSDx21PtUTDO89pV+wF34mUNUjT8othVUCDoT8BNHayyl2/AUcvVCx
NH1MCs3tRl61NPF3qeO9cUrVTn5E3ZWu4lJaDUdUpv8iRjlNOtNOmPcPgIHlvdEt7djsktC5niBK
YaiPFf+s5wc6xdfkwRp2op9q8/zFTLS9wK3ng9/KLZ3D0doXMsA0kA371fxMkJ+rsSys91H9zQlr
+frsSTbtFbcgC/gSxh5nHidVWbsKXQXF8yrD8ghB7p9GWNemQe9Q7ARe1x2E4/GmjKTxZtewmpnt
PJcGB6ju9JUNBhqBOBFUDc+SJC7FrXisk3ZrZl5L3YBMU3MK3NN/+a8UsQdZmN8xn8gki1qSoNnf
7unXB7420okDH+OuUn7gLodG9vJi4NraCW58WZN7weJpYNPDzEF4mMSj7aPRdLb8bTK7IPm9d1J9
1mNAD/kkt1MS+zRPeRgP4kTDH3QdhbAulDmhp6/Awh8bRrWJ13W7YCjzxixsqelOl0yJi81RsUvT
8fYBeUKBhi3PDIFw3Y+NvyfR5izMl1PnDrxFCf5gCflwgvsYHhh4GUAQY2K6G3qwCph6ToP1nuzr
uh+BvvDNTfLOD5m2CD+bLD1OiBfGEbbwwtKtkBDC8Lww3jwQR+sNGMnrm+haAlwhLh8hB9A+uAoH
HZj+c2YGhpMt7ruDq/dedMWs73uywfoTSsU6OGMYXgLC7rgZof+2fqCMuUVuj789ZPOR78wwBHxR
QzSY26B+5AeJx8vzDvpNHg8EJYAHlG9+fjuaRHIBUKl2sYyPk5Vo3yI8CPl1+990GWw6kEHYkQ42
fGccjx9PuDvQdaH37+EqT/hqze1lh/OsIEAaMJ2RMWx9eST6QXFPXKG3RT6LJA5O84OA443Cm2Fz
J4V2w+ixheLXjlw/g/sfZt9StX5zstFRKjNEChOUtsNe14hKduN2hjs4AoDvIrKpTZh8ZicEJw2u
Z04Bxg9LEkNGcZoxk66pbmaA+twRs3Wo8zRmJ6hWqPwIGOZyP1Nzh6W6fNbPxcd99YsE8VzhSL0l
ouAlHMGEG+/IDNbo2ghyFUgXtVgoXGpNlzejc1lq/x5dbyvYbOCdvMAo+xb84CxFQfeD8uDGwoG+
hIdNbP8NVvOlXvEm2KBwQredeh0nPgDCx3rDSvGqCbfOEtZvSln8mql0BydRrT5ev9gshQV3gxGp
sQdtJMIqsFXB/xCJLNm9sawku1L9BP+zeC2QFzAmWHYw4ScunE6VRJ10SnS4ormwRBg1yOKqNw+6
ZoV785wzb4McoP3itUI/D8MNhhQshsGNBm/CnWIiRrSxbj1RTb1nxOrI41p93sH5X4h+RF8FTkNl
r3CCrVWE9fGJCTdjfh0CdUU2uLhlGTZ0DYnTlDMDM0o+BslV3+uPcOLkeNvQRKuUNKze6QuVEhtm
MyXbglUsM6RFIDALGL72HmXZZJjpnz+KvEw+Kob/gr2QgQ1dNtzg2RcRHBAGdljUfJHhjeHuTtrS
P6G0kzBIRhbjMyiHlCGt5Y02/cY7QrGO+qrf2y2LCo4Q+w3GM5JLNvCndprYjWFvEx1KldZR7UIr
RfsMm7i/MSGcShhZ9/ikmMyOyBoCYD9qy1fukdBuKIUloNhFVHRkHsU7SQHJrsYA9qgjBQHK3Bi7
F5a2YwResdUHmwfETZWhzIQ74FB7pZ1hVZib+GG8bYPQm8Lvh5lZTQEQg29QCBvJ3OdP56/rKdMs
OOjuNXSA++ekFTsaE+SJ3fWeUcwm0UkQPF07i+z+b4zP+4tC7Bhi9u70xlW2olCorVhRWd0OcGeF
WAapSO+Vw6wofCF06BAKeSkPMGOraffZmAjYgzlVfiY5NAhPYGhQfH7ByC/Ntdkuaj5VGIFT87f8
sBF4E0LWK5Au8Bdx9VkCtWGhFW4NzI5Lrxbm8pvOZy6P+K+nTRPMaMP750pkaLrEqOmaMXZAB0O6
9xRlJT0yN13Ddx990mv/FFZvyOvV5HZW9YU08QUsJLAEIUFNKFYC9glQFYnSe9nA7mE6HYdohGMC
yzChSapljP9Oh4wIMdCBGR9peD3Xh75XsQZss367yp5gpa2MaDv8Iioq4+nCNlGHzQsj+4k9MuMZ
6MHon5vcPjoq/ZwLLlPjVCIe1h2Z0ygdQ/jvU3lwJ2zJ8OWY5gI/UlJgxsnf5GsTN+arXFqb/sq7
isKh6SChTKiFLGo2iNd14wTH6DcEam2cvHMlngcd7dvXgil/0BUvFSGvWEYzVxmG1FCtTfuDcVpj
h6aToZF62QyYjcBKM7vsXI/vwWfoRPySFos7y/AlYJBgOsPLkUoyO53edAX0J9RMDIyAYDpbQ8zE
6C20DQ6TvxKvOHNsD9TQpkCkvqTqVwQCL6A5IRz8lNOgh8TgUENTD8pEj5EXWjPttD+TObV4/l5Q
AVetx0Cx+KwyVJu7bDIvpF9aLUrcctd+P39bcvA6OyrcXD+Y4ZJ6Vxx/wHOZN86Q+W+FXc7mM+Rh
3gFkKq7SwgW0COub0PcA7yIO69wBUhEXWLhS5qeMErievwmQ46W5m6dwwXfMOe8ah0fQyHYBCwlx
S+h9cAggrAbIGKkuqWjX8XZGdBHOE61QeBQZoak2n6tfn/WsoX2fd5h88le89vJWKafc1Kh2tWqG
dNDEL5Ti1fDq0NOP2c+nRqTpdF8y73y510SnH6i7bD6hbPd8zodUaN2tSrqBnZrMy9DT8Nobj2I4
GzTRAO5a+WWafvRTlDDeVszAkUlVjJP89ENsiJdtyW0KMhrLhHWzHBJPG7wIIWkzjYkLM+0q4Hxb
F+8l36Aqv2pQbUoHbHpLJyod9uf62oSLKN9EmPa5Ils2IdDSTB5sDR12Y79LMoBt5tIJGZFfb2T9
zIVfrmb6Ki79wTTCyUrdMVwzyUh4gofiDcQEceJsjNIXc1bSvpanwtOpBzfWvY60mi9t8ZpXJyqE
4Lmd4OGJrLhcv03nEx2k3uesL43vCVPsspg9mTznI53YNLdDZlcYABXWKTVmHd6UBCaBPWzq30nF
Al0HSHTQpRh+IC2Hly9SNH/WZmyZyP/J3XnNXpIz9Gyp1jTlY9oupwh4O0mAJfnzVLfTSWP38hq1
65t8ZnWVVvjLD0S9MZX52AmDB8N79nujsBvYZq2dt7ZZ2Dnxs/159PtHholsAhkHo6SIc9k2jS9Y
Tm/RUprjAJyK+SFf/vR6g0yZb/7+qc+DO/9P7nkqeXw8jaYf6GDsNumykfDCC0b1kj2q57IlE+5R
iMFZhrvIgB8d78ShPcvATTBcVi8OxZgQe/uJhPkuY3oPW02zTSxF8H1rZu98+m7vChovdRrg7Se5
T21a4vvR3ik2VPycuCzY5pkVMzcL9vyGfeUkBMg1PmXMK1qUr20J/ZWStnJIrO7LTR3sq5QqEWtr
nbEjZJn4hjq3JViZQuZjT+4RfUgSPMJoyzeWut8Cg7rBmRiukM4he7Wf/Qsyb96suDBVoMynRr0U
yoz/VRjGwIMm6xRGFm9otS27eTXc2sjRP7ZG2jHOAdFaNsBq7AS6YVRv28bla/hGKfWYgrGgsSZS
dCHg6I4AwYVlgrXah7i6FBul98Hc72NSRPYo4cnU6Ky/D7m11eJzEn1l2jq9j10YQo8FJCP7cwun
0VFzR1/JMbG8xOQR52mSmXCN9kKcBHuH2YlV0Qpe1OVoZNN9F38f0G9cJ4ucPGnc0sfy2txRwKJW
aSJfAzGLTtngt5LzDrah6k4ICUxXOs7F3VqhVVEsCae9YDaYjoh/Ex3NeKOmvD0p9Pty06LGgieo
HPJwlhrLzhjvFTIb7PLt0b8R7e6/UHIN7wrq67b2Zax/WuSOym7yq280Yi8Ib/9nl0l81KYkFIuI
jwaW7/CEmtCgjFUdneSJmGNwNUx5XMOu/snPhkEbD3hqR0euW/5Snf4Xm2xtpPu1JOlcRybYcmS9
QN0QcREzbP0wCV0NJ+UzpdAM8kZIjBjkOYpLbvGswriTZdLNjV1dsxOtFOI5Xlbz0FqnbFAojdVV
SwoMdK8SVh9NcdHNxgxxwmRvn25ewrKpPb7FyJmWRqEBQNwz8/s/Wm8Ynj86kWuIVF948qW4Mycr
E2LFxGr4d780Pv4nmw+nfAowRhEIGQRKAAqmAIbLj/4ToaoCkeW9AIQpLWXdRTZj9yFzG2bD0XS4
vZlguaXoQmMDvDI5TzhelVMDVXzW3MDuiPncsTFIXnt6IBDMPxYteivbNNtC7UzAmiHALdDWmuMs
C4Bdx6r6By6KJvgwU2vD+kgeYv4ysCvJG1prp9Mwkb8JRgF6g6YZdYJJ3ynOCYgtxx28XnPab8jU
WBB6CwKE4WXpxHaCf7LCeK7DnkNbYEjj5w9MqH4UwQqxx/kwdHr71ClwXngt15Qjk8zTaQjj1sWh
IDtAASlrhyw3wfLo6Rx1/joKM77BT5zO0OrySyCeejPGwpL0CgAI6uwRQeqA++yZuXD+nzQQrUV8
wEnqSoD2Zxbrs9FERnYaUGm0OFYNdA4plwJe05cfurOZAhcqHMf+jRefmtaWWmvCIJ1/u+OsuyYc
ksbNMrb9CdOp0LpD/I3sSLXSmwJNiDsf4pagMXx1ZQIHsJq7lAekzUuRgYyfrCnUgwd2jLvXxTSQ
g7JJQiphh/xgg1c5Qr8nzOoze8JcHm6ycuLPSbQwFf8j2WxjOUkPBD3CJQvnOqb0qBm1aS/MUPIr
rFn23kK+VqQnQ5pbydJi0pFgtm3ft67e8mcxvSryt6ZuJtHWRLA+2Q3KNakdGQ4IipkgWn9UpPlO
I96wkKVdMSNbV9cvJMfZvBYeE2OZqhrd968gXzXJNY1d1x5VQrknS6XeDsNey6cxECU8JdwqP/sn
MrymJ2nXwyhEKRetiu0MBGKa4hqArW5+5GYlNitUd/Tpjeq/6o3CnhjAadUZ4RIGQSK6tu7MrwTW
VAJ6GOmrDHZwVT3tSNwP+MJBwZWSc4DDRYnNzmJ4eam+BT8fWPZP5VvnikPWyoBvEZA1H/3LcRR6
zrEV4CueMgZsi1o9vFPss444ULwwwHGRwFvyrMZub+Kqt8kpPmd7GWWythK3QzLuiP+IzfgiaHtz
/9xwTnCo9Dxw+L8cEAJ+CSPXegSHcDalnFzW2PBO2x/QgCadZ6kTtIYX4l6Buryfx7GrY/wMRKAS
Gdg7QTCTNbtGodOzMwMvupP78O8w5KfLqGVgwlJJeH1hM8T5UEGcUB1BMZR7B5S29ln872hacWI1
Lm+xmE9pTyWI4KpVYNpinzHwPGjLJ3UlvFkY6D05mF1NITxT2N0Fr+zBQN1i7JbgeXRbhXmjoDoJ
7o6gy/XCgD+qwmUdxewMOLFUjJYKg9tLCYuDHf0OqWLY5IyoLwUuQMZWPOUbRmJPzBkBirCp4c5z
q29i7LbYlIQoxrXNB4G6Nu1UP8uZLOCxlu5rktLi3zITrJ410dLeFwUbozGBL/f86967OLv27Pbp
6h38SMo1B7QsAqDCbB5raGe9V+zkrWjX9GwGlKJqNC1Yf8DYa/5+1fODe8hLHwx3W0gphGW+q0XT
/qXsP4Pz5o2OWT5JvWmKUxBhNzAO9RhlRJAh31hxBEDl9JCAb/U2WcnCXlcO7PdScZhEjirs4dUV
/VKO2DY/lFBQF5y++dHbXVWv+bdRUcTzTvTLV7yQ9EtMVffpGNixepMVU5lXDxG7KCy+6CWeZU2y
DJ23n8p8OMf6Vm3Zw1hl5LzWm7D1s2gTqoesOBnaqsC0Wj31SXLQ02Wm4OLXrDr47rzsiXjWw78g
2qLTfWobRkJFvX71U3j/oMXFQcVCI501nFviLQxyMLVtyH0sL4OwaIQFrxvfgUmWrvJIu2PY0dx5
Tb3mjRtvVwUlP4XW5PIO81Jq7d8TuCgtmbMeQzdp0fNAJy4nyzb/NhgEaPFXq7ZW/teOjyJZxQTL
d7saolokwIeIHR4WZ8OwaOVFkawEofUi9ToEPzpT1EFjc1a+xeCoEw30YibOxoFIPo1/Mx5fw17x
7o4fto3IoJVXvvPk9uFPZprb2fD7gmEfdrsmObMZhIi+lJmubScVA4NlGv4963XFsyS3gxJWOSjw
pYvLM/5i3wq6aSk8YnZQqmZllmPWwTYZcYc1wzIZTLANTlre3t/gs+8FStaBAgTGSKQ6WvP4FCce
m1EcUtlrmAPXm1f3lX4nYKrd2xkK0AMsFUTuSJ3xCse/E0Yqn2KadvxOoIZM8FSCT3l2E/KGAD9Y
XO0xSBGEuHwOMyJGYxqDis7+wJti8GdcuI9vjOGBqpKxjClhCdFCMEL4rnFzmXAAr0xIDaPTLNUF
h3r0OTcTdtgx8JenPpyUm3ZTbvkfu+mbd7bZMmcaU4F1NPsrwssij98fwrxqSXCNU1qlRRpP2xyI
/1FMmGSwEyuzkr0jnnaMJAms+vtKmfU8J0SSdwtOQzyq/koZGiNjgz2hkiBCFqHSG/WvYTr4sTRO
QzLvoCggRKKMStk3eYVGNyiOfPQKDAiOKEmFKeaVrjh7f6ej6hrmtfcdWKOlf+fmXg43PbVLyNhE
XeKLCfdlzN1wCFLF6kV/IhJFn4rpPZ/1xntxpLPgWoszjI3N3gU+Vj0KMTz9AAiHe7aAPyWz/6WK
tSm8BxgaoXedUNy/VnVt0WnqB23XO92FibWrYJbidBwfX5oT2EwWoIPlgOjijwSD6U5YFemrDKWg
6KSb4tJcKEQ1xivgypiuK560qg+5ZDF0ySHwNE57eMOD29VwML5jZ11x8aROwtAJFspfjYf2Ud0J
cJEgEDsz5scLIFvbPMAVfkDcje4AvM+7mjjlVTmXj0KxHTBSR4eRVdho2lfqWDhfEmrbxCaSobS+
QfWbaxxYOTC5TcoaNJXgIuKbCzUghxeX4OMyhjKqXnCCIGP9SVaEDeETnB0Vy5gGW7jryDWO7UZc
qkvixOAFZecPZ8i3qfv509ZXceEZkK4gwX3rrnYXkVJRYI0ctX6PdfQmd8V910KdHC+ToChCoRQc
xwC6aRsbLHPxYvbNa/TgzcwnAK/MPuSDjPf4P7MBkm43JQOAY3V83SceB4cMcHOSb6JoReDs69Tt
ftHgr2X8Y5/fcKAgVFFukJAwUpgUnx4c5pFi9TSkCPRLW6ca/FM/vqE6mMrk6oxgJ6JbVBxnqaOX
S+yTCAApOqsX7AxL29gxWbygZH8OeLEQ+j0M0CcHl29op1bc95WlqKeAa4tQn5WuZ+6Tb+kGZv/3
POsgOcCnR+Ziz7+XB9/lvQDJ8fArYgQ3NylObzQBAdQ2KozIY1/WsXOXPb79wKZFdYMqPPMilGIk
IYK44b5aTDnWk2yGdXtVOzWm1/hFT0AG4c0xwye2hSkyBtvYttBeQbQLEW+vXjtiMucC/pgMCNJh
BitDwtpnh8pUvpTY8bCKeqdg/4B5qDoqJ1DaPooUoyU7Jy81tGMwNm5+BSwKq2JZy7aIArIDU/Yp
5AzEXt9ybD+pLBi44ruoWmKGQtpjFg6rFzB+oRuo7Chg2OCogBwBPue3hBeRsytg1ep2MpcWiNs9
pPuUg5uJW99oIwriGC8FPcd3f+PMENmRBIsFjHhvDAGi6VhmX81XcExJevojHulMFitwHxFsm5H0
MBsceCAQjeclLuDx8cJA+fJyR5kRXE4aRByLMqeInVSg3FgbqU1HVuPjO9AvzDRk7CYDzmqFX9TN
pBpDQrZgiL8TPOELsuXzwi2pLuFvGvjVZYAFCT7u49HdYG5IO4yMLyoPHFmU6E25oPinfgAeytjV
y4UaTVWKEKpH/Ff492vEMMLoP5LObElVLAvDT0SEM3DLPIMoIt4YaiqgqDijT1/fPhVd0d1VlSfT
hD2s9a9/AAKSUe+xfkryPgTlvNyTQ8V5D7+sErWMuGvJXDwB9kL6f00JdF+JvLtv9LoYyqK3wO/n
gKkPVgZ0Sao2xjK2+ejQbvAWeiaYluf4rW1f0NnwdFFTRHuQ1T66Mud/eyTm4Z4jYqbGPbQQWo1p
2fTJjuBnx2MJXd+JGWKqJERkMc2JRLnH+bKvS73jD4RN3NsPspah2kO76mtXZhBM8SxFt/1gYHGL
tYz1B7xGchiHOIcowdMBz1GZ/MNdg78+0mC53PbvtcEPYqYO5HtyjsVIGJkIgyDw/Kc1LB55/w8L
McFxQ4sTlbrzXtbR587rfkzlHLnm7JyVTL/RzCMrks3ybUoXo5E1DNHmlP+jPz66Sr9gY7ppeseJ
jssHzFlw7gH4uPkj2AKOBXd1NsFU5G10keJ8UXb53D6RsuxILYDdjaXsvI9t6/wTk5G46md08Vsy
ekgIOGI9zVaFkAxF/so4czbgCSkMSp2OpwUKIM3f+NpT6/5b3CUmaCeyfP5tc1gLzPP7IVcH5VCb
nipbbiMGnd2hOTmT5WQIcqDf8THZjlEvpfQup/C2lyJAoct2CEwAloDcdNbfUvbia+GRG2CUWGmS
CXbXh7h5Q1d8BeAv6rLEVpScQQxJGH0wZAGYE0XuKxufNYoRjrWRCy2JDoxi5bX/ZKpV+kIhxvjg
RqILtbnPdR2OMtW/RYBt6lJ8sxRE11YgSXYiP3oF7Umn7nLVomQ9nUwOQT6mcaOX4iCkmtSvV1He
UDAxbYtuNGp9q+Ne0UYssojXiJ3Fj4wSXlomsEGh+gQMB0U0laKKL7WFCJZPzO3JF2JEJelsHP77
k432w4CJ6RN6yo3iUrvMuVWZN4nPX3OinLRuOwETjSm5WkhU7DfOOgLsQZooiEXo84P7STE/YXcz
YRetW4vRw2RDgfyaHnfQmtBI9aGXM/WvzJbc8FP2YFY8QaQCam5PIOEClqNp8cbxumUdH5OJTvAz
r5EgQTA9oeUY63wSABYp7fIJWiDuOqslTwJcFXQT8weqwZegGmHuJ3GfcYMwV64ZhDAnh+XFP4Ch
9gkbaNHBI11TAFyKAQK6t34svg2DVpO6/Zo+8Fj6Y3TAXIl/OyQEvdUgZ1G10S7NQfVvKUJCCSVm
jenIlXu2m1LTvfawzuTtdaWyuHL4I2BrzxkV+ClCqMuR+5i2MTyt47LFerSbY16yP/ZJH//AnePH
IEcNe4d6cw+geyZwrxcIRI3aexB8QPSJ+Z6Tox1cAswZoYePwEUPVwf76F/Sw40ADoz1AKKbMAwd
x+8dskOcv+CHLJ/LUbjeUAAyJRZmZtg61wuEXvLNaLHq342X9/mTfDDEGqvyACWSVWGrRheL5BVi
2iQOrqNRzcCZKO2GB7x/dNmhwhZeHhRbopahlbZeJkZh2toYppzLIJmmao6Sqw1FZgFVF7ZSR8bt
JBgBnDJfmn+ZToOJwlbBNu24Bba3OJ98fFXtb8LRpA1ghRxX0L9tghHvWj2/8t1FBSQU3M+eMOBU
LhYpoqEyCRg7sA/aHDcZgCnUyix14oJXTVwZ/LO3X3INsKCsQaECbH+iE/AYD/ed0wtwArBdBDyS
0UOUmWq+84f9WvWyN83+MIe+bPZcPimPm9/kBEYqxrQ41szw4Mxg0+B84kopCDuhkZjJ+c+tnN4d
SnEievB6Qd/O7MwAa/ZhMXAfcEtAikWVVXvbt/WbNQgCRgRXr43B36QgFZp4KRS4HhGv2qBocwCt
r6SBtA2KdfCVQOPLkBzjJU73KZHCJm4EELPfOQawFoL0gPHJIFH+sDWH/oc3jpSKAUByIasQOaMI
cDY5O4YpqXLcIIBu1HBoBTBsExWBDdMfHR5JsARVyNjhd85HFrdQHQ7TIQHUPQL9rgbSMJxo8IRH
3MFNQ5yVIiJ/4YuzflyQTTLmqFvXs02N9S15GtpvUeGHwQmg9ZZjEgil8GsId/XoGjDS0k4QkCED
RTt2O1mHnjS9BbULuRhnHwYUjCK+yU/DM9zg7GJCcQ048mUqZ2xaI4KdgwswHoSgJgJ1oNrA2B44
rLcbMpCgqxpPj4fbEsIUC0n8uBoRAaUwxSV+QM4jJ42Oz4zyheE5abRrazyd7M4ETCkBQNjPo5sk
zuxN6BMc+zmQ8kNEhkzleIFFMIaZlQTNUBvj4KdMBVL+m43n/+wvRHOGSUOA5JwrPuUksD47qdOG
Nl11WFOnV+aAPgrrOMYIuAp9ybDio+sf7YR5vSCof3fiiysofJVJUJsSPAzARHoVMm8t+q+AYoSk
zNMdnbP2E2trQJTxzyZcXE+xhEzaDRUEDnjFeVmTBd0tugWTV/DhCikbNy/587LNaIIAXUIMtq19
oa27m1+rEob6+MbR/kRkBWBromj/s8IEJR7HIPc8JyYX+YQJOGD39f6exhQlZMiIYEb88+bnVXkZ
iqRmehyGLyoZpsQM8dPQE8VsbQ52mtReqgb95F8sgM5zwcr5uFVqjgdSvsQLEwQ4uP3XGXELGsXD
FlAenLvyAjTdLOaIER8zGJ7HCLmSakjYbpYWqcxQT0h3nPVNHigBUdTGAZG1IU8vwVjPfnr4tdK2
lvqAWIIXy1pN4ebAXhM78EdsQU2s28CldqAVhpN2TyeWjoOftGqiF3cIKWWNfl8i9eb3ODqXVLU7
fccmNok8Rv7A1IlOwUFpaiDljWnQiH2ly+Xa2VaQpfWvMHJ9o/zWqqnMb2QWZJnyJ4Z2ieAxFgG3
MMOmEPwWasb7/SSt2UJKIoXr6J/jTfFart+6mp1JQa1RXMd1coxY53By1vEZBkhydt/Ej6AqJfWm
03ZqiGWgnpRhP+1HbB8iveSw9/dgAw80YkG8niZ7vwWwMZbUbfSEJrZk8RJxesBhCONCWk+JqETS
fN3JDnp4siaCWFn2Ff0MGWPaeZ9EnMjJUAwLQGadLWVE9DOkLVYgCN9bixEStldAZ5yYdBwBdQuh
tMGdg3X+jCZo+hntRQ+CAZgmuz0StCUOjCexBZyhOUNHZi5utelMYCV4xg67KD3FtE9vGLiVdisq
fxScMC0O4O99kLl2xhHnQc6eTQF7b8zwnInAyBzNaOyHXCIoShu9yYngJiZ7GMGFmMJf9IhPd6TV
m4z6kUssryuOm+rA10yZr1d5SxbyhdD7MsP6KR5PK+foMLDIVSY+v+TJuAg3mI7otAHMqOC+YNnc
vxrGnvn67+k0W4o54rSnPFzcw4Y2WoKkZPWsd6NlOf8QMMTxPUrKAAsN2oK8EotzhHkXVS2zQ2ow
/jYZufMHPXYFAjoi1PmbFB6BYgapcwp7DKbUP77m3ewlkNOsHIDWRLxEZnBLUhiuRSGdA9xMhuMR
x6VGIhzLv8/HeLjQbS3aakKgqXVIVy+zFvsOhvrkRmJPiYW+CYkKUTu0SU/lmJ9xuhmwP0zkOFfc
yQC9HvystwnSxBtbazC5cEO3G30z9NrFT++n4upP3g6/tTjyOEiYHnrEuH+sHtpVfD5qxIdwxQG4
Wls4yHNuwACFKlX/PQIWZ4U8MnzSvBi9nUrJaXWH52Uvj1HTJid8QyiyavopJZDT9R9lgpze7Hss
4S/NpVlhu1aadKTiyf+Qfw0Y9UEuMckvI4ULsIs5/jjFes3EbJ9PiFIOd4hGz3J1wyH5d0TsArqD
TozxjJ7fMTLGmgSURCtH+hW/uxvWvcbp4bbQc7nNcA7QRGzKx+g9zF/flin7qcbOJkPwoWRG8gHC
nCScBWxI2B9iMlgcJ3dYhf2zARu2pDS4Y4DgY3hzOTk1+GeLsOXij8F0IJyWTHCk2n1h0Xw2y2Eg
gXF2op3l5OiYYPQ1hXCVEua+/SR5uVd0OC4jw0EvyYnwdvDbQbNPvor2CE/T7q8299j9cPKpOuUP
XXqd/fxb9t7ygzHwYxWW0PpYQsU1vGXdVmTQAh5TDPU+ehkmlVbOuBq4EVDCwnXEnI8hBwULpKBp
OaWFmrj4BWsfN1DmYnW3OO/XWev0Zij9fymcSQI/mMwCp24orXDvX51WSLUXsGGkuAtu3pW5JD+y
MVSrT5uC9zmbQHAV1pqN+i7v+2vv6jXxLWXqS5yipGH94E5GDHEZixLOvKCgd0jCisGSKdQEJitz
A5JAIBiL+s8l6y6S4dvjDG+z9AIySZDFy/53/4q+m5/bzX6ulAvNKoEaSPFAixxoE+gWUT9rII5s
FSZswYT4I9Y8By4MTXYd0gn9lNWZRKpUp+D20Vi0MSK7/OeEPSwRZOvIOWMJ28STfcS4SRtkfevi
MmWa7p/maU6xreIxC2ZOdDeB6WYJJo39/f5sA0BAgqBmg8FmYodoADExyBm5GCQyFQGavvO2ALa3
X1Btj34fpbz0sk4Z0hLjF7xsmLSOKMZ8OjFirxD7X8MTz0NIUfXzx8RpCS3jdYrMICAjnTJ4Pn8a
QtD49HkHhRydzLPJjXMN8La1xMa5HxGOE2uN46IB3Yq78Pqj5mJPULtRY4oJ5oP7P7uTV1tFjBEx
G2RrJQo78RPA/LIfQRsNF1B2N6U7RCB+pqDqTz8v/NV7mI7+8AsC7E0VTbNZPIaoNPmuDvTxRV8H
D8cB6Qdy7dQu80139wLwrRwkvoseROqgYY5rcFFafdIyQdWshmDSE4l0axttN83P048fUFxrFkg0
coZYhRJSTo3UCf98vcchUNo8Dq5bbJSp6AuYIiwlKFoyqYR1eHnojY86QMzUeM4CXAYo5uCkvMOt
h5wqNIpvPFKmpXskHP7nJXDLAjwwSQkD3WQT4cgoHJU8uGPUJpJ+ml6Mz2JILGppkv6kcmkyJ+ez
nIQvul7wg/s6BUlNdcyw1h/NnygaxWCYgrqhsXn6CqX22yTlcyOHmEVxasu8OEh5pHvpapRQL0iR
qrNQEiLfdey+CfRbE5zx9oBkOajL2QahLHMBHKUq+6IXD+NVYI1II+LGOHy7ALZUlLiVCPsVfunS
/uCNL/LO9+QfYsPEiZkB2jAD/VGT8FpI594cFPM3Y4hKaU2d7GU4YLJjuHfna7AqYlGXd9ofJvc6
sglyI4ixm90cIAqaj8qE8oMxoADBJT4k7zkircqWs7d3F4dEMQzllTy9OJBuXcxLwFzgOUJRuqxI
a/ceToOFP3aGIOrEh6qE+ODQShII1ZYpyFRYYh+NbzIJ8jWVPJlSxsnOFe7QcnY2+rxUanbtj3EF
xH1squ4Y2t5D9BTkfNTQ6XnnOxGkPNHEKGeeX5zJfEzByTUTtleK3YB9z3KkMJztqFR1kXwn/YHa
T8wZ80ZynkfWx/2t7lj8jESalXudYc1K6g9ZnhFonHlAz/vFUhngyq8gBAFbb5H/izITLYXHccEk
TWhBnqY3SSl/MXhFLbpqGIy8iFWlkLCAbrH1xTBAPB3MyTFBtid4S2BU5/Cv5o+CtoZZEGWXP4Sd
g5GTS31748wX1UTOwR8+8togf5aDXqQC+aDGGHc1IXUWJDKqTryrV4S3sk/E1aAYL4sija1FG8F/
qNYxqXB6cI2AhBIAHOTMtHcU7VCbjVOWQHuAyPvvg52ZPRTY51yZFcGF8FVjBp7gAwRYtW2DJFiU
4ITNMtuoaWYgA7EPZPPfHiUNUEWkoeAEIROyCBQCcxuZ6xQdBcEAPVNmYV2dYfKDERRXq4bYA/vH
W0ZiPuDUpT7DyIeUF1Jf8NyH24PLPFJSwtBPCxLkZIAgHTZJdMnq2ToaCHcOwhZZWuO5+nfjN8fZ
Z+hKf59/RqzUGXYDWJAwzHiBHMSgrjgEEw73ZObjnOIXIFc+8B8uCGt2z6rVaztJhbs6n22djpMe
3xhbi/2kNdc0simUCswlcM2Hi0STdoonztsegLqQjiwoToSGwp8SxKEI53YWDPvaOIZjdpcChxXD
FY3GCxER+bIldoPwI+57qOjq0+Dr7/vXxCanfCseMF+0lQEwIpotInefDB83NJ4m9YAhzI2OpDqe
djzqdiWCwlVvaGdlrBaE4maw/BafGXNDhF2n5Q0KoD4iTupCPhRNcrV5uPfoFfwOraLXDEkI4QkJ
2CBCmXVQMXy40IkmR+MsExQKW0ULvsKdr/xDkkC5JYc1qTkqvc2HnLj678gofoWQ6/YHh+4z6/bX
2WvWsvTRR1wdUokK4X8kOZjvBJ8NuiJ+AkwuVryi37lf/mhDmYWC05U+IwpTTCt7qItwaDswczPG
qFlD4fg2IoxBWvYWCAgX/jPtsAgjxpPd2ReDKXIrwegMxr4h7gbOhYG63q54CDVvBKiUsBgoF3D9
QGgXJbc+9weiQJkDQ4SUny3vTqihIvnlTIyNa6v3oLBDzKNfGL8Di67ElBW2d/Byr3NUZwEnj9HH
Hc1ErMoBOtwzxIHpWAb0KMSfsDkqdsu4aMOB0UajYIRjW1Se9VcAfsC2kWHccpFGDamA1OqcIdy/
xOs0wjMKT4DpiGT627yJJl/rEyAlv81pR5m9UsbeURHgAPbTEbEBuFCG/5XgjM8ZPjTgLwgbU2oh
S2CO5NFxRkgeRg043mrrN/+/mBCRTjXJGc/yBBF4EaWOUTRrrXE+8ydTadyNH+b3pQOK9Bodbgn9
Fl7MGZQmGBsUBvQYKNu+ltdO9IyKj44KEt81VLmaxDVFHrvTOmqGGO5pZsQjam96gKFeM79G/NAx
OVzetmhgV8K8DXX3Ag8yh4hlwghBtS6hWnAUMN2HxIKThcqsV118eM0cwBAACW/8ej00R9wKEtGD
atDYZNWvFBwqJPtrXRzAcbviiFxbFAdsG4mtbCo+7nLEps2vf5OlPKVxd8fRGNyP/cptjQkWN+QN
GFXlkkKXxwfGu8ThmtgA33OJqBQuJOeB3VE5XXdv7nKKP50Wacp9ciWUA7QBk1fwiA7miD7CY2+H
ibS0EgzdaW/3CFQkVDZ1DsxX8uGtewTgAcfJRpVEHSeu9GEKKA6f8EM7CGc4QCgLcdas6cJyMBLg
qTFWTXxkTjXYFz/SVPkt0n/AL2sObyGLwKyUdjC7WdgUzJ+LMcOouwMwqJt4VzLgOd206x7hM/Vo
n5qthNewjvelhpGK9eMOGfzRl5bgJUyWuZ0Yl2k0w/rPrir+UJ8Kg3wkXGI4isgGpsFEYGJKITxa
srOfZqnT7CVY4WMCSNczQ0jKNScAKrQgVPDvBbMc/Q4YMdHwHZtVhLIjUeIzvsi4eQR7bD13zFkd
ldK/O9DfBrW9axei8i3daK0PUCjSA/SR+/KjxgWt7iUTSZ5ch1Qq9NFUpVf3lEBGWdINhXfZ2Knm
gxHoAuP/AD9wEQfG6UJiDccSIxP/FAI4l7RLWNq7EFWR55FanCFICMnWoUa6T3PGRJhV8XovNime
JpLU5SiANldgGUhQld5sZA+f7+kraacoJdiNT++lkjckupfKeSRwWILbEhCGyt0XxG8WCe8UYYSP
HoUFLxYQ+CT4EXx9ZzM2X8ZjTs4Ql/olgsw6xTbcHAWwM43xFMhoEtP0zUG1DjSpgCHDEEI16rig
2gyWIlgNj4qLt8nv7D94Gb7iM9Ox5S8iMKo5XeKHfTVKzVDCP4P3tpDsGxXWw6mxdaQYBSh9zElD
pwJE7exnb5TltJzwVCCKYKMJUGtiNUPrwTSTd7E2/6dmQIDFxghg45fwfAAoGsqfQBB2LtMe1h9i
JQtGOQHsc87n92K4gNQXQOAAgDwZv/BkoWwxHv/KopQ6QQEspANhpszNKhfwaYQb5nIdPoP1YRx8
wkdGMJ0/MCmXMczr2fL8uhV4yS9ZXgwmeCnibWIdofrelyETIM5a4kXCC86fNwYE2i2pfGVbiQw1
jLDN1/bjiMupEeHOrLbamD15PjZgJ29fNgTIQXbp6rIiq5gwYSJ+yTK9U8yzXQgCy8mVoZpggGNG
wiP/kj+MYEg8Njg5fRw+ARxdX19JsfMA1BTPTqaU+abD5IWfEi6uCbY+TPQID/7MhkA9LO2r29+g
Vn8kJ9S8JO4897C/503YhldrzW5FZVu0LJkBAHWRHe4W5ikfCsmx6CmA3mjs/zUc1oSSV4n+nRKh
gulWLIOACNBIJD4BJY49NJ7GBFYNZLafQU7Nk5bmph2xjicmE90Qlvx8NF5nZ7zO8CvsiXCxDVRh
zGwS0cVxRldyiyfosH+4kTlAiWc5Fep4smD6yZ0/97MmnIuNp4DKUDQSjz7GHJWaSI2+kHLH7aIl
G+0Kn2F5c89A5ccQm6Alkj3Ip8PkAWyWqglsSexI3yEma7G6R8oxx6vM/HKxsWpRC2qrW8TsGR9N
rFzvxuGOxcwV0wvuWaTuhKyBMKI2sp4JTNOHfQ3BV3lzOOuhP7X076wXDCxOjAe2R5m0QGdOzweJ
ntINMgjA7PTtc9nCSMTueXrhBOQVFAMQa24uEuqYfXLCjINjZeHRDJxEKEHFEpPsO57GNSua2Q3e
FGHV107TX84E9rpXkg+dm//Zf0EIPAXFxNr6cLQJ4aV+yZWgJ25ZplsnQuRAM8825BAN51Gyh1Co
gJ8zEu7D6UOTQJPcLIBfWWJHET7Edj00dobVCYfPP7xN1tt8bYHPpg93uIFQbLxFl1trVfrkJjzr
fZK8jpSSIDBBxzdAptpxAD9/4nyiOcDD23xNz15FWkMPg6OkT7vPiA8KAZEN9JksF7v1QWxDGGUv
TI/ptLmXx8ZkpegHohf/HRa91Vqf4cy+ODJMJaiTBburgz52qxPrPcUd3CpwAtQe8fNE0oneo6Gu
IhTSdmcjvsowINL4ifR9IKgDYVqVo8QOKFAhGs0UC2H8d02V86/1ArJH2LcfjlBXE8kSP3YXQN3O
uZBtzxzbJPmBi1pQ8rDABQ8bk/1w92tcKjGEdBLeKtUASKp9yn75h60RA8/1zVEBzuXhrkTtATp5
OZxBvmGeQh026M+vO8RovJZm5rPiIUTcQqCbJyVgn0nKiUmmEA51HrD6Hv9I555cElChWNZCTNU1
wISx7p1cqK426BId9gym5DrpP7WrR/521uVMXT9mY3wX8Pso1ZoFtUeCF41zphRUtPSdiAtO3D6j
mDbWpqgUWB3s4kVj7XdVdNzczesOBRGCPuCmHN8yb+2KoMQHY0T1rgM88tfdJ1uRWd9kABAP7gbV
B8aaWA1IkqDoEMzx0QfF3bmDjRBWkVE/8e1O+ju/+y0aqmbGtWugB6ETZRCbXWO0r6wVRUy2Kmdg
3GY9o0CL8NbyntULmA9Q1bUmIGdFXn0HIIQXyAAISwmYNq4JI33TA0vA7y2Xdg+Xbx3T7t5uLzDA
SbzHzHJ1tPbiNr97r1hA7HU4YnSM9jEQLwHJDIuBzG0mmznHEF9APjlIGvDXdGQ8nXKk7Vlle+TK
W5vP6oyhmlBYQR/1ryDUHcAs5QX/hoIHuF9mew7DF+eyTP7Uw2AQZRI8Kj7+Y1/FSXSNiUyD3qYF
oDqAgZ0+x14RAhQtJ8MiJX7Q9+GLbzSrnlYMI6ZoMPKoioYpNQBZmWLkAXh1tkUNhzQkWAMJMKPh
jp2p7uJjPueytuAIO0JjxEHp3w12A897+hS0d+JSYe3oCe/zzRokrns72pbWy8kUkb3ZOQmiYZ4I
E1+nC5spLa/BTYAzu31isWrg3iiCOVDgjEv6Bv8TDfWNlFR7mMA2WHaUPXh9BK7YTy0QlwuuVBTR
WEgrkZIyMJ11IXw3LACO3hCQEU5bhMIBwJMphTRl/CZscfX72eCv50FatUyo+0YvHkcnu8bEjRqO
qnFsixGH0O533hjPMOOOs6o1cXFsNoDh8Uew+tzEmNeZitUzJH4NdNnQMBTgtYHu8FQZRV7BVyb5
K6adXZ4Q41P/j632BmXFG4BKj62Jqp0GyPQuXJQfg0as91jebtAnyCMu7Yp32PnCb/3jt5SZ8nbE
6m8XA+z8ljJNGBeOj+yKi1ZGnAni8Yf3NR5CpP0iClf025Z+XxIyro8zinopRl7DBKmFd/FaHQ+w
AYGnnSOD9B8pyFn/16zvENALpxv03hgxcSdGL2Xom38wuNQh/sCaKE1YE2t3/UdMb8x++QkJqhJw
L8lo1w/nq6aulBt750rP3/nK33vbz+lqzP1mSBGdNFZjccjAhdBhVDFzwAV+ti5Eba4kMg4WIcKh
1i5oDDzQeAu6CE2KO4xxA+bRxzD6YzGy52n6/xeJPGlnBqoQmjXVXvHUEk6DmLckJvPgP+nZxlfe
lszkbf7Mjll69gGK5LEs32PtWOn9swu16YwIrfQFL/bnvmfH5TeDUs7NxGk39JOdyMLeCepBAOQa
j7ffkFBZG8BUqJzEiXv0MXhyB2DMwPwa1DMOzH5aYrZwDkSLvMbgEM8KHX8hKnC+MDpaQ3z+NUhm
XAxttDmLFyKuN05lxmucPY0Ju8F9IncjA1g7OiOOFeHgyTSTIrIQ7fiQgrncMkkUPRO/P/NYTDdE
FniflyqjPjHxa7Jr5zotPUK+35yZ8M09dpucHo0tZRK8054pmsbga+ygeUTnbMivvkeHp7M7jwwX
qLk00sh5+JGgaxc9UB2hN6KcYB7C9YJ7/oBEe7xlOFf7jOsHHE/QCWYLH745OGFPPzynlSe7gwgH
WW4ZnUh22SyOfNgKRB4WlMOsJ0p46bS+Hd9azkmU5pIymaqM3LzyE0Y3Js0aZ9kwROzK0HSibXrc
wI2W37JBMuH/7H4mPokoSw8YjPI0Oz2hHnPAdunZ2ZovZ1zgYsKi+qUcCrBtXNKIKcazYkxbc4nc
LR4ojHy27zMNLBpse8fXcY4yk6ZYbrynLXuqvRMXBPyQWpcXADrUt2n2CgY0PiKnGWNso0pfolXj
ju9gVsMhY8h5T27pWYfFhI0S8gsIJimDAJ3UFgYsBfYcglViQCrAXvW0xWjP5Hkm4yigFnBwcEZH
cCZjXBx5WLxwBJ0x2nxhRwguPxM33uvCbIEbx5pDirVzMGRNDKY7gyZdbynaoSSIYRon6E8XgGdp
VeaTKDQ6kDNlP5cPDwb2/yYAJ9IQY6gAd61/Nxta1fTKjGjNTCJ4GjOYg8UvLSTvEReUcizBOh4i
Pd+2GfNb6n+eATLJOhaSgofTs+kRmAt0FvlkMwEpM0pttUNfh0TIR+vb5HLDJGhY0etobGB5RCgc
XOzir44nJpQ5UtdvZHlDIgQWgKfBbllbgi1BZJtFKkXyyuFMw988/BNcyEybKP21iBtsaDOfB41E
4mE+MJ7FIm8xINqFSuaVrY0kEvTQGxsZPtA3PgcoKVxUn4JdocQ9i4QxDnx0rw4WygZURI+m5QtS
WYCg+jsCnKOcawHzCoB1cbnh60ZHClNC72giMFBOwZv9anpkrn5nQ24lF/+1mbzvIpwiXxrWX5/5
gFszHQwM1qNk971qocQ/e+DuIFuBJJSZreSEqNz9nbgjqUfNgdMyzdJ3aipOoJtFl8yl3MOnmu9I
UEq1CiaBOCvlBQ2f83XvjCR+ieiJJW+9hMtk7hpz4n+Y8NRzCszBEuBJ9sDsCBVhYGqQbM7wjtRr
Iq5nTweCz4NdO3KRflORogEyen/d9DdtFlgXSHv+LTnFI2xE+xrmQxW+92LuKB4NEY88E5oEMQPf
nai2KM5o/ZnaiPfU94C/pie9uFqgFvC/Thx1DjG5NLPAYWDcQz7MA6n3PywL3pU/Ac2C+A9RCvEH
18Vdy+hbgKEgTMgZtjvGBKmwDKNJl6djiGqTpL9Ss9b04D5DudZH9t8QVsuFrndteiC6xTEXOdGo
XuhtvtsncgDjmrxcstYOKCMwNEAwengs5RUPB/sHgLM6EEW9tG+5V4C1GaUtjzl2SQ/cDTbcqlqd
YiUcHXO4ARyi4N3gPEGPsxLwIwD8Zn6rD0M1xKbTu1mNDe4/u3v4cIlGD6qieWEmCMbLbwDmRo5e
3x5GOfZyxhtQz/Hy0ZxjhtPgZo3BcRCjWzUY2n3zCgBmLpEYtgnGhGQI6h89A8UQRRYFsdVEN2gJ
yghaCMWrdmHkjuuBBSpMEAWPzRkw3QTmUnjQb6zBBHLULjj1eLEkgB+2O9ovwc6iDui8lqILNAnP
Yl3haKwplgSLa0JBA7A9JjMHX+wdAmpgqTGggP1mTp9N3DEjIcZ362KQED/hDgJBTIPqBCp4IdXy
/MNJS3DzRI0oFULs9HGZgx0GWttp9PAp8lJDrTXAHmYvU6gqHGXXuAS47DEsnuj8EehZAh2pMPCt
tN9KMs7zMftRNhZY1yxq58HJ6w1w6b3ljf22URXnzLvsdXrNv3bb6D+ATdTcuhTw2Hl6J1A8wqzj
Rm+NCgdpmTP447SEnZWzE/YdDLeBxCAOYp/DnacWd3u9HRiwuQ7vaL3tTPBB471qnKf9SjoYcOw4
rp5rjfUnLTcUHWDcOaUEFkT4rOkN8bL02sySh1Q5L1Dvk/PGh/lIF363p8hTvF+AXQPJfMf0kirW
AM4rVCzC/Qy8Lw8LcJAHsPz2Q7WYvJ+Y1zB6AwMTX77hPBtr+ah46xHwGhAPqOS/wuygzHjmXKEt
xw03zM2RnNOC3w7gp9vc2SRrvd0fwxthFOis7CswHlR6RD74HVsVdCg8+pkbjl7WY0vT4SsEQiXl
FiknrUrSbOFIjdE0PPJr3uJhzeO0+ZgCgDoSzCpq21HOcXmdjYJr0UZU/xN4hEtIMJkcnpcnKFNk
DwkTC+sL7RmXC2Yja/9WkIcMqQFWbnzRb09+Ixp3xouY6F2czwdmx4fxwJLTw6qma3LOb6YI/4Up
9RGZiX04/YX0B/mfYad/D7984vxbTNw6hNIrqBEUXJnYTRfnW/SnKP1M7tLiupWxkW/cKsFl1Vq+
GD8evcYeuoPwvFUdFVWG1SSYzgewpDAd919cH6hujSdWXjNYl/nVbJYU6jw8TuoDuxwZD8LC4JvC
ltyuozt0nnQ0nTDBUq0V4aGp9NdP6u0QFva/DEeu8gHDUXIbe61+hS2xf535GWBc+dhFhj27HeT4
shzGI0j83Esb+JnzXyG3qGt11aXm5AODKVLBPDNu8JSJlM2gCqcMkFwS0v0rS0gwtXX1T3z8v99M
2NSjF+fwp2UznnYfFYVIxDRRSDnvsDFLJtAOmcGcEmKGTQB0cni5PQv79IRrxD7PxRSPmB5ykgbp
5I6GiZQfHVVEK5ISohfBngcV/tjsRGpB2P9jeAIdZwpkZ2J7AM72sKFLxWpc2ctR9jIHUwbHydWZ
hLct0xzhHAgFkL1KYSSoY6hyrA5Kqtc4DQcSr4nahZHV9NoaZ4NGiTVIs8/2Rcphde5nRVQsBwq/
qceCAgziwGR4kfPn+du79eJ7VDZVuu6AYRmbA9I/60MZh9SRqDpstHkN40RN1KDeym6ToYp3ZSLO
wbMMkEt7avb1oGJlTbRsOpl+MNhAEEnInWK+l+wE/6X/3fW/n9Wbykz4DKxLjvPzgqyh8IqdCUD0
hZA3Q3KIxfyMtTo/4xJwNAeVxYYuKezaBbRdksCP5sTifM0vQGqIixJiKrS3xP7G5wJasfP1xn/8
/feoU5ytMxBsfhpiRW1ge2q4wc0HwLk/k+MPTEd+cSe7JdQ89ChP2IQDyBV11BmYm2nO3xd9XPiY
vSOZ2xWuJCjd0Xv5zf6Nrq4YJmVe4QADp2/ZuktOiD3vBtY1M80An/heeiPwWHUqF3BcL07cmAyd
vQreL6kg3J5gK9YtYYnZLNWQ8EHjPBsTekXaBEEXoGFac8alV1tydOKwzF1Q62mHmgZ/Vt6YXJy0
FSoCrL+vzs15EC3i3/Hk4DRnMdJN/TWu8PqfUE21gUiBuWF4DRSnGn3sFNkW6JBvNOopA8Fxn3Qf
/BqcC3Vc3xwirCKQ8IU9MnLz0qn5b4IopJTo5vUvfYxtidVQOi9GNyDs+IXEV4KW4S7RoKjG5qe3
kEAPrbEOWQSsSbno5WAWeikIBvQi3OA+JtPgOoTGd/SVsEgLcP9pu29snLZNsUhRgHNGiSnn2syY
mpjnGG8SrngBaf7jfmkR7512rPLQic1fhtoxY/3wZCue8C2gyma8OAW+driVXFHlf9nuYkvBFLQY
XlKnvIKb9WUSD+/nhmO7f40rPNOYn8kJNBGErfeQYal1vOpcAPkHctCRf1TOXvS0b3gND/gyD9KB
Q2o9MD3MBF/+nYBrcUPjreKWW+zXSVUQX9AjsPrmYxWhMetwCGUKhwV3mpcLYrco7iV0ruqMZgHo
HtOJUYTDIuqZsTHWlmSrWeOY49SpWDPgSXY1H3JRDTzgGa9JcFlEMv50pfhxUFaj1QAyrglv/hT0
xZxGP6PJ5oDC9qqHjGcdjrxzhOFEjGqbn8sQBgKByDNpd0NXBJAR4AVFDm5MTHupQ06FMaLVM+oS
W+xwDFKCSfgCdkIWrY0LDJA8OZY52BfDoiV/TkRcCDmKpKcTEP2bvj2b7fwXhB2xFceByK885yLq
pG+cnKa48IYJN8ED37kY/VxJYLya3xDfxQzxEsEPNbN86rxzivnO+We+RVayVf7i5wsHMbcjBYQH
x41nN+5tI6KVjgyg/skxyoUMU67W1uRRk1eEvyGiS231x2Xtc1CZA3bRyP5O60YjlEqhTsLQfPFy
now+6MzO2vadK0b48GCva401H67O4bzvkwCNsEq7QOiR4lpo9K0f9mgavtyLM5/+q79AgergxunN
9gRAgkoPrgkvERdX+L5hE+C32RIYyrGHbeV/fJ1Xk+NKeqb/ysRcL2JBeCikvSC8I+jdDYMeIAh6
EgR/vZ4s3UgbionTc05PVXU1CwQyv3ythuubnP7DY/tnYOiio0MYZFGQQcwdVwb/DsTiK4OiYiWW
wlu6CjakbLHsLooR0ZVBO7W39ug2FxdCSl7bFo4C+gHdQOlOScobdLpDPFRoSYk42nIfhNVMja4J
uzsngu4vUn3KlKiUokIOiUtHXI+a7/mc6luL1E7+3+GyvSY4SjKDfkvSVoTgVaWNmfPWQe3uXoSi
qvlrPoUSdVHctUFJbQcqh0zk2G+JVPnmg2c6GTwfXcjwWwatOX7GbfBBj6o5r9zckNyCTgLZ65xg
JYaUGQ6kqGQkEdlRQkp09eopLnP/NUKPT8WWAmKPmBBNxLXrbqIvA65My85faxv5EXDRWRs8PXP7
5Tmi3ISrwuG7XXBT0YWQizUfnTKX+ZLuzAUxoHcHt1pE6iSZU194U3YHoO4zE6LJpTuPMCO4GgJg
e8SOFcafAEKOa0xsPdwsdOPHWd8croJbcoA0QztHw+zC/buISOIHzyz9BHTBJvfkOWtQ/JhwtTfA
RVAjb6z6RlxPtexHbiNVooXPL/SuJUFY/AYXJ992dmWmgwNjLGiH1qSNude8ukeZDcJsNjGth6ev
SOvpsXck/xkH5pBoMHIX7qGWHde4e0IawtwaN8WFziJyF/NbWvdMjlELIPfh2f2Mj0+sjy6htM8p
EbcYKl+p6CSrpncoiQe0ImisY+bUePO6iSnpHdeUnhnP1OIQm5MiOypBzfvI07meKF09EvfSZ+PS
L3msvQ4jnxp8gEcRWWCYvbLylRt+YNoYbq7MzS5umvgSFZFGcDR9DGiu2ZD5+R38N6SDYg9j7Q3X
nylgo2uJV0jYdBc1k0exK1VfwYP1Enu6QTZE+oMc6UkjmugHNyD6Hs/6bV5gVOdSMnIiNaIoTwMS
AKGbCBt9EJp93eXV+z6GVhHnOH2l2uCSdubcU0VqIBCmd51h+hvz9ryQQnUol2CJYtfYFKqASyYq
0qI95uQb+lO6MB5FbHx8SgLAtOsMy8m1HpSvka74xneqIdOpAjqnO4hxEb2yvbLN/Z1cGoxkQOYn
pxT6uYHWkijYrcj/u3Y8fYcekBjykRyzsnuaB88BiIF5zFh+kCdJ/gVmCbGRTJK3f0dVQhVlxiIR
FQvkHh2gFVEQCRqcSCQ0dmtU9hAG+XPyyr/8/M/wlj0mTULRxoaJ2UztMTrY6AOzPzqHQkEHLSFf
icNAR+yRsp1+Seoj9cgW+d8/SGAjqnErDXW80psLNCB6hCenePAbFBa/Necip8lfy0cWQodIHF5O
iYS4XA3fiAyxEqBBs8GHmIcZSaxBs2k7BH3GtuaWlM5X46s8VN6966evWIOHMN++kutzVMPjyMRj
3SuCyFfH3hdNPeWvNxV1ypOg68tc5qft4KV5AWp/ncfXaW0Cd3Ehp98r0V+hjS8JUthwvgRVIVNX
kg+znUXorfilKr6shb8qMa1U2SibB2oIwEZwMTa/xtO0kDQJE5rjHhPwoIIzg4lyLiadpQe2d/Ka
8AlgxxChdX+NZ83aymm1yQ/zT3znpGkgfq8HK9YVI0Ar1kAWouH85NXK59us7nEBhY3o1lraGOuf
wUn1iVfQCWY9UQUIy15RIy9i5C/E0wKpMfx/Q179q3Jv6D8rcpYIqghqM0PwUXzcx/Jcxp29ykmk
cgtOUUv+a93CE31MpK98swvQT+PfOcJfsLBxANOqxcoIbExZhOmbGNf9H72XnNu4iWio+QTSgXyg
XQUwi1XlTauJMHbpg6d/npWBNC3T0xQ0rm+lAFtgus89vgCwTUtw1iliUfR1sNFwCcPPBpw5liZq
gFcLKoKjtHBnklbFrp6J3XLSpi+IL8o90AHpGDLiO3LGKzY+/KxWX+CnCgO+z1GXI+J9pvc7ffY/
nhqdqIoyJ7bTeU0BiIMPuSzMQyyVb3qdjogr5fCZV1uoc35dydUbN+47Xdldsm8CwL54UXB24Rwj
wv32Nfj1aarGTUrxBqB0EbMUvy6gDadB/feGaOlPKBOvkeG/Ao7ngAxC5vKEC9zSpKODC+shv7HL
uOBRqsPjxVcRzT8zmxM8eXfB90wPT1S/QmuOJbWDJfqY4r7D7YQhFTEXUimchz9nb7kztLY59Iqj
D35w78SC5NfsgwIBF7bznQD6xhwFnwTrCGztzQbL7OA/06pf4mY7Ri+vHgt7AGwivDE/eDRp/TLi
TQg0NAj3DZO5vMFsxSSukbhDZwHzpur9MuYU/+TcvVEB60KuDLiQsJ4KSLT02c0qHyXu9GQ7+kGN
H0Jn05lWHMSHoEkwlUgdEJFGOMuQ+CHtE57confuEdEwrebfPWtFQ5g7FE+G5n6O+VHBZcavrdUk
T5r4Dg3lrXOoPZI9iam7ZnRFXIENRhLTuu3f91YElDl6g4/FH1yoQtGvRXYPl0rJkwavYQ5EsjY+
ijJH9l8AAVNyOlIHAI6AVJ+AlBmyk260xyXijpTiiyfMA//VBYVSA/h3agRT3n5w3oWO4uhgOUV6
QEqPA6v/hhYh3xXpyXFnD7C3xYgkcXz96dcMvGroLnmOXWF/FyqSX1IPhDebuQJNZCBIyCc+JIYk
fBDXwBxiPsfxCZT7jK4M9WjgEV7U+G/0hF6VzRkyBOMOODaGPMAmHNzUApMWigPKUYezU86hGg6W
XFoIMaQBMeoloBEFBIuoougcjFAnBNB4cNflDsS5/+HKEd8FtrfyGscIOKp0d1d/gNzIgOnYma5o
bHhAeP0Ao8lgQVdAB+AfnAvD1meoGrCDAvNqKR0vCfkfnNBFhd/HNUcc5hlwCjgVXsQciKzq814w
BrOFMXoIJp6iaGTinBH7j56NGZl7h9yyfus2fgMZx+BDja+3ikVnGsGrLELBb3pheLihwUDfR/Bq
QCITN7dAsFuITMFxHBBd90TAkjYYWULsjci4SR+w8WiuGM5lceweC01gVo8eA9InP2uL6gily9//
gStANTzntzIfQ6TMNicRcNY9zk9JBx0Nl98Kv/i3EaVQasp0QV8dmUrAeyhYf/S+6DSe3bM+Pk8k
B88xYh6mHdyE3mnI9fyZrkaeU5tT2oEvUTMjihwuAIU1kXPUNJ8wIsBRkCWAYhj9LYwZgj++tYWd
CHkSt401Xi3GFwbgAnIbiYCHBxL16xWi6QpQzBhlu6uoM6vi+0TC8MaGTV2cjFbVV5jac2Qb/HUw
p7kS0CJM1AYdckhihYBL65837PjlkvBTSPliZPYQjPCE1eNh2TWm90GHWxePLn81pDQ71EAOrYQ9
o00lxCgXTvNC/1PGD84/CjR6OSD0NjPGdGCgGUUw+e0NO9inFhaLrcj6omvFSRFeB2mMVKUPQr27
AnetvE70DquRHK5Txo9rBvcEyYuZo05WbBmkOg1h+VjHKHZDS0W4AsLBuIBrAhLgiTX5/2i+Ijuu
+691EXIzOONXdEEoo/ZWQdndW3lnyJ9zJnbEs/CLjRFnPjYiyQUIIXAa1ffw4ck8krAL5CkgFIC9
YKHgipjOalzuFexPuLwECAgM+JuTiCvoY+c5X/mnDc7IAUxuQHPJ94BNIBNLMD0jOIW05DUgQ6ca
0efsNTUSMtLQuNU4jdwC5tib8/PqiD0UtQN/MsA6jPAGkQvRb30wTwSqnQWPU3yegKHAQwF/wvmh
ezv3juMOjfbbNkf7Ak2FNQCVv/BVKmNhEV+Nhs8MbfT4uQVdgcTTg2NfA4HWNnV+dUlVZOvUo8sW
CB/eyMprvqdO9TQButF5DtHPi1zNGRs7sZZTNRigqhAaJondhWRlH4tKh/X2G7MvCUepPdTJXSRc
Vw06uMsa+J8iFCDs278k9IbhK36MOEmMSSgN7MweXPC8qTEC4OKgRNzYvFohM0cPYogXAyc8+yF0
EZYkNNQZfXEsJyKaQNw39F+C2lUufC5/ZC6U96XQV46F7raJvtnDWVs5Bmp2ce7HV+8Sy9xmrGV3
tqMCA4Mg1JFFO3rO6wdbpCcVR46OPSREQDBsWOccoOasw4qK8vjp/3pc1VwQSOj3hBrpMtEX7D6x
MTilFqfVoTiKEChz7c4xC2RkrcEFQWvJzD23YNeSBF0ObeAEUL8mPkfK4cfR/75ndPTUrcYQjND2
6VkDWZy6rsmqV+avyXnQJsIIhaWo/4l+HNHTIyAbWS4AsqeUpvT1neOimXPUl8DagPi2RF3Z44Zc
QYXgt97D72y/b+DrKw/bt8+xiFfbiaSUnGCEa+J+awCIpnJc9ki/6sGqrK89bTpvKLLl3MJ5oqFf
JOGigBhbdBjzMmdKTx1fUpWjvbkt17+tzrfktAeUOyczBizEIDfH9klXpDHxywwkCm3xINLlTjYu
CgqCup5dGZDIJu3CJICaaOp+8WFNfvVg5M7gly+3QiZ99XXp8P7uLCLOryTEjooqeZKG2Qanqncn
07MNVHvaKXYvyHWTsZFZCNnHMcRPBXT5JKRwBIcUfvsoave0qyAE53ICtniAvwG42Zsw5agoQuxX
N4I9LIhvbIhdi8bE7kRU6CJyuu2PaMj40Zns1u/1c1ohtaLOVF5y6D1eItx69k5fUEgIn5Rf8eux
AhAdIEzVCCp8MI7UIDaNAQL24u7j8WNb/eNNI1Y8wGdziYmBFqcqapgNHoycAp/+LZSMmEt2GXUP
4z7ghMULRxjaB2ykSZ69ICfOBc0Of6L7Yg8wDq/0TS7lGXrDp61BoNQ0UXMuzq+JMiQcqN5IKX8y
5h3htI33arPylNlpYgxvk2dCtFv4mKP8xkagwG1kNr9FczZEzM4MrkBrQb2En0W1YrgiDyPrMAiA
DVEwK9IiGSq71djK4WgzWpaglZmcgHuZ/TNyjfHDgEzw95+j1aCJCTpLgMRznkQ+vhr8doYnjYTO
rQX+F8DafUBcerCiHIR9m489wXXug09OcJM8VQ4tsQA2g78jofulNpZyXiKKquTrCth/FesrEEkS
uTx5v8Tc2V3mfOnmmZWiKa9KCkQ86Hlrx4JuAIeD6MBORGmFsGoJy9aHx/WRlsOOm5vJK2oQZ/fb
tZn/qGupvc+2GShDrWci0SERy3RanZjccDXBMQYOZK+orzYjkTrz8GmTjimj8DWaNYFukGuxRKRS
Ch0ivT2J7gXS0rj+qQj7rDYKwFxn3uL+GMrrzvgTIZpN0EnEoBsVkmMmOG4jUD36uKYWbM7akr0a
E8A3gP+AliF1URyWuyzyzm/HbXqdGfQf3GagFbacvK4+aaQFuy2KJWgjC7EmnkJwycjq3cNORHtC
0NIo/PH/bt2cy4Mvvfft/3LRKn7Kfn2CxGNw6lP08IsM12ndcRq2BU7I7OAbywNeAaW/Es6scWrZ
3PbQMhFUlZQeBHslImHOGV2xgGOqb8X0++C6A4X95cbkMW9g6TJzDBE4Kzl78cs1+zyvXMJBG9MX
1GMGIj3kJxY1HcULpjoHpHOLwmCnkDaNTrLy8Me99hJB7uiuFK9z72KW/bqWuGMHIND5LVttSKwj
4FPi9eQ/DBYbTqkibHXBJi2NWZmZqm6UwqNKcYrg24c4xmsgb0ZXthtRXAxDzsPG7cNfr9O0M2KH
YNEgElJOpD4XBo+lwevQ3Q5xBLhE9bVZhKTgfUiD1NB5gG8ADihUWQoAYHdW/YbjkxGcbE++xwAA
hjZRy/2DnU3E46x6KmRfCSCxeYaAPoQxDk8cSzukDbtmZ14pHB1tklCZl6qcTE3B6WC2kprsNsDr
hBdN2RzZfUBDsB8yV3fQNBWDI17ACT6QJuF7Y/WEhuUMZ4D9oU8gLxxLAtHBsKc7bi1ZUI5kOcE8
oagdFawdT6BSYXAiD1TenGOghy/zFaEiRardXLAbLsqKYZf6BKv/sfpXOS3N4Eq2p+TwxRaKHVgk
IorM3oc2y6N7xjF1Ti6AtarPp2SEUxJpsl/Cu5YS8hWzpxQc1rrVdgVjlAOEfNG4ZJYeNnnFOZo+
zNcENqvRESs66sXl3xwCwGJRm+NSNdwPVTuAKYhhsLWZvS+EreLoRXQ+M2l8gZox5qG+lwayNbRq
51SHd55PfE4QWRzTORscKGe4WO7q7K+20uANHgdPnRp42vB5kd0S1YAZRx4f2iGiKyT9smEM32qb
dgYUaQjztO2iMvHrXqME9cW90H2Dcpdxb1pjfuRwzdmZjMCpwX4BlW93O1twf/0IWC1tL7hXtiyB
AP3S0TNHTXycESFaHyiu+rwdot+ORIngcHGOvROjXksUHl6frnyAQzgOlRjSAJ4+YZ54pYr37klz
+411tV6Xw2bNnwBh/rX+7Qkb6azwbotoVRgDagKRql52DyrYum8J4a7LYgX+LEMS0HJDEBhn8PBD
FDSa32ZiHR0LAeGwmJ84HS7or1IRwKaAz0NpdnbHJFvsjP4xvowISdk/FjhlOBG+Xbw6pzMol1MS
rHc4r4mCaVaxQeIcg3+q/gUg1Q/3dmD7fOPIWh8DBbkBcNJn/LFIs04qMLfJffmedHgQkY6QZ0HG
MEZBrftcdsaPBfUbUF6Gc8mljqPprjLRpgDKovjsNbrGDVeCPYhA2ejd+6YGO0XUTq/rag3g7P3S
T2owQnITlN0HvhtcqEjduKgZuwLxQ953B27fTL/vwEA3G/BOFGN9DtFFtEkZ3nsSCaeYju+Elj7S
z/w+1QIlXgVFLcrfq/W538GuGePTd/VtSV4gl/nYMwLWTDZ+ifgrKZWH9QGgOSynV0/tc/wmeydt
Y1grXPLX5OoJc1fAGNiJ1EWHwIagoT5uYYerD5v4MzlykOP5UGBQK5zQGF/jhriLC0wUtyjC5D0H
JeREaMkXBtRoSbKSy73MusIXqBZhrK5e9VcfvyG17ZKxACmGeKo12SVKioK2G7rB0rvufl+syZVv
99HGJJ+l4f+mHA4FwivWCo3jYsYppG9G7VDJ4Jk9c0wPBqpeaUT52XK4bcSZZMiyk0NpQR3Qd6Ys
1fEROQX0E9WCQ2Og5mZKVciRvoQfAbPU8IUnrkbHU5rpW0owSzOmvbFMY4KQFjyCp29Yg9ZQpJN1
+AHVvkKNOoeuC6N0qAyesQLfVDBx4GCm2VsfXzfHW4xbfoWT6+O/KgQ7QirRgd6BajZpRtrA+Ysu
OQZz0BZr2WGPB7malrMmZibf8YLNMaO4a4cQRK0D/9nGq73JgS/Vcw3qbzX5blfrh7ss/I0cE+ZY
IAtMa0IVkOZjCN9YgCzkxWKwfMyKb9f6+KfLhkpY6zlC68HmCiXF8gKs13YPrP85ngkONvJGJjmC
fYsENQSnTO2s94K4Gx0R4dxY/Q+HS9DgMEdtzN92htJr0UAKFcZgXmrCIRNbIQo/dNjfbIJFzdVB
Dam/WdbMrvp+lTxiLT0lhMqBDmN3cHAUkHkdXGIEqvyXXHMPuH6izbSNeGHK5oYrmn8IRGAXH5z4
OlK741Ncccx74Ziq84o0ZaLXvFsAPk7+OshtEfPHwkcmzIzC5yE+KSf4YPawm6j8CoyYSF/JdjCR
tSE2ISKdJEv+93CnloOQmrkbBoetzdsB6BLj7fLQ3uYvHzYUZivg0LY2AshM9vg2NhlPTmMbRSC8
XL/D+YfI495y3O0zwM86zgLb+I6UPcLeFqgaf+hS0I4PAxEv1A22AWf0YZluV74yLg6zvsjssdz9
kLuwG+V+llnBfK5zVENiMprT7NSd/3xzqzh5RDAlGKIzHi+JhHAqOGIXaL9LixjTkk/jMf/cu8uO
u1yS2BzxUYsgG/YUuCPvepiyZb+7iZDK88Q/XMFBGstfLshzmq5QCdnhIBzFRydmhhqwYAhlzj0p
0IfAFiTmuEOHVf8rBBM2xz9OWPcNfNpzw2zLaS1gcpCEktJeNIwSGLyDCwvVhkACRjdcQ7ebXywh
1B7MMIBl4n0+xcqslNwXxZcOywe+SFGWTqK4WFW0zX10WSqbF5btImZy4NPnwXcPepGPGNlIAySj
Z8/iA3kjNdEH9YZgp7hbuNthTIG/E2WGgAMyaEI8Dmfeq6MSt2L0oMawx/KXNBYyRiXpUMThkmkB
5cOMCafuI3w5edqM70XyODUZDin3AR+EaOLjYU1+KUkLA23zmcA08aKtGdQTwyweAAsKA0EjSit4
o8Beeot7fg4Ocvew24mLDdnsvfmn7u52DS+Y89Ly5px5QCTLo4fTu+fc71DmexuTJBWdXSMxwitn
xnjBkdLzQjepu0nCbc0NjmH6y7H3SjAEVm7OuuiZM15jglyKV/o9/n3CNBDjg5jpYMNL/Lk4lJYr
tJux4MWNDSyHY7Buz+UTmGeXg8FICxFKDp4KT23Lz9L0q4fXAFMRfH6LLqhYbc+C8TrTsx2uOOpW
uKnmpei1eqPDQ83WgWHq6RGwlx0y0a/2YCudhTxEiBjVG4HmUa7q1S5BLLdMaP6cUy5iPDRnSOLN
oKRqCnVHKk3I5BNa5VYHjPvheUCGHNnT31qCISFx5BN0SMaiThp2q8lLMiDf4eoIyXTsk6BQzQ0i
sXCJz9F0LQ0rrlBEcEWZbsWr92iGZsuBhIMfkwg6ZTzFC39xazuGwwCvgjwZMxmWb+9MGO2H8l2v
Wliv8DH8LSmjxuBcXXxYIGPV7aiB1ImuLPMYRRBDwJqWrgXeDVoPew0PL3ugywyR+teFbFaPPh98
Y6R9wyZ5p9Yx91fiH4inY/esxIGAAhvuRzDE25JDSpVb9eCN+/KO5e9pdY9yWhSRTUMNrg4tZBO9
EA5D6OPbbdXJp5qyLZ31XnmNSJu/gKiTgMHO1BCAxKJOMaEthY0NNMQguyKA/LMoNNxWH/Ra+P/V
tQS6d4xP8rwkGBQIFsx4ZcSncmeeN08S3CpvVc8BTWjg4rhweNxoPIPNKhcaSkdqP6jv/fQaLBI2
Y1ZBdAPutyrnYYUB/YlH90xp1Z/f9Ua5Mjx9xFNF9QAPagm7QsIS8mDiGyrxEAA48lnxgPKC0Qgf
xWPJLf3868moUW8SH8i6UcFkJjDvskIMh0o6MY7HY9fSiKHwbepOZceGbZsWOMPN5Itr+iFE0Sxu
B4X5irgSKh/PvvIMP0//IqM1c9sqrSFarsnrTvm2V9fEMYm+DcNTOHxK6XchHmZ0Cqh+gYjeM87e
aKMdpDQfZGKCzgkJXcdTjETuxk5ELg4HK+Lz7QtLoYRcJHhYvvEi4gaM9ZEINu2z0c0uED4+BCgZ
0jU/hJQY/YKSPtwTBPEVG2kv0/rDOvOCBGDABIx8RD8eOPWEnTUpV5kxgrKwOGwg1CI4pJ63izH2
RucLgfQIid8aYNfx2q02OkYN+OG0MzSHn9lx2UxIcyO9wdl3EnNTxlVG7aDGe7s/j26YIl1CyMDA
+R6cjI/4iA3S5KUuzZbMS/xcoMCir1uGOwzJHhbeWUxrk2NcwWc81/chXa0lA2GvmDeTk/8KIdEc
k3wLTgg3TFHC36ml37AFprH67wx4BoSXT9FE6cgYpeCsSDfQY71A039cXLpES27vkTqlY5k9DpwU
Qhc9wxDPFNJBlKh8uQi3eia4CEyUDYKEO5yCnYjsvdiOgIxV74tF7MVJ+EUy0bV/Cl/DC4p/Y9ij
bQn7McF0fXz7cTt+59bsFEv912SF3JASCJa/VcIORgQ9mRYcqWHyobE4Uw5ewRM3LVLyxd1/4xuG
o2TVusQ8/CvNeecKe9lXaAvRDgtmWwDb3Ff+5DIVVep0XO2AHTDITfXgiT2P7XBYjTCN47BA0oGh
QGMSo8MURB6hMYNP7dPqFokBacUgr3odTvyWA06wI/FzIGXYdNkbFOxM1/CBi1re4ll2K8TsuKho
MQMQZn7I1RbLoRSAARLmWXVHIjjOYIIESA/+sPIPKlc3PK2JHMDBYeXV+AfPc4KyKUjM4/WQTQFf
GAh7DpaiHjZl3oAjyuXnGBo+IFQC7SnUmUtlIV+5YsCcPOAhDgxr/DxoK0LGcX4mpEMA/gK0RDtZ
e2jx3nwNRIBHp9QAMD6w5vahScW5WyYmFnnXTSiUfNS9PTYla1BEAtLEZcJxQfcK1JIeMW3+CBIU
MhFtsqjTFtE3Mauh6llJkTSwtHgJ0GL7FjAuLAu2DzrjXGVadwdsqDAyp1jIub/g4E1gI2wPBM3D
IkcxG4cJD86KIA1EBgMBQR9noikG8O/wgqpEGuZYCMNOCJtpiM2paEEYhUQsrTYCL6TlIX1FH2BH
UJUuKUvF0oxoRlMwgMJyVeERKQdD7SM1DiUsMQMffiNQnCIGWRi9AXtfiE9bDpPse+GXpZMAQzCq
DeewrNi2U8TLhGEyWyVyQIJl2EBmVGvwz4HG6VKYq2wi9xIqmdQQOIKiZ17uOT2/HdDHOydv3myC
0Fju7ETdXTT3hrEXZQPBIKanknQAMEo9nBFr7/6lCWXwdZqs2K9INm9guMCennrUaQeUTVBA8iUl
ASMwSYu4V76ZzpFSx8bCUs8IYoW9oM3fbt1vye169t/jenxa24Oyr04NpklhmGjd2xT9NuutYLM/
g1sgnH7PuAFq6zJNXX1SJ6GY9b9gqOOn+yKJG01p3+IGfkxPIUiR2KeJahM+y3IKSMsAJEqKeEIv
A7wilFqL6OwQIdyEMX9rIxoQKmZLBAKECC3g44m/5sZsSZ9mrvMA2PUtBeJjOEVITTlYZQcR/qDM
KScdozURA955yVPL4eLiUMCB4j3BQDWqcnNhAfGd9pIP1SOqnY5uzLoiJAgN8hBGWGA23jpgZfK1
/ANP6IDwGzxJFN4NyAKMf5M2NMm4QxuDIr0mb9ken9KycafEWiytnHhnHm+eFeAOFC+Q7IzC4hh8
9V5bPjGF+Sdtq/R5WlEz06WTty6JfH7NpN6l8ZwWg0f6PCjLGzgIyJLFgz3WEMXyo4aAYNjw5c03
4H4k+koIekC1odyp9tUTwkdZJJgDKRmwu0Dr37ejznWcTQdk+6cUEhjhyw7uj0UDlQ4YtgyHjZXH
zGuQDilV6VuHcaPSnnZ5QVhxUu+x/5Io5ZDM2O0/+LPtTF9cZ0ISW/+hWqD4vSohEbGrDU+TwjNm
YMSrHiaVkiELB0i5LsZ179If32PiWNa/+YloKJOIpAColMtJTBEBkXTVwNQWAf0I03oqEfWymtgp
zoaWuNX9ewaYjnNpqOOqyi2o3G19MAYvrtKdR4w5j+wc8b4Ie/H6ahEUQtGJDAKKlo8SwvE7buNH
Cq3l7qCM0vMQSy9ZVIIDV/qQ5RCyJ+b9Ad3iXxEItWjQLbO4iyCwatSqod6MO3QPN1P0jerVt0zw
VQGIH0l/QO5IZR3b4ejOgYFKQsJ0vij3hZxESF5EbBk2IrwY1YiBC0FX3oyv48+0CEU0ANBvk7CY
9C89bEr0XyH4HHwmQLgM0Z8J1si5ENcguAqNSTkT21dNYTniDvZ9V10U3m0AcMVPT+gVZ8UiePh3
b1fyzlqxbLktQdcSKIfZJ30ILAgglfqB1m/Tme19HcyvKPmFWfgZdvp2NGpR6hBQxtOq91feGaHK
ipXwh9i+4+PgSQVtBwDnH2eX7BlSEgVlG9jee974+NXBPXn/cAdNFYT3GokhcGWoqnNrqYLnTMxU
JnCeNCGsLgdqVOnQCPQtgvRAGT6TS8YekJi0uFBb15c0tyDhgOVmVwvV9o6nBn4rAvnHZUxHF7gN
C66e8e9VDwyJeLDWdu+EMJ0yajLFigPeSpjET8hq8AjeuXNL8JUTVx6EBmvzC9MewAvJIQ0uRrA0
WDcNbPH18qy4gSS7h9dNB/sL6nHhf1G3Hxp1XfBN/7V7jJuAzESPRf2GML7sWTUP5cudrpa/XTm7
SV2kvt8FDx5q1K+Qm/WaG8XzznsGWST/MUYhnDTiGuZleqqs4YNsSdxN/LVfrr4IjcQQHCJjzJhx
pTEUQcV5ekJiZxvWI6hxKgaaBO/2ec8zwtIyuE2OIzv9jZ4MU4xS/qkn7mJsXb4I8gRbqPA4EFNC
Or4ZK+kvU0Kg8zfvJmTDF1MdWbQ4aVDBvJFowBK69ZS7FpkHYiNfS07JJwN0wqxCYR5WrIkSomqZ
6od6bBPigahiarL6nHGF/YjqFdG79z7qfj7ziJWEcJduO+MkHF3zRjTr8sOgcT5jMW8DzpqAjZ7d
rzf6DunybQ5RtG0ugrIsIYnZHXqX8RsHIA3n2DYssCfhgIDqPi8UooaXEhjSd25lHIwTJag4WxgA
O1iwqvX1YGXS6ClCsDug9rJzPPpqWmwBn1j1eqxOLNxnbOCjTbsuOTFgNYjF37pmQ3gTPNYBceR1
1C4ov9wyqSIwp7WRhATIQrTt78MVKsp99vAmoAyavPrEXs/t/BRBpqaP9XHxGF64BPLmmp8SdXrc
gcR/DqjgXiytADbEJQw4YqwYm+F2vdOh3Z029AQSnSfhiBKNBwaKavDcwFjKv0wVagbpHn7u0QpO
h7CyzRN0qezpvPTCb2mUvvr3u8CneaA6DMSX9NfxYfWP9hheieS30V9siwgy+6KfeojBdjW5hjCD
SoZ/jVTErWg8G5vdfIUpRAbKfWMPI7pgBidKlSVC7iZCyKw1O72TqN/4Wvpkp9rqqCE2hvpNnMV7
BL2wN5xLSWocvBizuFHY2waWbwcct4Q69Dch7gSLsB7JPVSGGVbC6VljrNtB4A+EU+VJfxDbos+7
xED1AzzsbAVLver9pL9aH5QKO4MXj9jVFPU6sZYh/XBU7DoS6gTAKkZYKgsy0/20qAcMUqJ0n5YU
FziYu5A8wTEk6aiaGktYH06bLM0zbtd0tS3HVSSUhphCkhEiA/SyUvrLj9Pj4evjysCjIcwFSAc4
0dKu1QoP1xE24J//+L//79+333877q/967k9Xi//uLzr/rW8vJ7/8c+OrP7zH7f/+ni0+49/Grqh
GrqtqbYhy7KmyLLB57frYXk5ii//P0X7MUz9/jtP6sNxfYqfHooFpscOnJlrPkKJcyR5VHRKIBSV
I9wtVnDvtXREdzvkuQUMBvaRQBB78OPNzioLoqbNhGYddm1gEKOubm6bF3QkGiU0XJT7hubmR8nP
/kR1TB2AJBVknWK7QEnZl8fURHAwvrKfgmHjquGsd1yR9MUHkQhSLoDwrGHhsDFSLE/jD0iJf1aQ
HIObZw9CFRT00lupP2kjFVao/90bczllOoQvtkfaUieoiQplDshbZXlKj5tT9q8vqWqa/9sl1WVL
7dh6xzINccn/2yW9PK6re2Vo5wkiDnJMtjzR2G63Gv0J2W9k54qnLT/zCxstNqs2RmWAdAioqacT
tMa2kT8wuJ99dVspwWOnYARIqpAI6tuI7aH/SR4FzXrnvp6as9WCIuHT7lF4Fom3B4PpuafSZzdj
2rujFa+dAvHgkapvzmUejOX9EthmeD9F7cNn+TMIVbgEKH0gHdVtibY6fYwr3i2iOdad5C1i/RfX
xrMRD+yLrTU9lx46KUhIc0uL2vIx1vielvsYnxfW9MgiRufM0fEVssyop1dneMVukPuk8kfN/DvU
h5iSrhDeKIsxGpOL9QPQIgWQ453/9D/IcTILdAh/iHsayYsbDUiE4ZeceK0R1UlDfmvsjlFRIqsj
Tat3WUMokjvLzN7/xucpWAT9xPyWlXoEWEwripq1OwZ6ZsLf5LPmtPEhcye4DJpNOXsC3x5HkG1p
sTdmGnbG1ZsKvtX4vS37ypbCiAtVmXNlznn7DZGp+++xNtdZJW+EdN+mzfw+58ttYinRoba4a3eX
KcwTZc+5ykxFkgdS+qiaqiAGxPMcx4Qdgx+85nB2x76+vKz1g5EXwyK5gvdHN5Jnb72GrTS7zEwR
4lP0rFTbklHdFTd+66NZJ1LqnUoIqqeMnaAT4alHE3pgZtLyOjmmIA6IAXpADDAca05SjwNBD0+N
TfVudz8HyldQjJtZA3k7gKaykY+TN9Cvx08AOrJhURaecMqOmLzpWsd2r8xYddUYF0jzg0U4EQjj
XLKyR6vjUO+Xub27zbnJQdTe7/5qYiGefLjFWGLZPWcP6IORNC4rklpYm5+4+YjqBwtCH4IxR6fs
e25kr3mLdvpBbQE7MNz9vB1WofmGlhcuqvdBVbpIj+Yf0PuPt1Iju5O0t7i5Rvc+u9hzjKkzYhyY
HRdc4hyaYVzl//q5NpT/+VjbsmpZlmKbhmwbuqXa+v/3WN9/n/tT/2hwN0jIORCKfwCG+bcGtCBY
KJP9c17zyfG3u9/2KycQJNOnu4VqwTHe7Q8/3eE2vXQX8eji7ISipu5OD8i40xnJghC93rrtTv/1
C1fs/+2Fq4ahKnZH1Tsd8fn/th7dtFbSv8pTC14AP+RVcP77Acl6L1Ki4HQLV8FHj3Ef7gyYBXPs
fxJ2Xs2JLMsW/kVE4Brz2t5CA419IUBY4b359fdb6EacfebsGA0jCQnXXV2Vlbly5UpgbchMCD1Q
gnBQ2/Ec0AIzghlKH0VmMapMMGaofK9Yfz/WigbxH9vRzyD/51iL+f8+1v16U9/UNrey9zOckfg7
sHqf9kgjDDGaGu4n7Gd0I0nMZezaCI18McyxOfzqpyiIOoCp3ny+s0AeNaAC3x5m6+bfzN5sZXZX
JHse5oLkKg/y4+8nUPjXWfKPEyj89wmsn7fD/Xm/lr0TrBCPzofvHN1DHui2rWCnuESS879/4q9D
piP6x+V9lPfr8avEJ1KzBaVwSmNddEjp7WLONVKAuxonibw0QeIpWGjyFMyuNX2b7ZyTSs0RCanF
0eqoh8DGBnYgb9ztgmNevU6H9LPVas1miBkpUfnb7KzKw/jbJf9ju9zuV/nqOsf0fKheG1bBjS8i
xOYTxuSdsLNM/HBB7QGXCNJ9rlkOlT/FjezloaYVnWsTwStkIDetrU1/FG+MruPYpkUgvWhOBFSU
slDwAQuIcmrySEwYGkYgaYmqIr8hBJrVIFHXuV+Jgb6QrLmGVSRYUduE3o9kLS1zlomeQX8Ubgju
Ibx9RlWaRBuvHNtoAnR33g6Vxhoip7gk9FQoo8ZMzy8+je8s/ypNSaqfe/oL9fM8ckInB26XA2cf
iWXq4Skxh98DbgJ5BE41eX+EuOlAIEUaamiJuJHBKZGpfNpSEalQ2lxyrwTMGqMTwAAq6HSfoI0g
cSfdHEDLQBSQWLvYVRifZ87tTn2AInuqswF1STQCIKl4HvUcikdElIaq4I1BQXiMUvRi+CT+hzvz
KUGpJiXEtu9OidZjqAJy7DhvVOOypOr2bNGlAlYrkEm1kj2TtgQ/XmZrAbxM+hoqLnA3UbFT/Rwh
enxAx0ub5QnTakwpDOdJeUrV/mgFuGLt6be/r5lC+Zc5p8f/sWZWpfH4XhyzZg5k/+AhUCGfvCmV
t44IKTpkoNEe2m7sBUn1v39y0ZAB+Nt0/2MbeZ3vxUJRBuIBJYbsNlsGtF9sE00JpqzMg9nrPaze
0Z5tzKi3wVrBa7C4g7qH1QPdPplTQhyLLeZt0i7pwA3/jV8yGpRZLGt0DWkpQ3mqVv7SydBclDFY
uW3KOKgmrjMvsZBsS2ncZ1ZTCWZChmb+oqFH4U86T78on2G7Sr++4rTPvzTt38mZl80+EuMmyi17
P0UpiFuq/iEGfWm+rkzygneIaQ4khraJ/YWbbQ55pd4uRirN5A2RPv36Ai8wv9gQ436HucEM6WBb
OF/oLsyZBbhsD2rDhxWiPZazxuVyo16L5iYNqaPMZt9WC/K1SFQ8EcoIs5cQy7BlokSQ4Kcs/sUB
bZi1erMTtImSHupd3Y0+bEYHLqs1++36/tvlLRNH4SxUS+WagoN/zCwjt9st64+jLu8Z2/WNBjBB
ufUFRw4+CbYih+gjimKst6oN8Zb6CcOux78cRfVf9/x/HEbtvw9jU3uu9svzgeYnHARq0XwQWSZu
UPtgnchcvKwB3HiL+N0tA01hQ7CrRyrHX9iUt21gWcFtsZ/0PsKWIvTI1xqlSvUwlFAzUmB21WW2
ff5CBRPnqmqptUN/JXtDr6Sl8w1k8/Z3dLFauU86g9UQi0QT0/4ZFSQpPWih6kDjbrCO9GpHz0R8
JYpHLLUDuFORB/QJAEpPR3BE9X8ADXCqyOB/R1tSWSXsnJ6vKjQAGObAib2i4D6cAke+hiZe8WDe
ey9Y7TCI7KtLU3VqmI52qan95Gkjc4ysgMHVwH6SFIaCA3KHRC28XEhNsD9gfJJL2MXIRGK7b1QE
PWgIoSJZJCWo0kHOXVwRMD9ZWK0IFDRpfIYDwCjdmxVGivjMoamzV8D/RVoX5hWNOuDgk6eBWvLA
QtPdGsoHdKoO+QnsPZgUDBcabUZa+toBr3ae8j5dQmVAXhgQ8bugEGPVpaOqmQZdjzFCuBDbfbWL
7AW0ZMK2Y2+dIVsXB1dlE0PJmOYSLEq4Mdj7lff3GfhnEPzjyP1jAv7hdBbzp82u/mQCSmxPDtwx
ELOGuhSITVoZQKEO3RnZfXbsJBtVX7AzVJFEepPC5ss1XPqcR9/s5WSemDE7dtc1dbhKsdN7An3E
h8venGh3U2ElLGOCPIPOVXfkxDUSNcRulow5WrAIX8BXZJ8hlcees/nFrhv1f7Xr/znh+h+ea+VY
Wx/vT3nZrk6QSUg5xIVqm7tbZgL+uDBaeTdnA9ytKVnzDg14J0wMg5N925Ba6S1Qlu4ILdzOKc1s
+P2KMgEY49Ivs9vrgaKDhvcmKtnZzrl1CZCdfVOrDoFdEJktMtRbRm4T3rjPX1HZvXZu3rmztW/J
1r1YME94xpq2FGsaKatpz9b9Rq0cAhae00oWijrHH1+HNhzMeL5C6alSf4nq5gXfqYzvUmjlm5px
8omkTF5FdlTrWvvEzaVXp0eJPPw6PCcmHeSAtO7kqI7VJ39zHBwpksC6Lysgz0y91fS5+iKQJR1/
p9uEsv6g7aC08gl+PAe0S0Mpnd9oPqbZf+F6Q7xrVS20xIMTdbvbzhJLy5F5VyomNx490+xtCEoP
qAbdxEamaLhx6W7/2Q8pqEXkSz6TRGPUlAOizgDvHbrgmxjCQLnnzkWTjwWeTWZPvlOxJZIvsCde
Ws05RKTIWJlIJvsVCMDkMiBbnfHqtHpvHx/2ZT3p063pQByJp0UlDc/SNJFxZjU0WfukrpYk9Zas
Wc6ZNSHbVGH+agejPQItOFcO1AES+6ChrPUXduRBHx1K9mQEq1RD4EJ+3Mgl7AEeslExom6SGxfw
ysto6sOg6eWY2k+iAoOI8dQHgpiLNuiC0mE05I7RpzndkStSH5Yd3BMxHnVx5SD/TBFdAr3zy5WR
xhBSlySRNsrSuCGkBXWBsg10iqtDBDGCFfwykFjebYsGzIGLk7fPJBV0SlV677wwsrSx+bjKmoLU
QYda3uMO5D2mab2BSaA4ERF3vnIObjf8Gzn+NZsmmh8bhzwCpaYyHDg9bYr+cdL1fRw8I8hTtqae
nk+BA52HlnQhXbKIaF3FaswjvVJhqSC+wuZScCjJRlBBk4GufrjYOMhcom9MOH/RMfMeEO1ptnh0
K0xtRWByrU523kWvHIVI5WlFeZVTf+mrXgMWJxcVBIbN40oPBYJVZEA/kxBHWeMm7UcZbk0CBCq5
MtoWVjwHfjKGPZf9TFp+Z1rq+4V61mL7m9fK5INS81pxRGFP8fy/G/lC4Tej90e0u7yXc5t1DSuv
OaxZTgU8+yf0V6K3NzP9jXcxhuXw+DxiEMovfUyenXdeVMqNvbz1QgVrj5+UY6i/ZGqolf0YoCUy
5DQO7zxYpGIjrj/joDz71iPVDytFY4+LgAmSoGyZV564WnJNoP5/tPVYYmwkTzhMVZ51o03XHZOC
I0FbBy0i8ZbVN13i/HX8M2ihbPaQ3HEBatouMDl/H7NiWQ7+/wQA/9go/ojXV8Z1/F4d8BC14qGV
kKvT5kDBPFuDbjV+7j5bhHbwM0xhJO3ITF15Hh4lzGfZD2pj3NJAntsY7Xm1Fi0wcRERQndJ8bAa
PN4Red/ge41teVwMLAuX5YpqhQZNCw0rxwTVorvRXkougbib9FxnMTPs1Cbn4cyqdhTwDy8EJq5i
8A7UGKmP4WUh0ANnFeYDLj1dHpQF7+/NCThLd5K3ka9ABfaTSI9j9CbQsjnQ98DceGn7ExvzJ/6C
IoP5Rd+DsGJ+Ao70a02cwfvskSZ34yH3CVX4BdXvCdGCCOM9cGj41QoNNiA8PQVLKvHNE01RBmUQ
NxAhzDS2YBs7u7NY3HjCh7ttEGTNZltkC/C+IKhQUwYEzeV/uSWv/Bk5Em9dMAJPwtvsPiw9LcLt
b37SB33723T4A/54lK/35/px/gkYZLVvgkESRYfaNIwvvHfnyKC/3dNkixP1YvmUuMn91g0GHyw+
bfY7p0L8V2Z7R9IGy0a3aO6ja8BPOVHLcMVCOwCGSItfNfPrkQCSDQ67pgzcI2+FI6BNWrAJQhYd
OLU48pJAoFMI99a0vjio2v5zW2FbZXtJOSAZf6cbhz5rxfPZ4Od6zoGbLDOvDtnoQ0Eycj4o/8Ad
VscJOSkfR4C/yH3BAmODH57CDGpjP+7MjaOUVJastKQKgFxosaLze0aEJdjyN8CPQpA3gQafjhrD
DxD08+krRBcAaHicI6Xjg5wc2k+zJCAZsyzkfLAksOQ/m+oTi3JEcxpNU/VwzXCnPUIMnAHZDoop
VG2LluJy9mQfeCIzqJofTTX8P3w/0u/cqBXz6dL7cdp0deQ+6ApTYMuOB8mNveTaIHtBIHr5QFmI
uGkpu5CQsWAIVzqQ4GGaK8xZp1gtAhFxQHLpGinPlUOZj4qg16g8lkxV7xJ14seolhelLE7nCe1w
i0tKwZmO7o7XqZmmY8AF4qecYihVyO1I8kTh1ovzQ3aIsnL2akooKRIBSJJHgMoxx/HkqEn9BtIY
ZheX28SoUQyGu0YTHOYZxpz9F8YYo1X12AHZ9eWeSJ5gy+fK5VEECpPFU7DCOEMm0Hlu+DRKX+Qd
A26t+BJ37smzC+zJT1aExlZ7Jp4KYBG9EQkTJahTYwBUDMM+iYtGUy+F17AX60M5UZK1ha6FR6E9
QD0H9j1J4Utd4ooPoxmgwZK+gxY5Is5c6wfPRcGH1yDahEtLk5vs7nQdykf6YCcgIGUzxZyl87h/
stO65d1NIGi1Z74A0yC4Ad+hR0LgZY3e7oDqjwNNpMBiyAAAq3yBQn6MHHau/3LBSyYof37ToB2d
crRaFirrWdDSoAU4src63cmk2+1+gJKZXLLFguoZBHNbgjwGVT4PRBfyEQD5xcx0BEBFKIlhEWUV
VbMym/XqcGxUI6Mpy3zxl1RAYNsYNLFyXpgQ9nD3x3mQE4LTB7lMkjE/N1nKKub0w23BpeQC05no
wb4CmRK/VfsVuBqT7cFgajh3sPJwWz7I3zfO5o6/IDH6cRd/JsmbySJK87VXZ4qRnKP8+mY1isx3
zckb100rj+Q+v2tC40e5lO3j0yBKhPGWtyq/SqCKdm1df2YsmxbEHt6s+gvAUq8qnPvTbNdr1VrB
qFaKpVL+D88nX8gZ19VuX/bsQY/VDoXgJcEJmrBQFkSqwqZ0PoJ2hsrnzrS1LylRxN2b1ePXnmFG
g8HdTgYjbWPUKrmJnTNd2x01D2bytBPXnbrNpAm+MmomZOIQWaxYU/44avJQRkAImAfA7wUyh0/t
okAs+is+rqxim6q9D/K3dGR0P03DMYxCBQtRQEYgfEfAiDKWH8NL9Fgw0c4pRQhybpyAOcSz3ua+
qezB2nT1b8pPfhGomGVekBlXM8iCbOkEvBWVUivI4m0+uR205zlr3l6BupNrcMEfl2Z7LpUcbDa9
zvHAOX51n9J7b9npPwpTiExtV+aFzihLtPPXc/K5cNuP0zHUTcjrFOkAYezUkDnHaCL5YgbsCilH
08afx/IEO8t00e5qK/tBFo7/JDnaoJ2eN/dMfhsjztPmGVdzXnfmHFRgeibuCFBCGzTUa7fT9GQT
sX6Zc6JXz3R5Ci8XQMohtzlLDT7e/ZM/1mwzaAe8LUMO9q8tSq4/z1OL7nbWTtvtNj4Og0GflaeJ
euSWS0M1+N0lOb6Gss+UmV66+865SR+asJwiA6Rrsx69+/R+mNPBfIkwFn3cqYmd18lenGgFn2uf
o3ygxpAsRpJNXNMtSujIC5VwBPEJKFQYB3e/hEGgdMFg08Q1higM574plaHasEbRQLJZWic0ysgk
HOD8P6nIgG1Bvw+cOUq2nDmv3y/6u5gmsWcUW9IzJTuq8ygw9qPqZGk9L+b5Yhq9Y3hN8hRFIO3H
941NGdixpbJR1PLoQNal0uPceMR7KH1E7KIB48Udka2udfdfezbssfVoPRC+hUsKqXpvVbjAML4q
FkUx1LBcK0o67tG2mRdxNCcQ0FlO38EtJMRpI6sNYXmlIpRv6rnyKCNRyWzChYbDe6WwJjhsrWsb
064ofUmmC9YwghKOV3vgWGG0oBtzPgZtvWArdztdi7C0+4Rhf6Y1LYXpjRBJkAkE+DDshkVo6Jx7
F5rpBI2eRtwYmpblt7aWPYt6NyuKPgAAQLOf9DCs6MTYfC7ym62Zz/KP7Mj27ZmNy4rTyiO9mYxW
hN2yIttOfqyFPbABqvxWiw2eTCXVdmRb+PzO2aLWrGGFHTtqRVHL7tn2YDBIRqNkinFoB1lGxeKo
ORphRxJKD+HV0w9h9HLoiUypVMhuJNFT9gw5BSvQTzbj5IOyy8nHOPVsXGjttCS0defq9jhWHbnc
bPkZ8rBXKIzyPLngiP/LJ48GsArYaOSKK42Bmfv5Rc86249QL+slaPhaMDp5lId7L0GBAvl7mFIl
RHQA/P/8lcEsmfas12Nkxlar3BY6wY4YzRatWR3PabFo5aOjhYSCcpWh7TA8CKRMV6a1a6pso+OT
ZOhwyflBNwg8ps6iw3hSV6DUFA3dbR9B+bXb8h8m/3lztOns1j5ZukuXB0kXq4nnLVrw0OIRtZQQ
pbqitWBbhgLNc3kVR7K0bd/i2rwdvjMfZpoQURQNuNR+K5r1fqNvKTj42y70Ryy5M4qbU73ELiQ4
H/cIBA/2H3DJGznxpX37BeUsVP4tWVuv1wrFUqVWqpXzf2SvdidjWzzsVyq+zS+MLwomcaugT4JC
8cFl657VJtuvJd5ct0gZNxHfXt8vaqV17FCycK6xvL0TBe3ULpUu1Bk4BZq9dXfzZeuKSgke38Ha
dDcJpIRrtO7mqeGoQhaCZoY5qgFsfX57QqXLmSW+o9GGTBD7waSITmUFaillLRMqtO5RZYiq35om
M4poq/SJzJDGZDZz6aHTDAr0frbvkxwAyaw6KXG4MwPYBA2axGhdUcgcXOxiHZrOaWcVYUMglzGn
PFbV+o8F/CtX4gNoDZUNs36ikzQqN1UMY/MqmVj+rxfLBRXLY5xoissXVIgvF2gSLY5fZ1pQLGXp
sHeVBupWR/1yJrxuF1BDiTYwC2mECf2/O25TsfuNmzRddooXCyu3a363LhTg+cUpf+ceNo9iO/4j
scn3zddjxr3feG3Ff8N6/nnpNTX+kdkq77bFYvFOifkRfIcG6g5qzoSJMAIJotY40MrYSICIzlLc
ar9QQ6r/MtfrhaJRNMrVglHL/0ljyb+L7+tt+8MTwFW6A4tXQZHRZ6QlWodbk55sRHXMOUL5rTnf
JGgEevDj7FuXWB5NvLW580u+Ambt4JB8ceAp3ALngJ9P/dSb9iM7Cp5gQNxp5CRHFXCX6KWG1QG9
26DvgsgppOnm+WSyuHOxNMn+jhCV/2WNQdQhC1yBs1P+H/6g8b0pvB8XACI2AkSRju7DS6C/XO0B
EH0wX9n01yHb0YwteZgl0+904GQDTtp+9NL20WF/+iVjXlLC8A9L818H9UfG/Ho9na7PMwcltIVK
9aTavNvQowkzLErb4YWZiRsEpjOh/bLllGgjSVhTp+nYMLQ6rV8MH6bml+P5wxDtb9fa5fDmeFBE
ZmOB8Y9enND1VYaSx4qehextq/gQXUL4EjDMzvTPuFPngSoFghXIOJFOI13Yy7kzOnIMDRzzAmGO
VKoIhDoEICabwmwGH7CtxhJ5K3GzD34g3ICaf6X4QHy9KxVfwg+uZoyPK5xj5RIaKmxRpmR+jlY0
s8loT5oh0ju26ThppWMbxIso2fm6W2Ba5DrIffjedorLtQX1yrt0mRM6UaE73p4mq2vmtBREcUvx
Tkm6JF96OQIvDq1o6AQmu18RqO9SiUMXpiq95iBm0+iLks82DQNpky643mhXG8rHFOhD2/9e0Fjc
Jan/DDkPmFS02bHj4cP+ZPAB80D0PqS1k90vhAfkz1Q8D0QnmI/0PUy2ojvpNmomfeCQDKQ8gqj/
ENRMJ+y0Wj2DyicYoHZPfsbFAXsjyT97psrmU9zL7YZvZM3wBe4ujgUUEFEd5CxUCPSl6nB3B3hP
CclbVgAaJuBi8PEFBBj2s7mKI0pxuHbgArCxHyEaLYsX9AKF3q+QRgbBDWlfnBoyMyHEbfeZKifz
jQJLqSm2s5TahO59PpgmymROZg3kK8fNmjnxFzecknxrbcM3z5smvca2QPoUeQm0GDjDDZUvMPxg
2QzBDzCAVIi71UQYIjhAsDQ9kWBI6ch/+GU3Lv22Bv6wyLtDKf9dkqFAiR8hsO+g10uS4IC0ZpMI
ElJ7gwATZEFytEfULWmcogz1y3Usu/V3o1Uxqr8dzR/Mh/3rVn3tb6eyJ0cQz46Lb5h2r9dDD4Eb
3l0Zxn8PB++hayxX0k74bYBLafMt6Q2KrR+3k0miWBm5DT3tjHeLE8W/3Od9EkJu/qwI2jBxlXVL
kgTvNnFHiDMQQ7vydV0EN6i0QCyVCDvBlAp/SUYDxDx4csm9NPCPN2gg1hAROfWKCD8ida5uP5SF
nD4AvKJ6jhUz+/xE9VfaN4lOgLANDNcArRNPavEP5pJcZcTWbBK+SqRx4OD2coBbaOeNaCTO1Bfe
f3Lwa1X4AZjvwuaBsoN8GWFvjJc9+I6LXqHJNEeO7oBTXAS7GyAk4H8z/7dlsgWqYal3sHjJGIcE
XItCHwRwBnsabyhbsOUd8uEq0OQfj+SjLyfbGB4XK2zT453BVIHu72CR40QyKnq6lsNpAe48wolZ
BVhSFAPRJ6HkpVdq6io8rO9gGxMx0B8gQ8QEL6lJsSClLhSpIFi1SneNbQaHfVByH/QLflML+4yJ
ZOmOMaLCNUCH2VULaExksm5920CjQLyCR2FHxCS0fZI2N/eJxmCNWgoUMLtb972xHkWkGKzSmlae
Wxfhf08oc8659oM1iTyDrgNguSMznRPxt9vE+4TjAaAAHEju8qsZBMT9qG8EFfqGUs5KA2LnhN4q
utRuBeCxO+miJmJa5CrY+Hd22JkU12YXWpzAOEVde1A3VNTonpsnBByma7WgxYJb2GCap324LZ6n
zMRqJDAK2BE9OlLJi4WU9CxKEASqCt5EAAQFHlIieTeuARhUUrrK9tlHSJubXztrjYyJnZHqh8q5
NjMxXQ169KWcyYmxQlhU+IJPjXRnZ80BbuhjeUGaXHlMKgSdXJcefdAklM0iR2ulcRy+TGKyAxZO
jCeClIXVaAwRGmTTqrKtIFtyY8kqY8jTiLZWHswqhJKoVqFgDpQRj2iI/O/eDDtKnlNKkQs6FIkt
VljG7UgyQg3VShbwpej/Syan3qDHeUKXTSiR6SZZdkHtkyeyx/S8XiO+6Y7TMTNMQDzZflKlTnp1
KEL3ZyugXKGOdTs/xQNe4jp3QEKPSZd9c+3R05dh43VX+JdfsYO/28mlqNJPX8gnhQKi5c1N4FdT
sk6ilrwVFhiHNNpSvzemz53foMmI6AlgG0j8pPE6eFrzfV+Eumki+C4ZodhktwlEWjiQ0Y5eUeeN
lZGPGDBlk8MIAAyFAA+63hrw5qYnKnEsBdm6mZk4lf0le/CR/VbMhgtd6B9fd2dYsCY+1a2ju43f
oRpT4bgVnMtlB20ks0KX2m+nSwM7Jyyzr3Y7k8bLpS1gmuqK7v38sBzQ04X2XO6S6RdPIO7SxBLB
wdXGRIF09D3KI7lPUTsD03gE9P2UrHaNayPWFe4FSZq190UlF/k1dnJa7B5cJn1TpelHq2v0Lmze
257w6JrofaLJKh8EEcf2zOHKJ3Ij+SqpvppLEkTMPfxgstpSDdpRMAiOD8r/BENX7q9IxhzcJG8f
eQ3HDcx/hfNEgOgOd4z7m6wLvTDpDkdvM1zynUV7FaZ4Sn3+3qFnG/2Kh8cenS+LLDRyTd66q6wW
lQRkuupRNbp5pQjar/WOPp7NORKcLz9GAP+O2VUsmP0Dus9DkSS4AgwaAjowU8NJI8ZTAX2/Qjcb
8kmMhKu+ipDGmU0C4dduBztByTJ1Sj4iZSaQd6NPHjJGZNAmOWmEIlAMUeAnv0DXLA+dawhIcoeQ
kG9eHd78Nhim/bf31fegS361Ra8BZKSq0SJvAAkugH4J97Lfp8log0bRnHtJOA9tEUQF8Skkccz2
3c8AZd3Ai/l43A28LmFQO9u2p0kC+AKfAO9V2674uEQsTHeh4muXNt+IIpBAODMrbIsMA9eiYMVP
Z+g4bbNLttafNByP8YoBZz+grJOtbI6Sa8LRPv12u2aneJnyMxGdxrA8F+prqlLuh91gaGwGBMww
6WvezD1PlQ99Z9jvxyV6lSq/mzLxKmYfgql46Rer2aSnApcSbgZhDRirOKdgtDjDATirx7DEgMxz
LwV25ahAtliifMnP5ugQjAe/BeJlcd4BpGVNRLvoA7SubDHf2+1vF2VIUGnxowqRweRCkiV5Y011
4yc6JmDXB7DjTchhkThfCU7XM+CX3H3MLA+iNBGSC21xF0sGvMsFtbxADLoYJA6r0kL52py1wJnw
9bRTdJQ0s0CMkDpjfwmLtClzjqSYyRoJqhdYr75FQXMqRwXLDprtcd5LZ85OsOFSDO+A1PzMQzfs
PxnpfopCCZp/OKIdzOWZj9Gy0t+UU0qpOtmbXDBAj6sJ+i7zxXDRwvyQAJI3884yokWYSTUOrLFC
BOdZxSqBO1J1RdmZXvAeP6uqtSNQ3qEzsUMrekUmsykH6uFsFlSrEe3VqSPIWK1A3WsHTNxFd8bk
XSi8heySCz7JqU4HAwUq1yH9joIJZdK4w04IXCaKbuvFMyVgzKPcgeyYN5FF8UNZ7A7qcm7Xagzl
rnb9GZCqh7NXZM0/6V9VdJrkGxRDcVpvuM4bp/kkzcFuCAuaCmlOskiW+f/RcBotaRi40M1He3qy
qEHEOwCjb8M/NdvkLy4WPqN6hU1vXpnUIwmXBBZryLNiswGWB7wbhg32OUVsy4BN0/+cAESHBraS
YU+J6Z6yYGwkm5Fm6d7lbZTh5r5yOMps33B79Ndg2WL+RUrA64nsi9rwn9r+7z4Lfeu6mZIbZGea
Uwri0JATWXCqKPTb5pF2Nt2x9ze9IH5bX3E8zcz2y+XO2DSDafMNSDLl/TIlx8VGJfnCucqPIJ2h
GhF94DTjWMzAQC6IT2FFrM0HBzzd8xl0v+Jc2qQ5HIfKEGJi5FsgzTCZ92HXsGQ5vYwiUM6I+hIX
DaYOQ+qBfq6EjiD+Qs/tplwgx2GZZiUfrEbJpctIxGCZGa5dkAHtA2xkGT3eoxxnWoZGpTxVQPfB
K5xzk1WsF5wst+TvodUa0ZoTeTLRufo0ZOOmi37hDcF1WOMnhrjKar+YU+qx8UWZrqodyjj1K6iP
97lUFCrMd1agSp0LCkb4Uq5opy+HTJzLrkkBNRsUZ8naeMZuQElrwWpzgSAs2Zn3RS6JRexktEh1
SrZbYe+CBmlR8UMhCh3t6PKwQ/4H3Ck7kekq+Az+ZxkGJNEYar0yc0HrM8aO48uYxAVzyoP6Svhq
7u3M5cC4l7lNl8yTbm7Ge69N0nNL7meEmbyWJKInDoeMGim7TO+tlalriJwwl3aAbi6/8EBAQo7r
zmqY7m22Ug3iJ7M31ZtPOZhzh5dfSDhmHJHLkehgNNLNjANlpkwz/pLt9VDQJOPADw4BBMgkgzbn
2gRBOyMrKAPnYqU54iDgwDF2FWvkkqiYTl03YDQ5L6Tl6maGRWWf4LACrCq6jaksJBlLv40tm2Pk
lVeTweGrRS2T/ZTp1LKAYsZKn2bp3cm17J2fpS93g32Yi3SvtKC7bYrcKguxUcDhq4wMxh7fWZ+M
BnbgHfEKkm0jA90LaoeYQfSqO2l0lC3NaENFlu2HTBOwbLbYa/KArKMumnXiyzQZYA8TquGeckqu
8LEpKVacN+gBzDXeCEKNjOye40LZ2CxNzx3qsVjwG/9korOnicsTeNLN29tH9xSW7F34SuofnjAW
isggP6kzJRFgN2vhVKpcnBAZ3pUuCe0asTpcXTY5sYKg1ovZwxFqOOHcMNunWvQ/bOFNKFM1v0Zs
NbQuIW9JiyOqNPoWfA361NCw6IRL/bYaCDet7RZyVck4oTiZ/BuO5pIioCXuXD08uZNz+ATvAORH
77lI/yaUtmd06EGlZ4J0H15NDZcHKElIVZD7zH7M6xECUexwkZQOGiz9KZeB5Owcq8w23gyKtuXg
8zhxg6SXYbHtTcKGE5jNJuUvzWY2T9seupLmnHXAhGOCf+Z4O5NtYVoyJoFWDt8KP79lAfQahgjj
wQzOmvprk1+YWm3eBM8i17j780DOiOM49FQh6Yc33mAfazgh/eZfttUI8aa6XRoic8ZLC+8R2NWa
FLB1NA1lw27wrNCRv8iBOxO+Gl2L3gKWMolOI3Tkdi1QQLMAlTtWgxeanAuzZD73ILSbsWPyyhAn
G28+7JDvc9iAJo0CdAKETE8BFOhHMGlMRA9SulM++bdfcUvOu8dInbLuGN9s1egbYFNi6FCsHUD+
o0KShKp/JPHChlfFoJYimdNrdPRBH3tX/FjiOdgo+JdnL914FYpZjUYlhdyD+zMO8AVvsHaeFuAn
rlJ2Dg7mqzeAKWePmHzQD7h0EMlyiNmdI2BOw8u1VBWE/KjZaKDrRrHCl2zLGlPOYvQxjDj37Z8l
/0qoR3W+h88YcmhagknF3smCUVhGmObLuh5ZXeJKLX06xp1pyvkEeSmGeUcs+aKzichGpWSpg0I8
orodL8ZgSSP24FWhoFbYLtgcCaKclJmfPZJXY8snaGGuo+KkQBadBBPs0RGNATkYimQQ2ARdGmFK
zaRGD42XQ2WHHAsaKw43vAhBLYs2rfYzPmaqq6mjU61amkN7034hxf2M1/460gZTtCoLdBTgeh7M
a3aPRzTqwn/SyzE4PEBjJs68/gkor7RcGH0Pivxx6d8D1QDQGrOPsYHPj5Gu84YPeIH7meGOw6p7
gmhAP9DHBIFlcGvpWIOLVRgaejaCdylzVXRGK84KtYWwyHdYuGEJpq6ABwYbq4eV4hAEwkzzG86w
YB9n+V4ySkYlu1nrnbhwkA7oDLDCdE/xR+JtKv+Ekz4HtXDpq6IBmlH4ekM/eiMn/oxzNFfkDDnt
MDHgJNFcajs7B6pwQNN7ik9Wump7Avrwn/Gh/banKEmwUA8hqgmixtHVMi3F7EOURVDMbo9bRSsZ
4UUHWM4S5Uh5J9GuIx6K4I+2LJ72K44AVW+NwD4gbWG4031WgI6qKP4eaCY9Ka7ZU/4EuEXmBYdU
Ls6SG2ApeKPwPKF7yaaNjAj41tL/TDgLNzhpPhJsUYLKVco6sAYJ1gQOh7kjmnglFxMWUA8Jlq5q
aetBS9gl2ROy8zsT0aMIr7nEdLnGuWbNowAGCOLlgN1FM4xDF/sCDbEBuY6Ccmkd0ox5a2KF8Ju/
sSNLlcAPd+mkaBbx/bY+oeiDqqATwT/yBxaybPYqugW09EupALcr7i59IBOAEMECai6LkTZi/rN3
ycLOEiVb4nLPi2vNCqwYaJ1eMCp9vKFTcDRPLhH/ymn5vTyo84vaniocXNpm2uKf0SQFudJWvXNz
gCSrnExZbk2eRCvPfQhEbeZDVDAJUWm9DV+NiUbFIh7GPB7GXpsrh4cxusfoKq+sQzvASuCpfRwc
bP2r9+Rz9nTm7p1dYfUtVcVyPMDbHcgJrErK1lDUAqVk7TkXgEihw6Nm88nKrzP7xKzotZSz91to
h9151aBFCIJEeRpegjLSk7dgN0M9EGsKVtG4Bcg0Yl8nqqIAOjhbDXTJTk1wQqJqlHzpioBTrA7d
mFMXvHCNTHZIQwTqy8EOlETUM9HEejswSfIm0oRXqxuC/vQGoo2OW6sUMsaHP9FC2hss5YVSIbXv
P8QKWuKQ2RoQ3tNnG4zl80nb8OqN+zrIa4vtadtGk6pN18TgTMt1zCzYTIjPvoAykbws3EvGNbnG
5OqxY/Q7AkCHPbFKag2UxMxFh7MAB+qyfanbVo6maxDDbZoSQqVBaIk9V9OpBF/1MAS8sc9t9Puz
Cms1rLhICDr5+BWgWKotQ2CPak3o1uU24MLQdQDgXTzEdaOqNgn74O3mmrvJgAIwq9XpTEi/Etca
Ya41RCOCGX4GZ7iQzaLaj5RilyaZ5iUYLtOPh0hiURgflwNaDqknJo7WOiJMBM1f6Y6qH4oBTK8K
ymU4tZg5SYkcwMOQD1Jo0vn2fCLTkLPNIxlUX5zIbIFEkfN3L9T2xU7HWtRoIN4CC67A8y2w79vW
DMdHE+ZKb8bZN0CoaCWkdqwG21qfowP1SUmirRrKz+HllE1L5MxviD81CxBz1Sr2GcpjyI6NPBID
RI9w9FJR+Tm44cRJBSacmR0qA+wsJJf2offa5y79UHgnVZWhACW6DRRYc/CCrPkC2hV+G4F2kgY7
OINznOBju0lrlvejp1vKHmSKDVIF9oyZ7o+dHsEZ7dqjH96I6Dfk2xImHDSWBXaFa98A9QICg4Xa
ATiCO4EO0QP2Me0bAs9w4njI8K9T5FpNx6Jf9slRU4OrrSOqAhVg8ZSbriNcidjMJ//2yZcDpIM/
FyE/tbjwrAOw2sYQ0xbEUPfww07QHIk2PKLIIqqQWoQo+rhUZZj37g5usNhdtAY2Fz5JogG5nQG9
GQ22nTpWvf6x6O/45RzaBXacc3BqnMxD+9C4ZxDmaWlRZ9MiYS3HQEaijLYtrXIJOo8puew2vTPg
wquO+ubl+jfvNTKieoTUABzMA574xjfQILXvHQKnD9LAa5d+0dmmlwa72fBN32rV86nERbV8d/bu
ezaaKsQ1iBALRFqGP+XtiHNuI2ryFAu4edgn3glFWfd4hL1/eFqF6Y1NeARJBpCGzb65C7NLFxp5
a99Zgxzcug+K8LwL3XQRDd094UDcyAecwKqJZpMdaNWzZhp9ECD/SctAggSlX0r9av+A1i9vEhp9
vKrOAV5iiWaFRBzdS1KdQhYVWCbeva1eTGvY+cIwSD44kAw5OsWK33lwCRURCCUhmqDfCBV97rlz
SRRiGNEhZDtXgKPPzW4YMxyKqr9x7p16nwoARTmjQ+vUeiWKWGiIDtZ0CLc28kYGh5CjnJXfIDXO
d+HFmx44sa17mz+IUg60tl86p6QEtrUOAX0Q0KRfYKRnnBibJxLFVtXXOz7aKndUhQM+YESXptbe
pTcUUkrH5qlF0xkUhtAUD28JUm235NW9caFfXc6nY/jXJt1jo9voljCkRJx6K7kTN684LzNJplwb
JoNGSjHlpXVAggLuKmd2Yvc/tXS+uGJ8Os4ab8CLkVb1UIakCwywQEBsVopOvLbU31MVgQogfrYP
w5PYjw+vGDYwd/eVXDlYoDhQkWeHedOq4vxK/eGdPYMprlH6APKiBGAIaypFae7RoCNd2RqH18xw
cU2uAc6afWs0S/EeD5PcKPski2BE+CxXranZiSN0ZRE0p24hnO7Car8YQl6P6GSMcl/96JltYMVD
TDwlVEHMW4FDpls4EzucTqLwci2mpT74C/WX63A5guhrVr71nw6FDdXxXn0CTID8Yg6kbEmB37Qq
yIaeQwQ/wNFPpzZAWzm9EOFs25je3oYY8hK8YgoEKZYAt2YzyLM5FdCCrrPXvZ0b+3aFnbtMsuES
YOSX1g1V1/Hg0TljK8ru0bwFuHLDMlV8jbxN5w8h145hbcln5O1vX3mJmlvgnersZ0VbO+mxrWfR
S5kXVfCWVv6kQCUgrtibUFay5McJogZES6mRFMCuH266ix/ud09BzpCj1LZ2iw2aW97UQ5IthoaF
no5ReRTFjXQ9Jgy8oka7MlOcCw6DY+deVxRWYHqJsfiEnwoc8R7+j7Pzam5bibb0f5l3VCGHV+Ys
URSVXlCyJCJHIv/6+Zq+NUemVFLNPT62ZQZ0QHdjh7XX4g91dMQbxd/j4QzIcCWCbaviUNwcVouL
myjsQgKpRF7Fd8hJjniexDzSuCQpY/AYe/HNw5GTnqwGZsrlEbSnKfiYYDbCqiwRqcLfHGMX+PSJ
fBTupz8CWon9AtsiXRd6H8GkpByAn/gEVST7DNkScUJn1HGAwVxgpcAHmUD/eYxXUAOm+4YEaDIr
uC59otvNPF5RgsXnzTUd4bMQdOtrfWE+irZQmpo04hJ84OyP7D/NNl6pi4zcbLPNDukquzH/2GhJ
CHUGET9WF4jUcGWSTPNkZv8R/SzHBQ8xoaTAQAGL7UXXEqi40SRhrpqj+4dWKOaML1PANAsYWAXt
ONlFZdS8CCmDdFXxLXFZhnCJ74dMjWAdFGAxED4L0WzDOcd3uWlHc62vM0Qy+cJczAiio4uGr5P8
2qN5iYHJc593cmxFdCsmkB/SDHbojYLjIQwvLo5Ii3gCCnPUXDR34eXm5Iglc5WxjebvpYKWkYtP
EJQV0hLxlGaYO8i3uTVkEw2WezEzkb+gUI+Ijfg3Obm/RZTnW419gG8wQTBBEBP0sCe+qiD57Jl4
NcShyO9Yq/fClyDOgTFgjIWvwQLdkUWfFHyOVVnyS1z7VZvyNa6wwgZlAe4YjQvRpFjbRzKGZEHA
UxOj0MZHUUclAhfimwJdLs258KUVd/RKkESotox3EyqkBKKWRYu9pBBvEjVKwgDckdx8fX3l1Zxr
IDK7gn91+poTcVnZT5vp43M9eYSvdUxosePXZjS93eDzg0F/hHyEcnaoTQjybPg92hChSYEB7HYr
9htLiVsgVoXwAdlyDGs65vAYT59BfE+JubPLH+sJoQwR2CDuI9IAomXCU+VorG4YQYmROR4TJDqy
fLhsyWBtHIBswo7mP4zQyz3l5RUzIdwCYdOPiTYdWeSUWfIOLigXGB8PfEisG/a8eFn8wKsrZvhI
4M1cHFcHfjqOEYtZHMVmKMXxMVktVgd28pF9dllWbGOxs/MxluvlgDiwig4yNPfRhJ3NOj4xeNLR
hwOvgp4+QIPBRQ98/nAgU+gjF8mLwhA74KD6U/E5aizH4KrFlhIngzhhAKsvxKFBc4cxYi5iTS/G
fJ3+0bL4EJej4ZH5B/S2PGJN+yNeOI75aXwUI2TimSiOs2xy5KjjHTg3xOzxSeaPoNzlXok3EhKb
Y44pcVaIk43RizMLuP7luJxwCS7FvRDnAOfreMXexDWjq3hqDJfxncYLejg5TdBUWpPH46eFQG/t
ScUuQOLzw2I/nmA98zNvk8na85t/TvYeNi0FBrhpAkDOH5e/7V08B0HqTERCxJ2Ka6z31EO9C7/r
XVxu4n9Qo3ZHXb+Av51EXRPMxM/7xWQyxkvN/rxfMOkUfNHggtdEyzR6muxPovE9pjRNc2WaeL8k
HWFaokHem1ACy4AW+wMvMQa67fGG+KToNT/TizUXpi5hQWN7fvM/o54c1rzi8faJQXMpLsKLdNgS
3RK/ALXzaVCSfJ0rLU6TA68s6M9CvCQmSwIRL0GSKsz+S5nWhKHH40vjp5pxnPBy9gvAlqLQTcjm
ECEJyHqLvp34ejrnD/zYfn2iCAIMLgB+BIyA8J8EhdsJQn2ShZff3LITIB3SrYsTrgvvc9CfeC2d
80Ug/wRaKRY47HlHmpCVXCDaelqIUoC/rzAILnH5+USIgEZSqCDoo5eO8N7IaQp3SJCkEbUVXxSL
hn3BpURlhtghJ5Jj9IhaA7rCjhIqV9EMuU76JPqLRzXjh2h2Oh3EK5d+HLhDOT7/go0o/vLFg3xs
nsf+iwsfruqNFy+hfqD9A2uRTvDplpZ7cYUTk0g/aZhBXqbkcJKIw4ofxfSteNiLKT0wor/zgidK
f/gmXTnJf8TsBZMxQx1TeafTwRCJFnpSbgNovCnGBIC+EpXyQumrPOakOG9Md6LzzCOQT73TFBEp
8B835YeAR6fbdOu/tOcxurxM0IKbILgs2EQnBj1hBHvWGz1n2k57QXPGS4RjxOv45ntmWswzd49s
I/2+3B1uN69wDREZYc7FyMXNEaPiamJo/pQBHfZjbgw//nVdD7wi7gZeL9/kzxU3SRgCB4GB4IAw
OSvFeQGEWkRAxOmLmIM4njnexNnE5PDNA6cC/SJ0x9ZoF6zhPcte7CR3x6bhDrD4WD6ThQi4/D0V
qD0X24Bd/w4YY3ziT5BUW3E2iAkQO4TPspsKOOW50po9afH3u9iy/nbC52u+wU/jtfgSe1tcmG28
eBfbmwvbd+979o8gteGd93gOzxWQpwWl7XPxebGtmerJ/+x4viHOirP4OG28r99FlSwlRO80PqG/
k3feYv+e9gQH3s8L6R4+PsGmTZvrBVfkQuzz9TsH3Z5LADhfv1OgYwBBWQM9+T8/khOronrlC+bc
MBXL1m1Z0/SrGss+LM6yXIY6UO3uzSkJ9sb3ORa5OtEJuQUQhY5zwN3WiJxHAvvqsU3GzUCCqXBH
vToJs1+Q+cZvHRLvv/1HlmwnVqQGXSQqqKn5uJHH2qwhThIT2Yruukm5hDwX7x+lrClp2Tfw2hj8
DpCGi7sAiicHPnAp8RUCMco4us3BHhGqSjEUVLHQRNXO+8/TqHxTuOEon6ZRFFZ86rXle6ZjJPQa
OgkMsZXzeC9Lo27hGNAMT7v2l1lSvgUCf2pPvP+pvbrx43Boae/pSQbiQ/KWADMmwC81AL8uj6sS
AKPyCiPLWB6WKoSYicbEkK2DHdidU8KB8PmlC1cbZ+5IuBnnm5AKXcICKGUd68Uvc/zbyriCYtdm
7TRRwJgD6mBg0CUQiTiaPlFO2MD4BIAxfptnVQCqv2wP09RtU5cVGw7vf+c5P0dmUAaMv8C4Hfnt
SAZOR8JvGIXpWKESrEHucxKTc6hHH9xx+amDy6a4FZJK8Luip5Zu9SckQNngGO6Tn6fk24KR/3qn
X/FhFRRHy6pEuVBbwCKXkX9+80vOv/iX5aaK5fvDNFyfEoatJGmcMA2E/fNlQMgpGAV3+kN5Q5js
WN7YT3g+C/Up3w0n+yb9EMrzAFN+AcAbyne3Q1Nky7E0WXXsC0HYp2UPh2l3ziJTuyhYQt0xPlPB
INhLBSdON2smAjj+lwish2e9XuWgP8/wRsHVCZUByrNHUW+fC7YnaqzqMeUMsLwoJPcMoj0iiCRI
EcCAb5Op/ySSou1uWKpTXiFDKdJtyU5kQfVVTeTVpoK+mfFL6GtwHZGy0sBZiFAbUTtCfMa6Jp7o
E5oyFgahMYOkKkQcBPqiaXUADgP5hgiOiT+VRTzJYVglj0D9MoG0PyEUIuJdEaL7S7chABZw/q0y
aq06UrQCBAOq6ULOcSY0Kb4pkDkCK6stoheqnQXYLhXl4TCTCCqyv+g7n3QFF/gjQkigQWfKYwCn
CB8U/4BMBACof0govonmqHLjH23BTx9JVQGAkKD6sieCIBCqQTAXnK5LiMhICYgqHWsqSPK8DT/x
jiAas/hkuk4XAY8NF56ggdINeUnpzOE8CZYiLi3iOmimAfoS4OZqqu01PMi/rEPay18qHeC1l1e8
TQOuFiKbPSRoMIuYGypzgHZP1Bv4dmbiS8NcXKykfqTlASFyHEBF52hJzwV5Vg8dhbEnffCSTx1o
rGCObOgZf4gOwo9I44LCS/BxC0ZEGAMh3JIJzQu+Mt7ZFJse3sRsOTyImBgUCiSlMgC5l0TVrNqi
mYVxuPjLRIVsLH4BkjZLyGABiAt+LuyambCwUfWaiV/UwiIHg9THTJiTIFLhHuEnGMB5d+IsBZsX
Fjuf9l982FDEpxzpYp3x5aUwB+s/4iJoaQJGFV8R1B3U3LDaYVuciZ2CIuX+7+7A5UUbTGQmYvJ8
gvVXMEkIdhOhACsEuSgApjFBptUv2nWLlSg6TaduBU+R6IwAJLdYZKDIlyjeI2MfHvGt8MQcZJKE
wRRunWdxFfqxQyFmEh9hwuDPC7vcVBBvUVoMjh/MvPjM1AWjLXDa4hUUXe6oOWcEjOoeSjTIUAI4
G0XizrsJoZswYBvURj+fp4r9tS7QUSzHgFtUs03HMa44PbOg6ere0SjkYCsYzVpNF5K/tvzb0F1k
yQTV7iQ9xCmBH90b6fKiqxamtjaHZjT0SCcQNSIhj+wVEugcTFSoQUUAQNJcFeFcR+RSmqby+AwP
yPmATBKkXpK7KNniFkHBTaKiAweHsjcvrGXJTTE3Q79s/Slc9wbhb6Jt3Vq1lkpNccwi6O87mPQr
ZCHkjSsvfQhlKLY29A8Tzrx4IdtrQzrm6q0cbCP/SerXXrJsP4h7K+3M8XaVfNCjhVrOGiQoiqWO
Mpc8b/RJTMVCOjUoAmm3aTfzvJkxzNISuWzqswoCu9os7JA3E0plOWPN8V3q/qMPJrYzcrWRDxEM
pdzhug7fzIgq9HAe5NszWfFwZrTL2pll2cKon5Pm1BP5S1ofEvTbtp9UNAOfGXAJda65+zQh+qQ+
SfKd1aya2+x82/UPqFo49mxQ/3TDx9m6Ddpt7T540a6yn/lfNadNOTPSde5ts+DoQNNvrbPzVu7X
QbJBLcJ31rrLeKalsg2qpbTSrLXazB3vvip3gX03aOKVpBKUOsjpns9bX57r6baB3gxoRDZX8cnC
cdXNEU6RpbWk7/pkH4TPvr9K3F+ML+1fFjPbkmVVl1UT+hPHoDrTuDIqPV9NnEzy4o0MD2Bazobe
mpTVXlKOWleP1PTGcaAA0raFn80lhNx8dav4K0u61Y1+lClkBTgEPWuBeuvgr7wcyBTUy9l7V9z7
RjGRLDAp8t5BRsQiYu13Wz8F+js5K6DPjZdftta/ZC5iMJqt6rqqWKYjU2F85WgYQ2jktd6k93A3
YUrJ1CUcT8n64Zdm/jWMvzZz7T6YVVD3UZveDzfKjdCu/sPjcR5sNqS7BYtR+otppPxrGn1t8Oom
tYnV5qXNuARrdAsC1+MhAzQE37NYiMP05wH+e0D9bc5WbU3TVF21rGsK1NrLgzSV+mQToSl5RmFo
mrhLN/+lFeVfy/J/mtFtR3dkWxSCX02jVmV14JRMoz7HuszHFpChuUFyEYIz6lphKkWjiTDGGVW7
nweo2P/a+aJtC+IDzdQc21Ag/rk6g+NK7ty0OKcbs5t078Uqfx6W+mu70zaCSXxS3g7gxlQMsuIu
u6vu81v5wZ1L1MS5MFhpsxLsk8bfIkMs8ykX15EfnYDUtSB0P98JquASiFO/A4V2HvU7QfAWvyG4
MXEf2mIm4dqC3CpWwi4jQoT1plGaI6Dt4rdAPuEEj95uZaLel0IBgu8tQpci6xXdCp5kGRouqJQA
0y6rhwx+K6iTY4LpKJfNyp2AdJysGLKWZqdB7T0ubo0Hfw3n2asoYhOpM3/tEYQ1uGS9VDflKHp2
SQgTpoaLgQQG8qUkXfj7MReCc/xbX6Qr/lyr1NGInASRacrrVZTtw71PBIco2UEEgkS0SQRr8m10
Iz8KVo98XG3F+wRojfC3J+rXM4z9LsrsLVV3eKQKi/6TxW6YTuzaCdtDuUk3Aj9Ahd0HeUoSBdI8
Jige/8qL/C8v92X9WKojm6quWYrzd319alLR26Q0zmq0CeR5Fq9yDC7lyDHJwZhG09L9+GXBfj3Z
LEszxWa0VQYpX/nInS3IBRX2CsSxYNvO47caa1GIRP7ckPH1bBMNmap4IJgcAFcNyX1RhXocdds2
JrU/pHda0a0d786tP+Tza255N3YbjPsuG5vezEx5yuFiqEAkeeD5lbqwrGHUKge/l0aZm0yUGg+m
gskuHuY1jCAG4meUmUabtoQrz0NXsRzGEtUErtKOMS0wWiYWyeH8wdK2hqJOFClDsrqYdnI60bio
aXgjp1vK1r7T3vLyJU8gJNPfhrRenN1oqsblxPG1pRf9cgZr/0Zf/t5xzUQyRrEsWTGvH5SR0zla
3lXZRk13Nm733CTwCJ8uGnGLbKtYowyS2eWZ8tD28cxYpBG8TPEf42XYuViy6+C5/LCeddhzoEqC
FEuI6o2M6hdv/SqY8j/dxHO1LUuHnPQS1Pm8MPNSKbxISTZpMOqFLmHHln4HDrFPUFmduW/NSXoJ
X/W36tV9M9/8j+jRedb//LyKrqRq/vZCl+mBpduCYuYqpOEOnS3Vcceer6xxWT35yiY+LyKUnjTo
0zwcO9CkbfmiUA5c5f74bKHJmwGaKaEqAJiTYZD2JojUbtn2GKi3gR9iuO3QSxyCdKETuzb6blQT
oFHt/Lc5/G6z6Yps25pusBPkq95LedWGUltUW6cCcZHAHCFRN9KT2uzI7ajTRHuTtXakZi9mSdKw
e1LaD5kyW8t/ytytLR+64k+B3df305/n9SoE+HdeTYXl5ziabX2x1hqvsMNG5qR7GGbB4l745o/w
fJHL+Lkh7YsJcDEGxYFqq4alXLhNPi2jQC8Lz/IMZxcRlCoDJELs97aEd6V/zY1lY73VzV02zDPA
MfBfRs9+Qso1jFeuNJFQTVY3LYhJ4rzFLET0+7wZCHYkL3aZj3R94xDczUCshrdBPcxCeR/rFDsW
ex91xZ/HoX6xMcQ4TM1wTI41zVbEOD+NI3ZDM7KG1t5lYNibedA+J9E6wSN00ATtNpEyz0z2yS4O
kEYqy5GuPQbtuPFG9NkgetCMVJg18QzBFQ7zLlpbbTxplXHe3gfp8ufOfvNMMTnake/TTQur6Oro
NV3HbmwDs8sGQnoeeeHcg2b/lL/gtxjyLwe98s0iRzUQ3UDNdlSNMO+/M2MLtUBZMtN7C1ARds54
Dss+gJX3//9BGQ7/YWvJFo7Gv83kmmdXg5cyqGEbIU8mL5p66p/vgvgluCmyX6ZQu4re/d0hlgyz
labYSCHaV5Po5a5VuEOIhKHazzsJwUZj6eTORPcp9NFU9uj51WoAxlgwp1aLQfrT+a+qQ9y0Dcdh
pi5T/a0pYLwx/EkJfC8soFrLHso+nDYbZZ335iwy3A0m8gi5Qi8ATGaF40x+iXp47pWHTj2UCaQl
PkAKg0INRV3VSGvXOdwlQOurdKRG0Txtirlto4hJaU9JTISyVDvqR2EARkGzZkk9H6j30G6c2l0G
wSng3DPPZCfZNfa4SOHnNGDshEUzs8dDoGyVup/2KiyD8qivgfWFEJ1zejZAuTPoASptY+9rt1nI
nj1tAsrYk2aroNZnN9WobUnLeHi+PBfwR402WFkEJ4bIXtr92B8GCCuUg5Jlk1qj8NujSM72JzAd
j+1WRpQUuAy1RFY/j+ihVIH64LHYwB/owZ3leH9i21w1FtK1+r4eypmjgwwptirRTAF8HFfvfUB6
xYDh1pdHA0avA7cv2riuzWBMKl6MB5XZiD2oNgh+oxXcHTNQhVoSLGJ078waHbR06hY3vocKfYT8
TYJgBrleH+VUydwX9rFwPsL21bLWcr3zvfu2kcat+6fLvUfbRXK9fOq84j7zJn3zUXl3sgc7boss
AULTHnSDOCTBc4Qrn1EIFaZbK6omGGvP4dm8UeyW0IM6cfS5L0PjoRxcdyshBXPbIAdZ+vBHGB9d
ANTijOw1DoLEBLYY7biKWrFMUpBjEaJ4jbIwY0BCUrCXIeXQdLrg4Ox1aBJSFlCeGX7VI74Q2Eiq
w5HoQJV2/rCK29Igq0i02L6JElaXDiinQ/GrSZCkrVEYDmYOsonBmylTk0r1aHYqAE+5Uj6qaphZ
8mUUE7Vz07EVnVSlRBeSGjgDbUPpsc0pMWKqI07LFClLglrjwCOrDC9ZbBh3WrLTCuj3iptzfl/F
cBQEUzU7T8pAm3qE+fK3c6WPEv9OHz7UKh8Z8UOenzIVis7wJDnm2namOdAEaWKo+yikKgdmOYzc
3mW+NFwWL190dTeN4pkb30V5PXJaeyr77iyJ1wa8KaXPA+o1iHZ+ZpO9fjhbj2YAn5L95psvhYIz
ByvHHWf2uNQAQqbNxHemLXoG0LNJ6XMU3g/ndNTCRGoPh6F46GFlibKp6gTjc5vNMsMcZ95LkZf3
dUoaPv9I25sGIJrTadDhbQqLcp/63gsRsQl+y1Je5d/+HmW2glChruGG25c44qdnV2K7jX52umiT
lns/PWr+a4sMmPaRBOakdpZBui2qPQ5Hm68k86j/L6Ip5EAsRXOEEYdBeRV1kIYylbxc3A4KpUSV
5VsH0sdZLH5+Qnxj1OD8K4ph2CRbeE4IX/3zOOu6rfq2TjcGd10i76tsDTauNcOfCtX70j3YNufx
LybON0EV0azuOCTeIP+9Hp6pDVVeqDwAH7qnaCdqnHwKOd/aGaZLvdz/PEjj6+OW1jDbLBmjWGRx
/x2kZ0uDP5hJssGI0h/kU4N39YbtoREyuPwfPp9fXHPcf0Cdi+fQPuv3zovpTc9P7kx966k+iEcu
J8qDfJM+Dvvovb0ZPqoP5eg89IfzwfzjPCeP1RMMPs2o38tQqn6YuErvxv3PI7l4gP/l6ViWhsas
oYpl2bJJdPvKOk77TPeSZAA/DCVTGL5KbrGMCJp4O1Dz1TKJbzuH7J2iIXns5E+5Al+QpZI9ddat
A4+s3vHIAZVYRQfLs9eZhV/S2EQPzY3eRs9lf/7Fnv+6kegxviKmPJ6boV27bkUemaoh59GmPlsj
p9x7/iqI/lQI2nb1g0zQLh/mgRqPIncptfsw3JXx3c+T9o0ZamjEWXEfDQPv7GrOnDbVvbTWg80Z
9Lx96yMB083ZuiKUGjz83NZXE0gM8b/GLpbfp/1UDWGqZE1u7OtyZJIuhHloFj6BOi9GeT9JF9Em
8ebtJod2ATKCauQ7v1ndOov5aonQAw0zwVAdg+Txv4s9VLqmkeu8v18/vVD5Do/T2weMKnNRYwIK
em9P338Fmfybtr0sSw4r3TDYX7jp6pWl3zm11FqD5m9IMiRtzIP/QeHWaum+QxS9DDZaY99ncGHl
2aO7KM4F8YlohPisIp+8au1lSxcT8ZxsbRHUdpdqiwl+3hW2N1NNjnkClD/fp6+uuoHm9H89voTm
P92nqK/zyLIlZyf3S9l7SqpNUyzwKmxlZXRrI97EwbPU8KQN7m0iDNla7g+h+zhkuyFZ+RrspDup
uoFI8+d+KcJEvrp7OEu2SXQLL1PRr2KjUR3GGhaVd2MUwtPzmM9hBcwfqm94VymrjV7kZo6nF+WL
LLo3jdXPHfj2ThIXVgjkGyyhq80S6FJnqV0dbPJmVZWkixC83fOQ639r6OL9fRmp4cB3qhCk0K/X
TNu0el6FtX+TBY9VV8xkZe+oH2eTwK65juFgTXQRh5CnWB0lyrm2/h4k3s6Wjjab6edRX8FA/mcB
g+DRZBlZYo6JfzdNqhdS6mtlzLlKjapvbBy1IZKYjWVPH0tNsJKybqKGxlRuMHFZ06o5thV0ui0w
MvLW9l7aoYBY279tinYdJfI0c7Z+795YcbX3a+/Wsnrk2+tlavyWRVLELfkykRgqslCel9UvUSfN
kyLZioKbtkMzITx5MfAJz1nWlrI1PZCWBcVFU7uiitbdJ/qyH+6Cmvobj7occCVnD1Go1sXASn5x
czVhPHztmWNr2DLE+q+f8vggXuBWjrRLyrvSeJPDBeeDWTwMajmSMw8uvs05elRCcjd7fzgo8i4w
Z5YyxiewpZe0eDPzfHSWEbHQs5EhQZMA169CqB9lsmza+YtzOM71g6svk/qXvn+7PMlnGTJeOmgU
88oAU8GnZHUX+TeuNrP0d9fuJ1Kz6qO1GVqYyX96MgAhNaLkZyQct+EYeGul2yrex89L86uFxkn1
uSNX5zlGm1wYSirtMipsUO+CTxnFsZA5mfuomslLDxYP95dn5lcD7dIqkRDFRO8ab/7fDeEPPGAa
3/Bu3OTEBrUIi4SROy7htYl4tlEroD4HuLix9cRhJPv/u+n/r/0rky3zW3s4N529KyhSHmZucYxr
b5RTRd8073QhSccM3QWDxSnYpK+VtpPSTS7/kqL9dnORIMNK5S4o8iXG9ek5MeiJ7+RuIu3cZM2R
rOiTEN0WJFCQ4Qo3iTK3YcFQjn5929bLUtrk9k4NN6wF15yn6i+z8t1OF/by5eEuLMB/b0ql9lLn
d0GwCauVV97abjEx2Bl+tsv1tSV9ZNnjz4vvu6fB5wavjsVaqz1TaRRpVyLeMtxU+o0uUAA3efP8
c0PfzzMhKtlRUXzFiPp3aJFaOW2oC6tlCxuJB//Nm6BAokICYMnPbalf3AFxLz+1dfWMLb2+LCIt
Djaqug9UaMFyaeZXMDY0p4ogUE0kVFE5kI5WW8xLgj1aPLccwhtVMK6CnZdTb5+r08DxZvzz5859
Y6zSN1PWDVUnyaVf7Xa/boZwGJhxNXvQhxsZTVl36acn56OQflvb39kan9u6urvnUpWjAAdtpxJW
NeB/R0TUOarx1Dz3I1cFQZKdEKcbNdXJZP/7aCAlyl14/HnE364xmzCxppg2G/6qF3JlD2oQqtLO
wNcy1x3yL+YmtZ7M8y/jvdhOV48jtjDuhqE7OlHXqzNtcE1FaY3U3dn9toBiIH+IvXnYrk3kdPN9
3xz7clQ3xzzKiBvtfe2O9zpvjjGoGA8ZAmLmSkqAk6w1qrwsCM3NDTcng6sjXNQqjmSC65jcVPZB
yqaOsVL1yWBsOamIzfXGghCXJG+BcdQ4nU21Ibgdli9tfdKi7hfzVlHFOvkyVoNRkpvloHCuHl+m
HbeDa53jTeq9tggJKfL0wwUIktTleNISpvTi86jx7xr7OCTURtcIlpJlyKZtmYzOxaYoj8JHkzNt
FGj9lBzvLAEpqCakiiDHUsdpAV2YVs47gUQKHyL11A1UieJgNmRGwe6p27OPVgRhTOKxSIPsNYmy
QbJvA6FZxdh28cnA7yPlCa4i1I+Ymk3Wj2yx52IklUF/yURls5WKJ9GcIV9z5J1KGNvKWpz0nWm/
1s5I0rc2TTTNsQk/8raaWcHWL5Spft72NqhcyjWNfKF2D0O7dG3krYp0UgFoau29foYiqdL+pOgR
qNCgVSsFLQTCOpi7nKReBS4g+nDLvRZ8aC71JoozdqthhNOY2R92dMSBZP+3Gpm+fq84G09hgCWE
Dep+8F5K+d1OqVMPiLGF6sKm4jaORnwzPydLuudlBCpDWHDJXxMVSwnz/X9vLCJYhgHCQ9EVknv/
HqmKZJamk/bxxqpWZoyaQntqlBemifH93JIqnsbXq03FckbMSWQz7KsT1TAzidBBDAWzPPdI9nhz
F8bMAJW1M/HzSaHeuPVEbRfueeKA3JIAbFGU0ZYivKtrr5EBwHlupL8gTS5W+9duOVQ9kJXQATH/
OwOx3g+1FTIDXvlhuMHT0BqPKsW5xGiXbgixi58SdHgYhnTlpA/CP+1CatG58Zh65+w0NNkkDc/j
SupHerfNB1BX5amM+ltDrJ0cXon6FCR3UpwvKxm2YLzXIEmI0S/VdB819XmikczHMzD9ciMFxjSJ
IbEl12qr0aoLs2kSAFYOo/3YkG7F+k60jy6bmmKLxdFMM3nSpISWQfzFSH64i5/v2wXlcz1Bmsx5
KCKdRJWunrqDr6ZDY3T+plbmSjPnxs5CWjL99dmflvbtED4o1m2avSZs/J/b/ubYt8mUE+QkcE1U
5mp1NlXaSI7fEw+JV5xJLbK7hQ/qcJu2+59bElbR10H+v5YuBvYnEy6Pnebc1W60cZEoB+eLlmyO
+T79uZVv9wChLpvwnIOoy2WuPzUT5latZjIR44CC43wuVlOqNBNbfcGE9sM7gH11D0Kt3ln1rdmu
3OJe5UFjkkmXnrUMvlpQGeJAUPzfMrFf0V5kYj/17dL3T33rjcqsjb71eeaMrXSbZa8hROC2CnVH
JY/DGuQ0WjPWQy4vFWkRt7Adg4lEZqoNMXXNYCHV518eUd+53LZmykA6CD6rXxQ6nMHT3EiVL8as
rM0zyx53UQXuJH/WzBcn9JdKP4qztZlu+3VK6syVFuJUL7YuDxHdPsXt0Sj7iZ6tvHA4iieLlsvT
WJo7PBCiuJ7/fIO/sczoL7EZ1qvhGBeP6dMctuXQSh2ouc3g33X1ykONF14P54hZlDe/LKZvN4cl
k/7XcZ2xVf89uAonlZo2k1OxOcJ6b1NsMbwwEYz150F9513inv/X0pWdUARebuhm7N80xp+iwrg/
P0Rwh7vLqoN3sVsLrxblcPnpf9GuTqRLl02sPvLF/46wlD2/UJUh2CjVWHJG0Q7TI3rpKdVsSHOd
t7mz0bGvf271u2n91OjFMfh0C5N0kJXArmMRpvTkl7xY1cHOJRKJNfBzS18z/AL7YMuWRQAWEId5
NT4vzDu3JcyyaULg7+B2YZmxIcIswXbtbX2VSfeF+cvN/MY9/NymdWXf2q57Vj2lisUKZToTTqDB
WLFhAvPDIl5pPvwyyG/n879BWlfPV9/xjcgtGaSIrEPAUo/BpPjeLQZQKh0JH7rJa5pPM7Zm17+c
K7Q4/RV6Sy1ApJ+78u3mtDFyWFAKQpJXblNvR2qj1Xq2Kf0pB1wXQx8OD4fx3LngSlLll8PrO3fV
1giS6mgMYV9fT3WveucuihV3hxaV/0QcK1KWaTVWisdIxxFAT0ddtsUCZE7drVt92cp/ZGNbawtP
n9va9ufBf3sbZJsUC2hIx7kAwj4t6yIMvSQWt6GStgzeAJ7n7TmWeHr/3NB3s6wrGHoWGDyky64W
tT6EXlu1rr9Ja2EuhMUUoz0fXjAoHWn+c1vfZVLsz42J1f5pVFZWt11cEqHvyUFTFKJsC0KweKPR
yiyWISyD2sIyVgQk1HKCL4V/7NW3/7vJ/W/M13jsFlCmGmu1v5FKpBgePOuByWUPB1iAv4xY+yYw
QSBcwLFJ7ilkfv8dMigYxwnOWrBJhn6tZS+pcui0EzmrXl0NZ2fCDWVrtcO9lNe30lA/Vz1VcXm9
OVOQmRjeONGdvYH4Wt28FiSXtES66bA+Cd7bbntIQqQt2Itt+WDYxhvLhsKvB7vJ7ivtiMXbZFQC
eQuG6BMAkDVksMWTx0C7fHirS2TZqm5CGhUUTTIVnmGR70LUNgiZF9Y+71YuLytAMRBhMEEcOANy
MEO8Lo2RZ0Q3SU/zySEn7apt3IwS38ybCXfLfKlyBI+os6iIQtTtQ1o4QB2QlMM40oZ4Hq4zIx0X
/YfHpTk8K/NEBEyKUJSRKJqAJszYar09yVvqXfAyawCLYQJNj6JuZGOgyuSSy0iKI9ujz3B8q21o
K7Mif6gAA1XBSiRHzTN+4LHilMbI93pWV7oNinYmB+WCKcMjJjneynvF60eq1Cxr2Xz1rGBsBsrE
k9yJJZHf/EDfuEF2Q8HclCbmb7iAb/16XVOxQ8BX2TzM/l0idVQbZqlFOS4NpJEJoB0DU7Kup4UX
HECQrCU/gdSx+b+EndeO81iaZZ+IAL25pejkbSjMDRGWTvSeTz9LOcCgJ9GoAgrdqEoTf0jkOZ/Z
e20dxNp0aFmfGKoRFNboQeONhO9KaDeSKd0TncZerPaR+DXrxsUqJrfOywzrZ/75Xx7r//XUUCx2
g6wjNfmfQvB/vMjzo1L1ZWIJyHApa1SnHpJVQjelJwSMZXY0A440XvT8U7VeEvXF5Et/lp6VpKM4
OVcjBMLpv9yU/2uxjlfFMkXG5wxJ/vUxClqq9fpSJ7sJJWuqAm4Vlw9BWzO4SE0vUV4f1MSPGhDD
cI/avcrDyJhgzBHXt75Qfj6lxMZO/+9nwLPj+nezgvD1/2k//3WRsdpPqrwe011nvKi1F0/+Y1yV
f+kRRaIlvNXCjwGVP3cQyZhEDVn/5WL7x1H8n37+vzrCvJbVfh60krkRbwXiJ7kW15r6nORYKM+1
bWOqnozZbe6qm66k97ibT6zn1so0bY26+ujT31qqGHbwEQ1NfwtHUNfF7OYl8Wyy5daZ4VDKu91H
pKS3pMISK5Adoy/7OALsKy3nsUN9FZ0es0QaZPibMHlfEn0d0Zguydd/fjhxnfz/H7iJWJHkaWYk
qqU8PQX/qmHMUFuqWDbyG8FVwO4sN/SSffclHKJz/gsw8EMFERetEqx+nriSyEyAPwgnk0gUPBjT
qgfqiFD5mkEyHnb1vb0vb+Z5/uvv6mbadWsjMEjs8dWTcZAO4rHbdBtxbe6qrXgKb2Zl6+/yqcLF
CQgOCuARApy0OG0NrVfbZaDUAYlZfrProC4+kYFLEB9hvSHGV/lntRVxQALESjKLya2EcZcE/SFC
AJLYnYyDW/EsD0cMduHpNQOjhyWRfQVd/jUHOYj9Bl64uPIo9eEOlr4JO5ZsDxeaevB0FhsH1iqK
zwgk+hUuLZEB9bkDhXIs98QhrKqtvBZ+w134MxGOEDrWoSNnT0Zd/5V8PHGI/bk/1AfFK37kP+M7
HWzO7xlgMfzlxIlmCMxEHeCmUK/TJtqVIGL94o7LcMrQdKH4dhigJXDnfhTe0pz0NWZtZuOgQnNV
vPkcELmrfpOhAvvnWziX+HSpQcnL7ldgLCaLG8QVJgTDexHgX3/gxit8woxcPkhbwms0Odw4Twst
OlVbJuOc1BFILa68FTEIN66LpRXCCCW8A5CF6Y6DtLGHLNKMdoEKHSrre5G6LXq/dPUAi3m0rsmB
09j9qbcJvMRAOgnBAOduzbl7Kr+W93qLPyLC4IsM53WZnkQ2qE4bKpzCVgSb0GbayfnSb/K/nrC9
x/6xF7fQZNTXlHjc8AIUJry0wUzuEh7eOcCG/8E/KqQO/6bcQf29gzu77uEIemxI14+gcCVq7tcU
C7HwjsqU0Cn+7+M3crTUMRRbNmzGO2Xwn1+tf3UjzxcLMbVIrjtNian8uyoVjDLONSV/HPICng/f
SRzQBC08qka8D9tr+N9Wtv8qg//vD9RY1j7dFwiQ//UmW1E7MsziB47zHltQEX0s+lmuj2n6324P
8dl//49T8p8fpRjq010hcwn/2xEUy3OO19GSTi3uLHMdhe4kshK4WpbNerubtyaJbI2X4aZGQzqp
P+IStJpXQeIVkY8+Xi3UlEASi4PWPPUmD2ETal6xLm46V3B4QDwkggt6XGv1DSMDrk6ejIh59LrW
Pcwly0lbx8sb//uzIGq9/K5cJ56RhV2Du5AaEIT3+VdBmfYL6lv9id8/NC8bnLSDul3INg+kOe2G
/HOemFOfDKKbQDyz98HVvGI5P+xUKsBmfi1w0uPYH71u8BYF6QBPisN5d+QUeQ2Z93f7+PUBVL3H
mkTELlNRhqRjzJS/2HdEoUROqH4L0TEmyfyLfIF8bU0v4IlryXkIgCuba44fLl4tCzzxNJi7/ah9
j7tpL3eHhSXMfO4+rHIrh77eApXOOG7H5BNRBrJlc2U0GFp8RocS3mbPCHfZY7UYHuSCORCFcwTQ
7Ykp2LegIkoCHHUOObx/rE39Rd2k0rGWvPRQL15zzoAcGPZ8YwhJ9MCCt4JfJtWAQGcDbgkCTJrI
UyS/qbZ170/6WyY1/JKHsLsJL/K0G7uTIHk9qAz4BeeMPFzJr7snKSVtdqALVcZZfv/6n98x7qp/
5Gv/6Vl8XnD/s7zqRrnWIi29RH+QMtBJ2M2u6ILksYapkyUraOIje5T1IjmKeGLu3KJMGwFYzm9W
fNf09fAN0Dr0ayiI2tUgLOZB/+Gq0eAYVzHfPtKXQtoJNQeWX/eXSv1RGgpbqA7LUUh2er5VYMbf
+Pbzy9hcBPmuEasGI8Y2P57a5m2krJklRcASLA/7+VB41VscXxAwqpuBGPoM2sS32bumhsbnRGcT
pT8huxGgL7LDw65CbH3rjO+pfGeTgaoeL/NcQOuItjlcXEKeYpKGZOfR7onQ5t71xdLFxJ2D4U6P
wg6H+lnP3QeuXSoIMPrZh9H7JSkH7W4mlE7YQ9Pm5UrCVQkRClLCU89/1EzgFs3x0WOg1HHWTH66
bJBns6YUy+/ljXd0Mn0di1V8krgR5Q05jgsueJdlknKM4CGssabWBUF/pe3f+F+t0lasvRGw6kke
zqD51pcgX0RgvK3qwM1d1lSdySPYZhLCaHzqd9nvmSXczENjILL3jLgCwTv6Wrh6AmHCF/Ank88x
kJUnNduMF/OWirZ5Sras9WD+kzJ3HgBAZC8RjUB8KfuODZRTNW5aUs/0f+byMS+BAAxqfJFbT70z
KjHQAhl2glD7LPvG8Nqk1Ur4rg9V4tL0UBwRUgXuS141a3XPtSPKQWggPPKsQAVZzA0/uZHkyxsB
Z0Wlxnan3hMWGgB1N024r2IX6W20uFL60gpAKabJW960xjGLq7h6JnyGtKiirbuIaSEwSC2qeEpH
x/yTJK65jyr5aO8FYLir5pnFNplt6xShhl1XRe+UqBQi6OImWeVB+DFQCMhkNZTj5dGvJ/LRersN
kOqr2wiDx17ei5iLGBZ5I4aj0Un+Slqqa2Gu69xZzABj/XR45iKPdN6+TsXCr6durZ0WBhli9Ey0
p/zYa3s0VtWOR7qnt0bwjvUVQjtYq9k1zLVmfAFv7+e1/MejBefECB4APPtV9S3q56JAom9n2UYW
3WHYF9E63w7Gut/qBDHaPYmqi9P9GMfwI8uuGB+Rv0emV79ypNT4Ed564jx4K9yFEI9zrXmzsSoD
BPx9d2h66nKvfNg5T2ExX/t0jZlJCH8RLrKqm63XsjgYV0He9fGTHdDyXPE72np+CD8qDS9IN9rC
chCtQyttCsRucbXP74Z24dMt3vovUbyElqMpzgj0/y8NPx+SY+FKkTjUO2CFY3tA9puP97x0yt4b
z/wX/u1uDF1jsMbVon+LYtAaALhjRmU4cmbQ3dWhFY88/6GPUnvAaU9wcUJgGlwojZ5fdRXlO4Fe
Fu4t8mfkDb+H+Vxte5wzI3CDBloUd3Ly2KgEEcZOSzakjtPKQI27owDBZq4D/6a7UVu+JqIpNWRE
dhZtlldMEE0dlPI+aT3sZpb8o8i/nXZhJVcBXVlcrJwNw06sdwaI7XxTLrld6JdpALFIETlhQJLR
jJSFn5JfMrrRI3ieYPmOxxlTHpUvdy+IhEe0k6fzzJV7j3LHU4klgPEqrvSCgZZN3fsp5mwfSWmK
BMK4COEQIO3Eu1Z0OadBZeQK2jPEKc0NJ47d7bT0peIF5pxpozfFspXIbSJmRrZ6QNwfnp/tDQGA
hitFWKO2zEfyzRTgj1VxzMa/bO6zARKFPb7wR5unjSR/mpzbWGYEfsOFW5xko5SPN/nVYuC52jEV
ttlky8NtMc8lA2akkwHvbjWttIYgnHzfLd8hrbwY3qXibYq30jPoxauzwyByGK7ZlfMTcnmbETGh
r/gBM57SaT11EOAXHygVYyDacGeOrvksQuL6ys+136sRRT7WZfMyJa45v6grXidKLj7MWA4DlPxV
RwJAd6uJK7FYyFc8GRDpazT50iHun0EpMR9ewDqwnV8U6WRlPLCtsBbo8ClRvbCLEM5/J9XWHD8t
c50aF5OwlYwaKonPVvq5aK4Cz1xw04wjGRGWrm9Ze4tSb5sKGBsZ+3s+2I98JRe+3n0t6m/XY3Ps
Yq+Ru9XIExIrHS4xzTGOkrJ6lO86TV2vwFoZTKeXz/ialG5Dz1Tx72kUYdWkO/6Y/hQ9GDe9vs3i
/tG+yfwrN1P2kRpfKc0GVt/Ywc8rtMBCR8eI7cqyIzHIqr+FV7mzjrzHJZdCdCn/cju+tSAOSGtR
0yDlsVjSXRm6amOH1W/CScLjN5NVj2VpniIccO+WtEvhkI/Se7jXBXBMzRdtMfacqgkynTutNVh5
66u+7VdZ/VjJAmbzftV8v1h2l+y49sWNGr6awu6BMlXkHostXHDpqy4Be9LIRpGJ890rCVlG4SlL
I28S79N3m66Vq5aN60fJxXSw+AmN+NdulobRTffXGs8w6RFtNloKGjHxUmOYs04j44ppm1EKtKtJ
WHOTc2RkgB+CmqwvaFj6bqod8+GmhkvzFt3V4gcTVmt67G5sjtAqP6amL9aeWb2KtV8bdg+qi0mW
9LR4G+aLMF2fVihuHYqiCDoPgUcPcjDjfC2/U4ja5fCSVKdY3U1chO3i3se7Be0Z9b/bzmdVv4aL
OxBAX1d2FTtWdYxaKE3imWiFFlYZ9KzcncJ96GecGNnL8PQTkPEsrCBbQE588AXue9l/vDNv1RhL
KLsceJ5DDsPFJL2Hi2lwo2nzsG457IzFofDLyH6s3ikDxmUVN/zVoEZ9fQf7triLeEhj1+R6XwMC
XOgU1B+amrqCSiF3riDhCtwq4zbuQHqjmjM/ZepNwdNfwt+e6DyvDAQCDJQLejGDSe+4ykkuIXvt
ou7H0CmKVcNFeC8lX1Fcq3fFYo09byCxJmViAfLdFzwVYsc5OvDkG4s3AfQynOpNOZWaH1FaM7GA
BGKMXpSuW3NlboQ2qBlePijWXOuIvZ1b5ZrLrqDwZ3VGux1PAsFN+4XgzeXYmIHqL1flViX3NN6o
jT+eBdOv8LttOS27Nojar3w7d4dKOWRQMQFCLUdDDwTI+alTfHM2P7lUeHx0LgIv3qV0XNeoBGQq
Xc30Gfmt2Xrlg4R8lM9PZQ7y0ofGEzNaWTZ03LO+hvkqAwzZETJQnPLLLAaxsHkQL4GRz+uzjaC4
RURjnq7Ggo3989KWa7+g3xoR/m9hMJ6p/Hay5TThJcluPLFTRjlHdziQ3rCsWZiUGJdPuUYTsq1+
+/hdaTYlArbhOoAfCelFj9IpeeVMihaH6XqaQdtTbiGDFuWHniFq7jxaXeiPozNDrFPcTAlU8P7F
RS4BeGlADQbPMO8QQqfRZSoh+n11p8jBtB6fmtnjva/agDAnzdOkX+Ziu1rc1AfmUs/vw9UI/Hqc
wnTVm6/9ENriRSPBgCRcJGZrHblxuImnV0Xaae17lAOwYEAzud3kyaKPbbfrAW/meKxU8/ZY3oRy
PxNgQSJa68l3vp/DaLzHAwsCm1d8wNslrnrgWSet5zq2I4nAF0FwFDpQh7Y3U9eisDIPjFxN8XM6
mpLPY1i+WuvY3AnTpqcBhPG2V5mTPVZV4lPNMptZNcSLkEsTjLC8zojFqQ1DsrKtYJFonw/TiAmG
muC9UXbo/PhdumPeoB20hS2QLP1Aj/Kkrz0/PTpjaq0weAzXvtkOhAAa7nw2mc8t71SbbcdUj0gh
ZkuSS5duQNaCUmb94oFskpNaBIuByA0780kiLhRgfnfUszcMy4HVcKbCA5TgI5avXCH5cNf5DEKn
BXKpT7sivxjyNZW8FpPtIkIBCS9z+Vql7tgflCEot9gxsmXXvBgDjaGtT64KuPyCayNz1Me+NXHH
8UXyjKif0ZGyiWoJftEye0LQV2tZdsuvht6OEIIQXN73I3ix3h+H3jG3Pen0z+p7xX9kEuwpEldA
KAbpPl9GNlAPJ2yep3T2OeUr7Rv9nwn4MflUG5LECm5XcDmspaCuVb+KvApfQei9kAm+Q+GpSy6H
gtD5rfHebkQCeKHacrjS2KRErkWH1mbaT8U3hb5FleHW5+TckGpererKC9fajv5Ba1xeTnFxDZd+
AW8CmSHiC3I1qvML/UdduAleoOdfKOuf+EbpCUq6VdzetJXmxETOXl6y43g1/rSXxCtegItZole7
Gq0IaMrK5k1V97rKCMOd78l2oWuj6tnUt3yNOAIem9MR4accM20DMRc2kVubK908gPgIMREzCyUI
YnZNdIjlB6+uURF1VYuf4p/V+1F4TWoSo3iyG2u/lMe0BWpqN50b77JwRPpw1UFY9iuhCZCwtSKj
RAJSeNgjVzmZC8+yczekHSZ3YTmlwoZl88pMglRYz7HHgaALW73b4sKtX/PkRs+j5DtJdVkJVKQb
sGUyNpPmZLT/4guXmVAHKj6CcqUYflzssJ8zmlXBOXLcMYSMuTPshI1j9TFE31H1ei55O2SKoEtf
rDXpR07fVG3DGkmV3Pr1OQXltZHoWnpj1efrdNoUVrbCYD0JFwWWgAaXr9zEKk67+5T6bWenNMxf
nD+n/FUQ1jVWsz/WZHH/Phs3TOfgqWw5xobiLehyrZ8ZIt0puqqabyJjEEh36Pe16QnJaW51jrBp
FZFRKvjTBKDVYZYq8DbnE0kS1UvIzmKur5EFWm/DBaCLL9Q4vKV828vgQrRtDcJJZTo69UgryDme
MnG+5tRtqm2t8RcrAYtVawiybhsySxFWMxRJ0uXPmQhXwe6iG5PyB9GnO7Nbxy8WoTC22L6K6Yq/
ShbSRzl4IYLT0hkiCNDzucqcSdopntBS9qzxpaNRqKCrds/ZYEzLugRmfxEC8QMHOwTICLIoG4z+
CTnORg/T/0DwjsoBrbnhL9XiVqaYZy9sKzdD4aeuZL/4MLeWk75wLRryli+DAzuZqDfXb/kcdPpq
qjyYLZFnkAIFMxR6KgBKFrAjO/4p/BvKXW3eLAND+yZRkZKmtyk9qAeTVQHAh9qXiEhIt0nF8Rr9
dONZC38515bO4RMcybxZPcb9kH31ROWM+0bc6KZN6IlbnaNqw4x/SV3W45XIwnztPEZbNWxshnrt
i19jEUQUf2V65PctiFb/Td5AbGknvhCQgauwPZl0Ig7+XmN5M7iyyk2vwsOUDE7394hjWovcKD7W
2ujoL5AC+Kg0isu/B9ng5Iis6y2XR1d46j4FvNM53Eh0Alm6HidmIl/hci4yZikP9ZSkV+zvTMV6
9DNv8QguXS3WqBz6/pRv8xg7zlakEA2lDR87d34+Oi3fxfxsG8TCpQlsGV2UW+ltzP+AUtT3aHph
JjG8SaI3b4w3zQyUibGLEDt6xWwURqKzvEWk6rKPs46D6o7VXX/GEHJm9O1FqvcxIJq/HJ6u+ZLX
d4kgTfEQlW432C1pLY9gAI97EomVGVZ0X8wCZWxoEDs4uLTQTwCJUqpfoHu0jCycQYVLUvoKQXzF
llmMSWetb0fzLQfoTe54fW4sX1LIK4xIBBcdg8As4hllGzIFnJbJK07qwlHqtxSAt8fvWKx5Bets
34Kh/U47h1YDk5tW3egkiep8w+ugwbNmJARfhnOU2MUjsM3Rn2hcXs0WJc+G2U83rNAuqUT7rAeI
sCIKef+xXNvhY/wLjdXbIP2Erhxz1jOZqx7MrfZ41R6QdXXcq7z0CIGpHKlRPMxDC9MtZLWa/dWs
Rc0ebhM5UoaT/jCO2NTcVrFblEeVubgpvEpGQK0a7x6gSsydpbA7YnQLD/eqcPYDNw8MhiDSiWHb
RMgSxTWtwc+4BMa0bfQfamsYjABU1GflHM+HlOeYTCEPmMZLJq+kl2pvOT0Yg8aWX6rrV75PLFse
V1gaIZJky4Zv02JoyEM6bdk/8hBU1gW7Q82cjpFs2TROH+8X9Uc2GJZQt2MmdBlBMViW1owdDS7D
3MdvaLwta5Qce87DzwHOvKOE+wRCasxGkar4L/s0PxhLUyvGw6r90xLQL1OxwveitG+D8qMoq9Bc
JcJr21943Ool6PJVnwVDtpuHT4Fo485tkwIgdCP/jdJt3EzC2ZremHksGLU0JxnvCcNvmfUgv4d2
qaGn5QG2f9G6GmTVMr8tDkm3e+i7nLV2eYqTC+8QtxbNsqgeq4i66+lQn5LrSMW9cNKyY0t/l8dF
UC/jn3qnhZVljwpZRxVks5ZlgJKuiKE+yxdD2iZfFmvT1jXyYwLgMB1PhrclrvLXLN1+KwTG03MC
bqZ1OoEn2HtofNkVg9I32beOYGqfQ6/B+MuUc5d77E3t+vyEgmR+9lJxDm7zcjVsGRKofj+4tYGL
412nGsmSQ9WdrCLIX8CGE1GnBaMCW/Y0iaFN0F2qHWPhvdN8caJsZ6bpamdZ3km+VHvVsq2TTWd9
m9FNi7bmFMhK6GQbXhPW0wLdsUAcuMKeR+cVd9LrrLyJRCMChY8osQG/5I979GBJ4jKsMqTTSJjT
n9C98fw2lq016/Sx62JXZKLKj7GX3XCj5pAXd0a/Q/ghcfG0VFTlBVs0W/geP1kOBSVi+NT+igKe
t5iCzZZnW7hmrC3uSHr4/5pMfoAWbigfv6RXRl1bVrG0ShrA/r/hZ5LdPjqCchdUtyB0i2e3ZwSG
fNhaRQaTXS4Pji6ekexQY+bV1yTskdrrdqQAQmDMfLm4WKVbKwxKBgOVHwup0G5vz3TY8p+96jYc
aP4ARWRBw9DkPWtrR8Joo8yrBmJ4uJ/jl3hp4QOJzihupYtlUQq9PsT3qdi0g+Gl2ses4LZ7NQsY
ftpJ59aCjRF77No6qEOuAJMbnZIeiI/LSMRv9lWXPQcRwwBKIabMZvgrcX8VKCB1s3YsBnrNvOu+
GOyH81v5pNpyuW2VEFyvr+Fwn4U/iftvVlpHhJojVG6rmytruaj8t5q12MP4qP2RWh0/B/b0VaJA
8nHSLD+rSArM7K60r5H8Rtq76Jh3tgQFc3vryvBAZIjGmuCKcejAtfiqbPlczEBQVz2qsKdB0uWG
e0H3UV2jDwZalXCMLf8ZEM1xaXRrapIK4vuP152mNddEQUDigrl5TZZ7jjLhXi3XmiBj4xeNuqw5
cU8i4sOjzT1yy8hJ8OTJZAdjhsTHF+4N7AnitwFamuUp8zeVXs67ka2KxJMOD8ofmEO/TxFFa61K
+airtrStfdYYSfUSbQxQoSC7mVd0dghWnFgKy8nSr2j9SL2nGiRzSwIhTa+nUszjTYlsxG3g6+h+
BHcDqHuxS4ng41JK7R5E+vvSMFEV4Z0dBtQWvMnquo0Dy7g9kmOaeOPod1vYlpK+eUh8rIyh4LTz
Rcf5m7LvmD58CQvrHvndfLdCR8n3bXqv8ES7MRmajP2KHzqoe5sEubzPtkyowTe3w14lS0/yUE4u
vjW5BXtMfz5VwfJqUHgTsEEs+uCO77UeTEWQqnsD5rcACuWUPwFTTsOZmFv8hkghzN9hWcf38s3Y
d4NvhHhgyYwetss2PLHzVmEiOUJ/WMhxQJECqp7V0kBG+kiT3Np+laE3mbYpgwQv41NyGTC9lL0T
a3vzZuyVGnj1yug+W/NYv40cY50dudk+9nJeWFq09yrQQtIXG0cpDxxdg4RQ1FFh2fZ72g/zjphM
hfIEdUteh0QGUMcF5CoKN1bZ01Yfsb9vsPrP7zK8/z3Ov6TzO9zyTqbQOrMLw5KxGiX+cEblP9q1
eK8vz4gMot/Z6L7G/LYX65InkDy45ZJT2Xx0ypGJeqa8Lpdvg7WCnjjteI5+8e2Cw3dZMjDE4xE0
N1LlPI58IO3Eg5JxtNbX0FPL/XSGBj6+CQg19JJpWsD82F4jyfkan58WKA044qQdbPUS5sA+hwjG
Q6GEu7Z8qXLoUNWK5Gma4cIe0GbqQUZ4zq5R1wXDgAsEI3Vclz7NH/+pf5vEW5jo/AD4KsTn8+GW
nVNpdhjEh6pdLfiuh/53kQN9oC6wq/6v7Ryp3Q7KsVouMCky1vARCxjzPRo4LD311HzlTLyk7tBS
vZAixEFVvRTtNufFEKVdtBdWF7hPDNwt/cbcmTgBwcbN3oHvFu+tsc4MV2V+V3hRvW9aO8+8mbnu
XAABPxiU7sa8MqwrSJ4Mac0nfyvMqOxLPy0VHNCZ6VEV6GsG1aSHtP1aWt45fptqpQ5bvmJJO+eC
n9LXDDf1cRlooqNxVdG8Ied4hNtagYj4NcreQtFFjfWS6sfxkkjH+NYlL4rqMuHKPollqU5QIFg5
mb9ld1QOycovv0vgXVColY+q+0xgvxu3acY5tq5LlAF+/S6+PnzG0Wb/Y6VO8gZCXqMCwIwTOdF6
EV3M/exRZNKm2AaFH/W3BHxVRL+Q7ZBJzD8i3UqxMm+ztcl6FvKgWNeRj7Ki5vCayEQNKD+b0kki
dzkrE908F/rAak9ZWQ9XJrXGR+ML9zF8fPYdu23+Dk4rNBRZBDNV23dBZ3gjaAtnmtyGkqtaaSYD
MuhuHiSk8kLRxwL7wSHxjUyQoQrxWkeDtTQJo98o+4t5ZTI7kDYxA+UGHl1pBKIKzrhzu/6iLKte
/+21X67JuPmxzsg0biNcYv2a71rJyZGCLqfa8pWWeTWTBk53tiux2wkuMUBDvhmhOT9GVyN5InsX
CDoWaBD8Alvf8gwkY9i0oCA9mIgHLloGWZmmrXir0r8OeNyJBCpGTrN+Nxri/fA6s6PuvAG7xGms
96n0Xrdn0P5Kfg21S0ZuxKkUvb7mXCI/mwsw9Nm1Fc4q/zbGfX5VWYEdSfS+ZHlIA7lpmJQygVgZ
k/14HJYCbhSqBw0KdDBc5tsjSAMCXC5dtpaY4dSYQL7NOlqFSrE2GLJr4SvAXmXDalJnu1mecnM9
03rhNrHFcat+q9W7CNQ23CgxcfCIy6q7ADie4PKnG7ZxE2AIbiEF/S6u7iJg6cdmIRYT2sf2oZ0j
zX36zMijtFi8HDq2WFqDzIG4ymr/uAuomVTWw6eO3bDkSMVPJa3z8LOouSyATO11qgHB4/EtRVy0
dlr5HUDiZHm4AltnZTnGdHPMHYz2q9S/n1ovUYbysZFQhTM1R4kOhDQHveX3uIef8o8niEnIW7B6
ttsb3xpPmKDzVKI+UdlrxOlr2byNw7V2WmTkWcT+S/Waog4qbStyzpJKPlv7tAGtt5+yvxlT/xVA
R87Q8hvfcvIDn20iagBV5ardSeXpgelOpD2Oq2vdOeJPxtMuM9WpQC7rWsrrGB+ZVIjvBvPIZx+Q
ORANQ8V59F7Oy2IWXjrtjBlYMvPI2dGTbaHtH69Gf0/NW85RGJMOBSC6+Owz8tclquW1JaMwKXeD
QnqCJ7iNTj/Y82dg+qvUNsKXUOYSY240INWMftt0S12tRe8DMNSWYrvTGqKYtj3wmZmX95/Cw7z9
JsDTVqPxGcG7PHyq2/YrJmkz33OKvdh1twH3qhFqFF8zgidmQl7U4pwUZ4a5Spg6MmMNe4o8lVjw
5Rrq4HU8Wlid8fwt6jYhQ6LSLdrVqDrhO/3h84wEa/6w3OGMFutd/NFjmy974Md9wgzuUVZ5gNJM
QIiPzwi/NeeJp1c7+C/7ZN+YB+uzF76J+swZHfr6m3BmdMXRJk8eMuCCWVERtMl2CozLbLjUx1h0
2SGqEdL6nQbBvHsheUmxXI2Rq7jrT6SpD/b0QcBEXO9wTY6PXZOt29639nX+LqWBwUVo808K5Z+G
RWk5Iceq1aMVBsgqpqtkHuUQvybl0Sfrpbp5TTdRflPG4FHcleqzRGRGxDA3Gn+2xG9fc5S96vER
B4LGDOZgrdPabrdj5aasOYj6mTY02znFfqRyZNHIfDxit0LAknwIvEDcMCx8UMv5FLAyPoVDtzaz
gDaS+jAWXpr3yfIQKcx3k5SU/PmHG41bUgaytFIy1vqHaXAyojsTb4CV2+hcHHslPuAka6mCZmRQ
zTqR/MHwa21jsF5DhIXpIt4Kxl0qX3Rl/6Onm0kGfaf+RJm6SrAVP34nLlzVl43DrHqdyX4iPbH9
YMzBAtePsDUxSCpNL5a9DK2I1/bIbIli1d7Dl4lRBMMqhLWVYM9ootcMHTrr0hEVX3qsWViekjWh
iIB8GL0nR51aNnXFyo2+VaC3jItXWMFTfLFIF2e/HRiHuuOxIMWUKN0dX5jOx6EGmeXNeEdQIzB1
SffILQf5it6in78Fqumr1njtTXZ05DvIOxDu1bsi0CCDI+OKW/62bXtULSAGN4ZnT82tU2Y7S/Ma
0gOWk1uyASvWD91fxC8zOwjhSjI8qp88BaN+QNuYhb+KcZ5BirLirQ7S3//h6LyWE8eCMPxEVKGA
wq2yQAQTDPaNCtuDApJQQPHp99PeTe3O2ISj091/6iJdC+wNGO0l9hu8FJfYBRtVs8OKnGPML6xv
SLbFtH9OpI3qF4noIglgDBHVYNUrJ3soFt1L0LGMFklFEIvrFzQ8t5kbneVw28DjwaEnTG9eKvla
Z4unciczwx5y1t2Pjr5+s52tr9b6P03z49em/U2a9YCnvrxK2lk8FM1Dkpl/CUOfwQxLOQyxkwxu
STro83Wu840ufRc4HXbCdUQcwahLd1ZHLlPGkJKP3hPJYb1jGkjWU1WjuzgOzUZbeGg+EreSTh0N
3T+G7ZWnMFM+HbXZhNW3LJ30kf2wFGRFDVoEMGDvPyumCq9luxUjdv3TwLhyq5KnQqgmU9Vc09+U
msU+QVMAPKPuVdl6dMcdD3gDNy6ADHv1Q2REXyv1uSOx0ByOAs1Vc8DVhODwiC48r3hX7OChqx2u
OiqHHSopwYxOrOUUgFEeocPcnr68+PFkXYK/qHetIz36BGZ5zXuTF0ewlfAAyM6oUaIxzbITNlw2
4VhRCJoOENmKP2K+HcZ1nLHHfMFK62x0UbyBhi+hGCtXZY1M0PefQ+eTHFwt3eGFNBK85HOxqRFo
8nYNcigu4ElwqbnIbj0rQcs/7fJo04omXCXI1equk8xOnj6YZWj2B+XUMzp8hbU3ysf2eVm9durz
NNI0AsDWXM4YRRpG7fEJMn1SkHq09M5w9Oy2IDT2KbH8Kvn34zN4VPWheiJdQaZkNqLTb9XKzuRL
OrGy8zuMHiwm85R7iAAY0CxCZoOZCvfVffp/Fxo4Pdo8edf0TBWenjg1W3+E3cxKC7ge2Q641TDs
TaZ+Qz+n0ppmHirUCUYoIGQGEiKSvyO6xJM/XRlpy9X3MAM6Gbmj/iBgs7EkAIfSaX4rNs7VXto4
LCHKEdu3Z6U01J2GUtCcp4dtpexUXnWMTQNIfnEC6wB45S3mmlV8LdnE0W6mdF/kH4uctUL+EviP
J25EVFbOb+MpOc8UqmX5b6UeF/VZw2mnXBmTMXwQmJFKLNnxcuVrIdFHXeoBsrdxdBRwiRmz7pvC
74MaxbrX/n/tCaOzHL+R6UjRscN01blwcwSfk2atIC3M1kCz8iKAhwQJbgR3mpU0Ty+mRIj/Ws2M
354ccYJNkW1Q5tSfQjhnQBjSZzSyrqjML+N7fAAcPz/h4tB3rfb9SGUo6KIQs/xmoHiMXXvpa+ao
XhbULcKG5f0p7aEcousC8Cd40mYuxkOEFoINW8JfLkE/WNMfCPuGX70wpvcBbmPTfjbs4ayDuN42
/0ItUCVv2hTsj2Nar7KDxrjOzvXpA+isQYiCO3BpoaOLo40eH8VouyQw6YNikEmBPtJkrOvn0qzx
2a1aswDrzJ8Qo2SucEzcIlyn2h3dvmqUp+ZDZV0fAd9ofsvGU6TzYnmID6Rp8s5z2t62DariUbAR
dLnnP6ERzCPk2NtJ+pzlj3Bh2inkRyHVWMK/dcF8EFlNwk5TBJfFY3ygiRWFjxS91jqOXOSBaiDR
EygWn/aMDjcOKk1WIPI9Zf1GdGWN3MFAS73oeS36U6YS5oPmZGGP5S5ikBnz9XMj8qy8Bip7Pn6M
E8pMZlMex77339ccnemMrldb/aflIxBtTUP348ZYQerLMt3UJdoTczYjtv+w9STNvv4JGR9D843/
o/sIre4KGCm+Fsa7sgWFpVUIZZ8b9Dw8WRy1jlhoGTHZNWeaeO9VyDbuFaa5l4w81OIKfzdGNd4W
q/Wq2VAYQ2HTvGDhWPgDnMe93RJxkzx6BXnIavvaJpHPxj/j1XJc8FSGn8Nfc2HxV74l6lyz1fcu
//fWzm/IWbDFfHt2QtFp1V2zLUQSgbiYnJXMHDjJRHkyesPHk25JdXKF0e/mrq5KLj1zRZleV4yM
5farvU3MAb1T5rbI0KO8zonP3Do0wcCIniASXSd+0ER2Jf4rU48/rBKfvywDolP/F1vJXYweOqGz
MHnh6RWUz3UHBFE/yD5vws7KdejvhMQVrwjtbm49Zx+PweowKnCk7/sQq8pzPWkYL+zpLXID+wp6
O/JxwZj86iax6GfcCiLy4Jaq1iKfyEAGnLD8fsoQSE9DSPGK4XM3km9WxakXcXSUgI8j23QESFnN
OX1tsue60reZiD5wdlkgSmRC4fbVLsCKgr4hZfRN9oWRirg2gmtrNVYJW1W8alDJQDvliGFZi4DU
ZvVTaicN0N1+sT5IIFwqA/5jQy3lElhfq201XTfWQrHy5KISW0WOG7x7eqqhZkUlvuRK6Kpt6JBl
AQQjlyT3vPisJwV8VsDMBQ4aiRYSTi6SmCwmSbQbNbWT1+W17C8jwvgaxjMlP5K7ucEJlRVW+2Q/
ITHpYf86T93f+2UhXBW9DAmb3hwk8h1UOyq4OEdp23wBFwgfVxqd13udYGRaTX6o/pSEP87GC/Q7
NPFxxDIT/Fp8rCnDTiPuFvG5pOuSSSBsdkp3KpdnBR133GKbUT9XYMJNRAerO6H+FwpAa31QSKTM
fsbY9Fe7biK16jBNP/XwuxIueIF1e+/3jFpJwd4BARVXOa6pRQI42xuQ0kER8dwhkCW3y0SwJ9r7
6AP0vt2+D7G1/MSAxwdPcJzFsgvFfCPd8Nt7FyAH0KG+rXZWePOtYYexonWNh85p3HydOQDTkaf/
IsxYjSdxvcL8KBmqEf9CNuAqOA77bHA72JF5+jVoT/DnsYp0I9uwSDi8XrjXrLK6saQUC88u46iQ
Vzn7CBO7dwlzW0R3+aNZK5L3sj3I1P6T3FqgE6AtHtIN7luVJ7h13yzF08i6NxX/dZMAF3R3lfvS
8gzWtrRid9y82MuZrRcguWHta/FO8ZdIvdA7I7ifWHnIeiLs+SozpaEQ9XuIMQIuWCcKmMWvW64+
cLVHuBW57G/Fy1/9ZNFnI60z2Rys5bof9gjVBUc4t0+bvuX9hycjmt/zawskMiF/s0R9w+TQX0My
4xc29YnVDCTHbKJdbGrgjKwTecAkRWxfRWTvyqDB4JgcTPrTfy2SiS1lPWEqTW9dIGU83gGStMlM
58ptkNMcrXOXpGZHh61MjXwj+IrLCuAE1m+w0LwL3SaWLdbC2i+DrO2YAZ8bf4miHB3h7P8TrPTw
ozoZyz7nfXHRyul+WxvjADRkXpkyeTaTN90qbBLv9JtlKNTb+X+kIZWzNZg/nOVzvWRVw6mhI5dC
HPQ7Qf4nKfgR+AvlcifkmjHex89uBenY75elQ7Ye3fofi/CwZXnyx4ufsCTN2FVja2A6YhMaO8lY
gEgblP3fjwho7/nl74XDaFfwLe/gzwkTGEezCPhjp9glZnzdKIOYRxuqL9zB3KB8IhLQSSene9/6
6bukyLdU5JJzOTDnRDgg5qTUtr9sI0yHr94Km4CD2eCK+H4ea+1H6ti03gSElyILJv4lQUjG1UFq
WCocYJfLFbQqUtippAdj6RD0cmR3X3gW3q2v87ej4t92pblScowhb8J7TrmEbsqGDQsyE22TUK5Z
Pmv2j8xnQ4eMhavYVVyZ+i3+64WtPCKINjlzhhKIf+AznMg29tijwfrMSESUBfjPdLnPWM1GhIp0
VVdvQyZg6PgCTWwv+Qf7KDvdQTvbxtcF2smWJLOSicEqWZcsVhdwrzf0FNq4lT0nJ47ToZX+Sfkm
XTnSd95d+4PGiJ64UotHkFrEGOfJJ9xkxdIVgYvqE2wCBVpmOwgzWJ4i5WBt03FQ1qFqK8OaqbHI
4NI59ukPoHeS/Ak/MrxY7JWh1aZuLbvC9EI+76U/sgKME9T0VNUv8eR2yYeay3ZXfA7LpQXyO3HS
Xo3dsTnv6eTjTpMa6ogXlR8Asq83vP/wrWcPweVZV9HbZkpPKpTXo2JgHQvQbw7xGD0JeoufTtKd
27cltf+qYY1+on2xf4g1KAzl+Sww2JSlL7HOD0x3xERPyLYTjWstAXPkbmsdZT8ptwzim727ty4E
67GoCfHKgrBZOTDJxU3qbMlHngbB08KAp+1DDzcKYYu1+4r9fttXhl/DCbAfKkNNILpi5PTPAwgJ
iCKahkgAjWfjyTfJgO9qDeklvVi7XF3E+NRDLL1ePzpAG9tQRQ3JghvXe3jEaNOz+224v8PQeEWY
MiS3fpIQQdoXF742eboUg8eEXDzILD50dqEsG7SiZMJNEb3ymvmoCJXNavVXsZR1RfMftqRtemNG
8CA8HRcOg9rzGtY/GlTkM3je31RzgeyRRlyXL5p/tADjYy6jwDNo6WIkJwKWxsbBS/QWuC6BTqXo
PuhoHsZ9hbkNYD3tpE1TI6GBal9+9GC9WFcUuHAubYNFOJ6itjwSFIRuK3aIr5Ecs/N1o4KuYu/M
DgU+tI8GGwtaD/FziGktSx7pYg77UEpEervxU8SSlQWhQmm4pPq3OHhaP39qyWJpatL6mW/qel1J
JIotoAf7m5bN398ODVArMTpYKrtnQNDZta6tRXN8+opqzVPCap+8PpvHc1f46E/rfZHeNbx/hdWd
Vj3rZncIYtCwjRCNCJOGKz1XutrK7z0sfjBOTkmWePEHxouJJkQ9P0le1h7CFtKMXk01njkTA4JM
9Qu+hdeZ8r62yRcsWjl6bLHZQCKWVuwp+9etye45rCCrWGjhFnZVfGV3wRzM3HoeyurxXu6zyWbd
luAuugs6VxGO1K+VTfdZ9IzXZoTWSRQfMWcYqQedjTD5SRrU8Fkx6FCKDqg4FHByk8D0QN2cV/iQ
NW2+nj/L1m4zwExxT5u2OpY/8uBGcPKylf97VYip/mlkbqasgKF/zzqHiteytUW2+s6vf5TFceSi
+1ygC2VHTRlvizvAVw4TPyy3oPN1zjdgg5H2YE4YcCGPIlorcgviDS9A5/NeGSNdBAZEetblbw9r
1wGRv4U1SdiQSjH3+OAmxKsg5nHqDeBCPQSK/qeETvFYbNO7QjVpf9JdsQPAAtFlYRi2EkdZglyK
J1QNqhtultMx/W7+NIwgoGbGva29OHcHcvJsEhiaf2iWjKw2wSf9Mjw1gCrogGk1dkv6MyzwX3pn
FfUmJ09gWIu+ZvSnsgzwl+kV3rVdC26pWvJiLfQq66VMQfhQar9p/GG419JHXLEMuWQvGTJIaQ52
l39LQmoaeOIRwcp13aP2LmFMcu5cYXWrleRUa0iUabsaeXIUPEHa66xWOQqmt6uOzQf5NSZ3ZMl/
H4kv+hVAJZlYYyCyJv8ZajcZfrLG1dOvCO35P52VbA75EhO73wlxOsUnpfPz7bf24gpziVnY/gzX
BXO2mLrAILH2tTqS7Qpv+9yqNqz0aCEi+yt+AISqaK18cQZ5AI3w/C4xeeNKtlkp2R7emAYuYf81
/ksy9/nRYJkq150X/j1nhchvXhzh1gUzuTT6P2HpVjf2xsGkb8mvnDDjCGuhvWhsY0Y4eRBKe2ad
j5Gp/ltYApw0lLqpdKBqP+FwLWdurQr3PYqM0THkDjHkey3uWdpezZwaDWN6kiA18tu7YUO5wDJk
hF8n5ZQ0t9X7Pu7TwnsRf4J+E3poXo2cI/YUG3R3M8vR5Y+Eo1JIMjrLXYyx1Fy2prJHyifbT7qY
FPAlvvCHBnwYcZiv5m487kcH0Vk9n3sIJKhVupxGkWmLzGx50Xr3iWnFf7J5cIr3VJMBfgE3Cd3U
cYF69n3Rd9H8ufOkzV/oXALp/3lYCo6iJqADgpF4I+8V03GdL1iv0/2FyGYAmrvPEfYHeA7rHI0u
/iRgm/j9QFykTuJGWJJfi0I82RExYGYw3qVZRNsi9TpuMy7JjvFzv8CLULz4VZlGbErQlZhMNuqF
9QjxRWGsldIrYEtR7EAIs9fns++AEv5lwnkRgXrZFGJCkzBQvPja0+z2RsaNNyX9SaJ1+ZOGSC8R
TjuZdFllxCn8qMdJNcjballHiNEiOU/wPRG+RkOzXNJcm3Yr13sp0c0Vpnjih2g3uKgBThuvEFhh
8ZHQ0wzKF+KCjqhfw4/G20oFgLipzQGmXJnnBt2WMTonfNFWUn0ordGZ04cM+xq+zs9XgUzagsaK
ttrCH5AKI3kDCCyyjzg9w1Tl7T6DU/gnMthcdDTvHEu9uqbTT6uSmW7gCJasAfNEKflTsh88nqir
9DyPRZDJPvz5kmOEvni14xJGFvPyNdFQDLO2lSC0Rs3mB78qfzHs28qSdmk6i3SS+BPZQ7It2wO2
hdBE2jBiQQIGkOeY/mpJqgmpwW26kQ/yecz34EXknehY3ozIV3cr5A9B9qnf8UJjZvAcJD1MvqA1
ffWR+zmV0OOT+Zffeq7VPaEsZv3YVSjPFp9UBU3c8ZIn1VTRv8cXKqy6ayUjHRn1WaU2f9kE1pCB
tfiOldudAq1e0l0jQrw83rsU/daepWH0fSr5FBs63XqDGsCM79ywb0QpHxqudvs9mS7Qfba7lK5o
GelOwgvmLz6pT5GP/u1UAme54fWT6Rn7NiWTS3oYyHjZNAkzkgNeL77dxL/m+P3I0CTt8VYFLaYp
PFy7AbmDBRtvMpbEW5VzeJJMhSpR7t51MO4N6phg6JlbZI8SbMgkQpeaFIEkQt/bh1j4qNC+E81l
Npu/BELAqddljmnfHvt1BKeAD5SVxACQS5/OMgyGze9KcUaHkFaP+Y0fbv+2v5SJzHjbZgCRCetq
6x9l9PFMNir6uL2qWl/swjIJ7vmKoHkttDoNWhnzmo/OKFpPQjwkPF77uDmG2l5NPiZzIM+Uu4KR
fVa4cFZR7iyL/crcLRFsGAsshgTOV3YvmirCWHYnU/Nx39GTmwQG+1BAZCd1xR88aJr6eurFn4DP
rN3dtkF618ftClCn03fB1whxw4kdChcYkvtvRYYHW4ED+UZITq8xRwOvdsSwGFhTcehDzRryL9+O
OotTDEVz5QGY9lMjUk07qWQoWuMfwqE6QqCNPBbmuqxdVJPg9OcET8ce2bAU2grKF3z1PymiPWCf
D/RvKzwCP9019DvvKA6u4nM/qIiZIAH5CKJAq30Bi024ZioTf837kBAk4tMs57r/hDHAtQy0g5Wa
z8iGjeL7NHkkvoBdZOTHXvtytGDaQdaHgO0fZW0ECzQcM6xpwoyxPG4EQLNVEuD0HcKa5V4fjH/6
FbWZeox7K4cv/wTH03zsLbL//mnZIwjsS9SbfXm/nYrnsW29Fcq3pS2ls3YzNL4GV4JFb00Kqxfa
+deb9vo4Ybncw3hHfwRibKcjZBGXyv1ADkRqC98hIkhft93oUlwRMa2uL5ODDIJbkgRpg7JwGHPQ
UGmLuEoLnn5VOMvYAoeizRTP8sJgCxloVv3zdNuvxmFhXu5wA+E55sV/AGAjfWrnHJRnUBpmT0iH
ga50ByG3ouVCyLZyMxtmEMfPZPNtJoMpW2igFtvQMHeFasbkPNv4myiG7BBcngCA3hzT1oq29b05
Zx/hUWvmSQF1Uexpv/kf0g+zObWbGsKXX0DiLruA1xnix5No2fTsqgsBcy+e60DOWAKOb8hUVD85
82zRYeIHp7dTMwv1QCQ6GZcorpjcb1t2LBqYOBoqp9G+10/lb9gBW+HyW7kgmBzVdDeoiHHA1QMx
dTp32L0Vpydd388PSePF8wiFlGMFWmfFCLo1l8RxmDCN6dIYcNcRPGcwboYKuawmXOkwztqyEo8l
ARXmUzqq1Yam+e0t3odUuHfvC8+Lao6tnbfnnDhcUGkv+6h7O7ZX8RqhkS7T5A/mAG4EoNgGAjYT
U/RGMhDsEYfB2w7fa23WbL7+6RfecHimS4v35UNjrdx9p4zOLjuuLvUH4qTqiycNrg3FgLBeQn0m
Bok2pKlxgbM/sQr4ahj9Af3ZLA0CKO0o+3IP1IpQqUJmDCVi0T0mvQkBAG5VkMdDzDmnyZyYMMSz
0dzUI8IzT9NIHFntgDyeDmUPvEBJ3ZYyMAubjfSHeID52KPDWLhta9WFh8OwtfQH436CZoU7FT02
D096q+X9e8Vy4cqnHjWLf+jhn/8qogPIRSMNSNo+A8Kdke8IYNUwAkgLviiCkAorGlIST17GcEHo
xZdBewWUzHFW3jwdToI9eWU3CEsQZTD1ImM/1Lr5bpxW/Ozxxc6hDf7y7xW8WsgLp0GUdqqc1kr8
pXDK5QPXO8LI5RovCpDGj2qSv0aqpdPt0PQKYCLW66b9jr6ZGqelx/CB6PZM98no1jotOIT3/hRI
aUeqNnPC5SeCbsLGFulW0bZoZznGL/0ICzFy13qEGnIzeelOjCzETnllIbPNlmf+pcTlPL2dcXSY
ZHijtJ8y91ocb8tPhj3VCt9mId/o1sxB8Kozmhv0aMZ4COHmepgbNz4lBH4hOFmYIgIKCOtj5I+R
XeDQ8pAQrdKbkJz5wpgpdETc6VwyXToTuGUwNHByZycGb1NDWWFk7FZzmXiZFMmgcDLsmjf1HiKj
RHhEJDjNE/8EUUSsmwdGFYZRkmW87sXFprEGiYP9CyLrjTCoLJYPLcrhMFrRN80GJCp0R7Xmf0Ta
09KkEytRVX1zVPw37PpZ/FruJ9Q4X7lJZtwT8RZVF0GGUeBi2rccPvBjoFT5Fu/ASO5/RBkQvzRa
4V7HcErGm9/vq59mRIVj6l+JA7NgZF4U2bjnjJNmF1ucq5nJ6gc391+J8esuK2wUQQaKYsN8oSpu
ArXHDgPGzbXbmXDtCflwlvBd20GfOdOu/UUoIc9dDLKVRl0D33Hu6IAY2xlLis9A4ZexuWHa3sCm
DC4eGrIPXcFdgDs+gCjSP6T1AvuCW6MKfNM4TUTqwVZ3lrgB/XXZHIxx505UAFZvgmyB0M4rdnZf
dft5GWZTqoU6J8hpAT41hJaOQkSQGjw5dyAEH/3TQaNcwpztkfPb9TH/eTlkv76clCsKhTJrcTGL
WwMfyPr9DTWUB/kNK578FR0UiYQkQ9pwB0kfkGM6CXlG72McSEwSE0oHWjzFMqg5YmSn0PlWboHm
o32sfHpf1WV9CpokP9wAeUilGW70r/ebz0HZQOFDU1J55xKlMZ9U3uig/Zw0C7FAZfyJx6rZsKF9
YT91hFsm22SPCxHtq6leSpvRDSTPkKyVjcqOjBWDGL/Wn9YkczqadZQtDGkO5grpj3mbDCaHgCRr
4ZC5itoZlQAOclPZJXizHeVjiUbvs1yTUkMHR9DECRmIvGevqTFec7TkKHBhXWI7ff88fT2HmvSW
fmmjJrGa4j7+pXjx70iUGW83MFKGgTp3Zai51eAkgInK0tuwrhQ7Z5Gwi+azK/5JxTo9qjAZSAld
yFM4XX/ALovA2CfXBEE2JfmOSNNN0DoSPBO74p+WQiXzP/jU2Jcbkx1DT4/R5nVnQUa8UUDvNB4K
drkZ8Z7WSH9u+y/OKxKV5lS6MLdMO7t0S4cMlLsPKXTsfJvW2R1ESxaMJV8Ia05qf2bijekutzPA
gXiv+KdcuVa9RcPcwBTyaC02ikXoRKxCte7QS1jTCLs31AetD1/Y+wfwWgrm2okHmn/1pNFGXY5T
YT5Rso9AEgyVjEoG5m4tIwCEdnKn79VHl3olOapGceQWYhQ25IXPnKsETDwSIUuLI/I4bAKPpVUt
rGnwFv+QGqVL4yjggw+Kp0eWL/qs8Q/0CuLe9KjeDhKndk8vTQ4BuIMzQDkMvBTUXy+zHn0kmhQq
XbfnNd9gLg44QCCsy29MXJfR0U5UH+DB4QG0ukKbAgZgirU9tXegLgoJ/ANUsWq1KyInjZJzp6CE
NGIPQVB/wEk1K6N796B9gvXs3hwQZKYIkmZ8jDgQkoLJkEAYaffB9MnaLlewzj+5mZuv32B5q48K
vwCqTn9Z44G7iPSW0Vo6UWEi+IIqBHB3ycmjlb03h5fGjwcS7h3YIjJE3Ni4kr0yl8sbK3y5t6vR
QdHjdKSY8gLQDkceH/KChoseJ1MsMuvwueNNHpEonapuSwXtQ7cddFbv/cq3ATWco/3SQXF7uYtv
Fbb8zeqfkZiNDSCIvuScnTAZ09AAgwnAWtqjoQOkVyWzAhMqogl0hzx9iMrJLRLuautMAaYksvBo
qWGaXXxiVn0tAAEAUQjRQKS5/Cftyu5z8brmCxoGaN1lPyv0Q1QNJUKo1iTnD2HYVz3sR8gfRIwk
jKkDIfeo5MHMtj3WH5cCNiMP3Ko0F0lA3XWr6jb+9ZZc29m0b4g2+HiRsaCZAXCI5oDYDNNc2fEP
aP9yDSXXjGQuMAmi0mlutI+AxCXibIEo3G5bybvste4P3SMGPh+NrKSLpNGqcLGxjE8xmqU1mSox
iSDQOtOCi09os6BN9paaAW+hWDUCeIduf9FZ9UMpicViNLVklvRKfrfuYT16i8cAOn/x721HfzmJ
yaS8mRIlitdClxZ6nFLmf3TNQLFOyg5f1tNvmrN8RomB4cXQ58KjugEUk2xxc1AxQvJBVHd0WlRQ
uNaN63iI6T9IPYR8632QoMOLIbUIuBeemE7Ie5wD9HkRA7jIrQMrzWfpeEHwMB4+G2cFF7fKxGe1
v1Eg4DTgogIJ6a44VPxXZzOtnRorGMwqEFAOx5IHrgB4THOi8itom0n+42jLa7BiNnjToofRRcgI
mPNp8+MhoOvlm2c/sAmGHDuAqE+YLcEGyowFmxglCiAFokY0ovQbvgPeZ8pnVNdGUlvAvRJRCbC8
y01fQaLBmclONBOOlfWettOuM5d/FVAYSFfnM7mxzws/HOKFbbdOsxOvcfpQgvk83PPIDlFLqD68
GH0Tt0qy8Kb4Cw9mt9EOS+WABezl0AMh2YZExAOSRG6QsI4AtxQj9uKTB/J5aeCE7QWtEKm693gy
ap5ZbFS8po16Rwyj/epbzv8b5Uh7W7nhvtuNoTPZyglEZzywFSsnFqRD5IhYiE/BGDFU0x9vkUxc
uXEx6HCUZpPLWniMuWNzU3Aaa0vAWx1ZwGjp0xsYCH7nlPKFz8c6t/LMad/66oYoB8xw+QeB91QD
GXUjnBxhwX2P5MZRIjRtxGIZos/RIWezl46o8fGRLXRz8Y9HruBTpdSANEzTNmXTE/gIqD9ZXMRq
IchAMIFanH4hmnmEV+KFNMooOWnSy8fis8IFwmwnbMALVscpdgp52xRmj9KBLINAGPfNwglbI4Nm
ppIgo4mKxo1etEEdkiHeNVLeSPOZBsyeClpCg9ELxSb+AIRBHcgxTkwufBhRnAzt54CLDJy/veP9
y4gGYXp6gXiE+BwtRmgltWtvcrkHB+UGGLlilOZmw9cvsNPKGD7l3OzP1/FGBzUgs+nJe2x/mRwo
KC/CzTBRLYVPlLHsgQC44gb5JW0QHyZ/YcPtQfdV3RZ3pOOlOctYMYACJYTC/2DMCeCD+YiJb/Hd
y3+M/LC3j+Jads6bT4fKwPt2i0fU3KjM+eTovIjEB+Yq6NXZVC4fcPtxv4u/c1fBvfx2GWumR8l5
uKWfq2/hu8/u4t8M4SJx7c4IdSrCMpPgSR40cHbhaRgk9HsXg088WfRgTZ0lbUXwLxUtK3taEfin
ZsMWIQjuzDzEP+ruufYLLGs2YXX6LBS1sKzRIOBLnLBfIXJAq40BofdWPhoIOs+v8lK7aLp5Was1
dqBvmoyOihauIR3w9eK9w6L8NQ+29BQM1Pvw7xhfO2/8hiBn7F/PX/MvnV5D1iswLTAJ5NvK5eSN
t4Y4FBd/76WKPRn4I/xj/ES2wSktjtGv9lNeRGWtHEc60uRM+8cP44SxWXMoNqMT2SIxQFRrkNqR
lDwjvrLmYK/O6Cr9679i816jKQJJ2yvn6EndV+0qqHcrcJ4APLI0+1t1TjdL0R793ctaPGINqftx
9jdNXss81hwjJmPAkpBxFmgX1VK84YiuhDVPfKFvUAC/QxNplYYNhTCTA4eLhxRsI3409Ltkh4RH
AA0cvSQeVzZhdT/cYfnKBOKYdiwzY5bkUG/+TUchuYokf6bMQEc8lNtq+zqym9x8ucsDOrnxaxZC
LcFwGCKN6/I2g7NQYZvsm8Wn5UUno8+q5mxR2Y592MAjoN47Qoy7Rh39t7zxGc2fOgeXBhqR4PHl
RmUw4BdyodD6HrecP7E1DQF5gGdTp7l/gPlREvXRXCyCRr/zXCPPG/kpaMTpa3H4xDsKwaBQBPev
EV/VpimOU2TQBjYBj4FwlOUDjTZt1goFpx3uqwNOLYkW/AOyYLn4S6/yWf1WfrFzTQ+4V/5RjDqW
N+WkD+5r2uuY8byBA7MAKBEMpfJ3sWkdppNEPQLilR9oS06ZK3tigP+IUIKvMGfXoEdPGG+kNTYt
qjNxisgRgOg4MMeneZibK8VjkNYO+VquiA16fXebf+g6UdPP7RPQf2+i2xb98aB+o+kGaWieTgWi
3iIeNluAyhl8JwfFmNYUp57wXO6E67tEa9ISPfOd7t8/5MfTv+Mzpf4tf4MFsOMnRwRKw8FLiPrY
xxrb/C7p0DAs1TbijyG5Ig6cZAe4d4TDsFEXC4yg8q+wC2fFOGSQcuY3Ci6B2rkjmKA35hMp4Boh
CbhUcs7P3S7D97Hug8TXDtmeNNFthTztX6Tb2leWfSiHGauY79Mn5ZOnc9LOqLC/2i/tRNhA9Qu4
JS7cbsSvSV8JAsL5aTlOrvQd12jFwHdxtNMacba3xA8Qcl98SZxIG21HvF9QsWmBIr/X3Pmzjn7x
CTjv3ErIONB9nuO2WYNqcjhy+rorjzfUyPKQkAs2X6BK8PZofPBmHxK/QMFxofxk/99afCNMFm4V
iBKrC8iTZbUlcHNjLx7TE0eEW1x0Xz4m2B/Pq692hiBQhELuwUg/kkP++gKdppuPPTrU2ZwRoDov
5XMT208+VlKQrVD7S764BUhOOr1hYmEyjtMnYMpOyZ0sJ6/KznYvDE4zXsR7qVBJfHCLNuSnCNbQ
HIuc3DpD+cuFzWo3faQgSSjIBMBbIEQArOAtboG6WaIciQGI6Kv1qcMQ+SnPOkjmwlW85Q+z8stq
forvYl0eh8mmy47OEALx54xcwwNqoD/qsZ0RrZXLx41Z9f0APsJCMd+uhNuhqC2sQXSfJetm9sv3
mgzvIkffOx+ncBdRurnQf9X0SqPOBcH9gySZYY/bTqDkINPT3B4LPEWq9haXqLvyR7RH3AFQFQl4
3NsUe1JR9b8CYoa4yP8IO7MdZ9VtPd/K1joOCq2BKDsHNsaA+7bsOkGujtaA6eHq8zBzEm1FK9LS
kuas/69pw9eMMd4O+xwJRykyYob7K1FWHIP4x8g7DcQk/kPfxJ0VuwEXzjOiz3po3uzevqx8s2EC
WWPtKMXbNj6Owj37knAXqHZN7/XIEb6qwOJjATLElhlfzLCbC4qbXH0f3abVCVAvSuaffFrAK7bQ
R4Q2xqYIs6KvVFt08zNJjkeTvnkqcGXa0h2idFPYzIx9i7txOT2Wxw4vuihhmrRgtxtzOEIMLHRc
n9UBXx96QEdMPsFvIMNq8VZarRjhzUG8gfG2vu4kB92TNFqF6kXJSfHGZH0R1a4wLFl2KTU5XOII
/E56/RrqiXJlZu6FkZMJoHzGn27z3/4PSkqPm0GMFtXcyVw//IHp8XHscgEbb1TYdFFsk+zSIalW
82PSeWmOXcCuP+K5PTtrK8iCdqjZvsT3aVHZmB+RyxKsLFi06bmjQmiyqWNjJFb/MWHnN/b1U4eB
1r4GOqi9+L4jdk+NM/ymITiFpc3ck0L0xILVPnV958uL1UD8CQX3fGDEUkIejCwR5JHSPdhEMpja
1YT2Tb8iPmI7xIRSXMMNZxJA0xZUlkF1Ut5Nf0MampSjumfDBx7SFfUCfNI6r+7YQLoZrO4w7Asa
mR5TxlAEA01KF07ee5FviAYtAEbWs9L7BnTvtFODF1lv86wKhgMwcL/lvREtU80L9Udjelm9Yee/
oXhjgsF8g9kNHb50+i0mhF07qQdoALAFxIcaC3MhuwXKL5u1Hbcllv2gHUwA+LiwWaYzTcNahyrB
YarORYqzDhLQGPKXwxx4rIGrV/IlZTr1XS/75MyIA9Uf1O0WHGP3jtf1OI1Wqmil9XssDYTyhAAE
T8QBcutU/4NoI7B5Y6qG19iTlqkmGYk/JP3Rg/dSuTAj+tfpQh1sJdvlrIbgfU8Zo4RIxde4cU6e
cCCg0NVBasbkI+nv3K7MtTXNpnX3xb+AtUDcZ2CwuuAN4WHTUepb8EmIJEDFsRj2QgYLYs57ZlL0
mjl0I0q2TilW8PFjtgYPnEd9byI86bk3PmntmXdGh8GKZzbCSjyjcZxjRQ/qr9Amy1Bv0YTvpGGO
fGfXnDN0mHduMGHH/dUuN5Dj/Q3PXAZlwWnj00ysd+1EcBnETdTbMhrVys35n0v/cWK08gqe3Msc
gtM0pUT6gXIWCy/K2vTZLyt4EYPJt5MJMF4xkYqIMW5wD3yvtWwleUxgMfPq0WZhiOVTbsyLwI25
flJPf+byFzOv5qzivYMtcODK68Q+6zo2khIeDIzofGxYDU/p8NnYG1+mCVUBAEWjtiPWZM9vnonf
r/7gm86rfHQXGaen+CdV115iG3gYmYgheP2glxHb9GmK25VCm/sx3Wx2veu357PxJXQPvjjXUwLJ
L9JXYMvq9GTpP1FzA4OBMJZ/wDnavNO/TWjGODJMVuyxW2trGsCGi3iCj6StYlht+CeOv52IDIsG
xJ+wsLD9imR+xYsqXNAXBU4V6B8KnHsp3la0yeI9RVAeLdVu99a3fB52/IgINeVo2aBtw2MQodRc
Vb8iBN8sCrh/9YfMix9/9fEpMgGuLhIWa+Pin94bSyYU97oVpJ/M8eLR7eBMFvJKwlSrferi1lwx
KvHDZu7tYpy1ySAn+/KINYq2k8eNXh7Q6SFKHQFyGou3Y6441JW/AX8wlGqY+WmLZA8n09IY+7hk
Ge9Nay3xjl+n2UlS7qK66GoXCeg+HI9+8mQ+r9bnNmaSzkLqlmqw0VK3r24QPiqATyNZGK+jZ5LN
1pzFwn2168JYkxmHpn0uA7FxGcI1qKyMkpJ/M8HWr7ygPRZh44xbvablCpbNnW4/Ly5mtmsG+125
2u9frS3W8RUbYjT4sOvw8X/pt1p+DMPuhavLTfvTfusr5wCUXOw1DmhCsg/BXzfqQcujZZ39qPJf
HX/I4Snwr2n+6/lAnh0hDzrwjQ/F0mp8nNPcOl2aB8ntQacXKexGXjHzKxwqS6svD6m4bPbiPF2y
frOVM8MD+og3nuZWTmLPoD2dgHJjYalBxWBVk+vDE29szuwlMiCUPYp+B45jZOIw84XYQGTJRgBn
vCKyrxamU2N4hidr31/z6ljgDYXHAwpu/Ehf1fybg7naNLpDqZ0+faS0Psk7aHZItJrU3iALKP7R
Bs6OGKaG5sTR6H2svBhkrxD65oWXdp4VnKXlA6oB2BnrVbYEyPR0lcVW6az8wqtqIJLTbwLLg+Ub
TvukcSB6B/1ch6e/iKbiE9UEjw/y/Bl1NpYquf06KzkNMgQJS4dp9Vv7u8l5lQHS69HiOV06CgoZ
LLJ0DhDjxQgysFpbnlgP5JERigIpsDokX6zLCnJ1f25UmwWKc2AhrqP4YzDBmxcDyB4zLfRfFbwB
Jo4aQYpTehCi6/RUCh9pfmgRX7RwOyM8infQUcTv2tOwe4C4iqEoPDrgOsycLZxZ0zsVTYF5OT8c
4AVjQ/7Lf6K0CvhQjO/27cv5U9xW4xqdGiooERxl/EGoe9kKDHW1E4XniNlSv4uvCsQ1sMAFK5SZ
3mtiz9/1oxJ2+AQDshnO6wcm8npA7MoEUlz719r6pDM2FjesIcF4lEl6toy+CsDLTcUEJju0MA6f
9AdeDmHPQYSr4+zKH5sR9f7RwxqN7LrYdGtq7LWGsXa0T/GPNdeam4asbLRyTB5AE1hX1+7L1Kx4
exOaY7WmJK4Oz8SCTg204LZ/PJbwKthWQpZIbr3KZfaLeSaJU/syI4Djn0lXCE/45aTLF8qeOS3l
zMuZ22mHSGUYO57S4jRDkbCWdykA/aGbm2iky5VmzQYcFRDxIALB4SHGo+aAHAUH4SPzUvD9PSK9
ZYHT76pbS61jYqfimL+NlYHrtisIbQw4t62lPzoHafO2uQQ+PO85cNMasDFjBkqt5hgybgNXANsb
MEomLkMENJFtQktyjWgfKsSB7AYn+tbhMrMUJyYM3mJQt0JkAgXcX6b5ZJxihoIOQd3HWLPzYuNd
gs3VnG35QY25b2tLeECLCvCX1TC84siqmZLbujDHeB4/hy7FX5y0yymyyzE3DWdIAa8H5oqVS1So
C8MgkX2yr0CFEGFTps2j+wsKi7DsX5YBo8EynAzfYvSjpAOkBLpY/bZz5NAGMx7ddoQM6UxkL1pT
PErtlCyi3ObkgOQX8DkdWNcfOjgPiEtAst2qsyCvxhRyN/35Mh+lsFJP184Vv4XPKCRGcN5pS5by
O8S7fwPvjrQMG3Nr7UVCDnRh62XnhkvHJSKpXkNorJozCNYMgh8k0+9CsWdfkol/AxPB6pvYdYy+
L5TEYW2rwp5LIUCNMlsVkNxLfNiIB2FkCgmydSSAkoUQrbtwnzL0VijAlgh62TDFN7abMSkrXuNU
X8R7lHYNaxHBx6xax/hWYYcbMOvoL2GCThDbh7XBLJCIGMgr6pTBol1x4UkYDFVu6DCU4MWQEAoe
ssgUrwPNwiv5kYSbQEKOcFe372VpCZu23YQzqCPUYWA0nvDQmXCnHAhsmGwxHrI72TB0/jq28QJ5
bfxE3/S1xSkFiZtFnNjyJg/gIaPtpVw5NOIqR4rOMInDBNDU1Q5E1mdT1sw93mDoz9/EVI1JKXRc
zk+Ohm8mldJN9A9Zh/kFG8D3ZuyN/EcT4YgAZgdHNf94i8eX/9HVzxnSl9cvOgjybDdxsqnoTYyt
zBlKfX0w5UVNXcKK/Hyl59736v5D1BCeLNYTDFzaaFtrNph24AMEdnrFZeKtErvsybE0h7LBXEA1
HEHYyRb2JWQ+1ByFRwGChGKpO3WrAXqNq2YdGAscDefyjlN+aG2hPYZEslSDW0h/EepPEx/62dJU
vku87gInx7ndPBnjdbaUDoO2obaFRAmrYZ2t5DckSB1XrjDwUty0egx73wjsb8FfMz0ID0+N4QMj
3BDgGtsMQvJQ2n1W9a8/0hIuU4JgE2I2dmWCXcUhbzAbGTZK60YICcUpvU5lrsW657vWyQGVGW4H
dW63eNSY788GzooKy3b0LAH7lhWOuVVAARceVWDRCu9FOvzAv2QwJCl1pB3aWG7fAFxyHZOBQdEe
4r58gNEDrydnvf4mBa9wWWkrOGFts4eXETUHTgZT3RU4puELyYP+1jrL/JuUvRDW8j3fVIVbz7i5
6Bx+4Rtvl0G56hwqDKewUP3MZ9sSQWOzYxdrrTvkXk+FBlEif8Y4MUD0wqq2U57DRwrrhUoiCFc6
FEIgHiRFSEneZ8Gtfzv1KvOVR7IXTcERiuu7Omvpl1ar8xGGfHkNKGdmHTcdvGDQEmR/g5fDLUOn
aToZQQV4uBRWcyBw3eR72BK+Ysxv+ejalgVDBuVnxqQF4YTrY2eysPpDF3vgJIEt9wyNmUh1W/5S
9MUeg8p0oeAWm1Vyp0KuvigzxBwz5+gsV9zAX0a9y/KTGfxEZw6pap1/ycDK3AtF70Jue7WHAhPI
fPwx+luiOfGR9A/1/BK/M7iROmxMa0guYfotpd/hiyLmUo0/8SfpQdQV4FMfTvlLYeEXVqvYucTl
gT4BJ2vlWI6PoEHk3H710pZmUlpVjTcTYBAfm9wh7UbYT1RAhI0fYkrGwxPSFwtghJj0WznKZJz9
5ra0uFXZcNwDbA8S9TpsrGkvrVCEBW1+1TIpZ478Qi7kSp/QkTSsUat5VoFty7MfWCk9vHrajznc
1OoBjFjXGyM/MhZIGqtfT3KIySmO4YaMr8eE0cJ29JcjQjsLiBfu8j+4a//ZN5BesOlNZVetkHuu
cnZzhwjLhRBZg8Uso9jO4yOH6FHRl+ZGBI1eh7NF+DvbTaFePNruh61TjdRSEz8G6xDtwLUKnaYF
X/HRw93YfKHLacpBijjzDesCkty6btZqiELhGR8KF3FluJzhfGguYPJqawMTVTLRfjQkiCsSb8w5
uu0F7X9/j6pFzMTCGrFprubEadB1znv4dQczcPzc0w5xvMvf5x8szbmRG5lPeRnEZTxZIfT3TnRk
CNUrst6xBKHyxLpCaRB3rRRo3wG9NuWdbEs5TOtlgPGTsuy2ydZ4INwKGpTd5ILcq2zVEgSRwgLG
0Jl5uEXbpDHEJ2F1p0JLPbSun6wIOWCEAQfxXEyZEKXvvPAu9lDqP8lFUZ0Wg3yCsV7ZusffrlpW
lM/krXSYyMJIrLsPbomkOnEPwC6qEddO0TEZPYPUONKPDsiO6BVaQ/T11kjueYs/NawuJqxmdhUV
pAUvlE84wTMQ531QDy5kbYo7SO5NukHfUDybfbYVIYvmz9nOkcLvPHNbiJTYWcLB+cvuWXgylIvC
0LOCQ+EF8ZkQnlD4bEYHkxQtevb6D44lXyil659u+Eyj61tk+rH243OAPDTeFxxP3Q36FfUnNk0K
/GOYNQDa4A0Zjb9LlAp9JhMiZelzRgCdEMaKl7G6YZlQFcQO3JzCxjYQ4DhiruzALJR4hzDON7wF
/EMkpDD6gTRwRbl2u4yJN64k5IjwOsJr/lFD5gzhbyyTL/4eE02LqSCIawl8sETZSRpuTwsH9JHZ
8i/hfd+yOkVXVOYHaQ4EAQbDpxqfsw0BWMMaCMIW31+6Off7a8ihai6Rv6XHKoHlSV86t4b11Fbj
XAAIFl9jeu0S/90jK0DspmKbHpOHnGqHVpivaV0CxNRXXUHMMC++87UCbstqlv2FIv7CXeMeohlY
Ne8ZPZFNSEswfmIOIq+EcBOndnekXcHmPyE27YJXc5JxtC6aL82S0JccGizNLcoUzJ7i+RE1V46x
NuXjAp5hgKPdlAvQiWRZrwk/03K76velIs0N6SkolkL6sYyF+J26WlW3VMEqmhScwa2eQ4UU8XRr
YOhPpUMWBY5FqWfeqIW7uUPPyfs+Y/3fMODayruovYb8By61ZanoI7eZvoy3P42n2ypEW0zRCU6D
BEP1Gi9CC8vdnKPzqFEVjdaFRFB4LtE2xNNUJcjZQmH6snlqqE+TnW0cdWxTYbZVKxKhfBX2EMU9
DVUE35EvY7YfBM2xToKdJtPyFfPWVW8m5KU3ld1YbpOnkM1vgk2ECo/eEfbxd0KIMb7jjvFpfMLR
ogouWFIowuYNBG0qYECdBF+QVfi7jrfjQ5lzJqlbdVW67Y9YnHyMSH+r2UEjVyjF/sUrYkASq1Y3
RCRiD5Lf8vpU3RqC4C5YzyvFUcEdCRjlRZuOizuRawwQ0RSvxr0UW+0DxQJZXNtX69vQ5WbxPaAo
ikhhZvl0Hv4GzaE7mg4NMvOu1ZpMCRVYoFjO3uu++MTPrXqSroOhE2rxlXYw3rbQrQYSI/A6p86c
S98dbPRbNpEtVqxuYhQ0QoRLntqmeMQP31M99ooKmkeVq9sCiYgSXHFwVaDF2XX0t+Iqg66F+feR
ys2Pt4m/ntZJV1+rrwJIPvb/5AY7tM+k+9YJJKFFIblnlwV//dXnZrcHkoR6aGpLqs4m3kca87hF
VJHRwD2JgwZlGn4wB6IGkd0iutfR4kBu/2BOS8fqGPW5mXmRcVHqPVEziXh5C/eIio0ZNXXFO0a9
xLW2hMr6Nh89CtOcemo7aFvQDOpL7pW08qovyjbyQSDC7CySEWBxo2MT76yL8zjaBOaMljlN87k6
bEI5cvr19xIHHvOQ0YnQUcz9XWFstJCPm34lMqYwyR1fgRhJvW+fyy3frpu60oPKEVmwPei2h/JU
bvvQpaelX1enUs36gTY+w1b7t0h2twydLCVz2nJNOEdOF6z+ZjuF/CIUEKB2WC5awS7P1319j6E4
grNBAUSXSMgFuPpJHlwMmZAFLzTDSrcqFF9afA8a59TrtFaPOEVjrntHq0u73CvrIqB/tn44Jglj
wFv4qTTOWCK5X4TwHNFo3EtX/x5ONP+MuDfcxsxyuLHjkFHjEiY+B0i7Qucuc+RLdq5b7FKMpiUI
sAS0gI9hv7LsA1YVR3aF/APdyQAFE/aXshtglEj3oD2IXu1qdymn+1dAxBo8uYiKIagFHwx+XYcS
+iLF3H8CJygRTXm0JXURn3IF9oyMnQbIqV0YqzWuUwQ8Vd4rXxdQX0jflZ0eEmhEXzW5bwjfuDSl
46EzScHOqm2XuBrj1NFWaZOAE/FWvoc+EWEkGZPCEJ1q3yuoTGaWuQlam6GO6tA4L3o2q/7k8uHB
Uml3P0xgm3FDcIwmuPQuCqhU8J5Ca/OlMdkdBrw0JvHhzi9t/W2pXqTvxD+yBt5/XFx09CZz7xvC
9/GHBNiBuBl8BPAxzb6TWwPfbsP5/UvfwTInFERcEDUzz8lwXn3aNmZiCN8roHLvMoN/6655Lbh7
jxumTQJXDfOfiur7qFy48qQfmJnZvc33OY+nLVcYw2n1KsFr2lVI+La5WF+nwLnU7AqHPDu4P7Tp
xAGIf+XG5x+kjUntOjjvWyqR3Gi1NFBYAM51LHJ2MrDqLXoS4FESf/NeM8JZ9dPFTi8tejp8ssm8
QvYIB1Ea6KALgqQ4R9AXQOjEH6K34QQdBG2JwP1OiooB/6zbvBn0d+A68MKAA5jJG0DqljiA+e9f
sacHyyHbKQI0dgbGsC4Jq5S1dY2FAUEIb9kRc29gVCuv+CaYnqokATLhTOpTsbkLDe0MgRrybYQI
dfGbjY0DEPV8RztvZVdVQpSHbdxiIppwiia03lBTmdEUHM4Lbvjo3FAcLd53vbSTR+gpl5jhIgUR
FGHictaSuhuOsZs1C6bSwOMWJvVx7eVYo+lL/CdrwD5HP48EoQJwLdEOZ5/ld4C1cYnbACEiZxnU
hjnrJ3yOVQTOuyLtbeLJuCIhH/qupOtFCw3iCXuMYB1k6i/orLW1dhSBGQqqG5w0py6e4dT7CydL
h4OAveh/4ohHCp2O/plpItOqVsJQ2q5Dz+/2TJYbfzGdx4HT9KdhYEBCITTlxeCyD28HM8EYbIwe
1n2/V36NVYlV/pYAVQ75m2/0+XPUkhsU5kyBhyNXrKpPhVrsZTPqH7jukHP6ZjlwOK74Ua64ncg4
yITWpE/uKhi+HMmWoRv5ZOWHxkp/u+/bEGGeYn4Tw4jzF5tqjks6axMbBA9JCzY8gQnr2Q1xL6Oe
mmoGzBzMyqP6GhaWikXe3NwrZ5IjTeS/H8U1AU8wFGaODAF0m1xDhjhYw0wvDPOCVSA+ONkq6CUd
6AFTiLni0q0S2pqDFyyxaZMopzjSd5hV6NbwhRk0U/rYJscX96Sp/FPRkGw49ZubOpU2FHdBhLLp
jLMgdU8crAsG0Q1TQ3iBbvyI9wPDHfJJuo7kIXqqZfaD2dfoRLTWsBXJF5xz4r7AnTMcFezomfV2
U22EtQksy2jyvVX2zJrYRN1CRSpp9+GSfNqTiGWxdEjEKWqamwdHGEOa//n/qEjIcmekBg96YIFV
8rJ/O2Jxzgw8+FfSmazKjgS5SdIw1vDAF2XpvBjJ9sqGL0etMaK2DD/JabLUlyO+LIo1rGM4WaTV
P+T/Aepvz97G7AUzqhXF71tYaD84+lA2v1+u9dPBWbe4p0ALgQDrVRZanOvVLZ/7mVX91Qw1kXjR
/iBEnerrqPjwTXyOeJ2WusYOpVsfzcxucILAzWQR/DGbBVQ0Hzd+3pGAzk1xhE2nW8wsyMuKyQra
sDWkvcRkHWAXogIMCZGoFPUTmOpF5agsB8WRGgTfNLc2xzwjQO2BbVXjRUjyIpK0uVmgaGXr8CDM
7cmZp1qC43D8a7ZE8AxzTRaS7oonbJ+47hnEJbaqOGK/5+0rL2wcrDq2ywt2UeYXdCn4LI2THN94
JV0k4dkMvH8iNpbpPRzv1EmcKxIxOAvzLAFfGSt+CxaPAocdoUC8BUYMnAahsfSJ1CCl4O2OhI5R
q4cL7AShkzLRO+mHcJgyIMVwzzSV50s7ytsFM2w+xObAykZVj/W6LT2C3GGoQ8VE1TZL7lBxBoR4
W4rvsFuivYyZb0VT8heT1+aLDd8spW5RXtmb3VRE1K0DRBHAIZ+UeUvZtKqPP6bveoYnL7flNCsZ
358013/FKjpHFNwJl8o8ssWL0D0ZTJrBVpe9bGnxt9rhgthDWRLfw0xcQwk0Q5dO8PB8yq+CU1vY
wuWNvzWdjOblwppdXzL/X3HtdZnHl7X8U4rz0FmC0swewO+vtgA6+SVYQ4RXsFll2dokMN3D5k7a
KJmjLwV1OTmF7nsAYDsTyMmlqwHNIn78nka7A8jslMHNzAZLtQQVqUtLun4vBUvcMTD11Cu+R/kJ
vImHsHSRTjRHEacZ5CW4btH6mFR5DkMRyuKjgB6lslQYew8fE7V1dDcPeGPSY/59/nOHRTuGG7jF
5Di6pvOvbevKvxG4zI0d/knudttfeI2TPNlO9kKyrD4CPoodAzWY8y2uM7AZhsVoR+oRH+QFyhSf
UaJNOSt6wzHC2Q+ysPwIp2hwVwy2zHWr+DyoWwliOEhoeq00V8CuEtjmZUFtfWdu2LvjwWc+j8Lf
FYG/8KJlrr5mrzLA2XYwjPhA9NyJN9VZEnOqiw9qAc3pe0zWJtnZGIhaKe5+lQN58TWswXDSHvOI
Rfk5w9wBId8hXP1JXCwSZHFyTvFJL5UTcyRy0NWfwRvwWCMjjMCt7/frl/jcoLI5m+l1wrfD8+If
S3VB/nL9dYI5jTdu7oyKW1DXhZ7bEeIEJazc9eWWGB5ZsTsa8ge8YtqKJ+FAGklTKv4RGLSvm63r
ex17M5gnX5yAMyz97v1eGQ41yOoXm4CoVHanka745oyiQLmhbr7mw0mplj6sMWT0gDXzwcOyfurG
PmkjSnyGkWJcFdqW30Y/vIrFl7h8Q23Aihh4x2r3FI3UNjLe8aPbyPvOtMDDhdeGthvWEm2ZBkvn
Ak4A8k6EhAVWLTFK42f+NcD6G1jZ9a/Rn4lRxjc1MSsidd8wkxEqmPDR13TrEMiwC4Tn9QEPwCCX
FRLJSVEWpYuZ50dmYZvr3wTkY7nNZEZxFMNW1tlDSzbE4zSfM6zeNJsUzJE4BvL6sI6maNqPXFGo
cBGZYtDEMe7xFPBIi6Y69k4WWTOZsUIwcABTiJg4Sm9L/MQoD1kMzxZ/xfiSyn8ZrNSB6pFrcZgT
btlGJBXPR7CyMAQy5bq3+mYhP0f1NHgvNtQz3ODfzWBGa2mEFhSU89kzxYx5csOAvFIwE76l5oem
rcfmanKj1PqFR+1j0MOgxZLzjQt1BlYU5NFOJf0cnBxETlhQ9cwJ1Un1bYDPTreS8HF19kgT3dLp
DukTbSfww5ITfVQsgywBm9G6L+HcZoulSbg29+YCi8MnDHV0rzz2A4545QazE1h0dOmoTP19ytIa
OZkPXKrURD0CORX/ptdKbp+94MkjCAWWWsQTM0Em1qu44cWIyy/mcv62oSik7iK97439Vr6mMiaX
jNJHeLvcbzMsBLGd5cZ/bws4cvrMeWPfyw+ugsNmLe7cJogXN5zRYHrz3DHlnbGjqsdjk8YlOVOX
tc0xVJe+cQ7KCCbk9V0fwGsGuuT+UE4GZ/s0E21Bx3zDk8KbEJEDC47ZTIpHLsQS37x9b9kSANbd
jKirXjHcLRvsB+86oiz5ZTAcUqKi4SLaKYIpjQDBD0LjRlgDNfSfu27Jhj20Nz/Hw31SX2q/yu3l
jv4yfGY7AwJUMgc9aFcjJ/ScjOXWpl4AeIkQ+K8hMBDNGoLoMwGG2BEw4YU2EFj42ugLL1x21Hb5
kmJs6K/wmlz5s9RvXD+vwFIJuS0XUCdaIrGTA+4WdEIzrhrSJ2DeqDRMMuquKWFSRVm7CmWruzGR
1vdv7Ch44m6BKHJVIGTHfz60FdSlTMnQjULm0q36zrElMX6BG4swq3bQNuo36PNrbZ+IDkMfZuOE
Ro6NY8lHPNdAI2UDSyEvABOqDtqPmGynwb5vczBa5xYcmS1NweIoi8Xrp3GO/mKccH7o8p5KItXJ
Tz0C7LlGKUQWwjeTrNa45sZZOVPImyMC97no35XmWDZO3C5/IC/tE9g105S+a64jqXTEnBg7Bsrc
ue1v++sv8GlWCDgnImJuPtrBkzCy1B8YU2eev1in17y/AbjHvLcHCqroG6SL5itAMV+h4181X3X6
RUVDT8s7y9eleGPCIqX08E/1LocnRGEK3AKQJaZ7gdVR6mA6JRIQwDga8nLYWPJO34SYmL9wndyJ
J5SjNMaUJ63vDEfyN1jl8oJD0RBAgVFj2dCtuNawTuSY1ioXw2e1ORXhU4OVzLEUXivKbaAGs5ku
UwEjB9Kj2gXQDtb6h2LcKamtku2wbxVMOBb0jVX+kdHrUWLRyvsnUYO/YgMQwTVevf44vqInhKs/
/VvYi96aI1y/puZ+Vm74cH66kqE+05nwFY+OMbOK8EQX90rudE7mY3AWxRVHRQhSheVgEa4jRf0V
j2J9EmNXY7gfEr1+oVqalvVfYgNL+bgIoh0Y8WD9gMcDIavlVKIEAiaP61WHlPuSGw8KPAEmdY+z
PukF5Z4QaJ4qlWRKGthC6tdtt8qX2g/YV6Xga1ftYo4SakpwVexQmVuxqAFkTQp8mzYeOSZ6nicm
3/SyFJ30lGtjqVIdqE+h3QBfVJh9k5Rk8sEmE1malWbkNYCmbaQXVeMWGHNIyXKal/eUKClKDsUi
1g3GUbFHz/wiSJk/wSBz1x21n2ZNByuuYfxaf2O9pS36epeYU20Hcm8sbhcNEbE7DFzL9GWUSXAO
2PMlYH8L+xuqJbE31rCQj4zLZTTgRFQr+8QACyMP4cFBpbiZsTc38LZf+FfTjxLGGC9NvByYY7ee
mdEMUfkshg8NdBmr1GRDrVhvKGBI2uX/844nyAxhggo4memQX8yVuk1p/inKTpYdielZkdeUbm6p
wyq+TsNHkdLkiJI+sbOjcg2AhvK/13cq2xlvuWORbHlRKtc8w5E9RWx50UG0NJsUZBCPHDY2l+Fd
2YfAJcM24LQ0/jTuMep2lALhYdAfJTTzn66cQiWzLbvRINYYpyUf1Be31YBl0QK9eqZ64fLKlm91
UT4HgG0NWuDZJxICuBbsMF5YpHBgKcO3ct77/s3c7DArnHw/sSWgXvzFWBEi+qdYMP6MyBtI6VV/
jO0bi23TGkAJLnDkIlQz2C2cdQAQLfAchyMj9ppgEzVH/FSggMR4+qH1wUfVYSvgL7Jg5q3/NMiz
IrALWJHkWdiqE28btK7tdpR+cJzQXSZQxSrXGFGEdq2eKTqhmLzoxpbUsiTKt4Eb2aiDovVQ73QO
5XhYcfeY6Ul61HC6ogI3J179PApjJ/0Vk2NabKoYmM1Czv6NgCygRcFLCkNzqIEhMogPH+v0r1kC
GY59RcCp8gmFqOhcMOVutpq1B63dSlEy3VOQ8DWyXSFfsj6FU6SggCkQBLh8eO6uaayI+WS3zk1L
g1yzbLRNTC6mxViMSeqHaCNh5AOwzRRCFhf1Vn8S4vSjAKZ8V6Elf0M37Kql+t0LBwOgFkMSGki2
0/suFVsTO4ZwUb8vBhLIONi1IRJqp4RoCl3/cxqP1lZ0TixcAvStqX20vcPYzNBtnVAQZkWJE3AQ
HqIIvg0zG0t7z8twq/wS6pRf3uF+BMYjZR7G8I3npaP9mMrpQ6/TSTOKnkA34DbAvAVom2TTzHBu
ItrbMmFrwocKCYAxuH5kNQQykBh0gBZ8Crkmhear3c3Y3fyi69CfGL+9lGdD2acdAC+jaK+2f1oz
UeFtgYznAw8fKwh0sY/gi6Kx8jgO5OjR4EQy3GecKg6WWWlEmAGjJ8/Q56FkM69o4OOTNs2h8Npz
N5mWcGF2mcgOkKFP9XgezdNs5nHG6l7s1XiyZo5+8U/EVEjwmDxIyR7P23/SS0YfQIgM4K8GijzL
+CI+HSHLLWMUvoYH0Wge3rqFBRgPiO/vJgTlS3LJiQZ8j7HEN+xujU9fHHvxp3AgQCFTduWrx4Il
AABHFszJQXmPGi553U31Q6cAEuLViDcA2ejFujF5s72lXeEh0cINNyUF3bO5KVViXAnWCxaMA7q5
6fzrP/77//qf3/3/CH7zQ54OQZ79R9aQNhpldfWf/9LNf/1H8X/+tfvzn/8yDENSVF1SFdOQFUOR
TJGffz9PURbwp6X/9u6TmTGaen1kQppuEAJhsYZUp76TvVmHsGSRs9crhcAzh3kDJKNyy6FAUDGT
yhCrssl1maT5GfqhCvd3auEV1GhmSLiQHFX1IhSPEWdZDZO+yZ0SWy18kSaGPbRIsCa8/Yx6FWNc
i0NnfPA3M2SUePf40HtftEtr4sXn6KS0J0byudPgKEbs2aa4+Q7y/sb81TEIwQmkvQ7aqef3JvUd
+ghXK4OJ9vHvH5ak/38elvxfHlb1fiV+PFbHjgYKLRGuIw+T0+WKHwmW23Dv5zp5uQN153zcIuHO
tMW//wiy8f/8CLqhqLIkS5o4vc//632NjZGFohqQJ/FHOEiJfVpkK8ZJZJrylWHY6OoMlsClR5Rp
D/nMghsI7vpO7pJmjYBaEBHIqFEOEwOHaMj4W/r595/QmP37Tyj91xU1q4xyJg7xhFd2JTeBNcL7
hRgMZg5uSojxHfpaeR/0M6DWiOTCcE272rrMsrhxy48KOmngiVTqUXvsYeYVmudvsHJ9x8SZkyEA
xZ4jGBSd7AOsvDEjfN1hD/1vys5ryU127bZXRBU5nJKVc+oTlToIECAkEEG6+n/gfbLc/ZW79qr6
bK92u0GENzzPnGNCjhJ7/NK19MkNoG1T0qRjaBs8kEJDGfH0HXX/uhjGE1PaXCD4MsWNHr6FoyJD
XnS01eXNZYFE0TN9Ny8TqhuowFFWoQDRp5F7gWgo+U0fUDRFkIs7XKpm/756av8I/fU+applKKIu
GZamSYr27RGrLVGvmlJo1+biuBDP1zEttWi6vdinxtuktklGhB0t0QoMEhumyhtBRbh1A+nceUhX
Q4pcLkWDIMJ6CsHer8f5QHPO9S+PofTbaSp/P4Zxkl4jq9GKNQldZ6qP/vqr9a1FvDz98jgp2vcL
YqqKJMumboq6bshi/7j9zwNf6nKU37unvN66lv022YrBaDLxFZfHxVjqg6+OapBjO94wXFmHxdPG
enF2R/++K/KPj9ufhKYYlsQYKau6+u0kSqt63uuHvJ7sJy935vtB6nyU3vzgsQFahPSOfzlg/wP/
egxMVVUUzdB1DiiJ5rcDireizWRNl9bCaFTYvbjGn0n2OrKXujsPMJQfvIezChfbX477Hx/UEA3R
FGVR1GRRkv7+oGIiqMfMauR1aruzcraOZ8sgs4PxdDqkhIQ542x6i1+urvRjDjJVq/+gzEGyZkrm
txGjFF6d1kVytmYBOoa5a30UU0qboeBcQ2yHKDwxUGBRRNZBz9385VlWf4zqHN4QZUMzLF2VZeXb
kGp0RqrUETeXIG+vRZu0KV33kth71wwmPs8YfiMCIiJ7sLSXwRwb43bsTWXb8z7A2wQH3FLTgzd0
FlvF/v+/Hf97auq32yE8CYHR00RZ88yTHGYP8N9+BWPbm27C2Avd326F3P/Ab88dB9QlS7EUU+RZ
//v+P+/t/XmxYmV9c0do3Qbkfdv+3fGDV7AjP88r7XD120P3c1rlBpiqKFm6JRm6oX87qFjrad61
QrPG0m6vSUVy3y0Pa3hQ+0PW7xgpjt5vI5j8H+PKXwf9NoJVt6oU44sor5/BfmL4b4ntD2J3EJQh
N3YKzXbosHce/bLeUvtn+fsFNjXFUkVWXrxj/cP4P8NZ1khP2Uouynq7n6AroD1q2C3RIW8vV7AH
vOCdPZcHAQbPsceY9kmr1Q5xfZ+czWr02+3+Mxf/fTYayz7ZlAxN001L/ja4Znz+e/YiVYm9tnd3
4FCScsKyOPvlHZN+LFv4zIbKIbjDosRL/vfH7tQIyPeleK7vHo/yAMoqw7cXjPlUT3u0+OW1+bEE
6a+woeiG0o+irG//PlomqeWtNqXnerSvvL0/ubo+R1xSkxyJg2B3OIRPym+LBR0V/9+HNrQfg1m/
oFbNfjTpR+/vCzQr07TCzFJxDkGawslAmaGUBXd6apfqRjyjzyz3xy+U8vGmw/Br02nom0Sgkksb
fQb9rbgbUX7pxkWgTDuSlX3KmdJHfZYNtySO7f25Ew37OsFVgRh4fBncrBkahhqZzf9zV+F5O2NE
oLJSEa71oFlkR+8PFLiazWZXfbufu94QtqIw8OJmo5KVcBvT2oYwYne9Q+T4Jq0oi1ilR6ka0Upx
puqJkoV65IyuBioQbPYF3IEtJ0oR90q/+I1metnYaeei7KE9+6x6AUU9YZ/eHo5zeqXoEKnxU9eP
No/3JmS9BvVojgcYFbKEmfHN2qFZVMHXoHHuE2aovkeQrwkTsRxUStfP559UnA6jGwQaWxs/t3To
kjNCk4vg456jhjtLTo9xsRQsOz9fxnRy0VkhLUmxUdA5TGxhVZ+P6VB59hWZPYsrCpddCbSjFwMY
HxjUXtTnDokFZsdHkIS8C7EjwUAA3V9jujn58OKi+1s8rujwqYDBMnBJdzGRB9zBSNFfsCsW3/gB
HstH7NI6p+kAzJK/fRaOgrOfQl0yQdIgwojZZrSrNzDtoCk3kqf3TRrMr1wzpA89+5RNUNvaX6TR
syVXCZ3Bp4a17EaoDmVum3YD7A2enNQvkShbRJ3aGloT3b6uUS6Y5zwsFuzmQVhw+ZG9w33p6Mrf
N807Z21BM3rimVqCiSCiEqXFOT2UIJCJ2jghdScdgm0Nc3B+xMxmDPHoAV28OzAnyKMWQCGWPkZR
CM0W2Iscj2k0Ruz2UVngXGqabiD1RfeZjRWW0WvlyZK1DO/U+QyQUjCrjc0rkPk4CLcwgQk2jnHY
SA90KQ9qu7jr4fePQJkB4CUMuEQtSn4hbd/WvvGghtSOJLzgBs3THoSWvfqcm2viG6hFUCTevFwe
PbCudo7O18nWE8gf6rF/zdHlz0k6TYbK7gkmd6Tgx1pwgW/GJN4LuVN+6rRHH97zVL1AoyCXcBtX
k/DHEjsTEupUSYGJkII4GpbAdGTJbaodCYwxYb3T/H7ilpdsfHbWBqLVhT4SkBheKZbwgP1z97ji
2uJH1iAsVyFUgk7wYtrPlBzxTHIfs9ULMtQTaSWBSR6kFTkK8IVbz347nJG0xV19UcAV7BQZCAgt
dCp7WHvAPEQ06evm/SX16NYI7hCigwO5gse19dblaH9s/aMRB8pZz530AH1ZCDRPQYiCCwAkHQ2d
my3OZNJT1zeSZd4uqDIjCFfcNlfmVx4kKiygYh/07WwwAg96zDBJde6DTSo95OQEHdjb1SvfHgsT
JiagVNqE6NFjUC50RoikdkgqiqVJw/fOib27UYWdqO8oNzPdoZwbA5kb3UgLH10Xjy+KfNqKyhcS
FVpCDDfFKJrRYCo3ieD2ookDdRsqMmCoUcZYhDc+9sYY/uF9Ik+Ez8eEmLHZ68A/pHFJvhnlVvKJ
aVHosCD5dEBgsR72Dci+24ELj58NBR/944POsiYECgV0OjStR4uNunLLK0SvZtGu2k/p67FgE8q4
/M5f0gjre/CYtd6VeYGV1L6/i+/mroHAO8Ln0EwydO+OhIUYzk/jMSIjesWMw0/trR4Ckp0+2VlD
E/2JiVs5XVG2sH2GlVUzNbiXjp6BwxXrUXG6T3z5tEUehRYfEc4HUH0JdYx5xkulvCkT3iBSDkS6
aWvzgyW0sU2QGK+7Lc8aSJwXqJx5szVD+oL4yQvJxoCEJOm6EWAAAmmiVYKtZifSLSiAwjNF8DDz
wN9oWnAtyZoKYyhhttZPG2jm5DNNbULbxMy9A2ehCw1H2y0/aHlLn0xEXPj4S5Ahvdm45+Qgu4wT
w83Pr09mRNjUKWmcdv5B/eYyFNbUpOLgFmRD7OAT/N1rHQEIbupqwGa9Bzp1rsFfWo7K89u58vhS
OhKFTu7B/Aabh87N6oYEgNvicVmgm2COx3WlBVxLhAe3N3mEyZnjcvW7KeK5o2lHe2nDh0Yh5xrU
R+82v0bqQFCA9eDZ54KjrcV2MJb95/hCkpSdbW6bfy8jlB/rpX4VwZpMtixZVfjD3yuYqpCkQrTa
y4KSzkIFlR0FKM6oEe5pZF41T7Ddq58sjod0I8+lRXWAfiXO27nyps/0VRfwTojjcgj44NyO9Zm8
jyksUxT4Iw/697n+2D5JqqyyhNQsjJIW2+S/T5XVuyzfr0Y0RaKVJ5MJkOJHHlAJ/fdh/mw9/1qr
fjvOt0tiRMf8VtUch7f8gl2lY1hPXkHeQXWaqOYgV9yEuNNaOPz7wLLZbwW+H5lijKmpms6SXfv2
CZvuZZqXW9quEpYTGTYNm3XYjVXIGcmznoZ15SM/Q0tynSOjRhtDL5uqCC1+9LYAUJmi1saaR95s
XBYsrI/0822NcOI2fuAz29MyDPSgHOtkdbuY7FgYsPpBcMmkfFbm6c58Y/2C/gQpbo58AUhP5ptM
puzOlkhSFiKrApYej1m9ZZUjZQ5ugO19Cx7g80L35wtx6Fw+sYKheIRSYy9i1KGuC1cLgFSvnQOd
FLzonbZQMciOIPa711giukK+Y+F4oyqNIIZZ+ozk2Cz+YP6APTNwYb2mD9B4lOdqMIzn8pyAEtNG
JdY4pMYoINbN+XYiqyEgXolYBWTT7gV3+UgZccrKSFgyQJG4AfSW0j8E4tRvQCGwXOUyn9UVNHZe
X4N1XJ9gAqyRyZHB7ca2SXKRa6CmrPfKW8kUBB1qVuEQBCSOU4+kARkqWOtCT7ydjntqxpFHSgiH
4acYBuI5j/kI0LnJwWCIM8kzP1h/2BR061eg+kAYcixLo09KjId3x9ycUBqg7k2bxi7e83d5mW3u
7+bGoueC85Vi3Q4fNnFxKGVRK8/qea/QQAP9gdSNwRXcQ/NlHOg7xIt69fp6IKEDLbHKD+Xi0eEg
teUdCDUaRww4jC1AY7Axynv5ozyJnAoy/TMj/e0MbOec7bJdvDzuTKzetrhj/hB3OP+5DzQ5uVhE
k7W91KT5UCcE7da74ztEAeVEtyf6hKnOLM24wIjbsfCBwcvEHv1WwvhRUeC1NTXRMPlNMbXvG17r
Dnvs9eqoZIVbFGW2D3zDGcDCC8aBl86HGyd0//3C/tzVSpSuTDZfkqUZkvGnpPg/e+zUemp3Q7TS
aZENr1ZgPQZd8kRLOZGeb4oG4akAnvjLnvNPYfbvQUKT2XNKuiJTQGOT+/cw2OqXu6XfhGhaIVI9
ElC9NJ8bRLqGumoYqI5wDNht3C6NX4rNIde7Zdk96ag0eC2sfuYTCQLQ0FcKkLIZKpIn6U2o79Ma
ZtnkdZNptUUjnX60KRQrQ6tnjzTMEK50FzYTrVNc3yqmtNxkP1UpOdQ3LSzVZHRt2JxYa10swAq+
sXyUoL3iEHgORHEe3Xl76l0LOkKVB/++DX/mqB9XxBIVVRGp6Wjit2Ez0/NCsDQznRrsfkqb0t6w
o9L/nDx75u2dDQ9cvcNtZEykRQIa8zgrxsZE86QlaU4uvmZP2KpQoBpKnYCHtyQyeiDR3E8SZjzU
esN6KIRi8By2/E5Nf2odrov+xflM3//9UX7OxtxbSzEMS9REEaL13/eW6G6z0Ntbvq7O9RTCFoMY
1p2Ppv3lZVF+viwaRSFRp69jGYaufSv7xsZLypP7AxcSKTbKZxFDjEdx13tSD2oE3WdSXeZWGTSv
sWmOzWRSdwOB5cf1TdICMZmW8kHWP5W8h90/ooV4O5BiVwkn+gk5Q4TUAfY0f3nypR+1airj/3vS
3ybmOj4mUv0wI7DEnni7rp5FkKo3Qi91B15QC/qSuEARkZXaOVds281LJgLA+/ct0n+2JP6chqHJ
sqVqqqJ+e9zi6iKUqpFk015eOcbBKXqIQDQmSvT5mEOsefyVbRDeU9BIoM9g3vXZxKubdGnQRjo/
t/G+I8w5WRbb/KQuuhkJbUVLwYQ2L6UF5fMGXmaPTcktg/4RZHs7zGbm3MSC9dxePvOh7KDKHtXT
etOi1MimcRJU9fgOFYUUy2JJMlU6vGJKf2OTiDBTYVn/iX8RP0KCdAfRmxzoRFTtc3rmwSumfeUg
E41VrCRhjEhVWQtENJvhDW91h7MdW5ZTvwhuwqU3TqJFmY4J4u2AvFD+qHxRXpR3/I0BM31jwLH1
EUPzA5XPIxY8jGg2ca1M+GIYl0SKjDBZ4+2k8AMGY9dvSQ4CEVywGNx6kHnqqJipI6KyHaAreLPN
peDjgaMB8hwBoY3ssBqyBRnexs9AmbG6pyCBTHCWb0EEDp6e2HswrA91S/Ei+8zDx8oYgRaYZfT+
uA/IjlzDZxEUaL46hwlFRJSL4vzEvByt1Y+WpYFLPtsi9ST7QWEa05bzdDofLXhgDpvBDCGxRwXA
e9AtAd+OlA5m/Z7kwiX+Fxf9mGEnYTVNRhpyM/uxu9BFqqdkE3hG2PNoLzMpTEbpSAtf49egmtST
chbPgAEOb4ccQ1xYfV1XtMQZtgT0X9NrqM4aR/Ash5RF6lQea1IbbOiceF7qqBF9AzbItm6jkuL/
w4xwpSGrEnHAxtmKMHXYxN/xFIIWmBVDY0SsY3j1BadykVut+y3yBCxd9Ml+DygLje/u2lOWGvjD
1NxeTNbuHVkXwF2t34hbaOiAAbq4RILjnETzkTG9T46BzkEonLmd8zF/10aJl3jHQbYCR895r1kc
zV6jfEIGNdYNh1LUEY0mYiGqBH1NaFxuzVk2lbb6/vjxGvJx6T6lxGsqC4jJ8or5phgWC4MAcXbU
5OuuAMwqlPreH+/EfY1UknegXXoY7zbVhoZ1FKYYY1AbTBKfaQdvbzdGQh3kztWHhzPt1s3gsiYl
G2o0mtbhy78OVOfljrYzkQ2sffcIo5omns4UYZKW1wN+RRdL1KAIEISGAgk+XQBhls5gdXiACNwR
EgGhMaGCRzRKKXiA617XHgsUNycKT82zX/xVH9ZSLRzSHduv+oC5xJfn4qr9yM7KUpyDG/Jop/rS
QlngUThTDWE5as5vIQl+sDk4jWx7DdOvJy35k7lq99L0CtzUlp4uINoHgxBd6M5VThfY0ywiDbDp
o3sVCiST534jLTrqrPhyhD6IaZOrn3JCiIoREAerRl5VeRH0B3yrbC0+KLmBtJVdawBmjEWFDuuN
AowGteXh6XqQ6LMs20qXLdBBYMaSihGfIkHMa2Y0MNVyqZcPvSL0RP5Vnxov4mnHd32gv8ZyO1ef
W/BHBC2xSaIqvM0VIA02i1PgqLJfAx7a31lisu8Fv3Oo5lQr7vOG1QpbZxI3pXh4w03Sevndu4PR
Qr6d2y1cVbKhbOm3zdnPvZmmSCoLPs1iiWGI32bMtm5bJWl0Jh9peCVfO7VqT0CXqJPspcqTOwa1
8s0AU8pqiD2PhgXdPA4KlXfu1WNgpHZdJqhmHesrx+5QkKzx74mJWehnS4Bz1GVO0+gbAvq3c7TS
zjiWl3u+fvK43edXphx1cRN3F+0rUkelwnx0pZ6BHedVtuThoTyKKT1dPsvrWks3Uh20OD9ROyfm
zZaandRThqEjst6/9/rTF48A+zLEhXU+ioptH48eY6ceJNGhlTbddSk/poLAgnORNlNTmDxvbtoQ
Yu00G/BAWjE2xWXeft6sZcHofwORVwMkGQxKad5Ay9X2j2wZk4+CiUQnX4fNXJsNYmvY5fDAh4W2
7uSlXJ6S17BhldGqI039iqNTplKOVL6e+ec12eTPt4bXoSKQTWyWarTW6uH1NUoQu6OrRrNQBYhY
aBCQ+0JOVKZuJHLXyDjzU22XZvx59LJ8S8NHN0yvJKP3dG5uamHXp44A6wE/r6wGTHsQSdCVkynV
YOmnrg+XPcRTR1tF2auLFPuOAoD2sSzOxemFfRkj8qlX/KM1fpiDUpiYizxxIsjbTkoRfEhY/RV/
uRUo2CWRTI+ztXimpUMP5BoF6kIg12MqdSvaCOILThwpNnC6gdoJ5iytefbRdBcHIV6yqzaZ/pUj
e8POr6IJFRPTe+qLhgbMPYyZtNVAizaiuEA8LnfLnEXChX4otnDrXO3qxxQcmwJ4wHK7NmgIvUwG
r5Z48CWF0Qv2Gi54WnxSKE1uiOWXgjnpqCFqBTeUhkUv3m9xlZoHCVnlCocIHw37AwuGlkKzhShy
gRNLAG0iJNP0IdNQYEuYzGg01bQBGO4JLEicUiabbClisO5WGL20cojFJTHx+EFRIPk4uEs9lwbD
Ar9qEBy1RfdBmZwVDReM2nlrTqGV3Lk9FlFuc8hjChvdGb0qrkQj73S5l71lGBWgfwHVNx1Vp/K+
vjQr5XG4WkuAVAAV+GJ72UXFtBbGhL+XsFsu5lYvR3EXKA/nxYHQrkKlq6hH2snLUfxbB/v8XA4w
c/ElPhG1NY5Q0od7zaiG3M88Jp2F/j54ieSmsJdOmVrj21r6OKr7m8FmDStyZjOtTpT+LYuWRudL
8lfVvT2vI+M4lIBdwwemSULFR4hOxuWtuS+i6j1j86UuMCZQhm7G2T6ZCsm4HMcUM8bajMJqyfOR
hGDPsAAXzutLT9n1GIt6XL4VN77I1nGdXIZEnTOQgyHMjq5JTXbYqLMjZYp8Q5Rz3g+BY0EYseF8
WowswhcxzvcbYXR38Abvmj5JcapDhFDn/IiaOQCPB9zAeq7Rgn6vZJ+p/IHssxg8sdzg2bmyI6Ut
jG0I79tJWtM5YX5vawIsTPaPMrCcq5syRrlk6ZJdlr2r1jZ/u9AR+6qp5LNOahaczoO5sglZGfNa
09BJ9JBEUppeRjyLswnKrqYbs7CiQ1MUp1INLYWq0IPlFj2TPLdrCC+sm3xqaai9h+VMIqxHYYV1
G6ZpYHY0CLWZCpdZn0T4yz1V+JJMQAx43fguvQ1VZaSWG37N3zrlvblB/x5rIRiUyBHMIbsqvsfo
SNaksqUFTeWI+KRe0ntLcq/E1y/ix30RN9P77dQbWZyKoknj58et2K6PVwrtr2Ujb+rHjPdHeVGD
hpePMwVs0zTGWahV56xvByl52F23gOcf5XsL//nosRdXhLFQLcVB8oSbgx9KuW5RsNELNN17SyPV
l8HkUfIyti/efai01PL4y1lLI0bgVrKKoSqUoexnEKkHJLBmHjRdsmVvOyrgDxzMokOhrezeJTpT
RbNLrWWyvr21g6NPwW73WlokrJLa1MvuSK2x3GMyupUrHQWuQNEc86MG23csYx2id3mnzE6YRBIo
0ka3zt0RwO3H5bI4Uupq9wRtjXPI3dNuSZGtEYe1MVAIIa6GfdRCGXYCc1l0EiMXxH5tTeJpcnhs
X6QJ+dlcUj2AZ9MjMBQHKR9QrqcO0tCVFi1r1acH2JuOGsJz4iIqYxDJxD6o+HekYSwvCibRhEEN
dyDf0K2U1m3HuTBs1Y9XNLlsX0NlQT1Qqt6FyzAtGbuYZylDkDvgpwNWiFWyEVhT3iacchRvapTY
LHg5JXyzIA0fTnYNyZ64cTZ4cRhV2iERl/d2BOmb9fijHGnHvcBxGtITFuomf2t28lwop4YTN8yw
c0DWaX66IhrW5V1MMMxxVFw3ioIWf8GfrWimfhJXe7+/XYCd42TOPYyBBG8+b4uX7naPs4mDVXZY
4ObRkNac8EYHtU9iFkYxMfQYhghrRFjSTjTTj3mWRY/67ko+TuRPmshiL4e0KnrBLNtUXPTN5Abf
pcUdDfh2+wQFeElzAHOstMW9QLvI4CnutFP3+jLT+et4qFqPtneuz3mV6We/yC0uxpQmpAKQVjS+
SoDh4yFye0aN2vSUe0CY+EsJtWsYU4Vq0GrLIFZbdZ6ZawyB8mOSSP5DpE8l+UQ6FMknSk8GqoxE
epLh1D6aYHLXnSM2aoJVo0e/A1E+GcOekJgec62vuAJOIzBMQ1INz3Lx6lgQH0xi0dtBfHQVoJrB
9YWL0iZ9IsYU9XBvtP4erIN9k7qJOc2uwNcgovVC05TXTBwqbzca3yI6eEyo7VufsICHpeFOCAF9
3BQN/20SE0Bxr4Na8Qg/p+qiAzXt+qQ/64sGHZVl2rwmydV4lZKQr7SK92IBswcBz+KGdU4HqZXs
CkJDKe/ASRyn9yGUvHQG3knzXzNan2eZgb6kYYoywC4h0CKTKyhuONmiWeTUgxBc98OsciWq0Ezf
yMawOCr1RMAi6hboqdxguBmUUAJon+At8PumLJL7yofX1LE7svqvsJBH1r/HZUKGCc+vgKeA3ImU
XnffrVTWCWCB3Q26+82WSdSkxO49xlAvGXzCO4w19vdz4Pt0QwbRh0LN3ejPhd1Gg8Nf6VUQl5k4
kHD9sC4Au0vpT90nHZtLgYxFaQJGMGsHKb2QzusXpmSrI1ipiEvw9bfyA+sYWM0OsoQ+IFkguu8w
gpcfSNa746zpKd78KR23IIQlaCMzedLBYoFoAvqewmpHSCur25Rljp3w6jnprt5Rla+ANjraRoLt
OIqXjAjKUF4zrIDyvZNuhmpmz1Oi0moIKZJTzGW9Q/jC22MnxYHRYJizK83Hfky/Bpt0RWwkuAFG
3M9ScIHvXWblQVqyveM9JkfRIJCghvg5eEoDY0Q2AXv4C1nihI1g2E3DhMGYsi6iCwYcBoiItBo5
NK5TtQUsgsNpWRc4IDMOcKrjaV6t79pYyEKRdWg0MrtRLE/aaC7AvtcAEoDc9XgUUnH3FKc8hiBx
X1t1f3hU/iPyjeYPVlWlo+ThXmkHjcmzY9cr4VC8S6vbWAYU9Dr6+fJ5xtB2UKVpcRtIRxT6QZG8
s4XQOcj1zVTHTY+cH1sg1Hi/czAJriZPxBfmHVag6iJKl5LlgChPRV+Cd0w7t4Gg52syXa4+MShe
PFjV8c/lSVRNntXEqHwF7cyleaf7kh7fbzFdTOhYBr3uG0xSRlC2SY98J2S7+3PFaeO4IVgB7nit
DY7UUSRqp+sbeoWqCgDo3w9w7mQHmQvPdw7K9FP/eMSOV6/ZtSAguJDnQ/zGddJWK0snAmGtRee7
HsQWi4l1FY0Va1wac2jPBg0lVkG0TIAQEuqkBK9y22m+Jg0scl1WPCe0mfURAOFSdyDD8ObDsafC
5nVDXfaq98u2Knx6TCggEBPcgYIfV0/uuoGBhddEAFkxbsmih+puj8fjw3iKBhdd4nA6dKYh2kQn
5H8LdxGOLg6EbHvU/8LCCCMhqhmb5cjg6WBJsEcjzWa0sgE1uLU9+hyFi3BxPpvvtIzsDVztIbiA
1s1KX6ScdXcD4MxOwH8Pb3e1PWfoDFccatXaoeV+4jwSsuXNmgjGrLtQKEBP1E7MaPyCzQrdcCj0
iy/Stsxif1HX2fOkolf7IggrF3e3417laXgljKlXwcvoPCW5yVKS4Wt6rbl1iKOk6pRfZ9we4GEP
KAh0OCpWAa5BMMdzJ2hLHbeLhDkaFFeUI0p7HqwisKRQYgKv3Fr7aJpBwZSgYt48avtnsxEvkyhe
mFulcuP7IY8Wx+bUooS65BEWAryH1UJ7DPNuoTOfpjnZT3D9NNCI4oUEuLr1kl7iQK2P07syDJeI
ooQCWLsyTR7LjOfgyldawkylcyZKrpCYtgLCSO57ftR9rhZZiSwoVcYNQZbsqN4m7ZuYrIsrqhzc
hOKdfa8x1ntqiUGePDyxzyvKOLW72gVahYx//KSHIvP9dbqQ0o+EeowiIRcjdkC4zB/pVlY2174j
zm2lgqeZ+9xcYPHgKa7Kd/Dm2fXQajjtI2p0hI20H426u6QfdRkY+pxNk3YB6LKWLyxfwzqbVtlA
KsipXrChFDGaU3CQL4sGf95rr4Ga1GCZsNb5BLUkkFd4vcypZGF7Nq9ElOwu9aFIDmrvHTweYm11
S+fmM7y0i6KEdkntIvoyoi9Uh1YzaqRz9Fym3LF/V17+q+yiSrKlGyaCU9oNf3dtGqUsX1olg2em
WByR4GnfP8irKMFU22r1y8GU/+qCqFSgdFT7omJ+N1LdXvW9NiP6nPiUFacX96rOZHZfVM6SJ21N
CF7h2AR1et6BXdnFnlpDcrDwU+IH/01Q/19FMVWXRENSLSxd3yUZWVXlr7SKsxVcETPIPm6iHRN4
Rh8buSLoO+2z/aUJ9B8dMuV/j/jtWh8tMdeOVpStkAEBsMg3CQ/tlOb1rz0y6afeROslvZgxVEQy
PxTUAEPyPLq8JDTx7pvqzIoAA0jgmOHvdgjpPy6kZmKzom/NA2Qo3xp/htncb49jQRmOqZBOnGO6
zAUUq6fjVRn8+3FV/uNgpqYrKjJsxdJQLv/9vLZNLRWajpO3EdmvRUf1U3kwBsRxMS7vmWvJeBAk
AqAMdTO54oQ4EtxqmXR7YUvRwBfqV9CytoqBaammH93u2K4ojreJe+86DIn65FU/xtKdIAXUEsfL
cXTVn2tV2XY6pkiy3FvEAf/+TP8h2uHa/c9n+lb6THTjqAg3uZhRfZFlvyOksYW44UQH6m+IrGL/
3weUf+jr+5tl8cbLf9q11rcDKk+ZO1ZlT17DyWQSO/7aXn4EY885XeyQ6e+Xw/3XPaPpz/PBa0/X
8ds9u8u6VhjCDaX5djSr7DWpR19L9CHhOGCOTtzFQpr/dswfL0CvbjdF1EiKJYmK9s0uI2idrjxr
LAQEzNEP2aM58mfvg2USzKNgJ/Fh87XkOLIdhp9bffPvT/zzlUAGJav9C8GRZUT2fz+lV+Eltnli
ADFaw4PAg1WOKAe7TxewsF2NjPUvx/sxrvaHQl6m0xWXOeg3XYWoPSwjFrEo9EkVbDhpZTUjqj6e
FZweAfF9vz2yMh/gL9nCtwP2f/+/6pGqrXQMegWX9zZoBu9sB1kSyQDrQAT88s7LfVP6Xwf79vxk
YiNGgpHz/IwMe4LDZ73u7IGNONMZe+Mp08N5hMX5l88o/3ZRv70lsnl5ydqxP+yk4LBXl+6BMyCZ
2sPINFzFdrhYLLa/3Mkf8/G3C/utQd+Z2sV4CHhARi4OvuWAQFDDw2yzCl3l15fkP+8iT6giI9nD
zPbtE4qRVZswQZ/4bN6AxK1pxi65jVinTqfQcT/jX+6k9l8yCMwtks7xEB9pP7o80TM7Xto2Xdee
Tl1oiThA9/JpQ2DnIPcKmJt2RUe5WT8n1QRikUjczLCK+hJK/gLY55in6yf8JgSnhGrRsJ0j+kRM
aIBwqPbSH3fFdUBkRXVuz5gv2P9Q3leWCTLxmnU0xEBQdd2Mhn50akBYM2dIg9dnS5beuHSVFVhR
9EipSCBQPy3XoTEovKNjLvMZQca28gEIG8YBSgQ8URDUt8ZKHHL6AKMYYjp6K8t6mZNqBhTB1cHF
ryh0UgeVbl70Zc6r4D4RvMdQHRgO+jKPCrOdr1Ua0kUANMy7u+xvkBxNKp8qXCAPKqSKVMUuofip
zq9+vOoz4HU4RYTeg9ZHf4BxZZhvULBTb6ZYneJ1rQMMJUFHwSHxYr8XB3XOn5DzCNbMimNvahpM
c2GaBPrDUQKirm5bToQY4P6bk4E2ERwKEa8QYBRQPycdyht0+Y5pS5te2tCRIEiVkrRfB8M92xHP
mgyxJbyTbWSDsdlrZyOzs2Wzxc4gI2t29LALLl622UCGwh9xNhbALIi53j/Yg6D4HjHjEp/n0IgI
ybL2C1w+G2NCsdHIvHh3DHV7g6raASFOu2NA2fZxzk5KYEzYA/lAVwfEsjrA9WiqU5uoUSvulUBy
hhGsMdk2Odd4R1mPLIIKU8oI1sW4nouu6MfbdJCumy05RIEOStG2hvUM/AobuZT2sRBQJ222mdeO
qC4Fd/zCpX2+e8QJfVkDZb4pBjiMHHmyqGft55Mrkgf4eATvGNZ7oto85OsDevcfFFLBH0JgMD7D
zVzDBOAfWlQkK/1D9UVuHMidZ5hNhtm07InU5GndQ/ajzoH+FZ+MZB0Qytmim4hjIXi6j4AeMpef
7YGju4cjJaUWZYliryjBDLMF2yt5pIewikLijvnn2uej5reTwWWh7wbQqvQbYJ5AKBzikcJbEHuX
4HhqMU5RLqfyGQJ0cttBO96Bq3Rqzp+MPc4qc4aEX5JmQcSI1/l0iB79rSGg74w1AbELPWR+PLRW
54L3iqgBsuIWxwkhp6KjrYVxspNmF+dshoDOea+o2QMh29c2Ka++5VbebXBfqsPnUFiV4//j7Lya
XEXSNPyLFIE3t1gh78rphigrA8giEPr1+6Q6druEFMXOzNyc6J45qUzSfOY1HCg/fiJkrsbG/Hnp
b0f2T/yqu3sQ3EIUtPHef4AvsxUJki3BEVGLIa7oX2+bZq+tS5oTHb16Q/Ays2jyDbuX4Ggqgue1
+/eNrz0Ixmz4y6ph2MQsRGS3wyWKribays4G9AFp1BqECeg7jHdIUqJGcHTLJ2pndBOQ+FMs/EMc
5LjXLVLlYL1tU7qm/5H+lK8k5VsKeijc0c016Byg7OarSoCkWJ4InXDsX9ASkQp8Rz3MRvBs+nsi
j6JKZiBDUOa/QMtqz3Sln9dlIaLKft8bGu4wmkSwsAe52654KhsCvHs+NCDSf0I7CyK2Vg+xTrtl
aWuGpE0gIbfRnirf5Vftu/zOP3YfiIqh745yKuq1JCPQxCQHpd9Ww4xl6S4yAThryQoMSl0x2TG1
1zrbr3eWXGzjfqvLKfIp2xQROCI6n+OLV71TSgYHt3TUl2OJbyIaceB7iheaUbYV5MII3sMvOvnO
MMtCaBRymEPRARl0mujkNIduLvsX2EnAMUZU779N5CyHaAZSduPafVotOzryOX3snwG4lD3sknIT
co9PPwZlcLpT1FKHBpSVodwHw1z1jpjApZ0t6CD1aSm6tE6rdFuj5RM1Ws/e0Y1zs66w5OUPMG5g
tpiz1my7CixaKHgCPJmjC32ON1RZKzHE2hiBIEH7FdLKqLE28SAxMkn0FNnQKBnomlkL4veneCvJ
sSZ1s4puko55qNHXll1ai4DEt5SfVmb/uA+P//neglYiGzoEVYIjAuvakVxkrcVR3mxmh+Dka50h
Mr8uYH/P8kY+75sPMsl5b4WHhojzASbbNBUTU0pwxzBbzFpUfVgly6162gqTAIIDRP6PG6ro/XLV
lQkhTurWOxnsdGR9Go7ufWXiduDa0Y1LU08tKYMo2YFTiDFEOssG6qs1BgYdxd6+nz0hCzSuwHmt
qH4u4FNV0enLHmHnMMgalt+8y91kgPC6aVoyy2Ao9QtYyS5baNi51DvCk1J0JDuR+T8eMGCzFQrW
JPIZtWZgbK352n4Sf1ptO0Yx38vjIzFfscvamomu5oVXp3zKFqhyLt93GjbW4AfK2Oxu8SuiSqnS
BCwQZz/QqXqKsWE8pFVP66iAiPI10oZgx9cAbo6Iri/m1omyXNJWIYEgPNM+JEmU74Tw+wLLcgtd
uv0L9VTUFGn6rnUC0PgSWhnQQoSBDioqkhlwcmQ+Lzq14LKXQq+VKR+b1ouGIuOS37spLLTT9bcN
lsmnAmqfGrLPe0sZwGBMs2AH7UJfY8udIVFTNTF41Pt3yDbhn5uaalGbM+tZ+vEo74pCV9dDRXrL
rNfDCUoaYNQcTbS1+W5j/mRC4bTOXKVwm88WcSr+d2faXVWGr7AOCvu0CIwtpWqkKA5Ik+F3Zq0R
wEsInCjRHj/TpHuxhhg8YPJ31Pp/b+IHuYUNbEy1gcvzjJIN355a5aCt0/iSbZBbkYBCIi7etqJV
iO0KIV36tA6Nyd8j3meI8u8R1TqN3VCPpraK0+3AoCuz20cpqYFZQWcwvisksHZm1lVOFjgj4q7j
MpKtN7Q/BaM41lDdAwiEhHxF9xehQtkACiInSMEnOA+AvFOqs//3z71GEjd59O3PvV4/vwKb9TZu
2bF8SGf8TFCLPFOm7RBYwXmCJZUDmj252WTl6wMoPL3zOP0oPlbfykj5ktG9HUEXuuD24Ww+1AHA
1+3sYEyzYfkC9YqEzIS60XAfKveR2M36Xt+H3z/YOKUrOTums90rKuOz5dfp5ww6rfIJeQIsp2Ei
kUJsBbkXeSvfaK+/1a+/F00RpZq/Fq12Jy9K2SryYwt5yHiuWPjacb6NGI5rHmwXgbbaBUMlgXT/
ZG76MoCWwzoLS5TxU7y/lRSFOZKBLI42xmiRSf0Ebvr2A2m1w7kEstAUu+qPV4wzjECMIRvXq/XX
iqm7zUVV9svWmJ7sTIgVAPA+jdfFIF5EyXi1dVuDzflTLb+0/Zx2U04YUk3whde8RRV0ygiwHY6x
9IxeFYTc+qcC4rEcLTwddB0+zlsvHwsP0Gdoq91yBcjIicEbvqmE6GpfxShxD+gk+vsTPAj1xDb4
d1K1gFxKzWqTnAj1rDnMwHMv7R1/0G42sblEc89ZIoKQuieFzDFJ3ezT6BqCiPD3j9DuCjPXw/N/
P6Kuv7MyEF+ys1Y8PnUU0DpO5hfTAtjeGLXP/dEZtjD+CS9ZoMFLfA6yp5hW9yTfcicAngF8dFHa
3Ecbt/WtOVfyOviXfZiiPIW1mT8wAiBFiLXl3QrFrTzp0tzES6CFxQ2CFpOyMcZ5cN3bxFQqV72O
qJ1Wuy21XZaoUiY4L86HFSVhD517M2rakPe1O7FsvOVIjSjI1tS7LPbmWG0LHE9my0jpYFLnwnQa
ovBcwkLYeOtg10Z6DEmEJFq+qx07lDxKQSETb6h5yw/PsSEj4iK0VVCLun0dLHltFvuKH0LdiK7T
+ei2JrhzOW8cz6FEFToNEdFpepNE4FS/PUzLohTKg6oZdi2wOi9Ladcq4eOCyditn+S4b2A2vdt3
VAuNgbftATlON1WxPfaOTb2S69reDW7TlGFryrJ21XT6dRkYl2QDiQrZaB3IfHGksSV9m9JaiHrI
CTkDKoTxiC2ZxNkLrEQotZhY9lNj3fDwXIvtf/2Q2tpXezkv9DyFGpbhLAThCK1mOLp0Qz8QIU/O
roWxMYWqpH+R3Fb+bOw9mb48bAEpPOARqwWCtgob4gAqIjxaodgpWbDrZ8Ku+sDDCV+fBj4PwyFQ
IXxQF4GJvvZkGOvbYAe+EjA/ljIS4oyicczsG66Hu+Ok2LoBidsiS5EN5KFut5dRVZK81OVkoB3B
CO6SxefmeA7Oejw14/hFO32vy31go6KhCOPmMgvTBDp0bO+DlY4NcetL26ZheoqJas9AS/CfXxq4
fywws7IpvOzjXmu+N0+9tbJ9vtAqxwNQ6mhnmm0AzfcnrGhAbKiofe6sFsidJEZAM52uE8nLVgh5
ihhyjXTv37O+7+cya7pw6CxqhOtq/VAttVTd6el5Qd8hHgMAG6pd6EFjEpj+vl8gtMejMJbDOMAO
uXfubKOLn/d3/dVwMT1244Ex0VC/Vganzrb99y9TxLN8s+W42CyNB5BwViIirG25y2q9U9VY1NFf
aXHJDspkDihO4Mxur9emgsWL4RgNG125eyQ46Dy7bADF5kqtKxIsYbGZpbKTZ8q8+7qL+ogqfVza
kb3zo5b7rfs9x124HegMZ/pAQB6QQ/aaOgh3M9cQzWIH2hYFEonU+XYn6otUTxJNK2dYzbSPE3hH
bnhxT7Nd5xCOG1b57lJlLGofJEq0mLW7Ptc6Vqs0LaxyxiNIiE8phtRAcS8ztCpDmUI7XD6KMVNA
rDDSswjb0cj6qLCpqyY7F0GShmN4rfrcfHYNiVZ60UwdPINRJxhvy3VpVeqiRJrtHFB3dpYk7a3+
5PS06BjRnhq75kDp7iTuwT+EO/eCOvs4jX44ciCDfrbTXUjlAyueRnGv+88C90ZBTY26gobCVy2I
MQ17s8sUPgvSM24eiYLC58lbooX807QK93UTqia/xrpW6n5d/OZCUbRzwdtO/aJD+z8ecUd4Zid3
G6Ki+0ZnbaRaFFHtL6dsYbHesNYDEEx+WHqd/QhjKHHAGr7u/YMmRkP7juxUqFxe84Vf8yqLqiWX
a11s7co/R9g0j9HRaNPWD0FjP1FvhmrZsMVFCe92R92OKb7rrzGlrFKP9mYvICvP/S7NR4j5s4sD
ZN0JD3Tm7NDttMfaoOluVe6qIBp3q8UpRunUIvxVbwdOl7tj65yY55knOoHD2ZbP+I2Kae/F8Tsg
0ioHxNnJGSsNMcs9E4sqAGKaRAyqgAVdOcS/ZqzvjLSVKNqJFuQKYbjJy8L5DtaeFvVfJ7w3o5Xb
3jhTIqcFRm4rbxm+bVx/akaWu47GTTng/V6+/pprIQ7NRT7/7TKcN0WrVazlDd8c+h1k0BFEvhnB
alMh/j7Tq41UK8Sn9iWLD0YGZmbdQ+RmjN7g0kW2H92xfoQwB4KSx9n7PnCxkWiSY7gvJTC4iB7E
uTXZcWIb/lr0SyznaixvxTZD6z0EsdCfD51vFGs+C/dNCjrTH+6kbmNYfBe3iHFR0CU814Sqbm15
i625t4pqcZ4BWPU0apwpiX2OEVpTJnAfKzCSStxtsaPp/tY/5NJWdfV4YVuxq/qp5+NI5nQWTp/D
NFo7/sb7lN3nL933N9SiY/fV8N3c6ZTOc8MDeS1k3Zzo2g+pfef9TjofswPf+QC19pXW/rA/i7Z9
PISCqOVPcnGuw4HlPGk9F8eK9pfldxt+g/xwW6voAEkacA2aTbUfkV72WnKyUnkGYDMo3VfTmc+H
xZDFWIyjZYBDkn/ppt5s1f7guaApiRWMM9y9DW06QtCXOno7j7F+hkq8YH9mqNR9a55DD9R/Vzz4
hZg6OB372z1f3IEOPnX889W9fH15ohnzpDhP27cBRN9PCNRvNA8ANNBwcGjdlS9Lf/oOZhmmrUfb
8YcVQFhMd79Qtv+ZImGP5w1OjSewsn9ftfcasxS9EZe1DHJGUzGuoLZfZ2AFr1TT0408w5bxFWfR
A7AdN3EuX0Led84VGFKHCul4gMPYh9gdRREd8vDNcpzONH+ifNHB78whF4jcdrfVUJa+f+t0ED0E
lCh0WpJFvHt7RLcbhM13G0W8dXCLOinEe3hI7o51SoLVtOnAPLgSbsarVxz28TKT7L1xFlAQKBJI
r87iUcSpeQnfOltvCtgYAHTjZ7je77fn4/e4NNdu51lWsdRaJWfxyipuMV34ixCEpAN4vs372hAy
30XMLCrdDsSxdJt3rt791DKrSvUlAUTlAvntjJBKIiz+z1/x2jC1b6dsq3xZ5qjnUhnuQVhrtxx4
jO6CxhrqVG/h+7KDJ3mbvn0Yf6D/FdDFDhsO/YMHBslTUxUKOBaiO/WwLJbOUlpp3IDYezpf3awT
exHePP5Lezrh1hvbjtepnN504b016IKRkPHR6h+VUoANt1qxpTvkbb4vj2pLJfyEQegtv5SOFBKw
o4GKlgXF3fB11bYDeJVwSBDH6BVHL6m8CipIOaj89qFf9BcB2OCJHuwI7mXayUh19pPOiMphh4I+
3QCkNl0NFImvos6BY1o533N4FY4KbP2OCo2QnPDF9kdJx9C9fFQenXx6AA+HWrgeAEMfoQ/mJ11h
K1ZEetv+WPh03mVyF9RtiOSx/wbD7luz3cuZu1F62gxXwC1cpO08wDAWog45Ag1qd5U56VviF20b
shyWIbhUZW/2GY0OmEO9RQhv1Ek/93NuTIFjkP3qVQlaHVpHbsvdf5+B6iFQ4OoT0NdoLMNjMnqX
UO7EQIMF7MIcWZPTB1VS4CpGDxAKA1z6QC5IH/ZTqQ0dafO09rGj6CXRESiOUBYFgwOMw4Ox8rn3
VsA23leeCmLj5QgsxI8JauAo7Xw0CL2snztw3R2set4MXKraQKHLKdf6RHuV/Y2/6UheivpyTrls
MaP0Pd61kcHlKuKffaekMHEf25BAw8bj0N/4YGBROuy0+gJoFI/4y9vf5/Y2/LSGUCfDlV9AoagC
bGq8Xb9s27NNmIPmc94BLUGwEGey4hGwJphSfrc8wOxRNqzaGWsWv4rbD3mTsByzl6SB+nb8wEZr
gYCrv0dQUuoiKxksQ4R6AOnFk2VIq+DETYKxFa60ZZfR+kobw14Scty6kSUJxG83Juao+pBAsOzG
52/xNyj4g0KG5LkLmoLtBzGBxpH893jUsrPdUTXXm+Qafh0RXxZBwQdKGO2Z9fZ96KJcMhghNt1b
DwYYzThPK+/H+yreYGs1xrsCc3d/UHVN0oDkgXIW//7XIyirSPRs1LicwfaLSWAnFQuzccH3YMVy
8pAfO7Z33t8v78OnTZRpZRklRcL+2vW4OBqWdjpyO3AVuMXswrU0AWKkUIw9DXcN7/yDe1CnQELB
nPqERkpci33izLaL9Eh62re7+DNHizWCDO5mWD5xjWxhm4B+gzsEmwQhJmeJ2MrOd1veMXcUqIlI
haydphW4twxBPvL3b6qtgHUAMJyf7DPxWF8Ijld4mXtBqHmhA8HOdb5D34fQ5717hKTthtBCE1H2
7UdndCF7QWVAErCW24/eumzPstaKi5k8TN4BkLhXNz8/C7/nuKx5xxDHbm9etIuuAdUJR/RO6c3A
S3JdvajPiQc5LkTc2Dn1BMDswHnMwOhdwrefRnuX+4eEbUJwhh0AZWXestufKm2l7XktZSVd1tJv
vdIBdnSfpCECWeIf239vTLHqtXWheo6fhSbRXb2Lks/KJdGkA4dB6cSh3f18O822DXv/io2+G8MG
d4UQHjiieuX2khi6vlvz5T1izvnWGWbt4cQBPbTJnVHaDRdRb+BPOxv3hzAYqjo+0sRdz43FjftI
SDe5gyyJ9M8ATVS7gla6IpvHtU641389e0O9h9g+aRHf9H0j4L8Ne+7BcOT4GiwK2v6GWr9n1P0m
0aFtiHpUMcOB3aU06qMSEPz9Be97uGSVBl/QMJiXCkr9dr9sC1PeHyyNaSG05b2+DoFvg6h7Cf3i
x++4XsOOuW8WivHodQDcY8dIWu0oHZL1qtqmLCOpEWn8cB453ynwEM8vp9NnsydNGnk998Xm65io
u2pADyT20O0czWqVb5bGSgRX2gF/PyiVIWTlfuyNZH+EVTBGM4jI47a1D/DwBW359yLfF8ZqP6B2
e62Kw3Z5yUhNlLBykULucF+g3pU7n4izj7Pp0gcsFf8X9ziPBgQHA207wtlazUKyEiPZp7Iy8/qI
oLbP3gdUksiZ6H7o5/hDHJz3gwsd4KvdEEnfN5TEfH+NLO7TX4+kqsV5Kz0y38qNwyIy29vBZSZh
mBgAxdYoreYvi/D4ilBiuJywsZ39k0HMhwO1SNcCpbuYtkbvJXmyPcr7iHP1IGYA8976m96uVwJy
TYLTNKdG3RRp3DdEBcBfJwTXUDoCeV9btJYlVSvuvGLW18aSLiRj1hHwBXGJEhrONj8IESzCcxcp
MO/lKe1DtO2iVd90TO6ucfEz6EdyJqmU38En15Vs7C+GXsyQk/HOnuZ+ZG4ZQBeB8960T9T6LV4b
q3Y8ZDvRzZ105f/QjFlN5keH4CrCHujFfztGy7ZLKtswwfvyKYMqiok/i4UopVGnGqbSObHUMw0g
THr6wdFFyG3C8xmFn47f67guvhapO63aP03I1PsbT4xMsxcgHxcs6e3t5kwyvXWRabByLPofRze6
CE8cKBxUWNBVd6bdhhfsHjZYG7C2vjmwlDw9QsbJHARu+sjGAjBwTggO/n3N3EfJYiDaWqLZZ8uy
VbvL1yfzeNxI4sBTNpsTgJjk0UM5mNvBjMrVjC86wpGlFQ7OYNiBrM/x32k6/PeA6dqvENvt1+G3
rSrPFXtDaw+XFGymVj4BKzCXhHqQCSk799fPhvP2BgX8Z/0NayMqHW+KExTwbcjdf68J1kcPdjdc
L02+mqlgfnX7c/alXB5KUwMs6sX9vGeF5F69rFLcHE0+YMh9FKQdqT+HfhKk/YuIXXNPxgMhKGan
sOWcfBFUACntInHxhPV3JDI+gCLtdQh6vqeNcZH3tKdzJPnPdlR2s4D/MTDIZYQeCsqOqHR46CIF
9rT0aXlRlkLC2emC3/GUH8zecCr/QLbRUaMdoo+AfiLUDUEGJS+iFtAivs1CfYI4VRu1J9yNnU3X
oto/KbxTh/Yz+oJ5gPb2wWkNPnANdEvet6Rv7cjIM3/R+UAgZmZ/QcgOLPqZO88IzVcJtc72yhkh
HYoIz2TjTI7uZrQHJ+bm7U1bZNXgKN1Vj+S1Y7+jvqNF6iDvGDho7Hu7CmcMa3pAvhCA8RvaEFME
VFCli0cytIOOvSIxghQOPUX8H0hwv7YjxUMgehh36XjDxYGr9XV4tqnq6J3Ns9rZzrBqSEb7YD/c
KshztkyYHWAW1efFF9JGiH9u8Yx9rnpYJARm4wm9i7bEngVPDAYGrqyt1TaJ0mopp01y2Q4P0ou0
ni5Jls3YKc++gh9IYXnH0kJqkJrqEl3IpHeAjLzY0rizXuU1/3Q/NLByADq6giK6VEEZkniuUCtc
JzNZ75d6hRoV0oLHeZ51k9b7FmbSUnNWxs9m/93aj+xdz0B1II9O1mi7GyWg2XQUFbvoopVmcFJ8
ycLJuV3sZyZZtvm53Q5NLBViKh8lAl2H3XeC4N55/6Uo3xk2AQf/jNwQFPWD5KKHdLLax41bIDi6
bMd7zyo6yBSVdsQ/FNo3xGFJd4cJyGmyyQZYPBzBki7HavlkxN1K5HPPWjxDl0mGt4IwlTq1rRcV
zRL55MhWd7PrHfK5uu/qxsgk/7XyDhDpdTEk/nNlMHSL87CIN66iNfgMXgtyN6mB+Go2gFKa+QLk
ULvJK1S1chIQZQbvMHOC+TCIJiOoo7HjoizR0Ey/B+AyGqgFaM2g92TTqEWuZ31d6EnF7brzvHn/
o4WnxNmZ8U6GYa9nffboMy7n02xawd3hJmvIB+7LzQxPIGDDF6dDY9TLvgfjkJmtlAcTmQwgE5Tg
Irk9mZj+iyN3iOXc9mL61UwOFrOqrzEPCoxu2Bq07LXb6xM+a7VHtYHb3ArnADU+JsSPKyKDHbIa
U5tH+qsherwP18VMUSEQcQ/f9QoV+/WA7Iyq2MQxD4jX33Zm1LcJEAWV9H3BVz11v8Z64/l/NEko
wchbShZBSe3TVmej2tgWyhGI0keIpHmGp7pPB1o0f79G94nAdWr/DlR7obWNVRzPhV3wESUXuctV
O/WEVq7laL3cfwN/QWvt7zGvbPG7L/hrcrWIVkkWqrVoXRSCcRSNYac4VDAkHOj3NC0KirqzFNIK
ZR5nMpIiIqGzP1i48GcT7+BOO4M3h46O3j725Tb2gcJYDk8c57139N4GbkfQbHEnfvkZd3zf6X2H
LfQFYHGPes7bwO9sADVgaYIp+mEuf4t21VfaHzd8v4dHE1V+KmQYwUEDquXmC8zoDguFKXp9Lwg2
wUyWnMlkETrozUxpmYlOTPuJfvzY+2rsA4n1u1tfhCpsvC65ia7uxL+2a5muueRWhM/XSDYYTlZ9
SmK808RaaN38A2aCaUer7O8v+zCSBW9BqsW9RBJfgxJtS7XcpRJXwqnTZd7EssJZ87PnbBwEb+j1
N3k53kPUxf5FkYMgkk4bFPLb2yDf2PGmZQrY1ur59VXpZM4rYPXSvQQkDdHs2xh9mv7oxZq+ACkq
XLq0Pt4IVGaIlcKvxqrgw8vp18+pnVt9YaVnc82VTAtu3ofTNnM+w7DjP3Wm9OMbVvtRIPl77rWz
S3kw03cFg6HK4A2BCDnDIag1riaqQO++7rruImgcVUQed7uLQgmsbKolcBBvV7zY21mp7xk1D4Ac
qB6NmH1IB3pCMC8wD0LdCNqq0mWR7Wg8/nvS99U38cF/DV8/WbK6PRZqLKpecjC06Xq86d3Ej0iZ
qL1iQ3gsHG6LtN1R2oSAAE/K7jj2G56Ea2u5vgoGs7cV4JsWjkK3q6Avik16tP7J2ZBL4QeEXFOu
21kFTRWqhw/tr7Hqe7zayZl9OvP8CKiHPe33SU4hWQl+tXiHfBrY68ngaToe2+2/V/thUvx76Np+
TnV1dbFkcaBdjjSPvEzOtAiBFR26k9HI58JtT1sRD+BXw8iPNjfXCO+7Aa5Jt2oLDKCrddwKqYHr
JQaGaoG7DZ2268vbeyt77+7UGyuXhivskaem/mvcehmgig0ttg/XxRZXGDDQ1iAE4uH0nsbWpGEb
Pbwwf49WW19p34oPuiZSU68/LMNoYpOPvnfI5oAMNRydxqnV7otzroOuNxisCgG5DmfrAFiaeJPc
Imy8ne6ZJRxUzgZdCsi9tOtrN7N2Oe4va5UQpvRJCVFDREBB/8Q+IoDjQkjzhmxW3MlAEB0+Lhl+
xKX3RId0SOmReBlByqjwtWAfaO2Lr7yi49i7wCTcdeG2OU8ipDVH0Ey7/CkoAZf8vf2ubjb1802B
XwavKrAG9e1XrA4ZjXcRyffVz/4y6hbefA6abPARpAF7MXQuk7BX+G+Lrzesj3x0cKaYVo+bMC4P
D/+vH1Lfj1K5quITRsszr9snJwfVF00mCG4Q8aCFM/WYeuMzLjbC7eTptIFbER0bws/rHfwrgDgY
+fa8TxR2JSmw8yp1MMqWPQq1mveCep3FheMihPMfL/ntqLXtaV3s8049iFGLwMSendtm6UbRLMTX
0w0/e73KI6C7gC3x6ZQLpFXpdDHiajom4sz9NXtxM/2afVntYgtFdlErltyP2NMcIS7WDB9sWmXt
dpzVUoHKv2C+qvNKeWwoKPBMLvR7skscO516DQHD1azlr5nVAu/VsVzvt+d/RqTGSUmVS7WdgWpR
iaQJtkefLeGW+v3y4g46vuPknRefNJIn9Gcdpi5CDybqJziMbhrO24Ntfvvxa5mztVybrdaKhqbo
Eh7pLmXu3B6qgRmkoDTi3tvLvqeCvYZEHqmUY1ZB00m7R9iJ/jLNQ8rseMAbRu27t7TTZb1M+Aln
7/RusCgr5EvcfHJwG3bYg3wS8S6KOsJJWaFAWJvsYW+oeYn1HTvM6Cza61c7cdUungNYaaTonqBd
ExHY8AZolEXzCXKx7t+H7eF6U8QXqgvYR6OHcLv5pEvrhBYBclfLHjvhY4hOgDNZAAi8alNO48l4
JTlNle5HS6zpNnURcHGKxcC3o26L/5WdMqcWlUzaLk6rr3beKfs0bKhrTl7b67+Ggm9wO9TKlvNF
deKxQ5NjE0Qa52rnPLX1qKEMcg+FIEQBB4tJBtxzEyrB7UAHqXUQ/twFKL+PtTfEmCkUPXe2qIfX
ZsN3exD+3o5W2zr5QZf2C41X9RBYcyNUA+1ZV7xV+zDSIeVComiBvjv4amc3KN43k22URBXYJCXY
ejyjWOKhxovf19+76b6HWluDWkNBWiWXPQLmKHm8Bh8zrpJo1HsjGOZFbFqBezCICAl5l0U/jLZY
Hfh83C4QhczJbhfPxSew5zmcGYGvj8LeWzwctBK+9JP7M27K6R8dmZuBa0t/Lqtc35z50JWLvTRd
U8yQvPjNxNXQM1Agkt1YtGw99H89k3cz4c8xtfq/1/pBjfF2/rW1bm1am2SxvWb3z+COgvksIBGg
ujF4F/2Kv0d70CqCSSDENIjlBDOwdk+UxbJQlVxFsxRsp7gU0awiPFs1spDE0a+f198D1Y5Ret4m
2aX4JxImc48Kh4qNTxNMRDj/RZ5+O63at9yiA3jZX4XMdKdPpSAQeP1PofL35LreeEdXomEhH+5b
kzsCjTOAGZIuwoFfYcXqsNrA+eOMtNpdgRwB1xClQTDvXobdVyPsv3bH3fE0gSlAPfVVuNO5z8lP
RspHLaM/HIJdxoneCaNoRdRODTIbz848298lXEgSwV03xJHbMYz2S89/Uyn+Tttf3ZP73N8Ba2i1
/9EvzgOUuvEx9Mdfbdd9BwrdS8Uz/3JxX7avPSnwB0XoOgOVMGSAQtcqQNe48dJ8kPcIIinAaBui
K+Z/tSLCpbLLvXXha69th9SHbTwjg0fIVZmGiOW12w3Lf8/zQjyOipgh0klab/XK/H5nHXWtZEAg
oWhYXvl9k8nKnZDiaaEXfAThrg14x+eSdH9oGgjYu/fVeHrFxqpt85vfUTu9562UloeW2Ob5J1Y5
FF2J/AJnsmlfEAp86aEU7VvO4Kk9nTY8VI+iDl1G6hEnRIIOox7Vn1qXlV6INqhHn7mPUJVowDJh
UZz6abo4Hl1TN6PVtnumW6Vsbxjt5EqhoDai7pQ7ToioMbJ1vae21xBVPbhAOFo0VyBw0o6o00WK
XDkn63x3pi6FHD/cTYjiC4wtG86x2Jl3HxBtAYMCp0QDohbCXDb7FWqo+2q2edUFtSuCYUWFkY/2
xldrmtSDLJp9C1NW7FlgIFJtv+SGkdnrw+o82/pysFt5FUaDB2+n06XNLi4P/vcSe8SD5tpB2a8g
pAfLoTVLu6eFd4nRu9z3zk/nxMdwG1UnYWuGp/rQDMmbX8AWCf0YzE1BuDzRAz10iv62hUpbNzad
NGxYOPFL7xbu10xqRz4vNtIiSdgQbIdXuBlseqRWfHFRNe30BxkcwmjoAAmoET65tbckUQsNBW+K
c1wtfS53ABXRaARnBS6tO+425suPpvZ7vNprgpLqrsrFyUrohM2HwyW1udnenU0+HXZFxysRes+4
2Bv24qOIBMEyuNR0ACnI1mPc8vy/Z6wrEkjyOcq/ydMk1AejEXRKEjanJTAkjYf7/qxRHUC7Wcg3
g1yp07g3cmubkiops+e+h10amH8VAURKzxf3DaWv3pvs+h39iVbMhhrFVTP379304DLjF8BAsyD+
SMIhnd326zU9bDa5uUnWF+oz3GSCmAH2NRGdT3/QmY7Lburuu0376v473w6q3Q5qWK003xwYlG01
/Jhd2ushCqjfYEjENdrJAgLeEieAk9MkcdU439qWPpbpPkkVMd/XVyEtK55Lacqwnc6YKrsgI/83
K4wLoEiFkXmvY3fkdFuoi012EZs6EPEHXc/22WGJfZA67ZJP27S+4qPdXhGsLy7TpskbCWSo9mYY
2irZ5qeDxPrOLYNddeDbRihJjny/eAYOhQCWIhTJmyb7oJx/O3JtOxU48sjQ/zfDRJoTpuH2g2O5
nbpn1FIx3MMexfAVI2oJHYXEchbSc5wjOJ9fvBXU/FaeoUixb+DgPMiWb39U7Zvr1fGEWAJUS3m4
HOF/2990X/aRArevEZV0lUG/X3oLPLmApCKndru1E3Wf6kbrSi+khTZP2n2jExhukH0Tbl5EQpfQ
2xFAuJ/VsN15eu/lz7Q7pj8/ttduvlHF1P76ObWpS2VLMdYnmH2l250rlIKCCLYXouOfoehtdc4U
rCsix4YY4kFcKpb832Wo3eStWMtO+RZst0itPobDYBZ++rztLk3DdrdhtOs79NcsxX3z6xJbHZLz
xlARwKQI8zqXAXFUP5J7erad4DCCcAbVyZlL/npEhkJzbxbRwcUAZdgrUsL2CRiLM71FGXOZcOCf
YZq40wU6sD+p227CQDxotN6uTO35PgOhKwybDfJM72AuNODBZvVnh+HFCSZcgtSGRy+wSQc7pyP3
hdg1vcfl0/P4EDRcTPch9O0vqUVg252xizOJvQHuXfoZArLZhzPyRaKw3rEHfEi888IBol2FDUM3
bMt6Md6ullV1MLmgRLtGw+a3PVt6ziQOnJ4ZUu8ARPnhjU+NjfUHBZabOdf5HjHZTZ5UzDmHVMdT
H2zdCQmyg4PNtNO0L5tOgV27h9f76qC0CkZ75ub/CCJST9tFikRUgp0meKYq/rY/TkH9KU+M036x
bLGoJ8Fq7gewBSmtpBy9yWfvBQAHjw6Dd/J+5ezcn7Tf2Gu8jxdZXRM9HmALSKHUg2xgv2p2rFKK
oTbQAd3pRiAV3UW/cNLu5wvH38es56vptXs471+j1k7UcRuvqpbBqGAyP3nUedKhj+DozmwHLt3c
pjP8AEp+O8/ayVlXq1acZ5nKyfGQKghm2z6sra+4PfJfmOTS6Xg/3a9lk5zT4/3070yvRaZf99zp
wIm1kP7hNhcGEoB2JhQyQmjJnNNGSfwHlZabaV7f1V/DqfmmwoOIaVYhb9kl8OYBqGOh5wPf0xll
PTqJpPnttjFo+qYNO6lOXsmN4qS2/llh0SXM3DOllwtzJVATNcnj2v1KXxtupftByQ4phkJJEmSS
uvrsZlcs19szB0gA8ebwvqlmQV/huX6nTQaWuWG8+zAYnVtgcIQJFPHvGiXqzspOyjFR0bumhRuK
tqiD3gdN0cjwwt7O4WHCbQta9u7/8WreM+9oHAA9IeuxBO/frsUGrYtptVqAU8R9YfWFWtPGG84W
nQn3MO2zQQVU7h0ECllAYwdDE22D28vqdvBagJAtlWKZ2ylxuBf0xc0IFOJ7MptQ9KYvG1J77oBC
5D8/YxifpvfcpEbxIBO4/QW1oEFf2lXSylf8AgpZAfbsk/AzFF0bhvxquqQexIU0h0gvdQUsMslA
7ZLSE8AQ24rRuBUlty8gTcDnrZKYUO7OPvB1LVzFvxAkzkBJOFQeD++DjrKiQ1tF6EPATW93l3sH
IGhjJ+DuNQZbYIj2FQpOZPpXXZpf53yByuPipCcX3CgC7wP2myiHisJx+TZKHWfMsDY94jWJcNM5
v0uAGdqEAQweFIa+fQe9TXBDlxJNSIJwBg7/w9l37UaObNl+EQF68xr0ZDJ9yr0QcknvPb/+rtC5
M5BSQiXmoBqN7q5WBSNix/Z7rQ04ifEIMKfmYuFHMDPrUoBK+WiayCZ3Ea1T3/uEX+aDfgIaYzBd
IaAf9tZICyXKEUz11Wr2otrBbj27Z8rZhGmKS69T1Jl73vFvRJabJW+ipBnQP2sG+OuzXyBx+dUM
dGT04+wjwWKTGe+Puqf4BW0Hh/lDcZnNQFnB7sVrvx/BzZfchCtau7KL2OJLjKegITtyPsbGEdKH
83bgAx/ueOq/ZzY0DPsCkJGTAJOmqMrNs19Rk0oxEEr7OeGLx/pb5AOgbb9/3HgY9QRDLagQTncW
/d2vQxcFTBqymQAoA+DFz/BA6BXA8n2Ny+1G+sCI+7mB4TKQHo+sO0r9q7r9Q7HRxRDoQ6SwEXSx
/1xsiqdKFQX6mJBheIEJgVN/dIFFNxP6i0IjfNKaDGc/ftrKls64o7MdPSgHWJgB6K6do5oSwJ1U
UDmA/hv/DWNaJ+RiDh+Hh39boL9PBscNvG8k9TX25vrXhW9HRfl6+Sjvup9HNGhtXvEt9wYlf7su
9FgwFEb5CWDq5JtjkROBWRkMqX5RCUHhwqjb7jutTCFv6Tj/91Tiz/UUauu/6bQWKaaoXrEzHyOS
gYCkmksEimBTXGi5gtje+HJxnO7towE51r+P9Xc+EYsDAg/T05hhgE698fs7iEfaLwK0moEgDxNb
yNIeURehXSnI7HnALWvuuf9/njAW5P4z3o9E988d4wX0HaZTcMIVeUI1ptIjE+Nvj6gf65NzvVcJ
+l2YoJuk4LJIEGPk7rbNg4tCQJKvA9ajwcZ/mmBgQx+38BhgrO68qz/PFMMZGNHALDOStTcXys0C
EwE4F9GqH4je0xv/Slu4ML35CKKXbfHsYQQKjsqdF/K7fw17/L7szVVKU5tLXIjsXYBQ1UKa0q9s
GtTEqBXaqM5DRdP0zSmh+YLDdSDM5i5TyW9H/OYjbuyFzK1cr9KPQBNZgAImaKqR9LfhrWBxpPGo
f3Zn439e7/eN34hTovUDo44lcrSYUn3B9aJaCscEFommR+7OUv5lE38c9I2SbiVU49WcrgdPlI4w
0Gez253hC8Ad3FC+MdNDagaY0zQTf0++fjukOGNKWIdKB4Cm0LX38/nEYqz1JUfXhyMcvJ1LA9Ez
qsPo7Pr6ZX8i5KHZaed0rfUT/kJftvNwjYzr3brLHw6ZBv5IPCyRpQ/65luKaZyKVPjPt1hI3e5o
mfpsg9Tl+dW50JkHLO1/3NFav7LGmoLSB9qp4AaiMMfeSNnUaamcZR2aTwwky3Y7+KWUlszGqEWO
cv7ylZC/syZ9tT+tJdak4RaAClBRvXW++CGDuewlisb2ZKxIkiA5R/tAYBRNTzBP4Cg07iz529/7
ueTNNkcFDVt5iSXhfKWAVoSUWUAzE8kjiIxRejzcA6f9Q7SB7wIyEwyzwdPkbudI6ljsZo6Bkxv4
8T5ATjhG0wtNw9JYZ9kDamn2NhDvFd2vqJpnxol252HQbDne2fuviBNXjOIn2gW+kN6+2tS/WUU+
b8U+jmTsnc4Rp/sAmBsYDELGD4nQjr6wwrgcEsP/uGuQaYBze9OYKYPrh0EasIjc6O9GC5GjQVX9
q7Yn2xp5UazdjrjvrCsEKDZdkPSjfU5QZsM9Lf6HmwvqOyB7oFuOB7bPV+/Zt333SlNwA9vSwTO0
KCDCcY+lj+E+c3tC+QW80XdKDr+zvDjo7wvevGAmGfuyjzgg6hmqXRZogOXNXQ58GeQ5j58giMeQ
xTsSKOh83pqvsW+i6bnzr5FVXjAXf0eX/+5XvfmaG90aSouSl2D0Oa87APv1LRLk9OzxKdIWCDfw
idEzwqHY2RmbLXIdJ23vAJINsFvbxnL068d/8wgx0wWgEA6wlL/BGBqVbTKJBl0xJrUDK4B/hPKP
ifwOQd7hApfwngBK9MhvBBB+J8blUOhETezWgVApDF2T4RDgk73seDNqME3m4xF6R4IQRNHtxAWb
OZCmGNgZ00MS4GnS682iY6Lbp9VXb4uG4ksOk8vsofy7u9/4l5z++MYbb2NZ0oWbJrAH03Ylw3qx
XGsvu3t4jrA8joMZ9ntK/w8FDOAjcLbQ0Ve00d5kQUJlrFp+pf35BoweQDCh8TUdMJzIs01ApLg7
kvlHCKj8WPEmExJ2AEmuVewRc2ZvO9pTYB8fAa0LKFsUO5y7Jbnf2VrktugUHXxjQG+Aq/WnZZ9H
SZyZZKZF9q+JH/CCxIa7x0Ad2bLkdNXcq/MhHg93dO3v1MbPZW9Odsxk6KG1R6hr0LTpCgcK8DBI
ZWb2sQT/QaLDf8OsLUuxVps3kIABBuW+SP15wRjxRTYebjNaxH7uHi3444DHT636DvNOjX50KQYQ
EFZr1NgPd32XP7wIDcuAPgoEbeqv025BBKXFcs7iel+g4lHywDAbxHe7RaZYP9w1LL8blHG93xe8
Oee2Q91DrLBB6qgmoDLNwMq4AcIIKW3NuNd6/RWo3qgRZKtUYAoANAx4jjfug9o0daUN2F+GbExr
BCXA5kNvB7ARpE7QQOEijwWwB/wm/YXQiE5ffE0IqM+qQD5DJAKg/THmhk4nj6XIryCfbDD28opn
J+7Is7kFG3RM+gDmYCKxfcca8L9Sr/TAvu3gxjZFmpBNktawkAgaGOPjkNI/2uYrdfNODlJs/34J
fxnDHwvemJ9SDVWV0pwhFg9eUJTCUzi4SDSYOobb0fCLMLWkE5cbzwObnoG+k1OOnk3lznf8qQgQ
OMq4N8zWYtrw51OIp7jg6immBTI4+bxppVb0coS3uUchQ/foVDhuYwJHwV0P5I/wAof+be0bKV1z
DR0IJWoLtQESQBK+PA0mxf+BHyTrueGeC/vIPo8UjchXz3v7Eb4obzipN8MYlvZVgV68+1W/xxIh
CrTvB9BncE3ZL3v0zS8qRTlj2bGjySoaxLuonR2PBOGW+YgD0R2oh3u5kd/SRx8OqAIQZKH5T765
hKxaYiSiIH20/F0a0A+DNaNRduvoHx93006/lfDP1W6MzRjFyhgm8Dp9nDc6hYejC9wBFxPkNnlE
b67ZEoxAefHhhNlWVb/31OhmfioLLI/UOspJaP2BRvwpcVXLhXIyiDjfgLYbWWhyVLafuGpbPtNS
LEwsbZE9cPfM+m8tTBcGljOmHDgR4Mk/FxaZvpW7ePhyeN+gcWS3dz7pvcK5y+3rx8PH3XaC34bm
55I3e+XCXO0hUOwZkEQgPYktIMPaR6x4ijFITtJPZCmYjfNv3fJHWgiJe0zBoIsOo5Fg2/m50SFi
1UaU0DL40Ji0hGWhX5AcMelk2QAiesVwm383oPvDhfm56I2bJvdZK+QNng1kmDaUfzLb4yew1zDE
C7BC6I97MMr/aUG8kaQf+7wxO9WoqvM649kUBAlNjQCmEMXCGlpTS6yVurEz1DhV5WqF1N9nYn/K
Gxugu3s0VaChbyZaDvSCuocD8rmnkc8FDn4fZAYAZ69d5VDb/NGm5OHj6pnlNiQebwB5BBZogYRe
S1gjY/CvJ4oYD9hvKIfrx1zqYkTQNMdYH6CV0f17+/4jqYmTRj4d3QToUETu/uf1rnMvamwyogOV
dpujdwf+KdJQCmBKkJIAU/T9y/1Djn8seWMe+Whuk45hqYFfbDARoxx1xGAIHcmnyCi0oeC/keFv
m7xRiUszxFHVKVCJ/hPtEDxHB7DP01wb8l2Xr/lM2MM7i/6hhznMbqBHi0dOAKWvnycLnPW5X0ES
RntTcK7Q+1GABBOSxeg2uhfv3ehBzKMAgYXCFaIpTEKb6Y06SjUhSas1Ag2fEwOCOfY599/bEe6t
cKN98qYVkmyJlqA3wgPzvm5W2eQSBNzatkf5UPG6AnTlOUCE95GvdLpIAOm7k1gndUZgUrO69pBj
TAOJF6c3QIFuMBvO1e5oq9v2yNtzuE2C8GMGXNVSWP2yM/Nom1YSuiJzwmZvi4ZK/3ostId5NkXt
UmgHVaSQVNtETfQ+8WWpNf59ZrfW//ZrvhqKvll/ZumrWqtZ8Wx8lSFfyv1YYo6VtuFTBTGdX9HJ
klknpKMOGOX59+qIviBh31Tar+VvVBoXMcwwCCIy6oUvF9FjnYR6XClWVWGOtmS9uZ8+2Hy1WGW7
9kDkHjFwF61EjWS97xod7WPmkvAecEJIrU76NAy6ACwrteCMasTAddLqUhks9ZZpT8l64acuqJMj
mjPtvq/NMh70UHtWip2sLH7M847Ujfu0PU+YpxfnoARYWsyRXngVq9KR8fMCZqSTTGcyVs9Z4VA0
vVNN+b4E2s9ACZ/FyEsbQa+l3mfQLt5Gg1HmgPautkIe6fGAIZUSROHKVpTkIOsAQvE6qrPBDgzJ
hfWC/3+gPMstwOCUuTZ5/qDWNZAZVpIBHbrdt/PDMHth+lZFEQkxgiAuoEwKgTsqYsyglDc82BhX
KSRiXAf5nHurUh4HwH9h8t2Ys3E/syjkp29jH8Q8WsBGr2liwq3WwAHuqwfwuvAgwXKvrZFnm5FZ
CD3yln9kOnPpQD7JBGohE1WJ9F602/at7yGcAL7jMGNbHfoIYMQYq4hXzWB4TldShDmSSjr1sSsy
G38IC+D9xVvVo6r6PHgAo7IyZaCkZTqbhpYMbIOJq3U1ka0ui3WuQsNBmepp+iqsn0MuEyV9LRsP
PNQZjlkJN1Ib6Vx5mHlMv3KvnZ1Lr9OqZyDKjmdgmo3aZWp4kpQz4dnKlds4ACynjqEGfW4wZKgF
dXxI1poUCyhBZYW0HOh1JTfJ/V7KDHFCEIcpyB4HIYWvQxETFRjoc7qANLjzBD4nDJOZywis+RTH
OV0ntrcYoTRRAd81IWuz1xJgsFJnryNMM04W7Qek1EZ9zQ4t24EB9ijl4PLu7DTiSVMo5sAABRQK
gX5zJFVmyCwe223rFHhrXHgF5gQJcyNTAMgiDyROj3KZk5IDqtsAbg47aQbCp7MLSVlrQ8h2xeI1
+NmZxXzKBG6A8ilfQsKgoQMvR5eWN0DgAdw8ImLIU048fR0/lgUY9LZaFXApglnCsWiiweCrW/4y
L04vdmaZPFbV7LRNZM0jXgBIwkUecPQCZFKS9Uq8Ntprx28XxkoxgMfxhy55nYqXGedXN7XLxIcB
p1pKsz4kkzHNsdlxitFUBx4H3qWhJ+T2tJ7GRF+nxKhlDNtw6QvHYBKHqkxeALA/cPsGhaR5rI8I
sOGK5CEo0ZkOjM9XsJu7Yd8YcsJaY5zpUQvq93JAhBcfFwkd8aBgzNvPdViDJSyMnCs2axKMY2TO
/CGaT/1kaPjT5jkBuF6rhxJ6FSDKXCX5fNiTgQOne3xU4tBU+tpQ2sKUMFMU8nDDKsYFVaA5FoYi
VkQFAQH2Pi6NU+LU2Qm82qzBdSuZ2d3AvUFhEjl6odtuq46MU673+FPrpTbonwhDkKWvapEbK0Qs
7hLS8Y1OfzfqAllidHpv45gT+lXrFQddlC+YKSFjBga4uXCGStUb+Gj1qyjiGYBamu0O9Qj6hSzU
Ry711vlATyDUgPGO3+3xzKL5ioS5HmsjvbmCE3bjgmypCUHE0B2+MTGyCJQUDPRU8SZ39sjUegYV
l9arLtejVSi8XYys38eyhfk5X1qbHV/v+DjfjW29bRrJVhNx13bDMeRTs06kXcrKdsKB6qEvjakK
KAYiSDETMDRw6uxICXjGSkfESxB5iy1bs0RfRF0Z6SDYQzRbEqQ1WStHkhazCQWS8lCa/ABlyRGW
K7xRgqQzn62yGmGtAKRS2zNLaQtQE3giKPJabTvpSdHpbBi7ciQdv3QsbkyQrkwEhk7JoqqxLNRj
MWNIhGd2izq7ApPr3NI6ndQ8UfsjheUmjWUnrOdrPjqr2AMxtE8vcb5tJcVSss9V4TcVMKGrbtnO
FdDounFbN6WRQmupyksyRvp8r936Jgj+ZWhvPNoxRM4jG+F9TfpsZE4IIjHVYp3Y/LdF/2sZUJir
GB1Elwcyjj89ykJZC3gxCh8Iuzil5CIsEUH1CD4kBw/j32vdAsN97en7Yjce5QyHMi+GSTqvp0lH
byhUILGC2jofKTzcp4gWOu76rJ7Qx/6VyS7vohl+9abd+i/fP+HG5SwmOS+nZV7Q0ifsevhQQfOg
kBE9bJIlWHICynmi8cfzGUMfivm+EQ6Pz6GgPz9KqWOrJcipnZzsH5+Zg8lbdOQdQKIUvBdGmZJy
ZDtgc8j6hxiiswGZ/85f8OiQIE4l/d+HyVEBuN2JyKL1DwS9eJC3Y2jRXOZDEjacz2gerLyQHpPx
hZ0PUOG1io4l6PdGDgCa2mWPC2tiuOPOdX4VX359AYCNUZtjWTpa+1N2lHrt1oFJowDgu5swUHYR
xnQ6cJmCo7kn1Ut2KDwmsbKAddmnVibra3NWd7CB2iHdihbI4UY72aVB4cNLG7zJ05w0AIfJtrn3
qbc4FV+SB46+//3Um4xDUSVFhqlrzmfB2l66THUuk40oGSGIZiSPSwB1rgAjTywDOIH/vigq1P86
pZtoWCsqmVvSYfHVxJFLs8hMrgDevJkud+qX3G1e5f/vEuOQoEVAU/SvNLcUt6EKNt2AgfuyV8HM
s+hQfOxBDLid5qyRkWBYcItfx+y1eE1DIvGk3oM5pdB0Zpcd2wJRC8m23UOyzc8LG1Sv2ml9Ynbx
JnqVg/4pBNzc6/i0PkVb/lDFerxpOQA5jxpRNABaTfYURIcJt8sAfVjbMnmQ7phjuisZfbgI/pDB
rhgMGuiSTbUBwDAghoEpHLpSozeFDscvf+0x6BViiDDEOK7XhMHyFD/kD/FCRA5YyyxGm4tNznvw
YYFRHO7ah1H2pQNzCaHpHeZF6PEnVx/iRsuJOOoToOr96qxatcf7wnPlC67Qeql2/fcl36apfx39
jboGjhS4uYo6CrRTuQkXktYk8ssPDdmeJuh5kzn2fulEG+4wbNQUuMpwVhtA62e79MLt//0x3F9B
Gro1/1cObtIEKc/UpTiLqz+1DzxonFMNSg1WVUW78mivJVjp5o6I4iWtjv9e+qv0+EvaUa9HeppH
2e6W8KSUw7kf0S4a4Em3vCGqBh/pQuGyss7XVjGaXGx1IlkzHZ4T6G/7pxVU7plRZAa8CoaFtvLV
xQpLq2HIhMAsd1rgX086O5rZoKeIs0dd7v00Aq71dsyMFLwqSkvWviJy0OVEe2p5hDSkAReOYDEf
/97fn+E3hS36n/3d2A8llpgoDFcRaZ+XIIAzYSD9XtgE/bd0sMKT0HuPNqMJkx3/XvlvfQ8wNmQU
geIg34I4pFOVhGvNp2c+RoH7ZcQAFKOzu95M9tlHBmSqO+v9qbe+rXez06xjl7Kres7vmFFPwk4v
5sgsGUNOt1PiR9pR4ry8B3GVFohwajmEvCFjwOXM+FxP6tOdz/lLplEIFpGVghZHSuqnsRnEMOlm
pmP9iEfPOU8D3mQ9lIgAkXtpYrNHlN8f5+hO9ofu8laegUXOUzoWNMPeDr21Y5gPIw8EbYTC0qgj
lC3XIxu/ItXD1o//3uNfJ/59rRtLUSq5OkudxvogXOfrLYJTPFiEXfk9S3Fb3PvSVhhrAMQ6pAnN
FTd3Ow9LNLLg1jgnMfwwTAk9rZCoBFDEL2eJYhjBfhf6kU0J2hjIBoWBRH/entagPEwxypyQbhX1
tn9v/0+1BWIpHv18LCpN4o0OFaSxEKeeBQca78lIf6ig2JHxzB2GOzBc0KZXnITE2HeWpcf664q/
LXsjWeHAdWGW1+tmxnxxbyW+CDY3ESzyVrRaGLpGLDvrav1fON7fN3vjeHd538mFWq2btPd6ge6V
nUjUGnCPZjhG8x3n4E/Z+rZJ+vvf0oZhP+G6+3L2udFG9JQxdpKYOM5JurPQX27pt319kdF8W0hs
WDYRKn724ZPWtYmcwJ3r+kMR0ClFCvEMaFQw5P7cSTKl9aIkMevD0zE1ZJfGj7h5mws/vvLyB/RP
iru7Y1GBc36TeqdPBu0oKto7gUeCgSAaSH3bV4zebczJU+wxo3YRvJ5Yu/ClXeVwpzjgnisTVA5H
xuIPrCcfGEfCbBgb69JAmuuw6M21QWNqD+5CWDuSuyKQb+CYAdF2I1G2Wp9B1wFIKWDbXipHqQmw
78Ab67GHxQNjhMsfWXu0mgeBzto0egKK03gPGgZwyK+nGP+yUXWmJiNnsS/CngP31oQ+h+m6Am9U
AWFlnlnRdQQ5BYC7vP6t7NALnZiyHu+1kxqEl/JJ3F5Fq9XXS+5FgBcEQbUJo6sjrzW7nMV747ts
r0ZscNtMj1G8ajzJ6l5bJIFyYJvKLyEFVxJOMgowh+yh3cRuqRHxJXXDS/++viucgYTBpjJ70eCR
Mg74gIkJyuqasQCqeDFE6yPdCO/xhl2MJtTDxWAjMiHHnerCR1nqqHLJFzV4XYiAQrwMBiWgU0ZA
fEuIeFWBQto5YGmoz4UDhxYp4NMwwVrp9U5xRH1Fe0ejix5r9nSa5Ih/5961gUQPfBA9Zm9FTw5q
QWIvi4kC/gewfXB7we28BsiX/SUy8Hej2GZEBW9Hvzmv/kv+1IE/BGCNtlBQHEkbXJv5W2wMNrep
tu0mec2uvUawyAiOj+ZV9TQM9zJgDJTtDPkjU9pLhrAbTAwQ2phrxr0TeGgGi7Azwf81mMnDuoOE
LDZvzwZn8LrwzgH8otLlUq90AWII+hFPfq4fS3/0jvDbj7zOEAlyVJkr6kMrmvNC0JeI+vQg260x
PkuAKxkfX2QTUalkIK9paUQ1k7fFnvFpDVDOVJt7HwFrUtmdLerSE9BIN+CSoC0tnScZC3g2W+BQ
qmZ4ARrmc1gaakc62WDt6JW1+YNoFwmdiSOASMbdALeH9yZd3crbxe6wV/QnB7HNgCUazvtlfl/B
1XuCVE8LkT3FwlVZFByxO2YgO8y8wlOc1k22OEbpJAbikVeIuhhMuWE2jI9z7JG/2UHS/dheP4q3
GK9kNnLI6ZQSbSu7tROBgCXC6QBvEalGt36TjhBBDDlju2btaifRDj1Wj0HHgXAGu9Ec3hZIwpIB
vIa8Ds4+n0tx4qkVGgDHOK2W7Mn68MI88vqTeJwO4QU/EmAvO/bII61R6pILTlx3CnUoBFuCSAkY
BmM2YkDVg+iV++SLHsYUDzUSD2iOB/sPpobSCtgpDbYyP4dobUEBXjF6tBWB8ioBLihror7CWOUm
Pys7gQMXTgcUAtwoGKCFc2NS9FDQHwLfKwbtTARqxBB64q3SJ1Ao7HNIEBJdeC72C+csZvHK23A0
lkP71MKjSgjYeLwChJmvzG5YSIeP43bsdn7GC6S3Bal4DQ9TTrJXXNr4HtZg1YGg6JZ4kO0FV94D
xZMDXUPvnwVrtrhT6qLqYkSf5xG0O9OBtetBL8COnJHxKT5T9p9Bl7ex/QJu6EADSKP/lhxna0Ap
vgwGFKZZWzuhgOPHQYXd1eAtynfgIzYkiCP1s0G//Qlp8qFgcUIaAk0wg68QcQY5HTCA7roZkswD
CWibHEIXHIUALEzRTwfd9SDhMSVeclhR7pDBkzMCRX4Ehed0CWM9AhhpbHJPSMXiaBA2z7goiKlO
3321FSHa0nEltdW7xVbSqIThAEbCX9vYQCySD3rTEn40Cvz9IB+EJ/FavXJP+C12MdVFH5+iB80R
j8ObCuHCBJn6PD7XPU0aKfvamC3lPdoCuM4v3pRnrbIygFiqTyyG7VAdCcn6IJhIxgfqFj8wQV+f
ozftrG5TPNMBFih1573mwNBATasgJqKoKUpjKCfhafG662ygcowOE+QWSzTLLiCU7yBPvMe8xzBN
HM6Rgf4QthUeIyiOrQL9tD0k6K3QK0AFNpt3sFD4wwsLqrjRWD94G3fsIndtJwepNsN9bo376UHA
CfdvEeRktVChg8aMtiDBwaUgBaD3gL2WMZeDF0WtYAPJRZHDm6183+4bb7okh+pSGsD59IqHdBNv
ZBvsuDRrmO+nLa8fVE80J0Rhw0HyUwsISJqXO9v96oD3HaQT9VuO9BNKo5ToeAVHJadHl0lA1sPN
cl0LgLMd5I+gjF2PUrB6yiXbsO+zp+iMWcUem9nDTHLGWPJ9f5JnVBX0WiB8bo8fFZBpBzNbnKWx
EjxgVKNTMgvGUhoza9XPbU3U10awa/A+JTbSivipWjZLVLnANfJafyyzIYMDtHcXMHGl0JOR34ZE
tdmWpOfIqTyaQIBEtUHfuQK7l9lAXp2iQA0A1RyT2v3d+jzvYrd4WECFF+RPMJbyVnlWt5KrbcSX
zgOA7gqt3vlpAErcyYKLiZwDeLX0B7BUuUgrk48YiCGXj97oHg65LiEAQBrHlAgwfQaTQVMMWEc+
lefYG6CXItEaJNj02O2uMsDLWxfJou6KSF87jU/SLjpGjuJwjvJGnwWKpC8JRHSTPUgn3oYOzy0I
gakiUQiliMVlu9iOBkgYD5PHnKh1XkBujdiuw+8/tS4QN03VGPVjG5OcIwVGP57YTwlFk55kIklH
ix/PfG8IVDujztFZB9TqBFBJc/q6Z/zJ41vSmI1TvLGt3ji5vfgw8Pgr2Q09SjiEVUjI6tJZcoe3
+ALdPegTuNE8wdX2dRC/TD6zgRNmL1607qLCGK7rU4kCERyBIHfHTeI3R7B6Qb5gboSIrFt1o5nj
I9Jf4rO8L0SigpUXyqk15ufeaiaj3YS24uBJtqc8JsWnosDswl3ZiPZck54zlsIunxhHI1CcmZEj
qWWoXul+/Ry4VGSAJtObCV9HSReP7DZBHRX47PF+HUm/hwsAzjGqOkcr21bb4ahkuuQIMEMJgIYZ
lzlXznQQVyIf131rKaeUx+3Fbk8zsGHQwgYIILkOgc4JyrUR9JxIHZkzaM6wzjaxV7vQE3OC+wVq
HpM9TpCTBRa2gPuz7DMbxGmFLmzw8WYUrMfZU0+1icyeLlitZLKrOZ4nMIrjQdpI8onwUKrL6C+4
zdP4iFKTP6c6j4YPI37naiPxcyvKkOeYD6uN+AgcZmAMtSqX81xus25KAP4pR34/oWGK38+h3/YE
HWzNRaRAgcjzPnEG7dydMApXJXrmSE6CeoNiUaDgHiNiJf5JpD+OHopW57ZS61PQCtxYQZSYtO+j
RUnfBNB/K8cMnMLRhSIMz5jwl33GTimNuDk9549hTZgjik31SfF7t3Zh5ibz/OUcAt8fuMhEhNWz
eNo2KlgL3k76nBoKquWnkvK5H4Gn+AKNcsz3owHbi5YYDdmvM282dmpMdnZoGkLJ4EIrBVZp6+c+
8tUqKDkvI/rH4OKZA5Z8yI7KuwDumeRl9KMgsuOH9iojkhj0Ryi3Uw+H+rlIt2ntFbJeZnqDYX1H
/czM5KXxhuMbEnP1KX+Gd/9YWuLlo72kemtEDv+K4qKRBMMz8wpvryatMztZRuodGj/KD9ST3dxt
n7RTv+H16tAcUI/9CPGMYUpBTDcfPuH6Qo6prKx+rIum4FCr+zKTAZfTbVGZp9pj+UQ7S/28bvoN
Erz0Ac/vilG8dQgGcgDTqkctBbS0ijgJHgaCdWA+njqSfkCL2hnY0Gd3/GIWVMhDZBUWDYPUg+zF
emqoQOiQN73D0LJ7ZIIaaaO6ySHz6l1paFb8Prv5XnEyL40RkamyDlKx5KXKTFQ1GvKmkWAw4030
WKAR5UmbPCTYx2fxWGMALKhQtkg36zv8KqfwOEPdqqFe2qUHxvrH4k17ZjZyUCIqoGoOAdwl3OOV
o0cDFBAqvFT4KQhr4B87iceb5b7erxvI3V4iuMiZWLJJw4PQqB/VTULVHU6L+vd71dXMbDNf5afY
iR0Vp8noVB4g7pQxcXZKRAlm5q1OBbcvNEqfP4sncRfZ0SUETAnkdXbh2VD2RQmWEBUtn89NNHmY
8PojQ952iEDhAMgIW1lz3VBQCY92NvPeCk8bbI1etWWeZle+qg/doToiRGnwsFj9Qfuo4TaCaNZf
395QVQCufRSIBpQCARq3RfvGcQ8l7V8qWRLvOiBrcYiFxC0NPTFu5+PKAM7e4L9TiE/0V9jMA/uM
SrirHBI32XQ4+122kUx0jL0lFygdv9iqdutmjuDDEsEjzfRRZ5+y876AckKrCVVAgoMYiVQH7o0S
bSUedMwKMkfWLMz8VAUFPLzGmze9m06IJOEi+twjXP4Hzigt+JhOYjJmj27ZPdg4PnMDBAJmBn0i
HTK0z6DvsAg4X7MEZwUpXKqCRZKBkuj9+S2Z6Q2bkEAO+rQg3Qhacl4X0QxxhFvgSkTag20GCNuF
N4lkgSJTDwlWQhEFn9dvOpNBxmAx8WBN2VU3yqUz8BhJZ80ooY5Oo7OmavfGw4GhDE/yIdvKkDjw
gVuh1+maybuhFRsK8gIC3s7sd8F4Av8xbOKFhvVQfQaeRwTasPRRdiVz9pJzuR2Psznq4WZ5TtD6
XWyaBEQkrZ5Zmod8ktW5rVcDL0qyO0Cz8UYOOMjV5DzB7t5TeCdui1gdGwVyCoKJc20ukHZSGLyP
P5Xdxw9QKOoZVQrQIdKaqquifcY4UbjW4knetXD1c9t7rgGxtsAhaL86wDeaXj6KRmvSYuJqyghi
jrKfe/OWtzoj2gwGp4MkNGBZknvZ+7ilrR2CngCgdJ8nOqg2szOLyhWHw4dPHRsVYiPo0sGGMQML
XOOircIWT9N+hGMU7iPATOekMxKgUwPpfvW1bf247EedYoK3+mYmiDaoL8BDMONt44Iccy++S4cw
Rj8RET+UFuKvbVenu4RuZuOPyfA0Gpv6uCuSBC+wu/vokuiArCcROFgbDLiKLqK38DwfmYtkC6g0
L3g1/4+z89pxHMvW9LvM9SFAby7mhlaiRJmQjbghwlIiKUNRNOLTz8dsYLpSJYSAg6rOLmRlBd3e
ay/zm4tXviYGJ6z8ddw58dW53Gx5eIWpZKBFlAVqLwA8zobVuHVUl0XGgqR8rF1ysWlLlDbnJF5h
+7lbZniNFlHyRqZRRv1+mXVcv7axmLza0qQe1R/Jt2DhSFetOIEQHao8PTz7bJoCCKYdj4tPHbBm
6etE04LiYb9uWL9FQPZjeUqACv+snlwYv5FNuZPzj+hf6amWA+HrB/rUGPHnuREpkT7eD0VW0k+x
mWyUyAiMgGM7sCxO8MMLlUVETeBIg6j37D4F+my5LbBowXhgN71sgHP4Z09d6mNlcns1vG6iRJjo
kEiUE22kbJoX1TlMcrK5/9SKif2hz/a8lc6V9rbiprw3maRJGEivIt2Qt96IQxoog3oADP9gS4EU
FsNqeVh2YTI0ghXSfortJUt6Rb7WS8MdwFLv7NeC3kKFWyoQmeDo7Qb1escyqlk3sZ/wfQ8r8+oa
kxOBxbD1GeEPZ1tDtgVoJJiG8gb3K2mQ93I+K6VkTzW+ybaQl0pA0HOOI+vt4rFCISBz8Prtst3Z
5YpQIg0ywldCWap5qg1g0a6d5GSXuXNgsy60nWOScJHe26j0u6FCar7uvGaaeyU5sc/QbMjybj47
jlxPH0keaMDIcBrg4ksTKNtb9SlOy+1p3M7F2YmqcKKBW+9/2DRhhzbupz67sJZWpmuO+90n+9q8
GNIMmckYQghuOer6xtqPPthjEaCPbm7rNJL9PW1fmpkM6ESyy8/9+DrKvs+bCgd28tCbl+O3qyIN
F/u3M1FOC+o1RijD8FXzkrGCW8h/TpKKntl2M+s/YxbEfoU5d/oCxoq3QJPOgLFIYuMBH2b/xF4+
z73zi+xLocwfxdyV7X4s/ds2f29ohKzb9Y4XYG5vfhvSTZ4UrhJKzsWp1zGvk0V3xk43wZvHZKWZ
Pm9//7YPu2E5qccwg/x9RDGwWxyh4+fTCmf73ZWNbA7JTflXL+YwWxme4Ykpv3RzPfHkr6JxvpPI
HOJtPigYa04Pc5IO6tj9PJ1mkUyO2ZxtQohwceSv8821VvuhNQf9aG51IrLidJHiJTPF0753A8nZ
D/s8eQdaZe/os5rOB1QC7IAxBSzYQP2xrIxqPIENPDtog5CK4/alDGM6ZNLLNTSiw1Ch4nE/+2yC
nCXIAtZSqdjdPAe79lmTA1+jeHuaaWHGTjuwNyugH3tCpkzON5W3bJWZEFRssrd8fl5d+VpqHzNu
La+ODzuQRoeIl0DMfc/dluxkKTrZ+khl1brC4j998crTsMLpA470wRoOS7T/49dypc+MSTs4L+jO
gSj8EOl8viScipmnjC5TmnWzM+mbvQVMIgdxQFUDeHdAl4baPOGcHZ0y9k83PE9pGC+q1Xln16PS
MeABDkonpjERI5kX+zyXm8769VPR+FBn5tJwqAPCeFm+ni+c+Z/7lerm9vttdMT0wxYXHBDWO/rr
y2wsrBljGxNzlkS9yD0Bko61CXrUyTcXXuxQflUmVxCI0dKyU2h2B7KVOHEblzFbGOocgWcHb+IM
WTfZBf+46qU0OCyn/dkmDMtNy8//oltOX8Szwi6346nMfVrku/3bVcGNNRyqt6kVSc7JPfDPlX8N
99EpUgaSe3ihHHtLp9bksqHnS6+QVs1Ag41C1Xe1rReLyC5+cpAf/awhDJZbVsGLRApCp3Wqcxp8
tAPz6zZr5/tx7093GdxmOTEk3DEpgNZp9xuHjvFLmHzJtDkNt1vEK8UeiH6+rrb9MZm5r3ve9XnU
TUo+eiD7PaNvgNnZUl5cqeFpHb0mBCN1WrH+AiEqsYliK8wwo2b2H5n2jFccqO5hvFv3R4kV8dB4
p+VeiuWpFVSu6hKuLAOJcFqA6kweFm7nyL4KaERfCFE1lt3T0b5tjNfzicguhl/HaBfp3AQwT+nm
dNA8a+89fSsX10hxZoV7suzzT+ekfJyEj9H+qQrVUUwgLYbn9Q3X8OA2BQwdczBy6EeAbz/0NNiv
QLLH43hQECSNUMTNrRwdFs2m2FhL4UsjndOogR3jde96rTOmu8d8QnBXFTmUTTJxYKnk2AzHn6gw
k6BnmzJs5vrq4idXMnY69MTz88qYHT72G2NsTo7RYVFmDgF9btrKXKUI6HTXequ2XbAfN/4NQ3VI
Q641r3x5kWG/BGo/yD6OQV1gCK+50lSeCyNjSbPEctPRJbCGtCWFwBjfXqSZxGhmol6cI+7owW1w
8mVX+6m9BhTHf86TzrnYDFFiT/DPDBzI5c5RGlrDawDu/atzJO8a0KMdSwtzRSMTNN0mWWSL49vl
Ldt269ar/BIaiAMqpHo9gdL3iO4DcOT9kXZ8l8LaqQ1bdRue4eSqg/eLlwEHIaSTcAHK/7yw5/bU
QlW0W8hpYE1MYSjSM2j4cofpyQRm7O4p94Mz/1UWZYVtcIpaRAF6kOGBwLx3jiSml6D5sHCp19xj
0DciLn0V4HY4tBfuzT9PgM4ODr79n+2ejeOFMk/Y9DG5f0UxhUHBhYhrTZLwvOg+DqvrAE1rhkEu
K8UVwn5HiO7pVeCo54tTNfS77+Y3Y4mFUDu3WTzoMNoBLuMDNJmIn9fcVadCBL7W1nr7nfdyfPT2
vtL0s8Xsw5zc2H7iVvb7VVpt4smChTOpfBLJQb7aRQon8ofVZ9pVZecfn9gQcvZAudycacnonN3F
h0T++WLVHhc44XLa2OaLPqk2+8Vts9MdOoyJFhj1UPiyljfMFM5BNdLkRUf7WX9TWBnNQORhJD+R
PWZsMQsoMGbqhIpefTGPA5mpKR9/tovalGHmlvLRTsfWQKs8CmyaYnLE5dBZEyg84cSpdjG94lNv
Ti8/yo7km6PcKQf7D/3FGrIIe5zYdeeIn1YgeeLgGNHn4907xoENf/HOB5bPgczYCi9hBbIBEHeD
bsbR1qn6A5HNcAkyl+Skn3Wd59fVhZ70ZsWnAEBO8eqQVVjhyRdH1nc+34UgkmciFZfkWh/nWes2
zi7Yu2CdLyvzo36rZqcvjUP4S+CAKcVJR79kR82tLHF0ry7zJgmMbFCfANLcsKR4NXM/n1yB6V09
NfcBtlxK/xpPUDmyL4JXi8ME1F7jalIgpxQhhiueplUVgJVT40g9TXd5KJwARg32VtCeRoUQKkmk
XGyBtm4WyqoXW1PrNIk51Epf2DmX69g49PWYvCVFpCdXbuNB9SoynZ5eqmRY6KBc+SkJwG4A/+vs
OJUzvzBWsRHUtPnotvUnXPwK6YD+Osewzqg02tPDYBYQZoG5FCA20GuxSKgPdkPFdlnIpzE1t/JR
zm/RKSAyC5O+JUgKWH2mN699Ccj8J8n88EZ7PAuHeupqm2py/tq91sMb3tfKyMD4lu6p3FLtiMPS
lcI+DkgvlZ8sm09+Db73EV2qOe18BoHiUHs7VIRx02WqEFxHhpMMrz/5+kx7Kvmmt/6WbnOaJ1ei
OsAzTtLCl5zDWPYPfWzYeTp7TltfA2x1AYmqJBd03173/vXN/DjP0zcrtQt6ADNtaY3Nl/Q7s/yU
DuM82VbLep6GAlNkAaVAa8aaO79Vix3dE4o9UgvSk85ps2HW+TcaM+VQ/ZQajE78680G9VZu1d6X
/LsI2k179i4jw3sV7f2C6EZldh2AGsAztCUyHKZ9a/ISJD666IPKXsT21ZNUSqOXtz0DQcYiAyoQ
6vpsCFTYJW2msA/1qaVRoei423IuTHg5nhLl6+89qkep3yMX5WEX9J2G/mBoRmdyiGyPUZ8VMIQD
xHD6yYf0S1wOqp+Dfw3Ej2TKIMK9flIYybAUnMsP5ygDEVb2DKBBSASiVJyd6d2NiimbqFcJkyFr
2eXw9cjQbKna73vSBsEl2ea06w8Rdlt0jHo3tyuRl2YvwZnz9DzIgIzTQfKU2c6uhn1JQAPfEaDD
EtzbVTlNFBfoIL6lOXdNrWpfnVX7J6YLFCMHJFqZoaYoOJ2jYsqpd3lrA3F8ctnlryLH9YtINNDZ
/11CTSYPkxVLiwNIHVwi/GWMV04+x7Jp09pr5TVfsRLkF0Jc/Rp7LJY9h8cxIFyeRNuaVahF1j4A
W1qr6oQMTj/Yx1WzGcUe08w+dmRThi5B04yzTYWSwJ9oQvwrOW6i/ceVprQcWvSsDnCEjzSGTtBj
chgU7p7T5I2Ut2A3UvueXAB8N9MvN9prpb01eiiby5Jex+04PNW+pc0EKpAklI/D9Bao1exHQKZa
Hdxq1q5jMv1vBlLlXhOnxCgn9W/UW4JjaW6qu5Kybbt5bXkqLbbMzsE/UEfITsKsPiM2fFb1JH9T
MiAf8E888RKUcF/0SCydM5MNbXGAXNUMatVuk+FFZb4zLy1fLZ1rE5V6tD/CHXNhoJ89ZhygQlJ2
uui0TXhB40byc26UAbs8qYCrNWEbD86Cfar8y350iB1y4r6XmUd7n7QOyuBrsalfm3k+zmzxBQtP
/Q1vsU913km2JPocM0z+D7cXKIWX1LueVnnt7Znzn4GQVMjqgz6FAEPj6mrzd5o4GdyazTVqg+yL
bqkLV8Q+kx1w2JDApVEaKcOCnu15KAbaEihL3d+uW9fD/DuZyh8FG5inFT9AnC+PkGv7NJDTcg5+
CYkXPvjxW5uVlitHhx9tCjav2xoLa3DY8FSxc24cvnBp9BOsPUg54upm59VzMrPGljluZ9qw+2pC
GoYsiyG9XGpWuz35ecRJs5tbs3Jw3HYL5s+Sp5rLZnPbQGEQxwcwyT/7Bc1r7bWAVYsmfCC5jcdU
dipV7K869Yp02Zh+shAHtyEbDcHTbnoCyCO80tPlZGbzDoThLtI4yTWWKtP6CO7O7BIVUCbUaZ8z
M1VlI5SDZCP4gnvN3P6eVOhrvjo6BqSsqxK+sTwB/hB3Np94/6FO8gAKICEm+6Dn/gRW9oAIo+gq
gGXRwAgVram/8V2nk6HWogyrtKrI6zj0dsW2O2NkefSgK95OtFZjBoYXZMGKow38tZJlBv7vTbzS
unmXMD4/P0fToRvIde/QidyX1qufoIAlyXe4s0aVu8Net9oRZHrYKjfHBVMWYf1Yu9st/n29cA06
IDSw6Wgz47fxSQbQCfKIWbpMGx2Ihv3Gl+j/mkZTVAjetvwsoJ78Pn/zs7T+j3wgZo6273S47F0l
ht9B8I20GPqFs6M9Y1pKBYUFn7NRlzP063fuN79ZwAv/1N3zwET872r3UnzhaiW64evrZEcajlbT
uJdjpuLGtnZCkYxUHvzkvkQJX0Oazu4Pv+7s+Xz+M19X3nbtfpHSI9+8d+eLhfvkI/dQzruXqUno
nqLf3ktPyHeMlVTDhxCo7358bq9wf1mex6igw6hBZy2qQQmpoMURrGp40t3y2JETy291l672INB+
vxfrAfldw2MbR1gkBmUkBv9ecKm+P+5OO60nQ223hT3EyHLS2ssPf3v7iTT/DZDDmP3tvAHNFR3A
F+uSyeR4pK9AYnz2ejS7nasU7K4T39pXPfsFxipoWerz4tO8OpsN0wiEnALyVsC81Cn4SrzQx9jk
PzPv3UNsCfXVxCT7toaDleNRjqIn+NqLlzdLBEPFweAJfF59gA5FYFnU0VXnV4hLfz900WmanBZF
Nb22fiutk3SYbEQKwHTV/MjZhT00kbqRRnu8DU76uItHR+2tOr3nyspqx7drZEKutqZmOrOKza0M
a2Vq3KK0GEvdti7GqjVowHA1P2311hxh982O/L4wT6lZjWnMDFoaXrMgNZ6AeR9pBPz1XHe0eDWp
s7Q4anJUeBVPEaoBWn3L1qZN0Pj5zX7XnCeMkz9aD3dr+Z+X1O8uWZyac4J08G0JqEezhctgV5GC
gH/YvomeD4Z7539/s1mpVt42p9yvyN6UcM/I6r36Cnt3gv/F7lIsRUT6Q1N0XD7vQlVxkkpdTRo5
qkIgQZAW1ffbpAkEnPjIAOgnQz6Rn5EK7+WwiYoyV0UoXFV7p0CxX3Kf7y/7Y1L+3/8j/Y+VHKHR
51U7LkG9GW7LlGZZHxyZjARwy2anvlVU9WVo3TxSbaDcJFuwKC7x4PcNLT1CCKNShdsy2j26eX8j
hZRlWqbp6TgXJ9DDBT3MwfQSraFFVEiGiwAA0ifKTNIjNLSFrFmvx4iI9L3q7FFskkMimO0oPk12
QP9Ob6C76/QIRyZM01AHv2uc3pGi+P1hH21kGGY4uSIFaeCDcffWTXN3qosD0QuQxtqwhSkOTj4S
eQEN7OE2RtNnGg9fzK+9E8CLGTsIMXo3fzxBuGmxe0MvvlcNfaYc9QDk3pse6jrEIxG3z7voomeN
jk0T4V1sp/t8k1uVQ7mvMbqO9Scw90fLDhNXFh9MIDS1tTtAfXnanS43UUvH0n4sXCLLOtIl1D7V
lGqqPPhJ3IZXBjrJQcIh7eZoWeZfKXn31UTTXpPLpipVd5fWT5mODyIsWrHotsBYMVXDvDtWSsuA
NSzsWlhUzk6CRS/3i6KJ1/LhJU+3lbyOq0DVv6V8bUDAlp+62T98M3jMcsT2Nin/2gcl9Hk5TmGf
XZqNEr9LJSydlXKGX+1fgHGh+sB97JVzUAD2bEmnwoxVqjQiUg2Zs4cA8fta/XOq30VK7gYD0d7b
zRKNu1O/6y7xTpcv8Tgd7yean5v2gQKvc68fl815k1A6pqPrirQ+T4bda3++PrmBPhT/6waUniYr
oWb7r7VSpZcTBtpquhQDNSQsDJsQRBktlcoHTwUWCKz1sGCEA7DJU7yDLwyLJ9Hp3jimD5O6gj61
ia4YMrfi3XrtrGbXCjsLSEV9G0mH1K013av02r/VTBYtRuO33K6YI6vgU3c0OIQizCtjCKvfPyWf
vZKClYd1cXEv9FoPMwNFgUamK2iAb25fJcYGWTbPimpcXOsnx6vyYFH/8+b/RMF/xPhjYXR5bwPU
ixGCBdkDsxpWAWfcaYUlAc4A3isucOSbKEEby6+BvOHm7MGToCc/u427+CKckCk5WB0ELWuW0dCB
tNMdTKcETV8J5UecCcGNDt1BrNy2/Tp2rau0AuIFkz1TiJMrMZXMqw9Bz1b7pn4pdJ3Jxlzrsklm
Hoa/rzmpv5f7NadiZ8DnljkY7/lyqhzfyqOZiVGvjURHbdgEgH+ACMkuJORnK/xBYo3s+X+vds9m
SvWDpGV8ICQw+tIk8pFO5vv0Lrc2hNzXyXuIM998/ftTPgj4OkEGDXrsaBTtnm0qlmgDF5euHaVm
0MvY6G3Q65pAOnqqx2A+fETMZigciCaW0S+Of6zB3j/tVmqw3eX5fnKeWf4VMRbBUUbJ6PRyAPW3
jMOWCbAyPgyA0jGdGB3mAGkQvuiGSG9kowqcxPi21gYy0DmwQWK0N+wGENlGnaWbA9Pzfl+FjIXG
h9lpZoVCWJXDdHJYJnv38sJJYs1od4Tm3IxM31r/QVWMgZgNjcIWwTfM8kkGcHdYDc3BQfbSkxO/
7KfHt3MXnsPTlB776vf3/yj94AP896X0L+0fL8U6t3uhg1o8Oh6mR+avcmRogaRRxxdqKOi+WTon
fUdj6Wna9yDb+uvKdyvudNypZ828SNGbMtr5yLu4/Ygjdp7xYM3+B/1rI5HRkdRynrKf/n7E/aGt
hewWg8IT5iDlQbvXrrhWnR24LQuf+t6SsHWhoxYi8hAU4lVvXl/Q4GtADqdjmZ5TPhYGyrQJa18P
enDXxzc9Z5yKr+LEqPejMyioLkzX8VSYqzxJzbSnRbEPrRRmvY17DJnKzGmr0UEGmjw42Oujc3UO
7o7RBzIuDIb7P1gxRgJcw+DtyVd+0IPAOt7q/Y4Rm0Ch8u9XIFjypZDzazxOKCZyEMgxJA4A4AUj
Tcs7j26f2ZhxZ/7SLOqeofP75R+GXRjPHJ2c3YYm3qU0knwWhDrdyyOLROoqtr16zLjWxZ6Tixv5
NlbdkwregfQ+l9AUi9eZGfQCO93+p1D322s2kcqVWJjDCgkhsbnMxJ064sBx0qYOfr/Zh3FXQySa
Tg5C6f/yDTDEJj9L2U6Jmh4KmnU22GbQZJ/IG6i0t6dM1p4F3wc1ACL9yAJC5EUu/4/68T82YVWf
rql8S+KxBfNnJoHmAaoRQYEpImFyQBy9GacDfSSOUtWOJ/XbYRFPnm2TR5EYRjGm8AY+L8TCv5fI
MU5b5SYiV6OAewZagg6u9eQ57+3Y/qQwmkptCfudWK/dBRtBOYlqW4pkAe42DgpbbN2qhMPyIdmX
I6Dvk3M+2svpbpHYs28cAPsuk0J3nGkANcfiEojgIOww98Iay4hnXj4P34CKML6qWRxI8t0bOOVH
nEEsKku6ymERyWAr3Hb2++p6tBE12LXkkJh9mNpdhX1AhAW1xkbqq70kT7wd6htSTQkGpNSUJ1o6
+f16yqPgB2tYU01s1vH/ugt+WiWmp0a9YpqZjrfg1W5wQ6zFzTmtIwq+6fRlqQr2d1D6Y31bIT3l
vHY/Sm9BkGB+iEnD/Pf7efSOsQPQZVJYCj21fz//WOnt7nq6Zrkhgjqph5YjbxkmO79f4tExj9MV
ziYU08jx3r3iWE+7y1UupRFCb7DP5Th6+lbvrR3+LOTeN89S+0xcF+8WclsmXXFL2mZkKZ8WGALj
6LQXBTg+c3FZXpkNMBZxJoinXZBpon2oD+htvVysk3Mr8kGMKFWd7tw4fjnK71c4OIVhMloXBrde
R5BhCfWVChehJatX1SzoVdF0BdJbK7zxrQc4xvhM5BILXJd0GecC7fnq+noqBU+UABCbb1RuVQM0
EWwE7ZUn8fxRgUhw1PtSXcGD6j5rqwjmt/i470YUgU6MQE2rrIvCSeuLLe9DpQSnhFiiRs5Am32f
n/yrbqLpOL8WzGQlNENSBn91/OS25EeL67+3ZYh3ZaKW16ZSl0i41GRw7bgJ6uH5taeM9Pg7IwI6
KfT/N91NrDmwnZE109AthdmqE02t8e/L8GGwQ4Ja69VX1V6G4++lvq8qNa0qQRgnE0iJ2Qt+JLsq
TGcxjEXSrekhLMJyQh/Ur8eiTs/LQmInOk67jTTaTc+jNswn1bDoFulENpldMBYtl8q7ODpMi8VZ
4TTob/33m5YehQuTbhSrVMUX7r5OU3bFPtvrqRT1/b9extX86pGPyyOARCAAE54GLocoPtmzDy9r
SIapS/T/6P78/a4uciw3GN9ixXjrO28oOp2l59v2YR/BpNmGF45mKLJ1F+FFpDlq/WxKI7VY71Ix
vOxg+oCYqA1GUojqlHU5iCUdUcCvCxMtXAec5qy42i7zMvW9F+BSj59Satj9tGiHDujvb//R+rVE
7o8avzczvFu/J0FQT7lxFUed4olyeGqipmIkGx0z7/cLSX2pc58SY3HFUWwi/MWh9vf7LsxTnqo3
JBgMCIvtwTbVuQID5fTOBRFOVNIN/7Ar1mfAAQwjC/XyJBV4dA7SaaYK+5MVinc3cDpl8RWV+j/a
Z3oPFa6Uwb7XkNIjmRF8vXsWGx5VG/+84N2nP3Td2VDz82Fcxd5R94Q9XDTh+6ZAtu8AUkNeSk9h
R3KpOPV8t/vSjHFpLuvqVWFseyAJLBdS/PL7Z1AefvB/vIW7Y8QU1Jt0Lttqeh5W78L26NPwzmM7
/7peHbYBXYhz55pXly/UKJBhJeAKSdgjZLqfapHSjBTRHfGPlImI975WH4y+GM4rzBJXYFsMEBm3
sfjsrh+/SqNvmqoKmjp3Z7hyrrJdYTK36A2UT+DvoTQ6wyQEotySSiCg/Qr/zz6GkAQuAU2D3sb2
mSPIwwWkGgqOn2QRrOK/V3DFCazqe11mnoTUBFrO4BAN2OWIbj7zMHokmYx7xX+vdRedquMZfV8L
OfSTJxxtKLFNmFEbwJzt++ZWzxrHxbWJroKzRE8pn+pA6mzr4ii7aeaoM6hhDvNveO3qCfrgkq/8
Un+8oK7wjReZgIixDVIc6kmYRN8c/iMEwSchTjFn8GmiLYGd/+DH0olwVoAWx71EVY9nAnG6GGRu
eO0hdMX0j27V8Zsp6Ohr/8EaEJ+UkX/a7/8KG/94EXe71kyR/E/KVuNFRKOb5wsfy3yK7H3so76X
YeVm2vhmzAfiy9eghzkfXBBM2tfvu+bhGWWhG4MlJXN+fBb+/vRm3jZSdaWJ1+v8FlXjCzTEr6U2
RqOjOLztistcatJXE31b0Sp9xCL9Lq6j68EKmPWLZf7ktTw6vCwcrvoEW+a4v0s4q4vWxLraiKM6
vgSd6GnFOtaGSvrU6+Hhmu8nU2TzFLf3jQxmr3HVnG/qcu1uLciMPZkfqZEOjgxeMoESYeN1mbzL
497IBjfQ9ZOg/Ugjrw/X//8G7nZ+a6VmVhtSO7KYAl7NzhZhB4l7UMtXkE0Tq0RGtvUuLXgRtXbJ
eHftj6WcvfQYxWUbaCWRdr8pEdOtcmEglvMc8PfVAsJNuihlH78vFPnhh8FzhvE8Vivin7bEP4oN
tS52V/HUS73hQbWdAs5fHlaCNwxwYppozLF6Jn0v0fGkzdwvwH9tk39ctw/7/7juOdUL/XBDQamO
V1QgpDKV+aSOepjr4i+nksTgF6rcD4/NivbZ/tY/G6ma7xsQjnoXaVy9NG+GpyGOArH3A07xqWPl
w1VoYqioUMSJWDL9/XSydFCVc1m0Y+QxDj1jmvA0vYTC7Pev96fh8K+3yGASe0qN/6l3UTcWuy7R
5aO2VGx8XMp1626r0H17e1tmHiQXuFOb724y++NTPgkdZ7Q+AwO8hSNrwHmzWGCZMdHxV4QZazte
HzFRLPj9Hh9/hX/c411AzKqrkWbWQVlag3Xtr9Eu6d0ylph9ZI7l6O5nbr+qQLfDHwTX1k8u3qcs
v72guw+xb47JQWm66zSHxwAL8ooOQ0yKnrgyaOGpNIZywykQQGBoKvsqT/XbTCvHiqcAD4fRVMDl
+v2WpD7U/XZLdytfOp53RlI01bRBv+Q8TAbwX9ndvoXw1A7sJT0V2ozZl9A5uzD9higgPyslHt6C
JdPEoYQhObhbNtJNb2WtIDFoNFuqkM93BQQNXfFTez8XT77/w7EWImYqDjgWzZx7bNf+lMd6JwvS
KKsV/4S8ndUhRQNU6tB4B7wBsuyPhL76Xl4YdaEQrsjvvX46avrkuC7VsXDjrWxbkLBGV4bxPotO
Bxg1bYmjzMY6QK4tUYhIBoqguEZbB6beRJZ08uvs7ErWy+/f79Ge6xvk6I4aMi2qe7FExbLkWyck
9dSQ12r1cr564t6JexOCedy8FueVKbxcRGC+uUzrFfX8SMqjSxGo+Usrrw5gM1TEk+QE2RFtphwW
F20kNCud8L/3tQ71/pF5Gla6Z1WulQYy7CsG6crp3TTmJ2UV3z5vzfeln705eRfGp0HcuWl4rl+r
AcrlcRbFV4hw7jn1fn/uB2sGHUX6GJKF4Q2+N3+HtFZuZOaT4F7gyaPYgawNAO5xCzT69+s8muHy
YsG70OZTZELo3xc6y5WUp22uLatwvcWIgjEbRjfL4EVYb0rYDa+mDQDP+RnEzrOE+VFfGy9W3NAI
pgBurLtwcTnfWt3M6wadqZvzQQ6KZ18EXwQkLLyGZ5Hgz6PchYK/LncXCqr21JrKIbsta+kLaMUN
tuCZHrqnR8UO/wyvuPgspGyCftb1My78FJZMiOKcBYkXjqsYnMqxrgHUDbrKOXWeGWYQBtZxZhfH
QAJ5brrFeSILXlrD/pXQcbmgO4OVhLtl2+9mphwkTHWG6QJ5s/ddgwQIBcptzdr+KKMG5byz20uT
LGNmwLaaDMjDTWgmhd0Lsh1QpmjDegDVLK9pX4Vo215HDfwBa3SWvCTFLs7wTMh9Pw1eunQyQ3mu
LBDcGZrB2ddQfEj1kNQn4IA8FfQNfC2zT2bQbFOEMeaF7OKZcFmDk7951Q+srK3qSRNYYTlOFsV6
LC9gwTDM1w6ID60q1fOuB7cW8CiwzU8FE4x5arjEtUseknl3UCc6R/kREL5Ej7dnlaB5LuFxo64T
kxSxc4S9Ixy97q1+AxyfZx5ge0hHpl/IqzNqhym8HFdXBvx6lpB+tDtjXZTP2ksP+g5/LYq7VNko
M+VIxYtYPVpVNJi+Id6awFDRBAjQtnYTE3LZ73tO6tf1/UJkskwFp8qabJl3C7Etjayr2vwwFs/O
QTQDo0rdvaK7KQFHoGGaQn6T3HPhd/ol2h1QzzJReYRPQxb35F4eDcKMf97LXQK9yxmS7ZN9D7oa
jUD+ImRG2ddbQXtMCbHEcwbPS+U/mdL9G8Crsw9sYKqomf6OOjvluNeO6r5d5ntowypaPogE2skc
vnBnb+FmMQbNXWQFWxfZHtdwNrAr0KpRF61DjreIR3UEPc5dWUMTZbc8SKYWUPcn36nPle7vkiEY
/qy9V+S/RgM6s4FEss5oSLYbPEPSaqIcIWwXi2x38FCPTW7rXUnBl9OUU7onV390AqAJytkH5gn1
2rvgaFzKJk5OFchHDx0ZNxs3TG5jJFR+f0h8Vx6kz8yWQHSA8aKHotwdAafTtcsupX4jrd1BMEBa
yHBBCTfuVUE2ZNdNTuvDMdB7HbHy4kNx8DW74SvYdB3pTSlOOlTTQUEYiNZFL6hjuHvoLUzs+AsF
RKVG6M0sRmuQxmmAkDMKD87cGtK3pbXgJDDlY/cHe7Ofqwo1Wf8QEQNe4Em7W621L2nYTjGGWoMm
CoCUFxPLrpCS36rchDO6vvaegrGDgNsS37kyXLOiUKvyigPPUHqg2OEaM2Ivf+DDDJE6JXTbN9ok
qEqy9I7ICe7+KKe+TC+C+9ENp28krqh2hFExeZs2L7nbZLY1ui6m5rumIobJiDAOZaekKctA0gZn
dvNigwm+zBgBpnf/8nCAAC4fh0gIcrIVL4jXwNhx4qL/753kBTTjFuR957+9CdDknLdMHJzHEuMw
NJtU+A1YCoBcv8Qh4krISxiJawl+9P84O9PlxLFt3T4REWpB/FWPRN/jPwRgoxZJiEbN05+hvDfi
ZjozyjdOVNXemTY2QlprrtmOL2q5+JKYAvmV/fbF87g27Jx+PKoYI1d1ctWIYJANMgJhQWtoh9mR
mEvnWeGO38F/8pe0Q1AyfGyTRgSzmkEVvDl3gA4y2jT1lJMRUmVogzerIe7kVkLDIfeKsSsKK/yS
cESW72gN3YSeLU4ogJRxbld6LdoDIJ5opvn++7KtZ1vmdzVivsE85fngWYMmEWy+WPdgtVWZ+zmQ
9cWgN7rtFoGtzuv3+n7WrNv586rw3AR9oHbPlWCrnvOUDRWFD1bSp/nYLVaSH3qYgdWqca+uPIcX
5/qT15XBBdM0Vprf5ftO2ZKZgAWSH+EkhoXZvE0fEcNPdTQ4pEY9sComXJlSjp3Q0axfVxtCiDdw
B7DMDGy/zbKZo1fLnQHH8FgOmzkRlSqae9CNzE5sTSYdeObMTZTHU8vwXTQN2AjBsDDAr3lD+SpL
tDVAcChpqJeMyAVK2skFk0HlvwZwa2P0Lh0nEUyjfe4wCh3NteK/ThVWtFtT9uFQMHSRjjIkRZLT
XaP3KpnejlOWYD3GpdA8cRwy1Mpv4vJhWr4sHPvaDN/UDfg8eP7TyhrsK2A/Mkv72uYYLb0cN43V
G+qAiaZMBgDbqqxqS8veEyoXQ4QwPxj9Z/62tfKTwoY/IQOWU/ODDXwzsvV7XIRmCg/lqGs3E1Lf
9GlLkwd8Vs1jcmzAJH9wVRZHpJERUJiSk3yQhmIeCdLgMARiPJy9TtxI6WaJslFBxaSXsvwFIB66
HfxKHIkzcKMzfoiraiO9n3oQDbPWTm8dPFPDBDBkiTVA9kUGvdnhGFhkbj1if1rbsoZOx2gcdmqV
7bFEN/q1pTF7q4B/VJqFYuHr9fEA8f9YxzwhhKsW0bUquj3RtVnDBQkspTEijpm++QB2y5+3Itu+
tOOyu8NS091s1kSsjdLGHnS9uUaPronaL8ZPWhv5t+uERBmp24Qh9dO+ec+m5G1TKu0AuBiyP24S
1SeN+zxI6N6BR8MbKccZ+4ay6s2Vef70ZAnUfpxXYzaPeT+3FMkl7Ih7eo9RrM97bjJkFuBSsgSw
0T1HWvJSJtDKzGAke2iCRJBrXbYSO3XaQ88Mvc8BFBOJVxAYawvIq9v7qc8w+B2So/J1Bv/mPVD8
/MicgRkA9L2jvKQz/m8ibQXj8U1xZF3N6q+GCYVZ7FZ0Zfc2t9FxX04f4wpg6fTpMd3oQYGZViOg
TrPQ40GtHhA3mYkbQB46kpNlmpEjZDArzMYZgm17gJc6LlD+sODhoE870Is32YN03846Ei93jHff
cXncUZbS/Vp5R+ZT4wknEINf9DNBjAUOo+yKr+F8AWjWViaahQ4MCjIzpqyZrFOkcafi4YlWbruF
8wCQe7eOk3oGhZjJ4THZaoGdk29fHq5oQJ+lfiuhVZgIyxy0ZYVYhBExV2fhrtqRybxcRG+GZIfL
3ITvDPRnhQjQBVjqBBClqDNDWV6CM+PogxEpBigxNGNZhAcZU6MQbaa1k3qM9vYOsBfOBaPf83gz
GBVmSKPX7QSbd/84vUdParS1LzGUuLk7rPM1s7Sr1KQ/Z/gwy3nfY5uCCOcM5CcdhRo9IOlKF5bi
6gk3eNLOmUpsFgnjf2w1Bm9Hz9RQHFA8ZkVRz2AreMOZOtPAYvf58t0jFuD+9XyBk4vIQ6RZCmEw
eCnvWeA/QKq8aK+GX11I+u1hv7sDVg/QGsNsWOFkYHbIRNkOfOSQtrgKHDyauH7cAAQZdcps+IZ7
+rxgaYNr0DAtqVM9aUUzfVhlYIFLzCVX+ij39YVNFggjOqBwPTizwkg3c2wSLXOTNPIfQ//GmT5h
h9Uow+jE5DeRo4TJxj4E8s8h6mQUKfgGtdXLYNx+Nsz1XzSDGeHb+X0IxxHA2rFwrW0k/ebqAdAy
87a9T4TNcHQKVMUYq2VwEtbBhSgxHckrWqOOC0YRzYq56cLwUKdDOnSFuII1BXhlaV2d/GWIpBTm
7Vaj4o4P4JebjH48nFkyJnE3hnrnEc0E7osxBLR691+6N1wE8/LUj3TN7e+oKiRW+As5QhwVTlUv
OGSQoF7MfZe4CkOmde+Y/eAUTAFo6rcP5HBSOglxqC1KdXfjI57wcXKQxrPXvRNR8mVb3eMAdZ9D
cyK3Qw+npfM8mh0nqX/Imc+kq9BQ1+8YNEMwU1SnI20kVxy93qpLo4GuC4xKNVWKe7uO79tbESR3
K30LnjjrQRcUDywct/6/iyJpZipIuxNWNpRM+TJ46TScDD4rome8RIaVw011jtifip3fjAKBScip
4/tcNo4z6EDPUj/aQuRAIePpw3G+HGc5TLFZeGKcCwjT4FRDIPq8waVz+lClMhcMkyMaQya2C4cn
tCHMZHQ7mOWAbr5ypiberiJaDAUfpwx5I2rZRaHFhAFiYcfkPbHnYM6jz2DUHPLcxHXA/pWXvLSl
VvfJYfI6iptp38BvgWuPGCDNt/hal76FyZiE1gBvOIZ1H3G/IliJkTvcRy4O5KIFW3yKtkhG4XCV
eE9PE1/kpbef7exZupwwgseg71bYPiVOao4Qntb/WfDYEu0jutYJhG7NypzUus37dmFsS7PtqjCo
BXw8gBCN1Usy3TCwbj812I2wuZJ1A8xEc2txVETGgzQFIAjwEm+mdIVxQU4QFgWoIPQFj/DBubsg
XC8d/4ypmw3Lg/LW7UsbARkSZm8YAsdVT9Vfodm/VIiFTjsW8G3WWq/9y7yGTu5ese+ApN5A0mv3
6T9sZSXS2w8MGcKmEYDKBeJbjuQxrOVZ/5DtpFHXphpnGAA9ntIn9L62V7XU83FxVSfCPHNTv4+r
A8OxdsPOQCkdK3r/7G5ntxNoiQRlR6xc2fXiBq+ORA/3bi2AQ/MyC/EoS3N7HrqGzAdjoziXG33L
qV4OPZlZV7zfz2NJNNHOcLITujA4Bwpr+Jm77UyeZaWZDzqfOtvTS8QANiTz3jjGvb1y7AvTCmrS
GTchit3oertiLtTLYJZTm71mF77ODw3XycN4wCFD1XfdLORZOuonLs8tDc3HFcNJFaOdiXOy4Tiq
4xS6d2r2/J4tq8ZtFz7NrOMFD+iZXWBEsd9PHhIQFDoCiGgOCGA+QrtiLTpQ8BXMwqOE8WXhbDSN
e7z5L66CJkagY3djEix7l4Qm94qgBYO/qGdHuFwugZkyxUIyumIBMvZywCXUKt57wcHv6bx5M/x6
6dvGCeFL4ppjCfMTKbClANJSwFuFRjx6TZXte62OnzNisq/h7sGh8VrAhpQMtJgcsHR9ozzTHAUd
9xI4qa/oHWcuGuXj1iutas8k6gf4oc0rtpR5g2MeuEI8lXFyBIrTADx6tGWUD4NEmVquyJW1yizp
G0puc0SBmuIr8MlwF0j1q4wqkKBmdn+SbFTyDOdbDnRrGMBhNPuk2RK9Jv9Dqpfkjza+K2wOoyZJ
HMFYRmLNVMEroGHYNx7QW0O3kKx36bxRYADwBTgCllfjwRYBcAPuA0LyubxbtEfI54xhIGLcyj3y
CTSrftuPl3l7mfe7fk+s/DULqDwAiCGPmBugYcnPQUwrzPbp03z6hCS0Sj6ex3XJZ2V5dq1s2FwZ
OV6jShx8Xq5PfOokEOOVDJof+CkXmtQcdwYbNqcXY/4+8+Hp3qjuevg0HgtUh6shro7REKZTKn/r
4eEBAJZ25zXk1mgqOVCcAWyD5beLy3AMYWTTn6ohuMbKY+51Eky1BXlQYO+4HWtIaTxkdVq4Ingi
qF1kEfeYkfpa7furoxvvOuxqshEUUyM0y/SEz+AjSSvTL5KYCBsnpUETNSnBfbkWH6N+oxdjGdAu
Zn8Rjno2Oyd0xFHnE/XswByMgB8Ly9ipdsMR5tm/uy/3uJTnuZuOsZ4wCoYz/Hr+yK8oxsdFOSph
iSEZSAg9SiEfTeHD+dqnvOwwYcqoZazPEj8KSCKFgZ4e/LzYbObDTbiVLnWI38ItAxqC5cxO/T2Z
UmIsr2S/RjrObjJSVtm1bgCKBZIu7LGKAxyakXjtDzteyXBh3eFiqc7uF+cE9NOpv7rBcypOmKol
3OA1wG9Ypsuj3XH4QkhNRPS4OBFvWp5O6bIFHROSXqA9fww+EXxaQdy2e/rRXZ8PJ8kYmlq9eA0c
UrJHCHlGgpl+4HIus10rGByICKjB9xpxmq+iUcxgLxyEw001jmtx2Yj62+uBsBmLDgjZ8duTZnw0
kB1IQTv1oj+m9WiauY9Lx/iSnWhEid2uDnFHu9c+s6PRxLpwdCUA2GB5Sv/Xn41eqx8rp8LzGug1
VD3RSjOXhDUoUJLXfKUErzVnnlwemg04kh69qRZAwmFj3qCKQQmA0YjYBDBswbjFzhskJmcuyu1P
s9xB/hugeEOLHiQv0iR68AUQje/4w9w7jgdLmbaAM9tdZYVNJPjmqAjSuIRtAFO1ATDEH3lpNEFM
HH3ZmZTb0Rdn1S76yh3gzvjaZIThBik6nm8EBRPdP+b8drcNpuN95psYjPdukI2OsfOlzY+HGh+a
d9vAHzpTReNfnk//oIHvhFMIgXmgv3Oy4eQXrPZIr8oYn+tTII3FYEavewUfttTs4xqoG6TW0pcO
beY2uc2FSgdslQALnnFcAjtuG5a+djB30awQkeWYPmhuPR8/5dwchDbFg4K71Zq8NZNMDDpwaSCO
wJgdnyaoSRxE7KhAAvplgp3kjB8efbi6fJfPG972AJMMfgAT+4SNFneGC4LfoCshPHdYV77Rj/2w
dPhzqOm9wgolK0LiilyRhIZ798UIEQ/oL7Puj5grQMMw0u7EEUZe2FBiu9dusK/0HMV3qxjaaa8D
ib8wlucHcK7CxjTzIrxXjCaWlxd2/2rdH4LCzjjJJyBvO/69jMgK76vo/CB4o8TEXKeFWQCuXGHR
WxzuTbtr7hs0gLGULzRkvjC9taBjO78e4OZ5ZIX5CEaMHdG5nEwxr1np8NoEfUXeDJvcn+TgZlZ8
TN6lM/2JhU3HWvMh1K6SJZPZpIYF8jB3sfycB3xwLp+vP++ov/BhuotiZ3FCgKJJplk+erDwmsoN
Pu4AoPlZVRnd6u43hKv8ixuDarAL9t1hyZY8TlKJsUVm2Gsmgf9aaoB9eYOhLUKvhR0KD8hnMVJU
61ntEl4n4HsUH7bHB6Dmjn35oMxi9I5mzo3dPADALUg/MX7TohwDD4LV7n3RQ6fp8i7x6CKTz78O
pc56Rx+caJyxPMdcw5djF7D3hktQoLBdUVba1TtFNfoHVgeXqox6Jwlh7nNX7tfp0eEo0rNrMmr2
x5k2e43jJQWk6HCEQ7a5Y7k+XjM1cm8oCHmMndkqsqMrhkwYg9qlNZ2PRrMTjma6iWhQxpk6B7N0
8uB53qHUgMs5Lmnxm/OyAtEXyc82XQxlPliXq4QAAHjPKCpodue7GQeIFujxV28OoGZA5PfapZMB
is56F6fteFGDhaiQ6dPTL2EH+YcwAnIR7KEBTbgr9CIlH8JQSFA847vhhwI2R/KLRTHJZ4pkKTuh
MFPkzFmkzNGsUi/0AtC0u9vsNhP8Go7Bkg7BdiMN7T4coIXiht5xSshirgSfAAUWImnzDfmNoxGD
0vuISBnAIQiM+4r+/W5Kziy+JLRIamiCWJkJl3FDDZMOkw8K4OFCAgw66s2RMyw+lHOPbCn0N+eu
6UmPyrb++lTcqIepM/LVcKT2gPm8Q1dwg31hSGfBLz8yoHTCDr3ZaY8qAbxmIyGGcgT3vemfVfgH
56P/+nx1DGzZOimQNI+zbCqeYoTtScpQqXTe03wtmTH5lpa8B8St85UA0hzCLbMYTqMwaCvkIkx1
mZ1nhDs4Mk/3rkLR5YkZ5bRzfejfm4AI09FHG9c2W3+BihJyGE/3qR9CvxrnI5AQGtBd9hssth5r
hd76yICw1WdSS1dwBe0C+jp2kQ0JhwgkMKtzWwMBp2NxFXvEufwJ7L373L4tHj0bLpxxXpjBR61f
gGyay7dOd/y2rzf2hnpFoK9OCM/4qKbD00+8fMLbZLP7xzqn1ZIu4kXgJUgqueKS7orp3Xktw4M4
vi/eAPmFUzm/WfJYoeR7czpYeucGU8XVBfNl38dkYG3NxGf1EpiD4M52oCO7RLp+Q9FFdkUojb/U
S6CA9ud9eJJ0L5gcTXiRbMkbbF7pACaPBBXaJ5PaxxU+juJzNJZGInlCH150xx3znh60bzzXM/sV
8h5NW+n2boICF6CgCiNl9OT9GeG2cKePc7B8Q8Q5hDlcZqj/fC7oxb8kjy3etSbx9Pk6DDb92cuG
gRiB/3xb+C1I1e77ZnvmeZQ+NrqTW5PW+EAuB59qDTd1g+qajhqv/9j3vh4MQxLP7oP1cIJvhlaI
Mkqv+C29zcPOdvUSGXublTOKt+1Czcze9u2Cah4LB9RFnucc1tc53UkH/h4b0ZfaUZKJMUCwAR5q
TQlwqnebtOekw8h3CDYchcKVDtq69gqfDyKMOrg+2mOoEqBhYcaXR0dyX3JmKV+gyybdX4MNXsh7
h4leIRvDY3ZfH3eDyaVAt1FmsW/Ye/h6BlmbJ0OVX4q5TBA9qFeJFyzKc+HDbV8MztHHDId+0/qc
mS/nNUnYmBPRBDJsRJhwCNCLHpRPftR8k54VJiKZbokT0et0gsbIY63ecxTHI32wJ6REJOMEbMxp
7QD27uBym9K5T0YFvPCK5BgI31O7vi0FEpPraHmfPk7PNfO1erlirnurUD6zhRNvj+jAG1WtIymh
bEa2DXkkpmx8zcuXEhoQQztCbgXfi5AsXXWBBudekFj0MNydgG4J80lPI+xk7jreE/f5eLh/5RNu
LtOEPI2nD5kHpwBkG4FUbLRnhANUOpBrXRsRwHSPiQin+8uUaBylmNyod8RjySJa9BnTnNw+OMEa
dC6YnB7aL6hvnsrpRGVmzp3JDvbsjopQdQo4ofZwMT+VLXQ9GhTvZDjlfQJgGwEkcsYgpUgKkgmN
/CNUfkyFTDF00iIaoXIPNZKhRFpsVdHvnmjpv33AQm7kl2hikbM0X5vnrPqSqez0qe2xjg20pWFD
0nO2Ubb1jZYHvV2zi5/zMDLfMMwvxPHvPeot05v12sKh/ODWzVnafo4qzsCoyBRH6+SzPWl7VTMa
W3ZapK6LcwyhbSzMCA4aaiek30gaeMyyJvSrUFKlVg5QkPO1Q0TLTmODQTZLEkC3sToJd0+qWMvj
Gu5t5vcsXDE8ko06VeE2dvzgOxGCMqsQUOzrw8nQydd4ql0WQVfBAqG03p9F1JFmva/XhbycQl8I
42To32gj2IlY9XR6h7eMZcwmFbYMV9F5zQjw9OCzAEAf6Pd1MX2tSfL1vEKAmdxakWJIErUgW0Rd
LTJpxX2Q06Psstf2Evmo0HxjZHNAS/RtGT3KaFf5136CoIjl5ODc1jTzTjlwbowzM+xOHfXUvJGI
J+8a+vxPfshtzVXeej5PSIOPyg+x1qVxiggUHsDQLLnqEFSGZPb3ml06Oe5H7MJ+NO8rzS2moZ9O
8/lzepvfD+kSTuXpOb0zIA/+4AHhnSTkTDK56mxoFOT4IPVNCWU+7pecQg+RVmbne2DDFTamC0BM
VH9XWHcQ7FY0vrGsWqItASmJp5F9aHZ/T40BiTZCnDk5pylTbV27hD0cx5uHV+xL+4U+AIhFtKR6
kO3AK+Ojrt6bV4i7NPBkyhMVdEfG9MEFNeuMpAe4gD4VLyPMuyTb60i60hgijaeZOGDk3I779xaq
LQ8jHz23FUmzymTqmURrdspHPSrdJNqQ+LXIyb1MUq8e9uNaMBZrkecefmQuY3UcMEMD52lMIm4G
PJJzEkeXKpetLt8uB1C4wnFEBcGU4bfFUwB8iH60kw58ezOHXt35bB29s0c+sRqR8O6gN8DKtV1H
6U2Abab6FPiNUZ6kfTotlhliHlQnGDp4jZtRYyIcYuH2uO2kGv1Kf3K6u+2WdZTDUA/WRMGl5T2g
UXN77fRE1ESNity2o3qgjfmHG9G1L0HGTU/JqGRtS+C95YW2yql0UMqkKDvLUQsIEI7iPjjplFsD
P/kFEVvm5tgFgvTN590MpyxzArQnRhBFF3/YUZcpjunjqeTyhEbBJ6/vz5DaWGT+i9CPQoYpkw6j
/84qlunyNmfPsbwel3SLmD3dJgg7AEG30mm4jB96j+z4MnS7XXt0hS5ZLi6SMTmHusvCpKQvWg9q
eKojirJ6XVC8Aur/NigKbt8T4t25agy2qcetGCN3tRTG9bbBRWPvL8glRAa/6Tg7roLkI4d22/Hp
83F8Qr8Z1u/7ChEOFytwhiRbKOMhq9MYoIChrioXYf8cmKkwwbPLtqSgBfQk+RWVicVivcQck1fw
L0ngkC55hGaV2nFrCOXofS23vKyh2UHSrXpgxjezu6uU+5BynMXTstvtrw42ex9Hkh4ETgEPfZ9e
76I52NBZjE2yeEmfmMEGiO2KxmuvzbRHV7ZEfgbpqcx6wT7nSrGqZJj5DQJrnkcTzYcLiTEimjpu
ZrEVSbyH1pObfEqeFrWJ2/pGL8cLH1dlk+HaQoXW31hoDBh3BwTL+r1sxlgcwQwFRyC/VuvyRnEL
LyWq6ZnlJpqpB5LL6iHeMDSVTpqu0LOjOhESxS0V0rk0AtCg6+eN6fY+hM6VRU2MboQQ5weXKhjV
HrcPs5/P621vAXZeQsGxWj/mPUdDparw3rjfj+5qyTUtNVtxJcRSEru7FurkqLc6ff5utl8ZiTxz
eEhgrhLkfLy/is39rCzV+bC7vK7UNhz3l0cDY0I9nH9EJ1zSzGd1d38UzI8XyUwOtD4iDcKRNx5e
owPzguNsGqzDJfuJbXcAFkBilQHu5wQU0arwjjtQektWGSo6+CwcbqOYEQ2Dro9NbQ0XsS+4oX/0
tR15eApV0DBcOjVYpg2GFpbya0ytiC3MmAsBG/ELPvFMkixpV7Ctg7lgFh65fYrLVtgZwvRDONNB
6zx2hXFSdIz9fVZuAMgGIfJT6UI5S644aSgYSMbgqwbU/yRmZ1xqp5FTmGE+lcjiYfb50pi/dUER
SF2r+GBIT4+7iAERPz+gv6PVWxgsTvWk69jlBIwKpGD1zFLcW6g3Zx5yOhFczHWKr8+duHN73Nuq
0GiWIYAehxgzUkgXflQ5x55qtFtKxEQ0XWUwmUvj5mak7p2cmJdNs22HJZfIEwNzvINsEa93OKKw
5iOEU8gKIpdGW0QIU/N1SVHxZCb6Um6jzyNlYnwiMu5mOuEGdZqOfTuKCQhr2VE39ebVM97YLHIc
xEfSDEu3zE4kBcku4nnA/5ZhPLOVjccaySOWA1ombHy2k3ZBIg6LiIrylZUpbvPPKRpANMcu+6EZ
ZjzEfN0aGR3G4Wk3SM0xWMnHAbCfRyyxdKr5wCAl8LBY8EtHIOZwx4eDRcvT5+kk3g0POQgHb22x
QlRxkTkMrpOLmcGYHclzaiG8ubVgKo20zuZUrZvxNO4zfpGb3grXEdZ+2A2vER03eoP6hXMlCfBy
FymaArQAGJ/apuub6i+KSzzaC6KDSBFVnd22oKEBsC8k7Mahg1ihpL69nReV/zpHK85eluebwl8v
puZYkqH2h6PhqHIjHAt0LznoVvfV6nqcsrlRl3Yqt/Hd8OPK0mVh6FQdr6yKa2K67+XTYJTOvQYr
dd7OpeV9d81VfmBVOIVxRc+DZDG9EwhJK/qiAhHzrPQrYyYkzj8YvNuA0mWpXSUX9aoppztMH48v
VWe24KbxI/tKpB/TsOXzG6ExC0BUlXEpGNySnIHuVUqHhXmtfGo9m0FP/3wjLmhWrtL1VgwPuEtU
sPly+NVmy4egXzPnOqzBhK9eb5jP5qMZu4v7U0cElOrz55BO5RElUqQSzDvJA6MmOjOQvHv4IKWR
54Y//BRtLOIkDtyFhr2R3xYrLNbNO5HBCHjv/PM2NCm8qr0RrcbNeTiOkkWanLkyyvpP8/MTzGth
bAan1XWBtkDqLBg7Sz3uV0SXRghEmNtDo2HI4hFMqwQUi89oLMzPwQ/D9v9o39REWASiJAtdb/23
DtdnPgijpE3rtXyhXKU/vcamSdvu/TDpJ/+jR/WP9/nWvys/g1YOmrpZb9FgnmSHNiJiDAOzXjWT
te0sLecgX6cZACs6N2g5abghycx1/cVPzJi/u5rB8/Uh4cqK3IdC8e0Tv1KhbFWRiflnb/J8Tmua
+VXnv5tVpa4V9c+OXFnV6GCFGiLJA0H+1qp6j4LBU2w7aJs5+YArDA2sZyATOrd04EWUwtky9Nf9
97uKf48X8659gcE2BjKgxXRTfb9Nz0lNX9Pucr8l7fUiAqzAj5I8AR2/ePyAgPzHPfz9nfrfmn61
SKxAfDxrX316vQrHWSLqyk///Xn+HkLsPo5M23t/IMqD/rdBZZA/b+X4KLtUEGddMlXr5f/PQODf
O+DPt/k2wtIMyuMrUaBMD6TrcbgakpIpkqGRVmaPnFNlV48fhhyl7jf+tTr4TNBcmLXio/35nJ69
V9V/RG9xUtHdKq7wNR10nC1ysyYVSLIHA7z0jrAv4cccjdcPvfT/vq//7+2/jxLk70HRU4YkcJAY
I9utOtANg/sPDdsYkX99TBq1BZG1AC312/NLjm2T9GOBgG6/LXp2BKPWoP8BsD6NqBMSCEswqWRE
6DHVlyNUd/HSBAsnbrfGzxJRcaLKDcgf6QKq6Frt3TpRmmg+J/DAwyusnGJdl72iEhVHyBLyy5gS
nz2+utdTzrpRJKAGVu40M9Xsr3rHNrRHzLJGHhkq/TKw9DHoUmM63dSOe+2a/phpXTeB7i4a3a0d
zyDGhG5/ul2IMElhM/pgb+6HUhdbYwNMyV31zM8FbYuVHn5ViDcyNhqZxwEjk4H9nlS/DsrPT5ok
nACtJ7a8vI4N9EVo4TGk3FTn4oHKQzb+fPip8/lw6YaG7E+jxICz+yfL92+z9NsT+bbUH9Kj4+hi
lsy9+TGpnLW4GzkEeJpueRsvMpOZufjJKv3dtc/2+u09v5nCd95oSf2UWl8opkWF8xL5akYQ5MCl
rdQf7JL49zHz57t921rvtnncUuElTuQZy2ocGp2oCbMYqPvhTQ3d/7ZQ/8D5/Pl23061+Cbc6jCC
nK9FbpJP6xtRKiWjfklfHVNLKkNT+OvylHFFrZ5WJO+yTgNHZVRIpgm72Vbq5L8vSfrn7h4oAngh
KLhM+/9pXKKqemnl69W17Jh7jV5iyiBstweUdVSfeNjKRZv1Z+NCt+BU/WDaxH+att/e/dsKe1et
8gjfmjB5MGiFtBu6lES/nUZo+iOe8NdJ/Zcd/e3Nvi0tTUhzsY4HnELyctDOn2YOALPfHGJK7cdK
7+MAF++LIpHIuW+BKFX55EVaqSUP2ISzH+77v1feAMaDinMhid8O37DJspeQcd99RhsY7aDdniml
h24zpDQ0QJFnOp1rDM+7P5nzf9pZTYFzqjKCw2H55xOX5BS8rYadTdDb0IPtTd9nowntUZReHuSJ
B+dRsFgCpMY+AtOg9hNeJhNO7I/ZGdlZZ0n6mtamE8mcD5opEts6JOtCJ3spk7jKklGhdzP/bmDj
uIdO9hptsVE/TZv9c93+9im+bSV1qN7VIDy2fo2+EjVlMoWUy5vif2UhOpELuKmahKf0591Kb9lN
bmNyPTLFiPcI0VrQ8AUN3rQRmT8dteI/n80QHBTkVEmA+/Lnu4Vq9m7COhU7XFDEsEbYC+ymccoH
PFxKtqE06VWTvorMeHPmco0hpfb/zcL87RK+LY+0F4XPXvsQoeGqs8GsMrTNy+tmCDt/g06W7Py4
iMabYA2xG8xk1yf+35fwzyOAwbTO42Yy+jvm460G0v1WxQL+ToLQJXMhY9SNftgG/4gwsMVDcPAd
iB5CYPcofvN+0ySoUunOBjR9kS543ZxU1r4x6gvjQ5MzdVR9REJ7vpMCa0desdPr+ImDqHT38i+L
9Ns1dFOcv12DfOu/63sh98bHCTpus3B9m96mjIIwqpCgjS77d0SQlQIRxuMcDMQ2ngvXe1+PP9tx
5CP9g0Yf3T9oKCtMbrTTaE7CPqZzx6np/CBz6Wp2Tj+OH6E7G0/K6oe18g+61Z/38Jtf/xTCRrwP
o6YjAIpvB9cwHu4GR8aMNjUayiKyag5yeJVC/Xyu1Mv/XifyPwOY327ft91SVeojChr8k8KcmBOF
WuJxRA3NGC6XsaA7T50zaxrrq+ckMskQ+AuGJmos6n9fxr9P9d8u45uJOJbxowlFaGJK5pfPRVVm
5jsjWUxmWmG0rKLK95bWYd8u6RVL4lNKS3/GpFMzLt8LLaEjVPjJi5L+dWsA+6sdildWB78Qzb+t
rCgS4htuhcTo60d5oBSFLm3ij+ZDg+SUbvWcpyHRoN2FCz8sCuVfNmyIzgQMdxA2zNn+uaijtOrX
+Bm130jenVbIlFy1Uk/etKhAqWmo4T8rhv9DRp/yWSnMIb09VATq5IFLyFYLk6Ye2Eo22PUTKivK
5vhIJqjCGFKh6AnCe/dMNDX5WjaL9n2zXxKx150ujBJkLH1vzVsZA7UOK1yIknkTWniyctOrBaOV
ZEONcyAP9Q+xi/oviwVNVmX0F3DpX3Iez/BWPQDFMBv/XMJkWORC42o4daLW98oy9x5CZKrZRe3v
B1G90FCI6nm3Nl3Lx55d1iRY2+NVQLcrleN9qdwmt2owfSnt5FjHh3S46EQqWpVu6bSlApocx2WK
3JTScxjxNVQyu0GBbEIcudINGcEMhSxxF1W0O6n9ZSsOrr3j6tmUK5aZ9zqGozpW3HgQ0IcmeWlJ
IPm4Td/ZS09k+ooAtceNFw0YA82W/fvLDo+1++PW/cdBx5w0EFyBUA/szHcbH9WlEil1w+jOODUl
JlGRE4RFMS2mj3nmBeb78N+bdPj3QPwfb/jdz5VUEREh8YgMoJtftYW4f22TJfVxmu43EODEyr57
gX+fhvPKE6bySGZyazh7rhP0Ezs8+Y3vyhdxRg2WOAHRzcqjM58DMlhGy3osWedyJSiU1LNZOkNQ
2b8X63zcm9TecSUu1EmBjzkWBpYi8//qhDpOb0ENqgA3nsw0mpw2xYS+KVLnGO0ys2KsebQeeEOv
GiX7F30JqyYxWkUvJtoynPTGvR988X85VHCryXVpAiSnv/JcdT+Wyj55rjBedlBR7W2UzQYH5Cf7
8M83GgpknrpM118eVds+o1poYRMn+h6RAs2jR1XKzHP8YN5HeOjMBzAeul6PRs4YOcMunrbS08E6
nQSzZVBFp2AuG2T4O5FZ4FufP7gf0t9LRe5DtdHkficL8hdP9FU9kzgo69Yv2mkS0kh1f+lFJJ5z
Su43GhzbePKiuqANErsefAn1YhjMwo7zg0UNKpH2n+E5qgIYKqT1RabGqUuFuWT3h7u61n4IJH4F
Ct98iD+u9pu/FvfzW1sGAlcLBSymDizNegpdE3SOCAOE7hhjfSnL/+HsPHsix9o0/IssOYevVeXK
BRRQ0M0Xi54G55z96/cyq90BU4v1rjRST/dMc+zjE55wh7oPQBI+Zxi1ey8RLbrU0O4MK5k5Ca8l
dF+eZhKWq2VhGWnSftSqVt4yucUve7TcfHFvjZnvdC2fQxLYwlYHtxDNVOWvF03qd0HcSm5/yn7V
tnALe3ibv8n4m5q34HRxbzLXIaX9fvPzUXIt6vky7rh+Pt2teWzGjdwTIcM+XKV76TAmBdWesiZS
BjJ9hblY9cr1olPV1HWKw6MC0uRFM8FHbaLJu0PYvibWOeOqC6DKZUvRGBZ4S8+835UNqqsyp7Oh
jtKtH8IKn94vTSxTdkOZsLG+N1zOrVF32MEUOXz2jFEp1W2hRqEG49DtUZV7/JMAYqQUa9Jsbj2N
EeR0dX9+lkkw4aZNUfZ6OByHDASB9FzCelBbOlUAcgXABIsCrhDqM9FdD40rPASluCy5Ln+ekitx
OhpNMspFElJXaNpOvngQukXuxOIBxYZG2DMLXvCglidn7n2vlWO+jDTZP6mniJGToDY3Sn6eMKsD
m5asMYq6rxabzY1kvyo27b+H1WFOMeNaGEuRmSLQqNDEp59E02rpCH7akXaZG2sddlvtj3AjgPQC
/bmkjYZdb3QCEIyilIvr+88T/N+GU9MPbbKHJQVXMG6HSTpWVYqvtkXIprrNpU3vnqR/3Hv5vYeM
gsn1Y3A3yEsVXPq5f0FqyFk7d87fvF3KpOXBqPz57NB3WwUyqO1kqz7KO4OHT7bVHozBjXCTKIuc
crBCIeKuuy+4RE4yvrN/2nIpHka77i2mnFCdMRw9jErpYLy0O3cV/iKrgWKK0huABFgBJ3EHYAUP
CyamAxE2tmuJmvYqEGh86qHkUIUfwBKgOfYm41UCsYTzqMRPBoUxZF5QEN3T2fSAQ7u0da2/wqN+
Y95Up5IOn39b45Fx8Fcd3rbK4ygWYN5jKs4Dgp2wjg72CHMFjnEH/TTxkx0WdlYRxX0ukYE6SKKt
vEfvLnkkj1z5iNXT86JdDRTmPuEihkA4d4hfGZ71JsvIulH5p8v2dWvVCAYJuYd4N8oNzRFCxxoc
C77Nm8xmYLKVUTcrXWMbdmfsfl508nhuTl6dsYnbueux5PkQ2ft00AVZEeGVlCqPxWp0S6Ladb95
o0F/HEud57+Hvz+Pd+VcpYuCNNJYTUIyf/KqfiZnZliNxzhlhnpPM5GTM+rnPuiVw2ps1lijYjwe
kdPKYhzLaaO1cvCIqgB80Ru0DfY9fs22dM6P5q/9Mjj7t+UzK+3n17v6JQmXuDdoDX+rKxZuJCSI
t7JXd+rSXzxatvsIumnmo82NMjkgo8E0FDUgceDKH9fokhIkCIe53se15ihVWUMjRNUVrFQmH6tM
+jBpElM+9Shzg5L+Kw7UPBsUd0B9lAt1/fPkKWPQMF2LqNVxvchjKPMhaPdpLXaSIAZ+p/cH6lJL
3aHY5sdLU3ShXzmLGGqp0cMwNl4spAKlEABJ4PXA69q93hPpBUF1yU0d/F5lHvXEPOErBylLDRHb
vjeMYj/kyp428+Ep6YptU9IhFZrCjoPwr1k74MTwH1dMO7eypxqP+5/f7dqlRlfWIoKh2j3K/33d
45EUO74QjXK67fK0utW2jzsrWNKAM5ab5WIJdqF/Lk5gP2YlVK8ODVJBFWUUVMdH+Dp0nXCfijq6
oYdf61N/83jLHt/dZXTWf0tLe1lwl77XW2AWs6XcKxUY7JGJoAANKOz5ScygWkJkBiL+FI15a+Er
b7kwC9xtAZAtGpZ+G9kDOUzn6TMn6rXtr6Lur7F2yas/sptPC6kKpLwMWqpRnDK4/pT+flSYR01i
Ttv+isYiCmesVnT0DSyCzUnzxvda1amHuH/M8HWEQevasrpGNrAswX1jLTNqNu0DiCsgg52lK6GY
AC+iMtblKnvFODdYZxr6IqF7pLJTHuLnn5fdtS3MYYC8Jl4/GinCZNm5qmNJQwyGhB7HTbfLHstz
tA7/+piOlzNn3/8xFmcuKTTnuzb52kLUlYHo1uAUqZTDUaCHM8Jc/bWz/PmtPiojk4PCwggZUxcN
TTNlqgrcCv0QxGknHUY7gQLao6XtRA8dBl/cud1p7Ck2hXrR9DcsnPZtgKGZ0Fxk6JUQCUS8F4Ko
BqUdcXoqzS5F7HysJnly/azEb8ET/XGvuqnzcN20RCrIrIYw24EFlqoGQPqlRicMIV6Cfg+r2M1H
ClBuiqi7xFX+xx9w8qHUYRnyzhI823V8myRBDCwOI3FG5FD/fqFS02G68TaQxwU/OaOjVFaVXq7x
ZHmwbpsjRiTlAnHyfbo3X/3DcETnyfhHP5tn7RbFmycXfge4qlvY73lyLx3qU8Bbgl+8zU/RLSIs
Rw85rMfwmNyrB+YlOsf/EOwfOFaj+0JH7iRfA7oiHLnFWGsHDbo/jkQ+ALAnyzj6sN6yk3EXzxRm
rtQjeE0THyOMOSnOTGXYjUopHU3i+AQdhFXyffP8dhcSpCSLm/1++/5XOFKfmDlFrhboFBERRwya
wGNMwUGmxOT2itQf5OBhVB23AsS1UGKo2k2hn0Zjd6xzwsZBpe1VL+E4vP68zq8EZzSlNYZXVJVy
1MeO+3SOyblcilFLf0ahOeO8ICtHQvS4XtwRlfo7MAg3N8vV9udBr2xjXFFwjqftxF38zdKoDXW9
tjpkhinkZup7qJ45wtAQxk9nmSD+1bdPs1rA3w9sxkTrHTdeXpOq09crKu0LMap1j5u/ffVyOLnA
eKQTE+opMxtmbqRJ7NQVndUmuYaqvPIUpvcYoDMQRiCznscfgLWvh5SK7i4tAKoVRNfGZKQ0D4wh
K+P2YHahjYyIqNx21BSrbiPjXgQjX7uVh40lAlW1Xg1WEE2jqvM2Yvbq1zDR23eDopnfAv2hvh/X
vzKk+XjYFNgkqv9CcYnQJJLZgWAug+FSBs5ygF3983L4HmvyFiD/iNc1XAD0MWb7vARjr3A0oZYO
hWqn2aZRk32mQ1jkfAvrNb6ZRajNxIHytW/0eczJRdLGdSgKreqe+nOETebY5HNPxYEM9sHZc58n
j90uhjEn3fvHClmp2+KpPda7yNsZAeniXLHrSiNJHf2nxl0h66JiTr6kp6SeWFTG6CNWHbsGkcfa
RoKP/NZArkG4eNBc0r8yElHYJN3PGfXQMmKOJytJ4vCjR8uWVKQpKqws3dSqAi5xxOZHrMLpl3Ab
3NFHu/n1K14cUKcxtRUldx9h1WwtdwstW+12/stxeRPZxRJOMTxtLP2q+5xqZElioh25JbbgvpBl
f5EWkbAaFo/dH+69B8DtC/1vg7LE2z/GcrHJosUzTNWK1kTwNPJ9bO8eqbCb1w4kfmYsLyEVxmzT
L95hab9D4U6WWMT01BW6y8OhHjXXdXsL6QeLke3of1AjzfPzGr1S/0Vo+tMETaIwrw3MNHUUZNiX
vT3yKqM1RiHgEIHR5GuaYkDH5oLba6tiNNySZXk8sujkfN0ZVV9phmPU0ASFYaND3yrDZ5lHEJxL
b2DSG/9R0V4I/b+yKtpW8KshgDDcx6pAQUPotg6yU0FAlVqjSyUKs3PyEdpNVg2G2qpM+iaxdq0x
8/+0c5kTTjpVRr4P8XenE1fU6ksNnxcIkK680WL8OU8SIO3BLrV1Y91KwUUOd054KJs/Um4X3m8P
JoBbv+AIXnM4SclZQ7SnRT5GW0Tm3vfdxWOgXtK2heADsjzw4fegZun/tgC4Jrl5yXpOrgB+HCBG
2YTBAdxQeaNQlAdokiK3g5hmbEddv+jqp6QBdNi+NaQGSXvpAsRJBO+9tnZl9ErGjXZtv3DLS5ft
a7T+uoMQnjS0ubG+QYpAQmVNWEfl2opXKc1WYVkg+IXF67AwUWrT2t9ecp+hKdOsURbI6gRRnY2V
3LuIZZvCIkTuJt438MSN81D9RmSNIqqMTneFMWN2tLq1Zd7GCNXEKUVXym1FyZ5C36vtVLRJDNQu
3G3YA+0dbqL+TQUc72NZkrnWtvHUVT4MtpjtnDn/gWuX9egdioO7iOkilZWvH9nVukRWvHI4hNGz
xowGtJRV68kC1RXD18rjC3fbbHn8SkpJUqeKo7GkBYBkms36buISF3mjXcbqF+31l3IZ73c7clnQ
obZNC2Cxf2gXy/McXORaSKQQEmkfPhgqdiRfXzgz6rDt5VR71BaHX+LydCuA0hsRmYsxFoRiuZ0L
iK6+rEICZYHGoZ0vToasBVIducqHx1+YVUvr0x809eBvg8DdWLxwefy9H9kq71v6cH9/Ptmu5Jcj
SI0gcDz6AShOoIm6mupONvC6h0M/srW4dhentbQgh9/dazebu24JSq4+4qD5sHw/nH8e/spF/GX0
yZtrXV/qwtDDYO23Ebs2yfeN/tjJSCPNjHQFZ8uLGhgGSNTfTYoBX7+rWIxgKNkZO6Kn0y3mZGCt
1juf+TUxVKl4Ozgof59+fr8rbaxxVIMWp24p5MmT7SMZ2VBLQzqwjoc131ZYoPKwdEZOqw31dznz
OZUxcpmeyZ/Hm9wZA5YbdPNYSitucXNzMt9f1MvjsF1sFggztatssbxcthCBHrBxQRb85lVczNqi
XoFqfH3ryVxTKghCPNXaQ6gbtoICk1n+ozlEVLlyNmo47ElUHzzTtEHQbErCPKzc3xAELU3/ttXQ
JegVjDJggum9umhNgPiI92dB8KhZtyJ6cnmCxFeJqi0y0pWXr+r4SRaSrVybgGDwqpF7dPxMWUJ+
RVpUZXDUhDsreihIMEpBWA8hgokWGHjD2gpNgwBd6l+KuFopfn/bxtGeH7T0LPNZ1aGvdYO/jvVw
o6fK2QlRp8ubYxHLy0I1ZqrKsjguh2+fD0F1EhRCYkLCr4s09/VCHIIuOOYOrjZZu7YqjzZK++D4
6HK37lqq3DdRaw7JWurb10ASjlTFkEBD+Dnpd0lebLW62KoiTGonODXCa2o+961waJN+HXQw4olf
sxOrj6ZeWi5C66+KPj3Q/vAtUsSNXj4K0VYGUJr2a1esFz66MJWwpwdnYmWtIPArdCvw1cg6mWgG
AqpPkqVTiCuV/7msLpI17KMsWLuqeU4Db19Ft1QPqAX9Mod7KwkXRt0tc5Q6K+Mopfrd0IQ7jTa+
6qanzHAQDdNHmaW4PTneMSxO0EKteFfhrlrLJhaxiNCm4nPiOneuRmjZldsGAYcQqeK8vLUGhIzO
WYXN/b4zH1VB+B1mL3QwC9e97ZAjlSzrNQL+UXflxg+hQRY+vGP01ajyGIO6ElxkIAzku1PcLJp3
GQVS3bJFj6aRmuxkHxm3INi7MeqozbrwIavTjxUad61CdlQbfRnJ6G+jIpDRSPNopoAB0NLsvvJg
MQB09lEuyt80yMnprewPi7b9pTYPjnApzBjtatM7jH9DSDo7ZgyO5ecYzI4J37jIbj3xl+rS7ULn
LhbX7j+SBK7MfxU0ab1Y48m7jH30IPKH0mHQc4qMffUYjxp+5FZZPxw85DaJvfHigUCvnIr0n9S/
L11cfJybFvDwMOz5nZ0jvJE1SETFKRuGWFqzltXQ200iUNFSo60rBIvxDxz3Bdpf5JOiIPzM5/XS
8glZ/uG3XHbHqM+URVOAKnOrkwG71LGc1c+H6xVoIseMJWn8Y1rUqCbHTOxUUhOYwYCBn/HQ/UoQ
1DbhnF7i++YutOMTKm/qzlnXvxJpA7l0ePcdSClLwVzWSDs87RHpFI70/PKt/mI9zjzcOPh0K2Pr
B9gHlAtZ3eThej9JErckgjmMVXHxFNswziDX3OurzeJog3R9gMP5MNp/rx7+nv9fNw/IRFz8qM6q
TNTXo8Q3C4UwOhoOgblhB3dgy2nELbijkPp6Sov3In/GUsWXtJtWGLYwPwTUq3+ehI866edJkLB0
o9cM9FeCdEc77utD5HLimkOihcfCooxQY2tJJJ5Xr42hIOdiK726SQ3IrvlNpy/kaimBgI7ac+S+
tMipgLp8lNU3do7HlimC7GgmnMN9aVc1WqG4MP38uN/SvPFxKQBS9SVCkHHO+Pq4hhfpYloP0dHP
n8zkyUCCvDe5sXsepkRFwIQKTXaQDS+dktq6iCanTvLQL1FjnnmUMfKZztznR5lERmXlCqrU8Cgh
FWfnJpZfFImqP0rbFmF+veGm3/UZcg7RTKA0rQVM52ASschK3jth2EVHbCFG86j2XcUwVjHQ4tlb
7J5a3cy86vTSG0fUP2DiEqmGok9e1fD0rFGcilKLsSnTdxE0ddR4SKGOrPAbuUOFc5FUPmkfmVyu
z5Qjv4EWx+GN0TnY0PDTwav460dvaidVchGnFlehaYF8BIRxOdrl0m/DhcqGTm86kNR60R8rRJU5
RfmzLVe14tq+VeC1Gy/kLtqJHKRG/7vRBVvoz8HgbYTsKTMRfc+TlVtbiF2jXBOmdqX78NIhkmFe
ZOSLGyPkZh8/LSIkiHVXClT2xtjJ1S9Xx7v3tpXETShhTlagvIGCYSVRcNGWkuuv5ehdcTnXGmxB
UHFPWCL/lDKRpv+aI7zixHdR/DRwHSRAKkzacKj1tv7zUNYLqb0fwHbkh4jHcxD+GRDmRDK9KZGB
RygGGYyGvzBmmJyVWr4LIm8ZYuCQp2g9VvE6GenYBem9Al7QbhB31IdjVd6LwzOG8AvPuv95lYwl
sOl+wJqONh9INB30ytev5FsRB03VeLd9c3HCbaLddsqpNrbAkKPs8vNY35JelsRoSEoMw3EwOmx/
HUwO1DLmpPKPFCQ9FNvV4VKN/kobIX4HhWX42b7y/8O68XTMyVHpVLFT0ptGWw00nXbuu71b2YX+
OLvfrszkl5cbU4hPZRs36MU8BKJ8hPdXQHsU27GYEda4JLX77D9FdX28lk5qJUrkt99MyuMuFstK
rHmtCJ+8jZGczG4TVKx3fYZl99H+mywRmFb/DjWZwdgtB7nuVe84hNm2QIOS5oKLJQQ1m84Vl6mj
HUJpr0XiqjDMI+GQ3XkibNKXFGeBFIFjRfgjoKJQxZUty6iOud4qicHAX0xr63fOwjfuUxT2Qqq0
qI10/QtvtuiiM0T6ZVJwTmBR7cW3CnA51+/XZNzcD/W6b/X1uGpQ1jUBRYXwR4Rmn5jbvPPtpD3r
yUmsUZ3wn6zQ1n0Ruc+56+TqN/80NZP2R+LLZp+Hjn/UrEs1nlTai5S8D+VbWWy6eubukq/cXbRo
MRCmMTFadE32au4IUjq0STAuZb07+dwfWOetBYJHsanWAfbkfrvHvbg1zw49v1K5IHVTROgVo1rO
oarHNxZK/SJimsjMzGzuq083WtJTaR9xA5PrRrQyD/KEN4ocbRRktgHHs/b1mBC13rR6ulw6+G8L
+n9aCvjYCSa0W1kU8QP7mLVP+24Iu8wPCr4BYUWtYACWLXsBtXXB2XjlDZplbbaXBCSd5GFZ11hf
RZt8Dvp4dR1YGl1czlKO0cldV+ahbpbFgAQ0kUwiXCi3eiSYZbupXWtlNTO9nWl5h1emq0opTTLJ
ZkERfz1qjMpRo6rpvKPh3usoGCqXIbXN4swH//mjXnkvBrIUiUoLBbSp9oEMBajkBPKPUrVUQNhl
G0nbp0RJ8V5oZpb3tdvhy2CTzRQFVqoGguUdW2TpM4y9jm27UdRbMz3Hw5uQvvrpTGHg6jxKwFsU
2JHsp0lcioN2UAXjIVqYl2qEBtthfUqlO8b6eR7VK5sDkN6/I002hyznTue4UXA0xh1ZIUaT0UVA
WNjq7uPyhfSaFPDWwb6md1g3lspGkdYxpiplVdqR0e41AAF9kC0LH4Up3FUs95TLwUrRl3p0zppb
MbdTmPqJdeKHyGFkG8XbgAanoNqifPF0yvClvgR9ha2SuaZGQoPnr6k4i5/f9Bs18WNtfnrTyVaQ
Gs+Qao3t6FQIzlFeadAvl1LS7nxfxvhjOL9h26ErmbAz6En07jsAv0aKtkX3HiFQ1Pq0D4qLJoDz
cqtDsO/CTa++4QgsJ+fa4xYX230zPHbu2SKe/Pnxr68ILlSiFErzU8iVWMuQrH0/OAYV/ZWNgQxj
7x+i9lLHxcx6vz5TnJQjcYVK/LQ8bXiunughAbIT055r03MgYM3RSHsXOLBUu7c42y8cHHy7UL8T
6nRrOrtUCleue9ES/WJ5J93aCOoJiQGBANgMEOSUt6qKBJ8FXS0wHypVtVUXvzfVWGF0vxMTGj7F
Jqf98fO0fUNcfHx1YHIjJQZGlDG5mlIjEWS59v2jorx1KJqmqIRW+xy+b3wvh8MCSYiLpfweYf/y
zBn1rRY8GXvaZdXLQBCTVBiLezLHfrkxoGw2yKCSVXH1SKO08ytncJe+Sv7fukAie07m5Oqy+ff1
p82NyND8Ri3y4Egg5IEa6s6KdiLASePzzxP9rTYzfdnJ9mpzt1XNKsXNoUIGEH6gB+JbQpFmoIzI
4shyG9aTJNWX8SIMglc3QMlSf5OHYlEF6kNcnOManFOHiZSytcoXGWcSIqUxVaJjepC1YjfGrFzx
iyahvZjNcSzn5mqSBCSpaQZdqluHNtxrKMeGttru+2o3m3HPDTS5JbPCVL3S9/wj5CIGEik2gFku
TKhDxcz6v3pPfvr+k+U/eEXox14ZHtPqlTOt8YK1JL665WlM7TRCoJ9XwfUlz40FyV4HKj1d8rGQ
Uh/OZf8I3UAM9zXah2mPbYOMJmhxUvpj2qawVHdVjhcWWsPqKppl2oyX4yQtAOT07zNMrjSpKetK
bVnzvXgagVXCoyTDnF4W2RMnVI+6manOpCJXv+inISeL34jKstdyKziq4pjxOPTnYfrRaKafsZmZ
4rnXmyxTL0/TJqXHcqzyc0NxXjAVOKkbQ6cHUr+M9d0ctfm5tO5DD+mnWZ0kWz6ljMIqiuioDxgn
1UcP7yCzDFC3pz1tLZTk3FKjG3e8A+04FE8eG9eTkr1Xnzv9JUvfNYQ5h0suPKY0K1zFHkLfDsSt
JdlCeQeitZBsPd+Rqi4EDVVdDbIvRBBkYfX94G6jQpsJVq+lLV8WyiSugxuchE1kkSRBaFE23vBG
wiqmT7iOYZhJCGuSwekkM72MAxhUaWuVUtZMAqpA8bvVXkIJ5rcro3k6u5HGFfPTdE/OiKDKOrk0
tODY5acxeQDVLBp3aXpfWYrN5aEaVOYwHdADpAfbmfDzesQLOsvUNIJs8L5f4/jEjIsgknrwUdlp
MGDeSDbVlyAGbObcCIiQhsFeoXk8s7THCf/20hDkwJ2atE5F7euwwErkVrEK/+gTZ7qJYVfptqE2
1qJSGy/12oDksylgvXePWDS42FIVWnIJkNsMZhk843r+9iww9izQ5oDcp5p8pUmWI1p05jzpySz1
jUCumNpI2augXQjFlmzwJNqbyQs1Ip+8fo5yYl6djX+fYCq95leGVstCLtwU7UMfPwzlo58fDDzg
Rk8383Ek5JkNni4U+Du1esioZJSOHQ67guu3Sxq8rBD4FJtFlhJjaPk5akffqWoloAFs0d2TOmXv
SvoRV+EIyrYp3vYl3n4Z2pUmbnxpZdPg81TWvkpsLt3LGlZ7hrDs6Z41PsKcRnmKNJZ/Edw4ZogS
N5VHekYW8qOJYlsKHbDY+GMKr5pP46h6q8t2pRtQkthNXXlplOakIKph0OF1EIO9t7gZRikDzm4h
eSipwESIm4bJY16jX5+hRBMj0Zk9dfq6RCoz11dauIP8s4jyNdiRpVfjRib9EaI/av00szavroeR
yK1xrY3Upq9rs6La5eR99RGA18VoveV3e6yHCuUSowpSDfTdNtQ33DJeJdbfWJvZHONN/W09fhp/
vII+VRNEzw2aMuSKgSopAiPSnRVwKCOxRe0U1tyj2Ywo5TdgzEdE92nEyRFUtFWrQT1ybsZqcIsr
dbN3+3QpOjd59GziP9ve1BsHJSK9PgfOw9i1kQ8DutrBL35bsXSA38ruJQ0ff/4WM1MxpSg7oarm
o3zQmPxzYgvx2YniPWXGvDhFUrQZiyk/j3g1jPp3KqYks8Yqsq5sBw4mFJrx76k8eVvnZwVkAyTG
4uHn0a5GE59Gmyw10WXnS0oVjl0ph1yBahHfOY7PPoW0maHGk/z7sjIBAhE4w4SeBIj0i2ElaAOR
Cxa0yYl6g2foiPfjvjhcDGsU9VuLqr/R9H1kuU9Aqm1XzbZ0iRLiDhN7jTTEIxdh5NJpiPitdew8
NcPwpKX7TkcLWD+DxYjKlziObKFBjlWJdnUFpG70n8ovBPp+fa4U0VbY+OONr6J53+ovVbn3Uyz0
PGVd5D1RDu0H4Y1LNwcMh7kdNuPF2YdJoSjElu+VuRpLCIGKUDlGiomK+7SVLQmvY1ySDQOtf/ld
pQQc0moMgPoFDSwa4gt6H4G0Rxf1/7FkgGmbNBUVU1WngLY0qasqFA3Oi2NVbeRh78KrS4701fTZ
r6hcq+J8GmwK6mJ9hn0qJQi7/jqt1/SdMRpZ7MolENzt/RsKcOlqc1wst46duKhqR2/b8wyf4moh
acT4j7gnltHHf/90PulenA0VLeijiV2g0uIhUA7IWnobSMSUu41lhQ2DG9FFbbE6f8wGCHcDmAl3
bbg3kvdqqvvUaBZqr+M7uFQfitLg47dYv/c3oXqpKCokp4aSmORDH8hsTSk2dAtJnGTqpzGgnso3
FoGIydOAaV734s1nN9eCMsrb1MtAH0AtmJzBDn/oZYKJqhT+ufIJ8ASrPI9Qp+kXWnkzuPUa0FMo
v1osv5836jdVq/E0ltDKRTAN1TTdHJ/t0/x6kaglUtEHx1hD7LjPdxn7b4Clj4JuHRgbisxahmFj
4+38vFzojnFoadJJI4wVtxvF2BvNXU7/ogInkUt2puHFWRUfSaA+xrnquVfwce1OGSmaLL6IrbcN
q8RmhlVLXXt47DU9wIt4NdR/6CQUaC/5eUb1QtzJ7lNjYtxDq7rL3yN8ILJw5gL+KFVMT6rPEzCe
ZJ8moCvCoUfGje2k1JveVjzLNhxhQU9vXfCrnPkrV/jVWBgaxdEmi7tHzdXR478hAZHlc11gChQA
FpfQ6BHRemsUO2ubx17UMdzO9hZtPxe7iVDNbiW1XRvDrVW/U8sr8m4Zl2CQOFZIsCyh4kBipQEb
yvg5LdBdB5sA2KeLLEB6NBFxPJVcYhPjMaDB0/joL8b3RlItG1dawEwB6PNCN0xQmjvlrkT92Ins
RnVtz7vNMMXWhMBOso0mvAmmbAedvzOEbh0xvNDw4930lFco+dOXVjpzM6RQiKq7GG8Yy/0n8/cQ
iReN92bF5lzmeX350zJXyQuAgE++QJ0Ybec7QTDeu26Npn6B8c6ZzoetKJumubCaULBt66fCN1c/
L/9vaM7/Xv7/jj25Ey23UMx6oMWUSfQthZNiIa1EBlKad7J64/wudFQUixNFRCt+78NyQ2xuFC/t
ASzAYjxxx0QSvoW4zxELsu5+frxrNzYaC/87M5PERQjD2PeEKDyWylmuXqgbyeaOgk6XvP480NUC
C9uf7oopgl74QGJ+2gWhGGeG24XBsSj3dfNapwCFmz3RqJRQReLIS7kogbytkBOmcDX2Gat6ji75
cdh824ufnmISNShDN8S1RTVa1I2DNDLvUXxwzdUIFkeE6jhqr2qqf6clJyMd4TNtcq8FrzJO7Rpl
gby/8OwOMbNnXTItX44lQcc0d7UXLA0+VpY+Z568GQWhRf8u1c2dqd6xyKLirWgxu7qnddYab9no
Q++uErVZM98SNnZ+E6zHWfCtC5eDUDwb/VHnmvcl3Fvq8MH545DORgOiMq20L/vKjlud4n2wLgfM
JEPawwawVP6dfmA64GTcA4x4H68X7rVl7qBDJCNTUeMYR1T20eXqaCGCIc1ZgXpFoYKgBwc/oB0i
RY2fP/+1lPDT15+mhEVq1n6RZdGx8l8zYdWom1J7042ZWu43DaCPzfbv550CdGQTJZ6u9QQoJ8Ad
aXtwsFPXPSkaic+w8dN1gEI/YLIqfaNr2Y3Jqb9KEQ0IbttuJg/5oOp9W2w08ywowKMw8mSxWamV
SkVCTZFwOKJsiRpgFp87xViIuMcYwAw5liCFoFcqYb4Ne0rtjoaIIZRxhuG5GtRT6dbLrMeEBU9i
grWlSgallN0yDDDw7bgTUXgT6dTTxpKbsZS2DFIct42nilS58rASy4plrVTbnz/n1WOD85imtMzF
/tGI+bSZExWqZ+DQaGmTm3EnAIbHyxbk09DMFCivf1ITdVpI2xpd00lHUa/lrO201hszmKg4tx0G
u9m+SJ/F6sWsT+1oDOYX+z4/+QalaDy/qbOrCm8tc1dyN/785t+UGT6WmKUiT4Imjm5Om/JNBE4+
aITwmOn6ArrVMgf8XFNMQAA+xRgPE04lg/rePw1BtgUf4CfDmpyg56uN7Xvfgx6rZZs8+NMG6soA
J+jH9x63UoFZqaluRd9aecNl/JNetfZ5Hawr5axE+kpu5F2nz8lJXa2ZUbKCO4N8J8DiyR0QZDWl
b73xjy70J5NSHVHg3tfLheXuwfSArrOoj/w8jVc/KwpKsA1GwvY3to6cIommCUV4lMxdQEPNzW4S
f9PQEyyQIgt8a6ExAY5J+pMgxwe4nWxoUDmtCGFcQmg9qmfChG9c+vHTfn6mSZggN2YpS3ITHnUa
rVGKQ52q32I26cgwpZTeLjT32EP4rUPDjll7su7eLHyHpmvAY0NHLfyXAVd2ck/rzkRtIwSeEXr9
MlIgIrb7EcFWik868F8vtl4diq9+qtuBAIywjm9yrgHOZs+kbqfuPPFF83QK0k+W0OE49KLWxi7u
UWBU7+ROWaS6D6dpuFUBof/8bb4xzKfzMAlZamtgawd8G0Lz9t5AiM/j5pAAWpLFjJeUEMeUvIjL
MaLR/U0bmbbQnltcTivBWkkUF4p9Xd1Uw432z+D/aYSFqc2RDq9VNmT2MiJcZBagqb5G1T5CmrUY
VWDv82Ehk2in7EcbUgFCl548c31944l8TIkGPpn9wXmuTEpKpDfDyC2kG1tpsIwRdEh+qRFYxxgf
63Gngsj01F3YPqYN3iRJfAoi9SJoFmfyb6FANyCWNgLmPDJV97GV1HXVypfWI2avrF/65LUBIimf
Y71bOIhmCPW7I+bLAT9kkCESt7bsaRuYV8uxEzYiNAuKunx/XA/084ACliHgT1RZO3UIV2chqPcD
fjR+gQRqlK7qpLHLVDkZ9ckV4y0dYzV8N3V1W/lz1d/rO/vTVE1uPaRePdPP4uCoUG/OMm2Xoxll
tq8CZmvKSgvWQ8Jvd8FgUwONIvzXJH0XEur00WW2Fn3tokL09n++mzq5PVo9z+XBIvElzhnhEmFu
U8hQAeyazazqx7U0AxkOQzTgx8GEGx/m060oh56kNh6YpSGXN7LrrP6Ls/Paaptr1/YRaQz1smtL
cjclgSTsaKSAZPVi1aNf1+TbWFj4x//6Bu8bEkiQNDXLU+5iqdmmivSHPlLdliZmsrWwrhKHRdHE
u6ztbxzLV4Psj3cwm6ZjcA6j8cRWbgHOK7AUaLdD4HI2mxBGAQ5MoPuDty58UKm/k+/kt2A5nxQf
3xcKQ0ABCTUYgHyXY3AK7DiIpwLclrJlmUgk1iE7pKGtQFMR/Ba4cSMwQeZ5c/iv1ZLQ9dENsB8I
RFji9XwY/iDs+loyQ4oc9QOivDgaU0SjwchpVnVbSVpUqANoya1K5LXQ9uNlZ6dGX5RFJal6vAcR
ThEC0LRYwKAlv96VOYu4/3k4+fFCsx0vmk7OQO/qdBfIoRuUzwGU86xQt6UVbQc0NiWDpCBf2ajD
nnC4zyAcTxhYds24PGX/BraSk66sqEVq+rcK3Eg+GL+pfU9yuchpU3QSROXO8eMguSv1yW099IiX
Bj4jdad7Fa2U1oZzSTNDAGDgDNk6YMQKIRlFoo8DrCd6SSiDFmPqZ8O/FnWEJoSP/CeEtyRpzlOE
3oMVgMGysK5F1M35FQyiDq7vu/bZGl4IFvDtxGMgnbyoBU2laB4gs31SZJs2GEE8InNVsP328hI2
yTFQmmUlvBf9U5dhOZeuNLNn10FzB071OYM+pJr348lYTfaPUAEyDoamIuZSYtqQ1caCBR73ONE2
OH1huHhSdwMe0nC2R9nPbctrjT+dGiIssYPMzq9t8Hds787NNzU69rSpGtxe8YPssV81KZtUVbYc
8P4RdL6ATlbstF49tcszQPmyUDGhL/fqmWQ+9sw6X4Vh9FpM2To2zO8FVLci1Zd9j31PGq0j7bGv
zqxg4geG1E57XyeFoXKNZo/iqqO8C/Mn8SVV+mMoa/oXN2bbtWb9x8k2CwqnWu4y7URVFNBRHmM7
BiHrfJC7Q1y+qZTSnP6hys43jtmrSwm9YcMBz27SwL1cwUrNlCZJxFFUJRS+Jw0i8kXS9UaAcy10
EC5exLuAaumkX17m7PRDMzJH9k0G3390Qc8F1AAo9/dq7gHxuzGW184FHUMtRHsovaLZenm9Ph8a
aQiQxUJLWeTcJW1AtmEz2tEJ0E6DayEgUfxIg7cMp6OvL/6JZys2ZJ3kCRk5yFWQ0C4vPhjZOYoU
8bAIXasvTYdwZbcqlIeseTb1zJdoosq+ZNqLafI700ulX6IYwk5WU/5znuSeCgLMJ1uJF1QutNF2
HQt7yFr22M5HYxvkz7msH+zxdQy8dLqnfuAIoMGto0UVU26+/9kGMO13zgMakZdPEjahUwxOmu65
fGv+SvVhYdL5DaclHNu0upuahwJ0Ttp2fkiPW1I6iP+nhVh+KoCD7vzPIo+o1Motx6dOET5K360R
8+RnoWbw9bArt252dhjBY0eFwyAKAqIxGSTuCn3q4Lk+Bj8Uc5lQUl1hnYwcQ/W9oKPtAE24cQfX
Zh1lNtQ4wEHADZmFPsEYny3T5CSm6GjQrQA+1RrlWuq7TRJg+oquhW689I6xq4o+WmjhrTziajTy
8Q5mL2wsHVQuJsYAESNvsEEftJGfOdndiRzCLCO/pUBxamAYAbYEVp4X01LnrZbR242xuPY2YLWj
G0ALXKfLczl1RiO00naobThMfoOSquWbWHvb0cNJx+GVaFqb7kybUtrfdnqtoFWdEW6+Sdq7tqc6
8IJ4H1DbWZOXdzEkoWMDSQCyTO8n2naEQC2bW2vTwFwRM3sRNKvbsLJrccPHy4pd90NcZMXaKY61
MhIYL8AgsNFT5KmzY0EdLMEeuKaaBCYneo4bCFsZmvL9jSLO1aXLDGTvE3LyLOLLW+hHKZ8GCTCr
yAWyYFlLCxGiWFnEvHhgZlb92qijTTr+oRYu0+2QqWZJpM1O/iymxJnCpKhqpjXWu6W0lYYSWRIH
sbrHpr8xW97b8PONhpK4EC51KFU7s9kSqgSntRoBIx7xoXizoqfJwIia/63kV4zeU6K8KCm2baDD
zuR/lPZS9Ztth3DL9W3TZd/M8b6hLBfS15Ktp5QulYNdeR3/DvQfUwk22XqMTqab2+xHJpLO4F3M
s7k+RbSq4tfY0VYshxYjhHNXrWJWiQ41CByZLOm3tomrk1Lw1VRkMYE+zial1KvIfTY2BrrlW4VL
r3PaaCSl8ukPk5JOgFRqqxhVnBsr8r0U+2mQGWXLZj83PsnYtUmS581QpJRndb9UWY1MxBKUmgZu
rW9Kt9MY795xp+iI8IYgIqX8iUy4tB4TK35VRirmZXsX5RJkS+PJisOlgO7lykMay/uskPfix7W0
rnhRVCkjNfKlfqQM6/XWT6O112EQ0YL7FtH2a5JuXbXyVtJ01NTBA9ovEzsCCAZ7jPZyI92FQ+FO
b6J3T50/s0T3Xx/5aTkOxHxmopaRdhhPj1JdIVqNC2MO4Rw11g5f0rrSPVHxl4atXa3qfItHuDNt
AlLSzjfrb1L0IE2bah+W6Sag0TYlxqI1zZUqql/4c48opKZNsE7LgrOi9CQZDZQyO1Q8XUvwTo6T
BG+imjDQYouERzWMMWTQ4gSJdgPnmRcV2HJa0/xiOglwRjo8Btor/Y0Gh98kPk7Z5IEOrKCkRcSb
EyPdFOZa/2adzu5ZrR6HMfBFH5F/a1K7Ns1sVZTIfRmkmqdxOUnWfTjYW7BwblFt9aR3IyhVRrFU
M+V30g4LS55QNaJABLGN8j94CJWljSUufm8hzIRgrcOUjurei0zpnuAs13KP9pdRjy7EMMQjwAeY
KgxXbGREU5OmcIBhDrO0yx9vTNDr6+J/5+ds14zGSRqtHlg4AXCpoO+Vo1TaHwgszNDyjfJNYukT
uH19WbG1zFaFsI0hg4WETrt+thqbhHp3E5b2Madxmr6QJinxnU6DuPylB36h3ygYXImE6U+YEJ8U
hDxImy/35SRX28SRcvsILLLPvpH6cK1SFayCOr7/+tGulQYgrINLlAnhqJjNttUsmkonsDPpeIq/
ddX3wYSEUi16J6e2+APgVT5hV404YKPe2OM+yRYRA3+88qdQKNCmdnICkplT+pq0Z7+E+hPGz2lF
ukoroc3lN8KDY44BdBZgH/wfiluqbK1T4J9EoyaqSQx+af1WV+zvWT94dVgc8SK4S53XgZaLTt7/
9XhdfTf/O1zzM3NQWCaTBvtPTcIFnLQg3AYWkjG0RwP3bD9/fbVPGmn/GSNI7QhoGQrxwuVUGJJT
1StOLR3NETt2tpsGFBLcRpRXepqJxNHtPXmxBQlPlY+BiZ8Gnuih4UEYlWKVGALTP0BMAmT79a2p
1xaFQj5IQqhTUZrfmt1MmlIbKi0XhHZQwFlSd9qKFlpS6+8oEnAzcuFlXL0YtPUwGXwul1L3LO52
eNMo94nodyi9oH7QSyyGtMBzIg5nNf9ZIiAjKhuVjToKPfevb/5KAVLoWgB9UYEWafPcr8ymsApw
yd7n7/qhRf9ATiV2+/AW9FlkrfOtQ0Udi9WMhxIp3+ULlCXJrnVJQ4Ux/F1Dk5zKZZGBeWlqVL+3
oz24FHtG47QEuSYNxZJD8etH/WSfKqYQ3HZBbbaBHs9Fy5XamoY4pytYRgHYWttX29KlZ+c0gOdW
etasZDgzGSdAY/8zssevL39tvXy8+mx7GR16pbVSvFcszCklgjxMmSMeM4adcpOcfi27McRwo6pv
WpgDzaoImplIeJ/XwTHvadM7TCrqYNRIdKCFCntYRLMPU6BlpGVb2dyMOj7NVK5utpmv9e9AuyOw
irIhve95cqPmtikhphDtx0Eo/K1q56Xu39AoIXYw0U0tiEGm+MZB9ckfRLzsD1ed92XpdfVJiiTF
sVb3YBGn4M4tDZAH8NL2e7X5WSP4REFPbBmjJ8qM4asoZeFU+fVr/388PpOOrcFm6s/e+6nJxqab
qndQbUgGIwDO2WN/XuXKIfgr/ZLiW7UxsZLmK41kBhX596h5jqZrSvrs0dREe1uVF5P2RuCaNsue
eLWTt4pxgDrsRASvA3I25uLG417J5nBqxRFFaBwqyD5cLvOxTQdzUosSyUo6tMD1lBHXNwepCc9k
ngNSPBmRq+nYxxHsDad6QWtulH/fuA0RiHwaA3YZaL7gN8mrL2/jJEtWQFSc7I3gpXZ+Qw2j1g9d
H83J/+A7RNJDkSsEQ6mR4RAkwiq6XRUXEcqn+xAZhI4UjirP2/EE/+ekGdp4/59uBzBv4NREw3FO
WxIRK4RoaXad9eWN5786Bz5cV3z/Q1JN+lJS4wmpKAz3mbLRrIMcrcvk0PwCdlCn6+C8bnq/aG/k
TdeOE4xQEZGi8k16Ohv2CbZqX4eTJOT8dTRO+gOQLbTBbm/msghwP42sQFaD1wJk/enkapT+NAZ6
+x0a9OL7Ll2+6Mdd7f67+35nL9OVsvnpVp6QySWXX0Q4E925qEgsI9/BR51i1wbpVJQKEC4cFkiQ
et8bF+3Z0juG7q9f+bL1Hobl0fbc+32P4fmz5L+lC++b6Q349OyD5c5eenvJNRfftE2K/zMaXe5b
u1ivuiWqa7hWPux9XHVW29D3xnWwPL49fP2Kr50nUG8dETo6qFfP9pW4NkkAxjg4luFvdlXq/8CH
bDtZEPAY+n8THMM9RMVTFOxoIV7OpxqX8zzTUVGCtdMjiYMwAHg8Iec0VrZAhYHnAnAGfDy5MaWu
baCIniBRJdCRNO5mB9kkh9UUN6d0n9sx5wcgwOwbWiF0DYv6gKg/WlNuFBm3nOquTGWRcSiWSVgk
63NIWArBN25bSMYR4KeQ1AY4NXs3aSy9IEAoAk4QWw80Tf/TOQz0Q2G9AI9d/DeiDBe3MkuDztWA
Z2tLng8uDoAaWym7eEcDiXObIvfX8+rKc6PfpOOJIwNr0udd4nNytk07pxYW0R8Pggzjsp8mRdAG
o8/mxjZ1JXK+uJaY4x92KSsyihqjMvBwYBTQaUQRsXwSczgDFi3oyl8/2rWggJqySB/wT6L0Ozuc
ML6dSMipsxplSch1GFS3Ku8r6V+e3CGSiw7TN/wj4tOPVFlr9k6xKdHHa7U5VuNfDEZv3M2VFJ6w
G9se9NoFM2/29Pq5sscxTVKRwp/SVYH6VKqcXCpytJVk45ASnVlG5X592XcsyGzjtBUiQ1UlXUAU
eHY0yI025JYNGfAsYJzNz1iOH9uyOfRp5kJWyeNdlWyyLj2Oje0HAZZg2JpRD1a6N8JkUOtGLu/D
SNtDeh+z851A3GDwFwOM17sQx6FqqbVPqGkulBMhx9vQgzKQJb/vK4z5mq3d1evaNA8tcobB29cP
d2VTBMgIZIsiOmi89wnwYUJJrNOqL5FkKto/gQE95QGMrLnThs1/owDDpTiA8OvBBG4+l+KoQXng
pEZ7oPpBcWxtFybOoq8eAMS09o3N/lruQrRGcsmypBT6bmHw4cFCtDHsU6VZxyDb1aqbZvuhdON8
QxypA+J1Vk6xLFTvvznQcWZ3qDIzrGDTxSn84bq5GSFkItOloU8EQIWiHFYG7Dn2cGs1XDnPbUg9
XIXWpwZA5fJKjnYOcHLPc8Eur7vK7cd4Qy8ga1+0SUeOHT3y1tUzC03v5/L0Uy6AlGbdKpNaKpj/
hWQBpTUUsAQaHPXs2ZmT1Wey4hrhdZT0ePJqWjWnI8HaKb/Rerhyuon9CNi/cFpTefTLxx4tE3cc
CqLf++Vd7EZ+t/iBSrp7C1l+JR0U1wGIRg5CBWXeu0Z8Ls3L0ixQbbbusKI4BKsYUU/511+0AjfI
iIW39pnP29vlFWebbVlrle2ckaysJCKoMfIcvIzsNKJ/A3rS+De03dLRXyR9Vxs6kprBIgl3DS0J
yfpma5iWtYuwvivQIjWWWrnK43+D7Qb63dleJc9D4xJiNuq9dPr79RZyc6RmNU7c/RirVLwRT31u
V9UKT91FsaEL8ADF6//DTfLzzKfxLqYZonycAnPNJSubJKUBjbaPaRnkw3EisphOzbImvDGwbAWf
D6cobf6grs9piUNJAxHlcBvLLHb+y5Ph8kZmczEep05LC628K7V/UnAX6A+hoAkHb8G47bGsNbwW
CX8l9RJjdWPQxYKaXZoalKxYljDaBg93uQyMk1JGnUF1RI8F+CZLwZ+egSsP2qYkU5M6Ywk4UFZy
V+4rVEvLpZ6oN8KDT24mAnNhK0C0oKXjrzivVAxSaCtTjwka/pKGio+dg3te0iOmUHyznCe1AuIy
xt+16dWUXvv4tKroGIQifVSkZNGm6gqjqm+y/GMIfRoflUH7WJu8oh8QB4y9flJ8B8cDmH7+18P3
OWbjxg1sBXQ6ZMI97nL0ACScwlHJqUCGvxU0OZAUyFfltDLaG+fQ5/OVC1nveFY2RtOeJR2TFZ+d
jqxjD94fexeQGnn2AJqpz6jp3Ngarz7U/15rjgyRrTauylAt70xZ+PDI8TMGFGOEfPiNiPeKltHF
U839N5JwgHmfasX3clMtVuay3lBOXpiL4nvslavnr9/V55iXi1EFtXhTDoiX2dFSDVl1iomr96f2
NytcqB5SfHSCxf5hPN9I265cC/c1NhVUizVyqNmqSnO8DNOuykVHn6wh6J/QbYlRtkAM2DB+WbTK
vn64a5snCH2KfPjviGRttnn2tR7RyRgDzIafNeS4FVpFurM00GAa1ln7vd+0CKmMcHaRzNyH8t9z
fVOaSjzV5V6CNCCBLeU/TAp48MvVkGQlCHGZdkrdLlHzhluZa09VTmNshQhiFi3UwFX+750xLkp7
mvKy6B3Ni25Tqg5SUZai4LR1wpdw/I5KI0X75675XZpuwT5wY6g/79aXV5ylD5EtTdqglfXeKb9H
JS6FQ7ywur/sj8shRrmeP2xstVjS1W03X1/789IEl2bhqWNaAoQ3n8OB2mYt4DVIL9BYpycwvPA5
ISzd7Bp8PhrFhRhPLoME+Lye5HSRA0mpyPdFuh3oFGQtRfNtDTX0//5ApkKZHL4HvcZ5kTbX2h6Y
N1AgMCjUyKHyUl4A6jHm1eLrK73DwC5nJ0cMEk5YxUE2RjrzcnZWwTjpSQ6wAB3XZFqX2tJOMVF4
wj1keU5iRAkOGVlUtVCLHDjBkfA+Pz2Qh0/Kqomfqn9VMXo37TE/b+zcCyU7B7lRG7/D2ZopQnVM
1dwCZkEmbpQyeKdXONhtb7lV2ns3G8lXRDBsNkDUM+Gdcdy/78kfEgtFHrOmzBp1H/c5UlY5leHM
KzVtm2WJlzr6LzUBK+FYS80YNzGs96539Xrb6bAAVVQ58iShz6ZhzHQIcsMNp85Fh2HbSMXq6xd2
5XTgThkVKhUGdLL50GSUs09OBTyyjgQYCeRhVQMDwelseEB9tVaHpSa/AO8VKmrZLQWsK3wFcXlQ
KAqlbOrqs7M906qyy1oqyCANsrrZRfSooF3H5qsSPgfNCxNV4CSyl0aPlri8R4MFYIeWDyI+t47k
Kz3yy5uZ7TmlFOeDAydsbzZYJIzmLrL+IWnoIj8p7KKU4alNQoQAy51R3dp0Ph9ml9cW3/8wY9os
yuwhps3Kts57EC3UGu2K3GPjoeRGeHjjxV9ZE5iHIGjOWaKQe89WalmXOmAH+BIWFSlJQrXjaXyy
lEcFXYRcP0zDa2ut4umANSD5kyWnbvWtQvcSgnkZ34LxXx36j3czS6fwtXDsTIUqgrg4iK5EXU3m
5lTukTDXwp9p6p7R1bslc3ul7mALtoQqOKKKRfXhctArLFSqU9Pm+6gHvX9yfhcoDnXgEqTop4Jp
jBEj4RyuBegmOaPQfKuR817Gn22XyN3SO2T1crzOISBy0ecK9PTsrgzq13KS/KZzQdWbFVYrg+pP
cns8ZZBzkIhOISelCMQnWIYF1Av04oh6O72HPS10bbzTHH2dtok7Rs3DuS08SEzEmJzR3dMU/mz6
GKBAspCrYm2ivVlWECLRSzOKfWP/sKutJkWHNEaPZdg1MsCQLF5q8GPpMm20+nfQvqV1uLIgHGj2
eON4ulKzg60iU36ndQ51Z35oxFUVTAgr8PKLbm8ZEQ09zXVMYFBTvgY7gIzQNgblVUVvKe1UgEBm
0ywhojK5XdtGZyxewPApTXgutIPBXwXVdxxYhC4MwZwbUvKjCRqPypoSRy10YULUBZEEmGQAYAJB
iKh281Lx4C0mtF+vtCsIisvHm83tRG2tjhbHad8qL6bVL1Sp28d64jZl4PVI2AgI2DsbHquX6CQ6
D6fOeAyCwpXA5ObKaa0KLnWKlFzji+MgijPBY6e+mCSogQK7s9LAC4xNP1RbNb1FH7+yNfF6hPcs
oYNhG7PE2TCnUY4mE0FS5RCFT8jyFSEVowV6Ogj41IN9a8DE1jNbFYLZTCAhIgnjndr9YS+M4rhX
pQB1YcoFYaF40XT2JAj2qQz1r1S98PSAfpZITe3Ts6lgIckrbM1wOYwQ+tLf+dD6lCq1mJnEEhid
bDUa6lqSrRuZ6bUNhGiCfEA4rGryHHTRxmFrns9VuU/Dx17yVBlAKpLZFYL5dnuXoTBAWS0sYpri
eIzf5DZc2cMBNAtLCjYR9PZmb4agPHR0qRi/mwfXPQijskXpYeDlLZfrhxsVr08+k/QUwLODA5Kp
mcq0wS83yzOdjJbGe76XJFIeM1y3k+xG8ltWUTSJxaE1jqvYeJmmehkboZ9jHiVBgB9BQMqozMXR
oaue5fwhvpWdfA7YL+9M5BIf5otmNYOlFD0+DD2szw09aFHMPHnTcKNAcG0p25RxiNcpwFOong04
7NSmHE4NajJDtdEoizhsJPmExMNU+6oaPFLHoFQC6EdNtlGHzGYBB+ykHdIJSQu3k/+QDtPsWlp5
f+iw9xDeIAYxTXrG76o+iPGKymkp9Ydz9Ax4fPP1XnRlwrDJOjSUxd1Tcr8cqU4ak9BsqvRulB+Q
7pmG/SQ/CIiIuboNObyyjC8uNou6hzySo0jITpALwHep1NGblGBR2phToocJAB/5DZVBipLMO4O+
F0Y1Xz+veB+zneTiFmbvq5fO8pQOdFfLAHFDNFyJJMv6qYziG3vWFQSfSCyoeYgUg77X7GHLsA6d
UFXe6QVoJixsmFoNJDHI9ae3fDoUsLgJZjHXmmJnlSfDAiAhRFC3M596cr9E6VxxEn39/Nfia24I
4rwjEkDlHWfwcWkUp8KusEPa5+FjNb0E9WNAwZEkMKKDFZuhX5gglgVe5XRoigcTd72Q78BNuXEj
Yg3O3sTFjcwCfaeXALv2fbIPc9sf9NQr22wtZb2rVCsrMXC3lzc40/oc20I6yQZm/fUdXNkkKJqo
sqBAiGxbzNYPI4HH1SCf8I/bA0af2i1YQJPAF8kf/WbF7dalZqssKU9JP0gqcpTmkwjfGkPbyCQ1
AiPfHHgNE3ScoCDPQ9nbASgUoFgm7LSDcthZ48kblPHG0187qS4efzY/09KpuzhhftrTAd0hpC+E
w4oQn8xeTsoryHqyqxyxA/lWkHtrNGZrMJRo3NCBBZgIIYBOK8w2mNDMt5v1lCvtJkxgP7zj2SSL
lVwGUcJDIvlBsAJ54VwjdeWdygfEb5H4EGpcX0+rawk0xrOIEsArUmC+zuaVkeCiYQU8noZ5TOds
+iwSWTQuCORvDGto/dPlf5Z0D3JlqJ5uXP3Khn5x9dlUMzSH6nyNvijUYL8AFN+iUoAXsgiQVegW
RoyZcIqyCLZuw4uevkyR7Q7pm4mSQm5I3jBNLhz9W9uOeOjL1U7TmOo2kBYCI2We1itOP+roOGbo
5y/PELKZ59KfoF+SUqIsFw+uHXnNt1b/Xfy5MSC3riwG7MMyj86dWWa9ne/DZj/kT4qOXSEPL04b
yhkmgAAJ5YYnhNSUc0Cie0tx70oFDCM7jeiVhjLZ5bxznvWqWRtB+57IJ6YPugC9sZ30XQYG3R17
241+yr/wloR/qOyIU6pm1Th+AMzovLml439lQYib4SZgfdF6NmYJLlocjp2/G4WmWxNDoSx5Zb+1
w26/AIIxVQfr9HzjBXxe7heXnCOL4skeIROh48IaDEtcLuQ1vt02OY4KesiM1r1uEBdCMLtnr9fl
wWs6jqAwpxaGo9WtMse1+fBhBOYZ9jkKijgIof2hPlcyE4c+XPbhA104Gv5a9b4DOn/siEWBSke9
+no0rg6Gzchz+gKPfo+pP8xGa8jGQbfqgiLLarBeKSWPrYfHEl3fGw965UoE6Pi/05mg5jgHGLQ5
GlfoZrK/413FIZOs6JMxvYTS99fPdCXUwWjeoZsvI9uJDtNsiQWksrqSIaRrQEXX9H6JYWhRI7I9
LNh5zvnWRmEpI65oLVZ+dBKC13L61FLBo2yHSb0ElC5LbqWpV2wZHYVIRwhfgIGiB3W59Cnl9Eqt
WO9Y5LP9xAFgpZi04kOKAEphDEvCHjCbHfmJFTvLHOKZOr1aafhwE9N25VS4vJfZGMkCPFw2MsTv
ykJPZpXE+TqxK+Rqzn4Tp24BYZuqlogBGxMT+5WJ4+XX70mc6LM9+GI4Zmsfwf04zpwBEwf44+8q
x7cX+2cUxMVjvpf1PszvJoXIrCq9uu/lbU/xWgZt3x2YeVVlQIITNYnudLMNJ3/ugTlgvARHC04K
5u+zN12VbLzvfqGD+qza2VaUMEdF8Yq13J2WNQmnHRVuFByyqVjp3UsxjH6mxvg8SV7fQevKo19n
zfELR8az52c+qpvz9CNW27XeNLsxmTwnfOS/NE/dFGC1mqZrSHh+rEwrCnluQCqjhBVG1SuD1htl
IySk3DJLq0VA4XZUp4cpcZaKTdNj1EB+pLgXl74xPdRjsrbXgwMO5BQth+5plKwFBNFFIcFwbZFc
FxxgXBMWpoIuIGKrQ0WSabKGBo/cGeUHq5KxPFs4Z3xyMipHPBPOFBRzv9fpsbqT+tbr0+kuqnMf
1WKJlDh/plZGy+N0GiHSHth5Q2AOvQysLe+Xev7rJCuu3OQrTkijfMWSd2ezcjoE1uOzf7JN6tAm
Is23bEaurVjcdRwSUWGgaFmzoFQaNDuit3gS1f90sNxGsSCILgfZTVDrQiCcKHGCpE3xLjlvQ/sN
dN9CQda/5Az5erV8dqogZ4Mjjfks8uRkS7PyRjxW+BKd0aYPNJw4Q82NkATMn4zhvosNzKYLP0ry
RW/wevs7q3urwsEtCZ+HPSjaSegzaAFZjH6UigwdmkejUl277hbSmQngUEXXop9NJm2aFm6EhZGg
e3J+TdY+jU47qm+ovPJ+NEyv/a8f7NPBwHPhq0Z1mRK3hcjc5a6YWnViUyLK9uxCQrsvXNBzm4rl
TfcxEcdf7DdcSGVFor+kQECayxIOsaxLAF0yTHy3NJOm/HucgDBJva+f5x0w9Ok6AsxigcUXHenL
B+r6vhzCQsv22SgttHpdnJ+rZGF0Sw2Xb96DjmFQVh3LdtdqHDOJ3+rfHMPTo6NVgrJeZuXBbJd2
cKekR0TgomETJo+GskHht7exmfcM7Fx/tI4nPd2fQtfe/Z7K3ahi6H5Ix0e5+N5mfqn5Y76VGrpy
2zZbnQ2cpRXJrzJU7f3YRjgOl6uFU7kFG3yybrfmARC9dlTOd6db3d3P8mgMPBZVKGizlGwQwLMB
yXR7UM7a+ACUJNhWR6E2n6+stXEXJY+DhuPAg4qO6emgFyuJsvdC0dedG2CqAPAv255rr0lcszvo
xtKpdkKSYtw1MCg014LBHa1sa6G6E6VX1Linu+zkqn+21T5vngNnkfyTQTNb+FMh6uPp6joY3WG6
H9c1u5iC/RcQI3fqPONGIetzEMJDC/6Xgj8jcO45q1QJw6xvO3l4sCNkjvz0F7tUIKEJidn60sTm
9kGwJqcVMs8L+M363rC98QcakV/PxmurCygGctHIUcLUmJ1EQV3VeVfB+xPC8/S4Of308BkAShbe
kob/jD7hkakfAqY2dcg2+uw9lypnitN0+ffGK46HaoG3yx3kE/8XMuJuv/739ZMBr7qyoFFlpyks
6zKfZjti0HRR2pljuh+Xvdc+T67sndbnfbDSfM3vPb7mUd/epxvxMfmTX+/LTXasN+Z2rJbnfbfX
fOmv7Bn+aa17/WPfuZYvgXj0xNf0N9lDCeQ5Wate82gu6S/CVXnNlq94rfm5n22bFVJVa2OdbYtt
tk7/4hQ/bJL1aVf/gotu+fzi+OiprFHq9yeEW33do2/ka27mZfyuWZpLdTm4nRseuVU0tYxFsugX
LnDLJWo5K+NXj5LTQkgfr/odf44XzoY/NWuTUKLwSrfwCi9aYVnnt566nFxzqS8nn3r2i72s+Wqp
LsRwhOvJHT1iAh9owbPq6UtxDyeoOfW3k4c5iq/tnD/JVnzW1rmvra0fzYu2bsBfajyftivv0L//
z+O2q0I8MF/ECB04COow60n8kvvnaKGsU/EJj9qtsk74S8YaMflt6Vu75v1n9auKUctd9kS1WmCH
hATAq7GO/nbfegZUWyu71G9XDOta/Dq+GjtUkXJ0Glbioy4XpZ/+Pd/rT47fvziMab9qXpItOcWh
OITb4iAdg419H2y63Xldrx1P3Yy/6nW5zteWxzZRr81NsEkOfHtX7k6r8xpR6z9YC3iRj4H8fffD
vOef359RL3jKnqBHPCVP0TfniOYU/0ffMvHVR/R1+TYAn23AmuZfRXfDTtlNu+YwrSeof2uGwk1d
1AyLl+HMwAAsKVbIuK6wzPtR+n8anqRZJZ4YZeBZq24dudYx9KaFsvjzJ3hmjjAY4kNj7OgNbpUz
Cg6L6C4QD7CyPKCpq9GXffNns9fY84wVBj6b4sBfGtYT9zLthnW3MzfdWnyIJx0W04/sIXWt3R9j
L/3pXwDc3TXL813qlt9IN58iF4Wb1Y99t/yVHvvN0/nBWJYLc7Gwlrrb+KXX/JSeer//efa6pfia
tTTdcF+5tSf7k6e65yWh5orgz428xMcSw809hLMOwa5wg13ilytpI++i7bhG5ea1XImu705e81f9
1CMq3oVLbak9x2uTrTFe/DaWwaJePKkufuaLHHkU11jiD+PKrnJAFGR18pFL86On0O/XkkuQ6I+0
URfmH8kNfdqOXvCYr9R15p9XhV+44c/+LvW0p3jxbXt+yL103W9MH+kWPmue8hvxyXW0drZUI5w3
0xdfdt4UT96n3FC0bvm2+AfxGg3lE4IvC2fbbHD/4Qtba2sXC/E36Amu+QHlsdnkx+TeoNP0Zm3z
Y3o06CzwVWllbcN7ftctrG16jB/De+khPob34X18VLb08n1npfrNpt1E64afaPvy98KvV+Nu3KUH
dDN37ZpTbJVu1V19UNfptskX+fa8Cv/q64JnTT153e+iQ8RfRoHVr/h9u8Nf6D56CO/yQ7Q93cUP
5eF0x+jv+MfpNtrGfJzu2nWzNtxmbW2CY79jD7qLD3q2aNfRSttQwytd24tX1Z/2vOj5ie1O/DR8
A5bxVl7L7zd1PlDYfAKgyquPmQbjrsRjddPv4NKDVNvUq/MqY6rIrrPSfd2n0780lhmvMF1FK+w0
vHHlrOONvD0dYbPyf703t8hb+/kGwREX4+2tflAfzr7haot/lkurep0fxl3EI/0PZee1G7eWresn
IsAcbhkqB5WydVOwZIs5Zz79/qjewLZKOqrTaLRteK0lVpGTc47xjz+M8wfiS4Z3BR+MtJ5ts0+P
4yrBKmhf7Yt9fIw2yclvnGTT7GXWYnwMTsFpXomrgM8befJr4FWsmmgzr0rZDXj45iJZzd+nADVg
OYlbga/eshfHr+My20Xr0oPvYM9Xn9f3fFuDzfyds32/Gvm3SbcfX+dfVn0NlX1endf8mr9OQaF+
gvMaIsHI32gn+qxH7e0b2b28DG4MNJXh8XFYoAdlqrJjq13XkD7tjp7FFT+e6M+n8teBjiyDq86E
KbSCKmadn4u9bGxQ2Q8axfWu9Sy7dGrb3JibbH0c7DcMrv8MpQMb4kp3JMtfa4F/L3sJZHXDqJzH
WmQbvKMGJurrIHvxJlz5tT3dN1voQ166Pu/kOyhuqtOdqmW0+e/RTL47DsAEGwM6Eel7AXZnVgUk
oNbZvXT3DJa5tJCrSnzb/sq3/UpIkWWoI9CCGJXSCeoXIwuzy8/ZJAjdvrP0k17py97vV9Reti9Z
XmK2C8nEt0ti6B13W6gr/B7bUrrSAXNl6rNG9qpk7VuLIL9XoJZod0MToSN9GTX+O6FYkF770Rie
x+CuzeSFqjReQBSDXIu4VpZLdHkNzb+guArtb3Qtm/qrj/rFF7woWwcFo87Or8eTui/ZO0tvkB2M
lRAlkctmRz6oyAKLmCZaCMWm6BaTsp5uE4w2+Qe7YHLiP5A/RvaaQXf8fsEf5GE311E5lkyvvnt3
Pdpw7lMv2r45H5x3zjSA+C7bvqIrsjDIQkyApPu+a1D746mBMZlskDGNFCFJHdNGLGvMx1vCu5/5
TBFva3wyk3ZPdtyVRfLdm2hyG1UIIDO3VJ2xsX+wL+ROyqgZdbKbzP1QnlApG9gsaRJGTlRgc0Dr
aI9/YmS9WNkw6UYl3mrkD9Yoskm0+nlf+Hp3GDlgQAILxWLK+4FH/vNhMpUc4NqYoOtNh1yOHHX4
HSt3DfG9A3sm4NTPl/tmG/x8vYtXMTL6qOq6PLvXbGQfdkvpKb12q5uD4tFv2b/UbeaUHtDY6trL
+RU0wisNpwkVX2kCY41L5UScGegFQ6arnSgvE2DT2Xes+SCdvLSDim+/ZisRBTlCI0W7B9tlDDuk
mav65D8Y10bsH5yPzwuTzyPJ6IaJ2EZ7erEjS2Y2RdXZME+l51ZvCnq6c+KO/j6LHuh4xt5rXv1T
7NwCGy6KVa1DD3JRe5BRRZdUqbmN8qi6tR5TE7u6RfdcVK7uyRS0f7CmF6nDDj8/u6/umPMNBG7D
cQ6RMLTTzwu3TaV0gvg27ZG5hJm2QQW52YfFX/Tfs39ysdc4vsLkZUydpvybaFiga1fWzze9LJ9B
1vXZWUifFZGfP4NUSFOFAjG7ZyMERN0m7vJs18dmOTrbaR+6jz9/569tOpeDKMUcjBOEr/75csQW
CKmvVtM+It+SITcoGChoV73k1xjNX+d/893951IXXbooZmWSyYF6Kmh4pkVb29V6Uh4nf0s4fdYv
/PyWgHiZXqz29HGBgZ1+PhnDKr8xBicqFnqw+O+/u0EaqTHHkbJ3XuxT4ig0FbmkpAylS2Yi/2su
IN0U1/jTH7O0yzfBQsFL+DtkWuWSbFJmgjKJZdAerDv/oCwkt1jEp36vbcMNzEbRLU+YGae3zc7c
tCea9ufgJlmrTnbfPsaHKrQtnCx8r9oqB3FNWP0+3+X36U1R21Tx9a5/lo/R7+y3GNqKB9J9H93S
7sjOe7FPBYf8HB0jMMxEifLbafc/38Ovg1Se6r9f7eLA7A1AR2wKZoEp6LsXOLhNOz2dV3JlI/86
OWIXR7+P5NpC4g2i93mpxk2di83oW6doLakYTrsiCTV7+MnZb59k00P4zPesrunmP0QtF8+OTQyN
5kxlBC2+eCHrUBN8wSA5OMCgMR+XPu6Y/fiLbI35T1IkOvr4S8jrhZSQ6lbvieLwcoj4FaWKhc8R
Uh07ZAIoNrpjDS8jIKSWUQVr5A0BbXTSiwZ03mt/MvmlBXCwRmNBYnpfG/sS2HsO06kW7cBxwmwD
JtyZ9A6ZnzlGySKfM+5hJf38TOd9+cs3hpugqqI466gu9m1FKOXMz8JpbzF5aLRdZCB/UEq8eE8l
d76qzvYkrH6+5ocv1eVFP0gRFJiY0F5iaqIRx5WQd9kcqKMYr/L5riAkKhqJY4YdlMlY2wmGc1Zv
wvI5xIvTiN9DnAXIT7NTUXUamVmr/z4kb6XyOosRWuskWlcW+ze1BJyVWSSKFQq6ywvcD96m0Boa
md1t6pFhgLSO7bJJl1BoSKr9+YZ85SVhtcjmJAFr4kaCT/fn5V77iinXTfMxtFXMdSjvGZKb2k7f
EZD8nzEF9bF/xf/ku/oFNbBMM6HODBVrvgf/1EvG2IZFUsNN7MqTcX7JqlPRATQ9YHxeDve+fUiF
I+Qdvvjs1snEJIn/4vLlwB9PRiJGr4k051PhYl18+jwXi3Gq60INRHy0uAHRh59UHi5nKQZJNwEj
uWCJ3IXzmqEkymh8Ya7u3t/0BPgS8C4wjuM5QA/9fEsspGPEVKLxm84Tbgvm1m8Jx1N9wk9mOrWD
MLjIRu+Mc5/g/wpT30WlE2X7wc/WVWPsIrlYU4E64N8JY1cLiuM0MJ9UTNqagTieaplSiNbN7xBx
cw/bA63tPI2JmTUmmmDn9X8dwMvi+vcrXRz7cXtGDhZA/+TOIRJF0IvNBw+zRixw7fT77ohAyMQE
bLbnwNbz4pw1Vb9hBldl9y+J63u5g5WzDWSzv9p4zO/fxVrhQshsuXV4/V12p3rbtTD5lLn2rnav
oX2rrnFVt4nYvfKWfMw8L6/EcwfyQAepYXv1eUkUpuH7hk7D/Yx3zWp8CDcNX0ndhm/XyAoY/3/z
rajmZ84/tAXAlc/XEgZzKjEoTXetjzbZl26Mt0aJ9ql03hWR8VbHzHmgSVaM49Vh3Oj+c9c+N/n6
TKBFjqrOqk26nv3sajp7UDaoeLAIc7rKdHoBMZVVHmigFnL2fg4JOpXqAzkHMefrRG6bkDmWfOh+
BeVelTZW9jIqxsJsrecJjzPYsPwcGO3o0ca29u71Tln5c85ShZgmeaFU7jHBH4PRK9L3jITPmKAJ
ZYdya174DcxmM4MkLyTOqL0kwwnL3LrBSQlinpRuQvWvSohxe0734vzmKX/Za/vIU2hr4FNA3Uit
iWyLTX8z1r80+cGvV3O0PSwLhvtsSGMVYOKOK2ixjiA2B3J8Y+Jqr0biyjRXumxP5rPfFYhdovXM
MlVLwEzzIRFBd0vr2Mjyg8I9iBHxBnxT88zMI5M9hF4R6tepPkCflAqowvj562pEkKLhCnrvnmtl
pcj4EYNUmOeXHB95+oesf5jVKH2quVg/2ChZoB7Pm0A0MCTIMlcrRvq1IMQMn9lPGd5e78m+fRfh
RSIpwpjO/MJ76/wYi/kz76J13Ev2bel2tKW9/efnw+u71o84KgremesIzfNif8E5B/uGljXbvenv
R20HXkJCS/mSv6h3+n3/O/rT3OUv06t0q95bD/1b9178jn/Jr6jMzKfihd/q12BwmEHhO/5AACyo
0JXP+E3ngx/pPMKD2UBReXG+jn5YjJqGzA8RblQz3vGg5UC8g3n08834Bg9RZriM7E5OcoVZ5ecX
eMgUoqT1lmre4SCAUBe4BAvPIwx7+A3zfqEB0Rub3L2KCMxbw+dtai7hGH2zVWGvcelwIKdG0IQK
V5buzi/Nc+NOduwgU3wfFw93P3/Lr0Ujo1ByS6gdZov6D2bSP3VDSOnedOjJZm34GXP2NHNml0cs
m6VgM5/M+Mv/fMWv1djctEkY734I4i/bNz3LrMEcs2Tny6fZl47MUyic5GhZ86TgWl7yN/UYl7M0
HaUXB9nXQO4S4U8r6/PhYm5E73UCzbFOcI/szLkGpn/31SBsMzxHkMJ7erE2zzrKOH2mpjTiI98O
kyk/2MyyIZS2V53fPswZPq8SdFqzceoMkxn4Rnxen22MBjbJYQYrNlk/h8DBU8oxXd39+5qtLRvq
9C0c4f/9n+RWx8WRDDgbWH1iQiaBLpp26qauzO9PBSMzoFwmLD6/zpMwZMLzEbw4M1qef/15FRjz
vfj30yPxwu6B5hrWyyxAuijK21EsrCCVJRL3HksCnc/Dy3B+aEpGvHWKQcGw0ILAA1Zx5PA0E11F
RDUhrdsoEO+BmxQu++PS7MRFrsTeRHvZ3yhJvGbHDs1up9WtW2dnW0b5jPaT9Cha3Ij6T+NwzLPj
dC6XU4BvM7R9/SFRIncaWgfpIqJUbJ6LPLqLRtX2s3ec9PTK3LfgbytddYx4DoWJ7LgLHJEkZUAO
iEhYkVbd4DQpo0086uNSuR3iahGY8nr2ltfEyJmjqZP6RSedwRqfpbNGfBNO0xOzfVBOaeXrZHw+
/nyXP/aoi7s8s6SIVpUhWTAD+LxGwlJupKiStUOBPaCk3tbSURQkMgfvzta4LAvhkHPuR7hy4TY6
60dqJvNWkN2l5HypIoPqiLgpFJhaYiEU5zCOUk88L+oqddtx2MV4nF/5yJcbPAvD4E2d9ZKEYHwx
hasN7P/NKNYOQ73h9LdwohoX9eg1NIf4+cu7JiUgw+bZquYC8lH61jLVJBRS2piTF+eLAkI+aVc1
OPa9kQdONPnQ7/5bgPryY140OF1cNZ2hp9ohNZ4JT6SCksI1YuNp2lz18/z2McowbC3oYZDSLo+i
sxb3ylDU40EmFtRO32NakMLBmNxObdDq0n71PXIYMqLXN2XiSEukxl62CTxjLd38/Hy+1LXzF0fd
jbsopoSzM+PnJUVUr3wONa07jI60KJ3zmtBou7aVV6pCAulrJ3qO/givJK89CHvz2C/GP2ZhvzHw
vlU84Ai0vyqT6Hlm7D8q1AfJg3Uj3F97PpcH28fHNKjzZy8IxI0XDXFsiWOZZqJ2MPMbpJxpuApr
KKDtbT88NXggjkp6beVeVvyXl7xYErJKqHYeRibkHD9bnqdVmqyhRwvquojvW2NlnD0dbkG7iAmr
Jy3aFLAi9DrtNelOtbq+Zun2xT9z/jyIjnFVVuGTYfPz+UlNitCHlPXmdihX4MU3WHmhVKsXURxu
sHS0CwnmQukF0V2bdE4nY/gmNuhZMuLkY/c8xmRjELBXXsMGvnvD5/eb7CTyevEQ/Py5+qjIJT0u
jIMluUJ1oszmAQHMWcmJmWOjLjWwGdWzoDpDhIOlDP9Q3/ntlZX8Bdn+uD//fI4LgGC0kkqJ+YQH
qdvG0nLwCcfZ1dZuxkhukJLCH/RhPAH3GiuSdTdTv56mZQ+bQVmplptck/3+Pz4QuDamvZgZXpok
U3H2YpF24yFYZ7KtPMe3EVDysGtuavIndZeYiZvwBm1HqnnCUqYByL2f3+4vk+KPe0JBqM+TQF7v
izU8EvhSV81oHJJqzY5KkgepoyEuTDjUIwKmnle90NjK6bKqvbPICWkQ9eYSlGC260l8ZTqoZ7dJ
T9fLYXojwA6v10PFeFPaTOn7mP6Kzk+xuQyFlU56VghpeKFlt0V/LxnXDr95HV0efh+mkAzRsUET
L9Y/Bk+dVJVNeTCXk/vir2JYbbC/9oO98x19NXnJbeE8DB5VNVbS19qHefX8dPWLDSjMg1RRBgNO
1EaQ3OiP+Ti81qp7DuzsnaLab+2yduJrHr0wCK5c9+IJZoooKGafywdh228CQjUe42jdv/fvyrO5
ke6Ji9sqT7qjPUepgz632eW3xEsmbruMbmDwQ3aM4E+tjTdlka4wLXaC+6gjVtcO7vEz3gmW3b9j
S/CsvE3wBIub6NdEihZsssOckbntbsrahlR5MklTt41nC/OKDdi36vB+wW0Fhc4PzbrfRwuMAz1l
QeiwYGOTeGNBbhO887rcT7XT2eNRXodLf6/sC693oWA/5veQoXoCBlun+g2DalgWNq4flS1BcVwo
S2UfrzHHhXQmLf1d7TaE+oxe9x78Rgklu8ZJWNYLfkS8RsfTkfZlv3U8/OBRfCYPqK+9zstlu/hN
BFRx0DbBKv/DrGZTLuI/1olXbnDkZ9JE1XHRB267VnfnV8UJts2J3JddDyGJVeQI68bJfrc7XhVy
mT3oHAflnb/a1EcERG6+fjofhSUJQKdx67vVQtwkHUwb/ErviSI/e+ph+EXj/NT7dvaW7SrfG97M
U/c8HS1q9XZdbEI3vTvfinP1vja3ve2022D58zbwBSj72AYQgCO1YyOiQP+8Rety1MhRVTJ7t5P1
q7mOHYpY5x2C3pVD07jsmeYr4ZACKk+rDV528Zo0jZXqYRJph964ewzrHXxaqlF19GIfN/pV5C/P
2inJFEzpluL4kgixW5p2J2CS0T31477Wt63mIn00Guga6mpOoIyHZ52GHe6yZIVeH8Koie785M0c
j4Lx91zIjh69yM1eyjZKx/m8GiW7ISRs6nkeAoZlng/gJWNXlG5zEisJrLeERUWA/XQ3mTDPW7sK
tyP6HBxOzsSW9/eM65IJ2iPhWGVPrf9LnhapuKjQQzhK54WQbTuMSRthl2QEUrk+Y8JrhGrzEnT/
z73UmbPNDvtfJvfT7CtYRWf1YFVeqZnU9XvpjEnFvVz+kaaFZb0p007XntTuF87dAkEbpvZEeTJ1
mz65abNbQ15H8UbFylXehf2qS8HGlnm8JBsMZ19p+tuqJFZxO2q2sWo2Q/S1raRvdf8lMqX5b+Do
3g/aQuI1PUN0bFcmzpzNdqzvODdbXjpxrWWemq+CfJcqa3lcF6RZG24eraiFCnFrqDe1frKCnWIs
i+yoCjsFwDJfleUyjI++uaEmkGRo1/vQxIvRJKGBMOrxlgphKJjKytvV0O35j/PmWlLHd/UdYRlz
ty3yWlz6MyoIQhhqcXvr/C8VSx0RYVS7xE2R0SemzwLp7XNE8s+v4gfx//Ic+feqF9VSpPRqYUVN
e9DIKqtWHWw0wS1blzM1ndble/nbehs6x8eJlV0J1KHkhCns5mwP1jIQD3XxbiBpkOyC0vxJTo++
7zGHVIdDPyzmQER9ZQROmzoy5F9pXXfPkeUq1i6Ll9O4BMQdKU3DhYxTFqxJ2W6jhcK+318BBOS5
Ff36PdlwMD2e/SAvthw/81W1inT1wFwQKhbtfbRu8IjC3Ug5v0nIrIOu5wXK7JQoZyzwHNKSKzPZ
0t86Z/OvP7tyRAGBYzSz2tMkvXTxY9O6ZnplxPeh4rr4pFhf45YJ9kKVdkmQyTKtAlUS9EOevPcD
zjjz/7Mt2uC6/a3Gd5pCmWS8GvI7ALOEzAB21LlDwvo463OnZd5DCYVOA0R/BMzoJKebniphS03U
DxsdlntNjqiGDMUVztuhwsDqXZGPcrdN8oOW/RGAHaylaR2F8pWaak6JVo3ZFsAMbim4kLhpxVw0
Yz6O23k3zCUr3gStxB65b8fakyHkNdueJQxEETMa36BTNnKcpFxNOSjKE5gHLLgMvmp7pSj7j1T+
4u7Rjv3fc77Y8M+dJEw+c66Dn3pWs4wnJ1F2pFAxfdgn1pq2Ca6ZFtF3LCTjVhIPhr+lUQiLx8Co
yRYnohu7zGVXrtgbAmPNj+FD8xUl1Z3kO9wv2C2o0/2exbvg7ykvI3OJ126hvRnhg6XeauOhanrb
py8VphsqWszgumHDjxn8P2d1K2N7bUl/MfqvqF0mRtjbYHwt2gV/8PuPkQwLwMa5SSOpZdqo51sL
DQPPiC6PB5dAZjfugle5sPnXSUFH/Ne0Hv9Qy1yTWXi+GKZV6G/5G6u+raZj3XAqhAtLWYn+plCx
TY/uMH4iXnkcD2zGYn7Em5XHn9YrBT1Xknt8RRoSedrxdYlGKtVFnj+SfYsDNPP2Nfl3GDRwEziI
rL+B5mJ+THQkCt5JvseB2OZDaudDW96zlgRlQ581xNsp4Gft/bfqxZSutBZfiCAfp9M/D/6iMDWs
gpkVc7KtaBw69RbULO0Uuw2hnmvgAJaTY2+hnArmsSoEjFK/oij/IrG6+ADWvL//g3VbURaZhSBb
99nOhenp1rO4wkHvaK8Fh/AGJ3usb6oYvvm1ekr/rhVBTAg/TIcbAJXy86VFI+sS6FrnLd1+z849
KZWn9SV5c9RVrYk53gEi3aIuG1eRcVc3bQ6Y2VWI34ZJcbN12Y6rwtKdQXgPKEFy3zb1RTdtZQXM
BWGeUpheWkReai5l/7alPzUpgXL5vYme0kFybrppzUDlPjQfiCEdRE8JuRCqHyVnIcNEhzHrU+tM
IaxdjDZYPGMYLaZh1XTkr2mVq8DgmPYlx9B0E6BJlMbT+VXsr2wQ3/Yv/96qi/POEtMCitcob63q
NGgPeh86Wp05IW16+NCcUw4+RMVR5TTYHwXCfZAne10fI1thXKq4hfnih3Rcxq4N0kV2CND3iaO0
iDAhj6QYOm+07yLhWsGsf3d6sXgJJcaW6IvvJ6PtUTwzvjsEyq1kPBidZftDtM7Oy0w7UiKoo+TW
MtuUzUgL0TJceg0fw78hEp2fCwaKve8+C4J8tG6SDv3p4g6K8TluyOmsDlZgN2/Sm7xJ7kcPdjES
L9FD/OZoa/wUVyNastjDpgoRAjgqMOJwl5/ah+goHBjvroIFeUv2q2EffS9p7PjhVQRzFFaaTZLx
1t/AhSCkyV8FjrJlPbnhJl1qaFWX9+aSSdnCX4bLmNwCyZ0WMmFO6RLMrduS3rZFV4S+COcWQhR3
uLas2ofzL9ZU9eTvdZdplCP+KlYK7ecd+nPmkd7gQRpDw9O6mict411Ahya6uLG99qIdzAqLxpk8
MWewMT2297KrBKvzq7kQluWiOqXHDMFJgsoovgPUdoZj7cFlpJ3RvWDPLHfHveoWIFH2O46odrgw
boy1Sa5U5Vqr6Zd5i83hU28LOyohO/HQKp1UpB/BQ5m76rWm6Mvo8WOnsiiEoCiQzHaJkPmDLpbn
QC8O4W9zmd28Ck5/oyq25pkoV5MN4Gn/RM18ZYf+/tX757IXgBigvNxYJVpjTPQ5Y+6z+2kndU7y
C4iudhAadfVCJ+zcxgVMQbUlMPrkJdRpDWn115b75+elTLLlN0uZcRpQs64z7bpk8YnFILWqGKEy
jEa8qwenRrg8IHqukztdXSo3MeB+TnBeVLS2OPQwdFaBcZNGv0brkEQHMSwdzV9WpeKAW296HePJ
xvdKg5NfcJs6OmhBhlkLa2ybTo1dYlCZUBpY45Mp5fw0CmudILrEIDD83cJgiLm5c5aPRKfZivXu
z1HDsogVjHSSfWZJJYoyDtciptfLEGz2jZ3VvzKJsWozLPzEs6q7JvOX3a6S0FjUAkkJHTYy0HAc
9aw5bfVHys7w9m41UNsofvLZt4IBJZ35VmRbXXk8z7IE/yMa2nhiBui0IrGk46txPmBV0nS7GrTp
MbAO9MhOFA5uXkHIYxc990/1bBrTP4bJI3nh0fDWjlij6U96vkz0vVKUK4sbVNZ/deWXpt3GJqpW
TCcksQQ4j9xaEtd+GS0RkKxF019borZTtHe/ewkMQp/hq2AOncbGIhRku5NvZn+QZoxdq4qdjk26
qddnwfD8NF0KJL5GlCMpPJIpfcpp2udbp2mpmyGys44oc8gUUU9hQ0A6OqyqeO4S0UmF1KnPrSfq
gzPhpZupu35EqtXpSyETvayinTfvwyn22OKTt3E6O7JArVMhphafJ74EIL2ni5iyJWcafSABlGNQ
ac5FT3LBPPzrV3ma787x7vxcTL81HB4ltwxgCWW3Xf87DW6yWcZGHZltsbgr4KiosYP2M5PE2VvD
LcNlroa2mP/KgsGWJzePb8/0a7kGWFSyjaa53anmU1b8UfK1Ej9Y5DPxI/V8Z4aJG6n3tbCSqkVV
Obp5rySrtkUaTVEXImFXV/G4I+TC0eLcEWmwy7XYbsLa7Yl0JoQrrV2h8Rei8jA2njLThHIQ7Opm
QgQv77DjsIvglEd0j2O0VJn3me1SimEW6UspGCihVVsVDyJ54HUAKCgvdWMDD2Ekpj6okMnQ0CTj
79F4nVSfdt7fl7p08JMM2uyTXrrJe5XeIbUP+gcd2W957JAD9CSs11Bt/wTBX636XYEMD6XlxD7v
1+yRGDlCshqL5dnaBt1tb7zqxjLsAjfGpbqw2IfE1p6KyNbUBQkzeOJa4U5S0JJm7xnMHkLlw9TV
hFUs7jX/XbZetQ6FPhaUkld0D4N8b5iuOt5l2ZvQ7utpBQKpNaJTIKps9jr8PqaG9c5Ul1P4Z0Yx
RDwXmm7181b27UYGxgUTYR7JXIaVlEIoFEXXMI7S7sZ4C15OMPZshc1qDe9/vtYXzsN8fEDgYcvU
TMh7l7tm2OE8rXe+uSX0w29h7kHiOcsLbJqExyBda6lX4z5yzp1yuFa9fYeR/Hvpiy4+DtXeSgbC
xSYNj2IT9wRTsPZjAMkgf9Lr81qMmWP4kx21h2ZAq65Itq9nTqGFuU1uIHpkQ9+S0ecbG9KDfr4x
H5TPy96TR4CLHBiOhEkLx80/HUA5lFVNya0fDKZN55ew+Ztn8B6q3jbm+biMtImJU7WW/cKux4fE
3Ge8IyE6QB4ccsjgLa0OQ2W6ZfpmVqZtDf6msvKt3t2VaevGKgULFVAiPOolwmMj9KoU70dzulbj
fVduUq3PEaX4ZHyVvJyjseq1wGLGjWtLd94axLtU9Qywx8U7TqVMz0ro16nNtJW0iVAxV5IgsskE
x1K4st6+W9v/fpiLuxpkvpmbIRDulO+DqLWtpMZafOEXxw6sSY2v4C/fXo55pgShG1HBpS+LaPYJ
oYc8RO3MKHNHSC9tOdcLZbR7yhWfzw8WzcWSwV5TmoVZ+LmjKPi8ZJpeMac4IcotaD1eXLwYFeU2
th/j8bas8I0oyxvwCt/ajf4zky+BnoP3LMieTX2XaZxwaWv32e9KeQjMDZOzQvsTFEfCGqALaAjP
+22RP5ZJipPrsW/XYu+JJtSomZl4toPap1Xs7FIWHJyRHWkgJBVXBwaSVeZGwl8RJrN5D2ohwYMs
m8nOw6cZkmJoZxZuioVS9yJqK6GmcByOCPsi33Amc0erX+LTNcMFpM/nscV8bptBDS2tX8E1kcDc
2H+5hR/qU0BTBZ3x51soReHYBfmQzoGYkkLjSA4clB3RS2mFhhx46tqE+ZtdyCTuhAcG3R/O/0Wn
r8UwskuxIcSa3me4MeTfajBuFA2bwvD3AKNWU4UVJMMrGKb0DQBvwknEHQ8KPsS6i2/aFX2WWwNI
DWjMVK+KaRHSpBN6StdgUYVsDQSMJECkiwkZnbACkvt5h/sORSX9wESrCXkGx8YLkKUVrSk6d6p+
yBTwnrogiu9Vf6xJ4Js2SvjLSigd1BcxRPSDaxKj9myl3wxURMinvBSF4bm9afSVYK7URLNT6rKf
P+CHmd7lYoBPSUgMgqqZm/95MeSYRfeVRDdPSqybAUqJhWIXY8NN2QY57fHwMVbutQIL4WXYphB7
crvK7+vqNZtupOwIlM39jIHeY0DpbJhfm7Z55p2Q0Maqya2Y4VKZuYowYBcquRZVVOl1/jZSd/yB
khAAtZBP3fnJH57kM8MCx9LmqG0G/iCvaujpw1aeqKqnVVcEji6ceFnBSIBS+XWsTmK3FMxddb49
B8dMu5HoXJPqxfd/Na2dx1dwq2/2u3mWIyEOZb/H+PLzHUsmP0ytUtQPnbECTyA6mL6YoQsczf8P
j+v5/n95Pkz8Pvi/0MYuDvAhGTNLqA39II5r8GCGtixknMD0gyk6tYq38SIqfuXlH63krreOr+JI
wQAW3Jt/EVKuBWBZvTLDge8WYbei1fiDQc4+Cf0jW2BWHBV/6eupU44v3K6slez552A/Rol+ygUP
zDubbrkw5ANQ26jCclXzeJEUkJxkU1SbvrgFeM0nj800UZkD3DbybiYosEZ60zFmYIuS+RWoNY48
Fchg2AIno9gDV1bSdVucCvOgkiobIeWSMXvvlcdymkFZmeGIeg85B6CUHVk0HlWkIoDueUi2Lswr
+V1jzh2AwS5BZ9V5jN8RpIwz2Pz35wF6VnWSrdEG1W3Kx6qGirgbmTIffM3r6zXI7YxPR0sGVuwA
WbLo5HdgepoIlpclLkrp97kjkO6m9beBdZOnp8nf6OUdv3bJDTMwIdv9/E5+N+2lNBVFuM6E26Id
+7zCylJtBXWMwyOjQktAt5ptKtymOFP7Flvd8TefQ46ObXZln/6uHuPCKBEx+bLmgcrnC2tlKoeT
YMrbuH412mY90CfDm3Azc2OlthUzB3wVs1dZuNP04xlecpu+pvRPtfVW+okrprzLAw2idivFmxix
pFrdmzgBpXu1XXTGsmxvBmU7+ttYQU+xKCL3yp37bsMH7YNYqZmgu8r8z/8pKLM2Qd1o6sK2npwp
4Oj2D121hUiknuBN9U9R7ruJvMhUrLCXW+Mq7Pjd9T82BfwDSDy6ZNF2ZRf6gpARkVyu1elIJTJG
zdKQ5uEka1drH8boQX+DH2+hEq5Huh2tunLmfAfsE6DAzvS/H+JiS2/SbExJYqSJ3veev/Jt7TbZ
qsfePVhuuzX++2qT+SBBzByytDcfcvp/bnnSZKZiVaK5zdMtvudSynweCxz5hAtyDmvi5yf8UZxc
7ocyhCz05SSq84J8fsJRkai+xWFwEGG0mEtwMT90wMwHXpN4lf4u7kUP/tPaKJfCAW0I48nSzp40
Tz9Ozof1kLLRplXjyQvgCuxjuofQ7e8m/G78GGo1oMfNzx/5u/MCdTTyXvBmAxO9z58YKSxaeFGm
3BoOVVI7mXXCQjPmyGfyjtjv56t9oaHTbBL483+Xu3gFxryN+snqOZ60Vy2p3RSToHQXy1DYCg9l
k93puxYXwqg+isqLSRp7iXuQdhKKzu7FUzWkiwpFJFUzoROc3K2C+Eb2BhqJ6FySUyVCsxC3ZFY5
IzbyotC4hFo6UY6cGOLvBPlUxvIIU49Aqr2+L1Zd53t6NZCGrVICadiHAwE86520SCwGCUBzuFw4
Zy1xypq4HE138uY5EI8lST3F/xB2XktuI1uU/SJEwJtXWHpbLPfCUDk4gvCOXz8LuhMzLZZCddW3
1SpJBSKRyDy5zzbEmP57gP5aFIJswmaGkzG1tv98Hr0a6jLUc21zbQioND8E3PzS8SGTtpfLa4h7
sGxwxyiIq8dEz+1r9SWUvwjY9X/4HH8rw//zOe6LYivXtHOUXeKtJiFo1B3zCqdQOT/TloK3cPNI
xaHfjGFchQtdQgKkadp6fAqT0S3ixTnbZZejcV7UZ+OHEfrpg92tH90oN0bbYa4eJk9ag6+3J/WP
hrqYSjOM7H6U6P7tdPDfgbjb7kJYT0J1TbPVtQ1069G6QguMlihQqKiEfp9jXYUTyE8Lyd+WajY6
1TAlArqle3JnMtRtllgxNDlbJh7DdEpMArDXw8EPt8+nq2k3b1pmSxtxm86jwy3f0dm7fRGptynA
/cMX3J39E4QazzxIR3E/0FOp7RLfRMut30CIlV38VNE/nP8wb6bhv18BYcGyxdFL0lHw/zl/lYHg
9KjNbqtWDAgYPAeNZFtnN8ln8nl27d3i5ikwNrqfll7zb8/pPxe+n7DEi7dSLpT55jJP8IgUA3Ux
eg8ahNNZs0St79Tr1MMGb0mZfnyAbu1djrjmzbSnyOeI9xQd9ReCnVyMQZ/7ebbNXBE3UOernktr
fNfElYbUxZhHQYxdo+w1D+HMeH7GOHExFXNus7niEZYEHM0fJXd0PmQ732FO5wizxJY8vhFt9/aH
d+F3c+7baGNsoaNvm8Rfd/W3bHWtdW7yHD5g93B56B8zncZcteXsmry8tet8YUxGgpejssTbZNfM
aAq58WcJ/+xJeLxtDMOR36PDiK8e+8+q+bR219NlUb3iQtaUdkoi2ptC3WobH9lS3ZRLwZc3pif9
MGv+9k7r/7mNu21TV+OoU4i2WA5nlZJuj2X+SGmAsdFZlhz8j9UfG59/g2qIz0UED30Zv3Tt7r0m
X77qC01BF0vgnWUrfprZsH43wrab68Fk6qOOwSSSQlZCl119HGsb8usSR0nhDauj/vOhPtWlXX7i
BdnY4Wf1RnQpzHiv/BAWt19958iuvhyP8uqJlv2jdJKXxWBH1Hnj0uodQdtx+HAxf/AN3F/ao/Z4
cxqPyYI9vGsin8aSN/Upin6YNARzfX9H6RYCjZI7CSqm3M0abBS6wswFczOYW7ZYKfyVCRuOPBmS
zCya33Tsg6Rwfqv2nbq6FvPJObvTObVSKmrULJd8dG4XQE8UvD2dLJqL6ZrzbCadYMhUTJeLcRAf
2/YdF26cdgdr+zzUs8Yk/cQV+9m536fJc99vFWl3GWF4uJZlV2LJrS+yy9KczC9p5A6ZZWfaDt/6
qi1s7bKqjV0Zw7M8kx60A3gFGkqlOeSpgRaKvk9hY2Q36DuenM847J5LnzOiQcsOHC6/eJdsJQ8P
6auJfBiG1a0UnGu0wSXYwkFUX/SQ5M/cxu4aPujhhngq+OoEzNHeKTA/7B5hN166xpUvBzAEADuS
ZOM0iNpdOMzxFw+jBzM84nxLFRLUl9kESCRzI59fdICADZIF+FqN+lKHO1nARMEfw49xfJ6+mK0J
ibFzbVefD1nHqAfoGkAfLHWShFiFS5NvZB+ArwW2oOLpnyZuHn1Bf5KYMpYPnYvdoMx91XossQ6E
y2XZ2LdzhOTEDH2L/4bdk4aBJs4v4wzKF+fKOPtIi4kAlVkz9GrC5TEUHuob3es03YMXWuEHVHvl
8hYhzU2LmZU7hb6UjVN5XnCQh5OADxpfoeHjaOI+nE8MpU/+1V1s6NSkIkBGGjFOVXCncYZ8Y+Bk
Iq5omkW5D4buICpLjl07h4B50Q4xTdjwACXi2ntwjBrpZtexB0MKgMUgErP3OFY2/Qx7aSlfYolO
J+sW+ird2X4ulLtrfgRe4RNP5FF8nktn0tAMy0TantNTdZkxJjzDMXqFPEroAFMkUZ8mHlPvaeYS
hlUXrUOh9rlYePWrBXkNhk5He0TvHnTyxBAbw0n0CgvWFB7z9DHS12rsIlo4CydJMCe/7/G8r/Ik
IM8zKJisjC4Hd6BcWHsEHUNBI20RxpyFyi7eD9G87H3F8Ir4tZ48a+H49fOCjluPzcXSGH6ov78t
tBgz0AEgEmRCWPH++HN3tuosac0U0dHYnTj+oTTSWzigD9QyefrwIxj1vbd0d72700Uchteu1a7t
phj8/DYrc9JXHFXyOzGozp5ym6W6Z0h+pf2wxkGUmr71H1sjl8bkCyyeWlqmHPnzVsvO1MjFS+qN
hrkvETirkmDVX8pWWE4HT8ycl9DBCRAHprIjOl4fYM03u5s3K22rvOdfxcpCoNBvzov4EM60VbyM
UNAAH3jJu/RQbQsf867+MHpgjhvyhrQXVji3xxwp3b8Zz9f56FU73eGg5+nY+sLbTD/T0k62+R4d
xbGZs1Wng1v+Gr/qX5KM8hZtiz8hA7TDH+SL3T4KrQOHb9bsrh/1r+XFUZ/EZZ46CYyzaB7B350k
EwYEZ1f2yHNeCzbfy2CFdcndCQG8ZJswBxn7dWPbxHa4qXxQ2pujPBtHjqbXVbEytrdnWfOVZ22r
2V9k9O1Tn/Tf9/P6ApbXchpyrquGL6UuXGD3tiNffpEebqiMRIrJxtWxwbx+0CM8oAUdPlAMv9Xr
zBOigIUwXFbH86M0q2W/2KqeuUBW7dVLYXXbinvF7pD/eA10NeGoLvrHdiOeGFMsrLEkvkb2bRmf
tI21mRyRm2W07ZbSRnBub6HuQOA6u2y+ghNBzMO1kZ4/euXuyThka+nt7KILeCWnV98Ojjq3DpM7
n47yGQdkeEcnc45l4gqvY1/f5WtzLm0+pVniTq5W4zMh1NhP2oQuLG4PfaC8WV68Mo/xw/XxM3ck
G/oSnNvXPCiD8hUj5KfJnYid+1D40spYlkHkHjqndAUvdTi47hViJy525+3QnUyClmbXB9G7JdoS
rCj1xXzJPhUJjYEb0mCnt2jYIvShBCLwbLC7Jy1xmuVDiehF8m+4KPfwEItj4lqHhN34cDvoc32u
PpTPamsb+wivgXFbtf4ld/PevnCodvWjPC88YV26caAcsPDc0oKPX3/Trya/aUUNsiCm87izDhM/
B3awEzsGLnxu5Lfa0zBTkfJGlDi3GX+Ty5oPlUcahIvc+sg4LuR5jmrC17AdxqME+zzn7MKK5ank
gb67vAl0MVZpwKjGiwSva94znhagXR5Ex4QP49UwuuRhwSYWUnOtqQAqyalw1UR3rzmRP8WKfqav
JRRMaGYBlhYcgBgwfYfF9sJ0z8TcUuimJ7KKV7BtdVd/KRqseuyriG2QPaCeCsSdtTk/8I2p/heh
R82zTk9whwPCw0LnLT68KbPDsLD2HQZn9XqY8bkoxvbJ1sTdVXDixbguHcHDbG1LRnG2GnfaQf2o
n8UtWV8LVE0QU3Q3ax392NjGhk7BZJNik8BgOe20wTtiHGAI4V035WQk2mNfTWKAc/aVtbYf9k/K
ItroW7PBFc9ve5tQQM0+zwqymD11iy+hEM+N/fB1IZLYxhN7OXlm95iddLPrm+BJy/yEpC4+oXne
iqaHvniW7cugWcKzmyzMA+0QucJB4WV6P1xc7OKfRe+8F2yJUxKPo3qqlrdNBxrKo3k+r/gPR34Z
kBoFiQ89ZQeUUr8ryL/c4ldywNYa9+PefgRO8y6n/I2zASXYU9bYR9NGF+9c1nQ49+VT/3Yt+WX6
gpTJmUhxtCxPX9AIXcMlIKz0TtIj+kk3WV9ZaUbYNNoXNI+5bCcBJ7CnSVFUM7jr7uuKEAtbGTue
j0C7MZqu20Y9qqmv7QskXN71S3hV9umq38EVMRD+cF7egObOWCtg2pMYMPrmM76P2/dsMcxIQrLb
hxfLEV5vzsk8ND4btl97qE38fCcE5+0LEYZb0+9X5coYbfZKzgEvZ6ZA42G29xW+rAK1cQ1mRTZX
W1A8TMn98gHLiAA3FKjV2Ixfndq7zutfo2PNTOey2T2Rz/aIlzfswt7G+dtO1vqmtzOfQ8La4snP
rlg8S5+xmzjjAeDalWe5m7qXoHJ5XW3lRZhf9leHd37bwkFOjxenccdF4R5/u4l71Kpez4FT26YM
PHxxSJuG+wFB8dguetwbCgfSr1M9KwxxZG90+0V8ak7RAo489vLb6ZLJQvlMaZrtuf/ZaP8mPiKX
WEUP2QG1nxO/nncl9mwetuQO3NpPg2PN7nyItzl/n5L0KBzryi5nhCPgl2Mr8955zV7bAKrZh2U/
Gi6mWGjPRRiU5kFejm+Yd2PmXS/lw2QqEQXymp4Pxt1fYlBy/4XTPuHQAJ/PfozWw/sHjM65aH/Q
p/PV4OPiDTRbuB/GaDH4ij1C85VXOu7vifeV2bdn6b1YlY8amx4HvXcz6PzGR7mlzUO/OXHcioIT
TKXJpGXYXIMu6HnOM6jADuW4ncD31Ncf2NYgmEG+99yx3VfMYAQzHImRmwQIoT1impMTk8htf3Xu
HlLtwZyVL+Wuf6iP6P3WxTT8DH0/20wTQ9nx5KCaQllydL9w4CPaHYdPLjgr57n79YiNKvET6iID
DFrGLm3FWbPH2X492ucn9WoPiLZsEsgm8exKgqMH85SzSz6fEAuojHazydzYpZg9Mjkus2Ij2/rT
jJCWTbfBkIdhSpgnHyLTDxBjLjODh8EOXSZCuB0M76uwnwpP2XS4gEA69E0sKFVbCaTe/WRl8WIv
RU4ZzqHN2dCjdpjePzT7xLuuJ39cESLxeQ3XpPb29cewUZdn3vSzV3qJ80Ui2iz2C/ejCfZysIxw
lOwdVoT6q5JcPVBUT3rW8BlPXe0Rc39CJ6jgQLVwmncFypLp/cDGzh1W2uq6rdHt1kG3zTf14/5L
XU62LQLzOj0mhF4ki9Tvl6P9lS1biMmQ1ALtxUmPFb/HmRVh5CJxqFM9ZafY51d9bc2Gd+omyUch
pfnPXCkwXjpmCCI+BhSv//kX76/D+S7ARh7wgMwMu/lAk9PhqQK7cKYHzwrvQj9DNsi7bp60B1Y8
ryAawMxY/hIanUwscdV3LAM0XnY1bwNhBLSjfHXZfTK77GSnOgUgFXO+XXIUQzm6QlCyFuYfWMht
el7sRfZxmU0QA9bz3rSuWK6x+r2MfBanbi8zb0Z7sam4iFfZi9PtV8IEwHrpwoo7cZwjXpzF8YQa
zPngRp0Zvxf7G5oOpF3gyDWJZ+N5AkYR4mufbTFumkxHDZztbOOBtoq8trbVyqyQgOJ/4mi70FVn
xSI74sp/MHYp99R50SFC7Ro6t8/kVXFO1wA3T5Yy1kRydZbToqTOyCOw6aU+NZ8pvm7v8fodpOGo
OK0rOQTn2uI72KaLwT8DocJwpjBxSYDhfGmTmb4CBuYeptWTMOll5n4lwTg7e3x/YLhxNdr1UrFr
T2NZiplAciA9k9kCuc0e189nJ/m8rJOF4NbLwtVfH4kxcrlQL+KtLySTmFTASdmmw8nzTFF6Pugb
MhccljZbfCKhzNVaZra27Z5bO97u4dAv9AX+cVhAMTTAFK/MvRVaqRnFOOvJq7qHF+qDIEwZLUym
3smfkk9Lsas1sUVvN7YOijefKe+KturzSsIftllkBvgHwAKsFi/K/KtYcNNgTx5Ndm7rPDDDEefF
9mMV9HZ0smao9RYYnOxP020rthwo28fRJlkCHptDyfI67Qpoj538DesWmOqowTYiewvLAPTljx+A
YvNvZ1GsnUQs9jC+oyH45wENspZs1b0Jf9wxg+ZhOlA0H31g+SlORCCz1KD1c2fn1DKqNxzFX8O8
2hqzfp2+wj5yOb0FGeW/6pX7fkPt7Uq4Fan2ARFCr9rxPkXigp6ANJMXqjk/Xb8kBxVrLMntSazb
pk66SLbdE3Etq26hu5joNnbyNikJxGPGZn/onoh1YlM/QjykdA5X3Sw8SRv4yFQjlVfN3uMH7KFA
VOXtSgja2E534yrzY8TX044RPYgLYalsOUWtv4ifwHvOp0r8VZAOQVbeCQ43jxMT9+x4XfRzDFhC
jlj8aaQEF4IjJEryt+7zRkFUevrb5RMITj3c2CjczmfasL8dGveyG53lPiVWI1r1DstV73QvPNz3
27O6T3sX/IgFx/jFd7bxJNo34LvJ0mRpIW76B/KJ/tdDtwH5TTWx0QSU/vOZ9o1ljV0BvgBTwarn
ypk8Ob+8TPhH09oAcmkL9oZ+zFyDC2atj4QMCApFnYH8FFZ56VXSzjwfRX15xnrvOkeEaAHLt9vx
trjVx7I6gagBvrWc3xHmicH1BsnNS6hEuiWUh0nLV2wBh2r1UHG8Pq/5M/A6JiP83AM2A+bDXQIk
rRj2PJIiX8J9AwRCIwwwpefz1vqplzYRE75BEUQz0/SnMQLN7M9R0ZCfGgJ25BvGAKIMwCDMnK52
0XXCJoKcI+Jv/FNS3PdG+wSA/OeqEyv0P61v8kvLurzxLBA/okwcw33D2XFKoLWBCGFlnyUXHR93
/GMU9QQg398w1Db+B1GDhu/dpWPx0l31pmg3RG3fVuREJjReqIOln0TW37rX3ON/L3SHZAs38iyx
ZNU3ePQ01+drs+Stl/s58K4Ycd6PXQh0SDp7ZcZjHbRNWh/bdgf8mLc/PeW/rWeTWShZYTi64bz4
53jHVn4ml7Mn8GWIfAn08Rz2dIhLt+yjw4V9Ss7dTMkmAYFdoI1RDGjLV6SFqbw8ax9Z42kQ2W2x
Uybm1L9XW+Vbd2waqMnXTsYPiqy8OzSssRLNut1kdYMets289DrXsw3CWNhQJrnkxQbh6kQ9rB9K
kn8oN5oDChBdmGeIqapF179Xt31pzdXrVGWCI7eubLyFwvLSBDS2/v1pv/MSp0+LGZOCQ74kqr8p
SP+ZuqM6qGOlKwXWNp2r+IlvHaYsLVBTujFOk7A19O6ZOil0TpTqoBPsIV7+dP3JXPG7w83vTwIJ
nxBK1YQp+edDxfvGvLRjhLKJcnhwRTJmiOlRHhvFAdLUsyAtlvVlWSVbXXNQb6PAFJoAsmIle2hn
cHzHsU6qH0alwAzUziNPjn7dbnOVRCmsDKjK5ucevL1O3A7Qqxnd9vZ4lhAR/zCmf4Vizcnh6f/e
yd0MSLKLWJiCok1KahhugzWH3oYZTyj5aEmTYplas4wYs+SHqffbovHbYkC+3m9iNMa9d5gzFFda
fx0CQ3MtftEYnYryJGid81qnCss34Ie7bAZJJvsVfWAHY138gqyAh2pHEpwD6uKo25zAMAv3GdHD
bgkkidi4AAXuVw4rDrsM1+IbITS7uNb++phCRvPDHf5hn9dXKeYEGFPOKTtsJObVuzBj0uY2m+cs
c/f/nriSPN3M/c1St0g0FXFFon//53wRO6sdzdgoNuoa6Ve0I9wAf5JXVJEZzURMADmtRMC6mJg7
51MGfos7HR02zIYwz7JHfO8FO7TfyK4/UryVXvYVX2yRbCrJP+8BfAXMUzm5C0vKTPKPzJebrS/e
cqfBqZIsGwcLWj/bGDN63VQpL90jeWzZyTiooEXNon+pX1Tb3G76Wexu2H73AzxN3p8v1io4M5Lu
Krp7rXxhnIFd1YhvCG7PPPOYWzYuJ77s9666pQinnKdyoeN2xry+tImcQrO1QQn20c7yt46kV/pg
RGeGtvDDQvt7u7wbYxYFVCuwyHSm892EMktxMK5iCykYrX+zaIw5Z6iIVK14drmsMIeeGL9q+diW
p5Gs7bB57SZXfbDzZEVfbah3cfLcxgGkmUL1s/OJPs9EnIy+BvDCOn1pI6is8rOgPpXW8housID8
4W3Upnnw7R405JqTpRldiruSIBkifPfPaNszyKLKQ2lt+voQA3+0+zx+JnaoJUqKtaFaFOkC2jXy
tWmDK6x3DcJJrR5Deak1GBNs0nFnZG9SPin76a/RH9SbtXF1KSto+tH6o7igtXW5zGWsUQyP2ilK
HspsK1SPKpSzsLK14l1VNlhU8I1aOfQ7VHw3YKmT2YCnYME+7FVjaoE+/Pt1wcjhh2G4e11yoxGj
7Gyqm2Xv7AGJBtfH3skxCMOgG+xXxJ614AaWfSNkrHMtvs553H57Ze7bW/4Rnefl8fjlfgCNvK4f
RSIvp7+uB9WzNDfs6zy3lwvkDD5oMi31yj7OltN3p7PMjw8O17yjgegQjMuvC3dPwtqEyQGmmcHy
90n44nxxJp6+Lrj7x8ItvX5Bg9blu69E8IKOiE2INDYhBsBgZ+cDOIU/fMQg6n8XbtmqzrZoA9H1
nDcJn6VjgbWhA7KRBI/L46+XE7/HYmADZHCTr/zkcxmAk+lEyGkA/CN0UO+BXQ7edCsvF7Q65SrZ
CAHUkp5PPv1JPdADNikSOFuPI+629bJf5FjxkXET5ZjPn+PnluPvbFHYvwBgAcDc9rHheuJCavlr
+jq1p7zPjvVIJO2zcvtJsOtCeXeEYATyn/ISZXvB2EyPBn7dEWmebwYAPDwcmYNPzp0YPEbLFvg1
ET98tNqbAtumr+c8ure319d5uti972jOO6vOjtx3xIT2i/f+BK7EwSh0Js/Z913C/j/QIrpSCaSb
G6MtL0ae8UD4JUdD/m95xF6xSyB6IWqUzC4P7B3V9/ge0uZJMbklXiYYZsKGsPHmqZtldHzOfJGo
OB93vCBcoF13Cc/0zu5n7E1WYxc/4rdSh361x/vP95iuABPdQ4rC+syLhQeEuHuasitJtdmJrhGg
1Hf6lcmv89VT6QY7wHKXeDAaJS3jhvMY99STcQngz4QIOWxjJweW8evmYYG3Up+vG5Sh9tMT1pzM
oelHZXueZwWbDYhzPR9d8wOjK/vlaafbq91hsMnPsWkZMlRXe7MQ+XvTNoBF7wRzWwEwN95lOl+o
54hMmJIDCAqX8iVPtn9xAZEfp81i84KFPrO2nrVgA//7MeXFXpyPr3+/9N8ZjiQIQg0jyA9jJIwD
75Zvq9fiW4Yb6oZTnyavqEWg6me3xag7NTBTzhg3iyH0iSmgF06lSlP8h4/w19UX2YLGoWsy9p+O
sf+tLyO50rURDvL0yhi/neQu+AKcQeYxAUacPoa8K+C02Y/8zr9emjWfLGPcH76Zs2bhRdeHa2ZM
igkVf3AsNCGhI8MKMNmCASIrMIPsnuarsSllL5Yod90fR8D4y0Fdor7+fx/j7oRW51Hc3oYmn+qU
verE9uw3wqQcQ5rTAO/YE2GcHKR2iKdAuowJIi4/zRfaLS4dsYU0Q4cRYBTSLIel/GG+FMsKkhhu
DNmpeqNCgwilBBG12Y4WzejCzwGy+5SX7NTY4gP1zzYBxJzJ3VXonXKLXAIcNJiQR9MTlviHzP/9
zP9Wyf9xx3dbjSJ3VYvBsblRLBS7xRb9SSLv8C/BYKmSDkjuLvELOANsmrxdFwNmYsAnR/R2OCsN
N4d/p/mvjHS9yRrlU+BeoO2L7iA9l9K7DrG43qgpeVchQKeQOiUWlgMigo1lfv77Vr4bPvAGAbBM
qjFI9PDm/py+rYVDeYFUdyMDGRoshpJd49/D4tYY/pUW/+psl36zvq5JUv3pIGFOB4X70uU/V9en
o+Z/Xh5t6C1YHRwZu/eSbVv3gFNZ1ClM8YhSjsLSfC2eozmy9A91PSDYfYSqIO6trXWsVhC9jG1M
SjZs+EVEnvQwq9eRr36wlEG/Y/9h1wh/VSsgOhqz9efwRCN6zhK9TToftew1XUdvimH3vYOOCGM5
2oJZZ2vyQoxc+Tnx6HDQ1Oi3IzYg+O2vxiNFapk6bePAuiuf/v0sfrvr348GgWcqKT6AmAA8f47G
UJaRMOh1zulGesYjj1JlPsz71zK0oxeLJO+rW0GeIi88Ol5jn8Y2Pf7b2UVkXX+Su7zslmjfp1xl
R3rL1zE+KZZH6xdHBt6ut9vh7MrzfqcFHXwIGrfP8cLyhF/NI0FgxWFckc9jLGj08C6trfko2t3r
sDmzimFPkdJ3GN9Sf5IDOT2RpX7/xIkeHxRxxvGvQHM8HZ61B3VDUVkCRewUhEQ2h0/5p9i9aRy+
jZMqYuYlShjR32tPlIxcQAzetc2leKnEpXLzr2KQxY/diN5/O4zrXniPG8o7nm3YynbDfqpsjX5Z
la//fmR/LTpRe3KaRxY8uR/++ciyMSvTJOb8wAaE/ozoShh2MPkg/5tNAEmsYwWsnBDi3I9a0+8K
Ed5dGFgITgnmwG39buEdkB7oVyFTJpvlc1LZkXidKyY2OWm1Bi6V5Ihei7qPis5rktAvNPNBRBU+
nr+yxlopER8qlxb6kMA601NHLZWPvn8g+A16amKWDzcDUTxiYFWOPoQxXqMnmCdaMQ9TYTkUkIcE
R4vxF1HCL7O6BGYvnabcmBw/3quwylrkb0qPMU/pZuOiktmZudxNixAptQ4KIjQTotNF+rKMP+Ji
hRaRqBWKYs4d0fimlugwJn78rX/stFMfD4/4QE4XIQBpUxqVX6Z4r8mUoecuaFvo4fkXerHuluAj
RdssaWzRfB0b0xlKevyptZBuJpO0CTT2xA4XZXTyzghtrAm6q2FLLbp6CEGhjIYuMl76lmhkiFqS
MI/JpzlLfPB8NfT122XY5CxEV9yvShU0iaJDM0o3tfYhf56Q1MhEi/IpG9p7XEhOBDDl6Eq/SK/R
fGDhGKxdzLsxfanuGlhluHYY5EO0ZIq08bow6T7TeSLUaYCioFrDTgrFnZm7EoYkEaKTW3J51hIq
MRUrXQiYVid4EZbRvYhFXai4/57l8t+W6f9OtLuF6XaNL2CjsryssZkCbMgPBcz14TRoX4UEdnaT
3RRQKj5/GjWgJC4fJApieZUMvICVaA8sVTL88cZJ5A+hMX84AUt/q0D++/nuWgX5VaqSEFOCzbVY
E5yQaiKszqlaN4pA5ECOxc21qwIDEgbJ2Rfdwo2uDf49SL/lX/erkiHKWJ7jJKmp96u3PIZjer4k
mHQKq7J5Yz5U8EVqwZvYzTc4s0xJ3Y1Jd7cgkGEXSSaEaas/5Vv8dTAg8YswMyVTx6vgzyWpzXCW
KM4lSxK6+8EPYYT03Pq8hQ7S+oiVie0a69mozXAzxV/z38Mg/wUdZiX6/5ef5tJ/tvQkZ4AEKuUH
86Qu1D09mqGzX9s9i8xOT2BpmavuywRmw/aC9rfx8O/r/+1IAIyD04YkaxNAeYeGaJU86kVbT5DG
gpiea6x6ofgs30avp5FZgoCxdNkKwR/qeEWXFblhITjd+SC3PwXO/MaW76bEH5/lboHum1RIwnzE
QC5ZISOeNNRkv5+dGtEwirjfgtwu8X4Ygb9sjywoBOiScKIyAe72JKmW1DivxxLEG5Lq83XXPGAH
8nZd3hbSl7XIH0ivgBEjH3647nQ393fLHmhRScoKP92tEvrZqCyxuN5WaUpKd9DQpuiDq0q3uvFL
DLQI2RHXcbXWFf7EQTQWcJV/xKb/Nv+I3aNXhO+6Dk48rRX/mX8hwXnmUKbQD9ugmkOybfLFYFMJ
XKpF/lk8pYKNztcCwVkUGJDaQz9rcXxh+Y9/WBF+H/3uBmQ6FXEmJDUK4vDdq3BRhXTs9VhZ6nlt
X5MJKIeWqTwkwlbRGntsM7+sEOg2hju5emLKZsu04a94H9TTKSeHLyXWTg/se4E2TIDgRSBdLKM5
fYbAf06dfz/B352b+w+MUQZzBowdUe3dfCVXUa/rUin38aY23cpF/kBbGE2SbwiuVHpNcwwtL0F7
cVuJ0CgFr7MBfTnI1PO4hckkbGToz8u85uPpTiEAom6KE0H3PwlPvq1yFFwyNY/O4KKa41d/PmaS
gbtaqRV1g3sDkjaaKZy9CLkYB7+GQLaGz38dIEAZJGf/2J67f8N+Xxw1HZbMRI+S7/Tnxav+Il1E
ovc2XbMAc6h6+sTHG0R+Gslcf5gEBdikZN2iuHg0RTGI7RFn/9SJ+9sgKFg6kdhF3Cwaz7sJ1hlx
U/ajdN6gQIiLZSgGyEVE/JY6TyqIkLNFYdt0B3x5kUFo8Q8dU/m+S2lq+GhYvOxcGXvV37an/3nV
jHxom4s26hv67EoKN2uaJVmGP1a7IPlqlpowbJVFWwoE2ipOJdHZuhWzQqtsJYY8Wl428qWcx41m
h+tmPBTKa1el+My9J9jSyD1Rk61FXfNZDgetfvn3ZP/m8EfYD9s1ewRbtTEZwP/5EGOru5JWUDfr
W4YlS86ZiXyLMF+GxIt30GOSrzR9TDHcT7DzsMatOmI+Obo63P40/LjgclTUii1l80IQbE3KsIWb
yrirPd5aP4RWWGTEUVyCS/NDOfZti/v9yaG00BOymID63fTDJ0PT2yhOV4qMNCA34AOPtqUkXohw
U7hC6QBgsMLXvN+3xuUFzVsuaTFWZvWivP2kt/vWDJw+jYIB6dR/YNe5b2vimdpVupRcV9hgK+DB
g6toXja6Yjjr8dybd+Ezlq5J+AMIc/8O/u+yU8qyjBE2jcg/H1/dSENW5kbKqdVT5FPLVnNZkENu
qj/oXP5+g5g+cdTEKsK6D/Sxekm7DuxjKzgSjlKgVGhBG8TXRHuNJWWhYxZBJoRQkV6GigfvuH9P
1PttdbrRKXKQjRzbLfUeoVGusV5XwpQnfV7XVwxmT332ilr431f55lH8+zI4OZgGQnHe5buqYWxK
Pbm0IQRINd0yefS0Oeg05M566IrWFOypuaFeIsz26rRwODE6atZ7qfDQ5UgSriXntx5kZLAhrfww
BNp9gU9guKJMQiNRFPnpvqhTSdPlM8cp64WX96cK5dOVgJGywEnorT+vKvVdeY+UL3rkiabbVxkN
TDxudfT4ZUT8we3sZ3R0+xuN2gaSFP6QuXjbtmq4zhOkeXrt1mfSu0p916i5o5evt9b0SmiRV5oC
IQl3MSX0jdoNtauwM2LUFBhojpeBRxK5l/ypHxMvrWg04a3ZXoiraAl6aqgticHGBAMBti/q+eSG
/sNzm57Lf/dsy5IocqdAPtAADRuVP9+DtO5vilpH2jHcnAPUN264vvwSfdHfFMFe+GHJ/1bR3l/t
rsZLIjMzOcVqxwZUbVwXSzoDe9EH6l9asx/ubNq97u9MJqGDekSZsMm7GRndEvlMtWIczyfjPZ4l
EFk9ASNxH1SUdBMPhem/r/jtTcPqCByUV12VmWPm3TFS63jEYixXmwxETWjwZd3dIqygd/++zDfM
lUFEX62xVqKcw1bpbulqhzrpC4PY4dqroPqiAEJQQvqrvTC9L7zXNhjDwhX991Xxrv0+njhwACsi
f1bhFt0/O7UzY2ZRhXQLNifdxogsnuzROOJzxD83yVUkvC9nw/MItxe69fu6Q2oAv2FOgfp/ODvP
5bbVbNs+EauQw19EZlISqfQHZckSMoicnv4O7L51zrbssup0q93bvS0LRF7fWnOO6Woo3GV69qQH
n8Ij6V1+6wUHGhvI4yXmO7zwnut35aAcYGNuNLdDPwypeDsU9OiTtbTODmwWQhIGeF+iXfaQ1E6I
+pERgfnSMBIkdVTYyu9Z7WSyXTwvFxXgzsQaV9ZwRw6Q2S4eg4f22TzJJ+lu2MKve2yOuVthx2cM
etS90ms3QMu9flPTGWGellmybGt3jFMZFaIFt0EbeO0eDiTQpAxdQ0Qyu91ta2d1Mj4bFC2W8aGu
mXreNRhV+jXCFkf1TC8jco5+8YO6q0/xrqsf83SDimeGY8dZlPzJrz3zpHvzDkBq9dGkDrHd6ro5
tgwaVTdF0P46YUlg0LuNzi0GDsIYHGarFtI5r3/orsWp8+mqqU8Sbr4ZXqrbVfb4XCOpwOvHoA9J
BMTHI/kDR+lYvU1P8Zv6kG2C1wqWu2mJy2g7u4j7+oQd7DVN/eE6XoJPCSPWtvf0k+Hj39tCm+Ac
GmdCHVCIKRY7esxexP1wP/ygSiDekFRn/otd7/ZjdWrQzHwmP6OEIU11x4MToCvuH8xbaGV9PmrS
2xxl8d18T37KjrgbkN6KjsJ1MdmM4fzypD2meCIUgmjgn6yro+xg2ji1T9I5DBfLJCgsqsfcvWHc
wjmULax0azgWD5Ezb4vH1YFqGkPlfY1uyzyIdyaptIf6bX4bn7qP6TrcS0RFUXD1e06bPxy4eyMG
yTFD4DMPZ1LlDrC/GEJzYpD+iP7tEp5R9hidPQPLROUcW22+GLymq7gTXupHmhP4jrVNu2tr3iSW
iZuRQSrrsTP9FJkh9aW5z1+Fa3efXfTTuFF3SASLlyyh1QOHXHHEI3UiqFsx9sy37pq/0gajxbeC
H8MmbyzuMD5kdy9X1WnWxUHZlR/lnYyoPD/Lj/V9c2mPwn4CVJMTewMxorzH/nyRvJePRcX0MdpI
fgXrBTwH89qQgfBkvSCkMxgGq4y8Jaa9SN+9xRFGWhWmHd3/EdoLOxvcuOVPVnn4yT99++Hz8/qw
uCiQpTvVpf4RPLM47vbBqdtXm7oBXrZWJxifXIX44SZPwGaWbjJrU7uLxyQ917Hd34NO04mCwcS0
8mfVa5u3p0R9Lhk/ns0fzYt86N6r59VB3iaPqgt65pDtVrCyrOq9ZQT+xLE3LuYxvYZ3+r3KXHn0
wcUsxkUrQBrdPHO6mEZ/ZpENGUFm+s3oW3SByeIj0JDHo+mvEP7amubSbOVnKj+D2OnIolXt8b5C
j35bsppqcanhuXqeEoxg471722MKx2BuvvZuflY/V4fyWCOs7hiqNw648fKHfJftwgvTxzP/EpAx
py5prBKE/exFs4V7HS2y134Mp3DARebU3LuNtfKxzjraWnsjgqk798gMWRnh51Lwd06YiPDcrHMv
PREzuCajctc8mNu+cPTH6jRfJSh1OexqGN9IrG4OpgcwDqPVPU0k2l1TpkGULQZOAnVFJpITPyg7
2sPX5LVpLaN0ITwJb7S1D+oHAJIz0VJ+US7sR6212mt6AuUd3cjvykU7fBDwArfX2leejCfxgAXo
SpdUWktP+am8M540VP2T1znC+2KRcz9HL7mER2GbbIQ7daPjVpis7HX78kIWNoa8AbNK+AOEwqPi
LxaC4DjxgzCY3dWv/bX1Q7u0ztpDsL5tZrc9COvar/350D3cPcso8AW0KuV7+MljDwnmcDdJGwUh
3zrfyZvbzmR7hKp6wi59WHw7f39H/tboXt7MJh0buqYyoB7jyytyHtSqHvUEoJgW2Ir0UhOGmL6O
kQGQ/Sx2u4l+VU1IvBp5BV2Zsf9Q0MDA/FvF83YQnuL8UMUnGvWx8HM0x2/qk9+mTXw87A1gNrGg
S4te9NdabyyLXoEoD6AFjYzo9JvZehd97D2bzC3wEf39aPyp2IMwR2NdXdq5RIL/ujmjz7umEhLS
76yZFOd4i6CG+ML49PPvG1rqnS+FHshohM70l2SVjtmv26nGNO/6yiyP1cQxpTeaPyOcid6lqCF4
6noTb/bfN/jHPcMmohlwJhFZf108CnqaG/0Y3y690/BeC1/PiEVwEC6urf9mU4ZBV3Q5YeSC/bpz
mlrN1ZCwqcGeUJT1e5Gr/5RjTBrW32zqDwWewZCMgHoop6wEvly9bSpUtzhmU7UTnZE2udRy+KdH
O72EL6X9zVn709W4qPJpbdIwlMjt/HXPhCFOV8NgFped5hf78Cg6o9UQdkjVhaLzu+L892U4K28c
ALQ7ZJX1wNfNFRNdiKBgc7BMrMh+Q6zqVLi60LyiAf7mUC6H6tdLUhbYo0WmzTxH/8rTleWoLIPx
ll8edevgXe6xJtr+aO+vn3d3/8UlwrCCjj0kRUbJmvblQGqpWieyNhcXyJ/Ugzd7MaUzsbdJ4fm/
P0J+3Zby60mLlKjSyTYvLkwiqWwVdMTLNdK6wUnAE/xdML38m1uAdRspjrCXacbTbfuqj1rVmSkU
ZlcdtevNxYO7nU/QkSmWBZhn62aLmmNNMtAGs7QLWscV7ppti5V25ZEOIJ5q/nWzNde0WyA9lO8o
CyZffIg2ky8cx5O5vq3xiYsbcx0+rXYrVqHSgUf1w3hqX6jqvf6l2SIf5g9ZvKSWvgdP48sPzXY8
EUlBSimsmUdC3o3X+hkm4HNwMB8m5larB4xkexkrmAKGo/JH0mMwLx4YYRkbY9PvavgQAnrGo34f
HoILRICX2JfO6lGBKVCv5SNdCerV7Cm4BBej8KSX2D4juNsom+lFvZ/O2oaEybW0kY/UwT4xlGc8
+JvkSdhwVeMlL9Ed9ltjXzkzMzNeJuU6WJ+JBMGAVq4VhxG2XQDhKtblmvaF126LNZCr9f//U35K
45D6ug735qvwMJNAuvzNdD/7/A03eirWQUtBtzQtN5oj+kh7Ma8tv0igWMt+vBdO6ut4BxTB6jxC
TbGnWQv+DHkNOIr+x48XZtMOxZ/1/uG/Lza2M8gq7PQGMAP/3bTfJeI7+XN+IbDfxXa9Vo+L9HH2
TZz22l7qsMSloJd7WjJ0XG2mHRKqlrX5Uqt2tSYgxw0RjRr2ai/46mXlmftl7bOso7AgO0j/d0iv
YJikb6Rp+DJGTCQBm5IlTu3p+8hf7W5AVTS39sTNctn1L8v3Ycu96HtMk3wvV9M3nck/PBiXS355
NOo6Q5Svwv2hq4a6kW/gwKbDWF7E6iARyxqToHgqGYUE234+LczYVn2Is+/6eMsN/OXJ9cvGvzQX
plveTnOpVBwkXCUq6QKd8dDj6s4MHGrY/vLokokXHSqRWaRO15ZW1Th/f3z+Nhn4z03/P0fgK0Cv
aROzMJuAGKGaqKyaM1ih7IrsiM6CTOxsRvywGCtWbwRYWT5AZ+XGo0GUIpXWiisgmQv8wJui0REV
UBzTaO+huETBwzwTeYimKVz50XRuxYdZfPj7h/9De4bTx9uTyRJtIBqivz4ii7kvzQnVyjGkzG8j
F3vXkLvz8ER6YaOxJAs/A1gihXAVhLNSq5ZuOmF8f5OdnhSJbz7MH0/nMlJllG8C4v7S67+VNyRG
40p56GyBpOP4bsGauOVuRP/bX6dddm2+KyP+8O6j2crraOG4LwKjX/c/m6FlNRJP7Jt0EQAthQee
lINxNM1DpHxUOfDyq4GKRV8DlVeD0A6zV02oUaJ992ZUf+/I8UnYa7ReuoQBcKl4/jVhiuu5F+Km
No4xT/7brmbBMkKFGc6TuW9Jeo4/esBGVV5zhlDmRRcRgE5PqG4ORs+QtubtRS5fRPrlJdLxCUrY
DUCJsO1qTPfBbBcFAoFDbfW+FsR2LKW4qkynUC5zdR/rh5RuRCTyQMrU9TAVfj3TJRh+ZLnbKcfy
thFq2CU43KrgHXL2PN5ltx8li+Ah4XaT6cgE73+/HH4fWvE2/fcB+dLtRQwW9FGjM9svZTiqoSVp
cBRKFLIVzKEUDlaC42BM3Si51zvCsmjoV0jDcGyukm0c39cwriNoswGUqSwFthfYvaSyP3Q4SgAm
jehWM+pHAoFk1qx///jLlfP12SSrDBmYF6mG9rVAXaW5XFVTDjJMfRZpHQ3U+1EPDaRBHrYtWfL9
fXu/DbSX59C/N/jlUo4pPRJ92aAoPYp5vGlL+Szm2UYxZDsuf7Rp7SZV7gxtY8/CVekrW5FHBzOW
1VShLamlO03nLOydG1SuuXnvg70K8Q/RNR4xmIdz7xWJ4iR1Z3WCuOkm5g90yCYygr71+fwmJ/hn
ZzTB5DYgIFv4Op0PGD9FXVRUx5niQX4mUGXVXhSIAnF330LPM3hCMs9EjnVKZkdabVIsHXxs3IPq
Nq2fy/TBEMm4pt0pf6Kf5HqvvjnByp9uWEUVFhImJkf1q3E1DCa5uhVDfpQbyWf2XhBwVuojmoFr
PRF/vkq3tJo7NbdhT0z/gOMmQuJXGG2M+ZFkzrmu3VFInaa74MW1kMq5C6MwnyrPyOhzmepuNurA
EouPLMO0MeNQqCRv1iE7gevxBRpAkgLPnjHPoNNDoHdaIq4QEKdO8QUjeDHczbqwS1AC/f1q0/Xl
7vvX9Q1pGcmNQY8dJKaIQvzL3XkryiJSCinb466iBIEH46c/aPduYKRtpm22mT31eXTopnkTDWsk
SW62WRq4Pd9Z7DHceMVG2S5N8OX7iSDY5J+Kz09ADeKv1uWz9IqWhvZ6+XxzQYqcWg84LciQ1kMO
6fJDoEL49Ab4Of2z4jcMYjECRpuG9n3HxiR4Ns125c0AQ6X7xA9c/QWuL/abyh295eufJrGfwS0t
NobffUoL/ea94KMn5+VHK3wtowBWD6DeMPd49TNzDHY22vM4ZFDQYmHCc/QYQKPI9p3Lx3nGAERO
I3MOetqc1IXd5fFq8ed16PZrwu2gqRGKa1IqLgUjlwcAhoSQyPohJQFQhEoHLM9LXfGNJGO8M9mp
AksDbGwhblV+6mZ00fnFX+Hh561Aa2lnyF3/mG2WHwl7G7cLSC9bInSV9pqdX2OXbG++P3ULZ/nC
LXpq+BOAmMBa8fHw5kPkoh//4wt6JwyC7vHTXnO6l+itzvlxwktKSxk/qTUDeKD+3SLoWcuv06m1
zj2VcuDc5/wof2Pdj0+JkzwkGITAvNKFJTXNVs4ipIwtQlKndCFzUcgnn+QJ+6XbeRUFfLjX2WpK
/Ww4IYcghG+GqYg9zV15L+5lR7MLuhiFc7vCIXP1+4UiEVzke/advwmzjX/C5j11nnhH+tS1dCun
wzokPajudEK2w3/Zl+mMSuWMgXP5W9IZwNk/O2acDWdhomnn9ICzgi/lPFp0oTeXt5NiK+6bYgOT
dnVv+SK3zx0vDOt+hmvlkTh2R3Z0hpKFJ0PTkdfTtfBg+PG7YDOiV0cTtQs2M3Cxmd+F5HgSzgmE
DtIGrA1+j4LdcBp4SChJfWVTr4GebdCN7dArs4BaWupcKvzdeSfuMi/dFnyCpGBZm6+XcVCDDD7d
lv9s3nyLt+FddUC3fDtQLxT8ecFfibcMbUjb2pIidfrP51g+GSXEyMds31IfLp5jwuFTXfU+eWIW
zCHEFfWs+9Kz6Y9u/LM8lsfQFi7Mt1xweXzB31onbk3Xk6avIx5amw70vf6Dtr/bkNjn0ovH8P6U
0wtGFHoV1tN6epveKEn8zO9Y1nTrhq8ORa9FrxPMS/SBnMSPPgLWPoa9E+4hXrIIogVLMOA6OWSH
aYdRgyJlUx5Atyb8JtpOOGRKnw61D+iG7dIrdOfX/q7EAeEKDpHm/KrOEgwnnHIH3oxY0JbP20Id
VrxqEzw3G5Mmo+nLW8C2Xg9hAgDPRH+bhBS7JNKOHr47nLpT5uJYZ3cS/rn8L9bfDb1mfaNuVCfy
b2vNHc/Elt7c+AnAkbszbKBXq4v+U3VKVtNO/MYjiX2SN8q9CpZpPkN21B11Q7Y0oQWo4/hKvQX2
lYLKSlzjqXrgMP/z/3OnoWONzo8DHnK4bx76Xw4rByJkorSOEP8CetwMzCLNDXmSC6mpY4tksfqr
C2An+D7SU4QyMPWWQ1W4ZLsexEPO2QTZBcgbvhLpq7Vf3hH67rScQ1IEfL7/NK2HHVPwTfPGyJI4
cVcC3mX3rH3cwMWN+wKTxWueMCb5Kg7Lv797vnbH/nn1EBJBxQ6glNrpqx6u1uKqiSlBNahNHXhZ
d/XMALLUrVlzmvnYPk6X9DvB4Nc+6m9b/bI6KWQtwv+w5DQuc1WeRPcYzJkQ5c7Pv++f9KdXK1kt
qD8AkZDb8mX/Jkms5FHVlb0AOgkFtdNnEIoJDZ3a2DViSnm18WSixYWJx1j0HFWcG/W+M4nGQYa9
yloyFwYnnmUkgYO3EipXl7F+ijc3BLhY/zCgLf79M/+xHCA6iROCPVHA1fPr6sXQV8Yspblwlh9M
WHdMkI8AMqIzqZHmJflg6ndf72vsqMF9dIgxKgkwmHY5TeKPZk32lBo5UW/fxE1/Ye4KzwNpivmm
G1bEZAqY6kvNb088oC/FWgSZvKxvTni4Hrp35SFdJmfVmTtTYoGyYXjz3nDPnm6qi/i8kXB2ZZM1
Mt48EwmaOjWEoMamamXKVAIv/PuxoML/vTaiaiVSWBb5j24sf/6vpdxqZPASEX95ll4xBKr4emU7
xQGcu+J7gTMYtt/jCOdO7MkXtxg3Jz+Hz5GKIkIqbpuMagGjnpXrgI8w/UlR2310yOsLIBfkMDnA
wpofSI6pGcszYZ0fTNATuOcX3uBMk3Vv/KmmNmjOHCy3PY1W9q58yDudaVpkgew6KqODUB0euPm+
glpb3fGhcvAIUOWgbJnW7QcU8gZCHVV28UBTwvRQQ/E64Zzgj7r2zLR5ol27mycAtgPQhCGWQPkf
yqcB0Sx3pWK3eq8v+psEPyFH9Wv3zGXBOIgoBRHn2QDqSVteYZN/UrEAvst4k5/BZuMTOC+50kLk
MjiOjrVBXnzGV+d0xrUA8P6gQzNU7g3iSgMXq4EkWlPl8JCGF1vTcJOtObWiV5NRYXZQWwfB4jhs
jBa1kqUDaf2UtwFIpQfCH1zlzWAaXFhAzWkLa8u0s4EnxyEZHBGhJicicM1XSXTaz5K8a9mw4VGd
jBqdshV9dI2tNHb7MV/VD/VHhsaCIp7Z7We6ad3xyASywudMRcQ1gLphdGLqcsp5t3jV3uqrJvNo
jhhAo2akcs/RXpQWIpGE7WP/Y2zNEYgtPbLwz2ClUX/OP6FBdrOTjTZxfjQQS83WX4T8m+JeXG7W
L7X9L9fv167QmK7yeqqKC7QP9yBaHw1O7O9lOki2/rQh1k9EDCHTYSn1640yDemsVkNL9HhqrDvo
Hv1IIF3mo0uaRO5XlsnrKSe/J+CVD2Fc6V+D3iATF1WEGHqjAs5PF9arUN4A7D/JKQEdFSx04VNu
THxKePYm4RrdSLTRO0ebB6cfzgKCnM6IN4HU7HUtPiB3hOQuvbfkbbSt8VjLVymJbCnayhJKpdVH
jhIuHNdC6dUgSRLU6xOFb/MKPb6TFQ9LkC/1xA/2boZ8zkT3wdDVUjar1Xiuht6L8Xje4vdBM+yg
RV+7og3QcBME9QeZPj+VINzIygd6xzx4vEleLr2SXNl1WOmrn3CJSKEEQq2vMxYQ//xvMezlFoJ6
AIE+b9ZgJVdPYjS7ULsZ/X8I2VWOP8xS9vO8v88jYasP615o1nknuXrw0KXLp1fXUwjljODa29Tf
mUnuhlnqM991BfiyfWMZgmwJOL+WTKu5zHaqjNGfvmZcHPJgU4iH4D1lHNGjaJHNieq0dObMF8er
rocbvGnieIdEtWs/h5n1BjrJNL/L9N7uQtMxuojwDyCsq/6uUKgtosdiGJwoiu0bm5gMFkH7qe3d
NYCUmpw3QjWH7O5GdlzX5k5Qf2tf+cMlj4tSo6ygH0Jh8WU5i0KuKUPEr0z7TesNiuemd6Gf2/J3
99YfLnkwb0tPaAlmRNT86yVfNhjxmpANgY6A8bBiYWfeB0wqNAvCYPVU+Mz8v9vol6nzUruQ/qYw
3KNR/3tnVTWm26gZ43zO9uE9XcFdfLNzP7iYzF3Ci9s/5t5A9UpMy6H+bo//ia758jShnWNqyM9p
54jal0MrDSF9JyUaD3KrEt5d/az7rrZ0IfzQcsObKzp3EpIkqUH1WHXdkyYzz4iLY6Lhr9AetPC+
EQgwp0hI5JTMvtVDFwPbUEFjzACYabzngZ/2ldMiVmqLjwKh12gk9o0eSiuuUDUo9tJPaWHN1lg4
ybJdKYIdQn0Rgg+zz10ErY4xC9tGhQmtvavbStL9NhZdrf+8dYH79/rgTyfj38djuUL+VR0M3UBQ
/FRn+2C4drCxeYjFzSFrXvXCnwkcr/y/b09aKtO/nYAvncEsEYy8K7SBJ937RG5CGJukWz73fe3G
eFZEe+Iuq4j6NPrMmfQfSUAjS34dpI8iHK0fWrjTVFaOeuzo0fvfP9vXAQRXJsYK4rqxdJD+qylf
bgdZjkv9FtQS/NFh3sjRD5Gnk1F+xls9cFalP6bbFT3rxjMQZ0YUuOkVhf3/Ocz2P58Dj4RIvAte
a+PLSdGzsM6GqLtddCv4FJ3YgpYKT3v3+M3+/l7bqxi5l6BRQATcil9WEYRVjHrdzc2e2Y4E4tw3
tjlob2YLNmtwkypJW3CXqSUI1AXfVOl/uBWXrSMewAICReSrthy5TVLK7dQeFIZOgyI863F3UONg
p4Bx1Gfc/hQ2042M6cQuUP5zR04irZ/4U6bpGkivXcmrS2VOOTmivK/FvdqJTLawTUkjpi6kZ0ze
pvwziT+It2lWuT2pD336PFeyK5msm0vzkNa6g6DCX6krv4abVsVvWgWGwcix1ZTyY7RkXVUEzoPc
i6OdwXs/NLxvzsNyPn+9J+jc0kVecCKCibXn15twRhZQ6EPdH7j0GGHach3aEULOuAJbFTnj5ASn
yASaV92HKkhl1iC6MtqrilLlu2tC+sNnkQXURwoh4xicvpRblaaWt6FH6kRp7I372SGYxnrPjvEL
7frvXgW/PwwwSsosnhfzosRr6Ncd71Ip68a46/ZC/ZYwEI3BPo8bab6K+Tqn+STyPtdz2bqJ83fr
duHLtG25yZa3K9qgpW0ufi33er2tpVrsh70avDbl42IRXCqtOSEoeXotEpW0RtY0xHvCGonnaxv/
GOrscENzWxXbSe2wFNdeSnTdImeAEIF1agRA3x+QTtFpqXDyYYtQWKyUMq+YRS2hX03A5LVS+iXS
B6l9JSRrhvCl8ZPKInG1ZsITEfoCNsMqQlMt6iSjfqwM/E7pZBs3kG2GFaOnlBsohsN27K8msRtL
GBIBJfNH0YH91j/021bqdYeHphI+1gOn8nbuh1cKzFPNbQ2TQJh2yXytjfOggbQzz4MwbxJDP6qD
6Dc4uDOSL/jE082wRfVOYNi6uMVu4A8DmR/Pwl45xCQiaHwTMZxKD5hpCVKOSU3CPR9+tjkL4laz
ZdaNOZ6VVBkpZFokfDHCEuW1uP2oCff45k76vXLipFJeqARi/aPs+fWCUoNO6+VBWq5eAzTJ5Z7o
EI9u3DfPrj+9KRSCcxm1YDRlPLzc0f96bdaJbq7UbBTONbmg9d0hO9Pe6q2y3Q3nfkukxuSlCOJn
t76/jt3mv9lLlbizf0JKQRD9uvV+1uVakeul+1M4Jxzt7guoC/p532znD+8H9vJ/t/OlWKrEqO/y
0OixeoEvNJL18AmETxesKvGHl2I9whxAVPI68cb+bgT9h8aaSqDp4jniHoUk+mUnlTQt0kBLmwOE
jx7Z/g0Kf4bEWlXtQPM0qqQOpXdMz2Kx/zTfYkP/sPCk8laFhVEoA77UvlQDK3J1I211S++1V82f
PlbHekfr5jhf87e/H2dD+dNl++99/XKgZWXgNhn65qBoTlrmm9DoSGPZNMLtxdAahg5B/JGxgDSD
3FHHkkxXJhSquc6YxQiJ6A+N8BYWIbGqMMTmPYdr8X4Wsd9pz+lt3laC7AXxaBmzbmEzdmtilDGa
mDpi6zl3BQEJTw54LJgscTK9WoQtRg9lKAyiYgxK06H2O7H2JDH15kZ1eDaxMuXFhCEoROVkThPy
FqDV07FTn1O1sWWNTvmIF+P2TgVwFeXaDQf1JA4VCZ+TE7HeMohZUO7KhgI5fzTj8y0iaqaGeSnf
3kqq84BVZEK7ohxlJ5E6f3V7HaLZi1NxXdI0ujUBgIH+QcwI/1opdiY3XpBBKU6OVUWvI8kjrxW0
rTbNx4IrRJHGTaqId0krWkJdO6p5N7EWxnU60ReT6VHddKsrWqvIs1OhxwPP1+Bwi8XnVQ8LPHJ6
JXuZSTkTUvT1srltM+0iqvVLNNyVEfq55iGKPiWDRQE3I/X6OCLWWr1O+DlSceUnmeqPA00nxrhW
JV3UUXiMgOUUaWI3RkDzoJHvZlQEIp9l+DEEFDKTTKpMNc9WN1anvpDPc75048TFu2t4RosnRlZB
fWYPQiUAj6TnCIh4ooE0TLIbr+GD2cMQOxXJdhRK1SjZwULvYllxEyx8V05gmhtZAPcp5CclBtZf
8GmGdr9SzOvtRh0c46mNaNANcnYvcYoTjXaqJm+mynAICry1wV4StyYX5U1gMQdVlymx3czDPhIr
y+AqjgVGpOqNiHTKyn0GdRd6mh2Grd0U7yrRPqueVVcKYZFBZNmtdWwmbazaN4MuIAk2gkq83TBD
NCp9bdVtRuLmdY3IGV7U2nNh1O4sJV7WkxJuBhmR7pxKdbeS7wcRuADCp74mo8d4SCcqyG4snDad
cNTDQtU42XXvBgm6NLgA5k2hP0qmU3RUwIs3+fxAR8y/ofxPRGxD8bqb5bUS0f2kLSYnCFZU/RVP
cizCm+sZ5OqDN7Pgm6L3id5nrs2vYsBbfEWWEpqeRn8apmvbqVARJLb8NBY0xwkLn7la6uptkJiL
3KTqvb4RkZXnZ2LGnXnV26JyEi8rCpNayJ1+nDbmEQWfP2Q0qVckD5iws5r2BdU4vUqcUmHta/PK
TmAEhtDYcqiLxBGNxYoVTOiKRPusVEegrF6QBpOBRoF+lAjAsBmIIxBJjmaYGDV3ZZn5MxxkrafP
bRSunFMYh/1VTmQeNak7IsiJjD2OaHs0cRTB32vixwkOUBWwnj7JunyMsLECKXqQ2/cyIINVFl4F
OURUlOP6jENbZ8lrjpuy+rjpxYUKbJ3PiafLh1JqrbDHkFLZzWhi6mJ++KOBKJMLIB+h2opDszXm
5zJmbB3ozjyzVhMIbDM4CcWmmgTg3VCySOGKS8EBmaqQDFRdG/F9KaJHekNUZslnbhh7mWhbc2L6
asZ2ZuCroiabp+ywIkOp0d2GQ7WKpvuAmKvGLMG0QQsVE18obttpKXBYJdhKQc5SBolXJTSLzKKx
HDxpyNedIp/yqLPUztgWFY6oINt1IbERUTy6iMBcsZetlkiqEM9HSQtsbvdaCG/IYMowCSQetTi7
Wwb86r0cm9hJ6ofklvqJQPsVvFaVG6RYitxi+TXNEfYEC+1Va7b8HPbl0KsJQ2xkR2Hx2ix8gPCg
q/jUwK4lN0cFpqvdfswNBi213OGAsCtcWTk85kaTGAyW2VnpQNbM+bYL74co9Zoc5Fm+8uKicalM
vaC47YQ8uZYZKh6zcJcmRttNF93E+FsVTA3S3TBoVk3Gt6lhjwo/RCXbqEmFTAzhwZwzJ4zuWvky
9gsvEdtVaPrzSARQvZ8hGN0wnwYr/JlK5aZKsRl1Xl/kWh+6Mnllq5+MriyAzudkxEmQQSXr5hex
OfaEv0Fn5G3TH4uUuT0vWIPnZjmSpTCjaATfFh8lsdggdFO1266rTBcFopclF3HqPC26IVoSDqkh
eUJPygPd7qTbSeVnTg1U8P7jQTc8VCKD0QY0+PSqLtPyqd2YuXmnQF2S5D1c3ogrmes74QUar+50
wqQiuvW3vHZXRJsb8jXtP6vVtKkVpBZ5dFeHXiwah0JV3abo74xQvRZysWaRcFbNbqPmzL2Dzp+C
0/RAjxQxHbkbRGjE76oc3Gup4LWj7MGKE8qHToQlK48HhfWs1D1MxXMcsr938Ou7TY2BTaazuGBJ
RRsnRm/JW3Xb7Jk42B06ia25XQGmQ5FFWFLhXqmktwv2FFrd0gnBx6dPlvbMTeqCohUfpWX87pQE
JpH9BuhnbXiLKS4k3XM7EK/B892K7gem1wt7+hrsCFNzZhC7JRsGAkaGLtTDn5rHU56feEzWy4cr
IarKtrklB4qI3WXM3226DVbBYTNsRp/DTNjuFXIEaTEpo32eQqcSDf8yaWaMj5afiZK1AIUXdG2y
aR3mQv4SqpUS2dVZTGm858fYK+xPlW98XHmdNVjSLiVzg8G09Uk2FLYKYS2sKULJ8PKwjrGHPQID
OhEwQPcyn5YrfaNYzJpDEqNTj4Ej4TvLTwBszQeEwcXeEJvD6D98if7Zs/o+ZL+uuMTos/zHOBjh
qlDWtY100OGYzu51iyyBvWH8jd8r9j4ZwZx4w8/IQxAdca+eSwvePL/g2R/rY9AVvql6IaE+vcQw
rpqZ9xV2jEITrTc01ExqPY3l7i3Osa/2645Z+ZBdgvJZC5nsJ7tMxpcpoxdCY1rGZ21OaA9pOzH4
SBJeNeF6Dsy9mrR2B7sn6KGOG7OtSYVNizLNxO8WdUuh/aU98stK4Mtiq5fnsMCqsbivEEc5pxkB
T0yUUMBRjb3vFh7SN8W48aUYT6NIjnKRNaR4Qk9FPBjiBVxei8qdF6l7wzLAKPcheKBXyXXy97WA
+I/p5Mve0oXUdZHuNMrbr6nxLW3htO+6/jBIF46ppdQMUrDpLt0ucWbyaRZLWZQOsksPIFvik8RD
Eu4lvB39R6eWjpSM1iSl7pJcG9rjtPLG5D7axOKF8iNS9kP6WJE4ijAvcPL7NhgA+Z30hJzqlJ51
+IiEEp1q6QnYm8M6XAuMctJun9JR0zEYyltSQWsCjcSV5ovcEKvQ1rq9unqvyt3KhNkgsdhYcF/0
t1enQVtZab8f/h9nZ7abupat4Sey5L65BYyBQID0yY2VZCXu+95Pfz5nX5wEoiBVValU2nvXso2n
5xzjH38zHOspZDOg3cg/QsHxRnGm9xsBqm8Bn1bxMhq5qR5/NFM+fxOHWt+9b6BAZYQumfESl9So
fxCxc2v8XVcEKxP4Aeawmhz6wJ2PwptvKbZgMLqWyXEQx3luWo+t5JLSBQmetgARO3RFuVmNCEZT
Yh584qyF/MHoWU69bCv5Taei4ZQe/eja8G7yfKtCTxZic1HzJYm5tNVFem45RB5HJBviAvE9br1F
DHsrszYNOZwWOCIwHXYQcyGZtKeEGBuPydA7hqxd9XU6G4N3fdjWPGvc33M8jNFarZ/ENEF9zUDb
65dDhQxffqr0RWfOfdJWpcfm0AFuBu3GGOxw2CVdthLSx2QUFmVJ2qt5iVD6W/uNxwNBwxOhFGeS
k49u0KNEtUqJ0dC7v3adavYxHqXjiPZ5sh+/sOh/+eQ0vGQYu+JppKAzOwE0FJcO0udiGjPerznU
/DE4hLN/f1/ny5jz9Nv6fp2ThzKGrJNGuVG32LrMpPyOsmUrVvG132C0YOFkAD2j1B7FmFD0aQWb
uVMP8i3cBiWj9pVk1oNjDgshZpDqA1aDydIeZzC/Ggk8+cMf39v0GIrksbk4kTbKzO3kxUgz4FYH
M/3IlIq/mi8j1MOtvklGzREr+Eoa5I8w/tD6hztv7Q3XeYzZEbVhIpKJ1EALd719GEPrxBhGhl0r
MEbKWR+l8Bik3YL4lYVE6Ht7l7eLMHhy2S8m3LRMyA43x2Xh2yLtUmWadhrAKWNk7QWpraUES2Ex
kyj/A0KFdhXlAMNly5S/csO+4WNVkmWKQOTCHTovogWL+eNzvsFC98Ju+UW9/vFCMfvCNmSKX8CG
CzT358LR3bzPomKQdoG8jkPMl3y4F37vpHu9rvdZEF41eT9HTWuL9Po9H2OE2WhTVHYVygtlJB13
xK0aabva2CR+lAFZkMETDP5lgQNBBglGyQgSNXGab7HNvqpVYTUM2LM1h0RF9iRFG7Oi1RwuPdr5
B3jyaCffRJBKoxSPUXZHut3ySYFje5gEpT0poJemoqfCqclG7D/NiQLahe7y5FoDpPEuLbLhYJbL
UdgN/V3EQLQh/sTR1GUzsXvsGqrSRPmsxQsv8XwEqYEx4iYlyoYOyezkHaqjGhaygs+SUW/ceGN5
12lCDUyTvMh0lK3lhRGk8vsFQaB09jWSxU9GHEo/aIUxpsPB98GeyIWW9+zqgbYM8ENoKXVR+Hh4
2hPI2WzoOwYoy8NOQi4PD2xoid4ytl64KOkMkNi1t8pw1wU3bvVUx486/3x823g2gUj4Tqxab9mF
SznZtdnWryasw26i3P57XzuRd0yjDOy48JdBVQ3RSz7Z1tS4D8R8rMYdrSdzXMgbRnSsU86jucjY
4O+LUYWc1WO6bAFXEgPE2ATfqp8fXSkI+RAH0OvcaKVa101xGGyPAhBWBdTyfN4fjDs/dAAUo2ZZ
ypzpyQJnYy1Zxv9ASvoY7Ybtphv3g8li/Dk4IzGO8O6ZUyTRbT0qJL7ZbYmqY02vOROTDz+BXWRn
r2St45Qim1fZda98+OpDAvM03vsQy44GDhn42wzzMphJrWM8uYiT4k9CG+VNw6ESCrsIWkgWkwui
+XN34w1zfLvbY9AsyqyYueEVVlJxsM62GrN7yXocm2FpiLb/ZnVbVVrKMq4TJKqoCHmeSxIHYPp5
9I80QRBnb8ZPWZkrjkq30SyH8Ar+G5+KflAVO6wpNT69ZucKS02wC+Of+0RB05GagI9H/xRI8MIh
kanWq6rcmMRwIMmXZ164NcOtilxPLncDTL2jlH8K8ayulnG1xA68wE2jhwZsG7wIuhZhE17joM7Y
QccygexBEsE/45xACwUN6BE8zuhJUqJubZxA/oxr0tOTf3UzzxcxVvhbA76uK6+qLoTPtkK9G/kX
Uhvk86mbPlERLT4+HJEQJ/9cO5qQWoMgI9HUdzAP8RYqSFqBefhpPPFmw+d0r9yoAkDeXAgJLZoV
77if8B+UJNUed4wO7FSAvjYvsKp/u7Cyz8sQ3YTBi73fZHF5dmplrhC1UsDcnWMB79w7yN1PqN5m
nxeu88uPwORRliY6JurCUx8q1RB8PVZ0bTdqoHQiLkRttZBZIeId2Abru9omK3wZQ3FlUPWbXrbO
xmSB7gU3HoqHfvv3DX0NdX8co3zk327oqyX6dlzXZdEFctVruxp+pao8FbntYlIECU5Kj67szbEX
TzUm5lp0HRq7Vng2tJdpoKiN1xFM8bGcB8OTqU/xbplA2S9LtlkTL8cR6cayXTPHxYyt8vXnvriv
x5hvGw9gD9VFQYpVGb1JkgCYdKmK/Tr/zx4Mf0ROFhmnttOdcfSCQRDEzLqWhgBrOga6cnA01E1D
3w53y9KBKvspqf2TXthCRV6HzqijFVH0JwaZi7otXltqMbXaaVg2N6pEUhmwxlhje9pqF7bWU80+
G7mh6zirUchwDsv6yckkm1HgRXGMt+KgLExjKYvyQpM+RgXBuLgKY+QwFo7/5YfiM3D2MHEHSI6C
j6q9G6NbX3tW05cy/ZCl7ZiBUBuVHVj9wlXoE6PSqRM0mu2LRphwBR7iXXLEmw7qnz/2z7s/meZ3
ntVVmI1guSw6+FJiWaaP91THzZ6qf56yd4lrVoFVvbDlMP/9exEb52QCLj8VglS7uKZ8bT3fFrGk
AVgWSjQeZf9R1K7qCni3S0lf2cjdIhKurWUvzAmoqVGzWEv/NnzziqeyhvELPRZp5D/DviGOou63
Ve/AM8xqp3kfDp5hw2wPSSVPZKZiJNGTv/qWD1uiT5I7sdz1jDiil4xzro4XVbokZvE6exb8f1Jx
D4dLogyXlxGbLoJVD+eHkSnJXKBxS14LiXHqc4tU6GZIZlJ41Uu3mAu1LfKToL5QZ/0y0DS/zmwY
RQosk1NaYYg6duA0Se92wcw9YJEw2+RkPOsXqpHzyhXeEr6Rhoy3DJvcaTyCRbBIHbpQSICYEPeo
CJqIXpnRh9M5XuodvwQIP1cdV8NJRiQGiHJEn6q9b6+9zWMfAqmInaw4Ljq3WQeaDESQkrSELTLh
AcA3KFlAB1rOZ5HyDP6YVnZryx+W5kT/xAnOs3VBW5Z6v8hdhT7Fe5JrRF0G0KBEPLHhLcrW6Q1j
P2bCqjDCTaiBQw/hsoav5BVv6A1leLm8a2htDTw/EwapHjwI8kuC8C4Lrz0AZHyDFxWiCCutbZxi
RR08GVAlULem7+8br7mKVWrtvtzmU5ajS05xT7gVzWZnri0XFybDdOKR8PlY+dBFLZ1pirbscLO3
0s9ROjZusgslwHLMQFUluSrccjF6K6ttyX179nJpUaHyLCEqqP24Fi1pXaQvDEhuMhVcFOs5PT1E
soBj9zqURefC9/ll4/jzTek4E3zZw+OdDG3i55syUoZVjTGICHuJHWL84DmDPrOKRzndtm9NTCC0
tDVIdXMPWq9xeCwFqLcvKIeq+hat0L0cWYgpcbcfXqR8Z+pXylb/GLq1JKNqXUsrF5QucLLdoFx1
xVUeLDJKo1WykpQ3L3eaG93ftcZbljBgEF/L/JiVN/y3JpRzyT+YLypGap81IXB3IVoCouHwQ2zm
AcJLCPOL8C4a10VFbnu9wknBq27y9/SpyzZFeFumW8P9NIJrsQaTxOa+DFZCvwn7VWNxVD6qBX50
W8VY1dZbcq0RD61sWSAEJJtjsJQR4bVXbuLQklvuffGKO6rBP16uouxKETaKtXL921ZYeMPKT/Ze
scR6WC5IY6/u9ORdF/fu+KKPnLroK9YWXnz9QirvAosBGOPTZpalt4O8q25Euqqueigh2I5kzgsd
AVACQeyk4pWw/RN1LkDnST1HECVG9DxkrK4U5iPm4K111NjGyLZISs9nhW3mB/J2wXr0WN85W+BU
psrEnn560oOhI87KbaVhXpwvQhcwegbIca0kyAsHErkZLJlLnz3B+9CSXfSBQ7VlbEgyHT6s6jGD
5L3q33QJyfFSeSz6FfEoEeM6PXov+JNipwswsccrNLqX8n1wY4Fmi58WFeSQ4p44zg3/Ne0IokFn
99lz1jeh5cikVVe1Ynt9AshD4/AJDloWq9h6ZfrOqtqMBOhF2EsHKYglTFyFzp9tPWOe2mlLEQgU
woldEkxp08c06QfNY4qG/0H353HD5WCo5vlO6XAv7GaNgew2j+flKM1xr0nfqnvRFvYCAweLsNhZ
c4/vIik9z9FWfMJdoWvm8LiUCtoFwpplWCFmsQtQJHmu30Gp6G+5aJA66jH7TPx5Q4B8syS5pCFy
cLKAX1rCkk4rYEjgL719vlFxT/vIcd98FJj7B+teRXq14IX3DLexUkSTCiegXKo7maRgMPXmNRKf
6/QZEJSRKlVfk9ljsNUxiCFCd+aysA0BL0ejO9JW6QCymM8vRjQ6D6yNq2gHhLAIvI2Cux0naWLY
CVFF4pXsX2PPHifOkN0lqYfIR4E/Vi/D+rXoDaeyCIzJ/WVDQQM1n7DMIoeRqeNU40Hj5zfvrizR
6VpQNf6RajwQ0JJ6O0I1zL10NFVkpQRI5TtXvcn6ZaZ8CPWrX+I8PJcZy+gbpXDgfc/U9FW7zhJg
3dsMrt3BsuzaPdC/CcKhF7BTxBhB2ZrubjBWvnCg5WAszgfRsddr0aNprPpo1eGdWqROKB0N0RmW
gIT1DVIbFdQZqxQiIqEGDyZurTWJ3ao6y9HNjyu8DhVl0zF3FHsOQ7GBNsyaSPwbBq1+f6+qOvoG
+BGdMU+YLrcMj82MtxqujfC2l465CEeW3s/1XgMm54KdTubIfKJafVNsJ6IGMxvjRQGy1zEiVZ+a
al81dL0qjgm8yYdyvdM3ovBYPKTuvnvxMJXuNwZ+otraBADdJhUWgtE+ug2x/mQyRhLj8p+xjoJ9
sylKqqLHvHtUadbgpT5UjrnOjRl2HTFKS3Mt60/jktEuggyE7gcXS2ZHcndX8kbQ36AkZjF8xv4u
2cSBgyVpI2HMg5IV52ScVVnyJFWGd+7aU2/U2+x9XEbXmmrzoWBHa5i7Rj+ajMrhO1CHLwlp0HDQ
dT+F9xwd8q3eLgaU+OGmZXbVbshfYvBMAjdzENx0B8Kmtym/+9MXEom6OJP/5dAW2vuYE9jF7gkX
KfUfzYBfvovmfdzeC+42ZAvyFw0a0m1YoxSnGa8dM3zRQgBitI6WOxPEXYNvb86wxXX3akpip/nm
wTw28oNVPCT5M1+aXspgGEw2tHd5H0NjVw/So94dqSnEJxi9Bm4miyLfooZMsLYJ8G1tyZMHxZlh
f0gv6A0OBUOvX5XsWl38ErkYw87qcZUBOwgoDqSNCSCYA8/tjOIWC1ehuhVQ7K7KT1Brbydnz53f
LcL8Gr+nwZ3n/qEqEMVazEYZBjPSHuJiweDdK58b8fBoFW/UteVxwOuN1xkS1eHkgq2qDypDifTK
H3d8gEDS9fXIIXKXwSFLeELysMcNWUDzMl5w3zpNoB2u2mMn34sZYXtzL99TlmjqQkDGnd7HoSP4
V+EHYLbXMaDy6OvfkGAWI6aH93GRb4SIb6THFWUi0DowS8MSVqX22in3VstHlm88mBHDm6zhYwEn
kBiqeWfdaYeQHWecjYTQqmuls5tk220NbxcqR9tz3wTzyqvxsJSVFZh9OPedalh4dAj5wU+WnnGl
4b7AqNa6kdxVXGezUnmU8NYMHWzpsBjfhR+CdOV6xAwNJvkg+2bcGh3Ptqr0HVVDOT614ZWqxaSG
27ASlX0Aj8m7zxDfUUEA2vfBQ1y+dCYO1wtIKx353c0hJzgnfY0jgnvf/y68ztFduntwBkxBcLlD
qjvBHt8qZD0usyoNPbK7CN/Rpci2rLsk+qCFN5ujRlwWizYlf8uIPjIL0XJ4vHADEyB4VvhBKMdD
EDKn+NW5fbuBwcsCTQuK/27A8LFjDO3MRFxkwHLhNVtZPy8hacWBMR/E155q4cIdnPeG00/w/3cw
3eG3OzCqIAx8MQy3+QDSi6RE7o99fExSMLQdDamor63R4CC4+fvC51Dzz+uelLyxPjal1HXltQH/
RMf6wEoYqxtrlGmFls5V95nQsr8v+SuIMGFL0wwZNvSXovvbs5ZNEnTpqIzHwnq0MBWI0TxsLaIh
NiaT2F3+yHTKr3GVaFTgyW4SfY2zQFgy74jQ89YQQjzvLWuvYDK4854QLcn2L2ZpTE/+c00AyeC5
CACPxTxal59vpA3icJTCst8lBrZ/PnJKYWv5r4a/bbOdMhARDIBOAN4MYp/dIkfRAJP//qV++TAm
WAifIjpijK6+/v63X4ryxlVrI0zvJmcVBPtLFX8S9KXhNcjP/NJXoJwvwp+XO8E+G6HUk3wMu13i
41GoIwpHUq8l+Swi2yGFujgI04mfzsQ6olDwr2qTLbDzr6vB4pS1lrWLtUKtYNeaEf73kWBtPkDI
qYqVhdw+wLGnWFf5nTxW4Lm2Fd5oMA8bBNKpvsuM25T9F3gT9/UnJBdNci1G8hf51XePnXgnc2gp
OxPctZKrRQ8XccArSPefKMtDJh+q9U/LriXcwSntJGJG3iyEQmrwbmrzdhqbBPCAyha7ryOBEWrA
/2pUO5eSPczlIfOvvPIpkUIbaM2FadlqJZv2rex+mC1GFua7UUFbgEs3yjA2/U3TvnhRPYOH0T0J
Jj47HTS59FCESx3zEYMVEe0FiKnMvmea2F614Z1CaIRG/lzbTIRLpArUAvJuxC0HSkKnvps5IZvW
viVj3jMXSYd4U16A5ItUMbAOZ0LyTqFGk1T27/34AkmyLTi4+sNouRsrkaltcUIyH2tIuDq9fKtV
F5pk6bc1gtGqJOG5MMWrnGxUcdqFfiDlk5WstLSeqlkxP4zz4B8uSxf2xF+w0QmuQ/vCpsw3oJ58
gSmijhSGe7BVU23ThMLSsO6blxjpioUQua13UYcCNndQejTVMPeqemlEn1rEp4kcRPcI2vAXbo+j
UA+DHIWAus66z0aoL/wm53voT1jxZD4YRmWki5UvHrujuinvcOCW5mO6kd+l5vnChjDNOU83pe/4
68kctE3G3DBKRpEM0nD2mvfuvZ/e03bBu/ebY4INUmabtAR1TVGWf3BsKLExv3AXvwB1P5/4ZKOo
Rm30srgajzUsUdMxNcSGq5SOkxiBCNLAzMsckE3Dsy1lWzNxlLwrEUP0fOt7W3ctPo8U7Ix2dlW9
j6Lr8i3F4sid03X50RyQ0mQ8ydGrHTtGcRD45DnN5rCPIeQ3CC22brUYhJsaDp35wZArACdTbeUl
gPYkLcz4tX5s4teU/0u9IDF0tN3apjiMDsnkZut5B0+dE32FgYG5V+kDi3KNGUKvbqZR1FXZ3oU7
iBMWnPxEXHvjWig3KmbjFOUBwJfThg8Gh062yVTYxzaMeqE5DiaUtWfFuhHDu5jja8+5JN2SSHHr
Q6V+/8yjpVpda4dLSp8vGdjPJQEDhmGnrBNqqIHM/zynos4MrWioo61ATET9JlCvdjiBWEOBNfmH
hIlFHu4hNhX48V9Fxqoy19ClUuFWhRZqJbdeueMvUWVU3lbFXRvbsGAdC2sMF+TSkaQLQTG/sNeg
jKmgu5R6FH3myVddBWxkot9E11ayr+pgpdOmyD16zp3VfTjlcMOsBCsDWkzpjrnxsgEzuRUznWby
2JU6WREwrx//XtHG2WdlkZo1GWPLOKgrp2e9JNVxXHpuNE34+3xT0CnCX1W1F1k7/n0l9ddLEYmG
bpZJHobcP19XyIzcD0B40YIiM5iHMLSIQpz70DruQtXOQOf+dR9MlfN0ptR2Ky84K+RuXQoLM32D
ue6G96VytPxV5TscBoRrQbSZha8+GUKcRtocBleVOXV7aFUcOiB+Dps0nTfDVs03GY7A3kx8BCTJ
/gf4nl9RFRFlohDFH/tkJXqe6peDJkfbpH+R5SM7s4KNCKeVFw52ns8tdaF1l2Y6Z5svLBQZK0dL
RSisSeZJ7xCTw2Yg/Yi2XW+jddQC26vuqZzRHnaqYGfeBoVhp/0LjWOYTncBXaNR4lmgvRT1CBxX
XSjaTp04J64Kd4QmC/tznOu/Ns9vRVsnkoWkaMJ49NQnL3/wq7WJkr9ZDxhJdJSr6xxOKBoo8EWo
fGxzKg5cxgK5dj3azV0gHyryjamLlMX4EYg3psvc/5jkt3+vxF9/OI0anDcmg3afHCUQ4evBn/YN
c9xl6QPA/bRJYLQWUmxb9/w+f1/vazb4Y6Oafpf/v6B+0mqIxGG7ce8OR3GAsbnpgHpJcWD4hNCF
REnPBmAu8D+OV8pTXdtJQ3W4Qx2TWMg1sSy+9YFh5IcGw5xo0zn7bnAiHVNA96626dGX0k7QIGoX
7wBtSXE0gmOGFoACNtqNhZPHCxESd8lcb0VxGMnb6K7or2rXxifHRQ7Rha8IyS2Y5YSC2uZ1PE9L
kVzNNTRlby8pi79/Du2sv4DSZLH/mVOCGQtmej/flknSx6aceSNmwupy6vcwaQF/BLE0kJIslGZe
QpTA2AeTHwBG4j/iJUiGQggPJHJrnhVL17TDfGWYkDlg8yxL6sp0Vj5TbkKbJa16MvWZy569dWun
jFZivcpR6Iz2YK50PGKrdS+uEnOlIVYUFy1BSdayMDY6kJtJhMqFz+JckTo9L2M3nQfmrBJPqiRD
SuOo6KQCQ2dcUWzmwm42V9wF5z69QQn+Js+w9yFJZXyBbAiPgtk3Zt9//+zn9et0GxNtWZxk1aZ6
suyDzhIqT6mn1AVx/hIvsvk79JpZtPx34UJTDXSy3LFklUlLFacy+dR3bWgqS2xciCSKcY+VykZ5
6kxAHAbOWGQ2OMQ+gzqD0WXav6JBf+BRpJZTZuDf93H+mTN6xMfElMlC5d8nzysGcWGkNb7AQnmM
lF1gLBOOE5J3ydVU4Bx9/H25c+4atJEprAMHFYTzTLp/Lmsv8PRGbkV9l0oMDR/dFOtBecAz+SlF
vKHiKma2K7fAhDkeFwoR7KMqrwRFdpIYIwPzJYUWFjeo56xm31TtdRI8qBRiAtPLHps6Q8VIEqjC
QGVbu/UStRboyFh9GH581D1xVWkflvdYzsfivle7vYGV1oUnPGOX8YQTGZGnRPR7llvgJ6h7uqS3
DkwGMFGFptnZ2XVnYBQ2C3A8KMFZF9ENI1SznD3xxE249lHF4Pzf4xiS31nTnS1SwqD2cvXEiH7h
m1d8glVzxaRUYeIUOoB/kLjTi1zGs/JjuvnJzoIH0HlJJ19hrsiW6LqiskOgNpfJvU7DVT1iMzT5
xdxe+KV+uRiBywRlTMsPfO/kbC6LzDUTT5QPPvnFTop1HTFBjK66nQbCO2ylK8G2DGabc1ixMuVg
cO/ug8YGaNto4od2iDio84WF8BGrsa2JPT+DyjxbZkgr8mIOaeP18+97Pm9t8IiiFNTx+4D/JZ8x
jYI2Cc24j7dUMEG/k7QdAaJisYMhV3jMXuaKf33hkucnAeYmooSSfbIzPxs7Iy6oMr3tiLFAkJt7
Bn7N5BoVG2806GtE2y2Q5CBoZ4Y4xDHTGMaOxf3fN/HLq1JY0PxLnewuTk34ChJU9Iz4wS3jCUbg
UHMWU62k3Lu58/eVTrOJqY94XNxUCFLCKApnyp87BJSrXDIjdQoPkufL6hgdmePOHhW7B1uZXV00
wJx2nJ8bMewdLHNUk6LUJL/65/UsMa5iMAsqbp8hANNT3M8l+Z6C0KgfGCSUzYuGQzdCjb8f9Lef
lA0C8wXDmLqdk9WvR5JBKrcfbVPy8bz9KL1WHOfu3f9gx8PxApUFZQLRkSaV8M8nzLxc7esuj7bR
Z8TouMYJFRNc+OLCIc2dgS8FG9i/H+78dLO+ODqTAQsI7umPOmKx3YS5kW4puMFfeLK825HB+vdV
vhJ0f7676awW4evg9QKL5uTddUJRErwVpdtEhp0ilhhZ3Ut4dHR5TQylgfmviTA43lu4fZPyq41H
kb9rquHeYNLbwETA4UMLL1G5pkPzr9s6WcJgtuiv8iHayulnJyOgUY56c6mAODtnaCBwGtV1GOek
hZz+xI1a9lpX0JT67tqiNx8YrlYv7EZJv8mh+D1Xz1B6q4UX3cupNBOJOhY3Q4QJinvhyDsnTJ3c
yvR7fKtVY9wEqiZSMhKWSD3ayXP2ceJm0Enal/bfqUn88dNyKTYFmW2QZpzd6OelqkrpPbPPg23s
gm+um9Say/g5IF9qHJ69r3EwWGvjfX7JWOisUJouPBmW4H34y0cUWamAoxkbP3Y5/b+4cmQ8YXzK
69vxxarVC9+PcrbpT5cjjGsSL4HdnMI2o2gIrl9G8Ta33sISb0x1lmRvFRwnwbgzekJzTGNWVfcY
yDJXx4rbypxByg9uTXKhC+F/alNw/dLxfkgK0bHos7V8W3NUCvFbQaowtLOVN/zrEL7LmEIG9Vx7
GBrSjtz0wmd69jlMz4JxK0fYVOieSrHkVM+gH47KNMRB7oJ1AjP8S3Dwb58DYWm01SDPwMInm1wu
NHHAmsn3Gsr6u5jJKcx7JqGa01ycu0zbyukiBMKgff/qV86KZi+Sa6onvu/k1k3fATA9fxP1Tkyb
YqFMRlCYD3jebW6t8OCHD3/veufAN6C3ONFrEbgBtZ+2hpkkJlZXhukNJBYxs3GC6GsU69Ckghnz
C/leQUvcrnQLNwbxCrPeEtZmsRqxnyjXhb5m5YTtChSySi9vBtovP873u1OnL/jbZqBYTRvGmDNs
ddpQt3vVxwCjQixAFfXKasVdnhhMcRPU16G7KPV91HQLIUR+4SnLqsJKEEpQJ2GMjWyFE6oE/POM
B7XDyBg3hNABueFU1hTERH03mxQ2iprAKHuRONwkFDFVDD2UoZupJI6WQ0Rt9WXSfCLNkaMJK8PM
P7XlnFfFEAU8swqUHYaOc9OH9uj7y8w1Vm6Hk4QyEtTdXOCqn3eYP9/e6Q4mK4km1UkRb3X8X0Db
lO7JYwZl3qTk9OJTm0M9wo3m0qI9O5G5rGSIKiAwkhcqnp+vpcUZxhwUOUHFs8sim99yMh69xKH+
5VOf0LYpdJuIavH0UIr4DcMyy9ItWNvQ7rACa/sLkN4vHzpLBXo0ZFkKxFOtZQRsrNRpmG5L3xaK
TUtKceJISEHc6KmT7v/+1r70HCefOqg50CEWSpryn+nut9XcmSROhRqr2cLwHi9h7SNrpCtIAk5y
lNHH5vsQloTsmJ4T5x1mNd5V1153lnRhDz3HxXl/9EoG9ZtmcR9TOfntRkLXUAXd54xt5tZVR+aG
MFvzGmfY66vEX1SLYm0uj1MgR7O68BucVaonlz6BoqgcA9OtYjK7i4cC+XKpmbtRt+ZKbjg5ElF9
IHmhgcZafAQ6Sop6Wxq2hdsyGU8zLX6QjEs/xm97zLcf45SQ0edGWaaktGxdYsJy9bPyS7tDyZh/
psQ6KQNcdwFHksCHvQ6Ri8ineBFqL8TEKPI9Q0ARxkguM78tjylM+RYa1WR/nKkXuAy/bob4Meu6
BIwKvHJSCWaGFfocV9EWmzVNt3GOgTsXLDXrvu6clOp78ujDHDkEUQ1IJVE1Z3Is1sDf6eqyzrDT
VgNDgKZnfOQjLgras+9fy+wQXXG0KozP8T/Cog+FrIYDTp58prgP4+o50UGazgI3zvB+OSYGfySo
MVWw4ivrQCmWWvieC8Jaiu3RzOem9zJAR4p8ZSOyPyrEstfSZ4Rw8vbCcvptj/j+m5ysZKPDPCZy
5exOmRmztzVR6AST4Xs025orhTFx6vx9wd82DGoCEJlJ76d8iYe+fTmCprZYLRvxtsLXpXOG8EGI
N0Z1Ab8+BzD5SnjFqgJaLgLYnhQgSYvxYalKRIR/TnxAfytOUaMC+SvejujEWRfM7tP5pZzMX/eF
75c9OW6tPItUIcni7ShvQxNSlLXUAKo7fGcGzncpyxGDZrO2n5jqb50JBXdApa79k4NolaQCo0zM
YT5dVgq439+//Jc86XT3hJZCIJwKeQmh889NSw5rVzA8V7/2EE/gf29W/wbRnKolTa9XbY6eRUIG
OGJGjRmWecjINZJs10tmygjmP+l9/Fu1OaRjuNBVJ8CRocCBxv/QO3wbkPn9fb/nOrKpwDcU0hcJ
y8K39mSnCzVBCYcaC3U2k056aQgy64FUEJGpcuao42sMq6TPsSDJhrkllVCdoZoW6cKUHlszWDBL
Css3SdjmdCQm9DgFn6Sp+W1esIGfRxoDVBjAJsZD8h2uNnJ9jZh3N0ZE0Pj/DP4gMU/mVnf8+7nO
++Sfz2WcYA1RGktmY8T6dezdUAfl5odYvwixtSnztYRDhKfj6aU4gKOZGi3kYpPHAfZW6SJo/ble
ORfv6LdfWlWmkEuAD8lCS/lzZXhCVkSK28VbFCrDAcPSTEth6bAtG5iLav0cC+exv67L4NEXqBdD
aNvRQ6ZrTovhpwKRnSFexCxD6pjNNM95pK4aeE89gQTw8mBgP9fNjVgJxxIQFkf5DAfEpl4iSHdS
/zNmK0wuFgvTt3ay3MHzEUTiP8sZfQq0VH0XuWUZA0fgKFce0TH7/WeLPkcoGePp1ZL76NUCV6xX
FRLIhZd86erT3/+2z3mNP4hxx6izLY6UtRwYQnJkXE3nx/ieM8Dq7vMRsPLC/nqOiU7J0ciXeJXk
q8DH+XnhMJbwNfTVYqrIMCWp8TpGPNEAx/znLo1sCjOmC0/7yymi6iAAsmSprKRTmxlCuoUgynR/
2xMYRMbZyFxMzb/sahvq+XwTjztsZAEqK3Cn2FWRrqs4tJSXbuSXTp02nWYdgqoEBHWy749ukPKo
KTL8iVPD4lTlnWspji7nmwp/2lhfaSGTW0jjQ9DPh5T5W3uhJfxqqk5XHvwENFMqFf4ZE1A08b41
0mK4211Zs6dduH5a7pd3DqxosFPM0mbJfA3r7KOfOYctlkyf6f0nibfWdnWMbnPnuLiw4/z6fU+b
KJs/Ae3Aqj/XRBcNnaAlXgp+sVM9b5uOw1Zs6kNdiLYM/10Q4Ntjj92ZC1notmXnLzEKTmpvmRFt
UuLBm0wSjeSVXq/Ldhp0e96pa4Xk95BChY7VC4G/S3Gfjs26DuFFqBCjCadw1XJbF/lXVZT3/PGG
u2p85YIQ/JcHRGA9Ob4YKuAqB9zPB9QTq5QTFMM0BuxFykeN7K5WbVNdglrNdAbFei6R4FAsRamF
VYBwvX1O9U8dr44IgEbQHL950MplCCX//0g7z922tXVdXxEB9vKXRb1YkvsfIo5jdooUO6/+PPTC
wYplI9obGzOzYKaMQXKUr7ylropZH2HREaKzBdeYmIzULM5+TeYcJXwv338r2kcaalS7+KQSTCLI
QJe5lhbuvzcWYBtm/nUt/QfRKpMpGgpl/69PdsnDJhUU4O6o5sImwiogzRwwXBYaLY1jznV64I3T
ZzgNoFQEUtOl7pA9ivSd6dL+AnFuofTVuUUDPtJFJ3okJ/mAgqhZ+K2gTeipKHqRf2LEDoXhAxgo
XLIm90pyxnw+Fa9gq1UuOst+NbPGWTVOfe3hsdvFEL4QJ4XqPFG9JrQlBPRpywUO10D7rsgQ/1FP
sPMXQubah1vsXN7BONWn89H8Exl2KqL66UqibaAQd2gO46ZeS4VLBB3KiE1QS1h0fwSiNsVLylnh
z9RgKezT+QXnQpUiMvNAxupsl4/tTNyqjwJZDuQKAhYBWpCXC9DrbL1zBsGO0dhDd57uPO5oT8U6
W1ZLzoI5OpVAZGf5R3Kn/RLwH+sfon3uIXexAYumr/MdnN7pu7/AGCslwjYbFVlwTvj3DIqj0Y2G
svDel465j6h8o6G1GHW7eR+W5QyrtH1w779kDxIOiWY/i03nwozRg9TdFpMynN8swhc3hYEFssJw
M8vWcY2/zNLRUSDwDTZ3v4mdMqtYdiUTiTx8RDwYMABeJcslQCvPs6b1jNfht/VQIV4X2SRRVHWA
FCBLjyNeF7u8hngvvsD64CVMPDpgEkvlIL8PnRMAdTE2NC/rJwvDNRyFsKgsVlGyjiA4gbIAwcpv
ws/eSXfaaw5qjbcwr7pF4bv96PI7paO0Om9M9IJmsHUyvJTQ8f6dPw53Br/5zb8ffg+/ix2+z6wX
aOQP+p0yh5u60XEnb170TbSN7qPNZSE+55i9D3aLLPo9SKni2O7AQ7BOn82T9Yv5D7TDY7dsPamc
ozjJzKzyFEVu8YDEHmHeujkpLyZSdHfSA0qJ+pPwIj6Zb+gliTZyRxlNO4pST9L7pUMMxk7hmgRu
9KG9k57iUCQgkYbRHYJ8T9Xd5RCvi1frTnxDxe4gvAuwOXPHR7/sTbojt0aTZHzvMhvLjZ45lXOl
dlW0Jni/kJX3/VaDjf1pdwCb95mcT+ts4SVQF0ws2SDeBHzfQEzS5hZCw5Hfh6WTP7rYGo/QGo1V
VyJ8YKtvSU5KafcPLTBBInTT5gelW2lv2MI7wRgHsfDSqzaI5QsOmR1QSFt7hwRuyA6quPvgcTiK
R3k1rMSjf0SBvln5h8tMf+0bhxMie+oOwVv92/8zHEdCQOL6mLAYouz0J/oIGaNdUduIw41bfy1t
zSeVBwDyJq9rCoGQ4Bu0OT0Ul/nvMHEDwYGGUjz0GJMKG1yokFSJybVhKCG07MCDDphfiPurM+GD
75V71OMovgVP6R/YkufTsNCP/z5Iv6Pzp9Is8dD/P0evkgmTDl8FbSLbxBa1qekoskwbTJ8IWyRG
KA3v+sqddCzpybS33Cm+tyuoOIiiRg+VfgW519dDvG16XFoUWLjAt7rpZmEH55gLr+IQLX8ilc6/
cXF8T7P/HhEJwK8j9oYyiJWi0s+8HMRsRY3RmrQ/fmObe+PFfg/9vo50FXGlpY+Y2YVny3g29m2V
36nxyaLjMcTNrPcn2hWZS8kid7TmweQnup5MIbxRifz3OwYu9PWJu6w5C10kJFMIGmjQhz9L1C1x
p3Anim53M8KfHuzqZkZkioSJRpSl0QD7OuA58suQ/x9PD14Irj8Ys56GjhrhdLeib5xiz2Ydc+FW
A+dT0OXbwHSpqYRSQ2Y5fR3YDLKzkhXicL9+ft3ul0sKjr9tZ7dzFvhy/vvrXi8jmvGmCUKUCoop
M9TVwi3U8VyVpTasg3wtlw6iu04izENoEP0hVJ7+b4NdhTpSrGpBY5biVnTgSXi1jXTs4n+NMPh8
JHkCNsgTqle7GiWWYlEqulKcmHmh4hZ3Qb+ta8GpRUevV9QGIrgbhfj872f71ib6HJaSNYVSxhWv
ocQXUa6t+Nwq9+6Mb6YsMqos9jKwj3eevfJ9e3VarFWsnG8BG74VPT8HRsNkqnrytzFlTH8lolIm
RKqAL9M66wNv6As319/UFJFZGFGdoSyb7CQ3kRcNhEHcr3iIKLFpI2reXN4MPANlSOeVAqUHyutk
UCimeE09BqA3acEioOXp8U5DHUCGWSoA1tRp9Y2cZ22Nn8754mX5a1KhPI57qt5gIsipmwpPTVue
EpQw9eJDhrl6RgS07mU3g3uKbsZS0QInUfBjhpQ6nF+0VqeMoDuwHG98lukc/HsvXb+dq8QhS9So
M1tB2lJhbWmUu/KjUgP/8u/yBd163zafUdc8ljMijG30u50nNw7qb+16wKQTpBTmGtpntBSuTuog
b+pWtoJhG97hpZAv6g/TxrZ3i9C5Y7k3j+vvD/x1uKvjWvbz9hJVxbgRs7Uhbir1FFMZICZDGB5I
D4oPN8l5Pw2Jny0EAoSTeMir8yrgoKxbU8IeGqck1k2ETev5l1aClN4Ewl7MD10b3CgETGXrr9+V
LtF/x7w2bW3E5GJdaEyvBxkc/byJ1tTkm4tHfe/fK+jngZD5YluL02n8dXtl2QWDKbPq16GP6ek8
LL2uAen7kQ437rdPXsO3RwLtNYHnMaS5VsFsRTNQRawL1q0OQRn/VW05ZAWCttlSJK5px35FlWmA
4i2t2jQlu9K6zahTyCNLkzVMEB90kqa4PdEAdtVuvHFX/LiSKdQqJvMDHPep9PfXSYOMDD5HQSpu
ETlexJiNF4vWGz0HvLfbv/z7tX/yTr+9DYg0dDcpWyLU9PW9G8m5TYcuRDXxcYpgQU1BEzj2m26u
34NLxKsdUWs8sMN1uCs+UHZw0gWpoSvubhX9v2Hkph0MlJUAb5LcokH5dSpCMupD27Qicp6IYGSt
I1Y0ldCO4L034ALitypM1kPYuD3SxKUO0VIA831jfXwr/H1Og44CCE6YoRSfrqbRak2RV1gxcVcX
0VEZ/2QwHk35d5qupqoxR6zW3ZLb/BZXT6MCATJxv4KL/U1gWvcrJRpq7XOjsf5T7DYM2OySpNjp
W1dLUwu9vMyDHix8j1lndIOiNF3X1+tgCsBEtGEN2hpX55ko9krQagXkAGEbdIld6CvBAJ5j3bgp
PjtGVwPhHgTSVJ6MvijtfX29YVUPBuemev+83Te7PdWYFa0y218ej5YTzO3Nk+etYnuBUvsh2qPI
sejs91vaqt/jMfo2k+YReD5qiJ90lr+2GGee30tZnm1QS6GZRAbrDMECHEFdv/XD/MYemx7p6pEZ
TcPAlugWFsBV6CDHRoIUbazdJ+DItvs3uoLhfnms7btNYTui7Uxq9EjT2I//HvgbKoNFxcAWgB6F
VtV/imJ/PabQCE2F+0a6ifVFdn7XjcxJQ+uVgzyn3qHic3KpP8KR/Da+sZy+1ds+h5YnCDQfWWYa
Xz/zAMM+DNtS3mJm7fUbaVO7dEZd6A24XXgoj3vWPr6LX9I7ATryPQCDXyNVJ1RCoSuuLi/9st+0
GN21SO79GpTZsE33+j3GFBvd7vFjgyKGCMQHEjNB6J6JODCJ48fFnvpX58k0ofglHCDAUkc9tnNh
KihgxnV3gdRMvxgSpOK0ryL+MovKk5bCJnuD8xJv+xe6Cu+BC8cbEuH2JqrwOr26fi9X2Y6gCmo2
Dpl2X7jP2+1s9qe17/7MN7vdgqL1jcv7p0OF2Py/H+Fqr9GnVK1aZ5mn7yLmhTRRh805nvOKmgYV
a1dH20bCq8pp4xuXmPzDfT6lBfwlc9HK1+GyGBEqg0LW7h8z+1l0ZshEOW/Z6p5IHYk7e7dbWY8r
53RY3Fh4Px3fXwa+euYOsQzDL+T4fpiL8xh1G8vDOkWcoUt24/V+XkjX+xpmAQVlyOEcI1c3RZaM
cVkaiI8ICwNaLZX9LTkP2m4NJkTUv+upMJUdot1w7O9RG6cmnCBvidGPT/z/bDZbS9tqeFKtA5J5
1VYfwpfwXfsdvqNRuD1bS0gKEZ6mCzlxUC5pKA+jRupKf4LI1UOsZx3VmGy/UYBKcWJ6yJBqWWQh
FhjJjcaAZPy0bhWw8irHCKIdnwYJfx0lte6ntKuUZi+dhHXzAX+tWiU4REm2sEYh+NGo54gMX2o3
edMH9/yEZ8caPyZ5J85xNnPlQ9g44rEbIP4BkBhDF9BnAN8PHhrU5+2k9ZDeJ4KHrxykRvSkgMCE
nnyxRdBjkY20jDQz+c9JNM8ePix7q83GjcQxQA/FjTqENIJtvsibWdk7m8+is8rcQo64Be4yIAPX
hYeTgoFtNZEF7pXxHFu3zvYXxisch1M1Q7kKtaaH0hUQsnPUffPsS/wyW9kqr0I9S9fWQ6I545HA
VL/v7qQd9eFhL831E7A7+pHyKRLs8nl4r+0NlOz6YmOLauv1pJiLloF858PrduXard9Utz/2F4h2
G+qR+Wt0Cmb04C0Kly8LEYwxytScRBQCAWg1BhrtlnsG5jDL/5RPaeN+SHcS6onva8tCO2LT63ft
nGpjWNrk+d1Bu7cW/75Jfsh+KcH89fmvdtVQSW0dBEa8DTfdStv7B4w4NuVKWxen6ACbbTzToibr
wnfspdZX1UPXL42n5hWV2nKl4OFDgbZdmXt/n2UoHw+tDUH9OV2UMzQD1gXlLC/ap6t2C54Rlxrh
qPyHgjhIXlPvosqxbiAWPwsF15sX1sfU3uWUItL+ekGFF1NLzlGSbILRygAj5U6ri+tsFGdSIi/E
sCpcJHLmTR68ptF9r+HIEuJKl/1G/sOwcrsZ7ppZayB10Wx04beMMRKVuSSm/nGpD0mvu2K+Hrmn
inEXT78+xP0F0a9YtkAnAV+l6h5E6l0nB7huMAOdjaEdhxwGIw2RVETmjo2dc1Pj3eQ0uJhloG3E
QBmQKKR8fbEizKDrkA5KPs+SfiqZxeZcKQK39kUvQDZ6+DRMztwgAPQQVu6/F8VPQRSoEtgXAC+n
evDXNziWlS4QicNClldAkM695eXWGt9RLXuLEQ3692g/Hux/DXfNLZQHrW9qORTXMf0DvXqTe1SN
Q4/APNARyUT8kJi5rG8QlX5eJ/99Sv0qK+kkvzIxfBLXQRTi+pDAZnm6hEc/Z7MbiPb4QXhooNZc
hnx99qudf0EXjh6dQSMozLd+mD13Ybqoz4eRjq+PqiHWB2fDizylFuggHy/NL19GLA494/YkmmhB
QPYdlFUunD0EeRa6/5bSm6PvPEtFiCddMNOQorFAHnXSXQGlnV6lb6IRjhyauQiRU2+l1+ScL5v4
V9DKADmp4ZJKh+MhRSThDIAi5thpyztDQ8/4fONDfVb+vu0suE6gxqA6wY7/ui7qTC1iZbT6dYwo
nn/+UKs3SdkNreKFIkJaW52GXoclHL3lojxIw1qkWazR0EiKP237rIbpOmu2Ks69EopDuUFjtPeX
sdjeW6H+NmT649lKXk1/kRjLPH9S0ke9p1ZGQxoTSHos9ABRqZOqyqtp+uWoKhc1jSwZtbYK8c6l
dYF2LP820mEW4fYuI8CjDGe4eLO6mHd8UtH4UMejhdhrdePdfAI4/vVurkIGudBDCRpND2g89JIK
Q7Au8HotmafB4KYlXlZ99mpOgt9RLeFEtq0U/71BZEk/1yiTPaQ6Agi+O+KH0o75TNDo/Q3PIWJl
aLtFueEV7e9BQgdIXzbEewGNJDWRdg3a/kDQ5zl9yI7mKcV4LytXwC6AWtb0Uh+G8DXEZ0IUDVdL
xV2n0fvUkwcBXxWpqjfqTabPD9UsDZ4kBiHYuIrkKF9Xidb6Ul2FnbwdnMbrXYzgHGHr28BXb7zz
7xknDHyM5gwoaeoEYroqccRj0EZKMqj3jzz86vm5I7wgCUu8Zb84O3/uisXdZupdY21mzh4cYXkA
zHAjVvwEcH/58NMk4L1Mlto435lX+ZCgAPsx+kIh7s/s7QwV/y1169l+dPfkwMclacB8Y784qweM
g7zFAlVN+339/u8z9BtRWYZfwWXH24CYilrF1fIbK1OurIpXcfae3e1sXN4Xp9lybtP2OLuON2ci
8Wxp/944zrCkD9ItPt5j50aI/j03uJrFVesg1Ho5zLRehVn1+LwllNtLVADiWb8+/v4992zJ2Z1O
8SqaHT5uDP2fXPvqO1D7Q1uMHiadROsq/zK6sc4ToxrXFRaellw7MIskhL5Q6lUCa4YQfatou0rM
kRPuV3U0eOkYzqQIs8VIXGXl0ZTqWVYj/nsR8HmNtsiK3ld4LYst3mdncyuqh0GJV4o87s8ypnOF
CWbS1c6Fp4NOUMfO7UVvxEuiuVCWBjeUyCtNu3hQC5ehijI5qD5KTOrYrPuydlJjUvEHWsD/GwAF
oO3qSYlE73XCZdEjC/ZW9nFG06ffqebZTar9OcCjkwAhEj5GnStRqTCU1dzIejS0LRItiA48DWhl
nkeEeH2yEfrT5ZmqmjyXI3PeCdIGxeuHi1jMQrFAM0WYCUE8x6WwlRtXG6WHwoJNWkrrOIl+kwSt
Oz9dGEb8pHbGVo+GOx/MST2GE2YmQglXQdECo0BUH1OQPWJ2hqCCb02V3djpPy8sjhITOta02a8+
riqNwiDX9biGD+OmxSsakmd91Z0jLwyOWr26RIPbdqFTX5p5qieoXqDGSZzUKr/wto9Kxam4RM3O
KRH5leWzC8HL0XPs3tOzowNALvvHtL2VKk+b7tuS/GvWV/elHxWGL1qtek9SAkLMXm/P9mxPuswB
sbQLb06Z6jm3vd5bLW7E9abyw9gKBVdtOhEQKLo6li5hUUZ9kilrcS6uWiQzZ4HlDPEWLbUeFPUO
Jm9rLvB7i5EO3UQ7E9Rh6F5ku1jqoIF76jXCL3/cUwXXQX3s1cuMn8RT9V3NoaI65hJP0mQbPqn0
rnGovBDwe/ihFNtkaeDiQQYg2yVeJ7CvgUttwuzUj4grY1nZHumlEBxjuxajnrwEE2QO67iylUeV
m6JahKKHmI2UAPKwu1M9q2X4oHPc6dZnfFmBROmAL5zmxhEi//zKKBqqJo0POk1fLy65GqQuMzi9
hrnLl9rOMm8Zzuyj4WxsvCFje3XInVtljU9q5PUiUSRYMjp9ZAMZg6+jJujiq0LZqfeX2ZrG7vNe
cvfaOnXLbXgKT0t7/hsI5AtfZP7QJM4HZ2fqvN969G8RPwe3AlMVNgA9bIRNvk4iFbsiT/1SXofJ
sCvJTqTwF8wOHUWD4iUrtbXUPpnWIU1wxNiNmv5JWqnRM6jECtNxBGgFEn0sGhoWw1iYnmwkblkj
+5yVjw1IoODcERNSc29vhPHfFMOmm++vqV8HAVFaXNSx7egbP1N41jb7Vyo289nrmz2z57a0eils
0d2N29XH4kaa9A2nfjX0tcK+mowyUl6ZvA7iU4UudUCt5nyQRwzEB4gKO6USHCtaiPmLVm38iRkT
r2qWvNkhP50vI+HGZ/wGfPic0KR/BJVtQtZOK/yvWo4fyFFw0S/StlnVbmWnruAIjrhFX9tFCHgr
OdXd1KgNXHX3v4cNTN/hr7GvDrtw6PNCbCNx7Z93EwxCUx+E89mlJhN3vyjLc9UeZJQ0m9a6cTt8
8jK+bSFa9xhyUfcnAvj62FHRht0YZOM6vywGomuVzmm4LMyVP1qeIjxHMc4gineOjpXwkuX2oF9Y
nOns3zHYz+fHf6fxmef+9fajWK7Ss9YQjj4/F8vX0LFm+9idUzQiAJXdnbk4LW6FXD8EftMDG9PH
5qDHAOTrsydykp8DFQ18KKqK6uklNmsPSb3J2zXoThSwIvm5qJAEXyvI6kMZbVyzvGvw5Ek9ctCz
72nGNpScmkwjnZn+Q9XfXaTFyKrR3MqK3O49u2zNxtHgYMY7E9OrtfJohsWNOPobdZGkciKrT8Er
PQ3xGp7UtlI3nlWME+K7YdfCs5palaBUHbLqTQNWtDolQAz+/c1+HpVSLzuH1jRwpa+vr6nNVtbS
Uea8XwMY3hSz/XHuFbv6uFrcOmWVaQt8Xac8IrQuhLLgXYA1/zpYDc5EGbVeXIeTE040FxO8kRE1
H4XeOyON5ZdQAVsNxU9UYXulB4xJOSmXFyN+A1tMoQIcAfGHAgnSYAKMNOKluo8BJBpIrAQd3iV4
GYzdoxKfdEqa4vCcNiA+kbrV5PMybS2Uy6sbQc73pjbfTZYINCwYa3BjrhZgWwWNVEQSCzBdqdVD
RiAYBw8FW1/R0FC/0HtWWgT9IfyXEgKnN8b/4f6cxgcfogFpQ3zs6qWGgo/qsab7m3AT7GDTU6q3
7OA44Rdn1S5ZWLPzygLNizILb9VUbHkZfoyrFgNvZrYxVvFCXpfjBvYZpaD9+daZ/P1qneZnGNzx
ZMVc8l8/ukXxykrwhQLtf+cbHZFMsijzbN2hfjilFucLTgYjPbPSfCFdJ6yFu2oHEG6yUZqRy2jy
7mKGNw6r7x3E6bMBzqM7DWz+G0ZuSDWzggQobmu3dVVH9ExXfN4Q/kHJ/fcem07f61X/10jaVZbe
JHJgBE3Sr+UqcrkVKuDZ3Ao9zs4DpnOg8P8HGjLfihDT432+ctQpZUS8vr71nBZl4J9bEMbcgtqy
tN8ft619JKrTlrr36juSe5mdHiX3/ZUY00al3C42Gb6FgVut8lm1QL/QTShwh7PW3gceNSw7dmlI
zvFcdP/Qt8CrWtjJd5L9kjneZnB1kGq/ngabPPfkFXY2O308vOR2bm94QDu1n5DRdfjbU5wzctf4
ECxwpHB/1w6uUDcikynP/vbK//v017JPhh9ZfiIII3EAHNlFgonjjfziewdyesEEymCIJg+w67DV
rLrcysxY2cK2oF3DgwK65rV45ixd+Otq3z3d4np8Sm5ePxasJbb5BKlQr5v7UVnG0oC0/tbcSnQq
zlwTGjYo2g5YvrW7fDJX412+y1fi+vIJ9tZeshv7WZtWzvdJgC6ScVeCSHW1nw0/rATRbEPerbAv
d/5jvo/3+Qm7s42/Su+iY0HeszvXs2h9XpFJ75U3qrQ6/cIJHJA8GEdhi+H2PF4gXLjo9ubMXyvI
+6LR6nRLuBYXgPrFiopg7vbzywOtag6K3S3swk/HEkc2evlTuP9tg8RDVeoRxkNrOgsxvqp5T1tz
N2FvLuZdNh7/fQb8eNxANUSeE10VGqpXuVXj57GaGUa/rsxdUKN+0DfAYF517qPAelStB7lDAknv
HcV6/PfQ3xRMp8BCV0VYvSCPDOS3vx4FsZXFspSAS3l8Xm9nKjs9speISs5BabBeHc85nSz3Y324
sVJ+iAengRXeLifRd8mjJFJFwWypyYWb5+f9/v7+aI/HqSK3o+8H+GV9Y8CfPumnJZ8pwvLSrnVe
uIJygR0irpPzHxFLbbg8fgLHfn1WMZb8/e/X+tMR8/dg08//FeymSa6J+On1a/O8K8d5Je840FXj
8O9Rfv54k7Yl0S113usUKxuyszCmvEPXLZb72SzwkCBZL5eCc8y2gT03HM+TbfZ7hCqLPdjr8tZB
99P1hYwxIj2gJWWYyV8fVIgExE0bbJUmJobfe5dx13Arp8pjS8u5sdBnkbdUF1VlJ0iHKvrVwBmc
ejUhyxzhTk7FY5vcynqnRXt9Cv09q6tsC6hXZ0pZp90/E/dvn1v3dZu7YDCE3Z8IHtITYlovzoOz
aG5Vmn9aZH8PfPXdo/yc9nJGifDiK/DcfgE56hHEzCcPhPlNTOc3d41p87KYqeviyYSA0dW5MSh6
PppaN9y7AH7GORo7td2/HQUnnJmudpzbnrMS307mW/J8ir3L/MNa0uYpvFub+RuBkolMCjEA+NBD
M8gWvi6DSy7GfoyP4f04K5bWviF0gJC0E3YJaIPxwHqMFvIKM7j5uA5e66dorrrJpykPbCY4WHeA
cYRl/xAeBHKZxH3/90b5KQxXRIJMNNM5Xzlkv84vkko9TMvLQAPAPGiLhiZENKeHvetOtFJvhHQ/
ZTKknaKuontoTsz4r6N10XCBIXyRt8aepou8Kh9h3ZUOVEVbA9mKRLvbJTNzD5VUIYHz0Xyi8XVf
PvdHQOMg4xI3BBGACjioBgkXjfmN1zGti6v9wQSRxSWnRHxHvHodZtzpY5IDkCogYEkYdw0XETpg
Y6PMPjXlfXleBwoi3hoT3SGX6EimajcYIClUxlVak2VwK8X96UJgUoY2kVJACxpXk7JQs++Q0k63
8iq/C9bDg4bylZe7yhotFae2DS/YxB/1PPzjAxvwhqWAL9VJvaV2+EOZCCUuqgYadCvaVte6Edm5
GYVugqo9Pr8GlKLvgjnNmZNzescsz77xJX6IxKfyJtGiASobKtTXpYLkZ59WNbCtcFnuTNfw4Jrb
D6lX3YL3ToHXt0+uolEJYIuM/rNa99eNlCjcwmjpyJ9Bb+jEbr0u1pcdfkesshsP9cPxy6P8d6yr
ipOQR3TjJJbX5SyhZX0Yo9CrtdxrtYfSPM8gjerKo5+Xa0kEiYetZT63WoTDzI8bE5mWzPVDT1D3
SVaSKO767WYdXqxdXKB02j9Vw4F1exmP5+FZ0LHrajz4s0N1CCrYwwjUYvxSm/2tD/xDQIyFMhVz
0KCToMzVWWBGgWbGgcJ7p9uLYx+H9ITmLO/0Bb6GN2Kc6Q+7ft6/B7u6D/TGSmuhOWc0xx0ApUaz
G4ud3ty4Xr8j1lWEd6arR5Yph3+LjuUuavO41OStnvFQs9k+sDlLbfm5/jgvo9mtzOY7BIbx+IZo
ME+YQ6KNr5tEM7Iyw8c3vu9nCdUef1a6sLc9g1z13wvmh2iGQ1FHMYZrjM0/fcy/Nol+kY2+gWvF
JkH0x4ln+aJ3oKHe2iA/bEaVgI0jGBcFQu+rXR9okSKeeaJt57T76qCsA09b+XY7BxN3A8L4nTmm
KtR9JxyASSMeM++vz5QHWpudazW+j3bAvUtouUfU45MH/z594gKaJcuomWuO8esU2zX+0aCVMblN
t4pAf/DGbvhUD7laoKBjphRHA05J2PJ1MkOeaMPIoqIF/rw9H7fbtemsF9ad7zxai+fn19czqHhC
BPuYOEplc+4vZzNEMPChP6xf7/fH3r4zvN8bbb5R7T8IfU3mhNPqG3ep3U3dQgDFnb1QK/vgnGe8
08HdeL/bzJ57qxMUinfNfVxvxzO6GotTefpY+B63yK3H5CmunxLgOaB3bjP+fbUNe/raUlI2Ewi8
JQ4KaTT0ngYd69+r9acbEwQfgR89TBxWrsN/1FT8RDNzxKRhU1dlYxeTiwsgux5E7Lo1/pjnoyif
et5RejldUglT0MGJOQbby9o47yr9wypKr/f797BqPEEyZpfhFlzum27UdOj9PcurExBQz8Uo1FC7
B3lR2W/30eo+mx+Xd6AtpuSkswlK5x+HW/Xk76H4VLYmvpnIVey1q0PDrCSlUFQLRynwuKZwpKhW
t0ezXPn6ShfTG5/8h+oLw2kawoKMJUFm+bqy09jSg1Ew4TEPcBobBWGifBlL/lKmKo0Qpecbo8uF
E2cS9PpVKeqLBoB22Ubz0I/dccI6RGBwc5O81LfuiurGQfBDXDPNkMoMJE51Agp8nWEZWQmutRf6
QA0IYWaTGekyIDvL1wMEOnVC7gEHqCio+LI+PyePIDYumoGinLVQJpBUrz2GVEJkbEL/vZJ/gAnR
iceXhBiIq4WO/Ne5tcjuKLnf9Bv8iOhV2aJOYV6ZF+EOrVy53lfgrrHQ7A56jjETYBSooOURMWq5
fLYG7KExWvdoyRgxxpub3DhlxXOkYyS2l0lMBWWt+nsU5DXDKcRtrB4U9cYTfL85eABmP90cvN5r
nZVYlYQuN1Cwoc6PfZG8N4U/VeMAL0MCIchuNGY+y/ZfTxhgyQYpN6eLgmjS1bcUumYI4zgZcbbw
D/G9CBB7Uy+Ryp2FWHLbwapy/McRZre4jDYi/DnnF6cCRtcvcKj4+YaSJ29yIczRNblxu/2w4TVl
ukRBG8F3gmf+9WMOyTgYZl+M94oNyu2Cdp6JVVr4sn87H5Z25W5IOHblXX4sbJp+hXO48S2+qfex
zIGdcR7CYpN0TuCvE/C7xjKLrus3FTj4Eb/Ie7i5hv+rw+VZcgx1cBvcAQcvQxtkhywcntxdeqgp
it5Y1t/jsUlTiHWBpDmy9NdnEIlO1cuyoMKAcuEDbUuIUOOM/ntl3y9hb99xzVWzzfzlpVzSBY3t
04nLC5aEfeOVfFa3rhbMpHkK7R/fUS6Gq9NwFMYAI6q836ur86sxi1/yZY1o5Ly/Q8hHfjy/qo94
1/cL6YhlW+NmcwKD+Rk3xGW7GI+GYWd423OOffo3986kQwn3W3N6Y4bbTi0eWmkls0m5cK1ZZ9rG
6NQf7dkxvfrZwrJ9U76dvXQZvljLS+ISW6R/uj1IeK9bmB4Ko8NR1uzSaw7aTJ6Hc0y+I0RjFuIC
WZJqAQthKXv6XENBBeC34Ymid5Pa/MPHgoTJVYqhExWM6/p5A7wl1AVWjZyc2lkjzpPyMTZXUbMP
MYjT7CyYD9YcIFuFN2doJwXchH+vl8/CwNVX0qaeE/V79MJZvF8XbsY3KsKoDR4QgnGQBLpT3Jy2
SgV1RN1V9F+aHV1fei8fOBIvp/i3nWoKb9Xjo+BWC39O88wxvHIOVPYYrOYvHcvqQlEQj4DotSdr
p+0HpMuF67ug/uKIM9jxc+B17uXVmqeLpMF5xb1s0WJed3btYHnilB60yLlFR+jfT/tZFPrX015t
0zYrUj8Bv4ytGUJZUGBsAP978U/5QPGsexGYL0Z+w0xKba99fQCyZ+BiF93YGj8EyPRGSbRFbCfB
SF4H40Pp4wyi5Bp6GNut7tzH7nEuLu9oTTmUYk7uh+EeHm+1/aYz8PrZ6eeTy0BP5B9XF15Rx1Xa
dcPnERX0LncYJxPAr0K+8ZZ/SNZoCmnozmsU2gmFrkaKqyyVpVDsN3qfY9HqZdLSQk3nUqNe1P7R
OKCH1FEat/V3TYqq+67WblwIP91WREaAgEW8K5AdufrQTaOnfab4/T1FJvCugBBddJMQPUaKzLW8
jJKsuceh+5jbvyPPckp3hPVtuNUbzlhu6hzEI4JJN3K9H2eFBIpJ8wFPJjw1vm62vmn8+jJofHdI
gfZrsjtHziuQ3PvjESRIsS4WNlGcXTwiqOCsNGflLAT33Yqpnt5qN32noyM1OSnaorwo4Ul4HclL
4WDA5ihHLorn9WXz+vYGFugeZvDRw7vMuzj6QqT5fGgWjX2riTAd/VdL8cvYV1eDrGXkEH4wxect
30WwZ1TKl/N8bXsA+2BonsD1HdxbXdgfwCUA4Tnq2H3WZ3Xm6/uPs0QK5Trp99bF1WAJIn8MYLjm
9BJ2Y77E8F2UN1GMz5Kn5ttWQ1H0xtb/ASLPFFSVFSASsoPP+jqFBOVxyjMVPN3AFax90awk7hes
VnWMVTeRfqfJC2l08xjRkcT2tR0R6BRBFH8iFrLpnf11ZM30IbDH7ImbAWdR7/9x9l07rivXtl9E
gDm8FrNyK7b0QkgdmHPm19/BPoDd4tJtHhxsb28byzCDWFVzjjkC/iGzhG8Njz94s+O6calMfiz0
zmCvYcgL8GBKaMqHipF7x+EhdVve1rSOkuqYqmTvq4RcV3furh6wXs5/79QvNitcdMxzg48uevfJ
SsG8sukrBScjDkW4VCNnEfV4lejOnDH6C+QcP8jYMWPwCvh8StSHvbPY80U0gO4pmuw3YwA8J3Dc
Qpeuo6w2Q5Pb0zuwlAFSMxt3pazFD2HhWfCbMyQ7WCdfLp6fWkbrsa74+y38QHX/vHsJZwV6J0xK
p0YkXlp1mRtnAupaHBUQaLIq+w2J0TXgCAq6fazuUSGpIKRmdxy7hDmDFZsDhKCJ5RvfLdFm4L4X
AABeFzp/NLhAdCEnef5+WQctZAAMG3ek9eoapLrtccDatRvV1HttczpQ2pwb6As+4dNFp0WtLMeM
MxRFt6Jzo5U0hSWMtCjdr0qCRhVqTgXEuNH0km2/PX4hKrvZuecPBD/9JZA9gqEX6ntES03ONMXx
KKkYAv8EIAfGHdD3Y1Lhnrx7eszO4qffgXmrliaI0rYb2VRpD3aNBGnQdfVyB3O93ABZf1UfuUED
K9ex4qNo0BXprwIMHk34IFKkKEhiAanmoGxQkVaFrjgJtR5dc2r1Sz8hEcKGVOrL2zBfLUz2MBLZ
gYxwD94gbtWHrYQKMTGFXQVDFfvvD/FVxTJadOBf4+7JTB284lJKi4pH8QBYD4i2gb6mK6EfJsJg
VK3BI2cSppuVDXEH2mfUFrxoYVtCeSHihOcyiMbQDSNnplGlHUwFZ26Pe7FHAaXFBoWZG/wuJse9
IniNwvUMePM1iJH0ruJUKhXsOLKhUUb/3XPfqbcvpEMjHZVkQ/FLsdAjgTPlwoLdajpo6NsKWBmW
MMJEGv3ft/eClwyIBkokhLoo4w1OPp4whYKzYZQOvbNo9jqvf33kq3DdqDJhMSOvSaHBhSOaKYJ+
dubpN6sAfh3j0ICHTf3eZMkV6CoOqWNlnBnjZoAzpe87qyOhql8hO2K1E2JcPmcedjzB/rkqelCE
NGKfwBTkeYfo6MKrlR7+Psi8h79Wq43jvSZz1TjaFIk1DB3EAhz8FnuVyqEWpPZ/38Drx0b0sYSe
E9TV6aiRrdNMLEO3P9Z6r+aWYmE3X/C6q4cw068uIWhflAlBjiGD7qVow+7v67/CAkZK6Zj+yQL1
+vnzX5A+w1do+Ci2PyoHmFUat1RNNITernkN2iNbMmkDfSbpZx77xcgCGj88LvxexgDo6VnBstVQ
KRHbreJ0V/QHVBAQzcMe34fzKLfwkGojtObfj/oKd8FTysyPvcx43effus0VuqxpNDIcOsR32ZRw
QEFVTYCoExtIw45chUVu0xgxW4flXJHws+tMPjW0MuDu4pnxrUnjtvDrTftiGA+SHHdbx+wjKzEG
/C3q3BU7J/x3HcJD4FdbPEA9nT83h/LLuUbwJvgC915Suz1/4I8JPIcDkgwaXHYFCRPf/n24RV/w
dgBiQDXrUdOKccwa8B8EW3vexJ/AP7m3/n6TP3nI/zwK2GuwQxoz/aYDpzSM8oxqC/9EI/iJFB8U
isKTpOU6lEGwFpQ2I73BuSLKdtXvMUfENwVJg14tkV+uC0au+utSjbbUxj01teEGmqLGKYrpYFmE
hH24hrfGgRGtYUVCoHho8fHDMXkb3DjXmpsSvCCXgeyEGmFU7YxxQZP6XvQ933W8rlsJrBrZwkc+
zkEBgNVwgongNlTHMwfACyz09wWnnmZZ5Xd5IkLrMHoqdesYcBC8I0CAQUhCFFakmjNxeoUkwJwD
sZroMdE8TaEbGuL/Hgnf/NZtIQGGuFvtF7D+8+Ac4hBYxkk0Aqo0wsPGAo5HHwgHp9w3BYaiMJKn
Zp6ef4Ej/b6ZH0r2r3XQtlxQVZ5Ab2HoAatYRPlBLlY4sDfQy2SUiyHDoL9TssFhQFBv+HSVp6ss
sbjEYpDvzGuxoAayIcEVHfzDQPXuYUNoO8qwQxOAIDziR+DbBlFCpyaumowSRwOGuVWgScyy6xZR
Z1aNDol3Vc8sjLlHmyxxjk4yhg3xaG6uJkyjOY3a9GsW0vO/F+ALPhHmg2BeAuQGCgZ+xPNeIlVN
kqH2iVZe6l4pxt8nqG64FDEo2V6Ra0JH8BN2qkWsB1KylJRajSrw2wVGhRpEF3I4Szq5TaX0qmBg
1lEzsFRZy0hOqR5Rr3tI96A9l4hZo9X8pWwZmAoiCqmpLmDmm0rib4WYI4qPajYRNZbx5xg4Lzqq
p+eblEh0GPbI0UuR91gIME6P1axZIOMcJhpSJsxQP7ixPZvuZr9e5hTgSjOlqzsl6LaAervaZJTx
CxzxWK/QxBu9bwyorayy05lHYsjfwAoVKBUJD1eXQKMPyg2hvch8Y76ru38tNnVs1EfhzMLS0hT1
evl/Ojt/3+8EBeVjP/LyDvUjMn68wRBaI0NJCJg63cJjsqg1f86Ml535PaZAACxxnb6UAup4brT1
sBLP26MCWyztaNoQKHU61ZNNuTuwywPauG/w8mdKekwlX/xIY1WIIEwQx5H0+PzFR1KYxEmNqpSD
q1AAw55tfq4Mep+994tu1xjhRjCaLX93TH8v4mzpfCO8+W/9l2fAztFwtMDwPr4gujZq7QsH0FKw
QugkMcQ34NG+x84h6zWAXCRDrgbywSwkeAy9p3aZEl+lABFD4qx7EOjvlDcBsxAj/4jf+10PH6A9
pSN7CFojNE2fA2k3yFEHqLzr9GQJbOw8nLkzsxj0oSQBQPwdwPEcdEMBJhgkvPogQn4N60iHjeZS
1rljmWqQZzMHcV33OkTWwxb/VYTQwP/2Iey5on9f1MCc/t5SXlDyf8wlQXmDNRuPkvD5BRdIfwvq
kvF3zKE+KxfMxHEcVIEav9Mf8Q7dHOQWEWPMXPVfpgeuCnAP0Xawesaln68as24a063XH3vYgIH7
p6gNGvMY9n5ziPLrB/x1qck5z9F1r9CQegMaajQRXwDMUsCkMBm1hQ+tNQMb/nRxk10FE9vR1gHK
HbDkJqCQo2QAdfHncHZYAjh8jzdr0FneqS2CnqVlDobZgG/mgll/A4ohoN6KCPrFt6+tpm5iA4WR
BgeSzLSo3XeEidfnHKj6Ytt7usFJ65PRWU7hMxhDXpEpMMZUPoLoAB52Q8M6v5zBYl6VWb8uh9He
8y8dRgWXZj1+aQ6WXRxA7hRPPK7HZDY398VuhSwW1Prg2HGId5/sFR5V0Y7go6dKER0IzHSbkq2n
VTHIFMuNSAbz+j1XRb7q46CghC8rjXbmX5dSn+XdTBgEHlOSxMb1HoYp6TswqUHYx9DyTZvjCuH/
FW9s+oWNpL2RU4xl+4/Vtiy1Sc449baQTRjI+TKybdW+AMnZlE0o7XUelqQfwqXTqvduWx8rrfsQ
DvGmv4vX+NZt/TtH6jv1SQ9a/9be22/K1bj+AneZEEWZ31sxzLrNYdCoagM6hI+BvcYXmltB+G+2
w8a7d2/0O3OG/VR0dz74j/adPyT35i27tQ/mSu/bt+6Kc/QyXOOHcIVvQg9FLyxaH/HFPQ8f3Ta8
1I92W+yTe4AwC/E47LMLe+0eCjgesF94ZI/wCzPV4sFes0tyEY/ysd9BYb/rd+3417t3p27DBn+9
sYd+m126N9zWuXwPztKt3fGHdje8oXHCX9HSXTkIjz61u0z3zv1HrZAa/7v6vZTN6luJtR4z8Gwp
40FB0svN5opSPLlFtwYR4pEKaADZuk6yECWDDdYIOsp7VEBmMFsfj1/nPz8rdmD03RBEgkD4vFAw
dfGovCspbBydwcABZ1jJ93oge3pdr4triCYZEAGC7DCrRPRmqUnnZBHbsVZfnCWYCzhjvLfS8vRE
h6MaOdNWPeoU0aH9vXe/gtkgTvnPjU4HRDEf+QV6RH/3XhPPRvGUHR0MpJWT4m5AYx0kQ8aHWeli
SuDVBiU33L6rkiRIzbp5b8i9SALt71t6hY8/3dLk3cl84RQph9IImBowvlR21NYXdg0QHPQ4GUcw
ncBILxtA3DFEbpU4h0o5FMElS84jDghQrS1VH5Zr/KIVvpLc4GDJBcvReC8ilzoYC6wBjhP4RwPo
wPr79v91Rx3pov99o9MixykU2eVqqTveFKtftHqt5ssUDpnxrTUFgzmmC+ESwF1iKWA8yOL4yg6u
Tun4HmxFxYhIk5dogO48+eisHNHMKr3zzVtgQ52N/yKpw2JYoGr7gFgV07JrBmc+FDfqjja8vUh2
NY6iFaMi28hoD0Oos4MGyamiZRpjvIUGDMY+cUf6nOfey6Ph92NPCtqgknKP48FuwvykH1SAQbRn
4ZeC5wGM8pAj97+qaV9UlE8vm31eZxkbBpEH+cgRhy9ZM6P+BWD3fr8XtY+Vrt8PADX0Q2S6hqN+
zu3eLxhdYz/OjIbSgMEA/T1fPeoGT/IHrPJtZaQksVk1wyr68HZoJKxqhfpE76wPHvxMEWTee6RX
+l20lIVzgTpRhV+rgWgkeDHMsQ5etOcidNC4M+gyEOz3Mxb+1Z5HfTGIVCw6yN5t4TrDm+tbd8DQ
/1gSGIyI0AspBHJEa0vsEgUiQfKqYa6Y76uushr2anAjrE9+b1kYQt0saw6w/bdgFGmYgyks5CMI
HpwadjB+Ax+DMIK5EvDSBxQBqrNahZqDlfL3Ynwxcx6vJEOA95NBPJ05521IO4OUjlN5SHpV18rA
1MohHSqWo/d5qzlArDJ9s/h0DWxtBOar+3RmR5DGRvf5MMBN4DNlMe8DReBHT/rr12gyXnKEAl5S
4YZ9o9XY4jReR3os5jc84PmR0VLfWb0BCThc1mt38cUtgCBZF5221A/H5nGPvLVS9NT09Q/QWVYs
DM0KvcN6vyMuWEUfsigWkItojCobuc2S7xo/ZGtF60hNEdSVQF+cWpLtwkqnMebe8gsgeHxApEgC
x/gB4J7XgVcGoiMEVLBqqDsPp9JE6MyW3xTcW+alFqcLco7wU28GhHoxpHu67LRElFuh5ysnRjt5
QMycjiVnSXq3yDDsKvRNazHXWSn/uKKnPyVGUtCRCHCz53/6k18/JSWkDUunSPKR4CGCuYIgAUUB
ZQkaYAWC4/caxoclta42Q6fx9ZwmYdzNpleHhhNTDnC3/gW/E69kGSdXmhXYvnX62cc6xn4o6AZh
4QYQoiwrfCHX2Yn1y+0EjJaxEQLAKkzpNU3gsY5Yds5RvK07Y33zl4/2vC2J4Rk2zKwwnE/XyGqE
6/kKeZEpCOontV9+ZpqlLe6NvgEWX6yLxUKbWVkv6L7iaKj/nxubbP+gdHglwwfBCu6qbSzosCr1
JOjRFdjM+nobSEjzJnFl8Q/UeTLS6kbWrS31C8/v9qnfkv/TUvh9RxPQqxtaP4uUcIQ4YNqKaT5M
jYmDo3quWXkx4hOhbRNgvIGoHKjvJ4cPm8h0GStuh6Ov0xApa9JqkBAZB801BiMORGf97hv5RTnO
7Kn/tiwYS4NgDbKVAjLhFEfKGtGTOrrvty4SmkG330q7+FvYcSTTsp2wag45ab9gx+wu8lMdmNQp
RWu+RWWOwD+MMhLie6R+/H1TP5a+k6UB+xaEZsMUAFnz09zymIV97NBV+QlO0xu4HR1goZoT+a3Z
0R2hFMN/yw4cUtYoDbHhgcY9GB693QBjaeTO7Qp9FPIa/DuMupEYAGpW/AGqIHoHqyw0ZHwjo4M1
Yi1Z9yaHbtTR3Y9mLy5pS0Tc3gLIbEhA8fThroK3wMBrbuOZ7YPbFWdYgPMk4JEMB56ot0SSEJAR
fzva1ufLaBHBnoLRQgTPibcWOmK1t5iZ8SD/bzMCp/aRry2BRSCiZHnenhsqULiE54ZtI6GUX4Wx
GTo64ut4WsWMDgApPXLB+LOUp9DzwlWw5kkVAC+Oey0vtxQyHOpj6qHwxtPK4Mo2Wiuf6rEXjG7s
FkGGzNo/1ImdyDCfcRCNx9tspBCI1kBn9wmiBp1ey+bM9V40CtiKIdFCKQFQkf+RK/zajCPE1DdB
43JYAUvIn29b20hP9qODnAaObfDwdVfd2wX+n5u7dagvLgqMjiLgWKnDXEXzYmd+upXJso8SJwt9
KLLR7zWYSqLS0HEYwfWUXiG5U/v7Y39hQDES8AGhcgLoSsp0+BSkEVO7rlycuK2sy2v/7qyjlXPL
VpGdrVCK6uyiWDWjShm6HEEXUeGUBijgWmjfP5CqSS4m9HlmYYkovUqtwb36oMlWKmtUZDQngYOH
zlqpPsuHG/G56TJFuazAkQViLaQHPH+KYZAqbBI2oE0gUQm5fu9SbfZURkJuXWeGy4xflAAIt4gt
+GBUJngSf7+7f83ugbRIIEJCzI2RC+7l+Q5opY6qWqYcbNDvpQ7D2DWzOubmkb9vMwNA3tHXjyCZ
QIRleyr+wHbXpskTfZXbV5DX2+1CNcEbxN8kX5GLsL5sTjCKSh9vLUnMN0lb+t9vAbQ+1mKhILHM
qomoO/e/nwJS3Vcv8r+PMd2EG5dxujyo6a24FpF4nqkYI5nAZRBSwNUk/R6dnlLE/KpYh9C7DZ+I
vIVzcnivFzAjr2qVK+wKNsUiNkdCRUaL4HgHwTtkOAZ4ypLQPGnB/glUIdUomKsA42NUbAVIU8W4
F+aqkgJWLZDl7k0+0rDV5DUu1fir98Bor07UyFHhwJ+/M8C9D+5R9IiALRY5s/Cyf8T+clA02rGC
auNSVt1BxYLmiFeuYHD4B/hl+5kW3eRltqcW4TvYTO5HcItOoYzwSVVmQBWlrmgoA89S3FHsREfr
T+SEs7kpVdqQGqFg9mgnOIvHrg4bvDn+zwvG8dNnNMW8xYJhPPiY9XD2gLUq5uGM9tUtkDJ44dR6
F6h//94vhr+4nARxBeD1MZ56sm48Niirms/DndgOENKzZq005CEx3oovyjXSKzvBVz1QM92+ujOt
q3mOa46Ry24Xa7BjOeRiaSNV1Q3pBc/OCcN+GrbJsoYBI3pOhP5wKMcmi6rxogRt8Aicntdw5SG8
s7kVx8aOMZPR6MV626651QNj4dtji7U2UqJhGgpvyNWq0JEJdPhMl5/Wt6XrF+7tKsInICOUCWZh
el0sVvolxiYOqh8oHf3SOpyUc3yFgcp3Zn5DC9XOOjr/OJb9/58H4rrnTcIrpajhHJcCXVgBaxpW
UPLiJn5t7fxrgH/rrdfXW4yRUtNOjOPxy/RBRewAN3A6Eg8ieLm+ibqlRrp0P7HG6X6w3nL9TY21
BYyf//4yxjc7vVOWgb0ZODEQ4fwQkH+dgZRYSdBS/M+GWkiPAZE3wRkKvbw/lI5BOzMN9U9V+c/1
sG0CIIe0F6Zrz29GaNnI7xywiZMOiTOClsifOQBb18QQM8sIiJJ0uIwVtfZVQfQJIDxFOUHQVgMI
Rirw0O7wf6Aq+CojAxjRUB4w93QpKGq2+PcAyRyt2VdmqJhSbEb0Cd1NxFlJY0hQ7PUYkpIMMEra
m5KXqjFm4j6NyHa4N/vgngwE0DaTtGrJ7K2Kn2u/xkP8n2eHzThy27hR0TB5dpiacr3E+h2EvQrx
dUcrrA93zdooMFwjRIk/k2PxI4X554KQvULbAPK2Ik/GLUKqRFDRcA7ytDptfXtIxg1TqPVSPAHs
Cjc3AwiOjaW0s7EpLAEuH2AytqKNDa0JGObeATad4DbuaxpGT62F2Ja/P76fX/uvG5ys+zbgAL61
goNd8CcKyDFBE9rBwXArWUdMlYmBn/z4iOA7jqIDE1aHXKvNBr2AvujM+vNUmT20eTCdmFkWL8xQ
MAHFmgAVCB4gsCV8/k5r0WXdLPG6Y7/o9ceInO67BYgzOKPnYMAXYyNcCxI81NggdcNr8Placs6G
StoC+mxqQsFCEqYE8THl3xJhVUR3IbWgIcNov0B0RFy994iPYd+40mAgTcLMXyIKl8PdcS7e8RX2
NVoKjDUyyMyQpTzfFqskkSAAoUR5vB3IVhPI+zvUawQmLT+MzBzELOyrLDm0F5y6xsxP8ILfgmUC
s0t6fDsi7E6ery94PBtT6BUBQlYQBoJIDqOTwHBsBJ8S6oz8CM07fH1URL/fMXtfXLE7UituB4m3
Jo5qLXy4Cv5y9L+/2ldbJsQF2MDQNSOkbtI4t4zopXmOTwPse3VAx3xh4Yg7x4V9MarG46M9wXGI
3guJj8+P73UR5wki+vMKhfjD00Rb1JxVq4H7Z3prz/z7oV7YZEHiA9gUZGngvmCIPV+OKZoikmKw
jSEfJO8piY6supXPRzR4xlexHPbYGnR9M9wOzdoacxDMmc3ghQ3n0x1M80SHrEjEjMUdLG88OPpI
IsERuXeOobnr9hfiqog/EB/fy/N7sVov4+U5MftZaPkFQAeXLkgFYAIDX5sfKOvXeeiJlR8KhQd7
JpwJJasiTVzMz4L41XJr2T+HdKE3qJa57AsxabV4+/tXAPKC1zzdEeExJ4Gwj/E47uH5Z3CSEjHm
5dBvc4TwGeDtx4v+jj6aPnEOnG9YhnSWdAlNOP1/o5O2KJp4kdq/gbkIA0UjXReP/ItV9CC81oLm
tGrijP++pzDlwSpCIjrEkoMmxLsENG5ehx4VYXk0pyKPJaws1pAjldELVx26kfqumN03bwgwQNLl
D0xpzezLheOHyaL+Yg3aypFAmq1APEUGwL5rbMp2QrXfyya9D2wf7aFRg5++F9BTurBsCtTyQUG1
UhmOoocXCWE9eorEOSv7UmxhVPlb6EGqFHiIPjdYe9XycKDewmNWQprlP5JrumolromDfktx0l1K
r7lL5ITfx12o5tTVY+0BA6dk5gx+eVX8nAJ67TFPfNqxQjwFElueIORNQ7TIYDUkBLqWqMHMAn65
fH5faKw+fn25WZMlDs5653jmb+9YIgqBnxs6UjiNhvqRRMuIwMVzNaiqugCdFn5i39/pdo7yMpYU
0+93zM0S8J5hfTPdtdqh9eS+hMa/gKwBEkrOXYfeRnRwwa6acWv4UfD/dbFJQZWWNcd6ORiC1cBp
qbIJpMhgKdqM64dYg/5JQ4GS8nBBuLvwdPGVCBmTju4jZatMFhSPCDpHVrvAGmrGCgSEqLq51Xd3
uuRgL4vBihdrIhxJPZ+zJDY/13StOgiaU7AsuSo9DzCbbAb4lCF6K8cIXmbXPGbvNBViTTErSnHt
kVWZOfR75EInDEN7MQKbtvNn2rufbvHfF4FRGKJbRjR3ciTRnR8yjcP+gBIwUtNz0tlbTOoA6/gb
pARW+g06EQpT5NpELbMPTRvUAX6BdM/t+9awbURikAslEPYDAZkZUkAw2BrOINGypPT0jWdB2IkR
8DkCPPS5rJfJei7F4FWLCuk9SmPEDUPXLU2eIRPKIk9gIgoILLAphN9EGqyYr9VSUgElAEQF3Y2H
RqzFuKomf++7P6fb9AWCPoMbQNjFqBN7Xjw4GeU0ZYDqnAXi32+Ybbpka3tb6NWQqaaoprqBFcTo
qDaevqQ5hRroQ2/pTGnxQh8wPjq8aSHrQ0DNdPgfi4lQR77r7/o3QCssEkbOPQiJByVbtCfvvdjx
ucrfB5DFO9VfINTUYjuVgQccSKhwG14LNOGiY3mTeS0AV0FztlVJGEWVfKtCEmSr95bjwKqVeKFW
nRQgy8itu2S3qNGaU3GKnHMtzvlwvDjSnp5pUsjAOqxlvAbTWikhnZET71Bi4gB1AmgE1DZesmAq
jYXUSNEEc/sqqUhvhjQwsCDCeusN3ii1fpfjizyUVhXM/PQvNqynuxsRx1/bZlgWQTfwvrItxvBy
NQXjIQaEXaxFqNsKf6YHfDH7gN4FqauwFIT18U8r8OtqQigNfitU3SrlgGwhLFB1EyPrVCW9z3zR
L5BSMP3hmacwvDhm4z0/V8Ekkdf0gFRGlcut3PhL29f3H6Z5rRGWQlQXxwAynP4XOu0X9TGuDLtT
ZK3SMBeaHERcGchizqM+BnFArSH5SImjIgjVyHVM+WS7Y4Aqf41xXpl6gjBxD9QRPKVAbx+1NYcY
vwL5n+5m0sX4VcknFT1IR/C3zjAX2T4YSH3itZCBNGP6ZrtDViNiQSWYX8XaCQBRuzxAQM4P5NPR
3/7+VV7QzMeBA0T+6GwU7NOTTc7JkzJyE/wqCNl6l8htCy19YARayBP7C/9pL3Jkx2sfOlEriOmp
sYGxv91RGCtR4w3N7XwvBLu4IxaOQnBxhxhxOvhyE0Q1Doo0dllje7cuSWaM/sZw5AHh2QfvSBU2
xAw2yCGGE9Vbv4wNFbfz5q1hcX5Znv9+Q68+npELA3LHOCefch3KMOjZrk/Ba6/uEM5WcF8Dx0rS
y+AGeAaQ7d+Xe8UBAHltjOqBOyf07ZPNqUzYJqObELp2ZY3EmoIrEK91oqRbBsFVilgaMMc4TK2Y
RBeE6wDSWgaPpYSZuY9XMzbcB0YaYNuMERaTbUhyIbznS3wYywpGboOBfXKbE/sYHOxRuG7qKyQz
r/SNqllZQDQMB3SC9vuKY/nvN/Kq7R9TLMb8U8CB8tSYlXEgIak9KjhFq/BOI2y1scWTpyJ+u0A5
BVg9W7gnxxgE4qA+WCEXHdO+NQXEHqljaNG4OWuMn5N/cjhj1ALN0lgf8P+kKolSyvGw5QK384OF
4cE9vYuxWRVWw2g5JqmBLcEnjFbpGx+SFOWYBKUKce9VrKYDLN/UFn4vDmF9C/lpTWxkuQams+Qb
MRz4EyTqGH6o1ZSFiQInGwrUy56VtnaCDFbUe8q2l2y5NB1OqySCMUQF6mBiRuzC7ZdQhPbbVCF4
GRyzaL4z13CRVWjWzD4TNa/RJIQih0s63KbCti2XEuzYE1UOVMke5nRHzKuzRQBVCbs+rAGknz//
dbb0SSflIQN4ES5kKjScH5kua6PmgdpgOKOeXCMuoS79+3N54RAy0lNxoI3DYaAUk90+a4YuS4Uc
qpD3+nwLl49cBXEXbn5Hu7OP5u7SyeoK0VMH33Dx2Qa6an3S+5ld4xWEhsQXrGMFxyp6u8nyScoe
M4S0y0+IfNHFs/fBq8EhQg25ZMxWy40hJ6ldQLkMibUBBnK9nBux/BhmTb9SMCpQuCEsQgbN/fnA
dasc8+8qHrYcq1W0IblLVzRYWStBTIPRU6yWbxGQvUvK2IKjMY8G2deO1oHLAP/nFpadTWLLodHB
LhSWjXJLYsqi+n2fGm54DqL3gLWUeDlIULKZiaPK4ljR+ZRGs9roZnhiwfR0iM+vfGaTIClbXjSs
gfD2ilmKwVFpbCYx8l71aviJpws+xj6isYze+ttKWsnVTKHzg4L98zqAO2NUO4anTP1sYJTMOFGG
iXYMGjlAi3AN6R1qPi/UBVsiYAcsgFxq44nfq4jSE1KS7o+m62nBnTVEKHR8MNYymjTLXQiIPNxh
4agSwt9Ao1Bn7VPHVvGv2x0X16/FQw1FI9Tj7YLuhrzXhVEtuT1PYtuBw9OczuZVRQxKBdI2GdBg
oLN5vlhf1o4jC8OwdZhF4psZtYIVRBLqfy/NV9ADhgz/uczPmfPrmRi/jQeoB1voataOqeg7pFCO
yMNM9/lqlgl/dX4cLaLU/IfQ44UxFgX0rCdWjUXVHWNOItDY3ipL3uaHolPdLRwS536yH0eVf36y
X5ed7DxsW3ZlMtDDFnY0mR1c61bz0LdCAgrjw1Z3vxz5PEoWIi2DeHiApxtujQ/MMtTdcJP3CwWp
GNcqJsmD2XeOHoOl840e2IlUDw6wLCTHBSAihbS9AXsSOThG8irEntIS5grgCxhVCMdkTfGXcai2
mSW1mI+qTGoEpoTviDfzx9+/qPBiag8VEY1JDkBhSD8nj+wWTVxWTJmfOOIvGcxzBEKDQKQiaoZS
fewhFMq1aAu5BJKcVB8HM6H0oSIizE7uzWYXIIpmUB0LxzQGaIv+gQzg5qt/fIomuky1taTP1EjU
c261M+iu/Op0+n3rk+2RoyreLQKqPI0M0sTu9a1s1tAIFlr3DgkKbB00BJwa8JcqbMlgLjnhFAjF
K5vDpO+dNgcMq4oDYHCNJ4LJHx0t1Ac7VRvyJamVzqj8qj2U4IfhqFPQTdZv6W1ETEsU9+ik30Gm
wcGrm/SOOrOHXPtZC3q5Ao/6QsuGi1DZwsTgf4vmONBzeMHBLGfmJQBPeLHNSDSaMjRHUCb9dCu/
lmThx3Wc9X0O0TyFhESEhhLkvnsH0XZWIUaVBpVpXIV6YivLuvTOQAcOO3z8guEGic2LCl+aiaPB
X8OQbg8X/KVn8TvJrHfiwV8wUMh78OvvD/x7cxOPvajCTCTPjNJsN9woBhjTboItEjfgeCkaYKC5
eF/9RwEKIBZpxcFdEM7GlkiiS75qV/RSxkGicrazli/iMt15eqrRFr2i7GBZb/sls4Xjy4nZVppy
7GGfATEMfAwENfmqt+G2fAR2v0lvoAxs2o1yCFpV2kUdAjnTWEU4t0ofKczwH7IFhhe9lOwGgbul
yt64T2+hmPA5uIjwNIJ2qJ3Zsl5oWWGghCyGkQQFLfyU+jW4g0fXhcAgqLOF4wVM7R5HeJpVS4zi
yTgB1aFUsdS3WdvNH8b4f3etMQQEJQpciOA2gMEsxGLPez/msTEt9JxwbAv4M+Sl4X12rREdKBaa
1iIjTKHV3+K+wXGoc7Id0jb7jcEfFgM8E87F1TtAFDEW3zU0qdUFVamnDTbcCpil24C5LMD+oVcd
27U6A0RfKKhqVVQpCG2Ww6WCsGPr65IFBIkHtxHS7hMsBfvzaHtnuQvhDcr6BYe+DzJMeSU1pLEo
eP7cEi1BcDByrjoyPGpM2O68Vt4Su7sow7qIiPOoER94zK20R/5VsBQ88MfRPHzUqqvVR+cjhhb9
K1iAIVhnxPX0U+whzZtbOCgEVGCsw7kwPdqKFvAVt4o35UpBasKo4Ta/MKf8yj5ABNDalXjtVH6J
ZFEkUkggUyXr2Bb2iYU9uzPpUhcNfJT2AA4NCMTRndWwqg3nNpwChTTveJ8VAEyMGDg9wu4DSFf1
Ft5eOCFROiFgnQcuYVkyyGp5LJfAautv9xGdoBfGabAFe7HAiJECxEao499b+/+MM58+DORtjhs7
amikHIEe8PxhJH7OOgJVUGCjU5AZtLq3S8/Me/Du8dAn8yZ493jPiMuQMcxHTKNKq/DBqC1ZbYwK
2Czy6Io7xP9L31B2wi44/T/SzrU5Vazbwr+IKsUL8BVEbl5Q8frFisYgIiqIoP7686x0n3oTkhPr
1LvT6d2d7J11n2uuOcccYz99LrUg3NSHrWFjq03OLDSouZG6ompt3Y/fwvH5rfnQpUnbFVJYTTPu
iyLyLhVCVomy2KI2lMx0hOfYVYbPfzkxC5tnYOHE+gm04Not+4hNQ4hsFV59hPSuczOhHR2UfQQ8
lqGbuOjRjigjmOL+cyvt6n7Df1iy1bQeI3g5KQK9DA97apfqes2E8hDEs+pog8KjAsu+O2c3dNu+
oOqFTK0Tjktu1ZqxthL7PLpwI+TDswXP6nWajqJV6KrLQzebXzbRNJ7e+mSMWeJ6d+0iUOWkpgqm
H+BXRzU59aPEk3pSIPXuhLvnpQvXKwX+a5/4lH2a4Da4EdGhfUc2oaRo63s/HRQMs2a0huHgYT45
dBIs7KmRO7U3Liz82bsX9aWBMlbGZbfWLUyln9v3TcM+u5EdUyhG2eQAepEu2tmg2bz6nLhs/z6S
SWjDwduHqctKe0+Y/e4dsf6JrSDwkZgtwvUYeWiKn1bTgbZLXyPIfHFCc8+FsQYB9ey03QeisFbo
nYbnqexfF0mkN1mzaByNH7OLD+rrNMTx0bhGIjuxW14CLGntnpGeOUwoae83BpFzw+vdDy8oZwIn
tqTFYVkMb6lO1wjarh1lfJqX8OZ4m0YnNe722nl6uU1i0YGZyJsXYOn0gt94giMYewyQzTbXTmvQ
dAoXuR2jaV77l8mBHip2bJ+4Z4eZx0aLV5rR9O9G2QUpTQrz2o9dVMzRPbWjAWjsrmxczQM7K7QL
H9tEn+uWKOc/I/blra0mkTwYMq10mlrnactjZup2bEYulGedk912Lna6fdq1JdrDBjuzK6C1+xlM
NFbZbRPpSg14UDoCfEzeRGhP4EBYspP229RZjiRz3cvnST82KQGy9gAQADS70iD3tAGCi/PCEwmV
lhk7KhmD1EKsfq46bf8y5ygZYPc7cPrUjXDS8JUeVmW6HkTDo9kw8z6HddjwIZmw8D06z35rehkd
3fOw9K621DvbEqdb7UrW5GAdSXbDf+OcHeHqCJ6gPWdd4237cE78qL3JX8R9OfUv02SChnY3vGDm
ckv2sv6FD25aSmng0PLAc64HsKdbDSi1Ht56fLDQ3hwW4wZh2IcdT07WwQ3RPJScmp1Z6QQZGbfd
Tbow32Zkh+WuzDNCxg9Q7cYb3geGOupE3YN7MmVPtePl1WkvrmSLYXSyzu8JwNBC11a35WMZT/fQ
fuvaOJxKM6m/f3ss4t4dJ2yorMIe2JbCPM3Ubf0jdlJMEUxQSBQ8JqWjfBy8ZqG3APcd4AiKu4ja
vOUfLe6ZzM1G2PTjqOmhv9nJu9m24ceTKyxOJxc6HXf6ttcJ4piZTn57qFlAGvs1O1+uCTo3cB4z
ICz6QV/ClDisf9ZD3bz3q3u14TrrhDjEmV4MiE/PjwYxUMCRVt2/ziW/dIpZ6Zw76AUC5o18yTpy
RZiU5HXT7q0X+9k47pTexTqO2iCH+g9b7SaOhJtJrtGT+3Xy36ToMsQi1QFVDQiojxEz78VOElyd
h3NxYSCfRkN4lQKlF20aE3l0IDTrtSZ0QmNrwBxEAzc7NWULhC6ccM9Jc7DvKz2l13LqYnVNyT4u
Gs7BevZZOv1mKHU9W5SGlOk8c1KfOFjnwjWIxgG3zMnJnKt11d81R+scqHuEjcI/29FGHmgOZExk
/nge9c/mzT1yAUioD3Glz/coqz+se3ePmT315NFT0EGt+zPK497aNyQrIQqxUu8Vbr4SdMGbalJG
BWgKOnmgSs1q9KnIr5RWZhQq1rhRcjhSh/teQUCh6KQfmSODXLfQzemEQ8VJYZMoyXi2ZwgVl6WT
sw9Cg5jeA08bEw2va9uQoVLFBVSs/YCDW3CAyJm33LhzhI/qad7AO7W7sc/EZW+Xt1rWYXdP9v0M
pClcmhxWE62850YKXj2yPz3SintAiLpGOWZT4M9blUD1WdmDhspP64C6E12YoScKXftFaO+7dQst
LLb22REWNBmiuOyBhH4R6asUDH3O9bceiBDKl7fLJc/D+wOQAQlaGYOJEYULpbFJubCPQp0acmJk
KoBN/z+5HP9pmaocoGCE12pIhnxveU2iv3wktJxz0RFU1a9cYzglIklhwQ14salh5CWTz2SOMfbW
Ohr/P9TXv30ALPmJRSNqUnm/SueLUo/iQgtaQ5nc5HtroIxq27Qrv3gjfn8h/mynMtbjTVLXcv2m
BdowH3I1b5477SX6/Hsc4WcjlWhXeCqfmpSXWoBPKM+auxK5AwvqJ2osn2+H6d+ubSU+9LO1SnL9
XIbaRVkzpMfuilJFSj6bR+ig7TT9FgQgqyZONymWVwDGSvzrn3ZJpgi9bJHb/4ymfNmwahhqStFO
taDZP70rngRPBPTZZnOsvAD5fM8h/9tQAy0vaoia6OdV4nmN06HYH04nLWj3905pSuOjV+s2X2yM
70HDH41Ui55vaFzkz4RGHtTFtSfySxrIzyB51cQANcTK8ACBEbeyKwrKvoG+HbQgW+CgeVce9snm
6CgbeZa6uPmUVZTmcXLeRavWhv8/+7l1B26mLi9B6uLPRTgH6RBtQv88bNtHUxqlQf6WI7Db7l7c
9mLv3Sbp8DhSetLk/HHnr1Psm/eP1osNJ2zhXwOpbLg8zsr66bHXgtgj6EGABarE/SZ+l7liUx2k
tVp7EVCo4IX/WR2Ksz+fb0g2VS8iVUmj87H1UIO893SyZds9wp2ZdhSrGNd497zAVHzPkv5va+AI
WCeigZ+sHF92dvuuhNAs31WkJOF7ts/T1GmDQVWWLybyN2PUbv2nnYrRO/GKVdKyVEnln5wY5zwe
3e1omnmN/sm+dU46CL56qTeW5/nfLb8aYMUK5qf4qZyODDBzKLa0c2+tH+2H/epm+dU0qZAkc6c0
4BGolj9E6+u+mTUiNTg6qFjYyQDhIWOXgTRP0dhs9l6qmv1mKr42WDlj56J5PEjJQQ2iGWhS3in3
bmKFFITVdY3ETx2HvUR3hhjyqx3621p+bblyKEisR1qUMNSDc/QJ2PGK1LrPXqurmMtbJw6S4OCJ
oPDfC9kQW6R6FlW5QY1JCxQVbNTf7+6mfJdq50LgC0Bw3/prXxsjrwHxk9p5evFK6KFHbmo15qHz
pnrn7t4jxWrJvDv2/fU4A2Tw4O2j+Phf1t9dq+T+/zlFaCnBeQsjGEzHlWi6mubqDZ54BV1J2UVt
ha4cOyrg8nkPUgurwPv9L1usnKckrDfXp1BSwFbneKm8ZwkZ5POaT1Gc1fA1p/Re7bhfl/3LICvz
f67Ll2Z8D9WAcAmyJxlA/Ybz97A+fZ8faywoztoU9Aje5u9rrNbThxwer0qA202+DiZE49gREBKR
B4a4hDrMzlIss3vspv1HP6H2RViTUAdfrBPxNSOwJojTdeEz6SbDPdXnkOsQei716cOGVINoANEr
RO8lp+Gc+qXHf1GHK9lXsySrK3VfFWVU+Gj+3RxfxlQ5Ls9Tq7js1UwJ6ASqtOTRJ7u5rBf9sPP3
7DW+px4/W1JBylIPRVXBT1ZD9Zk8iriWt4NGt7nLndJN347B7WO/0CZNMLujS1AEKL+34SXqNdGe
+TgXerhItpJ7GuQDzc2t9hws3/IwWo//7lolrf5v14CVwlPOP5pW2a/HZnkp5Pu1HUAnTMCLKKF1
7ifEigrIqHP7MnsslgXRjLWRbx/u85WfKjd+Gg9sx3/ar2ze403Jr+0G7V8/btDw4mdcZ4SA7NA+
TniqNZePPtXj8eIMUnDV7kIdbFHCHL4kO/6ELVd2OLcsgXvKE8kZVJP7eVrT7vE+bYOmW6y6w+5w
eDWGQ6hzBUpnM0QOvuvsHCdgS+tjx7J2W2TaKZcwuUlMYwDUzhjZ/HIPujFtGdOBAXBndGITw3Hh
ceg7738v3W/G7VuPK1On3sIigWyPLJCRWk8ndbX5ddrkeRvsvRRNiCshVd5M1xfXTIVI4d8t82Wm
KrageUmbZSaf28HC6/OLmRpSQ+IMV90OkYMOPIiL/qq7SqiADDZDZo7SIkfXLV7WqAktzcGAaIHL
U5I5c8WUAYMzfSYTfWHTZdrcEeRCI+8FMu/lfFXO+/mM9F/tTr9vxmUpYjH+qdZpzBu952C9ONh7
D7TFeXKcvlim33Z4Q4WNGT5wUUtUeVS3GukhokyvHdQne78A7pVtclcarfGiH3OCgC9uoF+NDfU9
oIzRnQN+UEk/yZqc5YnSRNAHrB9bd9M2KKkFGL7aYoA/F2E54BcbdfrQIZ0sYX7/e8yfz/XqYWKH
UIsMMAQK+MrWPCTXk7SXny2eS4J2q03oRjbhCncyO7RyD4a9bs1PrKetOns7GVIiYvI4JO0z1V7c
XPVf/Ew05yi+E5k4xAnF97840iCaDo3HTWsHZ32loONVGtCTU7t/hyjNojJ/8jH7e/C/PUppUYju
Ebyqw938vcXG/qBE2U1pB6debZZQwVMYZS/twm/24iT+YjwF8AYQJcCsGgoola2lHiU5VrOiFhTU
7Yfd2/Q2Vj8k+BKsh5D169aThTSL2na4pvjWjHKTgHEhat3NtSGpMIK+rvf8+TAD4NhkexHFEdNd
OWRSFuNw79VnkCvWlSgK+cWtXHbAFj40Y03KP7Pih/U8Q79oJC71TfBPL1USW0DZDkCFp83FuXMG
hojgHUm5unFP9ccker9G4/hdtY+jUIXBoHOnXnJzWGHi1jXz7/WrZI6FfUMYA93zJqUCZJB/xKIy
7QpXvFIEp0LPCiPcncjKHQSDOfVgH6r7XGgeokZDSIGbE27qPdS/JfFzECSwuNw28phoxO5Fp8SJ
+X6iQI5SZo44G8wY0Hd/31Rl+1YvnlFWUGR0dE7OxSl6qnsKVBd9E3j3JRNyBUuzWm6D0KZmxf6N
9yJBfCzy3z35hC797AkvYNwZ1IurL9P9Q5Xj456e7AERm9E4GQFJOFG1NoGFmcAzDyvUPKgtYwV3
AozQfL/jBk5riyQoBjm0oXW+A4XcLhmGUBRu9rG+JzVU09sAtv2rDfTl7y7/8gZk8pBsAmDbrqPf
VDGJt+TYLk/rqAgoNj+CjUfaKgGSIcOBRLkrW5Mb4a01k95f6m784mQKxC+gKRC3IAI+L6Uv5ueS
PhOllqo3Lh3oVnoi63bGoX2nGDrr3RAuLD8/L87ayvg8vDe6oY36I3ksgNkmACSztp40x2lLpVTe
LM+jltBKiazYkJ2LxxDgaTEEDVGEoGENWWgFw0ZYAtaWK8938VEjewP9MZyPHERX6Lg9Om+DN3c6
fSMG/gROg+6dMfcLw29B9Voin2PDinXsR+Fgv5NSygYHKnH1lj6bzVSS+hKvZvG7arxcKrGPf+wu
3ulodIOdAa79fZ9Lz7uWPy5pEcikw9swr5yWhJ1CNzQjRIY4iSAENrccNOTLSEEFbvZ58FUMKkpo
6IcAvaqcsaPWzuGoy+9Bc5UVOgId4dO4zmAQKBLj0VfZ23P1vVw2SCis0A2C6mQNcn0XrgSrFrRB
JFFQlaQMDpUDJLmXlxYQuTuwraZAFUdNs/jIVCPZA0WGXFaPdhhsi2BpVuvUA21zAbHBUwfAUw7w
2lB4L5GL6B3gLPBp4TkAtwC932UY786LfJZBoTkDV9H6aE2LAXHdvZmiEDJtvSXLeNn6SPyrJ+2N
/SBG0Vwx6h9X5K31YpSvuGrlg5GBsrropIow0ycZKicIgFGF7dwRJBQzrK7ObRCr+nECSTjVC+Xu
vmiBjAji+Z0xBpkP5ESZy1NYZPZ90CsIgxTT+jaiHMnXhudxfbh+Uwdyrpc5cLr1GHLxZ6o/+0/M
PF3aXqZXVQeGdSLH6zdrBkbgvEmp85bsxnvIE5Pc4ist2s+jXtlf39a4cj/d789W/Q4bhkCBOgk6
ouT+Py69toXkSFeQTWpwVstNGLcUO7ViN+21JydvS7zTWQfkv0l1A+hBusI/vB2AUEXg7g4D2Gug
xGyYRV/kYjVfWl6mmg97vKfZ9eHZkwetup7aqfcSnP3zviU1JnjHKQrEyFTZobPL/ZZGTfbssWHU
r+ZRs6DSKGAF7habMrQzQuMtvzwgLju5kiFudk+3bhxv6qPDGPLXczeBWphQVWZm03PSr4d242Be
CjuJgpeyGZ8JrOrcw1ADB4yKP1z7rEv4YguVbF1KmZLeA3XVHNVcyU7tq0dNm80N5rRADsusRmIW
cMElxh3L2OqeOnDeoh+jBoW77qSiKNoSYMC7WUBIimJrt4lQ8KkPIpWK5YMNMNsEz2spL57w7V/n
mfB/G/wOTsGnnf/S9+zUUEplT4lba9LhtEBs9wSQ5KONke7y4e0NeFUEwDLRIRke3oO71+5cvNjN
J/f50VeGMHrOS3AaNSGhpt9aQPJAeCV+LYgWPEWuduIobjpRPcV6zlq78H3tXZ0bdb1Baxpvi1Tn
QHKSGg29CV/GVrNfAU8h1/ppeRkb9G+CC6NJ6dp3y7tXm2f4Ku+1AMa3ho6MyJbzL00AjwEng74R
Mi5k3CdR/+6BLHfCj6wXekC/06tRZnp7ygnm1JstaHvmCALW9BInr3u3NH+9OzpZ99l9jC+75/sB
wFJzdFwA0CWJ28o78ooaQTvrXd37QmlQrUtxTOhdsQqdxqJ1IyPR6qmjhtCP0QhPkwRvZ/rl/fpx
Hl+GTyC93Iy9aPbYgXQqx8f3y7Dei0bR9DRsdOV+OLiNn8BZILEq/LXf7u2B4jy4uFTrfDFwXe7v
RY/8NVCj61Q9YO5OaaeZkvVGmnWthyloHJnIRFAycM2Qz7qPNMj9vWbcBnUPlMOoaWZBwys2GaoP
KOeu+3u/ZSc76lisVD92k2nh1qHURXbcPECJibm8jmDNwvPVqPuRBo15samv8rar3kZ1KwwI4IGB
R+633W24FxsPs3g7vt16OUA71KOtEqg8FBH95+KEyXka8qS2oFAHbGC6qFH9Pcm8k35l41yB/I2j
bdnR3ppbgbR4cIru3nHzdK89yb1cOTynPk0ltHfqH+yT4IC71wF17EcnU6Nybi1obEILHq2nfu4c
R2vvQAFM2qkDUVqczHgvSk+pdjmsgKTOVfvaO9gAIbSLLs+fu0eQTet9NvaZYPtplDhpgFymKa+y
fuLLdgupp6LL7ZDjfmlumyqbXTbIZzmSZGxDHGpIaSn0+dsb/HwVfTdDqN6pkCHhSgt+j4o3WJyi
Sz1N5RtJw9upE/KMyKm0IOwDSwJmR6iFbSAianIRB3E/D/J48wAfmWpuonRuD7pFDvUxjLPO5HjU
r9sNRRuJPNMUY3vUoXHU2xQzw+fAxxO4IpQDoHJScRJAVe5uuKDUOCull/EoL729qeFlbHOi0kh4
cc2PBm8TRIzOnXvItuypmVFwO4MGcGbl6AkXH2i28OWb9TNVWpkVGItkciRQZFKBVbkYEy273tP4
iUj7ILaV4Xoaf+SLeHb+qG9D1bjADQdWu+iFbglzYMMO+4C1Bgl8LTxFvNP8OdYG7dF6KvdbwMtU
jHfeU7pACb2Q0l84p4D+qb7st4AFXealWRs9Rs1+20pwdFvDHC7C9jTrqU7Nz93GoB4Cdk0G2SL6
AJDnH4ZJTxqQA3NPE6zr9vme2i1/H8iDi5OOy/5xGFrN5brXGlzm66W6lAbxLjLrwwuqLt4FYFfL
3vvhoO4nm+a4voxnRa/21hg+F4deo5NMw742PPkHiNFjqovUTjRguGDtHcU7TerjsB9Oj87DVftF
TwwonibThl0H3VO6NfNpK10IPZeJp01U5JkPAFDrvbodrtbv+8ltxHtIGRfgutukIA6982zdpypk
pYHtsiQPKshVDsVgHtRt2Tl68pbg+jDdNd3G8OSUYxBNXaXLqJ16RxvIAPSazq0T9ks/8cvebYHq
6+ACt3MNXo/Q4qZ0L8PQbTokRZGQHsd9wHcP92xfAck+e5dhIuCco8LLvQtQl7N191KnmF82Avh3
3Jw2Q7jK4Ea3xqDtDN2hwoA6ns0mIVgPAPVCvL7oiogOWZ0YuH1iAEjuYaA+yxJ2Q/FGQL7eoAJF
hXNttlqtNgRMxR/bhToVjwAQQBMpOpWxC7TsyAzUycoEIbqA1AjrEJAPh4sW2pM38L2iGEgKlM5z
ubf2iCy1mYwzn6cFUwdyjji6eTXxOnHc2qMrD6kaZxf38/PHIlfRReKQj5sVQWl0Jh2hQjhwZkyb
TQrYWkIZEO5DEmXibxadvDMj1MzoqJIdUniwBSbE00oSdQVO3Bd0RHdQhKJuFkS2vjnri7uAqFCb
Amc3f0/87dq41VE6rY5qwGutn7aCX71mQTrAj12tRCg5QCU3YKwhcoSRsQNruBoqDFm8pkqErxdM
gKKnaDBhNnUHhhwx2bBsUHa3yDsCKXwDNC8Qqk3owa8oNdcZc2rsxDyTOWAiAYrpG4muUTRpEPki
4FXobX6MKMAXqyWYlfjsaGORwYEDYSy+Kga27yKi4omvxYbPK1BPyXOL34+fj8mL/ugSZeAZCeV4
d3nS5wU1KGTUlqGhAqcroBajjjXUgyvkmEbsUrVA2coZ5CXrwkqcqX2L6ahogVIwcKasTGdn7SJh
P4/6djcOzWDn+1t/bhEwni+RER4IVLhe8NQV0M2C7TL+Z5Aiurzbbbe7C7wrfs/vCfObE5OnZzDt
gpla6wgj68u5v/N7Axj2BXwI/0F/e3TKz4+68bbW36ASBKcKpdTF6AELZsk7EVOe8KreiVUXHWWK
t21+/hOR1IE7cGEYfPDsunxSlJW25ih8tJy1QfWQR5mFgaQmUe7BYNnjkuNjC3swQ2wTfeRpx8+h
Y647ce0TIDaIhzsfk70+PXem06S7p09LVS+44SHYIUEGlzg0o3PfCVBnp6qEeRSrqlvs04vpjyV9
xb4VUy1Kg8Re2NLiXFCqwXMADpCR64RqjHfRMSA5a1PrRJ2aLusHm0oTvis+QAqaVL8KQQSTMqeO
EoCm5mA7V6/l3GzKcbvim1JHwr2L+P2f/xdfO1lR94EkycXamzCH4i/U8GX4gfrb8qi3VmIFxWfa
gdAFkYp2d21DsOycKCNrs3Vn0ih2br3D6Lh7jpSRBk6Wt2oj0HAWJF/zKSKRxzUCxUBJz9uoh3ET
jk+EOv3Zb3qncdrVXDk4Dspe9lYGNeC0Ta9tXycg+FYC4ip79X46iYfqAEfILcbct8eRhDy13Vqe
h49u6Dx6h/F+fPDUYezX+9QWTC/jA3smGWaE7PezzD1NZbz0PAQGmk0fc3kIp96b3Kv3853mM1HU
EFznYFJt0PBgUS7u/q6nG8GLTAXHEj95VFgHOwFLm/UPu8tuPQYiA6Yu73KluQdbsdg9E9kW8M7r
vLGMNxpQz/X85tlPXx7ny7/doZaIqPy4+KHywRVSmgjRV4LIZa6sw5NacvFjomYL0EAYDaFVIX4n
VI7pEGeN9K2w0lt2FZ9N2KFy/fJpF+oW7rE++TgZo7XxQe6GD/vjQRr64wPavviF/yaLlGS1w1C4
QLEALhQ0VuWh0spKqX473mFY+CgW9WE0uC8obHAdrZuZF6/hkTFcIWVtJ9SRHgcNq+ART6DxFVyw
/qof1XDRHTmtp+gHHMswLJ8HdQEhnyY9yG85FJKb+tKLbEbj5yNNbX4qCPPgJxdf5Sa+Hi/h4V4c
hNR5aYg7hRtluDc24gIQpnDf4fL2l/PCvHWWpHmmLMzk4wMyh/dXcJNKXbgIl33rSzWqegjVy/0u
05fZYpZw1XQ34rINPv99xTiJ7cK9Hxs7/6TTkZpOUWKMgYiQWvl7Ezd/28Rf5qUtnu9fnuenqCbB
A0JfxDXsJXr/2cWd9x4G/00JUKyPFkEg2Oa4vEX2h5vmbsTO3eC9tFz2Pk355GM0etGtX7eIEHz+
Z7na1bPVqoeHVkm3FvCAYJrvuELCOOPniOMkrLTKOdr63HJIjEymk5H9gQ7NrG2+30jLHSERG8FC
9He3Pmfjxwn60i2RsvwyW9eyrOXyhW618NeEsyE+tM+PIdMzFn1zgr3BRXPsWhZewNQVVhzbrruD
t+W85/tcivw53JiAS/qiu/yyJ6MWuoUvqTp/VtRVdlolKBxfiyg9JWKn5Thpwlmjdo7urj6Ty1yD
dqjH1jjSV7g64pvoN4rr1heOgpjzBDQSG9INRxBBnCHIwmn4Z/rFNdlmCSyLvDTZQDKinJeH/v7O
AsyELeOGBJ+COphByRoM3n3iNVzU/9zVg+n0YlDZ+mKFfj9bZPYgCkQ4GymP7yt0ODxjWTurjWCB
TnlHeJZs65KRBbvdzt9iccdIWY+hrRq7H4KaM+pMRu9/b5Pmz5wTB/xLJyqHKrseTscophOcobPe
Xw03QkN7h8oM94LYI/iMO/zH3Ri/xLLkyfINYyN1hL0p2btHcOKq+Y4KbedVhvn3A/+lb5WTlVyP
9VqqKY1giB8tFpmqoc/fdz6pEWvHA0bG5+j1LJHqHkymzNK7jX/vCdf8Xfjmd1+z/56xCsnYvyYR
1lD4Oeqke+TK1dQIs8ujWDdYtk/mH7x8pii3E6PXwxrjc7JII6+he5443X83/stqtUCLyiQsBYL+
E/v75VA3Ze12W9+jVvDYG9I286Cya3f/buKXbBZl6YQIETZHUwWX4fu2DLN2I5RrUjOQeQzwjmmM
zk57eO5F1Le8EoP9bTxf26per2kRK+27aMt69mpO6pQvVutVA5WIR0t6NO61Gw003cJZ86iR/L+n
6yf04PtsVaAHrWR9fISXfQvQXGlSCNlJejw9jJcBLSa9Ys2/LkoV8BFm6fH2eDIOiIw/DpMo2B6Q
of17KL+AGgQhQUtk5QRPT61y3vLj/d66t2AvIgnUURZn97zLqOJSIYr9u6VfEGmiJRAUTYgmIEuu
mL5ndl6zLAruHRYedTs+wVuNrd6SlKWLcZ793eBvfty3BitmDmBrXUrxjQUzYEvfjIU1sXg28bqb
/LdtVaax1i4K+VTSFoJ/fUmn1nNXIIbkEi3XX5jv3/zkb+Oq3PIQToN9eYi2CGhyoRfcmZHOvb3r
DYS/7s28JW7Zq2vj/9gq/1nAym2dF+U1l2IkcY+9hoOWJQECxeBd1pFfMNA0xFb4sfO/bBXhfn0x
ec/HvVXEhzUrJwJP6JoTyrlyM47HhBOsudUzxTt96k4Ak71yf+u/uOLfpleYly+NH7NHWgfmI1xO
NAvwm5wd0Yq36cfHS+SasER/jbNiCh9hnMgl8WwQd8LxGQZjNijRGPOiv79aPllswb8aq5jFWva8
SXnKpBKIwvsQruGK7cO7Yr5cEol5m76ww7/dmt9msmIn01iL5dOJFpvW4p0rWjwmBI9fJP6hElf3
eUCYZWfAPyzoZPLC2/r1ImjWUacDpIdmQeWg1PPkcm4m7SYY1Gh8t8+yfu6+sDFiz/+Y1C9NVM9E
/lBqoUoTvEqEqx2MdzsSLBM8pb9bejWWypHQHudTcYf1mkdpnUd8ID0MdfF3E788arj9/zNdlY3/
WCvP6xHdRmASJ4LOh/HfP/6XQptP7wJqdBksBjUF3w9Wo1601o+43gxO/ikg8E3IDL4UCpehNhq/
BJz8PhrQXv+2VhlNfM1btX1Ca9gQBKJCncgjMTleAH8P61dngNH8bzuVMxweG634GNFO3lm70HXA
okLFuPHxdyu/GqUvrVQOb9LO8n2ylptBNG5RenAOjhR6/3dNVE5rJHigDlJNuE3JgFJ/50YN+d9N
vJirKq3VoX5cQ+PNXBFQH5cmUWQQwxqA1f+umcrFn1Ap15TAjAXRm1DcpPR8pXwofqvzdzO/rskn
ZdwnWWqVD+YYRXeleXo0g+w99hRzDfkYxeD/XRuVobSUS9h4NmjjZsJrfOxIo9ab+iLI8uuqfBmH
uDi+XHinw+mePVvEu26zBk9OIw4O1CoQc4Jl6u/R/ALYw++DPBfXizxt65PS9EtTt0K5HhpF2gyk
oeLJbuyVQAanUEIMyanuDl4NhNSLGfwFKPy9zcoBzcpD7RkrZ3FAMyipMuqtOafPOjgTWJfNuhtP
6sujiUgSCMeutvx7yOJgVi6IbyOuHNy7Wm9cG88Lm6QnQq13pGcz69UT8TffmscpCV7uuoYoMv++
hPX1/lTWlCutIDp+IxNH4FBkZMa+SEwQCpO7JDR0bqXZ38N72XJldte5pDzOSS68JW+1IUxIBiMm
uYYgKD4oeCr80Jeh4l9s+7fhViYVyuT4KLUYbvLWRg5Xf7VPP9/zP1bty3xWbCHCro+6EjEqng7C
VVrBKseEikAffjYJKREaU0nkiCGeQNq/v5jX3x4vX4dYJYFuEGyIpIIhCr9COIcian/vPDsSaUHi
NZenob1o88WsKhVbU0dSG916mpS2teXlTXlxUb768RUzU8v363VN+/zxpCIhdntx0MUe/2PNlIq3
BwDicX8++Pm12R3mecVdJy/uld/CJN8WpeLtJUV8u7XEtmh/NOZQCJBwBwrdTyXAn3rt5UukwsT5
GXaCUR4Rb6iFMZnVCMAFIR/stgbZmg1IqpANlA2m8PXu+6deZF8m64MFH6grH020AlBsAOGASukS
tPrByrpZpJezeoC1Q+0TBhkqrUg6+ufEvEHUvsquJkjvNQJ7m/1OWZ5GklsGqt2a1bxyowX7qTzf
r9JNOeJPtVfhJgdDtahlOkS+zb2RcaueBQ/e/qC332pgTqnNBgp1MNqQ8ZBc3yCE22nByIUdIrcK
1J5UZWREJMsgfbzpMkU5BPX5CvKUJEJJI6v67W4kJFLhOb0595qBQnkk6WgNXo/GpezcFDu6IfPb
0TiDoX7K9NriDEU5WOiNXNcvD12+grpxQvDy2faxv+kKiefIkNEKO+vS6tZtJWYO1FjWwTkp8HBd
jSs0pRCm0ROU6vWsrV/9bHeuA151H69oDRBL+7lHFYA4CJcqgtWgGv4tjgf1cqhFdeGUig9xsDfQ
NOmrBVFgb7HiGUGR2hWuc9kQUfAg7QdkzUUZFgVrK1LBhOdFutkJhkP+7M3k0TjegTfY+jtekFvC
yCJiKtIhIt5BkFwfJQKcEKDYTNzy/k8E3aJ6M+TL5FJuIq8iujKELCrULf4+3yH/FABRCBKDWMbm
jsi9xI8dE9UQkADQAePPJBB/0hn7IlwdEXAfW6hEdiyrZ1FHxx9AH0/8J+HsHdHk7a3T8wkaEF8U
8WZegQxwTOA77UTcVPx5BE/2dDzXd5woY3e3xyKTUhDoR1Bsu7WADhwpJ+sRJhdiLA+/OSkIUG+t
7fwfEAPvWGJJxD48aESMD/xwF25I9htJDnfaMKZ87+PjY29GQyQES3Ehjt5vCMPO3j/eiXAT47b5
2o2kIkTykMi/v49AxjeI0zf44GvvYXckMjkfExFGmow+gAbASaw467HWgrpE6zTRvDWPBpw7dOGd
q4F8w0yga0p9QpzrYHJmRMNkImh9cjE+yLBqnRKwqKjZev8YvYqENX/ddlobvwuNDmRGKqb3Cpg4
LoUdeW6fLGRdb8MVf9Av0CMtpG2jtwd5SGEHJ/IM2NgIkfKW9IQcNzhuEJMnAxr3Wstow+Z1NCK4
p5gy9+FAL+UdRjCorsEalgZJcVLuD9LHyIzu6uQK5lFsMB1k9l94Hb/YepXTU2sJ145kRuWqeoS3
PIa8uBaEFO+4D4ov2vh0N+sKeV3UV4P7SJtGPanv17pX5+juXcEqo/ka1FB/9+S3hM63nlSmtv5o
K+tmQk8ui+tHOXsMrislB8iHSrsBSdHlfwg7syXFsS5Lv0pZ3WMlIUDQ1t0XGgEJkJjhBmNwBGJG
CCGevr8t/6v+SCI6PMmMiPRwB+nonD2uvRYZTmJqsZln5qJqlhTzvjDTzFA2sEBWpvfwClMxmiCJ
eWCprnZWdaFZ1qC6BUGVmfXkh5X7w1B/nYFFCrBk4Oh2fhKevO8N9VJf1NkK4ND2/d2wNM26VQ+W
568oBJ82WyBxhBRJpwrj7iaG+1ExQO2dmy8gj+rXYXC8mOgZAA6uXazbqgxyg0oS42c/xM2oavxu
K4U1qCHiSzK59VEvfqEiV7qdVXW4Gzamqp92Mvc+PPXzJXNSrgYJW+Row+e6DnyZ2BYMcbPWPU2A
ZK/q/fes0r0Ps34yhyzvYqZfKi7lYFXY1aNX872KOrCo9irrRa8MKBonkTBusR/WeosmLcU20/1g
BNn6d0/tJ+vd+NQ69jU0XhsevCRQzyU+gz9BbVVy69a5l7ka7H2oMRoXuFRxI9Xtrnm3Y0e+EeC3
KHGBszwy+w0kBOhYO3fr8xQoYGLX7WNzB1q31IRh0K139VmySsa1dtyqd0utfMXSasMf9uwfEj6o
dRSNYVKJLj7Zdfa6tjjckrMqRSt5iQNagStbgeyCS1Xwa27AQOlsthyNHpjO7xehvPzz94spcv6P
sI2LwVUiW1CDcvwjln/e35H21LkYUHdcz7TsToUnazW8mAb23sWr9AUZBWewgeeB0XPEQIDgDs7m
j63RcgG0+O1yhAlbGBFqtEn/mUntno17VD4k6vA0ptQy3SFQzQAWXulmZkQO3feKI32oWszyQFnY
ua72ndNXOtp36/P90biu95NG69SLYWWaHAARS+f6TfW6h0wODAtzzXlbq0UbCB9gxR7O+GYFoDJZ
/VvRFVnxJPC8e4i4yd4u5lc/CPB5wBpcMGNd32VCirXJO6m7Iig42C2CM7q2RApv5l/5Le0crbPF
X/YkfqAc2X/zZqAe5bHS0cVbIknh+g97UgCAgCneTHqtEkYEX7rpGtI8wLcBWPtO4PhT+04zw6fZ
OaKV3h4InKzMC2zA3eSv7yYzZ93ZjEJytw3gjh8cDUb8UbB0lOkHO3s7WAoqT4B7ZafhAgR3GK6i
1n1qRYEA+vDcd2N0C65hDqMwxkV0KWoiTRFRjYjM58uAL3Ce/DzIXZew/W/P/GMLHvNdQkvyznlY
HZqQO/uU/YcrRLg8HccvrxjwQxWQvvSYj+a2UESIChygRymdevp83iFiIuu+tA82686j5v/nNRMy
VEb99jYrzC//gm/y+MtQiEDBB5wX08HQWEM3orkonr2MBrDLHjMPLxofqXmpmw2wFywero6hzDtI
vtiEd3GvWoeq+VbMcmQxD6ZUzGY1Mo9tFXvH5MlGHcc1Q0XyYkvIS7lY2ypEUljqg3HrIQYoaIcF
SFyde8Lz20ivO9UCfVSFl5yjiADyzdAB9zYKPK1i6oDHBLTghawAvHU8ZQXmwz2TvfyhoP6wcmhA
kPsipAH42JLk+GoeQDEQ2GSGbv0EGlPLf6jCCewf8iv43epIb30cWF0vHaPqS+wHQ2iWYu9MknWQ
s4lZ9e69AzS4PWLnMnjZFwCTsglGnD9JQv39qhrMpRXptaCMC2IIHhNnCiIUm/FE/osHF/dmxmBF
afz7FFNk4wKXBSFTxMJrQb0KXHZvIpsh+zqB65OBZgYz68hXyLcv6c2JzWJt4FU2UBQBTyohYsTa
yJdlpdj6RqUJhYp1hxb0YMEsbT3DmJ3PkSJmFPzK3+1vAR/43PxC8VPG1imQ6XykzQqKqFlcWyig
vaQxSz7CVo1sh9Sggzm+YH7BUk3coMX+Hrr+xJdejQ/CatneshceljcIB0u7GUbgXH+4ug9t0yID
hmGlJjQLddAP9Y9A77i7He/vha5QXpJrQ0GUg0YyQyPQlZBfmKwAKYHuCSHq/fvSMB36B8Pw66d/
BHfHavmSJ0eCJauKEQDaPqd9NSXwB67dQZpBwCBMEbG1gJr7qpPbgl3CeAwxtS+DbXcDF7/CGIub
pQfxMiYT31dpYdL4lmxJci3BN/NVELIWe0eZFvi+LsSkR6Co39hLgEu5MZDd5s/IDwRPFg66h1Y3
3Ibkb2ST4sPHIcZozlNbmKEGz3OIafb9tc+72oPtD48Gye8/rU6NzhrTibD06WJWfynmRtk1vSm3
IyOumpls4+l9cnyYRyb3a+arLpOuMUjyg3VF5YShZiw/+bhT45A+DGUcMZrMcjAP2JREssA0f0PR
SS5nBahmAcBZQN7LpMU4c0QyhzaQqdEyuHbf9vLcvxuq+QTuLYD1pYzltEf86kdmmQPECzpNpQmQ
QS8gzoLcrmPB5VexexpGF9A7fwzUklGFeHuviApx6++76PcAB03YMmUjmBM0uHiKv/9lma771/Wu
7tR0qMwbPS+1q4Nsi6zjs3Uf3hPr4FX9SsUATs9OOFokXYvg6O26uMfuZfMeo6T+XsrdcutQy/oK
dgkE7GJ1xi4Hf7/UD40zTltxqUiJkdLoTAt9BD/70vH5Oj+f6dA7jGudMi7Iv1FwOFqvpsZUm3lV
zZKtdvd+BUKwqUa95WKMrt3q+GJtM+BPT786xWthT+FLTtvJBJpjv/pTK/Qb8vQPm8V1QsdPAAt1
IriVj513e+yypJqe0iHwNYEG8h98+Cxpwjx7xTzIcbjAPH5GifL7FWPLYwYgXgpipqi1vYp5D+jH
C7MyHYt732y0ACdVHCYKJiuZCzgymAgJD4EVcgqosooPkNCM5M4kOg0Cpgh6fLwndeKMYRFOoIyc
iEVYDb+kUHIUuOJXH5uQpdDkqOBS+Wrq1DBf8pL9TmBHWUPkLtj6fAujBXDt8xJvMiMuKuM7ROPO
68j9eoDdQkGbiRLdtNx+WPMnc25Tz9t0JW7v5pZsIIOQcTK78JUHbEZzxeMwulUzk3GeXt6eTjew
+NOB7TJibBJVL5c+higdlPFc8NLCnQvee3OmToKRYVm+a+GNAkZ+MTZemDRBhUMXYF+oIumwev3U
xa3+lugXT7pGdgDHDh2jjyet6Uf9XIp50js/hmQBvQoJjYfDHi1d2AybC78EwUENs0qdiXiWGpLr
TrhjJkWk1hOG29gGvzoo4o/MaEvckv/kKH5LqD6uUvzIL0dcfVWTZHfiKktNxYT2kCiBfjPx9J3Z
kyaMz+Huh4/UC+v6+xn498p8nFX9/XpE+9IlpZdaZeg+M6corzrzuUrtbxGgAAiak3izRxiKJ2db
4qvHbO+jGTkUvva9qxk2Q+AzLBHR3NUFSH63YGCnNHeBPZ81lripl9tEgCSHjDKJq2HL8XaEAqsz
YoNnS6axEoIj2axwI1gCKBn2Vxc+TsIr2TJll32J+5IBlB3LQRyToR9VYlJ3QYTKOL5kKOqqmMSR
80xwJvVIKqJTgnAJO3a9XY/b4RhqXnGUGdqRWun3ngTAemmrRtY5tc+WXIyMhZHWuPIk5ALFz+r2
s13upUDFp0LPgW6Kk7flIAjInbeS5Mlh9q0fg7vfI7WrEfXzS0guF7NmMvJjja+WJ0NkPVWeMM6L
GSXqpT0C+hUwcO4DrQX0B9oJs4spZXhL9Y494nm49vXOjJRJgsAc2DUzQEuqlZxRl3ci/Yr4ZspX
WBd5W/GMlDYnMlVkTJgo6h5M/8qE0xWXmEO1Xi+Sp8mByiuR79vJGGv+zuXnfWquwcLqg+tZLq9E
AAHA6N5KJv7AGE9cYojujCMj7jZgKMvo96YE/KQw3ALTVMHEP0LwPsHi85JBM+HlRloekK2zMx1C
arPXos8nd3+hLCpPYTzdgeAZjyF3ropjHw5LBrtRR83n7FAMbq1kr/BDskXkEYp1JZZmhMpl0JDv
IM2Xvdc6Wj3NanjkUnLFsjWkJMF5KmrPaxlAkxyZ2FQyMwD1VFkl7En4HiZy2IlDzoQewIOOVp/z
cpi05P3lB1e0zorptYRgXgJ6BARYG0nNroPh2at2nrD+j9qY23Kz7JUxmEWdvCUTBirfJ+MYstVA
S1OMXgwoDfAcVH4I+Rdau/KSgS5keIzEkVmE592YJNbET07Q3Z+Cy2Z5Ce5vQ/GT1i3YNas1w+x4
m3CptX1m7MgwR/WS+ZrvISVxYzR7qGJvPLBTid1+m90XWBlS7xWxVSthRhKiJ/5m6o2JA0f2qQVr
+pguikJq12AAssMznXbkuYWh114SJZGbx9gkEhEDz/JyzyahrUcxm6Ce0nSJjCNvVppXtyLaA+bV
xUBsYLsjAJVyN/QeLtXUjMWRdKURNfOqqyiGtW0L78jeIYXxoh6GgvF++hlT0F4Yjg6xAaV0zE6T
kHSwbUrZPcRnjj2+KJLmOXap1DoyK4dsKnmEJEfhT01VpOIlm/mb1fxoVzfql1eUiz/xsGFScWJt
Np2e5Omcafw9u5P0nQJAWNwyV4sXOTA+wJW17n5vvpJBGComFyxMNH/x/bJREb03IcVT4SBgiE+M
P1WWCTMygY8PnrzMoLBWxObyykUbyZhzHorvDDiRb1PONBIKAm13SR52VIekaIM9ofL13S7B64n7
pxvtAId8NVu94RwKOJR5F4EMYcrml8NHt0WGPXocE3l9fyihwnjsVZ0H0fbeKFOsfrVWRCV725WT
h68QMQ3YETlfYgyLl9QtMBAnMVLD4lsKFIP0haSXRGuKH0UxUtJpYgEe8mbMXA6TQyyulEB635q0
Q4yy7dZaDQBSYtvo7mCJmI6ZiSwIt8dtiK2Z3q0pfcnB3qDq5fYTQ1Ko1xspzIpBIiP1L/Km4QrW
OepeqmHEA0x9UzVanFEhuDxAQ7fjaxFG+IgxPjHxiWbLznRLNnwROxOqBi79bFVGwp7Hv0WS+7Cc
hqFZ0PHsbc0arlg5qX5MWe7pNOS2PE/ckQz9Yis9j4BRmjyFPwXe4HkILFFFocUzwHs1jJMtj9Ci
gkcZr6iz4YqRijEcKfQI8O1wY+MgSbI5ffFwsSk054ryEJwW9fEuqJmHrqirEVVT4msz5CTmkK0p
E/tydTKenJspNgBgi49Al1FGEYarblbQvnWuVK9HgNK5DNRG6DLBYhbmq1PJrFBB6pDqtPa9PdO+
DLqUqd5EZkhlq/hHbxWlBsk5c8zQ3opDi+EY2mERc6XUKDx5w5yuWj5hUHJVCiRaRF/J2sQdNoH8
abu3wj1JWHPb5H3DMduicLQYA3awtBoJE2QvtHorsRZpc0P1IPQ2LHNqd5xXa7dZhAgB4f7ZibZE
MhJQIBDheKB+MWJSFsGeURkZbEmKeQwprkgi+ghk9JBlZ2WZI5GyAfFrWLapdcquXn0fiJN4kM2Y
eiPlA6LpzhRaUHngDx4hSk1zj6EtgkjqkuKoxWpKnSHk/ja8YWpu7phfTNy/zhdbFynQwnFLLYii
UL8nHpRdRg+1/0XQ+t8fPK5avAP7p5ijlIm/vA1JDr8LzKNs3hk8lycsM09y1zLDfhojC4Y7y4SA
uI22m4E8FNb/xddyc0vMz8PkJb9KTrwcDbaDeui9rFO3w+GXEgaj+4Pm2cT+siApcU3ItqZOsCVL
LrUqTKc3qWk0+ER2toT3eB6hO35PJQRQoPORcEBSG1YXJ89aSvUDLd02bNis/jikf+lx+A/dqWLy
qJ3eqkdg0pnWXKg45vOhlJfw5MREBse7RzmHxKVHEIVYDxPrXzLlMxQzJ3ee4+dy89hSircXcZCX
FQcvS9aEr8LuIgssgCceG3fCrttbJZZIlvHRagAz7MWOpIB0+ova3pt30OVC6yakZ2NiP6luStVv
ODk3G33NS13urSiXl3jXGr2IKmpIdL0z58AUOmET1fgJFDB1GusoGMuWtNyDG3XWBiwebRmFPrQw
V8VWYEboq94qbu8L6DrCz2djLTGH3UduGACkjKJfOAdCrM3UYIsRfnaLdOclAp9L/E5RSTYDGsau
3Og8s+dTuMd8Vx63zxsGE3YX9p6bkFD3xKdfuFQKxsQgqcN3LRvuDHmjwPdt8k2pSMIyZsjM+5Fn
8HZ06lSIzctmXb2tyL2s6+hZPfnbBZaX+6Wo2fOfNA5uJudxGDzAlYkZW38NYSOXPV4wH3BMV7zY
Fzejw+OfTq9QBhBRzvyARaAf0uvLzPukL//bl/O4IpxTjbPDT3DC2aj/akiVKZwRr82xAWyRp8WJ
/CZxUcjkCcTgXT/lLmNrZn9id5cEkv7MhezOWJ/ErBBdtgII2ojBZIgtcFu4MD6tx5lkDR36nPEk
Grr9tSThki1P3K8Wq5axZvXeYg9lAop8nHvg6Qvo6VTz1ioCdsqhMl3KQasZrDaz5bMLNKiqs9o5
ymDh1zL2NnJ+uHHYXYw4A6whDmUl5/nckrPxfYYKD2oETMD4fss9mS7FQbWt4xYfEJnz0FR4BMgQ
RtH0+qVtoXPDi7Ymaqh1Sl/QMZlnuEXKzH88UA5EGVKk2KhuII4qPjFzr7jRU91umEMWesgDOuJD
CgO4Wq2KE8bOEjwZh4MfAWjCpgOWzWFIeMQRFyY7TEATCF5h/AZdmkATiX6YNyHNnnWFegBdblNp
8p+BlMtoScohRqiOcueue/Hjk1V1J1XGOIiSWu+25jKgj0zdPTcf7QV5kQJNQEF5CO0hemPcSYpI
XQdN5Mzcd+Bp2nfeqt3g4dWAhHAyZUpRmDXgW7KJqjDUQ5e4gC36LObWeciyRb8jlwlfnkyKn5Mo
is3JNvs22UiWkjihtNblbNkr6Kiawohnfl09dvqiB+DImjxs919Wm7XiGRK0fTuRHpsyc5Pw3dwN
3rqh9t/tE5Qk/Izs7wrrM2cvi7Oj8iuhHi6ATXhtLmZJeO3dSSKap5ugLBYWu65iYRukJFSkDlS1
gy8iK4nhxJSdsMI0mSBs6dThk2T5ubtWwK5+cTlDiffwLt+3pfO9Hn0Lj7hh3z8GV8Tx6HxAANVC
G8ROQs4drjHgAYoNqVnuZP1iSTvk2vhoIpkm/1Et4Mhx9RRaBI90M3tsnreHLQUme2N0g/oGtyQp
G7FzOqtZx2Xi5FgLyLP9vs97D3zDxdg04C3V2zsUtPJWrYlgGGHS1p8kA9w9acc5vCIaUCOtgTMp
DMeUsXDvgMKZm2a2c+NJwEWqIMOyRBFUvaW+0+2WyenF39vehhlQDGHVZUTf2nXVtmI13LJPpxFl
LzAYXQb2XWTAzO1slln2k07Mts0HtEckNOY9TIUt4t55uHjl7Yj0TyBEJWswWGpmNydBuNgejTi7
2exy7jkBwtYR+DfamuIUTwzrkCINtiY9zyJC9X0DQOC+lwEynoS6RYllNDqOSg+ruA/2LFtPGHWk
SELuWriv6ZhMTL5ArUYsxXzKccus2T54MVFyBXHDyVq2C9k0prVpwnRnGplnt8v1VzkmMUxeRFtk
VsT5rFl7SXcZk3Jomci3BGlPYj6RCt4hypBy2Ul7fIOhWdBNRAKAm84G54gKAM7uSrnkRlRnVlLC
XVw0URTvOSZJeZuXlrDIY5lmDWzE7MUMD7UJp055M4YjK0JrDWZNBO6i6aNT826DqqXhn8Vri+Wr
tNPxd2Eh6j+tZHwmTf8GuUrSSiKr06HW3bgbd1Wz4e76s4Uxw/7yf3CME++xpDLsq1sy+Dses49o
qRHUyID3jt0VhkiGcU+C2hpLkEaeWesSv+bcddHWxOlcSAOkAgDHm9D29OYSHhWJa/E+Mn1tDa7u
NmTI89QFY9KgvfiAWEp8Hem1PDQCH16VcBe8U/PsC/pailJSEPl+N4pzaLGhxDaDEfHiJJ4Kzss7
QhBCcxRZFKGVfHxRlIRX5bsJmPOxElofEED9bgY+UQggMhwnbBdvI0EoXMvS32DmFCYMe3RnW9QP
Jquyoe/KWTBHZPkR7ZKuX7EIEOwm7USx3zlF5Lv5MO9tKhy8pFVSNRWLPrKtwG2WIwUGBaMtXvO9
Lbdqw4qhuevydHmxni4tyoxVLQpjcGOBjZMF55DySGTCXqJKYlryv+lms5WknvMl5Sq2QmsfSFiq
t09Bnd9V+jgR7gIuGe4SBgniA39SuJODpXAHZ/qiZ3fRzb3Myyff3VFZFAWwQZmgfwmab9meIV6m
oILHofy6mO3U18bIN8EEcMPpJz7nXOb5Qwl7WSXOCnNuFMX9mZG3KKvH3TyQjDRAvmL8unGY9haO
LATXsBRXhw17mbad0cfmXvbOYEktxwf41ot6lYi7BaohW4hWXxH8kv1mbECFfi45AiVxxAuhT5XB
viKg662msbuZTjur/jQ2PdKpcDqNrecEQq7IGGPRqHnU7PE4Nq3OA4hnbH2VcMonF6UZG1tLts5n
zikTrh5Gv4iycOBXaIUbVGnFJaWYJCnzRg4oR+6fw7Ah/OZC/xVShvylblEHpqxPyVeTtqR8et2C
ZoqPwOvQ+xCuKg4NaRUGecx6kPfw/aRyGfkDiSK3uoFvSCFLFdQQ3RVL3NWOzoq4BLivxnI2gTRy
v3OHmIiZgBXvTfZO+0VxGmvsztirswwQYZAz0EK4oaxQNawpoQrMUfRMZFUhnRN+Lq5rL8ZxTJfD
Q6BgiD4BYYyD15PAUPo/8pKq2NO5WxkZEpmkEbICGPIFlX/KK52tIB3GY0xFsXGhM+vfb0a5lzmG
OaNUwERrwo5qe8T2ZIfsZDHSG7Xl8cFK++xX3AXPli4RplqsdGfON24GWAupjuFUYPm8cMY4gw83
6UmWKgTxAo9AdpPNm0ABdMfhya9XwDN2kX7ibShS8IK6vzhJW3CmDYvapkBKI4dyOZkNkIDe1RVa
qpiWN8W55sZrLqXb0yVc7OKUJvbVLAW7MMPPogVKQY+YBf8tEd5K+NAoXuPNCbnnUwzIaFDmAilG
XyygqWS3aAtceGpcWHE94Q9KaPpP/ZwPqM1CeVXecDykQ43PEX8gqQOXR3tNKrIEFPKs6UB0vtmu
6rPnakda+N0jPplrcimcA7Xz5Teph1gg6SY0t2jLsH48iNhGicaRm5H0LmzSAArxAhwqurs/9GGK
7u1HQRH4CfTjmgrXEtT4/2z93O+3LK0mFBQP47R7RlBrmi+zvVl9UCfOxolLmYchR44GDnF62eQ+
KNuqB44wZA6yXxm87HTw7MNZudJbGRsgLPVAyZ8G+2kYf71/AlX+Ptysg6GA412AMgoQUOlk/dKp
im/V+HTSDunwsX6WWfY4eE+RqsUb2nlmHX2hLxxH4YU4u32bN4Sv1T3BfRq1Y/iuLxKTV+iz7siE
g/vs7Wn9x+SNJjHVqmXkVZsJ1J7e4WVoKBXvUeT9yjLjphmgLS3YElelL436THgfA4Y8hmpipKSq
ycW8ew9oy3YgYmukLE42ydCPeEN+j1fl2jZANJGIzMtWCpIosfbgZmAtzFrwVldiU6HH1HlYt3HV
eQ910oyI8pECz1uDAsFtdXfP7SfB4CThFEyi3i7Mm1f0pOvOu5O2rlfzaF+QVPlBWbAmT/63nfHv
pa59AJMqO6ZpHylbHeLE9nFYEUhGz9aGL6feXnRAkiHvelkeg4xaJH2LbisfH/qH9qmZoU+se4vg
3IQFPFm/2qRN4bV7Qv4FId9eFZff6Ojhc3zs0kuAphKem/GuW/blO+Ahh1QTENZtVf2p6Qi1yJ/u
CSVP5OsEl6t+3FMUJ+W7WmL70NwfK+PdZk//Y5vPs04VNIWP3GUZSPGbPGisX4xHoMPyNmisy3RD
xvfBc7CDR71TC58xQItFvzLZEXlG5oJ+yCpmKMO7hPn2GHB4bvApZyKcVANXvjMOJCOwlFoafVya
A0xDwphDwZf2T9IEVwHWPgUADMjNOc7QXSd2q5m8R7Y83A3WoTbXnZxyRdm443VUE0WC48FO6UXB
aYvDvpk5lL6g3UmEVPO0zPoHhKk3b/pIsyfYgPU1IFG7MKPivRdWcrUPqGN9xe5VM2t3ozTJ58+a
qY0AK4KGj8Y5Yli6UUf4vGbcdgjMapsKAGS8zQT6X32pXUyY0AnAaX9O32cTcnTCiSw24U8/r9+x
ELg3AqV56TXNpmk1m2CxVVuf6mu2emVSBtsczfV1Sh3hQAxadsfCMCnhXGwjt9A9jdWVuNAbWgPw
j8LffAzqm3x0nQqvc1dThKy6ohnHq8Wo52X5XKur0wvcvwE8J+vSiuUuvupwxoPvY/XQr9KMhUrn
Tx3eW4jZJ+1aB5lgiOzax9iG0/3WrM011arjlTZlLmMA56q3ONmAMTzeYdfD7MH2WjPz4B2WB+nF
QM9Tt565vPmZqc/hKYwiFvq8wZyEr+G5d/ZQBagRNJYMNsTbZwIqHzH287obl3X0NOKFeYdEqQv5
PUTtLyPvXIhixs9JlQBkEq/2e5R+uc8LSG9+e3cbIVuKx6h17l/KGj2NAI7DQAm0blxg3O9bMDo8
rbNxrxj1JgB9MC4kmSvIpGGGjU2uUxlUYqO+TL40/9Q+pNZRNZmZoEiR05KDF/thvbEnTITQxHg4
ZYQdU6tMyb0Z9w8n83401JOdqX713H43vEViHZEJu7TiXbNxn9fT7nNv3kmvgsbZvZ1MteyWidKt
Q3BzSuQfcev5BtzCbVvKxaiUjePbyKYxAUTDOJQtrW6+a8Zplrb0t1k5OnwVIsWaxkUfaS/hXSGz
bzf8aAvV9tl/VSwm5DD9d2iIlxUSs5Lxotg4PMMaynJOTigZvUCKZsNkuGOKlPmxDbtdhbyXA31n
FL02ynXRRtFnDJdFq3RF0wFc6X/+x3/93/+9fv2v6OsSfFvM/zin9D7350fyf/7z/2N06jVBY0Nb
9an0s9MOO3gcdunwtb70z8FjmHTV4Xl4Y2jsKxmxb9PwxIFi5A8mx7Od9krt/ewNJ+R7pKyeB9gc
ESOo/zgM+BvwVFxp/b8vC6Wef7rSmvI6pRclTocoj8RPU4GW20wWTWZj6sA7UQC/dt7rKknAJrY5
vYvlD8siodJv/qVRxo83KrAPfLry8+L4yK4qn38dPhDynqucotg6M7vB0edsnJs5Q+mD19czxL68
Z9iWkndZ7deM4+hTdXg7GalYJPBZ9fcPz+yPYVFZ4x9IqxpVpf6BKr3o50zlST6GT0cxIXMmzkO2
yBpO64BMplVHJWJ4WvMFqdoCsuKDm1ipo7s5IL6bo/gLyocZcXheoHVIVjp1++/LVyCHPpfv1yv8
QBbV0uy4K10XDwQjXoyFn2yVEjyFZevZ6gk8RIYQpFxBet8GEz6hOu8igdnVuzlpq4mINNI8elu1
K846szQi/NRrtBbdsBJuIDc9OQ8zCS5WBdrUzCsF6Q+R9J+ePqhCQLEV2AeUz2HdknZN9VhXWGDE
qPQm0zp1LxnUfpipLf+hX17/9WM+wtvLO00bt2v1MRyrvd1aY07Mi8KoDYTzEjLT+fQaDfOyvo5r
E2V17Z8vZplYrB8hOBJbf39gv9OHcN5+vZSPLaXm5+t7j5Ly8A3d+jo7GC/vcjRv+KbWvXvrZeSX
P4XLcoR/2yO/LPLHHintq5dLPeMjT1ttnS4PX43R0SuN+LCfxPfKv4Fpi7urMHaiARFFouqf1mR3
QDj3uovSYW6KYpBCf5t8nGaGtHEy6w1Cjzl3gh/oe0naf1hbuZHfb/R/Pr3+Ycsi9ZirN43DUPKO
rVK30YU+enb3ymhB67NGsOucfti+v6tN/fN+P4Hd0UHLdCXhfqNt7pbdXYv5ysHdIRexIXN3SZzc
3bpigQ7AuSotGddSXXii/bsN8nIPecM3uL67I8cVOuOk+fc1KU7Q39bkY+u/q7c80XPWRO9d/dxm
DhmidwjMOcxnCN9ro6NfDvd9uOjL4WL+opHwpDh4dqoTrflY7TF55mTv7hgdqM32HQ0i9mvzBbuw
t9jgk1GkSNapn8Nkmwb3sBoeUc+rO4/OfqBYtR7lOKo0FyqERxdnTOULbuNrZuiDi137cZzyz/v8
34//42jl+uIe1UvcKqoNdJdLwBcSRPz0DhEgkkL0JIi5nFtvhwI7Sjo/ZEraD3u//nHMztf8eowO
OHhl+7Te/iI4fQHLsiM0LeDnHijB0z4ExzbUye2yowfMgps4BCzuA/L4nPr1wrz9sD//aPhqKgL0
DR29PygR/3ke62kpr9T2jYTsLQ6uATIwCeIA10nD1BheKlPApJGBLA0Vfiv3dp2SpTGx9/ctWByC
zy3460XIwv2SrWeVJwridS6iNK3lMp+7b5a3tTC9Gw161kfrkXnlqqH1FkcrR7Ihd/YR6pdq89gj
AyrpRnIw0A6tGOerdVfNiGLr29JxazFc6+RYDCzWIM6P2gGTqa6G8JjCXP7FuCfGfgo99exeMyuT
Z1enVrHbanOQwRThVmVa3hNGHEFLweEPOEEx3ieEk5TpeX4dE03TIBJ1K7J0FAlPlLlyt/q096u/
r05Z+ZMPlOGDSqNCPooW9D+Xh2jxjVRizvIA7IawElDVsbW4uHlmX0+d3TPYw/Vd8u65v2gJuoAi
KqeyL3+sU1MqsQoCOdg5JapOJywOWc59UmYch06J3bDrfBtTnYFC5ASfb7XbgDS+UXDV6+aTl3Ce
C9iPwxoOGO5ut6XvB8sUI29gKrbgC4DMUmykBkmBsB0xgD7g34JLlY5RMzZs1bRlTG4k30DNSmqL
hI/UTWMXDB0vin8BE17UPUyhqxWEgwL6rmSRPMsXpBxIhozCchnBFan6Q79OMkgLoM4HPDgnFBVl
Eus8yqikZwWBN9VbqQJTdMKn8KlRb9+TvwMezFwbn85kEpMSMidBkl2zpTFyWkWrd2ZcacBWe8eo
VXl0s9T5+1MtwtbPPa+XVZR6Gyq05Z/zoGkjee7etTQZjinvUtwm+3NIEYMChPwNgcInAJAo2dIM
/kYD7yg+C2iCB8ugYrdNZ6E9ylqjsy0NagUoOP2V79U7m1IwlCp25v3gMsp/sqM6kThjyzoDabUP
HPhzUUFrrlF6DDO7NCHt9hEW8Rdtosrw0RaU6IXC5Bj77lycyPr7whUL89vC/fLhH4DwV5ZHcS4f
TsDtXNr0f62qpzar9oOeHbli89quGQr+/CdP+eMnf4Aqz8+rpqYRvvzuR/3U1ZyyS8ifGJl79G7E
9XQH+8/uAsb+nzTq1YLV5W93LTbiVxP5Ot8WcYW7Vv0FRWL/dLKil6Wu62bkLWgDNQDSaubjYZdP
Vrx5+ceBhsWco5vnK+TeKNofGYOUP6myXJO8e7B3Oze6m4t2uvX0oTbdj4++wrD2nQOVA4W6LHcV
c5HbyLIlVHo9OHqmVTttUOVcUCLZ161TszQ5OsfJbkJOWB7emzEtjGSpuMr86L+nC/qFO/O9eteH
sW4cvaduCFtA8xisTi4/sXdfk4t7+mKEqgIHQFCKzYdX7WO5K8HVxtBuakHDOTtSFs/WerinPmtB
xRku1jWUQ7xHaXztnNsPxCbQXB08YGSa1pyISqyzp+jD/YMPmqGMjKlo7tqlGWyvO/NRss+QCtFb
oPxPbbjqZpDzNtr54FCn43hzFpFxblMaYXSgailX3hkdUtacohd84uG5UwEqRRgX/EThVf5Dqt1Q
GxA9MP7J+SpSg18ecvo+ZYsS/FbD0tko03G9G5loiqMyu3qsysErREToi1LN0WugH4f+xHq/odCm
dpSVlN9WaWSQ7f79vFX+0Mr4x0V9BE3Xo3bL96jiDjWYHIBK8wjOBlKLr+nOr1oP5xXs/FonbkXd
bNuY5jYzbx6il7NHb99+LMxd3VGAv1ys09msP8wS3G4MSIAAeVn1ixASPMZJUPGfo1KgB1pQ7r4H
+g+B15+y9H/cwocDPex0LTpcaskwoytPo0jFoAou/4Xmirg+PKO9aIGnaixRCsPbwJmyWtgV9241
mf6m1YKQF9ztEVogA+n9/n2JtT/Y0wbzlxATK4yAVtSP61voi6SqRM9keFetDOFIevqA5tYl1meW
dd4AbcGKmdkorktBM95Uu8negB/7nRvPujmraWa8N5GlfPQXVLyIasDqV3+4SPVPqVujDHsBw331
Bo2VDxNU0bNz/d04c5UOJxwFo7Ibt2Ak4VVHI4u5B5twto2M4NsTiPIJbNNxJRFFiRCjZJdsrYgs
qt060YVEJoKPruCcBRTZqrfuk8osGp1c8HjG+kDcEZDryiRpewToAeCGgI851SgtyksGHKut2DxB
3gGI/myC7yS6ICqRqbKZtLRTJ0FQkZCQ2WwFE4B2Q2+A0A1HdwEFRXWmzS6T00Rr3ZqXHwnAUR3D
KH8YbaimkWIlZqN+UftwGPv0VG48b6wY8ZZVLbqSAu2rt0WjTZSPyshFnrFwN/eMRZUJoz2/ngeH
ObVY6skMlO7Dw/wCCGKurtLUun3FFGm/Sv16QKE2AoHZeXpP781L807tK3OhI3nlowdgtuJf2gP8
q0+ykT6prrTiVV0lL9rMDGTWEEa9+Y9BYyI/hgzyomKUScRU4a6qL++z71caHqqMuORd9MBbz83e
K9s6wl7olhQDLhKffDcyd0XAyWXzksBbc+92Ns2cKno48qr3ouFO9EYBtIbVncnvpaqhxq1GeD67
lfVzW1m/trV1FBy7pIz+AZSeq9oPohkBRwhm5G4KjOM2PPZPw8Pw/5F2ZkuNY9GafiJFaB5uNXvG
GEPCjQPIRINlWbNkPX1/ovrESUwGjugOsiiKSpAt7b32Gv7h9JDelzMhUFHAUf2WQC5gQpOFzXbc
S0d33FdzTP/s3Kvm5qLYFtty1+2b/XFz3MXbZGfdUWKt41W5QOuZbr+2UelsKZsW9a+tBtmKErhH
x0QiNsV78759AqexmJDh/YJOI+MMpiQMhWiF0WW2gKMwZsGST36T38Q3RIKEGQNbuCLZKtrUTGHu
FDo5ay4LUCraRbuEl3HcpBMua6UusrnyR2X8Rak1B3xe4izNOZSv8pU1S//0YYtJE4gG/t2GdYh8
DiAn3bvVtZD1KeL8tHKv9nob18W5Nlm5Z7AGo28GEoSnKIzCJFQflaXFZHf60JYNgKiVuOpYQJFB
c7jZDKLboHrZryo+l/PpY5wli2GGSD1u3xjUzSv8vxEy4t/mfCBxnL53Xp/X6d1pfVxXZCF0IuYi
gkf9PJ5NWUk2Q/5tXsyqGQcMH5I7uUvXgRROH+VqXJSr6UMK0cAJkzmxZy2sdYoa+c7ylHsFDP7k
vDWlEjDm2HrS5C82geg1ECUT/N4CTgmekpleMA3p2YiwMf7vB82NwzNzOBKt//nAFIzr0CIMkcKN
bGONsR4g54niHf2hkjpxJWs9fJ4v8p3pIjF0eEhWyarBvC5ZVaE+a0IUh/iribGkJntgBqRBZDgs
EnWdb88by/Sa1cgRu5r+a8plNs0Kk/ZqAEvYT4DC86beFdsaa6dia0Hy5T+GfbnTnyLkH/ZGNNPf
uj/ZS7MvwFANTrU/4yR13nVg1cyFvug+f3G2bcmbFyYDNf62+pa9TP8Yw0MtOA02c/KCcR8zOtY1
EVQG4UF4ACut2gckghYtH/WixFvrfKPMMP65CBFMkkmIiJ7SVaafRo3Y5SOLcKJ+TgNAjT71JGox
VUv0qvnIfSVkWhnClv1kP05OKvdTK3EyKZtgpv9BdAsAqxPWa8JIg+UuwqnlxsGCc856n3CuR9Qp
cBQIeVSARINwYvla2IQfOVummvCm6ML3swGFec56izTPhN59tcMScxTKSJZQOF6q3vlP9yY/C/sW
eTXznlhyq/f0D0DEdDkDST5k0ajarvquWqXgvKSLCDcF2dK4+KnqXF6Vp6IGriGBuC/s+DU92Qqj
0SdmvPXTzynO58T8a0D5cv1rLaa6b04nzOTPHIUDHrmzdKeDAS/WJq2/ny813bifrnTVTMo6ayxb
lXd69kzdL/cVeR5Nmk1/4zo339L0hP/K1s1RLEx55ELCQtscgsnEMwKICzL0RpPuH3oF3DxI4QiE
SHzxiTb660qn81AWwyU9P2iLbGfyqHK7v49/IaAzgZQjhzH+/L16ZMoeJA/Jc7MqXoo5a93NPciG
DOjSwa6b6Q8uHgzOfH3dvun3Sj+dXz/f/X+ML76+1qt1XTfppT1MrzVHoinawybdjmvEALeRn6Bj
cuPWyN+kSwwuh6IL9wavIUu/qk4EIzPTtojOJKWc17vyIyL9vVdfRsvOMBTGMH4TvUQrdZMtqseD
ZTNF7zJbiZ2esfkc+M2NeZv0HTry9QVd5fJFezCa6MQLAiYLhe09fRB2MdLZWLju0I70ytnxYOOM
na1xQMXi7+fb/72CJDFXMNBRkb7Tlc+Q+tdKOVv9sY3EumRYSg9Q3jRBdLOc+vc1LF0FWcVyVK/W
vYoOvKRY5xKhj+7OohpFoGZ768H+Yxdr9MVEQxclDfGLq9ivqWlnEjBKpBzjZ2UdPyWolu7H3z/f
Lul7S577xVBZouy2uNDVe5F66SIbzanEbkCh6fYgAjiK7/sZxVS+Mtyfr/bv9/S/F7taq/lFSZtM
yMoHxPVWDYQaeg335xs74p9P5693dLX+xPFspgeDi4jB6V4KlVW6uBVhlX9sukngRbRQeuEAu15l
XXow46KIp4P5+CpAx+rXx0W66xZHkoKZ5R1XUtCkzp9skT++Dl4FTACydU+DUnjW1xJH993BowSD
WTrcmGX+Y8hiIq9nAFgA9yehb/c1KneyeOlLQage4NeWj9nv/LfhJ3PKqXI1vJ3+KAV1aLEYJ6w9
GPC1CY8IMsU29eQ3gOrAhY+Ug7dSme9TeOSDCE8qquWT2JN6FRW71IgzUyjTyZweYt4m/g1BeZeg
pecNWpgJ2xEI9XEjRk78iyJO/3N8AUBz9HIoHhCydAeyE869lL+B3Hgq4H9Y9Ll38k2VHlbiZlRj
ENVkT44xaHeOvyR2P90C2W43OtK/2hMm59k8b13rzoC4BLDwFhbiUzLwy8H79T1eH/FlNxZj3BXp
A7QAUGwWEO7EeWjvD6OT5K60LHxj0UbOyGzmPt6cBlsc7AoRSbprzay9t2rUEHhOTbs+GLQK4hGF
CG2df3SxUwle29nWyRsDeBnbgUajIjiSthHwlD7sjIpweogCAUxR50S5c2rZvoVLgVYyWIQHArkT
vJs/MMTSZsVesUFUVu8RTZXRidaR66HwupjgaSjKbTLvuDscnCGFHfr0O3mH+TsgZFk/FoHwLO2P
uxtRSP7WYjORIWLAg1+IwkTgeghXHpSUlSzFDw0oEgPKymjrjwh4jE8ZdHcHDmTzloNhDzrPKakv
4LmYixOTEU+unf7JrG71er5tcMCzCHGLREVSVMRXvm4iI5aMZrBKYccrEU/eKQR9ZI02AnsXxa47
W18Kut2AHpt8wIdbwkffjtCrq1/FfsG0+rxJC2EHAgK+CeC8QrYHnGkpkGDZtTfCsqR9C8xcEOUZ
jVgGxAh/uK9vNwZ7ZJqnztpNbKGJE/apmgK5dvrA652SQ3Yu3lQn/ld6vL31wae0JYSahxkiaKjy
BOhGomsEc2oSxjPhCU0qGVDrWlf8tVyulwC5XwvbWz6B+J9Yrw8UoFMV84bcgcXUHXrUJ5W4BQBq
IRrzn3/Yf9IGb3DiKE43MOKgLtzf4y2d20+VB7IOtuH/eEbDldpPpCRboWHSOEzGaCF52P+CFKep
+TlT+499Mw3cpvHXgeImdZI3E7vynw+770MiMDtT/EWwULMsQ7+6qYIo9Cct18xd6/UOeWeohefA
wLQUNgrQ3oLR28PEjtodMWr++dqfxdPXUDRde9LUBZplytfFlTCMJEGpbO6guD8a3OUaJYQHbFOf
UVib+DAVk6Jb7hTf27if7/h/r3pVY5VqJxyUiqu29C+iEJMcCEaYkqPgIEDevtB1OGPN3dHR6t0k
oB/B85MnvsM888Q37eFWwvF9I325DZ+P6K9sUMoUsbYwjdrxAOjP6dTAr0A1b+2fb0nU1/f92Tj+
6zLpcYAyUHIZNMECCHookiWoQkbO2b0VGj4Tsh+erHyVsJWa0moaeEW2ajOR5H+bczPIl3LwkrlH
nNoB1HDAAy/10KSBrzcNIevZxCyEVgxVBMGIQA1/Xm6yNV316lVNEAqk78g81G8BPB/HRlfPsbZz
YewI9svFk1nyE2d/Yn7A3IW98/L28vDgwz1CZMeD5cPKiN1gNjW72dC+DxUZJSqs2N4e2sAnqkxm
9jPIUVOnCwkNh/8z6X0SOGYw54kDtJ+YBU+0qU82yT2cEWR0lzYtqLvAvrNpfyyXvbscvM/Q1PtL
D0FBzVk/r+HnI5eUOMHUoe19CVziXe3Dz81sxkr23TTtfzrOnp+ggEI2RbhlcrFH6nYa34cfEKMY
xntbAVPLaZoOgwcKEsyT1n50t8g2zhn6f7jbkBn7xBhFdB7FiwVcok/tY9clGeRbLgTcxW8Xgh0M
MWs24QgmpZ8pBvewu0znEZsH+v09YMr/wjLKKZB1VxdvBb1xMkl2F27o7pzY5s9EO1LDiTD4Ef52
b+TVypQ4Xz1jGcFkDbl1zkRsNr4eEidstiiGjPzB2B2Z/ibrYpk9AxL0gECd943kkPye98pKWZfO
aX7aJ0G9zOdYS2yae+FDfdqhG48RA9yBeHVBueRGh+V7kwABUYWTSsRvAfOFT3jx37swb0dzBJCK
rfi4MZanxRSFAJPLj8JT+0fxgYnM1Zl1X/7hhXYNR6ktPKo7Y3t+mLwiQNHDoAUJHRTbIwM+AOVv
7VP91Bv2uPt5v0hTofPtVv7vS/0MpH+91EgeR4TklJx8x5z3ILCiAE1pCLc0NZ2W1vf/5/WuWkJN
diqy2tLBUtM6Vj1ckcLY14gOipdRh9ysj77N874+iuuqUr3kUnXSuF4xI3XaQgc4OeLMokXcILEx
jU3KfbGo0U2XAUoku3x/fjo44iLdk7Ga68vb4V67FaT/cRbg4y1aNBsx1wVQ+3X5Aq6WSrEacvoS
w0P7cl5FL6d9H/SBdd9A8XS7bfUCrGYD8KVp3Vuj7e/NsumWqMYkuMmZRL719fIa20pLjTJ/iB6T
tewlL8UCAYq1zmTk54f9XUr3U0iXVhCJhyjKn/PsvxYXk0sDbXMxeyjXze4/lY3JOv2//jBGHcun
AFI/vs+/esYuAsSLmz0w8R+xAu8Tk9QD+zWJC359tydJvjRtKqQsuHgGw7RiTt6hwzf6h0AiuaM1
6VyoS+JlztwcplQw+ApSYJE7ekRGi1yNbnQ+A+A1E945SRbVBMwDINEthqd0oz2BvGHacHD1mT5T
Z+qdfmdO6m2eEh7nhjPMk5mw0jclYgFCQMtppgTJTOMfeZMse3+iKWvzC/gpIJ4h9WFwxtke1BTc
wmyFGNNdyXAJEiyITHRl3ZheiOD//KCkKQG8igKQCanWxan2gfLw9SYpZmKeysvx+KDPC1/bVJva
lUiKhnnrD55JB14myFZ//j+verUQRcvMo1bkqoNvbconaK8f5/vIK8IM/Y4mbDzIL8is3oA4fid3
mARnliTlP1UG7bmvb1Y+KHU0xinzStLP0b/kbrM43ZeD3cwMVDVsZd2FYAep8IrHARxMgvgAurh/
gBoG9CQo28uNROdXtX++H5+NtG9PQQdXaKq6gVPC1f0w9KZWzrKaPtRExtOK+RfzNagmLXFKcicx
dBHdVXBOjKajLbic3jdR3sEmAwCl/Xpy8/kw2MzXBdbMz6+NE+EfS0Q2tKmliU+BdN1oMk9G3A/x
5QjQLArVueL3gREymLkrAKJ2/plI0q7qVYIG6Hme3jEx9LqFeJfcZfe0WC/P2UYJ5efTyng6rSKP
qfeeYrLb1Pfmq7ivdgUaAqbdxXa7HmZM4Fd5qKz1O/jbq4NvzM+/QaiIS/jNC3WbLtFXnHX7tPSV
o6tLDrDEyLS1LSLMPhpjOzWkJrbmimO+X2YXZmJtKHpHPDYYKrvtxVYY3GI/tYq31Z94bt2I73R4
v98rDUVjmr4arXCwol9XmKScTDXryyPirAAy5vTBY0eGPwjbCc44HlaMIke03yjpVY7Bwf+dUZhR
1d7jt+UcaX3NwR4vJiIH0Egw4AIyYTmQBPUPKgNk2weE2tU10lxIZGGPg2RjxdI8wBwBUsZwWPbG
WQGYQUOVRZ2hQxrGXJB5a6ASpqiDEN0wAgb70OVSDMXEveXL0NRCBIs/f0WClg9H41x4UwfuXe4C
/nrWlvkDWKgcuB/io4DPGdfeD6AnphFw7Krg7hCZQ2kqsZHO6F0q4gvwHnS3qAEar0AW6LK5gAPp
5uno1DNtfgBk48bh8HjeafvatLNHCTyBBPOAzx5MR/RbZBBjqK7RtUQBcptuxYX4dHILUKZM5r0s
uITVSxc0QbVPCJzDvgaHzEPvQQY01BewYlZFEG8P98xO5TDyDTd5wuDAPdynq583ifyvTcJoCLst
S0Y6+BtZVcz06tge2cHduzxXg9JDTm9uMZFqllPprQaTfbsSTkoBkd9QAX1Ah5yZAW0N/7juMRNC
oWdqZ8ArJYMHWTBpc0Q+q9YRg9abZu6HgNm8fZjTu2MOe/EaJJjeAfAgoHtwJ40sxuIAqXjwTnrX
srjymeSf1ifvDD4FPDJdrMI/zI5OEeru0ftD15JqeJKNEpjHx+4xsDjQDiCxLADJg3OgUDp6R8eA
ANH7EZXKNL49+CXPtydQw5BwGo9O/TKhokbh09M8EkgPnpKG5IboD/zTL09LmdOxWDDjBD8cUURc
wAPR8ivs+iFFicSgEtdA1U9HHUMqfjidm9wFehJAvhgCr1KiXOIijcfdYAzsfkzf/tiJII1/TyIj
ecC6QBq65Z8+zPa3guBn2/QqQONLr0yMGZCBFJhf93Xdtsm5P9TMkd6PJAcdZeXI3jO9gUTC8OnO
cY9qRIsGV/Hf7psQwDKLPwkkLMtTMrsjsDYmbzMgwmHjTwwUxKxBPwrAnicw24DonjC76bb6j9j9
5XVf1UuHk3ASU/p4D/pqkvMTaZ/BcXa4uvcBz8MulkdbAEIrsi5TBFHNT9W9QwCLGLGjyd9C9FB8
XvasJnM7+jqCWIe7Qzjt69KtvOlz7XfUDmjGzwrAIKzAX9Ch6TkDPMLhjncOYNrTURDrId2lazrM
3nF2vFP9irTmjNwJsikQT8B9T+N/+FaAym5sz39kOdrEqyAVNQnN1tXBrx4qmuLJKX0w95qvgjOR
KQZGXtgENdFQoblDZJeEG7Q6Rps0sh0NAaPoxsvQplXybRX99TKuSqDjoCSpeMlSSi5OdhjNVjix
/85rnY05fYfgmrv51JGbVKMfB5c5KsEbJ4fM1oKB5nP6CHXRY6i6b31hdbBfizknH5tx6hrQjizQ
koIeAjAfbk/Yh7cgE8o/ysYvt/KqhKmqSjMig/cwJdHEDeQrEaJ131hanA0HwkSN2rxGDCgcHRi8
SchAaMzPnd/ylqjFK6uC3zee7/dWObr9f93Y6UX/VW5ophUNWczzNewDzQqA00iRqJN1qTxreUmD
c0ZFD2dGFhiLfuIoRP6tzfbZ9vr2eJl4MfrVpkV2dfgfjsdzkR6j6fFeSIl4BWh+bxFQnTCYdoTY
JIklHbkmOPqXzxP+59sgmf+oLzUohBqNEVw8wbF+vQ/1Rc+tc5SmD3jrgBibov9/HbDPzvka+hIJ
GeKBPctr6nD3fK34Gh+id/iIwgb5tmgBrBvEuuQqS3izMyZ3oUpaCncbUVnFVdxJLBEAL53wqRU2
gQ//IH46YRkZlNjHsIbSxXqmCYj02/v7E8K7o4cYWofYk+j/p8Y0tcahjziAvKEqDI4U5IsiPKLO
PmneHWkPTB8xUnF/cD54Wq9f90TSZpLP4LPiZPeTnNTUR58oJBCfibwXorFhIxQU0c7NOT7Ovgz6
QnYZHEF3S8MBxBlebhLyU6M35RmiO/22jBFeylK9LCYtLMm5+CfKNAuSksYHgyj+1n6/Q+yTA3li
q/z82L4jzk3OlQlhpRgwvHl4X5+aWeiXJGuU5AHFX6QLHyPdjn/zMHaoSHC/ucm1U9XOGORs/iTI
kKP6yKDC3nXbiJ6kZxI48huF4b/66MxI6adOLHgdU5GvL0rodWkAWpPAEe2eXz4Yy3gFFTSRh8dj
OOXgNLtyDxIakQMRIJf2crmDpZW/Ip8iPlRIaBRuB3RS9ts35fnnO/aJbrjeabpBZY9bLZTkzzbc
X/sdLPloNFWXgCVP1u3jJfMY3abkHoldkO+my8O2RVejJmKiOpD77a/sSd6McxDbnS2ThG+0lfpe
wNjJQgNneCivW1TkFGypghMCffsUwaAlNP7iEEbNjWrvs81y9eqBgE3umPhjYiN1FScqsSmxQBfj
B4HRmo+EDzjJFLk3W3zHZ0v9VW/6t3gFj0BFteMWlYAwwJP7cnnLkJnGSIw7FcWQ1atgWejqUZFP
jbQ7XGYVqNgxzOTlQZwfsqBhM8HR03E59GoU5ZEPfcTGk45G5JZUKSAAoQzLodR5p85Pg0FAOCcs
zn7GaAP2Fvuyc+o1S6TBiYzznewUAZnS60R3QMzu7PXQ4BInonzs5g1bD6DfuwxgAepJ6jFoxf2u
hW7xWwe4adoXNNjOfsE1kR0mIJmOZrgimai0bgiymmdJMx0zdQsyYYDaRXOclxGsDKX0tbN3yJcK
kp9DcOx5jWGCkjyinfVC7njoQXv0NMmTEv9y9g9CmMShHM0FNRAQtpap3GZptB2UeS6vStwetfAC
8DWeHQHJGquoDqqBV+wwy5fwKkVSmZN69AQFb1I7Rm+HWB85WuNCZ1Ee6wcLp3sBL8tQSgNFuZFX
SNOC+fZEZYkEVeOh0kH4uldVKz5YuVlIO7ySGfdbna0CNKXYA44Kv1a2Tdk2GBQTSc6Oat4IFSyc
G9e/ygmgTQiHUqukXcGI8zKtn18tOHLN55Z0UaD2rnqB6OQePzIqWGIYVWo0L+RFX4SxEVqlmynO
+eKNiqMga8gWrYG9g2o2YRvpdtc5Bk2yxOULjTwzc9VXvoytMLdCqZlpiSfyfi1fRyxKX5XHNXTM
qN1k7Z3arorzXIk3fbutk0BHHSZGmsStEfw7eEnma6QksWuN7H03vo8RwCtXVjIbVKAcfmSw++fp
cW6CqhFmqRhkOHbSkFER9XGNs29ZJGdJIIhuL4c5JEphocApP/iFEkjIzg6fS0bxLIaPZMLoGqaB
imLccfqcXgKr9XLJb0+zn+PjZz77dUFYLAPTUugpMSW5BuSRDCnxUWqaXWfZOl0PFgTDwD/o7wjA
FTmlX/DFZn/FmsMuRULsyByU2xC7uukUqmMCNTbdRnWgpkXi9DmHPcHuZKe2bh854B35I7euwZRd
tSVmFYCu+YWyEwtuXk5bK8OIlrnbx5DZ1kfyW/iIK9wFeaZ2U9sHXtLBFhN3fIneVWpHlF2BKZL5
ds5ZcUf6Iwf7hPhFYZ+x3IKnQeaEPD3f75xMdBTLOb3Lb0Zps8NKc1reDZBowCzkVwBMJh9cr2hu
7LRPiNBPN/YqdOuwpEctKhrEpWwJPhASOMDXK3eM3R4yTOtcXohcLFt5cLmnae1WnaPznxNSwxlV
J34ndJ3cM5y3zk4OtvGYvLM7HcSbDrErjV5sOQY3CV+11lErV9H8OIdh7BYcq2vUVHoGbOr052YX
8jNMfHtznKkGZlzaNMb6Gka6o9lokXBqdmbQrmF3r468t3cs0xUqcwQh4DaBmiQ5Qc26sAds0pTA
99Pf6W900LoOozV+qNslZIIIXGF+BYfvQ9l2H4f3bqu/qW/nXbpAWs1caveoEiCH+SK/I7Wwbp+j
B5VujXV3eatoRu2lvfVxvjNepT2UOqBT6HZ1SMv0m+M7fs/p/uftYn4rDxEYY6dAEMIdlrz9Ktc5
iKbVDlrW7JTSRceRNDnyaoM9PddqT2qDsZlDeVdPHvEsktnudzE61I13okAb7bZyjqLT1/YF4YzO
Nt5I107tpkPmWiOyuGg2pYULjkxAyuvoySobKExNHywPmiISZ8fDNHGiswOBEvkmBveNc0r9Ckw9
2hO1e0DDly8aL1tLJ7eOPTSZBmQ65r3qQeWLIKRfPL32FE7g0clQtvqjQcOkgkdf27R1mqOFnbSA
yuFoyl5J2yTFXs33qbZvtkC/n0WWhukzCY6lMovXrrKLzsqqbuzLZidue2QEECzLnAsaUqtmR5bT
2P3zGbpQ9VY9NXQi79P1sK9edGSwXph2GregCrCh/3E2iYDiyLN4Wd+S6zxS1EpVC3lX17prZh/t
MTROK1F4OXUroaye1C53+xMNkRG2n6j7inbwjITJ5OEUGAVsastXx31qBKfONQ6zTLFl5GA6hdKc
nd5Uc5WfB1OCFE3kT0FQ9JWlPL5a+Ra3VV8a7i7VHUeZcORR/ml+GydABg19wXidhMakl0ZKbVCB
sYywS6FyHR+SUCOHCfkOdlAItPnBUE/JU4Rm+L01ORoxnPJlHjXoC9Kpdq3J912HLdCDjtWrEtsy
RMDwLY0zlGTDbpOE2Tv4m/UJGaZ19RxNv7oNSJADXnc/Ao8YZ5gGTzzqE1CGe5UJEFcQJj35dtv8
TiCc9Sul2aKd+SxSVTvd3eBOP3NcSHEwfdHxl04pgIDqmd9kc2yjH0FStCCTvCdWNDr9yrh0pepZ
PO+UegXxme/FWGszZ6MLzolZr7omzA8zWfFPyuo8vp6iTZH7ae6fI19E8QR9X8upq7VClV+vLtW6
g2HW/YqpBtOVXt1JTXipH0t13h3vi/5XoS0laR1Hj6a80qXZkagbt2EJ+bmbt+ZClEKrC07jqyKt
j9pWWVbxYpTvlOr5EJFuhtF5d1TnZv2YxQvNCofDrLPChh/Nd7n2yCscEy9HcnW4603y28RFsohf
wc3jIUcL4+QUxp+oW+bIhB9mB3k1HgL9NI/OEyyzh6yP+ny5GMuNUG5aJShA7TL40fG0CrQmtNRl
Ku7OeOWqSCDNZHNhZEuBHazODWi+3fKSzVpsEgFWjn50CtMkqFhWp+VZ2gzdXFS3Wf6iJitB2PPj
bW2PeJJhWsZVIsD30VroAlGaDfyMFfLKkiJouzetXtXJ0RnKTTf6ovXLjLEpw/lCoIeN/toYB53x
oVu/xAHMbr0i+xrJKlR5lderIWKDb7mkYty36tbs3mqwQPVj1BAswxruwSksG1/NZrwgfhNvhhvV
8hRQxrdCVgDfiS6znjZ06TWY0IyBHIfKadVY/kjalPjdOeyKedf55Op6t1JMMi34w5Xpa6KjNo6G
CBY5heEcmkmt6cwMoLyrUhhc28RcnaKXtl+fhrv6vKpYJMnWin61xntnLg7aYzKp6/RI5Aub6rQW
z0VwVGcZDI7CFQYnxRZFdzSS/doRzg7ux6mG+JpT+rW2aalkwDcPIdHaAFLAyAOwG9RS+ty1HyVe
ffL10SeNacuQWiBqtt2fI8DYJtQELxXDWpjLwjzOQi0POsZ5YnjSPKF3Tw/Sh4wSbzuXoyDNvS4P
jiCpcu+gOtnFlQEUlosidwXaHN2vGjlhGiuVcwbolngdqO/Bkxo/aT2xCUXat0gTmKGoeWkFLSJy
dBwZdX88zV8V3Zey8FCH5y7gxVrZXND8mjt6qVZqHR6UZafM5XobG07G48xmBZ4nBBnR7yJ/NN0a
8cVmJjZervuGGObDq2AhqNbkO4FWJJcpHRFBzE+twP5sm8eXCIaI6vE5bpcqhWPtC5Xft4HezHPB
g1E6uHHtl8I8zznRxvA8rrt0lqezTJ5T0sQctkxx8w/z6JuDT8IetY4GpU8ybJoQj6cDOvUOGoft
yUkQ7qauyL0M6B8OQ1hr5m589gpGMWiKpvenZnbAbhRDvNFGObd0ySsrTAY6N84CsQgF062SsKzm
xhg0fIEK2DloshCbiZgjTfLTlLA0XYGf5XFUlWOidk947lyegkzpmAV17ytk2hJbPEjeEX+8KF6p
eDUzEsUbLK8pfa4Wl2gp+mXP156aeDKRDp1Ry4uztYGtgYRJTf67+jWwH1HpVF3QTOQKmeklyCYw
H2GnyH5UeWYyfY4NP8vdg2S3il2MbnWyK3BsYP4FL4Mpy7K2PJm2Fn5UsMFp+3FrmPMNXm44YJs1
5CajqZgdIUbTTbs40ejJa9RhClRcwM4hOH+Z532Yyovz6PbnMOK4THyxmMfRzNSpnn1k4NWwoRMt
2SQfrToTzsuTRXmFIGtQF/PsEvSJX0NtRsAHYBYY8cOE0GLthq3scTNE2etpJhV+tzpRAaLEAoo1
TUMt4whkclDiWhVeRFcW3ZYj6uHAhvndrdkKiwO6jGzO+q6gm9JBQG7uZV89+SWMZiSF7ieefud8
nDGfYRLGHkCOGJ1OjA+beaIshRf9TnvTqQ6L54KZxyblnaNjiM5NBOzbYz03OoXc/sJqg/3vVbif
QgG468L72mcUVr3gl2CIs/HyMJ4Zb4076uMKOHU1U+Fyl16FdkjrGFuERjPIoJ61VT7Kh/ZBoz+K
msa7vjj6yEzibOHzKfc0uspooT6yyTUGGBZK+crjsJYBbWWLSKOHtCg3tLAE9AKFyc2+mSv3Fvrg
sM+ZSRnzQ10R/GctLekXfbphUwNMG4NacOujk8fhmVu9ijN3HGxtT+TQ65CS7WyuEKhtE+8guC1L
uH3q+nsNEUOkQKBAJN4JZ2zJQ1AieiYCltVmpORh1Av8mfjO5ndUg5hMFiC/sHvve1ICxpuv6AcJ
LiUeoUxcauPrUXpSal9tgwunGlzz0s0BFGremHtiPBEQMoIfqGwGuWjrHOzju86IoffK8VE7Bsbh
90V617LHYaAgRJdzoPORvZ9q2JTiwa4hXBwlmLQC09dCcyRJutXc+0eJCLjqfxPOa5CJCMqqRstP
3pkrxNzOdk+XzbfgY/sGYIBoUu214WSjGjQob4diygbhxQzABJSQwhdSoZjMmeResC2bqPlTPw2t
gpEBMOEyPPM1R6YpkxOuEhBNB5DNl9fq5MsfFXovx8WJftTyWP4SmHScvAj9igXytcP9yckWB3wO
ym4rw8VF7njGvxmQ6GH9fKT17AyGj1bxQmP2xGAu9/JVe3YRZOIQmVF6Yll9fKO7XjtoebaL7M9l
wUprAnEBpxneKvPMBeuyCXq83uiZ+JTj5lO/Y1mISB0jpDAhGqnXE/nzL2mv6AjMzaeCMGRHxexI
Tn1E0wRFb90RtRATBRPx+cxj68Po19dxUPn6SzrTHmjKqjfQQZ/s26/lLw/OEkHJ05Y1YNZ9LX9N
czxIwiGSdxpdCOa4J+g5Tk2/cmB9EuqcVvSsbENeUDTOW7VpmLOVHuihC03A2qG3KEah1q5Pxf0F
1nc0oxDWm42MCDTuTqg+I4xGNpH6ShyK/V112RrK4siUvFzUilsofly+0jE/dHf9ifRk11zmknAD
zfMJA//+JiFlwXDRoARcvUnpVPRlqwvSDvU9jIAqu33VX+N3ZC5Of3TUiaNl95G/Rs/qUuGhQhYd
eye+gZb4RMF8fxGAtIFpoyd7jcwD6XTUld6UduOmfIwog4W11DpFMsljHwHM6K6EbMUl7FTvMIZy
cXdB7qCOnAxFAXNryosS7nLkxoNvPY14msE+L3ybk68n15onl23BuB2vqPl5COk/D0UYZfT+Qk32
1B6E0DxhoaqBogaqEFYAGV7JxQSdRpgboSFVuDrBkG320HJM6FNo4v+0nLLb/BKoVbBnMeu9rx3d
6Yw0l+dyHhkrPXu4NE6BKdpd+lG+M18gGHZz61FFs24/5G53T+Dtgb9ieoY4zI2hyHfSK319Vu//
3NVrXU3r2Jxa86jRhSVaMvgC3oHm/eBAGzpDf8EyEs2CZ3PWPNIl4Kzn9K/zlYnfZXGjI/x9PsNL
gbiEZoAqKzL00a9bKclEtcgBk+0m+W7k+j7o7BbCa6U9VkzmFE+ha9h7xtNlz9Gu+ILsxe8m2ZcW
pIzfOi9WA0vekNP1HRAKY3lhPCl65oJjiWjPqQbUh0y025/VUG/gldM66UFTp+jJ/Nwbkr73hr6+
laveenRoFEtK2TD0/tdobIA2qx2g5oAUkfpyuhfcnGg87v+fNomEOCvjLcuQJHWaef8140qU4VQO
0KV2A/afiC8AnKE3m5Elz+p4FZm/0vT+oDHhbR+H/0PYeS23jW1p+IlQBYCIt0RkJkXJknWDsiwb
OWc8/Xzw1Ez3kX2sqi632y1LJLjDWutP3YZoFJlhOwU6g1JB07bwj22VQv/XBJJpeY9YXfDQq1PM
oa97FXC0pEzgcfd2CRELStfwNZ/2mngo1cguhKO8+S6Jt9a4mBUwmhMa3oK/i7HbwNZhWqlYOeUD
44rO7gs/Kl2jchLZ3SQelWiTHjr4Til9s5UDx2IRsdkLOMnUX5fw1hBCIZ7pzILYVqqLou6AMxl8
lvXX0fDlmL9oM/UTtf1INcZRTzDk9668qb1vqlbTsVA+wWCl9WP8eCT9+2l/GAEqYZR0KK2le/ol
ey9plh8DgqnTK8zDM75jf19U/2V//PPZfqATGUU/tfHET1uDC4A5QqsdbCSnPbXtreLkiXxJBopw
uWP60dESTyTdG2ZWZQNbAbcaOAu+m0xrrvndELdjx5Xsioq/zF6XehLVTmVPqReXuzRah8V8JLQF
8ei2siNN3t/fzi8q/W8PD0dXSZNEc0U2/3OpFoaYJGErrogiWuIcKm3rhPl2AQ9gqwKsiHZ8ML7N
GKeTuGKsBU8CWoOBOJ7c39P3GgtnTl+B9t3S+DW1Bebbg03xt6YXfDYU/F3quR5P/3q9H6b4FZkk
yhjyeptHxmsMpxjMyxg64jU52BxGeu2EXBvkEkCcxP90WXt9fYXO1jEqhTH/CRgxMvQBoIxdzK/+
/kR/CaR/f6Ko2CgleaD6ByKHaqSZOZqtdJegshqrdLfBK4SR4zf520KMFtQHkrGkLfOO1txK0FmQ
isCoiO2WFhyOKVy0tVWy8sUuik82i/mnvUKcy/+9uPX//+tkapSqytsWALn8GR+oZsHYg2NyrpDE
fsaM/kWs+8uD+HipNdM4pWrLg8CVLcLuMXONbK83t0E8x8K5ZoLWH4XWV1HhksPMxJzpCLBwY0c0
s5Gjo1lKKcTIRXAqfDnhZIKpkNK2OEXnCLKtMM5H/UG2RWY3cM9iG4wDEHteGCptERSh0NFfET1X
1TnUHrrqPFVnwhHAmzfNl7rdCakvAAxsjhucmeubFpzS6pJsbgv6H41X5+F2mJw72WM0BMWAGywj
vNHY9wsJJidh3HFOTtx45idL6M8X1z+fkvHh4pqmPFHjupfuKHweyd8hTSH3wycd8/Y7GUHVudn3
b/Jz/CI+fLJ4/3hl/usny/+5Psqo0ZdU5DPTazsYbWz02pz4B2dk6KBYAGKqsU3pBQy3FHyBxLba
zrFdC71oISlll4WQu7e0/gOC8dZKa0eeP8Hx5N9RivUE+P8lbHw4sfpSy7XIZAlL1Pow0sC1YMEy
SoHfOnmD6nHklv0lBMdCfNzj7OlNk11UFp1mMjqMW2RShzZ+NFr5ZxCK9Bub7dfx9M+L+3A8teXq
+aHy/AwcUnDJHLYjENJit4ltkuSVWNqLkp+y0MprZ+IQ/ewy/J3I9uEFfCg9sI+Rozbi6TArUDfs
akZ9WyEA9CZAxCohGkMMw6oqcbT3+MoMZfhREH2Z2pNqy4vd4+b7GfL6O+/ww2v6cEGHpaxNhsBr
gqOSwImGPY7xMEfjsp6G4Ktiu13LytKl2E3BpmF1QAgKLDmxx9GqoK6w7QkuQRAO1syIu1/HW3JA
IbmVJitjalb6VeL8fTP8LrP79bpNaMMi8iqk/P+5GeZlI01lAjciNziQbHXgdVh4P4vvvKSqthpt
WzVWltqMI/7+o+X1W/9+dv7zoz+so77Oe+zGa+kuBs4C+/4Xoj8bv1DpYAt+yVOT4GKv/1hxZFcI
pX+9oJlhAlA1swh+hVnx2QXyu97lw0P5sMD6xYz6QF23X7/l0JabbQRY8ovmseLluR3FjlY4XHvg
PRt41LpVmG63zqe2fWGVnT02tik4NeAo8XsY4kJ5hxRAngCEgAtEGJoBOnd6hdFlOf79wUr/5Wz9
58l+WIziJpH1WGKHwvyJFwsjVimzGtnmmQKbqJ1Ta3av2imqC14/645Ziuk1rS+QnjG7oMpqsytV
GEyuAHSOJRSyJ9mS4/XOKsWdkvoJ3wo5KBOIxZoiB7lSJ8MxsGsq5Y1tGLY0WGlsQT9gPNk6IMis
ZngmcQtQY7Ex1j8GsX8sRUtb45YsKsdqs5Y6FBQh3ShKr8fhvW4Y7lpsHqo1YHvSiQxKHFSZhaer
4DN2xcTXlWVbyPZTdCr6YyNexOYkC+vvY2Cu4DzCRCZlTDtUGHoKVy24tIbPnSlCJzMs0JCwB3V2
l9otRy/WdrOxHxCtQBTBPlq36OSoVFhxpUyX+Mk9qK+95t92wYdaW0KMWWUNa61UafpBPnYdnOp3
hfi8wI7Zep2jy7x7b4IFp1vyarbhZQqXjkVbpaLVSHaJ6ZWmVYQ2VflkumbsJqh6DGeW3Fhd60bw
qmKxmQt3DFOnLb0M9BUdk7zCUWTbgBQt27Aj88Yukb4Kr2y4Biw1tiJxxSi470ANAIakrwGeRHy+
5ID5xnWBi7osVk4tQ0SrBoVa/GQt/5eb8J+l/KHSBB2XRmZCv7aiiZxntBuIBgGLEjd9q8DpJQCb
sYA5Co5QYUsaHExqxYo3NoPfEV/6h/7NIIXys0PC+OMdrWLoqoj4t8rGh1c2LYXRdwKsNnLfRl6K
vBUjqyRcar2LtkZtURuPZ1hJimGzQ9LoJJaHZjok6bFJj+OKlDEz95rQYyOFot9ThJjnZTlnAUO8
s1qfWvkmy2s1OcseFA5QaLXyDWKre4iu7soFLPxi42sot8iGgOOxYV7utCa+2Rc+Fug5hbznWql7
r5/dCn+c3uP3egDK5gnzpRNPxXIRFr8A+wxtDVoUxV5hAxVwU4LudJOTM3Ay/WTjZTDombUijyB3
K3DH2yeH1lp1/bYP/vU4P1Tto7jMphiVzBO+y6Mtt27LdHbcUk4oxLK9p98DAerXJ7vvd+HMetL/
81M/zhsnPR5UM2Z5RaBzCF3giL+034p38Uv2aPziFJEcbvw0ZTjj/av5hkvu5k1DYUOubbft3lh3
A4Hk4TbBkvkk7ZULOvmAcMvuIf0OrnQi/dTDEnx6ym4yw+jVZU98W21f43v+/MkjXI+K3x+hJmsI
SRRNkz5cqJpW5kmTcuxvZDtrTpiv0ztmsa19Gyo7Dq2Y0FhkLrGdImrCHZejdoU6P9myivanBgwK
r/p/fM/14v9XA5ZJ0yJJCx/lKHqjejDiHWSV8BuUJb3xZTLtoC8luzi3oSwFsCswepf2ce4ZBcQz
f2gvne6EEiuR09cpimPVrswm6oMid6Fp6jhwzlb0mNA/1SfDPMviaSEBLugeFnSdoNCclxh76XZI
uEDhYJGOxYHyM4IxIN9q7gA8bVS3aE69dKqlU6wf4s1NAkJuTmV9LpSj2XsqrVPEeJfguW2nOoyc
GsOPy5VQwfRqrs4tHQL51hl0lPGVeXwE45PetrWJ/RzYOkD7i1tpjtGDIDtq4IWv3X3NRqstuIsa
AkJph58+tR6X5sMSbKV161rq+qEwk9rq3yFrpZJfmb5iAN/bo+ZCEoFaE+Y7KMs5+pXK3Sy2PHlt
eYzUU9CfEvXUJueUOMJWtXKOS+bU6KACazkOLxh6QcBNyQlk5SJfGy0dKkjE97Zq/MHwpCTcWdum
mhvX58jc8bZn3hdKhcke30zkUosLfM6dOp3a2R5Uhth2gNS1AcWxN0x98HZ5aPAhq7Y5KGnkSt9J
E1AYjNfOglk/8k9IzYLVwsjErOna/1QwJyfk9FV4UEnHDCwTAuFo1RgJK55IfDd8YXMbUkJtmEN5
BupiyTbwxgEV3lAz+lHgNIrLG+3iXanvRs1PikMHBzuy5W/lk/QKqz73ZPNUt3txcuvUTds9vx/r
nT7vYn0nS8fa5hu1MisktocI7gAN325TnNV4Vy2nDp1jYAMuN0j/6IOxExeIASLzwF6gLUzOSF0X
OBB24ZMqG7sDkdJhijtlspXfqVhQRiSyv5b4FfWgI0keqYVjYKuJF4CQQ09HYEsbYLiBtjdqzwx9
gWTNxJuL3Tyv3RO83DCwCpLISUXqYYBZElx0rwxIgHXhWzLYhP7CRE3HBzhzQrDZ0lsWp0QnB/sG
pxs4E+TywYw8DzpzumdTeuwaV1h2MByW3KlR836NGdio6ywpQ3gHiwwZWuSJrR/yoefOoDHqIhZ3
q4Ezwbvi9dAY97AQthtuOjLdQESNndLsNMMbW8gCVviCHXCHjJB2i9gduJqsBXCcd4z9mxHa4RYN
PSCprq6ZwGpi0T/qaI5nW2B0PlvpsSbCnHDczWo6C0BOFcJUK30nFjd9H2ENcni9RK/M2uGqKvVO
fiT5jQE9beD0UENdbIj1EQ2PoUit/oArXw9EH1rDipf9YiwaD6JoC9GuvET0OuDXzCAL+AK34kfn
CRgjh/fitffltx5WMg6qb51XkLD9IzjLhzSlKnL0r7WP0z2HANAg2C2Jv3Qu8CYg5k1befAyOMU8
0h/RNnhr9jPZmt36kQ6jNxBcQ5JwdYyTixAfouTcK6egPZviIeiu/EkYuX+/H363MOOy+/e5/OF+
KLtFH+eJ+yHYuAu7YXay44i1NTJI9J3UtwT8FA79TDA4BJ4a8Pk4grttY9oxxKINXD4bHhMjkWSg
G7W6gJm/Y+BvXfodW/yBhUQMJw84MWxCB5bAGRR30qEnWEvip7NrtE6vbrXBzlJXh6OoeDGiY20f
FDBWjoN21cxHePcygcvdOflsECzp683z8YaU8VHGzxMiLY7K/3kzxVPVSO2Y0KWD5+2YrLSsUcmt
Wh90T32ZXrjzTfhie/l1wB4QqbJmF60/wncyraVzRB4PITKLmxG/3EDTcCvEJxsWM96BTi9u2zfs
+FEdVbjvctMv2wQuPvLb3E6f6nEtUFVKRRKW6qe8cmf50M3HSICLt4P1AtkiWRyDIpxgIw5rwWYj
ShiS0+IQ/qyvRJnNa1C4AYfCXocDTU0IYG+JPY76UrlDOPKG729/6hbG9dul8PPTvIGLhCvklm4H
Hx/Onh3dE0RugH0reli+sRWRS2Ppc4J3l7W+ggXBZluAq0LAKrb5Rfi6JI602tlr4RZncJyz+CHC
lwXHuHCxTd2BnFG8jpdhPz03eLtvSX1Bf4XbJ8FaP/jR4ROGjqaDikYct8R8yLrDlIb0SED3L5wC
PFU48R3sSTd0/YwpGxJXCCnCbsPY454IX/ASUJ6i+Wujr7yZjpm9wXPftp/ZsvxC0f+2Qj4MB/Gp
K5VZSqnqZwp3CyK1ka99rcnBIVtTxyDe4gpr4Ir8SMP9OPhNsePwWhKrgT+d2A2pwu+CamPKjggD
jlVcWCKjA25S5FI0JtLWhBxFOU8zB9US9YC+Ok1Ce/77dtf+NKeTN4YuI6PSdOUjbRyzsVms50C8
ow9iA941L6Nb5JEpDxrJeedG/EJu2vQiW8lR131Y3DZqE3o6S8Ys0AP7Ubt9jU6NbS5s9eIcFKsv
8pDv213LglMgXREmawdfW+kgY/HVfiXzlTZMAPgBF+ndAEnmz+pL9gDzz4AG80TqAcajbvucupyp
AD8FyGGKsvHvb/2PI0pdMlG56tLGMLUPAxBFyrI+rujNKpP6yqpkmzGOkJPFbL5SBRvSdv4OSU8e
mChtjc8GMH+kavDYMXHRcFLabD4ctOqm7dRJYRGJpDXIUANOeocr/i4zfEnYa9V1szlm5k6rzuAE
SujSs8uoDkx3SC+DvjenI+RRTXiYMK7PAPe3SecG5q4lNCc6DfI+Sne5uSuF01xeVBKn9eFJrm8T
OW3Qr0p74VfAAYhr3TmdjkN3abOTVu6V8bPQnD81bTr9L1wNpoe/ea+IWWWOjUalbxbbDSTTY/xl
Q9WZOykSAIVdjTpiJaVK3NtUBCREEVr0JY8t+N6UnPhEoNgZ1jnFxlwHfSrTFsqJmZxyK9EO6q2o
rQ7RP0NRw4JoquD4sNmWePr3dvvZx6b/ESg0NppKN4/uECeq/7we0joQpbiYxHs8grMd2+qqBpc6
vKXnsnUr0wMkUJNjn+zyhJbGQfLF9EpGsYVfkwTM7CCyEeFQimiEPBZdWzghzUdAPqGvG34R4bky
KUeBlv+oNqeputB7KAKV7KFt3ehdZ8jZ+lqyYxJ3ZWQ2YO/3oyaVornMvSvhzqG4hm5DiG4gtuLg
Mj2m02OW3zb5rctvVeNVOCI9Vfk6T4sCd473m2pXaJd0IqkcNx4r0y7DeB2188bYA7W/RS8ZcTBu
8FUXfk3sQEUZbeJFgld97yuYkvH5mTuTaV+xRZSlH6reh9gyCawyh/cKfyVrHFqi7J0MXJPxoGGj
v52Q0FWrJgDkK4m8YrBonCbZElNv0vegyVHjmMt7Wrsm+WEkZxh29NIkxBRBfvOayEV6IVlTZed4
fTBFXbzshcIUCuUy+SPGiV83u7rw5XxHXR77BX+CfZdgz7ACmWzhrgIfuvKVeR8AM2f28Pj2hn0P
Vwy30YmWaWbgiBHNOywjvH3Aeyg8j5HmwXTLEvdRH9y23SpwDyp3OcCXWjsXCkToCjSXxTqKNN+Y
6vBZxdV5lvf9l5Bbr1g59uJZe+v9SnFm0bMRsY7pXgzQWDxOhhezaih8CSgaD1N1apDvBZdcgtB4
VAhHRR/Ws15WJnq/2RtY9VM4rLuBuHH5RN7MgtA18Y12q2aWmNv0jJrkZaGnpfsscnI40afgHjop
BTUtEHxfmcGtXRh+bth96y6ZK7N+qq0eeSilWNVxtmf8pH9X8XqprBqDTOqQaS1rUKcheywavxPc
jKr/TQXa77a2+W6oHjxelQrxtSOmBe19wM70ZMThaNwbP0crL7iNvgs0G70n6rtH4uHpQilBZnUd
2jUIjsiBGz32/Px1MW1Jd4mMnzY7AW3uHoslHr4INxg1IO0iGiIfhoER+K2EitKJxx23rjzt9emo
q/uMm0ZzFN1Re3dkCMqB+GqiuIfCDAH4Fx8xFneqsEfmqSqsJ6difhlfQr4xE0O8P5h5RxZ66zL0
VBo0Gt/BMomHC+HDWUhmB4MRmwPlWwO8xR+7s2UkIaKVMGILLUgfTMQgBo+XpbDpkitpF1AGPmc6
3G5MoJzGmn5IiPGAxsnkoyBA3YLwNDmaeJz31kBztIL7VvalxVds2anLaWz3U3FV8ktBjFbuoxIv
p32e2K1kty8qAQ0M5uEhB1aeeuwa4RQep3SrfafK3DxrgEcu7IBg2MH469kCkc+VUs/e8szIgIod
fWVl0aMOswMlmHDZ0hse8neaRwbgMlGeJUjopYaa9pIYB9jvTOFQhPHTUZ2iXjDhwQX7aLTT4wZO
JSeeZCeKF5Ws9TXJbUPM17hD4U4LUTJusjRIycRnkmMl2fA+J9GTZj/vrc05fkq9jN4fGie2Yhv4
2MS3btMjD8YgoQH9ALWrVVKC4GSTIJumjUBizejBDo+0J0UADXLfGXceXJXsZtSACOJ+oWlC94C8
UzN2oXStm8dG9orqUEFvJZM+3WHwY0L3RhkX2xIMdUp6rzIdJXBxYhAQzxHAjgTJ5bNc2rUDXRiE
RLbBCJe08/y6vMoVruqrdLozEeW50o/we0xaMA4yqbtqIh05AmN3xveoPiTJKSv2G2UfiV5qnCbl
IGq7pEHGf5OHq9w8G/21SGgiPN08VUCIjbuZnrPmpqV+kOxkFaH5IQxdWfLYxuUIOHAo9ZtfFA9t
/jIaN3U4hclFNNwuYqJr9cHjNFx087ipXCCMqHLj79SfUJkCNF4MccCxccGSIU8BoljpKyFcg7WK
P42dLt3m4LSIp7G5hfN9Ea4tclegr+rCMmYIDCW4oU45zdKDXj0YgYftFRLezOKLkJHkwxZ7COJh
b/PXtt0by7WQb4t8U7sHRX1I8rtjBAEF2b2X0J89KvGD3Nya/mERzku0a4d9VNwzacdWS1l26VnD
9j6/tR3A2b1koaOuEZ0+3q3HIbxUq2qYz1ibPeeThB+ifu1M3LHPG8kdSP3CUgvesOSK9D/GbW6e
U/GhbZ7n7NaZX6bhtmjHoL0u3UlsjmXv1m+pZOl0ONUW8j/HwFhjqH/Vx/0S+B0AbnprN5f8s7RX
+fcccPpzHPYMOlNFRQ/4offo9KGNtCFHVcVhxIxi1h4j5pizrSV+p/vt4ncgNaLPNBPeQkC2Xcom
YIS3Nu+IDZbY5cIDjJzHXbEcs8ovWm+qdsqyT6OdUh3bdQCxnREkrA1qE/BWtgZGJvO+fc11qxLd
GRXDXWTvG/uWUVLyIqg7g4dgPmokYC6PcurNpzb1ZGVVDMrQizRrhfscKAAi7DCNQJf1enkWC3th
d7KbkW67QweVxG3uoom6w0NPKH5DUQY2MjCdNq36PCxQs5mDbCkTymIVq8nzVxFf8xMZYe9cXnBh
muv81HwtwsPGnr9keP5qHqUBBB/6MaG46W+5P+LogXajvuuS0xLk+I1TSwhgdlwQJsQp+glXNaEl
mU6bPijIBmyRrvaFbmbeGjogPRR+Yd+CkX4LRldSIfoe8VbEeWI6iTyu0VX0EzzoYoF+sU0QzdzZ
BL8m/AwjlQN/A/WBEnmEQ15WbTA4PgmIm9N8zJandqd1/vANXnnuwtstEJq12/Cr+k2Ey82Aec+9
AVEq6r4XsH1iTgA7V466vAdBhiSLQBvxndecy92U+WLgAX/zDUzZUxf4PLcUCEfjFt41KHJIu1ZW
AYfRHxb8rhpSCern4gcymx/C0SyPJikzz6sEg0mB1aY3mOu9K59DN8CEhtElYiZ73tbPDQe/mzef
NWh/JE4ZhAZglmwYpB9+oOBKSapOtZiKd7JbOPbIHXI3SgQVjwntNj2Yhp+uQ/HmK+gvNVFkvE4w
mgkWu+jdtqp20nDN8XMsf5S3sTpikNH/wFKhxNQnfeqfhHM/+sYuc8NXhi0CTjqAz7TfazRm+Rok
KwMj/UFJV2Gnydeka7gszSHY50Mf+uGtZjp7ZZBbex1+P9/FxGNiM0K9eV5qj+mH/HXxqzcuOan/
aTyGtz7x2IiMR2gnbenN3PiZK4Y/lukoyb75jfFpAqhFEhoGB+kjYffdT3N28qzc9rpf/VQZVfZY
+3wvp0Pw3czx/9GEJzRY0jdkLSW1+clMvR5C3/I4zDcD+4PXBhKSsZcqN1WfgO7y6Dj9wNpBXH4E
LZOddNseKq9+Nr+a0NaVHsgUAfN7S1BC6I9v+LUSe/VEfnxqG/q+vrf9lgWLfIJMc6tRvmvjq9Gg
pktd/l6ZH0QRjgOyEMy6J084hOI2exm0I90n8+mOgMrREobPoKQ/geOGju/w6kCE8+gHUDDLZmVK
oli8t8leNU/LfQP3LYh3kuEliiOFDuUpxi4j9WfjShc1foJFJ+4H+v18m1wqv4YNuT7Z9mGEOH8y
pX1AHHD1fWYIQZXLjAc93I8h9yBRkfzUP1bMzD+Zu/6iQn+cKf3rXRgf1rqeC3KtjpF476IW4GBX
GJ6iIKBzAYwx/TQv6guTsAHcCJeOyI0TW608NbrEkiuUjkQW4bhVMCQg+a1wm2cYJlH1rFvGRZ+x
HliH6jIVClq42tHt+CIQQlvgBOMKh0Sxgx9wFobo+smE5Y/TJQM/AnxqDQVzqA+98pJhsVybvKkc
9ANUXgUe8XS8zCiA/blxyxxmAo429sx9VLzjcR5YZe6YZFaobsDI6/vC8SbuUsEBBYJKNl+XnyhR
ZmrSe1NtmzeKCFDsFSHA7D1c7QtCdTtVziJaDcyzDW2x26xq+NsooLLDiMLniQF8Jc99wt1FL7dn
moKMIp729AuL4Y76UcR34zARFMJUAkD2jcMgQQG08euNpTxqjOcxaYudBrkxKMiuDGlnKGK3A3Nb
FKOoa1e32/8d3lEDwHsf3oCqjI0dhuCR7vPagbwKqDBTpsS+XtjieySt32/RXTnwN7pbB/6IxVp8
LOJdrTh56JVHznpuAQwVzHB1wakGvtBJ0Olo+27YFVgYFrtKOiiRS+QiiogcpKhxCsFllq8oJ005
qcWREgX2+fI1iH0DMmVzGDGUHU5Vcqg48QsXXFXH+nLcGiIdDo7Nq/sV2BZ6KQ3YJT6Mha+NR1yl
/r5a5F8Tr9+2AOFZKu6UBG58ZHsu+VTP0iQsd5aA1O0b4aRCPWW8GJ0y0wPgnQOHyRFoMBuZygZ8
FuSWTg0ugITetXCHyRNfG0xHQOB1hzNHw/nrseisEQNqHPy4+Xc1fMCX7Pty7svtQlgtH3NR2epR
PVI+TPJ1odjtsNVZSdTQlNcA5QuFIsVUndsxFNzQMwW3oP8orBpiLVYwj6qLaA3vQJgBRwO2KGYq
G6sekYkw+9iaB4SYe7Xczqfyhahl/amBcvUekXzwoL0lB4gyLe6gaM1imDLod21ULgg1gK+Daz4C
ITsVdwwkjsSr4KML3BNoI+ASr8DhxFLD0LJb9VudsTU7EDz2PMy3OWfuZAdk6+LUwswD70CIQcRZ
QAqvrJGijG4lQ1O5stVhXoFGQRCWt0BgiKo5McZ3kBphtgJxyySWr+iY2D9xiASgnRUiF4sGte72
GuM8bBSADb4HCr16LG+lBzX3mNSVo0XR3XY2JxdIchzi5BBkdvCzwKqXWc0G9MShdTWBU7BQApUF
j6YSkn4y8s9RnBdMwh0UvmOxRdULmz4CVKUPNVZGEmJz5PEwxsUWEe9Kb8FcZ269JPeH0qGtZgaA
TgifG576lwR0mkzpu8YoIQSS8NrMZnYCq431hFVZNjgHc/AZG86kHuIwqJ7AVz9Z5fIfETZdYXkT
E7fGNX2o4KOsN4JcE8R7wUWabbFpMwdL6ryEME1OltQFd4pCb5McM6qT0DHaY4cCtvHhQ+iw9PSd
Up4nMlxJbe2OYnluzfsSP9XmuTbvEBoyTKqg9FRnvbw0cLrTYzV4ErATPnd4Vw+g8J6a3kwQYZD0
9CDE7jDgUNU8JyXFJnLqmxHuWuQtl6A6Z9IV23Xy43HgKrHGOSYQaNOfMyrvycU3Y+zcKGVBO7F0
qShZTcAreHbIUnFUwtnBEQntTvemjhrEnjonSH3YF2HhJfJqCkN3OTAfkO0UxlbF0eXAucsWixYa
VuSEYXTkDBlJ5lazKjUdaCERWUe9s9Gobq9je5z0XaLvqvEQpvdluE/DoeQ9sP3WQ4uY0suGkdM9
o83B8ccysIe6A0gPpdfMp0y+yOFTC+iq/2gyLiJP09/hbsP442UgrUcxr86PrO9uvVgc5KgrsLzZ
htiskn72rX2ZI76XNcpOcpPBzLdMdTqfXvEOOf2hATVjDn1n08Wzpd8Db4awvw60GyLsWHHfKNBQ
HVf+RPGtega22PFF7k+RspO6M7ZfE+dQcaDbToNLnB4niCnSyUALaDF2iYerGSXbzfIizsdQ8ct3
ESUh6hj0T8Y5w/Ma9+byWsIUEeJXDXUkQUa13ap7U9tVMPiYq9bFNTbudfmuVo+aupX52ljEXsbC
YqurdoZ+FbNrNF2N7FoMB6G7ScshJABPe5S1e7/chvLUKofQvKb6fTNdpfDL2PyUm6tW3iv5bKr+
oAIu3HSUhg9Ls1fla9KdZOmCd4mm3CbpjFXJJD6XwQsmJhHIYHfbhFe9+To3P0T1MSXwOjpgrqFG
GIrsFOOAhQnEmGCzn0w/IAUZ0gveEfI1Tk5Yg+TGgbkok++N6Uf5EXORtkCzsN9kRwMfkfYxwgcl
BNa645KSolNWbqNx6DEykeB57KTsmEQHEWOE4rXTfo7qo6aF0EQwboFX0w60whEYytNG/bIUrwYo
F34sknLMWfy88PYWNtfMeNCxwsZ9BEsU4zAIT7Gyn4BFlw5nCj6nfSdfm/QhY3a5HPTBCw/8u5Kv
0XIQwkMge4ZwhmCtwb7i7XY7I/N5E4CLcGsLWEM4V4M1QlRaCbTemO+x4sHfhLaoYgxd4vJz3JDm
nfk5thnZbsLcBu+VX54sJX9SOoK6mqgyiJa/AK8YC2Czx3tecndRjnO+H9oTqYL1ZZy/8fMwsCH/
FqMZQz+k8ikdjlF0zjE6UZkFPfQR/MOTHJ+G9jFWH9vwsSheG4gM7aM4f5tiSmz1Szs/LeHbPLwF
w0NZ/4TsXsenHjECTTVzVDrabMcLN+cDWhaJhHJzfVLyZp/hLtyeusFreHbyCSXghD1O6SEd7x6n
NYdvH2EME65vnn9qwrRzF0LWoBxbacdXRVjdSFCAPKAViFJafd70exB6yFiscYxtZOWxLT1u/Lk+
J1AdJKqtWyWdDQFI+SmQ8GfxNf3A/81YuqYvmN4GEQ7zjMVJYmfms2HVEb2OF89m/U0ucDMKZxxs
NOFuMBlNvqXzE249gXiZoBqL5zw+heH62Cv8ZtqbzGta7ll4Lmrkoke9Oek8AVzmIw/LW7hmrImF
gmSnwvEFHqpZdfJJrM+C8gWTuwBWKBkoPMPVTsdXQRb0Qynt1Py1CM9af+T1LfxcA5vLy1wdsO2X
sBOReLB2wfLBDmx+6kiD55JgLW48/krWnsb62h07bAy/wQ5evY+yI69VmBnzniY+J/HCgVwL51i5
8cP4pvXEqGlnIhzKWOM34CrQiXJ44NXwHevwMenWFZTz6uurDjpcXzFb61zB8PmUU8yRMp/XyTer
OmY0ZwAw3ovRH3tpp4i+stlr8D3hjISHXvbG5p32vzZeYKJxorJsdOWLwhWXSpeSfy2I3PLmvQre
qvprErxJ/UuwciuXZzrWL6P4mkcvGCD19bVs3nkP4/RUYC9jvMwFI2K3jU9lj+M+w3idQ39Y7nys
W4WoihLwJq1/cKXWC75TDHzxdRqNF1X9sWGCJHEiO0G4/mccvQzh27I8A67go6f3+6W6ROFZhkcY
PC3pE5qvoXnkM8iZaFZYPb6sy631O+VoVOcieKpraOnQOh5iVgEfXvY8xN8G5QsrAj1L2h/l6rw0
t1F/mcMXCel5euyjUyRcQuHcfhsRjW1uWn7XgnO/uTXKF1DKpnmcIfLDhaKDme3RtOuGcIRsnU67
IdSmd3An9R0XlnGDoNZRN7YAkcxKKUp1nsd21OkdRmhsk81Fj4JvRrj+E+I9rHtmcQKUAFwl7YYC
o/Wk+KBVDAbBcnhMVgyaQPP9P4Sd13Kr6La2r4gqcjgFBAKUZUm2T1SWA1FIIBGv/n/wPvnX7Fnd
VXt19+q9pq0AfGO8ER+wnewbgvIRwLS4Crxc9tiY7gLidmpsrrxKvzIXxiPqVPfma3vmWoNLcQon
84m74q9GG5IclumzK4QVId7oEC4m5UNnJDUONh8WYpJ2sotKIvx9JlNwCLAHF4g+qYvaazCdsSYb
ATldq8qYDWDqbVD1HlPrHS07NFv8MUrEZK1R/40qQ9K8s8IqXWRXv5bnTeob3aJLo3u+lDvojF1q
sKmtg0x7N6t3wXwruqNRvPJ/Y/GqSOQjkcs77trKZ+i2qr2e+lrpmjrGfl9sozKbP/R5S0sCmUab
Gg1ZF2p6EJseBSSuJW6JgxKMVWaujOchTY5X4bNUl6JxfBovufWTtV8CxA7Mz5M1D4VSikKVZfpL
zy49mczynqWX/6lu/ST9ZxK/FemaV5vml+uZmW6SVzZvSvulDLtxm7JzbMUUSHtak28sC4CEwo88
vpr3Q6G/q2qF8oexp/sWkrdb/pl0P2q+Uu5hHO/vykFMv57KQVX3tbgrtGC8h2LyrcY/5uPdar1n
7Xf9Vq0OcfbVVYekYwriP/fHXgV+1WCIBvH1asIWw0MvzSzHRMtNeBbssvXMFlSHvKOw5CWP9301
rEx1dyMsTkJSnZQ/pN6eUd8JISlwkElx45v3FzF7b6UXkVYi6S2R3gSRxBcoqap+jeWfR/k2APJS
6cGidI+3V3FliPP84cbSij2jebHG0Gjc8YdhlXSpdIwsad4TmANi8YJSuiJTmvkP2pfg72JKl0nJ
nXh4pbId0l0pMu9BvaGHXGr3Tc/sZo+3KOZ4av3z/U2h1Py6j3mwSmDHvvES95OpBYXxudkJvxbR
snlNK+Qo3OrFe5wHEBRPHJc79NlgcSxjN2Iw8O+2K9OEa1sqfcA0imywTMKGkbLiEe/KGaYeN24Q
e7tXOnAI0iWE9upB1NR3z8ijUon4gzSKV62NJ5De2ydyv12hvCgfzSlO8B9sEV/lqT9S/qCTPzRx
ORl2gXgBLA1XSYgN9/lOymfDCzRni2nIdBnvH8hYBrd/eG+lSLIvKlEbuq2kNI5UiicEKXkpUwdQ
+w1xTxyXOHjFXN/FGHrIYe58RQoEM4J/wiglV5TkkaFg4EClisokP5VQLrKNyx2vKT0ztoH2EfTp
8sYaWiseU8rCmWpMdkuo1RLtHInQ7FZ+hl6RRw3huxyeUN8PVxXJSwlv0kYqwhv6gMom9IwkSrSZ
rCicVidOA86cubyQZdv6Tt8IWG6PKBEXNYrAENc3NjzTy88BP7DGBAoK4YibxxdJQBkqiI14ack6
pximnBqFm85/PCZmd6A66FhgujFmsh2/YOglVfI75vBfDIAGTyKabJK5YCHKZY6TZSt8gB2IPL2I
LwWv3ciX9nglmzHA2alDcZFCgFQc4dRuUvXSWKPZ0BXVeQKJO1g3slw5ZeBLKHF8eP0PcNp5D+uG
AQVUv5rlhBHDzb+TZ1MfFSAUGNoK65fd5At6oR8kKMUgVZEmQ8/M+ZzJPjNPhU5o3LRsE3lmUQIn
PBeyhhqAVXBer2AVm2dwN6dVXScQjUQN2dUUryder/PBFlLiIcVVPEQ5x6+wbG+RMeKDBjPGVkgY
E2I5D8im+DDy8DysgMQfVCY+QmFcKgJTuyNKC8hnUP5zhsCAaDlb06G+5r0UAqNbjO7ZTO69AfDm
6gp4uiQOLqkInmJwUxdoKbMkGGr/9tbcgitovlexmJEEh8vl7CXDXLXmGJzg5jHPSJV9ReZHTFG+
0IAq2eGp/2OybMKBxOHPhuBqlvqP7iUW/OEF0wHH5ejgoyL06aYh8g4qAHoSWFlMyXdDY0YXkuVM
T7FdAxNMALVDlpxkuNrR2jZkm2GMIDWIjgEOPG36f/Cm+Ac+oYbPBhEFlLZGLsaUFMcNEGN7NCbB
dws/yunezQfaN2Rv4ux5R/IMAuhpOQX+rqtP8KpOjvTdFmlWoNSJIkWToibxPosNkhrDEcHLkqBA
I/+NtXiGEi/lPGsASh2duEIdxZJLSMqZnpVkNnDdI2Yk5upVKSfQsMT3jkQEcXzmx48I5rQW5n25
a5pNe+Man6vI3p+2XCzP9b4x6TlckkhzfeM5kX/lWoB9urx5vHhYatbcUOJs6ANpDG+0Pj64eHxx
CmPxFGqvk8W98srCL8nTH+2ShEQGTnUhkuLF2mBhxvB42FxRZ9JhhaoKX5bgclmSqAWzpiPfZX7D
2sEweuOHBNgRGyiCSdbplTz58ylCKnnnHuPJn7SLLj7G8sykQ5tvOGTE1O8QL6EK271qaJlK0e/g
zfdKnt+HK3J8PeCSz9liZOdmzbFO4R4UYcNxiQtgm3NUIs09iBnOuWK55e6uitOeuD09uFXzq+5f
+ykMkdwz3je/4XELpAHkIOAKJkKGyD2T1dCA9FmI9JmVnvH0usRHbU0wGqoD7OgIzrl1UzTEZ7+F
z5qi4dHyl/S2EF4BF5aiTbPlgTw8D9YAsIETErKokuxUgNQkAR/sGEQGQITVlMMzvD6mzMcEQpdt
S/GNa1hB95DcR+oUojLCM+Cn+J2fkztwhpR+yjGNyBfvRzInpweXwXw9mUjdpuWjtWXJUfEyA3QS
Rn/FrR2S09WbDgj8RIIkIDm7ofHhwjLKWgrvTHbz2QapFNCvFCt5LutrnfwRbZ006yu9P114E/30
B7fuA/VgMplvyFFANDKJS8iO6qVJfsaWbR6fm3RHcAwyF9pEN4+fGI0uWGtIMBgSQ9BNDl6uIOVY
oypAhARcrLi4XkCsgJYIZeTBmlTEUtrSw2O0JfjCxovAeWVpU5YhrCtSIjQfnOtZMWs2xP5zOaA0
xVzJCcUnkKAeQWUrushOyG4iHbz5GpWJuOWABeckqvPBlxazKfB5e89hm2febQ+cBD3wMTWMEOsB
REX8eEo5XebrFwaGgfhAhjmetFRo8c8WcfURjj1BCRHkgxf3o2OEcWc/9JmyAT+b0qKIbKbPAUy4
CXHLEuYNC0g8Xv7FLxOv8BdLWVzhA8Etyqk7cuO88xFgKYGRZi7AxiHs8mgKFwaY/7WQFgrpVogN
PVwenN/SLeLqhBOf0u3KCXg+k7f8wlVYoXEncFC1H6gt7YKwUuzT98kTDZxS/I5duODHDl2Nk06T
FaGv9kRSCpM2iXzTYYqKcUicvh7UPbFWYmtzNHJn8ceselIqXz9jAbcYGsKJNJEFx7y0h1r+TaMs
A5OVQcLGTcjuLL27/FW/kbbFkzFMrNnz7kloKdb8t/6+0O7IdJaKHBndUsojvca3MMO7nekuHOkg
8CWS2BvK3eapRJ1Bvq+vaKsBVWYSCrKnq3MzXvBUTvq5oK6I4b/1x6xbqu2Gfy/lG36+am1FDJhx
cKW5yHRl0nyTbZku7+1O4SDOdj2AcOPTLkEkK4NQgq4Al+gI7xM9ftHDGmuz4CVYq9XZs4y0Mahl
Aj9CYZk8F4q1P3NXjavnwzPeMNRwzBULg5jI2r137rBskUYD80+zKyFOcqgWHmNVY/kjIRJDHyGu
iqtlKflc2HRQpMQt1cDDQDc2QqzHY97fogFKk06CcZXf1spjZ5w3CsqhesuJzKiiSXPyx3huQIa3
LsfXFDeGdZeMQaRzRtibi+q61XIoDoxQAFChBnwC7CMQahLlzRyu0zD4VQFxF4wfyB+KnsYcySci
jXhMcXrxgMA8kYc9iZxCaLwLy9GcBNQV2u8iMCYPEPsDSkqfGWmyhosrkhuljykoDbVHPiNxPH2S
geiYRE8BNrdu/PAZui0i3SaXAkLnKzdSMDkz8IfygXEfG2Gd+YYx486W0BiQGvSMJNam2060trq1
VTsMPaHFaUXwcbFopTmzCetGas3Tx1IR1zxTsQwMCaafjYYiFWsgim8gK3XRFqFJXCzGRnGjoqMa
1hmUFJFX2bzpIguQ/LbKzYBPX0ZMShAiLMu811aCvkmshdbOuxuXpveA4GRDI3GniYirL7NNnL+c
kb4q2TGJ92ax5VjWyS42F6a5zfLVs9/q+tLIN0azToxN0S1z9aO/sQQAB4cPfcmhhTqmSPBJTkow
koPRmpy5zCuv0hYpZLUwWcaTiCOJ3SBNomEEMghu520XLx7Fi9Ss69uuzFdjt32MO+jHaaFRg7IP
e/JXpO+bwPLMJ4cryG0N2INdp6zP10BVgvvwmrQverJuusV4XUt0aurz7pC9Aq6KI9sTAkWETjDO
iJNoLHAIcIBmLkJ0bHGL7WcKVGXkzConfdN+kpP6QuaniKzWJjSXSYA158nIRaJX81+RG9bfnOOE
vVN2TBeWZYp/6AFS9Sw9r+Zd3CeL144KTeW1Od4wXqbOAysWsalMWMkM+2dHSjlHBtsNinmebbT4
oYSHuARywVNBAplNOQbpMPy7vsWV9/unyZpgTgUErV14wRsfAh8IGj+Ui7U3OWdrqkadgQGaikwu
V/JRaM9ACoTtANjo7DzhxwxuGTYTGjPsDEQpmfztRIRAwMYcjJQYkS7HP8P1QEkJYElTDAsvlo4O
kup7tDnAYjBH5R5c78xDmqHq9wUDEFPDQEeDtHiscqq7ALWXxsrYIcRZqOthDSYnHJ/QFY2d4knR
7OxHW14XxhZnjUbCTW0DeVBFZUFcOQU9A1CHtXtO7BtB60StugZQlOKMBB8Qg/j7Qx5vwnf903yW
R8PvPtnw8IfCP6HnRa7IcAeR2KH8grWCcCa5w5iSWHgYkg0NaIM4h+FkoF3qCOdK0DWGWf4EjP1D
pkHA5aThH5gXwAKw02YIJAlmYIFlZuEKQ17awq9N/Rnse+S7EMbLUIi+lF4Rko05lwYdgZmNFa0+
xGvU9lSG/Ts1qfxTSEPtAclnBgS8SovXH0IaSRBGnfK3556xh1RNLoor8m9eKQqS368X0MWYJ+sH
9bm5X23BcF74KFuJs8gZaGUDkymmsRFOLH41CYHY66x5u/94mX86x6lA1BRJocFSk4mK/NPBfhtu
wsNUh3oPiQR7vb9G+ekWpR/yz3OjRfGc4rWgiKxdsqaMdNVM/V4lcZnWdB9bLHC7SrHPa8AhzAqd
zf1cfxOcA8JMmPRcZEz5r3Ih409HIa+YPl0yJE1NxPCj/8H4Ks2jbZ5KeyV/sQiyDRuFr1wSxrJJ
Zb2mqi5sfrg5brb+YxGm99Ku8QUqUU+XHC07AVA7lW7+ofQ19FNvVMXuZwY6FNhFIfGg2U0vSL/v
J5uz0T2vz3aIfssvHYHJGaNq2H4P+3YHzLxO9w3FGXhKneEUr5U3NV8aX+N/yX7+cSH93/u1iJ9V
NZE62T+sTWJ5HQezfKLcJcT+IG/jj+GnZenCALIxKNWzaC9HlO9p82KPXE+b88xSkWJplV9R94Sc
E4HD+hYyIO6rJcXM22qrnHoUnCdmPp8jcnlbZlS33deV38KL27Sv2MnPCUyIoc7RZqpgnzcpqs+n
3Ud3Lob6iZJ4Egn1lzayKDoVlsXVrY8yus47rbWo+64+9cIuQcS6h25w1lNGSSAGrWa0j7CU2P2H
hdAPzeiGQYJxlEEUioxFEplrFrE5dSdwuBRlhMd/QUM3SSQNuxVstmDMe+Sl4hVgGm/OUw4KsLr+
a+pjIHhcjA14R2n/+63CBfYXL6tJI7ciKpqiSsofwTGWYN7EsjLHPWI4jWL3kdCXBcKrM6EdN1YW
QgGdGpkbqHeNmpZUbdwOM1RURGv2e1j9M4DqMEOxkeOx7mzNtRaW4kDbSFTQ5/NrHqA813CY1Vsj
X6RKeIfZETaYRsjrNJnaugBBDU4fBS/gTFsQknE+nnV4TBfqka+ZBiJQA1oxSGPocBVSJePXWGou
/RoTTDItKT4gmOifVU/fkgZkNI7wOpV53KXJUQ35gyMmxWaNj/ZjMitEkBHSiY3jg7ixLTkC5Izx
7LxTZ3megqBs3JlpsSKBUnmXN1UcFpV/ngwRMDuos07agiwDC8TVdJTTGHDQkuTEQXo1ABiY+W08
nuWaWg7O3gNyzorcSlKqyULhsdIUDmF5ouSqn00dCP3M5HLcoRLjZm1P35YDwvxu5CRGfJIhK4kL
uGzIC2xWBDXcEOA88fHZvI0SJOg3oZRhRIHDtLH83nfPW8REibwHFIvfw+OWMeS+ypNpA6WioF9q
X4gvOHWzxTAERC6w65yxFz9O/einhHAz4pl2BZ0+r0MWK3qZMK2v+yPe3tjhpIk5B6cbgwpE6QP/
bwfPR6w7VU7gqE7NOP+THJVtO9jj6owQonP0oFpSUMeNjHcXR3Hc+83d1vgivyRyJM6uwqzsX8D0
MbmRJ12frHiNIwPRbKRmLh1c5wmuJw/HqpfSr1h70h4IcEWKwRyAW25LdL2KM2jJdyIjIpounAEo
sSK/zZWR4POZrPAU46Ek3L7dVEuO2DXJyazzOVwYOmoXfizBDHx8vo5fxPwTrWPjxBs/BRrWE3z4
q27GwNESRouBt/vmsrj0P0VkrKAe0L/DNsWk/BK19nVrdvi/5fA2F7AzmoFYec3xmdjmUS6CG0sy
IYV3xe6fp/Fpf+bfpICY3ZqAmE+vXMTDJF8/My68Fl+0B/KquUQpGaSRhz80tja+ewB1IFoP2Z/h
4VbDpFRNEg7EaB5o7ITg2iKMcEjYwQ5Rtk++3+y19/Cq4zzjm7+67SRbewxUyRpToMj4eScU44o6
jsWZ7940wVLd8rN/1V7bAAvbY4epjReGnJoaFREJ4ByiLtnLDcpjSfOYlUI0XlfiFMA1d/Ehn7Un
49KehKMezwRcOlh4ej8OEWWB3OcR4VJmIF16Qv3lWR7xVVHC/gx6K+DQbtMDjkhdDBm9Sflo4xXv
r7IQCs1GycFwkLzSFtTwbBdNImS5sHykUBG+sAmq7vxRmnFdEMGoAkLTTWMLu8JyuWWepV8c+Yv2
088+mckqdcZwVs/IAOMuGBZnQJKHS0jEFDVBNjupQV3IV4CJMVnTuwGHGeD7u9DeALAiuOKuIQXt
pHu9wy9ncJA9U7Rl6MAwu1GSxwlx2+jFGgxTgVPZ5ReYmDe2UpOUg9IX3SkO8qi+8tKYUzvXCnlR
U5eKbH/SB4LqWPaedrMYQ6FeJUdGyHSTfVAWAgpXhON3Awr2a1cBxYAv6f1r6vbvcNUot8gonOat
HhwATdKm8u6+PElE+dU8OTijso/6gxPRYSaGWdkJgXrhf4kw232Su/jJza6wUDzc5wdoAZZz+uue
lD/8kF7TkPARUdgl5fPiiBCd9z09AGzJRyKOZIsqYB7kMOGB5X/SRoH4vnLAd9qP5kzBjSMgm//g
kxafc0RXcsQeOBIY9tZsivlUSDlxNHAMk/Vd+iAvX0SVc/fIFkGUDsiKvtoe33l1bQWw54N28GmP
R35aS8FL7EvHM7MDPwqWt7KHfd3xic60b9o3QHzOM/JIS0TFWpDwaQuAuXY6AE44wjuvXAyegG8k
XsFqB1wrn8UKrb34qf2U2+wAQ0PJ1giby2xo2NBQg77EfY1J5QkeG7WZL+G6wYfGB1bNn08X+Twt
OL+R3jX66j2YuDi+xW53ZRnyzt1aJyHO0YER7IMJbZa72Jj4iF76bEZ5+AXQFq+Spa54ADjPzEc6
bwVjSxHoDOxeJUsY+oVpAkCLxIARdJOeFMKOFkTA3PuQsDe2sH8fHGT5r+vn/zc4/KHcfibCox9a
Hd0DqcEK7S8ObTt3qirsLgLj2GMver7wNKaTsfmojr+juIIUyrKrD7Owux8zzCNcGsg6kZqy59Dg
wjkC/xHPaqBmc0cVn5Z+ZDQdpRy6ygU5HLdfnBlcSsRDc2pLu/4iOGN0XbJ9gktU/vAWW8c4X90j
eI5yLjWe3jn2FDeyep4xWu7JkRjDccWpzFN7VH1ZALfmhLqr0EAO3+sUd35zMGG75bw+0RByDzm4
8iW6g5ciMr8wg9ZEs/QBkoPMRJJATMl02lgns3MYECoGc+6fyRk5ezBMcnrFWxkTIzBu7nNOmPcF
1l9MqepL84oshMRaOhZl985Zgg63WLGbqiwoP0OHh8/N1p859va3eGkd2BfZAo0jbT8jnh/k7aRs
Cm869YIMUuvCwsiI8zenD7rSAhqk8yjR9iD/1hu5TBf+c5r+fl3j4IKj6B0uqCXZK6ZnuMNJQKrB
U22qp5HSL/JKJEIW4HbM2UMFtrJaKDcqa2yUEDA9WCjVtZTMqTnNZg8UovwcPmGqbID7fydYbCAH
kdjuCw/TGz/3foDRgZ35bcCTyffYocP898vy/yTgf0rELdY/EVhEEs0/S5M7Mcmyc2UhET/PJP2A
g3j85DwhmAVPfPdBzyNKG05OLjeOahH91znggJkEkBdON1OYTQMGJHNF3mQDGNkfdGk+zLrZbbQ7
ZGE/I8Kd1KGLBzyKUcIWXskDZzfvXHEWr2jPWEPp93uerkRxcfym9McozG1njP8uwJxlP72itSft
05RyHdPjSir4jPAcYBkGa/EjZqiaQjJXGSaz0SVdyUt8+hTI7wOqoXeeyAZ5ic/ujL/Df1BitEMB
gc6J2Rn1Ib1u2Jmmy839vdC4BUOuOyLW4zgQganfsfzmqASJ+p71GmAZl2kNSk4KHayf5d3kiBQt
gXCvLdKWvcbDiyQB8j+4T2fnJOSzZG2XMfRw1lrT4x7yOPswVnnIcf8Or0n7YeJj930QkGPXWx5/
6gXUnSOE7abCNIjGuJurc+1AoY1CCaTTAa0ObrG9fmr+Fbc57OD0TTFoPzkHcMyqdjtHl86APiRz
/ITF+nnh9821OUqXwuOLAFt6jDM1WfLouc1wxgODKLb1WaMZo961mCEbX8qwLWdHSz0Ch3gIZOvp
SdBB1sx5vHBL6xq2Qc+k0tbu52MIBHNDb+igdnev7937VCR3t8v103qRX+INBNWB/hfcVXdbmdxi
edQDyvAUhFF2B/LGLmBuK2nZfgubc+udd/n++tkfph/HU0VwLtfvjO0SAq08qYzFRNZ9Zycqfbzb
10C6TQzNr+yArIkVFZHc6hMSJFXfleJS6E6jFokSIjflwTJx3NJQtYQ956jB8FqRI4d8/W536rF5
kZYc6YKbfsLtS/BVfIU2Rtv7irOZc2rXHx8bBiFCt/Qcwn9CRNDCzUrMKJPTN8531DDhXMQ3O9Cb
KjsAfAd0H5SRcL/PtDfhNj0CkE1wwwvkfXObwwrynMGPwIZhYFufPbU9u+zV6yKIEV3DXhqmTAOo
epAlxO/1MjZ8/sVzfBGrcOJb1Qii1hr9JrFL89QfujXNqA/MG8X1aBVf6E2k/8AmZPVvJQmWNBWk
AsSo/yiIlePEHLReHPf9mlSbq4s4LQm4QcdFQ3wgOCgQK93YcEk29Xf0XttFYEKzvxqfsl9oM90X
C5dHDrm+PFUGLNQwdbof99w/6buGRoXOSdQjl2GFJeKnOXKc6D7viRoR0vmGFRLc/nogD0PN/TMj
XcLyatNoYrkd02ggvGP9Q4dX2MKWNZLdhnYZz4AJR64anDc8LpBDrTmK2w03KKcbUyky4pP+lr+n
89vscRlOBrelZ+wHykvvJMvZ2Uu7wf/CAg6iYfoKIVYY+GRHW/fA60516tfcYexMdNdEIH7ykeyO
SVO3rllyd8rljg2eYBbYbiqYO9y65DEBnP5wHLItWaAslzuuCg3vSTk3eLp84HDqPhE74Eo+onzg
RWaM58fnj+x9ou8fKYdn8uT97/IwnSsRzsvqM30horEO2wOUKSJX3jvBo5IwM478+5683y0QKM5y
DHvy6+TAd86eAObLY8vFKXJbx22E0IRs0uuaAKVsxiHHKVSGyAI/ZcbMwoGlhprkI+WhxkfKww+b
wcBNQ2rHbUZhXs9bQp/fUbZIXBvBzMTmet2lini2cd8VOuVOTqs7yO0ZXqEblc2BCjzxor21pOZu
4amG28QP/fvZp/31wpUtRaPBw7DUP2FPoRHG4jGgREVV+IkGHKy/X3N3yisq68sNfj6G4UCBrgfn
egQkDr6S3pUyzdoZZmiFWDqXptIn+NmWs2DY7K4vKgVE0AdvUK5g0Zn9nFEqqCdT5K+RB9BxgxVA
D083+UAE50SZUUn0H5Gkyl/emSLS4yRLkqwYqvwH1fHI9Eysx9u4b4bpBQuxK36w7rPmd1TvIued
qAuVHR53BZc7SN9rvddfgO0lxnuegJMFFq8Q5DWPPzRsmm5DKuFrQj3479+C/Lf4H1w7iq5rIk8R
88/4H22Ia9kwebHE/5xpx453ZjqnIg0D2vgp1bPnqwHSwJyGr0fFHf/cDFc7OQALxnOVBYsj5zUe
1z3SBcO9fWD6epDlSKJsDBcCyBgz2k4SeA1iD53WeGBK4LDEvJ8O80KfofWun0FpvfPc6SNC3SST
Nh93nLeU3sK3jHOrXlg9qpYgabyqJDpwdlVdlbQ+6JSLMW+2QGCchiSRcSAi1WV9JpLtVH1iGUfS
9zGuiAqxPrhdmyYoPyYB18ew6H/QScROAv09De5EddjdXD+dIzYqZXsLTJ7hKEegimD5EUsgXJpZ
OzHggbDiGgPAQpFUgqWilEMVSKbitnltFgMS4IhcODQ4349LTYfa+rbncrxxytz4MZyRn1P9S8ju
/EvWo4upWeRhT4odAZL3H72Zx6iH3PiAIQaohksa5MRFpQH7aaITRKLhgN45FR/YhWwKSoOifsem
yyt4oaXtymwxp+BadYtV4/EIrE/gnnvel7VEt+IY19mNjlTiENBvcMHh/CO+l1UYzWj+yjLIK3Uf
nHYO7aBoDdHH4MPGWN2F8IK3DGW2b5nfzFkKz3W83zuMp7xtWygRFbnX+14gXgks5PFDmm3xWv2H
sfIv99f/1ln/AcenRtWORkqddXx14Z4p1JzjL+snenN++yB2l5BcE5J+tCmIq6ZtHranczRGHJLp
HnMrXuILhG+ckE4mj3XJtM/E+VUDZbn/foP95Xz+3xf7R6z+OevKuz7wYocJ7C1bOyY91LLJzwYz
m54D9w2HDktZnO6H7x4O5+7KhMNUh8c3UqZP4yf+bDbNXl7cNuOSbNat8U1MRh2ilLy9UQ7LilUQ
VhOm+39/5X9J5vjfV/5HnlzcWmdjNO7P/fm7QcyJF5SkrsQtrhONxmEa1w5gdQfSyVaBmh3+mKD/
24Qenxs33mrvxbH+eA68I2dgj16gmui4osy5Btx9YIgyLzS89roDUsvhpNz/4+Gmyf9gC6Z3oIu6
YZEHiA/3f6PNuiKOn11/gwDMgrGekzp+u0VAnYSKFE14R5cANonkrl1bKrmzoZltND1M2M+HcKC+
kqueGRH9qIa01MZ3lzc4bnfPXb1F3sygQ1Q3KD2T+K7dtu/19r69Mj3cmPntc5TRdFpvzVRDZOfr
lHJBx5CM2vn//j3hJP7H2zQg1YmkMy1JVRX9j/uh6nRZbFVh2HNw9mRIit7z9by1OAM7TlOuN4Yr
PZ+GPPHjFa15PbsPEcuXNgfJ7r9ANWqoumIPTLlpjMk/ik8mXal0Vw4/zIrSK1BHdbytyA1jnK9J
IsGHh7U1hPT6pJsH4qRCC7ficiZvxR54PJG+hVeSe5MQNS8nntozqiX5Xc2ROTnoX88EyDUs9Nor
lw3YO2Nq5YBJrZjuMCwD2o4m8ROOjGeoV/hb9kLVEBOo+SBz5Z1YbYVE7CvfwW0l3Jdtt2flfews
49Dgjjd8MRQo/T51BTJjp453T+3SDIHgDaKDDk5rgxFZyzf6vucOfUiD7ZitilBegqZIiYDDn1fH
YYZ0c1UuKg3YByw7e2vRuH4QYNB+5uzTpyS4vxAVLcIYrSd2OXXQ8VKUZYaZJ5w45Tjhm+QlfRxK
PdCqkMJ2SjQFah3ZXNsICvBE/wFV2W/N0siwVsPZYdROYXUkO9+yW7kk/Qs8jYlf7hwSkkGXLvIX
T4V34zYrfoqjyaw0b09g28/ok6E0/i6ilkZvdyDAi7TJOeUhJ8I8xjk+jemU5Hycp4eMlNQquFn0
KFULw8lMttfpPCgiYaVcxtYp9mrAsWYtcazcI2Cne2RgzNanppn4t5XyedK/rMyRNyyoj4M22rAn
/Uk51W9MO2uOqQevGUe6/lZcnpfsxLu7T+cbUir6oEYbwdiAWq1ztSWzsrazDs+fXHXaLS1DKPbq
sHyP91Y6dRizALjlN99LP1kErMmuI0QViiO6j0l+zabmUuKq3XFFJsM23heZDyxGa2rB0no0tiKS
B5t4rTSNgBtn9Des4u9+BwMFZ3p9oRhqNVLCCxPaROIOuQf+LdeaIp2hiPoaUmaB6g/Fl7l+HmkS
AGnVZMrj8Ydjf++MQ1ot2V34bTUEUb1ILnzYueDzK0lQqLl5HmGuz7WVzsIzrjh6z5789ZzzIT2j
Ikpf+AZOfGEkij1Q2D9mlg+STg4EK271AuRmhfcjKYC44C8y8bGNl1tf4O/nz3rG98aw+MLUT38F
AAbg9o7znIPdoDH6CB+2rInbdDnOuynV9vCcpPlY4puFuSeBw+qALGzUYy+3gIshMCPK6kj/llc6
Lp/tIxIi3Wc69B4k7HsPA3l+HUJ876aU6JrH4TLeSxt+cOfI8OCVT1Aej0ZAe76qVHLuvr6Cl0Vd
sgas559IxuwiGGSwtiQC7090l+c/3PKULg2N7IJScDkSVvcBvYwumZgi9fPs6W/k1lE/WezYjO5H
coUi8L+BoZr8PcQB6GI2xYItHVUUomUXRVr6SQItk9rze2BtXE7aZLRgWLNhC5BUCi/iDjyUKhVz
zuqP3DgC1+HTEYhXF8JxK2RzZHRNIEYGobyOwuOLuE59Xn6ecf9nLnxJm8/IulFxHrryJd4rQTew
xpSh/lrOzN2/P+klbTpy/xcupJpVNGgsUtgwJOmPzUKq78ndON97KLC9cH27K19C9l6SN24mXKXj
u1h/XkWYm12J4sii3BPBtSovLe275RGe3KnLRmQkxmRAmyu5X2fpohAjuV6k+isLsyisDOUw0AEQ
Vx9XFKvjQidCivZzA83m/tl/9eZLibajjoQOT+66SY+jsi4JWWKN6sPyuTGFII7Rglf2UzrE5a7D
y81jJ0+QFF1xJS5vxYYgRNK3Yk4k2Wsvpf7Og+rZL+TzTrnPSEaV4M6G0HpEY7XP1KVqLkk9F2Gz
BoS44F+fxXWPU8AQl9NULr0xzRK5Hd+RPWLv32rk3si4tnkicASG3XC6x6/pE017WMdbRdhfrxD7
3LdN1FF1bM0rJIglVLCjpGGpRo+KQP0ps65pYZRRvgcWHUb9XNJXOTGiKBuJj0L+1y6Jrb8vSTNn
LSuvlw6KmQ4zO0lJdmJ7YUBW03V73nGxSAK45VK6go3NB1oBqtOd8kgpEpRTlq5yXArS4qz40u1w
l0+q/vYfF471z5YMLhxTJBcYgdFfcGbhKsVyVfZ77Mi0Or2U0Gq+9goFq4b5ipgycjHshzPO3ws2
bfxwbunJWM6c25akZ4TqdnZMZ80W04tfLVFQSi+JM0kb0I7NCrdaTpQuX6gvXZCTfl8PGoKFwiWU
009nVThFXy6rsFzrm8J9bkiNUubngKFygU6l9DJUsTZGLrwIIXuVbTmJe91aLICHcm945IcTApJT
3rDEgik5QLk10d/SBAFr0RVwg6amCPdEa1t+q0ek+3eSK/ndG0GapuSZpIGfKNj7yQPpxyJn6oAt
6OqJZE2sOY2yIxtgPwNL6dBUaR6C8tRuj+R1UBAtfz4CDUjR1t7Em5tDkWMqIQEnc/Vdq0KlojHl
hGLMAmEU7IKn0FKMkP/H6+Y+S3xKDWYNegFpShbHLeJd14aLet2YEkgYGA9NVEV56qHBhpogm4y1
kawviHAyXDZm5mTv/bL2SafwVeC5iKeOphDbBmebhOeZ9vUfVwoIxT+eMYamWLKlGopm8vdpqP7/
ikyEPDPPatcP+75ikrlkfeKVHPKwdGbOSVQjg+E6l96vxFikjy/KzAILQdP/I+y8dhvHmnZ9RQSY
w6kkUjkHWz4hLAeKOcer3w/738A342l0A57QbVuiGNaqqjfFLxqLTQRfSY0Tp7VouVT8eFUKNQ87
0fDeeTeF4mGvmdwP4ldcQk5DKiQFdwOhSELtmK90/1uR0TlRapRjQgeDgAIEvx9bJazV93l7z8UG
MSkCSxiFDThCQZUu6xAmqblbg27UNBwrtJj00FFXox5VX2XuUcHEU/QUHKeEYi4qoxcenMcQ7Rop
I8Q/QdVqFapA0juKd/OpT2UGoExcxPQcg4kGAX5S5bwcKOBhmBnfcfjVIxCqjXIRdjZ52txoNOI4
hKoStYaWEBGYHPPiO4rxmXfnOrBmDKSNeQwQoVvSm7qMAOmYOiYNNTQ9t9i5/XupHhPYugo1jQk7
Udyo+bdIXCvGD2G21ju4o2LBfF3otoFLD4kw059zQZ7u2+DiSICEgXJGKAiUu8jqsRKBf6sPudmI
zamK6gmWDm5/Fciw6OC5F05U3NX0HELFhiCurrtokxj4Rg7nvkR/nULl1G9+x0gExeXgHASMhwqG
AJRvgDd0PpY1l0GMxHM3rGWw7A67lnmdg36nk4IhJrqK5EUiqiP3XzUTHfzaJH4rnCnALMZJJim3
ZHiCzKiADJvaSnUJoCplPsLsyrFAwrmhFJe5MGt2DrMQWDA85f4x+WVsYUUq0qzX5x37BUX/rrJ9
x3HJ2VqpFpJx6sNlLY2UXwOUGvkpJgAsYAYsoXb+9EniPQce9sT5Wox3MisBpl9cJOZt2pcIPKz0
2qRuTkQvjjP0mJUSe3gcNRSdKxYuk/TNkA5srwjttega3Dt04BJ4iwzuUZhswFSztcc/SHyiTdxf
ZYwd1IIr+UQT4A6w7/kF8l3Mddg+ZLYazcH3INO+cYMM7j4kfqaX4pvh7Xy0+YE/75V7LG9buPMo
sUw+8ilwl2L3LkrLQcV2EZ0jfr4lxJlDh8gInlcLJRrpcZPfy1iepNYrlgUmfLEBUq7jddcn5zam
AbzwAA/RtTRcByeODNn/4OjKJTI+reweWehOoxceUVy+aQIZC8bCuij3Iv1jBskXOSWav1mLXr6b
wHl5njw0r0sfZOvL9GdkRQg2fSK8nPAqLj08hBEtQPiwzrhIazIOfzBEWJjBc2GdIIoCAv00gj3a
Z53hqPUopUWQ72UL1grmk5tYtUbBlfRefPHk8FgN+6q3ZeklGof8CbnjmFpM04/AnXndVr9r2RmN
JCljvkMRScYHwwrcLYxJiOLzLrCf+4gobap3ODj+W1Qf8nrRqXuOPYYHfMCADcu0iiW5droFwKtQ
2ZZ3GtQpFqBee6EoR2jPnA7dDgL3/sXEK2gAxQ2yg1tqqMAYanLOnypuagEaYCGf+xqTe7aQuHhN
yAppAozOLXqtCiNUV9AWRfeQ4s9KDjaDISKhOwq0oIW2zpNskoP6vYA6NLvw3Alz2V/mEF2kJ/AV
aVGSw3Yj6YdmmMeB82wXTWBTpUCQioWN4C6TfhcIW3yzsRj1e4jtDE4XytnnkmIUTky5MAW5xdgQ
iF1kQKPNEFlJB81Au8wWSCjNyAkJ8pGr4oob1Iuj65tT4378ZJAD2G+Xwx6LPFCFkVDPJB4MA6Sm
d55bV97Azum+ZWOJu3W0HqQ5Tc0TstMYzOM/ryXxSbooL4ThjluzoBLAgV6KsTR3ur9pjYhPByWK
xbFFpD6a432kmABV8j0Mymmdm1M3dHTvWj8pJ3Fa9a9pcRkwomTemlXvQoENBh7U2lq2tpW+puEi
RInUligPOH3kl/pXo8ddadMoF5jtsB18+ZuAYVGh5FiR9BCR+hPPa4rLKsHMZ9bMDOWbiUtOFfs8
ZcHVQ1fXZJeyZKB7ZAOEXJ7cC9QfrHoztYdhD895brxqyZ6zDXTvjsME3rp9gU1nSDOwrJ7bF3J9
TJ6Gg5GWj7IVQiui/ucUTivlR7eXVCJwIbOM7AX/JYDGtocMp+ICh4BtlPMmVBPIFeqTHq1YliC6
w1km4otWnWKP9hxipzDa2Et7XgXcbPjCKa/wbIuM+o3wSXstwI2FKuPiXu3AFgmzW4H1CQjFFw9R
Dcm0X5bBm1S9m+UKJWqbAoNrNxcr6mSfFA994N7w8UBHlgSHM/pu9BVSh9R8lPQjbkTAvbAtYijG
u6zcQCMJS5tgKUm+0DTfpY38LWd4PrCUtp1TWFeduYHaXlPlqCjfEBGUql75JWVj+l2gbpahKKUZ
N8c+yOEVQM209ma/sKo591NG9YnZG4IuYkfWmnV4FutcAVJioqSryMnxdmixeFd0KOWoMrMiYtiB
cIO6y0WhaMCShPDSiaxEkt2jvCrSg9wz9OKsgo08r4oMuEgqAtxsyPHsGf1OTQNWoBeocRqRbaCO
T+VuyRcRzm9tQIrbet269a9Cjx0ExpwK4jEcF0phleZ3GldX/GgxwK+edEQmjuPVW62916G0efZH
U4C+SDh9Ir+iuA2blRTNg9yJaZsj8HDBYunEsxq+bNNv9Xz1jOatuPFoglNcI4EBUn/q+Y+0AX+J
gQEh/oSOX+xbVLEZCJkq9VOTUjvXbzJ1m/4UJmiDU+MrhFrK7UTelk/oRoqqNr76zH5whaykfTu8
FMx8PUYLLjVAy3+V+KXUtEWP5tJlV2pM1zH9d52Hy2gVComtpy+8X8KqhhU4RMrYu5dGf2m7r8Ta
dLgQY/KKnMmlLNT7ryEfJulwa6KbXmM0viv3KWDSR0CWlQV31jDtSAHF+ShqDK1ww6KaIG5pbnT3
2nvTg3sgrmR86rqGpEhGB/ou6yhBPxUU608dHwBljSjZHAVTHXqGxOmSs6sWEx9VjlpSeCwiGDYa
KFJ8zr3DQN8JU1odYCs0MimxmxaDgmihwOEdeGQy6qh6ZCD7R0+/InpJdNy9HKXdwk0QpFfFo6zX
mY1B+fbEjwbVcxSERyS/JCsvrFQAn7+4pDx4AEEhJTfdaSXOijfNwKHAw//6nPKgBrAfpf6eyjst
oH6ieZF8D6urpxMF8ISQsggJItacJQEpovri+th4GGOVhTBGGyDnmYeiuwuGCb0SQnu76mEsV2RM
w0WsatSayJs6jvW5UrsvLb8aquEU2XuQPATmnhiVR7hExqwtHl73OSbZFjx8pSC3FmV79WZSkhsc
iZI+0mSLwjcQG3QI+M/1X+nYzrhHlbLK0zaF+SJ5LxDGLGNtdBOvxpEHeRP70b6DihB+VOTLYcph
sMiGhwL4Q9HO2M1s6n0ZOOIDMKekG6UZG9pti92kjBmDobNNU9vBldqG+SqGQs/O1PAP098shrKa
vJbwP5PkgUVeUHyRhetjm5C/NO1SSnqnQACLnHaYKZAXo2Pkw16Uapi3iM2GjYEbM1RIl8RJUlAX
BdAbuH71Uod3kWEHAaZQmCUXo/VzJuD0TWSGd2RNgfvGlA166KZ4SZcIbmye11mJqxIq83PBxskk
HdvSYoXy1djJwjZ38SncGskZSqt+YF4alF+8BVYOFm7vS8EDATggw5TVPfqfHqoPtimD+jLgaDWc
qcEwTR080kRwHGdidNItY+rpRAVO6d4SDhqC1K5Sd0zNBXwSQhu9Q2wrNyvbCN1d/ZuUyPpdt0mW
jqyRRyrSJv3ALqq6Tockzvqzqq4L1stoHlJEZGD+z+gqlVsI46a1kbrvQUXK325d7VxGH167Jzuo
H3A1elEb6E1jyMK5Ck7JJx5mYgynduneYi6Cl80lJC3V2tS7kaQl6zuCGYOn05ujwF8Qzl1xE1jC
RVQN2V3333GiKExuqsSCWYkttzpl0GQm+wz6M25y3QEfBYlU2n4FrFszcojn8XPUhg/5zmhxKCER
8Rbh8nSF7xO9lrBqqtAJseOuD4U+hdf09I9B9GsU2eBZPkMG7qo3jMzHgZFoF9I6jBjMD5Ceoofb
0nxQav25zTd+g4xJps6A0QIhMyTxRybcED3d0LfU/qztzfcwXDPjg7WDu1Cz9Le0BKrMHjHh9G/j
DmGw7V0xoIpuQWIzCBfP5JiMnuN0rylnwpHEWQOPyLSJuZyAPAs7HQY4aw4uIfDoTP7aWAVX+cUS
MMeZglxq4YoTm4yj3PCsr0NYe7MCT5u5u6Z5avewMB/AMUmxBLTzmU8H7MXzJ8GRhl2/qMr+z+fj
N7chHCpNhIoJ2UHVzfE2/cfQIxX9Lo8suTu3sQ3w5JP1XS7RktK/jt77pMkcmgsKIKwIvX4ZAelh
Oj+sIjZPMjnFWSvagWITomOhhRrZX5MUyuJAZrqjIGkL4M/M8nyJWSktRRiQBDf7/7OpbIICtIIc
YvtkubAkFLgB2xKDTLti8kJ9y3wc5+ZPaP5TecEk6qmO54wwyhobINvLVsEX/TWIHvag+lZ+qIi2
GFaHyCsxVl4KaI35InMRN9R+rqvLoYVpPIOhmV1NmLDYKo3cnw36aavjIy3d8i+3G0GD/xkqYWdu
GXjfq5xkUf6h2zJN0RDwQu7OOAjXiLMssEacRwP1JkYvaK3U76y4xGPaCGRR77VSb1F5VJXjk/af
jcfHj1DaY0+p4BCgL2GIhvFOY/+0jsJLly0i9YoLVAxqG+7GMYyL9ee5HYg/3Rr1mt8Q/ZWRbPk3
v0pAIexmqV4njpCvDOsoR7vkuYnaHeNp0qUM664D5pBNYiD5CPAwlsjF2Uvh1vM3pmfjFYPrAOkh
jXwkp6sTXkbKSMboeyXFM8V4bd6f+cETd+QODun3oFx2GBjkGrzkm/Jdi7twOFMpUinws1l31cS9
SVCie+XvRfWGuYuG3aJLokHNfX9q3T3kEGJTZHOVM7Os16WxHdq7FD2MFouc7TP4qIOLrs4lno0G
T9RLY2xkbhnvHmpzyVup5ZrUVVHbEgmexkA2+ZUbJkhPeKeH4UXEjgDpIRiNcubeEsvdXx6un6jF
L/mkYVmqqRAQZ6o/UAslamU9y/L4nJ7qnXprli06Vu/NgrwSf2EXgZkAHLVknPJmsFtM6OOweRkJ
9zB83uQzkAWanZW/1Df9wTomJ+2GK+pHdcxWyQqq+uYJLdRaZtdiW2yjY3H9ptZA84hxxLZkQi8u
zAeK0W3wVa7NXf+IthK6VfEqM5+NtsaytJMLaqJ5coGhoU08J9wLB6KmVlU6kefCBg8u29/j/3gO
VoLTvmh/IXH+h2nx8wT9WI3hyKXR81mMelqBibl5QON5jt9YgfUDGSHLeMUcY27YLvBhuhV2DYBq
sUheklV29Ri8P4Da6MXVXboAihBGC60Wyy3kmkSb/eVgfz2q/8Sgfh7s+Kj/Y6msjHwIciGNz8HG
W2uARlf/DeNDwiXyr+4FzPoRcbb7ZXOETJh9+Q9za04lW7EZh67DByOjP99e0s+15dcBgYihClV1
WRZ/sDyiOjbS1vLjM/lyTriiNYeha5vrZAXkuFb+YngtmeJPwTabpqoTcqiLGm9LnMe/z0DjhVE7
tGFzdqtrLy/1eBH6y6f5rmFz2MMhUu3AgOUwpjCUJyk7PlUbfoIV3zHI9ouHkb8a6baPP90BTkFy
bcVVG68tfQlISbaPKa58jBq1tSsePW/LFtjqmATvFWGFGSZD4CE4qc3JVe8tM0o2JCN21OxbfidZ
MRD2LYrEPj0k7lauTm52w6san+1K3mTPEw70fb3BkJdxqSktC92mIzX9VWfs4+yRx7feoFVFqiSf
MjKg8pNC21ifFeuYMlmvo10RQDNF5DYJI3I1gTSQgrwpuQ0DT1kne8CiPWHx0OaROoe2tBAEnEOa
fUMVHmhLXKgegTjzjIOOn0Z3r/ju0H92uZ0NGwJ3SkyT+k2hLpJmF7hY7541d3RP7LR9E+7r8Oa1
28h4E/3PoHypBnJDOIINrhliSmzKvRJPmnId3IvLU6PtZWpy91Z3R9waK/FDbrdNs5O6W1NiVH7p
wv1gHc3uGGYb/bnKsPDwNp6yrp9kEKxUed222wHDfGPFV0e74F4CcHB1IWl7ITqa6UnXdumwokGK
sFGJt1q1NjBAKQtsPZdFuOfLi9aYdyoIIrFSlKH6L/L+YqXLJLjnEaDf8ZlspYFd4A2VAqdES/EN
vnEovKgovWYYbyHrzTbhsCq7iaYufEDIkCHPMmoPXrSjyOVbbrgeinkOXWD8IJ22NKi12oP7XGjD
RqO9i/VdbW2aA6QsEd0NYYTYKbZOwcULlbXLeY/wDdzwOkYxH9ON8ItHs4ANFyeX7jhbZDnzo4Xb
wppaFzQz2Saih0u2lbaM/RXvypHU2EqSfbTPlXUkXPwnvROCarxdINzuvPzE+/gdPw5cwsc69NFB
UBc5vT2NbnQI6rXZ7CMDKt6q0fetskYNDROUHHUkDgywM5z46hl/aWQL5pMD6ut6Fsi0BLbKPB/C
IfyfDjeWmUbDRUQUWaxcPn2eEYXnjaFNhnTi9qVKM/Hmg8hqITi1A5cUPURqWGfN+UUjm1XCrKSr
RnKNi+GY3TgLSVXE9YhMO9eBnMcvutrsCauAsg9ghve1bN6FtyAXEmd0bnHfIjF9WshTC3T011vw
R9e0aac4v4zfSU4jOxrrI2FKdFXTOpwMDhaB+ThuQ65g2kngZNmSH1jyGeNuIUNIG1YeJxCXK5QN
QKVYqfGmCAOZ8QhTTgKfiFRIvlROC36PzYwkoaAg0h6V15iWxRHy0ThaRL38GN9l+E2eBBREkqwK
WKz5qGwPbQvBEyLEX1Ic9OXj64Uz1GO69GoCjqkT2dqIYBsoyN4A+yGuqxNemcRIQiZbLpk24+1k
Om+QWk5me/CjeX9lVkdMH0EPvKaH50M4g4CJRo2X4lOiPqAMGO9vlpBmhmEx/GhFZ1yOU9+USWiH
RRFqN4lubTZiKL8OnLsDhJr35+zxsjAWwLl4QW4Bzh6Hw7/5Vs1cx7K9zq6YwaD8HqXKmOfa8pcO
pWlEN23uA/qZZz4jgILD5JKzyHF2Am+8CXTembsQxyTuS96NH0i46hP+nivGB2ewCE7+QX3JR+eY
n8acOwUVEHfEePYACUICDxlVj99Vv1BLc4X44qPwdtwI/JQSUPQvOJhfX/Melj7CerVnpR2w/p0B
AvAhufdQXHB/8oBwapDwcfn4wGR8RMjwOR28scwM08anN4TykW+4bzmhdMFEHUAvo51+gNcM8tSx
MtB+ZdFfza9HTg4SogCkQNDkQfnMiRjZsDtHY2S0kkhZuHHu9LTAAMGr+a74UOwBnmYQtQgNY4xs
zKNk6mvAhExBpyC4Fg49MCBIsUimNU8Iln0gNACgCPfwbQrHcwMoy2nkM5jcU2Rdc55Z3BlVYo4G
Pc/C6HLB1WZhDD7gJZCJM15dKAGj5Hr8gPw7Bi2g7yqmZj55cI8Q7saL8EXb3xQ2MyE+AXdWcS8K
G2Q1hbLT8YBPamSJaOMUpBPT7jO78wb8FsOqKENzOZUwka2c6tO89ZENWjQm1swKYC9p6YOzQvaA
AxogShh/PvfIMZ3wK79mvRMZ7Yk/RWSFhzvzegjxfHDkl7AGx99VZhJsDAwZSPI0Z+BiqMQVUEOC
AYhs1O2tU7/jLNS/88p1yfmcdBsFEjyI8qSqlvztk8nHO7N8I4bXPa0+3RvETvdbv3UguAx47OpQ
nupT8am+B/fqk3QXB/VfDSf0zBECtVofOEaFgNP+lgvFY8LSyLSZc9xP1SsQM+KfrDwGKFGTO+eL
hQ/pgvh85TygMte0ucAemS1RvRKYSyHAsyCx1z/PCqTIlszLCdE/Gps0brq7WELfhXqYmNQdWSeo
wrQ50GaLL4m+UOHxfzOv1vfVOt3AFhtuHgTKS4bAftdcgynP7sKdBCugiuSaLvrFgH/shBX6Jdji
13pNmdahELIZvKSf1XdJHxmDdBM3591Bf7R3qhjzMXzpwJZw2bIZo+bR9oosKSLsUe+MumR9bd3i
OxW1vnZ9IEb/Fe8fpGYXTNe/+Om8ntRY89GxAHWaK3CWgSNgFeNBJdwC+IxMyBgYxSEUVUpszFYQ
oSA2sTDYl5jKMVWfNPokz/cB5EAmnxOPiUrsJCaZCDOMe7FhZVgJHoQDIeIAkAZ8CLENRjmOqC4+
1Jf803/t3pijgMAjpWJKiPKoOnbbp7/KXadVbEEiQmGfDXiaqsVsjNNTbAaHOPsl29FFeWAqOZPl
maE5mTzvZxDlmNd0WKMo5ArOuVhPf8qLYmHImwObl3j1M+kJx1ARn4RUKj4Y/5duj7wlgMLKNBfw
L592H8bFunMFQnMCPbefBMfua5S/w3xVF5Vot4OjSHMO12AOTkTCkQFxftfoFbzpNEeZgwQN68p6
lj9TuppT2CGNzp1mDBlJ52q1MPC+8k7KEfIGpsR4S2JCCFumC+083sSH6oSTsMRKj4YT3JpBshk4
sOj5nymeBkyC+SZdNDJBHE890eEqCCzh+sz7hNBnmpOa3BOnjtf01qk56R9ngbEVuybT0QcEtpBM
D/QaNxJV5N6JlZsQwWHtEXf0tlosxGLpgWgjJe8dpsPgHwALHUHgkGEV9mzMntloCftk7EIoCTjn
Evc1GUCbfyPa79WPNMfpZAIeiZBLQy/Lk6M6UjyH61nhrFlhYePo8FOxpkULzPOZrnHq0p8nzCqN
dI6uwaILKMvX3IByrYBhVHq3THX4T1X+HXXAZE0s4dYZXIA5WtM9J4mwi7VulBxxePc8hxzNfFpl
wWFlxLyjYRObpr6t6WslP7TEurWPgTAQjHN0x1RHb+yULNnnnPu+R5LsjaYUIMNptii1ZcfVtJym
tSE9YMCOnrtrF1VPGu48o6okswedr7HSiC/T2O0xD8PacCs/nTAnOW2rKotyNNVdjdBBfsqUdfU8
QxoKEKuMuU25XQpTpuBYFeKdKWOWSRLkuPJiljE+eTxTCsk74ziPxGsbrzSwHDyVJ6pm8/ghqHDK
RXxr7lD0mRlnyMRnA2LjEWgYHamnckWCtzOceCBL8ocPQ/LeNk6K4lwacXBfBIY9h+Il7hcpczu0
JoHNt5Ls+pR5vijqxsVFHRMJcI1mAbBdCgCe5Wa0VQYzQNGBSaSH5oq7v4WldJM1FK8uRrmLor+S
0hwDobOSQRJG01RMw4N/EDcQ1EY3RpJ8KdgxP+pn6GlZsi6BCTgCefU0gKw+tzg8F8Zrl9i9uYDM
o3JbFgs1dCzswHPzKqC9A7M1HRKwcCE2oThSCWESjZEtu/UvxwYloQZaP2VCWPDpf05U4YEUemCB
CU5Wb0yi8hZD28/tyJxl6by1HoV6D4nhOLXVAtSidydR5WCAyvII3Qe7ebgSAVUKi26wx7mySDFM
IpRO3VlLpdkO+qGiZaODEO5KeEvaRS/AfrNzxnv1NmqOdbEmCd19OuYYv7wemeLqPGuWUTdXY4Dk
tcwuF5YR9/6OIXROl4oLKlbRmH8QaEdMWTrL4Psw1E+x35WFdUOD0TG4Ze0mvW8SfuR30B4LiAF4
gAcNm4wnkqIJACkK6B5DbQq5qztaHMBF4Tepr6vR/VyB1UX1XY1eJ+Mugb9sN5VNmBBQqs6oz8iU
/zKpXmD5v+Z3491iYoESFfcB2knLNtLxhQQK/j2vA1+JH2QnZHTeUJATnVbtA+GLiKduUuEzhgEH
GyL36/MzMuttvZaEhYUDQrCrUnx+Rt80C82DAGNiCmGKp68+D1vc3F0aZnhn0xTAGkYB2GCLMG9m
asD3C1L3ZKLFXe7TSfYxHEZvuZQU7AlSHdIWYQwQoyrDxMcS2yCmDTqrM/AqwQyFqmcSLAW/ZMK4
x0fTifsLHdhSQ7A0YawZjTbILI1jYie6VgjMGjZICR4PbDg4J054xdEftZzKEuyIjari6bODI2ny
1AlTnUeLShmtYD/voGuOwXYON1IF9EeDxgpOljGfBiEOCC7OuAHGLTvLnyfoImoHqrqJ5yMbFjxO
u9ZXpAhyQyn1QisoYuYka/opfeREgXI+JfsAtEzK6QVY7OEbL7GBbqO9/9qyQRGGnQqofG0uYRB/
6NV5XH7ohfGeeK6K4ophtfalr/Ff7LPx6Q7y3sGjevjWvqgbABQ9y9HAIf2lu8925sIs5tDaR3ve
8iXW5h7xp5imkD9A1wUJH6lfiGGLwxIigED5mH+zMMKcAne14ZpiGWpAV8T7yVskmLOCwINxsn9J
ds0MGCoGPh+NgyMZOywGGdRPjNgHhofSVIFMYI3VDL4s/QPcoFQX6kv/4CkNniuN/20cTmjSwzOg
yuE5ckdpMMudqs67bh5NZV7cd4Ka1g2LXshRM6B/d4rZ9afwy64jwq9DYlwF3my3rjNciVTbRtd6
oSx1otTIaJybnY1HefJNGhfmTGyLzQRqR73S+7HIQCgEH4NDocWJt6yiuCqzliCZ1UCk2GnQezMu
2oK5UnEAf0pXzmgwzKnsLNNWWpvHeuwEcGxbVUDTTL+Gd3gL+F7Dl+GZqzqKGzKAPjJMkB3kMt0C
x283ngJaw/ZPA0fhfHRLefQxIucO0oNT14fYHWCTTfVHgQd4DbEHJ3DYcNPuuQyJIxZuw3NRUtli
uZBtKmRSo8psw9rV4c+tb2LxqitzbHii+B4oO/mkiescl53TX4al/9UmM7u0LH0clhJAbPyYXVqy
/HQ7XavPyK3otYg3lNypYUyrd8bpITpEuxWnf35P5Tfkc7R3siHjFKlY+k+TE6kNBe/ZN/X5Kc3i
GAv+0TQnx2AungFIY/oRMjtgBwlw8kdBM4dNJxa2mUyQvzI5rFBEEVQrTYJdvNQQ09D14Ikkn8AI
aCFhLMFmgkEgci/Myv4vAk5tRKD/Oe8eIVINrFTXNNw5cb7897RXVBsPzV1Wn5sPhrsouC30xRiv
WTPtHJ7G8CYHnzu+xrGEN60QrHfM3qc9HtwsWBoDrCkJqyXOcPCl3tRZ8w2uxIgfqsmqXHofuSPM
gx2l4TtlCwUHdTBXgj2IZe7/Vu/gioESPk3UFZLj/82FRpJGDerPj/jr0kj4R4jiL9nJP0b6tSyX
qqC61ZmBbMWyNjVpc75R1KD7RBZi1JNZv8KmpII1MExTLF3IuEKAXLAxNB8y6wf0kleaSYbQ9D80
LqzjKKfH1Q6jxXGixPSKcQoMymcxj+n3M5vUoDl/cO+NNPV54LOVz4Ke2Sk5nuMC6Iz+JLKDx14H
4YwdGE8u+P60Oj28J9581lBU47mQEIzAkmtTzBXkHnTopWkarwSSo+qAmJQVyH1+mTIjDGITbz8J
UoCHFH4gyA4/KEbw62CDzqtx48fuRRYnLGFse8An2EbDTkFlhONFjJyf/ZK2GhVUO0kfhUarzsQG
Mgq1/aQ9/uXB+f11MRTLkLEGUuUfUEus6mUrFkYF1MLqBwk+fdf2/i0HNJ3AMqdr786IJlq2sk//
LX2TL9qJcbNPC/2J4pbwDQyf1ZfqbWwT8f9kbD3GG8D8iBjZvfz5aK2fOMz4oOi6ZGjGaPMMveDf
D0qkBEaiJiidcywBcXAji2+06EPsHOLfp9p9DIl2MagI9wlcJclgJITyR5I4cRnCZqp3xHClSczd
RqdlVJ9DPRVHedqsxd6KVBYovi3G4zPWLgOGBGG0ZIdQy3I2FibI6ES4Mu/mS5TGAGxk+1o0g5sn
vD2ZcWCVv4R4BzEY49yEfoDs47EfQPo6rWHTnLEtZPqFTBCjZLwocWOWZvhy9cq07R0ZJqQ8K3F6
RjVPEvMTrIJ6ECbnFB0jtBk6MHRr1PJoCrCM+fPJ/e0a+s+T+wNAVxQ3jD0tq85DRFLElJFADS0Q
D7KpBLu8tHkW/W/2x3TlbiTwBAwuyM7m3mdjx1+TAKQpLWXyHWFaArW0Zpo+IU0aeRtc1/kA44NB
g7vA9p7/+fOxq79bQf957D9WUCEWWq03kur8RNRoMXemgh9NypvI6Z5MAkcXbZiuGlRaZldoOm/h
ezSTYaKYF4jhEL2wYRDRvON/yMUk9LRmtD36AXHxoO0DwsOF5uQr3zDxBAY93ZTKgqcABhS2UMbk
zx9I/g0A+K87ffz+P9ZLvWuMQW3QlccBhJQlimEMZYm1V1kgattEwILbqujoGyucgARG3+YvU255
z3xi6R2qG4kt0jsufjyhxS7aUjP/5Qh/u3L871m0fmzzSVd3cFq5XfCiHVdqFj7EOWfhhMq0v4uf
+UeNPXj52rCjvaqbnCrPuBOhV9KZCxP/pQj+cs5+4zMyrg6ahKLI0kXV+oFxm0nu5c9EZHX4Lm/t
O55JX9pL/ZUAAVbwa0d9s9hiMme84YOSXrr3+rM965AFJ1SOwwf7LsnT3KdsH/vqDSrR5c+nTP/9
Xfq/A/yx2KrQU1svlKpzGiFPnHoE5GJ5Hk9FoLV4qsVTyxxnvONEdKwFJw6q+ujClYYxwhAFOnXI
9mBD+Qzo34EIYB5+VsWm/nB5DpE6c29bkxyvhG+bhhJVK55VrB7cA3D5+KP0XsGeuuf38LU90yLS
9FGXkxIDBz/LIU1PlC92KppIWhrEaIb/l7vG+v19jbO3aemW+R83umf6DPS279lv0BYTToJoFw8e
dFZ4czGsMGGu8XiNwv0O815vlHDw3FLDJZ+Q9gk/xU9YzUninvzfWLtwJ4U/Cz6ZMKcoSH5NqSHv
ci4F4BxYZXAvaeWGcdvPuo8hmDKwY+NC6AyBFdKz9yHCwmGlhyk04RxwPhjWfErReB7h4bCc0x6M
2TPYUZQLVuf6tQKboGvA+hUmFf0acwuFLWLafWcIDnsGkcir6NVwlyGXbhZ+0EVzTqNuWuLTSC0S
TiMamMYRMA+RbCR41GF0srSCrjWrtL+sjv/hU/zaNg1Z1FUkmuN//72YWKWWt6bCSRfyWX1rT8Ue
N0bsw2su+VsJ7vuQHkghRw4YlGrY1Oxw78WpuVZvDScFYqvJhHOqUAdXf7kh5F/0y39Whj+5FT9W
ulb0sw4CMUznW8k86qjAvpzIXB5UWR8qDmDDFMMxEb43zleMI5k8El/QTILP5IDzz0w/apguJBtS
OucuogLSGt6SCzVlgwYedfwmObTb7iGc0mM3y9eCI8/TVbwFTPtmV0eFgoPEfPgwGbrQr7BY8e6s
mS55JGMgRPQBBIEWFNdM5MQFTrbjzJQsYSx4GYljLUenb0uX6ixemzNFwpL5+I7qaTw+CH3n+i08
Np/BnWrKoNv8BpOCegpGU+Ow88unCfPE9ptPrH/LUHDZRYdp+d1+499C+8KB8IMZkwLf5vHHrgo7
5XIXHIbZyEsjKGyifgE2ApoBA8IjgzZc4NsJ6wKLbVtbk1I4L5fQwdEYfB7K1+4ovPWv7MrZrvru
X6t32lLvVV6Ue+PWjWUtpDmQDOOd7Hi9YU46DiZc7GSqcUCIPZl3Z2ZroVtFM8FBA/GjaEES8t28
k34IGsJOegk/pGv4gQiWVwvvOYjdovrWTskCpIXB4qeXL8NX7dp+kg8nLpqvGtjyFQeCgzuiMs02
eiMtSoCtmW31BbLLdb4YDqatPiAkYXhHf7QjBAL0gOMb3uNPlj6LSTZcRkySy5X4wV+IrwN2yDF+
D8XqynEyZmVKBwTUvT2LKal8wTH8IJ2QBa+aqNzfjK9QINB044Wxe87jx3ObLhBvr9PFX3aC3/LV
/kcokn5snmpS5YlgQChiMvoR755LZGr0OJvukhx6TNiFZXB1j80lRP64Jq+8fQOa7MzR+i4HxmUO
9YCUEh7hERhkcTUvIM/zhuiJT3FWH6QtyTl2YeeXnOFo/pk68s7fWdge0E3s+kt8jxYQIdUHNXp1
bM/mA1o2wwbxRbj/+YP+arx/Pt04B9LySSh9WX3+vfQEOg0G1l/xmVJ3JXxAdsbZmgc4WxJVZBvn
ho3sLu+4fSbF2jwwzJz6c8LjXkktnkjzauFt0VRNiBB5kbYMeJUbmOnf1sefpcy4BP3zIH9Uj2XB
xly1HCQzkxvw0Zz0FHxSvCNeKasnpFjIs05xtSXu33dwIAqEGbmYfzkMZbzofzpXP1bCUC3FphLH
w5gB5yBp9LjT5/1WmlVU3VOUjQdhpdi7ZX5sd/UJ345u9/8Iu6/lVJZuS8BPRATe3FIGIwQSkpC5
IVgyeO95+v5S6uju80fHObG1tVBRlZWVlWbmnGOOUewcW+OvfHyti0z+Dy+v9D+0y3+iKnfz8ap0
mWWXT/j+0mrjA0d77yq4JaMfac79Ic5HJrAm7HV6/sy8UCZLcmiC+cSjb+oCzS3ukRUCe1UvtXFc
1MGYHrZ3L8ZhS59sQqJFsxaWGUnrp/ft3f619D8tL/+5Y/x7tRXuEyot2Uq58F/7H2fLvDitXZZP
g3J72F7F0EPfyCIyiXzmLhRQTKFiGef/8Vp212jtZ/f//QAo//9f6v+tQLAJ/x9DflMpHpbFtTbM
35eepqNar/TGerelzL3t7FLs6GqcnMnKXhLX0c42JZrFw+eDPFFegK8CrxNn1FqSYcx7xWOVINNB
+WJSF+eSh27ruRscBIvqlKu+brWIl/QS3NxkTdevhXdgik/OhdUp2d5dG0j2olK8Tv77p6z8/+az
WrGUL+SqJGZ4/f7rU64PtdKqWAvyJRFOpS6TdfEAa4QIXqapWFgAM1yTQ3xuHxOZVNhgK01r+7a/
TGYxh/DjjSOSvHy9EtU+DoN1Szy+Ca0BZ4rZoyEtHX8MOt/BOj28SHHIBDGfN1QozflTmz8oWrwW
41t71p1Gw3gSd/KxFP5k1571M+3Z3QDVh1l82P/vn/p3lv6PAVvLFnJcWpwRudp/PvW1fN7srxmz
+DqBIjn284n9xf6r+np4FJf+H26Grfk/Pas6s/sVS+VKyCTAnfBfW/m0LhQu3sDi6QYaJp8rF5+v
0UAr27psZRVggazY6SaHcZKdts4zQbHkUGldMulx1c1curNikmPdPZ1w9XweERrgL8iJ3EfjYZKp
NDKX9FBMKpbIYlocJt7brtpYz5v0RvRX1DQGvYzbNIuzlDJURZRbaC+aLvG2x9NLPDf8pamQ20Lz
XYyqxFsDayldpyS/bBMeHxfbACjltZBDUjk1SieInEa1Gh9JDIngrcBTkrJyqnfZapzhkFymh4O8
gTS7fC0W2vNFa6ucmkgtdsAmdfiVHNdju7hKnHY5UGBIqGKVRR9vkdzz+SGoj0id3xyau+cydiKZ
6hws5ENqjdmhiUxgumwfSQng3DLflpJCtTmZNMp0GFfJUac9JMdV4sh43cA5sFw3/i48llNIm+IU
J0zk85SOYAAy4TEspx62ihFoF1WA+7IU4AOGqPrtPxn7bDRYDqgyDpPfrxeVxkxK6h3YUPl7276g
DVrEspGWmwboWGbTvNY655dS4EwvUf3JBkn4ioXaJmVLNDZeYBuu/G80HtgaL+hwnkDprZhOv8jF
Sl5GXlICDSW8SDFD2NGGr70rjdj9wHbFUux72LS8FGzXqfEicdwHR3xb2yZ/sLlJDn6PSlkKqAfT
CCLoQuBDZ4LK/RUCYIXmgeL0AmlUAt0Htwh8BjLmA5SiD5dZQNCdg7KKWF4KkQY4tpaThaL/kpS/
Yc5mBIgB+xBy1pLl9OnMtxiPywGNBn+luQqlJu/v9pLI0Ch/4/Wefc430b4mIBWvtk0cM9kY8gqA
zb0fKC+30InFhcZQZOd2aixO7d4SPIEvFmUa3JwYxaVV3dbz2z60GPbwa1d5uUk9e2vsqf4kvdLd
5I3eTK3cGIKWEjJY8c52V+t76DdVXSu9Gt4o9BaiG+Ar6bGKnX36HpCsgFtx2oRy271XMeYD7HKe
vV2yafVb+WgyyviUs8lxibZQ7AInR5zu8y1JZuVps/p9yNXz4D2XZLtqw0DlC41j4R5DwGrSHa5e
D8PWenafRfuwkoob4XPYlDrFcVo7NPG0zybdkwxS7CDrBjD2cgf2Iv+5Xq7eXWXSOgHrhZxSesCi
XMsXrAO0R5bN/CXOHeSDUE+4K5BWnPdPue5YysMpqi1elgV5+t0j2vZjsq9BbzyN108IFE6BxSVd
afCl8djMnd6mYyKM6QRzR65VNfBQsOSaWDgyFBi3ve2ps9ze3Qze/X2vcGqcaPyOCssIfhzfBKzu
GGyIAPW6THnwVD5/5tc09GaS6hYvl/G6f5mX6GA8FquZD4zy7eEKZQLt5C0DMuy1BBcPk8aluktW
OfI8+8dx8VFilUpfUBV8X4vo1E4zPpG4zM+/irf92/5xPUHrtp38m9fQAkgC1w035zeEH+o4LTzW
9tXWMocRAoMeANzyVdUayz6KoMvm3bMZZPgDNhQ755f61NRMDJaqyKQLajihYpFfwa7liPZRmb1A
BQpITOuro9zhu1qxA7fJ2l8u2rN5OkQjd+hsM0/V4vNl3ygHPFOzlCXjLSYsmn9XhjjqYesPXHql
7+HpH2Bdbdofrsl2xrB/18JzXlcaU5sr38aJPTNGq0O7Vv4pyyMYZ2xur3fAoIuv4c91hNZCGpTt
prbIliHxtt1caoKvV+oiI1H4nUtJ0tSFhev//l1awiQtaZ6DGiZFbvOo5jvsHHUzozU+4zNQUQt/
Q+PQsYFnBGQ5lWtvMKx1OxxyPFiXlChO0P2AmmvnXfR3WbgRhSd/rf/3v/uu4OnDvw9OcLfCWzL5
qoANFovv2ILyXgvv1q78NVt9mL0LslyXuXKjjIam9pIzWSyHXctCVnLTAS9iln84I7OEXxdaMVNp
5vLAdrvSoAxLZ/O3vBUIuj9ex49X5Brjx4m0un1yhUfNL19Xp7vx+q7I5F00aH9XLXxrOIwedpqi
tRIelbxR5a5wag/zj1myk3hi92NKx9K+OzvJFNdFs4qkIixh+cu5m991z7K8WMS3AIHdfHFa5H8Q
pLGPShPTS10W1Z0ZozpArc0hAOwXfGHHR4vGqTXv8lzgdfk5TkHBY1qTiNZFbYxjUatSQvGyMElm
X0hrluN0DEylG9j8f43vDh2v5Mdp+VuC/UEHyLkZFxoeYLcH5VklDh6IS3NF6CLrPsGGY3fbFwVY
9kk/cXNw/WLL4VMrsxm6+o5BOGyfB/w0+CLQw/DslWoNnkwF4iUa76LNuw2gXg/FCv2DsTTEnQ6k
LfulDt+mTq6xtoOCjTEaMUrO/cvz0jILZoe1r5yGnsG7qcfo0uPmrXNozf3edoH8H+bdaX/Zzw4C
r5wSl/1he91f9zfPtbcCSc3+dXDlG74O1P9LibW3zfN5dBzN+5dO7ITNM56aPm630c4nrXgcrR72
3dXD5gGZgTYupDDt8TXJ6obyv+NCWkizyY3UxSTCCJbmfJ+N7gZ/lfwdEyQwTM2uWmV6uXTXkmTX
ldneWncJZ3UunVt8ap1atfTWWfenzXGzklbS1YOm3jxvnnXQyTu75DoC0f1avB8esqOpHPl3whze
FRPJb13lOpp92SZ6tQX+m3XwNTl6A6v+EjV1GIOTl8njxKkFfrt4OLT+uoKX7jtnsm98zbWqCyl0
8p7VVpP3Q6vX4ydoEa/54VUPimWazF2O5d/bcbQMXOcvPUIx4zxFZ260puChg0jw59h/ANDgcvL1
tHRLSygv7Pe9cd5oXrBbkC5VOUc8giLCqVPgnxB/9FspDvrsnMzb8Gf2RWJkkHlb9hcP9kzP8/7u
ed0dN9fd8HnzPB5ry8ybx7h0Qvif71zl3rWDAhZfqun2vlUdrr7QJF/ln8VXGBaw5N6cMNb4TvPN
5WED6MLmUCTlweJ/MDYEE/9+OOZv4NNOrP54wNlXdpCZhAIundA9xs1tN0yR2cFChVcPtbqOu/jK
6ju7ltuDzzx4FLPrQAu5e3aweR7+ZN7OI2W4zXnkma+/D8/SXXx5Lif6zrmLz9Mzm3QRsKmkTYuD
HFKAm+nRtL7OdLOrp0tn2gwjYvI171fb1WyT813OzYz+WpAv37am/V1r2VforhWWuULpO7crhZFa
/ikuvb5cE/GxUHdcE3aiaM1llOcpRAQrUloi2SaDuH7JPRQyvRqG6GxaHGV6x5+lEbP7Qkfzdeye
R0ahZYWHP9T5ufp4kJp5aO06mafcmwo8r96vI23Bx4nwg4PzaAhM+5Xetb1qrZ4lc/72RYE7Y7H0
GwSpAA5yVn/hhAAeCE7bSbQfFKvRgSqMCYbI2Crw2KyWaT7b8/LFC2Z78db4ZouglW+CumFwmER1
zjNM9AS4IkQJPTsVuNq+RchGrdXdtX4z7c1ehgvbBP2VedHMY5o0Rp2fydyvHhhMV4q8+xRdGc+z
ZvewPLqD6wjXjc1HmJHNSNNQpCoIX4TXXftcjhbPDqmJDRCQ/7pv7l/WonN3k2YRIAZy1KtGnXyp
EU57XREWQu9QBaBKBEuGyr4vPyVjLhtjTxbX+LJ70TXCWYfEA9AG8Cf5mIIJYSpnHD9BA4uDdfDt
lu2a/deImugAaVBu9jxGmdgL05vD89H+btodGaTFweYLu6a5opySshidb4nuuCh2NHBYwCnXBLE6
5bpvdiRtoTigk53sfzI91Vz2t3zwF6BIPBc4vlOfyfxoRrXT0YR6VMJBg967CIoGqmz6Eiy6WoKq
P5sv9pGa5dL9wBcGT4gcPeRHt9buKfNaHXg627x5P4eGWh5De54wHQA23k0Q1ho65yodYsGrZ8Zn
fxafmlXkJ4AnMb+M6WB7i/z2CveMAQHfWkNuvu3s7GvXKXzWnlbm7X+5jkpaDZzGR4+1fE8TohZW
PJoEfq+cf4qsaRRSPEg127K2qK/KHqTRW4jWlOyT0Go6GIaw5Yc+sd52PbLe5QSlaRBNv6/GVa2c
7npMfoJK1nYz7s9qtY+wtP01lxpmreH2oDADSJx+tNC2P4bm6B460qkaw4Ydz7ZbbAulVFzpZn8V
VcttoR32y17ZszADxRCb2iALRZJp8lwxqx0ezt1t97aL191ym0q7LrOP56sYraEuYejr+EGW2kTG
ZJnKDZl85TnVjGq4/sGpQy5xpON5qu32wZt2axXIDtxJh1539wOJlB82Vw1NunmYI/SygiNm6OBl
2nV0d+1pjOi/7onzqrf+WOjRncPnplPl1ZO0U7kTH/W5ddkn0+7qWU92G6NKi3pI7aQnz75s2jfm
pTDpiivBfLE8uOEMemh450Blm/8uOrOpKi1+FB/LjbPpGjMMZfk69ABAFjGXN093HRxHFhZPJlnp
2M0OwgNeJDoJrS3iD5LPUb6faRYb1Uaqp72bnFZf8nwMbtUx6QkQudnod5LDJTmsRplPGgOhX+4A
3MGbMAn3dcvFg4bWcG6gJfTfG2WngReEq2vzTFO2KT31VNeYJgXpuseIeZyWOtZ1KvbddX/eB6ki
paUx/uYBFbDIMgWYZOrl4OxrP1LGbXy3sgm908+G5zAN8FJiU+9IBMo9D9tqoD7HbFPt8oOMGjAB
+W4MWZpQv5FaU0+xcjdZdNwsNPIkTMZ/r9zn8+j0XNzVUaMAXV5ilrxdgsVWPIm/CJW4FqF90y+O
JGumstRT0bJ8ezmw4KxazLNTlD12/oabt8vVtDoFg0RLdU1+TKRyYm61m5t9EQXFLlZ7M2WfrnfK
x+fltyni2j09nZSW6c1Hswfrus4zebdidgFX0+oj+aA3yPiuBsUQZhQO26bmbRvk/EFPWbWOSfnj
+LMdzB48kwl2nmvpTRlIoVvEag/tSSX5t7WLi7YJwmne79IT1yItxNhHsfW2e96PsklQ8mTKdbw8
L2uAE6D2tOvgmgbZf4a4/vLQhqgrlVu1BZDfJIXremdAeJ6/4//nt2XC53tt+aFhnej9OovNFyy/
VRz2Z5aKFoklG9dsCBGm3pPZSR2X/VUYoX8TvzGmFIXpdAa0+luH/alMVfDBj5Mr3vDvaZ7dcaPN
5S70kpzPGHg49CSL6MRdfIXUAYZ1lrcTnOZ1O83kbmPrzw2g2W4ZuOiqDDKINJsDLTTwesISyjsu
puASM29ISgg/2sMwHO2+1ErL68LsvOtgy1qWyHq3bhc6NriwSxgW+pNDy4WelmGVulhxHsCh4aJd
/tkAYdj4iOHjK/ybEkZhJnXzrYw8OyErWC7Tc4ku5QzbJEudGzNh/9ydXqF+YISa+v5qPDniyGLa
2Ti0h/dgdg0DCCFlzkh9ro4uz/b5LFI3ybxBUVujInNZn70/sOxpUgPFvb1BQ42hKutHZUirnCI3
cNfcIWGWmNNef6coqujazXXeQ5j4MDssY48aXpqG/50TPYBeYsrfYYg3fP5m12Vg+Ptrjm139mUu
1kvLg1NvG0mBiIsxDWam7dKU9zbucg/Pu+Z8F6iQ34r2anQASxo/TzGYdQ4bc74Pw+7X8LbP/G0f
TWSK8Y1acBnreqEnr63lqq6nhW+OiFRCj7p0pG7ZgelNLgs2CmPp15AKdv0eNAos1AOpfnGOy6B+
khTyO9Rd7NG9FK/WjK1mjueObZWiLeir4L36PdN8xmzkCtIZMp9sKI3lXKWql2OucEu/ff47bt6p
/oxD+ynHffWR0rH9ZzmqPdleX2lE5+nZmoaJyGY0WvQcjaDjOoF5nyHxOYkd14LP6kM9QORPtOrB
1WpS6y061CF+7SGTD5eCJesUs8IYalpIBT0SA85d/5pF3R00J7EQNqcGWlqnXZc2er+GZlhHiRbZ
f/3afb5To5mJYh/rmGFncgdhOw52inbbj/BIWtV/52YWZxht3N8GmtYNYR4uAv1h02JmqYEbq0TY
rFu32EAMGoI5Vr7ygFdUQNsG7MGikqlhaguOBu/TTxiDMB6/a543Yraa3lWa4A6CRUBSw7ouXx5M
3k6t8s+ya7XUyc1POgunAONK+165M0bnrhMvrayoKYGOz2uhTZp5hhFyNevvM93L8S2zec/BVJfl
bKW5T8T0fTGEMP/Kbz0k7JpqmwVugmAJhKmTGWhdq7Um464XfV22swPKJBg2/eVLOwrvUANdWqW7
XFOac/ABAK+UAO1pAYaFcU+/d2/pO5QSKpe/H+0n2BPWA84RL1UzafdrvmFy9Odi0TlWw7u1ipgP
lRJ2QMe2OoqgeKjam/5SmPWPo9KbTfEinT3oqnMISzriUkklgo5paiSVcl8LulOoS651HWkto+tv
V8tiYVgv2qXUCJk9lH/cbbGT2bOzg6eyJG/tWgsmDX/WDHWefnTI9FY8ACo6pHEd5srd73xYyJKT
JcbQyhMIRru1/BjL9v1dGqs/dgoInKfBmXQFfjU65ycoi2y3mrsXMlmbSjIyezVzdv95HIW/z7xu
47slMM7v/xgRtbPWckBfGAbrIVdrDLdf5cn9VEV3s371XAmG3Gn4orkni2xYbCslQKdjJ7fp7Z7N
cpnMyIX68Kljp5bZ9EK+IgZqT8LFov9mLy8eCfPzR64W+vOvxZksl0gR7itD3IoBWWay9xbPGfSJ
wQVjca7Z3fyaX+t143Jq5G5pMd8ojP9BolEec8TTCTuYFWVrZz3MNMlKomRgI7UUXgrUXsEEEQXD
LyP1joMHCHdw+romPeawb+3vCp3D1+F52113kRcz/k6xyaHyCdm84lO6tCSj1NHkx4hi7+e6ziTZ
LdLFuEH89zn4Ll+yL9eXI2foB3qK+9XdMN395Br5h2IsBe1n1r38ZD8v1OrDLhXtajRHKiOu8j4u
xtd35Nw1lOeraBJPAAexUtyLgsAhzj4PT3xBuAGO8fl78XTatBfy0OYNLnGkPYteFrVGNQSuMnvp
U5Lf6iJYC4LxF7TWUQg3HQK1wwnTwPc1HJKvL9J0Ep/BbyItPyTiC51N3kJI6AN0De8EEgG3z9cS
X1ShhwLhBBaKc4HVq9WXzWyxvn08chntm2FHKy4ZSKUDksKGzSKWbF/GjytJXDRd/mGTWGaj08O4
/gBA9b5/RuofowPAqxAo6nY9z3n8EOApzVKhoeLo8lXyJLSnH3QJWkXgURaAdnHE3yluvW4j73+Y
tr8RUJNDs9TeGQrWz1m6bPCJ218Edcr6rpVuWpPnI0ZMdFrxsvv8yX9WL8TGYyUFzmxWH7yND3dt
rOAsQIDfQ8RcuuS9Qpu1dG7CmbZpkUfbjrESjbkaPUpNdNW6+SyIVRimx/759oIRAQXBvByXrGGF
eIf85Bl0ct/nUBf6EWIr1WvZp8qhOaVAgoYDLnDTkmOxKcTVwQazxEqSQloiLC7BYVRsIxEa5Fq5
94o+AQsS9sXIBgBVhszM+vk+ENzF+aTHq9ioJRnxgTnjxqL3xVPaXMW7lo3m4yrN3V3+Tb+FYqqt
bSN3R30g5RYUPYhKDQQU9UlKh+FIdC6RQqYl523kO/Wc3SgHdjrrFHrZtuXxed9dpHSNjvPkAu57
jobvu+Znd53afve2nSMTKgVd60iSvDYxYWei04ukuc70/TKgXDN9ntI3t+z/TK7JtZcPAzPNftVP
bVI4z/sJFgHg8N3P4YqGNmSKbIbJ2Vx7X6BtWm7u36cdWoLWmao4z6B0nxnUiu31G4lqdHrrWHmz
dVxYy89PxrP4+D6zQtDoljhyiMWBNtco39rMovOxVXyerk1a9cz3UOP8Qg0rpgREbCs8kVFeniWV
kDqeVenb13eySJPXwjX2M7009oe4iMh02VqfWssTxF5cYZo+z6a9MwB0uSPYPGvUYL3WWL12JTvt
VX9ZqIoK3u42lJVncb4oclo/5SJyyH7ACQ+/n/Gl+XNx7Gpaihfjo6y0qIqyXIrlVq/f5ALuMI/4
HH6F1kku6CVLwiEi7sNpigMkWUpZhHeFs6um7lMbhtPm30qhQFU9JRPyPkxgVC/yTc5R+J70cKVT
PiXlVqY7P9JqiKc4wGaZaIyfBSvpjG1qplGyv7YIpnMhOWqNp0Rm4FreAvCqSDTai/DZEdUP3w55
W4Imnj9d5RIn7NeRgh2n2rgsowCQPBoShzyCqjhnFjKv+E/rZJVCp/y9UDaRzzY4S/zGfqT5hOPh
N7Z59VlV2qjLFrggivUW7kA40pybYbbYR4VcCOzPPzYYquhZ4bImSESM+oLNxAIWqrQthxv5jLwO
9+MkRPfDjOrgthTjr8KfqSSXONm1V8+IXEpe7hapk81mVLs5B9938yjHMhfRevADyHUyKD0FWopM
kHqUOoUv6PhiqQC9WQNZh1Qz560/qtXkpsm5NEQCZC/jMUK68YtFMKVjP6LMCwWAp8pBOFTnKKCi
MjJeTLL/ABJQ0GCEsQhQkl5/uMYZMwKzco//iG04XiOoxit5l3KkrXQLL3l6f7jr7Yz0SWvdPhTi
yh2o60Tw5fdBCsUmlPcw9+bWp02sdIWovg9/vyEknYzVZ26CFLr55SjKI8U9B5TCZJfANfhTQ1Xh
nJGF/Du/qJin8lspSLegbDWNZDsl0hH/qHJNCV/ekwfOvXIdbtEBxYWOGE86bDnorU/bWH6K35un
xVNuGLrl+mWcHOAILIcv55dZ+p1NhfFTPMkPtNS+l48zXDbN293t36qHAmf2dPz24sqiw5lAEDUl
KobnzIS/b9gbLJ5gP44fp6fKP3xh1lJQC3RI4BpF2Kh/lSbv+DYtvU7eiP9MsA3UPdwWY5Tku69l
n5skPX7fXivUCe7UCRI2zd5XXjEjScxrB3K1PYGeFNxiemfD/VqroJMJqxG6AiQUX7uWffTTRShj
EjE9e8t7aI940pt+6JFeERt4nZC6i+UqJ+XoeREDftYv6a3lKVbpBL1FvcrsuJtwa+Ysq+nq69zA
3HTaJqt0FfFV1g+9TSZmU0yTS/IgyF1fPT8DhTZBFuiTFRKrPQai4iVC9aWFWAz4roBA5ouYZeAr
z4tJqXY3pd+qk+GRgjdhWWVflu2W59PMeVQI9xSFuHf2j97g+7Y9e1r0hDWOeBItPW/7BtdNGeAi
PewbFJ7PkxbABwat8bWVvzQxY42LxHUkweDmDsRgLBlJiflpG8WP0zYy0eFWEPijhEIYdIp1DGAW
Hc9vAKHLWW52gMqgjfIt+tL33cN12gT/QSSGE8pBVo2b4tPyzDvcKx/Ta6gFTqLDpCNmsoY/kYZt
jR4KrRdoJHnRFnugpKqceARgiyAgX2TRvG8WfWxOPE755cONqDxS7FsDYoUBMLmk8+v9dZ1siI7X
4tmbwwRGJFIg6smWHoFQPFqAxrC1Ko1JKWCc8pOW2srzZc6c+/tddN6iQ2j5sjjuLdevADZr/M+W
TgGjcrw7N0ABL1/c0bt3UBd6W5f0BBRYbJfPvUupc9mhzq5nqiHNyS6zPCI+Q45iTdBjFeyWogj2
pIOuKRgnBoqDu2SfTWqBMyk5ipv0cUJtVulu/TjO9/4VHSm2T18sbeP2XTnVqd0vZqnT7c51+zW4
S71aSCvN5vYxw7tKmCqbnscp75s0nNsJ/3nsiUX2NYoGcDEaGjxG1THliwb6KcH5PCkZpmVSEiJk
cHC3qDPxHi7jYwKoYHg5L2bbY2G6qpMxOKv3pNkdUtbVtglYA31gYH3VUOpPGykC+yg/EtrxEr/L
t0YwFx9qd5cv+DEl16Q+5NIeON2odLd+PKK4q9/wiIctBZeTyvBwloDn6gHzM47Lo4BXOyac3KWO
nsKdiUoL4CDLGV9ohMfM23HsHra/1iOOK6/w8vXvHDoHB5YuMCs84Iv30jxVBTXKMSGZI/LiOp60
WsTuVDdTtPeFnas6KI5Q8if+gki6lKGf9Env6divflerdzWe3jKLzr/XQ6pMuDlb7jwEq1AVugIW
sLwfxuQuHKyOZnL4pxa8Olnuyu9163VymMZVaBUua2oJD0oXH7LuNc5dOzWlqNRv8GHbV54nLr4w
bC+/xfwTZCLSjniL8GfL1gP6giBViGgIR5ZKnfK3wbTNtxzwYKxptYNU7pmcHpTiM1AYgbNtv9TB
Ibay9z+0uHP7LpsCvORerx+arjhCV2bv510Yl6tjM8tGp/LEj8k7UAnRTH3m0rp+lDqotS5fpy+x
U1t2HVBCGEb7jnG976uUy4YDcaCNAJ4+LCA0Oiw7vFa2Rsc+w1wHri1TW1JNrQGkkrHgjROTWfZ+
8lke8KaHPvzOuQS12n7bGVJiUYfWvtCYizdyeYmVcghWY/FI48kAwYfzFUZtmae6Z9eqSBOIWMll
cmeM4lRPthYjjxVK587RHQZK8kLNHwHdyUO6iL2N64fpqsw9tIgvrbDh3aPNQPgZXrDf165JTphh
sH+EVPTQpo5yNWxojn3wNm1igtGPa3cQkLVX0w84oQnJ4ln9Vit7SDfJdfTOxafdron4JfeMkRC4
8tFibu84f2TWMHZ2YG6T9h53DiJ/rZwueut7SLy4cF97qd3nP69piV4XJbIoc38AUSkkl/6KCY9Q
izm7wWMeHWox6uwJE/TH+twF2D7aqEucNQsW6qcK+yxamqCWrazZJw5EA8c0f26sV/hQ4lWFCyTI
oXp18hHfprRAdQ/RlTdD+bE2OrVrwKDb+PpZ+Sg9FvPSlzlkov0Oe0Y9/yZFuGATcUZRwsMshCga
R6crJMGMxWUM+UW0PwL1xZsfWTESQ+UXt/DWPMuwmXVpgObIY9CfKiY16GWBwbJb5T+nHG09Uubk
zCbw+VVWCN6pOgIb+co55x+j/CetxCkn/zjp7IavBIyWkzjLobdL3c7dg/bN+Q4L0lXX4N06x+e3
crWxmAO0YlqWrijrebZqLK9p5qP6VMzFqyoilngsuL1LLzLRmUPutsMzrtOH49riXERAo+9Q7Qon
Z6vUgJLhmPlHuLTHb1FZNiTu5ul49EqNrczrZaJixLHmIBzL5PBDWbVEvHf4ID9bgRj6pfXxi47H
NDAid9lL5NNMwhaD7S6e4Er2JQjVMNmcEc1HtSLFidRF+RpXEH9DNFk16ERJ9s6d4/UkvlLSgdo6
2/EhzOEIC9rqWrmGYXoZz+gSIf8XS+FbqcTb8EodqOxSBP9HwV7htT2SkUR563w8LSVXLhy7U8rw
iNP2yWkZX4PXVF0NNnuH+/UkWQEsU8YIYLFHKeeL3z9PojXYwgglBYczRHL4cdqFu5SU7a0n11yN
/Hle4KuJHczssEfF+hfesdCd+ABxyhDVWTXmnElw3goR44SkkLcp9nHW7onGcKbWImarJcq1er7I
cNFV5a/L6owzXmSVPln9YT1uLPapUobIjdZ1XFmZpZU7Oa97ilOoShBBKn4SbtEOfxV2BXZy9XRi
5pqcx42DVqRsdYZ3Tc7coGqOs2wXz/j0Hm8/TqWk8HdUk8ngHO5aMtjm4XnCT1VQ0AuiMs2Ja14u
JRMkU5PEwVIl/NgQu8FY1EvUTt6+bA0uGjEyj8HLLxkcc52wAFdh4d2ZaNh960+fnTwUy5X4PgnZ
+u6yXLLd+mqiZK9n3zln2psF8frWrlqyNr+dCP6gVatGWZ3tS9L2VUQg20KC9oxEwmhdE4HT7pZO
sPefwqJdQG0CmyEWX0rl4SHB2v3yd23B7PTNVOWuvs82p19V9dfHfcFmmbfGKHAOi/bqlqy4Rw3u
RbrmJN3uW2ei3KMb9fKdqcvubpKs4VUx1I+P7cr5GO2EdTR/pj0u90M/Hd6jzjmVmEqNQ7bFQ7IZ
dgvnl8Wwm7txWoas45LxjlN62j9L7KPjSR7tFhLpNwIVu8fT5uGYaXuZpco1PhSe95319VUbOTgV
dhg3vFXjZIJm7W1d6GDB3xYGXvlWNpi5hqoXg2kVetQQYUv+GEZJbv662qdZjr713Xj+osBr8fv1
/T1KBDSiRvcFe2T9AatIPelu6hScX9atdveSTJq7kcTOpPFO4Pmd3hEx+WuK/uFE31WOEPHO4EhS
hrHT3UswKbXfu+/7zrZ1SV67ylrV398lXdbnz5nGovv+eo0jbtAO70dj9LpCvrJ+xrj0gNcxKdfP
cdTtJLMuz2Qy7OWi4puARn2EXC5651CMOx0VnCltNSq1b1Gnqrr7Tqlda0yf7XuVuuham+ojPjnX
bFub+ustecVnxdn/IOuvi3RQysz7u34eZx5xX9bbw/qha9cdVzXBpt5tN7rvUT1q+LczevUwr22c
nXVbzuj1vVP9xAcehdw7HTtpN9zrkhgsyabebrQ39XcXvne79e7olBx89SKDvN7Y1Wf1Y2cnKFdP
lCibNh7WX4+diit4pPvHTiF6uSXdEW1f5790XgyVeq1tQLYnzWscHjkbj16RHmgnpSa8HXVf56L2
rN5xk2zcbXc9u3owoeKnLmKfqN3IRdGr99kZJfVRN1JwuzurP7SXcTt5eR3WXXBJdvX3Wb1+iDqn
RiNfH0Xt95dut6idclFXocqPujuXd/32Ql+qMuzg34DwpUML3P1UU3iJekch6/jcObdM/rJoN/02
J46KrZ2bfY4axALr/K4R66P+vvzsvnQOUdJta2tceOQzsXBe5LHkmgvpvpjz6ExieJvT87RtzsTr
UpOsXh6bFgdNfX1Ma+Wkcnm4HBrFanc5fN3lO+Xs/W32UrXmFTq1XbNUeZE2n9u20Ird1s8TMI1C
v5R7Rfq0mKfV0uPwMNgX70/5132pPVu/LHOjwvzf5BAvjvfb3MsMacYG6KBi67A//txqJnf9aHMS
7cGl/VnKyMHKvRxmd0V6D2BWh7hcaOVzh/pqPSqsEFDZIm5rHMFs4LOwoO3JtMhQ213w5lbqQXbm
E3UL7zmKt+cqj2SJC5+KlFngVSZ8zXfDxX1hJvhQzEjjuJqpKpS8cE2LgxRrDJAN5CnBcRHpSY4n
ZlOm4IV8Zc5nVX7IS2ZZ7Csmp7sCvvXL91ii7Hney6L4QWeDQ2EzKmXfNvOH6/B93lsvHyeT9gsh
A5dn/2EqnV0YavVyjmUYYa1D0Fekb8cXGLz8QTw8W0t9Ff5kK3J38dn1fL+bNNHjbXAMcjAIUr8o
fBM7QQnTTCQL7MJLx0zlAdKdOA7Z3jwh6wgfgKRbP7dyVORg5e4axoENDJM112oR81fz8C3GiX77
CbmptnWPIi9mkS5aYAtArbYac+aFOu+4G7kPq4HZCV1dFcKrlqoJxtJ5uTHeNJdULzi9bkGzfLiP
cF6E8/nAi5iWGFBEgGUNuo9j2uMwbqlUuBV/TjVxKwXjNPQESt3NA8Wmi6Y9MlbrwEE4Na3skciG
+tzW/G1JPksmIs7moiu7m5DjPCmjqcdJ+XpU90Bgn2zRgD+5wPWabLkNqd0F4levi4+DoJEoldmA
cJbQALIrTZ6JPPqam2fdIuWuhigVgPYIq+uE3J6cmSbg9MC8v1/cH19RqiqoyGnKrYhMzo/U+N/W
dpGmdg/tPzylHm8uKQcvFp4obuNypEt4/u0mPKrinXw4Yvf0zPsmTZsx5nqTr7I4C3F5DwNDoufc
nBMN4YgKooKcadRt4mLvjzSO45rQybdjKNdxnUi59L5XPFYo43QIDSNGcSDTGV04X6WP7eW0h8/a
OrQv7ohf8XmshFVswoCAG3R4oAKh6XVDL0pHCQNz3PKnZvGDwvSpgEef056LnNib+JrOuOhWvCsp
YBI4ECSd0cdHJa5p6WJ6tUrP48kvtd2SswiR9q2DJrKG4w5TJNJ2riv4e+Pc5RKUh+nlgryfYV2v
bdKNsA/i9SFFu2TKXXd4xZsr/x5b7srmqHp/Ofcql+Z535Dot2xKzr/yEU8TRLntQ7419PaniYzW
00zqd3rhUjykU04LuyZMsZPuoaIPdPPDRo5napneROc5WUaHQ4oB9Py/aLqvptS2JQrAv4gqcngl
ZxAQxRcKRXLO8OvPN9116lrefRRhrblm6B5j9GhNl5UR4NKkmSAf4ESsumYBSFCPVFHfRHdEXDDi
5nOd2oAz2aK26osoKrh4oH4jmV9anfmTxBPpJYvdaDBYXAU4xcaBMCDEDe5f22UpSy56Lp7pFlT2
FB+P8ComCmnayG15s6nZ+LMahtC9C1RAaoJIZ20u9KnipKBNM5tWZiTr0ZqcipbKe9FWkFV2x0h2
QIFkmkwRlXgr7Lt7INOrdJSkv8qHnqt5NjMcGwhIiW9IQ/aVNEOe0fmQ33IcD+XDpfVoP2X3fEGI
wtsXzUy6/QBbf0W6mVqkGe1dMyiffGS5aEsrRYBLxtIKBgiwPlPpz8XkRSdJTh/iAVHnubkRlzwm
KcridHm1r1zS5fiWBbK/WQCCgnCALwsztoZmZbHh4VIeg9KUTabJ7f/MqlH22UZimLyUXpPbo6hY
Jh9Z14wch5rlmEFmuJ9EOp+bvaIdjH8oXSjyGjNKSQlqNdqA59ZjdZHGyl/4nQotpLtc6fzGpWJ9
HPkDjyY3OyPfIRb016K2c/mRzmul3JCViGgvw8cwGc9vEPWb6gK+4LVZoHtJ77AHCRItzOg1zEoP
qb2lAdGq9z4l6mmJaqG7HexCN7Z7s5T9zNXjfGJFLYL3W9qmJebgHE6EpfgauaPchV0TMVJ9N5QG
xk7WjCBT3yY53ZyI+VWSbQjs06eiD0/j2V/ByVznRBlB4vHe9IutpsC8DYlrZQisOGifpGRiVKJA
dTxIZrkyROYvWTi4ipSODmWpgl95vTf11r6SC1xb4d/XI9OIRGRhxRN6ViIHlqObpFUkzeUnT9Eu
66HJEo4IBbk3AxSI2z6XXVnGMhnshb0iXLJ7koyYndzyfOYYyyBvlQRDMmXGCpeyRV7pjJLd/PQ+
kBoWE/nYkBPPuCMdX012kyONPyA1VfI243HHXbnJ7N+QeJsXVS91SUj7wpeOV+Pc+5mYbleJSViN
Vsj9wq+SiaZszUUbsghnp4Fcx9AdJksKJs3W5D+Zht9F5d2u+VK6ywtV43syOmz9pVeGwXD6SDNC
srSyZcjgKWuIdrxAvmnADD8R1qI4Wvz92lu4cxmllxoSt506dGOqyDblCO25AuV4+IPIHa5I193m
qnKL8PQOb+fC5Y/+0G9dwUuKS9pLJa6u+u8/fXcLPtKVMa4vbAr9fdFQ0rMMUzN3774tvARgAUgH
kaHnVPIAxIl2PAZW7YbTqLjnYH1PgW/A/obNoHqxX/lQQyNn9G9vePp7wv7WQ3c7VsfL0nisShfC
p1n2M/vJ8Jj21/Z0Ctf8KO1p2wAh25D+HqLVI3XTPWTA3sl1jX921mvj8b4UIEMJf3ZDdnGY9/kA
HCILkn7/vdxN7nr85NFG2a9D8wBXgL/QtAE0C+NCnziPAD/S8jr/eKZ7Rn1NvaXOJEZF7hHnRYxC
yWAQ48IsMw8o9+pkN2VzxM2urj2jLWV8JZYNAMnBjbF3jNbG4xb3atsgPALCYduDeVx4ThHoXUq+
ZEEc+v6l99ZueJdIS7oq1fdKa1tG6oe3XeVx6EpvveYgH/+DG3xKzDxwdQSkNstj8JWi557tB2f5
JWfMANNAf1YuBJ0A6NGcgTKBGR1Pm2ANqIwH3FYCtEFbTpdm9NMHAIvuSpNsV1BZmRYpE7Gk6yag
jGjIUgChuMkLYaXEBFdy541HLgWyCgCO91u0j7DnVDlqgGJah5dk93GdsAkCz+GO/PxONa8KADBA
jCa1Z/0TL/ra/aEtRBTS8myy5O3jn/ZWDxN6dZmBB1ekfhnZIYPnuojqYxucZ4/VOE8iZE8tWX0M
SbAq436iEq2lE/lE71WZ13ZDAJJnEXmx6QQfB6QKrOUU0gjPqrBmrCKpyj1bG0XL8XKkvimhsgrP
QioXFFILsLoj3uCbXJmi+u/5qxTNeKblDJuECJqzEHXGvW2H0wnvV/f648IXPY/GsvQQt7mK0TeE
AZYjLoMxwlwlSOpoaNtPeQMPb/KfvhsiF2zcoqCDU/AYy72qvjcDUGHwzQkFr+CcMIIloNnG1FnY
nsrAqvSPh5BUMNi6BZ2JP9sPnL9ajLOX4rHoIeikfQ5foFuQ3El3dTpFUwnSdyqD7TaH7nn7h8al
9u3sfOJxZNb1bKTMuMyXy/6HjQBN3EuufqwlP59ls2TXE/4Wc12fWYN7v+VabJrS/ZUh+7sNjS4g
KnCpq7LhFozQ9a5o4RQIpAJK58ahnC4IHAiwBWeGqzG3TzVL9OdeXCaa1005nSzFdcKzwZ3K7gci
myUou6hKvvP+CEDlAmJl5rk/ZTHG4qQrbnWTKhsDHxAWxDN8ue/7H5RG3JarWKfwS1Pbj12SNzNS
/hTa6D//XZj/tDA9MtCTp+ETQITeySUpj/bsPBBAoZ9bnnqQeqymlq3rRVsM6ZzByV7qUs8lkwTe
amgBsj4QeuuejEdYB6ZJpupyDNV88O9nnjLs1PX5fnS5f2PnhRZgmM2bfvLvLxJ8jv5+aJ4YB7/1
Gu9gWIDQR21TO4bkEavcZmGjhKX94cyA4JOSpWsFKA+3NzHcpbdw6z7SJIlnqtFMFUx983nXwvqq
y0DRGjXRAig9BpvWfIC+G2YRyBp87R0C7j2vQMch4vEfF3ZZ1RLAuA3MXhmBjxBuip9M+c/ga6q1
4anq7b0NvN0MkJofM9Wdslxar1fNu87hg3DTFSvLqm4WmIBTrOIqxuf6iuArUVjRi9lTTtVbSHqr
WoNvLj3fdxZbpopBQGc8TLshGuP6qbOCtxv317UboysJc2kzW0xOTsdX90z+yLUPOpNTkGx/Znug
a0pxk+snQGcL3Z2wJQHQ10r9NtaloYzuYER/CT/2g0WmuESyPAtHJsB/X3sICaRboaQWGSxjz/Vz
pDz2wRtJYvl6qazthbiVbc001N6gr3HoJIJoLCTqQtOh/hwrKmsnsSIUUTwRKfU1XJi0WSIA8iOY
j4dIdj3AFIQpzIFEWtAVLHipgA5obaWhOs4qhO4EhFyV7MDZS90O6StBDeatbV/msS8bJetH6xyi
6kU7iQy8RQowNAedU44kh9q/r7DnYYdDNJ8HbYcP9M4+wXdzAq3041MRIyI1+yIuIgT44mNf22vd
qetefPmHNwwxyqPhfYRw7g5sHV2K43PijWXxJhVj1HgT5Od9js88GwxK63hlGU26ZwIWAryyTV6b
3hAZPnVOC6i2lbhRCAcEsh/E65D32MwmdBnawLx6lxjYmjOrmkv3D98di5lKSuJCUwtfk4t5SKhc
uxzIXNAsdOKVmQrfER2mtX9Dm9FPC2HuIozf4Vw+i6qERU8RkxVqZU8TM/8SQfkCqqdmKZ63xI55
4f9NR3EAff4VrUYOGsXWdG0WR7kJQahYSyivYc9t4k+NnfDU0Ozam2szNTssC5nZcuo3/v7yKvnu
0/zeKSDENz2OgzjS5PM1NJSymCiOP51faVVf9MkerUvwQuGzf/gePPq8+3qaIwVsY2/6cuRd41Vl
nsIO5TL8i4uJXTdVntXBrnqkKyKBfjVVqOu33LtOk0LAU1PjiHmqcOZNwaX+kr+9n3AI69A1ANZ0
SGpYAcLLLzQUO4TmGauIatHCM1d8jU4R9m65Zrz96lxLe1XvqcYJgKaDAhldpJD4s7J5NW4N7oRx
NiWFiz/bPcrxt7tSPtVnKcdZ+1lPty44U10lPnLdbXlVujfG2kQzQ8+fCXp6z96iwrecu6yP12El
tnJC5R837QoIAPLJXvY2Xe9qmWks9BhrHQnFcbE78Uph+f3qPnlmlDYrxwaef5RmU0E1wW6HAtG4
vB9jhUemdM7k4ye4SP74zUsrMa4+D5VkeKuU8jmXQm8VC224T3PgjmSvsj/luS09YsXl7Dhjd6rj
NtNztcbj3+VQa0lb6KWSoavt8PjvnJ/5+7x19312dc6IYDrZL67WCttS2cp6qCJM7RT29VVdDHbU
70V6s2KWGViktNW4lWiknamsa5G3zBsTahoF9RerqbIK5ZNrCWhNecVFBYj0/lneK2KWDJn96EWp
YSf9paCkFi0UPfvr4MmpDXKA9C3HdCP+2U8yP5HOahCfXeiTH3b7EI6n/C1etmMIPq/DVZfMpvzi
Sx2H5rbPY2hQcT1cFR6s4248GhLqAxrlo9JdVd4fGloVOeSUdNnIdZkvrlo02LPXJ+uPwvZ3w08h
yWTuDQYWXZbBrfPOqpXIX41PKYiPk2+75r1Qt21GKsSxHeatm0qa5oxQ4vcoa8hVY/3oxvFdiP0k
bacD5bzqUtKzdfsa/b6VkmVWlZe2ZSLyrt0qmse2l11FIYS6pf7ibdNaVA6fx21+hjoY3psSra9V
nWHikVckefPbqrKp6A2cT0wlggjg2q7WyBWzpX0p88MUQ8uR8ny4a17QswL7yqv8rOyri9+hTou9
y1SxiC5d9Xh9JT350UIpMnfDr2KqcX4jjxXDmrr7jyxpJ3Lbycd0rx1jhzY6vIeLwM99XAtMqocJ
fojZj10h27s3otWJWqBCNB//3lEz9ufF2GtyokF6i/oZc0V/Sabhvq9/ROGiygUzVoJ+HNSNg1Hu
rDejH5gj/Qnz9yYIC4QxmHfPNS1vqKYpp1tZ4XXacyhcq/P+XVczHrqnSqSY7eW68eqiHula+d19
ladT595YVCINi6vwbGz7/XUHdaltTSFavtRTlXFHqlkmTuzB6hq7t2dehUFvXmS20PyjXW5t0O57
rsgXjkZQnUsZEuiSsj8uL6Mx86YEyT4VLu1HJfHOJKMJtTt3DvX5J5QSrLwur+rHZNVltHK1Z0NL
sfgHYNbgJL/nxVNZyx/uG61IjRoaFFaUJ1Vun4fizCaVV1/ZWfYzOKnSs5LqxCu3MNarN7KfZk5x
Z36sPD9eT+XfHu+YivbYcVfZVUQ5zXlvQ5nQSpsNoWL8XtJwSL8D6yb7Rg+en6y7q2qU8qS1a61M
4VRBzWhLHNtBo2uot2CcpBTwc4ct+z2WHxXYua6hdS2j83etxg3QuB8v49AK8zJgo7jIgwrN5bL3
Mfd09bQGZrcWvVAe6t1hfF8WTpSXrEVRQtVHa1VflmN62V0sraRHTsYb4tbJqYL5oDXVLDuST9Re
3Q077EPrfpGn6fsMWL4QzVhuFKJJlZjl5V0seSpcRwdcNSMosJySmmUTqXNRK9EXAorCRE2bWUhO
FsV5d9WTjDuzZczk8J/Xbryc/LEi0WNfqXUx+30CYgf+IO9cQZkEZlb+Wtj2c8VcM/v1Blozd0hx
YJiPfPRj3hmXYh377tuxzG7KGNgrTnnbU/VRebwn/qiNTR2SeiwvAd/vET6UREKl62A53fUuwp6q
GLkUacm3pEL3j4M5SrbnCTlpyquaJ1qLVIfv8bIwc7juHgcAv89j7TyAuzV0pGkdq9nSvK/xwI/O
mSWPn2jWXF20xQjaApfi5XMx01o3QeB5+qyOKovCtvxsrOrzgDak6rRzoT1N3qY/eCKW1TEWrvw9
Y+96z+z7OAzGmXhTa6JydT7cTIPZerJuj+uKV4IFclN1kx2fF8BmoM52qgfpb7K6LqvmaKfeUO+9
a235o8tvcVy419+epkG8sauYx4NdZakTjW1Az+WSPS7divJteFsWLy0q0GKUVEcvAq6Vl6b3nRFO
Fl7VVWdci45+P+8zG2431c3VlsVtOQIdVH/ybqU/fjEsq2M+oT2QmoPGucQe7Jbf1AosBt3DthTt
hPoKc2E71Tq+E/84FZpIoqLCxdKivOkTgac+jpVla/ubHGXe08UUKvvchAc/B7cWB35lGI1La5Ko
08+W8Td5AOMbrKj2GO6napHqu9/MKDNNTJ+9XLUaSypSy2+ta22qIKnVo32qEK1lWrm3QLAnBD4K
I5QumUnP/q536sUKlRfjhfuX6KV6PeZJ2ll7PewbjRwms8X4OzhPLvSN1OWVb6VeMxfN01MlhTaz
2OxVqEW+kVPdQzXdzchW0v1MKdLbVtJTr20leo+3RCVTqdy+ly0sR4EzQpg/gQxLFZqXKrnZrhrv
SEfiP0FcADfb9bAMx9G+m2B4mL9Xz9VdgMQyrcQXDMyRP0RqYKvrxAEz5W9DieTbuCPe23flKv31
NT9uaAkzEU8myxiCWCknG/YBFsDwYuB0i0tXmTAXJetvrzc5TFvoGlV0VLp8LT9ZONNojrAOp/rp
K1XI/jgppplSon6r6JukROtzB35b/7iJ+9T89lmPUmaYLmc/LTYg4KatmKOKtqwRXvRWjXP/wV4t
H5vdhtkf0yFZvvX2FM+NYzdevARL09vvUtWNAltwBZFNsvz6eqz1Htn371Hy6tBYE8u5a50/rtVr
NzFLljPI0Mptcms9fj1RI5VWjAGPzIvcPu7NVMH+iDgu7XrZqqV3eb9ydqqmMHhcYmBkfrfVlaWw
atw7987689VK09s7YFJXEJ6iBQrl/DpajBHchCIN9NLX/VbGOq4ZHUZmkdGdn86bftrVU3s32bVf
w31xVVp9cde/V3O1i00eLPL4YxsWCCZ2Q8PXsbsc17J0k33vHsklKrvGapbsh3Q9AygM/vyNk4qZ
XWDxTl8RdR8ugVayj3UVdiUy1NSVFC5fmZ3royn8a/SDG8zdq164UjhIr6hDGFaEU9rorHBuWbp2
1vPi4VBIbRTdFrK3Shb/Teu+6Rw2jdtz8PgVQdj+EZIn1OJ76kFWV9ATEN1+0bmk8Hjk+6FLFl7a
uUyk/5b8o1oDG81A/VC08mK/CSO1Kh++HNApV0fv+bufW676EeJhqroS7PtYWifM/XtBG6AFqKCd
VrI7/1g1naQAS/1ENk7/HDaGQXxTNilVQ6tQJDTuZcEdFDVQbwVP8YaPmkqV5kv6+sJjYlrF8uZo
unHUMgMDrgwAW6n5fGeuc0Wi5LBIRgomb205KD2Lm2qaZkfJzsPWOII2lczGL/9DiFcvBSsMAFNL
lwW0/UtLI9fAj4cGOGDadOP25ni7k4o35z+vr3352ME0b8vZhpm1pZXpGwYNU3uZmfxuU7UKvA83
d1twIftNBuDgf/ymCpRIg8eQ8qN6aXlvdz/dTjGAp572gAyYde+jf0UgI7tzulte8odf0d6+nBne
JkgxFBvqManUXWcyM0KR8vu1e+0mqw4A5ZVhgczjGqZxcutCQ8gr758QAKLObEdOHHRQNmvFHo+i
bJ3Qo3owQofJuWbECrm301CKDvmlwZOiAwgCueSQH2I5bUbLz8TEXUJt2o+2drOvVvIjWSUn+dn1
bNM9Bjy/zoyJlSfTpE4oO4qizUidrK2LdamfKo9WpLKo5txPtPj63Xa0+5QIcpU+iHKyNuuN8HTx
RhLRP9cW1XDuXd4RhU33+I3Zl5F3UeSHVrYd5XafLPPFLJ27pK+Ng0heqFg6iTPo9g/11HmYro2r
y5aau4OMSUHy57qWeIo8QQG0P4M5wPkyjPLzeZM575mODDc9QjsyNIc5Auhae1BbIUkU8Js02MXq
frCeRsPHhuyaR+4EPxzmpOpNWE7xOji9baqRuoF0vJmy6fLBfhV1K1xjA42w7R7L5/4uEIK3Ifw+
+bOZODyHKJ4/hNIGP/7EVF4mz+a9nxhe2CttlccVbhPYw7xrKkBR93kcq+Fd5N/wapNP8QloSPmg
sO28yHE3LZEoIb2whLBPxOmLtjxbfKKiF6X2iy07cAqCM4ASH5vJ8pMSypuAuuAZLl4EKrfDRRWT
lanUbbSvveq5Cb49jwHXCJUSpZr7fTYRM4YHlHRvCusLya95sR8tniYGOlLX9q817mX4PI/prBDu
N9laITF00enKMAisLhO6pqJSOSGRmK9CPTm69dB/l9JzNG+eP4mNk9kKYBRy7EwBLcPgIVSRVQ1o
FNiyP1mnR5r+dE/4BNRiwH0hWJicbJFEyWzGmgXes4L/WD77+Ib0D0QToHtIgXXKSI4IIBVwHpST
RUwQeC17bGEoAnzEzSul3Dt0byIzJasMUse/H4LSvAbMBYuDz/kttshPAtUKjJKOWG9SJBLNP8Aw
GzoVOi3mUzsezO54rgKhMYp2P21HkiqZDOjn/VzFLlmo2cunm8EtX8ZtN+YyvC1lql/pCifMTck9
ih/iiepkU8gNlLO+Afzd4GVXOQzhyG4Nl0E+CyH/91bAOfB4ANIVHbM4QIIwQ5S1LEo3Yyf6YzpA
h4tEZWRDvpcuE7h5ek/RNPpMU/NX2eQPzdEDnbuenru54bW7Di1XbBvALZDhdCx+9o7teHPuqkLT
pVPbGdpWtAQjHe30J2/HJlfsemlezHQvm5rC6gbErLBrI1taksp8skPvN1sWo9V2pu5Mbl7LGUJB
nOBZfG1dFJ/NeIrKcEfZMBMOVSOVj3ll2wQACu2pTEGuqBqEOF8fLgGzwDBOZV+XSabi99YAfg0W
mAiQn3skG7nWXi176V1pWCGp/XnB7A7agT2npQJlFk1lm2DfNoG08r6bdsDNJw4RE23XTk0SE0Db
1YM+gSdrwPBLfluDc4QMjZ74MPGr9KcZFtjdmilLqgHrNYdvbciq4YqXtagOKi4H9DawZRhSI/0i
t4c5QCKhtzxJKV7U3SmdCXOPxnE7nU9zM/ckN82Pf1wx0tcuFNh7d7wceSABrcw/DHCPpo2WgcuE
Eqwi3UoXsLsexSWZ9+KpJ3prT1IMSBX4lCGnyWbiPapxTpWLxHbww6e9u/7ZjoxXYmZ03Hr65zzu
+OeqJws0S6jP2qJGQ+IYD0Byffemde25s/pKl+dTC8Idb1IO7OLlTSqVozhAPhYEs1qK2Fh1kvad
TkaIQADjQqlunLBTOh8tcWv7a1j9wjoD1rRxPgfP6riUfl/aQ4EhgM0/tJasx03k6jG3F4Y2hojK
GzDIc67CBA8qHKRGzgCQwSmEs05QFTivfA5FPpnnuDK6GX++64VoUlkZNN9OeGvtE6EBkw+HJHyP
Tmrq1OI66QVdosy1Wlqm0lCk2qqtmeg9WV087Fz5d1Gu3gkis3Tl9NvepiuHR2EkbggRyXeCaIwQ
q09jRup1CCLHqBTBqisqY/vNlv01FHVVPHfGl9JPwIIeWAr5/Lq4qx/jquJjJZmb93l+8Gb4TTb8
/lml6Hq9Z53Zui1VVjWsV6AtIvXMcHksjr8XSkVjeTP3Mi9Msh9CjyCkq9wq/k99jMr9tlZp8XZr
PQNlpfqAvPi2pDtAtL7+ePzEmdHfa0H1X339euher3hO3BjgjjjnfxnDbYhk2TcJDVVcjQSapsOl
l/3JVnPFWD/S0GlxEqVaMNKEG+9GKjISEJ1uxejaCZupiAGDixd3aln4YXgYWrnzrhZ+9+66uflQ
h/t1bCtOunQ4XJzUpj7bis0IUm/mvw2oOO+9aovO4tufIDXMP9wXhn47OBVuX/GqHGXcILuqBTlE
9TjQHJmdmtqSmhX8anHcrmUeheXPbWNiyK8Ea98wqnFbND8PC6d8v9pqgvK8GG+e+/v+cfTsN8/A
nIJA79R7TEKcJ7CfRpRMqwaA7fQ8uq2/US/D8Tef/Vh2Xp5gakj+ICtNlJLZfLa6a4PSmnaDTJ00
jNq+l5pQBq5/hLzg/9Tw3nkd89HG+YyHy5N/5AAhYVWeq3a4FFBR7dkomqvdkTwcFgfH6a29n3oq
HkZi+Ghf3g4Cciqbeuw9/qGpNGE1bPXUG3/HfgX5t2VV4994U0+CaWoy/vD4zv3Eb+r39HXtLH8O
b+Pv1/v4I/GOX8wME0OrsX8dOPuWlsrq7doYtyOj09eht+7auJZTC3ZRfU2sKC3K66dJ9jMscOfa
wI5lD9u05yOKbpvpzkozFyAQptQiqQ01kihPbRwhTIbk+u90+15dfd375+YuhB52LMjmsblsrTq7
zqWTrTMjBa4Eq7Tte6K3EW183L5VRCdHY7YEm++M/D1bu3HoeNTYnFWXb2qqH1WpG3PJc+VVW1bx
zN+aVNSenbPkMhxni0bmfTcTWDtaxp3H7CSynY8M6WO48LBQLZ8qW5sRweOjJExaTh/DXP3efJSu
zUm2fBGzclFogqGax/K876lU539wktlYedZO7VeJHqIKyjWftrVHnaSi0hm/rWqvz7Xr0dK6GGOF
8iwlyjl1mPP6tpKsMYiojBlx3CvraoJzY6Ic4fi9w1TL6SlEVrNxNdpJ902QSbKz/zn+ZPv0NiKY
7boZiEMPLBcKlCyMg2rDggGVP1CMaBnPq+rTLo/SAoT+CFmcZSIjfy8wIXFxCtIdBexg/HPV3UZn
p+5thno0ZqAKO++8exhiJfHPm4nT0Ac6Q+3FtA30AuQ0bHJE8U8ucsUDV6k/Yp9mBxs5n0qxwx+I
raHEJjL3LVk+IzIyOqZ+vZ0ic6WtqnHAboRBhJg36TDQRHJmpU0yQ4eTGXrrzX/oWMlKvQeJVQzp
GUj3hsBmvguyReeBTcv7eZxwN3JUlVQCh2GivuzuBw7q0y+9qwxuP8DW7QehcmcZGETBX5AH+Wxj
N3PLa5pWcdKtYluh2dr01LLhc15EMKyIGmaHtmnOUNIUBnEEnrIUBpBKkNl3B61REP8JIAyUf4hC
TsP4Z6xOY4QJNfQ++dy/fu9Dh/b8Flhc5WKyVE+gen3mst17rLXUwrbjESxHl549Y1w0W+rR93X9
xa76zG17XyHgeVuVT91Yc1vNNOaNM2NbJBfOKvdzfLtV47V0X6+amZAmt2tgxAXl4uPNRKLZPwzX
56CcwE2fL/XY/5IMQZYcwXpOzJy5htl94DwNs5Wf8g/kp+6FThZQriTN9oIr/so4ipi0fFw/k/0x
lyLqkK247lVJN1Pts7SbdXknOT231vU5yvfz1s0O/zq0sSS3+xcTX9FPjPBB8OWLgPGPVKe6IMeg
8JGJ3XPvQkO0vDExcennxHkhiDOkgDhSKMianzOrVe9DF6yEYV6I0bfb8U6/0W9jja4M6LuD7OPe
cE5Cp6Jr0vk8hkZb8c1XyP0VC8jrv9fU799rAvxL/hnNOxZRZpkp9jEtbrgXfM+JrLciynLoij5m
MFda7qpPozTIMPrnZbEroDBj09SdFWKA9x0c8x/zNIB4w8Uk/WMeut57pJJTpsdicqowmUnC4pq/
/j4ypkaR/QwdHR5pnk+1V9+x3nW0+dA+ObpT+UYMn1f2mssVg1eNEfafudAhNvK7+Mi9C7K55iw8
fFW2+UT7wd5nDq6W+PFIAOMwMCBckwqrwgwB53YQbZ4vhdTDXxSXG0IQ5ijFp+p3DCu97mn2xLxC
vnmE7wjw5S1F0vC4+nCFyMJCRpvBtK+kOzNqxnFLwq6+hmYdfnfP6mgXQi0hj7AFxuOUCoAj4H8X
4CDnpkMqI2SP5jO1RG1fzX5dSU6ewXA0Kf8h0LZpOtSstWIOESnMneQazCOUIzNAWRUztPbZ0iVU
sLNnKf6Dvu33s/0w099/41eQKHpOJoEbv2mY+7fA66VFy4I4M7/+vH3t+5sviGVzs8xnFNvR+5F+
S3NJ2nP5/UwLpKmJZArBMR/Aby0nOvPyCiDDX8KYprTsjYiayc9B1ZKwwJZf2Y1e85bB3AWc8pFh
fBo95DW1XMx27DZ/DlitKSxt8334GI/mpfVb4oPDbuIjR67Xp1H42xQzs8cESryq776SH4vm62c+
1Jnn49I6fQkzG9uBbTrXyn3ZSU4zYqbkT650GLHfn13JcWVcn9HAhp2Hy4aa3tar/eolevHR9vf4
peG04iiOZLkKzbqw+wQj2nc3vVNbnpV0NC6+pL7Vh2CucwmXfC3HPu7vKsGXEkNRjqDEaUJ/a2d6
opy5zbkfO/b39euJ53Svo/jEo+I5cgRR/24f+UQoMwn9phhm/YCrpS7AzHnhpV0NckzMrn7lr5O3
f7uuLTuDkDdl6D9s06c0TfOrdOeMGI7wVXXfpb5Qz1q+222jP4kU+Dm/qyY7ARxT00iiJE5NFISS
dnaCa7u88+glABXscsCf5H5VXbVWX7c3+oyYaHsWmdkD7e42Q+eqLWozEUA4V0OhNwf0RUGZ9pnC
c9xSKf5v27IxOWnt/lhTVP8zT2jqZHLU0L1EqUnIvtbUs4N7Z985vRNkmlLxdrzFr7Qeaz5Cb4L8
4/3QejayvVh3XFnb3Nk7tJKVR5lTiwKd0EhQ9pETlf6Bw7KnC1haFcuxlPzWYDH+nRthyDiJgHfu
pXi6pWYqlLWQViQD3TI3wpfwD4T/4kHbVVJaI067fmTFdYPEaPv9fLvaKyqRYDe06+e+I9+XPsca
xiaRj33dvzzI6yMsvixzAKtdj59BhmBmpmiMJQEfi+R71DqBgMq4IvkTaEpJlWfefnyf32+147ct
9c8iXhfA4+RWzs0wcVk6dO6Y9C1FALgZIFIef9shcr8qVJQZ2HhNtnVYudqIvAJMPr0XVoPx2+MT
A7kZHHpSpfi8Mv45DS0ZIKTRIaTZcksTt7878/qXt9tDqQCFVhFfZizOUh+N1hdhdRuD6rmx/aaX
tXjlNlKoH/N8192TU484m9LJPKAMTh8nrjNLjGwGEfRKnuXp9AihIkbOwsckuE0s+A2a+l9WSg4e
2L30Mx9/fU5XnVcj9jH/Ggttz63UuRCJ5nOeDFheN0LDa69EJHyw0zHM5y9U2AXs/pHp5aJ5fUhf
rnZ4HaYrr36sE20n24lurhmtrPNfFB3MvZPDS4vWAnAbGFF5USXWy04zbYrN0kFFrAWD/QKUly9f
KrKupBCtaJhCj/fHb9YeGRiMw5fHcBR/f0iYBQDPj+g3RLex+727YBbCSBqlbrQnrWPHUWcUT6mC
JPOIpkoZO3b64r9JjnwPMDfL/CzVSkzSM158w8gn70/jaj+/cRYKt7593xQP0060FeWhmPtgKBH9
XSfKGrBw+Um+m1HJ9830DCghvMJJSaX+DFzRzWIU0Ll4sxfDv08e6nOhC7ZwsWgOgpdf/Jy/4n9u
RKYwJxkpcWnbHpu//ee3Zx+ZspIQZNCUiZSH/DcHZAQHS9dPzK4aKZEHzo4gxlJQv+HCBixlPZty
p/zlZz2Lf80/lqgbIYUtuT/vJVX2fAIE1vqEv2Z2pevoYrFYaJPtp6N43NGssSiWIq6MvDEsHVKF
KtoIwXQIs8OGQeNtdk3UqORSecmBQNEkl3wpUlIWlKYCXtf8523yDJUDuS9pm538H+2BlPiyiW7e
rv3MMDaJETlgWDb1Q4V1Q/s2eAyOvWWDxXSZWOP64eCywtYGTbHVz+Fr/PEc7MjVEHIqCfq54XJq
GSKvfvH2v+dm7j3e30yO010984vecZxKX22wuZmo7H0ZMshFew2TjlUwW4UAIK9KNqmybaGWKz1Y
/sGMkzk88wkNjDoYvXo3uu9nIekCg7C0oLWtfhivL2eALdUdn9Ml8HQWFaVmYlyLG4neTWdL/I79
7BEiLsTgc1xEt0T25aVmPha5x6JY9iM8mMXPpaWotHOvRor8LIuRciNRwxaWIkU+I0RiukRW5p1F
y5rINHWFLQJhegm0uyx20XK07/XIzTTP2km/x6bLcSExuK4Kx+/FFy3FBRkkrinFvmPfVvJ4dPnW
VnEM93i1j+Qn35uGCODxFp8itaMjOa6YAL6hPKmaLV6qjOCKCZey+lp85UYOCdgxgZ0vcq+IqDJs
kZlV5Trm6MLONlCPsm35RPRQyvzAT8y66CQ+ufb4TvZjH6tOsrQa5T4jnXudJ35j/51xWZCKWOvk
qDnU4QGN7Sg1RHZPFw2tqFvKad2Jr9WhfMqWoh/Pj8XXuh/9jjZ4wGDhhE6D2Pt+FG+eejBEh+hx
pORt3NhPgXjnrq3ajyVfBJjqtxUkEeaQQqDPRU2lTb1NlFQWk9fk8160H6Q/987F6ACQMJhPH7ME
Ov3wKEYqZpK3WlQ3w9NEVuZMhZLIwQAWEMCM9ikjdHYmIBTXbnSAzhNNgsVMA3GfDR0mtn/xp4c+
RNRE51/3fKZrMty0FWf0OF1/R5qxbg76TQXT9c0mFulu+/4vM5h/LN4379rdvUe4RuqbSCsGXxPp
r973hDM1CNq8GG3M+/4wC95QLlffvNkfv2mh3tQkolewYrRb/VyXyOb+kap5qKffyEgPZDz47nfz
HhmZcOV5UexdC+1A9u3XZ64ZVHaR1r25nV7xPuduvCGfcVgty4lbyR/T/DWPDYq2CmvN9+jH4o0J
g3W5e7837tVlBzfpQa4oBU4YT/h9vNC3sTsSb6ki1NPWrtA0FcC0fUcKRHW2sInSLEsAQxh/ZdoH
pL2XowOIq9FGOdiHPI7t6DYR7qB3Vn8eKJg44VGo4SjXN0PWN12vG39itLKfIAiK210bEZapH4Zq
nHLnsgyO8BriTYGdYoURr5z7ipq9dLjHFK4KUUK+ZP1cmn9ktKwYv4cFJ5gBKbT1Ma4kOnRvhc1X
qni3jY+HoReUDKqVGT2rpn8n0HxsGIvHRD5SAOEzjBgAEWqZt2RnTvAT97tU6fc7XjrnBwIrok4C
9ORPsO8Q9fW23X0tp533375MQMqlZ3qkAiHqKKuWCszGppRtpH5f72p6U8NE6diJ/8fZmS23jWVr
+lUq6roZjXno6D4XJDFyJkVR0g1CA42RIIgZfPr+oIoT6VS6pYiuynDaltMigI291/qntVCPElm2
fBmPtUW91R6THU9hWIjIFamgjiV0a+/inR4O8MPBojmQDQMg0jyQVexLi/YlYsqkVXnHmE0nfiTD
YFY6ist/jEakw/XiNNRFdB9P3Uf9cuOzCJB8YBTXeX9uzyBV1YxV1pxYcQgi14kV23c2CJ8yEOJ1
93iZPsY2z5+yqthluzB/woLdEEt5kOnVCsSi3c2qj/S+yKquAFJwG+TaSRbFIlC3nFrYprGmY4/G
z9x2JMHtLmROxm7F6mE9IRBpj3yKlnKTUMx82h0mnPkUDQJCsJ7+hyGW8LKIpZ6vByaQcomLy2P1
C90TyNNMOisWoVXE0/LjBxHDREjvmIn6a5R+EY1qC77m1HMCOeeJh4J/TgnH5pdYhUP/zAG9TNdA
9sRAhbtgPmzPgGAo/OQnJZoFL2RuLytmnINVz0CtQJ8hDfgr73a8b+c78mFHJaSTzNq5Oe2O8gcK
LvY85t6teuu6BKhQ5uhvZuou4qx+zgHjZ+qWzB60RM0ye2TxhMvCNfcXnPguvR0cm1fsW6fZ0AwQ
BykdqxV9yFJ7UJ5j54RL3gVe5+0T3rS3ke9plogDgfUwLnqAk0T6mDNRmw5e/BxyTgcWHLXu07+M
Nbxz2w4tVH+yGAFLyCCndwg1UTYqXllMAoYrvgYLGqv0/bCnkNy0Vjg+k+eLbeKQZwkiFnniA7Ai
Il9nAEngE2xuOMUZmN3nNDV9tGLA37Pr4bppjybxizRXvnRiPwx99r9xBDJDXWzFsAkPUBPrdhI7
Gi277rAbLPRl+RS8xCcDmRtu41eK5HR/eeWYqiwDgQk6tu1IYYNqzG6vmjNxVZpBEi1bDzWz3W+1
PUCKtI9PmM2n1fRJsqiSC2ICIWcsfcr6QTjE1sEH8V32YPvmRevilyNs60XMueiAuvB2DEtkULAT
46RjK/TCLQFbBY+HYcbIlXgiz0Ck12W4VCnnndqK9gDfCIAiy4BUKN54jtJo+wg/JgKDwIHcIfvE
XxEwO/wq+wMQCMcgROrInfVnIiVOrMzo86XmQFihIaItY57ZLLWrt9imqm5XpMMu6jNMUeI3G/qS
+kitoiOZJ9/idsN/NspzGhbHgveNiosvPm/49YW8DWKAjxBXfEFE4++j8QlO+vhWY3SbFzO9R5RC
F5j5n0dZOKHgS9AeZj4toHCzJNd8nksLhMQIYs258hYfICouG7aQRX3k0yU7BEjmc3m8bPgw7ijd
yH1+XowhD+OfQ/VV0D0wKmkGLkMzsKqdwm+P4wEDx8tJ/DlJHnoOzAjWAJLLGdxRSN558nmoXYSl
DuyGbUhWe9ZOxU5cUbkm1uACz4hnGK52hQYYXjmx2O1HfPO++Sy/QoQqDGfiFUE97DanZJU7kcME
wwMvnW1asYMxezXWmKBStvZIxK9TsuWPHqZojR1t1OoB+bFxmj6gMe3iA5xoyB4f7V+5K2MaVQ2a
viUahzAGO9u3r+KvUUeq2fjH51fUhXayJ0VhgcIXLT/cX+RGe/a1Q+1AmOIZHrVTBnNfpwXHSVTi
9B3FDp2H6e0jMcfYgr6f4+YPgH5RWcg2kBjApXruHu6vfTuP6IV8ddR2cozz0kJ90RxuOTrr9f2l
kYC6Z3kBA1ZtjDdpkeKKcFBbv09wGL3ovKjobxmse+DcHwrCTRYjAgAGwz7wxhRwE8vf+GteH67n
WT7KoEEr0HY5nbfhrNwhIFlE44HCsSCcUADHMFyxTbwJ2NPUmB5ZEsAmOUJ0ih8KHQJlcc1avG4Q
aYmPUthjswBse1RcwW0WdPgiQoX+mPvVAVMID1o7gablR7ow9Om0JeMDl72cIlPknCIb1OpZf4mf
jjU7LegBiV3LrvSY+wNvJ8t5B5yIUm2Bw4G6MqWbwlG4yR32p1n3UK65CY6w4F7IFpKUI8GCVrGq
Z6/gXQd2bfwGyFDm1YIb4cgfOW+oSVADLLOzw7joIYNGj7ehumYxXVYx28nFez4Gls6nVBYgfXZJ
BcjqH+FM/Yzu3rrOCRe3Y+Dhg4BVgHMxcSvvYiucUKxuj/f0OmsUt0TmSAYNdCbOFzJM+nWBtRIg
3yE63KMZN6YlGwGmjDuZTaeymYcHCtfBHXXiIEGCW79QFCqIt+doZFjOXMSCH9iR2XtGzDO1yjNz
0Gga+BvLVXpg2gLyafAPXnZADJC2BS+0o3vRTvjslKCdp5UXLVKkywWH7OWQzR7ZzZc1zZKx11EM
v1F/xofIMd1gxMmLMzhWQEnE2Pv0F+JMcXZB/cFmQi3yYKxZ0oxEe6Jc9MwHZB72ePxLi9C+nSa2
ihA0O2IiYtfT4HxWwDEUuUVhJ6jfWYafbSX9p4z7byaeKVU4q8a9sSQZ0kZamOzIe6EMr06RgzB9
8Gnf0fzZzP14brbsiDAHCBQ46Vh/IcQvu/7CYNdk1Dd7JojlmSfE9+GO4Dk4JMcboAicBzUvPQ3N
xY2CF8aGH/GsDOPGhoJAgoPsiWKdX7mYyUxXyDYgUmSaAAVzKYs7T46/fCAjF85AdNmPwZrB0AMk
RvGctpVGBxUVpbyDLvcIN91d59y7oLCyyE1IKL9ZCZO9mfJNn4rtgxSkPYglr+f4oXm4LxfuSOqk
RKaScmOMRAM4X8IxggoaMP012VFKr8SPgPOPZsuY+ryoMiVxPWJf4DeUeWMK0wFJMEW/ArNpbo3P
ljM/3hGEk1LPMUOhkSJzmgEWdgh3g3nBSpyMeUMuKkhCcDgT0OXSiypvOcpBr1lUdBIsFxpvzjaO
CxuEwY5cAG0L9n1uOt2SpnMjuTebJtTl/6fIh4fnVb9sfvHJhBGSobU1n1FH0HwF6/TAp6VreRtO
nRvsxzNOYFtBbehlx+oU7BPH2PMjykNiiXoi5ecU4ty+BAIbdqGeGoCgeC9YmAUpQGsuiqI2Nu0Y
gUDhc1FEJfEasqywBNHyEclEbC1cEFpcwsUJPQoYQeZcecSaPoK3mDLM1r1fbUHE0kjyjzPRmQLp
mPxcdpXrnF8qN4c7KfFLFAqtzQNg8LGOG7ubQSDRluIN4a8CcbyeWr4yl7cDef4fzHvgmy/U8V/w
UUDwkwIPlP6hflwX4rO0vyy0fc+iOXGjUgYJXElitu+TaYQtft/iysPt9vmdWFM9rSZRunA4DM7l
uwZu5Ewm7zlcPTE8ACqE9w4kksAqP5Q1Y/74YPN+4iW6ldWEfthZYumdYwp2QyoEk8/zWUOynDx+
FW/fpVv++1//87/+93v/v8IzsTnZEF7zf+UNXVSc19X/+bcm/ftfxX9+2/vgl6ouCKYoaLokaYqq
CYbG199f93Ee8qfF/zFUlzI2ivByaB8IDXc4iB5aSIByemPw5Ai8ghv2BEUTaoBFDyzcYCGPUf4M
Bmi5GWCpJOQ+928l2PPRfBWdIKK3LF+vwGeP7TCF9B2NnOVMeyOIiR2HDSzboYLfRC/sRx4VBTVc
c7ouoiX7nFUehze6sOgl3Ojb7y+W6/rT1cq6pmiKKIiyafz9aiNB1eqoqLODbKxE3A4tE64PWnu8
o1pC2Jg5hcwRMGdiptg4PNoGGxdlG80W8WVMub66omjrMiSH0+puRMZLupQji1k64TCL7gwNPYnm
7l4dUuWgBuTQ222/FK7LvtlWE3RnXjCxC+j2SnsngUG5r2XtaSI9C0sNooccUWR0iWeam8l9Wwrb
C55g9MKlpzeWmqzVZBE0tmQuFOxoDDMgI7lbaJyAynpSr7WJZyCGpjJMfUWc46ymxDPPZHgZ6FDp
2x6xNKn11iStPXRwfeNiD6QZJniFwIfMhbjXDC/XyLsaq5KB45qySJlXstsRnd6ipObpWT88EUn9
wxMxBEWSVFlWFN0U/v5EKlHLwmt2SemKiSdxCzIHkj0ThNJyK5OUiI4hGqedMRGgWcvv7cVuEPNX
HpPUiFG+D4uMecQXNyAXgLlZ51x1ddo01utAGMGi4xxI7OSpDzymxk0GJNhM07X1yBZN9L9eiWMB
W81kc2v3UrNkvBijnpk0s2HMfcIAIgrCziuhqxNt1QOAawq6iVMrv1yjbVCvIlgG/SF5awmKR/0U
TW/v9WSp4tEkwljw+pdO9SapYyA0YzCcjr3Jbcmeji3cCGU547TpAVJJEhOWhoCf357cpuoRtUM0
jMzuoDBmfameMTNcEZEmZ1VelOYyxpaletIIBYxae3BkSklRW0u4ca6uovsqY5g7K8ekzGNvz9Sb
g1NGvravTaQRs++foCn+6QGKCo9PUlXTFMcH/NsGcklL81IIYXrQqfvEXSDusmF90RkMtwzMw+W+
aYVtRioRMXfrhvohN6YSwxzElSkvVcONZT7bWq0fRJZzYbf5U7AEdlf6Gb55qZ5LH6LJaGRm3E8m
i6Q6KB2W8WWVvQnNM11nR9Rb6PbXufIhtvPk7fYOeB+Ejo4sOLNDOM1ttOvh+5Djry+MMdsKIjO0
IPFnPVb28kEOd4m0YlYMt/JSUsTfxyRMIbHF3o1NnyM1gSoYCScr2+Oi0AmCue/q++5mrCp9VTDu
GgVZ3G7Z8L+/s4r8w539sjUXihF0UWMmh+KJ26Ug7aToh0E0iJwgHYBm5nMqrjlrt8N5slYxt/gN
6YdXyolZpeI8J6VkBh9OxHRAe5DNkBDFRHyFzyPaqPuj1wx1zAkccgIDdqZ1qnfAFeQnfn8povbH
a9FMVTAMWZd1YzyGflslfV8lspKXyUFlAJK4bARHZbo2xd3dk4ZZ+V4D5yDibaaCthD6j/juJQx+
WsJYRe+x5Kn9OFKuew1pG3mmxaIAdLZNmIoSHGx/Nx0hWqXyjtB/xqNA2hlUJoENGUVUzgQlOOwR
XAARBeJ88KOndBfgAIl4keYXoh/pC/CfMQvRb9BL0pjRG+H/IyxRc6oC7S2Fe4miTFvAvpZovkUi
Y3y0CGbthOR3wrg0DuQXew/jQBQNc/M4j4eBQO3NaYtxPhDnZoKpa92Sg8I/KEVRtVvxA2g6b32A
kh59+brrRpEBgG97ewwr91oTbkIr6CDUueLoQgqFvJ8AbiAVqslnen2xXhI00bzUbPbobPoFEWPh
s7Ggi67GZw+nJcDG8gnNGcGD9KRgTRUYPKMfyTt5EQeS6eZYs/W7LZFSitACxZZqx68SUTHJsqa/
UXLIHHQFDcKZS+UhPsuJhTexF9OshLtcWn2/XP688nXJVBRDFCVRH/ec31aLOEjavSf+45B9ENkP
3Sjt6UnNB2ZMSr+0yziilFT8RKDEYkYiGXbcXkxCJB4Q0+pnNBJHGUkG/Srn9J5Ytz23K/5oQid5
G/WOqOmQVEO4ZTuUVviTnvKd/Pz9RYhjLfG1sjJ+u4gvS37CPKpcqa/JwSDEPzQVRsGib8f7L997
HEUYP8x+dTWKjanqhEpLXjoyb3cSm5R8n6QgM0kRk4e7yMV0/f1nk//5OoqCoIqaqCqqoMuC/vcb
fE3DrpFCCSTqoL8pBvIF3GxLQQOBWLKFCMaSgQIFw6hiOyKY85kNRWKJOPXLvfM4VYrQU5lZljoN
45VKR2w29C4wV4jvsQxzHHn/Xx/YUAydok0RPlfMbysibtJrL9+H+DA0S617nbwJ5qPYoXuB3L00
6uxKpqWRfNyGhwwKjrBMmZcdqVKzKpu1wdzBX5V6VBnvOlq6abw68DyMiiV8hZo89vwNLdt43+0i
BjiAh1Xu9xcgjnf076uBO66JpiTL1Nry1zpHz29qYnRcACPB9/kmHZzscOldgcSR01Z7ola7bUB+
wuGDzs/44ZBWVPNP396gyDIlUZXUr4Vv1rSBEKhNfABtIz3DLbyssULkejgnpzHShwgFadxt6m57
N3caZCfia8hGRnPGLidLRxcsWQ2tNZi77l9uyyIbZxmG/SoK7Bjhf3GbJ9eX6ClhAJZhBZ1bAsVm
czXcNkyrGLX85J2NA3MGhEnhsjszukuAYCXW1bQL3JTEznsRnnzjmblqMqG9rKQplPBbR1sM0tHt
9MJi/FrFU2UW492p0aocYzrkBmEsdHTiDLrVTFyt9VpgET5uM+f+CuFBXJinSp9xmQWxGen7jRYY
6khbx7Ebgl4dS6zVzUZNNkOxZPpWGJ8lBNSqx4SxCmSu2xXlKdowdE0gv7rb3UI3au1Aty7ZW8kF
ILsi9974uJujoPAWP5rth9R6fN7xDzMFLraH8uViWNVtGgFlKqh3XCYz8UqhElrxxnVH9Fo0Vixz
CFeKk5sjhFg07Crd5tWBy47H/GDElOiklU2Re3fDZqYctxohm8LsrDODHRnqJUvce4uBSP1D2iNe
moeDS4gPOsGXq8GISB7t3Q1Z6yL0g9b7HcPCVecKNTUw3/KQIWG8P0kcQqo4DrcT38DuU/NcpE9a
tSmxpag+r5D50s17J9kBRgM/GZo/CX3SfOXJIyhH0z8Gb03lUGSAyKiyH6AgM0bJbyQj8O4fQfAV
sktJegWzjXO7wVKyg84STohdILDYGl8JwNU5vtCEO80iv2yU5ClvVgLzikZbH+SSLtoJTgw6FeaZ
ncfMDtjo6ANlEwTFBdBE8QzpSFpxG7lkS0usoA3gw21DhLB2IjNkRepwiE82R8s0eouKlxFU0u1R
8IASDTXrolfnmHzZ2gAPgc3KJ9WcTtyAsS466K5X9L5AngygA+k6wRxNPly4WB6VYvTW9uQ44X+M
/Hw1aT1SO+pZ8QJiAqk4JqOjCgOv+1Uy5OelPsvNBhgFvlqAqEoYdIzyl1Ems16dIYkNVb/jqJdB
2OYiUCIARcTjejO9Aus3kB5M0ft94l11RsG6g45FZCEgDhiYhzyvx70NzGx8Unq8aEOfO5VHPjHl
9/sTIFNgzstk0SAPmZehi8ZIekO8yTAY2CzWFGd+C5nqhywEwJp8pn5A9ofxsygtErK8q8Ptskp4
I23x7lNFZ0z+Qsctzq6u+kyzD2ZqVi8VTwRXb8N8SnSI9WsyWpCaLSHa3RtQTcH+4JqJxf1UkGvk
hQ1uxMlSg5wDmbjASRXOc15acc9Ck6Dz6QpDFYeNL4KT66fMRVxKLMRlZQCCI4kM2a2KXR67Se9W
wnsLMkV8wNWLMphF1SFGncUxqLRndpu8K5L7I9yg/GHTlXWRY1YQdVUVv/S217a8XSpJTtl0y/lb
ONVnezImpiNPVpKHE/1UZf+hmRYF09AkQaCZluWvVXYo9mkU53QMCaEfMdSGQ4cVma5kQlDYd5yl
DypW43r2xtyxXrbQkzJHsHhOcXjJdo7F/1CB+Tqc/8qEAV52rnhxsZS07ZXnBC8BBgrLw2qmNGB/
SLYl4k8WDDkWdMCiaNF2GJ4czg2fPq94K3FBvWKkxO6m3pj+vsDOiXYKbckAfbEXHmg9NJK7bxTK
I+uhFZaClXpXIYvyqo0ALg7HlQK5W91kNgpjihUauvoI6krv3K9HghQRknS6bvTX2xjVRAIRRTsJ
PTgcZ7ELuUzADeTeJ4fn4vYfXDRVTrYal95lhUQgVZm7NnK0wLqTeHQMRCCR4fSHCuCPZ7BpmJqs
yYLBgviyHKLrEOZVZyQHBdMV6WL5jLlXClMbIy+C/TWXynU/KQk43LaBfYfmDk8Twu5wRd0YZ7Pm
eVHxmvqKKV1BsTCFk1p7+cWWoLnWpfoIPiFpACWeTFzyhJ1sii8EJBkh+IRdF5wYOhKVLMwN9BBR
9yeZeUjSXI/mYjQeJFdlrd/36lucLgpUrtd9aTKpxwrRd2c2M6qqys4fxOXV192rP5atm+hwh9bm
NUPsAm6+ba9eXriy8ioAPnAuTKaFWE9HaYg2tiAIHYgfIcOt8TGUiDRnvQ0UcgucSHT7dt8dkMPh
GUESXVytuO/A4nYSrsf8Jev2ee4TbsDzEbdR7ke9RVbOmLpumHbO6K1uGxYebGomL+J8VWAV02dd
6eCpl0OAO69l51VPcbiUuxl6KZDeiz4doG+RJqVrMfLZp4Q3qCVa/ozIPiKKVYYazfiegrq6lQ76
rGu6kQYGDjyZ4Tw+hdUPZZr4WQV+rRJNk3pckgxJED97it/K3CHPrl0oyMmBfriI5lnlNmQUoNG/
TYVuHJDGEyZ8qyRwHZH0E4JgfkOuXLl2Rc0CvOxeuqMGPokbklhClVBNvEBAUvCXm1vkJAIJtdYV
kWjBRIBRXaU+AQ1d8if4UA2TebXC48EJ2NUegvBMn0U7nUGoi8a/PBbLwMHiqKxJQt0OxUIVkYxg
F7iekBeh/G1OolfdXQHBKwmXmLXD3c2cJe+TzqY4TAUMJYtQ9m/F+l48qzitPzLhEBM5AfxJbLjM
0bQUogOVZ61vjB56CwoOs57QLhmupw7YPCADAlstqMuAQBZltsHcKKIhCBcDxDxxWti5cE6klq54
NW0teW2QNG8KvrgBAnRXkKZguldlqYJLqXZECKhiRwjMoRBhYa4Ui66QLMpme9WXbcmUR68bxrgB
SHQ1c+/CC2p4Znixsq/pYkhtqbI6cYv9XC+36mUtXrYdUB17KM6mHo531UdeGh6zy/oW0Pg5hW63
4cYIt5Vgt8GyipYki/SG5Zq8L0LkBOJW0j+E2rtmm6HbmoMTls6Vsu7+hOgjOKWFG5eM+OLm/HB6
GOP288+1pwHRAOQZEAN8/be1V1W3XhYDMYEJkJcToiVwq2q7T7dBfFTUGQjTW+9drclHsDexKGE1
Sl/7d+TZBUO9CLFf8VN2tNJNt+YLnXnoD+P0WUTAVBXAyb4wqmhtfDYnNZwWMAfMl4nYoqZoRSY6
OQA8qsnxirDykJwMUJFndK0klgFyvsfP+iuGGkj3bbEbjBU+FyY6qJ03nNJRT5Gljkh+ynMyK5zv
N251RDC/uzFf0Ii7opSSmUnJoXqhQo9fJuti0z5NlpUv2o2jeYXJ5Auq3lmyiTZoobYduqLtxL7P
+b3b8bpKV/pMXnEqb240PHtyhhChwrg5yB2g0lX6m9UVhca5JB7ishkpPVbQ1cvOyblhTHP00z7z
T9KHOsH861F/gSbEoFfaTtKSw+AgFHfJZN+NM82J9URms2kW39/A/2xb393BEY74bWlFwz1Lrg1L
KyJ9nmdtE426lx7zYqqTuKU8p07o5w+df4F9IrLlUX3XdqUnuhFCd3fwUdM81stuFTKSN/AYAfoq
QbLOe48Qj2eNEwKCb5r6OYUBYj7FqR/Cg/6c7oGryslMXMQUkV4yI171nQdFIOG+caozLgoUafpG
2OGjqF5iHy7rvri4Y1/0KJwZN50ACacOo7zEnbGBUBkjW1NPrGyi4ZnDgKeXxmaMLsHwkr1qhCo/
yq/lMdsTgCCSfHRnyLunqCRykQTolS94lOgl0BpBYQbrq5UnPyxV5U8ow+8PdqxIf7vRtVapqh6z
VId1feiO+UY4m6BniEh8iVdxSHnWtx0Qab3IZR8QlXYTN0CE+4LAwxMxfQdcosMYyyASSFMdsPrX
L8T6oZvcI99ha2QUhdUUuIvR9hazCDO3Jf4Ancl/3opM8D9JMjVKpr9fhtxPpElYD7wxD/g+zHei
K31tLexu/jhNOlxcATLXxqNuK8crT4844vCBgOn4ueJIGhU14rHYJX4x/2Eh/6mgN/nff3+u8fb/
dntjU+kbwWjH94bjTEO5sImEqYrdo99j8qMto6lCGxz/QAWIxj/BxPGN/es7fyEuJbEoJ03Agw1f
23BxD+wKvVZNJAeiFrs3VnW94gyFSWEAa0Em8UdK6gmmXah9olsxbyLJKWnonaFYd/rCwFOByoKQ
Xml6VXyZ14lKfeLko/OmfkLYEb0PxHbYGTK/elnK0/A2WgSb0J4Qwb+dIOZnzn1t35T5gPCjnzbI
RxgRxE+QBbgAEiNWTK+AeDRfIVlOO+vGdB3G/Vxn0gchK6PykulgdLx3Rxb21d3H7ouqv3SYzZ1k
O8BQ5uMAX48qxJIHHymbTreGzirfho80eiXDJs+Q/lnEhYB0yMtSJ4p3zmyaFKs3Bv2zsqYhHuEu
BIS3OdH014fARC7pisY8fulAWp47kiWONd08rzYxraBwstUKVgEopDL2x0XDoj4UQGNkYcsYZy1F
s7J2U+jyTL6TEbxJwmXWbVvGEqKaGQIPgZVSP8D3ZXmN83ROtx7fsRnNcwYciJ6AtNiwCE3AXQXJ
ROqBQQVduGibU6TNpN8xSQgtI/AXxGVv1ciENQfoYARakWWbS5TAgbED1NCJrNOcPl0jjhhEUvR/
alj+sJmIggQlLlCP6v9Zk7+t9qBVzJsi1nA2m+EXUuDlWAAKB2PeIlh+BzUn+wt1mPvTLiZqf0Ar
//adx6//9p3FbNKpZd8nB42q9O6FMQXwTI6nzW7yZLzV7Vx+MF24oUGbsXXhRY2wPbwLj1GMEXbG
Bi4TTEmwCxUsM4UxFYRzTXRjMpnuO5XIOgqvy3tTHdvLUk3sHiExArCH0W7wXtSkfU/bepYObn1z
wUevxDCRxXJbRCyNzmYIu5I99jeLF28SAAtB6OMdFhjdFsz0q4seOcSsBcgJVpO7objIEFRkAwwi
oMk61cAnD/0wBrkJh/9MDiAHn0SAwMZzSXYAYfkt2moYoTWjLxgwvgh1l9x+AgVwyavME4DLvLg0
Pyxy5Fj8VyyXnJuCOpUzURt720c0jTozraIl7RG0Jevr8ta/jjQIvd4D6qiq8NgqaaOQFfEjSh3o
5TxYJtDXrF59m5lLtFrXwoWfIvmNHh14BcgETROiAnSqt2kpEqXi1yGQEwq3mZzPsofLmgF/kjqV
523vi62HcAlxlQZaoPnJyE4CmFn9+2hrU3+qa35YN19B9ixrJ7kalcmhfFcJhXqWx7w8a+yleDui
ywrHavkmyiDYY/h8kB5DIlGNae+gYvr+qJD+SYuLvy/hT9r8tyU8dLUgXwY+ivJihuSY/EqjVYKm
hBHD5nrAlAGcsUITojxnYJoTGxNaW74zuai4nNTHy+n7j6P99HG+VHz3S5xJac3JJUIAkMfAhM1u
rh9Ykq8QqtJrdwaLJ35uedmzJffkgWTT0U0t69MYF7KNC0YhsZgZYUCPz/R2Dg6A8rk6m+JsH6pz
8ATS5NbFIp2NhqEQaftTLjnmr5vCu2YzTUvAK5nPr1gj0Dai5vQ52yFYF+LH95f6KTj4Umz+7c5/
KTbl3hDUSd19wixJuE4uO12FeMALR7k+ce+F1fotR7Uuukr0HOEJj96//wjqT3f7SxkW6fK9rGTu
tuCY2GEZwVF64EvGOuI4qyyOpPyjeikXJFlVXuq3H9Ux3+qbYY/h94JvQJvFAiWaxuv/kL3plvQ0
2cGbu8RR7CsP6vb2zBg6ZB/JAuQK2NbGRbdg7xAOOMn7Hw4C6Q/lGHdUV2SJ4wDq6ssdvdzTa2LE
HASCI1gGnshV9SIvpLN+up8uwKobYQ6MM9C8o6IahbVAdOgUvr+pfyCFxzfqr0/x5aZqSiJWUQMp
3L/r/ULexEzIovvGBqBXu8x8D6+HEgaBnW013ObRU2FfzgGEZL5osJKWs76YZYKjbfA0osrXYrun
F4XrCYkprK8OjAR+q5s8R+wt7fUz5pDSj5Qx1lIS5t9fy/9jgfx1LWPL+dvu0MVRMREnVXLQMdQS
I9vZdeVMmFl496HTbjc7Q7VNSFU/v6DJqFDBzzSK9o/gMQLnn9Mvo31p30ik0YpNXywo06+CTVYE
qVyl4ockvnEfJAgHtKaKlaNY3xoE/uFxwIZLz91PxXbTFaPfSZ4gF/LIH/ih7VP+ULP+7YF9qeKH
Wo7jvuEi01fp0fi0amcP+rv53jjJpiBmZYUkm+FHPgPqrWjbe73bjsnAmU+LhGFzLAMx9UhLBa+d
zpREjyO/XxJFsYJW6afdWwNA5IgE3TxMHjSin8PDD8/pzwfKX8/pS8GvqZHYFwNrTtiFbru8rfEM
Nq9iPC2Caby/kC3tVfywBZICHqfSMIghja0cBK5YyMqyQ71AQXGf37D9KC4mf6aMfhiH+6skzUWS
IIlolKYGGQkrgkGQnei4Hvq5+WsirJJX/brIzBlPksc16p/xw+EqgFZpV7BRuAgDpjbZk582UPHP
29dfV/2l2aj6VAhEhfcdhat8YFgUVvzB1garfwjIznoP3war/IB3NAh1G+ajSIc8f4iFzlbO8KyT
U4ADhN4dfdG23QxrPZjXzIaSRorM+EVbTamkjeIB2FDiBRAhYREhwh4H4wSKBqIkfDa12WiYoJfZ
E027G9N4iaw9kqI5KyVwTQcuNZ1NCWCnLS9hk2ayi5SbHB2GOiiPsns7FosaUHvMnyDUglOJ2R8U
8foR/RhUCLMqnya5LY4JjfWeCFkF68uF6JXFdR2vBbTeKywThH30Fq6yQ41gjwr/pBQ/AG/aH7dX
KAFNp7+T6Hj/vhn0twBG50K3C3LaB5uKYFSG973w8sOzoSov5zf2XKKPMmZOzvMYeb2lrJjowZdv
hLAQYsrBIE+vmXWRbeA2XvfmDDlfHqpV616W2qYhtwN7L1Erw5hHpbPyaOY//yGKiMZJw1H6mfHH
GsxInKek9SBtjHeeQYyjt3LQ1zNJlGyZH16xP6BrovDX1X9iAb9thUEWpbqeUOvDBTzdI0vCyzNM
U9kfiChiFl265Jny2oVugzb1YkNzxLt2QcLCC+l6TPeK2dzH+TiluoIPtu+OusaDhIFrJjsk1DMK
oMQ8I64ISn4t99pCRrwtbMh6pPIbYqt9SZ/UG0Qzxc33lwbLx5P7Ryny27WNX//t2rqi41UacYwO
iHmyFsKdkPo1RmKcaRCjyBGoR6BfQ2ZtgEAzCwXtJ8l9xaYhj5YU1chp7ws1PRqMuSeXh7E2jFTN
kFCs7sIymiWNe6ntMlsWlTv8YqGQoFDDrJOT1jxdMtB4Mo5RcMyERyJ+QnrtlboMj4heYvoMc8rx
qMceOUaSiWnBU4qdmaI1mKGOVHj1PyPPmK7HrLK6IJjDS0FWSDMjlEOHmL0BRDyiXCv3nWyZwJ8v
YHtI7TFiWLkrr9CwP9S78XxGjXqzFTLcwgUqgJLnmbrGcGCYaiK6gLc/3Pe/79qGIZiqIiowropG
b6mqXw6ea9uqZRsFGrnSj5n0qxG8BIcMMqjHLsncEmnYLXXizm/RtKnq4BbMd0Tntgy54vy+yjOf
3JfvP9Pn9/xrKfzzM305SdJYu91ioTZWw0T0ZeZCDRM6lMuHnDPXAmqvwvIwMMpveL4HhCICnnSc
eMPaYAfU+kcOBYbg0t61jGOeRIg7R3CToZx3ChZiolpei2txX3dn/V7P6TN16RhwJN01za0C3PAZ
5hGhn+pU+6nKANH7Jjc68qA6yzfS6hz2bJFTJXi/9L0jCZR1R1MYJTJYI26X5S2s7KYYjer4e6rt
9/dmfBzf3Zovx00jX296dFG11R2dghwtNGNzIdfnnu2//z7yWCF+942+bLSq3OVCNOmMlVw8NJcP
HcKrMvCRYktPiEuVR7VIJn0E97t10WmYSdSbjDaHYT/w7rDRpITblA2zhOlkhmF3I/omunaOkKrO
KCpS7Kom1f5BJ3ueNvoCY9OY/MsXk58EfH8/M/6xnD5tHb/tLLJcB2JzU7RV3LyaScAIdoCsCatI
ZLIXYUmQbXg3Lti0KiZr5wV5gReFUXb7CTrT22U/SV8NEk6ZJx1Ez3f8Wn0fWsHE/7+Enddu41i3
rZ+IAHO4lURRVJZt2bJuCEfmnPn0+2OffdC13YUq4EcD3X+VLTGsNdecY3wjLjd5+1LRPYwwXcVQ
HFko6/5vH///lob//fg/ThRW2eV5zb53MEC7hPEtbPYGiY4ZwUZsNh2rss9LMO56BEONgZ+hX/jW
taPvgruLmVh39IQD73Gj8yakDgomHTtSLQYbLfuMMQBlwi0Q6WeKzaput3XxJBuMjD4qC/4DyqG8
4H6H0+bPD9iPo+f/fi2N7rCuYTGRxB9HlNRU2rQysmQvirTqDp56SDGy+wB0TFC9knbpABW012mE
IWbTTel0RrvqX9Sz5v/ddf7/pzDQgWiKqarWz8c8KRKjT7v8kPoAehCkmWqJypi91YfvZqD4CNNN
K+xLE/aB/8l6aJcY6Kfoodf7VQrMynguGXf0onpRUQib4UaOjmKsA9fU5GGdD25EAFUmFofMX7eB
QS+4XumsQIroymgt84+hDR+atMcLBmsqe1eMfklNPEbeXfIee8a8AtVIDQex3IhodGiP6jHS6L3F
rE89F1WytvR+LQ/J3ormxIXabnuikGQibtBYB9l50Hd1CtEiI4kuerPSFz/kSQhvRaaTXro36T0E
PjFWPpzk2ELrMbh1OBzDKUE0+FJm0yrSMufPt//H9OXnhdfE+aX95aUcSmb6hZLED9PjtIasN1Gc
GgRth0v1jc5hmz9YpeOdNYhXBZt/7W8oU3SgcHQKjctp0rcd9rZlfwZaF4iHIN2ayd4rVkNvQ3zV
V/0pGLdQxBJHQzQn7DScoirSq+cBP7C6k5qVIjxoxZv3l83rt2+rLsmWqUkIE4wfC3Q1yVJetH4G
8PioM+Q1ZX+pALfO69hJAN8pcfK3LVz+3VL976/8Z1j9y6Xs/Nyrx6YlX2DR2o0L0XDBhBlREDjq
pf+X4/iPBsf/3jgEOaqsioauaD+WI8Of0lhOm/TYx9ukdvruUsaAUe95nNtaaI/EmLTslknF0t9v
y9Lb+bP4v/rSVOgmwleGWC9qcYjjgfnzM/WjU/Dfj/ZjSfHzVG4N09QOgeEOVDGiihPRfxh7Ik3A
OFVHRCGjdAmU/YQ1OztIOXxkt89ec0FmLIB+Fs9twfhDRTxR1tmrSbXM9H8nmsEuNEkGMfYivVth
emNlUrJv3b8DG6gCllPIB5Nh7Eo0DEL4hasOKTpE79pW+10u0KY6rITa2I5tue1z7xSjARk7xU3x
5/75Kqi/3bl/uUHzIeKXx8E321719V6/4BFEqDjH7KJe3qVHrBcqsg6CzXbxFqu/TQdM2uakLesr
lhF4MxCjl9jp14xp8/0S40XwVrrsDGhkV8mFAzUqUgmUMPBkvOd3eXTTHWZR4S9Gyx/tq//eyB9F
aWiZTZclJrmPSuZaMDCq9N4o31bw0EtPFh8Ki92A68QTYFGwOpTou4hBhLWKoyu4xGzw+rjXufXa
J/ay0dUNJkoaA4yb7+8kw47krcCCHeyk+DML3KJ5E5SLJj124q0yXJMOXQG8q7kh7SmMvzymxm/r
EcNUDVMxKb3lH99u1Fo51/RSPwj+m1Buux4+TCG7Frmeh2B2F1ThOmUaLrfSmkmDrrnl7GapLKKG
hgXb8robM4z3wiN/wpkmzvZEPOQMSRTj4DH0UBg3eLMYMITVJA9YPbRFnhovjKhc3URdohSUBWRQ
Iy2p80uqR7sCY3SC4FaB5lEGKfzBo4aWYkq+++A5EzPQOndJguqYE/8bBReMmMV0zxrJibR0m40n
Iymfama7ueLUA8kJ+nNC15ZsQZ2hRhthtIO+E1VbEz+JF2a2xzn9Lw/+P5LN/9Ssv1zYH+eGJtFV
QS0l5RD4NkpOITt5Bk3Jxtbygw8cAbZUF0EFIekRXkUXgTsP0Bjh8PcQ/vlexZnylT5NHqirOFRs
s5dsI7upChEk8rvK8D8UnmtLg4zhfQQcM6ZJojX+EELbZmYratnKK78KuCuI2HPvUBl3v0a7L7mV
jOJMElZhT44oPry8Nhmz8mMLvJeo/Uof15B0n+LzoHJ6EJ/UJFqn0SV8abFKqVDxLKTweuJW3pXF
Tezewhjtn6XbQ+FK0dqnY16yd9Yod3sAqi2weoUQ4+PAaTpgzFYUqh2btz55zlSyVGcwG1Mr5RqG
zwlNQalGz+YrbkAjpdLvUv1WCS+h2KNFFxcSTdBKKZYVcrFWPao9HA3tILfoc5AOd820UrzC1atu
05fSOkXjKKabjCNAh27JiAHpCQ8KX1BR9m3hlP3eNy9xSWDhU9U+D/0+se4RTRSjArVFxzzJomWa
vEgfUgsQsvbsmplgh9A+u/nAJ00mZwrzwQDP1VAVS0HFVS5jOw1k4ASxMwYKiSg0OugNw87vq1Vh
tWsp+Nb6a45oPOtxyI5ny4MMBD8nVB3fFxFzIryGYyh8zN8rV5r9NFbbULQ4XjEeFwU6dITZtcpw
CnCDiCw6UfKsyx+TzwIbPRVQh6fUsLuQQrz97ryBlGySBvKj3CC1id4Abxr0rcVc3PcTxCSPifBQ
nDOcsLmxVLNVU7gK5o70MrTsIjYSRRiThrGwkC0QfUumYWr7AMNJsXkmjpzkcwaj2YjCbs5KFwxY
Z1Ce4TPjtWAU75DuzcPFVFWktcgJnz6GaPKa3rBQ0Q2bVY5bLbm1HWIrSasV28/zr0knTTibzdvW
MlOpIyxzJXjsWh9WFjuyz7FOEu1AVh2M1CoKklLQNnEtLiNsHROnaYmuSicjFlVJgWj3/WxJS4jA
DEaq0eIQ8VhLIZauUrf9kpRWrzmODQ0QqX4qJgx0z0qF80XGjlb947qT7Crvv3gSV4MmubGJMWa8
KJqAWVn3DpIvHCQjod928ek5U6Oj/XiL0Qnrs0ghAMzgfXf0eibeb5XssXQq11LxPJ/XQnZjKeRZ
QR9V1Wcdf0h0Dsu71Hw3DJOEnADfFsLESDRcFS2IscFbRn6OchIz1JWkLBa90C9SE+uflHxiYXNy
Pz12OUFFWvlSZOMqx1ISDs12CobnCmCUlxMMIGBTGPvMqat829ElDY1T3R4L3zsWVrAzh+84gv9G
vaKAONORIjceoYQtlcsE/bwSuLSpY8GQbGldifksC9RXXdVfpsTJLXIfB8CtkiPjLB7Hs1cXywmj
gQoPqimCxQDpbpD8l26SH8yU1nve2OnYAykjvSFryUSmUxbih/dDAoS9jtlkr9peDlPL5zRZuy2o
+7LIt/KYHauSxPlJWxr8XzWELCZf5F1gIWMqKrhByLmHZ0isCRpEGFwEbo8IRKBLnNavSogOFEBw
ZQ8gH9MPHQ6V0t5jIA6G6jtxYtkeXtKUvvfQfFjxRyXujL5c+pJ4M1mxonZyJfBz0lOJv99kBuRX
tDjZvQRhUUJULJTumDHNVzugUA32+DS39WhwJHFjJC+6dx+nY2iUh44T9Ai+WGvv0ZTb+bDTcqRu
KaCfkMRB49G03o3u5LfHCf1K2ox7UqS6GB4FWG4xfBSo4EoZrplTJ9dxxIiBr9bobEuEWA4avYI4
KDPgR16fmx/+LB+SsRLQi0wLkmGmfqVjJKZqLrx+VTANHHlq4oZRcOHGbNCwVJoAfbp8VcTiL7Wi
NBfrf9oxfxx/w0kKcy2UtQPbg4LUrUpn7rC5Qs1eQ3pDtuObEIW4twaKvyGeK5X2L/u28tsW5L/b
9s+udipltSyVvn+ZsOdEe2NYT8XBEsksmF6D8dxqi5WOBpJ11PLZiFyDibl/1QVH0g4KgSfFi8zm
OKyrFD8Aiv3pkHA0gTxrTZvuu0ltQhIc5BlwQrtXX7srQ/e36/jbks5iHiHLhm7yz/9bc4MWUfyg
o2ANEcXXfFLKJGAMnnopFQw4xBkhA8nUv5zFrLmg+c/t++XX/jjwSHFlZth31INREz4tn/JWsUdm
YFqDYHjSl2hJF/KE+hO67Ey/53O1wIhK6IPVzVCIiephhzZsXQqlyZunrXL+Q2zZFuOC2Y4QwFe3
YtMxRGYN7ODpIVU+Amsdh7dGOyWFb6s4gwOQNon3bkRPAU5tx08+pfHDH4pNqn2I9ErFCNaYVmUo
3IgOaO+5BdqxO4eztRj0nuTJdhm/phTEybkov0K47RCK5XvMaicF69K8Tsh+jKMesxYzEUOeAcs+
oeWGfk6loOvYLigriqeSUXoi4rmT1/4clDQwL5MXeBm8GPBUrzE+bk9mIK2SQljJJg4Ru2x78tbu
QnRss3MhAcxr3T8XphL2pd/dqF8e8R/DjboXjJTOjXSRLynKwHad2+joDhDnKUKRQPXGErImRrYt
6ipPmZW8+lNrEw2yrYiXPyH01VBdeYe0dIRX/6TgFonOwQGFCZQjzSVfZi1soM/MY0aPPp6DXcVV
ifxaKMCbVqeztiGpPn2LrVW4jZ38YPUkjxLiS5vqSTopKzJGtop2AIPO6JL4j1kkzMeTNk2wQ9so
PxtkdZ6i13QzkYRw8GNb8tD18/eKM/gliZB3zDWmk3xgL51cQsuL0JbWur4TtA/cBjk1QvxaxnYM
Wq/btKU7KZvoURlsqrPJkcczKXqznyXAfbIJg4e2dyL1lDqgXwR6QPVOFoAXsf0Nlx7biq28Z8yE
zAVeoDZj/D3te99tcmsG/Ztn0OURfFAjvVbnmi5z9KDp32ZXrSjaV6Po4hOZmm2qvka3iNjYdyaa
K7HagIGYMnfQnDTeYT4NlZsQs09SaDIzovBhMO0IyE1eiPd5qQ/lAcGbwAswV49LslwRCesrBlAS
hp2kR9eGQ1E9E+t3qvUl6ISIqS/0CGvTElLRsZOscWFYo7AqjWyjl/1aeaQzja7UQ9lCOpnvL3os
gskOP2zGzHbYaiJIvCfLehXnroO3h/Ki9tfgc4RULc12Jl1ffhnEX5a7yNg2ii315+KRqUbSfepP
5V5vXwDYcKT25OceOefzcVznewGiJ0lWKW1PGoH8W249KPUxCd08Ij9wGWXgxfRtqxyTZhGOxrqQ
3zrrFcPoy2yy3XQ7/GyNfg/9LwPo6yJaN3h+XfpAWonyZBc7GQ8V/URp48k74SUeXSCqqbiEqIa/
k6772hsulFsGP+a9IFb8Wvo8+qvWcBErC3dGbJNt2BJ6FmNBiPiw4WdjnzBJZcNgrJ0U85KDR21s
FZMNSkiG5zzURJiyNARLyRHu2kVdwXW4NLsB4c0yAo6NT2NKF45IL+ZDl0EAU7u6cQRKZ5kfupqS
eyE8dHx6wDRP+rl5aXa8Eyjtu40HUZ5/ut07fuv4Ki0ijLbHEI/wzjx72UOIIzu2hx3mUgubsbST
SV0Y8g1WawwxAjU4/iyO6OM+7zdF/Ti7nU/CMcC7yly2YUSPyW8RXwiTOrVcpYDm5lqg3NPV1RcS
EHOdHsTORjjJ29HAncA5veaBSw4ThpdL0B0jascWZscFhVo7XEJQjsN61FYdKW73Irlo74zFJKC5
vV2AAMs3ubbCLM4aWx+i9YhcAaMw0hntyDwMvxoAq5ZzEgebKnZKguaYnlq5KxSVrQmvisRiscMx
iFlfv7J88D6QRkEt0zzq4TYPb5W8AJNKRp+6C0Bl+rsIABGxkNjvvGXIEdVa5yoT+kOIV9zHE25X
EpO/z8l4qt41zZlo+PQqTpkUC3Jke+fWwTSe+l9NRGq2YC2fKjjaAosps/54cLrqMSEZB/P6iNAc
0AVPSdKDskc5lLs6ltiq0O2c1yizgFMSkyult1FjyvCZR4jJJJGu3oZWeRdtIyI0hrWu2pbwMuC0
LCpz3VYH9AC1G5XHDlVK1nKOeIaFn2WOqnz26sOI7EDOrpXKmeJYVLiT4KFgZdeiS3mrhMekT5YR
WAZ5Nd4kNm9v21YuI2SGv/0erolXXhI28+o70tag9xlQsEo9hhgQY1e/+ZZDgkdDBqn5WJ/z/jgG
cJ3W2PUM+alUPwvSfyIwKxcUXQTgALdjoOVoOgvKuuDFg4heuzVgnDVs3nEPjZs+0il9L19aigd4
xNZeUhbtewmiDgbEgksBxu8LyYMjnJnWAcQZvvJV+opFud8j0a6u2RLzeDPj4ihje1oMO0ZqzJf2
2ilzwzfmouYlPGJbEQ/Kzbv632xfZbQxo4NuG/AoYSzHwLscDW+pq5zDd1l2y2SlSGtTuZbxg9xs
SWovlvJHo6H2eSSOS0ErdKwhai9fU9f4xkbGb3Y9Kpbsk5si+3fS4UwnnshpvRbhbWR3KNSdhwcr
9FA50hFdBO1rlTxEX7Fui/i2+b7xnKaF5B2XqPXY81hxDkKvtEtx8xGzlgzOIHE02MiX2mYkra4j
Ppl1QgYg74PAtqJ77B+G3pHOUnTWCG1fdK8p50lpYSnQWTb5eFJYc2Qud9MgViaGK8Z3e2wwtlXq
KgJ0MToerCsnoCULHTFbV+PROhnlaqrvYs552iGrGjq+cMYj7j/OQEMOXRgXLpij+m5bHcFFrfgz
uDwJXA56lG/rclpRP8gsMRWMy6c0x8sOK2gtFG/w23HJk34pb9lLC/oJLuOUQ3ULBLeWrmAxQfsU
K7LQXWjkyQN1ZrhSrlBPwxPdSmFXY3dfKhpxyrG1luAY01Xrd5tMhcQ5f6TkECGZJvzA7TdklOfv
3HvErSICvkdq46lewIQF6To/aj4hArSc2k1wmHG15WvJ0/uovTY0oxWLlfYaOV20ohmdVFdmXQhU
LdTsLmOe+Rl1lNcMHSg7yYAbYAEsAQEGDDDji4NwjHGVWnnZ2iqODGD1BBcRtuCFp+6AvUCHPQku
jsc5zrdpcIJsmjjti08wDB2Fwgm+DPO5uGdHO9p1urQQyVmArUqnVCHwuAbDCa6fjiwyLRvphIv4
EILzqunBlyMoH5Kd+IKG0OlwNSFXcsfyRbV20aE5WN/6Deq6DWDBgvnfulj2kN9EYJCt0Clf+A78
W7qrPz1i0RiwjNvhTHPLdxrGwApx6GtE+RUekq3RbXzjkhe2KG864dPqt/AkY6jdwFQt9dgrG+5W
rLpdfdd68ia+DYNs9mefGWS05gEXX8TZx5kc0UzWI1ldKKH6PWF29aflr7tDa619Y1sbLfMN8oiO
In1EHpn8meYB2UQ1Gy8J2P6VXU0hcshR2ff7ZWGcFeUR5CemYgHS2Og9lRgS0GOwcgrpIxKrL04i
PDbI1CQMQqw+2oOg7eaJBI5pcdm/B7uXhC5lxilnjfWKHgyy0wWD1Sftni8Vsg9n+zwGAfPR9B+s
9Gz2yLCRPPWr/lVfATldsgPFaJ+CUzqe+zVNpqaH28fJe5FdSOAGPrcADbgiYQ285rjBL0GMk/7p
PdHM9LfGsmDHejVeB2pY2z8OH5nDxl6XgKsrYTOEO4nFwbIVHHgnFEvoENV3LCBrb5aSihgEkP30
S2ga0eIKp8kkbpWnd199ZRf9ATdALTrf6u2qzPhmGMm5NBMhGRb5J0+6dt5DsCkWkzPRlmiW0/F4
nhbsU0DyOcuhyiCRylaGFRu30tkcgAD480TN7gH0aFP27jNLtsAAE/e0FsvNsHRaY+PvobnjN4/P
0vYfZu5sOOfk9QlMYtvsTTh0S3Gbfzd3+L8cBAFVw9ZGEs6PBbgRbRuHmyCjkDgQocs5++4L2xbN
JnxQN/5HRyjueDZjIGTLgjbUTsBJ57A3g6Q+xv2isxPRZnLjIDwD13qZHi3YxeOuGg517fDSXdnR
K+1sLhYN28HWQKtj2MBglwFBsvCTUXZ6dv4yc2ofaP/ArvAf/XzVrWjeZa5RbjTIAaume01IrQ/P
SBUr4aOsdz69PMZeSbUDfUOQOTXMEB0J4NCUo2pcCgZ4+GxzmwSaNaw7DrHlVVVcnmdax+Z7XKCW
sDNtKX3WxppZAFtjt8nJNRLe6nUDRc2grn7jsDZcpXbT9Pjld/4yIqiWPD/TJpSPLiNbSQX3FmAJ
n0Wgn70qKH3wp+AxdSCt0YEvOO45TblP7jQPZXM5Motb+e+8N2xMcfkxqZ+msWyMDT1GsGoHXrLI
39TypjL4STNNthKe03wj+q/JF9uHyNNaKpvOsOvRrQ3aPU4xhwkhZcG4UB0SHHIXckmORM1J6w5+
5Jscfya8rpjkxLMf7QCVVghOl/SuB9Sq+Wne5CV/5X83kYNKb6wf/Oe23qn6U87nv466o8FnNl/j
dl2RIugCTPXp82/xRWLnuaTEBSHVv0cf/bDqyV5Olw3F/9J63OXkhoL0i7dBbSc+0IMHsDblu/8a
PQzEpOIZa3YCayXBPepm3go+wRdwnAc9AxThqgE5Q1S0S7QXnqgvD6e7OqNMonLBYl1Gr8OZ5+Rt
XMJLk5bWnv+86NbPbfyUn+oz295sAqK7XZ+mpc47Nwdp8D9oN8wSpsWW7UoHY11oy+SAhbsGhkjG
11rJ9t0xOCakFa2LbVo9xs23j73oUKxau7qhwPlzk0Gdx7r/6QWZkiWpiqYp4j8Ys1/GvroUpL0Z
DDr4hR6rIoYvg8QfqAbdg9pj+jp1SXWqrLvgH32qVB3ZMQOZoqrZNiisrRvLuZRRFAsf4sRokoEH
Qq9E3ybFUWeW8tGXN7+zQHdulBxPU7pHvYHgeh8pbt2NgCGemLUbTFWzu8w51O+yvW/Q7RSrbWld
/vxtJfP3X1dTNFGR+c7qjyGq1vhtaIUCqqgJVwcSOC2qPuS5/9Myzmki694FjppRRBHRQBtWh5ZL
Bgd99Vw5Rbh6IqR/6DP6tF0nHUeYwqDuVAl8vYnSp15tG9Fa6oqyMbN2rSsEQsOHFBik1qx1WUbp
VLJDNP16ig2a1x+JjMLKJAYEHifXLYeYILyHPlQoHui0OlfZ3cRvOugFTBJaqnFoy5q/yg0g2QYK
aomphzTaffQ1wTxUVgqGM09Da4bC2OMHCiMLOcgenJyeop4arNzoXktYAVKobZPJQ/Kcr3xGPoXK
g0/muT4Yq1xzzYT5XM36rNLOE2gQkY+Nxi4l94zIOp7kKSVYAF6JKh2HsVrpHhQBQyeXMz9FxUff
5Hg61HUF1aBiDD2Vwz4ZgRB5wmIyfSLQb6N0K4VDm16FbJeI/UZjiChD2JrUS6FBfbjNgyLVGFZa
S3eWk2M/HCtsdAU92SggkY2e3sagif4cT0DZucY4gzOFkATU2czHJoNXCPEGl0hIJhAAF31BB6OB
egrLS6/vxsS5MxkvwuDERBTo5niaaFvXHY0wlVZI/2zVxUluu6fSZN1hj9GS5yRBKy4Nti+m9B0B
zLPkknIoNkeR6cHAO9ExL571GQxr2vTI/TU+e87UxEPjK2jN5C3BZinlEX8AvfwoUosB06Q4yUZS
pfIIWMYG2GlWJn8RT/2g4/yvPsL89+H/Meg26kYaxCY0DqXMMV3itBjvR/8SEy4kPPJZi4GYHUIs
OIa3VbCqIFDybkataGeNM2mPpZouC5KjDLDb8RgtzfpDC55G9bHRCmbRywqI5SDbBT+9DzeS8ZFM
e7NmS9a/ROtahseJoL9OxmnRIa1IwUnCTTLvDQVxTnamaRG5sstpL5hopwVuc1Xtw/Y7JKquYlLL
kT9EX5sDOwpAZtVFtDZhPv55ifin5/7fBfHfi/RDiZWHpow3Y1APnUYZzM0uv9PpHkTgSFqEbfgb
VZBdA249maaOHu/qpGeI6g71h1QgqxD5M8E+ZAlDNZalylJCAfTnz/iDKP7fG/lj/pIXamRUfp0d
6zqFEhnvRbNgPjfYNbPaygwPI2gFFFe0RbHSpvWhpWb0Gx22+rTsZNG5aOlbH7keyPOquaT1XTWU
M3Jv4J2jVlL/ZBtpgnrLX2tVkuuV1IDPDj7OuCaDCnnmRcMuW2tfCj52A2LqROOnmEQnDHlzB/Sl
/tJAF9JXh84fVlG0DUePPpZ/CzPGk4W5znGMQzYcs4gBKa10TptjNdxjJPmVWKy9xrjwt8AC/eXS
/X4DQGAHIQq13U8BYSDzejaCnjDk09FjmrzmDD5g0kVkR4U1snti+IZ+lesgDzkrsJ6tYm46ooaR
DItIi19lCTbbdE5JCA386/x3OpEejcQUBLIom8MIM5EWesoUe0guBYPKidilnGMDdQb6L4NrMEz5
c9vHDwKLo4wofhAjd7RQ09DoDyiFOfR3F1ECvxSUtCtAIBBHV3KgKrYdmmgj3GuSdIgsAgZDwrCi
bGN1w5M6901i0xU4snVgqLR5HIb0swFL8ecLKf1WL2b+eyF/zCbivPFrRWOcO1RAvmpWdZxkFVJc
td4OxVZkHq/UXOIk4chw6KBNx9SrY1395WX4f5rP/76x/36SH1M0LZvqOMP4AxKbw8S0KUCZQCQ7
84RlwzGR15teQ9/xgjovD9l5wZhL5j1HhxIFzPFVp69NjiJIbQMIbpwG/Q4pi87ICYBxjUzJVLas
YDzlGVNsKwVg+l0a9VLqAiZBKBgBCxjEyidHSX9oxW0nP89Pgdbv0nFPMQYbTDkL7Qtt+f0Ab6qi
+QwfqjLfDB/Jg4W0vEuvZkDyopk4TU8Q19C+Zcw6gvi9HckGgd0pQo/iB2uitQ5e6YnGxq2Cuqfo
8ntvcOK6JB49xBZiD/mrMhgKZl3WP1qQwi5ovhPi1hjVSp5H2sxijd5ciO+MrHfqNHeBMW7tx9TY
xbwJOkyTDxnpOoXJWsB85xmZo3MKd0rBhW2F3lqlx9PQooQHUzNVCyWyZAZtF5bVizCQ950DetCJ
NqSgxets5Puc85VQWzZvU1uAJ0N6bJBV0FD3TApyH9TCebFmwKeKkEXJdBUOslTbE6bnjprSyt88
bBVVpiz1fkIqc2YEJ/Ma9doOAX5Kxh7+q7h4CatHc3pX+i1/ow+VrTIcUuNOS3qZ58d8xMPJME2+
5MHmLLZPkt87c7s5Lr6rmARMWraeCX9AMh5EHgBYB8z/bkF2VXhsIzR3Ouaf+LWury01fNcg/8Zr
w3eg5dablwriTvCYKe9qzFILoiQWWcKqxYoGi68tJ+FLYuoTwZ+cbgKhDYEyMaVkHwVHOQQUI0SL
CTmlqJ69iliNVa6SKTUf8JvfBdICKvALQXZMqwc147qAJPCUbsN/FVGYZsabTq2nMExKFfOEU+Vx
staGP15CjdbdoDK+GfVjL95KyO0aZ3fwZSDCxg6fmx3pMSanV826WqyL/IZUdjogcVmcXho527bR
15j5JOhu2Xr3fPNctuxMR8ARE5fYv8XStpQOqXwX8vS972osYCN0N7wT1koLpg3SeMcdKmzZGIeW
cT/DP17GUUb+k9SkW2ilCf4Y/EeZgeuytnosP0Ur1GrQVUbIkmbvZIiVikFfB1K2zUG1SZK/mbgv
af7g0yIjFrP9zlTegGqJNcHieShGWrQVA5N+G5XPfXoPJ+pfOum18ZrTH00/Z+eFfyytYQWORKUk
ST2HigxaSGzQDztYVLztkVNX4n+n1YuIy90su6d253MjeZeWCkO3Qt0AwxUAPIawJ32WiE558pko
Vt2jlQSXzMBep4/9S05BWkBBnfS1mb9ppJQUZURKr9G4EiJUTiOpam5SOm6lWtFKfhgyJqMlMbPm
tdZaW1BIO2LXyfkBQ5JAnwcOMREhYe2GapdVhhOXNFWg9AsKH1njbI/MSI9Fe5QTGg2EJ8cfZlM6
GaB608KyDdxH1JYaEqGRCf9ABR4i4OnMiyl/j/SG6qU3X/XgMlENNOm00nlpp+47YkobI9uZk20r
YiHZ7OcM8FIVaU9jQ870Y6QeU5WYppHTq4fNk7wMZv6SEJ9Fmhb6WLoAAdv22ehxkaca5uvEpbTb
DdGzr0TnWqGKmLW61JRaSNh7CSKma4p0owh7r1O2UU2Mp3SoT2HfMH4M7Jq72A90wmmyNBZHCcek
JzqMe9lTnEw9sPHCiyBmIBKPRZna1UQKJd+PmMaR9m8gHC09f1YyernZaDle2Lrzp1ZZV4sHzSJT
1CTJzbTD3qT5RtJT/SaJ5rvEsDWeaElNBC0CsVWLgmP6BD1dwAMDoIzlTiIRnjpjB1YFuZUOpbWq
rpq8DlFMa/Guq4ODZXITLE44eFp0/jYbiGhhPhbJGOuLUzEP/Hmytbg5hVayMYpiO/9kg+6OQXDS
X90Bf5Om/Dgoe43XSJVVE2TLxkbm5Dt7yL7cQxX9y/5t/LaQ+EWN8uNUEnro3upRVw6TaldMgugB
adFo1/FjPt1HP14GdKvKlCB5RJKNoizMcUKgOK0qQd1UKA0lGKtFz+dkttQTJDvHrbCDxLdRRd4A
brN71oAMRZnhME5vhOEsS/PwkgiTBEDh5Pb0fBBye8z8LCKzk46JL+J2kxZBCcBTMPlcDzmH99Hi
lSreWuQCLQPjiZKgFIJ9UtI6iNWVmYJAmm4obVOTt9Uj5jvNNl3jDnQSeulp3gTUkPCNWxaw8IYt
U21/H8sRMFSR3Q20U9XeawR6GsCbv9Rrf7uhP841ZdEq1iiq+iGAMp4LEVCyY4DOAEpnoz/17W1k
FOR9/eW3/rbc/vfm/hRpWb1ghSr8sWMkcAcA+BhkXwjeAS0HJwhHGj6t/LMEzV41Ci+G6kT9K9nP
jT7+pdEl/VZLY1ni7P8m9MCYNW2/NLrSMpS9qi6Iig7ehE5bBFhsBY8Fpr9AoeyY5KTZneo6zLd/
vgba7+RWsiTPsn3JMpV/WnC//OZkEpoUVBVmMaTC6XTtxdJpGWD0QUGHERcmUkOBJ0uWsMBLKs1j
YnNIjogn/+znFs2AFgkkT/M6FR/16KkXH5XwWQaXFQdH1QdZsE58fRuqqENlwN78iDh6TqJN750q
TicNwQ2c1iat24hCtDKHfQQ0nHmzRehRScfF4lhiiMXZlNIjAQA4IEjg60pH90J7QhE/pGiKlOjU
4IXpU0YtQh98ihYzkj9fqd+6R2VJh0Ai/g9l57Xbthat6yciQE5ystyqUdWWbMuWfUO4svfOp98f
c4CDnOxgBQdYWQicxJKpWcb4x18c3bTkH5X8mHl6Ptl1ftL6dt9DYA1jhj52eig7/BsiSAsOYeQw
GqrB+kY6sOuprlutdAeOQsMibJiNqZcXLz7m2VMHV6SCpRaXFmEQE12U/eFo3DJirWfOVscfqR9w
+kxupVm5eaItfa41+D//Wnp/O+F+/7H+WHr+0NkiD1WFUpQ5IfwjO4WCChdX7bjcogksjQrC2qOc
Q1f86rERLVvhkvnXIcCD/NuG/P29zO/1t8UYx30VKaNDeW3cJMJohSAHwfxY4AkhZhIHphoYM1Ta
ncSSIU4OwliTaRpKAAVrXYQRfnG8NTzhHEzXUhN7S1kdZ53vFJDuYH/1QBFjZ7pZJN1AtG4lvgTW
ExqdKpfeyJh3MM+jH21Z1Sj3vPQQDz8hgZ8Y+jAnGOE1wRZiaIoSOyUoJuD+bSRjb+U2RbCS+73f
QpPFenguHLvxmumbCcY/PVE9kRgXPdedt8qRd8cI5mmOqWYhzBJiEdrxq07dnjpPdQ2mS2wLA1hs
ff3gua8/zRbmWXggmdrXMLJ9H3HWlVV7dPrPClAs/DTVEXPV79HOLpHRbU3elECMMWErYobPxBo4
iApH6muJMkP6t5jhri3wkVtHdbnpqAmy71R9z74MPKK99joQNRgAB9cDbPkh2qiMKnnMOSKBSkh3
iM4TxQkm5AyDf2zFJqUlgWG21/o7NXrpUXWaILzmcKmgfVnejfisFRELU0eG162gWCNIILbqlSLf
VOtd8ohlQKuiWQfNQFGYM0GDVRZm76DxGZdVLdjyYXrouufYRouDLsGp0G8Hz7pzsbI3lUGhgYl5
ZClM52xxSqjRHPlp13IdNVzczUNExE2K86CmnDAvn3CYYVdZ/mujEYLkDZsmKy8t5TSquaXak29r
ERWFmMbwb6MSrGe0GDRobwy3vkCdzAi3io6IgDdNjjuu+al3zyn/PHAAkGhKJx3v9Pc8//BYXQpX
dxEykKl2U0eLvK+RA5jas6K9pwQ+RtDWfTmeal0sE+VVBIBL5GgBI9fZxe7t1xK1YYSJBzFU8yLD
uGHKT2b/rGUknQLZ5vItKt8rJtAK4ONwDm9Z+pzjI94jXjDzc9l+jIlYhMD08+QgM/D47Ku9JGpZ
DiclrV2JflcEP20FIces4WRgEYl8lizH4CFEZtuJHys9+QNujMXzFME4DOUmJUI1bchTrDCimmvh
Jz+asDr+tjk8eJdLE584h8FaDDqJDY5RjkxZCE0Fwe1Y0n6DjOEp9t2C00XDjiFEymoRfSoQ5nmI
di0MTjwkGqrBFd0igtCmYNPMUJT+hYCCguXUQ49SJSQEKMC536yhoeN5fcMLn6fS/kDzr/jGdnDW
/OYgZbcrdFij08aanSjtH6muHbj+WIinPWZMpVtH1ba23lQJ2YeFZyoNnlfZU/rk6c+d0iKHgheA
E0dNAgljt5ziTictQeA8nD1kOsW2LV1jzLd6VW00f2N71pc1QcVMh0OTH1JtOJmRT3hc+0T4WIp2
LcfSyRT+V9TKfVg9KUO8TkXEL2D3mpGO7F/KFiYGlPAiJnAedqLtwwEEnXMk/lU1nmFmM09OwndV
Md5sYe0rzKAkWBwe8b3avNcRgvNQroO23qjDxc4feqRfDlPUafjSqpfCYfu08SkjxtHqNnprPVQK
ETDk8cVQDxImrkmiEH0oDklWQzgziIncFHpxMnLxZHIDwg1PSb96TlDM6C0/OY/Yzqn9AVQZGmcR
pYJ3KjlotLcxP92rdMkif+frorlFxbQ25M9Ae+Og2gzq6BBhdYIpDlmEpzC91vwov8T8A9yQZlip
qKEMMOQAaHF6UfxXp/us6K8s1BJ+eVNHdd2R0EXNK6y3CNV/Az4eag9d81YTnKh1yfJuzJWt7X2M
GfU4zMuww5IF2VE/PPvEiqjZm5+o2wHby8Lf9AFnHq2siRupVv/IBtHsTPTCAAKxFNyEnHRFAI9d
yLKxfANDPHPd4p5HgmIMWSVGEDe2B1OeNO1e0PYn2i0JIdb4IC3egwDYQyinRPrGbsMfDjwwo4Wg
/w6UZVRBVE2/fP2oRTtLYOdvbNTsNQJEqGCDpspsnJQAujn4MF0m51En7qWoGQpzo09liwbF2E3Z
DWjPChU4cWS4Q4zTGfaWo2vOllT+8OA7A2N3/RAQMlPQ/efOeLT653FmK4S9S//fYfMyKYnbjz53
AcmeUn8fnNc8PleCyK0qfE2hNGpqudfKx7gclqr/PbbRNfKrh6An/BVNGCvYZiae7gc5vEUQNBJY
L4NQr1oVEkRWYsOGi62yaOBreBrgo/+ck4wTVUBwOe7v7c3G1131IYHM3BVMv1GDdU24tmznbOSD
a1EW6lG285FAq93w2pj3dtWf68ZfWQ1UAd18seLoUgNWtHsfv73aezQVNgflbxaLFTKNRL351XPY
PPcwhKd6a+W38tppHxkDop6rJPAuI9gMFSIT5+k4AcCXEfcV4ISZ3jy0etOEv1Xiqu2ZtjFKOjfz
kq3CH4yz6Y73beifFd7fabAqUmfjROarsvCg9tUEgDvgdMQ++EhtFNQrthOcrGpbBc9mcLPKfqEw
ghoay6VEXYwYpKk+GXTpucLI1FfJJZ+p6vlpbFkC6G41aR5Us1/run/y2i89bljG+Tn2u2XaXDpL
btqOXJ/ss26fDdgrdpbe8a1WuizJiGEZtwZzGnmsCOVhc6yQSnFBcZCn+1hvXixLXzDOWTQZnTAX
fclfV9tu78gBb73hyzCNRdDFB0nGql+hz6uI6iL01gAwFvURKkajvGtjeC2Uj6HHOdVc5cx1y5rc
ABJjVLJhCM31++YaVeVK9UrsG4m7IX6kqJx1wcXaK+FKjZWTnNzWjO8bygDyO+gcdLjv+Nyk7w5D
wSQnd9a4CMn31vatPFQmxPggdPVcfarK4RAUyi50MLsZyGebGQGlD9eZACzA2SIy8N+vl7JUV077
aijJm1c8AoL1cJj6cdW2R8s/O/457XALJs3CSQlZ4ptrHEiDBxJEeHyMv4ozxywDG/kW4gMH3pRc
KxqTmerOs49cCV5Nuh/qHxtiRY6UXruOPvg6TRhD87D2lhLxe+A8tpArBU76na3fafG09ui+tMrG
55AenUaklk65bDAu6PvXqA/POuKsKXWA0dA80/QXmYqswqtv3iBOSLpffc8+2G1xrQNva4r+x86y
zTinoer0X6W8RgwZOrJZOnSqhm+4nS9PKD+2VqnwNQdukaUAf3ouEhRyBX2TqZoJc0qFw85BkdvJ
ypywWFSfnAE+U4TPvIAKbBD1IrK7oC3dOP1FBitKsNdLB8cvG7CLBcPs4dgraLkJjongMfcS7Tu0
pamXq8Iz3AFr3wj/fI6ZsbKADy6Ohk+gxNsAjv2IK3Uu/FXT3Bp4fLaasi2pWnum5c20xQFm5ZTK
WVqAf35icpcnd7pv3ItUnqOx3UedvVS9Cca/LHdmvAOpfBrifo4iB8dxxLWHAyqW2shRUOr2IZhw
v04z9agNLSLZdKc59aab2m0uyh81ZRqf6cemsu6lNDdZMzwNo0WIL9T+vDt1JTwb/7m+WgQgeVN7
q/KEkchb0ZvvqUZqh8n+UN/aJF2P2sxVuooWY2/HOjQK3neRVz9mHaI+P4eGNqCMytyxF3cJoU0N
dKIpISy4Q3oonQtJMChBsqpaGPaPxr5VK4+IUOQSJP/Y7UU16L3QWUUmLkahippvXBogMhkZ8/kx
9fdlcM2fguKA5DAlwFqOq/n6qMxZQiztTW+NQErWWcUvqe7Ij5kTJCfoiE5/LTjO+xJm8Ek1vm3/
LcQSrdW9LeahhYqxJeqpk7Sa5wnedDUmrj0pUJGvVeEB6ScPYmDgbvjTTxxPvGKymLz80Hg8KREv
ye3qU2WnGPEmjBpYTwJprAYDLijpHAW8Ls4jvX9PyX0HXnNrGNqZk63MwHdB69/6lFEoH4dXZeDK
P3G2TtNh3SvjSiAgbhMoZWOwshsfqbLc+Hbx0h0trzzESrIKGzJsguzSpv4LmtUj7tnPEn6BnejV
oqMstHiQbWGTMpKtnNlBRUDAJmoob398jsO2DWbAfraFw22dAF9q2nWX7IquABTAks+MTtRExyyc
nqYCDhvpol6R7IX6ONyNdQRHstya4WysCP1GxYgqyV/hZFbZYWjYlM/rIyY9C/f4aSwWn+6Lu1h8
u+Hy83zka+HOPS7Ox2bxkixeXhYv7vGl3vD/49l9OR/PL0d3/l+2cMkRXfJl8gEXa3dtLMId2ujl
+fj56w9c/qhbvrjncsVfS4sFTtDlCq2KeGSteZYb/eB5vdUexDl2lQd79U1u/SpbePdEef4obvtU
76YlAYwLTK9xe3GHA5RolF/NIxB3TeII2XULsCrXWYZL3muzttxpXW5IvV6OC47bWap4T2zzCuo9
7rjKfjb/SHdty9VEwuxGPOLJYx8/c9bjAyVWCCbzaXU0JqvxS3vD3kSvsV5bOO89CafvxlcdMTRe
WdOi7RfcvoKFQWg84Cmb2iRGhlZ1jZDZO2YHiXn7AscO0ueIF93W1JIezipqDzqftzBOb17k7wI+
axa/HuFlA9EZaOtSTlTcFVNh2E4qF68VEUrDfAtZjK+gnjhnCIoMVANDEe+9LMDwdJwOhhdsgGiX
Uv0KVH54ndAj7d7y60MLEYU0gadw0pedOh4M6C9a8qK11dJoCfnS8JTE+a69pr26bT0dF9HXHMlN
3zQbuxx2Jrx+IXtytOGQ5M5KRYVmM1i1U4oy/MMsRAQR8MSAZX5Fmx0T0jNwvhILvG96l5ILwCDb
CAaN4XDSvHBjNkjOMt3Vh+k1xckimQhhmlrX8NJ90F4k22D0hkUJt6rt1/BhofC1cJp8JB25OSwH
YrQFdqe/GGMRNpTMVgI4aLwp6b0ROtPjyObAfgiRCwjs1DkQDCRf9vDWpjxo+th++pqrDoahXZft
YqjnqnKXF+Lgj/ZqBJ1vwBuC3nD1ANJrVLmh/dPabF212Zs6XG1cGLmfLbXaDIRzBdVn25zmJ9um
9jLK01VVHao6WM4XDTO9kD/ptZlDT4JG/tMqrwoOI84d6b3W6G0okqCJh9gNFqcQMZqjeuupVU/2
EJ+Qc8wjRdwJ3ZLEA6mkbp+ZO8I7KWpXXiXu7Y5uGfVkumhA7euIgxUr+2bwjgGIDdFQqt5h44k7
vhm8tFm4rid5EbhOtoO+wV1/3Y3CldqPBw4zO4iENqa6/hZFitQ2QDq5oOXDczPsvWOO2Lir+50F
h87sfWwpqaR7lKVAgx7n/aAgs47vGv8Lmnezma2+KgIw6dnL8AUcZDExCi5niZ3/FDPcNxg3CeoL
UuDGCrEDsWCaufKahwl97kRLFqtuDMnLhwMeoKabCvVhNKy17mOlB7wyl3MNyIiF7Mjw9zV0xEjy
zeaTXQ9g2ZPqvglbGGzpc6I7S3zvuHpwdaBy1W3SGRROxnpJLGxXfIIK8DquAgGgBPIzuod6vJqq
uasq3iUjDw0yYT/dHOrckqocEpVI8NJ5HCZq9/ouM08SybyHvgfmWI8fcW5cPOs58z8NdCXaoxIf
B3lqzBtWGE125je+9qk3mGZClE7tU5SNjI/eHPMxiPBI643VMBFpRpEo2ptk/OlQ+mWCBEl4HBMC
bMVlKMgIgueJDYiD8bDuQRJE55S5iF+p6s44TmSUECrqHucDuxeiAdrxYZCPBhRI23/3Y1gROPwu
27B+DUptVZfzdaIfYu0acdMzE7IIMsXKHywogXHKI06M/liI1yR+GUFY5GMz4auABhrPLBVyY6Mf
A0LUVPhlbX6MzKds5I7kaFARLWKf4AGkVPn3iPQuJAXZ10yGSjlB7Jih9+T8DB8DQu65LJ4yN7Qm
2p6P3HzmEt+MOSwuel2i6u5TZjEiPWGxqNGgVbvcAX4aEeiIg5WtdAgfrMoFVWObv8cWt0HVPBnk
R0bWyrfcEZxvEjdbpt8WwyWmpigEkoU2eAh45abAfjPjc65GbIoIUMUfGZsYdxreqg7fbPNLGTBk
Q2evlimHuwATfg84O4pgVmH7bBiVdDJvSX5V1TGg02iJ4B9Y4dZvQUKbq2m9qgPnXheuMrYrOOJY
tqhD8UOZpmXIs/9JSywzUvMcJPc9fJkwjC+T8trB3DWeO5TEgXd1aCiGnsBZs11nUE5mZX4Ldodc
SyFIs7WgOnJFzcY9eZbu5u2ioFvA7GWEdT/lIW3pXQqOlZjrEA7hS8Pvi/F+QBgqlGbJ0xnixzDk
AKXAmorH0gxWOXegZ7zM7Eg8esYoJw8QOk7MkIqdChAnc7nohviAwr2NnuHkYPchll5gQ7zrVxir
wh076CgzBUBOhIyvde55AEF750TvLNiBjj6osSjhmq6ju8p7hFwszZVlHgIOnCI/hAhZkAv6uNUm
KhDgp14+2bQRafM5kTA3f9wiGahrf0bv5OA+rXODJz06t/Et87R9UU0HO67OOjxRKfMrTBF1+iHb
AvessBQ7W/Vg2j5noLFFbsMOquB5/OTYPPXqtJ9qKFWTeTcyTK9n2jPj2kpe+VtuRZplTL80lXNn
x9C+p6weH6viwQuhlw7fRLfM+FIF4gtDuZspvzG1gqE3K6XgENdwmm/p3sNZhrmNCuemUgwHUlmX
qUPj1GGFYl8M0awgxpz8mTWn2A9mdqpYXiPCqqD4ViKi2p1HOHkHnastGUwYDdwjBLyqr03QQiln
gKGRyAsTLuIYTguMenvcmnD+qfDN9BJzU5MxHEPeqW2uVGZXOcVO5u+muIEw9W0P2AukypooPNs/
OKyKpPPgT1NtxuXCxN/R5t8Ow64ibq/CBkWriMzqKpSnYN/RtK60Fqi1IS0XmoAMuEmms+Un3/kY
7tRiXHpetu9JxzGt8aKaeDxh0NyJdmlLh18YYcBizCIbGU0ORtUzzzAKHG3JKh7p9Iv0M8LBIdE2
pdkxoOfHqjr0bFC6rWoHi+JJOq+OvrX4wRtKqN5WVwbeOwSOo3pGun2zBJW2hd4YoN8un4rOwozN
QwPm7/uGlc8AWKZggwD3Q7ASQNkT1uIx5Ida/ZnJ4XKEnJ2q4PpnGDB37bCHvGR8NXIPkW+RZ/29
JogvJPpjbo6iEccfu+O+t5o7IytWSgijjQBD7asI3hgPGuEpRTk6WFCyFP1gd+S6DN5hChPslDOm
sxhjFvScH1p/1GcObffCubIWUF9GEpdyKlY++Y2v1JsaFj8GjgcFanw4uYpU3aF+jtgd09iudfUt
Q94EY3zZJslaowMqnHFbml+j8YzHxSNmW3kY7swSEFPNHoIat/55XBw0Mwfbwp8TcSCxBFl8UEjj
i8FMlVuFpyu+8NCko5k+dZfT7yTZKePtR/WhstiZab3RC04lXwn2AZx+Z8y2EgS3p+gM7AayH2+u
8kGvdjOylOs2fg6YW02c3Aq45JhyMpD9VxJ0XRFWexrjt76jVqtH3E3tdX/TknGB/dLCqE9eXm9o
7NGN49TvvfStvgrmJ0f7W+P25JHup0RbOE8oeMwCyn3AbmHpzrCDmkgyQ0YckxgWivep+2604sNi
sF0m4uQb6Uor5P2k7gsxXGbGrLCrIxWjNd57PZU6FHtItx92SxCDX+EqlUJLfXNi5IDKpcjxKx+t
dZ+HOy9786ZVbLp6TV6pTvHBawgnuHhRsTYVzdVDguWAbXUKByU+NNkhZTFOJmz46Bgk3clvSNNE
51s593p5jQRGj7CrNr6HiGJljitOnS4qCaI+Y5e3UzAHMXGLgsVJMISPJTVc6TK2kCb62ziVWw13
ZLXDq5+ONC8FILdhLn0Uf31PC4sMjBvUmPpdP3g/ZotEFnuIocQjKuh3dezMjq67hDDNIcOm11Z3
E5BMlsaYo7CNZHlqPXKePUEbwi+gTYc5FMNTzXWog/qcu35VE02niSWkFzOe+/PgzX9NYchmtmBu
GncPEqtAr8sfRZysR6JBAz4SUwOFhavKGCW9JFb6lreIgkuSUmwIbXm0N6TXLtQyJk7FAzGon9Wh
PZYm8dDpXi2NTUb156F78q2r2aK3QVHbXwef+yIWYLm5qyZXWcnLRMijGnU4E6uYhCbbPo93Ipke
UsiJgTjUM4eCOyvGjqmgt7OBVWb+1NSd+mo8jiBr6rRpWu8Dd61tjjdNF0XWwtcpdWys6Lg+18OE
iDFWqM86zDrUtyjrl1oVPJVIlIqmcfOdHV2Ff539zFPkMLQfmN+6kktA4anFcUpN96EOBAU7MdHD
XcC3xkBjYOjhjLvmISsPtTGsPV69Ty51SlHyLJI1LugjEPQwXGvxXaPLNstkzyNQIHHiONuSOneB
oRmwv9IofO8ZmNtubkygs32Kzq2KXgMf+rytHWQQPxsZS18JMLKXLbpVAbGoi7xVNoLixLSUmV7f
GcNjiGHzFBY7BWMDvavqVYE9u9ejraC3L9MXvXszevAl/F4GloN8alAk6jJ+tuzixykhtZIUK8lO
U7nGLP1etiFta9gvc8PZSQXJrx0o/komsw0P/A1IgYDUZYi8PlqlziyFEnxAYY+zqt1dx3588k1w
ArPHqT6PmqNG7FjRdteiiR7MWt6oSjH/5jCXIjtFU/DpZ4IkHPlWUg5PaONpvifo14wJau+cR8Jt
FDwWi49gOFWifUxy7VepoJgpOFpMCEK8QcVy55c65FF0HvF0DIv6lvjwDwpnnaLZ10lRR7Hs3OnS
2Vv9FvLeiCEA3cIaL1G0WcFPl7/5Q/gJSrobkUQWUr03SvVEsEx+U8kIxsrhwBQK1cpPm1vIgQgq
wUjC9g6McNykfbKhkcuWGW4XHnpPgsapiMB9xMeTsx6Y/G7TaHrGqij4RggzSeIinB60jGEkQrxm
wCMMXga+o2bhMpU2sXFwPG8dWM95dCvJWIbCXiBOfmeO2RvoguOYI51gAo6Rbrr0rEMV+F3K5COR
02XGz0bRu7o1rAfiDILSd6HauMihYFeXLzGXYVhO275SjvRGqMt8nPNBotjfKQ3VzFjxu7uk8jas
EQz87BHPMtV7tJz8J6F8zHMcL6gvDIzuS+/S2ryt8Wjz1iWcCEY7Bi3ViNq4p/SuEuKEwulshkwu
ix5d1HORR+di6K+KvMtTHHcSH0rrgIUILxxOw9JKj11dcJfwFNODBnUk194GWH8RgxfutEWZkxQF
fCCL4Fsbm12Jg0E3vrQjxZw3YIIxUpBJ5TQLdxRMo2Fl4uH2nPrmxjBvRocKqIQnRMJUqinXGFWa
V+JR0BjZ2g+Jnci9l2m8i2laDdgnJucjQ2vIKBs+nFrbCu+lHPlhI7EBs1qNlXHHJ4cnVTRuveha
VhfffPe0Na3ayhpoIMSzGgduEAuUdONF6oCqgLPlfCI1/lqbM+YNTBkwA8lq5yHmti/wCEj7wlV1
LEh0+rtHL562QinO2Jpcgqn+8ANnFdX12qxNksu/ujlZjsSLzrvr8eCfWY8x+Yy9LNaYundGfcib
vWPdNKNeBXG96pHA2lIcnHjc0EcCU0XkYarQrD5znb6QNVjiilPZ3aqf1icgjnA/VxlDUmySiBQM
NEoD5FgHKWCWBOvUcXY+DZvK4ys06963iV9Ea2+invU96D0nXaM6XJrIB+3mHOF+hJI3YqfCLYcs
OjQ7R7kNjFqtjxp9pNXdNBNiPWMMu/8M4cFNxiWyikXvuZlAtko1D0ScYTHToQG8xWyfysMUE1mP
FI9Obi788dtJHsKYiM3uwtdBNdZ90UJpAPOkPpkr+Nl50ITfIHukHxFQnEfap4ZFkKlvGWym6pts
Z+ElDRx+OYN8NTMEm3XjKhBXJOo5gdph6B4AK1IEGjHAWZkMxyanZgYokuPFBAg3KMGqt4EmPE5K
fBNo922q4HZcDS29TUfWTvYV+Tc9ewQhgrcy5MRJT6+WDjVFLNsYgLcDKUTuIR1OTGDPrMU0NXdD
Rh8+0MsQDDuwnqzaTrGHKnvWsN3N8hG9WKUxEzjtVAQgAcGyqzCBI3Tb31QAKZTZijZ85AYOA9n9
fxMBYfBAQ/tT0/M7TW2msf1GU1M90EMxc4ycclWI7ywd12YRgt5/jIjx8DjgQxkp4CONaHomPMZI
gB6SFRCmhp65LkAmKF2g8UJiF9yC/aOesw4NSGfhW2ic8HxdKvSAI6VmQnBxZWPaQhC0uRLhXRr9
FNCjeqt71MJyo6A0FKG1DMCiIW3BjsARU32Ix1PYz7cYIkrI+AXApAclQm6srn40CuvRh4YT9Om5
IPk3XjuQvVFHQAy6goaPoKSlnLhf9pV1l0d4M8FwGQFxUhxLyXJe00EtIwMijBpufGS82HIaULFj
GHjZ1TC0VeSZuy454A/Y2AC10TbB2035jvh3Rvtji1Wlg4DG18c4Le+yzF+PcJZhVK7HDKYL6bpJ
9l0wNvQ2LRWNUz+Y9G0zzfkfH+a/Pss/qORt13Hy9hP57CYOgKes3KckETiHQiKjoNnekHvZxetA
w/PtmCn/UL2Kmdj8v5eSYwGNQSklCOn/XUpdBIytRUZyNNM7yCSAxgBmDNNJALobjSdGa7j+HjVO
CbeyEOwtCGJOtygbmKck3hkKYq8tsxM5Vgld6mF4/e/H83fSq4CVa6qGpht/ZkmI3mT/x6F6YX+C
0MUvzWd0rHbm3rrXVt5r8VLROwDx7Tn/VDzIX8ST+KJTZDMa62kP5LsKHxnQBjTqq/Ij/akhgNmb
/36X2l9JzP/3Xf6v4AUVx1fPGBoCoFQXxRMqCg8XD2TE9bvQN438LtSjDr6VN/aDTa5UMqP/2WVA
nF4FxV4gp/rHO/rrsvrtHf0hQJwGP4MKHBEFwT0hXH2DcQb+aCTBw9kiJHlFA2Xvk6v1j/X8N99R
W9VtIU3NsUzrD5KyKqfSyrQpu1OAJcrpTUkvUjLXfMvnXqFYmv8ikGv/esX5Sfx2GI6Nk4YMRaJj
2SALhIpCfBkdtqKW+OYAoGcXIp07FEPKWWciU0Sp65nPok/WfAINEyeD1Khu+Aev/a8usL8/iD/O
6EaRBU9HFaehYjwTXC3xQ4+yKiBTy4lpK/0G3vo+Xo0NgVeKfIy63X+vgfnk+H1rs5k1x5SG8ys+
2db/WAIjSGzetGZ0pI41yJJLLoPPfz///Sryz+f/62UsoZtzOKchzT8UKiIzqlBYdgiQgY9Y9pBA
R2rqfW4aX6UOROxjA9NDzwW9mEaxyWmmAmgNdQkjEdujOgKwzHYpqmzm9IqzgoJgoZBUY0reBtsC
KGn+59iOhGOfzI7E9/IlsZ/y+g1Z63LCqVswxrdxeqHtoNAiHwzwZFmw08FOMgZ0IiGXm9uNGw+X
2k0MH8FgN8wyhwl2rQVLmQ4/cM7JqG0TjfYf1VadnojxWf/3s/rzmPg/j0pazq+gPefXYfzbUvXH
nuAmSARHFqXFATpW69bZ4cu1TP8VwvPXT8VxbMNBV6HJPz98HCFqD8FAfLSafRPeGeXSLq7sgrE8
ecqKHI//759MqJqqSQhXwjS1P1a7HkUS53UlOs5aT43yGs51vs9RkPiMhv/xWn9Z2EIlc8Ri/zi6
Y/3xYn5be21T9cFRFheGt5nAxFwSFdz9VKr+kAaPtXWe4ndY6xCgVqruemgn4f2k6b7p3IpO3m40
F11mTncXOWLboIWLxmlr6BWWmeKuCSWDdqoJhHLNsw1lLDrPwwiPSiAZzh5mzjqHBoqZbWKMO/yh
iGyLDHUTmt8ZMuuJGHjc5KrQXiGbMaB7V/rTCDTuY2FcwiTKM/WBk1DXm0PloEFR8m2VPAToejJm
cngiEKTXnj1M8KR8tQbnMrQaCRTTvjXLByvfyAlgDWPZON073oyDM6Pzun8khvwvURDLVag2l4iu
2brQ9T92dtdmwRC3Y3xkxK137BCmswQP+N+6vPjeqXZaV0dpkLb/OFLs+ZL4/eRSyc+zLcnSVS1V
N4x5cf+2T+asXxx5ouLUjuOm/Uli7PGYhTC1sYzq4uQU5EyAKhOX0xyGom5uW9VnZGp9KFm+H8S3
GjTb3sRqLADUC2EwQ31MsHWZcvshooE1sm/dNLA/HB/It9lTAG+qo5PgLIptLGRoGeLgGH9o1nxG
PbWwUksSKFWLlPdmeh0Gayc9D7fC2n+XUE2ZADB0SpNDJcU+Z57tabdp7B6VcHpxhPyOemojb1va
GByRaeAZ1iE1mT9kjPNHee+lmMFO0xHm264xx40D0aCLxb4Y9NewqJ6gUKxrr0exiedRjw5HW42G
h8QkchOCCjY6wJ9AzPH83/vsr6lEv30MchbN/fYxyMgZSuB544QNLHa90EOBIRruMUaryaFDReuY
pxrVHrTX2nEB2hn+0rhPHW8ZcSyOAvHTf78n7W9Cvd/f05/1RREGTl6W8mSNxbqkjIqnfT9B0tH3
nrMv4s/U/qKP/e9X/asuyHEc0zJRqhmm/serOlrrm9AIzJM5wyj9ro1vkoB71azXHnTEycQSu2UE
keC/xQiQCMFuXRoX3Wjw1IbzF9xaxRV5jQDySIxIqZpLvUH0MdJ3j1cjve86sSJabifER0OFGoIA
mdOj4V97vDSd7NiS5TGrjPitKmlvyRWlLdW9xwlAuPN++tb/xyn7t0+fQlbXNPE/nJ3XUuPa2q6v
SFXK4dS2nLCNDZh0oqLpRjlnXf3/iIO9QaZwzVU915o9E0MaGuELb5BEWRHVydfXy1itaysx9pK8
k9L2FtrvIUEL2C/UuQD7iURK5uxBcGkfCc8yeYJjfLgmfW2aUgAsbLfO50pOItyLlPelKzfOTwHW
t+ebhDdGL3e1GkPZDKxzrBT3RbtK+21LQ7OVUSShVQzXgvMU3Wdt46sQpq+Fnj/kTt+eYLIqNKNR
es1QooOl/Ov01zy6ayjKAiCFuWheORN/SjE0zhuLI9FSOf3075sRhgOUFnWIDg4hTTuYC26+MsNL
hzgChYYOeT4X6gHYPkE6jS0mjUaKVEPhT4H9GDdefPf7ppCnIQan9LcnmlwPcdplWdSGxjFHobD4
Q8nai3YaF0S/FolqNxXMf/OktO846LUBdrgUDdRbRK3ol+rvwkClZkXrGneBAjTaCqkR0PL1FSUW
Y0xgJ3cJt5KmEZUohqRPJW0ouBWV67fliexxcFdudjOM7qPLOF/mHtY/Syu3BxzXrXlSgT1eyYAH
uH0pFywp46sBlzPnno3UsfoY86g00lq7eEnMNcwgnaayuMizJZBHjDoRjvY+TGAhAgau69xfqKC4
hIXXLzTqafJyxHff4zHtYC8ojKGfh2BDtQSKFaSrkKlAKiifp38BaRaYcMcLLh2OGVdd9+oGxV5X
uHHls09J2t1SyPz9e/6UajNTpqXLOEdaF2GVYclZZg3MlLcBA0GAvDb3eNTu4ruCBsQye0j+YkAV
zKi0rYyDfFQ3mt1soQ4OH3Q7d/6xeLNGbz4UTUlw6Nlc+ZTauJ+mn1KWZEPUNfoD6jTTUHpDiES9
K0/I6eNuqLigSoDs2S7wtWbeOnaFlnS4BGbW8JsSSWqya7sF0IPqHBJv9FkpiYHnm4uwL4RFcCse
gaMIzi6UlmWzGdkMVmqHaEIDdDLWNe85oP61JfyASrxCXpTufNLZprXkih4Hb5aIRtJmgRry+9cY
t/P0XYmkR6avKuMeNN1cmm7SxbHiHdG0E+KGRBcjetVw8fwfxrFUkxiPZNGaxniAkDtNERgHrDHw
TLppLEurPf0+ykUoOZ4VvIcEO0gzRf3zdPsSSiiKlckWUJEd8jIMM+JFg/AUCEd8SOnlus5LBdTx
90HlMQ+YzKEukm1pOmGkxPXNP/8yaF1I0Eq1KLnD6djgxsowwljAVVSS2/RpRM1RNgR29YKBUGxu
fHyOswdA+Miu9ApF0VXUjgUvSs+ou4FE/f3pfpoSXTQ1VVVM/mxJ42r/8nRGMbSJanowOBEIqbYp
sUxaopu10uqlKtyKcrogi3LFKwWanyIonZBa1wxxDKQ+79Uv4wp+GXSoC/i7rlqNYj9BAcp1mLv+
iYytgFczNtWTa/7TnyHS149Bcmjpuko8bygGtbzJdU2YpKlZEn2+rphrW3041+nHqItV5cYfnbap
5tYrlONXQVA8IY6j4XHnIzqjWu8WQm5hr9sm2LdYQ8T5n4rriIVobqWyU9V9MapJzpP3lCqgVyqr
EHnxMbGKovb4+2e7TOF5DYM8lw2oAo2bfDUz9EPHhX21y+oVN3Aa2rp1JqPmzv99oOkBMM4Xm18a
KyqipBqTxZuWeqN4peTvQtoY+Du01pYi+ixs//3XcajajIUJUdTGo3960ASCKGYKwkIZBbogQYts
RVAFfO+KttzFeieK5OBWZc4zfqfoYzT1Zd3FKvBIXdfSh2opb5WlPh9mGOk8D3Ywu3LayNM7/3Mo
3RRFnNgNxfzML78M5Vgk66GYuQeJC6kvpFWaBVBzk2VsOe96RR02/WjodMGEKxpjEwoCtmLGsqHC
758jbR+WCBATkbgo3VXPZtTD1UP7rhavnAHTAHL6nON7fHnORvb7wBRVpGOGVy4orGJATtDgSPMt
bPPfv/NP88/Em7rGBiSREScrV67USCoRRdpJQwCXZxlEr1KzMlBH9qCNtSMyFn0H98l1g2tHzjRS
5D354sRg46ZRqeJ/f8+2lEOnGtJwrA7pGS4I1GU756zo5fJTZGQY7hvcLqiCu0287pBnlBQ46AcD
t8wy7G0NGacGAX7VNa9cf58Kvt+PJVmWcI6l/SERXsvTbUYXywo1p38YbpWZcvtszF6X0myzQbZo
5a+ambOMbp78zdPu5TCf39//PQUrJMns8L+vBAOdQuuzpGVd1M+iFHULn97cDtTLuBG58gH8jFVP
PgpEpCtrYZpF80G+DTd560bXDd8sh3gH0sFVToOzBEEZ4curPIryvPsnX8smpcvjjBE5Ny1F1FCW
nBYIoS5JaY0K1M7jSMfElWU+2Ej/kZwJkBDPaPgu1BYJxA6YaMLyaNpFBYZHqVKcJxRcN66GBz9N
gglcT7U06ojaNMFV5LaFBpf1D4+Pz8Mynd3y3e+s+cpuF4eDOJuvrx1Ll3NAGk05ViXM0qgjTE5A
T840hAzcANcZQIEKpWoXNuhpVLgYoCB2UI4V7w1+w9yCBCTjHKk8ZjHMsvKctqeoRouwEbf9aNtC
Df0AoGZBadvqUruH3guf/srmmMZP3AqUWRVN0kRDtuRp1UMs4sSClUC5ujyRX2LrbJWvv6/EiyrD
581jaBqBIY0KbRoFdW4RCmYehrtBLmalfoKsTzf5NPQ9OsXUukxad0RgITRaVbihxh+6rzrQF+qi
PT4DbnLm5kV6B0iydOXEvLzqFdqOiqlA3SYlmn4ulSUo1AU3IxqeOey7YP/5VW4b50qh1bq8BxiJ
TUHDTBnPgMl2LNrAqOKu1g+cj2Wbr/t01bsfPsH+KJVZIfGYdShb9Kg80ysalTWVJrBDScEg1nig
s4QyYeYvIg8RFZNSqUMNgiZnOcA3Q5ML84JRLFFAg6418CjQq12IcpoMmmjA0V4h0vTReSwrTGeS
DDyiLYCzFKAjNV2yNM1+bvkmPrBHRb8zR1Q44m+5n6yDJrjx9acuepAk8zBKvaJZayEVmvX/uMik
9tFpW5DYqd3lJU6HPS4JoFJaY1RVEB1S8H1VwsDHgQmkwXCLHIqdE7XpCrk59hfgSIyGmpdWLPOg
gsgDvF6OM8JA7ACqvadYz3KYbBr8erICf8c4pceJBJ8+nExp24SYWoFx8hGGc+WTYXDJoR4RklmL
lTxPAHFczXPkMYr9fp0oEtKyVGgoOCiyNm6pLzd6iUxP0imZfkBQ0yv3YmEdbxsLgmYGOBW8VXqo
TeDqtjW8NfjTSt3ZCP/NpQqzFoiesR9taEq2+pVddlErG3cZjyOPtxx/TBtPei1UCPYk4a7kkNdU
UlZpX6srw98X7T6SP2pln9TxQoCnGTDjdRqsf9/nPxx9EoGfRsKjkMJ/NhG/zIueOXrLygdVICPS
oy7oiVbIAWIu8fs4n+fF5AN861lMzlij0svEbNR4J0K7Rpu0KfZCDWd83j3RF/KNJdSBIUNz48oL
/nBYcIlYHO3cbyr9ku8fXlVFVEF03d+B05Lhig7ymcRAKs9XM6kfDgsZ8Q6axxYYIFGcBFNhMlhG
KSifGTtofRWPs3vzofH2V1OQn94J2hU3pKlbMrni93dCVFLSe0X5zBSRxu4ZCjNXvwSAc63cIY/R
5/S7Sbh8sjYoEzCF38eqG6h2ikeujorz6KI+rOkBlzmSBgYkgtWIemtgJOMegBK8HQDnSNC+71cx
mN/yBA0DLROBnX0Nn/PjbBusW5UUDN2acY6+LFwt7qowb5gDzbLmyL6O8GZcFGvCZSCdrbr5H9Yv
2wQsjiUy99PeZhn5TionQOkdSpHedjSiz/JtQOnfRIhf/1eYRzzgYX66CDVfGXtco9NvQK1JURXA
G+Mh9v1da79Tci1BBleFpirYKkqhLVoSJ2rbKordZbxssFyi4IeAySyWrwSlP602VMdlnD4pTFif
EeSXmW4UgbwN9Ykd4AFWmx+NsqQ52/dqMeqn9/w60uSbJo0YxJVJMYrrFoIumoY+1cFoq8r7HIS8
JL6BHgAugjSgGF6TWrwom3MW01JlmTPPBFjTQr6rdlGh5jE2R6qNrYBhgKUaHBqIRDzgcIecANhY
1ODeNdT01QOovpBb33SpUkXSHlUWZal1BaS6w6jA0sL2o8dhujsB46gmesRUWUlru87bK+vjxw/0
5cEn0yZWg+OKjgihFJgmQBtvS4pG49u81v9Vf7hFv03R5BAPVcdNajHwd6NsAcXJU48aswH5GYTt
ygzXTu2v9cpjlTZ3vZ11yQFVjUPRxguf4j12H12crWB+Uyye+0I/N2Gp9y9qjLI3nJpRZ96Rgj2t
+VqvFmMgkFHZj4WziuySEXmnEIbyoMP+Ts6SXh7KwTqMtBT3avr50+nCtQw2hyh7rMF+33G9J2lD
IY5rHqMczjvQs2xzYDpSd4Kg8T/s76+jTSoAXliLWH+IAbXelXyODHgQnCt+u1Z6QJJzwWiwulyl
AL27cFTvufl9/Aus4efKly1KgDI3JRCx728r+W0sFyZ3pI+CGEJ4th/V6OV1WyHo5x5aeC1JX+yD
4MbjoEGOopYRMDlaaLRbDwCwhepPav6DTlMgk2CA+Gg8ZYmnoG3SAzOon3r4/FmEq3p+LRX66UOp
HEuKqBOfK/p4pHw5nIRSwdrEkYNdRlvB2TnsuDawOSNUINVXi/LjxTo9iL+ONjmIKz+Fp+s78Y7s
kNCeYkA3WlOI25g9UOuvmetf2dv65f2rmRafhGOJfI8b4PsLxk3QW6WuhbtQPYHZC4wTfDQNrXk0
15dSSgLULCWMv9tVyBZKw7WCQiw6o2rg0PWk1yobMIb9m4QbOzsGHrQ19SyotIbJ40ksjJFNhfy2
R45wqnP+gLSMvlyR/dO2Q2LCSkS/AbVG2uGgvsp2pdc6VCTaYO1ZhHkDLlwC1e544bpsPywsHLLw
ERxMAgeng2Dj1yfR/5N4wEPeUg2kvRrcov8eJdeMYmTzsnAwzhVSuXQ0iMHUyecRZUgBqpREiOWK
NPu1Xa5059ivEF+1lqGKu2ErnMa58f+RYC9aFRcvKd+gh7JNoCR6a7Ns12Wvoqus7yDFNTQADVnY
SNDhO7NcRe6dnj/6w9lgCqjRocrfywJmOQ6gfOztXIzFqdekOtwhEzqR+FFUiAzqAtovbIwK7Qdq
Zz2SOWF0iiRoqrAO4lD4G6KAJbvI0pvHNnjEoNadNWDuA/lt7CIX+DipUC9V0sdR576SqhuphoX7
IfvvAOpRAPf33vAvyXz4XuncyLVNq7+0WBqUuBP4yU2Pc1kjg+mHDj6QnafjDYZq0PhvD+KT6gpL
PJpgLKAOhaxb5a58xP1jmOIKTaAglFcZDJ8xkRwS0a5MFWU2cuBoW1QnQCYIbp7a/laF5BcfdJVc
xUBL8U7CdZhMLh7e2/rddCHEN1s3+ZAMIn2AbugFN1RW6DpJ8pm7najKZDGaKvZ4wVtCeDNo9F/z
uQ9vPyhh/+vrBPYKu5rVLiTaJgsSO8S7CLOkY1Sv9dpajSYoNb0igUotEuMmDiPj1EVMo44Ad6wY
6IisauoSaXCDftms6tDl54LOASMIpD0937l2rLmEPGZtQuavFUhjKOhnlojAkbuyUHQfSWkjQHJc
32UNfy+O1uSHZWPse5lGbMG9ForhbQFFTApIniUdqkL1LiR4NAs5GkquuqtymQg6PqqKe2g0KG0B
3tyQhFADwbI3ampbxoOJQmBFc6bJFEyJTNhAuh3I4anAGdbL2rVPSg50NDLAHkhQzj/tq99q18JT
S19XkCZSy392R3ar2W1btyerHP4Uvb9+aRN3n5rIDnT6qq/iNaw8oPwoaI6ZppPDT0LXbx0jCKqi
NDZaoFCHX1QkG4mZE/Jg2UUNTEJEZMR0YHuTkc010quCjgd6hRud6iBJtIAuTKPH2yLD29FF+4oj
aasKW0PeWvKW37v1VuDo4oTfjCL4fd3MCyDabvcBehuV0bMlIZVfoRPhrDX6BhmIwUJCPwkTce8F
nn1e3TgdEJ8G54u4gQ3FClLMD7V+a4STJgp2alRXuk0XPjISTRlJ1vHjIWDkT5OjptLawK36Kh1D
1RBxPvRoqlmarUZ7ndj5AMhs4YZp4gOGAiAQhITM+ii2j7/f3Jf3kQZMTeHSHtFPVAO/Xw54JzhB
q7jRfeEjJzVz2AVLBIIH7DjVbPX7WD/0KRiMTjEWC0ifa5831ZerVirq3vI9L7pX3mtrzs1y1+LO
iVwswrgz/TC8/D7eRZd4nGLicVXUTMXCJ2dytdduZ9KbUoZTc9RwY7BrdHBmOrhg4r2Ztkxu8XnX
hXcdbYjIRti5W8f3wqJ+8v5Z/hFBQrpJVzIh6TLa+P5Ik6/elg2qBnqY4JrJMVji/QsilNtkPAMH
tERMNgZnO4losKhVD4mPvcduyIRqGSJ7xx1K1aE3nMXvU/VDcYXnGkuhdNU0GXTC93WAZ5VZ94nv
3Q/P/kcHURJQFWzuaIGG1gHOUV3Nouffx/xp6fFZqKpgV2iwIL4PyW0a+y4c00Mc498xl/WlqNEW
tuPipIO8uVY/ulwNVGJBWFGQZglSrZq8YqsMvlaWWv9Qz8PZ8+u+Xt1iZr28M1Ads+25Ym8/3MV6
8ff3t7zsWE6GnSQCOQFTkCti/7DY71+F2Z/NZvNvddzZ2Wy+XX+0s9OVAS+mdTLeJBVorKrzuxG0
DwzC0Na+geKYZKfPIF2U8uy38uz3F1TH+PFbSDsOSNSks8vQy5hmOpEeqZXUqv0Ds7q/fb0N10Dw
pYfbh+B2s5FfVu+7eGd3dr/w1jv7GD+vDtL8rTyexdmHvzidimVbzIO59HLlZLs8YMfnoqOvGAa3
7AVfpbYqL48K+g/UPJz2zDELJoIAmDNWo++A35BPn7Q7od/g0p6iXPr7xFgXgTcPIEkKq00HIkMf
5PsCR6ejjiXDUnbAMDeVhr6TbN7o2cGq8kWZY92Kmb1FAVy7RyIo7niwx9qDgPfSOagi+TAXISx0
ONl1QQ9vTlkKo3pjB6uiOENWLbBOjP30lEfDfVgmL07vY30OYdSJMAZPfRA/4RJF5Xkar0NfX4Wl
sjHTfqG7xkuehShHhWuMieZOr+FI+GS19cPo2pPGKbGCP9PFe9d7qRsubzyHaxLxDhEIBUSitcVf
ztaICMFM1Zm8svSl3JnzCARZAm5YsuItOH7kjRaGFZ69ehfjJ5zcdXBCkdYl0cqWtbmXEZrt3l3k
U9sM3rIbBbZImz5HEYTMw+D/Bx7mxqu3YZ1v+2y48VwkozujuJIhXVQ/xu8kGyO3gfqUOA3668xT
kFOD4WAQUNMiwQszG15ZFnDVf18Sl9X6cSiFw85S4dXArPm+JNIussRc1LzdGCg7cnLfUnMLldgm
pYLXZeuEhagPxDXhUB4jnBoverO6dthflOwnTzG59IOc0m8aIOsjF38UuQTyjSCIdyNVZx86hVBI
o8qciK6heMwGdFxyhODdTSKuZeQerszIRcY1eZbJLRBY0OskCme7ONqW/altiUqTDfjMiqvOvTfj
Z1e71jNRfzix+NZjt5afbU1DL3QiPDceY2K/t5vl2L2JIjzjKDHk4cgny/LH2hpd17ZD9Tqooc0p
8ftrGxd1sPG1vzzCJCmnQuyUuumBCqgUHJn+mcUdeKGZJnkzB7tpQubXgMl2XX3fYRYfYGsbNP/q
7iSgve4tO4qXLbFtTVHT624D6a4CjZpbH235lyYy4PUIqIVP0cvx8bOTkPV/7JCPJ+nUD85TCB80
6xZmtqnl22JAecU7x25DHdjGntrxTyUqSDDnZQgTfvMvz2kRIOoBy9CsnV0vzg0Pv8XqjCUZCi57
KoWxRJzqv8kN7eS5WOIgdULup0OJzkJvK3MRhrrSWr3Ed4xTOFLTaHqN8MPxK3+JJs20HFJ97JYY
il1bh6je+t6zZm5kULYC+KPkQ8flyPojirfGSAgD81dWZ5P6Dp+Y9pyPDj66LILygFi2Fa0GBGx0
KuIvEq6OWnZE4oxe5CmNbvEVDIcrmxB4zk+rENgUFwO9YWCv358/G4IikXNq1Ra603F3C6kPpTeO
oDLsbLl707VsQenaSPZSI721yEgiV2cjokLRwMQ2xyRIJzFVInU55PuS1Ilbrva3IBE2LQJJxRqk
08x37iMZEUobF0gyYuoDNALWY1KOcBDKgSTPtOcJdR1MBkK7Um6w/x5WuYpZQntL79UV5lq9DmC+
1tRfX7SXYGMpc7feYR4Vo/OPtzXKi7KNbnMVvarSOUycJ4q1YI9E1EnEzYj9yFosso0Zsryx/0ga
Ph/ZmeBfwT8I7tuIFOoTGgPIJdJWlkrwMUAe6PSObLMMyC5WEwtq+IV5VjxloxhHoag/c/142I/7
F5JnSFUE4TK651zz48TIsQUu/a95ENHuaf1ilnsZly28Q/cVzkICoNAtz02Sz4fuX9XVS8HLkQ+8
qYxFFD4bqGZqd0HubUuUR6UPNR5mZfrhid4GL1S8ikYBx6c+OMruLSI0JjpNnYg+JUIPgbaLYNAo
4JBFfVdY95oD4lt8MOEJIRmBvjOsrkXPGRcIiktRZCWbm6ox0Pj15glVAzPu7qn6ozqc8yNAn+vZ
xtXW8rBAn7Tslhj+je+RoOHTtc+RvpL/IsiRJv7cx8ic3SgUZ7C+PnnEWGcg4kdDrZiX+p4icFaQ
IefM2mkMtPH5Bi/AbnARi2oWFTI/LDIIhT7vqwLo6b1XklM+f66fZG1vRVt+hq+eLcNd1Gm4TGCw
6a8Fr+Fj07DIYdTVi1GUIkifhXzVIMCSZE/AOz0Ehzg0MFfwujVfOgoP+EiozptACaTDOmWYiw0y
L7NqK97GmH3MxD/Ci3gTPjvvkjYb94UPlm02lDPaA0qZrzwk5mkkWVRmGlr/6HSPda5Exnug2Oc1
BxIlpwaFEyUc5mROIpxsOF8dGu1O/9F7YMspQCanFPUuU92GY6EswuRXffMLf6mW8QIlXT4/UqpG
hnwMICp4qew+B09JheJXonVXrkN13PTTYBq5nv93KEwOtVCKVcPvkXPJc64npXpX03YFnbH4C11R
09+Min63sgvTFQHLjGhWo5BIvbqiKjJ+a1Xi1HXAEEm3DSRJeInaRoLEQAQXrAoFTeSXIFpDHAkg
d7SrvF+q9x1tlHZk0T216MGF1ivEw1kuYCKkYPRwLSy+TDU/z+3//4qTq68s3Ma1EHjcCdxS2I7X
r31zi3b9gl5Mr+1q8R9tUKrE/rV7X/txcse4i9IufVhrEveITiDrUe2AVBuOlvXqa89DckZeHm55
YlDHFPajxY0rQAkJFn11h/2HXmBdezbdZ4nt2tbkpckqVpYqZOhsmxjPuTni3gMjWoO7oLEZImCj
ocCW3YolOmMnybkHnoHUqYsqQDyXs3WjnDyuX21AoW848EzYQ78LaGiWuOvmzUx3O4wjj5H3t5D3
UnzNlOun9FA1TaDpUNh1YNvfbx38lpROT6HzOBr3yQxpIF7MiebstwIQ0jV04E+xNRMNKhWoAf2V
SfaLWEwnI8sa0e/Yw1SHJz8XrQDRjdemuRJT/XSfmiLdbYr3snmB38awbcj6Bmv3sSZOY0WrHrG6
vDrMTxM4YgsNIBqAnz5xQl/CjoqMTvBbhuF6Miwcckmk9jUeGtZZd1+H4PH3SPEC1E/rUKVWJvK9
RPDVUxR3IlRZ4tW0b0bkoJp8jN4L9KcK3Eb7Vyhpbm471yp1P0wlcG4a6WC5DZkU9fsiyQyhDUuP
dxwNvplKaNAdF+hVKYUfVse3cSaLsXf0tNUjXOsIBdIonTOTObFAQ6wjyuffJ/LHsSDXKcAgcEDX
Jpsf5c+6lIMYyCOWN/Cdy72QUYrvsSv/r/h+gGLQej5BUXSRprPnSqmHdDmBHXbBfKpU+Zf8y1Fi
/f19fliHmq7AglHB3kuaPjlG9UTKE6nJol2DTln2GDmb0QwQNKlFu5SVyG3/+4CXgE7eC4w5dHHy
JoWq6vdVETp64zjoogPz3y/2y+XGXOiLd/tpZwOoRdzrWoT8Q2qo6bAiZTI0rkR9XKVfdlpSiW0i
JTko3v3+z8NDN7u7q2azHYWzZP7xEcyvNLEv5EbYad/GG2f8y3hdUkrKYDX9gzJ7Fuf75f7h4a6Z
Hf35bH5ANNdur3zBn6oBqOYBTUfpwFCNaeEhw+oqdcSKwoP8wfnIoplxRrbFKw2mMW9DFoN2Ttwd
G6oEknENJn1ZjEZF5Ov4kw/q9QhuJlSJdqK4F+PtqFRfRD2K+DcQ6TCAiQ08qbf0ZfpQQyFhIWAa
kMwk/yRTP9Pa/75tLKBRlBAtjU8xxQsHQdoYlK/CXYX+V6WciSnH7hyuYVfW8XiqTGKsbwNNTjda
WG3oDmGwg6fjz2rpVcQ70XMXObkHkvQr1QgW6L8v+se8OLcxasEAshwqZ6OHx4hgRzXRRoo3hHJG
nuFDQPYUuaHHRw3sGlX/h48EiwemEF0azQR9OHlaV/IQMYaPuysFcxX21apsRh+cc5q+dQGJmodU
WfI2lBkuVm+SdopdjM8KAEf1giNAxSs+jKorR8EPl5IMGNLkTuIXJ93kWncDqtrxCJpI3hv1ToEX
K84rEJjFVi3WrJTr6bJ6eX5/G3JavscoonGkwYmYBxs57bvg2O1wQF87q/SArWOzc9fFxl1XG++l
PHjZrNo4W3KY9A6rJf3D3Drb5Ng/Fg/JQ3DU6nl8iI7FQ3RsduVbtkk2/qH/SN+iXWonm/TgrIoN
iViza3YE33cKHbHd+Ks8SM5M2rk30k5/VHb1wed3iHzf5HyFA9EsRmrlotvgLrjW1uq53weFjW3F
MV4Pm2ETr+M14fxq2IQ3w8a/6TY1Vq1/DeTKbppNs3FvykP1IL6Nf9VtJH5+fYD2Xd6FW0xFD+6R
/CffkONpW2zEQRVtrI9yY2xRYttZ2/hvufHWHk4ts2Ad8BvJLjfqsuZv5sf6QdjqN9i9Lru9uvZu
tJUJyVfZGtvmUVjlG/el3SV3qMbyg/qd9Njv4r/hX+Ad3ppRtqA3N+VGWA2PzWO7o5dgjH/rmNxJ
NvIHy+QA7QPV4FN04Ic9jHKc2x5VCYZ3sDQ9FAfADANN9W11GH+1D/0mWIs7mV/R2lxGaw0RVppz
N/paX6s3OoK0s2gLjRG3pvE3e/Vm/BVtm7O8ThH0W8fL4OQcfj8aLu9UEMYAZehKkSXQz/h+A4iD
JOdGn0coCea03PdttyWimJXGn25YNx20sStn0WVLdNRh+TLi5I4zBhM0X2J4O6+1lnW/b4x41SM4
Ql6k/dObgGr966jxezXE+6EdBqpZhbELJ4lm7KcS4Zfbrg7F2kkLaDt609wgapAReHXm3seNyC81
gEGvMaWyung0vYQuBN+OoomqHkuQCIX6KqI25On3KDEtguFcDJjkENcrQPJAMaXUGH7/MuNV9P3M
5mn1EUgHkQQ9Ivn7l0kcS9T7WPuERlcjDoXC2DXGyk8nzNcxJtEo2G5sWiMl2lnunUhDGItk7mFU
aa7BVC+5BCDluXlllX44COwpKwShrMSIKyna0dM9Uo8gBSzvAlDHOjiosFe36KwBqxnbwMZCKvSV
p73WsOUotg3QiFs0IKhb5K6y9Y1TSJMgdjP79wm/TAF4RNaFpoyqKOZ0wgX8SZXI6NJdikB48Upc
SVElAcX3+zA/zLksKUR5uqaTk36u0i+rEJWNOvNpi4woCJSsQoSXd6Os77U+w+XOptJPEqUoJIfA
3if7LMrzmrQNnEOHmMupOuIGhl9l8Iglg373+ytp41r8vlbJ06juS1R1WbT6JI4MOiT63KztT9hs
1B+LYZk8CB520XYkHixzlft7CaevNy3H3cl2ghvjEEs3Ibieo4t7gnLnu1sQk8JdhWSZnYgzhI+a
+jHNN765qijiy1ts08SF+acuVj2xmrgoMcupOKith3C4wyQVFk2R7PA9LxOsUZe5uomEKxvyk9Y3
eUsIVBAb0W6kxapM3rIte7GI6sI5+PFf3aiQWkX1rDmL7jMN1sh/yaS3blRwdDYmdSlLre1R8jwF
P/b7dF/yDxUUpeixQqumBQ03+PvRgMedkzTBIBzU4TZUt9yj+UMaD3Mq275pq/4iBy7loxRcG+s8
PVVsMQXFf9FbXnmQyzOKT24YInAaEkBgkd8fRDDrhmSdnk444LZ80ru9bxYHCDgODAYTtJmFKJmp
n6k6+qKH2Q6/O+HU9HDlOS57S9+fY9JSG4BPjcIo/q6owexxVC4FbdM8aQ42sTa72KPXca1McbmP
GZPeKTgA01I40r6/uxJ2nh+JpXNAXZfvgAEvEugmOoHClSztUm1AIQUVkQsdZR9A7U5G0qs250Qc
6VYAtnwjXIt6hgv4beZKWFcOt6XbIWdr8BjJgDNLN8OhcNfjsDj6hmitZkthcm+ihlriskEPiF6I
eSyzV9f/SHEows10kxQo1dIQtKJFbcHiVM5IKHMvzRP3Ss5Dq2qMKb7vo+/vM/lakpGpqpx26aF6
d17dN5y0K3nWYT5jUXJfondIEKvICx0EPIEszm2QNCDVUdqnQP+IVnT1t6YwpPMXst3gCWE3wa7e
Gu/qP9y6+G/AzgdoBj14zSz6K+7LGZX/g3bbHb3X+F5e60+COuvvw4XyoqeL7mVk21BfUvF0wLfd
x5f21Lwr9+ZBuleeZbjyOwrhmPl4BM061ZM37TbZVTv/QDV3Z57qD/wYG5pHD86rh5k6Mvq35msW
LfVifKtX84NHjt6jCh+UGTH5Q3HMD6rdbayZ8Nw8iHZvy9sIv2/c8x5BpCVHTI7W8ryfI4o1q2fR
yjzUa9oLO3FbfP5rArpEH7TQdGPWYUtmolA+F4SN9Rd9LemYPHdH6d48xx/62f8ot8YOcARmYvgK
3Cizalktu3fvQT1R6BJum52Szqzn5Kg0s/xQbPwxi1j1tkk6gDr8DYTt5Yh8mHEV30ZkAliN4X06
v/EX9U351LszAqg3ZkXCt3bDAy7xMpiL2+5ZPnGBPokH7QEQfPyB2Wr9Eb8ZzxiK3irP4R0ZzBBj
ujKP77pdsyH7sCWZ4xv1iRWugitqwttkMxDZc8TbKJ1ER9HW59pauZHt/KAtu1334KyeEV2fdQt/
dge0aREs8dCYVYvXh3gOkgRkwby74Qp8Crfp2d8mt0W1N4JlbuCoJ/A2Dw4I25f65ADgFu1EwUyE
RAQo5EJajP+Drr+0lu0+IcPR/Xn3UB+6vxqZkLv21+Jbfkdd21gOO4tHGBbSUlpYs+xYbcKDvBXu
ow3+PKvhWQU5O8OL/sHcdotmxzw9OtvyLl4bS95L36pzg2nNZ39c259Z/EpnN+GMlwiWwW1wT5Cw
drYZaZ6Vjmv+Ec3iuXuj7Zrb9nwr7t2b7EgjVXyUIH4bDETiMcuqda8voxd3PSz464U4jx9xW1gk
i3w1rP/gN7gLb+I79VF9K46lNVdAkL5QEXms3+RttYS7aze80PD5H6SrYbaUSUJTfoazRdb51Nwk
qM2YyD9iO+wgn4zB4bxDREmzQx+u7Q0SewMO0GAqAN3g0ETzHVFKpNw/cJviPehOPqa2cYvWLa4R
1SHPtvhgePq8RWl4Hj+FT93R2CTP3uYRz9lFP5c2CvNZ2rQjd92yWMCiW1U7Atct9dNx7meY0c6l
RXv+oyzRop9hMsWaVhbqXLbjNQTVWbRIlt5cn7OYZ9Ki5sKaWU8IkeBZcvg/ys6ruU12XcO/SDMI
EOWUXoS6LFsnjOUCCCEQqPLr14XX7FmxlIlmz/clcWzHvMBbnnKX3ZzOV6T52kKd0cofk7V+JdN6
1Zjta+un42JZrKXVMdQmg03hobXPa7tCYl8l0yZKx2dHb61dJ6mlXTyEHAt8dDcHi54ZEuIDIElL
nAjRosZR+gDoD4ytwYcg4OWv05qayvajnuACNht4RSStIF1KYeooE21Sfh2+8GKD8auvGjxy7dvX
gaVM13JTfvUNyTuse31Twmnek7yjd9xgNEFvFHu2DMMIYFVN9z8YKvlzEInjy4RSyXbDp07wS9ga
L+atZ9QoHF7M62abGuhnXDc0SUoGutRtYbx9x9ulGmXrfSjqBo6f8bwKD0P6lplsxq8opR95l1dH
xPLinZ/Y8pBofo+2oo1IPtYyqP/3VKNYap/90S68vZappbxe3/EqHtUv+eKyuKR0PjH23JcmBbnq
AJfZ2EbViMtx4rXf8mt/JsxBWe+/aey23/DCXLKIQHytR0CIqf7Sy6k6jyfGiXZ8LwUNbWknA3s1
8UOgGXUzKoBOtMvxxElNTPMkKEIYgMBAORswzXHwvmGi/JpiXxXDGDKkL1zj91eT05RTASu+G3p0
mgFETfPOs/7L2RzYatS6inWZ0LzN6LoCH3VbvPFw1QNAgNOAjtmhcyE4GCWFg18M/ZILMZlopZnZ
B8m2NQYKbAML/ucZXoFXaIawyj/3Jfsttj/dJ4EbHFaHCQ6SEueQ4DNmzGRCLOX4wvz63n5v35Wh
6LejdnRG8IuWcWzAOseyGvNbapanhYCBDFRzWLxXymaG9ikWpqriMul2WBmWDRSPIz/b6J4T1nyl
oQwleiD+foKYBR/gOmQcBUMujZ4/MONV4Z9h9JMcoyzGUWuAlhXQSDQF58L2861l3XvY4jJk0Akf
fKfv9MFPrDGWI9XW994LSvdIJ7M+/WRJ5Ya3RQWUtSIF21UMYXCyHWNIMcTye5VHuId52krxbiGM
N9njfVAe2XrJUN0cV9oby0IKWQPA8tYt0nOvpyW+0DMydt5q/d7w4KDUzPqzZqghFC6P61nj7+fV
uLALu/WOoeBjUIgLuqktsi9toVD8PgR5oPkHSzebr8NSvrAemq9y3aDDPUuG8UIvjJp1uzUwNTrk
Np5O4tnWsS4H/Y/OFbazeId8MeubpfZ23MgT6ro9lYMoHQ3gBUWFL037qgXnFwSBcLSRmGSu4J/C
o2P2MJe3YfJJY1SnBs2m9X3r0+43zFttXQ9m1zBFonWureqDsVtXeLcaMCa+lXnigxfA8qV4G3xj
iLQ3QDv8vIzDgpJOxg6NJdkk9y+OEnYPMahXYF6AOHGLzILjRmEjCIG/JTKQODq3xhEKxGsylKb8
YJrxAX9kmdEP2pfBy41x0PnVQKvYV4TGmHcdYQMMptlTMLn4cRjaaBWUMuPSmLmGIy5AFDPDOMZK
xsVqH7XfylixJlJ4DgtfqQzp59L4oCn+9RaBUcoXOAQmsikTHEr45VGLtrZ7zJ+x28YMx7iuAWpT
RzuD8iLqOJm14Gu4YHY+4TaixQqUJmDdFY4KFgmjuicQKakxhO0SewblZA7oHyFbenYTHkRuYTip
1Sbqp0Jl4qArr3ev0tttc9oAK1Ix/VgJs+0yBblZWZqzjzTnHO3cY25/11+3OU4Qmzbary9j6YV8
DFiKIUsmALQEL5+zUXzcWLO8FAYE5mBeRWwpHiyajivzdtrQDAQ7JmxNZY20YlI77cfgtcJ5bo7G
0FyJ1Nd4egkbarpXRwhv4dY/TrIZCLrza/k9GCbTs6cNXdxyXDLfvg97pf2MbRUtcZ5qj2q+BaId
8wCot9hMgH/kXfB/N01qsxhvI0SgiYS3vvSxF43sYAIMqHVj/wG6hGha22JbijmcceM8wcIhMRGH
RcOivblVYoLRiHN4UAYl2kNh0qq9xMZ+nadGuYEHXB2temvvVFt4UnlQH6scdAMHaECpUL3l/n23
/SYdruc6LaEJG60ja6YcFKPeGHX06+LG4NiIvaoC/WNob/vNzpGXg006zpbCm2adTsZ1qljXQJ8C
cPHcymMLioQxoK8h9o1+uyR+GgHKCbfL3qc8q6zjBwL7EUKam4t1cd63gWRUwxN0G1MIY/uTdGGO
V6jRc6VvwcidJgRhYBAor3oXU/Wf5LwP+Sf1FiTVVNpZAHiBXf/OP7WdcMn3h0s1OhQWoXxaDpMY
8igKJJai2pX0riHT2VoaVjv6qNe6MkFCBdnsSWPkkQjbjQPxcpAV4oA+1l1VRN7v61zbH9ORdins
AxgPlXRoq+wDuQ3020eLVvSt52eHc8FxixKUVjmx1k6r4qvPJLyoM+oYHSEZRqq9Pyned9l+pAod
CDXz1VNMwrpss/OoOV6f1PsGD3no75H/dH//qMSVeivsM+V0GsnRycaN+2LvJ5pbkXzgS5hY2hrS
zs44vMffALDGx1D0j4E8zyJw9BWsPqgq5jFMprFVugXm0ma6uSaG/LkPsT5388WRlW0XYxh0tVs4
VIii3Ss+55hET5SR8uRmHiR1f8C1sJl4FV3n+Kdm9MfNqPHuKBwOxRVOQkP8PjBe8bCMPj5kg6TW
sO0tFJB/z8DHejqkUZ0XD7q7r7H27noHg0upYcNZXhfhyXyN8tG6by38hfw2c43J6O39NAlSuB7P
LtsHdHJfQOgujPiUiOyjjgTVXQEh36esCfwcF7TApsnyyK7VBe/0t5QgH5Uv22E71qLUp6sRpL42
FYPmpVok3tk/zhu3iZqomFbOIKzG+3F/tR0TRsxkH88mv/Juk9gDwTnR/GS9G0urvldOJesSlYH8
dQh0sp6Bt58nQezjhxrGHmy5oOde/JYeU+XWkbBKg3xMMItwcNexCbDi9Xqu6qoB3SSscEf7cdca
q8f4M8wPURvW3mFYOlWEBIGHboO3Da8u0HRbcbp96OBo3tE9u4pXB/S3gmtQhx2Och5PrqE+qz2F
gQ9mmSvDHBwpvux/adaRoQFpdrvU9DxMJyRteLu/Vov0TXUyrzfWpnEkTwEJygE2azxHGoBB7euO
HuZktpnX+ZV7SZiH53FGRnz0K5LX85BCQOxuJzE/OfazYTpKZ9tZ14GLX7vOF62xAMeSF9WVfYB6
XhkUds2rQSrHHYSDsJhKXrM+uY3bD/VNFhT8h3OAJ8gG6DdPtoWX/aSZ8bwJGV3SmRD/UPccNtEg
bIcijOOXgw1GzFeHhxDtTD/+urm10wvjSIzSIXqc/iE8hEV4c+X1KWgCfTiYSJNel2KKkRxJcznq
j3++4IGddGluj3K/F9FkGdJltNAFC3tBNklH25H+QimaPxHYH2f+mQffvA6mg2k6ksfKuBz2g8LH
vGCizMAbMiA5UiJtDY2bh9uNtOrkoztWybR4KfgsRGT+FkfJqDfXx9koHwmBDgrtPX9HD2ycvavj
aigH5Uvyrs+z92q4FTGWNPV5uiBJ9kXemDrOXnqePpfGqV8NU192w+yFRgLfPPgAtkdx6CN7L16q
YRxdvrP3ZJT67QeY2FvQfsTRYJyMcDUOtj8LQ4luQRdXYG9JuO7vhww/ksbCNB1eAgSvxqWHOZEz
mNfOdnhz+9S8LkH3QwTWlBIBARzGXz1HGJUEJeLoFmjRbti9g26MmE6OCaOKUI56IYWraX/MwL3+
vAkq6Hb9Ob6ivsTnbgMKSNedmb+gFhUUL6fv/genGcfqjVFfHWXamyvT/bAbOfWjF+pefEwMp47p
1Wl8ZQ9GluY/ZM4oXt+Cw/eWY8PY8wiur5xEWsTfsp0xmMdrRkgc+3r45rvPr+irU78P+FT2wsE9
VDpbphtpUyvbce3cdkE2wvQLS7GKl3UWDVDllxcZ1LF1eqn8g7TIR4f3m2bevuUAi63EFQnqu28j
AbRrQnuSb6tdFS6W3+w6B2XSK4xsms7R20mogxv7VY8CZ2ZpoLB7Pl4+xz4Ht18mXsr5UoDx92+O
vjw0Vql6tOpsyOGJy78pev55H2Cj2U4b58AJj2TE1qtyP6nG1YxM0b/tsAmDje4SdOfz+usyhwX8
Jjh9oATj+r1uF+Azq5FmvJ3t2wm3Y4PUJPfbDljsKHOs2snwG7u6WIip7WpGARa0a20kw+3LxdqF
trSippDiew9EBh4TPtJbA/ytYCqITfuSiR8EvfTzwcSA/KX/fRqqQfVO6hCokb7Oh4kvcYmtVzql
g7qbvx+B9kkm2vjyqs3lMUA8vlEbYy4R7B2MpgUjCyDzTal6LK9hGZXRfo6rWFj7N4pxHQ4CyII0
sB21MMc9XH+/tn68LoxotwA+Dve1/ux+b0a8z1HWlVffG4qalKUKylVD0RRsTmbqm3yVGKar11HR
R18ZZqgN//pVNtfFuxagJbJwRCpy/Ov1xa1Ek8okdz4S7Ppsgi+F6Y62E5XIdtEzkPs1Kv8oWlhp
7G0KG+yqDAD9A0qZuX2KNsLXojX6fDeeCLZOnONKK+zL7Z3s5a4+Onukl7tNpRoDeqWiSYG+3DmH
xl/prlITw7qnYcNG8XFxSAxJcl/x87TfJfNqk2QU5ttbS03NKIfgbrE+NigxOCfr/EImJ0jmzcn9
mFKYebYHQMH5KrpthQkPT7VER3RGKsiIm4XvPNmndXyPDSYhpaAGaoKhY5tsb2cw1FVqaoaLnnHt
y2SBlkhPj90OtT9bfj2+oOtYLvgJOLtP3lq79PMJY4XL3lmqm+o3SHgz/ij9i3VzdkyRflB/Vy9n
bgAIxQm73feLn01AWVCi9tmYpxQKRsydUbEoJtvZabgDqlG/sCW7hJxRMixfE/ccaON+8N+pFHui
L41aN/boVA3LofCqjXvT7awaSYqhOeXkNsSwm5BNCqrR3pY9MlqO9NS7+H374ks2dJt5h8wox90R
3cFJ+J4pH0/pLQVVlI1je3oK9WG34ZXewZMmur9dwgmIR02IraYnjwa+MEO5Fz2o0W16CoRpj1NK
mOFdyplVRSKYkJ5bLWO793bzoDadOZ/2AU15F7pRUDhy2EZXPrq6hzH6gE45FuhkHN3a7UZWTSmx
dIPiUFtTECudw5hfzhYsS+PTVRnhcvlJJSb53I3sgy+/pjPldRBsZ9kEp/LLsBr1eNcSlzu6++iy
Uie7ZXjy4pE0SZfT7VJ9SyNS4PRLgkE+S5fyrOHL3GEancIBlVp6D72FXBjShPtdqW/SW7PqfZ7C
XaT6h1UTxiNtdvH6T9KgR4hmJ8QHNJPf4TJK92Cx4iomUDpow7Xs9IakuZK+ycV1deU5na/mFW5G
e9ib5/YDMHG2Fbx9wgrZnpzjcVmImx2lxhbJ5O9/x8YI2z/GqFArsSsjPgYtpt+lZzk+uPVJ2p5H
8lqZts7JvLlo+e981fgs5rjADo8WJ0+C9A4a8ka8VJYYJIlRzzu/yS60lLds1cRmj/ohCh5us5F+
Yp0rRtxjmEbS+EY7Ac1+4/qh48y7Fqb5y8n+wXwhBe0OXrE6oFNyWKNOMz0t8Wi5bnCNdftW5l0d
bR1/SfP8JZkVI8BiNJ0wkaPeX1sET7Qy1LC1rs7xQ51/y5vEogHmxvbOhT7CyjYGFOIRNKMcG8Wm
ZCSjlmP6YDde46FBtlSwN2XewMlKA5WmlNSjrNmsDt5leqa5kRqnQBrvfFprbrIRTLQlCS3zGXI7
FiX0xL6iX22I6+skGSnubnG2KK1/3F6ga1js0sHpJQNTRvdoZ3UBJGLKuZmt869BacH/8pTFLszd
IlJHmq9Ymb9fVfbW2o1TK3EbR5pKqOL22aQLN4k4sal5JFgrlsNroAwH07OtzHNf/hCcw7AXXe3U
272zw5SIcBh44E6upvCZfNXembPyxg8ZNsOTJS6KYfaz+fatemcIr9V7Y2lDnWi8P0sitEGj2FOj
XUgtbJQMz548760PQw46QyDyh3NnHcZsrTZFOtAuhPGUaY2JbvYi+rRwFZxiKL8Kr7p7szJLMpbH
kwNGVE2M2rtM6tWAQePWiGOJsdXMSU4hmwDonb3SSa0PeX6xBuve8uTQnLHts/FF/GrBlXYKv7cW
XlEtR4qAfxNSozWXzeL6ojn4dXFAoMY2Kt9Oc/IZQ7FTQ3qh1BDqb7dQtbZMYaYx79pu6RCqDiUO
WoJEk65uySRBiVU9Qc78IHB+NY5/RDf/t6bE3yWPuC7i5naU0mFG6yim6JwGR1ZQp8MEifiEnB+i
w6TsMLhO0vu/V/RfLy4KooRTGz14SeqwEH8k2HJ82qVaTbabG6EQnK18pOOpZmofyDpRGnyyrz0i
pbnXPy93B9+5pGTdEDzQ5s9mah8HpgDV4kYkIk2svOeeaEaxbUnZt1q+Z/JTCcsHJHp3ecRa8JvQ
MTO497jQtPqq7nfc7Wk2rmNjvXEMw7VtKshv5t4253uz9+Ttit3bu3+7otrHE4jsXoWG8fsB64Pe
oDnp5wy2bbTDK0ZfdmK7EqU8GXyCaB8JUTry+IB4Jmk0A2uga4sGFKltnWmWGn/r+71xpb+bGTrJ
QUYV8MkceKwYgUnuCBUCmteolt7VujKt34paT+6NSkiYLmbv5pla+f4WipeFqPhZCigpX+3RXBkQ
RpTevy//WPFD0oxyCGguUNFIff9+QHnWgkg5gLbRtzv7fJqc4/lFjcpzYoDtfnKrf78W2p2oOYh9
rAd+X2svbHc1g+mNjpSydx9AW5prKF2jejv59039dV0x1XSObrRRAKr9vpJQipV+LLsriUPObhgk
zWl8FL62lMuP8hh9KjDy9kVFcPiZAVt3E/czDsirCqJbgVB9z47bni5NnYu8Tg1sNMFlGSZyEJ8X
PYrdgGJ2T1j4f3umncYtDi4AhxAg+n2nUpPFiHDvyiGaURDnTnu0LU4uY3jOLHiEiMki8wSfAuw5
O1zv3fZRFtjGHs4aZUvaVpI0ObSKdUhoD7ab/ZnG7HGS9xR8UpY3GpPaeb4vNxemcn1AVrJ9AvkR
uxu7e87IkVAhhg3XKc/ebZ2DHON4BCvT8X63bGWsq9SgHUCrOIPuXgP5NZMLDhqojsVRdVidcT0E
33OIx1mP5mhiCpevfE+2rPcsKrM53lK9HWJxg+QJnK17JnfD5GF1YSRqTTJiCb/fTyIl9eE4UJtx
Bppb2bs/cLrveP9kGvyEfnfXQTifMu2PAx8Ckr+v02uqKi93qrAIHcep5ovUWjiOZeWrcJ5O5+HU
K8MwjF7H0WJnLa5hYtCsPJgJLVl/AoV75tO7o3K4cFRnfDAXFCxWqeX6qjkZysZwsvco95r0Z4y5
972NpviAWPP+15x27/y6nM+pQ5spv7RndKKfWPv+xnjPMv0ITkksZX7fWIlxaXNBtxvhn6u1duqK
OOvkkt/iP+sCzxnPXM6Q0cD0jrkV1NNgfgm/w8+Xf+8oXfX31ygwZcJQS0fLsJt00l3kLSBz25zS
Ih7tq+jcviD0ZxL6n64hMiMCKg//vtpj4R2OiqILrGjQwyKYuN83reVXqVcdjulQweb9ve69H+jr
xeAeFVAfHGUIpF9VQ89fs2rn74gPO1X4Etopqo//HsrPxPl151T+ZXYzoIJMYlG9m8Dbfq+6pPpp
N9qldvvZm+8bSy8cDdV56ko1IGqznzmS5lxki6qTChf2mxazQkMQgIdiMOtLCcojmA0PPfNKsyuU
ZGlQSjbQ0cHWwkft3yN+3Ka6EWOWwP4vEGxod5X8XSplmnqmwDaYS2RHOjDRdQ+CcJGUbpa7OXCP
nTTmJDJvbShsgWS1i4qvJc90an68we6fHS+v00/iKAKk/vs1iufetbmc6Z90PL9BmBlYsutYCNiO
Y0yOxkqaUtWwKYaMvG3wvTc9TwtZX9M0etk+mVIPExjxJPyHmUzIxhFr3g1FqvTkrF6qdJzTz0Qk
Mfkq2kkv9zj/9qcn7btHshUX63ClrFnOJeU+qABSqqP/XZWd4/WltDFltI4Dt1LWp2yUnWMgXUfv
zHaMDEJvgB2lpjm6ZCA7bQwmt7yye9qzQPDZkO55T2J+OEj1Td12AjlHwRqEt4QmB+YIkHIbEGdX
YTqg9gmcBt5VAqhE3PaGt0QnSbOz8+R0fDZN//ZC/nhG91Jx+kk/bau8TYcFKetN8na0/6QDcBbA
Sik1ufOTCfCTS9xNxj9fyk8D7I9cI7m2t0M/acpRrUfXnl9e18IJgvAJlPUF3CEg75N8sTtNr5OK
KEPD0kSaVk1loz0FnW7K7bDEhybTNFs5ZsHlujfLXeFpJylI8THVJ0fl6l9ykKrn9RkIxQ3R22Jw
oEvUusmx9fp4+6rqk7v622KnV4hrmspCQ37xDrae9JFa12OJSnsxYmNE2RQR3gPHv7Zt50Qflt5Z
T2f7qCcZaSZbcTHtDLflNntCenpE8qN8pQqE8VCVYXoM7g4quUhvxzTuZcNtO8nzoLqNTtf14Iye
UOsi3HHUGzMjyQ92VW3uqu/dwBKeivM9ZFiMAXIPEW/HmBCEu2PqdBSKWzq4XBYHWwbwikiIo5tg
74zEVm3aDgZqnfbeNJc349kG8yjbfnftuzMrPae5Vu96dG6dSBqu1/qrA05xssntRWy5bsc5tpfF
iZR/mTueJz3Z9h8C4Z/L4/kgCB124aFmh3lei7R2MWzTGUEWJ2TbzMBCDbZPXrT094f8vyvdbaV6
fGIen9PbgrKWCAzZwCfEUFxrPW4Mvw19Nx6yqb/ZqLGM+jbqhJ715IST7qORu3u9i32FSpClXOFe
xWqHoFDQUME90fgDb1cEOAOSyysZpYwK+HOB4++T2PuvU72Thvi/Z32XCBzLq6TX8e4CxZvuxhBX
NKcipNSsjz1zDMIXuNIn9/xYkwUK0uWpZFQs84eaLL54u1o81JcFMttOAjyv7x2iarUPWxfsG8UD
lO5coniL30enJ9vMIyyBq5P6iCIGF/Ay7jVXB3H/qA9i/brohVEYRalJGL2fLwy32VLCMK9uAPZq
b041c/rvd/0IhVFwcu2Ibl2JiCrG3buObxc9uZ2479eLDebejCSQ8iVg7MLUnf0cSC6iQbbyFg8b
620LozO3+qiZBcn4CI7s34N55Fn+DAbBhG7LRU3jLoNHD3NbSVsGMwBRuaHqCTvaotxJ5e7JlX7k
HX4fV9w34raYj2F7RSD8O3Zq+r2yOeblZUFW5gKmh1kJGWBvDTbIEV1mtLb0s1HRLkWW0hwwDwkn
QAYHhynmjKR+xfQwPc9T0FQ43b/otCO9nEaCYCUAqseHrzKqVzjWUq6MHZFdydpauY2nx2fsQ1I1
VuKrMidukRclvaxpskgmB5RA3SVILfrUNI+/qUlf+/zt4J1CwZs34w7l+y5mBr2nm43874l/CVB0
iok5RLnT1tJH103WVYxhIdd2FQL3VO2+2w/SmeTuaTjfbATj7NipbaSL+EHu2SujbNoxDjwobLJf
23VhDUs/fcEN40r3C+mwt7KP4Z7qX986cPuhMZM5kEAE1D16QdPY3Ef1VxWpVgorW+H70ISllThs
vmvWiv5GCnc4IF+FHpSVV9YFWL+nbMQVSmZU2Wn1gp0G8KiBRF+Cz8V8yz3YYCHAyaefKcvxxj1W
Rr65qnbDDqQaT2u0D0l0N+1IukRQYRr5190aaIseOou3wSAEDgYyDgaO9EJcWcFVOekUGJRoL+5M
OQ33dWYJzbS4dEaJirm7BfJ19u+ZKf5l8/1zMD9F1j/iqGJP05zezHVRO6FqvDqRaKve2GUb6E3t
UeoFpveErPXjI/SwFlQ4l1QQqGL+2KP9cclKk/M4Tlh2wlSgWTwIdUN0jx/IzSmRYG5SS5goVIuP
TJAqPIak9wHWFXbuD/X368CobZJHGhcg15mKtANMzTnSfAEHZzUeK+P9ZMajZANswr11VIlxbMKi
MF5ftpHu/fvx/XULoUhBH0tRyejvz2n4vM2pKgslvNAJSd12YN8qZ3ecq8mBgGglxhFKbiVx45Pr
dqfy/TNEs1gnJeGygnoXnuU4rYnqLkO0DCBpP03D7Fz5ddtbqcl6ULUOZ2Y/Vww9k91DLBk12qxS
k4Omviz/PZKfHfthJFBoIY13JNofCOEfbxO7JOWitUwg6jFESiBIx0pJV2XmSqNBbX59LfL1lzEc
vonDeWrgeILvjcnK+g53Zn+SrcIQPU/DC71nstqPKYmCOIZC6QGjWwkO4u8tN1X181U6aoOwH0ed
sj+N11L+Rsp7O06fRVGP9TvWdBcro5YN1ZGI6ffF1IsktIej1rU+hCnGuv7NpCsHtByigRHBtaEw
VdlDnEXftrnfNa/+/Rr+FlCgwKPit411lyrdW75dL9ph0FePRxTagdTeVnWzKOlll+nn+bJGslsD
4NMJEB4g3+2a7zhbygnkWDz89sCeW9lU9Mo6QP4o90/WyI/o0P0M0VHZ7ioYJBL3dO7D8XqKzwee
Tfjagb3cve+QSRjr2F3DpCCwX2/oncziBcfK7DYZuvbSZFzW5FQZO7CZnSx2YFo7d2qeXfttO+KT
4+Hbe2BOlVlsTnv+dGtiLPhkn3rcpvH/0qHtUiojAbmvdV6Pyula140a4g5RYnrReY1A9mAX/ver
+/lBv5+PBgOUYqqIP1T/oW2WX/dVsVdzJewhqQFFCAsQ9GWN27bnDq4zUWM1xz6XTbbzriiG9A4N
rX+P4S/TRyPRozIGQxmF7J906I9VjPhbXPcKtVvFUceRU0zfH9IM1RAkX3rPosDuhLu/Y+pvcifM
1pUg76KhSsnTi5IxI2qnMMLB/JWC0uLHhNf8Opsr8QP1KNOznrn//mWVcpd/XPcuqUNeYdvq2z4t
u07tPSwNxxkvDEP0h+7KNu2R552ezaKfiu7jvWr0UFBrezztT1XRJ+DlmpE11l42mI8Z0qY1zt7s
akxuE2rVW2f2RdG359rBfEpKO0PyxA49sxnP4fR8505lfjP5n9SAxb/Nb8qx+PSyc1PPv9uytJ0s
xhfkrXjlijkerKqxv7X8mWobtmgt2aqngGycnfkdPnv9jzEHr+GPK9/tzLemOp71lEfyEoVXIAIj
UJnI1zhjxzWIBuOPm1XGLHnTerIVPap54Q7CdKNrzEzXoIr/3qYb6VK2SVt39yzCYHV8fzYZGief
tFZ/drG/5DpcDA9k2rUCBkH3oVWv0Kt2IHGxyFq3Pqy/1NiUhVHAYPWh4hr2W/7Zt4GUOct4Mwcn
0LOmT/LMhxsW8V9H5IJIa8Av5t/vG+4VXUf+xumcG1HEhivYjj/jnkenRfCsufFQ57+/2N3T3V0P
N2wsuFiFrYFojv3cnLiGPUpM7/Pf+1X3k/5cVD9XwmEcbwo8E8mpft9WoiknLdbVATnH/NiL9rT+
B9TtXurbs7nazcWHK/HkKHljzULK/vtK+u1S1eczGyPEPKvAzGDjz+pw5ndrhX7S0Hhbao5pTr9D
9VmMd9977W6SDAGzcoVdmd7J70vvjv0KgeGfPTnc+9G44Yn6rmu86YEpGk9udHAfUXa2dF3ggiU5
pijETL+v1vRyqR5cuBo7cgQQ3o/C3fD1NZutG3PGjMUccWtMTm9D4DwjzoSUwDowA/tt5fKaz+HX
sUM/BJDwSB6Pxicty82/X/oD/KEbYhdp40UiDBT1fkGdpVLZ1d0DAV8S7f2r1by3luNezRVmwd82
2xZhwrMVdL9NdhdFtxEVERxt9YdKnKLtaM2UNyoWgKpsmNAYk5BzLG9h5iwvVm7t3cGTa4rd+fd7
0kEWIRigKEF5CHOAu3dxLc/CTuugJSQxqanfnE0L7QJ5h8+rWbw2PaMdDeEzerchRh5w5jz9Cebg
IS/ktgdIH+oIEHYSPPenQyGf91Kq9S4LJYi/DzPRPE6Qoc/smTGx3T1uYW5qKB4UwmGNENflaQH0
oQD7M4AfAgvmY5xRd/MRTZhcLCsGAPsaWPDrwAe9hxqAhy67SXUjOAMHS8zr0tD82NdtiOTGkdJV
b6KNxGctoPsi6X8HQ8eUthdT774aXtfl+XqhgbAAPzlEqs1wdRc2Mqfjv6f4A9Sju1DXGVYlRK0U
IDS/33x73untrR2kC8FNZmcfyYNRO31LJiIw1cuTAPdv62kg4zdFcCtAS7vvoh3Kcj+43LgrlAM6
iYv+8BLlU90pR9fFDEQz6cNEHm7D5d6E2qw4N+PJNv732/1jBHelkAY9waqKf25XDiSrDcW32CkB
46KwDiT4ycP921vEd13Q8IBSUem9O5966K9mu7OcLiikBNchRQS/hJJTWOn/N6TvXiMK6v3Ox6vf
EcB+v8b9+SbsMqAe4VYkkGrQY70hsoC5fa2QlBdT0vNSqNyT+CJKtb2tvrMuym+ezKaH2v7PMEi6
0HWmxEwT5fcw1LrOT5p0EQm0Ms9ZdFDQTTt0KJ7gNZTOzNHSEzaF41ElmT6ZXI8nNAEW4sSsXSY0
iIbfl5blo6BrxVENb2JARavfjKp+RBIjNE8aGA89M24SmSdKq1oH6NHVbjP9I3Xpqc0x3cvMIeDD
Hbo20oIMBhiVPhueGsSkwhc9ikv/nkx/Wzy/Lnu3UnuXSu7nTS51GVPlLErXN/besDX3hrkk4PGm
kBGe1FoeFDZ/brVT10K0jPbcfTSX5dfTLqsUpGmCDZDOdgpd39FGqdv3/313QAp5andHEMADYmWV
g4jVcrf9ZrLUKFvldBwn0FP8U1gN0Z5tria+oGVErRqdlfbj5KpsyeLOU2BMAW0O+rqvX+C9qXap
I23hbvcLPTxXXo6aEJCciobSces0y/4G2ow9EyYDhAK+5fk1KM3UosANQr+7pNHOxHnPzVzcKxM0
5139O960B+fmpyihoAQL/lF0a82q1w3qFIKHS9o2tj9QvZwLHuFH1fNkeXkBgKz3PBXxgs/brLl5
FRwcGxh+erKSxmw8/VMIdp+thrxSJ/6Z22XPzMYptpZ8g0b74YiigWylsOCmt/CcmOiv/PtJP4j7
i5jfiXKnPk1FGIXbu4VSqCUOhvixk5O+FMYlgI+zlkDazRyfkrlxpt3ZT4zcFD8Jr1Jv1JpmQMfX
qwk69643P5rzoFNajs2Xf4/sAWTwMzJF6I4HjRTi/iwSKzUpqv9QdqZNqnLLtv5FRCCg4FfAruw7
RL8Q2CGIHT38+vNQ58aNVVbF6717r1hvLS2dzC4zZ86RY7Qin+vXinoemK5MeQhs3Mi7WUcGPHWj
xuKYcmb+74Z/nUz/t2FqAqCwBkz6bjsS7SGH4DEk0gO2SQTazQYDtEsHrLYRZaIdam4C/av/2Wj9
EfWQ58FaqmjjNrh6ffMQmhcIqvxgU5s7td8d9E5AxUCKRcaybzoG1V2fzky/AEl1X7FdEBCilwbE
8816oXdJDQbWbTU0x7tptgwZ40ov+j3A7b3NSM86dQIGGc7hOSA5cDeC3v+/qQbYWWMuNQnyfyb6
zYDK6V1znimJLsgOpOekao4LtrePsKz6KZD6HdkSz4ooazUh5G+03vX9MiXOtYsmqnW+PNKScUFh
X9roFTl0QDiHxuai5fMCKKPwSWLi27v/sGgwE8L0SLkJxlOCXvtnN6uwJcSFHMmraspGs8kAGLvd
ICQH0DtQFgCrGDVcTPb58wj/Xlc/21beNnkbinnqtGm7PoZ3d3Wq6wTSb0TWyVie+8OPma5f40yD
hDrko9FSZEG/pViQUfTapJ1YyDedWsy6eo+ODnRUDa+r7STsf7rZ5e7ql8eAGhRwOnA1EPFkwX+O
b1A6kfwkIBqmKulYuGySbND0lzd1TsZNf+VH5zmrINOLIr/3bMKDIW3uyqm8DOJInYDl0uX7oOEN
HRIhl2tbL8ueJpXdxyvrCFmmzwE3hfetd92I1V72+BsGjmKmXa9G0BjGKuGqlOuvkAqPSrRu7QnE
9BDdGTcIOIQGqN5wWTUhxDeel20YrCH4DoNFno+9al6Ik1sxcLS1kEwu6eRF4V8gj25KTyrNiDw5
t3QhgiDN6tQoho64dZJRFc9fJcB67qcaV+jZHLRyYiDtTUp/yktXLGS41+TmqYDN2Hc6L8hNsnCV
l9T73QbInnODmsDXMvZ3ymPRLpsdRboYwX34JL9bIOjHibOjepflrSBTeUOjNlencJA1Gn30oaiS
WkRCaAoZIgxXKJya1KlyVbhlup9ORyq6aRZ2/Cu8QEXRRe/pq/GAOaeCpccLuiowqKrwx74kjTyp
X942kYw44w0m5tyMPGl4EyKuYZuIyRSReX9WnWuezQQevXh0AoGiPafZ9SrofxWA0Br14KH8FSlb
zVe7IijSMIN0pkj1JEc2Vyx66vWg3twPHuKPtVbfcRDYAiRAsfvNajZarziDQTeeVhQqlTUXjfAa
ZGE3s3NIpi4GdF+PdFVgTGFWCbmJ02+p0Yo60GF9cZusaF3p2ck/oTq+jfUPE0P4+e9jvW2BRtC4
epRoyKsUN86JKdJFbEwxuN30PSDkxaAnj/URlwiQJnehPWhbS246zP4Hz/0rm49T+fEcda7nn5D4
dVWS4oGCYb37VX1sCvqKC5ZDry5R/Vp+Sue36mPEr26TLFDxHaTIfuUKJEcN5faTu6diKrUnUTDy
kn3UWtwofORgfmUtdC+t8cXvOn6v1eiWL0MBbXDtKllXudlltbigsvecOElk4Ing0oH7PJ49Yjd6
tnW5AH1LBbLf2jRCW7uN7jd4u56ISQdIQz0pLHpsM1jAHBGWI3UYvCyl2CitQ1xuPI3KvYvbasEp
0k2qr+AxyjXzlmI2xo8I7kllqUEfOK+l71rJMvK+4nQmpKtYYjv4QyH9cAL9dQHxPTH/jNSbWa4R
7/eC+qyVmRuWHBpUEnL9Ne72FpsrjFXd0dZfbUnufWr3lzuoF8Q/7b75PimPro2Lx3k0vDqE8ID1
KP6Dao/Z1KE0f+bnrAHkvULf0N8ushIqjMeTAH4iqVcTlawXVdSFOkuAVErq/MNmrlfjr+VDakWl
/EGGY/1tM1+VZ0OpGqzWYY2xa+irQbBcLBY93xi5TYNLGWeR69bHJFs91v/V7NsBTnbESEoj5qLs
4SMre/ygVpRLCNxkjyzrqD1/WhT/A4Dom5826KcuvxmKSIm8m3ejy8QDXYg2V7feYnG4D7nrnKy/
OI4PC7r83+P8C+cm1YAr0JTkkqkew3r+tArQH2e+mGGdHhZUPq9JNmuYMVWgQWV4M0pcoCft5Zvb
h0TAd7LyxzjXzQIhQc9QIqfVrK3HP8aoWV0ltVAreaWSMYQDJ9yWp/Y4hhmkdiDzVvfxocXfqUMA
q0h7k2AAZELDb6udhR763DHVR/PmoeAuAgZYY4rsAwRzg8VhRAk/LIETSf9C2fsMyu3DSP/e5j8f
QH0L97yLn4Lx9eRV/EV2YB8bg5uxaK3EQW/E8cX4MvvnIZ7+E2j094mNTC3M6cgzIVuLePtbJJ8/
s/a1JTPD9WLeqd3rUB/4Rs/ovLYXnZTEfy+ov7pJsR/FSrBEcXp4JxnKfSe7CER9HBCHNKh97far
53S1EAzutqBGaK5xNuanVn9llugkVzF1TrrG7clv60mMigd1NbQq6zf8q1d1xtNsNpgOFjoD3BlR
4dpxdAjXjGpMrz9dCPyOcwmtAbqwgwh3axWzn+s5uD2U5KHRvjXcNW34Ir5iffraoRue7Osj6mwE
bPShT6B28rmQmLT0Uci5YkIpjz7vP01z7MzHZt94TZmR/vDT2vsVGsHNz70BMrY8JKjptzVQvLLS
D4v68WxoC79qozbuxsZq0FOYlRQlD67Wh5+2XG0sf25yWiWhKXKQpHzt/cYiC5HgjBsQvmBKzWmX
0/rNGPRmvc3EQJZpaH3KEfwCXlFljPYNJVS1UgI7/a2bkhjkpE6/Qy1ISMgQtLvwjC2hcJSGl0+n
1tpgvPUO2CaJTCpxKHx7v4soNDlRGk6OQenuYkhzkZ3CRXD78AXxQP8TQO4Pi8kBlRt5yOvR0ZHf
U0Jp4XsU/znJNBPmuTwWHmilgtRxPM2swvMTed/8NU/uX9R2XCSxE/L6f+/s34ljrh3/fYI3V9GI
r7eyvJYyly8AJajy2U3LCSucW+vBiSq63giiHMO9A383+hT4fNrj9ey9DTjXe9TwAkapN9rb7BZO
S3u0mgy4aWLIys507NN2t3dSTBBABlx+eh8o1/HDMq5Nx69mW8SwpLyo7n7HspWPuGgLNzKQSk82
VWhTgvV/D+zvyLw2zvWNnka2r0kmgif4xxmKEacrOaJjyIn9b7TTrS/JwTxBo9jvHz8M5Hc+5b1H
OAOZDB73l1ws/WwvztRmEAVYgyH0F/rQDi6dtCMaGtU5XRzEdP9crrTt4pHBelBRcDc4wF68mVDD
lTw666rz9XXtfnHJO2HM+0b/bM6tuMNuBo01hHB9aGfm0Aa8V7uXD0P1x6ar/dj/ffS3oXoJQUo2
p+aQ0tUGx5ho9NCng+5AH93PxIbxvTvrbLaOjjmbk/9s+h/ZFP4KJAibKV0kOYaReV8Pr2Z4jSSx
Hr2CkhPdn1BxWu668nBA9mbErTNoFSU1JoROX52++ZE/8DvF+j59yPkhQEOCsI3T+Tl90j1ph15R
Gx4SCzrsLbtiNJVNwAeUvHbHdmLigHZKpwG+cKHXWIvS5EYemGFnu+18gYh99kodgCwlBc9Pucu/
h6cFWgAAfX0B8/Z0maNQNVFlWIl5u2/ZFbixLlUjiADO4m1mgHcsjO3oCy6E/vFTCesvdE1NM/Fd
KsU1NTmu7zv0f3bS/SWFVYiaDuiavLOD2pyDQ0bZBjD6vj4ilTep2z0LW7yu+ZFL8lcAT+tMCXeJ
5MWJa+v3/2k9VMNC9pK7NIy1CZk2s7yp64JDLRSdxiXkMCpB+wW96NUJu0k5VousR23t3ftUd/c7
V/72IG+WMgGx4IMFVr6hdHZpjHcvagcAnHp679AZdcAXkfEDTPfBVP7Odfxs+L2S2W8EUVuS2J7V
lBhX6kxbX+NuDRscMAUnUJvNedLpjAyQZJdOCZxz/sG2/bkCFJAqaM7VYaD6FggGd5/kXh1zDCkk
2SU+cceCjRl3qSSYTl4Dd5L1DOqn56Extz6h+L9rZN63JvAc8iwqCGPlXRYsAuonlQkD38YOShwh
M3NamU9WYVdPSPUMugSl3c2GPRktvjjXf2NjQEIdoaZnM7N1h0MCwLUx2Yyk6ailTwgRP8USv68p
62ni/q4FgolE8DsnSwDc9CK9sCCWXaekxjxfb3HwDae7CfHdfXUQGuans/Vv2Fndam0ziUDZJu+b
M/JIdYYxhhPdgW6TEh9OudMebMPACjprEWfxYTn+2U8qmTjZAsfHXr7tg7ThNNW0xBaZ5Lx2U9Ck
V4MLlA5nvP8HVOeffpwRRYSXQmRNfC/AbadO4r3yujnbHo+n3dog8z/c0ddy+QnF9ytTQQJflEAE
AXajiug7WvvH2NzaiYci1iuepkXcaT7nAITldqtXS3sTAoZF74Pn/eOEBZqfOyHikyYT+Bb9Fa1Y
fApymUw5sUvFFHUKMd3LvntHzC0RTC5qNLF7qfp5iKLDgDJQzVuUB6FpQjnTuAzajQFltwiVwBUJ
yfM+y438097/dT1dD0kdz4CZ5n/Nt+ku8hdy1oFSW/9uNwQ8/DC4T9EnicFd2d34eKHyRzDCjSCh
IXxlhG7tt2SRSi1Geg2IDCVqSlpGQ0dAvvcw/e5/D/33JdSbVeEWro59qQCmqOLNpXpypfhCKCts
HNu+Qhs25ZYqtSJkSaZTxCrQu6UwpjNCkhFmSqj6epAFTp41ByBhkIekVOcTz81fW4tECh6WRQWa
9P06tmg30vKS1ME4iOn6PPnSuwM0cHsjYNpQaOQcsv97GH4VKOLcwSByIQlaB/jXN9L0nxX/csQ4
SR6Y9iZIP4w7/qU7qKVJqjrQ6bGr/Vxfkkf573b/WvhIQTPJTaDwgPF/enUvDKNb5DHL8a0DA43H
4UqFWe7+Mj5KLf7lPzUFoWYQduQ+yVP9bCuRHuW1ldNFK2/q1jC+6UK/iWfISBDQR1jtAbkZ+ezg
+8x30SFdZczn809+7M+hJn+DDaOAhTP1mxf1KWtqN6+1F7VtovnddwL024FvSaNwwu1/wn//xpYw
u3BTg4fnlhCGl7eue201JnOUi0PN71+lHqqSQuvLk8zi2hfQfshnUvIJUvCXCf23ybf966tC2c5f
qUKsgPgRYkReH9UimXiRss/ZbAvjY+feSWfLejUPPw3yX9bj39bf0r1+UD3ySolESpG+KEVqFQiH
9QC6C2beR/jhvxfxX2k5+EKISADy1tUrb63lUdVo3P2cvo7H/gTZpGlgLkCQsF+9GfEgMRGk45+S
jx+bfQuJy0jIXlIzl4b/h2Ah76Q3lLBuGQppFbIWN/35rAbwGPXTaz5NCkQuWpDO+Omw/m/mI06U
jrYt7XAheaROEaO4eohaRFnnv8dH+eOUr0GvgF4ooF7QvW/Z2Vi4h/e2FMhDgom+CuYhSYu+AvuT
AqX93cs7YiXol8RWHg80J9tGK2z3rvkhgCr5JUJSC6ujBMcqJLae//W8neWQCrZ299YUuhcH8lkl
7lYX4HwNSX/dtX6aNL6F/ornMtPlEt0pvqRIBq9LR0oabnA1FfysKo2v5A2fsFA2jnmV96VPfHl/
xcv0m01HZAZm/p3w6po+oRFrPqqh8EgGTS6BhEw1BQ90kRgfIsRNKx9iGxEcV5n1kmfZKdiHRXYb
ttvVWKp7UyHIk9F/jPcYqP1LyQdNrSPKTif2982k6127qRPravl1R7f3v6ftr6zYj8d/ywf4Ylj6
lR+L49yAAxNEsgIMWCK/jSxRBPHmJwxF448z3r8Ntt/WSZLe2k6lRSj+dhKzMB1qqtMx8j8mpLgG
N87mx2rSP1cm0BQwxmSWEdH86RNejudFkShIQ+mi9Fv5vrpm+lWTUCaZSEGzg4ZmcQWVFq9Tktya
f3djRUBGZN3U0DiRPo34X1ariYAAdza4BfmdJUBzrkl1f2bi8IXO333+LKwGOnfjWBg3PA511w9h
5+8KBNzCv+29GZBAyMU8vSfSMBfRq6OjitRLVZCDuddptoulcj+o6Q3t6AmCzMYriJh5OLyhxygh
mGzforl2JUsaPs22Epqx3DAuQtNoUvatYXy8hnX12uOqDY4t4QY++rp7pdm8j5UHxKz31Gw0Rb1A
VRnCl2t+70mxYCgQYjwbSKV51ewmzsRs89RKM1ABK1Gsnb8k3dSevlnGYfehHHIf0yF10quRXZof
jNafc0HpEnc6wHmJfH+ujIuaq2pYyeLwCt890nIBYrEeOaHGV9nqtTNE+Kgs+u8N93198x6LtlTY
eTlAktx/j1C0+8VpKAl+hHKe7vilrxZXhBNW4641nKsm95OvPndr3QHSTgLOhWzYpiIxPOlw7VOS
n20IegjG8lOS9q8gDUFX6n6IHcD+vg1FXDhFdQkayfQZd2pqFNiB8x6UeRnEl/89An8GKv809X6P
17wqLU+NMmnoAGhpQr2V7eAXdXBpzXIPMWHmWE319Sn4rWOR93EHnl4jb7HVnMJ+znV2B1depGQW
LCBqostlw6AH3wylmJOiR7x9/pRJ+eu4zkUD0Ola+BtyurdTh5qIUdN7XsRh+jgIngtoBOmKTvjs
N5XKSMqbSZ4Wzv9BVu0vz2Uun2M4ZcNX26gCx2wqj64f5x+imD/NPURtXIEQ/nPIrpfBP0cAqVHI
z5fQLOsV/1Q6dwZdfE4CxEkieODlCbJfBQpQBZjZxzi7fkKV/7XhOAKw8rlrpOrjLSz2xOLJXUCj
HFZyBwg7nJtycRbvt2XEcTZ7JJ0ympZNBFbjsaj0fRNoe1J8ydTJyI9uLvgdv/WJJPJ3tQQG8t9n
epum/BqBI00jEQ0KdZp2iJaNe59VfxugGWZ+woD/FTJT/8weI1hiFb45o3s7TPzbNSxYFEP1EPtf
idITqp3jIaTwabT/2tPMNbwYdWxCucDPydaEV3lv3a/i0MvRhBMyI4YjVlgL6ZeAkmY2TjS/q2aO
7kdNJMAw9lBit2fPymEFQt6RVx/M7e/TGbwKQCRgaMTYIt3z1vlbS3rdkjx5rBEamXAsitdaT+wF
Y7EfnrKuMw/sxvBmINa4ae7CIeoDGzj1Z8lYAao9aHED6Sw+zccv/j2pfqaadJjxadSO8ucgPeMi
Lpv3l7Dyzk+Sed96QuQEgrt+EharFTSSHI2lGuMpdkdyb2KkU9WV9PNZMz5G+7/XYk08AUUnZKUq
ZaXvqI5r634RnZDaoQgFWORXe+TdOy3dvUBy/pGvSK3TOT9M4ltrb13Pwltw0bJYgDLEqtmpuLvq
V3q6RryyI+gPMCTUELd6zlzVLf9izPuX+flIzceQ6yn01slakXJ8ztmmvXB9HtYSlwBxE26U7KxO
w6bD41EepPr5uuRKHmHZoQYvgfNVdaNRDFo4MUntp5zPW+Pn3Xh+w+oeyFaghyHpj8nuDmn969ap
9Ygz1Cz7Tm6OH8ACYEX3EQN+6dFW7Wey6aBpWUvN5pNaHQNt1aamr4r9YnGBLx6N5c51vJBm1STu
bpCxUOeUNh5Eci3qAh3gfX250TJxQ0ZWqxGmianMiv4guevhtOi3FzV10su4TJHle1I28DoNTg4q
v4vb+hTsEeeaneJuc4z44AlICDe3wvbsBn1R60cuKLqZd3RdMBuu0oXhx97KBvWU29do8vV19szX
Jte/buZa7K8nHW3aSbsvxDDBTBOrPXXhazu63AaxOUosF0nbXaknhZHsQPyI+pN/Ia2Wo0vUAO6Y
94/xUAW8sZlTeLW+d75a7d4EbZZayXTLj50HlWbP3jlERy7ofQoffqfYWEsUD7CxayQUgJmf2yiL
fSFK0yxek7YnkScaL30omEMme4DUUg9JWAhT8rymv2c6rr3LcnOfPDvQIKH8AHWQOnvCyRWOecJH
osfsdeR9PqSzf2O16oeEeQ8UD/UB1Kv9fMiHk7ViNc+yke8PUC/IJL11EhUzK4l3B05mpKGRXkw4
rSlRyY1mNP3vyEeh2PT3liPOIAghAqzz6W/OJhG85NqMpEZfVKHUQQ7I2RVTZZdtvX1jiSy5G58V
pMmVnbi7WeIcRnFxAmPTUZy0VyLwyRn61gt+Z+yjWMS76rK5jJ/G/VDY1VRYZYfMbi4fyAuhqhIa
5eK6qdiLwuFm+Va+aR9VLpbEc+yi+rT0XHFeTBEAf+xvVrV9hdRiS727LS7Kc7W8uY0lLyW2vERa
oam3V4Xtb4CIL5SdtEjPOZBwXy8OfD7d1H1oHsQzGs7ISZWGRBPFKnfDY+usWKp9Qc1wHc9996oN
i1WwTZalC95UcbNZcSxW2YorPM1SLIFkwCI4pgvBbp3LU7aPd9JaPKElcUWFuIkcanOTomazqYHt
T9Ox4l1jw5ft+BYqt1bxjl+MT/n6YodmufYQyluqe2GfTS9bBc2K5cW+HDRXsmL6CDtCtuLJKAi1
ykmwvW/TBZjsfbaMF6FsUrPdMquV1O7w8jRbiZZg+5zqrTZ0K5Z2gnjgYvuxfjlS1hEvZARlH/r9
iHSPZsVzWmuO2hvUICfJESKYFO2fYKu5ilWtshlNILO7THdaLbxeTsjVbeJ5spTW0TY4SHTWRmhC
O1+2Lao2n/rz6CN4stXOmtC5HDWpF1N1uJUY3yeDFWwFippW0arhd65A3Wkzm0Z1b5aS+wLWu2px
ZwoTAkOVreJF7pZrRqUeYkhfrHTOhKz4YDaNrzVnRHqu3wu2EYRLejKNWGb21UKfMNjyXBY9lM7i
OTiCxEaZdA4hDww0UY0u1oNjeIR7S3TvaOKi7YQwr43QBx+hP4wPPz+P8SI5pvML1+i8fKbNWy00
zVH0XLfM8EZJ5+qqBz7F0yjn0mrYCCPx8cahXS/K6wZVsh20bpOQ9h4ombX4YLRUrkyYY7UI3u4d
8XTdpYx3c389NebFAiI1IPjpXLREF+6v4PhyWcPtFboNvgXjbbnwUFykdZ40uHXRX7o4OkN1pn83
N3XFc0OhXhtPg1IYLbjhIT5lqEDvL5ouJxxc9ddO3T8Q634V+nV3a5ra1lm1Al3et/m1abpTN+I6
WvIU+Sk/3XaoBuTrcg1FkLBh3YrrfM0lt4hW5abNcsgX0po5XLWsfC3vs32xijmUT9gqd4aQlbkm
pb6QLFbeHW34ciKukfx+zVmkbKlZvAsOJYDwJZE9+2KRzhVLs+BefTDJbKwLU5kcOcOzAmP0eTzG
Rlkr61un2U9P5ZqdFsHTqicr1W4emH8oVqhfqpcJCxnpGK6EjoIt1Zbg5coHBkaw74pxYUKEQ+wK
NvahbbftFqUELHJ49Fu6euBFqdkFC824V1OZL+aHLDKzw3WvYPQiSVfAkGMZ+fuhY89WMZJyrKR8
wU6AnABeE15nR8dzYZ+u2/uCQX/NeZgDZPo0JVkPSMsB4yBKx7qhc5ctgxRs03uHopeGzUJludbz
iuAS+1bpPKm9XCYs/bBul2eVQp3q7Yx6TPvmVvUeEIYiFFRYS2o2DgJnyLlvFVhHKJKP8tbZwejq
Yg5yN1nV24PvpSYGoyK59222ynyWpnZiGyczhjqZZVPqPUHIKxZkUiO565zLwmTF31FcYl6Ic2I3
ZtjqL1LqNRi7wfFW6YwBXeRRGYT6T2QKB/iwVNu/fTHah9auHrtQZ2KrlXJOmp3abtyPzllGp6ze
yrHbPjB/9xuY9Vpb7lF1GHSCq1gc3NhL7Fu63sBv8E0eeuboo1mMm+Qyd+zElbDlyhKpFfSI3Zd7
2Yrn2ybfKAufgfItZ81KqWaJfbfVJVNgqaPi4FmPs2dVU8+KUDhjdnYaJaeL10Yalwth5ex4TUXe
9ORZ7VV+ThCMRJ5wj/fZVtPGAWd0uDKw920+YXv6Fr9+Pz2W6lZZNFe0SwhntSwmUhi+NgG9rHso
23SQB1cvHaFWVBWpHJljPipb9TqvfWQ/7TaLqzgwuuqqnFcHZSHOvY22e+2xdo/N1YpRkpuyO9mm
qi0f1IFj8DQxK59lkh3uNnof+byejcMDWxNumUwGCdD3qgzMaINqHJrueC5lRRWutArvODgWkzip
luJE3ZYPM99nBw44jK3g6XB0bl8nDEOyQVpG3nv4wBsVGHvOI94aK6OhQcPrM2/83Le215OMFrl/
arMr2QYIhD9OqmiohLG2t472DZEXij0FWnwb7/JV3g5PoG0Jb6MNrzT2+QkDgU0qZ9eTt8MQN+qm
43m8wKvg6CwVEFvtoG9usYx34b6cStPAKpav+Q31m17aC2JTcsyrWzFr7aVqZ6toK2PIxs9tcWxv
8oVj4exTzJl4ipbxyblSlPzYFQyrur/t8OXlqd4Q4povTOf8bry77rKl4qqMFKqilx7Nvxb34+WY
npN6bfIXE9mwm6FBEFUR31TaID+3SK/jjXhgLgXqjbst7OgYn8ItK+FyTDJdWWtu7uKxFeu6y2u/
k2Hfgq2yFuzU1axkWSwd4phkhrnZSufaUwUBLh3rOy++jQaOD4u5SFbCpr2P5zhbyeAd0XVWj9Nz
Kb3oQ7RMlthyhvWxwyinpzw1VYY6P/Gv244Bvu6a++ae9v0d+Z8LU8KLTDyS0XjEfJevee9hVBsW
UEx4wND4tQiFnixTIB9J/bu8Jm+u4SQnLHq9+KbXqfHq8AF0CPmb3yheHRos1/GunFBtFx4cCwue
L+oxxiO0rAty0Uiur3mzWIrr+1FyG4LBZ8KtYt12L/6PkSVGZrVVe+naKddpvYL4etbyk4+EWxx+
MsNn7VOeI5I7ylrCe9QRTUFE89ghBHDdtfelK52dczJrnRpEfOK5qn0Dm5myVDt3tTOuee3z37vM
s10OxTKtx9gmlngySS2mhFVwOUp14Ja7Ed9T+1PFei2YhpOPd12pG2md0etlQhyX1rNLnPU4Xdfc
P11PjLI8pqwPl6wFHW+tQYW75N/5LNw4q2tgisvAfW6cZTFv7srpC4HOE9WEp9gW1u1da+kfM6th
EUvkpmi3RtXZQ7fsoYuzlAeatZa5rRyQX1d3CUtzfnHFQwXPiLKqztUirl8v2TfSNHT91JAX8SFg
xcjwE1eLyKompIGXjQUXdZZ4KBa1yqu4vEn6xW0joiXayrK0xWVkdbRlVQuDXTY0eBDtaiHspENx
BhzvrC6uPK51LFtbFUo7d6GtQktaKUuZWBse2Z20lGZPXNwK4a5FsJF3wT7cNyaXyqQ781Zi3PeP
U2srz/OZNyptecHo8Oe54S/eGOXb+15dcLflnbAx1b5ZmxB0GwfaUV1zeE42jxPLPtsoW2VFo3ys
XBcbqEcPMvZ31tqiRIqZSx5maN2tcnZxG4vUbkxKW7Mrt1y2rds24uAbeHroPl1v+8C2sKOtlu0M
g7tZTJJd22ry1mtbWDmqqgvveN1eAz1fxbPnwk87Pv+OV69tvkynd7eyMqu5TlclYfnBsZX6E62N
gJbgPuUOdcFvLRPWMuHX02y6zTOndpdJ9PG6jHhsF+fMvW3zabxs7Z9PNCGTBXdXd93ZO4kubYp1
dKrW+fQuGomr2SLTfC45vPMtzAgQVhQyCUHqV+SzdqiM10g6oPNGMG0llrQMrMAtp9WCJRcZYIXL
mTSTuVdZPxMdS4/cgX/tsFCLTXPB6DEs0FwG2Ojr7iV1tUaXpARicvLcP7WCTmxLS/HwdKONvCis
dgSjEfoRLIickb4eHVu2inWByrgb24n7uKOsdj021+VS24e7FBdDwanu2+k0nULLkK2rk79NFtdD
tivyTra+seOBye99wkysCnZtJbwMZqxmNJat/FitmwTP5GIs5GzlU3LKlyXT4G1VdsQ4Wjxk/VJ1
GrhgApSjc4gWyemyi2ehJY8b8+eZCdUOkcssFW58zKfKKJ1VVuIye5JNMfnFimtpz/AcuJnFLN1d
Fs9ctAtyJm7oypOL9XSLc3Emf6scMiI1QiXXsb2tYrcOoastpQOb1UfyzmaWeBYepDprvMlspaiX
3EznkGLmLe+oljp/2PJnPsITwNaDRilfyl6mcCBoIZVr+pJ5dyX7LnSEW4f36IFi5zbfdnExA9pB
nmdEVvgbOzojbMtXZZaw46GX8rw8NOYPQsyQBe5vnwtG8W7xG5gYZg3TYdPHlK+LOJs32YaBW7FV
4hogTRh1qM4pKQzsiHiQCegwIncrdPP6U5JdLESbdnkjlvSCcclnqc1NnDgLrHKKLbDlsWhrh6cV
8EDVhJ+XtC3OsrOwDs/l9Eb4Do/e8hqZrYZJT8aKzdVpQgOZqx1atndkmVuR0ElcbOWLutFDGZlq
VH9MPJQYpdbSG81a02akt5YvW+ZLeSI6ox1Sm7YwRazD0nCWwrqYJ2feSUgELNPt3b3vQ0vBTgkW
lg7D095doLBUMcPtXXngk8m5ca7md7e1lMd1pwlLVk832NStpjaWszHH3B1bh3Jb2h7RlcUzr0KX
36K/kp0f2msGhyd/Wjjn3ouxSPhGtrA41eyAJRm4DBXhxkKyMVXnyzk53zdM2eGyz+37vrVkoFvY
4HoFKBRG6+KSjd2YQ6KM8avX5ybGcLeWvL6FLHwU261lZrFIWaLiVFxqR0x3aZTT8GJgWdcXnrHc
1oaxWniQ1fMDYRm7gbp02KwpNWdZS+zmxjxwWTl+vVJrMUVxqhyCvbPUVspKWhYRqyaiLxRFS9PG
nEUzFdZo0tJ4iS2+b6oJzmrL44yaC7k26M4x2Tw3WBL+KFvstpTXf/gBb4k12uNQHrlxJ9x0Vj7/
DvaXPXTjEYKd+0v3Mi1n/G79B7JZZcvz2M7xerpBOgPldKBTbeOtnRVf6Y2w/rgBecFXhnsqk7Vj
NXGOzirZ1x5Cqic32oSWOPNwv62Rdqz9RLjRjuLyvo/2tfdqLHgs5HbXyhK7GTEVrI6jrOqtkTiL
CIVfp2T/3ORbcdsaserw4OL0zv7RVjfWuTyWF6VdTRhjlmhg8tUHb80sT8Vpyk+tp86Ps+Yix9TO
7xsi6Tnxz7x4Gq8GuptYAHlcbgnBR97aW9OLI+JB9aMm++/ogrdxkQhlblrb5HsAsg2B7wrT7SCC
tL1hrWs7HmVdxgcWhdquI6+S7K+kqerBzuqgMBX6EbQ7hDfVJLhgAJxjuSXY11bPzUvBjyuKSVTY
pvZkS1+0Y3utrLyTONNWEoeDOBs4HCjgpz/Vg0iyIhw6W2HNV+UzfIm6rjb/Q9l5NTeqNV34F1FF
FOKWpJyzbijLkkABJHL49d+DL74643GN660z42N5ZAE79O5evXq1iEvQHihT/JtLdEWI4cwFGOND
PWc7TF8KPqi65nfxApYpTgChCOsTj6k5ceS30cQ6OamFgyuAC/tuAwuUibrMdGXigSW79nKqSUNc
6eS1Xi4Of8Wt8DEqPis+c+xUp6xrdg6tBwthoNxwc8ru2cVL5s34sYZI4JLwltzOViBvFU4GbfqI
k1Y5kb8MpKdjebfVWd/FCwKMfKO0IGHCeq1Otw2j+rjwJbxkHI08L6v9lImMMsP3tRJ5aHEuLYtT
l9QBA31gZT8uz5MwDWzmlsfkq7QUD3XEgHzNpCRaHMrt2cwI8JfPj4jYmIqNsrxtygPO2LxatGuk
c1awbxwIbL72xPH21ZZX8meyTWUbY347w6Q4Jx+P1MaTOd8wrfhACa2Dz9o1Xd84wh5n/0Drvse+
XL2XBp5osw2I9bb5Stt6oRWfy7W+FdcK3s4DbO3jdvBab0cme7rUtyXEnrB/O3Aerx+HZCmu+aev
Qzw68kvbfJ4svVO68vflmi53xaI5vo/FUmSgF/o2O+LvnB77zilZVCh2mMomXr2POeHF5bZPz9mx
6CEzcOoypBt1l2yiS3QRd/JJOMNquR+TzYsQp7HTCPHs1tvCf8guHdyn5lBsuj4dCurd+6Kvy9M9
5qS1+S3jQJRf7qr5G8ybt6in1ym6FIf7BfxvYhzeFwGOxFpfd6hYXd4v8S66eKF5J//TIglcJ7mo
NCngUggZdDKzwaIe31Y28U4Ft//4zDbezju9iamOycXbqV8PV11whJRLvEqOyqWcdTOT1x532n73
QBqRl9IlY7BwgJKlsoG+FR+UTbNpKJHYlTNvnxzzmXrKGd1VhQfK8Czei3TefIRnSqQfBwWfAh9g
Wlw9nLXOCrGuz+gDH0W5xmvOxQ7mCmv/xsnBgyyWT+hy3ID32d0b18awHucujqMHr+4D38Hb387h
ObtZeev5zquPBEf6gfFYhYdbZuG51HuCCj4PZa9lOi8WyibF0+7QMf6My3E7+J+dU7MptnjpH9Lk
xjqL5/5nPsMZ5N/LtXrS1xXptg9xj8NRXAJi0X31IZ9uoOfAsQBG+M23g7oTDgyyeMpXzSSfK9vu
nvt/X4stLhU2843jwaq/b9U9J5N/SCIn+UiWrRcR8beuXSIqZSEtlGO14Cg7qIf2wMFAy7gP4qe8
9/YB7hzt2ZOFv8chPRRMwHtJ34zsoyJI4JDFLdFCXkofBk4nH3/bv4/VpVjwKP65ddGAEj8TXEh5
33qE2OxdsguPKtuVbd36QB6f462yk0YA9foUD/rGw4R9Pq/l/gFhjylhwnBqvpw1vn+63c943bqs
7RSxt8AZ2ln8mkAa0VdXqXUkO+QHuviXzIhy9c9BgzVIPrijyrnNDX6CYyxqzu3Atq62zVXcJx+8
KSLE4eO4XvARMUcZYVHrejVX7RprTvShfjrGAvInI5B8ZIblH4rWiyFcvTLrnb0RWLxUtqxZpC8P
1TQn/eBU03QtfcTMUrlSPvIVwU2+qkUbJqK4gzXJLmYn5XZyqU+oB9WnoHSCS185KCgCnQDrjIMg
uR1wod2DSIj8xCZlX75OEv9O2HISp8XhsWs3742sUWeZ7W+nhEBt8Thph2Zeknwq9uFOWYP/bVTy
YPq5mpULbRXtYaBVn81nDGJQrJVPALmPal9fdcl+kAuo9iHgQcC6JolgdjfxVVtJn7Fup1flM76G
W3BT5bNqIVNQNV68WceT7hG+xUcKGPX6ABwEqm329E0EuKmBqTPeQtIKiFpof1MncBOc14e+r2Sa
HZuNDKrcAJ3y/u5V/1RwrPmDfcVbb1HRFhoN7EpzuleRZcfsf8HX9VUi+8ZP0o8gc+IPwEEDJBPI
nO+4Tsk1m/3rwwcyf2wBLqtPGRrdp3dUVtWB93SOCALyfMC2wy0w6STakzReCDnXTNhbwOPdjbys
DvISS3r4MoUtIraSJxKjjyV8QM0+pKdmpaKANjPW8c7bMB0c1tt2vjpH9agfYEXOvaO6VEEE59qZ
X5OX3kY/M7182m1rfOYfFXn3D+/YpiIB67c8Aw8A9joXF+KULOGxXCAHeMJSe6NsUZ/yE52nQDaf
FzEz9YO2yq8tCKvbNS3jVq+rxy8oq4CBX3Y24TXYNDNZtCRyAvIk/Mj2zUpbN/NmVXMnCBDlALW3
HadDcyB8FxfZvr31BmhZXz22z0tz4NhoZsDz9eILy39sH7v4lKlmegp32d7fSZ8Tbc0Tqsuw1Wsx
JZBlf0vedVlshDWYdjNXl+DCJJkaBqqa1ctSNKWDcNbPCVHBUjoANp+UA6MinEkB8Pxd3Wbu1lhE
IuN0lc/LwOT2kgt1OoTJ+lk5h+2QcJ6lO+OQZqa2ZloOyYWfsMv0vN1w7K/3BTz9eaFFVX3ygfbA
T0/GgUP0dD/ymdIHP0m4xOl5yYEGyOns2IP88XTzjbvFGbjL28g8uLT5CH39Yuu1zx3u4h3Xku78
hrJOPmH2cZBS1KKsxeXt2rC72jzDwvuQJ0DiGLc906STAPY//K1G6rlcyEt2F4ArK+51peb5a0tJ
KxIgbGNOaRkIkVyzfHxdla+V1ypDqosRWcDyympmauslWf77xd/l12Kv3E1h3W7JagYxbicvuTtO
LO1grI1zh+V529bQMW2oAPq7fUh1WZHeZtluWKPkn40zk3gtFzx2mIGmGwfpIC6VVbFvDUm8E9bJ
Pvs0MChd9oy0aq9Wd2x5Us1DfJLm7pTMhrZujU+bJReP/hbDdJUn3gdLNmA1kQlgtUurckEWiL15
fF6YR31dHDxuObxbDBWQ+Px5kXcYxcNtp63vl3LHVrs7VbuB5OVrF1xYcHz+kiF6tNOTXZ6X5KIf
Yqal3ZXi9AXxSDoEG/9U8kFnY/2iH1N7xuLMNJAC9HXYGgzhs3PVOapBS44B2SZoAWxb+aR61v1S
fYqLcqGTqve3+UkCBjaFAyOqnljWLNfgSBoNF7792OCIa8QPQI3aNZG3yzO/udqhUu37kTOADYFr
876UJ5YiVbe1LWBechH5QBZncXntWIvF5r3I6eubbTIilhkZky+nDteOy+pjPj3D+8pnoHUXCe51
e4bAcntfeHt2CWcPW9yxnrMNi1tcV0f8i+JSbG772yeuGgOlihALIqih+D7Fpbr4nwmHXIdezLv4
EOO98owFG4LvgPROzVYABALJu0THZJEsha6VrtXWNeLA07c1j9XdSS341bom+GCNpWxxgNmn0kbA
eVqVq+Ko7kTBqldl+/EfGa5DdXkf8XQv6JvhR95aB/hYcz/xSj51d94uXQEDvi8MSFTByeG+xVOL
q9F898KT3fb4y5UpdR2wMx4fT/iYLeJDs+meYtlSNkm7uTv4o8nRe9u4XDteP/itB3SZWYr2dmPK
AJPpOZ/jsNEqt5mou+cxO0ogh60LkK87nom2Yz7TfEuaZEvcHnWMgl1xkTblqpy9j80mW+B8SFuO
/nm2aCo+GqPHvbxW3Gz3VAIAvqsv17ydCGbweXkeuydpkx15wQJhyXR3+apYSJscLLTadHZtJMCY
dHYKafeNkdvtnX/WvKdzinwLQLF9lprYguG83C8FM6Njvj8S3tCwCZpLUNgeF/FO5dt+XriSzNDq
2/jAYlIZ12N6at0PNoJ8Co5R+47XDtv3BDXke7WxExU8khV9Kk/cYjrj8uwOzEI157eMNWNebYrF
12O8TkHvbnlHfY2BRf+q5lwIjrcd9v0gTrtH9gmbHhi4PfaMM4nMyDLO7LFl2Nhs4zbX26yqmbjU
D61ZKRe3NhdprDnaiC4OXEs6/JsyhNTyD4wh5LtkESEYOlN1vnGWHl0fCv0zjOea2dYInibbBzV6
V8+Csvcy6QGswKMrHdibZgDp6qibKYw5w6woruCurSP9Wl2JSsfUgr7PJ6hWNYDsITspJZcsQVe0
kIBfabPYQREiMUyBwLzXcbqW5zyt0iSOt9tW3rX5dGQUgDxz87YMWzEX1rA335GOhi51b3+43Y8U
eoa2FdGL9guSBbY7sZ/88s02+JCyH002T0dyCjoMRVbbavRMWekZ2uXoDA1kmqH9jqBGzZc7fyu3
4DqCC0QKczqgJPX4GMYo5oqWCr9DGjWjYgccofXfg2DQtIQRf9TZGrNirOIC2spJoFVeuIlcfQm8
ZBbmmqohm9xXj46+vbYHmr+IVln/Ngwd1QZ3Eiaa0wxptjcNx5lTWJ9kjxHB13qqLbU9JIfvrWff
nKJvOB07GcmC+Vg0o9ekGbXpOD4F5TxvC+cmP4ZPJ59EM3Ttx9E8GchMg+a+XcEUHUgwLq0ImYq2
X4rm0oKT6eG4s6AkOCH/ziyY2VlFB7p9heajdbOe5gVVzF7Ye/XiHmmVrhnZkh1YqJ7Glj66QbYr
xn6fyjQYUgx/sC4dIo4B0oBOOH3zfw4F+iNKLi3chtLMO3qTYCwP60VNnI3XthGHyYCP4KOoUm7h
E7hWhWCBUIWLehN8gsLEPi2bWlgHsR6zdEU3Xz/pSA3cTw7GRwlJWOi9ZqjRuVAceG5hqeZOHvgo
OKXuG/1q85mY78RUZwLhhmG+IX9Cb5LodmtrISQEK+qaxug+U2dJHxR3DmCAjUkfVsobLvE59kxS
DIST3ucNuD6wgtBuSpvAGu48YSHdkWsLiHGYODcklXP3MejOPquhdmxoBthPD2883OmLn1SOPkzH
pX29O+9hswlGTxo/yLbHYiNLs9Z6Aa/VfbEF2NYT87WOhsbBmOPtcGx2iGnqhT4OcBzzXbDAw41X
sEt60SScqaAEQE2r20qfKwN1yptdTsC+QFeLvK9O2WgzCuEmr34wqBcs71EhmKi22fkoH3H895+T
ul/241HdD23Nkvttw6DI2iSWsMYjeqHH/iwtHE+3/ZuP5JEwWMlmtOB47p9X1gX+KOXaT2s7O46u
W0iNpsd21uzzjc4aNNBm57FdHzZm3kmsEjKvwarU4f9Bg7JKVtxkLw2M8cNE5SGyRLM2b9w7QI6z
cg6ied5eF/26b22uVwTBVq0C13lv932b2+Y9tbmKrOvT8tjCm5pNzm3S/bO/qLkvWsX9UlDyq4n8
VlVwrzzlpst6spEn7K2Jz/YMJ2B+m+5APGTD59ZzY3qQ0st95DnK4DUq+89ePDL6CUMf99NfaKZf
LO1vvGoqkLuUDagq3Umlb7xqmaLUtCMlwlqd3ONB5rblx0CFZGwsycY2aBTIBjPB8Z2lF7lJaPZu
NxOpis7neFxY+tPhADfHyCZbkUNBXDQ5s0gWfV61yljYzOJwXtxZedt/HzY/slM1akMg6Ettgfi3
gVTjuopq8VaO0alE39fWPdOgXVwFHB1XUOLXakHfrPfgmXOAax8dzfKQjZeejqovRIxvDTPhrpmg
Qt0qc96s1aYs+sVzADypJrYmT4L43JEswrx/3/lPhyR9i9qe1qgr0H3jT2JvSNPfrOkKxTjzJo06
LvG4Gps75w7fHZOal1+W3N9VXBzE6KRRZE4VA2Jp3+jOjXSvGk/w0k3qyFZqSX3UHCx2cw83P3bu
A/rLQOAfSiNoCYSQI/Igamk2/cfCG3jnzsHv3cbiQEF33dBtarQ3ZR8HIz2xQ4gf50SB5QgOolMO
aIeC0/Lv4fq7DKi9fRTyJaQvaLTzvYVF8xRyHynLYsz6pKrO6HIi0oYgkKwod/XaQs04l8x3bmva
L5dW26n4vjm0tl0I09X5u1mY7sWxVIjpa9OMs3E6DAblRHHDldzvOh7bN5nRofexUBC6RuVi85rI
pVmNMue+uNOOp6Zn+5QGfkOp93bCwRU0IB/VI8xzsEwmwuG3bpdSO4//uttvZXHNw3gGQVeiq2rv
OYhNfWpYqVu6FEFi1NJfGpx8qQJ8vxodLxUJDSY6F8jf6mOCblWrhtcJNrg97gA2ADz5WfeDWowp
QtYc9XQfxg1Q3Ru9kuaS+UncPnjYiiWOk158Dmjc23Gouxwq57j/7yWj/FAsonVQSaHPW4f67s43
o+ZpFeJ2cSITSLeCCm3reETktNA6Ptd7fzpzG6xaaPVo1/FVwOAeMAO1nY/TMRI8nb71i5X9cSH9
94a+TY1Sq1rUoBk5u0XOM6K3hJN1JkJEAXYHHTNPIlO/COWRzuGuDxV96DfDLB4+qgEZKDkYGnLl
1ML1hop0Fr57SYeurwWwYB0P71rtpN33IDIMu0CxQqE4pRn60aKGr+npx0Qe8aeohjqK2IawfIp7
o/hln0g/VQr89/G+VQqkmfEu7xomzQ+sUrcjkgyymwqmTNVeYyqq+evW/DLvfy0/rS2QoIky7d++
jajxTDqGEFN9VLn3tWw1ZtYnVT8mgW1+RFbO+R7jKvx7Xf1dJYkp6vz/RTvfKxKfXnnz30hOrWHJ
cEk6EdvHiitrTkkWxxnXZhclFm+Z9n/dbu12+ut56ZYgUpJBIbbxzYij1V5IYhJDCLD39kQwZzOS
TKXVfblEC5f8sIv3j3I0L93axbGdDvtxv2vphLSFfReoUZz+5sl0/iqOZzConhGRf6WahmZsf55j
ytvzqzrPg40au6mTjdVh6og4quQHt7EGa9aYKapTJq48FEwMArytkuIliDHTalneRu9ddl8jO/i+
WyWn383O+j7xBCVR4UJYSi+7vvfKOx1px+mhM1MefeTEtvW6mbzwO7Zd8J4nLWOGPvL3suOv0lGN
qJa+fUgbKR88L95U/qVGUf3tib/NgRr4kR4Wb3l9u74NNpeV2cH6viYyoE3XLLbWy4LSu65PVBbv
aeNKOZfl2RTt6NPQkhVzHmb23MQc43K2CK7Ql0qi06elEVAKv9gc6afDi2YMKkWMMk3z9G8OUnDv
CsLT8Mr1VjCV/im2Lo0FxWLku//eFVq71b4vTaqVqdxE/lWiUd6fC6GItazb6LiQEiXS5g0fIaGD
Tbk8esMT5RxWOBxQj3boCj1SX0U/oiWDFax0z/qkyA0STnHtmDuKDnR3bHocEv3Vl2Qf3QoW0eQq
nNPUqlg/HUJzRCYbVvMyuJyb1S+P0flpi+nYEp22M7osy9+ew0+yu06r1npm9BU372UzkIcc23W3
IpQfCnpZ9+CUyvQFmkTX94gqiEC2BEgRkVkYrtwdv5OeIow0MsePXvnoqyJtXCN5aJgRDSqN3lu1
2CGA6qWZKSbIbSKYt6u3oeuXNg9oity5iqENeqqkzpMSgE0AVA6Q8LK0yIpH5Ju3BkIEJvmFDtSv
mpIkbxCtRCRUpuJEJGBeCiJk7kc+Div71fd3yv7RAQTPG6sDURE+mGJn2EnEw+qR78+850AhnJaI
l3xbDmqzus/ogPFulg/ZLRr7KViwaV88s99vbm5AcJROiudYpN1Te4d8uIEKAcL8KGOCq72HeeHE
NPXuuk1ti4otXDLPCpn03IUdkjFUNzd8WUy9BmD2sJBLaCTH71iJOqhzO8BoJ1aQOEXa09/2bZH2
lFFKxpugruXHPi6NZEE0DB5WB+aQsSwPb4AhzVIFns4MN/7k1ouH+rJELQp6Zw/GKBGk0g8ZyMK5
Ab9hpkUTOwSNOTdr2b1hvrtmNc5m3XNBXczLZQCeGPe4J6pMhPXwLXUj863y0b2PqpPWGVa6aYCK
rFS4OHdbUnt51aurXqRNeNTgJKSml5tvRFAuDZwRtCC444X/+Wzgm9A/wyn1ftC1xJV/9CIrubm3
x1R7Tviod2OLzHRkwQCTP7suEhSmMvQpJFm9F6obDd/L1+BG0jyYEqF0ALgMUwZmIbnz6NWeLb3H
oWChWnGvrMcqe1lJZWncOqnRYWemT8hjq/tsCBvLgw0Jq7Gn4+zciZXj2etw22tUAXXboAjo2bCK
ReyKD0uER3lRBvUpW0YLesUlvdvb7ky1uXC4y24HKKiyENmomL6q70tL9T0kagqO9wt5ElgKTydK
rIztnyyEbKw1R/m+kbOhlo3LxM5l+xna9VgZqgNh6WPPk16Xdo+F8yTyokK0tPJPYeHt3y1F807V
Zewq4Ay6/fJ7dd57i4M07/ma8+yM0qcVt5RmAQJLO8MsiJf5XBrD1ww82zjEM+3D89DlNEvo0HRG
b1m4cmDDT4YVPPd71SJ3nyOohf1sEi0fayA2dQAdrDsmyQ8RZhItXmA7XajsFltTw3bfzXsHbRbb
yOz7RRiU6EZR+M1roR/WY0HoF/UwrK73qh81vahyPGqjjkDfcdqL4nF6d0sO7NKFsNoEQ+9uVZr1
uFvB5rZK4H9sqtKMPin+1Hw7O1SGWdSulpt+bYanaFMpJvWM3aN/LXKL1O6ra6mek7hkM+odJ78X
WJrer6pVqLnJPgZGeE7EqT/1FvIi4iRuAX5qbuFfiCfRs3RMEpoqtUkeLJ3WH8KgY+n1tNl3ofyW
Kw3qf04OnsqWe+9N2xkIJvNi2YGaWyzgBMETYHkxTY9PcmfkX7qj6CN2hYFHtsoAkN+QCV/KQ3H5
XDBs6fC1fYdWHlsx7oFka2Cu/uw+FpcP2FOyE9Is5DES8/nTvwZdnlweiRK9Pet95UgTFcDLH3Q7
Q/p1qKJV8qk+uN+oBC355VT4ybVte8ArqCFqGrJGfx5uSmx4cqIJ6SZ2tFn1hX7ibNtAsCSNHMbQ
vQCGmJcOSG91elwMq55zQlhSajqXu2uMfMcA29N7j7GgmdBT78N6pBF83xdx/+WktanNnqWpzDnu
fnNYvk6s7yczJfqS1BERDtDlb3h8+Q7utHVv4k0X4piKGZ9k7LyUzkCD55qiIA8EFMIuKM+xy7ry
e3JuvmQz9XtF1HvNK2DF56Tzixv1Y0CPgqKOiKLY6nt8c90j5Gqr9KYW47BrNeOjAY5Z0gHTwZB3
0iGW7Q2PJOjn+vrfc/lTSbX2nwt/hTH/ERQhQK4V4x6V4wcgH2R4PbOU2MHq+oJZG7N3w4FkdtPR
rezVnWXaHXJA//sWfsJ+/nsH3zzIUBe0e6ZzByiaEAnfLP2U6QBP7SO/ml9kZH70AFvJV2SSeW68
9T/XbvJWlTfAXzEu8hYhM1DJilxYmFxS0Oj1NiAyy1+/AAN/q8B99RzA4RTJA7Xy9d+uGkpqFZZl
vEH+7WOmOskgnWI8dhzc/IE9O4N2VU1wX3ag0NibSUzm3P41WPvBWyf+x5EjZNN1rfvt6ZVcM2Q/
CV6b9+B1xSfrvS4+fsChszaGyYbcMqeCdvj3/P748P+56HfFsE70NjTxUaLpiFh3jNZDx6SClCo4
RBV7mYk8gm5MCYDovuLScl63F/++ga85/bblwUK7eLCKqtDE8NvmeqWpXtylINyIi9oqbH9K/6+B
D+D32grkWvLlURySOqstlQTQw3JopqQjJGbfoIcG1OLEdxMROmovCBX2+cFfp5+ROV21mLgwligf
7UD/BWUXbVIoZB89C/SfgPuXjfKFO//5HAg6o/5JeC+rqIJ9M11Z5QlRIdEAO7OTgWTfXSDoyWPS
Gbz7iXPg2pEpkG4b/wo3foUr/7ryt3XzjjUtvYXd2/xVzXL47jqdgRLBLSA0HUNp6HWnr6in5Fb8
8VKGcdeGahQAkXbMvZ5bDXnvNLQFxQkME+ZOllNi4kjaUlMsKnklca7cPCvNlnG5UZ5u2ljFODmX
xBL56xqEbqmP6Ll8s4J0Ij3HXurq6tir7PzWxy1O2k53kBjH6Uf8/CqQTclyRY3L+zgydet+kJAl
EpxooLjqzXodw008qaMlbnlOrOEPdblF6jq2MDWSkZ5OSb4c0C6vmM+3qRhzVWc/Tuk9+il3Tl3Y
4zEIlf1KnQhaLvFux1aghtZ2dAo39VnrdfYFAkjehPIj70MPnVdo6cPXzU5ZYYO7uhC4P0OYvuWJ
n05u6SK8UX9xCy2hS4PAcvTKrWfU08vQ7FCZjJd9Uy1hCFFaHgKTPtMzhAJB3+E4ldogE7ZZd9zI
9AybdlO62dl3GvvNn71UxGe15R1c1/A1qMnJEfBmrQ9WksKRRuIdCThTgpuj/GJh/xZUVNtVCkKs
ipyuRI1/2jo5rrvNveh6CHW5X8sU2rW5fgzXy15s70gHjqfRchraq5uL0ueo3Se/ivP+Hbb+eQ/f
PJSkW2ZK2dUoCjRt8tjNYEZHyws14paD8rhmIbjymC0W538bGrndBt+3CQquKDZJoOOINv356H7g
x+/8Jpcz4xNi3KFcvI4dx+9TvjklB4t6Skf5Qnvw8mNIIaGdz0PXONDV/PocvJyy/+vx/jfgQYJA
J5lFfxZuzPg2EPdKV99Jqd3Hz6TP1kQr0W/gdjabOwF2BbM8Q2RjEoSnf4/ED+Bue116T3PGqIzE
NyBMfEY3/1kI+pfNV4d023l+Ttok+oyFEPbQwhcHwiYyG6tV8DXm/aFjdlbjopWDx3QK8+tXSvU3
OdYfEHrui7FQWwmXLgpqf86Q1wivBIxUJEvRq6SxHI5uTR/blVCIA4UNTtG4GokU5t3pa3wosrmX
D1KhX6kTpRznD/de2tobNLl/f42kRz+eQal6Bv0AOBnG0MvV5uidaYqNFKiQ/rKz/naU/rz3b06E
kTy0RPP9chxGPVDtu2SlRR8/6VZYUmWl8i9u/g+uko7oHZJ7ighkBsL651gF/kt4ee9n2SLYdC9M
bxZVG6rkvry+UA8Ibu4ogOm/HNY/bCFNk8jMAWGT3BK/TRDaair9Pe7hmNXqPxLLz2YxBJCYHKz6
vzvdLAD0wyRE5CXEfr5ZKiEr81TMtXJdWjAnMBRrwcLfHwCXi339l9n7ISHA1TSZS9GAlmY634bz
rXv+qy65mkLiZfCY6E5vKNja4N877yt++WaD/rjMN2cnempeabwerZAT0glPoHfAtpBepsTzECGs
FM2JYTyPXUp4CbvEPqynbTbeDpv/uT8Uau3/feB2Pf8ntPAyvXi+lSTdgA3hXCX4JSPZeVmx/RlO
4FgPFSgMdyeCZ/DvMfjJUfrvlb9W9n+unMp5IBQvnPz0vvPoOoseyI2Wp42d5e4nksYlAMBalIjN
wZ8aRy3dPJyk+i/+mqbygH9NRduFBW+7Q6O/b1MhqkERKYXWToVgIkEWmKfMJr3nZIdwlDoesmhu
vSTn3KtDJx9m7tZboHlgx1bR98bP021MA1A7JBKeUrT0IBheS4t6z3k+8Gb+nF7R5sM1Bpt4wMNN
giG5AYh+v2HmXwy1vx+DI4SWYuiDfadDtH2A6vxFsrn2HEImsdcVa/tBWGhU08oobEMU3MaYpZWd
YEZDRA2MdET+/p1Zngg+Jfc076BlfYEMb2ALKC6U1jO2qveFurd3PipAoTSKvxAMq2xFPr0hoamZ
JfvDQDIzqES6U3SHTypvCI7rBuHs3qPA66Lgs9iKjd3Vc5N2D+kdLvpSSAdq6ttNs/Nx22+JSe7t
pu7fsmLx25ox0NwOJT5NL+tOXvh4sfegL67zgviZg8ndVOfVDJvMuvuFFT97tb67PZ6jbqlZzePj
JeDxQ/UCSQ4823+ONJCCxvXVYVClrtgda8QQktxrRXhvZrhOIlt/7qR4TgAv3nK8TdFVGzevd3U6
iLPAVTp2ETCLYOXEq9ZDITQC5Wp0BCnuZp4OffCo19BTWo4UhS3PVuIJ4U/KHsED9SgDbO6HIZHz
V0rxLbuvzArhzhGxPx4zOXZ8OEIx4GsF1xa1JAHCn9b6n/M4bgNszR+I7wGI5fP5tBSoLAXQ+g3m
RaH0KEeCdBNTImbsIRR0OtcOdcv3mYS7SXUX0Fxt9FVl8+/Nq/zgu2kdpdU4lfn6V/+km9gYueD7
Kl0OkCqkzQH9Vq3Knh3XUEH5jwpGcC2KN47mdNy2tggc3/YcxHchBv3WSegrh/h98f/nbrRvLl1a
dwS0OUN1nbn2CMkberbQVmr5sOb1eblsTFdxT8Zodixsxu5z27L2JvdxaLqTx+g1XLvLrP+wcDsp
+e71lsvHYqA7wU4cUIY8bqyx15+bKBEO5gBO0kJ+YxcdJ55bFrHc6r64CjaksK0Rudv4DeWJnLE2
CHrexy+eq/R3k0yMNcdtC4gprcBda8v+YzKfafMW1DRMNwByU41w9tmDiz0gpoMds0+3FNaIV7KX
+2av7SsXVboxZt0OMN80aoCuO37aDXTNou9vhMb0N/VhnaC+qq+VQWkdpbcjzqM+KuHmw15Fu4Au
IZldDP1edxCT5QR+eUPXrN3NDZlD4HWL/6h91oewyCFNddY3qz2WR46ItnljgZHTaPBld82PavJw
Ga37sNt/D2XQTs8hB+y0fSNiTlqhr7fCZpVb7aHJATVm1suFkghX7xd7/+MJ/98x/BYl5x2pjLUH
x45kDDPFAlu6VYO4u/UicDRHLLe/HjE/nvagGjJ0HJFGjN/9e4PG5y9ReYBY1E8n1Uuni7OmklON
8pZA9ZE/oHEJp6AOJ02jLku/X+bd8asTkKsqLUGmgEu6CPDvn/mC3kTTjtqPKfWWwwejH0XWKwx+
8YO+vKrvO0pXdTqEQfZqo8Q/V5p2Lwrp4cXRBvgbDdKxMconpKnzYTCv/o+zM2tuU0nD8C+iSuxw
y4721dsNZSc2EjsIENKvnwfPTayk7JopV3KOY1mNmqb7W97Fuy6PK8WOFokTrY0wnxOcnMMiUHa0
w/VlHPYP1RSAImDMJNB+CHilv+vaPAN/XNndeY3JdivIMtUx07u8m7MccYHXCMiOjhRg95q/w9r+
aAcnfdYN7CVH9g9p9umH1OnH+bkLm5qolsxETc4HyTc22T7ftr3NeVVvyg36yZvcXz8/Qpyu6aB5
j5E1md8gLmyv+wFVK/RNDtBiXyZBF/yktPuZuH9z4+63wiQ9dXJdcmGcz3sarvIqfWAvCPsVng/T
zEun+UL3iHO8NzpTFBf7GR7Okv2mzm7BO0heaijzNc1Rx/dvPIR2/rvcZ8vjNv8Nn8VPfJhtW+Ct
S2tEew4u5bRZ4poORkku6iVORXCB9GlhnwkL/B/yjn9U4L/cfPU+Yz1rV02OeHjV87QgNCxUze0b
94a7wNW9Jof+tqooML22YsAx+MOZN66sv6YWHyWZDruJx8Hd7qvGAusyk9X9Q+M4vXNaTj5eXm65
DUYrDVdHe1Q7V8L1mv4k2QkNvc4ZANZYyfJ1qb/uGlvWKGlgyf39dUnjh/7uuu5ylqGcEPmNOEMC
qfrmqif065rF5bYiPPIr8+1mBgBLCawT1EvRDjR7Gf8SuKpD5RjdtKRJqzjXbENR/fsr++deOyo+
0y1h2qhof91FMiWRzmdV7ufEfOiXnZq1ooxw0YnoIEeunp7an5CP/8ASUjHnmDTxEZbA0d09mHHZ
JJNeTotD53cIoqyHtwlNOw8Y/yEJioP6+/uP+K9M2MDxYiITDo3OF18/oX4Zrk1mFsUBzP+bFB43
Pxd25Z/GuNvxzBbLl2FA9Xd8xgRrr9ulbT42YRvmW/QYhvB2ticHgoIZQBnoXjYwChQIEL0LUxHN
4pEs8huEs904F+rhk+33U/APVWKmnPk2TYmnk37N1zkYhsqQj5E02edHRnqKNevlRdyfR5vWKly8
nW2MvyLv1yP46ythhJV39vy5k0bHMwhw9i72Nubv38Ctbj+sP/1fT6xJZqeLOJOM2JivVxbV+G3f
Wu22n6m7waugvct2B085x+bGM2Vb9KrQ+JC9tnVfUG6g7lfbL5URSHbMn37NMzLbe7nvA5rxrPlx
a+bERuc5eOx6fnwVXnr7eHEej680ep8j2W4K3z2Su8DtcutzIH4U1jRbgoNY7hI3IMo/loRMl+Bq
AQr6ALQ/A0MFkKXxvr8l/4w4/vzgdwUaDAgSrTmaEC+DmW517MsvoenqrsrX+jEN3WWw22z4vDAW
vh8aZDaTer8dmfgn0kPD/9i8Lw5JUXcyL+Vtsp8d6RQCsq1DKNek0U0IehQy72Rh/qoo97uoZXZT
0HUP4C7BIqVuOgRQSyzQS4Mtw8GwiXLCMNdg38CccXIbuZBrMsv9xGuMzQC4CX+oUf3GMhNgjSbw
Heu4S3bSJQQfE2lrcBkwayySkrS0DT4/nABHF90BZxa7aa3G8Ab050zF1wBeIIjROdq6qdwWRklh
o/Ul2HLnCXko6hbAjhx4fthEtukCCsRnQghu7VI8egW9JaHyVZCs8FDta+u8T/qAd1ZI6Pxz9J5V
tKz4JyBZbEfgcG7DvJ/dskUvB7zvVfgt0UN+pjVPDK6FWjLLeg9fwLApA3A/YjmVSeSErdYH6J8c
b1ukvsXzbAvivw+EJdYmoRZPxSLMci77mYR+qFyalmg0JnYMTcY+Ou9m6ez3NFbsNnIMjvjoOTxZ
2/iCAWH3XtrtmWk2wpikcbxUYRkTMSAo5EbrSrTRZdmerNCs3D2zeS1JpB6H2kdCZgg4WiJHE4J3
fld0a3T9HYoL25Or0sGjpsIbhvuwGd//zGuiZCmClYDDSmPVOhowr/qzfYpJ7PnM4iO68PuUe+6i
2AMpZ8c9RdDE7kp7IGYRAxQdoJS5o7ZjQy0QNoQzPLIO3tXzuGAQ13/Hn4wLN2mevgsV70PrqJzT
qbZDuQzqRWnvIwo26DcabpHaUb9Act5mIcEhoPRV4YlpAgUCuDXlDY9OxTBWLnn1OxW6FoAa5WQA
8x3EWI700s5h+XiEU5O3cY642tovD8gQObEL6o1FSIoPa8r9XKpl6mROxzyUiuXt9/3j0Qkpnu6o
c+iqz+zdmJB9tA73Xs80cQ8N+D6fA+SLcfKZGwn0bAp/UPSApIWYB0uAsITZJZlRbb7QNLvYEgo6
ZFIg1i7zY2IrqTepnbW5mBtIjMAndIzWVQ8HWtpA7xT2YWRmWGnjt7cF5Y4Mvpwby46ooU8xjyzR
1aGmA/KL4TeZYbmPAcRffpdOCSvq1XVPIV3paWWBLEoWr114RfNhHKO1u/XtPX7io9jn35O5/hBM
IS7RQBbCo2sfjMgijaGI8SrGnn11nnX/uBQ2z1NXSJ1pbC/PvWW/HnbsnsnGlt0mD3gr0aK4EXuv
RezBSZNZS51FvcMI5Gr2KviX8Lrb5budFizdZ2OHBLTz/LrblcZYZ0ElJHU+pJsjjXA5a/APhncm
lj1BY/EkxCAzptBC1sckmeXT+oPdPfu4GMx4oi310XuvXN81rP6VaL6xltng4KoFeOnk0ERUwGNp
mDzSqBB38Exavx/sIR6DP+Wtsj9MXGdGlmZrHTfl7uTspFkxheiAEiC7EimyhfyirSPaYgmaBWOZ
t1BxGzh5sQcBNo0cmdV5GfF5Onmj3b6T4mQ+0CSdxqXFqYIUxBvWfJwyKvY2u+snJe5DCIk9iwM4
EYTEDpl/vPocQNi/BKUw45d8gFdbEfe41AWpWokelhKTR3hQNwhILueVur7wego53D1lO8NVonZk
SK1RQOUj1qaGHYtu0jrG7SBPPq6NnU8OdWJLzQxU+TDvrA6mfbOil9nyRkCenY7IpPbHzmKq89fm
/NYDnYXejzy0fX6D2ZT5zJiaOBeLXmhmcxW/9ZCnAe1WK159UIWjqIBnxgUzg9/m+LrMlmDF3pxe
cbogqlxe+sFHynxdXsbjVSDPn0C5vRVzxqbS+Iwb5+Ys2sEuyA5ID29jh1noKZGMswyt7wLfdddw
UTEAOli7VuxxB7lzH1ThOm0qJRh67TfoJ/wGDzL0gfiMfrH5YaSLUptORHeiYyVhn+BKJD7qGQgA
jGS9unKbC4RE+lB9YRv2sGp/AWDkgROtstoJUZgdDzod6fJRSXZ5AnUpyC7TLs+dhysqI63gp/LL
FWoThdJXoHWtToV6JufzWp1m2jwqgajuIPiib5Irfiq6nXUUfsiJ/lnEx2FIk2RqBLL4mbD9UZES
FfOcJOrtRg+XprsLPY021G6/LiUnWV681pXtAFu92/r7KEMZI7c/gwzNpDChSRS7YfGI+j2r4JaZ
fVIOiYIt5SIZtEczOkG+N309wrWhVYJLlc8MER+SUaNepSp9urUebp1neXMG6Hs7XZy26vxU8AcZ
wTOV2kGGa+pp4pxPFMM56utpxxlhDK6K80lCQ17BUKpCZjmbH6GuVNx8EwGC7Fav2gLhAvzGVgO1
Wf2M3UNXfZyNn8LZv3p99x96jLz+mGy1uVU3MdbUZYtCuoKEdkbWwYZGLBotK7aC9iAXXjr5yUxs
DOC/TvZY68XyVVIxVQJT+HVcHZMiYUjbEgjQYaimhBg4C06kH2rK92mORgrxxyj3JScznsRNdLuU
c5Htr53Gw4KQKpbW58b/fvHIf/V8sAqjRSJhGCaqdE0/G+N/TOTlJLRJL9Llk/zJx2mGBR6U75N7
XRbhJfeF3VXa6DdvApHYHFsJfeznuPW5x8zW/CtaANdHsH7hlWCGpd04g3ec64CPfJn/n6OsDPRG
A18jrk1hFRuOIfoCukTb66JwLtiK3xxVtA1a0J2HhvDJA36M4t7jWSGI+oVPXfPYsVOwFUf2JZ4O
lT8BJj6KFX4GuK1gVwJ9DZ/GS7EriQKEbXdBC8tpRP+WPZrTsfHjpLEDXkViFzOJVwkft+z7Tnt+
NDjc4NFfYgLgEfsJNgc7ZmLCDCZIJtnJ5OGKZAiHaeLSm3y8FPZaRXgKGZ2ZepxnyTYOVt6bXgUl
4fo7VHLDcHvC2kk1N1JXzvfGBczNlAjuZnuYIUxpEgGnb0XXCBGtVJa81SkOCwX3Kyx/wPUgxwco
v7TmwKrrkOIx5Ghpnc9vbkTLX7XouBSvLfpdgw9PcyoCDHmOw/fmjdoj7GpzDXq8fRcV6+h2b3pY
/1YUamzXGZIalX1eo9WBdMcRGNCilegATQdmFwZOfwmzzEdISICCsC64mNi+JF6iEzO5PFcJ5PTH
8+MlMGSq1rePxnKvsoOULh/5MUXRl83bMrxR4zagzd5kYTO4/SLW/NqrlnDIZNegw2NvsoPaOhlc
kkcw7jrjbFQUCrbNE3DmmDyHc7MP9N9qqHchYgGNxQlJv2w8nUtC7wJKGND1NIDwaoCJJ2l8MEOQ
91AykMCBHrGsRQtROu7mYne4EBqtje43IUbhxx0hitx6ycm+QqOdp/g+Oclip5dsY06p+Te0kqHu
me71zVhCrN9NZu3BfDdA8oOux3Tg6kgeb9lAwikcGb2Bpx0g8mCTG5TsbaKLiw1uXg+JQBCgEJBo
sQv6jWszOH/MhnhqbLXzD4n9XxgeDcQD9SR9dFKHvvNZBfrjAdb0YqIZ/W3YF+hTXZA38BeDly51
D05JbjgvqdtDuFjwTJJvZt4xeEbBQLSnS8npN+jXfL+hSP/YUMCLsqEoJriqkbb0dYeUhLMsm4M8
7Bt07Wh+DjMw4tLJrjeyQLWGLUG62WmKeD46ZIVfX22EUDYgBL1MsxNb31UhNHCR5evWrcebTDKH
fWl1PfRHp0de8OwVkhOTYmDdBv+kWAGpIytJBs/beyQjV7eFlLAc9Olpo4RVGugmrRllFWd2vq5D
SqUGOZTikIRVSmjq9A0G2x8el60SGvR8kuV1jppvV4fX1h8UT5t452TWBOtqVv66yraAmo02N48e
TEVridfu6KYboi5KGvcG56QY0N/kGbbfc/wFXIBUJRVg7wTj+vk2W/dv0VpH6ItuserPj97YvaBI
XPuoLVeuXLoiEisbsJt+BdTTKi6hML1NabCi5I0WTkAve7eQ19MnA1h3NKNtkkyf0PyxZw0xuXPl
+5eTZDfpsoy8y9vhaTJQ8UI74aE4TLQFTwmKRgTLs+Sgkg079ao5IKhT2Tdp9oSYEZuB0DrLxN8c
NMrXpZ2ls/ptrMw4+VtyKDIXbgAMl8dlbqEJocQE20o0e5oqS5RUNFdb0M7NZyU3u3TIRHLLfZoK
c/wUdeED4JI0gwiWK0FT2DhOTXn69TB9M9fHzetT90b6la4MwxN/KE7CYfvr5GZdytQmx37hiHH4
ui7747mdxIOAV4SXzZMwru14Wc31VRGePxR/1LXT3AnQBs1vwsoTgyFI6BCc/RzFlG7ZhMoHKibo
lP3SYHlJbuqKkJNqH4MCdKZ8w2/mVzdDPQV7OH/C33jPe0bYBvpnrami2mRyE1VL5XvdbQNt3gdA
Q93q8/thax70lzi8emVo+hNP8HHKFBeZCx0fS3MVjcX4GR0NdrXcQy4RUsYlgEXsnzyY2Dtjdtll
buohJxUIoRl2MILOwfCsud8/3j/O4l2Bs6nLqk6Ok2EPNJbqJuw6fcYKjmLyGivytM5m58XTTObf
XHMu/jbn31/B3wGYRIEZxYiJqQBKMu7aHlUJ9c8gZFuq1YYu04kTQFgLP43y92KRRugIjBEZ4zbQ
/l8Xi6p1WlsBQFhGt4Uev6gqhQvyFJO6S/1DrCePC+9rSPl1rLvKrHTs0rrWu/agW3ogAvm8zfJD
/2Y4p4PivIMktifP7ypWfa8KGijG8rgQvJQq/oQeFLCcoAGQeka8ZfK/ws2IsZkEEOgSvIMR4/Z1
Epp60uX6TcmWYuwKuK6QYp6Lad/44mTRJVu46/FS7l84+VLjh6rtP+4yITaUZHX8mx7116FT7RT3
w2AcMZ95yPTF6UJ/elOUr9+vJXGM1u+mfkzVqNNTntXgPHwdRrxW8XVSaQQoPMD1sryB/IXu652d
4sFc1PMk+EBsRlgnvhl8P/R9Of4zf6GjrKJ6AdZKv2ugNZloprpy1pa3hPT04zZsMxU40cxUl2X6
A7Dt32PBe+Kpgbmg3OUswi0zlO6aaEvsilCDqVWVmuv2elvq+IKoyg/56D+2CODEE8AZZBOEAPfL
BgGxTKzrNNqjrrHaavYWPTmX8hGVIKdyfkTI3tfYxwQGcCyASAIOTb6fyWvSmWWiMRx4yAcRCTIk
qnFV3YPhFgFU7C0L/SGb1rfzKnmNNU0tEBXTH26nOBlv2Nel9PUy7o4XIWmO4vkEU/smOWfpuXWq
ecsV4ZcBEaAbYx7NfjEuDogy8ymCXy1P6bok6yF8IsA/qGqIr04WIdh1G8ukveBQ15YzN5Js9KcQ
7LWbGWQPUJhr4tGESrKfBGjtTfN9/Ws0fFjhJ/NoKG685+c2Des8swnBITqQlARkLL4JHoELoEY4
PfXWK8xFDl9hvjG8nr1t9MPEEQSismzVs+h1+kQlTXGg5unovQVVaf/u05lONO4IldW9VQTPPzVr
/uqSjjdTAWSBibUCmurzgf0jmJ1EsnY6l322atMXXAfVMtD7s3WdeJHittfF9bxLTg/fP4niv+7c
H2N+oiz+GDMdo2ql7JPV9Rbc2EgHW5wskyv9uHSvqHavVpZauC2SukiWK73d/uxQ/ncJh0FEAMSU
jUb9prvjRo+VawSZLlkVt7WJ5jDY7Avw+uK1EZ9PcUQ9ek9FF1WYXvvhOP17B/w68t3hU9eD1J+l
ceRq0df7yY1wZnYytwOsjQuzXf6wsf8jPfg64F16ECMzosXdLVulmRLEMnMpnotwGDJXj9+qi+yc
tCLgVPAK43A8OtepfksW50vpy6digcqKZFWSsJUxOxykW6jGZPJm61JxgoVSLGII8hWo7wRZpFNj
BCeUpOJ4eExFEjz6HUWqB5kxhEjGSarb62dbqtSlJLPG2pOPBfm5ybyaN+9u6lynSis1dViW+yQn
aa7b55MEEOucV/SmMCEcopV4oe+pNT9kUX8ffxxG0sREE2Wi6X+R/or6IredniUrtQ5ZCHTIRI2+
xg/2sH9h6Hja0P8w9NGbFrTsJ5rij5VfRdllgnDYMD8j2H0hlEdC+giIZCGM4qhnH2PuOJlr8nxc
fM2vOgrOpiV326J4aC4/UA7Nf6zELxdztxIHKVPj61Up59qhAnR8sXuvA0bTPVzdiYvXMoSoHmiN
bMkWYsoovaEaZZ35Y1qj7CRIXPSKFPvGCVDbVC48ORgBSIJrOJqj28ZecMe2r4lY2yjXhqIiwG4s
yp2r17sXjnyEA/sjakfx/grVF6sdNMwFX/FEahfKPHEbH9gmGQ+SLBDpMj/2ELlzdWjP2qKzJ77K
T+Pd2BPggbW/36Q+0Tx3x8uX2bl7bMrjqaxvfUYQdNwaqndEA/M0T8TDWfDwyEr2AnkryotywI7V
Xn5XkXOJthWNBn2uVeSrh2J2Leet8pLGgdE9Y/ESP2naokGtBX5VPE1ANk9CiVI1OR8OG7QHtI1Z
vCqifetdA75h8RyL00vnDcXhqu/z7OnWUW72B+mHsFP/10LQsXaGS6EjaPeJt/1jVdZpXp+aCSVW
1aRdn4WjmPpU/dXMc/xXlanEVzWv5s2cBhy66vkynl0wBaQ/uUg3xeo07YMmaEjY9XwUiogVq50B
PI4Xyp5qQaA4Yyzdu4OrkGVxVmpe7lV+5V+JpFtb8W4ulScEp+ZGcA2Ps2bJtzOqbdP/3nBkfmH3
k11FboJQmvP9jf4rJCUONSXKvxpTgOKLcheSngdNSq990x2clGgUeYjZeXML9K28UH0w3cjcuvSb
57Nqip7+7vvBUXm9i2LuR78L+dNb3yVtrzYH8em4VgPFhXc815+i6Xk75sr6k7C6Imd/XOfTapdu
2Ex3UaCtQAkEhl+Nr50Vu36lAjHW34pVfaAsIj7mm2qVvlDqlBFQTRdA8NVNCpLu6ryOJujvyMc7
yVr2kBbhdubT8cnNFyMmYdbOjqsIKBlg2+DqJWApa6ecjzxSFFatfnkMzOmwgH4807b5HIWswxUn
uf4h419xjmBEkH5WMruE0uy0qmcnTwxpk8zPwc2tlml4dWB5IqiTuZgAuqD3eKwNqwooPWvrfiYv
DaJH0PVuAvujdCq/9dSQKgYAbsp9qJ+JoRgSKIUmehrJ/LY6+rwx2qMwPV3SiGUE2Lv2LrOB0kDM
hFJNtRluoW2vm2KuLc5255+Xii8EdKh9ZAV8kT6xMps45PiIzkWe6g727eFC6/LGO0ohlSsaooZF
iXcmOWZouJ/ZXxCvtK287mbakl7dQtrmTEmgOnJ4/mGr/gt6eL9KxoTjjydU61KlFVIhXZvpQbpE
jnSaioIj0G46uckkLGr7pkg238TA+Ou8+akI8Rfw9f4C7jIapRVLuVKKDhgYp0J4fCpfKhNPqPYN
+8qX88stnFBGpguBTNti8pgc0IlxLz4/2ohY3+ogeC+HxEPWaKN74MBZltJUdopVh8fROre39L/2
iFTYytGJI04E0VegIvk4j82OrYXki7pkh3k82QZNbbpN7sEkHK783HGV9YkXIyyxiHdIAi0EjGbg
v9n6M6Uw9WJRtLHoqTk0sTlKHrID3XwkWdBezFfS6PCHdquVWUsU44NzABp8lT90duyhR5u8/MQ8
ut9rqRsDSYRgKOvaWKu9O1aKs9jEJ1mt1rdyc1Miq+5jr6inSNeaOeYJNPoBSX6/ydzHNvdD3mW+
wrk2zLq8Veum3aTJMjsRc/md4n8/yl8Nws9hRJDmVA80mrJ3O1mfV0VPt7Zc6/G2rH4XmJdJ5wOU
mSKbyjR3AIiKAwaDLz+Me59N3I9792yUp/oi3KAhrhuRbr1hycLo1DC9yZRpjAdV6txGPlzrxXFY
TPAp1ahcX+X8f4wfPy+COtlkVBGQ5cld+aSKo/pSVXG2Ng0MENF5j67vzfFKIvVTBeW+tsBIBKkI
x+mqpP2tt3WuBlluYoMDYyV4yBQQlxG5EYEZTunnfkWZU19cqFUmP9xg4oG/ziqOyBEDrdAAV7T7
SuClFnqWrtYcoKYlsOHL986XHbzEF/Ui3pTv50VHQHDaNFB41Vm1q7w0YKedTtx4pnu6l6wBf08v
fuFReeE3xZnqQeSfm5464qIW47+ge+0iG4BQNoVgxLPLbe+1zm2ue4WDWDbnVuaIFI3A6/FgT6yP
0lqc4QiUVGwlDygMzzhvsThti7Bg5xkLygVNTkCTKFpe3MhPwsgFUzI9BxmvKEKFQvJ4HRFNQ66X
n0XLnp3qFozHcTodZid+q5on/qgQqi0wVbAr6ipJCILZpewAjjPytWkccNpMG4Qjmrli567hF3Nl
MQZONRG1GIwVbKBZ9skFtkWUdbSHgGaFo32Mwt1I49hR2MyEJQYpxNLNDBDI4kJsdPRVqsu9fVk/
IkHgDiAQjXUU6kvK1QRPsZ2HrXskCL95eLyDTkx94kcQi/D5PWHZjrvmQQtTW14WM0gmEConTu7l
TkYx8zJN0RAalajrQECJEdT41LCEsHMQdDtcOXRPDkpVaJOnKDyD0uGQNjlo5enEE+3JjGP4WQjP
AHPOoPaptAAyB+VLHEBX20YgYcZOjNajwAQAngtkJF/Rl6/8Z8GNnJC2ML2maeIRQ3LsV/5plbkn
L3VKeiyo/V+d04sArYeAIZgEVycn6CSg8VObsNg1Vo1L79qeBKnT+JGbcyJgQuIjA86dMX0at5YP
QJ+eNFwCme5ovkJ3F4VvSwE0GDkDOD3B1RngxrXy6zCnhP05eEX2DPmhasxkENdTgBkyAcQgV7vk
SNJo+7b2xYnmqT8EkUOWAwoS7YRx0t0C9fhqRu/e1remC0mGSWVK6eXoxC34KVrPeXh2MFNADES1
j8RBkd0wvkZclEL3hVXgmXPB43sWa+uN8CszOM5r1CkFB60/DxtYh9ZZGM0jT15G+2omheri7LVB
hHCs7g7Tk3/26rl7cQZfI9Qi8KaddZ3lDnrTRtD4ygyVlbD0QR9MgfNYjZuGWH/N9ak+xSoTKBz2
yR6v4RpLj0DJTnwCILqxtDa9crwyN6LCN7axiOemlQ+JkmTx5cWwGx8ZJKjDmh/5g6dbyssYCuSB
jiq96rCMKv84o2PvaLPS0Sip4WfFYhjpHI3bEnuJ4xJYbbIFDDPWEhpf7kCq2YYwv2b5Kl9dZqkH
WKsFscraO3kXbr9MnK7QuimhLcP/Ibgzw1GWfeLp9s1tkWWPlqCZlsayC4gR0GEnmNz+JITyid74
M20ct2cUWEY1GdJ7RAS+RmpNccpOWZp0B9lCG8mRlhXLYlWP5JfSjlpHBoI6/6UBHh4fqtbFMy1d
G79GDlsJUlqxj8gdijt9T1OJSPII5oDGLCIQ8Q95zz9385HLNJnIOmnPPXI+EfsyVuMiW9e3lyR5
TQ3k73SYiP2DR3/3xFIdPbqqaaQ9lJ1vNu+NcPbbzpGCVp61lzek6SjfnM6+GEs/XBvVkH8cNbo6
qm9BeEEP6a4+F+mXTinzUfDdzZw+XBDIWUmIZsvz0Y6mbOLrag8FwR3Y4uFiLcAoz2Q2hj4oFxPb
DI+L2tXY7qH1BUfPtMaVl7LPgbt0j2z5YK6B5UWLIqTyZPfhilrGmsfQz1zNBTcTdP5pUbmK9QYk
1x9322gfL2JMRQHQOTrW3WgYBolzpbE/MKbgTrwKTf+I1DeCrwgg0h/cAggp7hSL00YMhO3Jv/H2
tRfNsmm2qQ6nVbxqST4KbApqbAo6Dj2KnePzs0h3k2D0WxzXc+yceQ6BkrFjgfSlpMIpx46Bzj5r
v/WThc4+DVlRWQrOL1TcaWEmfvcDy3tcuPcL2xA1SC3QaXQ0S78ubKVTFKHusmw9iKCHK18s8OJC
+E5DJkP4+D6m+wtiMT5F8BXhOVGPQ4z1Lifvjlo5tJOyO6g4aHTbctpttdcJdYVRit0c+/up/XgO
FclqNfZtdGxRY8TaxAd0ky2SaeNv/p8rop+jq3SyZfUzj/8jA5vc1LS5GEpzoB7it3Nx3oGyFtw0
AK4E6pJbwla6OM+zYFi0i8qmZ2zB8Q5Sjw7iDwE9Tdd/3Yw/ruYuizgWkZ6bbXw+nB6aOcp6z1fT
7iau4laeMSXhclbqPMYc5ylfYpTiFrtkpYVjCHSZDkQJ5abdvWtOahPdQD6u3lL//HI5xNOc4/Li
HIPBzrGG76fE8K1bLJVfsBaWmdu7r2MyVYaXX617oVl3QbNvEqAohP7VKxQUX1gbywh9fGFHZAGb
fBVDFTYd6GcuR8cU0UYby3L8jbrgN8WfDZDva1DZz5H3ypmKPRp3VvX18Cdd33/UWdBchoWD5jUM
OuVT7v+P+5dmR/Wi1mW71tHfvGD5l0uG5RTyg37FD6MR3abSZ1k+mZ5OV6suxFlbTY86jNf20DQQ
6RCVnIRxTmtJQpK9NA+mFHn0oHC4LdAbqO1LljnVQAepIBStC5QOJt7FSEK9nQTfr0Xt7zgcQWvK
x6I8tmv/kl3p1YtpZAaAy9pNEcytgPjY9cdJcGvDppmB750c+9HV7dIAWUrAIccKfQ8FasRT9NCD
f+M+I/MxN7lqojvNid/jg+7ebJhEwqLF2nuX444drY7bU4SgWfWhbyZevr4t5M7pqVV6oPg0BC9D
hZeB3MGD8sg53r8Lzk/6/NLfCTNOAqKGmhntKVTp77aCWjqWeVuyFRgQNtwbHssTRFMJNgF4+FB+
7Vc65AeNsqPjqPMZcRbMUsV+6kn1EG+YFT/0dj9r9F83QgScAItCNlMVVTbuSiH95CqIx8g8r48V
IKtBoRokbvRz4o4aZZmkBo2MQF+UOCnd7Uqq9kZ5CQ1WQSW+yhjYRBlZUN+8ddiCcw97FCVL8fX7
JfKJQbu7SElEW8tU/ltvuNsg2qwzxZ71s59NUAc3t1LYjNYuEADqn86FezTFqJTNalTQLkSNgdDn
68EgXXRFrW91e6D4S6rTmpa+GqW960X/Vh6KFUhRUr61OsJTU+CuMIMMFWQ7bG3ghDOsUl4ip5iJ
mwtlmOa9teO19Ct7iENxewUKMKGCfPYIOxzRFacadaXUy+3bRltRCbJPoy+XiRD6dpS5xW3v2cBk
g+Lm+4CgSovVZenmHyj04jx0dW4o4LU/ZP7i+Pnup/rPz3+3Ho7a6drE2rk9tN4ABglx010/I/5+
7tnqUsx7yK4exR96/n8R3T5nnYI1mxkUUOW+Cd+18aDqN0btUakcMcu2ir/Qqn7lcX+RHsR991Ks
4hftWaW5F4+6vlfIg8/nX6OwFVvZ2IUhAgffEm2hGlS+5Nw+LnN81PzJY6HZVMkcZQt6/vuFSW39
H9NFcQhRJVaMxC72dblkudK19fEY7SGU2uIO9QgsrAYyqyOerCt99/S2LQIWxnK0MhdsTLh+hYTL
j1TGrNRfP44KRSqEtnDlPa1C693/9WuNhIbpbrGEgbDnc0BV1uvy2dpCwwrOVvjLD9/C9wKnA98F
skvOA2jV8n8dnfWj/74/Wb7vPq9BmIV+52QW1KerGz6uM8da+uAZ3gR8ydbree2BaZi/h/uXyH9Z
7U3713xCeo7unrWOrdXFlaYv8LAAA5NN0tSiVfY+QluAOdqPhbPV3RfV4pJNN6OMiaYlubadhpjB
hBgpwWLPFtFyzFoCgTQHsVsEpghsZjCcRqbIaAXF7zOC53X2Q+KXcGxa11qOq5uIt7O15eZpESbe
y5Mcbo7TD3zXLjbSG5qrhoI3wV8BvQuXb+MP2ZoZY0NvUwbjSypnY1unObJLcAbt+Xz3/U1H8/eH
m35XozsPSgwzOjL3iFPz9fTycrJeHkjbN3AW+ELD5W3i1vx3QenHegNKEvrPoxOdZs3pV/SW9za6
kYyv5o4MRDL/oexMexvVsjX8i5CYh68ewGCDwUOc5AtKUlUYsA02o/n196G6pa5yRYmu1Gr10ekq
M2z2Xutd70CSwwgxOKQoZZPgEKLKm6x7IvHUKUK912fqYT4IZpU95T/IEtK8DBwoDtM5DjGbQzn+
xas5AuDx6d8n3upjLK/Hv9OY/zyCDTgfq7cjBM8j/zZBNhP98qbOT84cZwerd7ZxXg5jDgriqzEM
y8MW8vDzJ39sBTcbCxPPc1woj1wlvxe+ePyfTmOS1mka/dpjvgiocYFMWIIAnG06W/4F6WP8zhPv
7Ecy+2af/of1Nu4YGAjIFECgh6r4wJeRirjLM72u9vEroYZ6PxeWpeCKFKkeGXJ2HpFU9y7P2W9R
Dpo/MGRHayGvE7cUHQZIgzYx2XzteoqjVGhujJcGKlzxTW2j/dtmjFdpSvjgSqpJA/339pBVUmkd
i5J9zZanhN7BJnjtF7eDijUistERzsPVFIIcGW/6rqnRcc2qBKWTrRKnGd4/sJ6b7iRbopmqF+IP
kwc9Pl7NTewEgg2Q7ArIK9ReisIzGt/MfXOu89mW6AsnFXE2NOjIx755+p+eEgYNjTjWn+DjD/el
S/E5qUvdwvJGd/CyUmZdxYIUpnI88YAt9WfT/vX0zXf32cOEnPk7BYrK9xGMqDg82tTCXaoY1or+
dhmebjc85Jcn8a3qvJvo5HTUbXDpI7laymaE53VTuHX2zc1/VjLJxuj1yKDVkkR5HIL+UXxnV+l8
g0xGyUR1gOsbaX+KNrlX6fwq+XG5SuWEJfYkXW4zoyJ6NM23FEuGWM11a4+tl5NchNmpu0yOBQ5B
eRP1p+/gkM8ahJHSD31OHq0bHtnKGHfpl/5KxQSy20xl71mzmw0Y7YSO5YnvhTSOK9wH7SMhBUnx
b6CATKkwDPMTsNHtwiC4Z/MtPeuzjRMGIRgIlpSW+th2QoY5NokgkccNCrJDWbAM8QdlyEH/n2EO
+O06HdfhYzUDyI8zq4lASTYeCsfqElc36axZHM9jPtCoAD4c8Eijift6cSqfdDEGZFcczbHM4MN4
2I+6aqibu6heQ6HyTMJ4h6V+9Mzy7VyS12S8KnDhb8frrLnsr8UGPUCte/eLXRznhbHRxa129EQz
Mso3zQgF5FHdPD/aZbYUu/AmIj+fd9Uv+bqtWNj67utL/2QaimfpH5f+UPIKp6y65WdaAKmBBUxg
JwnqZUHNh0tRK7fzGpFQldyXTWGfO8QF/YpnPW1r2uDiGJkNF9q8KrTc/dMx+4bN8Ztc+vAGmdBA
MTK4RiihD/UoKXnyVVFvt9CUvOYqbksNhqZABkSVT/T0YtcynVOprVLxbjetMkdCfpOauZyZM2no
cGSRCM9YmVm3UjPEo/kdMOMIT5HZGWhgOwxBdxKfGo1QCOLDGbadjVfhLM6sHD56XXjqiTS39Haa
tDCcCrbWZicelbA4CotG8HNEFOUpnWZC/0NpfO1EbKhKS9Dor6nOjm82m69f1mcnCil+I5g0ftXi
bx7pH5uPeq3z6pKy+aStPI1PHqpMt5GsqCiNaVzBqrd05g06yqvN0El+SfeWmOrklAQjHNCrw/zW
P4k8hZt63gyazwB3KWs4v0ZG388kEbiAuy/PJScQ8GJHVwecUBEOc5xdLGV+TVEMGMB8fc2qyKto
JFiek5PHiPDcnBTG9kzSlWpVHg3gdqFh6AB/pn8RjLAaaOZr1G4dq+qU1s7RAnHgA1CHdNMZMm4P
302LPzkz8ONlw+G/x2Gm+vde3ZlGrFyHW4308X300+b+lOYNh9XGjL5+M/+w4ahIgNMgnRKIZXEo
PqxU1Sx1Hauva9irGwUT0uyNEDeBof053twIf66xEueolEiKhgSI1RWbQO/V7RJpc3P/bp180piM
DjJ4EeOGjP3dwyFVnvWybrq4Cs/y3TZNmhBTR3PLnAwkTVPJzmbBdJf0h3SJt7p4+jV+EbFhLhud
E8A8LvOUABJ4bjoRpHoPzCKCoev55nK77q1zMatI7TOFeZX3WynLlqQ/EXNLeswpfpbTK4q7DjLc
8ZdRtjMpO06FY3S9+SaL80RGyGAJRMX4df/btpvto1OYp8/15zjDvAQ7EDMOeUla2zpYOc6s632h
0fHF+Jf0d6dWUbR36XdQyGdb+J+P7OGwSKvqlqh1XYUlmOxRvuEFUCjLmMu9qbeppDbTi2xM6pwG
tKe7yUD4bpOmJ2/0TQFWq3fI+Ooe6X6LLD/ZHbXsoFTSvlX7b8rKz/AQ5NoWrGO8oOBgPsznu3tl
FmfBqMKb9VZftH1+6p7P8d3XypPdYLh5lvStMpA7eX0azub2frn+vwXUrHZSRZidQ46AYfpY2d7T
S9pBqi/CPN6WR0cabJxntPsHzEJFgS2uLDnSS/vrb8wYV+3DaYDeQabyGnMNdOnhlG3V5FpX2f0a
ptpzq/6wmGHCbFGXCdmIPw2BJok4U9ptXOmVSVNOTtahU0K9c+R2hx1Mc4/MF9HVnxEZGU6dudbo
9rCwmEueZklhxyA5+bImC4Vt8EeGONyNq0XJcfEre9ciFJDa/vh6p30QFnm2w00hEpig4PaB1a4A
JGbr+7OySJjWSFOdyV02a1T3aBAUsxBf75eFfF5I5L4JmBNMztrk66ejflJejbCixGGJURM11t+b
XdEPRX6Kq2s4NGQ+rzQa+mSmdcsj3JXL4vKh3iaYXNUithe/LWDkqW7MpN2JEhox8jGEMWgwki3s
y31FaJaRSpNzuT8xo6JJakmXn+safh5T/P7LODgVy/MRYBk/W4ILFl2/kRsClSh0YgGq0df39hsB
enzz/7s33FL/vjcTRegxqbJrqJvitEq9BI1iYsDFOF3njYGySL1sxyGOnEaDYW7Q4BGqK+rCfMAL
ZKxg4qGvJ2LeejHHv1Tr02v+JBkvCcoJsxWnSmpNToPqJkm6SE/FXL3pi0YqX9tOd6Szp6ekZ6T7
AmgahjNb5Hjqn/Kfd/M+GTp5pt5vkMjxhrHIk7ndZ0chR6doLQp5mJ8M0AnVgPN9noj8sHyrEDrH
QC1kWVeImOPpvcdmvEPaZ1RrSLEFT14A2zO4MOEG3YcUVXaTOvWOSTxrLWgZHT0GLh0NoVSW1n6D
x40AxsPDpjpHuoYvBC3eo5FzVV8t/ZRfi3CAPFpxRiPbT/L3W9tPoeuJ9d39+u3+k6HAbmKpY5WO
dbQJX/3huz7JzCgkNemYAaRP6VP/ERMkCx9gp0BJGBbqD9GVnPvqhtdYPbU8LwGZxxuZNHHcSL4p
5T+hJ/59MQ/1sJapSS8VxXj3c/lM/gU5PZM8JyTMVkE1oHhAiRgmV93Xb9OvH4Q+1iP/PPk/HsQD
nmh2lZ6X6aljFKZ83OfpooVPFEcKmAZ5UQpWCe1qpLWfSeaul2TWh9YI8UxbHCn1FekoK8phMByE
nlPBSZ3W0xxzR3lIj+7o6wRGKIajs4qY+ZsvL9Xg/F7wGxdHwkDlcNmrgYwlFSZyxjevmGbr01vD
557Ua0R5v9uQPyrXWkFpZXTHbm+sT+4JY+VF+kQN77cfuNUdV+arscWM8kNZx3skCyFSYDW42aLT
TO1ZDUmDbnp99/AGsAsIzEhp87fzk7TGM1n1bytpJtndk2KnPpps2Ep5wFSFQREaJmuaYhgUYlrj
WpvaUwIt0Ob3UCPSWiOe+UT3W8PUVYLsgJZjB2d/q0DAyALrJdlKjvkjce7hENEDnFD1w8FYE/wG
Gq75pScu05USqWvkI8vL0vJPS8UzcfE1Igg7thncN+bmDr/j5o9U368Xi/nJfs9X878n+oDCnG9Z
XNyqvNurfoPLOr4Zuj+sSSHb6l77fN+ojhgpa9VvMeZpP4icmUtrxRV23Tz1W+IakZvPACqhA7mc
kC6GaL7wdFnGmGEwmJfnA4FlykxZ3sMbnlSSg9kYC+32+5/7KQOrBtBWdi1g4WFOJM5MXMvrDBCe
JHlbeIJhvbWcYn0+5PFU2Wmh/k2R+7t9f/xaSFzBkBq6OzzUByAWOfaFcjbr9ndnefvQ1snTaWVz
/sBTu3vnCcuCeMCFsjRxlr1g2EzYYZDuf+dUi2t9xqYSaK+JL3NvKUkIoruDT4XjchLeFpclRgEL
c3UGF7+Hp0DYq9seI6noEtEFymzl9IJgJzsU7PpGgLpNwM0vyb3Z/csQfseZVj7bkn/fpYIdIHyc
h/NPTWO1kWKjJUJP2J5/QeGD9b4uP0ZaPQTfuerh2fBh2KkTkoQ46SOMyu5rc43lRCgFViS8ClG1
uvgI0jz1WVyZm+471qj0CdqCD4wGKqhIwLOPAF2qlrF5qpIqVEWnj/d4BFklgdPNrx5zq/Gkokc0
CbsecP34+lP4DTg+roTfOVGwlVCO6g8rQVCGuBBqRND9GtVX/3FcCZAolWZCXRpW+qQmDamd6fv8
CR+9Je765ymOnzA3iRTF4M4MFQy6/R4c9tXYW+JceBocLWJUXj4ZUYbIDOeUktN9kuK+HpbkKoUy
aTaDLx9wN6kO54P4ymog791atB/W4obS6DucZizf/r5H1FwkYVFzqwY8p4deFnWTWGiCWIRHEgRx
BLzNTrc1XXyXz5DlWtraUpdKRpoUasOzK3d+W8wkFPZi8mbVpylcKN8Cc8vmwz2szct8UKuJqfrV
+4lW59uj7B9d5GhYibkIrCcRmTLMF27nz/1+0IS4aaoiNHVCLRsvrjE0YZ6naa/HbiDS/K1JA3BS
Y/DN5HUsdaprsvh6Xfz71fx9Df/skOIQSwOFjKL9GlookapXMvJP1X2fPX1LGv8PnPDwisiaY7BP
3qKK7P/hFWWl0JqnhjOugX6Lo0skO9YaXzMsHyS3ZxLXH+4eLL+5tbh7+UF39AivLw8hR9Assavx
kqDw6xlWOfzTKdTJZwOMuzrnDcbuEPCsnTZjBRMa5lhLySY73lXfuwP2GNt6pTwba/0V7uCcJMmw
nAkrgub32FV4yVpYIVCf52usYTcjJzRGmUM2nNMx87iwS0KJg6vZ2h0sx9LnpIid+llb32ETD3bv
ZuvWRQ0H93BFmgeE7HovLxnphXdPg+5sLCq/mje4HzrisljKU2hrMEdNR53fHc2mqh7Pm+ap8aS1
OD9OcZa0717t4isJ6VuBaoTXxUxbSwj3Lnbma+theWPXvtgn18RW27Kx8HzXcOMvV6rDDm8wPctW
R3e8+HRuhlgAubGbv+IbFRaH/P246jzTp3FZlbbIS3hP57dFvjK3xBRN0g2NUAwNTtgnK3nLx7AS
1relFhx3d0dFiLG2+MvbhRgOeKjCsJvl2C3JWLtQbW2kMWRDQFgBPWCaHUDSbSuAljDR8M1QHRlK
khgxq/VTWNEGHFo47D9iN1vxJxSGcbVX2rx3XEThH3KPMGGnuqvM+qU0M104z0yDa++20KPMFb3x
OSWwnsenoDirn6lzfEd4DwP65hq27vFiDnJYH5gspT7E5KD7ReCsDeccr93Mds9OgwPnxb2+nYOR
Hs4mSFbunF1xJmzOP2/wUbf8WQ12FLru6Opa/hlTGWOOqnGxSSPFpvpdoSkfOa00AQDoaFsgXycu
8jJY8NLs7Of7EuFJqONgInoUHfPSZZ+B6I7VvYPNiV8fpGWxjxfahuqCdIMYlpvgTAMBrV38QyO9
njN3BUcCJiIM0vnPDw3PmnauL3jUc6Lm9rVjTku39K82yJRtrpFSRUT6uNh/oksv7atvQJNjKn6Q
AsGRV7BqD7p9ZR6cw0o04NUaLunyPmkJG4H/Xz1hds6wVYYcxnU5xj6fCXAT8dlEekUmKs8ch5W5
OGoB5ww4+z1RJsujV2DqlJAAzOOrFyiUnMRrnHjVwJc0XDIQAtynsFnB2oTrumLBhTMNrEfDgce8
7FG39ctTUKBE65aqffyp2EdMjPn2sKQEm4uIMZlpcJb55KN8JJg5DGJVuA0klPADN9ec/rrMC0j9
FUlyUIFHiVuDK1Ni49WTT1Eputr8A/cyxvwFC4xzjiVwCZoZ5GrvgtSN8NnZnD5AcuC7wuwrGdtT
MsyAcZ3bgpQV2P65f0PfqoeJX0LCHtVoLXrZfKEs5LW8OEYS1ZK04MCE7nmG3E0HOzvtMfnpQ8oK
eSMHXWSSeZcFBpckvwwB7KZ5kDH7PxJfkfmdZ2xnGWGSwCtPI+1fD4yVsSW3zc9n55U1Jwv6SXY7
1GtWBKbm5o7kjIR/7AfHjc0ZCf7koY/OAtSkVK+jZrOlE4L/5XT20W69GhbrMDUcOp9x/Yrj67Ut
X/JOqPHy6SiSGhV518UFNl+5HGALVi6LBzL5FX5Evu3Jxk6hyQLj8vWm68wF83Mk6OFKiHWJez/U
Dr5vuCvwtftnt9yfYeobK9mp6E4v+3gDTQqeOpSyZ6QFO81VF7JTPGlrPSh9vIpnDQo8eYHazjF9
SscpGgiYsYuLT8w8OkVscl1p3h5SLqFiI6EuDZAWz8XlqGS12EeQEgb6ggWC1uu8HMUnWUhVvkJv
+g08qoxt7z9nG5JySjtyLJhr/32et2J/j+Or1O6VbeyzV82O7UTif96ek2DsF4Z3fL4XjPNmPxvE
0KYrvmh+vB14XDLG/TpR5pgROVY4UnWqb4ayn2BfFrDg/67uoQCsE+V6Eoam2d+n54CMohQoCpNd
eXLZnTdjE8NOOatXGNYhb8EkY8H2D6+FvF8VCrO89NIpbQAOzzhfJKPsw2ax8hd4ZAR71e5ynuD/
9etb95F/AU2gTBG3M7i4qiE/jg0tTamGtBfbvbDIttqmt/t1ejhiIAURnJmtRUGHSEOnhC9WmG7Q
cs0G4mCwlGBkqi6Ml8xrDtel9PJ13fRJKf/3dT287MtFKC9qa95C7CPL1pOvV6frsKnFzL2KanK3
pfcqk2Z3PZ1//cufEPn//uUHBOSe69m1S8x2P6xTXOgUtPajuKZc3uYkqPrHQF8xtZqfYCmLQR9S
dGP3+t3ty58gUlwGbENRhGlASzO+uD+q1/gmFfSWADEVp5k8VegtIQI+n1YotApsvLYa60n0ji4f
Lt3eYEPql9YVHtVAdghcFHlafmS7OzDBOg8qeMPK7DX2dShCRyd5y3a3HeGxc30pra+/EGvxNwjb
cl8st9pM9YUdiMa6WOJOSDe5Ri7sC1thjSBtz/m6OT2PeMlpdd4KdrVERG79uG/aZwnrMGmrhPdf
cP637Z4JDR0hNLoj1O0E2oj1Ahiwkt4Jrj2oG8Fe3DfWVo3Sw93pRlk84FIJI+1jWDeuFSU/7pPn
4w7J9DImfuCy6vnZW8oXVdt6IAfN/BLmb8mSymRVbGKESiinvPuoez+oy2p7XSYbiZeYvzHdQ0zX
onx9wZ3PHSu0ft1yupzeDYxCk7eSKkpbi14OWwhCVRwdQzPK/MvqGKoRwT5eu8oBJLJ17Axu41sb
HKUR39ULzE4Csp0paEb2ThIIdukiAJ9dqKWPYcKVETc/NThdUUenQbtOl4V/9xsUbqYTYwSQBliT
LpkngSK1fH2ly+QeeIquOjgH0kJxEHVNJj3njnM79BEGW2vDput+znEcgdh3X8tuycE8uEJwO1SU
TQjoQB4yTE+nKdzky4rQeCTwx60y6vA3qX9aqaNloWsFyoKAqeV11A4e0NRsMtKX4d9P1hoqjNw7
TpkXLkaK6Qt+6eRD8gBx48+j6/6K0V00+sQpC6rkmfpyn1fLRTPlTc7LA8Ip/0ztjdcOpSPLLBAR
4GPLsqi88zLbJV66P4bKs+6RdmXXAIc4XLhFAGfevxxIZfevDiTqYDyD1R2nJ1+huYtXOhqlQEap
BaQQ5I7whno/VN12yYrA6Q5LUleKNjTaREtzr0HhULQtBmAXdXZ6Intxk/1U+DtCjAmdvYoWveME
NldWYKDm77hqrPeXCANxCB+ldIzcuR+WATUBfdDk7GHpSlFeLkyC7Urs8e5T3WlpEgpHncq+PD3/
NOwYQUznpJGF4/0ZeU3H+c3AbsrBGB3doyusL6Hy+wEnC2WFSnLU428Elo+0OIONcZq78biwVsmG
FGLIkO1shvIrKlcFtyTtMlZcucKf1k4jYYP8mxOl50nULK4eEJH90dU2Y4HEgJSyXJ2qc2FjEHyW
O6zZxe1ddckHcm7vlOybHnFkBru18CGyL8qthNgUO3L0bykpneT9wd7bndbF+OLjkPpxe7KzdQEy
Xi7LxfVZeBWnSaA71JIgVRVkvicfDyYA0xxPAhsSobRYDyySfqm+KBthiuI0kLzjsqdGhAIPyVNy
ZJuzBcBLdO9rzVdnqavgTVIsRrolsQLT27xcyC5VH8UVVo1jtSG+nhwqLiwGaiwLYrtYnUAEr8sT
JZXqpQGelTONeobZ3JI/fyfMw/D66cseHvTOcKg6Q6ryysYNijiPqJykfNjJ67DI9+RALD+QcmyN
oAsvAQqKWQcLUXUHKj3ZNtwRY5O2EHtXtX0iCtIKxQVWBsHIA6U5Q0v0A+PgDcr9wxWDkjCLrhTA
wGFrnhgAceHHfOijYWdOwJBOsYvqMDQcakcX29k1ZS3dA3DyFrn3C4G+gbFWHWN1c85hZ2eBuAQE
lF6gaxd2iznqlSWe7M0ft19jcZw9ybu7e94eyS08I+UhtWACCIJSn9Yh3Vov2c/cXo2SFZNQMmNy
/om5BbuJGOYrVFUT69UEustD/Vml6ciItyqXrKWo9vXnGgVovBboV8y95MIBB4dMbXWm+AXxmd3q
vtSZkSSHFLtd5UX7IQfZT0p+ivh+Tj+0aFySfBYYU6yuH6SuPCE9XbYewr1kZ/jFTvzgVVIMiWsi
N7e9x/a2g+mR7oj8CW5vQnTCyAZVzBvP/4dS47Wuhdd5/2ytxkp4MoeSzcO3Fs3qmqLDZC6KUkdf
023VWKDIo9/zpFg1B8pbvHMVJzuQKkmRnm5H7xR5M4T6Ah0la7B9sqjIDyKjChxwV2aQrwUy70ZR
G5MNYgWLmeJcnppxPWzYYiIhfANpcOPtdaXzCO/Pp8DwTm/1U4abRenr/EUZrVjrF/btSZvrPwqX
hdf6VySuV0fzBX+00GBeYjNpWYMZB/flJbp46Zony3PLosu+XKqhHmobc3umr7s/g3avdNsTwtxm
bOooP/KD9KOiSxoi5VXyHIIaDlhTsSPIu94rXJW3kaNyS4Bh2S/Qp4qzdM1aqmaJz6bq9Jh3njxO
pNlY5cQIPkkbiDCrnxbcujZNV6cnmuN5zDK+cqxdArz9jTDzek/csuF+tJ7hX4I0xHJieYw6PuN0
7FDSmcQkoJzG63RHUzvVXjgTcPtUl8279pK6sNODy3u6uuyLQ7wAJnntViJr96C9xIv7Wngqf2lM
l7hrdrXEzwISfOhReq91TpFF21TuM5+/blH6KZtEe2Adv5+Wrd/YMntFvKnWxVZnAHNfcwSG8lJf
5Ov7u8D/Yu7wUw1FZTJsLD9eVWvxILxkIPFj+xf0c4xmQyUEZtdegN3lIEEovsl/aevru7D7TvL6
aZujQOMZgyFHZ/wRhf2j8JO7TpX0lDZHjBK0RissZkeVIse2Zue0eTqbIMHqweYjdcxZMiokVyAf
6waxHBKigxWij3C1nRVWB5Cir6vjT2aTlKXMBxn7mICr+sOgdLjrVSXJeRGml3llmZgrFYvqCHW+
N1wxmcMsUgbV05gSj34NqmQRhfGNfYv6j8seyC4XoUqEGRIagHHD34/oXCUN/imgnLXNp29zwvEp
ly4nXHCdXFbYqDszMjMZwWEdYM6M+VgEUcH5WnB2LEKACc5ieArZFH8Ez7ArvAzUCDBrSxqPP7gK
sI3oqL74au7JOzKjeK+jPCUdIzjSJB2nylb1pS0I0+o8rzAzoHSKCsqq6yIPeiwc+ELR4KceRQHj
TjbW29KKjnbOUrMAdtJQt28Bcu8RLqF0KhfIfRDgsNjY+doVYCDm1lMdf+bcyZ7KJ3YGb+xgyUKh
azwvYs/kss/zMaehc5LX3Lusa5yC2B3YgE6B5V1d3Sbob8U00LZwF+jnhYP3eHB8OW/6Vb2Tf2Nk
fZSs4hAUFAMZM7zzu2LYgaMl2CwosyTSXSGS7cbNXdW+zkwUtvFmzAFVJ2o4yvX1sPEJ9XkHyJNQ
9NdLI5Ai0o8WZ4Q6nLFITW4L+UWJupU2RsEg6WVHRM2xktfiMyyEsHlO2Hxz94xdEPoeFMe5ay5a
P4u0EMR4gzs+gFe3zFY9dHlvAeATZF45TXcyvXyyBU1eqUHK3M3Ypk9s+x6z2ns00HXQImzq5/rZ
HHGr/SqgpsKCSZ21o37fT1eGc50NTrNKZox8ETjfpnIggAjJEfPo9XDQ7A4/73g6fRqQYRbvGTL3
sRmzyRyeVn6/jD2UmS6JlFsrNNivZc6m1jnmk3FHE3bFO0fuDQ1yv2gPN7Bb3JrWWsSTZOPEUIk/
e0Trr/oxQ9Oazg5U+Agsd7NN0CjLxTWJYuPOYyHHBsnyGem9MsPLgmIhrGYIllHwYsfsQAMdJ708
9A7zJLwE9gZUqJBxOmhbtwQ5whcv/G4c9O/wl4/Q0HASZeIgm9rDTiB1ZX/i07yFYvWT2Ul9H0ca
3+w2n0ycZHggGg0wGk1UFn9/6PlwNY1K0m5hTTZMS/RH0ihzyXxt4HAOTWVraWYfyfLQjKgmFak7
vypa699Sz8Aj/6YJL2jep3eIharxDdvy9x7ziEbBGGGfhjvCTvQw2RkUuTnGphDvCClGb9O6MlrE
J3WOkMZxVhc69CgH/GHcxIl+etPS4Hkp2Ir79RP6ZL6EB68qMXFERo3v2t8PCFfEHlJorC27+j29
9BP82q3zsoQ4LQ8/i9Pz17/2CTuEE+mPn3sAuYb4qpwzK47xIPf9eidMXq+Tcpcs+lkVXDfy0+ga
fo56MHNqQnB0jGwmOZWuHuozwqo8LElmnjeNj7M9jh8TcOf7RPI5/V9QDHssWlqM2XTxa/YDTRY7
wNO3kcF/ryhdsyDiYwY9BlnKRNw86u411RSGWKiSTWbyvqp60nSA3Nr+VNU+nO3JTfdro5pUBjpr
OLMiaTBVJ8zE4rUn9K68k59c3Bbm5RXS7NcP9+9X+e+VPQA+5vmYlElVJ4SBTS2GWahmGFGJ0x4f
ous3v/U3Fea/vwW1ioNUJ3fBfDhAOwFO9S3Jk03SbLCmqGHnyh6suW9v6sEO8D+/hLmSqLJBiBL4
6N8L1LypydCrJ34pdVsKQY3pDfknaXydWcarJGGCCfSkOqSc3do3sXWU01OdG5NTZJxxlRFmJWy5
rx/0Z0vgz0t6uHmzjK27KJ6TjWC9iWdPLN8qM6wvgQ4xWWrXzFC/KZo+e9rodUy4CaQb/SNWQlV8
75PcFKJyCPgp7bpUATUHHvvm6zt7qB3/+7T/+KWHNaTFt1KJa02INNMxkmFySTd520zju9fQSTXR
WSeEvkcpNZCVps1ZYBn8A7W7zy0TdwxFhbKhd2Q956dpqi0uBjTVI8zA1uuO6txigC4YyB+Qj4q4
MmfPN+Ku1Pu7RRZEh6I0Adwq51/f02+l0P822n/v6YEVnV9yqaxzVYh+3wkZG7XgYZgxriBBG+Yp
qdEFBqhWDlWW1Kq6mZ5ApeugzwCp671prTttnd43fbYUGIgoJxYaIV1aM837j6+vdVw5X13qw/Td
uBh6oio8/k72stshbhyzmmq98/WvPJS//3ki1ngqqhaflKQ97MJXte/kY3ziiajgU/XGwoOR7uu2
FlV0meK8M35CUv/6R7XxqH24N4xjRDJARfxjoFz//SFf74nWXTQrjoYhLO4QGULiujQlUJETxNsW
HKYLjpjDNVNoYI0aJeBABklimFUew9tA7Xp9tVrdRt09S1o6bjJtxQ5O6pyLLrqR1ioUUwE3Ana7
ksi9uvdPDO+RnmNHVX/gZ9skm+PtqTQCreV4vcgQZ6ZW4fDfprrgY2rEb3aKhynE7ydtyApsIiih
v+mof9+0Ll+rY3kp46g4OyfIjMS1lMQb3W8AZtKLlruy9aqiqurk6puD/cFn+j8/jQHA+H5FEZPD
cRf7ow0c4vIkNMIljkrC7I3Mv16AuSBuCzrV4BiGhNfvLQHrb/rlkJwxymCsqW5UJUpNBKe31e28
j0tKd4tO/YiPi62zAWlI0PqEkJB8fHSHcviwplqO252x75qUFLrYkVOU9zrrVokGypezksC9flF4
0PcO+tFVmNV3DI4LUoaadprhV1FcogY4XWjnmfl0tjo7L41NZmF5dfyOYv6gPPjnsTySONPelIr+
Pj6WBGeOdioLC1dgJkxXh20Vxph1VMqHYvjmy/5kC0dYp6C0R86CS8X47/94G31rNeXxksWRKDqC
xpO/rROSkxSrnXTfmat891sPn3euFL2Q434RJUIQnzJywIM4fs/IrWm/2Vs/fZqaDMuagG3W2u8h
1B+3pYFAtMmxiqPMdE7qNFX8ixVJutcJ8HFnHa2EKU1MWFzfzh3HXftxOyHIhrgDRWVo+kjOUi9J
j6kB71EdrnNLXViaJxivsrJR4ABBgVS8wiwcWSwnJcBLyqwxC1Vz3SiwITNodVIn4zNTTi7YFaUz
YAeQGaBI7Ver0SnE4LfdNG0x0VBVbMD7b070T0oIg5Bs6hoIcQA1Dx9ndqrval/JVnTJXqsWpUf8
3HUvKlQTwtFLfYYm8Ovt95/ikPaH8p5hoMLLYlT79/or4747HQcOwRpt1wW7u9/VIW3XeDxDqvv6
1/45x4jigt4HjRJ8Bee1h7ZrsDJhOGPVEqXdmwxGIC6F+t0svwOTNH2sR/5aBeNt6QrxLFD0+M/D
bV16RexL8yZEEi8ePQr1StIJk1uLLEt5Eq4QnC62JLyb9yv7b+oKZXTXnpN7Rc7sR4cMpE6XiXV1
qM2XnYk/TQmcc/HV4bWvOmI1/aT6Vcf7Y8K4R9oa9RmhA0ti2OtQFAUvxmKY+a0qeZfWU+K3HIxB
Vv0aJtaw707k3HUqFwPVK1Ynl/xJrt4JkFHxo4EypyCiK4IWtxDNeL9rUWtG0iWyBmJlzj8R1qEZ
ncUq3hjxh0QXIV+Wpuwk0UVbF3kzTXtfManMqMla0dZbhiMK9gzdmyTJqNNyYv3aSdJ9iBYxsqSO
4a0LfZVzz2okLoczSMB54UTIQR1Stxotim/RL7dnBGD6Obc1ixQqkphT2Cziu970SEJRewzcAPAV
Fbi8uGCt1DdAEVdmM8P/cXZezW1jaRr+RahCBs4tCUaJlElZwb5BybKFnDN+/T5Qz85KMFesma7u
KrvaFoATv/AGfT2FRV5H8Uh6KDvqim6ycgPczhAQbrh2xyOTRL5Q0H02Ajgv0Ka7TZSh0MLrFNE2
RqyYboPRv/kmZnfdQa2lm3ztdS+hLNacPk4/HCNZggRb/Brr1IlSXFWthVbFuBATrEK9671mlenU
aOxdGzVOqYBZZMZi81cxvNjZSxHjzsSACarlhIJlRoUffk3CWzCZIQ00w9/0Pq28GOs6+0/Mzy17
AHQ3JB6wTUnz8Bd/Fj1C+0W31bT4pPTBsbD7tWLw7tmuighmB3djRPKyyMyFpkfwB/HzACEILa+h
76mET/yoxDZ4L3JdGJatz6S1WCwkwzIYNjZ41rpDc1uLgMWe5YzOR5beDiEkyNqRNX9L3tGo2m5U
BLL21gp1vn2rvaQuvMi7HmPqNAf3FMGiVTEmtJBPTmnIEbgb+b0tKd8jGexdu6tY2xE0VmZMhhCi
i0dblxzhQkpDRZJJUD0g9+GTmwzOIKRtnPnLFJcu9aDlyD89JERMspF+a0vzrsQwY3TNDrNkrAGT
b5mRrzqlvMUD/pYUdMxfOsl4Z1zatbcdSCBGMThmhsoDk54wGZ5S7UtLX8mIDCnSXh7Qa7I9bmQI
TeWTwFcbZNdvs6fbGSN7jymrfQKYHxrKwSCYd+nzlQe52Xeesa2bjLbVb9M4VxlyfXxOmJiryMJW
mSSyfdPRrRu9TTLG+1Q59OoOAa7EdHJxaoIbyeu/QZnKcYSldLOOgmKXj43TPOWcDXaIs3huL0RJ
a4huQeYITFaHvvpNhqS+kdmHHRa88jJk/IJ2iiuQjdUoD6Z7dpIrqw5HSVvl8KTMpVB/ci5ghawb
B6PF5nrTSPvUsNY1qgdBdKfE5ZptU/SPeLoWUr2QukNqYw6porMa48Q4rZQIqyyjdHT3xSQi1n2x
i1nPk1WHRGg/5NmNXWJfK/3EezzVsICMAAFYqBvWiLn25K3guNJz2ZhLWJnvf6ezX/TW3UjJDUcS
Jby9HJws7cXGkUBkR879RdrAdk0gm8CslfLHtHrMTekmK7EowbAnYpOydrvQd8BV44l+LMWTgZ9E
kvxSypqQ+2EYzVNk/fQtQbHkHsTMQlKGdcym0BWglGAGwCkvGDGhweRPMODoOdA0e5WJlwQegwk/
IA1N6NeLXkYy5GXAxTTxE8zjKV5NRp5txY5ZR9oZQhT33PdGnK0uWXR9uZc667EPnm1aq2NR3FnZ
i57fM8gQ4pQMAGTOeasBPG77bZfVt3kBExOf3cSy0PUD2Zdwg9qnToN9GANLoGkiLWKFBjOqeema
HxQJtNVD4dTRKgvbswhwBe1gJOJRVKu/uSoE88AmjgYY6Vq7CFN6ei7+HbgnleNDqZ3yUlsnquKY
5Umulyp8HE/DTj1b2JzolqztSp+8xgTcaHOqSPsaDqGI90S3uNOjw/isWaexeXF5zkT3CxnQlGJm
oB0FG6svCfr9leLrWzjOqJY5GlbnLWIO/BHXPSQyNc/I2LcqMlDVnb0qgpBThnBeeYsbvOfuI+1R
oYGe/ILfgzIEzC7mv43Vm1zENzEgcT3Y1DRemRnPRo3Wf41MuiK6WOpasUQGYFV6b7FnUWZV+B46
2FNJB8UX28dZxjy4Cp8q187XkYnyV3A8RQwook+VK+p489xXpKkepBW5LxHrMDSLTNtb7m7g9JNA
iXWYYQangRMYVxsahlHi6BwxffGWJCesWb9+mUvvYhomDGjadRjtzcKkpC6M2Kss90Q05qbn2L8L
8DXnbtWu2RbOJF9Ie/jsdwFcYevKRF/7HP+VXZCNmuG6J6KWoP1p9hhkSvYaFzaHW1EbMO+kqJrh
Yd20hNOoMUtTYFwSEotT+8fE74PuAvWR3HCCsNn85wPx8e2Mz2/nRb6XtZnknjrIbkD3IyQbb2qa
k8WVEZ9pHPw9DrMqhNJVSWP4jIOLGoY8uEuiLp3ylYo+BMlDJR0oGca4Tw1nDmVDPMr+HSUZxHEU
x+JwLNX7rz9deVdMnMew9CDxGSRWhnAymxojLmtk7GWmhrqxpvWryJ2oumKTQP+r2X9mpODHku2l
Ym+0wVmTf6tTPtMfGr3eRNtoJKqh61cfLJtNZRbHaRlPUU8tzF9h2+3GrF+78i8lQnacgEO4ECeC
m1I69KhIBQqsXUDVzTEfz0W6F9S1/Q5Igfq96fn5XPmdCXw7sw+5ZN4gOo+X86SasYGZE4A7RruZ
o8ePKSXwAcTGmpKuOxhSeYwqqen/5k0pJw4DrlOVvAkJotvWXljdc0nrUWmX9lBt7SDHfmlLvLEQ
abAnINFEvdXc59IHLeHeWEG57dzXGiP1ttknnA1dUu0ySK0kNC7BQ5O9jr3mxPqbnxmEbN+mQZjC
0Kw5qEa2pzice9KyxLS4sdu7nIA8wGG0SjCmqF+MXn3sDTyFkmrZ9/0upnRfZNZN8lrn3ZvI+eHj
SLlfWhnDj8xXT6bvZosqekrVbwRQ3Mx8Bjc7K6dWfqYBfdSMCADB9rhCqgWde3gEpkEAvtCUu8F/
KVJ5Ta43xqrjJidNS1YSfz0kfyiadhERKGpjsTWMaqXnyHdHyqGrqYeUGNDFya4DzNQ4IRJ9aqQf
DN10CJA0v9nZOUCxCNG1FI2SUluq1WEgvG28fn1l2f5VzpsOFEOoCmfolITPzq4hMZO27Ur3lJCi
cKiM3WNkLA00Hhddsy9cB9DQ14+8lMLSK0OCGAIZdcRZbXqQZG/sOmoNFEc5tTkkeCCxFoXwq0Xj
v/Jzvg6QOLo9VO/o+MxKKK2l5ENpxNTtUEKCLxkeU5pjTBhRmKq+RH53pSBw6SqwuQMmjyvAuub0
/z8UUopWVgbacOIUIlPZbTRyCc4iaF61e/56GC9+GjqPMNUNgWLq7ATUTFuq7EEXp677qer3EwaD
pl+cUe8+CKRC+uiKAtLfRaJpMD88cfZtPUq/tqeOcLjrM1kUQaiHNw0IlSUu9tkR79oK//JzblnX
Lvu/ikQ8mZoHiwXxHPq/s2nU+yApumIQp4S0jc6JQIrUx/DA2xpo/TUnkhISdcof6QOim1+P84Ua
CMBran74x5r0eWfLdSzNXNa76fb0ZFI2kxrPQwoYJAmfv37QpQn9+KBpED4snbbww7xCb+lE6Vyp
0ZN45E4rE6yJj2N/4gr7+nHXvmt2XcV2ZGQV5eZT7035BAebHqzqa0+58FETTXgiRpu48+izNVO3
oxwMPhuQio4avJGeVCjyB2fhv0XNkarN1x9lfGb+vscFpoxhDLVE00BKbHqfD4No167S2CH12cas
VlQ1FyMSrrKK/BR+tKlaI2p4akN5U7r6ctr9lUwJu6fByNVTEEipFb16GThkzoltIY5ITSKLcyfP
g2NJ8lLUp4CwOYkWrRbu63DfovQaWHu9aY4yV2eBK2nKSTrl6l1HtjGgydW9lJ7LJV3tzRTHByp1
+HDSMtFcIKZNdz8FJBKb1wqilQuYqDSuhEsXTiUkaug44XKPC/G7ms2HUZGUJMkV3RXkfo80tgsg
cME5EafBv+LEOGO//DP+2H4i5K4jMglJ+PP442MEbzjkjMCPE+nZwSHu8u12lbbh2irj2767iaNs
r6SDU0w60vK4QJFkWQh3refdRu4farM5915277UnA3ndVvGcAP7LmGBXo2y09NFoHj2iqYEfMyA6
HgM4Qiqi8ZBgEQ+msaosbcGawxCTTKlKHSHUVavckJwOxX2cndUKGGzw5+uFd2mdK6hcTYYP2DDP
kWgWVYRs6Or3zWtlkDoT6RymqzJa9H+u3moXti4PsS0Ftoimcbd9HuRRCqieldNxOKwoYLKpqH2w
nb7+pL/bi1R/Pz5mdkLUZWK7ktlyw/QrojOu6wSx8CnFoqAiuwfZw5Ol86+ct5cfS0CCWpoxWVTM
trBhj3kQ2SX9B9z6iGNLaa2bK27ROFMpbDiDtuuvucdeyicAzqDpOcl5cs3NhjTVtTyw1Ezg5HUf
gMwq9XstPbQ+5BgblTDF37hib6QVVb6SIF7ZyP5LVlOCUZXvTWWu6QEs3fAK020GsvxnN6mWgicV
Ka6OL9XniW67pmzdoBEnsw2cYeXGNf1WY+v2Ll15gv9s75WkPikIcILSMqiPuW5sriyDS4fHtKpl
QqgpaJsd4Wo/dWgSTou+fZqAMnxtjxRkXSIxUGekncmCFajJmw4HTtlGejXRF6bubiq6Mh6B+zWA
zAxy9c+wGAibYgJOJ04WM8hVxT92jyDjKVE5HCrT6S3Iiv2JYohueEBRKeVXymIqi0n51qhxy0zR
o6HE3AU3Zp1+a0oE+otfbqQ6VAdkSsUq9dVMCTnvIeomvr6cfvH1QM7kLf/12jRvCNgUYtJ5syhx
hdEMmMGfWuChZAg29RsytoD6ZVmOm9cqPtucZEZIDQZf7LZ8pHtfIKrAoRVoJI1U4xJE+qwrO+5d
J3aWuU5QqP99MXOWA4yILOqRQPZTEns2HUF5llFAwNBt8pDu0BM3vTVZpZJsBbBOjjVQUWxI2dzo
iC4KmOGhtywoSyMxu4jgnn09cu9qan+/II4MHAoajM/ZEhRSpJRFUdonM9lk6Rt9ahJDOlc4ih8k
ugLJSvZXE1YFUbB1+qdrr8RK73IJf78AvilsLwvM0OwoNP0+To2EqQvbeyIZDl1q+Ja06aj3UwQk
WU5iTNTkldFFD2SOV4Pvi3MEFFy3FBnpYXwAPx8FQxTKatFG9qlOsnVUJysDl8M+lhYWS0ZrgbjY
m6mYr5KJGmHtTMFHTW5VA1VoIa5o5i6lB4EuKbuUTs9DpR9Gd/v1RE1x+GyY6IRqgCEnwwL6k59f
Mm06CQXIxDrp5s2AMVa04uR2x2Pq7fxr6JcLx9KnZ81yAjUu81weeRa4iMK6wV1ap1Deycf/pucK
7RKYILY5aEbJs68yUXMdgBpYJy/dK8ZbODzq/g03rsZZYxf3Xw+hcun++/S42YeBWFXdwuDDVDm5
Kwt5OQBENugm0o7oXlPxEqBl01EWauDBxA211idFrDPxXGKmgvNK+F0xXyOCeWvAES57Et1P2nQ1
BVsVaS2V3hpq0bZ4zhPFEdNf6bulWdJFT6qbsnBSw6f8cduOqMHH96XYioyYzXyZilgEx310ziiw
yD76Y7eAdmjEtO2isJ4KgYQ4xS1ca8wS/Un67soYLI30Jh3Uu7o9WjgTd92uN3A4ie1tX7lOIymO
lGzkEQB88pJL1tLPpGXXRt+CbpfS6MmkjaanizF96oeG2rX5zQbuYuUPnh1TZTGXGgkg/UzJQ1bM
kim5QSgJjVVelRtR34UBcrkFf/gQy6jFDi3fTUkU6pN0ymDExvFrI90MMXdFdhsiIaIBd7HEdqz+
EN1eOcUuhIiU82VicNSw6XTP8rsyRso4oVBOEM77IgFQHzS46Ewk+CEUyahpXXnixS3y4YmzU6vz
x3HIc2GeQAGl1UnttzX8muoVlNTXi/bivv/woFndV2uksTM6CaUQ9TbEtWs8e8ZrizjEeE6uISBm
Qszv1+incZyi4w/JTGlVg9xK9vSwaJlR8Q4RO2qlnZvDoYJlGgVOSaU30/O7FE4TkmsS8uzWeFPn
6a2sVMtWPmp0Idt6N3Jl2ZK2QJfbLmlchfoi16pFUaQ/XfUuLn9IPlqdWbTWCuml7B/aFvMn8Tym
v/qseBFyedADc2/YuA/k2cbOSe6kb23eO11PnPE9RWcxlYJFQwAd+Ov/fMyBhJFzCITH0GH6PAxV
E6mlUcfWKa1XpnlfZbd5Q11bXo4SFa5rx9KlxQv4ni4HwD/cUWZnoDzUttKOLN6y2tUW5HJY0Pqx
k3ajShQGSC+9BpZVLqTy3LRc9mCtqL6838kf5jmyPDKQltVrMseVvOR5JuSLcqPYR4kKlHkfkG7V
VzLYv4HKNoY7AvFkxhZoy3uZ/8NjPdfTBq30ESqjB+mbfyKl/j4mQbBw8/ouqX5WQEF8QLIi1pwB
pOLgJ9swX8bVN6FHq8YtzgkIzCS20fMKxZUdfSHzm/BGWAEzFbzebBoyrUg8tbYtLAJXoHFowFGp
Rsv166V17SmzG0iUcUjzCS4FkSBhH3VgIH1Xs9iLI01EQ/GZsiIUt9lGzmUvSI2aoCqir2tS5tfa
qf6PLXhLlb0aN5qK3X1sqneBvUnKUzhCCoIdEL75wwk99WU6YL4euX+64ppfxsXFB+pJgdsG04HC
+OfdlWAEJ/dxYQFIwo/VONE+WHTuYyie6M0WCoZeFRiLF8l+/HroZ4YW/5xuAqbbZH0kK/z0zw82
u7KrpaS3SBLqnayd6nol9QhVbcpE4aIQSJzDIiue5MEEXOEuffGtKzCOzWUHHe+vX+bSpv/4LrOY
04xzq1Rs3iXSq71h/gm0Jxh/C8+cYn6E0yzw11cqVfqlXU85mybLuw/YPBGPKqMfWinkWAPfFIAV
SpoJHoOinTo40J9Jwf0I0dFmKViXDfWjjt55TndcyRDg6ZtDEuibBMmVVA1XilUv6mLr94jh9sH3
ur7vwSnX2ksIHkrRZCfzkEHupN6xzeSPJAEWA0JGx7+5AbS4Fz5aEPm2R4i8WBEf1PnL1yM8U/f4
13SjogicFJU2oMWfpxvonWFEfsDn+umx6/tlK7BmmaY5fx36hwjRcs2EfrLKI3SnJv+DYG8nv6r2
phHmurGlWx/jLr8l0jPlW6UAWpC/Nca4HAR61G6zCI3ymFhoI7uvX7/6pZwIT9Z/v7o+u4DS1k0S
Gy8DWrA/GoK4CZ7lIReVPiICSOk6b4uVXSTbQS0XKVixvmxWNhipr1/jUjGA1zCIo6eT0forOleB
KJopNxMinBs1IlEFBIrxqq/6O62y/oRl+eJL9dYCZSfaN98O7wuRbfsxXcilhx7g2R3omMfnOC+e
ijVFoF2VnDAev7XUYoH1AV0846pf1xTszTOlj289O2I9w9UHzSRikpI7q0VppY9WvWxspV5yuIYX
OTrqYLK8rdJAV38bAUMqKQzqQVplJZwN+eABjeEEKhP1hwJCXg0dStRfj+3lKcYvlmNwUvB/PyU/
3IXCQ5lmNCMAKMOxKx8t7htfiW4ad4JMom5e3NgZ+noR2CrsHpOsWFPuvzUAyFx5kYvD9eFFZidR
07ZZYefkRCkgMO27iwBW+FLKGG8KfPFGZ4hoRPEKnpstDQpSVyEely8EGDU0Yenxkwp+3qhCciuQ
sExY5HWYVfo7GV04+9RXZ9kcnVQlAohWISJI6jUnvJkQ0b/OiP97tD3baApGFUjLEvC2DTJjphc7
pE15kt1WUyMcqFIxxs+aUe+LiS4xDYVHJ2K0/RGQqHwMweC5o3BGvV/KFO7CUVtI6PBXtrVIxa1M
i/LKbM3U8f/1xphdoHmJZfNfvOzQt0H/U8fgVNNOhcXqTqCsVh5gLlj5I+Rbu/smmqRdjK+2m3+f
zo5JsXKhF92mzKStFrA7q2ALQhZB49G8T3JtJaARt05cb1LMeVFFCLdNg7xEH+6MZ+ECdxH7oTTX
mlKtdQ9Bte5pKpgWIATAEOf1Vg0SpwSNmVSPJh6SfgF7WELV21BOddffhnAdNGvZy1i3WQEa5ymY
NOQBBc71rfQCjCRUwm0eNXu7X2kEIpL36lkWRZhm7XkPNOhM9IlUlPslcgz3lfKwA5zYVqMDqJgt
4Lax0O8LGa6EeIJCsdY5qMhCzwr6n8K2bgNr3KaFuwUxq48vlVY5vb1Qhkchp+tER0K6CYn1qqUX
3iKMjicEhR/EwhAHUN0X37/TKvzVtWNRHMrMuENNKCkWUvQIly7yfupKvcgjVEKGPzENF2bHkVpr
kRuQqEP/QUO1gmQo6zTw/9ydSX9sVHXRBsa31ECqtyCbl8ZDL8pdqKA4BTYM75EJhrsogugs2YNT
gWo0QkzGI2XPieASp7g5OaAo3rdnWojldOMa8UpulNu0CLYWauJ21q6HGEl/scFOZt+Dm5twFghY
p/rr6KGo46HWigCEKTBrznBJTXed1jwErf4d08NvVarto/G3L8trLUPuEBHIsl4q4nxtTV86sIlU
8U/WLdOc4yQqGKSJVunmyUAhJaOrB75MZAj0FehoZcU3qaQPRQ2wpknYQFC2M9ibwHmGFl0XRpQN
THwb76681jtvcnaRAHCYdpo+8RDmWrxuUha1UrpcJIWx6CtQ7+W+aMKdonI+D96rnQ+P4VD1LBfl
oCZPSTs8GNoQcquhfjO+tZbYKA3RkzfuVEnbFUfPqo5e1O5Mq7qVgpg9Vy/wOiCwkFZ5AtGsNHeK
iJdp1UO4auObaAhWod/cmEqwkrwbHcxVR1vVYnkP8fAwgp9vC+TTs2JVAxFWw9wxfPO3TLezjIHm
ow8h1+K3UoOt5IapWzxVq2ajEfHUzdOIul8p1mP/GMYAogcNkl+aaHdrU60eKm+kXG8uQjP8qUB0
BvZfVgW+Fuo2r923Tt0YqOZb3s+yrFexn25GAaq1iegYKJvaxBy8FA8g9ZNapEutdh0jgpjfNse2
Sp4nC+KqQBgt/N1W/kHXfEcF9lBhKehBd5QeJMV0sqz8hrEKjiw5DD+knTxYk8CUc+7IAHio9GzH
wW3ntWtTWzaVDZa8PA33VuWuG1+s1QDAqUBhzc+fLRM7Vt24N0c0YvxNZp/lylFdYlNG5f1l+Bat
JiVSkEblNUCMO0oerQtqvBIRFjdQHmK7p0Op0297j/4nZ0Ti7mR3WAg+Vs35bTXuCjxyCxyr6ttW
ypcZSo5xcpukJ7tGJduw9q5MvS8xlrmbbvNcJbTugZhC4SaQlAEdG2Qb9pOW2d+6HG5fNug4ZXbV
sbYwY8zO1lQLr5H5XPQNjfIOGppWrT3RnKSsOz4Y6X2j09/Ite9JBq8itRb+iI5kilKpgiqvBp6+
1LYwleyFHfUcfCEnemDcX9k7F4IKcn3qJ5YtNMOeb2lJ8vyxrQ0KDJUFaHmhqwdAkz1EkKSPb+X2
SQnvB/8MVKjCjKxW/Svp1aUEmEK5AoWT+AqswiwIVCLXGl1ARCeaT+ltnd2NxUEq7V0UvQkC5QA6
hd2s2poTpcD+qn1JkW+yhr3b+vvEM5xmcU298hLGB4QNMAFssIFNybOcPJGqvC7NkJtbYpOUTkav
SoDQp8FHIDqaqPVGu7xatMPmal/vQtlhIpTS0lbJhKjBfA6xyq4lJyzIuZGUAV80ePjYHIzwSlB7
8Sk0OmC7ycB5zGlVfIhpq6IMuyz0SbCbvceahvBuWz+javn16rpQe2Vm0VwgJ7Eo+M7yeFHQNoUx
Q7zIzEl7oMi9sbebzdXO0IUk/dODZqFx36hoFEQ8iMSWFv3UmpqMqTZJs4nSJW3br7/rEsLDnpoh
AgQfrXJrNksij8fU0HjeECSbtlaIFYBHgpRsiRd6ZCAbALZOwtG8F+5N1h6q9hA0+gJeXFCcLeCh
3YPnIXXm7TrpdyGpK7sWoJ2qvZQnTt/iL13trFFe5KGyqysb5/iVRTpfoOsorwuU7vp1HW/8fGk+
q2CZOc8cJUvWWgDRIr9yRkwfM79dKf+AszY1yHZzTG/rW3pWyhn1NliJG4puoblHC0c5/FeIZnAj
VMK4zsXfCBKRa0PSafV7Rhg0Zynl2NFOuf1niiwqIKJKu26MX+C0NOLYGKi5XJ16NAukfI3NkXZl
m1xKeNiJJqbD0J4Bv82yjqAUXld4iXka5XQ3OTD2IlxUxYsqzolaniPYGdCBvNJeXW3tXTyFNCzs
rAm8SWN6tnnypstaU0AsgWISths93onyhxw+plK3CMRDYdyK3gn0u9G/lmxd6r7ZHx89206Va1dm
3qrmyaqfLBhQoVgb2sZC/J5mjWdmy9xSFuZwLbycOiTzhaZhOQTWAxAuGdTnU8mKFb637c2ToDXm
gXsSrbqWIsPRPLHwih90sTTKKlTbtbLbDnbkhDBsAtwdwly5Igpy6UT58C5zOIAF61gX8YBC7LhS
4xs9yp0GGtbkOpU9N8Gw7AmWrpwq04z+9f00+G1t8onV5vIgCsGfZvWsfsO6C9L6m5SlUHshYp2S
dK8G9SKkxR13G8r/2UNQTgjsXeAH7wEjlQHYPITaxe9hiRXcbYQlgVxTKYVXFfTLptskED9F+9Jn
JmRxaxk1mDIb0dYWKBxXv4WcrMfQ25KcJO1OU2+0Tl4JT1wJ1i/dPNw3//7G2d0ag5FXW6k0T3Fx
52cQfRxaZO1VKNOlx7Bv3uUC2EFzZgyLaLD8afP0Ur/ivFnV9i8T78UpTm4CkjISMiukkgrNatQc
140W5YC1l73z258JSeDXU3vpCAVdQnyj01XBoO/zyi5lI7LN0TVOUg2pSv5D8dUqzzo1ZCXCALd7
/PpxlxYvohQa3REdrMEcJ5HEaZUNcENOWXYEgw2bAl2ZrthiR7eMAFJlT18/7+KBgemPRRTHkKvv
iNQP8USS8DKJl5E2cP9G94b7gihJXSBIKa+s4rFOiYCvQrEvDiqXBJgdLgyS0s+DOvSTKVqXmqcm
uoeDHJhIoCHHaCKN5p+5IkT5Z0o+vDsvNljaWxO3KVwzpwJBXew1gERfj8KlaIcuHZLsk0HuXxYr
mtR7qRmXxskV7SbzoEIDBtA8TjNKT1fOyndpwflZgd7YJFXOwhLzBW63phoGIQ9TO9RG6RklebHy
CQV6vf0RW8hEd6+Z2cC6DZ/tYSmPYBgwaOy7Z80ZKUYb4NMKfGiy/FV7brKbgJFT46UJaH6i1soa
SiT5KpVPif9QdjpkiBvV3Q+RjTMvIK1fPeWf/KhUD3G874xfSuIMw309MNA/h3ob1buE/L+LcDEp
Amgu2wIoQZkh0We1qNlSBPo1KQxVpLmuZtyTG0wMFDxRvXzJb9ZVSNrptXdDduVcv7hULaoE6kRQ
sIgaP68akZVh1LZkuKA5SQyRfFhOZGegewTBvSgWoXrjNt++XhoXA4kPT50rdUg5lXu3To2T1R/X
xfCgdltot80Iaced2vRvMWWpKcX7+rnvEfZfy8TCPpBFYrJRZgcPvZzKGGJJP7FB9BHYNnxdbCqG
8KYy1bWCWlxQ0EwC5pZRavPan1ET0RZwIA6XygGsW17Yq6i9922x9fFpAC1lKtW9T3Xb7H+Z+Dur
QFMFS7wGJlcivNxY/82M0QE3aAVO/If54ZlkaZbYSW6c7ORbXh4GVCUpYLAA3QmefhC641fplb18
CW1nT0jPqarEPTI3XRRWXus2c3PKIalB/Yq7bdJ1GyOHY++eoKd3zapvz6AkVkGGmqYB5k8DXQTk
/esp/H/eZMqP8Xi1/5KFyEIgj37ooXetq1vmMJSaB9BYmxY+coR4QxjfUPCczLINqbkpjNbJ7O4g
ZdRWIMV+/TLqhZuFOTDJG21SHzofn3dP1Gp9KseWdmqndqGgLRsu7WBb6zSIx8ApBtxXC5QJtXyP
09MCaTWsPt0HDZEKWKiZcZ5qLZoIl7ImIeY2RZPcgcleLyKKQqepoKMn7QZKzzJkR1y9qa69v/b5
/eu6V4qqRM0Hfgm4at+CK8h9+MLeT3QOLCu4Mn3XHjjbgLEqKWEWC+2EBUHovmgtEjLhjYXRl4oH
OMY013LTS3hppghXMuqR6GLNbwaUi7RBHxWkj5qzYkAasEYkIfjPFgtUACdeNXIDBWdxY1D7Djd+
3TlfL5NLPTNoSjorhb4ZQchsmGUC3DhPasAT4ghUFNY7LOjvXfEQeLiG6jLNo1OXP1fxqae3KACu
leHmyjtcuI4/vcNs5HP2jJTRLZqUg0LzpZdu9NBzRs56chlF+eG6u0J9aryNgTb2RG1X7LVC6ctE
t11+ufIy076YncOfXmYGDpNbzepqlxzaCH+KagdWyRrgAv1CWIiEv3WfpWwd/+nFnyvPnRLUr547
C7fVfNTrUqWchFSTDsLO3yX4jArUPxI0Oh685pRn8pXZv5DGffrWaWI+BINy0PVdYTH5YYPv709S
CeFfuU8vhH6fHjEL/bKJCtjjmX4yAmqnCVy0uzaiIOc+682RSfx6FC/uYUO2p/avgEI5W0lBFNtj
0YIyY/MW2UZ+ZAwxJicXtr416rWlol0aPzjSHLB0WScI1ufxsyk2T3bjFJdK47kc8FJNpV3o4tch
hcu87HY66AJwfqaLiovmFCFa3WkKP/hnrelQkW9tMJ6ti3UbLXtFOQboRGTV8Ih7buErKyWFv1I/
Dm23UgNvNchIFIujkeLOGN4WKD8n2J75BYFBfM7KR8Onoywd1RCsiAHqRg8hNAQ7kT1PGTpRE3Jr
ZJR98xTE0tHUh5USAMWJbiXhbXUXs0GEJUZDLOUBUwz7TrcBypOihm+lDFyHP5Cjh5w6asTFQCky
IyDz69sejZeYhprZGltvVw75XqPi2kEdaxl58V32z9GoLDRbfezRjEaSqa3rjRxVjigDp09QioER
0ve/8h/WxEhrtqlaFAu4zacO0nb6q5W/tzF2vSjV4itjVK96jWv28GYisQmrTU9iJ6b2Hio/0vIx
zn4F6kOHnaOGXkkmD7vW1e8Eyn6R5W8kMzyZ/WvHwPq+7kxIR6+yj/KwYmnW+ITEnDKB+yMicgbQ
47cPA4yhdszOOkI4//lahXuGlhjJn0mf7vPiyWlU0UxuqCGgr4uytH5skxX/isfEQLfm4eunmRdK
FngHsys0RI8BCk5r+cNeB6lsdYVPDhbjuWLcIiGElObWNSZiB91rbHgHsezLGD96KPwYnBf9A7UP
wu4fmWU7OeSTMP3RqbljSiza5Lb10l2mrYfgzS2qVRXXLylUECk+RUm/SgTecLiKYp3Kga21wSLI
QkehOtQJaelxlfQZswebHZUOhAnp/oX9rR1G8A23ZeNkgFPtLsLt0ljUlrugaBfYexrzG1Jm5LOy
pVKCM6IBOLy5GTpMzaK3gysX04XSxKchmx3JduF3TegVNDyq2zI+WMjS6Ash7b6emUsn5MeJmZ2Q
CTJ3uG0yMeyKEh8NmAFKAWJ9BSbeuEbDvsQcg6xGeqEgoztd+5+XAaGIV4MuN0+d/AO09VpKjU0k
ZywAesTqbYVinwSOKP1dYtMCNUYLD+V48kxOLgp5WuSk5n8Rd+mWZsBVthRNfXfw/bAwo6orlMig
zhRgVaHs0KsslXEpBz+14ua9eplfmdZLl8T/cPZdu40ja7dPRIA53FYxi4pWsm4IJzHnzKc/i977
YLfVRgv4MY0ZN0YWyWKFL6wAABavqShcQ5ju4dQbeQgRRYwmAan7XSluUUoaEHgdmNrXlXojMM9I
gr+dE39e8eEV5yPX18g5kVPKECjj9iW8dsYn28lvkxV8D/Q4FhdhVDZ+vtiuHqqq7FG4Gjsr71ZQ
IZJOg7r/91z9/UH+d5GHB1HZLh/k/D9DB4h6I34A1PzvS/y2HP58juXt/TEdfD+YWGB9pOUI5xZ7
l3nlhztEoU180Pona+/J8zx2DToUq+KsxqCBqQW+QRQenha/lnF/jOv+eJ7HzlrSVe3M9hiySFsh
skV1twksEbsvOAD/HjmE60+u9ZjzsQNUHBOMHUhGkjjrshTo1YACcsh4EL4zQ/SvlWK05GkP5qOu
Ih5BfAtgMZI7VUcUDujCKxag2AVGm2onCTJ2M+T3BpmwAyxAIf00Qbi2f/XhnOI3ZpRpNJUNcMmh
uCr742Vq/S8mhX2vchrBD0knqEVDnSUqxq0AQZEFio9okfqCShtUyZXikolfsMUgJToWjRzqDDvT
ON6mjW83YqVn0WFkX+MopFnOQmCqAa4Gwn0LfrRGJbE302Fwg4zdyy2L0jCgdDwkF3Oppu2MTvwc
xgbTLfT4tzlb96gIgNXDQ68grgG9Ocq+4E7R69KmHqvaFPySLkycCExQmbnJakoxoKSEekoG++oU
qB4WYodQMCsWx04hMrhJIQube/loXJ8wtFQ6jtCDh1wcdKZgnBY3Tgd7m86Cl4EceFWz5uDcgPgl
NRVQglQUlAgL+wjOYL5URIb1IpvKc5sloJk0+DalgHT1r4oGpa0WViFA82daZoWpBMnoGepyUNVF
0Chm8ISobwp7TrV36Lw1BfThfCcEqodPoNmVnXic2Bm7bsvXWWvXc/aWQ4lWDDg9AFk4qXOaJAOC
08qSy4+8qJ2gqQnfAg+F4Txxoz6xQHomH1ApbH26hFJye/n39P11oaBACiIeWpjQDv658JW4b5WW
bVAKh2hxeqjCHRZKWJ86/8mB89uil1H9RtcB7XscvT8vxGWjMMw8LhR2e1xFU3aD8IyW8dsu9uc1
HnYxpelx5QxFX5bpwGEC5SxSQAXfZoDMqSSVQpJUKfXFfY4Jz2ESS/Jq6SIvs6kKphd1XvEImv49
wr/VNrU/7uq74vrH3qqJQZQUGu6KU50yNFpUl+PgQ+lQ3zCixgDkJ9JK4+kuK/z2akH/AEOFl2TU
2x+CjgFqETVU5sV9r/IEzeHNFMLGLUNQiPBXFKyig9RVDRAeVwKqX7kQiwYKqnRKQXOYyPbhIAl2
nZALqxyILJG7iBimwv8IQc7jhMjs89TuUF8MPytA9oRMpQxo8DiatAAdfnZwmwvkzBd+k+J/PhnT
3+oF6BZB6YQHpQw6Zz9n0zgwAWSDBHFfC0DizEZfbMfsGIQhiQztJmvrvkZNfqaQqPv3lX878P+8
8DLN/3iZvdxlWejjwljImEggN4G6+vzEX+7/8fxCW44HgQBwwr94TbGYhhNfSSJkdFqSTCWdtVMo
vEsgQUbzSR1ulQgUPyCZjepEbQRhLAC9eVR6kURqOTBxzMfAXOG/tC8naC4KZlDf+rTbDRCBTbU9
NzlsA3lHpILz4OtjIUI0VgTprXzLZhEMyTU7l3YSh2ttGNaAKeqFDx2/GD5fcPfB4pmR5vmA8CWh
zgIBF00+dkYN+MFDP+57H9zPgYP+GMCeT2Pp30o2YDeD3wSACTpbD9Ma1OSJa+IRqWUOwUH+NQD2
DGFkpp6FAHuYCkQa3I6CZ6p6v+0t4FYDkAwJCOEvhYNBAfouzVO8kcwKCkvLTlx9QL4gjUekDP+e
ZL/VtAEL+t/FHjbLmI2jfJgSzC9kfpDRjRvAkHvI2k/7RQky0LDO0sApsS4RPcEvgiKjt8Vk2ovi
M4D/dzj2cy4iXdZAH1QB9ECY+3Azmh+L2jQGwp6BDmmF1BXty4iH7aXsFvJ7pJ3nEsoKQr3pseCY
WjRjdEFQKVCHPRokDMRvLi2Q1QkYStzEmvDpcqocHNAB590ILVTWATAFIJUKza5JeiaP8XcGznFA
AUIQUVBFUf6O3v5YsKI0STgRgIlIFB1tLP+NRRElhFDb9N1fFhtLlqypfHKsLifN/8YMItiosKEH
oECLf6HhPSJua40T07gFpz7PbyyHrg/sEidYYakON+6LuLSetZh/7kv/vSC0XqDGIi57/cM5znA+
UxdzX246qMt1Vgng6XhriidpwgMV6f9fRoICPLIdIJ4e9l10TDQtnufE86HGWmUtNpo1XwmIT8BI
qmpHmlGG6ywmvIN9wohrAHFCFiBUNLhDAXaUeXOK4XAJ/fW6uLcq3Ka0Y+wrqxb6O2K7VCgZPR9r
I5xC+8ma+nkc/vfW4T7FAbCIs+GRWt03LMDJU55tesgy9Mx6BjB25Ea3hEqiqKBMMkGNkUW3k4Ne
Qq7QiUFnr+Etkd+N1UmrJptXtd3/5aYgQsECXwpg+6OmfoidBgqlbeRxcmqWPkSHWt7gh5MyegHU
fqPsrYAEcV4fwmIwQY7AOW5M/X1ub9qwR43k37fz66yVFz0dBc8CDYufhxsic19oK7HcDNNaCt+i
SSSjr3PQAOdGijcDibp/X/ChMPLflwI001Iag26bsry0P1anIDVMocp5uRFqNxS/koozh8RJWLft
XTa2YqgItE1K1XqiZUQ7DUDzEH+z4uAudM74LJn7bQAgYgOTMpQoQDZ92OrkXEQ3EYJGKxiJA7sf
MBMFxoAWYMyElhAOHrRu/z0C353tHzsFeOoIiRGsYBhQjXmIWXkVsiEiOHLHhFwzsl7DTvkg66Lu
0VNM7P0+eRKOissz/HVBdCZR/hQBDmEflvCg1NygxHy2A7KmAYoaLsxI9GCYUtEOa3rUSx/qZBRt
b+hzAs6urCCZ+zqjKJURUAJiQOxJJcDCjQSQHlapht/2JBC8SdCTEjB9ZL8FmQRo0xB0b05o6MBd
Lq5IA8lNVB0VEgC3OdBnFnN/700wjoLOD9AlUHeDauTDFhiCMBrUEBmA+fl8jFze4g+Sg5hfPOdO
ZQCRZku+Ds1ypTSCLy53B6SPB0iIQ41IYYjaAAdGQg2G5+Iz8Zy/phXOA2D2WBTcIDrHPcowRtnc
oT5QwcK3eYc6/iCsk+wd/V5IjOvc7D4/9H4mW1hWywVxkAKciUNIeoQ1aKVWVWwcjKtcOgBpVIMT
WgP/DxAw+OYAzl94H8KkOhSRauiJa2DhhKJAG9H69+T+e3njPnAYIWLiRGFBaf5c3oMWR40vl7En
awgqN6oVyvakZDSZKfwNHPBMdKm+VDDtSEBYbBi35IwMlJChWKNR9e+befCG+s+gYKvFsQyNSDR/
HwLHPEqUBsxN6XjVb2uYrptH83AgCjWIQTeVadu5Za+eecj9stog8bkMwTIv/wIEqPLQ15kkRh6k
jqGwgpmgw8+rGSxZA3XsmbSe+oB7+n5IpHRAw0IQAQTExzc/q8mUV2w9HQfWKrAYfSNoPTkzBAHs
eT32iaCdprv0ocCIgTAdBT4jSe2qMeFeAGxGMRtzaASzMapOysPAh5aTOXP6AKJSCCkUmuA7RbPw
DeklFaiqQFMeIg+m0rhJsEY9L0WXAuhjcLZiBwe/8NFBMysl3V24Vm/ZQXxrX/iCCpdhhBQvEVoy
DaAy6Agbamk7y7eq0yuanQqcvckqg7QVGs8i6botipLVZAHsOnN0ht95sst5yG5QfnLzykA6mjMU
CPIKwF9d4WjJ0LLUeyi8zHrNQIfU1aD6VNolD2o3QFoDomUDdR0mMvEHOuqgyheJzqsG/M+KADI4
6yagUAVDwwPIHRk0pJyI0kYe1sHs4vM8DOX73cgb0gowqRBEINd3Wy/FU9OYJ6XTO6lZWMl6K2xZ
CvzZfrZDE3vsBlYcq9YujdpQj+kyADQpaMWbOQBPFcGJhyqVndng8LnxtkoIIF/xR7BatuXPHgZK
h/pzOMPgAi28K+xGkHfXHjwVsb+pu5u/Hoz3jNb2Ng/18Fg6rQPwgC06BX1nKfb73BPdhiyQM41e
lW1n3CL8jDof/LRID5tued0Yow7VPpenHBDlV94SRrO4K3iMd8bQKEy3aGimhT4TvObbDV633rEy
+g4HGOXgiQtxF1ymMW4A4Fjb8bqdV7cOXpe3dJvD332+QqtIR1GRjnpwXqPouSooQj/dx+9lrlbg
R3FfGbw7m40BToQ5FwQcTdwVLNtsXw8s5hB48IG3u3Vs9sQn8Yo3d+EHqGU0JZzbk/GSbhm6fHG6
9fVyVemSlROZeKUBF7Jde1m4A/ABQh1w+YrVlnVHkzWiknJ6ZSXWV6ODLLwvd8Fqm75kX4FVXE24
FwBRDhvKdU8+Cm9ROXBUPTkV677QQd58T3UWLrsNjc3RTvVbY6jrK7TmaXhB5VJP3nq9dorDeKxf
+5eIBLjPD2igu/gqGuPXCiuiYJnQYt1Y3R70R6gGEgiIbOptsw63jKHAtHxwWDPzIic4Rp+lTHhT
vsofGYzYp5JA5w8T650fKFxRGPifWSHIoVDQtKSVZM/2eMEcw5xWkxX8E8STeM5mop5hvoLJD4/g
7i3eJTa7nvV4120yFym/0cCGprBaPffQDzdgvnLiSHPoX0ZPNLKbr6uf8DjWu1OwD74QHuCPvMNM
1yMavklG9KV6vj2YyFf1dA3MK528CRWoY/gG5X+2I72Bh4iOC+ppD8tk/IKGhwRjYzta7cbXLB97
FGh5m/J80Wi96ilr8rq4esucsV4iDhjO8Ga/YY/RDkdYckRFIld0HgPLEs55iw/BK48XRWsLfiF6
hqY2Pl+Zscvsqga2uDXpdHTzNYngt3UKiXwjhnGaF8DYOzb8VeVILvzP1wLNjlBJ0Gu4oSvY03QY
+TqxhdqZagRmeFNExDph6ARXGJ3BWvsKcRgrN3h7sjtInZPwlK/bdbyanNQt1/kpM9WEaudI0PGt
O+D5P/wVuypPoq28MXfRYxtLxf2+jjcoGEGzEWsWSwbS/R8tRENhnACeJDIwGr2mG3SJG702Bp31
hiNMHvYTfIaxXbvtTXwH17SFFft8bml/gjIminfncQ0VCdVWzhVQpzfeywAJsKBTk9rxTOJDO9Mq
ekORQbAazC3+ypuLq7BPFa9ZDRcYteM797yXYzm/4TbA/V1D5kyzGBfVl81o1W59aHoLTOh9itIh
Ot2e0pjgXWscDHcRaEAiwElB8cvMmtk0oVUDLccTTXADyctril6AWDrVYmJnQPUQbMJsm49Uiy0N
gWMLDw8PNQ8hcKv6RUEh7EsVt+gngHLQoS2NFsxhAl2RJvfg0gwfSXKFh2AER47XJjL5ws7gCvMF
B4wDEG42Sv16TCtjRsRq+l+i5YMzsUGDIyXCMXqH+NkYw1d6eodMPK6OKBZaaIHeNDQM3XKwIWY/
Tq7YUEjVAtIX1EbUXfrZ4gJohuiiSqAMUrH6kB0ZnDil3ZeH8QuuPtJgs3anktzFa9hh0A109w2o
nLv85EFLRw0IHq0fAFwhw5NET1wyuYckAP6iiJcXoaalsPMzMFPFasrzOZ+PHQXuoCCpdx4Fsrre
FhIVGZ1tZBxHYom7L2xKWOVfuW15wW7DuMluMxzV6+vp9GL79PzvGO2XaAnAHtwYcJwQEv0LLgEL
nT6LRniOC3C8cYYRSEkq1nqQm9NTQ45fgmTkemh+I1xCneY7Ufoj96zUSumKPGGO+lq5zvpaT2lK
9fU6C8hWWOF9UpgmEWW1Xet6tzqv1utis8ZQOQUxb0FNtk4cEngQ0yomX4R4OdnE5IW/vLiGJ0nk
tT4bnLGp39zp6OKoWakcnQCpIHv7/zBqSOdQ/dEWoP+j9kPYF34GXOvoyQqF6kNSrqYAjmLoLHhd
9qSe9h2yP84cDJksoy4NqXNlGdU/Ro0B0yxQOTE8JZv4lXnRXlUqfACqHn7ySB2PzAp18UPrAcsE
Pvsni0P+vRJepI3igjk99U6P9aMQmNFN5gKGsdq15KZvCWRg9+ENjXoOxgIxEZB4u9iq5htAKsq5
wGa25g99q/sAyj4z6Ptt1gEIKgHxvgDHvlP0Px5JC5ueU2qJ31aZkXRvExp2tZUPOBoVB3rx/57i
0m/TTliA0/wiy6yID2lIFrFhjGoru2WgSxvRgLUnmfh7daO0NnsuonVWUvEOvw121AUU0hPYk1kB
VONeKhSnjhlk/AcH/HY12nHV0j9nB2PizBnBR0E4mYo8ON9w93SDq/IqfDWXFoEETsSL3IMB9TL4
jppsW/mS1WCbvvC22m2mfpcikp71fz/qXxU30JJB9YA6EUocKBg+TBUWuLwxq5t5BQT0GML3a3LB
d8nEu1Ic/n2lXxJsbGY8amjoCGAVPJSR5mzmtbyEPkc0GTCt0zlfr1M9kAwZacAzuOMvj4WLYXMC
iAUW4Y/7BoD8Y9XECTho3dti5jPsoQYVwh7pWW3ou/r1sNYUiE0vCZ2ggln6UBtix3FKtDwZt8MM
CQ+YNAXrsV+j05wkpSXmG2nECQrRaT0XP2eR1sicOfmgFFtfJui70abDQQdcNejF2fDKMgeBP40Q
4YD4B6Q5Q3PMbUh0t/mqD+AFXHwpZUQK6ZwKVwHi9TLUtCVSQHazcnvNa0WUR1A9yR0NRZwr1H5U
1uXg1a24Q+SEynvfAc8Dhed0r4lIDi1G1QUKp2UufQF+EdL1mb9GT1uezCL2YkAP6gAtf3k3jZbG
utV4ySCjtvirTMmTifjQwvjOiiEit4BTscoXTNDPTSsrxjavcnU8DjRHRgSL543swsjUqT3REl3E
tWZgKAZE5JzMQazqwGhsdgUDqAHaW6x+D59VRpYq2+Or/fOOHhDgk9BraIDMqafCHDsDUpRLWEjU
IkyZT2is+FNOq7IwoxCXj9/EZs/Wrv9MSO2BQ/s9LmgzYRuHsMFSK3pYN/zEaUok5eMRO7IHwLsV
GCIpnHZzSq1nAADxl0dGLWqRS2Q1bH+PPdtJLMIs90PmeNYLcqvI9sgYcBVCyofeAcnWGUWaJXuN
bmRI4IyNyxMbJpPm5+rWeqgo0mBz1vfT6h5b0uuzOs0DJP8/QwFl94VYC3dbaD38nCKi2nUyxJvG
I0qiDmtANJ9+fYT6btLbA0vu/96vHjABf1/t4RAA1x1i0YWyXO3dUVYBuagEtA6SPkFdgDv590RD
TACGDnjasihJDxNtTqpa1nhtPMqWXxPeGlworLkSmV+g2mINFLxdI98NDbl1BZ65spgFtKyH6Ck7
87GxQFAkA1UtzYT4mD3aN3AirtxHc2bw6nqiGCgjmrJVO4kdubdahwbQlbWg7PKiWhLKB6ZoScAz
kc74vPMeepd6bfZI5HMz2TNEpChNmZWFSgHSvmwX2jn5inXpErmJ1doxqnSR0WymdYJuBwVXkFY6
Yv/dcA0vInlz1e1bbKRWSpFrbWaXsea35Bp8AIO9EQxmL5of8HrUUTmh6iHR4UqA8hvyv9xArrbv
rXDVeOO9wmO4zY7BX0dkSrU14b9oRg3b+dRvBggCgwzzOTkJOPSK3jzpADxo1f53LsjoTmIlLkXb
h5nHjxobiAni0PP6Cj1l1KsrctPXq9W9pECxr+7oAlzNkL4r70cUzLpTQa2dRd1Ed08b1nxldWQa
ny8vEyLLf0/T74bPwy6lol4NRiE0LkGXfSipl3Mx9GLXslv2HKzUtWwtBSEr8KTVHKINDACBXmqE
tdM7kvoOyehHvg42Kpp9+8IQAHGHGAAttwhcZCc5glbhtDzk//U4MZNeh9IieqKoeYXv2qk48R1h
kfe1ODPsci3smh0yruhjCkn2CrA0MikWlZ6S5r0ODDx+AC420pWdpENXzRJQMyrX9Qa4rH8Pwn9A
nH+PAiTlsWcJixLLz60hb6K0iCKJ2Y541mJVcda3xZnBSqbAuA3A+Ko1fyLzFGBq2yGXQqkOhRUR
6lk5EUow8AkOVtWFLl+JRFww+IviqbcezIVWl1CulCnKwgFMZlasywiQCdKhvCWYOCHx2U5PZWtW
CUqTeW2hKqogKEQJgzcl4MZQNzIRJ7dv8zm6VovFIalQfZTMiNdhKJlO4DQRBZxTN84t2EHEAB9N
BC2cptZBnYCyEOpG0kxat31TOcJygElZUmiqHuIEGF+iPiBDpwednP6ODDo/B7vGSQ1/k+CNoLIU
kkMHnSjzwz2tarpqKf6tg9pLshfgqlBdkU0Ae/PBqPBqsRKf7W/L2P/1boBvAiADREQo5Px8Ny3s
hJgQsMptca/gzHpGUblFog/x4RL6MxCzh0Uq/E8NhED/nhbfqpt/XRkSOEiFWLjlPC7bjmthvrKk
jwmBqOWSFG5l6szEyWi2djpLugiXQ7g9HOCS5m3QzHPTW7W1AzPS89tEXoKt/QSb9GBs9L2ToGmJ
fBbJBZy4uYeJWg1hXsbC6GMnEd2CvCf2FmIUx4AQtSRfsOwlxf6Ikh4J7Hcn1h1rtsgxMfCBL897
G5zs41RSOIwm29QA4DLE+YutVdiBMf4s/vkl59IW1WZ46qJLpT5GZLGvtn0sCv6Rsa9rM8NxEBCH
XF7RTdBRWXgyMt+xxcPLwv4FshAsUiDM9jgy3OBzwxQx8ak6q/fERf0J4fJHZKM+GjM0gRw9BT90
IMVK+yyM0oO4V0FEHGOBydhT6kAV3Y48cZe5vlO/IJHdsRDbtFBupKMj2OypsFD5hMew068nG0Ky
a2ht+iawV+WZMwDegRDxWrGwuUGI2w70+EvcMLvyJH1qXmJyu2gbDEDRmtgoDf+GZinWlmqiNNod
2Xdp9+zM4b472X8PCJrXUF5kIVyzvJ8/ct6YD+tygIz/ieNIew02UwW6KcG+BkHr3qsurV5UOLO5
a0elkoSOSBsrQteDBge4yPQm98K9VpsEAjMzbY/gL373ItKMsm6e09Dx1zDLAr7wa0ZjIiRoXzh9
aqKsI9Yo7W2AfLQrq79ERuBmXm5rlugot4ZkFDz4HnUTmUDvx5kNGJvY3L2mnSPcYa18AAoRnGzi
m5kjGqIzmCVKv/MZh3TwiYlLIxf+iAWpD1AEgqnFZ4UETR+p4MrbyISClp0j0hqOoW1VbmBxFU7O
GrVLxcIB1rvSptJTazJlu8EmltJ6wzoAGGqr0lA/UKOIzJHO9+QYG9GOJ9IJqpF6pXOUX8EenELc
LSaF2R0hEzcQ1H0/mX165iuUZpf/CbbW/Do9yXx/i1s1hKwsMEZQhgGI4OeLDONiHDNR6b0scQdF
b1F8TlcxR3g4Gyi6L9DwwMA0kQckGQjsZ8v4l+0XV4cSGHwakSs85sIM0zI1qySDt6A/xwq+LrCc
gKltJ9AJf4XswTjojYfAi1HRg5GebMLfZiE/pzEqeNiA8eTQCMdu/PPpJWFEVSdomxPqRTqqQ7Ke
nbWX4b5kl55gyjQ3x1Vz8nc9Eclh6ThBSs8Emj1fQTnaKlcjiU0UYYiqpwSzMaOl0RrI/uI3FouR
J3dph/qu2ep7dN5MxsXcpOhy2AAx7WWz3den7CXAB2zlSc764OK7bObQWAN4F7AgBB1QzPj5aAPP
F5Ap0YSjbm5Fah6xVJAkAavkWKRzTi+gyhJ582Sj/F73jwMK9jqKDSgNq9BS+3nVWRinUoLt+Sk7
116wQcfLazYcuon6iNYVBPnIJUWrELXhaKdZksVYMUH94TvI3qT2PnX2XU9YHYG++TRHY/8uW2NM
0EgH7BO8T+5bBfePXSuQYLVXKlFzak1tmx5nAFBaowfspCfduXXgqeDKlkbWpm+1DvQFTXA6Yfm2
gj+80Ril08gkPKbH4Q1ah/5dRsAguNkBHW/F1K5dSq6wmjVYTJoc2Q+nF/DmpRFFOeDKX9M3QF48
ddvgokaFNEKz8gPLEwV9LBO6qYb/gt5SPtOO11Uz2tXn4HM8R59sT1D7GrAzejU9zXfF7SukK6FN
jVO86rGnvrdf44k9op/7ZA59J61/vU3U3mCBjXoVzz4UkGDf2Pthq9YnYdvC2/uj2FQbSI9Y3EYx
8vO4NPhcMPtp4g1mvCl0gIjJbBgloSxwMKgruoEJwK8ZbZ/tHPAV/HvvwMuE/x+iAGCgkHX/nGqx
NPilEFX5sTZRLT73Hm9kNmJivdfHD4kjo9ndgw3zIqCk/VaotLu3VzDoAEGg6qlz5210ZveitFIg
29QRfO6lc/tX8RDdJwsDTgUnPEnIICn/DvS/asxb/O6mBhb+TbsCO2ClZohWNnuPP8sdQwpXWqGv
JhLBk2y4sq6SfWZUN1hr8YnRfKFh7O/8HRyi9/kWDlYqxmqnfso7+RUYOScrqKaQ5ku4FLfBUlb1
EaSVERTKT8UEKj1zkeRv1nDEssP14PamQEoP+CrxPgOxjhPqEqJLjp/24VdqyUZlT+6Avn5DQL9F
K76h6Mpgm7meVapS/oDQxKmP6ptkayZ0NdExl7bIuA18rR47KLfqKj2DLgIsqDPscy/ZcMgg82Xn
8/VQP+Z6SG+zbh6P5rFCvxrNfbfahC/+kd/xuwJDA7t6e9ZZCjc5tPkbcoSPvI02NkIAOGhbEJa0
45P2qTiqURhwegYI++zvRTfbpDrMVzfg69DttdUZM0ZszNPECE2Nqs4X9l5swvGRpZH9nf4D6SDo
7+8QWzYZI7HQHT4oHlKtDLit2kFoMd2DiDJXiK1sU1QhoB8K/Ci/YVb8WlynDvOSHNrjgA55bQfY
0iOLI8WGPbe7wZodFDaxxQNxcUnWoPDoqSnh5cze6PQ7ZVWay/8vrBIICTjX6aLD7nbZGpomZrhL
j+IyNOyi+NxOFLlUfO+uPvKJN8Dh5Jj079lX8gU8+Jrdgb/1qm1Qd14Jt9Gt78MHv533spevZC/A
PwhKmg/mazyouCufAnAhwBvPp8EIzjy0PWgKdkpBE3STA5rckoQA+sF+SQkVK4+B3vxIuEt2Ki/s
K8fbGWgbA/Q9lz8NIlSATdDZ5EyZ+U5/1GOLCFbCsW/GcODFIbc4OpG+JcFIC1wO4W5pIvKF+jNm
8Q6zGA0YSJQXdtubEezxCPcuvLOQaQQwxMKtoXwbAANT2Lix+ZIAyrEUg3yGNMO6GwFbBa2GpLE5
DyYLrbASV6SqTETZRB9FUg4actqZyvCZh59dRFgZyBu4MgCJDUK6zsKsrXFG1Za5NURPusyNXyUc
2cYYmyLqNjztTtpF8vhyxc0m9IZLNJcbENUgp7viVTqlC1gxENy51hHhh7RTKbfsKhvF7B3JDGzU
vqoKoDPQT7EP+pkRahaEuxGNJm9BRbG9QAWKw6QD+ZlK2vJhCGdBLipFLltkmPG1ti6agx+7tWj4
LNQzjTkwQo9n9110SRmz19wI3+1N+wY4dmArE5dLqRbo/Uexatwa3w0BFRgyBjrb6+wNzeV7a4Iq
htmPXsUexDa99UpvAO25tnE3OY+MgPD33sNZtoJGHVMajGDjBz/WUQ87ZTeIEuQxqY/FQXbBFqOM
rdm9WeqqxRsFai4RpibkByiMTmljtAuchg7A26ifvCMTICF0mEDg8IIunkDaCRJ+pPiARbyBfFE4
qI6/q4BFSfa5WZqSqRDo6G8jFkF/bvfQaSfpC5yT+ncFBsTWgCxRO/TAiUIw6TJv5v2H+MnBnNWn
9fu4AvrnRXiHZ4vXe7KrWrXHbIUrfwfS9NDtCzd/wbzHTEV7ylEM7cQ7tS0d8IWzPqLVjjb6RXXq
FbsbdhO3gEynjtTAUaFM+K4dolO7CtbpCmolm3zFv8gv/IuyhmKTpR6j3mCd2QJx0pG3EmCrO8EN
N+pW3cabGplC7c6ub8YXAYaZyYoZzsCBdTJVXyuE97huS3AXQPG05OMCYMK3KxcNAB6FlUivw3Y2
PiSOZHVmuhp28QVevguoC2AxqmyQjNDl0uq2PDcehBzOgEbs5QuPukhol+fJVF/UFgAh0HkaUERL
gp4Mfh97Q11bjUjUgTIGQD02+jdbAIWcJTlKXlMbQmQyEk7FiKzspGVLhu9/xpd8lXnMOnKA/1kL
rgJ5oWIJxmPsrdqKHYh0ADznfb5ARJjWgKDhvvXKwUzA2La2OMKs0RYBy4dO3QlrH1i9Yg+ZALzg
deACeoddr30HJ0nbAJmxmi3ttKAWEoqFecDdx+/pe2jGJsBy0ioCfo05aJvgFtwgwJG/CHZpymhi
2pkFi4p1YWEH8aK1iogkNuMXDgC5AIPF3JKIJB5Eo30vRKPqlpL63kVkLjf9mbun1YfMmFIJ2BzM
bkh5AWrIAvwK9ejBEulypkALn37IW/nay4D1FLbgdCsQ1hZ8isvATmMVXghIphpCvUKH5kfsU2CV
cNJc1W1651/wo4bZUyMpvkOn5Yy/fPSupe58HXEAZ+POkWuKerwZgZfw4Hp3X0RyUiCZEBTvIy9E
lDwCi7Zpab6HubQ+6RqKA9OVowAJALtjoUWLqrN8FT+Ar8/vACODkMW8+Xa7SkSCnukAmCMQbJUO
ZdG1tFoG7WswIfBgZZ68TYD48gFc6044WCkq7EiojzgdLZX3AJnK9OLlGzIDgA09YQic9F5gUDWS
A1t1BWXtFZMBviyYoGvRwfGnSwplHXEHQxxlgxlY2mgLTv+PsDNbbhPbwvATqUoIEHDLPGgeLd1Q
tmyLWQwCJD39+ci56Xankjo5XV2dxBIb2Hutf/2DV408eSPxWKLYCMJdF9wDpjY+JgnusK3KM/S0
W23xYIQzayuz4jHm+ngBEhLN9JSMyZW4gANmk92MHcn6/v28aOf2ou2VPTe4OT1P/cl5nloaNdan
16vOhckgKLpMu+MobEIjoGQc9z6b091nJdZTiD0ehNp3gatocGf55MPQvymL7MggLeQko1Y7QRvl
1MPThGdZwx33fPOJI8HHovlKfe3YzrWP8Y2SqFvmYATfY4YfHDNrUIuA+j/SBwqI2POt7NF0M8bl
9FBCV9vWJ/VdNO+7fMMRZYOHaAal9bM8dLS8MKYySup6lrEla3a/SN6kPUajs+fDVK5OSoyMnu2i
UJ+uw/lk3TJ9ebW6sn0xFYFa3xt5GEhcwgLC2GgmesJA0u9Oj5NQQlvXqw8Uf0O/JXriks/jZzhP
A/LRureyXXFKphCMrShVMDrWX7N8E7vt+UlNej9y0INhUa/IpSWAzJ6xQ6TA0I7w+1KdjCgU5pwq
NyP0BAIgZJMVoJr9UD7AEiC4NuQ+DE5kxvQ9ZLdQDXqvlCoB6Pmz/OQ/RZRDO+mQnDSqPR5+8zGr
ZwyArm5u9YuHl62eB2pD5qya1Q5lg3GdP091UM2j4bPtu4X7ZwrjTJlfuMucuBf4DJOYO2bV1Amb
13dZGVcmRBE5T7PHgS6qf9lqDRXOvL9Lb2zmw0uYetoZILvIrSm3yydhbXiSJ16J9GAZHfLZfexM
a6sbO2DdwoLfdH+VZv2qCKL7KoI5N0/n4ak+XveTlVrYPMyP0pri+VoSreOrVxcSMpTgbJn7/X68
j94gTO6uQfIZfY4uMKnTDVFckDhVYSi34btcfV7eM7lYe/Vdg4CJbblqCrPcvXtPq1poQbfqluN5
HEiH0M9Osop5v65+wS4O9aawboRDCE5MiAHXL1D3WL3g314uwnkgb/Eiv1HclLvyM9+M2Ozfkb5T
5MQLJTNaiwEDfVIKsSXTke5BxabkUS7yjSq7PUjf3NTne8fAE89qP9q9mECNLUAzvImeOnTmXXNA
PMo9TK3Y7wKC2nkuzslomcWbJnlwOlramyLNRrUplEucAK8U5Oxd0arCwjtHLzrWG8E/IFy89I8l
T3vxXE0YcwRq7krjXU0KqZ239uNUM5B4mPXEGH+hO9LGOsxrVs2tT9BfzymONMtGg3OHbnkDWilQ
N3GE8VKMjdSP17FfwVRt8L7/RSu/7etjvB8nFhIDRgGjd3WnzpoLjNP2OsSLjEi+qrzHmgNEIbFC
v2vm6J1JBvc/3KX76xmViNQbWWPknTWlNLW1Bb3JXDXZDnfjbRGxWxaBTGkhbIqPCVkPq7urMpnC
48jIEre6vBbJEUOdG9+B63M5Bdfpupm/gsqpHNjWBlRqYMzhkX56qr0tncS6mdeT4nCgsqVcmNyw
r4qLTjEEBS8Gkowt9kx5Ls7jGa51sWTGe40ZQ7ZkIETsSTOPhy5rUQbkbgubOlAW+b5yXgHoqLWh
JFAMJSP+hX5fOw+lROMBTjtjd/xRQI9N/KcHpnWYoO75rhkRzaQ3jlCEmcbUJr3ELxf3gxIZL4ZB
hJe0Ot8Swc/oXLxr6+5bkPXJw27uDokX7YWX6iHrvH4kTSqVXV0tgND+8uuqXmvB6Sg/JJ1CwnqZ
+BNZU6ecwTpMv9i8p6t4jtScRlOa3zkHB69TPZrR5QsXCG489coSKJksH7Tl29YS3+JF7Y3cNrh9
5AEdMLuGV87uZjbrS2PiPN4edgKnwE5xqkKIyamvh/P0nW51QzPSv7eH5lAdup2WGhPi1cqhm9I0
sxHsNllwajy/hp6oNB6Z+SThIDObN+UsoEmLKMoN5sfyAbQTK2mmj2piPFeQtGb3RbFhvJmQaDsc
Zk1KBUR0ENsdrhvY4B8mkJPO7bZbJ0G+bQN29mwtHHDNgF4cg1CGn8MZCP+UdaSNIKME6A3KzLFe
PBs3XGIuu9Q+6s/us1tJJ2nLH7pSEj05QzHh+PVJbM+F1fFaPUhpoMKnzpMXIXm+CUM9Es+HKqgR
dUavLygBVMOMUrfZhfYMl7NXzrkoU3dEB/4mBVgEAxtgHr8yXzVza0is+UxOz0W6RrIQ3DualYLz
utWr73pYZ52+nX/WoIiMkZaMFm4uGaDTsSFNaYueE7e/ohnXJ7IujAZ6fQRFjSPti7OSQTGYCldf
C8a1pjIn4A+Fis7OpbZmHJENbEwO2H7gCgIXd4SCC6J/r197nHaRy0OAhphptJmpwYr6fL290L5w
5q3xA3fWJSNqfhGCur0tU1ubmSluK3yZWedVpd3se1/5TJW1tlRs4aKemY3wq9iFnNlQfe93c+rG
S9ycH1czf2Lcqcf0U6fmTJHtv8g0EYjPMmnf6rfXpVNcmVEshAm+T2TgKiyNLTF0Q/AQuuGHTWhV
iq0si8gf84S3W28yM5ZqYzJk+gFiereghoLPmSlYBa0FHIzW1BKzVmZjBQ/0gfksropZdNEEJnem
8NF56bGDbZlYESNeqMQwt2SUk8ad5wl++90UQchWiUGslH2t9LoJIqYbN3PYMuFEjZyGH09H1Ht3
WFmtSR9GDcG92jQ3UiRNrbPaj94FsxoUMsCkTwen3ryds8PA8rsWM1kLXootTzzSAJKbiU2AdDfz
q1uI3h3zdsUeqGhgOeo8xYMrM8vicIfWJppJZISNg8kcobp5vNCYzk1QE87UyqXEfD7s6ZSMTzd5
nFNtPq5MLQ8Sya7zAM4rinO4pQWr0NqtyLqY6Ozq0Bqq0m+hdEaFSTEpvkikdu+lVUrzhBig3BM5
9VjYfmiEo95UcjeSnOZulgRKxmYUGpVkYq6HpSAXNBIdqr7I7vmz6bybuHee5MKmgZZvR8xu7nVA
us3jdhxHq7G4EptVLBtFuRUVu+hnDRGEuPQE/KWc4zn3mttegYcZL+j9emKCK5/dhmFbO1cZI/Ek
wWEZ2WHlpaQDAQ3UBLbTetqU4ekXu9kNWqUuxx6k8Wvx65ijkLqwA8Ci5c+zKRP/yCVzCaA3zeb6
1b6NhuLvRQ6W1/ZBnfqNtmzH+JEPPjSLuxyMMkelk8TweORgJfxk4kW1XwWSuLnlJ1VZhiTeQp8v
3LoOJuNAo4IQhxK8JRp5smUFonYv5AEhlAqnW05bBeewbjZCfBSeblOZXbkNJ0YGoSbZq/Fe5StO
TflhNeWaq5WEWdLaBLGxf05obVMsr/eN+kGPxfEkv7xrZk85JLP9nZ1HeZsqLu65LR3Q1emu8yQl
mOfYUgFIm+a5uJEKp/lFupXuRMKdn6/V5LUaCbubthw3fi9tCBgPK6JsZ/Jk/cTKiwy92m2SWdj4
leok0OM0c3Kzc7ao1E0mpPoZj+cZebBa7ULV6ZFMfRfaYsrhkPgZW/k8YxMqjXtopQBKo9jj57HS
mWQ/uX2RHScOSFsd26piESbHOS9byQJiL/56pXkHgdj2uyQo1+pROaQMYlLG0DbxJdLVerD11kT0
GfLYhVORMR2FjYHDUixbFRw+wJbIEiMD/ms/XqlPm6AsgfpSc2q8Fhbyy8WUvJB5oswx6ivV6LGf
3Ya4Wms2Y3/0F3nojHJTvDmTnPrXJiMGLohUz0d0iFenopWNrJg52tPAPSpiRsBJAfGlN+WnVeK6
8hpGHpw5GUl7KhuEX0b+ZOrkmg8BtLjbGEu+pjZ0HqEYvn6YARhYCqJQ2bpRUMq2nPq1wh5DUWnk
qlc1rjzxi1vwUgMBTByf0dbi0jvNijqUy6yoG4bmmKgAO9GsqjKbzxgSGJs/w73Yer7sKJ7HU+ul
GdiS3qe23M6md36El46WlUhSln2dmF1jF41djj012tQJES5+L5jc8xxSG6SjzJQre5RZ1Dd4v6tY
Brx08UGKl0WlhhlJl7o3fiBIQgRtx9Coyg30Lh8P5v9MG1j2J0bZxi0znlczlSz2mfJ7unxZvUcV
l2PfqE9js+tnUHPZdMMpghdjNAbuwy/UGOFeAcUoJhIQsihQpg1tYUQ8I+cj/ZRGYWtdwbcXEa1a
p/N48Kg0XqmX3/lKmGfnLgWs8rA3f3DE1nNt7N2pzyODqGR80b6fj4DC48owDcJfwgK7N9Uj0qN6
Y+8cvQ9oSrJ4Xqrd6wwKxpAPxXf8KXzdwZIZ8Ntj/UhxsVbW9Gd9OiRdll8yztb6KDKap40gnGm7
1HKzDTp4dicFV5v16zumOs/00XcIuCjZvG1ot77jz2whXQB4ondawMTVYLOHKC1O5ebFBHYc6xiJ
BW1w/b5rnO7wqOrEHDOUFfUUg4DMnCw4FeWT7I1mjFwskQm/uh2tJ+Zo9jh1J8qCybfipnOQsAWD
v1+0tCEwONkhTNoPeq2Z9N2+K5ccwdPQc4t6Hwh+fbjZ0f72XVOfrdp9dko+5/lCmSV+bGdfeXDd
JDvVQXrJAHpMVQPkIeov2qGp8R1C6cfcf3OGPA0djMzYTNfAhqjxMGUrDH4Vl2gH8lzymmdmpOkU
Bdv+zAErHWDeAUd3JwqdEljQRfS3grXNTlEdM4/8vtXTKZ11s0p04z4fH+9vXJOkGtGMsjQMBNo/
Q7XbD/GCzDJoLPosq3l/gACP/GvqFY2pyjZTl9ZPrCt40R3okGeYl5myl67nvXSY+NDTl4MPqTH9
zt/R5VyqUL+tRiasuIMGfsUkik+FXoml1OWGwAl4VCUWpyIgweheRhQk68z1iUmavSzFi7zbgNZ3
ZuHFmV5eykt3UWuqX4OfQaWHATgc1EPkaTvlFOmKwxxkoosq77TZ7VnQ15KO9oHnGzj2/+XNzHIf
Af8+Buf6xtmAWur6tLDVnnTmaEQVbWLPBtBfAsHKetIao/tQlA3xME9DBOgCfJaNu0IBsSPuZSQb
t6X8Tqcrj4i2A10y+kZ/bGm549FxStUyFF82DkmkDMqNldyxxrU05mc3DlCfy0guQJ7KazaG0HK1
mUAoyDAnhynRK+fy7jSMEhhwFqtxdHw2oBXluXu8NeP3R3TI4pUYXa6qjbN9kgSpulaSIEud8OYJ
oi0/3NHDUD/Gi+vidZmiEq7mSuhHFVOxpxufkq9+fX8b7cbn9lCdwXPQVmcXGnUxwEkqx+sXn2Pq
XmOMso4N8mXXDV2/hZb7JvgNnP6pS2cuJaQ0u7B5WsntxyQfWKPYKB9D8Rw9jH57l6DF8I8XkDkW
A8ADjA0THAqNjCrmM91mMxIuXrSgRDB2rKHJ3ESVbIG6NzYTxWKtC2iMMPVknQgrIrwnYOmaLv0q
46MRIkC8Z+H0mREgQ2UmgvlUDE2kYERzaICavbhh9MJYz9TG6+qSIcleF/HcLu6b+FR/JVjaBspM
ml9h9TwOI68CI/iUt2MTqqSTHstfKuqMOVRooWFv33moJk65n971EfFoLzMVjBb8aLJmecIGFxCb
l7NBzq3a15d5vw3qNJzi4bfc2I1VPb7kml3Mv8srxOF4NwXeA/iDdKx8akQVLtm/2AAxn+fZg08p
Lu4f4TLfKoI95jZ2ut3TqQ1GPoM2j/80ULC+qg9cYBPwyVX9pp4TR1ndLHWNPn7O+gyK6feUCTmx
C2jUalPKnSbl4LTxH6S5ulOqOvfEundumHujcZAlFjpGmbAXyb1TWbFXEAJjlYzNEqMXDOkjPBcw
oZ8EHel3hNngOPyhmztKAmr/cWiyxio+SunqgUBf5gw0JRwB3l574md5ba7orcnsmCUfN3P60Rd6
FFx3oq95hTOADvJKACIe612lv74eJxpnuhQcEVnYwWagNzPF7TLiMwbLgeuhOdLqVd5tVyNMYSM9
V0MjZT/fJ7h1Cw6jtdcJG4kw169YCcS4xlgApH1oRVCv3tiEs3kKV48+5mowEknf5FNiNAHjP+/B
RFSPiBp4y7BAdrW350MHk0D0sX58cQe1G4kkOpNmZqU0REDJ2DzCTMY3Gs4edT43WdBTxlGwAgYz
NeNZmpE8EGfTDqHwCOVzcXluqu3T4zwKHhemk7Sb6TATW0rvGqQ4KoHP5ovxFwRvxY0x72RAmhkP
SGYTHUHqna24NbotikMiJz9+0fRGwqDPb6jjiiC5g5G7t4mTV0ZGHwl7H37CkW1L3ZDke79z4tuY
vPBcdfTWSIPm2qLhZePEe+9c+Y1OHZERPEY/8V5b9RztkEEmqx4gc+jhDcarPFcVqm7eoJ26lpeY
0ikz1js9Al3Xb+y32apjRBB+AnqFq/ysLIhNXUfLNCCDmxfcqRAs8ytGxZZCmaXeuvA2tEfxJGzj
Y7ifHsBI6HsYN0Mhk2hUg4ebvvPi84Kye6AonDKXqignyPxkf9A5ZeGfV+BRs9CpIefjrj508D64
QQT0dq7hhhxFGyIFHAX6cijME7JRAXNga37wD202MTS7IqtvGFwUy+rQfsuZwacVoS7tmy/wzn7f
7IlBbiVzGCCUehMzrLduI+sBUyReQ2AHSJmcuiBZcQZOOUzOkw3ZYnTYj9QGbx1AVisP8gB7gCBe
cGSgQYKtKA+jzRpB5Ii6Y8LrSQltjFVaTAwlrl+ThPoYFMaeqkZ1nQ/rMCETh8ngMDWgr2fD5MiZ
vDw+Nn6Y7cgCaqjG8743pZDsF6PkJ0p6qNrTG8xAS6KlVXRx+7pcD/VIHxYfujR9Pp6rgFmZgUxa
ZpHAddigQB8zowfMRF3+omwjbQRzLIP5ivgygfvVypg0dtvYEDufOTW2JzKWa3xRXd7hpkNuN7ic
TrDzqd9CZpWhCCAAN6vcjHlogeHzYDS1pmMOlKBInPFjlt1mJIbm/aErQPZGxEybDwkeu/UiudtU
bz7ZBWV3EnqDs599KfxAiS6Xc0oFns7X2GY2nVAItnYEdrub9OYdPQePJ9tO5E19EPSJuihaNORO
9bTGgl+0Ds/R+L1LOQZ15umDPcLX6I3373XhNCJllTBgKiiKaubkN5foKAL1QvJCtgBBCQPg0n5B
dL8ZCZgugm1J53Cs19DOa7Y2xqWn6WIE+RWqAx5oxuCfV5n3y2SeAj8Q/MQ4F7IVMwJvtBQIAjbF
1J7WxlSxn5GdVo6WBGpptWDAnF50xQBPIYMIvW7XxO9Votfh4HBfqdK8r7b9fRHdZoUyi4GLb9op
fm2IuZfwrFD0iWaWd/Mq2S8QU9qneEdybzoZzGbvEzuuGQAZlJaEFDVBSjonjrPs3GTBUzieO7i8
zPhuJjgUN0Zs55LsP/j3ENx3BXKi2tnILTrX5fhACsH9FGVCiJzuZnccyZL3QM0WnxQeu8SSFetW
+my3mTrT8D9mCYn0ZPAFNIOaQHZy7OAwcVmwbNl0qCCTr/wY5w7nfc6V1EbNpiwYnWQKiiVTX0t6
IZsSC3lOWrO5uS07OJAPlIICEcBKTi6EVkVPR5CO3cilSOAgHZkNHQOV6um6jCPSuE11E60RHE+O
3ALRFaEprfmNHpS6p9Nz0tIHR2OZuNppYnByItqQO5cCv/9I+CwINMZUsG6xnUOjCU1RwjR1Hzfb
Hs1GY3CCiEnQNsYTOvjNuHN0NUa4CCN7WlqUTVG7pELM5gLkcGVGzxC1pkrMI0tS6OVXi1cNjzVt
YT+YaXFlGdDYUcI3onbaiqgJt2oX2mgzro935NmlXZazjIc4KTEefn+CCuYfHe3AK/4U08UUuhNL
+AUWysLxCbgb8Jt8vfqLU/LBQB2iBQ44hDcvk3P5NebAgRReDGcdk5vF673eKAdO9icuI1/ANsv7
urLHM6x5FvVBWTOGyw45JO7ErX3WCoybdbXF92r3+H5qzDt5PfUp+4wfutnLU7V5Vc4lU1t0gbpa
Fe+i/3h/LMJNq4dWiPpIGeg55hhETqeCQgOE9EjxahRs0SrZKUv0nKZ8umr2g/G6aF1Xsce4zYCL
AwWco3+BPmxez6VF40/WwDorBMMu7etCcm5WGxQOfV+AyMl7zDMXwpA3GHP0bg+7uzCeQb3XvLEL
SmlUx9Fni/1BAU+SCRRaGZh++tU0ROgUUK0s5ZQNX4GPpsQ1IqfVXdg8dq1jt7S9VQ7YrrxLP0B5
R4HwGX/Ex8cKM8/m2GCZWv7CtAmg2dZvlHS0q2OWQPSg0s2pk8SVtLl+1DZ7NG0vkpo16zBjSjpn
h8qpSJGpDV/MmJjaOvfaWTv8pnEfDOWm+tfqbo3tdBXqiIl4qpzb0g+RxVHzwMhvnNv8uoZnoA4S
rmU5H520VXMcL1SrZbxSUUWPnYYVyc48M91+YuZeuMRE0UL7sI+gXRBkYt6d1oOO/x6bTKv02uxs
dZ5ADNYXgiE7D8b3p3X/EVmnxpw9DHnFTj6yR/CWzrjmTKEcPi7x8cVlVi4ezZydQP3wlq4LRX87
J+YSiiD8PwD1EOGX8smhTh2CXcs5OV9xZRn/xTlM+B1TFRatLBEXoExRtf+bqark/fMZaWG/A2tA
u4rKC5kefZC1qt9xmPoLa1cYVHU/WbtYAQoEVA5eleIP1V1/bYpcq5R+x4boQO8wBzmsbEBZtv6i
YfqvOFQYy8SVIZ0nfRMZ6L8vTHylcjG5K6NdMnvLF3MI8xCw/PrTtmH2AeezFaLAdYqgscEHLgAI
W9RLCPZ6N10apV/4Tx17m8/RX2jo/9Xz870EUcDLdDzoGn5w37VmVPfaRB5WgMpmL5mnLWDB38QL
v736CSEwQzgmCoIfqvBHUYpiSUTmrHwusOHUBabJdWEz2y/BQimORIwvXaLj3qPmAnIYfvx5+QVh
eHB+3mlsBCaahD8tMoofd/oWKlIFC3q0E/W3qTM/y/aZSncz7+wbQ3pEbfAolrZkVdB/l/fZeV6Y
9heRckw2nBDgXL/Ovzab3cfOewUe8znD2zkbxdBPp4UhzbhXvWscU2+F1aCLvuFl8LpJuji3nMXe
sGJjkxsrx7FUdtV9d3Z5xDLjk5rs5krzw+1DM7fUGYbxnVS6O9a3rma6h8ffXNt/97j/cxF+eNEU
5W0i549Rv+so33mr+IYCBKYr0fV/Xu9fN/S/yy0qWIZL2BkrP5S2YqlJUdv2g2TvIK3fBmKzvVwm
NvwzB8rSku3T+FKMVQFNxLEWhvsJMCHqf91PfnvbJYX/oZpBd/9DZBErnYTnPqqZhl4BUod8vAt7
6LeiOjx8DUBTY/aMxTT79oLnuAdXEIS/vGKT32kpeOlxxMfPWsQD6N/vflnfulwossfuwBTGRiET
5HCvAQAtwElTntfW0xaMzHq6ygrukbz788343S7HMy8gTcBSGoP8H3tPI8XXOhTL8fwaNNAJUScZ
hT+clqrx50/6zWbyzw/6+ZIVqRRdr9nQFlmpWyEHm3i92S7T458/ZvKbu/qvz/nxHKdVqT6KWyHt
AjPXz+BXxu7D8xxnZRW6VeqWv/fX38FfbuNvLDaFf33qj02sCtv2GVYhHI8wNcMOPDN6LdV47JXP
nvyL80hgNguJTRy99dp+PPVUAOZu2syaockY3824WWivfvPnxfjd1xrLZCzKKKaRaP30JLqRXfkq
Y/ZWSpxrgY5QrT6bm1MhBM6hF2KNBXXEKkAdejtsARF3aMS2pFz++Xv8OsF+vvIEu+KuywavCeqP
V75pw376Gk2iVSFuyqmrdUFXMyFeYeN3g4wK/BV+9Z3FpDsLg1JyRgcJpPLhZ48NIx/mQLlGnpw3
zd5GoTuObPk9/RgTZ/ZXK47fPKWkQYrEI03x4SAg49+vo3AvmkxUxj17U/s9kLAg3OvRMp6Li8my
MakJqS8zBLltIJz+vEi/Mn3/s0j/+OwfT+51StpA3j+EXeu/zc+UVwiC6TcdfYb1neuuy79UOMPx
/fPzsOmZDM5beFJI0r+vVcvuIzV/PbOZ+DhqIF7MmlS4mli+pvFftpm/fdTP+5+IUVvf03TWCM28
qt4jcSmUi6hMLa26/uWyhN8VFCoeM9gq472Km9S/r0sR8qiIm7rZy8jRxAmaGcpq2cJg8D3d1Rg2
aKbg/fne/XqA/7OW08G+bDCRRrH378+8R9pDqWI12gONPSEOTfUOCeg7Eobbt7bN39twAYkF2q+J
6AFjAricam89IAsqF3XdMQiBJuhPRUdV7Ndn9wYaCRAIVSd3Xx8Qa2OgTugGxcQtvuMdWEKoVzvG
pbfc6M3Jm5iZL8Z/MCKmygGOQYr/pQh2ZrStJ89hZeolpiK0bJVVfzX3gBYYgisElvFxotLTjuyx
r2yhAfUBwGlhZHPtc7xRz/Jn/1Ed27/W1sN2+J/lIohdQinLuaP8uEUaITA4nOf16k77PCLWvhdF
W1AYOAFwifAypTjEgMIa3enYi3Wrrv98v6bq75oJjVKQz6b0FH/9/j80jFHxkvos7pp9MUNj/kBZ
cFEPjx3sqaY2uiWjw7G+5Is1UKQg1DuMFXTJhzxktfBHx4amax9Rq8PGdPlPc7jF+9hahcvNzQ8d
eF2Iv7zCVg+REa8HNRUkOkt0q3nqlBa8MDMx8zV8nRwON599dmD1xjreKla4yrbFtvp66J0h+JuR
zpAKuYYWpD5kERFNGVRSFmn7WOXH0Mr2JVaYSF10aDZmqOgHJCR0R1On8MZ+b9FAOBMfPU7QGvOX
DacbpdWTTp0xenB10WZyFN+XE6uegdVcAHfV+eMN3tVMMSFBBDezNGBP6FM6wNoGOEeJX3jnj4eH
b1C8VkJjg7YJRRNcb5t4exiAjJzoQNEAOyiQHUgWVhpg3Q+s9cKsVkTPNnXu9t1mQIVc5uYD+j0X
zwOyYMTkTytdIGC2Qg+F3PZJODMc8dzKloM1bWdHs898qW4al0fG0uzxvqRhwIoYkmy0G6BnwQNf
22OCOzHqrYh838R1AgPV1DoDL0DAPMOHMJk1ZzMshvayOSfOHWDxVH3BygHYrzB2Ye5k44NjFEdJ
92tnP8NTxX8cx/aAL0Q+XpWZfkrnsGtMqA/oF1eIqi4N7jn5foqwT8B4GIc8OKknH5fLBLVuIPE3
zPortROAotwUhsE77voe2o9FZMGZ8CBS6I+P2L9aXzNgOR8m6td1Kxj7mKm+7Gv+A/R/Tl4o2lVH
eS9xSYWMauR2OehGLBBp/X6W0eg/ZwSnbzuog++JC3XkjDB+q7rFIjnzwdZt11nkD1292xtzu0LH
fR1G9x5cG6CgPOwT7CcolKCacCmhifAF35HtzX4fyKKXK+LAQca9GEbePp6wukZvihDFOCKsWfNd
+EhIfkjth48etHhu6L6CqXl7K75Tj0LE9K8QYBoTk1lonhYaHLxbEybveqv7LNc3TkAARXi9IooZ
rEGv3Fhpvl74iWM9l1DNrMvUnNKfNN73tpr5meFWM2DnnRrqr33iX5eKt5jal+IAmWXJVmmfUFHZ
d4Z9zoCDKZI+dbFE7ebI9aC4BgLPVGiVaLdKbwLyNFhtMG2C4lpZOd3f3QSsvhz8m8f63vTb23R5
RWxUfKv66WqcUsepreJ7Cj3KlP3We51T+5NpppUk+tv6vu7mQHLghPN0S12hX7eN+9zwCpgKb2dy
qj25MyZWAH7r3q8G/jl8r3dsZ5ctAy5WBrQTzXww8q4oVqW1eGFmXnpnlMG8m4AAZvsBu5LVwJiW
WwNU+4ZPknljsBpZh3DeHMpdtAo+cxsbQzctB0sYp3BCVWckyM8efjCpdLDPoaoxUUVZnxmK3uMR
u0h2UCQo1BOrH3A/g9m1HmRGgWAy0jNH9jKgl8Oft+f/S6J/HhD/3J5/1CbpNJqqWZY2e2EL8vSd
reBXoq5JTNXDjRsCBnNkZ9hq8rn48aaYbNDGXJzdfBHT4+zjZsCTBM3qjYBBpl17jSHPIoBGBiZX
9M2i/bDZSPXP5/HOzkRFMOL/OX7ZzLF0YacdH8hesG8wCMJF46l3AdNhmA+doWyQORmsnC1YuF/v
xvvG0KwGGQ822/UHzevuYeTGy920HqC1i1QNbG4j8ZNApXl3McmARACDGbaOao0+NZ4p2Gp7Rrtt
sD+iaS0YB31MwbrBXXhDbjMaQL3Qt4nxOmW8VWQErJ5mZ0he6CkLQD+LQ8jhRXTqBTF/xsNnqrUm
v4I3kutdNm42h95vNu6IV0k1cIoy3q4Bjbclr6L50/meTbYYF9vVjLAIN7RaA8o2CvxPThSchK7D
S/K9z/lBkJTZ1AdZzN8aN2G4pf+95TJ2AlOMFqc/bRYVoX2Mozot9u0TzsjVVTbTHZ6uFd5mTLLP
6gXqh0z1P/5Lc/ILyPvPB08wdyAkYYwLy4+6uw9Jz82TycA2ho+LRSLt95ja0VA8vOsx4Y6D/MyB
pqNCtGBMsmUNu2xnQTLRs8VjUe4///z8i79di398pR/tJNFdZdzKYb1HKDo4KnEiBvCVdrd1iwAw
9dFGozdrF5X/0I+KM13e/da8L6pWl2bSrNllLuFfyZpHaPW3rkH6beX0j+82/P4/KqdJmGStPMGb
IvE0F46HKRmjJQos0OBuNtI/MPcYKhlCAdClcDJ12L4k72xr+tOGBWTczGpGnTucEHpvU5W7+yfN
lDYj22X353X8jb+OMJgIKiSFUeT9x73j1RTJM41wXmi/nwwbpudiBvfOTU7JLup0bcv47xjNhEu2
ixHSSdaQFMA4kTOvmkOOdK5I8FPn5XMc2SFnYREwGHAkU3FwxwaR6QPcZPhTCOu2kHXwm5Ax0rnu
ZF/wwyVueH50VhejGee1N/L+1nWIw5P5nydXAr4RJGwjgcT/fSuUdiQ2t2j82klOS9oKum93wibe
WgiIIJO+C8iFEWE6FEFGTvHDkUV66FmEkIh8IHK1A5Rh7/kX1OH/KZL/+V6YsmpDmBIhMD+6IeWZ
V8U4VnD3myl2Cz/STmb4EMK0UP3cxbjfFRdk6IkfQlC44TYyqwUcCxqe6gCJb18dC4+9ypMW8Xd6
qJzWmC4Kj7+AEgoiDiE5m8k7cygq74SdzmMivP4faee13biSbdkvwhjw5hUg6I1I2dQLh6RUAoT3
7ut7QtV9U2Kyye5764zKU3UyjwImELFj77XnApJ2Z2HpENw3LPw0I0w8algmgfhG/aDlGNT5CFDT
tuaiYY1ejl8OfbTz5FBOUBQLEwHjWJqb8sdwDwMVuoRwOO35941DsjUptGTA1AeqhZ/iM3pS8r7H
e9ZpKALzE5sQUiS3mR130hx/AOBZFQVjcMJIDF7blwLov7+Tf0VP4iR4qmgsqvZEEfqO3uIHynmW
iiCqJdJRXH9eT4ZnwTlOEZfRXGfrSATlHvTTn56SW7UxaYHGCyRinRZA3lDTIQxEvkcZQJnhJuR8
wMRPqFGMAkaHOiCtODTAl/eKG+545+sITQGtZMT0Lym97pJsm+wHwGoh0ceUo5YdyaF7fx/ifHEj
x3whuWJQvlE5mhuSTEnl53RV8AM+aWoorrCet3CxA9sL0MAKXk4oaXkFp/pGyUi7kAr4MeJZ3kE+
+cc69L12leclFT2cLCI3j2YinZZciut3fyr6g+BiNhrtMgF8jIIwWJ8pJzxIkGK89pidCDOdjjq/
f8dWeClKz/rxT4GqI9LbF/i52GKU1Mo52pSHIof7F0aTvJi12rJkJgatOJOkJzHE+JdhhAZLBiiK
QvBOth1xWTFXagxHeEO+crAsNn4cHhEZ9nIyLbp9Qd9iMRBZaOWtjMW/S8ePJ3N2Ai+sUDtJpwLI
NgwS8CxzcUJS68bWejO7fLaPZVmQaGnaUbqldAb80EDQI92D9u7yamyla3OMM8tbFaULpYzvydiv
3fXbDiUoTSwI+O9sismYakaQvYkO/YqGXfv6/jKuY2fr3I+BzqYX6fy8NS2S59h9TgWH9tYloI4b
ueXxTVwb5OxN1aqXGmGpIKeVl8fQVWg5zLF9YPpcv5kLObrvN3OeDgy6Qkp0QxpWoYwGZdXWrpZg
ruMyk68PJI1v/codfaFYv72fPuzictDGUoBDfEWPFITZyjY/hs3vG3meW0NpZzskrvBZX6bZsMra
5+74lrRTnDKV7Mkf1kW6VYjYURH9P6w8N2aGdh5Tln4jVrIMFqWdoEGuuyXPc4jcCO3LrVl4+Ssz
QDhhMQa49jzhqQSxIubjfG8mYxXn5AJUo/BYzG5NxUuVUjhRf0ca59C3N+dFqeBFp6RfyYnixqgg
BgW4Ub70BQ+o6om1LXB0ZWt5uwKBF6g937pT08xNSV3U+f31eSRfiJK/X815SamVAq+svEYhWf+i
7V5Se7MrnQV0wbvCxQfC3W7nS2uyv/E9XvxO/j4D9ezVFmajSarF0wbPzMopk26Jn6/f2cWN0oCQ
/mXvaerjjX97zH6laSm/161UtKwcyRMX6IyeL3J/1LWyM18f7t87IpyHHghI3xRFrJx/DmdKIUIH
oexWBX0hbTQ6BJgcdLM/SXjjYP/vWvZzpLP5Ext6ZtWNOuAp5orxMhkOHvUA/YY7xr8f389Rxsf7
7fF1SqQUrcQszasDMQYgd0XBwQglNorBw/Vnd+OOzuegkJ8isaRqs2J7w7OsUmeNNCuV6MbifGuY
sweXJmYdG3HVrYTSLfQNr4dVC5Hm9Zu5YN7448mdgySNwDzpcS/1D/3safO6mYar3YiE7eYLeUEd
CsnSdkw4ivbcWrT27xtfljwGgD83hp/Dn704JY710vD9fmPsSpdQ6k8NmKF5qAC+cmx4JPW4Ubsp
3PGFtMGWSbbHlpd0fv0h/Pvx/biI8y1DOdZSkjU1j1pM8JBD0g72H92ef0h8NMYeINLgz/9syLMl
RVdbRT/JAULrahYV80h5Iu4Uim2CGvLXzfjoxuehjdvzt8/DH45WXmEzv9EfkVF7zSR7jsgvdS6K
/v/OfZkK2EFKLKgsfo501I5BL+SmuJKOmz51E1+bK8QtdYy8wOsnffsUtMb0+pjal37kn1mk4/Rp
aSPTUDyLyo4GZo8YOwDJgd5duvHz6K6EeJ96zMmFw2ADFSPdOqy91WlOO+1Uwg7vZdTIxY5iPx2d
IwnXESctwt8YJqUtu9RyRuU8wrxkiq3zlE2WkzYVnUl50OH+JL+AGPMzOyhnIg55DbnEdolnGlQ+
DS8zjfPsEaiwNkEoPlNn/dKaazt5mSyUF41x0NpNXnznIXbsxediFq3Qe76DAKZ8YSHFwQTPaSBf
jdQfc4JRqqtOdPLqUKUfZPBq3T31xJA7GQCaWNwImEan+tVRkOld+o4dCgdff8UOLnGl/TJaEmaA
Or051f+FOtNnuUte2SYJT+77DyAfuFjoGck+E6TbT7H9LtmQ0N9feUj2i+gYFJnoFOTSaVmCBEya
1HntHeRTZIPs93d6wsgH7R7eT/YG0RTUQltcPG9/CbO3t8ftXed80tTjxKRbOPx/JYpQbpNigQJI
JunzY3QJxMkpsZ/v1pWNoTkJo37y9vY8/mMadr6wTh86f8vZ6VuEn/WkBaOGNnZp7BuKou2kIGFH
VxReBSfO01ChHNu+u6PGwnuOORXkXPc71O3xnxyqecxlfB4nDyQEtj41m/vKeRu1oqeHUUyqklE4
OR/Pzx8WyqiT82yMGiXn84ilY+yAZVTtZ7ZmmFejZdXIkoMmx0DHBc1WvMAPuA9U9EgYQk0eqyYk
E3lGI19jBqVqoUDcHCYgAYA8prPxlX8AibHXjx+zO5p7JxxiKBSOl440fQV4BQhSya90I7M8xw7t
GLYIxONLM3A33iAiUMBn4cj8h/NFmwT/Ljfq2bPPZxYW+xdYa6ox+fQRnfieRj/qRx0itPFBd7Rq
ihNjKU7pkp9aS0Kc38ZSeZLXIo/acx4lZ/mGnNWO5u2iJ7cQzcW1TOqRjsi5Ra5vf3zO9sNGX3Wb
clfuhk2CSlFfQeHaqMikAzeeoHJDi4P8zXXvnXuw+FRGqDBS5hsxJMNUehkbK2w4O0xmKJzoi4dp
+2QulakKk8Rf1/yzHskw5+jI1XlRwyFoF606B7hKp1k261ENk8F2QPbPhElPzqNc1fbT79FhzJpo
k+sLjzSuZtfWnXEP/7auStrQt96p57A71uho6MF4Ligh8rnyEXDASxscgmCJrP76uBfCYDasb+vd
WWwwVEov1EYlcZQfOE0Fpm1R1aUXDX/QjNrb0e7ITNWUAvBp4Il50wiFl3Vj2/w6VV+5/a/H8+32
kUWImRQTO6xeNi8IKN/Np+hjGkxs+xDZ5H7X3XL9q50soev49r24Qkmz2xs35YUXjDx+PI6vI+G3
6yj0KhxKietQWaxeBjScGHlk03fWfQrS8YyUjXD4JFE2UzYzDgn00rCm5Ov12kA1vasnruso7vK+
tf+geHcqeiy2wx09PKl7/cV9eRNce2JnYX7Q5UYVqF3P+YVC1UZ0QK9HHdTj0GBpIm86YKQ6KR/z
cKb6JDs9+4AecosU9F6k4OdTxKR1qt1RPB5Rz5G1Flf3tOTsV/vrVyqNW+a1Kz3bUqMMBZGgev3m
+Gnu2d4W4IdWCk13e+HVu5PehAm52ucbg/6bxvn5Is++pzxXsRkzQ2lVQ0yTXzmVlPK2GcYOiUcF
t5l+GZXNjYhFujXo2cdUdqlIUNEPY6CtHRd1tEpaEs7HgyTvZe9xQERTD+///3cqi5ICYFxSOMMb
Z3ca6qqXZYnYroAqgxrL6qVXPnaaYRvp85HecB0lcn5j9snjnZy90x+DngfbbSVrZabKm/hpeCEv
aey0+2LdQoaY6pMMDMaIJm2chzEIefa3NAD1X03fQC8n/uy/YUUhf7+cc6miEaqJ6kdcjrQ77qM7
qGjLYaK6DD/u4OJLuY4fKuyE2hvr1oUU0c+Bz4LUtAtKXehraVO79EPiI7Ei30q4BUams9v7W+vk
pW3ix42efUtyaJ3MJmylDRbPf4wV0hJ0IKPaAb7CrS3pwlnmx1hnE0upZdlDXyyTqzguw9U7akZX
3OTOaPQ0duN0rjrtMK51IWHc+pIujP19W/pSPn9bh6tST5tUzfpV0NxXNPz3tC8GLSDNUzxm/ofs
ua0AdvjBVAJL5K/kjG7K7N6HHKy5A6p6NaaZDrfa6x/bhWn/47LGM+i3y4o9QUuNI7mVwJzpicuq
kptPCHKr5HB9oFv3f/Z91X3XH/2e5PAoNfB55OgHlrQR30jeSDdu6Dx7Y8hKIAkZ3JDc3HY6pSMK
PgpxZTYrcnSdltP4qtsEyCKCl5ZuUB1L43gvp/W+rASH5Nz1277QpvNj2f4qWn57wFahSF0yML/p
OCIGaTjUnFAxtOMMx2b3Vvbzgrb453hnL9Qy4qRTigouCC4EhvJkZq1TNoqb168mTY6S2MMFLabq
MNhRlU+GVYGwC19zCf5a19McjouTFUCR+pOiNgg/slqGPr0Vh+cTFA0hLV1Lrydyjoq06288rPFb
P1uDmYyaLGHOiQXMeSZcLCnwnDLSOtrJNYUZbilldaMG9n+ZH/81xnk+w68iz0d6y/q2VPfe2yTe
pttwHq1QIWIOLjnmx3h8SmbXp8GFxobxtfwd9nxZTXU+/oSlh97C2TB5F+xpzsmbGMZi6dE5sxW2
zBGANNKtpefm2PLPb7ztW8vT2kDi0xN2dGXDZKL2062ru2aC+cIBl7tkFuTO4B535gsVUCe+kcpS
xyGuvFntbFYGjB4b0qldKXTfWrD/Ko/zHLU+XGLGqmddA3fydor8Zhqmc2peG/Ug9J8hTeCxipec
0k+7ellBppOAFJx6eof4orr3mN4wnUO+4SjypsGiHISATEzSyouQ3tWWZlEvA1AkBstc59xUgxbo
uqnRwa6i1R8BUXdrBRo3kWu3ehbGZnErUc4jfawCbzT3BEqkrG6vK7eGOds327gOYykgQFBno/xW
5Zgt2Q8HOBPuwOGVBlPHuLF/3vg8tbPt0zMLr4l0cVgd020r/LEiOuhvhNaXV++/n8n4+99WS7VS
LLFSo24VyzMeXtcfGKXraYd/v/5B3rqXMSv4baBYrYYuL1lq8mH2n/RxL7rXh7icPjbQg9BSNToO
nxUSsiQtZe2kyZvipaB9CbnlLoYrNG0Bpn6ZaDT2nf+m32erbD4QzZPetNMHaRkuxOnQ2xIy2PJW
eDfOvn9m57drOluHEiWiGNxL4/KHinNJ1s0BZE/Bu6HdGa7S/HRj0lxecL+NeLb6YBara20oDysp
60EYlaC8/oBZvBcayekMDG3R6WDc2Pnw0QqsCTUTuqZGs3+8P3aeTTvkrRDh4mJEb6msoKwTFfEs
FBmkVA/TgBC3QMnautKXDPz0eJzT4TeCrK9Pg4sf6t/Rvo5Y32aaYiLkE01rWFX41KeHzN8MOEDd
8n++0NvEBmOYlkYMgzGmcXZTZq1Lvd6MqyBC2nBLMhczKWELcp7OxQIDHck1wa4HkIWu39+tkc+P
Kn5WKV5jDPLm5X3zrkweHg6H2TO4rnx6n5Cr+h+OdrZC1ILax6LGaKuXektDEsm/EXt/cn4pjuck
buSG02j2+/qoX5/qP58NTYmjVkek1/psEguNnGhHr2hX1VF3jaDGO/NQ0KxR56gfDVRY/kwusJBe
nA5HNHTSVuz3Q7myYPlprP2KAC3BB3PTkR0OtmpHJP/Uob7pMSA7lYB6xhDstNdFfWYWn4pO82FD
05cAXkS18x7O4/CZxriCZRGIo2ySQjyWJRT6BjarwF1q+AXV3keiXCevLYhwoEV6fmMXH9fEaw/h
bBNvNaXJPK+RNpAKWDVII7Ni1P/DQc4WZl5BIgaDLK4MkHWAdPuZqKDywCYX54nZ9df6dRi4dkdn
H42sN72nnMgVJoAf1rWLQuapRcxGRDQv0ZiTfwBWDnJ/FeK+5E9pt57TLYCh0Zs0mj/kUxqCb83w
8TH+e1F4Zo69QArm1D+3prxJT5WvnURO4DHWWBZJw9HnA/B8/GtMWd46Mlw+omB8KSpj+xvuVz8H
TAyxMLIjJb40XhFlNY1uH+WZ1QI73tfJQYrmAzFXsmmk17IYbiyPqnpxgfw2/Nn9Rv2gap6IKo3S
PvI+Oj/tcNsvMdyajuYuA78aNvnKw+cnSCLqIyBrmH5A1b+y4S1lpYI/m8Cth+mMlJ1WGApWYNmm
49+J+JyxTGOgwmXSYkEztnHEs/jTn5aUsEbwXDSlcEBTjD9JP/nJFC5ymuRIfNB9UlKEIJdMNYmM
KXWMaTR5lxl9bEoer7ijyoOSjnRFOOtU2zNHPMlxC5NFS5xq2uJpku4pXKXzeOsVtvbeY6XEGKPl
lcC1oNqcpLOPAy1PE93B0nI7TKK7sXilApjIt8fZWAoR3WZtfdCM7hj3pTsi9EXuG1E2jQAvyKK5
EHV22vJbzumppMpFj9IsWowPdKyhwCb9KkuNuQ58dBl49GgxmegWzHegKjxSgf/SKEco2SNjrt1m
Ku6RksC+5G5BU/IHHrjc//2zgKzZJa+CE4w7O4yFqs+PAww+V0J6f0d2bAp/hQhGtB9T2lvGEstA
w3G+UJanB2OmLceaVA5w8Wi/0abiJi4tibr9waGV7hFSbVgejuUh6j7e+vkjJwdHT+Yo8ycL1yH6
pNpFeUaeKvykztkWy7dfKAn3IqrqEXHi228YX5DM7kBzBvafdMpvZza4EbxHxl/CyfgrOxRzJFpU
nM6HaY0hHxpSqnbIY2lH0chEGxQsR3pJMYsnMW0D4SSeADFZZlxiP03exl9r+lyAQFGl+1g8LHBG
/M8zHAuCLCJEGDhgLd4fDu4zVS8sHvkbxANcUyRnTANgw+tRYOq5cNCbtFRFlUE16cipEDgM1w/W
eqLN2skzzTsUqdKJ82tMkT1GeLbEE/XZt9f15HlMYGFGTZMLVcpnCj23VqaLG8C3L/XsABBUitFI
PTHGF/6E7yKevz/MKF9KDuUvj4uHRH59ib65OJ3t940yxLFxbOnELNzSgFXEVmqZtL9RNQ8Bkuqn
hrCK+vXIQvRf/aGaKsEtlf+lLCUdEYABWJZ1KCBn+386Chu1piRknIIpHUWUszttX1Agv3674938
s/Z/G+dsLRx6TnVqgH5GDOZjiEFSVN6q1mMVvV8f6EtdfG0k9eein7W+ISeW3+IAOLxAsgRVJr30
AFnn5SY8eG/NR7jNpsoqXXrzbBGso9rhhJTTC+cvumgFn0m6a/JfEgBH4pBmjvq7aKcyBpObbtnN
oykGbpPZEUfnEAdbtOaNg0WB8jlWGgEqUqwpXsud9GTNuqVKE9vIQpL2I6pXnYKunBPFzc050vH9
6c7fjp1brjJr3vTp8GnOyzvpSXqq3tIHkM7p7wAS0q2syeW5bqGnIOQwLfHsjedJa+ZhrYjjm+C8
SyiC6IyTYn46JMONOGQMM/59F3/HOnvrmdUUUhUEo/q4WYywEWMfLb2bG70yXvO1cc7eeaeLTaMa
xnFdL6O1uUnW5j7cgnAM8l3e2aVqhxsJo4j2y50GdjSeTuy/mFNF22Ck7ZrTCiFI7lp3x+3IN/pU
Ftdn5aXvTBY5ko1SPwUf7rMjMw0q6knzo68nQY4exBKtnGwl+JPfahe5ABig0vFtrLOwZ+REhKkU
93R+UVq3yMkH+iFG8Ef6iYOaSqds8Zo1H0drqfr01cp7X94o3aYmPsqhxA/0MF6//Qvz4McVnc25
OsgLtQ5CZWPlExMfWHXSAlN+6x+Cxy64MdZX4vlsMvwY7GwyWGVtZvmxEZgM+ka4Jy9obrAzWfcz
ZTfGnXlpH5+MuRxOkl36KODfUi27ZbA16EKzlsKy/K3P1VX06N+QK958L2eZrSYvoshUU4XKee++
Lnb019JQ7IK+ud/Pby24l9ITPx7D2Z5meYGVdFIkreRIccU31maHsReJpTuFCWWUAKB5iqx8huJN
EV9R8GotfDUh+BNWphtKyfT6HLjQ+PejAGecLQZRrpWyqTbdSrof7mk3pRmd+gWd5Y3hAHNHf7MC
/QhM9ca4Fyfft6rr2XzQ1EirBENrV6KxNQu8O5Wn0nw20wFfTOoVfBZgo42NHB9MeUyTj4JYs3PE
cg99gnSs4SRhtr5xUZe2/+8luy9127fsSa14htyFpDk7VFrisgeoCoFqdIaP38zX4z74HUfzcHA9
9D5/ZEL46D5eplt1adItva1+q2CccQBycjzKHGOFD99TQGt/aReknQQnnI2ysudFvKjoRqI/3klm
CDIOGoqYfg6flIAKV5xPJFf7hN7G9K6YmcgMQJG7+g57dgGY80ya4bgn7Bsa4zC6oR9p1ixHnZCH
oc1rtD9NaEsGKCGs/Fm+S+gszdzi6Q13I3wUabcSp7QF0jvuz/N7OpBH/5nrj/GL3fTPt/733Zpn
QdSQSKcwGou6+h6T2fVp1boo07c6DZXDFP6Gdygm1s53Wo4EsGW/DO0K4vNyYvSU6fAV2+IdbWcI
ZW6lyy9/gIpiKRilm7L+1WD57Q3rfa0VVKa8DUwPWA7bYV1vwsevTajBEjNfR1tMnjbsN7eAbpJ4
YZOXxW9jn338uSf14jFRZWDA7bqSEe+ReTELKkHiXUQ+9jQX6S/hg2jYHZpam6QoCy0wDBZoelmA
ztAfJ6SR4Whuq5oET1ZLIJaxmJV29D9Bny7I3UQqtimdYfvpeI6ie9FuElDg1egZ4Tv66VFqZq1O
T4B13wjCNG84kBivtbIPsH7RMnk6VJottDg+ZYN7CiCboojxARJnwirr12STBhnYQWB89Fo6s/Il
OtNpYWHcHG37okGyG8p2oqZ0Hh5zQK8MRK9CogBuH5aRTpn/5JlztRAWQllM5CyZtQMQ6ROyQpmy
DP5taoJkrktnhfyiy7yI5NnvkFSGzxFWYeSRY9i4D0Vc7E7Dg5Eq08RAsFwIoLRpnh/93yK4xcCL
QhI6BbzC49ooMWo6KfJswLGhjpSlN2JPrEcdvw5By298AF8T/J8P4NuLPssqdZEUD1JzbFZCMUnM
qSjNsmouIFbFXATHO9GRPo6vwv1xry+D39ZHwLvHBJeowCf/gHIMe9DQFV1/Me6Q4Xv6LvyG91vT
ArtvAXMewYmz3kwxbyNasXCi/iXkGyyBfW1tWTsgtfgMC0VnZ+12oPz8XuprfN3keq5iGX1cUVU9
URcD6K3MAw6U7dMJheFomypPjQlYgaUwK2b+qniqX6JGn7TVCzYrqbDv86Wm3NoJxjDjysPSzlYL
weiOqnDksDPWCMBHT/9Tsh44q9aL7MYB71JQ+v0b1M5eTWSd6j7tRYRyq920Pbyf3IWJYjO4P8y0
EvLFGviGMz8BINnd/zkefs/lw++n4taue+HgxVUYZHeRSYsAoH4eh1T9FB+7EG32qFYcLFb3NgHh
v6mhgZ1COiHT2KbjaCKloVNbgFk8jMVogIwKnNFNedU30IJutYbJl1VJ3y7rfIESu9Mp9nk4Ej7x
AmvLBMS8v3h52WxKezo9xLOU5tXJYvqivq6mUxpuH3bSw8PDyU43B4AJ2tEBK9LfkReeEtA/fyzQ
QkKaf9uQpEBauwfFwzLkPHBMq1HLapX9kEylFZh1vLTpB1shBVl1uEV69kO4Ut0YGCK2uFOfSVE9
0wnBUBJ6jq/M2gav9rt89hC6U2s6DenMf/Dvq3f45M84xw2z59Yjs4Ov8x09xyCYbewtK/v5WZmR
uYE6SH4mOWx/DQ7UkyeEzJJD1eLefCaHJE5cZ+YewuV6Vtn6w2ycFe498EeIDpCeJnCusVAMJs6f
lhIW2GPYDjCA+YsiBCJAD9wDvmNAqo8TSOrKvAVUM9OULetz4Pye+zYRJo3ra7IuLr4pwetpQirv
/l59vocHgo2dDY8EGbvtm+v9fiT/XN+jL4kKf8zAs6+uP56COlX56jpSnB6HQA9MvbxAJYSp28ip
EB5uHYFuTfqzT8/LGqtvOvk/Et2qnWXo3Ew07ClR3Q3dhXx5UfmvD+y8OV/w5PpEcxofGPhs4jkW
YoRftkDjs5e1U224M5FBVQ3wYXZCXbk/Ttrjozg6POCrl5SS2yIgVpKPoCfT+qRYTzee/xhX/7Pq
qSLEMiCuRCPjDXyLQ7ygqKFzwdPFV2kqu9l01Kq3E+AA1WxMu98Ybjxd/jOcIYH91C2RQ/cYjn8b
zhfTTBJlRI5xuvVasrVpQSQ2CTewi0Wa1kfKPZwm5VZe41LNQxb/Dmye3WdqRqcwjiUVmS2rCN0e
6IGhQz28Ljx3gY+n+5wuMnsbucvM6eegdCf767d+cdZ9u4CzA06Zn3wri+JuxQkDoY8OeUiI7ofm
1836zuVv6ttQZ6t6okl6LXTBcY3njjcgBJcwixWAVXxgRqe9YQWSbEzX+n1LvilfkBf8eMhn63ZS
97Fyan1ppZyoUfrmL9mARwDjStWgRY2hGEkOR/QXQT4n12DKH5WHSTK1b0GBTCHe1UE2r7p4TSZ4
3gX9LtYf5ZUG6MivcBANK/v6O6GQeX0+WmeZFy0aal8qkeunhJ8SRfnS3KJgkZJ9UcDu0wld4kln
fObqadWdrAn9ij4RYhio42IxZG9+81pnpErKzdESpp6OWTWeUa/dqV/5mjzVh0dz3EMxY4useVhN
yzJy8oRaTvL4lXSxcEuvl7SWWVgaih1eBSvEjxGYG/Kf6pEoMRXHC2hFKgds0kKS2eJMNqW7sn4r
c7DUTKQqC0eBD57RtKDk62qHMgbntm7ARonQvkHwlwSoLAjjU5lakwI0vgl+jSuPOvMi2FIVSUf8
xau3jOcwtOZK7HOQYoiT0nUWVHNRISE1EjiJjgP8saD/sOgRx23C9o0Yt/FhYZyeU1FDacgxS8YR
Wi2mI03BFAJnlDEjbNLE6t6LngR8WZtkS5FzYKGjO8Lix2nJpvSo+EFVC2gk9odPoVddlmczLmaZ
+UnLqiN3mziObMmwA8ucpOETinCLY7mVQuXFv0OnUS9nHRWPToyk1BjuiAXG2leHvl+lhPxQIIfK
+s9MKaD71G6L05nClyH21GjIBKrkwBhg/FMF1qbtibTAXY3/nBm8NCqG782DCrTRrHc9VK6xw1NR
WneoXovRmRbXUI+itudNTh0oEgUGnqzMThyaygHQa3WQj/hb8A0iyV3pFkWVXJxriT7pFbrUTr+N
8FMLtqmaumI/07GwFI8grRTMZj0Wi15Z9rm68MP3StiMmrCTPjlWECukdRhi5WDtvURk93iyhMeI
yZRCLUR1i5lEFm7Dlupm5sr6Rsa2Jn2rwrsKYRgmYYL2FOKyh2uP0kyBDakFcHNtqpB7FoC6PdE+
y0EtjY/ToNJdS8C4VHFx8gqLrVTV60EjniDw0ESs9I5PvjLRvFWFrk06YtVgvApED735Vqb7Y57d
q/gRpSU0Ln1YQjIIK07d6Rtds6dIX2di70QkVfQcLklSzVMdpcFXhZ/m4NOxdMKI0t3WD47j+3LG
CXEanz5zyMOGpmvx9uJB5UO68Pn/SOZmwREYg0b8inyuqh7xWkxbYjZzVkfvQgNLmWi3fDHTu654
DvNHvjMr38jhPGFCKfTQHKsOwUF6IDD/VZn5ojQQMmIUCB6qL/yZxImpoItLkOfy0OzNqpz6IqjE
Ekq7+OnhapgUn0rjub2hTNKFypVzVHYTEdeBFOaatFcMBPZI9sbl5+viZTqw4H1UJ2vheclknDEl
HhgZdbKGTp76dTglUz7LxOQ75gBVnwZ0gK/jn2vTTevjxBePxpbdXK5xVGL5Z4nFHgO1CEbaPlHu
qCQkFjSWxXGXevWoCswq0x5XV4mSKQbOCGcyXluWgaKpT+uwgRcUm0+Cv8/8flcYnVPyfZ/42CIx
uZeD8LUNPcc0Xos2nmrH5i7hZzX6rzQUnQCQ3KnEOxEOQMzhsQ0wbYk+KszywvAI5WSJEuHGsn5r
A7TOctxxWGdJIQrWGlfpbWo5yb2EBVBlY3V6/C2R2/Ecn2yDNtF+Y4tzfU+5nMn8u/taZ5FGrXdD
xhdxXAfrcFv8UqyHdvSl0GUbS++VcId94RFaz/zGsDfii3NymhB1uBgcq/Yh/BOsZZKB2ZTDwWO2
Oq2x8Zyt4cXdY3F6627F6xEd6ICfEV2mdFQJc0FexUU+TwLhzsfwPCRbrvF6JQOikyWsdOiSytFk
q3eDU8ZUIdOIOWjLDoRGvAlI9ralnegKbub3o1wVBeGqwH2tkY+2Hlcgo/NV1NEX2OBrlrezMN7G
Lr00uALU8zLK15qBIUeX73wyVz3mAUGyjdTGFmXBkUo6qkRxIiXVXS5WjozJT2sWh0A6aHKKOTQ9
kCyg/umhlcKdx3cV6M5RPES4ehw1JAv+zJPAdY7OeCWMJLHAA3wrCnvNgllGiG76sDv9X16O+TjO
ZlFOTRaEo0zNNkV2K1qvLSJyP9kd5QcLx18c4ywX3BxOPYKj69ieJbrbV/k08RPs/7AA9PbZ6U8U
fwylOPFV1jUfTyT9Yah6h4c10U7xcijrhWH6N85j12eR+fW2v8XnbScnXWKkX6KYWprVpyXkIwKS
sphdn68X8+7/9ZWY54VGa2DF7zWm61OzRiW6AG+YkjC+PshXF/u/xw3iXf6jYjVwthCkQRoOpil0
q5NCdtyo3aAnp8jhq/DDVZ3iTdQ80hRBCJI9n2LkHLhYF35zUGjAV1BQ+7m+tIoAi+t8rabNMpHx
tAdxUlXsg0ipi1KfWvEwFQVWuTgrJ71uTI78fNa1WJQwJTw5BmfvsCrcnKns6e1SD6LAbjCSPQbY
7YSkeHp8rbJWXkuB5saB8aJiAmIZyyDynb7E/QoxMDug5X1cfzqX0ywQRv7P0zk7kphqMViFcJJW
Oa2+QmIX7BJBCIhSO9mahIkO/sE9JRBYGnaSLa1mqau/IgXdSvvbN1698rch7wLsojjV8UlgAqTH
bMdstYU66YVg3mJPqbf9jeX98hz9e9lnxxs/Vkw9kH1xMxY0shU+sjfVaP+Xk4ypi7KujLT6s1Ut
8oK27USJZjxzUm7LfRPsqoqM7UyUdl5K7teIHbLPOaq5Nn7zaNT0D95plniVYx53hn6vWw/U0jCF
UoLJzXrxmKH4d1r/vbqzad2FUptpDU/guLfmIzYgRLfn7cNxtd9kKwURqvwM/PE27OryeenvyGeb
W+T7HJlyGqdgefHV4O8uRTc+2ksCctTjZIVMmIbWPzkCS6rhRSixQrJkkcVTCfUPMFX6yfWlFG0a
Gng1t0JihGfxH0h8kElwqh7NIHvonIYz/m9vAvnotcGTCac77OmC/1Ye4+81nqcTSon4rTRa0NhP
neKE8aRRenvaZMsg+5OnezlZHA83vtbxa/znpX8b8mzaW0NtRVJbKw+x/fQCxZsEBlCF0dWCnKH6
snUd52ad+JJK8fu7OPdsqLXS5ETWUotHlkC15SV7oQxrEv4usaWkXq5MAJJX9ye69Ff1I1nS+yOq
lM/gXoFWgD3uGoStt/Hfoz/0jnoACfIHMpx/TLvBTswHp/5cpNj6ZjPjFyZ1UXtjrbj4pXx7aGf5
JlHIBaXVRXGEKDXCcjx1ByvELGIxLqnX35A0LgpX3tD5omH68uBVCZ9lN0VWx+IEfXFlfjSwpK+P
dKnb//trOQ9wW9CwoVGL6sPTZlPtIGvYizvLsWcmWdxwssSaYj+HcnBj1EsPU5U1vLDA5OraeQeB
oXuJEXWD+iDOJpsNvVwx+XF/ai8Md+Z+oTq2S8ch97w3t7e6zy9hgUaPCnJ4lg7I9Zwb2RniIIPk
8TfWvbArfiurcpNCmk8P0Defi5W4Q7az8+6ypYyp6FyOnWITbWjYv/4MLkb3qiJr4uhboICw/Bnu
NkGLRZJnjFKdENoLhc3VcZKtJJbcnB58c3tTCngpwP4+4tl335u9ZWQNI9KaPM9+ZasSbnz4v0g7
r+W2sbVNXxGqkMMpCRAiRUqibMoWT1DqtoScM65+HmhXzaYhjlj/P0ft1FrAwgpfeMPvWfn95ljy
lRV8OdZiuygdjJ6yzsT7WCkeCxGw8YDfKRbMsJIoFZVmdTfgqU0ddVunuqPSyr8xv9dOuYsnWEKh
htCspCKnTNpO8cbM3itqKtGPMendzDoWFeJ2mM7CK0EonmQVA8TA/3XjEa7dcZePsPjESeP1BOKx
fD8o2KOiEipHvzoM/obIUShhNPSjIiynC7QRMeYlLVhPwzHL29VAje77Z/m0mlkeKQgnsdbQLZaM
T23ji3i81VvM16j93fd4P6nvQfWjCRF0Ns6FVq3lAnmi8E9X/Si6zimVf0PjrIbjGnj9Sktl24i5
nPDXHVypEG5sBHmu5X7zZMuNUJmKV8vknLO+Wt2chgwa9SBDLKZ81PwzJqkzeKlreNgU+4AsVfwo
jOBODjwAlbhIFPLO0F4L8htB3nhF7IoTr0C4nKS+7WnI+ubainn9/5tPY44tL+bTL5q+MQJJ2Evt
yngMnjqY/uERo0WsYu/ErXeX78d9+Srf+48eks23uCRXr4iL72nMR+zF+LmsKlB9K+meqgtlvEg9
qegU5/6/NXXP2H+A9CfX3Y1VdC1gvhx0sau1Kg/MphKk+6r/lYBCLWdEp07R7Zbo6tWMgqWqGGBH
JVFc3hB9E3RwgxAzQf6FC+IRn48VAQA2JisKW6uVA+YbAMf64yPBAF6LnD83XvXqqlQpf2sIJhI/
LuL2tp/UsOmy4V4hXsl2g7Yzq2OSP99YRvOZ+2XxXwyzOCLSEWnZIs2Un3Qmthoki83vzWaLZNUv
LCCA7z+sdnfHl+8Hnb/Sd2POr36xdITQUKOmhbtJ62wKyFVTuHWHjCTSp8av6u8U4L4f8cZkfl7J
FyMaZl56gs9ZTIdCh78V3KvZQbFuTOaN9/qMdS5G0XinMQooOdBmTj7mIugovEvVP33/oxUOczH0
+7eSvzR9kNREY0WGLoiMqWgusVd9WrRx0qTxXkXqcCUTsJpW/lOO+3wNGNVJKekWAYAB6Sgq7jie
u150DBUAnPxRS7nT/NZbf5uBTsrjX7WhbAuNwpSAIPhkIvU6YBWhbxJrXOdRdVf3bqIDYTGfxO6j
CanZRA/IXY6C8iJAqPP7cEN5HUj/o96XIm6zH1notnTPig9fx1QowCwFQF3iP8uUY+RjWk5Oa+UH
KRdWhvrgt29SzBOoH8WEk72KIxnyMRpVjgoRl5KuMfHUutGPbHe/wEgngkehGBtL3YXWSZs6W2/x
ldHfJSywjcTYdK216UaMpyxvzadQc2SAgVFA8dG7aJO0+kpoU9uCgD5p+ooZGdNhTyG7C1AsyiCk
S92v+X2zyUH/3U5LcZPEMD60iYaRSIB/apuD7ItrZaCHgHOzIQybicnij5U2I0ovO1sKcdchjlZ9
/I6zfJtGWJnTjBs9Kiv6aFN2tiPA9epU/+NhkgwcZZVXwUb/aVj3E28SFwdpNnsW3EY5tRCE/Lmr
VLrzW45S+9Em1c7rEN3LzzHVbnk46upxMI9h+oxSihP3ryklbF36OeBb034EiHen6p0WvZmD66vD
nUfNmjB5JbYRYqnH+Vl65BMl6GuxRRHT7x5DPaTxIjkWHusFjpbwjhrRTYRfkfCrTg/x8JzRaULd
xPLf4ukfVI5mrysVm60cFrRQQRyKXji8onRa1424UvvdMLWbKIOum6cvXuu7HcXGKNBXqYRJSQDT
yztbXfJsGncSBuV0pQL5R0vTVaS2WkuYZ5oPOEWB8PYmZT0xvTL4TTVw5IQ6ihq+9Gm/qbtsk8fp
kwfGqm8IbwauZKiWoY7VbKrRLcRRKHoxOhOAn47/+DuGtiu0PugqntDJeAFWvK4tQMUtNz9pujap
O18ukFwGM9gca/2QZd7qtdfPVoZTjfU6So4UmLbZfpQpds5R9yiI5boJMRynEwe6MOVDYVD5FvrK
Yzhk54lJ5+QLWM4+CNnuKCaxTe+tAWGoPQjTnZli6yD2TiZv+vZBEj9E7VAn4zpt87vcOI8owwUY
EOreVqES3+rYPgSFrVeYU4c+5dvMhoSSpO1dUh3lRPinaeCui/hba8GNWscXLeXlUTRfNBeHnxQ2
eld1aroH8Mg0vPXSualclqFPm9CYDu0MT4EvxwLjg9G3iWg9cZLktDW/PxaXQcJ/ngTDQ0WeefvL
m1NsxnHMsjrdA3jmh7PQ593Grhw9/8YlfWuo5e0p1Zrkm3m0z5NdVu6EwtWtE93JML8lZbvMyJcv
Jf89vUafVUPmV/E+898CWm1Ip4vRS9ax3s2NqVevzVjuBbPZSwmIYOnQg/VlU0jGSziFD0qTzoox
azPQgDKCK/t+xpfp9H8ezsKXRMb97gu7KhX6wMzaJt3XqUMjJOc4iIz5oE74ldfdCB++lDSXwy2W
WiR0feGLebwvcPsgo0MV9UfYIIa8nX573fNgHBLUoH7ymqZkxwjNoTdJoW1yIF2XqkP/SmjtuHY1
wf1+Hr7QXz6fDHNS5gAQkiku6tAAkIp0DMxwbzRrqdo2P2qF3r1N2yzUn/lWwT2Sjt+PuQw6PofU
0ObHElVFlHBeohf7bhIiS6vEjH0nvZgCuirqS854ltWvyuqQUY6KbkDBviC+/zOkjiQG0hj4e89p
58WQHgT2rFJqog4RLRhtNRS7Nhnfwh5PPAIFbqkoc5uKxhhKSdD7JKHf6unDoHxU0T9VaNxYfcvg
7vNxdBFRXhHZSMtcbsKk5VDp43yPxp1Yv7Pfdf09VE/fz/P1b3sxzOLbZobSxENArMVZSjQlSMiz
RobNLiQEqcO3ZsQAmHstbT++H/nqF74YeLHcrZGPkHhBvi/jjzK6M1U7z/Zi8qb+m3Zrob+xhq/u
5YvRFh+3sMpCD8jt5tkEma4ZR5pASXho9XMy3BjrSxK5/HTzp71YSWOcNmM7hvE+Ffw1R5ohrok6
68CpDHt6meIVDpDfT6Zy6/0W+0XNpQJXXy/e54Qj6fgzAYFqNfJGGPGH1Oh1greXKxSRh9INAdN4
ngMaHkPTGI4MLnEmxN9BXU9msvaolIz+uMnHxEYFLre8Vd3H+6FUtlRYzPi3GoCzCnBcG/9E41EA
o1KjuYhblNJTivkpUdDX+Vnfv+GtF5z//mJO2yzJRbo3yR7CbdccIt9cS91HKrgcBx0giO9Hu/kJ
59V7MZxhxbVUh1Y837YhJBy8R+k0B+EhwgvnaVCpD9xYNfMXukwfF4tmCUuQAzVvxkaOHhMg0O2j
Asgc+X3MNKUbUhZf+jfLkRbLMx6txguUMd43RnNPwc6RDWyU1a2igEMWp99GnNudJtPSiZ4U+T/R
bTGdQ/SxpGDc5e246SP0nKIXog9D6PYxNkbRnNoEO84o7ugAY1iTlvqNjzIfCd9N0XKRq1KFfJaf
7NVzJq8gCHErt+/pO4D8AoowdkuBE/9OMGcqbg0t3xh6sfysGNiVmI/RHlscRpWDXYkiWDy4Kj3Z
qU5Wug9v6jBqu8S4Zcz9/1iMFG0krgP8ixdXAcSApJmEhMjAeCsjLDXrY4b5Ff5ShXQcLewn0iNf
4/vZvr4eDcD/lImoGS3OZwUUdoPATPTYmW6ORkK7aiFHJ3fpLRb7vNy+ftX/DrQ4mqlm55E5ldxA
KJcCuugjJ29dKwxufMOrL2QQTMCJNySE/HiOiy0de15YqLUW7rPWlWMSsl2FjlNwBOz1/cx9qbJ9
brCLkZZ3alEretXrMdItQ5o9AdKAo0GyyZYO2iPIo0mFz9UDMhu0Q4qua6WjIgNbQUL5uSjXrRat
rfoM/gJCpbgd6ZgY6owPdGPye0WneFCSKz99/9hXT1gDYRfVQnyKHOPv+YlCXe/1yMAELnMnPHRB
tHROnW4ApI7m5vuxPpUJvnx0U7QgtgAztz7PqIuPURWCpsKCjvcyjq5ooiC5+SIBq0N/PFlr6OoU
62FmcN1YA18ac5+f5r/jfsLQL8ZthFpqirCI955vuV0VnpQSzJ//ZikSzmZ7s/FssZXugLX2HWDg
VLe1HGmX8qxbH+0wrkdNvhtGxAFJBw0t3alKdZp0ddWaAG3fb0zStewImimlUkM1TAphf3+RcgAV
qspBug/+lH4K5f8lDxFIsWZhZS0pHY+MGJzcjVG/9JTnOYJrYFnmLEOGZ+Hfw3ax4BNJGMlemmAb
t9QnAuzQpQcJJHPLWow7ymeYweVK6UZDvlPb+q7sUIwHTcHfrQrqJF2g2TEEVw2Lw6r+OUy/PO23
QCwpdPlOx0MwDe+tFHkj0LNlkq8lOM5NuJa0Yxn1tsaNq77X9Y5X7hGnE5tzFGeO5Z8lkbVR7ii2
gOOD9/jWp9O72lmO39/NoNKqPcfVr3qC2kqRD5TPfDZL6U6UTyWwr6I/xKGIqdk5y9/UprDZkBt0
WV3w4Z1auXp7BNYdjVTTGvA0090MRM658qVXKpXzyGHYcvvlriSfplxyKAZo1DkMwMJUX1YG+9PQ
1FXfuCKVyizZjWZjk7hO87buXaMALgpdMm3an5T7nIEwKqKKIwzGujT4GbmxCqtw26fp2qxpxZiF
q6atDUQKxJnJ+QHBvzNsv75PIrxXjGYlZ8Kq6/dWdzYLfAH4RlZirRWhpsCUHAzUkavHOYiPqhGY
Lb6Z7LVSgUQxFYdCR5AyPSrS0fSxXRQe+PZumG+tCUO8sg9XYvEryNotHuwbyXgcBKgx36+2Lw20
5WJb3G1KE0g6fdxwjusKyJZG5687ETYyRSCVmRRxzDXLNeL89yHQXck03UHfBSIKSj1T3zzJIfgm
ZAmIA1X5ZiN/Hn55TqGtYhri3FL+AlCzzEGvhSHL92onr7t23ZrOpEyzQBrQx2Ajgz8WE5QgooeY
fg2xQGJgPSudhwTNwtBRqMqlMXh7nbM7xDujlG7ExVcjf5T1RGxxNVImdREUSXGWtTEEg72RMg7x
vDDoYKANR0rB3vurSk7dyefSy7d5++4rmHaU4Srte/wpE1auOhdgQUCrK22u0kosxrB70zK8qUX2
pu9y2HgG/XMZNsGM3n4pMGBXpz+BjHKVcpL99K5KIYiOFmxRgUtj3H6/Rr5IL8xrBPoTZ7Ao6qqh
LQ6kVu1qY+qpjIwpoH7vR4iPa7hve1uNtqPg8M5RcqjMH5FybKcHbBx8j6deRZitJ5g93Vqy8pU1
cfk4iyWrp11RiGjH7vVp5ryOkB1O8hhv5srUHJ6xgQlG/QeUSTf9sOt8ffXcxdhFplhQa+/qhIaS
qcBChsDon/Rp2g7lrbT+WlClW7qi6xb1mi/rNm2LBBlWLdr34s7yn0sI/3FvByBeKSTU4ougHnwT
c23Yl9T2uG1V9eSxqUb6ADe+nnYt08cpGgwp/mXSF+tmUUvEJhr16rHdCZt2DT4JQUCsVFDjCXfC
SrEzuz+ULra+CJ9DWke3qsQLFzP4LUTSNcI/cDtjZ1bvke7TQ7LhEEPwLNuULu46Lk565qp2I2BL
/M57ih6DH9O9xr/GVdeBpoDDxr9gwLY4wrgDLhIdGoGaQzvF8ezQ5S53U9dC56dwEPBC7or/ed3+
zt7YsoggiKt0M2It6z8myN/ozwFudb6NLLVb3yFn9Ww+KNv4VwbP80+1+jH/fYD8VYceQ7P+QAYR
iSB59SGvXqtViwl8sG32yJj9CJBwmAG1+WPiwJU46rC4AaWtcyeC1ydsuc4O0lb5ieDDTRn/a5Hw
5QeZF/hFEIS8qez5o5TuVflIKZlCVzWdsSrrhhv13S8inPPONbBLUHVTtahaz8v0YiRBSts+DxQA
74ljyB/pdKBvEGpnpdp1wLRb6czlKsawojzDNpoX8hnuTBOhheBMBPz9Srz22nQUZ4ySqprqZ5p1
8TB66qt6KgmUMtrdrNc1v7e4NTj5puhGCnC1mHg51uKMiKdI8tWQvkFjuEOfOD722p4beHCfrLWc
uF3/MAa7CeXTlrRVDNbN1Nhl36/GfLI965bS9dUUkiDSEnUuCVNbhpJBq2aRp7R8CPkoIJuglY5h
2bQsDLSTiFa4PWfhzu8n/DMxXd6eporntWGakqp9ztLFjA9qAQazVKO9ZJyk6NSJG214j9tjQlPM
EJ44dgR/FwThjTtRVq59alPjRclnRBDCixujTtuqmDqFZonopgCRzPTB8M8WrUT8bxwieinJDo34
HhBOzjAEY6ea+6IIt9Gg34/Zg5fs8Bf5LcjiIaAaApJWkipnaLVVgmCy2kFFFrofKmjrgPgEFbhk
UyI8Ov1sRwJFDlNofvd1cteOLPi3CVLxuAJN4esHKDZ0AweDSusG5dRJ2onVnRo/R0m3K1TJVivO
tax4qLXENSRY9J7otHlny0QSWt6/6ihA8MQ40tCC0F0fddb2GLbCowR5MK2PMsxN2XdALM3vN0dS
SXKcVJEKoCPlZ0HeB1Ap6MyVkOvsTlpZtZN0K12/V8w76sz1eKRhGvK8VU7HdYW8zxiikEaHHcFy
oHuotbcupwYVCLKklOXDb/QB8aG4WFXKSYt2JNXwEWYIZ+CQzQOigVs47zZ/1QhO7btUHkPA+aZN
bqlqWy15aXRzPUbm2oRiUhXvqY9ayH5IH/oAbk5+RL9Nf64UhBwDuqm+G+vPCa2A2DoN6IqIlpOU
yVrJPqz4Tkptwv4a9c13PTtK9UvTbDxxn8qQXZ7SaFeVnpv1oMDnf0YFOJ37y+O9MlHVLwiXqie5
3gqGCr0u5XdI+FmeY5nrroaAWlZrlVvLv/eAAwVwrCw30zYaLzLcx+Udp5yZ09Xf6HC5Zg3c9KzB
LJWD53HInDgpiB//qJrneDVwaQQiK+iaamZXsnhsQLIL5WjXQrw11XgXOQklkDlvccThMZ1lp4Ez
Is/BpvW8Z2XY8/Zeg7sXf1Z00jFNtbWcgi6TPxr1taemTtsCVu9JYt4HVbqTqQc3tfZk9ccb+/xa
onq53RanXYQ5CxdKE+2Dxoktu0weUv2pY668gy8/9eaxbT6+H/LqBtclYkKDdig63n9fLEnuS76e
xdEe3HAuu3l/4CUDaZuNt66wa0VHgEr/d6TFuxkK3sSFRmWdkXQaQL0bjfAgazetz3OZIJqzPJEt
UmW7WSJm6P/HWiTzLWoBMCAPUmTY94viozfxooNZgNpKV/5LZ2urbIt31+ZxWxK6vIfuU7NyVtL6
TcS4y3Jfd7MvVnTjUL1asuEGl7GEJ9Ogl/L3lBeTPIiVKcSPLWoaigDTQljJ1F0tOoAaeA9MEfSZ
QhYA9K9/pNKtkHb++cvLxFJ008S51zS/MJLSxkL1ZMzQqE+djE3bUI5R4UfK6IDNJzup+JQ7IdCV
AF6MVBUvpXLrGa4tdPSgJEnHLxNV4nlZXlxoAlWjKSvjbO8RWbYubHMdMn22rc2TJm2n8nRTLODr
Qp914CjIySqJsKQtRgw9X8omlZtsqhzcB3LIeYMrq++c39/vqK8Zw98DLRaZYgRemStRtPdO7YP5
FP4cbsDvv0jqoJ4okkPz7VjLmrR0wE6BstSmIWT7rMGS0/xhoayCjpwX2FL5TzBBoaZJ1Ud/YDxB
o38xGnnVqY+SYMcmsb8HlHhU10r9kLbrfPhTQLsjdRGqk68TRkn7Xhepv+SrBlBL7hdU5QFOTeGN
ZFT7sgrnlzAMOAmGDkxtETt3oUbOZNGY5hY08p3Xurej5vln/L3SGYNFZpHV8/GXKM00UMfYqnFj
SD+afztlPyZ3UulybSjrAGNL1I7xvH3//vN/4eR+fp3/DrqMjhvNl4dMKNM9YqrK8MPwHpXqWBf3
YwKb3JFVWwTsJchnX35RzS1FASGsb5y11+ZWggYIFpZIlRL037uri/JMbH0Sa1N4SjwQSae0vDHE
1yI3BdWLIeZHuNjAtVGoetMwtUXzW/CQtbir4zMgQ81yvGZzY0qvfUdJUxRN4jOyYBaXVO+rgJRq
knDF3HJUGM2uINjK5u6R3M8AL9NEJ6jflbfIm1dafLymPqtGIakxS0f9/Zqj5JeNMXJj1LvZnBPX
wgO58Pbns7l9fx9fMYl2mue7Xb9K3Js42CsXxd+DL27MzIPsPhHC7IFm6jjjdlvV+N0rBwUgYLSu
a9BiyRmkpXarS3f1tcGNcjvBmQRkvNicRVOo5pDSpfOEp5R4WD/2mraGVARUzZkBgKa+FY23cIjv
KmVYWXJAr5wao6a5soK4jrht6QxJwwmzdSckXCP8SmoScI8qwfwjyh3YrkyvVjdWytcSCXS6iwdf
3K0Y5jTJIPjKnJHH4W/ajY9CnjgViaCQIj0wR9pIq43yu1dlgBQJij0FR9XqOejyezEdMHIYXqJY
tWnR33i2a6t4vuwIPESufnGRwxeG3+CRNgPP8ntJtkXqFYVdaBRct5BPMtOuuH9Bb9z0KLt2HFwO
vLj6ktZrrHoge1RptEzGtOkqO5Ed7FvtJC03VOBpFylz5ZwoeABjOOeyQkb+cVOp7+qahu9oQXeU
2c2fJcqLc8OT+nCUBDEEnHVQZp9sd2be8AigZCqzt7mRif/Iegrrf+rUMh/MEFxhM+lsZ3UZAUxW
1usU7D+RD2R+oUXdxNrOaMgbH/rqfF8MNC/Si3fMxKGayhQokBwDp6uBiIbVqkM5Qg3fzcZ/GpR4
Jxr7AL0XJTGw9Cg3M1xZt5I7pbxRq7l2TsNTYMapYAI8W5zTXSCJMbs83OtegZoN5p4IzXBaxrw2
vBRguTde/muYL4t0HA2iLII7gG5/v3wY+o2ZplSqqBhUAYfWLiXTnnHVERciySvwHSQz5hL/BGcn
NXJASjfyqGuxnjqHFXT5VQ293b+fYdDU3Ouple4pkeJ6KKRHsTsARrfAG37/uldH4l7CzxTDIXm5
p7VOVaZYnFE9yAa18YpkPoz/kevjzEf6fqgrtRhm9mKsxTaOulQtRSsff1b2y+9iP65flMf739bq
8PiIqCL8WOnh3/Zft3PcX5rjrt92d3f+Rns93n3/HFc6TTyHRusfRL0pq+IiulC1vPNLled4se3z
FvGNFd7gyPWt1x9//twqfV29iiC46OANdNmgdfH3t0TCNRb0fl5PLfTzYzboG117jUQENbiHwqLb
pr5pY4vohBKofnHXBSYosZ1oUilSyKxCyvUgjaz2B+eDI5atLcrDvk381Zz0iPVb1lP6wTH+FvDj
Sr2eibp49PlCuDgHBMPXW68Po30tuYqFQSXmzGq6VlS85kMqlWZ4mJuyAGdXSU9NgoMwGU1nVn6q
s2yWfao5gJPhHCmvCsW3hEoMjGQjQq4IIp6Kz3wi32kgz8x8rcfoF3DOmMjX4hsxDFuasyIvHyN0
h7FCpL3q2cEShpVGnXBAEkpyq+S59WHuz70qoV41XknX6QPLzEGE4DAchELbCNqa34h0f9FXhCiD
fPaNUPJKdfPveVpc2pLYmolqyvF+aneEdIPhbxRQ4dC3wBaKqeBMxlNoIOsqvn2/lK80xP4eebGU
9bGDtTB0LC5a3pD3chkSR4+AiujI9Sn3d2EKJKESHmPhHcjUagLSQH5KsdXnaAesayDGVUS3TpWb
M7IIFYY07UY5BsqjjRtJexPDgzB9DN2GOncto9lv/dYNNCrc76fjWuZ6uV4XB0yXiFWpgbecgbtj
7ozRXM2Gsfj9KNrVG+JiWywT5MaKU02ZUdAs5kM7ScfAksGt6vbkD4c4nStxwSbMI1fo/IM2ZS58
gSis0Zg6Nk22pk5O9VcjUGu3sF7CftepeKME7KDpUFPM6LoT571eEybr5qbQDo0x7fsWMWxOaDmI
7HkHIPIkawfoRhlbYpQp/aE03qvrWIqeErHeV6Vq6wLuCFO77evMtXzouNEI9QiBUwTyRtrAtwwC
rn93izNeBqKmQij5+8QY5CTD23UI95UJT2BcZSicSZwW0QtFQIJ9sT6q9PVvFx6vxaaaIYMVUkRT
N5cgtaaqhEHI4njfCUdfPpb+TBWa5QD7A7Fh2ZWruQYq19hx3tz+18ZGVhrdGkvlOlmWM8ZBU2rL
EqJ9VjswyWYwIgUBCGJz4TOi6mtuQJoRFgvRrdvlWnSkM6ZBWZD/fn6PixN69JKqm2qg6gyQERxR
+6QIGSTodZ9vkjTmj7esRnCFkcTiN0J0sgjFrKCTy9EgZZ4bt5I71UcqUNxFqyx2vt9iV0ei3KFJ
lPmJ+hYXzwDTBgVzOdsjPVfCjW5fUvhVxLuqcmMzf5Gen4NqXZWAOdEkIrRevJQg9ZNRV9png2jk
jorjnVSemxiuOHjKdDLWXgkpzD/qPhe3AlEun2GW6OxIJ6Zam+ES9BIyE/RB4FCdkZTX2aR4rvE3
DS09VPz5dzM4ZYD5pXFOz6wRWg5AkL6ftau5yeW7LE7dxtcLPVQGKtQ0bewS3Ew5L0YfUZZwZWTu
MKKAt77JML+Ss0LOJLShv6YSQy4uoSmtfDU1qYTRUqzocv6hldsVT69WCGXuxl175Yj/a6zF5+rl
yGvErE/m9Iurlh3G5NK/+n4mb73RYiIriV41HLcAnstuxiLR2GIZMthEgCL7JyKu7we8so//eq3F
uTkCtAPl5SePmbHNGUI+jPF9J2+t6t84fP1+rCub66+xFteXYI1j4ZtduleCNwF6C5sYjwPwVaeb
+/jaPEqarmtzmwBE0mIeJTQZgN+WgE8ktykePSlDRXI3A5XFadP798mtg+OL6gfbWZo5WgbBtqaa
4mJ9kCAqyHCQOYnigUobHgjrORylOWN65wkM2X+6zdWEKkd/7NLMboKX7+cXgdZrB+XFmbL4mnIL
WF4223hvVnj39PpzRiTbaZtQgbFK3komYHQ4Q5WCSIMxI6us7BRXBynoVu1RF97rDVqs1FhOuKL3
csric2NijSyez9rkrtKPeTC6XmzdFXg2KNP7lNAK9X9FhLeFUe1Dxox0ZRd7IlabxiqNiN6jU5Bu
kI9FMhdZcVz+eml0BNXcqP5LVPkbPX0zAtRWzYOXv8GskP1h7neTb6c16t4weQGHqNoZnwULoT9y
EhkiAPVfOZqLecpRiVOXc4K25wdHrU1bTMjOSpDsdUjCFLEGRbOBG9GdlUQdPXc34UdR2Vo3kpur
NMJrOuqaLScvUcemjhAjYKWUZnBQEqz2YLfN2tyZ+BQkiGiJZ5G+q9ibdjYZ9tzbL0ZKAs0uL9wC
1KTWrUeEspHz1FLbU9410eVcwm2F3l3e666mPZPb037F5hRi90g1rbLRdYtQQdBRwORtHWDYpfac
k5mYbbOZtHHb0YtQEUqiRZvhxGeY96lWP2gCQLQkXw3CWQfGwXHRZUAVg4ck0nCT+F3FQC3VwTYB
caflauqh6InPITp2AhYTXYNzX/+mKeFqyh61yNjkGUy+WLdNE86h/hSl4BSitQyZIsZZpglASJJG
jqi/4tyL+K2yRVxArNDQBRwLlsarz2FGWZO1ZsrnCQSl4W1hyTAnCKa+DLivhnK3QRqB6hWuDpa0
7g3gBLCXqV/FwbDOBLJOP6eRvZ9yZVUdYnT40QjZZfWwDQnh5rqHooBru2sRckSQzvYy+TzjSwOB
bjtl0zI9mVa8FWJpbcBFsvoTVcXVHNWyBwOjXwGBy0zpDPQtzX5P/Z0/3WfeQ486rFkfzOpQ5R9t
ecDlbBWNvh0U8nMK7UJPNlWO44qmPemDgU2JCfTOnUZ0ZCNguMpppryL8JQL/G5SEcTluwE2Q+7V
VQrgdgpf1fy5jd7z+qxhcaJi4SK/hCLeKRj1Va/4H4MVrLi551usP0vagfJLqf+sxbVBv1fTCaND
FxDmVvWQUnIwXcJ7FJhSEXyI6AGUJZId3jnrTwIBOf6pmyGS1pWX2D1mTfXwkujCYYbuW3jX+ECF
yY9VJArmX1ppx0Fw7C2gxaCaQ9+tFdD3eU6F+ky84EkniCVBLtiwPKCN+9kp8rnjAXrOzPx5JtOj
Nr6m/kOFl2cDUuFNTcTNiAqs4HfzBkYFbkwOefrRdTHQX/M+wAUGwPBG72B8oSHYqT3K56hCe6zH
GYsbfLDVpShAaPkp7YNVcvIV25DdLJkcoFnjGK/85mFOzIPKu588dptV/JwXJ3D6VhRxWzkIwkll
Y4gcwI0FWlbJ19CIC1BIWkrPlg8mZXaCjIE4nOoMDF6fO62466H4N9ZzaHJvILeNHPHg5rk9dIcK
1wgNMNm5pkwiV1iWFv3KMHtAIYT4Maiyyc409KJlFdMc5BSC41zG76k3xNRKcvNdNrdS1t9j4Miu
e8/7Y1AfqEpQ9gbyTaplouPPkgWSNuXYvUcHtc1cwGRr1Hu1tNv5nX+nsINDEulhBBITQFyWVz4E
Xe00NxUUJtjykVFOdEcCO+1vQrPeGsRk8Zivx/xdKOdOUBK+QObMuSEkyY6kHJkLEIoNtjyZv+m1
06CiZKwNdjKFd3wISFVWFu6pfCNTrrCLirS/KzonMPZNsklV2p7BS1zDhxJ3NRlBLUpbsCYwLFEP
AEM+DXsTvpCiYMrsYX9DTTOsB7uq5YPY4HGhFWt9hN+GyjTHXjOUWxr4kUmYUB3NvHoK5frn5N9S
ivzMkb7kFioCjjgOEPibiysT5kBtDS0FA49vqMk2F1ZmAO2WH5Ed5KQ4EJCXVNcVV+0dOIpVflDT
2MmD90B/TBLFbr1zSz2N2yqPgnvdO0SFO8r/dPy4nkPw1CD8qU0ugGCEZWvBNoqTXt030dP3l//V
q58MCaQbxgm0L/9OgNtYUrt+LlfLA4wSl3z3Zn/+i+fYZ8qiaxCiUb2UzWWSXVV90MOazfaxekRt
US/eZpnrqa4+pS187g/oeFlMmo9X8NisZpmK79/ySlwnzlh4lUBrln5cRFlN58lSWudcTkE1V1r4
ElG+qzSOSOHJS4/J/yI+BjwoSyYIUnxO1UVBPMvLHgseIB9sGEITQgvCflHfBgOaxM7/4uUuxloU
bIsmo/uDwgL0J6AHuwZFkml4h2HCyRxT4rwNJrm6aC5GXKS7yojuh2QV6X48EgE2gdNSy8RrBogb
Wh7BungJ8AYYbDgcUEykW9KLV7+mqVkyaFhNEZcUrAI5naT0gVBRg+aSKGOnwD91a72TD3Q3W7Nf
0Tsk3IxlWcgpzF20v3dIEJVWoxZ0sXwOp8mhfDCOO3wPUlK5xhmnnZb+LsbHCWfpHxWy0QVCEE4I
E1x/8ic73Vr6D/U5N25pJl5Pni+ea1HEDXzUpluJHn2FLgqHeUvhuKKf2LYiYkOKG8enaDrqVNDS
/8PZme22rWVp+IkIcB5uSWqWLMu2nNg3hJPYnOeZT98f3V19HB3BAuqmcJAUskVyD2uvf8rhG2k3
cC55nlaXO6CBp4IpI0s0jUsDubIi+6kbWFMSmkD0OGtLyha1ILpJoOA/MJv7Hub6fO4Reu8RnQhT
+4AUd6jVaNHw91V14LjWomyNqnfRizejKK/1Pdmh4XyRB4Pd7sXCUApTgKTCG5o53M22xye0Ss9W
+6HPTRDjJDThspIOMw2xBj2faHdkmnZj67naYjShwcEOkaGSX3LgRAWTm0aWkn0qbRk+Dz4kCHnG
mmb3VOO7/0vRnqw4/y82ha+jzmvoS6NNjJsxHETx89npLybQzOr2NQd0sKAwgzik+CV8vw9dbe5D
9UPzN5P9zEudajdlstQ2M/Qpn3J9Kxf3UQ2bidh75QBjV1mXWFKL/kpXHfJGAmERlKtCJM0NB+wb
bZfrv0UV4e/LOndr/eImX09CEZVS9fnWdaywTCGB6CfCid304UnpI9fSjqq5GEm2iMmNqPLJabnF
NQ4NeXvE6kohAQJ7n+/f0dUpSd/VlGl+4o1xsWjlnOnQ4sCz9yl1fQKcM0G58RnkeUO6XJimJnJl
legr08z4+9NXVaNJiazFe2FdSR/YfRnNWqp5StTfcYUX/lnTXiuSzIZsLav3eIMgeyQbxGGv5ogq
ic60flaU6ZRu3z/9FTI/HFAQYiQ1JsXTZSpcSyxlaiZeQq7hZo5X6VvTFQnsEJeBh3pO8paU+zlq
nu/HvfpKWHq8D7xlIT9edPxSAs5JkWQnkCBZ6xhN+VwPVFKiJj70OOnrIFacHOyvxg1F8/Utexck
5alfxOVEWY0Icb6KnlrxfWbKWug+m3K40VO7uqPSdMI1RdUIsbo813oxIbfPI/IRF+YDrn/Y5OBf
TxbsGrNz+4z9bfrLcG9F9V1pr4H0ktOlKQDq/xI5Qc3vhFEDDeisYgWOm8oftIR1Y7Ys+v4zXCkb
8AGgQU6xOffYLmpNs1QifxBTToz6RIMLCvtNL4p5WV/MfXAcRabWw/BS+XzFX7a9IlGUoikpDRpr
A60201aRfNCK83/xIF9GuSgJDCp9rRAZpRMOaA4m/zR1NzaKa1OWrhKYFIUO+NRlBWkFhCf2MkS4
Z/3w0309Lo++vdqM9/cEiL+M7mJ9mh6/f6rrvUhwMElDQw1j92LPRF/eF6IXJ0dZ3yGomMZHX1zV
0T3hSJWwUwkn6IkTQMoKBhtjwF/duoxc+3oS7EnuIwbjqxcHtqlGgq6VNE28caEBihdbXq1pPX3/
nNcYDrO6y6TtqqIy1C/m4RSGQ0vPM95D/O6nbWZWK08ikkpVXMh+nrLA608ct6q+aYmpzbSnDGSQ
2ZoJHzkSh8T1RFzk8Op1ZekuOqUqETDTzykglih8Dqobk+3K+gTykRSZ5UmxdTmlsf4WMUor8v1k
vsnZBxf/NqtXMI0bbKW+fzNXVG8yY3FLQvLGyXH5ZoYwynyjpBst9D8qg76JuCnMcx4eBnOZKBsz
eNZo06jGOUWjKCwq6dRK915+jIdleQscv/7c//yWi7Z/34hWqJNwu9fjz6hs/MEMzCAPIIU3nno+
dC83ja9PfVErpbqZ5bS1k9nLrZTgLZ1lYqez7jntPMqAlWK4TbhNMQ/CS8rAW/D78T9tCf49PtXa
rDaEXn4xfoJnl2CIabI3hxjTipNK/wf/y/ki1xST2wkvfnEyaJVrGX1IJFkED6mYXGbmO0lnTdws
2ibAzFrfIoXU+Mv/4614IEFtVD1BDCvHM1lytG5ght+oN67t6kzM//z6y43Kq4dyFAwWrWaQ5Uz/
eIzfBG7y37+ka4DT11EutoZSGfVpLLx0L5pE8NQrc/YODWZCN+Cxivnm98Ndn3z/PNTFDj8KoVV4
7EfHqDj1kwOLNfY+ZOtX1R6/H+hfbtczAPT1webJ+eXEmrpBH/SuDvdT+WTAgfWHo6U9BOXJQGum
jquwugsMLtbjSpp26LCz6gcf2hSXsXQfkB1jrdPwLcPnpk6J2hoUQrZTUAVXviWHvvoFJApLYp9h
hBvzPPjyQ1Wp0LLSiLI9S2SGqAzUZlBBtGyFdEnQjRuNqet7kUJFYnCVoI1ysUtbgzpmAbqOfV0a
toG3BU38+Roj0UDNaWQ3+g8akrJx7ubug3XHHZ2slGeQk6QQ31IwAYw/v/9YV18BFEcTm/7Zbe9i
EvqCUcVAj8m+qrcAM5xPJH/aKCmgz2rp2/eDaVe3JUPk2gh5lwbdxbagjdCDzAaYuk5XFYjWqJ60
DnipYzL0S3J2hxbRtyg7EZl1Q1o4Vbr0RdWdjIeSltoIuuKPbqAnZFRZu7KIcBQ4guSomUj6VGQL
RA3VDalTFLcDjr3YI5NhBoW8NByD5cVm0muLqkP3KZ5yrX8zwtxOis5OLOWYhkuBoY05hKMHGcSd
gRlXT6R1wAHUong7Nk99dWsbuHaDkGZjp/97KZf6WNFXY7rETbg3pS0tS8oUfD4pJnta6nAUqvF0
s2y9JjD5a8yLz15E6Ds9P+D20PBijOWIaM8EHsUvq8OtoWnVVR2Ka8wtB3HEXO5d7pQPZSb9DYn7
/aS4dq9Fg0TXQpwnIKTfv1dhpOKRMs27LdJX3EWs4tBad0Z+BMIjVVApMW0ocJrY4nVPCFUH0sVF
M4BTIbqw/JLuxj55/d18+T0XG2UVqg33B8RXtHJ8jHkNvGBU8RW6d6Uf1PIVTBGEDiGsCfY15Svw
npsN0GsNZl4KRlw4b9N9+FxJX7amcEqxa4rD9OgrT4O+ksS7svklOniaDM/8AInMuGx8y4LH5NZN
4Fp3B+7YLE5HLq6Zn7vYl6Eti+oRlRsla891MdzC32JTbKWPHFfK5Cx3utMD9d2mfc8f+l9Fw5eB
L3YHUTDnqyJd35TAqAEeZWoSHwHgB+/dVnrD9nRhxjCtCi31rULx2kZIP0sVZYMICTCQv2dhk3S5
HzZTuMdABNgyjlEVoJ6tDmlCpBz08+9n/bXT+Otw88/58pKFSEhUq4OWgf9BhFHRGKxm+O77QTjI
rrxSRVLxQ9I1eliXG24tWK0X6czlRDEO0/A4ilgIdr9DRCtm0W8/ZdUWpinScwENBYTam+JD6j+M
QJlVmmxm4JL/hMkRtx9Q8VVBXInEUWgS6KT+6lvCMdSGz95n5j/Ug+laPt8JX6ZWVdGAbE0oWu1K
SHBbiURIzLqrCfUSxgDBuFOzqMulQsJCsO7CeY3p5TP87JQ8zuqurpepeIhaRxqXTfjwE0c6c+13
uz5YCcHGIyd+qH6KKe23btqQ16mAN6e9ZKvwJZLRtoRHn8hDq0at3tqWn63xh6WXuyx+JiT+0icx
F55n992qMJOd3z3m/bNu3llStCzRtudTcAd8J8ZPrW7CHBmxmiXpszCIaMS3Re7tvHmZMV3i3JxC
BZPHlxK3T8y7p6lcWnYGgBqwVZUuzdI3eWjtcKyWEuZNvaxvLOzcBu8cZlD+B38TxydIHGUebsdq
K6ZcRbcxHt1GfUo1Hfqo6lZwTmKd1FH5j8rBiRDV6Wjv6RJ8qLtJQgGknDk/FKW2FTF6MMiObcbH
RHqt/J+C5mbYgFvdj0SD4s4xrwY/B19z9OROI2+kolHWp/ch0Y4dwZvhS+vttOrnYG2S7jFS/3j+
Cxouum9N9RIEv6ruUIKkp8Fi7J7NnvDloXDZEMbGIJzjqYQobpCR2tb3Hob+ubQ2B/ICVj2fWqZH
6f/Rxoyy58NXj0DoCVh9Cl+31x7DKFoBhMDuIiJOVLczlSZg6efGAL9AOZXpUhH3kXgqhmgDc9H2
k9CBWQjn+rU0hEXfnWbF8cgeYkPXKROrtMepJMfwMS1g38ma61MIhL4JRC7iL4fFjlk/0+4YhVcj
xsJqeoBeafeGCOOwvo+Dp2Q+Z9Q3FbOFmKwTcdWWlatHm8RfKC+pjNEUYfT1ayvBxl9yKVG1Q+u5
QrQYZJgpxOke9EOuPIWgokTpVisjY4qssj+CPGukkRFk6co3ZNffCdYKLVM+LiRpH/Df+aYJC35f
dPJ1yAzVnVcg8xHb3RTigQGTvURzmynTqsrb+05/hWKLYHQjwJaMJsXGdWDmeKGFhkykw22wpoOk
nfQkc0kn7PM3mHuqZjpNyiGLfxZHqmV1cDheybRyBlNZ+Y3v+OYHNIBjKUULwRNX+D7RKcH+QtxW
Vb2rBFz5GkAHqiWD9CifIOcC0kqKWVoKs6L3ylNtRut2KPGTeI4ZB2JVCdW9QEzb81F9yEdxbffq
+GpZj4zWVIM7f3KlgmrFo7QR/Or+F5BG1AUO2H4d/FSV/D4BVg+l5w5Khy9NbpyaqyC1cCQjULjF
MqSJXOpsOyPYOwt/VnVIs8PxBbsif4qEbfgLD2PqYLJSQETw3boAB/ujj3+gNfAV64p0Ubfe0j2W
RVfVFkP91vWbcd41wN1V+Z77c8T7gEvR7Wb/M+hgGubnXbGyuM9Qonq7OHjvavEpLJMfNEHRSnOM
QAFriQcA1TeE5mjCJ4MYpRuCo6nRjPuvAmtcRXqPd8Mcx2f9JgFeL7xtI6xhwM56kzQe75Uy30QR
W1zuhAUfH3ZCnfQLCkU1PhnBnNlM4Lc2LVBMyr3vCgIAXhlt+moZVQiWtVeg/mWFjcjcBhZg1SQE
A7JZ062lVb3Vi90wsIjbFX+thpuRnoi3kPQNgIJVb1htkJVCf0l8AlM2xbbKG9e0lcJoEzZ7czyq
r4nmlNayrLYmqdGVuM2KHZwNVYXfuBsk3ORfCjQhP4q7NnDlsFhz/GV9s6ysbV41zvgDoxaa+lAW
eyneKlDHIyFcfX84XokTkGlBwaRmvmo4m1+c+MSTVp42e5AKHfSbRtmDlzpy+avv3maCMdsC6ex2
YWTzdJ2UV69Nn9P4XPLaZ3eu73/N1fJDRsw4W3cAPl4Uwbmvk7Vk6MQgZ4sG10XugRRd8wyBcJIJ
N/WFt8a7vKPnYV7VuR7uvex5xEjdbLST4L/J+TNyldlysw0p9idpkftvkynsBv80GrHbtfl8J4Ff
wEr5/g1crYhACRQVa0CMqi6qPzUvGlXruAZQLzA+N1Gzmbs/N/nL8z90WWYi3fzPQJfKvlarcGSD
DHbME7crn2Bn0wouEneY1mLHAr3RDrn2pnkiGbN+FXb2JR020PRRgU+FIgbKLTLzmiMZve4BhOom
afpa7S7P3e5ZgqPj73BxdzHU2irVDF0MyCw+cwoSFzTC0OjghnAC6Alem1Dqbyn5ryH3jAv1HKRH
odC86LNrvtWkicJ0EgR8hD5NRXtCEdadgWSTinOre/a5uEU1vvJq/xr1YgVXKCGMMWyj/Szl92Z0
hGszPkfCtLp5Zb4ya6A1szy5F0G5MS7oL7JcqE2rpNkeIZGgbShW+wFzUlj+kkwR+HoT97n+Tr+M
eLElAOj2ckOvY08ditN12S4b4Tc02SE5NdYOeYbDoxJLRhH1/Uq81pHgWTUZ51mAO+kyPrKiQxMR
HkP3WPmjHRWPiJ1uOwtNomJN7Mz0Xt5qTl55uxK4EPZ0OhwLfI//vg7VeAhlRYPzKD0de4SsCiUR
y9M+OhuQsmee+I1HvDogDFH2fw2PgktgSB9FH4vEID1mg8ARSMEWm3YWIezWV5h4UaLyYR+WevsL
dM9mZdu05ZoicAR5C8Gv1XE0GIdbTvfXrmtAyf//qy4mtNlMka9oHtS1BGvTD50MJNqD9IbZDZE+
8BOohGJtH4ivtzltV4B8DkFUVBKiMQMX7L+/waT2ddQ3UnKMZxu8lOtWmaCvp9dWj3t8G4r4yWs3
+hhhoDUcAoxL8cpb3nwJ184Bti+6QbPfACaqf/+M3M8juPL0CLva9eLFLOeBCtofA319Yw7Mm+Hl
QfB1pIsH1uu+BVgFjlEw8m1WetCTK4N90may3CBai9Yb2/SULG7K1a49Ind1NHLQ6VRcVP9+RCLD
i2qU8ugYR1vDOsKmi2YbRqrB4JbR+r+iYOdm/Nex5j30S6Oh9aQ6nnKIbVqjwE7+ETeEOcXPY7IZ
xg+LKwaRnJaIiYI9lugR+ntdesECUaVTmh64jSoZ+UZRbQ/1e1uCpJ+//whXXwX40OxMyf/oF9tq
S59FCIok3yd5b4fTCa63gWZp5OZ9q+VybcnPUNR/hrrYTyvTKquwM5N9TJLavK5YVBl+tco4x9id
4HYPhDh9/3jXCBDS10EvDuS2a7SuxZF6T6VMpRES/9FVhJ5BzkIWkBmvQvuRBJLtpS+9Mi01lp6M
L9/MzU/yyZa6Ghr0QZJ+qGKwIgft+593FZHAChJegSRRm1wGXQgjgVmFqEdHoVCc1GztRH+QikMY
nALYjx6aNcE8NtHTEB4NE/U43iYDihHRM1ZhR3ejsbPwBiJxtR/89TddngVYm+mNIsBO1EWnCt9K
eVw0NXrujEotqZe1TwgKqiFBy9bIDuraXHVrfpQXLgPgg6gZF57uL/ypuHFoXJ1AAFsQWSAHUqv/
vZTQtkyZHqExx/Qsit6ID2j0AzZniChQAdw8hq9UN5zB/wx3MXU8c6jCcsyL/dRLbm3eS/2zViOq
DUAtDje99a4uRAgmuFxx5uOx/ffDdeQ0dDBg/9fRTbwztIT7Mlq4u5sayevP9c9IF69RVJtJrCXa
SWRGGv4dImFuOpQyMKZxJ7wxwW891sVLNEnZk0evxVyjgYuOKeAGe/BwOkMn1jnYmyjbkByJwXwT
vfc+AXemPsc91Fy1b6aKXUUWoIDgdwt1EvL2xV481JVQ6XGdzHhjmAAcQGvWAH3DuzsaFam2cSK7
9e8RxmirLpBvAS3zi708774OP8/vL0dBVvSxMPUolWlxKD+95BF1XqKeA10iUeCgwB0rrdbJbuzw
Vz83CRYko2D5gW3R36MKfU6HyovyfUsmJzUMyF6RlTY+ZpO21eLwxnXr6iL9Z7jP2vbLQ6p1oEyd
xjUyaraQ87kTUDgZA7f3+U7g3fKquT4cnHjoWdgQfl7IvgxH7yyeisiHN2WsuHABEnGCsSeA4qMn
uXkLub5hk8T2n/Eu5jPOcE1mjjJaaU4KiJBKYwHeffp9kO/YFiQH4NTGxCqbeo1pW2Op5Ja0yxCs
ClOkWfecdjfuC4R1XplZOslowCeSOjvl/f2NGz0rm5541gfvHDw9USRTs26m0CYJ3K9tWknjsppR
2pXoqCf+XO/d8C19Q0jXBS7dx/uf3U+STPf49tJ1asZdfNcKiwOtaXkm2+a29piS42tXLwQ/SGz/
Ngmpdwq4gC2+NfuiXenbZUobMpskZ07dHKrSHdNiWdNLpDMlVcdKo9knQOQXd11xHsffvvRrqo+l
tsvqk4XrnBC/aTpqETskUO9XnfxWhBfL2JbJvWrca9ZJyX4SLimVCzV2w+FgySSan9pzT6RYe5f3
68ykOWePh7BynoSHbN0ulTUw/rApnWnCkxafRJI5nT66JxK1e+nrV2LW4MJInush/Jt2SgjhJbLT
1yesKNp3WpVLk3bkwjQX+eBMJA0uI22TBPTH1xl0NawocDrWXGx4J6KpZCeLnfAAMJae67MEcvpD
AcqtYqcm63OnPoEdusnLeKgew62lrPuXci9j6u7DQXAL2YmR13+MwjNMnfq9P0gdf9z9Un7gVcEn
dPB1D0q3f68elR+J4FTapioXCZbFd1Bfy310RFkXLdNt/Fq/4sW7te7ANGirau60qVdwz/SX3IkX
S2/Vr/itiWnn23KlA6x3S/Edqmx+IsoAvg0vK/Pc4Ue4mH40hO3Q9+xfeLlz7AHpkut02x2jJcxB
8bFbJMt4l5KbJe2lXYt3uJ1uK/qO49aYHgCPw3e8V9DHFBKvS1plD9GjvFGP78ypJ2VfOkh36K4P
k6u0d9MuBkn41a2rH4m+bSH0YyAibJKPztFeQUkKWLPVspiOQ+oOwgKA40nCZGffnYxn35F8J6T1
YVsnC/qSXbi5rfzGk2ewVZF16vqP22D92P8YIsQdTnAyH0BXegfvyEVvw9STH7CYvpfum9L2Hv64
0xK758DBof6PhQ+2HR3q+7W0gbSwMx8y3Slit9jmTyYZxXb6aD7Iq2glrvyj8ZQcPnLEE9EqU23v
Z7mMsJlxctOOlyqR2ziE/RB3FXrF2Kne20cyhCNQiF/JSW3wdt7gcjz5uN3jomFn+Kdg19+3rr+t
7Z/BISpts8F4wRbWiu0M8SJYKIhjXgMFtaydbc+P1lr+1cLscQs7vn8Ll4nuxMvKkQ70TGniDqvq
rVwGdhzY+XH8YYr7ZnJiribSRjN3nb8cJttvFwZZEfmio/8IXYiWf7JnHuvSfe7ZMTChtbKyBf/9
Vv/R260frNpuZQUHrEtVCujBrmu3eqaUTZ+Sk/gUHaJt+NRv5LWxEdfaFiVtc054s2fcW23lVOyE
1Rtu2665s1ZYm+23xSpcina5598ZtUX4m8vPOTio6wp66ElABHIel2/d+Zz/md6RfuV2BPM/c/1s
2QCuJDi+nIfmOV821R3iVgVUorzLp50lLPI/+IUKpVNNc4BdXx+SB0vahFT+rrHtPvhIv8vAHl6B
yNgHXaxTnup7X1kQNVyt6qOmLL1dqNix6I5rqVv4R63foNLObI9bwrnM7I/eVh88YmZscZcvgaDs
7sO/l+1WcMbY8X9r6Y/4MX9MTpVDLOFgm9YSDVdgM8O0cVt6bhbP86Y5CPxDe6VbC8Y+O/vFtjiL
O9M4RYfpXlJsgRjuNfAKriqh57qe89Gu27V1oxvyaTF6Wa98PVUumoqKnguT7ufIn42Vpy6Leg1Y
jp69BPmU098tcS8scN/njDFPIwinWecbnc09vuvLtzqNbE1A1bltMalV4Fo2i4LUH3/PVsaGkMwx
1E6Huwk3Hast7km4xSN8pgoJHqbSA+Yh9eiKXrHUCVpCGrc1BoLllG4pBzeKlk92wXePetER0Myi
ErLGp7vYB24X3HkAmyDQDSmAWczpQTC6Za28KQDeqtFpnRT4QmiNVcB0lfjFUFAW31fO1wrnry//
olY1kqQxJZF8v1lNP9vSaSSqfIqX2dLiG2X6lbxdGZdQbn1Ek1BIXVbGjT91RU4XcD+2Ctb+fe0Q
d7cwOdqE3j+WfuGmcYzDIfndOYlOwuucc92zLczNgkpagP0LoFOxpy5gVrgIhZym9RwJO+po0B5K
xVgnkXHrcn/9HWF9qGF1gcfpxU3V00vfgC70KYmstH7dZxN+CVJgN7L3W6KTKSq4ceKJ720JeFkN
OP/D5UPDPcfWWpWIY9rkGERomx0tiFq2pYBM91nslrNApWo1NyTMxtjUeXBDuHD1ls2cBfnCNAZg
4mLGmV0Ty5JR0nEdF7GmsvnftYj9K2fw3BzfzFgVF0Qq1tY2MGZHTVnCYTJe6cYpEcnjjZ57ipvv
p9y1jjdGuYAXn+mK4uUFuxblotA9TKmn4IG7SVXgAJEp2+Y4PYs0PsHyoYISbFBz2pj+jdGvVfI6
2JuswHvCivHiY6plqiV5hbd80zo952KrnGi8dmzhffQmi/squxXtfe1mpJuQ4C1APwvx6d9Vsx/l
EskVUjQDUTkxIP5dKO8QDsHfwLT9+3d7bSxjHgpsiCL9XzIlzE6sMsG0B2R1vgQPKy7dY8lVxRn8
6sbCuLYuCFyBSsWKhul6ceVT80BKwlbMZs+ZVC1mYaJXndiubvZIPoMQLzdOAyIVaB72W//KpoZP
g/19AuBVCW9GTxZu8cyrTNKllb0aMpT3/l6InEZbBsZPL3MGxcOConc0YUcWl01AVbYUlNAlMAzZ
NPc2n/I3bY+p+ghbgvxPMuSfi8lmvYraQ0gz3BPMxSDWjikZtuK/6XiyoJCvPRfPt0neSX5IbctA
w0tVEqVDBoSPWDq+AZZeFbYgUIW0iyGtCRfw77lTcDhabTTm5ALK71XdrlXSEj3AC79v7pXsNO/W
8AQF2BVSX1d00usnemS1cuN2f3XNfv0hF5PYGuOpLD3/04xX1bN1DgvIgqkMv4TXaSbIXprnKiUh
BVcIpsD30/raojXRFCFJR4lPmujfr0FvjEyKNWh0wOb1SH7Xyf8kV9wXwafYr9RvnFQ3sbELeCII
GpzvleGTOTvLhLGeB6UYAAJ53Dh5xfKyT24Mqswv8WKW/wXIXdyvLT2TmipP6aFwwU8awc0x3oyL
dZbjIKNkC0AuNwwfi6Za5NAorPSk9ipmQNlmzhA3IvTKORmZuuzQq0y1cpnxYw3Ld4uihvy3CbHy
FLP7tIBvmTV2E4qUFHH1ZHY39/grXwwwnJWDrSkA4yX6rklpJ6rTBMwv4xiq01MmdrWi2z39rns8
Wpw4e+6IQv7hrTMZ1vZ4Soq30rsjZ0A8DcGNbfFaP4WfYwHGwAigqXs5gYQG/l3dkYMQhyuMEzdq
Tu6ZHixzakD85SQylyvJJIDbu58kYRcp5JHFBRvIuwaXavgd5eFqllp/P6+vtQq//q5LXCSqOi2a
NCRSfbTNk3DtSSepqn4lQTvDCJzRnbpKsvi5raI7YxrXfr2OgTT+Gxvkv37HxfI2aZ/2ZTPzRDDQ
C7a4PkF9Ik3IK1Y3nniu5v81x//5EvplZ8uvNb8zkTdnaHzmqGsqgJrk65yij0euxncsJ1oUaXHa
bruwsllpeXryxdFuzWLz/a+5+mM4LaE0wAlWPqNrv7T1Qo3gdU9WwYqkLStcxWQGR9CO+u77cQC5
55364rnRJWraLDIH+P50R/wylIDpvawUdGVjudvOkYXA/RqXxCAUcXOvFl4J59VbRErvpJG5lT08
qANEVe1k01EdtdFFSeRmJKkWCXaDHFnpiHuP+A5DZ9CanRw2a/D6BN5HJLyrZXn0Yx1CrIHLjbKa
GblYVcmT4gy9ujQxBJ5AQImSdUFGfyVAgV7uLzNTx6s2EhHKgcmQ8xjDDlWxO0s765hUJxk3ryDD
LUh/xSJ9nRjLRscQqGJG+gQCypk7Eq1kpo8hvvFzSIzsF6dkGGduQ1Pwt9A0PTxSVMOh6ItgHJSk
Ps0GWhi28v8xNGGBVEHxlCNCz200N7wkLKNeo/ZUacq2y0EqyYgK+vIglIeGOMzcjnE/nuXhBm5D
lCCVqixgLRrzdg1WZPYYrfmo4eD0TrRQZfNj6tSNUBWwnGr82iAMGmSYpwOSCPoSE8/iQRWcXaeG
QyvwDqMCIydhJyQR+NOLEL3lGRQ7MabeeOiq1EEbvEvgrytisCnGRqGVh/NQLOxmrNcg5J0GR6Ye
RBy2vMjOudLgnSVP8XoUE9cg2lRrs9eOCqQshmN2NIJsE0rFWqL/Bh1/dqsN9PpOh93pie0hGdOF
3mfP2Wy7hD270OZPAq48QBkWs6OuSfmSHww120jmuhp3an3uoQ5ilZQ23IK7wSlYY/647kesNhLM
ifiEhXBO0TiMdGbgK7eYunrdQ5lDSC5IlzqbWE1N6tOdCiEbSjl3Bn6UkirLkfAX1mujTI5nAHOI
hwEHa3i2In5gfuqU8rs/bIIII3csHf2DECRrMkK1+k/KPwnFbEg6F5v3ScS+jyN9NN6G+ENLJjcf
lHUuRG6fvaWHGM58a024vwmQB2kwApfl3dunHj5pHDatXko2PdGGGNxZzOHkhbvFBIU7BV2NMMuS
2T9M0rry8T2cefjiSaKH48E9HeNsHWSHoCoxyhoflMjaz/YGc4HD3QCbYZV2ik7zJDskzdb38nOi
4dAlYg9DFMH01jSfG1fRW+RWnMytlYrbsKTT7KFyyc9Ci1OVZ+ziDCO+8HlevBzK7LGYQzo+qUkB
0QbDe89UnZYttVyjCssMIgqDJ2SC+3bf2obxmBy1ibhsOmSj6E6yvEKvweijSBISK2sm4pZjttDr
ba/OZFOMAHk+Xq0JjzyVs51ceB9wSnBzw2Jv2jTNGd9oNwl/Fnn4yTTOE7rZyAUx7yqIMw6wPIeX
l/SYlyHRmv/IJ15d1B9RlNgBrxX+8WxkpUn06buDRT/URzSCkGvlwe60/KOu/hqZeoKaPqXDSqv6
O3LpYGC7mMJRd0O9LFPjh4xBVt3Sns6Z2Kq6lIXkBb4ykI4hwueeOjjA6ZtU+Es1P/jsM0MdOr1Q
3kXGqRwTN7Y4JLKPCN6ZF59ZMS29m3l9z0/eWtVeqDDD441WMRXQdjCjbUY7eAQliJqHUd6zJcBA
EoTHHgFiJeWrgP9HLDzp+DkmeLJxV4iGVWMNLgcUOwy2jg1GgnxDJh6A0Gy9AuLEHUDGyJFJEv+o
SJYsH2vLsDv1ZdBM+poZ4eUvoKxhDK++WrRC4Ur5sIzbwvWiiuR5k3++XNeIjyDBz789aiLHx19S
QCRIQZjhVIO9+Zi+qpG4FjTYy0rMyhlJw2D3E9L7oGfqqwkN7+rBI1m4VF9nz5S4J2ZVgJGg0S21
8CzLW1fpYXuR/j3PXh13PZFyKF3Q+Bn0ZJOq+IePrxWHRtjT+i0XwoBmYVzV+Et647bzojXxBUVF
8G6nIVh4n+ieWkq/r8XnxGqWIIRHUCvJfCXEyG81t9WpSyPi8DCBZLbqxSmsD2oRrVMsdbKQQBPE
CvkGoazTx4ob8Ceeiqcz/mmWQvEYPs/FVzSdM+q12ZsbJcj82gdghG4wj9XkAfoij0jPYWQsZO6A
ki9jQPmkMzvM9qAB4Zipmwwa5nZOPD0CmhnAMoJPdnDhBO05bFYY25DFWBL+Mmc9KiqRHPF2SnPb
F4N7YL9cEO0oiJaCQOhLjrNcZ7lNXq0n4rulc09VO687jMm2YGvIY4ydhzl/ptW40w8rnfDfXk/x
lPmjpH8mwVpz7/thllsdk8g+xT3Pyg5CZq0tqOpWEBzM0Vh7SXccOOZKVsJY9ZA0Inzwgl9+u4qQ
v1TNmyjY8LSVYt0N97izFVhXSt5bEZ/zQqdbTUvzRfyd16e62STyJpgWmL2pL0xeTYyAJJB0qNt5
cYsaOqjxKc/J3Ql1MmdER0uQi6SR6yXjqxRUbqVgB6dAwiy849gaj6KQr9MpW0QlnVhaWPhH4pI0
aS9i+TIB6kjQiFsIPwRrgkScveoFxuG2wQZUjTDSLjUSPAlWT4d9Vg1ri6R0i6btvLUmyUs33Un5
S0Z869SYjiozCVXJHmvAghipwzPG0dD6f5WsCtFbpcZR4PxoE6js45+MvS8zOlsVpuWIw6Kl4eQe
j8v4PqGRL6XhzrMmBKYZrHSs7qaC2j60UbnbiNlpg0FmNwtOhQAX53hVzA5Qk2TnlrDHT6EPyC2m
moDUhtXtbEON9XyDhVXktoW5KPwedj2cI6BvvY63qB6hzP+YvNOvOu+gI7UyOHyyEGqDzZVe0LSs
/oez89pt5cjW8BM10DncNqOoSEpUumlQqXPO/fTnK9nASDQhAmfG8OzZ1nanqlUr/KErN9rUX9Qq
wqaRMasVb+YEyTwdPVfHNXPIsaUv7gMGDwDYkW+Aupl2btz2d4NazZD0mPWzFng+rVF0i/IRYs2k
UDIiF1NUjDe2VdUsJLcd95aWLM0xvNQsfA2tS6l88NSV1d2Ng3OVB+iRDUvbyYQ9xFJxPuMhuMtH
DSP61FXMbObpPrFzbRMK81Jdyt4wL3nFkcEAZQBNVhorO2ePWHdBOu8Y4maI4mm5sawx9FR8aTcx
12iAFFYZVKD22UiSZytnqmTHSPIHj10krcaKuYyZX3RTvrZquv1Ksh5Hy60GCsnKxEZ321P1F4G8
bhRcOfLqwsKoKIuACglXVe+pqzZ6fRPWwTpgZgMYhuQj39BWeEjiN2dA97bXFo6Ave0k4y1Lbsdy
mRfyda2tGrtZRB7Eh3tgW71+UyM0ryE8EIQqqmAvvfGkBLeqfD+ECLileJcaoOkCC1f2bMNEPjbx
vyjTRZqT5yqsOTucZR0NfR/DghAKmnzb2d5iyOAHMaJHold4/Vj9MhsZf6PtZZvPgYP8q3EDNqTn
reuoleh1M1PrYB8Phht50mLokc9kPklymcMfSjmYaW+1Dwz+vUyZW3W4qSSd4dq1Ex1I1mDqAM4m
sWe4o2hXYn9FDBTqZm/HK8Wmj91G88a80vmfdPzo+w+7e27GVYJIbak+SMqt16y0NgQ34vGz2VqW
3zrl2WjXVosALiSUrLlThlXPypYoOioFa6p+yVnU+65yX2+wO96CugyfhjvlPn+rPp1D9DXsUgwa
HuR79V6+l/aorG6HrX6fcWyFrjK6oecOh+qgfRHiHqa9+dRsu8P01d+Nt6xv60t5tB6rnfPYbYd9
e8fO6Q7Nzn/v7/OX/qF/SNGN+hgOuvCFdxH0xY2An1AWKpzTg//S33tv4fP0qb/ZTzlvgGxu394b
n+1d/zA+KPvwWduXL1D77DfcYPbNZ/hCzN4Xn9ln9Sm9BJjAfDa7/iF8aQ7tg/FY33tP0Wv2ycqc
Ird842/Vs3IffPZvNEDKr+Ehf4XxTRrJ9Pupeq7f9B0oO+ejfMOihln8G+w/MXP9cD6cwtVelJd+
q7wHH2zNvb5X9+1W/ooW+pqbHT7pjKtv0eeEgPJ7/zWgRBq65ADS+/g1fk05vxjevefu0B1AVytf
vCgeFObg0/BpP3EEWQ/hU/E+7pqX4tl/bIg6zIE7lz/7riK3hiIvCrJv5pv10h6yD0Zv/au8lz+d
p+5WelO5n+LD5jMiipbxQuKM55A+aLQOd3zj2/ir/Kr4RNxaRAyuSHjF3TnvQEKG0I0PVDCG+D/6
V//FxaBXJR8Wf4Bkj+j8Hh/QZpWevS+FQKFiuebyi+RhXa3U9az5LGA2YIvwxtvihE6fyi+yYus9
uvNW7YGf5K/6IIVu9OJ9JfU8+YheQtKix1H8Q2R3OeHfilem+Y4bvk97j5diPlmR6+2192YuXQYr
8V9YSs/VswHPswKg3Ieke9gLGPaNBIEkQ0ugtIx7+qxUrfCvRhWDefO1bx9106OZHN2JEr9Es81q
OVYJ0nJzaXstiMZFLHROBk5FxHh8Nm9WQ9oI7YVubTHgcQwQLCTn2ujN4A9BWwOGHrd0o6iZISil
TzbFCJrHk7zt0xcPMp4V4BnWfPnk0UgKFEK9O1qIrBrXTEJ2+d73xjrhcMvMloT/ulC2BYrCJakU
+YMUM3vnReY9jVtqERL2NG/Xonat2le/s+ZOskEBWWCKgqKce6jmK2W9kMgoK0So9fqazJFuKczm
cpF1NglftiI3RwWAZC/cJAg5IqUol/a1RHmWIUHGmEAU3325nUzdNbH5xhda4CnSL814kBmHBlEx
1xNA8AHpUYVM/zZjIghxmPxYtJmDqZ8LJnWY3RmMzplvJGB8lWJloso4xBuhmW5vkuTDVDrOqmim
2dbCK1ohzNwX7czwOMBLhFiGeUqoq7vXDNltgCITX9LqP8N0B4UHvffcwiG7vbZLeRe31fu4hBaN
1BokmIdEI7BFi8lP56SX1Ieyp9/7JlmpvxV0cmg41SCjuVQueeXAkP0x/477KKoiFKzY6SaHQJqG
5cLIv3qKMo1KWnYzLaMpOi5CMDkJ/YmMc7xOrn3Pm1fjPtHYUzoyxNSOdlqvxASvdJg97DVQxwGH
mJ2n11VpPsrBkxpdKMM93Z/ALcBYDKRfMnboCBlI2qcQUhSF1zCuYHV7KDDYxlJIywqLOb4Ypy1O
c6OLe3jCqxY+RrJ2boh0ogX3qy921Gi3bXxj9aoCJjou0JNH4xI0vugo/d2BOzWr+tl+O2qtK6Mm
yUHLEE4eX6nimvYumG55ZFtZ/H0hkOZnOn1HeAZjDOQ+0ixGJWAX5jSRAosyDCkoZSt5S47/UmVI
Bq2EIuYC9QvRhIBXtqpZ1mH9nj3UxWMKuC31YXkesKkw95m2zOpDr6/VaAZVUFqq03qi+ZS8Nsan
RMo6xC/YptO2aTANU2dec1OTekQBgxrnSVGzmWaCvyLwACt0ec2RdS1EA5kkuLKkzms/3jg4F3X4
31IKhD6+m+q+C9DaXBtSv7SirRFg7GAMF8ZA59G/srtHSMszu6qXrQLOLJ8barOYaAtUzquYrnmj
taF5MoDUKSKVpkw8b4RUN+NIcG+C2Dtq9goev5xcZNQVBcZn9OSDgQAtYWnOz0v9vogQugziZwXW
uugKCWshWowziTxc0vS7qSNhpDshdM6EMTvRA9REWegk6zs/AFRezkpS4p4+Xh/pr3bVPxCwCNpx
4T1DzOv86B1VhQtLCq7LUHtWc0qoduuHw8Jmt4YgCpqB9IumZUM6NPQwXv25cOP1qZ3tM93xc5tB
rOIfTWJDQpEq7lF7tE0EEL5nlRAIzrlbnoSh/NwMR6APW7JrSjfc5uAfxeVjaQnpdOx/VkwbbA9p
csTg2OwELYykFJB4JB7twU5vMnjyf2+Xc5vlaDDj9QB7ShktXieqZ1G46KcHpOH7djEQVekPmucw
KOaZSPDdqP/xjlU8CTM7MeMrDhO9judtB/ytFLXizeA8SH3tynQhppZzq53JwUuhf8UMuIXdOf11
JdhElbKsyaiHruCOP/Dwpi93kBhnLK1cuxQ/XBvARQGbO19gsAu5FJjUW7jxUN/wILbcUkZfWbVW
onUlOjRNWF+qPiVrMW/LXBwOIaIIYv2n4Z1oS3t2DdwRPJxAsFaPNAwHgFCJg+B6+9XHG6/xl5PO
ByzR5ueg1oz6sVxSd9PSKWb11C7//myncAaYgKEJbAqrY/looZqYs1rsDQYn2aKQ0J34Cuqbf7DX
UmX/f2L3j4sdLdfcasY0MGFIYjZHvMTijA5qGDL+P+em9z1v+8+UBtS+ihSPUCw8mk75+SSleKnj
61Q+GiFVG4YrDniDkt6SnEuU3x1SF/mukJtNe03U1XpKTsuaJcB7xJMPcXuBQKHbNgSM8Eb89hS+
AWibOiIYRRgDWLo50kdYJyve2VRhsHqXeq5jk2GuUVPZxagvGNsWBCRp+LLPl/n0LCNc6H0N5itP
btT5jL7YVFZCJQenxiou8QfOXoISBZQuWRkdfVzlwsrK+8iYzozMTkoWmUipMS3DyQsK4e8YZdZF
0WmlDqIIDQh0ghEVX8GtELH+m70o+sB6JsQOw5yXVq7+XnknIRGmIiN7iBkbOj5HkIgQNqLSRyQM
kGWRLoOnC8eCS0Ov6GKYXs11gXkO0zMMM2BdOADp/r6DUwEEEDy2bJphQGI9Ot+jDsm3XCaViKdW
GNDg86BGr7S8ku4MIOAk6sJUMbuzWZLM7Y+ylk7LUrafBOzF2ejke4glyKDUBegDQa/seyLN4WXS
pEXn8e/HPLXFf1776DErP43MNKsAI8BLVsVUmNMBItbYbvrizLXOPujRouq61q+mFAEjbbjHHUWG
kYZSnoFwj5AReQy925IBR02bBzbP3895UlT154MehZchaFW5b4XMudxda/Ztnk2bDuEdIy0vQk2/
tGVg8QcpwvNDWpFdBJ3Q6MAhhf6rb4MF75yFwdYPqoK5LN3Y6tbPbbBEYH8VOrDgfgc6QYWr1Ofu
/fQ3soQZHKAGWjm/96KvSoFSNVZ05Zh7o5shACBJyh3+IaIXDgDzTNQ/qaVhwn7B5x3lBk0/WhN9
XI+h5TvQYHLjxttG3i0aWkH15KtLifLf9tCRWcWVM7fbfA7b6h+UjGFIZ4LQ9yY/jtMmpmOABxWI
KMck5kxXK8usaCLH0370LxzK9xE287BO5s9ec4jDNWpAdXgTKBvGrbX26atXw9TSRl9IpHCJdvP3
IjqVxoBrRRFB8JkxtP79IRgK1OE0oY6OWV5ByUSKbUuiiCRCK+FWGc5EhtPXA0GJEgMqk9+wzx9J
TFPjNtKZwDoTGzjLFm90vj2CE1TURbA96y73DYT4z/sWiM1/rnccdJu+V3MUA3Pwd9ZtQgFTB4c4
WlRFgVSSM9fBGjbxbdzdCmxs0qUXBYhrFeEdv+YbKDMxx0NgTI9ACzB+bXwJQgp0RyJZkO3+/ha2
eNnHN2vrGoKfAqyLY+fvjyElqhnndRVdMVqdTLohdnYdUw9RMXxWJPN5n7qh6S/VHgHJZgPnUogh
Dha0DIZMAo1gAsxAUKnMjAun3Q/1Lm2vmbdq3bAsGnykGN16qXRTOStfQiwqmxaQu+kSKJzJBEqr
S9edhk64p3x6peJqtUOhp1/1OowpnZGM5/lvCUQDMqZ4tDBdwy2ICRjDUWowk5kMllRK/Rl392L+
JmdbfMTmEkbQHk0abJtnSoo5WQMRKtnwp4ROjVeCHzb8ZerZSP/cpqmDtHMyN6atmJNNDqQaj4lJ
ZlgCX70Xs8XMoVQaAM7Hs5TaCTkI1NKuq7FYNGqx/vujfKNc//go9lGoSryyaOQRfRSnXuXppSBm
g/GvLRqv3VeSXVg3vOAq37KOTeMqxc2pry8c6t4YUhUYCho0wZfVngFYntpHrBMEGA2kowFZ/l4q
pVwOlVlitEoei/gFUAYOORoQnKYccqF1Ztueitc/L3cEs9Jysid5TDE4gHmDT1b3mvcCM6vUe1L6
v9/4yV3w49GOUlkNSWZmy4RIlL/r7sXPlxWuxUpz5vjUzz2T9vsVylIgJ+mQYKkjb1GG6+KFbGsL
4YZk9hBg2nKeduDO7fiJUv+2RnDC9AC3WPcmapPlFumTpY2sX5ivhjZcxkOJetqnqlWos8qMqNRl
wEYhvozWKIQiSPOKWrviM43l3hjB0jSA8V8w2Fpbk36fM4dsoAC0YbHQYsZSfU9DxFi1JgqDDOyV
w3TOxejciz7qYFldX8p+EcRXirUHPIMRgcDAovvz9/c8KbZto5/AaU/rFGLx7xddh6kJyAQN37B8
BPY8mPnMoIVxQ7somZ4i/zKWBwbQDaOweoaATMj2HyYdi8acDvS4KLp9eFHrAZNevQW8olwyAy/K
5FKKi410UeKIqGAko4IvEW5rf9/9Kcki3EKxs9ExI7L1YzGMKS0nO6nq6MrS6I+DAFrptCsBGoIZ
Sg26f5/NuOF4OHNZsYH/E3Z+XFas3h8HpZqYqdG3NONs6FL5pR/NOrThmH2iewKdFM7cOUfbk8vh
xxWPTp8uazPLE0ocReu4vhahHYsA214ce38/myp28H+eTXiRgIqXgeAfLQgzSMxBCtC1NhCDk1Bh
w6MEvU+YdU24Ruwj6jhBZPgzsNCbdTY0G5z4wnZbxNVCdMsDjz5H81oF3rIdPo3iEAfdOcaT2P1/
3ePR+x9Qxuy8TFRr5rxxVjIDP1Q91cvoCQaUrl9VcH+MffE6nstVT0V2B6YyrwW+tnzMulCGsMlG
009vrXgp9mazcJRFb161zTNQglZb//0xTiKMZXD6oiuimKRKvxea0qhBphS4Xhju8/Xt7QXM1fer
l81stt2eOURO1J9kYbIGD4IEGIWB31eqVOJ6FqFnEyPcqs6a5DYa3k0aUmezWkOcR0df79eljsqy
pEpNPHnx1UDBhmYJOKwPgefWWU7QLyxk67qReansXwj0aIy3pe+M8zaFjRAUM0lf8FN+jI6sf2Pn
SyZWrbWutZnt3ObaZ+fdiV+rX0yW+UVbPvTlQ+Tdg4ED+9eUYKfSeyZhCvrengkwEHBizni7f60H
lFw1HD6DuZIYm0S64ydHj9zh4e+vemIR8fw4h6oO/aD/+HDljpfLauDHt0Fxa8c8Cq2NEL1byx3N
FWuoAg359xVPRA8VQTcc5hFpN/6jsJboaiLHVggZMtiRSy8mfIayYJufk3I7uYh+XOfoy/oYzEqp
NEa3DZidECla8yGIr6dUnyXmmdroVNX465mOtkaO92ms9FwrDa4d/SOjH59YyD/WUC6zy0yCicCE
YmASXLbeKoyvojTAotgH6klbtj/DN0Xm6sSq/qmed5T09Wqgl6jOh1e9lW/lCGflkBZHeZUZ5qKM
773wIrCQERba/DrcwoNASos5nJk3bopOmacxzx4eScuV+EYJ0JO/HVp91/pLCRdBq/+I5eekeIqe
cMjSnL0KgzpdmvnlkL5qOkxBqEJLR523gJfkT61fW8h+yo+m8q7TVfAkfW2ZO2CFQqGapnI2PfVA
mRIVIOLaV9x6cOZhgXFugLwurcCWA6Dw4XhU+uXYGZeRbM2l5kEx6rUfTzutyVw/MNyiWzeSs6l0
SMPkYJOdz2Q9W9tJckfv3xIzWq9YKdi5SsVl4shXko2NKidEbGOsjMNHt7MysLA2wNB0HcLZqDAA
pg+ZMRqBDrUC8zwxuKV1qaD7bOKjGrL7GbcK6Vcx5hVjamWc1qP/1cmbSSs2Ch/X1hQ0qx6T0NxU
0bqRXwQDMSOaEEt3Y7W2cnSYS3mm5QJfGveAE71753Xo9qOt3erD9OjAksf9CqVcb4EmCG/agLJF
zcnsyukuiw6JYQbjmBKXiUAUnov8J1KMX2KMR0m9pHhjYBhBLmqIql95tozeweekAYfwt2oBflJC
VtpSz+SDR9sKDouNmil/zlGgpmLTd7SMy8mz1SHu1C06N0Y98cpfCqdn1L4sARAOwwIrGLFA/NbG
cWdX5Pf25K37EJHg2jiTZx0lp//cjOD1ykgmCmHPoz2uBg0Ieq/HPg+EhTr5K/g9fiMydmTHwTmF
8ZenKcBpp4WdG4LicDdmyb2Acko9esjrCYt1o3wMonvQr40WrA04530HLiG9DCxwShrilrsBNngH
UU+O6+XfgffIzuTfJ1BJUB0aOTZdnN/HqqqMg+X5tDbi9EMq9F0cryvvQwLELebF/SoK9UVYHQos
loykWo9gpxXnEliG21WPeW+tlPQuNrV5PYDrNrsLnAPSdsBvcycp11Z8ru46+fkN1Ub2jb4w3EgR
5X5ktrJZtI0V1rRiugO+DiTViiuD9LEpK7N5D3xk0ie0fvfifdXyZ9jrV1EO6HiMGGspZ86tIybT
v69PM5DM4mZIR4/S3iLz7aqTIxVU8NrMFgEnNRBlxMY6gMXxzC5Rc87MZVZ9ykJZI0A1pr9wYudq
nKYzp/bRfPPfe6FIIhtjZ/JBf7+ayiPplyRT3VaVvghgmbQ0XkxgIlqB/MfkXNXJm2Ld9PSG6I8M
vJ8U0I1vVTP00+ihNQv/bJ181OL+96ZMPMIwCFMs6zuB/PG92BxDiBG5unW0R8Rak3IjbPwGVngD
equVrrH7ctW2clOOlvrMGWyL1fu/TO7fq5MKK4h9Cp+yo9Vt+EE7qUajbltEebRUXYYNAh7JvWcG
N503rSbNWFfDPanN0pcaAic6Epw6gjIeKhsDwcR+QKAiXOTMHOukmTvqe28ivTIhkCY901NtDPUW
7dRFTZ+v5YQAXjWYNSOsTRF0VzpiGFkRXHRuBBgqAYPdqsUqNXaWDUrI+OxoA9QOSCTj0wba2sp3
VXQRMPUf/OKi61Xk9MDkZm7fd2D/vwRcNyo13peNPMVFa34pcr6YYmTGbidGtOSqEbCKYNp2FbNk
GLF0ymphKV5t+KlYK2Z6C57U2cglwANHXVegwdLPvGCpSvktadisL5UzUfKoCP73K3CiOQoJETH7
KGRrvhcUilWoW8aLA06emkNWMaxoA9LfQpwLd9NiAnc9rP4ObkfVyT8XFhqv4sCgOjkOFloOwtvr
JGUrJjkDdgvSrBu/BNI9AJGhxQ4Erlsa9nZ0ULrXNjMXpjnxe9FqsO7CFuLNmTs6eWAgQoqJHXYw
2B4evYoJBAcWCxoQgxbgvYwDXdrNhqIH/bm0ir0PoJPCtcy1FebxGcmijlcClBy7nHeYSkhDJFTU
Ufp/Noxq3joXeaXMpOkVimxU7ppsV4S7oVw3AR+yUS7+fp/fvOuj7YRnC64tKrGO0ctRtNOqNpP1
DmW7NCNTnfck6v1zoyG5dl0aG645SaRdxaowL+p45YRLg31u1aZbFJi/L/WGVsttkaJmwzp4jKKH
eNyE5o1NrZqtjGLRS5+g5NtpkyMqxE+ItnrhUb9+qP29agfzHmEEJXzSq+tSXZigPEeF1LLKXJOZ
p+Zrbomnc7xMacFTHtMhE+ywD8cPXFT9iwmm3bxD/OkFkBz0Rw2F9g4w2pdezDSsMuC/ZRd93p75
6L/Lqe9VyDsT2gQq4gvasZl53RlWVYwd3xwPEPJFiCV9uRaksXxl8HFZaH9/J+V3bvbvFemP8IwG
89PvYfKPoOvAZLGmOlK2JmrDzj43JLdLtmW7zqttp7z6SAdo0bmLiqns8eLAaQyqsYyINOv79/ED
ULTxIO1S7cb3CS0ZOa/FnJinzczMrWmzG9m7GWQuGAY4trWJH7fnu3X7+PfTH03J/nl6g/9w2KBy
zEv4fSMR6bKDzC40qQHxIEAGSbhjYDHzPRUbkwN546h4+woRXLO5zdGH8BHTsgx53vfZTS100wtM
S6pVFF8qkEH/vrtTMYmzSIMQayhop9pHCUw3Dulk4kq1De17W8nWhRw+RejXlUXtitWhWVtr2itj
AoTeWw5qJ8hG81pv8DGw50LARy2DC7/zzqQy31PT4+8HcV3M3RkgIc39+7VN+Bw3RiqZW+DY+qJr
Z4N6BZM9UBnxzkH3O+sod03Q2cldd5e+UkNfZmxZ7UZB0qWcMyCSzDm80VX1BePsgUQc+S8OnH6J
hpO+Hhvyw8X+XBkiXtfRXTN9lMl3hO6ketyAMsqijTqmk9ta3kSkMnb16Uk7Rb9M25XSL+pkmzL2
CXA0Mc98yVOp869LH0VDXYpavSi5NKlNzfnVT1R703QxIqABRqbw0Ubz0YyT1JvBuPacYfOEVGNo
cbrzEylgT08CzuMz7TF7wr4JAQTSTL2KAh1jgGg1tdYZxMGJUPTzlo2j48cDN51EhaRtmcSg/6IC
4nLCdaBedyMiVCkNqcOZ5X4iFGngVkQgspiAfIeqH6ForHxo6Hmobxk5Rs6HJ8EFyd8DUuVwaxWQ
NABsGsA3/76sWKvHq4JmNJba9CWZhR5tsixoQqdEMWYLO4UY1Ga7oHxEMit2tuct1X43e7/jDa4A
/7uY+Oc/HjEcytKAZKxhUOLW5WN15WeXWEL2dEnSda/v8nAXmgt/VppnxnjnnvIo0GV1WkYRoWbb
SNed+cWBOcgLgCo2Y03PPLN0RGvsP6/U+PZOowTHEf33U0rDUElRr2hbMmLBS4dPQXIJ1CEfzgTw
U4sU0RXI9ohWYKN7dKUqBAoadrxPOVrzHpmZxPmOZUq+SHWZjGce7GhG++/3A9iBixiponncWVbr
quwsddC2jLHiJFyWZXGhhtmSsazTgPOK13FvQ59DAUtmHYUc4CQeQHYYJEXTtq/k65b+aIiQneVH
uFSdOVlPvQ/Gp3xIh9hMm/T3mx+6yMFAsNe3dfzE7NSkKhHHAnkr3s69Wc0D58wXOAI+/PNKhFcL
JzliyWjQ/L5k6ck09qdG38Zwd9RwO7X+eirHrdz0d7XtbQJ7+CqT5FJGli9FYz1GE6dVlauoP9T5
thWKcr1/5eM/JEPNKiRn59QRLrPQS3qcUCkz/t7vp/JqEiuZIMOhj9bE0YbPHTPRErPSRKavT+gZ
Re0ypifTKMaNSlKdKwaYX5ySkJ3eBw0GwQZQJrKUUgo3E9PTlulYaVlQ+9NZ1x2gjGuet1HsSyrI
Ge7b5dw2sBXqmdXGOqop4QbPvuUgWeds7U4lb+Ij2xqqa8jN6kfhxIgGzYIFDBmajop6bTnbPmrc
ursEkuzEj4To9NzePrHCuKQI0IwzwPcd7bieBqpnpBmBxFpV9huFccwiG0ck+rbZtEKA8MznOhEy
dWRyNMTw6FXgXf17fRlmEsm5Zytbv4pWI+0xaPDZjVpAZe39585pbiZHhX5odKw+NKR9cw44Osgu
jRDoMO54lrxh3B4GfLBxOeiQR5tikVcYfutfUvtKTA5cuUY+IUN93iou08l5qXXSpn42GGBHy7MA
zROJCOccX41WkExvUsTPH6dAb/d968E22aaM3jKpvjBgwZZ+vLUp8DLqEKO69Bn+W3rkNiy63jgX
x8SmPIrQpmJrAMPQKka072jhtKRBqarTGqPVBJHlK5D8hRki+QtguGo9N6/bBf5hC4Muj0mbsVUY
hFKgZfQ2qEZKKP15jIkfEN5R46fDh8x+ZIwByPKyKbwbnc7D+aP61Hr/ddtHa8EZNCy/TLoDVXfZ
dyF85y8R4hqd9AQ9qP7QJJDzzi3BU00Jxk2GLVq3GijCozXPosx5Kaayjdtd4o/zqdJmNKhwE8v9
9zHYFXG77O3rmnPu78V/qiXG1kYWT2DIQc8dxaqqRwjZoxm1bSH0he0Oy0KZhk5BMm288XdZ45t8
77qqPpcYHeGYvyM7G5zmAzrtwg306OJqrNJLskpla/cHM3wO1BsR9VQEAXStQWISQNsNZmYTXh05
ca43zuUsJ/II9j1/cb47OkXa730SZyDAfEOSt0o7Qxoj9a4s/xV8uResneGD7jh2fXDUdwid6Nld
PS66cWc1n3l6qKqVrl022bWp3/PTQ731yzt7eFUB3Cj2hSLN0+Qt5p89mgMKN9d9DC3xagovpHwz
pA+xDChgBKue9q4GTIbq2FtG45VhbBBUH9J7KVgn+U4Z1mjXZuZlY15G6cY3PmTEYqllO3OZN3Th
5pOHpu8qDla6d1Fn1472VPXrIP5Smtumvg2VNxumbm9ctBI6i/b12CL3/Zy3n0q2y+p9hB5yxWHT
W1vgzVn42Bf3ZxbYqUCgGwbfl7JIrO7fr7ic4tqT6J1vU4w5MdOk1Up/ekXWBsWJHtJbhH9WuJOQ
8PvHbgfclzas9Oz9zI2ciomgNJEQpQrndv6z2PSIXtjAtw4OaXFZpfuWo8zq3v0VaN2q2XvOQ4rc
z/T294VPlWbIBwKVBSVKz/EYCynzBXwdzPy2iYwrW89XRYawQTfTu1c5ftNgztYImYYVtKYcYQds
Po3qifdjdY8eGHNdRktGFWrRMLrwNGwYbIXWrBzTuS8Of0daGxDv/77pU50B0RXESg1UnknD8vdn
k4ts6DWnmraVOmD+DFoT+AFCvjHVK8inqL2xh5uqQtnAu67DQ4hYR+m8RiOWTRuScvNsVnXqjhiW
I8fvYJ1k47Tz+468ykEwrg/lrY0MuQ/sP7pqiuvMufDlldpdAGvqEK5pcO/aQj7NyFAbRiAL6Pll
93Hm7agnAgcRw3LQ1aNxAsL1981McmxHEUX1FuOo3t864S6xP7TgraPBFd6GwW3ovyhZ6/byKtM+
mwoTv01ZY3d8U9wFDPirNXO6KL/tkitqC4x58+7F6AJXyeD0D25nNG5YXmbVgzXd9eoqNrYxk4oe
SW3Wjq0uHeveDpHx69xepVxvXkLlU04QBGL6XdNhdLqPfoJWim76COxKmg5WcFuFYDvuHHMe9K92
8F5DYU/GxzS8j+x3vaBkEx6MzEGq/VgcjOFKw8UUdAUUmVJ9pHac0LdSfCbIwTWqJE712OCNjbiO
QX7TW++Vfd9Xa0+fdcPaH5bJtJXid4fTs+MWBzQ7zZvY2MfqgoZDm20cWJUpOlUIEsZvY3OHiWfY
uPnwAW3ONUz8axNrVueA2E3m14uiGmYS7oxOsUdZYpA+ZE2jkSd0ga5Re+na26F/6fgjvtTOTLRr
Rzqyf392cQof5TSWbpPL0Jdi3nfcLWs7SbV8v562UKGtDr2JXas+4lqFQRhZyd/XOnUw4xIE+kQx
Vcr54+We0mMqCzWdtgxmA9Ahhncow7X01JADMKGl4AqddakzIyrP9JJOJOA2upGqkJOl4D3WWrYd
5lK2wtwm6i/JCBJnKytPVbNr7Dk0Zc3Z/f2k3wyao9dq26YuY0VJiY1a5e+9JEdjTNmLOQ2RcPDg
1s0b9fuvDkMmNzZnsubCoIOchz2Z/yAUk5zZqMOnxTtt1j/4B+gqqJSQTjMw+fvmTnxy23aoCVAp
VlDRPErMJt3qCq2sB7bfYWpmKYJ2xqbXvsAehd3j39f6/pcdvQhHzEotOtfMiI7bU+1oxmjGNP3W
KgEczfN1/oZdMxIBmHto5KJvztP4ilKD/tr0biW5xXuHifSe4Az1JZMgkC5kSPgIXDxHiqsKD2A6
uG7zxOhVAhszY+TMSTMESGWRpLjCjHqYoYenvrTvFiYnwPP3aHQMh8B37Wf2D/FFJzOidH1MPzAu
064DJFMMsvgZalPGgeGV/yxjT2XSs3b9F2gX/GThNq9CiANFA+ujRskQ6+x9eV/sFc0Nrk3knp6Y
sVoP8a320r3wAxgClvey275pD3+/UmZ6/92ztCmgyYgJkUkT4ffiqgNf8n0v7beZAxtnRvc4CuZz
69Z+LSuX05RyJLmznruHeGOsQ/dNW0uz8sZ5z+7ax3SX7vqdduk92o+8ZO25eehu8/30UB/UA78R
vYwoWrzmu+mhpLJRLryVv0Ma5xH/FMq+rf0BjAchHyocyc0p9wnGz2iqmBol+wy+gxzMZTElpZ8z
B5XRz/0GqjWV5FxwqfFOx0IYz+5gHqOljCUDUnSeG4QzIGIk4w2Jg+OmpAverJn418wx/Tb7GVMN
Rqgsg/6CJjApDVowTjPXcIkfNmEMmoig7aL4o8qugiJR6rawaCUgI25t8cViGR7C7O8PcWIfOcKy
FN1N5k7gZn5/Bq2XvTLTjG5r0sDqLjRv5lfr4uA9eczA/77UEbZMVBWqQgCTiV8kMNZ3Pvaj+B0l
JhleR5hmwqsj6NNAsUaKbca43O6jS724dxDV65hiV8yBNG2n0I6HvhPHRYXkqbdsAmeZQ9bH1H6y
q1kRRSCh8GJQ64WvpfPU2TVKSKMLXqr11BfPwjiTZkg4dk9oAS7DqqTc/z/OzrS5Texp+5+IKrHD
W4lVu7zEsd9QcZJhERIgEEh8+vvX0szznzipcdVTKtlaEBzO6f10Xw3AvudgurnVGnyxq908pOw2
fSYzPoDL32/WtSwyfm7tQz9WAWd2U5fDMFx3exf+nqz7ot9Y6lfrstaaAQK/zk/jNb5M3tOaXvbA
EpqjRmkFaJ/gMg3D4anfjzF7Gg652PtPjMjfF11jYCrm2sShI9VNxf1rIbomVQqzdC+7ySTGimJj
hkLC4VlrquCofh3/PxKgQEJnE4usTfo7/5ZgkSSJ7qjVfth1PXhj/RWQhNEzJ/A5F3YAhRmuk+3x
MAk0SmL1yw+DJH2NYsZz66JMLDJ05li5Ai5TTkIlVWZGnseu8mJPCpL2T76rtNscsLLumJAYOlBh
tp/V+mfNE/+QxsNtkOmKOy57lzfb81/TdlZypdSd6rKzh0VP63RyHJEIidg+9Aa0KRvYCe6jZYZp
u3B8u/p2QNz/NxP9ISIB55gGlMUQft9dtynwsM49crM5hBrsemifMVHrKk6OFJgdYF/giijRSvX4
kyv/blr/cuWPWQmT4+DmdsGVr+1SzyZ01IHBnLdEw870Vc0gRS2L1QkIkeSuXsgctdVprS9GRfEb
K/HL/pMB3cy6X9WyCBEqPkgZ0mjeqP0qu5xUacvroA5UdI7hCVCwBh+/uZLSROvaS2/vmIMacKVT
3z6fy6+AFS3tc0Oj+QdOuLqo+5ASViCUtGnRf01BLihdCjS1hyvYd3oBHmSXem4P9hnxgExPSRnt
/ST/kZyMn5Wez4uk9rrJQ+vSZMbbK+XjVakA7hs9t32YgDMyPmBZkd15pJvJ17Fe1/PSptlSovpW
f/l6SV3YGxOCLD9N1RckIa2y/hykbbU4Tb6P+4Fg4NfjaHl9q0aTferlgMu1gKSQpZq7Yzy40J1k
giT6G65olE1oeCSx0VNDg5pmah4mwAfSJXm05zUAjgcqC5qJ/TCMh/C/KeMWKvi4EAbRRNodiAX+
UZ4cm3zUaiPrwWQB7sqx45PizmrgVXV6CplP1rAzDuvh/M0mcwqoyMbydO17q002E2whB+odlNmB
LIQ0q56vbBbsx9ajRePUBsc3q4EjzfKoqZbWaaeORC3dEiDF1PSrQvt6pDetacRGxi4uW5P/fWPU
D0FCH+6MZAwdBUlHYuLQ8v2/WP56dMY+15V+l4AdrQC5eGiCEUmTH1W/AIS+ab+bF42B4tZY9FBI
AsJRp3ziFwRv2IuYOuXGsnfjtfVaPfWu/vWY+J2SvnZulHy5nstQzdO12VSLSfF6Vp7IzUnIeNtf
QE1IAiwkz6z7aW3iOAK6tP/rhBViA2zcmT6g7QA4P5dUDbXzFqHYla8u28VlSrGv7WUGOWy0iNKk
+QQObJN0OEbP+cWktnH0D9mPwh7Ysa89jTJNJ72GivVa0N9MJQetKWBrIBhhjQPttfr+Ou0v3xUg
35rz0TPS3KOmA7NHbM6jVwHi5Gz0EaazyxAKheeMND6O35XcnNsg6vQUu6GV83MWXc9JDHfsgWQ6
vgwqNUaLtjEf90+1QtTtePF1ctMScOp0YNuUAGDB1qFGC6A6ors2Z9avWqRdMbLtuMlLP3c6EG7+
AsOH0M37hZES3cbNJh3KVmbJZduoX5Xqy6ECWff89ZArvrYndxxUsGG/co/ZJ5FL7XcnTcNFANhf
Kp5ddOyvFEPWxvGYAji+UxRAUMnxM3emWTGjIN21uNFEB0/2N9y3Q9b5Z6AdjYlCN8hx1o/jrMlp
GIYmOSd7SjwxKQEC0+kj2PVqmGJxlu24pLEOfQCe3ckX+3CJDfcTy/wPtsEv4/9gEJrqqO4nbtHt
Tsqb7UTJif5P5szIHqTVEqb5f3PYrbvu7wxmWWQ92RZIAx/cgHNr7EfKeHr2eL6z8/fYH5K5Psm3
ubs89VRDgRFb6u62UeqH5FxTG3rauGrj6WoRnJGc564MKaGYUsNmPZ8wvA11TwYveRxFWLnSsQmY
xsI3UUcnnBy2iA26yukVxrZJnGV3tAmpH8KjQoc38+TrB6DmaKFWXIAWuuozO8vejrrz2kw6z6CJ
XkewNtHbmXGySYtVA6AsMyfML28dwrgpbM+d4AT3YFY269LpQ/I8teuZ1nCjX61rtwg04zp3K3ua
pQBLOWycPlWmwaaoMbuyHV+XpyAFfPg4NrO9C3JTDuLnX/Xku3OkK+Q1aCgDaf3Hy6SeWhbtVibd
rIiFJ7TKXgxID4Ek6upPXAT9D4rfwaCVnHosxt8CfOdSM4qhNgkMV+EBa9awghqglmu207X95mQZ
M+doPLan5R4XDhQ1xdQoqVg0KCARGa1izbr6sD6fiQs1z+MxaaaVct3R5R0X6ocLcE315SjY+CAI
WodtD3QiZRzJIe6GVxqLAvBTL3pC/tr5x39T362h0Ufqw/UEq4ckS53Hr8yaHPPLKVMF06ragiMd
7im57pxWIVncmY3TIXCu+Pkj+YDE5st9MFgveOtArM6uFAyLNu72tmfp5ZLUVGSkSyMpKzIUWhMm
5k8aNR/bcp3oy9HVKYon/plQVU/FFgBKBjV/k3p2uuysEtjmy9N4tQO1xkTJ/tI0v8qvlILNyBJF
Ap89Cgj8Fk8zrRGLhl1S+mEGLlC4fXgoh8+Y0viD1qOVK+YlKZy/Z3HQmbhic+h43g25FZjnyWJ0
rtOsyoKySMOC+PZheLcaK7yo1KofphRbAjz0eBh0Kvh7D4NwTA320M8A34LBb2y181qZWBFdHI5A
8GQAaO4njxMa72lkuNMX3NBCZ5KsG9KdGztw0VgwWpR2LSnozXzoN204EMawMwM/70xOg45TtKzp
DzxtDZATqonHrqo2zU36VDSHmQLY7yRQachgJuNSkA3P/XneBCYAk61P9QdIHKm6MM8/XHd9Tddn
9flC5KRzNoqyawavphP85OrZdqw17+U1i9BAY0GYl/6bk+82Bphtb9osPpDO3TurCRpTTehpSOvI
geAM8bC6WlQm4IqdapA77wAO9klM6vc8SgSmQyyK9jEEpqwP2wCH4kAtkEL/7Sx/77KNflgr+SeX
+IMmcCiidEx2rDGBPmbYjFZr768nu9u145tbf60bX++fO4c0icYnJPHfrPiHkg2NHk5sdkpehsPG
36+sSFcAQHuL4bwrafZKTZh2wGLKo/148JMvB4CKnJRwTf2MdelmY3gZSN+gYjlBwByLz2K8fzD7
wDvA01PpEzaxPpp9aZdXfaqW3W5PVUayMxJqMWlHcQIg/8Ex1zb49FmiRzKA/mC+nQ4P/z0bf5h6
Vzp52cw7CU4ftz9B0jLdLjl3u5T69StxLsBsPGY/V19E0/z3xYw/0BKhTZDKSEnQJwQtfp16ayxK
7Wi67Q6qHvZ0IKKHUmZT4mfm3qQwfasE7hTEeaWjOBFY60nD7bvzg/NVU6uVU42hdQYL1qZxbTo+
V8057gCALwr7Z1d9Scrr2ja6H0PyLVferW6MyIKbHUvbH411OgkKle2DXVfGptlK5f3CReKrIFsk
2rbBmUpUIy7rN7bmABTKPvFc/qDZXJsse1KYKPwgJ+PXOx+IMB9LcBp3XRuzrW/hgyTt6yGjJcZn
TtKfogdch/rnCTnXbNx9uBZ1ZWyhDXq7K1VrOoJTYjWUfw3T/nwMcN/TNvUO5jotgHtMSLBgWtws
1tzKP36ahC275x/U3i9D+bDgF3M4tYTW252JAHZBeDWuQWm8Ywg1tRn3dJG0auIbtHI7v/43rf15
FmgBBE857M99BOeh/D+tLJVd+c5+zpW1itCmXDIdp677fnED03lV2Ge1h+dKL/3GXj0m1F/89xhu
+7q/3f7/xvAR2CQ5WCmZFWpL4t7kS6Yu+/bqXdJvEmlCFmy7tF26aJnxaE5x16jBG2aKrc4S1D+Z
18Z7QW+ERMXhaabX5nszeTIPpl+A3aBnRbgfvxeHbqO1Y2QOL71ZkrfRGEDBF2yjgFdLn7HzVffb
8amcUJXQpH6fjcGo6XhZVWSdsKL2jZfu6ylYOwXJOBrBYac7hnadz9L+JbXSSGW3icathA/p+EuF
p0p9QAouaZ2OQQ/QhXqiIIhI1KWvvGsXFz2dUdLJxp7Q48xYl3QdSLQeq5RYN/CLE7C5DgpK8eyf
shYtdwVLx5UWf2wyXD+RbEJav829lJ+BEidBtA8OdeeWB0Ovmnangi8hjcMPoZEpdEP4hNBu+uL3
C8lOGUk6tqp/yCDJBiUbruW+ZTN3suiy97ztgtK0NqP5ZoBRPGmWdOdoiuq5Rpg3ZOnhG+TXNGgo
ADbH76P9mtJkmBas08K1psX+WczXgRWsAG9tyu8VoY69DZAQq3gxKXhMizUWi+8Qe4MadPql/az2
GitMH6vHgzVz+lhNMEBKokbgKJfndcZmAkkR35VEexlTdrAcMiwQfEfaoSDlD4SAjNNhrQ7q/DjU
s4v7UBf+ntrZ6mwF2eVVcbbsRU5bVGDXDn53GTx37NlZaqbNfr88AUjaU81a0VB3mjaAFH8KUPyH
tCy23gzHoRRAA9rP/uAt1rp+PjZ63+LtvpmnWG+fanB9zwTMACDz0lN7U9AuKRT/zcN/Cq/T6hCV
hSCjlvGjND3ZTpaVV/u023fLFodqcnqeoHtOfTxJSclwsZIv6szu18mww8jrFBRM+T0xrsRqHyfn
NdFvaOCzIp4/eP/sk5KwCAKNI2lLH+ajPOeg7Rr1SXaiE4Jx5IV6lmOu+vq0LtRzNLCVmtpr294Z
1En0CbGZGmAgOqLXDt2F6HRvNuhabGoL2qCGkEjahvY+nhjOMC02yOAf8hezqOeHvvfzc/v1v2fW
/J1DZauXeK0mqHnqDRLwXyEvkwYbfZNPTjvxPTrn4l1oEJoAXZQigGj361GpNdRddL28XdIfGs0z
Umtzor90ZZvBpXieDM2jSmYaMFzP+/RH1+z9kvzgklqVPUnAOEu+ewhL7VniNC3I+kPTegB8qmCD
k4tJ1pffmg8lk7ekmp7Y6RhYulQ+kKvJBsXQ0h3DGh6LCVXsxRg7Jr1q2Z7Wgrb6aR7sACPGZfuo
YDL38Kb1aVTwd+Ps1wmSCNC/JkgDhtzpDfW0S9x17tKhrtqp5sIFQe9i4LkWn9govweUuBw7DpK3
DArXbUPgX5ezjJ42U8fTaTfQGqCBjt2KVvHr8+Hqu6ki/eU/NcZ/N4vkkgAnkmwA9NfHjbrWbe2r
7YCd57QPTTcuSbSfVafWx3p8PCb5Jzf4x/kkuZOMJvaktI9pvm7aKxczBzzysH8cL4tz85yik8eY
prHdZ1nyf5AbYtRj5ZJ9S3Lhx638CqPaupTZifRXQm37ZclGBu5f1n8lOE1sB6dwfRZhesynk6Br
VCK2tIDbx+6JRqcA7wtm92c7GX8oLpBRWTg/qsUkfhSjpXXuJvbBbnaOu27P9MEjSKU528peE+G0
xpmYiSQnXRe9sphcFlc30JIA4/mk1NOWvlH7hG5c5rr4TIv+aWAIAvJfZW1QpB9oPTskROGu+2ZX
dm6QUeBQ6SREngKJ3ch2j0GUitDRkriOe43b7DytR8jyONcxQfSORh/sjtSog1FdTGo/7T/byrwn
X/yi6PGTSKfWbfaxgRf6mI/T63U/Wn1eY15RXeERFykzTyvxUmaH6PR6BYfHmV7XrvnNVh9SCrVp
8dHFCoGTyjdAXBipzvYFGp6kK8rnNF834uuZVg5AvbPtM2Uv4vja9TP7MKP99RVgQtqb5WRr00U5
IBtKcb3rMBtPC5ssL/osY3IRPzrO6O6VGJ6x9w/EAchUzgWCPn9OMfheju/HF1rifTutKzY98bKe
6iYAeYrErxMlsda2UMhVoEB3blXRyVw7AOrSzWZgvgOa3tAvjRD84ce5BUCZXRPg8YE4kEyEQo1q
ghEdnZ28ilS8wees2cVXJR2LqNuspr0GBfUzfPiDSj+6T2xrNvN/MfBwoSSIS3sn9krQyuyV/iod
leZKLn6zH57URy1kY+HtOqcLyDxdT+bNX+AH/qWF8kkZa/NjfIyt0Aqd0OB19e0U17E1d0J51rx2
v1tht7T4dtV7+7Ux1/iZPOiy9r0L7o9hXsT0gY0LTlbHeiCPU8xmXXR/5YS0WyFLXJqWBM7z6e+f
FZzECI/84OBX4RglsRPTZgsBO01DfNOwDfKY6vfwHJhh+c35foiLb3o4BPrts3Nw5nt6hwa1T7eg
wPbl5w/9C32vkx+2TzL6ma/0UHmjsvHrmZ8N/ODkgze45CS7iq4lHGD6tn+KzL//q+n0FJUvSZAc
+fk+hjYCJTQC7NCQVnweDUkDLSrm++AUTqLjWx2WITZFdI7K8BgOUU0TGPD4vYmXRRq/vfK7q0fF
oHcI9sEkmrxkFKTM2igLSax4+KzWkR39XwMn99W32NdyVYAuSB4XzfIvZWXoSXEZs07d0uPpuYih
gPlxqc2vc2Vzf1WwUJO5FhZxuj4tT8ueR7Y9LfO1PA5reUdMeHN5GlZ1QO1/1IbNKp130T40fYPt
QK/f1gF5EuMCvzmQZ7Par/rIifcrapAWNFXZjItkW60Oq3R3WVwWTtxHpG7y34npl7m6LAqveNwD
PzJVF/Z7zSkOvqJNm+nkMtV8wyfV/e+n4aNzVwiL4S+LMZ+W5ZM0iojbcFycaQIVD+WcRtEkRha5
d/wxPDvzLj7FtJP7kUOC8uziPDIDeUVH2Lh4lfeaL0d0scknmt8v84iutl/k3f0zOV6ONQP5jR3I
N3IWuvVwTjlXGhmcQ46+v88jiyvLe0AqbsfIN2Yg47mPQffsQJ7O/BTLM+cM8g0j+CJnl+tx1ttr
ueJ9DHKsNU8fTlQY325D82/f3Mckv3fm8leO65cpo3DmhzVXXd4/kfcyMsBs06ia/pU81H2NuUgQ
nIqGvX6hvPvZjsulvekDeHh5ZVNyTVe1kzcG1TRftCG3+6D5dcCCRecwuy40uQIbeDENDecpS34O
a27agcho0JA+0K+FJqT9NH3olvu1PJNdtzys91CXMzeDybd+q3sGC53SrQjk7Gm3TB+yrRx3WGN4
n7Rpsss5vnhSNvk6faj53t0om/1aXt3fpQ9yvFxNPpdv5F0OVSsbWjuBAM2UQdNyBjauNuQlaIjB
GlKvl5yCL1wek/nXCzcuPCFPkY3CIx2faUit6xxEhNB6k9ddUPl3oUf2tK8EGczvbieRFjmBObeC
QwBOhU8xNgkGM9RH85jNs8u0XFF+sCUhF+EQHoJiTgrgJdIfq4gQwiLflKvS4CCjXbg/WImVHZ/p
82THWUg395cuqJnA07Jay1J2yNhsq7jTbCuU67IoxnMdk92xqlfnhVDCMW4il/GDRgfv7ufnkH6l
0AeB/Rc90qMC7izY6l2ku2qlLpqVGqmL/RzMSw5LWSLhuYMva3oOj1xAREC6S2IrJlHOF8lLzU1g
xeSpvQvjH1Z0p1hkG2XdwNrNauTMSZyGIn5FxsrD9gHhii8LFVqB19kW94X+hTcqKETWtF523jCr
/DYqVgjUVbuo/D5wN0Vs+ffpEKlJNoN/Ctg0D49LWTV6Ny+PgRN3URf1EQg63K8IjzQ6sPb1svFB
7rwdl6+PIL1M7z+Txa58UmkeZGGzv5dfDizifgnNz4tNss02cj8pNJ5tmlX2OHKXTB3zx9tkewHZ
ci13Zd0u3yECZSDy14mrFcGEiPBOfQwmvvlYcROVb0FAXJHONpDiJaA7AR+33G0Wjq8WVIWWjGne
sDD8+7C4i0j3cu5G2YxftVDIdw9/C3en0Z2AJ/CjNb8fB7j4q0iT4ZtIFJFEIrsmzzDvQo3KTboT
lpVF58kn40KPyuD6s2VZZMFl8eug34InxXWhsVkt8hTu7XkKfd2l2+WJII4BlRj+EektzAxxecrL
MdAjqgz4ew5RH54sRx7Z0yREOsDUQKVYU2UjWukIYQsVCJWmO/pSMWWTmU2/dRatRhEhCm68LFyK
sQCJiGgTcSa3L1dvVnJ+ubrojMuTiGssD6/m+nok4+owacBa36aMJ991keEN29qneezcjgi83WW+
xQx2ovl4iDSRoSI+hChFbfYYLXTVhifp3R27W3d749l0c17cH21kQbcaltP90ir56McAfKctnY1u
y06TQf630bCgm5hPmc+cls1wLKeM7vaAyJoDGtjkdw2687CqVjqaql9a84ydR8j5VyFEOh+jsqBi
ObXQV1HOyLgPAJ74clyyyyf33S9FKYm6qjkxGD5BK+vSTdN5tulgXtHJ2YYn5C2sLlTAeqDxhWlt
X1nn83yexPlN/7s+DbdehNvkW5nOczCG7k7knxK2S8NrX+23Kiy3yU5kP/N604ki73UETT4Xu0AY
JA8B0JuJ+ZWHrm8xin7RL+SvnLUNqmW1pLUC+JtBHvZRshUpJWs6eZZVvStX1pZmVFA/xIKWlPUT
LSMWgDMXfSpc4Myhs5vQF/aW9TC9UyDTtn8BTIiJk2flNxGhQdZL5L/wmfxGC83Y9OzYZJ3OURMJ
hyJzmHbqMfONkICwrfujXOWbejUsTNSGkLXcsJBVvxQjSeSsTPLBwA6SuxRRKLczLsA+/HsuRSTf
ZYuoWtb+WU5iY0cIP/aPYo3d+bbYVCvAyLHCwKRwtocVJhgMns+RVrCRmFpCQP0C7P0ZTTCRm3Ht
VX5CD3ATc2t4OL0239Cd3CN9kLl3Ia0ihmZkydyNKDvL59ak3aDMUYXULWLSLW5aUQtPyCIRZfYy
XZg3uSE2FdFaEREybKE2YQHhUtEmokuEK0UyXBZ5mIfVqtjIez6FX+U7RhxBFP6ARV8t3V2xLtbq
vA2GLY6cxy+KaapMLw/GU/lueEKEd+KVO8cKCfTBU+eECh5kZsXudP090yDSWqa/utF4G4rN5cQ1
qkwNUWkz2oQFk8C+KaskrgMFO5duSiEJjUtlZ8/tOZQdkzYYHP2jT+JI3IWa14fnx9NbF1LjU8xP
YRcefd035wVdcwG89/Z4Lw3MoXLacyBsAis9G974YONtCBsJA4lWzMPJq7ySh33TlCeMbWHHBgEg
slSGL3r1n/8I7kVuerLEbD3fxJxYt3UgdIH6vUzz+U175959vU2/XMs9yF8Zoh4W6yZWQlDn/PNW
566MQPevj6OvzsVXoqGTp4bXLXuPTzIoeSY/8pCq6NuMP8rIJs+yxqDMsNbyKo9OTyIpISO/iJWN
GCiy9nIPogkM/272CucSJmTVh4d+K+JObA1RAg0ir3gU9sgwUsbbvQv5i8F+t0buxwmtVEh+5JVw
hMgVMWJ4BSGoaGfgXDmFDPWukDtkjEirbuEiAptnka/Ch12U/OjgQDFgnFhZ2z7cCHHW+InN0pzP
2qU6T7dCADoTc3rHlcEGUBe6xwogCPMzJpF+M3WAleQKAAxCmBb0hUnENOHjXLiM2E604or3sT7P
Ipn0E/RCIh2P0yp/LH+mj5M3TOuo8o5+6XcoiMlC2dK3cTHB45R3kwh8rkW9Skm32uB+QoldWK/K
aF98S4wv9iRyx5mB21r7jWeztkKWE06Z8WOygrYuMkz4+cxJtOgANVdev9N9Vaia8xXzbI5+QisN
HFGvrov9hq7f2/SRT+n/62c+NjQjFFqnztYjGrzhJBi+VQBQGr7xCQ9Y/pM/wFM+HTb9Los0POI7
A1VByS+qgP6URzKX894jryrzxnmz1EOZ9X0srvc4F4+dAl6cfPlcVkT+Uyf8Jiwlr9E88wHmGufX
72Jq/u8h3CtG6v1IYT4xRCcbd/UPS55uRyjPwqA0vEfgYBgEJqbqnVnFaDU87ZEKkecGbSQS4X9P
ghLMsXk7tvbHBzFwh63NEfcnfMO3/+8zUjY9ZBcpqcLfwlL3hxCLKEDnyfSJjf3NaCLp5GF45Usa
yhFCPSIxRFHcpcb9CLmYkLacY3/7m0OE11c5riOQsUfFOrHERugChMf3w4k14WARi05sefuV7e9D
Cwl0Y46/LVfRHvI8vvcR2grPf5XwgYVJKzyS8KTLEJb/Ql6CE8dfMb5hJB7CdPyouwkK+UAed27b
k9zFLGEuSgjhH1uTthaPEgAQlYFfGMk3wtMiNtgQn7Jlh/0h2vL+/y7L5a9wvEh6jvOvP+WX1Jhg
5olQuquUfiu2jNg5IgdwY5gWmRiZNBnVfn5ZCP8KB5v+Iazf0cFz7m9xnxagspi+m5oJUxgZniZ7
cWHNypgQGVIIYcuJREZjfS5k0YtHMaHM4BCq8zxO0Uv6zcTFoL/JsGYlflEbpFwaceFLfIm6o/mw
lTUQG0GMo/tK314xfQm+VkdwTMiz9g+x5h0eU/Eb8RXTzQlWV/0qFgLCnpKDzLBaptsmbmMr0AhA
0QHzC/nI8iaLDLIjZ9mX82uNOBNbSw/dtzw2mYUR7XnnOLhxfv06hs5SFLJEzeRsLToDzIw5yVoA
o9+5slrqd2GA4HJge9o2Eu9dHBExIq2y+V6dHfpAzFwxkuVRrIiSfd/HyUafl2tzLqeUE98vcOZS
QOyidtv4vKxgDcXfbyflTBTqNeBuApBEli0H3cdjBDZClWc7JflMnWdremrceF/WVkwH4V3kAfps
XEveOnz4Ilp+2Aq3y6RiZATCLHeTQjTrXXfcbTOZI5FN2fq8lGtRe4sYE4VvfSVZ4/x3sFGElIgm
mU6ZSHmNMUMdP7+s4mzdLBsUik6uKstDH3E08XzwyDtG6lV8c0Du3eWfjNj2b3xpQIR3E5kQG9z6
v79wpxgQ978ydlZT+BtuhKxRQQ+Gd/LvY9EZRLNkPlmiv9x4WCTrczcVRSDGTBX0O4OpzfupSriV
ApO/56326dykkZkAnYi4EQNGBI71JHN3/oq1fxupjOOw6iJkHMoHiSVmbQcb5eHlQYTzHgITsc7k
3y1+KqKxKO7iS84oD2EC+qIg9G5UF6b8/C7y7it5DynIDUk0Vyj1LqPFX5D1KdZCNFZgBKJuskge
lxlAD/R9jbUnEqn/mT6ZKyf+e7bk5X36/pFfLP4w7RYVdyRf3Swtj0p+PFQxZuSvSKjcfxKjXGxb
+S/uk9jh7BZAPjkgkgQQrFh5FqFdgxHt1ZQuiBn7v0mDu7fFJtuYIRXqYt4Q7pz9FHkuJgT2/GUq
c5SG4/puCN8p8q4ghHZFExmYm9n8uqCPzm0eRdvJyLtIXpnzKpjoMxHCYm3e9Yt8LYsmAmAfFxB2
g/N2F42wAyHzHPoFrSAHwRQ6ljWUSdbnyUZM4iaWv2eMJHtuBC2TX/H6vJRYvPZ4V9qXBxfiuL4m
8XFD6YlI94STygPtOBOzyJ5xcbrp8UsxWLK5xsLJawmViW1x9LuHuxCzMFHFZBU6zSLkZjVND/QZ
ndHCrulDstdqC0mghPb8buOKCS4Rf6EU4UGhDSU8vclJIHoMFB0bCpkFN8tJQflFEHEUbGLO12I8
CNHLPAkRXh7uKv+AK6CE7PUA8xAYKUfglIjdIBOkc8V/rIg7DxsohbuFcUXk3aUrMgBZ2yxJTt60
2rRcp9tyzQuxesQ217HMxPwT00/E6Ckk+w8PW25cRiq0fQCA5YEWx2Y2w5hnwApO+N1VEWdF2EAF
H/wwE0GpIqrEZmu4QZmKYl0t25uKOLOvUcy7UE7ZxHdRLnsc2Jn4s2IE/vOXRmWba+LJx+Lqsp2x
uBun1rsYfmKiysHpRmSLxLQkkCkRDmJ50XnhvpbPXTMVSdNsm6DZGkuWrMNxwpblV20ksZD9S4uP
LarCIsJq4rlKnLX2TJwKsV3lG/kv8bImsp/MuOAz+ZUSKFt9Zm2cjRUh2Whg3x9nHVVkWpRSVduR
60dmpUcRr/10eHceqFU0Lksl/16AyotLbFFBvjuGlvt0LL/3DSUiCwcjvffyJr7iRtHri7LgNDqc
XoaNjTk8fqfoh5Y6M/KTqtfKkxmuvNInf5Id5JvWrYLCT7/W3KGY8EpsdNPAjRX6MMbnd6K058lU
ibOfaXCfqnMEcq4r8wXkcFz+pIfjBsP7GiWHKfPJS/aYmukXdH/IUPuehmiTaY0TkLFeNLbfT/FG
70SjvWvvJ77p+BFinjg0l1dn6ln2Jd0v9WSWvHRhHrDleSBLiI7Kb241q9ipajePBf6AmPD7YHzO
bm7KFRqkMuwvWfdingfNj+Ih2Zyp5aUySNhIeLWUn3nW+24S7Td/5QGUE+6P04DdseczxDFE1/eB
e6Jf/KYIwVUyPXkp4e7y+TwVKjm8E294UIspC/7u+PoraI2RBF+o5/Sq95sZISaEHTuz5t317lRj
QwX2VnmSd2ZM8dWz7RVhsTKLafF2o0E7toWCfiYzeSWPImRGbyE91iGiSSO4WbHLF4R72Bnhsu3t
l22UPLiM87zgGZ3fFV7bA7PJolRT+VTotvy5E2IvV0rcvpSz++FKrLzKZQjMb86RsuXnonYXXPZV
TiYXKMPmBdRypuB2UyDxTlfqq/sDEv9JvcbNXqo9sC0WJjfb8N706t4/GzcmaG7zQtubzSDBqXfi
kx44AjKXEq9SaF/29zkAFfGVV2EtMI9wA5UfZcj1mTCu/M7IIoYDGUb2K+NrFzIay7dfhdXkGJaF
McgSiQPpzJgj7E+mDodRic1XBbItWEwo0SGFcjZZQHLXCPBs2mUgRYbFniw4T4QJ2yFx2Uxnd0JQ
Yotu0UxiuRpo6H6bUaYyyiD/+8ec+qe9vR29n8kcM5vddHhRPDiJ+e6mz8MixyI+R/XPt5vHulHi
+ieO791/VmKK+rMdeIIB4a1bMErzN1QZfFU21owMv42+LXb9Lj/Oqmza/xRnWP8yfsGz3YhoE69W
/Nrb5s1NMsrA7rNCFRxTXRAmtG9GFRRQ4J8rhIhF9snEidd9p1P5y+St8cSFCGIFeja9ScocJb7r
2dtifrh50njTnkjhK6cguwrXe/roei7kzFkd31pnoeM7BMohBnZNKAhgHz8JT08SYpGdD2Uju2QS
gJTINvuHPG87aWB+RxLXvm/4umyqyWuKZ5TNaXnG4WbP8jqr2R4/LqrrdLKT0LJIY8sXFpb1Szcg
+aAB7gpCJWaEfxCL9B8WNxq6McJ5gVhXtldoX25adsFufMArsmWAohTv4AAkA18o2+RBhwOPM8vX
IbtP4S5uiTL/y1K5bYwb5AUC5q6C0eneaqz+tTGuKpPTdQ+o8/aU+lb9/XSlATmpahGJxs7b5E17
QBSTkKG1kKIGY1MapZKeMq3Y51TCgXSWdqlAwO8GucpbANSVxqN8aMhm1Bhru/481Z+GuUuq1lQl
BXKqFTNqby6vYK+kNAcuZvBsj23uzo5fi9bvknmhCYIz4euREPe08MrEO/zMryv9DTQXalnHtUb7
oxnFLqeIlCRyap6zwJ5hLJE/fCWaEJ2aGXW6cflCrcDPw+r4mM7zWQ3DkanvSxVjvzr3/hUtQVPg
wleLmcB9AJLaT8clsGIZ2x8V19aOFIhPx1NcPgHSPqwpJC0n00t8IXHDPykzneQPaWa4LIrp6B11
cIlmdIMfBl/1cIPVaeHMJq/pnAoNsl8pt5uRaeO8YrS+kaUD/spV9c71VPFHKquna1SNNCyf7suZ
4JEC1ETThtnhGLQ/urVFTkAzfSVjCZa1lMWRDTT8PHWG6UBqppRhU30LIjxwOPT0XTXXF6dZHb9V
Cjir646+KF/+j7Lz2m0c27r1ExFgDrcMoqIlWXK8EWyXzUwxp6c/H90/sLvUhTIOqhuoYJsStbjW
nGOOUHCHImSs80F8MZcwdPrz9AaFLr+XgiNeUGrldnfMY/9O3Pymrf9tic3MnH8tsS6tEwV/6PEQ
Xgizq50GS5nKfMzSyNbMdJEGj0JGTtOEtXpjh1Z/kOu1hnNUZKl+1KxH5cvA3yYONHygfjCnxX2L
i9++OF2fLcIsCd6qeiM5SAMzJZM1Yv1L6EnRSi7He2EPl0JEL2+smufKYJWtFMmtzFUZr2qTwZ8h
LJI3Bvma4kRvU+VNH6bhsPbRogxwX6et+d69NrqjSfYIevtlYEdI4qVy0niqsL3RfDxsCM4Utj3q
29RVzk1vt5IXxU7sXwovfEDlFa5K0xlSxzySqMF6lEmPlQnRYalB1s0Q5oK485HmnpTiPmKH5+li
Qz9Ielf3q0Nw38MoWBfP0q/ai96uuW/BZnfC0GtCpjxK4A8rLfTQPJIqNSh4VVCz2fkprEhBhmtU
sNLfpQ0hOvx1fSc61XPvUVIzLont3s0RAIueehppwELHpAuwXETeYmQ3HhE7Kr5PBG+tzziYXgMn
AhmSnIRcEtDNfY7ZDJPqq4MQGmYtBLZxFyPec6SnVPEwrTHeZBhCzAtMuz5gGWSlGLM3jvh02ZAc
h0v7eoBngB7u/gJjzE2XLG2UCCjz6aRzP9vClFtMjzwMlz0BtD45vQhkMUuM16bhwzrT5lC6uHTU
Zk1n3zwOo5cv84tzHtD43GvIt/Ktcm+8wnNGcxC4F4BeHEKOOez3yGZKFbnBDJcIKKVnBHEscGqx
4eD7QXY3VaeLG79Xo6O8kqZECApmDqem3l5A+lt7bHlV8PXpQDDDjed39op+Dc2G6BZ4Z4ar5DkX
HTqV1lEmJzk8WaYjYONXL6RkWQ4b+qEH3uQmpsImsOINo6KGLUNzjC2jZ0o/FtAn5RKnYoXc6djA
DC2cdtUxEcS1hVwtp+TDFeDlOdMPylWSIf7wQMGzgqcL+ZGgy5unPZu68RJY8vDwiCE769TGs9at
3Hy7Cy0ftyDb3D0LEDychC/oTX6TPSLds19V5xy7iz3GEan9Gjrvq8xZcAq3XpCurzDlvl2tFpO7
X7FTeCTwbOw9gno7Qx3jiLPdpUPhMi2eMYPb412Bp+DO1T4MGFA2gkwCHOxL6j1D02aax5MbvGGU
JT1f+RELAo3tc2An/qfBnY+d1Q6CYmq7e8lerSipDv5Wfb5782zwa+Ueu2yhtsX9YavbnVeH7svM
CZ+czPLt1JaOqu0pa+9hLdrRYn11vcKOxeUTKsFfHUNbTXdV29pZx6eWetjGqI8hoFvBk3P157vK
viuJ0gn84KzbLxov1vJf3q7u+pRT2Zzws3ZPp2XgHh/l3dHhy1kZyGQOyDvvnNNmw5u1KJ0g49vh
drN8cLx6a9rb9cNScBN3+Wv5981d+V2S+10/kFWhYp4DOR8t9o1uxoDgHsqtORyiDvj62RjCRUvw
1xmXJoNbDpphgrBkzgvWVUCj+OzAV8bJGqwPf6G+RTpko0+Xz4c6WJc4hQyuelmEGFSIs9BIC5ZD
/Pj31/wnMqCGxgfbDNOy2Plv1NVNFPSZoebjAwuPuL/9bv6ULwuZqDN7XHSet55vsFHQIB7dH679
u6bx/+4XGRU4HKnImG8p7E04XS9axbUpUe0d3jyV+2os9ovSX93r7hOetZyKwBV3+fer+EFAeiOp
/Ofys1Qe+SaSViInfj+LG2XI5UzRhoeN6Jh+sHztPfe5e4mdzemrcE6um9i73W5/LvbxYrLvq80n
+UqOPfk2q1FcRC8XuzuuQ++o/FAlmH+6MZg/wezHPIfkkxuGZocFjCRUU/igvvZOBiUtPOzYw7DQ
dtLDbt4h0tZ5pkC+2DuecFu8S+zjyLPJ/O1XvOWjrLbWs4AtqpNs9kwR7HthzmhxLHZJF+n8IV9+
DCGlFVlvBynbjMLxUHnqnijEp+/acWtfV9z2h8IRRXtdHE9f4Wuz+wICgDvrgI+wWUVn5Rd7y+WH
fEvlD7sm+6Vi4TaLpSG2Qb9/LkltqOWg6eFDu95c2SQHV08x8rMF+113zueV4Plg1h9Pqf1Bxejb
25c7eXG31pfxK+EkdvrJVuL8sFj+tJVrWNDqOoRavJ1u2f/XSG4EU87GB1f0yy927DtkhqzV8323
9Bv70HhPH5Gztdft6qHbxbbzw8Oi/q73+Ge1Yt+D040+W8nfZg9dkzpKC+MSPricD1SNAXoqfdGt
UpJHBZeDeH0OvBUgpP9knnL7xZohv/xOcu7ag2g7hY8SMrTV7cMFSNR5G+0TbnY0v0BHNgektvph
Z7kxHPq/F4xpCObYcxCNeCPus6p+/hyH6UHe9Y6501JinbzssZkrNtN/fZ1WezoAZI4vyU4ETHEu
YMsHRbNbN74jlzM03bvMpZugGrCtl97+4QWijPjv8azhlyHJREaQlyje0OCtXiRmbzKGh2dMf/bJ
cl86sXsOnYWyeH1+jCr7MVxRHXEovsrUC1ASsrv9+/7qL2p7sYOFZj/31Jjwq14fj5Z73Cjnuat1
NjvO724Z7VarCKcbe7KVd966kz/JZ7t2ty/t1vOYX8iHz4O2e3oBrXa2jf15PywB3v2t3Dqm7a3N
xR3+7bYvLu7u9IXj9aS2oncZvBdz8UCvD0q2WK7DDb3OLnHBARfHY7h6NNm/TmBQzjJmmLdcXpzj
Dw/Dfw46nWwBXFUlVURIhzf1jeLk2uDDYiQ1NMnInj7wh1O/rqIn9x5RuBVmIsoilOzpfXi38IeL
/Z7pwed0X/5S38d3RKvBBwY7w6v+DrOYfq0+me9Akuxf8ef0k08Ggqg/fcoq/uyo5pVZT/T7djKi
8lW7SR0OhLpkb2QQVJKwE8b8XKbmQshfrB6Oce+mgy/vlNoTBmJ7/TCpnRJF3FDiWOjMmaAE0g/m
ZyTawRMuFsJ0F/dsyQKTuBZRNr328NijgqMhnT6scIT1X002llIWgZ/YUsXuzLV7TzA7FF2dA6e2
1Xh9ybKVkjoiKvOOqJLgKRsoC5k+mptChqQU+CoT0Nxr0UdkTYu3kHctVqV8d7lETs08o3OKaDkk
rknzq5MztbT0rZ6vTVIWlNXVcoFpaiQV9GrQQmV4kx666GlyCYKmuefLtMDDQErkmMH0xljLndfD
oLRoSuw+ccNnzBXixgvYg0snP+HcxDc3sUO8AAhD2c72svQvIWhD5NC6JvhwBEshXEQBRptwnHFt
WRAupYubPLu6QXSMEUYVRui0xPf0ARcaFroTxbuxIltplWa7QvdR+w7pMR5+XaKPyHqUu6Wk7Ivm
oMz2ICirt7HgXUHFBK+D8mzt2/ihyDxTXOADrwpH3XiQqFjkoiDm+Em87Pv6mKXb4U2BL0+XQ3p3
/qIqn1ZBB1Z8XC/7bR8/TMWvybpThG1k0kYcxHpt1l4Seu1l3ZmnbtibkRcnx+S6oLcqciIWXDX2
BoNSd1cEO/WyU1JX0t0AwKP3TczlGkdj+5BdKV5N3UPPmCF2G9FRAw8/LGRImJHqpDeZTotDYTWP
/soPfOIIx9PA4Bf8oK5wrFfwEnw0GQ1ObhUT+2iD6dAPDpKHfEmh5esQTftysE7Qf/bLiEBmNtbr
tlRPLch9E+erMGfAITzGWCyFtbqwOvDCX5OquSbimMjrEke78iH6ZIQX+mogChAXVuX6XI/n1Dxa
0302EE20MYdVrZ1M8blOHvvGtSzsVBY1lNTgS8EY1wzXoE3JRosXHXB/69bA/epKKtYXk93BUYp1
KT5LWISFL4Wxjunj6ENhZqEqMO10eOysY3Nd8h5wfLp0HnZDJBGypCbN17FdKO/D6bGatkn1EPWr
JMaPbzlhLRN4LYbX0QKwKSo3sbUUzKOoHVJlPxlnSumWyZzimxj0R9uOcdyw0EY3Y/gMN6M99AS8
Jnj741f1JnWPJo5Rmjs0DrRsPfYiiXn3skFwOKwxtqzGvWzupmGbotm6oPjreKtLotMSaSHmTJJi
eSReXln0irUvZIlWP5rxQc48611nhCodtTv6AfVzeMKVR3hU7nIXGWN6Sjf1DtO4XHKUXf0irkTG
B8zJrw7Jh9mD+aviqx/ogbov4U3dR88TBL4YMaSjk1MKzMXiRCUneNkBP2F8qrLrfkpU50IM8Kia
XtKPuxR3mCuLE9s6KEFkU0gU2FWPWQhPDxrsCv40kx7O2wPYhQFAo64UWmQRO3B7/CW9YmJM36Lv
LzgvqJ72lY2buu+xaw8clORXXAAHFEcgIK/hrHlzjKuvX7DY84yeYeoFeEYwTYCGTTzL5btqJU6q
r6oPQ4JRTLWOcy8i+7pUHloFwXCwTYIrLlyLRsdty9bqx/raLZJmrRnH4LIbABClaVlaj9fgrZB2
RUhYNdq+4mLXSIxTrfbUonZrXCFEPBz1pUQmyJqUn4n4ZXb2bDllS9xrRtlGyK9ujU9IGeiW9zqe
jBpeX9x5J/nQHgcfodyb8aY8jgzRjQd9K2/BTlfyctrFG+VtervIttrZIzYUuTcAJXaOhW3DV6Gu
He7CqiJzIl+yfu4uH8lBf+YecuMvAH2EUjHFYFhxiguGiSvxqnLC50vsDWCoXLcMsGGD15ucARHZ
7hvtULIRTA9sXJf7buQY2QuGW08LrLD4yKS6cDMpXwEglU03F1fgMRIgL9CwSKE1HlDZc0SLtizY
Ju4VIt04hj02zhb41wtOcJQ28iqC0aov60ON35YjnoOPCOT6M5Ds6jPdmXfNg7rR3/GbYVijHVT/
ak7reCgcDbvgRP+UzdX0XnCbjykt5F7Z6dsKjkd4EnYN5JsX0EyT0+wFJumj9dk8lIkTPQvkzr9x
D5Nfl4/yjLFGu9dLvxJkLwDXyUiZi3lCB6azMKrl0L/05TqpT1WxuCARpoYlOxW/bpYp9n21wzF9
4fTNbOqJJnZF0ZnAw8YZTkEwCoDNS9WIpAGTbF2eOna762BLoq29C++XL/ayCldtfuzV4WFle+wf
8GboVXA+4o3tGtCiO1hMIPPorVO/EGODkaLjoxWbnHzSztmYY7s+B6vxAQzwIWTOxjJdaN1SYeCr
EmdEoNxOFp7buPJGnt5Quc+Sp6t8FIXTBZqmSNqWhIeJUrkyOLRSv6rmMeyaBatSi/0gPVYJ6lXg
68wOuAedN/CIAcLoJPLF920q+SETIoCU+CRYmEL2IK+a+o7sHtguxK56D6Bahk7dEhzzEnCnSxcl
a665jbSQuiVPdLTA+noqFlQXZu02yqbPd5crZclSGc4xUho4NUhDiTpU94qwGthqVXyF7if+61c4
3+FuUQVOw9f35wgOmglVyy+bjV56Ova7yVEztiS/hx1njt/VHaDc4geQ4Q9qR9x88DX+J3LNuCn/
ekkbpEikm8zs3Wu3NZaTvbr/nO5sz/A9sNWHo+B+PYo/gOn67/Y9390PplR4qChYZqnyt/XJv4D+
oBK0uq/G6eEx+lJoYi9Hy+4fX88MQlxpdjWP1uc+cKR5LbU7jfUKa8pGHc2rlNwzoLO/zVbbgEQJ
y35iwbZAW+XqYquLB4pMkV4uvTrixTUEWvLj19wMBK6IxHwmMGg/dJ/EX/23itZFA4xGIoqGW3mD
Exl9U141etCHgmFi6dXeZaceib91OPKchMGz3Sz4g9d6VzSa7xx6zjmyz/eD/eFHjv/5Gdir97lt
en4soWtA1nA3mQ2GITrMxhzZ4VvOoSt4IdR6E6+JyDk8bbcGSKAJxC45L0yfaItal9BN5+njM3EO
nePf34M199yB0aZaJaT09FDZLzyDtuSsed7ti2P+ZGvyB3Tmt1tx09jKYisrmaaPZzU7CPJXlDz1
0BRMuPBIaNlJzbZ1++jBCHZY6KgmoXQPcf7292Wt/6GrATbDW1zDk4BonJveNRQUDeNbaWJZi05W
OpjVbNFr+4rdOlG+VOwLyUlAQzjxYoTt0rIUq1fZE+zeP4+f7HRFaCceFt6JvU9pehf3zARXjG2e
B8F7waRT329xnBpdxgnmx/Ypnz+HVPDWDyQyg5ovj7/+/o6+I4Rupk8APkydAAPxNdTV3/s0o9Px
j8zb8MFall5iP5ePr/v3lS/dPVm7wXl5ezs5yx8ggD8hALpMnvhsTY1M/hvD+NdTWuRjqpeVhSmN
t9ukZ0C2ZPlq+s/W6blzFwLrt1ra91efsPYP0IrkAb3DADSZbSfHAx9bMhFmo+RhxJ/+a5kf6cJd
xlQ/LLk/YD941Ku6+h2JiN/H77dmavu8JCsv2irDU52vc2SPE5Gka3O6//uH8AdE5LcL3QwspFTP
yqTmQuKwNwLMHi07t+a4QppL+BpdENh/v+AfthUDvy7dUrAk4KOYl/m/PgBjKrTk0sjJNtKei259
SR5l3UugIU/TOmh/2pT/u4cZoqERgYPrDx4mN7dRGsbCimLMmLmHBSO30XivSmKGMJL9+7v64+f1
rwvd3MY8KkPAhT7eXkbPpOYQ0J11yxZbkiDe//1S33fo5rH57U3dYDGdpDV5XZF7lglPLQxANXWY
U7aXR1EmQB3rtnCk11xHTCDKfPnTxW/3wm8kSGd4oJgWhpC3EJqUBKB8aVxuXapMb1pIC+vjghkE
unCiCvENwB1yCecEwWx6iA8J6jvsnZrtsK0Jc2r5P7uXmG1+exCMeBDMarNZtT2r8crH+jE9p4fy
vjr0d8r2ej9//8xbadCIX9btXXXAevTbecCA+a35MEU4JRoPfKEnJ+Rr/Gi+GHjiSzun0X3pH/qz
8SXDSv8lfBm0ZPPvqZuVLzKcnuVn8Tl91Pf6Pn1Mzuk9Vf4m2yenbN/sul0OwDwTQqGtLQp/XDJD
5sBBheNE8HJ+RT+duLdPxu2dvVmswmUI1KsxXbdhCbrSXOOl2ScNqFouPXSXFCAh8fr0KFS5R0gU
u70s16fQOiRJ6gZDjRs36oJI+AH6k74HQv9eb7ev62a9xVfcdI2syLdgVhMerABahBkUtvigvUtn
NogAn6jKHo8l6445cEBKnKPgEkCl+lW+LSCMsDQQn35AEhj2NUcU/tqvweN4NB8g0wC7mg/yV0Uw
7xf5Mi1k6PnLx3tYA7DWtNyp+UnMJXq3fws/EuFU5Y75MH000CdI9PmSPvg2cFlyz7m+yEv5Gjqb
FwkzxXg/t7xO8aGl33hv5UXJjv/JeL94whnGehALW5mImHF5cPCDpktTP4q3mGausuM3+jZZcWiC
PcJoaLurzDU/8jd+R1+OCFXkvCQAaJyR2r725NpTqkX+Fb51kAFO8ReOITC0TXrP1J3ZLNBb+ELi
B+4G0VEMu38RX7i2+CKfsTPMn3CRoz2bIAqdpEf6z4fxfDHpnMwM+2z78g4PDS7S+I7v15EGCAKc
YMf9Ch9WGoz+nXMpSJz4Mwzm3iiGcfP+98ff+FOV++/N59bXJ41rhaO1CrcTCKqaVE6aiWBy8UKp
d/FAYFLAuEkdlyUMbHGsTh3BTNNrnVGtWRQUlK8DqKwpFDXN6gm/FT3+kDBkL+FrXPPQyU3ZN9m2
XkuYDlOIMU7ZPDe9CN8g2xnafatAfsKJ0yInsgmUNQ5dbhLWGL6qWyuCip1L2yyTAaXgD4HEjyEi
7zx3gh4CQZ8BpiFLbKaFCaewlDunscg8oXe/Rvm6A2MKmVokLMHYxCeBPKdrvddAhSvS0+ZvM0Bx
O1FdRES5hVeMaRL4WUWQ2GoGIYIiq2U9FEW8HFRobICBfZm7raXivB9sg6ECm02frwYolh6u615Z
aMYFIZCWA3b401MKISSSf4VW6qYi9HECXNsaJKPOFsXwq5OyeyHJjloC8RDEsFYDZ9KS9djFW8Wo
tpkEKpNadqytggjURizAsTF8KtGGxBXbBchlcQURIkKKwjVaZQ2gPSQvSarnjEw+zHKthmteWqRU
BAAAPIJiqPmy0woc8M2FolydTu99YWhf2gqTh7E0bCxF3xXojS1D63qwvCkZ/DyiFH0qBWNT0rQQ
uui0kA7kS7qtxBLXuNhvMKwm6pEkP2mZQ9ow2oqTU743x7WUs4HLDczqTSVj68BeUtegqLjMmCWW
H9mmB66xIsQQ2f4S3VtMs8JI9zPWhCo2jDFlE7Zu7IvXV5zFkEYWd7FZAgBNp8Yw1r3xqWFyOaqP
VnXXwTmL1Wzftu0yUIeNabC9DjzqfOIaSIU6tXc69t6DILsqbe10XyvVLit0ooog4antIhTLRzGo
bebqTp/rcHB6V7QEPxNjR+pr91KC5F2yq29ddW+AG2gKsJK1FFNKdolLTCTLuue0GtOMHLNwMX7v
NeKqbgm/GnQLrhjUNaDarnEL812XCpeQOUYctgChZl7sCfxPdR3DmosJHMsIzJL4jKdMvI8iCCI5
sYpiyiGcm8+NgXZZkPzrJXd62VrH6SkBPomxfUmH6XzBXXPqmjueBDV+1GODddl4LU1pF57HLuW5
QCvBs6Vkv+J62mRhdooiPFj761NH+GCRP/ddeVLT0RfjizvV0z4w8MwdtRXGi0+T+ph1fDat4CTy
qxk0zlTnftX7o0KTTDHN9nUZEU/U60x7uiaPk/SUdR9GLb1d4madTdlCur62LMyJCOmhAzFu5J0A
jyzOUxwyzOjzOihLfMe8JhYgLs13Bc+zUkTzweNbQRYJyk8hL3zVQgZBoimb5+VuvPzqUsqIEVtC
y2zuClG9k+MPI9+R0OXH13bbYsuKv+DyKlGpKAJESpLcR7g9cbKMcZ+3pNDNAxwL1GOf3A1APGJV
2vnoWM0cXkCt0Q+HFhPMRqP3HVL/qhMOVEIJY08A1yTDZ51c2z1s1L2graKMwLggMmE2Qcoz7msV
GKFDimKaH1Fz3QzidRnXxoYxpy/IBBLcZaz3uklcFvhSU+vQLgR50ysdNLzraWrrL4mdwmBOUdTi
cqhE8ujQPI7SjhSUk6FlG0yAvVEHTevKDjTInnfYYnissgmcG22C+C4DP/YTBocVaRmCvLcIzWmw
422NBADv/lImCw6nQYLUFnFyhtUTNtGLJoABhJpCnPDSjPK9YtKxlsoqHhlmy1i0psIHYQb0sNGp
LrL1dXzD2HRDkvB00b2uxLntqvhSqx8jEcpWdTl0PIfNFbUotgjmr1jqmFZZYNgxgSp5t56f2lbZ
SYJ+ahljEUzhNKLxq5UoI5q6W/TsRE08G3qmm4w0uWq0nL5+Uct8IwylN+kcyRzt+D4M9TqgFpE7
qHRGjbxD8iPcYGNlr0USTEAmC+xoJgIphUc57Q+F2i8pzq+EBPyyOgmiV9S/kMA4oWsJEFjkyP7G
7LkZ4Mmzn57MuFvIwfDe5vlh+BojYTlvPVpC7tjosHPamUEjUQCKXzIQvVomIUOy3KLRt6JqrCKe
9hFW21R/ajjoljpn4Vj7aaE+ad39lBl2VY8b3WLuN04LTYZcrioLrk5SIUarnWRHvNMQCqJ1DfgY
PxXC/RrRxbwPh2KeRYUU1StPlwAJ7zqvmyxbd+hzLlHpq2myL9RgxW4qNuGqCnU/Fa8HyC3YpJaO
oojAiZXoG0nrNEm0GFJpdTKvpR0MnVvBG60T4SNoy3cFOmBkFC9ZNr918VmWvVguK7caDS9U240o
ZXdyJLjG1XAKhDScnkWkANYOnkDgV2IBlPWcvvogPxNacrYotiaesDTOl6qOHxVBCGH3KqvZfCAE
moRN+qFOLe5VzjaD70r+LuG8ZxD+gPvz0QoKi+wgrHpEaTVfxVzKjfzZxuFGT0JXrQF7CrN0BF20
2fRLR+55rgMFYSARjtwO1og7kUZRlG9SMboiS1eRdyZPTZZeTk0YryeLVnuqT5JGwSlGL1ZrUgen
zUYUL8sLN+6SS3wCRBSm46Eo9G2tsTMJ4VgzUmMcxhClrMQL8AxUyEmiRDT7tVlKJ2EsHEIvGE6A
GVsiLEqSdeBJA/DZInuFPH32nemlAek84yqg8BHNeyV6ti71L6G8Hvuy8vBMZeP+7K1ym0tzzfaO
/7hL6Zkz2ZxSxkI9c4IJwuaYVNu+cMll2/ddYC9F+FzVFS8Oqz1dmnwrxjDFQ/XQ8Y38mIpD3NAu
DxU1Ucf8NWk6z7xaqiPjtQzhu18SssrAPHGrTnPaTreDLt4U/Ysx1EvOYQNaI8+dlIorMy0fwcjH
OnygleFNcPvkOVawWCtxcG6VcdVecuDoMWXDQ/p1qUBNSUq5yNDN88IdedNGULlNzSTgUjtTz16r
5lbkNqp+vsrIXLLzpKsbNYj8mJqX2l9ctboW2aeGkZbBTRpI5g2jeNW3icT0If0sKGKzdpOIRuwm
V4Exh6ZyWm665BH6QAJJ0pQTvGHNpToUO6lQTkaLzWIiW0543eZIsLhTFG6s6N7CQNASKYg1EAW8
z8lnOVmV6Hb59fD3ov6278Qbcs7bxlQY63fzP4FttVYKwdRP8bY0sKVW1sZlhR95oWiekvpW5/39
arf4wffVAGNM0C1dtW69mPsqUgMjlpJtNuDwpn8FDKxTCBB/v8of8BhYW/+7ym3Pql6FcFLVeBuI
LVbxbPwYygpvVbTu1B8wpj/dPp2cBqzTJUshr/N3QGuQcyUU1DDZJvoc/1qxrUCrXkr4e/bXnfH/
mYLxPWcAPWN7h8WImbV2A0YnYRnJly5OtqZ4NkXY6fk6EFM3Uza0UgNmqfNePoGrdHdJdXUtCr2/
31vpWxZzgwgQuQjBGQonVu7qzVsWgyhuDBUMKFyFmARWtDxbcbSVZwUMtwXBKc7JfXpID9F9+0im
QnAfnqvZmM2vFpc3a5lt2vVll25H39oaZ6gJpSeudbyGOEyP0X2J8ci6eZad0MGl2gWM9Wq/xv6h
3mlLkC6/9C8ubGVKFad1LehSNUr8yiOMZ1WurmiJZ09KzTf4NaJ0Ru6+LDaXrXSXY+ppYClgPLYu
3rHOk4wyEwknWsWab8TMFcEuwlxk4Bi3oGoWfBP5L9bOCHPVfbJl7nkX3keH8P567uA8H/qVuSgX
cM19MjJW0uq6/OFm346VQF+g6mqQVSVNBfi/QYUYwHSm1lPlxtsEJxucbR1sbh1K/J1w/vu1brFg
LmWKCuk1sJmJnRVvHpoyn+riOnEpxVb2g0sB6okr3b78gCip8+ToZvkQuSHinT1HWIMC//7E1EEm
9Y0RYW9wh1gIFzLKOfzZAmBDaWGSO4Ut3GwbOyN+3YoE3KXu1M7AFGhyBg+iYHRIDnII8aG5ux6q
O2G00Sl7m+aH1LgbH31yEOYb8q8XenPvWzratNEDedeuWy/dN7Z6ppNfps71h1vyxzv/vwvd6nBE
/RoMY6Vn27RZ03RIJevWStAuOUKHjvLvH/M3RvPf+0+gD4KgmVd687YuhhldrKzPt82H9DHwf3PZ
4QQqvjEFN9619yIH47CzTyhj3aGmPLDre/0Rph9MAjgk7Uv8Ps3VyKJ4yqCn8c8k/ZqrVKRZsZFm
NZ+IQgtcYWdyH6JY9M3yzB6A8nfBXOK1we6MtO2fciFvN+J/Pq3/va2bXUnRr01Uzst39FvPWEaf
9arzf0Rpb59Htl3pn8xkHHUJKbvZfmu9KIYyKjVyHyEXtkdcbtbWLr2DX7QPfhhl/2cBzheDR0tW
JgbkmLHfXAxT8kyKqqi8e63tectTXdNeB3v5p4V+u/5ur3MzlKmq0bxW1OZ3ChRHEQ5GBoAaC9dl
1wvHoJ3pTKG+JKEFamznliU1Y4NUO0ONOzXrdNJAgcjVptNux3CVaT/lUP1h+KkoJnNC7OjnskGa
Z/7/mhqlSUGeRl+023xciNqzXjXLHMhfvaIHOg4VpEsKNAGifMWIXexeR50EMahi78P4PilL7Yof
8FZDm0GusqX5ggaZUnM6E2dvosjKrZnMzHK131Qdg1QRHInk82YR6MtqBEzUP2qG+W4kHkoZF6ny
EASPSAelChcWZPIwagRKtphsVf21krZt/By2+1HykNFlLRHj6qmI/e46w/afIg4gf3+g/1vs/H5z
buaoY640aSW34VaKEHm91fFXRQeSWxrirB8A4Hlr/vfWoem/X2qu7v71OQxK0sjKGGVb3fKq5kid
Y2r36k9jO+qmP10HIZWh6AqL07w9ipqszaJL3p8fkXkt9YfqWaU8wHWT0HhYr27tD8uBU/ofj6vZ
dXb2uPq0HBCd2QQFBRHEePUMndYNfA59zvTA718kphXYLM3WHVieYOExO74ku9mjreNXgBcVzKXg
k99+zl4os+UT//COXRXXA0f9HJYJqpCJP2U+OgscWSa+McP8BWYalYn0Lj1h10K1Ei+wtfSj1+F9
+P7hHa8WtzgKEMuf8EaglcXyEwoDSvJkkfuFL6xGfMMhmvqwfAI8IbBG4Nf8F8Xn/I/EasIMm/9O
eIHHHy3ItosW/BkTBewUMHsQ+B660fmP1mxmgHYD/wi4a4jNN4xSYmijtrGaoN+/j7MLQOhrZ6CO
3v520Z0gO8+2jrO9xj/y7utSO6fP1U872+02OgdXIhLgoZZ0Ek3MmxpAvgxhrg7ltK1Dx5IftX4B
7bQxbJ4z9boXrv4cD3hd//1B+d4mflu+N1e9OfkGPSmNRqODtmq/F89zIC8eXQNOVLsohGE33I3Y
Ia51fScbx79f+5ufcXNti6JZpUNAGEiz8Pujk18HUW+vGtvQPoG0tTURPBzQww7/j7DzWk4c2Nbw
E1ElFNGtIjnjwI3K9hgUQRJBiKc/38J715nx7BoXY5vBWEit7tXda/1h3ITd0QkqZBXsBzbUukGG
1IyOiHQDo3HUC2pAy5N754eo8X0ogyTBnUF9WFxg/fR9EV/vu+Uh1aSs150cm4VmsbH2ozL892V/
82pmDcXHoEiPCQRZO+svZlNy4DYrlXIcX1Vw6F28gzM1sFlTmOVdzNo7cHoLiLvVMd3oN2NinO5P
Vf50subVFc8sE0J8gcvzzdymSnhOr16nVGy3QpWkdx7d7yDAU2TeO9EoOYEny5xE30SXY5B1r15s
9DA6uv+w/fkebb8uCNa0wuwPbenbMiO5lfotsY9IFauLqplc9TDKNofs56b7Cx/z+CQsG7qmamj4
Fn+b9M5FbFX74y2ZsNSIJvH8NqbjBgVSrtbSpmvgvTc2Z8m8g4lmTTkMdsJcm1s/sLMeIInfO+73
0/g2vZjW3jgWwHsnaFOPo2FGSRZpTKxFLCfZiuwlBnHYTvcTOLnIziqDPYoRXjTPSDLNLpNr1zWW
7RxnlLGxuIwVeva9otjg0mbppkfqRHQjkllPRITSSXdw+mnUf481XIBh6tDKBHSiWN8tM/OoZ2OU
2yB+l1EkLtxIX/TMuWV7uNsYyCmo44M9Nn8a8H8tR//81Mcu6Lep8nQ6Go0R3RBwu4bHetO97vBY
ypNJRMRLsh+ii/F9BWd2u4wv7EAJLwrJiG83SY1JGBl7OADkjeHNCaxJ5VkFmSkK5ft+uYUpPSYf
7lDMAvnLPhKe0uec9LFrOvAcP0qHepTzqjusioBVUDji5xvsI5ZUTsdDxyUQ2J3ivGGG7P76d6D4
iwL5dQVGD0gQG11sKv6Mj01lZ72oyLTFPhm0rkeSfBVtjarfIFxaummrB/vOOE6QX3L2rUdRtOhf
MQCF95gFseqYqFMDFLwASp5G1cexdRPcSVkstLh1sFtxqflHUdDJVvrJvxbwztAP7KARak3KXWOR
vwZPvT3o0PEPM/xor6Z36eC0FagpfEmHNPEt61O1B8o6N8dWO2uKGXJz0UxFd/ru7pOl6pWIFHVG
xi1oLPd+xnTZxU5sry7odtA0Y90hdQ7AKvr4d9Ppsjz/Y4Q+br4NSZEabg9u659NdynuWpbeIxTK
Wh/aJEoId3OQv5aJh843RYRp+2ZLXso7bdECPriIiFMWRizXwEsndWFurMw9eqP4o2h6AGj5ML1Z
U7VHOn7eey9qH9UNdqVYumc+HqAarP+fZqO/5wmuQTjzzEe2agMQ+/Ma6p5pXe5ZW02jjb5I3oo3
CpfV3b/c3XJdLY/DNGDIuvQOOjRQ0bMfUehm+0+6Bz3IyxiVBBMuKNDU1+rs/NA5/0fGq2tjvtYl
GsPSVb8P5jQrzd7ZbJKJgQZ8Qwld6KnxOh7bY2MO9rwzPg3jNQClCSooneVed8p3OhxI/PpZC8lY
ALC/DHp9TnHQ6w0kCCYzcvI/potM4695/ZG0+P9t8LelM9C6jnGOjcP4yYLHCDK38IFXEAGuXgq5
8QxslIQ5g//ogs1AtEF+oh4QChaXGOwjOuORWgfnm7udwS+DPzScpwW2m+7ZO/mk+D19kTmrt9iB
JeCI0pC8o0HfLOIhr0L59OG44FHhgFOGauB2AKjyjgVSDBw2dWG2uXsvnthe5OpLdLmAUJbeBc0i
YDShuaCaC7hM4GXUG9HeuHLEhr+L+Dt46zwg0nNRTwJ4ZXcMFYL/vUBRAHpNoeAR3G7OO3Mi5939
ICz6pLXoH3I2jUvVUlBUnj60HqpeAmlWuCpqk0KvpoFuY3IiCPFEYetfnu4QRlsfrEigu/dBTGqy
i/+CvHpDbqDx0Yw78mfous91t/AxU5md+Nl7UiYHdMwP3nFx2UD88VCW6r9jUImWQ8fRXd3ves1U
dxWOfkM3p/EPg3tw48pzXJhuPIPUElZ4Xmizyt8/KaG0UeXDlyMNAJHMVSfAItz7HJrNtDOOWOEb
c5GNYv8w73htn20FsP4M9bavB3qCZEopS2FcVKMfUgOcJq/m6rOL1/Ja6h9nqV/wuxqg236FopMn
91nu9Nm7vkj3uXBO9qzxVc4b5RjapfWVNxRXSOfJHWt51XySnF3mkjZyenQ0DMDdvU9VbCZJXeB6
IMd7i86qh9NUFDZP8ChAEiHS3z5JHlAOo5EbBIbqJ/wZ4ZluZqH/UtHOegjBw8MmammCqE/o33LL
5AYdl5I1pjDjVjQrSOciA2Qvffrk4kmxkHugeRZGKElfTjxbtn6yBKPWPPobeb5x7UGpNZxsKuD2
Cx2yBv8uw0COf5jLBZtutbxMuxxT7jL5afDsj2NIr73w5l+Ckv/qbNInb55ks02XXhEirSTnyidg
NcBR4cO68pr02SNNFHNUayTnXEzyYO/D13z0G53ro6MFxozb4N09mtg1+umHqKwDGJTEuDzUTRnY
QYUeqe43fIn+sWxMKTTyoWcPuLqL5pTtKL7GEfIAm0v02PFLxdvn4reurB6QYeBmat6XzLLYM4gJ
gRipGCMUjmkBXCXHF1oGwb1n1XKQnHNjcuDI3vuJl3jIljGyS7eaCWBSepNg85HEpVmULXRn4sAv
kZmCD+FW7vsTquaAzBuCA9AABqOEG3nIHSC8fEgIkC9Yd/QD7oWbvUULoWSfvWjxS46OShCNCM4H
f5LrOEh/3b10jlNmIIoJMuxzzGSAMHBECQGaQ6LQBQ8g4YgFjXy6PKNczbuoRaO/R8cfiGyePd8T
ohBhoQf+yt1HaFV8EFoBFFvO9DCWI17c+0qd2uPuQJ+ekWbgKotnNBi83hSekgOnc1ut1L7+HPtJ
oPId6fS+RMCUznD1bnQutIb8YqkTXbLR3ZOfaI/RFaSZDl4zkQ5HwZQOJPGDV7lqaUbeg2SFhaSG
4nxABPOM6eEd8QefrYLf8TtLVjthjP50jwiP5HYcXGGoy7CQI9czJgluA8UWFwVsSPEAs1y0geAD
FjI9hMUGyZ/NnaRGHvDeBUNscWIsI23rH6SbPB5pUG2AcxHu7JEMNCTOpRNRFZ/agYTN3DNGlSu9
/MjzrmON5PLygBoR/V7swmKZgWbQY73zeyHvQ7/SjdDa5QI4I4cE/IMWglIy5ZcW5YCbTzHkSfFU
wtfdN1zFOxPW9KDx8H52I8IbFUYeaA0U7occpGAVl21w43GJLBNp3C59Xh6yPO48ulGHSKO7aemg
UjaVodssjfHByxluZ+QBTwt1I6EJo4pZtcAQievPGU4HLxnpdLHHDOJhmsEUxOhGsJwRx6SFvpp7
nsnAuywaglcrbFBa/fMSUM5iYd7lffAz6VVocYZ4UY8S4svdmTzB9ON30sUVYhujFerQ3dnKtEOK
kqdyP1Oar5jcHW4qJOsRUdBlkU+P+Lw6HxA7UJWVNkGnlok6dZgHZM1Pz3Rx0XDBvDoas8Ez1QCs
it3YGaOfw5uR6gdc5jMnsDGQ+eLqH8fMGcg639g9lI40vR32HKwRHr89i9aPj8Kch2mjbBga59dq
arKpuA3lFtI138jBYn+gTaLgypFKfzx2p7z3rUE/tMSTghuHmsV+zrrWixHDpeLOuk80am5+tr75
+3k0QyTdv7t3pMBvvIrVMgJX0My9L/3sq28vSBgH9RM6e4+/TNbJ+nJ0DBSGejO5BMqAkyvfyRsi
lgKVM6A0yCEbvsszsBDudLNb9KcCNP9iJkn7AT3FVqEd71813gsB178NT55cGo19Y3zJoiryaPWe
g6gKl39wd7GzGRshHLQ3xdn0nLehBEQmC4kOLJQu/RXd19m1zmrT8lLTb7hLLDQpL8r/WTD515A/
RK2PmygKS/wdolq8A+Y7j83qwiKY9zt8wq50z6Hi5P29e51CB2LBBSKJ3+7dDQxfZ/MqA+NZtn2k
Az2EVDhNwrIeLk4z3s/x5HcqfyGf/sbF0+NcabWT15lwtTN5xraGYmqF6PSZW4uoDH/HERGn5ApG
bBXRk43ZPxazxOM8Xc/NEGNKfXF8QIs21FGkFSXNItBHBau4AN2FrfV521Y8yz7u2+TlFkLJ/ZX3
kQPcU1J6ylJopR1U38iO5f28r70d9tRwEXp+0nywJN0nHTVk5KF2KrBusK1vd18e+fJBFGNBzg4S
itlXRRF4kI8RI68dpiU9rqX3tPSkeAkEhOCisFYil++pwesrOh6+77i+M30bSrOdXWY3bByxeuF9
LSHnzjtPAz3QVdxF3ezX9Q36Pb0STVzei9A6Rzu/nd9MwjbC0yq8691pkJ4ca6jtKG6KyvRBQbie
P8ohAFJ8biEH82MIN453h6LhL8Xq/3+cxkpwxJjytruSXsZEnb6uf3z1+W4t98c/efnTGclpLQQu
Ny8Gjwbwm/XXCdM4Tzdfgf1lvpgv/GSQ6R/wIxAfkVhBeOBBF4ZI7NwnKt+l20s7kcp+XJ8SWIuu
u0EujmmvDXtud86i3k/pdQfCC0hu5sfLUObJ7LEMkLl2mDqbH1Ih3b/SPbIBMvDGReCKjMjj978l
Xpo2su2ijNVJNdz70J8ZrGjweXvWJN3Bv3feMInYlv659Sadq5JT4rMM0B/fcnTNpWdY5n1fjSdP
X9sjhNOuSBDmgzMdZyhLd+BpcB8RAw7TsBPYjy2jOTWX+nSBtB1ub80wH7OuH4I2G8UTVDz6dj/G
dFHHWFVsxnCrW8a4T9UItJrhPdCHcBvOg9sgGdmj8uIoE6uv+tGwmu5Hyeg+uM7OK2b0xQU7HnSD
DNFYN3DF6I6Oi3bD785MPsbYHmU42KWralMstNElfKynfUQlFqcNe5UZJdR+OZdHPT/zdZ1fZ/Wq
4TenTYqNTo2fgKwIRc2Tw8SrYmNP1bm2VOfWEjf1aW9uL8/v1nI/KUcG/7d5pTfHNaSPCIgTjY9h
EXZcpMcG9jRmc7PlQT3VnkZzHNwm9cxkVgjqV/As59LJU3RHM/8OCELjU3vQwheXz5aKDeGOq0Qi
VBEGtwa3A9YoAkcP5nYDB4Dp5gyA1eko8oQSpySUYZzBywBUCXi/ArjucCgOYp3l+5o/thQ5Vhd6
OSsDlsRk4Q+OxsSGXh60nP/+yw8OhfIc0vizXHC2iVe4bW2OPPbb0+b2HM2lpoQlwdpCfh9tSb/n
dIaGa7hi+ZbN1FEV2MNyms2vTzWP+66K/dsORiYg2vsu+rjveFJjwsUa5kP/SN/yJ+VF+UifrIky
05E27yywWHsIwEuc8I3QdilbOZ+6R6jGYaIPNmVuzRFbnl0nZ1HW9Tpe04/ohPtVPTmujrPe6DS7
bfTndBEte0sLM7veMiYZ2xlX1Ja6FW5WCq6UkCQm5026NdGzXKWLbNU+I+TLu8sNvP5VNctmduMA
DN0cNu1zuj2uilW16vVvYTQ6eoV3mV3mxSspml/Za/J6Wp/W3afil/aUvCa/tF39lv3SuEi4Q7/2
v4h18d3HpkGFYkPEZqHzYa70FbDZVaOxX+0u7G1BOmInEAQIm2/xWzd2O4gLWot4ioLLEO8OhD2c
enQYRX2q9E+dbfuSL1MuttxYc5MNM/yp2XmDW3e+zRf7lVzzZajNepN4rEz16QV53JE50Vbnl+wp
eet+3F/2T83iRpodvQF12X1Fb/wVRfHLe8sDfgt1pPIz3irv6VZ9V97Lz/a53ORb873puNXqOskX
CB+7squ3Zs1QAxXMcO8OZNcAfRCO9R6ntXQdLSLDMRcmO+TsrSRl+9HbmJvk+T6316jYF+/Fu/2r
84u75WI3zj/OAWGAhnUMaVtMI1jjUw05yD8KgqIZQEftuJQNs5XcnGgZLfcoUiceHKx/h0XtL0U3
wWL0NF01AZZKRu9bMrc6tdG97dUHLiheJ8vJdXAfsNaf3J/3CwRWMfTK3NOmGFbD20AiTLWUR3KA
4OHWa+Xp8pbr7hmNUKRxnsr1Yd08VW8N1nnKbr9Ueu7pyQRwfRmeVY8CT7lOAZudpsbVMZ9s5F6c
MyHQHlVDqKyAWVbWyOrzxBrVs/PsOktBnLGRFWOxbFKPyn6JBskLSUVWb06IrmXtP/McyRSMjQ6i
39pZJke3c/Q6y9t7sSmoAN+ej5toXrBE7Lrx7Pq83x43t/d0hcDrzBgVQ4Vo0r/ObgM+CS8iiCUU
kyXcnj6ThYTY02f3PcWGmtSF6eqme9zyE3LPM2IVFwLwcWE92+/g4ReHWT7LV+JchutNCG1n3JnE
02Rd4RFx8KNZZxIhtRFP6fNA1Ow3hCZe7MV+jih0Mk+Xh6ksi5sxRuT5Mh61Y7Le43JarZtxNk/m
gr6eZ+veB4Qr/vFniWu+CMQqmx/XxbyYK+NqHo/qpTKup/VUGZdsYkbnqU6qfNAb9Ubs8RfFIxpU
HbeAPZkv7uR7eCXdik+YPU/xbe1NLTDIqWsSV0QjvJgd+W7Mu4N4XFP1ndxnFnOjPq3ezaWN5vfS
ZPzt2cdMq+fe8tjlFX1qoQmeb0ysG2ZR6jbPyarTuOXRPWzseTKrdSfeHjZQjspJzUgrVvkWdEYF
nxMCMI9byBpx6LY4ciSYk1hDs2+OjjP4KKhPLerNlVuwqjfZilHTPrfPduNGywpHV2iuRDl7zoei
3hItwR3/gAFT/87iq3YXbEtX19UuS4lvidus6F1PeREdx6hIMKMhAebGueXl1QWNcT3IYyss68K3
kq5fRIMqfq/z2kNf/LQzjGU32SgJ/nMm2X0UWrtt63eK0w+VtL9Kn3CofztD7ZskhB13D9lJsTEJ
KXzjNKH6eWnCO3beTKD/jiCq8Vf57NtnySrvt1Vc146PxiWp9pv7KiYin1lTIazSdTrBfSbJ5E5Q
FSjxSWrZYSOPfPgz+y1MZTJWFcmkcBndQDNir9qQsQDQU7FDZitOuo4MLjCPPSocMFWW5gAHl4jF
P7LCV/jEULbJWqJCgVU129R9ON6IHv0nig8Z0yaxtGYG3ZlTdYk/gLuDgmm/8rqHe4I3VB1/Cl2L
84EYuOn4KRvYSTRG9fbVxP/jswihRbFXgYLn5ytklEjOuQVuYfuhtcxniFEjq4wBoZdhSmQvUTfz
PtBo8AALTNs1i+gJWYCM3XR/RfrIEevJy+A0r7ckd7GQTbxqkHgLyEHhVHar9yGp3WE2tjayx81H
YifG1X3Yy/rZnNejBBAsIkhub8BF++0ET1KyCpU7WM7nsskMl9h2dkmErAfOmG316/M4nA5jZ9WO
NhgcNI49kA0lhAMOO2MOBL8SsdiOpvacUevWwWmorZSFNruikefEAyF/kuQQ39ERUl2pa3kVbhfs
Bdzs+afl+V/6/kxDAnHsIqOAMMtf+ryHu2ZeL1V8IKXbuBOwpQ0elAdUFSfFU2+hDl94ft773Vl3
piyUhcns2+5Ob+X68lQ9WR/2x+kt/1Ut0/kEJZ6x3W+wGc5YdLMMnsBFZ6KSiSefd8dG/7BCyW50
wncQsap1Z0HBh4rKoqE2Fc2iFZrHhGnxL03W6TRDzh2w2lMHGTInWiVrdILT6XWozozFYcq2lk1t
2j8sbTQhe/1yeMYMIf4B9fd3Yf9b63ybpJMmP9zyIgUBQkFB7G1luxEVPgz8dQl/P2JyljxyhJuX
RS6jwwRJjSBgYVY/yQ6xxmRK9payudXcI0AE2Sv6IDYohQpaqYcTxQ+BQf0f2zsqnYoCLB3wMEXv
PwNDWyTnNM6iAhPea7DHDL56SlkgYFzb8yBmwPiyXi5PxzfqxF71dHzqrOwVIhPc3HZxwouBmKFO
u/Muqz9zar0mq4QZq5gR9FkcXxfXKaNpeZHJaZMT5NtFd8YBpkdsf09s1LCBfsnn5TgfHwZiXiw2
yKz1WUh0priPTmy8pg/4K19V5wheAjLeqJypm2baxaw9ntszWQ8d5uf1flT0L9MChQN8pScsLtm9
3QfFMJ/15sY0Gh/eTXZLNQvtTbJhrD4T5KcKiepRg+7VMhrnI3CWGjuuw6g3VkpHEBaCUNfENUsy
B51Fd2iE7Aa2LDOY8YxFguvV1wrCnFmLaKV+XC5u+1Kwyrq4+gcsduUlWZdPh7feR4Egwu1NGV9D
faSOLqSKhvroMLxN0AIboa1GtoBERphg0WR4kd/g4LNi1rbIWh3CGJNR/blmIXXD/agGlnbhXecg
cpErBOuWkInyVlIM+KF7KAJ0+LYh/7176DLL/jZvNFrW2ufbqZrGx7WKXllhP9vJVs1WCkJ8CDmk
Xlz3O2Y/OY/P1SRn91MML/sgO6I75t4KhMR8/ABO+cjS+zEuF/Uq6Y4MKkUtWt7I4g2ObZjZ49s1
6Dydas+qg2rv1ZEfafMuRUWsFDs+/O/sujooogyEQMInLKACIXhWrKWfGHPYW2eWSNqbna3vxixl
+G0TMvVlP4oH2hlBRv/KmksZnpBDtGYXG7sPnEbANIGO6mu6e1WmKG8eoNAdvBv8K+pGhqNSRDX7
RjztnF9VMi8jJPZR7snRT9LDe29ySfmlV3dg7Qta1jCAOPhxd6pXrlJQ4fexfSis0aGenO9T9OsS
yqAUT4icJWYLUK0ABvsG/ibt4JgudOQVS//4Csc0ejZ3xw04AsASVyMsjf6dsnfr7qHvQROEf1P0
UWa8Ri5E+hgNunpRqK/76yY5oEO20PXZuXyzrhPrFtbl2IqHxcflubs63fuolZ5Z48L2jdA7HVX6
Smt2B0QVunuqSu8ibWh/Hi1o3ON7OoiVycWmcHQYJSnTODk/NRllVxIE9UeBalu8iNR5Ec+PNuCz
3scRFFLRfY6ik9huOJa6jbQWuj13dxtZk/NlewQgeTXJzdYZspekTqUZLqySAfKWneUlW+jneXwM
/t2FHwyov3owGjmgILqwJc1vKaW9XZX7tqzLKWSAE/maa+s21eetWlhwDRF/LsrNRWWDl+OlgbtE
2WyanFxCMinrDThuF0zov89Il0/884wwCFF1QGgG6Ad0gP8cU7l2P97b6n5bY+HcC08kimNPbTwD
+4C7Pu4dQg2CxJSyG7oTiEoNwdvccC+hQBn1TSpJa8oOQ71vEjDiC9sIw61AXVULG6zKlhi1M0H3
bX5BT/1VxEGd/nD+3QfC6/cLsJguAH6hME6qziY5+OcFZNXhcozNQzK+aAgaqDdHAwGkHnYtG7Bj
619JG+R70Q5E+zZd96jmVbt78kqyZ3/a6Y3h1tpCOSG9siGtiKVFpuXjS8xWe//S65ZOBu/x1F4R
IEHX87YsG0gzyVYvF9d8kZw2XdxBygLMWcdT0Wo5nYaH40JJMQmBcNcWqKsB0ukdU1c9Brd4mitX
XCwQUe4Zg04MPAKxvPQQDXqxEdTHHRzWqt27qoKoxd4ONL0zv0VE2ha92WkH4UrrKT9ta4QfUoPE
1212aAU9qV025U1DKthwtZPpWEcKQ1ifHe9+eUrGFqP2ZqBncEUtWd9aJXsP/rqrvNVknap6cjVf
q5kqseeieXWMLgXJTQW8jUWSvxzuoWaBtlRADnNTy3hnRgODE1MWHbSQFfWErKjfIxZcrm/tfqde
0b4jFFgoFID06G5rBRPP/dmpTgiERIOztWt1SpzpU316ulzxkbugUbAFzo4slmsUdXC+2h5iODp+
L8V+e9dedcXybsfbD/PJw7DjXz3n22Bs73mGKk/dGx2Act3V2wTtADfKT4MGUY/YoqLW4N9sZ97h
wFrWVMP9dXswm4kCWzXTF92I5D8SxghUXrd5jGKbEbaohR7RRVG6z0iJoChRhDcIFPYx94sO5jiH
oUEGQynfdNjX13J4SJ7bNuzekEY/hZqBsYiCNCP0mTquBoOyg284Cm43vQlzUqEZ/VipLqw8eya0
NyOfdPI4NKkCdA6Rf6tINmt4VdzVtW5mXjfuvN3Yz2fZ297EoLSHCvZNxUOyKfvm/vTSRucf4KRd
mYD/1aIygf82QWeRdosucZSOk4NfdrxTc0ILAtxH18+36BeYcDKqgkp8O7y3P8XWvyIZC0ZgoAb4
MuKrDhz5zw/Pr8ndVgtGCVpFNzQahs0uz8dqd3tZxKrbdPpIYJ/1mQ5ogoQ0lCWQQoAHmRkL93PY
AKev1rchMsjR6hamPnxsA4NMFmVacGj6VxRfN1lww/FminjR+dM23BR3kx8DmvE9In+7ju878eRg
nRuIp7e1dSZyhe2w1mQz3J1hLPamo4B0CgCjKX5vd/UOqR8t9n2m/fMVnEBsoMyaozNKVYcS5vyz
owU3Zu5RpDtHdoeU1Qfa9DS5qv4Nc15kBr2L4WnjZlceUFhcQPYckPK/Xud31bVTt6OC0SH9DVAF
lgWSTZcZFvcgfAn63qUdWqTe0ekCLAAcZmEPOxRICpAFb0aI3xCOMosmqJBton52D7K5hJtxt3X9
3EnzYXEL2lGl+vmm7ddDbVEEhuact6d+6e13ACuSs0uP7bZhYlMKLQLrUx2PrrozbJ7ZqOOXOOmQ
Cwp7DEZYD+yhfMU5b46zvYeTBZx0CpSG1CaHo6YJUtvdoEnxmTKNiY+jjt2bNjjrztkK9eKH0tFf
07zcQg1wPIhNRYQIv42D4/V8tg6pclujOHSD+R0glEYmoHxUHYzWA4wJU+gZhm9JTHb1KjxaP02M
3xfLj3OwYC0bCIUoPesbH+J8VpL4rKT5OFLLodk1ZjmLjYIo3oAAOwPDYsV20m/euYfYk4a/BHnm
CAG28ofEkvo9syQngtUFTAHh/LDE+HNc6nautA2k7fUsJ17unaU2XToOmdiP0n8VoCC2hmdwPACz
Em8X/RDlH1W6P2IS2WqQnVgFWF1Nh2n358dfzUwvTqwRxj36wAmF2/1hl2Oh2zlsZZnVMexQvxbB
/Q4gNX7Ka2QTMJo/bRR1sy9R3q6GiTpNVdU91mm/RkI485Uq/PcqrPs/bpZtwR/R4BzouIJIYP0t
cB7ukYogXIpzY7Y9xffQLD8t83Nvf2bFzY3QE7BaVJU0nK/waOncwD+H13r7w0n8FXhgJOqIBNjG
w0Cn963HdJRGO13unXaMahtb7ZZtk4Ip2d7RdadDYvIcZvtRr2KoA9PRVv/+9L+7ybdP/xa+T/f0
Xp6V2w2fQr8EPdvI96415Ht6ZcXip6BKb96+GDADckZGs7t1XjFA4PnZWpfKpDbJvIDUa7F8VV7K
NveQnjxcf0it/H2vOFHWygzwns7AetRHfrtXVdKQpTi0t3EZey8X6qeAKVgI9djaX4MLWvxqWCP3
ZO7nh5tb/wSmfmgA/NGf5eN7XZg3FgqN9Ow/u8rtml1Uxerqy17pHgDGAexdIDbEHtIq/WhOKbMJ
NfJ8b4KkuwzV3GNd2vED5SbeDgTxzlIHKXjzi0EvmZ4rt6sMSupLsHepSmJGhGDaRwJcUOvLaiXI
d2z/ajOo4dxlTp36l+con8RI5wEbSP1/94L/yYr9jYLb/XZ1iO53s1hpcGoGTbyB2rliay0PvX97
/fdnaT1FjvZbWyK4YJsWcALdZAULHfdbnLbzewZ1S2/W50B5cBDVYTnQcIwRdKToEliBEfR47TBQ
h+qQ0cBPnWeHAYJH0xIiu8qUNy4Hyk4fCtY1wnoqCrWghMyIopgALR/kQuri0BTFBJ7FF+V1tAEx
Ys+gMwq9URzD2VE/4w/2LOuj5xO54UtA3QrBg3o3Tt8yECBHRAuUQBAn+VQJ2I0/fMel8Jx9Hj9x
6Ls56ayYxDNmbIF9XpYwikCxiUU9GWmQorf+6RN0IMV94UbaGJ3LTx1gWAo2cD+MBvvh/Z0jDfeA
8qESTK74tws9UmiQcCmFVcASfpRMOP0Rv4I9Ce5wkPHG++gIMzLzu/3Cxz/G/2+r9cJ2dyD7SMuF
6UC4ninSxi3/02F9KkNEVvjC0QQmYh10+mood6Ndqvy+HmSclNA3JeGP4jrQQwUYtRnGmMbu34XH
ePSR3XvwGh93cfvgOAqvNBCuI34+m/xFftaBCkUYv70TSXyAHBFNVAbKhCwfSERheArzc7+NBgnc
T2kugUNy/xEs4HzDL1PfdEI2DMTHadQJugMBdMRhA3Hz0k8/Lzgyi8Ev3EwYmg9z8/c4RDZtGG2U
8IiROWt9KXOcgyOe59p6/ywvimOwUDh7Pok0NlNgxYQYWodFgD1JoA2xrn25BKWvrAx/P7gvpbPY
GyjA/Oy8Na/6+jDah/qaJBPAPGHFktT1AV+sTljU42n/gWAGmCPgS3SfGw5FAiiCXSGKmFItuwQC
osSkhAwiPdQXfJ/0SeW1pM/el2W/maf0Tt63Q0Tjob0B9SYU+3MxS1aesSQPcfrgou1B9X6iIut+
OUrDQcX6mEkEw+l3zMzDeHvdIMOHfXjqn2bHFQyfofy1kGSTgOtGHIfyAwbhwlvt0BWoEAUl8jX/
sYg3fe4pvzB9JaS3bJMdc2Owfxauq/zu+J8vjZSG2MSL8/WJUxMn60u/ebcHfAbAB6HTNv2CE8i5
e+KILZ8s5vJiOc/98tuh8JLTQbXD0RXtwpW2Rhbs5LBF5cEef40UXmhuog19OnHYfg20DzOkoi99
vEEAN9oIuIfeP6gJCLrPcAQSegqFK6DSt9DpF3hPKMFDIEHkngeCLLIB/vGjHcZ0PRkc8mJLO8gr
xQ51dtbetAgZSloMu/ogGbDrW0cBUpihFlYvF26sJIazwREkciBqKZIvzpA7QX8ijD7AYD7Q2yKA
K40uF85m0jfWMWAmSMWfOa/KHZNmqfokNhHyuI17EihpHG2gYS5+ZlAJnikdyOCT7m9ARzawyJY+
DYxCvMOF7JyTJ27JD6OOhhf447MeZT65h+fg+iHtJJLBjxgbIlrBYdlxT4kYWFqbuwQNEYJpUCM/
Uw/OtCa6rrSdCh2BXTiB9gqASu6WnF7l03tk0BNIhp1+lzpjQuE14CMfF4pZON0N2yOY2ibfeeBl
Xzwwi3h+0zXPbAELcMfIYvldXxoLjN6i3mnhJbgOJfTeQxlt3RA9V1LAjsVLDELvi7beG5gDC9go
onB4ZWcDeSYjp/3IBvUu44bZoAo7tJ7dvwxb2lMEdM6cMRqCX7HL7ksP+29/BiFCjDP95JkmxuYW
A5H/hI7bq/ZwJP8KI3GoDWB8RxsZFNq6tyk/TL87kD+QAfT46d9XtZDAeY+ERQlhV3AmCdZ8nrQe
9Q8gN0j6xNxVeYd0dgmfIkzMYaUjUlFCIkg6pgZHAeE82mLPhWr0Po2piZLEI4QkYUXqiSiiru5D
oIlBQbS5EJokfAnB3ggOFKeYXh83T6aHr14v/5ePkilDen9vchgfRBWfyTcf2B9nZt0eHuhnsHQl
neQwuAYRfBOdCRqPaqZm+X1NKUemC3XY0LVEiUgmIekm15feVjqZDHKdn6QK+OwzExBtQ2dEq3Yi
vVv6tfzv60ykn3ceDW9Q9sDCniBNmAZDKhhUiYkyS4s6kcFcXQyssBhID+hy/9Npwei7U7dRgi+R
gP1M4n7MaJOxx5zAZ8sNlzNph8VOJkNuBWprwytNwWrucYpyWuVYNZyvgCGjr0RdaT9Vw2pHsnxA
8o8vNJd4LsIKKHITbESKp5nuafEuLSXtIteV05q0Om12GHRhJmFuJC9JQ8tL0mg0DwtK+k7VT54r
OUckG0QfqgskGaGCGVjlEWwHAqvMYCeeUR3E654JmHcLDvJrLLIXLl/khkqjNoQyEkEfX4GtGe5R
Y3wcVbpV+WJObOZIGRkxobShL8jr0vEOXKswvDhFmqPD8f8zFTx60IEwUNNgEoClFbi/W/k4JKo5
D1oIFlCxq3bS01BxlHhrzXobbuujo6tEYV3OjQ9maua3xozUOINBTiTifXKw8wdfPJPJG3CWTCUG
kgxyH+UhM/z1Q2GhSA8cVG+HARrnofl/hL3ZcupY07V7RYpAQiA4VS/Rm8aYEwI39K3oBFf/P0O8
O761XRWrwlVeNgYkpJw5R47MHFm8tez6/xaRbFELzohlX0YHK24KRZphASxlyuwdhRGDTTFR5F5T
mb4WwXWef7E1FgsAtyzrKIxcrqQ6oZsmnUbbLjqpidORDU1Ji7PDgJbOqT6dDllKV0S37raJyCAu
Rk7lECOMqcXHniZr1/WlnYaX6B7woXme7qjuNB+/e2ocKHI74MYNaluXTSPcNQ5Ytdl9PeMUy0Hx
P8+TTcjCX65DxqUPVWsdAt3tLJQv1IWVqbOt9nSK+mJ2ebgd43/00kVb2Wy2WZlOsTa5OUz+HlQ5
Q53DsY6vrw2F6XUgDgAqlFmyzTF66X+nU2xRGtiE9EaBuLQxrVmGL5cHa4N9ssTY9hQTVMJjeCUi
IDfMjVWGmlPn/sihyFHJRLWcBLWzzv3NCtT+xpnifvQarSOWKS4rw0SPzd1syzubdLplLDxdilWb
+53qMSZ4ve67nplUU55BZ9se1RGmwsUmr+A8QKeKU+gU4/cq5Qs1nKHMTJ11TriKa3pdeGnqLzKq
//tS912ZbLacghWcohJTya2QesxSuJ856SnZJWcqzctpPj/gw2pfp6bghBlRajmUyoqCE+oh2O+k
u7aPBT0FOzfRGlAjpHDB5jkpLk6FWkitR/3PBRnU0kPbCm79OqcNtCZyygi61Iup2KmK0S7iexua
tohYiFEk2xKVGdo5Xr5ri502K28rtFsUQNUSfU0Tg3wekZXkYY5sRKvEmFBtxY67KXzwg334kKia
XTD4pPqw6NAUqBaItnndjTcjtKH5IoG0J0Sa8q5U69CepN4lycpYiTM8Brw98jKSlcn4khqN7ddn
QgKV4DS2fZMLtaV7GTzhb8JqfOewtBoEO1oebFoEqOb9oryPymrXZEekulWbxCYBrU2cgGCrsUOj
Jo/Rnvm8NHQ8o6UGnE1X37ftbXvdPnHqr312kegZihf/P+kbArribAXXX7DD1CVBQ0dX7NKQ3o1i
m7I+2w9dWZ1no+phXdwwoa/pRDeKEvUIPWvU/bUX7JtsLoxzkDUXv7PZrtr7pgmQ0JLWkj0DkPEY
DJrbzbWdatk6HRmA3k+vWlFn8Xp9hs+SZdeKv2b+GMEy9jneXZuS1u3za5swi1Suz2TpMXWCl1xC
u/faB+yJ0InQDLq6xBtEFyzvUrGY5a4zvKiW342iDvlgIYFNG0nTmqfPqfVY+A8dTjuB3Tt+3dMK
FgftEeZYHGpom+gVpFcTO7ERGtS9lvELuiA3MLIJlczoSQAl1L2d6y/7eMFv/D0+Y1xCiqTDIi2S
EoDQTlA8DfaNDcppvOE1pMlK9w/mJjzG2FdwjBctCRYBID9k2TbfuWf8zjJoqdBUVllv6xFF3jc0
C6SKRMQ35MgsSn3XHdc55anEE1egslWy4LuWcTHxr8IDT55kRqU+pxzdGWuFjTzfxDuc+SJyYPns
sEqN4njVyyo+ppe8I6hrMz1Pn9AZ8izedYUd6qgGdXdBNTlSE8sVrC/4jRl3XCStSr3ptTitO7VU
MuA6vZ4JyosjLdRNUcLCew+uFLVoVeySfC4wtSNeVeiir2cBqM+oQRS/IsIBonqCr+485RX07Ofn
sS6qfqvwYoW7y7jiVUN7TAYETyCvJrEm+bsHr0NAhNrbK2GUFtY11EJ3hlZfXu11eeUnaskhwgkT
iCxibGrO9NZ2OTzP5EpJZIRbxnOvwLQ0h2PYdkvLSGqH+qpGlS91eWwT0rP7BBLCPLgmQ4ixRfZ0
oQ5hLhs8XcOX8zJ2l2Pxgkdgw1Q4OFZFQXKaIJGWEQuDrFln2oGArDSaKN7UWmQ/YsOmJC9atW8J
A1yjY0N2eMZqiRE/dOf4ikuFXVcTeTQpbuE7sKZFZE5gE7jHinAs/lrc76Q6yBo8t8UFaeH7PmWf
8oKXmAKFT4OuVFkGlt7HCkyG0mHrmDkK+UxB5PoVO4cTYGOPD3omEoujLyDAbN7zpfOl99ryvpcG
cuvQZAocFsy94x0qGHR9ZiWPb1EbeHms9kVz6M4cHx7+D3upfonZODWfc/oKRHgc2MmsUF1U8v4V
Cqjq3PnreBlPv3YJj2ADDuIYEXOq0yeg3UFE1KZjTfzLTlGhn0UH4sAabWdGatGBahEvmtRmIlIN
3LdYJWUceZlXK9DeJevZqWlhaA7+Xvuq+lcpaolKBNMlBL2IgSmVYgMoYmIF2WTAOIaCCMWZBi1l
p8LaFTBUWCZak6JmXtdX3ly0YRZX2twt/IVNuMnY7VULDZpvWEUeyilfuypIDjYp+SUqZ2H9WJU1
tPC47rodh/GiCMbEEuRpnprFcYyhlmiZo+mI8htmVB+aEYL35kQrQledg+IjZQIOIwgjRkMj2gYB
CHM4QbodoCIJN60cxcFa+1pb97BUZtlqr0PLjnZj0ZQbWBH1nVvBBuumwu5bPylgsYLHCO0S8Axr
AjykNaLYQeRCORG4fIW2RqxQjsoOUJkCE9aDKBggWp0wdt8EV4GMRagogDw2650tbh9dWx7RypMc
A7vBqytLkI/GcVD5sy96sQzRaCaLz+NYC2qZOKYrfA1M/RD+f4Ufj2jXMPsL9j3RNQK15S8t+kV8
G4ijIJlL7ssK7u0dDOkmOPVuA9PXWgbwsO61V9r8pM+4aWvE0ioW3oMtopepIbG5nCWhG80WRK8A
hOBXngq/5AUZcSyW6WvBaAFPCy9mploS8oCvmFSxKLT/l/pmy+mJbsRKWp6fMOHj7My60BopFRhJ
qwbtXR6rQByemV5YAS9Rp4zflrfULZRpyM9qw5Prr0+Eu7Qh3ikGARxqReL8Ky57DcYlvKhtSdvj
biz6RE+RPcnHTv/30yKq732HZnys5rXNCMjIYO+IYmGR9kBPV8eVXqh9SJDP8SKKx15+TbsXF4Rn
yMfZGGBl4jAUgWPLIXF1Ym3dhXMbLN91NnJxYm7Wn3JBAlCQ2kC8WqKrvvqBhIboFs8umhjpv4KW
3gCqBAvk9LLAGFI1N9audg9v8wLQ8bMIIh3pKQTrUHOumzPFrzlDEf+XBjqD2Lq2lApoHJVc7L0U
6PfDmx0g+Y8VlHmO7EFY/zJQxPDC8q9chOznFSidCf9FHdB81LmEL4YGUfZxlQbhmgfpQXgkQy4j
aUGZVkRcfy34sWy8IJ1BfXC4wNbIA/xo7crJCFrgb7mROYJ23EYVmYrMuob1iTwF/w4X0Z2G/+H5
S/CDewxdrXt+8hdJ3pvGFGb1DFyIrETfz1+rpjYghgIVJsAl5HbEbBmitZ8R+XGeiHnvmsIwOga9
rdS6S2NRR5YhyYCMYd4T7j6TOHFkIFm8fH+BYdFRvLin4+wARPqJuIWNR/ZnDJ/oOEVMoxHs0B0T
Kyd+qsI9u3L+sj3BEP1dAOdBTDkvF/SNXvB6IqNd2DK2BRTJ5nl6YAQUp6p7L0QiyEI/un5wIjO9
zW22nC0pN7X7coV0+dYo0fB0BrFG2ivEN1bZaUrECYrK6uww9SVdLVp/jKV6UbjPtNoxAVA88AgR
BmML0kah/Wxx86zwxN5ErMGy1h+WYA0umNOSF1aocWpCCjuRNSYIoveYK80MX3xDJTJaOn+aVHDV
oZqNT+yoFfY19sU0Z3fiXQtG1OIcLdqe+Y7DUDpqlfBRhCUzckRcPm4vGPg8zugH7TznfJAB3YqE
QhLdlkeRL5p2KoDSafFhVs1pfMCfMBkxuo91fYTe9CxhPF1Abc7CcgxyV0LsNr8Sxmk7N4hgKc+N
l7Hauash2QIY3WpMGQ97xVJ8CATBi0EVQbP/ucfL9M6uu/NvvTPvxengjORPdNN0L048qgM6pHO5
HDJ5iN6x1EW1Il5727aAPPJQMlTdHEw1xW+m18TilPIZ2IOOcd3SZ3BPKoCHKpfw1r685W11jdPl
Hly7t96OE6YMLMggnpVTUZW9SGr9tExXwJE7w+qkBiq2HslIMVTafV54T3GYAqF9azvJeKmwhhIr
/IvgE4pUYvPFVyot8/xAMBT+UokPUh+kRRizVNBXDaVwlAURnaW+5uWPMlkKrngyT1Sotf0hWYN2
NR0hDbogkSZlXDvHEw32IMtST4yEtjAyKmu4FR309X+d95m+8W4cRf/ru05ARKqOcudUQEONK10j
HI9ZurGR1BYuzQbEEYAm/krtDhyjABRVlI01oqnCTw4TsBdUqd+FrV6fi+fo/I3vU0HJXWObOjwO
w9BrWik5Or9wN9ZePSE7VfB2cFb6saxTKq6zVFe53nwIHVqX4B7TMaYz7nHNMCy6uvkf8TpyHxbz
ZoiF/56lLupT/pmjpnilViHdXy9ay/4oN9htt1Z9ZZjr4Sm40B+kbhfDRBgHuSTkchBtds+SwqJx
GbUhm46pqveJsItkN7bIqndpFv7iX6OF8EezPmSSNZopVZo9pOTAUDF3GC/8eX/j0/qzp+zK8a//
UYJDl9uv0pJXor1qM5aEGpdKtaip+OND1PPVqnIt7XMS7cum3SvYdAKXxZvoKrTgo8Xbkd/F7sKS
DqhoI+TZBSdS8IKI12jR4Hm9Skeo7pUHE2X7YJsrQdYCxACA2vA0Z0CPT1uPtN4XASEWFoCHo2eD
ozEAhkzBmJhSYcCsuYN1K4fL7wocn/Zg6hWLdMKxeZhXOmUOKT6ihjxc/iViARSZlDTS8AKYrHxB
i7xBVIgZMcfTHrpVcDinVnHyPYfAcP0N10BPyQsbckyeqQSwMsUZQBOisyUW+sW4X5omLCOMg69A
0kQ2TLUHOnNGBBRf8JCJzvkInyJ+Xq/VZxG6FSFa5yPDrvCZhBaeA7GEZb9CGUCZrPa5EPW5EsZu
0jOX9pBWUJG7v4lPNH0HqkU5Sa6FzyeBOlFkyQhH5q+TAhcJfmXRKYlGppC06rpV/yYH8slS/jS0
kLIfG6+b4RHkxJRcVPykOGpDNEX1CC7QpKdI+xqRlkKzxG5KZuOVQljjkraU5BWr+OVQ5MQQUZ7o
zUqsw/Mn9ScUIUpJWY5pDWlb5E/wbCTN0oxbXC8SiiXgvcA/wTalLhRwJytK/CEklZZoVHxRV4c4
R8VirDTYqSFfIUyvxAOmCGm0gjTaoQGJpYq2rXco+eB2lrDGBX/aYhAE7dC5CiOcjgKKYxN7gMkq
WF5+LKPskxp9YbVXJKKEjF64aMs4dQfFe11ox1Ohxf+iajL6ir3BsIBVQXqFUllRuAGxciQ0XkEr
HYmrhW/YNUHhChOFo5WJrIJfFQfqa5pI4HoFrbgMefgIrygusPa9II7X8RCBEuhLUX2ITazExNJ2
KdGHSNjJySN2+RH7LBB8aWSM3KjPbikILD5yeGGx6wv4sQ2+NshqwgBgNKnYJuELFHzCVcGqHljQ
5bhQ0+Y7whV8p9IG+SmEG5AiS28XQslFKg4WDe4G4lBtha26LlO4MPoPhMxtg6gzp2RFNRr5N+j4
nRkisPNKbU3n+49LVxElkn4UwFCxx3rUT2X/8i1iWrfslRvQynndAWWPSQ+RyMGYIRIt0MEmtOJr
X9swZkcSXP5dK0IJQkwAolrMqb5UaPOKYusvGa1oB1e/IvTWp5SCuL5WnO82fOq8ad0nRgZr0zoa
qV1dn2WVUsGDArlehehpSg8LuuT0B8CFIJ0KGiEg8xgmdABFPKEftIwO4NYb0FS3YBqXuAVZQJTW
VHy4aR5AWuK87VCIBHmQ/gHYVqa59Nytkbnc+aeQOo6C6BBJ8RLv2VF6kvVyYJVgpGgOZS9XSHKe
WLbqO1MYsB4JwxqtAjnzTBEiOST1i+d7JcinzRJEj6hPRV6KFDfoJGWoYNRbCtNkr6IX622YBEwV
i9qA+qVlY3FiBQMj8EO7FySKkvSXnlCUzsuinKWqEhnqUCBrCgS1BZYewuNwDfgRgloibiENH3p8
9QvIiFTlMap+WmgT6e2KN/VvkcWlUD3AIaQf6BBeopcjez0J5URfpNCxRxWkrhpHuxf6dwfQ3Klb
mdH40hUI1RlJB+jglxEsk1zZrc3vzVeKRVlhYeBT1wLyW2PlIxxI/QM398R90m9cXzCvRXxfAaJb
XybwW/GEglsttCdXX7STw0W6c89vaXFNJzcoHEVfFrJvXGa5A71gTdOGIp8i2tb1Vgiake0olhQL
S1Hui04iIC1SB4LBPAvtfLkFcQ8USCEI8+KRJIp/ayhalm+pyjgbLwfFIwVVvSJytgcQfAPibIKA
Lv10DGbGYs6hRZGKYjAh5hfFjHA017PEAntttQK1yjkqrUBWj3qSE0tPRVFGQrpZd/G1twjjaldR
tdS2hRY+KDEBBBa49pUTEJQ0kmVgbvy2VgEofFRi7Sw+dLt3LG+9wSa8DbPowoalL70tKDwFPoP/
hPoEX7coG/DOTH1yHw1h3z0ouPS5TI2i9lwaKlZ8YacTj8dNZ9/bxkhIvdWI42D1tPBCq0EdO97l
8l9tA79Fov+BsH5VWZ+z53qXXTb5wIiVpFYSRVQAeIvtW9UeZp/dMBKEWSeHgqgS0yVKDaIBY5Et
qT5Fe8grSr8z7vgeXgLFjsZQm5DtH74gHQnBRQ5ekZJiQwcH/x3ylnWu/4C8f6DFX0Wga+e8ONnl
9XPIeA0ICoq0G/ocKKb6E4kn0sOOtlCC5zSC6scPG8ZbrWn7WUBrYHBs18bIM7n5Jpivo++/n5r1
q1D792UuJgH8AWTXK/tyM6z9c9hw3NYuftoSI/WuZGUDBEpo5WdWMw1f7qmbDwk+G4ZPvABY8f9+
HkWV7z8vEXLgVdty7FJR2frHeZyde3VRPTm0EKJxyWyUztnt5J8DkzjgQZeF2/ksxwvU9ZFDCC+d
zYTxmWb8ZEYJEIMS4RUjj+jjeLqdpdea0Ert5uS1W1zdcJAkb/b3Zut1naq/3gWXpdc90ZjhPldJ
pdUMYkkHer3lj2OGRh5tTI/mzkqXNqjy3SMsrXdZUvNtdHqnAuuGjEB2CP/jLhTl8H/79L/6xBen
Q+W0tZbP4RpxkYprU9qVDQxkPfuMMd3Mza8qmcMPhhQPr4sf8g/1yQ3A7iGaYiFQXO05k3qPPjfm
btPPU6l69QUNb0g93P+rZ7moIP7bmf6qaj+ujnus+fgcmh0Y5vq6mdGny9yTk3+v0qMS7Otv53Pb
tNrnijs9BPZkMytr1LlXr7ubs1uj9DnzL+xHMxpT65+HHztPn3YCK1ylTXTReIyc2seFCq5jPy9P
DtQywvlC0m5pvzHdK3UBDERFwbA82D87lhFyX58P/6Y+N++waNBBs5zUzOD8vs8jgmg1HcJBcueu
A+P2H3Hgv9825oEwncop2VblV5fDdm84z80qK6JAKnNIETcPwSlgBJciIEVhHBvUtoGKJXEDyVxv
PdP9XNsG3NImWSrU/49mHRS+/83d/HFaCl7/WEvmeXOsnytnnZYyaFQdgkpZJkBotsbuEry2StEi
9mucoXjXKlm1V25OxWMUWFE3AZx0Okq+lfG8ipNU16d/iUpDDbSRmECxjwIDzc9TAV6vB49aUBbo
qagm0CZaHaiMgXQNwe/eVySqgjcFvUXQTExSJa2tAokV16oUiAkujXRWYFq+MhKRl/hJ7HAsmNJX
LZ4oySdwUDDilTaljYKKVby+cOMGNlYP47qOMwEU5hd/oVE4MtgyBbIETBbfSg0A/6C3BFeUmYUj
hGl0SKhugYd6Mzb14t8b/O1ZRRaoEQoUvsCaRRpWuS30CIFHKkBVXYRYugpplmqgIiMLtk71A3g2
Ei7lPsIcLV1SfekvDwSSP1SzaDSpMSMGPTVoEW2/6LC/u1mrmML1j/X7h23Idv6wjf2iul2btUM+
yCAXNKGoFq3I2ui6W0QVzMIoqmoWZK6YFUAZy5FyhVtTmR0Vs6juppaKEVDsJqi10J0mi0qpTKvO
46/I5hXzac7RvkhAUGaPIhTaeHoNMVeRX1PAc0FhJlV1yOLgTbtLvDl8PaHDLi3LrrCyNSGbRbBT
9s+9V/W/Mhb8X2TnFIycosqnUm80mJNYWniq9hfOQ7v+Q8mSY5xTYq7sKk0376SOiTJ1whkhqXIj
+gAK6/TzkdpiC3S9AdYIJwnciCEQmafBRHpUxdegJlFpj3g9UbnxOqXb705qVZj+2MvoTYEfkGao
YBhgG1B24adLhL5TT28PBUC3XEFpLlNhtov3v0iFd9hTXiMyWrJ7ZouWYh658VYbasuVcFXh8bZV
J2HodMUVULYfHBpl6keEkLS0DApVcp+du/jJojgFYRmCPeHQonINwhBygO/iInTWiqLga4ky9nxK
ldRVi0YE7DKx3sXiqoj4AT/4d5t0fjXZviDIHyb5Cx2dD6fp4na95cNrOm7tB5Mn0xynK6/SzC/4
KLO5P/utBWQsIsdoB58QLKZebID+cd90Kw16RMIfWpC7TG2pkcruGBNVIt2vUTCzbu5wMx5aMbEW
3cbIFH32d2WXUApJW2cG8HXny96h4xkLPnoa97Ye1/I/Ghd/68u9Pl+dHqaahVoWI/L+/0uuXDqf
poyXegzLNE42xpPkbfWTNXIHabywRuVhGZy1McghgUzgWdyZ5/VRNtwiN7QwvW9mP+EhGFl3Dexd
PDIGjens73fg3zf1P87w1z52uF63t6nxzIcmwslGB318JmqyeVchY+/ZCAhWDTdGGxBiezUztkam
BsXsd00kp1duxyUTWZ+cD+7HortunxMEqhLLlfhKvvHPfew9taaQs5tzq/4Mdt+2PZ/SFdtu394Y
zk4nupeardmDyLUaPpJhT9K/zn8AzN/N8f+4C782xdrqcL4cKnkOwGSIk3sOAJmHw889YOpJPDEH
n5ekThvNAzFrJrRcfMqGJxNGRH6sXIgLuI3ozU7MzDPOQMdS0oV8fs73bm1sese39uOGou7M2fn2
yvXWjWHmWQ0vDdZvnpc+kD5GPqb395tm/2tQ8cdN++XJl/b+drOzk3Z5hUCqFBAHJPKYklHoTH2d
oA8RYoW5EfEsNq7e3n6KtjiynyohVUePU3m6OtvmoUnmjbLJeO2N/n62zEr7N1Dyx+n+WuUP27ow
6/2hVZ75Y/OrzPbi5zSfXINx7teek1s2WB0QDfZ2i8HnBvSI7vKdJEAJnFtpXr5NY+3uaHTetSto
nRvRjYwAOX9MtJL5rcHKfdsqNXkBD7gDO8BVrLzaoVGCjt5Hl2d4dhqMbUCO5g7E8RZcKfJX5d4T
dWB74T4CIg70y91N7/TDtKh6e//+tOLHB/owaOmQfyBgcHfDAawhvYnIo6/P+CAqDL0y0iLjG5U9
MPLSZA87lZgRH+/GGjV6I8je72vXfFtc/O4lcy8Pt4nVfKGTXAXrGy0rnI7TPWrl/VI8JxHloYS5
ZJRa/8GwmJLRuTwRNXYqYduYf3xsqNpx7fDeaQebAcIdfeQXV+6H6c1u0dKdx75/CMbVCImNg9vA
Z/hoZDdQ8e9XDd8cWjVU4fqIHr8t/G+ULtqjcav+hThYyIiY3hWm00UtvrNKKeXotDaUUfvPcU4G
OKizRpjUE5b5pONRH2kcJu3OHqW29Qwv3LRHA1d7sT9uNZ8HD4xCIYGAzPts4TkzZsm4m0Hz4kZv
z/dlmLtdx+vm3jtB5TLgYhzn7x/nG738xJpNdOH6Jbe/89vpx6nZRHMZsdO85QV55jbbJ1q6pVSN
gui8fYOxat4TG+LRO5pxxkwd5RZXIQ3xXq39fQj80RTJ+WtwGolFPdT8CabyZMgQaQSIVT7ZDOlB
VKVDkiHjRozk4uwIYmyv3f6i00PxZBHOT6Y7PK2R3LYQggpueVL7XFbc4ZNZKnX4kHzavHiPyqji
NA5ogKZN44wEfO0c7M/hR/OWuZWHB+ZHRa9Vcwt8GMfzHsrlf19g/76L1mv1CgqmTMj7nVZbr2u3
+vMwzQel9BFUSJXsfRHI1581hbHqmaTsAuJYUw52RdvWOTqGzjvUeEOQXSS5XAQgHdJW5bRnaqwu
MRWNdMXda/iwTbgmZSG4kP2camCXUryfiHHScEj9K/5p+q7fREGKcTqS/Pj756zIrf0DwP7xOX/5
8ad12DmnjcnnLLigI50zGWXftFLRgkZJCRS/yjpVVLoCvKuSxfbznnLcqsJQnQqe75AUHVCe1L6M
ZFEwbi96VbgdVI7/VENAhcaP6n9kQAulgr99hF+e+2jf8sXicMmHB4avWNF4fExaS29w8gah2WxN
xuPViKFiZtgi0goTt4tIdZKYbocd6+hPJ+OS1wGXDyZjmyxMCz1oNmGNTsjfFy4VOU/PYZoHg45j
xIm3b0f3ygSAUYb+oteXLn+v8f1fGIfh3rb57x7+/yzwF2N3mTroo6zrz6HRyJi8U0VdwL+nG6Qx
PGaS9XckjSZqJT6517dWa0S+3r33xpmfmz4etBpNwk2j42hg0sElZ9vrwVR6vdGzP7J7JEl6hEkH
d9KpzSYkx9PW2M/CRm/ZWnvbcQOku1l5JyMYj8tubz7vW4hOzpdRg0I2VyOZULhzx1ArzF1Jl93W
uMZIprTh9P3djFEzRnCjYIRJ4o39F+jgvUJSOue0yXUtfLr45CEmmFeD6Rt+NggZ8LNxP+uXIIMv
Q9/TbTWykAx6jyDZe6T7jMS23SKMqw++aa/txDijEWOnAhDFtQ17Nj76zD6geIApp624f5wgR9dz
/MwmXf39PSpFY/Jo3k7DNThv8uMIPnEKiG7EHbJv87rbYWZTuHAPtiRAia2X/opO+Lea/8a0yY/c
fVt2MBq/5bjjNbklrm9r0SChjmYnF+EwcygP5LYs3RENTAguUyED9IGWcZ/NCQRUhcETob3yJveg
5TeqQU9zH0pAn3jRn0sqf4d6nsujViPuxXkH9bamz5UOlx/TKgn8iHPj/7M3mIQ71183/RaXLXnG
g6WH5zW+OGabnqcyR70/3Jrm1dQijLk9sRmFGd38caMx4v1Hj6gxrrPNm03NrymP+QsD8yhUyhiN
oyFhpK6p2eR+jlBlujce2puO7aHnMabipik954vbG+mjMtlujuRYH8W5fm/dYjn0vTZ7j2e5fb+x
5IKs2hp2ZPYbvbhv+cPFyp/lE2Iu1RTUAhS2v8nQ+qPvKkpsUUxaxRvmgZfO68k0OGpawElTwzbv
2DbVB2BfRlss+j1z1Tj6VqvUa1Ca8Ej6fUJI8rVIjga0vcm+aqBulLZb4yu4aGQ7nMX42GT35T6M
cwuLp0LG6wzOLTBKfHIxBgfreARX7lFGmoU1RDIYU4fJQH0E/UCDaCGcvq36TDRIh8uUjyB7rPtX
9/TZi9MgaNZbwcfU9TDF+PB+aFA8wqIdmdxH20pVj0FpCWdSG17p7eTDNeLYo+hCc1Tu/oeX2nGf
XMX36DhujEuI2ri0WBQLDiz9Vpp1TBcFMOwY72R8nt2y36KCdcAO7F7qfGP6QOY6rkGmAsBSG94+
vlnyyMZ1+g1WUuYzC+nKTbejUcMninuADTzD731bLSZSJY77wFDp6WrU/X6pMSeZ4Y+qFJZkWXwO
qsjDuJnpH9H4HF2ymILWkbPsMraAZgUT+dk76vtR/7aG1N50GHbUYIS93+shu8gprIOU2RNMUzk3
9kwV6/WycLRkRtxhTpe82/PSfJQOmcM0b3zn1+Do9zxAlz9kHX+zjtfuCG6ANYVqJHY13rn7ZXAN
Ggi28wh4k0kIk90SrTbEfipJLyb+hAItuSl3+uAyrm4Ya8bTtwYyjBTQlztoZXnkDeI4nS3fZpbr
Za35PmLXTS+jYHjtz5w501rSvadiKkR3sU0aBj5qbjs99tK2kwYetUjxkCqZI+Nc5obf7/UeDbI4
t/YQqaHc5RTmCzxQuUu9ABMh/FHfCz4qVJLP2rNbj0Wy5MpIyxoDYjWwToDe68ET3sZy62VEE4Pz
vBqNF2/FuKyVD9Dy7flkssFzlhurHmo51qD7tmOr63zim/i6umxokxBlrRRkPaR++uF31hd0BN19
2OrYeN/M9+tNcsQlrl01GLeeOBBVCJXxeXvwKr1SYYJXbdW4960w7DwICz4HFJiQrXBv3c99OFjj
MN1ODZToIcHsLNyf53vy2Zncd0D2ybnNRLOzO7GHzF1Aod8NJ9mNX5mfN8iRf2dA0Wf2/XnqfbZa
N7+FN+6Mx8+w7i4vml06u5YSBh2BJ1vrPf/my6DV6SS1bu4OzDhJGOM0/qm3c96a4tfPs4Ys7dfu
uhxUkeRiQNMKU0anDhn11WQbflJWzYLBEqLpaLUlG5836y4rnFLKB9fsQouVa52b+1OrREv4LrB2
kfXobK+RQTarc1alR573L5UzaZBRZcU4sGolJeM4v3ZifHWD9d3CieEOjxIleOzjLfLHyOSM1mcI
bAboDbDxNdrhPQQUf3qYtHDQAwHmk7/WwrzqPLZIVHmT88yiSusxQbQL4ayPReaZ+PhDbzC4ldic
Ps1lozqrb5sOO/+OGWA1/3LsbI0Wcx3bmxlrf1PzrKPnnHymEfgxRpg+BmnMKfW+EYQ5ongLSlJ5
2AQ9fLrmJknVw4+wSbE3noPxaevfCWX5BIws5Sq6PXz8fJ/2CyYhY2bcMfjuwbW56bLRn/dOLJCo
fI/on8VBrJW2WDOocLTb+Rc8znHrjTkaUSqdsg+X2zwpBWg9JW+LyE3YhR/H7ztUyKKFARP+lb0j
ujwVHE5kT5n6dnp2jvb3Pm/kBAFkFE8980I14nGAGJC3w82nvKTkXc9hhrojUoDLG5/tQC23+zTC
Sx6u7aDGJuf02eq41Xsj3VTCh0OF3HlO7wlqJJt4n9TJurgn7HbHnp1ncYng0h8bnTHKaZPVAgvj
Gk17bJ1j+Pypg+6Zn2k+4DLZLD2nX8ERs/XuojsrnX6BZ7vG8DN19TxEF/JssJKjvZateevdxkY/
W0ScDLMeMMEmzT4Mksk7ZV0hgmT0MS0uB2MuF6PxeL3DbT8Yhcuf4FhmOEBuVr1DZs8a8v3ml9ID
RUWH0QFSabJlqKebJZPs43PfX7FMbI+rPueRUzpYBdTzvJU+krcDmx+hddPQ6x8u7sH4ZGqo4ETI
WLhPVvZg6b+V35lD5g4YhcBVmAjT1Ps7jGUy4Ulg5ah0BFqrDODNCOoMc7M+mPj4tiCNGHaeg85g
sKSYsMRQkmrzaCPLFpRAFjsve6dg3mOAy2A5hi1wxY/vu5Y3ZeTUjpF4ZyY7rWj6MKOLv4cBI0Hm
ruJOqQVy53TJsJaCiTOeLKh3ukUdw52OmPQw2Pr0er6Hg87k0sS1bObjViv8RPj1EB5Ixq5I/a0g
H55n7xkfDQ+F18ePwy/ukoqMejgoM2Q2fSLiPiU87uLc3jvlJRCMANyvkArZNG0jOM2W3SptKJt4
moULZlTik9BGYm5tTHPJeV66+5R2rZ6enYWXjJGFZtnboSz+ZEojJTVuafSAcIhMfabtx/UtfBre
YIXDQpI83naYIoYgfIW9wp/ePXTi9zWU5aH5V8OfKXk49ntWQlBunH9w7M8GCb8Nq6GYVkNrqGut
GwyDu3+c6UkmdsUGwNi77hOIw4BEuksTlMsNJphzT5+DiUXVtdtx3isHXsuV8m4Dum2h6bhMvsMp
M/rLBUdibkjevLOI1u4ATBqwVUz9LN55VtItt65fW/f4cM2qv1wiGB7RG3FI34DP8arHVAhkweBx
8B/3RK/dbXy6JpDnT6bNe7cyQUbeiCCdehpiAidRZRvEDIK2Msrz+/vRY5pMe9elaIY8rhufOteO
d4fxcHrkquxz+r5ut2fPCbyW5Q35/gWN2GYEmDNHj7Bdc3PHt76qBFDu6thaQlWs4qpPY8KZ0WIX
f/l+c7iw2CmL3bsySE/DDwH97Wrz5nhZ0GTv37fbB1XCzqdvQJOS+/yBvGESwUAz0+7NWWV4HwA4
rDDYP70K1SmZ+9Gl2fin3tq7RuYG9bSdXhmymk0yKqTnONfr57wUM8bdM6KaJt3suQLlXr6dl5E2
PgT5vfls0/kQWZ1LUOkdxl/rczvPgy7zCdz8M6r6782PUug+eytvD54/u+ulV5+8M7yv3S4Pa5+I
Cgbtes2b5e1019EMmL3bt+NaSB9AlQEDTNCh6+qav9vHgUX66gbFEjwNSrkIeg0IHCqpED/2d0j5
PuecA7NpGKjFWAPKqlBr8c5rxjPaoExv9QMTj/dtd7la0HJ8ltrXbA3SPPUf/dnlzEXaz2putbOl
9oD6Y1qB1LRzInbKo8vU26z90r5JBtpaMxGxtg6Mt59l59L4UQU9DUdUxA93YUoJWTOw3bxXp3qn
TvHJV3Zn2ODm5r5z2POZGX77GntDWK6/c7e37uLmHunFd1ddzAoH4BrPaOFd2jliPQxfq7lWmbGG
F5gOj5TygoR43llcve7Ke3sDc3TCCb4X4Wz39lU2BeFxuY4bbv0k2iPPIJOqIfNy3nce65J7uKJH
F75f6CV2mx8fqw334mT5RzcfEQCBF6lBTyjp0tS+GvwRDhOFaf77Cg5sCaRdsyzsMrGhyktEkp6j
pVcdMd9G5dzIdaP7u5s9PMaMCfMT1DhyzHAea//t2ACMjPOw8exvPtnT4lGtBQtvB43H0rNSYlJ3
+X16egZ7kA/HbaZVJuDUvI3DXk05Tc7Y4V30mAYMUycWGN+9/Z6hpwQ5589v57tBbCKQYKeTst85
hiYjVzn2ZDdrOZ3KFxvW7FB1DSptdSDtWnZk1hlhFdbYGs1o+eivVp7BE/F/llcZbwAti/Y5C7N6
iyBrzShQ/1rjdfn4/5F0Zk2KKlEQ/kVGCKLCaxWLuC+4vhDaKgIiLsjir79fzY25MXGje9pWKKrO
ycyTWfx1dblh8xxucgei7Brl6EWwjroZ9rmTu+h7/8lHzGniZQxTt/yiElkhOtgDjhLluu58VbW7
QwINzTUz2Ptv7hIdYZ3bqF+Rw1mbG+mp5v4DxUniKO9XczCxXnJ4kZRKx92TiXtb/bahzbzq19ZG
ccRJYf3sQL+os+Q3epZuVJGh8a82fXkzY60J5DR3ezLjfEB833ZUmUat5nKv3ArPSFHPfvvFi5Cy
06KrLvt4tIunKsP2w94L26+xuwocOkAbMCUTFIpv21qVbgIsHNOrztir6f/cQ0Tp+5M92layilVr
2XiLPlb8U1CUEV6Q3u5AjHBiu8Wq/RJLa7lMZpR7L/pf1guH+iW9cOKIGz2sfK6CcnU6TDpqmc0a
ysNsEZB89Jr41A+3ORgHCYA0Cx338CjFDpSXUN5dg88Sygc+LRqfAbs6yAkxaoTI8rfa6H3y1/pE
HhDCciBx9VSQGQJ5jP+75iIPrERHk0rdi67Ae62fD5HYLSBTsq0BXsKWJ7gbfsAZPCP0oHRnSrdL
vXpVDhl2D63KU246qRv17d7BQp89wtMdLCVUnbmCGOjB5mjxBtHsfUHTQ99LduMKW+n3esEuvnqQ
5jpbRRpfz3Db+tHXJ6I7P2O+TEoz5ZieMnfnzqicAj8DLIgetpqjmLE+HJ/mgS+9gKHi5QEdMReV
GXecg6ccpU7QHVMOSD9xDRAMLg8gjqu+tvTnv6nwidKRp3R0amIOZipMytRGHk6WyyU0jwYK/c+G
uvjHDp0SQUGB7W5ULjFOJOub81zHRBuesVRATqogMjqRA+l9Jyok8AzFM5w+NAYRvRdvjAOdZdqn
8J57+894v63+Csx2tzMX3iiWBwzyWXChozcOz5/bC3HR0b2vfJAsowKtVdJzzUmJuB5+hYvoDOEc
OCISgiHXx5Y3pKddMREjcxAbfbKhSsTuAmd4uXtT4fKHVFzTUxvIpk8Leq4GV0h48Z0Nxz9YjMUW
Yc94KpEnKfUsIaYXK7HPT7TPuKWLek7gk126j4cyO0a3ipev0Ih3zvl+j2q7z22rRH9/fUpIoGMK
4DCku67ECHQSNEVBKpT8KpZ74gLopV4AtD/LlrNqenqSFQa0t1Sx4u7TBPIjifjSysRSVckKJIrY
1fRrH1jpJfolj6ty2gFFqP8sXb53Wt/fPfyD7gSpA/lG1vGLvaLDWrHYVwvn1cPkHJFiOqCDTuzf
YJl5F93nBqT+tk3UASkRYv4clBKhzLwYeu/Rsh4EFFDLv5AQH85auDPTnldzb/zdWRzEwtTEXzSO
aG4JGqr/kWs19zhnWX3X8WHJ2zBQbcznBmfunIL+dLjPXTfoT9EjjhVv9LXH7dnH5uDM8fnZtGcM
Kd42RqAtL/0pMhJq98Sm/Hyl0Hmx868W9ukg5s0cge7WfA9Iptp/Y0F86r5EY2lQqwSXmybv98kl
ZEeWKFXIZfuRT0xr2bVjdFC3cXDATkP0/1jzXfyGVD/aQqe4DrILd5Kagr6fzGky/GICatW17Dzp
iOnfqyXR23fWKiDmVx5mbgBYzx8zIM9sfKce5ADvuuNx1fdNOL2SonK4n+PWu71vOguDuN9qriF7
l01hoxfQu9IcY7lxH/0xjugYmv1j8IQRI83ePo6VLY/TJqZ0GR5B50CciYllhqX0qKv2xKYxvSjf
fftletqCGeNSNHuWTsAzBfo+Cb5esLwY57l2IEfknk+/dnHdY6T6Lo+vt192dx8bp/7YmmXjHqdp
V1iNT0FqSrDcwk70TYb2sDvjgaSuQUH9lVXfLlpD3Ln9riU6+rgvRogAlV0bnrbACX3WOKZSAQj1
LFBsOzX2XqXWUTGSPz2j6SD4PqZIAW/g1GYycPN1bp8BBzUXpMuPc/DyF1xfVtnqYKkem+pfPIMS
5ClSf6fxTJC1QZ4V8mBOy4sKC89ljwcT4AmvcXlQAPm3tE80pG9zcGDoYjVTONB9/qIHC4LHyj9N
ZrfgcKCmWqvNqRQprkJLFdPNgjn9gKOwQxTFuZ/JjIAGMgh+btaeAROgmiP8HVnBk/Fepawogu/0
wagOwFZGt/M4nyqnTav1UjUIMETM1226+tKGNQD67Yw40YH7B4dDPN0hUiBq3jjTe6vCSNVUHSAs
F6ZkgiVY399QlxQuUFwLvAYIlBaVnc2iZiDUXCTzQ+GfvuwUgTbyI4zrRq1Q9vBXCUfFCfpAXZ0I
Zb/gcSqpGLhCmjgB7nCMq0uZHzgwl48TB3xfeBdCBQXYdNBwrFTHz3JyiJa7J7szaUTiUPsnjV4q
pDWfFm15QbCDl4rmtKRRQJHDXRCWCrrnYsB+ska/8YeDddo42ff0QP3kWxgq1ZwzOI00svd2u393
ZnRlWxmf0tGqT8RI6/Xd5hnTc/zdyZE2bbj+TmdcIG4r1DsmTsZqya9XkaIe9FPZMuS7TUCUVCK3
liXa99W3TQIBi7jP2X2vV+/OOaMmftscMcSoYNdajeKj6fGJdCweYBppFFI+Srygr2T/5JU/ksCL
js0pm9COrH2SOFLZXhtPDuX519NaNhGv/96OxiU1aKxpdx9CTxErShJfZyfDOZjDWIm3tPZUUxBb
ZcodszyLPCRojxXfIrZxtkmvG8ze8fKWoNGMQsZYWSEZR5jy3uxfwXDYG1AsVAVVwupDtLY8h2+4
CQBoNXe5M73Di0ZVHka70cJGogLm/CK61lkNAIEt2yR46lzue056m6Vtb8MhlINzcANAoCLGlaXZ
dUm+1CVAHAVwh3AwoK3eQF88LJwGMTzmd+xeYhY7GsG0XnBhc27xnLCi4n8LIBJY9ep7xr9ajZ1O
XswTxPMMPSDzTAnH6HX1GHI2nxvL/pFOgG3G/lcx2voddOYvjJ9J6iQiaRL/EAzdL7HdCH3wcskK
oLPF60uFidoGqgDnbkpnm/Rtpzv5GTsMHLaNSzSk3Gcf4vSqz6BhgFCM6RQfInvMcmtCm6f7f+EZ
I+ELB0/Q48x/4Q8xd3pC9fNPr6u7mK/enE5LXLl2xeLuUGGQ4JvK4Xs4fdQ2rFKJ4q+znvaRbwsO
KwdO8gCCzoqx8UvRByqPIbcLyLNhtmqfYrsPkqpC1QsP/BI+BpEGAXA86tn0MKoj57d7qibKSIU2
h+VFZSg2n9Hi+rgsQocWqlLMGL0giMmG43lMf07mqEjn+3C1tzxy4WN5jA05ld1L1h2ss0QcIxhv
EaECLOSwXBxRWBz3jXs7dt/8rMIBzK/cJ0f6bsQax30xPWqT+O+5QA/Ix4VR7mlOwkqZnnUSXguG
ZWh6GGnqi2SSmovrbXIz1Geqm2Fst+xO65KQQUKjcmjIaSJt+xHJavQmo8TpVA4RTS2b4IWQKAa3
04hYZ4KdCd/00KlshYo8p7dBA36ROP2UzhIS6ibMlvx8xbo1JIigEl0ZGthJIpzhJSyP5IhiaC2I
hHf7Bw77uk2E1NjE+ce/b3qi7LpYCahRf4oKyoGODEfq12y2vdULCPUh/tB4EHMYqbTliI4MDlXO
w8FLXVuVXNiRkVwXi3LCjA2Pi7hSzzMDrgic+6TZXvOffc7JDJGDLvfHLS/Dd5/F8Z4iNhE1SMf7
H5nDNLbgXj7BwSuIL/FUPF6rHL0cuMv7vSWYsnl8J9GpoiTseK2OTaCTIhpzZIK96QK+D9oYRQT8
RWdMyaF6Z0Dsx25jYB18SmFvO0oMfx1AfQ0GjX8cJ9OH2MY5bX93OH0O/82WMcM/4q0ZOxUu+yAk
spgCa6WEUbCz2glBPba5/DJfQLvCW4H3Xr0xvQEMUltNWcvBYNWI9/pajc6hPCNIXWwQVBjwbvxT
cLFJ5J7DC4Oqs40ihV2SJoMTCIVq1dT51Ui69X/tHt3YQWmy1N4agx5q4o2nOFJZ+0NNb3/Bg8PN
qYv+EJS5Do//CuYv/g/5uWwdwsODWgNSqgL+fAenemWd8I4P7fsMQdzhS49xk5UlY4sG87tQPeqz
w0lBZEhs2UFQKXKmJs0HzxqRDaGw8KJwOAMNJ0qgsFL4rGzyKWyzYy9rAdoZgGsq6LITOwDTlmgw
M1awQds5fRblHGnl7ebFBffmmdHhZ1otOblN0jXvw94C7Pdxaa1KsOkNUMZvTm2E2cyVygZrEPcH
WXgKGzs/9SHjiQj3kQz8EtjmPq36pthggLMwZ/g2kWkoXqE46mPkmMNIriTmA6h2mIiPCKVQUh1T
dxQgSCCw6G2RK9qt4XEPfKnJ4gjU8/+Db8EkCWSemw89lUjafPlJLdcI8EsWTgs99m1iWqJUIFvO
Y4DwQ7QmhqCuZmXD/M5Nsd4/heZM1wi1WEA5YbWprKfHti6mdF/JeqNcLjnXdibuKRnoX5k4T4OJ
fvxDC+8DoDiqVSnxq1b3/uD+DHqZ17cmUdetumgXPiy14kWgA+80nPeKIylD4lXPup1lZE7bi1Qx
ik7p/vBhcKprGwgnRniQwhyvILpExz9bHYHS9nVSyYDV6LoiX3fImXaK3Nf2lo8hYUcTRWm2CXUG
0d4UdnEDIa9dc/JbYTzBnN6COT6pHhDo1x4DCEyU2psEPQDk7eY8uA9Xg5HiS5EV3Bf/88yjzmxj
rkdK3JKKxWLFlVlF7mClpL8cc7THqWgN4pukK1UnAFg2elseE07VXTJeML05ld/x1z9KHsGNUrVC
uVxZVfzfB+GNovm/vI4++d3l5jOk6z4l+DPz/ieTQ2eM0voAOtNbqCtPJyru1WjzTkB3UvSxcGDa
jlq1C2fJr34NxezdAoFR9Ql9+lLpFHqPKYzZXZrM5LtU6vRbPBKh38AC+BkVshKUzZppOISNovTt
QeOB6uXU+FOgIdVgQ2NljFZeNWZJ6LYPzAhteDej2x+Zws8C5QSOXxSWdFdBTcQ9daYmvmTRkiDo
fySlc8cmDRDsC6rx43FGvZzYgRUWReXNmPQ2eIaLHm1NLe92uQJTZByfNM1tkdLwJquMRKCnKkDV
7MqdueeajuOkQytlDa2AIZ7kCF5mtHEvDJ8PTJrZia1U5/VJG+SSGWdRnk8TogmfH8IVwZoXFlQY
ZBCCs6B7cx5og/s7gosKtUvdKQPMQdMrYb5fGFSvsmr9IQ0Q6kjdv573whHJ7pK9SenPJWvkpEtq
gIYomkOR/KTKwS0a2IV/vnszTw5fYMILAU9X0cTCYOkuXgyGvQylqYqYCqhGWbHkqmfi33bydg2y
ltZMmT1lvesZ/DbjTfv1OWYmAnuT53v8c6OHs6Omfl1RkvQG9R+PN0sQeuUQLtTXNy/Ru6IRquHi
dKSG/CRKIaWfzsSmR7kiWK9K61VNDzFjedBUGtX+5T0Lugo8czoFuD8cEEskcoL8YDLx+MUXCv79
C3oMCKFWB7N/7d6IEHXN1T6Dx5z+22XrrbzW1lDXnlf5ndihFdP+HKkJ7ulnPA3FJ/giyoAAc5qb
09L3+9bbfWxy3KButvab3KmRGic5dtmu0aGa/ZMBV27oY3a092tTE2SUMeEREVy5wWqkOXwiL+cn
G3a6MuXkDgk8JD5q92Q46FqGqzRzW5Udt6dJZ9hmEvc5C8XNkhk5xsvivo3RKtNzwc9V9m2pVWud
pyq8k3z59pNf7r1Jkv/G9te4qTk2fdf6+fAbhRMWXvgVvefk2/ffnIqc30Q9m8HtIx+D+X7/8tlC
UbHIRomNjjAVDvFpgDJFJObGU4DEUGo6LC0vw0+slHQ9ziUiCB5jKbSRJLCK7WN06aFnH4nCKZ04
oA4OQXTm896ZVOlLmcjmnKjhZged8VscVxn4130wLVvUBpjQLtgSoARL2QNG55aHXZfHeJaODOe9
giXlgN+hsQf+h/+kG/D9WvwZ4C22z6aCJZjoDLcoglOCnVtA2kvwVKb+eMqDTD7fq4vqD6MDwRkv
Wa7AJiPgLkQU79JTy5GFxbcZCj2F4RIK1PYCo+QTJ0ha8+FHTCbKrpoWpY2oDJmoWlqxqC6Z2sXe
Y+3v60xoaf3fKJjNDj+3u/rHOHAf+DSF5R0mFZLYBC9CPuZpxj6mcOUSmsE8NF7B3WGV7c8PeaeV
20LyzjfWgEcTT8t5dQRH65jMUr3Q3dbiZH7t29tpsXeAOqWIbC03RiXrVjXsApmkAK/N5NTXBYKZ
gMZ8yawBLNIY991WI/KA0lSQ+cuA/lN0ajv7o/+cMZN9WJM+gfTMz13zgyeC44QzeKUd3NldWtJy
Lq0l4EFPIkogUvvVYj6e1UcQjkcF/6T4jSP4qbeDmkyMv0/GaQAAggTNQ4m6Af+NP8NfAhL5iqOe
TQKXaN/tZ1eIOU096OFPBMuCncLGgCyW3lKltigeApnNPAVOpP9bgBsERXDo0T6ndOu/yUMhP/EU
Cn3yEY2iI1R1TY0pfrnNTTWdYmT4LxAePDaTrQJZ9HJAt2h8Zs/T7+lcaiJ7cEV9elayuHGX51E5
iDrTFy0gisdAnzMz3pk9/zbAy4eK4DWnvomqv31/xaFNdHYNAlScmAWgTt4l7HC7Xcm22WfvYt9b
dTpOQxdbWLP4xVixDx1/iSbJidfv08cqaJxNyAbos90DL0E80Ujbj2w3xfbRRMx1Pat+u8UY95z7
4C9oXQXGirPwYGHAhHOlYsI6f5ygCalh6gnJH16Tj5RpDhS367KpLQFWSo6z1+S2CoKPPIGdbdTe
GBY8d/oG0SwL5+T2P8xPuoEufZ9DZT0Lkh0AhViG8+XDpGWBmZgHoBLuZ/LhXnxIiT7UwUH5taLC
oqzQGwpWJat67+Fy3u0puXuA/GpTR8BxRyyyQ0I3QpugGDTjzr/ufiWP9JNtOf9JBgaCx9hWwhkF
MHDleAzS6Y4qAyORUZYKuIVZB7gR6p5ZIs6Htx1PKcryKXzgRv1yhS090fh07J9NTfeHtmWTtpwU
VWYNQXcXu8OpP+oMTvr6BEkA9nCt8TDnpEMFVasqMqydzowNp6Tamluxre3pQ89hyBZZ5nK1oj1r
RNq2H8N1zBCJx8Twa/WsxdB6CbkahDTUkYFo6gzhZSiHrWvkLkjpQwdFgzo5Kxkknwvwd9J3T0TY
vqTZUHbM+gDeLQyHTAj7ByoFNU/E8QU23QWAbBRDQbFVW+tPRu3YUO82jxEXCq23segrktYqRw8N
cAfKJKpnZFhFBl5cPRQQsAsqspo2ZK16LBS4FbVdUXuLasvG/1yskGipn0MpvFN6IIRpEC3iS9w4
qfEgol+QnwXS3RVV6GTXvrIXc0Ghx95qqQOhMmBGuOAXUV+zeO76kb0LUyBbVWYUyBdTYanxOIv+
HfSiEYtztdiEE+2PurFDjzQAeqztB3nRstdaISQK6NKghJBzTM1YfpBLq7PghK7N4tdI7r/OtBf7
RqIJ/2ZfNABB1FCzO3cHjcmEdGQaTZ4yn5IBUgH3G9gLvK5wW+pyoxBbD7q8rRwi1n5lI6CQ3wrO
dzAayE4Nq6Oa8NCJYaUcMx70v4NUPP6U31i2SYGX3nYHnS6QaMMG59BlHVXZHDUCNUy2QcKDAPJa
20yud5hLW4YIpNyY+POdRf7hH6wGJaBUxNamfMDxWG0k670D0qeaJDGZbr7kkLm8LMW7PkRHpdTl
wDzhIMYtCkiPESuY6f6XN6RPzr235D6Popu8QYTdncWbASP86bRykCSjWy7PC4RqQHifD6BCl3Oa
CRxa73M2SqCA7AeTDKs492tSbqrJm+eRFtaOySJUC/5BNquhKoTrD5tAUX/tuGUnh5sAQPlRXdPJ
2Ul8Nbf6DZzKwhexfnihMLgSgSmigOYOf0cEFQwSyNpTJUe+Gq7zDrKAxJJDHW2uQ8NUgPIMhuY2
Gb5S+sr3Qk7juaNm3vVZx9uPM4a4gW/q4zHFDYXnZVFCNKMoBLFBurSbDvvHnjskmPw41SzJ5JAB
ZfhjjK5uH6Iz7wAoDh8Au6AWASPboM6YtpCiZPa6fCnJTcxw06oSBl7wDqCT1mfEa0C8KZnnPB8m
qicH9DN3MvD13QspBZO8kfOGon6OUe7htUHpxxDXnaUpHzw7gOrqIWD/1xmuzZzfX4/ok8rWKc7h
Fm/2sxT121YYPJ2qW9+O6QsdzaDGSBhFAFUCuhMsdLShyTMG6adR/9plOHwby5L0HufRcuHiRpiZ
yt9K858YHjEZ2ti9H2rIxNEM2MEPzyD4NEdrLEuKW8vpZC7pr3pI3AfKM/iBmQLoXZcd2kcAC20W
HwLLdSehdzgFhMN2twG7LvROOEHBSl0WZKnzNocR7QSjTS1lchmzTbBrhhJMOw/HdYedTp8lrVMT
7VKaDswD6E14wDHRoGLvRcNCX2f4qCRO3L62NllLcCCn5cRM5u9yqkXw3tg9/USE0qcexda0Kcak
sidBk/p3ACY6r9LNOZp6jqUehe8FgK14cgp0+yQ1i6eJ8bbTUNCerOU3mXb1WQW198D60NE7joVf
Y2f+6A5fSLT0ShRtSvLc7eeD74dhN6f+TgHX3/mgbEnIvIwTlizBdmJHi/ttTBvBe+D5zhZQplZ3
qOElRPwLrqR8kH7fjc3Uft3YVYFby0XdC34Yswgq03ffzb4MH8rb6P4cQ8N/Aw0Dybb/ubsGpm6t
cRufAOKyvgPe6wfNALvenY3ovLxxENOirvIJtDZlueyd4fPgUKzRnHIAYFGVFJ/uNO9RCtc4wzw1
2X0MYjRzNEzq7PZuGKi91y3MpCF4RQxd9mjZXyiil/PUHd7wj5d4m6rowo8B2va9Cm7urdo8gMxB
WMiEtysGXJViKbYENjnjjy72yIweNNXilw2eb3mkrUznvS9TlGILFvP3Bt4AtvfuaM6YqYuWGDHF
/pv/kmHCng06Unhed7G3UHN5WHLo3j78M8QfUrSnUxXedm9Bu3qdGP44Qprk6V+g00T3QOq/NrBr
6FgL3BVopx0x7svLPJMhBB1AH6ULDpDxGtxIdG57nw/y6tCB8QGwDkBWfrMt2LiLPm/1FrQ9qWTx
tN/OHz0F6nwXJ3G+n8vfj9Kf6uJwYK/9p2th9BSPGDg7RYC+Q+pb/sHkS82jRfyFHnPWoiDxlUCT
qFRWJ4YzYtlfshHZtEzjmMEiJYHbTztYPwxXkE83p54MMWdKptttvUglUq4tNxZwsK9Jf2lJLkBn
Mvam4V/ujxFjfdy5Jemz5nMxfvnONuJOcBEc7Im8Zbw2z13EGU69pYL3qBO8gyGV59vTvwVQfMBM
asAK4btOsBj86jgIsnVou2rOB/RT0QVMtTgd1ImqqXYZyVHUpQ4UrRYQeRlkk/oeNteAkdKw2GKT
DY63qt6O6KRSZ+n/NbPuwVFqNBqPjUOjyJlBEue4O+mvPf8SkA+jppDUb2QD/Ce2Zdr2wAyU6FME
64dRBa+WIa649v++L3ko/c+yE9sBChuFrgbxaPbujPs7gA3QKiRGEHxqNiSmVUDrxfUb3xMbl/Tb
KNryiv09ddBNkH9MPcJJL7OT/pZqQCVxVhET5fI+7XXgOXQxXMV2dqd6wdPHxEVkpOEOh+JjUy0I
n4Pw8WgPfzTkmKJUSzQ7/WIUY/5w+qz/54e5Sgp1UIQdgEMND9vjN9p5OenhICWzyTedRwsWKvwM
9EBilwRyD/1iSxiJq/RawAzhpkRysQIyPiA02i7ny7jxqG6eIzIqVh4Xs8UTRtF3+5y6v0n48pPK
DuE9yBag70mgfu2YxIYWWbriEc9AnS0ns5Zd48sBNL5djbczf0CXMFAn49bwG+F9bIXz0EJfUM96
MxyI7Q7+6PtIfpkjmxfHBOqzst/WlDP1D7LkOT3WP3FEXLgb19JctX3oDjzTnmxdNnrJ5iHneqAt
egKSkfGfY1eu+y8BV8LvbWbRmP4voVfIxdb4Y7jodxcwGxpH+4uplpne9x3+x3jb+97fHVylxk/l
8MoDva8cnTOc/dhsnRbsB6isPgjHIfqqu22NKCcfe5S/0UkJWtrX3iIFn1aAITisys3q/fzb226h
C+hjpQAwGcINODuo4VtwL8Vng4bkVMw1UQBZYEFozltL82zg6tsWbc1FU90sc85qbpeFRu1hI5qh
PlfrD0dSqV/ptz6CBR0N0vasCGZQ4Z8JMnOwqv5ATYOb1wZ0D3UHtOhnzEPZZmCo5Wr7M4uU0qgt
zilIV2if3y7yKKri17BYPXGlzmW60E7sPywd1p7ZH0O3L5UsldSKLVcafaU9TfdH53dl5xzH0sod
9sZlQnfXPwXxASFJIi5KhRKqPVMpRqcNM+dT7tJd/lnHD63EhC3/B+Dkp5CwLHpk7G4qiwHpJ7nd
lIN2wQ7+4dRgNp45DfnDV5gJldjtY7y1qPNBpCC7KAVrKRTCyhaCV0s8zMD62s4HXep9fFLTMqrT
aBaTnZbPwI0nPXCLh1PbdSleS9p8pBNU/O/KbZG4I7KIsR/Gw178sfA04YEmd4RNOD/A1szKAOFf
JO/VVAfWHjLxWB2pde4MMkeHz7pFnBC87LrseT3TwRmklh3UCi44JxMLBiJz//0bapVj5v5Tpj0P
NeZCqUV2E+7zh/Nu0R+BpcKgX1fgjt9RWE2HxXqAWppGYMFTy8AtoDdhNk0QarLTDGsOWueDXWFb
wHQNQTEicdTugyMsIxqZ+7BuU3747zZqWbVfIt0drvubiPJE9i9rsxgxjleno/Y2vO1XageDyJKv
LSa0mmM6eh+D83gEE0Hnli6y+8QAFrbzbdiWRj/4cmB/viSWjRTQOnEzxwf+oq0U6bpG/QwHNSiB
PuBolqYfOXxILJTGbKq4QOE4lQzwMmBVfzYTGuyp26BY+IkUoTsuOn6ljle+r4YzunST5wX9Q7Ma
PmgVBtb8DCnBSrKzrvcg55zZ+O+WPqv38JvR/XJNW/JxyUG0+EyLdy717SpF/FYFFbz2Cv7QGOV9
Zi5xSgLropHFsHx0Tia0QC2xuHsM4HUMsYL+vvPNu2wF+Uif0hKhjgHNp4nVh2mPQ+1wYLlZIkNZ
UjKJxECN3kh1zsH0sP+J/LkqXvbLYQ2kICV9C+QVDKMTCzwMoAmUMo7u/D1hcmtJW9ra/lDM2PSo
T9f4eYblGGyhzBmhhmuLHm4as3sye762sUGi/PgT0hrysD6ZeNsUwcscf7v2874M+ci5pASzGA5+
6E7yncfUQZb7YBDk2V3n0Soj1eM7eKV2jWcAsRct2U+YBFznuWzXMscMOpImUcXVmWQeSr6ez4Gd
/ZzH18s/Y46oegWMQoF7y/1eOu0dAVtoP5tyHpdXsy3ryuvGXvKdZWbwnVPVRSFiBvTxsCLiEwch
5qbsN/MfsDXbwDnHCgCNuJIgMU+C+3Q07IK1GDMr9V6fQj4qchaYjMMDqS1MZutbXgq//qPZ5gfK
tYm+gUm2jlsaw+5P1uRakSDuNMzLMVKGsFGjDJNlhV3SvNeMvzWgtE3HSY+aNmOD0haXw9LheDeS
QWatisJr4Tk6ull2NmsVdqzocxOZjfyMKTMNVACyGsQnhBDvz+7WwY0FZZnIUplR+icTRCOP0tHT
SRtj/9A2tOVHEz1j3AAa54wRUMw+2nv6hozTHjKm52Qz472i4cbCkmEl+WGQFo0RDwGsQDHtFXc3
ZFQ0ZM8NbobzTN309PC0WiRQpsgpCvfX3yWIyFvMsngJ5fZ9+sQBgVFZDk0e2X+imfy+6hrLd3eZ
YhDjqVDSZJhzsHHkAdT/jDksug4pW1Ki25o1LBq3KBqJZg5Kpv0afUz786aTnD+egwemR1QDyJlm
leb3NL+lc/x8H6vX8+a1wxUCAF1oz0lSDN/h7A7IRluh29GbjC41tddAfYR+X1ePg95lAv9eOrcD
AYfTn8XMgW0abgm2+AaQtTlldbR8997p+cKQpeNWOvAF2zG4S6SBux5qLDL0dVktwq7Xu+2Lykme
Mj8/UZpr8+YeNHDlfRRUCyRLxt0GYrq9Djp0kmHjPVoHbKEvTBtoB7uUDvYPu1dmcNYR/gyw6o0d
o+ynOaOX0tFEdlX8/BcLbD5JZv8AmFb0zm3LbnrKrycf4nOBJOTjViAe7fdVNwKgm+Y3ayiluOXR
51RSor0G1gtGxU7zTVU7GaUjCrNy36Kmy+1+vozwf/vZJTlToHu8Y6EgwEVnvtGrMWnC/uYx3pEc
D0joj16n84DZ/8lO1zyOunpsXHIYI5p0hx2pO38iLDg1y1sxpEDuuFY5r1LGqH5/CRsY8yP6UUM8
vk8TqGb98KYKoCyv7AKQic0cUTzOgZxM29sYkq45NHhTmEtEO69BNSzBmMbmCF04TyoSDRYbpuU8
TB/mvrBIeTDCIF77ZtCp5W2hrSMQkFR2EwprqcMGDptx2YiP/+TaK/NFaS77dOX8/Km95P3FNtmv
3PeZPr5zCD/lfZgzql7JnpoEvyFC337bnnVu/CpWD0S4zQ1pEC9Qe99xOu5R633Q3dTHZqSdv9vn
wVje/N8OhZ1J9Gt7AL7QnzeepSmBM8U7MXah1EZg0TTjfguv7r8MqcETgZltwXRwYgQMdnXQda3J
ROFsHXEGNJKDrbXCAAYKf8IibvBAMocJ7fKsHuNNaeJajx/h6aYxLvFaYF93Lei5dynmcqRM+X3W
5bSjOxwDzHB+RLShFPoQHaPGz/XFfZxPaaq1cfv6YjR6Fi5Kv6JC2rSnWUm/LxBkge1Yu3JeEqUw
qaj2NgCqjNA7iEs7I2bobGN/h1bVfz65AHCBTCGzCaDa/A7AqZ+P2Y2pNsM2plwIFmLtmQ5la4YL
JnYm7eGv40Abv+6D7rizbZnuUxO/XflXKKYrvoBVXZkU4biAduEEM9UVqq5fr43eZnHDJJ8LBrR6
SQyZ0lglanzBhLw3RJLKn+6UMIgz7HCupgdiwyhsJPrTeJwe2ud4wj9pbfFgqgcvXI7l1+EtWrOP
R4FpkKfWEZBYs/YCEsGNe8gJtZ1m15adR0P9+bDhd+ty2iFwL3XQlzLGQhgSbGK3PYyQAWapG+O8
m0hiKikFP4Ai2CtHsvU7vfNU3sFtEmaLhnoscdrICD4gv+g5wTSguQ8SIs1Qc76xQmllsk28nEOj
wCyIIgyiybO/NhfvOYOSr2WHttgHnkR7synRE1AAt0759NNy8k0IAef/AnwGUsVRYFOAQrpxNNpF
qopxZ8S9c9tXPRlYTOfuSwqm2R2DKd5vviB5YZGNmpN2aQYmUV3j1qp9TIBjHuhFuexLapD/SDqz
LkWxJQr/ItZCZXxllEkRZ19c6QSIMyjor+/vVN++Vd1VmakC58SJ2LH3jt/DavD/W5YnlRaG5uDD
RaE82U7qUD3cVluQSrq6MfIhiFHLVy/ScPOYV1sbn6YdNUib9PAkm147WirzMskRRkCROM/emDZv
ER7fnZ8eNkCyZ0fDM3rW7GR1ub3HrBLj1NArzN4+9PRfNXsBD90D1oKJJKFnXUmm8Kda52ZMkn0r
nWfnwDdVB4v+g/S3l2otIh6KrYWJoXTjA46bt7m8aVYl2crjbZcvTl3N+XA7t7jU8VGBMWGEPqLX
ByTLLX9Dw0CmJzhOalSffdKpekQO92NgwBPOYW2DyoKHcu7QKB3KkNT7eP5d3sxtKn6Odnaurct1
6KpLW6V5OM/wksqs2zUkHlfr2+8zCL13PT5w17jb382gcfuEe3RMBUWwq3ztJ5Qm5ELwMqAaYGac
ANvqMDlH51rgva/Zd+B/KGZcGbNOjShNS6dJsaGFzI5NeWE3NOdUZkHcdFtKq2XO6w1sLSmOGsIt
S8hgBFhP3JH2lxqucjtR08ZTWSBwy1zivcvqe9PYB8WS2dYuGaoYokAGgk09SiMZu8NiCLVne6yZ
UfrwDXgvdD/tFy0//B/O8/Iy5G4/oT5Ptq0DWQdwCkwVse71HFTvDEn9dbD+EN10rwO0Ke1GBvri
cV1tCCy92uYNULNqJZQJnfh+VE6/ldpO9S8Upk/r8+nfWDVQvfoVpCizdtXVT2Sg3G00qIDfUOZ7
wy+VoQEJRRp3kET7bj/3AFgNdZYj2KWsoFhiShTkfRy6ZnB9xj0k587g8HZNr5FsacfkU7rvIOvp
58B67isOpIEPBB644Y/RZVb0RxIDOlkLktOjwKKYXqsRgrFXCmXoC+uDVKZGowzZHgXtnB76uwOM
RoCdv/ZkheT93c2udy8MHV+hvNMycwwX50MhXjrGFherdoLaHQFkfNsMBHesN+aolGjfr+7VkN3a
wZpaVgb4Ui8wOUAKWJx/JmNTmpYNSb5CbqeAOIXUFNqfRLkDlTnpbfKEy9dOYnVh00SbZPYYVwzd
0EINw6nxr+A4KI+kLU+ICCfqFqFnFHv0UnFGfIJ7WM3N5gSMTdkNG+mye/Gcs95gfk2aWyhvsw49
ENDPSWunV5pEja05iPlkfC0jnekOtWI1ta0Ogr4U/NSf9aHpqyY32lWmEnyWVwYi6tCYI4Pd+tXm
d7okNxvZ14D89v5HcN6eyZzdfC5d08IYFVs77/x76T/afb+35JC8/dXv8Nmr7OowKDnD/O2SiWT0
DlNDsmSQ8ef4ph1oGT9kh0kWyfmfix6UDp2Vypb9QTwE1UaOyFmLb/3Zltp9yWKVB+4D4AU33zzc
cnubHY7eZ33z2RXkYxvIOua82jTTMiMz/VFkH75kLGfQ2QH2gAk68tcSFB2U9OxJaAcq6IMDyuSx
DDrHSb1BsdciCVFG5QQdOFRVeBGVb25tGRANj7KBRaMS4U+lQBX0KnaQGZTrznS/jZsrtikHvdwT
6QzuOPSmJTcHf8WS4rPr3dzH31sAJb3kJgea4dO56KfGVAV7AX/yVFZL8LhzQ+4TzN0x3JFxPKK8
N/7K2ulOn3v62ro6Nq8v+7Z7EcUpBe/xGaPceoosQ+oOZREiEOCKrresvx0Wu3usot4paZYawOZZ
TuXfLbMjyZOPMaUYk/RWGKMId+wAWMRYg6ORZtxxgOu2tY6wF3ylZ6X9xl5q45h2C5Qi6zxC2QsQ
OPUhBHdfa3mVvI+NjhuM3QL/HnsJaYvwXQH+Aue5OKDIsJSwYSc+o7S6J3x6bp1/v9kxs8FyTGbe
6d8ghLWNTKuMvy8XAIkBCg8fbAumx7gDdiAudGCmpBysB7DybbyPOX0at8GUdsH1SWncuMfMC2b3
8IX23dokZdYUbrJhqQkH2NqGkwL74gJtDeadY/YdxEcSOh2gAn0IO4wECEMCzX89HBA+IeA/fsfp
8nZKU91NkTpmJGqA//mkqhzeosM1gDHitaAVJsn1b6UzKslJNri04eaCwQQNp2NnvX5Olr1gFkhB
V63QmwDDCHB4Zi7RW9Jc4Uij+eVm7D+rvM33pttfCy5WTgTmNEjxG7hEz8rbZ6RAx9I/0gxwkcHb
IXqCIzCKFV63lvs5LfOv9yLGzZYj/8FhgmhBjlGC2NXqU4FQ4JZYpQzAu4FPOOLJfy5OujTeVsoK
QXoeIxIWL2pPJuUOocBTBjLnvEeZYhnDUDqNlMIZ2H9k5CHsObOdAxlcxUzvzq4E9XdpXGyEag/X
Ogagn/TiQfQKd4MALnjaM58JnggAQZ8bV4JOsELgr55YAefaQpmGfzv16gwbUgBoI0CqhbGZoEVv
H+mdbitnG8mupgk9OLvyBwuQveyoMnKqHylqYc1+0Wf3biEEAPj6BKuPcFWHM1TY3bTN7R1RAaCW
Zuz/9NebaOlL0QHZSCTGPOH2Cbmma2A0vHC19JQvbi1bbm7rNnHn6EwjvwwrtMk88owFfhOrm65M
7FfIuVdmkur2XsHXm+RZOBhpgP0GVCIWS8tYIF/OXd+/RD7+a51oXvJblVQ2W5LcQq+tWDTRroXr
u/s0Cy4ePB6FCWeWZPAbnDaw2xINVs36etG5dwNmdaujvdl42tsdjGhaWsfSXvpx8bOxCzhzWNsy
KKf7+qtW9PG/vqbiuXtz5zJro4Il9n45ioLohQtFCtKMzSiHivAl5kYkENIefqtnejDp1CGbuJ5D
YkJDYXGcApJtGgnJmqQPBRbojSkI0KIjot4I/sRttULIxnyFgS1UpABwtL5/31Ht6h2G8yqYz4Vj
/3qC34V2CrHfBey4g76OhdBHsE1tw1b1sYQvkO7RVpkKRHLzCARF5unqs0n+HhVzzuFInTU0Kq0D
UGP+tkJZdvIBVqkoox3omYh+7LfG+Ra/npRqWBPdW/CVIqhVHOPGlOOy7bw8kjQ4w2V6mKDeclqo
k6z6Uhy8aEtQn1w4wG8WVfbn+MmDVwVcX1TWSQw+IeAd/tggxKNE/sF9MdfoVhBbf4Vke6hsbaCB
Ant/vNk6CBY3mND8S2YYGmxhp7Wmd9DeVktCVXW2Da8MVoHpWO6AfDLI7x4961E0qZeIZFxM2KDE
jy6ZOyoQDn0SPtWJOTEkSOAtOumML8HEpTBZYZ4ryGIGdGW+hIG0uKV4vWHhFS3+eSVhnkdBAwca
/tli0NBQA/WWbfolkBc9fmFB2I/VnPv2axImNNgS7lOzHEbB2yYd3M6V0VMJ+rvvlAYSvJALbjoU
t1wepLNfQBKn0PUhiz2PlXNEivlFCEm8uyOot76t2/pCS9xFuyYgIYKegMrSZXRf7eyP+BPAB7xB
nGOQl/AeIEpuenTWhh/htgKtwoImed4r8xrpnGlYVfSZKu4z7HiJ9Js0aZNSCazvkPnpvvziLshZ
qQE5qNmHIcxfzPIcm0nxpxILnjyiYrYKZ7ORpoaPBZMLB2N2Ll0dX9iath4qf1EgZKh6kHQmYo5V
YGaF5r8fMbL0w5ujDX1LZT/m9XRSR0bGccwoHvzYUGFhFfrgRgo+fUfPA/c1Hg+cDS8/YWqAKJ9B
sx4YQQMozc+JOrTl66TFFkk0oVRdMVjZYbafbdL5wusAlE5a3WbY7U9k++c8AgVDG6bXIQ4Vgkq8
k2ev2Q+LIf4fAy+f0wYf41WZ5cPLrIQxM7sI3/4SKCLPSsz6TkX6FdosmHL4grSnSyDGL75h1tEB
z4cGfou//SX4eZeZqBssZQFltQnerhijS8UAakjQhxMAFo0H5u8fSfwC48F6BOOZjpfKeLNYtCi+
ALUIEp0HZQagfLBXJtiA2h1dKdegawDsZ9+jzxlalukI9hqdZP76zT3Z4vrNbg5AWeBX4cgFErN+
0zbWx4yvxlsTlTwp68wcytmTEZk+pQnOZqNyp8dK0kPYSElqUMM8VipUmu8EKEzFuEw6KCPk+CT/
jNhzeR8XVzEM/tbFqIGmBI/qy3hRKl7rG8vs0TMyKGdqY8dsFz5mDGK/orxkpy1aAJCfh6MwnYYb
XT/39DgKqaQZSE6TALOjQpRZKMQm+GAsDfsdLaDV8AP0YHoeD5iu1zvRd+wStOGRdlQjzaZ/BbIH
gdMTnhd03Weiq/ivoygOtobZDDfn4tz9ioMSkBlDAWtGJTMsJlJAOJKc7/CVMDzKQRZn/T2xYC+y
PF2fh39TrAwhpL28VZF2cAZg5HP0GRMApWqUj8igGR/DwxVyDnWq+NDXOiiOYgJgfar+kLuPkYts
QTcR+8Pd/IrCnnUEEIS6SmbaHwynFYVUqzI0RMKcvj+SoeiypRvYUzCChLZGmg1oHq3vyxq1o2Tx
+AcpOWwkpD/V6QY3HllLUp9QJSQtthF4Ofg0Uw2KNWC/z14lAaMEfr+8TmJkxjv88LmTD40wsXAw
pxy29g/blI/XaQxPlxDFYwZIWONlN+VC8bHbKF6Blvy0IYy/c/yGk2fzbSUyIAjUT0AdtOgyk/NW
dETupoM/3D3a/ixRHc5MNJs8yzvn0/BMnIME8cAmFh+X+WNejcF7Ij0VqPiVKwK7Q2N1wwEeZxGk
YVAVdei/iPd0ltG/p3Uiz3empVc3nBaig/L/OL7IwG+KYdnYiNxjgxwWg5g8BLfqA0c/ICSBbtlP
c0JHU51fFlQeZLZqSJOXakAPn5rbf7rF8WOwSZ1tNfnqswJSgh5eGS9FKnJs7PLwm1+qVLk7+TPM
b0npqZBVA1hvBlhOb7cl02AB51iySKFCJ+F4qRyqXo66plrIO35QedPR/pAr6RNOqAdeZr65ViIQ
By6nqVw+b9vM+0Dysg3BFBkbUYJYdX4xB7XPsoeGB0hEJCP7x8HJNpnkQTsO7PSS4nS39auIKR7K
X70YQNWiNq0xbLMHeC48FtUdW3JuM291jnFs7DF9HMNjrCfXNbwTzsEQzCQf6qOeNpPBVOpxgXKT
hg1TWUGu9VhkboT7iI5KeyypYIeok352y/9HNV5vjtKPiHF8Puhh9we1K+NG9I6JB5woSf5lhg1a
IODI+8vONQ+h2nUwaerJj/kyL8eovRdHee09uqjXXzzuEJHKZY63ntPtn1jTcGDrGErY0tPprWhq
cLqZ1AO0jxY1wNBioCz6nfNawwvAAV+mrc0aRAYI3eAmbHyAbwv7dbXNH1BJJHCEfZ31UYM+huUG
X6CEQ/BW+BWOoXRE7ywDLCuQQtF/R+1wwL0IszV8BXB7j7aMuwIM5Gwj2XslF7qjIRAdV98CDWL7
rUVYI18+PufodoE8p9jfDnwMMNUfR+OJDOsXwHVRIKsqwxqB1dnSDLwXKJKR7X/QPvikGH2AMEwu
M9Lb18ejNwJSxSXlCG1+KSV9r4e6uU956cnveX0bDV6u2oMWKU1KZMRfMq3XJTP69CLsa8TrvXXv
8U5YZrkagPtxMoLngATwQCHQ1/DPDr8DEBmecMc6QySCPgwkSiqcYkZD4UE0bt1qSMcIlyqERXAW
Gc3cj6RB0C11ckMOMDYDwNnOSHHb09WgZbhW+OJSmEb7e4cGeIlFa7ZFOPH3lIOO8TTPoTS9HXA1
XKq1W0Vw8j47I359beAFipqqtTqIlAxsxSUVPzde1X9tZywwypwB0DgTHPpUN+f+/I2PEtlBi2md
XX+C232oll7+8IwDFZbK/JnVg1Y+xPLChg5kvMb1m4eLBwmWQqgXSAEQVWNg2AOWgFpTjPCAoFeG
VwcRdMJXiqfT/pGa136/3Of0uZhy3vgFtsuUZsx4jKiofpGeDUgYZftDwv0O6CPIB6QgQDIQkKAp
VqFyNBRRpFGsgTn1Hj4f9v4Z6m2s3efQ7sy/DutIzVlX85wIAtgHybCiIeC1zzmti1tlB1DqLltb
UsNbz36/nfM9aK4JXfDrzXmPunx+9raXrOpC2hu9HlIWyEW9jZaqS+3vOaHHoyMoBNBJblIEysKf
iBwVE5wAdBh3ievKw5F63Hy0w+8fpB0bZI1mjnXeqzje3xOWhb099AMKMMxbHDgm8P+QD2DrdQsG
gh4oWa8pLvlkajL52tfdfUmr0y9Gn7mYxOu+VgSm0/XUreg15dl1lGAfCSvMg/8vjTceeMMWqlat
u1+eKHePmeEzJsAy+5X2vrtFeUSngKoPKwM+TLrsbD89VskW+gaj9iDr0WKa6hmfU8Bq0BhRPYbd
tJv1hbwIvAvEbUtuYfj6Hg1n/HTh5Y8hh0Oja4VZQUtVII+ixEkCxDqBx2S8bwgREFRHqIFoS4NI
8Ie3X086KrrSqRnGtetBe4P3CHkaigh0CBchaMb0THvGnZTd7+IK9n0hGXwc3tk4eB+FQhpq4kxY
Vbejz5hRu0LYM9rVfkXYh3jg3ue96Dyt+I8jy9ECvdRS1D0mhCS/nDBJFgRJC2789VqAJo/lmb4f
tpeBn1r2w4pj8LSev+QgDC9//b3gQ8Fzs8/j81h6hMGsPBpICUa1d0WMHHzH9VqZwX6SDxpc+MJ+
DJnF8aXHedDRIXDlEpXAqAnh2TF0dNLulWlHUQ3D24HdATO2WEibe4wmT/s37bMJj0c8irLMp+YP
eCsjRtyXPJY6zF62wZ1Rt2JsLkvMROXomwMqGpbuDWAWStf142oO7C3zjzmEQoIHsw74lc9M8Xge
9wwvY6Sxecb2BhMlkEr/WDG4NIGzm0HucnKaofGMu9dZx4HgcO0fOHbbx8eyT2eDW+wDw9n3OWg6
brhbVtOT6ZkOwPlAZaVXfoZloZIaTnadB6X7RFILXyzI/PPuAd/ssctSZeYvuxAgCQMEzVq7tSNL
nsDhsD1MR32s0nFD3McxBoJV/K7Dp+Ff8Q5AVbvqM/rLvS2IxQtyepVE3BOTmLQp/kXCO5HgtVxu
hz30Y4JSfw5YrEJ8onMwJd57soPax9AdAMZpabXHmR6BwcDnLpCODtnQrcEQG8o0u08DySEOUGoN
yKrptAmOq+CcKsJn7ZoJp3TMx0T3kS2dyHfv2OwqupPOtguzu7D1fGBH6jS7TyQprJ/ScGHDqY6S
H2cDJKUsdyhAn4oHgZfT06+Koej5UuWCdjH4jkRgJurJALFb3AvVSfp0LjQ9xSvrypA9EhyZRytI
tLYyxYjCOxYCHIW1BzsA81XZqXGSRUKWHCFy8j5JFgQDUDlc/kSbip25oxlKo3IIi/sTwWRmscLU
EqaVCjvnjDttNc+wJHraKo0H3MTsnYhhOijwcZAR/8gDgOLGKco9qDCoD7me54Re0GK86WPbIoTk
z5uPkmkbcmbCC6ar97NoEj7hvRKYKc2Zo3G1A+E5P3vLwkUMeieWEtMV1ru7WSZlVySlApqGnX00
2lCyBbCp2pk6am/2MdNZ3cisWxv9aT43bvER8jmn0w6XJB8Q7AxHyHsO/P4zYnT7BPyPrQNsYPBb
EGgpYr/jY/hwU4b7Hn3djjXsKMKQ/JqxnSPXGCurzq3S10JY2cdvdKaFE4NV+rXD4tz3Z12mu0rp
99c4Z4Hz0CE4O8Ic2Os5O5yr6ZcLa7DgSJDAECp3BTjbWzJHA+5rCgt2L6N7JAH8MX3USI+ZdgDT
o0IjQHVWe3Z5ilm1we2H+w/vWuB41viR7mazmZVZT0c4eMU0LMmUZMpk3W1ya899OfPweUz8+N0n
ogQwZ7d2aafqJF4/eRUjBZR3dHfvXmMrVQHA7z5M4wrPYtiR0q4EtCCx8dnIt11Dp8Umiunjvf/8
EB22axFJJ+D0O6Y5tC5PDPgHI6nN5p3dHJW2LK69dcEeoTF/8c4I4F2yYcTNdhCUc98XB3sI+q85
qCv5LfGXum5rT0DurZeW/p1P3gPrpiDFTek7GqN8x6jX9EuCGV7w/7w8EjymOTiwPbYTbOuedlBM
s9dOIm3hUXxAh1nO/Z6XT94tSHk3BCknQH9ozICl1SO21BW+zneYQ8KPyDF4krCJmNX+dAg7/RX6
BEiZ9h9GO5MRyu9/bjdL9GN0HIwRhuJvWhxg2CXDb8j2Rj0ybJx+FvESpB3CNGPY/vUeyEpmZOF9
yQp8HsLAJ6kPngKN24rfkERLNLGC9Xqk/v0N7NaRxDSfJ05flCAkoEZoIAZiSFQsmWRxOVxhW9+3
uAlz9QjiTVQmMIKgthOzzNV9lDzWu3qzo5rgEfUMjl7jbxBDV7bhC0HTt8ZYTMMQ4x7BXTechzGE
I0cT+WG/oEL7pCfliNZ4wFvBYiyZA9HWgAcwxVBtMg7HJhQq1RIiS40RpkzuUtIoeRFZOdRhLtzt
mwL2dr/HdKXucwmiF0Zc3x7+4zFSBBjRZMVQcieaw8DzNRFKaAWKfxnIkfOIMrFK3jSzOVeKaqai
ViqcT0myk5lu5r/f1u3qa5zx9kV3audyeisAAY8JiwgSJVHc+p2DJTKa2lH978Beyj1HN2AsY5he
e2uoes6SuhYnbYshsBxJcYw0eT2wfwts+wY4A4W/sIz1Od6si/cakXCZXBNBI4YBTONlScFBOxy7
L3HF5zE5Dq3VDwJ6S94SvxHRUXCeOY9JLXo0a27Rm5rXkdeSfRHLkn6mOUNGhbxdiHfs+4Y5ALml
QnsU/34mM+xgHJq0/rgAKhZm3zBLKh4T4Ejy6TsqWmtnczv0UQcbR95yTloYeJQaZPvHjF4tVSlJ
17/7OmX2s7AYIkq9dbGBKXwJRNEgguosDDt7DCdDVfwgXAazNyc89GgkkW6dezQoDaS/7YgjSfSV
uiWtg5fpZIQyQhoEHTo0xH/szg6QhJj6KsGiYZIOfQd8PiFkWtWEw9ItVgwuc9kLQWOuK8P9d/rO
EAlOsJYkc+bgFVbHF3q1NOqyG4C4rWdlIjp4+UQIkaRRI/DTzj8e87BwnuiLOKjFJqC2rRWvL0/Y
D0IUKxp0sMPrjFbLd46uIqrn5LY+DnpAW7Pf7Bejp0eCKUTZVwWIp75GP+oWxLJ3UDWXypcackPY
YelvR0pIY/jt6sBCPoVnol2dXTXkeMRMll9Pm6YVkAWBif4PO8Zw/mUbb9SIjnKGltXELzzgcUR3
8qgPpswxhHjYUodIBmge8sMKYR9BpxUIljrDtfA1GVfo+m2QGdxjudseziHb0w6V85P7fqap+YmO
TUSXWTwHBK7kABXLycBz8M3N66tstPNSg1HNDTWEu/hstsOBl2GsdtG4JC4YZ2PsdkFGMUqPzXin
o2YQ89pefWFWzIE8UOz3CaN2iHLuGf8W0UsBqvvnHEKbAEGvgG7HF2ykFgz6Of2wSxaOvrWLvGZ1
/6Pz8l0ACmbkHTY6sVmORJTTgIcRlkORZWHUApp9Dr4CPk7QfW8w/f0T2Vfnib+bg20z/CZ+LiRC
3kbm1ShvYZSRhZHNMcB69IoRaBOjoFbR9PNVkDroIZBYRpTTxCfyEcYZYQoigOUAl3PyLP8sHPqH
hVcibbiKZAqLODr5eciZwyecFx7HCIWyqBi2DlON+dyFtw1grIlBhyhvxh9OlTFbmCOu2vA17CFE
1oVwwSIPOE+f1JcdM+nu8+2aqAiuOhVDZyk6yMajy/Q8ZkatJYncy6UXjwbrmXw49Xr44VhlJi5u
vAsyvoUxAiyfkbYWn6MnTjyT1miQUaK0nm+yT7akmzAbniRV+5RTqWb7Oa239Z7OETOYLD8Ockte
N8MHY2nFOXfZyesPdRHrJEUdfdSwyFAChcTkN/rYWw99G0lmKk9JDklh52bGnXDAvHT7TgOHFNwt
2bTwbhjLC+XhiksKt6vCpfVKjS/CzZWxUXkouh3Y3HtCRydKUGXNiI7daylqA6L2W+cYGV+cfyXg
ECcrzb66LXv2igc/rSQj6ftCxf7zBswe1LFY7hyOJW4OX+ff5JTCrFo8JGuXDABH/liDAOgtKSh5
2MYZzsPwwTSsuUYn6gBQKhpe/xayz4VASqypPkWEgixNgSMKmyONJMW5PdzLMvdfw9uSKin7HvJg
v/X4Uu2QeDs6p0vtIbBz9h8s5q9xzzemmLwtO7rsL7f15L0xvoK5/HEGeR/3u3qRFmAxrO0LVE0Y
qcKtt7B4WwuzX7SMerIkvbI1nO2xWYzFf/dCkmYEjI0LaeIX4gl3WTRuMSrxrEO386DBMEBQbfp/
IzReKCmdrwm7gSOP18E9xNq+Ya64YkG8kC3Zb+e+xXKP1SHvf7zil29Zb+njyVQ7BniQxYABJlMN
Rj14fc1YJ+jAukV3BDovQ+ddtMRM2dZCNr45rmgafeIy498Tadw/veJ6ITafOaU/cwnga88eMWxv
fQU91X7NhIKQSgrEHLZZIjR7rY2jNw+16Fsa7FEkhwaTekYXWFUcjcyakqb0dr3t5BWXf4M9rQZS
nPHbFfXdh2lW+QhrhzHjRED0sU2oF2VGj/6vY5V8Ykb6uuSyhEt3u+b4sjV7DMhCu/Lj4Q4SU8Y6
i5ax2fQCXJX2mT6l4WwdaAA/5qdJBFKDDykFEca7qAOHmLS0GGZimEYrg69JVsKEoiQ7ci8Sc5OL
rJ5t8rNgBPO9CMig1wqPZvpxEMxZeEBkNvQ9ka2NiZCITuhf9QI5ewg8O5I80aNawH8fLaIbdQjS
16nwy5yhocDBdC6leAOB8R3PsOfm7+UlUdHuLXsfd+ueffxKfC1jnPSBvoLQfN+HTKuiW65MzKlo
6WrgedxkGLaLR7AR7tPnmcleGreYInFi6tYCL70znzhCoUZ4Fd1LWpyTJ1wYWqT/tg22ZGO63pAd
Oscj7cdY/Y1XQW9d+MoIl3Ke64AenQnVlvbwIFBGlNaMj9bccmkwj8E+QIXPxMCcysF/k8kzDpOm
IFFZvNICb4kUeydqS/8cG/M6HNAV4e04o898731puFjzOwBvUQM9eNUnXh76oy+yJLemTUtPKC0g
OdIZAvmjv3YqGCJH4y2AAj6fCmHRxeeXfU5UJlz3s9uZD9ALVOceHYqE3pF6kGIlG6Q1rRV6sIvJ
1bk7V37OdHgLTJbSM+AFXQo+8eHQpZARSDkYVVQhHKL7SvCkmm1F0/vGzBK7h1vHh1m5v+kBzzG2
vGAWaKP7jnnfswGzsM2hMb+s3qGyebrMxaaugU4yZggEvp4EDhTt6r4iB9mya0SaD/JHX9YIyeKZ
uXDzPoceEWyAE9ltrEf6UHGFHXvDEQnh2kPSv2uxpW2mDZk6dRJJUNqLoZmPhFfRDQcl8e0lkOtr
KiC258g4wcPkCKJO2K7LEJd/YfOEQ5Lw4//F90xabf1zqoTI+yFw8aMjfIvo8XK8qp7qUaqRAEE3
4Sjj3RwATgf/aPce0lBnExIb8E8S49chlWJx82OLEu6h4ZGOhttgxvVM1IgEWLzCIAIcKSdkLtzI
Gfu5dEl+XCFnhOnsI2jCOQdIYUcF6xdT8TWYfhzG5KGuOPxsxnCYI6Gpfg376VFgXRxMwoS4I90i
13rymXhfDLmDf5lw5CihAhwLYJQIheZOEAw2xCNsnEE2kDuj2gwvQT/8QpvQNuIwecQKO4J/OLMu
9LRbF3RS1NGKvdtRIDJmi+QkFFtqRtFAFm6Qt4mBOsXUWOP+Fc0ugCR0qbySL4poRTJIu5YyKnnO
xQcmqyQRyO5JBhyyT/Fkwl3eYd4BR9DHTl8MmN9SQR8NUBUFtytOW0z3xSx7khJOZtCfOSeuqAtI
MUtOZmAQWPtDKLribkAlXN6WlX/1Dee1M91t/BjmCXfQcDSn/pCC4JT0YfApGlgAPS1Q1tRqRnBb
vnYgG+QwhfPbkSKRJv3+sdPuPkUOF8CvOrlOMMYML97bxwAP5x8NesXDE43oB0EI+3PuNS1Qa/fz
Ph5uAyu8+9hYEksA+KN0KeF5cmBqbk4dAhFuNxZAU0cqb4SMPvo5Aw/LiSFGMQHoExh0NWpi1PYL
CBIcFZcAoIKUEmT97TIEs/EOB9M5nWhXITssxxe6sC2sC05JGvuIOc3AKfx6+ALUJT73oAnA+ho+
TMxqBtOa1/tHulgVwXlgg0QUwR0XGJydmH0pT5CNNJ45PPRSjFwOA2AtKjgyElE9k/AKZHIMgYEG
cyD7TG6n5nDE39+Q92K7Ybd8V+cpfsOagjjvDciI8Yj5o/T/FwBeM2D0CKDchYuYkg4ttj4m8CON
sVZaeJmJhbaTrNtMMCuca/bBqFqEeuF+JCeD2PRoQbNEPqRrTEDAptTnrgIMReU8E7rsO08TYTY4
uSgvnjg5HwjPCfapunDfI/my8TLgBP3aSRPD8sCeB+AV7dIBVgLjBZgYaYGxSi7LhWyQZUehtKMx
Av+IS9r6nMWmBwdSXKw6rl2DyEeLxdJC8R5EP9ghMdPFVE4TQbRiyCW0raFwsFWnwnn9PmxYKFuG
P8RgvR8P7xXisPyFHyPmhHQetFz7tYeiN/odNFf499CESwVxgrlocz2gAfiPekEoRo/gfjMTKPrf
Kuk8uMs8aGw8GNOsO+JwJT/icobahuV5+qyEeAH+zh5DQ2pRGjh/xCYWv+TOwGAJqgMsfXqeEpKR
EUTEtQnuA/H9H3mDA4LH/Fv1GNcW4s51CZh5UsP+YGwWDmYdgZ/b5C1EOBGfhYu3gdpZLzopkRig
SC7FcLwuxhyT8iZEmg19UTT5wJQv9AnENGY+mC08exGbBOgCGIhxZpPBZeQTEa4PagwNb4jLoru7
cnAghw3VJeiAQVYvCh4hA0fBRM2kepSu9L4Jiv9/Mhgd6H5J4BJ65dBQhC8UtZPoEDAiWVhngA44
wqmvwHfuCdRB1QpgvhVRaihiCEY2MPNZX2KtEadYZXcGTYneFH8SSPkbrPhMGDt7143gtrJoxcvg
cRCBnrB8AFrFtYsL3glnR0ICVRPzRD5Lsjb+g54FQXcDgNJChtLIZUVuKBxz+fmzoEoOwLeFxF6c
gnhNWjuIUljhdDzUAfBHGfUI+/jN/Zg0wy7+x3UTcUp0CQT4IB7sB8YSWbF/nkESY0a7iFXEdz/w
NgscivkK9DiNmac638zTFT//r77rgnpE7BL3jgPmwnBJ7uMFWccKPj5ko3/7SOz/99/A2yk2w65g
I5PiIq0JJGs3G9fJbGeK0WQtOnjm3pD6AFRjaWaOz8FqN3C2i/cItR+flXhjMXuTZ2awcxu2lGFP
kIZHOsQ+tiFUMcAtmhxihRRBuei8S9DhvCWisDjLLhSw25Talm4PDibcQUT0sksRZauxOO74iwEV
t6AioZwmgH28b7hlZMCqN9XoG6rMgAy4JgY0iLHMOKVAokIGV2ai00IRIIfY7ctfWi85IB5IRHye
nVOaj/92s05f50tdZ3LzmRs/vlNtLBbCxph/9oQh3M+a+KwK4hk4Nm4lvbjn5EBNdjNt5zenWJkG
nv4ALxzHzN9al1EJQ4N0bcRuoU+f3Dn52QWcTjudmG7fPP63ozErjirZFYy6/klc6GA4ZiRRx2MX
NQEZGU8SThUqF5pXGE9pooX0zr6PtIITz7W2i9fH3nTOr3CaBxXjNpH7Yc8jyy4xl9217k11N1je
azDOgw06pfUvRpbmGovL+rGuJ2OmWjsR7ym83+hGUYEQ7gj7zKoxV5wD++KgsNahp/AtrPHFLeXd
nAcvwnHcJyUzV3Bj4BGSB6JG+sS0ak+UZ33bOA0YWT+gglodhKmgwJWFM5+0f3w4dgThD5SM3LPl
VzH72iTpo1fwCh5Bj/IiNBCc8cDRaP1bvkaonXrejfZNpvMyC17kLmQubKcfuw8VlgeMpkBVyViz
C/j2TdzE0l5daWGZica4jFyQv4YCgYegWFADsspqhJsGjDUTNqYgERK2kAJ1DvnYokcBGe4o08iZ
XPpBNJIB1bB1KDmYet7XJT1Dk0x04NY+R2I7bX2KRNaReD9JHGhElnziVQyZ6MVgwAS8noPAPgWV
Ktaf+CoW1XYiPmr9p0Mr/5PGmt9AkiTVwBbvwcBGwTPmLnMg05cFQbB45hKnLCw78pIZHW2UmycT
+SSeJFxOwUkh6lOASmTomFZZl0MZ6dGO7h3HrpeI3BIocwMf5JJqTBf/fzjthiQySBKmYx8iG7xh
PcIEu7CcSTJYYZa7w6ON+FFZETUxBuUrCMHCAdlaOcMoDBnuBsSQB/Fa8Qwrt13ACHvoOLT1h8O/
L1MG/1yYGjadsYxEixBDmwpJAw3XkPEEo2cQzocUY0w2ndD6DsVoZJnaD3av4LA878dtIpABxpu9
qniQM7p0hMCUKPFbQgB/XsMByTfwiRHdGY+6Vv6KIrqR9169PPdoSlyaoSwPe6oLC6BAI3v32Yxv
TdBBKXmwUuWRdFLC2m0X1xGi29GYHJ1UtUF+0Q/2mcf5HZF2AeZS2//H0nktq6plYfiJqEIU0FuY
5CCI+cYyLBNGwIBP39/cp/uc2t299krKDGP84w8P0cWXkH79KUMmhaSlImKev6b6wXtgD80mAVJf
DVeeMixH5TG5NQ6dsjkv2cVHwSqEqSQnmtT5LHp+LBD8nZyCbojQ70hfz8NdQPrxNlyUM4OpLjrW
2aP4JEdmkPggAmUw8YepRoskM5+W75j7iIJS9SQL/sFWkaBHa1NRFLIWNLmqBx0OdH0L5hys+NFc
MnyCPBOhpdiy0ZCkT/lLAaIa+atvs8Lv+NjC6CXd+zKGTUp/LsFCioj70Mj5vBO1DJr+QpMVqua9
4Ra9rJ8ZyG+dYPy9WlJ/HKbcUQNYrR/8DPt5B8k+lnYw4yAt5uxcTrwQhSn2yR3vclkiG7yWwXHX
pzPvxscdDDC+hM3CBImRxVsAWILBLpdsXO4SEzXI/DFekcGp+uU11FDj2Corf9GF2fgIyq/fpjxs
Jh+w4UbslOX1xi5l/iWd7A/1v/PoOP5uUbk995BGjfyHoBIAR7cwvfzx7K9T3gAcnJGIFwfwJl57
0F8iuJSEYTIvML7pe9TtmgfB1CwQgB+wS2+2ZnGJD9NK0M51wneb/odmrRL0BjWM4e8W70ppZ/oI
rjiYQiL/k6MgSe2R0K70a73bP53i+RSCH5fJdQIz6fTHHxo4A6xtny6ME/+PuueNbpy5p7XaobI1
0OXRn+EJPatmfRrUrpyvyLatmeFFplGhLL7Mu/9+nG/vqJoxICknOtXEpMeMub+7J41/+Ftl2Coz
BMJHhzLuxECXrJt/NSG5dlLxfcpHfcEk/Og+ELlMyCyF93CfNLOnlKyhmn5Ttn03sATIfXUQXVGo
Eez5r4WUODndwtHtyL+T0KvriiSKCFwA0qESygDQxZQmQbJ/2DHg9GdigWHQfGd05ZQtmJNEoOLW
dvBvCkaBOXyr1hPYNcAfCbgY/kElufpoMH3IyKuDv7oxCy7panVtQpULMYbSsJd9Z3zjeiLzMJtI
Sb/kpYagFYmSymKQhvZNOSx7+kP+3qDiWzF5/vo4afC0cG2UNkX63YeP8ZysMu1O133PMZSfdCUr
CBIdVMUf0bPwEhFo/0GQLO0VEx4GWuPPCKIpEud7/kVOA0DyDCFZ1dgMPFxGMLJf71Qew7w7VgaU
eZpLjh9qKM4GWhb6liWa6t7Rh8Wj0YPpdslElUc9Wv2cz4iZS4Nh2S3T2Sp4MtNkGHl3e4SLmiOi
vZKkysLm5oCn5fcXXWpJELdRd3l95QczODBBZj7qnzfIKIfm8qjgg4WWHirTANx7rnaF+XRfCAYv
DrZ73a/zeQZQ6QaYZVmnAGIDRlsVJxzaN/BI1cO4semEmOo1hHjT+M0J/f0lUHS+0ppPPwV1B3cN
mWBag7M2dvdhP+fNKXgAloDeYHzJcMx9OOfZubIelfVVQ3NyfxBvCRHUVxBO11g2Ve5VA76+lSE/
rMLrgofyyLseQ3UMWhjlaheknLZGn3Fx8Vs/HJ0n+SIa9njr1fDFDXz0Ox2b2c8hVaoAePot5lP+
A1TFaU9fdZ+iIT9dRXWEaFmmst2W+HMv0XKJNk5lxXOmVPj9K145AA0+jtuvHCY0tJIwGp1BUXYQ
UsFxl4fyWxgUcMiw6YRqp5c38+6Q3LuhiibMjAHc4dYNLMjgRAMcRLmv5sAE3+13wN3lVnO8eD/g
Q12PjhbtH7zYoz2fnu2pAdmK9hWs8j69IRq+j9Frnysfm366R47uS5vynV6/wHwBxLZhDQc2/Fyd
HnojPu2R8JMrLAZuEFqdZk6y0oCBxL+z7zGHlP7kcQ9CBT4m7wgypHPIL6BheHmNiDs/tLDYpKKc
yDV09HDee0kjjSQgyLb5C8H9kEa4PBeqanfAziWUcoyRyAqo+fruH/L6igbBQahEgZBwOv8EXw/f
BW+A1wJzCyzd2PLW7Sp0MPD4HqAtJFQuOEaKR7DIe3q5OavtD4KDZ7hctOI1XEX3Bb51qvVNOjwO
z8Q4zq7yS34LK49En0wJpKXDMbz3rd6mHCK59pTxue9AN5QhQC1IM1IKrN6YuqjW5OuFR6vybp6S
5Sv77rC+vIHhm0MN9web5kvCzWcQoXOSv6DWAw4hoSpYPTDvQZJtOKzrg82s0yVDiyw/VxESev8B
faM++ddonblUP2qgY/IKRrw+9EU7beITdtT8LK5kKYo4BlpO+gjc2d+AFqZc66uQ/5PImxz6r3h4
3Urm6c5u08EvaOBVwyq2usRk8UD2uvcR93GvdS9pK3quDADobeGnshu78YfZH/w+rzd+OAfv5kMQ
lbjONVHOtt6h0TfRhph0NS8PEzaYs4wiARht3UE3YN0ZxpNd5cA+dwxLku2+qDzvWDgcCSFdlChS
ltXfHQMNzLHc+8c9kG9hIki0rx/3prlnXVw0KUF4PMmCwPjDWaXmx7pwHK6E8fR0Co7NavSEdiuU
wOgNdawp7mJ/gqXLm35Jbni3ZOaX4DL/8qf23VOh+sh75MCDv9TcG7qZA1ZU+Tm5eSY0t8bKT31X
81mfrVc/nU+EfeMTQd5ygAoZZ2MUFQOAnBZVKrDlAScw4Iq/8x/eKMbKvpGpcgb8u79dfMjk/z6I
eoaDb8BAJasBBmmVL14X9invnyCE86fb3UY8CGm+h8ruufneXd10zj0cbrCveUXPjcIlj9JOfhhF
YT3r1dENzxPIQd7dveW9qEm4EJNXgeeOGh99JKMqMLOth0p+gSSPQuJoHyqhbi+4JAxLYk9dHAwY
CnLaKknX+zLRk6EUvz1CDc4WU1Rq0hJbHeDdAfmFU5XBHkQpiJMKWiBgrQZMnrK5RypVPacJCXrD
2xQttgdxIrB54rrXDVfFzz6mCzlQfDtK8mjiy/TtXFLNVbx6fBf9vlWilWTyU+At7bLi/TrTrL0a
XUX3a1Ug07vCh0uDBjZY+7bfd3w7/Jcw3evFMMeZ/YRr6V9nuBXCe06H8OJcRb3D7sZKGWsyF/3x
1Xj+nKOrMlF7dp/Ox9wdTbdc1GOTgyW2KawJF/85gzJA7957k8zu6limN84NfwXNO3aGl4HN15Yn
yI5UIrjqie9Ur93DTqU62HYYaR4dpbL6W/x9gsXPxMsqaQ8eeRt3OLTT1VwPTxnp5erROVAakhJ+
9n/TM1Mnp42VsA6OMC/CBljVwR7eegYTTG4dVZzx6RNdHNlGHRTOaUGjJoskJnTgwV1pdVchR8ZL
kiMJTzU8s0ndvXlF6ZKQBwj9B6rJATRtPsjEKoSscvr1pkyBqZ2iu2FpQU6Bdizp/5RIXcl8lNA+
BsTWqLS3hoUAvOp5fyNKIMq2t5V5aepz2l3sfZjO/ka0mIz//5i20OZGlQJlyAaYY9AA9ofkEkoV
TPEy6WU9sb1Z655LaBxdJL7TEaGAxIp/hAdI53npLa1OyWc8aTyOAwR3ZoaQwmebfSIMpsk7DmCn
M/rimEQd553cUhS82HAin7Zq4eLm3YmBx9zvMOQICNOYZtMLNlBlAPv4lYDynArixFyKBJkF+GRA
VB4VIEQMTFBlWSfRbJlEss2yOB2Ej1G5wBoOF5MFBoo1XgucXmzCFUSZIYm6Js8Oq1Jclkef8Xl0
9M8jDFs4DRGZU/0YVo+8N1JImKpZDO/FYsIZm8pgexPjGo+t+nikZWb2Mf61656NndjikXa6oYni
vetwdQa30aEWZXY/RKfFfayeR7xJ6tV+8e84VeO0h2nqJ8ZiZLpWBcsE0dLV7mJqBfQVIjwJ2NSV
KMeDHMa3V8cwAz0DkhogglDnjOwhrZExSbt+g374Eqlz9lMonbonA7IWfU4S02uPQkc6mOpXbM3s
IyO8ueKR0XfatYLbmKNG3rm3FKtbi9/hZJ8yhQIgTmOIiYsvzq0NTTC5Xf8+/cy8Rujhgagyl89e
X8d1rO+vSG6o0/ZUY/3twHuONYLxTC4n8wFWcNghXpoa7kNG5wTPAGO+vTT6XXzEQrc/8WFxzTQM
Ar5waS3ocxrdoHik9bgaITG8pT1XFSVqqUzl3Tr6GLzrPDb5vdqYctOpd/LsfGZH/wUT8mH91vWY
zz+xEddqrMZY3CMjg5g6HUxXcPEcLW4DfWL0wTJ0COHekWraCg/UJ19b/ci16fvkYCQdN0mE8LEy
QD+Bl6HfWlVSNAlwnuhMVTHRv9ZavhbIPRGvf93rTdMLo+hSTe+Nk67BZByIIIZlemf/xkyi9Kv1
cxDUV/dxCZq+XE/mGj7V0UMZdrSkSrwIbdtR8tTpONUlQPLkhwWzKJFHZkyNqg/nwLhyDGwWEhty
E1h8AMFAyPNk6qMMfHhoGnkNgkmJ4nJv+buzzYid7Rem6Uc41D8+dzoLz7HDqxuyBS+OzXb+2WE4
WMBJ0Xw7JdNSMaCUXKwFFZoT2uHNzv2oHfmsrZ99KtEQ+vEpiNPF0U8v0Fju8Szr5JhMNM6M2oXK
l1eOuw6EWBiWvQFVheT14zk/yQb2S7czZbqddcjLlBGMZ3Zqlfe+BdwY6P1p2/KIYfy+MFtuvhOj
DhpAlptYl10r7OnOhZXc47nyorqlVXwnLSconBrHTp/jxX3gLXp3K+1M05QozgerFqMsLFnsJ2MS
/7QigaDvD0jKxQkDG8E4lBtW16mh0on2ts9vos9euzuETmIxfDgx3xMmH6xhYKGfvX58WbByGYZE
qGtWi96VPFj7gsPx6V1cqvgn+XxwJwVXe3nyXmpx1PzwfIFwF3IKFQTjve3j1Ur1PTmhwSnrsOhP
J7bbkTpRnGBqQckVRu3TknOl8ebRLiguK1QWA/hVMWXZP2kywGsFQcrKaVY5/7IsWRwetgzQb63Y
gOLEcDMgRFtSjnBNoQfLWVPXzHAN98AP7TjsCF4mujHReEUbqRs6AT+fcCpAmIVgNPBaFkK85UIx
maN30hN8K3Q1tpnKgtG0fxBpP3MeYKC61ZSZNIykDmCXs77vXuN7htfBSBqKkNw8QR8e0Kqx269B
jRJie16r7j24BjK86hm84lbU45/TZ9MPpm2APenoOi6zFXacHIEkCvpHX2MDXvy7+BfJqVoFzmUs
fD0bZCuoJgPBRj2J4uyBTfJwKdWnXNwUHeE5vEDnMDale3efQyPC0EK+dCrd6OMjIyZxg43yTSqe
bWVTafrv/EyNj2kDMmjkmjByBh8MGlo03uwxRRQX7uWXFYapYc04fuJvqDuVw+HJFcBJF97WX6fD
KceFz7dE/+jwp38vOJNthb4CzIxOCXk593J+GLbSwffFXQgqQvLExdE49Js0hLT8EWts8TCToHji
KuXz6HL+lAA7CLofciepXs/gnZ8wytk0siZ8xQhqoElDUre1YObNDtnXqWMDZtoLGttg+XAUij96
eRs7Mn7Sb/8MWnEeLSi9xu9ptR6g1lkNVRer16Bv8V5WvO7HRPPRhNMGyXcP+aArzS+w20MpzuVP
fQdF1solZebEP6B87iUkdNbhwOUB3tLV/MGx/mEcwHtjemXwuFJofgQdA8eSKiquI1wh+PyLrxAx
qXjdvaTVsXd/BDsK2X9JgQYmeBiSjGlNFpxs9IzUwz80Vl9HDy8pgC5rcEBxST0WyaoTW1FbBo18
WFcwczgYRmvNLWtuXzNU3cUM+GwLmB7mH9rZKeuIokQMMvn8NVyK/ZIYR8hMCxUDK95wrIknt8kH
BMwAYvU+UctLfWXUBkQQzAzrRGYmbP+Y7SfteaSHz9XedKQMHx6pTbr9ydYTPhGb2nHfWvO+lvNL
+MjvbmNXI7nONWmjIw0FmDN4b8qhXZ3pa7i+bs+XLSwF4yNpuMYmpJl4lXcJ2WX2iku+QU2UNVM9
LBvn17exRV+3bter5NnPc6TgDsOw5xdPlFycR6sVX0eALzW534uKfRud84cdtgGFAR2l0WeHDg6w
BzV3/c5l73tDu3DE/kFwtr9gKjWxQVauWyK3dl+iX8x0GkLbQCdpeS9By8FCrOPX/OE86eCTK+Np
WJQDRMJUp3D+JZl0VPml3Vm2l/X2TJXWHG1+XeXn0/QekVvwhOmppuv1O+1J55Tz18Inmk7NH+ym
nU9oOE9J+7ogS3xFPD51VvRQrVvk5LJZkoP4kn11Z+nHV4JeLG2ICoc9orosxxS1+QRlXu2G5lTK
09crFk3Lxi/ygW7Tvd56VtHbFJ8httxna4KVsNWZlAJxe/j2UkrLdXqACMvTT29OmNN/ynMilCDI
hA2vYUhxKm0/JAqXl9HZD6A8wt5hFEYLxXrPASXuwgmfICIEB3NfGhFYFzsDdUIrVvPwPWJfNH/U
2MM8PAgf4wCTs843/AmVCId7351wMuHt0tsgbnSh+/lE16b2O8VyghwnJiGUNh+8J5kuzKdaMq3Q
LmVAUN/h7YbjDQyIF8Jn4hBOsKTt+v61Tpvbc3lFNzOC7/GEi/H7oqhGHZPBcDu5/n2IpFIiAYQj
7Pe4oE+vLcwJqLYvJCz24RFixiE7GNnJmIajG87hhanJm1OvDmXYCR9XqGDtFynEkG5kFNSBw7X5
jlv2lk0isD99SNt7tfXfbv87nB/SE/TF2wr6+TET0HvIjfndF3A+OFgBma7O15wg08Zq4pmbRTOw
pj/Tgy2CaqMFYsM91KqgHH6sN1xsnLIZffWIGAJiu3NkARKAjfYdNZIwEzLqF8bRPU7eYak5+2ef
w7wGlAqdBeXN4Siwz08XVcoIriWIFvSKM4RNBP1wh6Hxru9A51SE79MgeUXBT9v1RkSaD+zmA1ok
l6sJs8r15S2RUhOkk7s7KTB/WCjcYbflw95//AbzLbubdYJmgS8P2Oq/INanT2OJ1S3O+SzVTyNN
zt+l5WNItAf52ElEUfs6pDk11iDz1ajAOI1mug7SgrsTVMjNI/k4AQgNoS532ohgcqe7QCCTvaxI
QmOPly3Z16YUoLBqFDX2lbO132s+1M3j8jFpLYA3ytekkGTrz9tah768pQYL1oPJ9sTzAHrPGQ88
vI2vjOsFzsq7V8chhpznDytUelwUt6TozcgJ13EpABTmCu4adigvjbSPFa1Y/9ZUFeevWHQoQ3tv
K+xMCnVz8/ZswuJskd6N1TJ1jsOOZCeElF8ToBAGl48QnYMz+S3DtL7Kcy2ksQn7Pr97cwAiBJcB
HGSHK5lfc097u0FAXCZQoHWDSMSrwEz5QPqm0+Nuy485Jae1V4L97rugp7cARj95C/V0h6/LBxm8
tSf7cNnpWf/yq/YAYcoiv+WlWDc23RT4AodZn6Kpge5tp6Ht8zIYWip41ORGx9l1s3w6xRqVeOGD
wBmpRKXFJH+HqfvD2eWA0iEZd9OpjuSE0dfbDNjZ+dm+zs5YlgC6BZiztEKuL+ACugAQd1rtRXSf
5eBf4Ab2FE8mGM9HhNP895M6z9F3p1vAbif7+ex9LDw5WMBHWCL5GUeZ+g/3RAQbQPJ/Kkot4u9e
nXV9F9yI/ARVdXgnrM7iuem1fKFhWsXbsB+AycviyTlRsxBAh7Ast3q+qogfx8t8wkNtXSzgftgx
I2lo70OmpVSCTdo1qBk56LnmopxKy9YYn10gbccA1Px8yZnrvTnVvtn7Y01XAHf2sTt7Aa9EUFpe
dj6AJoxlu3y+zd8jAWNQo0uuzc5LolmMEEDv6D10Xj1OidltsnKMtJe+fF5CBDMX1teFOgvzA1fP
wBixIHJY0iVAI8m1nhGR9sLkgEramKMmDkswhu+UJNNSlAUZ9NSV/C7zhrgOvEh2ZgAfmTwHIiMI
BKS0IC89/DmTk6ta1FotBe7bSQtjdoRdnMsJ/suBCfHGdVvK4Z9rCCafKVoXC14SBnZPb8VUG3bk
zf2c7POiytR/DFImMRkTPwbeHbeKMUohSIMFPEygVZIPqHpMPFua+78GllsMSXvEGgnkCxXkzmyq
JUlTXrsZwCD0zjk+5dqmz57IjahXi9/S+GTPQiVMg8UQtn2rfqDTs26TV/QDohKXycWODK+eypG1
nD9DIZoS4rjKYfdolSWUgjks4fHd4jQ9rOdPyZiXzGCyDRuKaAREaZV142eux9jDvXhy2NBF2Gt+
JjCZ2c/L1+TLmke/dyBY2UR9CM8HOqQ+30DlAAsigkRKb+zxA2sl/5VjqpC8sfrD1nUteTUbRNwI
tSHdMef+zbvbLr+lHPC0qI2wlmPEyzhIbi+mJ3I4LiXNyFGWkhslJeAyPEaHMvdPkNndVgzPgP1h
duf6kMGLppJgZTFNj9sQDnk/1cUcsmONQ7jCd4DUAbvqxRnHkj5tJPf04V2H+90O3kI/f5L2pltM
HqZQIxlIKENG+kzhk+f+y8T/FsCU8ZCuTfveA8o1MqrM8PoeJnqnFLsyX4Ys4/YbfnSLn8G/kk4o
yTIwCvIqAyww4Z/KJ0SYzCvEUQ4yGHhp9uIHt9BzztkLNqL1Wmt7+WKfOW8jWrD1Z70KCUn2DwMb
ek8Lb6caM6uAuTtEEbA9rI/BEfFXjmc3okEmgWdpbIKZVQ/6tlQKcIyePS2Fdc+yGzduw++pYb0G
refHT66EsWT89d72+YOhXT/HBA03KA+64hwC4wOjdD75hqUzHKs1EguIjNIX47iQROESarhUaUH9
liE1aHlGzQwdOZp3Zp+JMuLDbCr7Eb0g+qdYfEi6szmCVWx3kRcOnH7GoL70+sCrwSHHMeMAC7ry
wU/RMZXJydNoETC8LumonqKbvyHOYrO55WpGeEMj41DRMkfJvCc988v9UW9jm1kLbdvOe8Mvcz16
lMbRExx1nTtn3iUqUXl7nregWcR/oou1o1RpPphTLFYLnGOfMlpXzvj1PrKzJ+NlTYvKbyAZJupE
0g7gzLuJLO3cuWQyDQi1gP6G/QRkfaiBt7GM8/oK7g9YY++4irVQBeSEZmXCyYCbqIUGp42c4aGJ
SBX3jnXWm38Iq0xXLEelkAsR7gmkd+hOMi9FocRT4hdGQjxZQAis1/rOPwq1TaH2wyNkCTFhA3Af
mvMlun9+HsQxCHxwvFH38xIRqSVmBKdQAF9j04ozWVRlMqT16LrvDbPzDq+G8TFHHHs9wADvC+ET
lDsgUKyhlzpYcIFySakeYCKLBJZ/PW+2wmljBsDNEbi5T8ZXEHDeYkbNTHxcwMoUrrt/hNILpf4v
GCJ3ERGxPUzu7TEdyN8owuEQriQ2jMccy+eISw2+LsTvIWzDsRLjnDTTRv3UXBAn45+GlWfMmE55
TKeYCdUrcZsopMCeHdklUkb5NB0gcYchQ0j7sG94g9VUIfEW1AhSo6SoEAwH6wR5SKAU5vZ+hTES
PLAFDqHmoYbr+GgIpYsJvjxTnaiiFpajTLBVihpc8h9Fh9P1VvuSAsRIEMIfjL+tJOvCNY6JWiCG
EtNp2G+9qQp9tHuCSAlim2stlh5CpvBKxwwtXyFrwmErOtC9bI0JxtuUP3T5/Lc+lvgCRPDa54/5
Mhk3M+lHs2kKhKo+doFisMUvEJlllfFL97FRIoKGTHLuw/yMDBAv+OGlOGDtizmPILjZe8H8/W26
EWQRtwzPyFb+mCW6I7TCCuyY7OqtULow6fgCUsEdObAPr3bGwMr7T4CIjlO6cVwQxko+HaHCoybr
aLB5b8PrB6vF3qKJUIYMu7Oub87qfHyF+85E0COhNML8FYwP7aVJdULglvS5OItHgShwq5bQ8l4y
qxhm2HNtyCm5FLy8xSqRqrRbcA4uYzzF0NYzEof1B9FUyh0MQSi2JLwTLCYVs/I45vQL5Rl2iRVq
AEgd/VyS+aRIR9o0/tC6wU3scZUfkHHCUuGG/wZ4YsXXUTvt7RGl2JiVnJAB2ue+PM7+QW8mZ5GS
XpOOD8TtrsLrSEryB5KKmT751Z+4GJdhOxmgLploE3je9ejkn7DEkMJs8PyUkaM84GjD79tu8vBX
viEGhHkdPI0o77/yDw0ncQTQE9m63HcRNOH7aHN1eHseJ2mW/RMQ9djWR5cjdnT1nn/QiP7k/YsZ
j7eSzCdURIlUWG76IAbYRIBkJBfBUs2kj/FzMh4aeyOEdYfF5EhHySFZuM+lOkHOpFHtvAMMzSFR
ShWNfHGwf6Fr4M1OPs6ap8IQXWw4VUZDOJO9hHubExDLKAjzUMI44oZQemE8pO8YErtjrB+u6TIs
/fLQcWwScIMcbAiM7PtwjAxnkgRzItboL3om5bL26i/lFvKgf8T6qpDyJKl1OvgtRcc17bqXTJua
MFxXeIfKQ28AmVWyQ+DnOLBBXGYCHKqVkIOVWhy4KdTdtuuBPqzuwLLe1ZXDpQFdysVv0rdHbQAu
YDBmWTQk0toSEwMPC8ljx7VBvPFjbP0XsZlD0KcOtetzNtWtOccjF4CkGMJCHydz2b/IW9cU9NTD
Q3HBQ3On40j4zy+CU+QDhVgLmfCy++f/WMVrE4VsxFxAD7WjIHtqfmX2QiNVeQ9P8ihMDrEn2INC
p0yPS+E8hrLiTP2DKzXikhLdOk9snrqile/w1XmNPqNf0CMPAqcBtkV3hjI4whVDDhi/XACHJUfC
mAP4r/6rQFBAVtgZ2EIR2DYcxPBlgA5DWs2kLC5wPoicuiUffxAw8LCVBb6eC3qcFcp/UdxBU4p2
1oKPNbxLagQody8KZkW8gWeLmCFkN6Am0llRjvx5sRRXqLQ2ks9PKyrPOxYWAGSBTSfAkU0DwpF+
ciUuywzB7c8e/7rScADSiqs77h19pmS4hVAlA/AzyAQT/YCSMhAH0KyHJd0QH/PLIbFsYEmK2DNg
tUNjo/l8P7eTnCNwcvAUYGb3Q6PxIrGZwc/K6UJBkLJFxnJ+rgeY8Ua0gpXbW1Le7fFHQyMtdUJ4
b7LipCjWRNhptOwIkjAPUetcU6kJ0mBfM+qV9PQkmSeCOF+M8OhpyQIRNJUjXObGvfQJHrJ/k9nD
u3DgWePx13WareRHSZ5TtzjHyKGkwlSOo86x5KR+4aRW4hx87B2XCYUErkHJbfuyB5innuO3O40Q
bqKrlBLRgY+kBynFwH9vo7zAoEToiRqwLxaazzCCsUOxIJ/xjdV7CmfENoOVXRTrFMQUWyzgvJMA
KBV2Ovul3oL3GiSBLm5H180zy6mbVzYqA/kb3zLiufGihmwKT8vgEJa19i1hSGA4ecFsFyEbAnv6
Tm+x7m8Ip62DOqA/T0NeOTW6c4c/rAuNCl7OzuOMxAWkdgC3fEHHuQs5ywaPI8TDPibKrm+rKZUF
9zrAmiu3ElcmXd6iZqvH9T8Nfk3nmCkpp4y3yqg55JFPHI2lFTMcchh5e1lMeoa1XgPRqH5oxQj0
ZSYsKbQm/BxvwbcEhsAtKFNEXiwYuP37DHklUJJSgmrj7cBhJGbPGFn1Nd4Z0C5WuoH8QzUEtpEb
BT/ROpoqLr64PH8FOVUfnpPJFKUjX8sz6o7VtP9lqdG7il9RzbUcBZN7na8wYnZbrHowOjFEX5gj
TFLQyU9q6YdWos8ZkA35RcbuVNZEVg4sBhR1UsBlBmQfQkGRDbd4zfKismYmuDKYua2Jx+g77U6Z
hrlMt3EeJfjNvoEJ9/gkzwFzbaPTUG7Hu/sZwx/HSLtrV+tHzVczyqcpYXxBZzvsVLiqmfmVThuK
m/v1VCgjX75zhY/Yqk2P6WP6EW8cxdL3XnUVU3wZT44faybaXsP8/Rlj14MMXxLW0hACB/PUmMWA
+eogekICWnStHmKww1oucC3szm+QDz8Si+H1woUzRgZ/YKKGavtNbhUIO1NHS/FWQyWpgZ8bazRm
hbi4xDBs1xleMvx8svjcMoO6JO7ZEZxoIWcYhhwIeK1v8rJnt7+GmV/Y+vsedCdoTbuWbCsgKhBB
goRgvlV0OaolPxQomRpp/i8B4be74+/H/kHk6zgapGj4ewtljJMjiDkHO/hJX3r5NuwTaSosi2pZ
62DJXlqiJLoOLlpch6ToIewedwotwZEdhEJqyhpxpqRRvQuMQBAX0AQaae6cD4gjGIg/iHfgqKCd
o5t9H5L8xxn3whwZ0K35q0C1wccObKSzs78kEPYsQHfhn8M9q2ShZ7206YGWQKuqZ9KUnA4504N7
dKcPkQx6TrtLcJ+WKb+9/MgDdX/EqcCUbN+3mVWBYYBP4VoIChs6XgrS/7PTIt9xNuWtBWy240D2
+ZIpOqUh7w545SWu9whG11JOKEWJfa9c92Dsc8JI6aMujInUGCjuruQauGId4OBOowWr3WNW+RVH
8/j/wcfb7j/VBe5RundeM39Z9IbeC5uN+3ZrwGnG/kpgGIUtT9qD3ENAbtfTk9o1xqadQRNxrREp
WsNA+nUcnL/Mg+Mxe4dkArG6mZAzJfH+RU9LgQ26NxRzVHRvzhT0BgHmJKWNTQF5HFf6IyRNUPid
OQTZl3WYydYOJ0mu5IPTF5wNsMEYuuRdKChd6E8MXZn0ALU7Jj+LJvUT9+YcfYDehklnY73YJYCY
lzTOMu5B02Pw6a18+fOmM+l7+BS3iNBMoQ2/R6ZBBh32n+50lyv/FHcvzjt8oAIfqYFaaMUPdxKK
fGTeclj2Z0JIPHLzZR06uD+s8Ex7xVDxzCnY9bYPpx83IV5cQX/IjAvyp9u6g7/vsvGgrtNynQFk
K4RCMP6wQ2hzIyEzGswF/Rtu/gT5eZe5GbPUdg0oLrctCwRrAdM7bO5cWceky93D2T/eXfsu+B/n
OgxA/zODxsjQmZHfC6kwkk7JzzrbYI5cMxGaNHydhbk4uRVGB8DLkOtCLrYQMw+bimLl5NNjIJ1I
/p24i8+Ge997JLflqwDwBTGdhJ9A+g6U26c7CPUpHJbv+hhVqRI+YQ74p2wBHkidfvK2v5EhtmWs
Ddshhxtje6a2sBG6MOreyT/w7ra8c6tGzDCi7xLFs08px7Dx3w+gsVMCScqi3KgZ5LMnH0uTir/o
ENCBMvrANjYDlvdp880G8RthHUDhhpKWskMf9vPW7tMZhac1PeHLNhy8t2uJoVNp9lIJ+HSDucht
x1k4xXX4YcnyFnzgQrIT+7wnavRNyvmLoeyZhfZyWwpW+8eeFawV5ouTqyC5QM7qryKEHPOEQXDf
/firoDOVjmn34Dn+GtxM54ggXMOugSSLGwGzTOpnXBigIdnxr+7YUD5PgjFOn3lpkxg+bA4ugBFk
BRqqgAjm4LjH/BbqJBxKZpYCE/f+RrW4BNrgH/XKhINLiqscRzYOqVexyRdJru2JvGPsAOG6d5l2
cq881jCwnJKC06qHV5dUzpJjjsnSjQvxAt209nUO1vlwOHYHEVQ0Bidrenqri7p5tT6enSco3ZiL
hJnCwd3vDIgqo0626y27hbZ8zI8AMfwiw8bV0sPM+FnMXsHsyfnljudIJM6sRASwN+eI35CtyLnf
2T7NNCBVK0rkcUZ7IMs2CW+YpEdTDKOHv9kUCjqA3sue7laYP8phxopbrZ7hxk0dSwaD1/JR79sT
R+iSfLsPidRRfqKctPtuAW5CoVr8W19H5+S+oAdMLinRvnK4zlUKLkzd0aV4ASlWSdWoXAGZwO+l
e0jAv+xGgQwdgzky9wPkGi6LHMUd4zpG8XzDW7KCdM0/uLyPqkZwf7F6pYmI7E36Do++S4ewfOQd
p2HoAjHejl7orR5x5NssMj1/xkxbFbHjzvLpC/jK8dG7bqQunBm/T7iXvOUoZKWinQmIwbd48She
1rwSKCWlUreBrR535jRtkAgl/xNyRaxuZ7g7S0dWzrE7fhN41QV/BogTrp1+NXvfxW2DGgMfA2lw
WFz/mUfheSYRwTd0w4VzCZkwQ16wyRWtHGWyck+2xzxk0f0IeboqsAyZ0nLwM7+Wf8XgUaEQ/abt
uA/sTN2bXlLTe0iqIHsNFhH+MEqsi24mi1glOEpsaq4dYYpDKahoZqSrv2SRV/mkQyKujsvlzBhz
I2mBxpCAklIyuyjLhAlCnHeglDf/nPo8avLa1XZM8aMjHneVf5b2ftVGiv6xtnRGGTODtB9/FoQf
Z+8ZPHNMUt4UdrVrys/Ec+COxYX69RR7lHnwapmFNA8oHe1cUpARjCjrzv+IOq8lxZFuCz8REXjE
LfIOISHsDVF47/3T/9+i58SZiunp6S4oJGXu3GaZNjKyLFfW3fIxfAw3/huldNR9sdgyP8NaCnKP
RtnwNPyebKa89F3Yk+rAltybU0pvTs0+h1LSgm7uPLksTugQebQX3n+cvmg6lRB3wdOo5O6iJ42w
7u7VomH7enV3DKmTWrpu12il242g0r91AAd4Anqc0QVcW2+OqNkLdIn8pZCDrCZ1aLTRur/uP9GF
HL5NoxxNEuCbBRjk2JVHRBGadjOmleC81nXnEZ3BojQJ+4IIrWbNhRHiicqYnKYLjWrrG2MQ3FUN
CnAc1DWOcyCsd3OAqyyEVQfUAeGFvMmwq2Q6lItMjnnYFWX2owrDTNx5qPToYGnKcwzei4As6A3y
rzBupMf+OiPiORA23eoM4LmgFqB7rJTlvyPzowwjTwr7tOUIshUSrzfdUOqGqNoOTwANa2hdAMCw
0QMl98bi3qRvqvkS20c5Wylh/j5WPZRazDnWG1Hh70P6/S9oenor7K5axWmXizwkT5dSArSiGaRN
fvDO6dkDfbrCuNo9L+VcD/3HufkaDquELNFx/yqRLiHeWIXUCBHAPNtCEjdTXdhtSIV5t1tAqooG
Z3IJ/IuXLv8d3JWOkYHFRmKJ+yPeCjNavr1mR3KbgsLjNNPX8LiMbDNlygstpxF9k7N1ooy0YEUO
n7R2vvSH0EIPS8TDQDNhrsdTnKf0iRScXiH9C5BtmydTzko6QdpEdcoVKuZw1YFxISQQwH/f9kBv
zoma5fDu3k0eEzZZA5Q4Z3fq6261yxIrDsGE1IBOG47KCk0bohGwpB6yyA/YWU9zEJlmV0lGhbtb
Sj6piPKfwIiP0FCYu4gDWr84H1f2KAwmzRGtpoimx4pyeznv1+6SvHiiCqRHpCbDjjerkQ6UKZQF
wEMrmzkChzjQd6g6bbIPlLHxjxqpfbUHZPXALmRkD1y3YS/cUWQDO/r7ACKkTqvYwL67VUA2ICfb
9z9W4vJDfLlY4OEj+y8wFaWO4L8mPN+HVSUL7HRKQYOtzgO+BxxupLj1aFBMBiyA4BUVHTACsiUB
fQ4OCELOqOD0devpi7MLwPeBllmuiYVNDJJqaw6xExOPI8XXXU0NbZMUFP76h17TOf0awF8BQ0kx
wr68XCxVkmCw/5Bf4ySbmGmh0AKT32NKQKMGSvTd/RCbwfYC03yT7kbtnqr43s0/wtVg3v/hUd2G
M2wArDqNxkNvk6pfunMrWT0vtQHl+xUELiQOHA1YpcVWMDKSm2VHZEJntxcUKUkrJgCg3Y3ktJpN
+IA8v3PwV+pf31YhOLfBg7PAPO4ZR2hr9I5Be9KCIIGH2gtfzNr/vaw6UnQCYlJnD9wKuE54qvOq
32hLO5wUvNfg9Irr8GFsw39joUPrA8FpOmBWNUcYb1oF4/P0qsh4IfJCb+LHHioCLnyQBVG486NP
AL4RyFH3kNO+RzadHcLDFGgRifPRNNtF50Lmd5srkaMTxEjtHZyiFf7y/ua3lghvrDDBKZ92g4OH
HX3jXGCVkZ8F3SVRBnrXzqF4JP9/RF96Dn8DFPBIwRpuMxUKO2BjPFo48VS9elh5c6vIgGm0kRBC
IDJ7R5sBheCLVIRHNDFYLYZdz6gG57VRabQbFBxrjngl0yACBSZDCMfwuxuBD6tmPIyCkljEdPaf
gEY2yFJw1mq3mQd+CzUSgEJ4ZJsZJumaq8gJuzJvWOpaUnMg1nbl25+oXYMkLNByuc5gKTOVbd8C
vJ5oq9LUZQJwoZXn0Eql3S69JLA5M5IlQ8JqCP5lRrbtNd8uFJIVa5gDg1L73Ltzcagu0MJOm8h2
DIv5yanYR5RRy27VMYaYrf0gw2odoQYJV2TAqaXp5qdTaT/gbISl9oQTMi/6n2e4XX7TZlwbc96e
ZkePV/llpA9x5gO7IC03dGNJn8AiHV2jjRXZ1rXCsB6rv7R150f3xFrtVch33CdYNiVtB1I7gGlY
JztVrHfeCVvz2/1d1mm6jUluuqcfA2wdAEvoTLjz1XY9q5zBbaF6hxWJmZ7sp8OJ0g9B5ZC24maO
xklyeVlo7HWb0bujWo5SpkPhFpP+OPueGqsF/HO2lIKa7D8tCyG4/sV+kCryUMT+wg8maEZEvuU2
qnQ1mr9GyJv9/ZtBrDysvsPt6IUa6ns2lDrTvqNJJxJWAOs2g0K0jtUTbOY1631uhYemxVN+yrDn
MqWdFqIJUmRK8LT65+Ewhq/anBkB0xVJ1WzQ3JGcDIIyMLTRP6YldQ7rI2Zjb9JJzVcO3pkQT5EQ
lMj8pEdBQpoc+k/Gt1hlddBOZgiChQuxjftZaX0hqa4jltsh3EZll+KNOVbRHDdR17ki4vS0gESI
7V5N5Y0FXOSnmZG+ZYE2zTfASqrIATVZfyAIbAioNdoxd2dPW1iFdSXpl8firSb7En9UzNDQotcT
sLRD7iePe5UAKQLUYe2Y0iCzY0G0ANcwfvCaDXU7d2wF2voM4UCnqMSLkJpll5DYn03+KdG5IYm4
87DskBlHe50XuvVUBT3bbg6a0CunFSQBv6yPnbWc830WlhWofMWC5OCoBcYNh62TF9LzNj4wJU4o
WtwYalDcq56HrlcDFpkyJbDYyZ/Aiql7GVhdFpedrZDYXlWJi7U2ylkYJ6EoC0QAWiXk+u3VZVgL
q01M/SmKzwbXjsrHGwXko1MHq4JQWYiNHUpAswKsvqKP4S9D334dvg7K0f7jg91A60UqSW8dZAoh
g8t5JyeE1rZe8YeReHi1iVMFCURO2pmQ8+aPBhz8mzdvgik/ocXf/uBhQrt3enU3s4CqZwtXuhII
Pw3oHZD/Om5geQ5UlmL9VxpvgWlfzQJ4HXiJSh+b/lLzlQKTCWrv5UN7a0vHmw4u74Msu/OH6/C8
x1EoMRBi8N6c03ykDi04S8D+1IYM38L50by6996RNqORIWMzljYVKlT2mGqqDmiMJgT31L+FZ9pR
FKpVwJp1BEZYtxpgFd1VfziXiQLfyWQFWOgaWCmWV1Ezb0Y0GeJqG4SWmu3mEGO74Mb+ezKlONns
uj13IftkQpseq1a1/RxVadB/YC6Tzl7C0pz6lxpQ+dGXXSPXiCcYh1N/vUZR9soGQgLnRnyRQCbI
OBZPNXsyXhzA/Aypykd36o2mVQSNyxjZ+9D3v1PCUjsbTEmqVoF9h5H3qwV+8DxznBuLA4W2u18B
iwMV0b1G77X1gGiIBMi6c0VkZgfHZIOqzSqrE4tnUNql/gI2igQVjVSEazQB5RcUp5wc4MO0yccU
rIfvv0cgO1hfNVSTIbssy4g1EUQ8DnRpC26tib94QyBC5Q+V6Bt9ws7gvhwwS34yAc/1bCZpnKDf
wGP1AgqNWnDwA4+WBbfqJzD14ClfPANkDvQa2mxA7+Jmx+CKufMcjjEa/zjYREWESWiB/B2yr3Wd
G30MdR/wU0jc+GLmKBb+ZGzQ2+Bl9C4qaB/5Q2c4fPwhF8IsCxGo3xSnFL3aaHR17rlT7m/nx04B
5FiJplC7Obzm5GxU3+cMfKiGpg8frhrEX1pFW8/85IcZAjRk/a9o1zFmzQDU9TpruANENm0INbeh
+w3WkDgqbiXdtlvnTOwzeu7UR+bBuThnlnshQLTBXYdFSxQ5lKujS/5H0bWFRvVXSBnd2m+6QW57
Q1/gi03xk68r1Wo9acbfYIfRVUK5CLX32icxiZkx+JNk5+Nwssm3f1/zMWlhSMSuQtkJKtIKJkjF
Jvm/Yds4KwJB+cOitVJrIRUMAFYd2VV+2rRI5QCLjwrBAd7Gl3poZDQpg3AUIF+EWBkcSTDIIikr
SaUrwSWadHdwdXhueACICNX/2gUXUGJ/+8dfzhiZ3Fqv/NZ5+boFt7xG0nAMXnNIdc9UBJbPdNIW
d3WxYxqHQHQC655qgXnagttAx8Yi3d16JRic8Tl9MZN99mj8vXtrsPEZZFnzDVoCPIiKC5r+z54G
qrAkmevcabqhWA/cxemaQa9W5zPeuiomjjwTpuMp0ubuK6dg2OTrbJtBdCEhvnQOncofgWvMU+ax
wxHPTvOV2QxO/rYtemfRekLahzuRwLsLemTzzjm9cmOYKZP/0ZqTcgBBT5GIM8hZ8sHo38I1J+Wk
DZ5i0krMMZC0ZaWj8gvYsdiqLICJgBUC7soW2yqPaSbVoLyUErJEjNkMeKczi9n2kCXwt+mVJMxC
3ibYwWhBFcbc21T1AyCqQM3Rs6QkgqRiXaJVjrTv7OYzCfLOBvG2xEph/TxpPWL40aPBT/pOomuj
jO/ueoBjr4P9E4UW8z5okk3ZL9p1jARLdEFWrv5bT6D5UjohccfkuuFKOwCuIVdRigFaIGXAONjZ
JGu76OFee3SJYY3RyzvGwJq2OEhMwRu0vyPafi+4z5BiiqkxrqFHgChZeudApzSlyw9S7IselkYm
0j0U5PtND6BTzcQJqHinKdDjsFAziY7cWy2m3oYuLMbG7pHJ+fTxdJqjM6bu1j7m5/I94A26rGPv
Det9XJ4WRqtueUpTg8b9i3Nn79L8s3kAnAI06gpO2o9pxZNbQYJHjBHuN5EdXxoiJvH5DxjkxmM6
jSaWknXOgr46pyhBH3RgPNYOE1DmO3a1aBrbtDaf4JaHGPN3dPGuJWc3NUBjd9bvoNJ5PtPDoMT3
YhMH02GlKVw9q404rgr5iZRm/iyA/hJx7IorSIBfJSP+HtcEArhcYjW9pugFQBLgrFp8UNKsWjDx
vBVOwuOVxaiXu/F8m43Fnu7n6mxBEWKpMvB2kXxxPgPgERD2Plb3wBEMv4AhLvMOIdhq6Oe8zHRu
9CQ5WcRbWYC94QGhuPISl49o1X4Pv6A1JcK5JO81eshgPkfH2YZJG8ZejoX2aBij/bH1N8sngmLn
4QfBSgx+ORCvmxZjwQZfh7+rtcYgDPgsEi+tOnyyGQCpTmV4+Du0yUvXOTJNNXoe6cvG8dhcfU3A
YjByYf8watzPShMAhrs2WwZNt30u2OIG+CHiU+gQzooByX05PSzr41K3P4FJQKIRD6XYIhR4JVFz
AkoJKg0quQRj1XGJ9F4Z4wCwETzvFZkiHy1F5EqalXSkaM6Bbz0gk3KM1kjQ2Hwg7Ke5KrrF1Cya
cj5a0GG29LpRuGaSxHEvfEY9Y3koiZQehI7Fhxmi3Nxd+zytAIgNs5LtlnY0uISmT3rUiAyTLVNB
bDrUJwSS6za6QE+chGld4hSG4ybpR4Mm9X/imiDtyuNXWvLX9N2FdelbfSS9pK84Tox+1cYpALvO
WSE5HGjjI8XHd5Mlemdikb2bomn6cOZEJUYHgHCBxpMhQ0hRrSjKBSDY0W26dfuGDdwxFCCgEF28
1fQrpchiG/Z5q/hrGmFqIZAlaTF9Pw4ik5qIXjWl28auA8X1qqzA+ZMgSDiDMnm22QeNOdlVgZQh
5D6QF/FHG5zLBpcQOhrzBEZzFt9BIeTRpHQKOaDCMKQUGA4rrf4hPIGjwPGUaskBZ4eizomEfevC
KhoAWEdaCowrgB2XFpy6h2GaQony0nR+I5fXO68jebeGkCp8QC0eKnhVwK1p6Hnqkv5YG9ySGsuW
qYAJ6xvUJ+3ZFs9nzqXyLuh7O3AjaPtLFR35VRcATibsgmHDrIFbIwTRHCtw0+vOKec0G+H9wR7x
SW6AYtekRlDQNMswYWQQo6h0GVtTIuPQTZ9B+Ivl1l33NHCgVSo2kPqmL7PPxxGm9iSSTFuNe30S
jSC4XVwMQ5GUST9L8kCIoVt7cQkhdWadWQk4NMjtXkXyC3UqZToVAwhbeRP0aiU/0bu9sEcyQB0z
hIiOwy1Y2e5kT/t2hXzMlYR7G4FgryQF7zoDyV3CT54h8F95XAiN+EypCU+VTBQgx4dekb2PjHjV
39IUrVFvU3LSBaaLQUQd7iMwYe6GOTy5JKPzFCCFR0Pj7ZD6kWNzYICsrH7sdWcFIXRYBM3XN2JE
SgNUl7labgovAIfwA67fLaZe6Lukn7Q/X9Kbpq6kWyDDaRnLG0AQYlQ14yZbv0TYb84q4NlBjeN7
fWiTRheXAuADQOr303RJeffTIsXBzUziGBhLdI5qSYgaEwybdDOYLOjesOS5CowNEJYCy3kfvmdc
92MJjhMtKMTlQHOSwg+ryHVN+H052IHDvObbUb1v9N/5BMHNMhroE9cIJKXbHG47+05zyAU/mTcy
PKcIgBzw5MCsBtY1v/whfPfpYywboA4WoDrIz7lHlSFFYnroC29/jgpYITydY6TdYdBeQaqLFoqK
cT0+WB5lQj4b0qpmNes5upI1pRRV1JLsbraNWlF0LKjyj0M1eKHRMS18oKm4z5+gQGRByTFubbxd
KE3Mq39pIyb6jSagknUTG8kE/LU4A+jUR6oLxgBA0JqSWtYRQMiReI43A6/k7oPxtzDn8urBiS3G
Qhf5CNS6FY+dDSN/ieZu3KzlO9MkQ49EKABq7kaIXiviipcAf6RkB9mD6C05eveYnPEuOKiS0quT
aYmXyOax1UJzhVkI+aNB89NGyoaprPOZC7pV7zTbOCWtqYeRsq0gEQSpevGJX9kDtZiNeQAU27/7
XxCxlEGIQ8w5vB5A0FkEmJswf9xQpn1R5KSNv7yzFcieUB7TeVW2EYpNq4vm9EtGiukLzmoIpuN5
0nI7pY9JvXFvzVx6v6402usjhmTIJdNmpSDcOohj7zGHwT4NPgz0HXDQeyDIcmGQd73wuhJteoBT
rlhvuoBNjk6At5tWXoKncU3A9XpI/2Oa9u4+k/of0Fawb4hK+Wv0ZL/RvsNlXQEtIyiIbKa4RHeU
TTdtrunWr2MycEVgOF4DW06orqQlKUd7xuZMqM/zHYwXHKeWT38S0HOqSByPNSfxbuFJPzZ5Fijw
Cs97n9eGlSG+4DxyQdspbKF4bLAK0YHCQQmUWBhddj4i1h9oToQs62idMaVKEosEpT9niSw/PGl1
nJrEZUUM9sokXWWbrBoooQP+yxtJeLrCzYHVo3c4sFqE+WMEReFvxlrBCKLawuNOaKLyGXnhEYcS
5CZZn/qvNOJYuXaztQp3GXb0xAO14Nh3SOXiYr+8ZccO/KuJWzVRm9dt+yLvL7LMJtOdo3GG4RBy
39GuzYcKFN0owakE0M2uOE9uwYY3lkZug3lKo6Vbk39RnBXmn3r7ilx9kb7fPynlnNGxBGBRN49k
KaBENo7HYMQBW3MdKQ2DX2+gNisTHxTu+AHtmI4RoG+8qviUfgnEJ+I0PBf9+6B+Bh9MJkw0Ag1q
YNAIQ+ujGH7ov2kXkn3wJIne4IP1AWlonvrEeVIjGlKkTR94++jf0eEkXrzIu4ZjYNH/fojk5ZWQ
7HN5zTuFFgnYmCkgJyc+feDXg3NO8d8vJBvF4XW+ahNfrgSgQtcgcBqpHoEE+EpOnbD3sccGUXOX
Pdqbo1XuP1l6f6/s7KxI4/ul/N19oRGOLjNyGGqIl8kp0aMg60OKWZrXR/9KND790UTxWDAE7H5l
KFOafbT21z5nNcsQ5XVuyPff6sEHbbXCB63pVInWOw8njP28usTgukQHz7v72G7nD7hbb7U0REVC
E5MCR81jVRkV52vVQZO4TValFkJzxq3Qiiu1HuP6yfzQ7/TuLwc8fErcOSeHAPQnUG9aquV+nbWO
VcTXL6AP0K1FxbgwmE5jPXZZqiUcUFeaZjtJtrM2b9xKnJFmlsTvOUb5pX/l+Ttgm4ThA79HnDgS
OVAdgSyI3+E5uCwQ1lRjcgsqrIdQ+y/MIiicZ61Fx4dcA8tgZ+8QBhWzEF8h4u29e4URAZMjPthN
h4grMD2MVsJRzRnvOyuvBhq+zPLlDkQ3dsa+o+VA/YJW6BE/TGnA0pXgFPm3JtFsZplOv0RJsXyK
NqeKKwsBhbRqUICpcsKsLZsxyfkyRRu4AOs27jEE8o5XRcPO/DyhcSwAa11ZYi5cMYhC1iRIPBam
3ogSr62DiozhF2saHp8exw9OEP4ECwI2AVuB6gM5x1glq+Ipf2c6vLOqB7qvfBCmLcST5xzNRa/h
nYJzV/8vrXD5I5GGK1Agrf37P8JxCfX5N3UuphcXpk1JhTvKPatjt/EZ44VMKC95WGI4CttrxKrp
HJ+dXM5Xt1ZCYv9wc3/hw+sSi4Hz13vnGAlWOAzE8MJ+kJYz5wZjty/DD8vocNTElxi6gnuJEVnl
z2QFgP2mJY4L0vruOoEnhnOKxQkQovSFgGsTn3OOSxk0cNYGp/G1i8rpGZJu7xDwxR4g8BMzmVAM
K7SuFWj/qehLg7vMFp02ePDabGUirX4FdU7w1mMgYXtiyJvn/05y7ooeaIY0K60MwCEZ/qmZll8p
hODzAykKsXxn7P7mOIdN8rPjkmwGfSSeCYQx3FhyENMMMjgTydjI9JhJtHLWbQ67BEUZdhDHAIvA
rmM8q1+naGubepU0tkUQ0jX8FLdNsWE4R20ijLfxFL50CePpFEs//pvHYy3zMbr8/EpopffGmlh3
uMLhmNJtiE6zVhnNLN0Ae4whatEc8tfhcPzzs1VcZlloM5C+fq2E50udN57icSs2F5/7d3+4AATA
YKqt2DIAh5gXbJ0cJ2W2vZiNWrFcO98uzwIulMvNE2ZD/D1vycv//yvPUcnO/STPRYHlynf272ew
t3dBnuVw5VhaxAN+tp/9Z1trZ/8eE3aGxAk+DM4Kds0jsVBMcHIW+e8J8pOnzpd8RN/u5HmutSN/
hFXAw3TXJDT6G36vR5vzrrjR0gdhw8oP6PdBlHjJt+f3qbHh8ZP/+/ALvei/P2609daZjws1r2a9
LGYZHTY+dJ7EXMAH6+DfbSn9PhkPespN0b0TmXBtsRFg9WCDjs0JnCnCIIMaOcaxtDC5+FGT3mjL
5SygKeHx917EYyKmrnRv3ZMdAxuRleivn3gl185tSPZOfvAOpHq4bDg4AdyIAUTtaApTLPj0edJa
RVpLONCNx0onEOMv/1aInFxIGLUstGuevmTJ7/yqF3C+sIdYMMOE5rsTO/Hw1+YwKGIttPeKZM40
T8bgz+JxnBCYZEzZ5LB+cW6OGyTgNU4BeYyB4Zv0AKhQZ4uyLyAd5Wmf+QiNO3OFHv8Z6kaTE+IS
UJ3DhFsFp7iZgVweTKILlF14EQwD4iIdqs6q96VvwpQ9NpjVuDfIou1Ktp8WOxU2sRDDr07DrmVG
Xlu1rl4l3sK48L9p1Trj84HQIOGf3rFXf6EqyA9hOpUX7Naqt+qVOy+YML1rOHmm9C1Bh8HHrTD5
Id8jLsHm7ewWcEOd4p/C3iowRg1+9hUkQmkMpC68T2l71kelki3xwjfqdq3nVM6LFU/P9IAY/kJp
uDHyc2wOF8eBPJbzqv1piwqGALQ1yScRZrTOM7gHtRgsrTuDbioPDujRMMiGIXkwkOFHoNEGmk1n
ppSFaE87RZNK+gEm7QaKAvIWNqPiVMO55h+M7FE8jbWTyFq0ZVH8tZUtiRgoIwRqVLJUaDXMm6mc
eXBEFj1MI1VeqnUEjRMvhiKpeo1cgvXHtlec+ZhUTdpleEFCiDRHERAoxkv2PSj8Hb1DZHQxsYVO
LE2du2d02Am+bsM64fewTwoYk+OZlax6+4H8GI3Rjoky/EU0unG955zgWzKcLGFoHswDygIXzF1O
MQbw++SQ3jIkffxHu0E2Ai8xXXPNB++LZQcXBWX1jvOd2wxf7Ut2yXaYPTXCs/PEiKMGXVKHCbmW
N1lebhye245uxvgBL1WMVd3reUhDxPvAJejLm0SnuZa5DhgN6gVGQu2dpJuQXE2Z2cukYhIr76m6
b/LwN9+DMZAxPpNXf/DugB7r7NJjFx7o4NhFfNzaW2esF1Qq6G0rnPs77JMoVSn0Nu3a8MyeDV5L
tbCLgYZTG2DbL/HpG0mVbJXkVZL29BqKf0Le4/KCpHL71C8NN20cUjd/kLGS55C2QbNbSXR6qMEH
ZepDS+Tq0GkVSkRwXd6K4gHcGjiPlHaeFoWYXLC0WQEsFlaQThmtqAKHm/IqApJ9g2JJXEP8Evkk
NJCnDcRJ2zc2G3msfV87ZwjmzIHhOF3ZzWUISKveP7evFzgT3C33U2TTxRZgyxvzp/yLS22sZXec
xTX7go4zZEUIB3xDo21YpfYVG9FGe+U22wXglJWMmL14T+GoI7uQGZAnWUIe2NbnYNJhCEFpG3xD
cE7AXznlR7uXv+WIWWSuazN8gaHRVaG3lM4aImLOmRFNENh/UeT6UKOEftChQiLTghNLKnOwpwmH
q+7JKhwrKZEHdZW4OyXRuiA7LzGJKwwP9gcZ5T/HBO0sWss/T5sycVT6y8VArZPbEpJyKjlFHo3N
TJbydQzNV7xyurNHH5lgrq1kxkeEwpiwUA4gDQlJvCpegUfDkG9z2OAF26l3REv3fQdDsyh2LD/3
fdd3kQW23I5L9uNzAP87t+T1pspfJ+GC+Mqs5joosP1W9mPh59ObOS4zLu3IGU6yp4QVyEKcRIQz
tRDw0EaDT8mbrGeV5N3cJ808wsL0xYS9aD/QTHyaO24MI+JvyOIn4fy1WjCaxf6NzGgTktao8N3F
R/S1+dOjc6ImOdi5T4a2gWmNXJbr4jfiyLOTCAXPQbDPVI0bMLO2rtzJknzM8fhtPUO4/6odi4AY
DiA+D3Ta7/S6S93V138FJzYdQbTWLbrfLjCUejwZ12utNcvPpalYmmHBTK1ZYCsgKYC4KQhIImZa
T5ugOprd++w6A2GJ7sD97n6T+7B/o7+YYhcZk4JHn14RLCDQo+6nd+7eYtjS3BsPrRSE/k+xBCKa
GfTmCG8zc8e/E4dtEt4HzwE6EZwgcMFxRDA6GEPYL0oTyCU7/+a8RhBNoFqwvR6jUrvuX/UAALnh
LeB95lfv7t1DqOjOxVwsZmwEbsWmBYYP2KabwbmhrlZY27WBPbjwI23c55g4WluGNEDLf2tNtlLQ
2DcwX5XfouzAolelwkp+Iltya73cqSIhDh60ex7EDZirwE5bdAzbJQtStHxXcUvNPjbVO51K1v9J
hwYNnVL+pc59MSGeQ6RenvOfT5LQBgw9VvVWLD0BOrpyz0ARwpX56gqgaNVd/TUS9XzHkFa63+Q4
Q/0hOkaS+rg6Z/r94OCaeSMCUvTDTBWgX20jNO67Zaobzo/wGU46yFti/iWfiuuA/My5Tg8ULKfF
ji7/CEjNBFAWca3hIfpSu4GKuhCTHTgMXP0GFXLCw5/QApBS+9JrcMgtsdgS37iRPJby+OPTb/42
/U1/uxG6+DpcLZlTVPK1j4ZSNeU4WDGL7ZaSN4ImcckvZ9/OCU4rph/YGHDHl6wi+pA9hJSi+5Cm
Ls2tasqI64sTwASRhl/HJKXfSlZFToBbIR5TLxdCePgg94duz4AZhW5EOzxyoScEBMJu8xpWsu30
Q1ufhfUZ1eeT/BzWsnKnSrzQsjwnF6akg+ICT3AE2cUHDbFUZOuDH1qoSFRHSqoFdezWaXmS2QTY
QhERshlxoLXK5mkYqqOxzbGKoE3DocLRYdCrXc+ftPXedPPY520EGujVKs+8+qsMJQM6tMPSEDNd
ZMK7jUTTtq0vcBjbc+0XvJsNeYJxRziHa4woFT7jEG6jB26lGvAwaPGFC4dg2DmXQjiGtdHEns/B
eJ2wNF1HoBttdf9/klPAFO3v/EJ21/l2AUtjgapxLcDQFaO1+Tyk80flrbMSOzCCNmlYsMUXkPkC
5+g+msTqS2shwF2J9FU+dhS7ZYFWJrM4ISBwnstKS7eNNionhhoa1NwhBTC2lDo4DymlMjcUv2lX
36l2Kj3Nuokd9ZQqpdME5noPbg6j9vgJlPwGHQk0Ly4VLdq4+xYRmMqkyNavW/heu64kYJAB5c/R
qEAjdfezyny39CC3nBwZsNoidRN5/mDxw9WWXyRWdLrtk1C21dE1bEywMb1Pd/HaKrHPydTJfoqx
LgKTU47YtZW4E4QqAPhfyfXojXwwkGZqHqKIgr+2b0Q7ncMkQEwJmYNQWi2yGUhcRsubH/6jBG66
ygWItCQlSnGgsRdxZkIrwwZok0YAQICM2yrPcGrA5Hq28fUKadMj/usXgLOsaH4tb/ArHtTpKHCY
vNz4AZ4xs94pw3am49xxWy404Kg2roy/nILfAGohP5HvOMQrGhjgcH5HPL0iWh9IeFhbMPxI2+Dg
NiBbbH/aUg54tVWoj2OL1gLzi8tPSC52SLYRIHdtW37khT5cQcJmUk7VXZa3acwCJaGmQkYkWY01
DgWON577ik/YsYP6YA9ff9fp0YLjg3UySk03itp/1ejvARwFzVVkR8DXQ8aJEGt03sEZlM+eXpwm
TixI0UQlc8UPmG1hbyKkj0bKB0cnudUjPIUkk3ojSt7q9ECV3bL72GdINAGTwv2TDBLad67KdctJ
fuL5GVbt0FKyRiOQNcJBjAzKgvuG+Y31OMKTWRD8kinxAWM+ckGZ4W6tz+IQTKf/OhzSN9GsRBrq
ekuOJxIURD0OvCXQG/Lhb2txGxW7b+q0g5kDxUKfx31gWq3GOcPMgXROXx6TxnAYxnFC9sCJqI4X
XYGE3oIDdALkBYTGJQBB4WDAHFsfBDelA8+w77MiBgB2Dj+ku5o6A7gne8AitC8Tb4ZwWGZIDsdd
M+Atg/qDSfz7C9HV1rg2aZQPhNBAuqhMPJD13Z1Ou6yZCliHI/JmF5nVKx4QJyKZkZAPZPUeGGqw
fJPel/nW1fpQq8EUdghOhK46/OEt9iUFB9EDKjmQnwCCX60XVHjDloIocDYsICTqA5a6K3FdZAag
FON38nF1SadwNziFjXwCkn3r3kJ9CYwhFVwgLPHDm2Sc6+DI35T4SAw15oaAkUStX1zk7KxjjahP
JCjifucYTRNpREbZwaNBxKzQ+leHXQjc78/BFojNPqqm4KOdOuIpWn1QakiEALyuo+Ow6AKhBbWq
mEtx4YUCOdxpRlWSJ/hc1Kxdig2A0hIk0V1Hq7xVp0WvhO3GQNxi/m3NQQE46hoQiXmtyNT6e/1f
OCy291GfObxd76F3Jt40tfA8RZ5TZQySYyZPmvDNC4lbJlncr0D65R+oTmx9RKV4SytEeAwARwtf
hJPdH1qoras7No5FreORXsU856VofLE7wN5qOqRRj3pt1Jc4/jBkaYJ4VnGsc26qFhtdOlCQHRV/
zV+ODg9J3EcBMyTjxspgJWnAoI69wWxnPQc0zcRq4hKNwmqfXiZ9uvFQ037LcpCaapguWfev+ajU
TDk7QRyr6j2dI7kMTvMHnSi1yae0zs9dElyiF7/+ppqlkNxzfNths47qEXYryFv9JlpFE2k+6qch
8MhXn/o3eibk5yj8EFlpVvExdAjS4tOGbRKq4c1Z78FWOUErJ1Ut0NXlkKErg49vj3mlfR/cwxIx
jEOFHhdbX8XIiRDxZgBxsFFX7aJuY5H/kodJKK3WLvvCjpFB9KTDu3MnoOsoJMt5hUJPmrzcgFn5
AWOJc+8M8GxB6iKq65xOJA1LhVzMxxr2iiMCwG0LrWoSkhlxMOrsVUoWONLU7+0o2Za+GaWkt0qR
FXKRteL1s415Gpbnd0bVRCjOPwy/OAcSprwu2nOk1GqO0jgI1XkHaU2KjmyQd+xK+k9VO5y01pmp
DbbW4Zr+3IN3rlAEOEwFMWPbdk/jbRdb2rCOaEUnCnoIXLRsDp+mTY+j7uM2RpLetqVfbYllKnGW
rmH2Efww+OgYzS4QcyeOcnQgy9QIy4sNdtx1659fzmhEms9v7R7CosoQPnDioQdzl+WkS+H0Isfp
I07QLQacBLxNJXqzFR6EBM0oX9SdhO0ReQhPjY5tSBOSW2R0NnFnpkhdsBvwc2ooZUIUnoEdVX+G
XjSfamOuSEA2eOt+PT0T5jvU9U/zBUcG/Q2U5BCobFF18i5mR34EEWBk58L5xJnIoF/CbGI53Aka
YEzokgMSeaA4giGO/R6V4/uo3iNoAI6A5mDFE+aF2VuNGljfqzagsGVT56GJCqAjxpnODUgbzqGL
jiTYG6FtUItTk6sLoANczGNgZLXOA/78EQIOtAyglVUgVet4y9fGmbR5FZZTX45JHRFftg6Yvu8I
anlIqljxweFx+giXpKz8aoW90wj94yU6Fv1/ZI6GhMqEBiKRAbeFDfSkR8UC1gERM3b0UkqFgk2g
8gKqQdCMl1vEBJamL32hS1qhCCFY0KGTj60Or21c6zRGRlt0WkgDHGUTEDq/Jq2iC/awZrlfIPYR
dIlzjdZ0enQePWb6JOzMFPrNoZLvKrgLOni8OTVLUOvWkiMlF2lCP4XyZs5F5T4T2SDrCfx/h6RH
3e0/aXYhw3KEjoITHXzKYfwk8PYh27SuvU8LpjsMB1TLu9CdeJKcTxxjb51rKal8C6GDJmx/lI84
lsQKNjiNrjxHqQcJLUfejdoyosNjIflBLHrrcenF8VUDELsUvh+V2VjIjQIc/yrVE49izVkHghFw
IypHeK0ghc5PkdDCip7m/FfttsFlIrSKuEIdhZlax7A3NKUs6iEOncEblC2CeYBjDzDtqAG8Ymsp
uRpQ1yvw13xkwLMS2Sn4kkEp+B8PPX1+J4mHLYttPV4HD2yJnOuiDhoSzV3dk33w7f2h+m6jB8GL
KEiEnZM+iZ4aCYknTiycBNHRLqGAabcAcFr74rHmOS+auCg/nU0flgugevpFLxtwp7MeSqLO//pE
mh6lhXfu1JxNeEFdDKtk2psb7wpYYhc2GF75hQ0TZdAX+MCesperw+oNIqEU7TDfbiqauxXERGvR
KgRdw/hYpcsjfXbe3Z3mlQHNH7AvyupueCA2wmKvFjE8olTGnvbRb87GmlVo1iepthJnJeB/AGts
5R/aBwQdGmifZZUV0qaMBj2EDwSN7O7r4O4jyr6KkIfH/NQug48itrS+6Ip+GPQ3IBA3hel9Dwsl
nYwyzKUbVtSbGS7uq6zkn5QpyckDjVnKyj4UhV1/TXeCBoTixcc+gq8of/gZ52h34dyjUuZGIvLq
nMF5AldwaJzSp1h5F3RsgUahowHKiCmEDXMor8aVLjA0WcFDnYMQ90Oyzhok0UCsGx6zFVA7k0tW
PnfwZMboyarXnDdSjyREjwDEV8O8o0JSte8Nr4Y8KGu+ig6S01gjHICKuV04cWhXHq4BO61lvKzm
2qr2PpAHiFY79wqQ6mLfkEFYmU+YjihNdAvP/p362LDKm86zFjPMr93bpeOvA3TgSK4WZPdp1jvH
Kc11q0nLqD7/0jDMJ3lx9Gb/v5EeNfynR6b/HKy7hewNEx4m6FhT3F1aCV9xzXvEDciYHHUgB45d
KkXzTjPPd1qDjjuJZlQBcuWcUU9tyAXUpKWtxXlwZ+4iD8wqaEKmdUxv4CZSut0c1pevmkIzvIuZ
a7RIA/d/LJ3XkuJYEES/iAi8eZU3CCEhnF4IRONN401//Z5kNiZ2d7YNIOneulWZWVl1/2/j1DOw
sB2VQqnHmVwffGJ5cFxtDrdDuC2HdzBlED5JyjnbThz6uPX3Zo48UlscQzdLRmi98UIOgvIxbRxc
+lp1DC4PHENMFdZ5iNxVH7vti+LtiIFuvshS8Did1nfu/Q4ShPFexctmMCvT958FBzG8Rdz/Hcd5
Z3xFk0+k/iyplhA14F79zcfIiKiiGz3xfyqXN9aZvpUen4IZ93MhdPpYeJocCSq4eVDFVRKsmLqP
7obhRIwmWPs0kadPg+xjZtV/Wijla1HlysQdg8GrN2PJgx2CHoINmu6iT4W/jnCUBeGpczXQ1Zjz
MNZ1xjj76vI11LG9powiReP+2I/p1qxFmrZx9MeL8ZheEAz2tn06POaVoH83xiCtePRM65RnSjL5
IG8D1pTY0jAqm28lR32K0h9PrBMBfbXFiAx9hFvhuMHdFgy1vx2ei/sYRmsqn0zBaQgRPhxJfeH2
M2e3GhN5zfRfQYh0gPRGOSKIv4giZtXxeu/kD0CgafG6y5b9l9YxH0OzBroxVhWMn8PeXZBIvZzx
2Xun626Nype5afPLyyjhPragHdQ5dm+WQJPScu3uxi37yKoB9O8uqj7jHmZZM2MF//UMO4APdW3X
j8HyYLjWrK/Zj3LUNqZIvKr9RPBDr/SZR1glfVWO++kzHnpSmjeiK64ZtXTmHGhoNmzu3y9ipQqD
QGYxySgWSaO7zYyhq73pPXH/OgjGoKcEfwx65hd/Hki/0LC31f4wQ4Dhr1Qdu4wwBRvzsOnAO/lq
/kJW+oGPUyXCOsRjsyicQtIHH7oaUg+32Rj8VTa5aAHsJ2oDHLKtqn2PMyrlIiaPJW1hWhCn/lrD
rBGbBDQiUC0psD1WgJBUwGCUdZpykXOSTnwocOA5yHFksEVTBTa9TTWLAYx+yDOaKBhquE5GR09i
tScKrj+CI31XFv4KtNANazF9a1aDZMoFEu4iapBRFt0ExOYRVZqGy402XJV3RO6Oye3Ve3BCcBW5
pWuVxkN6hmYEdwzomrEk9zwaITxa3ynRI/uiECL6m76gtXfbgLghd3dv0YleN7ZnsE82TmXcmlmV
ohL+RidWM3YhfIdXOWAOe4sO8Qly8DfB/5Wv4f1ICaXl2wmrQ9pA4HaRDFU4RKWAaYUSRaIOUCB5
40dv8j9gKIa/3DKyTtQIEa2H78rMEj+FyTLmAS6+Ju4Yg2AMQGin3Q7Z0F9E5dUfU6ucgKeQZgVd
gCq6kxnJzHxgiw56tx4/r1hivZnPdpMVwaKFAVdFDhnWHG8MMKKqd98bXx8Vs+3JTuWCCQCgG346
BtNFsIYMavzG0T+h93z0WDN89CVvQCDAGXDK95g9Oui4jy7+IM1Bg+RD+v4ymeRdDQlYia/a1A7V
4bt7gs0haqYVYlV58DTlH8eHsaHp4JiYkh4hHFRJf+iCEUzCZGaD0gJ4D0JyWYryD6N7v8ACG4tD
XHSBSvRvMy4fDakFdxP0iPpMHIaLsRfDXeg7+u1iFsB9Agh84Y/0h2WdczV6kM+Yf2Fq07bctP9w
fBhhBtRHoAgsbxZ5D7ge4AlFI3sk36EQrDmS17bxLf9jx6HSarsNcJ4W7t4GWcQWVWQ0+4oRWYC/
fNg3SMlzIbXzeg5GvF7JmVE2zYJ2xO6JAObfEEECeUq0v2jmAYwEGWWiog7TyIFAqQb95pLql7ph
iV0m89LOYIcesMHfQ37gFqpYgSmwyr1/lpGS8tMb5q429vltMgn26CAwXjv8DZMPTLtWArx+74aF
rf+KwGEk3/w/fjv/LuLuA3EoWUIpzZ0Rqd+AHwSdkJoSnVqqQBNVbTL6g99Y/IsiUtBdoTOhfQrA
3OqqTK3IkwvKX6RMQN2BOCKSmNv6Z0nQkJOlSdd95PUQYMGI/1OxoUv66mG5RxQgIJEiluUpIK2o
Q+mcFd83EeLChp+A6FNaqCbg9seYzwlEhPMF2a72MR7jqDhhqANNTB4DOGEvvpsK3CHg+CQQCCx8
JGgYSWiBds6+kJsCUMSPI/7aNLgiBDIXA8nmC7G02n8qDuKYD7gWok0IrAjUKaStmeeyoct3fzdG
TVkwYhdA24XaVlQJUQdNLqPvp6b048kBMKo7yrIO2TGtmnqpiOzYic4+erVHejNj/xlK9/NPiwFS
IzS0ECmK/IfDNwMb+XVT+Fg7detEu3qfnQD3F2XMUE+Fx3CYQe35qX4JgopfpPYOO2EHHaTiJoUC
/y7Qa+i7Eia1rRK0N/o27C6bxnv1pqDndtaMLSf1Jv4jMh6TfbDPf5MWf7+hNKZ3ukUHE5BrG2Gd
5JUkziH3DPc+qXpazB1u+D8y2amn5E4cv86IlnbzBVFN/EYbCc7GavTCEdfvk5PqWHX9XApwWGH4
5A5ARsf+PFPl4ZLoS2W+MfM3ioZ8hna2PL/0zv116GSp2+px8Bq2vE94VUxYcYzhfCe0ap5gkmC8
whvicveeG9071MN+iaSkjTBl7cvw8GoLHmkaJGB2b9ztE4aV+dWYO/8bgUtbMSpXlcUwWjdIrQ9L
Pr/7rOkJRDG2ZCz5PI/Q6EfMbOcQenudVP/NHHA19BFoubUZ1kSUN4QXkxIaE64DUQ6kTnoPiWwb
S8h5/qK94t3lAUEZ+NlugNjVgXU3WJz7XnzvizFDzu13pCrMs18XFNBBtuSjF7kIaBSd9oQFkPXA
rYUZ9reub3QosGh/oK+DDjOaSII3PT1f5jwsY9riDTS6i3jBQCqVvZs6XZbqaGeOVRgmAOKUGsC2
mOtyilc51M++NsY6VRXVWFxphALjLAN7CP4WGbYWEKxamnreYcsyZgA5uw7xLyBBjyUrE0Y/K/W4
DxuTiML8QG75csmxh9FRD5dYY4kQC4qgV0pJujleuF2v5X1wyUssxm0iOPGANq7lIa3YhgWOE1hh
VCgbO1COwK3c3z+Q7Nl8dOjS4lTFB3cPD0IcRXNWJkg/1/Z9TWpytqrRFYSDvc0ZERFaKgUqxRMV
7dZoC8clo1GwaKH1/6cHOsC1qhCvM3bji6woiIkNwFqdO48zOEEEP7ayvfWot0/TR7oNM2BAljKd
C1QLu4lkn3eGav+QRlCnMwDkr3v3bzRoGGeAN3I4PNTFtHG4cjj/qnT5ahil56IaRHTaZbCU/+o9
BxyNCLVvZXb6YarpBsdUYY4GDFZGjoqePPaRfF9sbSMsgNmJTyLotq5kMpJtERbE4xa5IGgdfxuJ
jiRRmeVVQH5mMXONEv7TxGRQr4qxLTNF5dq9kFX4uuj2ipMy1Y0S+/2s0Xq5q3Lgh0n4gz/egEXl
HMzkBz3gw6bPcK3Siu3IrucK0VHyUbVY1jT3sMM4Q9Yemt2iwpOkR+bt/eEgunQbtrteNtL0FJJL
MS3DvsJE7t0TfWS6MosSVXkfWCSMNbJOn13EayiY0V4DPV4dov1dkyLD7HvIfxBooEJDaFSA1m6d
Cg1uU8WljqmMa4MDcdIaalBoXkkWi5TPmhr0bFcnu942U17fk13wvDFse2cMoiBcPsagYdbBqDVm
tI/AWf9RovJxmhN66slfwKWxZYQopHhjwi5ztG/dKQQfhmBUDXTDY6gALuvuRmuqBYb32bWoc7La
TJry63TwVNxS8rIw6jIrjFd8jqZ/ZquBvdPDt+eA3r94O306BmnQeVwyF5TgwQLrv6Z19qgfSUmp
P+Wk93sy+9JaSRAZthFm2X2Y2JknkSv3scevvYOF8jin+Ng6G8/hX/eFoMZu3+igWdN+gFluSP4k
5U7YANbLiBrwLuQ5G1uGNvKwwURHzLlf5cD/tSv9NoiQ9hwbjhRPTPI6bUx+8bD2pHKo/ktDjPpQ
8tdmnyzOOFESznioWUEzj1Oxok2m+U4r2l6Nva/89+nKy5ej6Nemo45UoToKrSQY7DxgZ+C5aBXc
+m+iy8Ybbh1MHNWLoWaLvf2J9l5xznLa5FER0XJoHvlYAJhr/BhvjBssL0rJYUSRhvXhE6yPqZNh
rb+zobEf8X5wHu6GnHJvWuFoGvYpOs5to5TubQfJIakEwvNOL8axjsTrw0aLyT85s9MsizzoDFDK
nx+mlMiEIhni9Z5MZoFyn58EF/AmInnjRFu+8giaKgjOKDdpGJigyEV8wnBg4aV/zqbPHWW3/VMs
RHmx5S1m3fRpFSi9qNRJeb8DRhqGJU3vr9kScYO2nzMcrQZxjaNY+nbtHgQBND/RMIO4My4QW8I2
FBPubNmdRGwqVJltf7skRpuue3MWLZKwptWngFBNy0gMDiryKwrOtQFAic6TPO33ZbgNPXHirI4t
6VTJsuiBRMIms3uEXLUvqaSxF3FkfZIv7YcQjkSJtAe/4fFuDq2vukn6a87MfNIZ1FkydIlVSBl0
8N4YJcBhMFHi8w9MluHKK2jnd6c55FjajybUy+RClo/nsQiqjFKPiUK7b/h9oMOosMpLNNKQHR6y
tjtLSAQWkuqJWuQT55QRknCgBfR0kikiF3WzxYuC37NEb1z/vqHUUhdaDah0YE0zGIu1V7QY2/DV
QjEfQfVHKb5yhNeDWQKk+WCcEowcxX45ON1oYnwBcrOFUGKiiZITmJ+MwjX9Yu/JBM2t747Z68ul
XyDI5hG92APlZBLlfpwC5qAC8UvDft9w09jnrtMspKY1+sbmHN5wx+g8J3HV5mPscXPRLWuQff1u
zfaRtONxc+60xX3v5FxNmSJHj/OaJlX9U9R9TAuS4rsMBVKjcTUrSjTK7my4Q2BHycTusJi+Q+pD
V2W3FIEPil7F+BlWZGYmN8YbcoD8RdWoHv3a61XHG526FPqSPp9gnzf+jDFqH3h38RklWsRpTaYd
vTaFOIY+Jm50BrifuxvERFYDgr8LH/2Em4KQqXLq1AZ6KeBm6VyxW+rQmG1FpG8AUnYU+6iQe+2d
gUpP5Ttc59pmkRY4LYyvA1aH01xt0wod4dhAeOUuNbLMwTdBCe/YB8GeuQz4QrTTw5J0VOj9z55B
t3uza/Ru2Qz3uQCTSyo0PKNjXMew/LjnG+OS1fBC2U81qeEVYkp8NYfTj9MLmt4rbpj8isuYz7WJ
xUjZeWo2tn3lxLkhB3Y0YraHu18NZxZKvp8RJYqKNWEkdnILH0WNewcDYQxxmL1iOCUrK/GJ8w1z
KTzSvY6/dfaOBn4fGgaWDehLnBmvyFRkeXlijUhknR59Dd+WhRHoWMO1p8O5rp35gP3X3fAGj/jX
aeMAyqviQWOsnnAqgzfzbC3msg06fXzeGTsxGMg+89pgZAIjTaeIlEjUg4AvLV8lObZ4tP/RSG4O
roHeFksaXuya2G2j34pQwlTsJj/CH680naWy9h29TCIXGc6HONthRWl/Sq7xAaVisqhMcdH+wHjZ
F4hxoWVqgHkkwAvOk1xWLZEwHdR+UU7bOL0Ib4gBko/8ZloIB2BhGWWJX82ZWeTkK9bdPF9Npq4v
yZenm4ARc67ck0t4eQ0CMInuFBeTX3+bvWEtrI+MqSxu/sfYxnfcWe4cUpgP4ip2wIJPpaNAAQnR
bhg1QHdeIWadagoSBpN3wEL5Q4zubtwExZpNSaUZxlbTmXNTPs4bEPGKe3l18GCkl2jxX79+cKa9
eXBCWvFnr5muu/Ew2crazq1/ZN9g9AWMLgQFkx98dY0+CPmCKqqcVbsY0fBBud4LLMGOWgBy1eI4
hOedt8Om8/0+M64x4tYsDJ4UVlyD+TwYMs2apy2Dmte45G8Hq4QBniMKRoqSr3CiQQkSvhDOvkxw
oBp9/mcIUwwPMCXAwoAZeFB0Glx8ZXRaIOkOS8rpMX3RYt5m2XlRqgHiChlj0Ps0COZV5ptIEHWH
lWN1M4umhGVMe8291jgYeFua5clz+bJ03GXvhNMqfp5N9wxu6HChZA4nAzM2UbccoLg5cGso4YXV
UNPLufDDzmC2kGZ4tp2/0SPDTvOmKgXP1lnIpuy4wE4DXp43SDB8kBaTYqLK+IW6285vQc3HwNk/
UmiGFye43XgxuerU2Mg8QyC7a3rs1x2MNJ072cYhqDL2+KRR6Dg5NMO9VakzVMvcOlqHjSmV7set
+J/0AcUwxOwD1pfpO+MzFqWr0Uj1Ji3tJNCsXstkYKUFFKeC2FttuFllNj8P1obU1E6F3Byw5U4M
dcV7DXdFE1AJWoIjKm7T8JvveBiVJSRa22AyJDNjziaE7sZGliTa9hEy7ViWW3LMxXqUYdA1W+Gj
CrhsPUd/oyu3fshc641Xww6qycx0lmCA9yrIOCuZMTYekdREvMuY2F3CpXhlPbSBpwW1de7MTr9C
mZb5tBfu05zQxaFkEdS+640PCx5W8g8ufk+sUNwuXt7qQ48RaVmE8zoX+x3Dc3IHzF33+PSfkGvH
RY5Vw2RRHDjwg8ee9mAGxDw72GBhirIUa+0kZGIglzYiqQTXhZJt22E55fzgtofw1Na3c4IZbKxl
Gj9lwIFpn8fjOpvoDfIb0fzRr0SPQbmNTR0CiMGwwkz3N80tPF3slxpMh7ePNBr88qOMaQ0QNQZE
CFXlLj501TFe7YrbwVWRUjZ4P8dxm0jwqnmt/mY4612K35vZwHIU7vtW0Xfw1ycSHxcfPLN46BhK
PV0mzn+YunuCmr+7TbQ+5ga3KhzsuzuOE9uem4ztvpogiQipIMZRhX+BSlH4yIjZCEqhWSVG46fc
w7/j5zFetw2Mp4Ng8Biz4xyPTYKXacSgTgzVCFsYfDxMxiZC4zmUBuGKM+BurhFiDQcX52pe4qDt
BJhHB0cOkHeE89ZaCkhbM6rlh7okAoVHTHB5rG0+AhXFS3NM2OQXzJ9w1dfBhQs1m8Y77TnN+JDL
TdDqSzzzbhBgf9Z8ui0WfXX8FX2Ugax3RHKNKRn8acka5xhEb8fBC6bKs8YWxccdBqEcCCoL1IP3
s/FNmnFLsNvbuBuGRuIrU4063V8sp0qOnGzU37bpSkCMHHQ0wn/1QQzBUh+o3CQhAUZB+PeFz7uM
rzVJc+nSsEaIBRcj8R5rZqVbjSqYST160R138ZJ/wgjpArg6bvJr3PJr7P9RKdyOrQuzxvGmMpIq
sPB+9RQnTtxh4ZhorzVDk2TgbwJpXg6uW/TL7QSw/Wg4eU6ibNN7DphDB/yTNoAW7kgqGuQsg6KP
gKh6jQxGcPQRITZ5F6BE0hTwIYtN6CBmAd+heCyZ692l9WdOqT/Bqd++rd5OPaH25+OMKj4baT3/
4FVApu58VtEICqAXAp1IUFgPDji09RB/M70sAkhkfG6M7ancadvm37R25oFotRMYtJJL/ZV63FZJ
IsnfBfEf4ps+voc94D5OWW8lrQWLB30M4sLRha2yLsJyYqE32ZnYbdK+WA+auDVNRncHiU8HD9YE
0x/61Bmi47LrSXCpKWLag/vSmF1tA4qXpgk0RaDWcmMlHPCEbDJURHyBUlLm89phLaYgY475BHWq
Qdde3KS4jaKRpCeUNxGZfsTIai/EBWJC8QDABRpp4FRtUIfAP4syjx0qY8uBl1aXETUJeTNGC6wM
/9DXbD6Kb5MhF+cuXAqOokSJ6c9qxC9FUWYs/NThPmPtMKqu+FmeKIrgT0B0pU+GYCbdDLIhi3MK
vJ8BpU5B1q/+YTWRTfTerBgMkvjTYsYQjt3x5AzRQXIPOu6o8xh8B7sRLCwQClp8HrwZUT/TNA0o
h4DaILewuXJeF/Jla6YuFaLO7bphE3C7iw2lIxjMzolr3VyNhDOXTm+6J+hRxMQAHiZpGSznF9PR
o5HHpwY/T0hquWf91KHj8L7lQ+x8TF0wduEnZ7nlAEe561Qdz6MRgiAB8lLDyhILdFqop4XKW8Ug
fkWhMC1WsEC7Cfen8r2tlCOfQJpeyajP+OnoQX1YMWFSmvIQL3Yb8Lf+1ahxR7hWx6GMYulE3F5v
FNH14mbYM1sTVtjeyNOFgU+C9cPDd2KDz87bvEb0YCtVffr5bVThBeigHY1qvgiEHa5lH5O989bw
I8eBEQQhSh0rYqO+FyCU1MCuezKYecCbYysszy5ZI/gu+eDdMGJEo9KQUbb1MPKyIQYMCEKbzi8e
iHo9t17Vjv09+HHdlsOV2kLVtya0rC3C7mFHdGg5OVkE4qDQR/1QqEZ6UFRfyY1Z5Sz8DpQCK19R
gyR5zREWbvwJmlk+gcP5ePGsKIyKX7SpdI1RUYFSdvELcP88Y8zKR4tfQaXBaFwfHh31CD3+aT/1
1ZYKQbKxsrhmZSd8AyBM0aR3dJ1x25XyGy4OiN26oDp0CTyZmOCNozdCDA6e6Bo9e76gggu2tg+1
ibU5WaUFCKu2dikq3h6YBKrFQnyGmnmRoMSOQ2sz1AQt7LYjpKSEP2wEFHxwDEA5w+VjIGEfqnPL
ZyLcYADLuaOvrmlm/OcJowHvhDk1eyAzcIrvphuLXRKpRqFA1oDcZ7FxGFOx3Jrk3ffA79DcFtNq
xdghMP2TdR3AQUT+bUmLq8sLQ9lneeELLhVOukEi4WRAD7wFF8ldTJGucKX8cbiYPCKftRIE8tsg
Tbs9an/DrHuMShobcAWO8NNlyoDJ/O19CXLAZfCdnLMp5Ly3QqdwlukfPuVkDqZ9MGzPNrgdPLR0
LCd59zRuW+thx77trCZTIu0nctC2VQfeKdFf9PS2Q/oOXR7IjABHBONuZQ7EIfi3jIQ6YYbygk1P
oFWcTMckXUaFJkAazTBXUrNZhuWBA0VFOOF5gjW9/cP0NxXzyvSeZg/sw3EAiOiPj489KniwIYvs
lWaZP8/BRYtxBSSMJLPfMVqJ8Mk4rhVqPhDJrzGtKVPqsD8yXAmn/6xCnibRtbtOq4FQbyrIIGwx
piRMVNfpTEVxcMCCEPBsVOkzLXADIKdq9FtKrweACQDtCgmcig9TQnHfh3XyXbtnGMjz3kCMbFcr
JAdZQYI5ecnIZLIBfON2TYajHm1wQQQubHobbUDqZwXsLIHvYY7eC4kQwwiQ8DmO6gn7Hk4K0Swr
A+CHfhTOe36ar9dt37e7wBrcGDGfiBuI29aIdY22xuZ5SiCOCwdcIkqfpuG6LIU1pwb0R7ZOMH8a
sCtBZ3hFPIus0Bt40Dtvtgc6e05gKwn1jXDEylt2bAgvNCgQlyxkfnojhl+HGAU34RDyTl3YCgF/
4ZZAv4Vae0SnAY2pofJ473s6RtAubpfhYkQNesHZ8CE7Gm8TCSR0RrKctmC1ezoSCU8PEEzwaA5i
1nrB/i14jpLGS/5eqG1xbyNJIKYZhj3HvOIQAyH6BIEMbTYPih7VGhJl0R9LoDG/KBz66pzCZ+ku
rx5xNr/BWyGWtyY/CbGfK7JwYNjbgJCQAH3OWgA8p+AM5U5w9+k8sFqGkDAxc4SoX0AuHm2XDAKt
B5+lw9sRV6WxubNKPZZqzqmd1o2+DyXipl3qD5NyJPW5otCnU1KdLcg1LVwmDF4DDZbH5qm7IGlb
Y7kAEGKJOdyKVhxxXaKMua0RQmfyXLqXCQcEtQgWS88xIfHQTVLzLSTIjJU3NbgDLh6vhg8iCb0O
U2TwszwFjmgMYd4eLhc7C5cwgwCqj9HFTLiGs9mLrugN10O3BqQ9GAtES7o0ukYXqQs8hU8fmwSQ
aATbBOWxlh5PIkMa0k//PLgtFF30h4PvLxDtE4HxTQFZrpssalAmg/vgAJ9mN5eHK+ork6KA2MF5
swotbiJFboxFBf3BCxpbGSnOqm0YE4eUhDWPscnGjN4W6/oe4jsL4cWiwzudbUIG2MQM0cppYACo
J0/j8TaJDxxMBhsn5i6WUwBCiUXk78OxKFE/Qd7J78LeR5GTc8NQBnGXWC9p3+fpHAbEAHLsBIQZ
vWyAroesiMnCnDADfEOQnB1CFHN0yXF1tDlhSzkIKVfCfU+QstEFM3RBZ/ycRqeJEHjIb7WOGDw0
J2KNCgvP5bPCeeSQpq6J6n2XA4FzUTlxONGVCOCPSdf4sTosOxksWW7k9P2Tk/rLtN/tGo4YgZJn
AbRjYj/CJSfKePQWLqA0irNxUtc2hoRnTlcHiJ4PpEY3cO9gbcSINBxaFjaOTu3YhzFytxG/1eVQ
YtnbfVAlczzlK09eiimpSOLYCClYOzqeFO6ev+2D02BP3yMLnp2JtZuYf6UvnJkN1k4UMlABGBgn
S9xxtWk8c6hxPohVop/Q4XhkerRWH2uf7wYqYQdU9jYTdRLC9s7PnYKniwcHnLpgaosELZSYiRDN
xcBQbAkiEEbK6J76qbVd8HmIEoQPlhGZp3YF2twMGxSmtrBzHe6ZMgVFvYJHsfR5AixZGA+ab5Qn
3CLl7wXRIHOX9phvYITDQwLYMa8uNr0WuCAFZmDa2tn21ESCxW2b213UnHS9c+pzm/gaoSGKCC58
CGk3WB9qvesvoZDIeyxUurwZU7WvCH+93aQo04Uk8lYHFguTqOrDnSB8G0KJDomzstFQR7hrz/Vw
CFFkiW+OW4SDecjNxkMwyki80FIQvdz0OSZbHBY5CDxnTO4TqlhRGXuCExhDKfJP1ottMseIw46Y
5RcoG1hcLCYWJXf2+4QIwD4fRj8J2UlYZAFvE9YEufGMxO09VqTnYKKpRlJjUeYcKTeCF8VTzL1m
9X1NlYIlwX1rLpmCdDVtxKDcFJVPR0l3SxxKZloykQItjRSNH44iuI1w+j2waGDzD49Rqjtwc49J
dgleblyF1FCDOBYC2jkV/uRYXrHpIky0OaZMVHMsQQIOeDI3Aj0Q6+JCEMj9JULUitm/kcW67Avs
FojIvsH6PxtjnzMjYmImUhnMB33uyIAXiXmWHBtsT+4ReQongUOc11qTqID6QYe3nKEUcI3UAauO
yY1x/IxiCghybBZHWzkpEi6eFKFEwCOvh5CGCMRJjROQcgwWqmYG8SAsTg5m/GXcOpdVT6rHYiJB
hHy/+himFDUMtLgyFgAxlEtnP2Bvxhuo5C9EwZKfaE/gelFjTWpqZThK8AIGMecQIoHg3wTiCcmd
YyDx+Z6iLBkpA15sOagmtxwoI+CQ2SCtxPbpTTbHQYpoGZ+oFrdXOUeNG6OkjEMig+gnc059ohZq
ma2HfhWqNhpBF5IKqjBkcCH9pyQNE0YyECW44aoNYmfi+Dva0vHyXKteisDtbuFPidtNehIcBspX
QABXKBMsoiYVBLuGbeCUaITNENpsLChHO7DTtkos2xx4gcGscKSc6c3hdbeueqWRI7gfCYlhzts8
sJOX8lk7PVGd3EPOzlmX/CWb9f3GuJCkifNsbeT3TMJctA+bH/okKKmxfKHdQILcesDi03qThomc
lypUbYkNPiAPVJDtiivlGKK0fAwLFpNlrQR0wY6AgYyiKtR7aJEnlJidRpSmeBgQf/pPTNh1JSbk
RcAp7nJpyCH50pmMv2qx3/nUqUy/UqpGBKiLtsVaLjsGvc0Xi7a1pdvtv3kRCpkuhizMgHXLHDJE
QIkeODOIWs1un5DCBqcycllly7u3WC7GbinHuBauuIz8lGNL4liU+9CDdB68+WHSAOZAQE9wZNLJ
gNyHClICXGz/ghqR9ezU2thgEwdQ0/SLgtIJL7YijtoB16w72wpZn1Eu/zNRuDRr/3XzlldcWHQf
zIvuNMDIJJCqNr/Mayy+HI8CDdpgw2C3Svktx1XWaqCZ9KWFPG8/iFaOnL3WD6cgyz1aozBCD7NP
aeGo8ftYWFhqA75ix8l777IIF5CZi1RbvC71FY9rZgIGwM65WoBWskKgmUSXnt6LRIJIcDVNC4Ph
pGxY1M9YOKColuYyY+dOyCrAfGgM7q9+IPs4rcmUogk7kMxuQHhKiN1UCRIkqR/11JcjRJM2vAIE
geRPagGrkB1LjLfpxSRfx6mD6khvzwFYF2fM6sYpJi5yEndlngL9aI2KkK51uGKa0CyKEFI97GTS
lNwZHo9Zmg+fIenIdRkhSLpDECCqRKp3IjBUj3qHfcUpy8dmyU4AnHIJFIQcYfzGesO8K2URqJBF
mxBPODYgt5EFUiPejZQI59LI6OLEQwq5x5Sk5XDSsrkquO1iQUYYgHUeQPnCAfM/TMIjibW4gKob
8WKSn2GCwxwd3rrGdfu4uzo8HT4XZQG1apjGRYzJIbQhNh4UqJ51pO3sxBMhoBzV8yRsRUE0OwaM
rKJovUQKtk5RZLGPbC8n3yRrXudUlSbGQC8b/Cgib0o0pstICMHKOUjbYkWexENmnAN85cQEVcfv
jXGn5tnbnUKSUKnYSj30cZ6fLtlk7LWUgj+tFH7EzXVky8cLksIQ6vh/HX/YkukM4uydfBLC8Fdu
SIQh3hbF/v/mANYSWkG3xUOHpGNNSpHZDKScU8HBk4/idPOFcsieHcBMiUwcTrXfIRARX6N0Z1uT
5j0sEAVgR1YTmhSewwSdIfJ8insaw4l+7zHSKyy51AoG2lsNLi2rEeOfsqWNDXRY6oA2xswMcqI8
VHNiySgk+lv+IvSTqgtByuDPo+voQgH/xr9J5V0BLgqxe8x3MbHNlpANT4JvaSZHF7UnfWX4HC/f
NQUEkB3RjKorDQH+n+nOeOyc+D36uTkr2Qjq1mn6izaLGOwWaQ9tL8/wjdOTIIZGyIOPqMJR1lSo
VfCNWnbHpDE2PToaqPSIZCao4UrPMTNVETgxUBTfQNupYTrDQbI3a21mM6UkefA/Q+q8fn8B7CvP
SzloUb+qvpmQuDOcG6ejJVKtfolLVp8TbVWEzY2FfRWpTqVH5ES2NeZ9BKfukzOgv91sGjOMutsn
e3Yx2yuZ7X5Gr9G2bdHa/aC/YYaGq/dZ1UCGN/j1/9Gkse89gQPmJ782eSPr+xh1NBKLDUY8vXO3
E2+yy6g06DDIS9MPMN59OxV0MHLV/qDpknEVE5d7tDPiUJjRKNS0nkw7ZUKmXzf+gMNqiXRuXACt
3dLr7d16/+7RVOMfZhb2evfixqwAY8uzPdvlzc/uSedQaf5a7OYf8kO4UooHwTmfL6QjEhPuzIax
iaSlWCMs1CQ8aAF42CEk37Rr1Oj5btgHBku2vTo4Jj3bluQMx0xzRpDLSUyhxoE2nQQPq5VcSSL/
tePcrDHpNX80APMp5xWS7RNGgnSSr10mhpuc+SA7RCWpKHmAHZtjXyFMKTlgI3q2byZKrx2ipyHN
T+4Ri1QAPHlA8jxZqVrXJAQAgthutdEgYYGL6JhvfW1wZcItMy1OYUKT/gZn7W55H/15hkc67Nig
93H6DbjwibRcf527BZgSHwXx0OYT/Pm/NG1esPXB5MRmLwTP4hfNnk0efImAdtXzIvsZpC7669au
jcU8zKhp0iY5i7agxJKqPFIpcTnSMzYAeCzHsozAgJi+iko+pnwa+TGOjziceAiJIeCatE+LTlgN
5mcD+lFFmUwyxN9IG7QfCa9meb7xna9wGJHeoguujA+ampWcmTH5+9OtrGaLU688EY3QSB7Og+bB
8RRtChMWh8HKW/1sXEjpHRTlx1hBA3kUVh7HFoSXQv+3oAzZvWgteolncpIsvh4mQJxdezicz8Uw
i1Je1e+aoxQjEfCUTclDAwqHCVtrHDWQEhYn+OizuXWu7t092Qf7jpYHJhn69Mo0HekQtsz22yxn
vVuhgZj1I+0ZD43okO3QWmlaGbhS6o8ZIOJKfNVjzIxH+CmmEnrMYOBK3C0dSjsaQMRlqlu6g0Ki
Az0jXxCNL1Sn8Hu6caU2wjtEJhrhpovfxqKMkHbtbh4Bqcn5zzme7E2TgNCvZA3vAghJRKUWApH9
Z8tL0xNZqLimMi2yVFo8AQVEuAIin8yRMeymsb0agC8IoYEcJcUYfeBU3nR83HlwoCM5CZa+/nS4
zT+jFvOJGJGBzuqFpkTz1kQTrJmYvWcLwRdvEo3QKcO/Mokc8nXtHPghSGI41451KTZ0d+8i3TD9
PwzL9xY4J5fvr3nxmc1tM7h7VPysM0mHmMPAvA7uIb8xfSBP2KG00QzWFeS0xC1rq81ylNu//iho
8JuCjNSnxgAhV+MKnvCXQuiQ11FFP2mbwR8Hk3E1qDPZBBeyp7Pxm/jB3OFLQW+qbmNw5wcvjCRp
wHoqC1MvCBOI40aMoPT2DZdNxjE86FXW70Ey+W9HvfwNTIKwcjRl6kUH9P9CfVQo3RE/wEeTfpZ+
I07Vmtxq8pysqsEf3kbL4EB7vBgufbYnWjc1i0uBJ8QIQSvbCjKT04WjH5k3zpjaDGc6/+m05wHy
D6+sqSU/HjdyRbu+6B15QUBokT4AWcI7qeqPfMv0rBG7l6NgJEF425WroehgwCMcCDyexr+FrRug
t6CWMy1VKhj0sbTk9c7mBs7LFHRi5YDKc3Te0/iGjHGZggrVcCyRklNAkK5Ef1pkZfXvTl57uSrj
Tqi5bW+flxCtQ0eMizluEz7kYsoJVPdJd8phhgqaWe5cB3NMciD0/VaB8p53VgaKjQrRW8aF6PbJ
Dg9TYCdGHYhPQUd/A1S5oSbGA3WDJWgNpnEysry3q5K6YiWtpjmQzUMVk6e9/caOmzK2YqglmEwF
P0s6lb3IYWoiZmWxVAAtPpaEx1hMmQAbWOHBpY+oQwOa9WbEsxb0hXcgclx5ujMTqx/oPB7pyKqq
mQtZFSbt3Biyxw53X54d1Ksth76Al/smI6Z5OgV9JDd9GzV+eopFEll3DUpU40VF+RWP4WdIkK+T
T7OhvxwSuZFHbjqTTJt5P1pJStTJ+8MVqhkRKkyOY3HLUOd7BZSCpDo8QApwUl0wSgIGr6G5sGST
m5khrlqZHmVKuLpH5+gWHwee0ihIXuobKn+1OnCTyPVlagLjFXkhwMWFs1HdDwpND7d24l9U9eV5
HcM0lPzAaxjGoqaG1pK9VJvWBhLC3+ARPakJAeugkF168d3nt90L+h6qiGoEly2GF9M2ZOXFi7zf
g3+dxNnW7ozfqI65AjlZ+aBOOYtFK63CUVoxaoJd1JvIXAH/7kB4izkCm9VuwT6EJ1FxLHA95AQ3
Sr4PNCtZe58KTTJWFMGgm0H0ohrbAIeRzhuvrplimp0UPJ4LpRXMEDIQLZAepV26XBooo394BuT2
elSUn1cHyKkk/XfoaEtY4YppQTR6kYXTypLnyPyBnwCgqTf4Rc0poU3zB7KeO0VzRbZNNdXoK5ho
myEKKcR64Ohlk3QBjFjlCcQTW3blBTwpIHDVWd8vgjyAhEH/QBRGPvWp+qQjVeD82rNLIc2o+xAQ
BbK9imLYoULNSyoYJEzbIzpeh7tMlcCfVYMVYpMr5ceh2e5MyFgP0z01AMBrwY0lzc1uzE84KqdV
aVEWh98xirNTiAuMwFNZeJAw1P06sS49BhKk9GqVqH7z7Vxbhkr8xcStNruXbbJiNfK4NHCBghx3
Y72O9MXq5bpaW2xxCKBOM9r49eiiOcjEVWy8cHxISh790IfJhhQZiQBH+hyQBi1AOPob1PhJBtCy
/g/dF405HApq/dzgr0nkpuKVRIS/Larob5n4sF01jPWIEWgLXlNTcj7k1vwNY3+nhT0vRs/svReW
e1fEOr+2xM44fQUXnQcYIsIusfcbDDHD6IYii6NaCxMPeZ4DkPMv/T4wr4Q0te9n6mfGLir4apsr
9Csfk+qFVV6o2eiBUp95Z8d0jXeIUq+jffR2i0/vyYMqMsqXG4WFGgjfzPvinn6+Yb0zyZujJyMg
3gwFYGJv74Vmnpk1v23ChfBnGpHIQvHeRbyv8UEYomIzs+lX29ymmqaIAq4EeRvPKzXfYqvIclUr
KFNOrM+KepNeuxeAdCF2kpy3iRTL+o+k8+pSlN2C8C9yLRUBvSWKYsLsjau1bcSECdOvn6ecNed8
k3pahZcdateuyjtUsJTdm3XGxp7K7K1X6kon+gDyeBk37g6NIqGBGsMfKR5qHx2TFM2iuqvq5MVb
rqADcmHtkcsmHdIKf8t5iwUW3ftKKkycesGCzYQ6K8kY7CU6YBAn3LT9YCon7S+RKTjEwdWkZjpB
JD5+JVf4I8xBP6OqNsd2WB0H9T8TbtSoQmkEyNLd/u4TucygRDJ6TwCs+pUAGxWZolxHBsnZallv
h5Kt7L7/0oTW7LolQcgbj2wumyVVaCBTIExoZVIvazeeKKqgNUpb9Aog6Ylk8G8IfLFeF71pce8j
XQGBD1g7oBZvN7XBDicD1Bk3V5YqF+i+4CiBrwQTslVDtQKTDHhf3MOPV56kXEdh7xwx1yTEr5jS
W5vvF5Brs+bpV+//GjUk5rnrWy0+NrvVM7xTIPwQ9kgYFrqDYpUswBIjp8cFkZjavslh7K6MGPB3
hUgRI+7eMzFQw34mz0Sio6sVoUXXHGADzEn4FJGu15i+O6nNgc1b8iPYKmJW+8xvN+AUX53mtiof
fphtVABatc0zaQS7He9d4L8Wwi6tN0n8w4HQiqaqJaR7vUecQUjjs8iyb3X0iwGjKXS7mWhTF2gE
y4pgYwoQWZCKyqyUfTdAfTVwexdNFTq8O1xb3hJ4ioqvfKAcVZpm7d59qPU/O9DmnzQNcs6DSSRE
qbz5Gd2BrhVv5ZuxV/UAnqCGbAcfhMBoxganFmPaX6VObU3XW7v+7QfqB9f7gVvv7KuAB3xP768t
XZVcXL2FrfOuMkDQTERYSNJx2pE0SwkdD3WkV+mSRGXo7uzUCUxZr33Y1nar6zvzZ2B3wivZ2Fmn
EfQW+idAZL803v2t6bSnKVB4g+ZW3WwD+I3YA3yLG7X3uvhoLBSbg1daPep8OMCuKnlbcM8DG16d
Xh1D66/61+CjyaJAKni73yzJ2HQM0CPj4WMuMzKaT4gDhxLe1yktTIMhD4BImHceZQcZmGiznAtN
qfevq5IPE2Uufsqd/eNmNTq9vdvFq3mfgbE4+3ui7frAtm/n3rKqaKruIMYiezL/hBnaXmFjvKTl
L0eGgeic0fkkpUka1uNqtJ0CvIxIc2HpBgBep8Xfd/Zjum/U+0E/ErDuNF4GG9pL/AjCexN8nYvZ
z9evxBqVWbgDL0ClDgCn4RuMEHTpNyAHfbg1CtgMLFaMukc6TDpIacdO+iXOVo7uPU+F2u1oc8ZQ
gnIpRGVuqDLvK6vvFuxS4yCw56ojIwR3fbwhHvvJJu9wUaaIYlCo9g9ThhVXRHLR1cs69QjJ6bYJ
ZgwyzRwe1KbiZxvqRu5kgjx/nyUnJHMIv09CwogQaTmIxGOphodb4RsG+N0T6jz5EMlziq3VSnwL
6soeymJ/+c+Cwf5BI0hHAInRObSdbfcZHCkysS9AHK9/qfvbQ+cGzazi3N9+ZbyH4kcTN7jacP6j
5OJGzPSeVCdBpbtdVaOCrUs2HJxrxR099gSlEQAMEhT9I2fghaFNxgYXqfoP9IWd2OC9Z+On4XC1
Odk12FEmNQqzgalUrwjN3Tu4CiAaoI6Xn/3tNjzSvLrPQfVIgVcb8QmEkeD2AbVhsQxNep5rQF+R
BQeY09giB82BWiKEf0l7Jr3JCqs9UF1uBY9MSDuAcBb3qXfhtUmJVBz6FnW3guoXDZjtbWl2YRXD
NNE6GxMJ+qDbNwBIfebC9Ufc5tRMv3u7ikDk+y4uauZWHkcWjxGlMTEq9RkWsLfNUTHpgZAa61l4
dRYOVUa90xjWFy/+mBC4kMnQmwawMkSVk2hXdVeIjSEK04TmqR0IMhMaBBAiAYnYmwFv2MkOnZ3g
nBaACnezBX49bup9g+zIdjhmVLTlDa7tegk2CBoD7RxcoUzXcOTvHjN1qrXws7YGT8hTuI7VWRuX
Q1TDoXQT8i6tLe3u8ex7zy7JCpc0ynGB/vBvBrgDdYC+gOX6NuzkIyNkbuc0+6lRPfFp4AyzAE9p
h7QmIh21MJs8GGhLkfkTPzAiK/ukAPQRjny28sW5A2e8HLNK8fa7YKhRPrnV4XV/CJbojjh5qUp9
Sm0zocwFfHc4sMEt+aDHM+cLwgQUD+ZMGhqIFS/j3ZSBrbKTOLjX6AQkTA+eoGZguqoDpllS/iyK
fQ76P/M67yPAexAdXJRH9u+4wpq92azVQCNYr3Sz6T2opfcYSjG+Wz0zYx1QXfStSlrHil49T+pU
nwCU+Qwh6Mkh7Wxb1gHvB3/7h79uCnbMmvsK0xKImN6nefCeUJczZ/nACI/D3iB+IvwE/GoSu7eQ
1CqAjnwJZWHEYI/1oiXkHVQz56CGBqN0WAOsLE83zDcLxqDM6r+NhRHfeUQ+6EnvxzTTMY43Tv/D
2IYGSx1c5//6+4ucB15IGK+N69SGw0dfvjXHgQnSpPbEnqn1QY6Od0znzITxP7mMzj7jrpMLmfMe
St6x1cAhzUTz/MO85i2ZjnvcQDmW8MrvQVm2iLuliZwe79FulreEZC2kb9KrbWiUq/759xXjFLKj
d7JaO6gh6kaah1GDN/LBTeSGKQtWOD8fYARme8asBnWKUuXZNRiqPSmvswUKclg/+PvNC6RfxLE2
wX66pRRFsoMUS0GyXovQ04+Om+2WcSZ/qKAOf+wTWjGx9oV29qe7bB6mT/nP5DvnlTwOXn96hn55
jKcnRDIhdrQu0QeBrRcwie3KSQOmtEdIpElAZ4hbxNVqVJDvNtsr7t7G2jNSANIYawIrWpjujpgQ
aKvNv2XF6jMlQ5OXh8J3Lyi8qfa4LPYLQTNHWoid90RFenitO4/VFoL6UdY5Xwk5FL7ul3D5ayfX
MgC2YOL/AZ4PDyptPZr31Rshp5BR2IGZ7n6sYcyNsbIUzdAeYRaSbASF85bgiz5WenOH4X7vpAtk
Z1s6NGQG0XZlSvE/FzJaWG+m8Fme3h0O2hSVsv7lABsGTquUUNAKIlvfAugkuOtsjqQ2WxPKUxPa
0SZ68f14TZI0i+4kIuj38k6oR1nntURLBmIr/0KTJPrKbHBmfx8QRVy53bpBtaUKmsVwgVCP2CBt
eydM7AODEh16Bv4ASWndkA00wQ86+lWLtsWk1DP5M7twPweG+uqEZRrz8MwZpC5wNGkHQdaQRIVT
iVC3x4Q4Ww2s8Wmtxd8b3STtOvDQ0v1DVx90Ttsmk8aorh3B/Z/kloVAHNu3VrX7Tqi2pJWaI39S
Cp60uRNIGnitwqJyAMkFF07YzePfCIfCYAwTOLy56Qzud+pS9CX8Bx8UNEYUqJt+QbkLlZo7UoRX
GFSSlwFzW4zsqQ0OACcWfNLqCJFCI55FF8aOwga2Gk9qrHkeSt5+xXiVshPqUH9aBP00QstP2laI
us/WID14bwG26UKzPo0EcnPJcuYjxnWBKMnSBjlRODOgh4uhgjlkvZeEpjwHGX8GIYU5rCrniztS
nYQ8CJK8F3ogYvzXvXWFv5tj350HfkYoCkEv0g9N1h7fRcrb+upTXwzMxTK4ccLssOKO2dnsXMMm
a/du98WoCKUcYmWNRw+agiedMBN1RLstbhbn3O1DXLK83V8RbCdn3+wYZ7cB5ma7Zgd9Y9dAomrH
HOs6fnTq00uv+h0znX1j1zIX04Pzs2Ud7BiwYeo+UHc3wnLv7KNeY7vseCOyyMh1WhvanRp/0ufA
R5CCerfFg/7+CHOXeDO9eK/Wu3e9Osu7ay+Ktd25zA5/zwMSgjWqVQKpX7DgyFMJW6mfsa1vho1r
YKIe9mO0yuuH3xh8JKkleZzTZNclX/h3iSjzrYlcSEUSbQ4siTAsR+TQTMzUeQOFO30WDed5/+M3
Wm7efx4DZDDMj3tK3l6jtetaBp+psm9a99bDf3v36TkCICz1aiACa0blRhFqw9oik/3eozcWAX+g
SpzF7fw+IhZTx3U0pu4wHNcdPiN9xzlJefyEIdCkdu5oA/E8AiHEVd9uLidSFaYM4gfgPBK+O4qa
iUhWArjlF3vz8ze1nFxQ5TViO0tRCfQVd/B8cN2jA4OUdQ0eWUiD3f8aTiQc6X1/d3NeEPchwTXf
5AU8gdF7fvRk4ZAlaiOr/pHkcZuUJ+SUkBwM8xqhSCwzEPflQYKN3H7iKIyAQIAnLvDZu3tkm1le
tRhkxGegJg1ZQIAK9/fW1uIXErQdBlLtGtMNeVlQhTMBqneLslSYiCfPFqYuqKxjpMGezJ1S10LA
gOf9pzLLfxCowkWFBCnlFiD84P13mdQHmr6ViTe3SfGHGviJi1rqHX+uXFrwdgADniKi8ZBT/kVF
1bvCV/pTYSVQQKZc6eA4voT4/tCbrEihPBSvNvxauHwQK580MPaUfz2kew5uXXWB/619oc/8ALb5
sghRH4yrVPCCXwGZhwjyTV3jB1ZZMMhhbe1R46alfNL/MAxnstHO/CcVhnII4tT+qdnw7+yOsh58
ctSXUdpzRVPIFEen8iR6cSitjDKHMWRFXDh9CRIWF6/RsVik0dpXA5UUrE++wuPoXI735IuGT4/8
dbCyCFwNxtr1GPcpOEyIjIbifqmZUo69IycOfdpLN1Kp4Qv0Zchy0/zZPNd3IkkFhT+Yi2Z484zw
EmsaIIrDgYQH4qNpKoRxZSOxNri4XGASIbQoOTDlarR5krdK/PxX3AU1akf+nMLp+9rooIGCkR4f
XzXNRnLkTerZrTnMO92i5hOs6NoZaCO26sgYqmBhPU4hHmpKQhvFZ4bFLoLCWPmxim6oTPY+KH5c
vFtwC9h28T5Y7j34s2UgoU7EMPkMVB78DQGeQHnmWlK6Ua/cnSJAw70OT0JT7emTOe7LzaLCe64Z
xF68izfvxrsqTkbuJTp0YZcYXJ6rbzLwR14hqjHnmdvR0j+uUm+oQeu7+ZwyYmTMuO1s2RXU8+Ah
aXUKWQB2iaUebAb33BLkf2BEu9WCc3B27+N8eA2P38Gt1reHLuNBFlTH78Bk6dxgrltnJ9UMC++C
vkwelWdGyyBwpb91dAD0rQxNfMPD4BpeW1XWalFXCJlC3poN3hX6z67JtzyHO1ahD77eB15qcTV4
BxW3EeZRHeEaEg6fTh4ndSik4CybDNiUrSd0Kh+yRvX/Hy8IhKSkB5KPVm8P526P3ql+Fouuipe4
3ZWCZSWWv6v2Ol7tPDSb5zmSMkQbTv4F3NRo73rVCymvzHOnZwVDgADM11/QKRN3gfoYwkAOgxdD
uVhxAGeZL/kLWNJmk35xH0YGjDLcJnv5YImKq9ktR1lcrEudI/zrv/qwtEivnh1aswpXb9sss7mf
xy/XDtmJ0llzKkkEQmF2rZKTqqyDMIMHignqt8TenfDKoioS6tgg5JMt4dBkkIcHWtSHrsEWYeqs
NHMcQT80WmRo/zXgDFGATbBz6d2gc9y4MgWE2LRzbp+aWVhJzC5KxgA0jNO7JiZlssPhqgw+sitl
uSgmODM72HcR5BMVzuyxKat6QxwFTQByjCSOcvGlawe3feFtzHbgoNF7g1ftmVBkCNFCHoHsBroS
VhfvxPaeEAL2DLxZzKawkwKjLKWZDnuTv+aAI1heZQHHNqp302E9gbUZPdt/YgRMWD5q22Qxc9lb
euefnTddcwOpzVRhQMngEQ4LgB9tI1whFgHyrjC1poECO4LmMSglO4wVNWSSX2seQq1Rm6cirLYp
CxQ/VZimsTBHXwC4uCJi4ELKr5r0frCkQKVCAan/AT0BN9tgT02+Ytii+ccRZPwQ1jpbUHDE6Hfu
pV20eRq3zr7HCnh43qCG3inaW0TmNFCu9NEK2LmnmnecVvo5JITwvH6e8b964O+0HX3n6IyguORS
7z9E+58Dei+IA8HQwUD6Bf6t2fh5XTA/AckwSYLNO1r0hx3p7vNbhmDHQFFzUHFAV7ksrT/NPVy4
SrOyyqkCsxYPx/SMJ0m4g+oFJVz+SqO8k7Ua0/2AcIUm9Gq/seZEbQehND19+w5AI2A6BJuQbo72
9xA8QEcD5LTObRhBDwaX/ofNbrAfIm05evdsWgnpblX7VYM1j1Mb4NA7TYGz4E9r68rH5GG3SsDc
kuSCpgtK3J6Z0N7iEyvGsSK/fDB5bOtebbRbEbfH4Jnh5ekibbwOp3do8nn0DqZ+ET+93QTZEbgw
J2c5rPXOk2cg701jgCDyEUTtzOumHasPUIkmGvPugVZ1UzL2pQWFlGueavucTSdudNosnajkqn3L
A1ifKSXePBtl47SqTeX5YbLsWWtFRQnUPvzSglLx7qcPmW28WOgkRgX0sNNPmEb7uNbbTa4+KAUj
YGdNheg8WinlLOuP6FFt4B33L9762Sf6Z6SqPmWuk8WfAV9cmvRL40PbQmhlUoVdvD4TyEMSTTWa
KlXxbXsSnD6TNhCf4l9n3BQCJoFNzSZTQi1Ps37ENhAXPQcockaVdpGSmiQ1XhAZtZDxcqd602DD
BWQ+1x0jiPCDecZ10aLiP39j88u9xFzhbnfXLnsVH9UOgnmKcsVP1XuFz8iohm7rEnT3v5W62/3x
D8hdfBBVqEIqyjGNcH66PArDrtUTXZa75Xfvbmvq89EPDvPNHkym3BN3jVYfUYaHFqZf7skBB81G
RWB2Hq0sWsKkmtlvl4K8MFwU4vgvasC3d7Dt7gE+wmoAxypFucdf8pjGL/Jv8PH5qesiMh66Cbcd
Jv2G9M3SDgsO8GzZENCEZMSZ/1YPKeB0CoiN5p4bQ7IiDERC5wEFidlNpu13RJ9ZfaFJVjvizP3W
ye/m4BGMXXtPRG9qM/SJYn8Oq5yMEZQQiaSgh9CaHDsMDtRXFF7ITnKyWZaY4rM36mziNPqENIbM
iFiSmc8RypuzWDGdvoOProalXuXcBDG+NivqtM5E90J4N1Lc1Ab09eAI0M9YV4uIUyM1d6NjR4qi
GyDkRBltxD4mZwuiSZyEXAzNj3vM8HGhBj0GEyBZ8fIXL+Rl47Xa0xBKSp1VNuSEFU9Fil0xF9JI
6h6t5IOuWZK2CUc7Ei/o/+KwZfrKYpABFiyrrQWca/phTY9wGQwTPeDEFsq79bovkYGHe+CKLOGm
cdn7+azGI6i+FME/wgBfy8Wd42srVoO9UvetbdrV6iv0qJBs03uryYFgDElX+9D1SOgM6uYJd1aZ
Vt9IP4spowjHLe/1GKoAcTlaN4EhrL0MC/oXMLD8vBk5uQyNGdwcPIgVVJVoZBFEuPRtpN42Co2c
IUY1vd6KXwNuEwTXd1ifoYPvaIedEOAUhMkSVo+o+DgBLEExUsbiZpNMndhxh6w/UYW+EntMRDg1
5cxWBEIzUdnR8Ush4j54uKl4UDTUYw5i411T59ys9YkooEg+CKikFFJCdATcROGiNRfOpz6tXtRu
cst4M+kAcV9CoAAv/ZzTPtBAkNm4SPAndZVExWRooiSLDwJV6sYuc5+4Lxss7bxrU38j6wB6DQIN
seTF3b4y62Ixhi0BSn/Mb6jVEZx8DF8WQzi1oDAstFLDbg/eVdrlmFEofe/bbKYKQUiG+AhqOHfR
BPtK1ltox5wVKxyXRUY9DkuXDA7MpU6iDkKYwREGWGD6puB5C3jkCFJSzfrpoizEftnwKw4Nr8tl
X7mJtpiEtT6+8/KNFuLeJZaNWmYoP7kvrtFZNum6Y4YreAO0DIYlcl04IbiveNDvC/Swov7G9HeQ
I/DKXJ7Ah1iwSTQw5K73rzQ34aHNlJBHF7c9tgxTcGSCDU8/42lymi45kSbh/vC/RJdRKwOV6ZLm
UvDNqof8HHPOMhYjgDnqFbg9MnMvuQHzCRAnXpObBVhfn5w5Z9UW2wSsBcE3aIlmY4LQM/tkvk0C
iMt/FLethRT15HRV6p2rjs1k3wFGEmOuaNksmvRLgQ3T0ohQHxHrSmUNiNkgDZDNCcU/VpuQey2m
89IPgoOM9swxYLsGQSRIim1Zs/1W+pJCFmmLCQqcVAk7/KJWh/050ALck/iCyJGLZyVzkKKl/Z66
C4kzBeKbsbswECQh22hNSyThL/vtYlIj/PK4Z8znV6rdcGXC8f3RX91CoQg2CrMgvfqRLwoIO7Tb
emqbAX7HrQrO6rAiLgum96FYUacSy1WiA6y4sGrNCAcQf83pZ1rjhl+QvOwabvfpPXxb+l88isi/
0aQYbunNqKS1JNQHBime9d2z0bszTHGCYpIPZoyfUpjp3v7D7LkO9+oweo1EKfhAvNCO/3NPUW+l
GHdvWZKL8KN210SAPriwthlRha1MR4STKGGfNOq2OMjjYpj3iz7Nm3OZP7lXnQ+5D7rjH0UIMy94
MIgpvD1GmhzIB9Q2dType3w5qy+7kKDLAWvXn50dWIXt5g1A2KwSzga/A2p81HAQ/Jid+gC25tqy
vfTQMtbHyYE74Nm/b+6RyUyu+ArfHNneLgWa13GjJcl1rEM2BUsoMVKRWelk4rU7YEVcoj8OIoUI
nRNKFKdg1WjXJw8CDorHje7LQBWzCLdD2hH62+DO4fCKcc3fze79/bFVTMw03HcbBzbvmSsGBaYQ
lNI1n/aEgRyDFNT+QwZqNtjWAdVI/81X6tC8Q2ssgz1JsqM/FMEUlQrKk4OJLgqJohwCetHSdLLv
xm3etQN2gdQP9GCY0Baxz1RnR3l0K8H7pQ9jXgiYdaL3UYTicbqiYAKLKzDewW5krtUF4ezDNkHW
1c/PCssl6DGSTxhzQkeGKY2gCtsuTB33zRUO8lNl343S9lpjjSkV4xJPjcNqu9oxM4RoH71/+am+
dWKMU+j1NusNiZi0A7IPsHMAnTxxbnecp8fwAF2kxgQSpU0SGoQ6ogzlyYZUuA2cJGbjAxle8Iy6
d1g13EoCd4DV5Dk5ptQxBrGTcRSVurAPzaiW2UeSR0sJPEXpuk7m265Ozb4C3Z5ODEjGq24gyzWz
doZFGrGI2T8LMajTyYEABVTLwYLGdOtBxe9SU84Vj/+zw88hjPMTPT/lntbhRBnQooHk/BYwu2CA
iYsqHJJ5FbvVZJowwYgGRDsHKoQ3qk51FrCl+2KFr7/+Ku4EcGRYvWQ1HQiTQSvrT2QebgR7Wzgd
GEDrPScJp7wdxMj8eUzC1IIjHilEbQoie6AFPkuJl0dyyrolr8OYAslNKsVeTzOlXW9Eo7D5Fgd6
vBaFheez9qlFUf4qP7DYCte2BM7wnixgD/dsYIYrkcCY5ZMMuacHtkvvv3OcdQEd1yhIeSnWbXTa
/mOHcox42ZKhk9aTOO9CeRBgROpviPdBiAoUcoj5Kr07+TRvvmGbQPEWDJqj0Wb2kWMMju1S02Ld
EyWp5CIv6L4dIbsY7HvQzgdnOSgQ47H6TXKMf++G86lv8uZOYfv3ws+I9o2sbgl7TpHFUYHuM6ZX
SLcZ6NpRBbFtCOs4brJP2hhVCI78LQ5VSKL84nMG4QpaS1OA1JvURZiIGAAbkUl5XnHZBPjUvN14
tzlsCjbDTCzFUGS6BqUmZG845zuu53lUmlUJ0SJvs6IO5kedSe2mo7f6Eka5s0vSobic7y+DHswB
jrge8CeRgJk63qT32Y2IzROfgivQ/MJzF8H0aXvV1vPvu2RPqhFTesE9kz5xzj7iggL6/9qE/mtz
cD4Z22mcJtG3ntw6NdtvF5IjExla9k55ARiA5qr+xG00UUVCL52tLiIA7Evwc9by3mE2RRFxhLUf
kbL4Q5oMQ08DX70aW8GA1MiY/mjOo9gidalP9F8G/ULlCsAEzVQZ3WpVW+WWNcC3dvBuGdg3y0/0
tL7PS8gp14nZJe64TsQWf9QGhqSSBH0FeICHAdcGMkIBhfcQIYBG1JqRBimIW0f2tz7g96rpNEtJ
EfHF+gnrGEhMNMz+sVMC26QFiQhblJ6q0MGAuzSpwLvqP6t9oaM2Rk8ZZVmNntbyXkk9Zjt2dGhr
MLOP6r2Hf4wU8lT33zzqqmV8bm+2CJ3QeEfaKV6r4m3wf7Jjx+plWFuduWudfYwetxXnsy0V35fp
F8h8DUY9BVhDXz14ByCMscxbXhg0qlFFgtHLUaDFwL5bCu3wPNl2b547ZCGnwh7Uvsr85xjJUOUY
V3t2p9y7zei1sZinTTTCD9vMr8TovBKoTz9Mk5Zb5zOQ+fCVzls2xKfmnakoNCPtJmGZ1cSWPhSq
+e7fgIRxvil9+w+VGUxGFJ8FdIMygkVnNGhWv9HVer5WF2EaCdVOqckZCLM6R/nXzFpg3HLzYFSN
uTDjdSHe4oFSjIPK4/MUrQnN+obg4XpeqIT0tAgWhcbBEFKvzpYZGSDhbayOvGWIrg8WOznZfKfr
VN9FTJtsXO8/WHXXnld1Dg8q7WC8NsU7vSscpuSXn84BDAMJIXzVQmqN65RiVP0mLRLGW2A8Y/w6
uvqV3miGDYn2ueAGsL2Iz1MzoRMkL2li8N/D6+KxNAd8iV+nd+xTaQWIaKIKek2Q/m7e3WvyCu/u
mNlcWMfqRwqeIF9hHpxaw1eHtUqHBVyBElWHOlUrNapVje+XZdgh310pikqXvgISgLwIivGtUqsa
dKveHYi6q1FfJcziG8OPF+NQwfqn5m0u+ArPkbmO+5k+nUk8twMSJCMJtb0ye1rA1+Zaa7gFFwem
GgwHQDJdw3Sc0ElS5jOZjEZKzGq5NXdGp7jwaTqF2Kl9hBomrHsZqMNbomWGPn4EnsSYv+aAoOla
6X5jP/1L8wyU9T8W6h5nfolExtPok3fPfzW6QtI4eJXWxcJ51+9/GKTKQl3jZhzO1oxaD+Dv+0g4
PMNeXhHyBXQEpif0uLzOGow5i0I0TVR9ICXBAaJtFP1h30JoijjsqQ9XoSHkJOGIwX2rq8hhbNnn
b1F0gsEFCUv8Uqo3+pEq5OMqoz7ZC4kTrwi/h21FffU1viTek8MVoERZh57emsE2QwwO0cG6W0vJ
M0o82pXS2o9Jp7Ht1LoyH1Lt9wokivf/m70IlXoJdZQPYvyXM94gd4h+eoIizKOhH5rd7eGrCcjQ
5xNAoIdPjwtPClUVBay6aR3mL2DSoVH5fjdIlBQXejlq0G/CyB16HIoPbqzuMFsfkszEd8MZZEE2
PHXY2mJIooWwZzNF1DbT/9nR+r/GJEXviaoXpZmPV3TlbQFIoXeWf8GL3pMORr8lLYLn7Acsm3f+
P/H6MNjOsuuowSFmlvyglhVPWz24sJj/ZGYKV+zHMKk+e1DjmP2OIKrwT97+6iO2x9eNXkOQBn8o
biw8py8JJVwnujqCCUR7EouoGMgah9ae2ksrIOrpefuQ9sly3DJ1lNnKYB1KqvFaE1q2TiNxSGS0
oRFyxbOD+0jT1HpLgI4upD686lnhbUfcoN+IDXTt5jl4d2tsQekHJCUewS/dQUQ5bakIIlh92P9B
EIeNvgoZ8+jfQgMCsX4n3IgfxDvRGXl8+Q6jzYgLiRIWOQ7yTWOF5332corxDi2MleImZboPzXR6
u3AAFGIFIGK3RHjcaBVVBGuOCojHfqNfyTCZZrLJW2nPLr4shfVpxN8rLrwqd4nRbQc66ePM28KS
R0/RSBIf4N0cM07fl02hdVbBuOzyDO57OOcn8PvKFG8iXqv4tr0wqiFr2c0qZSd0QdyXtZi6MqYP
YJfJMYGLvn1w2ssMUaGTlNBVKTpvnOCOiw9vMCfJYIYylN0PJoTQn4X5C6PfgDQtg5pnASphdgwg
+MIw7U7Km2Id3SzjzpiGF8/oMDHm+ZcA0TfqNXHR5DLpqCYoagjnrLiviUp9ZXvw2AjOdZtJVrwk
NZ98G/CtaRHs50/PL+i7j9HcAPctgjvb4ddmLdooNgnvoQdgKs7Sro4++bFZBpNdvKCZMxKHoQMP
TQ7PEbRsuCofSos7BYWSpBVtjtxfvLf3bq598UvHWHE/U0K1PrfeciJ+D4JyWAszZed68WYhmpHP
zY4VpwwI6cZ3uEMW8X3yJp+UKccrfjWgrKBjIH+1lPLFS0HUcOmVd56FbYF/3MDN/lBF5SCkcOU/
bMOZLMqRCy7d5ye88zQ3PzEPBGPP3fC42AbHMcN9JODGZQra4ZFYLDdJMF/hv7xfUssdA8kXwTCu
jz5JuU98HoNUrUQIZmC/zQIgQXyCkIADJC7PMRGf779L2NsAztd0zxsjRnxPt/IG2eDRXvYvYzEm
VyeOvjm9uGX0b1kZS5tPHyc4Vt4dg9TKbLFBfiQzKQ4M3hBJFkcYa19WH0wOt755/OZJVveQLfSO
m4tkI1fPpBKLPiFUEMAwZYWrQTGpM89D3LaJrsDgQCCcoLTFIgYjpTYPQzpgoyVL3bxzzdCVOHa4
JlQrXbAy7hakvVWGn3hKqmK7sF0pO8UC+gC7aWqsayhM2m7p6pJbd9Nr0+pT1Qr2FeyTbOI7M1U/
Bqkldn2R3zCqx4KatU3+VZka5mvTF9D+IqqFiCFoIY+OXdahsOlCqH79enTZtXVVq8gVCI5EMQbO
PFcLC2Hv9HZzfnvxSOws/u+hKnK2nW3e3J49WKUAH7wZBpl358YGn1QZEM67DawfZaTT/KPy9c1T
VA4ai6tfcSla4WHRoS6blRAHA86onGtufNimwTLkHJR2ZAIDzKkNAQnhZXJU2SKZmzSKv7xRUan5
W/xuKdH20N7EbT+V3IzLa+14iIhFizrjUj4oVYMksl7OebX7q2Ggg5LdZvOcM/zjRRn0sWgAtRPj
CKmYgNfDTebxR3o+ZNLWWkJArBES1vNTAufk+52kk2mBi8Pa7sneSpyRCk/yp4nsTf5yOS5A0So/
wVv3brHz3gB/iztJkAcfBgymrFuu1KXzphplsudtdhTHIfQy8BT/vqKM5mhpTiwXRMB3LHgByvub
Kr6lXE+VWfvws+LQ6Z2u2OCiqtbSRvS5UcvIa+rV5qot+42p1mTIjSyvOdbo2jzhL9ln6rKM7TE1
EfDf+0STc2BE5e8gbVDGfloaAxC6mEi205pX/qWCJE4v3YftFOBzvJBoI3foaA3CAQzjl7udGDok
NShrOjUcOX7HM+be5rzdvdPfrpbxXe++GuUzY3HLnT4TAGaHM8T09KUftwaOAUGCFzc6Dz6lPG5f
Z8yD77TYCzyTiOS95ZBwdcCLCZMGyGccMZLYH7w34l+38HYUwjcPRkrAmDJ1ngXeKUWQRdV1afFt
kqLrz64r5yUjfK8Pf+XC4SXev1s0vHc+7w1gYKVPXvHZscgfbGPafhp/QsYZJ6fE3PQZPGc1vYHK
08tGWf9JHooaA7gwzPqeQUYPSAcf7iNz0FiwpgIYxqJEaQwn+Mi+z929rM1am3bQvATVHvTAq1Os
awX/1B5wfuITZMl1wfrWjLGZtW4M9tGtIBk8WX/p5BAhKRwgmw2u/Dt0st/+bV1i/LA44MMzTuMs
3lIYM649+verw3Sx1BHp0RpeoceQ39FpQDQFHYacbUjKG9OxKt6zOinVAv0aXwDI7HmfmSS36AWQ
h57x0XuBIgPMs3GGF23qGzV47T4Dnb0yy5Ei7xIYL/9heVxH1nFegPcvf8sy+cUrjd+/mvJKnePk
jI9INPykfR9CDRPEEhJ1Dz9OopWqMG1UqOLlcVHZgrykCz04Zx/hh4tVJwtTZf0CKD7hpDY8Do65
+LAKyRtzLrPt5IAzBXTNTr3AzqV1Mdy34TIbwYfWcFOIQ0CFUFyrHJLaDGoLhjTUF91Ka19qPep0
VHDJ3oXLBT5PKm/nBuxbxaSLG/z5y291PL5uaB7H+hg2Ov/bZJtcqoDt6bwamK1b/JjUqROoFj6+
CXHI0ZSfDUL3GXWt2SUqhdn8GV/6D/A2y9km+z4eKXFac5czu4UlTHzqXj9uNXd+ds2XX/mrBii9
ePdJjZ3tGTTM5ezctYIU0Niz/5b4kuReWQvdxz4PEGylO7g9I6Kqh0PDs7dtNw5OnRMZV5hmn3Am
6X4meR8/CYuj5vj56ONbWHRYAZayiPinbr19Tg4nr4TACgjilGF/n/j8DG4oExyc7Q9T68OPnjGO
OrS86MR0jwaLjjf4/GWjfcTlfwdwfKLp08u/U+Kp3bnxSwy+QquHiXNg8e/uUBsOk5uXxnyHjE6U
w/FySwvO7W3Gqeag8cvnf6SCM1ysP2+XR+g2qw+LgCg+5ItKxzY0XZ6djCfFqdjup2ssGg3/wPkc
EifbsIeYvpzcO80TCzHhhy6/gQDszmXv69xOWc2D6atYZRLhjW6ZdGPFLJrNLY9/b7OtvSXvMJjd
OZTL5zZTRGJBgxnnk6baPPgPrGScJWiIV+vVelt4EumD2FMaTzEaA/2u9exFWtCD7n4aPIPLHud3
WOqoORdHkbOHbM0fY/E0DnGV3pV8A6QvfLXMAf/9w+ok4sSaAx7L8uwIuQQE7XuCCQLbbl51Uq75
hccvOk84qzljjQ5fAw+YE7vs8S/qTvw48Xy9MG0Aza5UB9YaF5ag7wQXF1lRWmg/vsSlXXQ+W+6T
/pRvjTj8/odJJ6LWJ7wiWbr3mUswN5Ccrgyuaq3S+u1mPy/vHuc/+5+CW96tcZ/oFXbgioiQJqqN
evSY8nqqJvLzYfdTFmQsgcuQU+2dVhpP8Rko+TZh0HAE0WgQ0pzSGhJZaCNFXg+19qM2WrYDacBE
FTszmutJtXXXqAfL28GZsaBaZZndwg4NMNli/nZmcGINynD4Z8XfIT5OjpoVIvPhVfTmYd5//9Cp
QfpjRocczET8VbDV/AoHbImbUJlwmEWPNXosC3OLsQEjm93Ow82nY0RnYbU7TCRqidGvdTFF6li+
5VfmlykYcrr6tRGcMfvnnW9Y8c59PMNaYsnqAccB5obAvBYFLGoOE++Kav0uBu6GZo4HwsDoqeuq
UQ8S5UCHrY6B+D+QazbZUeeZjCBrHama1Ad4E6Pmoc99BmIQFWg5xtF3UA5Bb2dspJ9iE281cd3k
e3b7QwFjxrjPu/2haoKXlp16WR2LCRjDyKa8ZbDmFX/Cn8sDhlLxZ/0Idrh3of6I2hoCkR1aQp5G
EANkpzAsvfkGt/gXshhjNXHkZFhgYFqKOtla1gXcCoT55E4ADpfMbOCRI9aUhNPjzx6mtM7DmR8P
rzQEN5HKwBVPZ3tda9mz9yRLPhgI8erijo82zvTkVLHDCGRSB7w5jV/kFcjoTMXdLbGJPZs4Z9Om
8M50bQbRqe4s14TpPG4spmBAqxXnh0AFnlwdaLQiw2jZX0CMYbWWJYt/JJ3ZkqJcEISfiAjFDW7Z
d0Vc+8ZwacRdcEF8+vmqJ+ZfZnq6FeGcOlVZWZlnl6ciywzxEEiHyORyXWf/yGsYIEMM31UoJZRU
topo6dPfSJHso1uI2iBU62/0icoH8v0PIT+Do8iIEx+ZAl5KcQwFaDDCuzNrCl72AVCN1CgcOqg1
P/2aYwgO5wHP5ZGMmjxsnOqo8yF2mhsOxpDpSopV0s9lGxAEIntbpVHThRw4OyXMOjOCwdPpiYLi
5hJspCdwGTMU7bS30j8XyOdBzYJMpy19AXmyqICBWjSIjrnFqLe4JFpwH51Hzwi70G0x+qi8pHMY
yyQys4BclOy3ldvPG8b+hFZPe0qIDgL6CyymD4UCevXl/T78CNbR0hNos6G5evhHAuHzbQucSkcn
pFImxWgFXCZU9d5C394Zx/+CSqmW+Ny1XzIJyjM7rU/k9H+/rTgT035h8v+P014FT8gX5ml29Dvb
R344G62V/X0ylyiDkjRCq+i7INQIN5QGPXU7i5BaNz1WvpoqJON8aXvtmR8o9xxGrbDl4gHTmIOX
cT9aVc98Q/ivrc+2dXdXtOGooh/jFWOvA+twdc9U9XAVmUgt41IZfdCTJO+orZNmXj+hegESYQRo
FZT9EGsVtxI1ESQUOmZnu+/hA2Z+dAJltyJe6vf4O0A8ghdeEFLVQGiU/TMKsBh/yYblM5zh7Rra
g9PSLmAkGsrJ0eLbxaVfjLNhHNJUMTXZo5TvnNMIuSP4C64whkZK/Ufd+aPgLSNIPdhrduGCElBt
BsBoxx7NM+S8h5mlg5q2mViuMF6xOcCExVQMVyYMmfA3ErSvCy/ct3a6x7XVWqKwL6xD5UDt3M9U
1G9m720tPoKM2qbvdvTUjfDbsWe97JZrR++Ws2fKhZo2dLmJMMeO+ezat/WKgE4HX9QmhrV4volC
o7SNt+rkiRzH2XRryepumrtUuW/+/Lx+I9Qn5HvZtECyuS6xYjKG0VKTY53X0GwYkkmoKwBL6Y+v
EKEcC0YMJx5vZhproLODSendPMIV0bnl9uNq0UEJ4WAgMQm0RgbR1Y168Ul1JAjx7hoZ9IqfdjZw
IR+68QT5XapwTENgjUQ9YyeqTE9ImU3AhFgL0SrRD2tc2X6issuoFBRWqrv+jtwqKf9o9zwdUcSg
4YJO3UHxtzXrMaaZ9Dbn/eE7fyyOj6g5MHW4faK5kh3zylaHkt5rQxtDQdFlLdlSMGlp7TUBEbUz
FL4DaoEL1LgdlvpVvA3g/OxplgtSf1s8nHq03dI8MQ+5+rFLPfwCQ1MkoC3CQqclfPNBpDIwYDTp
IcSoCAcLJA0Jaj975H1OaeZsDdREPk4nAuIcYmq6WMiwHJqrfCOqLIs3oDAECU7t4Zdoghp0aSHS
TZ0HzwSUZiLNF2KhS487jpFXU/w93U5Bkjuc2n2sTmTImI3LZyMWr3CD+VJWAml+Af2oeL37A2wJ
t1Vqz8sCGIbuDWg//ZwJVIPeRgHDgyLAFM8+pgfioal2BfEV6JS51Gqujb7zFWQ1hgTHoI6Pg/jI
I+SB9vNz2Ge6ipkaXC95gkzJF9ad+p2GDTVaD6YE6/xFoTdTgGnzwbCzlXGd/fiyXn19BlrJVvRh
nQvVQiXWFFbnJVqOyL8Qwci47m+js1Up63RjT0+GbqqG1upgeI9wCW3M52IPwbAy9nm79NoEpcXl
Yq8G4oaJONNltk9uEh/0rCQq5JLqLI58XSLhkQBSVpLniOqMPA0SnQsMg/YQa88nfYUKX2JTpV8v
XxZWk2xFVi/zxxztJ1KPAaeo+cKF6LnUI7AXgH/a3Xf0du6L77I9ovVNnvIy1KRw6YWb7RFSfruO
oU0H0XeJOy6aUy1Dn+wQfTNvG91aJdIwWCXUcDhqZlMRkGNKnRUmjRDyiZD8iTjiUOAGWJvfY8W/
m3l2xO/tbmSwfjAKYxBMdpMIU4d5N5xmaqiN725h46R35Qf00RT7NfjsqlcYU25zcLyZ4phu6zBp
sLkENAIwAI0bSTuGjK4LvsFn45VXJgbDwuwSjUoU6qbn4DRcJT1fF+fWWRleXSY52z72VE41xcos
wNnsMjxYd/eQ9T0atn6VUCvaSc+cYnknURNakqUsvTytUcK7Tq9c/6xPs1sz0zRLm3kXs0AM4qSz
wkY7zR9sAlBQXDe50tsGe73gjncxhqCN8e2b999usoPREJ6GhOo7Fmt3E+fBn+q3gXSBUN7KrH75
yXtcc19koCHPKrrG+WtT3PC500cnzVBQaDx2jeJnp5mIIYCEhPfpGR0DoUogUs2dkufyYhmUYkm6
skWpsOOnGqPiipApTCWaQYCv/i/xxrwyzMF6X0AjgOdyIOSVXrjbD73b/BinR7c/luUn5phmjvFf
pHudUW/08sKC7s5Y+A/pS15aTdSfkOHo9Q29+/8UZwysgAaQ40q5A+j+zRiqX4j12WyHa3QowYLK
Am03D3JfFhLxal5OOC077nkecp24S0lAg1FCT4tVCdkCoT8PbTM1bXNJwlzJ0rZ/CeUY4DMY5rp2
OBGBPDsoX4MC3UHLmRdxIGyz2ah339KnHL/tYnwP1nDM1YWKzOQ57nQ4Te/4Tg2iwyYvUrmNlcMw
Chb2e3hn6EBCtRDWCX8j5oRssc+I0WAhk97IrGdKhEXcvMa470tCHuIz6DZ3G3fAgPPqER5/ao8l
wmm1YMv0wSzbrNcnbfe48YLADqb/V4IOLbLHzJVoWdKsIxZ2rVfIWT48DBvenqFilzUe3JwVu5SW
moqI4nf7XAyyD7v3SarrnmufZQvWx4CWsOlERVBjCpPQQwEWdVck/JeZ9vXqHrMef/3EL7J2H6dF
BdBf2cL3qBYsic6wle7p/Q7hCtVsMBIOs13zRNpUOskqQRCRzmjP0qmNeoydlB4OnEhq6BZr8ZxK
IsKoGGaTGoQ4jx39mK9sODyjPckLdB3aldHutClJYdgx3CyJLK8NST2tG2c3sHQaSvZqKtr3rR82
0O4FzQfiEHuGguFoYfa5ecggpsxap8dfiQKEMnuwZGmwI0Z9UvNbdJuLu6sYoCoTSEQbXJD3xoVB
DL/zF06UHcvp0HOxsBsf3S/mu7bcN/Gf6+M1WYaD3U6nW4oAGA1WYnCs40MLpSkRYVIVq80rg6Mu
I2jZJ+lMi7Dxn+lqfrGuP5esIBJQWe7Nwa8Wnr3e7PtDZwOCZ24m0VpsOe8wrAoSSeE+HWPFujNq
WjJGzrYaS5QVURH5VCs7l3HmA2wmQqp7N4PGKf2Wxdy0QqiL31RGJ4NIROwtRLwQW/hg+Q2iANUT
W/GbkLawo6KxSh5M0M351B5hhIVZmatQqAwEOhRRxkCmxo1ICJ+PC704Z6/rXBnPaFPJMVLNBj1Y
aoidIMN2ezOvN+lsRyz3UAvG+Vixjig3sBDJoo5gFeIxqo0PqLwW+KfSih7WxBfcm90Du+SQNajS
sG5/GVT6uy7Vqgs6dZfhH9WXA+FpghSOcqYAzWXgpV1cE/7TuClZHHH4kSJceEmdoc4eJW8pqaBL
e5C9qMD9MypwOqrKCJGtV/SECjQv3hPaky7jrTSHYLk494KURuMghboKdMu+ZJCFXl3GRFdwQ1H4
SLP6j0fDNwaMMLmlNFhp7bmIkL/p+iJPQWeQDgsTuVSP0kpDzvOLTE6fGSSY7mgFMbuawHpBf2I1
og9BV4aG3WnT6xjljKbSGzVU+h6717T8rejNJSdiZwLNKz9uO2BIR1Oli9klblsrMED3PLn7kPrI
s5IHSCcsrwpMZ7AQgYRnVF5tHSw10bcfcdKjoEI18mWXszdNYOQRXjlM0pxkiRcQffKr/10A7MAj
pmRu/5WHAzr2VIvlXoik551YyPfdMimRDTl4K9bIuBpxV8cMjM9ggqP4AuP2NhZlgZZ93rWtyi+T
DhgAeeOFXvreY4wDriLZNipmsPZmAhm1IIY1DGBfILY2a2kBCplO0f/AkgsXQj5JwWBz3TLVd8en
hzwX3FlkQBE7pzRFioQ88xqRScG3JbCIUTn1TVYi30uWDx1OchUZWWX7mt8Ru8s95K+gTh8Bc+rQ
E6AViGJxD+4Aijv2c/t0iqizp5AEDtmiM0HPlo43byqMOeSxaPtnPPrNIW5xuo5RCO/hXDvtw2fq
UkzdLPXtaUsWFxuJOeOvsJxiISJJJxIZk5Ih5sJpby5TWWODDWNTP7efgrJ8riDITF8f3nk91dGP
Oy5QbAdy+OkGOrDCz5nKH74EK1koJ2eodaIRSvEDDqBsX2tQBwjgY53T+4JOJOiIDj4DFxTGiQe7
8MSytNHZtNAcUs3n5HpHXI2pbkgPZLABjRgSqdWGxnP0jfvUNOPT8ruukj5OwrS5+8Z3rSHVE4pt
Opg5o7Zfu/Rf8NY7+eUiVuZBlxHelnMEOQdhNz8/BAq49CezhNHGHIdzGXY3pDsPuIMHRwKiR5rH
udgw0XuPdV+3+EN/rJIFbxnG1+88REjctpYIQZQwuSNR8smEDnizcgy5xd5cHQmOohdNsqKQTL1/
b07XE7FozdE8ukTRZaK4bVODpAvb7uDLNFhr+1gAeWe9GMTJN5ZPMedgRoP53x78vE4CRCxsAj50
cIo0WMtoQpjSvjnmt8UdJg9LsfIGP8Y5/5gPQrCgvfSVngi7+B/NvK8fvrYlOFqH3deuV4Z5gaXc
WFPgTEMPqvG08KCc4W39RMkBi20LkMh6+CKDcbWVXPMqxs1aVu3TY4jaX3GUv7oDqLeeGUlcGSER
5twNlaTRozMCW+DGH6OTuXxFomcDTYtu2JoWCzEg2O8aS0mXABbWxz6MZDpeM+rCaqlW5+FouvtU
3QJN6FfYrn0yVUmGWyHAwhy94h4H4s3eCU24L2Mag2XGSXM0OQ/2kHVXycB/8DSuBGysiWMRgJbc
5fx7cDjfWVZymopXaD/5Lks8YWXDrdaVNQD3QYSBXAq01z1sjiTXqHdfMrkX00x8VLE+q0mbbWUi
uRh6z8QA2bGcd6IFvneuvwyCw/Pg8KLwMbK9g/wslA1L0iapj3hFzfSmSNJ/7EAFiywg9rEeURXv
s2ok+2BJ2a+wd6S4WCVn93MkZlT4DqvxrmaRcrCmvBttsTuHXxt3+g7D8+v5R2hsk4Nbs3w+5nGt
pG3zmTQ+Vy9u6OSLpGIcwvRl4eLUDNYXeNL3lmRPOyjNiFJZix8p00Tr7DSrIi0FiAcjHgwPM8E5
OiRVUJ45neVjExJRzbAQSoUWLYVZC7trtN5JR8mNCmN6N8Ba6TtxHgcd2N1vtyWXLGtBRrqu3pZm
rhBY7WmbThg8pL9WMagEi1ynVVfRh+ZbSutWQy3tjL/A1h7k/YBWIQCC1Zl+sWKeYxu+HVAK0YMO
XsMPPa9eJ1BVlhtNudZx2t+CudgFegtjPehGGhkCP0LKTSLDLL/qIRyA9Xu5Ob/TznKVKL4sHZzQ
+UUAZc3DpaWhKo0ryd2fwgUx2ymTqTvmp3x1cV938oajQPNeEVfWa2jy9YLDpGswnnUkY8F6oIXS
ArRO/vASKlDwYlX/8B9E51Gw16gyFavMWuE+wwb86qqk8UwhhZIYcWv/AgjZD6sD9wO7A2ddiW5h
r2PdwnIzsNpLxWIXfGPz6AmEXS+ktSgW7Ij1OW8X8Rlyq6wxmjlvMr//tKdUfvjPP8nkxcKb6e4B
64oECk7pN1a9m8WCJkJycPARTkRVVugnbsfqyXxTgCNqL7blU4Iml8it5OkSJdIm02gI4UXe+23H
whqq4mlTMDnV+33HGToMfB/rRHLKtAG0IZWx8rs5faKesOeX3KH/ILxGRFEdBZd3zZHEdhXWGV3d
UPNY1VETvUg79yaR1Omxumq6Ix3y/zMq+ZTj7BT2SBXj3G302ZFkbcKBXa77tDy5E9QGppfJx2BD
0inyDthL8ORjfgfcsHckJ1VI7mtcDWTZCw9TmIyMAJB3657IrrQQcRL9CeHgs+pJSRV06nX/xVVg
Lc6/bBW/TSEgmahYC1CA4XivWzjSo8Ms4zkD5sUgDrLCDe4OX6TMGxcx+T51BaL/BFlSWOIHD2rK
FAdDJenAp57hPWTuTGGz7TOZmujhgi47kQBCGt+zGrdnyRSa8BAF6WTExxWEXQcEEf6hjPNIC+h/
B11hS4twtaA6jUmDIgwHfEkMUKTk5F+qfCm0RL8KhRlHyl0ZVMIDm8SNDgJRQQAiiSBSK+sW56bc
OUm8j9y5s3mfyue44bcQ88uV2lAjFyrJg14EVeGNUumWoRL1kHu0PsMLF0Rrixm5QXaOQBldsC2+
Xzp2AiGRXXHD5TaIlpZQLgXCB55li3AxMxZDKIAJaZQvBt7tYcPPIcPY4dKfTES8HYKaJ7NTSBLQ
eaD78cdc7KFAKDx7+ILQroSA+iezQrqzQXm1xlJKmhKHZJ8gf+gPSBWlK/kFcpS3f4HIAafjSP50
+nZDhLwRwAVviDdosdPdlPYD3aEFngIynSGPoMcMlvwSJz9xX2DAUcDLCmFoZL1pBUFKQmFTCNQy
yXdHl/g+UhGtFX79hktEA0Yoqg+me/fhKzl537/hLTF3lymNCvUEqtdUoZY/u5THUuuxhPK3+40/
yFOtGdUHCtBH92mzaW2ovR5Dzfu4tyEbP2nHb7dL7Vgur8EJFRXNmX6IvpvL0emHWvictiBrt81j
cHUf4Zeg5/NYSHyBM/zS6/mP8AJCdabGMqcrmHFG0Aqf6N8TQKqpYqUEgDw//1ITQhHm3MaDQzZz
A772muPIkR3d27yAMTZnJTGRsxq//my/2QG804vjnC5Eb8m9ltFMfVTEoh/zAkZ6zXU2EMdODAw0
/SLnRQCQQEeQN/SZ5rwmKokIgjHUfsegC25WTStuYqbOWbHEBYCv+/T+c2V7yoA/Mpb2Pb4g/BuK
Vtg16HvwKchHj/xfm/Oi+Qvix8c+rWDlPPMt8qX02s857XmaAjBErNNk4BYJMioR8jPBff22T6N2
0Fiqc05W22pWrasSKoK1h4LKSadB1+A+8e4C+UlD5eCAhuUtI0gMFxEDwCLs3jFDyQv7PQWBQXqQ
nyRcVKVhBpCc1mjK+z5l8FTYBn3SsRWaC/YTOT8ZqLC7/ph2gijrkYJSR4jUIwK3UOYgsbm/Mg6g
IqSyheaBR6SZm7biNrD1ib8IFkr+9p+wAxWEgTORLqxQrUG7QYQhKltSPCQV5tD7ET+ymMdvIIVQ
6ZHmjhB5ECmxdYJuwjLihfhDAHR2MLdzEssvMmJX3K/dyE0C08P8bDU+pkw4GO20yyHL9D4dG4xI
EWJItu8A3QDIjMGWpg0fZdQaPSCE9qmkv+4ALqeL6gDCRzWyMfBzDeggyNSg2PhhnkbIX3umhdNl
sj4562lGivby96MLLWLd5WOVjA9IYtVyoO2uuIssjfGRvQkkETCOPU3avxVYkSfn3BvQ5UwWIceg
gCxPzikE4H7aMTuNpS92Mqp3sQCdU9UDhuAkWo2Jj0BDPGKQ3QLY5AzGQi4AZExoxwAFuz/OkLzU
cJlBupTS5cS8XCs8DFkBEg2RDNydkWjRI7GbEUQap4kgU1ckpWzJ8YtjD+ePnRJJFH62AbAFaeYE
WcobCJLFTB6gE7t2k2WZuSsgLuw4Yunm8Nc6ICm/GsFkka8polaqxWpKYo6NZGMCLsqL3MisVzZz
AAL59JFp5yOx/44GyYNk4Xsr1Wyw2/Q0b/uwPpIbx8EKfrs32EmGfnZVJk9BstHQIob8P0e4J4gu
6T7iOXQawez5V3LbVfJ3osuhS/4pJTY9ec3WSYtO1sk5EaMk22EHseo+ONM20RoVi/4ffgSBjiTs
lomXT8OownmqjA4W4LakW1SAzBRyNvXHBLOJYPEe9m5hSljx+38qjoL48XbcmImUE3fgk0/QGr+w
kIu8HslJlR1axqy9tzqT88dtDeBiLKiA1Z6DzQgnntL3+wy+Xc1yPjhabWJkgJqzKCitcGplO0wD
oEVrVlmzlJPeJ33noRIUef4URAQCzf6MGrePj3nrp+UqXs2YnNxTRibPYPgkRALpdkZ3l0jRH8sf
Tm2w+T645oPztiDV9er0uRxEJSd+xSnf2d0phu3LppUcNs8lLBVvpgk0XMJTWSU1eCYwKrH2lNGJ
gGPnqWCzLgAqoRvc7W0zIU8gQnonATh7SRp5sdAIpLXSMQ8jiWXEMCBCZq1p4oIRv0xvpnLSkSTQ
s8IruXK4bnLf07AmfaWCjO/8V+pB1unZl4SDHMzN/6SXOASowO3rx2htSPz5dbV7s8tStRqEoqN3
sjKCy6gDAWLWsl5+Qr4s6dzZnIH8N6aov5942AHuGcu913H20GWTUsZ+mll3JlONcJpA11YgVYgY
MtXBSR4UfuFfus7iZndRQYPVZM7avqjr7KxucpsDq5IfwrMxD5Cg4zPDrA2NVGc/PP6Sto+UqAvz
u2a3KuQy/Wk/Bm/bs6cE5+1xBD7m0jfiVewODkdyx1OBH8CvWWXG85fVcrIG9KVYIqziTHHpVHH/
SFt3EhkqKg+53UzHL1tImzEAOIEI+4ZThmYQUhDgtxDunvh9XiYQwc7JF3bsm/6PI/z+eRkhukpb
lN4zE8IG82gq0wuUrcA3pN8SD3UXAZ3Pupf3IZpBbA+D840BdaPJbpIbPHns75/BrwKGkb4eVnBZ
FiB9tvnl7GfheCoycRwfZop582UgFkuIB1ODC9pc85nwKaXE4AZADGgPpQPDIJRfIoyIEoPxmV5Y
LOZl+FfGILpLel1MZXNwnndZKiyKqSD9j2BGC7SbamcLS1p4X8UEMfNtH70pFB+ZuoJrJisKSo8M
Kglk03eoX51j3wg6dp/kFmKrbepBufu4hUF5RHQZNmFabsg5jIH/uZoUNmIFdqSvCV4weoQdsh9Q
e6qKIzD1Hlyqh4gcz9jRl4NROVci5OezfnyYqT8sAZ9wp0AnKclwvw4efFlFpk3Ul7SJI/tjo5PT
I5Sh+QHBxE7We34ri/1MoJWQBeSAw6MMibFBSYv+C1QIRFHYwOb++mtCGiY9kB9TljhyGaes2ZyG
6rzZnPdmkVYQQ4EOflvzY9oNn79PV92csgcl+ofOXxGonmRI9/jeUNPQZCJcrsbFb58Y9ALxloHm
FdY00Aho48AVAvY8w9srARFUYpOwvgCAYX81wSVvMfDE2me5B3c4UTHgOf/cru538dmeZpcLNL2j
uFwdyXtkSFwLpaIGRuoyitIJ6ujJsU0Xf/aZXUba9iDGtEoMhRQVutppB8sXIo8dlE7aKUxmaL23
aKXO2vBvFSYs+2H/7/WEcDsg6q7mb0QC5d9z2vU+MZ/6cjXokW6uzKdD06Sh51a/e9aH3AzJEFVp
tE5ZCJsKjcEWcbGeA948wldwjp6OeHhArQh1dPjSDyfmGs4deuifxernlatu96f/049hGIGSDx/Q
A9CAqE+eMoQwR1XQMVs5au9r4TldfWbGWK6ruL2QPpkGrU/qD32IUC6sxW7cjb/DOjjl+xkvCE2T
ltwjV9AZws7mEaymdfpliPqwXjWQiYSiyZlyZ3ya4E8Ah9s+fAyM2ewATzaXviuqUkKm6gDxAuHA
uCRYS63EfDdsTqkr5Wm+nQUX3tvW+QJrngVMLJyX7SPE6Uk/6Oa35GdSmj5qwNgXWQCOZpJdnMB8
+L38OVN5eTLqh9Ni+hGjLNK6PmDQEmYePfgvzLwq309qcDb4FPBdl0lCZW+ZltisYt8jzWFZ3VfT
vKfTxKajSo18DoKEfDqZembKYPhljiy7lQdMMxjBGr2t/JkXZMVMd0VwZ1xAHQi4GeKc/aztRirE
4TcZfarC9H04wulHuRtGDPkidO+Tv58022L2ZhxKyU/LT1Iuv/HZhhbNp9lfzNYC+GeE5ySYW3JO
0PQTlBfSLZn3sMN5N+wPteygGrD/+YiQdw+wDhvE/+ro7BXebfLyX36TvcePIQyG5Dq+jM6eDhQy
CAqKMMFhDoyvutVPf6MdsNYjKxRqBCmiQ1bmSY9Rinb5xeYCt0Y9NpHfPTji1uw4KbfV5LwQBEOf
4H2ACcJ0MKJme23o2m/K+erlCFRBzVXEIqfw2PAORNqKrJaQq4UIoQ2pTpbTLtUGczUoNnCmwrvI
qbZwqUo9L5WIdLGyjHplNSbrlDi+GvA/rs70aC976W73Hd3C1rhv/29qc8mIX3OsS/GIXQIACU/Y
POXXRSf7DGcKnd6bN+uCVe45HD9DkIJlixKa50ygJOPcseBtjtyBJc3eEvg1y0FfNuj4nEG9uuCs
giZL769Cqy4rOJZo7v011kEkZlgwiR/6x4Jy08weOjRLMbpdkBn1rF0qCA3Z2IylB0AS9/BAh2VQ
c6aggLDQWB9rgU5aM5XK/Y/GJPLCcA5mHSPcIQiJXrbIdFQM7kovh/J9crVgj1Klx0jZy7TtUFm+
cryYxBdZz+D60V2SLEUGe9VgwQkhhCk5u/RM0AMoWrG1iKWLFm/Qxj6QwOB2NCkHiFIdFzWFkC06
QiK5De9MfLBk40AN/hEZDsjDozbDTB6Zt0cC203U5Ll8ETEuDZ1fMbeCxnIWWk7pteBlSamJCEXw
BtWj2+FW8ZtWB+lGCpFgufyYjIvI+IhP63d79aL5UjMYE4D0D+X9Q0HHCN4BOhlqry5/tZTaFqns
JOpuv3l3ITtX/+XQda60MUluqp83T91SIymcijHVWLosxocJSlYPFIyodW0AvmdeypBA41AbjRqn
P+yB/ArgPN9uSaOXZZQkrYnAxHR3n27JVIvDRIazX9TZYDb9xjfrOa7ZfJ31k3RRMFRGBwI0Xbz2
NFhfRqfRinETaD787ZfWChV9x30spDdzACKmfFw8dCbS77UlbqUrIxFJu4SZj9F6nQjoZwZLpBdU
Kv06ukP5kRGet53wARL+v7TbBDAoyJoLiqwAjn8YPFp5c26gLaMawXFceOupiFE94QuvK9pYoLBN
lEhsg8XRsvhax/7biIovqGELxVya4VJ98dWb5QEJSOGWe8+purlOpehhY9giFQZi3wtsbYgY3ry0
kHOcz5kIZLwdh1+R6kP1jA/E39gJd0Ue2Ntery9Wfy49M7ZTfN9TIR0peCte9BhQ4uJZSfUKl6Tn
d5NL122T1u+u8AvYToK6gZ0JX7bwG/czao+g/yEdAtsar0yVVqP4opHzcehn8EeSsDNsAgHaKHB8
JWqEeCvcL+o0uFjDE9i5iMfs+TDtYLW9kqUeaTDQxWqhUygUb2R65iJbphlrzIFnLJ5k2WZFFmNt
SG7LqmbBkKut70aQMv6qu40jgAE/R+vLlqJesQgzsLiAkyCUOU8XeNvszdaEus9vKwQTsqXIOY0a
65ysb2TXIj/Q9bdRUpOhvBhbu9sX6CzcTwu2ELw0ApzfqS3OD8FOIoYyLDt/j1sRLbHfV6b/CvLU
ttf17mwT3ynpwRF+VU/KKIhkw7ur8r7eVLX49KBwMR7Kc9GFUC0TtKYC/A8L+4zRLT3QO8P5BT2i
H1weGYD8eY9vTibocwtFzJ6bJPApSLrRSGYCC9yhBSuGY2XvSFAWhoowu1acIDebpwkQm4bEqR8s
AQhUESr9bwcPU2MGn4seWZvHDHPtm9XEHIiHfTgSN4i9uAhQrMcWnHeF0fVhTB02m/WsEDo/GPVA
LMLBqFsV6cvbsSCVoG8U04YnzDGREOKEiM1oF5/HBeaOSFTKfL3EXGwLKQw8+W6cx8ZIJCKbhLBs
FeG9cjL5gsgYMJFPNqUF2DBa2d8rOwYoq08x8IQPz8KkcxY0wUEq91ewh7IE4MmsvNyKEPB4xaiL
iPiJMvwPHFTLCjPP4m1h4KOTFDcm9YZIHcEB/eB9xeWEaWwxK1MHJEnw6selaC5rlUH6BPw8PCT1
xTqgH78Qp0EBiv/X4n2i8gECMKC6EPpk90LOGvaWdVhTb0sRK2cfIAQCQNBOCp/TyinTJ8WyOeAo
skVtWWQGYFVwW79cRBhDDHGwVcMcTIfUDziNXFCAP00Jzsx4AA/lhxEiUHAFJeTrCFIGgDK+FiOd
76uEcgdW8/IGFig9FRnLk9N9LG2JLlWgqyXFL0zD8y8XSUHenaOdh3MTmDJScwCCsueoJukrMdth
cUo3aX0K7ltpL0jJAzQkWV1hYxGcTacJg3SE1MrwfdxakazE3I6BbqFAIxcLFPgQPrMJ+Eh6OeUU
+toPX/pJCZPEAQJ3QkjqMv0NfwSloRkb/VZYX+5kdNLsOwyuKXSYOz1x+ns9VBI1g4QmQLvHppOW
/2WfnC5kir30GyTFuuf2gpdVJPMv/tQCqELQt3vroyCVX0yRcrqex1BgB5HGho5lkpdWbkZs+sYU
gnQiEw7FYNryAqnnLtZUml9HNMoM28KzmoIPtr+TmG/3QeAGB+BKLlTwbT4VXcP5FVYnPA6yHHAw
dEUk4N5/jwheEXC5dNsUb2Wp8M6BlMpHWFnpBdAICJE8zDOfsWebEWsHFlwKhWGq+MLdz3LpUwkR
9AR1zDMlHuKfKo/E8gBnDS9/bKCBnskLC7Iwegk3Ei1Zq5AVP8MjPDg7ZXiBwdYdog9RB1tkNYBG
weE5/EBjGRASJEdi/QudRFRRwHSs+Gr9sI9WNitKJLRZkyzQxdNhpI3YgaKUVBekMMOh+Gk1ZkyS
c0Udks0ShBaZWRqSZElLhWEMfpjBZbcfkGDF5G/yx46lBSdPdDHGY7FXZR4Hejt9E3gsKKE7jOBj
WxKT/YnYGnM0ww2TputqUo7FdQIWUxPEb4ZMUfMXT6b7gqpVgzbVhvDlFXt7wJO6hGp8RvclPtK1
pGvD/uZU9OR7rA7mDUzPXIz9y6lTZkhA/lrXoEdDuoLY6B42HzAu+oU1964Ex9yIEBmjm3ujloxW
Z/yavU5O6zReFT/dJwsb8JN4nYlxX7Q0zYyGIsVyyui3OY2QdIhGshROCIeVHFp0Li7ATxzA1g8G
ryTreLZPAV/HZzdhOQk5Nn15lOjQu3ZScnIGU9jv6VMTgc6/omAm+KJYTjT0uppA9xYfuD9i7Uf4
JYxbNDszdBFvxsZBNA+VSkQRRC2H+RLKNsI4NlDSV0MAR//f/zK0HzXVpguNn+8YszRn30PGAxbi
aUgXsEdPErF/fvSA7Kq1mJHn9/zdLLbuyIpRc8LvVW2HBTTTGJ2Dfs6IG7qPHo62eZ2iz8LzJw2H
ABwvmHeC+Hs0IFPXDNyM+klnx29Yv2Cm3yXYcdTb9Sbag9EZ43s3WmP+c+EJTEJoxq8gpL5a2eTJ
yP5PlJbTgbDzJSQC8ykvTx13x0qEe9rbnj2OJq9KvOwmD68pnL7qlcCBLQNix+do//FYH22btjIR
FLaiq/NGJIafqK14N0Cm6ExjZJpJXwu2AEe3+qB+qWI1vKNBfbgKosrmtlseTutNVmeAGnMt3NOW
D19+AemoZtaYOvPZMID9TbuQAsf+j86jOvzAK0TXaRsRXU++cjc/DAdD6qddQ55H/CTnBjrfk8sQ
SwnGe0DLld0AGoF8CS3yMaxiIg+A25VFiH0wxBDLrEH67SqQUrbv3MhO0PajDyBMGOkF80nN9ZRG
H0AdKgJg+QeI911eMMu9T210aOfTLmzRQZ58CRdXNhzWXXwdNPlKnw49ffp42CtQbwrg3NnxvX9c
6Rr24d+3d3imDdqKELSE8VuHyugG5x/uB/3FK80WBX4BUBYjVKVwRuk0auO9I0AdcxrSC5jLBbdj
Dqes97LeH+OsR98Tw+t07O1q2tpUv28yiZNdfbj9T8K/ktf+Oy25V+TUdLyeRpsqTIGZXIfC5gGv
v4IbCkPsyIQAbREKd3A7LgAc92rQ7yFV5kE6/LVzJ4nrzyuXVo8YWIiRxfQMVZfSle7p/fc0PAZ8
JO9FWnszJf8rfk5Ccf0hCZ5Lwn/J9nQ9YBZ9YqFKtTx104RS7B4ZFJDZB54iJ3OvD7DGT+J99HQp
tNq/2kb6JUICecc1eIsK2Lt9jr9QOoLB+rWDVUFtFND45ezm/WHh0k/ZM3/E+PprMqAuYgD95Ud9
5wTZ64uCx2UiGnUMpUhmfaUmOo5vfh95QlTJevlt0s5RxVi2HG2rux/75ne3SBsc1xe/ADjGnElA
6osPUoKEPmd3pGDWMcBIBd3Qrl0NrA/sFufddoVZhas6/Th5yCeaO2CI5PONRdMOwKXnrrLPBT8x
yiyqzqkKI6T2JWO/j1WnWutuMX5EgEMvhO5h6DHOj3Nb3+pDmq08Bp80BqrmwiYpfeAr6M+19Yho
GVJhMr4hsu59jwcXZnnKmVnaCAxrYxbB0cRMe2VkXsfwgNupkZKkSIQ2xkAA7eq0cAeWPBVGCvKQ
NEz6/8gCM3ohwV7dCOGGZlaGqCUthL/ni9/JO327FV2xW5Zfhuc0ywIbHXsESGm0QcuWpP7kePTX
UYkPAciQPH+bblTNamuaXCxhT3JrhAp4GnIRM8LjH71d0n7gG5f8AXbSTVYHl5YcPVgoAoxjZ44I
x81HwYgKUHKMgvFwRs946z/OGYtCaoqGdXmhRqJgpFHapqYXRtWb/PLM9zUP9PVVq0uKlOBtYFLG
AjLxYQhFPxCKuEugsRbZDyWleaERTsChK9ujGv7aSBZfgeHEw+Xkf4Ku6GyAUxt8AxDmREopO6Go
uRpooDB+x+qSlSEFL1RZakQCu5ORorUhEh3Hkl5+KYTlvwDrr5GsCuEXPaU28pAzo4amg8suqLHy
IhRMv9OPyyLaLwAqoBFEN6scaZDVq38sndeWqtgWhp/IMUQQ9JacRAXzjcNQKmYETE/f33T32ad3
V1VbBsJac84/pYK2vLnMkBLiZiAj6Tad5PRlN2dYKtjzvTVnNn0K9C7D6xcP5ozJMP/Z49bzqh77
97Bu/VBLZv6Nodw7MtosspIb8nwCqYTLzsE1bgzZKg/CBpYOfLgAApkcxoirnwVPYE06tx5YHQWc
lhQRe2DHITZYqDDCSsGAlBlyCQW6dpZDojfQyJROw2cOxQzdemwaKAHyNdAI9JrNEnEus17yqF+/
EJSvKz7IT1LUacXfiLsMLNC0RE/K6ENRQa0wvAgMuTuP6SqlT2nbP0CDgIQmy3GIdxXAv0yArFAu
a8H/aGtYQs8OJQcqHZu9X8LCL6sJQwORvjCwxPOTlQropHDQXwJXT77A03BveggwglYC6EmjApBd
++pcv1CtwvFitZJrCDiYS0SIl2DIvBx3Vuhv2zIL99X+g78f7hLbJ3DQV4ilqiOmpVClQsM8jqSL
IrWbSO7Og29PiY5yES336PmEIb70VNSGHoFmhJrKg4TSI3+vKVsXundv0WzBvKLvFOG2QS8qtHTN
Wkgc1yWpJ//ix7vi0oSonHR0Sf1u41vBcEZQyb0vFowUVK/eei16aaJTkzU9G86lZ+hL/X3UwlRa
csLpkXA9Kyl7JcnyA1tIlOi5T2WLlIAmWOj0p6RDmYRjD/8oqK5Fq31niE0FLbL3Za8hxs5i9Gxw
2i9JjjxcbJclJF2ml8VEcZek+CAmvKI//EDwhweFgpEXJBBNGlDjgAIcytSuyTjRFccW1ZZA63e8
DPsssNCs4Da1hFrF68eIu+HyI6x0IFw9abUZc1Lxy5t8k1cu8e0cEX5fQ1LeCpGIB0tP4Si/iWb/
xS1iZkFXzn/kl4iWHuXJPcBXnfBAUGV4Yv9YV0KGo4+1bkR//uzRa2+B8J6Eg3qyoF0mp/t3kMRQ
AN9AhzC6N31Lx1OR+HOoJEaJjNFzIMYGVwizcg/hf4GNxI/DBbMrRF8wE+NZBKgTcJ6ZKCY/wGDA
ifPaav3sMug20KzJqRLvTHEW6zpPzJpGqOSlaz+PPjuEayuRvMvFUHLJwASTkyd91HGEoF6Iazpd
e4lJIRFzC7xz0ftzNbo3NA1Y8vFROuFv1nKXuFotRFPLxYR3m+i8z2634oJ6jRU0BgZXU9vv4rp3
sLSx4deY0Mlzc3AafLE2JMLOfI+IrnPQBnD4UUxMoBcCifeOI8Zzk88OD4bVF2OGplWzDiPN/5De
RwQc3sZkQHGlSvEvGeujf/auhBHx0Tu2mlYkqF3g8MBAYj+1JCWgzf5iF0NJmit5UwanS1/JkFt1
j/MvIwBnH5FPj8+lqBawLFT3ElDx5tJSpm9SQoy9eSdxQHwdlTXTDR555R0QTtFBME4kVSTmijeL
fGMsS6nneBrs420CdYe38dGWXkVukAfH+j5q1NYTo7TAmKHuR0DyZiOTi4TPOqHjiPqL2iu8EdpG
jMpzh4n+0wXVX0A2UGl9j+I2wtVI4NHHwbEA4ODrop1xgD41T2XqxTkGVjOygvLMuwrfMcfBGVgY
EOADn/HbJyRYDDdFeqSxBLYNr8V8xjmS12VXmIu7L7qyThdZCf4BZIUWuLL3P+lyhV0zelPSEa9X
63E0v9v3oJozX1Xpgm4Rqx7LIBW6tfwjtgCt2RGioU0Di9MIK7f8+aTPucaBDU7TJkbFFkQHUhi9
N66XTCGmpWHqqKLQ/gqPJ18306MGp6iNeq2gM6K/uoEEX0ASGnErFUmcPO4WPY+Olh56CH5HtZmv
kfiRPm3ABB3A71zTFcBMGpfgWMocyR2tYCMusUvgv7/JI006qZ4Ua+kmtj9NrlBnmQqjqgMKok9k
8wEbEg4+UjsIhvJ833nJ/IqerZgyNjsiSMevRDZEESMtPVla1N/i3QqvwT4VRwpuHZmH3YNyJQu2
rLFtBgtsBnCHWCPLiQIrhbXzyRkAgsXNRJZNjgmgb8tTiSTNEGvT0XZ6RgZYS9kKLg4LhCVrBu92
iXaEfvYct3C7xhTAfbhy4BtQSWsS2xkFIoqGN/ziV5jB//MdL5AXL7n5w1bvk07EVucai/f3fQZC
Nu8wQWfvbg1nYo4j9h2CHd1h1D6YgOiQUQXS3ae9PMkxW9E8EknYZR3Gs1dySwqnYLgjl+wBSFnp
NxkIXGMZCiwXx0DpVxtSCPrF7hjgm7hPLvhqsN4RwTnBTWP4diNETJxtDjnjKBBn+UaIvcegFQo4
Lq09kwSvmRJoC0FX5bOgt6KoAB54xnqIWcDkM+QahPDLgUM/zNZ/CGRI1EoxdQ0OcSN6hQ3w/F7d
pgZ4cLCEGixXidB/61DtG4rZ3TMRwMvi9wlrOl0H0hRjbLp9qTosdQ7JJjL4BwbeK1omMhJpDGw6
T9zbx0xff/pEgEKqqV0Gj274T1v8Dxult5NnEV06xcd2J563Z5AyeD/8KKeqh6skE81m9KNtSTWk
/ioirgG6YyHFoX6Hds6zCMtHNABM14A36AowNKJigqK6YIBzDJ9CpS1pGcmQRUXwoaDV3Ux4rYBM
0s8cKZ8qayUMFimJES04+egSxOBkbNSSGrarHAL8RtLnwIa0GTXudHCVfMJJELYwV0AbYQhjnu3N
72JLBKjMR7KEEA4HfiR8Jrm9fg21Ra+D8vPiAt87tFsX2oWK/uNhfQJsB2itluY4kf7OnB9NpthQ
WjgKtNkI+qVupZ7vtZAwvGxK7ya+YgqQTQL/UNiuMHYpt6UBuVOsSXXYikAe+SndCOl02Gjrm0Tm
ILsttwKiWXeg28yCQ+AL4b8Nd+EYLoX94Q/BaX1GyUxsJyp0ng8dSAVndNC0z2l3t5yB7s3eDmSo
K7NjgzHvJVA9snFmBmmhQlCAY4CoIL1Ag46uQ236OAmWWP2Ru2Od5kL3bPkkPhjhajyut29UCMld
N1fjsk+rzAgCVWmeNZiNj2n9GiilqM04f5qvTZHiWtBt0IzRujEDEOpnjRCAml3coARJhg7+hP2N
W1PAGMugiKQyVFiygC1kWWGxowjHBF9lCn/wmrhcHSmCmd2xlgZ6+o+upA7k9cs1HD104N3BseXu
sy6jLbxEB122P7fxooB+4eIyZr7Dz3ATAlftH3I4GXwM6bUI+aVNVjx8t7vwKk/YdF5RntGKs+XT
3lH5eSbtMpycWAmlOWxuiG/DAeP+e5LY6FWU+WacinctTsJiZIqxPd75IqPnpHiYaVZmqgc56fN/
Ihwi/outKn2woeOrKUbug7+pgdi+HYrS/ikyKB6EDa4N6Lt0eYI3JGcsM4dPtp7eO6rWOUYM4cFN
/wbAgYPp38W69BRqgv69X7xNgnYycv+AZq3vGhESAbcGM+O6R5jtEFtGsplOIeXS1S08dTp69G8L
Yy2FRoMDuRbL41Ood5zPuL3GgbexHhU9DI0vDpGKfgmDm0Ljsih77xbqzQuG1pfF569ihEaxCj5D
nI0SwZrkTFJuNE1tjudnUNPUTRvYkxgpebOQkHHVxLAnNZKC02RxNJr9zxb1F1x3T/wwu6vWllT0
cr50jd50g0GMB2PJTU1nOqaLzNBeE0nSHjLfyD+SCoBL5GejZx04IjaRnvwNQRvGhlvfRI7oOJ3M
GJ6BPcRkHX77FPKMKHUaPZFkr4g+AWzn3p8LBhPPm5sza4zOA5TdfvtinHiexHPnd7uCtxIriHFk
+NncH+71Y3IV4EVX0wo7lxmufbjjybyH12pjncgsZkb6Z+8DeZUhj97nDSCD/Ni8VMU5h3Q+73px
jAaOVCxGG6A3WSfr9hSwczw1xcyZ2dDZTLo7UYm+UAgP6hEDElkxTi7rpdK7OqfZMTpAe7Iz2nxW
pB+0nmW/pYrlzEq44vdbeLMDJJOQdEtWjNv8TRAn3JwDvJ0m3ARk6hrYfhe3/cZOnPtDcGSIkG74
6B2GtOMu3fvDs1a7sJhXCRNc4VHipRAdooMvX90y+mhPj2R1E1XgeDWfrxCSJdiQMgNY5QPDUy3I
6KxuIEgP0VauWpyBWQM63DFtuqhhZ29r6sAQ/IB4c+gW2FSlhOqUdBZtmoy4vYDg1Ol3+hqGKDJ6
UHqqwygDBBmOxVO0tfeE+IDTiNsAvcZkwL0UD6aXeLMPyIGyp49Jk02DAcsZ6n2HY0yyBVx6Twnf
hEV43xAbwQDAzJnOY1xMR5fRss+3p5ETb+Tkud0hvo/0mbzdqYdOQGGNncryQaYOoIbuC99hDNHB
EwDwNA/Hj8UnG1fsEksser2E/8ah/APRAFmxWrFMm6EdkwfO/qZ6tSuSBMdrBvHDwZH1J0LQN+B6
ocyqmAzJmNuJQz3CP3vyCsZw3XHtFK+4GHZJQmYjzIykwjDduYbsZWOkGL4POzxjosaYqwicxP9l
nhrwgWbHgOkEADae9xQCnwhiK5TJDrcwixG6tTEqGTNkghsaLIlibuqONd51WA/0SEUOQBHuGH9t
Ojt2w5D3CBmB+ZvQ95l1CbdK5mG37Im/zAUmpOrU2SGCcvFApIzYU8R+l9FKZeBfJcn87TDLglVm
JqzF5EBMDFGCyIdrowTYHFMmZ3aDFm745A7kYH3MKWcwfrEr8lK74+Qdfocs6gihEuaedjc9Ebnm
SW4HcA6NO1bON8lDEOtkfCI3zTkuvCzkfxKCzc+QjLCEDwwr7djLYNC19h7mxCnU4wHaExPhB9F7
XbgzAOU/bAJpyJsLZ36Dv0kaBvcin5PpkVQyiiMLVwtkiZtGYxrnZcTd0aowO7X8jhtSKUCtRR+i
Oz4siKwjMoo7DBThmTMJy3AHoWCjpKAXUAdSedQ+BOMH3L0M5QyMm8APSZ5esD/bQ+pK8RLZCue/
wdjI9neUimzD+4mwIO9UwPuJiPtP0+0WigATd21pPyl5ILZ4zPafPc4zE3SAuDLrcDkLbCv2GQfz
THWMtvFmc7tz8zEN/QQnFQ9Z+1y5Ghjt1dbhBl7tGiYqdf1IdNtfNDeP5D3R+E1NdEPc+FIoXbZQ
t0YlfGGMMkYPzG+ZbGKnwnCRxZKFvKOm++DlvhiTVhjqtrw7y3WjJ/IbbYb10MQgCIqK6JhK3Eg8
VYcl1SDXghh8N6y/C4b5QaomCIWSzlbHTQJ/6anMNUU9gwn1AP2OLGX/1kb0XQBW97DjNpEuaMSZ
FG41vLlK24ZbfMSUhY/pPTpxDf2oO6jXBgRiXDoUMXMRIiO0Wo4RM1wQimrcmWYPBq9LfkiB3Ufw
IsJMmQ/KpPzHKUwY7tmZ7oM0DfON5gN3syZQTzJYxrgSHAvQ3RmDh42a9hMxKcNrODYFrErdLUfP
5Iifmb2fI1E/+nXQcRO5+V9B62lihftcQZ2v4zYr4IZwPNyAOWWteLUq43wgH/sTLzdn3VRb4YF7
armBuwOLinWm4aFeZQssYphnYuJ7gQlGpf2zFC7i1ZWy+OAffYWThawflpXD3gg325cZupxV3HZl
bP4cgvJyrftNeLpdexuh0EQVadL/3+2omwF6MW9bME2wyqRMVBePPmfd4Gfgjk7bVe1FvcrTw0BU
i/qwsm19AWw9ISyutVCCmzRNN/zsSAuwhii8qQO50KWIFIYtfyb4kTk9eCnySgoZYVAbD1vRRBi0
y+LwYNhMfSZXLsEkZ+JI6+ft/Sa3edzeYIsmlGEmFzBrTtw+kk5FBQPBZSIcsC9DLW1H8Hf/w4Rq
ASnH0VZtTM5sSQ9g9uKsF9BRfhNRQfZFF0nZA6Hj01v+IUFNyrDxBIm9w3dIW2kRAbGigZoa4hJ0
WbeDhttMGBuj3u2kxIDJONiQjk/SpIL3vKBhxjCDwrkilatyP+mJcohpgR2BhtTmN1NHBV4D7DW7
j0RX8REwaIBJucI0QBxt+Szg1ICQLwTzLeaExaoFqQAtCZl7Lat9Y8646DIJkEkm2lPxdcRHlLof
T8lKgSXx5PehfwozM2rzig9X2TJLwUO28E+oR3AdEkAJ0wK/vNk6qefrBxSaO55eLYjZECYqky+w
fGrwqRntaTgYieBLv9m4ZRnK/65HN6p9bqWbdf7bbTHtQv2OWbAL/3t9LMzrmI7gfHLAkvcZrL55
Y3Ae441zRsP4Mh86tx0OY83p5+lyA4YHZD733mct3UHDek0Pi0ozm6T5/PFQvvzCUTnZy9w9vxlX
2MehkORPDVu4a0Cugkx4u50VAh3hNRzyv9Yaan2LDu88PC4AjonOogt4E48dfPeWCtXnDzSI/5fZ
MWzwIrSB7b8vpV+mjMeNEOm51WU66Z1bAVt3BafKfWMKgOPdrh0mmpuQJlkE+eDJ7i+iP+8PXaMk
+Bm9b3hYUf32IKkFsqY5/pn+cZlaSMY2xJgOSBKKYwBGJ2bvagWl26X4/ttU4dMc/I2IYCdYfGl3
giNhsKaaEmkizvwsoySEwRIN2pSXgchsWBKE7X30k2O6HzSGXywb2RbFG0FkjzG1Ek6RMFe/YY3l
tcDxKFFSes9VG1n/wZdam2LXv0GW8ZdRQVVprBBCQfBYwvKEoY0hVJPtfq2On4vv39s7gdrmXPJO
HbSwwsYuQYpaQSyBRBZnlqFijtnKKbimq7dDPVDbGjEOG7zk2TjuEyDP8BlWLGzUjM0ZdecluI2o
4QC2utKD18GZtVGAVbHOv2Kvq8lDwEdZUO+rilkEYXjhPVEnYD1P55hqdJBfR3OrlTq5Pa2zL8yo
NlglDWv2fqMvfgD1V1B/oRCgPTGPw3PYvcHmfI8PDo23RfFzdnC44qpQx8voiSSpf+FYtKILNSY2
Bpc5m4905FEFTCp7ORu2VFZFX32zMZVsG8IJ6A6eWFpdKAqYS9TRUHjrAp5dvVNfJJeiqMRebM1N
iIZlJ1IkLEAjSK2pTHd2ZzjK8qS81oi/F3W/5m3gUAFJWti3hwWee8ByCCDZyycPQEe4vBTrBcgW
Xa/HtOMJ9YykdegXX0yzQC05wdeVGuZ0QCsKWh5wGsgm8mXvooZOsOAFStyP1JA2CzbdaVQAol7Y
NcRoowTx5sS0McIRLrIKSfVK43JxFWTLcEHYaSH7A9E1rtYLdBmU3MUm7aFRdcrsS2WZSphiMYKy
sTpl3URWJv1SvcY5a1wj6/5JRwcvBFCtKU9iGiMj7sAv20FUKAbvpBnv55hHdBie0yBbrdmVy4ji
zvkC1VCdHkWX2auR4hFrliFc27s1iwfK0b3N6pEj/jYQAMjwCWy6aXK5iqt982mWeNBTgVMYYU2P
gy9wHrl5HesJg0I6wn0AusoJtqcxE5+kDKi9ob7mcBxQX9nqHO8SGX0iiHxxoeRuNS7BdjPuGroL
qcR1hvq2uru0USz4PPNH47M/yVigkbyuuth9byDVaJuO5uDIGncvTmtDHoC+uZAzdqFJwdenOds/
TeXjVDsdX+xHgA0JRVnp6P39iLYKFtnsuaMTVoXe8LLxf4s7GZhwv4vP7steZnTl951KU/W8OJ9Z
TiKXrCEnwnCRXpDuMLxOzpTp4iN/Nh87Ai98MhR6cukcVpLPU3EZtInn+3qNMabWJ8YptI6w0rXs
Eht0tEuXCwuLWEKuB7Rfgw0hK72Hc/XJ9lmoMvHi2VsjY8xkJTB6za3BSlbYrAU8yzk5xcgFCO3O
rViGZBITeInr2dLXstIVbv4yRirDe5rkce1uDIecNyvnMHHhTttEHG6INozTN4mqIjDX8VaRtJkp
Cb/+3rtGGoKujt0mRKVFuAZG/U68mgLtEB1nL+MjORw8aOnrfGM45N+AZ6WKXVitIzdVa67NFSqj
VJuraZOxUYKa2NFtuNePi6n2sJS5TpVUSbVAz4nzwFTJ2qh4JEPy6Gz3vTvMszuRJZ2RmrTmPPON
Zf3ipToHrO0c1rrNLyfNrSh1D2uJinz4f6jKSRWUUBRtJGObqFbNJ4Q/r54vmy65Kevfj46Q+u78
9GEQsUKnJFZcGAdTcfpPhmFp7lBl556SSLJJSoDMPcr5qJ3Rw897uBMnJBg6D785F/P8vPfHPpST
m6fxfd6rJGKom8rmAwrlkvArRrckJyUS6nddkzJzKK0PAyb/Eb0UDME6JFE+Ikjq3V/2FBmNezET
q9bijKvBVR8QhPeLBCpItceQjqduQ7uLsEQG0pNNLgAm8/MFf0JsMwhBxFSMCCsw3D3osztyj/16
mPvY+K7Jh46LBHg6YZRJDYkZxsHqusI2ZgyX0V1ybRMLpllF+g9gKc16CLoHAEioUSiZb2cQPB2P
5udW+JxksPPq5+w2FjS56DG169+z9vriGJFKABXwovP2l4EK9w6TdV+FDmMTCO91cbPGBqHwJOht
GSzJY1Knexz5CJEGJT9FPDu4rHhriG2caBKYwKrxN4DQCIKOd9zHOWsiDF4+qFFP0brtSiGuCx5r
gcj3OAp2+UtnE28OkHu+4bOi+bZvKU8APAoMvwKqJoIFAjid3Opbg72fgUBQUe7ypLkTg3seCQD8
taWkJwgEEJaBIQdh8bb7n548m2C6Etx3sP+wUsHApAHaKamqJYFsbaaYhXWGQ2IpBG0qfCjNufgE
NAKzSrTb0eZqoaPvfSM6eFbCYD88sOr9kQ+03g8Ji9s7JJKtgWQZUcKbhUjwjg78fuFxmLgK/gXn
cZLENnxPpJAkl3FVcNYa2LHSyWCdLJelJEEV2IgTlU285Mk5zMS0sB7X/IzxQqhEKgs2/tRyKiTo
j4fjWSeMRSKjJP3s7cvnWw44nBh/014AwwWBF+Au3ZeHcFHoVm5yF8HJlCoMC8W/B+bPj7WMLPaE
SsrwokP60nPKfMLuzLsJIYApVwMpUkDHTKOd9OiifRagPCUzjDUlHd2sIOA/MPw4ZH83j7tM8gQv
VvqVF0vhOnAK6JgLK5XXJdzJI7iNg7s3T6Sw0UozNpHP1ZNzBUHYocGODiTfQUpWTO63ow0RGevG
0cUCnXZZ7iQnbyRJe5JxhZyStCnOHi9Ivh+QeGERlMgbu9rY59F2LNZLui8x+bljq/9xdOLFoZ3Y
y7DlKCPife29DxvgYEFvzqGLyE8OcwS43n1kzGA11JA6GOnb71iIFHsfeLq3wJOemAEInk1YKaIi
62swPBA6LDoTg0WGy4ALSfzO5VIQ2F1S6Nj7rXVfoHqCodGmCeovpomMkszHFhkEfzTu4yLst1bc
PRJr2OeqfBEk7Sv2WlgqCxwE19fBukxJNEj2UUkudsnvvznZXbcP6L1F1hBDuraeAXcDrzWT+xQo
HebJQoFnolvPERQTuDsrkP/ow3vWrZFE+b280y/A8MzyQg47R2UkWZJXmxm/aAwg1vAGD1aV8TVv
rmZJ+kICgnn+SzKohxxFPk3owuJ4B82VcEku/surcVewvh2zyX2KfNYrse+2DpsLGXo2XuKNdWus
je9uLUtWJsudjoUiRA6EekoE5nAL+RF1So93xsUjF1DZI+U+B0pgtWMszjtfs2RxG9beiIQzXIt4
6yxcXDLM3wR5efjsHwV+aw+qS+KCZ1INqL02O3zJGCxV0ydICrmBrHHECgza6Z3hnaQEslkv3T37
O86D9nEtGyKhuNZ5euVrcosxjnlEX7bIhnleV36bUlzuNLYUvyRPFk1I8vdg/2hYZ5QV0z1NJLzm
gF2HhogNcYzPDPedaip3ZwmvPYCmAT2b26WbVFOgj6W9ZwmlamEL5858RmyQDEzcC3dRm4jdPbTT
hqXg9MDf0LbNkg7TfnTM15/KdnDvV9nzgOOj2detNpr337pr+Be/TlurIi1KCEjVqDsTuwdC/9oi
5hk+UezgSi0+U7X1U9HCm/Mnk6d7BlJnZlKgUy2cF5qE4Rk6j0SrtNBV48Q8w16aAA7MJGLtQHcv
+h2RsiwT0U6IMOFjKV0U02i4h4cRzDmiaBhswOcJT21W8qZDfw3ZphDIaXolUrANvKdCyroHhbmc
HGdcOAVa0a99KbkryQ7l1lXZEci0CFRu/qvkZ7Jqir9nN82Zzb39fUjAIssNa5HEbuZOG/5OO8YG
LMj9t2Y9tsd5y7nP2WzRZxDbXmPkWuVmh3XDy28IOfSL8/r8eIKPzc1/U9CjB7U5X6+jrVNwcGF4
y1Hnzhr7iEDTKLgGd+wFiHp++sv5cnD5I3mv7EnUokJ7CA9I9EhEnbCKQR6TmceBQ4eFryccPpmQ
CMVMZVFh8ZCd/YINt9VfN7CYccTelZ05DMRAlzmXZq2rPoEA3CEX67E2UonqbgaHivKmS++txyjt
mv2NZr/wQSS1SU1bQQ1hF+yS4pbyti9VaQkh/2IOmgE+QYREIsyjfEUdzl8mmV0oCsGOloxc8VBg
+EMZzM+ZLHaiE9OTTvoxMcsWdrfQuPELODJL1iJScFEjelneh8E6LPtwzqFrWvd0BXgDpZnkK0ip
YNdoEvHSnE4vQYsa/UVmDWTnlWqtGnhulIDoIUbzOPqg3TOHdlTZs6046G8Baf3tFrlUlzZ2N34w
AZF5ZxmIhlW417xD2IMQle+88Y/9YmrZtNEc4YGAQrUkfroLmILKlfmtxJT+AJBcHPMEtL+mbWt1
Z1aAvKQEwJGukjUBGjHAHPrPBiBdHvBMDFh9rgu0P3AShG+tuTq5aQLLtj3VI2d6+Okr3ptmFiAC
OZYD9RjLF+zsefL53aJLB5YZO7xtZ9yB2ZqI5B3p4tXKGJVqbsutrk7JYHQiBlo5TSBTtc1Hkuha
mydDmRhcsgsM+Zk1eu/whXq23khD9KVipzoftHASTaifPcORSFupnx9+FUniNSMZsqSY/DwcxbD2
8R60mggRMz1hp5sSOxltjg+TIdCSyx4R4QaNczz1lvZgg3DXI8CRq+YdNjcK2jEZ2jD6dwrsGXiw
3r/vCABkBA2OGtOKz/kF5Fk+EvkLl8U1xOIJndU9gp7u0F+Z1PNpY/JN0YdWHD90wM5+gGaYBfzp
hKID5TR2Tx6zNQ0yStAmfBANLsAlfKbtDukmMBb4H8ZWQva2LGxQhC+M06MMI/a/1IChOkJtiWkT
EwgrwuoeLorkS0tTb/lQNLYdftyE+iSF7iyCOQUAC/tGbJ3knDSQiiqM37IMT0Rmw0+Xgancy2zY
vdlE3IpkSI+iIhvCJTL60WSYYYiqWExvZHCPmxBsDXyNdIjIswVTzP7TbUJkQCkvbqvRHu4WVo47
phDCNZFvAHwY7ea4uYo3oiGGVwQWHP4w3BBPIv/dYEBuzMWc9/qb8fJWkTM12vyWuECU0/acOeee
WB6rRHLgYmQbLBPmPhhA4ow3h/wgxJsD0EJ3ADF/zNxTIIu9eH/k7gfrAG7yDK1F9pkifRciDsd2
CAXkMLwLE0T0KTcbW4iBFucbEffhP5Ti4sapx9cBvHc5k6+BdBiDAeNmwy0OXgg0oLMQAAG06Eyd
jLup8Bm1NuxqcU6v3DJNs7NmePUAiwQaxNCeE2nde+g4WGxyBCPC9gdvRNgklHymPaHkyB9NJnsA
TmHy8x1rQvdHSc6QoyEaRX9uhFWyuidNiDAinBakiWstxjN4Nn8JfsgbEg9NwRJB8hntM126m/Pu
hxhCCO0I+eL75MhicEgugVjbvfDZEqn4Ld6PaOdDPQMLflr0+mBIdLN70zMSQFzaXK/rUHpsuBsp
pGFcmH/MAC4oDj2PdvZXB7Pt9/BIp1inoJbfOvVSmt305AFOeZrN7ZnmFt8EFQUPngLMMZjRjlFC
AOMwmhQtWjRjS+FfGGKJwiDPfDzXrGyMuApbuQyYb8gg8MkhlOngP982hKqs4QK6Qs+AZZ9xoFTr
OXFCC8AXRbKYIuyY2ZsRV9mHAAHgaivrclaaANg7zMKg5WM/bGMZVuOLb2EbQSbdecy1AzTIPZad
FxdXizrTL3CwDowpshsUBRW4UxrW7DcKA1vgOo8DnlyJl1BCRKf/bHSV4Usxp9XubWGqR7En6lQm
SQewJoGTUMySDMm/QK04Xys5wYwggboutkVYpDw3YzHcBIZj1v9XEPIRAfLQzsxDbYrdlAS6RNvJ
BMKeub0Bq+5aEX5G7DRAojJMVQM/q7wftxJ1KBI9lgg+muC2LbYOmfgK/DWPV+LqwCzFM0Kxz2tz
4Yv8dRpz9cwVfLqfDpuL2DWg6eBhXHhMOL0/lD8QdJY2ayCImjjh+hAgGQVy6YbIVP0QEBsXAowB
bXAxOwvFDg/HCBBEUXbgDMEpk3FoOEb/IeeTrS+JE6EqwUcZ49rC0uBAM0GDsLqNJLhVKC4iHrma
JpwSRByAOoiNuh7P5rHVifplxTg3A5cX6UgoZ/h3foe2Bd+p5u+9ydNww4UhNA/4eRxwc8fA2uKm
zVgR7z2JdgHS83l3aNnssSy7YRcWABZelpWPkIhgoWLgBTa0SFGwQOfaCNUNc8LKwOUklqaSyAMn
1wSlYv0uWTWZ3DIrxW8aDJvLC0YgbmFYZnK6IFFzg7Ohoo6XRXwXtq2aYkEodHDyfH/Cqu80Wd52
lBNMcXdSjLGKR6SlzHh1/sDwflFz9r4uBZyw4H/tmdDRvm6/YbpgkvKNmOpjV2KXK4IZcQSKGV1A
iGUXkAqPSo/F2ILCqjviSgMtDUd19h9W8wa2hVtsQ21cXFIyazD+OrJR6EkNfoXw9GiyLXG3bWUe
f8CXWvJZJjxxw+dyxT4MQBGCp7BfyZyKhPfL1uAje/EB/PAKdDT2mUEHWhyHligOY374g/HpoGgu
oRp4yxTBVR9r95cJkHYcQxYuJESiG3TYf9YGFHjFYQeg5iuxJm0M6hJtIkjWRwzv/lkTLlOojRTd
IP1EC/agjLhC/WHG3rsjwMCwobkWeigQG0odjBoOIV801weHHf3ILnIcNrkx0YYDhn07DmAGWhn3
9fDe3OS980K8Nk5H9xqeh1dogS67jkiwRGr1oDJl/H5GG/iARgQ84jbxTHPKvj599i4u+Ml+1vLL
iqueDGOAZtYA0Wp1oFQCm1+dVwYN6tsrSNYBVMpnZ//soO6jxrCXzAsYjk8OkE8Y7JfM+ImxH7VY
WRQH2V8N9gD+f4gU5+aG46RF2XMaiFdm0+4w6AuNHZA21EDYCJTQl7g9PHYs5tq1W1CIC4tI8cQt
5saaV1ESYzaCl8wN8RYImErF/VPee20PbMMrA1gLjN49TPlclHungbiRvmw2JtFTSbnUxgUMbib7
ArfjnXpYFGiyyp6RneXzYosw7o36zTxTYBJ85bY4IpTbq9VyJhtlkuxHj4lYphkekBcleaffYPbP
mwOkETfJegZ1hlDaBxGv3V7pNrPCPsV8GvewM2Rvk0Tw190cAFEC70ixj9M+tmMi988HZVCOipEc
pXtyYMaIrWrXW+EzU1ApfOyVOIZ3PX0mR/I5wWecn+Jd9qaWlJAAJvUmdJkXa6D4ihArDfY2X9Uj
gDT+jA/m+MW+xubCEjWcyPKBZxd3Gg0cNPXflETULXJvvyyRCKhwfrWkg7hZHeypkfwWk2D03oii
T9gkBMhr1fltqsGuieWJCnbHcSPei9kA9ROgM5pUuDTwoPQUX9618LDF2FfIw7QvLERDbnh8+bvc
FjkMHXH4FQI07VNzydaCQwFHh/sEjk/ePy64djN/azVwt+mwRUBiBqJiNxQJHls1ReHwJtwe3E7B
tTIodZRANWjOCkoQmOKHL8eKNR+zN1A9mUcicET3eBu9HTzHihiYBqNXu7mJmdoPpoY3jZ9hl6kL
lw2SaShkQk+SvLzp9BR0iCCC5NYWIIPr9RkWtj4CP5Z+spMp4W8Xnj8x4Hv5VLLDSLYJ2bCX/lyU
kTCM8Ky0bg/Tz+Zn1mFcHTNtPY73BB/Hq8p7wyHyKiIqIMGsraGspk/yMWWcwMY3HEIQ+KyJOPj7
4PjhoTiJDuMOjI16pxABR9jnLVkigN8o/WuMHagrdHtx2Ktc3dmvH6gGKLLREFB9t+1L1B7dDDOf
HhS3Yo+oXWR7LYEFScAYvFiVWHiuQwuPXbg8bF/U+Nhx/MYJjd+oL+0g6gVwXkYf+BGYv4Ishp2p
KrrEhj0hGljm26Vj7y62ugq5BvwWDClaAPF0YQ+Akz8hKc5pYXV3g9DCB2JcEnT9a0BkbVzg5yrO
qscx9foPHhSbaSjyFgSJ6DhuoyyhGZgf/469kkJFQn/RLXLYgme/5cy0ISP33CFf52b9gch0mI7f
LGNpGi17sdjumNtcOBU+RBTC68yF+0YrNOJ9YWojU01T7U/g3Ey4V3oICmo6F84EnfdyDA0kkZxB
olNh4fl3YDZxbJJoD+9PxnJrdzEjDShfkcw5BOkJsWHeUL3llMXNfu2mtaNIxt8RbD7hUkwMoIXG
7DxY69YlXFwSdntKrzM9tRQLNTcvi493BqIc8Km+07IHF5khEUGfmDLg6x2w3+OK8MursW67t6vw
vrHSQZR13kIPCe+0aKSw7monmpC0tsWwRhrAR+AG574BRZqR5wv8QuTHER2Yr0fDrh0x8AV0cFz2
ZdsG/rDbM5WtfnTvvyPRv/S6qGPgvwBJ4DM26zPTdxdoRfHXkFk2E9vf/OlvBHIhE653ZY4Y54gT
mohf8h2p9aGG01gFkRLBFIFiy4UIp3BOLEgi7iw4jhg6oCjd4xi/X5VOpfJgUda0YdHw4Bn+kRlz
OjTiM31oZEQYZuVuuRDOEcJEJrg26afVrIDDc44fhM6JCktcfETb+WHygWO8c2AQdQ40rqB/5hbn
IBchGy/xCYmFFauJilmgPADDCqbf0ry+XZnnMSTjNzUXbYlYMz43bzwszwHjxO+m3T/idNX0SEnb
QKMi6fIct/uip8VGv/928xVWbjjSz3SPThrNaYf7nAS0p0sGJxFrHNiHeXoJUYjk5RODCno3PvUx
aCu8t98fwpR5LYKoaKM5CpBNds8Nb+YVqor5wXjwTLQywiRUY7PTBYlvZ/wixLnGSyXsZkeuU7o5
cogetpFVbrWR9DViobGtvOwMQHMQhyLA9Kmv9yokakDQF6fJgYbGtFwouLycJp2eviA3tAU6Rz7r
Tj25ywVx2jsMKW87bhdyOAJ+977HFPQQ3PwaiyWeiP/z8apNPoHHRKYQeaIMRJH4EF+QFbzi/e1q
C5wqiYsMaliJfnNon/cIeLANwtuj4SsVhK3v9sk6NG5jyWF/MyO+b4wYa94FestQw8hjsGeTdy/Q
3QDbxjem5WToIYQrmVkU7pOCJlyuqp9NYnPBqnjELB6x9azoiqzOLcMmTFXXYMLq8ELf/n8snVe3
osoWhX8RY4gRXsmISBDD5sXRJsCcBX/9/Zbn3r7dx71FhKKqVppzLq02+vjFpfGl7A1XLzztypE2
5asQNphAsA7v6ybhbhhiiFMJwwHlCqgRw0tjAO9RmnvYxZN+ouXLvDMpSb2Se15rIepSuzdiKPWi
25h07WTgAIeV6IrRK7RD0x9bX1MuPIxrPBJXXTxmZ5oQsN6EXSXaAIUz8IVXhuzAdDRMQJvheL+5
+54RUl0towiPXhJBIibwsMOLmdPVltUtCBlkkdiD8fm9xeyDfzj6l7BRSzUFP5+Oz93hos4oZeYF
uZIgXJCB5pyIiRgtn/wYtQNqxXPhmtFGohIVxMbktCw03PNcdomH8aNcen4RUBs5sEOQsKeqSzyR
4zJhXqTW7jsRGjIzgkoAICNp6/dBtLBGVXWBMWkRZw4nOxQPjK0x+ocKGIGQB74UlyD4h9M3pG7N
oxJjNgCuK/dG4EIZGf0LT/snnWO9rgCK2VtNrhSI3slDgkhSks6OX7TMc/xI6A4mPbrP1mD+Jptn
qhnlmCFVGMzfl7INelJWf4imKs8RRW8obK0hAEVwgtIsm6mt5ZpIvJ5EEY3ov7TYa+i1jqiBydDQ
dg9XkDbrZQbfswW8Y8YD5/hi9l2/HTohivF+rwdcP1pzI31S+ofd4Ga1S/CTNQ2zFx1a7vgKQB0W
/mnH/kG+Dmodq0dmFrOq7fYmZ/omq7C0PpZCshynlT1owXQbTNgZQnjKLOM31nJ2d9DbcbnWft5K
uvJxNjthKgo1ku16J0rjUg3By3ivBYnaTnh51glJi6/3XrTYcgBHS3P666IcnSHAinLasO3qxPfD
DjZaudtayL0+nRshYJcSiswR8UGXWwkQYUlO96MLGz/fy8l7k2+keEsMV9JO2DlZYC9M2ZVAkW9m
K1/UaMQJUVHLpUxDsyBLOmc3Qzmn4rVD4bZBwQZ6Omy5Feg1rAnWVSCv7BlYdIF/9gwRu1QCYKnH
UT8Rpvh9LQqzP7BsZ8KlwbEsLzDdRMmI3KRpkh0zQayRSPg3nHheQAHo6C+kUQEIsJ03Npm05CnG
QwJs0ikLKyDU5mM2yh47/AlSFyQrPFzCjXRf+o+bXqV59EhWOdaBr2YR0q4GzwnWKz+zzMk/Lc2F
FUrR5mNTeXzHTEwWFYXA/cS/Op/wigwo5VH+yNYgwN2uy95DN8KKm38dLUa22rXYI0TWnz40eO3Q
G0YbpKuRAyAoLpydsA4+xMvldjIhq6BvaIiW0lCX9P0Et2A30aFLcnUEu1bnQ6NgUeqaiUPGmqJR
AXp4IXfMoZK4lVELw4gGyqFDW2ihQi9myWxAfuyF7TsR29uQKF7DTZIkSDRI4k3gzndrwYnzlS8J
QsfB6A+McIaXyMEBkkgE3sEMNyYI0XMivk6gR1NHiy5G2LUjVlkQHL5cgWYC5LNQDON/izBAy8nw
IAyaoRWuwKCQGDAWeX6P37RVEWgzdGBrI5KKok2UeChV8yWSzsg5J+rcNddV+hznqKM+DQUoD3uF
J3Vn8Z4WVrKzzAC276+terT6hFkehfmCVJUnuj8meklsR2Bkr4aDjKG412R4TmMA1QItyVet6Wfc
460bLgoKZhm4Jx8dCcSu2m54Mwdw9I9OFoYguinHQ13/euk5url+NaUSCD7AIEJlc00vKN3yE3Qp
qQjHd9uFk3FwQZtK6WLOW0B0pHx/cv2179rEpjafxRt0mJO4hkEKkidCZdbhIdBuwxwbpGjBO9Cg
3IdJZxCgj0ZGCnYhXR9ISHKhc6H2afg/jj6GST+MnPA6mpGKDfkysBqfmILTCPBEep08ks+4YqQQ
WlsOdeMY64vbP4BB+xiLIIIRHWvF/rx0kcSgbMoiG0ywbhnmIRlIepdn/aAZeLDYkJvcJXhQWAMy
WowpTZgZPrJWVsgcZMwxNClUuLHrIvHm8OjZhkVdjAnF3DqJxORC0olEAHRFkqJGwBNjkpNJRonS
Zt8BAx/8Np+LPSOltwkCnTKuyEZgKUNsq0fY3SIlfEJoDLFqUmkG7F/pO8WPMocYS2Ip1CkBd0U8
2zCnrwRyZmEo0nQBVZoA04pAo58+hymPXOYRkQqXxVqgcjons8ZlIveXEFHL/HDo8+mXDgbY5xyo
cFsUq2W8Q6cX9E0SEb6ROSs2amqlgmUIcwH2n8boZkA2XzD5WUT0mRBguOjIeZSSZEqGeYYbDxxl
hZJespmgAsT7ScLi1pl3N5dvC66MDd+EaoWkAC//dKYLVZyZ7MrcFeNuOXStpK5NnjCAa2n6ivH2
IxH/JK/oOFnWGXVt6r0KCLGP2589fUz0LOGRhc7KsUJZ1gjzodDHloLqKNqeBd3h9YjtgCnFaxkS
/NcgXIV3LpvVheYEngl7IQ/16PN7URiUW3J8ZSyjhEvzI9PiArAtGIYrJ8qQAeRUgaXZiedYBaqh
Iesg9DNWWwMExpQ1J+oizDjNZPDxvix2USvARoEWwZHhgckGLUHtyw7Djmx5CwuVQRYV7pfsJMy7
zrpFIrVlgx8I0bBz/Ns042ETavA4pPJ29lVHVAdKIsKMCQZNP4yeKktCnpZsU0wvgdIzZ35Tl5Fg
WPytaIhA/RD3JHqwx1FM+wV7KvohgCuiyrglnSBDQ/VrOcwjBEq5AifzmSVIJvlOFmGA8i9bJcd2
QMKFEhKDcqEzLcAjivA4pvyR4kzk54w96KOHcURTNORmVqqBMwhskoeeZeXkZnLCVSZwuOPEJzQ/
W5chqPlC+lrlKpdA6keezCrkRhYO0+1m8kAoZvBU5OGqVsg2wLLh9GSbgX65yGbbIVvQnoGVy7Ny
B3iYkZo2/4ASdHx2IC4OIRocjAZUQXaZMnigk4CnS9UWr5VbZV7PME3E7GTuHXnEPArBMn2Y2zwm
ZgYwV5YVM3KBTCo7r4inPABxpak7IhnnjtI08x2qyT2bsvFWMb9Aj+cHisRLtuK91Zm/mLGFtwpB
dQm4h1mCEZLJzdeCZ+LbUlJOKW+f7IxxHYPH43mkPEoBJ/KlyN06xnZg83QEE5Tq9pa7lCeDH8SJ
ljGAD84yT3lKteX44HRAgwDy4fpi10/9yJERMtwD98X7vmuA2B9x7XvAM+AnAoOFxnU6SzC5qeHO
5UOCrgAOunYMsYAyxkDgeD7pyBizYGScokEQ3abSg5iZYovGysM9RpmRHvHO/QrUGrtOA+iKiXh2
N6S9NhSfsbrs7hmTBqBYBpIryl7TLMJyE29xHeC1QH81nI955KIYLvNN2IdvC0yY7nCynWimBYQh
OBZ4B207Z+XqGBgKheZ6bVAc4s7lc4xmlvIfhxnEE5S8xMWVxaZyBy5Aj7mUJhl4xHgArLFuRGNl
IRwgoiYn4k8YKuzZVpBnKZVHmmG5PH4Aa50RUeuQ4fShjTBd/Qyo22W8CC3sneQoME88IOBm3Jrj
pIrtRySHQlzW/6/ZBfuLKGaGou30cBmuXDRHe+sr8QI9kfdsI2wYIjPPdHwTxy0AibaGAp95Wpdd
8Q/FEJyvO36rpBcocIiDT+LD/Kma8ILoglpPZdRYT2kycrNx/2sEvJqdWD3MKdJfnGsmjpCEDLcd
KZHa0WCMVTM6t2Ml+viLosXaYzMVzYGaNKOkayQfIrmMp3j/5Fq0UCUMw9Umb0JEJNpLivdFZqwY
H2aX3QMypK+FsB21cZ9Yl3BHI0wvZpI8SMgF/AKnrquR4CCmOlralC4iizcgqav5BoNPfAHsSpfk
xF030L35kgYZVY1EXAzXFF2RkG7MRCmSBilHDSHZHd+Z1BBqJdWY0uV3cyeVU68fMLZhHLIdkiJa
90GAkb4mBhpMmqQfcgcj6RzYx4pxgXPljPz0UPrEfoZoZCC3IOEVkc+c7jTQLSak0IkirlYBmJm2
XJRMVXsi4IUdlAdwD8vxOyyc6Y2meMkT8qqMJ0Us9nHRS9tR96F6/W/KAtkNSvjVNoK+FPOEr7Fh
8UVnh4mDzx9l2NHaAnMbLWak9s6OYqAxYkMkhij774iqCXSPFsVujS7xUvlqwx8scRdw1Ukmtr3J
ht58Fgk2yQuQR5bkHeYxYFLWi8M/CR1uY224HGqzAxg59nb6lFeGZO0kgwAOnL3mRkS8Z7MAChb7
LAIT5DFARWYsq0xa6Qr0hExwXB1EPpYA5kISW0PERprfIEu0gDeZ9fDvYRZaEAFBdhJPE9d07SeG
oXZEZueRRE9ktLB1b4LTlBQ1y6U1pM0ASxXfl9gRHN9peI4EZNYBG7DuivUBNnsC1X9xVzW6ZmT7
zCsrlQBKwNmy1/eE7WVtlV/fBW4LkK4r4MYbpIOYbbNmu2DZf4ila+IrLDZ7UW1sH0hJYRSN2W/F
8D0Fmlscjw4UZK0v6AYSwBn4hjTiSvcj9u3SGoyv9roK43pIdwReyjidTIo4cW2EDaDZdXzwIWlQ
8Ab0kJymDzZN8PZYA7nWNIVkzyhyIMks6zcJTknqu5TKeRvblIdglmgAbKg5x5nXFUYoOOSf6cc9
FfSk6JoNXXlICtLVzRh7mw/5RRSKFr4RU0w6+ZTg+ZYIuKslRg/9XkYEqQwSWsgGsZICSSAtgCKv
8RAQ8vrBeMVEYfnIpxBKSXbpBmM4fZt+9gQbriC2Qaxhps7VaVA319zaAoYDZA4Fccmyon3qfZH1
NX5Ia/L0FYPyEHAHxlkAJIXtEij8xdBUBGEqLc0v5mda4ZFEpCjedJrpVICXj5k2JH/e894Z2nFQ
YFmBJjl1emGCkMfbSER4LKu9x7R0OHkf7GxzsLZYxNz3jexlRwdmyJ18nqcax4jhLq0M7HJ4JPkk
HjztogkTOiQuH3TUwTNCt4qtrxmyxRO1SMMjtvN8hSwcGVxXFMlYXcyOK3ZfwJnCIrj6om33f0Mm
SfV3dhAqxW04ANPet1JgmaK5jtMAnt6FFcFryg9YtxfuxgDH5ozxkkxvmDnb2sM7q8jYoyziZ5ov
5ndPiF06ksyX/o7bYtj2a5Ok3Fll7t5yGZkDSn5UHsBZznKErwhcwOzwxH8ZfDalxXvCordeLicG
mfojBkDTv3ACFV2nt9NhU+OwnnPcdJwnkHuuIrikZMz4Bgf3mMSlf/fLvzoD3+oxh5fWD69eB/pY
BfCuWam0JZE11/dP4d6JljFOiDNIfT/KV9nSxw7jyQL8xb8A6mmWkwfA1pDUBzpSi/NEwfdJ+yA6
r/YAvL50hmm5IY7jFaw+xC1rtXdYUz/3goiSpgJk5vwV+HliEN1O5WxMUPNGFUWE8PZwVhCMC5BR
2a7EIVviAv7cMrpgol5qsOXGzZ9iKggi9H2pC3Zjxb6yDX6hyOCITbsQZQxYNGjdQ7pB3oAjr8Fz
voxh0hgHKPTgrVnAFXQfiCwWYXgp5AO/tB5dnERqU6QWz9YboL3KltWivETlb3xBplEUtGlchlon
UQC7Unr1/F5QGKgoAEzk+g/SqhMYNfMFXw5OBpSIQ3jaMo5QQSBRScLy4gpuXKYfax0cvXsKb2Ex
veCn/hg+8ypf4ngzNsZpyq6SYVdmOP34o+YhpJ0L+ElmzV8rBvNr3VFysyCJ3neDRDP+3rA0JxRk
965Uh1E5xOQKzhEBBKGX7oPCrP+R799cYnh2tJYlW5wgUZ0dvWZy+/vSqb5lvTaF+aLXvO5efCXc
z1AaAN9ZdaHJA1Nzem55M7sRyN01L8dPWwkFbVkDR1tc7e3V1sNXYav5fqdM28h+MSDMYP98Nwo8
q4Wa6NPC75J9jfTpw1EAxYxOi2sjUMvRk0pArNtwmT+Ch1fs1sd8zt8B1JMe/ACZ5B9pQGArWEqc
wjD8Zq+EbLDERQupXZL5uZt6ZRxpWEjO+JaI0bxs95qxJ+KVMe6lA7sH1jt7zhsEXyGhsXtk7b8+
UxZ1JTQbaB6+eM6+bHot0AAN6rAUe8iFlXYfVk5aKCCKkYBtB11IMlQTJzQCeGIqL2Z/9cVklIY2
p5G3/R63La1t6wJs60NmLqCnUh1or7oraum/zmXABlEneUWQq6/Qwq9mb4sHFpwgSpaUdGGLTsF1
9EFMoDFrPc0TMhaU1RsPuT2vlX/hzyuZNJoRNCJNRaU3EABIDigiMoiR9N7rZTiqLoU36jWoBbJz
Pp3zSI9OsyPdVkVxDE1hPErEx+a9TUdgPv4AYrtG6foSDDYNsn5Po4cX8DQ6oLifVDfKKaCEQc8c
kGeEp/vyziEdIMNq0qzarMoWMBmFK+F+gdokqLBcIsjcPkNTh/ehCh4BhAtKXHdcL9pZOQi5o7zQ
AR0ymClHQ6dHK6ViJCyOuvliv35Ylxi+MrC82ZW6w8uH0bpcFBvozEAJegBbGku7Ww+/oZQbn8cK
LvCiv6DZopL0dohugB1f0xJYdK776+fs+U8eKnods+9OHfIamm5/rbsVOjkqyjsFLdJ+CTaUa6RN
w3GmUwwP1WGX/QAmKM3vbnfreILtyW/ejV2RCkT6Fqj1gBIChQan8lmSEzjuyCldRi1opgm46AYY
CsrWyXF23oFyyGuS8EPQ3PDNO3kfPXMYiL1QTZ7Dh3PeLZkMkyXdf4C1UFpaH8Eoy14DrXXcgQ1C
Pb1DZWiMkZ/2rTP8THcZK8COMV38haWhWmlsD8c+my1RTYwkZQQlpM87J/cQls5gDHEE/5FtCepS
afhnSscQ6d3DFAIRdkx24I6HLbSewdKvXha4/halbyLG4T56MPM1Q59/tpfCzL44H01tqiSZevPX
9jBspg80ycObe520ifcTPWizPnjmec9DdOvqHJnYUBIS5eIPEAF9UQEiFZlXN6cTqIrZm3dJz4JF
IhHtfDB9+Ab+F+UJ8zvqWPr8lN9QTaXA612j4wT75RwdKC/jYluE7JMAz99ez4Z5mQ5SXDrzid3b
Y1SFzLYCbNDHtyWnCS8Q2lHH21sahLaDW1oQHlrbaviaHifniDIj9uGLW+Cq+dU7cRo9Zdy/MMk+
xo1NZGCqeeF+QPHD33D0xqqm2tnsCnFTGRjaX80C6BqXbTnZHzB3n+2JERZCH6HmAD/qNu2s1Pl5
Ar0IDMBjqqum8jDrq/epzb1q3GFrxOVa2zbUcXDr2fTTekRnVHiJZXw422c83wwAwL+a6juxXHI5
WWcMW0I0CGKiGkv1SXnhCLep3TcNRXeCPIpYxGfEjxRC+ZGgkPCvSZ6OOqFi+o0GI5WKAFDHOdRw
ePh7qjSX/xjq4Oa8fSJL/dfYzT1OKwfhHJSzpQveK7hJ32+wShrli8Jh7zb3oxZsUENfq84h7Sy4
0Ne/EiBraXVnNQ+z8IR90zWBjfjvzWMsD7jn9eYH8CDQiFxljt2ErliTERmNlOTQNk70yEK1Ifim
eAzLUa8w4NESyRWGDqPFwVsjSQLDqZiKdS6jJX4HYcfqkD+mn+mFgJLr5/jgPtkD/MW8atk5iLfE
DEFDq6zDCpcGM/JyL8nywtW9QhhNj2n/YPPhBxd2MD+Q97wH4CwbDh2+ZRtlXzpEQJ4hOIYJ9xhj
i0jX7Vmzmq+bJEHKv5CkxgZpbkmGQ0o13iu8TUu/W+fs9g9G6wxnejNweiMgLBSkA2eBGABlLSkN
ioIJW2+EzgnFztpRJqfd3qeydNXZwR/ICVDqr2YgEkb0e5wDKKLbH9fSmNWIzaby6eFIsQBg7T9i
3LulrtnYvE9DcAWcgnqdSsQPzGGN0Cj5AzAfgs1AZeY/lAG4jSHqLHyZSH8eea5Uk4eNi4BLn/qy
OqH0+E/xrqQbitUnaY/1DRW0MzDa919f2lZNB74i7TtS3UKsK52BygAYnijObPfx+vbV+sYleNmH
AGHpH09q9TBBFkUgkgryXTT8NDr/RLbptrldgaCB7aQFHqIqwgUQ8PjSLCYdMDEAT3/9dm54kqvH
6oRLir0aILNwuVJyxnAXERro4Eangi7faWP6Tzgtmqoit+iX2/30Q+Ip7u3t/rhg06O1/KiYA3cY
dS82WIbVkvYkQNlXRzCpLfNFeTYWfWHEWslMiKntbVCOQfnxD1geDYviTyCCLvukIVyH309/8qkO
e899zNEbxVfbYGAHlO6gycdnuhsV0j8cjUooe4iOEswnZW00QFf3WHlUtV4mmHbJDXVDHc+7B/pG
XT8pXpOyJrDBhxzMmXmEbFwhuf4bPmaxrc84pUtfH7fRvfMLzX7Tf2cC8Vr4sPsIqpjqXSCGsvGH
R1FQTnpiO2SL+kyPFBsu4EJNduSz5KHZ+5V5L7gz6fvbenJEHGZAKDSA1MNeBjEbzCEW5u/z7+kD
3TAUonZ2ru+obaMkPtINZV14qPjYJ1oHmkV6PiGPK7kBGoqh6iyZ99qnscwHWfMP1dpB9pgT9BMr
ZjeiK77f7v+R1CPaoeK8B2VBTpNFBlfXrAgacgq0gK3QqnXBxpHESQLJ+AwA0RRj3MW0Jmtyy7lz
4ryldV3BwB9Bn2UsXii8K4sn1duqQuxbS242CaAO1YDHTF/InlXZL/cNvXHpskz3Dv46LG9yMlsY
uBgTBSrgZ6sSzArnNT1R3SNTL0RTBKKwkeLlt8KXm5KPJLoZBAdb9R5b4VxfV0SaGCXiCKKU2jvS
UIwtxMsOQRN2yEh80rPVgYm7nL3G7xi8WPr0y7hcsteLPP59RL5G+mgSi0RkKrRhD2IxxT23oU2e
pY5Oac95xi2KT9wQMd2ePG9EotlB1Mo5GdkBLyPLvhZgC3rnAnDjgt5fwsOT7TNFYHiCaZI6VknW
mKy+MPyVsQzjdw5ZXLZbKTHV3gte9OSQX7bHiSR3hEV9CeGk10aRaHD+5pz1vapX7KJ46iKumWIj
iZdgwW6RSXJu02pIhDR8ezUk+d7qHOFDXMmJkFTxesF1ckgA4QzbdAnvcIcdIvoWq0JL6PQ0XUW6
0acbBYGzkgJ7C5jTCIdeo2p4jxp4BqSgO6vrhC+x79EdZ35IJAaRt8VxcPWrYYcG2dvLgYhV6JVL
Au1jVCTq/L1axlBosTelU7PMIO2zjpzuHyxaEtvTU7j8QM8nVlix6oZFDhNzc59fSTkREn7RJphA
k0/eEETRe0pOw5vA9E5cxSFvbfvM7L1zGPZwhzr4YArnJ/Zxe8wEYddj4xpa3SNGcSanhowEXMsx
gU3zMYT6W2XFVGcAvwPj87YlTAdCa57nn79O2M5uC0Qid0h+qggKXUbf4X5W+P2nefawo0/jtGj7
UDYf5HWPYL+1qLWAFQIXNO1w/HeoulcANF4Fw7gz1qybYjRsoAhfmUfmY6Zqjo4wCMmbyVNlZznB
nf2YJ9ZBPecRT4AeXmlckqjBAC9ie8lbN6jL5mD1cplQzKqwgZb9fJrK/MROIHRuFI9MqZqgksE/
OEa+HrwnYC7+nSu3/XRKAORxReVzdckRivVuyNNuRBSBubm6UupSR5e0b7bZUP/e/mUsqg34uUnJ
EsStY+iKaYdC1esjwWBNqxOEosl6dMzHYt5x32TbuePKP3sldpIN0l06LTg/L6NZf8iA27z9WGts
Vh1nrSZ36FpudQdPr/ctzO/z5D5QMLLqYXtSsT2XlKjQx21FiKuMKvM53C+BrkpuTfhZBfzIu3cw
j1B4ze0p7MdVKJoiui194Pt4792/RnXwP/FtcS59UU5YWqdf1vJLqCyK/iQ0ZJ6Q5XjPcV1XyAHM
SWQyfLyLfsSXxKYIQyA2sXpM8bFE0QNdj3kHL3yPz6uuHqE6b1/MF4hSZibsYTwRDX/1OWm2X0Tp
6YFiP7ZC4V8JIZj+W1v5r8hJXJ3ljFYD5FsIBDQWK9HY9sXkPTttagDxwNODPf3Qwcu9zfvfkcwy
fhBbNdXi9JZ2Z73SxWqQ3/YqTx0pRhHQNZFECNmtsZSFRHij8p5Zy75nV3YxGC42QX8bHG1r1oca
uwFd3J5p7IQiOtCyy7+GnEHrX9sU6QXpLdEmzY1EHlToDxo4QxXiAUfqi/3mA9eBRG2XXPI/OhD/
u9TWA3UjEkfZPr5md7SjNr3CfS6nLzXsItWO7lHbqGmY/bQPtYUUyfFk9hrnDqodnBcgCjhLHzpw
FEHFzn3EF72gXCHiw6Vz256Gas9vwj0m/cot37NT+sx6LPZZ8xp1Ffvx7+5/ZpfxgbxsSmfWw/gx
QyCCNQFAftihEzHtTAaL7m45pAfCrkpblNyPVsTO9ytlsbxKKuLSR++Uvkdg2Tfd2SU9Pr1mRvr+
2xndMOfS2mLRx12/0qyjIZJFrT7MfbK1WZ5TP6eNX8fDZ0c2RjekBTqD1QP5XFuMAPax8zKBQSr2
2QdOix8LKtLJV2HEY16FOU1JqS1cUkHmVON6lAsPf5HTK8XsDw/p269oICGvG67si4F6W9JsQ6PC
QEJndwZ0SLXrjeKgkVuo0wWgzMHXEU9wpq55dSKqddQRc9Qn9PV7dBmL+gZ1tPVtdszOGXx9daTt
eKQ3Hi5R0xmuj0/GmClyzECQt+3lrr+jseURLfwxUchI2ng0ITHnGXTRCy9e67JmyODNe6tOG8MP
kHGNycBGUAJpUJFgrEQopbB9qSJT0D2IUk5wCvWzX33IdGJXLt47uAcoNSwtomhWJp/mnPxt6CwT
XMKMbK0AgfaWPiBg7DMr4Pyj8oIWi5EW0yeLWIfeOv+yPVBu5CS4LWy1+F94eX+DtJoSCF1xn9l3
48v0FhKlE+zYR82QYLZDKvgZFXuzq1kDGIvOPsbPkvYgPfjPTotWOsRmD/5IDwvS6Yexsqb+mR2z
kLwz1QolUhcV+nc3fF4Lj0O5+3Vntkxe9oWqNEk28stoeTBzIVkdPGLTM5Kp0IHo0tQF5r0M++2s
PJn1y12iy/1wcFkHd8qZOqW+9Uszv2AbkzeBUrbns6V9uATn77jk8X/9O2emgRCOJKILrIGTXVNg
cK5t3LzbwSuu8VXz25cxrW5RgejsR2Xh7utg2ZgKygM6nrRX9Zzrc6g15qKNFlRj7C9R3TEH1+yi
mSVZSECHPG31j3Nrj5H6CTrw+doYQ+exY9KdA6BPA0sL9YH/1v+Bk2/oRvukby2FT1QqCQHKu7U8
Cq50f7co4dKc5mp+1xRZO2jqAIlfhh8YyJQ1lnk1e3AFCIHloE2B+K5pk/AkxvoCTV/mT7JNtEAS
tCdIcGCTy5yz8FXHEf/lV82wmAGxF6j6c/FecFo+8gGlf+OQ3oSC7Llj8ibQcl7zBSBP6WHCvz1S
/9Dj8SR7BhhT3qW0W8x4yZv8ewfeTaQJTAIo+w3tWLukevz7BAfy6c+QX1SNnIIP32GFs2H+zvX7
vZzuiOi/y0/UjT9k0TmQVrsqMb9A3Y8juSjKS79rkaO4uhkn5v98J/0k5F8iOkCZcLoaef1cHHb8
5/9v+1xUm1SWfKgz4Qr4DMfJpTSG3jYPu5rkBchjJFCIR983i/+DgaVXCy8EG97qBk0THhetvI6v
CHFCr9ftz918kPQlnovqq6G/zdZ4+e/NDbfMYqVunn919IbL1jIJ/OqolTYuh30Kox2qG+RMYYbB
ze1YTzqQoLgKOf1p3aXDhpwx/uL80vQFQLTb8bukIN7Us+q4lbbIzFIXJnD8aXxwvotE0FQB8Uji
Oj7SrXLzndRRz6rm1Vyne0s7Pc1p6jKuz/QFRikkrv96GY1QXfqV9vxBpo8aILiUt1X6gA02ny5V
gVswQFBw79JyE55ZF45nf6xs+uMeuuzElNLb+BFo9mWuZK2B8aVOnZILluMJhX3+xJd5GSq0n9hT
jLvN5Q8H9lNg/J6S6ZuB3/tbcrBml2EZPqCJ0ixs2vu7rfbT795CbRiCabyfSosNqed90E7opmTK
xq85n0o78Z4uNIBg/UH8om3Jbd75u81rOviFWnqbf2m5QkeG3p/chO6jUBjfaH9LZ0v64WqwvrSx
bim+UNHAy1r0QUaG4L9zabT5hBVGPgoqTwC9Opab2CDTavbQgrMgHqCziI4rUXtFmnisjLqNdYfR
+qfGioNb7feA0X/j9sApXYW/kGhxxUf1y2+Nm7TEEYYQ0cCKJeGeP9dtNBkEHCd9oV/UI6VNlrhI
aIId2OJLsIeCNDGPuFaQFJAdIuYg4CNCQdJLJe9U2ShxzdX5LbwQBUmosnd8xNbA+9rHiDjpGF1C
1Kxg9FBrdE/IfFDqErvwxbQQrIfkvNBZC0UlTBlrMa8oVlHKk0jOfHtPfN/Trx53mJ6mSI3NT1PF
Xsb8FCIJQDaZsjlkrFiLDyGqZPYhfPKhA/glvo5AhxCNf5AWKiiwlJYyfgfiTOIUCo6HAPeQ4xPi
8sh3SlEcVdNRz1bH90AjYd1JqcN4b3TBcG3pknAnuyqi5H0L6qZGBE03CSicZHNDzV/iruOlWlFK
bMpIZlSQrRPiBM/5yRW5K6EtSJ3Qp4kVRT6k7kRWTl5KvbYSMEKBKA8xquTkiAn5OOgJGTpC6+ME
4Bc1VoVAVn4hZ5ZxkgBeHE6oBpytFoOeKukJYTn0qqho93gouMKIaEkGGQeACiI584CAh68Q8bqC
z0l2hXI2UTvN18jNMEiYfbyCbJWl8kWk2lG9Q+ANt5xw0hNXHhOLxE5XdPxAGhN080VSff+F24RP
qDARlqKsZ514YPyhmqjYbWgaDj9M6+AANJ362ZshljjiPteAu4rcGUPFw9Xi55zk0Dt4EvYRbDD2
y5HCsKRcGaQUhiGQfLqUNQuevEbIqZjxYKzw1BWeaUqXi1SGvdqSPfWZOtzkm1gT7BeqVhwlQ8xZ
+bUkB3gA1D3b8XbLnA23tcFPgopuxwM7LlwqcAD4JJq98vfJd709zkDlkxlxlx859a9QR5B0XDV/
FTCw/m9etQgO6cAbx5Tcx9u+j/AQF3sO3lcXkYsmvt+DFoLTA4Pq6XU+IEfMTdAghD9fmPRp1yf4
lQrBPWCcqJGf533/HtR7LqfPnj6X33b9J4UVoIzSEOROcC/XVoVQUdwv4o4f0AXeldjtQNQPCoa3
5SD5U6DWxbmYxpkUnOVXaGaNWcGkFvnM4GGsl458tgolCg+uHrnDTAW7AJRsjNJlSvbB6YTUgZB7
ckRMs/MFkC5f9t8IcQ1cxZc3iWCXzkm1OrksnqXzcJqoifg+XM3xba26mGFTCrI+gWsXGWJqCtxm
E3/d/mS/u0M6YMqv40o3lsAS8GAgiK0Pevh1iY9hU6OO48oFtl5S1D0tOByEuy9R7vq06FYWJz3h
gLPcIYZFtzWn5P9n2CAkw0C7AcWGELF5Gvsdr5sYqTOXO+sj9EKK+2zxHTy8gfH44xwMAkeXK7pU
5FwPPzJaB2rgMorAO1x6JHRCUhZXRDavngom4evud61IXvPkPS7o9fcdK7Mm5uExg0ZN1Mm58htB
+G2NFKlIecjUlpHs0jehEzIy9XAJ+RZsj1/OVOJzLcNvdwqfJhw1xHOtdk4Uhj8WaZLyKMkSJd/P
Xos+RT/S7f1Jl6P5e0BCmvePu9pssDHr0+g0gsHOrffs7uSboMo05ElQQ3855ezhHEaqq0IfSBhO
NVeTb7Lf9Tm6O+ExdA0+MuaAnEPXXD/sGS5JzsJzakVqjgxStN8VPpf9dbsTlTmx3x13TUTe4Wk0
EZ1anybDyKB9E0Un83D1uE5cJ/BmhfXogF46LZQtg8bAjPlZ3ucx8CaPAcTBQfIjPC1lxsJYkpIg
Xzdu4i779pc1yDwj0Yx4bWX990hffzzOLokLKTjKroHcJ8tCEDJ374VGfvyqUaTR7UwwSABDXMUc
pCkGB7TNwCYj6y9ZNew2bN7YCjMFtuD5mp/JMUH/z6f6iRAqJkYsXkxWRHhw7F1oYGIUQJFEFNuo
awaEsRL215YgLmcbmvDR6WJ6NYf/RKQZ9ZhF86OeMBSYZCDT+KIQezAftsENOL1xl31G5HFB87+9
68pH0moOsD9NyR+BMRP7fRAgE8poRI7s8b7f/vMxjpK9JMMpL7HWKGWyx6aks0rLXwLdi0oH6CvW
g6yUxIMSadKKiCOxGTifB4MC5YNfH6l0fufpPuJwAK+ka0AKiy0iDiWpLPbGfwGlXmGDpXALsEvk
WAUvl4LH5pVYRkJEzB1Z/CzzX2gjHp1L4svh5KczSmdiLo9OxOXfJ9fo8/u5Cc/WE6lTkpIYu6yL
Xh4oeJGJjKJHeggEC0hC3lmppDpatP9EFdI6eDmdK59k3ZYu0TnxOijHxi7jEA7GFzga+C6Hfcbt
DwEo24tQ6mYQG8KwOwTsTWzzQAqwMUEdwTaqSf4gRklmuTSjlZRvxaG6DK+g5eVWWdI8rjPOATlP
8r2Gm31JOHERAPbkq5ltcEQaLm7hhI9ZkP++KuyDpqM2yD40sAUwJiqgR4bi154S/TtbEmaCHxNX
BiSRpO4/LsAeas9G6hsADSVoltryHlu95fqQSpRtn9Q+agm63QWbaP6DK0kUwuIftWhjZswrcwvy
DfwhKG9MIjjA6ZRmyEbbgH/1RALuCrEtjsemN+TzsY0OnfBCpgCJzYquRoZNIzVTVODMKkYjzzSR
5PDLFGkF9MpQuKIFUBGPWugWjUaXEUII9hypCm3CK4LOFx2mAONEx93V7iJggb4cV0ZRVZ+2fKBV
9CsCW+C42Y9pmYHK+o0NMlGAutzYptNGN+rZ88p3X/8j6byWFUeaLfxERADCSLfyHhn8DQEbK4zw
Qjx9f0nHf85Md89uEKJUlblyGfsN5+ph3vB8+8b/rabwJnQ4RX67NE8MnxIz2UyG9AcAPcGpbgZs
zCcGVEv8ATeS9XmMKCn5LjM744G7U3Jk14lHpSBGHrLVsDeAkvIIcob9cdD3MMpnUDSY4TYOlXPy
NsSJycJvs28QTmZJlAeHhgEz3JrEE/HR9pfcZH5rLUMaPByXcm6oHy8VTOJeoRgWER4Sxha3O+aP
Kk+yjnANND7OEt901d4Z4mvFV4QEdlRY+ME4bCIND6rVlmPOguhDkBOpyniYqMRP7bAElF9zpjj5
xcpLc88A0x7JO+MsxvQ6WNawV3YGXumYqShwj9iO+E/8SA+2sh2fJG8bKySxTtEtXgrVomRQ6yhu
fcWSa7HxTNfJIMdXkI8b63wA4toNEvTwCeOvhrBWZiFJVi8TtzBLfvu2Zpfl7LNV8VNvpAf8l1g4
9/HZY5FYiAuskPs2k19hGM6LigMI0+PDkFfsO40Uy7/QIojuz+IPbqF1GPLKWmqdlo10pnLfFR//
FCeuxQv/Pv5dT0wSWYizlMWy3A1nFq5Zs9+rEsh+GD5C3rw9FQc9SbqbcUXhDI+qqx5aoVjthzM9
5pcW14JjiW3xk7xJ6fF1iseM4ltkTV3GfcfAqMVZOtwFJCzYXWHhBX4dfqyZBBzhONV3eFF5XUhC
X0NuSRFPVMLWuEDegM9t8eb8/Qk3gt8VGFf9/hPvz2XpBs5a/DkfQy6STD0u4ehV5kxLiyV3oeXL
ZcbO21IH+KbEjqo78RkzG/k06uA0/oKeYFe/XzJj+WMew/OoDp6VCbGBEYVkuu2Nxc7spwdPSVvo
hAftAXltah5OFu7bsJT5N3tO9qV3osp+mgoEiNJ+opaf9AENoEUc0Dzbj49TEnx0iZW+sZ/gkf42
Fu7fhgYu4dnsj/pIQQE+2JZkliCdihCjaUqyrOVmGbobTl4srb1u1r5QIFM7wy/mnOG0oIs1cZkt
9ENHB6vsQdsHsWDfvTmM8rADdxEcHVJxJWd4cOW5lp4ITni8WXgehb839DzM4+kw6BvcMvpO4D0a
vIV0Chy7GFgjqmGbfd04j+6DF1vEbn4y7xd9hfMopycnotke1fPSV1w50xh1uI0Yxg1jQ7bs+4Bz
XIbCkShLGE6jo5yfkdkhuf0Jrg7s2l+YvzC1qWFpuVa1JcMmG6JFFL3fOL3KGUMCMns6HbH0MBF3
MeMi2XswnWeLCx2Pk6QIA0gNwRg9HCKTTcb2fjOv2/ZgMjNyQ6cqnbBQG05BXJHfFrNKf1mu+b37
Sl5ed9wckllXOie27yYOpMyILLKLdmxBp3giNftfgnoFYdvbnt7D9hZ3Ws7DXQYHxRPtyoM5LcK6
7K+Zi5E/RSPx7j0YomxaeoimDGLvFDk4kJi1H6IsAbaku7BvB2OOoAFZUiIpBOGsZcUzx/Ky1upk
r8QCHtyXEbvYnxz1dbC9EMEKe535MhA9p2H8pKvEZqbavmlY4yfQuoDzcCs5umu4P28bUb0k60JD
stepxLuqWYf1ajDMZxzPj7cQCcIY54D5Mte+MH3OUAOhL9P0AVXRcAAjvmEzwUdRyQ1GMQd7JcDf
B8Kry6uIQBfmLB8SDjfMYWrMbMNdI3OV3dRiweuOgTMg+wMxCCH7vxiICkcO6JxxFQvR+Tu402g+
2E9lZUOp13RY2pLbPQSZH0BFH/Ae5t0zkQoi3BNqj6AvqBSoe4KKwUED9hVGO9M5FRM3W/n76Y1s
0caJsQmTgKwBXWHeYEHKLxQbLWPH4ROhokdSidjhy0+LszDYr4G6krGXTEGgbwYRoDgFKioo6hyI
7nxoZBgOli3TcYB0FNsDXB6+vOQ9lDhwWizU+ur80EJ+U7Niom+igkAg34e/BKtwP9CG/fUHi8qC
QOc+rm4VOIXzfZqdrq9aKgqguNgsjP2oxSsHjSHRnZD/GNvD++TLNzpwYKQs2kN1wgFiF7+xmOAB
8NKbe78IYuY1MJHbA7UY62BqzhEYiiQY6cuxg6inSmvUJJTiU6yQcn+JPx9amZHpov+rR0gaICYE
kQjlYEuvsiz5y2BEo9zbeDZKWDNvw29OkW6J0pg0EZeyytBfdmgc/4oAQ4BAhLknUQyiMGzPxyh6
URmC8fm3UVfG9pProBgoT0RjiZVxrwfC1uqytX0nBz+DsSUblrjkI+ZGdo26jCsYrCibN2+YDoLY
lDQhh8p9rsCM2FUhGY+kZyE21WHfzJxkc28ZXerX3ywXoCthap3A3XwxNeA+mLKCFMKS2UZfwHWM
kmx7bvaOrsSbF2DG+gtK2I7xmajuWBj7hCEcA8/+3hImDRNPyYA/uC/mXqiT7SoWHYH+RyF3I09S
oWSIxfDRGo0470ZPg2PvM14WAc62xkhqDXH4xZ+YsSMHzyn+bvswB3fOZ9vT9Mn16PbT3sLvp3eK
0MmfwCQ7pz0spz/jLaxX4y9GuXBYw8ruR5DB+cv21XoyKdeikpBL28JsGO00LCUed2p85NdBzxIX
NLEsgKaOPbfztPHNwDXQJC/7Tuj2ng2Ddc1PT4PSCnBOYF7wtEvLTHnmOV2fWzH7/fgwbCGkWWfA
5+h75XhLEkEGDnS4CaZ1XF35C0hpkAgJcclN6Mf5P/ppJb127IkWTfr0rqh7/pwuFqYnDtm7daAR
569Zf7SpHXr/P6EbPuyDIUgR02RPg+IkxtVKfHAYuikI8bEM1sHRjqNsAwXKE7/rJOkM/hLYLGqo
WUz1j0aSvA2Air87Zxc5L8A2tJRJJn2Z53i4iSZ9Q4k3AEXJJkF1yYe5Cy7Z8zrgIsGRjyY5Dt1Y
w2GCfvtqNQfVHx+8PehejdMJ+kHramhs2gBbV3cjRq2TMOOywIWQV0VKHyYny06oAQLgoquQjR/h
JGElAwr1XtKIhfnr6RlgHTyXR8e8tCyhRe1N2nOwX0UVEJE9UOBL1Xuu4BJMOEYFcNQ3f7uwzZfh
yKfiGRFTfDRIiKUmOke7zrrhkTvgB94xm8knK1ZflFwuIldOfUgx6ozD6Kkn/A1e1HlifWN0Axgx
2IJSR3DMMx+BR+y0oB2I9cZH1W/+J29aNLorJZQxO04M+BlCmtFAJALkPwNbAu4WfpOnig0VgZyI
J1sDtl90U56HeCTcRQqtvHTZkEcjjROK8743PE0aKOYeettTOZaQADmJw209TUAigp/DAvCpx+XS
8DHmwckSvCFVAti6t/Ts3hOBwpl/URIxGGTZuIrbjK7k090Rb8DX6zmRh/f/nugdkNC+0WUDivnH
g4Z0P+F7Bry8TkSKvAGWB/MF4lWTDf9ggAJS212VPm2vscJOnwk/TKiz8aV2ASubqtu7d/XsYXaF
XxjvW1YC0Mfz62XEYzhOEnJi6iFJsg7LUE86+cIVNCp52BOiZye0EOImjGwGorqQ5WM8k2v3peAy
O+Pc1z2BrKF5ESlyM1ABmz8d7bAVkNEAfLECdvGBJ0hNqBl4ib0DfeQAFaBdkaAthIK3eQ1xbZnL
/ktDbrPNdX4shlbgZUniOLgCJh0ugRr1qj9p/cC+KQrlWFCBeo+YFTcT8hFi4cf88ciIXjmxjJik
UkovjGFo6ixjb/kjmgBRtZF69AOHVmhrDr4w7Wwbwq5JdRWBtHMrH5QlGrvVCYsRqR/3xhy+wQJO
ApVhbeDeR+uFD0IzXYw60ftFlDOk2K45hmULrZWSmqZVXo5fOdRs2K30nP1QyqgrziWIuPkIUT8W
1hHPNEGeVOYbaD7hPWB5IU3K+CBCDnQ2HX3Txqg2JnwITMvbvYRSJhoqYavtUE+RDUrpXkCGI27g
motDwFceia9XlRY6TjgOewPh0h2Q6mEeM8iAbYCwq5AGh8Vw0XKU6WXYxhcPKdsJIj3PIGKNTOEu
QEcqJjTdWBUrbtsrr8jgpVo8ADlB1sCtpecwTcd9l/N7Oo2eiBVp7jPoeYxOeFCZI7RJ1Mbyug+9
70wLDzGfbG2RMSzsm9kmNB4ZlxKfWP73AF5ZxgE67A2b3p8EkWtseAIM9o16BgTg9Ly/RA4hxka0
KzADYdMYi7WMBmRvPIzerkY4d28mb3SfiKxcpj1DxksyyZCW4g0wGB3n551XpozHWWzHgFGcZ5MX
uWkF1HOD+TV5ZYp9A9VabIvZkYcxruIWpYQ0OGJCuj1TAXJ9ggc6vG8kdaBXbtgGeESpE0TvD8eb
OrZnyFqlAFdCXBMoZdEuAR8JQCgTvCFPiiWHIPJOlh8MGPAR0C0wssEw4/x5MuPB/H4FfsI8peCu
ClEEdPA8uola/WOu2Pnwivj8bEkgub5t8UacUi/SKNGcBJiRQFtA8M4qZuK4mstVwCagXsMsCX/k
7YuZ6ZjK0BqPGUXTGXhnMY3PZZqajrtrniI6WjFMppcWjCXfnuQ1DR4F/JUKOLiC0dni2iJjVTGw
FupPn2JkBfxKc7WY7XwuV1gvarLPUejK+QAsCmWWg+Ev6cwEJYZ2CsikUpyDbDoyHqV1xOQxINiH
bwYKroCddulDGWR0+oVhW2NA84if6/u6YykqviS1Mei/dZjQJzSRg58clXJ7QLZHTXE+ZJSG3uVM
FccernOwirSGCo7VlgkDh6fpFeOcQ93mHDedjvkOmigBpRBedXgIxa7m53szt0Eg2bGqrIQVlTaj
Z66QedXSOVJwcEhEGaxQrQ9W/VWBoB9yD1UXBvHzDmTzDtdgfuelLUmIONZAHw8079Ah3W8f9eIe
o/zZAgM2cbiZz6Gfyt7p3SKPFYoVEV+sOUXgl7+AFUboxjZ3vP5R5cyvfhvl0BoDYeuUPlH5qgjY
zjnvGN4xLt771eoOQQ9n5WKEwz8eZmlOBU0zwCFsnkZYkIYPtyDf4LYidDRlnbCqdiuK/vkdx4Om
30z5Nxrim9VJz5VYrtmwrP0GKmUoCR94/IzuVyS2cNN0pvabF9QBrFIGl41M27ekmF5JFL84COaN
reEbeYd5FWmAZ7PW4VAkOcGAUY3UpJFghvXD2WC+93E9L21Zldu7wbIlcwFnl2BAW9C3q2WvlhKG
VHTkXBbGGsC+3ekTy8xnMm8a1NIiDubBGNTLB9aScIKaODnCXio8UbibUN3e5oIydQlxWEzR6KlZ
PQOeq32C7wXmMZCYKc5kQW6SkH6Dgkj2Ioa9VGns9jSfIo4qVevgw660nk+e/g2IMrFCzYg2can8
FqU0jauITfceVts+5KR4hwHTbSzUNE4bGD9xvT2Tz6BxbAqfDZ7Sz4/WVOWypooN24jsYOJx5IgS
mIOmjHboFLYlqbeyRK/ahIaAlZr5n/eO8x1+r3xrKOphE4p/nJx4DhUpC5XXwdviZHTkL3bmWDJ8
BpK3ie8aUhBFrCdnElSMWvBn8AkTn+Xyme2d2sG+NYRdA0cfct+HbdKmNPAgn+Mowxk4ffFapbtY
4v82bjuyN9xgh9wmePxUkx5/aSLG3WgCI8y5broBUIphozFqmm2ySGnl7nwEIfHTEtBysu7lSoIp
c5OIRn7AlmoifGQNl8E6xToJkM5ggeyplfDm7k1Goy+ItYtu4m5Ka7EeK2hS1vhCMebDDzlt0kyy
xk382cdjvvbVHICEmoQ3i25opszUIMPd2rtxGc6wt4/1v7/F8OBA2d9kCf8l3rvgnLGkx2MXQc/y
39ftOqfH8rd9b/ycXWCFWspAy6OT15pCED0TL0ezbmltOIoaPFjFvSELvjlKUJeYM+LW02rq3oHc
2aMoOUDaniSqfvz3qnXxFDTltJYXbViQ8FmYNXNv79KHQJresVT8OLtjjAjJDrprIAhbhYOJm9nV
PN0n97vzYT7TzdVTcl941VJtDXZYE6dHeNKlu+/7HRIBbv7hZH1uLO7Fm3+sYIAqQoYF8WkxISSi
ow8HfXIG4LtbD1C4L1zcgwuG9tVBiolNTy86/kCw2NnXcTkOYccuHBi7YxWyqqY6rzGqP/vZ1vck
WL6N/RDu3m55nXIAKXkAYHNjsr00HtvW3euTP3aaNuZEsu6B7GvbqW5mPS3b5rEB8yuu28bhpbfA
3ndGb3JNL6M66MXt7OJAasIw1lofBu3JJ1JX2sE4NJwTVLYCzRysnyf8/mPQBTfomtuWF03VrzVv
Rk3MipkHNzH7yQAFD9kjXhUvxqA8iW3IUquOPuOt95xxnKGNj3Mv2MStZpA3n0YPOxHOvanCH1du
9TDWb5ykMJnX35z9SNf1T/xleeoNuEvjOusSCgujg35uXvkRDqNYBHTKv6l4wpQ9u4un4niA5oTc
T+C9ZWUF1dUiqVmr2DUvXbNavTR7TzA0tXLlltTJ5F4llY6X9a5lnHrGuE9tQeJCEdRnnJKagTIs
q7A37/g1EUyYei4buoqajSA74We7m/6IPB3rqcKS1s/YH5RfP4ON3gaH8jsQ5Yk7169hqS9uOtM9
wtz8ORsZD7MPje6Kds6vFsH2hoksS8BLFWR0ua/NgJlS6IYvg1SjJXVlRzduyX0f3fWTq1ztUtWL
TZsCaJjuVB3zQH7Yv731+A1TIe+tmkORrwNZk5eMls3aN12tGl2WHz4BeG5cwj3BXIG98mySemzM
+k7Tvi+7tf6hQ90SVnu6oMt2Lw97MWijTbNA33khn/GP5pyWXYyku2JNonc5y47+1wfeHqiD1t3+
AjZgP+4wRDh7rLy++0H7MtSiJ8OP9h+eMe9tcQHzr8y2LXO3pt22Qycbvj3RBmVYGSSkTlkH72Gi
Y2RKgfERrYlOBsaXNAvLznSmDUu+ruUpDn3LZV3ruFS6UwimHScwfUO/nJjUObrNxj2f2wyImZxb
S8YVb9+h6Yn3uo9fIhZsbmwxobmOFwM+YsnnAQViKAPEUQ8mDPvoIh19E/7dpkS3MKwwRnfDZ6QB
btolxGmRa3OZp5FAywCTYaWgKgpgvTSgxHziGvFhQrdfbVTQUwHRcOOy6CM3gi14f5sfPi+Gh58U
LfPdoo8MZ767x1F71LONPEj3TvoSe/GohcQeZj/GB3ajMtC9EY1Ov2Rd6LIkNKkBrW8rnp6Fs817
UPRyhHGnaNuG1CDQEi6T2BLZubvHYt5wNa9GhL5FyZemGLSDHdMTDY4DSfrZrqsfgsmRg5Q92m6b
gIhXM20MF5YwChEpztbrMsARiNTlSn+W5B3dUCcWUApLmAyJq3WNYrSzD8hiHyjyOK84d7oeJrBw
G4uoB57K270mFSO5HXLyxhqzXh2xPzxuzITa7oEa5+0UVr3qVpTdFDF8RMY0PLkOTwYfePtz8q85
STSv0vfzHakle2pvTqkGJeEaP+fxGHtyBI9i3s+B08y2KT4/r0D8ASm5mqTFs0GjwQ1AhinK+0mX
SqqB7oEfJ74FS0VXkbtI5seD2/cgxgIdZ9r3VEu0cimvn5LzkvL+DqbE/TAgkGQ9xnuB1A/2lUkZ
8C/euGE33Lut0iP5zSblKsUxy5Wmo3QbtqJ35uM1xy1K0+vfu6UfcJbdewqesuK5ilOvQdmI3cB4
V+M/xflsN4n4biBvpGEciIfserywiPEBqPnhU2cjyQAs6I/1Cc9TKJN1GnrdC0EKMMsHjQFukmFJ
7Zdsy27Fq6rWN+dltHVKojwmbrDfgXMFlxyPwYDGKhpMTP77JnWty90ISDV4wG/V8IraDarVdXOJ
sGT1P1bD37u3YcdukGZzsv7HFn3aJIxcbsTM0C1pFd96nkuZjQ0rf26Ug20VbLnvJHyh32RVrQHR
H1cLF3gJ2nq+rU7WqiDudrJvsg5OznnyTW7WWjWImR9zdBX/ucE4uTovYHIN/8uFdTJqly8nYvlS
TKVbEhguBqZXDfM6vw2uOFXUxFrp7xHBIjxSzLApsHiUibFjjYjeFbtObroLI8vhgBCT25QFa8LN
pQxKafzETJa1sC6MtAsNd3PZYCTFatju8hPpV2JF+4K6zGxGfvrmsrBdfljQkcJyof9WJHi5i3hb
TjQz3csL8ntKNHPLhebpeh3U1FxjuQ4t6cELDsagvSl/Yy9Ho3mJWK/brUmbeo3ydYr9v8eXVUSY
efJtme7IlWkeO0T+cJssV5y/WaDdIUwJufUB3pjjdEt/WqUKpyGIkL8gQiWX0o99Urj7OIbrY6Y6
TAsH5lwcF5nCBIpHORj87OP4D6xbawCGInK0Rs5K9H5effRjmM39WgVI+ccxrrhmAMRNF2xIIWpw
eRStlF8CBqGleZpgXzhr4qWO7aescGamlMMELVhdnNOpY3lWKeMFJQjgVa9pcG4g4qBKT0wIkVDh
zC//WWyRzvpddABoJuYNtKUpZvYYilYcXv4566Cfu6LZfNBDyzBP5phdxmtdGtRHpBFpxqp9glGC
B4giqibvUiHhuPTxI2KwE8E0FSQYFahLASBIkiRH9nwVJ1jEHBo7F/AdcOaO3kkINtKPs4yY3gjR
9QOKgYPelUaxjM81zcbLek9LPKyBJ3C/QkRA3EDT4VinpyC7U76GPd70YjFfsEMgGsBYSMUe/g/l
e2WWy8Zgl/WIwOVTY8LP9Ok7LaCULZscjn2Zp1kFGA5dqk9Ow8k7jmvEu4cYzj/tA0a04qHe9Du8
OvqRx1b5Y4Ymb42Vaus3GW0a3em7rXd/NoYruNhAXSvmcoQo0RM8QTPIH8CUGPu9w/KCG24HPS/l
D66VpDSgi+Atop5BLelSzdPozbU/xFVtAy2ufAcPx+5zldzo6YMZRIi8HsjYZnlcEpybXmOYT1wO
Q7HaMVnIAIUwaT2moA2dwFTuMp0hNnmxKVkLpslQUIUrqL+2NIhmA4d66kSAo5fFa3NJEZ8EuhVB
pXbHl86M0IKfFUT6qg1u7uNM2oGANExgM9RToC14cUk0A11jLraBfDcgh7I3cshh52tP7feC0S/o
Ua/iAky0Of3B3hOslJqLudTd7G2fqI2n4pI2X/WWTauyiC0e1wQa1tYtPmOpxNqQrb8I73+Y7o/2
4TdfaJz81HJoLin+gr5XuQtABzGybWAY3c1/D4UYv2IgbTbn8AAMZpfddfG2+mvmlvwaJp+lspVy
Bp1XbE18VrLxNoKmYJKjYjygmU3c9itdpUp5mVqD8ptqwizmTff60WkZn1E7UN2Gb8Rd/z6+j/Wv
LzwrSidht8ygXVmTj7E76LSYFOlhoVOvwVip7BvpOH0j1CH/1EgWXN+YMf2CULSYdKl44OGQJoYT
JAlPZMEtaG9SLaHfdbZdetdtRYPryglPQo3Vs/hSyoyFh9nQvHZcdjosWtdsb+x38EIk9IewRKoF
nG9VY838hLpBQgU6E/J3yH8SlpdVACl1Mux5CHxR8DYwiCP6O/KTP6cgL+ftOE+Mg7mVYFMTYFu2
my5uFjTUsi1xnwjNM08WZyW+oPTMGmcD1Rb5A4fcPefGZQ6TMtah7MCloVRMKPOsEZMDw5JEuhFF
rICIewwbEP1yHkhWorCg3JzjlkyadMxnqd272CpJKN6SRvtT6zNGkcYvE0/S61okWXUhYvlNKFMj
StmuEzNXBD0K44b/8Ii9Mn2IVEtfMk1r0/flMPxZYp0cctfyrctOmm5zfyROEXJGb7eAYgBOHIbb
nJMFa77tVgyb2nKFUqQxrA4YFa3XUB7411HPU04TjhU51sA/17irSw1m1qvG7JgfTRwg+QBd7pV8
UEon3vlBIka0jMmTnTFnm0wo0mcWiMGM77rAn4cU0xh/IxdCGCc4V3dlFUrpV+uv1bqrr11O0TQ/
mzd76edYP7BfchzyRbvd0Yfh6qjmhG14vCXQg8XNm3GTxKXlbHK070z/nZ7cIlgc9MZ2Z/RhFR4T
iTOtbDSR5h8kqlDYZhYsEabTG+ZzDLtnIaQh0ghHOZ/iwD06288058BXZE39CtWKZUXB6uSklOVb
jv0XAYFi2Y/bsbjOc3v5QdYWRz8lo7vNC3aRlFKwYrNHx8k3zwcRxGTLH4+pNrnoa0SBQT20HwnM
KocD5U3Af5JFtBbMRuObAfsDDSRxVaoZIBFTaHOzyvwalb2Pd22zORVGmMFr55LKM8biJEWSRwRE
G+HslC0WfRR7LYt9gJNpH/pV1MO5mtlzcIGxvzPH63S/EfdQwPMXeDbyKa4cG/s19mq6NqSM5we0
YZeHcc1W4zY8QUnl9KeGETi8y5+Diz+xs7qLXIjdyBmPeesPZ7h6+v2M4O7Yta5eP0C55JS6ExAt
pykUVzE7azL1R2F7Sj7hCuh6KOi0AJDCOV1JOQLj42Q38DKk6OaFGaM38ppIFKdFhoWYxF4efmlh
mkqlIZasTBkEHhQtdcfAP8IiljslGogBWMv8T5gCXxRwsGZiL6EIkVhxvOH5rjh9fn4bIX9Yc+rL
0Tl4bDuVzpz4608Yv/0xKlXx2xRiwzd4bTBLBjtCKMT83dSY/1Cfg/sbx1QEKqJhZZ7xM7vBHZs5
Ic4lKyXAQQSXCYD1WMVw8ogjKQJ/bou4vMm/BfEUe20E3twAzO0Py7ZcKid50xo+GOmxv+eHnnGY
YyzIxLXHLOdHWkMbi+Kf4al33oB2ic+jUDz6gWKeZpfkFSsmw4QfAw20PpdJeBf69iG9Me9mMsvH
YjjxhhkvKSSYGZJDiXvHCftTrKaR0d+cVyQkJmz7+NGOCY32C1sMPgbjekGLMfBj0IELppjOgdMw
ewBVjlTi3g/02Fp8woXVO27uq3YB533hLZiexQz/MBax9Q1mr2ImkvG7PTJhr4Xr5JWxgzbBmwJO
uUHNR/Hxyg6ujTGCAGx8t3CRQLdrWGJ4fnTt8m5AJMKrGT/BmrvJ6S9TQkxAVsB0CNqvQw2VabLw
cWD7YidJ5bHCmKv0xaCiZd6yI7LtOTp0mccwPCvwHKg3MlvZGzsWj87XKkMciFe6JZ5ursSHssmx
j89wvT4Q8oyaRZgBgi1hjhjBuQEhWdhEGdiAB7wqptfIqRnXCYeg5232A+/gY29wRm/ETfgEG6ha
fCNMO7npwyE21rq6BOpnoAtxjPtPLc/8llWBKXQkKq4d9s+4P/d8cUuFK676OJskT28wJXfeZAzN
lQu6T0Mp9rPCUGGtw1bnKL6EVD8tk3LNJqep7f+SZj7o0SgSpR5yzGP8tT/8D7ZTRMmG9TlvQu3l
SDnP+x+tPvNy7jHfBS8DLj4mN1pjDKfkZkmbB9/Kd/ESE22NcFfZw8QOj7snZ74QpNjUiTw1sEc2
qCWjn2E6PSR70z5yDT982SSoWkuBHvaW+uSkS/Fd9rDpIxVPzWRLZQvgEoT6AZ8xRUbAopGZoz1m
+yMiQwJs7GjQ56scZgncuZ7eTyFVO8kOc298NRb+HM24fOJpmzw7mj+kXUR2GmLwTz4tEeJyxOI+
RRlW6dCVORM79oxU112oWzMM9nKTExdjMIcqF5KQEalyXeDsopg8Ax1wdh5xSqRssFNjHEALQmPt
XIatLjH0KoIbEpnMBn0J7Qt1epHb4lnPGmWMS1uDU5GwqRazYtByb/Nj+uFwfBor6GB8PjggNiNY
ltiOqbSyOqQsKnAtVh3DNfHAy9imNn/4GVER4nFUw5Bo5wpmtCTaYL3V9AFBz1slbzvkrC4cmXI8
ZWOVL/aZQCE4YGb/S8sgBmlDE8rMF+5MWfHHGR7vT/KXWibWJHA0sXSjoH6McbtNePQO7i27rtFi
yAdg/dB2isWBTLaAMqmqlLHOd0dLcQj67sCmK62t89cdQ8zjqEZu5Tw7enNVEZI9ItSYJXN1LtHe
v+WdhmHcSUWl/jxZvaAcPAYdt7TlmLw4+WJC4XB37vN71JyAVCkUI4/ceCUYVlrUewJi8TfbhHVW
nnGFKpzcjRs56nsy5MGUmnzvB5tKYWvwrDOLcQOCYXkycGA2OqBbA4+bvmr80eVcGcIQW8FzAVDs
8KzwmABayhNwArnAzolQXsAJ5jiw67lgt8pjWOvGiCrCiJcWtSCJ0BTh1OW65nR9n4mPD7UTEjl1
qF6Fx+FiGs8e4TFp05kAuMdVWIeq2w5HhgKwuQIZ4ap5vTxnAPuMCjKt3H5ibM+2K95gdQD8ZWwP
JvGHoDsVFdaRh4osS590zLQCYRAwx4B/uD0/DG1obhEjW6AQfVOOe/pEMsY49KUugOXzG2IRoybc
TAZZKl1k5XfIH6MR8zF2ozCFwkWDNy04YK/hbtnc0iFjSCIEkj1Q++2XKMQMrIXhVzu9htNgWlHa
sPqOOhgceUsMkWGoHLbn4MNLrqu0lQieaMz0BHzY2P76jLH7XZPbxg9QptAYK7qrhWihSTJ82gjW
sz1g85SpOltlJDgI34nZXcP+xAutE+PjZrrEs/F8y0fDz4NtI2glAskcV+eVmn139F6CXbG51QHv
KcjXjuCiIa1XTEkJ2Mm8+2if3Jx7ZrC2SHVmbeYUunc6KCrST/RxumNtvLfaIdB0k9WHNgOzULgm
wJqQiTGkp+FJt+laENdKCt69I5aoOAiZ6YM8+iOSf8rTdvhxrn3pucKShOzCYsWeB3ejDYGfyTlL
+fjX1Ef95WKijBGs2QtS28l/hdSSAxQZ+dsh3DT8ImIYuXzJ+dWRJ2VUiIBk2TYNQ3PIJk5m5Vox
nuhjZRfUAYFUtOR974B4kCtiTds1OvTWDJAVspvZg8djYjWnzPoEQhPGKkGq4MkfIq6vRquj05/5
cYugbQZeJzxSGXq7FTJ+xTsALGOkKwcLG9A4Gj98KURvLjgsHZpmAHypRkugvZe7NrWwmakGYC9N
FjWogLRrHr6LF3GRV17vTcOfgOkRLEfuMiGfuGBmzMxAA31c67liILYb7QxPhlwlnSHde+0IJBUI
34RNHPfCH10Z8xWWo/z/e3Y19/yZhTXBiBKbkheEhM2X2nOE7SFjb9HkgeCMu/bNr2EfUm7o2oID
dQ5WBs6Ggo+T+gwEhcE9U2W4D/iCrgvsr7EvM6a44chk8RNq+LXNzT4IjSAYJfP9K7GMmBpKDNVc
klMQJgzIQLG9KwaA1hHLNg7uuXDVZSQshbGIxObmVEJQb8GNZ9DE5cF5zjpwTvBU2D31gFkFOLLZ
mF1Y0cGFsauD5h/zC0+QpJ5YoYDMRJHqAIZMbQx7uBqV6BiVdxKMDAEbirt5e3NjYnahwPxCHYZW
NHmvGhmc9FEjviN0hG2JvK+FruHlaAG15TeQ36KfovBVKNRB5KRQ4X98jCHHhZSmnxXjcHArEWdo
sWi9pRJW4LlwQrvUQ/iPrzQcQ/8HcO5+Hhz9/OUTOUFzUPtjE54PQy7g4rvOmGjSxu5Zsu2RC43Y
L2mmU5wPQRDUjElFznPr0Pr9jh6bAcTvlKDSYOEuF9QueCvR+OMXyubpllfzHnUmv5hzLBmC/cZM
WcAiuaDiogRcVPxC9HYX84yM8pVRioOuwVLKR2+HvpwAd5agHERrnhzBE+QPaKCIq+0mjHtov9F1
umin6CoZB+lED0sPSjw4f6lI+6xB6AWs/xddNAlJpIRIgLG8VG7EDQeahfkdqS68aAqpkFH/yX2y
IZFQ//IkL/rLqQOH0Eu8wdBx+KlkklhoOxjDbL9pc91WdJUBjMzyKdNh7gJKhTvE6lLoQxR1wtlV
r73D9IE1d8leRLEE7YccdGMtBEF4qr/QA7lC2TeboA7USuN+znNKjYVDM1lwaqYCuTl9XDWaZ9yb
XyzjDlaceoWJazdXQIdpWd3xy7/TTHLWViQE25e+dSWdmvzq0QU8v0ty4uIcvJlpdyGwmK1KB3LT
EMYVVrlieB7D6ABowJIvuE/xkpE8ktI6r44H+9OyXzfnBmsn+wLQ4LNkvKheI0pBbdjLTk5jxqPS
L3Qi1Dk/jzhjrBqMpCETF8nn7bYxAR2CLRI62rpb1z8thHKGt0lJAjqJrbiatp32/GkX2LDiW/1J
2tm1bxU8xYG27g+/naTEO7qRPfZM0guOYV6c/dRtEx5J71v5iwc3ELvOQT9HYYJl8bfnN3DhD05n
TyEf6IsWf7fz+4VBG3gq7DvkYjJhkO9u8F1qE9nY1CkaX+OKtIvzBpZTzYN/tHdjbR8qkvFS0xo8
LGIiyQTdOWVXWibA91cZf9mTW6jpsK/cMTvtwovXCCgAIDwysMv21LBiR/SE9AErXLnjz3dVh20Y
Hqr1aepndD8YGsRXzCLS28ukj20ytu+aJ80/7PAmI6wZPYmKvMaDwtDKy8KvfPMC6ffk1Zr1wIet
sl/sk4POsg1N8WI1qrxkW8jO0C+H17bO34Xr86VFIDBFTGPMnnP3nm/jAHZ9TmF93Pd6i/lqL/m+
jR3xTbi4IVMr6Mutd2/YwyD8zjKnhIh3H+PhUEgDhRdOI4P8ywKP4bGwxZ1JT2GckEOP6uH/gZO0
8OwQrVWvWUGF1gvPRXCASx4ssHOyCqfkWMDcFcNS9kfyxGtizFW4Tkyk48vR6nQH9ep0TPoEYRqt
IubrVnGwuQDOhpc/kBxMpHbLRe222MRvYhC0F9HKq+Nqb2s3aE5gSHzYLt43PZdaucA4jVEIjoF2
fvJLCEdX95X33A62qk+3GeLLXl3NC96z1u7F1HZ0fbCzyCBukclM9h5BtTtdnQ52DnPM4G+YSbSs
8zPWMOEk+XJ9PHtPUJwdT3LvZYPS1uhQaWza2JxYF0u1KafZ0tSgvFmqe3L3MOmKkVIm55MdPq33
E3Vl235S7D+nDcT/BlJfq/thM6tB9x5o8PG5eYO+UBoNKc26BtVGG5voCfdiwnZMWVHh2d9hbLd+
EHHQhNuZMs0Oq709bcbXKSaKAGild7UWB0vjWS+tReUfyvDdcWAWPRquxlZTuthVVP9oOq8ltbkl
Cj8RVQJE0K1yAERONxRpRM4g4OnPt/B/yuWxPWYICnt3r9Tt53hTtV+ta7r1oaw3a/J8nO2ifvaM
Gld0WjeW7337mNYOS5lVz2cSEVu19aXq7vgEM7uKs4nRE/vwzmQiK5jcUB2D4/x9h6Vx/eoSrH6c
NStveoLl098WMBazE1XI3crdQ/cM535PTm//ToVBwDR3OtNurt732z+CsYUFNI1X32Q4qROXbsGT
ZAqK+K37qLgVylvkSzk+4qLz+bpSEZzLHpA/jOjRjMob9id29MzJas0SHU0evgCHPhGqEvDFc+/1
dJ/fxr64JJf/E9fJZGSiArAISUpbhp6b/uvpXCtJqfm8eFfmS+ZxrfeJ809a2DZmNeeyRK1TBHNF
97gPPiSJl+3zPZxZ80LzGL0qfuPY5widZ2TvL95UknQcXGg3trdjwfmg3Cj5e/d6sunoSyMjRF10
9hFjgf7GPfgLYcZko4GzkMvGBQr2DSoKQYHbuQ58fkSxgok4d19YbvfoT9BbkTmBtAV79Ax+g3OF
k/kRyOxcoS7+zgXzCrsF7mdbYMOEkoZnPjQZZ1SjeIWKJqGZCQiDLK1JSDBrZSm0gs9b5v3oulMs
04yf1juCC6adIqo5KCVoKtj5TpSze1eP/3Eo85bOwDOpoHcE4WDLobuAVdbnoHYQ/sE+BRMlHWC9
ZbJRkQCtjyrFxM4rjS6oB0+DAslQu2Z5QnQJ+76weoghKlw0Gm2WpwaJUNSyhYikKB5vgZ2QKdW+
j0BQahF/uOyn1/AeKvSqHM2ca1JoqBzcNGcQMyvVGnSALAH8oH50ov/gnVFq7vkuw0n1Fn8YMcMR
ajyD2apD6Fy9TcPobBpEX3s116l3d4PDOuud1k9iZhdWwc56uylqrc+IDuBGvi6UVIHjX4iM33HO
ehlR+BFCmSqFe/MzKkx4IJ84OBEwQEatbkkaUvLYU3S2lPKfBESeBpT61IIpUSEmXoPjHVMQsSiF
ZlIKOesDru/mpXOJn+37BU5rEx4nXAQu0rr2sU1YjPNtFgdmWF2YSYzVdyEKZcPTnDroWZIHOMHf
H3CNqpkjwAE1WM2pJ2Ruz2mt6OSmbNXx1T9o4SoPbrzOJ+J/Nsn1Yp8N/7qKix4DHNzZOG9cWp/G
hxEal1LwPQCBGb6s31y3sTHeEJxQDnJ/+Zu1xBXwA8PRjhP84j7skWkr4IDAFTbdN+Klw5ACN9qi
s6oAvy4BdUh3oNqskqQDKq06GcgR47b1q/ZIbW0+uUlYp0hJR+VvQ/U9IRWIxHVHxwgbnaZw4HBT
DZc5cz43OFU9/IKBtlnovl72iParMjYs59bat2nAvK9nokvrXqOSf+xX4gsplD7UFvUN6rAZWxbp
ulUiG7YSrdU+ONiraSXI+kdyYQiM4HM0GhMTOu/tHBtLzFPeSLqXkUc1Efxchi+7vVTuDT6N+RoU
q09HwGBvEotLJtgpoQsubIFjrtUhyCnBACaOloHnbYt+uY47AYPHacTYBG/Wx42VkQtTd/EJlbtv
NAZhDTsfAV5MmPCxN/0Ojgz0HnE2lL0sQYiXEO3SM9Aml5A4nryd90DLhEfzEp/QiagSp8FGN4sD
ETKJi4TVxTfA936NvXg/iBz33mjNaXrhgxJ8vSghdKX1EIS7hZUULqeOoEX+HMBwJFT59N9CjMQp
naGtmZ6N6RX+XEASaOdIuI2UN9wNxHawAm1TeutL49JEDYZgoYMWEmXYAiKr+YHSqS64PTyRjNf2
ru4yYMThVVhhj71BqWE2HO6C0b3HjZIO8lVx/uxLzukV/irkgkSceCtw4Pr2mLo/ruHnrvzcJ5oH
zjUX84fzeI1IQHi6H8bpHKNKwPWMu3AWbiF/CPRRDpaJr4nTYK7KzVm4b+yh6Gz8JmT5oKMrNF/e
mx6E498yuFSJ1fRa3IEcJ3IsBuFKcnpFI5D3P+GAQ2U3RhNvznkYQAuzsdj5WJf1BDMX0BU6wZMt
1vBLmMgubMGi8e9YZ5P1ce/32Ew5DuRKmOD2rZYI494chIZT13E7Tc4T/i3MvRqtDcoPojTk796k
NRngFmPhZjlfQcAR3JoMHfZZnU50e1pJ/4Y7MNUa2EEF5L3/TtIiuDgAWWDRil/8xWLRZ50g5JUm
fjwcMtMo87k44ARdekK2aJhddiFG/Wp7EH0tfvYP86+ENRLsqLP3Qam4JJTOp+HofEcaeRFJsgPW
QLFmYMzJ+Dfk0R2q8QIyBY5BqgVS0gnZZAG0uFrVij3hA/nUoN/oElbCy0G/uFZ5kdzjXZBgAyzO
k8PF/eCOn+/mjipHqbbjE2QKf8CdYT5AVKJ59cjFnVJrP9Irs6l5OBs0fmPIpvLFgY/vDDBu2oR4
4Wn54WEB5cwYN49osDxYAFvMAskrUOQA4n/iMvZG+nlCCffUegbQ4BM0ICmvtucYbBKVOEMUAUt2
7vDCy9+SQ068YXlFJXnjLVFwP9ywSCF+Co0PoN7QvfOJPfrExP2WiYbcL7bldPfqfPLlNfw8MsSI
jEYq+qUuL2Q1XjkBrfSG7Kq4QLwbAYm1fplWjXEWT/+LFDr4VpwzNymBZYXxq+ZRmFLFn0d0pxUk
Zf2ZQTfJw8uADi+PVmAGXmcGNJlXho5FH0BDEKUWErWEEGVEIhf7nlg0ZsgEyAMc0UWciok8OyGt
If/SQMRnuGlWJmUiJK8KmmwDywF3nt1z0dnisqJ/dNlgrajCNUqFQEnjWhM67QLAhDv8d4mps+YC
4ByXe5iSaVM58lzcNxgkyc3M5mwwFpdhBoo+hnsqwWM2wcFfXCr09iBNBQ2rfxPl4JdaPy0fV9ut
eRn8IXoNDk0+843mihqJYghMglqs6NFDiCsqo8c9qy4A8rQk+oD8oXNGpXp2ES4+w+KEg29a4p35
1uxLWVLuU5qA1EnuJs6YUafKL3p22BnIrKLPI6IDpI3tgdE5twRajngQB91uccpQGn83KoEMQ0Xe
ASdHX3iSbGrR7btXKAq4OZJT2xZZf6SIRErvYBg6tkxG34pkUpwCKcuiahMrHIrCtewUkyccCUPL
Ad3eLmoT7qAdKzlcfCRQSMb/jQtpzNd7ADPYDd4OxjqIEJYCdiX35hMB0QFnZUnpSWTIUBWpREsO
CjsWo57qSTjHH7PuJr/VyZW/fMxPYRJhe9JZFfCiAm6YrMA6kLZyIonfdTVxVdIozh/St4XBJwVD
PGNoVOyyOFusDaCRQOS/2WNaRsYsHWUlM3DjEzPCs6L+K/9AckB07ltWjHDIy/ZyVlZhwRI7vDFI
ip5ndQNKZSaPR8ovhlHhqNwuKOR0ycHiufsRq5iwWS5+ojSEcO1pio69GKFnHD4Cgy0Mxq8zlBNL
P6UDxUtLPj6bXngySeF0CRSZqyHstYyMHCZS8RyaiGsxxYW3D0uhMFNuXlBBEes5549VBs5XU7hZ
1ZACwDp8tBAOz6F8gGimczbiEpg0C5/kCD/auMTkZ45izyIOtdq5ewknQAdsOp0SpQA8wi+OLpMo
eTe6XfRiGnDLAeBHwICP82OrGlQhU/Re6KCYUMy1TNGBHnmGLpu4WA50Jk1UT/VB54/5plwfcCIs
oBaN2IEButfhyzUZj/HdcsGdohdzIiR+s7juIq3EBwYlPXyJHnTIflMUGby7aRt8DlACPgQxPLhd
Od2iWHQQWX6Bod275JEoDzHHMugctllnmoMnR6c2IYBpiSafQ4WP0dY5i1qySKVm2EwIqJeRPiUp
JwbCFeGCBhRNLxM/UcjpUhLF4mQjmJ1gP2OV1vW6Is42+SfwFn+yQ1q89dEiFdv4Nhkji0yWn77H
2egeX+CTLCb+Pe1H5imGAa0cJJQQ+zHnUDN0zY5OMtoVKU9SfZ4iEOZ+KpUJGW/C7HVI/sWHsAr1
OcDRhivzjErkm+q8S876IAimHvw7PgeS21/+rFnkf8UGJC83/3to7BQcE4pxl324DOH0CUR+SZii
e03xfFyOXI9oaQs+d+NvjvBQ35UUpugfu1x5jFEmA35sdtgD+eebBHm9x5pd6PGxjSAZvzjzY+49
9Dt6dh1JDG6usmk0/UU6wlcj9x4NaDhOs9akLFT4v3SrRNkrY1/FgUg3Xa4cU2XgvDlBKQl7+C+J
n4+Vd6/5o5xwLEt2ArPpohhDQMdz55xtjYHi/tKziK6AysUijZhFWhJC/DIC6yphqvB6ZKQSaIgV
YeoARkCIDQa3PBra1NFmCAonHJjRPMWwYod/H9hWGmtqVfXuD6eF5I7ajUF3zkchXx8gxnar5cwP
4eAdwGOh6He483gJSizAZm6W48n+c1fj5BBVyji5/ytGCj0jRi3FMCgz+MJzlzbc2HgbRcOPp4sF
x1xF1TChS+8MdfY5HaiQy+l2WG2+fN065R5rOEk5nEutVlpe2PFUxWkh9MpP8rPRf0YYvpCCQnci
6XUBUjhNnOYlCOXpTrAMh8UrRvkMGm2TO50NgjwuhdwZsvjl9Ay9GUgzOIpXYlWbgQfgFEUmsfsV
DsDSbqHqbZA1bQdHXgticAIriL2Jwu5EqfRg9a9QQiESnRooOAtOr1dErRo828W56d9gkT9ZkNHr
ERVneUZ4qCBJZ1jVr9x4ADrAiLcYqTwqXYMKMd2M4na+UJwF5MB9a6vInEMelqBymsd0w0wtn9NS
Q72AYfXrHMLYuLjbi/taQ3Kj8lmZi+di94rKj2Z9eiXz3ehk8+uQERK5dySOggu3wgK5zL1Tya0Q
LnbxStyiJRJdTOhmUrKuzufo34zw2qgQ6Pos+GaZdu9KSV+r0NTgnOdiRtmDc3PD9JIHKz6r0Msn
feY7SxgJhVeLNuTiW/cEGNpY1+5u4TpBL3TeOrvlrA0KeKD4oMPvnCGkCEYfrPElGjXvRHo4ESEV
qiUYNRyGdunsX1A80fZwK+zXxf4X1dTejqwFuilCDkC9SVECpySj/W3fQf0m7y4Bu7VuuWu6tYEi
N+iD9AdSqgKx0Mx3JbuiuipfqC9qmvTqvJwHzvTNkGk1l2ELu9eVmLU7Hxj2phI8x2XNV+wc7ODq
bhsNIyr1zX67QN/PKwCCFQbWPCMm+E33hTeM/m2SI47M2tv2rjV/RndiRoA1AHclYbImGCey9NG8
pyhXEdw6AMlHfNz+k1437x2AdAt/TEbFpkXjV/yb0/2Gtb+SfyXgSxF158b77+MWPcLmDuAPYFsu
niXErTHOMKgSUqnhm9ABBJs1BEodXLvYfkIQZb0/sKCL82g+GLbZo4OG735PP328rXsbk4czwUJ2
bmdO2eOu9+aAidkL9O/rGMtysG3k7W3uBMtHvDTafHr7bNlto12jzlvSTzqPD++Op/iCtMA4f4eH
sOS/Meltto7hkwlk+ubZ9s4+DkNGjgZ3OjWWr7AY3F1hLY1libmMTmCkHFhv2Q0gWYwLvn1qN76e
RozmbXKgs0H36ppp7jc8RE5GyssHm4Xp3rzSEvrBqXT36/2Aq6C4cyKi4qi2IoIcQG2If8JLvW63
G3f3GKHLHjKjlrEEDZJh7Fp8aAEmtXOXt8q1QL9cWtV4vnxZmZrpvlFrVu3nmBDEuGS35m968NwX
fGEDBHMdHMhAPiSzhkGvkMHUdSVKey2i8wAxEHkhhMzuiZzk/25J1uTtlYWTwGbd7HYOLLJs74M2
MX3BMjjgDd6SrjIKGLgnEHaOKAXkYPmNrebbKbOsjM9b+wI49firBJoUWukYy0KzEqBfJVwR5qgY
cAVBVPi1wOoI/KqPz9Fzy9UitfMbIcK8NS/ZMXKqNb+Ljq6uCc7D29DwX/Mv/b2S5hgmGRSH1+jB
YYq4IAUcHLot6FnK4Ykd4NJGb9ewJxNUykBNRV4bf6Icjn3H+zIstU61FFTDgfPoloFxLnTcCMYZ
jBrcPD7fpDgk75A4yH372q+OyxXfK/nKdGQ/AmhwW3GrhdMB6INTFEy4kJiquwfcEiaN9gmu+eMf
7NE3JtWZAO/vaJM+WEeWkkYSl6Soz/aI4BY+HZNgd4zdJKmZQA9J9HQXEx66rHD3MlHnlxlPaT7I
Ynwni01aj0xNTtsHEl0quB45GCqAY1wLK8RpKO/ejHaL+6TdXZOns14HvNieyp4EV3dN4nci3pzR
ZCmW2AxxgFdAruhEmsp0MYj/YbI0tz8kb1fh+MzWIwOe0eZQXM0db26kLKO6u36El1HwSMwyi5hX
d8nirrr33K7RSO2czR/BTORgFzNCu3Ygc+QrdVn1aq1jE2s5YSeE1fBnGz7G37KvnNxn2d4Gv/Xq
7hvp6DlWAneD/mjkzVLoBK/qF4L3nMAo6GsPGf0JzG7bZpbzjWuqnu7gublZJqA+usBOw00XdRSw
Fd9EjU7AKS6HYLRskPGJyl6VWsdFtEeFAZzJCukA/mQ+TgY0KRjrMXXqcvIMF9l95h5B5c3wxLsg
69JusVZRiyVu5y/usUw924PwhYDLG7UJTsF5qnQeR4hbg2W522jUgjoXTgajgV40QF91j64AaXUK
Gy+WNAtsRrY1bA6k5JZZO+kEnEHOeEsuMgFjdduZMFWZZLMWanenZPcQBAEiA8p2z2DgG/vVraGl
iquLy9R5oba5QgbK+IbRgWWwfaCRqo4OqBYM8HX28NC5RnRYDI0U2UCnwUzns3vp5n2Qtx6CJLyR
fzGLLUkWRNH1SBdDR/CGIBSao5DXV4Cy6YLQrlNohM7k6esWASlHhrZmYvOgxLvqhLjOgDtiLH9o
e2nyEYmj2kFUB9ax85A0dW6YHhAqwqpIBw+B6Tm1iQgCXyoMYzFzOFuqdRVmwH2O0RB104j6T9Ea
mb+iWJJ4x0IpJvWXGhk92AfAw2wsxUHBv/m0HB6yHjvJ6IjePpIigpKfniYqUYpg1BqAFO2Qxigx
BB8hIqnND9/tQRgN6MsBCfGld6jP+AhM66CYDzv0vADCeHOfSaEthujG8FhatrBKJcQBwJaYhmi2
YDBc/Ea1CODphuiWCd94t/gLHQgdMBolGAyMAPT+fybUhk7dkEEqndfyTjW+WKS0Msjkxvy0GmZY
G4cjzE38E5zQqDSax9Y+VHlPn6H+UdkVu+jmEnVhrwgUZHelTDwRySFp7NfHBIiUlF4VBSMWrreL
xUzOpkujitGUljelWfrN4gD/0EQreek2YzJ/7G8DjOOXP3L3jPjLpyHQdDJ9MXD4iyFvUfRfkaGZ
Et6UvLu3n9RBP7d05pv20d71ldSB/C8yObGw9YiGVwcmm5SRHMnZ9vY13fuJOSt0/8Ie1hhc1lsi
9FbqydwmeiPp9jlnfHgaW6QJ1Pk0LAtBrGR28YkIf2Wdo481h/cumV0thnfE63q7r+accCHJiFgR
1+Qa0baf/43xmnGkS8RNUu+lnJvxOOteoumhbf7JTPhh6olsZPTLFbs6RXXGv4Alq03GFklGC9jy
TW++qbaWIUQ3CmYm4jwNhwur1DW7pRYcnPsCc4DBCsvtznFUbZmMeCkW7GrrSbaD5Va7KIxJEm/R
zDC/BmsGmj/LxTvSwpEBqHsIIPFwVvHtjMd5FFL9zK1AAZ5HPxEeBt9F8R1YrokGIrdB2pDiaOj5
kwG0VmQ93Npk1mWWzLra5fWILuUnwvI7PqzPQJKtygS5JxBhl6SCMjEvdOIFNPsURgzPG211/x9+
g5H5tyjSzk8ziovbakuxSCBE5l8CfVN3UJwn254Br7+JS2jlYc5aJw/g/ujrHyLiDLcQTChNQztm
3ZwcI0xsAaY0BkF3t0fnTnDguDLEHMkcGtdwyTSIr+3B/EmJyiq5J4pEeU+GYiFea2XsQBBX/V13
E5ZYjFgEU0CkxIEdvATuqdMLxeHUR/e04ljr+fPIVsKuAVtgBdmKwAUiamHBRPlBk/zrPalyCWDw
uRC/LIiQWoyC7H5RSEJ9QEtghaLBkqFoi2P+PkJ22q4BYfza9BNN5wa1bvrpnj1AJay8v+5bPZ9A
hkLC/R3m8QeI8OXLgFKzr0N0dwFJqv/cMHScmmas1l4rG4AaaAfapaxVb4L1vJcWu17nE2TDh39M
vu2/Iix1rV/DJYTmtYhfAHshlrCf4SvRjK3b8hkj4+OeETh1iSo9vO1JKWO93tmhu6pwfcoceQ6v
oAsaAg06QCKvi80XyFvDiHTd4Wf0uEC5GhN8aC9MgL0/1PY3V14h8el5eE/4PyKgfNrbVS2S0BKQ
r3dOkdG57H2QTwxBZvOMX5wlZCOssuxuYt3FR4ODHjyMb8Efr8K16iHu7JC4CyEieEyb6R+tBR0M
/yJkiqXuQ8udOywIgB79JlJM0CkC/s9kpDLQBn1LD/m88+p9QS1gjIeE1SA8x+9C9A7S+7Qab7vH
FsgGCss+wYmo7SOCSvGgaArB1mPxyYOTfwNJ5pkF9SJ1F/J1xpV+wK+TgqOgnp8rSUSoJCgB2skp
bsRKum3J1yuwhgnAIHBYPxGFAi5++Mf17w4VGSQIghyzU/shRx98xZxXzpRE0cxfQ5QyL6c8JK52
DphUuVKaXF+zNZcPwAS7UoPTl6Dj+nt6DzAIVrO7d2VqdTIbVODbwyfD0lNSoZq7KI/he0BXZUo7
cTzOdoZ8IvNwrpLiWJdda2R4B+5H3Mc7Pu6z8+K+4+aQUaeKdyMoLp7N6pk8ylcbkI3EpxuQukMU
UAYasO3unkF5uUfBlDWvyJ524fXbzO7d9zUyjCBjUt9jzlyq6im2ZmG9FFY3PrRXcSLF0SnaBZtB
FYKEaX4e1wFVHG9wvPWPECs7rzYpnJEfed/JHnk4tvCMOdjR6ZHWvevTv9YQlGPlzUibZF4eyjDD
RViXdUlxrrLzMV850mpugRCOP3TJPevunRg7sffvqKUtquBkv0CkdYOwvHjVwWwXG4hwqJpBnnP+
RNKHYxrP9gHNmemXPvZ1/rQIC3wSeAfUQ4zow7ve/XxIREXVru+ig0kyAgFes86Zw521GNA365Tm
x/lrebDs07JMOJ+zKyxLn+b+7/0I7rvRm3cLvomclaX6SN5GGaoGAVy1Ms3PWNOZiUJAEDxv71D3
Hnsvn2EHZpgWGvUirnhkBjJ/spxmkxILqGAJr3GAdR3OEWlBX18buentyDa643OgBbcogXIn2xCh
fCBxFDlBc88QHPvZvgXnglNkq5/s2PqvLHpF53pEI0mCPh9UxciuQ23JkPVv9HZvpGXHFXy5DEG/
uYX0wWgHxse6zAd8k4YL8Fm2v73z3AxK8RP8FF+3FWzav4zy8vjbq3B315B0gn2SyDY3mYzVODR+
rj/ZU+89tqroxWJEO4clvoKjkac4NDZMZkdz56C3rJBI+C04OW7w9os74+YVC9GbtZYwKVA9ssmQ
4OzWJttqZ5dRHQK0fsjzgKhD/Fk6hV8GtJ1diIw7xOJZq57F+w/49rvaMKY7qp/pd5KRWoV8ZuNw
Es0WvJbDA2Yw3S1kAtX2jDuYPAs0fh5pKgGoH4c22MvrUWf/U56xJEO3wbXkGfRb0zw9to/oDNBV
IFS82Dsoj/iT7OBQguJaiqLVaZzvwmPeuPkY3qvIb/bUt+V0c2legQluhKHd0PLUW9VKk1rgyv1C
cNsOAqE0vXvT28fnrdewexfsMhjVOa4hlTXdDUmlhSQzXJSFZdbRSmoVk8cWtgbYC7SAqLdXcway
gKyEeQbgOQVWNdrXDnNc6QIB5iwmVj9bt4iCD7cjcSJLq/e10i/w3G3jVbLgFe3GJ9/apTXWravL
wBXGP9SahyUup9r4PN8wHrtVZaIkZ4ZwSNbuAr6Q/Nus7H2zhnH+9gyr6PlYb5l2i0ag+HBX5dX5
sbFn9xbXFOPmcWKcnQuhPumrVd94L0pK4voMNtdq5yi+5bf1MSQWaxL3asW7Iu/oP71iNdxsWzyC
X2neMvaabhbfk920hOwV+znCgGuENNk+me61OPgy1RXOMPesF2Lsmfe356rZN8nfyhmW/vKP196q
+OoXtshIHcrCQvhY3r23ZT+YimcQx1G1N/sBbivGlz+8N3LqkKSKouU/98keid/iCF7CTd57gBmT
+1twrqQCPiBfgy3r/toYPHoGIRZK5UsrjXefScVkfvunHom9Z3IuSLqgFn62vo0Koky2wTv5oCXn
1D528+GpL8vWominC8H0F87ZG1T/SmugPRNvIbkaJwIhStjUSn91+KoqinXnWGdP2pWdb4q+DIJE
BQa4Noi3IvoMhnheLPu7h6sS6XaPq1ORdi+UCBV7+E6L0TncVRvl/ooSt2OMFL9fbRUnDyneudWq
bEN0ODn5gNyl1cGdxi3jvoICrtZ8SOTz2b0jgOuXxOKXuhzaJwEDo81gBXOnOH3lwO4xoFXjXf9G
qCm+OoJuh0xzpbvY2nA22Fg629Zu47IT8Agg+ytOIwJVz7bJ/cRWi/2BoL7mCRIB6D/dNdg1YW6w
9t3sM4NTb4T8fDpPLpSizcaad75PcoHMZhnCpbNlsDZZE3nHCKpAupRQ1HR2M0rJ0NSYr3WGQbTb
VwpjXgx20XvJOskqMZfCwSSdD4dHwCxmh1oLjlxebzPYD2lTW7vVB7Vq/x2VGy/C0x6AwnbefE4r
iJxzmGkO+uAe3O2S94oItvsQgIsB2K89Sfu00gIFyNMTMUhqCTLpK2B5WGyDV4cHXMQ96v0Z0fio
Fa6ENohhF41hLTXw8ck2NosJIT1NSvPXqmRpnpQqJj4F9QdbGuVMR3EkajqriAnEKT69bYv7joZP
lJPcKJb/m1rFHvakQnh4RDoHt0bW+rVW3SpJPUMOotIQRZ1jV0fCQNYDIcPyb0IIlHlaCUggXHOO
BRmqn2bONKdK44QdL21Ox8SxJ9Sl9RptEkWHZ5E79C8FApYQW8g3TVwrvKFByJh4efYeLPxmUOfA
36is35RkpaA6ZX2KMNTHm0YOefnFeIYjZk8qqAz8KFJ4G1v6w7cLu1HifRRZzFQXNTPvS2rxyScn
lzsOSTqBrujBPSol8rKZb4Hred+5DjRiWTMX0Mdn08qW2Yx778WkV680WMCciR4z5geke7H4ZrXs
LFJ/b39DSzGrulxx2Z9YRhnY37gNWU4Yf0EHmwcFu+YfiV58pfvk1X70Ti6lrkfhmgelYd66tf+x
i3DGDZP4GbUdWEAdi7oQmIFc4Btknehh4S4m5pUaBfFPwBSVKW85i7w58GuihUzniuBCppwUVpXD
woXgwRhTGTOZ/N7FcotjHt+z96sg7ywsWpYw/rjFxc4vjp6D2qjIsMnv4gpkwAGJ5dr/eDRDIs3V
6EOy6UJENCT3qAZOdhVp7e8TxaXrqirIMLS49PoLau3XzaWsM/A3UORJxALA8KMHUSc44ZgnwfsP
pCFymEcDOFTS+jQb1gfZ3waS94GqRZSfKvR6oFWNoEtm/kK3U35330gGdPx0WysjxvBE9cvT+PU/
VDgaY3HFGPbC//lAp2Q16o647ydLgYxVSrJh28TRBTTA0DCBVYAZ2IUTgk2TL0vHL6iEdlGiqRmD
bDcsktT+qHvAuhD3ys+G3QRiKcpolO6QbMgkaIuUdqWINjJwf19PdOJUh/6peWkWfh67rc+/UBIr
TIq/9/h58rkOzJ/VdxS5oc48jxAdtRDMwsWW6K7N8BWAT9JmQx1R1ngFXhi1L08lLfQGGeQNRDtz
EHjzKMOuwvnM2cZtZNe93h95oaR7gR2QnyLhrjSnwJ16JDAZgNotuPzelNo49D981eM1PEzDoGR4
4jX5jXxPiL2eg+xfnqU1I8vwiQyculJsAd8ayFlJddtqTWYp7b0e/lqT+RILX/z3ioIM9CQShxsu
viF+3SAjPugbS36FaTaSllud3A+UYmA5F0iSvcSlUIVbWB/4PMAdFzIO6qLOq2bgo3uX/A4+AvDL
DhaXai+ownfV0S2UydWo89GAcjzhN8RtgsmIBgPF1K9dDPZp4zED3R5KIaywx8wZIFv8yb4tKi4d
7X/ycHRejToCmrpX8KvednSkM0YGV/DrXjk6YzevAJh9ULzoSjSC21J/k6kPiOp3ZbItIZ9AlqP7
CinMQkOB+ge/AoBn4GEG5YPBf3NdAzlsuQVrzLU7tix2+UvjheyKfgZnu/LEBCPohtdXLSXSRNQx
B9d6EntInaFeWBYijXMRjinAUPpIrD78hsJwDr2dj/sqYMIS3yO5A32vhCUK/OLOvnOHLyQ0qPhZ
eCMRlpJjFlyiGk+qp1RLLTWEbt0ZEhAtFz6JAAiBPeYCe6I0/k3EtPiTYahwKGIurO4+2A40nZH+
IoEnwdEjA9WgQEpDdUIPx5B7iaPwHroK836LQfnlf+jruYko+Sedwuh4uzv8FHNjNz4ThQdHxvCJ
ciNCI/wHN2bemzm4jEsU1XMWK+My7xAJFuN9GGrMOOPfNFtwCkb/et/k/ZvJojG8SmBG5s3GwnN6
mVeg12XMLhgmoxaPtOEK0CBSnWG4R+c32niwcdF1SW7WZipyQEwt/bvb3fjMxx1J63XkEWtYQbON
lIAMk3dImn1g/WYe878o5wp8ZHgjRsqcB7zLK7prSCpCJFS46BBf9IeJpgIM9gFwq7PcJCcCR6dE
dF+IJg2VodZhxhZcFc+q5xUBpQOjR/SvjoY98rRcuwzc1XGRjgTkWSs7OO1vrBE7DeNzUGRJfkR1
qWJDy+bY9X9aNraFLjE/bQ2t4Kc1R1I/D2PqALeS1JsPQawXiw1jA7waF96CQfAhXxiVpDiC8a4v
lcybLYG9hiqW5Z3PgkwOqeOmrR14FuiiReOkZAReWVebypA33YRSbsZSHynllqsRGBldLM2jPeUF
iBxrKkiPqD9sdtpRV6GiAECyhitNL5LP9u6VdHeOSdjn7fkc4SFY9xiJnV5NGzHWzgdKMUxVg4oL
Vg7WpW0Cvg07PnJDJJAAdWYzWa1u/hCRr1KtsEqvwqGEKBKO8RdmfvckT5KmqBTcGKClO1m/JW1i
G0K1+BPiITh2XQqjavJmPRWLtEOd55E3KGNEbIY9g8CrOAa1hRLdQCWBwOasY1rBxdzoA4NvhkSi
US7p5T/OGIkTkBPYKGZ8CmJUEFlH55yECvh75abwj3OTckKhN7qOgB6CPici5WyVf+OkCdjBhMhV
wo3ANUQIjqYwaoKbfgyJCr9/vmKcEVsqE/ICedzBR/wFysdSo7uO6gMYkAmnDE4JTz9MkMLkvyuX
l8bummh6Eo9gQtvlN0mJB9Jd8bZirLDYlU8AhwcXDoW3pvWqktQIztl7lURt1xEdXAkK5Nb+Rq92
sUFNFj6DDXGFOV8Z/LlYSCrXpC7TYAbkzrrAFmJZeHnKEy2QKOsoGN0tQi4tx7qkpLkinRjIECEn
bcW/ddfC1zmdph9UjVq7d5MKs0u0yKpWk0oPwob/gzII9HcVilMDbZaeDSmzx8sXlqeIy12toBmr
4HwzukG3hcoepIG8GNA3CiYyS1h8Z8GHOWeXqPTX5Kek8XrTC16Y/6KXg+mhjIRNoT7XvaTC8sIs
jU3/v9qd2ol7ToTLQnrEbauQio97/V6PZiTUrbglFxCh4wGo7k6mPc2zLy2Xfol5etNUHvDEq894
j40bt6GB9pxdrXFqAEOND9FrTBaEflo6VMSiABlwT0AAkoDxHoBHMQXyzKrnVfECWnEfKnZe+S0X
hOxAb4oN6EkrwEY9KrC/51zmmU8J1tZOr+JmF8i3SBSfizy7sbIaiMglMK/jjarzlQazjwU/KdFz
9elKKAXuYRHOnJ+vtFXilTIQb7xXcDpUP4EybKkP3Psoc6+QCmQZrEFyIH9mvG9CxbBaqaSifJBc
R3aTeD6XnbJuz+eDB0QGMjkYQgxwMCUx/7bwU1BilJ1BKz7hIzchfQ+xDOcnUnZVHP0i13hxrSso
dMH8VeVy8lk6TzQzz+YzQF5N8Z6T/oND5LdNs5gmH+y0C6K2nUpDMTYMc+LU6oqoAboW0hI0YUYr
qPpAp0IN4j8EthQciPG/UTNAjehMqYUgwIl1XDvCjWEh6CeiV3JEjVD4N8gIuXbnn5BmNmHLo+XC
bI9TV3to1tHOrK2PXRfZA3t2qOQBLQ7snp0dW+bPNAWUv+2oACFRVPMMgE34ylqRoEhMlKHFAtDZ
609yLpk7zP1Ydk80J+p3tFbgRyYIRu2McJIqR4MbCms2QB6/aAgJNKoQsPSDXmjLnvw6+L8jSABY
zZ/F+XzDfCPdp78G0t+HQtBM7917R7ggWPLIDSh5C80QKrt81S84C0Y/cR9r32HnmQqtUeLRl5tT
TIKUmrqptEP9K8xuDSt9uFaPbo64U2E5L40eoFdUp0N7juuY4CjwK15GvSIvw4sgb0SgN/5XB37d
Sz8fSvSZz7PQZGqx1pYa/YyCWtXtGBCk+z9tLTf/ncqkh119pW4ZewH0E1lxTTIeNlQ8699CTzXA
xv/GD4MoCnIwoSpI6I8Zfa0TVjQgoO9BhenT986/zvEaHCBraEhDHeSvm6r3y8IHxnQdZ/0u0JOq
P4X0fbtapcyYUDDWtQKnRyueTs4r+gx1sIosk2VO0htVqqSyLxoO9nrmO6tOleZWy4Jktv+vcU2R
2loWEV77AFv8138VKPeKAVwvobiS+DSBQwrgf2UxUybYdFWfSvcNhYDBPafrFpihxwpd09E2WIce
sNrw2ahoT7+t+dSgOFA/KiBGK6QewnxC9wcTbO3usi2zQkHefBLnlDOnfeiV0u6zA6lJNrkv2agO
/kIF0tmhAV4wP4Ej8u+AqcknXI4IJ5MjVaSoVqGl46fyRpYdfff8T/rLwfzTDjJj4PWrUY9fkY78
nQ1u63W3vDLLAhOTtENJcyANrPg4MA1uFg3HUTkP8upeokejSOyJxidXGjrDVJlsqKTmMe+pRiui
R8Lis9sqn40cOccYXOPfGE9mNS2ASLhUK/6T1NHON8W9Qhrwmk22l3/5KX/69R8+VOYHUUu4rdvW
+j4C9V09kFwUUwJNDBBAlCpb3a9H57YSdJZulhtyHDr1NYF+pHTUktsLw8sVPVfNe5FacqWnS45b
58FNOSaY2CvgOPbRXA8pChAvNOvxbcdBs7io3eLo3oTbBymmCd4gMPdfwzuLIw0onEJljT2U0rGx
OXsvataKPfr4rQchpNhKj6M66kl7P351igAWg9PUeJBrdejcuteZ/egc1t9etVNrMPLmjT+ShJsF
TBqWb4KBDqzq+EWIAbgQPC9C9TA48RV/LC1vhccYiDbPbpkBz0cUThgt/EJktWuTZ1Kb1JT8PkBQ
0GUMYXuzxojEvvZM7sTYKrAbiUyUJxaSlyzlK9GXxBAACyDeIYPUvTlnX25b09+Ep1YtrtWRG32Z
G1xmhMAb4qjk12ISgqI8egWXuDj4H0lntpyqFoThJ7JKEQFvmUER5+nGisbghDIIiE9/vt6nUvsk
JzFGGdbq/vsf3rNslsfqKAv7ZwNFp1/M5F+xrxZlrPmYHYXl4vW2DpvqgoWXsZEH15HG53LxTTDt
ejjsZrqljJ77XEQkWIFhioMA08CYHM8fzJk6U2xbNuWdg3thoJLYMp2W90EkT3yY8MFiBlDygjLA
6MKDyvyOun6BMfg7+kY3f+hJUMLb6ROxDL+QQ+fhWYDMUt4+Qm2epsUScfqEz9qZcrxX3SM8bITN
zRH0ZdEJhHuBaJN0mGbUn6L5//9wdlDqryo/H90iNv8z4AqT2h0W5vouWajC+gDi2YhHOR8rhNMx
p5wriocl6FiBzqfUJcEQoaqor/UdbkyXM5+gFi0eK84PVctFBoX/EBso5fCbRAwokIycd/gaCI5w
jUjiK7JrQZckgKA64g+KLB6KCBJ0WAUwCyCwlHhbIFKBA6VOaBfYtzHfoNynLZLtBtcPPl4s7hKP
Jg3fcnn3+2iLjnNZ/dGlsTvz3Zhuzl7/QowCTBJqAATk5h/A8YcZLS6k8hJnN0+ADnYRdhh9yQHO
PpbOyx9YWmYNF1Iz3qhIP78A4ExOKnZnbHs6/gW5D/mEVlnx91KSTaXHphcHxKkRIqsBfEifxKzN
dSbb+5evldopcGBAsogondIJO4HdcNJFfba7r65nlXlxaoqnDwLyY6Y4GUwHvFbIR0xItzHve77B
jhX1joOaqqFhDGVQX7x4zKK5j3KvZW7GBbxq716VWNUKwL54mmxw3Kwq32+o5oGF4P/GeDp10ViM
cvBmfpqb+lt+xqCrXZWkLh4Hx9eeL6pVtmg5IsdcLJhm3Wjg6xtMRrvndjXc8PBmVUXPuFjIN15M
ChgaDDdPRDyLBuj1tcekqrNpotesXWU87DXj4Qu8RYOKkoe2iXZESiG6HT7gUbGjpA78ribSSaJ8
hUA04YB4vFc4oGWiNoyppNySRA3J/Al7UhquUhIdmQ9SDOl8bqMLU8Dm/IzTsF01UUkxkYzE/W+I
IydBk4JC0TrFbPUg6SXAUBlV59Lr+7JJiEfikw4fgJ1G5DH9Z0DOflRTBQywA2XLO78XbECTIS0Z
E07vFQocTnvmpw7Hx38j1+tGw1EmmZrdqJ10NjoPTSm/dL+OeSjv/7Ktp23EQNNjHjeSz40n30+p
HN8xv6r7zUQnBYv0S7DoFCYJbl+OPmowuGr2mdvMM7faw6JAmAiVHCirbxMr4/MT77C+87jHKfVT
Xs8dt1aqviDlZz2bZ0v9L3DZY6UV0xscrs6dt53wJ0YtTeHDKnYPZuX3+aVDLxkf1Fnc4mVBTwyH
ctK+T1njvebZ1VbXytX6vEkJDgrGoXWY5/C9qXEZm+3LyaG7T0b7T879UK6bh3+FSUzDbdgtHaZh
Z3XYQ75dmhn7m3G66+Au7IJd/6aOD/dgCL5NeuvXHbSjOhkZ8DHRdL6tN344lGCdqMBr6uooyZJQ
7eA+tAasqffgCkEPo3l1l2tUEJHa9V8MSBh8vWlOAfet9DykItMTr8onGggf6lWatmSk0Q94QxUr
WPzPwzSfvtIwhbfYnSBt6uj+o/b6BUI4Wrw1MzisCFuT9rqavMJi8QD+pGitgEOxvsC/AhkGSJFl
QIVfMeVdQ9uA5qJzjafSfb8DsqHavzrg4rPwK0pCCfxk1Hlx8p+3YucSz4SLmD2i6HhCV7K+PbMu
tppmP8HXIDeQ8xjiSSu8Qcq3okNPTYlHKYRPHrI6KQ3v+LWWLryUCgbGuKSwhKviM/IsqCofv/pW
kYGI9+zRpnAvEXM61K2NDuD3cDP3O86w8WNxqLLpDW9HCjWZ1TZPL+2itoRiFML887G7wevEpb5C
DesXAfxEMQRRGANegpLSAc4SRIun1RuXP6rVTaz69w7AwjwabvRncc+m2nuer2/LIa1cVwnvZLg/
9peD+cqmTyClkoHGAYESXrWRMtMLyCpMcysYD7a4u/TgkNyYodDmkqCNIJS2eqqbFWMhJpv08tz8
FI1n9Adv3jlU8y+lHSUue8k6m4qOSsIbb+NkuNiCthUcU6sGJF4wlE0grUy4VVHq9ibvhz0ENIK7
NOtzwNLRY6z9HDwD/ubdZ/zU1KxiXxRqX5+4iGpPDwYRpwm70OW4Hm4rA7bHkfl9C1DwVK07yJur
bw8sceWc7mgNQBAn6/ITd7o2vKXXiM+3xsqBlG62dhjrGr4oyRFl+AVA1GXQ/D7V+o+WjgjBoska
9xZ9zGThI+dI0gnQGaXgd1Q3ia2kUHXVtzug+g2YS+N4jcVV2Rl/e3ZXt5m6532wXarMfC2gegPr
Y3EjvQhv7oFkAAAubvUtCtVYjwcfd6scnK9KGgIc5xqbKzAPVef3dbMIuDqT+RdZLhP8PhgHFBsu
KRWuG4osCVEF8FcIWulbH+5IZK8KFC2nw3TwFlx/9IebQ/6YpvW8wqG5tl5DWK77hJJXAX2pgGYg
EnQZYEe3sZAtcKwgI4Eei6lpbqFWveNGUuCYxIA/Oer/xk74qvUDPNFmQKi123FhdWFvoNrJgW6S
Lgwg9TOi2reMVcHyx0pRL9hu6OTZjjvzLoTjdptCiMh22loiguG5AmsgNLFVyJPMEf3BjsgxUkg1
iKyMsZ6zhzt0Mv/gdu4IpQQTb7w3hUrpaX3zQ6tkYFAEmn7BWSkaNtPnZ32YDrmUZsAIob4ZpkuW
frqi5xhpYVSFH0ZWqIrC1mFhd5/xtXE+cKRIqAGZvGRBCmbDBYc3ptPBYY0lD6uUKfwGYooejGpo
0GnjZZmZ16/wEoNNYuCWn5F8vBelp2PpdwkpAXLsfGXSwLxk/9hV694W8lG1hj/4d3l7fWaCm+fL
xTITnvIBbnuReGRAXn67YXuxyvWBbOkHPlT063cf1knvYKZP+h99xE0fNPRus3y2V+jp6fEbs14s
T92KkunIImWECuVAxZySkwrPxu1g/o47uatBLRdPNCLjaYhQSWnhF3ewflCKxarVkmfxs3kNrANe
fCBCEFvQ56FwOWNJc0HQgY7DexE7TOJTfF+yyiEk076Tz6RjVz7c2Za11b4Er5vfVi7A2ccTpoLM
68X6CC/R3k+B9xXXh5uO6fNQYSKzD55z7WHx9ENgufEwUv9BYXABpqpx/CAtJKoJxYlbbq90sIWp
nQp9dND9y0+XU7FmIaCvLk24ZC+4TwK+/nRTyGycaWmPdZOLWWsdNrnczDAhhBtotUh0odGW02xP
Ltts3J/1wpLo9W5cF0jTLl3zHd6Zb9gDFn/8KM69DgR73dkk0wdYiPPAEkgzh5EEqHVQwWNYZp/E
Z74DJgfxhZHaP3MRcA4BNBB3As+qxNdAH5IxtCFUEZr8GLqeUL8HU5g6bypmV6NBZPxAWGjC4R4N
YYBdspAE4ZoCTHfZAQZ+n4ts34XnzCB1jB+q9Vnqp08AIg5CM70xOweNZgp1ZFM70mgNdjBHunPB
TCG1epfFbTNkC3/bHf/wtKO+nUAIn33mX797N4fHHP8ofOEeEcNPPVARFmRwowEYAoqXfJ7MMZAu
zA6Lu2ANN8NvZzS7DWsUKC37z3esAC7DQGDHkrvqy7rHWEnSm1+zK9KSp6uuOIU74iUp7Lh6/aSy
S7a0R3ww7NvbUle98bXnp7p7B0fpLBJf10+CVHcfofTw3yIzOzARfthtHiKjp7FBSGYEGs4l0Ejv
bp7C05t2W+FKNeu6XXTXdfwEtyN6vBvoH+fg03kijLosOsJUhaU+7h9Mqp16nM7L9W2aBexurMSQ
kxjZGCE16aiZ4xlwhWIjZI/OQhA5AY5EzKD+85VgLkIlAsVzDjGNJZ0oIkxlaNGjV7XiFC/LzPmj
5808VJY0hgPUUmccLUlhkvFL7/eCLWfJFFmxi+Vw9JHGgv5sgq5rULmvKPWKN3rUHmDbhxpuycpw
ncNo/oLI6qy4euvqtHxJBE+ztrW7f9sdZu2sALDWnPuEfUuOELcwtrxsHHA+l1xvXI7JhG0KnIUn
wCkBuQf9aSUZUJilN2aX5R+DnRqEj0IgYMZXhAZ/rgf+9oJemI7+IK6GmgON1CWm4uC+OJC/eO4d
YdXeQWOE9ZaQCqDsk3nfNX4Uh2K3wQXgwApPF+pf973RzTCfUCHqcTkB6DOwvu/uI8IQx/CJlK9Z
sdPD7UdUiTjqL7kGEAw7o30yyxlT5AJmV6HfRdBE5iSoLtboUnMs9+JXPDSX9zPxSwDXqd8B7yp9
gbG7M523QOitxjApOWvWvnKUfY/AqIS9cDhS1ukcVGv22r8gISlu9+ZkeD/A47y6XzpKr0brdAkq
w0F1TJ8YvMJkRFEGjxKs0zVm0GmzICGHKQWdEyuDNwMfMD+IYlgMLDDU5Eq+ONQUB2pHP/6M4cqW
7HRcbZeFwhS6byuv0RD7jXUyejKbvFmUFjWQJHUOjRVRuc62Q4gFwyesfdBLt3+HxErnN1SLbF2M
buEgN0PnGT8N84FgtWZHHXad5yDUKpmp4+tGF0u/vM+t4gtT2rzAWnJosGs8HzCEGdg90FXiVF/I
1Z18RuMMyXjEPftsft9ds8Qhgt0Zejr6o821snMCPVWz6pz7BwuXTczAFhnQqTYZ1NSvfbAZpr19
lxak/HlePN0Inqn7+uFOBtgF7cC5efKYGq1ZHRaDATvVNAUwgSrXpzf4OIPNNSSGnrEnjp/QSjLQ
CIR5sN4c/eI3MIhRUHc8DfsK2KlxCWf8G3Qixc1/2SMHkEFwPoM4w7BUHV1tUDvcLRHKJsvSRpI9
os8n4x2RcRIwqZkMLNSQl7hkkMuOYd0Np7kgKCe3lobvi7edw6Z/heiZOHkdDK/+kIONLLOdvlV3
EDU78MJk/DxW7nCWEQEO8R52O0c8TOBxZzg2x4fxd5I9p71beA9eQd/BfnTe+f3t2K/FcKJnDvQW
LMVdwezEfCsPwFkPcAr568MJ8ZhW5zyMbpM6yMZR5w3t8X+RwcuROLLrTw1efHeKnsUffNLgkCN2
7k8Sr0C95Bql9yhw2/mEWlxC7gT6yxUzIbXmJ1s+A2paJvm3afXzXjLnngxPIMVxcwu56OY1BD3r
slCn1c1WGrqfAbf6VW4TRLUXw+xAmMN09dzniHI9+OrLbYnwHPT9B0OyL2JS6MRhL3M4qLje5jgX
Q3GBRpuEXJY54zqoq2zgOJbB9qGM+xusDfeweUCrvEvGS7ZJV4Zt2GzXU9mRN29zmgTOJFxR9sTM
/2Va9f94QKYw+H4dXa12rpn7YJCUUMHMDtOmjl6DqbbT4etA/mcFFaIJL65hZeI5Yu7CAUsI6TKJ
KdQ1ZgGSjG4nhG3nozvB8Pc1uV5ZHeg994GpEpUPaOG9XGScKHXyacQGudRsViRawpS3OUk5Xcck
DT7BfX9jK4Vf6CSf5eUWfxFIIVqKsoVWrIoaXRZDQEOM67s3l8AfjqVbMwb42jhbN5un6MsOrf2b
onhCoadhtsI5Zj37HDsMN4ASYFEhpyvAXY7dc+PFVS50qp8CpamB6xswP7Lku5UBX4n2/8Z8AV4l
Hml/Jct8b3fDkk0dFbn7SWKx1f4j0yMxcdTCdAseqr58PjGhqZmAvy4BeBA426hZF7v2bpfnLzaw
DAR+XiB+08OELsvKgM7ddPZaEfsL9sXJiLqlVWCec37uB6pZDJ0v7dJ70csgvwGYfnc5+oAnLtQK
AMSRPzDwldWeFhZz0vuxwuMJEDXWGwzEYrbY7OaUHDfOQdbBtQ93evy5hkzCKOUwQNJhiuJckzsa
dIT9l7uffeXqo6V4IFXBbNh6r6C0tozVcAujQoZCVdsKsXOkWGhOCYcsDVR4Th2vrpfUVrDZFQxg
V+3ozSrBNfdEgMPkATIGNO0Icy5l1uKAAp7tXuAdUju1N7jcWCRXP7ftFVTvYvejAr4trndOHrPc
hdQnirlBZT66wAKEsES6z30GIje/zymhKYTBBM0H9gMVkR6ANHSjXW/opxu47ysyl+fdykugk5o9
Ud9Uox+FkFpCZRvsk74WbUbypT39XdSQI+MbE7qehdCNhnDJ6IYaRY8KCG6b7rn7gP86NPtkZSMn
6oOvGQk+0MB9F6LicwZP0NES/85mWA2mWakRegKnSal9o4Lm9zndmt8r123F7qkvb4eRpnDMbss+
wwJuvkfPeo9AdQfPZFQMd5Q6Bqud7uRJOMw3vce2BX59V5OEPzpc35jdaFNlsLl0lmlm4RHSYR9P
vX5FO0LHW2ruACeHh0lBY3CuF4dv8ISJTX+tCWEJCsj4MeVGxOmEJhoPYjO6wpPrWyoD2OdypMqQ
T/JhtJb/kNOqhkPTzXbMu7y+kE4qwcU/skj9g1ztZxwbP1QxAKBHtoRXuDw0wTGHfk7KJYKA9hse
wV0edZhidLtkHKcAl+iLi7S6MiHM1+kjREYBcHU19++a4WcRaIgJWXzSluZwaIJwgvkN7GNvWU5g
XkiXregUl6NcYP1tMYbuih7iuORYoZD7nzBCIzsFLb6aywuOBOeUVEpzTj2Pht68rzCWmC9VXA34
lo4Ni3kg1oj1m78Ei/tJuQ2kSDBqIRNCLHmsMnXa2eDpIpuVgWHNywP10EKaix8arOUeCi41B/SB
8AnNLLlaEWNpjcYMmYyVgMrCsx6MXwQgcC+anKMDJBsvTcEOaN9cXOqAFXgIjjmgH6QnI71ExwA0
zNs9tGav4GztkwQV156WeRttMTM3s9R9HjxN+uAj4VAhYC7dzxAoGBpytgPMdZb5OTHfR0Nn+hrv
2dBgHn5IddBLy31zfJ4xCKM9/+hCgwuWwAIsxx9ziu/D+b25W7rTK6yziq5c/CFux27l0BSf1Z1m
K0vdyk8JOXb4M8nANYAwpQbTC9YO3nvz7Fnzw8HH1ZpDz/h8ed/nK2RK0E6CQWFpV7sOP601xWQC
KcDNPBOxVW/0eW1+OCtWZ2idh07w8iBDUcmFR2A3x23XinWDav7LhfkNlkGqQvk7PneatWRUf87x
ArIxMqmxsfAea2TDZGjL8PkB8dUcosSAvnWYcsIz3i8nnt3nFVGyPRl3GiDFtjABYSp+zXS/5FL7
mhHt87Nv39+8QVSENDs9X0gB/AbWFBAs4q9iG5h5mrF8+z1i/wfFY4JdIndZfrHvY3ZyNaGIaAR/
gz2YK4fY7kBoGm4wHkTmnB11eTzCqtse9hFKkJcZH0Xz2UaIMvTJx0QNn00T/7OQ8VXyf9f1OJGu
AekDQD4zjxhhBNlmzgLWpQWND+sjuG18PM7nwcMcH+KJB/swYE7zNYuDfe5Y0yI1T7fW3Hi08Bpj
1tprFgfyBbrC81yAOek44X4oCbsqY2NyGLzprevN1R0iwUE0n7fG2rCpc8FWsNBIzIzNFjoLItZc
cV/cqU7Ff75QP9m1OE+I9fq+9jjK3E2tkIX6KmpBLKHGGcUh7g6+ygC7h7mhFnB6+J8JvNDx3er8
6Ji06o5mH9zn6Ord+Xu133GukT4fTIY4FGn2eTh5j4ojxcp9lUKEvYfYDXsfP9kLGiZ8DQivDpX6
68VcKwcSYvSN0gH/JJZurgrKeIY24g1HbBjTIBIxfJWRCcAL457j0O2PWRqsJafFZg7ScNfJA4We
oFmxKLG4PyHIpeDg0ALhgLACslpCATTLiBUMZghC5a4D60F4wnc4c5IIiHQlKlfM0bhmSVp5IYfB
jsw8MsMJ8cAR7iDwDaxTyHxMaFiinN6GKwXmAdfZ3Ag+vGAhVchFcSQZ1+mZc2yZ8XihIsR/Hbfh
qWGzvlHWDS1P/r+dnp3NmB8C65A1hlC8cTebq9WfDCZndYkjPy26l40UsKLl/0d7fotT3oUQFR8L
cgOZQ4D6+4hCgKuij39fGQFjzQ/v6cpq141YK53mLDF+kLHQ6qyAC1+4UXO0Gb31Rv3RYMQg8TVL
Z4AMkkEyYNiXe2ASPaZrD24hqI1uf0QMApSNnGwFqiKeXEYwCpqGIbQM1bmP8FsgMJkYZaFJcRCk
wHLgg9EJj9IQDtg/fYgwQBjXCbeEEd34wusUDsmS0EdAMaiNFPDCUgKB5DgaO57QWgptGaYlZ7JZ
CeMDWOJXHnD8Et2ow4SSKZ8ceUbHGIhjArEVViMMSe5SIfEcm4msp/KIf9xOIFEuMLnEjjJ2kz/c
Y83AvYZVWD7+Ua7lNbN0QN6FDSQvnDUmWzAV48Uzlr5YASc9obwiQ40Dx4tMuBjktipGcrbeG4me
IZUd+J1vC5la4Lmr9/YZYvTYVK03Bt2nYmMWmUP/O5DfF0I49flhJzeLXJH/GDf/Lq7c6x25lTgk
ML25xWF4c7epeDfA3WZlT/bUY3O2jaOQqI1lD80co47cBtG3WORxqxIPg6+l4WZNLpmjW+2uN9dh
uEtIyxz+tTf9d7We+RIyd0LTPZdjT1ClnBOSBpG7g0oKwxkqs2tiJoXtE+ZBJ4jVYqcl/7pxjq3V
TtyPECqIJ0yPD/E9GpBAr2HAg88y1ILWxDwhtR3ngzQiM3eiCgnFEhtXapFywH0RW3/4KRGMQ+Qf
KUoT6Al4QVTjcnzgd+TJIR6rI7oX0GGF3lGUFv1Q2fbCZHmZOK9xgusXLvizFNMlFeRp3I0lmeQb
JmQ/qLY2ZjGzBhwMHbN0ZaqK19sXwmfQn+gcsoLnO8So0Pgqt3t7BvBu5hetXSdmw0GPAP5P4CQe
O/F0etoQGBgEsgkelmrwpQCiEoWIfWD2NHjZUAbq48UlCUSjpl5h4GQeOZgD1rSj+JRz+Meq+Y+o
dXG5GtCUDKiZdEKNUJUEczk/IliYi0v6VMQBwmLkYYgX2O91h3jOlZxN73Q+p56B4fnD3AHymTyt
bnWD27HZaeA3QIe8ncptMMdqXVA7j4OGf9JjLppjscxq3Jq9h9V+bIxxj8ONriUuR8qGO4eFFQsY
g473hFcVpY15SgIVKyc/G2nY4Wq6UxzrUX3sUAXIjlQTPBMIZS9f9TcZsSFwVyhlQhaaF5OEYgcH
HhoB9IgZ/JLQwFcM63qWT7mMOg5AFxQyISrXcRHH9O/sHI9F7yjEqTQsLqZR2RT1uuKQIQN+9GC4
Ex9yMk7M2/YOAIISgeaL2T5AHba8yEqQjF1hbL2vtrJ+kvkppMV0At2LCv6TWl3GiuhaSnK60nlU
4GwpbE1Z5WGCm82c1Q9oTnY0fX7FQqt1e2H2U13NTgQshJMTDuiTr7PKgxbHNSbaQChvpzNLl2Le
1F5NJkPu22m21KZ96/GjuAZmcz8G79cwL9iNiK8I2nwMxUp7nKHIN+FENaBNmym+dRz62snWuEP9
aG4hKcDvP3EeGVgfb8C9QKYGboB97rgGtdJ9epkbp+dPTWD1Tu7+abnrBv29ugB29vrefaz0zIJJ
adBswa8wcxty6V0j1qQPgmb+WGai1IJ5xWvH4+TtEDBg3bj/QBXDN2urV1VmN/jOMY6MhlKIcIFz
tShTVhirs25oE1n6wgRJHMyNh9OP+uwcFIjaP3v4aizhA3c87sQbT0M/BSX3+DG9O43kiBvPYx1b
fee9uRoM5t3gsqEK8ZkbGbU1fNpfnro8Pf0+QLiZIInqW69tjktaj5v44CpxN0i3z1GzO7istfEV
ZwfeIstAH6ndX0ojxGmHyokfz+wy6bF+pIGsISW5LBfr/YcbQjpu3p4aPxkyWVfUgeF3RpvIO+ly
86sBI5vn8d/Szr2tOwdK5i/lIEpbBuohTJ3F/5unxmCRhuDdM6v5ZdeuSacYkRYUamSD9BHbESFl
f8gLQe5PIuV7lXkFDOLoMSPpIhZv7tvqEoEAqBM8Pscf4naQpN6wYypsZabujf0/gm3p0AeBqSfe
G/UlPFOZ6arhe5xOwGox/pPWndk+c0VHKt01AmjRsdYuKeyRzp4nwnDZymSJYlADz1yfrpHxe915
Y23ZQD1j90HhUIWGk3bxoB/Y/fjDbETlRiLj0zT2Fyo3vwr7bJ9MtnQrLSAhWENMUXKbFw4HQC2Z
ondGyuTD/Klsrevfq7UHepxt68Tun4Yn8OUQb2J0hN2NxlW2wNF3iPcA+AbCCc1OqDAqsyaIJLcN
JqdHZf/voKDGhh0B+AztQhBt5Z99iRhnob6b/QoiV5/gGbero5gBq5pdoE5iSxMGe8yXmX34YJgD
z8LpwTpDP8CzFACQ6/6WeccQ3jKr9h6LFKyWKRL2QicWLiyeUMZMGLkIEwBKwNtQw2bB7ZcZHPMn
c3C6LL8nBWcWoqfGmLkwdD91Z0Y0QNM402NaWDGESefvAIsKIa0w7MblYIBJgoadMgWHFbvbGSLs
dbYdLIBRGgb9yBwqjFrsSLp4TH8usIZBeKIc99dtySSPZ6eHMt8nTGG8N30yyALtuP0rvnfiCCnS
xjuaUJhnMdxQKoU+2/t1isE8AsY3C0fXNlwDZuiiAaF6jX4bNAV+CJbwhaiKYtOeQd3W/tLJE9Wf
OuN9wuZPmRYw/Z6SWJhOkiGDAcCFXwbkpXn4e6ETmX6wYDfo4mVsue1DTmjWF3m4hgcN8UKUrgwJ
EOGWnAfF5mgAzBfYRhrHzju8DZzmjxrusOnOlQgo7bO7b4DVKh31P5p/FcaGlx41p+Nn2C0NdpAr
weYMyNeiPMIkDVYl7vMoMWEoxhc7xugaNQie4xRpAK04hVjrJiT4DBBChIxEZDEugx+D5GIo/Pgt
N5FZ+vr44mFIb/Eqpn2IXHg9X9eDuB9XofyCkohMX5vkPkykCYyNqcF53mkTvNDn8Cs174EfX4Yo
1Jg/vcokBQdpB888q70Wey4kJNavhE6UKLw05zVqPcgTGH510JiUz0CbczN94lJUEm8cuRW7/VND
0eCooTgK3dhw1h1kB6mT8SUmnKXzGHczqzsb+hywoX+Am43QXYWQ8eRPkyxy8QB0gy8wOOgm7Yn/
ebn6Lod76H9wLwEOJaNAZPMD7GO2SoRtg3gcf2OJCz6QLF+FzewzlbR37Mn2jS9i5GknuMdyBYHc
frEVyBn5YN+T+w/ARODPX5YJMBhILgwHKxYWhGo39D3cKuScoERlC8eZQgbr/9NJW0fCWhH376u1
gaEAizlVfT2ufrTwsYTehZHwMzjMqr8bDRPXPbYOyOBTHEieU0YMQsvW3T3z8hOaiHWfApdFsm/T
aZhHXAQx1gSwYhSquOxph19S/BrwC4LaYEO8f3HOsHHOYCnAwgSWlH4CsT+P2TbYodmnO069GQJ1
QNFWeTIAi8NYGgEg+NVtkTglvEDjB6mBw6UuSgRUi0QB9hcqnj73H5EJgGwztLztFOc147ZB+y5l
iLQxjQcgSMclrQoJypPn8jp/j7t/+qkykAL0KJjgAgqpsIpAHim/5IFyZauJpft0s6di11tWE3Xd
s++jIe2GkO95MHF2fEGNJtzKnv/GRxJmYUuxJbK5r3/9mK8VuLYPhPVYkGvv0D1HTPFHzFJFZ4oi
lIYFgqpw444w/yd9BmjuZdeHF8cx62PGAPXWk85s6kFsugdPnZWmcXseO23lXtYkMfQjym2n+ztw
KDYoNXWG5kZQHDsHZraHjhzT2q/965lYQ4ZyLyaBQiXw39ALeLh8hoUiglsGhVmJqlcLSkRdTjvl
NAANeBJTefUG88GchgwdEXX2Lo34zSPNHY1VcFnkZ2bDbiIsiOAAkKlOC18Nujs16FgK+t8Bs17C
S+n1kCFtqPELmXjAg0BcuDyq1o1CEmkyLmElvhxHaeBvmK94jM++myREeoSHGB7n+yVDE64RBLhf
GxhudI+yo7SJV+uf2y/ecmtplgYepfbVApNxaFXd/kaa1umVJu+UA+C8Q2gk4TXonjYnPImvNMfi
WiErg1g4iHTqPmmZoysYMYl9G+S22Zb+43xOgHUMMlQNwIqr99iA/Xnk0DlUOpU7puh/0HxoOB2r
VG2tew+wwyXXm9mLxl0lSDA7b9AwmieqJrOTFiNw1oOut3UD6VyhkEAHfrr6pnNMnRfRIB4FUf8p
zEKceajxi2U6l3uA+zadZMGdLWq7xmaLxVpWYCRImC2IPRarMYb4gOdiNqHhSS8qFVFTDtzH9PKr
sfbp28eSzfqQModUvc+JSTVOdcLjMEKYC1ooql2mIs5+D2YKoHrKnPkSlgc2GsKsADXIf4SxjlUa
LHQxxkf8uu7v1mSwiDWamDXwITb2nFVRe9HMDZH7sL97rzXmfH+QvTJ0Vc8AssMTYlxr9U4lOllE
h7haUW6Mq78+7L2QVfklgNNyL/i1CGqOCEl5XYIZ0J5zhXiI2MwY4ylz9Iggv6vz3/8dGQpP/ECJ
gEjYmGRBroRo+tiWYUn96CLq3Xbiy7IYv3Ajo31nkBiCWuLGEz7GwwUBB67E+xS4XGALFfImbxiq
3mTWz64oGQgZaQG8MHwwwVAF6hB59v9OwRSYTrB8CeThg6G6AAl3T8rG/ugYabhZbCH8lxwdQUkS
pzdieroSAA9A6ovT08Bn9Mry4VerxyKPZIwBugbkoayAArcimu0fWW0jQRQBa0lVl+NuNcgr8ZnF
ESGxf6nUiOGWjZMXjDCTAkzSYzG9xEKWAyJwBViZYBkCRbJGmRAiyACwDDZV63e0Z6kXDIgDjIqc
/YQTKoeJm5PWvaCrLXzjl2UEneAl7sw7ztAB4lYYCiJaetsqHStYDKMBDEq60SeIH+QNBvFw1Hmb
yzYbw3qyCzb6D8vl8oA786KdECzSgS5HoUfoeUnqItSSB1vTwax/+hYWmBQEKDJ6CjSBFk2DZXzt
250wSHNRLfJdiE11N7VQAoWLFhdEztlOt5W5ArXCKfASn6oVXg/MSo1JZymHQsJRBqa7lL0DAxp4
+8jrb/+DOorlasCEey4wlHoy6NgfUU9xwBhNTM8bGHPO2JsCt88Z4ZBVbTfUAEj2OLpbxYrWv8SD
knxIHM82OooGQCBTCDDBPuJRYtchmE6o2IiJEBw9vL9fhK8BEg5xEZKTxoUtD3wBGIkDmsQWNv6b
6S9Wa6InYXDKG0zce5yt8DljrA1RjrsQSsxS/60YO4POYSec41YCoAY1GOEoJGphyzPPh2my7JME
Kyn0xKXi7av3RbHKKTc8/GjHBybX0iuxUHIl3bzrD2WBMaNyhiqteZ04nXxpcYTBOlgc9sxU3Pu6
s5CV5f6XA0DhcyDb9lqJ6JXkHe0jJpnAk7g0CAo78IsY3g5m1vP3Uoc75FO7Ait0RcUtUx9ATZk1
veDn0Kihyjv23SgAA73YLjpuxoIO7Dw+hlB0X0y9JGxDsMmnXS/g2cxFwyd+GNkCuBa9CtYKTKNY
FyFAfW38f4coISHCIuDuchvhy7DGVQk6Lo1wsC2d9I/NDLKgEsK5oYkRCSC82j7Lq5RFPbuOOyxU
HwiOxMoE8P5l3UVnGfXI9VUl7EI+KIovnE6IxBcWQwn/Ogqcjv2BgKmw81dD6CD/wNL5EWtdNITb
WcMSpm6uNt6xsJKQFs+VuTSWCEMrZIKwLXfC1GdlA5GOj9utFIAvLpm1TdFjYbU4hlDdYu6pMuSu
d114p1PDOwoa584DBkmsqpC4sHeCLM674O7jh8y67lYBp4qVAHQ+MctzH1mI8oMTIm0x5PDLFJ0F
aHPriCXjnZd7mRozfXqZ3Jev5RBIYD000KupQHVrdWQg3sppSJ7MwWgfKviMHYJxO/bC+RH3GAxp
UntS1txPTMY8AU3VuD+rSBSAO+D8s2NnXHoqeSwSBe6yxgxxzwb7WUFPwsaUQCwutoq3/+fTfFs9
5+YPrHaJXA8glqgswKGdwDqMwunvhiCmGWELmrsSP+yr2AB52WqR2vpP9i/HsOuSmme4/wv+wDlG
efyyVxjeECvp3Bd3zGvObOb7u0KzJACttgHwwCAocSXBC4M27MMNmAMAjiMAZ4Cf7GjYd2sziE7w
l6Yk27K/6hPg0PF3frW8YShWPAMPipVXrA/xe625Nca/xIxiX3Q9fvHHbQkgn9J2+tftbYSt++nx
Y7D0j4tJs/xMENYBwPxcp0b8JpVRO33+kiVGvsDCAMju5MpU7/KjnqiDWnArNhRs4l9Xc0hXF1cu
U7d+9A5rqy8O/c3YgGHqtLa61U4GS9UPR59WAg/ip9NznpNkSpwAFJfRB1RPQV4Q3PyPpcRi5U9R
RsxnATHqh/bdHuIMtHuN88KfnsBq7968LAlG7KBfwyAg/MkE+7M1d7iuEdyDIJnP/Tu6hItF7ipj
hdXgn9nQhN2AD1gVLptCY4OQi17ScFX2Sxcd3EIEeMSVc4n8tb64aeBYTqsFt8RerEi+dRYiPTzM
SavP/fcu9wckrsu5/4+kM1tSVFvC8BMZoaKgt8yjKOJ4Y5QT4oigoj59f2mfjj577+pqS2GxVuaf
/9CgC8vigg1DXJv3QKDu+20cfaI94fnsz/jIO811bp84X3nL7qP2kPnRj2LVzjZ7gPUrFK9ATfCv
DvAOH0PJfqCw/ARjcWL6uIR2TIroWnvUOn4ZXcaddXu9YiRRMoCkRuFdYk6ALHSN9Ts+B3cXTI4f
UPMLR2hXHI0eE9W926cjBkwHdiS84GGH7R6OGiDBkLMEZ0wDjpvxJwmvBMcuSIo9sbjpN73sxmMH
CXxBn1m5L/zaBu/FCmofF4EYWn4U6nMerQo9Ialy9nmkrmEu8pQWEe+YdlwNxG4qQ8PY9/Yv0l5w
QLgQ4Hu3q+3NbNPZQP5BK3uz8WWHaQhfAU9Cyy2Om49O3DLZNs91Zu+7HU7K3sGuYHTp/e32CPWg
wBrxgyfE1XF9f/HEbRoCI+IV5+K1cAvQlVEbz+ejW5u1mSG8xQ6JgBdQSFFXmS1f3TDXqFGDcJbN
xfOaRUXEJmCxZMVewgbU8P3NlRO/Kz99wBLxxxY8VmDmcME77xb6YYKQFLrYvselFKv9y0aSDbo+
YuO+X8Uvh1etvEEnxBCi65e5cXuh0VXnl+HzpbN/3UhdqODXByyY580sofpsYW89VeCdEDnAIify
RbNvBZDL6mm3XhYEr9YxaChj1lZBsnvYxC2MoIK383dPF1aeLrqogPQLMwyCNf7wAgZ4rnAIm5zd
8Xk5RnqrSvpMYTy/5n6vNgGeCsPoYRT9cvw9XC0el2Ale9NxOWorWGjtG0g1Tb7TL2HKk0JjcDXD
MDwTbIgJaWaGFnG0A7GPJxe5L4hQbk5WPf2jmKwrYG2Jz24sQGHoiicEsPqPBOH0pOn636/OM9MO
QNmI/oWK2tMxS0MT68KxHATkUAJMgFmct+KXggUAgAYWlZQGuD127doI3mQJgIZMGqYrSEek1hQA
kUKeBBI8/UvlbGEoqOlKZdFK3Fp+PqVr+CIawrZKZtU2TFghUmCfly7Z90sTqwfPO1E1nM31mgPv
T070HsUj1HMn31/JPofl/21OgTizWXABI/suultEuudIlgldKdE6XPj+2+zenBof7vH1JB/sGWzv
mIDDjZl9x+2+2cg5h65a2LyZgDwtO694XISJ+DQ75JVI3rgYyGVxZhP3x234Zd8+nOuSXeFk7aHy
EVZLWVgscx5CcjFBTa/YEX3W6Hf3e224Hd3coDbON7jVgXuejIKWZ74rv4vF0pLyWXj+wWoZvKEB
6HcuE3GladAIbjN0MfNWPMfbvGmgJrXTivYijSJT6ozM5M7MIxSrRzNeL+dzcKE5foCrCPch6FGi
J/vQnRrcjOOKbFNoSCNxbjnp5hG1WRSQO9AOxqPpIZySbbqMWqlNo4ob34JPYYmNEw7b0WmwrPRU
7oaq0PB7TKsJLeVnRUG+pih+2XPViejIIIozQWbaLo6ZtJIbHKGYhOH/2XPmpyn27nZnClVcxy2w
tHulsX2wVxqY11DF2DSKrAFvVype7kAtOAGHMIAUWICXHK3fNH1Se83nlVw45t0mUIMQ35G42vQ7
VCpUrQD/AEZMeJPksE5omNZYEMDVNADYqLJQ0q1Yz3Px+hAyYLIyvbTn27YHW4RInZWfgnYlmJZG
pC2gE8N1c09uHCjJzpHl+UxsHZZI4tkZ0Ru7q8uc6RIOoT3CJ2nCgYRRu/O6FLrQ1pdRWhleAwNJ
28Nm/TmNYvIGxWgJ8uKAOhmEb3r547loFKM3rT0EUTAOnEKXsW0L+rRclqCYOhMQonkbpKvDGVvh
VqPQDJaevc7FV0RFFM5E/7tmuL28DGIMOFkk4k0XRfB9PM9rDJLeljhPvl1cNIOmGH4cSDxEiAL4
u49AjCN4Q5A7PFxbhRXgY5rW2yZ96k8dRhtXFF7SsvrrC/Ym7kzlhTe2LoY2VC9hQ8DYQoQCdQsW
C+LazlTcWuQO8bWHuyPEyhiCf6/cBiAT4qEdrXbyXoNTzcR6bmXyo6RRQ7sihh5i1oTvHbXurfsL
AkWoquP8iE6KU1uSCecR5Msl1igJg2BUJVO2VOCLND3YpI2pHhFJTBnmRV9eg+mGRYPPe5FWSaRE
laXebeYnvD/iMbhhrC2ltLJu0Pt4c3stlOUSpNPkMkcRD3D1X8jJfEDmvPESxHa14+ES/tyaDw2d
h8vn4c5jOM5hNsy9YdPbOEk+6SagH1z8+IF7qrwufJsdygBOn1rH881mfkPrxXMb2an43PE+k5Q0
yWwv+AwTmpGKnzPyf8RCdZKmtwlsEjdNhIPDvHDoiREXYYrQRvkcTlzEAmEQRg3/Jkl4Q5WBaATk
bP7Y8PRwNeRKeR4gpMWdvXN1fN6DJlv7HLxlRfEMWQEuLBpWSd3D8UChQb4ktNvpyhQWhWBEtdVh
SjOfa2PALRXxKn7cD45HD7oA0NzP/VN/sAY7wFFwQMfvlhndKMX00XfMcOGLA+jNErZtA/luh+Ga
9fHnJCYrci3jmIcUacyNvejumqxR9solN102LykMWA5S6Lg82EHE+CqWBZfCEMuAfEFB4puY8u7N
+ZHwTeJxZFgCBZwPxZbFhETR2UcltWN/dKb1aIqwhIKasR7gYp4sX1QK+q0tzxDOTzPuCfwEMqCG
tpeyK9eFwbCIZ7UYyuWTnNYeF3FOL0sXDO512EApOsdfl9uzfl3oX9/oOfPBinPMEcrnSxhBSpC2
JzkyJ961EAlPDhII4joqwFh+PEyZpMc8nK4NVccPnQWGsdNUnIGeN6dT2XVu5EXwUkF7ku7ZXgkh
9AHnz1BHOP0zXUN9PDqsXDihfP4PcbEniLyczkhmD/THHEwWRDAGbqidVo50iRXPE2+SDvhsvxXj
pPHA1Pu3iAGX3BThEvJYxGAs6IdaUGuht2yxT2J7YbN/g1HW8G/pk6HqgGIKGqlip6A/GIKdLTIG
brgqaQzlP5HaKG1GpipmbsrgizqbfZwKOiDi8nEyFUo/SlTzsfu0JKie0MyT4UOoMc70kauExCao
NZDHKfGJsuoQuESyy5hKSTEM7uzIeDAObMLTMBUaG6SyJNNru8zo8rQo5rELY8cqksyg8HUpI/fM
sijlcRdlFc8jqBSnAeaB1BrjN/YEaa2ryDBm1GO0krzU5BjQuH5JtNIggjHyAj9jzKWgMVzsL/Ge
MmJPq7MZi2vM5W6NsYwxfQEm+TK6wqNPZavwRhnL0MW02f+M7xZslqfRA1SiKBgRyfSZkUDzXWzB
lPY133IGz7b6W8oXhlLEBz3XAloxtUufmd6vaKuvv3QD9sqAAAFoRtJalXbAudGEM/jlptt2OWan
Lx66mArHeSL8FCAOKG3ge14cEQokABiKZIlG3Y9z8znTvIKj42cwLoZ8TGIIf8fcUGYE8liK6N47
UOZjQIjun/3kNUvYdZcRfw2nWHaCGhHpBQz27nMAl946jqvJeq2xAzNK9ebzww2w2pzisG3blZP+
zk8PU2wsryFjNJF9zpeKuVwq9lzo0xxosKPZztk+8ZOkAEkv7gH+N2jL5jpcLjna5ufwLlC2roDj
8nByErwDoTg1BkUT/q7rsQuylWs0zXilPnC7xnjwh/JcrBcqAqYoRNwxrkvUBfnR8QUjZ/hMQuqB
dEtJJCas+Kaaj6+Z7CiUVrionpxjC+tvDlDc2jjb2JvQ2AZQfMTAAP45wJzT/unPGWsfqbYe1H7a
Vmx1sctDD8Cdpijl4hMwM5JsLxjkQGggiYbNLn72pgLytT+cifc1Ig5ZLl2dYbpY0sqj+DapgIqx
TIRvU/b2ad89AzYQJLZn/dEqk8Tddub8cWfP7Xvuib/dX6YHCVI+6R1gKdbhhnPeTpMGRwpHoZQO
GtSI0py/cfGU+qJ09TReSr60/C1z2ggDsEPxHYR/zE2TmTMFDSQTKrJYw6SBu8ydFkt9SQWuG8M7
xBv7MBQDvRZHFLN+8GvxG1v5jCXnfK1gb52yNgC/eAGb6o0DdTmPmKtjzgjI93MVYSYh3ANpVcB/
v0bUnILV+RGgmoyOln2wPuauYKYecTS8FrbE2C+CGrJ0Kz8Yad6IIjXHnwRnc5xiWdyoV1PW55Jk
7i14zmi7lWwzxubE5L7TJZT7AhdLbiDZxZjcAYmLkxgaHTZ31hs1vuau2Tb78wZHbVqwkqm6iLFg
EF6Eb97PDSrWUmO0hocn8zTM/kx1eC2gNcJf+ZqoDN5PuyycHNb9ph8pqKd10lG/CUwlmI6XiVQ2
Jyq2zlWmbzveMmXNb5FTzvGfieCyzI19QpDTy4jPlcZ9sbl9zIhLTNIzx2VCsGp4h7TwQ9sWf81w
MPjua1OH0XTWe6o3RA2y7Xk7JXFIkmXaSOwMVXqnQ4kUZ5kUHh618cp04q6bej2RLkMOJChteR8w
s8JDjCUL8ruhSK90zxFqDmxRvo36PeimASUVISh6PhB1AcR3z+Z5Sz1m23H7TbbVlfJth2qRCgoa
sZGySUVtPpPtYcjGack72iEhf9ibROIHKMT6TAIu+nDVDVdh+bSbhLowjWoS3M6lfRCVa8AxZGI6
kI3jGa17U6DhBMn5PE/gucAz8o5DeHJW+l6z/t8taEcXR3Y0qMpSdSfYB49Tj7xdF+nrbdDpsV3C
b+GbEyh11WaWOdyrIKFbkcqPzQNEnD04gq38IxLLsd+3jjcorGjxGN1SqMMGvMP8sdrnQf11qrNV
Yfl1GSCIedzd3tvLjv6lEyjZFNYvURrsRq1AuLptiKzVM10Bp8AT9RZn4dOdhIZHzGhyYF3Qe0xe
TuNkrbCmRICKaxgY1JtM39KoIHQADsHdV3HYvVtttxNcbBxozFVrUGORRyjlte1gdHLjTLX7+w9z
kDZAxgm8rMCIb5Lbk3pMju6rFb2vzh1F1oGwYohqw/7fpgh27K25nRTnETed8Z3K+fJ1GiUGTM2J
mtk2qQ+0w3Q59V/+Ff3/w/+Cq5LRA706c4sFZSsDfSlo86AYvh5WeXCW7YvZv8WvkIlzbpUYg0IH
x011xSJbf6xVgdqnGjDEaMyUgGcSTuIwyaLmsO21CMUJdw3gGEd9O7sHEBhTm/g1n57n2d2R2RP+
etDTDhRuH6J1fGJTqJ6M0dY9gyYfLcxAwENp/50x3CyhtL0WrbFWWszwsAj+2FTuGrkRX3tZetWg
EslZPxvkbZa3pu5fJBLDPgqK3rYvlUWWFrnV/dLD3pgGdGm68GNhSQO/YDTUmHftJ+5pi47ir+C/
HPhkn7/qyviWIfENZsS+J8OfjwF3Dqeepz79GAibsH22O6PeSLxuu8gTcvOu2pAteGS9VAl4jFof
TMs5SmmiHi39WFpnyphNA0iPLGLwBaRBnDyXs/vJjQabGhsYtfJ8/jqIyrxLb8DOBupnU1FAFuak
aFEeCAZB24SgT2YVU7HVFRfQQ63TpNKg4GHGdgU/G0WAzOC7QomJIIBBR6MKeM0576hV2Eh/AQTG
8WGxh+RT9l+qsYJDqkMgxzFVfXxFe3/iL9reE8olOzsT6imAhaaz9aNAs21118Loc7qm6mhyNNv3
t2GTl4Zqcovwizxs0nEUnCC6pdtvcRWmx3bGWSP2lsc0P7sFHK54ro660KFIbLH6yETvUHymrvaT
RT5XxpuBj9UaM46ich4CUvSmS21OP5CmhNtyklTsxewFHQjIfUi8IqH47WZminWVkT4nSYptW3OR
MCw7qYYXv5mI3RLgR1qQ58R7r8UgKdfzl5k+d0e7DRUzQ9txc2jcuwnyDJjb6wboBjco+m7otrgN
K9Ql8whyZZeZmNgnLfs8BmaxWPf1ToNy7IB+s83ZBI/hBZ7Cush4wp4jUAyMJb01IiANc0ED5W3L
ROkwzdzbANQH8wObEDKpUDjPa2sJviGse7/38iCrOCnFGFZmOHZQtah+c4/WLb+Y5Mc/acTqt9Vm
t4+wv7jrOR2cLJcoS4ANzSiqB/bSvv9xykr7CaOq9sVtvGVH6xM+YqmGelBPIWdzSYW+TI3G5LvC
RcZ7ECgPOQ5aeI0VrspuDrQQoCRqFpOGxuKEvGIXPf6B0FCau2fSCuFk6TWDaxglTQ/HK65S3MG/
C7mj2aJWoir+IOXA6VKOCrslGkEFeVdrJjIL5UDZiVZR41VQDlIL+U0w0jHLlWIP3JULbMa3Huae
DDptLgyo1rKQhBReQi/g0vIM8OwMu8nJeEOf4Zh54L2DVcXFULdM5dret6Dc7J50NcwbMopqKpxs
yBcqcoQ3yldnQgVVZjOsGhDln5CkIW9dEL6vBHY/3fTZppebw/LoFmATEoi2OHft2dufOZ8SgtKm
zYCNNXT4mhqRyJ9564FwSJMRZ69m2Wk3k2u5wsapyZdW8KJWz3TTZf+CS7Po2FCpLcNCxZfw8dZ4
y4H3SQ2Q+7sThGrV3HTwjWLE8qCdHXS4p9wmG0LO32uq7a9JR0zWmHw1HyD4+fbIuimjBX4DBzi6
ttKxi/5sU13tT0uva6cgfXPHAWuGrz1HIB+zCBJ2k58+jH4PHRbqojpK+7DpKQ8vKE44avV2re9A
iFp6cyIg31xdzm2OYgLKP0iN4FHdDEINDKQAYQ/dh18zKb5PB4PGleTu1/SIbY38ODBAPS5hXxN6
4DmVaZHC3PprvU0DMN1lkjUCrHMxIB0sir8+UUt652MvSuvzcN5nUyWpg4ntqYOrG71CRn2BzV5P
gEvqtoiqEx1ChuChx6gIuyWsBchdPKfUwOroyD6t8fwoBcOYUb1+I17u6fu9u+97MEgqFxeu9sc7
sBrHMGM2nz34b5+H+0EhYJYQSWX4/TaPpVTYGJHxkGXukn3Rg/gF+GRRGFLYt5jpfp0lZ4uL9cbJ
zOFPgqBQMviXgETjI6o88zD5ZX79trySJ0m4xuQ4ke9u4J5UWLTzlNjYeQpZspPgL76Fiun2t5Ch
gmnZMhUs7eI26/Vna84+3IMEw75o3HpkTTpU5v0MkS4i3yceXZykjaecdEcM1vm3cwiuXsyVooZu
2QCr0O/CpGi2Jt3HTd/eXwdR5q+geRpdbwu3k28DQKcqr5P1+8Szf9bAY+/Y40NxwWTEtK8vceer
9OW3rQvq3tKp23By7oPXbSoet5dMt5zLfHeeNcDqekMPXSIL9yAMKiWMFXvJByAs6jev6JawXbn/
K0zduTb4mWFlDTEYdsR3oPrYr8V1ghxE6VPbqDTBrAJeT8BwhK+FNupf3Z634jIZO2H3JFj3OHD4
3sKAF4GoKMewDWnpry3vVnaT81MckO3Uy0bJDkGslOEnoapVxm3J/nw0e5hQ4/mpLnC0gIToiZIV
ZSB97ZOSApvgJ6QIT8QnwFEGT/oJAdzVfG87xurLUX9OswRyBcdz03i05VyUiE5Jarihf5/SliOm
x4lPnn5qPSDWXWcLzIpEQVf/wA7flIa2WB5rlaBlStBih30Ns6APg4eDsz39DIAIIsAFmQRQGR3Y
qs0GOl5YKQOkvbwo/qcXTrqI7ebptPSLJo/5CPGebMv6tXIaEDvN9ecLD0jeryAAWSItYIwg9ifb
TXYdaAjDXclbpMWX2kz/SZTCrsNONvRWDbn9XoED1UJDJQlqrbHNFIyERiD71LGANPpj3U+4isx9
TUcZMGRfOqTWF2s29MVup6GZ/L3hA0Ws7g2fte7xGnBirDhFzguC8BjGKaienmzeMAsaE8dhI042
aKX0w99VR5tWKZK5rs4X+izzhvUQHStFhNEFRGeqZ1Hasy3N2NZOGIdzdSxvV8w8uaio/ADmb37M
o3yg3FeeFNNXoDpgEY7ccGnDW+TkQlfKCZr5KcheCdqumGkNN5Wmi7EPp9CzoSePNT1W6XabBlks
8vFZUBlnlPd15a/F9z87FlSzLMipwAT3oHstjauyGqZYEYrg2XOaC/5fQTPLEgSfFiZWpsc9h0oY
1/R0NYQwyCd4uWDAIEDXcdqbxtQRcqWYGDJfc1ZbuVd3QgO7DubTfHo51JtAqkiWm9jOmcUDs/QP
Yv70YvDU8syiQU/WwFsr7CWs5gtOUUbS4NssKvOAjOkwuLgPmJO5are/Rrtn9g/OETumy1KrRmW2
PjcmWhFXik8vQujJZ3xrxj0SX/OogkxxtQoIlwcrc8+foH8w78mPE1rpqMP6KEelWqiYY2vFLwcd
XD+fskHxDEF/BbldFcNvGXX2rR7WPiA31GmXNoRxv3PbNfoY1dR/zfZoecfKtvS+75nGZgzAMVW/
3guZ6MXqQJNoqYLwvmivoeKnX3MpQDp3Fq29PGRSS/JEfwh7QU6De6L+EcTm0mIRnJNTGax2fMmH
YoZdOcUS9TSNE45AzaHgYcwgo6fVGMu7zgbQBQXfB0yGI0aOA4fNnC1UlgQXGZ/NIVMFZm8sNWgE
nDdsuYyMYjuN1zA0MaXBHVfBbs1ECgzCNoJGjAJ/idPg3eFFZM8ipOm2e7u7EvpwhDqQykucwcQp
rI0o9uG9PDuC9J1kSXRISeCLMaxofGwmVErhqjAwMMVGPQch/Da6EmnwixYgkAALyN7UlteJi4J6
DcKtpBlUg9yt/x6e3Ydm1fPxkBKaLf8QxcfHwuZVgj56fs/vz/sUpiWjw/uf0NcKL2pj/MmN82vn
RRVMPSfMvcMQ8zWrvphskhgRQtQHM8JPVmynsO/0OZE/1mH4IGkKMhoj+LAMT4ManzGJlFD4Dv49
EUK82PY/reULrKS9Pw24Z5wx1VRSSEjnRWZTeGfU8zhtkDXrFyHYPlZG4uwmHv1vW2i+6ImQRMjc
4+A06FzIaCXpWtiPMuohd4dAwN4owvgLWr3yu1rwx1gETcPE2GMNhoTuwlo3kB/KhiuWyV+GnReo
aFSZznF4GELo2+N4Zhyx2hw8QjHYeIS4dUom7hQ4WqaYpNNp4WjOpIWJgC3EyrQwG+gNBLwsdRyC
Y/pfSpb59DMCdQvMz97mjJkfQvKc6TPEbf/O/3dGbTa4OWiOarI2NWHOygQG2jUPP57Rkd1lS0zY
tJlZ0GOmeSCBMZ+p+PEL7/kxp5r63k11yfwpag7KzDTzfYk8pesdDVptCXkwSZTgZTPMa5l3dGA2
YyraMwqaRa1lMsAGGOZXwLQgum4rLth/36QaGql0ScMqehH3IMIFznhqaQ3t7UVOF6KBHkE3ukLm
uOqbEFJ8Y9pRzPO+2dJDbdRywu4yN76jzGF82gs1a3eFKS95IQCDD10pDb2PVT+7H+IMClFOgQN1
r/e6o2UgrGOCpmvTgSCuxfjHRuwsUC31O1baBVBuNCUVE4JA1NcjchQ9VOgEKXT+lhIoOJetQz6L
RFA1xhELNsT/0uQo2qU82/OPDzcgkpWA5wGWmNgzEAK0ZBGV9PC0IC5idWGlMtSin9+ODrvXxpQn
4Ynq9o+B5XxuuvsLDC01oGTebnEttZ97EVth8DJ8IgxZanT+5jntbuyo+QeGCmre2XNeRfaHmKOV
R0HEzk+5YT/tZ9gM/ywLigJjaRWGZgnlL8ZfdHSwISKu4to8ksMOAxjgkrLpM8FB6cnUuIVmnTQF
xprytzCqOO04MunnGohjv0Qt8AFbTR3Dgja0Twxky2E5PnVNRr6PdfGy84lI4jsepRYMTJr647p9
5NDb5bs75nuCnWBQTc16BOBli+Tytew1w4AfFs3c1yB/R2dE0qTB5QBjDM7kpGWk9tw03ed6ZAZw
EG64TuIN2yabjbEF3BRM3pXgRColHt8WR1+IHoFuO+KoLkBWGTpY8F4nd7CEFxmcfFLxH8cpgi0i
HygSccfk+jNpIuoR/bHUOXQyjvdLjgKuQhJwXjSn5Ad3prgg4EmeM7NBmtTT27tivDoNcWKBZwf6
xeaJRR30cGlnQGGpXNiKGVdKXSnHkLwmbzw5xPnoGnc6ehdpaUpF2zeoaPEqBseEZiW4RW3A4lji
o5uy0Rgxl4PWHdCcwFN3lI8ZgEEIANgAlGKUI1OX0ygf2RH0iBk8eJgBQt9lK2HhXvFfkyFIClzr
c+khMyADobqicqFtxwMFeILaj9L+xRVLcy4mb+y9vk+eu9aaerzNSXDYMr+EKU03DsPvEEmhO12a
5AV0dTZIk9kB7QyHHHMoLjCzUzn1ECsZx5gHU1mXeEExz6RCw62C2RjJWorb3l3N9VI+ssZflhl3
MF8yw0ZdgpiGE8RRZtoMu4tsdOIYvO2yUQXQv+QRryIlWEvMVT1l/x+KOoeR8qjLjgpKiRe+T+TZ
5pux4Z9RMkIdwH1OoQQgnuuZNEk3qpk5N5icrPwvW5LTmheE0+Ko6h/QPb7n4PGjOshtJuOKN4I2
ySnzwSyDaRq7bGZvt+qIUVqHwgzdzgdhTUqrzWx81+H2k08rRz/eyCLfWtc7cdpovln9QHCIWuwG
UUE0FVx7YlKCBt23FzM9AZ2013JnGgZqfewmJBMp5wm/4YooQT02IUjOsLB2YPbOMHya0owvKq/n
DhZYDTo1YuKwcN/0gEm2fAX5pLdQh7uh7nQdneuYJHr4NTTnYzJBqezhw+psPhwARg8K73EAia5b
8l/nae4BLdi3jRJ9B3cz9y4hZNjw+tdHuKk3nI/ddRYMmKHmIQaoXgb101CohCcPyQS2YB4mDTh1
v9jomXd9zAP7I75QRsfsYj+DXQUfWrOOs86W8cQZGoYMDLEP9ToQjin9u1RA2AdUV+Re4osg5e5x
zaY/y3fqojPsmb2Uv421DV0c3eBjzXGAHi9qWNc1Mo+wDG64sM2olydKVMIAgEe57DOehWGE0U3X
KoAo98e9Eh1nzXEHH4UPapwxdGJ9yA8L7lgNwZdSje/s/TXZ3vEofFnH3AYcmbxvLpDaB0/ZTEcx
shoiBHO7sOwvktNwHVN0yVRF5dfdDB+W5sClbANwGHV459WnHVh+gDpUE9gKDO/z9+jlh5e0HBwQ
9hFMeh3csHZCoEUr5bxHn2EWApjbjV0vBDrhlNSM675f4ET5sX+vkqWa0/IvICatEazneS/uQSZV
9meKbuNB0Epbb+XGcygBf4VznXzcS9xB4gZL9h53aWhHuS0ZINriTBsr5TN6VEoiFcGGsoBhGuX8
3HVulpg0BPnjF/wicxWsCaBivyCJO7Wp+eQUIDQ0G/tniE+C98ZORDMwScE7CkckfkmIa9d/sgrl
L9DgDz7he/+y0ItYdxYQE5tOXz8OsI7E7D+6mxu8BywUmKQ+hovBX2lAeIAwj7LJVYwFf2EaLibv
KDNwUODj42braKw/7HiizGvyq0OvREOCHZQONebCprlM5QD/WOysR5utj0vaxUpDPE/Es8ECfcDE
6QMzOKOaiHFXTu6zGs/EwzIbVzNtcUDA3xtUAYmsDJ372PadkB9EjxE8UxgawEXlqB3inmffvaZ5
t5vp0c02WC7zvZXL/3Sri12JSj8/1H3oHKvBQf/D4eOqv32ODpZ4BkdWQrLYMwpbEV8eoJYTEMyB
UZcYL4FTTVTWcjMu3OGw5YvPCfrLvy+89w5Ncz/Soo5+Q3VYmVlYwi2qrNzrR/0J/gc5cwk+LYYW
7tV9j7InvDTVbBOV0vM6DJC23bYriKXYei6AT48Ho3Cb3sPXojs434iJVu6ByR1MVl+Wvi3gz8y4
L1Q+OhR0/+M+XZUYmb4nLjD+hNQ6q4OOMz5aj8mBCm5I+pB3dO54CUr9HWhMg7M/LT79tf0V+2/t
NwgVI1aP5Jy+mcVFlDMXYNHSShj54uC2jCp8Q4YeNEYLFX37UExQJBf4yOLgF3zeNjewmOSw1MEl
osNEGyI7Mj8ziT5u4WvTworrS7avEwoWyQkjXi1i2pmBvJgaQk/WK94UeMjEjeXDylG9wlO4mBJD
XIWHpPXfSaMxOiQyKBYONynIOfHAk8GCpdSP3kbR1TdqjEXHEkCVCzk45kb1sIqBMn0McDCDn747
WKWEKH9M8Q1RgSjPenuj+PXBXLRY1vilX+wcAi6Pp4lVJ2XiUdxARSkFnXUNneyBUwepC/2w5R1h
DjotBhqY1q2M0n4sSpsCf8VsHpwagbey1bYNSBbwuM8OrKILkTu7Tm63A0TdwckuIQyhTOC4bjPW
5DhFzINSEVNLODVBYfYmKjBsbxTM++7oskJmMLZms8KqgSkJIKMUvXZ5CFuwS5AT9m/+avFeKy5A
EM8wwnNxTIE1iBsBjxwcGRQazLDYC5wG6DTHv5sdTdYaL3Vj2sloztCW3eiNu7iCU21nAenEvexA
7vqDfrLbDUPiOYDAsTGihsFPD2UXtDeIoqYcnJIjB7DyCnfndRH8BKLvRA63r9+PnhQsTwfRCd7i
nKI6IVbOgkATNmq74k2045Vb2bl3ZWXtT21dDFoaIhPS2Eb/7qREQfb3H1Y/OoVfn0N0JB64H1sM
jAbcvNo8D5DztO0WpkfyG0Y2wgJEQTxF7DMipGsiF8kXD1U/pY1R05YzvR13xndkwHJS9ngkcdKx
xHRM/smMi3RE5vcIGQOMtRz5L0ndPcDIwSf5h4AC66JLx30PlCnH0OuCRTaVBngp6YqeyCf5E1OQ
U6GyEgJILYiyno5HSk4p3gQlxIjwaGrYXMmQn9cWPzGJQ6WaQ+Q5gea0Wkitjc0PdizcUfyGVu7X
kWcIQ3EfHQPab5odmF58KpEe3+ZP+zoV4xueg5aPqsn7o98whfJ/9NvBGTOKs8sgwcJVc6vxDeh6
TM05eSKEYtxtsZt5n404OcmPEUOsAzKZ9+/Hv7HRR3Z+wRCniwxDzpgs7Y+OJAN05is92/59Jzf7
RepX16g8iQ0oB9ekgW2San+tEpmQ6sIsYJcqnQuyECjzHJYO1H4S0/pg6CgxLUAsE7YZKVYEdWP1
QrYYEqqD33Tbwb1pvkadsPQVqxNWw6d3cHlLVh32sYxuOG9+V/hK37Fo/mCCxXcRkKb532k5eE/l
Hcmft/guhWXRsRt+7bXNi7jJ+B+i2pvmJ5TvKAbUEWkbxZMkr1WejxCPP5Q1Jb8k9+02bLHJEOhh
1558XUHzUnslKw4yJfJ2NEsovYhScOD4rzlPSZL7MKqQjPgMy9wrpQDp5QMVjtCikVZElv3+wO4j
sZCwUxHm9owKEcQDmSXTcuw3ZEO/raEPDiRDrCYtjTvLpt0OOkhszlZvXVIuqvZteJZkuwpPFF9c
xZrzp4mO7qE7VLN4XRnjkYtEIRiNx+Ob/TAs6yjfzwdm51X10EGO1rBYmcxpiPMJc4IU6JBkeCQt
TkEpmNyxqKxY4JCKaMyRG+KxJ6ZT5PaKQTQ5ooyNMcVFXenjxoY3AEhkjGs0JJWx4MfUHIE2ID6M
Km6V5hgEqQjqG5YCL5o/eATQ3yJ5DDOo3C+Cxhk1TqSQlWdUlNQqTH5GSCaVG2YJB2P5IxFIU4QN
LKCcYLv2BYGt4p5AESrcKCRO5LbECItRxIh2CUU1nc4VF0aMY2cS06UEfB/t0zWuItpygloxDcfS
ji9gjQeCjdCaR1kCkb90Wjg3OBLjypiVWLLLkrG/cxrJlWi5T8YpjAjF3EHlUklzvHIEfevjAiQI
GvYinrDtMfue3vYS934Oa0wHHshPciZeGHyD6vJtaBuE8CO/Uphw2PGJPyieev9xadmGuTMMIP+/
IVGOC3p2o6iXPp2Tlx5HfnErYJew6/DXDchg1oU8UCwf+A2GiZvknUETEnS+9UItJLZ3olCUnVEK
vxdHNtV7c9ELN1x5yoKXfzdfRk5BWFpSjD5NTh+qaooslhAvwYmEFQJhDFRk3+SL01U7pXenaDqx
f9xw1RG3PdFkLXrIMpv2Kn4RcCivI0fYjA2dbqptSyHRE5824HV9gjs1G9gRIaHoEWX75xnElY0p
6LycoqGibv/gKfY05ZxpTHD3o05mmoFytLIJrTM3Ku+b04qqhxr25//H1G0GEY03Q2KVWXsNZJ9U
VujZ6G8teU6OgYQ9PhB6yZ75pFB585c2qP3/Gyd+uetifyhp9hwXACQiIJHnAPocp+pmhttrkoCD
QHCX9hoxsDSyMjxdglKAXcsoWaB8edKkKRPSFj7VbMQIsD4mFRFuQjrE4PH+o7siASwxH384j0i6
hwb6fgknFLUe8kTkVicTTpd4FQ2YxFlPjykolCqFHQxTF85Pfv2uLSwYHR0ZSnpD4cCVs0B81VqY
In6pfVuYi8lNk9NTCHzyHXKt+FPWAQpYvT1mPNUf1+CwhDshHV9J+McAnJgQ6cY459/etiTpCnor
cD3AAjME4GmWHx/7YgG/tUGzezDEsSQ2juIkCa70dWG1cJ6yWLke8lusFHscSy3/QD3BPRsOh7U9
lC9zC6XoFAOQhbPCaMeXFq4yMS+jYB9h0vbh/Sv0cM1Nl0NMSk0x87t5q1iWISMC0NV0DUJPoCzB
Q8J10pWNAN1Nn8wXX0yjmn4HmjDq+JF8TYvfoBvCbcXlmpBtfKb25HkJd10+qWBAwmphdshzKYxn
lgsmlUQuwWU8jglDoiEHIPo6SFjnwqqQa93B61TWFw9K2FgqQLcgCnz9yaxenravU6CmNdmpNQuG
bHGkncA72fkmPdo0XsGnMfTpSTGLKXmSKlbsmwsjD9L9h2zwcHA/5V7WZnv+2kurMTwOmnaOLSTe
9zxF6mZR22HYG9fzC9U1NfivWnhY16k8nViUY4Mo75Ju3mMNxLMhb4itwtjgtyzVCmQptgN548Aq
sn+sQtr29DDr8BCKVa7sLmL2I7Yy4qgn/y3QXg+48OLwdZ4L+gVOmv+HD+0kB4ZsL+Am8gS3ITuJ
AQh5pLN/NJ3ZsqJKFoafyAiZBG6ZEZzdTjeEI4ITkwo+fX9ZJzr6dFWd2merG5LMtdY/NYE4R7Tx
dU1x92+1iJc2ceXtuYOtsKrBAoetjsRD/i9iFLN/90Z2YR3tVX7N4HaDpyF7E0x1CX8KgTYJ/paQ
CBIeLOIGZBYt+yZHCv4NHBfCQaA3Ftoscw4LRJDa+SbB/Ck5VoSFL+gUNSBrXmDS4pWZGzBmFtHL
0j8URnC179MO5lMbJ8MUqFAYqhbLjqnUzxlcKgLhDb9n/mkpudMCwuO33b1xgQtb571X0Ylh14SH
JDBJPhWRwv9/YWGt8vNENLL4fxFjcQdxuYBwTlcORnUduBjKrDLISBcozQKD2AClBAWN081TgwXc
jJtjFvxR+/lEAOfDclLYC4kyBym5yD23/9toXp5N30eH7xbs5ZhhVDiaDvlduozH/E1BBYh4+nmm
qlvn+FNQ46GvRp3ADZkKI5TcxrLLpQRyTuxldhAwjYXUAA0FFBijAOwwhMuFMUf42KGZFUHxGlx2
MxZJ8HxbkJOz+hV+AOhLqZpG5boF7Fm/JNfhNfpj5Z/NBpNLSzgQ/KanylHYtcTI1eHNvxamPCrO
uj+odvoSvgexWT28XwAkQ9rXwKRwgdMrtvSWuRpVS1gcYP1iVxIw5h/15kjOopewD6eN4l9747Po
lKDeCK9dTeSjUyw9hsJqGWbCWtQmT69YiKPjX18xFMIpkzJpku6gIFhi6xN2vLDgTngSMZgHwqYi
YmLhG1M2EtgjlDz8F+9RSNvAwYOgjoEyTlRQUJaEDwgII7UY1OdUPqDkTH8LeCB815+2JgOC6qiF
hk7xYxM2YYdknfoT/IKegBIQ1VVRPvG4EBUCaMrCArOEDMlJhOCMsW/nChBzbAzlVW9DUCA2IJpg
Z7LY7eaN1UTmkT+FyoWhHhZ61gqEbjG03XUSNNb667mmGC494th9hdt6qXEbcJNwyyvdCVM2DqyZ
MGcyJ3j+rEYbe5wVVpbwhe+yWxTD19YI4BZ7CdFe/9jF6yRqv27BprR4az5phMiqU2cVjejoxWjH
faA78yroIPwMDUCvLqbkCvoYFsdmxzSZ2y3OWaZhQzWxPnQrT/e3z2HbefdhvntMinO26A63RUU2
7bm/rv7e5NPwMMMLowFlTCPZfxhUDuX1bRF00V2U6owFkZRBmmUI6QmbD6GNYjtZiTVJ/49VSyq8
7UaijUCiT6vQA1njmc1gt37opS/SEaUrI7FFf/jbQMLN9mQ0HIl3gHLlFUw9j9VR3qFBFf5y5eXK
mLEIr9Nkphzf9IAgde8VyUYkxch7mMDy6keFd3nBsVtCM9A3MNL7Ffvt1dHGnC/kzTDUZ2p9STZq
ZsmbjKsCjMwYaHXF4xESnClSYkwiHhj2Men9zdXlb/yDe68iak3EoPk20jBfb2if0yHA4tvJCGsy
DxrNQm/9CzECRJ4W6lDvGIsms4oH8ggJljl4oM6kye0iDAIH8Dlh5PhmqG/NqZh+ITnqfRAzvSKm
MTyuD0RhiCKeRIKl/KiYtJWHdqtstWl2kOddytjmqjo0VBnFRmeRJiHEGR02UA4YLayGBVQvPDPv
7LQV9ICeR+ABWs1H1Hp98Fd45lCb44Q6EtM1sC8uyyaLXoQbs8GMmIlU0ZNjLcWvaClPITumI9Q5
TfQmzIqc+bO0RuzDwbW79ux2rW4rcvG+lozhH8KBaZ076gnv1YDEog35MH0vbYj8w0HJxdrnpQQq
+1tB/Mv4W7jo2IiF00F9sPFrfXX+kGzta9+gntMwYneyfUNHal2IxsYOsQtQ+GeTrqpjPSw7W/aJ
rOCHJYet5nGsYLnVbrrC7AGuzEIrHfQ5PTpNkqJF5IaI6SjJ3hrXl/5Ym0phcmax8gbKErlPjAaQ
dygvH3Qo0A5pPC7kf2D4EisYAaEYv6E++UzLITvVKI1bjNLrOSyZxwo/T20CO3BVXF2iPqB07CF7
VwyZINTECUAgIlA8HNDx+S22q8n8Re8kgoEIGcb/swh/PLWLbK/HykS52y3iM+HlBfKZhOac0BIG
0oOcFnJwKkxnQLIg8jlmjqXPdOuO8GzOXeLeGKGEVSPzo5tfoV4kXfB4X3J/obvPOiFL7E0y2gTD
Hki+hjctkDkjTZF+jI9OCLm1QQEDDXt0fQ/JVZoDbH4FENuu518dPyzIdjBWgHohLk0O7cBVnO7M
M32eY0N9j6bGQlZsc7PDxBT5yiLC7NSW51xUossIirktFsbhaiUR/lURKW7+A8AcIY1hs/cqsRKD
WkNjz2AzfMgjmA3AmMhkPX6HOG7GKdzcfb2vYqz8v39ktUXGltYeJMa9R6SmjauY5Z5RkODYSikL
E6Swc9rTio0RmRreW5JjejeKldtQmkO7OqoEvTZb1GwAguYiZ0/g4JrW+3adug0BaW+8njrX9MoB
9K/biq/Kw4K4lOf0Nkd8DZJ/c4BytChBRcHrKQspRI32hVWPCyY7CmOFQjhB8I94jVM95jzMnS+M
oRGXEghdi/RNth/ggEKkGgupMa36ar8v5tH0QCI6Esh51KjnIM/hpQ2TU7avxBYqEdYjowGPG4tC
mFUydsWtm9MslvevGUhwMoVBAbFsEN7XoGZ/YPZj7SSTo8TUh3P+apkKD51V06wEfOr+vB4qS9SV
v69FqZGLmc99mJQuUfe7yscO1uckygEdT4Z937CvNZts/DPFDsQ+1OGWjW3rkQ2LJ6/lsNv1FgUw
xjvK/0oGwcxb+IyaTVGiL2+HhN4QAQ23YdKa1ttgsCq0HMa5hg53/C0zdJA/68OAgp9io2IUdHUT
Dm/eX/YaXyLd4u2Y3+CVe5xX9eG3Zcv8KfNP6eAcXFA0XSQEKmyMBqx7fp6e94V62fh66mo47FHl
M3UlkbpAkYY1BbRfKu3zb6StBmyjgEog45snBNQCsojdYMN+ep7fBLtYMs/BuRt+L9wpXbYTslXI
jNnjeKwxlsaRhrRECIaFTTRkfnWoUlUcnPa3FsjTJVDlD/RfYX8rIT9B6eR2otr6LLodZPkaTHxV
sb7qlcqs20sjtAT4Q2o8K0hWD0aKkfmvdhr+aYL+fkChSztCtYoBG940HKWQOglLBRFkA3qg3p1V
Dxtm83f/OVVwgsEz0bme+NKLLauOMNEV3n2cbxV7GdwcnPbwDdKcAYojNCmcZiEh6IRF1LP7lkyI
NSRX4d4uosNm5qFNhL0i/ezxPfwtfgqZyPWqw3GF9559wsGlXD1pAr5zjJH/5fNA++OghgTGNlHJ
qNgwdqAIAC/R8fuAMwRNBe0ifQTsSsxpCCRgheHli8wEZa+lASitUWsXWGvbCsGBJ4OZ01n9q3FE
XKoTGejxAuOMPAUQUEYpqw7TMZrp2tOuLrecldb97H5p60i2b2GvnGGygiffAFft7ELzS3rqxKCZ
xCV9rC/q4Y3RJdvVAK1kujcwMOL5uPq4/bJG3XT+3UPK+MKznGFv2C6xWroJ09Zzg1Hj7jvqYIoV
y3eJUFx620KFuxdJGjz898lrCAnPWEkyWU4f9HM8tk9b3cJolnOsOFFMul/GYYnT5zQ+fZlMzNt1
5mIxPuIhJ8/O4a2vx/7ocyKKsYY1zOTrhfRHQjSZBurqE6u2vqY6H2Jsung6+emODKgB6jxh6nZ1
BFGuLqk1/qGTXqBYaJSQPK3KAJJyx7HLRx4aPOyAzDYBZCb2kGnwjNsjOcdThQRtRDCHAXZuaPhV
t5hKQYdChJSUQMJDq2fX5yy6n2Dh6VDUJxo/OIAbF2NEuUNu4uoZY7AJn2eUAiN9A3bQGTcADl5w
dZ9DYyxj55vukSndsYsmB3kBw9pD4watz9JhhJA0fOjxR/t9pE1HCMWOGAPNtdR3oC9BjpviwXCA
+dUFX5i9BacG9jjaIJWxF5ZT5DZa1bQ5felf/u0MOi8x/lGklFARcSzofG37OMhoKEll/6P2YaIq
13gY0/xSeUOO5eRKX36Hg1OGKsVhdxn415OM+TRPgTiAVQR+b5+acECTAVCNJsL5ADbzZazZ2ETr
gD+X1M/4l4HEVWj0OO+kCfvmu3Nu6sg8QdS0i92NW1UH8CuIi1SjO0ttx/D9sW68JtZRhppxPfwQ
q0nk8ZADb24ubvv+rNm8Vm2kbk33GZWUfxRMFAbG7BNzv9CIRbQT43Ru+FfmfHgMhCkGtcc3gfdS
UEX3KFn2iaiyTPj7QXOA6TBhZ8XA4AgD1JHmJeaG04asWMIVAlJ+g+9KvZgQRBsa9nLMhIIx+I/4
AeEE1xs3uHxyVrGx4UAUoUWhmkLXozBUw6rZyUbSvAqea2ocKdKDbpRF312O4W6fuxUNtq3wKh5w
EFj5trcR3VlBKQX9Vw8yxEUFHPc/js1kiwzoh5mC852au+e+21xXLyTIrnoyXUxoKKxu53wwFNR2
zI3WfZRTBCselhlaTitjLJDRi1kZKP9jpq0/2GoSsPPljQ+MNkfZjrMUghyBlIQqATcmcb0l8qo6
pH8mUQQAh356FChVHT9Cc9dyqeIadAb7PjgtiVPRRQxsNAZ8VqFQ0IPXjqZ2d9t9OOqpoEXU0JVg
cmdAa8tI02JjMWGMJx4Xr1Bwe06okmADQbWPoZaysCRmNfSrXW01HzullcAT2gik/vgt4eoK8foe
KG30AWFpI+oZCRkVPJ5q1uG6vKTGZRrvPBsX7/Wv6F4DLDJEGZ2MPng5CQYW7iLNqZgKoZbFySOz
nVEcfRyosRhYQ/bs23dYYBhXCXfL3Q9LAxPm15vAPzYXusohS1TQuXeT+RmVO3p34tCg+mcjfIMz
4bMyKbkNn+XzJLJZdzzoym33z0CfSk31xebwm0qLSHNgwr6pLKNo4ONr8HF2zxMHPRsRACDufJhB
BWxJgkWY8VhiazFF+spnZk67+SzVv4m84ibDjdCZFVEiD991jFl6+cND2CR0/piuONQHuwciQU5Q
LJk2WIddGN9EG00PeNZ33o0VYGVzjhImrv3RhA0VDuYIVxRuw+GJxOTwmEOYnLArYvxs1XOirYKD
BnP8zQS6tHdwlHd5CEkUr4nvHL4J9FcCmNGGEbokePhCvIomgQth0u4D6Aj93OHOz6pK4fcBO6y/
xy2B6tQ2Cah4ugYEEsUuZD4xpxm56iElVh5SskX0nwrHQ2dvkILiRRAZfyucH5oQtywO2Ahumcm6
gn22GcG2jN5olChVVmwsv4kQ88NLxXICcjGF++q9x+OqHE60A7xI9AwR5jqMAoTFVneRfRh22F4x
M8wpsqaPvb5hbQoBJbfBeYxhNePr+cBYANbJv9wKtkqMUibUBgaBLBYLD21uy2wrh/7BHOvJucAH
4bvQuK90junNE0sCsdJ4F4E4IB0xBeVvcNlxe4D6kAnztIqLlAW7EbahokxjA0RjtOKtYeUTjVGv
BI26CdVVawYeUxRgbe+xH/FehD9AfA6MHZYaKz3ObcJBWQBS2PmYs1RHVspbGE/Bc58IrwXQgyWz
ANVwOhz2mS8NwLDMNREbQorDzvVi2IWbNw5yWwEgSXdHJPIdn2v2JCScIt8Jnc6fGKtJPYeMG8lK
VtRyWRnJrq65V3hbsg8SRQdl35m18KDxrLblqCnQV5n7n8hpx8SAjR679v1Xw2Oh3EOhF+bZm0iv
/b4ulKX6QkW2102qPkSbYjRIsPK4X+dI5ypP0YO3m5W23GEVTcj5YHTFrpIaTAcPeJp7jGS/TnmR
mWfh9qCdwHLngwR7xxyO7orVw+1QV/fTJzaPO5LakVs4Pbbl5z/7iBfzStp0RBjv4Yx4cr4FCy6U
vTRd4YEQUwBLO8JOb8dkG/aVdFgedp7YfRItYvSj8ednzJjoLbYcbpKj8Azh0LFybn0hHKGKYTtA
oWXDVPXQSY82wuKHrhRzsX98WPK9uGVMiDs78g5QWWFDCzI9z0Jm2BtKY56mAQ67B7LYfeQgONv/
oMZT0yG9htL5YDWxMZSdhabrxwfa7SgJDlW4E/vhlc1x870FzKE/UOq8UbURz8YIxy6hauWI2S21
ANYzwIgqZqo80IfbfcinTP44ugVJ1oPj+luXf8vuTyEODGGp5ArytUiC27UoHa4nyo4Wv0PEtGk0
kW/WgWqwP2JCP97hL7QRjxcuaRRtET4X5Zm0N2acOVZzInztCT+/CXcttaA9ASwV4jyRXLM88JOX
NmtXrByWmclO9llMhF/xtcZL+DHe0TXtTItNttyTUq840hKPD8fZsBgS97TiktBDEbGNv0wPkzO7
EIaFbKPtUVgEQUOixBFTUAZmJUq6+xauKwctiES1zXS7T3+hCDU3hwznGsxq9GvEBjnsaYrJHeC1
2WM+R9p8oX6EFrwXQFe+5LPBDWZy0ncHQ9161fwIr5WO/wNs53wpnoT2n70xPmccNog5PeJUZokb
KSG0pcEMFTuObYIowLW5Yk4nRiQZz5M4HnnUGECPoYmqHpi2OO6SOr7dhklx/H7gGaiff5n3a6by
wSzq5tEsw65yBLLA7F9IMUbUhFR8EY0VJt4L7E6BIS6nU+FEbI4TWDjCsWakLfj1H5yKWIgmXqQS
4K/l7Si0WU2b6kjvvcGrzxlhVpJW9og4dpq/+uVKy6enHbBj+EDkwVSLqVH4Zatp2kOCFP/0oWZG
jIlHV3n+pzsnYRB5NRu4FnUsoddOpwRgOydFYXGflK1NgoGJdIOzX3ezM+JuiLvVnCPN1Nz7Pf5o
aG6+yRj5DveEHs8UMll2YTRdrOCQ0jgi15P2HnERz8ikHCPt4T2mqKRXnMJIYOaCYT8+MBhhDf4t
S7uaVAaTEjZDqr6vqJm0sV5Pr+8Tpdrc2JIkukbt+Bv2Dv27i1pcEYtUZ8NX1svbn3/uL47KDLJU
mLDtWV86E6hAbLTQRJVdftCYo2kAdPfDY6MCpGLh69xMvxL4sTncZ32PP2zjNSJtD+sDxMDYA4g1
7aj4aIUwSciKFXoWSm+M/k/YiJT+52mfsB/CPoAca8zBSw5cxqkZ1u3c+tflQXSXcKDY0Vi3Km2W
xwVnrAOZAcPwNZXrdpcT8g7r+8redT3SwLYnCjzdo4XNgBW79e8Wt5zmPBhF7eyYnbFnQdTU6JrV
/mikEgD0IsGG4ToTA8XFQyDcYIvOhixcuf1lQf4aFPRbxMRsl8zERjfq8NuAEQIUSJYmS+f7t+Sg
uiIOtK4MH+3e/JzXdpL5jz4JERxdyBGEGgFCM6ySX/Ag2urGMVd4PQ0csl3eTwppkf3VjsMfFbZQ
UqeBcckCaPVM4bDMkm1hgiAiTnju4a+Y0HJcWueDwIFKG7Y8GCcnaeHhkfP6Y8AIAWHxwAUAkFIk
s3nU+jRyr+Ej0EgHFXj0j9hbasjbrpgIr8X5hxXCWMPl6+NqytSDcQkt0W4wRDSB2JqPxt2zNlE0
E3St6CRNRYXKQ4pTTojNz+DUQ3Ux8TClhOswN2tIhwksUMw7QuY2ALD1rPYnGGmaawGH0jnX+DBQ
UE+Jl8O0Em0IoWdusRQoyaFaHDZOFAhelMhvwiIqG1+nRbwZIJVqO4828OcVqe8IQ0eQ+b3YIEVx
uMSro4hJ7+IL4r/hJlcxf3qGX8mn9hBJDq8VcRmX3uKfVR11/0X1f162bxiPe/zCRIWODuEMhDtc
RmWBD3DY3HG4F0mq0ShwgAwjhGEe/IWSK49rkOc5AJj4qgX42mE8Iv41sQMvElsUhRi/cUwJx5PE
sCeUrdxVtoARNT2TZEEPQW2CLdwIh08PO0S+K6pdx+vZwsWE6koYTO4mmJwt5+Fct8/c8gEih/M5
XC5H2DwKbih8CGZ9lEoc0txeCt0URJLZiGD2HFHZ4mtBxkvBA7aBEQNGP5hAnwDh0Wftw1X860qh
xAzRGoTqQvKfQfMA2KeYRh5NkK0+h6LFhoifqQrojW5IaL0FxPgRsTPXktULFk7epnU2lia+7eTW
QY++Xsz94wsTgFdgoMey3EH/fy6E2YWYkB+UqFoIokSxEFmpnMxUMgz8npT/GB2yU/0MOuCXoFbZ
8pnhFeN8hoCCZ+mplu+HVIdo1YDjedXCq0fSAX3sHS09tnxr0ZHWsyuc3hPDUXpIqBY2LmBOxHIV
qQPC+8y5RCt4LBbKnnRm5Yc51x1SVuR5mX0W3gU/lqFHx8LKjXC68aiD5pZLvB6BlyL15ubTmVUH
yAtRttPhQJWueq62ZBowVGemRrPFtpQymQTYZCE6/f0DUWT3J3Dl7O+e22rfgwrRdx+qg77jqDKj
pGvzcLS4wkiyAJo88YQJ6+Tq7jUVS3/noYN/bD42nN/cgJehsxcy9cFlJTD99uH8oPF2NbQenLDj
7GHHimYVD7/u0drYfSRYLrmEgpluPgLI6qe5kNS7Aqoma9X7MA7nBDyBJQNaFN1/fOvtvgR6bcbj
AprwHspUM5Ppt21Ml+wuqmG97TprUQ3tx5RZqqNgWc/DiT6B9L3OS9rxtRNJh7h3yAM3f4Tn7DPL
n0FmD5IAWgwEW7jDFD+WzlZx1ai5viMpmGeMKOHMH1u7hNHKGbnc9/qBCvfUxNLMlY3g5ya9YbVP
p4gnyjdXQYFkvNp28Tc00YtAVyt5DO0e2jtfGd3q4aOYxSZeCowY7GTZ8M4Yo/W3z6j21oQugR45
THyA7D6J3VenQipAVM+XQQbFyOIL6+AdnYrP0rBXpWuMKn5MdZfbuSAXiLMOr+f9d2YGQGwYZtaX
lKQMiizhqXqgEXmR3VmFZIbTOSHigaYmKrz0IfJ6RTD9nMaRSbOwpNhwcy1tyvhKg8p94Pr+KfDb
1vHeHkpYPDDksOFZfK18VEdNEtzgrJ4AS3vLV0Ta0H0Q9AzGPB9O1Rczwjd+vyVd4Qd+y0C0QIZv
YrAwgVD5j/OZbNUvFfUyTzg80FrD9A3e/YBWRUZxRJnboO36B2xgRFEDLTFVa1GG2S9UhAj2cGJu
nGd+QPhyd++NX4LEvS4/BqEZvbsoLGlBD0Rch77mvp6T3t094llA85GujA+iYVn1tImOElse9rK/
azPs3vtriGtWRp+clBi3sM0V1gfl6xaJCFwkyGx49atB6/9IDL95eO3bhqfAyn2J7IzgsSoZHwqj
49bJG7dP//zdq/JQAQqEEa47MuKxp98oscgJ5EYDShmhWc6yZIFb0xjMi1FM2hw4ftKffcPliBxF
2E2YLN522rGCeoUQjEhIFbKBmIjTFD5DaGFfk9ufEk5n9xZfCBbmQ/aqetNP3D7vVBM3AskoX98b
jAof9aFfxzkxJo+LVA/T+lBe1A5Wy0t2e7UEZBFkYNDwVdOP1ytNp2FruT9pSKAeNLhFvpY6z7ZR
ZvbttWLNyeSeIp66NY2fK3ev359JJhYALBVKFqliIJOgQ2/Hz2TX3LxXFmpM1KSF+GreTdumcB/4
1b8w+JLLj2NUiPGu05pzQU+Og79awuw8/aveoZYctavutj16D3msfmMpPf70ltQyJsYPpGIZVLUa
hlwPfj2ITOZrg1AioOLTMbaQtSbWnn2PV2AQLE+0+/zFHbpfV0x0y95m0P/7cTR94Y5rVw9xOM1l
7+sbtTWLGpBpTEI+zPvfAf+if4dvCofr8tNs79djViDoxu9WraJHubjTY2UFrhXK+IN+smK60QMb
nyfy5PoJvg3ASctWST7J2/siJbNu+ZDYzVL1zJJj/MuHxTGKAgR8k/YKWGMA6c750MYRh8OkWJT0
7Kw2wnws55UYUzDh7Bf6mc1Qd1jH4wSozjY2WxFFS5Ayx+Kc5qKZUpTjEzOwrkDF5Rh140p7QBpT
/5gVE5IGIEeVT4lN7dQ7Di78INAYNhqOE+zWlHd2icV6B+Z+pUze9eZMgUX5CUMGdgBEhdJPOkQs
T9HmkKVJSlMsdfN3ysmRbo3MVziTZdIvu8OPckOClQj0c1WCggL52/rdJ+jRk474vUqBxWDB6fEX
g262alDV8hOYA9T41xU4ayfh4CYH+u0Hy7E/vfVCFR0/GoBHmFyxi4L7JYdyxTbSzov+snz+/R5h
pQ1/b/YWEKvEzuvxtYoqyF6mw6+/6/oZseh6L/crepG37upAo7YM+W/gpsw4Kmut3y/3L4oZEtZA
BTzl4ZMaYTL1SEZv/fAbdptf4j5MeAPcz6NC15bqf6pTwu/McTO2y/u8aPaf2yWzv6ht6vFN8m7P
fQKtQ7V+RIM/g/sr+BJ9jWtV0MDRa4cGWcdMmE3D0yGD++aYbuBmY2aij3sAhUk2BZc+P16eCh8E
iljCYf9Gmye5ajPp2aBYvMCfpPmQs25DKha8dHJPcB8BB9YhsF2S+9Qy1FZ0fNL6hapKWB+mBLwj
aXeQzKvD3nEnDNmYv2BD+/AxgGpQMdkmODIVp9POwSK43xALJPuX2OiIkPkXUY34n5WJCTkdRMvH
Jv943UPi9jBR083AcdfmqCxmCls4VNQ4nW73pJGL/rxDRQ+h628b32JkNKW3NiRrWipUmfaVrXQQ
+L09CpoG5Z1I86l4LR83/BKf7OGGrTQb7+gFQr8FKwQ8hnMEUZe6xEF0hvaX0vvutDCRkSaYjGPp
PudbPA1azYrvpb0eWFSvkrP+FyipP86UslOe3TkO5C+eNzxznlEsPvCwsQNIgSQ4cGLbaMz+eW0J
uZG/FtHKaz7ZlxqyH+LEQ7DfmUMymF5XT2ApwT0flh7UxmDaWtkZzu6RKaUT9/Gw2G2v43s/4NvB
kRl2qV7DgJQE9uDJHqrbUt89QqeNYwuUJvR1Bv+MYnc1jbFhb9cdCJyBKqgPPX0tS07ClFK3p/2Q
zkkG5UYoYQu3NhfhxQqdmzSM18rI91sYJqUGmb+N5mcKFB8jtPMLIP1JJvlU8n/2doxnWryFivst
nQ9p2+Mp38VgQsFMZ+NQ9FBRyPz6nREQFzqRshj84Y97XKVX3CWQDbKbIOSntynYCdlt5AvYO1aY
RIkyBWSWyOMWCrNkspOdjULkcobuVf8D5hJcb9owTpVoIvyM6RgCOE+sDdFfLh/sTpRZQiBQECpk
yczMLXnJWcXzwgDjZTdriaVleEK4nPYsSq5i3eJbiVjOBjnDCIERAw59NL1TYYuQ2w0ZeJqtJLGp
bL66/xxwwNqtbn8Rbi9iFtZH8+5PxEKd14M+Tg2Agg8aaXyrwuI1LYlffVWbL1vF4LVMgpwlUobG
ogCgVDGWYO7Wm6p6UGheMYg0qDLEmt29h7wa1EMpD1inBBD8tnkWZvkBSlwNQUiZyv3ojPkttnOx
a+GHzWTW8eZ6cz4K8cEdNillM3M4AJtRqsfp7ZDXEZttNoLuQGfV5b5qrlRE9gg4/gDAfjyl4LGP
kQlN1Cn7G/1z+WA3kOLBBlPXNclyv25lc0XbR7UKBzXMOh8uTEfGPd19TktVf932F2N409oKEZdQ
VIjjsXF/wByCQ0OgtRxK73HPlXsWF5wNgg9YIbipmC/OPkDbLnQPU0ghEAUg3rJ+lzs2edAERSqT
7JkcccZiTaMJegerGwb1C773zeeuwv4hS4s7B/B3XZCk2mr+HXAZXc3d6SPor7hj9gcy6YCLRZP2
bjwj9d7M7PAKFhSXa+u9oUPATYP8MeTvrhv64XRYwOuyTLJ4aAs58rjcUHFp/mw6Mnytpmk3rqSh
pCIDIfjSO8vTac7AE4q+1T+KDQwt+PIZ8KdLsSIy643QuLAepz96GIY1AyHZhJw/yYPx7dgt6zCx
rvPrmOb5MpiItQGm0DEZo7FIFQjqwi64Tx4FAhBkIQxolqChIi8XVANjiNyefir7eDP8BGc1yLYv
IEQ8U7CztpT53Dt4Iwiz2cEMOIfF8JQSGy40rkYicODyDRA0JA7A1fYJF/qObQsj0owcZ0TIXvZ1
jFEPGUrq9xaU9nhSi2gAhkvzLNDiz/LG809XrTNDE/OhGojsvXuPn1PqrRb4Zy/hSEoCA1RI6UZ1
j/DzAt/KunKAwc5HL4zQMe4FN8R0EWLiJUgjBzTE4n/utkpOmFRukxZCYx8+/kR/T/++hCeMqb49
EYGvhE8M33RsTEHvwaZUlrAjxAQc6hnaeFeksTFdIR8CDE1M0UEMmWZ3kn/TPMjFHxX4RQJXe9Yh
HQmz3sl7dJthisUDcmNEcm9smBZG4V2NIe8vFFCfA4xUlvSZIdwhdzQ14GNlgR7h9HadcMR/1stX
iqwtf1t6xAj0RMBE2LsvDTN+7cLHmZMsQ3WPdFqfppNTpE2Vt5NKljRq7Dd77QTS/PkhCV58+fUQ
6mC90dkYUzDEYGZygy3Q7WjtkmETygjWpkJcgNMrNgJ/43xORcX8/vig4UHg08JY9HPiBwpukd0t
hxA8KNXTHvwzXeXy3KF5W4P1zavRQXhqD5LxdWAXwJ+Wqv5JHEjyQXsLoTheEuEYdXBhtWgcHZlU
ooq2x1EwSyC8UoPAAxvUcH40z9YWuQfX1zVnfMdDdozO299Oe40Ge3aFNkKPj+e/baCphsrkIcq6
k9BhzLOblyE9RvsKPSrxiWRDftV3CckjgKyz0sWi/Yy4cs4nd/Fq0qZwnix5/jzChmsc6ugUfNcH
bQecFJjFG0ST1dybVhVQg0wqajsB0bxSR1KRY4XDzXUvr9ItfEMJggrUoGe4z9YO3ofU4cup8+bY
WZPA9YOEfXMMFULIZcZzgqlSsDCCvwE9tIrRjlMXwx7kMad6xYPX8F0A6NPHJuO7vbgxNmG1cVGf
tnzIGe+jPkcDhjZUHyq5/+kFfW13+83rapF9PLmOdKgS+Vg1HVkOagZDdO30P7QXYNPIFR6BIaDm
etz8y5mCVazeHTOdNw7kN+3FPM4oLDrLBL0DE46faamFnfZidQfLW4ez9YFU8pu2VZDphJBJ7Dic
xXqg57sXYm89NDjIXxORwZNiXkfIrPxxIvE8smRLEOoPGw7FhtaDym83HjkZ2Pc0+2sy1Gmo9ZRG
hnnnwIfLf5cdDHaFGIVMkMd4tDFGnS3mlVSjocWZtt6WVDc+luqHHamhIpDTpcBjcQuM7aC6nwkm
lOY/w56+taw0ypCzoVhsyudqfW7n/tFYkGoWblmBMQomfUQe48eN4ymVa6yP0CFhh0ANuh67uJ66
hhUf9T8wJttYCiG8kNVx4dlVc8MKDwdJuK5Ownn2dwZ+/GCR7OvjOdY4k6Uo7rA8jP4TrvXunAMF
9pl2DHVxu01PaOI225tMR6YyEb33fcZxSPe0SFjAvAtrna++tSvBobbSMPaL4PyJLJ9rAGEb2615
s24tXxRrr6MfixDLwnLXwh+XtMI+7KQp3uVwbjAh7CGJ2UpDhN6DoHKnSxkntTdi1DvLnqgl4wIF
0aRa+yHiVGHFgUv3Q1p0RgW03/xu/44JQRKw+pJhKzD+viYyOB6oTOlDRcoB0VsDAmEZpwtQ+h9b
guZgtBPaA8fYPajPgDKSmcwYTuHvwOz+4WdPEkVUm1lz40T9uTSJ2GKZ2ANY5kSMog15E5dDtTvn
uyTvehIgIuwV2t1PhbiIKRZZLCA9MJENf4Qp2gEapxC08oqAtQWYcn0LaJKZU7BAafTtHJAI+Y9f
Yy4i6DhGx0hqJNJe1FsgmDIp9GvUE/nipM4NuziSYrhiEa+uPtZMsyg91MHJRFL/8h6Zt+jzZHr5
eVZG5pIJx+xrZ3cL+Dw6DcbOXaWAsPLSmglNARMy6yRSfqBlFKG3wxmsiXFo5yrLHRVuzSXCNnrD
pT10wtevdWAeWm+YY/w9cBXMjYe1IlfFns26w4yguP8smzYbhfSlAFNwLHipeod4lQmXRPB90hI2
mwpcIxjaY5bFePjwZqsNjBoY8EwQFCtAuwks5XeN/Tfeb98o8BrXdRdsXJG5AK5fXXohE3RnjAV/
7MZHHy8DsEsYJa9hOPenLt/umoi+BxN3HwyhoTErsdQ5I8nXATv5glxDhuR2PltUu+8CorI9ewcn
ZXpJvUXuLsBipSlyKEKNcB3hyP7ajWJ9P4wAoHX+47IgB2pizBuHKCQ4+7BTJ8HlW081eVySQDjs
Z6H8iKAYqHnwuMAWIy4yiWB4cHQge07HKp6Q9i+dqzvputOg84udpRJ48du9EhzrwT+CW2NaAvYw
iaCb7OhvD1R+eO3DAI0nX2U4wUFREPHAmUuDeUtvwpqX8Gd4TXg8WMrPbC4lE3QGNMksOeJbZ53N
OmT9kQlFxcUZU6B94X8y4UbiuRHcBJhGIKuwDI73jwVzA5KTVixzUEjPgHru/DaDdHTt1m3+p5e4
W78m3DuiJf7H0pktK6olYfiJjFBR0dvFKCAKOOGN4bAFHEBFBHz6863qjhNdVV21a5cirMz88x+U
LztDnNPKVUgDigJsWDgf+5fbqRpkCPkII2NeCS2L3phjosPMOexzlrGtNUIpc2d78/vqFqeXGo5q
Glo6F5xn7/oA+aJJZ0PziKyAJTNLkIyVmhRgQWR7RCkQKlxWM0/18sJ4hrcWrPMPLmJg8QG5Rhb5
mh1oSTJMiiUr44NM62ml+eDtzSbkET6UoIBzAZsIzGeAEcAbYqJaYaCKd6kxGgSvt/ai9ozWRTst
CI+AXDctgnomvWEdGieE6Sh1/3Dezws2Qn+f8XK8GHyxTHTUPZ34JCXbZvC1h3uE/mRelAM9T2Lw
/Pu2Y4Cx/0N1UE6EYFC1lSK5bnU6LquuRcKRX33YQ+QctoUulzxq+Pe0DRGTzlRjAyDV78z8ITAL
VLJSvHIGxiHzAEuFfjRCSwfNVNs8AIPRBP9TOd+Wh9rzGQ1rPR5v9+KxODhdESURz37UJd6XHUei
kT7Bdt/wGSmDMasMnq1Yitcf9Mx6zpLxtY7TMDsbI9Ohr9LaiXnpbqpNu8drGrKPCkFOv7xvRmrU
uN07MnXTjmhS9lo/EevCbi2OON6C9zzxhCrMLuxKdKDKGhcsEpzyP5Z3CBMwZmRaEy/T8WUiaF6a
qKF5o9OD+tN8tdE/gTM6vncyiYoFF0E7R+fLM7w3WQGtngHYddCMcdPJC2uVc36diVu+feEfCm1P
dy32b32AbYuB50XB1qaFHm/6j/NhUIiY6F+Z2OL1kOzV+uO+u5YohEdwuYyS8QWDwr/rjYqmBo++
zBFGbICJhlxZKSMXjPPmjBOcTOhfWLwlutVZW9aQNfX+ozdqsJfW0RljIU8Hyp1QahvDJRNpRu/O
LdfRlvMqUE3OaVbG+LIilXIv+arm5IXca7Fi2G3vME7gxih6XbA+/nnPJYzCN925TgC3BCw4rH9U
uRntuJS6/csVZAPB5pTQsgfzxJaDRO7apZknHAL/+NqxljOWqdmIMLO6U8uIHXSvUf5n/2YOsbLw
IyxkoXLdfp9DGC4gDmWc9uzdHTA1wxp7cjN3bTHJwmXl3vF6wYMDhuvCjDaeVpnYVGY7v7vp8Q7t
GpIFYytCTZsFJw4bEz1DFWio9lKaKO+n4v6ySkY9rdd4Y73uIH8zfiorw450dGOUY6CHE3fOZCK6
1NRiCIXPWJd9lFa4j4n+W9QgMnow/Brn23cNO690g3Yj3Yl4ABU9wqLEZp2HnQPuKr70L4Hd/RGX
QBq1tP/io4bLb5xvUxwAkfev7wuY29qWLkN5TYeNmefzz8RBVKJgYcvSgxlSZnTMBgZgNegOSIMI
i6/N04/TjuTzUiBRuparh4Eg4E72WI/fyoQUsSrwPj9LmTtBQB9TqLHLbEAA3CMxBi7XTKR9CEZb
GbKxaODuowKyj3zVG07fR9Gaj6VgnlTSQ4Efid4CgLfHI5Xu6hd1jmIYQGToz9a3NT3UpYvnLjSB
MwD8LqNR4QHV5IveQyUvN72+0b8hY0PIhGSXtBxeivZ7O/NmiXjawIy0J+8xmQ9P085qQO4B6Jki
vgHie3k8ysgIoMllGShcBTbgMJUygYZsB9+E9fB5p3hlMMAxlQ4LV2Tir0ZrOTtL9g7wj7ScgHou
SUZ6KWPs4W9S9wnjpUyxs73yz+DtISCEHfk3nyZKKHdHQyXDbww6yFY25pn8/oVizVsuY7eL2mt4
2o6q1T9i6G4H75CnTrq1/GWWtfg4lviDnLA8wl/IPdJlMSg1lyhe0bcf5wpLB9Ir6HJIvZju4+m8
9rEfh9f5E3M6R2gO0wdQlBZiAY5x+Iclf65/F3M6LmIyeV54tpbgoxPACIbyn54ZnRcmJw/eWUkp
wQ/iZsxhOiome1Mqt1z5G1BWXpL9VATzZwxShFGq9H7MwFKgYa7m5mQLKVtiHrs8/pyLnySAdw3Q
MdlnpefZfLAC39JhO7Vs0KVL/vK3IWkTjZLdQc1klCHuqhoLWcDPnC2C8ZY7Tyy0aZ4LVa/RHmwh
jTC3Sv5hf8bW6b5d92kwhidMUNfSEl6qu/hDWoPKn3+wl9cHIyhOe2owSiFCoeEI33xuFlmLYSdK
gge2w2TJcj9mPu1Po9roiT5W15FsvHcfjROizGdp12zSEClBIEFtwizAYgwBFNsglCNy+wTY44OV
Ll7Y8hUw10ycR+akMZhsfeQjOP9+IVaRTvDHA8KSYA4WcIOLcYMXlBndp4ldDn4y8pJKV10okrsM
0poUBIFbPLiN9habYijcBfM01+BfINFQ7B/WrzXBiQ7/lmUsm6Vt8/n/L1OB8ipTGNiZ/SNiQY0m
Whb0hhtszs87vikSNBxwmRpoUhSI7xmPSK6DNf9MHmp9v1/Qnt/s7bZzk/YGRKRNacdlq04nxHUb
8RHc987XTLHGzpiAJYYkYZcipEb8Y91DHXdfRtFqjwu0nJLHYAJagmKy4ryR/MpG6ttl9iuOrzAh
Z5+ezlitRmvYapQwRSSbfx8rHg/TcIgB2bFZwBXv08rK35/BTEfDdXgSX9PyeewDc1ZbtMkCYJ03
jkxyxy6XX0oWKGTGyzmoCNN5Y62NOdbJpQdw265Rt5gcfF50/pPlWe713Rz+V1ew83y550omL7sT
qN02230nwDBLH0ofbvSDk6e4dF3bXW+pZbS0P/NqPEmWvGRzKT7WKvlXEnsfXp6rCN7G3aBVyJ17
q/8SLcchzTz4z0zzXwS6j21n9NT37mri5H5MfR8z2mK4Fk96FugvHItxxZpoxN5GztKwVIoBQ3L3
FLMZMTYF3ajpDbax3/VAxvj3yq44S9Zxg0OJ9kYnBYrMkya6wEMyfWTv29H+aWTzlEN67mRnv06N
Q25wcqPnT3E5s0aAu3o+KyLnOtEdnw6MMeneig3Epg2ebwL72POiMmO8BXC+yg3H4eowgbguTNC7
ty6dkRFEaWCv2fVetQhfglrXMBoMzg1N1oezB1j1iqUnrPxZdHVbz2d91NrOCi6hwB1PlvAyNXxI
ByR1KivgJOmPmGsTmeh9DTqLy14VyB9etHp5YyG7dvPZJdHPA0YVvEa0c9RZ2ORW59v1L3aviMSG
ondCmQ5BgyHZqrW254DmPAWwTTaQdhS5iTbWPhMum89q1hKitCfTC5MOszAKK527ZHxlGkUnXhj5
QE+O6NKOTHRIVssNxuMQNYDerb0PhvyeAcQFjNRDMOQXihPpCXm56Reus3lWz+czbSz+hSnsnlVq
MxFIpSfGAL7RFRrv72HydmpegwK+xTeGlXSzubdhiVeOHTR/+LIzkmsMpCugu9A/RB0dJYrM98aB
GwCZoUwf+YyjAfaW0uGJMBzNsS/DKa3A6rl6an1wzyoXYKRFnGgH5NoMzf7LjPik1r2uyfB/Ca4G
dkfa5+A7zc6vcHeL8EO6aXiYANxxdP9BEBXJCR4Pn6CECnszMJg0jHvrz+F9SH9Gleq+ZnysKAP/
+elRKsaurzpOYa5wKmE4XrcPqPeMosV6EsHL79ipdb7PbC4X9zMODkYl8fHbJuDBjJ6zAIbrZKhV
bIWXqaUqi6G+B6pEPM3k6QYj2jkOar1qvO5t2231d7ZQpOaXprfngC1MRvZ+9mLNIuCY7O4LUDWa
1UeYnnfzzMVsefXANptK/46OCq3PjvpCpgKcg8GdVCBOLmg9wXX6MVGq7kvhQn8Rg/3idbMZepGI
CiZ1xmXSbPk4EEv9U5gz7q/HuxHKucSQiW981RqQHYgKdJ66iNilFD3vXxWdQWj/SosUtBCANZJC
1JmD4kgbp9rqrgDiXv67tBmiid2jPfo4HbAmf/ed9uEgc+hut3PY3ZyC7NOYqchX1Ujr7EB5kTwb
kiiwelanmGAgf3lDd92PxLHHFpvsTao4tVSajXz5TkcyanAx2MiV+VJhWNIQLGkpzCBoeqTIYf7E
677T+Wm7ihkoNyBbMen2lSXKXl4VHCzoo6oO53hGY8mUkWMRCDAhMHwCirrhVwmD/K2D2zjauNJ8
KBXc1nXEnXKpBbO1ghaBwYT1BhqtaWhOIbfSXMzuU1ftCWDtzrw/Jr1dQTb0mMN375gPwTu4sfxm
Ahn/QyZwNjB3GY0iRBDRk0T+O9l/83fUuCwJsQliCIAZR6cH+wXqd72qK3B8o4JBaPQ2rz8WeA+r
ZYZ6sOb4t26CKW1MYSsDKGJfobEdw5/iaVvsnU9X+dUfxQ4ZvY6snspVT3xHdDUmCYq4+d3EvEFB
j9VBKq3Gr1AVgaSnc9oOZasD2bTOWok+uM6QSXGnP6dNR3FizG43Wzn1xhZQNyEkid2n+3YfQ5q7
CozyZfwt4drvp399TFBqb7wkBEfvfglPsdGkiyLXTuMzHiVkE4ThA4Y7tzOaTUobXEho4hKSY9qD
R1ajPbUv7xlBUnoGVXLD1BwS762Is9urtUCtpoNWB9UfYr5C1exwH+pH7oRv1G3o7tEBH2serFFu
9KTW7Ut7pKcLVoO0KZUs3jOJmXLjf1Dr4j9hIDGow+cRlsDdTTpmKhPXiQzCoieBaW2GD2v6B72C
DMQufNQQ1huoiGUuj0eT7qTjnSm/0v8IqI2n1OYIpphd5As/N1DRdbwUp+GNsZKJbwkpFW2PPC0o
k1wCsrfBZc+jcDjUzueBf26VKVwLJub5F9aeZMW/Y+jXJR10fcN74kevh7cBNvkweB8ajBU5Zbfx
CbIL5H5eezaDy1JryxAJZ8McwQ+SCk7zj4NROiWKsBdzNaU6g+OKAj6gxsnorTN4Zx3IMI2ZPp/j
KL+cmMfG42VAQQGRbI7Th/OkQ/iXQod6bqjTo9hjxBWz1OCX8OT0M9Z1YtXPZdql3BNdPlAYUTrZ
ykC/RHQpOLvAAoZUGnXtrnjoCWnKOPe2HF80ANAbvznDXsnIz/QoZyUeCKyLXjLhz6X+cP7fDUc5
oH4VTtHRoyeqOvAGTUpvRvn0bvE+JPuhdrBpEDkzyEcP3h/9frXQXYFYsnOZ4RZyc7JDLzFcfDLA
CQcOr2o5EUNFU2jgW26dSV9/TycEo20rSOwesk6+htAgnmE2P5LEyXFe7RfAcyW/QPogZvtgIrIK
WBhe8OCS3TfVbw4LUx7fgBFAEteMRRvGz/TMOF77sP0qdphin5r3jl3aFVtSvcUyCNcM+9VqBFy/
TIUI8jdaiHbbJT++Ml/Yl350ZNrvxnoMZ+SmBakBASsx+Sr6mzZyglz2Ah1v3bEZUL7ebMsv7E7c
CucTsjWbeBM9ejdU0a5LzbfzsUFWlW4HnGZoDuZb2Re7+zAoa24+1Yn2iCHAqlZYwi4h5y0Q3v1l
JjgWpl8TrNVKLRq/rerryxA4As+5/vOGF4ROQxzGdi7VwA/N4ISdrvhLO7vFaSkzWR1Y8i5odthG
n6uvlYG/ZtqPweWJ/Yf2w+/1hw+HmFzwifpaKk65hAHdNz8jTcxXpo9k9wamrjjxRMUs1u8ZubGi
dcPAml+ACLJ9S434s/YZ6B4C73XMVVDesxmVbsh3HuyQuR/i0sLipnXfDlkVtBJKA50GJ2JFWzmf
wDf2cxhMvcDyYmIBVr8ZNJDY8PaNycY1v+GKLJ3c/xGz1eL8bQUUb2mu+Kt1+ElQqOAskIl8aoLT
Ji5T3Rs/g8+DwgCs9NY3b5xkiz8ItUv/MNQOg/2quU1rvcNKCN9dvx1oHagYjwfGjj32KReITBOs
F4WSap7h3A1cduUudiJz5OUb14x441kWoVyz8JRYVtyvNM+zNn9/Yyk1sHhreIMvJ1Z8x8HV+NeF
7cXhakNC1VZGJ/hpHgnAEa1SjxUwxxiHBabdrD9tJ6Zleymed8hiCTx2db+veF1QQ/6DPyuyZdwY
v5fmX9WtTyMnrbMip4+l7apacC6wxcZhWD+8BWaWxuYJB93X7PvKHtj33epB///T3uvDfqteDhH6
i8hx/GSBreMg8gwJ2dla4NIFuUGw6tG+G2z92NOlbH91g7mBzhFAZO48dN/wXlsiJKbeaOuvDnZn
Ea0cLik3ogbjzDP4rvEPh2LA4B/X1vBXWrT3I/lXPU8GYXow3eIS83ztoUtUbeBhWm4NxAJW+UKZ
WYZf9fV402fF2PDpPjhnZ6MYQg9jd8MPQ3fO0C79SZrzcVlhOKNdtxKwQZ65kJWI+FoVBa65G+LG
siAWbVlK0yHQ1F54g+sivSIh11dmn/1CTx+cwMivrNbxafYzRfiT7q5IrWfYeuUZqX47wxOU/SlP
jw7fk/GLVYnOmbMFKA7xHH0If7ztUjXBvJMvIi/6/6dYpXwY3KgeMKZIu3PlQhi0slYcYzFZbTZx
toRWl2qkXbLh4lyeX4PLmlCgbd/BZVDrxWc+voiPQlhdnCNWlogfU9QEodNYsgroctm03v5D1NyP
KbuuHIYRK1VF47bSXDplPWosLZ5YRuvJvTDUwGTRGC1aUuM51v/dRy8cbmfRTe8LZkQP2bBL7ePS
dwhH+sHwFL5GNbGpAMxFzE62pjny5uAZpvScv7V2Tkz9qXGMefFCesnej4SjStKOBz564FYWRsW+
F89UGDn4j3rSQJ/jx2EufPHbMAxP46/mNY5nXLs2M+bKybXOlGO3eOkH5+kfOLnkEMn/Gn/Fo/Xq
62gmMGNA5Xb5KIH/xI1FsGpoIRJHi27HVHqOAs1vRK4q3G3QeYQh4v6b7e3TaAkKzN5YEsWwX4aN
RLkf+rx2+PEe5Mc9n94HzpjGgo3AOlEs/HjDA/VYjLdDkEJuHRw+JzM+ZaOGtDeZQc9fyMB3vocn
/ESjqLJf0MaZ0HyPVIUpIKHgTwzeUx+CpSf4J4HTXJaR5DPKXyzaxYk0U8kcDZilGPDlvMZWE+IV
jFHYWMksJFywWpGisxCGNuCTwOCVLuaH0GcZ3lYDJAji9KfxBGlO9J5FzIp85AbRLLSLVWfa0t2P
zQk4GLwvghP1xyy7GQ/+v9ZfnKy9bRGFQcbQVi0WlhJsyEQMR2gcuVajRQjP7V79jZ8ilK0wEC8o
PmZE2jQj7v0mFtZo8SAyGvTsb3Aee3/YQfYZAdly2T/QaqtbSwVdF4oLAQTHG4ZhLLvoqP7JrkbE
IoNpJZBXHTQwOdmL/Oo7wKJ2TPMhruRL/AgoZX0ymfWLJR6npbMZwJi3DD77U1xjD6LKTNrC+8KE
u5leA18iRQHNbfzjVPQ//gGpyhZfV3mifpMZCs3x1buvR5gxDyGZb8j84X4csYB5wewQFsc49Qq5
Ar0LZ97wjalrkT41aLzYxnod1vYCeockqOfCGHV4sc37+NUyb+Tho3zfa5ApNvc10N9O1bpRArgd
tgonXbai/+XO+gc0tlKmxlWT8ZqDKSTCH89Hny2cAo837Qc81hWwrj5BPt3Xk/iRuD/AozbqPPTD
SlvximSiSuumu4zBD7430zuAGOuPKRv4ieZk22cATgTGcPitQYriij/gBneSnnDejp8TUJFah0J3
MvMWQQ4YiL3RORNdoX9r8Qar0e5oRcxWFWd0sR19uKRLpymnQn7tzKwpFUGHyRy1uAuXCGigqw8P
PQpvuWwoPT+27d0Ul1zEVZObA53lc/FeejeyoP9MtFxqq/INgcH6AHhGH4an08/nvvpA1ZsO5uWW
RsGHGo34HjyR9UiY22Jzmwq5dBzykaU3W3YNGO8CwYsXCySYUlaJ5EPFjGy+gCUr+bP9RQgTWDUW
pY5QYhSVgJiNNmy1TdyyylM6Cx5wLAMLFyTntuw55LwgXc4Sa9MbigmbZ0k1kPRhVqG3l84isHNh
PTgudedaWE/UfNi8ovgqWkI0fqWJ+Apv/eFPU6gN2rfAEFRXGeS6eoanIUIPotK0xnfy0Cc5WDyG
0yfdfiKvYxQdIKU5BAOQ0uEXX46Pww9g5vI6ykP4Z9B+qSx/Agduwsi//0UOnYR6oUZdf0bDUtWM
R4pmUM4xGbnNHbhp9Kc0+gSlFPwLsIMs+24fcvJAHG3gjeV6Nup+mCXsG4beRfhusJ7SJO6UmAFO
gLnWQ2wng4QV5sd6eXtKGCh1uMwtoR5M+ZQE5gPwKgNLPqh9W/csmWznfrhmt3a7Bjd49s871o2J
xOZqNAxaD/Tu05i3lhm/P8MHS6gKdljrrgX9SsFw0gKEiYMbiJjV1JikbiGBkGXWGC6Qyn7AlCCV
8L3pehCeS4fNAeGIonJUrDpEc1rv/woXJBu5NDsyvGn0WU7ujKoBVZU4JivEgzJ7n68JnsHh8203
iQEbRpme0Wglcyz0Ege7iRpMMODzcz6nq4cvwboHXUm7MXUQTchb27BOJphdWiQgD2HOkasVmAQs
+FT6JR6hoBZJdIk+K1gkAe68THEAO7x6AP8C+dowSh68Yr4j6A3RknituO7vLDPembBHNdD1pVRh
TU0HMC4qbfyD/INQhNx1ep+H6sJK6OL5hDGStIgAZdSTEJSIaZ0xjvPJ2KVolo359TRxhx0tJRIc
+iauUz0Z7CkBtPczRjYp/woDGZsWybd6rDHagIpSzCva4QhzE/QhAPblmg0qIrkL7/gHMpddQKHY
s7D8XlckzDOvgJtB/cEjwc5P7tccii9cVfhKZJ09YFo0bIG0dcckVobLyh+zjJAUVihQ7idfjTMb
F1MSyM9qZnFbJHHdO3TRhoDBciRxn7SWy5jJrogZy1anHf1MeE+Xoq2acpUAqap/dVgepFYtlI5Q
4pH/ODKRf0/kUccdrwJIL/AA1HmN6w8Kd6hslzNoCN3OEbkAGPzr7bLMeE4c2FUdWyUb6W2kiOCh
dtVaArMC5dP98ARHIzxDlOiw3BYo5Wo0qhFUx6jbB8MAK95rQcKjc9Xat7zhRz4gfnhJ5YMzlgFN
+SoqeJagIn2NLox1vfkj/i8X1fkKHotBWMhzKoPSZMPkbIYl/URsHFby9BVYnqTAW2YwOEJmrRZD
ze8PAQzNV2mDw9dbmlDBBsOOuoNp/2tKdKLG/BkUQb5XWPTb7h2CCMMTNGWDkEPZbbNhhJKFKs5Y
FrO/P9mFwjzZhNRHS4Yjxyhn+b6MCNZiOuiIsORxvHfQpkA01kaLO3FIeOV3BfnBU8HP8Ii+QDYo
ZmnZI1THP/z2NuxqETdL+xMI3XSYAPXBeo3dijknfwKQ9fiX4gf/2rAkZYe6grX4ni9L6JNivHhv
CozqqeZSQVOaSDm7FvRTKfKlxj/0NNxDBRmdYPG86T2bK/1NRhAbmlH8qjDiwVPRfIrH8t8IS4cq
/x40xNeUqwfxtwchsZwOTKdGSspGEc9y6LR3J3quWA9gVMNuINea2gLjqkW62oedaeVmESehfR61
sBMhynGJgyEnYz8kZOJjomHm058gpOPGQGh0JevZG4Tl2OQvcCwMHXwf0uxU53bx8W8KaXfAGLeg
X+hdhYCr/Zd1d+cMXJfoShUPMBq58iQNdoU7ugbY+mbz0r03DqrWzbUwfy2gDa/jMbQ+HbvOeGjB
KKDzj6g0k2kwZNq37zNqN4TqC1f/1hUqthJYhRPbBK6Uzblhkceq1fLxO34TNBmqp+p8s5LrnkS9
wrtcoXmbe/8M8DI2zhWnMZROHogz8MiKRYLCbU5lLBYMRpO/Ah8OVIziA1Fh4O0rB1CD9b1oqeGV
DoEUl9IHb3atdIlhMjbGzRs3JqqBL2InYIDBfJOvachKj8YrRsDkj8xD3k6rEhrqFB3l7esidCbg
NovuRjMrrwRw9foknjpPvKbPAdXlZUBo0ysuAS7njL5PWQnGGhMNDyFyl0tmQv8jrx2lrGrRDm56
hLKQ+lroFaRmsV9a7dzaVHpsaHhY250poBELwzxbT/TOEH56gAhZXTxAk7XnVa8YOi2FlV4t2sb7
NM7rCx8bNotebxIGtlY0f+TtiJztAWMAUJaAVP1DdCU6VHl+d63exQF0oNdoaWPQul3ICUqgKyP3
AxK4O/IcGRxBnXA35uZmMH0LZTVi5XalhF+4czSldpKXdU6RLTFCcxv2YhWBxAP1yc/LUzuZmORy
yVykqOQuobtItPvXS10YeIC0+mhkZRPYL+oAtpk2AhLKWG/9symR0oriN03Wz4/VBhx4a/TOjHCU
sx++FUSzQHe4A31I8rPEmBXpWCJJkpQ2lULDZ8GJTWFWep6aikmzqJBzj9/8ECgFxxxhYGO+6YTN
9s+EvAC6DlxMPjGbhQCP+5GBG0QHwG80k4zTAYXGopKvWX/P35SWjsNeh7rM+mfCbn/OC2Pxi4Ia
wtTY+niPkm2zDKynUZD8BQ2z6TGcyxVleD6wRhbSAhaxYQWzXjvnp2/Po47oid9vjf2Ozf7fWiYW
JTjlDyN0zDQysltZNzEPOJcnw6Ef0luQa9EloVvVAi41+DyvTfoW57IN2GFwRCqZOALes7FXwX9w
iwY1hYrRstQW+0sR/vTqq88/LBNZnwDEE2FEx/u/PTpGXZd/34NSj2nfqpzzoK0QHfEkapnuSoEH
zUhxDQogAh3BDK69qsUjYdu0irn7pMI3qP1D2IH+SK/iLoTTj5/MTo/ta/tzUDMu/XJ5qDL9EaMh
mUcwogNAZF6bMZyyUn1joVlrI4M+ofFK9/Xx79gAc6xMHiHOKL/9hX6pPd2Tv5Q0rs/VT8j/SxAf
8ixQy/R0PyHWCXhbKgwqqtRkyrXClYkWotZ+d4ogPq1CXeD9ALhkQG1OnVdGWUvMchwQ3lRJzUIf
IhNH9rxrf/6e+C4U8y4gOlcCkQl2wjRQpz3EPSIydYW+vmsOnQknEbjNqh4Tj7jH3v0Zll+B67wD
F3i84bDoiOjK/Q/pfDX5acPVCnMcyGX6Xj58b4qSxNZgHLIn5/PocM92vKu0/0Qp8dGc+0j4iGf5
KDAFeUloRQKCL8yizp0udEKjw83Nh0pTCCWBvqvVoIfhCyWNPjX6Rfxso3XHU3joZAcUgSiwlyHS
zYGVDKWIs2uKVhkKbgww07qPLi26AW4TkG0Ih9rMsOusrC7eCooOmVs+eJC0ZSgLlA7s0Rqct/Ao
YN+4HvKM4vp6APKmMsOQvmoPdw3JSdkiYWCJ8ZDCXMI+BMZ1hKFDIwE4eunYO94xCoIHjaCDNu9E
ZJ/453fIqtYoWeOhvuK2pVGGL39bUc9U3K5BsVBbfpBGcXIPsjmCEyrkPNeK+hKocU0T/e9EEeYn
F0uehYRmdgcLmTY1O4CaWq4eRPZHQkFwK8AKAKYP1TTRJmvKN1eH++kngrGvfA1Goioz+c4Fp0Fq
yEig8cftKyvkOz9JRc34OLAH7d39RGHDwd7UgJnU8FNvTV6Hz10DRMCo/kJLDlSpeRngL0uUt4Tf
kojW7so5fvCoWWBulXjDtrqZdNRgxY9VKDZWJwCYi28fsIWHt+mFe3MD2XQtFbk8iRoDNS9Gks0x
z90SpaPiAUD6mTxvuxtFyxYxaDsV499/vrNicp/o9xUurmN3NWCcRWXIfGxJVCnT8SSjHwWlBfn1
uh9LZgV1gvFW81PxvekODBBjf8IEdlwIvy8TIm/zSAM6lwjK4DQ5/L2PUPPSKEQv8uDL9vCIr8SO
LlGlPC8ANSJHNC9e21JPHwC60Dib1vDqu3k9IChujaKkfDcgMnFPW9Gy4jTL+wTupeiXkiz8Nnhd
UntMf+Z53Up4GdfzpR3YW/jlFAAUmJYNFBCsorJJYHQnY3wSqqEqd4xhAct0/IXkjG09UJiqJVOj
MxsGnVkNvY/lH+QGkMOD/AT5v4YSQIghsyeFz6pd/TF/CuincdgUBnvqXb7Ysd10kUZIsZSNdQpf
szeFcTAg+XiOY9v3jnjNI1ZXdDavqUpLCWIsgKA26Byv+Cq9BWLWhfQEoqqA+YFq7pbXiFbbV/1T
GS/yyw1lNBcOgkWnOysra5wY78so0fML8VIg4KRHDtD8iNFQ6zNjYCMAhtQgAtuAVV2eGGgIUo9o
g6ni+MSy1xrSryBVRXSTsGMZzQs4aqKo3TdE7jswqs/W4L2WwNjmy74Dnc0ETREwh1zfQEGW3J34
yZ6JpYWRXgbyIsl4yI3MqnnErAwWL6Zn3eODMr7+4droxvs+9WWaFt9ok66ZkpBILYU1gmenSnAm
rj0QJji0IArsPA6tzlYjSem30bLzWYJnuD7UaYrZ24xJ4mUd1NVTG36TvGPrj1VvP5f8YsR89jd2
zTTmiZbxiA1BPECGy6kRNxd1v6h0UBuj0/IF6KTkSgGBezQ6Yn1C7KnTRoTxgNffmZUTa/QPWwNe
8URvZxlDFZTqnRs+HAvW+uJ34Mt5KZDoEUuyX33l4vIopnBnEutKFii0WUKWxuBCXOLN0DHYdIyO
YwaxvcvNLXF3XBkWfykpH1gz7hd/f6omfXP0Uq4GtmwNuBj1+c3m2UKfx1KE5cxvfRvyV+GYewXO
CgDSAQ9kK54FP0D4oS0drl+pxTSziLGgOuE/9/c0+PcnTszmbsGnvgzfhhUPtvKW7xkjyKN0lVSl
RL+cVX2QmpfJFLiWA5Zz4xzYPzBdHRt/6pTm709sEjgTmEk7C5atMNpWksk0SqSB+4oW+yMCOcRL
RUiGw5mbesEgBJD9aMMzMa+8Ru0RR1rEtJFElDiYQN8V7KaOLoEQlNqKDaZ0IzaTzqmLvb5bPawt
VBiczeVi95+Wa/bBlxLnCJOxZd6FIiOlU7mHqEasgVzmdMByvLZV/Z8pSmCTvwQKdrm44A9PZEQT
+1whrhYtWMQE4q5woQa21pgqlgJ4SLaQivmZjn2CBk7Tm+b78DeEnpZkJt05FUOFaDJrBgBsdoSo
EWkpOKEdRA20juJQHhPGSiYg+n1UU639ejpQFbLoi+L6ZrS35fAbFxMzLcJSgrJ10Luh9rEIbm4z
s2VMlJmX/OxGlw7Zw+RvPyii+oSh/B6o5a7DcuX9J9/ka2J2W6+7yZD+uKnTuS5GuGug/zCfMmKH
xIFsnrcWrIGE00odRHzWENMwOBstJPnj13c/rfO5ue/ZeEg8D+okW5L3nqmT9Y+QDt7W9+7TnBQV
WOUtZujDP4qTQHZHd9+nQPxqg7sQ3Ghen6HAy6OE86XPQc2CE8KPgNYVTTJ+0X/qK+aWQm+JveqA
YZMnjkqHr/R6l4NfT4EzYpwfNhm6Z5oyrdBXEWPz64gyjXdDEhYjqv6cfXgMYQx/zLRLADOoFIwn
+K9mrY9Omz2HJOUATeJTWlEMnxJxXySkGlGTZJmgKsoRhe91iRiorNXVPvQzmj5a7gD6fg4xcY+q
9CLVYDSGXm1+fzP5hlG97Of1awaiC6w8eIP47z9auf1Sv70PbEyOKWjr/Ks/0IZR+CZopJxmP1Nx
kHbA+zGJFGe9HBuswjg75QJhtzjJlPkF+3Ys2CTdvZgB/O+XixPNrqhBHDh8+I7d6dfwyonw4qcs
hzhXrjkZjdTtEr0Qwr/bkg4F7/xJ7BZNijz3v9qp3M84Z98Ut9ajTaH+sEl++g6zqMPBrFHYcutc
HPHIQrOmSaR31roVQin90usIdXqTy0BSlyM2xuz3T6fPk5w9ldtL/IhA/pMbItQvfiOhZ0iOVIcN
1cIzaHs4nmij+MzmlwFj4eNUTsCtBpJMwP7t6ssVbzv/axI2RcYH4uxtyX2OXHo7otzIumLUy2eI
wtsc3akHh8diYN7GNn/iH/yxywRLU6ZH6hT/IhXzKKoe61VyywsYA5yV2mFks26jqCuzMLzfMN2D
PyWshfc1EHD7MCX2bs7p3Fg+sPh+PtltfLblqzsXaNVnn/4O919xkLscVVuEasHeKz9SvQdIULjP
HkufRSSOVcQogGLJzp3ezGbg4bijO4UGXC7ZPdnccpIuwalJ+3aZFGbV57FRKX0CLcnkKhkQzcsc
sGn9GMN0lnf8vtmnKf9sv+vk/EAAxK6kYuGg6v5vRA+7wPl0IFbDFYgJ1Yh9ZqUpl47ztUaY/ub6
MXMbKDLPh2bWxGx+Ifj3xDQJrP9YOrNlVbEgiH4REc7oKzMCgoiKvBhyVMRZUVG/vld5Ozq6+w5H
Rdi7dlVWZpbbhQ5wY2Zgt6XtFHMB/0PvdGMIwifjCl/HPzFMz3wOSL4udJdv0Xm0w7K0yYBuozqH
jTduELymkZwHxt8yiTnFtLCgHQTJFmfLN0z4N3Y7fdh4R1hSdjOW262NHgEMHG8lG9+v0vmDVv7A
5JFoh+lerDRQNGCq6tYR3i+kUbuxPtmj2yKVIKGm1UGJNTn0tQn8mBGHbytdvDBRR+duVd/oBZU/
klmIS/f88bEOUvTm0/qqGr2dHbmQdnjD8dXgc3G5wQOSHHm1vC1iogWSqwIbOVpQ9d1h/9IP5FZA
ePl1bnDf0Ok/SkDRuvAem/YJbPykTyn4oCrMS8KNTvjfHhigKBypymvc7Mme+vd+NPHglmhD9F4Q
jR1MJ+xJVye69ThNR3R4Cl3ndCbVUWx9+oBtDr95EE1OFsmLT20ozecqKcXm4D5kTtpjerUPqOse
+urFOoCcFJ5ZrdpCK4m75mJ6uhlY3OHtt0KXJ+uxDBmunnMsUqCiySPEzQs/YpKnrm+rOdPlzpgi
A+x8Dno9+bjDYm1K4RBuyaPa+mjC3HvJEMbDhz3d0YNanjQHYEmUtKPpGRIwTCRntGi19QVg9INW
GOFqzNIodR/yMtcgoDq3o/+lDcgZsRBPw046Gg6hNgn5GxNBan1uJiePvj1Ox9+9+WyalPxTUFUK
+Z796ukPcKujKieKYFQ0rN2tPvpuhQUA+emdidExVTpHhrNtkUhALeIrD4evmTnVncoDZaPWdyjF
fvS54c7hyx4s3m13YF7il5m4VA7RlidUhZMJl0FjAW8MbtExe3cZTX98uyX/4wthY9HaWfiGzbGM
L6Gj8/O2Qyk1xC6HVJ98GMwB+B1ZiiECC6YTOExppEvHEUfgKLWOxkTW0YrcqAQxGXJZk2PgNc/+
C09i7EFoh2EHuG04ELyv8dtmqjdgA7fkkt8wW9CFy37fgJtc4N0/qOZ5RC1cNTVIgh0iDfDeWPoZ
isfHp+lpBQOGLg2/BYwhAeKh1H+4SaBieDND+QByDxFKu6PXEW/0O5iuYBUVuiJBh75rXgVgjggY
5Rim4wMtwAsbas1zWI/JoEB4UVmIcJq1Xz55knTaBUbkFNA6BGOwvBtn7nUIXOJsOXM8R5/8C5tO
QV2/BpvWm64XpPso6+O2E2MZOqKTMzlo8OwEuuAtINV3tWHDf5AeTPStpyClt1pAFRF04OxhNIbS
LesgRxVyndOTO8FNqZyZSo54+/CnTRcGVzYEsh8wPn1nG2R+TetM5GR74yCovdxnfIyofwo7YLzE
J8iznojA8nNby4LDSmYEduy78MG7aOp7p6h3MZ93r6+k1dl5A1fc7Lo53Q1meyUuPz7uFkJV3R71
ss83WT5GnbMrzQJnDK9wQrt2sABm70Cr04tBsh1PtqBaMDmf88n5whmtnOMtQSTa0grqPEeHED7p
suPKAK0p3MDdcGf2esHl4d0P9hVqRn6HTdZlydIN9A50ovvWpJM3AG+nhNE3WqAlIeRDBq93coUB
ijtcRraTb6Cv1M+/FgfFwcp82Q+9eOginL/GhK0tJxWIFrOlOtoEuQvYPHQgczAb8l7gBwP/JNYf
EBWptEhRYPwzQIuwuJ1Bkr85v3yYBLfhSVuKmu9mlnABb25Ra1foEU5JikksO1GldW5MowbYgzK0
OEW/GoYydkhhh6ODFKgV/8KsoSJB+x8MUScwB9unP21hHkFk/RgcXBzxh7/h6EFqAo7XQKpgnafO
dEg1I35fI07w4WRH2MU4gKJxBB8PdJ5gRUrdAzbpAfuB3ZyB1SqYEXD8MWsl2pfGIBIep5Ehqw+g
zTrjZ0MbX+bjLVdyARlgJ6yd7XnMg3WgrcPYzz7YqGBbrqWz2RiWFZGOCAGhFUFT4HnUVQRAwrxN
o2GMHaCg3I96PGa+myQKNwcZqgiYAG4cMbAQryCYD1hR7Qy0fpkx61OdEAsAXblILLCkC4txiFZI
f/bNXBqG5TyQ9GDlGeBNZsjEA4ZguWf/WzDSw0HTazbYMAxuQE7D9CoNK9+rMWCe9U5n7Bi+RWPs
II460dfvm/uuPsPc57GnmrrwYoj5nSEG85yzbnylSqK/5zJXgflG3b9AxHTu19ksIf0zaJ2mXc43
9/rBC7ukXXb/e1kXGY2lV6C5CaI2JIrkFLB6veBFgkrjvDcW6JzbzpfPeDuqtyE0SZRpO5cPJyRB
7rcy7JjoLDSTuzF7LWiIIJ1CQaTSN+dGoEmRyHAYGekNkNLo2O2/14AG9IPucTxwjPQwYqRLgrEd
MLiDR/Vjgn2xewpiWOZhSz9H6ENFQIHIgZYkgONAO4wCj0mU/FjoMqd6r2FdfsII2O0vNp9a28QX
7KLQnWDuxCSZtB53uZhDwwZ87Eaigrkb+1KbIbdiqa1h0kxBjAGeJs7RHvdG604AfZ9C+KJhJe6N
nYazy2jV5qqrujTkdvbF7GEGdjTaIY0QPqvKLMM7SN8CxkWW7yjTdct9Yc/8G8lywR0SRpw2U7m9
QcNMkgF4q1YFu4mbQKcMUor330iUxwJ7546Nn3r2TvDTpBIXoPfkhHGh7X6uAjJYCE4lvnaY2bjg
f7ZlIXZgYBtPIcfn/MyIMTQLcNdqF6DcYwDw/I2/JXL1YTGMSSJdS9EO3hH/bpwVSVdlUOj9IXex
HKM8h1emjqLd9g87GlLkq+YyRtqydhH2I+HeiuMK71Kgzyb7c+/cjGgDlS1xj3+uyKLjmJHf7djd
WYlb22kgFqO4ykFHRh4C40omBjNFR80/iIur6RGt7iOsYx56THevqVrHtgvVzr0FlcmiLuBhFKiQ
LZppf152Fp/xDEJGmqlOTvMIZBuVrJtBvBBtamMcBEwbKPhSifV2QyzNYCmaiEsSsW9DoZNlImcE
qLhpiNDoqbGz8YOnVEmyMg6D5Nzkjrv9iNsCtW4+pxK0N9z+fGC9IC1DDbXODLrDQZCWmdmxDWfy
DiZbSQWsn3NT8Cq17BDzVPkAFeCAUan0qSHGQ4A3cReRqApTQ2bcqBfZUNZhc8Sv6M14ZkQKaKgV
1KY1E4Ngd35puFXh/o0w6/Pm1TXnYHbnSQOZXPZD3M4u5roNsYFjd36mlBQaPDUVVZawkJSaTBoS
pxSfHbo1pFfTMb6bmtokT6nNARj+4WzgG3738R2Re1isUstKYlxCf5rc2mZ3wqEUtYeIwSv++Y0I
JscROsnRJWsAj6INZpQ5iRFQzFXEfk3az3uQKnIrj2QCjxP7YEyQkXposRhc89TXoFlMyoAlxIxW
FKCoXps4qRvBYZ4Swp804Lp/z21gPW3LSFWfEa9YCUBWSWVtHCuX7syKh9d0QkS+tUk3QZMJVLCN
L3q8uS911w1eKGYTHBI+ey1uf7WIpTWNX97mrVr7lvPXiVizLtNbcZfCxQWM7aOlMm4YEhB7lUbl
Z3TLoGl2DbeDcNAMaMfA2eC86JEyKr7Bo2SN8pHc0A89IThVU/KPLdUJsrMFptxIOWYXDgUPMbxE
S+P7R9zICufLlmld9BD34XV+Gv7PqlicMGfkotyva2EYcnVqLDTd+CviZ3DMM7gkLi0dDFY71CFk
tz71dW1QIpxcfKk2Lhy9+t8Iii9jZjB96hnR/OSXCALs+K0hYw7fO2C9F+mXdDnDJvfovhNDleWY
BQBvY2dyKwK5SqRHSSmk0w/lD29GhVfwD02flp4peZ5l7bSF6P3hnwH06lFytBiGczDxF9IuJHxr
+kj02DAFVNYdeXwneO6SAw40C9PRi53YFUHb5Te5lXUw64PVOtDz+yJ/GzWcYvORdH0OIPbt7Jb/
jlhOjz0JJtF2iRyeVDvds3sLLavNlH3ngaqV6ZTuQIDzssWnKRjkaAR9aUDLPDXVyfhu1ycSRNnJ
14QzCXtO/qbbMhgSgE8DsAx9Gf5Drc2q3xyuFtvT7jMdT8LB3iAuw3OKVQvBXzOh54+Xwa91/JTJ
UDwh+8+Hd0n7azhCuUBbhKZZxYQGvSMzVa7uIEWxL6df00s4r6/RwbGS8yRX5ufJ3qqBEPjoJDwF
7kOzn4avDhemkvmR63JooHAb0UKfXkW+xDj2wzgEoM2OmF6QYXMzsTgwWpxEezOuQUf0jgHrnURM
7EASl+OFpzh8a8xi2unM+lmOkX0ORh+yZr1XymyxrG9nsplw2mfrJ/mA+90Zn92gpzMG5qCTdxKL
iD5qhNSKX/FMeQFjQEr5/pxxeI4APjOETv86N7upKTn+mYucZ9nFpQufFHpUCFX4CriyMbgHtx7w
YVEvvZCoYx1Ek3FYaW0kejakw2KWplZ2clhch/Ftip9o8tNRZZ+uhRXf5OgHzN3ou789RgasPSIe
HIdBmXG+EFmy/hC/dNSTmaVWPOaGQNtiisGs3oe11p3ht6K/bJJOksLQCV2z19MAw6aMAJHcgovO
1oFW2GNeFKIxqcvC45+1K83lsFZTDKBQqLWNsI8g9jBKU9Fbui6+EglWEFAeingmGrVtq0EhjlZN
m3mInTC/gP3A4UUEOuMiAThI45ProziScCFHHXkSDWkjHIBHh8S399yNRCtgu7nb2+RldpoymFNr
+z8yYi65GqvqDRXVwhqAmdVLfXsFxt7W+fq72B5tsHu9S8/JgO0GmUookZA+ZgijufXdUtu98Bop
nFfEaqKt/NFndwvRMvibcGF/ajhu03j8HM7SoM3TYSoFqVKuLMYzOaOCvh1gxtQyO+zllgyWyJiD
8XMbe2Nr2aCGBY6nGU4DZ5SlACYSPyGnwI808CKzmEp3uWvNCWg49Grq621ntFZw9eSdbz1G91Go
jh+BU0M9NC5MA8oHixaluePV8h2kXQuFVaXv+mPb/c4ZIsAOdqXFIN/2wapLt10w+ZJiumsg8W/0
jOufUFZTRlB9U8gweB/yVm1xTQlKEO+TCcujq/VVvmBaxidtXEzGsxNiazyGWYI00ggBCcvLwsn2
61kJxou8GFsf5rjg68/LUwiinDSAA04zgiDzUfWHRU6Mh9dTZql+9N0xe9KGwoaBEsII6m12TvjN
DIknCupSK++zrsKUJQWP2fj3vDsmK4gak543YYkWcTG91PgPx+Yce3jwX/uE8AbVNQ4Gmn/DkqZD
l942ceFYbQQWlKk/sVulXXNDSokbx9dJmGES3JgVxFDsRseIq57OeK3guVKfIlcmYCbpjohHWhkS
G3CSaA0DGayDgpdkMmme2XA8gycVjNNyHOT+KOqzg4P8kiNXPIke+CfboiniSONV2MdY+NeM3njc
slzgF3QtVNIQC89s1MKxanLtBJXwTWfEiORf6QAvJP5P6s0VkQtiISg7/Ts/h01+BfAzld/jAMOW
ZvTUUiZQAaGeC6MJjfGUfXPWg3YLkh5NdNlYFy4IKYm0CCjZftN2SEV+AyFwa8QT5kI2oZiumzO6
kWzgs2XiClTIBSNuCKO0NaVwuIzqNxu4CSFSe/sUMMyUU+idWwi2xL1oisvpilKftBGASJRox4u+
XT9RFGV4oIRUmn3DlXl5qcLSaBn9Lc6dGlEyCBofUlarBAfWdhZa3krDlGSPaEIr7pzI4S+Nu78Y
XGaLHeAtzog7oBBElwJPV+bUKowmGlKEVlhKtZk8FhOQcZhJMHFL8ob5m55BqnJgCxUx9iRybqZU
hSxx3pe4LpQVSp+2xViwz5QChsnqMzavGC0FCOVJ0bmcJbm7t3dbjKO+ILgepTtm+CDXJ6tD2D7r
6F1wBRbVTiMvxy1ZZOagUYDpv2c2Je3IH5ytX1IFXkGeck4/HCfsQAYZ0I+3GRHK3UoOY6boLUrt
swkpi6ot9u0kFxBsbnrM6cljyhKEC038ZWozCKm5kkAuLm3/EV2vbK6gM+YhZewwT4TW7LP+Rnkg
E4YSzwDvDFsiaNyVK0NBwoOTJ7cpo6zEcZHnLGU98UDmpavS4rz7t9U/Uxg+lNQJYgkVkhZSPmX3
h8lcD+5Sy0w+Fx2Ta6yJbhwbVhkLDegyI5smCZWUMg6ahrggI1CJl/5mR0hxX00OzGrqYi0X441z
ND9v7SG7h22REBPEUywpzBY5ZAGfWGyqKGg4wykwEnFakQGb5P0ZxRzJ5cae49rem6DiJDFmWKxW
U3gzc7fBViuoyAdmyeAkMAQygMMwKcau1g0qY8OupTp9CNpPC0LrLJYUTAmSLlmUm2OOlymPpQR0
0qjHNo+cV78n9DPh+GEH4TWmy4NXyriAXU3SjwsrJb4tVjOw0T9jEAbGHpJUCeQCs6JESyK5J95J
R2s5y9/EB7ZakqZvyxuQj/daTonHHqNQxTSUViXeBqmh+tQV3FQNJkmOR1lpFuit8Poj5BCGOozt
Fq6e3Pjgp2GIqiEgMtY3sgExJ5FWRpLcGWj0NaQSP/IqSVW+FgFcetof/cwuwbciC1IWBhclHXKl
MG57dwmR67TTYavLBjqMPmZ+8MLv1QClwdJKQ4gMZ4oNj19BGvR1GF67KcGgD5yMtQgwOl7O0U/D
rhDnJiqKcfP6MOEoMq6S00kdVgydIL7JdIRezQ16OY+5VBEx/g4MKkWa9ve0aMwO4VOA/iqMgYR/
QzPSb48RYjKehjgDdGBfdBlJyJeORJ7TxfAf7ruP+K1UROvbEw98uqLwjwwl7tJEBGBAUGno9vOv
yznyhk/DRiaj497yJptSb2a787q30+Z38x1HoiGDGQ4xR1raSoerMgckE8PVIR2ZFC6vIWLNlTpb
vVajo6nDVNiCc27JOGY+RApxhECANDxlUtzH39j+eY3Ftk9z5bVa+c+CbjairezPH/XSBS9gFbKk
3XhuooL0V09/9LZvZ2s1hHs0MpsVUbiIamOpWHdmWatmMd30CsYrgeRp9z6njJThPPO/nv5WdPwj
90aBE4l2nkexuFwyaHHHjvwR6xeRuPzzl3E5jTeF/TdnUyHWgbfsj+jVmra9M9zzpIlBximg5Yyi
dN7twlgxo7eqIbfCu/2PFi02vs+/wrVdGVAWNUd/lK58FOn8SafpdkuxhkeImFjhm5VwXed1xvMH
XynHu53GRIlIEJ3TuNA6HD2IwJ9j9jkGaHHfYNoFb0rYColirruMFB3sZlFoSBTt+BDAdoqOZ+d3
+F0OxqXHOZsHBZnnMQlIQmXix5NjhvGy7PkNMFOMiYKDMa0ci2l115gVx3iKzkOPbJe543pejcRB
jRrWNlcjaDcwmFaraUnuGw3p9OKiPIp3c9uk/acDKuusuJjL3k0I/s8M7XCz5LvlrWnClFU+eK+7
qPldK/5EJBBJcvCaIEev3M07ZC03m65kvRiY8VfuM/bLpykWjn580TVlFTHkMGoHMsnuaBFBza4N
Aq6XNZLQKGIkwoGc6eV8Fm4sLdIIqSAN+DhJcplgHOQfYFwpKySJNeNdpeOXijuUofbo0Q4G3EsJ
t5KEV0BzpX3Y2w+WCZpMZnaIBM5v4wORop1EoNhEw9OVaQbymqR0qCqoxIMwT/ahHVdWBE+Bsk9a
5RpLJw4vLPyYu8KaA247sMehBDfceQWKBM7Bc1W0MGUsFIlRGpxMwi7ha+NyrruxMgOqE5lk5c99
N8YYjxSNJ9fmR/QN/KXaavXtN5Oe4BrUTQ0yirOhGWKQbujFiHzjbKG8J9cIOEwt4MgxxWwg/RvA
sk3X/EPnV1Mo4y/dWby5QlLInCMEdxSkt77fHfochAVJ/+gSVBsxHF665FklDlJaxFCt/jALn/aX
+3Wfs8z36AWj3X5eGVBJWPpIb5OD81w1jdq+MDUSKTpRgDAQ2QcfRjTz00ZXmDpsbErt7zyOO5rG
osIiDJNUkl3/yKwVzKGER1OFJn8yP3o27Exp1/Sg9kAcUCD4j44i2r0ZrOxHTkDVOolgJ/8zJH2y
w8NUzF53+dmhRaKLcwE0mFYHWSJOoshd6M1+W+OWZdIPFQQCtjC+s2FfpxNDz5Vx1SfDXwyI9+h1
r6Myuc5OPmSIB4rI3rS3tJQ31VAZvpZeXQKX2Jtm01zCe6vLq9F3u00AZBcUBoPD644io+yObu8x
+iO4mA0kp4QqG2YATP/guWG6/atlnq0BhK/P+MXR8gqLI1O28F2dkn+Fe5rdLBkqlLNLL4C5YKBz
4x7ZEQ8abRoFrc+i/+q3JWzhT2Vl+V6IsTz3JgkShukFH6TmFVZ+Tf+L99GsPwyl0GrjeaJSvA27
2oEDbel078OrIg2Mvv6Nim05AwhUKLuYlvkZHtt6/8NUdqc/wFUOrWPIoJa/WSvglKQxAYUEwYic
rSj7oM4yj5WxS+4YZhEqwHAZF/iOU1CjCbzWQ1RBqrlucP6+FYtWi/gZZigW6AbgcOsf9yb2X3Lg
vykjXgBfiGuYSWBh2qOQiGSlpH1BMOv3wPjhfWNzJAkgjke3FfsB333cdJYyMplyLBf0Wp1Tbudh
1thSAyVNljE1LL2YPlV0i0m+LjkPKXuWMWKK/PWgGgxe+8Bb7evk0vidM7E4vQosvESG1XR7Zhvb
A93Dl7rtwvurvgbfDq0k9l7sb3YL4GB8ZJor4DylCulAT3+O8/0EGeyX3cfugmcehuxfDPbtXc9R
/S9Smz3j0UHLuAjr1rMUjMO7fnIGVbCUeQdTqvD7pejCSdS8WiyXprYnr+9arRvX/Ya5oJMo3Y2P
tK+I9yRB2zaKTm82LkKHB5t6y3E/SHEK1o+g1/ixrmfqWXpIGQbtnBMymgeLyow39aUE622+dXQf
ZDXiRdzIwdkJKAfJIzmnXtHRCD99xvFMwKhbekiRm5w2Gxg0GucLiJeevegIMGxcUCYIlFqoSL/g
hqum4YaA2Bsp+DAipVtzM2/kyUaYvNdXa8+H0zTta3EIOMOSkvzwfTPpYQzMI9HQb5cWzp5j+l68
G66W1IM7yXh3fz/J3P4pA0DlUGJox54fJZ+kismoRIGkxQ23R2qPP1KWks7jDO95AZkuJeaJ8EEK
NRixUzlhgf5AMYn8ruZCIVWzeanbsRz/TRBfNUbeMGuEQL1t/VCZNZkXhYig468Wi5pKR5qKT5l+
+yZHvV/JXzlM0FWxgQyLMzRMiy2lG4XPbSOnDeakyLEpN/YtUJS4GnX9SpMJweT4QlyiuNlboIKW
95VxcpRsKzn2un5Ow68g+L68+1xqC6A+QELkp4NAnVD3wLnz0UiISncNs0elj4robtwJGCpF9QgG
vh4Y63ZC+2Xba9C7rumOrG8O5IRJb46Ia+x4hy3r8+ozfR1P1XrDZYSBd7dSg2oTliujds/SGfVA
gcj0h4GxXn94J/g0d/vjfLT1bjNGLsQ+UUNAmcOITkzYaNvg1PsENFvv5mgJjABo4kRDDkXHL71h
fosG47VFSs+QTH2GZrp2FGyA0PrM0VB7gGNiZRSt1236tJQU4Ye7MuAN6Edjx2TDtTiOhaGKslSn
xZQi9gg/ox7BlVUPX/bizLaQK7kRYEq0O/yMzeRJx2C9RZIEteecCUGnBjChScKZe/BeE1BTetkm
r3F6MRP/9M/LmK25OJGFL1sML3kEYtchY0MoXehSdz2WMvXR2WXjBwchn2D5iFHST4eiJCAyz+FX
vOT5FKZOjumOBoHEpXQGplbAhOCdGHCA6e+S5x5kBgp3BzqY4sp3Q43Ix+NU+aJbLa9g6CZauC6M
G9gNXHwXKpcOUX6IGx2gUJY9XLCc/AbMRxyuhDxMECASI1Uc7E24JtoguhO+mJUwcKiZQEG/RrPU
UsWa0Um5BobDBXkSnkNqONo9OcEZcgckioYYfXiAtvsM9pKpRAWEng+N/jR709W4ch0DM7mTqL8d
KXauTt+3IS7OscBh3GFsnzZMniNgNm8mm5vNbpMXkYCJsQG6kuGVFAbU5exnBgwANqzdulNEspMo
TwU/vjJ6mIzatZKLjdmGJCaJYAMKS0u0Pux4aoS4eGAqbvKqMMg6KIrpdZGEY2CGYFB7e1ZYnwy+
4NFP0VQL6bpjAqLo0goH6kg+679Yaiv8f4MBQAnNO6T29MS5J1bygIcQcT2qA2Q++umKOsgre1l1
NGbyg6C4Lz+D67vT8s8/RHapfWmaof+iH07VjOPFgqgC/nD13wAu2EPseBR0a/qSjmiz9OjKzBbw
atIFei4tu7hb+5sLjOr13pyZOKoDKNFUWXY1jxmg58ewK1SCM0U31CVCEtOA/8Ss8QpDUi9bdlb1
aT12tq2+znI7rm8UWyBCX+04AYnAPDADCT+SxUW7gdP9TlorMAT9NsY6WlWHt/HJfMAJBusmZJ0C
u6XYjG92KzC/fXoautibu3+tddRr0z95UhwB070ccntT6viz9Zi815AEHmj1AZ/oXdCf0d1yfOpo
8b/WNy4qwCZt2knafvKaa00pPpcRnF+KJKrDpCawlF8ON2TscxYRUxN6PKWGHGBgByitAYBI1t5M
DNAP+ATaSdgy874sgPD7K3KApQqHOKrcnUBsvmee7sBn0vYZTK3x7AK6TDSrTdZLqdVUOX36Fx2e
KdlJGnyX4Ylub8sImqkcg5pLCXlnqSOVJ3eMH96GdARA58gB1dSoKrBGtoUO0gTFCD6sMR6+lQuE
kFC70RwCngDf6MpOhcNMe5fWf8Yod844CqgOnmHzjkHtGMclzI06xsGecol0vOXSKOCwNUqbj+rA
ddiqHIirgdbbtmaNlWQoNKuMg/0HrCC7UcDX52bX16wEtPWMQpfv6A6YXwi7m5MujqmamQXPZqA1
ZwG3fZn961AMVfqDjg4Y3W0q6OvmBg2AES5MIaCCwUhoAPkcmSQ4q4a1zNXpGVJ+QDMIDjzq7ODh
wMvEhY7JtERb/ZVBbwQbprmPpyp4xmrxmgl9Vs2UWUSZBExC+6ccau7cXmACUACfpjCmGtYAjTqV
w7Q9MGmcYp0GqtuEhifE0Y4/RLLUSQk4avAec8Sq5hL+uAZtEQ7sk1mSUvX3wbQ7hqKrV/OCuRE1
teBc6tcAuCb7eeOoepdQTNPExhqSw5rHG7dHf4eCYZAOqR7x9WpZDA1mIpiRXRFD8V3bc9iNNWhG
opygNLD2B6OLfQARLWPatnyQuHJSJ3PfohOxB3HVhucq/b46cN/SxASc2CwZinlehBTNcQsteaEB
/5FWCXYOqRenSpa4EbttxnzROqUJvMp6K0XrQTyVLHq21I3h4Q8bK9hQeDESi+jXD/ct4IQDBuSO
ercTsBVtB6kX+01MHwc8K4kBu4eOTwHfmELZghH+cuiNGxGWadPJ0CR+D/SegeotOkyFGANoQvuZ
nEGib6On9WYnp93XSOlpzpVCGGHXcAaRXNDXpAbtuUoFiOEA8xQQFoVPfTQy0tllC/ow7MoTVhdj
8jfs2PXe5l7TUWx6oGtcRhRHV9bL6oVGW6U8MH0M8dhxndpNlh2jzRpQ9EOhXxV2YhWERJHwEsuJ
kXrvqE0AoGEiV0KfmULMEgmPR0CHJzYUJPYGXNy2GjouG5A61uRAQdDeMfKS9wBWrexBE88IfHHj
J3M1+bMne4dbpXz5P8UHjYOGfoxy8fenr8Gu4B8c1t1UxNLBEaHpbs99onu5qzWa7YFHAiZkFsHe
1kwdECM3zn/w7g+zD9DtEN4fhBLIEaqVl9Iwac5P4AQ9hqS8pMGE5ZwJWYG7VI8OTsuE0Wt3uoZY
xHV79nJGLkOqnb3oYceKyaKhXeyApAvUHHdNqdh33ghutWApTd/FYsM8anAhKjRIuWShxz96unYs
nn+C/LEcZysfANIG6oJBcI0oZ9ym9yYYJ43N0aimF/1EiIDgAyGdxQM/3i91wnfS9o4tHZiEPxdW
X9XRElBDGzGviW5toAtRgvtMCvd1+WFCHGyKQdxZdFVgPmzEVnjnabyE2+uexhz/B8HgCISbDkrZ
PQNz2CeLL2uWRi2c98WwTh46Fn427a84uYxpY+vUXhbHlg8VUx1i2McUj0i4WAntgtIh7AIPARTj
UpHkPMYNSF78xzwwX4sovY+TBDARSlfYG1ruPowfoHlQAblDDDrTbEEL+UsIJsngbkD0SCzCnm+2
fGa1bjRYUUwukLGGGVWBhBE2Nx3AmL1vhfARyRwURrfhrKLBSnu4VEP8GMDohVOuZGgZmDcNQRKg
s3G2NJ4KpyxioLkWW1YekBtlFvQdgeYwX2UxBSVKSIhF3Hc5f8hXKVH+suwOiZmdQGutt9648GIe
Ea0oSZTxEwxCTiSpGQH7pAvP6Z0bgdFGSTajECCvYbS3vjTiSJ1uJFpzxzF326taVKe0PQlTpxf1
RJV15zvjwKlOV5YwmAUtm2yqY+ZWBVDcN2LRjJLauRC4CKh4ACdyatYjPqEYxxVzkIGiEhcqgc2Z
T08EoHVnxVDwGbQ5Q9fOocUtsrDhYfNKeXCmVrMsmbWyiZujDfOBFBK6uLO3BRq7pbZtNQIAHdgl
UARoEnHA739l4vBILfYjd/yyRvjqrlNrXidAfCIwAMUvyzNmkeKTyzQ7yScvuv21P5bmMiMM6A/A
Mg2BeZKPuMuUrHDJBS5ANpqV9qdGytd4u+TU7IC2qlF3M4jBgtOV1rq3xrwf+qfUlfTzMsJ2lt/o
6TRzykOInz5z9uL+OnZVBj1RrWiw/snJUVVs1w65v8FIFTx1kaagOBelIs03Miy5Bm5xrLKz4Rbb
55WvnZ14w71mvllnyOlwGVLIgj2f4CuCLt45ERT9wfK3VV1Dbr9YVMZCsdHWsFDRhDOAWlKQvdHm
jupiAb3TCfasngn9fDolFPV61gjSQTIz4G4DBME0oNKUGY7o7Y+k2sQg7jstOfMl6Z68U6ErisfA
ayv/0T5Afn5rFzWkIO5ee4lARX90yChpf5jX38Vwct8nkBsv48TFyAeYN25m/iBQxosGwhq0bKhP
+HZfHOtSc17YxQt+JTklz8SW5jO9cJyNaQ8szKECejmCNk368LSiQw0oenf6irvpkYBe0jjeT7iT
u9B6MNHk7ZDncqCZR1Sl+t2rauBrm1YFxw8dNhJn4gTRpbbe+qLCGR25rn7cMssqaQCLz/3HzLyP
8NIUaVknfVIs6BUk4wlgMBMmIaXol2fQvHuDD7ugUesq+ZbHkqF/rr/yYtiVqShC7nDVs5sUXYOj
m0VndvP9gwlDkK1JijJyl6LDlZmDtvshVz0jJ3RfzisH0vkoIPX06Sv9EtxfEHpr4jJLk1t55bTG
cIvvUhY6ZLzqY3dB4Mn6oHTIh+B2BIegBVFvdMZD4MJI+OF9YKko5FFdvjAJGfZaVvduLw/24R2Q
GT1hs1b2MWwdeO4HhonQ9ulMefrdLz4oF/3J88cdqHOwl1CeUCZibVCb7ad35hekwbchT7oBWqSM
aybG9GnXqq3orIx7+rltvL8Wvl55qWr754SfYoYlPSTr+9L7hX7bzV80I/fDHpivVlJLrwvc+zn4
21bnYORqAx449up6Fd977oN5H/34eAofdXrtr7/3RX3z9geLT+ld7BvS5bvZ2eQfVKbmg8GTHcqY
9jvih04fGMtwsnGIjD8glksGvJTBaeCB4Z6R0vTwh5r0Z0XD5HffIuIXl4HeZ+SwMjoUVuMVNyC8
Fd6t71U0b3H+d7Nrz2zh+HeFjoQ1PfH5bnRr73acVK3xQNtHMi0Iinb6GcMjZbdvXOkHg4VBdnv4
GSGAgS8Bh3XIRmRIiiMkaoUK4ERZwomg0OgkBuSc16Dv64iYFsPzohxGck6sVuc1u/fuSnERAJ5e
MZ4B+N1Dr8wkyvzCYuK6KrHhh/dRJwi/gHRoq/6pYL78CzIBpUk4Dd7DfxmUf4BLMw+fPhzuhKsZ
QNu/JmF/xeFL+U5eFdP4+6yjBmA/eQLOmnIECsH40jNKD+4FzxIGvnBkc6zgoDvlZ+tzgznXMVkf
736AjXvnzYO1B8/hB3n/rVqf12VhqQ9pQvdB764ITwY2xS5vMNCaT1v5y1r39VkJDwzZddpFft3Z
jQHLYvnVn2/j9KAHae8WsNGC/m22r66YdaO4U1MFLieGU8Gtvej3MK2rXB7/g2qCkIfH3t6vLtHn
nqcq6ahCeLCuMM7QGjPHwoGsM6aEDwh3aXdSouqQKRgtaMMPQDAU0wjWVRNNzSeHb7xAK0yfeg3b
ikpSgIT8FZ6t/gww9DkDH2lp1fb1R8MhY4ILas0ZIiY9YP4nRfDXJE1lBKjQOFuo1uzG3aKnjsSG
OR1b4RdfPuQAHFMQVGhA0hChDMmfY8pBesugJNMcIn0Y43bGSoVliLkVhb8kHExkk0EO/QreAzkO
dREEpoS8c0PY+VuSFAwuPMTmyyok6rjH0MKTVT/nZGfELWZMPaBNnW4+D7RrhQE9knpm4WMHXDog
v/zO3fOLUNt3W5dpC3qxALu7kCox2xsdxORE8wE9BilLCNOE+Kdx/Y+lM2tSlEvC8C8iQlQEbtkX
EXctbwy1LAQ3UFDx18+T/U10xExPT5ULHM7JfLcksoB91FY5zOiXGMVYepdBqtVW+3ZpAzqLPRK/
ZvMxaL8dZcVMq1HGmuGbpqcb8yrQjvtdOz3HN8QlX0QccIcpqvRNYuxu3nUDQKXqNHvU9XRU889M
W4m4tECZwy+l5azGrWnVlLbPKq4oiFm0TBRG7iHD1yEt0sGfBuSfyMiOBOURCCl46XlSzHi5O8d/
O0rA5iAOTrR7cP5Vxf7fLLhIJ9J2rDKj4KoQO3zBJF6NDxkJMQl4rGGYYl9XO7SV4/19BO2E723r
n7b43oePLNbPw7ckIwft1ckRf4oLLKalHUzf5bjuoU0kSQr7igl1IyM6HygvcK6IiHquTBlaZqce
8WPC5egVxWF3A/sg1uB7/O14BbNnMoeQ9j8w1/VaxUkw/5C8sewvX+F1it7p5BTUjTJHCUFg2pvd
mWTK0oxEYPy21Rng9d87/t3ad4TfJLeB1WBC+Qf601Oytg+d0q7whviF4HitnfBwNQomG92SCRtr
MC4IIYJY0Jus2whF60ooMEQodkdQNc1TzHBg07NSzEhv/Saq1trvb+MGsGD06jqb9ZbULUovqf6S
jI+XCCeN4nuuIoheK6nOhx8kIOx1MvmLf82AUjG571BokbrJVIodSTbgudbvconSt/OgvK4xJhAw
NGnFUTj5/WefEkKfggnSH0mLeqEN3aR0iyQsMDaXOm4tg6nEgVQPcQmBjFNJmvhtPGzJPKj8ElLG
TbIPvQ/NCE8SxA37JaueJYa1X+AJmexOsjZDHDI6Rpq+EEBtn1ZTzQPteO765fhxhR9GR2rXH1pj
6AWEMBgAQD9fYkVifiKjfXnmeNk9LpOzCN42e9H9tosC2SL64Tn623DvJQ3dPlMSgJY9GeKFmvGS
3v87cZhSDrLCC+uzNXOJOVY6LsV0zjRY5phoPOoquB59Ykdmd1LBX1EF9OL5leQRur09Fok5Xh7P
jJvF/o3AXlpFSjGQ5GlvDxfX+uE5ABD541EBwvGmxs90zlACAT2m/uCXV/HmjJzjqwB6pIjPp2ed
1Y88X9ZFl8dqzz2eAlYcWQ/mweShZNVLoyOwx1b17vdhDmwj8Npzgz4BWgpQ5mg+rdv+CLwhgze4
ER0e823oH8YuchiSrAWvRgHi5hsVYVZK+zc1hlRiPQf7ZSrwA36rHRTPhelf4IAMs/snE4SdEfaT
xYaJbCJrsnXpDem8t06/BIUUU5Igi8mZE9nNq1GD8zZPniNYPSP5hr0+p4lX6v69jzCMjSTliBVs
lY0SUFAjgcs7eS05ZopP4au5TLe+kDL8s2g9DNyLCkLj6r2OzOYgdWDoE3fzzOP2d6Us+ikJNjeD
kTkewBH+RUkd5n4BKxtCyrEi7amsEGmuTlw9zQ5DGhogmI+XMLgvtxhREk4fcUgbxY8RE14GZH4z
7N4dHs2pj9bnCBBLCSNSHKoLhmLTItGq59hRWSoAMBz8IaIivs80d61jHY3///X+adabHT+POgmg
rW8JXiV2ic4Ggbv39lMi6H5TVGG3VNs6CI8gC3mZXutQg4PG0QUNCY62RuAGoQBxFOgUr/Tl9nVN
0YMNiucV/1DoP5ATjoA8iAidXhj9QoHibRItTajMwGBAMgBYPW7TunIRlVJk1/GUAeY+j2IjStRN
9+8CNZTE2oyiiNp+fva5ePTGQGA8sLwabpx/VRdfmR4MKAvQQscD9W9TxAMYo67DYUUxj2oWO8nX
YQLjJh+xeycc7Q86MIQ+cgQxRS8p5xsuXI1zXWGS7Qdb+6hL4wS81kerMuXYDLKI/gwpI1YH7zWG
pYjQhS3om988Td/ReEgfjuqsC2laoGaAxBlUAf1cYR1OZArjxeYW3Sf/KjU9CBkCzPnPE0Ovj2cM
+7b1j1zqrwLnl0ERifEHW8GHkxaNAz0Mn5sUyNRH1mVYMgHC9VcgPKyvtPnYvWCPIQ1OOcLpM0jQ
n0PNsT2yv3etVJgwBgHTpiG7cf1hPgYI7qf+uA/Ymh3x9xh3oABmePaQNtGDzXnO/tEFmsX8KTb3
J8cew80LEiXmLwaGH1Wicyys7CZP4z9DJwoGUmc4mYpfakVoxjWUvOEnPKB0X98pSSdATGH6+OXT
tAltWWXvq+leqtXenodQsXz/S7OYsgOIwHaeD2DKblAJwCSos5zp8TMB4GH0+j4FfbaOGjAq9waB
P9vMcS6FlixukNXUE55aioz5dGryLJ5W2+AWKGynAq3AajwcHHpOlRB26Dy9JzskPo4Gzp6j1dXZ
cT8yTostSbfPUR2iIIJ87PrEEwfknOEapBTy+r7MrwZEH32COiDeNnr7KEwDI6p22bT9M9PBxDMv
9n3A/NTLePt3np5H33UxJKh6rgyV4XV/l6ABHgj/klTBafj96U8eDrNp/X6UBWbaYUDeNSRLLtDw
aGJ5MgFGulK3bhhi4188Tu4RCbN2OaQLZSTujeZIZ3zkwG8Qj1ycASnPWK/tk8wYJ59y1uO6Q5fg
fOvy3wRMugmsgqf7L377G+vMuBX/E6oBQjscRFsIuDKGjnxd7kbG0VQ4D5BRmj3nw9xNoo7/GkzJ
2VR13jg7ckn7Il0Z2Nb9Wzz4+F2Xqb/WWCZkrZpwZzIUKnNvkjs47C+a5MoR3uN8VCHlCk+N9Tib
mHZtd+Mfw+lRcX6CT8CBCLDbQyXMUQ9ThpB6qaedlvq6xnrk6k7woZshvWWc//XCrq/AW42Y2uld
QBMfjhrmyw5O24s0iEVgAjaX/sDvuvlEcWmTmdtuRCWn42X2ie9+6348MihhyaXNIH01vm4+s5ov
m6DAgLHFNErT2aNVCPFcU3Rn4VHwH1JaSL7ANMvzJSIZFfAWqwtfrh7WLCZMRDyxwF059dg7Oi+3
fAYwdwj0AD8Pav3xK3jEKt9fpkR/fQLBnCxi3cYKMDKgACsvnwDs8eMWQj+mwKIXQBhJRATHvEpr
IVsTemVoC05Y8lfOTLRCke/zkDs1p2cHgPzw4XQ32V3ggRjVZAulhKTMQZMaaEgo5bQCxubfycgT
9tP3a5dzpsvKUDjcDH4r45VVMpfvvPInZjP0M/9n4BBoFD7pMc7RE2XdDTCez2L4X+cVq8BCdx+5
cIz8OnqDVDYu1jhep2NLgUdFzye8uuegP+ki0Lr6B1kpanDxmDhgmzyf4I4y/NYGWGWmraPzMz3v
Ie6z+6geViPjz7TPQ6Zkho2Xo5V80mmosWnri9PoHlbDlqgmPmF6Dxv+viqX1nlMDo/Xw0DKzyOC
Ht1YvRkxy1SptunfmYbEFXJLv/BJBrDOPrrV1qkXD4TIWvKNJGmNNDBbY2dmpxnNUDrYevrylhrp
27eo9PXwiuqAuVxkLVTOwHF7GOsA1VzCvmPeyyG7yZEEBshxu+O1zolMA9O/hmiMXX3yjcykn+bh
h+km4qfM+KP6NRhj1HgSf32Y76EoHLm/YGJMVWDtwVE1zo7Jld4PF4Q/EZktix+0vvx5c5+fXhaS
v8AlanhvalbHtIv0xH7CzaM0EFt5wd0QnK1wDr2A0ZwsrkwmA63oZOGYeWzo8YkN66CvhjqEcAEL
IrabJZFxiMqv0muCoj6dxWHXBxKf3m1IN1ibCg0ZUAsFlrPlXbiu9lix5jUHsE3egMsPc/m/9hFL
LMAL0eJsyKtd1HqtB7dprSr/yfDmpcZ+fuEFX/YRBJzGmd39SQMPHcWDobCka3f15DsRbk2XyQWq
gAgox+wxWyA37OFOK1pjJOLXf9dpjFaDCBtqOKSrFTlJJt+ZN/OxjHFJxPjzdAd8U2hEHGI9a/nx
sCTacy29hDLjEWG0s24Q4DxRXvR5B3lwAZ35RelqEUHxMoDBjnRob/51HXe9Gc0apSWcO+A6/2/l
3xwiNL3t+OwPeOS7uMJL15gxUAJto7g/npx5Zy7Vm42k4D4KGHzIE0im8dO5LIvlm3hLegiChL9e
5kLAA9A585R9HUI+9JH8Ovu5gdobKuHh7rgjHbYJHKXIQ86sZ6bEvsmc+rdEJCZp0WEtKLzk1jkg
h7HG3AP7aLBkKXg4YIY7Bukda+twpgZEs8jW/O9nYed4rlZnyjPeWUYk5/9916+zl8OETDwLvfTP
TCxhsnYZzXI4sk1R/UjH8RHFI/oY/kL3BiQsj6mKU0BeTGGVv1m/V2cM+kGgFcp6a4cKn79+uDqC
l/FrTKGjh8Q9xrtv2d0ZtAmmxIhBlpY0nVhJv2AavGSfX5KIzAG4MB0yIB33g3fy6fRy9xVIlCuV
AdhInwdAzi5p4RiQyE3gQUGrBJnoyqxY4mzZe1iH0TVR2UjF4FvBoaBKQQtC73XyAEKst59F27Bm
sZnsM5wsfICSIGvAb/sgOqMHCcnwcCwxuUAHQlt3fwxy+ffFr96bx0+172HtfqI6yobd0Jhro960
36MF284f8fa3o+CUMUd0kAWPQXBOrsk3VmPrulED2o5J5XMTohKU5rnoMTQ9ei7eb7dZlAgeHmmb
3KM2KVHdsSewqd88LX76JDbEWUwY9fQcvMLH/DrNgnJOJTLSEBK9hq9QDYQP3Y7r1YAe9Oec6KNs
oSEfv622w0fcGffHCsVEN5JIIloYe0yKnbU4+xwjHF+NX0GtyW1kckBsjmRMzMXhmIEqt/b/dE4c
dlc2KpPFxnEmMILBirhSCovnkCcFKURr/7I2Wb25LYUNNBisLcPvEIucfZpP1KAc2k7P2efu4UfM
wch82flnCk941xW/Vusu0bZw255cAQECHkA/wOS8g7wwdgMBBZh+sa98zlQ+wMA+4hY+7Ajf4fPv
HgyE46MBaLLV4ixz8gC7G+caAhM+PwVrmyC44/h5c6MRRvFrBXUbrVrHGcqSnR+lyZEsHI55gTbO
olXxfw7UAzSWQJ5LwjcILpEHD4yRjC5W1oKVyC8x5ICPOnxy4uj8ANgSf/A9TTaHl7WXBU7nyBZF
I8xn77LGKKnxZ8oOLKADj/TxOBeM8sVKi07WkPvmyXLok60ikSyypdHHSCTtgeFI/5QmdI/9iIcp
pJzmQtOlQDD92xLEQsfFfvPEUgVBhAcfchPlFG0om6DWYUTlSaooDU6/vA/ud52f+LqqzZy51jmT
lyYbOfopDhZaH1rkTso8qyu1ZJt2Z6dVHecUIwN2Mgxjk8anrgyQvfga60rW083TVwNsa+SzkzfP
JHZyWinoeNIM7oiUOaJeSHEy07Gqzq8Snvl8OYMbMpnkwPfGPetUKBrYBaJ/XrHogvBPdqttlCe6
S9SmtSNIcY1LkgLOI6HHo67nasMZuqw/bvbJBbpFIBjLUdj3CwAT2cl/KBmxvPJw0O2xwXsnVlSV
9Fk9D+5RxaugYvCMny03mEP35Rk2U3qth9cf0aC48HjsIUQzO2dm0tCfs+Q/tuHpIyMsgwvF0GH/
dHug7wpayorNbMBAWUwUHHRscKy8V9z5qVens93DOs/+fIrMp0hiWk75tLd/LnQqw5T/gPNq2EFZ
jvaFOetWyxbct7r0YwJkQyrS2/GwdJz3QnQgH2aPuc+PfYb76r8DbdVhlaOlG4wgoCsXUCJ3W42T
NS9thcNN4a9dYuHAGV6jgea0pkoY+8/lNumdsYlsMUKIqdbMhu3XHzRn7xter3GG8N98j3rNLGex
5OsXwLG+hU7z7pdQ2VL08sL9/Hgrw+3ZKd+jdzUtTPisZtYmoGlfH6OBkYXK/tFxsu+k/0o9XU+2
3+i9HV5pxS7xjTiFT2B85+9RU1IQMDuDyaz2g/6RGu007229zhM67y1MlomQP5tfBssBiaCP3+0l
eGzD4hU1A+/6Gha5875GAzVUqp/Lr9q1TIZyVKNKGaknV2v8983NggtodRv3B15NGdFlonsMZq3K
WdpunpvvHGvVpW+rGccRlFOMQK1NaDt6kJrOlwdX4+zTNbcx1gbtlZp+neclOE95Ne99Dged8F4y
5G30gFdtbu5dBQpSUsgczFz0V/AlZfjoZ/CV4RaT+nemeUWHOTO0ElzbU5m+3auxLvSp2sZ6E5VI
+pUUhc+FGsz0L3VgkD5m1WeekNPNU58+HGVLZOqbjeqyePair/N4zjdbw+5WJB3r61od97SjiuGh
Aq2/4P0/f9jpHpOzRr9y67jvbmRWk8F91FH9Z3fee4TfLgjFZRupincx01rx6sxtalS9n3UHRdIr
LJlfi+X574s4ioVrdZEWn8h2JviMbfXuS3ItefFokfwFMiynR64fcReCN67j0nECthnijRm2Cldr
P0lRtKPZ7FeZ/1buEud9QBOXPuYaxZvlwYYibaH2IkDKmyAZXswCwG8MuJQY+Klj5K2PtTIIZJKE
VJVPqC+0quma2RHIsUCyEqJg4p4VSx4zb4oGewoIHYANxez0AtMCGavpGsiYA2J8gRMFDWHmyCI8
+yFWsDiVPCQM4pINlKSeQNLFgb04yBncYp0jUkAw4iRMfTKB2h7Or0NrQL7B3V07n5ODiOJEZpg9
IQcNdtLxSo+7iIMMkBUeoOHSoNeErnhTCUugDrX3+obT4+FNej3+bWks4oSopdDaBr5U/uCNeGLf
fvfYbkQ1MvX7lk8gtkvViBJmDjxOANIYMDEhiYj0C6E5bnNJSgLU5Ce9FYfRFF2Us+/apSSnnNGd
r+4fKniwZ8KD+D9BCfGGKfaUSILvwz4AvYEWVQg92YKELqVm223eI8rK62jJnSWzfzbpbOglkM9D
AleRgExcfJpwGNrN4+fyA8IvF/wfi4PqxEXdd5uLQQ18qU8YFfIgdCQAVzyMPQ+oX6r9/gQgdJYg
o12Lwhq5dopbX6r8drLERAz26Yrl4oBqgkIfFnDr4E8zO+4RwCtD5YNcMYUG3GCmiTecRV7Y7XPi
f6GHuVAczdc1bw7ZB8BKC1zZawhH7Hgm734bk8xVIJaK4WfAPeI1Gj8RQ+FsSBwP7N1Dnyc4Wubf
1zLWejrW0KApk9XAUhariyVjDkFulGV/fvD76fCnSwz+NiivFta0oTZi6CSmWWpbdUKiK1HhVGEi
YzNmiOPGiBT97p5UaIvMYJdTHH8qBcR7Zo+Km7ud+at2PEbZ0dewFyBuZ7L27YoMV2VQiF3dQQ2A
PYEhXt5DxIXhWVYtdUanwDhMej7YKo0h1OOcf+y/7VcDorr9YQ3I4Y38mdDTt1Xv2USYOAID+Po6
5OkAa+s0piKfyScoPDl1cTHXqo0AjItuiQ71oVIGgYy6Cj8qJShOH/fxgLjhFGwWd40ZQj6g88X7
/5FmoeaHS23bjo0WAh0dJ/0bxYJdXaEEP8l1otTxbXYpPOU7LFMQpLmu2A/FoQpE8OySbEPf+HAf
Lbts5UHb8894j/rgCpX7QT8PaIpaAidbvu+ooWaGEHZ9+1YhaL5GW2zDVu9lb4rLMDfiy89g93q4
zbT4eebJpsFDitHmdqKH0V92lQcKLfROIzx4z2uUW7+fTbrKTGXgptNDKGCGz8zrllT4N3XUgVu0
9JN7G/wqzRpFwJt+2erpAe3in0keVSlNZo7eWu/RZetYMWTI2/2EEhXPRuP9FskbhbSFEDfz4l/y
dNSe3ZcgJWxiyRcBQh7f2TsZ8MMz8YX96SEZRbABzBru0YFCbnOTnpaM/VBaUKNKWKMEXx1aaPst
w1LKYQKFsUdeDuT/b0FsjBblGPJXDyj6ecV7s6eN23jYjqi4jfHzw/N27tKFheOcAtgdNl1rdfob
H2Ug/HcL3sayA2pEUM9Tqkr9g6hT9pn5nMHxDcBrFp6jIu1+5sYbBVZzGV8rj+Kk+42Q9ZzTnHDg
atf4GAZUq8RveMHe1iHw3wyueP3ICDvN1S0GWFSzByQ7XVcjXPNsxvd6WTThabA0Hz+lQZ/fHNqP
o+RgMmpqVimFhMmqJZn3Na2/s/LpDMqYs/pLer3bJYFc5xDCh99dGv15Rnlbpa9hz3v1Sldtohv/
i6etGj17k5p2yQiyMr68/C1Hr33SyKJVmS5Tr/OKhth75VNIqrCYszvmU+36tPvVso+4Y63MtkkB
JzJ7He5LcTDiMaDvwStCJlRSsgVvE41crkugMMqrtZ7LtUHuntOn/xZOAXa1EFRkMGm2uPuS5xLZ
8RLhBHqeOTTL61A7cf3TGdU//aQuk9JMnlrMqBkcKFARzR++ZgahqA5iwVfjDzDtA8DoqATVPZBq
z2mpqt3Przb88O91SHlRNVMxyEgAlk4LP2AbQdo1kcX1Hu3PyH0kC+jfGMQ7nssaqRACQ8Z8idEJ
2ohTEfaxWLXR2hQLzoZ2aUsN5aIiERUKXAdNA6ysaIo4VDF5THozNIi28/VYm/DGAtUGaD7xFu8p
2wpoLlOgB7hbbcQJDRPLo47ImRABGovVdC7dE65oJZ5LgczS94SDFgGsuD5fKzaGWc9A3MYNYOM3
/HUD8fByink9LAEC1xodBNsJI4yxBoEcVfzUc5ReS3sPzzoVwlScFr1AYzeEnOvAfAqLAjsA2/Fg
MsuxHcHM9nkSKBto9iacwNwF6grAr2ipd23ymM4jOJ93lEBmr5PtYtmJ/oMCuhIo1bjUCih730Pw
e9xrF6JLNOyvE6QILB0IE1GhilNFD5Dgfh2T4bHuntDGNNlOWpv5CKhyWI+bfUpTARYRyHfRDjr7
yFsFLL5r4HC9lJJlSWEkapK0QyTMT8WPcjbWXU57FFw/e/FlSVxBbwsGGc7pUhi/IAcLw7VYRBLi
8t8l/yCP4XEHLsGmS9sAFAIKQMvXLh/opXC7yXtc0IYB39Ooo4cq+vZJbEYKOQJ7qg4xFO3NON3X
c5S9aW/FWUV4on0+AsFY+l6C2LqAWml6ZmWC4oragcICpAsn0YazCt0Z1c7muYPFjzpgrQmsldXu
eJCbL/M72XvJ/hlYSbZbrrdHAj7YnXVxWiKdH/FloS8/ccUIClhP54DscnYwmOkqR6vUHjlrjYaS
A4G+VoJE+ozJQ6VGrhmBoATCw/XXFiOjMzo6zj+K12aJ2s6j0OII3Y7/SXT4YN1jX3Ss4MeSnZZi
D0AmWdMDWKLUEGNfHrSj3pOvc8kxtQ6++D7Jyy242CVgJ64QKln8/ZROsiT3eCV4Lkhit9nOurb3
RghMIBWReaSREUhwSk3EBluemJPK78GEs63tuVjs6cQmr47zDtJjnKgU02n1AE/JgysdOiE3o/JN
YFfH5tJtcGCxXVxmuUvbR9qMUNvwTSrdmzsQd4NJGZrDaO7JkGndjCLsJG6xjBxN9NUcf/BZkhGB
JeHf8aDGHmsYUtNDXyPaCzwy8BPdCAXJU541NHqY5VhnLAwhOdktFJYc+sRzxYq5Tp7IRZ0Lwozz
kVsFO0t4EIue7XjeGUBCG7t9/2vzeXoO1cHN48EERfNYdJeAopY2k7r5E3KkyPMKVBB2Nda6QqFY
zEASOLpcnnXB5rkB31yMHCoY6/y1p2gm1E3+Z5+nzH79isOJV5PED3lVUrLJeLeNHWv/8eI5895T
/srZ0Sw1T8OnsaOnRyyF1VQWEJdfLhXlB0oLScwND51/CR5cvj1VrOBZOfqxrc7GKOVX5Yco0sD2
p7gqeAzwgSUoaGKea55/ZDTKenDzN5q3v3w8tOr4KZx3OZwbPw0wZgKbNz15WzAUuHPW02vWB6mS
uyCBA0+2hvVgA7j08N72h0ZLJqBtpIzHKyeVNTvQfv8IYePRWXU5pXQA4oRvMxctJ9rIjekBJvHJ
9+EchwbV5oc4mOwlE1qZQyJUS+9KeMYlmaLsZng1CjHqUeTE72M9gwTljLU3Okp6DaswkrGYooU3
EA8aALMkB3ZR4odc/QGf+hp0bU4qkCYSXNf8HHggX40qUVJtnxnROIjVLzUFmQe6CTio44fT3Clw
q2/Zg5i5PrAs3fSQo9sQbSp69tXwjBkcMktVhtmQJB1f6SeU1V2FtVy+llcZ9xnoH8Q9gzeTcPi2
yBU/1LUGkn+r/13jk8EHRCNCJd2egg8MpB6FZcfpsn1tPdoWPtxZFi1EoEsssu6pWwlrcHTvPfBQ
BGuKk+KoJEVApa5Cu525pjFh+Gy+QSlxaUYKZO7XKftBDwzs7FeLS/vLth0/ecyO9X7a+TmaOxL4
IJjhru3m0Ah8/nLVDlE/3z9MdMzSSC56aZmghehMMy6Qad9WGADhVwNl9ArwP/jaam8cTUFtrwPK
cVWxSypuJDvWZT9w7qTbFk6bjldmMjztCuiJxs6uXjPUi9D9TsbHM+XkjXOYs5hkm3GbHq5PTAa5
fTgxZAMbKWAYDli7f1w+3W1rfw/rB/xQ+fGuDJz+ve4HMh8RaTBLYoNeidC1KygcNSWfATbty5hW
PzNckif/idFXL8k5KRQbXdGdBUJHE6mrDPWnjqYNDWo7GJOeJzeHh45oK8BQvs559D4FjcFjbt+w
uBda2M3CukT2mNs3r3MsTkN16+XQUpqIf0ouJWMvAAO3y/JXjtoOPRNPIGe5Mvt4n/X9idiQ0ubv
v6xCuDR8dVE/KnIXsXaBQdH/DtnW3keaKGQE+zbRViCL8rV4atGzsheHWsA7ZTyt7meOEJISln/W
kd0+k+I11kfqy+mNivQsJx0333R1tpMFfTI7ClFzgM4n6gaEvN7l9xV+QgbnQpbsz8wy8T4rYY6z
ildrd3nAAY1McN+g4XhxqlAoA0y/kzlX6rkZHHtDufjkLVGre+fgmnkcii/D0noBuOdXWxjIX2ec
1auSsZL+dlz2QzIZqqh4Oq9xdgqNy7iT9Nli7xNFmdfvEXszW7BBQMITaRVAXz3/qGNdSUH5tMO9
tb4zs+PdXWPR8bOlSiiJ/RoCqQ1vs/Px9ojZtLswqiC/bRWaH4uMa5poQlZ42vdV1P84xrJGN/By
mglHrnqysDkJKv5aUeKBp2MzwLdwmvViMGi3jtmQtuM8kQqUI1Hn6d0G42NJ65svMggR0dXaZkzI
I+Uy/RsbDXzuT+GZo8EPN+kDbXR2Ta/kXswRF7BNo6AwWRdkDe5UeHi2U29pOk/sw8K2IeylOuPY
4A+lr2gybzByV+G4AMGphBJlOkD1IB9s6wyghDQeyysfkZ2ASOrRNzhjeHhO+IbD77BDDrYkFsFp
UlagFZbNHdsfmw5ffqOuQKPZc4CVkYlo+NhOB148QjH0TyG/WYq37BbSDGEyZFWS5UxTaPsCg2So
dgZYQY+rxoMkyCFoyID6cEJIFpViz0neBmen++SDmaAOIAT2gP13j2V/uCRz4A3jzFYZiDKUzuE/
SIwem6aBryxsZo+LLntsLZOxoqMgDDyQ1uXXhDSu0ImcbElFlklob9pofQitBJ3m3OaX+RdqYA4w
63D7hC2CpCjRhD999L1+V9ppCkh7KgSlHNgSpkNRxJGYSrABlZt9hPP3e/hXtyFAEB+IAF4gDXZq
Di3ANeEXqQ5qG427cuznfGzljmCFHBMPZ9EUL1SUE+t8i29Bxk5gm7pNPghu5bc3gFBVnU7a89v1
dlaM3kPDe027zgkX6rwJm7SHkHXYAbZBWxr2gIz+jFTjVAurtbK4Dr84/hurXechHhdfWb6ddggL
71ers9eF9cA9h0USpQWykw+iiBWKm5c9Fbnfi34IWoGrJqMFOE3pT+056gTbL3e1exjgxeaeLXM0
US+0Sz2P1pCfhyyztzOVIYpMe3K+/oPujHevQJkat3ZeXjFMPyRDGDAsokYlxgapuXcawv0cqr/r
riHLsmGcH8gn9ykffXpMMyl5ttfa+j56cXMAGoSGYblUiMQYHsgQIidbgGtxxlWLXozXYv/0TaFh
0PRMTileIx6y+xGinV8ODfDhCSuPahQCTsTyd6HDuCnG8Ovf+biEfL0ikdQYPFhy29/kiSyxKO7J
1MPVeeQ2JYMDB/6J9DAm6VRb5pL109OuXHa8Z4g1wO96ImGBJNRcNTojwoCIp+zZk7KKe0IHCr8z
QGkKKzbMgvdfG3Vp2wBqCL7zXmFnaXq0Pv3ldzj4OJ9QvEwr8gyOfRRZfpES+ExZ9GbS7vm33H1d
IyiibkwiFRTZg1AESWwUWBasGVqMCjLakgsPYNBnPcqAtBfjvuwWWd4lHKD2gWbV5SnzcGYFtzi3
67iMX/Gn4GlkF3mL6xg9MrDLE+Q3d6lZOCXWtOtv//ilnos74Ta4zPsPa038EiMuMGkh5MtuDoUK
+q4t6p+7a66JKnr77XZ4ueHFbT9hZ5HptmlE2cW988lS8Vvr8yyPv63T8o6qB8AC7lgd4cG+NYm0
oY4JMHjjSuC9LyhdquTkCT0oo5PIughFv/Svq/YNkM9zAtF9hFTLyVEGGeQwLzxtdUkfsxxFJDaU
z+rGHoGTw1E49sagPi4GYLhajmuRtvta0kmRPkTfyYvlBo1bR+qoDgbhIxBq/Sg/l7LTW0NEPZp/
4EOkIgM61KQvIg7wCVZECgRliNrM/qIDadFUMEUNVcQHwdIdLeKN4bk7USJRcemTVwR3HDdsfVTJ
vABZkBIhYCKJUITeRaVy9auE5cV2RzkoaeZCTx7G1FwwvuNScvgaj5mY7AZZOEZ95LzwCj/sH5xl
Y45PrgKVPLS74TAClbF3MdEBIq0pEK0K53pMSoc0r/C65CwEDYQiGw4krYsRb8wiwUhB6TK9zEWY
qEFeUDZZS5WGSWH/BVVgp5SamqkkFurWK2irzbYBtMpNGT85p8B/J9JAyRAxf8+FZv0gH0SBdIUG
YYM90OfiVpq0EV3J8Da8hCVaxNanRBqxsSN/MZDwqCIy6/y8dGRk7LWo+U4z+lnyg1CwMKrIbmNj
9HpbnWntaWn2pznmHIRllG8+cd/Np28Sc1Wn+/CI8nocDBt42598PBkAw6HL8SNSFibr8vhi//I7
CD1IEIkpDr296L2P0lDxEAt9wSwI9HQMUuIIVDkqcfUjHoVQhvAWfU8PeNu5RoiyvqxF9HccVCe7
3usuTAFJsDrrqwxKFaGE7EqUT74eEz2ETo++qnJfDg6X4Dauh71DPkLHSjHBCMy/yxB+trMx3O3U
sK+rMpEbhNDFwiRp/36SN8PNrKCIwVGdCt69QAEj0s0iglNCR0euL4FMtwVj2KLJg0swIJStZczj
WWW04TNWnO7IHJrkXPdH+rzlnA+RyQREniUPX4lmmNW40JAWt+TuMR/CO/lXh/lscBclb1BYA090
dxlTLajS7W1sQPstFAa6XYcLAzZj13V6jJWg10GMcHENng01OQUPe9E6RXB1WidSFx3ng4hv4KGa
Isl62PWewwqRTjY/TXvsuOzBvBuzjZAadRwgd//pHRAbModtcQ9ffu6dAcuhMpleIV/9kpTkmtll
eAs70evwASSHfbWXBnoUGom/mtSip1uu1fCU1AU04R0hT6o42rhgcOv2auWzzr6I2uCcMlQ7ZqgM
V/KUnHwzlKTy0+SRXI6PY8kbf465d3F7bsF8bAWbHTpUPkDNoMety7UN8HvyBC6YTjPpgUce+E1i
IApGnrf46KCEe7D96AMOlMH7ZtNf1OMs1gJ12I620W38CmVDvI8GkRHpa31NED5AJY+3pw/hcMBS
W7f87e9AyL9hHpDJjZkE6eHJ5lwZVIT25nF/eTnUM/bkEVgumPpjLApb6iC7u2vYD+YdyNMiJHMv
1NedZcOgMvcUFVE/QPZrn6KH/U3qUeWh+VSiR6Qf+ydCU9r5bVJG3eG1xObA7Ljz+jN6RPX0EkAQ
N7NtrDGOwSqCvpeNv0slMv8K7u3Jeo0KdzewWAketPLLfyQRS2QwO1RsuA1KSFr7Cbt31As+k1ss
1dLWuuyIcbkPa/aGUXcIcUKMVRWqyWNym7w29WYQlHe7y8F6/lGR+LIf3tYGBBQdC8Oeg8fkBEnM
mckq3OtZeKGTxgDMiKMjE8QZKTUglAZMb7/InSf9EfNImSLjPJIyC7v7enGbfAl9ZI5w6yh/NPzj
nmvsb5k9oDPG3oh2YHJPb8m2F7xBaO6Yih113ABNTDvTKij8J0Q5n2Ztwpkrfmkb7j0wicnPpoya
gZXcK17lbjf5EuuyIGhaDN6EYIS29VlJvf5e0F52j2RJqvvH2FzBjOGSvm+UrdOQzgOciJCZQaaE
12yuIGmf0OwvvvXq3v4YmBdPw26BV5rxkgimT0DvC+jAzuLCMl0XhzfaCeu0riKCpwbHFoxhiG2a
AzntA7TwPHPCQW1ZGTTNvJnMjbNz1ZlQaA8yG/Dd+B9JZ7acOpJF0S8iQvPwqnlgBoPxiwKwQSAk
QANCfH2tvBXdXeW+1zYgpTLP2WcPe5YvUQms6cwZYJMSHE7l9HBGsLcklE59yJvX/vJjfuS3dj8G
rQBxawVtIz/Ot2OSb4CKOyxGa59hNzqll1Qgu3Ntz8SxeNLkZcTdMwBQLlKpcSic+PcXC5o+mlIN
7jNnvwjj9Zj6KDBNv7ONOuZXt7/vNa1yj9nUa8VPDlObl0WpvLc2JsY4NiinOmYgWP0inWvzkObz
FWsfn9/M3zcQ5kQhVERNCHqAJwU7Tw6iZVqOoM8s3qnh3aiQCFifml+jAeoQqJJewi8cgzYdYvhA
YEIp2nvRENr+IzW/itg5Qi6EgDUpJtRbVGCMRh34KJSPVCc1yoviC75khAgC/uVhTe+jOYz+L/Mt
FiVjCjRB6GTWyHhhmUUcl86+guYliMyC5ATK+2IkR+Ws9dgTnv8ouKhSvnDgg+aYeTRqwdxyjjiK
Ug8gsvXr6DJRcOU1fX1JDR7ORXWp00zTAAGFWR4kAQiY3lyKFY75LIAAZbo3djCyuvwRfuOCMDuf
g8tTZuOFAK1ONMl/dSRVnOYabgiwCClGKMinPNe+7VPrGLzkCLJigX+uTZ2nctZ/cc4HRSishNI7
TiL1FvPeiDMUl0XRc1H04ou0FbDFi7QAQdkqsBajORY9gOgbjB2AFewsK6639eFN8UvLjH9B+md4
WUBYgbd9u8qx83JGd8mTGX69yZcSCYlrNSnXA8XJpt7TBNB+9d5OcZLe62JxEmGS4AN1+W1YhzVu
yNBadI6kDNPe6/4+Hk3wi9KgM5PdEBGR+eIH7A81RhsC+aZnuLfQZfVUBs3w714ZEOmKp2GQT04X
bpd3Q8Xtvr/aCdvJT0vrGlYJngzOENvYdq3zCMAlHWLsLMI7EVJ3gjN5jSEG+vB0GDcKwhTSsGAR
OTuLCGdKxS+FNN8yKOidNgN1jMdnsmbG7EzIAO/J02YyaRmUYaPxZ2l0UX91CEpHxWh5IE/FRFNx
DAYxvXyN1FgibaSdYuRRhrQRhxG479c/5My+BGoKc622GL8S+irses5Q47Y8LM/QYujNvYHiSib2
rBAdHUA+wuzuHNX6Dwiw/QwZMGloWLT4LNYqnBZsot5cDeS50XsrRgxVE15btn4gGwrzPpCK3xsU
vYeH3cBEHo++7evXY208Tjblae029DpAj5Y3+gSM+cvnFKJAp/zc7MgyAmU01ZV5rRKu4tzEkKBI
tUcKjlXCgOnG/NNOGTBIoxj/j3Fni7UgBdPHVB6tcCzuxzalqMo4kiI1HmSSq19aAOx0xazj6v1h
LdSPooIyG6GRkmb6/FaHn0uQl7StyijismYIQyDr/mh4r5CigQh5TJP3Q9klBz0hLQah7PcIj1lr
eubcRHL2SEjOJJE+h0D+/AUe0JNRlbJuFUp4XHlUNyNmhHpplsHP3DS19zjpD/r0bdE7OezmqPFY
7wy4xnfgqO/PouwW9l5nDk+S6Y89eUG8DitAgjPwbkwSNOxXIJOvpnKu6fn39vYwRxk6F2C0gxpi
hdUo6TbWiUsIS/hqgrVw3YS0uyPpC+lMzcjEw0Asg2YkRzhtAWVGRSSzqe6fTxqCoUYs7nTsI4tz
BxfNUZ6B9aMR8YgCHpYmFkkfHvI3bEl1Lk/7q/+2KbvpnuzpW/aveqjNX2S+mv5HcrtdhwHve1bJ
ydVyDTO2zt4LwjvUdTPOOgf4ZfhtdFcfPJPsMYq+IZGUoJtAQEOyJBRVMzWFS/lYdROOyDtDVOZb
iTQE2XdBusGmoXrdfHyFreIx0430sjbZ6wcHf+i4wb//42NJOS5QWWT+bXCxkuutPwm2aD4bTTPv
AbFZxnwGx4NB+Dh3VdjJ4dNyr01EhFH9XNuIdwCLmuhZhbf15QmzzzehEoCGNfGITPe9POa4VgQX
jaFAsyiS17aO+p1x8W5bs4xv2wJuQ5VAaJBWmRHfzRiohmf8WXvbXTkEd84R3v9z7LfnCbKTpSAU
F2ubSEyw6YtwTrWJwaXJL5eTy7IeawtyFGGgXJC9gXMgdJS/bSs8T5kyc+PyWJ4p19XlEuNezFbR
k2oS3XChUb3X7kxNni2rvyt0WKecNTNy0Xn4dyWeAmXyYT6geCLlvvdeZtoU49c9vVJBbiBT5IhP
xufWr7KpUuOMseLivqeGxNbiEfFrr68ihAn9tzOUqf6eQmJkzXyCvPVxrXjekoaU7lgnpLBBeZ3j
wmTC6Ydfq7jtnMmmwrgR380eDH+aa15WeSWVvgS6N/KGqP1ToufsQxPnR1YVE9Ea6bSvuZMZyS18
Xx3QLeVnY1uzavz+LpREGdyiCnXZMxB11cuS5kFPKk5fjGk0OgQz7NHEHJ6y+/i7WLipwsti2MHY
huMzZ3dxuerv75LwdUxzTUKSiZwSvk4XKKZTWLFvZv3N5LKAExGZJTrU+rXhWJfy3/sX52VUoi9E
V2EuMRGD8HFh1AQPHxpDUjRTOYbtXDpYIpC1fr8E+AjcgHHrsE+bQ05s2it44LwzcvTdDVeMR9JF
JfhL1DO6mme1q3v9YvM8KaBEwFiyxxq9MowFLeYuU9Y8PZlTird28yxY53MhQVB66kJheSdLY/uA
DE0JLgO5UHNqWqZeAQAFgRV/eJxD9sDWlCi+c0AY5tnj5MNrWI+vhc9AKp/cU2lRf+fxB1cteh8V
6SaTWGO06S5JTXILxj9MRgDuVQ77bH6fIIDRYmYeXC3dY0DFKANTLV/fCqD7GSpKEAaXP7b3c5J7
zZ8clYkNf4sxcbfJFre42PR6qv18kJlEpuzUgL9W3BI4BLGL7ukmec+wPajL5ZNE5+9PqKy01V11
jVV+kn/kZd46GqMIagwAHEaSStKirqj8z5e2JQP4fQ0/ldvuWo5jUgEhEi365AWGMHsgawfSC/Gj
751Sj9twnxDkTZW6a5lTM6LYG0cVqdk/TZqnsA0f365xHJniWGeih72lkg6HnnSdnpZc26qYsfyc
Fd/s0adHZyxLaNoA1AExIfPSMjzpnUVi8GfCwxU9VzxgFRDSDw/MGg+lgzbWIv4go3V+IArjaQtR
e7poPdcj5KuelvISBvUO1fSqZT4ufw8SZH1r+qtM8ticFYZzH/ntmKE3q4ZH1JTH8HnNsUZxvWZB
0oCPXPURfH6GNrrB+CBdpiF7OhhAKB3Fm7b6ou4P/e87j0f1PE/fRvCYDtRF07ID+VL3ZwQaDNrU
pDWCZxb2rSvTRYyL3/IV9tq4w2rrkXbn9J4xAHQ40apLUpiTyytnV1IkZwSjUZ/a7eyFIaAetjyP
b3MMWQ7/ek9vPfo52kL9jsr1o011dsCqjzO/y1z++PYYqzrPOT5YE8tYqJD1M9jxL2bMvsL4d/me
a5dF949+9Rh/7jssvR+jCe5BEib+LlPgqzkTdt6jfzqEt28nJeMKKyrmDeBPesFfo3M/RPap5LWg
7ZBSfale4Z35FpT1FLZ3/XOZ3Lp5w2gZ7RTVfcx+dPefORu2LLgZ3us26fCj9lrq5R5CntP8QaJE
7i+9opHkZr8fLcyxrwbJWbSYeKyeRHX+WOwhRcSi1Bb6ZSwWJze+PnyYw0JhuyzbuEXCbCILedCf
2x4pqrZnq07/WVbmuEub+u0s3HvQgtt0gYYO84llKgvVdu9IhedvaFcUn3zwR1BajpV5ErRHTk7E
8DemY3DKxmfDkeFlkCYF1Dwk+riAhbOsYrmOYe5ifLtmtz9/YHr6CK3RZ1gueeztuF7XOwXDa6+e
X5ij4QmSOVpNsDtTCB9KElwWqrfRMf+Vg2bf++YM1J5SREuURBxxR20ilgEDR0jIV0SME5gQeC5j
CKOvSXwtt+rcgBnj6rEa6zsBx7z57Xl83lwOt/Axqb6eOHn8DZF69cB8KoStmemwUmy6UQb33u1r
ACvLF7fJaC7QzOqvS80dDYE5lxGhUV4tr6EOAAdCwAxTdz87A9v26jsfZ3/9oqF3DhRk2W2wajzU
h73bi0MbOEvILgFmfUZtRCEjFcHvvYs2qZbApvZuLpr5zS8nQPgE4ulgaZvou8GrgtsXDQgugWSy
u6Ai4TNVOfow2Q94Ty8/Z7AQddEVeW8fVWH+Z0yvsGGd+0EgHD1bg86T30cN5HzkIozi2hjkl6Jy
VeyhlAE2g101e8k/T/XZB3uvT4Dy/gQmt89C2KGrdRuPjsgS4NMhyA6VeTYG9tPdL+6Nmy+3+JA+
lxbEW+pzrNfj95jMrzljg/SM4j1LYLotL5GyQVM3u+Lc9aErUPbCWK9hbu0i4UCIGllhC66WU34K
dTe5TcHgq/ymInqPDZBuZh0QN9m2VVICS2aKd0iQl0j2yBdGKaAQGAFKBcgBRg+xV0QAyjH+pCD+
7ErE+OrE6gJ0StEgUqK+KMERIL79awQoIKDSq7MnLpHY+nBIDf+0qyI1QcaYPmc39BK3qInrJTDa
Zy+fQNDGdtKjf/eeAeW095o+ADgSI5XGxfyyHk2kQPKqxApqckr69XVJXw9zNdET2V1SEDHdEcPQ
I2dtYKCZwvS49Io5o97GOe7eaK8GPqGQ6SFEoaNoNwN61LmSFuTRE4H4yxIUuCZM5fV9OyBbYDlx
tAp5Hox3ocIrgEA5408GWNsoxhgsKGOZRKf31ErzhSKug9fTtQMsyq/InAO+NTOGaSSwaFstlTft
4pqYxGj8Us0xIJQ26supDd9GsIbojcMpzjaQ/WBBLN8rbr0+bud3mLqYJyxp9jQk3FE9P7O6GyEg
AlhiFfB98LVVcJrrrtrBkSRTMeK76faqHUTueTfVAxaCBDUZlzMUACBBN8bL199zyhto18aGX/nk
9P0whzY2GVcJWwVIi7tqbiUYVyCdRPxaMVwW42Npc/vVNv3+zsYIV4PpwVL2BPtUD5QNX03P6bBX
fGnzXI6+i0gNOgx4GStMeUH0oAzewHwx5RoPYoEvxXsXKxNICqqASEH7xrzALaBPwh3Au2D6GXdw
m3mBFvmt4GzVIHA+YXkX98pDQT/z+yNePQsR+vN/f4wTv56hLraArlD/470GwsGzh7GCW//TM44H
dJwY/8CM2RTLLEQNtGYAtBf63uce/JnfWMc8rdCbknJqJRlDRjm4LEme4SebTT6/MsXgfeIvxjPP
lvmtBoJll+Tzy9I81mMEHp2PF0aCJ8cCm60W84lrDA1oPCQ5STykBhAf8avuhEjmB+afINgJVPuG
IwSTmQcUFeWLkc3UxGNi9E3lC8HWh3IOZlQRisY04O3KWgQ2SqmHfOCxgqpSJoRvwi6fP8vIeE5Z
X/RQve3aI56nevZh1II69yIRGxNzyOhIyCD71LNSmVmWhxDtta5fbq+EN5X94RZjAfjmgd2Z2ZfG
5Kf1of0PiNBchcbW8vo2sK2oU0IuAsRxXRB7hcar4uUed9FqMcEv4lGbFLeo+nBwXvYFmONVng9M
EUr8+46YZb2YIiohbGw2T5mLSQt7/h6BpPpFwXyj81+ab88uU3tW7tGd8ehiCbr5SNMaOz1ememI
+FSmY12Su5XKQKQ1jGlsSBu8VZd4QA8ewys4Zpe0MFe1Pq5fJP04t7OnM1C0lpjW4p+HmyQ8Mykg
T1llWsg2laej0awq9qW2oAoARYHbbXx8A2jlBk8qud/Dihdvg1Hu5W+OPZbOA3E9xLJPwLotedVO
W/+P3NKPdUUsHNb2/BX4K4aKO0vkO77TnpC/Kw5c1QHO4QvUDD4RQhYhZwdPdGhghyjfAGjY50l2
3ynPSTms3r7URJ8MWXxHVYiYxc+OJRAmRitM/arQssU84TRiSY0ZN0dvlZ3uBjLfsyoJGEFjkZYH
yrsmlX9Vij3EXhyEI3hMTv7zpncqgtHpykNwC+wqZHdTAvZNkjwA0TEwYhdPzpifhIgfJMjAQCOc
zMjBy/Q4r6JhbkgpoEaZRWi7jXErsw/Dz32nlR3IFVx2yNS0Vb1zmSD3uWtevpUwmOSDgJgFChNt
NHkrJa62Ru+SswMvTE3NLZA3S481fPu9AHx9N9PbfDgNpf+vYaN5Au72aILk7XvLmHWCddXXcyJI
ZZdEB5pBqvkUE/b/xak/SK0rXJ7/cYGnJYzVI9HYzOaDsyIyztW0SBmJmQ64pZDw46yzaDNxxrOJ
U+a+x/SLX/XKDkbc/6uH7oOCokxFHUWZd+3jZ5vau/yLIa78cCRUpTsChe+nit8gh69ACplKjahm
KAEhHYggKjRnmHDogWF60AMZkz4z/wHrhQQpLZWoOC6hCteHfBaE33SPwhVQ1Q9F6UvMcN3PDQM/
xz7CR+83jzVDgpnJhPp1QCRsBUYM3RGY+R7lZAE8/e4cW0NYovB3dM7ebqHMH1Yw0LxB0l1eqXkZ
5pCKRdk4I5qASIfyi6wErAp6XHPTNoVeZ70EpwJtFQplnFQtV52f6KjLlGDcUWr+MsY7kl41YfQK
SYu97rHTcRogxhD/aRhLHFIoOylJeojEX6ZnVstT5mN6q8fNYeQVuALBmeUCwsw4O6STTWgq4WpJ
IV1Wk8i/1vQ2sS7BC0YqnIM/UA3+fM4wz6NA7beXR8SaBXWMaXM4603cRz3JZHoY1oXXr6gZSp6y
RPcfUWP6cDSp9asmMHiso37GCC0GNxiy9MNb8pjGW0ELVQCqHmXoGeUPzo5z9kASgjk9jHtKqEW+
fw9b2N3AX+D0gIVPVC6lT61PBX9vjtKJXUAe3xOTdzjpfu4QxTi03p49Y5/D7qHhp3DUtJKBvHNY
X8jmobnAjvFlj6qsQskCpDAS58YKhqRwi+MEP6HeUb8hw7GyFlwfsjyuViy6Uz6givrs34rFyIkw
eqGYTiqYRrxBB408Q3smMv5F8vMdJyXd7NsTMcsb9lktUTuMvKgtGNUld19avpk8EnXnmZxgWtJD
aoBpU0L3v8uxnHvS4Nw3r1Ey0H5qAeks2U+2qONuamwewQE5HtQlLvvSoJvLSZenRfvHHk7OZweQ
pzqnfAhwnhb188cOX8QAo9k4p7XuV2sJETDvUViL3RqK59pTDMm7P/+k+ld67883kJEYrcGzuTpm
RUpag9swjeChhNtZKuGwYTdGCi1fvOoCNP8JcGatXu6ldglOV16HW7smwgJdjgZtWH1i2+kgUYZg
2SwxzjVfIecqx4NUJjXVG95VMOyW71f4ZipDffzCRD00OLzaqJNj8PnXy5Eqcman4uDY2zKuyNOW
57PevDKgaCTY0UVb5+cUDaupeC/Sz3jQblH5SJUifgxpi0wLKuzeBkVlo4BG8+8wZg1xwy09eFiR
AAGVUKtC9g1aRD7mrUvesCQbzt6gbWLupdy5LTYyCBTgoVmuZXqI9zjPNcQIEg2nVxbxswkQQzUj
H4iuzf0zNhHZvlbHRT7p72lDAF8ToXui31S/M4i2rIvMKS7ufU+3mtMCVSELHTTpg80WO2ROyKnP
EupO/CqwNaVdogIzn4s7cX57FbYMJbsdjs5+zdg9b6ILZRNVBqyTByMFGnsaavdde/Yo0HrE/X6z
oVNBV8wjghHZT3an4z1vgWVBmUGbmZ24J++xyP3FOaD/C57YOAJz9BT5BEugr3foLUWszO9l9kzB
jROFfVNgPpgLe93B8nH2TuD7xQTkkj8gw3MR3yGUzMLhwUY7Cf9AYR8fOA949uCXQsICdAcN0TjQ
mbZSK1o0pu9ZTu/5y26DaQGkhKdr0iIvGeiFHwzrFb/bM7udlEuwgFPO5eYbVuSUiesCGhfc4gsY
/Eb5eV7dlgNzLMfi/JZcog44xBaQ6f2CezgjX6mavo/9yQCw/n1SOX/oAM/CwZkZk00iWEh6GpIR
KNw3LLSuwe2RlAs4mv5jnCtwt38OdAgRgw2MsujMthCjYQ2ZAaqNd9BCfsH/DEKjdcqNWDb+cdEY
+fLwom5EwzPv/S53wRYN/7XqLKxhCsR2eLQc6IvGpLdcsEX2szFBEfnqkoymtq+tyReHjbATAl0x
2YWqtXm7Dx+jCx33WdykiK1o0VKSCeoJzmFUEosnEiZ5h9CUvBgGFoG3V1dhJqtPLkQNwaPR3Tcd
PgVuomOc9fOZUgIvHyk2catnnEfq5j6XgpqCHd+g8Cj1jGnlJTdk24S4U0GJegcz/FwgaCE18J5z
KgTei2AAExeOIxYDWYbYcP8JKiX12dlnKQwOfguXjdXE52Y0rcQDVLFL7e3bBYf0d+9RoYEg7i/Q
3Eb+ElO1FXopTMtoUL4fGzzHXG0s+/hrQoYe+cxGc7bkDNbtix9kX3fvTDvJ44whwwZcpIerIGaA
p8cbrJjgznTRgyefEHpk8yd+d3P28CDGMeCanGdKFTOnTqVsgm/UKgvkqeH9wUJjHwbADz1h2yIG
k08G3czAvNfyNa3ds1duzTmdAmjdY0NhbeEwVIdPPqAD2SQwjtJRUAtJuaVqEjcS10ymuYlxrE4f
SKzErXP1X854d+NtlMHZreAhLxsqPd1RH273jf3qznB6hoQ+s4MERw7Es0GbWGN5WR2Amt/wltc4
3MHwg+9XEpcsbNNwCINwPXt+c5Mbr8clJD6SvMUM37lOC3iYntZEL59Z/fjmjFsf4xuINR117M2t
Sr/vnL7zITT3LcrQ0F5+bt/NfQxySI+lXDdPmxdBRIh2osJJHLoER0XDDIWxexMU8Ys7xRRc//g5
4W80EKwQzHpgoM0KzJZ86DQNZHJrIrWuCjelEl+MIHPzcIsq5TXVAvnUeXqYL4v5rXGybDbqv2TY
bN8MN9AHuGZoCXEJRv1kXQY2sZz4++F7ZLmDttT+fa2hIckml9ZXLRBUr1qqPEPLFqa1AZYiA7ud
g4JYsMpVlg+Po89n7sSkDlo9LD6ac7ef1jFd/0JfdacMzvp5+go++EwOWH3+XE5AiVQcBMt66hHL
dD//hdrMLr5Ayxr2icjPoxQQ+xIHqROX7nImtFKL6SmNWMzOY8Jkqp30bKAMCB5uu2in/Ur+Yhk4
q8dfDYf7Ats4uS4v6/tc+24UJ7PhXOCH0+6lgA8WFjGjRzaRgTvAA+cyDi5BgT4+gFk0jO8A5vX0
Tbh4PbUTio3YSoES/cqHjcTgN6m+8mQUC0wKQh7REu9TPwbdTqWgxz3OTuxEd++enVzmEqS889xM
sqP1fSPAO5t1gQ6jj2n5XAmKeXYL9MGhv7oonr0wECbvWU8tgCyOc6ehEVRYa8U0lqq5YEgFNu8b
M23WH4G2TSgkaqguFGSuZ6+Gvadjc6HsHunAPBPqP34AtP+YLTGLBi4jFwPVkDqlFsUw4Z3YP1P1
pH3vcf8w4ABNgX5D+Guac7qBSgoG5YcKcAo6DUKPTCm4Ol+4EQrLQN7OK2HB40fb7a4HFZepW4qg
hO2DdRfU6WMrzZVYmunsJh+2F/gee8bKAf/zevyVzKQD1mvmnPTz294Mb1Mxg9+d5zcINht1gS0e
yeWFu2VEFHTr8ldDEaUnyjdcE65ptewVzzxx4zQsohiNs4ENuN041Z5saYOdT1zd/B7K8CzlyeuH
uOTHVHeNiGJoDyFyqgSWk8DbA+1l0A8Cu7oH0LHjJu5Xr0k3g4Id3Hf1shmzHeYIa3XFhwXHyT3A
IaI39V7CoYnrDKEZOhA7O35qYzOUIN9RYgr7pchKi0BQIkfz0e4KAXTbYKTeuFkdKo9I15w7xTZW
TRWv271c4tY+93B00jcS9C7IgPNqeV1Cp8++ZWh8iIdq70q3dYtaPO+URG7H8BeM98peiGUgLxif
SzNWQ02tzN62UHuvjFnf57menOfXqcmTJ01o5WuAkfOkjEvFGVGAaD6jsEF1x/zrDO9wcDs6/n17
ekD8seKuc2vTU47XPZgqEIDP4JIJ//cTZ7ohoKW7bl7QB3pwgc9CWvU7KZaexEkorWv+XDqclpyq
5uo8Ml9Z8RkNT//RiXjsSWin2j3CFFGrae1zaKEsrAXWcLZD3uyLtp1ERnRfUL3LkL/li6cZ8QXT
eeh93+2pxwuT0emZ1WMiXXynWR1f1mKh3XUk276eqM/NM/4gQmFuLgaCZu1wTaAVTwkZjNtBRGKW
Y3gPLXzaGa7S0BjlkAGScSxz/8mZnrR+jd0kTplwPrDNvDWBPPy7yfaCITWzFtKupe/bfrRgT3lg
dHgm/6faPwznPFeTpokKQb3NhoAFK0BmbgywSpP7fJ7XCX6T6fEdPP7VpvP+/Rlft6eWIcMGEgZz
r2NucVrLqHCBzn2pT4U359Nrjmc+v3uVQokpHQr6eW+O4Rjx34Ib7egHwD3ygUVoA1R0nnKh8yoh
PhE5rcMciVkuasjVPK/l02WeR+V80KBnDXE/Y0v7hqUqDOP6MW9/pof25MyZfiLsL34aWArKITs0
swcRGDXCXUD0YKLMg7nH6wk3lWolp6LeJV6+wFbWcHtacPRFmMiN0tvduxZbE1CKSRfb/ZI7yYQZ
uY0QZ8GKjz4HLMGoEBLhsHbBF05O4RZCPbeDbsG4JmpnteJ+YPLBgRSvAlLDt3m3lbxVo3vCrGKP
y8ivIKcPX5imFN4HBcwLXkNgZi72G7SKvjm9fFFG14cLshdY/y1QpqdPIYfCQ9wy/e48SDnqiCoc
2xMwziy5L0F1RbMLAkWFgpyB68iDZ09QSNAg82cVPiWLG7y9OjL95YSw3NZTQXYRksPHcC8TGF5n
pGHHnYp/8R8n/nx5JjZxdyfHDbVJjc+gNctmrDyCj+ZPlu91+gbVdEdf7PZV5r+V2PDeKM6i5fvA
25Bwvc9nsF9hN0wwoIlQrckHCg7EvLiiHqCnEUz0OGh4mLRoHMY4YyXW8WLHuZlqyPrDbDUCQULj
hdGnICVuxeYmMu3osMm11FCLl1/ZzgY2GYlIMe2SqmXMTh22xVo+aPB0ER2Q6yaT3RqfEXshShHs
RDlqCfE7fNa0/MMGFMIAXafdpMGe1FjCPymyECl82dwGCT/JC7Kp1ucwrDdPpGNCttViQFkhxSE6
aCtE9AjMWSl/wHIBI4E9MNpHRbKG9PobPpYHCIRwgMp5KT7wI/1o6adeXiFdqA7g4ojQyA4XVPjk
R7kI2qAHrUeW9ehcpmz2qqH+yWb0ksyhh0TGSFSDH0AOMT3DPc2NpQSjAOPeVbZXGGBpoqyNn1uI
6j1hzhW0NlSR/uuTfF0xJRkmGSifWwZX3K6a7WiMMNPCgM4xTMeu3GZrTKHjz+9mcqoWT8XtVvVS
G19t6OSn3w29lLKZlAB6Lzyw+aJwotsXeYb533XSAPg4sPBdRqB52DG4/MzSycHybgfQA9SZd5cy
GvrVptyQGcWUFp71onKhRDkrOtouUucMZwFdNrhsB49JMWtDVSRBgc3WCe+C4NbWpf2BRBcK0QJ8
BvBPzI7gi55osPFh+bABJwQn4U9xx+eZTVz3b8byQVlT/NybgDYu90HIEguMkiMhfVAiAeXJv/Ku
JcqZAWnldgiqkeb7xuDeP5HoXDUmHGAMdK5o7hIGQBHqRoSgWdjtmw2DS7qD+PZ7BrA6PjfF5ulD
3MYSeclpCQrXxbYUyUx8QQtQt0XPDvYnLOrZ+396hhCnULA6m1Q4GSBDgQhc4wwEvc4Z4N6/4LGP
4tp9LSAdsdYQPPARIx4zX0ID0iU397pQv/4ZajqI2PAkMPaCr8fIav8eY0KCYxZoxYcC1G2xhJe/
jbDhCLTBdsfGwFgoR82wgXvCNEyMipgBh68YXQy1GgdB83I4Z46P6MOErl5rQGjs9yuNiCZfxTUd
2QFQxJ1x1GN838CngJ0kPNbukTUFpVDnI+yTvdfPqXfp0vik1+ROcaQvPm7N2BW/6bDf6phNDicQ
q/veZKbjcuQmzycdHOud3j8UJBZ7ZeAiK9SocHkwmYSrKmi0kZK5UJ7A9N4wnIQzk5IAVX8eDtAm
bQIvb8/FhPMN5mlM+XOkGUsSgvkd4cM+qMLGDTLM4sKt+8yeyNSj5EEbPD+H2+ngGD6fAmuR+M1k
azZyhzn4/nJ5+CZuGzd9iE74aZK7BEENTyBBEMcvRGwjIhS2DNcADuAVwHHACWLipyRnXgg2EOty
do21RfpmqDYkeAp+DxmCAgiUhOTM8nHjQ3R0N6a3ET/NroIMS6iOBtYvVECOk3fwCnQRFW6FGDcQ
mhje8V3gQSL5nSc2WzDLDOpxsT9AIgHYRqbI4wiXnTkMCl5OtFnwk6a/KyQzc+Z3BcB7jQ3QFSbB
ZdUB+/9CGnA2kwHSoC8l5b4eP2K8PdjW8IcwcH/5wT6CqCqGE8FrPGygc4IR/fxz6QFOY4aNIwIe
0C7cBjhS/mEmS84aKxium83sU3HTX9BnYmwF14qbR/s6K6fol5GmKmGN7hezHj4qqVMH4t55RDgL
itD2Ka2OZuGoE3Wiw2k/gQu8rgk5vJwcqwY1348SSovPL9ENBHbDDoOrxjOGXWGq0tt9VpftP+Wx
IJEIJMjwhWvPJg91PLWWwhnVw5TrgDnSNVSdTYXESzo9XpA4cdoRu/TscFmswVTXxu5NsiKf8YbM
COCFx1D0jYeLI8IswTUPZ2RmwuTlvETcA80/D0rX5FR7R3ODUBiBQAOsETJOEhl4+TUW/h32Srhu
5jD6X+4bUHIx+pHQHUOUPD7w31/Krk7dy7/Qs8b55gwfPx4BywDjOjUreDwnEQMbqLl/mxbz92aa
2N6XMesDc4IMWfnO91RdYam6iAFeLBa4wJYweQby+QKB4VKlt8y9bpkd3CEwo+or8ISETzt4UBWQ
TS5RAsCzZiDGhM9VFxdXkqBeQBcjyQ1K2/RyohKELw3vLIMnb3oUelymT0A3rWM04huo6oA5q2M+
fniwBYN7hCEnDIafPFYJivqAZywY5oPh/KijIKNZugVMj6px/kLc9/IOP0DwjCibKTdlszKiJOrh
wpyZTL+Pn6MQiPOfaYUph4xc+sBDITZc9lHWkYh3GLCtwy13e0ZTqhHPAEZE94b+kz3P/MFg1kku
3mo6LrC9YFhHkQQ58vse28zIUCWIqVvFXhSDTK3PX/iKz6kJRpDiYZJfQ9z43lsDOQli8rdbB48x
/JPnBgMiUFJ4UFxTAD6GFTYKNV7wcAvqyrkvnpjq420Oc8u/M9Q8Bw194V5RxUclEIOfGyEuYwTS
SzFTNY1jXJrr0lxqjld5+rJ+r6Pw+i1DBXKxen2vGC3Wu7ZGd2IbM3xrc9XXMIeKkPg+hBVX3sU9
rC702m//0y4+jBHEOAYJrhoJ67ACjeObp9lYMrAYtjaKCWx3yydUyaQFYs4Zvz/XA7vnhef/vCfW
i/5MMHK+nwVEDnVczy7vSQ4AWXi6tNKA7G4+NH70AIXk65bAvqP+q1q99BD7nn+QpeAGUUx/wT8X
7jav+DqXfPjGExjBjQhfua45u9jO95hEccpfpuW0Y9iE+w3cbwE1Mx2C4IualMFaqi+GAGotrSlU
jC+ZT87gcgHMRjY6zIvlc36HYqOktyK8Gds2T26LNtQIv8R7GD9kNTaWt1pzRiOoDAqE5C4yq+Cs
lk67G3hfcB9/5NX7uwV1frFdo54d64+FDqILZfbtpFdo6SZHWX/39DUWGTu0ob7OdGDMYRHLCc4B
40fCST69MsiZNr872u4XSpF9uR6dqiltHQZ93u2nRuOJy97SCi5HaQw78r7+j6QzW1ZV29L1ExFB
JcWtUqtYV+PGsJhSKKIgCD79/vrakSdPZO5ca87hEHpv7S8frrpL/zC5gFIqp+KK4JkvlYv5CTRk
0VHIzEEzAzwXvjZ59x2XO2Rj8H/8CJruZDspoOUXSmHTHbcJ9ORMDYCbv9fkKYauKq5b+BTno/pk
HSgs6gCOqVOd3j+PBTNdfuSAtbLdfrYqMmiNaFw6WNttAg4GR1NhzCFLbPk4vSHx+qGodhBIirRQ
ohfeJQwazVzAxIB9v9sLdymr/xZXg8qh8H9hK0czIGt2aOPMs5ASeiTaTnO3nhUeqFs11NAtYQ+I
OrcGD+VIcw4nRIko4lyBGqGawwBUjTZgpS0Sr2SkB4aXBqqnuP9NxEMAmTyWRUkGWKcZfWJLm6SM
kMQ5JU465jfItwI63jN9FbPBd9gEYFOHe8/pZobCTZq7d+zNzAFcIDbziOo/JypO6XzyXTz2sjlq
IimovC0046EZ5lM9NujLMKbqQgqUlU7MrYXytomUFbm+hxTene8D2olQbaLEKDvimg1vR/4+aWxM
dR8+zREcRhoaU8YIH4Kl3FYMeEcOz+6izOqIp+t3TdESOTD4fH6Y+eLGPch1JE5JzNSB/kcKwPoq
OVfOFlYBQa3Q41KxZ0Uko6GokbjKHmFd0M/KvyO4/co7/kOaOKzHA+e30maCHh9ce7+JDAqwkFxO
xfi275hMWYacezXcIlq5mbMk5kSgGghTMfEKIK4P8oythYwUNLb8jpATV9lnMYwYjZAqKjygUYSd
0gryTdmjI+d/u+VrXu7vrUJssCDdiqyKdPImpSJdZyeZ/LHflWJkmneKWKKtQo7eN+FU/xLvLLvt
WtQ73hdYMnvEnU4JHln5rKcLJCOEnopcCrqP/p6rJ/6SF0Iu4rEIKkq9z5n+I+JVYZhXA/zO4Ahf
vHP8IVj5k5FNdlg7E1K2SV+6BkowE0DOUyY2kW4YQ3cl6hQic4ghamfVgfdxgfgp4D9Q8cSA/XIb
IaYxvMe8Cw1NsMnkUjBT8FHBo4UwtDkBt+2rCYuNNIOnS4giRC4XYwqeHHnmPo41ZYKMxD/782AA
GVFIcESNBo+mEi92jxUvXe8RBL/g9akWenA1EhuQxRoFQvEnzJYFTCv4jhnwQTg0GVmp1bgvdKa3
R3hcPGG8CyYVTVyti9ckOfFVlluRxzGANEQsDaQBtBbfp9qYfXtHih2/QwJ/CFTT//F4RTpaLhAU
UqAeoscLkSnY4DKLUbo8QpFDjd2hH45FTcfPI/eQr43wkAdBEFUoMi66oKbfjS1HyMucao3UjSdC
5blmjiNa9X0i4cbn8UIpMU6xR38Ob/pniDMJwXMYPnpfj7s5PbALc/VCUnrhvloSmcKhjCZWj/FO
FOPXd6jyodIpb9BxwxsyMSf8j28M94OQnaLVoD4z3jZCcjlW8E54IC8WiB4iDiTV+PaZlvnlEGsT
Ip8QvKnGP43ZngFy4Gmpg9rPuLH4sQmk/CN8q/JNWj0m1rSAcdyQRcYN+0UYgFTYaaIx1iwEiwPy
gOQ3Amv5xnTNBcy+xuRIotEFtOE/lT+BupE5k7h3Zt3Mcs1J6ZY8CgIoZkXltyz+HILzMH9RQiH2
KNx7mJwAs1pOeRISSASU/93H3VrdioDF0xttF69hseXVJ9uU4JgJRPbyvuQvf04UuBFqEHhbedkK
YoSaWz/a3jaqF4nsS4OSrw7XGTMfn3NLnW6FS8bggSXnBwIjcX444UhkEjEagpQEcBrKc2iHeSp6
G3EI8AlLl4owMVGnzgyeuJxCoI0mBpylFBMhQmLTwCuWPwJgj+wLUFGEAIpP9o/zO0C64hGiscQS
OBQUq+Yc58VGRLEsyTCWp+dyiYkZEZID6sxsuCayRPwU+pBHNp/DOAct0kiV+RbdCoJj9jDBqI4z
zxFNnQomWWRtDFdi9QxfPMeIaFijxCq6zka7AoxHv+mILi3CMvKQdQTJtEEk/OAiJJcD2MoILYjp
6ScR/JT+p1Olo4rzWAiVxWJS+/3GBsZssNlLbET7LS8pqZaAmmRqY+2sUVie16I1pGPXIJ5kuL+N
FBcN1HDL3exMszGWHThfGzLaH2CnFn/0kdRGj5RnUVd535z7W4EA9FwEa/5m9/y3bfi1i0QqcQtU
a6wvI+MPAsE1yf54u2KPxVMUzkSuodhjhBxKjkTtGmFqt+2t53UQ8cXAJVS9gQZwTHES/WdM2bfO
VWRbPEfXBmXC/1cgkSckvFKZ+3c2h2TS47Xnd4JWdPiYJtwj0uzFIChyG8+C4/tjqSQiwmW3+dBb
uEaqGGuzvx9NiL/wFyjLyw7ceV1QhVn7FEBq5zO5IK+J5U9FjicPIyfsTqaYQrSgUOM2kue+Eu0Q
qrvrchSSNz8T0Yy2g6jCYMvOAt5AnjberzGpYMMZZ4hjrjpCHcAhvR6Mpdy1zutge09nSZ37itWh
w6rEKwbHKsXEwfce8Vto0YYXitRad0kqeAl5M4EKH/h0i5Cx2AUI/DxqvUHAOIsIDwWV0Rng+T0T
tyKeLlS2YGqjOQsbuO0E6zvZ+j9nz1t1Ukf7yumefAuk/ZE79g/RM8YkHozUoc3Z40rfP3xjCYHo
g+YAArGWhg2wthV+5wIuht8YKb5FFw6XIm9S4bNkwJlSckzrDZmp7nus++1e5cDgKps+z28INkJ6
mGhnapiFCNfb0Z1In+ZE+AGFJEfyyRKeMmECzVzxRuHChzazIEoIXHdrHgVOfI3g6gdv4kCkdyAf
+wUNcDUFH+gHXgFas9CMBoccisS+M0p2+CBLBspkcg/N6a6mzJJsRn7QJDJBb9vRYEnuy7LxWWiG
kLcIAaRRu6aU4oCkCjDVK6eICjAMDLwMNQmLLaHrSDPyNQINEmAUvPTpTOGrxJiDKzcVTbzpDGnZ
vmdeNEf/KAzipCYB3JV4nXPKZ7ECu7Rs8DGTaYICzcB3yakdiJ4wesXa8Cn+Vo39HxQbVSyQe7ez
Y/GX8cdjvCe0lOtUbIhs1+qV0NnFV+g/7aX6BXZ57Rrg7nb0rvmIefy+wvGM6lURAqgGrW/DPOvj
ZlYBmuPtdYWXvQ8wvAPFM4yPY3WMlwgKtMK0ngdWcPjuPyls1OtUO/X0F9SLIx13nfuJe14LaGSb
dMZQvQym0C7PMaQL7g5jLC3Eb58/G1EVny6bQJi4Yqnlb2kw2JkiJWCFvnZCIl8x/QQfzge+Eotn
q6WLkTUAuCJQV7gN2biF6aHcf72GxI7HeKdC+KCdTU/vfX6yFx/ymo5XKDieAiskFWvLyA8oz/ZE
qgibhTGrobSzNZilFOI2DLUFHv0teTPkAYmop3WxJnEJKguJg7QgrztzB6wzVD0Z4cAnL2NZ/CNz
i04mLMSs0RF/P5peanamIsKI04N8dlFkgYNHKP6dBrrH9N5TIbL5+3FGcs+pHBkvGUrn6AyOpImW
o9kfeB9HMLEcvIvliPbBMRZ10FAGOmw7YgYTsMT5S+UU/OEQwdwHp0Cy3CfeGKE+eWMsuyGELwvF
U8R6iN6AEXTjjjdstCbdlUGCyZ3bAE79FSwLt/Fn+zGwOocC3ljRW8jFN/tH79iaBlsFDE1ENGPR
Hl6+SAZQoPCzsp0Nh9JizvbGn3QMKpodkbyDhBn8XyGqNAEC8+tYkkMvDvifM1teXH3/gx6CFSZQ
kMyNYWjyMMCQ8NVmUFkZB7C4xfGFMy+xKlB7RP69qAWgiItAOL55UZa8FhKdDm2LAHn/zd0ISSL/
ic5HhTRiYDl3DpOOtGp5v97D2QwZEcIeQdYLPpVpwD9OOoIsKJNpuYN5ckdND5Y0FZUdolH0yced
mwvUJC55C5DZnD988rDm36V0Q5RWT/UIhpJbGsEeMtWK0UGcwNvEuWKPSmL1JobmPQMLEwUoOg+7
yBZMPbgxEBXMDiQ68vFf52XuEaOhDw+nZg4WDYhHvSE0JvqiJmRR9hIApcfwZEHWk4rjbm6PUWSJ
3sGY9sGOoTIZTSYcQjZP1b/L5ERgKatsP9woo99NpOlUfuo+fO7Yh4tmb7RasQePHsHPZYC67IR2
i5S1N3kh/LHVUGQ1ifTDjODHD5Dsh1JmfiukMD75KjiQyP3QKU3UogIxFtEZKFyHEVFQZH1zyk42
Ys7lyOAratbd1l4cMC+NJuLrUdfSVg5/o+i2yNHnvt1xByBMYKSyKsHjniNqKRsRjGhGLTQ2fKPJ
81YjuU494s5QxpFnESMg+K9s44BUjzPXnCI2pSLyONS2qqNPoi+UB6zWaCOkLbywT5iIUX5SLxxJ
p4FfcbDkt/zWwJtcUXqr4W8pFMDcqwZHP+lUVI3V8x+nIY/ZSF998UpMicR5DuWrQDIHyyfb3Y6s
F1fnHMI0clEWXfRlTZ6KB1NamItsbuwHo+NeBUpqrq9lF6eBuH20+DPmZM42D37pUcaOLdJheKMo
CK1Za4VQg4U2Az+vkDhShyNGSF4XNDIRMpMpdzjCDWP/nqB70EWUIYw7SZMI0mN9/w7zuL3xnWDX
nUCS1tTusXmF0EmHn9vGKVSxyNiKUXk5Fv84J+H6OOM58FAQhJ/bAyJrcUTzhGrCQNA2Sfw3ln+W
OU5SXnJsNmJM4GYcs6CsP2TrvbD+I7Sw/9Df8WUgOphQboRMiIivXb8vJgf0AOTaAdNw37+dDKLD
+QgWmSac36K/0LMaDR4+V0PromoS9sRYuNiEeOa+5sOgBCc/M1QPHQGoJeqNoX1mF998Att90mT8
5g4iVBjZ2v4YoFIANhdnFAkehE0c/5LTcVHEaIk5RGNlBpvXzY8cp7dS2OclKEXiupbP8L1tJ0WM
gtwDHWEx1oHz1YhFjDLWLXunEfU34gHmjAmcy9YtCzipJjLxC9Qw8GJNxTjbx+YY0y3/jqDcu3GK
qxBpIEO3RZ6oFMt4idF9fRy8vM83Lh+RLd5vOprIW5fraSL9IQYEfQd3Y9Wb5byeIGMeSyPSKuQn
74u8MgH+UiEEVQ+qJvoJyo3CzGDumX9izpRxxRcGPsx95qc3mzMZRy3SFCxbXsryQX+zjLW0d/HF
Wb6yqi7Z9shWGIErUW1hs5fgq+PzH2zmpyNSunL8ZabZpf4THR7gZHkCeXlSI3ACObjQ6mwtwJXo
uFj1y8H1iPIK8lMeKrzmsX01rzZZD8PxF3thjkF+mDEXrHFIpJz3VMTe9AVuhkRHe1cpzhNoSWyl
Ob3wvAIQO5BnJCTsk/hP5CGSqDC9q8Ns0hygjcnOnX/GxsHElMrCfZYS0YZTkbC1hLla5OjKsvHr
oIM6kRr2183Ej5TMji7ruRkqB34a/L7GcoD28aDl/nNze69kwnyM5Y/z4/xrg+OSHDEJP4YJEhrk
fy1D+Ob191zUhI40yOyKA7JOHbFA+PlPNcpNzd3ymld1yNJak4Mh9l6A5lLxy5vqZ+lIRsJWj3Va
ORf24b1DrIhfil03UKOKdmSesM19WgXNwS7dnM/DRMpG3UXty+3bQNZJWsVcPvy2Lp86+XdUPO4+
eynnbHgPDjkMkbHKXQofzbREdCoyEsIPGYYVtyC+6Q73PerQyZGY1Y3Kf9nX7aQx/xdSbAi1qVF1
sx0DYA2cZEBe2w9ghdBRMkfhnYT7QgOGBAyaZCz93Kq3ZPzfzoqYrSLE8YeAXEwVYmewuRk7jyAR
GGtanzkC6Cet3InhCKWLxf9uL3IUXBJ0oSqMRRo4l0FDhezme9H5TpQHE9yXnqWKd5ojvwvKDSES
MGLc3jfeV7AK+CY3dYmZ2IipC3p4nzNoFBMGQgb5WuyZEcwic/d83TiH9NQilbL/uFpPXbR8b3FI
riHBj6zg5M2O6gl5atMEMzGJVEh+mGYCtP4Dz6S1+ROhgOPRVNCHg796+oHM9Wx40Q9L0JpVhimv
QVrCrDN5nWVarO+uCkoe5zAOP84TlpOT0Q/VG1AltAjnB1jHjWQQsNadRvZGuz8uIDNjg42nFwMh
MyN8Ntf0iIR6LEkzHRlPRqZeileaTYvBn4G3QXajPV0uXmfAAAwhDnhGKJuXnn4woTqBWXrOeybi
/e+oLe/jB029vDk9ARcvr7+7LTHd6SrHjWVGb0xbHwL9+i0IJoKZhzQyEBsSzoToBc/TXGX/VGfl
5E1+IyW77wt0IQc/98gPPwAkWMmiiL4tuR5xrUcdy/BN5uNzgWl+se+4UxFi42dqE1CwFrCoIibL
oxJ0azF3xjQVZQVGoOEjFd590EjjMwEPJEETHMAODHIBMOULIBPD5xXWAqBc1FjaawPy+0lR2HHK
yech/0C7jZd3hPzLTdFjEdOBUuvhvF6BzJ5JaiKV57AQgTmm3ohMu8l/2OkLFjF8nzCkpFcSGIcS
ZwrkVMLci/wa2Ooq9EbgvQkutRG/vO7l9BuiHn8Ik+BX6UzmiAjSA6CNLIf//fSGD7Kq9bFMSTeg
xA2PjoWuFgsxoVloj0RAqc1fkIU4sSqmz4SVVHJJJUn3gMU65oJ6qhG9ZTkqDz0f6DkvST0mhus3
VrkI3vw3v3jOWlK+GgfVpJj+CUT2nzSqTMlVDjK/zqidZYjhAKKkYYwZKeLXKiBjAf/qJy463KeP
yTeS/8rgHaCs5biCimDtNpw3K+8+X/NCmDDv0ZMgEOU54yUnrReEnAgHCGn2SJCrRzhYmRNsKZUH
449OgYt1Ct5cuGUPXkt2yeU1N4NBQJt7/EBwKsIqOkDAnbySZwwXzBhxRaZzxjOOySEbsVVGaJBb
sDeK/qD2lUVOF0nI7xerC6PG1+lO3K6ADFDULgn1yV+36/W4+k/o20b13pjJdKiWSHoB9scaQ+6Y
wiEfmdovX8nvsL/mu0o07cIoz54rA9sIYzxp8boPFrEtLDHkhDl5FBxA2ra7meDoAFzbB4DLay3v
n+hC129oRTLe5pbP7xJYr3vNmhS7S7fmi/ipo3qhBR/KixHXbkrV47W6/zPm5vKBVZGu4HZXsFL4
JHQhNBIp+wBDR9KYh89fqMn+McHvIKOOs1hIufBpMFmo2MuLZV54NGA+2J+3BD8uFPazAUWfFV2Y
3pv3f0o7iHzo53LlGms7bgnjcfh/JVPYpFxCsKAW2daRiUMMFQ7IG6wd+FyHwNTZiEb4OoKTkcb6
w39e7FWnXm0juN+eFwu+Ytd9CY9J/xEwpNNIQbsmCy7fFUI/2DSUhn/9gBAB5ggw1IprofVgGMT1
bq601eNDUMl/e5W2zzePDfoU0PY0HxvJsCYWKpTmVhmovNAzdUxy2Qzv11zjRF6+vfcsh4M/EuWq
vZDeDk3kzWC7viEEQG+K/kDLqVWrAJRgeObUKdEl10MPELinByg3n3DtZUiwj97MEmWPNvHbMxpD
NpHsD0o/+nZD6z2xsFpCTWAkpXbhtSStE7MKcsF02OQ4a5F1UNBMmF1/e6dhhdznMxKJmHZ078Pq
0JRuS6aAwQj0wS0kr1TLocTOgv2itYb+pyT+apFxeryDz+o4J6dtp8X9QV3vJHYzfV0tNRelG2Jz
hm6kFiProIesh8WKyKds9iSOtou/JPaoQ/7/nFmTlLw1yWaaTH3Vqgd2AeuycHA5KLIBYBilkOuL
jfPSRhowFB24Iel26HLtMXYvG5Di7zcuUHygx0fM+yX/ocZ7LgdQnbrHX5Rh8cSdQ2IQSqqDSDLs
ttYlj40ZIyjChYmx5nTkDe/OnzPrz/c7wvOYoVr/AkmLzMZTajvN1Ub6rc9qe5j23Ms3ygZjq2Er
6Pevm7ThZ0OqSijAqrmUPNLT5xjDLnBYG4CCspxMP+dsmky/B9Vw/fjI1AT6pDAx3ie65vLes6Ag
mU7hfu3FA3XcgNh2IV4b6ddQjwaX52QgeYKnwkNoWaPjjw2CvRcq9Xcg7J4DkdQEzi9AGC5s+G7Q
zQdpPAnBcLM76AkJ7KaDe+8uzWX4K2gQba3H9c50RDQ/juZ0XU2a2lORuCCTb/Y0pCKZSiHwWXot
30pHDIwSqrc6IAn44b1NhxJXvdwWgIcITLGjz36Xgmxx5O63GjMM4VP2MdSps14ZYEUsPjDhrctY
283NdCgyprkEJwPKlwG027CdywTVY9Esoi+S0yttjMs3CQ8EkxKIg+ubzB+oACvOp8+e/F4Wm+VL
CoudsURDz1U7ANfoCSSe6XiwFnhVFvaV8CTczK7uK3vMmT9pahBgUo5L7MADinBJ/vM7YZet+DY9
ZSZ5EOPaXPaR0kF59SORiqZiJlqb/by6DNa87flCZqhKh0GCFpdLx7XTYfIc77XhqiQplTVR4UcR
fBWKRFEahwuReQbG/IphFxnPZD3LPQsuEA8Tg2dAAgopGvWyPiUQcCAzzVKxYR2VvXn3mi0JyqSo
w5+QtAHXCWr3CZlCRacT9h86S9+uGmuKZ20I8UYC74LIFkK6d/+jkAXxAHyYhdLoLwEjakaDfKJA
rDd84xk0Nb/QEbai0SfUhUlxsDI4AesV0wJzNiQg+2jPA6ihvkv85pL4GJ/gXvBbTT6EswH88QMJ
kzS6OxZU9Dbj42HORXw5gkmA3MBDOQBvGA9BArldtzb9u22IZqeecsFYaIxEpSJQ2ysAayY6+nmV
LhCDCQRsP2ON4MpkVBD4yO4IrZLwFVSLn+qQ8giPgXmSxlRQIYAKYkt8iw0zrqPX5DtFyARPLk+T
sTT7UpY2IgStgsZDp+lITDhEDkNB0jM8KzbW+mv6bep95+Uk26fLdEvGGuLzELcQeB6r7PufQWFV
NW4yvydl56AE346wufBHSKi0zJiJaEORjVGjjd93/04o0XFsl857s6ZekW7u3ROhhsuj3YZUDlRT
1cC0aO74oIjOGQ9fzkt0rn+T0HhP5CkX/Gt4V0I86OZ/Iu3PuNRiRQvr3DHwwytejuKF45sA5Gr0
0MMcgTYxkxipPicrQE6DMuaDoCP/V6xYvkJjdrBYGhrCAqNdCzgQ8Y7j0mZJek14zCHmo269ZLoY
ScW8hCBFkymMLhmJOTYnS2lBzB59cjVg54D+Z93lXnB7hwYhjbElHK6iP6GmF+b+D07gF7xUl1wJ
Ob/87LUKwzkI2pcjbBQoBfeMc9mQ4BsDYijKafnwmTb5YYobl/tRJC7q5O4+4rLnnrUnRhN/4Cjg
oyPCu4qVgnS3oefdQFnMdM+hxjB6oerbZ1cs8fGCYBR8d0lU8HDgZuA7+Dm8WBUkmHQwJV6jJ82e
U3y5EQxDibeT2/vEqYathmSnx0ymx4QX8+5LloBKiIxawq/sJeBkCgWwlINwumrCTIsFad7xxtcn
fhs/Yee294KItr4CSueFROr9JZ6nd7F7Ak5Qc9Kun6uuHg2wPSCbkyi05BzY8GQMy7E91+btxZ6J
yCq+f+rN+blLFBvKcZFbfy8rurdOWkUFIreMPFw0CVR7cFEKEcPXT+4uM4GJr6Nyjwxh2GAVcto/
zOEoSg4SdbHveJCCYf8Rs0mq3ETCDnHR/+WWGI6lHS8nz6mSnh8lCTLJXDmej7VHwHe/kd2HeX1i
0/+m+84A29Kc8gUCxKxPjX3hGDDE5Sm/UjUuHQvMnl59D2uuap0OvowEPX6Mw0ubfGUR/oEOgIY6
ZBq/jwjtaUxM8ITDyIFIq8lMNvcHcs6TOhgDYSFtRC5K9hIuxcTR8LYqwUB1KFlHPmjvSRzZ6iQR
QsKAv/NaoSnlqcId8aH/6b0g6Q8LEknrRCrZklNinMZozaNXOzkNiLYIWmQnmH2wVT5GGvL1m6DD
SYoozXH3i/HH19lISBdxxH1AOoBpE+SJ9fD+obGsJVvO5RPXT8pWqqs9cLsm0voV17UiA7Dg6zQ9
Ph/IllatJdz71aI9nrp0qSMHQbfH/SyM4D+YoEB++DVTLbJFXpBX61PAm/ZjGx0k6aS9mEqBIu6J
l+950ni6eIiQSXcEKYc6FTeKy0gNBa79N8ss73qs09ScBLoujpmcFdU1ly/Kau6YbFH3gphSr1u5
INE8RML3aDUzqt2KNHiWQfENlDL4IFGiXDcLyD5+j1q2UnmLAr3oAhZMOBAn2xyzcYMFxSAM+z69
Y64igu9cQgiCMuavAJpEeQaDJSpPeD10l4wQpK0AvwKsYkfNo+/F4hthOzQQhBuB9PaevfNmOCBS
a2k4hIiHGYoyGl240C3vE1RnOZ9LVAGrpJAUS01xU69hFiNmHkpO+mu8bpne2FY5WTB9ZhNMzOZN
u92vhwPwA4RghwaZZhSV/e8HbV8Op/u/cz1V14i+vXKJHFQgPhAo0NGGG92HeyYmuNUnnQnM4Umk
YmYmMw50Ht4EdcrZRB2dj2Rg0sJNgWsxJ4Nz5Xwl5aUthE2M2faxpKmAFEZCn/Er/EaP70aYjqlY
8g/Spo1y/hEO4h/2wnZBfo+C5zubv0gm4cw7E7qrp2i5SPrFqNfH+jvQsCNm2eRBQKPIhVdOg8+c
Y3ZK2pdQvvNES13cP7f351jhoJkC7bArgw7fkWUVQo/PlW6GRm0SWryiwve3km2HSt9LSv4rU/mN
dI7XvEUmjcwX5Iz+axaNzEstUavJTV4sBkHCns5/1bHqvmP2vGljUB68lwiq+Ll3fa1IUbIU5dGD
C79t6ehd2RWpFVribR71Jp2jZL8RfdDb8TN1f4SHr5haePPuMfldJkoKu3YtXJeIeV7zvPFfGpJ8
/OBy5SFygISkkBuf9md5P+4cMivU37TY4hTJ1YmKLoxy6/M9Hwl142OC6gxZw/JpEw8p0OaGvLFf
qHZ/x3w16Dz6jjsjyJloEoabO+Yp5Mz8e37uv3TqXcb6UoMLVsflT+x2lJJwZSOIPSi0Eji9z8zB
wN56xFsN389A4gYQmre7TU7WG4mD4t+Fa8J6+MjYvrfi5xbHuDWDDOH8pamGCDSQEjCMe6W04hR6
imyPAuupFHFHIbgyCHq7P8kXQp7Fz1/E07vh2eD6gJvcO1Ne7p2SRGJM7QnTPhxnnH9D80QHxlk7
WbN+PogzUIkUoBSrKdbUFqnMqirgzn7p9AjaDwSe+T9M0fBmOQrWl9808ycZk8xGU+J6e3ZF0a4B
0vz1kSUj2kY/jTnboq56hs5WBYF7UDH3hHo9PYqdzdPT9+PWJsLwYElTVY5rTE5wa/a5aKKiDglG
OP0eOGMr4sxINLEcNjgDqyGChGwrXYG61bOxU7/e8xkNdBKAPHZhPMG65RVkMzTj8k6X9okijVaj
EmMom1Fab3TzDwy9TyaUZzAGpuS7n7OfYyjuq/cNbuVvWFoLE+YCqWv2HX6kJfiAXhKQicNxLFwl
6k3fYIpEuDX+vrzvPZbUzQC7zGv5A0zgo5CHhE6CjrJX2EMzyy61VES43S0swzRbv5d2Pe0/2zsY
oz3WRHQNhztpmwc645vnKi822edS0ZWLQhx0tFwW+sFAxve6mebye/qglGCzfuOBwjiXLAbapP/9
DbJlPuealY9ILYRbig2Nv1COtBlq9oBvMHhDoO/UqbwoCN4IvugPLrpPe28sT1GCEnTziErD+0yY
BwWeW0PLJO57SitvEiBJhFz9zEnxI8OKd4jKb14wsOfqYkQsKVCqW+EMecxrbsqh+Ri137GkThRi
K4MfkSAiYtWeY6YijRouG6zt9oXfB/j+e86MJBgoIqRIPfyb/pb9Ifv3/tfS8fyZIBhFSCLGXz0F
PEYx+dnrkmupC5XNmP50Jp4l4VompNCeMYG3aEBE5spWSfpTvMFEAV97uMCNHOLZkr8Xxm7LzgcU
PzounVoI2do1LSYtdRcPcDsHETkqgzkC5eDITFcgYELpxlziG19qMG08VuxDjzWUkKeehR9HyD3J
M1hYX2GDhav+OUlsbPZTNgyhp8AOs+erwJAxeQGmg9OT02eMbf4DgPiFkfGN3CdHYrRfMb21qerI
t17x2dOk77jSr18iSIDan/+6hsZLbUKYkPGbPVlHmNwRZL5fIrVPB/2/mJjTMD+y3dB7XVQXLHJW
4ZsXDlCJo43DJuErZth6LzA33T9nMGRS4BuocjIAQMWFnKOWpxzAONhqMrWJPdNq935qbj8KfFiE
wRIrhqBQhk8/Bu/X6AhxH9HINzSuOIsDDuL2tWjQvg6iY+rlEK9svlOSaN8k1In1fMm/9LvIMV3y
5JnXJJGsepr3wgb127/UT3YD4bBphkiqCBEfKTNuLw0d2pE7Wr8QFIZeWHdT4IOAa2RbbhnIPQph
kIIuhPmonTyuYJhZN5Q7kTPcPQO+FHLU0JvsukA9UKB715g5ZUyocKgeIxFEVBee2Q1IWooVtrUX
mi26rgKDTD1y9w8Q7MkQbVmzyWsynuhpcPqYB7MhZr7zJNjEOOPa26BDmbyvzAOEZLajFGicuSUi
Ivq1tUjzrjz9MxrE6KHQCxj4hOFUt81XVKacFWJc8UF/lxhuGoTuZ+axn0gkmL765XeuLeC/v81Q
6QV3WvE77NzHjVyLBi9/6iijyPByNUx7VAqmD4u2rdwX7k5lm94G9YmJzbrpj+WXrNOl1gtfNANT
kZJrDthJ+PQUKzNPbn559pOEol/4kqSP8AdD9vHLfj4WP/SNSOFQ4ZWxqGunyykQldB3QtCgRUUn
uPCWv66METtIzoftaSqq3JKNkH/NcgY7tEnj4rVJyP3VAv5IzV4nzaxmTdU2byLXkfSjr4Og0M7E
Zt4/eKywyvG+qER9ViHzh7od4MTHlP1DKfS2+Yh03ngKfjsWlmUJPsiPxXTLqb1uz9QYdTtM1xtC
jqzO73HgvMIk4rCx5uQKIVJRj6hZDlLr3JUJY9uFBpI31roTNx74W0ZGO2p8NDTIUh7uQHazqdR4
CtLyQJl9vIWzyBwTAnaSvdzSptvpzIqsaBwrg1VlhuBwH06Aftjuv3Et2kf60mtBZJT7oilPGOXp
seSXzXTLVNckUaM70KYp10jpmC+CRW9yzfH6AqIbhPo3MPWgArA59uu62L6nMDHYsnaIYwgH2h/P
FsUSYPeoQQjYAQH+V/7RUv6HRaDlXvyDyoDQQbli8Xv1wZTIK6VcqFa9N75/QI40kNnMCemDrZOH
n/On9bI7SuOeK0GDquHJI2PhTfYTJ0o2JA9RJ9RsUV1AiJW5zMkJIKnQgRVms1IZEe8PkxjoiKM2
OmDnc5gR2cFFrnryuXoPV3fvhYpszD+EVl+NCQVHTZaYBCwbRCVBXNj99f4YKxblJrtOQ4mLbpAc
9+fCogiZc6Hj5a8p+5o/1+xeNuSVuqxpZRwAKpCJgyHN43lNrwaQJCZOvGK00bsqbl46niQyVvBG
oPBj3fkNmBFGb6Kc3j771IMwlxJdvLrJi6lanojyv3euViNUEzAj2LN1RfoDv+YbE9PNd3DY5T8a
aHT0XP9hWloTU5YOLEQNiajWdpuFFZFwOFkxqHBHe0fQTB/9kGDB97VPtfkYWn2s2GP1QAYjqVvd
7J670iD6lY7ycnPj7w5y435IiEY93R746u6IR8/2UuKE5Ymfw5R8iv3reDB4L3SiQK3BMZK/4ZP+
kEGcFtM30FnSLV6fcf52+R9q2lnh3/pIstcmKxrW4PsYvp1hPolqZV+QGu0qCCnpQSRzKxUbHJgH
4Mouzw+V6vYMQ6QV3MkOAPcy5wU5F/n9kGS3j3buuXvrOcckCcqI6j7eIF9KxEhImyeazWTOpvEj
/OhLg8SIJ5DX8r9SpRhqkA+o7jJSKnTHBPwhErWPWDJ9JLaOwbJIHS8BQz3ZXzF2rt4b+M3HpzJF
UsMavQF6PVIzr5CLANMMEqgBa7dE3mX7d33EmPo8gvFJnDF4EtjkmR0M/kTUECSa2y5JAyHDNqAC
Gwx+vDu6MVQXo0fl1m/vQztKDORZYJErT8+w29c8mVX4Jtlt+9jnQLSfODujGQGyhUF2KLcT3eq4
GvqhVOGCxhNO4hJEOiHG/L2wqhyxqTSq8IgX6PWIDngF+WMGesNv7UUz4BZ5jrriV4GGhNf5N/4P
kPyM0xcxjQMy6AIQScq0eiG+yM8JTS0DGRWPb5OnhDyLKT0dwhFVvPpTPu1w9L2yd0KGk5fKPQLm
hPBBeGc5KWqEX+gpzyg3kOwj73ITnJRsAeJ7afSYZNj5+6Jap8Yk+AXJMpP4SfuNXHSIDUJ35Dof
MMOalLqNTa8aIglUsUmQdhObGDWiM3ZS71SkwLa/Ja8ceObzOE6mPEsGyvqN1YZp5r1KdmoRMVJp
vOn1+Di3mzlv0+9MmrGn7aw5fypBsui6ScZZPevdoNhjZUoeMT+9fa5mBJTCWY/vQfodUk7NrYG5
dWIiJ1/qV/t7KcBp0DEzmB4MihjQA7xOHXd5Bk5EncSoTG/1nVzFFYHCJj0r/p1uVr4pgwyOdxoV
/yPpzJZUVbIw/EREqKDgLTMoioDlcEOUpTI4gaCgT3++3Cd2d5/u3VUOQGau9a9/4AhxEUUpgLjd
RL9cjtmY+RU8AY1ee5NO51cEyYYEVRiSDol47ziDpQ9qOfLqZ1ixZyE8f+4qIF/6gMfopbcyPHQN
SO+6ub4ZRsnJB10MA/rfcmt3J2JC34wjZ9qOuw0wQgWGOxsWBOUGpxFQxHUjiDSJKjSwAzSOgI5F
jXVjT+66utJ4goZrKZ3Bvim+Wy5GjzFl9CXZFz+auncGYX5gXDtlUlPiHGQW3aq4R1cKzVf5M3xB
16PbekRl3D4IGdtnnafthHq0jpXWbNqlrNnNHStOIPdxeMGv2L4yZVe8UbcqleWzXL6nuyL3OQep
vrqHfVmzh2LHskRtjNcKqPFKIlop5lc5XQxak5SwGgAaziHcCAAnyRJmPhbLpE3EDzLJOjsZWUIF
JgCaAm4XFwFcn/7KzelI/m7u9DCBu0e42LPyL0qsKmLHm0z08k/bZWtWVIohCwlRq6+L5cED3srX
rR2Rpc0ki9kqZ7GL6QtqBv6AuBAPAMUUCGfBn0ibY3rsqEa/QnDE/YOwzwVBaIBTCp4yPpUygcpQ
unfDn3ukpHq1Eo75stUH02qOZYnYpN3vT3cskmqRq0aXZAxHJrNJNxvAK0kt2dm9kcq3sA7v+x6o
keg1xO4QjphI4rC2bgZMda1rUGzGsqVxDTc16bSfu6sUSzr/GgEq3NmAc3ew+VyW78kipRq8J3mB
/9h5iFUWdlWyqfLY4e4xkPxLKAl3J2iryFA/eqVux5hZWXgowfJDWzpl0kybtBZYQfhdyL7aw/dh
7OxqNa4ScD9ClWcW3mQNE6OBV+jfcArl5HGoIsrBr4pFDJUe1SoF0uRuM2fRioNC4Bn8RYdz8Q1f
m6fbS48j5j1rxqhQtQxYfgGrb4rGanPbNiZ8eWDVC4M56zK/oSE8f9G3/GEzUl6tCSQYMTQR0REM
9ZF9cCAgZR8i5zWOOGT8TYIXu94V44cH7NsADOdyGJCJxkwL3GNxdR4HElTxMLL+5ZXwrKz7ypCB
2SEIwJP1/8niJcZWSqXj3HA99NFjTeYgDLjhwCIXnL4DIB7JBcUw7s52NUDT8UKchIzythh3f3dp
24/cyWQ+8XDdrhXzQ+lR0vlckGrmLMvLArugZUt9+MZsqJi1kP3p/uX33w0H8At0hqmhJVTy7Owo
Wfo588HuvfsiScbTeTYiUa0rzfIBVr14V34nRankvuiXYWZ1E6MtbIZ6xC7dja4QWgJZeHOphBKi
L37jZwHz8Lqa5m5xN8rPGi9zIlVpvUNKIVr9xgMpUoPPkbvZYI9Br9PMnkzxsK7Riy05PzW2ARBF
IB1cwxuM3dcsI0Ydc2doVqD0OxgJ9WSBCyP1gzybpuYzltqZUPUhDdFfu+F41vcRQWsbid3gHyud
dqk8qFzUmweM3fZz1lt1GLEfbrSOEsCphsbnPs+CEmLIQM+LpFZCjRDF0ZJBP9UKH3QjvGmmDCu1
pzDlrvCFTOHkQitEHATHrUdoEwq5Plpi8E0ElN5nh+Qf35tCf2P4cu4j/OA7BF3CZRDIXI04mon5
wG1V84GfPVpQ3As2bCpkGf1KefQM5c3g9/YrX43LL6j8xYV5A3ffmx4SsLDmxNBKdhlEzUjFwPVD
cjvIS5V3DV9R9jEHa045SNnvw13gy9qRJ4FLiINn7RQrsGNo0YianpspBICZeD5pcV0+K/+6P0xa
OgAMEGNq36+qnzDwAEAE04aBtVWQf33I4U2+W5jCUBxQN4wC9fh+W5cvOmamjfpI4GAf3LSwIkWv
4uLO5HzEP8p1pz82UMnOs3cVPOGfraVZpu4YySnBLbUmAU2mgjPNRcUtE/MiYQQj1G/CkDWxe9ez
vYmC8ICElAeBAC4NKRLlL4wxqmD0a0lpUoQKwxHOgMBbeqyRE9ayHFQKf+aMD+740jK8S3ewBvT+
QA9T75WQUcE+eQUJf+lilYCVJDAFblqcLQntIrYiQngqjg7MPt74Huo5Logka0AXqC1cx5aYRP8j
7IM4gqLNbpTAPGymcoEMyxm2bfg6z/n+Dr/v8I4Txoy1wW0UWhG1Mt/M/vtZwZcs3FpntH5DZ894
DuoztNNyp/zwGNovZ0QDTeqNfs79GMOo654bpeiuP92dVwolJJVXaRH2c3y87NnRpHktRYhPgB8J
6aYgnfyshMU9nCjjAmpCOzVa+y6AqyRyPSujjlvWGbQgrLPyiUnSmV2t46vzgTaur0Br9NUYzCUI
DuPZMgiwi0ErAisOjJd7IQC8s2SKSObWGfcEV7h0RsaD7o21HVO93/Xzzb5bPo5DDKeg8xjWe1WA
dxi/eJEgomXAaPm/3fSAyXttlPoLjsTkMNANspwtDnl6J4Z7dkfxY/otfsTGfc81Vz0I3vA5xkS0
I/JHBJ+RNqFcXTDObVOKEr0bLB9Xtx54Yywcne6jmzK7FhjkrrVfMBuCb8gVclbnu7Fi84ZJEjzJ
ndlUhqK4lfGgEdLIciRPjExopst8F3LKHsus08lqfvZ4O0mmTBdGctqbFgx//0P/xr5vh9UEX58N
lDw8ptJrHg6oIRiYjfnp/K+EzTNZXd/ut4A05XG6YGmduvC9hlaxuffOVbWKJ6SQVY3jz5xZ9u2A
c9JiitbEGaTG+BZVJdabRk9l2hnVfV5ie8EiXLzgfbHq7uyKMOBLYETrcQnGrZEh/kSDT903nbdp
VNwBXJ1+eJp0OBdLf4/husSiZIiKi28vO6MmvGhYL/GEkRWHnBBuTU0EzqocIVDwYPFAb8Xh/mqW
8K2I8stusERwAgwv69EakOpmDsGjQ6zkQRkroMvH8gtXvscSCrYzM5xWdaUlU0mvAyy+w+s0eA/m
/MOr/flpU/SKqQSuS5oDJ7XHk3KzJXo/HiDVJFhOUzG3uA1CDWj3hmcdey0hgHb7glYK4WgESevy
dEeZ+byHowEJSPhDUHCXBVF/7rthnvjxmtQdp1upDHqeDVEF9t1fD/MG6zu4Wrkq9hwFHWDvPHgE
eeSUPUBcxTz0qu1yys7MbWWXgWg764tlL2OYwhyHrNrF7R41tMK360Hhxgxn1L4cgOr7hATp7d0k
hKtUMyxnxVNvbDuXej2p1s9rIIib5O/AS9JQxJCvhSiYEviGVDRmF9xQJ+nqOLhO2Gqk2eO01LXM
pcuhC8MYMg1pCDQ7YR/bK4955nNvIHpfL0nyks7Cn5BWhh/tXHZKpqCibuZowgsL4zE20bjY50vb
9tLnns0wxCIR7rAHpgDiT63wQ6IHVsu253GRULwn6S4RmQDcKLGZ0fjzimloo7wLxGYL4VgwRKne
EbTbVOsJLUKGeyH4Ky190rtD3HCWxR6eK/ihAaP3+Q5fVL18Z8wAr8AQJLSW2DnzanhKsn1/Z5xz
6HNnd7IhPvMh6XG0cX6LiGz1xMu8NIcHCgQcK66r4Wb8cK/AtxyGTGCuMW3EisagNjzZva2Q63Jg
k8cDzkYyxrxcwhVHgSPE2d9ZHfC/xZsxvy4FDiP8GTPrGjP7OPFDM1bfQPf41HYCislntoYziNkC
DOaaJAneBfxX3khcCP5DPXDYoIbdA08EvN7DmPKlHXjPLF0+N8UbODXfT1+W2EF8Aa84koSLZaXx
w5gU8ZsXuCjix5qArZJvI07C2pDfdgfOsq8Ut8jPhcVCggwnXvL6L/vYx2kOCOVhvIVjUiUIDzdr
ais/X6yIjeVldsCHCBoacCwlMIfvZ1H+Nbwleceeho2h7SXig40PqCSDaMpxKu6wbOJkJly9eB/G
kYegEsIGW3U5mKHtg5WiYOCi+ckBEwIeDh/ej816ye1o2SeHqzlaLzOiwueU/uENM1IoLLNEK4xD
gq7IO2mdnwXiJW5rUIFFdPHl2YtD5sRJ4mS+x3EtHqdakLCoBRp9P94+9CX3F5HqrdNDlMeQQFFW
vrgj/T8uaOZ04R/xs+Hn+PfZfTpdXaBEkSBjYvhT2BFxGhPuxmWfQKCF3MN/CgYDr+81a/BYVs4j
uBkH731IWJGUsZ0Y71Da0ElW1ik1+TvmAdQuS++25ga5/DKkJsKWPRYMv8eLJCx+ngVFj0YPlO08
QwLfzyDlI1lBKPzmIcbrv+gSvsgpgiUGAr45pD+Hwt0zsDqoiFLKWMhvPV7FW4JZi1dcwjT4974e
D3LOGsr2Q2JbSFVkbj5kdgcj5SQKHVa5gnWdfj8MIYi4ffRZYn76hBABsC5Pzfvhzr57EoJKtrBC
bMY8vuK558pTeiWpYnrIxHI94kMEVMLwj1l6+FnJfHZ+CL6/uPc8TpypyHI+Pn4pG9ARHGe5oWgg
gMncFuHbHxMUZ24BvBroaPg4hTF4Igmhen6J6UWqP3a/E+Yk+lQ1aT47qORZ8BlCilkDvmvSw6Bu
NeoL3r8rEoZfeZg+IJ31KEweVo5ThvpT3WbZYKbWs9fuxt+PXu4dAyiay6ua3Ma1OSwSYBOuxRe8
YneD+e8qu0Zyab3GRAOTl2YMWFDjfW4y/xnWm7c7weDKG1AgEdIJzn0JBq9kCor8QSzZLh7PPRNX
/TMOAd0+j7laLMFnnymzKoI9jIRNg7suqsEchTVPL88qnjTUvIjzZ/ohZfX2G/iMQhZf2hICbqPB
xhFcl7UasS97HEngSVY48DYbYH17YWHvr1dECi5fcYHRKNUg7CWd0FIxamID4BIyGVJnvxW+ne9o
QKBtDJRKPee6nDlAtENo8liho76g6JRD+UhWwhoK6yzH/XR1zmKX7ZmhlMiPou49Coprapzj7zto
rsEX+vURt4t/gAtRGft2HkAzZREaUTcEEYga+2WGGAOKFhlKLV8Wchw2d7W+3ZbzHww+KYNIOH0c
aDCOqmLG2NOpmQdnFy3ivnIqytvpbrUqDiAqpD5iTMwn7XTDMCza8UbSlaP8sP5eNvlaVj1fLPx+
8dx/EA+DZTxusNRmTWO2xNc9HDEKkOf36HfiPog9vC3RKK9mWIYI4x0JjxbLV0l0gi2+JkuQ4vkz
i0k6N89qpx/H4SM1qbU4fejP3ZIOXfZQDKq5YAPdoVijGEXSCxULX56s8MQ/0Miaq+OEvvRnWiD7
qt3z2V1YzujYhV/GfiLsS3qRttqiHxz7cDdp4qt9yGONH0JvoBg1KvQbDGznwxVQmBFK0xmYSCp5
dzI7Sf28u8x1ozI1R9jUA5UQPQUMd0AaTk8KcL2bIsZi0BNsPM+e6gG1KoUAOzdbZ7dYvtY8im9+
3PMwFmFrrK3kGpc2fh6u2HFvnOgVcQM1TTgmxJKReGPqEmoY/UrPPWSvpCVj0xdzOPgl7F+snAH2
TRW/S4VJKvRQXzbOixJApOdxFnLMAuz52FAAp8HGxHdwGV1OHtVERlYXJGguPl2hIBLB2OSn7eaU
wdpsYHIOBCBY+0x0LxaE3vrUENrJt7ix6TLNhHIZbIWfgSw8bkRE0kQ1+36G+3dS6yJZOUiDCl7C
XwFRyZd5EHPm5HuYkFwTfItgeyLcgiNvQnJlZP9p9GUwIB5UGzgy0SskqSy3NCIcPSjeRvrSVjiB
Mww9Es4EUU8kYssr9M6xsbza1vAgsL5J8LWBGcb8AlQmGKorKkT23Cfeirv3Iepn3AZRMA0PNTsF
IA8PNv/mii+8JdkaN5wXvIgDg8tFDWYmj4vF7YGYCT7tltmchJmpDUKvnF6I2j0x7MIYyWTOAOMI
A2daA1rczD1c3AO6VU73oZukte6dwAHEEuXM6jhg2PJRYVGOxdkq8ahenEhsQTyEDIiwjSYajPkZ
LN0a6AI5MtAyF+2jQ3JgNC9vspxviSt1kumJMNOkfK7R4mdWRD3GkWrzbCgdW4SWRGNrvuMQOBt3
67dd3JACbSWmQxjHNMSVwB+ABnmzJphHQOT92CS15NQ2rVMr1k2JBhd7+OJO9JZ23U2yH3b8Z25L
8h4iFpavx16zL8hqTIfLyXMJAscEW/Cvob/ydFHLFJjO4HTBlFFPf7cBNGuqXVFF322Ov4dxQrdb
DQ0nomiGcc9Eeym+v7CVS52A5K5iYV/p+GUTE0auG6pDBnyRZIG9vVFGZZihmQkVNt6l2HCTFjiA
kZdv8CdCvcmxW+Ha1A3tgSSkwJRZWLPURiKkqNlXl/SlOmNxOVPcMcQdEs0DPsYw7HK7Iq56w+EX
CNnVCuPQdg77f7slCogII47+hKAPithgePOeLr8WnMSIuEHWKkASFPnzlz1aqmsJ3sLYFxspj4Hs
KSHdD7SxiF0FC0PekPJbh5uDKBZKXASL9hE1wruqtKP35sQz6uUpAh/AJgnhpxy8fdRqkBFM5WVY
/c9vwUH7w2kfYp7vvOyPZA+KOWJVGQqm+V1cSaq7+zWB0hAFIaEpofJeyekM9derXUpTk31RjgYc
PAO72RXD0wunmWw+nobD2n7THzWhOlgPcfXqYGivMzowFU1sbqZvarJ/hy7VFjWrJsrWGRIMPSEP
/qD9LpEfXfX9BZOvLwIaKcYw+BvjJRu9QHYGjqk5zdfYL7Hc+rcuol7HAuNikN6jDfU5Y8VRcscE
aQRDJZ7P2x8NgwnT/yfvUvWYEFriMDih/d/nglHj2NfIu7RkIQ5Ga/IDFxkSCCxUQgjJPT6hGWK5
YOCf1fvp2J+M4vvo9wuPzWBfESV4MtyQ1eQB1nXkcuE5tzokSb9hKLcGRj+94aWjnobMhYMT+vp+
Q1MCoug1FO+30zVODiMLJx8Swyb+HvMXmYUKsauKReeSSMZJNRq72z5xt9ypV33RmZvvilyeoaH7
Rh/4tLHYH5ofcvpu8UfPlnRBoCVgU6NN7Ne7X/RFH2oOYm2wJNXs3+/PLwxAbDCp755I+ia6Ndhe
yItYDbYNhlB4EV3teU+djyE8EicRGtS0eB+p2HPycVgC1MacVSAlphJL69ZKi/VEAAudOeTjjZ2O
RKbGx7rQHrE3q2tEw+RlNdaYAO+Lq656cs6gJH0WXQkZ6jjwcqwlGz1y7mP/s4MCI9087RU8N0yn
aH3GDEuME6dvWFkF3m/Q9byOyN3pojFvD0jo3lV/j0gtscEPePRZ15mFE28XjBjHuKNfoRWnl/ua
9of9BVkPpoMp5i40tlEaVggLqbMdtqcLmmjH0fHxrOMnX8jBwohEP6GGuy6eP6AJ80ks/KfIW2fh
KiZ7vyf2LlsxPj/L8XyJMYfFpgbs674PdGweTk1E/DHCAu80wwyFwL873mNux96Fz9xUEMX3tqjQ
hG+WI4TaIaM5rDhVQ+2tAk4bTDUmAu4pAo6gvKcMpf00Dku+CucjcYm6PeIbUytI+NauC+tzYlaA
xxRAHWzOE+G4MiWjAwIKR8TgFLitgXXTkGwIiTwGToK1+PqI1WV0ecQIkbVQkC6Kf1Kkh4tfKkA3
vmrWR4+tnf7nME0QHh61+deYlmzgvIHD2uqj6i/djS3LQasRfv2NqIfvaN30xS1ZCPtTfJSK1ohR
uJoZnNzoGF9XlB7b2IivhpsH7oz0cPBRc41jqzBAwUllXp3nu0sCfjjLdWUTi/dCfKlXcMr27muD
xwhuKlRQxt2hNt3HZ8mDVKlZIxyNDIarILLvNWFesrEgHBvY6VT2un+1CJKSzxadzPxpjfd/3zII
J+SLGwSljFeMnJiwDQ2Lmd1szcz9YsTd5jy66SSjg9Ca527jZkODKIRGX51RBOpkKM13DHo3V54U
cV4uGtwnZr/ymsUGnkqs9x0TDNL0CNoDqhTesThJDHca7nchLCpODqhKR64OKHEDw8icPmz3Zvsl
7uU71uvXqhYvvNmYXeiL6Zmkn4qri9GscW7Xk815oAMEs1lOzZXhg0XyY1xd8073B8w8mBW5zuV7
mGsQ4O95sTbc4097t1umfsZD2L6+cW16Wiq2aZYwg11dTzHqW+Ztlfnz8dG/Enl/P4qaBXdALZjd
/2iNwtUISO5tgUmv2ILgwMn6GZjUd3H8JWYCWxCRFA10klBMCrmdoENPhXpqDzGNkk7wwiFLwiSg
CB7rgb1c0rwnSbDsYKhQIJchCtovppKVB8ARMDvDj6O1r9tnqaNblG9Rxsqg3Ba0LA4l44ndBoF8
AzwSJ2wHNnIROFKzz+G+lkLYxfG4ioYZl6VdxxVCxWpPV8BVfx1WDFF+GhW8/f5XmTeEuHAcW1tt
nOxhHr/iyCPncIJUOA+Ytx4Eni+Zo5Z/DKUfXskZuQ2dKhc8t8iP6o02GKMUXsNphGklApfSDVAW
5j4v67arIsn5YjM2JWL0pxPZPfkdnzIpeG03EzzNhG9YadC/XgB2y02omK8t/MbUI69JdtozlC8H
cjU91tVdxBkZNBax8o7bGsaCJmXnl67Pu5HycDemO1i8qt6Ijk0IPIdLvEARiHCw1q7LQ8nKtNaL
2pvv3hQHDET+MniLl3kJLFBaKLA/rQ4Cfz/luli29hky7oqLhqAb0hV2HowzDTEPONIODg1G4ZVx
Exn065quF45vtoCZRg/cghgpmMNN7C/STdqrbW/5wukBiQT60ifEE2OoznZ+p7mTkSnBfYXh/guI
/L1b/BD+CO7ghUFVvrppf++7dWVm9bU66Le5NYahA5GYPy1yfqPp6Mw3u7vwZGIvqX06HKrI7AT5
UBSAwHugopmBeQJSQAFpJTis/18a9gAL0H5g7SDgpMJW49sW8FoVU11cClWUk4PddWqGxOXEfyG4
Gl5dpJXN8YIi0IqlxjCF6aqebWHcMN3RXyMLQi2b1TRckQw0ZwxC54wJtn5+sMtC1Wfmc3fSKLWg
tscxEzyXLcuBXSAyvqwe3OASoujIjTt7Fa4mFpIB3y2pTiHwkkfx3qls/skPN6bTY35lgURs8UqI
512MYC07C38tOnqRIyAl0/A84HHktGPDyIz1Al7wknjU1Zym1vjL5uF8Mfd5mtDMO4sFrfjkj+u4
Se1TejwNPArIobHQ7PXAFSshYxaLkJ0//u9OJAVYpMAixF2umOHgC/1zfs34VplN1KXO8GuE7wWc
FYw386A8MdRhEOjk/jt4Go9E9jfQaoEkCVEWRl3pEgbY88dYoLMReQ6fOPY/bueuSuN8zvUFQ3I+
zPr3/5wHEIoGYGhX48xNnsv53BHQwYtbakm51LEiLrbLobRo5jwgKV7TJEAHD091fCzJ2KZxQVy8
ZueYk4Kjg2BznRt3PTFI0hbMXcuAXxG7JPJcPu3IHUVHBnxYpKFhNdCoMN1DskithbfYLbFyQo3m
zXYzEON46Ud0/19/nvFVcvfqIk5ZFUu2Em9SWeeLfTYeS6nW/f73l2OoWjx/+/r4bWx14F0Hy/5u
tWx9o8t6SKJi8yeL8cxAGJkRiPgeBnDuNP33Gil2EfJLJMSxy4yZrom/a1yF2vt1SJ8r9PzZzVax
F5gpUpBun7+5y2TniRIQ0/f2d3JnqxgGC18CB0SMPCTR2pnenVs4zgOV80Kyxn7FEsZVCgdIO4+y
Y+M1ybPRfejwmPvYIIYU10+9SMbOhkXYmU8mwmXUW7e3o2TOY4ISSJf5WujbLkSJHSegNYPFAjZb
xSX4YdEXN4oB3mbyXVCRULQXITp3nNi54VOWOo4CEoQqr8KCpYNxMsqcKSwPTeUSNa7UHqTH7PLy
m5ffyrt0TPqxXnLumPyTpGoEMNViSq0xEYwrnld1dldxjaDhwAqNzZgWAYHDA1HYlMtPOT15seeO
3vqi3hExuINxs9GWvVYZH+2QFjReiTpaPZkT4rOGlVXfPomQi5siktM4fSwxzE91f/qzqETsjXo1
NyRWAn59X3Sq8wwtV4sJR4swq23nD+3AK1Uyqk9c/y3p/TJ2V92Sr/HYabs187cv3jC5pYFgYsLS
fWw4ZTe8C0bE7eW6IfYTvAwsq/A+kLFXaJLarTzaSVT4CgN6rtECrops5Ew69HcU1519vl/w0/np
DquLbm4rDu/pTES4HlQNaB9fSc4MPFmosdhkIJMlBHzjf4Tm0Zjmwe/0a5F4QAw4XYYG5ao9yFJI
1ibph4NgYNeNx3ad6t8fiUkIN/xC3nODq9wnvmAeXNsTNk5UZy3CSWOgP1gV1elmx6CP/cWSNIvK
j45H4yTWGwxvpnMG2R8efWp8w/dzn9qqf9hSaZFljLPF3eDMivmeqy9J6xK4Ag0lfgQDwvWw/gXM
+9h5P3s1gAE6PCNyH2T/8zMFnUKMv+wuMeDcFUCFgTX6io+LznBiIjMppxFqpIEzfs+G9wSj+t0o
gr1ELIe6kns/NZ6Q/3MswEZUgvYEfSm+QbwHx4ZjD0GLMJ4wiMw1p8Kg6NLO8XAg3IYhs36fulCf
mQXBNXRzWUdAjMkPaCk8XlxHjClX6w21Bn0w2AMN5hyWIkzYZ1I+kdlhE0SFTnlCJIBOabRSVP1I
KWYyquUBep15J+Q2qBPrQ6PaT04gKVlRQa9jUNibTa7BmWZ7pgLFDE2qNGIvrP3FBcEyWxLVjaY0
ezI+4x9ppnF53fxhj72byuMwgGnvfbG8ZYODTWEyOgGCty0D+BaxHns9e/F7ve6WbLGraXJ2H+FT
lCi+u8oaYyWZvmHNR8lV38zJE6XdK6H56vDHCCf0H3M8pGD06K8tY/Rfhl0RBEUBaGkJaKlomgN1
GYCMJIBFkEhQomIMFHqYNELSZ9biAIJjN7m0dgopMriKbibGEuUyIyrvdjoxaWAKxnymtL3oT1X8
DdR0c6IXwGKX3MHadb+u47WEYa/u4oiGkcdNmg8+AZoYnC0c5tZoLl1s/SR7Et/1OSmKT87s8WCZ
IUTT84clazMiGDFtxP7xyFq5bNdfxEjosKfeG7oizLmb8ckcjcDKL2NKQ8v3UxzmjeEIe1ractxf
QZN1WXgbfxfMh9Rd/90NIOrhOjj1+yicqsj9qEXmvWI/2cHYuvLJrM4c1h5iJfYrgiaRCsAN/Oi7
mocLCGS7eP+8iccwyHjUJVXgRTAPvRRWnHADCzN0fR2Gu9/clnlXrBcerfMHfynfVJsT++3zYYYY
+dAd0kUYf295j/YFbsShOBUM5VIGijS5EiOxMY6k5qkU7g92xHxfjjCE1JVH8jLRdCAjf5rzOSaG
SCcwUgGjKRTWhe5TZxQ7gdtM2e8l67dOimqJOhIlT1Yw1jowBM5BlLT19nNG6vZyAFs5IQkOy51D
89U76jPaYsQgONTaoo0hiFyvCHsr3e1g6Iy+nqp3PGAezfVSQtRgMpgdjfGuh3yATR/Vpfl6zBA+
/dEjvECjn2+QR8HaGHgjbBdRXMXEukOQ/8FN4C74ahV4NMNb2nsKaT0JtsJkHFW/AiJuf+fpT/rD
el0zQO91rPhKLYEYwFRxqAEFPePvzB7qtjnrl/BIcuespPR4M3hB7E9Yw2wVPwiWN/BuMeYcP8zH
mvArYXUejJyx/iMnx9sBwnNI0TOL49Vrc5xEKGzn6Qk1yJ5Ji/YBYP+HRsApQMlVG4FCzBxRwApX
SzaxPCv2IJdMtSQGuqUeUnbizzku3WtDOoxfURkgIdWzcq4sP/R0xnWyzTiQqMeaaPj6dYpKg9qE
KuriXwmEGnMSWgPFemjeGEoLktpmi2TrSZGX3YyXiRP0bojyDftO3M5QxF18Feeqpz0CCpoyqs4H
3qfZVi+QH2v0x//x/OzVZl4ox1djyWOuDFrWUz+pEGS5vV+PKHEH2KApDCOGK02hLCfIb9n3I7Pi
AB5BpKyGuwcWnNNwMxia6hDixqnr4kvqTx74IqA+ZryZod8gD/IER16gn6RZKYdUxrvIrKYsxlbZ
hmwvmWpxkbTWmP7SL2HUvcuBu+h5sUxIJy4SLuN0lz0WBeMdYJpEEB5fKxpjw3Mqd4NPJbZBWDYZ
AwEJsxJnaLTR0E8k/Zsag7c1eYGlMgRlXlHNSGEnzN5gcKqU1unODwxsEMtTdYBQCaiUvDBRdE/j
xej4Fz1gxgnay+n0pxoboL8NZml/rPYNQhnUVRgDrE9ZMDVaf7QMUxtzB2xSjOiUzQW/Z/79YFXW
gv2EED1xlOTt6rdbfqKUMNrdN99AyXUVWgEKbEN9WA4AHnA/w0cGtPndm1qfsHLf/hOTcGvQ+CUt
+Mcbkyn0jL7t+jacZylWZdMUudM1wiUn61ZStblvuPHPKTRIk6NnYn4m86fEQ/tOehTuo/yinyD/
hW+Im6O460An69IZgwjCXKR9NtVu/oSiBu+B/VxaM3NEV/YLC+/jrs6ML1dpBHoSg4uwZYN9gXve
HIVWy3i9dqO3q163k9euv4OPzVJBMWPekzSd198CBPHI+WwmYsx9GDGpbzvBUnmvje39svYB24TG
Lb0bFQY5yPby6wpPTeQWarVRB4DDjEznltUaIGy4gzkUgf0f89/WlBIZbkQHpHZGqNkJgOPquIYf
jvcOIDsjRWVoS9ZJw9vlmD9jQVvqVhfkJNDY9CZIFJiLWQa6OJ3xMbJ9lJoMT1pGFLexWaPyK2xE
SixrxcyBSgYG1+qOiAODHWQHb0Gk0D12pFazP6pVZz6j+BbXXUISS4v3kcloEzuWpuD9uWx55oZ9
JH85X8d7JsyRoHIybnszutCXjMYIIwAZg0bTsNCrM7By/oO7Bd6y8JVRJweYEDf6oncYML8Dw3rN
mTft8FZai3MEf8z5BimLjsvzbi1bBlihe6xa83heDVyaSY3zxF8/7yaAY7rNXj6572C2b33H8ZFm
4CysqcL1B5Q3mT2SPSqeMzxBUcOuMozaTGV4+GCfT52p++8FL6M9dLSswXWR6h+2/2+GJfUfA6MJ
Kh4iGB0MTj6ZrSASeholZLxezBg7660BP5l3xUX/A54Pm9hB+8bMZsoxUtOiUT3imTBNYSoyofew
PSTAy+jW8ENEssjNgBDyN8cDiIwExs4qKERZIGTlvsIwObxxwNkLF8BahyRb9GZABYgnbpgRSKia
Qf8HfLX9QdMLF7YnvCvDAP7yg566cQEbMwcxMmEq2JCzf2PAoH9yY3sfmT0AC34vU00nxvirU5oy
QQTQebrfoclwdb+8U7bSXDFrFiPfJDCvWzAHMD9YXzA5oC2cn6fr6VwZpW+kszXzQ4CFuFieIfWb
Aefk/tHaewlQvWf28+lXylXWk2eMPjUz5LFXXI5LdDecDS1GQFhXoSp93a1/uL1YTGkYhWOrvDBf
GEO3ZoZnlJr9oNzGVs2/Gc7k5Y5wkU1xybCQq3NYSKe/+ehqbOqtakwVf/L0v4UXSr+fMTG/tddK
c3ngh16xEqwcMsmPBE073TSg5tSg/iPZqHU9GhzDTbdVeLg5BsAW52P022ABPI+VzgIgcL7uZvOP
fcHNTCd14CZA8ldpsQy4ZxDOYaqhpwiZ+UFP1/cjP1iOZ14kL6L5BjGlJniVIDuO5d/9uDuc66G1
ysz4u17jJnw08sLY1eqBlTPefqbBorUyRN9433z0Wvv9lm51c8YDp/ks3l+v6WbyePZsot5IpX2O
78JFicBSyuFKGvg5Yq23WQ9JerLaAiyxJe61YrPJpnotIb5hb3m2pxeZ97AfBusxc7IXtxwx7eqL
n45KChlG1dxzxpGpgZ0Nu8DpGzV/ouiGi5WbJxsK5MTwKL05LJf/tqQk+byDwcOGu4A24Dl22BWh
Q2JpzUthwNILB1NWDLMQMeR4OPImEuwqfygCBvARFrN1Nl7BA4RKaNqCXCY4jwgsxaj+H3Gn1TE8
4ZIzk38YjP5hnQmBkNj0HA8fsf+pYP3M9i4nJLqlKciasC9QyPSzJfo9xs2YHY9JogqbcvYRWgee
rOvDZfYKWxTN9W2daJ2IC/DY/vckeFR+lvFegg7RH2rjP5LObEtRZAvDT+RaMgh4ywwiKs7euNRU
BmdAAZ++v6he3ed0VWVlqhBE7L3/iXcqjT7NWESYKqM+EG0YkIRAKTgHxUfEV7j8YeoEC7AiDkc+
q2AgFYKLOOLhKgu3G4PbY+P1+oY7bD/tPYMSajQBIlNU+TnKK0rEZJi5sKCYzRZxjz5LU+ZBQpUZ
wOnjsoPxwCFpqQHSEA7/zwfJhsjwQK/rUoiy97PbyNiXeA0cV74H5R4sTZoatHl8MaZuph7WOmuT
JkPzmqQQ5fE0eBjI+AnDoh2m0sZ34IP/XhlBZMHjWNSJ8t+r4gGjefWqIgY1vgvHaRYLfJWenwT7
4O5hJOX07rwT3oqsxm9OJNStdkq+Ho4XE13EJBE+tNjbiSZaMWzuJuccfMy4i7oAHXCOnOkMgifW
HDC8TMmhR9BvhqnZv4G+EQjDdYJVu9+KIS/LaoedeTHJ2DVgBJdgZWqsI/Z8HIYpw4A3Itq4T7ct
7cXb5YzLBp6xvVv/Fi8jYcav0Ae+7H5sRORpihfma/mZCVN87iUJV1DICwC4r9DWbbH+Uo4ETsnc
FLQ7A1NsIpgkmz6kwTeaJDr76dyFjQJepmYfqrZARhDvTzkl0lGD3bPZwfVj4R8X8ETHuzb1FHGe
SsRNukecw1gj011HIq25+QkC0Q8sOm1tABcIPoh4qBAM+yTqnmrjPYDKB7zNVOxpYpXs21BcoCmj
cAdwgeJoV9/MvmK9b65WBgDj6BevEl8oVp27nzwpmEHJSSm9zfNBgm1tY79IuEwxM0VXNNz9LGpW
HEIx04F/nhBubut7R9aD1tqy6UdiIlg+2MADSZ4xPIy/B0yeafAi2t89L0pAJNqbQ+/uqJ2LgOlh
xmyqP/JBaUenMhhSwJNHMoYrSDcmuylzMjRM7l4LPieR5o5HJ5IGkcNQau5doRx4wUZn/P0BQrOk
Sxypm3qF8M+jZRCwgIqgYPp7eGqe7PEe4cyPkJJJs7pY5x0WrdaQYQ+OUYKT02c99Bw9zkjz6CtT
dYrxMEJXQoJPlPf8y5jC2hqb/O9288Es8JJzwV6PYigN8pb5B3D8uYGHBfPsbU37vWUq+zPDMrTQ
OOCX68+XoaQx05/p9mVOOsbgbm9vhy3zlnHzJsrmn8v/G0CUz4pHoGdajFzomzoXvt1+HZFow6gP
RskFcg61iBiX2LAjhjMVIgVeSUzwtZNW2luTvgHOJaU/J9ZjMmwnleb/Xtb6W7pXxVpH5PWYD17l
grgiFrBAc2qkFckCA4+gyhvF2BvTX6s3xrWYbo1B+usargm5R/dgNace2DbTkzkKrKgSmZte9CuT
XgtN14rEj9gKFmQbGyOci3a1Ff6cbb7g7bonKDAybVopOhyCclAOGG1LQmZSbcpLa6Wy/YxgPiEn
t9fGnDcAL5NBhcZENY4elzXf2LFa1ho9Mq5OFDZ75+MqnZ9dZHBBLCWYb1T2wPsRdMBo/nWRMTYh
BbYxGXQMH6vhDUvzoy4YhPjZNRQd2XHg3K8ung7dkcYqd6U3u1iL+GLJwmh6omEQ9tufh6uMK3dt
caSLWlXerPUdUjKaL3M6pOwx108K4PjmHPj8urf+ghWufqUreYWo+JwtqybMnNKytlkSRRK1Q820
hRfAocHHQP6QQsSB52EcJCxI6GVk4VfyhW+C0m3Kc+yEVjgbDWxge4EANiMclFPbKoHAt+ZaX9LM
8aNjurnt2rEafw5gyILT4usRY9ikv+t7n3C1t8Alyl148yF2/pKpPHmfRKiEY0JWXb1oc3Vz5Jde
GEPYMHlNf5YrcCxbeKbD6R77j5u18v0K0JnFD8SFOnR6Gw8DRhE0W08rhJLC49q56zvmb5MotGYy
RwLR8FY1olDnu1zYOwdAg9WWwQKPYnQPHCssgfpL7+CwEHewfLiixnz7g4Aazj6j3BaqoHhdX7ax
f9EXf8jLx7n7V/n6dOaH9TgDl7z8yQlPGrDMM4gBPi1/1U4HzOcoZu2SGNeVwg2gDhvN4Aqg4Tbv
0/pQH0Amv5X7DqDDLfpR+sfvO+ZCtn63ufv4tTKKNKMp0zGSDlmM2/gV4/iiQy6w16eTcvdPkmcG
RyQaSXKaslk44Pgwr6M2ZDOyAFpvy0s3wo9xZM+evs0QG/wNqEAZe87B8i/y0K6Os3l8AA2bptEX
1bftgc1OnAOd4uWzvoSx5Ux5GuzkdRQnJl93TGc+/xzxbfRmbywH4M4CnTs9oLDQYeICoa0iNUy3
xGsAJL5EUQ8nA1ZvZi7jWxxF3YRrr06c2LfoSVE22XMLuBCeA4wGWBtL/W1acRzdo8g5gLxwz7ms
HbcDEVo4wwvR+pMBzW7W/G6zr6BUlZ/bXEv2Km2aA9WD0+YXfoZsoQSVOKQObPELBPuGj8ewAUAI
ElUCIYcTP5lSc68RFH/5FnWekWlC6W4sYLgOFewNVWx1PQhtC15kIga4RWzFFLng1SOfTTXmJtWc
HhSpITQ8mC6tCSf8DBfcTj49M9Et+MzNJCZJzCSBiH1yYOlkYAvWXxIA6EduYBb3gF6E+tteawRT
mwy82NOuCycsaecLnggnX1iwUX7zwbzHZulgP/MyWYkXH1oa3CyApHWEvpdNAfLsguey+4Pk5Dlw
EwaLkRW+g6XvM/t72XsGUI4056pbW6KJIJm8TOuPW0kzO1upoB8BFHKeVHZ5pkYhST1Lf2g/j3fo
rfAC+n7Y2Ydw6f807mkNamvSW5NPdHOg/me+GRXryPk6FrOIcF5Ys2YN3+cDdvLy2EW4Q8bkYXJn
l/P7BKdo+uQcVMZ0LM/T/pLu7+OuDTPmYWrMcOnwUA89EqUslvDNKh/wrIdg0CT0AEgdQmc7bWd8
72Fu+TdvEEByd4whcEX+9j4641Gk99aoIgeLQS7j7tPmsYDiq9GsaqVgdw8I/5lzNwGbgXnl0b1x
v8vcrr0LDzsUOCYURCZXmaDugMyZApfVAHH5lcx/7hB6/vX++z5tazWqdLgixRJB/8C6PJbQ3R1a
QczHybK8j6YFdBqX4y3GCrKPlg6rRfD9ATX5Qn94Byx6AKCS98ABhdX7/vCiv61HfJ3eZE/67Ybw
v20gU4HKPSQV8AtcuImU5ygvsSafKPVxgN2bYLlLDjja8EKGFHxChvUqx3TfTrf5X/1JwDEHzbJ9
Xqpy8aIzp9TvX5cqhGoejghAVXbBPst+cMUFEiNyfKHCekUVQg61uQRDA+CBmsP0GPDOGuyRF35S
RLNByzwNK+JFJmAruARGcq3BSMM7ijpuTX5kD4UJ9LBsdoR9/C80ulG9zGOs21iz54vw1A+niNjH
2JMROJieN/C2scqz+LrZ8KYLuuH2OsO2YmpEA0bx2z2qbwG30BghGU7HU85slSDAA0NWjuHuz7uy
xXHN9fCgcoiZvpHMrZBd6Os4WNXHzmcDzSpnNuPCPr7ixAnMgWlKBcMEp7QBmYVw4Rmnslffp/F+
4rC5XANOyrtd4ocSy8hYDushA5+GCpfTtYuHiAQ+lFbrtBQPNeBTDkCs2yaFLOy5DFrGRMaX7bar
36sOc3K8WrY3ZVu9tmnJDWZlfA+Uf4jX0UQCF3tQbiV0+AQmVv3Y6DFPxtJ60lVBfeh5DR8fmyIJ
u0+ri2TD3ys8ulrO8sJp42HHV6S7b0SlDKgNvDoWwB5SHfHGqZkzbwD6ttjD2HgKwP7ZYcxkbvWr
r21AzgD1tQSUS8DdyTB8slXldPNBrY8GTwSRYPFEGQbPyJgw43pTY5mWIAZzE/suECjVXdqt+8aR
8kIm7ofh6A9z++NDGn8eeDl7cTUF2uIKtE73wb5rYQxxODHl7PAAyVeeQMOyZuXTDvxJrOz3NnzE
vYEJDUV5noHc99rppm+0TXHzSywOCRbjc/e0UazTCQmgGttJJeKdXdXL/tQeqKb41UvZZpAZKGAB
7gckifMbA/bu+2/4wjfG/qjATDe/fk0rfvXYxxEmRE58oLJiUlPCYgCtVkjEJPeHZJkn0PBLuCRK
yAQt3gqOTnXE58ASi9PFaaKXxp7q3Q5UIKLQNBT6R6pTynqgYIxL4Ia+Hh7cBoVmAlbA9W4V6QbO
Yp+f2rnRGjyLOEpqe0aIaIU9pSGV6C2b+8pJMYzEOpnOihe8zaM0T6ItCN2+JGGteDgf5uyKNpI7
t8PYT5ggVQ71Tt/t87ZLKANkqF7gYFi3fsDt4SAtfpZXDlxVsXSPJcmTAG0Av9XKZ//qVUgT+FvX
/aTU6YaUztyfejMc6dhuIv267qXj1yoStEhIVFn8geSfJwjBKLEcFL+wf3S7diRtdE+9dWNrQ/OG
1WvAx3O4dz+8H/lL5od3enO/dcL3Z/G65ULc95MB5Rtt4ZM4pgpd/am8+l8Idja8Y6XAVRlDiKCE
3FyiFSEAZT/GgLi/Af/h70QMdRbwSJ4Ao6UvNTYPeY4DLR+OXzX7cb/a5EZQyDOyVVRsAN/X3U0b
MVerHebZH+8BLiduF6a20wxfzQEHLsSwiPg3nnAyHVoaKEUE89Lv0PbqhJAsUmb3iGMAY4bjLcN7
jUyPERbI185tPnx79HiMKprlD4xqJx0kPUItJhzOvG/DK+ENpFmy5VuwyCVAGf9HWWZDG8zSzHl3
LjaE7yKiSetAv7giHcuBAW0RyTUH9nVNv8pnlatNQw4xPmkMJ5IHlVlH1De+O+thFQkMDlxtiIpn
JfF6SrtrH6Mi5YGjwCsIrU0P6++FwoQxOpGbbCzpuMbKz25/RKFFVFBAMZUMD3RUQgiG2EC+VlOP
T29mnYwsLk/WobaBVenO50MoDE9fmfPG0oEzSIS0yaoBy4u5Lk/6fwqBHerVbe/elUSKYQj/W1c3
nyoE6kaNCNSI724V/hr84O0MA58Oi/m14oHYNacahxwy1kp32PlMJ/stE0J4FzzAzhANPraeqouf
En9Ch9phI/AV75UZaA+/XGi6JfZaFiJEpIwfKepSm8KmurrPE/a2nCy9m8cfZIXfTe5KUsnxTw76
jacpNkS3ZpujD2usH/IZ7pMvPxDJEpVjkbiHJ5aaj5raBh4D40DJ8MMrk1EYWE3h7b8zAGwJ1LgW
jPDbEYz02XqUkFovGGLqP8VLC43gP0/H2t8PwMeUzKU+Tc8pmoNvgvoGj7dJMUvJHdpbKb5auXvl
sQ7YlImfaL1WMRVCtrf6Inc/o2JcNpaCuMb8bdN150lTLe4n2WvXsO1Rx3K+70fd3rqNOxhvtEPz
F7MzHp/NN1HOLfVMAik75wfmgkqMB41+rnf12ECFOLSzcZ9jFjvirT5l2DC+mvpksDCWFeFzg3m+
7jRbjyC8pUeS5mkUaET6CAodzaXhMqNlZ14G9iyl5GKcbN9Hbx/jBns2T0VDKrJAN5Pc0d2HC2aJ
987+j8FjH9LoqvDS4/UIY2WwqPmkzYxngA/aI62LuPr+rsPamB62j7xR3vWT0q5PgLLuJ8SgZlT0
mK+5LVGt899fl0CBXih/r8JpZt9tFukLrBtI4nN6f0YLG/gKD/NYP6nZuNdWvS1vlg7z220ueMHr
TJ360+ZS4wOiB9niulLHSlAxhZMz9wmpHqW34ueTcjx6nSHr1URQLp/TfPphWqJ4QOP9zXvxgWJJ
K6tWUwp0aMlPqKAweFS3FQ68rkq1EWJqgxlE//Je4WBL7MYcnz8/vXzCYc6F0whsgIcNgFNve0GD
fHjejQrvPtIFHUdy24iW2br+vIZJLWQvrBaZSPyElu/jMS8fpaNnXAHKxzj+j3/YMuY4McCcEPYV
rKshWlqsB5l0Y4E71fF3lChgR5wqeg+/Jd72d4P/AsyyEtFa9zOxi2ZQuP8rlKBkyjuMcwTt22yy
YBjfuB9sgXODEb5+elAK/kH+JXKJOrySrJLy2DD5yZDR1qk9k7Z3guW8fYw9zY6hV/NHXLJWwQRa
5oEH9JWtkZd0XkF8SnLPY+AHBX2V8MwD+cf2zOGVkNMAbz3ca880aGcuv1Xh/8a33TXfFruXqFWL
mXakmw6v2OSbOF5mGHGZXTQcUNgMZp3LJoPxu1zQchDPhhAC3gq2+/vFgJjsqkDQhGwKylEWp1NM
6xKdmyZz3sJX5Di8xVlMw6pN9LGRR/K8m7DJgFmDiL9wgfQNzPC4Xo+e9R7jvL6WBJMiIQBo1dvs
Q3Butt3ZRziZ8Wg2s9fLkf/6E03YZ46U8IeMkoJNUIeoI5D3iP7wsao5vRiUiJzUnIZcyLqw+oRI
ivk5IzLIpjp+4eq8xhfY/M2qDZM3Iib8IW0MaO6a1hl8gsMZG2Rkc6mT6EgA32fyBOx8rCeDmHKD
todhQLfVFiphZuh+FgSdjT8u5x/ND1HoHzuGlyPE4mweqttFyuoHL7NFrMsfmQkUIPQwRlhOJchM
uCqYzwQjKJuVclYpwIuYESH8TP4BsmUGmbnemULKORkgBfJURMOjcIoEVINWhfeu2fi1BdclGaWj
lj8FyB6p9n3DubLhjKEzHzp54aRR5cILc2pSRxa3tUa/ifLCxkjT7U60Nj5XhdGk+pd60p1aSJh1
qX9GhDDLnOwMb1eZwRSLRCW8BusTL78ka/V73LOrjjT2dXgbmEksADEXUM9UYjHAKH6+TjpzbV1n
Ytaejx9rnXklZUqkLrDLhr2hzh+4bpVk5wmp4HTv6w4RDDgNkOCG9SZo2RU/gxzDBrgTL1Ki4QVe
CSfBvhDc+IWqiGd1TVpQ+MZ0ojKxgR7ONxSjQvKH4QU7qjDr+B6fYyE3EhHRqbO3e7EAxPgxoydQ
1GfJD/GFU5cYCO19jBLIukBUyl+g//KSU5JMOidAZYrNl+RL/6AmgRmx7VnHY7vQXahBbALCUUA4
dG363qZ1V8I1CcwoBTDG3saqJ5/de5ZtmLvDN43IT7V+CymqF9jfMM1fgGPtfsRrt/bP3WWYPAGS
gGKN9nZ6VqdYQRzFMqzwtvLqkcElwvAF990+LEdfFY6SGBN+/QHbk4/AF3FzD8kjTzBqQht9OsIo
4A0ity2iXbm4Y0FQ4G/jckC+qXjreEo4oEUWiY2AJbwV1j4lDE4Ivfg2QXkH7CZkxl9350JZU+yf
LYeNkOyCugDm4wbq5sQJIg6FkzDAtqKAzQZy7Kdc0eu5PXK50J4iGKWGN48PQkDEbwUwiHlDMcEw
Y8zcCYeTG7dWhB7CNSO4ncWENrki9IFXQggp+CRof+FReIG727DUjnw0B89K1XKF+pf5O+AZTTOS
LPC8F/rBGusJQCknOR+PKMc8zEDAd7CRYX1hoYafj7v3silEGEtcrnco8ck/S8wYcQ/hCRUyZ6FE
FgnIEqoy3UUGGz1ISf04IlqaO2/BPPhykO/4QMTEBSzESTBt3BOTSIuJODFP6rlbEr8qsiYeU51j
RDdXs44xDs6CZouwX+P6rhgO6+ZEW6X+joRD+51gZGJuNAduBBeAPJ1kaGZTFSonO/PV6Q5ShNUm
7l+U7rbMHycsAvMsFJIM5agjXKowhETiL/yffs0ry3CYL0vmHdBx7bugS2QB0eu8D5jA/wIxeWrZ
YcQuBYY8PYvodkBPJk9MIeBBcGX5nM7dOXKcAr32+BgsbJuPXfEP9hAhpFpTZ8VR0MylNVoS8cBi
5YOlj+7SAM17Tnn8mtNoENJJAUnzjPGizhIyq9i6lkDZio1PTUh8FSYoizdSZkG6xvF67yYCPWR4
zM5JUB2l9RLgFnWzWOcs3Qmr+P/LYPBwoLXcaOap5WvYtlAGOARve0xFMXciUIrdnNhvXO3EIy/W
INaHJD2raJLxTvW+/NAQFN55sPwGLg79qJSFTpktT+GaHsVzIp6sn//hutDqM3QlZMTBBl1KzlBd
oU6pc/SOloppneSCMIotHMYARSBZGU5p98Mx61z4HwR6vJZC77Yu1xAlFM7bUyJ4yZj+M02C+sGr
uWctILU3+Ww4/GBYLCpY0gDkmOipALUvj6K8j1vX9+9F6VzB/hdS49d3pW4RYTVUKXcwrHX/6wMP
5+O6GqF5hBkC8qzybQOvz5+X6oRjEAWZp5GXfrOyO8BCm5wy2BUNEzZB7E17uzuabSl6/QJ4gaTj
0IVAUd3rk75+KPV5jSsxV6TF0mE6PORIRCsAnfXLsNb0NM76xcC2EKPi60AcxlGxZ3eD22d6wjiE
MYo3T4mgIxTUfIJLSeMhaBiuF28XL9a1/zTc4sw8ff5rrQ+sjV2GcwgsmxQa9WWmPRnkv8YM93sL
+Bj5iCnzt/FQ15wAlqNhpA3tPwbvuH/PiuWPGZ6j8JLbDE4C00+/F+F6kdyATfLJvAjvrupftSPc
bZXpA7m48RDiK0RvTo7+hCHa9+7co+fQnOJMnOFibL2yifF3rkg9JjJ7DZsinSWUGQDuORW3Sa1R
nFyd46rxcGvGXEnYPEG2YG0sg8l3ijiOhzKFzGHzRZfs1SsbHLvN1ZwYhzH6WvzaWEcZj72IRif6
J56QmMUgl6P7PfvAw7v7O6KioChVuyNXgC0CTXWfAccYlyfo+zQRBcs3g6s3AwIsG/N1kmeNFEKi
JZWc5sQZyEDZtCYqjAwOrtbGPYXhs/t36R/nTf2vqEzZHZkilzyk8G23wykklsq6wHxafawxkV0Z
O/oA6kHLGFp8gCN5oYLgBJkByj+GDviQw1oXBlQ7yj2/Rt34ZUsfNm7KlDR4bSfv3ULsEoggezE7
E/ZCe5y/QL73NuwaKFj5jFhZ73OGanLfTb5zUdB9kOBYkELd40LIyIH1OZOMbYILRW26n9nQlYVZ
MZzAkXHGyApbD4MgTU6YNAuFVRA7D9sZp7HA13OSO4l15sR8CsvU/Mwjw8YDrR6R8ZCZem2pgtaG
vTd7OuslFGSXavkS/uPwsGlFIMVwXNpX5mrUGF0DD4LEcA5q98ivfiHWZcJaSpgkLW7g03B0uItI
So94LVHXSGaD2T33nJv9lW3FvXMkwq1s4ae9X5xFwvqh/tuHQ7opoav4uoCxe7hu6eGVowSoHMSl
0fuA54iXjuC6oG4+f3bDUT19/aUjPXOaK8mI4jThqKn9UizCH5PVzr4pDhYLiikcStyaNfnAtDp3
WwQpliAYhdmcS3PFBMb9rSWMtLD3+uxSUgiu1rG52tXyX4WCvZSH4hFmdzmCJZJwgQsXj6019T0G
KFT/Gc9A6wNrYfSQ8037qTQ63h1m8KHMhsen5ybA7i5/GCagF3Ff03ZeWZzyPDs95ua4jomXAiwX
wNjPh0eOgvFDEYm73QQ6Ee4VmEIgdyyQPVJETEheFlSiB8tTr01qlFeGB4MjqoSl8PLSOjKDOSXg
wODfRUXFjUiMFSb4PD6zwt5v33z5TcGn90XV5d0g5ArHZ+89zkX2h3KExb9Ge15M8O4GToebRDTx
mTTEEzTT095n94hyALsiYmj6+sEWYRp21tQTwzxjAmeBWEOE2FgF1FgxrPaTLGnsRywPnLQbtZ/k
g1BKSzQaMPABEG1ca8NMnm3BEoe3+VeGz4nDAaFBS0b7KimZKiPNrXqCpPBmmge9+xcYL3wRMKwc
nHoM0rAJMiwS6fpB/8RI7sWcsnOZWDqgt6+B21IAgsGTifwYMUf8hf3SN3puJ5rIGjKXfHmrp/o6
f0mLFpbj6/GXDdffz1InjW7RK5MriWl34/AofCZZXW/2I+mLGfNQ8apeoNbjkm6VVPbnUu0TKzYY
kipdfjn3e17+ne1xYVsqOofkWk/IqBjAI/wGsNB1/or+uXy+TlOQQW0bU86UvQUxQdJCMIPvqN87
qz0iKswB8ibY2Mn3SMnP/yAmEQHZsirv53dGDQutjj2ZLQc9LHZzboGHXl1yo29uw7rBqE9Ui+wb
s44ssV3ds3A858mG7Pq5wZS18s6q5+0fG68DVC9TzDLsIAtJXt0YcVqtu3nUYW3fPtamoFakOv7a
UIm9L5pwhQ3lMV7c2SMqQRi/nuVtJY3eELpwJRHm5wRBiC72mXvQGNcYP6QLRHgbUIT0Dz1ZDono
uUDWZ+xBYW7XoL0w06Z9eZ4RI1Q8P7TsEGw7EP9uo3fWtYi+n5eNOxcBLGb6dGum+tuzjmeEpaHm
QctJoZOhunJJgcixurTgstOzUtrZSelDLuH5EswaszcD91yGL1wMln+IzKRnNEM2Gh5Q4CfpB6Fi
VYnc49bKDgw3SZ5bt45h7jdbKDGQprzCEHgUpvAXjGEurw5Bl9tPHUpJ7xmtcyQNDOgj/Hc08xmV
+GlzTNlPg9+i6WFqOMFgI3/PamlW2dCWkAAZ0e14zpeEMX+PlGOGmWD0Zp7WzKZBa0AEQQ7NAt3w
WIMJ/Dbn/dF8aYzCuIu2jBuYF0udVdnwmaZaNLTknleSCu8xT2Z4NQfiu/tPCZbOikIprB2PITK0
mStjE0eK33iGrF+XtYO3/T1zRNi5KQYUEsyi5mVOpQ4Kv1D8SF7LBIOPNiDlxTooDmp8q2ADuc2I
LiKIgJ/nqlQC2OGYHVkPmVf4GeWYunjhCc+YTJcJqXR6FD+xmpNezDyB92YDjj6vy5y/CnN7v7nv
iX5NHhDCTM3wm6h19sVSI+pOxbgRcdkC6Scmd/wfEqDNVbbVjcylV1ePAUPwn6DEAUi8KEg+MMtU
vs5wkCgV+8UXUEpwF2WGe9GQdbhlxG+Us1ffl4G9SMbN8J4TaBaC09zu1aw3oipnrMjXQRsuYYEV
0vi+YG8jhwuY9jsg++oFd0FTEPky3NlPGvYBBemtSXCB4hUHefPIxm1vKl1QzlqCPlV7n7dz2hOo
gZiKqbKe8m2Z7GGAgx9/PNBt0Ca0Mi+ei7vtwad5OMDEHQAK0AxvfrAEo0dyEPXGLQMf7hBaM3+w
q0o73B4yrm4RDeTQqDbG5HZAb+qpLuYxo73zVIIfaieFDuiNN/Csfk5TwYGRShdcB8gonabApFYE
ZqP8KO0FtHXrOcA9RuqAnNwrp7zwLayBYWcBqYGWQT18AmKbIhNE3aRbNfqNYUY6FNy9ztdxpkUS
L4P7YgSj49CAY94KFEcX/uhP8gPv7/EN2nDpfi8S/hjgXjA/MSK1foPRY1U6MNiMty3DENO9XHX6
tVcKZVL4MTz1HSjAEI096IBml9fodsGr8v1aoHUqDmjlZORn58bHYu8gzyTFNsY1MqbN8+FlXyjc
6BDy4IcShFaGmoQmpT+SEzUxHDVmqs/jVrJD8OjmgbKjfG6R07GN8uQ2bhFfF4WPBg8LdgQOOq40
ZGNhr/CAXotvZ9CB6zLUsLX1FpvfgQMgRnAD/gCDpeIB3rCqPoMMsktxn6OdQDKsj6Ud0CL8KmLE
QEVG6mZ7UElXSW8TGRrwfXKF4mfY311zJHhOZvRPYawEdCEOuQ2Pk8GsZFyRXGC3EePkgvbvBjbB
PBbu8hK46m6m8NmG4wH789XjBPoIRE7e9N0tVPJvaj0hugxCZpUzIxJ9V1DeA9JQqycCCOs+Y0zw
w3tLtfLWeWv2wwizTeOBwC2+A8gQXi/1MuSxGobfqOTHbNubhuSuQAuZhFcXMrxP+mkg8tD3nmib
FZih5O2C4n0wfCcqWMzaBZf66lChUohqlvwk1Tto5wpVq3xWz7pLvU7bfk4JRKG/vENigsoavhzc
UGZfyWO9skKzB6DWP4UahkgcbebzxBiRg1QZXZXR+8zWSLDvy66PlDvHEu5SE377YTfpY+0GkgvL
VSiYONp+GFpa1fbnoUSaN6X/GLiheiPkyfn2x90pD9qQwCn6LF4aemckAgk9J4VTFcORrcm/Q0XH
NvJgu4L18H4DQiWAoDdyXgL2bwA6AGYMhqOaOT2OHyTs1F4L5F8htumU8z1LKmoZxiTXeW/Hdv8G
RAVDZzOsHGnGh0WGNhwDUm5bppnUHtmaMO3flAHGpU82uRQacyaqLpiilS/zXvA8geoVK4SxvPzb
bqagdyZ5ajlYttuxK1cmpDjmE5PKZeohJhWMUQAM934zxVZ+zMnAeBYDYhyGCYNDgaYLq/zg7jCb
lxd6QtfDUHUQp7sKcTHePgWCHEHWRmRBBkU5kj9bdY+00KqPTIA5sPqMfSboKiyOPV+d4l9nrsu7
wybx69iaeZjxrpNgjkHTah3t9EJWCo67lSDPPmi+24cNR4XhdhOQ4bfWcTfEjRg3Cdp0W/Xp1zsC
RMfPifKx75MsTOfFWcCuSyOBLzN+r7MxTaMg82GpPiqTJrji+II/QtwehtxE2DMMYv5e8SPWMF8A
xedfieIXlIsuEqNcGmYaxwOfgpsD8/QgXfjPAFZPS8LD4r7o2wYbKUynAjXTilkQ48o3o5qPGV43
uHEAIQ1MweLXoYlhpsaTSYu5Dx8ERtZBy0SNOdwjrKZtTF62VS9f+IJgXR+ttFi3Bwtl0d/lx4JE
0du5OhoOEWYWc/X9oqttItkfFp/v7xd3k9RDjyOOjP7kJHJyWZZSmMX5YuhpG5mKi10Jyu9EIhpb
0CdcAvFGwryopccJX0siS3kR1PVYdFxxrZuXy6vLzAE1Aq5JgtH5WGZgIPymcIixdp9TXDDwQFN9
n0micOgvx3cS3PELmA0DzMabEXYkj2WxMwiJmMESG27B66q1kYBwGfCe1v2jThAOjA7JwmsAtodk
kWiaU6Gn+um7gtkS5aiiikDxhrOGc53xEsV9sSi5L6ygD9CWPdROd7aH1kYRcWqZyfKUEvE3ZvCR
TUio5Io9IxkveLwrWJXr6z8WfpI7Faa+TyudfUePOTOUmH2OTvg+U6jIAWSCDL/H1sdZkGZs9JqT
7MBqx9L1Yb8BEsoRwyacq4Vm5Hdkroxy442IhVF4is/vc1yv01k2+cL4b7YPn4w5WJbw/bx1H3Ml
4cRdCwkEmANWb75OZUtnT3RmnmjhK3qj07/0Q/iVp47ZLNcrFOvqadAsP6K3Q3KpmAizKVPtNxh1
84zqSzz2JwTtgK8hA4hSimeq9HxB47SfyyfBoroHohRPx7jxesZJPe0nP0exGMZ4QxvyYt+lk/N+
zvsv35YI8GrrUAUG7APNjPBBcQjBaeNecPNmf6CZ1gGCNczG9wRIwIMtfCNjViQpwGa8/h0IAvFe
4WMFJezhDc4pCVx3+2r4aToiOue6qPVN7bAnslI/OFMbwRsvy4Pu8Xv51Or2NWC3h/2i6b7086tf
3F6QxhMEfmpLdzgzmhEmts57ONm/A+07R3hVP1fIhBXhMQBdg0CNLNGuLtGEV3WKFyNUe+QmOUyM
vjXEkRJNDhLMDxTVgfkbc9QPmJdzRACo5iP5OpYCCNS/Lsa5wC3eY5mnGlGEWH5YF7xhL+zg/9Ta
sUF3Hm6M2XAyPLW2zjhPofawB+8xKaw3WDP2qFmNhqfV4BfneP7x7X0GeKYup7gW2JgPkqOm7LkK
FFgTWeOgs6pkH+4v3UFAlY+t6rTzB3oSRgJic2aKjCrqPc5OpA/Ylfue5SQUYOPrMq1ZVCuCGuLb
opiiIVfcek6CRpjGWUBlomzYc+fPsyLGEvdZHipHstCQ9DK64AJZBHAFavhZGZfG0TwReELA9OG3
weUcSPIAlsLcZJ0DhDGwCd60AhPyyxDMBtdVGvcm2bTDZbbvlAHixWeo+ENqmQLTX8/Y5YYlLtyE
UgpbDoG936ZcLPZDnubVm9o9UURO7T0meBc+kN0nCubjpHF1eUWvjMn1Hp/aqnOenUkTS3WUBfjd
Y6HFq8e0tAa4BeAOmxOf4jeRvReeIAiGE7aY3GXHGW4N3tkVRgCdW5wn0sCRqGJXX1yjDSuNZRII
6du9NBbUoVgYBHyY99c+pBSW4iYH5oS5Yz8YWjVL4EvMTNjPnOdoGLXgQk/vumMmhW/IKN9Jo/vs
4TLQ29W+Fhh/+0iLPv+kiphkBkYEZ5ojF8bqnFOYbpwDZyjIQBlLd4VG+vIfTWfWpCgWROFfRITi
hq/AZRUUF1xeDJcSxF1R1F8/X9oxU1E13dVVLnBv3syT55zMDEZMKYq2JlzyzEY5Av2GI5XeLcNL
GUkSYX3VojQFJQOQGDeQIXM6R8utgS85wFY3hKCgGlP6wWbdbjl6emJm14+dEOwZLyMKKWIangW0
nUDnyGzllXHU39cGs8v2CSq3b0j53cYAjX4G+mOmedG0oNfG+JRhC/0jrKJSraZLe8PO6e97zFZC
g9HBGPyvHldzttjNudm1LQNHyT0H2q/jbfTekoh2h3AYvgTlNU+gxfu3DFAEznz1v7Xe0wVdpuHH
RDY8EuH84At8Y1Yz6+rudxYFNi5Pj51+0ZwOkoym3xo2oftkyvAZyAnET8MhYUYfbKBOOdi/xlia
03PQ881yrD/981SML2BUQS5HJedqTJI9ey8G7eEdxm3yS0ZzdhSGWOu7p12ZUKi+AviQIsmVQ953
nOaiy2EPCzN1Ztj7CSAg53Le8B4vkcEtfdTxdI7d9vimYSHgYhmNcA4PV2ZfAh+dIkbvrBklWdEQ
ugDig2orRj0AQz944nn9ZDUejEEKKspFmGufkK9PGJbp2375FbjfbfIbjkiDSftbvp3z1/8s8a57
B+Bi35qqQIPpGnQWr6UCsqFqI/3a58NpF4JJ0yygYkj/iQiYId7JoMR9BjDR3ufBFIMJJDvId6rN
p/6X3cm2rAJLqpE+o+MWvtcsmxfcCL5eGEfCksDXlzZ9obh657WBw7eNUleHoQ8pbYTK58P8N6Lf
Z1Csm35zSzTGmxXPT3SfB+uYttwHkokrLsAvDweYAOwcfeeXrrCmtJi5Ew6Dr7gfbfx4m/P9pAy7
CvgaP07xkSeex6cI0sdE5JygoRynda/PpmJXDmmuASYBKFElA+zhcFB3b9AfcsBVem5q6XcBMlc4
6AGPI1uMpPXdtAkPSeYD9UDR1ZK3grvD6He99/FLxqjxNcZUc7iEiJExOjO+c5BCuDdm5K9NpwV3
tbFr7LCtneEb6X96N6ppHFbAdeQBScWgq1KFJhCfAbsO1tL5JtOnTbLG5GPKa8oCY6T3nzPEY42k
lXAH4UpTGkV5+tmAXNp73xgRGg49ahaKgrSe7H3tHMOdFqwoTwsC2AaJFpHlhCvsqEkh1LZvsxut
dPcyY9IoEImb+bSSUFtjd/oSswvpq10/1m1DkcWMR2gtWppRJzABTR8bPe5hCc7/66Kdm9FxDeVG
H5ReF8lI5i63OERAtzN8KgbMv6kGwoNLZ7RisIALJ2INcg+I3YDgbp8xTqnTeZfmDM2L5BYAvL5Q
f9L2Lrf3bcspxzV+otFjVO0n3ocd70xH9zq6vbF6Jn1jzspp8l6fJhS2VB1ThK0wAOARcQthEVqQ
/0oaYrwAFyoKnUpW/Z27BFsHHeSalcYswqJulc8BsQ5sERxXcNspo20l89M8XOhBfA+w+vkuwmSp
fXT1gOlBgrn0mTxbQWx7SK3TzkOuz2ukrSBTtGzan3iEFF1nqZlkofg+FNZ1jxEVNBWeGO5HKbhI
88T2mIJvYy10eQSgj+Q+YGUQXI2GBWy5rNtsXFR0eRuxKyGm1SKXf56s5qYbaZi6WHp99+VEL7jz
HKVdtGJge3G9xrQTm9pXMHII6vTfQTf3nCo1u+wyhvAqgVxLGwnPA/MWzKse0yY43BAxw4+k0/5Q
Gm7Hb2taf9k50C1Z8BSJLaMYmFwTXisHw4a/vG6KpzdjyvC4ONMAw9Ab3iQWnHvn81LLLWYkoN+o
oOl44RcO9eQWvzGTnRySAwNA45ZM8bLLGrx8xjT06scE9TfW3pjf0UZLesasPYJ0NWO6tNpn/rG0
zjoqN806wZOUS0haVEfb04SdbGESsqyFNbQT6CLVN4ZOjG8RikOY8Ji/YwY/baBEpGTah82nusGE
EThUgzFakR+eJChp6ZtLzCYgfaMnNr6M0UEQEdo2Bhpfi86bd10co5NtxdNjKCB0zX7R2cekBwUs
g+oYBSZ20Lwjey6UAxreSnzAnxp+UF2wuwZ1utfGDvKaZrcx4OC98JfXKDvPaW7AQ0YD0V2g7YVJ
++5ODXLrbjlBp6R1nGxCq/zwRi0bDxlDTRO3zrnkMG/XSIFe2gA28k0NXhfmdKBInK/MR0DkfFGY
PIlGVrIJwA3M5E82VOhuJOgwjlUthWG0vRy9yl5nOc0Gb4B5il3esWqPOkx2TigAAZ8h9LIqkJxq
qytI6O6c9grW7OoNqsZLrUePq1n5zdPJqnrf9PBykQM0m2ldU88e77WiRDlhOO62gvtld6sN2hsm
VUJsf5GA4TdHztVIIeM3sZJqOXe4bWifzHdK1dAuKxNSPXoJ/T3qYnlMUXFGsw+KTV5PoV4GsNfZ
OuJa9UJlAcnZpx2lM/lirs5Y9dnGpmiDj6LhgstnfAf5MUC0cH0414O33w+begrsDwatb15YBn19
wH42GTzDr48a5YZlJELeDez98qP4CYOmvtDXuaBclKbewwwLvnxtdurdd58MUjRtzwB9zIWWCbKp
JP+i1+24+bCDw3v8aYARo8AAcSAU7orliF/ed12+PrkmvIKPeu94TEAfPR/WPjGR4gT9EJs0JLEP
81j3T2O6FwwJoF7+wGQdFyIs5U2yfJEkoEWQNgcme0P2OSjvsn8Y39Pjiolg1vPo0KCjJtQZ9SHK
go90ADFu5WXvezc6hVhQNm3SgJJbcOWD+g037iLmcIIGyYVecB6wT9Ew95EUtkCIg9qajPu4OFqX
sEIH7Db6dbpSrJrc1qmVWubjY7YXlCOQAd4V89guqjWi5D338jv5IvirYyRV8Ema0ScxJlgThBCH
z2frNa/j+hncobK6Xz3OK+sIDIL0rhSf4UbmMZUuo6lkJIwUPuBbhkT5ahd02CeHyYnkGA1ap5eP
Hnr4Zesw9ouDgFSwtvQu3T9wh0p6J3u8iufgZbrfncg4AAkI14+X+Y0AmjWiC2hD083fZgNC+HQO
HGyYw11UG6GC+3XfHw51fXP8WkVs9MG6ivRLTwj9ZBY1pFNMew3GXHBYXJL76MKV2+kYyc30K4Cz
o3ldj/cqtLi696Z9SFMMP5XTOwCzJDShxLxoBPdOM+QQ57Dg9GArf7CQ9TBR/R9LxECr3a/q+D+6
YO1IK8j/r+hu7PsOSDUy2pDchcf/kvNGJ8vOVHdxJ0a1e3WAEDibxOuLMB025GZU06U6k6FVAorK
0vC/HwslAXoGgempfWCxwIeWF8BAM1SWLp2KbgDmCsqIyAE3l45Xzdp9VnnOjJczbVUTE7IlQD2d
mBx9Aj5nDvpOfIJyh/Khgaybdw+ygac8JuJPdQ2bUFPJ+xuL5SVqwTSWHfdvu/P8raaDZfvxixVR
cOWwZE/voAzpb+cLHxMN6R0GobWPhC94c8dlSJ6C73pYMoHpKrwpInvXFXbtY4MAo3VRX3jynsDq
rSGEGshQuaVDRINHIhTCg8u51hnyGimLdLlJOFjIPAleE+6G5kD4eLRW6fUWfagB3mliaCbNYLZ1
SPZT8YQQTElXpse9QzpAzkk9+LFb+ERpw+s04zxROfkLZn9e05xiixtoeDaIWhjWmhBWIT8eXBHo
s3SPYTWnoeKTVdQGHTKx+nDPtviNY7grtMpIRYCbrl7GoFmL+wiTqrYBae64JBnAnDfGFQ6JHKhv
iAHoh04U440rRXuq13u5zsxiph+2QqwAeuQV0G7GBoU1seWu8h3sZ2xSPeRLoQDMdIOa/XrCnjhP
SQ4Of0v8xUMYuM4roHk/Q48BZVkEnm+oTlSXtTkTjhneGr9I6AvG95BZXQ3nPn23UaaFjz+4DgXA
F8aLS/vCTPEanfAWJ+zismi++iQhzwNrPACggCciQ8rDL0MZ8M5riQclVJfhhfm+uD8k2B9Kl/vi
7N9jajqGpsNJcuXVkceRqVHCdYcGfR/qiyv+VHWz+QrZLIPXBxvX59Gq6ObM9A0dtVJRt4PaY2k5
hhshtfeAYpXpfPWwhVwYpt4JHi1pKNOswkO0jzK31q8h5AVSnh0Gjx5ECfqUoF5wrBo9rGBfr6EW
lMMlni1nO8/6QNVBSTcFqcJxkQ+vKS1dJIgNAst9Q8PhgDYnKNn9GY5Kw2a20l6T4uBl4Gs2B1fD
5YTnhdPvo6R4f70WHQpujI6O89FhVikNzVoXM1WaokywhvQBDLf3GYSGNuqYNpFT0b3oJN1W2HBf
wTGE532nKHmSP5idRbUhwu3HGIWAMpJONAJUYQ/a+mzoTqRv8piDCMvkj13EnGn8MMcmGsTXrjlr
BZdxa8fhQ/JAJ5ell+NqAsijOedufNTHaMPQPKME0xzIIOSdVHWvSecAmNldkOfyuu+PNXkzroP0
ah+8YJKxD6ndhOCg19Nvdwo88Gl72Hhe3/07c6anjSFR2BjkTGSs/phOw3Q4Z9+CjlUZSoNq6XIk
mPW/L5li+P57uQwBDThzmxs0iN/dcYVbxdfToRZjNcXYDbo2XEbtjl2Lp284uSGzMKB8f+mzibiz
JOv39OLTW0PPBJAwqJroTdzGrgkhbsblR4xY373RtZrn+Ju+6cIbXule+q+/Nxyi0WHDAlEdZKec
7nt6+IMcU03o0apTdw8P+zBYYmnmoz3FgR318zEmL1jOSnE/OcbZ0uzwGsDMmN27R4QFs3Fs9OsH
jy4AnaQNlg6dmltB79SS7EsHtPHtX8hIezltDqK4jhmk99IGDRBrbVrEBAvaB7Be6uPqPeok5EPj
5Ygj4TPj/WqRaDAhJFCk4qDO8Sh/rRy6W0V6V1LkS/6YIGVouLXNqZfXXTIivkWzB7HH3m+PXkEn
Yr08zamcO3q/JBEhdNG+1GC4XqndgZ0YYgfHlgA0xqIfcQJkGDAfJHHdIU6N1HRixwRHiur+AUta
yNRnXw+w2LPFaxOOd8JUKXDzN6wcqkN4v+z9zxaa1gvSCQg+zFz4U3DFmLpLDhM/hKLsYjURA4L2
NU6FqUTV8wqjOVMsUZ72rVfbXNUHRQp+9GT9masPBuj6vMaw+zWpt8ABoQUrHGxifMiy5DYBLRQc
lsYBp62Q2gCEpicaESerwzsw5ofJy8Pnj4SeVImuQgHDuWBqnLARee3WkAQ3ODoHHgKL0z71daih
XIYhR425jwQiMQDdYNBwblUuygL6r7Q50RGg3RHdAgOA5AFRQaNTYGwW8/dOEeBVycl49y4dJDnd
J1UH4jm7lEoa8qxmaWAqyEfAYLrkhxjGbF4mUKlQsf8w+wXRQKFsQZTSrEHTZq15gn9eNnI3p39w
nU/CQuYnTqa0ZNoDOc/2sLHvRA9MHHQHJsev1353dUR9jM/4YJ6hDfKEZGC9d/AIcI4R3fGzhcuF
2MkzgbnJ9DD3Gh1GB5va06y8bCQaqAO2BE2P+UkjaXjR1sK+hH4WLSsZNtdCe3XzHp4R48nvnaNT
/zuptrQr3myBlRZ08G14uWWcVWbudYhmwymDYgz2lyg0J5pNW5dCD/SjTauzCBgfgIQAlhCPfgFr
oOiK93zBwahjtraNbc4wuCEjLFhMQxixxrC4WEzRcfXwPNHX2uDqnv9qYWU+vO+cFBerVg+e6PaG
Nz7+iyTYWEZCe0I27TaxY0CuMLhHD07St2U4p8HFb+0oLRt4V9zTcoVxL8UPpnsRiun6pAi/URFk
9iVk7rhrQPgloxldkNdN6nv7LcPdDVf6l0Z8IkmBqA/hkDFHYMiPVUmrJhVXMj5hP6CrAEFWghAV
zrX/Qmu10NXXId8v3dIBej+ZeVLjkHa66RP0C7C4AxkJ8B9axfKvgX5xB1OaTxwBJlfs+78TjPQo
aVN0TY4xmhIuKntS4U7x2iBYgYNnbTn5eOtoK6Gc9pekqmcsvQz3TBnxNJnKvcXQDlOJvZ3S18ls
qoVL2PGLpOKX65sqMBaAW0j4aKTtsvS240ZgM5Stbul1TBT2dfc8y6YNVJ+DxzqHLKwySGY2c0vO
LfsAjQiP0LuqEPphKDZijKZZ0noNcy+eS2UpoUBcn3m7/jkVZTdiUiu4m7zBK4uVsse+sFhlJIxm
Z8ys3nKvQ/romEIYfL2F2x3d5LtLJzU3saOKuxh13f95f/A9UXYWrswRAWFCboHheO9lQ2WxF9mw
gnNbKWBvhDZgwE7Nas0qVakZ7ECbs8gunZv6uKwPps60fBk70/KR821FhPhEe4rE1z0yIahihL18
iEeNdH3lpePq8nvhlJdKusB36xgU6hUd7JrZ9EZ0ktREvsiYFTEdOkFSakKoye+MOMeik+YgOH5w
c4SVsgyBskBOkeTyebE59vg/RC6HMtXSAvl+aTWU/Iz8FPM4fVildgvoRNvpzuqtcCbCfwEqwdWc
TABcuJBb6URXHptfJnKgVr15BnPaGebDhu9yuSsTqSvz4JFCE1BylSsma3o5K+qDHS25ID320gVn
9zNmT2EEQlbcCead4JvKN7j9c0xumDa0qluxqO7mwkGczjHEh9p386FeWZXdY0rAoDePuSY7rh9X
j0Q6ImflmoH2gKvUVc3uYKtwGeP0rM7c8DanNIRNBDOyGs7qy+yflJmS2ByjKSWb6Hcyu96/eKep
TC1hvClRLnMqb8lNy/hTZncH2lxuE/Ad4406A75jn115s3tRKLgyF4c8mv1HG5IXgumuHuZKrhah
kDXB+kOoo3lYaytGw8t65PPKhirw7N9iZ89l3Dv3yWUkE3YOdiD3m0WtiK1y8VgGhfIC/pV/F8up
7e7I6lnyId5Dl2kz9rgF3JCOnaJutrkhONzID99d1pMKJqvVZITzpiwyj5lKCCcaZpTCXz2YM44L
m7oTOczdoQXGjk55mS7sYTrY2CCFe4f89LdykG8QYW1cEax5DvdBn72tQYkjVMBNsQK8klaYJ7Fu
RtswPZlRuD2YTxx7zi4vfuQF3wnzEzwDooRMCPqwj787yihuKiNc+PiYI8YsEWjaigmp1pGToAja
0xdGL7LAdWxmDoOWtSpMWBJtT7fB2tUSKw8E7TOZ6Tupg2zJPA1hoz57H1vpTk84MlPlcY1Cwox5
Mm3OEs4TMlTEVzjPOvKmm3jA8DE5unn0CFt+7jYG77OF+9cajmaEcHpxd5frW27qTLB6jJ59w7kN
LvbJxumN+5e3bO6P7D8QHSShQtIRT6GjtQUudN5iB5S7lzVbie+eHKbDspULVUYo+nE+co9YLFXj
kz2peTxenzkwIYsg4NT1wF0+ns5xXYfpxWkrV1EjlXUYyltCHjkvWDJsrNMgh3IAxpiHjDFXneCd
Cp7FQBh2tV+QWDECTdhU+fCVfnBw6ezae/af3sPq0GGT9V5gqeBZvAtZycRSB12N3+3d2D68bped
JyEFnzBrAlEhYWPjwQZtxWUesNqj+T8v9JAQ843iWEaOTeE0kcD8jaFuOOSCZILI2r42whmyrYGa
M5FMDajs99YGR475PF5dbHlM4prDdQZxYjlD+hlqhCKeoG3JdZFrJKsyWOFw3ZujweBhGAPEngcC
sbrjtnoPtpjFMejHS5YyoU2irsSh5wiGLZ0kJjZsi/DtVv1r8nZvGECV4M/EXa8IDv0rM6f09e7N
3B7c0mTtkXcruWZcSwim5hQ/MhHF3mGaAKKgsuPli4PVqvB0jhgJ7Gw5QxFARyPOKt4pqlvW5V1y
GnOCTxkjefDNWrWC1QhbNlGXQ64iEZPoqZohNToEFyhFEmGO7A7CsR1GsMDo26dpknijUc0MTswZ
Kd1zIuuwBtuoSMSaUfzKcH0LFJfXJWV0uT7cMRMYr+t3B9WaE7g7GO3ke0j5lWRwxD7C+XOKY5Jb
L8yQhWuzjysLJ08LjbDwGR7qE7T6T0rU1Asy2Ys1E0MvOwztyImwhQ81schGqHi3j9AZcQDQvKIH
PZ2d9x6A1+ZmmvvM2ej2xHCBiAUuGTR4FomNmBuHWoiHCAvNyf2Sw/ipakHHhHsPneHq152v0+0f
/cI/9sQAGoKtMtzjuEkpAj8j1oFbZvmYq8Qjt/wv3VMr/5N39AglHvHdlFymZyzIUDp9RDfx2Qek
DvJBbXf1Pwr7HX/hIBV4nx3xAJTAy0gIRUR1mZGn+Zmz50oXC77JGYmVFQuDjND92BzDR0jzoHmk
yojpAmP6ZkqILGghBE1eLoZW3P8lEaIO9Q3x+wkPsm4C9ECNB+ovnjVPsvU30kYDVfwJl0m6yjwa
B5wPA8nvRNcd8J90OcEO30G9JdbM51BmhMo2kOk+3JRYEY93nrf1km1iV/2G+RqkHDSjkfieWbbF
QqoUF2Mr6VMwr7u4bpq4YdkMgdvpLIpCBU2T/9hAts0wlFGgkwPU0WUhbSs8Wpa8KYLAweECSea/
wwVOh4MzeHgJgYFTkCWIY3aNeIJw4LVo8kuywzjUzHJBkGNgle6V+HO8J9fFfXEbEdpgyL1cSAX2
qkZmklmwDM2XOyFNoUksqxklI3Vix8IsE/t+/AjlHaNZ+tGBJVFYYqZOt4SoABHr6U8A8O2jotmv
jh6cddze5AZxonO25Ry0cqI/qVYeXu6S2qiQq3JTV7thphyUCTukhHXFe5+MAizmOi7n3arJExZD
WR/icQbDy8IAUCI/UDbGWsuRMAZ/zly7ToLXvfPk7ljKG5FFEIr2hCZe2Gp15TyNCQccoJKd6uzb
OJ5fUzpCJx+TRTiqlIIlxN3ML7khT3H04ZY7+HxiZ8rpa+K1P5lYak7W9LWWfWHF9QZ1BprsI2pw
KkIcuWwDXwsRpvdFJ8X4XhxVrTZVCbJk843RMVOrSW41nEvojtjaT+ydW+uWx2GCyFpk1ntqE2L3
2B+6A6nUeSap1PkjHcGcaC9vXxLHeHJWo/a6wDRvLkkcDDqKjm7Scksm3hxkScOxRc6xaSlX6tsc
AQpIrtTxJ+tPBobCd1GbzZvGvqzpF1GTI9BerWCFsjSBQBGJfjgD/oV02WI43Ev2TEqsXmQ9XFvk
Y5xtGPZVPp4TmOc2HTkedRYuwZE8SI7nHdWCag/z6OmRqsdFZMRkf9Stmg0rLzo3IVXmAAm2EXcl
ryL9EhInR6j6Vc+S9jpSc+ypnTt+nWbCWhvnbmdc90nHqCzk5WLdh4WnrHgJ+V2fJ7W22+0OPSXl
tLwZto9kZ/LOJOs8Eq06dnvYkDyET1F7yzql/Mv650hSOUpywpCkjlKOs6R4GczsIOFo+Zd1O5aq
Q1JLiUTQzH8VBMtLnWSPuQeS22P0DHmqKP+TzP4caXNtkB1+z0PPXn3nFDNEz4wHp3biQKSMJvM9
R0e3iw2PEedRyy9cfF1IbBsoyG+qdHQXGpnuUggnZ+RQPw6acxg2HEyvYgaf2F2qYW0D6XTpFuOy
tx/S9Ou9YCiiVGQoTpxj91CiuYI+73X2LE+8WliSlUJkH1SKMuyjPpDKrn6VNpxHnIV7T1ct/tRk
oa6FDHwfX+IWg2gyT34U4ybqa9Y8DtJ1lvYS+qcI+FscSKFM6ZSX3rLr/jOoyNFrMS5A1IGV9XJa
cHXlhCKNNVsDqXXk9hyRlizJDOX4+ifPx8bTnO3pukCvQkyLXJb5wCn9b0UnCaXY12nj7IOdeIS+
RM7xCW6nV/Pma+7Dv/+KF51K7lY3A2zyflEcE1jQkDtojPcZQE+0upFYB9JmfbCcJYeQ+ChZ9NWk
SC6VsH1OvVbCpM1fgbwCvvXv8WVb+RiOOpBfpLikxLw57Ikm+bR8nNWDzIdCw5HVhL9dKCW0YAFs
sPAc4bXE+Fw82p1aKLMGyYyaJKvy4/JRC1lQ/WOyREUq3GanZpKzvCZnitjlejKhRJ+8IxQ5TKsl
3jF18/dm70PmM5ElSs0mH//eyt1ES0g8PQ+bjoCwD78T6A7w64mz8oSt3zdouDc78xnMDU+uETMm
lwaH+AIAOdKGkm4AtCr3NJMA01F7N4s6mMUw8JkILHi3RBGZZMkDU85DPTKwqbVgXQCpHuAlEW0x
YcXUQP7aSghs11QCaszODEnk5WNptWw8w0zNw1OYYu4U6tHFu3gtu+t9XM0TTwB85K3SKR0BBYAW
sONsDSQHYWA0UaI1YJbLwECbIlUHS2n+mMryWoKcaVhY3m0dsCfv0bGjMsGB22a4AN+VxXpRj0Ce
9cVjw+71D7sWVuuvTZvhSFXQpD3Rv2MmuoxwhQg0HIZGjSdlDlxVFvybCq/pvmZNt76RNUtO13AW
wP74X7zsjJloHwibV7K1h0JdySZhXX8s2hKQN8+9GnTdt8O37DRNScfJtoldPkXbnjr5HCEfr9bP
acbhNsKrlSMt2vGVqENKzOogCkmJK/Hq/svHJbDkpJ4jyR+kfu3aHQCUjt3yW4TPIxWZiPkNKwlH
PF/aMLepoHiCsRwlSYWM2hx27IcHwrPdiVLhVxVLkaURY9uxfBpqK7/8ZBM/EDDkUTNmKvG/S4vC
Qx6Jx+v25HEIZa7UwpKP0h7mqkHM4hcZc8P3ARy5wTUXuTE3WT5KR6JFy+bR5XzI7N1uZPXiIB55
YRgyYeRuz+SxGn2JFHIPSm6mXHuSW4LDppwVvVqCrtutuOjymaXtCFUejJKoFmfT5Yry1KwNGb+m
SnyM7e/gFBqqnDfGT1yPC0AA6krV6ZVzxA3mtsH10bzGFpkEV+CyfmCGBRYBAqWR5mSj5RCo0Mb9
gPbXZ0DeBzndCZe39VVb3E570m5yxYgll9kimmKlsbaMhc7bL502Y+EMPl9OKov/5UjuLsuQ+S83
Ve/LxamC3Ife7VeB7AC5SC9HFmDRK2Hat7E7qQVNlxomufZwvn2S4KPqwp9E1httGJtpNC7Ym3OH
N8GyPPok81hvRCSs1x4yqaTtwkfG9sPR+t1+fZZBAlT1GTgPhQW5EQ5k0pJY0CoeO/ijfJ2nqnZH
/+jTVnf3sRQP2CS5iHXdoz9LUy88+44zk5+AmxY0kzNP89zVTorxaS2w/V50RnpyUTC7D7ziU/gi
+XWbKOM+Uclb1bzLTjDDNyVLo187uXjeVJ0gAyute3SmzxjPiLGAOJFcnX8nHe1pkrcMUT6KONVg
P343rBF2KMGjxX4rfLgVYN6yDCtV9Oqb/arVxwaArcg5mnlv+wQl0S+65imkYZ4w1JkFADUcEhAe
ES0gh+TE6wKhtTjb2va3Tz+Pu5CP5fQTS7yr/YYKTehg5kXXS8vZe/MMcGZmDHhOCIKMHWo9cCbB
UrGNoR+waJhIWfeOSOqW6ombbpMDUwvxGQfKxYmXkwPkHTsKKkikw5IjXJkJYSwqtomgCa3BE/D4
NG0JptzDQjJ52YchuLnzYeQQO+WmTmHRtC9TtHERRiAYbQcEGGC4H8hGiuxB5/eeYQPHu2lzadna
v+A5NhDDtPFbj15EiTXh4DjpNuMz4kYSJ/6BeVu0UsBqCdZsWD/rZ47En+foDeJ6RioEjsWZJfii
QDdd4clwykPUFawOLOfI7x5dGhtEjH8o6DYMowi/oy4Z9dtB+slVkB17YZPePIkc8ndYyGZKIApn
0QwnXffsc73YRncuguQXErcoVCM6zFxveWayDbwRSbQ8YCnrO9puScaYSa4RPfU1kNEbUBx/6D1D
2JdDZlDCbJIksGCmDZX9M+SkwfJQKhsGuP5eErbVHDK8dqKVANdyvkgcF4BlqWiYWJJpSi4nL0je
Msw2drv8XT7EhejlvJ03KobSls3UHcmJ0O3n4yzuYkW8ysfaqD6rkfHMQBblYfaMMGdByYekWQKx
M3GQEwyYUZDQi5JXw1qXpcvroeyazaLFuuNBrDbXD3EGwh0DTvFTPLH60QVg0U7IrHdyfABn7jKH
3DmhT4TRtathYCJJuWCkkv2Cs4CsxRP07PIXrlFf3vEWAEWyeOi/5EZSEqxWq7kUlGJzj6rKeThs
3LBpD3oqZpbANkkYxhrPe3Dv+8JRnCrJCnRPUJbRbpemeH5aCNLklgv8yRxAS5yBSGHBQzgwb1PG
mLHuDMrA3UhqAV4AaK+ANQ2lTNPPsIHfQIWipIsnq05wHEL7BW2tbAHvAMjYrPZANAXCu5a0hsae
QRPtgx2v1P700nj9R5PeofCfB0xRYW4FaQxVsowboXyWweggQJRPe+pwymFJy4CtBMPdjRg3Sy1K
VSyAmWxkKTAoEiaQD/zTeqnqsvX+9TN2uwMn/VZAaLaCkqRYyg/uyh8VNvcGGISk8R8+LtUxhbNc
KdYrhRa3gC21lVM/8UCHQSkw8alw6pZC7AH4BGLu1X1Jh+TAQYRLhdp27z30RYyW5YiQY0OgKenG
fGmEgWnLeS2VLQojjg75+bYrNW2N2uLHe/4ZhUjV+yE3rwsOyUkRzewEf/sJ5qG/fJSU3JrQ8iQn
BhT7B/2zSO1kC77Ia++QnNxAkzPM+GLwoB/As2cqwG0tqUR99CsfOLOMgEkzMM+a6hHDS/TPY8OV
U+w7481weBK734NPwrHar+hUzCRMUETQj0EI1oORvBJBYC1sr3Nz1Z5Ndo+1dDI404koDx5I6z+J
OOiAyPlyKmlIQiQS335b4f1BuHQJyAWLXhcchrnY42ZD1PvimKBz+7lXpPqUpLDH7dtU4iFNudoa
pJewyp/Q8EhWIinO8i43GD3fWs6kT/AAyGJGYL9D5U/zUx+27K02eK47PmkUFThFddXBTlVNm+Om
fyHBQzCLLJZGn9N+4rLQSuqYN8DpQ68prTxpYiAZpl6ddFm4AeTXjw1DA74vHhcNaNzoBcQI/EF7
XMS08BqDzwzeTx8mhNDDDu4bp/2BXplNwjfMAd66dcfCDwfD0ttPICMz84hWvAAN8BvyBzQFfQ6G
qxh81u+4y00NEokjyBHz55ChfukgcGOsdmisj6ocCixOb2d9jPQLthhOZ9CZQyLXGHsy786py6E2
4v5O9+FFBGrgUMjssL8OeKtm49CPsUpxZb0UdHUEEsC49RehPrQyGJBypeVixBeEnVx7Wjn43e1X
0pKsUy1w/FytcsFleoSEODE2JcpxxRrb75ysFTkjcyz5nRMOVySB7FRJDM+bCphg88GTNpTUsdvz
toXLllM9Sh9IQnxK4PggcsTUQGbuQNCVGnLek0HyGAuYvd7AHbi9XjyPGUpCukU3bl4DHr35lJmB
Ypwio7lHWOXuJPE+EI/58IAm8FgOJtZoJ40zCoYR/+2wU5WW605+mChAAAk9+lu7xBoFI4sfFUvg
HyThShjn1OXNy48S3+G22qAWhCSICvzP6fryLZl/yJ8Huxx6GpEnswsQLX4u8RgQIDk5TV8uMP9T
npUkckDz1EcupqQycgD+epk87p6HIttgYxwjsBbryvAFyQc0sBVJerSeocgzaBE9aCll9mMtgBFN
CczK5HTmjP4HLv7uLNdECh4qfoHZuYEgVt5uh+FAgYMg4Qp0gYSFg0/Ax6XFdeEy2aUdppyR0n6V
O5xsU8nwXNLC9KbaDLOR5UEqriRBl4+ae9rB5E05S3Ma2bSgf2ctGDsPsJXSkqht/aCMdPYk1ebL
v6rvqSg2aYnJUAqObNqBtLOlGSgtS6oMnibUXc61jxumYZgmO+5WA7U7JyBE2ICp1oxPhtTatdA4
NSEpNhJQwSOLRuBAacutJjHjMVhOUoBfzWndmhMUeABONOF3MgINW0yNbWpA0xn8/f0GdQ7AGaHA
bAavoDdFTCGPOGD2geJUkyVLV6+NXzmTQSL5J8WcBtA6h5CiaCmqwLJGCSZmcqrw7oHTOGuI2ZLm
HK2Q4xw4jyOPJSVwnHxISSkdOgHnuDVyZkvKymVljbJYEv4nTdcdx0AiSY0s9iMH3Pb/hrRQZjL2
NUmHFzN/SNo/CQteglowWsU/sFrGXCl6piPWTxJupQ9JIWnPwjSKuO9k3CRqpND9HWuRjyKSTJAp
6hzHONtUofSpOW/dLesbPnBM+Zl4FOPyXKSBtFHxqJHzPPiNK6HH5FmBNWmQ2jI6gD5ZzFATy+PI
9SKS1xlvVBL8XxZIEI4e62JSgIjKPvqFp5FiBBUYbxv0W8BY5rQEgSeAP0AAi0ZO3JctiMFDSf3y
pJ+TcsE65BkCnSYSGmz2ecKCFrAzYSXZVHQoIIhypEezGemSy/pM2WZytQuudteXk81J6San3Dm5
Z7sd12bLQ5Mq09wx5QF3dJ/sNPR2mSPBhAdhWwkewLVIPJoXfcehhNSl8vzRNNJfIgxqK/efFkZB
G5lejrAWJpMrGRB+OySWMDNcaY9NWL4kgMFu1wG5lQ3FG5B9asSyreTKpWwxwS7kdpH1sOflQyK8
pHkSndDu959rbiCMKM3miUfg47RjJBCyM0nTua3P34PJ+hTEQm5IYUleSeLB7ZUISgjkUhLABQYB
beCx5G2ORsQX6cXI7dplZLhHfuJ3ERu+IYFE1gy5AK9kz8OQ1Lg7DhB5ddIyfXosRDt9cN+wF+Uy
83SSG4N/8yX6hBW/itETS+JHl0kIXVyJX7wSUJQY/Ou8khvh6m5zF07hYU1pRJiZcXeShCVZM202
2OezqTxZX3nUxkPmFsLkOqCb4syObyG3FHs01l6O9un3wPC2lvYVBwj+TiIqiD2rf1i4jP8kXHoC
UfP+kl1FQstgH6J9e9gdcyY7BEOybZ5kS6gFx0J8BSBmkptLsrhYrJ09XCwff0Vz7a8R9Vo57Cwm
vMF5ZR3nPtGOkVF2cjKXEzhNQo+QwEtqKhfUpudMK+RGSEIS8NmUJCFa1IPMIN0itinJM+UGmCOL
CClDRBOLxPLuUoJwM7wm2gVQZo5D3buE9Az+hSEwK/Y8RdjH7fZ0SAHoMAasOOlNCB5Ghs1F6ph7
fJaBc38UKOrAOh7IlIdk0wzDCdo0sC4heYOkVPinzbUeJ46h7uCNTMehSNzmzKXGtfABglckgLi5
L04VNdb9aK/Zrwl/0tdLQPzM+yJysrHHEfsJ9zh54ep+U91qrnNn0N/iro5sglGjfsky/KxBAjGj
lsV66y/DOtbnCMzgtaEMa6IHxJjzP5bOa0tVrdvCT2RrmPWWDKKCiOnGpmVWzPnp99dd+9RZ/66o
iDDnGD2NL/sdebp/dXIYjyaEfn71VlvsBs61vUumHY6D7HPowgoypkN72nsM3xXziV7MKkQ59CdT
28DAU6JwjuRYweSq7HmktSLZZQzutrNylktCBWl2RRGC0Wkzw4jEwBOE0IxueJFSYFWYqrDAp0Cy
xsmqULY55FBAbNbNYu7jCXu21ol3TKdrV0Prp29vy1gPpKb4c7cIPg/AjXioNTOWjJw14bhY20K8
S5T8Jcn/mlzZE81QDQodzMlMiKkpcKBWtRgTTFoiFhH6FJOAiwYZmgyStdYTxljm67Ba9qfEc2cY
KhyIuwumAIuh1FNWT4Jn55enc6k7N75i18Q6jMCWqELcyzqAr1xzyziGGGSs0HDonR0KPZV3TH3h
XxFBjPDxJn+L48GBa0MlWotKrC8c/IZcuEIHt7e7GWyGr6pFHv25NY1kRq1hKYCmexPSSHRNje2Z
wD8F/lrkd+gLLBH0r7Hcb/gPEXU0ofKUtReWW3hGzH4v+GlSex6i1Oak3q5SSNSt3nJJKDTd/a2t
7MdeL1YTTP2w6yCxfwDeM7hoIPaTAe0fazM/zDFB48Yr9o5+CTrEL3aOLaqJwy+WTd3AS2pHyoKb
re+qL34Tq/zkari5devbuaJriOtY+q6tgnPH9HEfSpvSl7X/OH4GbtCL12T7mX9RnVGqzKl5Opjs
AsY5aiITg2YgYB+EEsHIPILiShqb+4BkRWoeqA1LvAyp/FCecjNKv13p1vBCQU2sgRC47il79hbS
XkZ1WGcfA7eMUnTr5UR0jkZcojIZRx24b9E9WBJBL5I8+LhiQk6wyyjWvRIuZcTcehIxQD+O6O9L
PpBJ7LvisjxjREyayZCA+oFOX1x4pfV5ulbE2LcT+SrolEneNHucvnobomREcliN8viAl+l6NfO7
x1fX3PtiXJXx8m5i+G55QAwUYiTzm5fR1MfpFA3/rjxfxqtx8DmTE0ngGtUapaEXmdLgd/IUWWAm
HUGJHof39d/aeM6QVYFDSE1gn9vTVh4bfeZhQm+p/+KfzTwlE4XgP20XuYIW+Xqdj41uvjZiXJY9
O8uUukHPAxMFxSVdz8F/exl77G97UyFNVecnFEMURj5ICDQ54ZK8HsL9hgQ332CzJTLNgymU9ZO7
50i9xAxD9EWUmTwpYv0i7yxyOuCimjuD89fgRNLYEmKcYf5FKIEg8YeUeHsrihjnhWYA3YIap8j0
vJ7pcC05gkKY3ZfSN7Cj0A9SdYDFZHfWu4156T6zGuLNO6/mHymcPlgk2WcpGYm2TfddKQZ3cIkb
h22PrlO7otor9IebJN26q5V6DaoQqhvkBazLK4ZVoMq48CvoLxJESoiHALRp1wh6skHDhI5hmXV1
rlQFi9udOpRc+tHaTaXlhKEErGETFuBjYACj7vFbVDFUJilKkBUFZEhFklPiHOi4kJyoJFpzQMys
cBNqWupuBEsgLBvTT5nDpwP1Vyr4FmtVRpzcTol9LU1UcO/NFnBjm86D2t1uUaDQPaIwQcDSao/a
oOQzJo6soFr+faiF+YT6X8aWs3PX+Xu6F6NTcCVztCl3DYuatWq2SFFmm7yxWb676zmhMkKN1tze
GKrBSFz9Mb850C8L0dGD7gLFJ6tmZwQiZeYmEOBOWo0ESpSx/D4PdHPaVLh83n5ApLV+NYcaPVDP
xdle2KmNYsOhI/qGDheOPnS7E76DiUjLhfpugLu4YtL30HlzAVlZ9lNXzDozUi0B/LiiHO5sIhNm
eXw2dQU22/y9RDCNE5IHfY8WickTB8IYdcXzf0Ev6LpKWrmY7cnDOZmu2w36yx5LMtwnAmvugDFq
Dh6dJk53BH9/5hpiPB1NgK5v1JpcOkh1ixbDtvQdrVSAMx00KOOhbgPEnWQWoUQfIMUhAIgIxyqo
2oX1SFrEOk5lZoWR4/chIGndf7OUkrtis47x7EVrxrm5OxUhPfZusJmpZcJenDCJJtrMqp4wJE0K
xvaGEkbgBUhFBQsMR0tz0mEypE+1SomNOtCLaCKx+1UZLSvNiu7sJnKtf4IdhFbc24hu6M0YojLi
gSRaMbGlKg2JXDcirWkp2qR1Mp5XIXGNlIVyhFcB6+cbTvoZatbHrUn0HZisywQbMkaNAC+33+gz
GIMUQRxruGjyNht1m5BaktsBpth5ChauE7/f73aRJ3RJZS5SUyitmuQW0u/xLTr/NtkrIbqYPkgv
JWVDEpklqXtK4ZCzhWSPeGMz6WJKpbEMgHnDWUhdxFxKls2pVrHfiYnG0TD+fT6OkGRdzQNS8t2v
Pl2lPi2hZYUdrG1/y+XT71FDcGrHZ3M8FB3O3GtWP/XzzCBEK6qoTvTAX953xG/Rv03vwbcNPi94
/JBMNPSZeh5Gz5qaDSyAQHC6KmIVxxgMpffWFh3rdf7vdZH04c1WqKtPgnBinDpgcmHtr7za909c
PrqMXki9EK+CzklmcPXuaHtYEzNJ3w/Su7BaIYcMd+FzqWas5P/WWhE+G/QJ0q6KkpYgDRUvjhYU
uYjw+RPKaukusfrSA/3r5aQ0otQGi5WEH9CIlmjtNjprm2asziLIkkkzxqArGiw1InT96rbUutNv
0cqomacWd6oAEAt9W/0NH+BLWnBFuMBJiAdnaNEPdijGDK1CyqpwykXy8FkNyyw7L+E4fottzFf7
KMeNWBuBSLRb6r8HglKhs1GbIPLhEQUaq2MlId4SEPUD60DbIdHWHDtFPb0KEyrpILXjcPPg0bdX
CH04xobDkitE6KMnFnR2oWPVwo9liBf18Q+ZulNeHq0AHa7PhsFGxZL9sRCCagqGFlTbbi3+bS06
EPaIX6dsZuEsYxfolK2M/ZT9GjCFU/zgAuElrlImyzID1sNUBgY5HFIZOg6DlX9sjoASPlbA1ryA
qbUCKmDVZdaCK92NxKqinwUyiCiYKPMTUgAFkAEpoNEhtbAMIftilRb/KBhDa73w7gZntMEmd8EW
MrjaIAjsdnwgMmIoi1lyxON+3XPAIjrQ48scsu4RDcJCDwaLBASbOQ9GyjYIicHHv6d8QwzUccWc
GUNS6Fau7DSPVZUrIJCcFXqNjztHL7pNeoF/nwMM0dFPERasxJfp3Uar+E+nsAvqUrWKTOQlw4aL
3NaHksHu0Tm4Ri+HrpbtTK/u/EOXwVR4cyT+aEKGiCYXVQV+zvOGyBKCMlcr+WBlZBOsFIzdhFWH
bPj31+Ax9KRpulgANqJ0e4CB0OTDI2kppTKMpZEWk2VxKVAuAG5girH/EaI5GuMf/1dMv1xO4DIS
VcAtchYiKYY/4S5ibAasTyN5OBuiqr06qizEXMcAPxFnHh8/muRDkM9EHYuGfLvQkiOJD8rphkg/
3Qk6n1tiyHQ9NM15hf6e9351DDbxkdN9CJrpaSD+CKkaQxNMd9JFJ9nvunOdjO6cNRUKUrKxpnmI
r8Eu5uIpMQoUhSTjHfxDjCqavx29R5WEpLdkh/UJkr2U/FN51OH2G57e+Zez7+hEE2Jr3rAM5o7i
6neKJSC4Hh87r6lk5Z2XxG6rxu8N/JKBV/47cC/i+XeLf3X0DkSluaVQMoq3q2tLZGrBF+8FM6qH
ELahLy8OV6WgDgLJufvkVrrDpOlHXAewXiV0agg78WPKz3kP8h43wuxtN1jreE2cUsiyyTXC8rSa
QKE5F1MuKL0Fuz4Rc+8tNxoCCiqklpA58NUFlVaJoosLS0JtnVYdg25JM2FQOusjBSL4BTozbu5f
rUfpjrmyD+GF6uvIEkAQNd9hk1YpfmcM7heHG2WBE3b4lvaFh6vK5GZHMWPA9U3LCal5KU4BX0Sp
iBf2CTA3WVgoMwXLCtFjP2AZ1wqX/2Awljit68ghfy4OoTNpKkh37QJcuojku4jgGPl9Xh4J7zx6
BKWEKOXhjJmLAFQkqwJN1e8pMhiGTuSZniXLluROB2xI7CnsJBTN92VFyxkoh3jXQ3JvZ4LEYEgo
/3+/zvGx/WDwwPSTu/KAQWv/no7z9HNuWZwryhQGWrKfd2aki0PSstvoJbM9JWxi1jlU58AlSsZr
Idz4N0SGBeYoXwigrobKWsmDPNjTRpY93MWUUcVQqC4UMJJZVeMpr5g7tml/5gL9hBVu3kgpPsMc
EJgp1OweW8AVtRaynTXos/RsEsIXvGYIZylNo9oy/VeK3YwDN1yiy/+JAGnmSLpU68RTGvyW6oon
E7bxW/5YYuHlelEUcOztsMY+FRqDZ3EYUYYOgfcpRj1WF9xGOql0FVcAT7UtXF9sv7zZ1BjsERK/
UgxwVfzefEoGnuHlDnmg8dMZCxPnGGhcRFe/zMtcC5WUs6JGU73I34+whUiurjfv2a60eHxt9r/K
AeWxVI1kqGOzk0tEhdcvPT9HZMnxV3+qR8ECNSnFKYWqetYZ+Z+/YqpDNRW8KV+ov1grd20/xdhC
kW2Fed+BNyjYMGNIDSIZNc5I0vkldmytvyUGN6YUe/yYfon1l5IAOHjF1xlPYtgYAaLIwxOQZds/
bgY9MfZNN+P8pmuXkJcdiv/FYyiAWFChUN1qcNGI9vv4xN4n9g2kPwFDLZtnuyXgd5BgluQAFoCN
gyair4bVwmZDF1llFNRS4gFVBNxKEg7wxnBCF8TmIRuuByvAZJByZNWNXjWuBkCpjDIda5d4zDn5
ywP6AVymKI6pEbCyYVgGMvg1yD+lvN5Vw/8ASeOTOdTY9amMTq2CuxC/Q/mUDKZLUmpo+HcW30Ll
FG/wssKwFNNauzJ5hY+QfYdY9kS0Q2kCpIjqyCyFgxKzdejx8LmzLbCGu1cEmTe/PkaOZG3aROPU
A6HiHJTacfyQILkb6h8uEJBCkzuFG8Yq08vwKhroepzH2SGXtL74Ij5HzIW0osnQVRJLOfWUbhQb
1xEDSvxy/3tmNqbIRcjkHdY5KsvgiP36OBGvmBvQjzXHmBTTD2T7xiuPG4bw0JZCOS9zqtDoQe4t
uezNMrRQMSi1Nwi5Gx0Ep/Ao60EpmU5qKNakcqTyw+V0XB7a2FmUTOxRAKcySJzRHbffy+/y4lZc
Q2phxszyqgrj01nF3vJ84pU3g1qPI2fTllb0jaZpyvXGlrj1mXDdO8bVAjORNB1mYzedI6m9e6/Q
a1QJ15Yd/2K92mWb5NCKpTqIHJL4jKpSFZsRMog8dwrpkeTUL1vjKdxYTyoYCinISlB8OBhqgHtg
UKC8R3V6pqDmTaquwYb+sXgn8dMsimkxvTilpJ5+CJVPGgSdWs+1o9riRroPc4OSZqqM2R0RwYeF
QX3WPg3WHX6CtKnN9YHhmmpKIu6CyTgZIksItTi7DLJDV1Jiiq31fljKIGT6Svs8UyepZgetfXIG
kZcBAQf7MC63ybW0qsmDpp1lwCk7szed/rTb9OjT6UXLrMAKaN8MYuZgu5foEm37+a/bLrKw0uS4
Wiih1HdLlARxU7HxbSiXdbfROXr79DFf8a6tcEqymLJHGECArOi8czn5Uupc2CQSQHupfu7M0T11
j/jaSnaTKe4vPOhoxI1+lRdTIyuxSkd+p4lX16+1szLEnAgU1cD5KMzpfrKeZKfPdUBbFkjQ/2KG
Qc0/ZoUAEUKxgFqeGbWsxtTwgntYBekRg1cKKN/S9izzQDEuuM3+aV5FDCghITcJPBIXuviVgisl
FVY+KketDyJxf1Rse0Sn3O/OqURGqvAQYruDgeFRmv7pVsdPRmn84coUry013stK4Gx/7LfR+ceI
v0wWlI+JBRyPOdInVhD1EVrB/v1XdLD2E0hWWWp1RE28Dmpc1CZpNZL2a8cOA1ylze7KdifD0pmw
GSZGgNaw2mon1db8q0h8tqrZ/2oIWhU2l6u1Yi0HGNNWqseEr0bf8OO01FHWyag1JTiQnUPro0jB
NepoBB7q14DRVM5wybVk2eI1qsGkIeywk7EiaDUHvRJ2BSlLO4JB/UepqqdR2V5nFZEeWl48GDvZ
5Z0ahJrkiLehVm2OT/XTVXsYxZGe/rdQc27EpP80kJHYqkJLHBYPj+64DvG0YVu5DBl1zSvCmRLr
7C7UrkgR/I8m1tv379hqiXTlfEXNOfVkSGJGJUXzldtctg6NN9TPB7xNEJy/Gg5dORimdmfOHFel
yqZf683XJQ6Ws61tRC34tMdlxNXFovUT3XHOsADZfJhUDnpLcePopVHzwaqq/qvH6sIRWuG+0cti
Mf1ydUlXRZJgVHC3c9IsHf4KpBUPL5UhjG9ORYBgdaRCLANGUuUqEONFwXpm+IfAtX8uPbxrnYyr
5FfQiVPv6DL6Z5jiDxAjcoWiPaHkEIiqF0aXqxsK6ID7gkV/8Y7ppqBs/4lB9CbAS6a5m/6T33Gi
dGVRcunj1n16ssHJIyWfhmo9reuyMarS1PUkoai6VlIdAhhV6lUB3RyiZkj+RaoyOAx2WX6PC4Z7
T3iAoAfRjL+eXle7PnRFE3VDIVqKuPt1f2QhuQWALvomzlEy96n7VCp1ZuMXS6OqfsrajKUOrl3F
sWBkwQS8eveMJUvAi1Q2Klgk6F8Af3DZg1vzvm5/JcfiH48O3anbV2+WXhD3Lx//WvKdVYxPwzLn
ThgJNzqXqGQ/uljAtfWF7iHdIDoTd2R6F+eCCE4A8L8+X2BBJdz2dnGBCxUsgE5KA+uMHyYgrENo
g8CENq0WLns9mE6SFhi9hyya5mlE8Q2OtvGJGbLLlM6H3tSsrwRNbno4hd2DX0abXwYGU7vzCG6L
QvgBYCPzMShhreT6dVH0uWKWKcMhPYrtlHEHPsZs/7w8eFdMJBuPiQHJqXvqav7AJsQHEJ/b1wzl
6VvyU9JVhGRxbbXqBQbNO9womiyNy5MyF8Z3/412ZOgOS63X4hUdarjo3oTyZZU5Ncomq3yQFH+Z
CcxvX5c84N7k+zeYmvGDKONncGA6AylgjFEEKsLKa++HK+0mZ5O57WD1FBF7f3eJ387m65xpttvG
sMmQE7pLiMOz813c0DuxyRZARfLVmxoJr7C3yYpPZ42jPDxeGCVjlGRat2uaTkENWu4d58zDeZrh
7R4adnN5SlGEPQle7F3pluE/GcV9itZ2iTWSGxkx37XLqkimFvaIOWFnUKWtJ0xT03o9uWRr+O4L
fUYycNVWk3URFo+hlcyHPmQP7CdRBaVBdG/VQR9z9y6VBueRiEMbS2mmvUTl664128Y7pvcwkghk
G9VYqXXF1dn8QeAQ3GQEIXn6yKHkYW9vah3NbrBu+GFWb08JCJk2/6NXueF0zN3ZuE5HsTPH64AR
XCg7x1mtNQMpBSquBNxCM06SxT70mpMlwKUtId7ZKzLqjpHMHAXZdTSDxMtZz51F2FLlwKCDi/3u
3UMyXK39khlSPWaTEr/dexedWtxY7D3mMHKs5c4B2h34WSMda1b/DR0NtRrukcvXbVIIK2lh8BQ+
vqoSWGpepmEJVA/QvJHer+ZtdFgVJkeCwJAw5l5h5zfSG4GGNeAtur9BmeGW1h3phbshawzXe0pe
ZFKdPCm2EI+1Ctk3qXQJueLGjb/WmhdxgawTwUuIOEregsdsJqa2Ow2yZInyZBFeMdYkgHUAUh68
IsPdMsxh27+vLlExbKJM3WqaA+GrD0bF8LnNEaGLix6uxqsbUBVHTWXC+voxiVLjhW5BwBu4BNmC
oSlI4yEvTS/JJMIn2AZ1ICZmiKx/3fYWGj7nH1lwJJgxDzp42U+GJjBcr9NwG/71aR+dn414dhk/
+kVLTj/HQnr07BHgEuLaOc+I1uXqGUPNaE8Z5ticc4+wauAYi8Rq0FHIcliziDHnSMEfrpjZO/Gb
W1hYGKIxBwCqr5+9k4rtRTH6iIQ8c7y2WKr/meBef2KStXUR8kEp+VVbTm4Lt6xJJCmVjnhZMShT
+SXeN/PaOy0OnbHWrje/RvghwQ4zDt630Qy1EkwSI0AhkljA4XH4nbcKYiasrdCGcloV2kUyzm4j
o1v0Sl0swqgIXkxdWferxGM1gj0vjFz1cNN7RO8BSVIbX0vfCa7rRDqSdfyxNS8ocBhxt/ZHqpNf
n5RwiNfblz/SFAkOfTo5lj5syJQZP2ACNndNXuAjKrnMT6NAfUXnDjm5VhPbYdOb8iRlq4SY5BYc
eyiPXVzvfgFehRdv1rAq8tlq29fv4vXBSln53bdvp4qtsR5OgV4tKDvJhz/RwX/gxmyQ1sP6zVb8
9t6dL4nq7buGwZGXIWMtVLvLWcFJeQ4r0SstExlwspETrV0fxoIRDu2j80ye5AhQ+fk7R/kUlfkO
KrnIMVGlL5+TO0WD0aoMpT07L5EhtcmWiCst2aMpJTKW9BcKe4YsyG4YYcgJiPXFtX9rbZYkr0QF
UOUyOteL/43r0Tc901du6KfLsbx28tPV+SndH+VUfYz9uV/rPNDDUqh2JLtC993Ku0Kg3h1oFn83
KQTN8aoZa5c58sPHEB679aEBBV+TNWdNA/PhIPXDwvjgqfTadwtYAWu9Nzai8QuKoRB85mp+oE3Q
rOtV0RovcalR7JfZ63l0yjNgaToOTFkWWAJF8MMqTT40wdUYM9Ma5uLk1zp5q9w/ObJaCkgvE+nQ
RCVndMoBy2OKrxD849ebUzMSbWi9x8XgFr5wWJEnJIy92sXdhidZsAHTBQaN9oYK6+y9t537tlW+
dQtH9zqSnK/mvBKK4o4E+0kBHAWpHQJvcUbVWARNoV9Fwnz2LsMGITSygap+L47L8cUnRC3U+9Ps
cwzd+1+OrIyO58GgHinSok2Ee6D3pSrfeHoXGjiO1FXVYKcXhVYNdZ08pwxvIhlKMpJsMXrbXUaV
IWEuAG3cx2yntfYhaEyYCMLHtoP3TiYzGbgNWvFzJNCZkSDlJl020IGlEI9KgpG094CuqKAQMXfR
cbSnpNJYI4roGSD48S8f1pyrC2kgc8gjWPEn+x5Zs6BOA6D9PzXpKY5KzGYG/WI5Lsal3k/xVvmC
XuyHakmKQaWNmQ6MJjlE5xFNt/sCVuHIwefTQ/T8w4PwgCz44DpUlV49m6A0GPjX7rvh5KnyhxBW
tjZttII+DH+LTFN6qpNvdG6h0WH8lb2JSp2mn2MRZEoJLEOyCeTjO0SKWvn+AQhsIQQ5BNxgvSL8
7PxTM58R0WBWnYlUyHdHOMU/aNw4phKZtjraJqfgXzaYeL5nG1RVt41gjisu+Xr3tQvUAFFBa94g
BY33SjhWJclRPqO449YUwHK3pwmEjFtWm0zLcYhq2Nx+8655WYje7gRZHLL6+MFULh6O9yRsduGU
gHxqGGmq40JkAExl1biwaPQ2GU0Q7xTlCbebv2HtuDJMgQQZ+qZqUOQ+OY7Q1xkwGDdGl+8H77+n
W+y+u8UAzd12mLfI2ruZL/WVtckuatJD/F1drMm+pIrcOje/1iuOL6398DnOucSnVgX7Xec01MMX
cZ70yrihCws6fQ+nL/YFIpYsrsSG4XzT3y8wS6z14QLLhx+yFC7+fl7R+yi3za21xSCznHZqvXwI
5gWUiJkaoYqy16jbiW8iZw8N6ILWkx7HIoUMlhPorRpfwBeB65ZNJkMeae7XLDLoKPe4b7wLY8vn
IBjjA/jIx+dPOa1A6t9Ztni6ldUbImTjzEgN1XyKS/BB5PCBE38jJCK+30J4wFRJt+hIHbS1O2ZE
7k4T9FV7uA8OMYIAk1tQNE3RVb/gtkctnwhsAeBCz4uOHlIgEXSHesX7SoJ3HBkUm7W02S57COvM
vwrKOlVn8fKMwG8cOx7cKEm56McYiOXEFPbKmpbP5W3+IQ4KPIc4FEVgMKvNLM+UicJGLG6DJlOM
hthw7Vs5zZJ5Ds+hen4gTa2mnFSWZEGrhej88xUcrHwuLaqaJWG2/9e6zUDtqdDfNekSUOTsaWsX
PbLi0FbikiX+rscs3MDyapiBR6gPrm2lxYh7EK4qqJ2ti98o8q/kPxo0qLj0WrKNV/wKeBZZsueQ
CEf3kZ6I0lJLiZLgRGlRAnZTg5lxLvtlJ3t2TvyEjwG1OhC8vvqkm5a4fwmsyuzWQuSACKOS/Qoy
mvKPvV/wNh560p8p0Eub+KzE739Ia/jp6IHL9GS/vfrSBXx3QgmjEB10BZT8cAD3bJ1cQm8o5JXh
BB5BWUsvL/haZ0JnacHahPD51KKh1WZBCgXf2PEZ21oPS3UAMvzDiNWBKlzgDAFb8P+5znHcDsFU
1KY++BM15S/rPjpE7E6jevoeVRkGbYKlaprUiaUbkrKZ7geVpPg3bTdTfsiKtwsY6Ygl+xNi8oYk
Bl1l0d8Fl5U4VbmzHyQiymzH5MPwwv+KJha/LlgJUAaaX/2uruvJXLysUi9eq2nVLACwPqGSp209
oDyjx+h5YlVtdmUsq3ePeKYfThMX2y5Yd8TW6vmQybq5RNhagl4Wh2cdAx4Q57dhlf+edoPPSuxN
/6hxHQR2jSdLpWhLlvHIYHvGXp5UGLm1w/d9A0ZoWN+/88OaTqaTT0h7yTN86XYGCrQqefyxdhE4
dMUmXA9suA9ogiNhCXDeTWiCgl/BmL9dTbOCfxwJrdZSXmiJIVDMA+dXUSK8Ydwrqj0EFtX7T9ga
RASfHuVHPix1/A8gAjP4zDvTMeziohg0eVt3UYWKvf3xSMwC8Lu0DGwdpd71ZfKbGy9naLLV+gix
yHlcxU0C1bBxG6gYiu7aPyNEqOCqP6L2vEVv7vRH98LCcuofqRs/3MMG9R1ZUhmVUlofHzClgfC1
D5kxfw0xhO6g+3YwN7ukhHAXrwImNoi/NU39tWahMGxSpWRPvs42k32KAXmN7pFFEtgDDXls0Hmj
GEfP+vt/Y96Qg2Kd1qa2UfVAp4mWQbS4fA2vTGQ9WfgMSWBCos3f4xIVZqScSu6vTXJdnhljgtWQ
ZwBLZvyN/SL3NQVboFoEYS4XKPN+S3Ztfn2bRcz07UsXV10LzhUC9OI2WhTQ3XXT3I5KUXOAYAUc
N4VcoPfbEthcDtVfqY05ojzBC8kU5ZJbX60XtNO+BGJv/j0H5IMjPSP59dhRmY/4FhZVUqgbYyaO
sx0fzWTaNZi8l2tIAYqi2T6YpsYf4uDRhxjozaz0J2KAoXk2+WGKVWE9PXA3DFbick8k6cv/tA0L
xDBzjbQ37hTxNFq7LvMEUxrqAKKWrEX4AzRvF0YaMwaBhpBjtpeov0xmczSx59S9HQe5jXN6Er2u
7eIUG3YhLLGHnUOo4R4RvJODD1bs8M6lnF3rzpE9J88E0hj1/0rAgdVo7UeMjyxJJnoO0w+X6cu6
DDZx4W8z3sTTJEfY3a3+naP9hbWhRmlGZUroBPkCG0rJcjrNpktjQomKJ3zIhn4C/MK+yL44XFMW
kh7LokqlgVG1PZKLVZM7v1GRMS7MHyDBbTsrpI8VRd4xuK2uf68EjHrBJi8PvzDHTQQq9nDfVvaa
gzt5XMR45YFGfQZl4FQAb85uw8ucmIGYHQd4OsIVR3lJ8fdmkBRsCuO/ISmafcwnNaYSxOthySuk
zQdTTkystG97AXvk8XWZU1TrNid75iYwvtCqfqxxuKYeK48rddDHce69d5qFePSXJSa9k0Iz7b/r
5uVlNZjSxriJcbV3njfOkE52hZu+Y4y3bWbMLp+t6XgaX6sauNUwT29rn1SoKTu1RSlgAgYp4owq
2nSM0XlQh9fpAAh84XSr4Xm27pe65Un8gY2oWk9mHHyZTGxuwcCCV9l8J0WsACxa3QszqS5/n+7j
70mlji7/plTtkRAnpgWMQIymo7ez5zp5OyW8tWXPYKxK/xNUCEe7erduxT/w32K7Nqy1KhwkO9o7
a8y/y3NC8qTHk7fJHkz3dnlZ8kv+mXQIagnSTCvDO5g4wSvg8AyTrYBny8SEyUokFCFU7JNgWRDa
Gyc84BAaCyLL0XEUIBDkckOpFJH/xyaDVNRBul+mdrHQfEutcAcLfgzhf8NjeA2P1BIlLzHYw8vO
PTml2y6LERutMHN5qnUXUFY7xnznNIbTYQM882qpva4MwWDVHU0qjB3fJQ2/vGRNIRUye2bPi1kb
3ti538TdW8WKYrcQZ4udZjgrBCpLkjGvDTchNXUGn9regvYPUbZpVuu5fWaBZQjscE3XQ8lLNgaY
YLc+/oDXWo+Qtf0l6ylQS6u22A15FuhDCD5+jXs0OGQsyW2iuQI6OIomKMWOgiewCVMmiPOh0Fo+
hhSrEOqJnmWdEl4m4z5hpnCEsTBI9dVb8fCbDDgRecPWpRnoq81WN43XW0Gful/qY3p4gsD56NI6
UKO9kA7ytvGWFJARKlIC8+MDez4cCVvg0/282NY/4LqnmPDCiGWU00lcGlz/GaHlkW6MOygT89+U
zIYLhAqR65b+XAkxiAQc/+w1OEK+6ZNHxglsBqchKC8RSHQ46ElzDhMtTEZ4Qwsc80X22x5SiXRa
JPSEmaGHJ48qRefB5F3ipd3LHBNV+ARxkcAdWFgXZ6mFEpTYTWhF/+2W0ZXvooRrmifYxqVoPT5y
cCUOe5co9BMcCEzlNfzArtEhYb5m/kX6AB0uoKhg5he0zDFRgFbepSBE1HTnDdfkOgK2fK2oeYpT
EeUL5SMU7EhCoyuX2qNbZMrvOTT4FcxDHTkVjk4N3LgIwMOlGL7SF1y8AgvLv+S2k8uDwdzucXzT
7UckthAIswlOhMoyrgxxLvU9U59zitdmqFnOlfkvxQs0Zdq5cf1Jg0+N0qv1ZEIUf7xZEkoFqarw
DdVyqwaED29X7zFv0iJzDfEuVnWPtk/MlsNWfD5FgtBPYZ2Gq1EO3u+QS4KQTszo+FGLvGPL25yz
G9MQ8OtK72Se+bGfmymnYDxzGH2Fg8JF3tWZpSF0b2yzHLAyPObqM6iCVRHLT0B0SyxoqLtC0IMP
G9lYvxBJ3APnJ2pPjQOlASCSnUrAyjhSIH50aPB3fF5Fskfd0LoMCTQl4k8SWDWcvLwhNw2Px5OJ
k7m0BLts2shF5BxFXctoWWCYi0Ji0EqiU0TXoh6oYfkPyo/Wzed80HnaVHIivu4UHr2HOaBmpK+V
ka9pl/QjuCiaJFX8qchTDnhLYg06Dk7mcHHwakAn3It6E1SXNRdKKaU1CGTkxMXp13gURRPybHp6
vfeseUudDTY5TjbBsKwwa24IXvKKjoJ7iAWDauuIEoqEwwwp7oIbnNiKJRsQvVFGJfUL7ecWcsUT
oQbYW1CF3HtvOi0EX3uXL2FoiHzyDhPZOpRPrH32e7LSX7tIW2NfqBDhtsL3MmeSfWnIjQ2cooWS
Xo37Dn2UW5s3MAkyWIG+hdulwE3JTdtAXUxn6T/mvGVQsMgEWq27K/mzoljEE4o45yrg/Im9PXgS
FuH35CIRYVcd13qoifiNi3J+lAKAHGq18JXxiouYX2UJo8H6Kamp/nif5yxE1NJLoD3YHx4ZHc6a
axf0BVAE2p31kEyjlw9aodicSnvBCTQzTgku0BdcKKdfOY9E6ECisQaS3caJErt9+/lj0aCBiYqj
RB2EtuYzRDDOZiDxxSZBQddCy8Me8ZginS6M110E09wptR2JLEJwWLuXjTpv8brLDgCIagzP2QcV
IpfqB4hk1SH3rm7hcuikv2+pC0jSVTbTUWDeocEVjdwgEJWtgbIfk4bvS32ZbpwaYn/ecba9rMwX
jdaNNU8RqeDpn+gD+E0wN41DgTpXMdDSSqLXFE9OfDHDT/D6MZCBnwkELzFx7mPDvIS7GaNw4E0Y
hjhoJvVQUDR/AEUBCajOmQFCvMMJ8pi3ZeBzY65PAGGBz4rtHJwDbAMWqskM7Tc0zpfk2+bkgh/E
+NvMPhTWKAOJo7g6U+x/d6fskXrriV4i6YuiEh5F0R0frFca4kBcLEAHPm4N04b1aODq27n7sOKU
nHlf1XINrw0EJsTUwy1MXqMXk+UK7adz5ZHkomMsTlsOsAsWFEUYfNxC+wMNcISU09+WUeuUw1Ng
APyvaSKYLfczB5agc0uRBVUBYBHXV4QvxjVX4YuNFg0JGRnEhaMN40ZCOeTVpMtJ7lTeh/CSlmFk
2veMxPbsujxQB1TYIAu8X4gaWCDqkHal1i6heajJlc3i14auPe9Zdh/AJHvuUCoPLmeaN8VIFwDF
yC/NkAxVucqlzGfR0CyNI0s/aEzOlvkAGrJPFwRj3FifITqdGeNtuf13TJENqaRLT7fAVCdof8Ax
5rrCBvMJnR5FzDrFvIAjAv8vxRaNzRZu7el0/BNKOrD5TYJOzPBDvtVBI05jzbhoHgRyeg71jIUN
A3MSYjWKZinrOoWaZLs06tACB8fAwU+vtJnw+GzlwNjse8D9i43DUvcLG2Q5/N381AafIYSrcGYQ
/mYflsK5l00D5F95dOTqrNYdsOyrXWLgVIfw0c/HfJLvQl88Ne/Bhem2N7PdLY+OpD9Xwlq47r2D
MhIjRWUQLAfGoSkpuC4ScubWnT0xHFf3+gfzi6IPRzanarIG2EE6cHIqEzDhd9xAP3cjVu3i4B2X
RA5sBgq7aU7AFEbA38Uiu83VNuAjqPrTX3LjHwO4n38AC3YDMfuUaDYS3oBGXujF8XRh4ZyJgCBm
NaqCobwYKg6UQY4p+XEcGmxlbj9WzfRIiOOmf+gjRQC/lzGBiVVMAp+gWg41hxuBjVNnUM3B/mSP
9mO5d/pyHe1Q5p0y9PZQvGc/+FLbeOvJDreSPXHpyDNMRkhH3IuX+8d4a27NHos79HHA3Byn2uI0
2smViJW9OZl6kroXzVNySximmFu3DgH2lsHAk2twjD+zvLf/mu3SoBFu/eOiCSBoEfn6tXfxF8FI
QFPIr1V4d+KSw0CS8AFLHaz9azC/WD1Qzq4E8+iMAMDQIOLmOHXuQdV9B9wjbp7cTLl5kd6v0LMz
Q705mpK+VHRfeNPiXcy7X3ZvNfMkM0cVQBY14q1z70+92+BOeOxr9oyk7OjvvaA9qtotxrgw9yUy
XiQNFtnsgdcakxOBjXmrHhGSP1yTmd+vI7YczI02jhTvTdhyO0/RU+TdxrDRWl8oGk/u89dXVZcw
feGTUdeaKW1e2ZUBUphX6k3JTEOL0bqBb6tEV2BlUUNXTtgzOuX+9koJeHdB3s8jGKlq+myaCmWj
KQeiS/ZMYr/m1omx7/d+CfSYKU1P67Q23+lnUranwMcIGe/p4a+2NG7mPUa34lz769aZs7Lv5LMi
PiKmXqOjCouuYdEm1ImCxFHRRU6jvAWqRbEXZbPWtOv9HOGXwQW+s6vc42BiPx0dPANM2pjN1Cg6
UDzNmHWEXSomnG4OGFRAT0P8ExMOjhgDFNXJrY8KhaAkOgJiaOMSJfUXIlCSeEobStinVr4HcbQU
CNNWw2VW+GdqnmL0i4y8YoNaEStAQztjWGrEiksbzwCZqsOYgzUoRCyD8Ds7TqjzqdRfrGipYjmY
k0fFRGsh8BrY+max6DCBgXEmGmhyzSTXp1/M8rQ0fy6f4K7srVCLiTjDuzudgOdzzbyc7Uxmkgv3
JXF4654BQ/YijusKWIqNo+Y9BldYNiPE6EJ1zIBKWFZstlx4PDevipB1zgee+DESVW9jJnxlpSAy
JFmFhn1jhl1nH+cxJDc5FcEjaIYFb72Y/sfSmS0njgVB9IuIYF9etUssErvNC2EwFkIIsQrB189J
esLT091uA9LVvbVkZWXBsvp5Dk6w2luLrncKYKEg4UDiWpdw1bi9IfSKqstiV9+UhI93xGcl/NCr
sORKePY2Doi6xbr/YlwaPQt38quz+VqmFp8NaE0CiGqpCD9dhcAZr4Z4DB94TE1uewPCRQ2Qo8vQ
a4/RrG/j+XP1EwSYu2C5AG8mUBEqbQhCS3Yc1vXqxJjPaYMyIrE4Uo8M3lg9NihBhJKMuxPip2Fz
+ZieVvipDdBNdNgRBROG16L23iF2Rze1O3yaCcRsem3btvc3pqxKIEg2+TKkvL/v14hnGDRjZ0js
0Y9uwHZNjBH0Kcq1fi2z03k6ySb3WUEjZdT5asH9HaBzHhupVzPO03vYXvi0x2aub+yOfc0knV01
FvKA1lg81PzzrtUBs4O+Yh6nDA0bIiURBxezXprSLExSRqF3rccBogykCuF3YII/VadghJ103kDk
RmAok8KFaXSFGSEt+adzsTrmpWEkbg3Ey24hp2Eel3U/YYxjF5Fum89sI2Xtx8ExjIM7IX1wCKFb
jxtc99t/MImhXRqvXcO77R7DSpWhaGlplssaMifHabY60YIybWwaXmOpYWkN70nHJS0Z49fuZhbT
7gJbmHhxfx20ETUxSp++KfTrgOd4hH4BWlfLzPpCbVgd5L1f9oaZbps3EhpdH4iLmaMTSCdWY6z5
xw+LAdznhbpzK1RHYd0cmaVB54k4z8+vGGUVO6UVerv/u6M1kaCz0RvtGaR2cxubbHgxE5uZbqWx
xp0/GHGeBMkYTYwrwUlmvDdFHxxNY9eWh+k66nLe+gx/K43LsGbcWIRhD9CXfIbODEoPi2PUQyVv
sQ4KXMVrUbUzr2ZlKJT3HAZy0991/OVGB4zdspp/eIA21V+j/H2s7jA5w2R1mHbg/O24ngMz3w4O
MzS5mPfSj+leeSLh0T24qILwX/1pnm5wm4zmd61j1BkOgy3kgUMfpDudNIcT4D62zQ/EywBy0JPr
KNsWqz3h4qZDRLiCdM1MgZtFiJ7D/ishobyxcmlUMsAY7C4EEhNIDCGJzuSWcf57bJHGO9punrhV
EKWCQRwMHI56k+bdqjIE3qvYa2sPMTQEdKToBkmVfYh6B7C9UxiTkIa1YJPaKUpqjNS9Agn2q03j
uWt5T/eWGrMrQEjY6x+260V1yENv9dlQuww5EE7FK+KUjCE+jUv6vNE2iZJfKFIJU0Ixv2/7Mav8
oQPxqwLbiWHYv0hc3m2oMtfRj+CsF6mch1Thm6gbThfAvCb8PC2Y2oTLQm6knhmTV8yhItEYbCwT
5ENAZq3vjH53uPI0TvhN5zm4j2D0WHXekvSd7G1w7C+VAd9N5kwV0G2BcGZnuudV/NPnNIElmk4S
IT5whH95Jk0mIj6DXp4Be1ST5UV/8xYcTAX+6k6d91zy9qsz5WpGUdNaalxZMGZZbU52h7IBvew5
kX9QpV8XqDOl2EHYD4GFGJc0eQpQiVUVHAG30FW3y2tJMxOR87Jq4Pcg5kqaFs4P71POp3+ZQ/bG
rX5ary/cae7jDEhFCsoRjaC5FZeNYdnisal9jtY5isbkZfYS8hs7H5BX44na0/r06VyvoOhw1jQW
LoEIyFh7SRkxb5T2sIdzWBCd5FJzQ0Nl+tw2XP1OZQNuNwwx4FC/i7olrD6jNu5Oe6vXtrOq8mOF
eXpZlbuTfcVuZ75mNr1V6Zl3QpDJ/q+EtMQwSLv5jbT7ZfN8TXu9qnm4sJIdFFeYhQy4D9QLvzG1
pn9UkBOL0rybVeiWZoH6TXYwuOvytaSK9LrYD1IzRHS8hA3oP2ev6Rx7b9sXqzYaxE+Dv9xCb1wZ
/LzQaGFWKnRNVuUIpP7XpJ+fdJrHfGJYkXXrGe5oTuJtoHW43C+gPRu7fYiFx9RLKQd1m2p4hU6x
kH27GwCB2hkPqwnBrDPmrWECkNNqSdkLd/NDxMOyQg+gaq8mEFbZhz9il2TTiCxg78+8mTmPZ8qu
xRBkEiC2Ug2Qa4Mhj0sJitCm901GCzcTFp9S1RqLKIGRBUIvOBvUCnihmyMA0Qg4M2TgNs9NzSli
oH/zKvvn36YdGfaAZxfdHFQReAtYk1zsy4kL+H4lgQ3KMUPSMhxQTI6ZodxE9tJ0NXdHrCBIzUQy
Nh3RFCDhvIRddzWsEeIANPCLfk+Iz2jLD/cRf6CwTJFozU9LkkOygyGNGxo54qwaX59xXOFks2Ja
mOjnXzTgQvPpaNrQkKaeB1nL1+K3ay7qATTChdTi6P+YYdqRpufn1A9MH8+eCvEJbQ6JDnPeH2bH
qISiZ0nTo/XJD1K4TepVUjvPUHGzitg0BYeJ6BJc+tFdUI/m5smXNLwCio+Hx2sH0pGtI1jedesM
lKD2SBZ0dC7jTdgxumNdUDkTC7wZZD1GWBBO4BkuY6bhkjKtv5MgT+3ijvz3wUkYaQNpGXTGbgGq
ThGFmGOD49icpVBAlrU+/pi6GdOW6TiiALPbM2G05egNh41+vLrsSu/tncLbvOad5ZGy2MxWR+fM
ZoOpdzNfbfOxe12MxhJvNT5YpylFOveOt89XNWZ566fx/uEJGrKHlzSz4BKbDw3PvsylTZHBLfFb
qcms5Q1J3Zh5vuEx1EUyPHvSQ/nI3fmJseKpN6wwHhdEF4TPEArbKFEwwXTUm6B6cSMqenshSfQL
asBww0glxQe15WSHFVnuJlLGUrrJ7xIh8ooNqWaA8IWTD+Mg69rxOKZ0Y6Xz9TfzXImuEgKro5WC
4zD6GT7f/DY/Of+azHIENVhhY7ap8oCYzUrr2d48WKXhRjmh2ME5OQ8UstZ+NowJJxDcoPnXo3Bv
oYD4Yq+Zbd774t7cttkjhTx+n5xL0LDOTscroswuiWZBCpgy0mZCyaZBzf1tMS7KVzuY+soVCbGV
ZhPElBC5GpHNWBBR6AEbKEq8G9GWFUe7APMJmiRVK9GGNCMdMSNgJVRNOKcd1/xBuxK27zLaIfzy
jYSGNFSk6SRlM8a8v77oeJbE1NOSCGsDvReJU2ngHT1IfOfhIxBTog7VcgmyALWQNeG8w/f2m1Ey
L/opCR9BDJLI6SQfKSt+/fXC2yIjZaySC2vSioT41YNDazgKAvdB808Nd3qWmoj5gG3yoiv/bV2Z
rSIYQu3yb2PTp40Iw/Amn57tLYgdAlDWY513jrT69FH8l7Dp76Kgt+9FPi7hfdrv7BUYBummGCbD
l2mtVhJFKSF7NEE7qu56iFpCUDoaH3CHmYLtWazHYlKtsQNf9DZhXwr1FoUvc0NGbEEaQdiggAmi
SgnGpQfA/0IgeXUzVj3judBnwyHh7eDMgM4UtDFShHbUFn/jDQj8uFzhp4KKwamhN+5pq0BaCBBF
sgPtcccIM7T41Xco2YgWtXJNepChY29Lh5vpycgI5HQvrUXQZJ6eAAuSRfJDjYWR9Ko0G+oB6xBQ
8V40gzoEli/ZKuCimYAXqGSAB8bE5b2OLFyH5VenCboArNmXJZ61pCEtkw1jAsWDwaCaaULOUduK
hjVXpge/F67HlNsHDYak1fmsZkDCP6qEa7fJSB3m0MJkj5JJG4SoQfYMalJddGA6LRqDDhYptpn/
jF7BXcmGjTKOQ6css5aTIAsew1N4nr5ys7G5DTUmuuVlAbOd+RGmZHs3N8YAwHOAaY5f0spMuHJ1
zTQGDca758NsvscgShnnTkS/N3MT98p5OoVvRO7a38yintAh4fVG5yURNb9tWjQIwICizdFPXTKB
ZTZc+3xZW8BqhHKAQTBpCejxxwvOg4GLqU48hlsBciHu/q2mKObjfKp5e5scWEQ56LIUiyUMk1vT
C//aBMgl+6W1nwb4Jhk23BaHogGoIx1aQTksJvuO01nAHqPtvuvVbOYbQxK7AqpTwkP8rPaz7z/9
fV8c8rd9mjxglbcdwk/Y4fqpGg0L5J5qeJUEXTMoBokHNgUxgiVimL0de0264ZL+bSIULCZtqdvs
08ma/tiWQwJWt5vgZA2rRvj13Ri0BjUr7T/d3Jyg+3PCFMEGcan/ML6ZmYdqZXlZ398Sx2sadR9h
vDE8l8mVPv2z4c5wG2NwE/JPUpceTSCH8OZW567L9NzGojroBZq0pbhZLLmn36ByqVtklGymQoRX
HTTpIFYJk7DTKRcnrNKDCB0G3Y1FosoApAEl0d8zfvLmawxtzSYt5z2lH8QUSTbRnRZAKW2UAxnZ
+6wcvH4umKmGc2HIU8bN55NWC3WKQ1SA+wl96IEdyk3XQCNqKL6k9CQzDaovL2rp0T8QY3+Onrxe
TMzYS72O04S1hkp8AIjhvwkLSKCZQMWnGHIoLDObOHePToMPuAQ9Z48XqP7Qc8xgqteChbZTOwlu
bj6W6dhg+/DYdDffzGt4+0yA/ohyGJsauo+0vpN/RPtQAo4VahK7u7HVn6SVaE865m7ibzYbJzbw
pOSLu1kbZaiLi8Pud1gdqVBqYtooNnZbl/BuMJPNQuQEK7tJcZO5SQtGH79nzcj1L/KAqEPeLkQR
morOqAF8VdjER5Jk83M1T+75QNhxyc399L3E2TtoQXIaYbHaXB7tyN818/5zGxhEbitGyLUcBT3y
EexLm1tnwJzOePepyAIBK4ak52Y29zmbwxLnTIooeovYTsAmdts697tWLSYpbUap22Q+MZJY5yVn
+rw8UsNg1PKoGZ37p408aNu/ehKsTNzT8gH32Nol5rGfcH1SxErNrb1VeabOSX3QfqAKJgCpKJeg
eH9wTsHTYHfSlvlyvlsoM94ssWnV2yjNwtt31adpytp2zHOfi5tduTBjv3kyZl7XGruIYg6a/pV/
vHot8lYLDUxaIM143gCHrBhtPxm2RonrbrfMnI1i927smmA2iRu7iNNziRMCbrXVnBnjRSOf7YSl
tbr7mxUYkwKvnt1jM/AyGl6M2qRtHTbEW5OYN0jMZUHdqzPkGtUoZrhNOEJ08cCLuVhnbys4KjE7
fNHN5TdDVQrP3n5z9k79t8sJCXNAsNFxmXBdZ6/ypkGsoJKKLRVNSSt92nCp8/MymTe/k/na3zsV
dgGPs1gWXtHvTSqxUWz4TkQNoASaYRdCVyGO9goP0IY7RB3SVnNRG+4aONdXB9VI1Dx182rEWjvt
wdVr+3evZyMi2rMn2qolPKjCy1w+YNL1if5sJAKcbN7rGHtHG2cfrjkssOKkiubCeeuMeqOiT6Ro
TuigiiqTfPj2wPvZ6TXvxm5sUC6Qxdzo3M60LydY+6jhrqfNEDIjy6TpAwX5sZKmN+1fb/cVNobx
oD41Dn8nj6S1MxSAFQ9AaWglolpIWYeWqtQvSdM0ci1jQuc/QbmMIlIzOMw6YSesB2Ktroe0UdxQ
YqcTYNALVUWSbvsdmak6eQgCup5EKRo1vt1k4JLUqSGNcX509Hoo97jcipth0+M+sJl5ndWYR97f
fyM/QH3jbezYLKR3oCDChqVrQgXuPW6httCcwvNilBk5YgFMmO0I0vkNHboSiVdjjYBtE7XjI9Hz
hSg9sdPVbYi8QYARY83304RhvVdUSeMhdSCp1BZsz8xk1/AQ/fV3Nr9zBtg0fouUoIVjzoaZK0rb
FZyyQ6bAk+N9W5v3Mudzat6lxI+TAGEjsUiE/HusBE+cwIY+Q0QhdH1r/94nC7Ane0dCupDauJqZ
FoTX1DZ7Pjs3zyGA4DCxtVKtJZgCtuvh3vhONr+wmVqk59ZlmLtscfvhVhkFQFCfeHUW8sbKPSmA
kEscYWrxQ7mb2D02G/q0fQKYsAhPBFiZi0Qra8ETGR23t12jv68ZGbnQmtrxjeEwx/4zKrEQiEK8
1FHsvZl+lfwhp28i54SPRSmCbMLMAzKWcYEJOWwqxE5dc09fiXLQa8jHUIO7rM5Oa6kbZhhbNi6m
b7/Go6ZSanXorCTO8ei0sd8cxxxSyYtPOJ6NxiCf1PE7BU5eN1bDAdwmtxGfaiLAm5jRDE7027nR
kEjqUnNWLa9hFf5lUgz2Z+MxUphx98Pb8EQWBp+FjF9tpz0a7UrCJeoYjH5wKxRZEYPCEpMULJhe
iJs88YG3UcZ5a5rF7Da6GZ9Iwz6C7mfeJSh/37MzkrNOd3H6rrFZVXryiQDxQexsDqIytaMzW6Nb
1oXug6qMdNQLnOlrRGwDC2fVGuy/Ol6VLM+4BN2fS/Ac1bwcWeIiqE7fLuppELO/KJJSViUDj6kz
Pic5fSZElEm/OnyTmEHeQ0CEpTSgwFtvb+0TtfLRKYtZDOjtgFYGq4NUAR71KbrOWCe87NvbAFIU
7L9wQUGZQB5BZzv1HpM7PR7OYQscHhTTlkfubB/JzJvzjFy2oNUCRxnvimV30Pb3lGRr/n6gqfHK
TUgHRjezs7yML7BkpllwG9b6PfD4t3cO0yBCk5u/5HMFHxs5601JqZY9Pm70X3PqpyTgQeY2RpX5
2tjlHBqcDqVPyst+h8ToPQBnDR4uqtPZuLzi1YnB3SvSxaVxDrOgQ9ZX4/4UpgMPKCw+LcN2kAen
sLVh9TA9/ZBSB8cjR3kSSgHn6k70yZrQi9GPg7RE/Vng1CiK7aYFvIEmdISJwNvLOOfmsGUsOiTV
gClU41ESAo7JNOlHenUUjjix2IR+w8tW1CvCXCDzZXfkqKXjNHgzr3YmOXa+YVDlAzfBoHPYOaRU
6IfwOLDbiQns8iQo2zzdYioA4MQ5ygLQBBKlGmmniM0TVs6jfmzlQb7CsuFQ97zzy1bxomHxKYRm
Z16asi+fLg8z6PDrRP2Kyja624Q+I//rK/c6BgZI51D0sNzYUKReu4opj9/X6BQJB+g4tYGgATYc
kVbDA7ZS4nicva27n4+6QbGmdULNE7Tf8XAxctxGaW5LPFEXtIX3poTvaOH4FOgLC6m1qZOClBvM
SWlyaanCuMpH0sZoknvXAblAV7Dk0tZeA6GAJuFoV+ohATJTU9YNqoCOb400EfU2svu6mU6SCSJy
vDFaeHb3+Aniel+UtylW1r6YzkpedmbG3NqlIMZfbO5Z0vgQtBidIVU9+jskmcfXY8Hr/lrbJjdH
YmU7X09S1xv3f5ips+MKu5tODHr4yGk1q4nEu8NlKRHv8xz/1GMojDBLP5MEkz+0+1pGffgOz9sn
LSl1lx6V8+A66EJsYpJrN9CCtpx1IK7AAEFH6lG1wdMt/bT/9ntOamd2e5cH17DlHaEBpEE2Bi/D
m+bjlDD1RAxPn5+bBa1+Ps7IXAXTHRwespfvDmFKAIyYPTIGaKuDlcwptnWj7nc3Qqm98OIdgQRD
3xVhQ2JiuDLfAwmfp7s2eVJsXKuKh0hheZGPfitP5fOr35WDw7Pk/L3wWjmhTDpMh2wF5FYpE/Lj
MSkOR2ltKWQmCONoaa4pIvPgmTZxUz8ZNuELE0BdPRjlp7sqSm1KjLhhFKcVC582wDz804Z6DAGl
jXd1u7QY9BBMb41IvBujjt2dEQLhkra4977+UiNwlSb567cJzN22iNJ+61E1aluUzwnWJZSNujuy
CCgBI1yDytZ0boN0lybcMJoIWAxFKSQ7eOWRmCQsKQdRArfy0LEtt0ypJjVPhNBnr46yQG2iTrY2
tZlX1B5kMIrAsMKb0xq+mQ6lULdG7HVjfPbDEcT9RqW7HT4/f7t8xX57eiUuk3Zy8ZlLsv46sAl/
z6P7CD0BhPAO3k+dZgg1eUnqFskepfgf+REpy94XEN8/mXDFlfog7eU2UgEHDidhVWl3YcprHlTP
1e/nn9J+wp8eqZdc5Q8hGeRFd33foiCFiF1lHEdU5g6jHMG93vjwI2cKs5/iCr3sEKSKP82yBeCH
rrBKB2VQMN2bWNSr1gypMRQBjH2wfIBBigXKUvTVGetPulk65KcszvjGgpTjgndndvzL4O2uf+tp
F6agU5p3PvLh1B8GlHJdVXSxbP54p+yqf0LWngfRttYe1YqfH8T0BAHAriEPqlG8UWlCPSsSX1f7
WwVSHBaMv9NWR1a/9+CRzq+mDXvrU5wbQRwTprkO8ZB8vRAogeDPSxh0j/i0NO+Ujh0M9kwbneob
mgzSjVahj0YEdKlDIXYqKG/YK3y5W6mnf9uDKALLKdhJyhuVRHTIkv6lpTp9E7YJE/nI/Ch3kBqw
oT8ZCKVQRxneFrIhN6axfqQlfORHbXjLdLwmWVQ6KFp8nyX+ksQAO4ulV8l6qRgfjYVFWxLcYKeu
tv4DfFWj1/+9C4rTpGM1gFscv31dnKCS87t4hHz0lcugvYY/PRwt7iRcbTikXWWYetWW8x5RuQQY
VnBdoXSOUoXBlUlon+sNtTP0Sg0G2FImTweUqz4CQksYBGy5p8V45FkraNHNpO2s6cZSyX+hKiOA
GOh49KPnQKci4hKcAvM+SlTOVMmTshiMGNqwF6/Bw9eIATBjKmE1uO9AfkalSWFsJND5aVXGwMqk
rPqcux3twNQwoRhOzjg9plvOAev74UtKxkZE4xgWx+h76ZeonArAJO7C6VFs+8dD/pHWHG1D4Gjw
+sDS4PvSqyCtH+kFqGGUlgqoffxQRqsnZCDhV8j861ql40iX1t/e23tJlM+AvUMqeG4HeABjx0oC
DhDO5qDfnDe6dUewGJ1KpOHlKDXTH4SoAAxgiXodxUyOpFk4bferYFTIbZgVxkZeHOrurJWk3LSa
YJmE7nRYmwoqn+7ZScHhRIgAR+GLrMYhTVIas4QGkWDdZdE3VBwoLNwITWGfMbxc0LSEXJsUlUon
R3RBHbY0PRPMwhQAWX4qj4iEXrUcPHTVvkFJaQwcAjWt5j4EK+XXhWCOoFiJsYOjcAk+QU6hiNiH
KSQIUjLhMLgq/J5e1/D+gUOkPZ/k7zkHxYW4R9sSNaTEPjmfITiffyNPrKliZUMUcDJQdp93JYr+
JI2E8kRmePzwInlXKRfj2DfghXYG1nNwGC0BKpyM8bv9BxyUI59OpOY8yTckc54E4UbxwyqcpNyA
cFqwKl7Hv5FpoY57AskU7MXCfXC3O90J4XH69g44HZiLBDuu6AwlxiIZ415wtXtL1ad/jlb3/SZ+
PJJ0KDCqKH8lsUS9Blcsn4hn/BgSvdO/yhMRZAjzhPBPzmoN4ld6uUswAPrgF3wYMNU3sIgZ7yTf
ng4BS4Z4YP7JzHnsrBALprU5gV8TTDrtH1Egtap7tg3sx082pXJIyMnogM2TA30TcEzWEcmzYgeN
I1nPYvfqnfvVbybW8sWsQ+yc5rZg/T6uuD0Qwk0uRXyh9JmqonPOPdIX7lkrXETCNdmYfP7RYkeS
T3xKEvvw7TX6ifFBP3lqKUWS1aTwfFnG2GDvOdjRCTpEuDYc+xHsgBXh+qjQsmx3746epAeSZL6i
HkNkFDeAkwB0wXI69hVr90ba/CnbTFqPlNLYLDlLVCKEr0Rfdjo13+42I41JKPOFlzbHR1ttj1FZ
s4Mv5mz29nWsbly2kGgmtAgaUaxb9IU3lKAlJ1kgUjE2Gzv1MAVHI77q0LXBjuCDdgq4lB4SGLAy
4EXgXgRTCbFYj0cl1CLeVbRt+wSAgA97dmNlstuTg5H6sJLUcT77S1mZeusVaouTdDNnzNoBk2QD
CynjtAcxWUwSsFr8zNuj4Oq8hYVS08zGRwDTtpmyt/VO+kB+gbQysocEiMP3cJ8APg6DhHSjYLHc
dpMaLdeeeYIjAQYpjPDUheooG6vwYgFmSm61Gnr4NL/0wZ8/mBtPJpIBbpGcgRhtd8vl4N5lcIRt
TGrGF4U/mJxvZl9T4SbCT9gpTfPq96AKU/x2xFdEXBN4inI8FQfA8kNEnTMfdSjyI51NAlo1P1ff
4UbYiTzAivkmWh3l82T8oACnQi1PmC0UPBiaMG0tIZ0BdJCM9k9UXBO7xCpxgscFR4o4GJyXm3QO
eyAwqFXHaYes2j6rYv0veucPF/C+tG12o+uyiXj2dzrsASCQWoGisOGW8guSOKZ7FgrQtjRvX6B3
tVVtdYcltWc0TRGc/s7/06bwrWuvNSzpZaCb4WbfthBh+ME1IcoAHNZvfmMD4NhBliZdAI28Lxvq
+bSqdEVvDschaTAg7eRBvX929qphy94voXjtl+U4BgcYMbT3RPl1PejMY5CX7w5dmY0VgyUuPeOG
XhGKYISpjeDpdFadVcwPEniPdqqmp5yrZAiZLJun7ApMBAnJeXmV+BYf0Rjl9BURwNGFkc4e1n7x
DqqUQIgHmUeEoNO2OXuPYiwKM6jIUMiO395z2Ok3GH4UPlIjX7GebwpnoNhtn9vi7JTwvlH5BCgV
9aVi9yZ84b3VgEEl+m8dMp0EhAxCGcdYOawMOAUE6zE/koHpxP4D8GAOWDMhNwAOXmVCPsXpZHCF
MqGPFixPlkI7JRPo6caChnpHop0vczhjx9BLC+cRfF64NnOOuNsrBMFmpAwrnVNFWfvc04nLxdDI
7xzxIPKIKS/Lt7JM8CrZV/d+/fvev/YJD5U6WRMqE+DPYBwjgZs6xJ3PW8wuWGoRVZ/25kK8iU3f
kxuy80AZmnw9RjXFqPA8xyRwc7kZ3bAc3BvjIAes4y+rrbCzNjp7/2xii42kuwY/5THwMl0rAazS
q2PfvQcpBp3rHWFLOOR8gA6UZobofrgPfhE+llwuurl8wE4Ov/sJsGA0KP+Sv6TxjTOp66+aG4pE
hNXQY56IaVIOYxOXYMCyuiiEsOrYMFweTk8lH8wvcBKRA2Rw+BqCWyswMQFtxoQ+3KJqYCULz6oj
F4kDFd7Avjn3Gywj86zYU56KNf+Mj1ypakSgHpSnAJ/EsCTsceX5HU22fwNbSgwffirIEFuIInOL
PYWt1Elu2kjwY+CF9OsKKGqBMZTeBCRNuHCPIkcRPFBmE0J/JB2548MGYFfskhROSIrPwYAbIDJU
5S0JPKhkBU0Z6IeqM85PA5rB8CgbqoTWA/CAUcT/aRz40JUIcARXCHGCNeE/XK1pzzhTYywsei4K
BKMZHfC02b4qtUsYR4oZQiapv19Ab5GWxg1LIkNBQNKnqIixXRWEg2I80CLhqkB3nCru4BRNIa8I
6sZ9wnwhjnrjS6DTYJ+xmETSHwzz4/ZmDbAyFsZ+QHelqq2iHG8/ZBsTxmi52CxsWFH+ZwrB1Ooi
2UpYMl7hr4YleONF/w4oR+GQ/J1NDjbUDFgLgcQ9YJcr7SSaolElPIWYIKKDppJI2qk/BNHiEa0I
A/swN7gGNEXwkQpjZBcUNSbQcKmFAhi/KVHiQELGy1CDBB/nONwJc1LyIYaXcxBBUZX0dNk7bFDB
gbGnTSLwjHdniMfV78I/y34ExzFDVMgcnDRIHQ2Yv3sKhc1IjkSsVibSXT4Ihs4VNsJJkT6UnTpO
T1N4BR9/3uQI+f4MHsdGu3BvuVGHviXGzrKNIbYCeqoMHs9bGON4yI2ZFLDARyHMUQukxmdKRo88
8R4MlIFABb1Y5Iwq7Pa1CWUIlDOSJxEiUctEi5QlYpagaGGcaE/VlXi4U+yREvnpkCt4l8/R5foT
8GQwJZgOpVF9QrTKBB0prMUkKLHq8QaZOYNI1y/hwGJKLZ4thV5CLaDfBzpnULTQaVN7qvTEpViS
I09W84FsL15z8kYp6iM65hVozQDqACMyzdy/MuPGbERqd7z1JahFL+rk4KK1gIbGMtsg+IsmldRV
94OrU5088SN2g+5MaULR+40mk3pYK87LHS/ypRrYUVizF20XQU81kTDXkt4qDWwUb0WSdWq3lUYa
ci27R9CnewKG0JljKTXgpj2T+cVKwmE+aoY70c4/UI3doxVRhERE9zkocSAsOWOvyw6RVWFz7rzT
G/vTQkynSdUNg+QMNwr42vyM+EgvcFiJv+4ZJ8IQFuerG0iAWOAshB8YGeCZb2fNcJIbhoVqNPdC
zxainDWNAIA6Qqco8u3SfUUw2OPdDLXw8lQWLDedal7H+s2RkOEW6bGWVm3loxvTvwWS8kVKhvNW
MusDjowj7FcDXc4DEkZwWbR2uB5dgqbJUKux9zPNn1Ha2MNupn0qJ8W0/Tlyok80nPIG1K0spP6T
9PET5CcYsq8KSmZWO6hT4Gk5G5ReOPh6z8a2Mn2zciOpMHO35np89jtIod2Mx0LAdO2r5ihQ7Lp3
2qQ6zmsELQ5k/isln5Yy8BF5HrAVi0CxxnuLKqG60QYrazWoWimu5gs8NsH541xkhpWu6AnX8LCK
iWeYK5dmpahOqMTXEbwdAz1LR8cZyDREImBt6Gl+h9BUafWbv11Zq5qzUVdX7MFnG+wZ9kn32dt6
LmTT3v4J7GOiLL7Hh8tSqsigRKNecnUVPgiWpx0TPoxOMMSozZqXH31+OSPhBXwPDt+CAoiYWVMx
RJRlNbyWR53yaJ1wXv9SyBkMlunBKfsXSgxwKUm74F+GFWrUc8Jg+BcCTbWv6T8LGh6Vw5b3GNJ6
kpol8UDduaw6XmVZp00hATMf3sPyt7uDzokHC9+DrGs1/25tuGxsEWw81YcvZIlDPM2ZxaRUGmTz
60Zhwnm5rxo1Nv2oNSG8/L2VQb1lrmkVcs/h4+mfu5iWdSQvDLekzjzU3ZPWaAV4edPqXYmPgInl
yew7MoIQjciWoGX5VIkH1d8quB89XMgo3cxybb7XxKu90XUJv6OKvxxlww9jJcW2jykknfeUm2DD
pipvDRuD/ZYCp9mAseX13s7br+bmqWtksHkD5rAOa5sMllPHyexnbj4/LwcPgJz7tC/zIqz/NCn9
ZjTtDql5Rc9VhaDuN4Y61lRLYWZfo3xSzq7R4fc+u/pq+qF+8MVMG7bgG2W3Hn0PRcu+oZaUmIcm
fYV7JEG3j8UTQvrkGB0jqEHbR94vwL2Yugu8ubcaDDkje7oM271RlyLNi1Y3t9hbZ/806/6pxv+w
K9sWnSWU2nHGcqvpKP2JJ1f/uah8VRf3WQY1qYRgqSKO0k5ieidK5zV4Wyrn5qPKlivi+A4Ov7wC
SkPNiM70FvSQIKIVObj5WdQKkGUFZR3F37SG2M0vAGa6lFuMptPAOsDmxRpCRjdcTxtoZeHLoUYj
m/q35hB+1dA6vdKqW6Wxd4M4FD1VYY6WaWN17BPLQayvQJEADQAeR7ZWGAC7JPYei8fbpmRqMUIr
EHSFoQka9Myz6e5e26qHUPpfURPeXjKnD9vt3CRS0/7t/nYmOLL7ch2Vy/30qMrmHf5fMj5Nqcqf
KI5egtyASfqkJ/j16VuniwKbQrKk8GT+1MDZpZLdTISFMIO+vCFZYsYrIAQEQIFCcrwTeEED+j4E
7MP9B5xP0Yz5aW+5nZ+X0xunM/D+4886FHP+SVMdoQqsypfRgT482o/Io/gujROPh0lbBeJEHFlI
K2SMU/oqhlQoAjKvw2Igut+LEbEXuORfDa1YA2Ue1KKLP960RqO9esb5450WC1DkxG+439/i9vNU
XEj+yzPYMRA+giFt1CBaBh0B02yA0nCX3+LZOoyjxp+wzBpFDEYLibgokS/EvgDl57nkDKij40QR
3Lz5F3QJGy4TINUYA2MgOC+40nhWMEoPAp57okZxGbSpx8FANiqLOgCQkH/lzfVpzr4AOmeCLlA2
T436UceOyGv/VJJphowj9tBNsuEhNa33SAMSe2YJV+m0JGOdt79hs1GM6pMPeN1fKJ1kQ7Ffn7Xs
w1K9FPtltWHsrkswDBN6ErYH6yNKFdHMTvwgYZjkKtCOkl2bUK6OmRFCxQXldEAopFINg7KXCxMs
jkymgv5phOH3twHlekA7x8AFFouW7mALoAU5nOCWzG4gP0HL9QKMOXWmY0bVpUyriyfh7B/KRMXQ
XnW7Zp2Azsfc2x3vPL24+ymFbnaVqhNUp7E+YoA3Yddj8QhIBF3eDAgqIJFkRDTgQQcmkeB42LUB
6tf2myrxNcK6kE7G6H3FQ+qD/UxFYwIUDNPa5Xxbd0oHEEnnKVADnBka4YYQYAFBBHj0IGq1aCT7
Xs+6/ultJfMrJpqCPkA3qPz4Ns/ddEWTQQPUiSA6VPYqCC7zGGOtaefuxY3HZJ/WA89KTV2CYxEs
f+fscJodIok6gT4eSacHyhm4RYvn+qZ4EQ9P/cPmjqJnBGY2Suats33gGgvGb35atOt2OS335Bo3
3hW2Apr3ERgObslqiL2qPBnsBu/eofPwhggcbgRIF9SvMmHu9Gg9E0Wd507n4nnaUI8DnARFdwDq
PMT+GyJCPjxO96l5CPPxOTWhsOB0wzqSFCvBrnuT+HBNUg1LB15LZ34PABoVHyfUtvBmn+QXIggO
J+4Dq1sJWde/ijbxlHIU8UIJiqCRiUAgZByEnG1Qg/N5jvBX1nPe6WN77MsYUsjxG94LjJo0MyrU
/ijK+cRJPfLFxBPgS3Wfzn9AcqwmFXe1u0csNSC4Cr+UnKFSQ34Y/UNJgE64i3WQ/cuX3gPeCIfE
vDVxDY60KKYjBYRr9w4vVC38RydeNfp5cLkZB9wwdQMBMDCsbi/3CDAgAD1jzXo1yNlEI/Rfs18L
TO5pmo/VzvKuGtfpc9XrGgVckRpr8sJ5MRMRe49bxC5aWxDTu9X9TsfAF0K/KPdE180RlQ9goSUk
Th/iV+Wn7Ji37+OyjdTBgVNycM5AIVU+L7Gv0wf4oPKbdlT/PtFJmwx5G1BwcFw2Zodiy4ZttWoS
fYC0do2cdpcKiw+9pk8YsacWiWFoAKvemZ6VO/uQpts5d0oooXiR1pjpkfVkGvoUHjqrUBO1/BMw
xOO7d9zUfyE7gc8I++mYrSHYX0HsuXoTFMXD9eDsPQGUNs2ojRum4i8kG0ZPxPx3uOUiWnzKdGRV
2Cjg+AnQ37Ax4crYvJHotfkQeHieDKn+j9IhoCb/B0djAQKx3A/AhwRDzIVNIGpmHyPNRHCIoj1q
lIySpWvs6NGhZ+wgsLFbZVcKhg9eFseZtif0R9B6Dq7HLL7B9WsNkJBMAKbohiFqDt7w7+MVfUGy
H82zkwFdnG3sxxtwhCX9AHvYkt6III+4rmdCy21G9YbR/L2S00LMpGG5NQLXuS4ZLj9d+8lYhIiJ
qrD0tfp7VKOG6hVcNoNjIck+Ea0ag00LG/MBHiiNdCawfmW2/qPpvLYUR7Yg+kWshTevskhCAoSw
Lyw8wntTXz87RM+tO93VFAUilXlsRJwj8QL9CRoclLEUiFKtw/DxF7Wy5WOoqiBlJgqFAGGJooM2
SOdAWzR8UhdRYwgTaDaCBvUawRMp2ZOEU3yi40IRiFLCnzvV3WDx8bTgmmmzU0PeyaawXKopE3FQ
Us7aK/Miw/W4p3QLeE9OR5+O0l/GPyDd7mFO8Vg0Kcncq9ZhKCeTms8x/EVgOypplZriAGl8qOL+
K6dTVR9wTkvsfcUIJ4maomBT3c4iViQyUeow4YyTyasnopIIlK8NZWx8jb/3wdXyFRPGfIa0Rwix
tiSw2Xx4deYZHADeQOURg/VTngr/itwZfawYlo6/60we3uuldMRYyRnSrJadSwSAZws7JDpUXbIm
JeWwRkD2AKY0pa6ivEXZNBT3JA/KaC6oHO6Ii1txUDCXGE0ZXTud6MK3zgFXqLaLcDPY9QDje6cT
XuCs1YaVoP2mUvruy9BTrYIJyXnE5fR3bTo2DD8GHUIaMlTU/3RrzfqqhrEhSncqzQaJ+QtcI44C
ZACXvO0omaU8NiEXuICXLAHR2geH8WGsEa4oUqBoxgw15thqcJEW/2xMyuC6oCVSpkAX7N8E2qZQ
/VMW6uEdo0ZbYNuq3ViiGYnA3DA3RpviUjUvqwac7TP5OFI0IBdWJ9SIN+19DzU05s8Um4hRDG9M
cry2q8NH99mObnyhILrOuen46V2AOqC/6klpH40oK21DIEG6rShBfHTkENrKRBd2VQQVpmYNFas8
wgHIRaUqqiDwWyAJbhcQjCglmzUawP4WSPFrdJNezN+yeDOfVEw0k1cy22hh0hZ/uZWMKS1yRw4s
S735x02Fc4FIgSXJQaT7qKofAwS6ESKGlyx53FYZjld+UCKXnjDfdHiyvuE9pnxObENf++y/43sM
ahN41S2hasJ/rxZqOWJEqHpwU6dKgXjVfCxB/7OJVg1Sx4xfQO0SBHePqGS/unKE/7wvSdqjU2Kr
EPxU6PtUAtJt15tQVUEen4k7q58ceANhMI3abCAxV0UH/4UxzlFaQhdOotBQqCrWZ0xZpQVZ84Z2
ew3tHXR5K22p+L6BfgGuTgdQVini+KV2qQd+VbrorxECOhpApVKSzqz0glHmQe0XgK1fDVE6dx5b
S8wrlIctFSqngyLMkiJZet5+R5Oqfx+kEZPj3haA7rNRRYa4MDoit3JKKAczYfVCKYimmpZI7TQN
VC2bQpe+wC2xDIVWw5kOFIVdcIVH6gW1Oa1YW1V5ep6UPI7dYr/hPEltIvhERBUVEs7Ze1BHqygh
Ga0ygWBNRd/dwNpK4w3wxJqxVL3lAUtVtdEUPgseQUNfac//WRPxvQ6IvKQw+C8OJFIK+0KZJQm+
1MjTkfTBPN+IE66hyu41DqJsgAwvHpU7K6f3GibJnUqbQ5qFFNe3LQZ4xc2FpCZepveg7EvDXe6g
biAT0aUuxfuypdCfIsB3XE9KUUYMLUWnoSgVP4rWomETFBxARzDgcJgg+ADR9cJOJN7hNa5A0cg/
8JAGGoe76M50KmRqXyaLRVPVfIPfKNjvcef2tdQfXzmj/VrySZsBCjXtO/NJFtVuNjSYLg1hZkSP
F1p7H6faKvoMHXYQhGLUrsv9Wj+OzMwDas8f2+U2tSoYzT9vPkVwuZEJ2qVOgdJnUKUby5iZvoRs
EOTgKFcoRzGwZmffaUSOy8xEcU6jLRoN/QPAEQ9OM8b4Rm2q/DV2SyK1y/KM3PegRK4w/oo07CFt
hBtwShT3Lpi3+Q3hP4d6dw5Di1huXXIW1IVu0OwIuL+Tb0R60bkGhfHd/3ahEXTrUguLtyGPLXM4
NQQCJpdFlYtZHFqbQU2S30WUpxbPdQkgN7sdswL5sU6hDqjn09zElxdkxL/RrVX1c0Cy6AtQ6CsQ
BxcSJIrxB6DY3X2QQkYj6Yjz6yN1NUw0SwvQnooy43+o/6HUgt6dsDZM7bJqqxtD1agpI2RNaAsA
msoABU4m9jGxeTNghrFz23EB6J2//Wr3vmYaNvz8m3UFjSeiJ7XXWWPBKajSdHDzg3e0oYqZmx8W
t3FuSMrxIVlQu501+it7+8mTgPDDDlZicxWEQzSHc7eIsk9Ytl/ti3MH8oJHJvUAwRmW8vQJ/3Zm
cWenIdERwJ0/hDQ7pB1Vkq5c2RVGAOKxT8TJsB16Jd+QF3GPqLWhWcqmvYFQ4cxmqGKbtjX7OXiG
R1/POxK00hWhi0uPPDc4cIjKY4ogm77wEz+EWCpYBASKOm1CRISXAnlW7CLZl5hP06REFkYRTi2H
pA4V6T6uLlOC6bKlysFpLSxhYTJt3p13h7FJwxR8jPJwxUpqhuzdx7DqkQrTzlBcpERIhxuvSoiZ
2iVOm3h/fwYJFEAGLAXwF27skTqXsdKv1AlLECEia9/0bzR4yuOMzENrhTiH1iEVHVK32B12GElA
/v8L09TMUkfjNLwF9D8WoEamzmJIPwT0G21kAha1UxRPEwWpDhBDPjXimIQ8STREVAkY6CAsJMQB
mSSSQig3SZKQb3Mqml6DpJv3AWWgkFUPqmVIsEIOcqbpo/oyVAxuW9JO6BUp8NnijAgXSeS5eLA/
8NBjIkaXZhA4ct5P/WSiaDrawilkYCi2VGkONcQmyFOYF8dKr0GOZO1vfhhwwfy26gOYLTPt/gVx
7C1WXhzTtIiP7ABSZxo/7Mn9SiQqLhjImgJhfXR1Z8Fucce2kJ90C7JWt1ftPNC62XS911z4YHo/
IFdYV8hTdehT6nqURMUSD7bObcjRR9a/pmSErLu6RMSFGN3LXFjKjSte22Jxd1BxddBTvNmoQKCu
CKL0bg0va6ATLTSoMem18DmqhVDk6KQ9/IVscooQhcCNwgeBRWlRWuYlgUOBUKbsS1HnmYGujivw
Buc+kQBkwDKVuvpbqA6E6HuKKVkMdidwIaTPtTAUQ7hxNO+WgJy4ZBWFlABdQzUzwWEDfOb4gPki
TVmULaChoKKBFNH2UzVQN1vPU81DMGoSHD1VbfNLINzPx1jRlxPAMgV9tKN2xsegTcjL6RX5L56M
guVgGYwCCOjtNvuWQ2lQqeHCuBjwQYWhuoxKKo4mQEjx5Mpv9l7OZC+SUNCy03WQdNMvp8zAJ4hX
cbUVcyngOYTMEZAVWwozXOUvHaINEBIcDzeKpmMNdoXq7gUOPH1sOtnAQEgXq61Ts0PfX7hXvtgD
OfLh35IAQDP5DJBHp04pfCKu7AuSQjsyZIUokmmL8Jslzir1I62z2mS1iA1PfmauVnQcskYkD+Ts
GniPH1hdMCu9oQiAogHXIt2xGsdNz9PKg+geCpKkpj+1oijP+db3+sJo8Pt8dJa9QtzAh6AyU/Xg
d+qCtBMPQ/257+fIQ3knvZf+LHtQPBdUb1tDpBBuTa6Pz97pcIo449ldyYzERmdtnmh1jQ/UUUxl
FWuQ9uHHUf1dUJwwBLHl03fcIToorQztfAdJXSa3WvzufYfWLFhpH6NEXdHXTwi2jOE4Q7dn5Lpd
BCDcAE/L7PAdE8VQVBkDkAUQ87AFQc9+tTNujWv+hyEMRQeVHv5jyKO1TwA6I9yu2u6dSwCeHyHj
zgz01+ySoWzh7xFVgvjWG0o6Rn/riQXz7PEtUOg/Gzgt9WV+/22N68YJLq5GE1y9Wb41A1areeJT
wwfgfjO5TLxtJ+eqVyDs6hQNmFYjHOt1fcTRmFaPOiwvq/Hq1E1t++xJ5FSAcdtGJYkwAbGuuuFH
POELeLvn+zx/FvVPNsNMNFP9i8aFftLPKOMlOp8R424WbosJ7Si4Ie3NyB7qq+goZVhxQjjRX0Gi
q/itu2mP0WpF9UgDy30bOiUsY7tkzsZ8o1o0irFOS7/TcOvGYlgzXQbeRFG/1+uh679D62XNZTHn
fMtldNdISDdNWvdPyxzPuBEItYr3z1pB6+ezjocuqMUVF2jbKOPSdTb1mSRne/UE889ujbR7hh3s
nBJ/gbVByQNEZ+HAyt8MlpP1Z2xEzmcdfFbxY4+LzrhluAANXdfQ52d+Owr0zb4fzXQP0k4drDs3
LZodGCPHCjLWrceUU65+VvPhE6gRMB63cPCdIZo8vt1jRkyvZ/osC9cTmX2fpbbXazIhqUWxAie7
112jNoVEMXNaNTyD+ZDI7bL062ZTN9g3/Z5mzSAvjcgiU5/MCpLzfHX59RkKQTjpTqc1jBChQ6SA
xsHJpgaXYfV7kArMDVyqjmbPWsgkcjtRau71+rOZrxukja/GkLgP0gwookuMpiXitrrWC3oUX2PZ
XT5Nq2tpoe2xxt8KY8/wBkuAbX0N/xiocW21hosXi82JJcbArjYTtVpDdWJVFaJRhXWnHwgxrj1x
IGYxwLvo1lEKgSoLNEToGilpAEPh/1AKg1EYtttO4iV46MuQv9sU8ynFSFQDLpQxQpMIURBrRPM/
dJKYSh4mvrkiOLKxJrKQ8iVKewSyaePwt5lHiqGEdzClQrdgyWPMGKBWYbbkpcDaep7ruhiuqgAf
/H8ourmQ+3wbGzFk5BXGSZ0OOZwH8RL9Hx/gUi4csn/qluse0I0x2Q7usGrAstFw3C+6ZDrV38xW
7BNtx4rOKRowjCzENM361eAT7gSxF2B91md/AqhgSsAaag33g5sQtWwXI0rS5bp2yzYjzkFqNXt+
fxaZZk9jE5hTLcR7ZnS4P6o8iYqjQI0W0CqOF+BHeS5ssG6zyStyncPYxTDjXjGyfJBWhIFZ9wR6
6PLa2M2W23JjPi7HA22uXg9GPhkVgw37SG0xwQRrI90v7SpRay5IXS86BE5tbpwXGy6nMGYabHQX
AzSDKt/sf28Eq4RPDPhrPGboJIdIZf/WcDzEEmvhRADghxgpOzp6jIgciYI/o5gBc/pHj8iEqv/Q
zbL9nrlmtZrNnslk4plMx46Xlq1uITf3kpkfSuJrjOLmb5EiGzwfIyGryHT2mWDT98VsQC/dzOYX
8ykvtKW4RH1ILpR1xpoi0VlsMq8XlREGQgL+jPGJt+aTvNorFey/4ZR8gdryKTB+mxHvLiYL/t/w
AMxm+4htZrOiuG9COxZeXguht120i34slY9+w1f2jO4Y8Zz47LWwQJj3pFuZ66YdGX1RccrZTf6L
YbvoAVlCuS8+KXuS80BbSaGMbjGlZFp2C/w7AYg4ZvLZRKsEwRzdRQcWgsLCvZnhHTd9glBw1nUQ
9IpaALv1VW490+YhaiW7UFftRjQQA2Ai8v5CKVb4LGEKIGLvGCCDU9hyCgUOqfvb5RWxIYgPcMCb
isoEodJVaYf+LPbLUNTRgaqnCM1SMZkHFCIsOsNOh3iHdwV05cYcT1aUtSUsXwEXu9iahluhO6Be
pIoU2vsdFpXJqtkyPZ0MQFwmlIyJ+FgaRdbYAwJ9feiG2Yl1RbSnTI455HggYRdWhESP90/dlbCs
i45QbkWap6BMMCUXutcESyb6VL5CKoWleUKgCmw9xa8ClZElFYmtFEHxi3QMCP0oqpKqsVrtuXCf
dxAuYlFRTtHNIndoRDGAYdXKN77sVUcfN8eaw8aTCgMmTqEzBE++RKsgIYGOdbLmKCdMwjSaOEAt
MYciGepG08sAsc4tgkYpsyyzeBIC/mgSZimyrkQ5nqf4WFDbOrEq9XbSOxbD5n6k/U1fwZ9AAlou
xWYKslVvVg5I/TvkkoEd8xtaiau1yPHzKem48HjEojAy6X0KYKi2iW6xIGAqY4NIAR5HbgLvkAti
V3Q6CiA0eQIGG18aNMcYibxGozOKlp8o5qFP/sPnYS6GnHEFr+Jl6bXlkW4g/nRp2rEKf7XTFFpy
Jxe/Vz/Fm7Ecn8a1M/8AR7gzND5J/959ZBEyOWGp7TKYxtIAC1r1WGVqwTFREgAHJtwxQCF78Gtg
RfpIH/Iw0881FU8a/5qCPmXAiQbZFwMM1UazclChXA7q5oDYYIq7P/R5CuJETwB4yOq9mSZF+YUh
A2HlbZTeRG0nl6kxjPjI/IJkJjNnT5zAHCUYWQeK0pqTkeLyG1YdNN/UXF6skgFEbUp9h/orDG8g
wIir0D7/ukvGWahI3oXrLawbSrl2HfwgL4Syo8Z2MXYye5v+1UFEiaVXpKAY4cLEF5G7ttlt4R0n
TLWwX+7Jv1Ld1nJobgKi9CAePiGkfYdJLtxEVb0ZpcG0iCKGvMmkC30GQHcdoRSZjdnf4WHo8ees
PENG+FD8U25QoaJiV3RhWCv0NXuqLP9PDN0Z6ehgc9u+wVc7BHvu99YaOoHMdd1GD8FAq5gK53zD
hAkoY7rCojHTdEEJkyp8EpSRm8Z9v7iac8GyKmLLPAI/uugW8eY9n0YqQfMVwtkRUM/vS3qjmrms
6QOEujeyjFa+PcQOo9MoxqQcmmQkh5Ed9Wc9jVCSQLamf1SYziMGnWZhaRojiCQ2FTME+NnG4R35
QBkPkyEEeKqfBNSHyJ+5Q7Qd0xOKq+OIqEOWATyuDk6BN8wj4lQiMixmuxBSHmqmem0+tPi0WSbA
gBm2CgNmnowXvg+ZChkzjJM2RT3S1IGNdQjXRdZUA04kq32ZIGzK7QC0ko3lvFPH1IZpMFD+wLSL
e/PKVAFCjEJnWetoF9ahtJ/V8xEOlbF1bKjmHSSzhZo3c+kYjsAdZvvyCOebmSv60sfXccuWg0Gg
DBOgBKjcZNJTotRfr5H8Zhe+jTrTdOgmGeAzucuUj5/MXRWIOwOxcrKQNmDKrH7MvWfQEoOMvDzK
3doJjE9hr3PmuEhmyeg485H5FZ0TJUkAo2xtPPbjxqEsCtA1U/fuZYlYxJzvN4dEK8Lx5IKzt+Hj
aNPyEVxF5dIlE7Ezm6qhF2PDm8sKR/1g/mwBZ0+blF9y111wu8sljyMM12UgsMbdSJdhOdi5A66w
yy1s9nKIqTPpqHfil2rZ8un9sqNhZuZny8gkbSiNReU9GbW153jwK5rV0svuPSfbt/sReZdt2mbf
JJchBSIE5BdIYS6cIX+NiSPh4lqwGXxWTflpEkJSTufqOae9NS/2YCgXglVYZ62W7AMPylT8TIQG
e/AQcALn3q42sZDcv7WWl6q6cR1rTbB8zW14hLVGZ1ADXXTpUn9i91u+PYZsTEOSkh26EupoYtz5
AtuiTu8NJkNm5unvE6rg3H4uLsUpQ48gwuf3qPL8NROcoTKEHf1Q1GbU6yaYBzQjELcbr1YxxeW2
KJTqkgIIxWvKja4WiqZwvotO52V25GMIDVQcVL0v7lATfTqcQKVmXpKgtcWIPCts0OABp4iLnyAM
qAyHWay0s4ShFpb5a9aMUFhh1AAfVojTbpOHOM5EegshyKcMsMSbqbucRWuB2B1o6iGeB4ORUIxr
S4mS1PvlsojVBVoQOAdqI4skKDsUy96v/MYF8gFVARXnI6X3s/E66FwBsekQQI7Roo9aWJKY1VBh
SvEMidhGNagUny79XPHih4uF1AZqqBYRHOndqahSfVb5U8svfK7ijKy6VbVcfqhSq7KtWB6ay1Ql
m5VTYKSUTFcr3c/MfiGBNMJqqqqj6bi/bjrKGyKVq7ou+D61K4I9BSq8FDJlal5mxVd9NsW6qsVx
9VwOJMNfEKwdA82Ap6s+qUomQRuvQV411csUvRXMw19URH2xQ2XBpI0safovHecslf95ABL3XSxm
NRZeEr5fblg3dzHfoz0E9BdBBukGbkCpg8KUt5Oie7BDPiDceDVkqzQd+LZuhJJd1sr+H7PqxaRQ
QFijIDZbDomIfnA420yFEPwq2tFVBKqL8PvRn6UCkgf5+SY1uHALKWHIgDJ5hsPNdeZhqDXghZ5b
dcSjh4vhWArDFeWoeqMqF456vYpIlKqUMcl3KINCBpt0VCoJdbKpL5x4anrDB2ZC6SftnzM6Jfz1
myhbQ19Y21l/o395lo4RAAcRd9AVHjyIQxhAgVWmLSzhlGwYKg9Ij/E6vGKI8SFEJjS/cQUyzHgc
0++wW2O2l/aYaMBH0iYl9KQs7J3fXlLMT/y+kCq0UiRJatXcNBHpXxatb1PuQ1IJkOSJu2q45LU1
HrhaBWShVCKvhQAPKXBRhu2ojpjvlelLvjIVCO6EDoIxHKLkYI3tCCOKBhGzOUlGi44f9amDYaoV
xSl6W69lcHHTx4Vsrd/H7mr6Gd+S2H6oaM30CydzyRwqbpZmbm3tm1tkaKPmN2AYZVkp9vQP0Nn7
Jco7GNiuYpWsWCSn/8C04j7Do3N0ru0yY5Y1f6s8PBB/HjHscjLylxteEOPPv8ly9bY0Xgn+sOfI
buPdNMZV3l1bWxeimUCokA4spLflj7fUvsYXsuAb4trs9XpWYqD6Z0YzPkjf7EtP8mj1+j3FwTs/
qwqqGrG1iwHjN9yev765TWkSqFh4MBCpTIQ2KQU0SCm9Cb+J0Bhc86zyTltGqQnWGY0lCZtBUEjp
+VAEYk89LEpBcxhwFJeSpyszI2MmY6w0jPSNjoLqThMntIKszoa/CqzQQQ48NYqrJ7B5AXrUQKTi
D08Lug7epApyDOSbVNLqKNPd5nQKUMlDtEVNA9kEBBPIIJRj8vWi6Jzti7JH4fTEtPBuVwK5rJx8
MDdWC47DL3D8ZmNOnBC6HByGnDDX2pxF5P9gW1E2A/WHMCyMupz6/sL2kBX+mmVZ/4/ET7Y7prKW
AqfBjfFRUNazEiF6gFyB39CBkMdro8dBnERRbYJXUSskwf7JICvXZNmEsxT4OpzgXs5grvrAh+h/
Cqsn2pqeihpzqNkR0ridtKtihoEM5Ra8AUt+SCH1laKZHHtJZTjnLcUs0aR1kReVyAqFgSTIhDeZ
SJe3Ae9OLk41PxSChW8S0AK4D//NoURMxHcsIhtaXX/tC1CPL6/051RdoaUkl5vHY8qCyHeOMB86
ZwPx9lRAlBwvvBFR1eCxJYkyaN1TpZb4fj6cXB4pYHsrnBiZMLAmFwo/okEbggGf3hC8bRayr86y
3JJ8iZpCErHSvVDrkJxyTCeJZT7wklKgUwNWWbieAQ5Z3cck2ZrfaO4RhHgJAunUPDJIBPGKemMe
lRdScsUqYofKqXZIW1Uy/1Ko4FuVirD8tL/MhfaZPIH+RNFf8OmNJ5gGzoM8gGy2bBkexdQd46Yk
X3izzna2LDB6IGoyiFXTpR6EHCd4PbLP+p4xRFajJ+oT0u4Y5BoD4u/2qaUZ3Ft449I8BavclWXP
9cSg0iuPNJ4bIopRDe8ow7/RSxSAJaCWiGIIZXLMgfIUFEEI5piiSO1aJnFK9Kqvbp23UtC4XOoG
YvmXd38wItIRcFYSfwAeaDtm/X3VN35BnA4r3TttX+B7++YRXA9PZyOip2hJCEqUU1BN7LopUBqR
DvNhDbBfGTSuBoZsmq8WcJ+o7JfXb1QTAitoWkFINxmGJeSgFpAdaE55JD6q/nX2yJC7V150a6Kw
vInZnEfgROIPPVC0urVgMSKD/QFsVIGq9EVLVrCsffQCoS6uVxptYjFRv5yajyeItQhwxazUjWr5
w0qjGviIO0hd7ewiRJEvRFYJbAkBJGKYzhAYOhTsSrwFkMWFlOKo99AizdqV3V1OhoDdC9ZHkdYc
nYrBplmE9DUKQrzy0SDiHGEz1EPX+ingycXsfoFzmT8dy2ZKpkrWs7MaInOqthon59ervwMGBFKg
WAkTjRajDj2mhxhOVteZSxehjbL1v84p9oEncNR09DgTqNNhoPUCuubUnnMZ1AJ/WihTT/IXOqEi
kV2xUbJhuhLVlhYdtxUxuEMJOdPLi0Q51Kspg4pw8bCH7LUNLhAPTHOmOCr3FupZEvj5laY+Ktdn
y95DIsqE4aRMss0+wAevk+UQK0jObCBAcFkBTe+vKPsWgGRnTWTvM8CnrkkodiDDHF61Q1X3E9CY
qlJ2TNWXkp8ncG5xHYJQLX7KH4ufAq4apQ26JGU68TU7P6YGCJJYJka3klsH4quhNOBuy3SDRI3j
Ts1suTbBoxqX6i0qspH+UsX+xPUXU7iAXlAvS26gYEQt/31cmi8TJ0FwXDJMEZLykU3Mprk+RPJY
keH46Nm26/F87JluLQ5YmidessIgAemSEEsjzqJ4wn5wJSkg7yQDgpBZJPNsD2SQDX5ZK81r6abx
wz9YcJKZLMFyO4wdpOc0i2/UyHo2b8Rmalhykf2w7xCTr9gPOj4jaGmM4gq5DJ1rKZxC6L2brMok
zGZV4EPoCKlKLXFNoWz2lA8FZJBckPSflCLo3y5d1jE9U8Lgmd0C7SAULkQqPUK84z07SIup9KTQ
iMaaDQKATXaj/tP/gS9nOPOvAxsI6+pJYzjljTDYFG0rIINt3iCPYLYiMd0VRZiK6VT4KcHbuXKH
avwGpU6J1dDCfzBcgbQDbkNyILm1dKecKsu+deKW0Yp4ITsyGCevpGWxuBFcgCPQUYDuzHFROy2E
KC1iWrkrVqPWrgS7FdYuGvhbL53J797wGAswcfLb2I4WG4HBSbjjBt4668ThyBjaBLBKJlScGjTc
UdAutEQqf2Ti25lvx6nNsSbCSKexSOfbjNog4iVWEabmxRN2UuRF0HNQb29eGFjqyTGgA2+NHihf
kN8wkHLwDUCdui65wkTQbRp3Fs1FgjK0YjDrMCcJeObtuQrg4WR0J9fCNuZg90lxvwaUTeRObVP6
CiGbjq+5uP9pLGFVVc61bTKFIhy1iBmihSqwhFQPdkiLjrpk5pP1/OeAiAGEIM5HhjuczFVG13nX
GunZMSlHMp8rIMsWDzALRJ3sJ52FETssLn1KXlpc1N+vyHh5wJvERpfVO4LVF8ooU8bkkV8bEq9G
WIsSAhRUWX60EZnkUCdl0lfalMoA8x/xswpvgEWLaKo7qTYpy8jw7rKPc3+MDgyUpmju/MIgVpfS
gcvJJ00j9x3CZaejTRMalg+9r5NBtzLbzTGJ7kqIFjjyIgvJ7JHqr1gdhGvsdsiqbDuT+bzAS+qd
R6Hjecq0FEaJQ0W8I/VeQnbOanZjiTLC0ejlWI7jxS4yabyHEnxtOK2OtwJM0/4ZD63Mz1ohqQM4
DENKcDspIo6pJZjI04uTxba1Lp0K917Rv9znLxTZ60AQjboQq2b7oJB5YXB/bDfwjbZU4YsMhpNj
/VHPN817NGFrKvYRR1vhY2CNyCQmfEaFdppPouyDDgk2jnuIYhV3VSHzuZvabQoxKuW0qozXZcU1
NkI3Q7taq0RgjVkEjIW3bU8mxEbcHysMyHUpk1s7e3+0c1t/Ayu7QIv3BFHpYF2qUW1yALpCCeZg
l7EcRh0G3II78StPCD236yFOhPdUlIk0zwS77BY5r9QsqAiZi4qdG8i2y7nQ1GiYhyH5AjAs1A7U
phG0hwKZqBTKquTrVUVi2THuZD8sf338q808kZKGPgC0jadImFIJlUBakiQDOEdDneiWmhghWC2Q
HQFdSuLyu10EGfT9dFReLIJ8cIHoQLhx4h95DWGS+TH7RoeTMJlL0YeQT5UxzyMpYImsPEVrHGBn
pNYaR4gnqMZVhQsCZwWkmbyA2C3HEOPhsVsdBy7Jwi3TPsbBqd/3MdntRNYtY4Oo3xDUonqASl7V
rB5/LZrMiiLo71LR5X9yrgTYVXCNegWKBBCIzY3U8XxAL90SJZntQLZZLqHIYSh6HfWwVHkAUakb
YawcrKG2BMLwGBC1LevSk5g6ZeswX3nn/o8wAsqzweeCiulIYqhmA7jOPqeiDpB1aGnrdzN/cLGn
TeH14OOwDJKkEthO7VswmgRxwPewNMhvEZRpfo6CqV96q7RHj2jnaMWVHmpPy9D9voOKTUOaLqTn
gYjlUGubsYvlLnS/tP9lzZSfymHgBgzmWPAn8iX1wceD742G9SbQdJ0GryBmIqCuquwtpogR0GpH
jwEGMX0a1ixLPyy3C12pC7JCvM5vQVq0aX83TR17nrVJWnkmydUNgZsE/BoS5uHZKZZQHllnVfA1
VSP4I8ojmG6KarEaVzQKGAj6pVW2ow6Sz+okVeZ+nGxKK4uD/XD12JnxmPRRFFd+3KtzstUvYnSF
SZ+FvoiKNuqOSP6S6OvqMDIj6zmcqbBAC1FIJjBXniluavm8LUGuxjToXVAfb9QdxzNGZOuT1Ikl
4BAAcZjx6W+gSbQRVQqQYqVovnsvN/k9pnbmG+4jYAXBB3W6Fx3t5iGReSkUBK8oKSrqoapxfZ1x
uY1KJV+sWFYvfLHVUvYTUyjRsSzBJP+hV8q88++9a0z5u4M7ZperX7pAKLY4Vr/8Yl9H78ULyEF2
Qmb1JrWtOi2rDMdCKCUwFcIh9LxUaHwSBsG04RMOmVz46zjxWSlH1tm3igQF29VGE41fm0eWvWji
UEnnFHS+2LaxnvhzzSInAFNlP8Pi6gDNwfoAqO7I5cp/aFdSKLJRJCrA4FJ5QfWDURAsud3Mo6VW
tbGaF+pYTNAZORM2IYUPyjts6bYTDEiIBsvB2wwtpIl2Fqcz8RxrNFjWKD+qxSKnsOw2ffMHNBy2
YCYP5CuohlHa6nW7za9hMSGZy/CTNkky1SJo7riSNqWZdhgGjeYgDD0Bi0wBvVEDDAGBBwjOc9q9
S1DsqG49dfIElpQSF08oPP3r6A5qdNHIrEABsytIhSpOqjmmMHnvKOleaKkXvQud96qnNIS7jBga
oGw9gB0C0Kl3FbCT5sCRXj3Nbx6QrZehBYUp8d6FFG60VdhA7MvtQAVODXaH8g/UpCU6uOykuOYv
6s26yQXqyxsTkQIGvOjvIuQbdwaE6WYcmtSHUSuNmYzDlBiO+t0bM5cuGtuAqIbYUCJvqgIXQ6jJ
m9GgN6wJjmVGYWWQGiV4GQhRe0kWQLtUxvsFpoehkM2yg7BnC5JmVz/9ZFQV/Vz/4mgw713qrqrt
Zkqx7D1QzPiHJJzj7xUk8VfouDKhaiKAXzMODK3kqtWQE+DqF8cPOXUqulDTY7IfD2fFTZU26SSX
kc7lEWBZ/BNexJa0oeE1oGlRxFUP6yBo5br3a6laXcUYL1qQI6o/agO9qZ5ITL1kLE3TpsYDllM7
NaXDBTaw35/lMSH8UWRw0b2dFWzpfqpNJmTCuvsMluueOsDcAE6Z7Arp8dSgBa6O6pSo7EF74hSe
Hcb2YDI6HL0+pMjgorkKVaDmgLdBJv3RjNQ4B/tPSoy4V5UA6h7PgWOAPBt7hrigwfEMoAurk6YD
Sg22SSmgPSfotajpZCA9VE/wP0rAkAfErwKuvGZQ1E2ySRoMEJE9k3TynqO+rrnbGJsJ9IrMKS6j
mnf2ygttCpNsFN+htOVrUqZ1PHeoYljJ53ZblbAUVvZGbbJPjW97QwQX5sI0QTLvZVTRtUGAI66t
P7M/+008BE/80SzhupdfDAZ39G0Vz8ZlVmOvzqrt3aCE6O4Wlu7Ra4S5yW2NMsTDbnS3sztQ+eLT
KPcK0Xv8F/+5H//vZrzYs5OUuKBX7X0hqCW17iZ5p3yOilRm/Uv4pfAu3VmhUPMtuZYHDMIa88YY
ZsjWoCNe8a7BAYBIRPEO2gcNM6Q9dgCJK/5rUFnvO2dmP9KdYSJomdtXQeWhAJAi3zzRG9/ZV0Yh
V2guT210nob06IPrcBdCb2xfgFWu6mx3fxeWo0Zr/bCPpLz1FnJ7cyoWuzwSi5WadPZgO7sHdrUu
79Z/rA40YPo7/3U1XiEIOOe4PC+5lDFtJkIx0TEO7WsfsSp0Ik7BtKlz+YeSxp6Vr7noUbwRK2lc
zCrB9xcsZXVcaBi7ItO8NTGb/+8Rony7u4uVY8hIKSoymQbixBYy1ESSCtT9kVAgoIF1xVQBqPmt
bwrtrkqjLCV2T6Ncb+vlesyCqxpFvGTw6jH2o3v278zHoWzgVCCIp6ibPuAF0BUqX2CTQGEfsdsY
V3xMtuQnFu22I4Dfi3nGtFWTDUhl+T9UBihEMOgl1/zGNweSV/t+tN7rC9xob5c8OBjRBRwXlpfA
ISmMSiREyS6Bg7qYoutBIlpkgGYaX5g9AREWCsilWSFIrCYMOqN7tjPOdbG3ISY1or/4bqVJlTXD
5RfHkhotrm6d6RodgNluUWrt4xFE7NZfQqqxMRHwffbfYd2/x7vxHlIfZE/v41Ss0vjabDTr4YE6
bQn9JCX9A9Rr7pqscLGmlPMLBl3ROBtq8XQW7Iw2oH/wVH8BjQZyIk6zWhiKLX/paIq3ixTJiDCi
/Sk1kY3HYXuOKiFWk2qaxv1RPQM+hS4nP83Sa9VZCj7Hyaw2Z/XR2cuF1d7f1/xwasUxQYAT9cqa
uT0T5VJXJjd6G5vhYcREwMkHiRVaGQwFuHItVAC5G7VFcX1JDkupMv2hHwtRvj/tSAJhpcoViQAm
Ak1OFKneEYqaqIYv4IvDQ0Hvl3AYBZOg3vqCCo9Pc+QIcKFknAgslNs7QvCLkZshonMdcZqhqBUW
jaex9Qrta7MaZ3TitA3MCvc4vw4rb+NIJAJwZbClPtC9qUJ+DkpeNa5YeUYbPCxmA6E9YgIUZ2wf
QOkgkCyi9JQrdDZRSdsby7p9b3L6rWMQBJSTWhOPvo2YKGrIOO3RQAOOhXupdDKoCbDwYIC7mpBs
r1TRQ+aPjLqCzlkwIDZpWIwGlEzhMTtpLEa1+zUDywL9wQXwoy18xUfDIAengEiVCXP9pdqsFP7D
n6MR4xaF2FBkDCL9CrQEPMmbwEdUW07V6EZPQApmiKcBVHg4g3pY7EpJTQ6tjHyf5MrU4lUivUcw
bnDhN16O5NTu9s5M28KjdK/IpO2N7gY498O58G0J7zdgBsUIBIlwasDdHOJ1InaowVsk6tQ5lYMs
h+oPC38kqTrI0l49qnnCBnHhkhWHP4B5XeqSv7Fuyta9NrduNap4udYW5jikZKB2aj2IJ97OATl7
G5rcLAyccCt6K4ClfKnGj6gLY3WkWS2M6qFzhJyrur6KWBq+gWqhf+lcpatr7cZSD9h19OcWaSmY
uyxKozednFqb2c6bhqdWpX3AXbZ3HFnVsKTBRotrrlvP2KJMtxumkWrswpyrwEcN2ixStVBPTY0k
Vch06iitEBvjjlOboz0anO2Hc2WdNXLkQelv69FOMc8BUpWsij7jBcVePAXYwUETcgg7I2wnc3qA
hIAIu+iVSsFxIs1lGI8Uwk987DuZnjSMqa0RoN8SFfXFJBcJihYJMTtBTBgMci2JD16b0juvJVX7
HijlkjxhnccPYKu0l6ecGlhYBD7SzHxIvBQpFkkZqOXHOJQU6bkaCnk7j4miWLA8XZUPsiVq9x0H
UsaroGejbEFM7w883xrf3e3NTHJ/OlvaICXhvGocuZqsgkd5VGcP3T3O5tvfc8EA0NWTYymTfIim
HP0gOhhBmbR133whd8BsHm/qS3OFGUfKRHVgtLFvFo77RqdLO/1LTb7o1ieoEHvfrnad0kwCIGpk
39kfomF0Pq3z7IT6INNZ0HjZxJtYI0x3PPJhtp820ceCoevl2nUYzbpQaLL+17+iQqj/nr7OEmra
iBukw6/79M/2rjXtIycAzf6MxqM+sCq+X1cnJO9+u1eu6mZhZgrMSNUZK7QDffuEg4yoV/cw+gC+
QSfy08nBaP52/9rlCaaMl5zOKBxPvrxZ3Zau5BNFgjrYvedcufOzSUy7vgH8W7OP0CyIYJ9YDSQi
t60Gs89UcmZWDNGtgKWc6Eb7xCerumX3jzmst0yhoOqfkEVSC0yWR/e94FyrTHyt06CT+CCDmlsX
/GnxiIrhMcrEElNjl9SRUWlJvQ8uNdIPBUvycn/0xH7igDomv9FBahfetuSWsPGd3ZIKH2eGY0LF
lLJeWRK6H84V77jW2BkOAbthS3FS+oJNqAkxBRWQX2Ct2NvYwT3BgFoUcJqDYli1MeDC5DHxVuBY
vl9ugNMBiXDAl5IGmJ9+kdpR6mztPGnn1t4AyRN0sB4BOCA3sJYg/HbmMSh0Mv1JK4cP2c+le1Hr
gHB7OpgiTouM4c4lSGzW7XKE2GfzyAVMZyg/2B8kJWR7cw74RAzzr9L7pkP+ytQOwNN4ebfQzruX
0WWRC1JkBi7sFfXKH9YmkrhCEWWFz+JZwVZcOD16OWRgOzKaOrRqg+SD4jxtC7JwsKtBgXl57gO/
frY2RLmCEh0tMhzKJFYV9bKS3fOBZ+JD1O3dW1RMKKYoO9IjQqEoJcIYbI1pDTRfLhGyB9NgblEH
LYEJ3Ya/fXdvFjqIUkU3hGwihE1ZjVqLlWap1TB+EjbzxXnTKtVYTBlu2ttHmj3oMmEUP0RycnI6
qHJzuRG6fdjOBn2KlOarNUEC01UrQp2KCs//0gDWQCPQdne7Gg4GoCp5C/wSLnREj5tQy5D7roKF
LmUwpa0nwXTI+u6uxSbx66HMMOnd770ZqYk9u7TuayYnsQG13TPJKGwb5eE7JXUvcT1QU4YLiNEr
AOU4E9BQaKbYNletbTKhU0bdGGcu5hWeUKWsetSw8F3v5m/XbQ0u8v9meiMBIM5ztLRaG4phw2V3
wOIEIzV9OAREqVS1af9Cp/7LJHZ/tQAA+tSuQdzD46AjwpQtnkSVMAPc4KBQlP7hq2pxQTMEUypR
//F0Xk2Ka8sS/kVESIBAvMqC8N68EI1HOGEl9OvPl8y+90zMntN0N0hLy1RlZWZRb8PCm1zieOd8
EqRINyak5rdtjv1+Ps2n2eowpLsjP98DEVoGKoLRVBP1pw0700jlzoO2gLa/BWQRxDdL2oLBQcTc
WxJkbL7rj6kSUDVUkpS+SiIPiCH4l5/jbUPQWIPGdHAEgT3QfKjKpvwVg3DJi1nOKqpK0sVhS/UM
mx4ZUpO6PsPg/Ws9qNQXtyB4R0e8zmL8PLA9ZOe4+Aa9xDF7pmGcTmJxkrAGV7E9HOgGfv7gHBEa
rxEt5roLVUko2apTteZBW7l+gS6SOg+ww3GSkSAq4VY65nnKnL4Smqlm/IPgCQmUXP9fwUnUJcB5
OlQJ4+cvn8T3eDaaIStYUGI24CshsoAesQpr2li1gXKsamPVTqoyhdqA6Y/h0inOqLMTfp1yZIe4
4106MpGpRFQKk4Y8yRL2aVVXKGK8Q5o/+59eEhh4pWGG4l/ncQyFIadJl9xi0oXQYOFxurJ7+84N
Mpr/4pkMSEE53vAQXNrME1AEgHuM0H+FeZ6i0GrVnBXV6O4yRkYY8690QpSx4hZmog4xsgrOuCKV
gcjmKIopnGAp8fe3ZvDZpIL2q7toiEUBqfLkIB0JSFASQZvgH/CoR3knluYmNWI6HHDPHV3n8lEq
U4DbU/vMaTyqATR8FdD18R8shss0YdN65thoyPFgLXzIofg3cPypSJGtjwvl97daQN44UKAdqcLb
EA+Lehg1IN0IdVZuFJd9eu+JObHHfiCkQk9dH8zMd/9Qg4W/YUF7o+Ss5kIzwmcASzeRsjCeaXNd
K7Wb1YdRScMjFb9aDYbWLngNdZWBFozkO6iwezrY+N+5cZmQ77x3heFt8t5V+tnswibBNqq9osqA
LBarq4rrIKKISgXlopAWOkfrII/+VE9ci9c38DzRcde9NcUpLQMMC9v7fkyPb/zRuO3flP3BrbCr
KBkh8WJ3OJ5CHOoX5ioektfeMRBAXbXvjwLG5UJC0u62RaViJSriVQReIt/VahJge2nKohpfbHL0
jhzZzUYF72U1hd9s6i5sRpSMfW2WGw/OS64c56LNO+8pLLa8iqyzveO0EBxCiwNIOO+baRkQ/5Ob
NQXpiuAOl4yYdTZTwY6tHrVCo8wH3qaFDZmg1VA+oX12CB3Sbt7RzLas8bI59OrepBlzPMTYtNCA
goj2NjkheHWadHFvPpspCUzCIgkezmEbt8+/BGb35YQUPVAlhiLNkZ4Na1IJQFABPRH3lWfVMJnc
yMFpIFbE4hTx9ByM6eAMd31yNvVk1FHFyZaz/jHB3dk8V+WeeLRY0G5owIe5dVtHnPamMqP6ZUms
VjI5gYnkp+G7T1efQY4JGt4otJXAZuWFXnvp4avG9sj+g/fXiWeNtxo0kBuGF5dfTz3EbaewR+WL
8hqC0jpOMQypzqG4XW28kXhIMXQMKrl3IRCYnrpxHxJP+1Tw7kE+HneY9R1iBtFHVT9BWwuXUaR2
kJPjlrPJJofEhe7UPi/VqcPuwZsoW64tiKfg0renPD+GZqeKC5djjyobnO1W5uAJIQZrQnuUCHDP
sFsdGL0nQiMO705pUHuCDKi8qJrdPvxgyAUupVa4OmQuQCVsXACsCzWDAZ4CpYEJOOaQm/LyPycL
aQf+8f+FhlWcz04I56EjnfBjd+jU+p0oAtnlvLYRYB/6pwRBB/WoZqFBZnZAFv9090MkZDf3u0KC
MvyuCgSd/MB1zBfNa7swl/cX4u2AqLJtONliP7sEJ69cH+9/uLSKTbX2e312Wj5kbsHaQmDLv2KB
NHc50Ot6SxFia3vYbHg/QcC/o4SupRTiOXulVpBfQuKbfXyED3yhEiztRgKBNjpY4WCtRa9GzOc/
mgQClCk7GEJpd9H2r8qODgLVchpy55BTR9LcrrWDKWhY99gzvnSnzzh7ftcITWo+d6Zbndy9lw9i
emv8intlJ52rElrjCB/AQWCvAwamSBhqiiGhp3pAezQqgtN/JQKRm8oYJ0v6K6L6PHMZCfhNTbG6
BT1fGkDSKl9kvxqkFL8QmGmtrHIaZRA60voS5CBrY00z4RqYHiGiIzAnGKSu43gdv4eYA5i5h6/t
APVFCVYojocqqLAaBh8HmUZ70W4Eg8Z6zVBsEfdSREWkIuEIJ444uIpNBdlAxVu00caD/VC21uiN
RI9lrwMeENeB3ZzDjaT/CctWp5LYC/+otZz8cKEW9F9ApyL0SBABeGJYWwr903FCMKk9dEQPVB4O
xVXqWyq/0XiC7tB8gGxcdSzqBFzhybfghBKlYtHldOPatwP+S8zEFq6Io7taiYJIy9KIkEOH8p1r
WClYQdwCx+G/tM2jB7pimp9AhPYu0kxoPqJdrJchFeoYi4MG2n94l2zOXtDYMq9oDEOxD8uEjv8H
/Yq6RjTO2pEvrwG15lath9GHco341p1Obdw2VJS9kJKMKa6qdIP0nRolDenYSPR8Tf+P0uxPnCdv
iGzybuR0xsPe2ZOE4TWh6TdcOD1Sea+oMb29qfkqs4VbRKox4coLsJTi+uAxRbPKVdIWnQUkHoK4
er+z94JQBlE8fsbAnCLUqKKmeaXbRoXNDVO94zf0xpKhcAvbHrEB0env7NxqWfVQybNK2oCbSLIp
lFHQVz10zxGLfh5eERFm1QHUo6JI9U7lPwG3XLzeGzjU5//iFgk4+3ZKdPXgOLvADlKeV/GV3TdR
fYIAwccZKMn9eSa0Z5yOwG6AcaCBtHUF4REVnHkAZAKXYgENBx664i1dDDILX/9qUXYh9zQ5fupo
F3WCIQ7ArWLsDv8wM/gjPeR8qvfpjvArqW76ffBMLs1pblKHXHC36XOBJacYqm86KihgQaWjCEM4
zvTGgnZmKU5/GUYREyMkH5OWRFenOBfEe6K6r6aj2LR2RKAGc2t1gZ8D1Kl3qf6Q0HYQEOczLxtO
GE57oo2c/smeRnjKE/DrbTSnD9AWhAsd3C6zXMkbBS4igSVEJIbjKBYDwo8WTgLaZlTTxGUKNA+r
wCjg+1cWi4Cz1SLnqtRSgRDkKbwuAMblAgS/Acd2WU93Ql6ACBHDu+0uwQbqL0R0zT4lvB+AB1zp
kchxhJN2YrbGIKk8LRRBUUkOGJBGhfoEOSTqkOYvBVXaSyBFYZtwTqjtYaQd5xcFNen83awrl538
JI4Kc1iCwrgUAT4BoN7AWwagEkiiU2iBAPO5+nR9vp6cRHpFJ1pSifw5h2AMyh/VpXVKFMYnyGal
sBcOCDZt5hHxj9P+7dyhY/ZhB0whb2h5iASx5muFNNjR86r8Bu+Uo5fBsq5yOES1lusCgWta6O4F
BwthEolKMZbEcuJwHWhtIowv69LQBtTGcmBaPeFjCTF7ePvJoYHtJik6Ud5EkKla/YCTsJ0KBPgR
dJAgiJyE9zNJgP5of9OkYvoL+/3lf8yhC4YN5BcQyg+oKbTYZNAomEnwyouuIJNLc7+SepTTwWm2
g3bDCcL1slWmoRiHkYzTROdCyyLpAJzj8Yi19K/eyVi9PAyrFpqSrkkI9m4T4pNFsIeLTEuuOSim
dIxCh1+gmg2din3kZ2gcHZAdKp9EL09XNfm+iXXIASBPJbngYrAuJRwkgFHlylewiui0CEGA3V67
CHoIsQPgRLGlo8hRMqHkU5SvPaMhj3Pkkbr0fzULvglPakpUD2vouaW7FLzg7oqDR4EF/mwcHXji
/ov+7+NzVzKJf+xucDqOoQ/FdzwqL/63fcU4Fou98Ws40lgA0xgup6VS0X+PQtRMeRWu1B5LLaJf
eEoo0ZNvu2hmIo7++6OvxAqtTjmc9EMMHQFtMtSTY1T5+p9MY9TgY+mq8+tdwvGo78Dd0D98QV1L
Lab1x2TsNRwYyLFolbqRY0XEhhDRfjQ6yGd6DoTHvtIhlaCICoiaGdKuSuj6o3OaxEqP8jr8jcrv
g5T08hqZnaj7v08HlGDoiQvy1X8sLH2tX1XxnRsn59Xb0FTQFayNJSI8rxOFBF2ZptcNFEQcMPkM
E6TClxPG8i+0ldGHUJJXEwcJjMWoUWIqiDKSW2AWDLav+lbi0hc90Cq96kBO1QXVZZlt+3G1o6wd
ZEIc6Oanvoe2b3syKMSmjuye6j6fg8P94J9TMFVH8v8iuRzkZzwfEFLJa60moiHx0+DfXAKTGcMt
63M/PDRJc59jYQr/6EEqD1OtYNw1/nrKeoT/6ET6Ke6bqUV8/ks4NVKSQpVoLyqoS+Ou13R80ard
37IONDZagKLWcd/s4oGA380ZFI1y0oQjo8Gz0iPgvkkFhjrs9XuMLK4gGgtyFEZyi5czK0jPb0Dk
xbAHGhytJjWW04mpFhmsI14B6OENeEAu18AVkVXA0+O/wnV+6gru/YlKQnfHQuBO//0/zUhJIzQO
Iz4crQAfjVe5ngWjw+jL/kQPTpGKCOqYavwaj2NczvX8P9OTK9AgDigHiBD938eC//H7CvQ1R2q8
n2IMPCKbtLMSEebIi6KQ/hC9Kv8Xd06FRvzF+g4Uj5+Rpxz3zAu6a+KZ3xvybQhcmiqadkwWoiG+
z5trSG/8yzRgP+KD8beze5WftuA3afkWv0KOBkRIiDOAQ8+tfKZ6aoraLnyobkxDCvSwAoPiud9D
UU+puhF1a45oFTOs/6YST+c3dmyD8FvEeJYxiEIwxWfXuro0J76YnjIMg2jXrwxNCMxSxh7hI/1s
E+FqVt0TXsYce2W6Y1xmpTYdCH8vV9CJoinjDTUkGrTf4LlrYaDPIOs/oX/++1E5++1/pFGMRBlb
TlBuVjAoo+0efhxPF3EDf20eoAxTdMfcO0XuvD6AGUNIiVevlKtSGlCNpwl7T1Y3Im4Rn1TDKtyS
KpnVNzDdUmTSPkT9w9WT3Ar3I2VGNw7tN/X+hyRk4oHpj3gRUsCqI3g1TGEsXHiLj29G4vBIHQwT
UCnV23tCxQkg8wR6yzsNWP61R1fMPv/SSqUaivi5H53/jMDCRU0BfYomV5xJ2eqZtGhRe/NLQ2EV
ZELv1lh2zS/Zml62YX/dYZHJD04yZUIGmIzLrt5Yt6Wm7Dk3BgGlf52Ua1Ao0+A7s0K7W2iLj/mP
mvgkYBGvQRH+wEJ3+iFSR9McXujeXm3bQIv0e1H7t98AEIXsG6U28QidXYLCuNiV+E6/o6cHaYdH
X1pkA9iOzbRX+8s7VxkcH6YWEvgqD3Bd5YlWaBoK/xK2ntGLV7ARyryQNJNY3wNpuPCseeKhhaWy
OJ7LkR7xjeYf/zA0eYuCgKjXr/Y+HahxYOLoKqI1uaH0UxyH4KGlIPdimkrABJm9/WWfRkfkdkUS
PjBD3OKFaUuruW9mcBWOHTtsP9nBfmox9hTtoiLQn4l/TWjzxUlOtY3zlb+i8irbu6OsU3la9Hid
RSKLyxSeo3LEvIS+8+FMEcagv9VOzDr9F0CwT7ZlsJY1P1PagnBKHhfar9Va+t0mH1XPQjX8PbGw
oXsyIvSAE1+dFFL0R/yBUBRJm6YNiravrlxNWS2MbQKHstjIkdrQxYemNrKEFB8QFqOHL+oVV4Oa
G0+1pxVcVRE+LHO4j9cpmdixYTGZgG7Ipwx+AXo3D1afxe8fIb/An2IvrXZoYsoRqQ1JgdZADyrx
9TF61k+m5KGTBnkIZ10QjBz1MpZjmWxOAa9mrfqYiLS757opa3hYGMr7DHSGqUJOyAbMK/sfH0ez
49W0OHaLzBLSOvYsdnw8UzHthfuuHtmUNX4nyoVDj4YqDKqAOk6hXyD25HkrgIWxQBayOEUcSdw/
KYiiDTZE0fENX+LGbm2qLZJmZpNSncK/emq2yuMrDUl+wV60nOdTyOp0OMidwkqiQzm4VjjT7gRf
FVciAM5JnWT0XcSHWacsjJU7cafGjf2VO7kjqr+zx38oNMlGqqItrYGgRN33mJLsaxXP6F7rBgoF
mTnUeFqKYj70Hqr6eJXhklAegdTQ76OKQXK+d4q9197R69pGP01RFgEDaVpBNwp+R1z5Yo9HAjRm
+Ua3d8UX5EuXSmtQBD7gSU0/vEkBtuOe2UUXZ2x+b/0T3utHdCRV2pCoiQoNblBAj2pTjAtVX7aC
D6VRsBEOFRQv6Z1w81JPaO7xalx7Fu7wr8ZzYLWeToMuciq2gXKjt3iBW/asjgkHGNUwgHnctQUm
sS4AVTlB6FwCnbdIUZ8MZBwXXJPj5gZE7VJZOXgFOjV1EEO08v7z6Se4MQn9zEz3QMCJ4fotWo7o
uj3K6+vpG+bfxb0OM9ynZURbCnE60+nRqgT+et8GPADV/7Cz997rC6QMY1e9+WfQZLc0yAz/igc/
zDMvmbzPbLo1y7Ef9dusENp1eowVMSBoPYPUGx/6y5/HC84wGCrBcnyiddn3lk5cP/RrvaVPq4Jz
mI1tmL70BABis/AtHWMi/sO8MdjcY0UOczx8bOkRNlTzq7ReruMWNYCKS0W6ONiolYDZ+06X1Nav
+LJj9INTUG3OhyNnaY8zAIj3NBkbDEmjuDqPixcnKs84z9xr+FzFvs0nW704wsEKTLWV9L/NR/gZ
y8VmCwaLrUwpqIBRr+4vJ21emvxz3tJNIuXfJEibB+ik+ASdutfFB6Zxt3XCAyGbZCX1HSsauO9l
/mHfz/JucVZxDp3K+sapP3ruw1uN3HXZKdPlaTm08oLzILOjeWZ5c4ZLeDs4eaH3Xtq+AWsUCTBc
T5xi6dCG90D5FdnrQ764Gg1TXh7ZdffiZTf/OqUvHvrl9bMQvdSGTI3N7v2Qn5peSjiBv0pOzewX
4Gj8AVOgSoS3+nVP9zbkzPhUv75aGaypPaFj40rUfeveW8794PEehUPFMR71V+o9AIIfjYodmt+u
ATOAUhWVcmsdE4Ra/h1leSvP27X2hRTOAtYtY62G59nkYQW3g64WR4RSn8gCikPeM6G/7QOjabaT
zrJbpKSdeoVvvWhO6avc2NuuyHfGPahU3f3SP56d0hrKPmnOjZIwRpGwZG79A3VtDVOd30f08HVf
512ys5Cjr7PBUWvBrvqXWytBZ3hxiqmbvuc01CIJk2v12R5d7eBNMzpsGTGtbKep+5rSJjsxRIm9
py6oNjsXoE94214ZNazp+rQsuY3pkNQ8pfIARRcBYXlXwLI/zAY9e7SnD0fcGRy8yneGiuVjExj1
1jpksqqzviEyfTtZ3+ywz3yxrIMlTWu3IrprEywLo67UeZDOkVhyQ4pYV41P7u0Jzwyndg/LnwbV
j0fzTPDB4XEkLGWQjTUeLa6VOwl3AmN2eupDMX1Mr8fut4fvr+nHhuvu5+bfoxhmmAIQZvSwF3Vr
kfrh4as55l33cZhj4lIYP8nd9uMKpAs2wvq2QjlrdP76B3qIJ8MnQbIHUgMRFZItjar8qDbB5syo
nx79cjcffGA6GiF7heWzOVHc+zTxD6dMypFsYmhaLUW3zR8tVfKql/CcFXgZ3VK7VkMi+2xdeuVL
YBe8N/20umfXe1/rlc7GrjouPlXp1D3f3H46fa++zb3VOEfXZ88c34yWZXmv7bvcuNGRwHa+9UfZ
+UJizeif4z3CDPVWmWiakppfBCTpnimWtM9ZY/h16smiVAzMb1T8BI9T+E6D/d47XVEzjG/wCqO0
9Xx4hf4ftPCik3TcK8GB7eb2cLn3LvClCIc56jDYJQCoOHbR82+Wf1t2v3Grhi3A2y1ylMJ7ecwS
P8VKY/pZHSgnY3eIMagx3DfQI/8d1+9WNby8XaaLMTc2+7dLJ71eCnNvdhhgCRLpSV89g8e0la4b
kUSQIkFOmDSg2waJG8kZBmzQX8kslhub2vNpBNc4OEfLxD9RS8RA5tX/S7uUysCTXqiblmy+7B5O
x3e4/BLk6u45Kk+PXiF1Tmizyk6OhnKVvPHayxgykPzd+enEjwm5Q774XIav0iiGZBOZf1fmYfMK
/SO69x5/WaW5b4yK/uL+FxeRe49qnRrdlq5TzI3ieoZg40n9tpXclCu8KRTR8LLoFWenytr4BofO
W61OO+w29xjDPfrusC1V1smrlZvhKWtW7+vnvf19NG7LdqXYulaadrdcXUE3/7wGxtq8+PsLzbtL
rk1Pm1rH+JAFvKLytcunsuc9rXVlGT2fgIe1YbHW/dx6V474osMvkqaYfSs8FHpWv3x27y1tMZfw
sUviqQVkebn3vy9a1pqhlayvVW8Pqx0ZytqoqW/KAuUMZNfrl8H7OOazSsk1SE0vptZZytsmqiCz
b9+RTX3tvzONcNxS/1ViLR/Hz/I6r02tSxKUh1cUrbV2bMxL8DiTdfKUqmtfXteuR48kBJfy68gA
8Ut7J26Q8vPYaDwh0S5d4+1/ST/OlKlIwo/9GySGRj6wR0iFwM86ZJEwa2i2u4J3Pa1CiaIdWa/c
e1IQxnyUhi3K6LdsWERayjEzNJlqlSCURQr8x7zkqYGeVSfIAf5sNAYA4FgL45UYcYKK7jUEFh6O
4YhxyJd8CidhERVEhMsbxRyMFf8VuIcoVqKzLxO4CA0NCvy6apjqkcZxM6FsJ/taqTykOUImSN5q
+x4SrGEf412ckRMcgzjUHYzFO5QX9oGHOxnFkrnYZirbDXd1YPRJs08R/0sRGtKUL9avPHhg/Q9l
Iii9Dr5GqlgEL0ws1dlEF8g9SL0j0tpS1UR9nGQc5RlJbquGdEmnvLLRy+e/zJXDtxTlOxYVrj68
+pjEFH0BRf3DwCBZtjl2ncrsyRBf/Qwk4uyo0ZTB2puc651P5715DRKQqskbacvRvWDzPsnNeg1W
ShxY8JvoXFQL8rROkBKTUJw8IoavE/cTN7s7e1j6FTcZ74HhmaGEiKRpPME9J7FjWa5ByBmHTxNb
KHbDMs8CCIs3XX1BOtoma35KAIP/RuvF4rm7yceJLf9ClRDOKwaK3aR1phEi36PfTNs6OLcvn+k9
1kscX/i9pObsyXHQrSODfjjVU/A2Ql6hcRMiS9Q4cQMJRSV877rxx/GutdCaYTaEpqjSKmGUgOUO
98MKnN6vKM6bX5gRTUu0373/olXl7EgRBvLN2XnbbgbhaEeHm+VrYJ5aNWtw6GFgk0MjfjinwYON
8U7PWuCkdl51SmWUdp8VLZS+BR9qk92mQ3rvQG47P02t0XJMWON9F7UjOfJxcOfJzLC3YZN0NoXW
qxoazfFrUAkwUyfK/JKAY3wT1EYWWQEYu+lWj+H9DRxdX5p+M26f6BGzsUa3+o2s4NhgjMqQoy4U
UXaIcZw786nFhvBaoFbdDw/taxZWvt6NWLOOqZkBHeAjUotNweKELMfCqQcGCQZlrSf3jvldBALv
Xv4qp3o5LEKrQOqTrsz5eXakHsOuts7WUD0Or7D0pkXW4VmvWA6SCrwIyJ0twOMx9Qo4oIBir+iF
mGpUa53Ljv39kQrZ921cQFEm1LoVFgj8IOc4zCou4XKBULLkmPOln3EW0UILoWHV5ZEgfS/vkl46
eI/xT6FkT2HufvFeyyifnTpLxLTuqhQ8OKWCUv1ZBugjkA4Lsy/+Clc2wEkC6hCU/axctxIvbzrd
0xZT4M2n6hSgkZadgDbEsDrF8SEcKPUykCxmE7ysEmugI5SCxIuK4eY85vBKV8tS/Ws4bjUO3b3Y
FQ5OfeQPEEX8HbTSwSGsHr0scVKKo9tq4xB71bJXGeSxXyo0sqoft2uNam/zJPLCD4meR0iqRHt9
s4fB81nFe/fVtqi8NjO6123dN62xSGqm9e/qcveNJkRfFNTBhYgb9DCEOwuDL/U/0ytXE1AroSEi
ZLEjPbETn4CtAtClpqflk/dsU+J5OcFntSIWNG/eFVaH+0jIOAMz6xbGFQIGpLZFp4yc6sIu8uEJ
7L07gcbTS1EfnafnYnjZPHLf3FlfmmFyztIWuGsu/eKynd8QASM27tIKGaHpc434dFNp1TIf3xhb
8fi+dwfSouXFocNJmodfk724+A5jKP/g2etkUr570CwqzQr+5u4bIw5IIne3WPTwG7Td/ebzhAwc
fZ1L9+CXTg6UF9w9TcaNxfFll38D+4bl6RVB+pitLQMacnhIe4jGMUrMehVqszr/5aNPawntMDCH
hWBJIejmlS9O+evFkHz7ZWa+1gcc8ELXDD60QWk9INggqYlH3yihR6JJ562cldRZkj4O4OXTN/wZ
ZitzZBWdHAeKtb1IUeEcWpVxDWbNS767FWjIZYdnV55+600mfrP68pYovNtZSYpPht9nE25GFTuI
SAtt0NngQuervk35mYo2lDJj8ahRpD+8QF4qk0ytXVvVknsbpDC3T3f8Uj/j4aefNsqtcrP8IQ7C
mhljRqBm+KpVp5vVsSEFc02QKdIk1+Zsu1G+X1c5N+idgdLQMkfvWYJgqX8qhMDux7uzLQJoYB8O
9m1kYADFzHlnjsE0otowBP1HCXWtt06N40hoSSr/SbpIR69xufV3pu/FEo+ML7G+W7syKU3Aq1K0
fLvzQv/7qJf6Jmx2dGuuXVJjFvPhptRhn70TemNcl2B0hJ+pObVMP+G4Q+lA4/neHZFYSt/gqPYH
TfgdcCiRERAYVKUu8R4bY7IMn7nzaBzm2Uaee0Y3rjgJpyXPa53hm4kS6xVWsqC2sHI0nL+4C8g1
BF8uRQbUzZDJS0OWR07PezfDy9qox0YjjCgbAxGfh5VZeR8mnSuiFkg7TL5z/cih/G5ZFQ74TlYM
zwginv205GXtdHggdGNt1dxr7icda5ujhRx8/uh5hs8bK25buRM8ZAvXlXSvZSAwYzTo0T1cDkqJ
U+vdhybaGcwkCqd6PLh5VTCcq3O4uZSUDBwg+fFbF0dxj9j82GXL37438SAhnnh8iRye4L6N07NO
8Iv/B/teVG7Fi1e7NCZqIN+IO8Vq/buMDtcQjLuqnrMscguE0vJNjMWTNgc8E1M0+XF5xY4HCnBE
BozxGqnOgSycCY247RCViC3pnAg3yDPnhzF3N0xXH5zPCs55fOlunrSQr6cgoGisEHS9vPtkP8hG
OTKj4uAaFq9ETub86JWnXGNnnzjMH2lrfYg7MQapqVPcc4SQabe51+HN8PKnE/3NH3+5W5wdKAEX
KADgh9DplIN4D2fnDZMHd0gyEbAN+k16ZBcPh2/ZN6djpX/Jn0El/9S6vfEttZcEHUyToPA4OUsx
wAEtcGnisbAXPRvjdHPxiEyP+Dkfpyj0X8GyDY2wz/0v9qeovNg/gju0vOAOWBmzhsL3zcuxfjB9
E1aJc0cge4NTgWABkoFT5zS5cJRWo5ftx8WgjxMmtyi5f5yh2VgONtgUx64BSKBjlPFmAB1ALUCs
LUy+gDCdF4bHIF1dqSE6Beoz7XLOLlApeFEReIlmFVsFofful8k5tkDmhkNjeiKYY5vcFbx6cwPV
A3rZSjwSAfbwxWZVeLu6nNhHnVHdjt/sydt3YwmZmx0D1gOqRueVAZeV4ZxmBLh3vAviBR8yQBCn
oaFa0ORtfvI8xb97wniomkF1y6NL2vuA/jzSdiGDCRHyilXSvDcLG4iYF6cP0PZ2arfFy3JzDEyX
ZIw8wjt5dv4Nd7Xe5FnHx2V8aBAOggvSdvOEOh+sB+uOe8DmM2cSFy74ZWWg4cWuOHulHCD4O6e9
FflIL3fSshpWUmOlI9UVOJ669aj7wTtqIC+b1xOSMrTBQ5s0Xe4XyU5FnAf010Xp6x5sl1PuE1Uc
Us/5snv9I+jkxNoVPeZqAQG9e2T2rU0brf2rSv7c+UqVXhrlE7hldlOJgrGqp82drNeJsCudyxRr
/Ni9ZkHqHmmEihcXcW4OPkoz0QKI9nVE1GoCa0HOT+llikydz3D20wkhORotciT3cvM2hU0/Jmp1
rxYnEFF8f3jsZuz6WgH43bPpnLqYsAZAL/Jat3nG8Ey6u2FlhdF33KZhLp3bTx7y7cQtTk8QdsUi
HsbbM/6jBY5TGFUQVJDDnFEjOI+Pi9Jt1QDcOvVlxWRArnFeo0V5d+0hU4Dwwc+WQ0s9J8Vg/nhw
xvkPguQb0v7NPXeKlFQdo6bWySJOpTCKkZS3nqRbrWapIprN7oDLh1TfvNsQ1SPaXpwM/mpOMmrz
8TU6icpkTsx8O4xHJhKJmVlyF19/lb+IUxtcLbypmxkmrRf8jqRDFjDLZt7p4UwOYT3ewooyHCJu
3F6O/KDUtGmn+26XpgRaxBMeMjETXjfyNavxRpdabE9IZQgIeAqT2gdzHw9203h4J8TbYe1P/W9s
2NjBH70Hcq705Y5jP47Us0DLckjMFZWbw/ohGh7epKT1WoGdFZ0WlCgaxeAQ1ALoYyK+Jr/F9/GT
Cdryeb4D7iEsqjcLAdhzo9a1kBvlv2VQ6FaRZvkvQi7lloWw89zcgXDyi0fBU9QqlNMRFEpaAj6h
FVCqpkm9Ib5CMPpKAUAR7wXPW5rIRKYJjcE+JN8/yPh7v8WFxDjDW/vR1rbHl8dqKXQqBfgiNJSD
cEkmoPO+Vxyl86c8kb5vl+ytcXhQY0mTNmx/9fpaz6Ms89IXRsWHwYNuJmq0daLJzt7F+T106/jj
+P5j0sETJAI0Vx+rotdhsa3NDpESJRtnbu2Oo9YSVlnbouZwGl3AJJ8sREA2XD9GNIQAc7pTNCdP
J2BEGU+TAsH/7J7+5+Nb1da3CcUwt/0EGpOXgZZur2e6SeSLQlSoejVovv7fuyF3ZdJUj32ODU+r
h8SZs/jsZpRQccbybBTJKXTFG8vV8cuzrBjNOWP/HhjdY+6ysd1b3YymexrY1Ai0Cgvii9/P3gAE
RTwueidipF36js65Pz/OcSa5MRj5JPqrMDVwq5eI70OpKWvRIGDFcgVbGAPkhhwpzQeMd3s2BwXD
W+fsGOuMw54AoEXaSFxz8d4NUtp1pGLIsMIx45vEZR3yyQeyqYLTLNqBLYo9wfFPFDij7e3s7pgt
w1+kO9bKqVNiUaD3065ThccHdEonkF0CjatHIprY/iHKi8HLboEnvCFrs5m5N/pcH2fjv8LOKDr3
XkkmJsPv6rFdQnirF3qFntTUNKc1fUtNyFiEQMTHsNi51Wu0cB6RJ6rHQn/ZIX/OwvGcGi2gEucV
bYD9uAtfpkGFCWoC2CdaSUi/phUBU91iP7yA33uvxIeONuiOKDlSpqSy9jiwWZDaJ9WwgnSDDu+4
57CIoUqUIaBf8DJTCTgGfnCP+Ai4OHOsH7sKPesUWRGt0Kq+iA8UBg/OK/cPIFnwTA5h2qCqhhnN
e9SRqLHOEISbUm/5QAayG/4dCRFLAFqEhdHr5JRXd7j7LmAyW0J4gpF4pYlvkzBqmKr1gkVDFOLK
/dH7kIH5b5IBApy0FvrP3pgpoTiKtKUEv5LtSN5Cbwcd33Vi9UOi3e/aIrWuEcUUZ/Rq45cJ8ds6
fF50ljpEz2Nw94wG3JgPABw332n0oEjOS1HJBq30bqPXZzBnFZSKpHA35Ae213n3hsX6p/9yO4e6
tZMz/B4/Ep4pwvkdDISvR3BK4NbYHRa3Ls0YWLedPSSHCXOQBOD2aBfANZ3qa2Wz44eY8sBfAYf4
OPN7oS1f+MT2cDz4DIbX/rD8ZCcFWArjCu+aqllLd5cyHzab5nLfLb39CcLO2mjztYPbytJIx1Sn
yxLvT/LN7EtgIQIsE7KndQiScWwi9nlD/NQMrpDaXBuYANDf1+/bbgUlqpMJFpAwdwjgfSLPp6WC
2t1BHqFPqV80Bq89gtUvB97MukQfDMpc0gEi9aSfj0snPyoW2HoOzmW4e68qg6V/mmY94C6r+QmM
6DKpYaaRsimSR2bzLPwTbvmaELRUTzBhMtwYnCMeVCgdryvqtTdV2TU931vOV1CJvZty4GPhIXIk
mhYnTR2SXnRyNLN9waI4RhdyqNGykX54sB9Y33JpO8GJvO1R5ti799Vf3HKnHc9KXo7fbAsFdGuP
P2bRD0S0vMHkFPXbuvnUYujhiXKA4Gz0QLVARcwrI+yx3PBan6az1pmztH/osJPZzgEVQNApgyvc
vdCCoyKzLfiagcgl8Ryu5egZjiBdaWk6lUJYoGWwqFdQCOhnQUhdhSGehjCYvylOJpU0ylQ/xn7j
4jRMTqzRS4jyfR9RVKOj6NroVVo4ptIyEPC3G3tBOhap79inhj26DunvlTuXBaEBjh/O9QMfN50k
72gB6bMxurc51INXCyzw42EHQEhx9dOctuilA1+/j0jLRdS2AaJm952IzafOovvtIDfgigHBKpAL
oxvQBA+k5HUXd8j6wq2auB+sStNkeB6eQRCTIVdBUwuxK/MC9DGEw0MO21OjBsjQS/3SN6g5D3zP
sM7GceCM+lqwFILCAeHVuw8GgQi46CVPr0ZhsOIsLIVKtWZw27srPJKJRLhHDxDL6TaQNgEKOe1f
M0PRieWSyvyUnM8Y8wQgC9psh1AG3HTMbMLdiatBs0m1hLf9+VKL+AHPdDvImoOV5pfp8JMj6Vq5
ld9UPHvBgGrhFhoh2tcfIwhcy026zLXFhd7K5oqqkhqUYyofXvoJPQYqyORLBtygD21snSuEqRf/
fjbSguIfQ6XQvWE8gF4yvUTLHbHk0cfEBsOUupHjrM/U+cZwPuzUDRpBRjX3HCQ8/e5za9zcNHPK
GlfRk+oUo9vJSlw+MTWxvmnWHB7sglrSeciON9DMPHsfZgew7WeTo6k1cABxX8gqERJIWlAaWd4D
8wO5NRjR8e988A+WT7S1OMwNducH3Cb7j+LKcwBM+eHql5l3GxQoBH3CJeYzL79bYn3F6wKQpOEB
RMKPhKtLTEkCAnpx5nWCbDeBO+G8wIAA7rialeYN1AvvHv+PpjNbUhTbwvATEeGM3jKPAs56Y0iq
OIADDohP39+yoqNOn+6qrDQVNnuv9a9/4CC7MlKHOgojlKblMyJRhS2iDXDa0o9dfddxO0toRJHE
kFS79PSXXlfC2ybHvdIZUWOsg3Mx5DmhyHkfvAbfu9acczCcMjkY/qJU42IBEqOan5fFm1B4fN8y
wZYh8ZW+2z+lo2w3KH1qRXWtQ8sGUBVP+xdpAAwROPq49XilQt6gvdNbDA5EKsgfu3cvxds0c86Z
xkUyKsVcKYvSBYa+DewBdUaH+Cp+mqbisYt+A9GVl7agyExfCS4lS0WL7l6LvcWktYmv3BlbuPYr
9rINnQONyGoSFSvhkjV4/H+q4UwIuZh4KSiGgKtFsf24stI+YKlj5qm0KirWGHwWrja8XqPYPbAn
PQ/QG42g08THzGyM4VBukeVShcNPhM1VGkEWP2dmHZy0wQwfA+Wqr9NjrrehPRpXqzqCvbVgTbGk
k77VCM4xznXabcZ4PQy0zZiDZCDgIy0wakLEmjTTybDYNnPiH/vO+IEnZ0/vpWfDW/cZZ50X9P+A
kRSuF/tNuhdH97ln//KXjtY5YmCagRno4EJI+Ww6A+O8mKpUfB0GYe19TRoFBSalw0OSIj6KOcQA
Yzigrn65ferbG4ZsWFV7l4b5Th5Rx3mhQ9E7sCgBoPbb7xKgHu2a4hZnzmDiN8zpN/TUr358GNin
Z+LS14RH0OaDA0LU7qYmS3pTDrvZYoBCus2g96LRIXPg11YWZ3H/T2LKoFPWFFRqgYukmoh75Jsh
ZMiceHFRuGTiu8d5W1GFG/PbY8SWQ5ogxUxT7y3qr8UwrXY95+4kztMGI6aRNnHOMP7RXb77AtUk
uFATTq4JEYWipl0wQaSmv8qYUOZxAGVf/TDCbwyUB/YKCgARkqhetlz/XV3AIdEXnqGTdYRVx8/o
D5Fi+XWcncwOWRK8wSbso6Z9jKm/WZeUQ+cbNyJbjBvIQ3bkm8mwTPxPzjxU8zbzDLS/uKngJ6Cd
sbtp6Y8bRa6rOE23O+lumxd99vAARmiw98fN21hYzSAibf6IlGgVlsEtYPi8747xEe0ths3Z5ql3
p+PSpuWUyugOONJa3ZBeXVwOKiwDUO4kfjIuGKqeyASm4vQZu1k0Fxt1I7q4h9Rxd2tM0e5dmQBr
A9iJTOGR1+vTC+NVNYsYIzJMvC69wb4JQn/UKACnxraqjZeqkamVXue0z9TuxsCpwcdayd0dnjbm
kPywKxNvQvokMgYPTVqF39ZCQj3lCgwkXDIhWqNMA3XuxHl6Il3mbcZV/LACZRXUV7gPxvLwQJsJ
H4Zp+pxlzShX8TbE4l6D4RItM3cTDHXzoMt4ON0+S59BAunKJCqAWQ1vozVUOaeizKzZCbrmC1YZ
VmwazJX3TWcqT749cIP2IluJEE8hVBeVJkFXSB0lYUsa4jBs4q7BiGaEsDDD3LAJ5gJPHJIfO8jk
WGiTszmyldMCUTA0ai8IRD56pAZm6PvAux8KnFj/tlUjgFx61F8KitgKtGlpmt4PWdtnN2Ofe83w
qbdnTwjXlvdenRdeE7TJeCfmNB+9oInQZGzbs6JNTiUfSsJqT7lR0+ShWG/39C/cGryz0sIoRTqX
0+B4S3gIbGRtPi661CXLZgA2d7YE6QGz4SZRW8qYYt88mXno0J0UMCgbPNXkkrGmtYpZu3X2qLAS
dveIQw92j/sBLsk2LzzyzcukNlfQGQn1g9y36w30+qHVyCu089WskeVd7bdbTt7uo2cpmlUPUQuc
k7YD8Rwl9VxISAD71i7mtMa5/ahCFmZ/b0/yvqP8HfEwnDXuulLiO5HX46rhdiqjhUcWerh+aeWl
0Wp6OKUwtzBfbBcIFm8VVb9P7yCGZG9gGCr8hYpL1sD52KDK+4ezzW4mWBwgq40ZwAyB4HdR8pDV
DKG9RZctQ6M0fnf49yezuxRTb6CkjidOfrW+QiPIVYhZwR/HHQwncnjnDLItmNSUgptFiNBt4IQR
DhdmN4jCy4Rrhz0Q7tH5vkMDe8uFXdrQ2wjKVatVYNTfD+6n9IsniPZ6aZd9s9SUZOk9UKQ29SGa
5YIstNdUZJMcTqa2EWVkrfGoEhnY9palCZMM8cRoRNk8whHWKBm77qjlIf6foW0E2jDxCkOih4Ur
jqvDMm5tXyxNooTI7qPfTsb6EA59IH6/H4fqAxFygTxH0KLMxH4iRz7BmDz9uG3Hkk9jmkqCGq/M
jU8yZ+4CU3l1N9gchV2MOZ6GIAZlG30O36YsjiP0uo+bzkoJFY5L686zaBxVtgi9NSxSlXQkHYFi
gZn/e0sBrKmLx0zQxJI6TWRcqwZEb2z/Sqo9ISBXo0jRQPIplelwEBdPKESvQNRwzdjumOVP+CtS
Cw8Wp20IzmgkTmE4uJvNKJLzjn6KG5QYaSpyqKZ/PovjOLgpkXSEDTcBC/U3z7OjNoK79mVFUFpw
3ON4cigs2A6rFS13GHV9iY16x2mBbPPoR9WUatR/UvC1g0hdZF+R+F1wVnjDSLDUqInMsFmSrSO7
vkooGcsnUDUl+pQQ8Nc1y63W8X71wfD7xmbtk+teOdvesIGa/OqRwqrgUNcY9nO7lRsVJxLf8Yb7
2+dBqXoanId80sanBixu0vf6r1G7phQGibIaugr4Y/u96TYhc1uOdgcY0w8/cqFVlFR4lN0hfkcX
ZHQQs0UWkJ7Z9vEbxqZe7Au749dB70Yvs4N92oHyfC+XopzUwxSoBVMON8rHZwyN33HUImx6+Jq9
ZqucW/recl13UJnFOk6Ds6cB2MBqOydSsWF8ZQzWSHoK4D9Beyzarcma7MMjBqRE7CINuL7dDnzn
HMFHWzzSX5XdiMGE2Ledu75+QVjOQqiDHDVR4fQvpvpwVmVALW/7BMA5Xh/OzFEC0MaOk3THbBe1
A4CFZ4JD+prXamlDBpr75dAZJ+hCVfAYIotK4zc/OWu4rslKfG/JcwShvqNz7OKm8kUtdPbubyMK
SVLoRn17dccDUMKE6L2OH9kjDHV+XtHYrokmYDxBZWuR5KN3WNE82NiHQMQyym7ENeRiCAItOsLD
gp2Gqb//RYr4C4FAcKI919YKNyAoNAYbEp/0qF3UUKXyOtHmkarND+yACWoFs0QcUn8N4blvrNq0
nXwPkT4MmOWXavEbdrTPNk1Zsb/tDM4sD9vCELMZvPCxheF+3KL0hY1AU6vDlNcLrDRyIc+7FmbI
4azFUuCXYSxYTAYeBigfDVk/URubPMll6/oTUVLRe6WjQjoJnjfumycB2ajnBnpM+2YT/SNKrN1l
LupSZlR8Mq4zchHeGYYawAsiW2B9nemqkICM5bv4hgHfBSOVvpUhNq4FVrT2eLIlu4fmj5+b9jep
vJaIAjF8Q9PSTGWN/a419s5ViDMogMIdBhHoidyUew02whaDDNWa0Erzd9EEWOFLN0ID2coNCyhR
96Fo1XdIAUQnILKuN9YRZr1QQhiYce67YcNDGL/4WCGr4sFFj+QyM4bF2Ygh3OFPXIM+AUwlgH3R
AfNI14wZVqdJya6OLYucPbSgqxVnCnsMTTJFCqiS2fJCcjUicBymHbWOZjrCXxKjO5xo6a+Q4qzC
fBKy6/DS9GQMlVDuiN44j+W/Vf5ZFAi3JZ5rEeIeQdQFxuMSrLaKsKX6ctWVoZRFI1dUn8juRnIO
CTzwoLvminK2IcUL45H99EYgOSKSlNvEmnXcCVkNDOwxmqjNMHrZ4iDKurru/5kG/H4sVwX/Xo2T
EpqVLXDZYPzaX4J1bjyZ+XFC9HUch6CUfWFOH7XrjMv0d4ib1hEK1z9DjFo3FpiZGiSXwfCSXDF1
fMDqDvpP7vIq4uvYZtj5sRSmjeO3lSGxsWZb6oBZewwnLLwFInbnKoe8RWpu9uf+6uC+IDxrzfEp
uB90xflExz0jpLZWM1gmXAyyIr6RSO8BAWha5bP78un7Rn8LDF2mv5x3RilIVY+hmKO1U66HJ8Vw
2796oo5B8qJFcNZGsObYAt/zu+J0FGf9NnOCj9JBgzV7wW1HitIyQB+CAdnBKNNneog+8/v0vnpP
FECw5XOrQiC8gZyoPg/Bk+CzpvMIUZGgWb6zXBvh1+U08xsItUSARVZtul6e2LTRvn78CkZbyl4z
L5IiKdlVOF3RgMkqwXTyj+zNlPAYYg7H93ACFWtEXFq8WmFDiVePxue66+EZ94HZgmdlhBEiHD9p
fhgk1MOB5osZ4teKfnwvYI9DVHnsr/gRA20g4c4ZTz2s7vBG89Wl2pY8xab/wHScoA+fRFoopqP7
dIIMCweZneAf7Uy7OXJR6efh3ZONc/QuNF6EgTAQRgv2sgejNaUOMiAq78ZYeLrN/ddDlQk+5mBE
HRQEZ/HwNu1TeqdJ3ytJwwcvoX8cfblw4DeYhdOUgUiQqdMYVvqNALYeyr6msV4WXuY30296nQ5A
bNk+VPOQ1tsyrZDgdBlF3/bf5Dv6eA8UT+iiopIZI8ZIWF3i5JG2mFyBaL6WNTPugHHaXPbD/D6G
6T0YtthNQIKn8LsJUTXayds7bDKX3/TcRqU9drzBOwb0NILoo/Bh0nHdxwe81qu/Z2602sYN3sC2
jWkbRNS02LVUs6G4GAmYXxh6Sy4VmqLT1T3WdrbCWvuKHhiDkr/eQuXxQEEFoXR5XkCS+G46f5h0
q8mAN4FsmQ1syshpNPCefKUIMgiq+2zyCN77N9OzRT67QU49x899BiDoHSdM7cze9kMuLCyLF2me
PCIMzz407h8z6Nomo7+bpt9dBVDjg+X8x+zgU07yhShFxRWpQlf6FzDCz9M4Dho4/g+HPQuqtd7S
mIt9iIbPV+/dfVwY/TkDRbLK9QdxZZS4mxtRo+QJwnDH+aph0c1CoafjhYXOlsIXqcVp5sVLnoG9
MIEP5i0cUzNLXtwBtvH0EdNtidUUFDamnH22qRo/34o4KXbLIQN33OLAbjl9IIOyILHExaZPCND4
8HT00pVaqg3sLTsFO77kVcp5TFAZDDmzw4kcsde/jb4tTAdIyE/s9ipzZVBmFg4HDrUsZxrwFfRq
zi9KhCYn691mjkAVUfAnKT7C8rqp2PIch5w6+D3fzWb0tMRlVkwwJDP3idcn0AJqRLzQOV3EFuFG
M9fQDzElI+lRr5l4+a15Jxiothc3jh/gG9xW4cHbYhmNwsFRfHE47Wq1J7XsAoSO0xJ4kCqSfLUz
qLc4Dsln4PBhuggLQOCQWU5+gbhsPCA+yAeWBolUGUSgkXi5g8IjKZRr8q9cYf8Ajy/J/eW/+A7I
EDD0/rkhy9ia98k3VUN8MOWEp52n8pEj1nQxvA459v4ddAC9dBfQfjhsol/hT04oELB+HhZDeXnx
6JPDFsYgNocSMCqlYy23JPkYx+FpIqmMwlaA7MbpK35p8vehN+s/oxmKayxS9JlYi3ytRej4A2Pr
y70M2TkXIazymsY0MfDOgYkjyefiY0o/Iv41Ps7VAhACcTn6mKyQl0YsemYMQFJgbP+I54CIwHJ7
uFnXFIwNd5MF95I7CIz9wsEXtiF8Aqg+PjMxptR83d86Y9IpsaYb6/sEe7uxM/YYCxJcQ1V7sxmU
0bIaFXCO4egbnZh0Z8zUTt+DML0kNNl68XP+uab6L337jQ82ffPD2/ZgoYjT8JU/7vIxjvMZn+zF
VM2H+iHGKwzjGK6JyzCWerm9vc6LtNJUtx3zOzhPCu6sOOJiHG7TnYnGa88lkmtwCCWfoMI5i6iV
mpOC1xdvhT3oJRek5DIgI9Q6TkmkxmAGPgbXSHyEQAUd8bPZYqRywuaVv6y4uG8xWNI6idifvzSx
/oPB7LRsWEUfqyUhXKjFvgb16QqvHehMp2C7T9qa9Rj9e1RB7gO+8vMMUf2IKlpdSB3doiIDs5oJ
a0cWzi9yjHw5WcQdyZ7DC5ibIIWFG9E78PMglkpW6Co8AW6HEBSpoUeabSN1YXg3EccVOJExKnOm
TgxNjAHOkw+Wtjh0sIFQaEQLw/CvaXLTcUSCGorzIYDVwnfG0yGmggya9+NSZ9/7mEtPZ6yqjc1l
ED+1QDPx/JPNQG4TBb7YeOFqNKJdp/4Lw0ka0irzviJswCYPbT1L2VuoUaSboTDGIqTaYbbBDEgq
vTjGPnUnzfaXSYX4q3kXD5DRhZn1Mu5slsvNsgkx8R58zI8J9wHKxrIPRm0GNsMdmTTR7RT27m8O
1rd2eBEpLu98ZZdrMEYy9vlg5I6CgOGzi/jCM4MYqSBugZ3fFUop9Yc//53MEZP16P2rjsO2S2n3
tD5/NNgt78WDy566XcBVC1lLWwcE/6aPPd3ZzlAW/W5ePSt+1bFsFe/FdSbDNIVbFqWyw8q+gqre
A67i3V1lzITwXfw4Jgw8/VTK5YKprJiISCAKRRitAcczyb9jxngVcvk3Mx006FIfU1S32bNpwNgW
Zbovc2weOX+wZAJgsTng+3zQsKNMmLdDCYFIJObKvPff115+BcIKYV3mBRc9R+qiYpd+gnwiXlyz
2cJxwDskEgd6oILbpLipS0KlPBGY5kMnbiNxhG0iVpQ4kE8m1DJzadAlBBpiOT04dZpYlyj6Jc12
kMoLu7fkA/hrF0i3YFYl8uOmDKwl5FU6RzZrGWVGSKr4MwUl9U2qGWbMzodPL7QMWkEbt0/vo8mF
UdghpyOmfGsKaIlMZGLjYZCIYy2vQE8vyclf599sVYZiR5o8ehIurnzlQNtGqyxZYXIa0llZH96e
xNBIaJ24rYktifyXGHf1jbjhQtKdy7ga4f+yb2TTPgYeeEFyM2WKJt4fPVrzltk0XsPnlifA1TYm
Q7U1XgBSLCINoyITb1Oxu6BgXRGzJX/0z9+ha/YDhKSMskcT6JaaZnp2QC/H9w5wi+zQS5XOEce4
L+JzYi1aMf9PTN4ATbsi32VZqWVpNqwo0/6Ldyz0N6qsgfmTwmM/meFmAI5HFfx/nN3537cvFVPF
QmYAUn2iAQeJk1+0Fczx+ZA/lwgCRPmoAIUDfaQOj2G7oGUBk8RSAGsE/pI6OobZ9GBhv+xLe51h
8CdcO3jq/ANHaBV1dItI2T+T1KC5AJRisQxZyu5IVUlkEq7L5ZylMRyMBnTNYmBH9lYq7kIjsc05
ahOO5oIDUxJ6rIlcI9PmJx1xVf8lqEtWUGaOpBH4OtI6SbN+GhdTViirQRwtDuLx44tDDysiZElV
aIMkFpAttMnWTf9OA8vzSR8vg27uI0QKRGiSKtsNOmbBr69LYgObIOHIdKtSCoGIpFQkC3DmE4VN
91eNcZ7LUEB+SVUjpdiDVxPbYNmvwHSYJpo3cAIERWYXMw05ARBvUHN8LDFO/XF2sNIjuEKsvaib
aIgW7aiVvAccLmuap4WcnjMeXikuKJp+BrI+KMy/MgP+Fq/TogD6WNnwRT8iJUvobw3KKxJQF6wZ
DhkpPbiirh1zgJjXFf0lnnEj3OpPBvENEh7dMLGRE0rBRJBs8X6Qikscyw56KHmmH4IIelQ3PMxw
WSA+4wcnNMiX3DHBY8G4uEpklL30xYoEtAl4UMewA9seQb3oz56xrBhY6BZF4YLSMZGqaBFZnF5A
ZgIhYBmFQRRbhDmaWOAW1Lpy6ACz9ECDDiwVAbLklNnhqCg+m/OYdSS7wnl1GJ9ZRrk1+n0dkFA8
KuVOi8nJbydeUYezvwJU6A+77YtttphhSsvJZo+XNU83K4KX89gvlmIjxXezi0hyJ/sI9TVLcCfW
I7IpyGYjNkt0aGxB7PArMZySI1kMwdMOux3Htuzrk3/kCNnJxItJPL/+5WKITZgsMUA7KUqFYFIa
NfbvcrtxRWYVNmQWTpEhd2TCvaI0Fp8UfojgUlwSwaov8r4FwxI/ORTWfEYpvMUXmkacr9Fz8Q/f
KT6gzCsABcBhXiMpqoV5QQgCVRgbktXkMggKKWDggDyFlaQr5JOXiaStMkt+DKkT3DduvrjIr/Xe
6GpS0l7FEB6KjeR5c8NkQoG/pBShDQ9IBmRSUC151VUqC8GdjCjGORsGvM1UgnknE9eEQxRoGjwZ
wqFAB+XqyKrkuf3V8Zy7ckfwTTf4NDyWgpyJyHQkNojcJN0lv4k79S93u3fUa7ZDDUABSR5KgU2v
MLrMtxkvMzpoTpQFcO4p/gTyxJcvrbsGle1tLnFtftHQBJ2kl+STLjC8e56x7rN9260vznNJE/QN
nm8+V75GE4erySeFBnS1IWygw2Jg4r3nWaCuKqK+r7vTH6OAqBo26ciJaTN6uydzMCjMb9iYZtbT
S6TlF84m4oxmykzBpXXO3LsN8xmoasAskp27DySwBC6G9lLAZICneLUu8wNhot99w+1jUQqej+r8
pLtNxmhgs/6LrC0cfFRutak6990hslQ8Zp5s63gggFo1rCOefTfrxt/6GPV+HdaFfZ8N/Ak7LclO
DW2imPm8ZBqhjzg0trDPokIFmLqGMLiAQjrGUsaKdcygXdE/gExNjv3bMnNOaHyZg46LFao1/kgx
gKCOPf0pKEdTJa360o7epZ6R9hKeZgx6m4Ux8LpCSbmgp8XPGCT+baPzR4eOScTD0FpPnRQ1KDfq
FPK9dmzhpBKcvvqalqtlNM3hYHeE3In19tdGMtGiXBrnAMo7yJWwVAc48ERHg0n3yUdj8gj+1Ont
gv1JcHdvSWFBWb3Bav129Yq4CqVi5UyeZ0JRrj6K39V53Ju/MCK5bdT9U9UZweqdxdPEvooUsPjC
0nRzEnclcTGLly+XgR1eCcXbhtiIadTARfkP1UDPN+vb5L44NwP0+vGyghUa3WCeMbTsmG/V+JAx
EMHKeOp4icCZ0fPpc9eFJcwYsHCLgc3f6eIXocS3GSxP1OwnyCdPD7ESL4xdxveyU8nOGgzzGRbI
R01Zmz0mTDcicYym97qHz68YcpwpAlr75tdtfeMeZHbEWccDEu/m8l6zkL4QCLnnTbt/ES+Ce7C+
JW9so/Lxuly8ThB9EeAOuxf/fgqaNNFt/fyyKzQLTHVPwQGU6AL4E105zZ5Ydfb1w3X4Yfyk5diS
XJbVgy2nOelDHOh2fSLUmvTyOR4ffP+z1IJOVFsk49pN+wM4tfh4T/LSX9bHy6G4DsJeNAifJo4g
GKmJ++fTpPbi/yGSwCsRW+gSakkv6kcS5Mh4jTDHLxw5r0ApfNt3k26yHkvybtMuayAp+UFHnMuU
8GHQSFSWOJ4x+9RbEH+jdvLxKozB5BUJ9mO9quHXA8hyq8XRLVkDMPPCNvllh02gqrnRa85aD68B
36RbpoqCyANra0XVbzVi/0K/M+ehWjHyYv8yjqAqUUuxvicHevMM5jzv8Xg2smp8WpsFO+QxyMt0
8Ng01quSvRbuJJOFKxx2fjHTJdS5U8enRnJpOd9hwXbXtFprpxKyJozNmqitpi5MPSIX7yj5SD+U
rqRHfjfeJkPIBW2opyIMHF82WMXssU0DX7Tvf9eewwi6XUFbelrXp30azB/3xd8NJkwzQDXYa//l
lziD7/Z5bfvZLG83CDW+lFoxCHMcLg7TG5uY2+Y+Nw0cX7pfdz3mNjwv/mPxfU15/XWDYrT03Wy6
tno4VpEJkAXYG1KtgrSTyvBw1MpYRz0YmnuxdmglKpqt0+b6mb9KdK12zoOgGkUjVq/bXmfEWvwU
5nMw7rB7ouZqqO67tAbIsMWO7nYd9gcaSsD7X++WnEAO8v38a3+6fuv0gbsgiQRvUm7+2ra4z6Bn
0OYQqFcfSPNJKzPVsDRRNJzlUdKH0z0W/DRU9NSmuY4eAUbh5UE/kv74MHhWXzq0D3Gai4VAgI4n
AGBAIHWeldjEcpmAik7u4i2l12oiVmUUXkdO/i8mC/j7rVpRLo5e9uuPi4ohnCPmXUd9/gAFxbzg
DpFnuAHLlHxpFqOFBcUakwoeCZ6aHqwzZSruLO3whe4RnytTnWbBHSgCRS4UdyQmR71Zu6i82MuP
BrU6hy8ahSyYy9pb2DtWG/+r4hh24+SbNH8Bv3NSA2BThn9w5LuwBnsT16YdEj+72z6IG2MJ6GsP
87S/RewokDR1uv/YuV9gZxoIHi6ndbU+KUaTeLzcO0abuo1DAbq/gbUOOPdgKJ6Ofc5HBtB2i/Jh
mU1/TqMmqhXMQKctoIdK+2Kd90L5anduGgNkvCiwcGRUPuf35F7n+rPrD+4+gdrsp9w5pDqKfXPI
yK4jFSNXE6bPm4/BNEwv079Yi4tgHfU1Fd571+Pf9hPaTB2d+nq1aAJCr4oFOcjOaYaaiFBh1NL8
aur0RZLAUmCwNv944iaHo44t25E4Xa6FSeH2xzClAxQ6zCTYloF++naH/+Ju8xCoCNYeRCV2rKbZ
opUnzMGB5GeV+hMGH7No1XtgGzFIjpMbCs5Nmy1OVJtXkhRbY2XaMTrjzvi2V6aA7Pe/Ompz7CIp
HQ42GQMwDASW0geifL3BU7gnlV1GH8XA9zaBG+49x43w6B99Qihxf9q0LqZF6X+Gq8xQHwSoMvOB
++yaFfO2FYKq4gF/gPwxWnuWLORV1RB6FccUl+OuQ8Oq+w6SgIvxxkY9e/AvFuuankuvJoV1tVq4
cr2iMvmG2aLvX7zv9JbAe9q1IG0lPf8xLlfd3Wvc3H3C6dWSv9fznza6Tm0DYGS/KcjcM5qol9WJ
jgGOik3cKsljX3TGWdBwlY14e47seZ+DGUMv4xiL68Z5Ulu11fWuhKD2rY/dtyr3Gj9HivealA/I
kfLbVrCpg4PfCl5uC/UMFu+Tg99zcrOwntAkFUIXrY7//kiJYYp0pQ961sB4/KnnH7P8Jmrcwv3Z
JzWzS34r3H4Q7tvRQd/9ZMCwXEItDNYZemXATREloQIdnLScVDSIPF28zxIU6jR20iTuqZdw1dwg
b/DyVRmeksa8nOKmQD6snSfnqBgfVg2xKpAojDJEThLVfssvoIeex+XuiPQPQMeB78WhjPWZjnpB
fFQ4GibdHaKclpNhgDVvOXwxaflYMSFgkFFHYbWZoEz5VM7mYw49p9ISAaXGznQKjJiAuMLfRp+S
O8VSFdnth8ENz9kD3WTDWiM9lU8ogDWuKwB1cQOsTkUrpugabk7iz3nTRODyS2mWEZD80Ya6LRm4
gFCEj22r5AUsYqgEIpP0YXSYx7HdYpXOUyw6N8h9XFOUY0DUuh7MbZAQ4I/h2xntAGFqkmQPm3xG
FVBrmNjN35QLH2w84R8zFSI6vqmjOclHMOVMZ4OJkHHz+laxfE2+pijTWG0SE8+7ZB4l9jLLIUOj
ygDSlI33n/e4+KWWZtNmZ85cLIB+16Cj4Tn5tXkTNoMmjNB+AtW+NqcGYTO2n1iVLL3hmSiIoD+e
B95afzgvLrK+0cxlDEQk8VMDHTBk+OTdwsiCKk0JwxHKD6MUepr0M2wMbOVBn+nXWiMGfo4Biujs
QHs37CQwMyGjQg2EHmlNheQl7FoOlT97uRxOuWH/rHAEneVO+VOOFD7kz47+42HNA9kTZFRg2vnN
nAc8UEtw3K/JLmsjhXFQIstAotZAY5WfMAyLHJbZTYdaKOub9PQKWDK3BVjskToGbmnf7DI8eJdp
vlPi/cnuD9uoM5wB8W2CS5Jzp28fnojV7vPcRm9HdCBCdCIE5+thBaT/AM7H09/5xp9YknsUCxgF
wY9w9U9BP+wkflfrhbjAwUidJd+YZzQFHl8oTrbJhi3vPhNgGy8W/N67Gkb46+ELMpjAGomg4aXl
X9BuqfLeXQYIa52wHRKTd0xxui6vlKDeBkRNsAkCZ0cIYw/5h9vkcXn6FquSSzBOYBk+mFsg7ubD
8IDP/2WO4g4BDbyaD5bCE0aWR8yaSxoQKlyHL2Q8w0eL2Qa6pxP90MV2SHDRXpymfUuJS4gp7BXy
bNOs4ED0mb5D6LoJrQ5Pz5VVnEGSfSdQcG/6VsY1RGnqD1+5YHinrYe1X6UVP+GQFFELC0bJPi31
i/ce1q4E8/UcHB2g1cDcfdpXIhlKnRzxzQ0RG1LrPfeITL01WxfvJaRTI1AGZd/F7jMK49g6IiE/
ohaM6OPwFMLA5DJtzSVxHE8EU/aYm02TdzdFEVvaff8zRLJpXSP07GxxGXx3Rl14ptT0xssbq2VN
F0pdza53Mh9RYcFZld2XPo+xWdwfHWXFrVRMRnB9LKKHonONLkiaT1ilzrsdQ3w/oEinCrOmwQ0N
+vYwxdgGiVZud6li4peDOQ1J2tPz+MYwdtnhbEjzHfz6g8lPO0fvsEyg+r+AopFLb9vw4/NwoNh5
xc2j0E1zsCZFK/FJzbgKFU4+ICSwUXFS2Z/wmOMuNOOuy52ALeMehTOtWO+lJDA0K+ZZ+AtgW1Bw
9dZDSYxBnMZqF6+Z9Vd7Lkurs7rhQCXvuAf6aZ86Rpa+K16rSfb73fQPU3WLE820b5K/GA54kA64
OE1R+4aSBolEHyaDC3oHasMyZjyYWbKKTnz5YMOcloGwnENYDGyT/ki9acqkHZNfiWTVr8WYYm3C
U4+hHSIE/cYtchV7o84o2Vw0k0PFToR++DGYfc5kYoEy8PHU9keLC5ZZt9104+1xZsmijCNmCpMZ
A8AGDHHYdjzgkAGkVedO4g/AtWDYbu65H9ZtWjv8Dpstv7m7Gl10h7JHBXiDDaUSFx+t3l82mRdB
60+2t7atSH/IVv/AO3LJpIsN+6k/7bPlEdkikdR9rUtmunly+hYPFuMfWJUzfyY7F4EUTEh4cH/Z
6vqdsQZ6BGYIo48GOK4wHABoBOii6LNljyYLoTuEN9Jzd/ibYxVFwP3orFfL9rAH9F86f3MCqZhx
jXYHSxB0eLE/XB7UXaSqRLf0cGqtujqFcMHL4ZTPHkCXJq68Er/gAvf/YFJwBqBHEW9N6mkqtJw0
vQtUR5CBBz7LsBoc2KqGMAss/J2YSq+6MA16XgeQh7+gjKsapd3DrEFgr+BcX5KEJTC3G4Vwo3Dl
IAAcwwdG4AOKVMmw+LppJCjm1RNz5vPqN/pLsPAFzaJtue7WDIH6caH/jWCLg+RCz8HGfoeJJkAJ
nUw7lIqH9Jodx1Vs6o5Dfoxj6Ngryf6YJMZYZ1kw7OKh37aX6OfhIDt+W3M4Dk5ssLKXGqDLD5MZ
KhYCvs/kj9MWsgj2CmZQWVi5YIPOsSbDHbnKQLQW2UDcKRmuWRZ5xQm3lXgsvUbQLRtyD15Xl+Gm
66L6/WiAXIwcEojq8La6oxuwr81UaNvCJ1742D1Y+xdf+2uHmbu2XhbVJtgCoe/iGQDBLtL+xOdd
nT5h+LDlITeh/bMZpvbh+gLDjySYSFaEZFm10OaQEHYAF7M7TJywwfNwDuA4aWjjDYuX4ztQaSHX
UnR4bHY3fTh2dJYpZ8WScXTimDSKjEqYhDueRgtDi0t11HZxW4PHCidDaGw4A3Gz7xDjGYIzhpep
N/v94uvJSY4rLjaOVMmYCLh4hGlz0rNA9v4EftFsyTFgMPOx+uHBpdslv0Z4GkYoAP7LlExS+ewp
i5OB78150AY+kfDA+BaMTg/0NhpZpjm2KwrNg65ZGrYG/Bz2ZWNJnYHXAdXIaAQLTksZkn+MyKoY
v8MltNFG6KaHofwSkQOxeEQ0WdMGe8eBwTVifsw592N8+5jMGj++wviyA7uLKw60H4go9fCe4pET
a1wY+z2nXMgk08Q4xzpxyIeKweE2lhOr5ZA1HwSYdct0KY8ykHrmU0zizYZh/kK7cox+M4sDdD/j
Ym6TPdUz9dqPzTAw4C2EpymSdsqCCBrWsAullmOFvTSLHN3DwpsqbrnRvbM1Llm0NnEZ2puHi9ZF
E+slLdY8PCUsOjRqMYw8WA2V1hv9o1v0TSiGX/iJghvkzLP5wc5TlzePDVBLzk9japq4r2lzdhAG
KegFkXAiAQ5Hfyq5DWxMfzZ0Wh1rcCZ8OJ8MBEI/QB3ir01Gd8YpwntFo2qfosIrVsyw9VH81E17
IoMUpq3TvtsdaSbVdv/nS+Dsx2RpHSw2Qlk9IivjNuHdlChJvrnM7lhFoSo056gVYipqmMg2zTFb
wkdneR95dAXOaOp0xl3c83vc8w3sqqa+kRaNAKj90dhL6bil0uSNSFKI7JCwu+WyMXVo8qvBKIPp
EpOunaojbN/x4RkDtVO5BhK2RbPeIePqCVRSYqfepjln5QVvjBLovuwBMgualVE5Uz3MKJYbOc2Q
bjF6T042Jxkb0NnirQisXKMqORt0G6x6TfPM8fOj6dlCvHUgEyQ8gR5Or/Lur5wtpT0GuZUkS+n1
xQhT5jUTGYmsUpgc/kHHlYTAxLOJTHY8QDrPAGX0A1TYt0I2Dmsiky6OG359XdmVW7r6a8onH6PN
6ofbyu5/maxL2Cdwr94EEh2HXwKHsZKBmSXzxY59NwfOhe2v1F8NvU4OOFaE4FCSXwQT9rM4YdoM
F6xvE2yN9T9cFmzDsi50UFkTNyxyMJVjTCjxKJMXxmDhZXxj9HpmuFXAZtmJv87FIo9lcmSMdg+/
KXJXFBjeyDaBM8aHs6ZPK4PFD+ZhL6fsxWj3Eho3aHX0vppJJu45IZ93IvO5Fny6rzWKoTVqMiXE
H54x35sJpQwuCZ9j9GhNmnNoAXA7ET7v2At5HQrNUh9nhk4pDk7308e0YABCH3wFQ55YSTf2PKqG
mD2Ty+qJ5h0SCY7M/7F0XkuKo0sQfiIi8IhbeY8QnhsCaLz35un3S2Zjzp6dneluQPpVJiszywwx
GwFOJpITg6UgOxLAAQ2ZfnKRoH8cGZkyeqIyTQ5BZjJhZcDEuA++KZop5E6oy8etM88RERHmjjM4
WAGwoHbO/Jzl75Ei/hxw2okHiwWf2KqTPeW4v3IAsLIRRa7jcKktGacmBmyxlqvpPgs+VBS0WIkY
f4av4bmvdVlzD2HvwT46qrIgf+iscnzNKeQadhIqnP9aaxyJrE/3FRzcsFd3zyGuw3xUJzPV6JpT
rOXYwI24DlTE8qEi/UVkrSi0sFU687CoZtJ9Gg2wVqO3r7uGyzeN1mZ9drUsckgZMqVpt8mGTXOW
0KCU8fLyBl5X8d7hC54OO6pd9zItuXDgNKYMGPbH+s5//4Da8XL79BBArtxltN8lZ+2n007YEShi
I2Kk+c88VvsVPLaDNm1FQDb7zR0WOWpN3MXlv/ccg7PXCXtbjMJSDx772mrBGAhgoYt1Pg4I75qE
f233ADWxlRS0bdlu5Ys4Zh2q+nz6Yf2r7BbaZZePoaIxFnrzwLf1EqNCdPg8hvmx4+0U0xZWTtaI
78X49PdOtz5QOs5bGMYQQo60vtukjcHioJE1/0gS+S1qjLR/vJnV5XlFES87lJR9nmqNiOfAyjho
kOaWNHQAL7L2k3kYmYr/g9JF/iMmIhCf3Xz9jaxEaYv9U2T7W6Ul3EfwkKxlUHskDfyV4DCDOPqk
QZyJjsnyZ2Sz9UidSH/Y59eOeLWlno9L1KYtjuDgkd1UNeDPaVZbnDYv2CR1EWpsbh5D14Cil9/l
JJdf0IX5wSnd9RQ7UKUzSOfxl66DgnmeccFE6SUC4PjW7JbAKfaDVW/jzD59WRYga+jyEwiUsFUM
Np7k0AlE54aA7ENAsfgbSETa6lGE3kK57AVrO4cf3tq24I5hR8A4HuItDCHlBmLRBGkeSx+iJiV3
PWuykcqwc1EEINhPmCZTf2eLLQo3CwpLaHV0D2JsCM0rpb4K8LV76PH24QOxVwFCyZ6TBGPcnWEa
kE5CbXaA5IBhUPyEkn8OHv1D/oxFZq1A5QwwjAzW2YFV2KKkNRhIG0t3468ozsWhUe4SuxUS4Q2+
GcMb9B9lJtMfZ/uHvCi4pPquKhP4VmsXNdwN/8y+a3LIvgP7l//v8s1wWgKSHUs0SC/j3zyeabxH
pxHwiq0giwHZ9n4d6ApDmYc1WllkYOyknKzAgIIbS/RzjhRr2iQPWccaDCThvXt3b/mIKEqR3PYH
QuwENYbO05FB+ISn9Nqvm9nN5dIaP8JStiOLvyGfD+YA7OzUeaA+HYVQEFllYM7huhNXqy52Mwwx
jl7HcQZ1e0CU6eGfLICEbhI2FZhajo2vsh7pEiUFJXj8c0426bTEttu6R+QHxEiPLYlWKWKhxhGz
CVEhVm0oeVA1cFHAw4y4qtsIecicYQgGaN1lG/VvS9FvDdCxr6oA+XebPmX3u2Jqf8RV+MfNENe4
j0EdkIgWYQ73QTEk/6bdfHGO7j6ulDlV/d/ZL3YA/YDDfa2K3yFiV7Vi8QfY9hPa8aQV/imumAc5
5upnXHpyhD/Xv1UD5/kiZ3v30RwNTNo/ShcUIyEPFw+AOs4VFwMeE3Q45vkmiSlBZsU7guSzmB+j
AhUau5TZGw7Al1PKvmFlOl7KFMGxRoCYapX5VaWE8632x/tb9soEG0pq7AOuAOzy9IFXaaXhiBVI
sWy3fbGxWGAWcheyjInYIM7OTobxZSv2YlNAZU4mZVNVyC4Rly6HNy0VFlULFDwpqF4Q1n+PLgMR
JlhfHPQmLZ0D4ry2ezgjD7IrJ1c5nXkyifYf8R3whH6D+DxuwmvVik+wji34YEThu9wDjmBO16GI
D+E3kyHeNukHFpX7AXR/QUZn3paKviO9GF0hFibEBZeoAk8HYhamzuNxlTFbpkWdTEYZkmgJKxMU
7tk/FbgoZix02STN9ISchHdSaKF/gbbbpSwmgYsO9DZhfZgBfDKoiLwcUSunIcrzL2o4o81nmP0u
gRolVrzGAPCWw8RQy89HKYJDx4m5YDjvc/jFpQuJ0RZtHSeFDojGGS9nN2tY71yFNjM+ntWz6bEb
bcEy20rIqYrR5xKoFvTAe5iDhEZOPAUFBcJvTFh0R29YtFPyspOxOO/AfcLqB6LhQidrN4YWxqY+
c45ojbelrVRU0wRuwQ6/Ds9Jpxd3mo6EMo9iKwwt8hBGauy/MUEGP+glQkmLR/F8Tqo9sqcY4MBr
BdxYd3Zho5/IXFyn8VgzDrGrWVTsjmGQfaBgQU9yAbJspXQSKrCQ2b74Ww928hCNjTSo4y+H/reM
fQxxjbqK+NBidSw5TSBl2e51EH8giuY8JEO265DvIanV+PUKh8nDOcYfJGFPONKkm1agruZ3Rxj9
OnEsx7tYzxWF1zDhRCJp+yW4ksi5yaUPhuJbN2oWVCM96Yfx9yLEqH71acrvNhUyjGw2oELyg3Qv
pQUU3XYUUavCkQPHUL9KlubuMhTzQ1HuCS4653Uch/TpgHUg8SX25UdUHqtXOItN6EO1ttwZAR14
h+xLWlBTQa+T5VV7EeSBC3P4BOiYwMh++hTN0BGVJ2F0v1Dd5b+L34Js+QLuo4fUUlOeGDZiqxUs
/Ah1DAnNhcdBoX6ilk65KsQujGTUcbFfC2MJmyih5rQ9tDEpQg7HjRSOTrMLyx7OP3RjanCfe5B8
bb68ffZ8VdxQb0D7wG2KrpX6Pu8A3qNkIcOkHfnL5RIBBJi7j0LMt5f6AfuhVgpfUe998CY8x6hY
iANFKJGcIQfSIbUOugWo3KgeRaMbs6CX6iEv4FSTDG1w/D2/on70sbZdjgJ/DWEY5wHIxfwOxR55
w1KdBfIi9nT7T3dDMskSe3fhgsYzyoX8ThRfeTCXmdYywjqwAAvZMS8UJLJjiybOieOw9U7osbEY
ExtTfRjKTN6InuxKSicAIVActRoyYUb+dC6L+cXO2NilnzuP402XroDckOthUeL4FTi4ZPuLvEXq
Gv/UOxE8dR8fV1VpSB3bvHUug91/OKv0w8XSgKLJVeej3e0+vortv78C5TMKD+YFnEtMCdDTwmlk
HSsk6VXvSnTstsoWe1V5YghV3YxnQblC6E1XRQTNTbKQ40Vues5IXRKeGJQfN2ChtsT0bZtbyXf3
xUZ3l+2C+/eDR9p/DEq4qEmr+4aeO9MiMQICxkgIH4Y1m/uJkEELT0mGWpk357zlHFodbdhoGagu
woHYgcQKi7WERsK2O+rrIkwwSYHaOAzHKHlFmvtwSVhO7HP0ZjNK/ot1CFvUljs0UC4u/qKBKtAr
EkGbphrkw+aGTbxapWL5K/NrKfrZvbTFviT2tX/UDMYuPIEsLvMrg30LzjlVLgvxQBq1fExiAHRL
lF2IcGFfDsvOTHZaXR5a9MSb9tdnpwlcXC3CkmfjKWh6hTbmOC5dKlsuXDl/sgWHLYajQ1B0eQCx
yLXftBE9QOm3s08p4r5OCu6kGQwUf+BC+irWl5PdxYGCigBDj5v2K/gZoZgdi/HxxIzn2SSmxQV3
upqdfpMHC5sHB60HqxPq+F+DPtpRIqBAKhXpAnoTumd+6ugZ8iCJv/t27WTcJVJ44lzNyQxBl840
/QUQOINCXYmTqpkqmMXW7FPUh4d881i1zk0lI5mkLmGMUrPQRLhdOFXgML9xY0pKdEIz5mGgNMWB
JRs5nFykSukpmNKWLJedMB3xdPCgDHAxSR3lpiw3u0DdCNFJuHpcWi/HCOnIeWghmtIdkCAaPI28
S/6UP1QmU08h1sW7DRo5r7BX8d2uwtjXVFabILkR5GEOI298QMnztbY5M9C4OvzKDP9lQ/fBlwUg
aQRpisLqSf34wW7xw+CbpY1PCspmwlMCZstFeLrMVhQWGfcldI45bRFwgAfEuu3TUI+cFLY0n6aV
kArR2wB+clWwRONIPFwvg90PFLdg5o3zEqUP0x3cDxvgYsfkw+h+eWa8cW6/ex/D/PaO43P70ron
I48rBKhn1yL8MEomUKO0Q3imd6C9Ik/kqdbjUfHlcDtT78StYjR9Q6EzUpbniuLbatccsG+sCrn6
2jYqDQWrFFPVF0Jj4FJDHWdfrbmPALQtLbt8cjlkOgvznNHJHM52uhlKv8P0+xhdoTOpUgZMgqch
7hCUWUYlC6bd53zrY2ILE09fcRY4GZBVlek43TsLA8W40WMTFW+NQnnXBR6y5lhYn4PisknoLns3
7e5ex9ozjuRtzwy6TRMLko0cBaUW7GH46kDZCvT9ld0gKf/Acg2ET2C7pJQEFRwyGmnZaiS88eyD
PkpJKOk3+Ia2EqiNpbAtYE2uM/0r+fplFb0iszQ9QvAVmG7ZKkZgk/EHBm4zpDYUOfaXocATTfrN
QXLPNz+Q3b8pWq+sUCRfdA2RoiZ/BxIy+6KjHdgSin4E1MOnTT1QIOhBMMETZQj3ueWObVI6j65+
aH1cHEvERIWjakI0eopfGqkb57+MZNmAy1+ixBkn2C67GNKwE1yOffiWkGtLgaoChFGa/5Qd9KZh
Hc0pwzkSl3YIqzyYUEBzYIj1VFcif5NXpai8ow+skf+x5myxOh1HdeePTPizTN+xLQsASTfi7t6w
DJEi/yUCOewqRjtv2liSeHS3hyQH1TzMEl1p6fgswyEZAlNalolDIqHXtSNmrriVDMdDohZGct0T
ngekYRwLmEpICHliLlHyZ0jZpC7/oVK034NiQgBpOneTsY9J9/RPCaplL1aThYiLu4Z3zHFYrsQC
SXMw7U0dPevzrE5ALIOipeykV/7g8VW8GDRAEZkS9EYgjCkNE2MmqmEWz1Y8dUvaLlT2U6eAxdng
TLCm8o8zlisjviFmE0sIPO928W/eZJG26ooutR0rTTvvAbskTRW5p4Q3pCkU+5eo2okGEF3ukQEy
vLYR0vOR4cRTVNcIMyoOCcfXAcmd1udicek4KR9nCPjgHfCwlLXf2aEXX3k3dyGqEeOE8GF+uWv8
zmpKFMnvWCF/6u8Tx7ds8Ld+hOYkLFKOU+mE8HOKHnYR0SPEcdzX9R33OTVF0Ixr8J6YrzoHTmAl
44aAchULgTWnh959/cNeFAMpXVtDhKKnwd5CpZbUoXBIrcqgKbmzFAAQ+HLFwROvvjs1LG66ISOl
T6caY6JdjssxvpJpaboF81IPy6wgohLk9P6q7j2THhUeHNIDIW4GtET079a5oBevy6HSdJ5qCSd8
EGfagPnDzX5pjZOtGvlh4dzKT2O9bdWSLjgY1JKMQN2dadUospcCP7zBNccZAHWurqMEwSW3jt24
rHx0DGvU6d0uG02ZXLADGznc75m/uqoyVW0cM7cFANVwPBlvqxzvbsZ0lJR/cs1+/7pmCiJSmR5h
YhjiY4m7MUCvua0A9PlfRdPM826Nimdr53ohBjZ8gw4HP/beUYxmeQZ5mhZRfSZl1qLL4Zh4wE6r
A2gTYAt+O7k318iG2fRvlTfsz87NvTBZ1yZG5tiIs5E+hbh37GDTPIlmvwaCEfDeNEuwtc9wsUse
qyd4kUkHOIjtjftVfHOGk/ZhWg7x00eHXjGL6b/SnscbD0fmIMlFuA0y0oF5iePFAjmp9Hf4bP46
HQkHyYy0pwNvwVPAJwmyDIo0V4l9rKWvWYSRDYk1HMDmFkFMjZpmPIa5p8YqAnGL4FUGaBbBax29
k4NdnYGqvsw1FY44VqBar0CMrzIl2LRz6JypTABCSE3OyzapSfXwq4wEeQJbekZQd4HqhL4k1wi5
BlXHHTkEjh5CAtA1UWjK7+seNRQ7gR1pPCQhUg2q/dt33wBXxXLSRmJC4832m5JZbGkLMdwTMDQD
LLoIM2f/41n02IBI5gOxAxl42dBSIXMPNF2UJyO5UyuDkRDf8POc/2PcKWaof8NOCfwD4IqE7u+j
cgc26wdCcMljl1frMXy4+DUcnIv9gm4vVvHLRWdw43GAbSpuW6Gn7a8Qi63yH6uP4bje7AbrUwiR
unpsuvRenJWv1/hxMCTvvXQ/MZRKHzO6kvOE69MTKVBTVwMw0b5alR6WmexvS7lFKCIgNlPkiNko
CCRjXybOGLjpSEZZowW1sK1gnw23/A7xuuE18Ym4dHVxYJ0xUIII6Z1ajENXIExshLAOPcaG1jx2
0mJchDP4AcPHA+KNOgDPiSXW0+AXWN/Rm76CR8CFnAByScN5Bfo35tR8hvTHKWRWynZsxqn3VK3f
2ajGQ1Gh9Ifmf+VBkgoPNV67HGpAN2GOJinVGfpA+Jpeg4qK0GsX7JeZ0CstAw4fNtapbt6m+79z
tzkEi1LyM/qzm9UYXNhadSF+NPlZD8CAT1jUwK7ePvBckXMbfDHhw60NNJaaUCX8MsfaFhRrUKmr
PlMPo05K8RZGYdGqAaereaX85Y7dYrVWgwVRTRperhMrhxKRJJnDapRUxMSQcfUv6/QKTh3gXVrb
VgWlmyXwG88FhGM8Dm2eXn49fQPJSoEQs7Med17qF/I06HjCcTFvRFbeWVZD5gzLKIPwBrMu1H7f
6srkfyqfJMtfx3f3iV6yijkaYA2LRDjB0ZPFyEZ4DbasSC5hcoEXLNcKtyimwkD8gYmPNFUQBhWH
FLS34rI/GWrB4sDy5VIspP3mgDtA+ftt6ytHR46LWHTyAQTAwNDDuvE+qBej8vjkq42ppgWkQN+M
vMe7etEJrZ8Eeiao4YfbUvfwr4BUU75STez6VQrLfr1d6Cg2arXUk49wpx67xlUUcYr4lficXTO5
WemSffFYBDGqc6E0lMBCH57IE/LMy1UEvbkBqMVNnZVe6Vd0yaJC2d6g8OMgJLKoUJdD+kRnysnz
PujfZ+eRTO+EtSktVcPCfJuVGIxvoPisfIN3f8iL8LlT5snGsuLiYv2aXtKVP2PE+rWvmARRbjI+
o/DiDDnd2uDhvbxXgp1OhOvV+GY9cuxmEMVL2fiC0n6mG6tbTXd2G2tqvMcai4lxC9Evq9y/uBIW
pucItIrM30IeFNdQuKIiVnDixDQp7wfo++Fr7zE0BH7waMJqDn2YIPprX2NErR479weor5xTgGW7
jT+ke+K/PjbuLc42mkR755LdMbx9MciD80+wnD4B+9+W0YHrsiGklvjhJa85ptMoumVaOsUFeBTZ
ynrEyHEwgbkFQA40OGvrGdTiI8g7h5s3uR4IzSlDKKAh+XoTX8oQLXivQsER+b/Cm35CdXiGCpW0
KzxrcJ99EJEDnck+vmCHJHbOMa56lflm+rK+tCM3FpVdHKPXZ/mfc6adUNNYMx9QEwL8mAExeHSc
x/JJ40HtTDNSp4oudOQe+ILXxU6Q1w883/hPmZLWrXO24ijz9p/Ba7rxSzaXnGMka3ONmXZ+kT+t
ADi64DdXK4SxKiqgKCdN+4UnRzV9/CqhfoTTR9O/krRBUq33XGDbh1YKaQCyUI58jZa/god+vSd3
DoxvA8hbdFAPnudKABC691YtmYhQ6RkQKEfY8ZdXLF6xMTyI6GSjqM4PwIuTluD5rwP59QEUiai+
D7T5Oujj7gV2ijGiFgJpgm0DWzLTiPXlPwYQXIFFAgi3sFPYvwpN+LlVbUYXTb/GykGm6WoEZRlT
aCFEdhRGKIlViLFAgPZLc2kN4ur0UtoKVypzHSHBaRzEcML617yc4yZ+Ye9RP9LTJsEsvTRgsXhi
nxE5N50v8DMVJNIdP+Pb9M5IsEHNeH1YhQ7RQyFdw0IVyyX3DhiBU0gNJd4epOqOBdwpJWsUGWDU
KMqvboHQAyoqMLTIUASwU7e7QUFfwtwsfrE6PNylDUS6+JXRTT4+JuSPK/yvHyh6Sh/TQ1rH6L1o
3frECgIBDkSUk2BVaH+7TSaLG0yU+ewCV7V1SJ2RhO4T76f2Z74JCcK/hX1C2XiDo3+L+Pq2f8Zr
jswAREfslpi6UaoqWQMJrJw32lWlR/owOKz/whUX89fFYsL9O0R4C7LY8QqWTH0OWMreA8LFKdkl
BpsO3NmYNg+BKp5htL/4A7wxgRrNBx6RfT1a+Vhy2u/43j1nzEfpRtk0aF96lQFw47sEnas0Y+cT
M2WYfA1Km40gBIvCqJaizGs4qi4KvFnASQTczHNgKQ0wkIb3Au3JvfQYILm7NsM5cfeqNoAE9hjK
rIncTzD+atjbKvyMLfIt9iQaE7e691cJy3jhJa0iNDWX/Jhd8hO/Cr92oOE2XOmvSwCEVA5o0cmf
SgYyrviJ03U1qd4FydC7652o+YaFIxNG8rzQUvkiiK527NQGp/arh8L4gPv+GhfRzqGNxV7917Tg
Tgdc38JzcnxD7FOV7HybHfJtVsPScUePr+gfXlmv2S25u7Q23Hf33YlHslpeOLgTrzFcISHqf1i0
hxtvvsv32T3Q/Pv9pHLh78gpnBKXSH7Ki/x8ihtvDeFZ239xpsfuTBdqfGojPqdS2QO9n3l3d1qq
TXTtPHqATzM1K5Q+Bn8MqBA03GIf21QxiiWJb1A4UAydMwMzKr2TMqaSZyAtPGl+E/JH+pmWrf3N
NpYfp8I4s/uabrPHQWBLu04Y/XCaSzTK7IDQ3VvbAYYaJ/ozb9VF0cksDuGcsae2K9Q4YhWm52I1
MG1lFHvoNVKsenmijWDydxxsB16ebfG9xnLZnOc19FZbkW2yYjBvyH3tebbqcfGvau9AU7NzVEkn
XYTPSIOcO5svCGjGqAEABZ8Y6ZqMAcVewFKXas1nlr3u0Ch3GNgsUH7jh4K4nFeWDdyzhO/dIZnQ
ZmwprtjFxw4SjgGH5OLsAYRu1p1K+UGjCOxZE/oZP/H00jUsM/yajMGrfDJLC/stZ1M3V/kVHF19
86TNbbcqkFpJ92B8OTlHXjQwQOwaMetrT0IGWbjkH7xaPtsxEYU8QMdFaR9vnCJjpx3o8Ie6ZU3h
8VmOZ3OV2VmDHvYaP+3ZiQW9QJsXRmiDbEYF5bFgCGaopto0TyB+easyxB61ALHw4RpxKS1Ysxpd
qha6MtiGWJNV//hzNLt35+EK0xCHGctV4g0AjkLwEWqBBXye7ZKdl2XZzcbv+1wzWaPOWwNZzKhy
UbYmNMEIHx0PghPNVj0A8qXRYxNjN8XBu6UJGAh7vfXEzjvtabEgU8ZbQB1Lb4EfHQz0QjIS+sBq
JtYxwrPZesA/nRXlMzwXqos54O0dJFCHKVN/SYvWC1mnQ4cDMslqMBYA4IUkKTiCDYbwMCBFg7oE
wM0fc1A5OLCJxZR8UQZhqhx/6NwNRs/hpUd4DcqY2JRyzqEBUnvj6+Y79OngtqBFHN1iD8g7mles
+Q6TVYMTdR7AMC+wzrcIKvlX/2s66xmS4XowUAUDS2O+IATnsoG52PMrauoL7Gu73MqOwLbINBeF
lOucgRC/7GxOjKIfVJN06l5YyjJ4hiwJhUk1pQnDw8tpn2GXYcpVjbica/ooWiXtWCwPwb5L4Rp/
fnTd0Jdfc0ADQiIv+7nQv5br7GN6FLwDSoEKH483CWX6OKB98dgTs+vxPMGz2PBm+KQ3dTc8obvk
ktQGn97evXFwcb0l4Lx+UVzD+p2FFevG4rGU1hvJQZedfv2q+8YBz60t2VG/yaQpKDWQ8e5Re+9u
HHDKUnnOIwitDks/8dfD/obvsNp5hje71Abro0OkhYVCJE4aKzapKTXZgGuKKBeVNdtygcTjTfxw
EbqvU4hmuBs2YFp8fxVjzatRyxbZ7svCsyPOhJvsRjOKS9zuV+NjrJC9nHobgIg0mbTGDL5A5VQk
ig0M7RvsbC/KrIsO0EYYVtIhdUveCIPuUgg7vNP++02bh/t4Ne0/wGdX7g5udBjWFmwJ88E6p0V3
n3Jvfh1vzDD/Atmtxi5D3P849dbHhRvAdCB1GPWHF7dopxas5d6UaVFqsVdh8wdm0Z2Y64gtd2g1
qNFTZBxlU4yjGKA05QcUes/wQWdCPTN/h94oroVAS0cTvmA82KDTNMxNd5VJxIEO7Y20eNJ5g4sQ
YHEXd6r2+fcPe6sGDltcbzy8Xgb/f06AiFnoXqN8D9cOG096vUf25s050E49k0Tk3v/Asp1gEXBo
ZYhUcJ7+AibPGbt0jSLkC8kd53D/ZlPn6ToXkxQtHA3C0Jjf+1AAu1e6YiZCJuwmMZxP3KltzsuI
FdUM31O4kWC+2ILTmXxorEx8DkBlNl22j6Io5IHeIN5LpxXUiIQJnp0Y1/3jVD05IyX1I9hsMK2t
u1a7hl95lTkPC46d9gSKBGG5TYHu8zQxs66DOTPB5vMihEZNwSDeP3AF3TNRAAldwUZBtensewjs
XBwiUOf4r5K1M+BylS6wchn23bhjN5qrR3wK7gZwIBSTSyBO9NfCckLhcnClepq4r4zLzxWbD152
DBa+tQWEzwmcELv4BekMo/whAHPTgqsJ6sLAM+XmDioJNvFlNzNz1y25Qw0Vxz8bPVeosQYUTXON
E57GsP9U85SaeCHxVxQ8i0XWhK5S6D/xVLxaG6puxZ2vV2fvNc7585t7dmpAFzxdvNp7yT357V3r
TaKt31yggQXOqK7RjMLQ1h2qafnvjVhKkeF8HS3zKCw/9h0dXAXTUSdN5T3K3RJOwhFjpacMF2gj
EZ8I7ELn2vCFMjaBtkHAvvBnz3ltUfEaDBLxgKovqHwoUIAgVO2p+vtnnQVc3zRx0j+yUU7//sqk
fUt3SQPPKMS92uoQNaKatOveBH5qES8miClpDX1P0Tn+fW2alLB4sFm9AP8LXkPC6KSwphR/TFF+
0Y9j9su8+oEHN1KYOXIADdDNYDGnP0XVb3muaVOXqxvSJAoWBRHEwECZFgxhjH4kgwOGb6AB5Gpm
k/znr6Vg7SqdwfC2/NJfMMN/WdF3DkujSN96A0tv3QlI2pBJ72JX3rS1Ar3v9j4osGSL12QYZ/uO
xWDhYVXHOEklv9H7FX99yFJjl+HUg6EUpS6jS1MewjR8P0a022Vy7LaGSUKxvwZgWLduCQGRAh8I
AbrbnFEpiDTzMptLAjkBjQjGWLgcYP3e8ctmyBzKZ97NKw7BsKRyWuRdABaqDAC0yQsbH6AY9zmT
4IG4ckRXg1zJQSzLgSpJwwRPZKnNM5CpYl5w5ZRmvAHcxl28jZ6Mtsa8O4GVYLz0HsJduy2u4Q8p
h5rDJ8AAa0VXoSrzOMhz9Uu8LlgitMEe1WlwYhHXynysIJC0XGOhud8hT1b+Ib2BXcgnemp4hc7D
SZqt/dputD5hnevNkXYmSYkllS7Ly93XUlb1d2Rd4yFD8Ml4k+p40XR/8DZUVzq+YFDP6iIKag4l
3wEiNP3i1HWjicTqJThv6FZVPrLDgXUV8wat8ybdTRutTVpvN1qr9BwjNkBNpuNb9XSAq+1iqDdw
jl/LApSoPi6czBxp3+RCvplKlvS0113WHpSGlYr1Whrta3xFE2P3oa6ws4WM9u2I3lgMhaO93SPj
1msshmBLw2q8/QJPbnEP2wl08ys+lZJ9ZtnCuNg/QafVWPSBXMmFjscJ4pqP+YAsbRhB2P3aX5bR
sbqkHtLQ/Gls2CphbU37n6strbKw6hJyEsvMFftMVzVOhVGG3x2aMeo5ihEm/SIJsv2lde00Zi8t
SHVpP4s2AgBx0yBL5CRLa9qhLLDOlIZLaEaWOAA6zqxf8U69i9eFSSG0BqmdefntpuNOlZjXIXRw
qfp/gKuO9MHc7KXzA8XljQTmHIKgTsd4+zcBsOCye2B94cmwqm2oXQX/ILNy7F3grr5w3P2WGJHO
mC35qGRgb/8wJWP8xRbEe85VSKyDW3i12eYDlevFKnqJXcqkIsYKRax1nlh3wkyRJA/rWVAbfc+V
BQmrqRqI3YaFgs3ZhtblTqBzzgPqS0ZqmD8CcW7GhRyz+7f/LVnrudrZTQPMgO0MAkUb3JJ7dxI+
Ug3bNvlnOQGgeTnH7E7Xy+MFrMDMFa4w4nairHVN9zkI/9eCF/yx8clAWxJnuQgezD95funeAkZb
ZTYNaKPryIuzk3UdGHY9Pmzt5v9tlNp5wQY1PZMYRS6wARRvlbGajCefXC4Yx0lTkqqbKX66mDSQ
L+v8ftHCCgMP4gEkdPuMu0dypouhjG30WNIWCy+Yq6hQWn9T2NacxasGi7M5Ze1xCl4EsZk5ULfE
3GewyJnJaiqryQp4J/ChlxVHK09UdFxRfKAHAJKVU0Fa4zLH0XiMEN8GExORQn9byLcdfqNhMj+K
zbw4QG7oTJlUi2Ky8LIN5VKR8Y7UC7oorCWi7tTtXXVJnae4PIzvS5WuH5d6lxQ5Yo49WdnlOd0L
1mZAILSs5H9oxPADTbm3mqQUivkJBtzISVDXOhn7FjBzx20wxwv2S0Ulg8r8je4MDgnZh/kDkDLZ
lCgJt0U5G6YqfggX2+mxFatNFYMgQvvKrJAK5cLSFc9oyfpJI/OPDGzufC+b6ZhbJAcY1LqRv9E4
rBmMZnj4DnxqZmUUp4g0rKvXUy7HXhZOD8ONBzNQ3m+w8nhPAd2nD0ePTMOI2AckkKVfJbrQaLFD
lvleJcWgTemfBVdwlM5+JV8xiBR2TWh/ke4YmKuK4WYUMzq0N3eHm8vwpEHJgNDNeQWg0ily5D3C
/pXLJ5lzHG1eVg6CXYUzlPhh2vDE9OlY2AtRthJGPC5OM9E8DYsY5CAO4tDGOGPqwRYM4lsWO51Q
UkNYXYvAo/I3B3pjdyASV7ohTPSbDs3cBj/7Bvz+D6j3EZg6xdi+hUMHw59FRim47ExSBqKMPffh
lYAFKRJ3IPwaLG4stZyYaduUgva9RJpVsvd9VByMEBtHZnSPURV4RHQTscMocriYTY6jV6V2+6Z3
Oib6ZYSdPVxUXBY3P511fslQHZnA+1+MgtfTB5XW1am1KSoHdQQSTdzEUN67WipUWHy9+wpPItme
DsxB3WQ8WW7y9Y0xLf6D6E6dcrHXfRl9sETuGcKvPK1oiwEgWGm6hX2EF34VN+GTC7mIUiiqdijn
qOfWmGxskHSPBf1o7q5Xfe+ZPBy3/sV+wndwi613WKoxQeB1yp1KQv2ZV/LiHw+7u4snfFWIKQ9r
CRrOA/OW9E1+NytjKYU/lKdc/dPw+LFPb5ee2udU4O23NieYpoAaf88MD1aYA7Wzi80I+FPitHFA
3+3nB3Ft8cX7WqsFL+CJUHQBLRknYLJzDMuocbdm44XJlN3ctvcDqorn/IzfCie2SDeU7Iv0z4zj
rv6kYte7k/g4qAbgnwZ49TkCozACE8ja5BwGOIe9jhgP1oPNojoqZ3o0DljjVTjywFwImAfHQS1v
poQBHGIXK/Rx/KRsFbL059i5eSCRODhSrq6gtHVNl6F9KYTiZhLJqi8TVUazoRPSauBp+I2AeN82
1aZLdHC7YNHMIhO8YR05CnuQ4nXrYH7BSB1teuffuW5hPKuFjbn39Uxi8hUkIEHU2gBukkTNoTRD
f4l6hSOsAabU6YgSxoh9Aq1CJ3jDyuBnEL1y9pu3kIANbWv5iQ4dH734MCEHg1u3ICXA2oWkkhgZ
w/4gBzw5QBcyulXSQjbn/t3ceufB7eXeVcZYSsFliwqkF2knP4lGZ7w0nIBrEf8xLJO5BtUadIEq
CwW5JKtk0i3/FaaM1CPuV6Vpn8/OGkI9fF0vW08sLvp1a9XyVQ96Qc0q8u1afsQt/SuOKiuTpRHy
MG46NdacEcv4bxHxqnQtFe++ZCrVNlgsfXFrEJ/kPMwXlDGoPAAPrTtIo4Co6BA5XiucrTTMeqLd
edmnLiO1+GPX55suvQ3ean3GcoaFZSNz4yVdbBXkFy4MvnZBMyxcrA/43D6vWBeJyw/Z1cA8pxGy
yX5vrdPb1eZZLVYsflMKq3N8hdi9sG8X8QUx3Fqvht8XliNFvJ6e7R4AxopdhR+KT96CILeKc88P
eNLjXU/HABtVHr1UdAAhfQit+7bMZbZ4X+CfFSE5pXuWSxFekcF3WkpeLHTfyWYKVxOYcKxycJp0
cc5zfId1ULuAzGFYvsLPgwZhB2Bl1SH+ROzcMq1nUo5o4NHm3aEG0txY31bUb7eNFJ028+OPVl5H
sBtGTbBP/zm9sZNvZV1ctAFXML0yl6PkfCA0GlQqr+Cyce5pcWLiP5U2ScWNK1f0Zb9iNlkcHXy/
EvxcXOxQICVcw3DHB9svYE3Yx7Yxu1ORQJ2Abupvw3XYrNq3LxrDygikuGKWeHqxrVmPSZ13a+tf
zQsahVfAxvlxFWsrbCwRYE1xxFhcweUqzkS+LGQBYjtbcD5REQCZLRZAk8+V9Ryv5k+sS83K4jzu
lCO2kgtUOLS4kuJbnN+sv4Ztahn+blSaVpb84EtL8OcF668ndy2tsLzQP9MEmTUspei+NWqtD88A
bduU8qI8PNydbd5Y7rIHy2C7ZGtS9iUob8xreju4n7j2tYrxi7sNrjQdAbrkZBcGImaR4QZ2xV/b
CO9d5kB8+xRS+HyXv2PahE2uycSy5hr9/Z+ITrc+kmn3mm38e1xo1dv0pFAq6aUAoQtmA5TG3EVi
TFDhE62ckdUEhb4id4Kv/AS9/vIVDPSHe/Kfu2UMSwGLtQEG0cMZHETVkUxTWQYMrn3qG7AAvmx7
gk/u/cgRkP5Ua9CIq1XUrA3aSMWlZ1C1wfptQgfhiBG9O3456+xitqSJVPoHHQJohJ1Lolxhkshd
BD+lTQBxu0/hB/GO+o4xrOI1iEU5z5+FZxDwCeaiFMZ0WHazjcweFz/wXsmd7O3frMKukqp1/hOF
Ipi57pigp36LHmp8cwxUMDKQNuk0POBfk5BdBWCA7gn9UsuRj/GWoVHB/PR+LEN67i3LETH05sGk
W6Fxu9JjXoPTDZHV297lTRf1IlXUVLTSg1OFPsrCLVzzaekI48idnmBvCJ6+3pzJ/MiIrt69dxF4
A1iFJiUUHSXwWvx8qAY1f9e+JexA8c8dfHhp55mhLtVnS/I7g9Lwr+VWAJ6LI3+cVrH4W+ng984Q
onhuq64hAOgMfA250N77R+c7LvHo9Xgtmh4gSc8jb+LT1gYXA/vEM8x/dQQy8lSzl68cG2ghR8jM
nS+OftHFZX1nYXnMK33ALyjNZRsMyiyQmPIJh8yT79n6Cq56PtrFuFY36zJm5M6+UKqjPYYJVfBu
weZv7cMqBREc8UqELsYCa39FLcvwfGNfRvWIZ7MC+yw5jglQLLHv7dsTTARaGBh0euBuzL9R9onD
tg9PrQ1r4qGovrBDZH4263139rm9LPrfZO/wbcXomhQjgw6Lb0oOrc8Ai7nWFehk8Kh7OMWVB0fE
yGxpcLfhDfMowy2a2Pe9oZ+z9/bU2vIa27DUKzco9xfHY/j4Y/p5NteYETKILtrXrDnBDRVGZfkA
Aaa6MOrW6Y0jJLM8iOqDbRkXTfPxcj6907g5eHn/0XRm24lryxL9IsYA0b+qbxCI3vDCoBU9QvR8
/Z5BnXN9t6uO7cJIWitXZmREZBPwjw9EFNpC0BO7Jb8c8TPSQlZ93Co45fC7ums4FnR2xrdZ1xg5
aHjuM+I8FtOdIrtbJZ8/OYNHTEJPpo3dgn8JZcNNDdW9Ql0qR28gU0o+qvKST+2CfAP3qrv16N5g
P1+6gheq45s1g1N5Y8oWQWdzH3yIKEValhWLq6H1OdtoX9WAUHrQuTa1cIvDsggFFXbVX4Stzcj9
Q7zGT1zpVP8brMhogWC7h910rzl4Vz96L+IRTDH2v+ISpqBMEpeT/c1cQISih+rE05LN0O3Boejs
ojQ6+e87HWhGX56cS/jlQPHvHeg3D4XIZ8I/eqk0/9rZIJvxgkLWaBxRd6x7dxD1dULnbWcV2eqg
fgwvRFhTGDPK0CMXw4dAIBuqSTUlyTtpIqFeSIDaW5i4XAIWZEhC7xdNDkIIztfW8NzdhpygPCd3
G5/GNEWoeyzPoRIot8lOLWqgGnsC/BL2bhsWtTP/4JtCF60B1k3nzb7SBWiYw2awNYfVD25PmKLD
HMStAELPEw0y0W9IQ0PY5Wj07jQcYHAMoziVTucfoS+cO9DzvNZSlG88UcBRKIMQkMj3ltNeCeLm
wdHXx+St1u6+xo8FUG6vl9Sd9RsFOAGf4R1vnw4Bb6Vq3bgkeP3YgDAEYo2Pb6yMEMTOIw/2zhGJ
H/2zz917k3w1UioZuo9rqvrluOW1UQymfSB7NQ4q+AXZy8dyh9hEwjiZJVJq7Ssc3fAe/flPEvpr
Qqj5qF7QjdVFjCeA5PJiqIzPQz8c0iakCYNjBPRhMapPVj7jFFE9ceW8gJ7JpHuaqTRWCe8I9QxW
a20unjC8mt4J6IAq0a+1MjnM8ri/YzYjM8W1EqCW7BNjs2cNQ4WBf6OhUIzbo0nWq2yeCEN6WxK+
GfwBFJxuYVky6DYfemck0q9c1kgxVBFybOZdtgO5vhNpYfWfA/sEbPRAolvuzDhpnm5GLcFHPDWs
84r9xb4HfX5tXJS2nQuDrc6Y0gBPTPGHj0/ocUGv4mdrFjbmzwCawPRbwOTqWvRrIe6azQdHsGEV
lnxphPqU/9P8JySfJm1/B16nenrvXrGzJAFnMZe6PCWRHCkLxE+AQ80yoJsZDqmof+giw+6EsRdA
x8W8/EzrkUZvVSYwf611GhcnX/YSpzuKJ4RHT4U81Qoxn6Q/L/uPV09DFzs0A/DIh/L1B/DtEso4
rToktAj3MPgOVhu/r8RVJhTzeYgnKK54L//o9fsskUOH1Spfmoj5wcGOJh9aU0hArng/IgFq84qI
X2JwqIBnSbF/yk9ACohDAPLMJf7x5DHNmU5fPTDrGJESXCMeDzZgZFM/ycARPtnf145LCHUYcQe4
0pkK7x9VSSxsDgL1G1F8dqUasUf/qJox1rG/G56GF4u0hRuKBAjR2EQFidFZCrWh8FxSeu6AJWYr
42VCrrAyriTYDeuqSdflXlLqEWYYPARIimuNi+KxJTkOAbS76vYL9pf3hGkmQ6tffqNd5J/9JJhF
KP224Y2Qh+yx1Rs/uDcR702akKK1KGASD19OEGrqH58gwMfkMZcNWM/kCEb8ZJNsBU18+klv8JPE
fJcRt3tGH0gUYfT8i//t7EYvwHNqWDY7TLy/mAAromSFKN38uTAQOokekuqzkZhxno133uvF2PhI
ZkypV243VqSUYH8/Vwnk6NxbW8rZod+HjVdEjOTtPUBzEe3etuGUI5cDpGqzTijTRf4BD4B3fuzM
BEoqbqNjgmlXT2a/zssUNJnimmVl+8c1bcPVis5gSimxdU79Q1/L6Gc7GvmjSFO6ZuhkNaCK3I1E
ijmp4vCYi+3LNNYohfC2CTxnTJJG1V5tZW6HTI8Lh7+EEtkvtxgqwUAoUXIWHWP+6hXxG8OTkruC
kmP0pSvCBC+mCyHl4US/ecC6rKmLVwC2bPOJPyD00VZBGPteXNaMIuyDFewgQPU186AEeJtH5V6T
c4rJhR6wDKbEtAkyYh6tvyIWz7flrpVyW8IS5hgkwG4NZcHytiwcTP4fQ7qt+cWuV/+mlHEM5aSg
AWHy7vGdDA6yvnPeska/Nbs6PbSOG6NT6koHCFP+VHEeVLKwyofvCmZg/e2tdaxG95Bfyb+/hyTo
Hy7BxIM9tR+Z+pPFAbX3roXhOX+mgBph6WnfKMVr9m2yx4INEv0TYn2jvx+Vt8CTnrtgVEb8XqRh
7WX2jnCGYC1oMtBs0AhgySSQyxYgDNatFOFvUkuAAN6AWpNS3QwA2CEXpSFDIIbMBTQvqbULxcNT
p9vAJCiuDe7gRuQ9npF8wezh2fWSdVLhnRw4l/h6DzWDw9hdlLMxvDv6HyvagjgCGRBO9fzATUom
8ipZqzAzieLowCxasVxyyE0MBHNY25x96OldVjoYJTZLw+2B4/RikUn0kR5P9MNseAALp1cLri9A
a+fAJhGYBHpisV0eLwt3xUpQTC5VELYTa2PztLZfPWiM8PhSZXCOtgtSCm/Wyv0id5z7+u5hdc6p
d5ed+7dqlj4wLJjXAL26UwrfDCcwxfVC25cB8QEtdg80di88WZSQlCuw9yB77by604TfDpWXso95
6dZ+XL6ZtcGOb8Ho6jFXCdNvPEjbXF+Mkbd/hOVMIArkXMIKth4Q9K36AhLclEfgs8Yh58OfjZit
Gn/HsAu7TWBQilgSWEJHlE2gv+gOAQm/TYA46b2wsBTX5gJpCgN8RBHdlfRzTCex6ja2dHikWmGl
BWG5tKmHsw4gZq0D3cTdtd697Xi985gNwpFeQDOmutZskVEIjmPHkQaKuK1N+rUpgPdJFjxRGL1p
vWvk2WKgDOhMKNEAsAYErQa9dnJJ9tDLfW4OAY7E+m3vLngj3fGf/2aKxMwwP8vm9Eo9s2lOs40B
k5iHAudia70hk9GRMsuo5YYzvzm8MgPBmxkWAxHwA6xOT2wTkx2zBPhL0RPH/LLkoC9+Vg2m47Cs
SG56n871b+a/u3kGN4Txqt63zZ+e0T8CPv19OlW6OqiRQNXgWeBLn7YkZTVWwDCEC2Pw6fxCxfPD
1hCkt/PyaL+A3lA3mbzybWf+k7Zi+4apFgxhStgL1w7QKtyfPZQhYz1H69T7QNORA84AEtYDHMGp
wtzFkN6mKnHv5poJZw6HYDrMFgygjYzJDbJvz0CG8JGRvTEBSD145Z6RAP/V7OPM4gXedbMxUIMD
TaKOSgavjWerml0sA+0xJsZ68p4cnEfLPWbAHIFza/blZW0XlcEbmYFV7P+T4+5aZDYQJLaYU8J6
mrln//R39hNY9WefpyiUEAv/gRZc2X+ysfcl/kLphVzEzZC0xU33wvsZ1OYv1kq7MnoHWfIeXGFs
tLNV07DPSbbaTopwibNENnxYA5iIZUpzUB+oMuYjqLmX5DW4DbAgCh6De7s8b7h7/91ubL3ry8vC
d/sc3ruzmrcPywyjf2L4PhuXh7hIIH+/dIoS0Q4N80K9efcM806lG2eqOXAwuQJflfBfny3O4T66
ox+uUu4Cd5lz6FgFm8pD0B8m4TtcI19mf4izhGjgH4tM5mCucPZDUG/JZ3BjgBcLNpRD2h2D7ByA
wLrdnXqpS4J/paU/3uFORuIPgc6n9RVTV3gJXUnII0wGwRcOWTgF7p9YImewV3h70EFD+g/gqgZj
3a00qPVRXAnir1ulLv0kKh//BbvuzpqqQZ854TYDnkuEu8Lzg8RIH6sjavqCFt7/QdyMcsMIGpCX
m0hGHswOgSjFYULHAaTclhJNZ6rGoKkwoEf0ZarnK/LnpyB8ooYbHp1+itO7SIuzNsXThjDf9BlL
Jo+801gyZjnKYc4XtulfPLGUw0iA2Bd45aKVMbcIt1cSOiOgmJFacTxeB4MS7xP7iwWcHfX1APkY
JMxbamDNL3nbT8NhUvE9zbH8Hj5uIiod3CK/Oa+wrdW8A5glGSt2MPr/CeAg0/VyHiqP2PE/TPsc
UgXStBlfKbLUqsRhHcjY21J/AuVIGgaj7Cl3eXibXASMjYyHj93vcPPyCwm1n57zvOLSjjn9TF2q
+NK3OAQ5/MVEhes7kZUmUBSOOkzLoKq7Q/CCwzaD/Em3igDZ3fdurXx0CmRvBW4FEOdmbUzs8Meq
WsJFQGl32LLgW663faaGvcgSGcMOiSmkfCbUwqxGklGCQq20UuwfSSek8NdwRtlPUlz35zRI51wN
IGp1pC6g4fufMXQumbb5yo1hav2R+paDJsoKabGlbCgiriXtw2+5gtRr7NBy5MCt9nQ6H5o8EYZw
tO/0PskjcI2i6+19KW0O0JaAGhCWbZMCpZ+0u8sEQi/BHh7g7NeK1XPDVNQIWAkKobgOoSOLsXig
D9pmzeEUgEbygKfJnYJ6rXEXDzsfcSUCyEHNfbn+NXjclGQ0dXXfD0Nv6cGsKzMvmjZeG87ftDyt
qEUMa9fb9m4wpeDIqUn9zOnUYZh7hqx1GBRd4ez3niDmt7waeAn6xiET4+Blqx1PzxB0OcSkr30Y
iJ6KuHOiX1/2Gn2jswuqccW+LDOnMKyxpus9iTvhebDMlzWYtkd2HZ1s58mAOLqv5TMC+ndEyvWO
rpgtFKzr8Ev2VsLqhNwZXTS1qY7SCnB1GcRKqi8xe1BZWikkkC3ac+0Y/ZTg2hc28AxDSghNqocX
QD5lHgaHLDoe2tJ0k+jUYo6i+mJ5ASr2mN/ztcbiHdLWTGiYpEltmSb7s2NQQcMApmUrOrKC6Af7
4y7qN6QwBfQxiH08jJEz4i5JqsKgQwEq31lAhOQR4Vgh+NiTPDInGJaYjAIV+gE0++MNuOTCkq+z
RdghYEhoPUTmxjkPPfCBY3k7Gh9HkGUtYH0ga7vg4TAP8AM4Kb8M2Vw0w0MiG2J4wSzy/haP8xfV
nN7dBU0Qf/ZYzdjYaHLvCBMnirERwM8fVDHF81KA75FUbtTP2EgrnL24GKhetHWsIXJQ218VmPGL
3zPCarFeIK/ZeOKsuvBEJUbVuVBOyqtXdI2uC1JLfl2D+q7DnFSMFCFCWZUxfSNs6iuR4T+ZyyVf
iQ2jvTy4Shg0FwIw02EeI26VYZ6GY7znl4TPhIDZuGiiSwU04IUYmeRVYX1CEyUPI3VwJ/xw2TLl
8r3vd25AeyyKNagvLrKMe+6KOH1G3toHOwoxdAQwszBIYqJ5SCTpY5nXMoewOW2iE6ZcdgOGWhmY
3Jn3s2HIXAegXW7IptscYJhmtdhk8AyIgB+/f/c4Ik/0+HPLH51hKuWefezmw/5mhTKTUKso+QHx
OoH7aoVsjmG/ELBcZhH9raFGhxz6sEtBAjC3JA6Vg5vP58ToVYO9V4OrFJQm1OdVlFnNCdbI1PtB
PWO+bYM6BJ1YSpiDzTGmVUBHBmV/SLX+/isvD6NmX+62NVwkGJjzcvLBdiJk9BtI+UrfxiwvZaOR
kQrf/FUZoMXD2Lt7h8uU2Q+JTjnKCL0aI6AZ0Xd6cSyKOVOiS3A7K26bDma6wl/AP6OROCaG5R4n
UI5WNCqCO2mvIGHmEXEqEAOKwfVPWRXJXiUpkvlz9NbQn2NZKtGA5idAmb5huVMO4XLjXHSnkbqd
SzlfofqsChhcKkO4geovKWGjirk+j2vBAe2E6EYpFf19vBuSsafrfCxie75A0bCoBDm+jFDXSdWI
QE611wjO+NA6VP/jff+2zpkGQhGBA8z4cuXElxOiGlYKMz/bXF3N0S0trkNREh+MSd2FRHr/usY9
lCTh4RmYc8gqxr/GUmDo3eg1qOcREHIaIDGBzkpE+o1hHIBAw3HNOuWIKMRLMJjeJXPmTIulsfmZ
l8haTDmIfIGhM4BkyEJoibYgCBZYT5mvGGCBooeQCBiGARUT2c8B30iWrfFynUcDtHgCGm6/cDmD
7cKMUdIZHA6Eba0nrPM7lPRr0Epo6A8gQolIvJNh4hPVPrat1BQB/f2SGYNSEj69Ad+WnHNNaWXx
r2duAIlvxxAyiyIrN2VKSftnOIdIcTSxTlqDE3BqkC5ttmZ7kju4mLac5ZI3ULDk3AirCV87Uh5z
QsoOiDgIYFXR8idJ2nZACB0mLtY5j3lwsmEYC0u/0m4mvS63rkXrM2W84qkM2+DqUUIDglzxhTm2
QOR63+BItEwoCCj7rlu+buAGsw8qXnWJaxxK48wwt2j26ClCAEjjkwXmiNB7hT/gl3NVE/Q0FQEs
fJxAcKPC5Gns/AHGCoCqC4p3tFg5Cr9K944xzSuseA8YmXHpL2s9NsYGIBV4B1Yj3CHoWnLyQxkr
RnKOVqD7/qvB9/xiqTC4je68l+QMUAyaCxeRkw3V1e8Rw/zjxmdu2t2JTSeWzGfSJGvgmV2GUCqg
MFDXcKKknNQ/vhh8PPoSVac8BURHdwLVy0qWyzQ4b76kHrIZePLNcpeTEFpY2OxW6Cyjv6NPN/Mf
Z4uKPQ0YnaMRaD/ZDIYCsqpnakAM+sLAM6Zx49g067+APlGmgE9PAYc3767SyhMJITlBV1MFj6Mx
fk/Gn6rbYNJ+BGPYn+G20+Sso9mIn/AO+hljrmiufHFrGctadAwafPEWUwBzNmMawuWjHFt9Elrs
owdwHHDlvfUMcpozJffZklaOWHABJ+G+Cf6DN3sz/14WnViWe9KTFlBTrWk3kGD1ABhc/kX3iBnF
wwM0Be11yxEPGW93XxO8d90ZlJ1MlpaNiWCg9W8I9+JtZmOpHg8h0DqIA5EFWOh2Fq/osqz0a4zW
urmFEaU7Wpy+0edGeHXvOXrOz/RAd6sHRhkgLmQE2TxdlTYv4LKauVtVwwoeRFhGNBjMsRuUNg0S
NYafkTeWwnr3S8L3CPCDMNScZMJX+9YK+y/sIyuMdn8EqVWhgaqjUYBH4xef83mB7IYEeDdoVyk0
eHz8b42fmnGAYlVhG+4+YuNpYwNUl1CvZ4guT0V2mZsNcFbIZ2anGC8Mp74gdIQ4GTlMGz/F+06n
sT5PFjtomMQqZS7oiqT6g7QDQPv28RfHzZO+V7JFZSa2obLlGtwZCoWmxQ84qPaEKsAGXpJhpomM
LCgsgn27sbxyHsy/0wnNFfHUr6SNxCCv0qn0x5P50SEpiIdkR/PT4GUXutWwbD06RkvpGpCaS9v3
N9yJd45Ml4iMcsSlC7lAQEHTRcYCMK9xH6arTyy+WPUIQDZDm8s2piO/w4cAmjbLcvGELFGgNTA9
u50cc+IiQf0xdCGw0sDErAKSs4w2bxilEma5vnXdgYc+RTV99WkaIHqOad5b+GNyZtMK2FoygyzY
w6FVD4eFANagtUKq5f1hVuEVGC3f4HA+M4sPHvmpTTYrgbAS5f6FuYAZKUUXeiX6SjwZ75yAz8Wa
yTbObNLjSFSJeOhuOX+3LtcJeO2q73Ea++eY/I88gK3FuBWy7wt9LJmtXODrb9vjJAk6scZVMLvb
XFClo59ksWO2QuHTbjpGyV2ToDIoNe+UgoyuQPtJReFna0YY2bPejDGEpIBM33Ee0aZAXhEa0WtM
1oJfGIOuGr1uHQsLZhOUk4JLgbbqXpxLbsaDZvsAocGdrg6kTU0m5Bjtyzjfk4nIy3Tr7RarF7Mn
7C2J3NUv9RE/wqdAzMZPkJc7o2LY1Nhew9NgbxVwkT+EFzT3/cz2CW1qHz5aZHij8xK9rrkpJCK6
4/i49QpoxIH6KB8Z5NZ9/sn8CCeOTpX5AiBZBBjbH26Y02eCkGDJQlr38Uc55cCLgrT8++ksmUb+
s+sjAnJX9FWpAI0hVh+mfWTgAHaPD1IrCwCDyXqtsOu0GYxL4d1tkHbL1MC2h6hLD4DlvPc8eAcD
YheOUU37wSqY7pigXYDiAjN4Z8YRngPReaCXj+B4GQgDwzPK/WYAzhwXNHmkNb2EPxZ31K35lAB3
lyXIGJiXFdEmpochZceufSQdKXIXqySUmslndHEqcE5tlCRItMN9p14317gYsalhodsMi4zyi12c
yNOBM60FIHlBiGt5tFsRdIkGVwMNr3vMEsW7UM7Ka2rnOT/SMBNJNeKta7aWKnhIgeza6B4ghW7+
vYPSAO8WCwL84IwGvIzZG5hqi/CDCHdeC68cA8D+rkzOFN1Rk3TRcl2Vptr+/DqwKHyiaPqFSO3m
q8V1ih74RaTs1yxsHRDhPCGdY9rBvx11wybh9wrBuuHnXcO/x4f+xh79SdLLSx+tG2aGB/R7W6BJ
qBfUf9bdOtnPde5VIMlpeNuZ4YNVu4SRxHVjhOeg4Jc+QP2X0Sx+bd6tWvivrWU4U+j+tIyaE0kH
97z5GvoOkRu4FBypxE+AlRk/sSvQzU996FcNSPFQrwshUCfklmuisXSpy8iJjsbR0JZpDek7cJfL
3db523nszDFnsdu+YtbzdCAaN2MIJOrR+y9U4Nwn48TEGpvPFRoFZWpVBPjx+2WmV6+5erCmmc16
cF+YSVTaH/Rvvl3usC8C9TLL5jXaVANmPtNsD1V31BiNw0q9OdsB64UKvIHGxYTAROfDTjG4Id18
20itsODAgJaOtXmJSsHoZUbbVtQNNab6TtpCYm7nkbNtQ9k7e8OPXWQ/A3BAskukw3y0WpVl1ast
ZfWZtblO6oQO+NRG2Az+Nz3M5wkJUVm+dOWkir4EssHLvC3qwQodC7I3YvM+GW2AuVgxqj3leFHp
lVcEpnJQSsoBEaCbMULvaVf7NBr+zsttsA1Ky0IHPpzYbeRj1GY87qDpF7vRFzXBw3xx0kxzWGzb
AWxOBlUP/sAiFnLEaTJ8kUYzY8nePHb6nh90PQ16ZBwfp97HqaDH/4tQX8C4+DfxQLV0kwX17lyd
ovd0wVg19JasEhzqCAKxo2il9sano/2KmPPmVxhGRxl+6ADykl6LHSU3F6EWQMAU12nntjgPiUcN
h3dQDIkWFwcF16jb4PkwMmwFKyk80wePaep5cMXcIqZCjJrjFzFxjNnfO54Hs0SBBMAeCHusju4D
OC7zIhxIOLJ6N5DP2fzjZchZ5CDJYGzCCBl3+YhpR7ODDEoH6dNuduAOctFlfnVqN5mCDB3j7N0o
0uMXMGjF7BYmL78+4RS5QUf6tDTZ0V6B88FOQ1k0q8rrfDGg8hFmliin4H/ji0u2YgY25hDbSQkG
48cxNgYzWOlJtXKM2OjRNMJdrwCZrshD+uBf0tRr4odQCY/BPngiwZJ7ymVDU0lKys+HjSi/R0ov
hC2g+4t8a5aj05QxPzZJIqXUzpwCNWEUkLcoyPtv92Pd6HjXsHSoYBkiW5QORRszPPnRmN/A2yJb
ECWJZNe/elWSSFA/sq+qU5xofgAJMUUIlhJjhsmbdwrcPJK1Eb0MUlb1JZVzUCRegRox5i+Dycji
SkKgQXCJB7yjNzIy1Q73oLOlBqWf24GYJT9raAFTzLzff8y40b/C6YR3zoPCZqQfVbpvcFScnrTm
pHSjj49jGeFQBrclutb4Q20Hfzh25ubug3HNLXykxIEVB0c6/q5qwxsPLjVPQqDys/WcNP0DTQSr
W2B4WQ3qpb3bbOmVBbMpe0bgBCST0YfjDfcVDFoMj8gMadZ6suhJLWhkMuxx1t4emFeIZXqnuGBQ
q5+ezQ3r8oxAV86wu/5hq0DHtDtAFci4QD9Wkay4CGx2RDoithS8X5d9omF24Db9kAksnPypvZIt
y76FjWOYbk4V9/z37tQwvQrkgiNTK955fSDacgY2QuamNq7yhkbM7uTO/TD/zapARAaB8Y4thlWf
rizWHPua1N/5jSwClHDf/cZouzdtKpZB1X3ABIquIvqMvgHRP5Dfx+Ni4TcCHLBfPuk6+e/+nmbE
wYb5aaw/8X65/cMIRGhCfw/Q1QQ79cnQgqefc1jARJU79SumwGRx/rNolmM/OX31aU5roRohapOy
JumJ4ziB3EopL/gGIIpNkvluveZNTK7qlMdHNjPOoKPGbw4nO9b1o5/36seKo88ARJMeAKdjHtbx
+WSS1rWzDTk1ixC+j5wTmxhxL9RE8Rq+/mu4C3OYdUxMBnyCO8uZfHEOeJzRK8elpm5eR+edeZgf
OFVerM08yPFKyQYSDV4GzMiBTXqMwH2CxmpHoXfyGsHJyxaN4MpdjumfIzUj9e0d4JaxjYbcntoE
GZd+tN57UrX9ylhmZR+GeK0l95J1ITkBrHGYgkKTmnl9wjZkEHLlRnWOnZ/8B91BOdr2mSg45bXw
HSQrpuXJyLtHDAeXpJ8bp/JAAQfjF9rAkGfJ/nfTB7UqJEDEjbCWSAzYcE0Ooy11gKAj1eSQJX6j
ruXU12KSV0fzvArxLkAv41X6KuHH+suYLlc9TmZ+OT7D3jj7O8hqRlDqZf7Zr0BBIjmSxIdXc5d1
J8mdJSPKYXrzI3U1uvx1YZ6Kmk7pVQwqwX7xmuwBq/kOTSg1zADNSu07K7tFX6NXbn/xHH64pa56
TTL9oqnU4jVQO8grZDkbXOAvV63KKvWSUve8UdO2iLtX6jHBhCOYgRCYFvvrmp3GUBGgZAgwalqJ
aNzMYqSQKFh19Xd5ajVaKR7onuepdVsMztFML9Z+p5CckmWxf47O/naBCLCcmpXMfL3wOM79zN95
cvBgFqH4Dnf/4IEZ0WHQKlC5KO/Lg9fAvxO2gdugOGok8C7E0nBYCnQofHDChLYhj/1XUbEeVDft
QjQe7pusWya/Z8hJVE3wa2haAACSvFIfCbAX9U+1M2wBBD4YLIrmidsHIynwRqADTVhnlE4Bbgi1
Fobmt588ucBa6zGNacO4YPRhatCIZl0BdNlZHsB0wswM12tRyfY3YiTLh+0ONVF4DB/UeGJWQPmB
Qoc1hv67gpupf8nDqTrHqMpPC2gVftPEL2cJTySPDJyA6zj2yvTvgGkoUQN8g9pCa1sfByxydASJ
1KeiGxgGbAyCBr+IG6C8XwOpablCJaI3ZC+LHXV8tFRZijgdZJD1Gd/Nc0DLz2L9MONF0CvlY9UC
KwALWCdaJwilwOx4aHRqKTMQI7IvQDXhvQC1RkJiZd8EEguaysA0GmzCen9vlwvLf1Nk0h+oINBh
rXWZMbhebx9zeV4G4sVYlYbauGsx5f/Z6Iq2QJnOv2EP/g5gbFvaRIxZwBBDLlqD+8R3hvdM50k2
U+DaA7kINCAxVVoUGIPPFx/Kx3wW3lL3CVD3YOe/3d0YmRtRESanAc/w4r+g1pfdzA2OUerkjEd9
OYewCvBwxa8MOYg5W1e6pT9A4cy6vmF6v0ChD1zJriViKYRsLAVLdiaHMg15BaAMXl1gAuqI1L+v
3piHjgtUkx155kHOmJSQ949rL+u6PvhPdCKwlm+QhdD5IVzFpKnS171LNaGk8+4jBHg7zdy7L2CP
VKgxOYWwwnL2mO6w7T9mzTAn8Lgo4HKdOF8ykQktWlZAw74MyWYSlCTcSOR7caOTw1JektL4vf1S
HYB6r0FohLJBiwOWRb++eK9qFhdYHUNqf1DbkbXBiFqwmbF/wQ6HdvfNdhroFz8ijxAZ6uB/F1hZ
zxyOVHV8aNqVt72/2enOwl6r3bxzrMHdJLqCZLD6i5yOxsQYpGz8HqSAAvS3p0XT+V4zc1xjHJR/
9iFBRZosv6gbffrdVtarUESjlal2gS69Qq+5dYHb8fdhV4LW4f1sGSn9JJrUT/P7lZnp3802D60b
ofyPi/u2MUksTY+ziBj1xFtsl8EVxiDbwdV3kDupl4933ULb+AFvoKYOM8+e7TMxmL83OqemCZ/u
Cx/k7FJTowz9XhweymuS0e9l7A4S9wa4eeaUYJyiNGyax3OExjFteCgjd5WkMfOrbFLrXXIyip4C
nNw+Puh8CfPRWRmqOvlDgSm7bQOQdoo0D+U6fQEYh9dhL3WyyRSommUyAiuhTYyNEW+kydmCpS5j
Ap5miorVx/irSwOc62isztzxVd36kGTQa+2DAfjHxRPwsqeyTpHC4EyQ3SPnVgzyTNSo2N8edxXC
xoHwAr3K59OBLSs/chQ+YsIyZ86ESowN1U8fLVavJp+OWwfxcngna1oHBdZx8cynaps8GSaJlRAE
CAMtDcMwJjVAa7WASKZppxNZCOPSM6Cgp51J/KVrIS9MHbi8Rdcggq/B6YF617B8dkQozjsCOyQl
GRS7hbYOkzprHTcdTlEc+aMzuXpBhSyn5TM8tNLfSzF2EPGLQqHger4PJ1ZoEpFHrX5+iyyGj1DR
+IOjG4hNB08P+t+Oq2haXuK06P0WgXcAOKt4dcqTKON8V+isEDpz/I8VOslmfief3iCUVii5SwOD
Z27RHT6iMeECyDIUsrk5a3Hs1NO3d8EuKIVokoGTSTfeDODVHCoeFwnpwAgwaqi2z9GRD0RFacBH
C+IgGoZnnbMtjXMGdum50f1JlglviaTKz4rwFzhjEy4Yt7VJSmJ7o+KBIUjFU45q+KTlQK5HemkX
C/yR2S7qeelcAWm3xD95ID74emyHV/LuldpPKEeTanutc5uhyQHZLtSuoNDmiTfbvykixHVeAn47
Llu4SQvML7SfkQ5vsSox5OYgf/ucH5wstCb1dXpL+g+BnU1jZYpwdkpXAq4pjEPI/Zh+aRganAP0
nhwbPB69jD5DrtUZpMNTX6ar1y1RjVGVkesxecD/qWmwOCQEaEkr2Vsr/yRu+AXSBeUPShq0GpU4
GvT3NBgYujWt+4uTbh7hFQBYMxJuJMPMXph+WwXz5Evvxm/CIptyjvWio07swuUVPyWlAGqYynCo
wgc5EzujyppNh0q08jHnCRN0MSMmzSU9Eo/8d/7r2FXT85/3+SxEXoaaXz6LGmZQpmGpE3HLT5Fv
NEkodEYTFiBfLqhGdT1cJpFEJ6wOXpoi//5DftvgUMH6jn9asH5KYHYfBGbpiuW1D56sfEEK299o
CrStc0hB3pJfJAKfultGoipZv5+b/cPYaaThVaE2KzR7MnChgghdqLD/3U595X8OkZTNEQknwBEP
h7RNd31rLTTSQgMHNZ5C8gJKED5gSfIqP84YdRHWEqmYLRx+TJUTTVO5cgbMiYUee6VDNWF5a31j
LKujHB4ZOmbGmF9eXE+TncpZi0JE+X3FPkYfDNcVUJZiSp3ZRDW7MSBLc1JMO42ETepX4RQxcBhO
Zb0NB6c3WyHdJsmRSTpMGjroOKK3qW34SraoBZUJLx/UEgI0JwDJNrzICWxvhw1cF7uE6LsdlePL
35ecfsdX6taSd8E3REJB6RI//hRbEGP/PcPjRl8TC69GH4nJSjVYsTIZqHsn9M0vmxmFsL2xqDJc
OktQGTA7g1GmhScS3S+skb3PoGoXO5/Ol5gFM+iv6ny79CPjm4vWudcDx+BDyTlxY7BeM4323zh4
LkN5DwfEcax7xir4NyTx97NcIHoITpEEasGwejJ3QzkkZ+NiwST0iJR9Jxti+OSYzigBgbSbdS3Q
5pcg9kQl3jmn8EESX4A/BtyLaGwhbv3DA1GRXA6K/Y69dqXXRdIxplLgI6M0z/pZHx0du1BJJS8c
YSPqvjwVgOAahDQqMHycEa6yM3SB1CMsYk2t2JFsA3jx9xpCYrJ80bPx0IgbZ6qUJsdl0zmjdjiQ
2WJYCY+x3FY2T6RFBKIk/jgutQnbnIDQ8/s/7BfyfNl7/dF/fcMmJmMDUgVUZWYGs+tepHsNkf0q
LMTHpIghwXHRy30ZH9ZJcepUnk1o3zvoRsrb94s675WDjO/kHH46opj//DvaqOKOYwq+YvKZNAYQ
rKklgPJByGkJ1DjpK0kl0ZBpFWCYR3LNkL0qhO1aUvgXo2gE6m86/dRQ+rHVcYpKCr1Z0HhZ2YVZ
pfjQJWbw4mkV2lj7o1/XKfIcn/sGDGlKw7AE1QJ6tYptGabWXVRZ2DXhttS6jHaMMiCU4o7mdegf
2N7Yac0vKydgck3eGcgolQPWGJDgWeNCF05tCxUrIlZmI5SdUIQeiE/ydCnhPMhd5m6ceM7wMChO
ie2Y+9PfILRCyW9zTp54Hl7WcIEerCInboEoRdlEsDtYJOIUr8S3nyfD3i2R/+tmJ+ba7V0AQGB3
4lD5Dp/h9gPJeOZSOXPVBJQz7jP4mS9OQ62Ga5mNVYMso4RMR/RxTPn7e2U5HNHx5sX2q5MfBB59
UxfSKW+FU/INKZOAr0j98MCtwAmxvTpDWaAZZcfYQLiifFTCOBisvTGkQET4oyrpCBvPVD2K0T+B
AEp0kTyRw4GjnK0yxaEUZNOBvM+osD08eGMEnmMGOpVAZe4RWVFUnpa6D0Tg63QoRgwN3n80N3Jj
giYCB3QviNnJk2T8QeLCT3VrE6kATI8ZMHPmK7Rnrcu5lXpFmupUsm2I36gH3ve2gb5lSEOqf6Fk
rph8LkcGTqKISRugiE+3xlgVzDEoZeEXKLngfvogCkDTA+zofGPySH1ylPLNeia7kHBTdUoERipc
MBuEBJd4loYUoRFvc1RtnYavPbU8SOo2C2sTUgJQhy9okA5OlTWlcZOGMNUpMnx4kTjl+A3wJ6Uc
lLDmEY7NLhwYDtPL5MMjigvpDEZdw7L/QDWp5ngD1PNl7l4O13PAcvjgQ+xv5X8V5qLUl1yNLG9I
2O3a03GnTIr8WK68b8YpyaJn9oJ9/+oB/nKwhZ012SjrAJcK0jCEuvaeu02AEmbO2YfTAKbZ8xP3
69eaRuZeYu/iviG+Su5XaP304T2R5JCND9B5jceTbM4QM27lusTjzDGiowEHO0aOdKvhE862PNyr
8VL1f1vmcMDzmOjxxcnkAI/68YveBJe4seLJkBEupviaua0xzUGlAzBDZ5zxSnRw9EqhadP2ZmmR
2baW0KAFMNUdKUiI0/qvbD/aRGZq++gNqPH2s5uFLIDNyBIWJ0nASk5XUsoLfGopIZqc54h3Yxhp
YTGQoAhhUPQsWg3GrkNYQNewH4OevNjOMv2pDRQDdchyDDPvm3NaDitkgkQ6XPkRBD/JRWBlAVE0
EiWXylJuFu3N34og/CoDN4gdhSEePd4BdvaDjXxgcWDhLL9yNHZKiWQH1cB1QDR8Jt6RTuioEJVd
9cHBqfqCogR+zlYkdbyvM2qKO25Y8uO8eEdXadvRhgjW0xwlBTeIPnQRDYyLNIFDvxkmPalBYSRD
G0oUVp5wzTuI2Yyt0SQBEUJaaCsJLvRqE05W3JeH70i0mCdPj2HSHK5UHlqMgkdItxzNZSoj7kdp
jCXQx2V4GVzJ1C4A1ms894Xg+nbeo4xOlbzRciigKI75hHeH2MwlrIPw06RDhw2+u+mfOu9456b9
1D3GDP+mJzBjctsMALBubmO43rAmmIsik4MX4BiuQwScc52/4j+w75WtDzVs/oF43Sp06YrRjfMJ
prel0UfzwqK82diH/sg5dU9Mm5OQNPI9UFR/u/mPpjNrTh1LgvAvIoJVglftEmITwhheCEuWEfu+
/vr5kjsdnp7u62uDkM6pU5WVmdWamxMKPVRKerTMybCGEHKx0x4eMHdto/iyQ9Ldy+QJxguHyCBZ
xhbC7RkgR5mm2z8JbwXxjYLRPzGaYcERjfkLZwZCnG8jlvamgX+tjmgWrOnmh0lx1w9QA6Gz2nGw
Iwhapuuv1/ftjPsH8M0RtxAc3L43v/VKz6xMOztI+240Xth2wH9tARMvqB9IYAh+8Cw5Mmr+w3u+
XFy6NWG949POBtUpuyb+0ME2ah6jdfGCNnO2KlENbxBMWytRxW/SyWMw++a7Xkn37M4MGILeyh4v
0dPktEsOTyqRRTsGEAXCodhxr+MbFDO4WEA8XSwL1Oli83JQbwImn3zaF4PteD+40A1qWABN/Ifx
cxnVcEoLd8z6bn1jhrfYOctk4e8htXtqDpVb/Biv9Oegypkd67R3H/XRHh6dCK1A6p66WTB1PAaE
R9crowzpZTCTNk09WeExVfZvG5vfx9JdMMqb+ZAAWXELR9mvU7Qc4Vy5LKj5VXMr+yW80SmD20cn
UXQgNuYJ6F6cg4dtjGgUO3haRYTuqfnbhPEyu9NBnZyZWtHr/C7AwmAcQj2gyb/5WvUZeXC92eag
TOksGrD333b9CB2D9eueAEUafCpr+4yYs/Dc2g2OePXMypBXsL9paf/WPEbWHxlRJ3yxlvNQ+k9s
wgmtKfF5KtYRNg9U1IxXptk9ZiBEaMa0pMxYg7WqxHvi5YeHumIZK+NGeWU48C/hFBLF/g+Hk+Rq
NlMTh/2SKkgaBjEV9cn1EAxfU1gu5M/MkQ8NNGGCiFXwkhHoEIF8CSBk/CK3/CWudKk/DKfWL7Na
0uo3+vzxnxizTmsw4ACntIFUp7iFKBOARTGOIqtboy2BuRKgPqIvfbVDgRj8RhMZjZihrT4ICIOw
KHD6NNdI0XrtmQFHj35P3whpJ4TVGUiYEAMG38+eGK8LgeddhqVzzzAKHat3Rh5KGQwyRDeVhg0j
HVfuq4fGH9288ns1Z5U9keQACDDQdARMvuGwhkdIy7cvQEAZ2htctr+YkQ1REGh0N+4SlPck++xp
rrvgpOUq/yHt6slh8E9dXaNCld0XdFKNSlNzGKbQl0aDCQsAmYwr44+OGeKKxOnSpMjIU2WrjG1R
NpBx4GRHVPm4JeNCmO/bFAFPMp5C1vgC8IHFOPnQ9agWlSWPchYYd6pWERM4Nao7TXqBg8jiF6RD
YwrZoQC2XKGILyIpr8kP4uqqyVU6TjSEHG8SjquO34hqEd5X3gbwlmmqGRIQovkDEUWb7LXFAcxB
m1aHF57ib6P/olxY9jDmwmv+Y6hm9pG0Uq3xYLrrjZ3yeDjkVEZgCTxSBUOvgHUDuIBlpBiGBn+H
BcBBQ4SZYBsyjxLOGTwWH2IGxCzdokyRCPkAQeDtvbmLbJoMOMpTsMrYLSYbRE1+gRxUcQUggX2h
ANW6pFL5lPykax/RjEkUlZO8oIiTDayhMqr9D5CCPcjCU1rLfEJWERA8biNNRCuCWLQsaSbBQWTM
AAGRrjwNpjdTcLXiKcnDKccXbwPRPaKvAt3zGd2A4265nPh0L4Um/ntHIZJCHBekRkpHqRvBAK0h
1nscwqpua9idvOiq12GRSJauSVYJFOu4ZDiQzv8mGxc4hQqJjhHqUiKeQEjhnGCcLB1JqwVqDDVR
RLBLDY40tEAR1RRRNMHGJC6gV5tbCWDr5yo1+0v1gpIYGUZqTOPdPWKFTf0yXuFcPxB0oo+4A2lQ
FqbGNfgV+YayKwFUJKDsRaVQqKCgi8tQ68AQtzM+IugD+PdtvI/OZBlYmZJF1J2aewtP4SmmQGvm
i5tVnmzEtQ+UhDXOeAmjdj22LbAHYwr+kLOjiv3e/lUH1UE9baaL4JIz/A7aOYo7dkCT4XtLuu+M
vRkbgxtKHAb5zVQKIi+gs9PF0y8HSumfKlz+26eyBkXHwDzmp3BnIR46rHJAUrSsq57qlL6y6n8q
qOq4OgA7R2P/qDm7hr27uJWe1G83zNxNaMIbcrPKfIOb5g2illvNt6ZTX0SdXmWOYKmaN0YLQECE
jzh5Hzbe7RZcoKFxNHCFP8L8+CPGiA1wgWuvHe++j5e/89F/NNBIVpFgMuXCuq5HF/AS4qxbqbrg
qxC+cc1rnW2+fXjYwNLYSKRPjjxOPId/PyphceaEpdlpkwWRRUAMHb17ZAtbiFsL20B394vqBXuL
pQOHk3GeMInOPoyAJ5pl1wgu41qv7mDedkvfGL+3eLQpZpGMEOn4m+Ga/uEZCqqBU+Q7aswvuTmh
mUW5v+TCYS5XCDF4efoXnJFYyPqtt4s9U/DswBZ7hbvchBN8713GzUxvvGOg/QVVDqSv+T9Gwo4k
gxFXuorTcDe797fuzjOy3fiKR1szu6J4Mqa3EjMovh3U0fBUnNv0li0hq16Cer/0L/+JBSFCrNPn
Z2Dsb7WLC84K07k6H7HdnWD2iWVdfP1Z/a7Zb9MSJ3h/Ws1bf9cfEq9GbwkQYMKdqLurvkpVTatq
Md7yRUcPs6OXXWde2Suq+/iIKemoMCTtm3lfZ4I9B4COgYa3HRLK5oO5PEcwDCXlSkOMXKm+Q437
GLIB0SohWbKHoB3qmVS+QOLuUU6HPRQPU56VamWT69Dl2kSXk7UbtbKbvxtVEPKWVuXOBDLlF2a3
OcGrGc92PwVpwMIJtxk6nO58cIe94oGpppxETBmHQS6dSjJI8bpgdyBfHAygBGaQK/BuA3UFmkkZ
+A1a5iAd+ddK11m5cgcezK43LDK6BR71C+SUWroLTLSj8LA+vGws2zHCgaB0sJb9zhjmTvj0eoAY
XMTL/fY09w+7GpzhgIhkZFMlmOunX5gxyGENFgaWWpAXezJfFseuW/cXEwhA/EB3j5BDlLElHFEo
a5FowOJW6Z4DwP/u+t97DMExxcHYDVe3HhbX+pm23euFXuF5WNx0LGi2/ICfWPOQK00rmmwuXQ9p
Ad7DQrCkHYHRHlwYU68xOQN0xpwGQAmflgCIA9P45ibSlzvZ2qvyCf07vzlbUnECI55hNqn18A5o
fQIrRbteqzF4AWc6ZEOrYvGLsh2TiPraXRWfhuBil9CTxBKj9YzPItI3yc1msGecfbaBkKtMQSBm
9qa1vQRVRb+DKeBXyQlYh7ICFP7MNiPAMzcGIXv2sDXVBN6IBlobIBUSYirdKLliKBiYjmxW+VlP
m0OyH9Wlq0kVF3+ODIRTnYPm8dSJNJSrpYcfVDlOkWMFq4JP1iSqovwjvKiDUGmiWqe0goL290b/
U81IvFbzI2BZv07HoWPXcXL1CKVPjGkOX+ItidAHvFHLb3TMESbWp4c6ZcsKYvqvJnmIrNr97V6C
/cHDCAJy/qh3cXls6SAJfcu3hsAXyeEOFp8kSgE/RBIOTAo6ehSaHAUaCq1uGYWnovSkEgthZBUb
zCZ8s520Mhhc1IfW+WyF92PDu5AwVBD4b8EDEIs1OPjfwdZp/zCKFibBg/EkOCN+jzRG4IuLEzUP
dtiy3+6ZkCD3vnmoOMbSrvagFEHWt30eMOCZpBW6QMZPwqqBHs6BGqntsOkZYWNnFeTnfvVhFc1h
UWCnI8t1DF+fYNbET9ro6WVbZYkxb+OLIVHkJIshyfRqcNu72KRQaR/Ad2+P4NkOuB/rFFJDBLut
oulru1uxuVgvaFZ/INfmza+Z8Xv9DN9tuKoYpjiX2xCCnencaZKV6DX/riYZ8KacvP8WF+SdZq0n
ClXzwQzV/d/rd0tnGRxtHcbtATqV0TU6ra1TviLlWFvLJ94/yWntsI75oC15aWMUJUyZPiQpC1tp
GZ2nEuC1yWMARSiDJbmmlUTn0yO1zrTtlKPJhUT8nIq7Z8ENC0l8sCDn1pAtF3Xcg6fkS/esvSa7
K/ZWZMF7gU5PV2BJzvnpOqFMxaQW+pxUWt+1GwHxihqE85C66RmgcOK9KKWwowmPYxx+4aDQi2AH
L8ELYcfgVaC3U3ND3s94W6gfDtJKfcSaAx9LaFwQfBTwNJCyHSn0n2OQXLk0IvUeSpSNaa9YQms0
AKTaWHRthjPBb8rj1eTBHoF5O8e/458xro5bKFfWZC2V0Ss+/7TaIALbxPguv+AutPPjzxZbAjo7
iLqwHakwGYIugs1dzNHmHQPIEzTiGcTtT6nQVEiweEiTabmmbRI2vFceZFxCHZSi72xMrCgwl1Gi
+nTnvsM3s7oOE/Fx3l1wf4fX7DdG4pVJHQ74AUY2r8nUxFQGinMSlusUfZwq9LWBGrEVoI3AP35r
dLdzDQi7A8qFK39rWrhSO37B9LGB3B3kTnOBjkQWyMAyVKPcICTveQ7Ou/47kafuvuUwruHHal9p
YHPsk37rj+B+Qvwm+Soc0v2gJiLJXk7gNCBRU8DmU/MBldbvYQqqhuYqE+T+q8k9o32hwphAj0KT
HapCRige8kvK7AHNJR5siwrlGjJEATjdI5H34wPJn2F9oDCOTrHWBx5aiguzjqyc8TD2YPBkcj0m
5UPLIzLrAVVGQw/h4AK/8sfKIonCI4B94yFvRtwnr/KPqTGgE6Vff0eHBjBeVhPMnvyqoO98xsIp
ReERS6vK5mm5UCNoh0STfsevEeqPX7KVEEyFFAQ0jwBJmI/yEDIdjQh0IbON7+fTKRYOzzYaNmpv
H3rOOzY9cNAdgZK1okb5J0rq4b+nb8usWo8CeJfuMsi1jesV+wSKD5pVdHk0cao25Qj1B2ckU/E+
dCxezgTpYHbrvPx9MI+yNQgxMQJptxeUK0mIoI8XFggMDRRcSpU201/wyhPKuus/QQDopesThzw8
kW5PBH8lEXgZk6iIY6bR0/kUAaxY00vxTWgE5wl+NAlCKYrAC+yEvD7oTPA+WgRTs4fvwsspg5p7
js7WPSnR6j/R7L9iEyTNxf5iasi6IrCjn4mGPKFmYBBrTHj6N3maFPcqYw80KRhBuqD5woOTo0vA
Q9BFGWy7E3e2CdtMnDm53T9GoHUN781kCVXZ9RuVOW6JUOvgbU6Zz4wDrzyBrtRsUXVMBb31KRAs
NHYj8SzfQZLX8L9MGkw5t7BqwtVmOz2SAf0eu5wtN1JcguNMy51FnxGm2evOG+7HtBkOr6yEXUwx
6Vw0o6geMr/s41BkbovrS9YsMIeWMS5E1FPBKt4D0AlSp5Zg+iGKClg2YD0rFufw06hehly3sE9F
LQTMxO9F8PY1bC7Hw4sC7T3i9jSdx/B45o7ki7iGWIReZnF5YE5m5zlVlzhUHij/grDRwVdmSwHo
dt4hjTboZHC1nNXNRrO0wtSIGmz91+hRENbm6gK8houV26T5iF6NGvvTf6denYI4PeEneouUCXAh
t6ZdYRPhKnQDAeMLQ9Q9tiD0PB8zKP2wkOl6hqcnfTCxLBcrGgZL/02P9Kh6qp3mnGvvUWUOpksS
BTLCYAFcnSAifJvzWgRmzdfOefabdNjRwPBDzAwAVb+OordbBjfG86oj/2YTPrx45kYcAPi12/Kb
kcNKjSfBsM9pPENWD59CZc84+PtqhcgMx5UHsjz22bga6Ndk5olzUviHfeI44g0YuGDzTGOOTWZV
/OB9W+y8c/RT8XdXt+K3WM+7dPN7oORufjd40OElvsRMvdqzzOWqiUZOihKmqZ1xaDC8n6qzGxKb
9hYLvoKOtRG52Fs/fVqtsR/TRI5FV714slTVmDJWLegUDWMaG6yUXP5qNdqEEEXyw3dFbRKaO2Mm
2Mx+0LqQK/pYdExRrOBkaR3wwLrSd+g45uzSXdg1omGAp0JvjWAL5YqteYOPbIwthOpS/VPrXQZb
d/IPY3g58Yw3rA9qPm9o9vX04FfrMuF7BS0W7mu2zrjEcgoWYLCU6umFhGX9tf3SlZmTGmMW22Pm
OzCfbf2jqZgU9PpmA3o3U+04C4HFf+6mjJW/y5Vt4HnwcCAWaj5ejQpYv6lHqdEVR2tyQMkgYeve
Nql5C82QQV3jvQdoRGsAONb+uwzPjNuuePqsp2kb3RqyPz5zyZ6XXIKsDFksQ+vwv2BV1B3K3Oek
OV2ProXEEtgaYZgR1DOMjvErx1+C23npXnAHuc/eQ4FqLebcbLAoJi5TJyGVo2LgUP9wITa9Dj0H
Ms+SYgGS88cleO/hDrxzn2HL08hcClUNKbty9FCPfVSHL0B9PZ9VJs8JXC5m6KbsSnrBkQQgo68n
huRsdHza1YBCnZ5RNdCADazq+TSk+T1d/BMHIwzu1/4vi5iFpTuFEbzFULp1/8DyXDNzUudXDkkn
8GNm583wCV3ZPzWX9TMBmMBipemdE5yLcYF+BWcb24ve5DXeUjvgg9SrhOtCtxFLk+4drKDEUqmq
3XXEKOeAkpo940M8xNxXczo7/QoGmE+HEr6LlqTbRRgCSuP0GN22hymSQUMKGEE/2IM40Hm7ZoLT
U6hxr/5+hs03MB5qI1oou+A6hCOLXRjmpPxZZ5Ws0pEYhZo4XMeicw5a/N9Iw1aI4OzTPXjowHuT
QHr06008IMa3AlFQg4chGHLvXTh9YYZSS66dDRbRu3kr21LfLOfC0peTCuMscJZM2AGiBuvx0iVM
OQ2ZK8HwFO4iEabm/tR6aCOxvpblyhVsbjwe6Vnq+WnxnRHeHGgAViL8zbSodfSJgNiZ8EiWfjnd
2NQr4jNS3gBcv7smscSwb709Q4QP8+vgOt6xgs4hghHwA3A4hiHREqUAkLkBl3UOQKcUP554VPq0
oQkoOFAyX+Li5R3OGf2YvlTQwfPTm7wDnsbObThVnpSZiwy2+trjT0/p6HZwrH9CvGbSFZLiZV/f
p4Pz4ubTZa1y1zvUaTjAggJwBMPIbtpzlCxS2h0PbJXDy2Kw/SvS17sDmk+Ej5Z9COK8B/uImu+K
Kk5WqDSQvBo1XYJZeK/qX70yvlkVb40vzBmASOOizLieVLxng2+z8bVnKt6Z91aX6BzSXaMOlxxl
70H5ZXgwLiW9koemM6rW5yarBVHhHvD0OPCxbWIULOepePj69qYoB1Sl41X0uemskF1QR1fHhaed
HPXdiPHdA/nKmOMyrPpV/8HNekXgqfPm/PMpYdJdHT76Pj6jzcZG9E+fmWSF28QaBZH5wsoe+96G
1eUb4hjqXWDD/7Y8BgzgSeAe6bwtgwYITouyvo6DifaNeiMaWV3hYlDPhvNBusZ8ZHANpeslj5Y8
v+7i91FzsIvqvgCsaIzhpaub8O82QKxJUtVrwoR63S8AoUjPVb+O4lbxjJYKOsAlbMD5B1Wi1T4C
su9dJts2mXx5dNAp0JiYrQrAFGrEQ40ikg2hMSPEP0AOExcJ0P+MblYlpGGFO5uLbKW82BQ3T7zh
4DaBLNwbFD8kQ8smhILXLXzNLjP4By8Q8obxSWsQVdBNdnao4KA4E1dBRVLeQGqVJffoZK1O1rol
/zBYUtWDuL8g/TW7cbXAGgx4QdjKqmCo/nWsjFwyNyx1oIW609ahCSDbyAs9xfntwZCed79GUeA2
3lwF0qL+YxHglbeP7q0IShiIO3Jbxn4npHIiCOzAjVb8AxkDOg1zlofwjV7kvAixRBFFoTa9w64J
Vps+xJYljqTsQPtVCXfo70nyjnCSj12leVRH/hJHU/qG9EvE6T1Iv4V3HCfO14vuLoYnUBIcfDbI
vzrcv/PU7GPFxveAQvS7pFozFaAFnBqSS1a7T9nmW3G//3MLZ7EFDgmzvG5nBI+iaCXkmh92dx1m
JwKpjM8EnCAyLaiJPdRf87HprcDYo48oXgRgDxSJ4RrDfLE8iJ+EYs0CZMD6gc4SXZLjDOt9VvU/
EqCCuFi1ogpD/44w/9WvaIV3IB9qczFb0MenGJoSc91BMEWW1nxxcQ9ViWj1ihcjjEPM9kZvRXLy
wG3lw9/kJtEOIh9G90XxAAt4GQ5z+XUqFPKjtHhIYhFXrOjaqqIWj3U/rQ8bL4dVSpXLncq300Vs
unqPncAHwob6SonqdKqf0OJAo0Lm1XO9YC4yDPede0NzY1cg5zhN9PkodjdWqnVIugPKJZRSLGro
wGF7pkdqUKXdM0pirJJADiZEYX5OrVX1R+mZegf4cmA50ClhWgMB8ip0/PjSzQAvTOSQzSNUXYYP
t6b6Cs3W1D/6bgNYQJBK9dVZ2wUKgCoA5DkTFR6aJc1iSGsAiYG+1C5bclLvsI9PnqI8qRNFQXvt
Nukn89C76kSr9md9kMvDu0PNxT0qQGEzCn0o5ric8AmlJEReIJyIpjAhwknEcQ6eWeeCGNZ6UTpD
zWGv8GovyK4rqgRcUPddPyEa4zdLC49l2M3BK5oMGzWcwioqtv4HBVjEQhwzkyIRpFfAj8WMprgG
RVgUbAGnAOJrDkNCzJE8gr/QjxMZBPt1tE2GsORoAWKzfsV1ie/KY50XQ35nJTwEotqHgkdPAKTm
AhjIebInlmZqjYrQCirNDuL/aTugh9bCVh9TjwEmgWr4lQuqzR8T/UugPhtCy/0z9BQPADB1nyPW
leW3p1dYz04gW1W8Hjrfohr8o2RjkRnjv1LFxUlSfLVFGCHJexsf5XTJ7gJa+ayW9YC5VEtrmHCi
qV+Z0y/917mU26fUcqB/UPGoqCk+nrCMpKSbgZBQJ6lwpeoWpjHUkkZISJ2PSpR7yp0BPeCOreDx
RPL6J7YECv0hCJ0gxvv0HzCs1EkX808yps8NJAQBFKkImQarlEMCCGjLlXJvaUSqQVKzQjjoeaYD
7Zy+STNq3rMkB6FPTSxQiAJV4XVEzuDXuAHL4MV9OvRXwTmc096g1aI3y3gwkDB20RvgEWwJxtYd
ihYo7ofczxVo6dAx74qqBR7SFV0/05M1vSNHXouDeD2c09F5x6eEOWLpdrAfb0Av1ZsWw0zbQCje
Pwn5P6kAO9AlDeSb7EHN79Te/ReifPQgW7IxSG/wFeEgJWwWqXuom5Z4WmoRD4m56rmWXyJE4TLJ
wsxNF60M6hLq/ZwkGs0VPIPjNEtplRMx6E8hxyNWZ1WDoHGfVjhzOWB/l8VqIjJ8zeQggDOAjSnb
t0UnhK3OLja11M2je10Pzgzamm1xNtx0+Ub4YOF3q8toU/dWXOPT3mLfGVS/DOb/wrbzywzQbO2a
DJvCV54UNbvA6RnRlrmS9AevSaqjQg2PEwyf+bW0zzuXBjDIAmdrY1RnZGyreyDIUzbsLOaRrfxD
zTsgVvgFiL3sY6Pa7WAQeXAeFdF1ccc8w3/nMMVOpcnoyityL2nCe6f5rQCo8uv8nA4UdVHe2a33
Prklk8M5c9dTUoXH7DVDEUWu0MHVxd42uC88iEpYBc6B59H2xHxBGxvjpfv3UM0Z4iFyQAAAE49k
WCqdK5tpSrCEWH21OMIBf4YGmq1ySmMYhIhG8Ed2Wx+CEBEtIdbISwjsrmYlrvGNnnD0IJ24rqMW
NHj8mQF+kPKR7qynSHkSRrghZbgHAPgg+shRu1Va6IARV8YTwPBySG6k4TlP4cVjrNZtHWQQbsy2
LX9/6a4Ks+1B818QzEl9ajWps4blWOQe1Dp1jguCELqS/OK8vumjH2LR4kGWew3kzE3LZ2+TVBeU
BZTe4w3GUR+Oxw0+oOm3v1+0fI8PDF+K53hoBpuf/dUfNE18bokl10k7yKMJLArHiO87K69heC3e
EzR4jlQpERYzEp4NCRZlHAv/ne1GsIjtO+PMwsr3i344iswTZiLdU4/Jo5CBLqNdxH9DbQQ/55lB
A+YB0pMHWee4+gxDpu8DdBnQGhMN5o3iXUJVZQc6jukmgFkjQy5yxGXFnbST5IXUjFso97L+nS4H
HQ3+jwcF94OhrilTlxgz+xzffMzKx+KCsb4+t7Hgfq8KcG729bWk5fZk+JG1HZvTNGFPS0vP3cMw
vMTxLcbYbwihFN9w/MKd9i/YHzI2mhw+/QD9a1hMFZlz1tEKZNsKORw5SzRGmjYy5cH5gwlgPDWn
vfEMlSMxymuNL16D0P+JdxliDOhWSnZWNGXHC9TGz1F9cAELQcIGzbfENL3cOYK9v85/7cECO7O/
EvzlzhioP7j7QIDh6eycmVwAhlZSrAKq+Mxq8ivEm38FEnFysIkw2iL7oIsAMEg/KNr/ocyO9/Qh
B5dv9jy4I9ut8iXIvJWwvocAzs1fLMTZ6/tgGVYmiG78KTeJM8WmE7hnIsLNIxjcTs4ph2ZIKreM
JZmu/NxmKLYsmLoM5+V59Ou4gx3tNpwAcRCYI7TEhXiLeKEbmge6UzxRovnW63SNn1siDzJq/PeH
qchRREbAtiLD7RJM7tPmTPFxvXCQ1pDisMJ4woM1IyZYzd3N6DhAs/Kz40nzUC72ayJ+2oFc14Ct
5WgGB/4J3cbB0W8yrpVM71KAFnDuMEWoOIPwjKrFa6KjX4wmPP1KoArVdkec+h8TJMZkvO4WlXvJ
OckZNa1l6oXqi8Fo6T2s0LRf+AuG5DyYN4DfJIUeY3D/qdPJojhb1FSqfAFn/5tS+nBu9D/wGQ9r
9rp/FsnIXaUvTEtCVC+HeM8cRugSY3HjlBiXmWkvw3p6hidMolCHwVi/8h25Tl5sXl908M4PGkcE
MiIpyW6UXAIeFu4GZLOryISmUYaoxEctnLQ8Ve14ndTCFyZmTIw+47ni3bBSxUIVw5Dn4JV83eHc
n5kbs/p7oOhrf6ZCUBh3BpsfDC8gE9RB5SDsxc02A70NZoBXEWj7mLhSZzJ5utJtpPV+JTb61cQM
HzhPjaOdA2i1fzON8BS2ogdU6guzHu9feDN/kFcQqqN/vTl4xA6Ok0ewn1QcbHWwpaUtu472o+Oo
HVxIoUBr2lWc9+3goG1wnpQuGNsER6DeknG2ZdGaXaYlJka40Nb7Z3BkCdCBpJPO8BHArdkgmMEM
jBHS8u0VelqhP50By/mbwd6w8QEG9sdRCpN4vNLd1pC5O4dpuxXd6QBkm+zUNc52IwW27MKYvUXV
PmO3Yb48QOLgdv9d8xfu/MDhIB3PIQzZR13+S0kjbfJ7HKaIJY/fmNHUR2/eZLzHAhzPmkGnBlW2
HpVpmdbRRkEAieqjDR5xHCZYzzAS/WCtfhBAXB5Ok8kj8xtts14DCHK++roesdNt9x448VX78AXa
rpEY/bWP69HaXcLK9rZz4KzBBi8s7qwlsz4jWV6t3wYW5F/yywFf6NFTyhh89ItxCu5xcmhe2H9X
gGr7ZnViGq/Y+a6xnWulLKMpaE667gHcyYfuCKVB3MTvOS3n5JxBz6ARBSBHCPZ6vaDtmsi/E7BT
o/+Ls+o+Ovqg3c4fJnwmpwSkuW1Un8J4ECd5kciMirFDwWfu0RvDKYDgrDU7Te/ovpIWbXpgVr/a
9lZU3sRXXqoTX4ImUowJDgWN8AaazEWXfpMjvNfhM0/2wMqMnKNnPu6EWGEDtxosnipwsZykV2OY
VC3UvgRvKjjOxptz6+Krg+AKk+EOE3itcwPA6wDOh2FQv0rhO3nOGD5kykzBPrxso+GjgqVzC8RT
d15fu/6t5uMSw3O64Y6FWOnRvVXiDQPmuLqzu/s78CBwz7JbQRPDlPXfFgid+aMIWb9oJiHyWbbd
JfT8hXOBmAg4gYIS8nH/cYjL8ZKRiOvxbq5CbkW/DOJwm2mv24xD7QUecGej2c1qd/GrNOozUg9G
CMWmAURdtGewDBEDNIJN9xku6C0HZFPWYXSxUx1cMA0Qj1zW7meW7z1o4C9ELCzWY4a8LzXUnkR1
zT6su/vxCupABuBVDmUaiViMvQc9SIP3Nt3r2Aygss3wvKFUo+AeZNA8OSt8crBwkFFfaAQKNjZ2
W7+jEmwZVMHtLWfhr9Pm1y05JCbKxZM/mGcA0XunBaJ58CnXKPYe4M+7T76vQ2Y32kRc1m5yzVQ2
UzsuYpIMcAEoSxwAK+tBzxWogg8D6iHnGxUKYQoL9R4PDMNON9T6m/l5TKZIE5B+G8iP0DCSNOBn
DZcSr01Uf/aNNwB8Zg4dw8TICwaN4NWDtgEhm3mVVJNZ3W77WY3fZVoZ8NGqB7+FW6MNIgERA84e
TxsCW6dm8zgHzzcjuNT2RqviGEOE3B/wRir4lLuJWfXwBpPo+ruieiCYM1eTyIpWrmt2H8mrDy1b
dmI289ru8fNTvFLtMOXzR1mJ6mJwOKBBybKlliKtoar7V/N2eCjbUNqEOdglohCOV75IcAyAR9I7
vnq8HbPoP9KeG0QcboYAJZNw9PGayjpdahXQUNWAT8DJt3fH01slY8W6kycJOaJ4ewFYo3yUudQ9
fDvljDFdwyXQKsyR75crD8omAwmaiBL0b5HioNXlbR8KAgYANCvokONwCc1f1F7qwrjJIczd5tjj
LOp38mMo3vkdR9ImaV96+PrI0gby2xS/rol/F5QC90roekQXCOxPOu53Z/Wz+zKwOn56Uh9uMUbZ
hlCxI0VlcHamdMHlao+wzfppRrXvN3PuWpx+b/wfy6Gw8dfnfhyhHIn7DiLMxxnW+GvBZlUK5idc
vWtc5UZIvS015IM1xtLZjeT2oJ6JMo2MGy/icttvg7zJCwtbDBJQwQlia4i6A7Vnfh3D2iGncowf
alsj+h4AeIg6VJsqAKebru48a1ApjHJYGco2uDTdUiyfukc0FPq+slvIOz96YE9Hb9nxzEANHLZZ
sIMJyN6D68BLK8Fpfpj5As8yUmAWG0i5R5GPIHIvH68s65EHI3mTKQEMaf06H2jHoXPhvTEJAJxR
FQ5kBDSm4+fTbptnIHKYdntEiRvPFHDhDoIbhtmFSTUsXiAfZhz2dIHipms07IZdf+vJvwDrqhbd
BwSjDh+BW6gfP0xS/QZdJZEU/pHJlfwxDxwzPpqDgkO1SUGdE5jV1Pixz1X8Q025l26KsTkL5etm
9biL4BMYKzHWDSCvwLzcY5G34JIK6Eu2xDmpNM4ZKBbcSq5fmKrwGYYZsjU82mnCaxDMgtR9zB9U
e9gFMYEA94GopARH/iEgFRaD/M7+ybXFGlGer5KmwP0D5ySSRYnDpMKi0iDvlJheNkESg6SMBgQb
oAUlOazsIwQ6lyrB4DIZKaQh6lXqLWQtylmLYYWL//e7vAfAkAoC1WboBocCxIGsy4FqOFo0n9oG
cEnvpnIO9i7jUeL8MWMgZtwf/2FM2qWHD2lJ0tqZQXdYTHtK2hxAneoI2Tj1NtAiJA25rzCdHLUA
oAqUFYcaR2oPAWL8OmaqLvkBllM4jUClnkz6qEjrzI65OJW5ms+Mx2BICKoo2tKoqqwZrXGcUuD3
tPDqekYwPvMDmjm1kwxuG2kzpdgUMoOExDAy0RoIlmuOEbNNRcaq+VJi1hAYq6dfHzRGm9AcHb8g
sHh4UX/L42WDTlLKxyHGxtw5oCLg6501nfU1eTSYzJijxSAq9zITWSTRGtHWlb1TEcYWPPo2jlr9
GpdZ9ToYzu9pMcIyEAMr4caKl3aEJQmkA2UQbA9OJHGC7tLLXRAPd33pxySY4lgblA7bUvCS9Cec
gDp5gOUA2ySxpiEilZNu5OyBorNFya0uBoUjy4VxgwDKwOTtTwWvQETMwFfExzZvmgCbcunsZG3I
ljsUvd2wrAQyt5TUCWW8toycwzj9/cWMq2ExY4KtdTn0F+NZf+32IWpgM6MFvKP59/BbEv5BQXHo
mtDpf+KtencnLdVH/AxDa89TbONgzmIFhotCj22HbImFSakryIBX4vt+DhxNxcVdhb5LOsDdxXaB
x7sJqZ84vlXpQSj1klyGZYzjmFEvoYXl0IOGp5lwQBLJikJS+hFt2iSe0ob394FL13ii+UhIVHOm
Ega41NEzwUfgo2yBy0l4yOb7FO40PV4oe+pfcDdq1sMX2AiEtCLPWHEIJ9hk4EoFooFEA2ygNvIB
eB9QA5Z2w+6PYQ/AWJzmbAE1sb8Oea6ZYAkAZ0j0S4fJE4O+hz1PYc6T24HM60hWVIbRh/A3rcKn
5N0TcBqiY8AjYKP6M5gxDXvG9mEcEDdNzAdZA7r2RLOeIWT+/BwtSC8MCdS5wWNGs4OXPA80Ub6G
z/8A1zkaTRiDAGVY3uAYevRogKpDkokEWF8g6QzgiXeSnLVlY/Ct8EW6QzuDM+MXYxzi/cdV4tot
rtEwkfcK9kUWugy67ZxZ+jDIGxNB4YcQ/mbZ7UBNQ4UL08VgRSjYdABWGr1Wj6UMmsR3JnpihOPh
8GkPsQPg7n6QRyIJ9kKo8pw2SXHuIlfhdWuReIJMbtHkr3r8Ew9bwG0KBzm7YA3+zDS3Oaj3vCqt
f3K16jiK0/Ogs4RO1IrB4YUJT7GoN7jKqhez8aeneAZka81qEeV8GAPwrQfZt1QRHHYCv5ZI+orh
3ur/1C0my/wwdoLfOwcE5RQpg5uGOYNG6IvJamDTE+X9DW2Yjyylk3q3Ms1jP0H0YaXizMSlvRk7
Nkx0xHVJPllt6ljxGXhR6GqiHm3BG4hUaRwnrEEZBBGqwOB1hziA2WP0TsuMvcAWOtsV3iwx+QPx
4Jp1EmB5xSMjZskHL44I2T5AOWPfgdxzaUUxxLhjy01SwPFEJA2JDfh6wM1acoBCeeRylXu8Oda5
GfJ6Lfkg05g72sJeWWtmFrtDXZJsk6B39uWjBJ0PZhUHHF2RkOvnCC+/LzCRmbwgMiJB3gC8RsiN
tnqm3wfbh7Ya4uphTQwGQN0/FNmG+qtiEyjeiwpMqI4BAa44CfcX3y6RnIMpf0DH28VmT7rqt29A
yc05VDTPQH/Dq2uZKQji9YW2UIKv4wRqVtmtQ5BE/cz4CBB2ol4jSD4GhT7p/ASDLl808Qf8jmfC
rWnDw/lpezrfYqwJcpjBNM+/6ebs6N9yu0Efaz7vB2/fxQILeHgRCIbseBrTuGU1sN7g2RLXGEwn
XjWTYWyOaE7mx3BtWnjn4PIxSyoEJMGQQ2a7PTHOlBUYkJEcpvgoR9iuynskXgTntqaAMuM15C3D
IygACzuQhmB18WoavFgUUvIJZ1VelYTId6z4MyaKJzT1/TRJCDdJApvZTlIKnZCkB+JDmLQ4rBlW
xFHuEOF32JixNthIyx4HZ84HwDiNs3k2nSaM5Y4/zl7UXQuvHfscLRJ6ilynjcBbhJ9qq5DNv9K5
JoWveloZrHAfS8SExyy3oLMrDWTZX6adUSNich4ufEQsgitdH45DGpjSKeoWEc7IVy8WIHPiJ1N3
Jr8gPtMwP3f5eZ3GBmQW1YoD70tbWjYumDl7IVzt+s3ioWov4xXp0tMGOVbuhIA1Za8yyivU+GrT
0sRNBuDgYMLGVFLkMoeVl4XlZfWvLjOqpz6PVVGGUHWFLFsjkNa9NkRFVpn1sAjUGhVhkjbAueMV
dmDJR4tlzjkiYyPW60wJ0MNr+E+MDSCH9yCSxn614cAzMIAMqwMRyhHtjzELpPUoEaT8BS5OjmkF
zqn0d7HZqfknssoVi6b8azrgwGQOjNoEA5aFJqT5UT3Mr3D7pcssaNwoaonkoJNZjkp7PEzoNvGL
GHGgolNP4kryoe/hE+EbaTPkl0xmNWCr2l9ibCEnOt4TUxm0fqxadtzms+luE+oeUthDj+3NPBai
H2uiOqxKHI6OhBPqYyNaZnLFgKSrAoXuA8otNYzFcagjtdczpp/I2UherLMHcXRyna6K1U0NyY9r
Gr+lZvnGJ87xeTZMf6w/SDiSAku0PgaMdqW4n0l4FQX912/Chlc6AwttqsJd4VXdCeoDZi8J+QZv
oM2T+G4fFm9U4qF+tkj5CDpKadktBDRZUzScNBkyf4BsQxDVxrHxRyBZhmcmVIAjgKgV/4z/gn4M
O1iTDmhc/OTQTFQAiGOhOMyW4rZKoQ5CRhlA9HjTSprNcKzUsleqpIm8nX4dJjxlBuGWKMHqkJdf
HeslOokIsngyqgz+x9KZNSmKBVH4Fxmhgoqv7CCbiKK+GGop7uKK+OvnS3umpnuie6oU4d68mSfP
OUkdEEriqUjLUpgAp1wmkcqQKn0Plw2A3r7xHWQUgAWH3wEjOn85g4QL8a8IQaju0EKSER5c9r9+
j/RYhTzy8byUbcxlQF6hBStHyjrnY8jOk5KNjcUxJdk5yw97IysyxiOIsXhjz9B3kFYDPXopk48s
kqgR0+5GI6NtfyzI6R2swCDubjghd4a8jw7Z3GGvSixfUfu9bZFVN5EreCmZExlr6SazNzsrWhLb
9za5H2byPDPhT2LXv1ziGILUAqdM7BPFK4U0iUwDKrgsfprQfP3SZSAJpO++QCHiZPSlehTtGmWy
7kQIHyKWwJuDc6rpgQRKatZYeBFMHeX/WBFW0ig7C3M7OpptkbI8CIi/ePTG9IFPQCgj4ltWNHLd
yXAYETUS/o4YmMrdopKpaCBogbjrtZqME4KaxA/RJsrkQsX/FgeLgCYvPYasTqCV2+LTXA7of0o/
nVVirInu0OafVq6OGLg7lx0t7mi4O9IC/5eHy+9iEyeZqOAXfEQnceSINaBNO2vSnIGUkpwzrON/
PX8pb3nkWHHRQdwziBqNOw1+oSqCuDNw7JeHcjxtNuSWlrA3x9bycDZZGRyAHMPItH9cTMprmAcC
Y9SQAMnfScRZM04um0ICjkRGYeyX5Es63AmMNmdMqGnCb6P1HCLf+FKTcWxH9K8AVs4OpRK2pEXt
HLEP2RyP5mODpg+3pMe4v9pNBQZsI9XQ/B3ZxGaXc5kIijbIQrrQbUbKTv/83VIoKXO5KMhrGY14
TBLbjvRaSlMlbJlUHwanybzBR6WIEGfYEuWnHBUvvUMb4so0DkZagFLwEhBM4uu2iQ63h2k3hrgy
+GUfVRh/LBwhBpJY8VDfviQrazFdxl+WhEa6aAI3yomvmM/ES5P+UAKF1PrVrDEmnRavPKxp5CBG
sdBen+kK+R0fzTa8lJp5d6Y6xd8FXJ7ZjagsrZvXtgtjOT752FxLU+sMR+WUYqGAzyCm3DgWLQIW
ESwkOTYBMhG7QLUeXuCNMUseSsLOyJDecFmST8gOhP3HZxCUhr7wJmnT79qT0XQhSeS0eOGY8AFP
/I7jE0NHBYcgn9EdEANx32ON/FI0mUEH3iQkEEFWKBGpChtWZtMTw9d/58DytbspN34K1xAmKmup
EJUiCYeLD9i0GytUCaPZmbRW+OcA3YyY1NXpLci7OuUdjH0mn4vySqg8skduJpk7VkvCQqH+YO/C
8P77+zsYfzim0EzhKEIB02YWanuPOmKG0sSGnqBmpAkDgWzSZD2Llv52qEYa9Hd/+WHzQHlo672T
ie4ilBayFLIkr05VEJbVRNIxGHEUPcFaWtjNJ+XWSUCnp0scQOkjic5bhwaE/6IYfAPQY4vEUGJo
1W9Au51B0BHsl0HJ3BBtOF+hcS2wTQPqvPI34k4hoGaMA66cBhDSSDN57SdU5cPyZa69FRBuEqeF
kzY4gXDfrfWd3JscsUdhkOP0QHCoB2y26y9ll4o3Ir3sMNTzYLjGrDKZ3xcYxtayMASUbCRHBCM5
nByQpMuiHsE2bV6MF+Zt3DKpNEjxBCLgUq/ImJlCMn2ACXYAsRnrziLC+ivAm8BbA6zRLzAuZPs8
w1jpUBIdAxnxQ940piP1x3xR+PX6IRK0gHf1O5ZESbFZz+bX5dxLdC2WlIeDRia2HSN1qFHay5YS
7Y8MkZPpxBz2iSPmk1hD2ZtUIiE5aQ8xoLfqCxyZOmt5g5LsbM3frWwUWg6fvi9FqRMA/jhoQw1i
J2iW5EGwVlbNWfXkvJaKS/uD6seDBT2wFn99QhWHKkGgpCcNFsRIhVQ0GaQhKa8g2hj5XdX7y/5S
xhEssKcTI3YqiRY+3bEUo+K8KKAnwXEF5YoVccTVQuDNHu6RZ+uJHqI/FbRVklZql1jxH4FD4+Yh
x9jL7HE8pF44Z8yhxehV2XJixi8+JF90A0bOAZ2JxWm11HzB/FUOLvKcSNMZ2QhJ/lf0rGm5IQ1D
jg95Tqor4d476WoDyCc4U/bW9fkKkZiVMBLApJlDkx/u8gjU97qkYfRYVnjCSPIvJoNZlgawJhaI
k5gKTXrMnc3aAoT2OJrjUJJ3ADYVy09RXvag+CtOkSkObCCUi3Nl3cTnsM/DK9Jj+g5Whb8CLKZf
OhJ0nKJWT7EQH/3m2056oM4/oJCzn3pNjFOE5wDKz68YfSdFzT1nxCdoXubFvBAkXFgwPDZ5JeIf
xFqFE4ggwLBDPjdtFiONV6mHIwLMY2KKOAwy2pgN9ML/ssEuEe7oB6A4Rm7rrNKNQLDAjVhUxtel
DfuXgCd9/6ZFUfTUecJShcRhWBmTpoYoQzoxtLCIt+UgjRGis89rgyNYcDupG3myYijDKD9YJR+h
pMPhBxThNuMvA+GYBm+PFZMlOQkJHBg7k9iQSG6Md2eyEb6ilBdr78gTCIh61LKSjlMhCRflPkDs
/XYdJ0FOhfsvQEhHmg20SaR3tAhFvtPRi4mEoFV6M0WXJCE9hR7N1oIw/jHx30lZmSbgwIOnIvbF
Qh/H3I5eI02r0jRZVJmXeD19MBzIExF8TeBMQMFfKwFul9XX8bWIVzTFzu6KG9VhXtS8x6NRDbHU
kmO55DAbdMyROcXsitlWB+/lN9yePn/b3LV59nY3yGKl0Aci81Xexlmi50bfQZcBJiPadQME5GNP
VyuuUgNS2a0Q8rGxgnyGh9EaG3FcKQD3JNJDfH2DQ6JcIU6s38ZuIrM0eIxHa7MnHuueGBZ6PISp
ycfg2VKFa1CAyJnZ55xF4+cvinI4gK9LBsSTrHEwxHZjvQHgwpWHj0dXAp0uMB4Fr8cdadm2KAQp
eVJyBppA9nwqE3bYDW8GF3E72si7gRZZJgjHwXvisOtIRxQjjTQRyAwciLgsf7VwOEsetOkkuX0Y
3BMZs1sArPIB0r3uJamXOYmUo4nQDYaGLGKVhRdEFmo84FAKQaqrN3sssAx/AT5hkJ8fCRKq3psj
m3zZ0AHxHuLwG+CmyDlG+xTMjmOV9HJ85NSADSs239R1R7K7lHgKLo+Ye16c7F5t7DTJgfr6oWeW
bPzwinMZ6VXNYvv4uEP5TZRl5BjMi8soNulXkM6eiNGSObW2PPS7ecPQSiT8eFUJ4Qv3eDZs24Np
1jd6aNDAi8EgF66ckQ+zmgpERqFtdkci6uYZAXf3OHmu3tKSzCNujJmRysBykZOepwekusb5ZOy2
d+aGowTc8WmBephfwqO9G+dp9dLvCI8r55MWAcq+y+Cp1xh37RC37moSDgUfdHorNk7HkVyHOMjd
pjRXmjGC2NZQ4dRoTr9GY9h3SiCZLu/YAdDg4BYnzR31S41qRggf2rAHDeoRiQxAWv14d+XXrvFs
GWCMkLf6aTFWsemBJajoFeoz0kuin1RKogCpSOlgecEXzOiML2haUG0j62EAAjkNOtarecnRzC4y
yP9qqOxs8Je2+KQR8SJUrfoCeGrcj/rQar90fXm7Rs2svzfyUGT2pDo5Dzz6N6oj1N9NckzKDRG1
Q2HhXRAXOG1Ss792clrxymmPcsotcQNpAP8CAjTf4XG8h4kOgw0qWUGe6pfAvrbCOaJqwd6qyvRN
ysPUPjk2F5NisKqtj1lwXtwiGMqcy2+0Onv2Tfky9pqxY5GgDEOOtAjPk3ZtdTTnwrA8Yx7DY0NK
wRnwv9AIeQJO4LYr6snh1SVB286v0eqWxiQhgAl2OQJukzXO1umNGcP+pKiDRy5TENgw4si16YPQ
/ozdkNgGHTwYEmo+SnJo/6Ap5QVvhtoKGew7JSieZQyodJx0b9oN0f7ZGxWCJYX+hv5I0q38Rp+z
/bX+IhPtMx7hR4ycKxzAZ8r4DOic4C8Od00G6KXdv7Wa5W24guf49dI3oJC5lykDklNOtfMUbkZC
PZJz15sc2WXDeG26FPIAkpzsJJqVfitQJhvX4Y2GNb65xrFyj3Sbf0b6lFvUcgOlx/fvRr+/ro7W
e7WBBqiRwMoUV2mN1ABgezs7tY3sXHIcUDG+TVWKxLM7ry9WTS9Qxkx0N5cDljLmNxB+Ip4yOLn0
EIcNCuSJPdhEsJiGk6t7N6HzTM9ETK+p0MOzYQcMGu4U7R+9bxyE5ia0xZM1ecvwVAmAtMNTCXnN
hMFGxFs7xNER+R6N+kzQXSwEFx4M1JdN/ldOdNDPx8VwujFYom4jloPp7tENYpuqMUSkCR1Nv9S/
dAoycIP8rICjNwm0em9LToW/ZtIJkYob1ysgGUuhjvMnylcSXliIi2nUGF6DHDdumjf4qYLCmUG9
hu+4zC1UxJoYMnueQu6ob1KmdNAkVMTqd2cqZ0lWrFaeaQSBVQevBqgXGeH+ongYH3st2HzAtuQa
3mXkwahvyPHHIXujOY+FM8IyhkCfSg4oKPaAflfSS57oXj8TjjOhOVAijK5DryxxuGGnpmejjhME
yPiB5rhbPGbSJBbnNQAp9TdrGqHbpi8BMNn0Iu6oZGYG00hoNXGEUuvHvIhg4EA7EJApxDAxQE6l
KyuFs62DATKouldoAXmYoArxxyPrqE/QCYCV/zUxzw1SHlsQmvcZXRazaMjd75wnOhKulMDXwxur
Yyp4p4a3zb+e3I4annAIGiCIyH2G6kdCASFhURtKw34+LFSViCKHu4P5F+KVgSGyOVVajLiTaXcR
BIlDTF7HA5c2EPfxMsq6HL+waISp0VofvLbTHrYUs5jgCXWdwN4ngm9hCbLIWrFGwRzUzoThmY4b
hnM8I/XzBvBeHBX24Lv4uJaGZzd3xnSe8Uk3m0fHOKwwnFVHnGbfLQN7zlbOkUjm1htvFhc7qf/u
OxIJ2oCYV8LR7bcsYPO93vzHTTlSCKzO7n3EuthjRo6x8GnWnLTp3acVhDbuwAM2ixDlVL8JDxMz
e3+3n7PLbiasUrIY7EyTyonDJozDP1h7p5uONdLkhXxzeptMGdooqUgjhn8FDNK4mp4Ca507Q4n1
muBPcqS7RZ/FTPAH0KOuHensP+IYkB93QGkYDFHXzUsQrvo2C2HzmuWKQ5lK+CPKWzBG7qNasnwS
KYls8fynnm0PpxRCGH8x8ZQlTAACZpPRKwgBOEpYeKIswVRhIN8eYuv9d8v/uGTB/D2vBi7TWSq8
Ic1nsnxaJdcwTRvgW2SDhGWD+Hh2kbIChwCETeLjYNX1NYcJx6TkfIl3z8Eb9HbCveyoCTOJwJKa
pXHo8/j1uXrSY9I1oA/WfJto332GjSqQxAhOdx5glUNfoeTJN8JA6WGUmWtPEYRgmtMcgaNsJPau
JOtjJOqKcebmIUFtTKZdbb9rOSZW3FqS7NK9c3Ob9tUj+0JLSfm8IrlwUg5YTKOeyTws0qkWPmpj
wEq1IWXxzL427mrcozMZmWwcBDpHgg0GfpS+rEMIUrbgmpzFKeb3TFl10Ydt0HVAfIbCZsBE5Cky
0Rx4ucX2J72Y0V7puSp+a4NbbdzNUwCMRDoeM5YrI483q2HIfL8MGswCXykBM2uKg5wmwR1zR8DI
jEjW/5r0O/fjtJhnNGNZdAwwpWTt6+ykiZIc9UkPgz9T8nySbvSlG6+6EdTI7Yz1j5+y5ooRQYAy
4WfUOEOGxTVPOprIv4mfZctAQm93jSqlDRHNKTBDIGl2HeIQzFhjzmOyt7mCfZYRl5RNb0qOHUsS
79/D33Vv7P5AqyWETE5ANlv4jHd9wE5q2Fd3gSKTAZknb8B59dcusOL1FDz0p9MzCuF7Nu8LLCSf
9tAir2chIu+C8ukzyxcruQZ2XrzY9Mqo2T+GHcLT6jC/154qdui13PR08bQDmdkHGF9MYzlBSyRZ
F48h4HdzUp2RfXMuns7GNGy4TwwcUpTm9G1j2IFO+FQNapQ7jHPlaf4NalY0BMDaajGtdzS5Ws20
ZqsfjMv0sNcnTJUVqvoEYR2MFpEDFYzVNr8XKgsiPQTX00B4lF78ZVvR/usYUHWUYct3nO5MJP/k
QEBQPBjOaBTlb/SJnr06zML5vYC3r9gw5WCwehOV2oml8uCgJREZNMjSN9/oOm3VBnxcUKwmhcIh
lw2BgGFO2AASu/PbbSKuEvOVh5pHOA0idaIA7a9e/3ILIZEwP4UzBzboL94wzbTthzaGw2v4I2sp
i3d0ZKghNiAgcmRASLt+rXDyHVXGgJsnN/XVI1YOztH88jDnHZceBVUMBzLxIrZjaqxBiaNGjezQ
JTrC46YEl+yuNVgfctBf/LEaztJgSmhhujvst3J8Bm4eFAOKBr3aR8CZjymhKFspJq+OgwJFeCZ2
v/+grrn5fjrvKQ+xjS0i4VF3IAbzefEfDaARncw8SSHlhYeMKQ298Q3Jj46L2O9b7ekFe0jDXknr
UeThTWQl2MC8SHU6YDl0lKn5O7TWcKkbeGxtGMC888WMsw8DyJiy8ZolIvpaOxQj4Gb49ifNP9rp
YmcCp6uFdvU0izFjSH+DIbGTeZm5UycbnP7HdwM7jL/zastgaeYX+pa4U0XR3YD7fbQPOkSQvlNR
uQmagdSJt0DP4rsIHdzxI/a1aanPLjdMMbno1pAOTzdLyaiPFildN7CClsFcNJ/BqZbIFUZX27e0
KQNbxQGlME/jx8PYjpr8McK/Q5n8TD4+llPHDOUAgJgF5daKeDzYxkNEH6hHRsFjGesPK5ftcDoZ
pru3L+MbL+Oe5k/nOYa/DYneqfXxe8hcBNXoXBztlp1wGe3cYQHVLK2ZVGvC4yMvpkG0sBOq6Yvu
GztrNMTEe3jBoGTr3+yogmJzBeDwNFBWfJnOVLVYrdJEONE60lriQzJ9BHVbV8Q0BNIdkz3XxVwE
Y2MxQ5L3qUUjT9PsYVrWQq9Uw3pOqF/Xecfy0h0BDmYUiwtzOWbsMe8ph/VB1rU3rPb0tuMQajMK
POm1vM+SBLbPbEGzwLL7C/1jJ/D1eWoFxnh8tMdtvUz7jlrn12/ec5qfwey9hfXXoWMBhkJQByGr
pgKXobpywAvuk5tn+WN1BRK9hHggQ8gxqs81fZf+umY982pHrKvWghocmBkWFrBwWzcMWTGaO7Zu
b322uxm4s1g+A0tuscWayG8FWK+lbAFodqS6zgWklC3lcEDtsQuE7bCEAej6d5ZbQUm0Vlr+C4o2
xpLGXWVa5u1ji6u0tEuhHXjw7j3qWLx5Wcc9/FAt40p7c5/A3PJRaTkuTiU+D8Av/bZbyOyBj7kD
I8aowegPT5PXFCCkczLrE8QHSIu1G6AVVG9mU4shKDwvyRs6JNTDwmp3MblSzqg5gzd1J5b3td6C
3XNgKLzXbNOL0iJlflvX8WXv9VBBxx2mGn8YaAHC8CrM5s19MjYUmsjTaKJAvfvHm/dt+vzbG6td
63LwHx9bwWyXliM068KkADxC6nskx4aDLhPZ2WnQ+lifYY0fEPztk8U7lMBjLRNTZBVjiYf9snlQ
DexwWYnTekqf9Jzt3G9YD1pDrrY/ZsN25i8sVAH9J4u45NeH74Xagi9o9lCMxxT2EZ/wtr7h1K/f
oP+bilUFDbbR3SkZSIA8qMvhB4kA5BPzorCZn14MI4xbwwIU6otV9AfXQWgULOxT9N6KyfLRu0w6
vrgKi55onzQclgiBhfeGrxEJp0h6ac1BE2ZSE2O6prvzm8ih+syw73hauo8xBHIfbmGSuGEH1HXf
ztPBx3a8H1VuiVtP06V2s3GkCo/mG6oAbiu/r4M15lppINB5EuttKEi0pqFzBrv0gFeSTF2lNUte
FLScw7LjXL0+1sMywaL8ZwyU9JLTWCsYUn0iSyS26Q1KOwSmo5IjfUzMYZS0DItGAD/sOk1/EapD
ImNAAnQyqDulEY5CeHwJscZ3XvHTOVmYE48uThFTZxiMWWdgfR/zIVFSLYwl91FGxioys8turosM
Q2SZ4AdCKj1KIDEQbTazrdFhxCMb1tGdBhgdb9hHfwp8buAufnVMzVpYl1BMlU7+1cYX+e8BObyr
HzC8emPUpa2VWr9T8087YoiNkFJRGSzzgKv7sXKpS4HNoRm2EG8j4Q5xmJyzynzGKRKDRjL3pNmC
YkCriF36wr7rbuUfxiRi8zx8rIHS7ojLPKTRpBUf7iEtb0hwDqDiGOBrwQTHb/Sa3UHs32xCOF6G
nAK1buSk48KrJEeIgXLFtVFo3BIMZexiAcaJc6QSHrZIAVnwZYfEesbpMymvgybDvpALPk/U/u9J
f0h3FgcnBpBYx6w7XZzgAQUYb+Pc1dEpkMn6yxVpOMe4AHPtTcvV06aHaZvDMFR/uTy5+4sRPTK0
4kG0XL6HuE4gp+sfI0xTUF+hGhvg3n3akuWQ+zax3NZfYnFlXza1ywBzTiQe0MEf325m9O6yyuEO
WLeIRhR9tBlZEA2Y3Uh5/vL8jcJZiWOLA7zaqck/2ASQacQsg+/Y0wKkt37nVfUKBUu1ZFMinEbt
D33/aq1utJXeQcvuvAyAx2l3/NdKynBnVfA88MM9OAiyqBMbQGQ3vPZGMi4e29fHzehNu74kY+iz
/U8gjqRYqtQiG/FFkSGqFhVUdFjTpmmh6OxMG/EVEGOqoHu1Wn1QGrVnXJFdoCwJWyOkfn41VMMb
0+A/9n7bnfOGeB/5vUCUJE+7Fe+IMixdffI3wQSJL7EPq9hPKi1KhhT9mqnifoUZktlEEtgga5tI
iiSGZfIl+KrMvZJEU7qyx2XbPy7lT3fzs2ZQrnhDkhKiDKQGBYglRyd5lw0iP9oGy/VpKzvS6SYR
tw9Be3jb1gg6a+MSyIftDjmu0x5Ay9/X6wJfdo2SOgR9Tlom3+D0h20Ps8roppK6nijHDhjzzH83
j35R36YAxIALKJX6QcT00OeE/CSyJpEpbED6OJZIasWVgaydgpjWO/NqcsfGj0OeqyiLqvBkZiv8
RUWX8nLkaw8XiF9ou///QZqGd++QHbJ7wB2ZHJet6RPxyM6QJu8TgBWTNiRMNCA+o4IWkc3r/aNe
LWZIyM9jjlbmd/Ntx7S4mNTuK7YELC+KwbYKtoOdNR8TKxYIFiJBukW72TsoESWVdgN8Uw8snaSF
7JL+gZj5UECJC4fQDfpsYOHknnawaOg7MO2pxG8Mt5TN5+3UqTw9YbMwJwaXnQ6FHwxY+/23531B
IX0ZFi14QYHC0CZtEFiW1qVztO6xJN/Sl6/gdgizY/4FSAQXEU/xry1aLMpQnEiQmOGeJRZtUmfy
uhPIQgRIvPHERPpoc/QwdUCBSiBnBZN7ia9NQGXknKgwFxHyWKym+17tciTxJcG1FN860uMdZnIN
dn2VE9uJ7F2mfIoZ+c0C9zJVp+3vo+NSZdNJbxsNApUhBHjMaeBTUJ8zaRRzmev4OmbcyOwwAlL8
5y2C1OlmIVrLVQt9kF+lnUCMW/aDF7efhQlSwNYl7zD68XVSbYtlZ6Q6R/25VlAsD2SdT0OxUs++
0PPKh4HqO5J5kn3rSVW3IjS/f3MCFNwOiNbftGDYALhTx2jdjSu9A/RSLxeXBwnlkFs6ROJaoasj
kwQWQZtpuUAm/I1oZD4dHxIyZQkDp6qLce1ZB0yKciamX9GvqNntYKFghBm/d15Pk5R473zwXoL5
qWXM3Luxhp8JHJYSIXSOMY9JTvuqaC6b/Bh8ayje98FpxSgY4tHFeNBkom+yGOBG0Cnk32aFIw/O
E/y3deEDK/TcUMtFT/Lc34z5PhihBdoppL8PWAKBJ1W4ARgsg8UA2Qrrm3mNuDg/c7WBvdWCCo42
AhR7JslewCfPVh/kCYcyzeGBNkaiqkNuKT7cDry6w4QKERGU6l/YTrKSs0aPlduip94yGdpcuBAr
BRmi2sYSmUxIKAJYFiEuAQlBgVDbx+wQ0YQIhOKuMtUKgyZa+WwnuItO4h3H6QYy6hoUKhW5KCTd
dYI9rIznQpjQHq2TZHNfwaBwMFERFROZtDTKSti30M9+XDjoKZ7H6JtIdlamBLQmwZcBsFhN/mAK
UG9O7TADNvhx0AzUG/RlmRVwhXfYipqeQ2mwiJvTGQg7JjyLmLqJGojSsD9WQkQldLAwUPrkrHOa
Xrfx3gJHXt1HdwZ5i+gG2jz8J0pwNBbQM0hNLIXJfK1VJ3/NhXUB04yoMBcMmFQJw7mQTd2U9vM/
hYUnbHr+8VDeeQQfzk8G80BcPsJiEUcboFZr/jAAiSdIj4kTAigehZFhZ3jxq8iCPoSLcL4SUZrQ
50So8N2SQEAfyJmcN4ac8xATYNvKc1oPeAiJIk4BusMKnEkH549edUygDLwHiXz47sH1ZVoxDUwe
4AKKF/QEdNZjCVMAG9xfu0VPY5e1APGaloT4fzpEODSYRW+ElUsrzbiSS1OpPSBmi8N1EMgH5XsF
i/IYd4hvas502tx5k3qD32wS4UWGc9V/87GBvgVkzsAWgCAF1aeoZigpr1cl0GGRY2m0TyVZt3xj
9HIr5rMZ4jVrBQHA3zpFpgJT2UxBXgm44K5dembQLSsYyoHVNIWYlUBYaVckaLS7oGRDHN97F+nV
8iItiLRdTgVNxznZmCEjEkOpLGV/y8JDpxvDQQ95WilMcYI1RlL0zKF1otjxkpaD4ke4p/CDBfER
SaUkKD37+0SWCZsiBs9RODnoDnm4l8j9ftkJbF3uGk8PnIvfoyU2A5SIWMXcwQ+a5oJNEOTCiJJ2
ixy60EN/si/3Jt0nzWSP6I7+MyuDgCMrDXZvpJmg3umjQklgIb5CngXjA8449bYx1AzNGo5cEdrl
SWMyWx6opKtMbH678WNPr0qFmiM0dpqNUNTKrVCb8L4NISe3ABC43AdUxBnU9KUiEh4Kpr76q1h6
5t926PoY0+uK9Y6ouWs0WZVpdWmNi5tsqVdAV1fvu1WM8QEPg+1o6P65rjsyTu54wQ/6J9wl7oY7
4kJ7prwaY7oMC/Zwg0O6FXHDQKa3igO5YrZgLHAeoMv6ptUMwcw6h2ALy//Nk+wNC5AwnCBZjg57
TYH2kB+QOZLYGBvhKrBycCBZiuLkJywUuVZhnADdJtSBstw4ZW3fAKvB3dh1F1C8t4bfVCnTG9uo
LQbG/n66/EJsCLh8mf3SzU/DnV7FhTF7tPV7stI22pHJZBezjj5ZawEvI3s4NT5s+uXOdN/Vis7B
QIWhxfQC/LAAo0fM6ECRkGL9LqtQPPn6NtSm6ZHHMpnj9tkly20w5VuXqSFX644TQ3TO/17wLM65
ZmFBO5hMYUHeflPaYJ2SVB5JYLddSEL8BNkpDjQcxG9bslkSkVcEidO5IqUhYh6gLPGuqBE7pEui
5b57+5Qeg4NzLBuVy5JiRGjEQp9b390CCyVLDj0ydkITQKXlwRb2SiGyFE4fAx+hSAC6Cj+ZwRBC
ZeQUE+WH4CSSzhMAVzEGndhe/tR/7Ol/VHERfxKuDbIdi7gijVcyAT0g97H0RFQptHUZLfWEycxm
AKbM7FVI610kuUh6+GcxQpJjOSISRc5G1VbmBzg0+BKumEHRFn6lKGCETyrrA4M9F6Rf87oVgwPe
+RWXS1aKvbuRFR9GfNmnhnFDaE0JHTN9sW118nojSR7dQXUs+u82MueusR+0TNoCKcaALragdjW5
e4g7nWMkShOk55LB++qw9hfzCwUXDiEHD0qBFp5eOLXSWySM4E30tLtW19pCqLaxVUFrYB98rIah
SfGA6L3gmQXdC2og9SHka+jY5LJsW4plRjHbu55ZQ7+es8FNxYEwedl+fXgg+Y0NLtRMhbGV1fpf
+Q7fDmHsi28UnlePuwvLCCs52DacKCRlkCzkOFzDruUU3RH/L4yy4hzwEaf4oFIloJvGisaQWohi
PICUdk9C0BWWCCTytNigKuDpSH7LWolJeH/9T0/M70V6asE6QM3F68kJycFAt0LUTUdgexh3ecpy
etiN8WHLFGqPsDTZRZW9gAfTsXLYWoFwevnpf+MpfpbfV/rqAljcrStRbsutgeyqUGYXbRnYJdM7
C2+d0FFWEyIE/ZEztGYpttmItHMMUpgkT0A84M+ka2I4qhzALNrYPJIljKFxYfg/a78uiYVQ052S
nJoqOWf9kjnZVEpCO+ME97yNsONEnqyyOaBV2xwg5AXSoMu8C3JUivsBK3+GYMAX7HoE2Dm2dqkQ
UXsQNSR84V4vp7fg93xZhDUh6XGhxDcODLDo8Ba+cWOxxA1UyFvCXD1OMHYZYHg1tWlP21xMCpkf
dZroqXucvail0it0KmOTfxhxkWyg8DgF5BXEtpLTN5e2DP2tiecFHmWLgYR8jhGZhwY6aS9heMmB
MuPIEFxrt8053wRrFb9DiAwPswNsEVnGcPv35xoR5wvKiICoyWkcrLn8f3oHaM2wvjZq9o1K8CIg
ZNnB6lPuKc5qZI2MeAWRgWEsxxkJCetS9DAkRSQlU2bYmZ0hQJ5Qy1gTqOnAs0UVmuA74zILftaS
SY6ewiiaBOUKqILHMWG2Vr+AJEYUUqgNHpbAVXRKbRqJG51W63eYOCIJIQtOkPXJbrGIUYDxd1aB
xS4yPulD4VraI6QKTHwaHSbtWC5unVAp4LDJ4FyLqXSegl00c1hh10IXKS22DiEPYzMlzB1A9dwx
hgxWnVnoyByAaZLFozWYaMZkYE6LKLRtXdSFnG8r8SCRbaL9bb4sINUUR3sY9IG1dEcuGDLevaBk
e5IgeDbcSp4GDxsKOMmwzvL5p+sStf3H2ts4BZHKJaj8dDLnlwdmuc/oMQfwegm2oiuT4RP2btWx
iOuwwHgJR1SZQGjGq2OQg3Qi7U/rBkfnvlqYnQW6jKdb5pRRf8+BAjn06SKAxTG1TQH306hnJwpf
EQvJKx7yPmpg7kURJLKJ2gwbCD7YlJ0xARCzPFja6wvdArl5LacZ44HIhyLPXHfCewdpF2PNmUAz
oMR6mvf+QNtbIMzMh2y78FT2mHwm655F9fhEywrHDu1CsKcuqwJxL8Bwhw+ZAAkyhV5BQuMUUHBe
51Q8axsG//PyisocelrjNmqoIXXdCYoNw+j2ifKi2HwzlGra0WZw9W/YBR3aS+Xink5Tmit3pmDd
5m/N/r4n9wtDi0Q+XqeXlkEr3C10bNZQjoZay97BySBu4qOU0If3ba+1m6XZArXK5n4KMdTbUaXA
vwFz6DiaigMhygoAtENybhVGVzXr1mBBf/QZnQupaW9Pk3bQWusECT6RAe2IGeX+yQX063+tN9oh
aUOo0wtaZiDIakqqV/yN1QADr9J9dD1Bcq/Av8YBdJn5dg9oRz18ZbHDx85rHz81i3j1nJcfQ2tk
2A59vBpGoz7aP9kfJb3zcRNSFqUKJvpnOK2jWv9swKvLzahFeaJ/EFK87SKGDfjA8auiEtkP2j37
2cAaSnm5x6tZgPsGj6s5nPDHh1Hpjy8vtyCupEXb3m8aRrtjvGj24weuOo3lrhyhbasPyOdQr5zf
Lg/qqkaXq0jhDO2NxyG3twNbsRQS4aIhDkM7Jr2q0P3gXrw44KAYklAcCC41o+jsw4SEI4uBScQm
5ouJTNcBYAQ4ifuD/ooBduUBK/SdAefefACYP63dzuEgpn1e7YzpMZqjYYDqhqc0w6X6rCkteLzc
hJklpKbn4LDMj0Se+fs86IRylC3PZn13DgyOOyIdBYzHAsu8NvVh1dS3Vd++OwpMhB19Ch7JTt8y
WQOLLFqkBgSfB1uE9t0BjRqm8mzxWcnGKSfFyzi1SXhcmIVPWvRpN6NpdjJ7jeBZEb+tbzPkqOui
STjKeQ9btTFZQ37W9gOxcQZx2eUauNR7dOCzwu5gbK57pGShiYhmE4TJUqEdGEG3Rdy/PdzjQo8O
TE1LacZKB6NBX2FhtAE3BiPJn9ks9mI6O0QBJJZdZR6ZJGy8ecM/aFM8BpxHoV70HmQ790GTGbUE
FTLZOxUCzanbCTiaBhWSaqKoTdPxSMUbrwEhOsNGWHIPUaM56j7tNL27DP1xnpMqaAYF65xDiwPv
M9xsej2dIV8iCNot0XnfTbIienGIYO9uipfWwqy1qOaqmZ121IxXbb1gjlswDGEZP9Z7JtPwo9l5
cn9YL3J1OnRhB5c6YN1P9Kasfm2v2z2viG0WrA6PGPLXSW4L40/pWj3FOopcrOedF4wRUdPen4xm
U8m/byaDHEjZfm70+w4ADXZtQL1K8IjCM17y36ffEjOe3gj2GMj63xFoCg+56+ByjiEZNShQDu55
YaF9xh727lbGb4DHrXQuwPRWI7vt7ZerpY2MZk9wcx8FbDZldO+HxSeGKlkb4cHrxdPP3ezhltnK
Vo+onrCuqYv4AvP4yhCJ8WP8xV5UZDtK3+0wu1GSEAXGd/AQpISPMIeUDzg1h+HAWMZX2NP0avw6
WRfRkdVRQTeGmqe5bfsMz/1nVWicJ+BxC6s3+tp0BPrMYXxoBtvuFHSHr22fvYVUCIeI3uBQxi24
kT3z+NAh/vHQVavaauHkAK9qwNuK6ENMkj5N7l+vCHrUEkDYB7tuU2ac4mPhVZr1EvpgA+Ulz+m7
vh4nBFscOgtRDx5GRWXdxgUrDLN8n/ZIl/18KwPEzKWJa9mX/LXyWkBgBCW0+pjDQkR+bD7IDlVx
UuVHD6MT3v7jK55H95vVIpfiWGWiA9TdcWsl8DsVCJhPJ+a/AN1tG1tX+is7TomrFhzMF/Vk3kKI
qg2/wk6sKpchh830Nu59TeXqPipGSpUV3z3mSg726za+w7ri0jAoWUFvhP7cxInQarmEufoYLdRR
E4YL78p8VALOefizau1/JiUbkM9RWM+bde/b9TFpqS6mmkU/qKvwfvWel2lF76HDlLVP6VLp1ki8
MMhkoolGJ+BVGB9C0wsrqxsOfi7XA95EN+sVdsVHp0PbCgDzCNQxpu3yH03nta0ot23hJ7I1wQDc
koMBxXxDMyxJIgoq4tPvb9Z/Tquz96ldq8oAzDnH6KOHxICcLRfWSwYVnfVViyEU74Zy8zd0+dqN
uDd9TKhQSEE1tKqRWR2yxRsHoc754dU7xi5Q1b/qAr8q+r2Hj/ldzmjjASXcLCjchW/EWPh4FHj0
Yo/HCVNZDbUCtCscf/o2IPuGsRQH2xXEXJx60mPdwB0JPrCkHnaM6VdsRhJaNgZfZltB9XDqt5lF
Ob04ugTZShcPzgj2LbJsm6D4hLVq3VNA+YoHDuAdhjDsyM7h94PhLIlyTLjfjJHbu56cibzno3Sk
BL3U8MZM/c0EoBlitJipTIm/T3gomlASx0n4/TlP4hQJR+qZZc8szDuAxiK3OJrfxT6hm3wZBTkz
7BfERPgdc1aO8t/fa91yCpt8TkPLnS8Xk/s+K5iTJ0btVKzKh09KD4ImvBIDmQta6LORMat+9nPF
LN8cbDhsxxbYyFF9eQNYbXfzwRTEePCKePrKhgLCvL0d5MplFl8SuyacGyEbbEvildl5nDe7/t3T
QmHriU09G6behPe+8fbKzBwir2zC9csZujXH8gAZfedytN0NYz2b4XGwFUBxKNYTcywyErMDQ92P
5dmH39tBRvNZzUsWxzhxcZgoaCQE0ZGp6w2wFKo96CHSpizok7UcigCH5ZLQiL/YGyk6iabIFIA8
mAeFtI2tvWU8KzR2VT39Xb9XQMRrOiY1npec5ByYRzKGH+SoTbZybQ0QN42cDw4ZwhGq+5CKvPBv
P6C+kfGbUi69QJhqRxsZj4+3yOZtID2NeJfCotaMtao/jlCkf86DCrsO6J8VQcZnGvCSLNwggVxE
6hdTbKEjRXD6yuwl0ypHWr6B0FsWKsNtBwLkLRK7WCAmAnhDQuYVGzMbD2tCwtsICwABnoum0Rta
TwZ8brEslzc6SKiV0FCTu8XxQrwEsz1GC+6hPZYIAGEV2CmTF9WsliMG0wzqrUFN0zR4TqXa/Xaz
7BbtzB5efgjYRuikGAr2wjGN8wwMANXZCjqgkEGiWnl6PR7wj0mPshSYNU77yzmvWhOB8yH5xGVA
+Jv1SzSuI7twQY5oUynTjbN2eFnfWqeqEZjFneQgWvZlQsj6fz4RPH24TNL7AachlPS+pyXkYXQ6
KoQuflOza7/MvxS3R0EuLPMANrBQp4Qyd/IfMQA0uFd6UuUXznCvXgrjQ4XDUIdutoahYEHZH/bA
HhGhYrDEz+AXBk9ISzyTfU4JSj12N4CasjAH2xukf7j7f606IVgQ7319vvpRx3JNHJiYlb3MKVBp
dDBjuw+9dF6fOA3ZDJAA/iCm/UywmEcQQililRm+AHSh3mGkoT8PIO/kl8Q8KDy8y7hlj3tRHaJr
XL+YWdnD40kdk0JnxCMzhgo50Jl1yH/0cpILQrGkzFhJKaiXYT9xWDY+8y+VMGgfk2UJR1EQJ/bP
iOaHc4y2Q8z567elxSgHOpLUoMiSosg3Xggn0bfTfzKzaQjQWqM1EhM+73Q4aG8DF0tq3w0lwG7X
OSSlFR9bC6/YxF7Mt1/qZB9h4yeE5cqWK8Q/Zbfn60a8I+mde64IaD5BMeGP0cGf6lW86akVclOm
+w6SLmf3I5xc32UwlRHt86O5gkcn8srgNM1D8Ug9URO2xlU4cY/4iHpEaxO9MQDVZTaeyZf9Rv+k
brfNAfTsbIzpMMD17W9BE7/MMRvIzCqAq5lttcvNYQ/F+3bxmg6BCNkkUojxemqNTxReuNqyl0wD
RNhIAahnoEW88cuDsO8qzE5qX1H9js1L59zExudrDRlT6G/K+cUr7MEXmGF96YiYLbLObw4R4cXu
jY3Ea4oVMPwNN1BhHNyg/mbLwwG6Scut1HCKCZ6NXkhe+bJPjYw440MM0cBUMKChSafdNuoHesf4
JMvT56zEIG7G2n6VgFVSMXkfy+dlqOzSsLVuCtymxmoA6aHsWrFqHLTzXXM+jfdGggZ7CWA9fHyc
6mVXhEPKekK0BHTAfCkXWM/H7+WHiXnwmIOcGtKkOVKrviYDFsk/g1jinZrgPhUmCc8rcmyXznhX
ENgnTKZN6We/Sru302Ss/I1y+fjZaWbW3KSfPbyqVHqZUSD/+E3KpQZ0TZGZX8bXbqMStILU8lLA
hoBzza51uwx2t5C/MMaUGiRwNvQrYsaxgu57GWY64Qc/TzB0Ab8KZ8qDsP5U/QpnBtWPZb/dPDws
WaE7Y7jO+J7LMXa087BjKBk71OGM5AFycRDFT3xWwTY958AJkB7K4wtqA7pTSFF8mo3UWMWRRzU1
1EVOTqTdg0JWe8NFde0oSyX9c37WeryGRRosrhHNABCr+UAcvuS5W/b6NkgDcz2eiQXnkrGI0TRR
BwFZvcm4E07PPHcOxipRZfoRy5pjnh5AFCtugu/a/m5cCV5UbS4G6qj1+8Qf0M8JdyLLd2cdkX2Y
2DGkgf2EcdThKenwCyvIMH3PcBcLeDv6pRACl6+Z77mmqiNT6qNfXfCU4qfsLdxofbfWxDz6EVwt
2d77M/xXCFzQr8FiGgi+NqP/gYnbngtMCcFd36CGeLvjpQK77bIQXwVWDWETeIjiUM2TXqHaVYQx
6AV2PKXVQTDcKhcLa65TS6hkNk/9l2GJCRRkXNbeyEy2VSAvh7PLIjIqu51LU9V+8EnW4GMLMwim
B5uDJcWQ+HtBPMlJJzQryKvNnbqWIsIz18JkFvY2IxlzavKi3Jcb/8X1hxK0gFoRuDAZQAUO/KuO
1WrC398Fbm64rhGtDbijLyOKXzqli4EFAVi8AM+LyeigHT5QfNBminmkmEj6EdPOzWLHy1vJRhCF
1GlOXApp8dEOyoiIn8+O2SyDTHFnQ4GuR3Wr38iTwOw8aC2uY88d6DAz9F3LOBpdoMWnq5APiCC0
8tgRDOgu4IfwOBLAyeRIe3mmqblBAM01YiS5XL8gNAKSB2uxR16DwKQcwFmrwExAFrPimHUKddyC
KPZcli6KycqXVmPGIEIIlrMCVJz1yTiz3/hbHsTQierGhJPQCk9oCYvgajaAvSXuPGlupNo3V6A5
th/aS1NQ1vnkYpUhnBj7NEGEV2lsoe11sJOR0uQh0QNCdl/5wjVTfJrY12gE/31lMO5yvYJ9zkYX
4Tcl7EGeOsrRRbGgAKLh4jwQ3jaZGH+fVgOTkkQg/iuG2NQYK8G2RgNyEsHFS3LeZZkRHZykjIoy
JX4JqQcKxwNm1qgMbZvZxTDk0F/iWy1meXAJQQsgJ8qo8kAYNStj0kR6mJhjYTdJyChd1XiEYwmn
/eUjqEfCckSA+ALaLyzxGuXfP1MrRK4CaP0tJEdb17i34CPPkwOQK6ZrgDcm0Jewfaow+cBsbxzi
sjl0KG7guxBTAuxFAzTGpsYQviHOvXbu6F9VkjWoVQZbYYbzh7iSCgK0h9jAcjr413M9W4vyJcZp
PnXpHjUm7BB3YVudiQjHsdoYbjTUX4wO26lQvcxvzO6P3Aribs/D69csj72o81+Qhile7aEiplyN
FR9GQn7PihLLX/DShLSCWy5CgeB4nDk+cNFivIa7BY/OAyLXgZuFDwA8MTJlvM9u1+eolzkpAe48
jBPuXnbkUWIivuKGCsqVgv8+E8wrgpkfXs2MhT26XTsPhe6dp0ysB2HrcIKwkOhhVQUPxNKqiy6Q
I8iWOKpwzwBcZ69/McwT9IBs+S6JjnpdbogApxk+N9ZpaDGix/SnmMLTgevi7IuUgRQZW8Io+JCg
HoI3IKpelC54ADLQDr8x8odGzIFAAhkYuQnT7s8p4dYLIy3IyAyB1Q0u09CFq6AGVYOMQQH/oKLH
uJ3H7m6nu1XFZaHUo/qn08zppUWGBgqXuXoUfITqsDqlOVXmnXubWHWAWF8MVp8eCmt77yh4F0Hd
f20Uh59gxbA+reDULf/ABIUABTclpH/gEP+aLARcyx4lAi1Duf7pwAZiVqNAtyFMC+bSEtbMPrFE
xrak9/9eD1Tm9byj5KeqACriomNuDalnRRDeMnbBO5XOeIDgplD8Z0ukOcIHHZaJmO360nRmdAK1
k+13ac+yEGksriVMW/UbTvEDA2Z8We+eZvu1H7yO5AP+I5fdiBy6uvI1wQRr9uhz3mY/X2es0LMS
W0C5csTCUQAjxWLUpOOPPSGzS0b5IIz/GCAwuhzWi/zxMmaq4NFEn5RrzHqYERfrNncQjoxbo0cn
1i5i2rCXEBGmQDqQ/gZHlhaK6HQPlbIIbooPRPHDe4PK6qTgDifAl2ZkNs6LhoCVaz2nbesNthUQ
wf+PAgh0BLYRlvSlsLvPUdCxX/XB293+UJ9T1N7xr+M3LLcTr+CUKlvGDQyLwtk9qHCzdHqy29uX
KZoOeatXFO14zs/Lu39KFOM0PnZfc7z5esKovF1/ACJqBzAKQgv5CtN4RYY0uwlBWiwCFjeOjQ4h
3R4PbWeED8ivqOO+qk1zCukxVkgl+LptR6TP/a7jhS+dsILLA+nhf3AFpaEQUjzyptDHN+LDKHa+
/2Ymn4xpJY+n3ydt5gcp6/WxkYvzpQWDQqzk9/HwFqyoZdsTDkj835dfohUQJppAkBTPiXH6Xk7P
xc+FuMlUD8Ok7+KliwhkBrbt23hdSY7ubCU1xnMmHLXkVIhQNgS6Ll9H6dp/+fs+c8RmR5brEtIf
HDtooQpjaPaZy7kPH38h8Pj7z2gTpxrBN5GweW52Eh03IoZtQoXniwkVodTua0FTS2JiSjFtRrcE
yOVmEHShVHZUfw3Ii3bdp4srKGWVAM7RY96XRbIMIh2+DQZVcNfwFY315KHDpg9iwB599jo+ZVPV
85vbDJnsZZzRVGzSH0XVCZahFyRbtBRfGyUeQg+zPUW/wunrfJLn/LWosGlOKANv1vthRncGAYgG
crMfDF16q6l/BKKIe9NYr6kN9GQ/MHrQ278YAPc/+vGDBxCj2A1CsZveZ39dPHrWfljpx25S611U
mmRu3BdRj5kMGSxGOkUJBTWuZlgDSeWSDulfjP5yvB4zPXBUK12/SbUzq1MQiMaPzFZG0fr3TMoG
tOoM/weUghQ19Ijkg7wlS2J5wh8nZsd4/A23uFN9mS011IeklVKm1E+7eQfgYtun4lNsRVzikusT
RaWAjZL5oq5s1x2eCho4rsP4aQ23r2kl6Sg7ClvbpwjwYPiM/goYmDsm3HBndYxhY0W/3g7Rekif
z30Iotq4povEpjuMrrd1ZoPyXYt5h1pPjx5TOYhYrhBM6JD13s3/QVu4wtbPn3ZxTpl+PIySzDcT
FBUQ2U+ifvClVCav1Y137aQzUZ6ss3m+boLeBLUEsUa1UefW4CKT+QM6RQ7cwOyW7eL7tp4d6LzH
n7a1kU82DSPfbvkUzCW7JodnvG6s54aEH6dx04O2Z8eaESkd3Q6dmy4I4mZ75+IcuICPQ2V/p8+o
lI27n2FBsqiID7sFJRwjZtl0rInBFS3u9udOkyxPFBKw9jirDPS7Jh6RDGK1w25KPA8kFP+YXNj0
vNIsox8qM+6P38zHblrr71QfcHL8tR6iE3892OT6U6UJp6GVTx2MZZHo3CPynTdE4EbwtaFtBlbH
vPfYexpH/TO2WRe8X3GpZ91E4dHcZJkJBjcsbc3X/CZUGTocH0B4EDdjJ2VAQKV6ud9N7WnI5nvF
yovF/x+nVvnhb1kZr/40hrL54feNWeHRcnlQgRAIezfb1Tss9xpEhJ/NoihDaQyvrYN8If4HCrj7
kmcmBeKbKXfS52mU5Il0fALdP/RyYA6YO4TdRLs2KxZZGpSglsYbbBfV2jBoe7y1Ppatkhx7q533
QIvWPKLSMQGF3Hw1o13dXNWOhUWyZD3ghXLE6UWu/45j+52ZN/LETBVjF2aq7p3EcIa1UWarDK7Z
plDbvQwivnK2HdwBAXoZzUYIKLbNaRS2Yg713hZzDQpfq39bIdMH9L5pk8ciLubJwGKFDDHywsHl
yJ3OXm4fMdKRDev+ozS0nr2jjGWv3n6eetu4suoNxjt5YMRDhC0JPof14jZT6eD0FzaASPK0f7ev
g1XHkV7j+f+94gi+YM/rLVp88q689OhpjFMTvslS28x+NJCQPoBX/xOrHyUsB/TPYQAhy2xah8eN
MlJXNtwWGClLSA92GhzLSwtAuk/d9rKGzofipR9wLRYv7tPd7OH5L/ZP9hubqCpPJTe8C0acGtjG
sel7D7ppBFuX2g3HkJ0hUQ1QLDDVbHZncov5xShvSgrBW2/o7a9D9F/AKkKA+GlNWTKT1Br93HSs
/35zrRdq1V/JKpR99tH3zd7HuDImy7dtPTYjxCm1PWnaQIPFhkGQJRekIfRrhguoGcfzls2UuOrf
9K6YWWoyKOUHzjbBM6THnLgYGJNuaN0LX5uSLTgRcqRX8AqWlCUYCJDz/F2iCextWKVYKZFbyYBP
8B7pON6C3gW34a/abRH9JoiZ3vBe76PgpdedCXjO6PPvv6wdTBSgjtA1QbSCrTvJLrMBEIIu4/3M
EQf5AqpWZULHTwC9gYivA9nF1pmaPAEUhK59Hk+2A0fFpYQj5rIf+HuM285wSsoWel6YwEiLXS67
YLOpkeQLHqk8h8ABF1sWtvm9hzXeU1B28E0gTxFPiX/65zv5y08g+g8njw3xJYHwBBk5wFTsqwOZ
U2bHFz4GSXIAqm/hrJBNQ0Y+Z/ThSOxi1el23Mb+DjeqOeaQLjxGa6UBUSiNR+XHsUxrONquGC7R
KQrHSz7yc+w6EO1QdMmdDb9cTAl+V6vieRXUeQV+O/0lw0/VH+0+tXmXTaFcF9kpKrJ4fIvWyRss
I2nNr6RvzCndJFALlgfQMsdmgz1BSVBKElSzmiR01EK9p9f+vN6YY7p2mUe/areoTzduaK14/NFP
WSdDgfEvEBjRywMhUvIu7hK7xALjIvHDl9mLni100EfiDARoeudFnkY/tjgSnbYP3PE543pDQ9VZ
T8kZOtLAgI/C2fz8TcVZ3bv9g8DA9IHMInnRElvh4YPiTUeNJbMeowaDJBB8UB4VYepKJrFqlnqs
q9R4Xocl6EQPZJgRuiV1BK/ZIGSwKWLkTcUd1CK/lLNBz8d2VwJI+FCoY1bWp05QGbb3dt+VABGQ
gPHhmaiX+g4wj6ZuKUiFPzt4p8b0uWG/HFkdv372YPe+YmFAFgjz/A5hyvAKDFjXi8P4+uy7Kolt
Zlxah37fi1+TKo7qbNnDkP69VIttAr0PTUyDSt7oQ8Er3BGeMHpcT56psSEiTptkp0S1NZ5bRtWM
gM30Y93xaDCeCuo38xeOZKPJXe1lBBgWHD4T+6QEglibRp/Tg2qZXRgeagEbLUQwQj7rUPt7ttQo
Ql04XmnZ4qVhQlbu7riG0sBJ10ds1bGgy1jy1/7l7pDDNPcez/Pj5zWkadFvlPnkvnl39q07aPcL
G0QpT9hA0tyTkDlb+QbAaaBG33vw5FbXbt4k1qcT/mk/jOf4x6QQsqUUFGw/lJVt8JWQSf3E3OPe
Y75Z+KPO/TTLTL6mnSWjxM39Zxvl4CYxxEJNKPG/I6akDpQOaVE1/id329FJat/sM+uijbLeoYeA
WcVzjJtys34xUM/AqMYFZLWkZ6dfFLK8wodQ+NrIkmX19JR6opYQzSU9vZajk6rMf+WlPzDr/qp4
L+q+MyaZtAy/stfBZLgdf1/r9sH5Rp32S9B6iULh6ZY9p3p7/WjY/JMxlxAB+hg7vKajoWzU8vxH
Vtl4jMqamjAcNWDp+enxQSoswPCZjGFKz3N+stcn6rTZV9ry3tude/11PEmHTgfR8O6/hnRsYpNt
ZpVGl0xlRiGFbYeabiSW2x0pxLPEiyk7F8WpHszz77n/Rcb0caXh4YNL+9v+FlMERq/K/w6nyVRF
gpWeR92y+qzqHIcXMbVqvo70YlSWzjPt+iGSMC+9WzEdmy3wkvHMnNEjSnreAFK5oYFfn0eHLXMz
MC1QaACnMF82HuXOekRR3Bk+A+BrYcsvKEYu2T/VdtTqg57bQep6m1cmIS9jzMgkxXzgBjn0QGX3
LozoK9sNca1m/fejD/gafm5dY9FZMAb+rtcqSgsRRMi0U48t/G4W/c4gZ7sp3HFH6igPXfTokIq7
aT4ZQ+7x+oshgkIfokpr3Kmli3wRw0vpM9SXR/j42c/K7yv6T8gxx51ZgFQRFGx9e54MrHKjXr5P
lJUoiyW7YTPbk+t3VvijW6svFtp+YarsaQ3YaX+GInlJpCI3CAIXss5L+kcH4wi4necj6WOpYI/i
y7fHT5i+Gyr9OTyn5SAceP3Z2Bp5b72VrMb9kLoAN8SIl4yKeHXSDB2Wc8ioZl1DPTmlGEyASzuL
gb4ZLlqj8dkjgngm6L5kpwibYuws3IXmLRTzNuVQ/BoumZdRDo0C4Arn6XLxeohrTQWHHAj2hpCO
D7cPY1SYqmy95370YuRoIq5YV/YRueCNYAEHDoWgMtB08VbS3zW6OYsLI7jG2g0Vs1QY8mNrmblz
QITmbw6MW1aWhBeOoRHmBmyrnF+mJjEwMBLOenIdUyZPWhe2mVfoX5x1Wtq51Po3YzC1S/5BZ9j4
mw40hnA2qF7o4mbEel766BbBrBsjz4MRpy7ZkjEHt7J5K7SuQygX3lAz8bcoYJEokzFH24fybABJ
k2dumkC0kAB1gojOhR0USXzUBvhp4PNtDnBUzme0jNvkYQU8o8pDX7y30TVCEO1+WkM81fBcRaun
eTHZjQUlkoTI/dUaaFnkbZ+LlNkKV96AiXVjinIteSc+MMUzPdCb/n5o++3qqAqzNn9gGdTaVynn
9ehJgc2H9sDwR5qRW3TDzFfagGVhjIwjRXHp9Zw1MDvMEtpZdjFGFGRh3qcl/eNdxO8SWkrr2/jg
+EIymi0BPVOPGQgzTdLP3oehlaHUyJbZrPO/9qGZ9Wy6PrzyS9rVkUEASygiaHHxwCFh9rTX115I
s0p7WN3MTQMblatD6dIYWfSqWPCOPytCSpZukrufGUy7IOqfuHLi0c2ndL/5Hw9jGQToNQ/oO/VV
g2nP0JofdndvOpjvuFOpEVBtwNo0DzC7MnhRH5c49FBBSYywnoH/6kHW0Eo5g/JSBrAuNy8TS6nH
5L7CAuxlmjKzfU5MZlq9vfALZUa/jC88gKszTMLkIu8Sr+/lpxHWdDcAiaMVMfLBp+NhXRaQVlKr
5z1funBeYJeiB4W0YhWesMjTCMAzt5CIff9mXcE98HhhtXFcO7DVSyref9lgeI+eQdd/1LYK0Q7H
iBmr+T6lf7fpFdDB+DozfyKQHqGJYgGavsBfOl3+mb2Wx3BM7jk1JicvVBTUaYKNT3rqI5z3p5hb
YYYxRMTTd4QTRm/6Ac8/FGgUxolz9PurTm8KMbS6OZex2F+sMRfjdJ8K/IjH6uFG/S0//XOBWPiN
2MW+c1ZgNDrjnztAudOHw0tdJkboCk9iZRc78byWdMn7+Cykm5jafoxWOOx99QKC4LpJydwbgyAa
IL0itPsf00QkeTjiIaIXQYu29Oyh5dE+MNb45zr9m8wxBqC+BseznHIyxBkG+J0aGg0L43cqLxD/
ySFzc3z6WkB0KF4geoBPqq6B8uh/o1n46kwx/uAhEyU1lmNLGQ3JHtIuQxLAd6ohmLkxmU/CSmU7
WvzEqExf6QxECND7ywGKaWttqvy5hvQLPSgGn/8g0x8oNa0qqgE12oMczxKjvfi4eiQrQGdh9P1F
viHbRz/ZrS2FhjisCRoKKgatPCIJmNATX6GzLoSlB4Gqqk+80wdicNSumYdQvmVIrjUXBkRp8e2I
4hQ45jJUJ0NTjoAFudpDTYdrRGu0RaKZGGvRgabI3ZALWOHHJ/ipcpq/pQZYRIjKEjeWLxsAaDIN
KoIbLOgsKYDgtwXYd0YBLCHSqISjMybucO6RxwkyEG7VTE86Mx378l7DqwUHmyk9IwKPoakSBwE2
fU2E01NrAz7rXEZ1DkFpI/PYI+Yd2tWqQW0pjNMpTfwcExrBsxeiFux3YePrWzz0o4k6//lnhD/k
0HDsnIWel7nuD/nuc6dNW1vV9NvxY21D7tqFHhomf0gIIu3YPSho6IDxzgqsqnI93ue20FsANQce
yhKnNx3OQ+ERF7Ku7CT01+miFz6MJhytjxZeHP9EE89dhuMM/BwkIiJGQASGSS5aNIbeNKYlNAeM
tJF5CSWBSuvFiAKre4W2dGSF3fn8J54XYbavGJN9EmoYn5ACst2KcAncbEYEvHJBewx08rl0gnBi
Lv/OEIIHwAK/ZTxBwbSao6tBuYo0NDyHIucps5Yk5SAdEI7uhdGF4cj5XoWPCwoZlOBBEygruCOI
MP0ZUTDi5QSWnCPhZ1odi5kMRvZCh7RHzYIeB4eql0vLCtYN+M6Vqlk58yEY7/KvQ8iCv28S4oSE
swzMTLC6xChxcMEOSscTpD/5gmj2SEcA+qnCMQ9yTcGmu5Fs/gDbcPdci/EuMhqeyZv/nkfQifzW
a+dNVE9B7DjleQjXvRDUDrjMb4OHU9kPjt6++10DdNqJnfp350GzqN//iihHA1OZsxlbLIlFI6rL
h5CU7LHocnse9jjW+ojl1IeNW9h5ot1lC1SxQRWpDBmx4YOwIysBXAAvMLv0AJRYtYpwvz/eZyMo
FtbI2YMgGevCzA+p7s9yhuVgMjeeLFCBmbMUq53dXFd+QE2SgVnfmfNPmvIl6SjYZyl555a1Vl2j
mQjjFRphy7odEYflm8eVkp6n+u6G2y2P/vxjQa60RtwrFq74FuaTQxNezqpdYYE0FRew5t36Nl+L
qA7xVY6AT5Aq4YHAtOcmo0FGasIoGZnLSmLY2TBuZJYoHB9YpnjXI2e3SAt1ztjXegOfVk1/wQu4
bTq7mXA1OMNkO56/iH4TsV90VAOs+iVEuMIDAmSIJQ3mBeQ5sFjH73+aaRTNw+ABynft9AtniDHG
D+itBzAzGFWY1KFcQz48j2J9FFfiX9JIKBJwQtzHiL0Lw+3E8F8Hn9EwzC9/S4t9w0YpJf5wVeFb
W3rIAzgf4I2KKV1z6UzwDpGcR7+KuxA6ayR3GfmPbzyBkOLrkF95U0Gk6vTjumMuY9B0Ihfhun2O
Gcse3e9nKiA50tgAAfQaiyB5W76EvOFGVij1tUcWgL9mcjPGfWp8GjNWnMYRzP63EZ8zzbtVAZtW
vi3bbe9mfmLLkbG2Ioyo+FhVTuyVovEEFhPUf0IRVQgpzfPvQdaBxTwzFlFHf+weIchOQ+wp7IZv
s+QMHGPNlKFFx1RVzBruizEfd2izmI8Ev4nY0n5nK1jE2KNF0/g0iQArmtkSPhYbg9hIWvd16v2j
W8aXJxpT1gusgELIvh7XDswpvfl9zELf4Eda4e/VaIv0gh0T+mOLk/Cg7w+x7BKExw/ybFpi6ZDl
ltj5Z9XXuYOCsa9qR0eIFcVnhRIO9smm8rO4JfuK/5SeqveZh/aIJK/wKyS1DQrtkNgnr1isVkNr
mgPy78oGrtq8cD3GxznhhJXx2ZawxbAKlWbnZmdxS8E0mUQB39JagPrjf7aKX04uA9e9aPxDaRki
qHxOV6PgJB8VO94M3FPSmcBpRoF9XCByySXkht/ll5C4sfXynXyz3X9QmWslg1f9Rse9ejz5fsv7
PZjwqIzn96PFOQ51J7obrS7tNwS3a9/wxxyAk4UZzbqpvPgBXR7hLGxphjnod82itTXnidKyXMPj
j76smyA7QOqQKlKNP68gxkqDvRtj2QxGCcbIBEizNAmkK6FRCrEOCN54A/HrvfmRKZ1tmtq+yZNP
Y31MSLIIL3aQf3rorP45jSo7RROoFGIJzS/7TooBDPNSHAyT6FpPI6OL1ioVBTEydd/6OhFtArOx
4BdBRCX5WKndt1X0vTeOgIi4VUS/L5nKGs/c6nrH27NR9Ftlj2fpWmtpGgC2cwuzwTXXbWCAGLU8
DDSARpSYCxpNwQv7nnd3WVdhMOvDwov7HrViCVpWzn5CIpp7rbGp7cqinkCuZTdbSbHSwXZkAmBt
4j94VvORsv6+nAAmj55yrlzpqe2OqgEmFK2uamj4yIIcjoS96nf3Uz0ln3xM8L68Joy62eDHDFEH
XqfIbD+MYHuBVfzFeAnAYKNTpnMfgX7Exj8qG63FANc3k6mm6w++Ytn1BHuNad48sXvmojxtXvud
zD7np4qrom3HAg9cVaQoHU6f+WqV4VNsEQPyj6zaGDUiFeFYBKkAtLCj+e9wIpY8bXJRZ9qK98WH
tcWURpn35vIjFHJtbFlpS2QHDLUzgAH7Bp3K87qh9x1OgQqeQOl7vPwL6ycF2WiaTmtKrpGvmB3F
R/DAhROYyqNubawBcRiNdU+c0VtCtkbfzkcX+eTFMV2hJoPX9DHLmaAPgncWy+8EOstgAusDTTJx
S8Ftju7kULXeE9E4+Wul4VF4JvDteVan7bI6Q7eeFG6dmc2S9Bf2j49P9iIe+tSm4E/Z4v50c4RG
dH/YSkhUrrgRCBuYPiwtDVbX2B9Aeoz/pZWLYPOhwaPP3xXiGBvawvTL3EWCa68gXhKkkgYn/hVT
eGACJAw2YKRTmwyfJ2+dAS/OJhAXL4s2SGDCAnnU9j/2Fk8d/in4zQytCpGxqG6i9/oDO3o62AoD
qd+JsDokGtBi9DHTCAgbgFl84cRi5i/YrE/8htmWAnSwMR6DL4gpf1TUSzJz+p4wFWE4wHkrmDTc
K8v7+2II8rYRx2MTqhECx0rxOKREYHM8j6NfxznHrIEj5fCgj599VMoEReaoa8w+qZ8MB0qvWAE8
0DtkF42/b8yOPQzvgHo54BJRKB2PTIrCN5WdR6AfGro42r6oCr9cKiHryU2+61IznC3nKjL0kTPw
t+F2mYBd6x2o3Hn3tliRn4mpgGpjpnvND52e2IuAR1EInSgKM0RmfdgfqQGngmjw1zwlCQrVITe+
9j6q+5v0SFEaGyfqDPYezKdqD1MC5grAmd5K2N+yDTjyAdwcPbjIyi2sIdwqmFaY1xIqwvU+cIjv
GbhtoYDQiSCH4oZwVJBHKHqrMFRwp+cIixHhP2mvtYOQEpc7YfjA/sOexADmPm/wBxtMliRpHzkh
ON2Z5oJcBTBNqaBiSrA9YVmx0WCk6K6P2HkUnkxrMYMKbT8njAXxomEhMpfAWYU+lxGIvhIVPr94
xsVkicg5HMeZW5vvtegqBu6NL9Q6Q+O+ykMEJVgutIYyqTBdE5xaGTslkL9cxnltdL55Y+fmielC
QiYbV2sinYvNzePHDZv4JOZ1ZKuOGuFLzg6PqHcV826SWfkcbX7vfAtF+MqdRTIIZEHzyW0oQVyp
/YCU66zQSVtv/oTLTk9kE2Bht7vH0A4ZpE1EAtC/R0RbslCxO+DahxCz3D9C7EQkSEL4pnQQwm0K
wv0eRTgmv8KNjUEKH0dsx2/r+38r72nh9hGAx4Cc1rbmpo700M1/e3aGlALOkqsAnkEw1xv/YT6D
8VLaqwY7vzu2YuOOtr8/Wa/vC6HR6egUWt29wNVjbUPK02xheyRodDADCVWoNo+JiALucUSO94/T
iMEYXEXFWApbEdw4hH87zERcwrWZCriAcRXSWzwU/cGsIGZL2g4gfa1OcOpIzSuxEasjQXT6nbiJ
Zsrf6y1Xhf/VlziDCGhFMk/znwsTk7Hm+Y0DzM85JyAHXI6ENxPni8gnJtP6JJ1QI4rgAQ2HCNEj
wG3H/m2loJcQtE5bHNm4G0n8W7FLQBLFvJWdg1IKRYwwmEOQQszDlIHNVAQKMc2fJmSnQXBzXxF+
UE/rHg1chXSWvxq3OxU3Ho4ZiNZ/YsOEP0iC17/M25NYYOUh872/84+L8y//bf0/ls5sSVV0icJP
ZISAKN4yg4qIWA43hlqKs4KC4NP3l7U7Tp/o6u7aVYrwZ+bKNfQiUs5DXg+Ucwu5A+ooiHp79Td5
dGDmWEmxTW6jINX93mDMfhPII/d4+M8m/mzBXoUaxIBqxDg7ETLO/DjshzEtnVhqE4jgb8vkxVsh
KvNKTqV4+aLVl38GUKXjhDA6CjqaedonREDtTGc6BRzm4TS2l8Us0g9MpWAZjZjqm8uWt5zjCs0a
TuxDWDIG1/fajIE3cHolXOCZjbQbzadBdg0nx/CzwBLE1EIYV1/MmeFWXFT7jfGlnCqXFHLANbml
DDfAjuLJeksBQ+2vgxdy3GZmYNlvRSFcmrBI6uhm3ydYHTND44r+I9jscXLFu/TcQWJngpq2UgvO
+vcH5V5lMYUaY+GAm4AonknO6AYxgf+wH2OZYZWzrccvP98a9OD2dVUl+fTpTe8OUrOZ6rfnd3bP
STfS4tu8dfLE4xF9Ln6V3eQlzGp8YWClIVNG24c6vfTL+Wnc9otR478tRGIMDLgpcHSIrh6fWi3E
MQTHWft8sqgXIJOqr5rlOIcOU6+IefEui7dn+Azebk6hNnFFnarz58z/jGfl/Ixv8GvAuPa1mCqR
pdiahX+smG+8I2hFOM+q5qbjQvNdOBHiOBpgm2E0BGa+MlRdFqqPMRTnBrYXsEosjp0YGAgLbcya
FGtnJtwVjz2BmcSz1r7ci9utOAG9oi5nKncTPluZt8f+AKHmngYZIipeiCDA4mP24IFGsfTCRbEb
S2ABMpGzed3iEmQSYrb+JdAQU77fbHQW6p4479Tct882ATBAVTX+F0ErQk3rg17xZJNZZx4B1EgO
ZWgWsb20C9Sl6/g55XF9xlsxRJMF+V9KLU0DDlsCGEomWYabG2JdmzMh5qMnZG0sQzIYmJrG8cdt
u1fIOOnX2XzgfwCasf06DtaMMQBZOJnhkYP/SgPIjxUvnqiOA0oIU8/WnLbLnMp4TA8LlLgGvzlT
xFD5xNPm3z/ACvCNwSwkyyBtz0pUU/DKMek7V24h2VVrZl2/3qLJs7Q/6u+/dF+2dRBNGMnnxOPe
UMaJizpuB7PO+LgBk+Mldl0WrldHZQrO01eKv/Zyfv3BVwtcoOKIw69QkprFZyTbq3FLDllIleQS
ClI9HO5hcLB5lt39h4YdbXk2/e2l/L23HCCQGNGjjyRtRFqD46/OBIl3e8rnUKNVu3Ka0AXi1fPk
68dKgfuTlj+dwyVB39e6iqtrllT26+e2QdE5zqIzRBty39ogeJQK8UCVVf2bXyK2n8PKle2G/K5a
piZ04Sr1essg+le/j+aW2J5tCXouccrfVFRNYr2Zh1161ZUsP0SdUw9X3VDa/b/avLqnz7SFCAgl
WLgOAWx7Axw72bOrKHjaP1zAZc/d6gMQvFdCNy/MuE54EkEDvRQVgIGXFNjE806C8aNJpFIIzaRz
xiWmmAN/OywYrlZnig/E3V+7YiaJvQslnFWcWBeDG8FSArTziXaEzQrMCbNAFjm4eixZLdOK1ZRQ
FAyqNHzPwq7IXmjjdxKJyayYynZnP9jNtQ9c1MeG1aiUeNrD8RaHBrdMSu8z+ozkkwFL+3KEWXdI
E9bzEWJdeZwTgdbGdKYj0ljQ27s5K8JQcSI87nQHJIT3au8/H7ixMD/TzKuI4tCi7rLgCekgv6VI
dDp2m7/Qa7QC2F7gq6XbPTs5ZNGWx0MsW4Ab+nAp1fQh9v6JVjXpJRVYdQ6Hu7cdJ1hryHoAfek4
wOqvmEP8ZkridIGJTR8o0QdZmPbaKDPne61DRLf62+06EvoAiIrfhGBq75tdDjHuNCsWWW9B17iE
FoQy57abQfmDeqfd6Andy9eNukjPYNW1KWDhgWX1E40nmxNc19karqP8a/PJ9aRg3K18enVesT+b
RUtHQBh2Egl/FxXOcXOMQLJqB14uKNllQSsbTmec5q+AiV00yie/AHs7STKn9sHhQoLRj5vzD8iU
YHLYULNl6WD1g++50oMSHIUOyOYHSz6Rnj799lQHDD2BopU2w8iNNDUWBtj9cE7pQK7L5oyjRuFf
5yrcrLc5n98CMpNhqnLegL6OT9Bc1YGsJGdyin0tbwh+rcYG2B0sNKwwcLbYdRf8n68u/8uLmvFr
0YEf1hkDeiI/mrCa6NjgQFii7E9dztR+kg/0uB8IwvLY3uaSSnEOzkyw391zCMN+TERRBnWop7B5
+jJIKy5pIfoYc0fibdim/xQw1Cw27osfDhz4Py6RiXhqIeVnRHa2W+mC0UVcfsQruU15/UxQdcHO
ttmtn60JU+N6ZHgFUVvWevJPuGEgrMPzweUHdj1Ma1EAjeGGu1u0H2ROXWny+WYJXsZs6x2fBi90
yWYePt33fbR6o3CFBzrAitGIqzjvTFsy1NyQMHgB0hOvzc7ybH+3Il1QxBKCbQ7mXBDKkTjh4nth
lZ+MPi/3cwOwfUQrmpoUJW2q0ExKyYOHhu0mQ/KTgqhSNQGZ5nL0k4/HnCwrnHpeihcDoTTEf8Dq
Z2ruWlX8SGhC3+giqFwGeWHrkkcA/9IWAy/rFPMCZYvN5jfgE5uzlTxLAgVO68OnE3tPxZHAhGFE
W7WhNsupdcGofScl9j3IHFwuxqP6ZDJVZom+kMH54tPJmun6B+ocyTp3CjnCLnFVLpYr46DDQ9+t
tgyUc5ZxydgIK1ro3Wr0jmXcyCGJVKRsa6423AZEQUCW50phCAzdGpEAwoc5vDl9kN5G0ldLH08M
CN3zdyBc+h6QH8uwKz40l6Brnm7W/Qe5fIz9Jx5wzMQ8X2YxVcwznHs+DT4tDK7p1At7zIRAiUGE
JlqSa9za8S/8bSACaIonTYPNCfOWxJKju4c/8xfHkupDIQKiSmHWx0kpwSlOnK0cc4+z4E5Offa1
QBsWsr+cza0TlFAZZunpIj+OTch+XHKmZSFMH7sav9mrWhdWCRxmEA5keOBlo5HmtZssoE5OPirZ
TE1oRFa8G3XfdMwv7Fh0vQ77QyTuR+4HvAZOUPtUdXqCk1JYuQS0IbqwW1Gq0DhJs8VCCGOpavDS
WZkgEZoSkCp3HNwoP2XbiQgiaKh3HPO/sC7ZCfL4gmgDwUctJ46ZFq0oL83IKX5KKHWHF3p1W3I6
U3d06ZqjJ+I7YRHIQ+oG3p4Mqd5qRxfBt7hV4HKkJ1l4Hbc5phL6MM5eldq1UPoMmKx55Wh4lla1
oJbVLhnn/cq64HJAFVtkieaWURnxgPZwnnSQAcVyib6sqOSKX8Js4qaPEIJm0l7yVmLaFuzuE3hN
bagRBSKOW2/4YQpumQyW+3ouH6Ns/TBoRpvn73nvytFtndIXC9TKfM7beDp3gucdlMiosAFQ5qRA
9UlZMFmd/ZOMpKl6HqBp4bNUkQwGbaap1t3vxqR6sfgjzRSv63rAHllTKOBlyyzWeD3v6wTfVo3V
CERmklpgPvfO3EkPnIcQe8mhX+46JrzcSHHeyWzJjX2JZWnRd8I2m6IvlYRicXjSxm8KUj4hDhgv
iyQY6wisA18bFQClGXusVvyAwL+LHnGRRHeqyd96he50/j5a3jfZdYQHC4GX7ijNJqBJFUHEzIJM
juXdTTrqlHfHJcuBIm0eTTFmapG3hVrsEl5dA2GFqW3ZWt4Azxp2VmxqaWkuRcAod93Icqx/8VkW
2F+8k+9O8TI3S52s7w4foGWwThReF6TqItqUw34P47DlepHhBJKn5ZAZjxRmjyszdAryVjY3phbG
nhJfGUY/5bAmN73A1ld0wusvNqvT7tw/QD/vBYNCowJAZSmsGXv1GH4wGz38FXqaxznnDLmUqquF
dOnHH+ppvPe4CWQKfg/2jxb92Z4YRuRBg9wDGk25LXjwxRu6EBloRp70mRMer5z3/DZiG2BrvnFA
J37yv+kN/3lOYaBmGS7OLjZqJMTJjVObNEkeV3n39d5nn3YLcuHl7CAi62KEFspr+aOMgFF79YYP
22jZbMGGNIa0P+mlNjEmosrbeL5iBhQE62VnWeJ6aXIY4LBOpeLZEq4VZ97aXN2itnXUhmhoP3ZZ
Jp/8R/nD7LSTubq8aXYACLUFVlPmALj9/iHngQC/4xCDRzpH0Iq7O06CpFlyBNZ/1SfdUv44vFfj
+ndcD7+SB3cyPz2725ijcZ5UY+MHmMt6cb9d/M8PHFm2Ipy0l0FvYPzw8F9UL7/Kv4DQnE+ayHhY
VMaH4vfEreEGVMK4B+Q85E6pHJ4HAACkURnWAXkAia+F2SZzMCDWcwNyWljTFnwphtjwFEdhPzdn
znIJFzyuSzfhWuuEakB2nbdWcyFl42rcgscW4fTp7XZJQJTtFE0lFWfL4dCjL4/j1gw/DOo6jt2v
EeX0w2QLC/JMGorJjwLDj1/2xWfPhosSJjZuTUMBh3lNTcfi+Q/kPw918gsJCN+1UdEDr+XQhOl3
WmMspp7MyE8R+q96J5BVoU4vPqBjkG4k6gH+seyC8ruX3+wr3CC5oq2FVoVwc0DNEIweXjd71Fgd
UQaxsfi6p+QF6IGINkKaxmIDGfM17pudAwivvNA2DDqWKtMG6/fh21Z4aU/pjHK0cSr55A4qQm6k
EKM6FU+MXcbpuqhaGWJ9q8O692rXjdP5DFo39oxDhTfSBCy4YPrTZN+CnQ4sbKrjORFCKGXMTb8c
RuQ4ZU+eWrbMhDvVHHfR6QZSsz7SynIIrNHWoNpJkPUviCD1CUR9D7wd6VvVM17qN9AHaap3rKM4
eQD3oPZ658b8orJHxRGBnUf9iTTJnFdASv3bgIEL/zuUs4DtHEKmOAHz4Hprl68Py9eQ43CJRNHs
atYx8hwyVRPJmKWAMHHICoJxb+3lXWL9zECWkCBQvCkzAYB1yIwFK6dYT4JtNqD95BMXb/XjEo43
nYTZRGM+gy2bFuKtZNqlX2mb1H+QN2l7OuI7dkeCwtWiI8FhTKcpM0XsnnPQ8qGBUnTN7HHgwenS
C4K8r6tN68Pfbi+Q/rTpR+p9sP4GdYeB7hQBI/NjmTxO9lgi5iEDC8WPjI+O25/iMscDCOvHbA7g
j4/mbwgkrLtrgX+y+NBx479vd09/pwO4j+5wWYcEPLPXLUlEYC9Ccjv9w6dFXCoGG8sdnf4a5iQL
KMmt5sOAFocJoDj+fo2otVre+t57U7MWUTazgpA3lhkRbaZ3YrczloQ0weeOA2pXKPosSIWH/rBT
QCzo275fWLIXHjqzEIupPVyOu7PZsHUGzk95eK3isB7zsxGLOd3F0tnjT+QEIgVtZ5zOL2BN2q8V
ntfqBI0tq7PXYNAVL4PcdHu+m7SS5D5f/+5VtCno549TPlfNl8yROx2sCTKUiNLj7QOAZoq959ir
fUzTCLKwdBp0r3uyK+sMJrisftr247fBGBl+umOQIGUVXQsibdmC48faWLGmKgWuSXnB5zxmg26X
OIpGy1OHG5gn55hgHmifBxt2rV+r50XFoTdpE1KItyKxUzAlEHgTgaUweME73O1oSLhD08ug9JLH
Hl2wNe67rTGhJy6TAKl7mj1aQId8+Ph59OJmcJ39Dlo0VLRnBDhxfGjDu50yVQDdStd5n3L2jlH2
1jZyiTW2w1Y1zPw+3jl47VlbQHVkMY0UryS4TXDxPvngHEQJINUX3Bvq6gSJ/N+ARQIJpNIx3gU4
4B3xGRlI/8prrH+JWIRTyG7XRMnNwAB5akljtAfbJ67zJuaM9LzHv4gBu54DAtKpMuVf7c/+NYK7
R4VzqUNoaa2T7NKprZfwAWC3xtd16dCHk+iEgumFvsZ1EMyIETHfxxt4IvHjf9i4sUZiPpI1Pa32
ZbBanWPZCS3qlqvtemaGOxTXfKdjE8b4iCUO8ldW1b3cl4wTdKWy2GGF/mC1ZHWxwmJhWgXH5V9a
kGZ9MAA3V322zYzh4oDDVGtMgJVq5PY4XydxLg5RSfvstXGTyswukDO7sJzXuY4hOpD4ccHsnA+W
gY+ZKBvFBmMPhM+Hy71q6z3zDgdozD0wdinzjI+s3Ji3M5YC+vzmnBfrzPrSCmoYVAOidMjz60At
ZEX7qH1F95t9elqxe+Xy4TIIURYX7dVjxI847XlB8ODgSmJLxzRAAunXB1bJcPDDrpyREwvZhnmS
PoCt3JZ5SOOJSVnoKZTOo6vCOCbCIji2cSC0+n2LmYTLzlGCPADWlFMOwUph75OKF53OUbO8Q+zl
ZBErAFBYXK+OXCg4JDxzc0XmXZl4oYaSiA37gFfaihKvYxMbAvenf/jraZ0+6530/HP/mZcLKClI
1pyCpvZvrkcpiCEMGaJHsGQL78uv+6EgjolbJRi5by5Ur9otWCUDi0lKxZEOpKmB8L4cyEywW64L
t37A0iRJTqskYJbqQnTRFfBlzC/aXHp09eCzOXRl46c5WePrDhdbHixl+2DkpLfIcW2o6MgsTZzI
kwREDBhljrU47acxvZIvwhdcKgy/rNYG10Lmpq/P6Av6zK/ZnrdMu0CCc/irCS2gYsWyQAIMGDTM
/8pAtpUdZ9twfqGs44wAh2H2k82M9Wr5nzNQwDfy5v1Jd0zIAcsEVjGYuiJOTCRw84VBCCxFPvOk
i5m4OB84oNTLhlA52b4My0W/dubfkJBFKjWAJ5FcZmtCElnxckPGE+vGUUe+nRMiXu3gVuQ/axtW
JG32y5kvC1YSwWfxPqj4yJMYeO2x3Jabv57faLOpj3/WZUQrH1lx9yBVkWZnOUptzpYKXB4FpYh2
sPSf2Z8QW3j03QGA+t+WFyv5ncDohFFMw+jGFw8bhuwddl+PadFi43F5+0vexv1AjhvdmzQ3c7WP
2u7JIHK/mSyJHe+i2LeuHxcN6TS0koXwxR62ZIfkLONpQ/rf2Y6gxMmQP0olclq17ALgZ53nACjf
CPYnu5C2q8EBXDr4zEMl3bOiw8rO0oUtrExOn8Hl7en3WH2FEIjfMLzyl9Ntuepzcr3tFe9CB971
swZTj9JANGudeJkwxq/2kafxOwIvbv28PpaKxzu5dNzpr9JP9mvZrlRkhACnArOA4B/hDxC2yLze
5ywU/Kbn4h7fd1jbNwf68PYIk47ApJudV0hNMfGIe/lgd+HjVRfK4WMXd8eK+ifYoYatGQCWTFMM
W4duhBDijY2iXGjWQB20+8pIw/geOIFp6eriosgNagJCFBZ9dIseAyN/fN8Va6h5BjukfTb7m1lI
VhJ+25l3Aa+dTSTjpux8OaKYArIRvLWib2ugD/4OiLodzCtr2JsMv7S+ZnW144bDHafw65z81ZMd
n4LCUUvCTRBnQefim95XtuEwlYUPGg/hGdT0Eto5aC9ghQF1PUyHjvX+s/xwM0OH7XNnd6dzjq8d
YDXAAJX5Cn2UJjMW2i+DVsDXQ3aPdKftIRuUW1CumS+HZT34+7Ym9ogWOMssR7ps/2fDK0mXUPl4
T985B0Bw3hqM7UMQWZ+fV5s5li9x9bS4z3qTOX8SGkqbOzX+7MCGCXREFY6wQrGQ/wObj9T5yT3r
9nOEZsBEeazy5FECr0xLNnLg+ZN3i0jU7C6+ubC4+vTkv/S8+C/0Dkd6aU+FZY+n7clkVEdvCoG7
MpcaMjvy2+ioRbrQ/9jgyTTaGDiMjOnlaBc36d82qm3BkYMfPJhie4cGvYGAjIPB/mM2D7uztg4s
Ha1ma83KX8jFZWyo5qyMswV2ndZ50rJv40OfXtmcVhh3432ABxh+eLAH9OnTpmuvIIO9whEMtrFs
fICHGBfNFxg6UYSftoWPgSgWPkxbbh3w35TgaAks9Ai3NaV51cPWxVzoYwN6mGjD2REdOYiBDcmt
1Ja/Ggv6gJDe44R27cqReo2PTgd5Fg7rXr0/O+3BAY8NiGIdHB3CYrJ5R2vSEk5WJvNLV0ToGjcF
mo4EbmZufQ1rWW/Wu34Dh4cmGJADaeGX5tVwp9Pf8/5wDj9zxFm95SXA1xPxNFhTRqmB1hJ8YSE9
ovMS/tyacVCXAR7P6gL0a8O5IbrTkSLAKuKEu5O9mNq/9uvLYOcVgZ55td062mKg3MW8KHklwOYE
c9NVPC7OI8NvQyxTqNPgixRYMFGFXrHbtbStOOaTsXKxKO8PfN9pwWh9hbx8GzIsLS+/Ytba95bH
iLsSQIcNOhKWSThzWFRwM0QYExTmIx32J1VB9E87tzV44VQQotXArkYJr1mBYu0gCOLa8BCCVurW
vkCvBjxHWbU0Ko8QCgI+TDyWSCMC0QSl5JUVpLG4yD3YBwkR5IJtFuioR4Dux6QZpq+ji6v/5NBU
7O22i+KJRphWjxXz0cDow/lUDr1ymhKZUya9ytr23Gr6HQS1H+xpVfZ7Ms9MnKP2qTrrbYXB8U0l
GGH3cj0HiDeyZp1BCIPZceJnYe6i5zUcgo03cUJHlFxWJ0T29lExty14dkBFTAspYU8sLX4wSDsM
8C35y6frMWjQuFXpzU9zj7judMxItjBGfGdrrIGhyizep6dyL2H6mOGDdJbq7uKY+kyF6X3qgiP0
xrLurIar1TseB0yiws+CmxF84thZ5wwmx7sTUbdL7J7s5cflSOiPmNhZTdd/yRv3l4mqnNhVQj1Z
+5oxKaR3e+RWR4e6gAWVk+y1thUXzlJr2PmybBIRuqohmIrXKYcgiTdA2XQs8P4OLkR9x+7hCIdW
p3GPaQ9AQy89hi4dj5xggUj8R6wONcE62L00bFwvIBzMzPpi9Q7cIt6uifJCw4G945JROMJ5io/E
vEMIY/EKBZPAYpMwY4zFntyyVeExVrxhedJUSZuP5SprwkcoHygFByM80Dm5U9ogGlb1QOyCDxuz
Az1q2q5SxB3rwZ2H+pfJy8DflBHjjfIT3g46WT1RsiWdVr3NwhOR5Az8QAS3WU3HQlwG60gemGzJ
+rE8MSdCoH5eRh9MNva6+D6A6MWKgotT/3eHjS+E8ONgx9EuHZ9ULpoQ3BYk9u5zcb8nmkGhJZtd
rFYcrymd7rBr0x0h1O5KJiC/Ecc0dyfefh3N7quQUVQNmP469+i9V6fhveOerM6JQtf5hZ5esWXq
DnvsT62iRxR3s6Sc1MnF4odCGIjU3s+3t3xDu+5b4OO4vPmnj5Uz4pda3+SpxIZFXN76yUV1A/Vj
ggC8B03lgwaDh9KtYxbG9MIWnnXCk9LL4ALyi0OPhdH+riqs2Egxw7RYYO6855b2PyXpuU5uPQdO
8odtOIsWevrMcISLOUKndXQRq8dfvDBaM8rQBDh8eZa660nPRvf1JWlGi2hx5MR6eTBmQGQ4zCAj
ml+FTpf3ezNjdGTLSzpEzxHv73MEUHMgDvQv3LXCT9Tb/Om/4w/l0YXNjZ3AaT1OsQu7APuy8qoh
zXG40xufnw7NiZLQj679dSVU/y8ZNHd717f08wTf4oe7By/06sL91yeYBQlJ0Keu2E7zU+gA4hu/
V4rQ6pv25/kTFp93NQRvTNkpMPO2orfotKpz2mG6ZdgO6H14j8FbPLz2mkYyYafFLuZv/wAdMEhO
hqRqMjk/OAjvmr/PHpZX1l6nO4TLeA+J1z1RYljGkxw7oKFPkHftWdjXpi4W0DW76ye3TgurSgAI
1DBylyAn4HMiN8Ffr12v17MA1PgQnA9st3pakgBcwmt5yChHW6Qs8RFpIMx2SiG69A84VJfDW4BX
9c8cvxZnGV1+wf+sJo3o5YfHHyJCGmtewg9hwrQK2k6B9UkdpEWVWsPDHFBPlvWB7B/8tuK1xEok
t1liertHC/zO6UFFEoRX5SjD8OWJQrbj4uTlABapW7GxvZIfgm6zpw7QO//5nB/ue5S3iE8hiefm
xIKZZhIrsXPMEAVAwX/8sLIzlRhw92OtQaV8wZ3uk2qk7ZGkx1E/jHIdeNR5JvB5lNERkfTU58/5
BgECbg4q+YEJcFw9+eEvJEXPEHOjI4JxH/VBtMybKTOM6uYpT1wm0FWGR5P5GAP5g5tvqimoClta
p0UPax2tVeYDA5MybX+pb1hvE50xOSKeZ15nkp1CtKNQ7ymsDLW/sReQJILh6LCJoCjrZC7wJOAT
6IzXMLAGkJqyiWz43nekC2u5x0RWCvebxyBjKJcVEPxGBGO8SfOVMQvgLfgW8hS5JowV6RiuacnQ
x56ZrAU83FJyyhjH4WjAl5oHoIfxGoi0GPAsOKfYoeWLoDUB2ghJn0Z+npEUgruLKP2ictjm7Ir0
8PmMVBD5G9wSFIYQsrawcRjKETTtWI0wkls4NjKrL4C5afV0KmGZsHvGX1dZLDSiyRFOPJAw981H
AmlZw8JoZ3ycFI9FrO4w7zO4YiQ/t013DN0Hf/EFJxXra+Skf2X0ak2RN01yvzSrZT3+GYyepSdx
p0cgCZPCzFdEIwIerPpmo3qCsD51ZwQ6MFypBDayY6GrVLk47zht9mPwWmjX0Pt1KXbsLJG+2jj+
YlHOv2109+vC+AVb3wCfHbFkCaCH8mAq5tg4kG0NU07HNpLyD2nKWt0MYECzVYZETbDMHp9P3vat
WhnUBYJlLhBf6XNU0JYEcIZTMb1jGWYr0Ax9ttWnCR3ECT7r3f2MKK9kK33chlRt4GdBNjg5UzYF
9S84kuuxVSeJ8h+V4XQzt+MGK2CCmND0FtPn+MOqNh2zh8B8G/aThAxzSlEDhY2eXneQd4f3o4eJ
o42i9WXetD9MUggKlf3x+ui6kQFUELzhHl2xTYKA38U1GzcKKz3neC/35tLfnVvcv69RchzvsQXU
WcEf7WpOyQVocTLa+zptZvmenOr3uI3eCyLbx6rhhXWdWplR3dKK6B33oQiAWu7eT++EOVaqeeux
vjq/os4YzRfbCm3UrgbPj0xJkMexgcAqQjlofVY75fDy8oWvz8G+zshE7U7BZnTK09nPAh2uehsd
6GMhQlh64CNp5hQqStXX03iW5eRkyvzYOKW0Vs1nynjIyuJlzF7455OM87i6R909QdmynjhyIqwz
gpNq979B42KyDnO1FW6WxwTtOk2oR78Ri5uUMUWSZUcbw/fZbR6MaMJAwfjocdYUiq9ZUcbzt5O1
PVr5QqbJOpzzR4Ak4Bwxsmw6Q0wgpmIdkbn6kia+ca1o9h6F+gYeCEP6gBQzBGw8tDQZdEzOHnIk
LC0v6QbYXXqiCuPgRT4F5v82DxmWA7+v7aQPDjnGkI5x1esbboMHHGdO5tC2nyaAEmeoxmiPWZ6y
F4XIwC35wD3yCfNL0E4b8oVTqA7c5WCfE0huCWWApSc4bTjWOxYdIEw1VoWKLLyQUDDq4h8Ihie0
ErOENOfmCcV2qyKW+BF235FLiZUBVcC/rgPjFuI1yyED3FrSDNBErskLDCB3b1+rdhZ0JVmD1VHI
RK5tuSkJDNEU62YMXdFunyYCp01eq9cMfqoGW0c/ua2HL4DL2cNxkgDlz8UxWj4FmkBn8QKFisaH
eZbOjkKZ3uD2awG33svuAHygQxmBfqrHHQwbT+94X2La4RuB9pPo0LdpiZ4DOpc2YYTLtm4BqjZx
VwQmkJU3QOLhfbpGI2LrUftO8My0/cvqna0XmxYl4cPLW79CROig0ZKHW3/HpRY91/KwcJt2NcdY
B7h5tccnTJ85t9C3QLJkazXB1rJ3cxrFJrwIAvbdufSDdzt49xZGM/0CEZDz+XWv6CTG96uj6Ha1
qldY7OgznP+WnWHJoJdWfeuMctvA1PEVv1LaY857U8XpH+0dBCREsG2CO0AACDVpgAOonbCWeR5f
kBpu7nvURZcymamqBccO8Om5gq6xn0AuF6c5vmV89iODKsU15J48P7w3UIYLPnF3wk/Xe/YJwuDx
mmKEB9fgHajcC7uS5TSs5rfi88TtK68zKC5Yt9WGAzjNhGq0mJhKQHynEklohbenVg6/zuM3j2f9
tm/BvtYfg8spcR55hXSngDyNeM/kN952Z3+T0ZwgPr3hFmPBseoWk6zPx2J9e5w1GV5/tEGxcg5h
gblFg8q9hhYtOg/JkO875i63veH3sKTDWRYIFdtp7iIoS6NeCOJ5jJbzCoPPP4ex3CaYEON66dyg
Ri+p4t7aj1nG3cdrxGGC7Rh9gJ2QOfbyu7lyUJgCqJ6j+RzlDRS6H74bdIgafN3o4dl/9X2EXQv4
aYY5fam8r+4cWolmboouh1MNBwjSEtRiUjol1IqmmZRxJkJO6JXEyeFOmnsaEsT2w6FjfODegouh
N4BwN8JlBHD97rZQgfgFzm+WRrNKWbgVMcX7M9PmhTEhnafZf1k8ttHBNDOgfHh12A6gwqExqkw2
XPo4Q1Ft9glit/ttN/exysrW9qTh3AJE/POJ0eEkU1lbP9BvJSmESkeBdUYDtqErgKXBQoFUe07Z
rtf2qk3iC9+E4zfDta3s2MiL03Nrh2sVG10q/pnJ9IR67zv5dj0d6IQsIRK/LYCV9MGX1hHRy56h
eLblwOpYLAPoBq7pGw9WJm1+OZ0rXbCBSXyZQIrLeOvb9mi8MmQrzCbqR8hUW/eIU+bhxf4Tvq80
LBhE9/84FE/38QQQtrc3h8vTyMhDWWF7fPGJZIA2yAmayaSckr50wgwblxDxyxgnmYApf5gP4NFU
ZzVUQ91Ai4cZd58b/OGnuuEiF2FbDX7RoQUFoVD4B51vu0/LUdGC3ygvGQEqv5VZHLq1f0aX5zar
9/R2hSrJ8ds+QALjUB66V/pcVI9WqYV0sD+GcBKeaQG7PH1EzwDpUqoURNAF8EfIidBChYZ2SE4F
z84T7ikJYWUeZ8bglA/KpA0f7B20W85z2f459r1rquvO52tVv/cYcktnhue48VNzuCAEMew790bu
1MFReBr1y1Naf2lSkp2Cxy9vSn9ZTwaRR4AWaVjFdxUr6AGOwxeUW9D4nrYL84sJl+fyBP74mqYa
Zv92Tyeq94qcys9XOYbq/ajX2KQyXi8TzLO33AZUMFzSQRwUze9odH/Wd9LsDHXInuoLXpwHQPzf
8JJ5XzwOZZ5S+BRv9qnw2zslxM3/NHwtwTHa0z5EuLud4W/mGzUD3RFR7a/RG6qVbwT9HhEhVVCQ
WkAqUi3bqDOFCxLmmjAZwULO9ZCqwSoV4bh6irvVhPn4PlfQ/qHFHhiYG+BiATRC4s4IxPixWJ8c
RkYGXIDzj1DCu0NNH9DKbF6qeepY382DgBJ1jj0Tlrm0Yoy4Gb3EadvnxTSjBjYTKsXMDHukFoVY
o97MwmNECozBZcxsdpsWYXf4HBhDDKRlrfzGiTzqTD8xdFXE8s1vcZ7WoLtHd/2LP1lL9Qm7fH+x
SPSfhXebwfBDnG+eNjmy/7bT1MKHZNt3YbNu89w8WMnM8gnwWmtAtmaPlXcSeAq+J6cBTx+A4ddf
Y+eZsmuZV/Otcbabe1JV2AGHN+87L3FH+Hp37ISLWSt3GCJ4SLBsEPIlsXTIkAEYNZeouYelpN2N
TjffPjQ3R1m8NkZY/8LoJP5GW/SulrIOjyrP/yPphFxVYKGQakp7nK0aUS8UR8doAkDpfqrj5src
HRFw1QGIwmiCYR3+qmnsasSUhEO7t2ELmioKJ7DpVnAlz+GY1mO1sXE47kYK3mYPt5uZV5LNcox+
51/gXWDJlRafSelbFic8fz8/JTxQXE9wE4PFDlJvDO7eGuzS6Hh+PgiPsyu9RdoaDLjkrPH77toj
gkVnfXSTvojnQskZLb/+BWWZRWIUuW3tEpAOw/nVxXDcbMIjcq+iDg7/JlAssmkOjfXHaR7OVVzr
6Cw/swt0AP740w9gSbd1u3Ox+aEtttlc8Dw8lgOl6zVtAHmaJVBgFslhj2OqctXM51c8fbBWXja8
WE5fHttsAorDVMoucyU7a55x5hYyLrkErHswzObMwjV2ekoBZSC2tBIkBHIAX5c8RKp9SvBQHin1
oMTX99Af5MT/oqPrwBFR7iEdUwfjprb5/OwfR7/D8DQBNP/kMxioKh0gZjyr55TetjBYuk+0ezBW
6D+33LqVOWYBxstbZ+G4apvjGwwjLh8TIxRWFOzqOWarjxW8S9KfBj5FuJtdP4KmG5ez+jWVl6nP
1+X46L4Lj/sdS/yvz87XA97/dK2i8NziYiFrynkcUIxBPJ9wcXotq1i2FrdILy3VsBWWucEd6bf8
kTyEvVljieGcAQT4fGO8KJlkchbJl4FajTu8wFB4YZviZeebtjphJCxhyLOg0KwieEA1NuzOBgtn
DsRy0Oc6Ie6da1+b3L18dqMQAr6fyefYU4lWxwX7Bn4eiAYoFDiD1XevKXDH+DroGRHeF8ol/Kw3
r0U7s1k3k8Ol2udNl8+YwaDB1eRJVA3kKM18d/8j6byWXOWWJPxEipA3t6yFESAEQoDQjUKmQd77
p99fac+ZMzG/2d0SLFOVmZVpvb/miwycm7MbV+AdmJVjXmrYjhmW+yylimHu76HwIRrvR5e1Ca9V
a1ndCefXxnzjc8IAvn9vWben8Vh9fnlNcGvU3lRLjCG9dN1vZzgigxP267h+2ZuWeXYpJ28N3bS2
ZEJe9TvFYDl8eR/jGZ1PdndSCtze4Q34sGqVATjuqR8wC7g4DW+rGSr0Ac3EikFluhIyvzr2cdRp
s8Xv6Z3RnF78JngRfhdbCKY5dg+cf/gtzAh3KOZnFoOZgxOqwbu7KXGYrcJ9QMvBvXF0Z6jmLSbA
HJY3CsoXh7pLY3EAoqdMuNjvBZgtwzDJDuEosd67v322XkiQHWXuNl1njxeoIPHnu9Lbm03QDufq
lqutV8kRNbPFwKaZvVus4ldGz1ehmP4W1OgZ1+/JxCXbPzF/xSAvBpvhYWcuWP4IJQB/P0u4sR2H
YC+okuzW+s9QAmT3NJ334eog5GTIcNP/DBG+PLE3mDORMxSJM8rc4py+zc4cfrnR0RUoXFoESkm+
cwd1DPqlq1ddQcl8biZcZmCrNiI858rJFO6pBvAPxolrgzxSoECcLdj47RXEbhX7qc14O1o726Dy
dy3qX4Za37NgWxvUrTP1VJvuY0cW45eJ/CYKAhSQmMXjFGPeJ2emv4ukTmKOUawxTAFK0oQgQpem
u1X5tT5767rt15sjAuK6dudjnjEemnHLp9c5hyAEbXN4OQx7AxBQpJWgAeR8AK4RKg6aPp0Bg5Nj
qfcf/e6qy9O4EZ5ct491+35RyYZBBvsQzhD0kXY2U9/VbFq5mVOU7vpTNO0T9uWqMamLT8ed5Nbg
ZXBHX2j48Uu8nFXF74XnwdverY6mPCIMCCGKeFCDkq6QoXsqluqQlfyQ6IBl++Y81pA+RIDif4GX
QYDTuwGZDNHM9zyNN0xAQAuDrR5xhMQBlemQKjUzXph2MbvarJx91MvfwP7M2jaNuJV/wd2abslm
ntyX7YR6oZrVq7q67NI7PcImF9JJ1tjB+s1AxWIr1gQBQl0HMRN+/2qDpsUOK/0GFl3PM3yEVU6t
p/NZNWMGvdRBaFsKHWQ22SN+2y+jzBr51bp88OhYPbAfUJ/ovFevqB1UwiZOhdVZv55tqYlqVkmu
Bc5/NN8vpAG6Bbk7aC6KFOHchCu7NmywOVoaEHD83KDEZfrwou/gD+qVMcd7ftsPeC0o0ZfRHs3+
OqtKx3xWnDXuRSi+mGZF6fJd7tfODTnh2n2i+MRK4J49zv3N5DHEir1yRI/gfAg3R4TRG4jH96pS
bLac7MrejbEsWvCPLQazvt245K9L67SoIxOaOT3m97Gt0niUd3DKZ4Dj6V5mpH34CBu2nG3iL96y
D5gpnIz73b8D9T5FWvIZVsD9prOwmXeSRnEJt9jxprSsTSpAYQs4GRFUkMTMUXszO7SfG0QiGeoV
mcGH5mWiWOHkgeXS3X4wj4MlsN8Hr3X71NqlKzZzWBEG/gYJ0x3GrmfmfHJ8xLrD5rDl0l7WSm4l
nnaB+SYRDlGDJo8x7XcT5LzmEooqoYknn1ug6XS5JAeXcX1v1exvcO0Yr/zooN2YlOP16IJHupHs
nbf7Nm+4h0zxL0AJpCmOqgF+zlXUWNYmI5FV150uAVQSsoDt4zPa8WWwvjY24OoTdBXGZtlSG+BA
Vlsdn7H3iHoXzsCB0N4NOOHe8Omw5gzZAu8QeVrU4/p4s/Fg3YFq7ld2zGdYs2+geqjNSH7H3aOh
cjIaeFyv/re4q8rLWJvX6cfrhZXxazPGQV8ylczXLoKuOA6a2ZEp7lraSzfL7uKMJbC+SbvC9WhW
UVkQaFC3afHPHV32j1Bz4GTD2bh98PkiJf1Vkzt4cMEtTO0SSigqGaJJF4D4J4YCuFo4hs7OetjI
IEeRCRA2ei0aPDoq0o7LxDk6EYMoAg9X6uhxMq5UgkhnF6W5oP+ZcQQvDw9FyAJpDTJ9mNZZxnvE
U/vksHiHdaS57ivqjQkDILIWhOdQteprE+OnDU9lfleQNS/iN5gDiZGOncIHPigpPwk4S7MdzhE8
CtdpI3r5oEjhHT944xHjmdXl1s/Rh5+wJ7xNHkvTD85djZ2b43Job6xoa0dx5CI9me9HAYMyIP0v
o9JHdmZG39xjQ+LXA+4vCeIgBwvAVPx24zgu5MnbxRObvP6zYURefE60k6YDb4tTMjY8jDl31ery
9iNmQKvePsL2bt2B+OGLFBsyILduktTMOWowBkDnjzHf7EGFwqNEpJgfkRK4vTRxOZcjOT1wSx+s
CKPjL7dR/eSswaO6jjv/aNPOGmi+XnfbRjx1n8/fdozZ34V0isB9xIkrLgB+x+bu9sNliLIHhaSh
zEM+h6xjxi/Nakr0eZ5kg3O4PzAhIALPGxzmjF09OmqimYKeTOhMVHW0irod7AWrCzQet5uKdhaH
NvqYmOIaxPnjRF5XpWhg0cgyqb1IPfzsPk5cWtgU48jbc6i6fLSaXlp8FsB3yPD474xmWyGZcYGN
UQrxTigq7BLw7CR3H7aFLLPcl5mn+dkQpV5v2gZP78q0hjyMtSlP9QhhV/VIYVBKY0NHPN7ZB8bx
Uh3fd3xGl80EOJol7wD9XzITL53gPA9AveesgQbOgmICGZjdBz8c1wJyIVClkAkVIG7T60GESwm5
iPhQ9LccD7gpO1VwSnRw5yDn7vYPaCEuV8c31Zw4idwnW9e8K/d2NNS9o5KYF6qjFn5WnsY3LE7u
XyP5zwlSvRtfigWjxZxtfWO4HzIRYacedoYiQKRi4tP38oNWiiMtohvBQkHXucBpmIybhABuTi7y
ZM7cryYehuuMFmIqZ+e8qn3UHNn9g6y05eJ2PGKhvG1+tzw9TMyIcBQ/wc+aCRk3Z+7hDE2e5zzw
Ess9ft2cUKBgfjQZmmOSamaSHcgyQY7/wR6WDe6vnBgpP2+nvaQX4fO22h4COC6Cb9rkrr66CNMS
N9niEW3iuMEcGkixAzPKJ1X8QZjzm0Ho7Jy18HEKPjyKlAHXivEeJDAHPLtbTbH2nbJrFGpG8E5y
WTlKN/oRUwCO8rZKxxee48fYxIVbcWXDPvp8s5gxAudux3gX+oHJcu86yc5yJjVQUuzR4CLN/I2e
VOGEYewIrGzMkyer+nDWCkBUOPtDP8BcskqWJu9IObfMcXdLVVyQXZtyHiBRe0Ve5OKGhhTol0BJ
hio8MfXFw3D41bJrdRwVqyrps1HhqAaEseJZBlFxwpQ5hiXmYbaPfYyTC/6CucenRc+vLhe7fnTK
myd/r8TEUlKCMHaONXuQf5ytChyEr+qIUA0syuV9RtQqnDofClVOzn7AaUipSUqIbJmzgTelqe4p
X4u9xTnJeeOwBpDWgdZEpzO/42in9wq1UHTkmOwu3FMeVJA+Ztmua2ecUG7iRhvLwZnYUatan61x
/PvZJK9SIIuKUz0Gk68F1wlN2o7WYzzY6zZDY79ho7ZdqVj/Bdf845vZG36ghbDTwVspZFwlHVpC
NI7uC1xAIJgHU6/6UZNBuVH44rWGA01A02R6GA0mz2Uqlmz8WEzNjCc/tTP8kcPwquIOzLAVeqOv
AzB7tBl+mUxPoOj8KqRVVfcE+cUZfbXOup1gFdCAjsEV+4JQQVIVSEU6ksN5OrkxewwoVONiVHcA
jnQDZkYsrsH6nmYv3A5eJ97NDD4Xtazanzj/b8qhpK4YG71qcU3Iaki4zJODxbT+iwEd43tmZ7yn
LEbxC4eOZK1IXa68drBSzrwDgq5cNvOes0PNP5DmV9XGstKlyDkzO8PmvsPn4hIatxduVBRRiZgP
6UHsPm1V5pwlxjuQLfSJyyW9wTC+stE7LufqM3gyZoiHtazSIjo52knQfgIqEUukzXOgGOhl628m
bo1xAEN15vO102F5C+sjwucWJ+YbHIairtnqsxTqOrj0sYhx8THlI3HtHU3ICUGqLhftzib0BoEk
luBBAE+Y70L4Sh+pOScA2zTu0PDDV76GpcI22Tco6ZYce6ZSKDh4Bb+XwBznYtv0ut0p3sk7KB+j
1jZcytm1QUQ9LhTAY+kcr4aybdYwZuZDMTtKlfJF3UquIvIkIYTEcwHBpjiyEDVxZGAAKWzdwBI8
SI5u0j5gk5DnOBsYqNPz983i2DzZwWyJGsHc3JzAPJwYlmUml+gHRBMDgu3r4zsUdHw1ax8lhC91
NdfCqbSztmGvD1gcm8yt5r5v49sJGXP86J9W2Aw4OJx9Ug5xjgBh5iCIcVgP7mYONIEEe2ahwIDB
t+Af3vg0DhcwlDXVJ5uT+QjkkzBWKl6bjveu8MflP2dbJah0c78yNZHC80UVC4F0MK4yhtxcppLU
fDviOdsZjFJ/xADNmCkhyCZqaTgfv+b6S36xTUKjYj/+/YV7j5shNW1/vYBJNp9psPZcmmcEL0kr
DWBW3Bz3cXxlTc47080pjWGWtriwEYLL2s5TXXUxmF91TSk3PA6EwbThDwcT7eHcV+B/oxy8l8Sw
wfOoeTiVEJQXzoEzqmNnmCuHYQMZ15cAHpNUUSSY+4Dl4ejmgB/h8szSMwVO7DhtulsZ/RR9pdcx
vEfJ79MPSh3HcV1sVV36h/Rj49QWOUrJemMhokRV7NA4ch70gx6Kdi6u4uXpmenVg9RhBM1wTeyo
JJ0I1SoADf99Dak97jaHctTqr2Sjo8fZGsVZOWljFUUfBzsRhxXMRflZrKK17Q1oxwng1auXEWOH
xk3AsZ1OZtHXsjqWNfD2k5Xm61MJ8mVOnhOb1EK8FvaZEveKrsnthxcg3SgWnFxjcoRrjJjMlsvx
HG+GxeqUraSck0HAiV5tk4jvv/uo84Sc3eNYT/TJWTWoamJXKV9cgRkkTrOAXAF2sCaTokUVqCkG
T8bA66yNVSPEYrGM8dRz8C/nhDiM30WWQTOGxMJu11aYcZlQI0eR9w1X8pVamrk9qsNixgvBQ9RJ
XBYdpW5nmmGL3DWe6CNYwHzygHssJpcieM8p/V/c5XGx6lDkoNly9NXSA1KG3YH3sVOv8DDnTBsU
3L+LhA/4YWXxT1A/XFl1YlIF1ZtwrPYahiyG0mJNEv/GRUbQF7Wm4+0pEBtGS7PUnMKBbHYveYkw
62mG2Tuyca0K2tacAQ+YaUcBgdeox1zmhFSuGKrnCZg9WyoDSm0TKKyLuTRv8patFAWG8ggzcGJe
u8M607wzLxXTggGD03hNkFPholSgQqU6ZbfXJ4Grb453xp+HPfIwJ51ST9IDc2ZSMHACmx32Mudh
cA/mb9zKgzbjCSryHm4KD0i+CZJ4fmDPSWMIeX4D9Iq4R1GKYh/ETKAyQhgmNgi+XlIolcMivUE7
8OuA8qcTnT4cNixCNL4LRxxrSYwabH4lnRh7EB6o4Z7GVN3uMSncTuqi9VdkNFL/QFGgl1pTXzXZ
RR8LEfQ7CmlyArVZuqbfsimPa1U7bPv2H5t4p0LfNinnJX5LjnkWXeTdc4fpojqSrX7OSiqOSYkr
ZT3gEXwcHgL7IchBpXLacIbhpwycEpppVlIQ8x6LGuEkduwlLvrhK+cwG6HCUvC7I+OvrTkuKHWi
Tt9h9t+WGIugOfFNGyMU3EWgqV201daIww5BSb9vY61DhRQEc5cDIdpkbJTjiCLXt+0RbHAYGuya
nM3jsO8jOtHkOUfS77KYCB92vIhPrQjgzCmZ6MLkGtvIOpBlK/JnEapB4NJgUUzz3Uq6ILAAM3n0
S9o5NsUpB2N6jhhytXqooYz9tJtJtIoE3PQ0Kxs0zrePgBbulynm0ai/GDbArUdAt6L1+gy4KkQC
/cwYpEIVLa59zLDL/YqyYM+289yco95crgvb8LkZWeuSdBJ5wGQeiRfKZTInwv3FxSHuavN2Qh76
U9S7d8O0u/RqnEwtvh5/kBIkTcWfx/sw8f+2Xip9PmQxay3b7FsxnMjdEcxjbLoczfrEWaJoZnMa
MVVUcserVymGgNGIbGz6LnStRiCKocMU727uM8U5kcTXAXZLf6y3as1cERvOPTLAjsiYVpXFBrp1
OGkfgO9ANw943OjsEiWJ+KMOUKOBSsEcNZpcgH6gOc5CbhIgWry8Fam/qOTxRmd4a4P4mPleaLM7
wInRZ3gRzSOqOCHLb4z1WYZh5L/dkhC3GahdiARiowLDZvzAQGFnjJ/h9By+bGt00aHpw+cCSjBz
zl7sh3Z2LvDLpspAOYrQxGV9cEp5Hpa/OzApDk45z9ka9r7w/aoVmI6LeWDs8sq49dhpfMd1RL9z
ZiiZOBR6DM5l8censLfb/nJ0d34TDAc+bUnrObypcS2Tpc4/JcQOP0b6lfnZhec4/0JcdEH5IDcC
wzwI0msFEoE+Ff9cticDx4S6A3LJZE51Ed8pPfeOyyOga3cJ+6TJS7gWSE81+Ly5CnYPk38Bh3Xe
OIPPCegr2IA3EONlHjx1eMc4boxL4aWf0a2anGZqdcCzT9dOdKawdxjpbixameJT4//uhucpbRij
1ZphIZNVoJj5T1phtOr4qSfogjRiBNWs9qwRR2bQBAQ5mslz0ErEjK9j+37nqcls8Tmrkng3ZOPK
zCjNPn9BNMqqcTZW2NhTFmyNOYTO/MJpziCaccoiJn5o5+ZtMq1pHuFbDUpXln1dCrdyWF1stHuM
wJWEzeGgwp+jFfnbgMHuu/yVCWJvOLS43mr2R+kBdFFwv+soPsRt5/tFygMLNMffsSDSUX2vKGmI
UoNwq1hIEcFzxA3/muZgAaRf4VTGvG6IneozYrXA9NugyBXNKmkvyP9Vz+h+My74q8kgep0q+TyN
JR6iY1NcfsRufxZjty8uZBVbDqvX6sJyt6gMSKjqVOwPMhkkbBSO9OARnpIL1Fg7SrWkNb+PSlTv
POGnzd3N2VasKuMVrrfMJD7MrtosiMxY3TJQtZOmzaCQK7nqcpYGk7qcxoH8UHYywIDpd2Ogk5hX
GtVyqsDXlY6oEXKB93uacic6a8ClygMjDNzJU06J4vdtNro9krwlNnsVznR4+/gPsY5pLyiskEVx
bnBffIsu5c25YEzb5/izcoblmEqNKUmKkjuaW5hDZLDYTtZqgMpnQAGKIJZ2qh28w8qG86t+cGgH
ozZ8rao37R3RUhiVs+QwKaJ4AHcuAKnf5PU2mob7lT1y5lDTs5Kl4UQx7AJfZLS1OxRjHZNVSoXU
00VcX7xwfm7bgFSlteoyAq4e3t7+0M1zKxDzwGgIGBgieDN4hOBG9u0C9kTc8gWGhXdaG7BwOKmB
Iit079SU1+kz2NAAXlBO6O+AI1AAAlYYP+4OlaSeI5qOS8w9eBrWYKYVmnPJdmVLkJnKb9nTJVY9
/l7XET+63YpqA1KRjX7+9N0tFA2+Ugq9/ZogRpHQ3d98ktnduTRC8FQOho++ukey8Dr8UH4heazY
B5IOGLwHcLUSdEx07ZxlyQhVUu85JfM8V1PdDtZWsN55wxTYtOJCsCHGK0B8YRxBiGfQHKRqiVTt
o8nE3SDvgxDDoYCWn7m3Dd0XfdklpXmrcHtUdnSttysTd6o++aoanV9HvxU0x4OIQWPGeGZNN9Zq
PX+rh3WbbBEwAVhCr66L9QE/w1u+bPaXJ5I/0RvXDix+XKyIcWBgaxYyJ4tPDEB/H5Ib/JeRD3jI
8mTYzSEcaBkSe7V1cHxdGxG1OsDfNlFMCCTFyToJZtZiZXJcdwaXT4iaWyZ+SkZeOMRbUiiLHhHs
GH8YBg4AmAQdZ/yZ8rIzRs3J7jdSwuaYfZoSsnYrOgbW3VjoGSemHndIpPkXXgw85Q8i8W70gGuj
knM43Kd7l1L9deYk/WWHU9kPIwKnZ2YLh6vB7ks+gXqc9O7tpzXOWQXjsv2jX+gBejLAiU4Yl7yH
ZtYB8HnH9GbMYozr/rwGsi3R4a87asHv3QJEe2IcyPu/PeWE4VUfrdrgHjTrBq+6Ttq9f2tCpH7W
NoQtxohW8BNtkvpAEnOXrAF8o3nYSKHcfY9m9tTjJK/tnTv/ns2VO+9W5qcmbJTXcQkLRuBx788v
9PYoYrp8CJYA7AVzmHCmwB/OFmCH2XazquvQOSA+1qECM2S+mYao2y8sGOW3Vf05wC37qKG6E/dO
gQPEzN04ZwVhWEMTrijXDuNTU51r/Zq6Hs0Ox1CEbep17576la8j5o10BjhIPrajXld9qYeZBq/b
ZxzHBtW318HkxX1imfB6kEXNq6Z+BJxHq3Cd38QGB3OcNtMCLJTTzkeTUKGRqoVl8666N0d907yN
hdODfLLh+RCfA0CjOUuHX/3lOeEjW9c1zsXw1VpRXJ7DyrZf6QVrRrryepPLn8/KzV4z63F2pY77
8uc+Q+ZBEc8glb7bVJ2lMIFN2sPept8hQanGgvkOmGsyZnG5o8KXGUDj0EPbPsM2IGwx07FmwECq
zhkRWvz196Q7zQFzm3o7fBuNxYh5s78OxCG0P3ADf5LZeQE6mH31u0cCQ1Zd/XkhM0f7MmgjXkIN
5vVabsWk8kYfc1J/7MfOz+m7R5VG+WNtmsaIASmjfEsxj5HqhrK+Gv8KR3oKGnfDzPjhgjTbVzN7
Y6IT/34pHwF5ER4bIlEVt8UX+V7q7bShCUlDYonATLI5uUjYnCjMlM082l9jq/7QkRF8NWPCbUt5
foJJY9SgS3ENMQpJZr6NDS4pf9SMIz42glO1bzgy+Q4QRTXJ2DD8muhjmdIZQrz62HZg435B/i0C
t+V6cZqUd8245R1nXylNH0ywY0Emg6lfA5E1kw9GO2V6V1NHnTAfIyYNfWlKxsBvjkPcvC+0RBbu
D28oWZl7ozy9DPojBLq+nwd0MB/DTQKqtiuwin1BamzXcxT9MobIewartHFB60sa2x/zPDy93KdD
YxbQpqOAHGeeUSGF5OTB8o1pSIb2jtkfrRS2rJgqI6EdHoh17jdG9khGf8YHkxUiPu28L/5z7fJl
Rtg8/o2+2JcgDAI6flrIRYGI5ZH0R6KV76iM6lLjNjEKLQkH7BujL8Y7JFeM7AeEoBcyPEfljf/F
KWGR/LXPfGVUx1vecWe0X+Aqm4W0gZxUokF8ZUXsmsr+k6y630IqB38oPvjeWB2weembZWDi7NAR
EIGF7y63MGdoHNW2krVF/pbh49rHdJam+qqpp/Nn+HbOelOUMiU8sRpVevqPR4EYmvYJFgQCpavA
hX4YV6kLrBM4tDCOxRx/QFXj4qPLG1+Go1H3xYORXOwR/HLIGwIt/FGJ1D6uAubZ2oWCkZVsTwce
mxwCAG0066KArnhgylQecGQG5nfktKRvIjS7U5rTFfmL+CvpSAVkZr0s0Kw157rjdbRDKZnQwksD
Dggn8SVR5MwvYVBjXAqog8NIEARqClVC7tH8QgaCKPQhU9BIYfBFQQiX0NG7BQBbI06feYQFX8JF
PBvm7hxEp2BEJXaku3mSmEUILYvNz8FTrpQLbnzLwNHZhRlOO2l9gGv0S3meBgg3iRgkUgtEU0HY
YAw19nBLrKsdjq6SbFjQU6ICIpcyQvDP1SqD6XS1Me0DyBTI3qwHSqMSRRwaEXmA68Kkrbwuwyfc
k73VKqIsNUlRA+HNbXQvUnoJdwwWT7kdg9V9yCJNoVugFLwmU3iWpunnlTtAX4JsUkBSrDreLYO5
/WJc4Di8N4pdZwVs9TCh8zFhFMTTfUYwdHvnsdHz3SqfNQT/YMQBhqzo5XJbh3EMnl5BuocHhnbv
2BZ+Md1g3HueoLH58AfPFOJcsI22hR1Hj7YZ87PXHViNfDNGwJbMZNqMqN6paRp2tt4ANBxHcAXB
u7ib1ClLxpbaIiYGyFuGMlMkS/4JxpmhUzNB+t0go2SahIAM+LeP3mwvYqyOC4qhhM3IjlJ0jhU/
4hMrBTQg6L3NYlWAUT0N/1uwEiOeVeSYpqi1MiRwah5DIAm2GAH9BngJBC7Qt2mQFfC3gwIyQgNg
OYkB6GLHVUElEjoAl4hIuW7whFDYGjqWrN+1rfnVLVQphLnoJVnxYNj0oiwmlgkxtFzfBLLUcYT6
tfzoUjUT7gfMP1XGhCFiFiLrD6SBhkxScn4wxtwJ8Nvpy0GLJr4tY80hJ57if3h3j4VgXo7Q+3Mz
E8r0auR3gZhcZ/8XUy9wHglBuLowkWJ8RvR4jnKhYv3l2WuuxIA3A3cARWRdRMB8gljHp2EMXuqs
DgsiifDZR27mZ/hHw9HptMwiGLdA5bO9Mmn1+fku1dzdds0Aw0rEwPZIwAU8VjhsuaZowSGpTepz
UMaTBVj0d0gYIMYY1cDeRQXkshZIimmcJvRKeS5xeUQsgSyGJABu7AqFLUd01Gci6W/vQWVk9Ylp
h0RXh1yY74ybjXkBr6LEgp8KygBOW276vjEi1GtkmEaOzrE2cEl0BjiAa8VlehKGMCCMxvLYM+px
GBH/XLWxUOxtBzck4t9RRb25XZlIvmcyJIakFS+MMVwST5Kjgiuk3w+PnjESgKYm+R4Pe4wNKf4p
5EAyWUZx5stHkfkT7lJurYx3bPgXztD9x2QVILDHDhuAzwTxluPq4NHaPchmolMekKjVr0fp1Uo5
QF3uu4s4/XFeyPtdXTgjCxVgS8ioMiIKt9BFS8vLMW2bqQB7m4FzygjgHot39O5i3toZ7Dhy9mt1
LLLtjZAATP8DoPvfsk+qzhFIJyqHDny7GTKiN7IFuORmAb4tfZNKiyd1dZhizx5YwoIUor9At9j1
lz2z3c9yzrItIBIrCoMzehJxk2kwC59wlbfHv/vTGLz2QNBotvvc3PDuhKL1+w88MfZcyH/Y4/YY
O9QUY2CyoExXI3EcKn4nEViHv4cxH1+SSkus9azxH8Zlpm1e+njVwqvcFSHIZMuuOBwZfd1ZcKpm
Kk+L0epAcKFGlZqS8UU8OMlxCUMgNE5GRwQ5kRubJr0PODH7Ar9X0AuTYhiyAEudN0d+I4Xq3w4c
Qic4JR6arywboxV+AAzW/ASu2wnyIi4n8hVQiiRkz7M3SFoADBcwP7dDBvT7OHPMNGP/fQDMfB7A
FNwHMWoVdizamY+ec3r40Gvc2caoC+hHrpKDS8hGSk1Eut7ZyS4TptGGaAf4X8p6Thrz90KW4Mn2
ri9KFbAfdqDizjkvd0aJz6qqNVheXD8qN44MLp94gx/4e+AP3htHO8wEQjiaPFbn9mrAekHtpO+z
gQAApAS3M3UWw5ttC8UpiqQ1J+zFYkwf5gsIiyu5koONVMYgSpapMORH6O6z0E3uZdpG1jkTRABZ
sCEs6y0M7LnFUX1hClSHjemSwEtIPvvqPY0+02Z0wXN2E1D93J2ZQJIB74LVwVXvRoBv/CeGo2Qg
y2v2/+P9SjHa4TgI1RwOFtNcInAd/bU41cEmARgoMlBZURAkvES45AxhcsYtLcF75GYP4/+nJBCR
RHvYo28QXnpGiNCYdiWgTEE+o4QiZVlxY9+V3K4KfwHeggsNJhzie+hhzscqpDdGhEtdtMsg+Jn6
OhtMyqhq0NOPRVxHtc8lTEYWRyFMj8/G8mkLpbSAJzQBUvEPrVi8J6m9XIc+GPiGMDmYLe9ifkMP
bgsdiaN+qJaYMyE67QT4VB0VH5k5XWhSaiPAwZ9IhkuX77HBrJawE/IhFMkHfz2q0ye/+EO/J8vp
6Up9HXBlndAmV4F5X6hfrvbF4m7HTMH3M2goW8w+RtitoMFlKhykn3F/XgIHd5YhTMcnM8ZBU2yg
gDhZ6LIWMMqgIOY4dy9MX49H5HCFeOJC2CNt4zwZQLTUnbJmgL9Qnc2Gdq1lZNz7GzIrqKzdzqJk
iscRj+wtJl6Iw/kk3DpYrzf7pR3u+nbG0ukvSNCCkWCH26gbOSbLMe3UmjIPE5oRnS6CHIzVbMPq
NzSO6Usmr5dI2llbLAXIEMo4VxCrAwPPQSC4rTRry1EVoNUYN/gY9A3ZqGfa67UK5aJxwAm1vDaE
1JwkQgyLNqm0iiNR7I76+C2VtBCYglpB+Ys/3RuACNkdSx9DT1FwWkjAw43d1TQSfcxu1rHFBfgU
y7HxaSrGet3+CHfl4aakwWKGfzJdMKoPoD9coIIOBxx7zA9Oa//NwJbg4JwlNHpCGRH2IfiQlrJX
ZGjg2oQMobFhpf2WWjM2ctQIwcEqoltWoARIOCxl5c9iSZZFkTsK/7phgx6b164vA2Yq6VzbfSKf
WiaduJ3DDf78s+c7LI+TbgZ71Qt5jDp5jCEoUg4m87aWTFV6eoqgmpGB1rPA2ca41uEtRzMgd2JC
XcF0qBmWfTh/2nX5FmQ4fDuscgaO5dKhr2EYUONoa2BoN0I/rMKna/vHFG8hbsyenVFf0jOpwvFO
W+U5ep5jJybIAyxvHAsSvibzoW6/Jy1jsPZxl+4sexh0GZ0Y/uiet/Srjqya8pKbMeHEtz95iA1I
gyx01nR7cvDZmy/yrjkovW1/01UM/NvC7e4nwLpKJUKzUIu22aXo+ZAkzN19EASIDT2q0ZoiN442
KONIhxNaYptjZ9BEQqP0pqL4kBJBUfRHUWuMeM+KkAd5A2h15Etom97WID2Zzuonf2zym7usgoPH
hfaEZoQ6WNGcEFTzXrZgP85LEvcg9yG1odjXRrrqrcDewOFgcqBQIFW4SqQ8WeJu0z4P6qRJgejZ
javl8+jymz4WfpZz2cKFOAr8Whh5rt2X4IERMiQ0SqDA/NCNFaOlk4V2BsF/Dtwkf/CwKCo3EkWE
S1d9curTPioc2JmP4K4sQ9/I7I/E1ufhN8p40rSjSA3i5oJzSJQcLwBqTlEoFwpaV9lvlu+Vsr+I
Vl56RYk16dqM0bbA0dfhBDaQ3cflzHl7pbuByEKH7/JY/RctAtVT10r4CghIoy+XnOrkRwoPFExw
BVULrUCN+/TSX0IHGVlXJN8cgLBzhuAmePSMftQua2wrlow15arTUL4Jfs6Ca98HCFZRXo5XxXEg
GghPT17FT6orwiwnlvamcGDDgbc5M+A6kG59+CB71UWBF9X6nxEOc8hSpiiCpefs+NXpxbxCQEZo
KfAcwCaU196m7wZ7vaG8k3wdKSTPeqZEEwd5sYH+7xyNlCqT5BGidhjfBMiajWkwhCyUEeAf7EES
jlHOL8WzNNMKuXzDScXyogLiYVWiK9+azVF6Al3Xb+GSCdi7eveKTcewennx8W0Ux7/IRR5aWo0n
UKtRII7tEuPyAt9R74v07T/dl4qBg+uLmMN+DZkFTBvsMV9H8HTpIoIoZ8Yb+q/apNDqiIiJLMYb
F3Uu3jiwhMZlEcEf/P5/7mGUckAFVzB8HsLV6nIrcxJz9oGcEOOy6f+ueNoxbv60wr/6tI5MHMiT
obPj1LtpQRYZ49E+WLBiiaEY+pyVt5H0V0QKDDp/0pc54A/EZ2rGUqPMHk28N0vshE4WtyIc6qsB
ChsjcTnemjHwFl0Ndwfs+AWmxs2gfLtAvrlrIqwR8cWgGzG8hh6e10OSL24dHASQwewyg5KKYoXo
2elL3SfrfoqcOILO5FCBJuR7yj/gV2IowVpH1GBsJJlii86muOptHxTmrtNu4t1MlsLyrPHsW/uI
WkAFOr6OROEDkOshcUUAh4S2ic6Z2pg8AtAKcg5eJIvdNAw9l4LMLwVn8BHAFfSfkehLkHuglTD0
R92Xd03Uxh2pdorS2uitZugMVS98wb12Z5pGFBSBFvnRZaigylU3hT7aR9cBslG37dW7RrVOQ7md
bnQhR0nkpQ8E4DVrijPF17uNZD6P8cHhNa/5Mit/5RS3xRp5Nx/0mMRkUL6zJHSKK55kT9qQK637
s8LJQIRD008gIykZeNSQpmhT3kAc5fLc9CCCwGvS7saYS6R6nSGIunWxVLyNmKviOmKVAm7RhJS6
d9edfq1DUCi1emltd9op48bJOrIM+XpES0KJxdSmYPHA+wcW0p6dzqgbv/KC1SaDmu52b1a65j05
xc+XuaYst95/V7W5MPOpcWqo6hozYViJfGy3BZVgIc1+X/xL7D5W0qsJKvSLibDobMGV6qI0SJwV
FgMPiQ58YvFgrtHPPHTejG2pCxnN3YrKaY7TJSFvTf4QfuX4P9U3yIUTKgF4IeGh32wYAzgGkcCo
jo8TFm7BErjVZNhQvW0R0xfI5+CNRSp1QK+oONWvnGCPcH3xkkdDb0/gR++gCaJ6MxJQoIu0jgjW
/v6Afcdgtlim0ZgCxIHl2c34hyquR3hVqOTlrFr9BgiYXLZ3ZR5Rg3ErUD4xVkBB9TV5t/AwOJ4Z
YE+o4/En7k25JHxFDflaXUUB3f7hJMglsD35o1SBGQQ2qqIaFHV0wtG0HuxwMNMa3JMLkgfDWS8O
WWL3+QBGagarfySd2ZaizBKFn8i1FEX0lmRGVMSh9IalpaI4I+Dw9P1FddfpPv13WQpJZox779hW
ZDycikL61jfQpQV0tznmv7AQ0iR6qRSSxZBxaECTVvH19JnlOKA4aeDdBTCIAM9lilc49Pnhz2D2
du8xed6+orcF/++BIaAp5+Mw9/lbgTAobor+7d3leHh5UO7yA5SECyxW3IiEkOadi09gjqBhFNIF
HnaGd3Cwd+pPVLZYOpq5pn6zx5XDATZcdAu4OS4ghLkCXvX3AyrHLt1LFZJ0WG0ahtnLfZY+ains
2S7ZDb7oMhK8Q5NqUBvKIRndvWN2WqQpOvMCQfNSDARVS6/UeNNpZVevrxOeyb2vqtJeDw+YI0tj
uhY9YTOr7BOtI8iIV6tppd0tya5GVv/tUqSdJNXdmoEYWZwN69xjWNJ9nlPDAQ6JBSJ1mjHQobSx
mebiyaAMb6wPqS8OJzr5TXmRpJDICQVUsl9koCnNkTbtbxTG9nj6YPixgD+A9i3uLrElYS8JFKU7
WbpWBn2CirAxbwmljQ+T5O4hAB2JRjhWCUNqrDgk2ZVMNsDla0ycO8HYDJqA78jH1qQnCKOoL6Mw
BrYuHatGdGSS7R1cpimRKOp2Ez8fTSnCE9CTxE8mCMEvKAg/wOqUc3Ow+2DGobdKd+diN5BGMqsO
tGzS1QWHXGIQODX7ekb5nOuOEgoZAablq3TXbY4M2dy9F8UuFkQKnlLfp6LWVURyMsGAfJ7iCKXW
p4PdIFJa/H62pBiiP8wMurEucb/O9Lae92amjVYpagYkd1dvJ6mV5B1U2xZgiqVRN4vvUfKNhuLR
0PB0alVeQgSBapORsqq39KffTbU7QqD+rKYkSAyjaYtSIFW53dP5lbfmcdDOQ8BQ8w/U22DnSaEO
PXlKQgAsERyNkJAPdh0a3HSriPX7iry9SXbeBYlU2C4l1yGFDkmxOBbQGvYJVRNwcViUAYni5+r8
0g1caP6vP5H2DhPZzPfV3HzNaw8fAjFUNbDGIvtkTu4LaU15AJOwETRfkJkYG6sxwR7uxe/xKBh/
yDWD3KBEQtqoU6yLjVyiCxK9AZXrX2ISW1FWAE1BpE0UBukH+oe5ZPtVv4PhcqgNBBWK8mAQwKDY
PxYQT4F/BGjREQtITVAqgYD0hk+ABwDOiHYQqnVdTGZmS5+uCOVW/Jbnc1GoPg4IRtlHlOySI12J
2fo7H5ru2PdltmRrOpqS2bqg3IEPzmYAMwjsV1zUPv4JC4sEir5WL5pbtJNBzjvLkuGzFOm5DY/O
UDh/BT8QK6gngmGx0xH4K+8aAXkl72iTXqKX46xQVJE5xBJLkh6I6A2hijb0toLWmfGDiJuT8FIs
ibsZp6h0icnC5jCUd1WUwm2bK/qYVky1hMhxl3jPELpblE8ZCaJ+wmdAqLJNkdqiMPPBCRI6MroC
kJHABNLJHh9Ns+oy5VEQ+6ONRAz0CeZh3wsf4fYZEAIDqrlMNPXXyCsAaROKk9Rr37BQOHV0F2dh
fGPaF5LN55aFFBBQXxdATgPehA9m9icSyPvqKVMo/iPGiKhyueNncPPeS1IofwuK5pg0N4B+QjpX
57WUyykfrJIYHq8FQq6vMVBKo1Ei7qMdcHgAt7scI1sc40T08VwfgVHA78GRoQRvSroUW1DEBR/a
O7CN6BsUczWczbyG73mdIb137BSfAmo1vP7QbHMeOKznhiUNgsF4oSOpoa4e+TrcIi9+i2M77M5q
DuqakgRnhv7OiVcTajWmsmdFBpfRGRvmRFgQ2Hr0MFHk3BDkttgTvPct2F9wc18ewWtxVSf8RD2r
XQPveRv3929UhiaD8VkwY9xjgL9T29S2spsluagcW7CrzYQikK0kJa0CLSLIo00HCEqOTNdbVz6V
8cEYFuvCVTb0PToEJGakqif2Xqy6HrO8qFqTA7CbCRPmxpG4p2eHOHAAQIKtPi6DYt39XbraiLh+
SWBDpxXUVK6+4/4AFL1sm4O3zimMoQ0Ou3p/CACWjGUxzhGQL6FdcoU0hubNiUXADeRxv5w9R7T/
BuDvBy69HeArPHjITiTfjA9nx56GgJScyHrF21LWu0BHD5g/tXoAjfg1ZhcC2IARtd3maOKSyurW
luxDIAxSgKWy30/p6cgjVrQzMVcAbCE7kQVeOm5lgoaryK9cCtA2+34N/ZZC54xVJvnPGa9nAPzV
XDQHUepmSqVD+3O/L1yyfapWLbWl03MC2f4YQZkgSAQYwsPjOZGi8ogzyqbCCKBMQ5kMWgIq4RQr
4yecZvwgXafugrMBUasFLI7wOKGsk9AFTpKuw4/xxUEEGbSFdPBXU/fKOAgrw2T7ZHCH+WLENLct
VehtfxofeBMI6JxufGymyJmXgxfCVNTuTTB5KolvizmQWvBeUBQtGEfLEPe9x3c3EVHjAzl2IhdQ
RkI0Is7WcAkfsosEgRbahih5gg4eMAFhQDJGSxkUKXtuLixRiN3+vD+ADj8ktB//lwuiGeZRA7Ff
I6l9Fi6YT3ef9YRQlGQjDBLOEqKLT0aO+ehNZKjb0Sp2+z0ApQS42s357kis8h1xuySC9ZA8ZEDq
B7vQY7PHhdNh83vxNUoS9BegCxOsJC9xKNe1BGwlbA0mI/n3XZP7So4vSb7QC1kCY7f1CR1SRWhF
rRqWC3vHHBdYIbtadmCRvLHXgUcvwYu33Ofx4nKX2zkAxopFfpmBwq5ozs1njUUk8ikaeuYNJC6B
6h+cXj4ZzTjW7bun0U7gKm05qtI4ssXRZyV4IxgBEbQzLgL0pRAYSUo0xOiDoLsQQAON7wUOSJw0
sno01NkAnYMDpYV7iP/KNcn+SZgr+EcrfZpbaZAylEth4dnu0CmpbOhUcaJ5cVVtmbVInolQkXmz
T4vtAWA+FQbus49xmWsrHVtdsXnZZ87H3JKBUnzv2jea81BgpPNJdI8dkd64gbHndMzJM+Z/B/cK
EwPXRmUJiOTZbeAlaFgeAvqWpKTSSaV1y1Mk3AxmsooYngSchDh1/plwjAkHf3A2vsdzXA9pPAun
Dk6NFBo+3MC84uhWnB0ZCbjlF3tgHjnRBsTMyBmh/4pL/gnB5O6BCUB2tnlNHHOu4y3oZSsJAgE5
/zHRuE+cdEila0Wn/4aXAhdNwKuIXelHcZ8A6AHCUy8gJeSV0c8PL2O0FsKu8jER/7WKQgvgP2iC
PeugUyiKmaBmbbk6WYjtnguZMeIN/NospboNjQPmgSkQJyEpTCZSWlnAaV2r2YzdAgpvTgdEtp+K
KW1QHOB2PGtPmM1igVkBnbAHgB+cvRmhAfgtGb7G13A4Y+9LLCcvo0MzG7Lh15Kx0hxjLSmVkPII
gpCLmiWkDLM1STbGnUsYuFSFqf4ShdJnpJf+67pYfR4H2dWWlZjjfWh4Ya7xldvtDa4u1j0mFdjv
2WqeReDkDqgfcuxoT3FuaH3Tw0S9+AQ+qFNauzH0M+S7I7q1BOQWm3m7ZRfwmwBlKzylbY555sBh
cNkCbGtQ2Zjlp0cdhIlXvJLrYNYViyKxSMuhzEwtbisPlzwjpggEYiPimx+7b3YDiTpoGg0/6ri+
Up+WsqaUt6SHtJ2fMc1CeOFJUZ4253sxozjEK0ltxkL9Z3PeYLkVXFthlVKtcwTEIu/CzttqQxQQ
OXX7I2Vascvc0nz7pSwEG9WW3bC19nHAu/LYuPhtyIbV0ReoHaTV48oW6LzwSHjGsjcTjjH7HfQJ
d0EQLyh4tvHBpdhMBZb76puIRlvCk2HTyvTBkBMa4jWjleOIij5UW4huPDHZOi/wm5CK5JD8f3ps
NEVSHCchq4/pY6fInhFcAkHeX/YAAY1/T8iBFeZUbAGPm1XFkkQrhh5EFvcEXxkszFrgNfKOvEzA
SJwIhxnFq9EqimC0ecPZWu6cgDGSa5bf0cgwLX5xvAkfqNh6cgDlMf40Xf7gL+EPF6v7qXp6BxdU
kEVFnvMU4xOtkLPubBhP9mDhZDVk+VgFWGQV5uHgPjzd70HLGvbsHj8qPyyHV86+eDTZbvCt5USz
pPyVcEgMyjPAibENJFjlVnUYXQDhad18mLdagOKmxcODoGrD/pzPdUrOsjU589gwlosXXDkN87ls
TSF9YGqAKX2plImjZzthEtkd8iVvKj5XytNkFLTsOC+CEwcqAnJ0LdackEigVgnuiS0lPwVSgdns
dFuk0ERCKs5sHfB3qo7Y6hcHhoI7ewhgMkSnbYNdzcVxCwmbiOXbwjAB8pLIS0AsYGloJQeJ3FYc
IwnKduaOsTGyTiCgJFAE20WnBmAn4COA/jaFdU77I8zdLdcF1M2G8yG2WVYMSwvHgOWWj7uyZny0
rIxcHn6DK5F1OCthwYuD4YNl6R9hT90WgC+tp8f7EhtwvcQRf/9Ald7S/UP0DHvD1O5zoADVs55/
49kN9sjfsrL9+PA2snd2C5X3g9sad+0LTqsT3ewHGqVC2fuop332K7v1+3YgbnEwTnvK/38WQSyD
eLOUgZsGNPQXBzMlI5NBnBoSanf/MC4G+bS25Lsth9MnUqMyseXvKDY5ZNXJu/oFmu6n4XX6scX4
vOyrfxq2f7qF2KuPyv1e9ECb5mlLoGvwu7Sug4NPtZcjijy92gqxVc5jsueOiNloc2iKQa2yx+c/
/Cqsyq7s0tKCxkgLZPuLO+d8ypdcsbbvuXKd9N6qoOk+bORZWIBm0HGbQfjG8HRiyFy4rqaiu7OS
0rPc1VXjD4j2LoPMOKojNMQZyE6Tg5t1NvD3YbjxntyojTxrdWA52esrp6McTJGsgHxL1rXEvhaQ
Vmkj2HMcJd/+Ir/KDf+/SllpLf57LonEj10sqtjUgy92tnQqJZEqZ1e3so1u9QcHttUhkgWRvktJ
rLKVhgVbcMvBZ97P3+MkGMEWy5DJJ0EMm9BNbQNbqNHqtvVxZWoEJ2EKRlMHhOr3/XMkxzJzruyi
jGgF7WBL3FkIwzpg64LCsLbiCHg6dGCwV5x0Diubl998CC063ZcN2h53hgeXT7HEVGtDiYnbCKmz
BQuWgTSQW3zaYvcf9nnwCZ48wWYAkRrw2rz+cwVprAVXX0NI8urX6MKifP2Lmtv8Y/OI2oxX1NRm
hdLrhqiDxzfvul+nFwtA+N22ehTu6WaD8WrQS+/bJ1dw2oCuaHWDxd2MWH5RvZWBSgjdbjZ4ir8i
R0Y9RKo5vGbFnrYcC3OAGcBl0dSA44BaDn+dYTLE4CDhQgULd+Fx3lh5hM1Xmhuhs7uK2h31+s4+
j/DDgDjqV+++w3y8PGEWpCgtgn8dfUPpM7+9hkBiRXO8R9vb3aXOeFeCt5COPfgzSma0OpgOKc3x
I3OoZXK6AGizQKagZXbOn20mR55s3dN2dwfF2/FB3UEJewYO6IXE/qZy0fajn8/irUasDBjmFYIS
2oU9XgxYe9VzcSKoX1poyhoHTnVLdMuKitNzKgdnH/eJFJJZ8IjI4X86TRup41cT9jnSDplV19HT
68MyA0NCdPDLg0b7hR/FpvVzG0NI+MxGxqqTfSceCfLROotxBQNCN6elekeHTRanC4mQhXp138nW
StB5aLL5eDXYMzO+S0rOxjvPCJTgxmE6r+S9DhF/jkvZ6+P5ty2C2VBOnA6DcWAPUTxi7/aG2y4h
yBaRXjjy8zlKJYYFRmt/d5NAxlyIeaZja1hly9m+4bIwHsf6soJmOpELuJDkajY6/iL9fh80PXpz
p1GO9AtsQ9Jq9EMkyMcw51Fq9xgVZV+xDaKA0VyVzqUQ89RieC3b07lJHy367JuqBFiD4bx8zdWL
0QOZGzUSFtqSvYRQqxT/0tl3hBoZXXSKS9tbx39u8spCEou0KU5Trq1dR7QIreR/Z2mfaw5XF9/O
4JnaHUtL1WHWsws0l80GUsFjLyHn/I5vXg1ue5irB83L9GqBwOJiGSglLb8C4+d+T47BBG6zkZz9
+kzWcdDMjEPOKA8/m79xbz/18uC+DPONH0uJIKhCGHFaOWdVvGKDUaEwScIX089dhHonGB1mmdFL
jj7pGLeCLOygX7nd4K/1xpaTGK1LgsTG/GGEtzD1sXJ60kEy6q9repWSWtrlDyBRY9hcf4UYrNtt
1F1kb+fEyGyIlCBVwZCpnAkWL0d44ygltWAB8s27qlm87ggfjGQTbZIjWFK7oau6tvHjNy45//yk
THAwG8+lfgjnRon+7M9lztzrlvmTT3+Qdq7Vi5IhU1JKr5gSiKIYPMynMjH1SQCiLgd+5MZX3gAZ
D16Wo8BT2KXqr+BiWC/ol5WTH8fbTt+SgRzUx3406bN36PxRkmeSDAhDecLtMSery6pevbjTYme9
WhAikdqjHU6loXL+3lIQdT1ss7OvI8pRrnTWnxouPUSpj7oi1TUzf47S9Efv2t2I0az3uFHYOQKP
6Vor1DYD9PVBJTcs3gE+4DU/ZBT3iNqIJZ50zTmFoqzEpNh2OSL6yJZ9w5Zi18mWzUazkjFy+/2l
AR/KoRPFdziytBJrmsEeJSZeTjAmUmMP3osgEmwHR5Z9LOFTs+LwAisk97jmVhP9e2uLfi+v+loE
fdcWELsro/Jc0LQijUhfEhIjUhZCMnjJ4Sd8opbIy3QmNjAJDb1fO1efCezjkFk3q/lLcrRyRnT6
32Mdbyg70zsGdrPplhgAkHX0TwMQB1IS5jA1LA0FRfv4e40543VXvTFqjpBdH8D5jQCFaP5dDNVe
hPqpPOMbk9fGS7z+ct8GcuAk/FTDolR1lZ2WOX92ixtq+ITFiBSF+vLYoojzOTg3j+egUY0wX2cQ
HSrXBh0IaarjfnKPcEPvm9/fJ0FcN3q3SPVuC+jiOs1s9eIq3wKDiOmgzZrS3atjKI10qo/qNoXE
AWlSMZhaMzwaLwc6H6+MlkdXU6UMgAK4icDq4o8BtXzrjr1ksMBrRJtyBJDaoRpGskxtJTlCQKN/
F5KVVdcABWpvi9V4EVy2GfE7Z8/11HNzYTQXzXrDfm7gyX4Y/M3S9FshTUkutj/eI9Qx5ziho4oH
tOrvguExBV4HCfQLzIE1QpEP1Sp9fVDFB/WZVYjMD/Bs/qNnRTh3BP2AjIJWYnCXaZU8YAYWf6jX
BJI5dyaU0TL2gwbA5JBbOfSxQb+NLa7lNCIJJzVI7CkhCxCKnLjok6s9gpWUlFAMxIg1BqjeFUAP
ogoC8tRZba5AZduL6QYJ4+u0gSCq3ZtvXt/g8MNcKZ9pQQ8wEymD1KUS0gwYhqypSKT8N7e/0Y0V
2FizFxOzSoAnLQ+moBFWM4j6tpZA8yLK+2+/Za2ibNI3ozaYhFXKtMOvoI5ucKkIMcxtubyYxz2I
iBMpDSblHeSSUzmglGdkhe0tNb8YvYO+dZLJEd8sqDy9xJV1ORJkEMVLzh21u2uG8BlGMBfWEDsY
Rw4jG+k+vuoZdpQtisd9tDmzai8KBa/Q8PMdGhY76oSYAgQbLAOitWpvqZe/MXv5zWR/ipY/o6Wr
j6n/FoPz9LHWFGLKm2p4Cg8MoGOt0N+kqXS0mGl2tR6rvvT0RifmGsSbdo2PNFeAM8LN5602JUSy
NlRUKFZEIaLyS+GXAOhoIw+bNOkYxzpD54tSFQkvyke06D4gDfxHNB1VE3oL69XryTSfFsrezN3D
pfQ7dudid91KdwC7QS+NXjapxaoYr6LGL4CLD6FqqzuT6gSaD+KUWLXcQwQDxVW8IYKrfnPPwCpN
jdoDdij0BCSHgzN0uzd3Qez5iDTcjOk3hj0ZfkmoFudOy2sx5JGNBP3iQDwBr49GDYOF3iEchoyB
VUSgMRHoyWAw0mWFnDBziMyW6bcHR1gJNIwEfzanaN8jhYjqH2YqFoNs2GB7OCXbkCHfoWxcngpB
KYls+UNi5+Ac6PZXqbnFUcc690MR4MO8XCIt7AEgMK/vY+hKqnTosWGw+8sDDIu729t0NsUsx/Nh
vZBOpxNrFgdfF20rQAzArILWvDBzEfw4x19AMB6vuSvNwwy9Z0EJDkEgJbOiiXadc6dt8Aq3uvRD
oAYQfOW2njFNGv1tSSsaAAw6jQBW88t6giVZH30wdQPoIZTmKktHKbHtIiNQCnoZQmdmgcjUCOf5
CWWcfCFVt2xmemjDDHukq0fbpsOzBiAwF37Q3TxOBZkFo3qP+NfTPzdHbUaygFZ4US4Oyrb7eLnG
20TRktrcbbpev7Yz0AlrqLpD/t7VqDJqDJTglikoFkbYutpAfY5lrFmoZnRhf6UirNfUFL5BUEpj
vMwd7Hh3Q6C5HlYXtbyjgdz30X3+gXC7RBP5Nqi+4zf4RWkuXM0KVjr6Hnf4IUxFWMzucUrrfXbb
fung0RbrkkY+1HPQ6YERRwjvZVUNOkqwVsdoq1gPB8GGk1VE1F4Eb4GPQwNjnzVUIk0H9KB6nREj
dT+Yfojl2D06dvNsEZakqejIUUzqBaNLoTKPrPhjH8a1RdyDFh3Cc2dz3ofNcLN1sm901129PTR4
G1XpkUak8530yPtwxF4HqXobNGPDS/3+kJEaLee+yXavujbvp7hnFSWAhgvDLOMMymE+BwFBh1sQ
YUXTDmxuMge9ma8b0Tf+heUqY9eay2YORhwKjByqC0Wxu4WDZJYc6TJ1u9HTxOKTMNHltk7gk6Hw
otXIF9QcVlcLkeA4JUwnoP9NB5zE6us9Zs3d6e2dMszQzeXf4U2l5BHWNL3/zVLkXD4xPcWoZb6T
1/DVY/KFhQuaMPbrbXWCfltlE0obiERcw66rBX0Oah8ZfTsNMHZEhWaZtK3V5aicesvccmPjyx1M
C+Ba5t/nilkYfFR0WksxJP1GjOMwvKvhGeZBsxCuf1uMRimrQN6xHm/E2rUW00aP0WTtzQg71DAZ
jEu14osU+bAcd1Tjh6kl+K5GKnMFMny4TJbh0pYddQofMm5vZTD6bZJlZndfQEt/W8U3Wb2GmgxO
OaOBsG1fVEu3uZW5ljmjzMNRva2PPcqXh5y8pbvvm62Lwue9ye0LxPM11XvwlvlY29e1IiPXmUOt
9JN6qnrb7IUdxaSIZQP7557HnZ7qGaT3LyxxI2HgRDOq7DZTM+3LQ52bY43uGMVMJ/N6c3LYGIMY
fKGMU0U/uTC19A1DXyC3kr221GvnQyy/W2dNaaewujsMuZoyhmGTA1gCXMaUty7iF8hL6D5zn9j7
YCSSaqbxstwShjeUg79pYLCOi9ppt73cEp265+4R8fKz83BPq+ud52B+N5cdZh1jz/PrI6PAkAWZ
RVndGeUIUoZZZBgZdDpKfutNvx2w99bp0awneSjSrkcyQvIr+oElKIQIRFSSEQ8+8hGZHPFJ29uL
MIOVtCnA5Hc3U4xYTm/YA3q4U5q+guhggDJz08klD4qExGn2zQdZmtPlEPf85bM2h42nw7hyGLq3
JOncwYpoCySt3t6l+UfJ/HAoc0d/0wXHoiFMgIb56Ye1ws8hzdCH3zZ8D73DY1K6X50bctMQuDlA
P3ou4E1oZImaKs3dIUi6yXCBAjBJxZn2pHoyp3u/rPc0KmXAJTLnV2vRivleCTGr9Ca4vPZC1g99
vk3P4r9Za+o2HGB8+E7b7hh2RpkMIjZlDhY9sxs2mxRf/P2hjTKGtAkeqgg5jRdz16hgcKT+BMpj
L3cbfAbjbBxUrs0LQ/Uy4cCfoobqU3pTd/x3ziR2a9fqW7+fLS4GWBjyFG1QED1GUb3Xsy4Yx3DW
cMHamyggClkOSDZ4gFmbliooODhov92fJV20Dn1/wIRLe4e8Z4PD7vimzx27vA4TYNZrJoKp9wqQ
EI6B0Al4JeiV2bfNFHZ+srGn99R0igdvjBI6f1bCWBOxam4H2NKFt0NRW2l3IEzksMLe+C2AO9k7
uNiAebwzsDOzZZg798ysOmbpCtKofg/SFzawAA0CRPIXvtuvnSkdni1gu5OLoCWfhcDE8A5fjqEn
XqeIjrXCyWUoGioUJND5IeuCPrboPax8rqe4xevcFtgF4KKXD34B6bKGUBcasThhMd+9GleeGW5Q
T8480jMdz8A42dJ5AK9LnV+q6ilRlLpnav88OshTSwW9JqP83siRCE6lbKkTo4rAPKndI3kwX86l
FK9dPTI8yI2diJSOQkGf4IcRS6Z+sLG1WYw2B3IpNZXcp51GIBI5KSTWfZwVSUM06oejYgCymOyh
0TJvL6S16D2rDxPahn+9oOYGZXdiTPO7+gigg2p9Ui3IWAFZEf3QaHiMPsl7eGTIoOAKn9OPBYyU
ZxOnHXvRChC7eA6YbMEQejBYUKDPb+ugMdvXypseQ2EXjUjPweQwC6NjMkDh6DcNYH7nfTP5vTdB
QNJjPxDUOHqGc9Ovy+vZ0QUWVdn4Akp3n7PJ7IO0TemhwlAyJawmQRR5FPP9+6FIXmhMDAwkmM1K
ol7qgdAmga2Jb/QzUXeh7EhpUfxdZl4T2l2Y+83onkxl2u6ut+1VHmoWiLe8nAUoPhCUj+mLuKl/
sRdDjnd2kROemuk7lFCF+AmaPBCsdLQw68Cwxy6AwMfqi8b3WKPcQI2zfbNSi3mHDZvpv+5phoE9
1xBuuB6OOrjD2n5vMrPtPam6g09V2PUMYi9CDycq2YxjcerK3tyda05qRPEsPS1aznN93m5689F9
hN/ZYSi6atLJthf3Lrc3PiSTU7TrEHDKzGtgjWAFK5lLCLih0+KMMbfyLbzdavnb+nDG2oYJHpSj
NBGe9HT6iurtgWdrvhk+3g43BjVWicPbSGzzF6KnI6kDG4qGQYeWgnYda+5jT18UT35meDvCiVIF
lM6DwVFAW8l92SAR5Gev21X/l1l9ynDqtv1UjxXLsZowt3vHvIGxVpnY+c4jKg1r8ahkzOYT6XsR
l2Y89PhLEKb5Xevbt44QHLt+B9MNf0p82XmUjic961Wy5qWHiYRXDKuORJpI48FDZ86j5qRWt/b8
/+EUte/s7uRJfXSmOb6uZZYN6ywSe9NJr4GtNZ7MYCPYFMV/kpzHTEax3OIv3sxE8YWTvsI1A0rl
GZ6jnr+7LyACQkYg6laDB5TH19hl5vikY2DHK0rXx3FWezp+tOd0wSFWUZ/RBtAZLf0CFbCz7F3V
BMbqgcngInlxuw1OM6r5WPVPtmNE5X8PDL8ddm702DGhkkSL6BE/kDsldSiUVZALyeJrf3qvnV37
Ywnp70CqwZ1NvzImlo3XXR47Q55U7t7Omx3KLrXXzW2BckaMkvk9G39O/bdfGKY2Gt9RZqatOq2r
+fsauF2k95xWGwMDChTiGkohhtkcT8aPm8O/9saMB/2AOYRNRqW/z+QAdfv+tNre8WGeXvElH7IA
ImNiNOEL5opxT21Ht7tWldtuji4XowoEViMq8Tcf2vBlinTv3Xx1MKt8Af/wcMEPsBJvwgC9OX2X
IGaJTlXrhlPIF6kMyM6IocBzcZP2BBr62ytvXrqsN5N3S90istGcUJaU9Hu3CJ3ufSQ6+qkF4JbD
CLS1RaLeerov0kgUpV8QlaShYU25n4PVvPFEzoJwZVDfFknMBI9PgMyQMdU/KD3ovsMnccewURCe
VMwbAUnP0SuoM98WgFHZ7lXDO1MQ7LA8n9tgsiMIn+6mtxnGofaKU1x6/QkKMxYnuYMQEkPaCTm5
3w4CxQxlKETn/lQGqB90MrvbYLCQEQ1+YVJqmYXMDNk/ABz2Y59nZF2PTAk0/a6IqZTH0XH2Yuxo
7TVr7+I2HovGkGTbY/rFMWDGGicyaC8OFiNUT7vi6KR+sSEyUfpkzEQepBL2rLuMjFmePsnLwkCm
o/Q4eys91u+QkM/7J8VCFJb4XO/at+7eZwlK+2bY94V2VbuU3xn3gDeyL9Etg/X/oA1iIV+s184Z
ojb79WsySQuVG9WWSUeNLnaCHZ5a5xor1fZKJrdA08XQLNokdHnHT3OeET/xphph8s5MiT4wf5Z3
ubnT08ltL64oH8lk5UOXhlAVyXTaSsRviJBEyKahB6TFR1K0vOf0rrOePmis9RpFoPqj7vtFYQCq
z8X/ARulxCmtRH1JbxpQrsQuTI8AidrLzVNUei7BEJHDUhQrDvBb45bdst+SQBPR5ogutu3HuImO
m2xpAXh1vCbdcsYZO83wBCoLm+l9QuAoAHVpV7rV4uxShbZ1n7E9Hh/97gy1q585oOcEcHa0btLT
IXou1NVQp6MboIN8BGGaw/Arhs0Bo3DM3iJtqMNT0myDbnXb6joM3Fp2nt5TQ3Lpq2ztl8BQTtZb
/dLWACT9/4vzZwnnk7TDWi4X418A3mPovkwhFlTmYS16HDx7qMalCcW1SziGMSQzIL0vJYgyCdT5
U36EeqkEyJVjrN7B0X8yrIp342cawNkF0o4CA4A8xMb8Vvz34p34sR4JLoxlbOm1NHeUsq0DUz2l
QoZF5Ev+/4Y9ZiO3NrkzbZHPSM+QV/G6N+8Am7lr/X+vsQSWB97tOBP1qDIkVJZ41h+hdORP2UhY
sNIrwzLsLIUpqy2zSKdPSady0B0cFr1aNf2U2BPO7ZdZEYyHjurgzlWD3TMXywF8VuDa1KRi9BYG
7AhuegmEcgiaC+4+1H5k6pAkelPrEfJEl6VEnqMVoMjsotbEOeRr4opK6ZLhLlBK5QnIIvKK/48F
rvD/H5VH9oFreZwSkAjxtSeznGsZAkaxhDimQjJPd/H8IBEhYcpPSQhOpIua5MviOH+5joW8+xC5
nCVKSXKtgkdbghPjBha/45bbAmwGtgdGKSUMchv+xzYHJQ+FFHgbG0Me8P/Lk4+VjST/Ujlc8ZM3
Fjyp3IZc/1chNEKhi3eDa8WnIGvzN61W/nyTgiAoGaACqiAulMEYmgC/eL1AyYBml8h9iO6kyQ0D
PoPptzfHbK4ByyxCA7wYKqCAV0hAaYNQCKKhTUv7DdaV5jYYzxPM1ZvVtt8A7ZnuO4RqJTTq8dAm
wQNgdzNRTeC0tGxQpsvhgE+XOJb1XSyeVs2Y3w7+Urj/hIh8FKg5wcnBbECnmgyY5AApAH79sZCH
4PpEOmIoY8G5C3nGJnon1Pj6EQA5TA13BL+cbbCAxN633V9RNQdLh/yYmvz+QiURrgSAbtAi7CqU
0JAv9IEUTnZjsOOLgemavgMeDHNPJIGUM+ociMmyjwDx2nT1AXV5APW8PVqYMeAi6eOCOYrnW2CN
BlHaD/inADGfFJAWPUTKhEP08Ji1RNYC54fq6ewrijM6FoOq6Gn0vSmARZSyEJ0/m5xzyRyXrHkp
GKUMMFkMIEmUhOlWgRfkOdQdSoXMRfDyGSDWJKb3Z9sL+OsUxYBKipAEj4cRRkvDuudgOWI6aYhf
Ml9gFiwf/hIStaSnMPiSGTUuRT8u4aEiLnXglEDiIYsBI9I0zOyL2UTQvWNt49aI2LQLtJPGPQ8C
kmL6s4ZpIb2sPDgxQhRstw5/WLrjFRWTKKGsS1lzlXgaBWB6q1R3M2Iz+X+0G7dw7EFWxvRcaD7H
yazjfXzjrQq+ErqEFpgmeuLMYaBlpU7Skaf/781u4zb4dAYyAQLgo9/qDp8MZODBexhBcaIiO+UC
wLMRrFzZsvXJ7grpDU0OUFXY0nDPElJMviuawty40R1fqDcjgCs7vL477TsX+5as7vTzHCPDkByo
z1YL5L4yj8oL6O5Q4wH24RUIG5FJWbT6nQ+zXDkkMlmidWIQMQP7DnYLFV/CMocKzZXxLgAL/kBY
ZQcvmA6BnzfYRx0SFs46NUX6x6Mnq3MHc/bXYhKwpKDMWmB+0lVKqQ9glHv3G21qXaSxffJZoAGU
A39O83kK9EUVDoiyOmfxaNrDvaX4ZjdgWuEv92ez+3Z+aw5LtZx0n6PxpCDxqdHCpfjUiKn9dxRT
ud9i/OxvYS6+HceIjphrCrGLzhLXgU4k/VRKiV1CeyKLSeGJGDh68GTfU6B2p5+ul/NwuvVwdvrh
2TM0sGUe2g4lpOZ30PF6lHIlay7dAvYG8jQ7egSFeqZO6TYOwfngH4G92J+XY9zBeuRU4HbNu1e8
Ce7osUJT3H93CIX1wwBa/765oGkQtJ4mQyW9RoXKKNQBBl8ynZvBKlQ6/QdL4Tav0QHoEJ2Al5P9
Hp88JqRri5PVCb8Pk6eTbOkUg2ZkyDRgxZhHWaGmHFW4AsRJlukPspgXBuK6X2PYbGGeKP93dTD3
XHBWMYkDSymbxKPL3ptklgdpaE+9HCgD4EjwuCwpzs7ARSMtSxrWbIhp6mPkxXX0zGrwKXlSLtkx
8zhnqfH7nZeUZMwKYSAhE3/tdU4cHAyftUvhhTT6sszUJxHNX5gCB9ixgh8UQ9PbgAyA/9us1ecQ
9pAKfbJ7nVL1W/635ReoJ07R+7wPKbwYX4pz7aOqAMDsPtUPmp+6zS6QChe2nXPAKfmrRYG6l1Yi
WJAJh8Fv+7wTOkftEeMfAeVSYTUFAaTdVYg9fKxXo3pMCZpuk5ST2zXYIaBxAqcKf2C4C9Y7ndDw
XaK8AmkU/WCkG7YiGYey2PIL8e8w0RyUQ9mYS8zhgcHiFGvnBzXSlEMDWFNH7+1vXhHR7oLghXh3
MnEN9bvAhdtKhkrpqr+naQ2RYYgAGQXPwaDfdGUAEMxJTvCake+nNpmToSYnd5IK+c99cXLUrouE
52WGeCU58kFKa4Sopj5EfAZFlpP2j6Uz21ZVWdLwEzkGIireAgkI2CCKzY3DaYOi2KGiPv3+wrWr
aqxzaq3ZCCSZEX/8DQ/tFQxPVXSTU+cnyoymwBmAIg//DYeLHwR2IGkZ7JfsqtofPrNm/0b+AjeS
Z8V7giAClfTzhCOWer1FppVtvngPIB5FI4HrSaOHYykIxMFQRGcmVB8M9+0ms3LsIJ5fHCEu3byf
r6ZnvCKwE+LtPocer9p8VNivP8hhbQ5BWGiYVDCe7aA35QGyYCDtE6YgoiARXnvfkdeVypCGlzh1
XF3E5sYbrSPUOO8+wRHQK2OQttqYc/DAI+Kbj0Mk+THZN6B8a2/EKAXfd0lW7xKZfrGPbBWCu1pT
OZhA9njRBLKuSTbQjjcfNoiYlT+t1t2GKAAvEjhh0O0B7TsoiMJXrdt0UoiEB6F61sbCUs3+Qm5l
8rD5SCLGoqPo4hiDGdF5AvdfqKlkH/HGMfaGHU6eHIcQuhbqCja1udjJUoMcoyn+TxFt2VQKHpyk
5MwUaggBmZzzjL/5nC7iZqLwoKQktB19W0liQyP+cqNpWEZ0SNstcHRZBWsCYiy5Gt5/liHyGo4a
G5VGHyuuXgQnEMqzOEZQS6EIWSk11KjjQfKoF0WykfhkAFBQIRSAMU0CC40Sd5soBYg+i/dQ0/Bd
WKIW49xiLhfrmcWxmbA7KNYYPA7N2vIhxB2fubsHFzqDtIZTZylHTocBvbxiOkRZLoS4mnzFI/l0
Vf+UzqkUkX7gogGVtqI6WoZSEeJteVEf8EWgRZG+0IdCJdAyMfS+c0M2S/hI092+8oVVwgx4R0bo
nVSzioQmMygHTwJrV7x8Z/DhO3XJhZ4OhtUC5SmRdnhRRNMSpEfM0IPJeUFxsMGpZCNyEp5r/532
USdxMvMPUs6gF2BPPgdVEpAD8nlZVfQANPBKPObnZADj+ku9oM47Un0Mi0kUjMjr34tu0qtwwuG2
CJmHXIqJmpaux34aJAenM88S7s9mcwtJDE+NEVWGL+lhbYTT7ZEG4mBVHW+JZRLYk9P/LiDuQxbk
Vcrczx9P2XgNrySncrqDVfPjMGXPvVYeP19pkykiTClYJiFSFz+pI4fF/nMjNIhCFAZ3Z/+EJ6CT
EMye4+j1uFO3mJuKnT8Htw4/tu00msL6ySyjNdYWTWcmPJ/Hj+xRcf63DxSeHQ4YMeKJ0YRwzsUJ
pSG/xtrMcvRFwtDsCef12d9zOEKkOZk+Qz3/NupYRb/Xaw6gojcos2B6Wht52JBlaoPFAqqJjrQS
hq/VZLznXDKrrUUFzTaXBfig2ecbdO79U+GoTA1qNSEjH2xa6XHLXnIkyxS6T0C83YSySC/QhCs6
KvbhmYDak6rfQmYnH51+3iSuqn/pSscl5kzrd8zRqLZnf42lAN1QwyS9j3QAsT//8P+/pMGm0SmR
kN2c78vBrOf4AcZTkO6xboJ4a2ZhQ1EXFIwqvQKlF9PtFnnVcA7ebHQqIa3syJI6OlSqV/veW3bk
uWN5ASrOhBG2y8tu04LhwAWajQKHALCvLZwoVpoh7iRSSOsIZaNGTGoEi4xTl5mN/RTCWpJklOYY
J6Ix+sfo8puYwQYJDvSslXzyM1RDATwTmW896ljZaNHT1d9YA+519vYCPo8RyERCWOmsFtQSuY3S
J2VgwTAUZwc7lOYghfl8u9kMWNdP1evxoLn1w95Ca+M+fFuAET17TTD9tq+vGPN+WHIQJyVkrY9i
H8n0a5JzHDUB0Dwk/iku3CaebPuMtvKtmpAsOl8/OrJfYmA5xROvWnPrO3E0pa8Ca/NGrWiNSQ69
toK361MKJXhuroI5bqwmNkHBsQSuCskzLsdUJae2jeFIjoiBYcSXsZfOBNAu6kPD3R961COr4LuY
oKWBNMvGIiUkPk9Tipu/HVuezeeWrvAMSM+x3VYZk/jubSIRJaMDEizfgwEiy0ghy8LFmJ0W14BV
NEXnzKOkRRXmpGQYeS1rDXz+jTO6ZpnVac4nwe+xy9+Lw6XJXwX1CQoOSIbA8s0EhRbHCtpT5Nxw
NY9XJboyzhICj9F9oLO8IQFhxufDqKecoZq3USw67BC0RgyEXE7TOkKU4iWWXKhOOezfwV19mDrZ
eGdiAx5pw+WYYgS3tYsnBmMC+3YoHB/W9BJNDevnj9zFdS6KUIUBd/16F2QwNw7zebXmZ/btMwpN
S22RpoHTGF2P+UzT+9nIJhQfmcUZnnAs8uuHzS/1DicJnxoNJEUwdPYC6Ztf+pv4MDhzhLCzCPO0
13B6kOxl84BlFMLmC204LJPVe8Uyl5LGsHacUvxgPATE81wcGngiVBpwCw8c2joVJX343YFSt+aY
Dh2KTFtFd+q9RgAOENg1hzkzZ2Jgk9Kzt36cS84PeY3IO8E9aK8k82w+JyAmBOwQ8aa/+YxSaSUh
DVkatXyc92ITfgQGxyAhaq6maxM/0YNXJ+hT2fJpd7zHmbWxHUwUX/YvwousFzhNXei0abajBsnp
Rn+fDWM48sWIqkKj9JZC2KKpg64JhU6kNURx2AnmnILTgBciO8XYM3WQd2mqB5kvTLGezHDC1VjP
TMZZwStptXmjfWdiCxWJCxYt9IaMDwLbdiIbEZkKFHXMEjj61C2Z7A4QZqVRPazpN6rSTvillBlQ
YIiLkFNoz4VvN83N50yhBiMvS3aX5LDO6Zj1KZ3oIAfUYb5Jl+rYxZx6SHOVF+U7wLemxQvRZvLO
5GiOgQwHOm7Sq7U+JMP46a7beGCweyFRNsFc6a+BQIAiJqt5NsTu3/vCp0Ye/Ov1qaI4UJ8ZoIke
Uul1gPSWK95mlDuhJLTBhf1M+bgNrCp5yHTQOJGJkBCmuhSFrL2wMS6sOhuclB97dE5kz+6OyZUt
K5PvyNy2VG08MtZmhZ7veUJUQ/GHkMYhOAtwmF2Y8mH5Acqo15BxwttEIs6sVseFDwU6+1WSxGDB
VAd+nuHRdfauzLv5RDT35Npwryt6ymZ6KOHwjmnHDBtTp0RODPkFho8GCABVFXCuqK6hev/2kctG
NLrz37h3718QFVgTVeqOKoZkzTZNG/8NORIFYOBAdSY0Ax/ZB/kNDYcR849KzbbxM8FkZZxsyKc+
42XWnQFG4Ik5NsEz3GLonntKz1CmzjrcgZZXJSKMRUht8lhweV3BwQCGmYNts42GXC+HCfsXsrFl
f9Pocq6kkgo3e5DMgEwZndJHPdwLSZo9IpILONJCntYZVNqwv1FBf88jqOV+0qzx2e4tG5yjkKRz
nqNFHLcsxNYfU0ZpIOsmsSio8EBdeqJap8hlzoX0bldNBWnvVKxx1kRcg3Ku2Ju4nP12L1m4MR7X
MZoNoHoujjeA/pdNJKA0xPQkaQsXv3VB+UcHn8ObkC7laRFa/E3SynAZtkXteHph2ANIWGHLZTEU
Go2yYHwJoCoGknfQ4dzYWvDADFBvWCFYJjPwnVK4s0OvGmmds1XzOTBLHn/rBQ+jlGNhiyURkzk3
DxqfoMFABIZjaZUbfJE2j4O99+neP12u/60mmEAvMTIicWZ8YFbiEiAFNG5Kc00q+S+1o9pcnFMA
EuWSkeJjd3GbosTS7MYBFXH7Lb4eFP5CngyK+SueUNCWHC10UfljsY+rP14EHg7/+4lDI8cRsuZS
lZO84yrk7YikceK5W/uQ825SVaJ6WPCoYGtrFtJ5ncEGx9/ehy+46p819a3j5EXWgZBy5mDegLLo
PgQQUHI8i0IRAIrGgr2EfmzyxlgJKAwnMthIuPXwTMWBz/CvK4oyfY3LyylhPUIGONV7z6jThLa4
3j/v9jzKVxDNndbJBU3nLBXU9JTSosOfVK3ZbdwJVgaxvUIsRZZxYYe5NqgJIIWUV0f/RtBcZvUe
3JT+t0fDly+AQHSVQ5piAxyQicl2jcX4Ob5BeZ015c180yzxlFY/5Ai4yQo6T0gnZIsxOO9wTaUU
CUCaNCOQIqAdqPtzVB0kOs0k9MOrobmxmOAwnSzU+o2k1L7fXcQUbm1V64CyU0G8bbKdxEuWJnMF
w2UFLt43OdoIdgTrk414dadWnXeYK/FrgivTRR7F3setso9/lXxSNg0woasUlxolRTUVjZKAuo8+
BlDwi8TvDOtmdLPNqBqjYk8uEDhPEwL/ymk2qDnalJp3axMsh1O7AV9EhnGkCa24UE6TUlf4OfjV
YEW8fVY6Ygu9mt9xhFi1XJJFTbAkouomS9hLe6DZzjBzdPYi8AtbXVegKLbkOVOhuqDEKCQxwK1N
B7/y9ZLig0PRxH6Jdx+P5sdaI2avRPus9/h6ONW9hXAVs5EQGmskHVuXFAq3LZycVm+5Fcnchs4T
Xk1O33LhYKummQgPyRq9JDBeOUgzByp/nLDvcNLxcgE0d4MS04ilYD7QNs7hMP8zENZLjSVHHP6s
UOHWkYLMJf6xnw3uZVEHclI1Y/N1JTGSFhbsgLGTYO8TnLfdIz9reG3ivQRwN5g2DIZzQJV3XJSY
Sj2FfHxvum8Clabrb58EBcwCmBVhwxhhFM5B6UXXPf8azVe4csD43XHYKObCUVSbcL4WmBJ7Wwkq
ufMT4YkXk9FwGVmW3WLFy+su+LyfmKH4jXA44Uxq9uXkJH6LrhaTKo48NDIbjkqYvejRsZvDj9ph
efEYdXoP7lLCD+CIAzxJln9srs4Z1Y6wwSsMyfijxYM8++3uhtdnxySU2gVVwE9J59Tm0PyB+7Gi
4iQl3TkwpghsdrHRR386Bqtn6+btwekoKNaQxfpt3vXVSwnWJDPL2xqbFfuAHNjxqo6FUzCePcRu
MQvJyUMMWE7UXXzOWhejby4D1KLlTvzdT8GXOSIi3bCiggNAHadyF5xgIFU5G90MI7KCfGZso7wd
X0bjjeW4bGIqEsQ++Z31yAYTwR+RUV8oyuhY+G24P25kaYmWegPuw/myCwBlFIm/rALC/HZmm28S
QwjA9Z3Y9nAuiz2e3B2KSa6//FCj7rHycXK73sXf1qU8YYqz3Io4YFapxX7TcGsDQiLT+sMO9fhZ
D0RrfSfcjWkNMqCPz1DjQQj8YXB0DZqROp0Qr87VJQnD+NNJN1Xio9Oxuck8gt+voJK+Xe1UDnVR
ZixXFyww2INlzcihnxzcHXVqWmZWSinVHApUPU2Eei9jcMwUdztHTowakDz/BYvCoAlNT3fnENdB
S8TR9+fIJQNDHx2MeE34bVzwaMiokaO6xzyT2DJJDY9ZKigPxhungsC4pdSmiN2Ae26AYK4ermGy
LSbR/P2jgDY9mqczZyqvCK/vDsvklhKPXfpnqswNizpIsMViEmSVQUwPmMT5hB9ZJAl5hchJWZ87
IdzpdDD0QxTfJgF2EARxIEJ62xnKmpEbc3dhVxHaEqFCsQ+Gx05D2XOxFpkPPVB6G+m3RVyF2YGU
0hWOnV4tOr9ibtoLbZhmup+rkl/I4Zbwn+Bir3naAG+puRsUnDucsGH221rwatjNOnaoumcueEAv
HBqdFNgp24PojvtzarNmEE0FtvLmZbSCIqFRdq9gHbDceC95G+0K9puXtP64OIdFT3cSN4ab94De
q9dbiBHaom0tZMPUNLT5y4mO6M9ZBSU8FzEGFp0Xj+qDxG5/VOy/HRYrG+mTkn2YLA9z89n/PMJT
1k1KRmJXv6pksNfADZFsttIDEjlTmTG1WdYoTKl5pPI9OtldcYHeJ0HBcMZ0WsFxlGpPWo3kyNHL
sOXudeS0vrk3htfud/WqYbCiJr8Ej8bely/9dFfH1+8Yk7ACdBBtqSj5ZuYz4rqGdfHvaEk/dn09
463S73aBQxsrVbe/wFXfOQqujFvVYLm7Zp2i1AeSBJvjx0xEkrsrCmo9ByNLGd5BBirSyVWzdebX
YFMUGf3CeYmTE8AmC9XxgTCRizlt69l2Tt2PIC3AKq47eoPsw89yYbiHi69r/PEr7CewxDLEVl2m
8EU3OnbzrAc+wtxYLLcq5zIme/nmFmzXVO67YNIAKiAxhZL0exfLoogCi2IdKAQXviahwQyzT6Hh
GJqLSX2zaQG20AvDKDgTAh5zmmnk966JL4etIzzMdp+xByPkhjflssHGv0rRUfgAuTeuAoBXzgxx
nqMHZdvDMRz70Z//HyMQMkJtUC5eNWGuKJIqALcodQCwaegwguV9oWinwwjBLUUuFMb01HhfTs39
z2GKYYp48YBas+eW8kI0KUQ3Pp4lsAjAabhGiRHgxf0dXzifSLqShGRw5N8caXQ/Xkh7wpQGT8od
VAjuERAGyHQnuuRQbmkCH3TEVcC081YgcQLtx6qE7p7Km7DBPqx10ju7YSKWbwo4kbSAvFBD8a0V
uHcHSZh3wrpDUBZZEVAwVIK2/dVogOs2251IznsEbmKXAFOS+bfdIbyHijbAkHj6YiIKvhJwFEAA
iPfArhg8FU6fvSy674AYJuyMHKQWgAKneMVZD/yHRPLCe0Npz9vMUFDcfcVN3A65hmV8WyEqQ4r1
M0p6R+Coi8Ujwlcby+7dTt4QJqm89dhSkafNtZMgC8FzjKfS0W9PB8jhGIf1Xs6MJhg4hSRDHEbZ
9Sc1YgOglEvgZ658PNY7Dv5yYDk1KwlDrOM0WmYNdI/QT4d+XJbISUnHvGvOyZEFbIPYnnTIs4pg
DR9kriKPCaBY/Bh7zAXiMEMZxn6PJzNWGyJUrFmv8UK6cLZVpNGuwx2CCnI9iPcKJ7oYNDWTwnq7
X4OH//vQ4DZ+YtCZvL2GLbGGq59319nDxucnT2NkZzmnPb4Q7M2wEhCS0LvYWV8cMsA0qy8zxqdX
NNy61VoxbAT8p0ShVXlu9iQMT1od99UDUyyHn+iVwsZiHotH2Pot4celg5M+rxaBhfNPZEvsLTZv
nDL9eYFYizpfFnC9D8XN+y4lMA/1x80ebYVcY8H7t8lzhRbSwoLSBvyzWVckNxNr4TSw1z+Th3Jn
0M4PB2ohYX0aCZlHmlj2JpwPNhBLaNgVHsv4dIqFRhzjKwjRfGOCCEEyYGdQXp0q3vbkhwRsWmyy
mYuDPgcUrwkt1pFpikfMz5SBPgnGE5tHLcAduns2UjHxEi4Ou6+PHRbovE/pgBvmnPE22B2us0nC
P0CQEM0d9kP4euMqSKx0yIm9q+M94NJ92/KCes2eBx7G6K/fP/FpYoYrnHyyYyI/ZZiK7jEMU38H
UaR/lm4DRJT2l9Ef+w5hLfCF5PPC77nSZsjG12KWB6ga+w4PXCj7bFQ2W/S5T/HHeM6J6xteHPEW
4pivY/18QOjj0s6G1LSUvvbcXC9xbqZm5xcwUGM5T9AtKK1ht/f2NOuyF8C6iw9k90FcAPJU3i3D
IX076pbeeLScv63WcPRjIPIus/bpjfQQpChgbSivY4+6edL4YxCdYEcmxTQMhoT2jXHewwKlfUN0
RXIMnABpCDLNdYRhGJ+dauS33776XCInEoO9D00LOXb9E87NAhLT9fMWpViQRrOe23YH3H6MbBCi
+zadrVV2MXCVoC/ZT+v8gf8iGw0FnfjQzLhl2Fh2xfyeLinEd4YTCwuPNtPYYzwedFz2lGLVowhx
HDZpXosguQGX7NjYqdBh4Wc9CSqiSZBKcXP82/wybGy4dqTBzy80Q7rDHiaVMipivAWYLPYSUEcV
QeXCOFgCp5j4brvka2EUvGqnSVJggwH42kcYoFamO8nB1dj9OATNqfykM3gtbpesmtbJGtwT96/n
PNzQ37EagVe8VWtPJAr2Pgo8Oqi6iaT3gN3O2x9rVWdvJPovvQtVkMFlAUhIJjH1BnZrPUptqDHd
xQOxbhomHBKTPiON/jLE2ppn4mC8IL4uOYp0t63jeFIol2wtjuPhkPZLxtkkFfAkaoPZgTLxpsi1
9yca5YJvM2ojhhbsFss9Tkrc4u6WIFI+iHHRpnak5WI421rDOIRZDa2dQTpPWscDgT5DTsk/8Plp
K5kyRLIduP8dEHHjTtMAWR9TrzefTgw+KON9ej87YIcW762b9BXpTdUHv7xbSVrA+4tiDuA+DN2e
CNCL+AdvfY7qZo8NRenyRvIYOulGxxOJOemcEjnxmfTuSLwWR1u8+mohbv2z2TXzWDUrLThFM1Ke
Ywz0oVzSn5aO1wzYNnnv8ep1/F64jCE/Yg3Fppzir8DsFFRSmsj21WJMIhahYROE10I3s9vpkues
kOqRsxntTUiT2RAYAtWalQS0T9DZKPjFjvgJ3fGBIfikxYKnd0hifvprzkl8t9jg2rHwIIVOfOe8
jYlIiXs9AzUqBmTYLkhPLADykUgQHzNbFihbouTIy6/i7IYow+n3iaWW0AIaXY+jdeNzE3DuZRQq
QOi5O1s8xgt31rbSNr0uSbb8+O8wlUiZ8IOrSN6d7celCr8JhKudyKNfWyIiPTI+qPO4crFlCmdL
GbfJQ9poCBwsSguflkH4lJ8/1KVHMD/AWAU8NOKia6DHMCrpWHAKb6J0whKFriLthYjJ4f9Kd7JE
vQZdin8s/wTwe8g2EPLWCsTCdbchClCFcIARqrAyZxMgeZgRbi+8oGnn+xcyWhCPqlu/h6ZlU0Oe
vh9qTx6XVA4Y1JGnwzRmBf9nAqsCRJXzQNz1Bq/ugpLBdmbSiQkeL5QE4RxNXqM+VBT4lh6cyvFR
WaMhJMp5g3oSu1smaACzWKVImQNC9FRty0mBbamtkmTZB9z6UcjKIdGEqsYDFrzRZitznLT82FhW
ybhKDp85vTgdPYaqO3+TZmjfHGai8lDlsYv/4wwXwO4AN1yKFCbokTYS6kL6CR4zvpIx+YaD0aP5
oL6dzL0aG5+Neyw9bcjAHJtqNwYCkMqu5lAo4QKRQr3g3kz6ikoPWvadQl+mndKMtbHMFQ/KleHa
J7VD6xhY0GdlxUmnzMuFv4g4kB193kO2dbw22bAki0tSp5kySIvO1kaZREg54EdMzhYeAmHvrDsc
w4p3tj7Ha8KtuWbDg6qAkwJeb8XLJR+Hf0CkMUzLu+VwafVhk3JMo2W0m8OdtgTX2WR1eweOgp8/
zFvLxKUcC2iyioSUvmQ6C6j7YRT8ToWVIbyYZm8KfHn0YD8M739ovIZM8Iw6xSxlDqcQAItwaNsT
T/GmrhQicv8woATojHcpv55t8OhQbCl1FT+RQxPdoBjvl0tPc2Cv1UyOfIYdEA3z0YfQaYBpPKbi
N8o28LUGxzS0kBWbkyN9yz6Qep5JOh2p+6ySGySyzgBqJdSRt0fBJT0i9XxahJSpJzr7ppXhA8e5
ENbn7Jl4CpHnTW5P5d0o8PPJDoMRxg4CelllXZ28Uqg7GW5E9u4I/mC3QuYvxK1PYdPYG+fmMwFh
8igROVLw/jxamF6x8kXlafeNGe8tPYZN8QYyhG8/xz4fPT6vxYgUmMX7cKuIaL+Omh+ubsq8l57o
Tc+Vzfu2N1zX4BR1bNJvn6CPc8UdjDcYWMtEJAZ99BPCwVeV87jZy8G+P91TYnpSpUCulVSUEH/1
54c96u4SXUvBnxCZglr0RKlFSbOkKPSGQvBtTpjDOIK9yoKuf+DhqEhbS7h6NuSm3zE39ivkCjQ5
1PSYjCxQdZ/oEbRRODMAqjGiwz9uzGnb28hqaFC+fVNeJikiSa0Flrh3F8c+kssQHAeDdUWk94rg
Gp4TRj0lS9JN2CZ5nQY0ebSNXSlQebnJoAGZpdTyRs0ROXHK02ZCRpWUX6F5xTsIQWDNPv0G9nB4
71acRLjfw5MSpktv0AjxD1lgO8sYtdlwxPxuVqxMj6+eYc+OEePmyRx0d4GwzLqFyh812N2FV4cy
tdeS/k5Sk+4uHUfb2o9lCntdU1G9nWXw/1WlGrwwVgQ0oCu0klOMh/QOBhfHC50+9apBdfNgWRC8
CEOOqR9PVZhmbMk2N5q8rWHz7KzvSrrimscplZCxGztpKqE8TDDBAuGJvRXGEibTX0UPcBLw6wP2
mILxaW0wtij9Ed6QqB5+uV8YxN/U8W5lU42ADibQ6O6hW9BbTd6MRCQtBaoCg5j4F1v7IyJhyc7d
+w55MLav+kMjmU5XQCi72AHOx+hB9IposJawjIoV9qrvdSUFiDGyYzyF9h8PfvR5y9z8Kqb6mL7A
IUO9qLNaJzw1kpmoCCinXIBojqgzHTDnth0tCVxl56Ck5ItwSXIOU57VucFVnmaSEvbDfzB/28lK
lLq1t/isOnyMs1ihhT2qL04re9Vk6Ovk/mNEZUcNDW0tLXgRgCnG8QbXKbyiOZvfFpEbAfUZJOoZ
Z3PogLtzhvBfORLjHraDDv02JYxsDZkTGn06Ic4QrAouVloGQIwJmVEcMcCNWEwev/ZTvfDBCB9z
flf3MgXlPeGmwXTvLVz9zhwXcyYULHTsEW1q+wrVnOvM7i6hycsrfjonMMwnRyOtxgeuH2lXtNAE
KHNQUu3FHeMH8DPC55W+yUFB5SBjvyoknQVDOQdj8ASGMbP2Dp0A5enODoDapDuko9iVU9QDuM1B
7INJCDiVu8nu/XQa6IFuyhx1orztl6l5VmUPH4pE77fnV8zZlREWKbzl72yJV34nAtvE8Yrp03Rf
5wzqXjO8X/MIo/5naZuXYK+7JvBe7lFzLa8eZPMivX/ddlOdGk5z8Awag1bvRcQUvJf+d2b2jB7N
bVpnb5WUBXDsgyGGuEBGnSKiGMseTLOd6Vqr2LtuswOkVkTtc9SoS/Zp5iJv/iw8HU8mBOzNEVoD
cLFvcHio1kCHUToo791seNssdUhHvoFB2clpaKrWds3h9+CWe/89/UJIuwRZ72t49TPaue4rYHCH
CLJ1hqAUvKZmdEXGnZZd9O3HBjSF2vxEj3P06rrbyPxjgkUI6Kx+8z4vN5/Ucu/O4jm47Ve3vPid
l59zhuouIRL1mn8ACyXiLYInffz6tVAf5RPcGwqGiTpuAbjeGb16tza89y6GX7F9LK6TTvQM3qAZ
w2Lv1oYlV/Tsmu6jbTfONMaNWBtWkBreXpF1z3cvW2hYf+fuU3cfhKNVqnHzTJiEYclWvaoi6OK6
3Tq4x47bzj3UDPj/nXX3RXliqhc6p6fzPXoZCYK6QlORbx9Y9+rqgoEg0KhhMbdmBnEz/HrlN3KP
6YRua9MOPW+PG9Jp2aYGmftoWt+r2/54Td39TJ80KpMSTLJSGEgxO5xfP57ht3SFSeIdeTOflbvv
fLFje9vHq4+Rfkks+Bs5KV9id9BvIDcQYYetG/ZjYbxcoAikASCpFS4+CZ+UH1kMLk9G48eaY3Sw
B1P3RQuTDY0RitPotno5DpU6U1v8Ztz6016ya0fvgVHis2C34nz8ODjfGX9Vdzpu82HlJjYu+zGP
yuCk64rLXM1vqVr4cjvJLW0OPkwEnlN4Siu1bpH7eE0fHxKzGyNUs68pSwpcCrvraA8MwYfGRSbd
t5E9aWNI/q2BqduMYWvDxpg3j93s3m1At7PbaaNSt8r94qXLbM+nLGunaNADsjkmh9hA2Xh1n6yp
6QeVeQzd2xicEZqcJwzGLzXn1YTVY11ZHugabqqqOVgs5TAeOzyEbH09qW/T+e79TtPBoK55VAcA
ugMSgmpwXvDc7kc6kQqtR4CSsmk/o5Z7ZQA5v/eKqcyVplguILQS9q3p3mpO/nJaGIPo9pPrQRbI
24DhIEw6tnnMGdvcbYfhAB4SlW5fcVLF3lWMF53s5vAtS2RDd3XuqP1JHZhdvmAxOhfo9KVzaYjI
svF2ziCJmbO/uXkenLRgadh1mL1P9f3KpOHjEPCnstUXB7qD/RgDnh40hZ2MkRYjEIXD6ODnw3zc
OLlF6QIZ6rn/wjXmGOQYG9cd46RyTGXxefVvRbcB2vZusldaF4hVm5NBzyFmDhS0wxdCD68FJpov
/MmS1WLV/y72A22xVTHY9GqYOqKzfFyV2T39FRXGLE6HAd20gHnApoD36VLlODjg05P7ZqLNTn1t
dvu6qDtyH1pA/e1ocFsNQIK8Y2eIdG52rVD13RmLHRN/QVWSmKA7dyQhLTd/uNeW+zorDQG47hQM
UEwYCx5/09D8Vsc7EnyVzS4d78lEaHCntvu6Z7SBx26dytu5mD7BTM+m0k7uMrmfvQva0NSA/uOQ
p/xR2fjIUKp0W2vt47a/bDx62782yZ3zD6X/+nY7XHI9+OA18XFrhnt4embNzdr+8ujWc5/Qw+fD
uxbe+TCtWK1v92q4bw0oTuktRdZsU/ePdff49o5Z0LkEZt2tKv+K7aYqRou/4uNkWBvb+8p6JOOz
IGpi71AXpTXZ2/i5DUShjLOndeyZlbU9eIxkaNWxWe65XRfPg5LBO/NkW4rsL+kwSlE+C3DG8IkZ
MD2b+NaAIqnVc8idjEnNtoaQWcleIsT3C4R35cgBK/wG4MQg8L8qJga+SZoAfocxhP8+aNak2gCh
MgMAI9aSYdT2Imv9nA/nEtv9VX1WrtWBsk4HQMLmRAZnV8af9/6kk/YhfsCiRd6yR6PaJxgGjgUV
2vxL7OEcIiH14ytuksX1ifiYvJB0QbUeJmfTqRBNyB0w5vxBHDwsFNXhnbM6k+2WoDJ9SDwxplqD
po/9kdy9sVuovwxR96hZWCNkw8x/aCgGMlplep6gKxozFjptdzvj7wptZgd90lSYvyJ+D+k5yZI5
UbNA9SGctN/05mRf2VcYNrj00nqLe+7uFCdEigue+3xyI2oTAFcmJ2y6RTiFlu9NiX9mzDq4QQMQ
7cWNLpHyeAXdJehLMe6VM+898rZvxOVIG4Y4JIEUwaSr83X9fzmB/P3oM99WV2tNfrE04pBGKT7B
1Q64uw0xy2xHHUwsGXQdp7zPy5Eo9+jH+GfBCADDHeZy2UOx7sUl6ZcLSwuE16sFwaM2MRBhe/Au
CtT7LYDhD2bVLpxccyOS51EWZ9ZfM2SqaI2RkDZHZxwtnSdsqCtc42m0B0OBsSXtWQD1NbB3oQQy
C2UGcCXabqGZZb2jvfSR3JK6jk7FBxXlGgTL90bb2qi7nfKd/M9xQOwUpZ8rOA/VP13tzAG4PPoM
6RmyO+15vNFG4BfgEbjth7vkMuBmwhlZD7dvH8pLR8E/AW1nvoByEMhESq4ExaUPsJOGvDZI3kAC
gQL4GyQnPZzpTxMnNW06ajqojwyJMGEETlzOmTnWLYbl6aacVj79sj/hIAH7uG9NpJ/2YbBbFrRr
otr8vTXiRB7H6T4KZ28XMOdJjc9MG6ouuRRypF6RJ4Qb/dhLN8strfw/3G/P66VBfPnafTWBcg3s
fJmaiuarQCIBuRaGrwhESNNuQFyd29T5InXZPIgMioGJmcoxZAVbs5l9VbKRG9CWdsxeOh7hZLAL
/RtVZyIRPvAHfUJTZq2jjzklQzj9BN2ZipwrUAyVk9dWeqIrgScJE3FhN5LB6ZhIbCEspgxahruf
P7QgwLNeleKGYR3CBffpyOeF7fEMNvEmyDKZhgk4cPlDMEQKx4h2b1azemPsKsf467i9DSgjxBxR
LuHb3kNMN6hZdTbEmzfAHI5SXYhT6WfE1SDh3XFvcHmnL/9YX1cL8m4vpbTh3tvAUbJyOsMObtPi
gCvG7zSJKQeOGMugBHBD4LD2kC6OnoUgYiBZWxBKFi1jD5GczV+yYhSzQFG9xMc/uDE7UH0FfycC
sASu0QbcZxsmiQ/70ixZqAcNT8n5LDwRIXJ1vgm4ahswTe+l8TO8jKF6Zy/4IpBU+wQrCGcngYBC
m8RckrbOZ1Z17/c9Udspi42c9UI4RtRgpCpqLclShuoh9BzG3DsaJH0E8dyq3cCidkIFg6ZaCgj7
QagmKAHPQfydZnkXdKhQZtF/gtM/nEyzij8WzY22ygIqaw6xTz64EJoOroEXtJNQaTK0cj8J65Hm
zjthh4Wp4xs7ywdmgwwbnfkLzlcdXWD75IgTkokDy3zFOHtywQYOHBGRrx+sBEeXcM4pEiiyPKAD
hHv1Iyo8Ne4ZptgMW4XwnW/1C0uEBl6mRbfpEvcUBteGVWBbt9VHXFT18V9Hd3lzzzX39PD0m3sx
vBuWzwg526p9dvfYyix9s+jeX/4382lYqOdLAxDGXNrFxS9bmG4GWqNrjm4Nnw4kS/ij9vbyj3ev
uu2LLb/PxJjdezDb+XjcoeUl6NBuvFzYQDgGw3099XMI3rWo0W0MasjkWhhKjJdRNixfOHJ0/Ev6
jlqxHtK1ntV3e0weLyUdYatfds8pvj7JM8jHxxHi5cYwI8uVkveQlNMipFzTsHQdPj4Awvu4wTcd
EnyoUyOmKs+3EFH2Mb0XnekbiYvhv7w2mVfm9LU1/h5oGG8wUmw+N/8HPfc4WNI6YXP7crnjrwlF
MAVxvXee3EJIUUv4CLNDx25nXiumZXBvWLkfUMOshAShAeZojtBgj8zeLaaWMu/5KczpebbcCECD
+xEfZ8RhLqMcIFqcP6wn4Be7EobYPbENZrMpw0fubGAu8mIe1vQh8a6Nwn7XFAo6xLOaBeoJxRtA
7A1bHkLMXoHqU5AeRZe+WL3YuSQ8B5ACyJUjTxLWGkNOYC/2i0GAXRz+fFilsGe68P8oky2p2Pto
8jBmdn7cbxxNwsSmgt9CVshMi6S2BLGkULfyLZypsC3D1hg7QNdEioqBA0ofy5yLuhZYH8gTKjrs
EimitgRuobAhq5cctYRNtvabWi7DSdyc75jGKWE3Ev053zZLyg70U4O5HPMMCUWCawvzIEyhU8An
aDs6wBVzgckDaUtcTmUKCY6J+AgIkzGayK4ktkz3d4czBBd+ABPYFQMP4fnI3kpDpaL1ERR8gDAx
tz2QUmwudnwydjaCBBKkKW0OBn61TCP9WOvHG2ZYwH0MfbqgiM6MFQZNLt3XLCCw9DvAGfynK2X3
BLfnLpHOjc0FJJIELeoc2mHHY7bO/HTCBMUHsmpfSQ/4j6Uza1ZUS6LwLyJCURlemUcVZ30xtFRQ
URHF6df3l+d2VNzq6iqPIuydO3PlWiulUSS4JAbHDiJWRms9gLoC8GHVuk820x/OqwTd3aw3ofM9
bTPtkpk9JZMFCASMyKxQ6ZIHkkWwdBykf78/HQQbsEEPdZ2CV6nwOGueN1yveiS9b5kPHs/4AjsA
KfBZJtIR3i5bmJBRNLxf7X+IlZaMLa553wALi+xHO5DkDTCOTBZflDkVC0yXc7gUeB+UbCwHOl/a
38VPMJvDuAntAwuaFkwA/BVzcohjXzsHx/2bucD0STIDj+BwZzoxXMbxegSQoWWv8CRVWj5SxsXa
Kof4lb4oOHca8paZkeaHte41hbceEYHgKPAZnL0vtk0kO/+6q7BXKmgepS/vbauag+KP/J5wSx6H
VVhI2UIr4d0lQUeoccKwZ9YKn/PLtOz5p5en4tzFkmaiLiUYZnXJzYOT0AZJBs+o/bPmK2ekOJyZ
begV/6bjmryMDLJy26/w0/aIrzK37Bsgm6MzwDnDIQtrBlcOHoQdPUfRM5XkElIIXVLwUGRgO6Vx
pQNKtkGeLVTdcclHANN5p/7cPcF0/9OrC0P6kPWczmQXQ6dtSToGOIxKRVw2QZoPjg4LyP22kMME
sXAB+Sj8UGjZ3IB1kVaxmCWverLpYV9lf58k4mNJHlkOOxp5+QZKx3pfMHCUl3KFBlCyJJZqi99Y
0bA9ougj7BRJHjKTDgqwnqSnR0cA0NXzE9YoVpDs//GETeeNnuhJPvP8+GuwtKWZMDgA+XQb9p+l
9TxDwbv8s1ivjkhKqAUWOeg6g1KLfRO0gIqcOx7rgZnqmR49qXWx10DuBqXn4pnoegH3yCCwu1Ix
zwqxEMMmrmvzeKmI70f3jcTanJbzJz63CmhBSCmpgj29gwZsIMuna0Y0gw7dBoRVNT6tKqBMUzCl
OgNhyRvriniDdo8YUjOhXTJa4qhdj0gUjcV6AfXYzln90jvONHfHpkMuPYfq5Y9JWyDzs16w0/ck
3b844FI7oGnESwG2UB4Pj2Ap5C1ueY/TAYaWI4Iu2Nn0TM5HjDah6o3ZQxwbLmNJeFyOCd4QTKkM
h5vbki4QTHGWzJ+SSpJcbJjXdquAqEHK17WgA6H+Q1YGCZw2BKQ76GeNN1QnDVOl6TmxEaYGPQZ5
64L2dvwifV9wTUT5PzjeddntjJ9mF5MWkxAm4LI0KX8DkifdaoN+KtT9lLIqJxzPSX+QCd04+Ls9
t/PwjmPGJMZV+o46/+497wnGNjLhLAdqgHzvimWN4T1Czu/JbwEik+RPq6e7L9wCY+aNkLkwvSJ6
f6HXtxZ6pAy17J1oMEOiclMEpAEI3K7RBcpGTLqQ3PFmjB9bTZexJyfyC8IDrnD2m5kewSNUskdj
KxkwakJQePnyigaqd3DL/ZzPwTAha4eXTWdwm92Q9IOBjEhnukeQL/JffZzf7VdipCprEvYQSEkJ
CK4PGr8ECrfLqQLzF2n17JQoY67gPCMsXcRcnQ4WEmRIvD1SRDFO0dOiv8yHtDRh2byib+nhAa7G
5TQ6J014nT4Bvfs/KKkRx1YRgJSyF8qBRsf1OiuDfAEAdg3yUTGuQAJJqJbkL1pmRAJsGd4LRDMo
MtxvgFinkEso2NGC3xW3tTlNixHZ2Hn38tX48GSoA4Tv3vAGh5OvbDd+PuqAlPevfT2jBVb87Gf6
LaCa61GRNcndI4UHCFPGpykfiCdrcPuQ8NoF3UQ8GYJicRw9ot7w6rYx1cbAJGovvmNlWM3KyBhJ
f+B2Cu88LxxIu/CVup4aa30tW/MzPE7yK6bmKAnY5uSYlGRhDdTkkRq+5xBDNxjFpMbsGeIBM+yx
YCpma81O04rRJYwcxlaEIWJpN7iTYmoAsvddlRqpmVDgmUlv8GtsE+Pcst+Ex4nmNQkZZAD8ztp4
WHnCPMV+PtaBBB42v98CxtYkjBVBWcU5FNMIIeqTwHUG5aQ3KMFhSrnozAzKiB/phF9oiDErHF/Z
odbHAgiGGyrlgAHPgf62Gy0ioOg378P5wuUIXNzt+hVEcsypEggNWvbDUMa0G6bT/1wz99cYqLdL
72QErCXTIwVokxzzhF8hb3i1GcvQRMp4XVt34Iqr3wH4071r0OXyWFInDOk2T6QoKrflu8PnWOtY
OU5AczoAVml4atjWOa+gAKgdu932j0OgQ8MT2BH64w53BqjdhkOiexyUURMiV9Oje3rOw/NUYz2u
cS0bXKJny2nH5xPYiotR5Knx1kGPaHCEugQCwh7HKu3rs657Dru1VMEYfeyhKD6OKG9uTJMI6S7A
Dm9X3hOn0LfLWiPZZxetU2CAh8xsIUeKHjtwil8BOsP/dqa3wXu+vvutu4/iS7u7YtU3wIeGDu2U
KiD4js3olXEN55P0W76G957TqaAZwLpgfkfbo+KhnqGBUcJgzW2QiryDezgSGX6e8nhKjUWoAqBG
rvjbl5VHTnAetDhSvFOG+hDzCs0+UmIOi+zFROYnYb9OK78Vo58nR88HlNhT6jkPEhdW2gRSBHIy
7qYlCjsRsQvPT6I4tVw1RTGGwHbP1CgZL04CmzsMi8ImNiCtWOtgBLzsG3A8k+jyx/PAfFvvLWku
I2KV/47falruYSoP0Nr47FZHi1V8qFpbjML3Una25t0tQREG/rhavfYXr8oeoiFqBa05h5bDYciR
+IXuChEpw/9+f3LVGDnMGVbFI5AhKHQ23Zf3+YcvBGS73OMHI16N5M4+fZyqL/aI9EfsCh2QSHLp
OFPLGCMkRVSv0+ce2n0ZXQgMpqhCUbTKLy4i4+ZN+WpXn8d2hXu5LVcFkj3uCiewqF+EWkSlpM7P
Yw45wWgk6xALSRNGZExzlfEkPh/Du3wDfQhKxgtI+iP+JJ8OlaHai2KqFYuhNh9B/HhSHmq4m2tz
As5jwMiE7WvPSPG4Tv8+lzeoUp4zDm7goCi0sPbYXjGque4VR/6eIzJugQ6YTnuYzx8RpjOzxlUP
n+Th4tqZ0gMRU8n1fB03BCF5MhhRHabMv+gXGItSJqHvlcXhGP0PsiqmrDBaBm26153XOB/EeCHH
R+cEFbhcHb1XHvJ1fOStWz6b26mi57vAtaDN4vP3rIZhuaptlEg8OQY4Oa244FbyD62tPNmaO0SX
vUK2wfpiKbHzar+AfCaPgt/3rBj+JD/KO9BLQ3TD0JZiBdVlX/nVSnic6lyN+Vrd7RmsCC9U5zoV
ymIRPp1v1F1RbePeBC2NshKW7qCzx1p6gsQZEZGxELc0euNdapPcYe6PxjixIlUSeXXuVBRClC/U
1KgNBoDPHrp8eWUZaTHap4DyoyTlZFwXOtG2XZBZk4bwAllxpqPshP3Gz/F3QLigrPcQ0ZTV5Ubx
KnlFgvPa/JndeXf67j53DGtQJrQRRkQciY8qzGKuUXWMxTfpkVFVWcn66/KgjxWf1MxRtZHoYxti
hnzwuPSveypztoPkyZjAAxR2QtbcRzbYtvRPac4ALDYhN1fAHkL35LLjO3Cj5bpKmf+GnALqFjMc
cFzhRvpq/0nogBT9cJqF+MWKhxWLJfrw178ZZHZ2U50qQ8IDa+M8NpjzA0yw4rcO1kwUYsb2haFO
PmDvAr2RidnY8duyAkRNUNvv8OY04/WcyLfiaxCI8KodiTbitjX5psruND0SxB7DV/+ye4ewCVxU
y7a+Y4TQllppLMxJrOYoOjnA5fH9FaC7ZsJ8HiC99T8hlkktStbjXv0HrACbNc6NI4SdwNfBxLpb
QqXDnIeEp0U6XLjP9Dklj+Rp0VomEa3sNR3HM5auN4I1ufGaeWYyi1LUiipwd0X+jMYbhj8Bh0f9
ncPPoijJPZ7JVgPYYyI6USbFrH6QeyDlTpt++SgfyxdWcy7esPO5iEHIpiHsoL3HvZ8eQb+gqsZh
kPldnaEyMYdVKpGb50oEV+dUCfyqVgzOI7itChjFPGJCtPecig3SnoCI5wz/TN7XJfQTfdqE1i5F
e0n6vx7d+NRO+EGcK7eOexC3WEAkWXw5QJmAY0We1OA9KLlLNAA8ZjixXsyQgCjLh9UGkWhtfTab
lvUYY0cAOsm8C6eaPBMxApTxhkVq9BnwJLcLxqwCjxxBiP8YA2kF7E2iMPEyVoYy6JddwV3Qh+s+
nwDwaIrOd3Cft5dkZpYQEhu3ntDBFYOvcJACh8gyEJWCwTg1+Ib/TQuC7N4FmBYboca+u4J+/EoP
bAXCTDmpEeDDuPXIQDp0W13a4IT7F7+pg/xIy0e34ZKLCTwmylO8yNLC0ULSeixu8aijmjF9lPWz
B4rdf+KTS7KEyH9kQFTUGcVNeLVfyCRAZeWJTpm8mHXjLp5OHChOgXngjiXQWVKMi97HVW/Cy2Zz
8oTon4hewBruX8FwKMZtAbs02Ni+748u4F/0EuF0UguziqNg6lr8feGNrCF+q6DSMLTgqEbu8N8e
puSVfl8fijImndg44p3yY/IAfO71tKDxnDYAOcKU5ExD+YDSRFxs/VaIo9hf4wuZMCxALiob4xGK
kGw5p/mHawTtjgaOtLQk7d3sFqC8G79teHa7P5L7mNLvY/++glLieUYjiNfizWSPClyA/dELt9Vb
2I/A/wSlCli0BIk2/Zs24aJNYxTtUgILVzkDo50nCY0wxA2A+zDv8YKZAn4JGwvdHdJEW6BThI+P
AKSJmhXuI0QqkJloxugxoQ5HxpwtzT9PWNn0Wk7Ri6yGr0UEJ3bv9BCmNsSfu/Cw69ImEnST4xK9
C2YNtMrMdI7Dl0v9DZ0eR1gTNbgnVDp0LAemfl89WhpDwblq2rKwUhUTgy9HqJW0FFnhkKWC3jAr
blxnllVTAWG5Gmx6yNX/7EfkzAQGpC7fApqh/xv3+8m8vUIc1ueWg6rYtP2rdNrD1m4p1pw7QXY5
PxniR1BAWcMAqP5Hd9xitOwjOuFvIQrVdiBLTIbXP2U6UPfE7BJZQtEN852DIjv0x5vhscavuDrS
BzITyHOCDlS8pyM+pyiRcG4XYgLAI8hB0Mc+rrTwRWcUyZI4ILKDMhU3NrwT6QsZpcOd9DiNG2vs
cO66fW2B8TslGC2l95wJcKKKYeHzMaChU1tYzcVsyaKVEBeAddNnxRAXI4z11XteLH8I1wT+LVZt
MpNVcCUbpwUJ0kh1IWkjoE0HbQeDR+aUUzvJOHaGnx/7C2HzNTZcMhiDxP4p/0V2MxFC8MUxoaZD
d5+ORfFEC9PhAkRs84tkjYJn3Zc2sGU8gzb+db1iuYIOsqEf6dzib9K/XOgMglo+U7Q0ZA7oY4A+
sIG6+SeHQQPhiBboX4eKA4ozlKSbbODvcVPJpiyEXYzGwfLKjrVVLMQ3NqRYaSTcl7Kb5SSRjn+u
OPSnXPeLap+FiaFJ2oeywR9+iMymKI9wnvtr4+6lT8nWJ1FnkWSQ5ikU+cWs38I+X5j693dT0scG
WwQahTDgA1hUtFDRXcU6290mDON3J90AFvXhNWWtHAcZSKB8/MdGiMhjUKKNUTgb4Ya2SAOxlyMj
JpWssWSBiEofTgugt8/cT5QMvwgLCAbgTMQo0iM6PR5BUMwcWcj0ILmBlXAhD2iskHFwgsqGFsxQ
VjDL59/Spe0vpEaJZTRviXOu5RZfQp/03ulTiposQHdFNIPDAJyMTiIgZcH8maOJTAFyJbgVVFZb
ZGPiu8P09gAlqm2L9xE5Oqog6Q8eSLJoCADAA/MyRhF/OxIOSJG7gzKE/4sfgUwiw6AQGgc2V+rV
Q/kKi5mGwYPH8T06CNLpLQyhBY6OtjQv5Xb+/67+B3i5tjGAPQ0DWPreV7HjBJBE13/1QHXYmfHU
PmM0Ay3eH9fYorn4I9s0Gr4iPxM7VAlqGc6VIPVQdaeuS/GNoq1PpDw72padQbT0geKDGh6tohGo
ia74Voo9V2KM5xAQNvRXaMT/Qeb4PhGLL/7bzg0iqD6Iv9kDBP5SS98JRbDJZAAx6oWlHYndwtpm
AOrVjTYu5BOfVv8rHo1OW7GAp2L2r9ZN5VjtU55FrEjACrricNiZjgFmMlsweVHkYDsdKYHN9c9r
t/5ivy6mcDtpnLIaY66YoE1SzdMVLTmRApd7XxzD6MXMO+hxhFEzvtokAAZSBz1pGHHHvdaXUq1x
WDCdjstwrcod+cxSglAhhmwWMkto5mK3lR3Y9EBddl8NpM0hFS3LU9KkG0UIuR+N3jdRdwZ2Ktqc
R7TTxIOBV8BApi/C0PfFjAtOoHpCpwwN6DAqJJml7uOQm9swfakuoinpT2NvSgwLNuPoPDiUe2mx
UxKKErlMGJrzsjBSXnB0wRt3XITD4rX+w4k8x9kc0ybgxGXiw73nK7blFojdIMe3nCkx3GuSHs4Y
H4oQ2wbVYYJ2jUqaA4jFy9PnYjZ9cXN/Oz+aXxo+HLNMCbpZ7XwWOuP8IqZO+AiFmHvO10UvYw7V
J+elGdpk4Nk1PQSli5sZIqkFmmXUbIgdbRjCwe6dWwHYPZREtNx4Ch/EV5hW22cjxvGlJkdmzy5p
YEiPnpnD6+nLc1aGL8o3pjcHK5JnCATiJPC5OxzIO+6wNJhYQU3bmh4OWIPIJ0RGEJ2HU4PjUxSH
GGHAr8WMCg0e4iGEGtwZ3X1Tni+xkScwVvgistF5O/yQ77q4pyFRwCMPHvZi4eEqJxPaOSMK38ls
Eo2OewpqxEu0b76wr/748WOiHGgERAIDBVP7Ac2bI51lkLH9IjlQbDxyhQnyOZDs+pyfPFxsNCgK
mEYMo+KL31ZEgo++/iCS+zsqYQx4kC2Ad0h1BEjNuft2sIcnicwtCF1zFBprTimypfi+RXgFRUFL
YRN0eF6Ow6GVHR0CBPPOLkMkqOw7XbehgXGGplMXZhHWcsN1y/knflKyHzdj6rFspk/i4IB8RJJP
0g+HpIruzKJMZjeh3MTqF8kFTHPCHUMPWhOOxgx5z0NUZLFJe5ajFPzCIHnBeJpO63j8GJB/HF90
WH09FW/ELuToISaI6Nu/jB1JfMzclskD10CSWFmX0r0UWtySFGujwu2KOARQk9UevUsEE+Kjhn5A
qhaYngJd1fsxbSkcKijDcZTql4y8hIF1B2cFyrHM1b3tVO4ne3h73cX+b06t0EWubYm2MPUa+HmF
Z4QfZh7a3VAGway9eevf/cgP82ToQESgU4iomUKcUA2QOVXb0T//xQFY9penYDqm0SZ5pogCZjOe
BM/Cw4whld6YtJ7Jc0iv8CpgOO4CZtMO71X6ZDzI5AdFA94XogG+DFjEGosQnVFTLqk4pTtojXRS
NO+zsae0jJg7sqFBBaOLJrhpyWg3nGxZP1g/+/TsEgJNTlId5hEsqxDRF84JaIdJaXDXw/6/+w/y
ot0X28UNFP8xfttj2upToR9iAwED72VQ1dyY4051wWxllstxKOo7eBfSUJ5ykWQE6ohGDbYw1Gsy
i22zdK+zZHkaGVbnSwh+/0uGyn4oMl1Oa4SyLAqp5kq76kH1cHrOk8Y1rWV2LM94A+emntlosCu3
cvdDRipZow81Nj6TKKC7IQi/J+KUBAFRNHXwiKPVyNw6cUI9hwhASdq4gSeOfiEJJdjsMl1mPgmx
UmNQTgArnb9aQ78SGTRJI0kcmbC08f/hikS9RKNZEBNiGas7IH5lhMgxhamLuTJC4tFQt4eXxOeo
MF0s1+DiBVgq8QwhSlLWSHXcK/hhsDl2NsKBr586qWoPwg60vNFpAONxu0pxUoBwhoYwQE8gEEdj
/QaznTba7STbp0U6zxBYksFW4YL7FBdT8vFZuoBSTG4osu1n9hoBhohDzphTB7lhik3rwKHJzrk4
hpQxHbMgdxnttDMiScQ4EAm6GWmqztpMtQ0csHLSjeB2hZNyjDcuUD86EFSLFB5+tkOwHZNBv2qH
ttxJBQ1aI/ujyMpa1C5IlIEABM/FqJWTFgykj9JOavLWaj1dpN0a3z5STSnloFBQZMnqwnpGhDGI
L6eUgMYAg4u/3p7choccJTYyNWDcQ4BuEMJDhN7p7sYZKeQOzz1oJYRE2mrrhaSGwp34ClBi2N2H
FIBi/HaFq8BLiyQ/zNJzv7rYK770LThy2j7IupSsnmmkxpqlsXmOyfCf4eQp8lUHk/ShP+ccpGcJ
WtcyLJ0t2XL6+oZmC4TTC8ZDQu0Sa8gerAi+NwnPn5FbQypwTWnA3/CyhPvBhBfcGV72d8DMHLpc
ngjNaRY6ZUCavOwcBAxw0Rkd+Bakyfqy9AVokaBWWM0Qr2myKlLrEoMefjvNuqT2/SW+UgwupJKE
c4Y5CoXWmIxPHe0yPI1ACvpAL3xRXKjg80y47c5T1M+HADwX502fekS2PpZcPfLuNxEXeIi0oP90
50JjQ25Gox1qxWg8Fk4xreIIybRYh/NlGSvy9DBO46iobPHXwZsEf2l08bBFqPPiVD2gs3NES1r4
nKygkyf/ESgJ/9cMfhT0SYktvwyBXmdf+8xpKUw8inVRIoPSH7D2gqFGSNKooa45VOg2nrQTA0pe
spxrjr83hiFKeB+KsdgwQ2ltp3xbkl8IGUEcF7j9i9zwZL/I15Cpv/zX6AlvgPMSv1eXQhxPiruD
cwKQystiBhCHEhkTVTX63UKSBzJ9YMU3XFDOGY46Mf5AwYZhi+HhHQikW6anvU3yVPuclVcXL0BJ
5rrU+5fBl9/xoaFT5PtLnsR4TEaPOFjm3PgW2KlgenokmRYJwmWylOhJwjADj4lfDocDMUB3emQV
ZLvUL8LXxcLngX8wZC+peYSTIURoQVLjbulwJlIdURpdBhi9C4x/4Gv8ZRcqEY3kh5g1JJ5ao3IO
98h1Wb4kSbTQ+WDWB9noYXeQu/bnpINziy5WNuj8leGO28G1vW3GVrj/mXKfoAUKQROR44soA0tw
P8bukXeiduJwbnCr3+H7RfbQHsyekDw6TL3kbh4obMrMAHJkVdMSs64r8f4s3uA4zivFSBNntr/K
Qhtz+LLUyRODSDYFYSnd7f7c0I+YOGIYoAjmIUiv2GteYip1G5wIgEaEzmzZ/ryHqBDE1bGxTzDt
P/gsgiIDV8JcZtmdjDpViTGs1yAGu/6jmk1J/U+uhjMVlYC0m/Lt7oJsP+ZVhKPFmy1JYANpEkut
lbmg8OtvV5gZLLhd2RjhnLAkSJ+4HcJh4TAlJ4QcfA2R+SwWbCEoM+L2KiuS1EjJyIJZA1RQgG/s
WRoYQjwDwsReAIUxkSTS7cpVJ/DVG8xfCGP+kgg6b3mc4WOJPlTnHKXjaAxChlMToyD7wyFwIR5p
6KJhu/8bihnGxdZliN/Fbg2Hl6s9lLNULjWGhomHKjGD9R0xDRZ2doCSJPq313Z+z/WpsnAKgYdB
dOXRK8A/DsetAHPsoGHr6rG2RTfL6SFJMcAwRnIpHDVsxtjgcRPDB75ZRs0ZRlY9Y9VweoxBuwCU
bE5c2/ByuweMDGbOd2IZs6kPgDaSen48slD0FwkLCLI/21jmbcm4AhJbSjkuRTpHQG4OKBo33s8y
xbv+m4HwjUltcAwKZiSpFBIRJBPmgLdKMv0Kzw3kiRFVlbup2We8lY9KCq9P7iNfmKjC6j398QC5
TdRs2EE4SSJu/g9gyPYID8cGHru9jPgeY6nCIYghS3A31/5m8wUycufglnNSXAKJOz6BP27eNBiA
HagCMEqcBeKugUXAYBD+Asu7I8nHLRgZoku9xZpr3BWgw4D04TIlhQDr7rq4HmBSmcb5jBP9NGzZ
HLcEEOXKN+tD/RazgBILg7tG5kecLin7eyGReJcf+CiZ8P1h7qfhOxgYUX7hb1RtOPt4KYjKrAVJ
EAeoBLUbViSdwtquPAkKMzUVurbqI2eTS0shUvA4ecq28ArFWALzTBTpATpfW9vAbNBtqtKe9QsV
67pLVwpviDK43XauchRsqjB9WNtmOhmkaJ6sxd1dUP79OTalCKhMa3sJBquXs9LHfEV66xcbL4UZ
ynL25I5L+Hn3NeO3IVGDTohQGfDM43ZNxGQmRSsAItwa7WYyh0OMPD8m/cEOnhQsGcsBGGCJAfTW
vG4xa4d4GQC53VBzs89f4oOPJyTjzbcdz+tGTzqk9/RdkNWdTaYKMFBctVftrs0MA+zyP6AE0TMx
vq4MnLdPEwjwB+5yaW3ffXxboy8Ou3aLV5uLWx8Bc8s+Prx19oa4Zv1M60rB/2l4gUZ5bTWbx6wb
FZ2kSzACMgrfkJrufdVmWHkOQwPqarf2Hr/g1MFFyu1pwds2n3aZYIsF1433YzzTmnltVwijhg6C
UzlMbiENcppicNOBQXMmXFrXBVg7xybpnqOUPISuGuUci9Ie+S3eb+eiO5/jtFL3V3o4x+mphLg+
48aegq/dQM8JO53d7x13BsV1+f6smtp7Lb5RT/EWjduKKghGWaMMIQ3oC95fjfS2IzdHGZxgQ9/1
uPnxoY87BiC39/TtnpoIef/b6cGYsb6uenVfOXdPweX28KUQYuLIIyCFoO24Qz9L+8Z+hdhrMW3g
KFNrVzyS65C47FKBkYO++bS8R3+HYRIuSe1CPYWf9eBjhOQgF0dRk6sRnngbbiYzde3Xoj3oDGiE
KQ6+7V/G3lawwPDVBSgFUXOfL54boMQdysxncarDj8fyKYrRgkR5YRT8myENL9O0tF+g+Xwz8++r
/FzVfoy0S9ROnrTJIJmGL5PRysHvB+sO3YxVrSO13vasu5Kc6cTiSEqcy16L5u3w78fvoAjLsDRC
/o855hr1Ka9FaP5gnkHS8p/H5IiUrxuBHZ3c45Z269X7GIcPLK3kuVRPKatPpz3xVsOjktDi1cMe
8/JyMn/qu6xxzc4ei4+WXT5dvXZ0yFqlBr8EMZjGNjgRir5s7xb2Y6TDdttjafYYf4ZDugtJKF2V
4frLEvZZ2x9HfwS3q2v4R3wXDK7O0QcvAvmvf7/123TnyAePBfKKAwNHKBg4G1are98UZT9jhBpb
Zjh9vKNhs97fTmegM9YXUIp9WfNIO4ZPvCmh+PKYOuvVrXTU0q2LYbdRsBSJekeiaPMZ4D7we6aP
R//0jrTO4v4ZvIVrZ1woNXQ4OI50ezqYyP10v9vLKqf1Tn5KwbEN8RGFpH0/pxXNvmSNtwNdg1IB
+TVxctHD2qm6o9ZtVubuOzIu8bmwL6dIKWKljpSAvgd6UyRZ/3ptR3C8daayst/ucdSyq8JdZ+3P
vDiObnd4ZHctNnP30c4uhs0y7dVMUTPZ1Eao90YmO5O5zQXtcBRhnspS+cfNTnMN6xb2k6gSwHLl
i9DcxBIJI3eqsnj94fTkIsiyj+IoqsP6vvbce9Wveu7TCIhiDIQeqfYT/ZHXKsLfCSnjZ8d/J+9H
e9N6DolViFZNUfJwXevV619PJMjAMebEAKRQaamTEo/Jq0hMacUEtGLO7z0pGmnJdWSMEKp23rbW
CaVYky6QCpz44zxhkDSOP/hi+9tWx0cXDFBrhVfDCs93i6G5dbxeg2yrYxUbPoY+/yxK1da0Wj6Q
WkI7Z1CA2zECGsxrX7XfaPz8E91kp/scPejQby4bFHt/39oi4FcO89K7ScWUHpSJee0kF+Q+FaRR
ZW5YGjvUf6NSCHSNnNncT6PHmnTFWYrFun4kDZfSFHdXipRMo8W4fD4NK187zrfwyNQe27d1/rM1
fU1LiBg5BY3IgqOvYzJnFSfvDa2StTdEkI2zFLY3OobKbXe0P8vgZ+Pm5daVmUkvFJHII60XPBJr
EvKPr5ipkAZIsaMtjZO1D821PbJ0d5ioC5X58dYSo/MrdpNMyhLiuZhQfT7kVO2O9+ygnbE30JKL
oFL95R9a3CW3xloQSyMM4MXolGpTLRmKKYjWOUw6lX13SIMui07H7xUTEjxx+KwOgE3oQkEyM2bE
QwsUFdamKdwmh6uNVbqj1eFTd3DRpReofvAx8Xs+/lzw+5YJyVUO0WLZJqd+uh1qAOusRDfaanSw
/uzzzWXNaLvmYRV5dJ8X70mH9IJKptPt47jBgLEL+b6pu+qzD68FT8DKx43+/Oy3e7ZpfKzmt2Wq
ru4W8B4QoCx/T9LpHUPmprCoYGdSb9DIhP8GnthmYBFTh0PjnKojuSKLYKmFs8vaJWnVUoUEoz0E
X4B9cheJ5nEgzLQacu8LEJd1QO8YvsjY1BPWvrBvaHuJPKa3x+hdpg5uniBzPAAMXZ+mvWlaHq0R
KX4gcAFeAGZ/3tAU2BU/kv3aW284gFzZXx+v/fXgDmNVhMDR+iJTQmGw6EA80J0fpZ77PbyclBNb
7TIRwbtfd7P7137X9g+RVQcnmEcnLKkfPidfx+DwcNLsisrBNpeXmvxcoRNCkj6uAPjypMzqCq7S
eVD7h5ca3yuH10IhN04wqjrv8EwHrUBHwREcwuoQkUuLbyHEK8bUK4wsgoA0rqaCu7fo9Zztx2em
Qolynx+SfOUdtLoBzWcoXBj8H5STC6m/ho4hxs8PyESWI7ZtHN/O9mj14juN6XqNnr0AbK+cAmqO
9blKCtW1WzMO1a8FgvYh77xTkpu8252mzehQRF8xVeEh7anyMKCjAvtRJZqTzqThkT492lgGPgI5
eaTOTBn02uOqygpl1YEBZpkDjimfjoP3sN4fa0BuYmkEbNAz0ImMfAiZnRGuM/IvdBdwPx4WfNmt
Hl+durK21yFH+lN1XqBtevAij6s9HVC+RQr43qy0j7VV92rPMRVbs5vf9GkG1fIMqvZ19GCQB6s6
WTwXUi9jn7XsyVy8xzYfCDeH/g3jQuk0Ho5QJ7cBrvi/4MY0baPrhJMJYyLASgmahJT9kzns8yf1
ixgk9i9LiH4f+1qLQQfAfst93twap2HryYZR3Q+AeN88LE+qzxEboc3/1JYphtTRcdhn7mKb6da3
NyA0MeS8qwFkmty/vqds63xCP28tqqHfmdpHzHkBcdnxAODIXerga2KVou5vpJTYWFR2U6Wkpqk6
6YwMRyPvtrlmeuOpfJU7niRbLC9hJQxf1m8k452WD9VaohQ40YszgikVVvWxD9+2DUWIYwdHCPSB
QAgQ5ehbPEf9Gk93xH64ZBDUGO6e/vtFEFWwGSIedrrINtFD/TSY31W/awTnn6cQiM7kVM4NrjX5
TvvCHCgGfCNfh0JluU09WePYH57zIaNfafJCZWFSJzNPISe7CsRGJWRD19CThucKhum0Jp4bBIJD
ee4fxmwKdElAe28wBXagnnwoOk6dcWl3lgp28swqVxb34EPZ75fH+NVMNCZdWG8ST5a5xmn7dbH6
09Lz165bsVoM7oWQse+Vuz6nJwjI45N/eVDydfLoADv3N8IlqJ6iImo+sx9l2N3ldyUP2Y4VLAO0
8XD5fgQ2fagPxZ4dDPVntfq1V3u3i1/VAWlmiZ+M+2auY79pL4tQNSRl++khFm+/8HpcvcyUvNFs
o61NjHZGUna0Vt+fuzILHGmth8Yu6jhMC8itPDUaF/TpBTAN7efL5JXgFTP+W066I+Pd6wevukST
TzhYXScp6SR5O4x+o6T3rK0ers7W/EmIeF28y1VA9bNmkTdR0A0oYB7RFSYT+OnXUVH76O7xSrKh
uU3L5i1m9cKk3rMu67HaSlssFqvC4cSqqbbWpaMcE3J0mtnWr85abObJL/dbGhJ0BfQGAwNIqlHb
tFrk4Osx541MW4MiObtI2XJfO2uk4m8Hr+1WSD+2VLGZiXSUeIMjnuotM4Ury2y4c/Q5vCBfhw/T
7xyYPXaBLv9v3vPNrtc1/Po3gHrSuzhdcceg8KK6+bq1q6Bj67qwUxO92RFe1rHRhNhD351H29HG
7GwL84WcVAXpYHz8F6EtZnwZB+7HvtNggzZ7Afd8Hlr0feDYwBIjTtOl9jkiTinyzN+e0SQemx4S
cAOnlg5kZW+Kn8hzxDcri9tjimHvZ/DFKGtaEN0Uj0SeBFoZz4rGPp+ipxI2X0ejLjqRMZ8ocJaz
39XuhXcu/fPv9oj1sHqFSOnU3DrBRyZJnN6XQDP68M+FHsy4B6uCOiAVpSPIYWXhHHDg+BIqpEHv
4cr6GxpdKIe1Gt6aQHHXy3J8GsCDa72ZdWK27LWGMbri7+s5gYWhp/tWmPQKhvLBx/iM/mm7NhVF
YEBowPKD7WGFny19v5CJpv6rYhggcxW5vsrtNuGjzSwfR82dj/3oulca7G7vl7ao0nsYpOTpSZ28
WDY3dokePo8hrzTI4J384TLrTd3DbfwF5mV/e7gPrjxr+8/79nH17grAUS+3znqihV+mCdyC0XH/
sUpn0p7z167yYI7xL24Hl4/dvINHD0mh9blkdxvPmFXTZW/ZT5Lzt4vzQcjhBBWxywmAfMkyXtkP
vQmJAArn3VMd9FbNI2q83qpkcAu1LcaKKJQ8A1ta/9myuxiGmc6l7WlP5/qiCzpSWnZODEVogPG+
9eXfudwHeo9e+j3FOKN00Z2mVRVNLhK7vTy7TP9H0nk1q8pla/gXUWVA0VsmGcGAYrixdCHmHAB/
/X6Gu7r69Omv915LYYYx3vEGA3+G+R7FocVmH/58UPjIO+eu/D2xiy0Flf5AktEdQ6iret6cr7e7
ee9ovEyfmMN6j/kazRmeIJyj4WuNOBxlR9MbN3sa+artccMm0LFCF2IfR4xuu2zeaNuFUpjsyYMk
QNnqvgKjDK9nUaPsWyKq6C/dm/FXpGjMXzaxkfe6v/yiBVdV1MXHSdUazsEpNsfFXSHKO5fmveLX
H6ngElZAn/KbKymiDpe5nfQe98k1EqeJJ3LMFxI3v31eb4m42Mi3ZjXRv1jbUvEtj9Z3et0qdKYu
qq2DQ1405FymQ7yi6Z6be9xaj/dQ4avgqpaahAQzCenQqTsckhBVGUPfKqtO48bxtHgv8QBsHvy3
FjxQfS2TbX2ACfjr6Amdgsv1o95/g84Fj5kKTuqSuhqKqganymYLjDAEJ0At7b3ZAwX+JB/dxS38
RhDuLjnd7S1Ei0cy7uzVg4GVdPmlr0E3+1J2Wt0GRdmSpr5FDXZetJ7qeufj7o4KCxcDagJea6Th
aKNzk0LY3Bzq6sb84eLf8HVgpuedGOZWpfuRPXfo41G+Nfea19iH3S92MYi56061ZA7TmHf81zNs
3d03NmdvSH6KVoeY6fUWh49GMe58/AuMOp4jk4hW1LFOXFtv37Df7d7t7GsF7UrbW3pPApvGVUn0
Vz1tgd+dw6oRlzV1p0Vo45MaXlARjZq8UEjq0ebDT7HYjKd1+Yy351GnbZ/fw0a7ZR3BoqG/7P7q
Nft65zSgeOriFVO9IpDz3brTzVpnr2kk70Z8ew5ah0Tfjqo6/WKT8fkJxS/xjO6pQxbWqAlLWrKZ
jBeAoOHVu8nl22cEeVJzGDlXXz85CKUaj+Fyhi4BLdydixotmt3Kt9jbdBhMn3Fiatm6nj7wS2o5
Hxt7h+7DqZwH/VaRIA1TjW5QP1n6lpEB3AWBaGyGPXRu1q0bXp7xWXPPd1+sjuxdGyiDo4jxid2q
jesYZhVbu9322sbkQiDO/VUn4DTu1Dcd5mF163HeUPYs7T0GpKbWjXeswwN6BtITHxfbaNIin4+T
ojbo3v8+W4JJiaI6nK3HKfkUYLIAyA0Cz6rbmGvtq/Df6XT7MGa7w053VTmN1ugQfwjzIEClPji1
gRcNltt9fj6MSJ/Tx/rTOxgh15rzJAX8a3M5nQwCAGs+7SvXZpkfLjuC7tyObuuvoLiPaUprtEwP
k0ilV3DbEV7X55jm178bqLPpe97qoztVc484bXdxOWk77rIIn0+7anKnNrb2jldowVGRJHQJK9Ny
KKjNYBcjAeu2wvPD73XpuSA+X4h+wKPhO2ganJjOAynbK/hW/RKRaDd6gM0UoXZIXmBKl36n3tvV
3XYdF9paa9SBmlLsndMq5nl2+rAuyoez5yg9+29Mifjt0C8uJ680Qvru60c+Td+eXqQ0ILLFoDps
KmrV+JgxrYYiiFcb2h4gO6bcYLhB0TB1gFNuLVNb0IjCwqZeBl+tW53+9qwQn2Jd637zeaXbcLQ5
5TPOex2OzssaaJO387S+wQvfH1HNvMcHr8mwag85y6EUlx6iyi9GfLi5DajH+l0c9Th/kfoMLwi4
QNZ0aiTMtlAvPGXaj+EqIxWNJhss2i3oY09gtZ/BnXsDj8CTU22Vf5n3OS5NUNQ9/1GpKmgvAOy/
g4xh2rxzFv7dBR0FL30zDPEaxkGzpmRK8uTIxmDo4uzNaAF8rGbMMct5QdHx/loQ15Creles4m2G
gFTqaFS6A0ag12l3/DjQU4jOAA4XXPS8xgxKdD651htqTLGoUEQ7UAovjO6zUKcZGWAZYNC56kEE
zS9bUmLkO04SlJY3QcMqIAtqmK1zlAo9e9L1JwyJAQBozaHfNbxJt1RJG+0Gcj1JCYJQZdDEqw9V
LfMfrGGmT8PcPhUsWfjsyH7Cp/dkJEkhX3mHArsG7DpuqjvYkYAjcMUakwcZxaBwZzzNsC+/Dg6j
5duNbymhAzC11SM8K3rHKyXFEdM9juW25v2usTM4wc4cLa2Xt8RGbtNt+k2SIu7gX1tbh7SB00CA
U+wD+xZzJBMp3AnH9Y6pY7LtjNpM579mM/RHRZM5pDs6TnT+quL8r5v++SqlDedG8IGg5XItvt/c
nl3oWWbnhWsmFW4w6KG+sHfpAOQZHzXKDK7HnVXn1xw38DU3+4/d0PiZ/GM+/v9o+NEy077C+TlH
W/u4KKd8Gm5xaJ26L5kn4Hc4lAzLTdB2bALua31q8hCylwvCxgeeIu8YjAZA+76wjEgIFKez0fJm
BejS7KQUZvlLHcIXlNvPqti6Mi87D2JawiDeZm1nVZ8E1wQUCDRIw7QZA0NUK6E9l6y983glrDrQ
TERBxHPCucMXQmiolWMMr/BDV88stkk5Ls/wOwzl+ldWcgeYEGSKqlLvN5gvqR2xx/of7DbyPxUs
4GTCkHz+/pPq9LR6Wnv/Lukhzg1FxpmDg9OWh4lEBRoT3gVLAIA+/Ba6E1A80Lv4DWXzd6wA6LkP
3dlq5qYVU4ZgNdex4PBOe/Q38+mpMqe4XgWTxKMsh9xBdjiUlQR+pfQeDEW1hVw1RwQwm3N0Vc45
OFkHa8e/OpYBpa5dNy879aHRGHKqopcvMPM2G+CuN8UFeeSpGAy3sVSh5PcYxEDQuaw65ouvgFE/
f4HLhpW46fjMHm5oFyT/ZKrdFB7iqqqbrYhK/a0II2EczCD2vsadXwW9OSe5NryBD/DPcQKT9xjM
71D5z6pcQaD+uKIWFf40sgVMzQ9LT4NlL07wHLow9MpKXUGQzKLjU0Lk1x52SujUebg0Xm1zl7Z5
uj0Vi6z9J40QJVUGFSuvDg4pKjwdCORvoUzPLz8eSqwmHuxRuKfCsrKIQ5ezpRLm1S/lZQl6iAih
WAv1wea0YwlCuwdUX24ERn+HGNtxq0IfhT4EB05bdMxDPHmYBCchSvkb7DfwWvj4LEvRGUDVXKrz
NMfmmjDc5KHQm5JmgQjQu/rfdtiRy4YRuBLr6nR/xh9+nxrmY88RypiDYTn0HTgvAIC61yLKVW2F
FCRGE4i8QomJPWd6Nb0QIjtpoPP5QIFhJwFHxx3oDii4QG94BTSosGUmWGZnF+aVY6LdSZy7w3c1
zw9hSvhAHpce/eFnCNh0+qpnTyJoqzHMOgJ4Oc4NHI4LhVomOdkFjKjtuMeUe/unAFuSlPkMhI68
FsLYVHOxMsH4ZHXw5Bc3YLbDJG2ZO2LhzXpCTgJn/2NCS5x95jx74ZeZkjEqNiZ74GPuAvgMe6B/
I8UKn9kYLCWrLHgYhVDxKn9AGMnHDmJhr4wCzFlMZkjYRsNXADYkoYNFOJljmYMjfYfLAfErXAcg
b4J4mUBo0dkXgR8UMVj6ya/xhtMEF/jcm+5GcHPRNTuMZUOIpDz9yQo6WQPuFTSHLhwB2jn0NyCl
std53VAUFM4KyT1BK+wmFxSfT+xKYJdBlU7QpQiTBuEjQDZsn6vNTVO56HjgP/9SU+P43rBgOO9C
PO756YgHL3yDOje9fHq4RQJJwoAiYBrng/WRUbWHqvOAnVvOcXB3AqMDnWDiwdH8xV51TCxsxL2H
SQW7ENNbCRH0sDKpes2OusUBScSiymTkJkotwJoPVjp8OIg9P0MYETk2OPAqq1iS4aomJVAguB3q
zB3qQfn6BqMf+wlH3NpDvh3OH2kcd1GpQV/TgMKFZ4n5H+SGhA8gu7oMMGNiFfsUWFi3zfngK4xN
iRe2YAwRSPwhWuAyxLf2xrGRF2sStWPNkRH63WYq/IBvgX8/6s9inTzZnCwk8UMXXFmHjdhGejDE
MSc5QHFhIeOreYjRlaCkuv5cevB048KdYE2FQIV9Ybc4yRXbnq80gR22ajAgZkKDgbS4oBAhd0D7
DthtM9NOhVvZ+DK0ACpkxhfJq0yfUJAmVH4TLpYVpPMH9wu0wcuIf5vTkukOzj2scaFqQXEj9Qq0
hZFrBCOHiDl1WxAuEBFVA4SMKQsZUKhkgD1bqGY6V9IvpCBKm1jrjrCEq8i4YbEnbfLrPIB/Xghn
A/EHq7Nvuy98UfujEbiEmmKpZ94HLNpHBLXHE42KaMoYomyd7K0iuNjOms6EMqR/D0hx4X1tnTx4
DBlDwOXXMtY6M4vrmthBPgO7NSORHHUASP2i6a11m8vRkq+RZsK/gYMnQUZC8yWxi7oNmggl8FnJ
H4Egs004PJMmChyexL6f3LFOIKJzU1JR3hRSIQ7mm2ZKmmhgbCRNFpnD5YPhrZLqteTwj/BEgmcv
B+BE4tDkRDjj8bCEHHe1BTIjH4XaLUMzxWOE7pWQzY7cU8DqHXRBwndjxdupu/C4iBi9RGKuxFUB
xXzUpRL6061GH8fvAWjplFsV38GnVTht/KVc3LW9W4gJOXdvR9QAGAFB50MNzY6FDFI6D0jJVArN
Ex/eS7OH017wbIjxQJWS4OkuQ1gQtRC39+FP/Pjzaep6M3lS1I1tmHHYI+JVx/Ms0BGXbqy5NWc1
YRVAoYOxR+pqm1nTkL/0G3JYOx8ST7TYh3CYoCQVKkWvkYivA5vrFzgI49yD2shqhQ3zNCsG/mR6
8WcjGKSsJvjEsDlT7h4WfHcTn0YcDYL7k5eZCZdY5t1dgloyVB+732E9b/zB2kVKJhKvliSFvakd
rAzPeP6u3H2SOiDp89TPGh99WEyxIxVAnus0e95gv7to3qD2wuMcxZPWRL0xp+OcSDjJ09mZzQbt
CAZ1eyFtQMadMCznVzrMaQP2JYPsppiSPsjCjvCeHZJVZYZO3YL93VGQvHe6EBYf8C4AcWzAa6dw
+4eGWndheh0oPDS2tTC+xxer31kt4F9WCk9NRRe+jjro0PjlR/Iu2CaLavGE0Y1BEQ8h9fKv9Fok
iAz5YKLlJQEIXSJpNuEMpRRU6O3aOiZsU4T8ltXfqfXB6vNTbK4oTRqJkFec4udJm7V6rpz+yWLu
jNdrf71oziIyOUd3kg1aO6yX3AyqGlCf8LP64EesyFF7cIVCXu5Mfwy0s2FkXduM6QEe4Kpj0Vkg
wES0wVDzzV/FJVUxrOM1sPVAKyUYvBbAjWBbcprNZs/U+fhPsFCMC0HdxmOahnskz6ULQC81UphZ
6JYk4TTqP1Uf83uzG4/7zqz5d8XwB3rPous0JkLJRKHJIiaM9PQXOVbIXYwaE2VKhtrsaWvJV4BE
SWlywOCsutU/OP7W9U3NZBR3XN0JgOGkhY/WL1xwqNI8XL1Ozd5iXXN3eGM9jObSA8yKtgt3BWng
ZxZBOVq6/bVPD+pA2d/aorYsOuqczj4My9xFF8SBXwptjwcfgpHfWuSpLvR4iaURbpa2fgH61/zL
H4RpbsExHWBK8FWbqkiYNtf0RiBQ1yOLgYfgBK2SFY7c/2Ve8C7r6Iv6oNMNNY3ChhiEJWvIeZ+i
qg4CxZQahjnrDSMtnj/Qofc4yBqoT45UWoTS2PjcYCOHq0wxpb2YMPkVD4GGrdcVrvp5Y8otx19c
M6wy7Ppcshb7ufhcdO62/MeD+AjOanLOS5cp9LT4WmR5MyEzeed7mBDsP5KUOUQZ0B/idos6otwS
ERA+1ziCsl6xmamt8SYtmRzdmeiiRZ1oAARQTpjSM1Rmlt8txpQ2XSs5thcc8NT6zyVpfAz2qdIn
krVBg/6Wkc6yMhf1t2uYMjAvhORHDAFrolefY/qqjeF5G1J2EGek9w8tpzYrKHyrsGlYcEJ0+2p4
oHRL3UZa8/RRGO0Vsl6xL4CcShIkToOzbr/Vb/5xAHS9rKn5UEanjFHkPiyOTB35LkS3H3CNIBye
J1vhdtWzUH7xLrDv2BKzhOdCo2Yu5Vw9LPQ1JT8BKWhOaUdKMym3CrNQiritYzCQM8hG45dLWVPw
ZBlhK4rrLsOcdlyNuOtms+PT0UHkYEuFR+Ze5pWJuaS3QTtashxPY4EwzhZTxXvFVJQxH6u4gYGr
OkAK22LZU3k3XMNaFP/aS8mjZNjV7S93VrU3mSy1E+zjnzOwxjcOkGaTAu2v3jJ7DciRb7oRcswF
3+KPX6XuKCmSwMl+6k8DMiGZym0mTrcaTPl2161ZrHhvwmtcxi/qPwbDVwso7W1yXX4FlHljvdDP
Wx/cTN8mdOzdBDI5xcRDacDY8thKKXB1ESj/vAF5pWecvoyMyuEUeTVAK1XIK4EG8qByepn57g05
GH89fe9waHdsY/B8mRmL6CmR412/AulXV7E9TUhMIP5B43o6bSgafuQTbdwR3WCJBcXd3wFZVio9
w2T7Pm3Olbc8/jPtLtWZ1UAyupZDj5eO08gROj6L3Gfh/QEWt00xdEuB8ugpecpMS819hj5R7xkb
UrdLMy8L/2Dneyo3mBpNBCXh+8rQmVKCFXS79fAtw4cCo6f6VYlRa4ualUCoVhXsFkWYtMslX9fm
A+DPa9EzRm9/tZ9NMFeDacjqfCy+YBX0Bnj51o/u90jdz7cFzqpAwrL6/OHAFH0roilm3b+oseoX
pWpywl9dx6WahWfxm1zVTTy5OinQHTGdCN3g30Blk2MMk8EmNDzuOb3GvIxXK5f5E2JaWqqHvUPb
8dZMcPoH8/wBfPPdCv1LTgkXP0aUfBRM0SWCOjL86X4XDO8orE9Nt55KcVlYkmh/SqfGolbvFbMb
NBnF2pvHXYCEMTe53JMU4lsFdX4X04g/LaO0z2yGFPY3+nXMaettShvWi3uFR0R76/HvBHMjKjxq
1+fP3ZHuvVl3eUOD3nWAErtALiCmSJMcuHtIgOFomL63InkCZxDQs6RMgSv0El1oy3zJTP0mXpjY
/2yGCRv56sTBEV9crIb0Hlx4mg1UF17Kuf+meuA8VenL4QLGFBXchbSzYk0Dpr4oZ5V+d3UyY/xa
TeGnihCgothK3gP+D7+U/ilkLJ4iexd1LLpfpBOZNBEzGC/wtd0wa8dsmDV9EahtEvAH+OiwZmjv
ih6T/AJ+KWPco5hBSw+0w2DowmNqTqRbkpzARFKFaGXE6xpxPdmp6nSXfAN6GDaSyKQpswxqwDMU
caNJ34RHC+ZMEbEB1qvL6qAjt547RzKtKHxIyGwKKPLioakWUiHdPT34b51LDNm5Cu52l1aINCkq
fUrX5AMlhGs0NEfM1O7qTLLAjlbCPsJi22O/GrTgLiyhn2FLGsd1e7UfoJPqcLjQjxrIHEXDPnhQ
7l7tw8M8PJy/Pcjx3WoOgbxu5MCewGnBcTieWJ1Iij9xUM+x1bgK7XGI40nTLO8+R22doTW8DE4w
/SopUaijTC5QTvYj+SZx3nnhiOTpN+t5MTnTP4vllHyFFdka8YMobIs2DZZcDw8937hYWM/g+NHo
MrgFgH17jwqnlMrBMwEF0EFVNVoNmkfF4F71hLXXrHxIMzHXUPYBFmIKQKqrC1StJTMLiUzGders
mP8CPIRg9du/Iqv1rsTIBCsO9vYfIyqGle05IhfVA0jI3xIQYLOEyn49gayL8ZAFnwvgo2HuC1NM
LHiQZkNcKFB+SsP5MuuLwd7VanaXT0Xro3Kdss0YH89+G4+WJIRuZz3XxOZU5ndxgxp3/kuWL/iV
wS4kKJy4BtYuRzQcFZB06ZaMVbA7B1ek8/ggevB/8GeDmcG8djYhf2g2L3kdK04r2b1vOtmcfCDx
ZWMHtLIX68Tz6MC6Lgo6RQoob1UplPwnll54gGbc3qlL7yWgH+06wFtCLNcJRg1agbZ7JI+Azn5H
SWXwQhEsyR1CGXIXFYdsKpLwBA1FcxVmN5jKFH0UqIjrWXSYq9sAp9xu+BqjeiGCgN5XbKj4wgh3
B+1Mb4GaauqvDoI9ncdxggHhf+Agjv+L/YiFJvnQrc0NaeKR4PLsttRsgFBJftBNmqp2TdWFfNEc
c7/R3EkgHEwjnM3o4NC0aKA82hjrBB8zexyHHYL45vbgjivBdBcf/emcdSRhH+3ZDb2Ke9iJtAbB
mcclQGky9fjfJa8BEIxdLp4GTXQdGFFK84WlL7MSvHzXR2CpIRZBmvtG/VLmewYOuAi5H8P8+2Jh
xJ8N8DAmEWOQIhdNn/DXS+dqI+OsIfMWxx6e6EU1Od83pEhgGpkSxVDOsXVCYYpIFrEgJQE+5nBC
MHe+qiHI1bnO6fPhEAVQYmDWJFQCmFsy46cwLyC0sZVq/l+raxGItKnHRBWKohL9FD+j83boCqUm
bvlArC/nw88q+HXPLRe7QCu4AskB1/HOA4HegY1htLqMEA8nHCo6fwLgj1usnOrJ+TgMG4tQnBOz
DPdWFhoLBB3WYNRhQE+ESNMFk0Sq7AEJMEwWvS7HOgaCwzcRI6Knp3HEm4VIjRD7+em1Zfn4jvQb
wWzWKe1K7Rocm60+D4b6GfRNc8mjN/j8GDVKCUOal9Dr0dA6ZC7bMqbpr/sLGgduQX48WIHE7cYM
n0HCgKUBIE/sajF9yRoGgq2yv9zwMcQRkHEbTirCm8V1mtvDQAaGJ3u0d5LOeiJZ0OTEoE2EEojV
QCt8ocL75h3k4sxQOhjR798mRtjYS1xhRBVYagLY69Ze7erqzyXVldrDDeT4AybfnIBa7SkG8WIU
hNYW6C2ZqGk9Hr2mI/MUuoCldgPgFQBRbFuGfFc6dMb53Eg4/pEKEOZ5ooAcbjFlu25OOdV7ImGb
i68L6JHw1ptNOuKUlrodLG5vu1/28CHUabQBu8U2Q1i4S4bz/GBpO8kXZAfTPh45H2lz0DvWqBYR
9hdTkAi7KRTaff8LVTnxCpBXYvAoHtk602YBkkz9CHB1JNQGkOfdu6UsGE5POhqurk0uuQyvkbp0
rNUViDk5RVS5mSDPOH0+4O0pcFjMd9LsJyqPqjj66aXCNFN3wOqQp0QNDFY2bA6ypnn5E5jn3lFX
7FVAor/JEKd3urGcuymL8JB06wUHAuugQbv/M3Pl+3li4J92JhbA+NZJG/HM0dVifFd7oj76Hbdi
ASJJF3QdOwNyMR49eNIwIFm73mEzBMSZdVF1UVZdYTooKUtY/B5XND+dLYRvfRRCbeBhf51Z2Wdz
I8bTXRbqL+UWoOLNccp/fNn+oCk5/5Xbfdsx6fs4d12QVnqF/RwrQGzA1GcIOiQ2ieqEt9m8WTEI
az6c3dHjJntbbpljB/Tgb0rOtydWDkYebwt2q/9hNLAdu2zgY+/6xEeWeCiwN8goTZgnD7p8Dsua
+hvpcDAMEn5cDIkvoqX98/0DhJj9jzjjYy2CdwCBwWOZcXy4o/YX/p+jZbuDXQIhGXBktMN8Qrkg
UvPJO5sAwoYYwOGpN8Q2gGqWGmnNlOdg144qEDm1fzWXwdLV/gyW35AaseghFBYGAncXAgI8G6xw
hj6N232bSmu3JgmT/X9jbV/XHGX8cKpAcUQhewfwrovdsz0XCbRex6ABN6vKp34DIsXeFe9LDoUb
5eIAIElWPzK6izWG6eOfg1u/X4rgsE03re2xjJpl+CTJNdLnC/PxxcGSjZCLn6lodYci4MfqAjTm
aLJlYBIy+lwDC3Do0IfBaaZozcJ04VRfMC5+55BKJqkoujkJef9ZeGNEDlXkVzbvehGVIZsV6Nl+
8uCvQwdsCSMmUrFnZCGQWTFsEVrB1WBAFaOtRx7I3Y6EzwAGOI/AG3Hbl7E9MsA+nPDdhtt86+UG
1fAFjTOANOf7Y4Hlyp0aSZy77AuXeoGrRxoS5r1Gp7hAcBji2JafogyIQfK4wS7huiA7Z3cQ3y4K
aWr9n3tCtKj3+rOdhrBbdyuB8aAk4Lxlwe6N7uq6GK8lfzmtjSjFhxgsQcfRmHxw8PBVa2rhfHsC
Blots9CdFCsIzl0wbyHs1uSwz8QuqLHmJ1OPA2AyQmGXgAYAafPAEWWL35Xd6bnAxjRJ86YCEE28
tOaeKSAZUiBGwfqFZgWs584rMidBl+1ClgorOM+1LCTRIQde/LE3OKpctOJxC5ONIOGYkaMSomzX
jN4u/N0dVLk6M/m1LkYt3H68Y2wbpBcVO7VuRmio3NuE006qhklUMrQHqaQMkBH+Jfp76qfw9mT5
W1JzMbKRk5yBhm2407fDWIxge3o1jPx414g7ZGbH/QHe/6ZJYyieYLNL2cf5QWoHP5EhX8QZl2HI
Ib5Obaq3pJpSiU9OZxPnluD8R0IJPgo0JrxTQnW5drH/gRRXD0koi4hcQr9MdfBiUdEo3RZgyDJA
o88LPergueT+4Pz3hnMhve9rDObYYI5BQCsw9ocBbNkWJwU8aeYT0ThTV6O2DtPvn8iigRJiOjfe
Ljgh771CM7dIG2LXsXCOnlAc2XJpnbKSToqvjPQil1WAFJs8TMr7cQjVWcI8PAybvTzDflCGjYyh
BJB3qrh/DMZPc8GGPMt4ksdaTEUJ/wU/AN/ws++AZcwg2sWFvxHt17w1hRw75mFlGfMaAJXg5dQA
9ZgVdpmoMfDDMfeqSCqg19kLuyVP2tSbIOuQczDc/uGMxGxBRM/4eoY53AUe89tZiPfcPcDdZsLg
jIMySahidvD4ADkYXhv3sHi5Pa7uXoB3Av7MgIpPEsM5Y8ho/F0DUVLfCCaQS8OKlyL+ft0MmNPs
0DMoqipcNZho5qT8hIAuU1hI7OmLCc+mJgwpPiEVZMGXZ/3xXYuwtr5snncCg1/iCJnUWZEL2jYa
Sax28Yn/AQhk/+KsLuoX/mnZgOpxEYENHKHaDYoJLHsr223I3TrT7oJLdcwJI++mYn7NFJcK76TS
+0159NiyLvjFbzRIpzIgZOytsIQZGgNpWxLISSTvvGiT6MDhPHuniNm2zubNz2vZuQWyZd7E9+qI
XSfzGPkD77rNQFumkg+NASSG9y3+aDORnYR1Ar6r/oeqXvoMXPKaAZ9sJdF++JXYGPjVaLw+aCTu
JPDdShMH5NVtFJ846V9qfrurOQX9ayiGaCBSpthkPtmCvFtUgLiPWVNt0iNkD8odAxnmMVQjidBm
8KmS4BjALdIOHyYTnmWTipL3fsBQtEvQYZsBmO36y95euRBSyDsJ8Eam6JT5HMM8D3c5qpO7J6O5
8PU3pIGyBatheudQJWECIc/2qyH1JznwswBh7I1a9j6CwWLP4wSQAqbKPePiJSoFi5FaL27mNraX
TJanMELoDqa7tfsHOZCQRnhlKqEhGQ1z78NMkJE/NZLscnyBfup+5tB84quC4TvqzOGmjEkJGYsX
wepM2QoqLSXRw5ltiVpL6dO7PtwgvAcZ6av4+CelTI67IdFepQvnEsqRza0cE8r4wO4OgLw2Cjll
OMaJz5g0aYDN2+bogG/yk+noBNPhEse3RWaAdmJhIIT1D4EuMP8CECqOzOTn6ewSoAhMQmfA8455
xJtjZGBMqjs23ipzwtKlgiJdXsb9eQdgQW5whrMP6iv8aP/s1fVtYmvDkb062aRwyR9ghuBlrTE+
EEGMUy6/MOZcFsBnyiwi5zIWyyxlHtYbih9f5jnldNwMHZls4gsFvDnhbeYGcJAp3KohpmfTRLEQ
tpjXzmMZw+ZdEHqKSNwcfBjBsbfqAd194JzZFEIxvy3nnOebWdQu6ckXTgimLN8nuNSEkeGOIxXW
CAtIOjv8HGIx/ZkyisWizqy7pjo6obiAclNg/ATBajCojwbCFmOZh4nu4Y3B3nFldhQU/cAdNEcb
GN++vCpBUxhncLeELwE0sUAZZuBS/G16PQyiKlpZt8fcnFk//5gqjmkvWNNALIfgpvkj8bG9YIPH
5YD1jCOHJENlOJLgblMMkcgSZFvyYBPFhSGXBq4ssB3D/TREAdwf+3D2kVHBFVs7ERU5/MiBoVHM
XOkf2naKTJBBYmRxVlBDl5NDcHPZC9wj1ACmhcgY+Ty1PfQN9AfMFxmaMefzltRxJ7m7h+BGGJAy
qX97T++bpLIjeViSVQFhseJY5SFsKdksLpZCMS5rB6fxNYR8RUzUiD8IY5FXyf6x2ja1jHV0SB1i
hr/NMbYlXI20Now4s8fBzISbybxaQbqy5yvJA1Pit5Qdr7RtzG2xtfsBNEKAk7eIdzL3vIyF+aIA
SxZTAQ4czQdpgQWZFkiJmHi5Q2CQIY1sYVI1gPGAuhvRVnNYiCjcxPhHw3CayucG3RZKDRZhD7YY
6peXo0cM62ZoyeFMuCI03FtIGYVJpQPEYgDFvYTbq/jyhJzfQppAgcHHwyxl1Ux2/o9GxT08w6OG
LiEg6hHzvuFxDVUJb0aoYfwLjukwkJBV2hGYb+LvxFelVhjKyYPyj/6b30/uqUx/Z+E2L4JTJLLY
2pR1oXPVO+PS7NeZDjeG4rEBmgLRKfpJTblEdkRsMwChBHvSa2l9KnNJTeRAZXCNeZCakPoJmaYk
SRAXuTXbVNCeiY6tNELC32cRZzSscAQxo6AWrc5/lo7GQAuccHIUMKMGN22SwYXggXk0CYHibBPX
IUhjzBj4VqtmKhuM850ika+GhXOow4pikzHTlz8LHwKPWWBNtxqcQs5mjhfRLgm7kpkHl2aLmRcX
6vapwrSeiN3voolmdOwgE1FpaviJBLZNCmwpEx3XNLp9uviZDF3B3zoGPwx4SQquwtax4pJkhzOr
mHVpVUOcKxoY4tBDSU9nQ0mXsxCr3j4QCAUT3s7M86hSa4zrGfcDL4YJmAmfaJjguTMpoWMjisXV
H3MdXj2Klb5uR10TWKe9mF125AJX0A5uUULGGqRBauMm73dJmYPAjwg6VH3caEB3dZtRL10V1WuA
TY45d8tAiqMaZl78BiYOIffw8Mh2oLlHXDVO2RCMo0VCI2oZoSoLRyvLJIs01L8clYwh4SfV97DK
EpxzBSZB8V1uzcZYfL4Jm+bYTbkztwPMasSSkXJBpcyzhvX5Zz6EDP5NcS1MOLTzFJoLCjs8Nxuj
th3NDuMZowvCtLjGNExIEfBBGM9TxLrAEnB9mA+oPiUKryS9/wan2dCQZ4/7UOFPGs6FI1GqNKIQ
XJwoYft8/5AEMgcBs0Xv5iRYo5vTRuLaWGGrIbfI22tloBJc/rwyXiaHKNl9N1gYD7+h4FcS0cIH
5FeK6VP6JnjvbMWVPEbHk/kExTsnOm5XFBEUxdQeoMjqaz99BEyujJl6zItYmpyeXdhuw/0aelHE
8+CWqHwgzam4GXI/Jlj34iFDRd0Q7CgNVULnnXPQxzFME7psHocpbjNPaF1sCIysO/iwNe0YQPZg
YlHaxCGMpsbzYJezeVU5oLMVqtelpXDKNSOdQx0wDzoGx1/XY+8kosKlmKFXe3AGadg8bYMDPO4/
NHggc/MAiqEieIBhHkeJhCWA0+LXmwDvctEomNHmYeqKpSTXJzCGJcc6Jxoo921IbUDuBWUf5s5m
sca3V2Mtf6yLvyAC3TTWdVOueK6RM/Kjutd3aKgyzmFe7BnBqaDDRu+aR7P7xZXRzxGYaNalON1P
GTEBD1HaDAELhlj1gLIzE97DZLpITz1rQwCF/AB8RGsPWR3Hur8jTYj9xzSPyoXQiuDca7m3r08F
hyHj16aavWIfegtK6eeTWwTh9sJmvsHQEfYpaLhn9D1oUl8VKMtjBR+UHN4B0Ux2wElHQW16u4gk
dpugP1gXb+aYEOyHoMMVYC29l5lRR9xne6zPQfXmdKDvJL6NXnCsf6GHmiML4MIVsNyEwNSvCRFQ
AltDoiQOVVYZU7cHRbXUU7k+ul7g2KRGf4tFH3ov2gZQFpqkw5Y9CcNsaREL/JYeiCsDsI8jGNkR
5mzc2hn3NBTZ/Bbw6oZZnfufwKwXP2gcPsmEEXyBR86UXwo9CwdPytoIkvi8cg6gszZsaRoemqgr
RJGEc5sITZ0SxmAuYdKLBZQQ/A/2ivuAW7lGQUyUEHAd5AXEjN3KIpSgNDGV31w8XE0Lavkmd9q9
qZbJXWZEOjCnC87FWd+yasPv0XnKVLCgQlIxqVvA2o4+i+HKCsfUyrq9UEsQ+nqBENnAqjhrd/42
vvjd/u7rYOADTDszrGcC9RlT8bPFRxNY4cW/a2F72pDFy7gEplvGQGeHKEuMWCIoWJDUUNx3RjX3
0mMkvRdTO+iyrO5nULsx7s4YSLSsbU5nJkdOgxtoB2rbdLW2JCyHApgGyn7J3Xa24C9EnAzDq323
odR5gu/RLjRbP29Lznl4pyzbwd/o6Lax8Tgq1KlIEzgSoODxdEECXZy6GOo1Fnx95ON0gl3/6WVA
YSHumfEdWpoCahtmHT6E032PGVaox4oThPks9yvNC8g48LG73DHMyrpgRIxzW4wJLX22b8Cvx5qC
dfThS26lFvCCCWbqPfT2mwNhS+ZAS7eyhZDyq4cL8jIsQlCclJl1s3Q6k47MHLmIYPx4ohkmNbnM
7xaJljcyKTiMoVFGL8ltExxq238xIxPspKTHZjNhZEHp1UFRYAQxxvReikFZPx16eYAraMPZ6sCb
Nkj/PhrYMeseaf1rJ7EKAPAcBhQe3S5m+6FFBQpxrpd7K8qWhgyCu36Da5DOBNawOdVSamsao8Di
bMwLc8fOhD1d4yWYvQpDwBhtg/BrV4k0lec1FxinE0iEBUZJtUMdFB/QY/drDoM6hPU8sumh4bwY
NnFAmvjebS53V1Mu5pwSs8AjI9xCG/CytlNo30pxT3OW8rOABZ5BPYksqGUWXAhqshEjISrVm8rq
TfzrSwSZziTnQMkY/HMoQJa2P/hGChHdhf75ZMju86IYYEhveafhBuATnFKuuhwZCBmq+O5aiq4L
iCEndp1Zwey8AvNMPfyoT4RPyF+VNBQqe9M9hV+XTYN0p884Ol89TDG880I+wBN9Ef543Lk6Tp2C
zubWCnTBxMaUZBCXGnnaHbZooCZeC2LLzb2CqlxcDI85rKPI+Yb9PgQ4ILIZ1rQRtnGhHhuMxzmJ
0uhNiT28j+PeYYVpYM6iid2Gb5rUYdydpygPiICwkcGgQ1ry7ui3eBIQXBIuWRo27jvxbLLYU8Gw
HZcDGA1RB8StFm/55JxrIFHAbMWU+X7cUdIBHtf/SDqvLVWxLQw/EWMgCMItWcy59Mah2xIQA0ER
ffr+ZvXYfU53V1dZhBXm+ucflCFYPxMOijLQvNgg/uKRCEmUE4DYIBKyPGPzXIirYeU7vFAemHtR
KAosGqtirkQjO6LTwOIn58LLkEMfHbNLuP4rGUdreVKAmIJaq+GaJghW4ki0Ex+l1aIf7Ca8DH4G
CdfmQp8Kf02O5qwjYkR3PtnbhRxfQEYPgJnUvniAOPYhJEhgLByH84qxqy4qX2BQ3jPAxOs4wzSH
gg+rX6lt6PsbC/qj/Z8JmmcsRzgVfqezmYEZ01uCFuTSsnaIy7DU6lDd/U7YgwYvYAWWJeF+NgCu
oMCiX47IlF4dNhzIGmT+llgBDLipN88Czgm4q08nmPmcOqF4KrNfSpm1h/YKPxxigjvM+GnBLhbX
lT7FKcmqJZMBDSMLFdCG9wekFv8EegUMY32SzjwOtNKOWDRMB1ry8XPMIRKpjBmubcI93lK7c0gk
HsGWvQSAKlpYcmunx4YNooUAPGdl9KPu8UxvA4OBLf52eAtSHrtK4ah7NE8AZ1gkNnipgsLICSyn
95URWzI9A6N8HDEb5QmxPDoMmxBfUlQRwsOXslJ0CpX3Pj9h6tL0kut8H3mVsKYilzUGy4VNprsb
1lsa/Xx9ugAplmXDVxcbFDc+Fl1O9IgMZ1DCruOR4hnvslvmGN0Crp9nN6oidSe0MogS7m2MURjf
V/tIcnrCHYW1PJvdfzFUXUSANrwxMATfiOmhSg2vhJKpwzgV2JFm4pkafhgOfxX3eZxn7hA/u2Hs
RiSp000SVDmNZ9z6HoKk93NdcuIdrBkwoEE9mA977vIfQDBGiuwE7HKzPOAoYjoVZRrLH6b1ntfD
fdJlmcGaXoADmHrIdMRXBzhc94LMx8bKC5zJXyF1kuCV9RrDGxRPHJZoWtAi6OAjwaOtQbaVofAB
RXHSHcgJ1GfNGbLPAiPQCXkGhGAzeNLR4P8LgpQSkekTrQ3YLkKdIt1lxoIxhg72F4gwADQDpOCw
7m85Myw4b/WVwSjQ/J3H6YD2Snd8ksL/RUuTtVXSEbHllWMjj7wR3GVGu4BGk+V/5k+GLH+WF5f6
ypN361uT7qS30/9mwmBW4mCtLP5OPtZqbe1hP8MMcS493x6uBeNxGTXZkSquj8speH0bYtYsO9Hm
xIOU7v7P48bw+rEQLXDCNTyIRo8BFR3YvsLIxMl1a64oKuXIvYCJ69HeeE0opVCl0s8b0In2h8Zu
C7Lw3QKVuT7qz9LbuC5ufZLdsBCCihjM3qON77knJiev9jri636XzQQC0Ifaidkb6f5HsgL+wVYB
Ou4OpY3ElIEaoVKErjvb5OkMmJiAkoC8vE2WcURRsF9enmwb0bt2ORh3F1UC5EWRzdrM8Bq/jovo
uZKSZZSuMGmTxC5QWmuwOmyvB5BbdlvhN3GZzB3INh6r//QssEIHQkfgs5VLMBNlUQA4wPbG7Cw3
kh7vYXsNIregXeUTJuRIGWgTZcbFvQhlQBMqUDaMxDnNjQ1HZzkJM6RRsDu4KVHI7rep96vPe/AR
OYyBD7DgolR0zJWwvE5nmMxsrICIT6J4qOXBwQSS4LhFO9D9zPl0yk8ogIfeeYVCw5iWA3P+GsAN
WLD965LvCzzJIVWOxS9fGpSjNVAdD3L/8/I68fAgyfKPJVuR+LacbtKnPYvwTLYojoskQQsb63Uk
yE6CSWq8S2xP0kNGRT/7wjhP5j+SJUPlqnAA5HvPXAiBFdRK3ln6G1xyw2MjHYz35N8P3X9DaFDu
gILYm8XiIovr7onoc/bV4IzEAdSK1XfsPMDWGUH8OXX62UZ2x2T8Ie2WgXDAXiNzD+COI6CmHw1v
FuB0tmwoA4JTXsQb+dRh2UPCNDmxi9KM+mXj7GwfxzRkBmClw1hwbwHYg9wq5+6/hZqVh9VFAC/O
wT87lhg5TfBcqOw5MUKe4dRMgrTsJCywQHjShCNNiAKa9y2jlUm1e62ZVtZonR/gSzsDMGRO9VHL
sgJAMLoMWWPsJX3ZOfpvbpalMirwoUd+yMT8zA32nQ4LwKmMQABls2R83v7vHrCjEKAS0n8+CVrI
/In/TlLIFKXaQLoXmYwierzyq0+CXVBtsdBf+lyJIMn6lm2MMtDd91hAjSc3x7D400ueUJNgSw1D
WUIrORq4J3a0v1do+XSA3FNv2fMY+Jk3gCSNyjEDvU7DiBN2C49ZqKqcW0SD19DnEGlXYw+/K/MS
SCJVdBKsGlJ37VAKz2iz9GaIcm8ht9ajMew/DO6h7vuQV9yL2Gnz7GlC6WPViDvTFFX76QNL8uEl
n3+fZs20IhNJ2uhEJMI0Dmm8XtG3AC6LUIvVDIiIfxX6sRw96R2k0t9UKdl0H2Qs8vTlmtuhbv0j
UqrQl/0vjgfMjDXJZi7rPqNG2g1ViJsQbSkaR+3vSl3CKCJ3ZtglUZff5/ybt0476IfmkEyklYh+
M87VvzTCWf3FhBTTZTJO5UViU+hHJGJLWlqzpujGqwkuiRtajTv1nUMMFELJQMJQ2/N52unw/gNZ
AV5v4wO6/1AAI1lhikm1hwKIijZl0SNWkffP4ZzL+b2MHhtqlQmal88Z38q3z2MBnypJVTYAaJ5P
b0ZXEYMzqBzApNCJaU0qfXZlMExEiKX/ia8Iii74kIqTF4GaE2n4oCYSXUZQhTxvoCA2iJ0E24GU
7/31i5/ENguR0Nt/+UwaKV7qDUgAAHjBj6iE7yocqDX6Qax5SBmOEi37OVLbMJZnj4oDPHZnoEM/
Vxg1EmdUuSyNnwhktiRvM1D6Ok1RPx1R1cJSrNEUA7jyGIhnBXu6S58UYpPJtzL46+gJ9VvUn6hh
oCLDCbiwbjCuEKQofXIEZrz6onWb3wfeNxiXkF183TUPF4YLDoNBupL97Blc+t/ADIPGgzfj2ITO
uJr/4c83kCzNKlRhMQr3hKvhxvHZGsEs5mcqzbF7UUvhcfOs5/H29RsUSbTdewMd06egLPFqDqvl
7b6A1OrkWPguvt4FC+C733qYt2EBz2WBp3P/cLicK8KBFnJ8VYX16Oq9W6fjfJclffzX2gpRA7U/
uCJ/jXmqeRquXyibwLJ6UTHEcpnIcvdZ+7fOzJh0DVhtnxjmDI8d/2e8AoPWxVlGg0iqsSfmfW0f
9779D+m2z/n30i+lferffYn/FGGDoeAP8dQC4pcNr4Fr75pRQXng9L4SEmdAbhRUQAmVa5wUaB9Y
NnU3I5oy8+/0ibXOlE3KUPx7b0CLmAQjtMCWu3n/3B3jDakZf94I7jCCTZjSIgPvoRmb5D+QK54u
xPsVJ/hkQSw5AJcBMxETEVU6djb0dd6vNad5jj8e/vstHWEaK4VbLyTKuQNnlXLvFhC/GzK2ZLQw
YTVuR968GFam/tti3bj6392dKo2bQ4HkcvST7HnEC+AN8O74YP4/81AUmTUCIhJ1BiXJRMyMDr8t
Z9zz9Ywe/59eJ+fo8m+/6UrHH3LAd64pYXFUVFblJngZ3ue6fjbTLg3N+7F+7nTNNyCAo1hOFwbX
dqw/YaPOTZgReOjYwRPKCR5UmywP1U/46AKVIFNOy7CHReek+3tZvGH+VCEuGlob5egtjxzbknfU
KcPLBEMkEyre7PHyLhCOgedJnenFeoZxyEP1WoxsqhAbx49GUpjXYHY4ScCAjVUzgixgRrTzi09Y
rXA9wbIdr5UYggQhFqOL8ksBRtsV5/9NF2+gwdua5RMAxA60dVLa8zU/YXcXvYJEdkIho/I5aBGW
NBPj7atNoN1/Xk1Qan6BoXFv9LaDpKEw7mUjc0/ebD549+KkuyovwXOU0Ckp4+7Xe3xRwn49I//3
6fWcXkPZjzFYtgdHZAwp7Uz7Dts81LAF4JzS9j+FxyW8jf6TVabCNcdPHljKDYoiaIqg7kbqZ4jT
6FcLMgpNK36rntH2GTJUxxMWDXrRe9zTontvysgCTaKYwaYYmYAluCpv5YkNSsReSemmSKAVBI8L
bdh4QU3avrzusYP538vLmrHC5qXWaK1CaqiZoi942Tmt81rAWHIXs0h9DcxBsauY+iwAmn/diUUL
IJhIhsA+qPW9SMcjJtZZMhDeTKCjVLyhVtiRZ66JTSIfYCHzLrw/K1WTpGAY76tyS/SYznbNwJYT
Ec9QSCgv7uLRf7ynzW/ejM8ZN+reJt3Sx1zaXhadgm/ubh4Wax8v0Ej6Sho35J/zuMVCU8NaBKWf
SteFRdllTX8/BwkId0G/8aW4hjaQe4O9xTzgP9XN9Pse3d7BpV4pxTDFndrPF7UdfF7jP6dYOx98
r9OHFaffUO5CcWHU8LOMwmrFOyhwkfNyBecl2E4NfmtpHBfl8J5F99a3i4A07mOhBYzclmGG/i3p
A1EwgY7M66SPs+wfFT2FXeoyQAiZNyAg8kqxqh92NX9xbX3N4mWYly2wL3w4anWqggy5M+GoyC8G
mLko6zbpo764+Mp1WtjD8jtUI34nXTcLnZlUI3cTjij1EG0IRNJjvV3KEX7/kGo+n/Czb2b9a9Ld
qJGC2Zf/1v33ExRLz72XGV6xmdE7P7mBRqvPMMInr4gYwaxGXwkmXPRwYqhW1zTOe7GRT6869nvi
x5pdtpYdfNPIxhVR9XSNIb7Knov8su280Zk5L3OUdVePzrxqJl072Lc4dSw1leZx9zZof8x7eMPT
z/afWNtdB/f7zKgXz+uy5iiTxhUHcn2gaL69Z98c73P/kYf3bFsAref5+lv6Whrt13cztGtUm/2X
5RWZ/7p7aeV/3n6BqzEISnvaqz/mJ2Rp27PU6+9xYww7tWdqowQHduzx8RAHRu+N82L++uKAFjfM
SiKRu+zgqpfd/1U4x+9nhh2lyEZpb2UjrYCc9rr7eoA3eukadkjXsjw9DfyLnn6phSa+sU+/i6XI
DUUxBowd8UWLPzXCXSuZJfiI1hyh3vgxItuLaYhglaU5xBhoWJ+zr38xhnHx8bduv/cuDRNvVFYc
knXOcp2T1nKQZQdjd1ipFhwbdP5ZgF4Og2Pm70KZpj6ErIQC2jdFtkKZXWfBiWKnqHb2C4221zsh
lLog2BUn8q3WC4r0X/vq29EN06OP6qPWoXlqc8rB0h/G/AaBj9pJnX93e/Cw8HhUwrbHKMe1wa3t
XywZG5IUaeCxMeHD5Jri1tRGuEIy4CAuO9CK7W5EtoAySJzm61UogGvXhuSFIC/W5+JRus3cD2j4
uamCt+7aOxbmck2BQFGNqFvp+rSZOC95tK+9+OtXN6/GWh/jLcX/qmQqLFgmsGL7Hnp3v3OLP8NW
C1Mz0AK8S7DuUDC1o2dCPgCiL9j4dv/SelkxMWKbIupS40fuHIpm+EoklC99DUHPD/c5Xa3lkyQa
t2g8dtv7a1fZw9qERZ981oXY65rUqp/Hz1MPWn0gG/QNAxxKD/JEnn2N1e3COogtzPjpljlKJ2v4
fftshpfdpQhkM1e9LmwP89FfsBPt2a3Yp2yhLj3JP8f92MDVKDDw2iSV9x2x5inpb1UcPvXmyT7P
Ti40/3GmzdXOvDvoXMdJZw7FX5HNcGTtZ1kyxU+rvO4+yuFpBjnnuZ9r3jeSf1/WdxwB3n7Nw26d
msX3f+UvS0MhhcZz1EEkKUzpm8rSkbNuyGKbxjUO9ROc1YoZyI734K653odXg4RCxbNgxkC1afhI
0CHW0FEzMxK3frpvlLWLTHOxqHqh7iAXZ0QEbe6WIpAB1IQsoSMQxC7Jt6+caNKonFJAPL9OuW13
ko2lt041Q2b8/TV4KTN4XyMKq0vbtzbsbh3WL3q7Haee8LaeI+7wTwTB7zUHzUhlTZW/c36QLRYA
cG7wmTdP8x48rb/QrHZ1BfLS2D29K7JbgCPKSBKzAnBQutQg6mVAvYcMKkSLHnAVfzwz6jNcoUas
t/zFzSAS6x7TmELuMmMH41BD7x4kiq7hsuPufyga+bAO1sDIWPnFN89w34sXOyiVZEA9R96IOfhS
D5IqgjdXyZED3vRNRmE54dHCvn+gJ+R8wdbKL9Q295DjVJRCQhAXHM2zMGX5Iil9Qo41ow5DnD2f
N8MnSAvuobELsL/DpiDxvZB3RgLZrkuqAG+MQsrcSJGa+mlMjXCbUCDcwxTfNnYzxOKhRa7OFwbt
CuWMdEv1c4ObLJOyx+SzSCIbZvDL3VQE0zrEaHnG/I7XgptCp8fggcuMBKEdGeB6g54MBpWtrwd8
WPvdsBsKhcKg3MY10S/7ycliwcTc4mzJNE/hQNDEbkd/aqpHIKMoaCmwryIt7m5yPPIZV/va1Y7k
kx4/x/dmP+fMj+B0+xiaIKD7yRWfEKG/PKaU+Dg+yLN5TdgrHozkUWfFRamWfJGTBFdKtUSEAkWN
FKxEM0BKJR3P5SzRZlgai3VK9k/BJuTltDsKIWh0FpYnA9gOdOcsGSEhw+wW3IG32t0zlIVldvmb
7DuIDUgG2FO7DLlnWAAelZMEdJ7oreXHy6eq98SGpG8FBq+Xa9J4iReOHRV+MFxd5lGcUSPfOObi
PuT1QgRl2CX63Rt5e3uarV7Hv0ZyKmKwJqCTgAcsiCiJNdeQwX8BvB2ZTFk1+KMl2l3HtIQzx8LA
VU+q1u29OHhzwgkfROBqMS1WDCfv494smRb09Vokc2XXzbbv5WdpuB0wv25QTx9bOAF4uN39G/LT
r1NgFyvPm0AH+afvCLXFjiOYxyD97nSfkdsZlRMt4jezWlDt/J2hQWGseQ+4i0En2kslLIfIAZd1
A5rmZl3XODcgh5q3H1QzRpnm8CZ5+nQauSOUo1gydQ4mju0Zi1VGk3Ta4vxtu/XpGnEq0xz+6tDt
0f2SsEHiyTnwusyhdkxAhnGw11cCSZwnO2RfQafC1doQiwri9HilMxY7KsnPZj8mqyFzOCUkp3Lv
3IhcWuuly1/5CW94khkZIrhIyKhinPGCAmwFvjwNPAJKLuD9jL7+i2v1m1C+nbkzZOtQsY5b8neo
ImMr4BmlCTJsHiPzTIUbI3cwZIgkLrRerlMbWgGXqA07h2pur3GuMoNP30xD1WMouZ8+w/brXCIV
zQvfJ4/CbcZ821su/xq9F83IgPPIpeVbeXR0z6JaPrfhU5ksCUBXxEx/yFIDj6RiBvI1PvzL0OQ7
dbkm+epnWSCSS21WzzTC0+/rsKpfBlZE9si7f+VL2p6DvTqUJ9/l5OwBAEPhlSGkkSzhdomVRcAI
ycnG1TVWsFqbdocN/BUsn5iGzZgPrOaM8lSG+Q3PveFta98ZgH/PlkdlBrx5fd05NLbLz3/2DoJ7
5q12c9+1uGXIk/zHms5+zylKBUx6/hbxq69NzJPyW1FeY5FMng1or+XVTfi4BZdHeLE8g6TyeqYx
H9PZBzdnm1LVba7R7RmpGCIubVZtYtUp+EiFQHEI5HFzuykOz86Ve08CxlTefygT6xVWpmN/d1rl
8bkqW9Mr1miiQeHpq8Xke421oF0TXp/b/du0cNr3wbwGHbAgCVd55cPkMzAYcC+NNRyKmJ2z7uOE
msyq96EtTreEHldzqHnE3EyH6qbEAZduRZNH3fqnOW+Tm4tj7qXkoLrMX+GLRCwSSLDIgNX0cmsi
asJwfC3XKdwvo2S3u/m6Ta/wDcnSuUOd6T+Iubki5/U/ReOq+Y0LWXM/er7RLvBHkd+bladxcP2n
qWOtK7uEDeCNGTa2C7urz+YubUi14mDvq49ISeJbvgT0Oz2wWlGcpNsX76LuGN2EMFC+/PxSOqom
GvdFEkA+YGvYe6ei66EG0dCLPT7s5Ut13tX6uRa17RjgUiDrDo73nfjZ8bIcOzUFI6rXJ8quZx32
UU2IuBqCBT3xX56s19gnPf+1HFlv0wZ2ie3a2rghMD4LLxdK1Ed+zupx9vD2z1+ymrisLQBC/vV6
29lXESEU/8xVwee8RwbAft4Trj2ZKqtyU3EphOa4LGw0ye+P4ASDFuMQt6zd6jFMAiMBl8Zf7EYH
FRCqy4RF8gtv4FdEkkC7jyH9CKBrpBrQWbIFtSXr9KZa4TzyRnJGHQNHPOLgKpDLy+O8jLbpXKUx
SbXnHtbuoxMdyor6DE0rWnLc4z36KBgxluG969nW2qaT/BgkXCIUgxlAPugnlLstbEjUmbcNvRkb
WiVOkvSNnKaeAJEmhQ/PiGYK68hU9GCbO0wVVzdxq3FS7H6QfhRcjPvCvSXjH2nCnt9uO1FhQhhZ
mLBIPwa0GfB4UIWcdHr4P1qoxqIuJk4UzDrFq9lt663IMxPoLDheCP2u7XiD1KRnjQa5vPKCOhNr
RzOl4pjWr/2L7uY9D7X2Z9orRtjgn+9XQNkb+mvP+kyMxK+uQQ/eEt7DkKaeVR9AKgkVJdCh9nBM
Y2dwUnt1SUGoM9OpSyRwd6/QnYkVP1iX3T1m7SjFD983KRRIL7AbdmrHylHUdaIvjSrsqIFg2yOr
a/wIe0DJhZf5F6+EdecuSZejIMrd64Sp/PoI5lZTrrMf+vti2MHVPSoW9WoO2pbtqPJA3WckneBg
7Ka9kVKFhe6ro7wIKRkOXezevASV3ktM03X2ssDocjjdqyRS3Yg8a0RzaMPz9xuw3+vUEPsmIvmI
8tpZZ1wdNG+3j/PoWOIcD1uSOHKEXkezi3Otd8FrlrtSjpDyn3YAWuwY3IpzfKju5d/ERuXaCLx9
SOkeZbxnJ9DcRtyRRgU+UygjMfghLe0fSVN/8TqNTXwDeWVc4YS4GfMFWTqnWHZuQGtOgkVRGuVA
EMj3gnK1rBbl6LXCxZ5vzP2OibPu8p24r3nq3vDgP9zICsSb0PmMaLkxedyUDs4e8RqsPI5iL2JJ
1iqH3R/Ie+8Cz2zvffdHeSci5if1MeFZToxh6S4FKuezM0r6oM+DCJYftOrthlMB0rRNKUFZFXsI
VaqXJiN81evaxw5faGTlNWgZNjSnrvcTUWuPGW61McL5DRqpTpATAgLCDO7MeAf1oN30im4GXIab
Gdeb0+0RE3jKhIeoVv3CkFiUyA3YvVfXeXZKttjDPhrKH9hl7oJ5RvvDq1gIqOA4iFiKe7kOAChN
/Dr8hs0Z4xGXrVfE2CifqEFoS0lrT6yEbgu6t70pIqVf8J8q5ICwQh5BaFfrZ91fw8BKP7A+Ab7+
cpDBb/x862v/Pv827AEGx2znz8IXWunBmmzsHszX3goU7d8F35spnr9UOev7wD4wor0KKVaHEtEz
cIsYVuvtJnP/2QxxPJOzd4yzPe2NbJrRpinC6jktLlChnntWbrT+81vX+yAbA6Lc44Pr93gblFsA
Djf4iGgN/bLx81Avw3zEA1p1Ni34Q/IJ7bnFc3bL3+zlLXmP/MzcaILU4otZzJnr/Yv38zHB/8vn
i8nbv1LGcxTEkkiZk2nRRsr+T1V9hX8R7jHE93c74B/zXKHJ7oEEwx7EKlcmUQ8ztPXL79jCzVAS
v0hwvCaO8TK8gLJ0CCC6+6BM2Dn7+SMcfZV4R8BSz5EowibIIIn8PA7oPHuNc9yHbz3uovbqhLsm
XxEn1wcZUd2nZ3PkkMQbIYyigMaNDg/qzLkHSeVMdvm8dFI3WCazSf8WkRV1ZR14HH7uw28gOl9t
vZuwepXesYaK5XzW++cQvU3Xr7jYN3lD8H7WP4nlYsLFLRCaQNUnMZc2GLl73e6aIWvHxzfgAd/c
Hba20AeZbTH1fJ+S1tsxy1XMVGr5sUmPZuMHOlE2po9IVp378r8/pjnYzwjdJCeR6AHJYNTCHttl
Knf70wYfA6GA8Y/UDCEXCV9Ndcv1nfXKXO94jBohjIBqcIGw0monxMH/5TZSH+Lo4iTkD77dAdah
4aIleRp/YmhsaBfZXI5iLuCtzd2bSsG3F4P9AcIcfBjWBOmLPv/96P9uaxPB6QuVUlNh0flwysOD
qM/7CcI+bp2tJ2kUj3nD6SEwQVL5dwaBKIyTD9bl5e5IxNBPNt/Vc3ETQNBEmibL641X8xH/tx3h
s/xZsj6CKPLy6a0FdSyMY33yR7sQwsbiNFtD1uflLMQQsBXWDdHANK6Bi2E1QuoypnpfG6+VqHgv
1m/sQWn2omJPHGGM6kuA8oxPijRmCwcqX1hDbyxlfop/PeeyfPk/A8MTOTCsrTW99ReOl19vN4AU
ma7e9KkgtkDz92n7o1qv5GWsYVGcrj89nG2HNP7Yuh119hShE7lEMEWweKS53+e7zhp4PeStLOAX
oEtY0Du/yDHkOYfRcXfhFuvgIoKUQ0UpMEPmzAFSo4SgfhgKbfHROIhPlXl8LwSeoDvr0Z3lJBKa
q8rrFpCR1HgU6MOJWEF0/ePO6rC1MaU+o2//iGNTTgHhyuzCxZ2e94sacg2dHyFKMr8uNTezXY17
JsvKEMuHD9uvn/PtVeq99gsj9fQkrMi48BUbBJSdq5tyIugr5jFdPrEcuO+R9rolBmGACfqIHCjz
oIN2eTsjc9RzMVxXnqr6L5ux76g9BwSXzopFx7xyYxqeMQdVD0Kt6ZEsx4Jluxm+4cPNZwg/t5m5
DeqVHZSmozk+kcf3IbbQdB9X71uwgXuoGLo60nWqz14W6kiPoH5M880jUkP215GNyblMoZ7T/vPU
XRPsekGv9Dv5pMXraXd8TjuaQ3AUhK79rOVmby7b95thuFpmSAERob7d71Gltws0RRIhSPTk66R3
Z3nbfX47kcL5lIZrx9X4ll+7BncO81+FdjrWa/dg2Szu26/m1CAmbOmpu4+LvhHUIY5YtxUHw6gU
H/3H6DppB9r2GXcxZbemiq9jDuh2onSBC8N1St4nmDwnXiblMYnL+BHT0XaA3dHq8MlJlEf3DKdM
I7gsL6cui1NOXisuKTOyAlmd2bjJuTp28ZU4fqhUnfuiBxobK2MkBPeBifCxdKt+7TTTgiWsdm6h
JcIBPw143UFnw9UH3bD1WDBjZrmYsly85vgI2w1Wv75c2JULvwTN0ZyynUT1ilg7WaT8r0eyxtSM
RX+YHPSX2xBtff3phiSMnvehPVH4g7F4zLoVwbYi2f0NnzLiYHP5fRwVz9xkk5Q1CvbhBbRPBaag
fny452JkMLdAj1zrmHk9+NtSk/8RDdP+G9YL2XnsNq+xFd+9y/LZt4+XifkmyygJs9DqWwBKo3LF
RS86Ue12PPXAmrqrHd4Pyzh5kv1qqPkWDzv3NbkRp9l0p9WR0EX/PsiGeNyXngZ1j3ha/8kyP1Vh
UubUtZAchsYMxme/GKSEZ+yn2aiTOKlXDRSf7iSzVfHn6Dr3VMv2vDcmt2ojj9s+Lm+/l6Ad6FEz
fRI22/4o/548bnn2OklL91O1hRRhOYyc0Td6kernlq7CjmC6md9EVfQNbf8WZpZPb+e69yyE6KNn
dD8Wmx4FIScnDjJzuoh+Fd3CdPGMDL/n7r2GVhew3KiK7gOSbaY8pVXDMERgEBqjGuHS1/mn9lss
SFDeOlmGA79Lm3tmOdQ21OJ5UEAWPl69SyAxH9/lxDxjBAJA0IdK20tAuRnD6+TYToWNPEoJaC7X
yXxkBMreyQo3KEf6AGtdjTqUAiL1nrLxDj5/bj/YVrLzXyqPwqIbE1HbBkrHK88NCeMXDq+o2WI2
D8bPAyElVd704dNMiVAQi3nSjMPUCybk5jISRt4eTJfkYFdWd4wbRDGE5ipl65A2YxSPXQ74Tt73
WZ0RDw9Y0v8+DCbi2Y3hjmGJCv2MPHnUlRXLeLyCo8WxdAblezbgG9gkZgxFLPWQNSZBDSeJ5jUC
fudA5dVHHBFDHfwTzXlpnHnoN89yBfjowHVFgj5ATNFDPHrc7RCWNp6WuoTmajc/G18xPyNafT9O
vK0oHoQ9vx3TLwaW6MQWUlle0Kbx07EeaxBCAGMFsbCcrR2K93bEZ//88AhljXy7Pz875qHY5fYc
agCOoDioIq1Bs4GZzQAn4PWAL0LZhInIFVIpL57hCowopLQW93GO4iqsPiSof14wo9FgNpjFwlvL
AxUJJr3i9rfiWcJb5Tvjuo/xIVRbtj628oZURMAedlv4Vy4bJZ9jiH5IaNXAfaE2UjlIiwiTV6iG
TWAiBI1NkkPbCZ7eE23EuXu8HqzbYICDDf41FQYoamjSmlhBq2K8veJ26sEvOlEqoLAp/WegL4T4
uy79tYaWDFP7hHesRHb0nawpVPkj+yjeMR3PZjwORjw4kmMR64neCOBhImqaxOtsgUD9zlQJlKFY
49PYg1QJwbHmf0L4EpInG76OZtE9QBYoGCu4VdDal8F25a5zSGF4Ds3OBa1tyUu9h5CEQincGFHY
toF3u+fzCedUBAGWT23KLwI3gC8lv7AKOgsDFffD/8xUWofw0nFU7d/oO5PyTZAj8aj+B9pRUgds
aywP+YHOyXuAd2PVSLy6SjpUO0A7zpH/842S2Ud3b6v3c569V533As8mbdD86OIbdHFP2JYrEaHz
fQQF7prpo2/xmYKz9vBPnSkcMdjqz+AVlxVP+ocqCU6oOUtZFdlDcLvt3w5/JR8QCIjCoRqC1C3U
uPH0nwKn2y4WK4X3na4haLDi33nMiwUyHoNMEzoToQ5szfiBbzvDPbozFaEiJmXoJWDZYtlA9Ae0
VGERX0LUuoRxUowxty7YdJwjRvSeUc9SFPmc47wWt78xz5xnfZqdhABsM84Z5XCwvDPVVrQYj8Ul
g6nbhiZpwfAF+Z4P8w1mFqsg2myJjKHvJnpsyP0yLKgp4X2vTMB1iySIj9f4Fh/yPBfrTnxj/R99
gnSMP6y7MUbmgpwY5xXoIc6YmEXehnVA9581Fl7RdLh5ebdhd0KbCgNIbWHyzgO4Pf8kAyoddyFR
GiGnP5ptFb8ItKqhVwN6nm0fZMHSHSG0igzqZLmfSKYUfWFl9lh2ztWh+7OfPIbpwbiFhJOlScrj
PYyBxUmUyreXgeodkB9Zmy8tijzAVwEm5v6B/6MyTcTRB/+P38vvJ7L7ryhZmHDGtm8ULO8ICxoc
2HCIQat6hFE2hn7I3BSC/QNRoCvNByvQ14fKZe4D0cuMuC0ioh0ermY517jCHtDrAKH7XYoAOpkP
LwXr6mK8QNslBzE5Sa+ESoA0BzqszfwStePbyfeLQ5mEW3oS2Qnw+d3X12/pc3UgUUZ0nMyvkF04
IzA7zXLzfAzbi2fwhrdiEWsjf+kRYB1mRmBPpHbkDASjEC7DdQv7cGS/XIXTTPWv1YeXaS/YA8Yv
VAoyNNCTzNGH5hek2L1TzXedGgomPZXKK8h7gjwYJZElu9e9r/9DSvsA+w2rfz06FFeSHdI+Umxk
CXdYl252pGim/kFFicWPFiZjWQ2NaXdeYhw31QtANVE5vAiWXKarJ8oX7PNOV0ibnDLuwK0QkUVN
q87M1X6VpEF+tlbd3XeqYIYDfQF6FUTOgHiX74IFcFNuXoN01eEQOS1BX5gAHdyXr3zr4n8vNNYc
gEAsU2g3Q1rlREJXHgURZlXK0PYIjrjOtIFhDXm8NJ0hdRYSd4tN8ucIiUePbtYMihCeIfRhYauf
7KnRCa6YZmGCsUTBD3IMmgNW8iHJl7xrbwavNRi/Us9d8bIQvYAbHKMTqQBV7L9Qd4jVK4ItDxoH
JhV48tEcPipsfeZUmX5o/e6kOauc6b6gVFhJRnHVuq+F2qAGR3k+ox9o3kd7XLyxZn/26Qjer2Fx
Gal09pq4rrYIIDu/kKWEA4ZPMFinT6wI3cthGt3VyPzxaaquXPD7+2wV19Mxva8MXiXczHRu/oMO
mlsh4YUP1J2IjrEYvC27Qbwf0E+/jN+XJdG4t+dYM2IFXfCtr363T1hAGke1i5+DtLEtvYhOpDP6
Idn2A/fdiNVuWPFfv16RQwAK0BlZ2sHU+11kyne4T8Dw/W/XuzIqOQZD99iXA6v+7am8BqQhn9Ee
DOZzn9YsZGXfpnRqVo11tPAO/r7CfN4s9eDelwF69/NDMawACDrOBVdGPXwS4UTKBVPmP5LObEtR
ZAvDT8RaIiJwyzw4z3rDStMUEAeQUZ++v6hedbqquk9mqkBE7P3vf2CnpinhISEeXl+maXj/eDG2
CJiFQjh/E136S6sWvydZanVhBVRt7JuU4Ouh9SV16vd70brwfbPv2gQ7cejpX3h0KmO0Z7Gt9M2d
rLZ2KcnrAR4U8eH7mmqlX5BvDNTNAIq0W+i5meR0qN/nDe7fa/Udfhu/zgFlU+z2ac0/HwBLWo46
tYeccmDUrkS0TqxP3p8/Gj0QI1y46ZWkeV87OnQyKk/e4ZzWBRduvIh1OcQPYfd1efRbuDSzWJq0
BhrDmkYbqAiK+GBEMPxiNOUQTmf9kZUZ3abdcKu1ftr5Q/JbabbmfLZH6UCVVZl5tJKfw4e93oF0
1CYkR7XuvMHdL9yzzLj3izFCY0GOqplDpcD3UH291zkfh4rmjMhhcbrSY9nFQ3/J3AF+E+F04/aU
j7z2Bv5ReKPbEl3EeIV1pA/TMLOJ2Su2aJf7KcwHT92F7RgxrYdz79d+NDNF5kk4lbpLDfB4YUPm
15i8F/hv0H+xRMt5WU2HRtCuxnvY3VR0379BzXC+/QOnhWxaNzbTmgziJwoMxNU+k5BN/UskD9br
6jtI6FEhaagO+Bogw/A1I8i6lEOsyF8Qx/hPr69/VzByj0aUq2U1YVw1PGlDZNckWoOU6QTD6QEp
U0ZTgi2oRgwV1NLm7cjRerdSuekmJhopeTAQUlWP5dUm4b9xUgwC0E1fnasPVm96V3WWqcGbwRzG
4OMZdSJvE2Beftv6tbhknKGXz89nMG8Er96SzrJJdCk0O1DGOXk4LzpAHnj4An/43LduDf7Y11H3
ATIHElDe6yCnY/Df83b9QXhuvr5Ukc/RpFdpSBkHQOWic0OvmIfqvI5DHUEn6Ms10W1icbO7P4Aj
83GxOwGEFDOfXji9j7/mpWWPb5d5s/j0k4fKSI/NX7s8JZNnf6fkzHVKDBswhhj/VjJoV1JPCiag
j51mdrSd8PUa80Uqhj7NGlfsITDvY3jPYkP+53oAi+d5SvoxAQckEGLoMSIacXnbgrEw/Ev28jqd
aOxdst0fhvXqI0bFgLQeFHngTT7IkBAmw2zewJNjr/xx25F159BX3ICrVylRCf9Fsr6SxTglhQF7
3gTS+bs53zP71A/tvGVSzXCy4ym2sKPI8vD59odLzuXH7fAYuUOF0TZuBQ9bk+17i2NpSddBZYA6
xtej527c4xYXSlS8ddiTubrt9dmdcPQ3TnNWQoT1yyG5j5g4yWlgyK9HuathPsbYi2cQuEuimruB
Aiz08xYOt1q4j++uTwMjvzSN82RzuZrNL83uSLH31GhNXdoETyeveQ9LiNOU5/g75y+3zlamd80s
Uc9JUPw8yelNAoA3STgYunkffAt/PLY2/AsCmA3td2Lm25sQWljQD4eK831EmmZxQcKWmhJcv+JS
EyNU7FAY4FDHQHqK9kWtEKHLo2ldOJ+RrdUzTaCdivmUHeVrjtZ8adlFb0xY8S0H2P26WRKh6Wee
PgLVLpaT+uu/JsPfmdLZrUSqBjN7yKYtx9RnLVy9LaXY3jonGfnGyOYvAlFuPr9geY3ESbpPkLiQ
RCJo/abfZ2ET42RdrKrv/la7d5q03f0eSN4Y1BL5LdfmoVDIgiokU61xyZxn088tJdIg2+VRykJ9
rRqBbMiv4M3UVLZaYyNppgxZ7unLCERedkM1hBghtYZzdTlR7+vn68ps/2us5cGUx6/5uPcdhse/
pAwy6iF1ZBzc4e9gp4gvygiebFDF0xJvlHFUllMpXgwRcenFZtRFw8qpHQIYZyUVoLXoDkYeyqml
gvgYAgAZksaaI11HkqiFUgEtk4DqtrLKaQr5E+74k5bKgrWbYZEY5DGnreJ9TqPSFMMKQyNkw7yP
Q4MlbfQT7nzA1qEVSHGD8i94LFuCVt8j6318hDJfaW/aS6BErynQjmqYdyVIz3fsTvKYsQcGGXuF
+EN919zsbmR3t0jjvt2cqhOIzXA9ofT5SS6FaAnYC953pwAUBi0lwDbDc96qKMB1i5N1GrvD4Isi
5OkPZFdl5Mw98PTc2bxKswa73VcvjFobpBHbfrkYMwSVl4y9vtjTv5EIXJWTXIgwyQZku9zQVWhL
aSTCkLW3i6NJovn83tN4wBqppHkzsnBvS4BGBWkdDcTndhwPVgkhiymQMHW/GyaQeFKCJDobxYbI
bB9nHFhTOBnfsX1rtoZhJdBFlblSmd4XseGuvvbtD88YHhE4yVcTOdvLt7DFIIeq43aAz9uI4tn/
LMYU3osEolxyTCvO+mwhjbwic9nW8z+kEC0r8m8MTqise6LkOosM7TcCkZcNLqaehrebVcZTujlF
PE5e9fv6fSd8VwpyDO52m1V0fQQmAFkEzzO8MyT6UJaYdpMbW56Kc3GfynH01N2K2N3Nvse4ELxw
BstmVMzH+SRbxMzg28zJGq8wZj19gpXjQcwzhvB6rk3fwPqyPdpUKP4SyJUDOCygX2OJ8TtTwVFo
DGnKIGkovvoKh23ArY2DPtqILG4Q7WfQ0s6NpmUMJvgGyhnZFU0bkSAS48VZri469BG8qkIQ5XAz
hJlthHXxW1IDdcMroaG6BybIxeW2jC7qKpuuymkBvxcqW5g4t/WLil8Dzo6hw+G3i96ijSYEP4x+
B3qgcvMX0JplMLzvAkl/5X4qP2u9bxE1sReXc2X33RV4J8J71iHHWlR+TQuDBnIR4dtZE0ofR+yM
kwdANdVe5QzmeRVidsny1Q8sEO29GD9c6YEgi+3QYg9iG4TL03ypEc10dV8xiBj7Usrwpf7ratMu
/Y/mEnYTgxQ2rkFFqiyixurfDpnF8Ds4Lim5iXR5DJkaw2+DyeT0XgjRE4IrMklU5K99FUb1gVPp
sIvW7794JUiktJIsOwtCyOLUYWnbOYf2MFXhX+AN0WoB1RI3GKYZJt0Q4znS5GVMOHTlAwJ+8iDl
MN0U9Oymdmhp01ebzXPNLjRajAlnRcHVWQE/rOJ8tT/arIRg+6FhR9xmT+vJfYjk0mVm9agn+t02
INtarURkK7u2tMjXEHyvlKkM0/zrlqn7AAuc75GyShPGWEDoE2hODCUPB4otuz32C4SwqUQ3Ki++
z0k8sO4STLCZjoOvZOtDB+GLkOcinM5Vj1JD10QdUxyk0qYeLOLpmzYnMIolE2Oq3VSaypUz+uIi
N6H5aN18RiwNWN2dgiK0CxB/lJnqBpv7df2nR58JN5N+6z6jaOjubvcO2GrK11xnRAMjdOiWrnX/
k6r58v5H9rNF8gfwWX8cKd7bNfzkOtAsGmxQRwyb346xzSR3OMZjBDTVgodOSxR9grduj1M79a33
Dp8cAiNXGenBEzZ05k/ZhKOkgLO3fu6wZSqDWHGqwwQx4OPjvhEe0Z0UEKBxYLW4zHjtknEVjRgo
Qrm4PJH9iEBrLJx7kReFDrSYCLNqv5sjzwR3ltAT+JESkHSAlwaN5bgIH+MpGjt8ZnoL9QNzSo5d
ZwhZWyjXtwUIVD5HmPfMYUnD7iaSe0t/Ojq/Pn85Xvjwnuxb79/SoN1ivjsogCEr/VQikfl6dbHS
Uv99wnh0rG612/WmHFJEzccvmhD9QS1HepALPxLDdswQ0SIqEI+MuWbMOHkHuqdrQdZHA+NnBEzA
zjAIb1culWDuTW47Mlydx9GJ5++9yDJuLc/BzfBlW+Pz3Xek5SRvUC6MDjofaAgB2d7r8458z2uC
matimd6rM0vGDajIn3jR4TGSfkWqeki3PfliIobtRbZwlN1owCnhQ5fo5ryC+TrsoTXgb4DGkVki
JCOc7qdnN2C/cgmHm4Ikor/rIuWJC9PyIVltEsAwTgt3VEXZnBArniyN710OfeJK8OWieJxYP6CM
fIthV3t2js/n/9AnkvB42m0Lun7OrAC8Bi7f2l9jPjgb4tDho1hBxkbMyvaNlSHKVg+rTX48mPsa
1jWaAatGMgnJRkN1+qeN3e/YNb7s+UHxDAcMXGATpUB9XzhQ970ar7k4Iw13aeLqS9iu1nglB6w1
mjHGAqvBHv75kj0aTDMsTlu+4DO5GeyjAkwtsNf5nB/nLHUHMxlhQY1VC0tcNCWHcQhhUN99C/vc
r+fF5oFlOfvnLwL4NaakS2PDm/5i/tiZ0WHqvi/GgaEr3zn0IgTKYyd67KbRcMUjz2CF6wYRG9br
PnEjnJAn9pQBLHbxHNzkbcFcCnnZ8LXHk8CGxlHvoVDD9QA6MZP9kF5tan/XTKGHrGB6BHP2SJm/
4bD1YzH40acpvQ/QfWeTOJfAHpLgKyIfQ4Izef7Kax0RJ0BjBSoSwTi8qVjdAjQNlqOpcC4f3ZiO
aQ5aS8lk6Ijikv5mSk4EpridVXd+c0bYnHs1Y18pJ0/o/Gbz2aKhvEIu5HtJsqysNZtoGJ9xJtbN
NRnzGGQv/IJoaSO4WomG1d/9DzuTCMxCtUr8+aN8wBqksezIlahRWmK7gB/gnDEQAA4/Nlj6w3NK
qCuCUsSx6ZIG/EoMdez0bK9RmbrDFWf08fLC/o4ICUb9YEKgiB3EETySzmLO5TPVwSEMkzvK4dxC
o8iH49ZjQXPEVzW02O4vKTZUeFkAu3vpSUf2bxaKi7ZEy50H5Dc0jMn6CiNphUfSGohknZX4heHT
Hmk8RCusVLyLdsQZk6EMtPll4/RA6IIvuV5fG1gZOKoK12gRP/rMeDsfw31b1xAZD34Zqq8RzGZv
j5QJPN3//DUuaMRWd54cMjjECY1SlJ60b/+5rGI8VXgZqJ1lBCD2Pt4fMVWLp69uUxAlRkZn3uUa
sBrl8iyGvQ4zNMAZGyLIPwkoMEePGRoyBpSn89xmaQYQHaWduAeYaIJ2X2/LxnAxjbuk25I535oH
nte56qul8AoYCI93nMDFDaSU5UcQvshQBO+LhGGgsB8GxL7yh/CFxzcUHhWFtTBGKJaM0SDBIYYJ
IZ2R+2JbyD+FqqUjBQCzVjEhBBY1AjH80nCEx/eFKMh/R4akYSEDh5WvYaoVGWMmmirCfGD4/DPB
8lh6upr90DcG35f+CctHLpERcOFPaD5zLzGWw/Nrboj02xRs/vqiA3DAFEZvbEgvYz4BbwZV5OiM
HmR8RjE1ZRB13zLoZMj1ttTNeDjH/OTWTMGcdFRpZt+STbPURjaZ6dQBaMgxKebh/pdet75tlxUw
MlQOHPxSF1UekJVu5YMtLS97t/5GzGdq//i9DPVxhxQSFDTy3At+ifE/T35mf/aof+stArERI9s8
mbDGHjqPLUNCwB57KffhtyM4haEX4i76ftuvb/aFGhSzzwH+Lm9zm6usSHWj7bZckRBRCTQdGFbA
zEw0ydNe852wb3hQW7JlgLt5viR42txilQqQFWQm6lZ+/8S6OYD5HqqG1fF+TZwsk/mFZx5jtX+f
5kpjzHuYL5VjitmCoC4BkK9plXo+1VrrMNh0vwgSGdaq/piObB4yHO6A+31h6jfyUTk0ziBmRdRL
A2r5mukHSjoaNxwp6aEEIwoLdQwwRGJ2hwhPRXUA3T5xyc5Gu8GES1w/kW7N9V+txc7H84r41L4L
ef5QsooTuZaCL0V8HRzsz/kqkvIojrdC9IG7IFzNoiGBAygJqcMtHJYOoiZQNyALxnR4L0O9JgsK
ntkrZA6awfp+s8zyaaVtKirfsYPjzHL3VDGac5QNjiYax+qrhurRcd38RvWuVXRRAurSdIHv2eoD
pn8TRJ/b9C6+JhQQQyh2M+ELqtpUn2KDd3aDEzImhanEhRNezIrFUF958mUM+h0dZknmstGmjlBn
s7l+og4rkQwjOx707e4VQxjYlS/8Ywi0Wtp4T/shG7q/nVm0F0fEPo7PwNa/xGCbkMbF6zYAzNIE
fO4rQ3jkOX4+J696oTuvGBM0ZYAlHutObYNuz9JnIxEiYwYf+ACq9Om82aWqLhJ7KDaqd3JRFzLw
7shTgzICwRefgJzYWoYaAKSJN2fMueSVxlEJsvG/HQazUCYmgC9rTBJghzGi4PogaOcG0Q3W8C6C
oU+m3KAIFJRz+jdSflQwEyi0NC0DDlC81oT6eYnv7T+KGNAA3+bdf54E28yy4w+GTjGkG4tNfKki
kX1xTUlBWAi7yalPyiKB9Pkbriei0ic/kLSkLzUYxeHeWQBNYaYpWxaCvqsqsXnyTLIWZGj4Ii3g
7QnUsTpfmVVQJ3GBnjypd/5ZSjaNCb68iCstYVVj2jwakDlwq2QwWHL+osZkyRXDAL1dHCg/9++P
gQK2WyEKeraTG0mR1ra21kwJreV9K/aserbM2Sd8fY/GH2gNAoeR+lljbmXFS1VmxBo0QeYeQgvK
hB5Hf0LNP6s3Js7O4BS9orRd1kRn6OV6IG+ZHOLpvm/M3RtbWktFLzD9xwnscNUdYu9MyFS8ELZT
ugrrTl6I0ZldxBzWAO30lzQfLRa8FRchYUdgPppwKr/UoDi98iPbAxBsccJ4QEV3P56l8sBKmHrA
8dftxwJR45TBK/ABYU8cHISQVutKNkct2iG3RKgGTAU9+rEfIceZMDeVPgxei3AcPU9lCbavR/ys
loIjm3PM4ATyIXB3mp214OlZ1UAINivgULS5E3YVw6MVxz2IREDkh5gV3rf6Sj3yUXLdZbcbzsiO
4hqAWEOgGAT57L5BIQ8vgI09sVt87i9kJc/qQPeEKVQeZj/YwCz1JUm3KZzDhwPJhdS/1+7xk60e
q2rWXsox/NJPhiid/dFpgyc0jQyJiQliw/SlZKiOF+6hrMyidm41VgP4G5DsTN8M1x9MvyutBAMf
KG4YIB+0kZNLTobqR7Ge7+AWT2Ft8tCb9VmdpefxRp8MoMA0bs7R8gPYoq8b1NdQwsJvyP8zEo3e
TuMSxBFNCwxqNHfPHWad0e0sv4FxVGTv5H3Yt3O6N6zPxQCDRbGE5AfmiZB/Jx7oyvMfDpjO726B
UpR07MR//eQ/Cs00RCmqH3u8KmDp+vgOzZvrg/c8hitbadELfz+kHbCjKLIfDpfrjpJpU11HX6yT
tfmIhCrFLuay30YGkZwQ3iHb82RD8Munzc3p8B7mE28TVMt/IPKcbevsFAxG9mq0+G3geu3grs33
0um5U5bFTluW9ljAX+jdzS8MoxwGXOb9vgI8KPyGOvy+Aqd1aMwCKINz2Gx2cgK4TBwhF+Cj9Wa5
BeMNcIIfJCHMOxT8DIn03d+KQGkzQzCCVOJ5xIxHCb+181wobkdbRAox/GL4z7C94e1cOFo4LWJL
s5+yC6tXqVlBwxk141RtYQ39cxorIS6TVDpBy7FgsMHojyBlu4OFRVbQQd+dK8jMRP1eBek5DaA8
JWfcosQZVGEYA1WLspzTd2AuKROpqSQ2H44bMmU8fJruNqNMgIjf5+RZLgW/G0R2A4xi6bs5+eYA
JKdTvKNFsYqR9Vyc3Gq5gY7OWp4GC83yGre9kpeh49tHTuPic/kzkNwCNXKxYjtowZJdHllAV0Qe
SygJ5w1Dp8z8TKHmrg+24K+fpydyfAUtjQMJ0hlMpsN03gbu9F9CUQSQcBGpSPcTrRkVsk2Ber0Q
RB3lO0EQ0vMQVh4jWSHuGS6fHNub1/nCOUltLH6jDBLHLX6LuGisOZufU/Z/aaJ/zSUNdJeYJEVw
QFJA7CNeCV5NfeTd0GldqPKh15RXfsMTyydZgjwO67J7fXC5mh5kuGcom0hLjy74O1BlMlHekWEv
gsCZNLNRuPdujRgAzAolD4zUFWQMLnOeIT0aOZsUvsjA3ggXp2zJ7CRI7Zh0e4x46kiyPiTJcqLa
zW32b7IARHFme1H9fuTz54ELsvmil8M9EvAWK104jbX1ekS7nKmCCSI2XpX3aUwPHWEozeaeXA9A
YIyZqt2JG9ou8giWe9CbZiCsx1Z/7ZnouXIKmk+bChqH1YNkDTqLiQ8X89jiDuDeIwBJe8U4gU3l
bo7t38wjFXovWdJqFcSLBJy/mla9ufnyM/QbspBx8Pb/PpcvRAnn1ri1OdEF+IHGxNYsw1oxYIZq
DNN6KoJcAhUoVzwZ983p9HDYWNYbrXU3jA9yvzRP0KGpzMw7gi/GjB7X15jrnY2xFU8BkBwwJ2Iv
a+ceuOjV6iQjGYrhYn1CBt1MWhn32m8iHsxuuVMumLrCPKG8pq6JkCtXZ6bShGQpQvHFmedtAOG4
KYDNfLKBuep9qv79a5oy7+kL3m/PzORlabd5L1vsDMxOYysI7s1M3rMbQ7LmW5k7JI47fx7hJuJY
yBLHdg/rGhepSQCsPDvJ9ivcKDL8agA/R1BH0SWg2IKAyu2o2F3EL0O8IFlo78XzQvKb7nHj4xMD
1qnLT5izPk3uomb+wcdmLs2dVJ+8J9jTYuGdzkwYmdpCNrV36cQHKpGt3WAGjZINCAY0O8DipLPm
zyn2Uoz5zWY558E9EKslYd1sTs9ahDyNjUfiHcZgSSaLdeNiuwnUZDKFTZxfHhPJvMPt8OvYWoFU
8NqKr4/5o/r7mvOHP59qB2EjDIP2w8JN+cvgtCz9Je5YdoUQlCIjshvnNI3D+eaxDDYamggfxjdd
iX23B9tz2pFGwvGBqSXCT64Aur7WFoq+TTkFS5/dwCUaE7Fk7+EVmR1C2C+iQFyikbxoF1hBtz9o
PLSLWHvQDF4vMO+ZELNdUDlRNlGNPv9S/FAsbMSsms3eEvksVyKgqChUGGUEhI5/ne7AmGgycH+2
tDg0pjagenht9hmMWOwfXFTaiTWb1ZX7Y4RbHBVccgD5TyGTrBjXXpxMkUTQu9FLutSP/gV0Thci
WZ5N2LTC1EFFQYasnq6MkjLJrbVVyZSfNw+JZyFK6sslftoXKrpSdiD1XqUAWWkBSfdf5ktlK2hh
cdVuHcGaA7MGeZzhOkqlhiBDWNdSM10AW1hZrAeRxzz4BEo2gS/8T1Byw/XEzM7kCA5Yceqcg8x+
UJLfucaVH9EErIB3YYLhM8nUhQBU5CXgiVLvLS8VAFaFCYlzNUSiWMypVAjGFM70jCf+fan3ylx4
dW4OKrNgh35QjMbFmjqz2fwjuNKDIyV6wrGkusW/F5QlVDeY7E5IHkNmzM+i7Wkgq67TE6U3euO6
36xfcyYbznMmXKJ5F9dreWaX70gOaKdG76HKm6+L6dKwZfIaSHoTqmT/KmIsPqA7HCFwL/8/R29/
/6i9QCOiBaVF4fkolvzMuydCs5qXTamPyzIv11vH4xaXZZHwGL5Na1LhEUx7CmFw/Zjjdgu9s77b
0Dw/i+53f7xBzBSGM8dXYO5pjqh2Ves3s/ZEARBuHPzpwcNj+rQCSPV/OXuZ/bGJOlyabYFhJw04
hwFpXmORMrkmeeaBVQk2nTzEUxpwQzSUOI18gQYo1sESEyZ/GNw90QtiiQFw9Bb+WOjo/3mb/Mg/
P1uwHPwg8UJFxV1zZB6vDBeGDhiASUPN72h8mvlPs9FBvJAwctGxU0gOxg7TBI5A8BmsspismWmx
AupgiAIMI9pa8sXH7QIqIxw3CHiwZBvUUDE9DF4CdOod76vZj4G20H2IzLjhfszngdwG8KLebM70
Mb4YFD8kz8hRBzDCx4d6na0BlT7kMnA5ytwaRv1sQMEAMwQoJl1iWLEFaifkIhFgVDtteIgWQ5dB
L1PBN7cNkrA5YML12SvHT6SvXnumAFAA7rN0ps9ByhOcmxp/NJPXWoAf0akiEOW2JBeCy/uiWQYU
7gLoBNUFqhLm2GzhXJLXopsPo+RQWz0W2p9AC/NFsRq05mujhe/VJ8haC7Ot1ioUzM1guEs7A4Lc
MXZj2XTyoFzcNGyRDC/+HbjPr5WnzuCXCbTeWPef+hrPtSW1vYben9qCepoTZI6mdbxurwUILKNG
N2WmXVF7QGQDt2PrxpOfjRxZbb34wu1gJ9FM9DwpQmrziWdKbRfnMcdi5n3pmjgz2aLHfv72WypC
4gbGdlUzC/M+bUQ4Q23YBfY5I04dSE3H555xLH/TmXJAEUkC+czhmH08jeMKDwTgkld4ly0Vu5FF
zdzujOrV/LitlV57vz5rs1dtd0f0KTB5WVGoXdguUlguBmrVQ/sVDSCm0dFjrmMRvy9YrzX3991D
U2SdY74q7IPgfp5VOUqGDk8KWN7nnMzZIVScCKD2LsfE2VUYpYxgO02gfbDXKziLQgYch9pC7Wj9
eDBQNdv9zYGKQnU54PQ9I+eZoANrIvT6kcJc2U0nxoRJBbWTn26B+YD3aH+VIy0LPwUjAaY0X3dA
BABcdmGZ0s9aBsL1iqMn3seouJh1rbGLogB5nClKeY/PXwrJ+jMb3/z2iXOT93lGNJYpYDiMot6R
YX880b1aPVRXml9evPT63mtK760uhsz5dfdLkxRHSQ3JvpawvqBETj9uMZyo6zeyZLRpiMD9HH6H
ycSy49jDgLpkZuvQliHVYHJb0sU6xeGRuhgEv5yWz4GOI4B4yXgkX/W0sD9oWVnHK+bwpuxCUQLi
RbeLhdibm4ECjOEH/DfEHg+/W2V+87WqXbpQDiUUdzrfH+mg8gY2JRXpy7CgNlT2rbXKn49mt0wS
U/uB8WlmCita9HqTeMnkpg76YPA3mMrsOYPwve7Zbg73zHse7/gyfB35Yb0X+u7zU/5UuzL3FfQP
if2cyNibMutuUWY0zFk+SAbn0lrDv8wwYWF+DzmM9evbMOtfCHUovGbVeZiwK0hR+yut0wW61TFc
kLeNIHh+ZxJ+HS+HnZ3MxsvHzz0WvgKvn1axuDyPmYGIqBmZ6lnhoF20mLr2Nu8se9rYfExiFGcz
af0QeRXxyZij3aM5FvoYBo58GNEZvye3CxrVy9N9eBUQqpNkk+E4oKiiVAfq8GI/3aszCA8wNNq9
HGn+Z4Y+mBvz2AH3cBZ31hkehWNsKnDQO2Cj0+6EMzJkVqfxMUMbzqpwuIRY13B/h1htjLwxJtPJ
uT6ioh7ZRRRT0oO+Icij3cLWASIE8JjXv83nLtkoS8hZQR2Njzc6AbeZtZNh+JgNmWY72rpG/LJi
/ZlzDMe8V1gRGYiHGYhp3bspzcUEZwy1aVkl6aIyJUBIuwmZs/F9iVhATbOAFNwbO6jYCnZeJ6a9
RVhuehSGDoGDqLnYfvN/eCE7G8aKYsQ7q8bIJik0oqe6qGBBzNDn0HG/6Q7YhWY51Eck1n9t62PD
zSkFH+/jvnb9oT5Q8uRn9vdwsEefid/TGOSw3VKklXMZWyLvEcDaqSml4Iu9XeMUw4zRcFOFIdhM
K8JT199rcskPnDRDxBWNe7umqUtG1kpZlEK6owKUlzaCX2YBlPUbiHISw3Tu8aG4og9BaQshCr61
qI9s+nflCD85ZGb3QLuYO/WJz3sPFes2U1SUWCg4t1IwHgG44RX38gaJV5gGeB2+v1+Ls+KFPY/G
6BwTgIkU779YF6x7XHBkmyJDg3eIwl2w0FqnRF8Rl7bh5Yv3cnzGg7nzfp7Y2WBotZ3IV4mHc7hh
kM2g9lksoFzxgHvKEooHhoM9UoGxeEJzBadBM/m4yjIO7tEfZo8zpJs9z+w+d7pdBq+00M1m283e
IEczxb2DlrR2OSutvyy4zV5EhXWqwzE5PmghMwIcqSC24woNa7en0xMGuk8URwan/bFEOAbNIHeM
DibuVnoR3t5WwoGppIjkgbVvEef0lJkmqGgBq23FxZS4rdTM3QRLTvsTlfOHcALknzV+Si/7i0Lw
lxFHg9q/t0aDNY5AuDaRXIR/lobgXbcy4H2ETwyWwVnvfjWEak0f9Efu1c25dAwiKDgwHfx+IQva
Ax3irpXukglG54S6PtC1cR9xcnGky2W4ekWarVMg6w4cZ2pMbI3e2xsHVEFQ6z3MmVyQACMFN4on
jVZDG9Ip/mOfi9L1JTtMSWWd1AqvWxuL8eoDxdBr/7SRcOfalK50pOilv5l8AAEAR3k2Y0ZD6i5j
njb0YmpylM4vU7mbN2jQkOjxMfsZcMxrKHowCfopHOinKa1xz9R+NE10Z5hcwNRGrNYsUnCOhLXD
m2jcx7R6rpKtTNAIJ2j0nt/nbQtKaCWYvfVeC/W7Q7Zbp24d4rlEHx276vQR5IvH7wjXiwEO83LQ
oBoBkuXlbc6bAJq6D3b7sW47zTNCY5fb+Gf+oQHzY/M2g7qCVWF4FFANHDJmKUugBp5B571TmVKw
UspAPzQTkF/a72VRmSkWe7XHkeQWhEuIWiP+od2bIjLogi8yh+FBLK9kvsXQ+iSyqzKXI516gVL2
QdALLfCI7FMkGDhSGWG2edOl3RxsCqE3LbkiwwWYNnSqdpodlBxxW3/I9xjyKX/Arz8sWYD1jNnW
c5n9jlzNU/ilhqkv4QSH+yqFdDVh51tJM2OlsNDPMRt/z8ZiBNmcVB9pucUmz1TDwhvAOXmRkdWR
G3Cnavrf0AIPAG0h9tIjh/RxAJXKoTb2aqecGHBjKSecJsGsBigBs6wFRTlDSFYJuD2Lp3/aMDjk
uy/vekfxqmMGE5N74XbMIiHhj9iuMgfHbxzXXtBtjYBF8Gah8D/uAlpi/GWix3QcjGxleXt6L04n
Ru58LtELDjwZqH1L+4rSUMTXJQfIHO4Y7oY7sNe3acsRYetRt1HD1somjwN1rdMEwtOf94gH/U9/
/YZ4SVs14mMIdtMh1EGEbdxAzpAm5CC9cITjlOIPfXwl8195OsJirV6liZljJFa5SjyrSTeWpvU9
rOK59AB+D9JmNXrNh6+59nFk1UXLQkx1/Z1nGMhSFUHt+bjwgI0vrta2PJjCjcpx07ibXxkvZwcm
12PInNdpx1GGAVrsfOkcNT9hLs88e8JlUOjcoB09cfiyxacabJTeNGjKGLDvyVStztm697QQR0FP
PXXujz5rfAp8MjQ5eI5jWv8Z1SJlJeTOf4N6qpsPbsD2q5sMVlrA8Ik5FfvERGKLY9K1rc5jJ9kV
gtjALsEePUFLJJRumNkMOBdXuBVzmZI5qT6oCctjIYzoqPZaE6JNcnkE7HiYzNJdILV7/uStaaA+
2X0C3P9gO6CWYpBQcLlDOaT1gGo2cAcZEzLqbOaz9mPTogsd2lyt28/g8Ga706HBWxrqfJQ6kF4E
MVRWzdHv6FDM+p0MRJRak/sPtmZZakvwCIF8fzlsjCmxcwgAK/ZqpNqIiidZAGGOf0+GZrYZz7lA
QbaEouWpTkEnhfNg8Nm8V+zjitNv2xUN2fIV4HkZNuc0xPMq7BAZzuqfMujc0s6nPawbwtiE3gmq
EVhVdF89YRz9PGcvthUNbr5hPTzZ/8MjnJpraCtXxXm5+fwDD5h9EiSVogh3ZcaRR4U8kZf1refx
x36dqfZp0eMVeid0asBPeRUBHrU3L4/tEbzdl0jVpXe139wDlHC3Oc34Xkb6fQu5nMVfjKKYkEz7
xvxlBAeRhC3m888/HbX6Xl8Vf7yqvspEBcsmCuujqdYx1/UxaehNOWD0cyHKqdylT91wzZ7i5WDo
VefOhz1WnaszPXfvwR8RrYxsdWj+QK9g7521hYySVBPaKdA0ppy0ITQJD81MriliTTpg9Fu4AT7g
AAmjpGhgHrEV4rCwJ0xV1tJzwogCygUSP+CllqYHgllslVF2vk9I48T+l54VVAB3h6lCYO0h9orN
czFmixW+Ak7yg54QEBrFAt4q1xrvxqddb4qFBM+OQh7W1eazG4zNagbA+rUeGcTDRfZ1+j7CRLeY
gR8+1P84Oq8lN9UlCj8RVUjkW5FRTqORbqgJGrJAJCGe3h+uOmdvb9uT4A/dq1cAJWvhxePi+cEc
hU+Z506cO30yue6k0qoRbL6iVOO14NWfEcVJjWGeWSqOE58A4HZ40IT1YXz6TXqs6MFpKjQXCmyf
Ox0H1E/aurHujqqHkIvPwe/lMyumIwmZEEymH+BmAuzIWrN5bD0dQDOsGp6s5lB/0tfp9bLT9sgV
4R4M7XTzQP8JoiPHpbCbBDjrJ2gSpKFiEbwuiQPpkzS2pXCtb/zd+cZI7PlwALCDvqCKpsrqI/zD
sGgTWXmF7AcGFOmllBJOgSNla4E+KtJGZUU/q2FqhAWrIueDlmnfQEmhJueM/29DHKYOHNuZrbjC
V+i/EcSrrrJUcKKYslj+hgeO+OuuoVyMdxdYHo+11YK1YbCXr0uyDTodp58JsSMuTIUf0Slr4Dxl
wFcleNN1d9Q1ItgCpby6IhCrdN7JKf+kL21xdwYNirC+g9yrROeCtC7M9B3IIXXnPckE0miQT8+H
TwNffheyG1Wo51GbFiDPstP29HQocOaIo7y+DZbVSn2b89R7iq607T/pxzJ8M4sgx983sUZrCN+o
5byhMFE2mC+XaVlQ1I6+1moPiVPxWGq0VbITwUyDOwYTqPhunhTZlI/uTFtBqgM4E2dTyjQJIwJW
15hUK15zTDAobFEO4wke0+LcVcljI3LYw36XLGRxLQJHjc/ha8KtGb24vA7kfC5nuss42Nj2z71o
Plb0yg9xp/ZfYrmczyNLShb1brLZwEOuJKJ1wbaozuA8b3mDUiV3JMrxw/w3WzNi0Hu7gsNCqcFE
cRkOIO4iJiAzcxujFr03cwzjF4PXvdYR01Z325G0ArGKvkukHHKypyPitvXyZ6P12OIinhfrGhMd
miYmGP+ViwkG39mK5nhrqW7bmZ84YQi1nSarmYY/bROkiokwM+N9x9ggdZZaejR9oAsoXrV0V92j
YwAxqoDqCDmOKrVl026llwd4DjULFuA8gT8fJJU1KWUzt9Z2Rb8pjs/3qk7Rqu2f7eb5DX9CyOmx
0ikYXMBnzUw+6Nc1I+gnu8HwL/3NNvILGZ3MiX8qWGI7Q7o7S9ytspnbyD2MMBhrgOYQ0OlYDcF5
qUtt6ywdnKYGR9myECrsRVtWG3XVHzP9PFvp4noot8tiHkjRF/iKzDB+fi/ENcuuD4NOehO6YWs/
BheS2753XeJP4yoSUOdeTbX6E/P6HSAgZGyRDvD++JTTqVUOwWjooNvkQyi+hBGhxiYXDgp8bEAB
kCvjMJs0d8wHhudtsricYQO1UlAYD0zgHfGbvZxCw85sE2+jwBq1lVTfuIgUv8jXU5dRYeaM+a3s
xvLuNRxmoHYqLLfikEM9KVY15mGsHZcxGpdeamNTGE2MRAh3OO+OsOGXbRL0mM9h4+HBO+tz95FP
DsvlY5/FKyjGorHPlaPXpdc6IbpplfWMNksJGSlmfC/XwA5StAwI+3eB8ZKd0rNGJogufGW4W5Qn
xFfv6dj2+qXDCvZpY7M+5nZSBxkot/H5OMSGie2eaPgRGsbRjnr3Va91cTP0h2f/GT5uYoxAH2ro
lh8tXsOG3mIk/pq0c7N1/4U/rYXsmgpSibbQ1p6NFU4eA92urXchxU/CXQ/JVt5DtZ8Mc7+G2a3J
VwYdnzaRzqGgPOeTVe3z4RgDfaP5ZGsewQObI+SzlKrv+ICaON5DxeP7fjBP0raoM0KM3fchFyme
tKP9NHACQ51gGndMpOPoIl+6XTm5DPcYLZb+6/vIYIvn0oVEy2ry5qxxaGK2/61DmnEB3kUHmOmj
v6mXEttHRn14z77WFCnIJjucTahYEvirmDMfnkdI3hop9sMfVCw1M4f1Ex1p4eUM8DBnjTfjDMIT
U4QPQfReGG0X1G+6iwqxD+28/pbcmboEJ6E92cBwD99L8aTlH1EdILzFgDgyFiXXbBIzm9RvDLmM
11pX3Oo23pDbeR6BTG9p6v2jazVbt4Mlh9tIPUj5UQMskxiFyNn5Bf2GarQ2DQRknlzB5jyM5VKW
VjRh1GQoqB6CbdxSeKFvB13gQPKcpTsctwyCYMVPZQ1U3MqG0RboT7dUbhIyNARQ6NrRVmPXWoN5
KW5k5TfQ2mo/VGh8CNVkOVS5bYLnzBmE4DMUYa4eW+Kq3GGsz2iklmnxjzmMZ+Y718660HtfIQbT
edfwlbHToFHC60NdTDJMLIi0M6Gp65xcoQN2RBniikmYVBnU1rNDtOrNyxS4ns0tthKVggIeRS4r
xhgmK2nKKcpIWxsWtUtkIfFcMNQiR3z/GFD0Xl6WOP8haYKvXp73/M6YYEGC6zvrL+JJTz/wlluy
XmMef0SWgf4LzjCcrgl042QmOOCP3/YQunk1Zv8c8/kuwj0CfjXu3bgSTLb6RxjWOAIS6o4pnPBH
O4/HO3b2wAPvr2JXhosv3teIG0lDYWyP4LX2lzIwyLNEK0oXk/3AF6Ry1e5kM4CYCvbPVTPgoKI7
5+eknMLpoN9E6OTnfkl6xsQk+9Jo4g8Qcn5jzXnuKgYXdKFUjw6hA7d48QcTNpm8kaiuJ0MbbAfo
QDVabDrPX4ocngy+HQPHi+BDYMwS8JtLimoHXTWSUsSe+/CunSwNg7ZTz0WxSXFu5/VkFpPNV75v
CIRPOzN8rx7VIWzxOCHvmGgt852igGfhTSFtpJtlwbyTiTT4feAcIy6epadyHYsPrxa852jB+eUE
wkJXIRxF3MezewYW2cIL4Y+1vZ7tpdRlVhFtCb4FyIfnMpK+bhq9Z0ReGOI4y1ClPJSgMm8qtYdu
y3irlAemsJNfxIsT8Gv2ur6N/VNdP7CAwFJyisbguJayJakzMeh1YkdXFIXYwLWmik0bkTLNeyVS
u3RSbT7+U5P5imPyw70qPrBt8Gc4GbZWmGzHmTP75bvP2JNDEzSpL+G0g73OzhiOlFBdd+hQZr+A
hupsNdZW89caeK4CLmvsWNwFMbFzEGngZcnpEO4fMocJmh3Yw7hyeBK2MI0pd3/sV+6cnASeaoU4
XizW2psZiK3Cv4g9WTrX7+DZbabEouZWyj61rhouO0jb9VY6CXSaoLWyP2p2z1qWxP0rBURzD4Xb
I5GworP7YDyWuFSgrFT+BVnNd2lXN0CQB5oaeXE68FPc4Dr5p4mj4DDkUkGkzQMi+pHDDYs6iE9T
aazhV1ueAR1u0S21OhhBeAHjMxcrPqfX3O5iT1LcFxeEGXdLxIdY9T3CK2UboFq+lkvnkMGmySjU
QvMHIlzxKeTu7pJ+EKJV89kQHTXMUoAtXsovMTLyBycyPHFcxUtKEVBvDsqfJpuOY+PhjvGaji6B
CG01q2ZYTpt50QdPq3qbP/Vy4TuKs3UOhygloyd441u9pHFc4fh6WPTL+122poj5ryMOnVC7cSDS
twUz2cJTrfnuDjKQbO8VPS22iNxWlOHw5xhuvVdsV48JslOYlFHVhatRuBNScb7PS6dFqkOhfn62
W55ruPOFpxta924IpG43UW1qwyllCDnfRmgOi7wxT2DLe0l1cV/rjwqkUWdmNVBkJBgnxtwW5C/k
k3iyZZJDQYqJwTLlxQgyE5TungWUqklwGhFOuLjQlpjpJYEBaAubxTYgLiKfmnLCaYPYNzaOQDCJ
ArH8GmC4WeoLzk2m25Bc7JD3kp1wqH1rK7nddv1aFRbZmY/GwwG+X2qzKHTZ4gPi3xeVhtVKbPzV
HWplv1BsY+B4RCJ+2f08o583jlhYTi66TwiiAPAXXswaslhzPoU7fRdazFhJ9ajsu/vSVgfDVlFz
V80GL0zGYN64oamWzNrWKLMWcwN7uxETEBQ1qweVLTyjVSn/VDbQk0YcnbsrBPdHoRw2UWffoVvB
hVoo3umEN8T2MNdsAbZjnTjDor0cDig0y3u4ozEA89ifwG5Ohd2Y4mCykI/D0y5vmDwnQUO7k7pE
Y2I6yCNFbLscoCHwYngI4Nr2WNkleMvyrdmjfs1oSySvExb3FpMWK2evwzzF+pYfAbDskgFZh7L9
dBM4Wcvti3/z+GNnYqnBStM7n51a2Z0Ao0zQ2fImfkEoBbkZySqyunVk2N25qJzTtgIXvg3xhmH5
+XljF54Q2U1m2xVMY1xM1rw6MkToL0nT2DHqeeLGsWhgDpy/8cQsgMfBbT+M3tlubwQkscDhTkYQ
8cxsvr71jY9ZNTA9hDN7XHVfkH5rf3hfDGRbkz2jKLkPGnfsECULVvPXbYq5YnqmqS79xNMWSLjr
rSYDPaXLog8HTyb+0K4Vn/i/U5h9nKC7Mm5kQQszYkQ4KsnCc07+ZDjQX9B+g6hfDye1tw8HxLXR
4qRfB4g+pqKxcPXSEWz5xa/C2dLI9nz/pQVXjLepUqkPu+xhDarNdES35kTkLEZ8ks3U8JXOpfBS
XThjhNASbIyHP6QGmPGW99837hOaN1xd6/OzY4BrKVuMI8wxTmlGCIjRGI9w2heKoxIHzzRV5MGJ
D74Qxh5LWH6pJZIvu3hlbE5sw8m7yLZl9hG91uN09XA3RPAMBP2qz5x6tDik31RY9ONQcr+Hy+te
t1gwMHUVz3MD2aHFricFg1rDcAFzhpYz03TewSNmQ1gGTnHVJgHLTLpvjCnrk0gWLSXnvis5d1mn
DaoNdLNzK278l4hp7KHBTohdZs9W/W/BUIXSvYB7iheGN2jBk5aHshz9ybln2MQ+EKLVnGoxItWK
G8aKEk8fQC/om8zx9EJtQwqBPQK14rflN6QzgYmuo0vMSfHHWYOPEY9JDi9xcng9uCddHV8x0kiZ
RCqonDei5KTobUa3HN0i5/Zb5WzciqA9EtJmiwYPycrD8x0e89t1SjffiiiBUqc5Q8zDihV7bE4w
Q1nH2+EyejCcOWm5el5k3TxgQxC48cMAu43dUgoyZl2Fiddl/8Cd97GrfgfJGlfPjbJk1v8MVNYG
HQYQ6RYQSFHc2RL7ew5WbW7L+Dwdk730rWDMzgCzM8hWsFOgfMlq8ebB6wjjQuh0vSCA0Vznj8sg
WiUk0YuCEbpTon4MnWrbGLaiolsG1Fo0VAwjM+f5h8DIkiyOI1gdXs4H8Y7KGXsoN7kA+KmalR3w
2nnE7hv2d7SDl133Zsq5LlrsRTF3Je6B91pr+EEpuK32VyYDQDRFrmP6VQbh/TYenJkeAGnMAWlU
7HPW72Et4cw6x34p2xrfobaTin3auBGOiP1WI8sIxHOiKjz0QEMtCexhP64z9V71LrikVqBvQGng
8EZe08UT7rRNd0Vr/drFkg+BcjwUn6+E0JjffKkD5j2brdFs8FHPpyJsZuKwH+4MjPk8nR7cHomS
m67HlGitC0sRHusLgZqdH3ndIYAzUwbiOdYhGB+Dh5eGgWpvWGLoSZsu4mCo2a2PtxUNwRNIhMv4
xc7Ur+LD6d9okX0DxxW8wDKNMFfoDjHm8vkRwa4s2+371uPrwkAkf33l7BuwdAHollQMDir6u/mH
cZvdEs7YZeUxNSegAELuGz+T3RA8GBXJtsQklAHzSPAdA87Jl0GBjQKQxpy1dcXt5OQq2gOWBtWi
WHO2J7fCFdGrKviOL6k+pNhhDA+ElZYe/hQZG4jbGaJnuos6697OuLjm8+UMxHDFnqifdqGap/77
u1hjOVKs3YQZcrd5vdZ4x2vUUNlm9j0VB3ypPf9wpolA5oZoA7A/xoWJ1iRdnKb/x5VFgh7mKHrk
8WYoI98l9yV0J/UE26pkXWPtsBPc3HtPSnwZdIwtM2V1oghlS7qw1mrVJFIOWl9EUehUaxJIiQnz
aaaEa3XHBEu4Nsq2YC6iXPIYI5sjM8WB8FdsE0g3grtMHIV0hCeHT1cAcQ5KXX2miwarYEJHVF5B
mgR2Ba47h3WTwNZTP/ORXIDhbevGYt652t84WI1kPXs8+W3zYqrDpWYGxLvd0Gp2w5FKOTYXV5pF
W3vcS5DIMQgZx2ROBOSY4TdvWOqp75xSunTwhXDEg+/9jZ3UQAgX/9V7yXyJm9YiwYWL7DzFLfrt
bJUNFuUrvm2r+Im1dQVlxKH0epWODBftCo4IqAsa+JpEKClOLktKJ7jrBT5O8L9/nurPPCI+gPOJ
wODZjjihHAc7dZFR3H4ARcC0j+x8WozMhUVng8w1MldvjCHO+bKF/eQrDOnwcEDhW9raRGHosLVn
oKgshLt0GOggWW5ulroy/Xjmj5sCD7kD7CQoVRQ/qcM8m1Z1hjYHtiYcmQATIZiQoTcsDYhEPCo6
+cKPoMmCanHsDFstd+eUIy+w3O0ofIoIgzTojPBCJ8YL0dzAqtPYvKZRuWTZBko6RXFyj/CpKFcd
UxislXjT7fZZrlLMtHQ8GwJp+HmmG2VYieB3wtuaSZiPXKWHZyhAYhBpsd/sfwV0PoJ20mPmU/RC
GqQsoftokc6yBmePIC18VVk1nFVJrRHs5LfNIXlsjcSPP0rGjbxvqTm8m4DWQQ2DUvPy2XVy+Ux6
PCfpmtQtlkOkEg26qUKU7qvdgzLuYcN0FFdMdg8G4mr6VDi4u/diw8vBs4WjTEYVZyEY2GCy01KY
gaNCB0HBpEMm+IjCRdlPbhkVYx44C45kvi19CwOS6vaBzz/tZuHi8sKAteOoQBSD7S9cXgB3yXxd
X4xQ4RQTqgcVgSHa+1B9l6VDxyHhgwQZGZ0MpFnMCAVYcrbKIPllPnuP8hTJEzY6OhM6m/3df8/A
h2alJeOKQ62MyPQu8tucGG+34nTBvAvDG3Tn//mQfFJu1gZLb8pRTiUK4wYKHzluzDYY1lllzCgf
ZgHdUIoOKZnaSeBbLHpki6O4wn+rcyJc7fTpm2WBQAzO7tWli7zinK1ZnUeVbqs4s144hEQggdjJ
FZyG3JhyWFyMsCMF//2LzQ/6BEZRf8LHK3FnUA7ExZbHa2ELZidrwV5wHJOGbI1stMriCpewj1Nt
AIwQxi70zdCiOUoIGIwDehlQFXjkJYYsnhSaMwj2dK1IqfEiInOydIhbeV/7ym2ZaWBDytLGvAjA
/0JLvDc2tLMCFg3C9G3yiJNz7JS4FlnlPbI5A0KQAiRYi/aoeQRr6LrFNUyFHP8PmeFEVrD+fhBe
ofIDUAYUsBenCmvGL6hdto8jCEtx5mnqV556fsQ2nKZ+JxyKM983uxUfH3sI3j/5X+Xpv0WP6znb
38htcbYQf59cMOAgEA3JrbPjNwD0AlsyZS0fx034q9j4JzH7Z11qKMjB4kfOHQfPJ7Fhw6Fj9dgD
MCPgkvHPDIEfm+cT0q4C1IJXI9QrxeFcIsWL/7TTL2yius/4S8gt3Lv658+ARfiXtlcnOyjjsRsZ
GbZf8pzm8OF2sq3Q5jGwfg8Uo65wLnQXzj8c3To2YSrBNNduHG74Xv4lerho5ycw2fdPNQs0sptA
ofibMAXO0IPlrTT5Uj2tlyOyVRzoXXBl8N013HLy5VhxP3yR1mrPP8lPOYZPjz+nwLxIm7mv3ABk
fCJZltk6ciFXBOWuM1ym/TwTrI5kOIlMUKjvJ94127VmVsYRUi/CbbeqDv2tO5HyhmPUNv+AVrgV
PwsYYLgvn+CqLJ6wsZnRc/SO+K7w4W/YOZ2PAvcMGougWxOIK4eXg1/Sgs83WHXjvFa4ovrkV99k
2EfH5ts49aA+DYQYpod8XHwuv7FEOo3b+f75J2xDV7SbPaZ2REB58h9dQDrNL6l7QKx9Bs7ZBt9C
L3T1vbwXoUFzZHrGStM+Mgq2HVSM6kfVcVLDdnSkblq++SHha+/RKIZXJmzZmnt/XW11CNOIy3fD
KtukPtqxpbp5uNl2Tt3IfCkgmPlxVq7xGkBhPd8jcBp/wBcj0pc+Z9sCZTYWueJhJClrdKr08HzY
8g3DCPhivSsET9a+6mC6yi/BQCOHcWJ/LUQ3uuiPICy82VHajp9POMk/89qB+qre1DMutPPKRdKW
d1eeyq96SM/xvvt+fheY2j6wxGSwxGg12pIxvmRb/NRAvpx3Nu7w8K55OZp7OWQgOpfNZKpcmV9v
p3EeDGjgVyW31Qz6ckqAu/36wfHNlx3BpQBYNT8j2gYM149jd+bcjla4cT0xSYS7LDtF5vDh86Nm
KxuVrAdAe0jxDxvyNyPGhhqA5DXnhfKdKRpMjskwpoOfD/Oq2ktYWEfX5EqE4rImA+YOsQLqNnNh
7ZRdsMYhlIS/pUwDnvQ26QnoYZaP5wpdA/jse5Ud6bn2na9TOXyKsKMt9DVrAdRhinlgJg/dH0aU
sEuOGdH2TIbxk7jDTYMxwvRnXE+sGtzHkSOpTtJYQg5TbpHtYq/bVrfp8ZbfyJ8B3h/Y0UN6hKO0
TImsn4itKiwRUGYJI6iZTSQhX5wz9bvnb8Db2j0CBCtbjW+onL75W7cdqAS5SEM2GqiSVfQBEPye
FFAT4joeGzs8MODC8YVQVfIoKhc2Gf6ddqjYMf7rrT9bP/b1mVrzAhz+xgfBqyMvFQ46aKiwZGaY
71+/xW9NWYCZN86noQu4zVSr2wlElc/WzYkMxSNCDWxOyKrHAdnD72U7u9dBCRT32W5Uw31i6w25
SjfbDwIDdQ8qEZUBGgnGwgsqsdH+i0ZLuZbf4OGQ4of8ENVLPHE72Xm9QeIQFUwk9hQpe38VfhlU
hEh4POYGCsm9SHvnkPGqdb2vA9JRTH3DugW9T93ZGm7a5ncKr8n35EcCQBAQhgNlbQ1fBZ4tG8A8
rLRw3/ucjI3YjnPW+nOV+VDxdwhdx0PiJ6f+D6UFfshfrAnRyWANiU5+gI1op/B0Fzjb7MqlcKoR
fLvz75wB3ZHlwMt5FWaIgapuGTEw4XpGCiyeIBBTMcLCXIPctNauUK/xMFGVlaQEh4dyK9n9X7yp
uQfqr3LX7BI4pYmNmxVpuzvRgdng1PjyAWVlZpdhd0PELEaTC7zPaeZBkC14QMov68yksfZrCNHA
GwtqM3l7xeNrohYhP2mst9+6xeWXxE+0psKmJeBjL/OsCDsvNxFepWDNkDY0y9gP4NbuG5HTcwUv
x45vMGbh4vaH8FPLvOlCzLwJgD5JH0ypNs0Of6vz+zIZkDT41TBF/Yyp+x+wXCyay9lf9jtf8b1Y
8NGwOHr953HIWGa+Jh5VfUfvEbxW2Yk1A7kNyo8PYvD46D8IzPXKb7hOprKff9a2rvqQyWgxJXej
HnKXEj+B/wn5q2P4VhyH8xsOLUTa5rvGS1enfmW8b6aCp1JT4Z3ArzEOoBs703fJiKo5/y6QP1EH
M0RPFNgMCCwIjWMHsCG6yopmOAozsZ0YhoybuYr6j5hSEUpx67UHIzIxNZAhWv1SH5AHinDo79Xa
cQTbiF3v8ovwszlJoCJYa7+QFHElwNKfXOvFC9Ouq2JNmqTn9SHipwJP8+0JsPxnPgEjyZeyjVdP
T+ZQ+Ba/6QsrCBnALpVFE8idwqwrvcMwUwS0UjB19ulN5eB16jUBzO2acdeQ45i8MP7aQ0PsJN2p
pOOzwIyzTVDL1HdeABI24eWnht2uW3khL+tA++g3LXFDv2VM+IJNW/k8Yf4LpxBGGMSv2jzCxfyu
3Od1sH+i/cMrVsN+MBVupDP2sGb5adhTsLxZQTqksQ6gV25UszH7ZXGn1tUO8qm2WWAn7StlDmEm
kZsT2OlOeQPMGfTVC3VUZ9GSXSpvCKBKwSzGhNFhi1WwDxaGbZiiD6ccm/xDdiaRkJ60vtQ44UBR
jXzalV3pNw7NNrEW4+EpLQXKUERz52yZLYcjUB6/QbX+TSsADFAilsYEs7sTQoRJM3S2bFncylu8
jbf6rr5QSycvM6F+ZOhBZLWxLIHMZw79X3LvWTPMEXAyX1RbQEHwTJCG5NZeVNpWf1w2LraXePXP
5gtH/sh/hNhtDj30V97shrSqEg8EyFhEh0D7A8oQp0+VT9aX1uv+PHfnwQ+xV9iWg1lizT0Rcgws
AZHnEFNLnJG0an/1v/YX/Ky+Tn6vIc3LfWSAdxG+pYrsVSweHONCRNNBcsQA+RLiHfUPFE0PsmUC
1J+C0E0GBysNTveETwdQ2hAMr/0YXoPbrOn4UbWzhfTJR9bgcf9Wp+hQbjKvPlLKA0kjLTeKKYgK
dQkeDHO7/8635f61aU8tX5KyEOcLCi1Sa8Fz38h9/r+I+LM9Ag5QwQM8PGdkTtGzRZgvgFH9h28B
V1C1jCaQNQEGBGSqzgxWGyA0aSipP/6Et9yfmw2EloBXBx8KHhTzQEYkFiFEBYB8FNAuJIzUvXJy
50V2jMvXsd+JXzpaEa4tshisfNU8zRCwmyNGQvbT+jVWt8lN941DtMd4ekk43SI/iQGqWQif7IXn
UjnBdl6PTnxFLPUpQh12wg+87U8zKmYbtLHwql1BgSnCiZ/y8ZJu1a6EY4v6lamqlR875kRXMpd0
8/lRHFLscMlcwo0CeIE99JRBeBZhUHzJewbXkGsHS1oZ3+L0PnjWpGHmWz7FcMp/UQI7oOyDifIc
MIb5wPJFJBc7bql+lIdcRnA0W9JhAk0aK+CbrpqmETIh50fp0nrCV/mJm3BlDxzVZ9BH/3ngy83t
bKksn3eJQDKEW0jKlE9i92An/DKUo0UZre4D0xPmu0CI+l8sLfBN206YZOLwrdScNzstWSiOstI5
gy4pv+E9PN6Ird7r4+uuXJ6BEdukK36gj2oW6p/mDF6B8nJdBm/ckU1lZdAHeP/NjC2yo5bDJdkT
bTa9oH15BgedIQ29NWtlOfq9nx0YM2c5WYvFfpj6V5ZWFKTbgsEE6qmg92NceI8wQ+7lvVlXTuvj
gP44AYAtu/NjErIoy2SZ98Fs9XIZe+l0pIYjPQPGA7T71ZEfu+ytFy2jF9nMYaZwtNQpSOQik4ve
0S838U7GDzBmrUAftwk5DgwY7DqJcSYalzUIg3ptmPwfcg63C8QPRsvZm7mng3nztOcqR0HZtir0
z+cBTg/FuBktCQT7ihrk9gXJGYi3j50tm5AFNoJ9gmcEGKzusvV4adxuQ0Dk3G5cqkYTlMElze0C
XkZb9R/BA2suzzpQc2K/OWKaDbP6mqgb6fgm2Ipqk8GWSZArh5nkhYOVBVN6qt8vhcPMg6VMzkiz
Zsh1yjy0Q5P8Jz7iGwEcAgQO8IAelTkgQEd7iY9MCUiE4xAcaG126VX/QxxkvxGfhbsp7italZ8i
Hk5LA38KgXwg8Tzzwsnfpb8MF+nC5ONxrI6yjYGJb2yxU5xS2vIdc8r17BsTaialUz5cv8ytaMKD
kRBKS220QM3LdbKWNuVPesm/5Wu2nvjVnG01MWzlhuECUTWfMT9j6Qr4dsOmdlRo4gTGQQTvlyND
K6BVK94Rxhnvet+ALklq2qU4zxCPnHtPw0Yi2T+s8kCYcHpkIDcsZx6+D2Z0FneGnTrlHmUWUOhv
s1cY0bQeM7+U1f8hrrVLmbkNgNILM2TvTSc5ePPMzfIN4S0yEn9cXQ4AhjpHDhDUkfVAGu/hZQvH
kRHjY5vZClTURRkkAXBI6hhOe+q+pM/mA9CQd03AwUqkPP57cwaoOA6aTHiY/hmmfMbAWd1Ggy8D
ddVYpy0qARppldj64LG8QYhAt8jVhL8MMsFNxdxNsRGK+opXSEG0UY65X/mt322GGldwS6SkO8Ik
5QFPfpzRgd4DC1SPKU3lkLY8CYbhpiwKgo6Z37wYz+sAwVPK+SLuuHTSzxF+2E/8kxl2pFr1FYMZ
HmDBnTEAZ+45RhWODyiBXCFrLoZON+GALx/Xmm+kWqVhoOL7vI7xXHYhEqu38m/2g7vLV+Q9A/2D
Q5ywYoSQuSPe35t2Bx2UJGJXX0s/YP2Ybxeb3kFBOA8gbiNYhYpO9fLxwA4fCe2pwhIJBIE2Z5Fu
51z/AfxLkAwKJrcInndhAxPIR6Fn4n7iDaduMmbhQI+4ZMH0YI/CTCWjuXAjW7Ie/sOf29AY2qN8
z4/jUjuULjDCuOoJKMx5j+zJlPodNI2htiX8QIKfn0Vbnq7uhD3GLSW1ZGAz2dn0WywP/d4TuLHL
PWbcJBfsOY0fu+wrU5cGMQ+dWx4w3rZAc4GA8JNyqSP/2l1pAsY6OApHvd/uJCuigoOoI5kTiPmw
7kjaTZpbS7iLuzmmUQRnEvu+KV3mM1ayArSncRLWnTNy1i7QDzjcvvvmCoHHBlTz5y8qN5TXFH+s
uPBa65i6hysx+zYKX052RQnDVvKSlwe+MjE/PKQmsECn2kX41i7aNyO1aJ/cuA8o4qGQ/BB+zBzK
IjHw3NzDKRB6y5VZfbPfD+0RukHB4ZcFBixtzq0JqmfWQD1IjmQJ/ECz9jMDcwCO/hW+8akfLJ0W
hdNx/jFb3KXgzuZy4I+sKe74JP9Nw8szmxuEcacTsRWicmfggmQEnhvrPjPjI2flcJlRa4IUdNzQ
b9YUd3ByoyJqbvkxvGobaaOddZIjVoimDrMAmvlNt6L1T49F34Lk7pJP6s2WhVvBe4CxbpckpyyK
m/pHmXQaph8s/X3zE/0Zx0J18uuIMGx05hAFMhfXdQe+JfFfkc+Jhz0ZKAHP8IPRClA8mDMPqZQm
f24YSyqoJ7FTOcfbY75LbLC5reiQ/c0PVjO2p2pk1+rX2SVTLZHa16y+hQP3CeNCR9hE+xcj230W
qDsE67QG26cL9QW9m2ZOeq/Gbz9ae061/0IJ9zhQv9P1n+eeEdQfKFaptWg3uRNPyXo6uEfMl3eE
pXNyMttakDJOkOUUw8qME72ysYhPuitzo0m8RnMnuYap7qYPZMqvTHGjsZMwyZFczVV/JsMECW/n
lwOCfRDs3FLvRgKJ4snkLnh9lp/y7zh10PyJPJr8kfxFCBAthk/VCEsIo/2VagmcPpkdfkTDgs0D
R49bjYCCKcV0cuVhMBe8XOblPcyN0BJ9g9NtpGYqzR/9GG+iX5DSZgcM81pRHAYweDju2ArfUMla
HIRPszNTkChZcPulkMgR2dCunukWFv22cujzLwxdd9Fe8dJPY/k4RricKZvI/hZNjCsoZwDLIAbp
fKeQARwGfZvnl3iW+1W9fWzTY38hsQJuS32EM8MK9FsPP32rnC+YCDYrdZut5qcBBAQdM68QlD9a
aBvUBRTz0Js6eaPz1XNLW8osiokoSaxKQd1fBK3hjN/9BUrJbhBNVIw0PyCT9TpyImwTmM8vJu/s
mJmEtEnO1PWoRr1kHa5iIEtatXAl74xDeS4n4vpUKFI4Xqd7ZiObvczlm/CKkQW6Mq4dj6+eVAlj
U9yTtbirbAk7kCfl6y8QjvM1JRcSPMam0h2wFCYfx8Jv/MEuSamDhseGRYGAvw2Vw7qddp0pEm3P
6MGtDi+IcG2AUx8e63Pv/CJA3AlblJugIvxvlvhEZdH+1fDE4TcEMxfjDJUh38/jg3E2SQtv/OLb
ykprR3g6HVk0BJIWq/fDqbCiQ5v/wP/vNm+t5F6eQ4sHnfd3/fqfowZjjYk0FwdL+WmuI2JyH84U
tFuc02N6pBmwDBveIvQJ7+lWDqEI0T+SzmtJdWTbol9EBCBA8JqplPcIBLwQQOG9QLiv75G7o0/c
26dP9S6Q0qw11zQqQRmLU9jcoczILsmF7d8hyBcr/t4YCYnCjCv6ZO207/1cBq+ManEw5+YeGPKY
GxaCavhoDTYKRiyKq4qU7fSFxUKr2K3OGT3U0WnlRtROHtZ70vgQ7yJ3O9nfYytDlpBECMS86rAk
GsYiWTVAsxcdHZO6FGSTb1ENaacNl1InwMjwz4xJWuDIoWFpqvlZvdnue4l91JYxYE7lJVMSIP/u
IU4mF9S0+E99JDMDlojm9dGREot7wqSL9aKP37Zn5FXZS3eTOes/ookhVZZOlb0Yww2qM8B+yGaw
XHE9vFLC9NGp4qRBS8OEvz8mZeetP+fXYV53/PcHHpYMpfFiFKcUIhr8OG4+ZPKkaljwsca7hZn/
lk/XZIQC91KVnb9txIBOEe7C3YO2iHVKCgN3ZG3fAiZe4BAssvgSdJK5+57OzbFJxXngNzN2y7i6
xJsE8we15cOhihV7941YnukYL4cPT04FHQCN/jNlOgWydzuQy3ccX8d4Zvgniw9+wHauS5EMWdBi
Th695M8nVZEZPH+M/gWXFLUBU1sJB5rynV6XVcKdyCDBhf85WGii1ZJDz64xg2hucHnAG5BYoJRg
4sl7TJ3Bq8JLxXou4TXwPKEJS71ZPv7H5zuilgSLUY+D1Z5S2ekmhG6dYoczDtO6HV8LPQLX2Fmu
XtAV55DP2nwaIt3ETpM3TXtJIYUyc2dhwkbZoZdTe9QN9/wd1AyNCulzZYXHqwv2/ZP95M3phbpF
6N/fnDKt4enr259RvX7fmOwhgOIq2+Pk30se3mt8TivRkmiaGTgwW0fneS3AVfmDCQjjNZt+S94W
W7wZ+RHaUjr3o3Y/5G/5iRog9BAY4xdLQm+9o3+VPWauNhJmmK+gW/xK2nBo/wnExS5sAFgfX/Wg
kJfvMcNvDun3GISCh/Fjc1DJeTDlR9R9N4DdWdd9DvF/BGcULRov3LwwYNFXgv59zJe4oSG3ye2a
Zk1/K01R0SxJTJE8/dW52XmttBdD+AzMbnn8Qbds0WOenTM/dZSwnfkaP/4/VkCtRgDgBH6OJ4Xs
w+Zj3KFufKLdnB19QGxlvXNao5xtg4aOSoRf2Q8dgdyBWFJzzMS/5ZwCDhiwgl4IWgB6NAPl4lSD
FYr3ITYjDuB9EoqBXMOrLhCNkwMMJ9fLnYed9sVr44QibeUXN3QGzpvRH1wXg8ffG3bECpJFw4UH
2SDC/vEMr9DDxez4tM8ND27baYXtKpS8E1Jcw+qWvCjKkDrZ+3D8bpZXDPKG7KSakryzi7vjoVp3
Uj6Seim0Gp8FbAEUMyJER7x+iXUrL51KlfCboEyLtO7wJVrLA7MgCEC0Ym0G1RxVovr9oz5T9WNt
2mKF5eur9GzmH0Hicft7+ZrCmGGl3DphpbRvttr9m2By7FVWGN768WCxRhoAsk/zzxbWnEIRHRdR
RKHIvvEaPPyPzxlR4SECcd7lV1mM/3mZHDMnZMxdVGWe/kB8yDu7BC4o2+2sP2TxKQEi30pTAQG8
WBy96fpAi4GgXL6WGqFotZege1E+91II36UIXyQ1861B0Wv+hhol9jloxAbx8FdUkd8WcU3B97Bf
I5QWQN5VhPEeYjP05ODpTA18SmbkSot7sSCPjTiLK3zAoTtiMvKgQPj6rYiZFCwDuYDJojHzGO3U
ISevpFQ0DqbaqqJRGlhmro8OC3xV9pAWT2gP6V0ZbN1EuXJWHgUYTEwrx0TN+fnqd3VGLxIX4uNL
xvowcLjtYDmBxrSAUwlKn346cslWg37PDikMCiE2CO3srbPutpX9BgWXdGp5z+thzCnWvM5PHZsu
8IygwJ7ZdHZLHisGqCL/Jik9CSkXQ4wv1+tLuTbVqrbrSdgcIPaBEDf4qy9hFdz2SRf7awyN3wqq
Djmr2JYI/BgNCaeKasI6NJw+rmVwrzSyMJ/iAHNnpVh7usqL9dL8ZOoUB74DXB0NwuIPBBqoueb0
InM8E80Szgh16s+a4dvZtgai52MeYtsGu4Fcpd5j2qzdXtPez9e6npQ5p7LI2YboLyVfae/DxYBr
uO3EFRYU+r9cEl4AjBSYT7t9YfTIhiSoue3Oi13f3qOp5fiG+9TUYfJwvq9yTdUG0lrT6/R8nZdU
gEMGj53f/E0GTWHM7f0+WzLJgJ/B9oD1YarXKTrDpH95Z7lmS4FwQn0P1kc09s7uZ61R54dyenB/
6hjlxcMptuJDINuOca9zuJf5His6rDqx7/SSmQ1reZIksKTbXNrL2aW453h+0T9ro07+McH1euP+
aFzQKx04gd4YXlPdJzPE45FhvTj6RZeir0vpliRGAPtRFC/uwC3D/W1G1A+87oE8uwD78GQMl0O8
WM6qYnbRHHHDniHGDbvYNM1atc8RHi5bhFJD5ZHJFqRV3GM+UV929zkRJh6MPMaIXauxhOH8KQZl
0rJow9CMvfBQl0uaKBLd7ioBWxMDpCpyhmkab0J9AeMIbRzIWQKth6ujJWwosfblz4DCyZI98shO
QfdFEg++tLUusxhN6k/YssB9H3jCRW1KSXBeMfvoMzW+igD1+llM7gv8sloJ4LNe+gPtVvrv653z
3xwwYoDxA85CSXJJ+d/plbjQOg01OXjawLEidsUyxQ2jJwWnAetWABI6PRwx7CcxL4toB6cvvl+c
f5/nym+YXZ4s3tvZfnnQ/vE+KxnOXPg+YN08T9pz7ypmhAF+LLq6/dOeYSHWwrLZQrmEnTEpiw8C
0WdLrLdUoWdMhWZeUemttW0zFQc5d7TdPJbDzvlYjYbf8fk8plsrY+mYsEvxzN6bCMAr2sXQdGKF
slV34BYDAQTsL6QO4ilfuf/ricWIJY66DIhZBxSALKoRksRB3IeA3xNbLMjH1WmIK5P5JkxwDDNO
U6r8sK+FeVYJN+Yjp/MBjhr92onnnxLVYGkiW+9zTXYQEZCPVdnXkw3KBqMIGc7A9w1Mg/hd6LWY
DKdn792y3vwVx220cY4CMC3L8AITQ+A/lHa8lRGl6FARNXPG+Q5h0ZI/HaPQcFUNrEEVQsiCGwSr
XJ4dXZQ1cTwTT0LPdNg37TBdIuXRINp6wOmbM9OvnveYotTxa1gdTzW3aRZmg7id3rH6pYfBhM8+
pr1JMzHzJ0Z9pZHz8/LqHdOPHtPJ5/JWzsNbaca4CPUsWBK6CDO5/QD36Xg8CHyvOyDTdqYb/hqT
KNSA7nOJ7OZQHohMfUXfvwGWqf+o1wxLKJXf8bEpNZqaPpNbss0q/vWsHrUE5+3VwVDH65YQ4We9
FFS+h16lyQ6HmQMVFGOg+Oa9zxYUnhvsrQLTW3zcYI+bDJ0LpO2dBVVMb9EZcUGgf+kcrb5m5yFm
c766TX1Tq5BqJ4GXGQUYyNn3Ni0F5dmDWQ8MN9E0FZ0aD4fmH5Lf9IlfI6aT+Pfl7fRQdvCQosmB
qYft0Qb7FRJRX0OkbNHHpdmtGKDSeBIf1pk8N4MRNC5gMmg5oMUF80QOcx48d7kejjSWHA2AeS5M
rZzGtIOiqqFSJA+UvmSfrs5b5zs5PlwG5VarhHOnWnJICCnkhioeOJexOWsOt0S7Q/ek2RvCszzE
7RUB8lim3EkT24bwxeC8kolr3ye78p3WzGFBgVWlmpNe0p01xn3q7TX54j7onzNQwP5dZWSsbhMT
GpzLQZf87V9rfExrdBlnevRr+sr3qO0flknBB60MzTSxskOD6oX5QWKudyhvgOgfuGs+x+3VbnH/
2oe+9tfpOmRL2+YAzx2WOmuWRFPk690MGS0emChQVjuM9r7yyHR4kM3tf00YULnXikmSwRJlILmG
0C9dynYBffKxorcdPO39YKdZpfDRr1BWD5ZB2Gqt2fRXqietBcsOLXBdGusB1hEBHE7jE7L25imk
Ulyib5XzXe/7qnEWGNhDHiBwgBeNM5x60ce01ffr/Br4J+5B6agMvj5KF3N5uFvVkDaAYQV1+kDq
6dmNOGoBZN5vZxp73rodv5PB7dLuew0Xk4LXyrhGraQLsMeyp1xIrjFzVo/54tz5eBfmyD/7PP6s
cP7bWR/akBz5E/1le/KdNRc/T2fYMh95DW94/+cDkNZnptURIy6g2y5A1tAZG2AoFwefBvIIcKwH
sYfw9l1sMf+641zHuHy0mzBFeX+s119FSueai2ZzXhBTOh2E7bgTHcdt/xf2xy9GcvCSNQ+1G0MC
hsxkcziUzwA3reJ3JYs5+NDd30RrZ1eG26mjXde5dJCu8J85qgtEd5wX4Au7Je/otISyS8YxakHO
FXy8+2+xNZCI2myCfmjG/b9fr8ATpaX9h/4dh1dAkZcFTXy36e1iEAzA0NathIzd/Did6aukLBrk
lbttCCMDIzIziFB/Dxt4GPed0RnqDY3RwIb3S+O6Z5DB+bYXbVrisMvUHPwdYVts4FuGVohNs+Qn
W3DnqKdeNoNzDgROc+ya3IOhaoexlMGnp3y6Wbz4FvV5eOz4rOARwzTczqr4S3H7B5F1094wW8aF
gpRcRW57PINl2JFzf/ZlomIlP1R9GG3R7dAFW0uY9/oDMOTQVdrsCEoJfHJg4vWNaCnR6XwE7m3V
UBOWWQPIYtakvGJVxbr+x192KZVhCTPnJwdh6zE21chv8y6WX/r6KeUVbXz/6HIKV173gQf5DR/S
AWoOr1YmxQEFxE6d6/Cr3gumubK4rqnCG8tbUlyRDzq7uaroFcs1cy00AHQwlJJPfX+3+DigOfxC
6K7Oe6aVhfovSu7w99ByVuMbNcEWfnkopp/NtG0b/rRsjBjc3CcnES+u9ujDGYppISEQdStsmosO
notQKOfSWTXGK/YySghkkOuDpTW/dOdxD3GSZJ+/uHEQrNPh7eo0h63CPM1LXn/J2ad8PmHe3uGt
cuQC3fWocZJ7ngwEQ1CNHlOsA5f8mwt/1wUjpqtMKDe9AsVln+6FAsUMjHLZk9Ftpzq81O5OzS5v
ZxtcMFsBFGlwL9LVgQ8AmoETuE0ci6ZY//8PCOkOM3/QrXM+yZymCXSeuTMUOHmD0epfKX6vNypd
Cqx63MO3jCnuDlQcXoXuZ5p4NocgQg5LIrD1sHfWdsYV+Lv62w4ziCdYPG10utf4ZgVdxsBPawvW
yyKmvuN7Rr3Fz2rKD8d43t06lG7FzmavIvXrgHOcqS5x5tJjQiK3RGdMxV3ALqidAvtYFujNQgty
Vmd3CRVBeozk6aFMtZfdyIhwmKeizoEveL747iPJph0LeEM17wHP7LwKUsJjz/ugYuqE6aFWY9nL
/h7chEYhmemMv9nsVaBoW3YWlz+mOthrGiJplJjxkrMAjDqEegK+ffFOjaC+ht8OUK/DIdLAnIkd
xJgRcEuvxZseMTQkk+w33Wupm/D1OaIPd2i2aRq+sW6onLb30uou1NG02FAhYOSLPF+hNH6BFTEN
RlS75cdBVVX7Ah+FYQuBhdAywMYg+GCve4GILp/4x3/U/QPx3GUNHXpenQMrDASrj8YB3xGKctq8
n85ZbSvKaWpwrZv1wfOdl+9sC2pA8CHWBap1wj501gevxrAQuOoXAQ6iAVqsTeMfnNq8tk9Bum7w
0xo3Ee+0hPIXKk0cB8Nlh+T0nGef/5M7c6C1MEaSgXZ5Gn9BCaaM1Exw2kXu1ABj9CbyERXLj9fS
rSrcBqYnIzo3n4lpgagdW4wpSnM+nw7FuPMgaW55xWfHY/TxEMsBgNVn2Cq2JjbVbg+/n4NIBsuk
BT0JQvjF1kbEDwurpqa8fdLTx0agvH4N3+c0MZf4r+vJdffqNd8MGYA4cWkOWoHuVd+j4nLhAIMB
3nJtAdRBXaB8lACivWy/0i4W4bivtSsSSW6y3YvgabukVtBlfzzcZo6G6jdDvGrPp7wxCH0yQamP
KYiwex7412vRpKzqZm9tsD3nYkY5Z7WHLx9zGfuDtzXAMNbI2mXvhi1raEreQvuv33JmlZdwmukT
RaM1eHZfwC7p5HBsYIAUHbShEzQdsEUm/VWL40bAj0GeokEjdHX7sLJ0ogk14SSa2bdpi7n+gsoY
vClCV/wa4hwG7f1ncS915GwwaW5YFEcme/gXVMTd9z7eCczXOs64YDl1X3r9tqB06WBzfT9A/AFT
LACr9Yv6dxRT4NXTLahaU5EVbNsslgf29y/hwIM42CgcJEN7ukxz0rInl3AyewiNj637heex8m/0
duMbTY8+QLFU/pdmMTqrYtsRefPGwjDjU7mqVynXdOq9Stp3+hXOTTp95hXVVjhh7PddGXPOm9Lh
SuF04NBeH+zcyDl5mDaXH+F5Z5UANDh3sLfLgo0tycfGQYw60j+VfUPc3xrEgPehUQbOXG8bpmv+
+Y4PRSHEdYV77SjnnH2wrJW31j/BtiHkBBODRvUP3FyaLl8sx92fwitnkyFBsx1QTOYRHAmaHvSm
opPtaT39ZXsv/G2UKCljwmbyFClwC7uCnAsPZJTMZlzV/KkAAy30sQcqljutbBuGZ688yrUmxrEh
HTUNU56p5wGjkkIOXu0x6WHiwrfRVz0qeHCPwHOEEtKHsXnHz+Y4ZNUrSWMaG9LHWjRolR5HcO55
B6YA/GmrvVcSjLZAMSzVazYYYxkDtVTWy5PcSHek1CCLtzJGxyW2Hp8+/4cFCS/vCKGuBZmnDwuM
dfFImXMSZGflXjWEJCH23DiyANgXnOOsA9NdQoVR+bobrwvWF0fdd4P0Pikacc79wfPnmuFfQ63L
4bcsuPuAcMvTAjBwvd7z9YCQ2l5zWKpTrFI+wtKw+Op4J+xsj7FBCT3ZUP60DuMQz32xEs1JWduP
MD3pH+Km2VlFcSeThCOuV9DEPKYgj5xSrIkiyU+Wl6eh8jfa6DIecEbE8ZRlpbcFZ1ZUCK/tlQ8L
tNqhHoYBAW0h96jq9RVwWeo1xZiuGy7fay9ffXw6XydeYDeshJNyCuqaLCG1B/yaY0rPlpx76LSc
FUXoWXamsAzKt01PPI0/CxpGd7Sd9kXogRQfEIqMoZmE97PkT/RbSilnrc9qPXNtZaniHfwLB9xo
TFaJ/BrlawXr9rKIwXSl5RreeCjPVhw2IuPLud4l6+K56Ytp2/LdjYVy6Cj+utNuFF7xaRgc2XQI
0KzR2XL1v2wRG3wP1U/Frmt9kix+sydbI/9LZkM1wpwouGC+1SzxSvqtsWeSREbATWfd7r3mqj7J
MGepYncae9SGHquFpRqffgJQhVXkfLJSTAe+FDn1tqYMUf2QqcTGpK71mf7xX3lgSu+YuE4UC/KJ
V6lS/sX3pyE0gJ7B/MjM0yNgVbpiV95EmDKA0LE116yACMCWM6WaHoKnHLaDzXYoWeD7Yur3XI6W
beFAbNbOJzSDcBB4J7eA5Qz8RmFSekCV5UeGYcxib61DvkvBpJ2ZEYUi0zdq14Mt1pcgZcYOQlMp
Y0ZNGXE+tf9WAoY989cp35pwdI7shDXL+jYc4RSctK9U03DrOzylnLtXqMXbm4bsUMxXEwYNAmTc
Z1kqx2G1enZbecJ5TyhKPfb2lFXitQrby/c8IvnMebdQJBzDj5VrkcgyHleTvgwyhQcwcwkxHRE9
zAmxYegxJJFSjHDoRk1B3GJLKpGKoujIBCySVV043ABzq3jtBOcjHh05H8p7LvN0xwmVlyxRHivl
QRb73YUK56ES80kfeW6KGIZpgbSOYhwQOuPKH8jacDscDhE1kZ1dadkJuV4uYmyylCLDpplJgOPO
1iYLSIiyAmt4teL2XsRPziFDbSf4Sz3ZHe1w5Gb9KyqVTTaeXIo9vZ+186720K2okoMZ3hfisXjE
X8Gq17/jj2jo6AEdM97Je0wxfWZj7cWMDvolZu+ceC97CXPPrdekHEVfGZ1BTEGcg096cOpADpui
5/rPEXHpm15OmlC1fq35eP7eqlAlSb7tQn/Xd5ZB18qJzsPXP7+MyMQEbce8qqlNxOKRdK370nVj
HwnzQj8ebaFsYQ28lbd48XHkZhOcTcyrDNKsm5K7P+ryM/OYkv1o+wbvasSyJbM8rjLfRWEtjD9E
HNCoLcmb1yFOSDP1/JZnJYfD7/LkzGmd1d/gIORmHqMayTZsm/Lns6pXt5L4SjuWT3KZbWD7h8j+
TpE77JeVQ6jxdOdvzrb/imu8dl8zf2+7/RhRwwFypwC55HjJSNMNoqjvzGbvBZz1yc8OrGDYD0bv
ufAxpXODWkyCGgclMokizEZGcTP0LStoz0hqMy3z7y1cgmZI1KDdPspN0InPNzUmn20yjyZtkpz/
hTi57gktkK+Tcf06cdGnDTlkBpmMWyN5TjL3787Ln2D/Jb7OGFNavOPksGI2CLq7lcdUmQ7VGSTx
BKigNLMQK2LtyAbWv1lIvSd0GjpvZcrsWZzGJVRVtI8RQyM9WW2MAWFjTJnAtvqiRJtDg22HikfH
Z8qgWYOuM17zPpOvj/JNZntSS7hSWLZ6JI0DAGNU3BXKl1r4MnuLa3lyNpXjP2PsnKfMEV+bAf5x
09ZXKDbP352aUHzSjJQeV6KNuqxw6QXMBznH0WYnJ1F3Bb5vJ/h1uPYhQWTgMISJ3qopg3b2WSFC
cV33bEkK+pjTHKlbsC9BrdRXDxc+btGyZlbX+iN0KAi+oP0RrX8U1DLjH2UHOQki0v5mkdW4iLHJ
w5Motxa1ev+SxpY/hL7yGtNsKry6zwt4gfYYn2xWZU8FSKh10tmkyX1Wy/G+6ZDE53+L4TAD7sHl
9subIg+qy4417AhjmvFlZXikdPOiNyj0htVs+MUmlAjGIyZVSDw4aEJF00k+buMgTo47rqUVXPV4
BOSmsKNonplwJ/6yQUpAbU1UW4/dPM9gzDHcmGkTR/kdM/3fqcl4AEldtkH9WKDZZkdmOjZHAt9j
6Q6sv54CpleEVnlfELafnkhUBZOMdAsspwcXsTExBQMg7J5wuRcPf3yQfwMvo6OekHbjwKmadQUh
WCyfzX0zbthWdokycgJYKJP35mlhE+Peg4xoxKbL9mzCPlk3rDcJZO1l6y58vzv+qWkjm9JP7CR3
CzMHBkRh+QL0zZ0+RUvHYvjcq0kIpkTU+YOOiK+pL3cZr13xxAio5yeOIQiPN73ggyBGkj1x80fn
od/wnzmxzX+Ai+44Aoit4Amq+Vw9rY+u2kmsYU81424v7Kvr8i12CGhglIsa1QqxbJ/1nfdHw8Ko
NxgeDsyTd7jgjwfbjCAVpK4SzRZhaV9LAvPiPOz7iqlH2UwcR0clgqGjpisuQdlyFAkGYD/QHkbM
FgkB1//b+hQw2GBzUExNR581DyFM1cCJR8ZIOzNq/pl0SQeOBSXU6knlwiJBQcwsW0p33HpKMs6G
QxxHoXdF7oGMW3vYWUosaJpce01rccXlWt7/0O0xd2KT7vh82EXWRAtcFicCRDAt9y6qj1UVqMl9
ODLH4Onh3SIm2xBOqXZ5PA8WaN8s7IX+vw7qIANYFWNctk4iauptgnIi5u/OPFVWvR24XCn3KVlj
6ywjCnH2HbfAaazxHyfGrNcUo0dCYv24Nax9Q2TfZdN9cDqudNI2lyRedzpVrl0ORzjYxKgrpSRe
ws0M0Ykqyxy2ABFWENOa6vaWWaMrW290vwhuN8QQd0EgoHPk9TJjqN+13kc53CeN9Mx2O2y9DeC8
u8GSmj3xY8zEiYgWd9NI3dFv1CnR3Uwqsaj80YORhDDHfg0CMP3BTlHHv3fY17Z006/VmUx5zGTr
XbkurukcbXh8EKPNzXH9nk102mt8D8vwGJ4Eezsme4+r9Rugq4137teaTvvJZfxUZnQRgvsJxRiV
6YOyT3LvmfgH2Bmx6tJX6bWfhH4VUxfndBSpEZUhlvBEQ18isuFwufL1JsHdSYF6fC2fs/WLqznw
l3OIhuh7daH+k2WL3kWGaqqofH0Vl6u1ma/1LKvkyKfcPFBKZO3d/7+XFdb1HQVBIGeqbdKWqFEP
R2jqhIP7NKmAWQ27GU+uv+QylHGDlQz/z6cup22iCmMwWVJDjG6C79YYldT4b0uzn7g3P7NFDF8D
n1F3kzUK7kOOtDeHYdMdtbmyDEyhaR5v41i1UpelwAof3lm9qGctFYcfPj//dJ+8Mej+vcXfbbQZ
9unqEB5euV1+R7GI9ykiUFmWZNo502nT4iobEj0/kuHqprycm9NOMQo88a78Gw9tb3PqEhiPFFaQ
h0fRw7kTOu9pHk5bkrselpOk5PwjWZ1g78zlOZeHjs74xiU1VJcA6zk6l5bI6ds/dLCPO3WuWIWq
IuMx41cwhT1R1xBYblrZO/iKrMYBriQHlmdIAAq26VQpGG1nrWnw5m6Vx1NkGKIuN5vhkYRG7nwA
zitNLGe/jgP6GxAcxL+2wSqyfooNruuc06SxUEG4VtCUb6Wh0quYcEsdkB7xF5XJg4tTEuIwig+w
LwUMlwEILSdYXRiUrFb7JYfu8O/vriY4aPoRCcrM7GMsg94gqJOT96bxAkBaQI1VPhfv36BAqDXg
n35d/dZxBuzBdVt8Yv+cbDLqdK7PgZi8fa6VB+xQuFY2jgBhxvP2O3ZvMmKHDyULJI/5ln0E0ek2
+fsDwJ0czjJ5FrO+Ez24dSuKD+qfmjxI6gf9JKpVw+4rzm9U8uQNDbfUnVSdpHF0Kf1jILt4cbZG
+owcfj0cf1FSQ5BVJB/enA2XLHcDM/2qZQWvacCWYoOgZmZALX4j/Cjo+P5OTl+NAyoUjrzZx1tG
hwKmjA8Lw8s2Q45eTXqHncd08FFQ0ZPaucl4B2MK3QORsU9+/FTA83ja1+BPV6rY+izvnN9UFBCU
WGxXj5EnJcB0+7dohpLK5d/b8qMO93ufD0iETovLN7pZGQa6z49w8W0fpDgCSLOb3taNKUv35Uj1
USzcJ/CSPlr8Jr/kb1tSiUTXhSnGfd5wV+yXnJXIaa2mFZuLSl5Yn023io5WU2+0m9wQX7MVG3XI
6GiGZG8Qmcmdc7fGfWVtRrheIlYGvWqLxW8MY2pI9OQ74JTr552Zll7v/y4nnwCiHITmuPJbEuyQ
q9baSzObi2f2JCf0Xb4+TheZ510ZmAwzOFMfriT7tmknkBKZSoYm9icXF3WCcwgYf9tb3nXLq2xA
TtYiLyHrYQ1A7kobhmE6SL9B13/6Xwj3dKrIwLvos3HhoUqGhBjptLFBdkZpTRadizIpahLqkaFF
Lhu26dVBX/GtNVJyxZeE2au3a8pvyAzc4x5QIIw0Fj/wAzycIsT1ISZKLk9K0dg03I7TpTw2IbV4
2s+gR3LZNq7IEMVwYn2KT1QkPdThvDOq9j4HpuYi6SgQjCXpkhgG+qfRabZb30t8ome4VXuIZRiX
HULdq73LqiYtky3sv+yG/QjewTV5ZR37DhcOScDk4TUyPKHHWIYlv6jv/tbV6LY+Y4nhv4g8GWCL
IJCoy4N/HHIx3EQT2iia6MuIwIU62KOivvnHyRd82jll0OIOGQJ0nM1NmjEYxlBDZ+3y2rCebbtG
gY5MmfqhEgBTW1iztyC82/ta9IKdT3TTCO4dJh3ingJJDw946TfhGaQ7pnC2AQ1la9/xB4SRsk3N
rD3B1sJ9z+3tqprtV30iJbE76KMwx78ibNBPfZl3gD9a9zlb+wjKaVU+OVQzo2Nplt8NRBZqHbhF
w6LiTI8PnnPtIVvAJKxOmgH9nnonhA+KMT7/QM5/RNzZ28J0QGvOU3IkSeIiBpRBU3byP1Sa/PlR
QyvbrQVEmP6Q1mWbdjjJnBOu0H/mgkCv08/ZNy3+c0ywrOjMCZSlJVjgpnPaywcMZspZGjO4Pj7e
mai0pw+vnAOQvnLwqPERAm/v7zz5+O3Vazzw3wnMga7TWZVPZqpAadCNWXNX5xd83E7aKV7Y2Gpr
btT6Nuym/ER32U3nigzH4ZRlKm+ErCLXDEENIAvr7OgqWhy5fOkZee2Xraz+EYVOzo4ZsMJsQV7K
yxJ+7sP+sV8rubkuB+loCw1SNaKYwbg+CHrxTeL7gLIR70qJST3Taqo9Hevk9YWWV1HWtoIPSBGv
95L17QXUUbcPjRoWP23oG9j6p0VDErM/DLtvmI6c1NvFIo6PguOJ3s6gtwVQI64t3RSL8fXWMorj
pg9YySHGCa9+kbFobAYc4jXDKPfgntx3oo10XqSqfkOOM8wTWtxPD5KRD6S3duyfamAsz1CE6ZhN
BNaowd/xRf5MvEChfWLWktPwo7HA0C9l03v4SXKKv1ntGIQwR4XCcWJ1IMxAAtv0/xjOk7altuB6
+NddMswxnBpN8w6z1B+jbLJQeAncN9lcDcIdn+J1JKTvzVlJmBDZtDdJghWxctyCVs2S/CNPZfGx
6e3xV6j8n+pPDm4rgoDamLbLDsAWrmhyXtPmGHJ05wxsTc2/OmjjwgURmOnzFBeXHt4Fc03l2GEL
EG8jxFK0OGEHW9Xav5By+MQ0TR1y3DtICtrLc3FEclv7VEp0oj84lrT+p7g9OcQPnCzq8A0ByyS7
RLCw4Jg1nfPmS1H5JZoMYH08X/XXKEYdSDSbCq4KLhzQCCBHIa+CAJYfqQRvwgG16YX3SXfGRG5P
ek1iVMQgfSeQGJ6EZ7Eq8OdZwF0k96u/2ulYo07Lgu1QQQiJHsCWOcVib0XnwyHXdQ5naz8QTR0m
+03eU/jteA5/U804Ikdpa73U3Wupvs0qZaLJ8Ny6xPUfyQpPIpc/i94Ei7YGrUHcRI4pGhltUG+C
YxMgKVuBvTzbWTcX6oM0UQVTaLkHnyBdYor4NXjlPIpDPB8aPtdksE8rItw6HHlPqXMKac4mR+39
CqvIyNqYcEFvHxk5Op/lL4B3ZV8xoeqlc7dSGJ0QxPd2ObhezrXPum2KRcs3oi9qibm3j1rUJV7J
mtHtAbA+RxQcJIcqh43ds3t2nxV/trjfgZoOIUia4ub76N5AR3VR3Ugj3fl4Vw5NwPkufxyVYAOQ
RNfNWHnb+/EhxGEJoKGTDzzM9EeDbJtembvYeCKJTn4ur6pNImfD5tMFzSWiT6eX0L9S/XKSw3R7
J5stlwAxhg+P11+N9xy6TfTe4+0UfaL9LX5jEgLZTGQkGuGBT7XQ0rwzC79DGLFpGSC1lEAY3EmD
qh5DPgUrash+5N72TjQMmFmqO0wjKiBybYAtfvaT6pFyxdlyaWOkNruA3vFFN+zmvU0QA3evv+rB
cIRmRUSWWwEyX0gTuxIj+mOYNwfTM2xTZFvgnBNeLN2x+cSyBMXfHF1IG7sobcym9aXTp9wPB9yB
3jc32dVH0GksyYg8eCl93D5QEVCcuPxm/gDC7kTFcSleC9LYHVQQzjwmq11R9KwwwgphArqGDnpV
wT4Bo1ux4qw9LSpOUg6kzdGAp7JT8dv+ZS/F+U3k6RyQFVul2dViXwHW74uHtb5msHcgh+jns01u
Duetifckw2l1IetLK9e6Ho9uOJqXDa8vjcL/sInpVzeVNUc2NiOC/u4dwa2NBrXx5chAWfWn86LN
pVRRajWmX3h2JxPW58nlXKGt5vj6YELlNbTxj9XFH6vFndEsCHBYNnhsH+YDX44NRRaKY4btjPgv
aYQkWl3Hh2KAaE200pMDIR/K5qY9MWQzJCfhwOzIPjmD4itGqHnBOR6pdpqZYz52CX9QOFBx/0fS
eS2rqmVh+ImsUoLoLTlJEOO6scyYUAQEffrzzX2ququ7T++9FuIMY/zjDzwRBcTrePc/U8FMPTub
wx6CqsNd60i4w9pYWYDgfDW9JXaEU1fFJFiULy1RxRhWsurbtLLgtJniLhFV3hePIm6mxQBkjAaI
WwKnM/NkBgBvjLchmcATsRfYNVpvcDBGOAR0/KztNSDbO2iXuGbikoY7Lc9/zkhVcDVz1QP2+yW0
JC6mez62bIhUNtZQAE/22K3ciruTDaMlg7VYMFzmHvsYH5wDVGn+Lnj49WamVcBegN6WsICMD4Yn
xF+BTVt+FRBDyYIexlyrB4b4zh7qCIhSN+3Hm4xKm0/HE1LvjkMgdnyfhlNtluGh//Ebk7//JTl4
aKmsDhFjCDRow0D8kFwrwtYxK5uqmG62+iVrltgZ4SjaBxHi8OGNsUMtNiw6Zz5Vg9lHBTx/MzPS
J+KOD/0lvpw1QAXJpW6+TckfOf+/c3oW3hNeDu4VUzZ4lVmxKkWY1G2Hd5uEKdcc/zUjn46dOiJo
xmlcHKZCNb6Q3Xt2L8ve2QWvocA82yhOCWdtOJjwptt/4W8n55F+9QsCcpCHsUqwr005rujJ+LUE
pONNg5kAEjSC7LiW6gW/CQ8j1YTMALuvSXMkRJc3FS2YHoJbe+wBC1op83bJ/jifeWGhy2D65EN0
vi8qxmJTmRIp/1PX5ZKay9gEbyZzV/vHTK8ONjayrb0GXoL/onVHK/+DGKQwFxSzlktc2oCMd+e5
G3gq0pso+AaHytLiyiJkEo+xnsNPZK32/S/VggacmhaWzLZhcTg0vHN8TznHHUTqnPzwNLR07Lz1
fR1gQ8Q39S9m3pG9CmmWZEnTW8wmicgu5T6RBewHjCOZUtC7muOWQv/TkQemf7OcAaF5/SttxWZI
TFZddo/hWU9pVKwSerPQJbPDc5cEK9GvGG8CrHnkQAlU/nwH7nPmJHuld40X/PLZdoev32IJxR+i
OEJ13IUDTmZXLPVf3Pgq+xHY4U5DKv/7I+ng+MNxsWAtUcTRPg4sWUybwOchKhYeW7AfNqTXS7tr
WtrIs1nFGlmvIL9ViPWBfcmKOQkJ5LwgIl9sxRfNHhBWachqvzqQilVtNycYZc30Ejz6BnLoxpGX
yM8CFMG84XJZ9uCNjZzhJO2wGNcfNk5oo+VrAhSAaRkwi/gv8HOpp3BIH2cpZMxDyU9v8PSQSOta
idhDvMR8mgXEsDLYKO5wVi++eiRa8hWRPjQFfNP83un3h187J43gpMHO44aBCKdy7xUpYGh3vFF6
aMkYlySGeqLupnkDI/572Hjm0lUGN440fK241upDcaiwprXqFCPlLnrYxJWaLf8E6y8wJZrlvisf
RUZ1L1Q9sXLz4DV9iRuULfAKpZOqH3C2c/vh0C2m6qJzpGUT3Oi+zasVqpOBs4kH9FI/HKKoRbxm
CRL8eukVxZKg2Zm0WqDwkx8mfd+QjGDqd7uICO00ewfQIjLpCQHjlGLIDmbLsabzRzOE46z0ZscF
HnyRO6pQxcUlS06u0dINQTZb9is6byQ9t33tKCyiCwWsVRSk5+gs3PeUVq7FKx2zB2zbEb/y0xJp
JVUWReco7k798AVsKqskaOnn3fBLpHXDicyDmcBQCB/XqlX747lEIADcGoU4U2GZVW5c/oes11DK
IMNC/dCM0uwhPEUffHNITBBCRuIgjLmGdFRZ5Ag5YXKhf8SIyHmY8M8HxlxcvvXkqwdX4LKeJ0wV
sRAQAPQQbGNI1vBy2zN7FE6MXuHDQBTVv2DOP59qHSoOpCJ7A0Rtg/MZbm2paR7heQ+QtTE+a0p1
yqpH0obsb/WNMFq0ZQr3C9wJKiRK7cpmDJP2g/XbQgYhekmHmzx7wAPZc6J9vhisYrtx3JglR50M
0fM3I28Eudg5kS3wz4C3T/PKg1FhtxxT9As4nGFhWRjpzeZWxGMP8yjF+cKn7Zg+0PMKbEMBh2Zf
2hj+kv788p+e2IZEcoUrUe60WPUMbK65ebHndmSaqDkQ6sHYX86QQDgWxt1TRU0aFA7XuKE4Y4wj
3xNSQS37gA8dfbDMcSjOc7GRakaxY4cvxwQmoXoYnthXvfjBdfV1xtkg60/HmiW3xiAZwTSlvZzj
jasDByLlMLmhUMDqUMZDCpiIFEBsWARFbRPJ+t87QUvB76msgd0uCq/v3xMOEM1GD2y+cVDgeJwp
1CyVPyY2A0ovfmI4SzC9pYLr81udXpj3puDNXKe010GdCr88ySXKrGILJOAyGonr+KM61/RFMz1Y
tPFn/prTdm8srkwpyqHXrsgavjsV/qzKmRqQna3xIpfdUQJampAbx+a/+6LI5knMR8wWArsx7tOb
jAoUIlAbdlFFkIYFXuFvjJKXSyPJNUAQ7bHJLnsCn4n32+aXyeXApQnNQtSQWELIL5F4O55cZo/k
tn7Ak9kU7n1yTRX3qqGmwSoTAHYrrbDXRf+owRtksrx6bcfpDxAZv9HbXp7XEROo1zavp5sMG4IY
T/OGmuyT4q0B6Il87iEh3CjJ0x1Yd5cfAeXzbzBn4kV/N3SHMN/1lkk2eQPQ0MnOFfO4c4IcE28j
uFN5oNBsCKDtbJVIU8LH+uVzmS4r9zREctQJqS5uD0O7YWu0h1MVPKk6v7t2eTUkICtxfv/ieq/F
8mq8b3l0mj0HCXpn953r2aVQqhHa9qgazBHrQ9NJqP3MP+kYiblole6uSFMFtuYy59bgWDavDn7T
0EOZkT022N7rKpcqMB8fBZcX/FvTId84SUPdhhBHvQ9PfXeGqhs0AQhYtcSwk1ioMuPbL/6GJEKp
yCCM/q7AwIuBF+gt5xFZEAgjo9yRqANnmJp9QmGMh6cA/SZw2cu9kM3R6S3IPoaM/EOqXZ9NFkvU
/tOBqe443vUxfzTErqV24cAvRmkfKxG7ckGZqMARTtPC3jLS1H2chXCCIzBv7HIcuXT63QTRnYEB
v6lNh+vCrhalfvxFUiztMY+jwiszxKU2ECvfGu/jatTYml+p7g5XWpslicWzW8LJXtJY5d54QXHR
Iw4Qe0CSw1FLZfh6cqt3TJ9GMcGi47+PZiqVhWdBKO2xPUWdfDwO9xUp3dy2zsPD+nK4Z60YrX9Z
qDEyP7QnuXdeHOY/g7yIcQry4RUg/8Vk+NBFGjUFV5SzywgXn7FLnjNW7HC1id+Lyn4H/ezLGfel
6i+DTQT6zFHH7QSPwiSVjIUnnAVoWvTLSjQ4anIxrS8+9KBwQEQylrfomLbYzBo9b2CQZg9eLY4C
KnNajXu6hWYmk+M3poq/mWBXCcasU4w5jz8MmszvTAnvHFagfwLuzJlLXcxNRHEBt3eYDXzeDDYi
dXqLNwZe0J6aaB7SVfs3Oa/xwwT4xGq18umsgsblXJ7QsjKYuM7JUedyao3viMqNM+s+f00+RypQ
8nlCsDCv3LGkiWmz4Akw0MpAhjiJ3lxwFOdF2E/vq+Efxx/D2tuWI8YcXcRO+LHakzxlkZJk6fb/
BtlnYMpQGFh0ixpieMzfQyg3G2T16jeG7dI5wD5nr08aC4zswxOzKpCfwULFw6I0ZY4xdzytc6FF
O5NQAxbYhH2bnnw+Ci/Oe6fg6Jk+JwzkUftBLccv5ex1/hV+GUb74DMrMjQZN4sJeMFoFQkcVlBP
r3PqCZULJADKkXA04EIENOO+jl4OgKhKg4ovrvBikf0SGxIYfbxH+hCIZ8WT75N5OVRNXNQTlTVx
9rYC+ccIddLL4CL8ZEMgkvTMMA7XFbzYHGj1w6nBzgXAcUfcaJr5tEqoJw1mVAkD7sHNfGb0sve5
AtGF8NwZB0K5/IIN0NCQZi9HZ8ajOblMstFT+fXiXL0v78t+ERbLdyDjGVMizcKCUaetMRSvMlUf
6RniZFEpvLkgNlOq6eTFCqVEcea9BUZyFHCEiE5ojljFFSckYW4uexUbQNFwAb4BNv1pEzFowZ8Z
0uRoidoPMORn4e3rgA1bfWjkRaBrbocdd8PlDmbEXokLeIqFv+6ALd5zKYAOl+bLV4DS29ew9aIg
EaapNDe0hPjEojmhCaQyvDiX+dk5ewN/Kbx4Pm4J0nBOeyDaAwdYEON8g+oEY1ZTJS4GlO2Ngp+q
yTpTW2yon/l5zJKapTbLj09rONEgkixBUwnJtmURKa4m5VO8Dzr6pB999tJE9bAOp4j3FFAGDmxM
1mBsMjXb5XhTLLk2ngYh62T93l+iwxshSmeZBOAS4GT96Xv+8AA+cGik37QvHkYnhTVYb45cA5Sm
x/NKXnRcUAYAv8k/+y5HODGecNu/JQhgA25Jbj58dmiK3vZnv5k/Qbzmo3jb6qWLzo2e52zUVkPm
M5oibmkHNCC6LuS/ju+5+x8HDyjYuz28JoUe4w83XeNDsoxRur+EM1iZ3gFB+i7zMObZSRcPe6EC
DTp6TcqYiFUJ4xIO0d2G+UJ6q4Nn9syYLAjPR5PCH1Pn+u8zgYjTJ6bhiPc2hM1LbhaqvcUkAQEj
fljhz5fsG/vXGK0+W3YbW7N2b/MxGiOFcxM1G9G9Orz4h/Oc1PHTuYnv2Jg/7JwL5gIqQYaFaXCK
kCjeuP2IRjLGQHXSC6sdN6zwfR1acnI9UhZ9mdCOtwPnRXXw8+UUMefHgt1buhrREUfwgwq4ZMN+
4VkpcDOkxHHHJmVWScBA0jkkxC7rCY2njYKUJz2njzmV8mRkqhbnEW0mvczY045ikPaaCMQPZI1z
m6YMtWfyEm7GZ1tOLsjClt3Hk9f51RkiEGoNkJbBuoSOqRHm/o80eI6li30/cqiDarw5WJfVv3xu
6tXr/LFkZZa1/txRwzKk8C4378qMi/0EmnlFvG0oT3/wce9HQlMfiLuFLaJO+4XBFKCEufGezkff
A8NSqAIt15gDnaklLHzkH97FGHmIP0XRTwtg1X/U9jqsYAEqQDEmFFVimhRuTOGogmjJGdH2iEJ2
7JH9zo6qzYL5bIEwcQ3ZiypzLnLP9de8IKWXru9ugUXgJOEKay3Q+dMPdifDFe+XKH99EMOrIazK
S7cJBomaYGkQ5vx/TACn0hRAySGS28EsHMxV8znraZCa1Zf51tk8I3hC7F4lX+ZNT345mfLmMKAS
5cD6ehF8HBIahHfXPWgo/4Q5N8fqzYxK7Idu8xEH4QiIDVdX6o0NLRabm2e8JRIJrpgBtmYz65w3
3ZQMWIUc3fytK19xJH8zqUNYcWAWqKoR2Aq42XgyAUajLTnFHp95k2Y8e65Fq66atwURJPz95p+Z
/oewRZEo9VpwFp9QIrGweZONfkhfjnhP8sC5eC9LWDKhbv6uRMXUWQDnbm+mQVyHcGnTKDqkr+w0
xAvYCgYnqnzwRRYwmMHs6mZweP105Krey1iP/+hGfQpXqtbfpHf6hs/DfVEe8MggwoaDJ6mwUWcc
85mQPMC/5LP/asgj+GbP+BxzA3K2IJ1Xo9duBJEaWI0P7iKFVDHGfqwU4UrGZp8Kj2zVAF6SOJGQ
hph1oFrVvk+gp9vHMVx/7XA8mXXpJVSxy/4YONxPXtbD6ZgeVnZvjiY6VOzOyiAXYulKQJvOVUrh
Mqn/6YgnoEb6FhSs2d+S3wJEhTlcKMWj+DYjAYr1dk/PK1KmgbsRUyur3D3j4xKjYoC9vGvcb3Bm
MIjL5GwT19tbwmDLZi+Bbwq4jDUc0sbatcPC8lBGnT74WjHl4KcvBguFi5oagW+JEa86h0onhVLI
l+FSuW5IH/aLtzFYdNF7QmfQ/W32fQbwgXx6jY1y1mdNnanxzrN2lU9f25EtbqX8qK1fQAkOrL3o
x9wbrcsAzl5zQEIGZZvNX+165mdME48x8bT0PqdbKE/uuxuCEwyFP/GVF73EZDxU5zwjm/N4Bm+i
raZC+rgEydL2qMZlr2HbgRFjlG9VLArUiAypYeN1b4yHhKYO8JDEFUHbKOe1S70Qf5OaTGLOmZ3M
6YCiDn4bStVFE95R1D0AUkSZgDwaagSrhhENfJ7WZRjXvNCyWPhf+TJR7JBrmMXeqcIYF7uVuRUH
yHNH8QNv1X4hl8zyYPDjk0O6jAjtJUuAIWTO2HyIOp7JjCXaqzpqWTJ4GQB0iEKmsvHDYlIE4uOP
/W1HhQbYQ1EHvUA/lYEK7kAtM4MB2GQi6KkMMtGkyD5ycX/ZB0G5Ah1+AVl+YooCy+Jtt4bs4XBM
zkkRnqPGoOkbJL3Du4BfA+XnwOqM8vR1pCs7Z3w5AKqQSTnseiaJ7Wts9Ayk0LBFvjA0KaenI/CM
zfxOqQSnAtQL51MhX6XoNnKcUcOPc8JowmmsFVPkh95hpoFqI8LRPv0csWebkvXBhYCbOqNJMLyY
DsQbzmEf+KPou2SkjexaANk0K7QRkKToc3qAHBmNPWuxx/pn2v4z735JKHUdfbMXHlq309su+bw3
BkaoCnVRFjORJlmMhXf9q+LBokzuvgJJHjg10kwOKAhdqjn27kfcYIKzWcw1T/YYKPq4ha8w+Uby
l4PcYBXp/fGZ4C2LyZvQgV8YIMVDouUfwIE3DsnH4rZ9hWS8tMEtgzOsor8vVo/Te1XIxi8D42hX
3YnD7Okx2W5kwewhiK8MmxUU4hsF0P4HXvii0hQTkDYuPbzCMqoV63K4R5/0uuCLaASohOpdNWSV
KXCRStgBBDXgEq0sjF9ILeEV276boZryClyaeWvD4qGYqx3uFBNOLdyjKzNERigMZ3hITqWNoYVX
hI3/Zv7y0MLWIB6sKkYQsbaX/NYn/jktJIEbpAVEsHd4GRuX6d3rOz337sGts85LsJ0d6J73OzCY
IQjjJ4AZvH0mjFqBy77YwLJUSKSgOvtyA4jNSWMKe6kxxlnfKbwNiBoNezjEKQZNO/LZislTm2PM
f+Vg9FVPS8B2/0HruXdbfFPiUpMm6CUMZTDBcZiZ6b3wJ+M4D/GQlNN4MBeCag3lBfZyEylgysbp
n/vPGCpvCcB1s55rZonM8YQ9pfo38Ef0lQw+MTVwl116Y1wohhmlewV2buPHgTSqB2WCi8DTrCev
+Th5LnszdV3I9pDATE9On9592vL38MmzMTPDp2U6Cvtr4bUp+CTbEay8IUPrMmY8sP04N3s7YqkL
L03exxnNARXqVNRXzEBBeMjNwruZx+LpNTOrSVFhdOhnnGVBPoFNa/XMakmTdXqFxexjcqXzZqBZ
eHhg/dGn0NQdq6VmauHtrctePpE9/DABMeMXzj66nAH7r3+Jiic/QDbkJWPsQXp/M91g8DHjU3Kk
0XaM3fkzxJbBYoAjBnBWzrqCEP0hRtakQnX7kJwWYgAL3OoOoHGjiKBpfIHGhr1ZtRy9rFEkRlNs
abj5PTLQmFvhgG3UKPfmo5vRZkxyqtb+UuC8yFoxBJzCdt81a5pkNaX/aIwzDK1mOubE3OgdCW8X
Sy5MaUOmIYA3Ygjcnki8dB59TE1iLpArTE6qfp72HH+YF+NrWb6JgjPA3TWga/36tBjjSv+IT5w8
96kECwBrwzDXkALrEluLMIyAtzM+clxSw18shYSfh0l2kSmGwHo3Hys6GA6OLw3Bc1vE4CU/b5Ev
8uWXw1ZjHoXA3cNam3LtxToQdCQcffaK3XicnDSJ8HlrwI/KK3GZIa5ItpbY/iWwUalsuPrz6TvS
uFMU/eLcjmNLAN2DxQdBELvZZO5RYerG8HocXudwZrGagHJAK0Yze/NIB2AETJvF6MvFQhL357e7
AfzDG7qbKvEzhFlCUToT0qwr7sUb0OC/z5GyeKpMlajanTOg5bhkuCVGob/V0CFm3r1Qb8h4/wt8
awTUpq82Tg+RFhpiTtff+sV6fG6x0XoWVhkVyZeqHWOtFeOw++y7xRDoEilOjltJ616N914zi+PD
VgKFcynSvALxLjOACdPkWmYACj0cM8rpRzHHiXbotXiUMER67B/x9a8JxoyWjgAKlHOT399Ih7v9
FVw7zFSz3uGx475iZY49zuOeR/oLjQJLEnv8jZ1w1wHLEd0LSKrtK2vVj2iu6HpsJkBUNmpC8e49
ObcheozXl1jMMjdcT1xSF17016lXUlQyOWMsBeQLlKWZ0rRwyuwN/5HixCrCD9MPmjrOXk6Tn3le
vSMUJVwYoyn43+TrHLh1w/FBbfU33jTJj+tFw/tSeTtcX4D0QyCb7oTnhlFShUbd4jKTbG0h2Q9v
k11qwaPa1xHrl9wnZTX2mwRKI4xtkHHRzNMw7Kkh8PSj2kGr90lf08uqYbeZfQD1B4wRcfF/8ZDT
xUeGkw3HnQS0OQVzDArJZ7tb9fRm5/gysfChanYRT1u3egXGFcEfn/RdUZuI14Aha4ovML5dUXQ9
qusvhIy4tluuUtA0jlkLD9RsaFUubiWEs4Kj2p+BPoJBNVePEu0R4rAvc7MakLfkzmBMYH2CTyAR
Q8Ll9sgQT3Bk8ntIfAIrh0BcxUJ98rAF5Wm8RhvI5F7mwzxgbr5ETpWXCv3QO1xc6K+or/9NZ8vF
G3D7Fvdg+m9W3/Dt13/w9rv508Yd4+lc/q5YbDpDb08r6dJHTc4Zg0VzMBGwGx2C2WYveAO9CZmO
NGoj9uwwkI/d03gCqNBQQUWSjbGbqlyNMjPyz/RhM9V4/72O7e5fQsUIbBeP2dPQfcKz47ymjEcl
BCNBWwjYhNVv9DJsFWtTQwRYw0F+Zt1CYrhZ7mAat7yJevJh7nK1voG8lteFE7XA7iYlIkMsejcY
R3eYmrCbKZ65QH4m3flXX1+EA4eAe8XZLbik4TlcXy1LgadBYQdPgwiKOUmo3IYc14W7FuTKkp7V
eexh/8+QHDNeBs2PtTU/14N6lo6pNfBbDjYLxscMPL7gzPmEAyNbDyEG5oEEMsEk9jPn66X4tuAR
GWqsrnCNS1tL3WMFPkpz6v30vap5JercJeF2Ojz1DTV7mad3+syK4+uvDVB3MjnD1yAiNWCFgm15
na8I0/ZeECBDDg915ldmLuA+Dd7B3ap2HIf1qj+trCq4E++o8yqZSBLlSmfLOcJIA+CD7ye90mVa
+zMGpW9RG7CgOkuEail2/wmZYABlCdCK6bcHbduHtqGmpcnceM5EzO6RWAYu9Nld/nCNDG6E6Tos
Xg5f8CnCEmN8i6noWGMtrvE4UXFROPWpBAcGTvd63t1ft3RKI/vDn3kHe2W/oUqQgjIrJtfj9V8i
LOdTD2qSEnHncpY8ly/Neuw+WrjZBNJUwWsW/uVbL/bdmm2H5Cg/MkceJ4xeziznI2oQ6PDVrKHZ
9hp1SlAuBcc1kGzgAGA+aldrIDNvhQEJL0ywjcQESogw8QzOwBIBl9hdf0Mug7uzLcPWQ7dJpdYD
vuiiy7qNIYHR4HH10vLQe2nLjkRcvSd2s1igRud01vjEy4eIM/AUoS4VA1iNULIW1QdAH+xR5EF0
00MiujYQLgq+bugCGgXmiUn79OqesDr35BkUu1TB5vOpD0+jvw4mP7PV1WX9iPO5xPEdSdgI1qhU
rDMHN51A/w+PdYqcYDitsSzhswi0UQCnb/u8Hayuicxc5OH/Zj8pVDOcOAEzmX5fjVYjNNXuD2Hv
wS7rHHjsDMjaoNkVR1joH2cIDONQf8Cdu8/fjmRSt4MivXz6njU85mIOUg/GwzUNSbsKJQ7tq0sf
y2jXzv0GLSoFMiCym08ksAVGLUC9We9CNCHbps9sKKOJZzxtNH55Om/LN0fqjeiya6jBvUd20Yew
FUtOnZvSSfJV8go2zjtsrEH2XOAV9F1gTJjV9i/5fO3Wf6okCu2+UwbWYTWjtCCYY1Vtv1bDqa2F
41CoHwDnINS2EG4CObZcAIhD32TIPEbDKpTRdFn0IIOMYw8FkgFB0jKM1A3oOwsmM6DVyhS5CgJY
dOT/RBoZqebLVj8xHTtp61ZH/EmnAl+p9Rd9TWjL0sLJssERLRzJi6wAanZ9RMPmjtdI40JSXOmt
9FQ+ID6CGUkQtJ33bHn2xKheNg+owx9o9zonihjsoqL5p52C2EunnCNxOI6N6bSrjOlMsRSGRyYW
EO5sdrHwvbhgxe5s+iY5eG0AvdGAo1COXK4K/X1nygVVf6RX7wklX7iU08RRPCzpPWRraPtlSMIv
JGMXIHyMIi5m5l/h4Rn+6y9DfWMAeYX/lHYKc/9FHkTreiEkaeOJACsNv4pvKz9F6LFqLBP1lS6U
bCQ9wiEXAu0sSCe/ODBNAzEbPgIh4C8sxNvsMUPbB+6HIs54owLLJPjVXPyuO/BMMxsu53nQ5HAH
R25GVWSmeAJMrglqR3N1ODQb3QgWPRep8Qc6RCJINEGPmyfpdU7KHZBLgkVxHKChEJpOvtwgmGi6
uVq4KNklcv54J8wrLyDRCM2D1PC323XLvoHkAmyvoGeBBTY/ffWPUGNs50+Bkoz08/q852It9Tlj
Dzw0EExEW1c8HWaSjgljOHANTmELPQNCPHT6boB0twZfJWLT+iCw3ehzdbsVBXVbuR/VbqFaRnMh
IgfISg+Ai3vBcz8xmExhf/DX+4LYPqR8oXHM3PGIRYsWwQQGQCMPM8Tl1jegjCFNe5kLyaH/hiwN
ZehqLIRu+vILH4BjzMWR36Mh0xxCjB53Y78MN1mhLzEU0Z4WF4HRwpO3ljDi2eqYTc1euMNAM/bR
e121IEJ0RKGM995caPUFmWIE7gCjJhzFQ53m4jxyQmzUV+uXzluml3Zhnz35COndSTOmsqSZTvEP
GSfwQ1xGVV4e/ZicGaAPPBvIWaM/eDFsPCvDj0w/8dgMmaORJEDtUOoBPI5Pss+wcV642yxzXZI+
pyc+/2v7hOd5qBcjfNaE26kzCPSjFjGu7OlLyrXINVxFQo7JYzE9wxujZY6KLYJwnehYNHCpIWnj
kEKtgTHHfXeFe8h/6kgRbUv/0LzFmyUi1qiIIowZYMNlfkSBhxx1PFmyT9as/m2UTy3qlixN+1Mz
FdCUPhe7EK8GOv6MxF0yiSZ8gzil+JinGiZfeu5Rz+sLVOUNeBL0VH2xolPxJnhaHA6FgfCbXMtR
OuD8AnzA9rfxxoc7C6WYnxDjlhKcHBfNFBp2+HOQcEFz9cGIr2cLJyB7/XGuG+2Omj3OMJMIayjF
BapOFqnvAtnxW4XIsVpydl1GunsqM+VGq3Liy+J8wwSuTVnkWpbDTCT7yF697TRI60kUIRC9zJYK
Scb+rw+RvjNCtLywAimb/fkzQxLAeniahhW+sCqw8HKIcFAR+lpcO6+LMBrtLR7nDQPPoADpsAEj
c+j5xIRnivcOfj5zAl2Gpu5YmMC4ke6MQnGOWKhEeXhRwcpJOvZcQ2LjgiNYsKfZgcKybCn4WklS
60eiIjDw+Oc2xazUK1vcYwiyYtjCKm9jwxIWaUxk8K7EWmmqX0Ig+3JMyRT6GAfiYKuwSZENRKGO
m06PxHGiUAgEZ3C8K4INYZRda0JFJ1DRpcLVsU2QrbJNhug87TcU91Akl0JQeU9rzvh+5bLQSVpR
U2En05eJBYjuMJCxIr77P9XGN2L8tr+QjiOE7vkDM1pvCCXZFpDNm1i0j5FjC4jeaix+DNGiANhn
UwVlPoy3jc30iPKw0jX62MNj1r6hpMLiuf6MPHqfGO7EP3wqNugJcDpwyaoh+OEdMHmCD382PvA/
mhAz1W3LpS5kjOImRUxngXn2EMqNgDl0gkppKtLPtNvSZ5/hC0b1V1fOZiL4rYPpTSRZEcsiQR5i
Dg7nH3tdGC73EyBBw+GHZA3/Hz7q0yyhP94E8Tq94CrGrB81fR78OALexucXf9F+7HHf4xhWSSHd
EqBiqqAF5L77XH4ZRo73QJ7eJh90gAEhODW2rj1cO++BmHZQMzPmFcMgsITJDU7EtAWOW29ALB86
sfVQfDEKHjHsv+MhaPzSoflFOJyo2BBhk7Ak7HN9YfLufmAjd0uS0Ow86zCT7gv/TIIyewYDslAE
pqgMzY+w7eFM5NHFe6wKzI97iz6MZLaZdMjRokefRTEFhe5hvQGT5jLjtvr2MKRlSjTAzwUyXHC3
sUI8fS2Z1AYN7BLMGhofJGqL0BBmKIY5Ikw9pVMyyEC72iM8pwjZAKYlXmA9jtSohkTk3bBs/lnJ
w7gxxr8HSoZChxFOzOyl9VhW2I9R6DO/cxp7zdBlaFzRAdjRfQEzA6v123GUDIQ/6ytgEt4PFNcp
oB7ohKS6tYuqh6EQKcf/VEFk8dBBMEQO55VLiZPhU2r/o3mIYSbCLA+WIn0bJboRDd0R1Mgz15Fg
dKJaC1osBEISszKQFIo8Ssd5GcgzKsTV92sof42RRTcUomxHgBKeFftg+sJ/rFsYsknNuJnd5EFu
qamDwnbNd876ERwF0SCKYcgNvm0BMpU8CmMpcPyKmajsbbaYMU6hJ+7RzsyfQkPVJjfh+CJENExQ
rLu/dWp3SEf6MXrp9uZBOgDe+FjcExOGd4ULI+JiEvL2Brfm79PX+JESQmk3ALkZKh/LGUqAvyeS
UAakCmNpz7/NyIzVfzumxzAuRKKoJuygiBCK9zRfXgPhRQoq1Fei8Za+5pgPxPwbradgT0XJb1qZ
S9aBoXpAJQdBaEX+MNHM29Vw0XqJWk+8ToloFNV/JsJGoIZLCu1u87e4RucHESpv/SDHCy7Cv9ES
Urn7AFNrdE6KgU/nvUQKbF0Au7BTQOLwdYTeZ+T0OE6/ONDys3zkgfziN00ZJBCGME9rM3kuyoVk
PABfFj/iphn1rEbGSTWuTFraAIkiohxmQLApXhOxWvp9o2aBnapTZR3g5VhrJpvwCIVxyxnRKmrS
pM8T8Ieuk1PI/a1NHsxU4DZHjx1v/mURi4HeDGjtDoeNYaPVQ7N5TYcRUrNudVm01tBo56qtYZQJ
vCf85KtFw5pFOmVBzBDELiA11sRWgN2CzFDihNObkNYLsA42aTO5n9Ad8Qxiyqv9vSKKLFg7b+a1
tW3gIvehbsRR0gIerRmdN+6FL4SWTl3fnUfQIRZAqY5M8w4Dj0PT4GiGPRFckLJMB8510cduZoE8
DxyYah5xnuhLsh58r5sNxo3XCKabEE9gufNf2EGz0QCACfkOvctpYDxDMbnUUvri9M2rIjN5JJ4X
Z6guoajtzTqKjN0zt/0QOdf3UG/7brP/PfgRIGNUo2EFp4eT9r4VfC5yiVwlUte0WODN8YZyYAAL
3eV2mA9SwW9iQLfMWQUIikyNaqafknqLraQfP7aScyWtE4LgGdjosoSwkztw5rzcwvGwQRLOSJNy
EeqYoxHCrqZIKGA3wYp9eNyWDczBJ/woVjgTaeYKzofmxvqtIXFZSqo4QCgUvKSC4WPQF3OIHFB9
zC9gl7DclADeIeocBUa+Q+gadiPwmut5Dt8B0R5zag02RM+V/HJbYwoGUIR+EC6WO5yctsVWMn+n
z0nA1wXlIuASCxnhV7Pj3ygvbiQ/IsbKKNsnCmOiMxnSfTieDONQKLBB7rFQLvWnv2Q4V/5kcn+d
4VxyLpGMya6Hobxsd2+ztxooRnG4v817bsmrx7aGhEkpc7cBmcbZb+wPDr3wfnyaCqEvAo6yev7V
bwO+iCGtbPBEJ5/PCPCJ6ZJ/h9tOXjPuduhVBEMAyoB/3v/WmQoznv4zKYPRFGKVq3B1YJVxdXMh
mXxwBZe7wYkJEK/2BQdNML0ZTMCdg6vyNNQOmPsJbhci1w6WX9BwRCgpq4xIbW9o04aAQNjv8I29
5sMn4QWbT1QSzPWOgOUjvIX0aiYtSbYDDRW44ajT6dvtu9eL+8jp9ndPQQFyhyoZjEp9seAqDB5U
A2NOdaF7vtoPsKt+DOEkICuYaq11MHJmsxgUMaTxKdvr6hK8slv6yYrDOWhSPKNVrv+X2Tq/8Ll9
Q8lfdfuGNh6b1HDoSH8wkqFZw1GLF3enVnTa0UumJd36vNO8B9RDIcgB6oNL30tGUzE4kEjzaJxH
2qJP2A0Coqxxheuy3+wRDVbdqg4V2Jmlc/7jLh6QLtoTab0EMTqd+aJCnL69M367yJD6zCoGcMas
RkQI1KSQQH0Fjwo+WB/i/WyNcScnGW28h98oGEnjqILSD4CUgiD+9hfQ2Ev4WtEUKH8AajCt+4Ah
XZx7NX41q8+KpqM1+8iEmOUClXSHalqwnv9j6byWVcW2MPxEVhnAcEvOEhTUG0uXIoiYUFGevr+5
q6urztmnz15BmGGMf/whbAbmrdWgFA0ZIQd13y5T6WncIIzfSQ98rQF8B8llpA7RStH9zPppIenQ
74cbDq/mZ30fFlvxOhoo2v1vQCsyA8eT+7LyAgIm8TSjo6Dj6qC1MkOEU8Z9t8D77QrrB3GI5FZ3
a7jHuIqKaQmTsdHBmwqISBeai9UYQ97JFpAEiwJsBzhxy6STlOm+AbM4Iqtx5Zl6PX7IirAbq5tv
v0AB9Z4B6/Nj/yYYuBMwTz+hTqApAvxsNTCp03wSnsfqJbr7TFmyF+T/BuUi7xV2MOfI8jSHHsYp
8p5pcqmBz4FKPvawqPDwmOrdvPDuZ72kxTpBNSAcnI/IT+RCGoRXmBuCZyzD/Dq8TF6L/QMb4gMx
QnhCUkFinQCBIvu76jDPoV7D22BQFyScbCsUBcRRzCf2xH5qnxU543wsZsaHMUgfE7Nf1GaNc6O6
vjgX5nOyPmBZOBDpyeckwu5pdJSElBz8yIkuYYRMbM7HgEHfm+gcZ+797+c8ao1gZcwVlAFgP6g7
19Lyat4wCWJaJYi5L5wMQOhbzgIIZlhEcLexxRk6+89lRcfMGg2+XDJiOizoz6Bz6EJw/nKm7KIr
o+x38gnGnDqLLyxKKGBHBEWTqXZ/EbxkDnZTl5aGiVyDiShZaWiN7GJkDwgUCSe8LSw/+qQ1jwKs
dseQszrkZT+gy1M4q/XpvOBe/hnQ24hqm+LSOlMHO7Id7k63Q1sF74OlOR8x+Jj5M6jy7GROrtuc
618a7u98Z54k2ybvz+yGOBwGLRCzABeIuIUQje5nSlzE1iJFy/w62wQyxHD1nGj9VbH7zZAEDldl
iGLiLpJ/rA6p8vF8HK0/qF7Ct0PGjd6V2g2psjObS6Z00QC3JTC/RnlxYzJFhNsF2OOLvbhHF2K1
ydkSxgQ8dUHVyWYw/5lQWKMH03OGVwjJR0j4kLyN9xK8WK0JIRhuVxeLAZCGH9slbvAfgEgKeceH
TkG7Vq2uxDV4vbyFaHDnsn1YFI2/uFsX/jTgKgVbV9hLV3Owhnl6GmqieYPWBf5B5Kct6tZhBtTJ
nBSQAaqdxjAXXgzFTM9ro+9Je3PSg/LrGEbQ5K4fMAcd5tLbFY9TLlVuh048UIQIUJxZUwwMGhfT
hxW+hvkEbvIlYrRkgzshriPUdpsLhRFvCRKA93O25sR4R3ckheh8e8Y35Nw0SEknpUfBVONLxPg/
rRBfZE/NJuinX3xGP8Stk3YH9DWAjc2aRGnByJv4dkKEvnAc7xqsDUuYprQYzU9c+JKcwHMRjACQ
qJEPGd3nA0RjRBJVQdMYQt7xtCGKl1dt4H2TkTcEe6FJXL3hVxY6ptkp6ktnrEtX6/1jiCaHF5/h
E8zkHifcK/ouwesP6IYR3nYhsDxhIOg4zy7Jgxwf3hfZigCtB0Q1a+99P5NcOA00Sx2+Rx2Mh0ja
88aMrzEV1qPTvgVnXhmv53d+CVx08u6v+2s5k2vxrbldw1l6m18g2RUkXrf66aqNdyODYdUb7hMm
pV+NSIqsNT89v36oZ5qpQiU1pKp1Tm50OMOzVQVIcD6qbDBlphlgsknb9OZgRWJPwjtZZG9D1gRg
PtFfrdqCv7yoS4STzA1mN7DeF1TP5s8PAO4yuI+Cn+zITMB7FmvqJ/kyLFAGQQ8TAsw44IwpeZ28
WvRcgx2FQgfPtQwnAGPtYkt6OeF6YpQ7Out1J1wjzkfmSVD1OXjxmZw8rasHNCYGMxBd0LdsawNg
4jJW4QTXLF6J5zx1O3x2vuYYMlAHTRlW8G+BsEMfUzdSZhA+Y4wXyJ4QNdJBIaZe0zc1KGATaIL6
UPCDQO/iJZo+IAsryC7uYFPakNCQ4PFatdMOhxjMHJ0tifDxdSdKLXgX8dkEknjC9e0Rz9uQlPgK
butrJGbxt8XY+DGFn6IDxYmPqaI1iNr5GKcEWNpb2nnBKewxHIb23ROHxkjvnG+Md3z0gdhYUVPj
RglZ9rbD4RPMlT4VNKa/eG2643cjWRehgjk7aOzQeDDNoqPgH5qSnpdDY3UEWfDr10k3ZKcK/uCY
ZhDRBV0UTIaA5h8rZcH4E2uY+eOBYXqDFKGGv3sK29VHp/xH8DXREYzgrSMoqQzTEvFDtjGcWBk2
CNQl+AxcslTnHouMMgO5A68QEOc9n4mj1hjEOP87M2jCEP7WhdvOkcHYdIVg3M8j/TUnF5K4hSSp
zUHOf8zv4OZcHHEELXukV3J+DifKsjVmURk+1qMRimnZvqi7S4Ceu9RvSfRDlEzb/FiQIAjJ8mIx
sGNMgzgoHSzh5EGzRFXpSfvOZ7aKhv/lV8abA0EMgwudpoU/tjA2sZrRn0Ed3uztHKsWaN4U0Q7V
Lc5Ngpy5Y07nf5bFR+MLX2LW3t+fI9j7qI3MMUuKcHJOWaT5cwhXQsA62ZXrCiaAUwSYNag2ErKa
wQ/+QYAPLFO8oJxZqXIxXuCLA3BaFSVqu5dc8CMMlVGcivgj4bjE3Okwsc9HyG4AchPMpwhT4x1B
CsCosY8hZFQBCcONUcUIFSpuD5R9ZFL1fpVz8nSHCYIgaOkPZeue9SfcxLsw0lqDFNAHa+0fwd2Q
+h/r7xLro/7vsNU5HsinohwURdzzWCc4Xwz3ELV+cB5LA9Lq3b/Nn6RXmQBU1eZ2U0fZb6o/jl9I
95ACQZP21ZEGvEX4gPzjiTRFcn8NE8viKL4cnlOjvpH6wc/LWMDeB4X2A4BdQAfD6E16Tk08hjrJ
hniObiibON6xAqRvZLSJjvYCvx3e1vhjCExDKWkl0AEcoz57b4jCc4LY92Fhv7oaaBOrPgpfWClG
Vz1FYPjRKs7FNh9ySA6QhFdpP3J7xm3PMh5odSbsou5/ZYKQZw9bDlnpETeyFTUYggUKM2aSJ60U
ytIR8/BLJNRAEyoBfdwZiE7UkhKMkawr7aHk2PghiFPlr2EIAFY+UQPJqv+wmpoPLRxXiXDrAnoh
8Jq9BPJgXTiyYHVwq0IP5Hvyl2Sm1if0s2ZVq8DDD2gN8OGW1ZzzHMQrux+F5kYZPfWyUIckhiJR
2b+5KZEGOBR6AAEBjwc6qCBpyssv4EC7aBLMIih7GM5P1pRpAZKUmIYF4qDQGEKK1VBlo/kAgQIw
6rPLKZaFhwMcA7jRY/zfCyZT1MjBjen/odKZFENcKsF/y9WUG462GJrv/u1MN/docoDOB6Hnx3iG
KPaSXpZWRCinoZ443x1gNrPGCff6zIseAI8QGZh6smMDp4I3ieKFMQaxcyz6MXxzJJYmYCd5yPTf
6hYjjh3id+t2bJYFM1ThojVYtouH8cGk7G0xtPvr6aFgVH7U07Iys2YhwbaBAPCXH7CQW2zwinRx
ouN2OGnCjqEMxg6lrfOyhzqMUXwx4LxQJOC+hNh0aEX9LQPGrUuf8fILv+d+sCJk2j/LL/qQtNcB
q0vvaOThv9bGms1OWeGPov6ftIBo2EOBDCwKKf4Fb69Uh9TQSNbW3C+krh1qDwcjQXjxC5Oj5cSL
KPbiSIYXwTvqZ0I/d05nPnb9NFQ97LrhBBjDxdUamchwFkw6MjT7bpN0G7HrYE3hCTbDWRIxN8Gu
fEDUqEjSUJlSyJOsvqizEo7tCDD1rGQ7oQ4/+/hFYEojEpp1VsMIw8OpK6x7KrhpN2OL5dQ4+87Z
OWc4CViDoa8T/B4MXpZM11UoOOmXM+kTSFidYlAGHyJBu/IP8iWMHVcN9RqdjDE0XKSekyWUPeuC
U48JFzKZpe/9g54ODUl82k+f6jToHWYerFCQ48Y4izxbdcwRLIyCB8BbaMQZbxDYeudX7WdQmcF2
HnqDSVNH1dKq1z90bEppDdHUw9QxL87oqg6YeuN7zRkb3+jw2IPQ0ErvhDAbFQ0JejgVcLf1YWwV
+hAWJ02gQQeuMOK0gf9oDZc7OlyfcgMUmSxFdv4BYnx0EeyiMhbhml+twSXkk/X1iTAymc3L+LOQ
nIozYLFlcVESwNJEzW0/EFR9/WFPpbK/R7DH4P5jFQMoZUv0xqV+CU9BldaAGeV89FWqvzsmHPV8
C3IqY6E5s96pTIXNkaOlN0a8Y64emP/6bzGDVDPwmXY33ghJQQuk1ngMW9XP8WYAzKFBhCPeoasT
DN4CCAcrpCp96BbqAYPnIHwf0cGEYyy+wSsp09Ka78iXvEGShDF/mZUJYCloVbGhW3Aae2KWxFsU
bt+l8oBH37OuNsQObm+98JqcP1CwwinGK+DiXe1x3nMTbidGAxh06/8MnKMXz+gL/wTngKjGUBLk
G/IHCNBpz6pQemONpEB8T14mF/i8ABnntDJvP/0Jfwo5gPOIyaBxG58ZXqe+vA8G3wce7CB8gheT
j2OQksvEbP7ySmtqljsKbhcDTdqat/4iSe8X0vbFGEvOSbsjj5RALI1Ao4eFzYE3wv0FWE2rddhC
wZ1IgW3UdyZzInm0zsUfHYMTKfoADtLORdc/yZc2aAwhBAwjoBgQj+fbHhHHh87pintXnYKDNfEr
2aaYneAJI8nrN7lfgN3UQlyQDAUR0AK74cfwHRKFrLTUQxXEpakyg8mNUEWgrLzSjhCjr7kFpIef
xffcwoI/xXDjoWJSLph8H5i2FuZ2q5M65UQCpmzx1YYPz62Hlk1Ji8UUHNxwOyLVpytkFaPdHcx2
AU2XxcudegF2xG+SOZngCXKMExXFu3h2cDIZ7GmvGCqN+QxXzP9MqEWP+WiGXuOVfiiJDtwFnfpj
FE1og6y1NKESPoM1MwjzA7+xDgdWRYkAPjrjOwGXEtU6sAG0VuRWQCumgPstek4J7YEsL+fVKMkN
u+q0XYA5fmoHUID1beYn6utGWGae/Ruk8R1LACPMkwGhv0enPsyIC8IEDuLABJUURS5thVDGaZT1
oEG0NtZMWZ0u9M4rCZjyaoCVsGmfVITYrZH3Fgq8rsSJWF5Sy7YY3bTp14BH/z70nKkxbAT4+nNA
s/3JX6viQ8lM5E1fcz8W/j9CGj8HFwmV8nMby4fPmtNNxpcDlK/kgxvaL5uFTJsEEsIUCrmTQ2k7
BEvDcRDq6m8+kskdQQnOFUcE8Vsz6s0purwY5clYs4q50decmMLZgeYlzgESNrC2KSxQiXxjWZex
5CvwrsJlfMnocruuTfJ9FhOQhmWRMGBmcioiJlhAYf+FuhPWNw4CPXOSQpc1q9UL/4n1V0Ufx36g
lyCOZatJ+sz4zJ88WVZDpROHbTzX53VlfZIJRu/w1SsmVDLA/I/CROhD1yOTS0g6Uk0SXUXKVUXW
L5GYCmbimMoacI2wSWARo2gJYWDvGP9hVauOYJS7HGK6/TCPp5ZPCUhn7WjhgRC8LTwwEG44rEIx
0keGwz55oWRnFsP02uuC775ER3Z3BngXp98UslCXXnd/DN/xCJwuZENy+rosgIvjWzvHNDcQX3mF
87tPWoFL07waY0vSpxs0G4Ia7/uPW/lXfOcCagucNyG4Skq2VbgEGx3xvyJ8Bw8/ix945jqsQ84w
qjCIjG/svu3sG3yPEjxvaG49XNcG2hBk5GGC0EINZ9wEYFY4kt3aW10KTho4zZr4iAOiHdtt9WcI
GV3FJ0CM5igBEZlibsO1tTirp6CwGZ0xvVJkY0bdBq/lg2RL1HRS/sVpFEUOlCRJ3PL4zQoNQl8/
dPMvXTeiFK0f9M2794Xxkgv9igwi2eFgg63KfBbSwCHFEDo8xpRWB9pp98OG0vTwdKfhjHwNOAxk
z+JGGa8rrgvjFUBpJpTDGFioBBcf+MuN3WoPr9Rf4Q9eOn48CI94+SfjGYvHOEUsvbVwg3KGK7Es
S70gHq6Yd+4Mhghhm1gAiYsEFc4AYV9TgXETtI4JgvHcvUDajNoS050Tk3/ICNk5QfRgPz4odnkS
hL9BWL8V7heaJHHitMo9Sm/3gaZUKMC7+O5u7fFiy+36CbpjH69Vmm4DIHt0MqidCcq9LRimFOAt
mmy9K4KyBAzaaBXz/VNE9OaZlYBThXpn5D9eMLV/4MdCB2yn3Ig+3RiICu6EMcizS4+3You4g4C5
+kGUWWtKWWWakkovMRa6W8I4t8F3csSpVlP8TwNxuvFkedqiTZXcaSD077Lp4Z1K2tLXAmBWxOfD
628+MJvV30Q97wZUlllFVONdR5mMuF42cd8VAiGAeoM5D1R0DDjUR9RwOlTC6gYlGT/yDUgpWX00
IGPzlx7QW8MS2cMEP972gmbczt+lIi1K+2wh14txXemD1TRe4XLiEdVHAynOWK55VuhJ+2LVGdMV
AdKKvw/mMrUvHI323eJ6uNn02eFg97NLQ6ADY0uXeafz8Zx3CVB5P16PWG+gh9RuRviyar/ImQ8b
CE452zk1EUlA3lfhdawZRdBYJh8ijcbUAn2fph1guCNQsCecFMIt1qAY4GK3vPUFNocq9OPzVac5
kaJUKg1aBqb6nXELpng3UmBhu63PSItlRkmOkDqNiKROm92JD4il1052msPLP4xswEIcYTtjUqoH
oaz82ZioMcHQM/IvMZpCyMiIgsIJro7WQAmw7sx1fyGWADRBmB0qnXDxq/+VflJUujPu8yf3KOnA
wJEYG7GzSrgjrx3/jYqr8Gs89oHO4HZgQqcii1K7Qv3j4OO7k83gIDNOkQDhdCm8LRB9GjS46Bjg
Q8NGtvC3naOkpIKuU2ZfFzt9mj2cuyPntKo1Ycnj9pEvINGn+G7zk1W5IwDdk/vbDQzcBA3O4p4l
qPRX+1An4Kp9jdwdESj+2WHOVa9rIVFsLFkbmylqnCO1ZHYRfRF3FQNT4DhgUXQxknldzHGaEJEK
dEQPfeqesv4O43Ja0xMH+QyHuxeCDUSJIGwUh4B7B/GrnSFZ/PCTqYZA2VtWDKq4BLNEE+UrjXJL
dQWoHm7jYtN/wAu5npSsuqnP/c1rsV53YCYySClIi5gcapkTSHZOFCCLN4UA+KqaX2mW39aUqaCI
88UIDxwSKQmzJKY0PFFaMhSlACgsfL7ElqEdcYJhxkpdFz6XXx/XVKQ++Chyofxj1wjTJkEpkWDn
e/0wnhmQBXj1Eh5/SOl29NywRDy4SGhwgCW0GqfqvituI35aPcBjYCY8KwRihyhyBJxPqIOgzQyR
J5x9qNacM87bRbFAi/kkb46Thu3wh2s6pp4Rxk2xsKaGFu916IxS0J0TVdTgEDWQLdDWQMOwv0zh
bxZ1CFZkYYfP1KKzK7zh5X+TdAj1+dkmwx15FP2JUA/jrWz99BdgbPSgAH0afK16ogkR4H7aOtsr
omPBSC+BZ5fb5BJQbETCZ+dtTRQpf1BdiyEKMSa/LJIpLoY7Zgm6YCxNIKYBtiG8Xk3zE3sjwuAr
Qi6DMZU28ng4jMvwdZt/zSaRsqH7wkXJZrLDZO1htTicNsSBiV4RcQGTPczRt0hk6vk0wxnHYqMC
qL1Mtugg/QHKfuI75pCC6CtmyzJ8ii9d4RbtPu/ZLJbc2LgmEi0EiImm8WL2MSXn5QnIm3oSJ0Is
HMOrUW4aTM3FI2Nghz0c7qnhMJjSrfMT/RcmMz24tzN8la5/SXbjfOHuQWu1ZE42W8sIeU+K//ah
mWGAwcem1wUDQHCQFlcGK2kLLajC5+gBDsW9dqizwWKAYVQEY+jf4qGkuh9SLMGdNkNZqQ2h+KR1
TGJpVFF0ze/Jdk2NK7DNgXJdTFannIUH8hryQKEw8czyq7+NKxA6o3XG5jtomYSZ+K8hxFm3iPp2
LyV7CNM+2FDukLZAkLUL3DKf+DffY3xYVYbneKuosoQzJJ6A2nbPzn4k1B+k4Rw+iDNk421K6WdB
dhFnIAuSo4qxkfEptf6VefsNu+Tqb5o9kuG+Bp9HnAQgMEuGzs0azS/eWV0WwpgZsT5EmZNSaJmQ
8wl9VM1Ej9NY2BlhTu4CuDHun1GJAb8CAAFETkL6dgxSCVe700Y+6RFBnjGIa5RiJUNqAN2kPVgi
7zbITAIZXnWbx7yGjSQUT4gJNL81eSMP2CjKAbXAB/M/UEz+9tYcw8W2boyGdI5YrhjIZi/ALHGu
t+nUxH4vjG5zRvP0OSjHdXn1sivSQUdaP7/+oY4zGuZHCCq0BDYIHg5fk2Gu2JkYXYN27QPz77jG
YcKkPWLJ7lla9vkgqb1Cv6xFwQVAn0qwqEKJVLO+M3WG8atHagFWPVSrjODQ5hdrLhzKIoTjNko7
exg3GQzTsNYkCt4tbw5VvRhz9sDNvtyPrHHk0YcmHyDv5BxGrni1X4SKF55oYTRaUO5vDAnSKVVp
KNPSItb/JzFFu6R8Ng3RA9PVS8cIxy2olk5h4c4wpCo1RxQTM1GLIFbUIrzksFjt/Lt5WVbKhH8i
gOYBK+6pZE/ra10YoX2V0hfukT9DTgsrByo0+SpcFFm28LBb2CX84mRnLLijDcZZBEX2cUD6GKd4
SocKr8y6AZCtTxrdfcp4EBQT11oWBh9NeGcaP/NiM+Y8uefwbA+j3rzpxH3AOXr5oCWmDRHUJ3WM
JXV4Eq32b6K6Mwu1J1OxBZsZ6BqcVophVbKfTozCrwSNzNTzS/uBMjbmr29IdnXWbmd9i/5Kve7r
iQ4WmHcch1AhWy4O+K9Xt+NCHAoenj7dy9gEdtFvRd+r4ErCLF1QizGhquxJJEcQCsOe403iE/wt
Rpn4QKjlUmLMgF+J+sIqnjZSJHTwbYDO9GIJajoPJvoaIRkAGGiuLThc+PS/cIPh8KFqYM9DThYS
ykWDixhXlzgASuOlEmdg4OKGFUJr3o2fjhWx/08Uj5J+4Ivx1lDh8MN7AGHi46VASCw3gLa3/csA
0VMw7XAfpsQqnCTdHMoLRkN0C607CgsYEUuhbPxoE9QWsIxUjBUokYYg8oqcQITG2GLMr9FkfbcD
V4IVqF6xruYEom7AbCo5Q0/pzPNYm4bo6FiHrdXsW/e1eaHIFOwPgouQkzBMhrlGGHhDXa1QXTIA
xJao5Ej5B9Qaj+yu4vA0MuFjBgBQ912P6JaHgZkfwg3RbYMLGaU6CnAcpg7Gwn1BY2csn/o5A65d
Vd7TerlCUt758LuVBqoNNXhHTf4hm4yOgAPs7rww19KnOtYBxg6zGDeb0im+zHNUD7GlmjKy+wKi
MVfD7BcnGoSl/wihEOGEfJnpgclYi7X8y6mqdOoHfnET10ZUbalgRxwqbG4E9IfRgoZPKNSEklIX
U2q9JwrePfMdhG8nklSEURRxqNoFaEBsrBfA1QfAFOJMT8xihZsWC4oLv2SOPjNfQeH2nIKqipsC
cjaOlE8DBpxEYfnmF4VziTiaGSIVwsyYQrC2qS54YzzOkieKgyo8d1TqvEXnDItUf3HwMdmNKbZa
pljW2eUnwbmBloEDYDUXYyhIJ1hl9Rc/D1v30fq86XkVexY3C2bf+KuaxJZq0z/hYy9KFtYN1ga9
uRS42mqwqpV0xuJ9mg5rO9A/0e6zI+MZRUaYc13lKKpINnV9gzS4jU/ilJZeq5Big0Sokxalwv6Y
SoLx8mZbY0Ha2DNzXZYxIh3GzcKXAHG6iJ+88tae5rJF/SG8y15okhGtQoECndNLGPfCnn+mjUYK
krhs5BPipTsAC9uX4uTADIBPcd/ChAwuHIwRg2KHCbTwiVG8oxx/lOOWYEviQ/PWOpBSKbAmfnlW
4gVrGsaCip6dELwqHgtoTYQ019WZCaSQM1Pb2iuUsUJEtkrdHJRegcnzVKkmczgAkaUS4Eug6Exf
cGvb9BbGWgVyYLCdUAPtAsQlnJiu9TJ6qKA4AlTXfWkrBneIYi7O1sVaszSiOxbJkMGigWAPMd5d
b611sEyIZaL8UBk1Ev69fC6T5dTgk1BVUufi2EfGzNWZheRqIX4Xv9RZXwovNuR+XwV8EIRwn+fw
ZHU18+KFCMENURHpmMkjeirHwkWCscuX5114kJp0PuKDfAYriQRnoVLczlgR36pFdzMhFTE/kKN5
wFYGPQvGzomLZJjbmIVq1CVjGDFSgw7UMT/oQrSQAHsx14CMbW9xMyBhQJO4U4N2ygEc4OW0MOF4
f4crvn+LSzbWyCaf6fGWUUgXmDGpGE59JM/E/gJ+8P9h0a3AjQ/j+IEUG9syu8TjTDJ0b6YikLn5
pEiGjYEaRwAtntcMtMw7hShH/uDde9mkUv7Cyjz+eSZKsECItjpELMM5bHJ913Drz0ljWfIHXguP
MHF2um6OPYUg4w9IQzNnwDiozI/QvmmixWCkjg/AleHMOzvA3f0p1yPLRORkyWoCy52kLP7czpFO
EtKGhBCNPnNDPUERxX+zoCbkTFsCa0so6eDvO1/VG5i8pjXDMYoSt/PFmPBsYC/CAEVCe26+N0+C
87AAIMdBTWjbf2jwYLjaIrM3svKa1U7gnGaNFH91WbR6i1TuGQODuHigMExoCyVBbnZgA3+1DRCF
y2vmQzPpGAlhIc155CRkdrALtjkzDHYpOX67evHTHuEAV7h2rlG59fWN768om5SIDF9nWBIRSnXj
WFoKuCc5qxVx3JFFluDT2YE5MKPh2HPg4Q12s5SdU1FhO30zdYVGc6QcfN+XdGNgbFxhTKTwb5Pk
yuFuFVFSawmESNEePx5mNAlZgk8/b/pKtFWtnLs0b0mPDcqjBB9gqxVJzDiFobj+dbm75Pg4UcsQ
Qpm4mAbxi8YCsAitAeEMjLjYtj+yQLjmIgp+jF5FqF19OKFTt5PZGnMJM3F0uvoB0eAMc3AB1k/r
qy6XVkKaHQ/07jApaKGUAE6FJ/tPh5/fzF/ILSow2jaZziwoUAC+QVktEQxo4JBv22kThw3LcXjk
WBdzINgb74UeyFBmSPnoUZIbj9XIvOzC8cLMMhJ4d8g8ieolc+7QM+iAIzfvaSIKmTO16imhztJx
eHaHFpoEF9/FxUXpA2MHfgba9Rr/uPcEnmjj0qpwR0FKwjab+fZHWfkprlDQQ3PL+SKik8GX/8lx
Hzan7pQaBKpTklNXRtGhD0EZ6TNQGRbYfl/HG59yhCZvJQNjTCNCj29AmE8NZgKdLTccCsLFG7GW
eZhRNufXZX/PtJTreZ2zasmK/2P6q91FD9sduRUeIeORGRoiImYAo6mNe5szRQEGmQsP4E6xb2ps
vtgu1AvJGPMEGmL9JLT4nx4R9APfsd5PMxceq8wRtJ9pQR7n8UAh6HLPWaK7nKooVbleIuhKfBpB
Ya53E2X+DjatvvoY6VtNT8m0r+SJFs28g8s0V400N+1zmrNGVUc0W3LNr0eOmMbYiq3F+/gssdHY
BnnF5SMOCzjJfOQEciTTqYIMTjdh1D+TtSTH91FICCK3b7rIOX22zZ0NEXFQLAmmJgw1bJL8Z8rz
m0iXo3pJqnCiFkbtPBAKPtPp38Apgb/OewLp9eUySVAKtPaSOTTFugAgYVrFPY314v4cZMcWWHhS
vVTrjn/bT1nSh/JauIPYZshEtTUJ6rT/aaBSBqQwThwfJEmj0kJILHLmRTYn8ZaKm15Xbw4Pjjbw
UcfJCycR55oeTMy1GhBPZAFiEQZL8hzwkLYc8XVvL7j808XagcU21g5T1fW3G1dUPRoLIrEuOm+I
gzBTAm5vLs+0wQQJSXRufWmI3AQZN50piOpATyhKh4CKQYRNCYrq1QXQ2TEapgs8KWVzRv63hkij
ikREXDG42HDuAJfEYdtzLVZ6O0dri9I5eR7h41rId6mPYeIFqHhBCWGWuT6BjgibXU3cj1auWaL8
Af0Rs4iNlbPCoC1zfXJ1HrgCoac+MXjlAig1lXBUdhwPiyKNuSpbUASK4oNmgevKSweBu2URlhBB
WhKMlYsfFaZ8IPvZBn3+HBORHIofT2tFB64Xzu85pR/HR4tgbqpKf57+ZNotFGFEAm0GZ5VLlABh
vGAchw+Dyzm07ZAY0Kfq/As6PZnDsCNGQLH5izpfriChVtmS7ogrgIHLlvcsLiC4Ev+nvXKjgixk
a/TjFnuFjAxC0Em6lrUoApAaYZJuVuETVi8z1sFdOeT87kuVe7cNTR2lvRU9KB8IxU7IpjGo0MoF
GmUuAaHU9czuqf7FrwzH6cWIHXUWSuacUrKGLABqxJtXqakcDOAQzzIbY+YnpsMm7Hb4bE6TvclW
+yB9JtWER8QqOqRtBA/iorKwEXlPvvxryx3yUjkbW5Za5K5WZUCxy7KJIrYsR250WWK2HSUYFSLT
p6DLzGwMhBSVKxBzrkYqJ+L/KK9yXjgpRqGFUIWMu9UUr9z9e86oCvLWeURXKu5SytsY4z8oR4uv
Mf6JA3akfNZ4RHA6kHZoTwRPFA8C1IZCrMgjviqUJ/jdkY40d/KraaVYFfgjg3GZIVZgnsNhQwtz
6BcGi0bAiBY9IacOExFF+pN4mhQ6anyGqAIJKzQpiXbk0loF513C/t0Kq4G1yoNiNOdwbz0I2nYR
61QqWUSSuww4OilmWNDY7o4QhNgn57Sxlfi49f7EaUv+sYNaQeXuxSUiIkWJInDONVaYzz92jE4P
u/upJDjjQqNdOCIKLMMhnOucbashz2E19EW4ecl5XNBobhwqklLDUC9hicMLhMbfhTjM9wMJ070e
ZwPpQitYrJyNEz1Fe0atwynWzyxLO7D/0SGwfod4/p65Z1Jt9djxaseQd4bGxJSPfY2pfKCboTkc
MXc1wsy7Wkpcm/EDfI1S4cO8hn6zWkJp1GdPlyA3DFH76l+RXtwZGkAWCuFmfxf3+NzHDBjCf8rx
K72rTiVOva4GXqke79nxGHpKzd5nwxPOqsR2wzfdasdRAFNSJ9hcWwL8sRyt89JCO6qTwp15evBe
BOu+QSw6bEZk4O4kHpNbLPbxbwGCO6cJ0kOTS882/3QFi5tA8Tx6IpWbjKaDdzm16Jhs5V4r1+zr
MP3R7GNvh6dGwGE/ZI6xA0VoFru1DkgUM1Y2KIrh8c5Y2H2KxvzOm+ZowuJaUfU1pDnTNqtlTz0e
aXoXoR1XDjnHOscAZyb+5FhCDBLcHniPwjCDs39mjI4S/RnC+j8ykssTv23scS9RO7wq80ex+FaG
8UE4HqCUJyMbxwQax+2epaDjXVdgC8xNvOswjFPmn8XmungEFJorSLoRPwdIl0DRBNstZQsizCmF
5pzD4EpKMbF0fVx4+skfL4cyACxwaeUMb6j1lEPKTkf91uqbrbOpYqNyRQHLScZBavgAYobvptEj
6xLBo5lwxolWjXdFD8tdpjv0OhZn38pv9fn5rGzIDsO0ieP6zbfv0e5xdAXwSJix1KHIbuzWB/xA
hKrTT8Xvzmb2oRgqK5nKATuGrqKRbd0DhYQPvuv7TbyBfOG6Q5xu3TPTaGRg3jQZi0MhcKj6LBm/
yJYnwB3CWDzwCB6HrrweAmRhwUFl0qqrNse4YUr7eqJayjgjg4DS98lRC1tSEwKfHQUTd7PErcnC
tUAcNH+zoXZLU83KwYqbBVcw02MsAhd3BiUjURQKowoqAg2VLXM+8YvyPzRK4DPZ9eSe4znysA4i
Ep5I5fEq0EWO0Hf+XUFToq7in5/pwlEDQaAAcYbUCdvVjoEYTyFZ7t6ewz0hfgLv5CdQwwi0F6wZ
ivYBSh0rjNkYGNOXXIYkM1t2sldYY3jcYEtJDnEW0yCq+bEnx9An8SI+y4x4aNtZkfD34DoqiTSk
DmZcKsP/gDnh4p6h8i6WW5ePgLkJnciTxRJxslGTQeR3aWIo/tfZYwUtqwZXI/xBr/X5TXGBPrQo
5+RjSRIp832zKhGX+ZaWi/fur1J2kxZNvIiFklBxR1ZCW/mNPTOgbxkTTkoVJtx6zsvcotN2D9OG
SkFTselds2vpHEWducIylQrMVa0bJ6X4NRFJ0W7rPjitzwAotf71g1CeXWot1WE0jwPIZJkhETjP
aObXUpBH7yw6DNZI0vP8JSn5ARUaC1eUpudjTo/DqaUGD5seJuPy2wU/e6nmP3Ymp1XOKJH1Svmv
yTY3j/i8bwUxxpRMd5ubBQlblAwI0lQbKE+aypL19JCzLFYM+DqDzRmbd0sQ6iDbCUzxSsQm58Hb
suCLdscuD3QWg7jA9dmiIDRBJfH+kkKucILTvLEuJP0494CDhEeA7jMHFXlj6dlkUXLmMsBtlzA/
XbjqsJ8bZSP2+k3Zb852T2tR152jQfLm6sfkQnnvKVZJhkosNQvWLDweaIFRD4XdUF35ZZr6xYLD
geKU6HreEuZUA+o4mfPguwTd3lH3I3dwJjnpLwrkHe+e6o8/Zc0hFLC2xY1m8GH+/bbCMwYShk43
m9AeJAnX8F/P1Gnxk1elY21A5oZY6RHjuv6+TTABnv6MO1MgSCAk6gzVs3U6a9wmvZMSh6UHE0LF
d1rLEzGn4j/4kQHRkyA8/Nilo193VOD8HbpD6EQhnoZUOLxHkvMIK8M+RdgEw5eDUhem3ZqWgfZk
LrySdEg10tReSwYtO52HovH3kFqy4DdsSwaB2gsFvIdcGTxMxIknrMj8RpP0A4xU/yPpvJYU17Ig
+kVE4ATiVd5bkOGFwBRGeIQA6evvOn3H3OmeqqJAOtomd+5Mynea6R+1JrMvCxpY7LKJvjvwv7Q4
xZTXeaCFBoXv4kkwlz60wjoUQvaUtLNhBeBqLIdzAr8aOmrq5ybqF/RT0taNIVG6xQcC289AbMnN
cHaKZ/N/N9VxfSDuk1oUU6KOMaQdRmmWulw5QWx4EcPG/PmuQRFZg/B11FjImyiLiQjxYjlU1GRK
82C/Q+gzYnOF4hQRIuSGY0jGxuyELQz2cJCxESJQqJNxbRp3R8kr7abzEUTQ6sI4EsdCpdkXz31v
4I2F5pGUsrkMI1Y9Cl481Rdys5Hc7MRUGzx4QJ+OXox+fjgrJB94J9if9SLK10xK6Z7vVd7AwzB6
v4Dg3gtftszI7EuGungF3AjyOnjWQ6FHV1HGiSV6vpOYwhJu0Jw/QnS32EiIK9Ny8adi++HAF2fi
scdh6B+6Z9GqYkyaijNID7dyF48aER5xWqxv3irOEHDCBPzEbg82CVjRcsRVO+ofdtWVhlqmhT6y
n2q7AxBwy98Q2kJDlrh77mtUlpe/11/NQSEXsQ3l0CruY8o5Gl5uPIkZXSlzj9EEdTzkSThUMDqB
f05pSs8sbs93k1LhB8eajli4p/LKBG0ZcvQxcYLUmkYwG3+mY7lXV/SLYhYgamaSLZN3RfqnZkQM
5YqhU8Qd0jhGyyccLQA2bYGTcKmKFLpfJdqPUrJRazkfHQPCccfQ+QHBlz7MEZk+5uMx7973UIfc
S3fAzwrdUBhBoKVTdnH4MIB6cU1FCpc9thgc/QGS9SAS/TxGjsXZMoDct75/sJa+RHB3psoSLjUF
CA2gQIwzcgfInK8BukpzAPlRWIDM33lm2EzQDRSYLAJt6w52n5nSIb+o8kx8CsHNeGz5+L7fUzZ+
odW625r9pcuCMBTQ+B/AgD5wywsJ27aRERo37Ze/Ns8FG+m4RzJX+jrSSB+zuR2PoCPPzC/S09V+
5NN4YbALNQKKu5jki+4h/drBaw1c5XXIYsKphkqy365ezmh5Z+CI5WqBp8J8UlOhUYhQtaQ45nQw
fH1ILWMAzkciA8JrF4thN0tsP+d9IXZQniPDdtg66g1P1WL9NN5/wGcFn9SDpjtgjkwxXh+gnw1U
dbHYIyHFwEENAtxWCHw89CIiUoWavBihOngywFqPssplGQWkFB54gb/kMqwp/g8614EOvwd8y8Y9
lyx2pYgH+4DEMnVqJYoASs70h3otK2zd8jvUATNAjjsIT0r5IwlcMuRz4c1Ef7QVR83GOsCZA18n
DBiodOiZROQnMare+0JBTHZ9qYsG/hewfmOBCXM2QJWE7BaMTVv7UIZggCcI7PHH/3Ws0+h5Z+Ym
8Vk/k+8EdOBmRy8TLTuvTQuY7h9/CKahU0Y1wwoXoAE1j/VaQhpU19MnAa/9ues1Cz7I45YlC4Zc
SfhRtJ5eyVLXQ70sWQFRsJMM1tKeHH6Y572HyoBTZK8fOYs2s1E9sylpPsYXw8NeUDEZO/cU5e8t
9LBAfoZQf1jfFo+tqnIXlAhwny+lYF/8Fgdd1yiG40JEyC7+2PhC/2HUTfypluKRp+6w3B6BvXYE
65OTD9XM6LFfQIH8g3gXP8kW9UspBnYWU3Oq3A6uoytRkVEA4Mx72c2U4Z7ax7/rWXykqnbHS5Fj
AABAyysd7Jy6UV0HXbZ2RDkekLjMY6vThPeNQOWLGs/03aIK8BmHUPrzOuygI6PmZpyeGQK1LBaz
DtEHucBnJxVV7th3lytTPKpCvAF3SThAV5e6C0AQEVF4hNRB5o4CX6J1QrGM37Ihh4C9NvQvLHOy
dEOJLIYHIA0DW479JR3DkNmYUrzgQLACgBiLpC8/DDG0GZT8Cb9vKPLOE18giQf74onS5Y5KIZtf
pOCJhtoVmzlbhl1eGVQWG3iy0ke9f5uXqzB4IqUjFviY8y0oSCdMdtMDwdea8hBohN6hghUf28c2
B37qoH3CRxHSgsVU8bOMzt0C2uAvo6LgenOKF7v9nh9iBwQNKZsbHoNeADN7fjGzxFpD2UD25yXn
L+U347hBILeuBuWKxdX1J6bvs4jDDrP68uDm+qmKwvWKgiNlw9DKpnOZcZQVC3cWReXZRMEEauLJ
aHbw2yB0iwUfMYtJ38BC6/Jul2AycMVk5khvXoteKsuWU8Nfit7StdK3nw4Yv6OjdKfr1TG7YWyp
EkTAk6iO4qwfxFTzIHQmDcHPX3COXEtCFO/hTZXssOfugIn908lD/x76qqc7qC3u3Yek7nj2BdYh
5ylL5w5q/LyDeJe9xeyFjzFJBgvEXBoN/VPoYZ3w2kHOSkWQEnU5oiaPOgvuYI0iI1O/nnMGcn/o
MIAo+oM4uiAuETysL3wGSu7t29mCnzLvWzOXAkm+UkPfr2rAiOtHUUMrhdqUGWsdCkv0v3ecx64K
nutgkXeN7wJ/oib+upb1Qor0PCd6k5AZVtDEMkWl+bC7WCc1OPSP+8qMxV0QKnQry/zrBT/IfDCB
LWycvFJy1mOMzybbUtS7FLjIkaIOTAzk9kN1Ed4avJ397rABuqlsNh1QmdvOlOlQWSI2+OBEfLmM
Ms4QgNcUXRYbe+oanXfmEw1QImhzMDaCEUaaiFELSvxLDRhe68xEEvvshG2nhIoNVnKbGNXECNa3
u06ERHRZVIRqgFh2AA0Wrk9Ro/QpxtiSHVukqJS+3XSFHgBEQXgAGlOqzVF9npUQAnb403whcBmD
SFcOH4Js4R4oeohbT104ZnM+ZJXujK2MdbemcBRlLA2vM+T96sQYdgDBK4WaKBvf4hH/QUV4rFn9
uM4Dh45LxYiQOHz9AASJXn0HiNCyYM0znvXcjCALhkdR9cryr1GC3Tu4hzgtHEO7Lmp6ajG4YSl5
Gl1d36XSMM5WSGcKBtG4MY0Pk0M6YzO7yOZhgPDLS3tCJgLGK85rIindpcb7PNJeUJhjeOjxMIEM
M7Tw1IV4HsWkg1zFT5FAKXjXRCsRjKhRnIXOsi9JgyvJKWdLkqmnPQgJ6PQAFGcDaM3Mhy5zmNn/
otYUneKp6P+BZ9FsQJ5uPSuWmzY4KUeW/tRwucIsHc8LfhhQFemaaXFHMMh9CG5jBYoOU3gHoEuh
BufvxPYPouSOhVeKyr4yzxoGZYOrfgxZ69z9Iar8d1yp0dDePvRbn0YVXnV4OkGqEjgzh5RpPCd/
6DpqHbFWdNSfV7aLDbB3PX8fVQ5gDw0ehR2jVkMgw4NKEEFyIKFeacEPXmSDMpo1da3yN4WmwIMx
Cvgzfdy2QnwDWnl4/TN7WaLYs40NaJZED4sf53gfIpLsMPS8NRwjOygVDw1I5Za+AcA78ioG7Apg
uq5s/+GCW9IvjShvmc4NvETtGIG5b4NSF+0WF84C9yO4zqEKqIsbcWBxbXTq+I7/plrMHeury3Hm
D6hPfZAkJjsUmYqqMvxFnEc8KvGuqvSRzqzTw8woh+JSLmCMrr8AbqJLoH3VdB1YSuWTKkIRM9AX
35RzAQJD52kI9undwx/ItBW7VhSbPRiPcRMw6IdayZ7bYgD+yTxeZLQ00VUZFrYZjRFShGDWVyJJ
p1QYxV6AQGOrrVvgTE8BmE7ssO6rhp0AV24705ykgsrvHaEXbXU6YUayBAQzsW141lat2HYHvEmA
Qk2Y5UvEf7/KkAQjWrtxTjPFGHFN5+mIiQf53meP7X/MC/Y43bNL0wuqKiZ6v2yNcbmuAr1c4nQF
NomLifawwx9DfUxNKROezNnfAIZYcxnOk4ZVub/RCaBzEpP7Q06ldwQCSt/BmvsmOh5UfJBh8pbP
4Cmwf+r/VLDy0AQZai8bmR06S7eImSunGu+GWwei6RunRHwPZDxRMiFXzfcDzlP+aBqngOeaJx2T
HeZguCcQV8VcSGfW4RDwXwvuEe9J169CYpkQOZ1j06kjuMeEAuNKzxunqOkCyWDiWC6CEUjIjRgK
GwcYybIWotQTtDjT9PKc6h8OwduvXEh3xHvxOJVfDVz2G3JqvRyvbcYV1O+OyG7P3NqjAfQk1JBn
GO1T1zPwdtYpKFjt7veUkrrZ503w1lSLli/OhuRkiiTQRE4kZ/3Ox2RCKdRvl4xSWH4RzqnGhP1R
jju8G3V2UwkLQGrT8K0NOfMkTi5uMWgU2qde+i/eiYBHAZhQEKHTvpja9M1P/CGsI+DEwIxgMF0A
+FUyNTzN18tAPRZBXRA8lZZJ8aJIsWkB/tBxjdgXlRVnvWDWae3qKXx8dkxKMqwDB4M9ZnKexezg
bJMs37waiH/HSmMw3pYEb0phgSSlHOParswbS8pzsZdI7lpgANI9FSegZaL9b1GGtdk9KH8AUA/w
JTBYIyg96Ag5FydwFl8Zgs98CgRC6BnaCf0KD6qkl1zi1NqDsKlZm5ASHL0km5R14RG68xPV0NDQ
9bdOAkCz+EkzzHZu7PHwC0nvhXou0ouzB3wutB6BA9IQQzLQBbpUEl5wCdaaNQzouy7mjnTjotVD
scv+oKFDdaLe6xkZNQ3iXWJ43rAdFC64QHRuJ4hVvJeAFp9C1Eh5NgITqd0/NSfprzkYiMtlxCmH
oQ23TFSCFnOSMq+NiJCkfwBamRqi77mWhXYhNUgKGYdQWCnBgTGYFp8oY2eQT9E/RZJlPzbOHsHE
sI8EE3MqRiW592IUzA4VNZDKkSwPc28Q5yDyFqjKJIAGQMwzzfdV+cuHKU4kDxUdugCsAoCzD4e7
FJ3MWaGsxWEZ6I6VJvU0UYT495WJN8iwy63m5RgREK99nNUvBvkNuwU9O1LiDxnZqQ5sOFFq7DUg
E4qFQdovOOqT1ARrEz/s9peXGXkX+Ff3+rwRna9wHtaiNrF0tROms1jNmO+MB0vicrmCy8dqN2g7
U4iYu2a5xRMGRnjngSXJgv3tYurAGe+YYsTCu++szGJacSTx+ubbw1rMHtO3UQx+hPhnubYGi9aG
se2Qkgsi0ZSiYBjXLPfdXd71aH41SEMliEEHb7x2JuhS4OO57SLciJk/I9Lhu9QQJKHwYoTguPAP
xL67wHEYkqwB+rrtrzjO7/uJ2dsy8xszocPtg6JHf7G0c+BqH5jNoT432zFsw2VjaDklyYiVoBcz
bxTSaY2FIBNmmhhbNA7rIrFEtawR23qwUSNpKeRWK2QcGFTTj87sOEXfQb3BUuGZdlrB+wEEOvqV
yeFczP6CctUoyKcfjhrK0D1V+Om89kKEO6C74Sm+KfE/UIIXyKXYJAMul74xVu0wsTnU+ZFyg0PL
faHSGsV5SauWquD03HW4uXTz5B2GQheN6TZcFKvP03W3g8oNaltyPEWHDAfwkHTk1ZP6JuKOQ8EJ
gS6vUohxARxdhHfPe4Hv8IugAZDm0PMqEIln8Yd/iSOWZV0IgWdKcBIyCueUOEOKZnX3jdxZc2GJ
yuZYoRsLvs2T707nMbxhegQjoNQTV1pOqfpUHjauSqjznAlmhLVLKyTq9WOWc2DBKzmoN5Qzth/V
JPUbIisnkaD0eIzzKBnRu6eIEcDJxMWJm+TcEB1RLVWGAh9FM4Q1uxGBncc+VcurrXAGyehA33g+
cvwZ30dcSejdKIYV6CWFolalEGUBAhZPQGlOXoEYIbNup/MHAXYKhpAovcRJofNVdyeIoSr4DEjc
r8hqJ2MdyYaVYdBKzZ0SWMbhO2G1BasQgQ9d4vHzThQlPT0hGXre6iJykjfWxnbrbxmqM1q92kIs
XMcwsKR70lnxZIAcIX+dbMX3ekwvCf29iOzgtAaEmJgbDHVeG7hC0wg0myJxsDTxQ/AmWNShc6Uw
fCyvc09HNdn8l2pJ63j2MWJh784hwO/gdkLrYiF1tvBQxwFmiIc8LjeL6UdqYaScT+aw8V/KVqQH
5n8R/2hY3nviCaxxQURjHZQ5dead50i8pkW21FXCNckLpOvfa47+RTxKaHO1xFSRHLdPGQpfbdIj
I0tKixo/G8TlwPTVhY7Ads7JD0irfxSOT39uJr8DNJa85FsXtLx7QAlSaKo78CXEjXkHRPx2zBED
a6YMg7nK/XShRBDJxLwMxkCti3YchpwdC95t4V/XPlk+AwEemmfogkeDSL/xfWqz0x4EUADGAKmA
gbJpbAYcx6vEI2UspWLJ7WeDVVkekgJW8JjSgWDWENycS4muCD/J7kosX/UWk3QoMqL10930uDxo
FGgooLqaLwbNxlU/KFX4Y/tBt8Ob4GB+jhrbh8Q5mq/+Zn8x+QiA4sUMyyGV6THQE9OTWojk7Aa2
wFEQf5hTYiRhaJAsfBjbIMU7UiyPjLUbB3LSc+W4rzbrcKLOWc9lZQ6vihY5aR9ltVEhGfNbavCm
xRSXxZAZPCv/59XZRGU9/BDPjXCoh8sXLCeiL+BU9mQeSv+rIVdvnPT5GP4nfIzrpue5N6I1y1nI
JrBObxARqUDndVBnBR6/ZDBMq3B/JH9yK8k0btEZy/CpbkKGpJJy39f6eMkjieLlUXHJfS+7xQAK
de3K7iDDCMyrM1atuLLKeUoRO1kSnC4gpZUN6FQ/KXldcbOneA5gCNDyd0rnC5WK8oY5aM3QGhGv
33ub/av5JaHFQPOkND5PGIbzgWWHAguSzf+5ioCMmr85sKLjHVhGE/em3Ut4U9IZrZboHjyt333e
s+pWk2AATo1KUp89iNTwDB8zwib4ws3IdjeEmvpQ7usf21kZaW3I/uRQQpN0xbZpxSh1ipznGGQH
lI1VAhbbVAiDombYTcR6wGHiXNoCSOGUz9AYha8PXMPFRhMF3NC5Xk3EkiCQNrwkxmANbKmRckCe
WsUXrUGJ5gdkzr+/Dz0bzbsL4qs1i0BfvK0gqzHSpAJFQY9RuSqx49lXn6KIcAv4u+GP/qw9qKHk
AXhwdGa05hPzo4nEgIYDllNKzSRc4SYOjKZWJCYZq4f6Q1ZiW7Gsid8JgzdDMIKal9HyH9bVEHbq
WRlTC0k5768I8iqHoEBKdMolXokSQusYkNmsFV073K0EOPCg2/kiOKfIJ3W5HF/ZP1plRi8/uwCg
PyjW+96B8UfdqqsTwxMW596yzgYLE2nQpg8+lwfm7MwnW/PIXKdVaYJa9AumlPzudU0DYNBiXdUP
jT2epdRlgBAAqBRZD0HOb8YshmYuSplUPMEDOrAxWWRsfAmQFzEQBFMQVeBtjs1Lwe+663yeQ3Ll
1KyvbKJn/Zt5vThYVPAy9HlsuzALiHbu7ENr+Y86IFx64lMohkU78XwAOAstE+IG9fJJi8lKztf+
BYj2WHt5pe7Z0GcRiEb0yNYnq5NxNpnpl1Fy2h+Sb/aOwt5GePGseko4/1XGvEp/7LKrJza++HMH
e1B9qvOpC71LDdnf3UOHcDfoFZwQneiUy1vdbOTaeCGnofAB1MuYTTbsdKiqwED9N3r8iFwtqReZ
pEuljHACYRiqLME7x8GUGWTW55nO5KWIihiUzsL2yON7ChhvsBitaB8RMIm71JlxN+ZpVyDcumiT
Zn7R7F8Hs8/KKhj+ujaJYUv/kBCKWCjjHd3s5U3A+7iYsceuT7d9OjfxcMFB6/H0Ua1HmMKMoNqh
Owv+OoXeNNDp2GFw0lzri6An2gXRVzIyKKCM8lri/XB+G0kZYSTAybyixqF+x0YxjovLkPfcSoy/
JzivCYAKge+bR3C7be+wTYThDxQ7OmHQcrAXGL3xnaD80IppUc0nuNUfUgI0L3DxhphOIVpFScgm
+JcZqcKuds++y4LLP9Z6HgXK3SJ9cYGwocB6tD6GV/eN7Nx8tL32hMyutO1/NQbD0xAMbTKlFr8U
b87mBxEnVkL2+/7mfvCgSoh1AOYf+D6loBPH5d5hYNuLHl9d7BTg31Nbp5W6u2P3jimWsuNFZJ1B
Zhf2RltIeCSSxenlXs/+g8J69dh8kXeQHAQ0b0hqMrqQeiRmODr89CiUdQg0cLVGhRF+A8l7EYMd
DpVSL+aJjNW0xHVVOZeQwxwckO9q+wPWu5XSnUVlq4+qP70J+BUAOQOsWG4Mls72/AZB8AGfWN7i
E6ugdHPKq68vXtxtq0PN2337d8Lotp8z3/5aDbqqGOM4wrFalCQoKY7KL+fEYHFCkQjBSs5bs6nM
rxo6/I2Ycsib1wQUmM7W/6llGUyghgmBmHQvSAGAYelaR4al0KldHWxrIMsB+RJfEatOLiybMd0R
2I0gWAjaebZrsbCUFDgBb+MOk+Cy5F6Qx0XteNJu/p5O0EGwJRC95EyjnD1tdrCSmW1XLlBCLvBW
MZdBIp0Xn5Zs/HKv4p//8Kc7nKqd2QJ5GZf9KYYylYnyDov/qFcwm/6nxoNENLuILvUrass9fgVL
/8YpHQZQSza/CAfFxSkfLwcIKd28fsJ0pIU5xYdA9gR++NHnp6JpNPNaxv/TGA8Dv2cJFbKZXeF7
yE6rI4tdzlF0Ns7RnTFh3z74XfBhl+q7qfORcfbZamNvAzXCm32Oj/YRXMoXDsEXXcIJ4kYbTnPj
YsCJZ9tJ4807b2OSrAIcMNLXdhBOw2c2sR7ZmKuDfC/ds/cI0IgzX6L3rdazZS9YobTUBdOlUE6b
7k5h5wNkoRE5RXxNDibxdHffIHEQrdJjUi0HUbtB+JHR9RvozxsHR++CItTXo6lZhSP/Yr38odVD
s7+hicKxBh3BzRS1z+9myKCA918tDsHJlXJGdr9CIuClPM2H/aRWfiUpQHoo0905vxWy8yuv+dHu
8h6fAgthbxR+nXPSX89CBJSJAOsbVGvgOl5IKEJfUAOYMBNmPXo5NR9/RNZ+gnUPs9ewhv6YDaKH
jzaqDeW7yi7rVpuwfIQZ8eNvCBp5mD9wWYYhLlvv5Lyrkhf+Pif89NBEQMW1QT7Vl9O2xBnrx+eK
T/gVI1Rid1hxfiP0MjxkQBanaOQg3gkqzng2rtg6G3kotrGojgwsHLTxZqK/Pa6og8Oxg3goa0he
jaDfegoXPcV0vVFkfGYeNEad0xb1HB9qG/NjclA+xk9wyF7KlGMyiJHV8oOfdWYU6v7w7W5sjC5x
sXlw4VkMY3nrFL0p1jrsWpXfdhKPQvZa/TtW5idkoc/IpN3RsWncuzGBJy2G5Y07zN/Gjf78FjyN
mTd0wFT6znF+1E/RpJD2LJDjwZwPSrKSewWB/f0xNt+M2MP74zohatgUPX+sdfmNTaFFzQz8nbTw
q2HFINTjndxuMw1uXBoYGNnQfTHimDKnpfbBimAW1slYRw7fHOdvHy2mJwv2LSkcV6ZJ+gBDauZD
97gcRbDnEHLyvz6VVnIgfX3tezhavBBglRdITsdPHR1b+4ulxRWvdQypWWB6OwjX4T+NILJ7wQVc
SllNpb7n/5qGLb48lQmV4gebYr/aX3aXXT1BkIVCuCrvcZdXHrLM++9F2D1KWCVuqfIx0mYlEgBx
xCFcv5Zv8zvk2v30fjHEtAYvWmTxkpZISVie4tYOI+K93U/CSYF1LTuxESFX1EV0egQ/1oTta05Q
YOeb7PZ0x+GDLZLdi2IOzfGDcjyqM64kmMj2Oj86rftwx/bHZDyDFoT34sZOWCGCYwLqUB64jb42
nSNmv23jrhz0lNGOqva4+C2u8yek7K8yYEHw75W9FlNzJEYtXdIlZ+SC3OfmtD2FohaEadyLMUZx
AKpb9xbzjonfu4lx3vCMn8N+0qTjYlz81qugSj4IllTrxu82jwxdxOXI/gIrMo9FxQ3vSURgT/YY
mxCcS+2vf/Bf6B303S8qnytLqPc9OBkfv5lPjhpqHvk9J7+3OQLcqNzi7blaI1AyTnr2N8cSxGDi
hhbPzcZ8EyWMX9k4dGPIMrhizbNypzYe8HbrjvOKRYhJwHNoHJdy0saf6OcNkCPu8T3/bGHxAWY9
mwp4YD/m/XXr3yJEvCEnNZyst9lap0BWkdly2eJjwXkoxIokW8iO1y77zfkzv21/EfQzuxVgHet5
Lx9fjODLcE0UJcMEeR4eSY/tYee2/KGp+/s7MkaY8RQdQq4tR+PqdtEPfL0XvrfSfLUYJs+QbQf2
SVCThl9vjxwCdMklYB8bZVIJVQG8OeJZiBQ3BOwhFUKfhPGdXxYwr/oJO8D+2W43FYvrO3Djyh4I
8Rcp4g7mr6IhHoxz1BIWRPNzOCpxwjbBgX7Zb8Gk2XwSVf8IoFQvE7/bSikuFtT8cnxdU232XEos
idyJS3Ey8AeLE5q2zFcN+YRiLmfyZDzcKoEUsxiFM5cQ46B3Fjy8esLLvcvh8pDRjnWonmy/Mc/d
JECJ8a9ndQUhBYCM7V3URcPGI0Fj2tPXWH0esWru835EdZdhM8vads/DSgrObtqbfxZE0/Dmt+nd
aDBY6FPUX6LRRjLkpUQold0aojOzdHb/R9vp9r4msz9YErqL3aDbQgjasnWG8sfIfkQ/9NRWbs0c
hwVpu0Hv4RqNvSP6FJjjPG1YhwFLKoA8GxxWTcm6xi3jVdjFFqssE2CXFoEV1AWtJj4QLetYJg9A
m/blDaeZpnTRCIc+MjqjoxOVg3hksYJyKrYyTqAzs+i5GQfNhj2VJh8nHKNzim8kNBjn6MuO5Aoy
uaSh+o7kKfuIiHN8kTwemvwb/jmkM0uKxgErxiSpIQsLvP4smqWzENjW6ccUrL35dHcpert+cs6l
EcFw5jXWm8UM9gH81ulZjznbKP4AuZlp2SZwNZNp+YQbgpbB+hJTV8F6oln8RTIKVFp/PUQZ4aXQ
ClJkzxjfXbUXq4w0byTro8Y/m32z70JoEC1eFFoPFIOvTBRKkqb4ElfPjoSwAmEUoGqwxhbps0Ys
HOYShf78F3bhNaqy6eKXEL6OLJ9sj+ueP3Ml95HLZZXeNlX+Tp9I/3//5PK4Acdst9gvQQPoMoj5
o/2UI8SkX4YSOGfAetbOGE1ihcu67c/nYcOGBKdi8XzW4Zf+gYteh+cSJ12+/VT8fNgwi0f+3rds
r3LitId7jgf5IP4ETYQwLu7JGCtHfDWgQ0tf2UofRLNyGHzg4yDiO05GxYcH8RAcgpt/ifuboYuN
vD+LpC2yIOuZdZkLmxBWOpOncYVH9d08w0822B/JGAshAbOQNSm/pJJ+Kl6LyQadqAhm/m0xIB3e
0ql1RxIaOZr4jVUw7m/Fmz8fGTX88Q+MP9J6U4etx9VY8ZvlYIYe1SGkI3HeHt/RI1NXwvIanYdh
flzI7iWZbJGAO9NQ+WDJ1ZrHEOcf8QqXRMrgIFmTYoKkY4Z3BbLDYZOnq1DSuej1XMo4PSgcQRhG
DxtcacGM8p71iIxB531zeXMqUBKOxvv3fAwT0GtxAYGym9KhLHCud+T87l7mh6CjpSoaWRsZB/G4
9uYvsjNveYJYL5l/5o39Q9r5CCo06WTDd2BNosySR16H1fKyZEh2iaW5NJ/E/cV3rJxR5RptTygA
zbbPpPWf++u+o39FZhkxf/zNaBvQc4tuyb2sXOnvm844GcR9KDjJZ3kuUU7aHZPVdlUgyF3P7+Wp
eEbobMUjZxLeo1l0pKMcRYd0HFQsTn5D/Kl36Gf9ndZNUlPwpidQhGSQ0uc69U5anLfvv24BdeUC
m4UV5vSzXOXI9fH4ndI+Akcy55jkx4W0vs4M1KhJ2/kb1Blhuff8G3ytZ/heNM5rfitnG/wtstoX
YZ5zwKMvehzWzZZNLvGRX4Ug2so6EUhOuC1PNiHBlr8UEtXfrbjspAIib9Fkx/hIkAorSvc7zW0K
PNPEHYVyfE2qsorOces3wSk7JL3txa9DFoHsGg26Z9zfX7NLcQUXa5xPeIt6xWTxC9tkBsiLgP47
gTmAOJYNPDzM7smrfEXt4pn0UeGb2f2k2lXlB2XWbb2GLHgr25dyK57Q6LBM2cuMJbIO21ZB08Kq
oy8O1GvXxKeDQrSXYeZgHX9VYBR3JLspQ63gnI6Ten2mgnK48m8+4Wf7fajg+qurJQdPhi9WBfBN
91xvJGCz5D2v44cwsn4pR+e3fNMMv5e35aGhIW1EbBBqmkR7Z+VX9rG82LKLWTxRfHPGsqlvcsPu
yT2EnvnUp3eFCL35LZ70SiTZ3RCaOsUfBVU/fy/pfKTynA69G7xKlOiDM5bpMTdmVLYpsilR7ay2
SEJbfWPm9IhKydjp/nrRGGtasDj7sJXY/b798Zmva3kv70fsbDQW3i7oSLnvPyQrSyi8oppYdOue
w2SKeE6EPvAb6rzeP+b39cpt5qzkwzB9LJjxB2N0F+HFxRik71CeYg+ESDz1GvuTXZYgMa8C9zX/
mQ/S298rbvPOv+5P+RBkGVI0pUgqbybYoIjS0USlnmBuS8UI4QaCRTMno9g1XHVe87xm3vligfG2
pC3LmjnPWW+OEHNwJG2C5cZDl7KtaFB1G+dt/i4kaxpOi4/HDPY9U15bECHKB182ZvaEP3oiG98t
6oQqOrzUd/iOCC5jCNx7apfV+jeiGrakf9sHTDVe29uX2efYP++HR5XbszKr8mpV+yr9QJ8Brvxb
USszDovOtdpfjtBie/s8pDfkzl8bRHEHb4wg7gUT7I6ti720vqasxrwqjSBy6DQU4mFQ4N406ljr
0tBF7SEBgTyspAHPfMYg0drwrXzuKsYIZ1n8FUwBUoeENiNn8q7W9Iqy0qKkRGhANvRpDP7uPbH1
AKtc+hs3JoeFR3UFn2HHN5AtWNn4QqznB086/8RaCeHC0YSvY+8jUyNAQ2BZFKEQeB9opJbIt/Hl
38SQOnUEPwzAaXtM3pjOsrRzVEedWu/uoPIULz8FWgRyNXSEkqTyn89YQ99FunlyJzD23lOjtGto
7ZAZm6qA+zIj7IGGLuYFTbErhrbq66hNjir/zwtiz3Yixc8SSvvtpNZDbdIocDdwMIdq/aQbQLH7
qb6e6oQqo8FxEWenC1z2mYJuJRyEjqxx0Y7gwchTUlLyV4bqZY+rgyBoMo37CFduXuiI/V3YjcHR
Z4rdriYx9eir1UOTqHXZUwKMR+2UR4LLdlB/bMCNlar5d3N/ygRXTO4tmsG81huDSLXhS/kBQj6L
LazF8H423QKAgb+/UySXx1tp/1m/1hwJKXvF6GKOsnsxGSnHDe/n8FQ+e32AlMZ6Ihr2PgMQ1CBa
hc/+YVJLvgNu2w9klUQrN2qFxwIQ/O6+pR187GdHlfIIEtn1oRzKdstyER5RbIS+fbqmalnF3d8X
Rfi2mGD13oMl/9dYj+XLmS0huf4yvcYqK3ymr/ixOPrD4OLjgWN+5whfIllEX2bVaR1d6QqO84N1
D1E8zYUwZOWPg4sjmqprihO1T6YdRSMbEcFgZXy9SzBbTsIOw1qUedPbusPRd4x+3N2vS/GE9Itb
QHnhfuPWfBvIRG8l/7n9RsMUC1YTMUMcCWaAVG8da1//4KEPhpMhVsLuLa0Xg1hoht0xghph0zwJ
e/Ej+5k4uC8wPWSmLxdfe+jhroLaZB2IqvsOqNBZh+horaz7/JbgsWJhMvBGlb5X4u+0WVAaB10s
h5yYYa1/C24FlcsjIUX5SOE4P/w8Z2BaP9TQAEEicNMFDNjlACmse3iLP38AFmzTYvkRvHwuKOGq
Y3HnsaCI+psEo/kleiangI4WCouAB8fBGEW6qyc55TmkkCnofconkLJw+mxw18Lime6579URjzn7
Eg4hDboQLr8LUKbsuz+WY/2wJr7PESjMr+4VmibCtdHBQ6GKqqsGCLs5dI03Ws2X/44Jq+owfyza
/BScrR7+Jz335oiat0bvOaY0YH2gQkHmOD8FF/zP5GQcM1s4r+v9OLn8Ee0wgugZyGnsry5qkSGa
42xOUFhUfzTAdpXQnWwGaH8iXpvIxiv+LCv9iLbSLZ6uhx4OYjAPb4heStHUbrAIEk/NfByCem0/
2XP+yc5YW9M93jl0LDQlh/mhlDkvHELvtr4F7/XDaUge/5F0Xk2qYl0Y/kVWKSrirYGcg+nGMrSC
CooiwV8/zz5T9YWZOT3drcJmrTe+nIFZ6KNF44yt1qI/Vf9S3HQ1M+1pF0GRIGv9GmTFsabTphBM
HeA0K0u4tn3Zb8Ork/+N/P12r45dpKYW/4zdTeJEcdrgu6lWj9VNVKg9UNOdKuS6pysspn//u1qs
r5bCxiHb2V/nTI8PryCkNlGaWXv8ai9d2VZWts39anWN07A+gEFhaE9SrLZCMStCqlpmufE2U4fa
a70/31CV7tVn8HVeTFS+6JdcV5hs6SLvBR2RXnuPdhSjVCkR877OV6u83KEijr4gkcBTka1zoxY3
ZR+tqV2SvMmSkc9CgWcW4JP73Zh57O0QbkYBQ2b3uAyKZbsSu2vfnMYf8xnerQ+Pyus/pLLT610d
TGiMyLbkWe8w0Nt3v4w+xgPgWgkRNsM2WMxq4BtIiLy+Nt1MNw8SCXKv1K+hDBqcx+ABD3EalrBG
xY7/srl6spbyuGZqjCZGZXeHt//ItMl6eGwohB4bPFBqB+C5CMqoCKQjULfV20BuPOHlFOcKKRi+
44aQV1LLEIk/zLdogrIoVI9pIQwq9XZO/fxQxGB0N/+nKvpwRfULUPfmFirLvobI/STCoumxiWiX
SfKodp5kbf+sIc3yP6cRt4yWavewtUWYaI8nPFlw+p1JVLlk1j18UEzAeVsunyoRcWQ9TVe1MzFE
Xm5PTX2Bz4+Qhb19wAP1sayZ+Rvc+k3MXEeIrEKq5FWFKHW/EDwKZxwrmtPXzzjeVfkgmYpGQ5w9
+OMdQEAUPZJJnIWZnpt3vCUM6CKelnf49Fk1q4HdaH1r+Lcnfn60wWsesRUd2iQNGJ0gGwBQgE7n
td4ef1xoXwAA/MMJV4ZoWvI4+gA6qPK0iZuPCZelmy/Tzy/kQ+SqUi5cIk2kbsQf2sjFwnL12Jbm
N5HnGQGkt13fau3CU/gKmSULaHvZqoSnMXy93UdSrkuuYbD/iJGkhq/IKAWbuJKBUa0XfFnhP2QC
XrlRRC54sy4ccxrCd9g/E80pHwlVJoQs8f8OcW8idgZS1/uB7gwPLOXs478/UUz7PVSxsnrzWX49
RhgREsmZTQiGTCsbQzmesPS85ySrtRK9XL2Znups9pZmddxnJN/d4Y0GNmTEX5M8eovnbqy+HLli
TwSeyaPHX2235++uw8McDeI9rwWHk9NPap/qFlpq2OqAh3aA13pDDfk1pEJYf/mczlpn0hFSzwii
tvfmj9ebUcFZx1LSaa9kQJ/6TVwMkeD5SWwN3lF1rvx7KM2nwNPFuQxvm8kacP8ZprGokOyRmk30
IQMJPZMFQbfvajm2u/tisN6TqknEWa32PCaroUcWOSNgRuzpg4jmyi5wWd59JsMiIMsXPvm7etmV
W4RfwEu0uHO26vDjomZwGAWIdM2s0apxi1ii0JIVjZJ3rzBZYGcwrmqu9bC6p0CpFona3ij4rrJl
od6MjM75t63ew8z6hE1SG60tb2vjqnOopd5g/XGklWh7GNgT6pVlp4O1au0npNiLNp82eQdc3nxi
0mWMgWKkkce8yrd18GUZZNlbIyGxMqs9t3G6JUHcad3sdN1cT1AUq4lK0TXmOVGLXrDFvHZ9syL2
H/NmFr4hm0XY/Mgm5g9Gg9PoegLxE2AvmL9B07Jf7nh8lHOODrZLFCbbzh39tfENEYgrac+Is0F7
2IhaYB5APbPZK34Y49V41cNIpbi0jW3ZbppDGUiJxAIPIhZ1Tu4yLZlVgAaAVeGDToVD7o+FjJ1O
YMK0eQDyhyO3UZVzx886AcTCG+2eR2BJ8Dh2Q2zCamcxc+FTgnl62sBVCcPcZ83DvYGjKxcPMh7l
zVTgyg5ayX74hAkqjf6xXF/XxND6RIIEdBPNSbA9yyE35oc85yEqTpQmZ6RDDOoNXv2BJg1mPPWY
VkebN+GXvejKY+LMMJTFJd12E4yH8kKmqWF7Oz5W5NxZzfplTuIXv890gZaKwj4I2uPwfGX7O7LO
Wa+j7APJAb8jEV1nCzaDxUO7OYls77kwVmPzu07/egZ9p+S7pm4fDwJUd7FW4j6sI6G+Pk7mBMp+
w8d37KlTn5JJbaBPvamAmAXRVx6hr8A4mD+I+NTfvB8/8Rgt1sPwazChKKEcXnncXw2CsbfIBLzG
AnGmVpvTDehoS2qV+hLB5xTHdVaOflvSweq+5gi5DujaOiJ51mp8AuggW/jZlJpS+8QZhReqoDb2
Gu05ZUY6i+/N+S5u64kjYmfJh4blSHlcEx8dIvBCttzzx/7Pp3jnAqnilys27OGpcZ9ud7muAPcF
RggD/wZa6Nv9U7eGdgtH9svMF8k0bLEcEwx72Xs1o+yLHFhidhN4aet9eq7K1dhXlk9v7EGw2/WB
l8nMZZdrZir/401g6dcPu9FpnF2CU0z8nq7M9+50K+BVAoN4Az2ZAQtexunB+xFvTlWwpKcr2b+L
wJR2PkSizWuBbyLT/HH5wrpyysMFpTtGayswkdeY+/nD504CjHnHmdWnc2VymZKwMKKxpFkA9vI3
m3f4Ob94HKCINuVV4af+l/99eTIkYO/UuS1R1p3JaUq0OAL+LvyaeHRxFkwWd8Cm3oKQcK3d8ArL
VY82Z97meAJ4fzM76iRqd7pS4H6e0UOsKDmoJ4QPxDI/4jy0Py5lHOj7vskneXjgPwRE8+SU1nzt
1/rytO8Oe9QBrVuenz64q3/dSBaRCHTUFglUsfelgwoV9LJdVAtuSbW0XrYyZ5ZWdHld0zzxJLn8
7fPeaC+v/ze2ZFBWCLHVczqf0nXk5WZL4AKtuJF84J16nSeSOFoerGUH1HdgeGv+8SfM3Te6QODV
zWjZD2CNwLSJg2QQ/lM2qEkL8ZrJ7hJobs5R3Rl1CA6qdTTiiV0EeEljCl+OCMMXdV8y6v6XsAE9
EeJQbLwWQ2GPObnVyLdnKrpHGEBU01dYssaQq4/wbX51iFy1tEWwMxmUfOoVOdKNAQ1uSQwoXYlm
kgb2VUUu/NMczVEAsWk99Dvx/q1NcQQm0oz+BZZ37aVBehqj5UQvPCqVoh6XiMTQIZod95CFY5oC
FG2ovvjTK2Pf6AIeo2X62xtmM/nSINuUtInNt4noZkGzXC6bVW9zDbkI+GSoN1P7bg9L5o2thwRk
OqkARz/0+LHZOGO3R3dXE/bWjXvbVnHh97n7Gm16LP/InNpVBlkbIWH4dsPDrDl8nTqivi2iD20r
cYnL4Z2nvnykLhEu9f9JWzJBmQq/WRFmQZ7UZEVK8uYGnJbzgp7LdJlHzZz1wS/8TlOWoFpE4jwZ
JEU72t7qqB3s6Xk4UT8u9WSobEmjCBQqBoe+rKMJ+SUMxXoH6HUPQRWH9sB+i3bDqN21bOM3YvDx
9iPifPkjWaXcmEdOVHltRDY8BTc/u2VALfwJ9GIe5vo0fBspD5zLb9PSIKz4D++5Sv0bpWhp8DAz
dwS3dGBIetg9Hz6Km+Zu5cuxjlSa/r/xYm8+ky/3LVQnGgJEi4TMU5PgFAhz4Uop3qOn20N1HwLF
6bftx337DO/1gmqg7c18aFQPbX9Gf1WaDRT+1Krj2njTlpaa9eLmN4d+8gxuXr3mzx2JH8/vbO3R
6fCAg+uAD3Ofeu3UTubWxs94YSOttas6VKdMpgIZbO3xCdmDO2GDlvXSyt06HtoFmHi6+SbfXUn1
XnV+hr+4FGvNbLIZXYozb+1YWmS40VdvBjIwZbaOz+J76Ehghn6MGlqR+g5jMfy+ECv2QXZO/Mn3
0iCUKJhzpthW1kRW299j8Qd1B7P3Tj6A/6NTt6kA5YCxD7VLjcGasbYOCoDwCcB+zKoyCSCJbysA
CMl+hYPDIAFzYG/cAGt4L+EvDmsYoC8Uy+vvnVTJlWVqT5fuK0w1alZAasRpGLIvRbVGYrmNIjPO
ZbI4ZgM4NeDOvcMITGmEV1rPVRU/KXCiXEzApDuc/x7g9G+TX1o/TYpNdZqeh+c7gCgwGYEqHNtT
vlAO4EbobO4NZwj8eWIJLe5tMWig+xB7bXCS7EPYOZ7IjKUAzqTEgAxWAh/k3wRIbYu5kAbRYqWo
LQEyGLJAzEjLRxTWnxG+wl9M0Z9SRk1dFKk1KH6p67nNByglKIHjm2NWDngWk+uVpPHNpzRzNCt2
9xNQ2Zjt/Qs8Bw/EwAX5QVHadcDQR2UvID8SuP2x3gGmKscJM/1OfNGOQ5WZMsm9N2gGUfUIzGrw
GokPcfQRxdSIL4cUHGyfCOewXq9pJ4Hm/LHuKUYhLZpSAJlSvsB9i2oTFFnu5hh5FIA8bYPQwJRO
X/yDiH2UeQ6tgZtgy1QIy0XQVn14/sP/2mCPUWOFXua6lcjX22KaRUknHpivOahECsTIRA74SJr1
MYtvh6aHnG8GAC2TRvs3ZHzYjij+RAzEkAr7/nbLk0Q9y3ORQYGKb1+ENwvolL9lVD7xV7JXmQNN
3rAJgsRTA80linDhtso3b1JqjwPwUH3A1W9dzcqauLkheWA3mZNRjZkZ3ZYo4HBgpnq3EP4VoCDu
T/LD1EadsnUDcy1fywGCHnqhEbMPET6lSd/FSLiRAgAK/YYaaxxgw6Dvgd9vxX5D1DX3oUquLuH7
GXvlky6JTFU2FPnQ2YNYzfnhnOovEJWqSvjSukXPqObXhF/so/J4VpnFVPBIfUDzNu4jlyYCBh/J
Qmn7IbktziifQMsjBdPoc0ENsMGnmoK08L6VyLqoGbXpkVygOA36NgtyyNwQS07P79kEVobjv47a
u9y+at1mwiGo0KSSWt1icGQAdRujs9Eq/VvcsgWfYHb+xqxgXJo/PpI6yQnV2Ce8MK059ZJ0lRv8
UGhowo8p5xsu4YHACnJ1bBI9UqqZOon2jhIMN0xW5DPQMowav9M+DEgdzVwPchDqOd/CeZkEmq6p
qmR1ZkbRM8hLNsEdgZLxOHrYqG3ifx80QEbjfaP76c0nw3MSHIXSB3OCSpAyJK84PP2HnsUfOh4/
9u0ix+/j9y933mgJ6IkweV75GZPzTS9WAvCFHG6DsTBolEFliZbuiZktR8sHaMtVIxjkiQIOOG7Z
bPe4YfNkj97x5k61wXJvfDXWgEVnFEtUB0KrtaJQnjoPyosXIHu0SZQea0ywN4d2a48ut7iwganp
phis0CrwVg/J2ybyw+EFomvDHYXlFImc25rPuJqzkxiZTzO7iimBxyGVdfbLoNMAZOyjc4R6KBat
bFXZopCo4AEiXd7YFCD3ME0NyGili8TBJ2BfjZE+jFBPaNDs2jvuA5ZIuhLI5tSTL5y14T6QXbSE
4dXnY38d3vAph5/DG+2LKyu+q6zVIq2KeYomanuw6Kn09vHC7vrNh+NFQzMFl8VkPlnsyff4GgN6
9SAe3T4qpIefbl/8FBqluMye5xddnt8De7Vaujw2NSR0TFiBSFDg/YNm4zPcco+gyxE17zdjqhi9
TpXH6njDbL0GcHOLcg447lYMh1O7bwr9/ZIMVqYPYkOQTi4K86o1KMQyQE2eQ8uUOlnoPhzL4/Uz
oVXyfENK1EQjcKAyQLn848r9+iNr4FGMSnrZ3R3Y4vE9WQBH+PyeVrl9BTcdWBvlBRx+rvIIrLDe
zQnMSuiP07lFopc90OvF50gzTILGgv0RIeT32NBfNvGGarHJV5D/P1u6lDCgPYSWN7s5ktuQRIp6
C25x6r+z2c66uzfAGfi/0rxbyHrmlbanuIUpFcSiQMnDMB19z0Ll8uFzb9wvmCo8Ip/yNIKYLGAD
DJISjKHKK/rOVbo775Syopo63BG8CFq+VnlgrwC5IWpAPwe9ZXZ+HxpUajUIw/2Qheo7flMCfMfe
g93nls/TM49ivk95UIIPFuziD8yUI7g9tKv3KoexmONBo7d8OQZV7PlcRRheH/T3lgbdqY+wQFFF
hYyXH9iq6bsmCR+T+IMSKLyHjG5vapVyNJOlB86GmOcWi62mNm6+ggqnZ2HZ9UdcIiGVqQdl83Zl
hJfI1hxAC4bK/abWFOyCmGFY4oZ2voMLd8TTkZ4Qd2IjK/v5+eXp5ivUBIgdfmYWH/J/UueX1tMB
TGjuGIL8kt2iv5igf+rbe9KdSw0wccag0HPGMpumRF2kw0saRK8hVhLJpIx3KaP+eq868t9CodZB
XFNzxDLam8jG1R9DFLlyDq1EbIipMdxkAri1p+hmcioiT42tbO4+HbM0NQ/Zdb7QJL8zgz4Xo7RS
TN6HeesgpmBZRLhskp+rTk6p/znk7svo48ekQ5c9/Qul9WGBmXhXIFxgc3bIl42yDFwJhlpltWa0
ChsbQ9PyYWOd8HHV0nKNsgbtMjOiCeJ4oHkJfD6Pp2bKNxF+DK5ioNwv9+pIH+HfoXIojcfgmjVt
wjygOJgeTsWt/7EwK3ADfUJ2TFOC4vle0mUadhRe01q7EGVyXdRXK0vhgB2CdgF+z29qxgNb8kRZ
ZkmoJ/OUSgSRh7BP73Nni8x6+nWcG2LIkZlHPGW2Qlpyo8KjoKsWmXfAsqMr1oDZuo9d9Aa1UwTj
ubL4oDYFlhCrJqBHETzj4ZLlcztwhqDXXEAU3jHbh5XX7WDeAUd/zhCUdm8Nkz0rOTrtP7SjR9lF
LTY47eFwL7Du3CghWaTYr24+ZqFNHlNMpIPixldQ4T1vNxGzRoNUd6rTwhb0eJVUzSn6XRy2OR92
Zzwo9H4TvJHH3zjza9hBiXOfumpdWRMcYb9szlD76uZu71Rwlxdutn0d+ifphCTt7fJsD0Y8OSec
Jt0B9SAtUuinQpZ6QH5Ss0jfIuCHLDUczA1NUbl2DQbugNRkfxTnthA8I3jxcw9HcGcBJM0+R+oD
zdTANCBew/xjXKNmyZqDFOmpczU7PeNr/jweA6ysD0zHesKlh3FFMmENLs/Dw3iq9So/T9FHufWq
t2vN9niP2yU1y65ife3b4Q3lNMKxwp5O4PwYmhSt7uL+Jxk/88Ppf+X859PTKDxllqJSkPxQpNIm
KqfFSJ0GXFM8j5Cfz8lLQs+Cas8c8FB2FbXHAEapDzAksebOxKeNxy4x0ESAtfSkf60D3aPEflwh
kO/G2IXEnA/5oXC4asHlAXQ6qxkTcAYQIDHkOTyefzlBeupoWVvICoxa3Zs1HsrGGcBEIFWxR8Fz
wS3M+cgUQvKJhUNUo+RiZJbuv9vPYgMVrBVx4nN02yjMFjQQL6Ychkx15YFlVgO3EBl71/jDKB0X
hyk+aCqDRzoxm0uWM57UaMWtdPnlCMDK5+SEe7QG/Ay3iSgLwk7Yha/TxJZ3xaYfdJcfXZ2tOj41
u5sNrkj9Ek9huC1Q9Y/+s5//xCoZKDagIksZ+JOwyVDyRnP82ACRUNlbXGWzP9IITdtQ/UeivnnT
cqaC2w7ABKlrX9+HEuD82KCXDYSPWRcxMvrMeHru2Q+DNwzlM7Dn1WPHW9yc6WLif9CUduwqt4TV
Sdy1aLdT55EQ7+wQJyxIRtgKGjiWMlfYG9JlLIj95EkG2sTGvjmB1iJewi4WdybKZo0JCHXRx9qT
1AAVhYiIzEkvFQJC/oYm0IQtDIhXVcwB7GDvtkSWO5ws2dka6j5eswr4OqSqmquuOfXJTFYYiz5e
3+agvIw2JUMXIlONw5KLvl6msMu/4Muk+0g+KsTpos+WezNzA0XvLg1GSGJfBMzQ0Oq8doLCmmg9
rSLFnjpzj9uJeaFIJijKwO+IGoCWRsY0AhJ8rfYbEhOXbFiV+ba+WJSG2sCSF7kxWT7Ub1JSuP1Y
gGb4A/eqDVER5PZPyxJUpeu9gYV0TkzdgqXoKhak9kLFCD3FP6M372hQpyTQGADD3qKn/UEARpsV
t9MQMPsRRj1NsWRCjwuDontDdAoCUPKgFU3eKTd1fvrGPH90KrRxR7Tx3mQYRkz4201FRxs338Nl
vF1wZqO0QFA2546DRKdjD/SjwfaI2FxxwNDWY/0eQGUFE73v7M2eh9zvSGpjWPr7UwWk93bE5EEG
bfjvjKQ6k29OnBZXD/FsjdpeGuNF9aCi03gcAWKFI8CVfEXBnZ3CZwJcB3l8C3kBage5cPWQzJNH
Qg4T9XdM3xsFYXjLAIlLSIumQc8Zz6fnkah/HEAEiF7SekV5kEYzKNqHZwz7iDqeDhBkzOkS9oad
B4PW7ulF7Oi59+H6pp2MpE38wc4IYpKFcNE50nKPyxnzLvxpq4lHd2qJARQu9diJSS38qemS7h4T
qsEWudICOwMNwYOLroBD7o3/44neiXoyesLZOzQJqC3XfjoSLKjtu0cihpMuxohfeU/mGeFjQsmB
cdkceA+H6GJ7Ck72cuhhRT+CxwodXA5/RcIfFoYqIWtVFxsMZJ1Jpysg1tgq1Ho5RJKLzrwIyHWN
9ms8FuhywdMkpNtjGmez+Q9sVlze/1oLgw+KHphfeAm/orpV1uUIej96JpQZm1duaPHNP8QM9Bf+
ANrnSkNf6aTeY8HPVMXvI/DviqDbL+++xJgoGZI6nrfLVIWg0nsEwA3nAreDZQ6y4Jso8MSMFHQe
YRiLZSvnN8DJhAbnt+zzO5JxivsTBxMEcUNcJX3ZBO5RdOw+iVQYcCIqFnylSYwg40YHOn3nbEzp
nCZrzeXIcx5aS2f8wJ26WUKrs05hALmYlT4y+B7syNbDG9FZJ605Ey3xAUjE45FnRTFsghSNv+BU
Jf8NCXVnoUWrkuzGYddfPxJcvcu+XeyYRpg4Rlaxu+2Kv314nV+d/fbKG0Gjp0gJ3Uy9l/HUiwSi
nN0Pyda6+kMtRjOai8PJR9zYXQaoZQlhiibbYXQnNnsf4kWGjLMIxf7xKYIze6MjRb44GCWTYX7g
949Il7GzsPae9/bvwu0PnQOThLMqDxv3ASwIdgVd8hrNXuInQgIzkdwtWOZ+AmdSsldt73AsnJsm
J9vfFy0AUojpelqxwNBT/oeAGin1rrzP2YfIWuWwG/vZqiUVgtM/bfnTBswfERcWlaE1+qMxe7qW
nfLw8qmD1/eoUPvrN2/kg/bk7lD+UFYreNQ+/g3fxkk+ZtHlrTII42g+S0J+20G1y8sX3AZbbO8i
czt1Zsv4hDkjebDUwYtjwvcakg/gqRG8dxoYKTaxRMJLbilOvR1u4HTiHvJdk6lMQX70cqZesZX/
6ujzV1sZk1S9HjB+1PFt+/JrNGPDY70euu+oRqVS+XkwQKKGfImjPJY4zPaIu/ELYa8o3Yk+Mqt4
at11oAKNvninSQStJmyDj0hmOb5beztFbs36lRrgQcYecrifYE3TIeHuYQ182ws/Tv+QnlnuHjkY
3qxDeN3aXxNqjGdKO3/vhPZREEr3aPAHUoM2ozIqf6K3NhOhBShZCv/KC164sFuE62JmmkCr5REX
W7cWVl1Kd/frhoH+B03O2SxYMMY2nIVCXCyDBggkgJS7Pq6jOlGWbxALHnSaTKSmopUzC6MX9a9D
C4Be/cDfEEIQVPZ4w4zu4x5WKb/jIGKigIgZrfvwegAD7p0NGUOlW/ljI9vsrTqg/jwRrZvknSZD
I/VlbdGwEn38KTI0iHGTDMixXvPPlTWbAOxKYZDElHSk0BOjypHwZdzBug8sXgZN0ne8/hLmxOkS
UAAxMBDCZZJNiPcPx4qZbp/mBHfONM5FpmVq7INPCAe2GZeLVGQSNN0M4TiypL0JxsyY88/7kihs
KsNTAZTM0SzcR/tECffJIHps8MpJ4X6XIXne//22vTM3LzC4xLTHF27a+Ahph+rlJcyL+B8Qz4rb
HiYBtnYIIM179FVBoxn37iSp/UOmQbPBpPH9zPirdjva3Vfc/L8NWABKPlrUWrB5zg0shHWC2o+Z
QAwnrJEMbuywwZCaONJCphtZhEDM9zvc4GtmJNDxN/IAAOpdCwuWcFVxC48mWP7mYnxBvVcJSS/c
/xBZrD1ZZVt0wK/g9Zx/WZBH4s8bgiRpoEHVHubdDIiiGSNq/jDEHe9RAsOg9zkI1h2GbwTbHSpS
WmmIw0R2K8+UKRU7C0CKb6pJvfnXb9hfV8hVh+zGabpEl/oDRy7m3LmKf1MFqLzBbJzgw+PzoEKg
TsaJdOSNwnFCKC2/SnWdwyf3zJ7z8NLNJ8l5PK/5F9FcwkHeEpZE4stmk7DcIHClmAzPVRmPsbI2
GpPXgqYR9Q94ZSFtJ069avCwiIq8p/FY9XiI4oKOkFHiLpz6+FLmHV3jT2MaMJTtvceq0DMyJkFL
51Qibsfh7VBh8C5cWf9p9XWWrj4LWSVlgYftK5jLnOClz3NVPFvpIly/eLRf4d5eMYEkaNl6gLHV
gS/yHsyYmKH9CrXVeyETQlJCkHWm2I4qJN7C8Dw0iyN4sVrB6rGBIcibmhijUFreEs4Bzn8xGUeD
DQEfUw9WaiNz1O+gFLID58sPckCoHJBjzkfRk4woohJOv8trRSuAOj7nQDUcWFz/u2mkJB0pCxEB
C5LZGr3ohfCG6JTrRXFGc6BEH+J6/YLyg+QXdxIKjvWEYl31bsjlggC9B7nbnH7lvL5IG/6eqryn
jb5xums2w+AJ9CvQzhSH98eGK0DFAOP7w2UgOXK9uK6y8KuBalxgpBs6D4T/fbCQOXm+q4fBGUwk
1tPiztqH3RrZtT2x6+11VW0qYd4p3WeYhdNIqOcxPWofOw0lu4acfiyFFGmcYLdcyF56yOxmMwl+
UA1fu8/21ONdngZjZxTV5hSRMItMMAwaUG5GxjkfOD79K1Fgj2VqXo2eW6zHbueTBIwCg2SKTWkX
q9eyT4keShpHfiwm3xnOCWwVUyPVPvNrALEFeT7dcvuexovsWGzIoN7v+jvsDhiQkDF55OYI/0Dq
/zYKUzk2yxBrUVKdZKfBXq0kP7wmiArACsbxjz4/NuqtAL7S5T9gAuQkg3bLF7ndBoNA9qYJCgoK
G/prga+kQQ+ZWrFO1zcXTs9hWNsNXYUniQViwCiNWe8lXKDCp5xbzWUakRfUhRkCT+5CFwZw3frl
pbvQfgwLYsLlZSH/B3CIlwCfO74rcBckABPiEjA8KAnuieuBgzJ3n8dih/UoO/NoY4IY/jWxssZ5
AD9Vh6C1O7iqOuAg4jZHEUattnBZpgCX7MXm9NRGsMW3TU/CWPPCZXy6DShAL86kleBWSY3F5gk3
jjegYhzAfBHzu4Oi4jOIoQgRMlPh90FOKdGghwlizYEIgYjXgQMWKwVOrvPNOS/mmFw5wJnyPN6Z
9DNvSaL8cYLOBmQ1MOaQ/IH3nACe8yT5THGhQ5xVFzb/gngabNoUqmPD2q95zA4TKsbKM51wmLRr
YNfn+X7maz6+ciRCg6nPHJ0pQB1tFERhfu9yC7Mt1ZvpEhrny45WJ/AqRKcIYX9Kr3HNoyvCUsBN
JXHGgqx+sPaDXWI9PDdxeZ5cMMjtrxqgawrHDLpBXwkyJuCJfM5ix//mWCS/83IzRaPOffncQPnx
6iaIiK5LCXQlI3+Oc3U4+xqA1nbH9YGb4Tfr87Ta4cAOpWO1oy4G/xJsDDWQPDt4I0VCEouEUKX3
w4Llo4+3lMQFMdo/UWBJR+BcDnJOd25fHtvs0Yr1BMPOTiy1GJQP+Vm8Hhe2CKtSE7xPv20rFPTR
Z90i6duHVfDxa6f6A6JHTuTzrPis+bxwZB+V8MP4wPeUbKhtdvUuYjTedJsf5yy/qOIQhgPQOYx+
pwGUXube4v14xiXcIqvF/kmkDIcez7oYpxRXADNw/0hg4rr1RmEeQ77F4w32V4ipih30fmy9tBbl
K0c46na0uCViwiHTAWa7x9BAdjyzMxPdlYmueqlof1A+G/cDlKT/CmS+Pe7S+xy9HkvYz4EQqcIU
YjR6ima6YcJ7MVxlJ5S6I8bl0bGA8SlgkpPpFpMbawx22n80+R4xBLWLVUCDq0NODfzebZexzhPF
ggQLGg59+zj4XcrzK4RAeBwI7NhHaAu3dKja382QsBv3183INEGdB9H2Fi6QG25Q9gqce7j0mSF2
9bFap8dJOFwPwmHQZwYKh0yJW66WlKmGyYP/rHkc/txrfPc5Uzaj9Z7qkP0RLomOlgmRF3Uo3pNW
3OXyEb6c6SSV50KNSFAXtPNzweHDztWumrPcm4uOPigPvKG8PchWFpxw+ZEziUuS4YGAAIaC8bwY
ic8rbeft35MXBSKAtZqw3BEHBfhcjRVnniHSQUKJRGAtDWb5P7spbipe7vg34y5/kWL57z950nOr
FQS1tJFPY/QXuxG67r3N1/QCzozhlpSDDF/pPeI37kKwKLR+6V8VNKO5vKlpuuaxjJuMbEvirNbo
m93amxzzsNo8nMlquMLpq4+j+6qxslhWh07FMvs88m+cht6YrLsJaDqs3XwfSV514Vdo7PH2n5PT
lsKnrpCWQBrMukFbN+RBjfx0ikSNSr54wlV2m91BqoodCLs5guDA/9FwHvKsAXnBgXCSsBfiESRx
MMZRi5apvrwONSsDqiGYblz283bd4xyk08SYBCW6ErCtl7Y/TH1iULA4KNGHrQJ1Lve3czU6NMF5
jxqd2Y9Qle9awJrBFZLKqE4d9pFRyDuWr0li2QfcZYUvrQZGcxz6kqtM591acnhOIM/iyHB6p1v0
wkV7X+eU65y+5FIHzKm42naFV3lQ1ExWHTgJHvnLc4UX7+oOCdZj3Ck23IqKy9jY+t1xYrdMBkzv
rOk1YeDGAIcULTkp8nGGcozobEMRMWIvDiVO013TzRGkgIVcZ/y60o4HGO8l72jr/6IB8UvoW3vO
9/TlQCV8a1sQBH0uJhzJDcv8CRXrm5y0VMw/9xpn9gBlxgZqn6/F8HPOttzKuGU49nTmxDudu7Mn
XydqTHL62x9/3OcY9XkJu96pH/bXHKeoKRHmbjkuZf5BRizc7uNPmoU4L0FCoO7t3k4+QckA2eG3
TxP0lPAwACyegnJtlC7eZPkjoORFhh8yCqRjS6Hiv0gi8kmiB+YfyPR0rjzmCIS42Qar52v2JgmT
nA40Gbir6uX70CE0bdSrPzXrsAbmGsxGVEEZFAFrmG/w3OkYU9XXbHDBS+U8F6Vx5WLkdkBqUrvS
TW0MuOlqiUgYRI3H8JqngEyCRJ8/7kg/UiJClnlQq1Bhocx76TYfvYwVlWCppXCNvq/zIZokmnyN
EtEHLilGMoIOJx7x8tC6D72JqZgYgTmwIiOY9AlJ4g4REViwKace7ACiC0Os9AXFTgSNLtGhaWxC
cH8PKKSHA3Om9agZHDIGYRGhX5Q55SwUpJ/11UN7w6V1oPvhCWk2XYwX8vKBhFPo5/PRfE+f678B
gH2E7zYxSBdxM6goME8yCHBDYDmES0FsA+4lZOKQkuow6KBbZZXnvKICzUoIzDmIy/91PCSTFmuJ
nLQ5XD9PWA7HhxD5epyiX10Cmr8vhGSw1DkTF1+/401VJbVT+14LavZcDMjFGnkVhKHJmQ1819df
8vyrDwGnQNe4wlCj8MRdvpMGkHWCzOFNcc1j+VhOUQ7gkeFo25UvYowmvI1Ec893g8UqUzmjJU4g
hsI5GjCwvkwUMRHh1w9BbbndHnwxlnoMmExJSA4X3CQ6YW0xUpkVvjBNXv8SAfJWaqVe7vEYFQUC
uxnZpGZvMyR1gm/2gXGamiKyCuCps97oPECSg5arCNXF4oq7l/ovGKW5pAmkgmQC84beGSsBv+Cb
GoRnLMpzEHXTEdHRvHyLJ+KPuUoIDZx3K3n1wHOQLj6wjxWyKdSiH1hWTBzPw0eeobpsCeSAfV7K
h3Im/l08PEt6j9hzdc7E5dAYR02Qj2cD4dkgTgzJDMm9fBk/VuMe4KOU1OQM/eFSg4aeUGUy1qPr
4oeH/4av4h+0VyK92Kyy6Mo3oMyW1iwin7YySbb7+XuBd2CwQQO6EiWcfeIu+8u7OTlWaNRX/5F0
X8uJpEsQgJ+ICLy5bYMVEggBEjeEGBDee57+fL0ndmJnR7MC1P13mazMLL4+KGxA9vaufeaax8gS
0FNwTR6R1Wg2R6Va/89RyYabmQuJNkfDNrawxm4moMUheqxjUCEqWsKkDwpxvpF7pzi8V3+XEX/F
nvXOvXsV1SVO6wftNC40t+ze1yjSUnf8T8lUpUAZ/r6xYVbUmALR54YJPyTIdzpl43HeJIyiZvol
xkLJSXgai9ysSgDwAx7TrEOyw+QA3EOagPOHhdw9YTiR3189utNdmGiTw2G58RIzAOkHj7xt2Zvm
06xJcXkz0HgEJ/WlwkdlkUpwy5VTKOUgzZnawVZuIsbchCobbbjPre3gwwoMphCs+jRxjHjG/DS2
2ZjCSYx0dyKQQf/WM6blpEK92NhgaUCRX3aR2k3OIahd4Oh//eQ1EdPcRss0nVJiWlgJSq535A6N
Y5uQQ+Qhk+9E+QVyZmgzU754p7xZee3Z2FpLm6xEXrQNFWKxDj9gEYv+BqhBPl4Xo1KrgBDTwry9
Ne6c3rbYO515gpLMq6fa7hQuCKCPGirmd2Tf9nktgdjQcLpvlBR24IxafURbsHVZvcKco95wHoP5
46FUixpt4GZGW6yxh3g7n8I5T6DqsY2Q+KQ/d+wGVgP37nYiOIRTY7WqvsXda1U6KTuzzuZPUly5
fo8WAx5V7rgCp5qLNVMo4PLa5zVfY2eYipRiMPknCOwZ5aOfpDtVh0TM5pqOpF8v/hmnOGuJX7jo
ZOx/webLfHCBiaHXn1LT06Ro37nisIgbjn4hulEwLV8BHuFiuptePxf/UhwaeZDFmep8FTJ2WFhW
2n8oaJWNEjveK9LabKfx8fsU5luqoikn3+RbXuDQcjfb3L/rNp8x5sAARfXeXQ4OkWkxBUmbqn41
GhvUI3T1aHF+04OFU4tOOU1jSsNx/jswiu1QbGqRCTh+2zgbvqJ98/tYHxVu4ah1qRVZJOYndsBf
hdBHiy3BhVqgkQlGDFpjBqDNOUgzjwttxt9NvVFV2KVj2kIPmKhi9sNjnCbGAuc3EgHEVUCWEF+/
lZ3bPZ6l3u7oGBauf+YwkxyXTrb6wItjS/O5j/7+C9N5s+1k4c9tMJ8uIM6HaDso5MKFWMLYMy7Z
GpYSUagEblGpOsYwSXd3b6e31U+59oxvvVuU7d67+c+EOE3yNLpabaPae3meN4yWEm+kU/vwCD2Y
h2QhyzO+/D3igtD96oFX/3sSk4HLySOyeUsWt95Zi/9aKIcsiKfB8TH3J3ec+b+sq0k0SUf5t1QT
/a1CwR4tRTUZ5uGpnFIBfEqL42g1k8gprDyCXLAsdwQn8X5GaCSI3Na9UyOXRB7PS7AwJV4m7PDa
821rUWVtp7Yu17ZBFwvFmIpsj/PLPRV6XsvncGdYU46zuHAr7COwnJOuCRIXCwQvp+jeOJOtoyFT
Fl2CE2ATBNkEvvKqWEaqt7DwrjUr2mYtWkGSUUIYikSnv2Iv0wSltW71eTfFXSYfDZMbzcuhBCQS
9SBU8a2eijGiJ/M44VPSU3mCl+Ep/lVVMS1NfDRftSKwR0vjvVV/ZhksNY9vIDn8mnzwm0izTxZ4
9Yv2Zmqs79Hs1drXVowKgh/5rYsBZG0tTNRziE71M7agO7oFw34x6TwSoNRlG87bmfdzFSHy8xEP
g3Xz2j2G/8Z1Ed/ynUOcDJP5FHFaCMAuyXD5H9QWh32NtGE5H7+s+0cuHKbQifa1f3DUq+/SS0S5
4bZdjg6x4rlif6JKaNzIZMLtnb32qb5tH9vzWKZx+TJtUry3S31TPY9Kk0fwtmrhhfspiz+r6uUQ
nLvb7mOyO4enIc1WQgOEI3e5JgzS1Yxm54YGroJkDPC5relmoTsHZdP/64ZUQ+EWHavqIDuMxMlg
3DCS/VkNd630B852MwlAFQAAt74Fg9N78G6k365AkPb/1jYSbKdHqkG3DXeFGEP9r251I+NrFdk4
gj+dz+F5eFnFm1Js09nHPh78VdB+d4N/uI+dxOR9+LtkLXdOTBQTT6/VLBn50Z6kg+lBhrnHA5vW
6jj7BNuCKxE7jJl6CE2Z5IFPvHm3XGc2kDI+IM52I7aM3fP/f6rfrgE3RSowF5N9DSd4vbMF8ya1
35wkqXxX0eZjVe0YPDbfH90KQBMPHi6WWGvcazD5aiVMJj1hp9wp4T/4GNpP7BEV0u9N9ZrYiG6V
hX8w6O9TfRxhRrQPPTYW1Q4VJrA6nM8I3UEWx9m27RieUw5JCWPCWiF2/57GablTeS/EhRHsujo7
fOxrlfj1XlRelX07ipQW/WhRRH8eaUH/fu6dpFAssroqvxNEFq4xQEq7lUF9EhRhKMvI/pOgVGNI
GZl2/xRizEn//PyrzIN/xBrNTiosNua1V/PhyURuCneRaSabEA/YqZX63dUTMjAMLXQ1bchEHgM+
lL2nxLzo/uajZSM5S6byGpRcvERHWDW6Vvj87WKwDeDxKW6AtfRpeFDq30XnGf6V64CLqs/47Grf
CznBrfd82wsdjNftBkJ1Dt+X95AB2aHkMD2s1GFkAS1qJYZsd4VfJZC5UTh0ykk9yCnP4/j88Lz/
V9RVqFYK0ZxjXqEqa+46eUrbW2slRT2iQUmOP6NbmOXR9gBVNxY+5PRvpabtVp86ofwbVX5waYyb
JUWKGIaHRZtyFt8GojXMEbs3RuBRT0z3iDfEFeW9mh26NtdL5EjqzrHtkRLFXybasBYNDRw9CyL0
0zdNMi2HsTnuTlIxyUc3G+6qC4JbtW9cfdRBvW/Hv6uVXiYzKc2K7Qk6MwRDau5hfrKIi+9nlI5U
4zsbp4q1bX0gw62DAiHBhFl9pK4Ks7MdI777e0mlOK/+l9HBPMGmmgiNzJgIkb5lgHk0oMs1XFYd
XP3p0BXeWQahHTG6Rl3cNFxrNwz/LPo2A42sX2qO41cvX1MUuq2K7Zjxy62XmoxJxfLBfnZTHrIc
Obfn/eI9+LCsA5Un2L/nw2vNRH23Dvm5gBiLTZPpJrfe6svZW4fb0Grq6lIJShqEOgbpTjYs4tnb
orkw1T1E50GyE6+iMUsm1w8N7U7Dy5crOIaor4ht32DkLzNm522yqn5Qn2SqsJBqobqs396ycXIU
xg3NQbhQ2EKwttUMUWMWN/7UWH+SOjUGeSvXjRSxbINtnSNOb5yUHeq9TXOaXNxc9cbu9fF1qM5j
D/RHwbXD8goq8cyEBH306xymwuzXpf6o32fbun0AiVSIY3YolNIeOV+TV1037CTvmSte+knbRgnQ
KECrK9LghyfecvGkBD8nZgT1e20f8q6OV5I7Fpubmq1j++AqtA9QwgnPmQ891oRbumfPVWlh6J2i
SfVIeD7aWIzATZCvGBRUPbwAFR8nqemiUelN6YRpJhLvPKPL+mYk4pfJ2q/eHTF3ZjigKDk0+8Mk
I/4YC9VBybdSnP80LunpJe0DESc2XW7ZZkGZPv0rc+991HvXF9bW1LcVO91uIf2VxeOM+6TXfioc
ikhKx1ohT5C8sPLuwI7jirV11APvEk9ttbl1ZJ+VYIp9hCWE6PvwWFz+IcvhefjuPWkMz5ogIdcx
iZ9Xvy0y7O4idLLlob6nb3sEGTSAmZbuM0fiq3qhs/Xbi3Ai31CTr9a1xb3+UoT0r63DbNPOMaC+
S0LQjpkByhPFUQ2FvrQLZTThrzB9fIydxvY+/HIeGLtpx+i66uNSmH0vtkn6EKrKSa0c3vtb3U5o
qKNtZbOBKsDsUgozR7HostS9418yT+4CjZ8TZQ6rYgPRa4ts5wPy6MMklqSrmroPXFbw6PxkOpvv
ZKnGv5U6z+XAWe8n1cwOcWvR12VX96qdNkiOsZds8IMDfzfTy6HegnC5UeJajBPt2O0eGDls7bb4
ftYqdGnRuAU3CYxxxrt64eeEgpH/3KuVUwyfSLCCxyT16SQmGyH28YsQHOu8e6dRtzfkFuWtaiC0
nuSk+0e0CBkIPRj8z7uKfyR2wNL43ZjAt2vo7G2IXtVz8vfxoyEybPuV9y3JGn/mVbQP8u3kobql
AzvoJ5fo5hr2D9F3Esapn1q5vMeA4oJm9lo7NsXQKhdFhhqG9yqVMrVeUuleCETW8Qb0fglK2+Dr
VaXdaxLDOXMf4y8GYcH6LM6dovHLs/GqVqrr0WodloVm/rE/lXgiuvwlyza+PeLv48haYAEgVS19
8WH6drOxaUsixbV9nM2bwJQPvXgV7/Me/Hk8frW7go3tAgCyeN0VHiufI3x4dltexQ05tjK9S4Sx
M+4YSpzY/j4cFznIQ5maZj+ftZTxNNWLK7qMj2EOyPGz4sMgatu/4da4qdr4Mbm+HcDBOj4jpkkC
Ls25tgjX7xNbImrFDld9DfMHADzZYEJnfQ9fP1aHAAO4efFEvUSsOOJj2/8BOuXwn66Jogp6lX5m
eJtkuQflVQChOscdgkWrDt438apvy2Zj+wfhwPwB2tBKu062gH4+iGa/KsG4z3bJZbFkGTXFEzAR
8rtHVXVSFFeq2yYP7o9MfV2bZKp4IKNX9WbJbqr+cJQSlPMp7K5/r1q2hDYGshOCt4Osr24QhFdv
Z5F+CLsuUt6wLB6P1u/j7ob+AAQKDKHAZPMKx6SNO7cEmrwB9/hzPY6wM0zcO9SFA+8pvOq43wtf
ZMfBvDlJzhrEA4UagGonYuI3VUyUMLJk/TyBuBcaUCgpUXW2nox/mbTGlWr5zxrG+y/CApKC2XXr
zjr2xGvqrnA0HivaxuP4PqoWdLA8DQk4m6+ewZ1WL32CQjBuMbQLbUxugtrC9YiFW3hradWTWvrL
y9kj0uNQj6zIfiSgjdcb2N6TxFINnWXJgFgx5+JtSlCEqwXk+pQQSJakmgK669MCGj4mmIZqaGuI
pq15tbUjLr5Fg/6SzNluYivgiu/7+PyH6/yBEhU+2b9MT6x1g+T1y9co5yDIKN37OtHwvwtB2JPP
uvqfu1B4ABir7BFzLpGGhanvtb+TyPHF53U+WQl3HgT9cRshQ9t9Mqw01lmgv00/8nulhQ5lfUIq
PPVyEVpWNhNuRiarw1SHC299HHobaYDtH2slM9r7BEcJrpziMKiPC/O1yTFcjk6Ux8OdV0n4x6N7
oNk1SjqaKUOM3I6N/SL95Il9AZn6F82goRuQlgvRnKQBxULxtKu+Wpto18jVX8JdEhAgnI0WC1hH
CTYWI6QE5Rmx3feynu8fescavkik3hyai7jfl1qSexbNsgs61YaSoCzZgR1xQ7lseAQtLEiqLQWa
q21v0wZHUQ6k9BVdDXs7RSkzKry9Wus+x6wazXgpmP24VYcA8+ug5Nv05s15d9t+iQ2D1w/P//Av
6aykMeCOuJ76YgRfs2qmLbvArmEhL+tJH1Vys4kiPZw302oye3M95aaKaKqr6AiUXfQq79mOSXuc
qe+ikzryuxzCaXzm+Ttko9+tdPZD77Cp2VZcLIYsdmCv2sC+2nv0FGmTuAO0yOWo4ZOzlKtvYz6U
0evHOs7Efsl4d+Zjjt+nHgQVYZt8TTOMZsrkoCr0vi+blSreSXPdfDVYQWkfzKMr7ge2QOsiyvdU
Ad30TAzrmv8vemK2p+ql9IU0eMqwrBHLdtGxXfksd5aj23DfPLcXjqf/rzYHQqxtIkjFz59UbNBT
c0A5QFhqroo9xyO0dz/CXvFzjD2T55BC9NslVMtv4d/RvpZROVX4LIzWwFqJoSw6yqTVYnwcljyO
SWD0V4seW7NVy39lhlhfGcYvNpAvP3dvnB7MvaCM9QRYy4clqHipDkKrOoeF0IN/bRGQht+eDua8
H/s25FpyPjss0keVJw29HPXbcFd1tSsWwaQ9L4f+gTp0sKhU8d4W1d1kH05e1eXffyeg5f3PTjl9
mnzELQvuH61HruANGMOrUvU6WkW7aHBuLbXkCTxofGnNAPctj4MLZ4w5LB6CnXAaTVAYmirn6Kj7
bVvux/xMitqEnIqo4GjPugtRI7zHrCN3fP5EXpX7nFZmmQnlw1yQqoLv8dCvNAbbNtTkqknwFKji
iSpCRa+dU+7j5sOG0ddkwpfyTQUjNo/NazbV0RPdMxGMnWsXQb7mogcqW7QyhjIzqlVNe5K0CsGI
zZKnBd0m3xwcknLUyhcSYJ4jTRAhNzmmV0Gmvp2VJvv+vBhua1QCp2paVbdu5iZny13JC/cfadTU
BcjWuWjYOPOVmD4k0xlYHbLjAYfqVN28XRQoSVzc9ypR4m1TIb0qCOvL1umjoG5TB+WDNGZMNJFY
8trBqp+NRl49OVY2jhbf2bB1OprlZYy17vhv8FATO+4fwSgTpN6rg5s2Cq3cBUrXkvbqjsKfCPF7
u38p06hV23SnUXa/P5ajlMbKHEttGQFi8l42KWyucToe175tBEtY9E/rspRPiLo4Kq2kM/nm0OqL
ooeYZ5dAJlKA9dyqOl8xuzhxFdLwWqVtuoXGgCEi1GSCHVRQPVJIQJJd8GE/yclgSHrk9k0mhpKn
ephm2xbmASPdiSuRzq5/gm5O8Df/mz8MX9F0/P5U+HfGRE+Iok+dnBALgm5dJ2WN7htkYFVLGwMl
E/ISzEjYrhbets1NL/WeHGhSrDobsbm6pjGP+gmS1bvXV97unsyqSw0zrD7M98uWjFCOJqjaGhZ6
cferz5skOLm/05vbvv4ofyrCxK28GaGs5ibdbUhIRlaeTxUu1EHnQIG6S34f2M5jJnaZPSd3G2ls
ZzjGqlLVZ6dQv87QlR5NnjulL0yG6A/Yqt3ShxRYsV0ips+lcdByyhXH7PyUWLiSPtUh8ZV45djS
otMnvX5OZwoVtptpgef2/PQqGsSI1C04KCSzIRdDz/z6EY6m48/rOLpo3lFo44LzlmGAL+JJj5P9
BLYmkjFKyNNhPbBa4h3NingO8fdxGj6cebV64GakoNPP1Uss5wvMnpYMpvdNHo2FYYprRTufreaG
hUkS9Oqrjxy/j1xVzdk5tqTtzgvrqivD73vzb0+LCUE1g8ZBQ9da1KAsWq9iJdrcGqXOVoHkHpxr
k6XDtIsyCPM7tM/tf64OfVRcqKqYaVlXxEA4z92WkhXUYJlsp2Rle1LT5VpsznvLJubbto+DkKRq
I5L957zuAkYm8+DyJnw32QQ1+nMy/Xyfjsw+TpCBtLuWHPtNQqnbH/mfQd+29g4pJV3/TXQZ8uCV
PWF/kkJo/54LagGHggmdYhHs+/K5j5rkX+cpqogNmIls4XLAgac5rkVVHxTu8bL5n1NF0sC8QAFH
jZI4O29u274yX9VGN5FeKY0wa5T7XvhcSDJMgz9QArUr6cSDd2VSS7x0Dy/l6qX+7BSnVzSiKPm5
rZKDU48pXX/KOcqcbX/ZpzA0kasXPhUaZsiMopKPdGAG8yoHp97qQ8q0qI/z+ENJwFoo4OyZlnbM
mCL4x/sxHHkoarfve5yNWR5qSh5i+zHY1g6tzVBN2Nyr3x+N56zEiaN54wQrMZkjJnLm5d9Ox6i1
m2WTGXX7RNt7PyaXtVHRRp12SVeYmezb2z5oWwv/sR55+yeM7FUrDwqmz2xGMtlkxtgUoq8DI4/6
bQbjcu9vhExKgFrxZ1FF0wrS75dopMBg3bQMS/D3eXclJjrTKAgeqhw42g2mGdILbWv+VTYymLfz
PyqR+Pp+LCb2U1vLRVZ+Y28SkVxEnDGu7EYV2wk5Mzi+pHB32OyfX4W19uY2IM6q8uZY7KhGGsUv
VwXIY22Y1Zd54EGOsGLePXtak3rwvAeRqawWNH/DtWFqK/N1MTRNFi8mTTpkEZEz9bmUcvZx9lNc
ajw+slKAye8/lVTaFJSYzTY5ujqyiJWkwWZKbZV3Zhft56cSR85urkStce3WW1XLphKH1lYyWb6z
q4NWSkPgIxSNgG2Q9xl/JkjZi2eOTMKjSjlevch9zReziBvt74V/2T3ORIcqdFkFVLSVK3lX6AiG
pZ++lvqU8FzVxSvJKscZ66jOyvTjb18MbnifGNky0Ss8GsuyTOTV27WqM0H+8s3z7/HzGe9RrMf8
tLbqQ/Kb68BoPE8jxzhIKnyF6b9k4Rs1zLpesXbw0ZqzYTEl7j56zFTVLE5Wbxunf5Pydm6w0Dj/
lKMtkvQw85UqxNeRxyERZW+mOWMwfdUOKbzG0ma1+tiQ4h2jMzHGI84apxtYA3Hy1VT/9Ay3u3Av
hqcTyi0W4fNjcX6/H4K93pvXgoB7D58rLjONPSdw2+fcwEU1l6+9rMBGyLFEw7bLx/deSZivHS/R
at3O7eNyNsTWKnRzixCRbj0O8qaaunrHLCoh0y/sCwyL9v86z7V7lWfgzUI1F6YU8+/eZMLio7kG
vDWPtW27GD0+bySjmqsYffMqIW9VMmg+hZoFf3biPfMf81S454llkWPCcGXxEWwbEHcW+jSOm+5S
z3830KNyQ8itHuy3oco18Hy2FjeDJu/Ye+fi8d+E5ofS1EKOUudQOxmijb9kepOcFWO/hPFKmGhx
arB5tyOtkVLpNB/JJGLBUhBnxkK8PPv16pXt2zNYdtjxYCABgNHeKVSxHpuFeKdH3wa5Ua6bSMmX
7BXLdQ7phZANLo1jwaI+NmONwl8uPnrQAKJf86/MH9lHoTs3GGE7fK5ayTUWDnCUOJ+pVwkbF3Wi
yfpjcIvnjWQmWWrgbGaTqiBdX38X6U4TLtLGBhwFjJm/GSewIQecSGyqzAGjgiXUJ9JIA44AeRM8
hC1EyG6gYQ8b1fPLcOeMZcI4v7NmMcOmhqNOB1UNnchiKXcUwHJsZ2Xzy6xczVj67MkC0pjuIcLu
zlWXK/F/R896f1bP1Ur7+b3s+OKLAHnATiv2Ifj5oJpGBfV9JUaObpY/Nu/lj8df6dW4Z99wSBev
+gO2zWQclFrLN/I/WYqVYTlvqMFZPXJM63PuA/80jJ6OdVhonxzwqi1V3ZQgevzeDW9Ye/YGTeYG
GdNbN1tNKDWeX7rqdHQ0ArMhfupD82Xkv3DUyb47zNf12/wS+xXkaGDtn3wGN9DFfzTvPVljJvFC
TJfq12P7uKnec+Fj38ld7VcJ56X68tV5cX0iXCiVqnv8qo8HgtVHOVp9XOrXn90Q1bOlL91kw/ua
jfE42k3mfV1EUU7cG6MJndNilEJUXlTT7D4nGl8MOT4+R0z/+EJ7t6yEuWgmMjWenXN19Xd9VFO5
2vPnjrQ7lNLns5OO8KZUkKCIRHXM1rb2i18LLdG4yRYEpr+MXTeqCB5JjaSU8PP097ONmgxNhIvb
odic59l3RcVUku1UXEC/Yw3p+nP8d1Hpf8vKlPUpH2r1oRJ4tABoraQhU0KYhf5I/oVPc9/NRF6v
rMIdEgCSxCuCh+6fzUOlmpu4BqagvXIHaSX9swMz9wqvyNfbOyzl2R6I8ex7vWqZVinMfabilxnI
E7LxaJQmmXJQeDMUe77ixfS/cdt5acubgkGFNI7mMx//IU0fH8HxPwTgXMt8sYazcve3xEWX95AU
oTd/uCS73qvuRMbZjwIBEZpnlZOBnQVnHKe/Sr/gBxEGdtyPCn2WWFVu5o0vzyUVym06r+dEhSZi
67VAnXHbVOefz4ENvZwnD0gk+XahseirltXwjFhsF1LVvp8BlQfoNCiq3F40nn8sAWVOWa2dY+OK
NjQCj2uLk5WId/UwaqAhNU5fwpN0WjZv4+7dGuOko2KXwveKuVZtP7kaxTA5YfYxV9gZ0CY9Hqz1
pyJgIgiHODbolJc2Ye7wPsGfUOP2HlUMEqKgkt9f1ULvBNc1w29P1dhFgFucfd+FFvIKqv08PCxp
Z98r0/R7ghCx7lekQHVmz76T/2v4KNXxEv6UytUv0Ih3xK1NleQ23XwiWEOUv0ACiaVTLVkhChuN
D9WzPeXr2mwfFt7OtRdl2LKWKM7KX5fWHA4jcMnZzUzdKbDQ8EjEuIxZiljem/4z68j/l3Off/ey
U7Ie5JvFWnFk+wMEaz4TGzg5HOIjGwEhlW9fAcvU5tl8dW8gYnAq0VbLcM4O39nulkNBK9spFoDE
r9ZBBzgFgtJ2YqibvfZfhOfj6DRUr4BLoDM6PGOa9zPNcKb6HCQlyH4ZJnU6FGFPZQfyRORpoxaF
+3ebtnNvWT3vUF91X4ZPFgHy6LWJUpf5p7GoJpac/Cerq49T66BwbpV/sh3sVRI7nJi/YvA5eWD1
fo1OP4efM5VK7VFlWwK+fFobzMVuXLt8ucxvR5OJ4jMQgtD2Q+TeezO5Jtf3XDWLWXaKHvrfXtkY
fle1rBs5eva0nwwBuqP9MDZpIG6DJOp3rEKL8wz/ae/tpKzeuoh1UeUrGcwi7tG5Yi0ZxKzr+ybR
5Nv8d9z24nlV11ZDYc7+ny2qdecpnrAGsuR+vfHvvNB8oT7d4rzOkgH7ua4vs6rT+90nMNlkqP8I
suSO+WTrkQkdsmXh55AAC7vvbE2FmzvHKbARyufhx9R79U0Ey1tLh4NWuGYhUWmdGpZ1/RlDljK2
qqfhqkhJ3wV0JMRJhnYedorqSlCxcjTFztzCCBbQNtHb7x2OjXRWES9Ere6udvs8pMNsS9+4qr2E
GxKRlE14CpgV2qddkLVNsj/aRLsyy8RQQlsisSSeNQAaAhn0RRWToB1z+7rurav/R4WmGisFc1S9
RKXpeqUVybr7CjY2QCFB36xffk1T9bQeunmSbrOYCFcPU9lmLLBZp+xQNQwGQCDXUvBKNA+It9Hc
vBtCGFofRMmXbj7+mUA3Uz1wf2UeJWAaAgXhjkOy/lzy6DUJkDXm8LHHKULzHP9hfJaMxse13Ft6
tlL+vh2MEtPx/T2dsLpMFV+Csg6tYuxVSDS3cxvlmsW2haVg1rzuoTQcD2Bu9psvYB7iNonkX/q3
/JuvhPlX+OSn4/orV+hEQNH48iQVPGqxUfQ4Pwx4k1Wh++74Z9tdnbvj3M+BC2x6NM42K4VpyQf1
RNPwbdjNeQH9D+Mvn//ib06N1Sly+Pa+bjd3JViozHgWZwJnsZIJKkxnTW5+z9TWxXbRzt2llRTA
CA18JbqsIoiSZn7DhqZ//LlZ3/ZKlt/mlGqGhECSZBMgy91J4cPPnfvnymoIPrkjN6Db2c/7364z
HpzfsRmvprPHkEbK+88txBoD+mDjP9mJrqlvLEp3sU3Umj5leuROApRu3/7nNf9JrdDE32cRZqYZ
5IJ/R9sucN34IBG8PRP1VRmOThF3CoylPLfOsJkr5ABVuTiizLj8ZLD6OvAWg+Octsgk71tkHe/C
Y//6a1a//CsItF/PfCJjO51D9LL9bI7wsgx4n7m0st2TwgnNZ5rRTkzu3f1fihzzGxSxVIF4Stte
Nvt39YeRxQnJf0DkQQGpGW2E1rOcdF/az801SE1y3r22/XxuI0aB09y/17/c8PJhoZkoPTr/KpiO
IxeEkvUXT+GNxayNfOwEDDpS3yjiLN862vJSS3axmtK1PnbTP5VXsJusPlyeVO/aXvVWX6ueRo/y
yk9m2tYBdqLNXYbcj38vbBvMe3GURHq1S6l1/bwMj/i7/Wz/8ZUYb2T79za4fNn1fZdJ5dMPm58t
pnpu1tf9pJ9MvKmvyjWqaXod4npT986Dc+Khs/m6fb2GGHG7wsepl+97r9wkAWLM6drC1Gly/kGu
++CqAAweXLsLq5gSPstlkhkuP/lAvN16hYm3OPfzg8r3bpsku2SQ6yyThA6yo0ziFzCoTJ7tjbVQ
KiGDR/z75fvhYzH8/2cCoUFBXIHt7CTOQCon11Tw/Dmngrs5oHIPUg5BUWUkQxToTZ5HyevNFoUr
CNpvh6k+Fs73lWGyNy0zNx2krHEs/txHD0hs+veGSwNYH7v7+D32I8Qu2MwH0KFPyPuQgkapUkJK
W9DQsx3u53bB6yv7e5ne7TQoDk6dPLsfiM/gMiz1i2K1MZ0cZUDk4TWXJA771MVW+vmvdC9Pd01Y
djiG5X8r7UaiEJLcc6dAPzX/WmqslPu8iywWaRPERcu2SiDx5fyn7jKOeNlUxfCLbah/wx+w3nIJ
sz0nov0Hn2RZYX25Kat/l16WL8BsO9o/Altk7km548EpwH4ANpP96FIOcrI7ig8ANp/g6cbp+1kK
ID3zVUf0PLMh4jlK94u/67luO8r/2pGETTmPAzO+FCTEhbFWgmQKb+eWDaR4cY1pYt70J5ETtrbL
0K+M7zVvNurFltNwmTXu4hOSJ3hxHsmtS0J1miKj5L/NPUDLMJ9Ya341t/dw96hmsewlw7PFJvDw
Y1fVTsY01+EFWTqtUpAaeFqAI8kAHoXzlYhYc2LRX8XIbeirlvLMbh+Ft/uscEkuyFKfzHV3hoWe
9gqTzXAh5hzUU5eJGLIY3L/vnc1kOcOHGH89LS9ufamN6keM8aAweX2tMpZwPfS2s+s8TA09As/+
wyLm36dcEs/r9g32lg7mZKN17yyhPRAUF/bePyU473YkUkBUyRHVAPouz2LxB+LrwPuEz/6YMYhz
mx2k4Q7r/noG2lxbSn0dZW4hpnvyF/qsZOCYqT9/V1Prcrrk763r6DUE9Pyx1qouf/cQuE4lOf+e
/SWAB91QpPLQ/M6Hg1VYMr/2JSMxTpGkCodusupkmvl9gZQSnh85GC/9kSGBaoKvl0D9y0GKgDv7
duf0YscAO8yD2V3q7fwHivpcfZ+YIiLIzbJ90fLalTMVOlMXRlRWZhb/stIZypZt3MhrovO/PPkw
7pmefhNCopy3y8e179ofgAOilAJB5Wnmdg+24DX/IR9gTF9jfzzpVPzxldz358/x+1QIVn87zWzv
OU2N8j231cuckvvqhdKdZ5/L0+D6Xtr/d1wXIevpvTRHB/wnc0uKR+vPbBF1+Wh6fOWTmXUU7d/P
v4m76PNry7sF75bKYxHmaBR7GVajgxK7iG+ivtsfNeBRgofcJTbJSqvTTK3k16MQysO3TaikO+VC
GTFLhCq8KZ3wIv9M1xaVRIC4kTCxjugqjNqMEo23/8vwhVJs3nMsB3ci5a/1z5yQAvD8SpTdq2Xo
3QkQs5R4o/H3kpeOMdJ0Pw7OVFE6arDXtPSLJnoalYdmY8V3pXeZoBApehPuFWrUb7Zlk1V6Frkh
2Yf5LyVVhooEBVuBg99/f7e4hc7MvF5srn+VJ/t7pEhYYBw/ZfawwhnZ2K9x3QYk+Sf49jO6uW34
aHsFPPtSPNxoD+uyp0S7pnWbZdFI00GBGwreAb3CLEdEOPS2okWZaIDEfhHBqlOmu9YbYOJOX9vw
MC0PrEMR7G8fV9VWYej5MZW/TZYjs9r9bIXpPFsiqIXLri7vrEoeLXJxZfLojc1c7qNrd4XFNXBA
DWUdlCm7Ii0OFtL6FRzgvdr4Y6i8Uwuy4Fbz+fe8EoJcFUgVP3Kp5dlZmk0UzUUAFJdkWlv8hQHf
Y5nW1q7Jue1jVXYNMVNMMAfxS/bGSf9vIO2EZ41yT6FDnkcGMNPTP+zqTmt2SmP6nGZG+3syA4FP
PH+A1/PZ67+89GVcscGyd3aEDtDjAQbppQUSEcYEwnmiAqfKAkO7vKqG4d47/9zPQZZfE0iCWgbg
By1Sjh1DwduPchonj2qiwotX093PBQF1zdILYFD9XtcfbE639quR/0DwBhUwRaf8q3aArZnDPHrn
z0KLEoDu2VaAL1Vwc99FLksG1C1bWONlvcBHadz9fr2lTf9bxcGNzXDlXyapgtN//qVw49ppJiAk
OIdClHVxtdw3dV/RU9bOfW+bTuLzjwVFmxnokHld0mhwIPZslUMFtQTp6KRLkUiT1JzbsJQLX7nk
tYokToByD8pIhS0w7v8O/xDtkn40qSexyNTEf/n328/yrzTdiz7TM9aRKa5yRHP4b+20MvBbRhuW
oV7C/CIb3HldIvDdtD5xrhBfGll0SoZmL3hzfCEt2UWXr7TuJdtkirEp18rm4qf6cfBUtvNlytU8
MPtVfZOq3i7Y4PPO5tMSq7/yV+aT7C4z8kADsuGVpz8y5G3ygJd4/0jvgum/bCZZIPkAJiCL6I4W
0XxMz8uJu/SX/zfHvmoVBvNK4AsWfHRzBPX8EspKia+DWcwv4HNH/3PlVdUZfxwGV3rIEcnN9Yse
/ucEwfz1FvCl0dWKySFcHSxxpaPSG4sipPjz6tN89Vck9nENBqj8e8svC+RqPmnl1we9OEJKhXw1
Y0jmpjyDwgE7KjGOuTCOWYYLAxU1jSE8DAsXlnHGwI/hTwXdA1jQqCoXniEzDgknCwCreFm20zPI
lU1egydrw0V0Vyy9whJHmv+kzPexnHZ5BcefxyjvWfleIs0mv5eQglPRq5+hqHoEpcSv35eW/5bf
e8KtYdbtlgJ/noRdIDbJahykEy+PhxJmalnM4NgpDGTJuScYZ/mbZdNajEzE2498UFS/MOvIhNR4
TDx0ZMtykDcVRxJA51HIGgkhYUJnCgk1Fp9D76v/wbHcs1k+1Mpa6XGo0ap8PT/ZBnR0bdNXhz+V
9dnFj5y5dVCZZlbRyruxTfnPvolYiJZea5A2jyWEvfUtQ15Soux/OAO2b7wfx2/r/wzh729rTOJD
8wxoPvuvVd3CF7sNTVS+Fr8LTgh82zt7OxRL3XVHgqsw5eUs8hi4HoVfaqwfP31hMK7ULUp5v9Sw
DfKtVHPXZVtaL072yRrjW5vhysTbfm+CGsukuNnjVPs/ls5sSVFsC8NPZISoiN7KjIAgKuqN4YiK
AwoyPX19O7ujT3f06aqsNJW99lr/+gcCfR8DMfIhrBrG9Be8ZpbfdEXMKsqEa2I45Y3CnRM+FLSf
GZ6W6LMy9JXv4Bsm0H+Qf5p1ACXwBrREYgKX+koZT754ehxHLM+5abls4CXzhrgj4JyQ/X+FrBMl
AMDkojfvad3gOn/NCyGBJPwiBlN6rPsnfAHZp5hD0fkxEWhoYiAEHn9rGg2CrIgjYha6q0yu+PPh
/I2OgzUKvUqwW185cAS07OIu3AvIwgyl/BPlFc8GnmsYXFxFArj090l32YmxjYcESkVRJsT5jpg6
FpwTXhLofTFHT+43YGci7p0JgyPT36bjScIgQbUAIKN93alcG6NT29VfFw7GfU/bKytsG1R8W+hv
mZPucbZCWY5jzVbIrsD6Sd3i5l5zpnsRI9f7vIPCASqElUYMYvtZYxPB8W6g9B24XRjVZlVgMzJh
LUgzgzMBxEHO+1flZ2dcbmEsKeCU6gMLbog5kkoz1hHfvnmpw1PFovJ05z/SzjE6SCrT3D0OHlO0
N2brZ1d1AFQjT54CApm8II1hsqaNIwk5wKoDj5Ir2KXlolTwXlSLFlr7AvsSBjhurjF1Jz9+UEJs
Ohf8yBpaQFqi9+LOenuFQQ8eIGwAmx4eeBW55g/ibGl6Nw068e3o0LCsO9TnETcrPTzUOtwdDiXM
qJgTWy9vGw44pmQxZEhQthBXUyiG25JNh6BW0pHdtxc2WRw6nHF32JPAozpIm1v0hoCPw7T5WMoB
lwfAGg6gak0kGL0PDrIEpMj2Cbu8g7zY7b+IuFHm00VAAffIETjSHnVAak8UQMJDzZp8FsrFr6uW
PFO8dr9dYvzSTPg8qYXd+MmLoFFkR8ojRZdIH8EMKgKuQOWL45/o4wjTkeLTOfFccrIoTgh3acJS
4drEMAdik/MMc62EnAIg9ZwuxftzYaBGX8bha8WQBf/hXBmUE/xER8bIYGdmZeRvZtvSfAYpDjOF
30Ih3BIbzEWzUKAZXoTPxP5D3xzKFCVuIskbDcQ6tnscg6Z5COa5VDL0i8nkB/FPdDZM+LctTc5u
09kzBCUULkbn7olDx/RWSGr/0FsOzsxgs3QpgX1TjsPdqTwkWyYGKRxFuyN8fSwRk6C89CLupl7U
MTlILduMKU8F0SevC85K3wOX0D2+Xh6rloLAXA7Wzi3IBuTJ/g3f93tOF8tdMuBAgl/uiRDEewf6
Uq2C+la8vC4fQFzTWsf5AUIOjhpr+sTPSvOAOBjU6bPvV72mycYgAP1rgnNvecyYhHsqiBeOJCny
RSTawBhQOyM+D1oP8DQ+G6YAzN7A+XjIRjwFAA/cwDGf5QeaS6qOGVOXEjmLvkpo6bY8AktHSM9C
PMlp/Zk2MfllESIC16sQJMjkj+ORxLZ80Wy/Eeuu/Pw0Dfo09mh66lcehz33ZBGZ6NTB7VIuHosu
Hca+PdI2lUEFcESXRSovwfXwGRaj/ccfx2AVYHz1kdvvg7kt0V2zV9DSh0E/o8oLOI5WZ/hVoW3B
UWq4Eqk6YBRw8SpWNeyMplJIg8A9zo+YirSa2mfqSk/8l3qZbVFzlNthzJdBWiL0ZItiFd9m6ipQ
Jz/p/cw57Wy4QPob7sje9EKAloOZ+eG6bIH2KJfTYt564PPSktyjEDE1p+EA+ZSTDR/owFjLHB5l
CB/ohi+l19lcSMuLyEHEP+R17J+4lrEfcEkbFf5nHKrqkC+GhzbohjLJrm/splh0pQiIsnO9f8x5
wtNTOa/PpUfR6NMyhLfpb1WFymkcyJG8Zkb2WnsYko135mB2MfBInIbtaIz1MBSy09gGZpg2827I
pqPDZEx/Cx+FisC9BQ2SNHLeAT5RRVZ/9Pp/t08af9cDj9KyfSRq2zPwpHoCjv05cRHUShkVZh63
mXyWvORIarPoBKXVDVuXKZG+645X6HkkmLEvBxJ5HyYQJX1EsXlHuP+jh6dpPpUbIGiuV+pIdw5U
ywCLa9F0gA8YhwCwcxiW9nBfrapmAojNA00BfG2pYfwy5YlRc7hEatUT/wdMQJqVtIXA+bC8OWIb
nhquyC/LHa5wNnu824rYHfAtlQ1OIOzaDu9YXvet91KJleOdVIRji6tbRsvTDwoRwDNe4yMI1us9
ILAB1pGgPZqO5pWjrG8ryiEnDMZaDkOEyYB6mXmPsFjeIvYCYQ+VAC3uoe2ou5C8MvByuTCTrwGM
TaDnCiyrxU5iYNwItAJze6j8rwa9xm9++mOPiAcWmU5QcrlPIZuRc4AzDcSjEkon47ZoCr/SFJAF
SRivgQ+ffQqGHRtSRFmiPldjYF9OqBLDbwKgrpbV9ub0Ldli3pU+JlMhC/AeDDZ4dPFzyXI6+HDL
Igh/a1TwIR9PAW9TZcymPkkeH3vFz/r3+WMaTE3Jx4Zg+ysT7kFOSO8ggVdFeNNwDXzfgkycjuho
tRyVJVpX5snOpH2plKghhMGo+4eLgjQB8ZBkj+cFjQ6f7PzukdlwU197znL+VAlB2Mr7XU8bxcwY
jxUISsk8tMqWxbnr4l5rN5hv0qwMLM50LuYuGi0mttcinfMn5+FnTtHhKQJQrj9C8tQhnoi7e6fm
PFQVMCDEI9Fq8cjcDoM5njhYxotKyn9UgYwK/HtQl960HM4RdB+eW9KuYWPB1Aqw7HtuaBl6OK8w
3mBCkkzGjPsM54yfT/XOAMUlAG8TRiejEDX0o7b7BhwbcIRyhUBjjZPnVLl8V7115suX65Ru4zGn
fZH8welxwL7dqi/pSYjPltK5irCkyBfNOjecnQWAcBCPoKTTCwp2b6KmNH4Qv4+j0UQ5M8rVN5UR
BMum8QftPW40XdDRq1Ze+pwcNpbw+8biTa0vAMy8yVADeGH1/M4vb/M1YQ5rwYtibDvWF+Yr7mic
7z9BQQvMd8SMOmZ6GPFmhtKZR6SPkoMBsivc+1j5AdL27T+v6/8KGZ32+yAekjP6vBLz2gRvWYjM
tZiyBjc9ZaBibuIiLfwUW4TVePX1RXzG7USYO6Fcl+bUswmOmvK9CoA50hKQJuJwDWNq5uNEEMGQ
tnbwEnkBxTk5VlEPG9BDv6Z960L3eVmdJcTMOCdiFcNPFEwXcHYMrfhEMRBgQuyBk3PPszOmX98x
7xJFE+6OIuvris/qgDSXfH0lMb2Yv4Mhi6ZWpQPobdqws9ydBhB5pBAtCrHYnU3tyfvhur7QcWI4
ssWuZkp7R6vt/hblXOwY++RDENvK2zOg3fAIiF2QIUKgJCill5yy1XPBaMonU8/pvemJR9iYvwmF
uNJlXs/KBuOuSwdthsrtRUUEhezNx39z3pcnYlteBgdOH7cCNb8KGSb49kncgGwgyYVohUL7b0p5
H3ZE1gtwCoNhTip3AoepjYoN9RPQDant4IAZuqQifoRMTG2vWGfTxnzNdEYjQgGgFxMJz7dNs/hi
53J8rwEG9HyhVFppIn08YPPIxxL+Ts9NuxocS95bOqViz9yyWycnjsfomJZApKTFzfJjIgw9vivp
QhxvSBu3y7VMJBviVjpL3OvqaSvEBuQEqok4jxHnNlbAx0454UDY7vrQOb7L5ynbi86sFDAEG5fO
FgzgE1wV9XfCJMZt98KCmugplEOfBXEyeOUvR/Dq+tOu95uTNhZ297wzYM0ffmxFwG5D3hx8A24B
FEAANwVbqKvxOQ5mlTaMxsSbS6vPjKuGPtt9Hbqbz7GD8okEcjfDA797rI5MHS774TUDmDTHDSk5
97c8x/DLUvcbt2ZfZakjTMC+l9IpnWZWKkxejf+afWNw6jGaPGgwDowqO5uOZj9tSArPCyeH7hHG
1Ll9WfeY+F+WCGoS8thc4yG3kpeZhcO/cMYZEV8X0UOzYHWdJT7bhF3UTg/1MgFKyIwTk4wO435o
5/zusXABva8k0GgwooaHjKe6wuj2h7tV6+DUS9JAl2RXSWWQIlnPgYqIH1kSDrTcHs0If1hh0zaD
Fgc8MbagOcDchRM5yayx90axJjK/dh5pJC5hAfAdMxPLf0J3kAo5T2wBuAS9HvGyOW69LzIon266
eDMwJZjZE4S8fVuweLHSwlDL7Gi6ipUgXlNDfyBiQ2FXDuAovffpiq6UrgF8DzvPn87QyMvY4vUX
JStcMb0kGgN+fDAbZiX9kyd0KBWkPUz/kA9M0C9wZNAdcuNSgKieNpjTBTucgN3GvLu+zxtYUSAz
bZRcYE3xRpkrlg/cem+xK+AcQrlg2oL+wfPxo/c80ZxQKrlKP8TgZSG9eSJEyBA1b6Dc2+cxY7Yf
Y6wibyEC4mz4nLV7YBXuGaoKYCDkpXpLsadySliosEcHqSe5lwH4wrJwGbMT9rHTYGbuCRtuPiGo
fZi7shjhOqkmN8GSezDh/a22gAKGNsmSeFiCOMTE6E2RJaK/UMwdZFa0HIjLezEFAHtl7eEMYt5v
h+26x/YieizFrACPF9MJFgH0txg+YKTyFMGrAfybpRQKp49s1XMbm3o3I6MwpvFaji2JSYO0HB6m
3TbxKT/8UdSdLwErldt1EzVf47Pt1CuClsjgehAPlSNgyrAqGWN8XJG+QUr7PpkWCyWiEnS3FD3m
UpreT4x6L7ouwOVZTgyXKFK5pqmoE2babNuji55yaN3v8h13aFKtKhzilc5vqjfF39xE6/M9A9YN
YiYmH+ihshV8lXeQ63bzOwlYgLgmHk4oNEsi+kZw3Boi54Y+GF/r4cqKoXJXQFOo0VBe+n2bb3+3
UjeLS0jfXQ4fpDWItF2c+h46vmTbsU9epdWN71BhUNNYFeTUdEYOzjbRIjJQwvvl5pVIyIeLm1fP
U0JtgFbxO3qEHQPhvPXBwxD7fSexdhzIAlcE/n3WmzO20/RIKNlfYTd+Oc8ZKWurO83GcFqbJQEW
PRLOOKL6ByvCkjCgt/WeNWYyx6bjhLOU/fIgpENHh1qOurg/S7DpkI5XPbchBJFx+RYv14ZubJOB
h0FQFSP8J/iVYZZ0AlyZjC75HbCsQmJxycV6LZnDrksZJwzUXWZ1ECZMY/YC9TE1novcxrXUxrvZ
+cR3j3w97NrpawjCG1vR2CzNlEy4oSfE0zJHn/wWs5mEiXaqJtZvchK2ZndPsYUTKmcRZkbpPoly
Yk+7bW1k9gSw3/zXQplJ5EoxvYmQbosK0b00iAbGEUdXfMVwhWYaPCAqXXaygre3amfNQeyfz69l
d1sHRHgeP/vE6m2/awTKOaMIElNmrVJnj0V71MccsRWgCWeER7Tm6aQPO47XyM2feLLCjKIDl9F4
MlXGJC8dAO4Ar2jV2NUBDZ4YRblus1qlhuDbg962kFko8GACozxJHwWRllSe6LpWYfWgwWIOGIlJ
7FVD09GxvGvPt/VwyvlaUDZGs+/l7uPdmi9Q8Vr3A0FrmGhJ89YZEEI/3g6Ca6w47AzyNdgvpg7N
Idm84TTuAvz+ZjR8D1mV6IykS0LjO0PIwd/doKcRMkTCHigJRC7GOfT2i/eRaNjTDRjo6tMh0I6u
N/gdWOh+qdAV15+iBsUkbslO6QnGHq5ShY6BaTCay7PCJb4QBRqMQxze4X7OCvVD5B3ZVdoIbym8
K2epfadIVTirLCues77/mrLER3dGbNqUmKDE+BlXsvTYNXLR/YyBwYKBIpPO4FbrZqVhQIQV/DOi
Fhh9Ozn0Mc8SMU7NQd6Umyvf5MGJ4ZIi56qzQAzqDqZCekiwlHu3ujDEUzyRxDX4VUdGP6CKUUdw
pDVkDyL9fSWHAPueOBwi9OfuthGHBoYUlDs6yfXDz/wdWaHw0c3bTLTR5g+0fYCZLiVjMO9MsUxn
Vj4yHCeHnk/DjZsnYQv22CMwVZOC/13acYMlMIgIHWQEMrr56zTzRdl8LNO4Nxc2hRlZW0JZImtY
7dISc73lUxBJ3mycVKbw8MithZpKWN/AwTByfl8gpdCgHlEbfnhV4nuInvfuESpg5avCyGP63mDk
J/5t3jPTuGtRj0zhMMiSUR8dUZW6hAquZDJ/SrR96UomMVGOaNWAVPCN/657gtElASyTukAUa4ja
jjfj53IweQJg1jrYIYhuL42L9Zskkq6VkN0ObJ5Y8ux5Kdd0sPKxMjMXWOW1Hi2pF+ROQkUMP4B4
wLkX1tmc4wTiP/KbPTc8PIg9F0NNQ+TKs9shPfChgKHNgAOqZXtgdqb7o/MC8boeaPibAM7e+bOU
42yWzIfLZIWHKWtHOgu+w/Usc7wXY8YbkjqmZEPSyB5FZDu5AxjjfLbFgpwHXDmc7rSJXqGy+Uy5
AIMqFtjInJBggFr8jxUsAZMDAOsaoAx18JLYqg2ZPAdQFSMjjaB/6fDMELPHG0KEtnsNSxPsidss
KI44gcIPhNuPFHnLuwL4MD6WkXLou7CRoEbSoEBC46aFdZrsaRDYBx6AlGhwRG/CSGGyfMGPCaCb
GeOeajK8SMj+TGyH65xNV7HPLviBv9dYUC87tKqw4VYAQx2HF3QlVAwo960Rc7eUTslhOC884n22
TXQlHoPsUOw1m0NvssHaxi0cDOcqvMaQzRBfhivXnuvWMEf27vS1hFPtwBUOxvIGlhMG8HzuoEIT
FI50k79Dn/8sodl4B692cn1pXZf8ufD5NYHknaE2xgNOwIP6C9tJQla3fXAHvScyulSGkNfq5rrw
0NUkkJy+Dw7Qmg1wdb0svcZteprOXNY8jLdbIAZi7dzXU3AdNwUoyQTfhK+gmxpA2hSJJQobO+Rl
5s3cWbk2muAg53WjXU8db1nFtjREQ+OOens3729oF8l/2CYGxPR3DCx/IxgQ5QOUJLFpAHfPD7kg
yZZ/NoIPDiOGFSxm9i0utF9XPNgPu+ewUNSb8O5CVp18LPDNod+ZVtgBQwEJqZ1sgaPdchB+Vvll
AFZCaIe7c772EEOU95TSgpfG39uBpqFDWMSPmLw8eMPKa/1Pbj9LEqETdUSZhIFHUGMkXOSwSpZ0
xExk96C5kSmPoAnU8XwDAO+wLcSc+a537J8IR16Wx4bl+Kx2Czv1C3gDPHZ/bgnONSjJusTUa64s
unN4vbQHMlq3uz24kOgxVaCeAhix6ievAUi9x5OMNiKdZ7vJlxvffuqNL7PQk6PTKwRzIobrTDYP
dYXpKuKq0Jg2c6akritdRuvOJ/C/c3KqAQOE0fXY4gSHAwaFRlAHMPdAHZcR99nowFMK4YoZIiW6
FhwL1+Vcgq2GWR0ME3TfyKqGDCbYw2EjtdPJoQN1Pj6f+iBM/XTPWA4DtVJD8FzhCrrc8T6INgKg
P5Kih4voFtVKSvnEX8UECK3U5wEp1GyMvBITGhZamNgyAmUaDU/0xajuygtmNW6Dmz3sQdj+JjBg
IQMTatLXnjFfFp5GdHY8SFcgGQYjTHSFECBxkY9f9i9umtdexPvh24KQYrcVlVBFdmYxjJd7iUCE
l0NXcYt2cxYHDC7F5g27Dms3bAMa2La7/VTLHcHI0ttgd4bSk8T9RWNStDS9QJaFOppcPUTr8wIf
Z2yUzesVqeHqRVtyJ7Wt4xIxxmHCGxqHYOrlid32aw3tPgBfxdwdO/5m0g0HJju99pjAQVcfyE74
RTLo5lzTgi2U4QRMoPbdGiDE6kFTw2YSJxDtQ9wBJyWJ2Th6m7F3syWn4+BnaspnhGXW3zDGXc4M
dcPIkC3ii700AShb7J94zZ+4YMLZPxJy/roMl/gyEu/+XPQdrGmi1EVQxduF1GP5+Isk4rXdNWhM
ZLUUKuQQDt53zeBIb+wXGJpH0hj8xs6Q7GF42qLRwSJSh5SEcmLVopaFjIczjZ8tOkeodyQz49YK
ZYuvcoSHBT5gNX8rWjd8uDX6Z3KcK2ZM1kWdiAx7GYFEvudM/XDa4Iu5t/aKrCfJ5BHc5red38fr
CVfZ2XNFx2EUbqkVaCto6MXnhi8Vb2u7oe2Gns5GCyaN856j45DdLhy4VH8jBhks32qBDokX3vVw
qpkn0GaJrczIMkwsXDUQL4f9w8/EjET70nDOtlgOsK2RbQxnVQEa+5dW3Q9jmGlAeLhBsMHn9G52
OkeWVodpTakmH/Y7FFXcxIYqxlRcPtkSOMHpQSyCu06pwndnOP9b3iRRQfcPPFDzc+RvbfWj9JKp
HAy2IiHphXxx0w/Y7tjcpCthSvybjDdg+PwpV6+e9ekd/nBJMhr+DO5YJ7hP3I7KNZdn1wFR689G
QuAD83nRx1swPSv0Z5k+xD09MQsLCy+2Xyb6LsKQrtr4KMKUUSLwFuLmRRas37qNzuQJom/0NVgI
nHwJ3xBEuzmzwiuAHiah8mZ7LsxgUCwzlroPYoveByGZ3s1vM2EU8uWOwI8chpNCchqRQJcMjotT
MOmyl6dcJrjDXqcDgsxTbLahRmAgxJAH5ggKW1nPQ9ffnQdkmElrzHFYFavYKelE6Gl9dwQn2MU+
3CRiHG0WMqMnxhe4YGiUXPJJU1TnpJX7tf0xcZ3FOEthWWy2LgsPa+yj8FvCaq4CQTMy6hXmtFYW
j7gU3wazUsuGgcVBSEaogRQ53//2QkbsvFzeF0jJ3ALcT2PkGApLH1Yl9kfRUCb3HFZCud/1vosn
doboJgkxfu85RQwLzhin69TqsW3mNUCPfZsyRoYFXZqVh43wpL6FH1wLbtMXvi6duTyXdQSorMHs
Llb0KVKa6ec8DEh9nGDKN6nVN/xybJm9b5xi0hnjcG7uwPrdpK8mVMFgd1JYsCkTXGftlNm7nr69
93IU5HcNwKSOX/x4iMFfsCX5s5/bK0A8C6IDoxrUU3pWs2czSfW3feInH/MezDAoykzRkLELtX9Q
rN6+HKiPDTQVpCYkM8sn1hVkuWDylS3qU+luaR99aYL0TKWlrojJrPmzhrNB1LDpcNB6cj0TbPk4
JGcsh/qCWE7mJAtveBtgEdC94XzDCR5g/QYARg84NGlFYREXLtVEGID1/J6pRN1tn8g6GVf8O7L4
h5ZjqSMZoPx4ktQa/L3tbQur+bkdss/+8cvX449sxPsMAwW8VUD5MGHSPtuSbO/U7zmyoQ1Cku43
ipFY9L74Q99EF0D9O/bCAj8wdqLYpyAZdx4aVaXKJ1fexwLpPmtIU5orPjSSzhxu9Su6R9BIPuya
YP9HGAkJqVoNJoo2kc0xFs+F23dv1mOhHKv9yMzF+Uv0DI7CFL0uprCkjgbspPER7Bu5j8Eo1M3a
phzz2EEEiTw8N3C5sTmdBWgonSpX3FNLORYDDw87VsKzwmhngAPtrDPtM/Y8PMxA6GPSeX4WTgg/
vSSTqJ3dYgEc2s/ZSycmHM8YbjyNsMDVKKzhy494H5AK0lMl+PR08TX9YRfzIvCNwD5EAgHVgcXt
Dk+E5oIAJyCoeoCZY0J3iAFi4t/d75EGoL/gBlUY6YHVcMHEz48Pit2ojA0GTQj4fGmVRKgeKrGu
f7/VBwKnEqgQA3fssDZg608v8dARm2Z/etteUVPWziAYBlUAXYJmFvFzZQy1MyJcDNIICSJ59Rql
2BGgdfFlSyLsPT2jsRluRouXxXKuF30Ir//Z5GOw86Ht6JMUW//B+Qs8g6fvJS5iwuwbOhPuviGU
aGbngXCNZwPzXQ2PBArc1DwA3SVPvN1/7KcNKQMdMnUp93c47M5uzhUteKaXzYQMWA9y2oTdPh61
jb/7MaLSMQrGtiW7bwdHEPGkEyEzoIF6nBq2Hr6QWv0pq/qImQlARveM4/1da/CPLuMk/EbfGeWU
9hBu2+QLizDRp8x6CWT/wuAapPCPcKBjm8wNvEq5DMHKjTHOLdizXyA6MCUDStAgCD/b276/xtVC
RzN00+WpbHAp5C1+IGRaGC9Zl7joj5TFr/3cp/v6CMUnMQnV1MRlAEWQfSC+AHgHWTcW5FuuAbSG
3A2vZRX3cMbeAICIfp6Lzh6AjV8n+wELxvu0nItwu0fIip/hKQe3gJz6pr8kYRBK5ZkXuxp+1F6r
Cm49VOeOBswlpt+lUhpZR1WwqZkm277VXXbPN5yVmf9vmFdpwzwqKn0km5+OSgwImRUsz9dw4f0e
ZVhR21SlHqMqkaY43P6WO1tmkzOjj4C6M7aejVZEN2zstpzn8cj4mYq1YxkVcDNQMghi2nf9rzYw
YfFi6cIb93S6HsRxlZTDH0adH+sDWADCtwFhYFm15RbpMWox5sF9XfLeqMwMlyaSvFxsnZ65Bu8z
D5ieJykLXjiw+7bFz5SMy8b+wR566eje8b+CiQPY+3KazILlOTDghAErrTDJ5webgUoLEqnertLN
GI+LQLlkTrEkmT6UWTst2CltchyxgqdNYZZhN7O9HTMasl50g/rwjfG5BiMrnO6pFEL71GbyZjFI
b5GTY8JxcYfY56/Zf37clpxofi47s0qnD6rm8A0A5EVwK6AfYWYGAH966jvNWgp7UROUONq4L/iz
+kirp09kXlzPkDvYHif2+wisCFgHvgqCh5KoCZpT6hJWJzzH8XvF3QdOHrcAbzTQkIU42aaQymt8
liH6PlWEmDE5Jn6CMJz4mPW4hzknymfBuxWQn4Q5rDZY57ZyrvXBmvSbCrUBpxQ1Ny1eM931sJOl
lXfoWvCESmd3iy5PAzxHm/5dPVYCw8P/HFco8Bh4cJKOovRPeCoMC4lpB4iFESQQakJgxwER7ty0
IKsQadeFkbleaqGF18aoDkNc/mmpg+rSGqWLt/CYw/e0RvuvfcPcGfcWijR77YZlBtWqJVfawD3O
HEOTOUDFBZx9VRY7T44gy9Or89SW1Uk+F9u2b7Rgz2im6HKiu84+Oz12BEUYrLaZnrrm8/KyX4t8
39Lpq72wCSHnkTU0v55hnnJKPeAn+n3eNqAvfpahjzn4stG+bDveAapCE9kzihCuJCUiaNNsI7b+
5kOHqg7Z2WBKVKeFAccDShozLDI6WlVMSEBHZmzACFSiBwNE0iRE8mxwbzNOLYf1gcMuwQ7wUlCj
8qCsrwsk1+rOf8bAlnSNWnoEwcEm4OPmpBcROfKZtTp1+QbJrnPOpsMXBkXtYaRBTYE9rhAdNJpk
SwAjIFI4viTE25BaBhA8GrH+p3RJUKiX0MysZprhQcC8dTMe5/chYs/VGCyAXRBNhzXYSBIGIEjg
YFTDKVgqZwmlIzsb5w0vAIzQ+nt1DstlGASYvDPvgkI/sWwyS58lGpNmjD2z8VngVMJ+CE4QLidv
A1drzLDLm9rfM9DrXUj/lz726JjXs7IS6m+EuUzzbMjfH05DX20MZFwCTWcdhQc7tugIcWlaIwxT
1eqQwcLjoXgtYfjtBuSPD9zXWFWeWrHqDXQ5FFi3ePvfzK1ENLPPxRgbnM7rXG4nbq3lkF986Dx3
Im0cZVsOIC5rMH2GPikujflFOCUdH25X0PHI2+lvflPcgpTJACYgfl0W8WDh1ykAr7sGHFG8NnGz
sJG1G1QxERWHyxvG6ugi8FinrA0OfzYzDoM59ojNQbB78PmEWNghMaqLLL8OZVbR+QygeQG4TEdP
1IwGnYXsZOA3ykTP4LtNcxHUtcNMoat1YFwfIMksKm5yozgTSoEw/IHHEcZxzPzw8G6sLDBminkq
fAZoj0OMrTlKaAhzYI0wjEhbt1qvEdaMLh7MRGspewH+CY8lyFoUDx4Nku/PzJEFhvPs0TCtweIW
i+ptwbGDf8QU/9VKF7gBD2c4dJ1pHeRTqO89SgWyM7jOZyH9B9Qc2zDmLFwn8CDFSCggj0B9W+Kr
mb5Nlr9kmAiXzY77BZqeVU6rZW6voTHDeBhnjndYW0NyLySrz3m6G9fjA6OTUxl0l8DQi9YeZziZ
d9UT+Xd4god5LNzE4cxaqHDoxO+I2BpPSdXUyVLMWZXpmInlec4QoB+4cXPSm5kQX3aPTwoxHn4R
X27OhP0cmv3lfU2mLTRLu7caqjAEZojSpS1NCc4gH1wNH5MDjmRf/boWOFryFXd7yeIk/Cw/Hgpj
oBC49eiBwM9yE7amWaH8nbXu2Nit7hugBJrI5XsBMkQHwWfZIZhLKE+wyDNEDgH8vvcim/hstOlz
6Fgx0SIVoMszxk+saBh8msh9FyM8uzSoiey/h2px/jrgqLS9WDk4VJ4a/g4s7FJgul7XTXOtXIEw
M5gxS1zNTGNSuatsXCAdAyt9Zv0lLA4kGleYkPmB5/CpQtzygF9ACqrpCKZx4ffP+aznYoG0fc9e
SyWIMMD1YDJq47cqZARpxNoMdiOEbonYXO/hfD0aipq2EWQ+5+OgZWH6YSMfMHZrQ49dwVKhV8+g
SoIvLoMvHjiSXwi/da01465WvrQd7jpswPj60bStJ8DmUPZpJ6LNF9jts/ngBcIboDjtvj/Wh/ET
/oBgfcocsKmIcB7FXD88p1UHLJS1u1t+oEDkkklisAnMe8MX7I65HylRG9btE0gUUVdwWYVx5ReT
jB432gDEB5a6emUNBwXfK3XgJzLTBV3jE4PA5NaPx0kx+MD+6s1IJX1m5+OryCoyGPpIZ1bp5DSY
QvMi+s2HsxnhMx6NXQwFxBnmFVKNhzlW55B1UfLAMI76G8E8ZjjB+NpBRqDfZmgrqIvV4QnfkDMU
CI8VbAMaAOCxWq3eMHmOrDgYlkhBEP5+t+A2sj/oeHUIUIV6qg0eq0mPnXYJW+UT4z6xSQ6swKSn
2zBLjyfZulw/bJSWFiaccH00kVSQ6K2FeDmZdP0XzsPtbLh8rSF3vvUQSy3r0wKmKovnAUCItRim
/1VG74WeTMs6zEpTCa9Zrtx6/WF1hPcLe5MsQKXPrn4jcQAAwllCOHePznPG73lfctYq8DJQzG1K
F3iN+qmDSdGVjPTMFClllyKkUnKUU/qe0eG2rj1EzHZOzkxuKODhYe1016MZ9h13+h9Jf+LkSuGL
2GBDryK35e7tvqQiPfShsVt/V2CYMNK/lM2ryHyBMH07dOcKmS686H2PNQbRWZNNPRfJApB6xeYY
0clmgDIEEWRHkIyfh9vhjhRdQU06bWSHXyBw+mok4DPRGECD6Q1yFVcg0U0S6C9CuAJjBUVrLjg9
Oh+diZZMjhxTvJ/+ct+XO8wPQbIR7jt97AE7ah/LY1yCw5/5m2NdwuxDY0x0yAAED6Y1URzyiQo7
8uk0rVzH5M3+cZRMxiurovIQqnd+mbVXiLCCDkybEhjP7y9yEV3XnhgPnB5W57gCWvB2ET8EJT5q
ZC/BWHgevqK090x51ho/LD44F7rYUZ37AQgL2GMCAnn6YhzL1pfOzEt9OLsCnOaGcnY+16ewJRGG
baIbZT/KT0wWB6UohZXuhVdPCqCC7nE8JxYxjx3UciqcTJrXq5eMjOdU1I0mBulMItnGE84td470
tZQCTz71qWj9gd58JyWUTOOz58FB1fiU8fLldWDA93zprOw++/4RrgJxYjigcHxlA2QCE73M/fFJ
gS0+hXcR3RIbcSgaqXOPdmg8oEpqr9k4Hgwm723l3abIVq+8G8KoOdVBnOwxkEBfQzSLx4wpglPg
9Old9uaHdoKFJSDR3e5tbzHkkTtkrZEpaa1VxG8PJlkgXSeAYrwlwhwR7W1GFT/howCxzwThBNg1
igDIygdiGDmyK1nwjZItW2y3XWBTyFTMdYvpn/ZY3AFxClYL0qwT5RPFqlmxtosC+3Q+NS4jSQPt
YSvINhaSnPPDj4BmIKpjYexIX4tr4dN8xDltivledsDr5vxWYUCIaZgOGY6AKkR9hAJVmzEkfmE5
0ZlJ2k4gNuxAAVIR0KksRtl/M1MgOgY2FfHiPael1XbYqP4ZPqrPY0nLwl9bMGue+535839mSRZL
Z01nKNJVesQbqiWbNvAak6nTT0lj2NkCm+gBE+RhtR3omC0iawIfg5BCb8Fa3cB7nPSat/CYVDku
mADhxI213Mi+G7IwQks8hJsTEjQsDBLmQ5syhwHSF2ekPk7Lyqx0O9Eu5KWKxb2MRePdYGgJMUt1
RcZfvXhtHgZ0RvYQmCyBgDHXCxMqAHkcxJDelgLgVQzFGPEMvC0uCtbqbkP3j7vpLVwQ2fpUtyBR
Qd8ySviS8TPMqC0ajcd4XRIPSTsz5E/X7hiBIY7ObPCTK+FJi8FqhylKD++3t4P81x1KZmdWrzu1
MQphypHLQv1HkUv+EQTPK/WhwUir4p9sRoaClLBBp6hn9t1OV+K9elo3FFK4gcM/MdH4isEIM84e
CTm6oMSSfJBbIlahIyy5CKUC7rxqdBvEGoj8V383hzCDNRFPsbJ+zitAcRHqmJtYk6BDfi3kY34B
JtfALq4b7rIZcG/qtViuFzaP7I4naBwNnKePRJmK9tnTdfGNfisujHTe4ZEY0Y4i8rBYwOoA5fHV
Q80p1p0QABkD9XQN3QaWutgi4vmPbqiKsHBk/QGJrH/aqS96piVcaYAWtFNvIwelEDcDd4vBqoM7
h365sV7m0IdIoqJkZdRhRrRrlxdTuAikO7lARXFRtKt9sag+hrQAF2ttYNC4ncrTMuJqk2AsNPrX
znDvAMlTcMXgEXoFjQcUlM3KmfCkZt28qm1G63UHt3k+McCVCFoTLIOv8Yw7U9BdMMwHjqnUL3pp
NqFWhmjlp2LqC0gKym69pAl/ucpRzJ3UIb/yMRDDValL9fHxgB3jewzSxsZM2J2StwGXxwM3Gtjd
6EdD0wqlO1BJZjUzxt0dVrw3IA5KCyh1PDgPUOgQZ4k91LrUWo0jueToy+4jGK//kXReS4ojWRh+
IiJAFt0i7/HuhoDCCAQIJJCEnn6+7LnYjdjZnq4CROY5v1UYa6PdBSiaFFW6x/1X1Ae3YE1v1zlc
MDgHpdLp6+8Hg0Dfkvsx+GqU0Y/E18dEPdShPK02NSBMosAFcB5ZbxGkiG0N/f6HexsQ+WG//czT
XXXyFXJmGmIz64V5jFvj3NPNHS9/sps/D9eY2PSQ3+35wcRgvjWrGwrgW4XdRkTCFBcocHXoUx5T
raU+6keozI4EX1A1rlI10slY4AIYWE1sIHDZTfKpyll1Fh1H8M0O+/0dbmrG2/wBkRma4LXoBgqQ
EJokLRZYblgtoVGLLyKrDWIejopxsxdDFGkYk10sFCh8s9ADkFYop7Ta73duM2UaN0skTjw23Jof
Bp1gWGGzpzquIE4gPwxJpwhelopOaf++W8O3wxTRtU5+hlijJZpN+2tqE/h2cNUCntXgjddnOSwa
UW9+eXGLJZRkfYFPh0TN9/e5ePUy9wVFJtMM7EZdE/ids/CAZfs/aqrZKUiDUGdve3k5AByR4x+Q
jh7xYlWn0s3egTw3vqf5Xk/1GaeknEqxKEcR7FiFzlBbXClFwEyMJHml0oMMyvUURDQjTf9cGCYp
SdgMTf40gQIPV9PNYfyJBDYJAT99cT/nZ65KmV+nb1c82Z8UEtXVp9lBOmZW/DMzQ+jCbmi8tPDy
V6WZyIprDlRSo7fFgrOhFeqBepOLqE/R5I2loGfJm9zKsVGgb7aW2oIm5PEXkwr4EF92GPdQ3qBq
WiAzQz6yzf+Q6u4s+MDbSBD98vwMOea2ATKZ/8UbSUZPdBt/0b7na2ZrUiJfGLrxQiBzA7NZAy59
fSV61yYwCfb7JR7a6uFUc/QgX8NV2B/OjxS3NF9+I71Jln6hU4WAL/pdRGaapjotfnxc/dzOzbRg
dOlIw9BGTDYs0hh2YU4gPkigABNqCE3MoqPocJmVsZjbCgQ9d7tImxmbkHFSPLBustPexJAQYsAv
2IO8crGISrwHExqlXQA0DDE6coH4ioYV37L3yu1PTJc2uUIElMzuSeXnLRCQxLYyHIEJANz8QmRQ
PnJH5hnOblueKtbXEbl5ZbBbIeQ7o2FHLAAsGxlBx/FMERW+AAf/dhZ0QAxshGhb+SFF1HeUiDRa
6DktHaCkLz0eMbPYqGcZO8/bJy7YLxAq/mYs1cDOnD8LUkWYN7mtaKId1TRrXmaYssBn3yhWMg+r
AgWXRBH/GGIcnWrWZgZ+dgXyq5CfIw22EEs/XVQ1Uc1D1axeC5qPRaawF0hOH2WwcQYw22P1AcJ+
zAkE9Js/VqykDBTsagf5RIE6ZbH/MvxGuAzijJUVq4vgDPqH578yEb5LcesWNNUrDikM4mfRncZV
dMPWayw/ENCdNtJxvI9JhJhgIRP917s9ItmfW6M5ZMl45Q75+yucWjGsNgs7WcJ9nlLATPs1xWPN
c8/uE4DGBTiW5HN/zRFKhRieftrren6eDuLmn4b5eIVAJbCRXVaipixjS7oQ6syzjwgEHHw3U2a6
W6IWoeaIKtZ839AuQ1urxx8zwcfIjtSPzHyiANMvHKxFXOzWC+gXiUKMqtOlFNX8/LEToFLpnRse
isZBsr0mFCP8jtuB//aLSIXR3QGLvh01B6b6evnhe6gO3O3onmJobs4AEUI6BG0lijpoWHHp8PK5
hcgb3zYB0jCnmIijtXZYZlGOwCyKpFNRHEvBPUnImY0oGAGIOIaUiQEmwnN+4y+UKUhHr5eh33oF
Oa8UfPxjESuD0l80wmSc8D/7Pr6ELVcAx447BODxr97XHRAUW0I+z7rDzWJGg3gZrKBg7rRHPTw6
lzz1AAzE+zYg1TxzbiS80xDN747MPhJjY+vpyXBcuK9/hb+tVW7qtPN7a90bwPv7v6UO1VVNX5vP
PCNwCHx3e/Hwd3Ly4m1+rR9L6ts88iPd7xlBudldlznJNsi1BRCHXwRMvqZA8bkAwKF7oTt+nO0t
pQvWykPqS0Q20ZXcpVskH7Fqii5aF2NVeosG/vUgbWlVnn2XykQJyvnd2o3RCUgwaKf71am9Z0ig
ljQuxUQNECevmsU1gLsvqQ3LbQLxFAuHhGkkD8EyP9OGaZX1sRQugtKBcQVTwEthfsLMYffiZVdw
zcMYTd0fHnCi1/Pw4w8YG5gt3qh3hOgJwrhF7pxt2QQN7rAn+Pm/HhFgX1SBL0Rg4sMtbOTiDkgD
G8GUj3zgQF48P3YJkogdmEInZhIHD2M3e4fkwlusiSI998wt4aPhuH6dlrT0lZZPMI3ubIhhlR7z
MVEYHg95c+C6MfzSRWhIZR6N4nyFXBmAmRKREHKmGEJPXIGVvvCMfZw2aA6RBkBJOK3zOyPjQ65R
RyV6tBgVCh5PUjSakVp7DfrzVR1rHhnjfsFBToQoODWWkVvmtYWpea8ES58HWDRkdQ7uMC/8KyLF
47VV8f21Z5xCvJ8Q+RPgO4fUT4B7LhVCh0/gNMAlWDJHd+9pZwEnPSwVcFbh3IF0KDOFaJ0gXKN2
UQqGIDM8T8aYg57zcdhZCE6pLqjS1xYo5CveBWkKShrrKU12wA5C00xT0ESK4VC52HhNldccnhw8
Daol4k3L3P6J3/viPE9d/E5hPD501veE4H7A/wcYp+TmLoS5QZq6SySA9h4/t0fpiJR0vA0ndnZB
eyRX54dkmqYWoATD+hINAv8B6ge6VwUTlA908croeql8oH3n7XHLYtIV+h+VupqhndEBKE3pqQW+
Fl9zDMckBaDUG/Dvmtf9bd5LyUQK5LE8us2Rde3cAyH3DvofoiWoAG1+aOuYlQzCJOuooQ58a3Cz
wggk/RPZjPDn9REUBoUEoUudWU37d1dG08rDxoU5RabRPlCjGbsATHK3zQCpryyw/WUrAFtSi5Ya
4yiMlXg7lTgnLu02LqN1ZUtYVF6najWkARVcgTf/cSCch3YDcapIYFLxneNm50I0kmaIUxg5w5iF
XeKQHFA6o001A6Ff4z3N3epnPZfAVhjYhFBST2UMK//mK3LMnttnadbaaOjwsRPgECOpIsIeMSiL
oCieVngRyHu0WXnGgJiXPpEVZ4mZ+U1dic+fUtKfIyRCH5jUXoy36spn++R+ZztCA8YugR6Q/nBB
sd3QKAAnOSrVYEicfFWgYC+OZSStFix10CK8I8/gsTJQpd+wnXB8iwpeE9yWiiYZLsSIXoifWB5F
fx9nzOj4c4fbx7n9o5Z8nEU6CZLLL+rVLQqA3n2DiR2uAkpifp32GNlErOeAE26VzTAdW0NXUSGf
eXMF8YNV2cNhOnSUA8absPCef4iEXyTgABnHFXW7L7Yh0L4I5J6NjacRvP95kjzYixhV7RTTB385
WyZ9dGazElXzRDUudmye7BEFroT6BedSwaRG2fE+38VsT+hpJr/zffyBCXeNn4N0l8wLHjoEB2ew
AYAhGLwze8aHEtnlD4c2NvBe3wcBVrmbRPocIULd/gLqyti0/DKFGEsmH//VWLDWDQYVgYJCgjKD
oXZV2IeM0QXeHQnM35NAbmafZTeBhr8iWWQrjV53K7/YKnpxln9EqgyPEco8ZMIVhDvNSZSqLOpp
z5UD2bSx5HXxE/qElDfwehlo9m6LH8YTMQh4ZLCxfqEhENMlL243Zg2iphGklvty/4v6FQJ6SxPM
mCjDYS4yv+T18qxw2LfAAjwQokS+odMPfceQMzhot28HOG/99VsINq4OtOES0wuqDgDRBwKN0zv9
fkyM33idm9LGN3KLG9hj1AhHXDZ0xcCt78LBqV5k22FyC/BWy6JMkZ3dvWweG62aMLO9WoLzbOMs
VgU++fDGO+cggtgif21szk7JkzF4MaGSyW4rnoTslgsMVg9BOj5QyZIZQBqr/0elBA8H+SNub17s
zJIDz71tIedm35lUm5c/9fTYqJ2ZaU4PxkHkZnUXp4ulw6+zuKPgUAPomYelc0xf+dq1wlBOfXp5
gvfDhAfR0UJ1uZj1+LwIC1o90r7h8I8xn82JybEua5VIM6dmbwZkXDKPXipPH7g/et89BeV9FpRB
zzWQf3C73AM48gXrL+ymNOv/sRMwSXMoBhBQAw5ZCH8AccTtwW7dz5ABg7cPTPIHp69Td2MiTf44
JiA2kkv0tQy3F5TT+3RHHNaAf0MOkERO9enumK3Ij1FSErP2rUuCGYNvuyx6cSWN0If47fTNVUfb
x7S3KIBZfnA2KlOf1dKSzW02z1bMVFQlaZaE2O+831wBz1hb8NZE8s9SxpJqNqqp6o427yb6Fo6e
5WZ+5yrHV3JUEUfpcfNHgsC/aLQWT4Mju6hA+o7qcpjhIH4f2MLyA9HlooWjCbkfBdMASzqWPIWn
wLnMhzi9+2R/YUKw7jEX0mvB4BwM7evhsuLqoF38gqX0RHKL2fGv8nzjLS3NPkvLAfbhy1eGdXHz
5PJERD1VpoSRozDJZ3DtjPcETJCVtEB3cV/gtyXe5H0lQ+g369AucMGfik0NR08jDa59Efkm33yW
tqduaTjHWyQzyEwEb4JQ6gWj5gHv47ZTuB3i6sBs80jvlEc+CJ0B6mAKSaqBTW5pgF2nWN6j9wvE
k1VjVtjwHv2ERf7ttTj5mKpmnQb/TMfWjYLe0oKqOOSrnkNzo3Cj7LjXbzxcQrzMa9U3VwcbYMBQ
aj8Q6UOZQ/suSIu5HA3CR83nS5h9kdpcLSki8WJBEBrBHvPHsV3evb51S4CUOhhN0iRuHE8zPLhX
8pzYdqu07zFRfERgpsy2Fr3D94EdYPNwcC/4QEyA/if9JtylHie1u2fWiyH5c4hmfpe4dt98XXEw
EAnB+SXhS9ftPkkG9xDZUI+66N6oPNSr2wwk2iUy19T3zYxhx+AtJbXTXMHMgQuc9LdIsLzYY3jV
u6OqdKtQCrN/TT97IAP+6h46FYQfu+lstTsC2S8Q3QQaOYzHavqgb4x4jzloKagpcjY3m9PhAd6d
WafKapCeEESHfUMJB3YRcYKjKlS3P4fWWfwp7VJZPwifawSuZnCum3y96ARnSpj1ltmqoz1o9G9z
55HPoFD+csPVMRFnIcE9TICQlGI0/BfJ/2G15ez+Re1WVAyyT8izDyV0Eg5igAt9dsVp/GKWI9kC
oorMtmdtfwZOI3MNYuAZ2bA5Uzm5up/V5/A8vBAWf/0RxKd7cxSGcc42dEagYtEw7bkfDvQluyEb
IRclSRdZAnpINptfNQJdBpDnbDnslgPUluNvLLLICePHTMhTNdMhCwgmaBH5E26/fNiZJfkUg7hN
PAhzt0/dIZfFLQTRGWnWZTG0CLx3eTdH9al1B+af4l8W0vz7p6WfJQIU+IWvS5XTqXNJpfTIh2n5
xJMGMIJf5Lft5oO5TpYq/lLqdKjH9b9xd/guPkeaGr6t1SQ3uP2csq6aSZ6NY675yG1JNyhqiCKq
1hZqqGMGWJFfY0tItELiozM4iwomsPOYu4OBQ9io9V5848oVCueGict7IDFFtP3sLKLkJEL5DvAW
NULeVetlsyKmK9HUvVw3X6nQsRI6tvMvky8P6eKHRM9W+Qd4OXz017vX6EaR20BINsJ7CrTMG00/
F6HkvAE767rlV6RzngEUmui7aOC293RY2wjYZV6LU45zD9ONTHT5G+V3teh81NToNkDO6/lTwOlP
wlf3rG3NtotupER9IdY+kj1Y/eiRVqP3tJrKIbroClVu6fMXMnmSzLKvlr1UnVEiOi0Cqv5Efi2a
6T+Ko7/e4RIW+6ax1FkOHykjCH+Hd90e+BldN49pBwGA74brHwIMRqj3L+jvY2mkCWCFmhFqitGV
q7Jhzx2IVxfl037A+UZOOWxOiN0knz48PXzOHq6aDBI5ZmrSkXx90BqlFWqg+lyei/Xt3Djfo4CT
oquPHBiCLvms6rD1mnhn6ZQTjGr08wNcbDGPAZ8/EW2S77aTai3kvgyjPE7D+SBRt80aRIvZBtk9
Kdr8oOxQyWjKHj6aSIUWLcXfWWzRZm5SEpHcQyJR/N/RUCelUDKKdrnbWbd/IDhJf9xSogiaLvl0
ndSWsSjPegyWh3CSJiYUxMP1TRCyqIt93hbE8LRR9V42c3JFcNSYCWfJ5IkmFefF124jqu74Rhlm
ZUlrLX3ZzaY2s6UwAb1JliDr3lwZNs+abuvI0QhUmWbcg6G4ZF+2McHr6hogrcUf96s7JOKUvFWQ
8kMZUkwHalrYKNJjrMaC1nAIqOG7TiIVz/IF7LEQJgvSOnYzvMlMfUCG5ndTB13QcUTO9FZ0lmma
/aW0dzOMuN137Bhh70Qko+J/IE3rg57IiZroJoOASb8UFohP2PdLgNh0OFNG056JkP6TXujENngG
ZAdbKIY7AICI4HuanGpPaWgtpP9A8R98H1mLYIYvNsJxOH0C+eg7q7kaNMh7S0kvvsRPFrXO/DUW
Iuug9K6LlEdhNL1GfPuGzC8taSFvywAuG0ao8Cdovl1jqsxXwtwjhKPObtZRZ5y+kXQbAorVZioF
N53ZALRhF3F4MD/8uZkW6dMShxoqx/6aW/L3t+PImrxC0JoFjYmKpRwvEZkOy/4fLiDRhHOlY70I
us+Y7wJnCZ+eYtX2H7iNfV99ylCRLW2eY+Y8ZgcYjIz5SzeVi/U6q7Snt3ZZLI0tj9mThA2XRiwF
L7k2Y0wfI1wisxQ97hiN631PRNC+Pe9AEoEkeEYAD1kXp6T5kG/RUh87/iQUdEU48Ji27+51Ja4A
I0AaOwRF/PrkqiZk3vZTRkH7sh36v00d4kkZ197u+GR8WuSBjgsDTnwp2QBQnmrLLmNklhA1EPFR
HL+O9Md30UWEGL9sZXw5IdQ0Lhy7NNQm1VILCOyD5x9atUnop8+7x3ewmw7wCqJy5s7ge6L4JVZt
nEn5IstG80c7ymY7/4XP9jGvlxCoZs1xXlFaeafcUGauieufle+8K8K4teL3kp7NAjdaYLJf7GRv
UDikCXUKO4qFdQ/dhrT9EVdBEMJjVWUOg8wFtfnTA+pENzEBEQpItapwWA4PbaLu32PjiRH1MSOB
DtXifYHAltEC+halptgSNlpi+G0semSZ+qpDb0PugUaexU/08bIvGD5SDaY3lPRA7uYrYFDzFPEh
NfREIMbF4jkFriYuT55zwrrfwzO38xeyebCDomQv4MUEFRJxDQwKMxovAmqRme01RVYjRNy9bd8p
CK0ii5DGrcccRaZQX3V2PSFWFD1Xb27g7/pNsa0PZljD71aDuWCiLR4hyuUC4WfjMac90qFHKnEX
awdiOhllCZW6uSqXFicyi55IZxuwlTzJDIBJ+EVvxmPADUtjPMpJInmRXZvPesRFWok2ey0fGBff
PiQjqn4MSwz+HmKv9wH4jreepBQccWkjwOcKSHaLwx4/7zhHJ2CDFD2RCgM/CtsOw5RfG5C+WIgA
I2QsbQgzSjQTX+b41Q355Q6PHtIarIXMrm6z4vPErmO1d05MC3epdwH5B0L+v3S+8W+LbqNuSJDx
hD0BDohZ18rZQn0sneANvOxshC2rsliyHOS4RLM56BDRL4bkTEXXuezewwthLJmIzNDmrPQ7p8Xg
6JaHDKlEUhhCOx/2WJBGnU740BUu5ekQd3YVEA+zpTpwmSO/gBVbLboX1rcZXRcEjO42ZXjV7eZj
9dEc8YukeKl+qnWZ8I0qQVKYtuY9pChcLceMSjj2tOkl0rc1+wkWXFfjDaM3Pdml+ovT7UcEdYTv
4DlVXYZ7j7OFHxtdNqz3rq5zpiUwdGtjoqQ6X2Cg6Ult1yJsu79ma9Pd+7Jac7Nk9H9dfRCMawSC
yncMYPJN86R4o7GnjFl8vxHUUdyeLpRUH/rhg41LOnzcn389sv7212/WRo03teBxUVJ2DbMlKhI8
p7XRULvkb7idLZH+fCF7JofYegbwDMkv+tCSarEI92JjC8pwJfCeMRxFLgAySqmUEPLBpLxbaqJh
dOAtZ2zrXkGG2vWedqvycHH7foEUxi0a+tXRv6LqiHEpbOnBZeyg6o+D5xpfFYvwPSi0ndXdTM51
1S7W3w3BWR8xJR8qxuIWEe1rdgnKp8/wZxfB0yKKsS5dg+xCUwDwyA3oWHy7+d02FO8u27TZLJoT
7pR/1cPolr6uMJal/4opdO9HwAU4G/9vHvzaCXYYAhAImfKJ/wf03AWUs2nn8tjOm6l+ENMyDgM3
R3jJO7+iABFvYgh2CTtAm71L0QBJPe3qU5kYsX7U8dgXlnO/E+mdYE5SynM3nF0Ve4CZso9qmbmW
CAECc5gY/CuOW7wKWx69N7EkU74WzUaj/jGmCBBeQjgIL5MXDU8XUeemKZa4b6PhEX7jsb6vSCrD
oDmH+Y5fy9sUcTYWaKT8pCEEg608pU0RMIw1C24rM+mkeQmVRZYyq1H7MMoVm8+Yp8wsVy+Pnxxh
9UUcFTU+eQdTxnLa2Juznr5/wr6JonzxhAw1jn0SlJhqsZJYhCAPOWpmpJEHJLIxjfGkx4+ovwaC
/cKzdub9/OGZu3tgWYOvVeJSg/JmgE0uYxYjwb7SqIEKONFKjx2fOAdQ6L92X40Bedlpa+5bjmhW
aIp4KkD560yoGgwL6shlec+txT2RJx2LbAEbDem5w9/k8auKJE2wTQLGhnTm2P1/6vAQSuHmQp4+
fKLSdmRQDP8dmaQ59y2SLpsD4HMohrN+hB1owvl8J3SgIWMFsStH89M15hcQQshCKye498KF5yhl
bmYycMYOZTc5T2AJL/bjdtEpuNmhujPkPzTD4iYhWn6FWlo4KUy2aVru6VjD9pJtb3G/CMBYKggO
xlbQ3Z43ZI98I5ykLf388x6ObO8TBpV/sY7MUdcooy6nIXrmc37un0sMCT+nO7OhX7HywdVcMPv2
YBFkSHQwGwwRepBvNGYKJlDvsySW85W0BKxdEYSaSLgFdYtaaVWfitnv0D+QOMTvXZ7uE3E5/0Sf
Ihzllp6FEB2WKQn9uHZ4BlybeARi+KAK0xIi426tTW7cqjePTxcw4GKWE+BTffkAV3kwovX/OFqI
7JHWPDsoQPkJQM8C+mdKY5FylPRJ4jTlp9HjSB5AIMdouG19WU/1QAHFxCjAk5ETN/dNKzyW2AOR
PXIF3FxkWPrXRkMMfwFKj0pgBtPVpuIeA/RAqouEkAnXfttcck7toIi+LS4zRZgeFFFa+zVronOl
5OIgDr2m3O4h9i2npHTzU5qfSeNnqFdv0DmI5IczgkycmnJXkoa5ph28MKIH2LmOgWZglG5I3aEX
W0RigjwA70iqcwauiYq5GxtztNW1ZmorHCa5KbdiAuGd1RxYDAvShOigqIgaZBPAvJLXYmA4VF6l
4+5Dy6sASfOBLzOCHPgZ612MGOfN8s2UolsD4h90E+oItTLjAJEXvD+EBEPe6ZveXJ4jBM7P3PJo
UgYA+JJVZ8IDI7RSnPy5KKzIaMRCItL53d/Lb60d2SQ1NQouBkiWLAwDc9J4CBcSXMHjhWgfmkGs
rTXeiJcw9hUTObofb0ctaKMr4+qO7Ywaj/Ebeeo76VhL17dxPpp15mDJydHZnEEuQvwyLvEAW/rb
lIn0jIYedQGrATByGob06f11ZKLttkaqr5UA/ydOS1TvSHrVjF7oEa8Fs/mfwkOCNIetCjsb6pGw
RqZ8eNsE1yJvHvgDTPz4n/orfGFx5r7tmgy6HbM8hKR35tUneGz4tqIoPjajFtgPC9EcVhQ9DecX
3zvEKx2KDQmhXrHiGROSqwwQHXxyIUgkxjJchQ7jIaEwSBJ9XBYzDaQdPfAcjf0BGYRJ9GX8S6VZ
85eBjhEhu/9swTJXFUxjt72usRw8BkSOEi8hMD2fXMBRztK6kfzaTKRwx0z0sfE6UZeMI4IlLCbY
gaiaHPLih9GwZJm8sSEl8AIgmVhvQJM4Lzd5DPZOIBdPB/qMl832lly2u43mUwXMmDMnxjIYBD+4
MqIIH/MkuAcf5nMRBydQ2R1hlQxwPvLcFwMifzhSeqP4Hv3gsUL52EJucYMg1qJ7jbydhXwAbvHQ
wrFg+OVK8gcThrvHunHU4EFUToIpEzsaZX+8psLNgyruJdfY1U2Wk2ssjMjMeZDJHByEJCLe+K5F
xNlHFNPj/9NXCB9iROk8gm9b7Y+cnN7GgfkAyRIB57cDEyLAXf30rqcOHIAoWH4c6R/O7QQ18gMV
NgGhZm+QdsQKdm0++TYytJsPc0j3UWPiowZNhV164yTF5ie2yc8Pm579JHCv80DpM/SCEyZI1rHo
x4CxAtVgXKJQ7v+uHirE7oNRPf7MkSGDdM+x5Fynn/Fvq656tpAeKn8NlCqm/oC9i5W5Iglv9Vz1
CZE+DH1jek/1VR/hv2HeEIrymIeUGxK8HsgIXd64b5Vc6KJvqTywWZIZs36b/gy0gMjjHC9569RB
yTDrgqFy1mQAGQADdxaehLwD0rGIrP3Xs1eynWrsnTq5abQXA2ZIm3dsHPTVZftZlQzoFiwbg8xl
GL1Bgsu0AAEwgE7hR1Kmw1M3x6Skr7foggkvCUHKhgE9qEjpSj8P+6cmoT2njm7+15Y4k7u/BgkI
slMC5rBfmO0fImD0wdW2Yx9c0cjXejlGbrbUBMEleilXCCbVQzGhcBex+HPVY40FVwUT4D2DzcV/
PqoAf1rve+K9ekyu2zo0iDPwvtaGsmSrIkHU7o87oS7fQbS3o2pREkjjN8sH0rAkV0cGByHtGxzN
4i2mfTQPrsLd3IW87TQkJmDnULV8JupKDsvZd/IaV8sn2fgqmmuRZ5boiK73784WncPDZTVRgc3L
8ZOC6aL11BXyyiHAzMDbLd+4oZ9HOcLmehUOfGEFoCnNRgjbMEXy36CUEwBk8ONV5RbxNWCrTpi5
vzGg6UYZl2RR1iPksIQWOMIWQAQyYOl1y2/7IcP7LsqpXjjvIK4x/B/4xD94hZbv5OXr6dMnRw6J
frDbdEC9Ih0A3L/yZbxNwrbBTAFdRlQSRoL0ij2Ls5C435mmu4A56O7YgpovjCBoIEDEi89AkPX5
erh6TW53m0BMJvOP2UfeFCsLjVP0WExRglsFsbe0NHF3841qLBlZjrPlEuqzpEOc44CBwGYnN9B2
p6BXpwE3DsQFheEk1tBQdQHc58JAoAfxjDz9qOzvTmYBLeXbV6ozr4fF6EjmElnmnky6MPoxVCnC
Z1nNIaUvm++YXuqZMBJRfJrefOxH6XLbW+0oKlrj/ru4O1QWEZhwibVpS0xOHeoJmWYhtUPBe9+3
JfhkDqcW8FZEq2R/RVAA5ROVnfMM/tAQUlIDLsNjl2GZihTy0QCvxsbPGuJ5Q/uVqlO+i0CQIF94
56nTI3lnUcWsJEDZDYH7o5fszdcM6hYtzmxtM6oZMIqUc/TQTnsAVOKdgUGYZEsgLwpXGlClN1uI
tP8t6OGiCJkhh/Sh8utST2H8ffw6baYdAUBz3m+okb++/etgO3SbKFq+oHgIBIaau3AI9zCPSD4W
eeKP9ROMrj50q2/czoRdwCFLYFKHkCeEvBiHVtw0fYuj1KOLDW+iaYTVYhAqFCa+l/RidH8q5H48
SMnWkv8+aMarGO7CQv9CoBSPro1ThK7sOwliTD6EXu7xZ9jgPXRmCdXWMBkmUtyfMGTd10QqWlDh
xALbIEyL2u35OGe1pycjLseZ/bV5XAgcQEkOIM9lzWgkz/Pz5Xy72D3mrXN/yhCpAvnr5g90CETv
TvOfzRKMSyYPsM9w5W6E0Z8riRzBSwAwDoR9F7I84ctHXebkCJY94OjukJO+LE8zp1qAzS8IAnU+
ge4yXJvEm8OI/SGBvx36m7zxQFcH447/Jn3QEpRRsZUtnmi8sGSvPCG2cMMGv4V2+sXNgucABO+t
cS8FV/j7/uE6KRYGtGjK1/oizqb2IP5nNlIPoh0gZ0RaUKryQH3IFg3aMBO0BSgIfpUPcLCBdYTw
GAmRVRbT1fm50ybZrYtl5gv3DKVe5CnKdE6+V5r9WXdpMxFRrj+M3zubSgtreXd/EOu6JcUS41RO
hpj8zwnPxzUXsu0cSlmavJGvzDQXK18s2Y0tVIyK+UlbwkwPioKP3bvx6PeZWrqJINC4SI3MAZt5
wIysion+GR2gVBB78+ZQMuKglXnvK+K2ZEc4bSSEVn0TIEcjlUAnG+aS24BGM8p2Xen0RcIOE4SF
pSKdbcSuTVSPUyNXJw+JS0ZbFuADKUmRpOG3LjfjoqU/it3AbJwrNwWK4ILIdWvnTcHx8TnOyBn1
FXyIPtljziltCAbg8dqXx537O+eJQoWLCbLuK1a2vEJwABr0hJfR/S4QWIcvTzqq06GoCgSIqkPw
JqacCHGS/T7t/GsMI8BXvoSTecBKSJudX8UU03odlBmPm2DeZoD1SbbUcFy6lKipwWUuTzTrf2y8
PxYdUAo7tU3kApGoWSKU0Cy1lFADT6FNYIxzATIEVrFgWnrHn4MyBiNz7lBFvF7QJ3N3rHQbFtaV
3Y1OVDixWWDCkMT0bmPWhPNFria5Gi0AfI+7iIILhjhHAU42EibKuTKT4+H8QtRiO5GOOlp6+nwB
1LCxewMUzEZAf3P6G8txMwbrgLJ+2VlSWbeVmsD26XZlZQmZFvnIxaXwsjdvTtK4JeRhVeBF3cib
q+qiTlApPuf4F02nb5H5wVFBLChtu+zPAg//zfpWFSEO+18VRo+aVa4uE2SzDmcv6LHuqEnJPcnO
6xywkZ37E8otQdv5WsFTmkxtPJ5OEd8taf8ODAy1gLyEPzHvT6BLwvsA6KebUCGGWIUVogmJyfUE
iwsABCbsMgb7wyUHOjk8JYiyZCV/5YFgHj5offobM3kLhdTTZpcH9rPgmW/n7xpU8CRUhcA7jHew
Me7O57vjqFg4mCJ1JyW740yrvcN6y49pV7mtkumBDgyrJKCu+wAfZxxFig9CYThMUPnkEXxjvlS/
BON4iVhUjAkSDBa98yuwo/6Y5244V+b02n5YnLpYfya3obn7jgrsgdzKy5Z6v2QASCrfrSeaSUTt
8TDC0oe3E1CMLKHhmH2WyS3OnAJrBNIfn6x31EnpNWHk43q/JNL5jSeTdkkbLRl+g6ffACytqycj
IOEMtjavAwlEEJKN78fzDJRKBj6/MMw6uf0A28T1yq5MPKdEdrDkGC5MzuR7dftpb8uU/gX55pYR
WS4SeY826S2xIdCF/Q2TQwI8soOQmtzJA7mMDFRr9G+oyyY1NKI3RGncz//BnsZywendEvlGzMlC
qsyEx7ECb9tAEXAUr+jEZii3IZGJVs5WzwP/EZ8+2UlvrtOgc7spVo4F57cwNV638kF0Ax8445Rb
eI3J+sosJjbip8r5KwLP96osKPhFSXZxcYLaWcoEh6SzE4Pjm36WU2UOXVmUayq5q+EmOuTBPf2E
D9xIynioQJVmlsq/HqvkGgDGotw3h1+rORmGKBBlWacguT7wUb9PfBviQdKHWmSsteEdVyIKqvYY
TpRx5RBl7TFAWUrEygM1Hz7dPW0s1h7JLA0AEufXwkCig8MfLcuYbRhNDXGUUgivkw8pgxyRGLAA
mBYZnM+AKibKA1H634l01BiAeK098/8/SPwIrJCO/RNBTngZiEDsBwo5XmdIlghgoF0SIMtHVhw1
Z/Vw3yfqQcdDFlNBM1LTajJdvdoIk2q+6FZVLDGSsPfisSyo2G2pyAElRE4CPyi+8VdQr8JDLk6b
UfLj1ealEB5+rRGUs30hDAKkB0OXa9DSbJgamHyLfmmRJdmD812OP0Gh2GBWzK4ulBrTTosGzdlZ
MjZPrgGVPeoF+kqzx4xFxLDEzba4W1RojpnoE0Sn45eTIplAssw64j4iJWVosNuQb64Gq+5efUow
fV/lNGb4I35o6AM8QyUE32hMZtOKSNMAAV2ikxRasLkNprfVl/wh8DWe7AtoxhIWwGVjQVu1JP/W
eVjfOa4aed+fk18gsuv9x9B9klo/w2vuPxhd3/FuU6/uMlbWA/nEWF8zaOUKPgqCfwRvifcgZSmS
UKYjodmW/x4pqSFRo/Xl8EpEzelBgdGVA9dnIFyRinHIagcxiEIpYBlSXcC/zoNN5xHFvri6I51C
HP5qg/ist2CoQ9ZN5npeKV+ndVOyI4x0Uj0e9vNhX0rEYUHDXL6RxnyvOuZ92RvyC574e7kpsU5T
ySuMzvxDeWfxiV+2/PPPqvdjkbX0KQbAsTQGWeXgMEuS9nvWvrd9YLAie2WG7JBxh9BTh1A60scf
1g/rj4h6QaabGogEZBcy2y845fhVUfmlhr0bXxaq3YyZ9NP7/mP/R9KZLSuLLVv4iYhAUIFb+k4E
e9cNYS+2qKDA09c3/4p9zolTtVfjopmZOXI0OWa7N/8z3fQFrJBiRoWI1XoPKRINrgiTl8+yWRDe
rvYapsd4AF5Dk8KWG2vNW0ZZCmEQmkP8abhYo+qLiqAVmDHQ+DS3hJVNY/dmLUSiDgV1P+ztLnHr
wQDc9iHa6I5UwTO9/Cn/DOfviqMLGzJIev5jbqQf0rt+2WCqjd+K2a3kYzH5R/1m9sXJDMSORHqh
N1/L1AhcB7+rIYqBD+dfKIw5B2me0GDleHNbDYs8QvTW2qLaXL/WEOO9XYdacaZjA22gXeNiuVKY
R6S7HYgGhXJIUZsTxQYR7sW94+EC+Kemslg9+ac2xsqhfYYfVtbbbiDM9bU14WOnKYsyUg6md5pb
W12AIcJzNWysQwd7fMv/XtGPYIjnWLK1vTprQYrtYlGHAKMo/7UZJglXnPQIggmbse5AsBtaF7x7
u+lgL0Vim7rm3CJkmC4HAak5B6L9pF+oyrXNntqWZliv8YDycfj8FhRKIxWURsBd9WKLG4fNvc7J
wukbSVHxNvlwnG5Gyr+pLxauJ3ANdeHnwKaYjcAISYcw+5Ti2+i+fXj7PoxGmtqLA+JLN2HYrNh/
LAA6e8iZyC6bkRlKY86kSfDJbYSXgrE/9xE9aSkxElhHqGGVUD5a8CwiSeZndnGIkZsf7OBuKmQ1
Q0QJZYzajycI0lOmC0w0q7fcEq6uhMxny9XPE0n0VpKLihEwE0cp9jPsY6R9gb6tw3YLO38Z13OZ
s5TtPmogmKNw5gCJIeBxHUDO0WHljmR/ph9Wb9vn+hlonETFlNWmc2fxyCWW/3prLupMRybWj9TD
/GRBDXdZnrDdqdk8QfKa4zqUgpFjg2Kel9KcQVfe3emQjoL0e/MvGXEbtE303tN6fBccf4I3+fQn
MmhUR/N2BuifM6Q1s1Lk3XOVSQgBDPYp1EAokJA1Rg8qCjrp4Ink+eowxL/wwuK4HUzk6TckDip+
zsS+5Ya0rMIfgCGg0lFWqovBUYETzJKeY59yQ33iIFvBqYLyeDnKY1Y2/d01ZpOzVNbVk7PnOn8h
Kx1iwJULmDMQKgVeDpR8ZA5y8igTmOInrGPPHAJewUAJB6Ngys73RnJxS7c9yHN9AzRm5f5gVPqa
xqa1upv00tUSRjNnpwbjHN/2KSXgPVHikvwXye4n0KxxFqkWP5e1+te5+exvUGj8oFvarSfFeRKS
izWAKjIIByG8zNmJ/uaX4OAXCh9yvDmoZ2+CXVEkvo+tIXbRMdtx448dMlgLiQyYDWN18HdzYaLG
Z1hHrcOaomPoZEH85jWCrxv+OKS9KuoSBRPUbzicSqPrjGghrM1OA2yKxLUgnYXMh2tQBEUqjZ6g
08B7DoPSvHn47bpLVA0wGsjj8bS7yX0lp8Woz5m3VPYdGyLgi3Y9FPXhBH2IDn8YaM5uaD8i4X9J
cdI4OgQOQytuOC2txO/QDi0F4qBP8cadloCXgCYse2DLcUsvqxoJJpZ6VCc8UcATOAzJuu/TPdMX
QhWjgO++NPMb2q2VmqU63NpADzrQS2u4gI9jGVZhIjCe0G3fWVI0HjveJoMVleBtwVoMO8lL+sQf
Ad2encdULnOmUnWCKirYdWPZFzcqeXg2gEqLRIdYhBu6GZmgD2QWO2k3xB+UX4BBKZRGRdhUowsx
ph3WKlm3w0K+wWDvRbSEKG2fI3U1RTOFa20fgshlNvQE1iQ00RqToj9skfrTALC9J9zLPQkzZORj
CibNCoaDqjXYEdAEAaUwCWGXgHPiR6q55VRw8yqGkRNupu/AiH6YKwso4uRcPRx5Z+jzYGnIQZ+E
4HigBEZD6jD4lTHP/TftpPMcTZh41o9lR2/zfooBF7SDvohSzqRxk6x7bUsTkHLw0vAbQfZGsPOO
8ZtXeFNw9nJfWHAjFqQa7QHzVfGOPJY5NRMqJTreaTFXk3wPoxDI2IK0QVBR3wyk3ZeB9vT3+Lon
QljIEeoLJOUKav2NGxfj6TGXGsMJH7NivlWfNtBhEQqCO8kWT0Ue1AeJ3TyHgTKD0wXVBkc5gekY
SUGEk5if3ksNlt/HhtknTkLhf+cxNp3HKt7IeUgKZdCh7Dy776gK2eekp/AJaGI4VQhz+EBmHUZv
vDUm48wlMsIBaua3Fbe7fk9w6yxIFiw4wEewboFXOGmwaGWshQxIcIerRt2yZJlKtYW5rfDEQHAY
IBOVErmy+yKbV+X5nPOXn6c65CXr+49390MAi1BQAnazhrxicN14OdNbAh2BXffNZlWipFUP3loJ
uMXA/7VZnbTpe0siFZ11LCIghn5DO2N6NOJgzmE9wRsZR21sqSEcz0TsEUtynwUlCgoosvw/Klze
xqdfC3ZVWMQYqqzLrUGz+vChHNriyLWE5IzRkBcaOPJnKzN2PA1Aq2hdxw02bJj1LIok98oUbc2h
iXBwWD5XV0RjnNtbnV1xWvOXMR5uhQtuM8nj/kz9E9wkm+t/uEBm9usdjhUnXCMY+m9k0UAWtUjE
TGnf2dogekgkCgSeJ19BVx7hEcFgKi2qEgaLBUPyt+J2IuXzThb5M+YarMW/w4t6Oxwbte09QMI4
vHEVZfXrNubDnmHslH5DBm6w538O1rBSyOuMWHswH/x4dBGbWp+VlHEmk2ggQX0QsorNgOQUVkyk
dFDgclicXQZqBMMnrBYIjnja7GfGZxzfHT1UYwx5o2aG1Rz4l3Zz2lpYQwzfzmvH5u406q95JHK7
ipRAKE9Etl1NI+Uua50B6Sq5pf+ChwKz6AzD5LKBlqUCh6RMDV226+/1fbt+U1bopda/tTJ9rj5r
6OQQjYex0iSlr+9BoENZtQyYNHinUjKF4gsmpMzJc7e2XFQ2M+TM3kN2T5wK/Sl/p2Z9kPz/g8rf
UR4Lq4B4uB/Caqb8vp3chso+SOq1OsL+wT5j69MHHQUhH79YYGmT/5/sK2LQDk5T53GJLkfRr/5i
qAkgzJnAGVqMiLjx5Fl0syc/R7fbceflMR8/d+GWlqBAlY/xVviOoFcPJgdo+kxwHQADT80a8i58
bCY8j/G/RiXBi923tT+YqDPtzdQmWD4qyQ4oE8zH8muxbSG0A1cSWiVVfAQRmCDeMgqNzJxB9XqO
NAxQnmi8cfW3+qBgjjz+MRnHjFiQmfELgLz2XgD6GSP+MMY4uMECmmrtIh2E5ULLiviyQDjCkWp1
fjlmFSDkmmy/KPJnu2/LPAVeGQ0AT4jMxCzz4nBD2EjdPU08IsMAOtiYG33Hb5vW2Mcb2tOWAmBG
cR3KHlANU3C1PLvnFSsN+y2Ba/AlUU1LgdN/wLPl9IDNUbQHg12zglDPiX732Gwxm02aSefJu2IG
hgeb5xoP+VjCVlFYMQvcC/jlxVb35nwFJb8hSncFzYEkkGKjvezrkT2SwnYBWyiYmnQEjHfMmFho
4REyQAONvPJ+JGSAxi1Vp9iatAALyFIAQhnyFagjfesUguPWPTdXbQbg35pTTmaJWbJOpXTD8iJu
Yi8UF3QYTMZbgKoreDLZ1RO+hc8fEDhzW/Iv+sQRLPlhAsqCWErNwiChdN5RV7s5iCy+UR3uBvhC
3yx93uP9ApiMGwSRCJyv4XPEoU4VLA7s/d2XLYEUVFGf4KrTbMdt8Zot5yLmB3N1coeOxJLmQw36
MIL90RpyfAuAjFL+sHghpw+oAztpwinfLBmIYc4CG+p6DLGvglinO098krNnhg4cZl5NS+gXfsU1
4T1aG6sPLIOUJHEPUds/p6y7B6HcpNEaXy2YyD6KByjsZJnbWti62N2Dad9ZSehHjQw68dF7ScMj
OISufP+ZGmIXlmvwxwC+/jnfdJgFsFErMok9My+r0zfXnVUboMg8U7IZAG6p+FJCzaJ1Opt3CzWw
OU++lOVyuWObfxhGciwsHim6HNWfIH7ZqEa+juCkbo01Wq6NYwxMjc2v7H12xh/M05ze8ov/MKM9
LzbW6auaQq3MepwKjCfUPBB2fQoG4MBhSdRUbDu68RvaGTGDMJvnFX85lFZJdRtr/bDm+Daz+0Z9
eLeLGSA7ayvhVnJZID3m3vWOJKkK0w9UdaSfuJh9pvc9uE2SQxXJpyeso18A2Yp9HwMKQ8RoQimD
SCMiWeC4wPskErPc1eYc0KeEeFcd2Q4wQELmGljx/zDe5krSxODQovRV13JlgmVzSkq4SAEfMS4S
04Si/Unqt7CwPQp/5wEbLBjMdJac3CqueCLlScq+Rw5WyITQSeZzMClSGTyBcVxZpvEEkKIsPEjt
tHGK/XVP0JVTkJMkuWcPeINLcz6qibyn//Z2pCiQ/jLwMHdpRbDdFd+Otyvj3PQI2JJ4pfWFQws9
G5oUawoGDcRFGYyG9OVfYvbtwjiMPS0CxCHzL/oklNLELqDJGcsTpp1pOcf7VDD6YcB8nYc/YCuL
Mpr7yFIHmQ9ThRKBMYyh6jqvFXuF4G0eL3iyoYCF7ytD2sZHGENfZDFOMcNKh3OZ4DxrekYuCwEm
65InvQIKV7cinGMQsLDjpyIpnaPc5D6AEzCSAp8joqg5VImhlXHuLyj3atbyTD3HyLiDdieRjy0i
sAobHeXsly1EgIpMFiIea2cMEiR8oDGtWQvFKssR0ELuB2ty78itEFlBAABQkdpIhgBUWPmsS1gv
gVY9bfxP97j87joefUh4ICazOsxv+KkgvHZAB2+bdrU5Dp1+wmMMW6m8Bo/N97iB9U0cHRR1W2hy
2GPW6xoJJyiGl06clB7W1cnQhSaHg8cNMhxEGHTTffcCP2tymZBZZJ2WeCyS9FSbU+SAAYN7IIxi
7+lrfXFqHC4gXeo8+ENHizenFAfssJzo4GI3ix0iYXDIhodgKRKMVJz7Cbp4Ov60c94LI+TXwzrA
8ABB1zf6mhNBT5Iyg6x71hqhkZKnglK7NcMQbB/xNaC1PfR+TvRaXGb4Z1+EgIUfjZ2WswAOwmEA
TRZRZLAWlmdf2BI3JsYQb9OpZ7jJ/GMV3rF7/Mattccvg5UpDsj7AZ4fioUg3Z4OkV3K+JvjHRB8
nD13w0Mq4kk93Jb6IcZz7ZFd9RwnCEBlUCIs8RJBs2t4+SS+ByNFLHKoTTS/lKzXRsR9CMtNIp9g
6GMgEwBQWOcvuyrIRyFOZxazCCvv2wzvAVjMPzxMmMvOKRjHBqPElY5oGjIAzET5qL1t6SaybHIS
UcXYWLMXxESZwAkkbJXbS/njWPjYQgDs/NigaiusoGTvum19IyW9zxtMe2NyDZJjRR6w2L+05oKx
jfLHzgamiLVg93PEjqy3qnA2+cEWzT1jvFrhbMEvtVbRY9esgR5+phV9hExX+UR+ltOn8waW2G/W
fmbBWfKlPjgWm+zMIG7v6as9to+RHcmJb/7+RTHzgCDLvPk4G4zu3DYi2syhJCI1i8fohA+KbBdc
eKq975+hMNOmcPpy3plCmjLgAX8BlAS6z2uCxzh6eBzkL94zOn7ID8bSC+AIjyI+zi18cr0783f2
tCOIp2pV4Fl38oSH0JGJLw0+otTwsUukHQ58AaETvvjfRbdAWZv1lzB0maE+9isFtgoVfCWWKJBl
H0DzMpegZS/Zfm7u/Hr8c4QLUx31/eGHd6tAqM8jFbX/tO+8oLhqdNP9OZSY/2AiPnaQqOSbUHM8
kNm25gmmFYeTvx/i2dStO+w2oLAK5quBbRKwP9G3AMXbpyvnoOyqh0btZ2/QTdkF2jJ9VGPgTl2A
D8G7DBa8+S0gdX1TxFwjY1OC8hB7tPkGrdiAXeGCIO4HVcAsMWlSiAApHpwYohOUtyYa9YOKwbDJ
isELGZa+typFjDOMI/abDV4LtcjzcpW9sP+kFf9CiXpaJ6oKpEwYLjOAd2n9HnEDGg7i3Hns2N1g
ndZOsUkjPjCBVU6nyw4nb1xWBF0RQFTXTTp4BAjmE+99Jp45nmEkn49erg4Vb31aI+WYG4cLbTxd
I5OcC835HL11u8OsCqhmJvNAPELULcysuA88UwWDTXFgYCJxQrzxXfzi96Qe68uGXWHhvvtmT8do
gezqCMXT/hd8/y4RqPgAAm7Pe1CthGpFTBiCb5gs4RHiBgBJ74u9mJTdcNVyEbez1srH5QKivFWF
wu2EqZo6KQdi2WxkkpdXOMtG/a8nF071h8gJrxuQda533vdu6Ml8BZLqAIYrqHq9Ja0VNuiAKGYe
YIDal9v/mvQK8qok07FONZYj6BnnGFaCyCNFaTGo546imz+bfYaSzPItpFnBAMtsuQAxYHtuvyDg
4mXcHA2v774TjNdGg4wKyaXjjnhwzIHwLj6B06RcQFd4w4oIn2yjcHx5LbHj9i6mibwcWQg46BMr
Fjin/Nsn8cKwyl8EvH/Ze71crCIALLInF+0yKWY1XqOYiRyhEpcTUigo5yOKs/haeNDEX8Ejv1P5
eghjfuAMo3ZWx/m4ZV+H2o9qv+RQAfITUnV2jHPMw2gL272aCY7CtIYoyOOkW0XAHAlTxYaL2qfw
r87Jb4fWgpQOclZ8JIXK9D6wvrQq0WVRu5oD2VSRhMOl/CUCkyHhscXrkh4Lqk7YRTB5ILmAziyf
c/iqv6E1KNbsY/P0PmJRjxxFRxCOBI/9bTvCoVdGaIv0xAELUUINeSWrKOFByzozt08Du2HdSH2h
sSpt/dCv3Hs3V+/Wa/Ke/Y10VmUf8fLqGUgex/5z8+EBcIlfp4PNGnp5/CZZ6OUm7oikG5hDApQa
1FtJDbXOLSBxkoUw+2Sv8At0hNKfgkkNObGuf9sag8UK6I8a8sKuFUswaDofu0eS3MN8j1WBqjDf
+XgbE0aGrZZforbuZmeciDy+r5z1Q4yinZfpDswVf+ARE25Ms74rkeyxWnGCQSmz8KCoKE6eOuVT
E3vlYo2TKRAHyb7wrn41u+y72ruCrSXo6pUjn6zwfwCqwHgRBrSHV8h4iTaDhSgMWmBz2JMq0NN7
es9Il/JlIGixrpOnH1KVWM3hNfEFt+WbvApAZNS3urj2ft6JOTBBHBQCEePNe5v2tgP/DLdlryFO
x4sMJjvXEE37z3sxF5GY9UF2Dqc1oEzzEy9jfI6zd1BhJnw6ADZBY9qjTXqP6wwKqloxc5nP7IYf
M8STgQ+QCQqsB02kb0As+gKzuzMkwgbtO4ickudG5zi9konNKpUIA5sn74oDk4pTBw5Gf2e2qKvf
ptkPIr6A+3jQebc8ItS8x57f9crgP+FAPykhsDUMXOCckuD5gkb2e65gWDlXiFgJfesAcSp9W2Wa
DWturiagQiyvqy04OP/EQNYai5LBYmDdvc8fvGRp2eN053zH5cHhIFto4Q1a+jm6z7owH8OwmMN4
miq4E1RW/rXA7F6V/Ww8bBf4QZBiHdi4jf2HIV7AKI1z75UnhicAjKCI7pOrP9w80PMhZAOfhTpC
G3Rzub9CUY/5udDccXYuGbmtMU7NM5br5vCAQZSlzLrJm9VeZdXTUtgZmtIC7Sa755QWIH25j5G6
ubqfLVd8xh//JzJ+nrjxsmJhM6RY+DITpdwzJwfsNK4kWCKLcd/sa2BUSAeGXcq37LOyolq9lgRi
rzFHxFe/Zy2xxjoMY+Jfh1YP6cG/D0q0F7YQUGxglbM86o97SFKRUHvlYqBZ5VEsa/B7QlhupBvm
DbuCpQ5uUwt6Ih6yCIqZpZYbxd9QSMHXc8J584CF07iyZ4bDn4A0XWiycSCmcOKuHkkxwCIoLnPt
ilgFQuVtY52gveW3MC7DRxpfspAENzWB/WELhYBiY96WZuxCzyHBC85z9thoGXMO3xC5ADlYC0Jl
aHxAKXSlK6DKpSBPdPT9kmeFVnh3i6lMN/2JY8osdymV0OcvK3+JJmBe/qH6gfbKQ6NlIvWoFrUd
JyuacGqwLnavFjvIp99D0ISeldTBpEdsxdORoht7TSkm8+Of9X21/lLyD5hghiTajKT9AEIW2P9P
kMWGHzNiZD5D6/uTpmC5kcCZTwnynY+DsMH7mbbP+IES8edgVFm/RXs5pqsk0gaLqW9nnuGqEv96
D7Xe6AUTEMiu9t4oJ8BlqEuddaKxYpUEliE5LXIFxVbLBfZWz/iJ9ybgL2dNAX9LdoCwH0thyChs
A9H0U9vAGSmWWBFd8LEqE2XFxtMYSfPPChEtHlB9tovJN6xwBH47AMwdwz10gR+qXrunsWu4H3ix
b+N7NgPjGQGjeHCT8tlb9YeaY2hQOHhL7tndmcmOAV7GmoY9ZnreXx2NLQQe7jFnNNlXPhtg9xle
IfvS/qK5hBHAfzEFlhr9PDXCXHo/iGHC/uC9fOzD6Q/4lSehTTqzXJ7HdxiuFCiS54Ozi7Mr9s4N
MBFGLrBdETzaOjJcOGWsU8TS42mlkMJ4lU/OD6SbhwcmGMQdBJkQ7+YUPPhJ0JLwXmISha1s0SwS
vpXk7Kn0fe4Pp+cj3z2C1cNsD0xHyiFHB6iEkeh8Q8rG14IRlgzY16RP6w+jR37rwRgp4x2Dw58x
uTvA94fv9n54kGwIKuUV2SkU22BMUNLriHEFIOviBtBNrgdlzf27RZzLLFv0GXsAhiqL9pqd40Vn
ISSQKyLuH2gK+6y9AaVQtmxwaLMekx+oPXQbkooG2TVAe94dLxPYpvd1alCpGpQiOHSQGt4SMwUd
H/IAy/AqK2BaFSy4P/6bZ1658FM//3zy+E1np1kfK5gzcBI0WpCwB6GtPEDSYnR3UVhT3J3dtcGn
zWJjsFa9wcTAsJXBYfx0n/TZtzlHBcJaDs/5ya2jaWX6+kRd8/49vHUREIZG777W2TPjE3AZTRsH
WM2ixg2sA/krjg6lkW7BOsictoYQ22ALAlZA2BTRnHOUtugyr/E9MLfgYe7n78V9mXEyimaHXZSt
cZzXHu4u/9KrO+czxZBtAgOLMSimMoAzcUSRisasfTFpkdkqz8vp00uXhAJj+Xrz61mzQIKTYC+H
6EcKajrZGP4Iz6ANuhtC9kC6To7F2UFsdzencKMC6BoZpKu0oHJsZD+hD+RZxFgVxHsYL8/mKwqf
M+ERSbDRCHcPg/ASCKMhkaRcr9aMueP88XWA3QoYkJBA2R8aof8HQ7Q4OyrUH+IRMEsAT1Qs3HtG
yC0OveMrXlGiB8Sk2j6QM8QPEdKkOtBasKiLCfn6ykq3GfcBQVT2VUBUcFMgvIihNfwF9/Rk99ZY
NHD2Pbf4EXY4gV0cfXvf3XyFRoYhB7EmJsAKs/J96iQnM71a/yCtq2KfrrHWBbTXTXgKBLAnmefS
EW0K6ywF4J0m5+710+vhUbinw3WEpIWNxFrZf2h+JTBorp39qeyKKRMm2i9eguyvEa94BYGjQPqU
kL3h1EXEivCxVDUXUPfuUjuJIULo89efCdMq3aQ0AWDWkRVLGyZAInstkuDMwUxwNgqoZk9QcMLL
fLoP1m+DpATcY2eHeTNPgidBvFN2lEss+9a5vzZUcyqUP/gnabDyJOeQE6fXOIQJhs/xxjvb3EVz
jYwZNOlC2d49pucp+xm7coIT+PcFzJrlcfSFxfHdkrUeDSZDoITmDxKUsQBWEBnrnMBbQRFhQ+1s
lhsxtPwNl2sUYSP6r57i3BtLHslDKxifrZ939xEq0Uja+OTDIaRsRRf/AV75ciFhYJdjvghXyzGp
VmLJ47/izeWECiHRm4RrQvEA01pywHkFXbQ4W+ndActfxEtQgojE27ydKY/Cz3S0OVeaNWKIsUms
7WsrWz94L1md8YUie0FEAMaiVp994rKFqryB4vUYzZdVchOmpQ7w6goRZ8/Rgf9WYHbOYDblGIB9
5RLtwpOb7xsrKa05pDDcoTV02MvwHvxDw6KkdsFU30Syby+44/yDxknTAXjTbMO/jKjcCXDgNiTF
wkHKVkYPHys2zrDPVt2XwLFIdLg0RMNh7+w0sL0Z3nrhmhA/MTQfX/auZMzifWWLy6Kydkm3gk4q
pZdsQxfCCoHXOZ4+DtOeFcISXgoIK9HPvJzhyVb3F6ytb6MHrHojIxYKWQ/oBRLE1v3YNaOeYHBA
buTvsnK+RxtBGqqipbCMAeN3jrx2YKkCncAeRk+eSJ0NX5mchbFkMs/o3GyoX8TfpZ9YtMRiUbHj
6ae7GgbfJa49sMQPvEGUj9uBu4bpyNWG6cn14qlOIMQA259LlwdKArNYX73dl7VNZ6a1fUuk8OuJ
MwioAMnJw+HAtGgGZ4iEvJJznEMCtaHPMdgdYnif7DTdCTWKGBHmNKTLAvIj61Nydpx9RNJClbl6
RGeLnXDy2/IUmsCfnPaq9/rnW7aSxZTD8jTinIMOZoZwyML0ES2xgAsholHmQb8Tie1ox+RbRV9s
FWX7NWtTDTbEgLXixdyg3VuzNXcZu5mqz+4BUnxlLhV2DBtOU46Izdvc9fglMg84jGn/ygcQVf9A
QhqfpDOpozuuH/eYtwFsFMMcP+dE7qy1ZfVLHpSBlQ5QKoxgAYslogdJkXedtQfwllmMk6u1xGpH
ePMhpOE6glCbE76ss8R7eA3SbTMt8WPCI4l/Li0HZiVEZjBlM31RqHY9Kz7cEaeeMFMqUNce1FDB
qj3B2tnBMt2TZ+85FpW8bWkwOUADR8CvUjZ7nHMtHxDCAnNFVEKwZkaANg6xYHviIDKT43OM/NVM
dXNCs8OrrbgV++/PuvMc4P4PrK41ilKYUWsG+qjd9qMvvuxYtluYLHxH9GbQCxWwL1pr6xf/Zsbi
HP58kRNdnlBz3Bc4YBPW9S+gEIcTUHhUZlyz74TVs6kvv3M4fpGOioixGx2CLcjghn1k05riIs90
sMRtzREl6Cw0yiEh1btPqHGO8CC6qFR45ffF4rr5vCyRsQVZFWExqYUg+N0RNBLx/XN5DpMugY0D
LoTtIegaWDlP5vGRQHFxxInzYkfdLj4SGS6w4uDy9GzwJpQ3fKoS5MXRgR5vBzIKaCQMSCSAySyV
/oUrGIGRtlthJA9LcxCUNhEjWPWySnZBHlrh9o2rJBGOiteb6taQ/CiY544W8D6PcufpVOuTC2W6
I7ZkXKQ/7hBeNrjeo2n4lwOKhyHrCDyW2F1oKXRKr4/omjOHKS3A/CJuZxenQ5TNJ+p7dkcUq/9a
QMIKPrATzxQO1ZLWcgRV/q+//MQDBMvQJQkCxasTM3xmYtxcFB5ayabmwU2+DK0FIoqePcQR7MXk
X/jDReHj5RyeFhDD2I3t4DCzJCXQ7Uas5HnOCcKi5mZNO7J0Zy8cDCr6MS4zHym7+Q1RXTm/V15S
EkaYwFrS9Gz9DUNjTAqQ97bx8x7V3BS4uH4efaZ9zD74qsq1R7kHRITbIgAH+siWLJNHQOAi94r5
yCKitCG04wwTFXv9XbfrjYejL5pzNou//ZeRa+gQuHkU1sn0bFxWHOLTenGaVP/HbIfCIQDfDYt5
zCE9pGWQNzNGHrOY1JvXgiihK0QiocYkDimRM83EMMYTtHJy4BY6/FQkcLDiYPORmRyS7wSx6zF7
M0Czn6hmpJeNCSQgVvg3w1/98M8T5GYtWDnzvyL4g90eyMx538TSGIAsUiN4TIDWmGl97QUBhhMA
V5dgD/5Dg++1fP1j1gOSmjD4QS7lQmx4/sPhkW3MtCIprYjg0uBuWk+PUTFp3O9MD2WHVHbW/vuj
SB8n4ZM/uXMfWE0jhLURxzonvgsQ1TltngsBm0FNXJTxcOA+k3pSIUgBqEDUgcbTby3WUFD2YMeZ
exkTh4vXCwR5vEph6qEjIupkgZ2D/wJp994rffQITljVI93DX6QTObRcZw27w3J9ipQ5SWwsqwjA
yr6s7ORw8fMXDBIYiGNRhrILJ0Shh8499h+A3QQ5MamfthRsdS/2oPX+iRP27mQvFG8Pvd6CMOQL
Q68Byzqg5c1mj0DU/nEQ9yjtDzDdM7Tsj8NfvNa9oSfknTXEl2HWA4vscDBf5ce7iPtx8811e+Fl
+eJ/RG8sgtuJvz37l4hEQxphjGpdXFaJTNFIGRVs7ueksxf7/c/hRiEk0VkjY06INkPDKr8v0nbI
AuRNOSpeR9aeo63OEGS8YlPtlH/m3jnvhOI9dsbsqmH2cV+CUIAbyDRyKgfbnPXLVA6vJscrZ1eG
BS4zBqRqwW+DHRf9zAXGRAFiZv1ISJAjVKGac6Cngzb5iIURz49cqb6PKy/7hJNh6rjSixzPeiHB
ebD2mkk6KD8cQLDPoyEMw4+IO8zNmeaftSs7VtHQrc4paaHWnmztcIuaLOYqY2Tz3okT7Mc/87W4
KcyGc/ANxqKTDdML1lMP8qArePRuPh+ANM+uWznJyNwraI9QQLPqA0n0rz3ro5mYshkxu5Y6+m1P
7B/aG/40i4G9jyKihDHAJRuAVa9u9bAy4WLVEUZnj1EDwxFUZ/nakg2OVJ0Ik+Wd19drWUw+eFaw
P5uS/6sjjQ/exAm3YZvbF0YkyHSGK0ES6CdFCXOHZz4ohiNZNqvaftAyMaI/A73n8HtOz+CpOKeL
CwURa6OqDQk36H+EyU/e2e+rPVBcVin3cQ9krnRVmBYMGxTqLzFlNj2+fiXqyZFnBmpM2VHpkFB1
gQXAwXx+UdpbX7KBWbtxFsPf5RjYFShGkAI35v0Py1I6lA55ElaZSNM2gvJxpsPEYcc9P3jwVWEe
/cYawpiIDvrFCMYMCMF6NMRh+ANSBotEWJIcc7de/6N5Q36ZYiVhkZLllxAxdjD8IBiyuRX/wUiD
e5QJ2I/Kj0NQawK5Ss4yLJnrX454smiqCGng3qM4ss8vE/6MBDedjs6saKBV64immkrDk9bZf6xV
pypl9pydxixZAuJaTJ41CgCRGDBYMPKrCeCrSQceTrS0pjjAmHMetDlCQ2GQVJP1gCVmJR4b8176
3A7EY+YQ8gRFGXM2W5xOOaLiDnSZqg4QgIqKuEk4qHvG2ZKV+9DPDefCnEOKJStp+qtWeO906AtG
l9zHDabDHPvf/2jVqAYRCzh9tML+5v6lWj8RqVWLjzYtwCvXj8p+D+MLax4ChKCb9O0ekjBkWWsS
j3+yeUEiwWDdD1QRbXLmOOvD8GyC99AZkt/n3KC76+u8ssHTyGJh94R69nDiMa+ycvKL1eMrBTHE
vf01LjGkB8g7sf9V4nfSKjZFeICJzbG/i2m529kn6CFVOCOrYCcrBEFceVbDn6ngkFzxpdJCaH3C
cXPgnfFzv9NX8ArE7FQomvWUkuXQjrnk05uMUw9KNQR49vpcZEpH3/9cRYQu3pZ0murms78SRMQH
8970dNxkEfvF7M7nBOo197Q1j6CEfWdmTxu0hfgEINPVBfNvJBCojBktyx3MIRbqIbs3jn82rrph
7clbIcF2KXCPl0tLsb2P249VXFwligEKaIJorJmmZp2DS0KftrUM7+nZv38YZWS7OXwPG5wzoaV5
Jx7837QHc8iBRPdX2kc8YWFULTDXoTFEd2CiZT8S90hCRUsFhvf0QqsODefvB3flIXSHSM0QUCnc
OsVRfQ24xF7REP6ykyvh911lbzyyBKVL0ANAZvi/dHqMTvJKcXvQHM5gk7iWKmyEwcDXOGQ4tS9P
nltDvMeCGdZYzeTG237iLYYSQeCTbPNnjTjwfma+wllD+N2eOBH4chFNjIIElzu6Gy4etSVsdtfN
hQCHi+D8vFcC8auOAiymQaKnv2SAO+zYifVMG1f8MaSNPuJM1CxDZF/b/UXbWRitaNxwaVpRRWuA
3cvsupBDUc41rDCu20H6295T9UialEvQu50BKMIgL+caGwWSu94jLDevO+zRRvjLcOMNe4qtVMLk
au+V0J+yPe+vRM2WbF3IpZhqo9qh6bT2uO0tiv13wmqW3tdqPJ18Q4RGoQGc3v2x+eX0p0iIxcr3
rxdKuQM4at1ZGCyR1XCpk2+UAu5ynCLuOfs8ZQxI/H5F8/Eqwhkt58lKdwp+xkY20aIZ2XyT07qa
yLFKfQeSASThWYSngumWSXIDOq5cEOcK9MS4+vqvQLF7nODssTAFYd0hm8syiu+7p3sOhzR4mnlj
3mEuLQEyB6IdFe5NmwuaMYLJ7TduE7UpOqhzKhyvYNy4RIxO4Dpjfdhb0i7znELTIXIJOcfkhB8f
MU6N28efhRFXqP+qle07/CX4dj97EPGQCkNbUhGcx4IBkluEJUhrRE1ESU7qZTlieNLo/GgGeLLf
tLzHPWIDtuWcEejA1AAbDVBgF+MncoGICQNc7WWCOMDEgO//HRcpgR0VfxUlAZgHTR57ppWyQteI
bufiYYYeEU4JhND/xybgCsHnZCYHKMZF6tV6yJK/An8XmKRgI955ffuM0yGtTqiJh1v4pdYwFd//
znq0D/bLKWmvx1BZ1THtDvLlZF9DlWW3zBrAJZaQpQDwINcTc0K/3l5xJIrkjLnMXRCrCAQqCDYg
3YyfwruLvscp48GKUeMsyO4bpEgowcbYw/vtFOWcuxdkFxnajma/UbCJIrsR3Bekfckl1ucMGCFj
jb0psd/zTsTzEVc/J1/iabWcQt/Jw1RHX4AriZnZyIAJoMpy0cAaPqy2hHcTQLUgm+PAiagB6y0e
odP4Quz9OaTZOrJwz972sbV7x2LG4MfyDSd/VGqMnyaq3ROy4Q7sTo6gwTgYvOkj1RDi+P84Oq9l
RdUtCj8RVQYQvJUcxYCoN5ZpYQ4goj59f7PrnNpnn927eyn8Yc4xR+gPcYjaSa+xg1J185HVnIF6
ZzhfAEsCiOKTAivshIIdy7neuKLo2hwnvCh8Gsmg2v23RYEvDonUwi0LdJaZp9nDpicxmLhSEWIC
DggL60geRx0cZz2CDWtCuYnUdf6gc205txBdtRGWg50fUcrdMWMp7yRV1bMQRzwuswFAoNWeqO7D
F9IbyzDDvZf3J9JZyrJiconJvKZ85xzwHznEaUd11GjRQaeszn/2hW6+2wz+iEJCL144uB1RgRNO
LTce8mdX2TaQoD+OFMQIi0Oczi0Q7zrvLtSEQi+CR3cev2GQ01K5OoNmTqD0S6OPJLNrPzG7R6P+
xq6/dSKSoty/MsSiPpmybJPVGB4sBFvhtQNqoWYk5Iu05ax0i+1pdKAKGHTyi/1M29kqV3oQXzBz
CbA3J85lyAIAv9MIJJCkvSMYhXXENB545foQ597F0Wq4ZQ0OUzS4I32KyVBeb3AlDn+AjPRAZgla
t9oyAYd8ZNYP68CQfI9M80uZNOKapwb6uj3ed1DkDW2ZThDDgcQTrma6nN+WO8KFYmWjG3QfmeJ0
4ieJPpgu1UM4ZwqFKISlkVw+pDSSeg/Q3ZWNiat2ERWxEFR2HyBEVqFALPxLPNuvdxxi1ce+SlZt
8WaCDdOzjhlRE047OsBcRUwE9NF38x9WBQUTwSOVJkaIyJPgmgTvTQqzpuMxFoElj9wxKG25vDFV
IG5dmdYb+hCqU2ESYAvHRBDcc6AMmtnHx9gJigze00kt2kCdMvSFEQim6bAAC86Bp3N2UIVi6sTF
jG0SqAP1Yd+H09WB2oGOOAV9JLyMFoIINLYLAXw4Itjdg4hBTn9oJ3o+RislZJA+VWvAHP8cnBm/
dBxXMkB/3t4YfIAc87v5mexfoh0lC4MTFiyWNIgVaQxiBGkA8mBiOGhBgoKLoMA7P7tvMOjHmJKd
/mxLoAh7osBnk+7gPIfzsLzZ/eAbGU7Hg+oK3ci8EBL0SS7JYX0kvYgU4UGx5+AFc9eplJ07x16z
JQBDHhaTi16kTpqCcRv/GGqU1bevmW53KANPycdugB9fo7PFjY095TnF9/PIaOPBqctrb1AL9O08
6hHzY8As0GYqUqEyYV7l0BLhLfx0UJEFdDEyVCTf8eKqY25AnMVHFJcUqeuMWYDd52sCqsLXR5G1
FS6BBJ6oHq4FZXhISoYac2hYWnAbS8wbSTB4QqQdwEfUvtFzd7EfMdN0qIHsSTP4BAsGwwyQvO+0
FVJ0dBhZkxeIhfaYphQ4vgdHljPe5KjoMueayhDibWHSheba+aEC6Zi1qYnAu+GKUBPD/mvg3V5D
NX7+qaOG3C4m7AgrgXbmkktAqHNQElyueNqwYcb4lmTqB80i3OETUDgpfYCcnfEnfWGoZhW5Qrsj
dQzCWfwAnkQjNusLe51JZQs44Pj3cjgSm4iqLoJTvwF0pVKXgx2No61g1EIHDF+emf4AhyAu8G5a
kc13nKEyJ5t2iq8XAjVKpKyAsIGAyG7z3VYNLCZhA1GkTIhyntYAJA0epQ/Uy59pTWHjwgpP2/j+
H9IzBvUDpmP0E1E9avC8WtLB5h0biq/QZID3gQXAx66Jho9PlWFAdJtw82KWDO7Zy4p1ySj5ifN6
Z9O3Xgi5iMl9zDm4Nv20tbnET0/xjrMChi2QKIwWwNJ+eIatD51CHxh3G9/dm27fAN7aNp7kFZAi
cAinL1N29NZIq/MViPJUZ9wCL0oC/k7ZfChyKt6BsfgN2vmy2ug47rN5vx6scLB4Xi2fhEcNxxuL
hNu4WwT40UMUvrfGoAG0+cWDrNhBUQYtNu/yPuHcfe/LPR6+2RVCQdtGz36l3O845V5E1ow9SfxZ
f3lgI4LFuOTgUkBWdJ+0UvhvM1t6L3RcFDCGbcfHG1lilO+V3+dR8hK5j9aF2MocaXsTA9kr7EfI
H4ekmN6namfQ/etYn+zKC7XYvRrdT390A8hG3G0JMRInkSmkVcD+d9LQxawLaCohTd15B5sUvijh
jiuzz5MXL95Rb1MPcT1px4jEhy/C1fFGT8+rQbFQoGLyOUp86GZY7frdTA3R6aueIb4FZpsJqMMP
rPxyXPasLpQJDN7GGqXEFItg6DkpjraM1KEyK0FwXQDf2+w+hOKIDN77h0vSzjvDqQXSzF6juR1d
IQcof5dxM1QJRB++xn+H4B0DzY+hf1KlY2LcxvGstBn9lheIU41VLAyMhGuo23VQdk2D50uF6pGp
EBicOawSiAXFRJneYqQLFQdrDEW/RvKPS/Oo8dDS2J+/QyJBgTIDYOLN1SbTSjjGQ2V4tz+kuLc5
Cc4CM76s+EIr02J7Dk8xWgxEUNEPlIHPkFapykjuxBcetIiPfIYtLhacXYWKpviSYHYJWvmXKZh1
8jCph/iAfxFIMigczfHXw4SCx8zBxuI848JxtLh5esn/cE0oey+r6lnvRX/3BkCgOE9W+I7srukH
IlgNL/qAg7j1ypgX2+VGBH9AOViKx9TXJLEdh9+8tyldqEVvV8VBmkPl7fY233zFUELxFGfFEdAJ
JZMKNnu+4pHivIKdM7VPYYJEgSJhV++1vE7+cpsdVsPE3h0q1jl5wGCKwkMBIrGkpmG8N7z74nJ8
3CExsJjYFeb+yvnOpBPWFS8eAGpBPTR55gZDd0+PbpE+BCeGcH4CyOctfohJ4YrlYqa0xTTSrDxy
taals1piIO1ht33bX1w6ZWxWC9y7eB6V+OdqyNHfFsDhw2IKpLHj1o/Zl+L0DIlwwAMy5tBdeDo1
bArV6UQd57L+wNZDU5So+PCIGKm/WI3p1pcseYLursM38yiGNjHi+Mzg8H34Sxiqt+kXTEOmUHpQ
pI8EwnQor1ZbCOJ5Sd9pD5ttT5PSc8jOU7A2YWAOFC0YAn+Hpa+t7WViA/aJnweLow9QcQqpW/PP
/jVSHbAIYTS+gs6OC5yzBHwbwskiwwNLiEu5xseFSg19/zV4/0k8yD379DGs5NZmc4JG351XBlMZ
bsplJOSeCnRGYsi6aQEfggOCp8iZQXAWhB3I4usa5UHnf1J1e9keaTamopmorDFsY/o5Q2XNzi24
izBusZUdgF2kT+jEOoDDfcL2gG7AulGzTW/jflBzsNmP2Y8s5HOqYBKMImDdZ0SKeXs5oxeX+gFn
PaykUq79CxCV6sBS0kYwxYekjvwf2Dzc56S1WW3wGKfRX0kVZCsLg4KbrbUK36PnFOQu734Y0lPU
wdFBRYRQNlUtlHxYa3cqLCQ0rMxv6HAYYTOCpubKjy5qqdp6bLZvm1J7zmpHUePTYWOs2QOquc47
eEylF+gWaJRpT//3tuWTdpiBvNXzXtnD25MUQIH1Ymi0q60UJW4HyBw9CZ7tEJqUmIQxt5s9LVio
zm/2CL4GsAzZiwCfzEoYJK4Q2qlhGSgwgNZcJN5zcrDXHL+Dz2BKUk2m0+0AFNnl/r8rTOXRmD/t
C9Ovowe9Wmze0zMqsauPmArrTKwCmZzebJYwbcAjw1HNEZsnWKZS+XaZ1l/xke848gxdPWLMED0s
JBxQwFh0TPJGxeQ8FDPMrJEOiy9/doU4Ibo2XkLIfLDcc2b2F5T4F5SJXwshJ2xQuvZxP37Zp2Tx
ddYIiwEj0PyJP/uGJtVuz3qgBJgyKWP5jD2ndRiUMUD568MWfbgHHO0Y0O0b9EpFTm9eMFsiTlzN
qe9AffXFI+Y6gtJDhCUnO3cJyLDZGV3x4NQFaj4N0M+fpwCiDk9yIWEvdtsVMsVZftg741QBT/jO
+2JfnMurfKILuDolPASNsfHLPC0JNo9p3D9M4ilj+MS/8IcKWR/fPKhrF4yduL+Y+AT4ONI7O+pC
x08HftEXpd0aRuSZcSG/gx/E70ZQW2WPoSH0Yd4nqkbJ+cA4Go+WavqLD/RXiMNQUqCc4bCQgM0Q
dQGt6YfoWh0xHlpBBHEc/gSAM9PiKuNgEgHdCU0I5C5bj4WGKcqDjoPxA//APE1Yl7Td4PQ35P4/
Ju4yradbCNWQ5hN5ghtA32bo/8PZ8Qx6zDg4v2Sgrjx/XER8WjiTRJCz2/H3mMpznqAHKbNLXOfM
ZzHkh/rws+oNA6q7h7ENuj+POfL47pRZhzOrgKTYJ8QCY0COwHpTZu294vfFEImafLUyM7hQEbQT
Zk1IRJjooyHZr8ALxZvDKpl3qZZB7t7+C0MEhgQTy0zj+tvX+J8ZjoqngmG9VlY/WeGfAKGRk0RJ
iERiucPDNvFLZP0ZK+Zl1EokkbpcOkxP4bNbsnQ/Qo2IeZ4sUmk/p3ySIviQ4Y3+9xgcHDwvjh+s
G1Pc6B3eUi+ki/EwY+Tp6FMAXpyFeEqU9iJwhLaBhkpPaUfAGcVN/ezuK0wBOYB0Gj7S4BNwGl4Y
+wfI/OYCszhrians0SBpC0b2HhcY1keYaold0xMdWMXz65vjvs16gpmt2W9IZXI2CjqkpC26m/1q
fIs7455NHOGVnIt6A/ZkPuLT8ggpscfxXnBqCt3gMmK41l2QLHqmwxJfSdbdtOGABj1JyqDYCrPi
NEZDblMG8/C2REDZJBVtesmbwnvJOD0kqmEDrxFcloaCOTEqm9XkYX8x02E5abDs4HxC5sQ4pmfy
AV8AVTDpOuk7xMi82mv5NS5zGSe1LGOjoyOac1oJ/mmM2VygvZDUwC+xMsRmiZoGtnLA0/Ke6Hhe
bpWK+rWfnhWCeJGD65wZHCddm4lRjLXVKTvYGGFU8yvALd7RTDGEUondTQwCIIGG28qqKuo0PIYW
kmfTpslwQasClFPYptFbQWDZ4ryAVcxjo8rxxv1E4PeepmVTMokEmTklRKBzCX9seUEyhvs6ygj1
EpELoGNwzWROITURbTQvmwtredmjOr5tOE25G1uDLld73HiAadUCC5Ah2QDOAi/9uDveLiqirc4d
+zy0t9jXN5irFiPiTFhaMAEDxIuMlNND/FncNy8+jQtf9uq/AqLsyUQyvK6LmY0rO/zoFrDcgRfP
ILSoguvBqAOJCRNWNjV5tWd6/iJawSxVXLpND05vBf7wQKULnMdCXnnK+uhzJ9mweqGjC98WdR3N
OzcmK5tVy+7UBwy2dOw001cG2sDMlbOSR2V9RnceOOhgqAAuANOHVYAAN+rzPgnb8tQN1FITOfy2
H3fN5Lgl4NnE0BJAuKRgATxfJRleJrhV8MQHPDOPIORBk3MlALZDp89gDu3PVk5IG/mq8TFOE/QI
3udtN/l5YgNKFSDVKkdZuYGsyrmm+KesN6aVJFD0uRX1sdASUQNAVDLhk13CNnNnIFbF1ddHWjWr
wRldfC747ncgDrliOjkniknzuYPKZLeDtltCt7tG3/mbI7VHnLtucVtjhsTHBYYX7tqDxRpA7P5P
6RUl93OIkC2vfAEvGVxH1KptCC/cMF8Ucg90Ey4VHsAyHxs/0A8OWgYmgbDRI/HM4j1iBmRQOiOT
dsEV4T6C/rr130hllKfemVucZIzBpYPvB9edzteTSx0xJDEJUprDBDgNtob12cidJRse4Ldg9PTw
sEB4e3uWnPPIYDweKUYW2IKw66jbhCy76Ac/O+d7x0JQJ8UE1IldeY7fmyKD1momZMB8zJ2wEpjG
754TzDvRirzhJzJsZw6wctouD3yQXjEeMMeavWDcuVc9jlruysdgB/V1eIupNjkvUVroEQxGef7p
J+6mmn+KPynqjUMG0ZnBEX3AF7V+G1/bcyITYFx8CSGr4XrAjWo7H19j2HXxkZmh4YbFwiRJBy/8
ZhWyp/4QsVhv9HHoG5HY1diKaLnKeA/fppSZAtOFKiANBAj5hrlLf/zLL1bJl5OJxDH5Wa2s71x5
OVx5wwZ6Q/NFM+w+T75wJnRsPbQBMfYfZjiPackLTQ2dbJTj+kx7YWtzrW3hwGsRjT6GIAK1KH5E
j+kqOM1/juoWyMvFHRtsxwLRfI6qccP8omR60UMDDjnmCa6O0WHSWncZg9TfgSGFZjNWCU6AjDV+
wrJZuefSnH/HwDR2O0LUzVtN3/5l26xRo72m+rxgmuDVhA2oFEDmc3TZfgloQGcHo43VdQdMF4UY
gu+JHjZLQesx60NTHyqwmrCRo56LwTJ5WebmnLQHxkJJTtYzWKH5a5LVn4g0pr/BHvXp/Bfo4DVk
EQ6MGFeVH9jaVvG+BYF4JOikRs7TNQuIUgstasYd3uOF7XumUTbM3d/JPjOfWSUG9nstE09wt9pv
YEqNcQoDfoVHGvWCZ3JZNDPAPX73NenhQUKGDKGJM8zsdx1zTmsFQgUK5rbGlHIOJbhA7iAW1mXH
J4spDH5ME4Wt0BmBlafN3/1oNn/XMe/8ZV3edLIHPHuwwxcJEQgTbXSbE6zC4pCi44IJxfinWv3d
M9RgFMJCM9zrGBsZKuCh0hC3ICalVzuE+HRZUpJAMwLaO4YHOAbcVi5qFYxTxpJd1kt/OWaB9pku
Dh30gDJZt76jXiwMrDdfueudQ31eJxdmtZ1ld1owZ9o9bpT7XF/QKOpcKOwnKHndwY2Q0xecof4C
SkImozVZ+zfn+6GEFIeyHs+tFZx8I8MH9AHyATGHQxxg3IPucsMlknB3G7c4ll54yBRIuuIyqe/+
0Fiuew5Nl2AvWHVgwt8B16jtPptx8JhcWcc9cgR+qTYp4bc9J/SouATD/cmP1Bs16b4nq5XoFrJo
ONfn4SrpT59iESkWAi3z6HWJEVKDWypconymTDB5Yvu6iImsN5g+fibMPYuJ7h9xTkvwHuDvxHzD
ffxpLll75Fe/49e+lbeYIrS3hsse5N8hlCcDXDjQoovr9zFaNwoIBSkcPJnrkphWqJJPmUudLEn6
Kk/M0F/ODY+ZisAYjGGrTIUhqA12/DFo2iBS5fqi2kCb5GTqWri/XQMZ8OKuCovOkPKA9Z8QGIUT
Xg8hKowI2Ip0efVadWdQK5wvgXt0SxA2/jAlBfy5cDKIPfd3JOQKuW74ybPeSCeagD9xr0wLqzUQ
sA3qqADhGCZz7GppF5QDjhi+mncYhi8iO/S2dYL+1U1xLt11fa5cWFbIkX6escCrDIS7gTzkH2rY
KEg22KWEFprPWfV3fuIdTQ4kqDoArL7rQw/geDsnP8ZvfEaz+usE7Dx/FTRjYgxI3zuOMHV3aveN
wfgx7BD1gZ9oQODJlzS9VwrTL8Axz8e7sB5fEbnCw2CvISdg5M4O7Jr12VN1q2FcgoC5PykSTPwv
0x9MjsVngg3/u3LrJXh6J3sGBfRhMiHe0w4c4enPv17INhpcsPj4IbyUWaisGCzjeFvsVLtzMFWY
QrrVO3mcdDCJOhyrfJYiXM2GEBIZKtPc0Of45bbY/CZsIIRCkfjlUmZ4EtPVCtT4ANkH2jwbi69x
cGo2TQKb7en9htglzquA2uMKDo4KnSNgiZ++zCuRH//hjBn0ke8wJk06tMXRwT8iewL2cJpAHRmj
k2qvYqioUAneUCGf9i7UFSDDB8Ia7NXNTgJjkenExwZdUiIAR6fY0lb28i+NiXvLjIQtARZKqGqm
pzMRCNazN96/QJEsC1bihQqLRFrZBDBK2BMK/ymS8/rj7B5uNTlPTtSQUrYxJGZsz09wZJLOsDnt
QM44kYLGHB2kWBmpgCLh7b91MIca9cmy2P69s2L+zg7LvtUEOwhFLGhUYqSeQa1ElQpRdinlyx0e
EpnubNoaJPRJdgeng/SxGGfPrtP/tCaoX9RsTIGSJ/wojk6eJbxmBiVvxisYGzsHb9U1dZGHaoG6
he4mDTJ2e4ESE4PaXb7ta1pDjMYplFsEDu1WpdxQGDP54F3I2Q7jU3IYP5J7qmW8VJfALQfoHrqC
QyMOvNIG6EFnqlFNia/v1VoIXPKhJQTw53G4pdOMiA6e3KgdYZyvxjLV/k2MuPpjWb+svx4PHq7g
hUrry7lxSG9CA3FG7aGCKk/drJhJkS43EhUpitH3ZxDdwgqZXYWd0JfLEAKCSy1Oi2R2s5ZVpF33
vm3gC/GhJgKLs844zkBdc2mPSKPIX4MczGfCWcSUAksE8SbRFtKoAxzSghls4O7gjpPid6k7Ohfy
ye+55ZQ5hVMMDZMsjrnhclR97e+yTkpYMYG42Jz8awL/+eGTvhIg7YfN4rNJYCU5XZh8+JRA9asg
e763xohEPBXDm8++mLfCQzBpZ3/Ur9oAehE1FN90/sIILlJn/cGZpkJ+agf+5sVUSU4jNGSEV7CF
apBmlFKvwarpPPjDoiEibjExePcTCJXmASt8PgK7F2hWZYwAQ3w1WsVEpkx+czTS0XtbQi2Jfgv4
wlDX6NeZwz930NrsvMus7hP/1rcAqs5AHz6i66wD6fs3QPNOIYGzDl1AdTBvcy4rLGN+Np2gjEtv
iXBXgN09EXDhYFhFjGz99GQNscH6D/xDkl/FQBKw3SjpNhUL4xq+FhoE32rWnn9SxSO/JoKTgN62
DAsKz9oWocPSAPRIZWZ/Z3jcOD+yFQvnGULJGjCWI67GRpiBKOFMQPBxCOwCE0BvBpTVwnv55hp8
ADWGbu0RwrjAfvQASVmPClqnF/4VsuSkFD2Gr+gVwdkVX2McbgfXNTatRtyMRqAQIKEA2TaXGI9T
3+pO5Z4EZBVZfNtqBQf/7v3SHgNav6QUuybd2tyA8v4/KDlsAwgX80aj1FLJveEnwM0gGJvXjdtv
QuA1kR7rLAcO913Ge6iqH6SX1+R4oZIETRNffGVwIcqicvk9PmX5qAe8eoJEgqYCiwXo6KzDJjDw
kMAJzIhxo2jxMyr8K+pBZ0X633W2YsJ52eLIm3aJm3vlEqV29evobkVc1nekZ2ZbxptWtabSP/Gl
FA9/Y3v5gHjfip8jjUwWSW3fw0C8o0ftIaHSMMpVhrQKDsgwdQEeBtb24Dw4oHjVS5ReadvrM6pt
OKuIlbTmfBOnLTJm6j0C6tEU1fGXin5zn20UWGx98P/LBDfVBwRN7ousCMvhLwT14gEPW5TfnNNk
HuCJxbAWHTWBYAiOn67mdXOwLLgJ3gufSsJfAvSlvtEEkgNiUM4QVxvifYjtBR9JgnXQEXaAG3BK
5R+rWYW/noofz4uuVkzgZKJrvdCKcZXX2Tl8MDf+ccxVK7MN2cbuxDDax48pegEKhrb1GLYxFGBY
8Bl2YPHSaz+Pjq5aR7SoWBRSffhcpoyzCX2dktkb8ZOBQz2VMxmYEWEjLhgSN9H16K/8sbGvM/41
SB4ISDE+0SwyqgiYs4muo2m7DDGtYKwpqjLge4YkYRsHvvaGf/UwOUuQUZnWOMS++brnRHdWGOyh
a2Aa7j6W0GXMeX/+ndVkssBtYWRs9fZH9CHcKGwgKI0ms3/pDX6bA0SVLhAUrHASSyf87eXuP1Ve
ZcsukTBiX/xcS0lFNQBFRBVrWUH+C2Mwwxw3I11NFO7+FuzaJMe3HdJHmoTorhHHugaQClo6aqfg
hk+JEP7lcZATwO7kf10jRUfPd17NRBP7G2z6E2aYY3WmZqT5cXpfE37ZKuxPxCrwuMqHmExEv46l
l5YmrC/In1GRt1NUScTXfknt/kNNvqgJXkeuQ1P5ttqYlf7gh1J6QmyAjAW/CHIRh9eycYlfurEx
eywNRhIA83EXXYWD5WeK7D3U7vL8u/ToXJ4IrCBbxJ0lBXLITmBbkHwYXMizMKA16NTWfdQ4M40g
woGawNCoaGjxtQFcsr4MKxAwOP9dml8QLkrrQNGNXWSINerVlcKy4Sw6blouGxzOT4/6lT1CjctB
TRU3w+Qv/rqXqP6jwjpMV8sD7vuFXYO5TCgpPxbeNd4F+sGU9hUTaHyagYBxyweSFbHujRq2WpN3
2qLopGYGdjtgsMTF4mBDMQQ8a3Psswvzx/z+HdRXW58oGOTx7r1eUuW37ErCKcsRetPZXGmu8FNA
ojenh9Pkyg7AaEKCuXl3CLfdQ0Rq8dyWtFpf6B+tESMb+hBj9KZdvbg1uJu0b/a8S+m4L1jKdJbc
Ag/kDLwk9OC0FZzjLXPeC8QkliiB/UExu7lobur1fY0dMqWbR6XXgMa9F5e4yU/uk/g/+N0wTPnz
QLUVn8KKnQoNr8r7vog40DKEBzoiqVo1Nk5fKoQh7Qg9OFtB8+7jh3+YSlrCQ2OK26cZgVpgOK8R
TBYAGcJ2eVUrRt8dYmUQDBz5oeAZhOHh7gNJ5cYq1cLbRBxqgg5O3Oe1EbNxuKBRTdFfkYB4G9wb
H6mzV88+7I4btwGnI/M3/Eb5Iw6YV2sYjjOWnVbJF0IIDPvZJT2kqGOAZL7mZb6CQUvaaH+iDdti
wMiFCsVoNebBXzSLl8QcTf7KYdSxaUV5sOg7GESrwIMUHeNdn+pYpD6f+Dy5oXTRLJaBFCM3NGs6
5w55lrhh833yczGpeuIFbtWY9qCAw07ICAwXJRK4Fm1nG4PwkAqMp85hgL2t+44p3vk/XN19Zn9A
c7zWz6Be4dw0YAsqcBWFNHnaaWAgf/UMpYi7IgDDhMgEHenwn5T0koOvy4N6MXPvxRzvI+yTmLgw
56JlAksIyTO7L2v3hVPU/8MrNv7u4ytD9tmzJ/d+H99NjIOcG9sXbyZJ/+19eQqD7wGSabW+pcj6
kJgJ9dMpK/tomJBKD9P+VjRbPO2D2W1Lri6yDo0c6IfZLm0KJyG8V5yfmwMFBdNrG58AZOvPSY9i
HoN7WBUZRmySlgItnSE54SVsDC3tjAEa0m7DUOfktSUbApEVd/9z1kDVbnKaGuqMBr8pa4ZmRyRC
iA+AIDzW33+jFyMg/BLogjUK/RcVFpmzl/ln2FvqkTo+xY99J6+IDiByW5YDW2rCyzjZEv1b520e
/q7e3DLQCaImzkxlQMvDYgrDGYGxaNQRitMhMWyCpoIYkXnTatx4D8HvmcA/Rey0Slob+Cdv5Fyf
gQrgapdBW6a+kUa+lMiBOQvgzp0hCd6AeWvvCsxLXlLWyxUfvG/Sn2q+METXMpP4JFjFcViy2wfa
/oxwYyjkT5FjgTmxxdT4hyDw48tdLONnyA0xOjkUmFT7HyDSmEQ2++6gNUQ6gwyPHUR4Pd7gd1YU
T2z8mjTxFTlAi84e+qy9AsGLYBQsNade3l326y//eEVMbhhS1+mbA2pTME8DXk/usydYHVGBI8Xh
vollsE8kN1sa4cJhSsd7RfDxtwrwDufP4dz7DBBZc6lidFYTts4tO2royVvBnEDIYX9QTp5URcc9
t86GXz1NDLgDHzrTV3gmRx11Nrxrk2rpCuOGYfOkAwMnUmki9OgNnFEO2+jkOfbTyoVo/7Rfb+c8
gniPRWqHmvSN9zD8GOrTI03ypB2uUgaSJM0wmgqpdbGrYQbONkIFuizQ/2ENiRSuaxs9U81Wgdhn
ciC1NzfEDILuSr0k5jnosQPdeQMH+4yHjcauzlaLL7BybsNqRNoUp9jkTJGPnyNMD6q3t9XP2yiN
kWDzE80Vkq+vzy/3YVyOrsvf027rgXoIXrg6TJzfxsB1+DwibYILaMNH5KM1yYn9ApqDb7WEDgBl
dLcNYAM1LWuODLboZPhHPOY/znH229KFXQiNA2+hyFec9uTFGdMCHKLY5oLkoCTRVmcW733RZlKY
bnUQonJ4rgk7sI6t9Zfea64zeI9Ad7kRuQzBRN6AB1DqcXdj3BYd81V2/ZM2p0zfQy0kCQ/W86i1
L8K2A94Ci/2oyyeLsFP6u3iXBA3chYnDwzysbxDxbwz/mAgCdMpE9MgMnfMAOh5cNEheZ783KQ/m
d3jI39zs6AsRYFAZstMGWm2xW4TlS5WFXJAW6S234YPqJVhtzkO6IxwGVWTCBwkZOk6uMAZWB6oU
ho5F1HYN5kkQ5DAmASlYQ/7D4/bqXxICUcPWpB8zGDKhQ8ExoK7Jq/y7aUHK6toVwkF+6yu+UTVm
IoWqqHT/VCQTZKMBwgT92dPvk8N6mH1pZD8u+E3VggIgs9Dz5rn5IjCMPyAkkPYQLtz2rz3CLrx4
7mC9SmV9KWq8A0M6YRj9MP/SgheJuWSPeNpfM/0I9yJgXsXgug2fm1s9aM8BEdE4vZbv/eyasBfJ
nqeEuMhVR7Tce4CcecZG+n+FN8GKuoTj0NFHBPdOdTSFi9OoRgIfS9iv4nXZOcMS3yu8UOHEIUuJ
1Skrl379OGw20Go3zLtpGCroebU+aOHpiz8fzRzJrkGZdkVgDPGOC++UPe7koTdBd8spDlD3mzdy
8bQtBJ3BB4fZntsb0RlfZ9//8KBqbor1g2cM9WVsuAU3MMUi4XLJIRIvS2OkbX9zKR8/YQ/6bfbJ
l6v4xbqntMariKsCL9/UeFL5ou6IfkMC5LvzZ4JnOSw75+0//KYheZc6YgAG0CLDt/eHflaMdzvu
Zd4dXsld4acT/6oxb+rD1gFfCw4k+TjIg/HTw24QsPo5+XoVBTgwOMnRZNMPK+ClgOMG9ZPFPn37
9EQflN0nH9LVUG34zq8FGGR0IWMKsAJX+SYqwMahk+F1w2UB8wiIHiGqS+jsGOCnIBkrBI6ykK6y
iOCFtTa8VIPKQ5BsSQVrIdZBEvqn0tNzOa1wtSHzaIL6eVOTqoeySwMcf7TsfPsLkRocIKFDC/RP
Y0EL/8Sd6RXAWsPk5Dhwu3Z3399jzwc0hVAfyXh32gTFkyb8Dk0BuENZ3LIPi3XEAkJyBf5zyxgU
O7SdIcxnEOXWlnzPMXHE5oKslpw5JNAVxQrO2t3RC5ilH7zGZ5/fzefgt9KwExDlVDauxsvS0SPN
by+UaQUF6f/QY8TZwKyYAyguR4y5e+FrTEB9By/GqAzqYTnIcf+BQ1ftvpNU2G8UJKXZEUl1w0jp
i+ix9shAG8GowJEJjhPVE8aFZivCm5oBpDp6RJ2RjIK4V/FsARUW5O2yZ0wF/FMGKo59n33PgyWK
WwdPldIG0ezseRFs0Dw/UEG19zgG+ngkgsydQpLUfeSLMVBZTuZX0MMNphSRhaOBTMEdWoXXIQxK
k8MaLB6aI7IVZdr1W6M+D+DiXhm0gqTLtJX0PKbQPEAIGxbY7HvfAntGfQnhxLpDSL2NbssXskOA
Q2STIcLy2Udc4cORzvQT1HrS1SxIMBHDPcyNqmEbgo+5Ig5bBL8omLkRreXBFaZxLAbbYtuPoAXm
QAlgfBPDfTxpuq5IGeVp5CJEZsRLBw+VxoMoLJxJgLavqcwbyTCWxXMc3g2oLnBnEkmNUMMbq0om
vT+LSa2HVaP3xCopPifdIeOhjeKcpie/Rat+dN45wEhMsAlOVpcl9lyUOUibnKtXLN+DrZDoP76C
1dE9ufmgl6E6PmQEw4LTQAQiPADuHRZZUlYeLTVXw7W75bxwVmGkEpVQY6SPfmMjWlfcad0/w1wI
7nqyvyy6O06zcEph12C5zCiKDxbRDZ7XuHHi5kdE902kIBr2MFk9+iaE1CVEFAu7jReX7w72Y3nD
rUHDBaNaA1w5R9wtaMIUEJQOOvPBhbgPApPAsQ9eszthjU+oJX/9JKdAWcBNcOH6hmBsnJE0EHmb
MGsEg2SutdPu9GKax+iDXKw9qObtEZQ2dQ4HIEE4LqxF6NG+svuOy63e8+7Mgxm/0pNH5ykzkBEG
NKxCeFhDCJVsAmJVfKxOrW+Oy0N6in87JaK0rzY4ooWtKbwViGL5KZQtjr4FAgGL0v1RyZ6WJ8CG
2gOFiArOgqg9+e20aUucWgf810AUM9UXeLWBy335DDP0RAUN/4h/gMIELVMMCbuvswHf1nX8YcKK
bU76QmC3xkIVI1kDuJKTd9adtJad8QPXKEpDfJ6+OKS/GcadE/Stzh24XlhILYeLe3T0f+YB1U9t
vVFOOUcfVzrM9WECSX434KriMbBzn4wSkVV9KZB1T988mcvctl0/ZIz9YCwTHWf9NgMmJsbIfzmd
PgvQerpGCj10QWRlwG+j0uQ++DuGWvjNysnbZ/QXFOvXvJcx7EUMP+cqx36ARp2m2ZXVX6z1LUN5
ft8K20tGrPCeoarDeo0kpEKGOCKnfTsa3HZeMcMCMF7V1rcluX0XFHxHlIUNPPs5n+9R+nNAbK7s
QreYw9OvVRg7EJAyfT7NglKAvJSff/9TEPVPewHoF0FybSJXqPADJoHgfMr2Fz35FYOLsj/pJUy1
YKsKux6brc2ypnRVUJGckGuzbfaa95u+ov6QgmGLWy+QUOkzR2BGypjnva/zXUuAOnJJnftgJqib
DiOBxt6YXSiz0Q1tmPavTH0RHsP6h6PkY/hAVBUDqidi11OmHcJzzmZrrzOefCAqW/kwGndbnBMm
jwlEv+UlkvMAZHegbL6oWvC4371A+FdZ34MGu6P/A4V6hqVFqWBd/GJ9Tk67FfNDJD9z8X+it8Di
ESe49LJJtxSXBv5ubYJv4UAAo+Cvgp9iFwsORkq7XtJJGFPgsHqwdJYUQhQ+IeMSh6r9HitJzxec
FguG9AgsppBl8/YuQ2XzWHzZ/ie/v23RlCke52IC3QHf4b5juHcaGADGC9rzHVFfmEtjQKnSwTGt
MkBFeL3OOaAJ5hrjyBTxDihLBdqL8woGv7AKPMk7O1LQLKkm7GNQckaiTcN7F3dK4GQke8clgQC+
PmTmy1AIH0vPSCHADI8EJRwzTDl58a0/1TwHP4pqWL5ue9o0ds3VUBGrBLrcWV/HPF34Cyf32jYV
AZGj9/A16ZLpCicJc09gGwuqlcO4fsyypuYODsPNhUEEyVLLOxLBt7cskg6f/+ed9wCOCK5mvOTH
07v+I+m8llRFoyj8RFYpQfDWTM5BbyhDC5gRReTp5+NM1ZmpCX36tPCHvddeQem5N9kY9Tdklsa9
owW+UbDVuJKO+dEy5h2UiYRvrBqgxkyfEFL2Xsv2GcfWfik/YuCR2c0Tma5/4mrRG06BPfbd6ZV6
D4wKq+MLIcwoGIPKeuiE0vbYIscNjRChOm+zx19U7tly0QTFjIGTYvQpYgNC5IjqnU+cz6mHGWvC
i+AyT6XFUwMUxeA5vPQ4JAwfaKgNVIPLmnUGpoD6dVZikwB3ADUcxTj+qg+70ZiLSz/qxH9jORxV
yWPFBIVthA/MnI5ypQSXGx49uM2cVCuP8x1TbkbU+RrP7R9VZYGAvE0zzHk+dhZDaWGGXe34mTkk
IJ/A+ieBQuQ5sRKwA86Nhj9FTrePXQaFWFd4IXWkcHT1bqwTo0jPg/kEiFRBj7KsgOl5BeVCmjCy
nzYqnXoGNOlmg0XdT98XH6jbD4NK/oebNRgYc8TbKn+4bzYagmC45JhQXeftFYfdYFDN6R45pjJw
JqIsYYBR9MEGAvQivxke7porAjmYL+CBix9KkajhMyGVrMYSafmlckQPMG11ZoXMczE/67XW8GmN
ArXBa3HdfQ7DoPPvCbZj9ROq9IfWGMo6UgQNW/RLNMA+l8EvE9++dOlZ2SPMdHEAIO8EpQwdFj3/
unS5K8huhofIOLiXyIs2CcsdMZ0zeVsxAgQEBco9iCQuQ1pFWKzorxia6ArnXkLdMpm8JNTidJbQ
y9Pp3Rgf0VwXc1KjIGrmKyIL4eawJyGjrEUDpIVAOGpQ5TcfIjNZoEyVE5h7nEiEGtagkZCaUFx/
5gXxwa+VvAe8qaeMJi7Y39XTMRtoRdT0uvwjoT794Fw5wetcNIbRGZYOrmgc8rdd4U6QRsm4JdYE
UvSHmhK2m9aRGdtABVl0xHfQFi7oWHpjECyRVsgp4DpRGIIdzGhLDiQua7f9Ne2xKHEZU28ysL2b
gymgRL4GxGb012v5FqV9s98hzT9X24oBGVS+nIVVR6XB8ALF+s0QbBB1vDfgc2T9aL0nvSBPkXxw
vj00c2UxoqbLpy1acs7bSieaBk0yp3jL9XJe8Z8XgxSgCUwK2I8kv+3Qw0Ogr5H2fRd6W4A7QQIA
HKAZ+qHxuVKFSXGvMRqQ5qOgbXjpgLGkj2OjwYAeJhg3Py7RbJrvLN8Lvz7DFzShJFwyGD1mQzaB
lS9buqplBlcI7GCJ4riiSy9xlNtBO/inFKMiBEX+6ix3pYVyCN69HxwlG0H5a8Agvjn05ELVGkfU
PA8mtWvo3hfQD4otun+qGpJq58BS8JdoK8x3/HB7Pd1v/SLPlxE42psnRoHI5qGttj5LRoI4uaQQ
pz/Si78e2tT62gG6GkJzukdAFm7f1+KZgpo3lXb5TQuM/Fb5bUGzIysrFYQtW7BxKx5jtayvcxkH
p1KrGKqNzK9X/bQ7NYoSvyntCvcJq1aZ5mgPmpjutIjQ6NGFPiPcnFAiPFdALvB2kVz0cAdQsnZ8
QmKFR4vHRK3hvwWttTcKgsZyoftj7r6UOSvFVExVwEVM0+hP+3c/cHsX3p4R/Jy9KaH+eVYCiPYP
4xH24S4QAHVBNwjoIDAlg6Xzm5U+rKsXnHmipecF7h2LPiSqQJgBXAT/HdO8bCZssWRbxL0jDiZr
ZOygx6H3J5+Aw7qD6KWsc0JC3dobGaWuYi48ExlRcTG+g/NBYlLGJfHXTPdXUioZoQbsVwHfyotI
gF8FrxwKhi9Re6nzuyvEDxLufnrDkPwzvaPt3ikUlUhWPv2wkPH2aF7GlPbMpT3IDHJAuf7hQ0+m
PypiijlktvL0nf5oJdagzdrkOKGyB5D7+fmehYp+Vp53jkxltR4A6C5EiBQMhmgxaAePLNTzaDn+
zW+PeU4+IUGTrTmBlPCew2YiAIqxV4fYTZzyC6KOwOutZw0Z6uoyB1fDn2y0BPCuuDBCJSDxbUm9
YOHcQoc8IdxC6f+eQ2aO6qD7k8DJcjigw6QMPnslBN277LEBAzcEa0Z9wo/bY//EuUDfBd/mR2Jv
sEMYZUCImsz5mmzSa4aR68IbFB5zvh64ian/aAHYh4aw9/WBQ8kCFGzOqkGIpzvd8bFYMV4w8rQO
Xl7RzqBgX7H+4hce6uxhMn2pCZDDSNN+nDecvohKgSr07MFEBkQidSbQCxMB/iMDbuYDDFeOZ0aS
FOXMXA8I7m9Ex7ER/QzFRRt3p3M8DoUN5cyEdkNZfczGACIm4bGLcdKZYyfiNnO8Le4+bQhVR0W2
lxjTm5ii8bAeUC3xgLXhJSx/2vTi0uJjSDJGJzT2uO+hQfhMTaRE3WMT4OCKj8ryERBH5lRoVmon
P2aGZLK5zruvlhmoIym75JW6HNLjtifoK3Cy79bQ5kzlyOM9YUTM1Rfx0W6bcjNkRR4fKPVPWMcT
yYtrMmqNn1Fq5Eeivy8d2KBOYQysrzlOs+BqCJsq7TxkEp7gDDfgsopPKqojAs5T6xF9SXzUquFq
VM1yoXoXMspGHvoqjfRSbBUh2hKU1uhCMIjo4ebX+BoL64E32E62FzrGoLCYvhM4ByYEWiJYIiZg
8Eyhz2VR5wxQDj7Bj/AxZ5t/1g/j3BPeJB9RnM+o5/03+sOM8shsV/oXDkM2aIFqZSNoVSptGORr
sn2JyM4NMzMPyZB33jYGQmBYDwM+rX/21ENBmnb5RypxgGmYdiPC+XwabkC4t3X/9jcXPd/KKEgL
X3kuxpsWKfl9netvg9Y0uSJZkRcTCxkqAkHgKS1zuUIrChJY/7uhMdLGNpIqgjWYK4/3FyLqJBuK
mC6nDNEVE7YvhwZ4KO7FkWDy+otw5OIIbbI935D06OqPbAREX6rB5z3c4u8et07/HeX+JJV0dV85
d4/ZGXtk6A+g/b08qDL666/xq/Cbws8hqhfz4fCDEHZokqND/MU3qR3xhOBq26xEZjwDHYOk5KWL
p98h/1O2eC4Z4mbkCAm25yFEqdztF59gqNbFKbCWLXYfcnEKH3wN3y5ENlcb6FqnJiHWug/apYa6
uW/77kGPCgYwwcYH9TAOyFl0IPbFio6BxeqqV3DqJhGJvksxavBjOXvyBkJx2pklLWdl34IPtrU1
C+URTLA6VpelVUdvcJOnV7uC+U1Uu0kVFm4TS87d6ONGlHCC4yUfLgJXD8vozdDBJ3jzTQnIN8ls
1pHH9NJ4OF2E2AZttN8a596EBMVovXz8TXyKNTz1uFSSjO03NBvrrP14JO0GQByN15MZU68CeuLc
ge+ODZS4EB0qFEb591UZIgdmjP5xERYpGtxf6w11aQvTY6nDqXE/S8xSMPTAQGKgse0WV3uyaPf3
U+/yoRENyLJh2GzJAV6oGN9cdfJKd2fcC3AM6wmJ5+PNz3S4OHjoPfeQg60J6Q1NQr9jVz3gsc0T
sliZgHiE/hnCigHSEMys8FGla81OmG8mJzw6D4hd6VRIh9Z4KnrNrBdF9xDdurJm4Sw/DsKZzB6l
EgJRzH6SszfSBsYYx5HvvIvflgIJ52vXOxXiOLg4dGf7ZSGahOuOrp5a6uZ0RNJz+3sga8bAoUU5
nMOHT3cDkd15LycOXQ8OSGiDzbcteaUtndolvO9dSSeTzd5svtzn5McBB3gGyhCBmkybf/PYE4MX
6XI3iOUvJjPOHUj9ww9XnRi4us2OIVLwnKdNmvkqB+XTY6xrSAF0WEfcvKHaD9HlYXx2+jnS+oeO
rIxuLoozsF8BFWYRv+yxk4d41EFVDxSHJgi6d+ZdIzlWMRK4+8LaQ2LG3Te2uf3KEycvip7nDh5F
DcNvo+ChGtUJEYIkbnVb3Ff8jAkm97nky9738NF+++LvYVAk3qMmbbUbecMjnFiBwpRA2CKv8MYn
KHr/rqjCk1OsT8+b2+4ZvbyHwc18JyQvcyjr05408aFUhoxc/H24myG3YnKBeaSBOscjZdT/2NXp
EvSKcnU9CjK9C/AiXn8d2QX0pPASF78l2dSU9AYwVrFluEZpgZed4iLoMytb0huTf2fWG9z/CmrG
a5/i6WFU4AJ6lnbrgAe/CTIfrLsU41u46uVcCe6H0ZE5CDrjBD4ExQFkyjLkSODEwirbHdtf8wyS
jwMwpHGqOK9dPPeXEGnkGqNrUwjucYNingA2/AUZn/ONiLIJL2Fr9dN3GQRyMwqYX/6McfrU66BF
bcTogDEA75GJwH5sYHhnURfiFbep9pQ4vCuVvLYH4srMfxjl7pMI+05HPYanGRfIMvsrFrdAMW8n
ivbhHmqQN/KVPiwMCnVabq79jMB2icAIzEXBkKM+XMJnJByuC2mrQJ2Vl4MNnnjqmjXxYPT4OArG
GW4+LnucqYwXvgkkpTIeYB9RwnllQuU952v0f5huwDrGl5fabxQ8WQVVIvK9MXZYX4KCkqHb3EOs
d+lc9pA3JoeKo1qmNIg+1NhwKk7waRfLb1xDIaIUvcInyD0V9/gLXlKY4MCnyHa9FxhKCcXhSMHz
Zkmgn87c31T+gezf+XPXs6rPOMW9cIWGweLS7olB6xQrWBKEBvzWGD7nAL/8HlP1cvojjNuQQjP7
NL46UzVIUL0WVGZ03ILi3CzZL5ZDX7JR0sHza4idyVaQb0ICeoYEXvKFYHM19huYh/R2X7bVy4aI
sdaHPlQOpr7WSSTRu9UuC+45RshwMmf0JSQZnREaSt7ZHcbM40zIbQgWchSGlxfeAuLmljwWAgch
/Mj4YmTerVhSot4nU8kbYxvnnoPfCUdZ52kNiH8h/dmTjZs+MhQn2+K2Yw5XBdl4y/fyRprhA8pm
qcvGyxTd9mz8M8zA7IFutd7BK+zduSE/MKe7xTBs8Cs/gflVMRBs6df4r70oKb7r215x3xsVYi5/
MTissfPG+QfANovuKZ549iWBgdO6lz2AdCoalQ4e9HdLKnwrsc+m3OHIyZEV88Fuu3/3AzSBIrxr
7RpdFH36mQcvLchr3HFXgEWnr5Q/nZPBfMS3WDrBC8Mr6KcD63OQta4AUZkNcip3oz4ZZs2XVv3s
S9UrSgscj6GrlPPS+egdj5iDqgP4q/x7qEw5xutY8HIIioM5DJ/aKJOzWUJxnGBZgA/Ewip335ME
Bc3LT6+0O/RLU6NHu04vJxlcm873ORPoTHsb83x3i8cumB0U6wtCkq9HeHj0TM7k2g+2ufam1bSH
seq98HTPk2p1Dejw9t9ZPF50XzDj0hOAd65LCeexZ88LZJyDVk8TAKIwaTqbl7jZw8UiYKxYKph7
qzs5VWgPS1/Vm/Cy+8SdNsTAXk5fThFSMZqNWXlQ//nUB6DAgSFvBmYWcayeOpp+FQlYZ44Ogk9P
hlxrA4CSME1lcxuPUx3zW5SAFWMQsB0xnIfhqxB23MwoUqkJSHcyhFDSFBv7L680S/NvQqxB/Scm
ldeaHW6/5yOS/ZAPCs/dgJsJDwXE98gIGrFJfRKdq0uaeJB7sJBd4BQMKiDuXXp2JzQyfsM3ui4f
257VCVOlivld41PNhI8BFVs3lmFCMCavYrGcsmA/oNYlzNl+dCCofXos/4WBelHMmb1nqNj5Ggzn
0+fhErws1RKsny86rQOm63+G/axC2pLNVcUYmW9AbnC82RdRd4RAfuAlb59abeXWj/yIjPlOuc6J
uIcuGEEW8iW309RTGyoH+mk5gIVjTvyLLvoTG8qbLQLkhjesL3BiA+Fv991+4j/3wP02bBWDRra3
ciGUjAuR45bZx5rQblIGZheH4dI3IfR6anCCfOPhCZlSQrUCuLIdY2KdRXz90H7q1Br2GOLn0B9H
Pw+SHCu2C0bH6oTQqTtkcLA9PloyxlEggdmYhTxm0VRPFDg8m8KkmS/jhksF5ZawRfGTx09hWsfl
6QID9RLfTtWJVcmPFWSb2mv7UNL+BO+wWhpZ1y1URy56Ew/EkDnQxMy2Xapu2XoMIyKJLL2w+qu9
Lqx2bCJKxMJ8prX9duXDCOoVczUuPBdgdhi/NcIU8x2bfw6pCKkF3+SBtTdeieA60v5siKdq+QVK
Svj3yUbq5asxizaSl5ijbdjFTMuWzHxtsDrYM+hJMKZCOHKd5aeORFOCmXgMKXyHsT8wIRI+V80O
lgkG0rZ8fFvi6Yr2iZfBD3V3ID09w0ly8eCHvx0puh8HfPI57npXRyatGiM0TAHk27QXDFgklqUo
RGiU6+u0J3wQaHVgCPbT53xQFunDPm9waI/Q0RSeuphhKn2mu71HTxhpvImkOghMJJmKMgZ1v6MZ
QAPI3Lib3tCasPyBP5hZ5z3XiE8A3AIB4k7tSCsGpAE6ogwoj6uQ/8nCQtw+TCiYrwyis1ThvVCF
lAHMFz5f3R9ecsi7hzNi8UKv0KGOHVlPagm63XKvZvYn4Dp/7XChLLnAJb0QpmlajmEeT3+3BZSq
XFjxvV76j9SieOj3Z7ZLVc2Lg2dw97A8DHgKAnf8eDs+iQHj0m8yip+0nB8T3MDj1M6YP+zulBAM
IkYpC+BrgC3wnXhgmBvHhC3mLO1XpBofSo4d4UgeYMpjLym4Yd6jIkRC8N390xZP0utmkIrUGnB8
aAppoCmBTbQzu/uR6/PIgTEJfj6Ktfucd/mxenh6RLUgUz3+b68ESQTEd0AK1xEIUz7W6nKEuIZu
+jsDYOT/9Auef0CiUCyLP/xZYWjQAp//AI/4vbBsiz/Kt/Mf6BC4FIgAP+8YMCX6JjPc32iicamZ
NDAxMWPfU2ryrrtNwXc+qja+mB6OW3/Z/uuw258QaVl9f3yLiwO5Xj+9MFOajhNcbLqt/Ed/KEP+
pi+6A/SidZxO/ohXKWBcfqbKH55upGvVNJEQ+GjCGQymk/H0i9HMhDDA5zTHWBG6JOoYPLmPDUFL
gMkbTOBAx+DpMw0A8ealYI/xmYm/JcKdErk3tr0EjUDHRGeFMhF3l3K2fMGLw+STC42Mu3/zGkQl
F2gjlDTdDMrgePdifkK4+f7NKicVBtsj1jWRF5RomCD/DS9zJKKMJ+BHEgQlJtQlWF3K6nRAoCxo
LpYD3JvMZf8UUkmuM6ZGQsQ0V/hDCQDeyfAWv7W9aKCHZgHsIApeI3Rob3yDkYU8ZsiqJWhM+HzD
DoKXCTWfIeMA8gKOgFNslytZa6Ds8/CgigYd/39bijwSnk/5jwQj786AIczeYHDxuGjam37ag6sZ
lLetcKOllkwyoX8cs/3j5hVMqB6kWe9ud5shKKbQ344qgiV5KSB8wH6YG5/x3wasHfVIIQ3BmdDQ
fkExOewkODbK7rKh71FpH5rT2RetYVqZ4BFsPxNaxXIwh70VQuGx8PBGb/iKswV6dNyZqhg27uZi
/GLqQHsQ3pZvNAwcvL/+CpAP4kGaPSkhsavnsvicyH8poDjnuLQwZXgfCGyhJAL7cpFz2m8O15Yr
2RJTDujviolwLPmfpEomazmgwTwpycDnXm8SEmd7kzbVlkFq6nhiKhtEfwDrbLUDhDkXphGDplTF
aBXmG8qfK5kbw3Siq/7Ye6c3h4Z+KQbYCcCAo/LnVLi63HJGgx8DLAmApYk2ShG8e0yc+wp2aAGl
rejX9Ny/7KGe3b1L2oDk/Mwi+uxRmwAjct9DzRbDwQbBAiR3zvdtfw60yfD0NkfHxiJP3lLtYj2h
dmK4umQVde5T/yT90MqswoZr6OLwdjgBvh6zjdEGXjpZwOk1EDZgeuDyJG1dKGCegeRyK0CkzHFY
GuBIF/A30mExd+N1ylPOqcnh4wOOmF1Kqf/1+m91eIWCRYHA+33sxADrC5orlc67Mx429XbHbt11
KccNbE+7T4wVj0iE1egSn91sW+2oD/rXoxK2cImEFdWDd/tTXahpQw0RTwqtvUvHW0rayVE8QuBN
xnhBof3b/6iC65ixNMxKyq9lkz6s0UHaTthgbLx/xmnrMWM62N4Y3xJshCn1L4XlGsnu5XSxn85Z
4weT3dx+gJcoYWGd8U+t+b4lfPPSxa7mO0cZ7cJqIkXoqrVmH5Fz76MV8EcEpSwdJppWH/w49sVA
jUZaf8Ymg3UV3aCCuNSrXOuCfY6HB2i10YcKgUXWokdk9rSY0aKSzOBwOeVMjKltafE2zUYMqh+0
kCJWA4as6TUu/CsMwK/5wCoH7et1pWy7BTcsfsBbsr9pYnmLmmz9NohncN6dbFpYg8q2IbOEH+FI
FAx0wpj18TzQCSNceB9ap+5T06P68EnBN50b+OUVy7YvHOf9z58c6lOe3BxYtoCq3IiTY/HHnaGS
rX3xJayZThc8XI0WyG3+DPEo9hBaI5pAM4EaIw+kBOwbbcN1e8PRQ4omhmhyNGso5nmML5d44yZ8
Qu9X4rEx3iPEDIid054RJJphj52ULk4Af+C+NL9fgAoKKqAGjnqKcAhTKEdngpODsQQCJforGa2G
YImCM/Ku/l1H+b/PEvYpUgrIhB5vuoNVsGLchw0cD6E78p/Of8oRjtrt1Dni1PjoEllT36WMAx/m
FEOkLdW+WfGpxz5yl+S2F91LIgbvDb+13CvwET3FeOhy8NEHxP02W65/+2p+Yyj23jl4JwrvyPpG
E1RrECX6PcG1hbj9a9PXjKH4iEgkTohtncvuFQx54gQjG8hhtZt/MygDFEP4G+sIpUmWPGHpsi/M
2rtECMyUtD6lQxT48WW6XO0JMbQIcbPhPIEmYPOWgCnM7o64/lp9cz0wWZoUXv3hSOWqdetuXYKs
DFeZTZWaB4/12MMMAayh0KBCL4m/XXfGK5AWH+tmXUhsJvp8jTM55L6rxSVFrmUV3fEE4xrox5gK
AGK5q09K+tid3dLJDrewxRwjd7FmRflcxsiig9GhjJ8pZDSHmUafc9FYwI0RKmkN/NS9exV/PSOU
L8RBIaoV9JfWmGwkVEy5UdmTZS9AZZY+VzelTg6Pltk/na22ZoIFM/tlUagMXLzZfdmBOcLQHZL1
HypQELp617lYgyzv5AJ3lkqy0dsmwAJuGzkLBBd+HS7XNxqYPpJ18X9YAUM4LI5wM+59dXHG72mR
Zx3q6RorkgiWEXgBnMmn9lzy5qx2f4uuztdSXd7zqnNyUs54vggM8c94BNfVA3oOT3beaBX2eYAi
CxklcK5frD4ZHZmnA4qCK/md2rRavi2eOGvwxXxBgM8J512ja9SM97JPdwA3hCePG93HeAJDDLi3
+gVAHqfBYbV7mU/3fGg1oCtI3cp8DV9hXUxh7EoWTIDW4SzunI5oRWCUzL8khFf5oktV+NnjFCxu
IHKfzuZTe/yV1bRNSGyn/ITwDuORK2pN47uaIFIE2UDJzwl8eqeA5mRs3nR4Gefg8afYb6OHy6Dx
9IXOM+VK+Og/LANOtx8XwQ+ldBlTs8IrvIZFKENhFjmKH4HsPeNaEziawS3mkEzhTS5wZbRw1dpm
2/I0WEregPtu4NXUE+qW9A8AjzCDr/BIgLasV8ppIaBwYrtnGPUzPNZrq9zeFpMQJj4XLS7u4JBM
L1G2YTmuBk3Rqwe8G1JzpjMWOncK0vC2l4h5pB6O2gMcQ1gZxO1MmUCbGTjfz0f1LWwBDDnIvzO2
FJpxOisVViggjFOGQ+wTVCxoW6f/geyhTXea+3xs/bVvqWkuCV0y38x+zFXmQBOmfQIjFlkfH579
3vlr3YkJMbTd4FFuFr/pd9N5nY8WYTbasH+hpXBID0KOyNGREw3DM/9+yCJYoJKHoB1M+7sCFhUD
MP4DTkeo35kE83Xj+1pmhSN3xyCqIK9ziM0m9fyZSxJeKfK9bsPNxFSMRqJv2A6lf4vosh/RF2+h
qysmRQgMyXVLfbqfhM1B3ED9K/fGw5CPDdx7u+bUyJcRvQeItXjs/+Z2m8vpCizBCJ43vr//DX3M
+j3kaeHbfSSPPfa4Lp1knnCfK8Hk0EHCAQZ3Bj5an+TlcFzo5+USrTpigS6gLqCEiyh/TAW8Lt+W
iLJglp1N3m6zUVt+cjHkA8eFBkNj/Vp9mNTw/wDfEUg9tZ6oB5ciEeybpyxZMO90sObmea4+U+Y+
pffU5P6zU7HdogY9YjKBOghDAoM22l52ZkhLPYzGJzCtltmU6HQHXkrR20JkuONtGL5sabk7/FTY
dnwsbmDqIqL2pDjHo0bGnqdO6vjH5Fkk4AlyHE0Ad4RP+gVQ5I6G9bFUTg8qGcDKO7aWFm1eAWh2
NqlXmAOIhIJx03/xIIXeUuj4Dzvl5h23p4qhba5dTPhhJjfzGrI0qDt+Cswl4txl2r3NOMwGOIdc
woH3Pn01ieTJm0Mmu4WJxd6jROZkvf9xhwyO9Jm0XaNN8AI8HfusH0g5zz9g1NGGRcgvKJrZrjxl
f+AiWDO9V1nwOzAQ2FzxJn3FwwTSBH1qB0Gq58Rw9DB7QEIIe9nvB7aACJi4VzZFqYJsSg4E72XS
0TfpHTNNKSS3FEskTwayYC/FRGaJocrPkFLk9Ld7KqxY4MHDe/z9LIhyr74YIzwRiTq6fd4HkAGs
KaS8POqIyTKpVTzV7775E0zGotEzAuhmtzThwGGidHgCOO8Upz1k3EjdQQHnGmKmBA0Zm2bIG3s4
t7D1i+3NYCi9FM0fM0Qc1A6WRBPAhu8c2OloaaTo5XZzCWweQlFww7kefmUEm+fwUYnEwjkohP/C
GfqxcM2SjQs8aZTGKxEMvfp7OuDNqAbPLmgII2RrzLj3ZxAme7iHg/SHwF9aTJLaAo61ZJqbLvxi
ih2ccXLDKAkJHViquhr2x67x8e/mIxmghUbk4Q6t4S43pEg2ATPwDhmBtWyGuwxDP8CHtgdowa3M
mw2GieJnB3kgkvynVzm0/oX33J57ahPVwC28UbnAwLELWmruye9Jxt5FBE8TD/lO3AyTMzdwb2z3
oaT6+Q8CBST02JXz8kaoMLrLSt5kvVOMLXDME07gVXrjKoG6kowH+Cij//XZxd6OOo9psPHW6rjy
Uc7pQxqCTrsSxJkHqDJ1gXELeTIYOJf2y7lqjF1deTPWH17l4e2PtTP1JtpY6g9UXzDKW6x3GS95
0mp8+u5ksz0gKUjyA/3qRkgZ2IcYpE428M04GXAvQB5BStUMWrX3r67HgvpJZ3bdqpiKKca+Q9/O
kDNBGJ7eQwrQvbgRvC8V1dm8Iz89DXAqqwKCZpGIICR3sTlxUAWYuMDZNTQnTK0tqNs+iQUWkl5q
Q07GuI2b1XV7jzhNmWHaHS7RJKZy6DamZDDa2vYeb2LAvMrhRGgBYlvGhLf5I8QXnhdeGzS7J4FQ
9GGq6D2uF0uHDtTm52N2xflFh3AgRgs1XvOdK5xpp5K79kYGpICZPvbZhOB9sC6CU8/IWHEmqMAw
FoJ69lrd5hezZkzdmPip2VUs2IytdcaSlxCSjlOckDROti0AQY1UgtLjAOngVIaVlh8+Zp/EgfET
X4hYTPukuBiDPPs1FppDD8OEmYh28LNWt+z8Nh3D4sWQBgZAz6TtT4Ne+1DNaGXPrrSaHbH6N0Yu
1x25HtKSyj1nak3VBsZLX8t2IfieBh9LFEgqYydb3x0yJSEG1FuSI2JwaorcoPWol9fDuPRBSzkK
cDw+8IeCGY21iX+mbMtpjhVSSF9g6ZASCCYxxXmzJr5yV/qNczGuTm5pE/saXAx05owA2vAdvtMS
Ezx8zK/rR4wo+OoKEU0v31rCnREZIpZk6+5vFE/iDI5KnWBVCPmQCxUGJ8pCr4rr6Atb9BnUq+pP
oTB8+Ojt3iGoNhrvjWjCsSF3gE/G5Hg72BMOtMqtd0gUx5GqzIQ5c+LW21PSgELBYXlT9uQ+TH1B
/yZn6+zW29rup+eoNW1orfb1+LXaUIgb585kLgPbpLzVoQKs1IBQORgejUVV4tLaf0706cz+X/EZ
TyGWW1AyW0LqgfMCeL17NeccfAyLnBEeCuBrD7+KILtz3mXc88UMYQLUBiThvpxe/MHhsQPPYari
qD9AoYYjyi0CAr35VUZNck+gRPHwe5UGyB2ulG+oK0oyOlSr4QYnwmOriX6TIEGokAI0BoYlXv43
XFTxBO6A02sOHiQjgfKC8XJdc7UO5n3Dz25X3DwdGyoSWMGi1Mu25FqGvA8slVIQECZ3FFocTcbd
ZCizeek3th20pJ3qM2fHGSRkMqaJAcItxAR3LI9egBaD+LMpMG567/FY6ZGy7x5iBGhi2B5gj7pA
wuF5A/D9O12wJ+g1oV+2LQ9+Syqt35N3W3M0bx2wGuYIUCX5B5ArhrnIWPxRqNiww3FzYngB7Qmn
NUdJvvEzZGX3Sr9ziKNtH8vL5JbTvvdGApWlP6wxVuKS7oOC09F71VsXielwRleJrEHKwAKwxFh8
20UtpR89teDLqwR0wB5f/thk3+laXQDwS6LVbBgRwxG+N4SqwD68vueiNv/sT+RvD2awrqCBP8we
9uqdVvBeRBOHq+csTa8h7lM33DcovajhmYnA/aXVG6EIn7dAaiCS7TSYDfcS0nCsGQezE/0ZQjtu
njkZkD5WwL/ZTbODgRsEr+lss0i+h2Txnds/0wYJXhIg1KI919ERwUJit60h0c1m62ZFFqcXkIZn
g4fuODDWNpPSBTtVt8/k/5BsBZY8u05XWDAG99n6vJ6RUctve09PR2q/L0OC0/GKxTRCmHn1j099
zwB9jooWwBNf4Der6Xrwm3ro5PYG8vIY6dOaZAfNUBitpmAJC2vfh8zTx68s6z1nkWoWMi+LFpxO
aurxhyQnQFDiNvITdFTvFhtp7GU27qFmLG2NNjW+M6wTRZdnS5g27wyOrDzWKE0Ny2rCpZVSv9LR
09md4nJ/POKokO2lZODOYdfSgpGYV2CEBZ5cIlZkrrDA5YSsb+K3gZIe01QJKpwqyTbFVmh9/K49
Km16auwY52t+HEZPdK7ztVeSvYHpaABITUT2eYYcjSw0pKFrOmPkojzF481An4slHC3UZ4oqAnpD
yJQFpdPcO/95xN7+GEn1n49xge15QRD1D96AoQRh3UxLYMzZuZijH2EjYKnqg12O4GqkhhjM09b8
LQgc7GFNS2GuMNsKC2f5iLSQ6CwQ9wUPOWXIcZkiZLb4rQqpcsg8MG+ib0LVgp8AliyNMP/i/zqf
pG/TYjPG2VaZitwADI8ZuY9xLJ8VGOXcF/8Gkdw3A5U6kkFbi54AkQcdBzOeGSUAcUVjfYvIUefn
nGIYC9dy6vBW6D37iTxi8R8/2iWm1piCupYxxtLe8fdcfFozp5T81BjBMBJQQLKweZmVACQgZYx9
8Quc3d/OA6/tDtfD6qH/oNjNrudVWToiTqlWi9QcwisQG+WyOH99p0Pq8RXj3TcAQN+qDcbmU5qP
C0eFcMISgOdCi3Fft4jXsnVhie3qyJTxi9ONchTOMw/bC8wZfdL5aBFIlM3m9Ars6SpQZ7WRkWLe
rCuAF4SEaKUqSO/tm5GCUYMQyBQZFW0SA8Sq18NNlvfz6p0fhVHU0cfDnOUB0B1idvQgLe+FSXyj
TSSX2WtFiTUQk+bO8vlNZtIlFZi4ZD8Uy28wSlB9epIHZfGCpoePns/yAe0d/janGl3fP+lD7+4N
E2fYtzqkLJBhOx0+5p76Mjz6SzjYUxY+PbNCTOtcsJXw2L0WCABe8/GWadCsSdkPDAXnAsqnbu7I
ZshNE1YXo1z8WD1T/NHEbg58x32VA7/jwTRkJop7BAa7hZNnPhKd56LNZs/9YPHNddUd03ChT3rJ
K8xrtFDD1ejKiMnLcbmY3WZ89g3kD9bGBEkMhnR/+fQWdVONC3DYq9F+l1VdrMupNtqf1Sl/NBAk
vmj5Ihx/Q+o+B2swTNamDogk5LXnAsNi7WZ1xhjh6JQHjc/obIQQHYL0l46J+27aMPgAy17gtY7s
dzYplqo7hKq5LuavZukTDU/3ythZ0zSkV1Nf04Znt8ApTqzoZb3heY72xn+j9yZBrONL70SnoZSN
hPNcnZNFwq+J3bFsx3z0lZ/NJR6YxMhyCSfbOc9DZQ90leDr86GebZZ/2nM4/SuWPkNRw1/dCMXi
UaFFm6kMCEoXWQqovLI446LOjBTd8fbLopnKmDAxqWNlf9GKXMzhfySdV5OjyhKEf5Ei5M1rG0A4
CSEQ4kWBhkHee/36/Xo2TsS9u+fMyNDd1VVZmVnDZ2u4hXeHDV5vvkWDvOMh3IGCVY1owbQT5lzu
wqmFWqQu2zIPVEukTIZF5OF0sKAkJHtesHMCFdQcymBKA+sUTW/CAiCycJOa3oc4zzCFnTD3JRBe
POydCd5E16cJpwQx7lUvyPr2CANUfEfhSonW8kmaTSyGxcMf2Eks67muyFvBOQ6/PBGWNVoakS1L
eR1NWzygG2YSCPC+Z/XCi4lZHeZh89QxIpOdhj7yPeXbg4hP/mR4Ambr/LL69+Wkyaw48Vo4PW1P
emBLLAPSXVbeM094P1oMh7Z5koJWzVv8QsuX7PTh5PtRAznQJyx4xfjH74qZEMMhzATyMzYC+3i5
kxM+pse61sc2wMzsF9+DXzHd6CGLqyatCcX99Jbztykg9HIK9rit8y57VAKY+08GNzE277q1+BH+
42SnJ2hJm/MhrohLVmgnyfF4x7czEePbVvxO7jMwGDhu3u9PR9v2dONOJhv86Nggkz4IgPps2aeY
1UQblyd5+O3iYgfkCc0kx+onaXg46usjkwfjU9AuarPndI3SlOE+xmzr1LIPWAbgI76yrnCFOqpx
Gh4Z/MrnY+9sgreo4cRpvc2XnJCnt1nA6RMyanS/ONgC71uqCx8Ih168yJYIXb0Rf68xmU1AUMLf
F/MMvDFuBcbeeNFg0UOJjowfV3yKGrhy6/6wA/LLdbe/4bH4oXF1n3waLtYCffvcVMcpDe7mgO1n
+uMDVnYMfZJLktYwQX4hiE7rUaMOQwPruh0mLBgZI/7QU9gl6OeZ92OxCk8sLb1lbznds8EU9QQM
aovd9h3CNtmq4bAmn4LW3bhtFH0/6PyYtDP+vsHgRB0UuK9YrpUQ1sLtzZj1YR89e3bVPmnYawjr
+CPWogKMcZyEXgzekCyFPb3YO81GGFjQdRC+sJ8W/s7v7qwxVGPesAV5lOcsxzhJTeBleq+n7o+Z
6c7dyaxaJH4EJH3qSTzqLprO+0bXE5SeR/Sf+afgSYIYo63jUHcL0IC+quvlIjVfkAGABKebytmH
HKpbsI45bsyoeLUZrwTGPZ22f9t3awP0d8R/Hq+pND8wY0ZeQQjw/+vRI8KunjehxggHkJ7Utly2
1NB6z9CUQ3OW0/OOBI8jOPn9Xfg/66VNqOQ6Ty427flkI5Y5/B5TMBr/tR4OOAySxMah/8sH/vrA
X6Qh0GLyey3ANuEvr8G+o6h3rBNlqimpELojVD25rC7vjQ/DtOFMwXF5mzWRTaNGJVpfsIhCJckW
25ckQJx6LNHqF9kzFCdGbvED9ZfueA0SoCX+je8O7qQtHKVOaDSf47bhTmBk3a3pTy3u3fWzRI7U
R4P9fcpBU5FL7eGgbYoa7kzy8kZTRqu8RzWHexXkMVTZ4UXAtyQC9dXk7Q2Bsr4qv+AHubwIMrg2
aAXVSIfWGf/3tbLRaEPCJfLGU+Rn3vCAZWS9Im2mTjkUpNMg8+mBKpTvcpdMgUbQzZ7k4T3CNRDD
y/Giup1l63GAGVrmEXSzrLzQAi7PSmXByluCL4erUaW8rCcCXPIxWf3IFFc/Aj5BH8NGLKkx/ylL
5klF3mfiRRDjjqKKEKaU5ctwa46yKnGwlWjWbzzzp4M0qyFLKjSblrCX1sEqAaBx9nvoPOdKwjHm
7j3oWrVxMmlaLNt1tDy3aIDKA01P7wHQeFdrJMg9ao89Vifw5w8KGtXqBwPspr6t/I06/1LKdCGT
p8Ge7Db/hA974CG7onZNcTW8YKzFRgxGT3+BxjOD3zUg+lj53VeLszSVH+irwGQoe0maxim5ugPg
XTFV5M2XojFarQPmViCEgi0EA72tVmaeMoN+4Y4cyNeTiI/0EG51/DVne5W5TkX6RW24pasWg72Z
gg9vx7f4m8eyZH7bwYq3v9UC0iNupOg7OaZo7I1JDjUWvhji+XU7O7xerHWOrw+eeFySk31AHeX2
neIcJmfXoQzBtgs3mzXLATI0LmkpKvNmqxkrRZjBqUPoooO2WnYKF57S4qziumMMjMnyxzFrGD+T
BJsWbJxZzgg3EnHAdgjMnqXDxCOq7r8VjzjdZ8wzIGg9bbDJmG2xx8xDRpFDs+0Wx3HkRF77JjzH
CfHzoSKNyMLGOoyZywPkVskyOpqPf3T5ANiFC0JhgRmzPiGREdqNmzNetNkTkRNLl+k0uJLMG/I4
+Qzjs109ZgsdYWQj+aGoNYwcF4O8s5BNwfNC0yfQjSxmrsN/fjk0Z+jUV/ckHqjalOfU9w640dTF
5WrXRdwUrnbD5kYUzBiTax11mQu7qOuHqHjx81+pNlBRVAI/eVSV1R5z9f57skBlaErxlWLf87R5
8Dlvx/VsV200i6I6jFq/dVaZX4awQ4FaRpzO0sPm0thiNkmuNFvYuKok9+A1ct9FscapG8kkdjS0
405n53jU89AtYJPV6cBi2AIxtYyqPY/MMfI8FFRsB9ADcbWTZ+TeOmWNXxzOV7K7ELohtX/Vc/fJ
07mU9FZePCHX1Vr7s27s+3UrlDym/W9EeS41TAqq/IeYdWx/kHdyG6uiAiMzyWmza03LfOXLWQAq
4EvOVo5bOxU77bOmow9swLjFbO66UcVoz/gskfIhzwhhjCYcj7oHmQo/6jj0xV5MvkvSob33w6fo
CwmJMEFGbo8boa/fWuO75uuwLzRzmyAdDDCTwWVM8EliJlaurNhtipC5jwzt+fZV8Uz5er4/G2/w
seN+rfyerd2qitJ3g2R1wDGIZddJistCFMjtdqopkpC5fDKmnWGO7KtM4jMHGEP1O94L1uKuGfek
eMz08dXddhN28beah600nHdbct7QTCJy2cHBR1SyLsLdOEwe4+OEnRxXK4utgrJhz6iqWS3f8yW2
F7yDrqApoUvRTyQhdPatcvC3Z+gzBVEEr7EaDCseluuesaea+7VgVotYO5cQsdbwBOQCGWY0m5+L
zkXqL8YYOB+E4WfIBwUZYY4GNuVRa/7wOEKAUoomJFCDTr480+QwYv2s5DwJzWHCCP0r3ziTMVKL
p30hCiEsrc8YT5GzfEeGaUOfm7xUc2W/FOrLEz/ftEKKCOnuo4rmV3W0mQC7TyqaHhhv8dtos1cE
E7AYcxNgmrpThOa6d0OP8rv+SPd2U5dpiO5y30WKtRnPz6F5xSKp98WbLfUSZf8qn3CR/oeMo24l
CTGuKGKwesEz3orYYcs/k6e969kHwieK3K0eMOd0x50AUrZGFY05E0ZLTTTgnZNs/XZnFZ5mOOmZ
oG2uECNI1MzCavLJ60s6zITOrX1CP2FOCR6v4v0MKhaXpSJWHfOkyXHrfHmUA4nMSoUAZPA9OTZI
NkH0mVb/1ZwCNLMx/LcShIte8K5qMAKdG9G+eMyHYnm8r71pSd9n3ShIRDF/+Gb3grQdxYw+gfni
AwYWRaux1K7Lx3OPmv2wGRfM9K2xIaiCxxr1KNIKo+wfHrnZx0xwcQsMFRHP3QPn41XmCxnICPk2
RIi95PvHKwXXuHKaIPCij0DfilaIRgg2ppuJxRURxT3E1QvXnjPX0GMWEYOrDvMbZGUe0lo/Xwwu
i3GjZ0IqeaU6nRzFt2UEDqN04SIy1rn0Kh4YLbKP4dwaIhKH7IRs/y97KLnk8DkKucMaUG25eeas
ef0aV9GJ/IRnf+1y76HY1eazcimxs5IW2ToDNncjXpqfWXJko90jrLgg60wvhYTKRExzL8h7W5XN
PvDGbSsTLt2rG5sg1TcrCnb55uUqYra5OXBEJhzf3JRSFKdlhqao6OVUktdiCC90VKaIjUzwuCCf
oOX5gkoz6x+d0xKgBwX9A7c9zBEyJtPZR/zRndtZM32uQ24zmGMs/OyMb4es/lyJB4mjajZkbKzu
Yto6sFrbw9Np+PeJYLo+z9YZe6OzbvbhLTKWSPM+5ZHcXnx4OvhpfX7wQ74zrHVTNhrLybgtNBP9
XK6PhCDbZrSzOIMQdAWb6ROHNXchNm1iKnww7jZc1N1w95SQjbhzuOY4GwDER0gHtGCS2CGvM0Nd
uJR6tSHQ/aMH9lhhigtO+TLKsjMcdlgAz6FzAcMkntEC1Qb0bs1ByC5LfqeBPwjH8yIqRi4ziXG0
D0qWg01IEHo+eJAvr+QdLt7NqcwsBoaUCw9CAOiEGdAaNZuOEzEIh/3Fz/aAx9PUCz4pRlLixiA/
EAdTBQ6YjMEXLTTmczVM+IVprhIw0+J9VOglSTl8Hy+8jpiNb2pFS8ncnjsqKLFp8pcG/Dt0dR/r
tmaEoA/VIO1eNe0KrCC4m7bM/NKXn5n/vAr/NJTSNRAvjisiikhb2HqMexVVxVmW9Z4o8RyOXckU
e9gs37z4ULKPTbzU/s9r/GNjEXP3fjsT4IHvRNtvKTSU4vF20hdJfUpklxxuzV1n76ub4jNiHurr
MWJxu+vPbmD6ZFAPOZ9hiCq2YTdr+tyM5qam6calhBOCeOtXCzhfD9zQ3ZO8rTWJGJ4a8iy4G8Km
RbxlKjb07yzkQpeOujgOkSr0Pz8Eka8kmK1In47u3Y6J/uTWP/g4wxrhrFAymEiWPhukgilIcaPE
01/sOTirWQrE6PUY5kY+bFLT6pjjOjHk7uKjrQlzZwG1kRrbvTzw2AEBgOg4pdnjhq2rmJNfENh5
vnRwjH4Fk10F2RZjUoPRU80D8WYA2z2R3a8OvtOtUdoSmDiUYEZpdKgLptynDSZN3/T/ujPwQJFp
l9HDyfYMchGotmx1wu6JPsv0NPPKug1gRXFvDa2aHFoW4BSEmCOv8cWqDFR/ZH57V/QoUQDN6TBh
0Ect9OQ537Enp6EAzG57X4ajQciGqriXKTWHeQq7p1VCq5Xf+KruGSorl5Bi/NXJ6W/eeiXjgzr8
kNEnCfexRmRL2ls0Ahdbz8/wShJKQ1m45HtJCNPN90l98bEdsETb7RBq6wanxdNPW4GAntT4M0Kp
PWAX4Dvkzxi1B3Qsfq76u1cbn7m983F7NGOj+H5IdHeoLcg6Vjw40xti5LfkRnBKQ/XjA5IMv0YY
jS7jRkC+xsUD+ptcZTHXWH6GNvEGbyT+3NOT/pA8RENTt2fU7w3bv6aXKYzfiAgX2oN89lKHwbDT
gX3DufjEXLg6PpA1nkgkoRFXN6qqaqG3VEm7naRkwScerYbNYFHoKvPojFCGDcUALM0D7GNhe1bX
n7Rt+ip0YU7CGm0AYKw88Nb+FWc0rP3wTaRQMybkDBHDE2gjMHEDONzq+3IBLAj8DDHgNYDldNK4
48l25D06/EtKUYba5C2VW/R20ogkJn7nFIR4V1LUnHSmctCSdvIdjr5+vh2/dI9dkaU9pnALIPAs
AAehdGyKAPujLLtpcJCrv/nqIAcSYAvrgOslbZEWMGE85aMxUoGGF1vLMM2D0c4ZTbcWRWugPFh6
bOp9xo/SkeTV+2uZXQo6JkvDihkxbWNC478JG+ONF4FRu39EfnzykeA/A/o7EStBQ3eIrlWkCJFp
oWSr8KE777jeZ8Rfi+3f8a3psh4su4D3IG9GaIYJ3ZQjh1GZeSYdpagNK4cOFmJjsjwz5+IlPSya
RNYkYzp5dzyzACbgNNKiLSl9KG3lnoZJib8+4kDEsS/ZgL7EEGuW8OZCToTTkpvZM8sL48JQPCXA
luDizLewGPnRldFtVtVN/Vs9litFzfJXM8fxMXIbRwWZ6uO8ltVZxkcdUmG8w0SSFBylh+KGdcXL
KIUPb0buQk1GfmgG0Hk9lZ55FDhUMVuVtCLumxQofswGEJrgzu8ZkFW1l1XkQYs2XMUMuZheD/t5
xrLRcztYiYsjJgYvAtmCOTdReTLBP9Gz/YeAfQzD+00U4eInDDkIgnqTxtlamBJCOxyyNMBorXkT
y3oCwDcF6w5AxWVaVqsRdeQz6VxwRMorsiE+RM3zymOioo7IAuQg5+EI5/AlVkSQwlkd1sjNspND
jjcwRfz6INyrjM2qL5aue2tL9xkl3/SFT0fxzZvCQdBy6ZMBmTSuYiyX8O6Q2GhfIugc0Xzt2oS4
u2/lkDWQxC3BP/OaoOlaKlher5GM20uu69acBtuWknafOHErkfjSU7LZePcufOwdbW6TxQ92ZWpB
U5on/JrFvG0c1VQZEXlKXsJxE6lnveRH209q07CpoIJQ9e65VWOK0M1wxp2uSWQNkBQxjn6gyoZp
NaC6K0kzf6OIVcqCfGDdR6PARNiYgQ5/GS/SGzj3B/SZ2YYBAKgRXvL0Mb/LV75uw9jhHT7Q8iht
BKWnf1P6XLCRiH5Xwt66J11sgSEZkSQdsdnBMpn6lYzEzL+h1FfR8ScloeZfDEp6saAG0I0YQ32f
FPO5TXNcMyGtz2fHVZyU5+GVgGIRMctLee/2T1/MQ4pRAulFCU0Bz5vQCdZyG4bFlUsZn3NWcRI/
qZcB4rYJ3rb0f6Vj8A2/4Wp7PB5oWhe8lS4WnsPxpHMPQpPiMCz2fx6MD6HiNQOzFmFFr8ULaKCP
RqMdHddpbjVOgikteUBUCgxiuAIyjIAArxazVrD15qfzEeCvPYLXp/JmZQ5DR3D9HzzvbwVN2km/
m11UfqKUju8wzw3sCqypByJtxCTxtbkTd5fuZVyEj6Yo9hwKQx37eIMxDXMGZsKVAEtz4rhoaXI2
7qlshpBDX6l/t9qptr97uSEvFTAYrzxJ2eS8HIA20WcQW6BHEIiIUqYEo+6j4+XO8RCOpTKxNnua
SS4QbTxsvLfOvm+vh48j1AB4BHJtR1xGCev8mErCfVS2zjwsXWH9hDoBpKyRuKjO8PwI/faP5slT
PrFv53Y79u35R32UvkCHAk8w6L3noWRwSvZFFbNxi4vx8bG1feMbtTPf/7p+3Qjj1Mt6cKv3XJ1c
LNeX4zaMUvwaaaCLxUWZGnC1JnulozAZTOjm+qjz/G3VAEPgXMxNaSgwA2noA0pTycewfMbBo80T
PmAPYIuMgRAgyIewv6hHr3WZXGKy7apOWsGqJVj9EJnC+bEINR+dUg0wRC4yetyKovRhzcL3HxrA
HPmrCDdPUltSSq4CSLGGNuHl3Y4FTm4Eh19rE35khwY0w1a5FLs0S9X5KbgP2USQirhP8fQw1I3N
rGS+Onoyx5QT3vknij4GL6QcwV4Z1zL2GJAzDKeAviDtA0gwFsrNZMRrnYfQ2b8ZsOPAGfgtc+cG
+a2oHxR9Avf4BAbP+zsH1g+eFsK44JL4oRJgwBE6OxRvus4IAn+/MKQlJHZgPHAaNlyji1XwVMzf
M96GHxvFdOgB2cXmTNHp9LyuSRBqV50ePtibl50hThvBJgUQ32d9/QKVfwTlSYNOM0W0bXcPwzaQ
6bLzGD5gRCMlWXI2/6CF7wT1y0phZ0PhwJV1Zil4sAg9f/tYinEHRd+xSQ86zC0xAXmAexnf7z4l
9sOLhQZG22FSm9AD3+qFom29ibAEpAe6tXb5RbbRfYoHaDR9yfMjxKuA7Id+7pvZcozHErRlH2G+
HrNuSHh75gFtwq5Zo6asp21YfzzGN/+o7M54kCeMrVb8IluhfSbXyDBOaYbYBSvjr9rg1WW7dUXZ
dVBhzw3nd4YjzrYpS2FfSZ0y84d16oNRAWUVmFvNG11xffMbpwNILxc3EBWjoiExXZnCRovg/HsE
HybkbwODoCwkyOLzZKHOqCqckam18NCcnGUF8hCfiLyDX2bw3YAogZa3DuXEueCNBinIUIso0rQu
wzUNIfsLMvnkRCgOz4sCQ4TFYZ6E35ou1s7pKbsn4YbfAClpBwAZ9zOy2FdscGQDFZjNiXIBjIAA
lK7SDDLf4kNO+JAOQIvBhKskLlzd/flKe+P/CMZdTbgRhb+IgS9W2tfXdC6bAmTcIA5p2+haeopL
saKY5D88o6LQq+mcA/k2YBGOVW4ICXQBgXORtYWNQ9nTSHRWY2heU+4q4EAOOVSt3YKKf3u3nl9d
dBkyjy/a+Os2R7Of1/xnTF1J7VicxuHL5OAuu2ynSAXipJfWEHn/3PzZgH8pPiPMEMa7lxj3AqoV
vCSJLU3BxPvizBuca1qH1wibAhTFgocMKMe1B2HDDutPQdT2Zys4RmJGCGm5c7MadyDlmHjPWlkA
AFXklFAAMnXA7JCcUZLlkK7wBGTSKZzYBFEvO6VPFSzc3EwRzAKmfrM7t1P0W+S3kgy4k2UQBnid
rr44psnByGjyEPwey4JKF/AWIIwQ+aUeon4n3OL6BGRdPDq6JWl+uArEx4u4yyPaXbChWlaW85Lc
z46k2NkQI+tNWbSt8DUCcqwA9pOKKoU7AZtKatvHRoOZe7iVlGWf7lc7wHYxRjHKBvEw5Zf7ANNO
tlCShK3qLIqk+ddR+cOeIAKJiDYLARVmDZ+Cj09NyElq6QRE5iMuVO6vEQRgD0vtAPmMx1I/4HyJ
7UoAlfbBdW87CZoK/nh7sM9RjIfUPlw8ninATVfkAamNSM1hJZ8LBsREmBYpwRMuXmOeeq3plehm
ODw4alDcR06P29qhTUTga18IS9Vxp0E9Iq9zhXsV8WyE+4c1zMHNE5eci0CY8q1HJAYcXrcjwx5W
AZLLPN6M4hNYc/SYseULNkgBsrgVbCDd9DjAEfUBa9gRATZcDG3UAyiPCBzkd9qlQ63zHp/XNvU1
0vsVlgo2cVNB/X6h2zEUvbLGr2OtxpjJrME5ACB6qhweKllBxHwzCGJ0PPMdKQm9QWG8b0/5dOfk
OZlDkK+c0egSEVXbKVbtFgSIUzBtiBH/5Uj+Uqu5gwXjHdHkpQi5R3SC2ZLAQjB/xKVrPXbDj+58
Z5cNg/CgydVfRcPqMZ/W/l81XDgf3BrdiO1+QNXPS9JShr4AUYomLqy9n7uVtv/y+EXuebDpIjJj
L+JWYcmwdDT8O5gO/A/VIxOPjSqCsR02ngrWqmXz/YjJGmoD5GAIN8+RNYU8QHIHW6Js8qUGgvZw
v1oyzB0dOY3OkJsYU2XyuAEfDe4NkBpK9D5jqPTliiT9RIm9sWs7Y+Ox5n3OJCyNZrzbToH2EEPh
udkDejk+o8V5ZoDl/dMU260Q1A4SKJDoS8DDZ2RM8oGM2rcw0KWLZVcYpuEkZ+bkwFB9qfvFHC4D
dmjibt+L6TWgrQfaHzAEAro0gepKhGoldaZtrUwBtRs5DrVnRoMak6Mbg+shCDE49TJZtvzpg2Iq
yAOSwZOmLrGhVNKeHiuTqEKrKA7jG4b5oKDUZf2bwu9QHRZiDl46MZEfSqxPFp3QYjFp6QfRIRiS
yOARiEVFF/m1F/mAXvGBEbsir0PSLRvDEu0Mnb0WM+I576ZhcKNgo4ok2AHpJJgJrMU7kC6eg3xJ
hwKifHJrc3XLinbZPnonzoZQT4XeG5bHFy1R2mZEQ4IF0C4EXnpVr435nIZ/axqU8uoyLiIydq3k
zeSvtF+wJ27xPavdCHS+C4ZrQg/CCkxJEYPxFZ+FvECTZEXgAxULXt6V1V5SkuAq3DDwxT4rV3VB
q74CLne/+YOi9YyqgXLLvuAeIJNGEnPpjkC4S+8bY0iEgNDCroM2eJ1U0gWJEC4tB34xbFQGYXxT
UeFTVrxG1E5/bX8CdoNPJCOSoTXDO3pUV2cKrvhGQ0fvb4C4q3mx1fI1iyQ5YajJiy8/pkc5L+iT
aJpUWEhopIXadDugKFMu8dZgiRXwZVO5Tny0K9VhV54ViYvcGgwOmixUSTJQCqnor5uwdb9tRjGq
z00SpeI2410eJU+b15LuX5PJwNolWjc+arTWdFtXRirlxG/SCp6fE5EJb988Rje5AwdXIERUUB0i
IeAUpQX4iyFCb+10C/EC9Kp6YMVpVQQw4uYesGJHmE1ecbEb03bGKRH2H9QicsEmT/KgXiVnID+e
5aAx3B1l2OYJq938M91gx8vNwv6hqXGJzTbDNzenDjc3TchfGVctyTJfUDoMjHX4SYpvuhUFIIEB
+R5LbptQAwzGRpJikyCcQYo5Kf/Rfz64yYD4JsQ2ri3XWXFAbVPJgmEMnEx17QD8Jgdb/VoN4tUf
ZeIBoaVfjfoF3OLDZHQva8JCsSgoCiBw94sW8nOwFeg7DY+lX/T4CoAefCRO3tpJDj9EixvJyjJO
6n7y/fKZXG5dFqA9iVCQ5jgH8GD3OpTbCflHH9gcBT79fU6eQ+VKex7BgmJpELE3NKeqhyVsh6oG
bWflXKVLw5gRH2wSDmzNYEDPgF4wBTdLvLIoRLttfMDZ5w5QrPRpGYDFm5zmeBW2bzJLUwdRBvK4
tH5ZTAWbgwZ1oSiQt75kdU1orUPuMgnvlXWhuOQu5xxeZdsD7/ws8Za+HelhXhz3MgKhAfFgbrs0
4SPFe6wV3zR2/uAWOD3tsH+ROPczIgC2NGEHzroBKrM8v+DhWRP5d60ouqkSqgF/UYCDow0jH1Be
GjIsHG90mQDZyEQPBhHPLikvdB+PkILJwcbCT286hKdpLiQgoMGUUYYQe6J6SILFj2e9H6PlbMrl
muh3Rn5whz/2CpFyHyzmWElmuPkNRjXByJM0ZlCH/OVm7RvvuZVvztBAPbyKGCg38+5RuN2zQz5D
49kgQ5F6RYECdm2n+GKYzzU9uK0ZWQBzIh3ESl9rPc7PMKnE8c5VvJ83ZU6uQPz92F3tfbjqJeUB
lcGbsaGmM1Nies2pQ94IEGgKFipKbLQvV5GCJ0PqP+s+OXusdX8EdOI+J05cOczV9oI27/AHXoyw
1qIMBVpVVseiWjK0qitXsmqSjCJo9BwTvzHtOVjoS/qcKaP2jdbJHXklOEp3K9lThAemZ5s7wrQf
ERorGT9iSj4CQYPWm6rNq3jv0kVzerDOoG/Qt4U/w/GLukytpNx9fhhKhem86lCXYNy9Wabp1v8j
2AXB289RCJMCpTUv3TEVGgBit+RSxs7EKEz/Euu9azLve8JferC18Z2q9kF/gi0jpBGx9Uib+ajX
X0JCU9ErDKmWiCJNOgUY7quSg3W0EbgBOa3TmQ8+ACBwndBlAjKgSlYRGa+368sM1FmWzQlu6SOY
vAPAphsMu5WGEc1OHNXEMnuzOzLTba35lEwREzg8SGuXL5gzSZU4rMTS1O5U9qyaAdivQwvxKmiA
H7SZWUEXyRruQf1fIc43OM+I+kXAkjRzLHrU3pD3WgrfiWlb5xsMqfEhYWIIFe0nZW6GD3kZKyAD
KmDONUZ8wHIvIoPdg12NOke275C3AgTdDgOIoq0BuFifYqXOwLfxJ6092BHbAx0/ImALuZHFxB92
DBRBiaEZQ9lppPrHmnVVjaEH0ow3SkAyR4g8ossiBXzD5TzOL+Jzs3LsleinSkxZe28PSH5X4wew
0zE0xyNpvaDfwCw4MLvpQQphCiwNFERpaZ2tEcBI4wrfmnP3NQxgk+AxoxHkhGA7JBgELViSkGUJ
JMzwpXq/AsoxXViDX1RMnDU1tizpahgEhI5LSposRxnyrzXfUHp0rp4rAJEbXg8V6CkfbtNk8HL3
KoK3la7RK93OyFl2s4iOeey83/R3FrCQdwod+07ROGT6G4GNYgfvhRXhwFzBENSu6oV6IOtwW/bo
sn2qg+BDsMxt/cl73hLhXd0xK0nSu/zouhz8kIshZ8dsC3ATUYtlFmu5uMhlxwcauWOj8dGPmwVJ
CAS5aH8lKWyNf5pfmW+nBLcNthug5jg1BNZyg/qDbTYQ16YKevCZ+eNjz2agEbPmex4u5WcHsEeT
BEKa1TaKmk4MeK7fY7Y3FfCXi8YxNqaIQIZUTzXnAQLW5MBamAmO8VdUZXVmnQUkP6hF/ENk1eXA
8ZgRynpYOXjL32O+qpRZmje3gde/gThvroG2roLnj8giJUfv4Z6U58HIYitxrjIj96aq+ILTT27F
QCy7Ek2DIYffnd8h0ibTB7LyxYr4z6XBL+19Hjay/0gBVBi6HsHKayH+7QmrQ5RF1oPCmmjLcwbr
wg6uc0o66KPllxhhv0TN/LkxR9/1hQrD+CU2ul2f7biBTbMSgLBmr+RnCAfxQZBVAH+bSb6ijZJn
V/+uAg69EdBTs6mOQK2EEAgJM25TQyOyJ9U5QyOkKU3CblgafQRzq2XpRVVVPXFoobOBiu2eamg7
zySOgQmMJ0WGvr0Lpts9SxjecUs0yhSiSUAM7GkPHii7xXnhSr12yZRINBl1LdKULX2DCMjYA8jh
X/kY7pAwjF/byRcl/myHdfuM4vlBdUkZMTP8E3o/cd9x4WvH0BpJmDE/GdgIGpp/reGfpnEhZdz7
1mE6T4am/VTko55HX1ltUXsaovW3KdZzloN1x0WU50FbhSeSRnBwsXD9MnyTjbEzmxibGdjuf7XG
yjG/0ofYiz/7cLEZ0pGu6T0+2VbTNVkCtSz7CB9Ffz+g9ATYXHk5jN6/6g5jiJiLDEtYesWYWU4Y
V3vXm5O9mxiPMSwoO3in4jjxsFp0e5OwZ5Pv4FgFKFOWWxidFpNhvRbn77zW10WxP8h1U/GS5iKk
rccjx7CCw9WnJ7iQBru8U3hdEAedcLwd4C/EGGml7ps0OnVsB/4lfURgAczMtweA803G7YNftLmY
TCbXgXRLXgggSVJqG7rgPqkvo6qk7UOXF4FGxnGEBswdwJiZJvns8GyoIZyD0XMKZhRkTCxZBE+u
6/r4uda0NlsR0QGjmOz04gKiW2meWW3LfXB9cuopmgeUuSijrc0EkXOQte1+DjDRor90uKW30FTU
8ODrjEVfoi+ZHhyGiFKJ4Dmia03BEdpu1OgxmRqE9gArpimH3yFgQssZbdgFWOMBw94zOpZRlPYD
mkeXvgVZ4DtvhmzFC75HUG/q3uLoXlqjy8IrVxtrtQ8GjOBdETw2sOjIlckjkqaC5MJQWXp9THVs
SndH98BpE/8tvsKSWbMrg4rSPYH21tdH8ktIkHfLA0BfNjYqzxVd5R1VyCxyoDAAfecAIVglZGlz
4tEygY3NZBh5Ojg3wXQgKCFsNrlx8jft9qnRn1/Vp6tMO8jA8UB40cMxSYRcod4W1EREjJsDw9sj
WQuaRf9uddPti8KZDOs4ZQGKrN2TvAaOr2f7MBjj7t7xr0f5ZHYPxos9uvfeA8IVTlwPlOKo88jk
WlPTpKXCNeGLrJ75Qy174N/a3EKEDUjb0H8d4EZq6k3XfjAgzL4+FMpU6AX8L3D+PvmiISC1Iwvs
GaORw/J8Vw2i+goW9+msqm0QEbdJ6H4HCqMOpvqK1fKM35143Ca0vdO6CaUn+kkEaxeUgQ8/pjC6
OWeqTZiklJje1QJMMQE3heqOBdPV/zD8DvN5hpSIxe8ioYeCuxPqwc3s4jyo0yCRUbF2urq5p9Vp
zJOCBnNAnxFeN6YkgalX60CLKE8zo7haAiFAOb6P8CH9MrerM6aMqiBwkVUeUZxiKhF0Z9gkNmuA
HW3vSQKKY97fbnrggdkZ8sEd7ndzqy4H5R9sAZ8Tjh9Odm3VP0Gk5yHYnZfhoNN+L3tHiZT5+dTw
/CjJBsM4KqtWm0FQXhVB+Fq/Bfc9XSYDhfTpTZkbo4G9OqgGxv8EJJ6CS+wkA+jyfQkLERY7Faby
8Yv4LxdMUjbgJW+J5IFamjYzJfSjY1MQG0oR5Lkvi3+EMxZ1J4ZphFdkf8k0Kobab63+jJM40JeF
BSL6gR72290iZZPVoy+glYgVKEbTSdY4JaDmtb6QnajIjiY1N9WItzZRKGa0+sngKGa9GSJUJ3e2
QeKZNG2Yx83lRlHQ8YXmFJ6rmPqm5pdlzHCGA+3rioWDwrLm7lQfj5MLkPr9g2jwKeIt4s6Gg3ui
HuAtAGnh170WcsVVRsonDzHoQlg/IHVUa8/wS8+ixgQxyK47OpKwCdc5BSvPqqtoDYAYM/74xykW
LQDvrtWEWfUFIe2bzsqpBO4SgxssPrpUL2UfmmI2u4LIayhj9CKOlJYZTO/RQ3Xhq3yH6/DRknjg
4Fno9w5r4b9Oo5dVr1ndq9Nwe2T9L5Qm8Mohy8FhZTY2fZ2DwQiHXQrkOpTxtwxXY9qhr2nbgsIN
NY8G5J6f+kfYmTUnzjVb+q+c+K6baM1IHX36AjQbMLbxeEPYrrJAiHmS+PX9LPGd6Hp9qquCwmUz
SFtbe8hcuXJlBoe7eh9Jz17a/czx3rPxkow33d7YHkbPFzZMymhQCACcnpYBRzQWK4pxI/flEQ+7
CS/vAaRv6qOzHEL+7RFH71m3g4jEaJxygqcfOCmXt3WcCqtmUE1xxAQ3ePeGyXijgijldfv/+o//
+X/+92f9v4qfa9RxmmK9+o/VEemr+eqw/89/mda//mNzfTn78Z//8v2uG3jdwA9cwwzMwLE83v98
v5+vCn36f+zKU8db2cb80cXaLG87z0RQNk3vHeYcFaRGfzub+5fTdf95unJ3MtxF1Zk/ioBTjJov
JY37QxSyT3gywYOAY5R6YgMJuO0T+psQuL5UZrS52+cqlLanqqR5gxwH6WHBzTExn9ePNSP2dvGI
8M78jXLyt9SI+1ymXcL+JAtG5PMlh5zsRtDzmawXLOKgd3/o7eBnu4n3AEBJxkY0fUAfAO+l78UG
pe92uRk5Ay8GcyVa5MzQT8HIeJuSvTnrUziK8nxGrLLh3gsc1cX4El2i42Q3ch8rXAIKgLCqGiwE
VCR/Nu4h0iNFMyW7v0NlLmJm5V9upGXrTv3pTvr/7Nrlem8XR3tbT1AxTXYI9RvIyVjtgzDEpMHM
NG9Vf0mvNkmJfKuVoEVISYTVwH/bflUDIqnU8CYAnGwGFSp+Dpp9ekXf2FHAtZMiUMNxTtwfxCuo
dLlLu30nqz7QiyMHbEbJzlVMglO8iFZhFZvoFVbx6eYAD7RLF3ejPaWVF5mdzDMzQYghdamh5GeH
FBXEJCiQZSlQu3IofAiLeHJJVumGN/TcpX62TKac5N+PmyKnhClfpIpC0pBSgiRfkbiRE5KAnG0i
NNI4iBttX/YxtbeSIjM+oTarfg1K8vt4+bJ/OUJkQFwh69KmIGm4nXrC8/p0cwoz/fs1N3F5nxIq
rC1ucqa+4jq7tKkVViom1wqidZAd2UHxSCZe1FBcnVUn8ohKIPj7WlGKJaHkdATAh1yZnbkZotDt
T0IOKDLMEr56QvOU0hOJ+epm21QvXsZedIjhs2Tr1Mz05T/PRtf8zYjxjcByfdO0HccL/jliiot/
KDq1XbKbH0KPyuBSRNyhHAhmjoHZ9M2Bhcwhpd9iSoQmZYyD3y8SOHojiOHQNWqiaZQMZlsi5edA
tsUMoRVrQE45KUeiDgEN9tljjr2/tNz4c8u7ev+XVcs8nprC3Lr1xGWSI6aSVPE2oUwGm2RSMFZW
H3PV+khdHGfGF/RlkiV/HtliTAqjrxKE8z6guqN1ohu1BvtWhyOJz52ZQe7EzUrP3A7d3L91u6c1
7vtE/aXbu84/Gz9z7cNiVa/mj+FwiFsVE5RDNK0Fc+TBd3q3Zq+C6rkmz5lqshBio/4dRggYrcnj
9dmhuPmpDycW5ZKHuycC+MTSV302WW3KeIkwqAnu/rnPu39r9rel2y+aoDs3WV/WjOsd45IiuawM
5/zMWq0KhavMoZZEkdqU/twnyzemZrr5cLJNO/ud0Hxzo12qyU057mz+c5dSAII5O0+oQBYeNTNB
pF1Kr7uJQUqIAQOviiihSNrCkRmm2dHl5yypO5jn3ex4M0vMjOnBHJIQ4J8v2P3dXvXrffq2oNaz
YnEM6u3ikX2HBRCn35AQKF6DUi1qQDKijlBbAV3AfmZjI7pd94P+NPaQn+z/JHE+GT/LtPisWSRh
TV1y78FOgOPJPM8wMx7JkgsvG64FEZZHd/Ln9ge/vWGm5QWO4XetrvdtkqyP22X3dDTryeaF4jLx
iXgtmvowyatBNZhlCLC2P3Vt6P8meCFUvmlY9OXfl9nJ7HmPRqIJsnqhvjDrAmKnLMOH9MiKWnDP
grcjpWudUOs3Yqg/Tze7lEnXrsGXhFWWAp42KyYbZ8L95arrr4b11swNVtEdOZFuYvPYcOcRRuFT
Wl1LVsIjwq86c5P8uVNsTa7/Nvlcm0Wv27Vt0/o2+VwvaObrcmkDcV3i8nVD2Y9ziAL9AbFKMPad
R3hVkpd4QEiqfwVQlzLvaV70u0BHRuTbkeuFi2m+JvAM4wSY6NSHl2MDNg4XpDRkf25v255v7e0G
tuVbpuv6Rre9nl9WunLub+3LipXuEFNkFulWCmFTfueUUp551GVHtZkrSwUMKf4pz2KHSNffpoL9
m6H0j1ZoqvzSisVxf9nYrlNPVohW2ek6mef7xEw1zy+pVt85W7E2Y+2+F+7uhSgVWYfkaq8ScZ3P
EC2JwLFbNjdHdre/9NJvpmo36BqeyTg3LP/7frDd14dmMe/WEz+h0nXm5fAcqKU0pY4RSqpUvtaY
1b4eJPuBGXVJJlX7Zn8ZXb+/W7+0QzvuL/1UWXXnYk6P9eMT6s1E86MP1CyCSNN/C0cXJ47VGboz
KB5e7F/Obga/MQH/0Q0y9n85/b7TWdr7yqsnMtI0k6dD1DZvGySZ8cEH1AY6oq3o3mJLDA/IrFJp
pczQPUNikaWcz1d4uP6bwecbRBkNVfgtBwcsPy0IfODOu+s8WDmxAqjWlPyrMmAqiw9q8ZA1aeRN
7t1RDZMCy1nFsWVIqjS5/tqwTRR8R4jXBpVBI9d7HrcMGJSjZvxHVUe2EG3mB2RMNumJBQTJmmRL
pVE/W7O3u5GWD7QM2csvEUb6y3FwJMIeJCT3xm6+J6ZpxHMymDKtPtZmAoeOZNpuYuZrhMJnIxl0
y2wp0XAWHy1HiMzHZt55s5M6r3MtRXNYiPE8u2A3yn6c0hD2qE+sxcHqy8yDIcXSBi527JkvzkZr
kly0xh3jYHiM1zCctY/RIILYfx7r/m/n4i9jzP7nTTYuhdX4jPhHm9AgmBFVEL38+ETdyPA0mI3h
8zSUYieSQLm6zaT8AQVoRHoGJXgoKE/pimx9v7xH0y43oukypFgXFX6HzJcJpatD6wnOfNI75cd4
G45XPYfkHDuf3a8zCy27gTFY7kMKFcZ2f2Tipu96ZvR+EfMB4Q8keHrz15IYNilt+eIVwW6ik6B6
g7IX/rkTrO+d4BtW1zKDwPW6rmNY3rdl/Lw9dK1tsFiO3Mu4wFEx1v3NKXd3BN7M4cKswoVFgTYk
007oJnTt7FJ9lSPj3JUoplE91qfH9Zro5om1CciDhYX8WzQpT2+ljWjaokzn3clfmmwaujP/bS3/
5c59a/T6uKv97rRTT6Cw5Z10Ouyk2pBlPWlSuATrGf1OThBsMfJQrIUYtUO60aXCObtQbkNHaNB8
pZBEPEUilSVuoN9PDACUUHmNwCk1xz3MML3r5TLIDhSsdah4x+93bRaGJqOf7NqXVxwCAXJOikYh
q6e+VosKf5D4YIVCJjjk14qpSnzJTygV9mOXzZHhzYoUyfDBNDF4V611sP/8BC379rcF/Mji3so3
WQfVZ6owaJnYwV5GrGM3sHL+dna8tMLLZDVB/wTrYsRxYALelhMrLycezmfzpe/IsPSSxSi4RU6F
xQMfpaTGW+eWS+TyWO8pwk7slDQihy9qB+D4cz5Pozu37qdFGIvLPQx0gYuRS52Z0ZwW+hzUoVmc
Xn9cTVh1jA5OlY+RLmCVcRQtS+3d4AdVprlGXYee8pnbDw7wlCcGnbyhRUQ1PN4kcAG48NnkLi0z
vtQ31LCgnzz+56I4ykYXx2koJE8rcsRf5oivarEExJ/1tW5qaSRGcFuDhPEHCro0ql1eeRmFao5m
fekI/3VEiqDRRw41+LjxGf2rG6MXmCmtmd655cpQVuJOuMSOae2cZulm+BycUpa6XZvBjng1B7p2
Mg3VzaECKP1tsMo79LPGLgqPGJRa3LULHL9Y2ifqbLVmyWk1BjaciXafMJP1i7pox2Kl86lLONCE
Qg8/irRATvc02DEslyMNTQ7CpzVBSB2kZRa6SbpTDBT1nPrSZwwsOYQujUKLGkrXhxqhD2iemNwA
O+YK9KcNK0PtCj51F9Rzc75vMVmIQsFM5yUqUo3XkvJFtnvYHpN7Q4v0kU2GPOGLPkO14YhsueJ+
N9AcQGdGaU6r9laorStarN2Pq2Sa6JZpFGsuqk0aDgwh5vRsXE0ODCUNqOug0GV5Da0FIqOKe4e5
uBtQ0mrV9pwuVHdUXXupuBrNAT0tbrGGS8C83XDj+H/WD26LkfqQajv5moKMGkSa0nyf3dkD7jFw
1Pk0napD6BMVdVi1netl7dXasRvS8Yh4X+9/xQGEEGE08FtrPPAV87ODzEeu6kk0VJejQUevZgB8
x4i7KI1cJck2MQSHAw7cjHB4Z5ce9x/LVeQhSvY5e7a24dl6WoEEfwW7uHxCHda8R1fAIKUiPn1p
A7c+tfMKmUHeGHRGyIw2893Xkr2YIilDC8eMX9ykfL9QNeW6PVdfJpu2dni5MHJSpijcgBvhtuHZ
dKPdjTsqn6fxJpXnimBUXCTOxAkpTBhZPDf4OLvUAlQUKFU963X5syBheLdugzO0A6NyMusVZ5c3
ddgDCBaP4aHsexlglb6sVw+I5soNXiQn1RoZybmipjoKgZQWB9mqMamBxeY/Tx+U80AkCxUi0CsX
nGqd1RHKyBhCaKhiwphcol61YhRo+BkkDgaS9Bws/OjLE0g2f3wtM9yWLj4D+dS858ReTD0CPhck
NpiXf7seqEe9TxlM/qcMqi2q8pdI7wfyzXObc8l0uj7ks6nvG3r/8hUkOyUrBJxgkZXv6n2bD9f5
7kvmmH/bYIbLEuNOzkZ24n3qDprJEouJW9SeQT91NvmIekxRoWhNORfgDbEMmqfmIzzwrrft3ML2
cGL0u8LNfR2hqH2LZj4GfwvuMRh0uez+DBwzn1ILeTno3um9S25i7114XkeDRsiF5/5FAKJAQkIx
jJN5dkSSZTYq73W+hmZdxxI2I93CLeD8gn+JbOL2IE7ATbk8GWRuLLNTC3paDxfcEBtxfDvcYssi
jsb99zNvQvVGzrVvXWSLIwdJFVUJada4cdsULCqGVRXaGJ+dR4t2HGmTG5HxJ0OWl+MSE1i4pRq2
zsjZ4m+Q6FtUw0FPfO6umgVdOJNffsB3a0bCzFbxEay2BDdDnZCGoXP4ZIYFXaFbdIwLnrJgL9Hm
3uG39b8nUJHtInQcButBSfcbdMyeeahOxgBU2bkWraFUAOe/MFLp0vt5UqdTqtcIEy5yea2yqE0m
n8nIUfUeNECCZEvgfhke7tZjTvu+H2w5SROrypFGzDKrKEbV0AOavc5E4G6RWA9IDDBrNJ80xwQv
TWOBwRc1rIUWMOLxIYphoMq/sawohyVyB6RBbfC8dW/we9jSkgb3iGWNJW2Kv9HlPPI/zDedUccS
RKGmzyl33B49vSTB4z7uAm1dPwEvND3jAJxxBORd6Kn2u8l2cP1f16AwlYCQzlCXP6drNY3UoeWI
YBPAszwakkrpUHh34JF0K3kZQr0Eh+0Q0Ye6B9Nun8JwCbL9jY9sB5f04rxR5zeRZSnQmYE0nIHZ
Cz1egwtc/xcEvU1NUr70t8AhIfv27RnHrxzsVSWFXhkc6Rs9G5w60K/dJ+WGOIqL1lon7sQU9AJ4
26dbmDiouFItlwpkw3NOhONdZ3JBCoXgdOLDZ5MUXwLAQQ0BW80MdPxx/kzw9hD7j5T4phHXB0L5
8ZFsCTT/4ZK2LQT5+Ly+WVLMSDcMVCqdZbPsvwAtKt5Qb0Wo0Q6IS69SlYzJo/YJGFRrGm6uzAhK
gsC/pzgzzEgrooY8lqwdY+5RkWiWwX6DI5Apt52jIITf2lqy+IQj6LP6lh12+RmALRiRG9cY4TJP
VmyTgtbKTP0I4PZq8G1pDa+wOOqB3ld0RZ+gwFELt2kjbm1g9tArAAcVWbicPHhU4Wk8NcrJvuuA
RcM0YLoT3T9TSK182yWUjWfGG3HnTTjqlHiKgiJL8KFgtBw07AwaeJo6i4wI5oXJrbXuGBsPV6dW
0KzLdNRI330VWdCO9MPNMtkD9++oc3RJTKawwWZRpoTwk1V0XVCceI0+EWIKkc0rs5Spzml0MuGc
Gs362aKd2ny1DVyXbZZL9qOS0k1bdimt8QY/F7HLHZA9KlvBwriD+aMwih8httIeWBOPVWkTLZka
BWlySD/lBXvHdSmX3309JbvRi53DNHrsDDW5NtE6aCN8XGliRrtkDVP0ukxux2saA/M0pEDBez0K
ZC/Q0Hm2fTEe5Pqz0oTsZMTHD/S+iwIF10wfbtjXa3Z6rUFXK2PztGW1NzlC/VRRY6GCjMSWmDeg
D9tsd6/V3Wx7nw2PjVexCCO04llKXSs24OJ1z81082rE/Cf5JqcKupbiLYm3MnS0Fi64kd07N6kx
gdiakzkKFiwvA+NlzadkAGk7VXBNe4ogC5ZrtIDzPRuZya1UHGyeebc1N2dO8TlhHA7kEV4U9lFk
Mp4A8D6PWFw52TPBnX9L9Jzl3wU6K2nbfnBiwylHuioL86AabVmvVNNqw7u6AhkTl0i/nQdWfATI
X4crdkcvtaMa4A0R22g9pkIXQ2HGqPLog7Yv2i0LAZt+FTWU+IZswlM/ta+WqnxDn+1/6DXqZ4Xn
ifpxlm4zSiCFy7HOt1LO8J6GXUD5ujTlVRbCnqqV24x3NJCxYnjdiSnA0W7ZFrdUDRGkNMOIUIPO
2Sw9kOKj22NyKctxkHR4uBTs0Dva8q24k3S/gnzPZx0wWESVQ6bpDcU2blR9cHenS1XzrXCLhSag
yWWDZyfFwjHi/aDCpDgONDM0SBizY80HZgZwlQmfmtFksm9wWm6yptESyMm7nWd13h3qfmk/ksVS
fpVfxoM0VQCohku223ULz275CVjLHA/uGpqrC3Xp3UOyGVZYGNpRtCyzxMaUa1do+M180MofpBdh
f1qx9WAtztyJTBLKLCKDpZ3A/vFXdN76DR0BBNMxXNtyHEUl/wluBQtzV+3qQ/0Iv5JImDRGofxN
EQodwBxdTQAwjhB9SSujJCFx/nEdFmk1Ke55Ay/trBLze0JnPdwNkrvvIb89bd9nVCHNlpTlA7GH
ukk2G6VGEEkak0vddKL9+56qyO/uLrS+9OZT4GfHfTw75tvNCPlSBEW+bMRLOpjneLDUoB2vcNec
rwU5DD6C6DTsbCVbQAiGmv/idB5QFraW+bTuVxYCrA7SwQTF0W9GiPnnoq/wXQfz4Kxc19FoVPeX
g9kT4kL+g5mseu/o+74rqX452J8fiioul9gLG9jT79Gg7n1WcA/W1k+8ADM0YFvmBdhcjIQD9Q1I
mBMfnozPH+HoGZoKFL844jSvnWlUrTDwZ8TdO5FPObT40t8OEI7wycs9gU6rsIL/OT9EouAsw+kn
y9AelIAc/OlLGfRtMuzPpOij9nYckNlFAj9paRS1ZDVdULKlfp//6NKtbAbHjJRbBncW5LNLbzGe
koOCbY6wBhWoBRBeEBvRN5tBeW8iVri65/XluLpf/NAcJH2fUqjvK0xPwEWm+Zw0XpaX12iKZIDb
Rwcexi41CqmYOtqQttzzpAvaP5GpRv7eBoGM7H4Wwjpnz2qY0k2Y90PivesUWuzyhvrSz9Rm68QF
dSP2vXV63iTwurA8LuPtDQxpyd/br+7YHpNPgpU1jQKScgdSgPkzLmj+JgpPlNEhFkWYRyP/n0O+
M93uV17lNYMlJeYvfftms4k6JE+auz6EJnJOz/DqgnX459Pafz3vt6lm19PVbrZyz/BFFN2D5Zw5
ESMck+CCLSHSxTRuXslxS3f4ncFoMVwDwde4LbLm9Tjg6MqqX2ALUeu6jQct82ZkRUUK5EQR6BE1
hgAMBNEQjMEDkskloFlYHLiabKJDG57cvMhqNR+8Nxk/hCEwxEFWgERehJII0RFWBPxHOYt8Sptt
TMXNiyw7bF2sJyM/xZTk26B2oxewnjABRZwgj0amMPYTZhP7/yy3EGs5UfFolywwPSx2d70OXbVl
ZWDxYo2qU3Sc1ifQX2AiID94cHKcNoS+qngVmzd2akUK4x9YFskPxGyV2beI5j/tJYR2MIIPVL9a
N1+G1qX9zSN6KptNGIMWcFkx5ZMsGdzPWA6zTIx5Judi2hohbTw1ru9kuHXx5KyHawxW+7oMLflg
MheU+O58aqeRkSDfmmKzL62XhkMkV1ZnW7+IiSPXZMnmjd4Du6I4TNrXrqiB9j45IkZsf+kzDX8H
Sc1WbIXy88qcaOPNJrEg0UMePPTX9OMmmf2kxmZreF+D9ZDvsV7hW+AszKhTdYYXOfnzUDa7v5tC
pmGavqMwd9dVtOCXuNess1jZHet4nmgf2zEkruxuuQGEuXBpRFRQgGr3Iqtar2p8yByXB3j9XCeF
ajPZxcXz9DFIi6erb2jA/7DedNwGLGyauFCbKqqoTjOKAhW9BZurwBw5mN5EGNABOEeu/Smd/wz4
ywAGooTBR8P/J16X4y/Y55R6PzQ6AIDgR3l2L9jdzJPVB/cW0Ohyv6AGPKCSvuzChbIm9R0WKTt5
fS9HXn6jjBjBN2vWN1lI8hYNfMM5mAFrIKM9wG8U1wVy0o1+62bkscwoS+oiP0fMGP+wm02jMzHZ
cxufpeCTAId2qiAj2Ql9XLi/h2u/h29gHcI5Mp2AGA53rA3v/HLDupty1Q1mOyq/Mq0El9rxeXQa
wxqLbdYTHkytRaS/NckqJpscEqLf0L5qIDKtU36mWSX0rfipntTswhWnr69je5FtUZrD5sfFgFeI
L6SHmF28wLbJlBPIcXzdpAbF6pMt0v1wzapnjwPrFrUYHC7V5WPNiRX0vj6LnLoWU+6wKGnwAhZD
A1I2d1YAhPEKk411VHNe7dm+CEUR6Ug3BvEg+A0VcwgQIC11te3VKaZ/uFH0XDNUUUUxK/S7PB55
OTLu5St5OF5UiuSIbl+oHOVC+kuO29yc5QXjbZNFKjdbqxgz4a340B2UI4zYBPaejDg57VodWUZR
JmoNv/mzvi0ClJvBr5mBN8ihvtLaZswCG8iA+s3YM3jwFGWMkKATHCCyWuvsp/Wrzeqnw605uhbm
dSRCnD5xzq+wBKXRWSeFbF1e1ViBFrDg/jrGzN9QxHzT8r2uZXhet9tamr8Msc3hUm6Phd0Mzpfb
c01eVMz93QMJwxv9uYH5eU7+vAxZvyEh/OOM31ahYraqjVNtNoM9AjHEiRr7GJ4guWzhknd7dRCX
Zn95SArU9vdUSWYvu0wQyfXsureyX6RfXlAiC82H82BzuK3qJFi/H9f5n1spTt+3GOQ/GvmN1OQY
B8doGrrlYPdpZ8fJOmZUWGGxirEzNs5fzAzL/v+QEv6fSf+NO2JMg2o9n9k1c11L7zpafGlzBfhh
WRUapKHyJN9Du6egGn1M27me2nUX8IRnLFPXFc38VABHK7FLqaeQzF0bA2TBlJvzEMYmQKErNCL3
4WuLGWDESHZqhwTTfJzG80ELHmZALT2hCuKEepQXZUprmaHE5/ijpgy1MfT6QnjcGDlfHI0lpxHP
xWRBaFfym9WHN9G3xTcF+mNn1WwVSKin9lthHz7UYXEF5Jo3/CZ4hKbizAmAhjFDuwQkVM9aw7rR
jPjDhaVer1+wxngPO2H9MqX89DLy+jYtUqCMIJIidAoVKgTTvS0zUShae+gQKzIDlpKg/4kIoGpj
JvN3JwdcEXnj2BDg9e5sYkIKQjtYOrBF+DmD6g7n45wLghIUBXEkh/P7ORcBjurNQG96atekxOXX
cdan9BnRISwlcLMWQ8zsW36tKLmq/ZYqz8Bb2G3CvTCi9ItiSjT+GvxTJLf5UsCsDQo3X4oL6vIU
JRQghHGebFgtWFnIiZa4qcA67eAC6dRyRau0nys0q0B2l7S93YAa2tn5SxcjXotC7eojPYMH5468
uzdYcISikxVdWIIo6hBqrNrp5NSMlOVqx9WYMDb02C1JWACEOilAMR2gwTrjgBqwOiwRU7LcYNOJ
PQbVgC6UDUndbEbw4dMb6m/ZI7I6OmnbX4Kcp0NFIBUzU/ROMTxC4ITmiKfzbqlY8LDJa7KHsGag
2FBUVGTEKylb19dhIumWHTmu/qZK9YuoO2QuMc24p3QW5qzeahvQHoROGeq4Pjce5HOAtX1HgG46
1LxrwdIBJrV+ozsUB3y5vOgOaQQpINhidbmCyYo4K6BIdzLmdCXXn+pVIa8wjWRxmRRJ3WCDiTa6
/Jo+ysbS6D1yx69RSQWNFTRUWL4NMSbzL2HQWhPU5VwxV6WrNW8bqEwrTukTgGY4C1ulaQ0cI532
2n41iJHGGNSYvboLBl6B9ixxfgMWHz2Av3lNTojoAwpdbrgNippqWGisbYHUkVhDLG4D4Cu+xSnb
8SDoC39XUQXi1txAZhheSnFPDF19JHbFNRa+swiqF/cUux21LCiuu6J/GT4PTU6BtcxlALXr3p0Y
mQJEuZxiRKaVhgi3hpHuMtTOXDGTkU2TmrpqnPmgDqHsdmpPtMUjvqqlVaC+hd/DlBxM3w0yKNSH
AefUMHA4i2wE0SwlP3t4NW/Vs8ec/qA2pPngM1oFtguf94cdsowyDWDdPHlowuSnjxpqakXJSmFz
AN0OK/Ho7nbwEUjwkMDSgVcDm8ZbCdejQUclObACxqRDUd0Tt1ezz7xtL41BSk/XAWmJ3E9dfZcZ
j0xfjo7ydeQRC2etQ5sDicxbrVxwy961WGn5A7hnTFDRXWsSDdZDVPprQ9SUmZ86u/i8GiOruCbo
NABkKsisor4xeaa92WEIb6g73OMiFfEUtSrwWOwqNETgNxkRQl4k55NbT7J192YxJ0QPXQe6vBGx
vRfpYeLG23uLasJ2G2WY5lPoBxDb7rvxgpq0h/F5tAqN4Sp2n83UTG3yJFahsieUNSHXcln3tNWI
8In1ietwunEwemVUHl8hU7OdyFiUEycUUPFtocNXw1FbiocV20aW+Q4URLaXTUuz1Ual0PlyTC7X
zaL/OXf7+9i63cfovpETAw0OhfywQ75ifgxJkEJjfI44bM9s+udj9LlDuRWbu0tRqOWLDWjlbVOJ
ra2jqsyXL5/VrtdF6dEYz5MG8KnnHfr3VS8zSfVFITbtRDMKgs2gSt8vk4ySdol/jEg6Mss+dcSm
4e7QM8peUn7MD2Fj99zRIqEOXD8EzHFJmAx/FsP78rmZJ+f52CZvsvPz1PtJvTh0JsezU3yaxaXx
Hpw+12bsL9+35gNHc8bFum+Uye65NKOjNRr4g9K9qXB8nGiRje2kEzw8y3kmNewVBO32MB0nn+Di
bKa9BoT3U5qSl36vSwLRsX/5OqNyiTZec9slAe92YsJzV5LRIZ9Pou5dcAd0TyiXlP2v/QDJTKpm
w4jLR8cfwRMZbCTiAdg9YMf3nFPfj7djI3zvnwcI+YGTbTNM1POAPt+HJkooYHro4TFVIDFhpHTP
K2SzqbGbXfz4tCPp7Kb6cCb1ZQg50XyzFOZ9rZ4Nu7e5WZSUjeofUddBbKKOT2QVvFQ9cuZQZEGn
LIFYMB3Xz1VYRMgbbKPTjYc4HAplrxuSRBe9c4eyWTVitAiq8u9+vLf7xfgEv0DyMNQyMUnc8+1+
NXpFZ6vfKgtDousdTqGEcMvEnaAjsUPAJbDIQ+10by/GjfsD12H54Rt9Lwj9e3IW0I9DuQY5kfGU
KjQIdqDqFJKzf4A8ia4W6Q0lQkMZ2XeD1/Nn0GdYdYzoXPbum/G8IBq9HPAHuZPhpQYJXHVDyCHh
cReiKY5u+HYXnoBSn8m1HSbP2FSA8Xcz9COBiLmpmguo4xivs/DnZJ+4gwuF15aiQMFthddzD7l/
FVJhN77cbH/61NToTYrIJiMzdj9KJCc6FJn7cB4dUmXQtaDEWonc/XNsj7yQuUK1M+z7MD7ez1CD
OByiJrL6m8klhEI3h95l5VTcPicUdz30yGu/m98VUbUJybdO98Pb86NNqS7e9Hsf5YuS2k5jFLLu
S3LeC+hiW5ic9oH95sAuRA34/nnsoWsWGp/TB5tiFL0lwGsTkUX5MiUh0YnLWVwcwh3AaxE2n0YR
XqiL8knGwj4mMaHuE/ehUFPyWr7P7p365hwWCI71KE3AZvhEKAr1WHLh/JcphU76DNMTbBKqBKxR
KrxkDdnGg96RhPXwiNd7AFoNj5thZ6+ECGKNw57zA+wbsFW5lm7ESUbHcPX+GiQ9k0nVIYs+NAaC
d+E89MeEGuPTU8Ov6x8m0wjzMJQx3z9WaCKeInF91oMejJZz7B8pKrNrevZd3Q+GnaF3uw+nqT/r
we+BHdGfIdLyLqT7kpNASizyYU1WMnYw4eZoG5bv1Xu0eo+QorRiQONG5QxezS3iCsDNUrc0wm6y
pa54rwvrgko5lyeCTDSuBgd/L169Odj2AY1T2mnEhJoqiBPbsaKjW2JdJv+DkYWnRwWKSGsJuz/X
YT0yiZ8SBSSipc9cQKv19ennmiIXa3Kq9rd6KuqoSOWJz/NXi1YuWwigik4JrAkdkayr3Z2TSq+u
Q8X3Dlbzajh7U1IAYlHZDMAOqCA8IjquIJcTE34NFc6qR0fOUHIEK9zfwj+JLESqFKYVbq7PHcGa
9FkKihLlrGmnWqpj6DOKASgGCDgBnWcLgagFHola2mhlsDEpqKhAqnJGpvE0VeaYiVcjn+cKcR3w
pMRvqm+ou5jWBKDbze/nPFq/VShk2+yNm3iRK7eICRZf2jRAdknSO8FQn4VJV7yqbZLQF89VbEQO
hA+TT86Rj3UF1vnsieQTEu0W9eS6f8LUSMjjECqkoDUhcjBW/LE3IaWsLCwPROewBpIzRiybhHhP
HcJvCqYTrvkyCZgqQKcYnsK1a/IMFBhVeFQdZLU3T2QO/1mdLLAZ+kZ4SA6QfQRCCzi9Pgwi+xvw
NwHTQuGqtyV4z4IcKINcQy+FsE2xmA3fRHDtWYNGgWyF9K5nUepdcwNJAKxJdAF9a5eUlGawOKbO
ZaRWewS9Blybd1jx4ZFw2BvBufqA3joM+ertKiF9A+6BEhxRQU1Xj4yjNz71U1/WpxUV16EZ7fky
NodVJCSdiwwdCmYwOEUQ0ARQjLTTErhEj2l7GO8XbBrxW1ekKdqGMECGlmN7VQ5lFy78zmtMIoph
8lQIuBpooK0IZaqHdKUGQ57sd2gyosacb8rhHugKwBmQaZaAcQJidcdCOMV6IZEaIFSJmC135d+Q
fRfci8osZHFScKCFr6XPJehK6IR+U+Km6r6AXS0/rtmbellMLeFZlHBbs9PtFEYVpsFDDoVyXTqx
ULXFc/vxFmNTGxpMUp1D7bj+7MgYR4UBCWfZ7aLOCBMRXWaG3yM0TxasvODqRb6fMD65n1i9L/KP
NvyUlbvF7lfMoxpSDCr1RkR5b9BW57KFyYsopONjVWNyO2/6PLVuiH3sktNQ0REq6pD/qJo5K7pS
nUg34tYJZ7lOPE23zugADEIEBBu1AsgUKi5AdA/OII/rEAsrpBgKLb9eIB3L5devwhIVJVHHyk9R
3iU3jff8R5NvFl+6TuGTQipBB9Pmvu0kfBP93+KYANdKmD2muu1nhrmmgKaDGIJagcTjE4AiC1lW
cffRht2yiWZA7J33JeoHrECKmRDZb+859xq+EC7hRIekoCml6ngEGixpNTDau7FlMFFwGfh8F6/w
FtXOjhDMdJ8399ubUKCmRo0+wM3CaZSvxM83QVxyN7nckLc1GK99GwyEzXJdkjTCfRPa6mbIZzi7
Pj1UMuiudEBdun4Tgs94+0sWldP9fYLC/4PqvokBFO6isQvPqicz8AkiJgA/JaReUb2LpncEcjnm
+3xJL9Eo7tSrM9yDPAgE0dCdPoqvpBHYJJtPYcO6Eo0venCga7pi0IB+3FfxDXTNSJFo8OIH5tSN
JtZYPl+5tfNkmXh9H0cQ2GnoP8p7VEgOn3CWKTMJoIV36F05xkBRy6jC5+MDIAQVfXrFXpTL1IIe
GYDMFXjhIxkO9BTwQweEUy04RFQv/tLh9LqeQhH0IM+JlHe+Ai4Di7+JxPjHwXz0Hq+urFhp12wO
wRmCD8QSO+FqnW6EHIrG7jDd1KGCM5ZfCkhNh7uXJscf1gUIs1AyvmalDydOaJW82gOwjNAtoREi
gUs4SfhIBWS2QipBslcdGy0hcjGexOx02RXtUHuhdlGEEghm9JwHEjVjLZSa2bMIsXLxfkc2QQQh
pgruCSlVmERcA4WhDgpd3lzuBWw6GIoGs6qLvaB5p4niR8ePI3sGGw0z78pIErgp6POaRSXakXZa
BTCuzDNxqsRP4v+XloLEDNWGKt7YFvYQphORrRbybLcHsSXFsV0zp9fJcliQeLhGB0DBZ8qJcmlO
G2qBCcre3sZz2JbtZEfwUxleIjUrvV+rAkeeXLnJezaRLXxSF5KxssUcEq9bXo54tF0K+LDbC0nW
Zg/Fle39yo5qQzOfJuXQCR/JmjHvdHkyJU7YAjIrRCrfC83Njp8nCFXgyxRjZqkhsgSfTp77LrLE
v0uDx/mgGBTUvusLKxYmPU0VebffCoQQdMwV0WEh1tUN/PSBNREbXXaTaHknOG46p0hfMsm0I+7Y
jP4cMLB/EzGAktN1fIJ13cD9Hqsrzqv6Utfkm6lA0Cmzostgf18P7JNUqSnRPIVxuw2x+3YYyO9f
X12KJ6Jw8kXpzFmPojZ3WLzL+Avxors/t6wN636LZfzaMvtbgvP+cJgum2CrTDipQaNP+Nl5gePj
58p/q+EabJETOaHxilc9miYdcjbi+B6GzTPiXO8dkeyO4fOIYhco9SaDCPV17HHqmbZR9NdXiu/d
/fhzo3+fvtemlSO40vW/0z3KTbnpGIvF8vHpFO+jY0RVByktoJi2HCn9xQcpIvsGmZLVpEirsUME
ohqXlD2LXEQFDxm0002/fKHA+V33uQzvk4TimhjqE0riQtF5RzAexh3FSmD9UzATWAt3isxmPrO7
V+FTfHUR3OR5wMaBiXPBH+DTVH8TAQ5mHZ6MJIX+Jtvw34YSkSfbNQIP1RnXcw3vWyjoYJ6Oq6Lo
UPpj/VpUD1vk+M7USSKfP9mzBMJ+qm+CXXg49c0bAyMe4vbdwn5qqvd9GZqwco7Ow+a2hIQX0EUU
lui6vdNsuK6fi+KmCN5mVdi4FD4vxy6A0Bxx+GVa1WxY279MClNhsl+HXnslPpPBD7iXZiuW8Et0
8ezWQbnfFptRs3o64wR0Hk03DU4gVeAGx3UM6XJxSIztMKhCr5vWFqUTT8mZNHGUlc7V3xK0nd+1
hx51Pcvxbd/8rimx8K3COe4se/Ki5D38214c3iJbWkSOM/rpvS6SYwfgAjTn0Ov5YTJNPyUrkc5y
v/kslD6OehelQdIUnULE7eGKIda1/lu3fSdqKPToG44L1en/Unam3Ylq7db+RYyBSPtVwL6JxmiS
L460ir2goP7695pQz3tq59mnapyRndROYhRhsda95j2bemBaP+eS835/8pbeOhierb6TxBvjC3Oi
6L55znePBj6y7mZwWQeNVTD5811XE5npx/X6xwvr/P12vZJlcK4lN9sfntJmQgfIa3uLTlJvehnu
853VurODSL9s1tnqn+Ik/Utl5f0vd71dd2s113Hr5g+rlVttf7gadIef8OgKvQbt4Og43X7uJj6w
8PphN8ythqe5q46PndM0nhelHrE+OpI8U4RN4OrXZtGSS2aDknXewmBiR2TKnkC3ayef3vtII73G
JiU1BlH3CzG3pAU0fLMj4dsK1sfp+GBe6jIfLXDKw/m67r+nU6RnNH26++MIgdon4WzJLRqtXt7f
80UzwOQF9z8zxtv3DeN+B+nEsp29rS+xicnoLb5xAzbSZeu6bdL3wjTydOjlET2L59fVZ0EsxaDg
EacBLtAEvAEd0pchvQ7uPdMyYjdZoxbfeDHuYsygsuaNlNYRJ0JWuvbskuAIGzTfk0ZHWfcdEubQ
LPvYbZCZlY2xl3W7z4Mebsaf7W/Sw3Cpjp7k146eN2udJ/eEec/vhd/p12P3yW2+gS8BZyFqrq3C
sx86hDU20vP7anILWo7BHJjmEwh3Rpd4eDBMP8oDMl9jJswUNTtypeMM0XP2gBcEtVncXdx6QxO7
+BVyQkBdGMvheg9W1T28rHqr3gGGShPPZJiY490BO9Vls/2ICRyo7y2y0Ho2bB8cdUjmlrFkA8xq
BGvRix86VwJvuNDefHquNQA9ppNJECahn/Pl3G5NlhhkK2avibMsd/pmptyfXWOxbfWs1gDZJ6Po
3WtiM7yIlg3KNjitTQsMe9u4kycKZD+PX3C9Igc5SXCqa751zT3++3s84sf2cJGKErnck2gUTFGX
jDHuI8OQU41JJt6SRbQw5pfLpIjXGWmuvSOS+JTYteA2vy2Gh2vkd4+rlhXezBFOnRfWmmRQvFlh
Wnuwv50lwxLr9UMjwiD2EPcwoiPko0dt4YBxwcmlu39pGZdWfTEyLxP5WRcnHGtbdUq8cOEeGq/X
zvuRN7clu7dx4jp29qCGTnRaPdZu35drh33Ax7V/7+xfrCT0cHh7yfOQ8eghq2vf3m5vPrLg5zSL
7mC96u/v2umD5TZyJPAJGvZ2sY9q/R2gL85sD/sH7F3QYF87ttu47nAQ87vrFwia5htaezPOhovv
45Qe4L1x7+fTwatIy0fuLMoQ5uAEPLcTYOWzNRtfi8gIDSomI1xEIOoL5F9GaL44Q/J1by9U2WUk
pUet6B3mQKa9rxO7wE4CvajvkcUT18OCuFeclO/Ak1K1HRlMhNiwM6GQ9Z/rPoZMdzlNSIa3myL3
axym53uYzoDCO3jNDZMHofZWkxDW5mFKVtfUbPI0RJu1DxDpAfusKPnMZwJcYf9KnACp9g24L4TH
S15OLfS+6VMYhJmveiZ2AFtqBrKROuRldnCThxlM4HXIQywEeVkngz3vdGszqy/xCBsFmkORQNQ6
oNDyc/G8eL7OjLKE3T1cpocpN0f+RjaZYY1359hbYJGefiwhJtKG21x4C2eadUcFcOzky06eRI+1
i9S4zjGN8si2pjU8rYYOfhFvQPj3oeX29tT3wEmQwmUmrQiwsfIJlEPGIYN0Xy5mD/A3xwfwurUa
cTYFuK1zO5vLHsqQQ1Q8bmpYhF5b5jm8B7iVBoewxhAm0wAg1IELXY8LaCnnD6Ob1KOaOaptu97y
eXt9Cyh0nN1jlrcsTs66RyO4wRu0mgvyynw420UkMafya/EgpVjTudHXI0A18eVmH8Y03OpTeORS
cDFI1eFRPjYMWy6dGWWfAND0kVBJcIj3p+8/L5//7mvi///lqyRb/bZ8ns7bk72Vr0lvVQ+fXz15
zmKz10RWQxBc6xxjscqgCglAaP+FQVQL/lUT8NuLq6j47cV95xwExWJxnV4vIAWXbk4WByiRWBba
q2vfDDDADprW86t28xBMbLbA7OWyeO1w0Rer0PhgtcGP7noLDSDdVeT1Wu/Mhy2LAOILozKdpLBG
WalqA+VOh6dFxyD4ZOgc6Smwto6PMwljS9JOqceBcsuu0I4qoo9ou+q6CtCWpvfK11zQc3ePAzxL
Z4RFOWu6GMSiAwjyqIRgOm64pQjFHB4n2nMq6ozckSsmiGTs0p1pJ6+nLXBBBc/Sq22/pftZv0kb
pP6v9rgBe+kdoLv21ELCBFlXBGNtTtGH8DPRhavfk2lMRA/3ODA/ShUb87bLgw0KraaBIEDp6sQT
xaQKcpagnNukhiPdCYNmkLw/DzSgph+FGsxQLwjYJ0BYr9fh7v3zYpvWJvcza70DAEFb3s2jWxeC
EV19lTfO6ByRuzWkXOIS00lFR/6MqcDp7TTD33k5waOpSSF0tRqHt1RTtTzhYfFQ+0a3OO9co5RT
aYV2yG8N1pZZ8bZ/2L6o6joMa31m+DtTXGfpNYxNmMQGK+4p2qEm9vtU1Tk5FRgfBCO6j4PV86ZX
kPh67U0NFqLNuMZN4UFGK1q3rwsTQythx3Z43Y3rNPjvBP1u/cbuiWC7Zbwh5ZeSJzZiRsjr5mv1
aAwdUlFxWb9HNpafD37kk3WDxe/nHjjMed3Igbl9nU/fO0Sj5aEM+DYt+8Wv80+N3lARGiQaOxz4
EEfEQd6rnVopBpQT+vT3+fkMu23X4nVXIw9Bnc1fbb42T7sBv1l03OiF4DXje4lt/4Pdp7E8cbif
N9HzZ50enMmoOEQLelvn8KmYAtVTvdzkeuv3FvMT5c/YJIwyJd0Nv/lX2hsDr8UaQ3YSCRoJ6AVS
54joouvg8pC3btRdT/Z7+rrFAfX9+LV+3b6ev25EvayZnV/xtGkgsMKkI1LMjI2n7mKyiH3MT0Hy
ABUOpAh4rHNb+hBm70ovggSiM95bjzdec4eBsoIJlyOSwI5PdjsfkNFDIhJwFRm6m+8FrlAHTLy6
h8HZxGmPgQFrBRAsIid+ES/R1Srq2dorjN5v0golKqKxam5oFZPu0juTfb4AIMJDXrkkWW8ZXQiw
dCEvULmRMMHCQUAYFzsk0RJdnOzgX2yiUlF3QDhE7vPCJN/SWmLRryAsDUvepEnuDW/BJjLtcftE
326cqvPYtglQVXTbLiLPaJC/6vzuOOVBZEScu0FA1/w0l4HxYEkLea62RjI3/2Ld6v/cuv24MWs/
bszA3hyc/Q2LLXUeBHZW/HndphBy4EE5TTsWNsckhSNnTguPsQ1YJcqjJ+HAt/28A/UDEmVepG+A
2eQeyg+kQOBSB+KL7ACNWUV3vI3A6mm6D6CgAApKeWDRDlVb89ILyj6NqMkBZAKjf2ciOkA/Blt/
+uvW+i8zUu0HrdddZId7boEyzUjUKkBsbgSmUUacwmSynMAjp1TfUKoFzBbLxvYR378vJFqM8UZ3
FT+pGiL5/MWMfMSa3EBsAQgJ+Js9I5TmP8+cJWTx2zJ5Pu4KZ3FMr9gVclHGdMoftwkyGVH8asvI
d6NkJpx71VH1Qzh3EXqn6PB9jpqTrwmzFYkdRC1wA74rYNckMQMaJdtV1VTULwBp/qvfymISNvTt
LIwV6IjuCnHZcnr5uHJLvmz65/hl2HcbLyFZVmjSLtGQzANc4+vkM7GZmPVuTOcLlAuLBwc+Izac
u6h+GJ2tBpxp5HvmamA8X2ZM0f0MX3iSFDbt3Iq8bdPw2ta3BbtjA90Old/qwfM72VudcvveLC59
n9K6lWQq2t1TmNkvS6RJy6ZHXyjARomdiEOfMJsadG9XsX9rQOGCADbzWTHYBwTP2pCm/SK+RxtY
JpsOe+IHi8gUn/CDiGOopxFJRizRqwFb4cl103e/8bqRSw87rix8NzBGIvavRzhWk5wFZVxrM1uL
btcoeMZjf5M1bj6t0ThNUJ6v2Vq8Y7+Ao3AuFiHUsmtUDAnYi2p2iDu/o4tybN7Zkys3yGXvZIf1
vrJSrhG2/+3FDCbIppePLq/TyS58eJjPL+iT96IxZVbjDjNixexUsH/NoMPc8ezKpsvP5OU8zLg2
QdvNIsduFJ8HNoJTesgYtqZf2+613mItIN4u7k8eloxw9quzpScIIkb+ELbIiJ5MEq170F78t+On
HV7x65/jvA9fZv2wBqwbm/G9U/iRdW14zVrf4X0UMW8wVojJYPrVggfAFHmJKEE2LOijy8ed8mwj
ptkO2k7pM5lFMLPmdmPb215fi/3IpVyGRAP/AxvUAWms2DfWQ4zAiaS+RS/krcHNki2tbVsNH/1+
8QTfgwb/Df5TIyMUx4vgVt1pGrJ77IBKfHrdK0KKtzP5aVI/ycLDpUuevuISBpUHsvm6eaPlALn5
HG+H/kr0EIfeeKM0BHe6ZzZL1vOFERwenHhjDld+tLn1suMI6TObzk+PPIiHFWF/0xSTXBzasjYC
RwjqJCjEEGlSAh0YTEHreCVqIlzdnjiMhKrUxxrcBRqyWuR7IJCnXYogi2i6A41QgoDJ23wEoxb8
TXYjH7tGhAq0G5NE7Tbmk4fJFwnb4dMS3GKz619rbR8BJUVNkyjDsPsN1Wo8HnNLzgiekr24yUIJ
H5cwGPFmr01u0cwPb2xGxrUPgJ8wj5QdRFRls4CJSU2GrQ/wGXjOM02wiGQdmdgSs0PABszXyG5F
UfspbD+2EWM2pp0GMyP8Q5fLXrBzfWKQ77igdGrYRsgWlbOqPSyL7WKkN4EPP9XGC8xEPNI/rjDh
7qyt7INeWq3O6NAYdSYfWYSoNb4BbEM0yqI0ZjnmoxW3YAd+PLDg9uMufzF8YrtEBF8WvfiNOXcJ
1wByj1Lavz//Ypjr/MQcf66YPzC/TV6/XS/H1e6JSpnp5U6ixq59rDV28W3otf03k+oBhOrLRPiK
ZfhQuslT9wBCxhlgX80bpSq/9YPuGouAooNII0yHtbecaeLzOkg+6nRYkHzVvs7EXr7eeltCsmi5
tIzob8i9+5f3Yv1otWydYLX0L8nu6aJyHDI/25hssv+Ey9oLmosZfNbWoctUNq/3nPb+8UiV1lo8
3HvrR5RTg93AmGyeFg8LRI9conEyNcZ2Mx9abWpBJJhRSkzsoakCZ4fI32il3Xywf6V6U/SXbLYJ
KVs+Luh/H/+yv7T+VSlkWzbArF9zvbr7o7I5bk9Odk2sez9hHQgQP6Tnzs4GbSKG41DEe+yavIeF
xDy7QeIyNXloMdIzUuf+jYb32er4Rt69L9hceJPtrYe9zGl4z0/Rme05JLRN1zn6ncJ85Zlu2GWz
zNWvp4fdaj9y1s3F5cNwW5eL3TbcCfpfD+OqU7jYzg18SzckQqxfg33SdSHxnabZeWItxxfn1rLh
6dtuz8wmZ8jPbu+2Gtg7hAUgvQFBPenAQl29pgarH8+NPCfJaU/JiLHg5d09rfsc1DoPURwbeCL6
2TtLYGZ27g5oFMTMxDEb5qK3oIkPBMMfrpDT7/2nYOWEG9fhRsNiB22v+b6mQ+o8Z7d5eqU42rzZ
9rfpTXZJEeVOwz1O7fOpeQGNssG07g2rXgOwWPA+j+soONXje8F0DCjlkWrN+xsW8PUw1IU9F5DS
sT+4zFukeRm3Xd/waOoPl84EsVJiF+EBPa9aPa2MAnPxwLXbBE3U0is2NHusRFN8lQFCHciEOcGU
y7mzf8iQmOCB5DVO15CLcSGikX/YFN2z3uL6uN7gO3Ka7BMWu2N03bCuX9+MfYtnvZhm70KYzcV8
tBenjrePL67xwYxspcuQd8FB8w68XStfscLCHTlfJs5pdgne9+cd0V81EgSoUmL+/o6S9944nSKP
AsP6yOi2I15YUeqsGrXAbNyR7BX71tVbRwfvNYUlTlxhMU5O5JhB+G8cc96PbUTn9cO+iM93v7G6
jP68Da+5/4K5IKb9n3viR9Fr7w7LYL05F1PJeYw6NB2xmgykveK0SEZbsR2kC9JWQLINESgExpyb
yXzNdiAbyx9YnPZ6+0h5L1Z7fS7unmwpanM5T9XhJ4jTB24ewe9DX5WxgZCfMGHvPK542sT5yA2t
+DLew21AjzUQX17bjENr2dUmw6c/UPmKy7EKUwKYZKv41pM+eQuPToy6BK7YqnvkuxT9pfSTomGa
kThp+Uy7C9EfZL10YLsil2CWWVw6RIvQhwgIcvwQ0VF/g6HLm34unp+gO3mBSJmJzpN9ihh7JgiK
B8Xnbywd52+X5kcry86sRbryj8VUBCrRrCr5lkQ7Pn57wYdJFSzlgcmnfL6kK1hz9pXGAMMYcEq6
7/o3MPEE7R9x7ZwAC+ameFIyKAEnRVAqf3yxrf4ytP5ND/iPofVjWcyLrXfbLU5ofyUEYtSI2iIe
tN3KviW2KWUp8HkkdBENBjrMqwhrFblNisHzi9G8vsi+RCQqoVL6areQ5DywrWds6KMaScXThfG0
hxNTnYt98wQgU4n3pS/OGIUSWeywEhO94waoLu+5w/TUcfERYkRBTZGm73ZpGE9ikImogQ57Xdan
onTYKL9dPAI9xqHs/AQCSpsMMb+UbJyhPoPSLBv79+JlCT2kzqe85UR0OhWUOKdnnlS+RVwEjUIw
l8hnPIk6sY41go0Xdr0IuS+QqkQ3W75LrC5BiyhDIl0ZnIM6VEExxMQ5FE9MFzEDv0P4zfzMkNSH
6G2y5d62SrJj25n++Rr/C2Pk9yv80417ud0mi9qWBXW1isyZBfF/HWb7Jt23GvW+9Zemsv9frDUf
d3TTMes4uuPU+9Pn3j/cLsEx3Syms+cmqbGDHntbgvvoKDWng8Hza0Zfhv3TOxHoEb/tDZrTZnNA
cOSI4NgO3bQW25zwKX6Zz4cQJoDdYigS9/iNopDt+xAFQjgMv4dP0V8qRN2pvzelPQ7c9l27bvo4
GBPC80+sM6nfFxsnO1NFMzEurMb1GBUkbaZZw8LZdhH++apY/4Xg8HKBb7u2Z5ZOI5pYfgMIbqu7
vz4V7qF/TAnVMpkS8oSEQZaV2nO6rIfemjYknUrLmyEDMZMkvBPZVGwvjWOahsmGyHhE1Fcijlbf
qRFE6/xv40aV1s8TEtCn9+smom3f+zG15Qvvtjz6Xj41gExq0eV7Y42XJmGmR//NqJHk2dx8G8R4
EpC4aa+OBGDBcBsFh2nOnpxuSRbjbV7Myd1VgiherHaC5Q5ADS1bQJpLdH+3H2wUHO1l4zJIiOx6
SXtfxmGe7js3gsKKMN/1jkiyl1R97DntWiNMY7fW90/PqKTuCrqb2ESLLOP1PQb3uC3j9BT6i1Zr
Z9MuW4Y2Sbhtn8S5cHgBWMVh5qWO8IBG2dPdoblTwJWiqURLIbzkYYrI+BRlBmJ0xRD+5Xqb9X+H
rnzdHK4ZeOWd89sV95PUv64uN4UHSBe6fVYShOR6UhFqopWSULK70r41oWALxTlU2yEZGo/H/mHG
nhMFCQ9BwwkdUl6/JR10WDn/4m9Hvh1dGKnwtPzL8R2xKibBYk1qepf3rBx79f1inMBkLC1iJUgW
IUDPU4qDhUyJLAs4hJqXAgI15G5WCXJtjvjYhyuA57wvg+Xyj3Tc+vylUUXTq9fQq3qjshD5EOWy
SrtYda4fBCYitC3llOnz6VtPqfYRXtDQFNAX7mboPcURraiWeiJpYvWuxS81u5vZ6RsHZFZarVp6
8YKfcwb00JveRj94FMbGa+htSOYsZmvJWuUcQtHm5KhCWuMTeOFPKhEzECjVPG7CqD5pcUmZKeF1
gSoUZi0P2uKGJ5NlOlS8WElSlb5bv+BHHLreh0SjOiYIGFJKihjLi+j9VE2ybV/5T9JrSmVpcqot
YHsSuStNt5bYGuPCbDmPOjwVejoG6XaLUi2qpVhjRkRcsVQtFNRGW4Y9a9iyelI9UqViRm8G4FF8
Ya1Ol25Vqyh1yn/S1+MH6lXASfNV/HrWr49Ldw3ARb1BcymuvMiMJjpdAF3sJMlaVQHKwi996gfy
Upq3cO0RQ/Ps8GmhlMBIFRdb3Peg7T9VjHk5AImDXJHt4czHO2j6cI6xFrwSe4sfFM4UKfdH1kUj
q+IW/rlXspWhcn+qyBC/myKjd4Br0vYwsDhAXs6q492tyXmFoM4DVB8jlL1C19abFlu/NMyM8xf9
pWjTYPPcfYKs9bb3H3D5eaVdT8fEAs7rAGTDAucRPF6CALH+5YlgDe5MN7yKxzvekb6qHtyqv+ux
K3o2hzzIiA7w+iurSzIoaZZKqqsP5ME42+hY9LySP0gUIV8r8XgJO9Hh6BenX6R6B9K7URLRpZ3I
EDxITVHB/mSJcUJUa+jAROjWMe0/dKKx/YhvKAn1LtQ0bAcKt8l6/KwqRPS1jrWnXkzvkgKFxmKG
s6nY4eK+48Hz4MY+1RWD4TbRW9LriPmumkaXwesYfa+zmYso7090gcwll1MPSpv2MGvbQx0WaRcG
p1zHqZNNFici51M7YGC7cYAVjuwlZT6igaKdDa/Da+gaqp4yEUYsiQTgCYoeJT1CINmxgFPWRf9F
JlvWgsYV80Q1Vk19PDpE22K3uMemuQDWnd/xvnU/axO501xe0L2p/rMgDhsz/Sstrvkpwy0TO6eU
qhLuMwdXlz3PZ9ZL69xHOs6KSq86N7UjCVXuL3rHemMWt1CdSIHq8KWoKMd30D4+azDLeEWjdTkH
O+R7blzo8boddFf+J9FNdH8tBOsOumqmv5I2thkuJ/o/uajLoge6HJ8WwLXYMNqw1fs7RFbFk2x9
lcZW2YItT3QX8zb/YI+Dyle9oHvvTi8cu7DeatVQdS5Rs+ytKwNkGFgYeLilp861rcUanbNK4hVK
NGmK9jSjNSgVKFNt43bR/Ym0nmYGT1vc8oJ6WuIy6NOwlzi594mNNqx4kTWvrtCiqdPN817JUY/k
5a2LcG7fFRKWDOiC4umUYs5UWQnJnEuWTrZ+SkerEiU4v4jaS5yCHAJ46kOFWpV9Lp7ZFQcdQye3
sz43REzHCwrvNDk+nXkQOtpgKFchmUDJJmqDQhsGO1Jpnn/AVgKbjwU2riKBa48hJ2NwEMjfjBF4
+B4W5HCD+I2+1zbD/ZRRm/WAyBcN7LEHz7yXozrltRlaPHhJiN56vu8t+/t2VtL49cfEx/b1VMvW
huROWYrz3AGdOR2TM9GFWKyB8E7s3hPUC5WRvZYDzQK6dZO5phONqPMLOqeuFCncxFONOQk8+B3z
oVY/CTA04rRTXXdYGrVcaaHaluuJNc6x9zWYyJiy9Le6B4O2NUjmmrqVfYcFFx3caraRsgqbvpS1
QQ/WeqFNNlMMr8fdXM1Iv5gKCIq0b2T9e1XZozKIBetJf2a/MvGXx2oNg/Zyzp3Carh91vsrVyYm
zpSl58Y70PvDzxczkwM7VK3eem8BH5gaQTlJm/CPtDbiDQIJCRdbeWG4XbkEs+vEz8oGueCm6bth
0vUZJDh9ce6XiLU1kGCRGLOkI0tsdobouCUDcLCB2ffKGYILdZ9se7Uhl6xXzhuMCG03nXiPaRTj
HqP604fYHfRtOpXG4trd9H/NV4iAJU+QZMHsnD6C+9iGtG92NP5Tbpi0vZpr53ruaRBifsUA1qDX
GNLA0H2k3+sWkAGBBqjkFhr41eM0vvVMzHYYYpSGLGTgyg9GOhfFCunjWvo4y+tBo0JnUooolnJW
di66Pmnh/lKGMQ0ztwAXIeZc8PKaHvQyGKcxf3JIUwkjlhyOJBHcMdzm0nslsDVklif5pj6CQaUK
wWK+telLGyIHXbF3JJ5AfYKEo5Rp6KxzJ+gDiyAukE7SCcyvMtLlaR0UGfq1yD6i0MiWnlbGCAoQ
KtBlRwvEBWPwDNdEHYL14HLQTAmD8ztJfkyPeYbE6Y6n2LLLD3rcsriIVQEE6EPe1QGvMUNA+ePk
Ko5A88RyoMuUvrt6OuYK/Z7fDeUPxyzFOECh0z/2OlbnsIaSJb9yjYHsWTk+weAGrCCGkESrghfU
j691023pHQwBqG8MUGKiN8GH/1kndI+lgPvJ0JrKVVp2cwswI4l/RCySrfChHkpOn6KrhxQxKplR
2NuixAZtRXZ+74ooJccjCEiQVPuSAOtTGFP1f4hWuBbBoH4LNWyTjqzWcTx81WVZ8p0ITpVzcd7N
MbzVxVIekyQzWXP9rUfpwumi69jrx7COdFfXWD/Qr4/xuatrqj/QGwFxQXqqp9bFkoSXS4i/KUoa
AV/gPh+Qw7hy164eJoVv0idOAJ3NnWAod5SXFsmbPlf6wx4haxqvcKTl8K9dZ6yTs+nk9MpGerxP
2B8u3LgT1CBiLacHzjPm0Iwa94IsWl4dtw/qicamXx8jW+cFks56xhsZ18gwkD6qEhVxjjhSjd8d
L+yTaqyDIdoKkQvHpBc1ULzL/XrXL88V55Dj0kkRK+1SXnneL4dx0sFwHTTT1DQqeBX94amfWOK5
Se2ElnssI2KAKATNPokJcp3mUvaLZ1VBstpOOPUrjjVg6NTgw+lC72e66NJdnfoWARKEYo2rS8Rk
R3GkOUuVke5X3VvOq2RMST97lnFWdcmrY8aiGlrFrxfS1fHGeFbDjyxnOM4LG2gOSiaIEnfpjVUH
oTINHI2fO+OrZFUaA7zzsSz15KO9n+lW1UDTzcoDmSPZgnOxeZEBdMBHk6GnkkFHZlHQHZkoNSjK
OwrndNofI1h/gwK+riZD3eA72Fh7aAJKeKFJryXOLj/MWDi4z3JKrghPJepdFnE3iH8nGbm+CnJ0
CM+o7k4dmx5WMH51FDovANuvGfA0zuKxSUWE+earBM8WhTXFM3Xw0I0rDTNFNWvlaiDjRm0htG4q
JFOV8y/PPtXcVP4wzLGHDODTeJRVUj57Dxl/Ib6fynH9HRZ+7cXbn4EJiHw/cZ6S5Pc/uIS6jb/h
Euf9LV9sfcuaehvYGf0C2cPoMtuQlpzM6GthrwwhwJP5jxnee0Hz8Opu2vCrvXb+bobL+WFmxoQh
IfPp7YJwOyLF0XabGTeXHcKHAPihaYQts/2ETuj6USfaah8txq4XptMU3vvMZflJ+xe6bf3tVzE/
v5y+OYjNrX2AVNFYYeRgh65PGsYeyu+jM9y/2Y16zyJujTBZyBSYXoRnmlYc8iqs7XpYZwRPNzQt
tzhYrMM7eMg5du6hSTJ0GpMPafFWoOOfu0Xwls4SEuStKOhelq1b3rJB3E9DM41wOt4W7Rpxd+9O
Ei3nfznt/9Y4MM2aY5NMZuM0/AP/2x021nm98fEn9MFjz5OA9GpnmNnRLnnyFsOs1vAO3zShktrf
kEfvv4A9/D5/f+kfF/xupq57PxTkR35UwBNmudrBstRrw0JuUJlIwjaiDZSCUlYRhKoWZVpndbmA
3FhUVpxFEB4FjgF3dM/KwwJB+QChaaX8WHWXyGh5J+mqtFZppAw/FnQqkxR/VaqTudsxhirRqbzk
CsHqObQpxKrUEDmoq+hR9A9LPUXNHfILf1eWH73Nk0XAOwsjjinaGiQt7IVkBZgMgvDrzDZBvqSU
0GWUD5sYFvNqQ+H3l6017jMqVFjkmfiYq2MJUVmINatqLZKnv5i8lRFFwZy/+TXjaW5gUXom+Ihm
k4LJ5feaSqnfW31VBq4e+2f0+mj2pcIGDwEq0EbvBEEDJz0KM9LgSlc9JieAN9Aa4jih+NIYK7j9
ZZog/rTwPzH6lu31p3Z9V4SIV7xvsXWDqaegjLIryGbU6YyDKCGi5Ngy6VGoV6Gemkzm1QuT06lM
T2QSAq4sh/xltKMFd2tDf+TrqntpL4bGg/wHkKKhBtdkRjU/Qd7+lz5Bvf4v084/RqHg0t+mnfy8
2qTH3JbrrOp3dU7sV4A2ZoRyI4zu+/UMZkjuZekrpzJV4ejimWvYasMM5IbH4J3aTRs61WuMj+38
9sKW790+kmCucrksqnvFHtMptmLnNlqPM6Ov9P7t6f+qkbJpYSF8X4dl5f3FvuBL1Eh6mj3ZC/+q
GCl4F4worSHL7gqTBTbQB9qey+6VPfWhbOupZaoWn5pZ22jqzNXxqrVP6vt9qQObje9wcOVQuwK8
woJnxa83bE5u3Hrax0M9mTi4atb5XD2IvlOG6Pktl+w65QMhP2UoiLJZkdit0gsT11qKVC3a1GGT
UxQMgoFNRaJV+NaUA7WKzR2BkOW4tUpLaSmrGeW01hQIbH2oIoUZKosVfZxWsNX0PwqBVqQUUdBN
JNnus6Sqyl6QT7WalhmmM+rQIssSRTQgsMr/QLmCJYrujh0eJbhHlXr1NX62aoMpKAcQ5RwJUXKm
KwMmpPXKlrDczFb7SRCqzxxe0rR0SP7VP7vwRCk2J6fRUWsmuJQ5JLRdnsqVT271Ff6FELM1669+
UP1aD4GIAFDlYayLXQjDvOrPIQyp2nRq2oFb/VqwT/wrlwsdz59XgZKp86PHUmcRcDwT7XQdvss/
b4L9winWS2NLpRxHOIPu7rRa0ujGqUUMdZ/a8bWxmp3dHmuVvX6leXHEM+g2+fNRuP9FVvXp8QSI
IS0LVbnv/OAXXGs1Y7/YXPf9E54N0B+CEcmlb95zndX3xekj7xubT7Ru+dghc969Hp7oSR3fj+/c
Mcf54mV1ijdf1jo6vydPrrw8NNND60pnMWztFHr1umv1/HNjN8oH1ye3Z8/NecrdsaF91Dj68fIY
BS+rQ7jH2vWJCayLLKf9t57bf1c6/3yfpS70tylnXdjFMb2hkMupFe6rYYGbWrrDB7jGant9Ne2v
5DLOSbYL3FOzWESHw/911fdrNEVRW9fqtbpHI+jHpGcsVpf1abXy+s52HS4WmNhsISoUY8ON3HPX
dU49C8alhQ3Q7nJtuM7rn690zQz+rR382+Jf+3EE+zQ31sbGvE5tXEs1j6rtol4QPZ6PAPNQWDR8
at7Vki9YoFr8BRnhzirzDtxBWj6y945LBLESiwO6TYqiTCkXy35N6RSp7gN9GB6e0LYpnVqdWmlJ
W4Gb9abWQewbmwfm7n0vZ9/CnuBbGMGincrZUBsTrdk4STG5LjpMs++aR5kuu2sYKug70OkrysBr
okNl+t2PTliD4wrMxl6u5ebAYbY0yw+kPtzvMqhhmcZYR//nDldl90XtFTpMLCfoWFAAQYcQwI9R
iMg0oV7Ail0eUCDpJ1WrBvoGwg72v+4DoYOtqTUkO9LNsNa8vNWpnjw+5TQpft4CsZEaXrTRsFqV
LT+JW0/bsqOl9poWNVmfUFLRtJMtqfpV8qBdtm2gFzi7OHFp1TmzHgW0gFk+qnUPsgSep1oMWCfw
1D0BiyUz9aw4JFxjBJndiZlWZIxgtgvJGwEruxfhk4TLUu+EhZLP5Jnh1iRnJqQaqkTsuQoJ5TMo
3UwkGoPcK31qU3IRnM+yLbDaBdCTeYq6XFX7S2NKn/JK0dj6T9yWSkKBctW/xbcacOqMCBhX+02a
MYB/HH7U6tt3alHBgmk9Cd9edjEgG7DKgg5rOAjD9lgh5U17+RbIpzagQjA1cjVqwbBAsEDvtSr0
9oMF7kvqbqh9UZ/ugRer0amFtUq0gE6v9qGeRK3D5UwAvgYy7bb+/jlgpRFOeeOUUsrxpLJm9z4r
E5bKMlvGTzr5Ogh2MuXpd4eYq5fmPMIneUYA0tKVveoClR2w80vASbbaqw2s0fVALR6RcRTxfqGW
OLLwB+iPD/isyOwedLgsXVzK3mWrDvrtToW+qV4WvmKVUASZVMKTLh/yNCmxIwpqELDyCdQaGCSQ
YWwocgDfzObcbGQwKsZCNbh21HXaJYIY864voERQA/xKmiTyPBGIINT03BYUKgBMQDk1CP+n3E6g
EyxW9GR78DpjBvjxegU6z6mGcMLhDQisF7xeAajewJ4ab7isxMWDGjGCidSMWZavVZRgkUrzC3mL
9khYhPCpElbiEGuoqwXYCRNNOZ76UIeuvQLNA8GVZdV1bi8+jaH70MEvdriV4ErFmzYNeU8ZAKrW
FI1Sk3Sau0/JwtlM5bYiW2UQnDfTSE1heywsXf7cVRGuBj7EQKU3XbrJN1YaJKeC0csZuOzplH1m
Ho0hE9+PayNinQS7qo8LjM2opOc4lK+WtmKHsvuqWYg+HLg65YnMzbAQ40auBnXGTSik//6gSuZQ
2p9pFJpD2lD8XH2AQ9kt1KyNaVhzNVJrhXNBwVzhydpWCbx0p2qB6Yrym6Fi53Tejtjk3F6O7TXm
Q9V1TcDIBYUqdgN/2LL65SLWib07E8WK8qrvYjULTM4QkmMOV0PAuBpt2mtVMJCgv21P40ju6nKB
B2oBSxREpN2YgCLBQAoELQE4rrp+Jnyx1no4N7KPOghRbSzFp7B64TN0TkBmFKciVFEYnZC6TYcl
vQBeEvC5AcfCCLFC4bSP0zC+fLDj+wgw+iGe7qPkgoEyyT3Rau7RaNRig3pW9fIVXEhltHLrVREr
zcxrOV2Rw/faXrHdqsfK4KOJBhZn4eGiMLNqC5aNLHwb0aA9C8zktctPd6RoF9yW2JpdCXC3oS86
pDDZeDApZ2z7ln8rSlRUxhwLP/0GzJyKPetnGBzqKG1ex+pfhycy2VRvy6rvgAJV8JsqfOBUNoOS
jwddGzob5jQcZT4uOisCopSPtx7m/GtGp2aOg5Q2i7tmgd+ljr0Wy6HmjtvkaiJ3qiN0S8VdZEIY
gfvqmDIK015Os/5+EnRXbZfzcAI5S6bSvCovT0eir0xHXae7H2LkOy23os07NHOtMJUfFpQ6uotk
LKpbrW+wlGGd/XMhVJmb/KPy/icI8lNBt7lkbnFY5AWrwK00zlbfqyijjNRqUrUDt4EqQLtMdUL0
U1gJX2qS0ASm2bTqmzmtJm3q9cuUe5qteD2kJUUJAXoLMUXVg08JQJgrWUWKUrEpRayYoAQPgbGy
mc4AAWYsfwKlNml6165TEcSa2KsaSDMn7VTN3a39e65dabk3pRp4r+Y73csauMLlS6Qc0FKgevUh
+F3AuO4e/Su8Vn2TC11YzPfoUdIgFyR6J8YMNy3NyZp71dDQj5kVGnOtK1daLLovtJEUKq2xANb8
tuvk38brjagjnqOEvtUHO9KiEVJy767ejMEOIiWjsqkN2xo3xPuLVmPtAwV3gjp8YfTHDo4yBKNI
peFlaj/SV2R7JxyCkknr+fnSoGRTrKkWYc2UNhOsVtI/D5LA/LfYkt+L5R8bo+Xx6gX1w1ppGXAW
YCwsvm5kp4pnpPaYaj6hYmyZFA6wcNg5YaHEz1S5BSOKCQxg8AnoA0LLz66SkCuHS6wsUZCqT2zo
6FNQckMSomwS06niJ0H3Ug2uSkrFo0pM3NL5O/2fjyu9mFKqrm7wrvTnJCnwnCpgdBiq4fVUqsy8
R5Uj+qnCBcRf0suUNX7Ci2DYXh6W6p6qDl3l2N3LPVKvRaNYL6ff6uBVnPGesrJ+qwH56ZkIS9VC
ho3+R/ohyEsdWVVOKvZAeims+a86dmfkNAp2ENXb5bxQxck0z2luQEI2XZXv9Tk1H+LCHBBR9VlF
9PLkxA+cLx5EVVoTFthEm4flexOtiJqv8MXXQ/9D2wmGK+NXH2oh0mHn/jr2NPKZWFElqUdx/tZg
1vSOuvVDE7y6T5pgK/NcfWXC5TvEzp0tG2R6Lum3ugYVeqJMTmVa64+qro7uD7owGPHw+qphePWp
YEw1XNTVtUE8dX+rtSg8CTk4dnooUEBL/8OWlpEngjkqJdKWBqdWrQeLeow4lL+Tfy8tk2eaVG8W
7/T6/zi7rqXYkSz4RYqQN68lqb3a0UA3LwqsvPf6+s3TzMaAIOjYDWLucLlASaXSsXkyP6gtQjEe
NZn4O2pDjkf6nO4HF4WXD+KgoFqA1ynhSBOM6wNoTndFTSfuQLUbIjwmZ0HyolTCwf9hJT47JdRm
otYi3Sy1mAhyk6FhBReLr9P3kmcml0v3TF6fv1CNrV1jEpR6LrhzsiYVYsBxJUKJKVnagPG/cugA
U9sIIvTwv+TFr1JNqUndeMhtIQq5Cq9/4ln6ayeWTNNnw5ummyk9jPDN9FjpksNnUien4QFiW6CO
Hbl/ulFqU9GDpSoWeXNCq+D7NSo844qpwXst5hF4Zo9u+vWqKQMlIU/U7BAsUwP4s+nr4W5p12n/
SKmdlEI/S8Tk7Oj0Ufn4M0alHQkQE/ce7CxFSlSvrKEiQOiOkIqIwcFbBUhx8Cd0q/6JWK+ZL1Ar
uEV66lQnpx8nP/B5u7DVeGYG9pJuiFb87L3RllJHnJ4WwRjoKugrVN773Gac6A8DT5u2gxw0lbnp
TshrQM8Om4mW0D35lOsze6AMgqAN6KbiGrgH8kef3XXxRBLG6L9iP6ixCOBUx6hbR5dKd0nOSkAa
LoEGuj6JNoZFrq6ILo7iKnFWYvhBJt5syL4S2J44tNvDp+Z2PseMNkIBA0A4sB476RwJqnEtTBAA
Ea76lXAfqgPIigoSUMLpERyE8lNK1Km0CDEO0aRPKfm7pn+YVb9WHa8uKEA8CZgM1fnELQBtG/I8
KAoidCaeXHLvFKeTMSO1G/r8Cl6xyf9Q/A5m0KuDgCA3+NuKtbAEZo4kuig+oI+BIgQ4M4rKSXyP
XBz+7ygAzkCK5QqfMRZg6KXfDUAmOAJnFXiIEP3zB39DmTa1/6gySdBACvev13hqrvX/5ONTa0ZF
3kgfSEvRwKMlKFenn4geqREpH1ETpVYBwfvwbXDDdA3hXNoLe9o2SDQAa1etEnBXrAsbID2N1Rey
5Z+pKt0BpSkCgIHZOkDlIFsbmPkHyghQyb8dsCLfqlZNMOgl1yiFyzfkgGn3MblFOzXgU7oi+pNQ
c9j6a7pPiN7/+mRygy28EJUSqCxBnou+Ri1h0jbiV5hVRw2dqBJqOBJMmoEhlqZxSJqXpKBJXZje
qau0MwwT2WloMqClQMcaf3Paa5WJ5qMwa3llPKfZFeKFobkqmodyQZPqrXRM9Sw80AQ90ndKqFYJ
yC/debEtl+TGSKSGqBuSZyqMUEUfQePVGeaz/I5+J/GmEz6PbANlUWQmFVxdg9bstX5PeQ71qMl2
xi+U3nGA8JHZpWoBgfvcJV1SBqhff21FkIdFiod5SryMBDXzVqgrgQKFSgv0TTC0/8Sg5LEo56N7
d2HFa2SCtMQnMokKEaA+oR4JfuGnEiDZKQKvBVdrRT/76ekIbkfZJ1mza265hR3DJWNH0SC2wkf6
IUgzXg0eXf1nq4V+gBZE54YqBpSxkiflHirEr3T9ZK28OSYhbNjhDbJK+H1QyTufIJfPNC9Cxkk2
6xN5+GlDy0V3ISrdTy8H7kEEs7DomDgiQn2i4ae5HgIzg6YbaRz6xPBvAIcBEohOIjaangMaI/he
UP4TARUODgwtfZGfgd0LWRYNDlE2FcwC6IGitUbTcMOCOnSfXOuYgMNP0xxcDTl0+hzzcFZ1h9+I
VKzaEYn78IL24HVgKAZYt7ri8EgKiNIUKpiJ+CpdJYAEANfCUhJbOMp6W+rjkRWj153+ozE4Aute
e3vAHlxvDU4JXyazAoTChgwIjZtFjxSg+0A4k92Mz1RQo5YbBWJ0Suk/F+fUOFMOAxagGEY5to05
hvkpqSTRArpxGG3cb/NC9VYyW7SkvqVL0G2AJgBuAO6auitXoMOmWAePw5Eierqcf+Dc+KEWkxsw
h/RzV3QF0gT8nivpu3GSkESQ2fukgCesBEXrxPtON011kOsiuBOy/pRRojJyI2FQfwz1TJLKyQyR
3pT/JJVXnOIc9gUJXwj70Mhw8COVlgRG02/yA8SibQ2VpgzvlngH8mG8unROkdRTYEYdOYpfyDl7
Ceaf4B43sR3MMM0az6Ehipsn1Db5g+CRMPMwhDio6JTdSoOuLYGfqbIuCxhYwoiUPGkZDMoQcYah
DTSSXXd3Y7/2ervDuDsOefmEgeLPkVszqh0OiLhbgAXh920FRoKXZV41MEDzvUuWJG2sSaNEirLX
8UMYc3VOEzEk50XCbNB0Q7WMEOeZTfMagJXCM2drxSKPjvYyDg3tEOFCyXsDJE8s/HQUcVDIfZCm
mgflJ+TgzZx36rtszj4NuL4EUPhq1YAoSFB+jlbNXLJ00LkuKLNXkKOQFGGFbi99EDkYFQvJsdCv
Ixx2uc4XyRkBFKR/gdK6/0y9KRHnX0G3QdE0xW1UKNHw4YLPk/gxKEylAAlaFkv9rKGYRB/cXEbP
leZfeaBWeIsKOKjQXI8IDAphEch8iCDoGZ0MUg1kxoq78IlGYP353y5a+EEjDGIFzIj9+3AmA/ut
zvGpKqrUx6emfGEDQdrOdFCGfYJBCNROlX1qcPBzsLYTXIEmZQiHSh6ZhNcStCz+O9ACSyaw+Ewm
iIwQt8ELf4IaHNDtn3E+ORzDRo2RsBzpyz/5FLRMKEK94gUBIqW6IwWg+aIBbwYKGHBfJwpkRQSo
UAAlr0MVzQDQbeoxQan2kXwR/Q76k34b+XkqhtODohyKng7tPhX6QpTjaH6ZZpnJqn3aSQq0yFZS
ZEnzEuC3BW767y3/NSb6suGTmCg02l6NRWXY5J7lI7VUWQoAQ3oMMDQIwCMoK/5eD4AkvF8/DMC/
KwoTsyZkqos2Nd+dKNqlUQX6oDiVVGRR6yK/QE80BfG9g5IF0fd/tngIq06ykYTChnoT9MNrZOnF
MYbdA98qEHjENoO0BNhLOF5KQgjlSGkIZdfALGLjUZvFA8AcByS8EHdRnNEjQhHQCcwcPCPkoeCJ
pIovQS5HVJso+UJdFMPhIUwmTSuQtDKiYVBUFQua1iBcC0HZb2yVSJv/x1ZNqTmiTCpLoxPobaBm
1KfYJhVa0DmoAKdCpUNBtYVMjg5JAzJn1CGiIs71TUAHsQFWFJsGOdENyPIoEhxBgTBvwVNIX/10
uhipRM/VP6momwCmhXCTgi0PwUmFk16DEetMn1Bdn94SOt/0nvSHz2rItTB+rWpQhEuZvw6ZvYU8
ozIIDAsMzieYg1JDqvN94j4oeWw/6O9kmuhrPdw8WZ78CI4UWCESjPkc+afW2K3dnYDmgJKQJYXo
2lWDp14++d8vDXyR09SKl8rx9EBB/xkoQaK3Ee1dtIoiK/NAgI/IY8kRz6A1ipD+29X7EByitZlf
5AcY+IKpGFlxGb4eQNMMOFHJUmYcGOmxyf1mV6x24AQ8cdv3roMKF1iFtltweL77TN7YlwxU9NFy
k4GvioGw/rLyE3ZvBKuSGSs7cMEPuqkHm3PAKri/aKvnVTu/A6SRvXGAN3z4q9i5S1d3ASh47p+L
5Xalr7slslxQ7AmQtmNlAcKn1NQ6MGYy7fTw9/ZdwSRfzuZ191RJlFXgD1RJlye4v7xS87zLYgkH
pzE15FGgZ5zDRZ4gL8eiRY9hqsYMjtwGTV+8HuoDOp4nGfe2C44NxD80xHfhHh3lOain7vu1ekns
4ADGEDSx1g22K0TSn525o79LluoCGlwDNARf+wc0WPbuKySON+qiXHHYhgZnT8JhQR/eFtfenbSP
zVsjt5NX8fN2ZUOVca+EsJkgLPVGVMMmG72N0M7VqDGBxncrm08PcrMd/BskHVeMzHRzNRWLGViS
F/nJ5spBrrZjPo5rDRT5PCLO0F9ogH0nOKSGCgbNVrF6QLoNvMtGvxw9cDrUAKTX0iwI9VOYeNva
Azl4enFVq0SS7urRPWdAg/BOCcDmW/GbPAU1UnPQQJQ25rFZiI+ZKXexleHronffaca8bYddqSlg
bhvNNujM2NUfjWS4yJELFrFw1SrZPFQK21ewEy6AX4W4FKsKvKvajAuMfSs4Cq9bVXYowO8LYFal
3fAmE/Dp9aloOi+CT9QQgHiahAv8WOlNltTDuo+ICWYV1wAACU4a3TjtUyKh60IAGGLKXpRknICJ
rYi8huJZKTx5W66FmKW+0XeCfd/fG6e/36tpkeJzJV3CQiqPeX5hspLPV50qJ3xP8XFZgWITzEXc
G/6MyyWHu8zlN0EAW6IBtBGo1+VyIXpnsP+UyCZFFgqmrC7AV4NAWgCrxchVZoe0HO4c5Do8xjpQ
BorbdzYAeWHsipq4exBxR7EJsfAkBZIpsMuyJYKdHsC8pD6Pz6LlD0DcqKaRHwfhhpebOrkfNzx5
s7hszPosrsaTdeY/atzgqbdmL7INrvT3GpRvYLjTDTZ+2CBqJorF1DnQMNnf2/7b642OjayJsgZE
lTzZda0z1GyQlWCjKUcX4bcymDmMGM53dswwyvN/rCbIIgynJqAlNAHq1fzYc23f9JtoXLZINPKV
jkyysrjGKsMbfu4qlTK1JYYIYQYZZwrv2yTfCWqxSLg2U07Wg+P4b0SCaJ2Tj7XzFLBjzV61pw3o
BOOtDS4Dc3Gw/udblaGMoIHeCKG9ekWQfXGyXBpwRRF03qbmVgkfmqlYW2Wwi8W51ulMAwXT3+uJ
k/CSjhMWVACD5CWg4qawPDCBxaMh9N5G0edVse0hOlJGIJp8qArM1xvBIsqOUaM88SkUV4SntGfp
kJuZBDRvlTxiaKKSWagMrFX3HqpsXg1QYn1jUwQ605Nn8u0iJ1G3Pva1G3i+vwHnGJ9vceKCaF8l
hZ2jd9qsRh/YGQ2yrJx34+Rd0+sfK0OiQ5Ih0gHdn8nRk9Wojvw2G08RAyV/V5gOGm1nYVY9g9tR
W8wQ8YAP9x3awdL88SK/2vP90Xs64qAw+/IcXFaRBRmNO2Qp4Pb/+9EJ14jr58UZoIbWSfDkyi/0
5bBIXlGMaV70O3C1eQ9Q5rqDWgGkxLM9/F73XB3911xe9PEB+yJgkgvUjBCvWgjF3djsjQKcybG8
dEOqUR4kGhFqFHANoqwJwVttnoNaeN4fQAUCHVVjLr+WmEUGka9FkwKm8QRQCccqKCYjJYSqZrWG
bjFe/WoPXB8Qv1JowZGCjLecjypIhHsFLGZm+pQiYJU+ZNC6q49uC/lCNTTjzMQwN6pnBv7E0EgN
zjTTg/pssOfQTXxHAR2l++AQvQRAbkIJ+MnjWTIwEsMr329Bcq88tj/21ZAFFFwkATpPk3DC13g+
5qqo34E1NRBOYnWM1JnEW030yukXVdz2RQ8eTWjvqvsQJCpxcFchU2r2AAn9/Yzl306+JuoKjB9x
1Uwjm6SUXH0QDBk9FIWdiT7xSTZfpLUA3pYX//Xl2K/jHQbv2X7YY1IO1J/AgIOHzQnZHb+ADAX4
V+J7BMGYc7pF2iNIv16dCkksuHhVUsWJrUzzmAvjQpB3IVbZy5nVgH7zIwE6BQSWCL9qZkhmNFh1
jVgJpN05HBJmf1QG9jvibpdMYwQroBX7YHyd9XdIpxUM1bcz8B2LGAFqbOMkIOtZJe/iuwG6m9z0
dVb1ZqzOC8XSFatqrAAtcsEkWWtUW5/kffoyFKzeZ2CpQRUSzb0z6KtjzJbO48Fxk4Pir/rYjjwL
v1DHGE1kco7+6N3xGJByhJzB2j6nW/j5ele/eGAW9UzcCGamcDcbpQB20H0aniPPNNY4tziN2aNY
sO44fIALVM2tFOkDhpthPXtW92awB2DnXTugkIX5hzsgEsJdGZoKCIcKO6uZD2kXmE8nfu+fqtGq
B+Zd+t7sIwTMmNwy+eKGyf/Fd8ugiQIIGsE5+OUnBYUwDEStVBJ+l3q2jtZZ4oRgowXBDzSaMmE0
/z7B0wLm1cHgRdJkQwYtlTz1aH0lC01YD94miB+BmGm2cGeN+9AOHxGqgbypN/O28CCkYtW6rceH
tj//fQWS+puP00VdwGskCIoxfYmqfhzlqA3G0zogfZ3KFl1b8cCnX0MQJId4Ao93Ky2tzgx00x3M
Aao41toH/ANTAUyx3PdDtXjgnxQUW9ZPLRzBroV8WjE/QcYdcuun2MKoCcd2INx3dsvYWr5Dmp24
gnezJ5QRiItW8cCWTXNZiNaQ8bIXZYF4gqopoCrYp4P1usfY1DEzZ7Pdk/Z6Lmx09tznh4ZBd+DN
sAyYZgYipdCBVrOpWLkF1bTz8OHsZukd/aY99HI2wDzs59C6ec9dM8nMEzRVjhjjW4KA/eitTtpR
xIAAXFbAdgXzjrtZRf8KQtLjKVnMoqeRQWFHg+rNG34QXSg227kPYMxU2dMI2aFoNeLH3SXolV3J
Ui2NN3vwU0BLCw1LswYzMepFKXN320vJuN4KcoYCNWcrK/sRw83Lo2ot5yf/Dsu87DTUXi0EVVrN
lvAsBXt/T19qNke3vF09Qr/6cb4X32q2acGMPILIucnAgluB03iYzTd9sCzt8IHGD4Vt5i4i0934
0TmoLQnlKrM415jeA1vlTDjARGCg9wAuy1ZGY6qivz42Mx2JHZSAkLDBPbG0BLzqkdfBbWdC21tn
5XOOosw9CKwwvNVGDFon93fhCoTlKcoE6fygb+HfwAhTbzmYMrvs5zE4hfpNL217IJ6Zp8+Mk8ib
4jZZ9/togOw7tEIfJMnKbOVtHTUz/pgaxxy0m4w/KKxv7Dd5C7PhLv5+AX5/4f89/hMrrZaJy8Vd
z6+DAU4zMFv94LnPCObaaJsqN9733wodsiEJoHFD4RkNg8lqpRrktd9hkDIEA5TBTqC+ZefK1lIW
wsBCsROEpSDHQS3aewbAeob7j5ed3S5ThCZXEp8lXqPuWdoUOFzQOyptDKeangOshkm+QAcfPsk8
gtsVcoUbjGwYDsx8T3Ix8+f0QZ7VYJJJwSsGaSuwTmOU5Z473Hugcfx7X69xwLc4ASJuIs9rKi+D
cUyd0u2JvjoMBYoIp/X6HG2fcKBBtr6bLSFdtJlvL+CUK6C8we4W6xsISnVShkacLgmaIuuQD0TI
bvDa91pcq7kpp6ZjuPV0tDXVykAlaBa7y55bZ93CjQFi1qGlqUWxpdSjJSaN2SdPfP0klzJbtiMw
uyHwgY+cG29L3YUOH295TTzXhQjEuAjddOFO6Y9DH+9CmSJAEYyNcQcFIX6ZjT64imepHoB5HszW
8riLm8jK1diSvJ6FXudoysVo6t2Qnj0x3fF9ZClSdqy8wZT9ZCvyzz1ERzzJn4+tnbjrsqpeJOOj
UEAKpHpg4XKhs+aDNMhA8h32Sx0/6IfWoF2arLSECI+68Jd/P0xBp6ju+9NEsAd3KIsSr4j6tDhS
hWrXpKXob6EpaDZgu5DaO2Qe5pA/oL4FFbQauca9rPBLXT6PaJOEPqR1sJ8ub+wzTTjq8rpGHcDv
i6U7grMERSeh14++EKGYAJ4OUD6qRm42OkwIBneTLVcevCCZI7a3+lCb+QW0uRJjr1bxY9WXyy6Q
LcNP9togvEuVuivawcGm3R3bDuhfOVjJfc/kWrn0PjiLpU2Av4qFZzahDNk0SG/kl0afB+pCylYq
7yHkOMFga+olxBh2Ba71IQA5ePxET20obQ3EOT6fnHK4q1ifqXq8Bve/3C1jYHJgOBGnNdl9WSRb
gX+RRWhPJMVL3Sb7KFUtPnStwHXvIxkuSIExl+85cZFnDxEkOrvwSewUS6zl+yGSDmUt4VtWQ1K+
8I2/KNrwHA4g0kC1UxcejQHBT3anqzhKxqlQLyK3SJN5/NGF90KjWn2e0cyYqQ5oMUgGHgreAC4p
dnEMrvQRwBSxJ84EvDx2aBh2GWJ0IgwiKxrVtRKiAxgLaC8OEAzT4znHF3YxKgvX41iDkDIa0abT
/Lchq2aFCrSVmyx8GcByEc9Fy2dDOF4kqTrmJaBGOibujfsqPCgdioB8zcbeM+MAyVGTHUel2xk8
wsJqL6YQZoi1btnVjVmnucTGytZdu2qzCIkzCC84zHOXeYfHvS1B+Z0C262DPdnDqEWOUfpLh7jI
10xeyWd+lFq1gZnrW1UWshmT8y/KsqJQ2mOgpUxu5Es26XU5p4T94G8i/oTivBu8862TlU7Ev914
1X7EY6jXyZoK2QFekLEe/fuXlSqRzwckWf4uCx41FLjLbRxcJJ1jvPCYjPs6ew+guYmwWgMfvHD/
9+rSr/f5ZfVJdqe6WiooqevvVB/JR/Vu4KHx1cDEykX+Aq9Cagh1PtM06B65AOVAptEXHvXuqUmI
p34niD7T8tLuQh28lugouR2rocbXFLk5pNnMd8Fl75f7Sti8+q0MeurWUbKPgVNZ1ZzzLFml7aPM
32ey8/etTbU9yS2ICgplCLRFFbW5ycbGhdf6ap37Oz57SEAPze/bfFckq6y1ckw9YW8bzqkyxDwg
gQBLXnT6+wJ+8Yi4AFHA6KOKutKPSp3SKG02CNjbAbY8gYRJFUBqA0QUnFyx3l9p0VPRNUiaoF0X
RaaaYqpJVdcCXAEZDj0MzEjzrVy85MJTPSB4DDKTTns/3vNisfmfLxe4Cs0gYAM6Msivvx/EhFPr
somNHtn12nEceG6aimJgwWX3EGqAnMQNx31Nrr6/ZN9XnDwhifOEauD0/lRBGxRaCCZ6BbVvPz2d
TuwoW/to+QjESYpoBnVcqBk+x8eVubD+n/tGRoQSp6JDf3aSAqopFFibFFeBu+ZtiliWR8wYlPaj
Da0a66Nhb8qNNX++dTKwJSpqCHjr8emk9YCqal+VrRdsOKG9z4NjWM3Vfp4KhyhVbnQffllKQfFU
RkfA0ERY4e9PNa1hYCQhd7dd9loUb4m/cJulGCSmJN/9vZG/vHCoS4KeFyUQ5JbatXzzxZIVvjti
h7sA5VpHQIjvi2jFpZl8Gnxg7TRlnkudkzYveZhvJL86dK325I+iwFTDvbHBP0NCXAqK8SjH8Ahu
5IkuBaeoY8j3uJS+tGMPeZq7KbjaxGQzJfUCjE5k37j7yYQGzA1RKGN0XSIrjoL1942ORM03pFzk
tmDoZ7IBcMLgCP4s0F5TPzJ5o4PI1zyLbli5a1Vp8g6hFoZONHpYsq5pk2UlkfMjIy54hN0IZxhy
2OWpfzke5xv0i6EnZJqL1DyA+/rv2/3ZedHR7FBQCYaF4yXjqgv25WHXgsLjsdK6Fl5cx8VkcrI4
YSToXbH3UFGB6u5q8bFw7QNGyA83LMePJA6LozFg8OjaQdt6yiQed6VWtmOWbZtkHjaH3kWI/g7F
7y5HFeOGi/xZAJ0sNrFSQZPxmdQUQINUnt17YHs3mAbw5EyPX/oKEr8tqmMa0PIQ3EgaWxMb04hX
uJRA1nzmtrcaABL1k6aPHOVF6HojyzJQRfp+0lqZq5qizvrTA1R9ZlDcnI1sp2xOEsqg4e4koMJh
mKT+frfqCybJ7M5c3Ky3k4n64yKUyRuWR/FQQ/+zPw2QniDuZ1NbvCNCBtwyBgIMfu35dpH/9zsH
4kLFW6bjiH2/87oopbIZEzgMe5xBcQsjniqEbkOI3t2iaPjZC6LHLv671qSrN3Atr/toL+LFekId
C4KOJOBWzWxm3i8gfGy93WKimarHkwn5tuTEA1etmFSij9vjzWrb7vOdkVvw+Az5vb8Ak7g6y01L
d03/6ebj/MV6fVt6UqiQ8rRrvMjoTo4GDpjkHaDpY/cYggjrht2Qfz03/27r1PVlXhip8Lnwtvz7
CQDs9zm1h0xUMMhWdRBcUo83fOC17/3jsF5LMGjswVJO7i5ENTZKW78/nVHog9w9kOs6668Y4FuC
iL95QQ2gIEOCX5dwUCdrFbUYu9UAiJo7l981DFkSCi3GLDN3SFfyInqNbvg68ddXkQrKCDE1TZg2
HjQlRxBM9sByZHOJyaATGCiWrDU3NmQmLdNMncUhNG9GMT+r2XRevyw8MUS+GkE5KYENAGuACKVn
Eq0GwV66hpSObJV2DuHiYe2mN274dwP477rXrvUX31Pkhtzybs6fHnCITOdJsk6FeQJHG15ReXnc
PzKbn9mQgIbwJ9cx9KTm61tN/1/PlCZAnoFQp+hKTeyDGgmhIo44UwrY6ACvBftlcJJnJTt0h7/f
mZ8dX+zz16UmdiHhkiw1eK8/cTvgeu91K36EyrfVrQ1Luug3PDs9tOm7olPDH4VLWTCMiY1VM77g
vRrnV2NoOmHCAyLhkAhpbiwzpcAhY6fzAlAToBtCyjHtQwBgUpW563aE+WpMUlKHIGNk7+NnH/3F
hxLy3X9vo0KOenJn31acvJl+lmnR4GNF4BwhMGXMwYtyHrZ5yjJSvRXkeYvKhWrGM1RUhvBhFJ7l
txpMTJAUjBNLKdk9dMgwd4HPVsMCo+nUyr37CMDGfV9GFidb8ZOxXEmd2VWm7Lg947ciGmA4gKhW
rAT9ob8B9vp9F0VeQ4VOQfn1Ktj05VUYuZRPtBZPizeTbY56ufU+biPfGiAKZ3RsvCQ3Qi/xR5uT
ntuXFWmXv6zo5mlQygN2sTwHD63V+qR9ydug09lrjjtTL/Ie+LbSTp/bbYBBf4vbv90SX/0tJvt2
EeRlvlzEEKbxEBTA4T9glo6NFkjtbRwi9hKgfXDvLS+CM0bsltzdFV784wQpAKQIMO44tpMTVDZC
OqpV150wimw3c1rZQN8mgxw0+GkPA97+EGM2gQVA/y30xW9WAIVu5Knof6O0oU9KUhg+i+o416qd
VDly+uEV9tg6heAgeYy491qJrVZy1O49vWV/pF/C7W8rT+w8UEBqqMc6KmHgAfSXgJnYjtMC3OrO
HajoLGfLOXgPX0t7A3nJbcnA36DNbTtc88w0P94Ot/CUv3k8XJChCZqEfgOsx/fHX8SFjjwOzyG3
IAzKMtOHmpVuqZBbhnYoAwrBczAeinZDDgZB7gSKJDN0QGFq3goTf/OBXy9lmopwUsdHST52J+8D
43O2xLMliNpRMUwhSLrN37PdeKs2+UvOpxgE74SVRukO6njfbz8f+TgM2lE4lZblIKShFAAKR+y1
tnuzRehvrlbWAZOffxvQn0BG+Lqv6078UASEq1LmA7kGZHsYPiYx42DmYsjg75V++iAsBEidSluL
MuzExmgBEBaai4hGdDhMj6LNyt+Ju4t4I5D4xYd/X2diRowxVzOxkoR1LgTzpthCe3E2QArEEO20
Uq0UBl5V370E9DVJsvr7HqfjKnCAioHkVaQCJeH4Jrs5NkUgV2WAoJR79RaFx/wzEH0605/BBx8z
AdgzdAsxVvGqnoq5b/qX1DqhCYRGboThSJzvVblVDFNpd0BVod2h9Kzc6rP4yQMdxd8X+8ujV3lN
QXUQbUxk/FN0VdRFUlnREyktbuctThrKcskJmf3f6/x88FgGyASJR+3dQA3p+8nux1L0SgXLFCXE
jxOTJmAEc3srFPhZFMMywK/xIvUqf3S3uJgb0jRV/ZO4eonv1FcwgSz+vpGfMTnqEwT5llSIeAnT
/lkLdHGv+1W969D0lkUn8XkbHLpJdSOo+cUrfF+IbvWLJ9S1eoz6UfJPupNv6k2JaS8XUyvuztsr
q/J/rzbpiiQpwMooAiLf6Znt4AiETi4keAJo72B8hHTBQSkzO2IKP2X7DYYwoO+Nce/bFQeyat+d
L14YsLeiu4R6OkpP3+80lkLJ6zRhWKN7Poir5r0vbCESWF8di+AYI4RLWdC67O8H+cvJp2VRntQB
gkMndGKL8rTVqlAqeKe3+iVUek3DbDYyhd63Vvp5KnUVZ0bTgRgwhB8IRjlIgA8KfdHRdp3tv7Wn
bh5arsXvxVf3tdsUM2jBWoZ1y73/fOewLEqlKmAKKgrFk6BGUtNyGLx+WGfgBW8ENmAOEewoebgD
ZCDRdu54/HtLf74bWBA5ExgodSSt0/QtqoUBUpU5IBiprUBtNlyHqX0Tdj/VtYN9xTKY0UR9Ei3s
H7OaRdgZtaA30unBcjg2m508Nj9GJuo3IlstPGt9w5v80u/RqdEjUhdFxJGZZE65UjZpIrUyNRIc
n7AP1J5m+1fbNO/NaBfPP9a3Khu/7aWmA3dBoFdEpZPTqUVoH/JVySPlrliXabSbouuI3WAHooQZ
7NgMjcexxUB4jDkhTU/NPNXNSIwXFRCoXqnf8BS/bTsK7wjOZJwpbP3kNVUiHzZJLIEDOUNqcbf0
rZ4tHy/YA5/dHRa3SsG/NJEA/ADsV8FLA8PAT8LixChaP6ixXmM+OGuD8Q/Ds7Nk8zm49DeglrEv
K89coBLwcThYN7b/l/apruuYBDNEqgGI1yr5F+ubdHwBaGzb7FzQUgarDhRS+aIAqrdbGe7Mlz8S
KKi4F1EuGFR1maA8DdlMG18C+XEI1r24GEfHxwBqaxWq04GJAZSb2qwkMudVnx2LcKdxH3n0qge7
AZjl1vYxOnhLKfMnrlvHOLVhSHQX14ryd8vqRqXXyUPW7NQITK8seZQkMzzzaJRIpvyUPSYf+hEw
imwNSK+WQweqjYHFZ6SWDOKe1hnbmQyuo3AOZmsRE761BQkI4Dzdl4ZnEZBjFcMM3zDLB8TE6szd
lsjNgKtPmK7P/rYtv0RVGKUBOh2WWsMtTT2UOAxdAVxFvRPuSs4cVFNvEUEBpydbHVAgGAjl3jIO
Y0kW/kEN15Jg9/lc74AxNcV3D3d5FsGoITBolAXycsgWVW4DrBXV6wrU12CfMjyA1BQ8MxtcLTCU
GA0obrn1X0J8VF4gXXo1KJj0mLj1zOcKqekqvEX1bH0eZ05wFM1dj94ki1DXG9AeZvl2+3yzHTrN
9VCRQYKPmBQ4fyhtypPXCW9ZlGUeOmdpeai7eVc+udK7gamWxGnk+d8P60eNnRZTUI81UM7HmMl0
RlVSy0xufAUq3s2cjwIz6+VDDrx9C7lFPf9I3dLUxXOD4TmmtoeyUpkuAW5YpQDG84s2XgP4s6/l
iwqK4oY3TNFPbU3h7DDRb1zqjzedxDJR6JNEVRR0AcXW7++Ih6xcjYAv2vtgxwNwVT3G6kclrWJk
vjUANp2pHCWI/q2OhVNCe1tfaamVJ3ZpbMf0w3dBVwI4RQmGOmhX78f+OdfXscLid7161jZ5a7um
Cnpfd60FNy4dqN5J5IRrx7yEQEgWBKNg9/5+7f4AUJYb+PzB9RwR08YYsAUi65SA4li/r+w4QLUq
8Rnwz96CH8AWiLIcK3joW4blOesRbqVr6MHGpYJhzQyQVjs9ByMgnCW0yG3xo29NvBcAfJf+3IBS
bWOLoNWKmAfyCyAaGxAT5Fsve2szVoIezR1YGM1c+VEBuzaPGU05elD5ysSQWBRtC8jDmZ3x0NZb
DCWYwGIZQMqJQLSqtdVILATt+JsOXBB3FsBTDU7MSGJDberrAm/sJQLdK6ozyrGCKtMRaD7BVlkd
Y7rCYBKARcrwdGkf2mKvJLbn2wZYHcWGiWfV2EGlg7Q6NEviexOqxKl9XyC7dS0xsDjoOwzt3nWB
1/z7Jfj5woGDG7ADEQEDoY0m/lLveQSfbpFsfKh8BvaAuw3H0UzjlSzfN0l+6zRQWvk1jKbDIOEF
RwSPUVTZmBQPhmQY5MCoIIdUz308iiyfe9V9rToNpmmhbFgp73lu5p3j45n+favTSJOWlpFEihik
ok8mSyth1RYqZi6pK1+gXAbuow+wuubz1FdZHt26U0TMtHnTm8XELcaBIBujiTxd0Rf/bMhJbRRC
lZ1EEEq1MxzR4qOvbExOtSToYCLCfu3fwnO+618iu9vGb/2SkOkYIWLqBWIIjLeLrXcEox9Gt1mA
9hFoNADom+MsY/OU2fCggVVbP4gmCKBXg+06peXaiLZAzzXOsiMw1KvGHsC1JNpn0FuZja2CYDNY
VeZgg60QaOAeksmmce430MJmHIAw3aF+7ezhmTcVJi1R4wIr05DaamLp/yHpXJtTVZoo/IusArmI
X5kBFO/3JF8odSeAgNwV+fXvw3nrnNq1d2Ii4ExP9+rVa/nDyHNxNMUDWxhRXaCf7wJAemWLRpHA
LBEbkl52lzoXxgUs2xiJ1+HxFTGS8q+gdmH3ofdYwZgfZMM79+MYyH5+fDrV55EMJe458zPU6DFq
oZoMYfQfm+UHSZF8lR7U2ftnesv9wOeCVYCndpWgONIhWfeQv8oGl7BVDx5qilzc4YrS+XLv/fxY
OFPBjLs9/EKcMBdajoUONEwReOYuXHOr5yyzI4wF98y+B95kpjgVIgPcv9vuHuAe5Snhuf/2/kQk
Hhg3nHYI7KJYWEvkQnFteYvnRVOE8i9YYrlSOCNGs6Yiku0vBhdo2K+KQ0fWZee6zWxcdXvdmkAo
TxGveIpLhA46phYCGS5/1cF6bakcKhCIy/Q63vbe1EnoAMCOr8WIDsHpwZWS38nBO8NgaOPI3IMq
SDdiR7u8nvZbWySpMzJmRr8Y5x4s8zBHTxJKdF7bk5cdnDOfeZp5hkglSRZBCT3Kxpl2C8sSI00E
bxmmsziZh71TTE8FMGbrIXKJB2fT+Eq4elvi1YpeZ04e8YXWw6hYj0QayfTjot+pIo1zV1S/zhit
dozGY96CiY7XV4ueTCsK2LSMfxe7D9IQ6IJkkkkPpkmfuV3i/BHPc/TvWkEZSAPhwGSZsVEtr5zI
7DGvNDoZsPlFfFX+sk5yBl6jf8rZPOsM+FS+egSdrpEQfDJRNBwGdS/eT6fQhYZUgd8ijoUz8d18
y1zB3ViOP3aZzJ6R07ciYRpoXjA77JLFs7IsPz2SCGi184hk/mbCdUi3CozkrkwrRWY9PJbg+duU
u6BHAHow/kEAVdWdqPVSNEojEcJyRdS1n1v5eRQvzcesTPxp4qqNxx1yGzoVU73knjXV1sxTwXuj
ZfaRHHUJs0+ktAwOdx4Evg+g5xr85v8TesXvA0/4l5PPKxudG1q7T9EyuRDgixF+c8PCWhvf7QJC
JD0KhChgRbqI+uL1XQjkA5ejZbqK3QmzFk7koAb//a+Ruj+8R8tIC4qTiHV97HOAH8c/5t9t7a+e
U8Rlh6Yc5giRKhCtfDl8S+SHUCY0mZ+DSgeLYLSJZy8JjHAoeFv0m8lRjwVDHw1nOy2Kj22J7t5w
GMs/a3bA9MkZbZR9t8Ej86LlbnFqkEQYeU1J54/+DfwKCzM6lLARhXjPwLMfXnx4/jS75Lu5jphO
Q1+rnVNexttLukCxxs6QUn6tRrJcVHKM13qOrsOgTl/I7Pz+U7z+gHb4yLbWhWwRzqPqYf6Fz3b7
fKBG3J6fx88PP2e3znObYQGhblAEnAeCxYt/tnqwVjizOwgbYREJR3k1/kjMjr86psD1v+dRf3rp
MS4Fe6YPnWHKDsHQv4A9+RI99HSGBGw0vN54OgHTu8XyteyPYYi2SbhuCT1gdY6xLPft/nNiunGC
oROsAcjtqktmVIei2KSyXLHxEJA0mY8q6UGotvUXeHx6+5yk/SU5MW6x/ZOcFWzYKmn66XexeUqE
9iRcRzzDBvWnt1BE8Q9vHUImkuTrOWJShMqNyjAtEnZ2etZJh3CH5F8o5vEzE/tWe8yCSHRXERwp
RbLKT+jnD7ahqs8g3ffz8tkGx+aiXhRTFGPBmT4RwbnDviwTgTKEHcBlKzi0JeTTWW24VetVlVzV
42+1ZpDfQ5Mhu7L1ppB9MzHapMHmSSz9Mzg/J5KVE5ZChc7LoJKYhg5W7sjLfuz+K1w/52zW0YFQ
9bK8zBKPFgODYjIjCmHhliWzwFjw0hhD9OcmD5yYEyiUr6ldszCNxSt03p+ZReuSkzES2iYhDNPh
IbNWYPFJ45sClP8Zj2XQqFbsNpBN6DMrmMIgYXiWobIGYUiGFNWR/Q7E6JtpJFfbjJg/GtTuX19U
uMmZYTaKXWVtgqct4k1AtMP/+G1PthbcBc69b0yaYM4RwJzOXVTCELhlD0vl82fupuCA52KOi9z0
Huyyc3fvN6Vj7RCS8rKb9i8LxEQO4sjmiqeYI1Fmt75x778ex/6LWVCdDEB30qNOr7m7hE6b2A+3
YIYOgm+/6G7lSf9VVv2yOibrCR3GVmQMgzIxJDkp0mOWL1qu4qvThEFM/Gp9nh+TCsY9WSf7ePZx
0jFB8v2Xorhco1It4nP1Ze0+JOlfuseAtLFpUsHWkQxYbpCq85O3LP/4CIaIMWigT5dMsyR/eKu8
/x7Hz5/ux1drherlGF3QVBhIKdzHe3THEQXS6AElbHBlEcraNzYtkqimc25vSCG5DNKbqDd3brdB
+u57UDVFP/WfAe3/0G31tb5W/wUCSw8ijSXeIlwzP7aO3bet2bgL73UPwxAUrBGUnk1QKcLi5Z5n
krvVNiGH28ZAr+UebVVUjpBuforpf54iwZpf5psrQxKu6hlmRe7nZt5qDmfEyH6sxWibHJ5eI97z
xotldEIWjAX4IbPDVwHhv9CtLVtlwH83mptr5guQHfQi35xZs4fzr+O+PufHNsPHFu+m7aD2GfPs
VVmjkJws2lMkhxEt0w5sD4JBOSh0LqJDdkotOy1kd2OQY4oi1UikkrHWVbfM16ipMAlk/k1brz2H
12pJMhQyHky9BVRSYkYcXoyxGB6jVqBiMUyJPenGAkUfzvmaXJFXJhvOaVSHcr8+xbuaFCs9Utps
1A3KjH6yNv/6yElMm2qbSTNE0tipyTrdKisLSS2d2MranT9WFOHysW2vHcYz+TWcveb1NVxbq/eO
mQSc+Ub3dPv2IhTenNdSGzY+I6OfYdCZFfK6t1wNkRd1LaStf5ge7TbGEUv5aKejnou3RIJ+6vQf
InleyIqduj0BEsLsjMEHQK/bmFFKRbxe4qWL5mj+aQSYkrUIQzzwepdUINpm+26e+zmPNlhqa+bv
9Xn7nT2kwtCpKh/fOl40DM5Ed5S4TXuMMmZMaeWqrddVMtLObXqwSBHIQ7Cmmc6wDwLuquz2D+oy
ckGprGrkTGZdsSNL6OLlW/FqxQs/YEkL82e8w3CHfjLquvoK86J58Ef13DtZ6IKcjalSIYi8bB2R
2EhwBDhPL05EtONAdXOWGpyJ4piR3784BEjPkZmgrz5EhFR+HNNr7ngarTjFIwZt43W+5rPzs1kn
/y+19fb1NcJnomER5L+WHFRAs9N0j3PGwtIYo8UGxecL69Af7cfbyX40sdXL68ITHc4qGTsUM6jt
B+S92nICJDDwXogwGv3WYSYXVvq3BhdwPMf0l7NmlzHby9GnMztl2WUlOC+rgE/Z08rjpBVvZd5m
smRrju3pdENi+ixXabkbq8cpWjJTe2EaCz2V7WOWYTtjMArrhv2sZZgqnn/KG3jpJJYW9cP3zoDR
ydidNmuZZcfns3Teg+sZnmDqVyQMQMVzYFyIRMxU2JmvlhRY7e92+3CNy2eVLPK96SewYccM5z7k
a86U1hcPzCuO5Tm59nf8RTloargD6Bh85ORfNOhdTT2FSDbZ6jS2TpxAvP+ztFOSrVmO1mGwSdeT
q3ZVOWMj56n5GcbzeWhrpWhfcJj2dcMQE60pG/2tt6twRnwZazxjeMg0S5ejXbbNt+oq2UAQwggO
wS88LdaBQPtxmZw/FnFMIRFnFO2vpdpDCda0WwrXSk5R9jXdZ++GppsBpiZLCjD+MqmkTgLAI0PQ
eYYzquwpWNlBcoobbSYQ/N+i1OZOkTrs3Dd+D4MkMGbe64xyblCV1N92cEQRN7ctCXcmlc08WTxd
DqDRzPrOT7EfCTae4uSsm2ypY6vQe6ac7kFM412+42Bfsp8WwyLiDHdeXEFC4xYpENnJ8Jzw4z7J
0nhOhQq9Sz+3tV0ndrmrWlu/9ixG9FnpM5VCT/wG++h20LIIsB77sai7OIyRJwhICgQJe1pJ/F0/
f2kmkk5ixlr8y2ZTiDClP0dOYaoL3CyKl1CUH1OZNZl7C8gAWaQIPLGjcTa/B5EgynflSkE9M9/q
6jF/EvXz8ziV1k/82UzMWYQLU+dMmaSDGkZBgbDbBwWOWYRI2Ptikltni/Hu7auo1z/EZ2cxtm6I
0WwQ9KwXOKetW+bKSalRY/myVpz/sxQvjhZXjY2JI+9H8FGIaDlGBLtdIMlLX28QAR3JYld5IRGc
Ex3pzqEPqIsqYjdy3pE1gci0HHmK32+Ynu4NYdU2OyZS0aklonabN4zdYxkA5w2YtJVL/pxwaduH
H7oTOZzBj19EcJ3gi7lVDozxDqc9T5mpv5SaZ1ROLIQKU85hDvw1sTv+QwRARDi2DCVMK4wNR7oT
oFKP7Z7QhPn16jGI+cwzN0RufCp5Izn+IZNCbmJFuUZCtqrZnu/9lAW0z6/p8v1Xl7DVIizPE+dJ
Svw64nUmKzmRz1Mg8KCbsZSGIfj4l9Tdv5EaC6zYjmNXw73C/u1t8/o+V3CyWT7LiXhdck8h0G85
3GJbB4Rlvmo5/TJFtyB1ZmE+ybt63cEPSZ4qCjXIeeIhhmecwc1L3L9WYCjLfgl3uSC14FEyor7+
lCxkBLtkJgoXJjbShsasxsctmWH1QA7NJwqOhLsGIS6+vjk5NQw4cFFhVaTkHCP8JAsZrye8CzzH
r/dZdRs5XueXkXyieE5mtq6dKRy5p4hQXKzmmYNeB6iqSnZUopTTdMSk1Jscx+vJckq+xof+9dgz
ic+R8XLVL8Jti5zx6DK1UxfBLufFB63O+RRmFXdZSfTFz0C+KtEdiix1AEkDudUp+nmSukXHcD9i
30dyenrZG80lNyjmtb1HhB8lDnSsO4QNR4fejbZPtPIpa1725KfkkUQyam11kTg4gbpD1jYcYE+E
9QHGPqgynIezfWRXm0gMdnU13R9VfgqhHtQth+RibIuPHAhLqogWKrosqNsuz4fOK1bvWUGRNEVb
yLD/UO1BlQ0q1/N3IktH8RH0GRZPSphKWth3H5HP+hfCpwWHY4D6LWPTRF96NuSzlNVDaQZk49VU
vNmt4nci2BmezCVauCtiJf4f4dXaseTt4BtFAoF+gjusSRKJBkfxzlH/CtQVpu7j3wgE8EZSC81s
ij5QjflFzAMBlprMwNycGPyNR9DPAN6EtelYNAMty7HwiEfphITSnSxqpNiHkg1cLZIN5wNLebJ4
bkZkhIU/hli3TdBk/qz0nNpPJTkK7fvvDbYqOGLib+MlH9VYjEkeQaY6xVYJw0Ev4sWHYqxa8tCP
tXi4wwDfo+IDg6noqilrPJzla9UeifIe3Yj4tvYkV9R3Lznh6J/MkFyRqIk56Txfg8bveJCD8MVY
cNJ29+eHZLDioURul9kjp7Yf26ccUbZGrrYwXMAgbg9kEgSw4TeiiIR3J0aFolxoBLFalCvyDTu1
cITyUMII7W5BhY2MO7Lt3yBsNeim7hSMlC7UZXtVvzq3+UY8cNtjXUacd2kOeKhk2GMcaOL1B6UE
hKh4s7eDbAtNd9A4kLZqeUOVlaUayPt4c6fW82n58RxCL6HQpp7shQZl8CELlYWksIQX+BYe++Vk
1p4emxGHcnj4gLS09g1dDrwiImd0zyxGomniOkXDgLgHOpdcmwkGitmFofX/HJHHhLpBctby+3m9
5gB/HifVvP6zfvr7kA0aLvgV+80drWP2FelmFXrvP8L7gLim35ZfXkMs3SllAWvssXsFu4bcCliJ
aRolJDgJ5fc1PA8K5dVqSthka0IW6VBsyRcALNh1269NiN0ws+H+lMM/2g7L1UAUgcMYa7hCTIgF
/VwNnSI+8c8OKfaKivtB/YImjATO5r/pIbu25+YlVqrsJTkhlr+EOizSv4wNGfjbAbIh0WWrOc3S
sAOEMx+oV8SLEdWgtR4dIUI7T8mg8PvUwFBmZV2QbiEbZEWjP47KFuUp8soLtEnmKKOK6fLPdCvx
h8iC1zqH8hiSGqMp7o1ApjuX9xsS5NeFXwnAyLsEAl/1iRwc5ToJXx35WUs2Pn0p/HVQXmbDoV/A
uYuo9nW4OMM1qMQGyHzwi9kDqK+qwa0Sf8cB5FZvoCXXWw1jJOyJsKkfOf96Pg8ACT/hjHuzwDhR
3NSd7smjj+Nr2dstzpBTAk49owgi/6p3ZJ0zE4OSlxiJAHw4PRiLbh59M/s+uYNeYgAqyp/Xdjqm
zsKkz3mzm0LSszHmy65+ygVJlsPwL6tq6Mg30vLS7/xnxLsg5kxupS67ebnH2xmA6BT8+7DnZ+ES
e0XA+wN/JdS/7QcMTeZnked2q+EDuAZ+f+QBQlB9/EV/oyuKhYie0XwRCufbIb1HVPMkDzv9xKS0
B4Y+WJdOD+BkuAI3kVS/gHFwUC0d8/QQCS2D+DYo9Q+nnYKsVs2dwF7sJKr5XlfPjeWHAKYgR94t
Bl3bBAcJ+gPrwVh67PC+kMfBWEBuRLUqMP3Eq9Al36XwzdYBufAqxrF0TKFqsASGTkrmjPZDocLe
45zEntJpMSnO7H/8Bg6NG2f2CvBs/3Y0kHDqZmqT4aR0ASodnn/0XdDw+M8H0Qe+8Wp2CQ/5zn0l
V8UnATUxJR3ygwGR7WVxMEVPjaZuuWdvZMc+d/AXr/lIwGqHD6Y6WojJXC0fMlx1JOnpJWnvb7si
dRtdgDTbnw6kgdyc+e852XUr0RrFX83vLijWHidfxbK747kJbTgDJzWk4mX4PLaWfG5zBuXXytPR
vhoZUzsNcvtOv4KuhUFezCsBUDOZ7ZUrMWy3xVeQCJfNkt2TIjjaglQMj/b09CyBKwlS8GzXU8zM
ymPZ0/4p/cliTMfrMe83U8TNqy/aANqd2AZ4XyGNsc5mNDIA3zAKBbbiHAdWAoddTXBkaMigxiVF
KHAInaSJ2yypygMbZOwFKoG/6hADbGvReE8eqEG6YfqMRO3q0mYfEm6RvjipLC73uRkqE2Nf3bDL
5aGG6yHa9xT1xjo7WXNlM55b/2h6Zb8qPrRI3Z8/BBfoRQwcFbfkNz8lO026HYCzyYqiz4aqDlpK
Dv8Sr8Xw0mLWLRpqsVk1X8Ar3iZAH/U68AFVZM6iCTBFKTacm/bL6cSeo3cxdY0xg/fYpwG9ysl2
BIY9TMbghcXCjQgdCOxvp1x+4owFOOiQNPS3nrQoJEkEGgVcIrnn4bPFxTOiP4Y/RbnWlq/jf1rP
OpYBw4mLjuKgD6tSPrvKb4lZH6vva8K8KYY2HyjQ6wdzlikKso0Tr7uvnPW8oyig8UE96dFpoP8z
ls9j+k+5luvR1M7X1fEGAqJ3Ujl1ZAUx5thUPjTudrShotipOAdCPuPuhXCDbcK6YOH+hXswH66p
Wn7O3TyeCmCNcPof1BDJ+2Ot5/bo7/3vvbxbMmQ/csvbCJ+l3tGWZiKrfJV/5u2p9PulujTPcW8/
TD4qzt7j+MyCu2lydCfOetoiP2HAKqu/Tliy9Ghc1Jzbk69s3XHqgYVO8TTIryzwHpiMVJhw+tP+
0Xx9zpv55MsAJn8xbFKdtSHNOQKPkrbQubR2zzn1AwnA8O1mSLVWLYndrnAzFjISZG64CFOJtkey
i0Mx2of4z4K8L5K/kvoQeDbBhWY/oO5DSts6zR1aAx2+1yVybzskgDTyGt2/hTuF7udEDIkyWNUy
W1PcCG19K6lQpjhuEJ1luwuINWivE+7UGUjvbrSpd2PaBl5Prsx5OQMlrNmVXLbfnmg3TGbFgfrc
RtbIo3IaDHewhSXBT51PZzPmMWSZpAKzyQKoq3bfZ5Be9k2+D/7owv1X2rBcWbYvzm4oKTq1RvCD
uDP7Xt0QKNVLd7G2z8uDyMiDG93jdXauiOj9VvlpMfkboh9NEfnyzWWIvptbfGmb2qcCJw39nEa3
x4Gkag5Rm6e05SHvphn5Yv7TbF//qm26QbNv9qbqCk7Dsyt3oTMkiziODSjFgbekTD5m5L50Hq/D
yj4OYDZ1/tLADeMlG7IajUjy2oZOzGyLjd+P+L0p50h8gRIAF9CQ8SeEA5CPOfud3ToLnfuEAJev
e1JUHJr//Zdo7ciwuIZh46Ln5rACegzjV+bPR1TAzMD0uv/Ycrz6+pC0zN9esYkiCqPhwFFEcOrv
0b/xOQ7tN1abm4zFURNocSye4zhDU8AHaqBZZX+glg4HFXk2ifAY4FjSJAEn7tzhzV90bkqJRvZ2
5HAF/wauwXChyWlw8Bm8gKJhpcsO0hdy+jz/YLmhGCIWBlL/5hBv/2gKkH/w2NcBGQasIvwrovlP
KdzijteUzH0ObTyH6RLZJGwYvIjmTsk+tj89TXiM/VhzdAxAHcRkQBTsdDWg7RiWRwIjHm1LY4AM
DL4bCDQKowjLAensU83+mpBwTtlkw5J/caK/5pOF9ftlcRxCmvCHtBZFPUjS+kmlPT51QO7ZEnxR
W1m89c34qubF94RVF59Ch9J8Pha4zpFRba0d+44Lw5WAjlq0WcVnLKwlZ3brlfuS96NjUoIxIdT3
k1DfrS3yW4UrbSgDhm9QL86y2WcAWxzLG/aaeiGnQW/dTwM7bRzw32ir0IERw2hFwm0Y9OrlwrwV
q3+4hmAMh8SWuilNqf/qUyDhG0ulZokOkf19ZsdZP9gdgClhnlOfgPq9/DeZvTbtidCy71G24Grr
U80LVNmumq3ZCfhEUSmRZ6JYOCFzNIaF0NgoXRF/09r7JLL8eTPJMXsemn/VIez9GjiDDHtVbFA4
YB8p56f7wivtlspuROVtziEr4Bl20MhRyKIFG0Skf4aDWUC8stUJlAd4cFgl9+qA9I4qQTF4ihrb
ZDaNDBXKCBF7AFltJL6na3B3KJJgvNrLDb6fqkipPgqbP7PQNyIXcXDoE9rELl9zY2K/SCBJ32Kk
B0qcCJVvND3J+TfJsozhP4hw/tmEHjKfvDbHzvfBhSF9JbmwRJcdpsCZPeznCxvEalfKdupY3/FO
4WwP5k3pJafBRoHBupPyGO5GV10Lsd2cLcDm7bzqEj2hCdrVLb1VGCtCfoaBB6QzYNVoogV4P1sy
P5EdazeWl7ktLp9vDGbbkNRf347W6ea9ooY/YfksG8VGh2y85RHptjWnfYqHWDFYIm5BkKjw+TSG
ZzNlpCxZqBNoa/LxwV0mEdWhwwTqFiaDTrqLaJoN5SaZOk12HKb3/XF0QAOrAQhiz6QbM6X87tpF
iywX+UB+ewSg4GRcWIOoFMgReiU6zLkHYm88GuXz3Qc7FIvQ4OY5/jyt1cS85s+7OtlM8C9Mfj/B
ssKfGJUyWX5WmlSyLfqz75JHIvtjVG0aTb4UN6B0zeBLOD1fxkHvql+DzDeamdK4ekb/lEGnYZMb
xll7eSraCsWiXxrqNta8HOGp3q4m/5r0VDN8TLgbe+XrZiEvQnHVXcGgYXc8X15nQKiT/D0o1tlk
UY1RiiWdpF/3oAkgPlf67LJet+vxL0nZkCWSyDmBNM/Tg3aHuEE9HEaMMVXo20nYikU9G6UCxlaN
LyzVPl+HBrPuMZwiTSLbKLZa6005vQwoy+gL/lU5yUmNLh/Kfd7zn9kLt4kd+E8PptF1n3oLDk5B
D4nquHCavycewxZPzdHuKC0WR+WsZoLbUltfs2Z946QvUZfbEDwhcnRc3evZCw/5wCY3ppFuVKsx
DwMiTCabakWy/lpO432MdBPfjGCj/nKlxsvueTp4FZIa455lOjUmc9FuqLSsBS0u3jMj6R17n9Ad
hYsY/K+hz+3mcBOfsZO9lqkmp5logVzeXrXt1DV6dlMxgWIW2s9i6MfQ5G+peG8sQxML7vcs+Zm+
XHSiW4kATRW7JkmtYpv0MgYquZsF5xjPDaxvEudRH3pSpYRPaRsmXkny6pTYOd1+aQrUyZYNoKHo
tngWskCo15Bl4VITxD/a7ZkMDZlRPiQwwL2RXZ90RK/f3yVq3zDXWoTyBBLH/FmVDjvogZXbDRlA
qFQNrYLetyBxMbs0gr7rx9g+5wJ9vM/boXp6HuiXQrwLO9FduJRGn1Gt5mO3fq/SymsGFzLR8VTf
6xe6WIfX9oEreSvNwk2bw5tDBANyskxt0ZmeGi4nE7+FmPZL+aUWUidlp0oEM+El6XbIkd7otzhh
6sHiGhO07y82brE3I39MdJ86oMxQjZEP5JvvBLVmhzg+/BreKd0UT7oKkv/hjDzGov0pFGlSzKVn
suK3uVbMtVW4DT2n7P4q5vmuoNbUAUh7vgRkqUi9ExRDcYoW1NAlIRqEhXg9d1YuHsl3aNhVe1B+
uwc9M/+JfSDCqkigJLIZ7zuKGDTaJutHKS2GdElwxmLKCRcShT4pan9u+EAlEQqZiL7emsuwCL/Q
RLn9AQEEzVfH4i6mP1PLf/HUsu1Tv72inxaJG+u915+yO+SflRX7prVV20tOTa/AbBtvajqZFLVP
/62tYnSgtW1IDfzqF4YFXpP5fbLXkn1ZUfO/nzJRnHdNShauQ2OXZLOS7iyDjrWcUHvk8VdbrUcd
3WNC+iM7aeNt0t7fOqRjBcHvl3hOftMIKj7ElKUGdtBVYjLmeoiBHzgFJUz98Q/7qkf/s5ZKiAAT
w/tLExqecSzQaeC7oPPqJggQrCtpRnHidHTenz9q5BXh1lRpK8AvfN/4Rxu6bFPTdKPJb5vOE4Y0
Fdeg8nh5qLSl349mZ4Kb1sfP9AuhzC6nJ4LReLJXpkJDLRvL03SvRfD6ttVkk/S7kCkuA3Fnu5m6
dcvVuK1+edULDtaeozFfduXlUQutWY8pHx8LTiYjEFYjDczJjFWlOm37XT/WLZMmQIS5m+Lx2EpD
dVLYlyx8TsFAQCMJDDFG+oIz8zmb7kuMGSGplF5Lv6S8mA852huYVtFYKvwoOWqmz2RphjYdUgJa
6akllDdnUjjDeUiL8C0qzEEesurpabs9xZcqMpAljvCU8D2yi1rU03PwWJuPdRDfu8IZdx4y5F27
HYe/D/hjxJFcTHM5CYnD66Q4tYMKqDuGBaa6yS/fh98daHbymtXAf6jkPRlfmkWHqb7BXiR+zz7v
HQQsJZyZkClS5BV81Fy1etHrG+PNSnt4TT5reB4fT9fXmeXQ8uYnAXP5ov7ejfNrk33lJjlXfyei
ZJSKlkMmY9AQQbG/30/onJERTr81nVYai/vjTVIkySnK6CXpc5U03Fi/E4fY1kZ+2OVAOkN2Bx4J
VF7hijPELP6FJruZDLweYwmGbCVSnXEHPVI3ZbKAOgqwb8An/jFItA7Ty+T22LDYQ3uMmtXQVxfx
A/Ykw8hutOkvk0vqKg9aFkrs1YMVjhOG/tTwtY8sSWngyhSsR7dkjpWZmi2/BwMK35iBS27xOBav
2Xir7fk44tMUREWzp/vkd0RhmdIEwBZwa/4z56M94Ipy+B2KtNGVBArP7L4SHe8BDwrKFfkO/b3c
f+leMPLyzjdyP2Mp5m4d+il6Vx9efwm+WchkoSPNSyZOCTQBdrRCXOPzcBrVeaSrPpcKiJzqKADh
NGNj7ZA/1s1zyCuVzqsBXZ6zhng+yf0WTsXL6bXZhE+4oCXb5tdH4df5MuIF7Jo6+FMgy7HW+wcx
ckfS9HmL+r1jJ7AEWKfFC6iW5/L/TpXFEBwN6yVhljMYU0TKAGobp9mQCzOwAduOmvY4sJrvuq18
saWkjsHfgoUBB3mJB4jT4yOuzB8f2j44237Xv2gKjRjW8rghLph0exDgB4M+qVAV2AQk/nSo2Mot
i2fLL+r95Gd0ARI+hDN4XS/KTdJ9YwbtdbCkpkUxsblk6uubMnbfv+9flayfHiPpPw09BiKYoTiG
C2hDV0BZGF7hNbuSX8HRfm5+U3uE+k3krLsdlfuRamMgXr/8gTSIU5n7Yt/bpj291i52Cbupk98t
+XDVWbV4ieQ7OcbL326hb8GLfFANbCGtzeceLhlEh3OKudYFKjquGDF0Stb6DtHZbj2av+dgkhFC
4bixQXubA6hu4k29UZZVLJ57wimJbiRKKHV/LxpjKhnp5bWoZr0X49/WrWNmlrH+FsxkOVhQprJg
aZZSLcQIYevOaeDBPtcBS5nXoOb888k2o8l6rDnqZ9V268Cc6/mqTFxePp7H6qKD6rklhulb5V9V
Lfa6uXxqs051gkHY5b1NH0L5Do7xr6Y6032AeAdb55uH/9Ln2Q+EGEa26eUR4LrLB3+jBZpcbvzz
Jn1tluE+nGkz40ZC9s9A0dvtL9T3M2Vb0VYs8X2jKvVzlsiIUvWXOLOvXZO5bOurnpdzr3DbQUCe
2rqyARPVZRPALQdrhpvDT2S/1QJMSlCBzygJf4J/bAqeSkwhF+6eh3BH6NSxUiZaR3Y8a/69IZ0N
puyIKN/gFc6ovgp+gOSfZiRQSwDGOd3TohyKRb+79RfuFlaDCPx2V/rxLjtNZuUpQ3GMy4H6w3ib
M/FNSDZyvC1l7yuH8KTPqZ6uxYX02eWlPjYGvI3qh9u3m1Jicp+jfezTJGTx1txl6VV0o+5Ie54f
63t4mjiWrOV0p28Ggn5AR09M9hgCLoYfIoWfU5g++Kl+Ua/M3zcsWw4aqGyhCKgSA7eZGRRuQFb/
NfDCXzbsjDOK7VLcHnQeA5+TDOUAJOVRxQdzYKjCUffDJytjjxoRv05r2e3VH0Twm7/wGIvxNvwx
4Y1RCePFaQxwzEqHSNX46K2vR0Ov+WDNn7fEm+6fN6YHhoeZ/CT+yEGTXdmGuEUW1wmE4+/eQQIP
25/FE1e60HltqKvGp+ch+G6QGsAwZQv0zaFGq5jfA2qI8Ou/BzDPSLALTiB+2Em/v0Lq++7SLJS5
th6tgy2u9YuhsaUfzPsb4+gPm/Btm0eNHswqJtSPqdhAnXSwbjpOs3ienrGf3kdu65G8gdcBK9Gt
HuNwWUtGKBKiXgKF/LHOKZ48MqByDha6YgJpDVtC3kZgmCPQTrwMSVTBMcklp5dIAvo4k4WxmMAv
4w5X7fdAchxuG/Nq2TKY+FUua6kD1nd8/giFxEK/Am242nLsqHZ5KlcQyApkbIRBsyZzHm7GEumw
5r7/j6XzWlKcy5bwEylCGAnpVt5jhDB1Q1BQSAghQAb39PPt/ifmzJyOrq4qQHsvkyszV29JKJIi
ZU6y2S2rkEvKaUDU0v1KJVvLa8ZonyLg4/TzrBAAXft35QRlA4IpZ9rTE7qEp6ebFMHT4aa12i1/
SicmOY286rE8naWWzEZhyUVvc3KaBE+bj8Xp2W/b0ftz8kxdPEOzYaLKP3nPJwmrnlhyRTmZaqk2
lTI+NmaN+9fmNjI/mwetKMY/IH8jE1Uck7vPtLPRu7b8gaFr0i8vG9UbOgRAVopSUW2Bx4zk5uQD
Y3sx2a4nToOtQGqwKbYZePaQc3LYo3ipEgplfrTmAMD4E7OYsivWZOlLom12Gzq6YJIxlt/A0K6M
cnGZXf0GKh8uPM1fF6PkGtj58RrtHM0/kEJvUY8zlGzULtOPVEuGi4wyOJ182BsJoCJoyAVgOV0+
VuKw2JDMOlTxGm5Xd7dgCFEYF+fjZdvZdwAj7GHJTjsbgKehJkho9yG0TayXJ2ZnyK2Wg7RibzhD
CeMdtGw9/8zOvuLuT4W742fxmUoBSomFYqVMxqApdjwgtp6jfbj4AzfqzMZFOYjOgv2EfKbwR+Ex
gfTbCtkNkrB/nb1PBBOIPiWXK593v2vZAh5a3Jl6sYkbeYR+UjcvwubEVNyS5aAqAC07mcwTy/FY
CT5xxbZ6lh7bDwcVAcl4z1bNSrL7iGI7HeFoAWeSZQutn8H/DeV1z5iOUTfgBaPs2h2GHTyWIin3
QzRh02LRrIbW2JN/+Thwjz8WLMk70fEg/xyQvxRjnMoDQ5Ghj5nVyJc7UbQzIhH8hQ1Mg6hgTKE7
oNWg2mOYm5oPU+8HUNgjTi5Yw6NwCQdw1D1CG2vGqO6OFFzjFwGSaxdJGecVGUa7uW7k7WCBkBMA
LCrXdAJQYECwS6LNJJu4RdLOvnjljY06BAYRHMgZ3O+HqXkX9mRWq8GJDGA2YfOrLS8x3F5nHA29
YWtm5AY4FhDKzZzSi8bOaALNcBEaAT0PFl1IvhAilrScyzx+2n0UWUjBUZ/IwHYxgnDj+ddlM0bK
a0o3aCzswmpMyYd7Obbk6DHNnbki8GvFmDeuGtY/MMzAuutohB+dHF7TXYIooLAL/tWSQnkuztp5
W9rlXLdGRyhG/Ez4O/gHufTKOOZVHlod9zLtwyq+Tt/Z0Dsfer/lfCa3I5KkqEG7Uhj3+B0PkfU0
Lj1tWnOpRsGFzSuspN2gC7Jkb4w0QIEAoVGK1SavzS2zV7gnlF58fFdZhxxM4MCDxVorgE6Xihth
3s/b1UjH2lSsyv5A0Mqt98sYvFAICHKUI1POrqVZNUedNGdgC7LjjsMnD2bAzuc3U1/lj8Juj9JG
7GS/LXWXZezgHtluXc6llwlFyh6Y7dCQ5iM2w0QTdxIDvhpVgCmZU2Qyn0Ff2ECE3iiQ5jinhnf3
FXYZdZpDOJoiq2ACfaVcAJbgvaDTjEZm86NezM8SVRkhqGM5OIugHkt2JvRwFJivmCOX71gwp/Ke
qPL4jdZtKoeS36cFygb+jyoHPpRM30EDw8GQAqRfztV6/12wfw7Ln8qmnoQp8XX7SA05Te+4/Mng
jltbZt5OOc8d6vnkvNgxFgIFNJ4/d1e3vsiatrvFxLrH+xau1sU97BuCxjuWQ4i8DF81aH39auSE
Z6ucd0PnkTK5nqF2Pk+RUV3XklfFw9+RLerhp8knZ2n2fcNF+KOlTjil0XlW1/b7NCZNUlSfNwUq
qZLpd4/Kp44k5vE6R2ABZxnVEWUq1Ys72l5+R3DwiAzUbxjCaYuOuf1f9cdzUsHpItxPxDTZYpD4
8sZrdhXPapvc57GGYVa6EqP95kfmYOnIIqB0XMx6Xv7U8ehvGL2iMpnw9GjOshGHTPAV4CJ4hZ1v
nglQmzVi594eJRpGUAoDPcW8Lll4695Z0t6hRIf1ETEZcN/mfT8IulVni0BOn+ZMIkE/aNfo0hEW
+NJR8nPywh9VjnOH+5NIbgojNBsnfH3cImUbLy6/HNwxDKU1+ax+optWGDpB7w9YbQfSQypdXI7q
BpFvuVfTPOJcGZ3LWvh9s9KDZqGoJBvrRe1uDLG5gZXLa7kjH5MYXMaydyYlob5EcZc+4dEzBmar
MigKOqy3eWMHmu48Kcj/5LWKmvNP5QqwFRkY8UVHMMXCRuYMMAWe4KB77Uy5MwerR2vtDBYCr6RA
vvsPNCuI1SFsfowx/BaEFcCxO8bcI8wosXlEZTdrkkvNW2lnz6dVTUxs0L7mB5fXSEbgMS3CJxjT
stSt+6L4ZAXz8oVCyF6NmWt+DcjhwzN8HKvtvJ3u7hR7TKWeh3w6d5BwRBjQBWFpfk25sHVcJjE0
IRZRF2rmYxxp+u+HdLNU2/lg3/A2zlaN7TTtAYv3yLCatzN2uUsJ2lNCg8MytmYg1DKNsEVuxsgM
gdjV4S9x4+hEmOhY7MSelKMCMeRsnFvrBT8Odw8yFftouKVfsbGHs9/z0gurhoxyNmWe5wcMIwMd
GbPJ+I7BlVUs6mRw0g5XPlFb5W+X6gaINsqP1EUPGo4j318utJHZU5PSgMLKX8hOnfDX/Sgq+t8B
AlYkcrvp5ZI1rXP9pLuPMx6t2K+Ag6tVy55y8XBvL75msRB7wKkzR/dj0S80xoW7lFrlTSU+LrN+
Nz1/1sMKOY/FDhR6qzfn9bwzddhm96S6z+4Pky/r7CkfWhgPqSOhtccQnzKu5A9P43xeXJp5Tfdw
tXaQzBqQ1IDcPrl4w8cSPStq1N10904lqA8IoG/T4ch8qyGt7RBVFd0tf0CxNEZ9GyhoHSqHX/Jd
Xe/UFoNTLviDEXyFfHYuMmb5yy9zXh2FWB19BmBybHMxNDgM1/k3bNajRRV+numIZS/1rJWcT4t5
fap9ZqMx7RcWCNKPNDFvjTeSXf1pXTtmCADaZnF19Wuo3eYsq7+NbZbW8NXHph3bA9Qo0I7qsG/x
tbMrZJ73mfxOWSl2AxoZuJ/KaSSbxzWCWNz6nAtdsieMt8/x92tzoho2COpMgYxhwSSDeR07CI07
R/c2lRTwnEi5zd68iU9y06e73O4QY21yysjeYFGN0hpDNik5ohWUsvxmnEv7Djv6Jy+s16GgFI2v
uFIYN3zWfy5kG58jlIFaAa8AZMglr5oR8xcGCV1u4+080oW9v/mAv7l/4LqB5IwS8Eu3s3Mf2pBf
Wu2PUIBf2TyvIY5i2BmJXzkfj0z5cImkv9ynvFyMgkcErgOHrndGi9oDesw+02rdrCkhvHFlthte
rxbtjsCltz8gvsKaqYbk4gBksFqNTjaPO9zIPdAvAsbYufj6z6XC+sa++uTknAy3w6YSbHhecQnH
h3o1cAFp4jL9u9vqFOs2BHjkzM+vRJi8ijfFMpAXPhaPWbP/QkSmynhfggFV/p779bWBYNrZbpN3
Ng9C5AVt/fGh8gPip3fYgWnzkx8e04sklMIs/mLTz70WuxoHW3QvtfsdG6TpF0OcGqUAtYfHs4bx
Q+mvUuloXk1JS7nCS7pavc8FnDOxKQ0lvtMosGLdPWxzs4vrAC00hSZj453zphViJApFnjkdBsyF
/XZv5PHORfvk8I4+DqujP8g2QYKZhXfGLeVFme9paaZl2IKFgGvZICawjSUwC/HjPqGWvLc7Myi8
KuFe9xFzWLuKaZAowNX0afc+XHF+jNBmgRq5pQFfK9+jKLBEKhX2C62d3yx2TTZOGZU6/MCWmv5i
bRvOy9Ch7pgPZTLe8LcORvbtqBDYpPgZTDiDAFa0/t/kdehATegtFOgaH7fmQ3ZkMij72HAE7hCL
ssbz7+rQvxiv6LvXGbWe+DRSbE/QkrbrOrs6LQQq4RXLOkPWJBQ2YkM5aqcXS4ee/3bUQJD3CrRy
g9KiV6H0mObpaIveTLWxYV3Cz4n73EBq8YDMRuWWpzjgVXPt95W2M1IDcf8RvZFekFbM19OsIKyz
KMEaBXWimLv1zviA2dz8CWXNCRoAp231xQslRl04zo0HwDjDL4yM60OO9Lpkksb6RdY5lEEdo76V
/CK4u435AOijoHr/5dO2M/o16br8ef/RKkoYFixE9co4YDv0H4cWPJXHaKgLbdF6FVqRBnXEZfFE
LXu3hO6zCshmGwwQeHyUQtE41mLJo8KZVXFVLzii6o4lriW9+8Vu/nRaQtF601tfjpVmkULPvKki
+QbgOOUp9/kIVsONHmhe75febj20tt85QBqCFto88w6cCsH2V5m9wuqHooGHz66ugJeun7SN5HIZ
f2gE7NHqtqz3ZcJUNB7A/M3eNpkj6Oa9XyVXf+epSworTndpU7jT3g62k5dRjA0FQsK0DiYrFRbh
/r5qTk/6HFoPIMNgzKvqwQ/muQ9OO6WWmdK5U7vTyLwFVvEprPGB5tmpPbgYgEN0XHek+dRqyCmV
LeMJ+bdk44LYu1DYKIMpaMsf7tOOAvZijdfVzzu+bHbrgWKVaFsftAu42iw+FGw5pWrKT/zZ0eCi
VWj9Iqwb84wRiXu/Wren0Uf5JpJnt8MOmQBkwcYqVzo2BOiiNwpEnE1zYgwRDICtCMoTkzqfItaX
Yv7RtjHBLWDo0m97D37kxEW4xnY2i0IgHQFSjB1GASEhQtOtoY42o3bv7uQNE7j/5Sw/GJNlovT/
tKH+Mv/7m9tU/UWz/NNOvz9NQHMwKxaPiMwCagBcoRJQW3qWPh1KYB+TQITTx8XkZw3XNfXveSng
hbvb/0K5CCpPDx6EtPYmNtmrAEb1+s0YJlVwc9Zd4IkAFOVhXCwK64zS88U7yk9DGMmQW3F6oe9E
QCVFasJrj6FBCXeEF0oHbkJpPn5f3i1FC+pUCx4zn6Z5/8nNSSADrgICwbz5V3pTgz2W7UwNb6Ix
gRezrdwcj4QyLuMmI4hP0IgyLky/GbFxqZzaiFYcoK3at75+uvqvDfx9+2a97d56AfMb2yEvNU+L
+Tfj9DKOCEd/ADlUhDVjDyCa3ebBVr8k/9st1eXd/gZvW5Gnb1tE8QrMhYn1uv2VorCgEG/mZ6d0
1cVwYCuU4VPZAymFP18bWW12L3O4uJQmrcx7O9h5Nxlq7W2NwcL9oNlYZtx+B8dbiCT/5XmEj3yq
EJXNCeCFZvS/nzXjiCuVAX1G8lx8M/ACW/ZQrpGM4id59Las9t+AtPdB407wIC1dU2nGNZMY+64R
c7q35SR48CgISxOWI3pvLsjmjNKcBDfvsn4NjXbZhzvzBK9kcWPJY2tyiYghu6/1CV8cKbIQbm8X
5zGl98towGFqmc+MlzXKcpb0rXiNO87OlIHty5+MrT78rGlA7uRqDhegRjZcd0ztWMro1vP6M8fj
TsUlpgieUAIkmhXjik369AFkprsvFiRo6c7QHIoNk/5fh3KQ6Mc85bgRThm75zDh/yZ/SvZuZvLy
jOYZgPxgTs5mkyBBlZ0vYBJ0zTnB2mQiDsbHAlh3YGZna+S365HPDG01CejaYlYOC+ucKTZBBt8Q
6cBGzL3Mcv+2pTkUtamgRV3cJ90jnT8mfWAP3oA4qRqDee/cibIPFJFCHSttm1gNi/C2LJKJm5sl
CrZHSAYazZ5bDgK/G0LVAkEYn8vvB1YTuvnvfmRXwX/vrQpG2YWPfbfIMdLLwBsIhpzyKpv4+S/p
jATJ8aAE4n/AETh62WUt+SAjxOLy7+J8SZZLDY7w1xCVeUBxEvL3GA6cE4R5l4QbmigzwIx0koDH
78C4emsHZMqiW6dhTB8P5lK8mz7BLp1RNnb6iHCnHRR3NKfRpb0ZklAblGkkypDBlDsIPhtASOCP
3n/IrCigrwUl3QCe2+ftK1oPfRep145Y8ULRxlschuP1O6kWzb7+smjWvJ8qpj1zYZeywyt3MH9t
rsSdgDqVQkE7jEFEdDQN9ebGm7m7b/fD0GVA0NJo3o9IJKO3I6Tkk1lhw0rHEkbjzIMwvUHGNJNs
SlUycYGGrLM1Divzm6LNsO6sQK9NDU3hwNeIVlC05xdHZGD8vqAA8c/5VWze/Zgb7mE4DFXwP0lk
SUef08sneOtgCIMS12nXZ6Es5LcAGnImajSPbQgVJhzQTMubfPmhSnbGy/r38QRnf80Y2hGd6YCk
+AYQ+7GUjJLSeMKKA3L+l4Uxh7TUBfL4xiU9RHuQCEjI2MwBzai/QERXaHGLysvxcvBtdfMNXpQR
w7CdanSR2vTsQ4Ew33/tlIyyvC4vPr/0SSK1y5PANenoeZkPUIoFta/7BfjLqQWbTUlPEl+AownX
ZYysdQiGlJI8Sas4ejrqL9VWKFnjRRto1CAXUEZ8a7gDt3ugVfEHnOKvvC+AIsqJOfnTuFxv6zEW
TTZHiC6VNhRc/9LDSnCgRj7oSkE07bt3zsBsGW4w7NVB+umg7d16r7i3DYgAYGoHjva1mzkAHaVq
xbzbeB9YK/udolB5UUSjKBj4D9x7PH0GcQqoG9nkUOhZd4nuUyaWbu0CiJxTAu4WmtRBdgU+X28K
t8iAv6icxpDbZjeQTYvOv7Ql6wjzdyLCagldiypHg8MAb9F+zs8bXA++ANtIstBEjg8E4wtF1yRY
g80kTFUofYfrl/FxFQvXWXtkk/dAyqGpeAinL8bEwslMWPBTL98FhcxqIE941IkNRYziEoDruOYx
v1oKBnbSDwBGvtg6m1U+vYwsBaLd2bqc7aqZBfrqNnHfZy/XDa21rkr0Otso83tQlM2YwvvGoFp3
xZgAiZiZFYscBKpiCTGiF5h7Tzd/bEFFWLgu48pzNlmvdPWVj3lfdUy9ENXPBpoFejXO3a4K5MK6
gHk+4SeEwAaDlwVGUiQ5YWejTocps0bng1c5/NuZmgK4O6pBhMMmNSLxbK8OSmlGi4B4Rla5n/Dq
UAzWibz5WJettgFiECCc2F5w3xNUFDEkUEGqBK5/MbvOYNaLPIG5z9dWqQIfpFzKzY4S9J9xSvLF
dSX9cl+xS9wPAEgGdufmThFNLMkaEN6a1ZXk0KwbWHd0zJOYaEjPep0SR2hNq9Wd9b1cXGgRlPOy
t1sw2aAM1Tbs8CGfc54UdhwQfbAAEcJk3gYth/WMGYh4+pIawXxFDJZ43j3hYaqn8ly139N8zZmk
DoIJkfJCQnGaURIgxROqFe6dmnzwyMNPnGMJ9kkLUapmTeXKOG6tURGPrK7FwYnhAyGYNwaB0Soz
sr/8CyzY/yKpxyf07lGcfj8G+FIngEoYPMD1PMEbw53WkWdqJAS/WCr4NSmN2PkGgqyTEQPAIXXo
RzKvFuOE8DO0eNy7g7i8qBM/zvPDhTCBTF4Hu8C303whURXnfcsTAvx6n+pVsaK14SEfHv552wQK
HeE0p90S0zYVs3BsbjAiKuwnSRWmMc0pSircA5HrdodNLxxCBsTRKlYhO6YK7dniPFXXZpuy/RV0
8Hysv/ZuOtaJab2Tu8g5ETogh2AAqBlEoYyH5kjxGZ2uuS+CLvtml81120cMCeGaOu/T0JGjsUMD
swdFU6ffOYoVRovD9RBzMcBXHr0CXwnJAYMqprIrjU8QkKSz92L4p28bKosOIznjsSGG9QACF2fE
6Hp6dUQ/LrkXhzaJ4NXTDzK+wzlk5Bsg+k7fC4oA/fhKQ67fWwGt45yP3Jq4X/wkbgSN43AKjQsS
s84SYOtB/KffvzivkGEilCgy2JPIzRrL8JmNIaVT6rdRA1xPmUbvTXqeA6k9+KsXom8Zz0Vmc3QE
qPt/GUDEH887W5Rq58MubH3gKgrJNwOIhxiXnHFoi8hbPanLklw50ohyvL0ZDz9Q4kc0TstVv+G6
WNSv8rr+oUE89VG9EmwY8PXlxJd8zoijB4CbYpTRedCgGDlLNrxZUCWcYpkuw1+kkRcxqXOONzD+
8aI+lP+kZSLdKMR8hhApp+tltcu7eVtz9ixuF949+EqadUxJTz1eBncuM8JTIOqr9VyNJ8yeu7gz
64T5js6jFUSQMcvhVWgjSizFb9vOcjrshycMKTSqOzit1tcW8z0G2w6ZHEyitmmGEjEY0EA3KlSD
YrY54ojdCGaivmiScgFYOmQPBF/jewSGs2fdT6gta68l6o43Ax6Er4Y78DVaXeohps0IFSuEMjuk
lhfcoDgQjPSEUoYrtr9H55XuMUhB0XyZ0tOPSyYLeAWFzPY6KihpfvHP0Xg5avFnlqk9Uj56mDV/
vSU/Se/0nDaiVMSQweSo0Hbz7MQ8BjnpQqcWyoBeg6+550DhO5Rbo+zl41thqGxLkxaQKe5MmFUm
NV38AtegfKWBn8zuCIt7cM8I/Cj6Av6ThzUqibtLpRGOUAv9P3wh69LcXdzCD2WA7OhTRJkuPmBr
ZcYUTDO+MbAs3wa0M8Ovzh5kzQL49MIwvDRES5JprBQU1Wa3ood1KGyDi1V63V7QaroAl1RcEhjk
ZdQj1ONQQBg0P5blYhDgMmU91503yZq1brcHhr6zO8KPz+xrChsbAo5XxMBE+cco3Dr+/A5hE3xX
VcKvh1LNA+PIGwXyBkS7inUTjRcgBgNBwCrsSF5hyax9Z0sOFkXCb49p5894fT58aTYf1ufIQzCK
H/lmAfThcFpmdfb6lW4OH9Br3YDSFYaCwcWLYD0tAxAIgnm7JKESqGvg5oYJD8y0Dt7gbOBeuI+9
KQEOw7xLz5BYYOV9ZooNp+wO72600M08Kk9qxE525PAB0yYSeL0vFiTHkNe9JK9ueo6WCP7qAdqF
zxQFrJ9KjGXiwO1fc8sd0+dP5k+AAh5daCiD+ryW/0Aapqsj80wUa+2Csp2iHYoQdFVDjMh5pJTv
zML9Hop+vPM4iMaDvEQNa30Zb44CJl2T+P/454RvgYPSWg+fBeb0S7TgoEpiKzteVszBAoFSYgZi
rAeuCOaEBQfLFRcbFAwq8VlGCTvVeALMSGkoxQCGsV1n2uAuEe036MMSoTrn5/TAZ6Ynw640tM8r
lG0YBtIZXIxVafLXeN0ZR2rX+Sml9AuxxC9jcC9uT0Cq2lJ2l3YQfKxElIbzeW+s6KSM8MT4kRks
4dsHr5IBoJg7g8cK1H0S6G7FLAdn+n1PzB6ccGY2+jS7g3CVQWlw8/R5segZWbYRhGFjyzXMCuPk
eauVhnj7YnhVBomV/zzQnuWMK6EIEGmDE0CufXrQxuQUMVziIawYqKgkUO436me4Ix8PviGbbqsk
SUS5+TJ42d7pTHNZBPPjkbJ3+vDOgrHBz6LSNDOI0USMq7Nbk7cEQ9Hi/wdp8rLs4IQNlz3Hi4XE
SENvliHiDbNd9v6+Su4GH0wKHHWUjeyFGybo+82nanTVabUa0SidTSVRrbURBYWB1dfH4I0OqQAa
Y1vvoYZtoffTa5NEqfRmh783srgbufxq/onikGle9A6ewcuxP1ESnZe8pETzKrgCF1ArMEzm/uA7
FJdjo3VoDV24dwwcuSn3UHw/3pueoAqY9PcyTCPVSGwpSBIejJn0s8p+Z2BM1muZmxn1aWnsE1ow
n/f14EhkcjS08OfnmIOFUUg8rBqfrgSJg3HorUgzkrSCMAqwC/I1pyQEATMVtPI8E+FeRAVwoYcV
bol7jV/ec+x75+vOaBG2O8gH40hZZUxKov0eNrDLp/PvFbQWn+ZenLog0WD3JMFpfuchkG4C/igk
mrKtG5twjsrGBCAqPD7hOQtmcWA0JoZFO1sH7z+M/Hhs2ddObv424wEKaz+DJ07tZGw/DoOXc1QZ
0dYuPdmCa+XRVCPW5EZgRhOG5CUbLJ1rQkJhBp3aJI21u/grLX+23iYjc48DhLhPHY6HR/5ZmGbb
xGXm9PQOhyjK0hc+OHgYidPscXJriucrCA8YD/ct2LPEnYxo7k1WJEOSM2Z/F8iMM2ZIbEyjpdbN
Q2TYyYd/ooWZl/JquK+Ve1yp8S625rkV2Ot1lNjZ6YS3aukrBlkUPkUSmHPMw/ANKU0pAhLAPsq4
M7mbdhZx+WKcIMoYGQ/AtCFNcH3txMtOELUwCGCGD8umwoqO+t484j7bC1Dd3/3TwVNQG+PlDFwr
uEUcgoG5D2qaq4RbnDuPkM8BGYDrBZzJWbRtjDTzVuN4s7kZ06nv3IzVcf7x0iQ6cAyCKym4x2EJ
hSLK3pe9EQJlNoWcjZ/fX0wEEPAj/LUAk+HehiwWdTsnZrHpw9gQ047zoz5TZvNj55xXI2FIhZ0e
iBMSWRxm4J1NLJBgXyHqTYwfxWFrzzN6W2xPCCD18nPHbhlh6wXYpsD0KGLVlmCGEDwlToqID2AP
HBdEtUCFM3wgrTzlagg6EAdKnPycVFiZx6uxmTrLcvrFiWTiUZfwCxVEqLhCAYf25mZiqEHjj6AE
LarlE3+YSVpGd0uxCvcCTWGM5ZdYW0yt8fJeTLBA9BlxuCGjOFNF2M+gCn8CIzx6Jpy4DoQWSnQQ
YUzwEbjrOx4J07o7ZmfQBEzJAmzLofCcU3ERr1OqDqz6h7SaNSMVcocDgZZnB/K8Agims6NhuPpi
hRv1CeeB2g0K6gEiHlVo4Hn0oPiX8l+X+QhOxJzkk2yAvACZJaY3Mixib8pW2ZFx5IuwT+jCwsbI
mGzTF31YlMkgkNeg+vXOfAANnh1NDyXD+rTJnpfCGZ6XrpeC23KQrHnKRRVM0go6AbVjIKgzM9FC
jeY0X+j6dgPGsoxhibMqQ4mzewXEfHuYnJQWHh7h3Rn+OUv49sYM2tdcqJCf7Bee2RHX34zWZGFH
sXcR3DW4PiI81WBY69kMI9tYtRpIArBiUXpmbO2JEg8MBFoKhxu63+y9FWEiTdiHijEM36/Y3EPi
Xm3CvXjwQW4rQ55yTZAM4Nb0pjJHi8GPNrndCetvsIhWE5GDs/3IjGjD+bfi0565N3Ppu2tYMJZt
Bifon+YkZZ3NKUg6m9rCjyJR/7SQMrckIYBhh4++MSDSaIbpHfMTZ8Ygdz08XmEAvZm3hseILU/X
F3NRWBRJHVbVW/a1zXtzThQRiTTtOQMiOTXmOLzTbg3stAg+vx8jJZ/uBLSvW2mQiLSl/+wbcjKs
E4DCAntrugMIk0NGOTefOuvsP/kVd7j/zWLLmQLLUHEimSQX88CHzbj9Scm0tjPPGyeiMyNustja
fUiGm/CmOVjmPtnvA3L66UhgX/G43Z8wpGzpjTRlrRjr5MG4nNDLoM9wEzmOtGtA+iXA8b+Rr+fd
Wcwa9rgCh9Qp3jyOdWTYrEbFQ+NFmBeWDeBxU8zEOLUQynBa/piYc6DOYO7cG7c1tfL8Hnfxbq2u
8WgBVtSc/cCk6Y7MfUoGLpK1++RM/83uXMWvGdCfgbaHHA38sfngUREa67P54QxS8Frr9WGGNxnR
xzisNSOggpetjFn3az0/srLemHtmIJKtCLMHurqJ4DYk34XIulS2xna/zwDmRjOCDtubYj5993Rs
vRdWMaa1mQq2+9KZGBusG/Z8cMcjE2Wf4knkQm7WcVX5q3AOugHmCVuMaCky2Ac/JTkgpjJWiHEd
R2zFIeJcBOdNljyI/b3FaRta5snChgu4kQ0HSNSMFTZOeEThiiw+0n/PEtIy2m9KjPn86YznnYjU
4o0RLPYBocI/Hl+GZa+3diD4kFcj9DjAGZWAwvQtOFqhjAv/18EE5SBE/ANSwj3CFQiqJ4ChjQHu
YiIasyKAzeB28DxHpHCIU/d/EQ0SUJRRcrIbhoNwDcURm/B25zUbEJ4+QxhkKS0g5wYGKPyNw/Mk
/ag5SlGDMaYgCWBEO7+PzMn0vD+DbQjv4wpj67GDyXHMEBcAkmZZcp+0zQVVcOG9oTT0Xr2ZWGeq
c8zNLQY+WLoWs9FBmX6nw8WA+44AfozD9IUhNRG4XFDjzFEsBsOosnNntM2BmkFwS+io/VpQRlXW
lNKdcyvp80Ax6URxEGSbBPadjxPO6TSlA4HkYiq5W8BWpCa026iEtc6t+BiryVT90FQfmW4BnTvK
7LFmXheO7Bp4l/UCoYyuyD1Dbq0CCmk+8XwhM33izR9KQKQGKNZ4EfIB8bhkuMOQ4D0CBM00jpMI
sn2GOxT8AoJnNsnH0EBrHdnqunJpLnCZWygzfKMjceDAKbF2pJoIwMBiJHnWOyly1kGJiaNK5GH7
iPNxK5KLYC0o8GzvQKQx9H+4MphSE2JAqYAnJG5sif3zmArl8UvOxo70adPRc+E9wAOuNvNM1qxz
JFir8ZoP0qeFF2TY+d/NGK5PWlcmdp3yYoKcAKUcPxLdYm62UBcYHCVQyW3orQzw95J75qsuENd0
NIfWNWK+VPKa1hTdPBnBgIdzQ6pH9YxTxgBRFnx3XAbpVJjCA2+NY8qMlL0GE+y7N19hQQUz/jj5
R194g2C+XekdlODhjBzRDL6x4Apr7DBp0hUGmL8wSZkqPv8YepeX1a0L8TkDLv9iOAHHZP76ZSB+
H4u3QD00cHICk0Ad64kpk9gV/8ULo0H7o5IbE4Y6c2QrTJ3dQ+43oNcRlKqYTYbWF2oJAytjlE7E
XMdEW3d8Y7cKdvpYVovvSVB0+KkI+qGGeMJG6gWIr8xor7FJqXwOyWD6nXFQ+rB448FgfDDzkrwn
+z4INztzsL1zzuIXwzA53CXVJBpIxmWAJ2D3hAZORbyCUviKMIjPaWaVbe0KG1BhDd1gCQrHJOZu
mUyLvY4zoLNkm+kALfLDvmMnIFxtdWN1+X1g1D7Eiwo6DfQmsaqYhTrOg6oPW1qBOEEWfulWty1c
bZGfndqV1w/MLti9wPVLZews4nxa/4mJxZ1ikLMeMRM3U4ax1ykzAFCycUr5C8GHSJSRKSjlZZiO
730JKeSWPoUWrvjRJmBpMLj4vjxtf98vPKLdB8YHN48ZPjSs7hKqZ6fHHoLVSg3S1JOSn+q7oyGp
iPU/1RHtyv2HUwK7RmbYls+I5D9UpiBjnniVVTxeQ+UKC5GNvTYlS5E9LjH4AKGY2XUMYRV+C1Gd
wIbjJWxlempO+NCpjN3xxSDN0ajxGYmzeQXigLB35UyviNvnQxmKgUHrPxctkDGjtGwXvuOPgRMe
A8Kh94yvjg40IGEs3jgPWEEKdPuGuhnY1IP7DurFtIgxzBnY4Gtnn3XFW3pSmohem8dpqNhNOfkR
pd9KcCFUcC2aRf5oCgpE+iTNKdiQC0LQLqRbcz4bporGnuvBAxSWYmcqcTwlXF7IlFmRzzSNtpp6
gdi17xthJhThpxk1wH3+BUs2qAAxM0bKbFrLh3OFZnyz1N8u1n2u5YIoDa1k7F02/TIHFCCa5q6q
w9w365MedysGzYDw6LkZyT4O0g+cEUGu51lTxA3TcUcJjW7Rvy8q+2yFnVXNPmRIYGfmbuyoCnAO
s86QFd4/bzr/m/mYPpPHEj6GHAV86MHrF9KD7t9jeNp0y5DbnoLpU7kqTv3c9N2CL0K5Yjb891rX
cTemAW09xToj+VsKo/uHK2uOhLsqo/+IZLJQBEnlZ/wjY7OvxvqWusS4g1rrgUIbXSbSj3wArgWI
63X3/bLQgcHglMfQeMUJ8WERQg+4oMtZvLGiX1EX6OiFugDiv1XROCAt5BCD7JAjUQ9R5e2luPkH
SIziClsFE51wAxkdcLpBjAdBXWTB/3F2Zj2OckuX/itH57pRMw+fvtMXnvA825npG8sjYDAYMJN/
fT87X3V3VVYpU2rpnFelnMCwd+yIFWutaPoEfuRO6im+iga3OCsEVFutAqgEEEgOxcAhAL/caGSf
tWWDs4wAoW87bwX+Sr1JoaYNN84HKmCEPZYLum0Nroeyq4G8qR0Ik+SoQLn9hOOwX4yyjd5/LnT0
Pv4WhhGaCBgyHURTCkpEDhJPDIg4PlwGA7IQrM7NIlfClwg4C/kC7+++VXFFI+vC32D2CQIeH0PR
aiTrICEJAJzPWefZSwCyw9ljcbN60vXp0hLrvrbmiK4hnClxqD9pyRsDfAmHDKaY31AVMaGnXW+L
QblzyPmQOGk462FXjr94qwbEBIbv4FIx4nzhJMTcg0yNhv+CwS14A5MSUtQqMyLzCLoVq9vlEExH
zlje6dOqn23IiJ9QYDn0J6wn60OFfCTAi8ewfFHme882kikci7YK4WMEZT2gS5aLM0MnvMlwT705
5stdwuqYDQii+yDVwCYaYkV7A5VuoK9oE8E+aD8xYfjgLkCAAVQXdo/fA6dSV9CUTSq5ZLxvBWhh
EOn80x+Dtrt+toewFoHU0w8dZhFnA9U0w+dgqiCYFVyVNzwByE+nlZu69kDQ4Jzr+MLJ3Lm8VWNm
9ACpAdeBoqaDB1icvNqPVVY7gBsjHihW8B9kdgOwt9a1Rw1vWGH9JwMYuCPxeZKxs6BzyNbth50R
vGhqrD277nEpeEr7pb97ugKWD1cPl3P1ubSG98Ft+3LNATOv6JdoEKbAJqkkoLCAjgHF8uqzww3n
HDTNZKiUA0DFgMN9LkovKCTjFz3zsHMuO8AVZElCKFS0eEUQZu70lVhpgGnJPB/7BywpiC7Roegh
/8NZC0vs3WshGi5ogIjl1qRCaAemt2kg7XJIbQF5LmRR1EpLDZHca2oO7pwQb3C7TtWg3pEaYKtc
ugXYotDnUFVTmgSnJybF0OZKSk+bh5NN46E4qFZ4G/EoRHPaXEkXpFJOSz0VPZyF2iFY4xy5NR+S
13t6TuCUHLl3KCxgDU8Tgma2PaB2oe8UD9Pzfa4MnZ29CteIRzssCWXy2FV9QUhBdQLFh8LOm2EI
OkzmNAvurAlyG6BGyCu9qM+X9u+aIO0TuJyJSuyguFvoyJSLG/fwaNVuWbOyhdYvodtWvd0p9esW
Oil4KjfGX8yZS1qjrqLLzPPOV+F7vuKUd8GQAA0TwAsJQlnmQSQ0iBxn5fxP9ysbqnCJPVp3Zr/e
VRQ90kRn2lHEcY2btRDEAZTP5dEQn751OpB4BGhVIDWM62uJL9WJgv7MwdjZlj0APMga/qNncr4P
I3jYXZ9AEfaYEDWgy4keR2RflGSQh6l/XLLPa4qZCQ3dhjNSHD3ZFJQ05Fwh8/IX6ohhsQxxmfkZ
BGqcwSGQ8sOPJa0KcgSRYzN3cpiuDiYJHFho/PZynfar38ALbb2ZveIMH4Nq6TFMQcaFZSfupm4I
ncufGPDJksHmxgM1oBxRf0IUoP3QodfcC4EC3P3a4jjguZHRVwuBdAhGwfQhiL7kB2QQeKyBVdlH
SApld3Of8a7Z76JbImANZZ6Msp5Q7n3gSzQAOxqRzLCtCpLuiBoiOcJqQc021paPrui/C9v8Pr6E
hGobJPsF9PyPxkkBiWfBAmF4R5ivg2SbkQPGG+7ZFQexYI0jGevKrWvZS7oeXQASkvkJTT6sdoaC
EPYFtTPpXh/IZlHBsS5wqEfUGCMziAGqrJrevjzyuzcyfryIXasF0MmN0DVoCNTwJlDBojT1iKQB
DVR9J7Rcm/uaiW4cSvWMp0Q9lY8w+OSJ0RLt15Ax0k70Vi8EaxqVwmjfp2MiLu1TtSEx28hkzE8G
ObUSnh6k0ndxq/SlbdFzpE66e+M72Q3MKvSXvXiHbwefdT9Kz0iR5LVutyTiSy7KB0Gh5AcPr4U9
gxb+GKm02eKuTUZ475Vxd5qiLJOGkJAz632PKINpZYiAEmgqiH5ZPxBlHOilo73tWowdQghidUw8
gfGLNAdIse+EuqqXq8ADeScj/okBZOoIDydCLxAmWOZ90K3GSBoF947j2HoNqo6AAI0FNvM4BJqd
inEAiWjYl+2ltxGeDgMsvdDJW1O/E+CJKYiMOHVNH3SionsnHHNAHI0u3KEBYX2IkcwgmHiuwv5p
YKo1BM20w7JXySNjZMw2pscIYinItk67AbVcmxyPtE4HDDWBIZ+PUQDQ0vdnYjagdAHtIube5zbj
MKIryCThja3AOI+efrILmEHoA8KBxLWLXsk4ngG3jY0uK2tgz/f4YGCbhrWxg6mEe+9WkA2ROnLA
OV1sKwYabb91jcxqQMtyi9Dm/T6g+hhXnexq7UyVOy4mxvF1dJa4p+GaoBzF9hXjgGz8bjEzIRIH
2NF7m6SN+X67PsYze/Cpo8AWEgcfTEkwbMGsZe1gG4P85k39gB3T9dbPqyDrId5d1HU3DVxzjXnC
sRzFR3Hoii1BiPZ37GXAVGWKjd+ev8Z/ChjKI/5FS1Y9JfwtZfk4wn1oH+g5icqPEhgne/omIv95
zR2gDQEeqjo0FAuDEV/w4rzJ7dm6QNRb/DNUDeYTo5gnZHnOeIHEjUNAjLFgGBN4JfAAJRRALLpU
kvl96xSAO8qn6MDIV3ya9whyYLItbjQqaZCD8JIlHKgTluxIqLEgNs3C1+jWiBi0h1Z3Eu4I+OKT
N6AbgK9DimWctBaylYbEBCgTsuGciH6Al9wp3gj17FmS0hkyCCBXZpzgqgrUB/JOI8znOO5OaQ69
4RPKo4DZvLgxfYOSg0CCdJoWBCOz+8ms6ePyhDgFg5cXiYD6BoFZ5ZmZm2LozB6DclzOhTEpQAL1
F8Ge2U1ZT596NNwOMsBGyScQaWHWe51IHXDM6Hw2ZOnpfnr5MviGI2b7AFGjWgRarwlnws4yWqvd
HVXKLAHg2s/EaImgAwfyKBFy8FPqYLbZVXDVlOkuQRIl86IKt7HpVXmjiGXd585HcC3k0C+Gp37S
UDml990caPyfLhfFDME9OEJIawk/BrGOFpD+Mkaw9fG9wYNUH/Jfrmz2dDqJ2kfBxACd1g9viyzq
fmbeEOjVnilVzQHvb9bBE04PGpHpgcGS3efHE1aZGF7AxK9eidGuIP0YH3R+5Wn03iyBjlk9Pklr
49YcvFF7Qw5LaTb16ApCAMN1YCMIszSHzkR1Ab9N5QHtWMp9ArMgN0u8EK7Yz2GUhQ6z+RA60Ak/
WdO6D/HTbehFMkV0lb5DahCUPxqAloxpPPk1CxMaA3OFXdbmg0zrQ26B0fGuAUnZ1tDcRbUM1Kgv
K0ZkRe8GXZXrh651co/KGF4TmenBWjxhtAbt/cccbBDfCGcckCSIzdLUfQzvKlcV72nUQREL85q0
58wrPDyYPXCtWDxPtxrHS2fotRcGKDhFf+e1pV8DXs6HGkCxaG/vB/BG1lLMoQVaqM0pem6TGDEu
qCx9T4pOkQqKaj9ZYfzOydfQiBN0q7h93cpDwfUkrxnaI61Ntwh9DN+ETLMIrowQxREeGK6VzMsD
KfWodlN+rWjbrEI6yvBgWZjNELgTtuaBKWQk7kI9gqQRTheKrUfnOtVPD16otRAv1OtswM8XJWwX
at4Gqwrm+A04WRjc/qYA/9CL2tMHQ1xGVxYHJVzKGYY1F7RDc6GKMThINvg1MAEY7Qin2hd9hYCP
tobwvqnG1EZmLx1jgINOeDHdg6ZiAwd/KuwsaCqOmRe0IM1ckr13X7CqOO7c86YZKFQbGWAFLIcp
HuLeE97jNuo62xe9nvVnkoS1vPMunehkwyDxW5jRsg08oYCgw8OvsicOuDshk4Gy2t7PAEDUyR7Y
4cPZ5JSUAuJvoBigLNBhylORQa0COgX/gPBFbZoPBdyh0jsyuhiDMc8MQKbepYigL9SrSo8CM8yh
E4+25rDaVu2rjfOSUAw3g7AjraXeIyQ/4tExO4Iai+Kt3pLME9qE7g4gGOUJ2FCxrmb5POqnK3ql
mP1GGHutvTkM9olIwpJ+TW4yqj/yUTX6DE90oV0FvXDrID6nt0IRPgp8oFl+WpmnR38CweDJByDc
mSPOCHj25NQsVMcVkUpbqA6ow53TTUwOQTTR9rDyxBlmcn9/Qde/Y0MjkAaRmcatOYUT7xbWV0+B
6oQdCbEek6Ah4y7RlhGuhjfATd1FWwc/OnKn8/yD02RmbbRdelLXxkIRSgqkYBWRUmALdE7IxJkx
SPOVDUo2yJoUVBzo8PTzP+CosJPFWcVLI0OAG+sKGoCQt1dHe9kcffiSkH+wQNE+wLPaN8jsJdsK
g5gbQ9lZT6j7x4iCx/FhzGxARhQ/aebtPRRFWevqrPRFSFxrD9+CMZos/xCuoRcV63TusCVqZOnF
uVkhZMeiQtjKDMVESMZUnSJyFndBjnVD6jlERQSDMrsCmgCMiYCyv9AGeZ6ejKemW8T9yvD9QIg4
5WBKvlvuJwxOTs7GrTBeZhoYmIa9YUjEAvpoV7uqNAvBQwf6VXx3YY9uIHbOGHbmkHEeHACtD53Q
70bTeBuAm1wpvyHAkYgz1GEguylnTets9+1Ww16nLchb4jSHXjWxye+EhwQ7cptBa6H9ac0YVMpY
KZMXMGaubTlF1UhltBBz/RjNCZaDHh2gKGPak9c50APWob5VjDthWxOBqTAY23qysORwWgy+MmY6
o1vjAW+4aK1g+mgAmEC3aMSxZIfAkqKbJEdAwgBZj1eszAQ2LVINA1UaSC5rboMohaYozE8W+47G
MTW5oMTL7hl3485b/Iafi9DJVThKMIwZylc19Bhrg96ni+SNng2VBPXmsyfiZgk/j7OdZpm+MJyW
txSdHHCNXgXnrOnEw0PVgwjLGcU5Rc/IOWVAn7hT5CMhGRW9GQVmH+Yl9GsLkkq8X5guhccSPRrS
m3qbEKdfHy/RG2VvtdWNSnT3OqrK9EICAH4nYqrGGVR3iBpOcBwM+BpUaMmsZAsxowU6h901yWM+
J9jc+mLHfmpamBmBwo8yUcDGYPMkYIIKIo4UUgcRvDpn0gBk34JjyOKh2cBJpg+3CYI4McbKHr6D
JkJ6wJyFvBEgVQB0Ns5bHkQA2s8Ngf6OFRc2AmcBPAlQI51chEVRNcbM7oLLwhyeHj1FWqJB73xj
C9/AT5T2HOQcey0Hjv3aa80z4jt11vmf5hUk6Q7lDgZZXFF0oe4HqB1jSjtOS3O0AvIC3uldKcSR
Ll4T9GkkMoxn9AdbfJFFn2s7TtWOZeBT0UKZLQ1r9yxWFlo7ZZhdHTRB6IaBsjHxT9HirjYRzE86
muJFCnJL8uYMNqK8ZZYE/UcOoKYz93to/FFnEO4NBMaoeDHnbyFGbdiwZyamzHwQaLEs0eL39J5x
hdrREh70jE6PqJbFaowwG+x99iTpcr2LxP3iYAA3OQlLEBVqqICHqncBvp4Fv4XmzoSAMDaGoGad
kl3k3s9R9wpQQG5w45Nd7fYCGJ9Xvbi3MrZs+95/9ao2ax4gE7oRolN4zpRGAi0nVtLJEQkguAS7
1Gg1TNHmbHtmJP5YELFQyMsw0Zww74VzClLiHt/+q1Ag1uQrrRcmKMGMtt9Q/KzvdnyHuXVkjFBQ
qKKJ2+6lcuHzUiN6A3MGFicaitcbSxITJCnqREhGw3k1ULD421FjMOm9haIVznF7Bnl+bp73ZxbI
GkaJu7kyspOqwiV/tJ/8SeqQltSjuaTTtt28aOpR8aq9ipOxGIjVhuIeZgZHaM94Lw7YPTLuQKOh
fsagpSNamR/oLskQSw6XAshKpXP6qdAVrRxUIxTn/MWKltTZ6UOxZZWFHUJTydAbWCLau9jYwOBd
jmY+NG2px7JYCSFGLaa5YZ8Eq8+BrS066EkHP0ZOpZy/9EQnd5/aV6PH/G+Rd1By9sJzii3d8J+S
zQyJVhxeUDSZYcIUF8RhfQ6iEw88drdlB94Ib/y25Ox7tIylOgCw38J52XigFyXhhYHl7Tdp6a8Y
S/MetIRz/dMjQSDaQz5pNYd1DSMSLIACuMVMD52xK7AdUdEBsRlkcsiHe9dHBySZJ8zCJdZdkR4S
ILS5PJVd5i29h0saV3j+cCbeP48kwYujh05HXPDbG4QM03C24eWjeGLB4nlArk9n1E23zruN22Fv
y48PS8CobIseBgUpFBfSUejiq7x7RPoP4OXQFvhk35OhEjgGTO2BSMUGI2tp0y/iCTM7oeKEZ3qO
aOAX7oy5Yx0SLI6DcPxxg4lVjD8wpn9/dpGIzT0eyFykcfTLwaXOQ8S1/OkcFzAxyMEeMj9DoF+M
BUFy9onDS6hWkC/CZVF34rUrwLR4yMMEEiq3Z085ET5MZI4CY2JwYCcSyBKpWtyfM00FQYAx0dwS
94it5cb4xFWtd0qvbnKl5kbvBNYHJe1wOwhemOCU1nTt9suCc3XL2XHczHE2pPS+r62rBdsXvTDH
qkxlh0SY3rBt0A/GXXwqNP05O5pchy3tD0C120edQU6itEAV05PhtZozxqq2LgLCSUlBPhCqdMnt
gW7Ebt4fC8pDmmgi3nbONTX3WW47PM/pdoXIgNGBeAoRnSVxyqFot+bA58w9YiZE1tpS+EfLlNms
7Jh+AQ0lPxY4K9AnacvX7YY+Cuc+KfYwoN5Iu2c6fu/hWnQFm74Fh4ZQxEQbfK45JJoVlAFqkX4b
3zHQ/f0SZixH5zmG1iWYjAINFQMVMVsYV0tmvvFrsEjBbyFlRAOCH1iCzulec3egoNS6mEu0yV32
uPQ+KW5FE1w8LICUkmOGmCxWQ8i7yUFcPSqtAhwV9K9tk6xweCc9fttkOHBEH569DmIQ8cUzw7wT
QYkQvUSw66aDLKbrY4HHhgSFPbPsBajpC1urqsORoTLLrt1cG3LBz9JYJRUwhvY7LIyu1D8DIHLT
rXMJ7J7xOvjLOSOIoD+8pV0hTGGRXQxIlwgqx5/Dqo2OvMhHykyc+bxCsmqckyEPcILcp970NgDr
ELIEruMMQfOtYTaVQVkoR6iTys6Csdw8DwTXNCg65rCgR8qIpBQmEAcqz4H2HwxeUhC7m52SkeyG
dOekMWegaNbhhLOyoS1i6YRezV87KzHWBjnNx/OQzLVNLH6fnpoYuXS7EYw5fhjonJH4+t2Dc5VY
04Jv8uxUjDIb66RHN+abOZ28L/p7zCvvcAIso+VUGLNBNwNRFcNZH2NBRziIUVNAWS2e1+d4zz6v
ksAM+UFaK6JqIFbT7UUwJNJGBqq6zDFiMKPoFot0Tu0wao7CUu7uBMaywOIE5a245XCbMc2UoRvx
8caMMVnM88OIxud82XfpbRPyTNjG3OJBVCWRW7RFKISTM43cTTKAAOj07R0EB4QejOTuhEdqMrxG
LE4SFLIjdWcUCFhMxjwWB6bJH/Y7HpMDT+g1y62Wd+REyE4SFtpM39zqVx23ym194g68twfFFvpa
Wqfj7JQyijBlyM99WxnYRrT2F4OmAr4DtOH3U7gsOLMx5Ylk33wxbdVALYh5wNx3ST4V6h54zPwl
kooBqr6VNtCUHkTfsXewVvkwHxnVQrRLdm397bl7LInq4QlekYoKE5j0DtOdrigtrP0KcSblWsRq
UcmlyUBhoXZhDZB+bu2duYnpJYMX4P+W8ZSsuU8jpsCKqu2j0w56T7ub0nqVO6iQcQdxoIS+Z9Gg
oGCidYzQMEDuiMdsrzkZE3UNXH/ez4Gnrb68FaarWK316iH9THMmkyTC6n2PruqJvpWI0Nc4GCdG
SxpbH9acTeMq7yaDhUVe6y9hm2Edmo9xrkowv75iqVHNU4SgG5tj6s3An6hiIOTAhOwGuq1ZLUtu
x9T3wZzuJC8fkWZX7lgLZi5wnMaAjiUJFtAHF5MG5cZ+S4EKBOYCHihqmUefktMepyd7lVECUceI
lgiCUFLp0H223hqqwJMxFS7QFfZeFdIDxeVHEYBAuUff/NhaKNaGd4DZFVQKRMigyJ8NJejJ4czs
awf8CPLebWvsNNcYCpmqihcP6j7Uu/EQKwj9rYGsB3fpk5q1P+7feGPw2RFQieab1xPPyUfITsee
FcurhBY8DI9OHw+ZMbN2V3j6ob64uTnzmEWTXJ+8zjlsol7eNX0x/tk4CU5aNiHbrkhiQARR8ZHl
9jcGCECvmNUXAWIgXSAJuAryDK1LjkNlIaxj6m7hE6ZFYJZm4XQ/ueMm1xOj0jR4i8/efRQeg6OO
CFvoqKK+2iMN/SzzbyR8oYA4wcg5HMTURMI5xTIQE6k+JvKHFM8x994X+SFqqwADjurN+LiPkNyO
npiDk2rs6AuktB1vW5os4DoY/g3gLPSKN4TFBCZ6xWAyEjyKDLwP/r3OSDTsd3sqwFz0/iQNXD86
YtTRYyCTMVGqjbWBNQg4GwRrb0vc5l3tu1mPwY+cg3ANFymOBFTt2QT3G1gBmkBTMZfFNJ2zQAFD
J5YJMabcesPmh1YBVMI++UJPfFAi8XuATdZsi65SKNzUEaL1G4kJDTAQMCIUBXrRhvuZtCYRg5ng
GovOYCAKGxGsiJ+4qTBvVSRbd6BS+nA8ag12HXzOqsOiho5GyiNmNJRjf+1jHLeyZvLiBrVCmCYl
R41wgHeQaEAI05cSfsv7rY8iV7Rc52X3lPWffaGyFj5QYOQokwVgDUS1stExYfkILWzQIPph3ZBE
cNPCZl0cUwkmUsGqenvgF3k/qQws1ns5qEDrlHM3ent9Ye4CPpeQO8QgaIYDwLpjDfEJz6JPCJDO
EOPuNaHq5dBv0y8QAAUSZLTKbE7EuXxVGd7I11hSG8EmIn4uBfBKQYahT7ZBgOrSiKRMeGAAJJ2R
KCF/5zJMYBJVQNp/SS08WnJkxlDoBQ0NuZyCUQHFPRKyCfLnMZwzgGm/b1DRB8DKpvukZwhzyTkX
UHZKN1/T0LeFy5IYTIu4pZUcbBqqYjPejyk+KrDJMToCE6la6DcG8YQ1my3SebTEpG1/MrCbmyJB
4jN705As8ca7DKGJ0b9uqHLRTsAWdAawupu+SS5tLm8XrI543WAdT9qcSENAkdSeTYze3YkpgpEn
v/lsAanzZAg3dgjYna1IDHvJ2JtH02pQiGBbcExeeX2kaLDXBXQlD2mssITL3pPzjDtGgQu5GpkI
oy7pjQwY7o7DCGn6Bm4jmtDo8pjEuwR8T4MLjiDo0T7/+1//83/996n+L++SzJOo8ZL4X3FxnydB
/Mz/829V+/e/Hv98eXD+z79tS5ENxbQV1dRtW7b5N98/HZZB7PHTyv/Q8lukeLJ2G6fK5FU/u7N7
wPbNsKpzDcJTkAylwpX8sB9FyGX2A8taxA9KQs/par7eNyNqCY9q0dZHGCLl9iKq3e9vUfnLLaqy
6Riq46i6LhvG77eoPKW4qlLjNmaEZB7YneJ2ifZYnpfPoWWAmb4AY+W0t0+HHlMkdHD8pNj+cA/i
MXx5TKpsmbqs2JYq2/qXx5Qk5SMMm+Q2lvOlmSnuPt53m/LBqAHAcGZFRa9nX8JdXsvEYI5H71mz
oF7lWZfPYcbytK/f35D11/txbM2ydcNRTfHMfnltxt3JHmmUROMSP/t4Ytdudd/B6L39+PRl54dL
6b9fyrZveRJaIVDXQt0UF/2aH+WjuSNzzi9R2r3vnLec/xeXZEf7lkXLeXppLikR52IcGVTyxKMf
Gv6uWOpb+Wqsk7fsXd2WDCJhGsLH+kGIZT4riAmDC+jSHcXfoOODjTPR5C3j23WrFl/FdJ8/J+3K
Rb2R1ziibrEcWHF4Nytl+zqk9G2fm/3RPNpvsJytdfZeHZul92atQfq9j/oAi2Up2CYXGlXmUX/b
H+8rQSRnwzfHclGsmqMGp4u+K7v+A1KtfORb37851f7heX5dznItSaVUI74E4Og2xXGvT7LM7xkp
oubto2zaXmpti+Tq5GbbyRn29dJxinXadvZqJ97wsX+Npeo22N8XATMp/KZbPCSgLV2do4Oew9z8
/ob/+v5t05Idy9EMR//y/vM6N59BcLuN79HwpcbdEr4VxEW/6nj5JNQAsW4/7HhV+csjUhRdcSzD
1lVbE7f0y+pulJdkJ5LDzGDzOfIZH4uU+qUCwTXxUPFx/39xjpv0OHkqFtsrljaxdZulcTnOGeBi
1a71HN41RlAXzLaUdhE79PuHosh/u0Wd0Glolu5Y1teAoAaZ/ZC9ZBx5S72eWDDrM30XW6OSCZXm
pLG5vtf7/qJ/Wzmqo9qmraqaLavinn55LMWrsJ+JVoAkQvyq0GWjvTOHSbix412e/fASnL+9BE0x
HVWWddk0zC/v3VbzyKrV2p7UTOitta5WTR/KXM0ONrvV38ScYUkMUsj2ziu7l2Nv1tPJVaW91M48
r/3wSXormmHxeG/0NOG86q2LF53LJmDuGCUQI5rq20lhhnO0Dmm+6o+JIpH0O5j/ejRxXxs9ysU0
RxkFgQlZ3YJ0yHnqcweRjLVDbPelnCChTUpL7zsevMYXbXPnNoK0tg9Jv27NVs/qVmh5zMByTip9
CCQoDvndg+5sIK8apONKg8m6qbS1mt7hDe22AhcN14nnuAkmhOBuQtr3iJtOUfkMwYN1XO7bkmKS
3T1a68zHNizsSwlMBUSS6d2AcjpQGxCb5Hp/XVPnh2Xwt9ivaZahGbatmbb8ZRmkmaSZoR8w/BIZ
HSPfDcavARwwogVlzfcr7q9n76/XEovklyXnGWXmG5mMvMQBsk2uXrCooWJbiz2EO3+rxFeVycLy
WTd2t2r4/cX/Fng0UzFsy5JlPu2XQOnJhlc55iOe5rHTDlEIZdU1UyFQ5JOHBf/JpOHs/X9cU9dk
TbYUy1It5cs1dblsvGeWhGOgoIyhD+qExxvn7TSbSJBIws73H1H7W26j84B1TTEURXa+RLrMyOJC
ivVkTUUD4EQmQweR/fFYW7207TH8/Y4afuwtsr6AsBEwgDJjB9d9YmIvWDTkoZ3scmt/f1+mCF+/
5zu2beB3raiaptqG/WWN7VM5Cx2e0iQMKZv9Q21dboTUigmNIG31Qg7YiuomNIOZEiyM+0GuL7rs
SiWZf7bx5F0OWvGUmQFvsWVoKdpGr4gOj/uCkXhM9cpTDCzvixS5QyKsGjcECkW+DbM98x2ihZqC
rhyYyIVZNvLoVO7y7xwyW8n0XhZCDhpFxxGhgA1VXkrbgRR2vCdzSVINgNS8FgyLerwYJNNEXUJj
4CAkrmgDFhaA02tdx4fvH9ifodl2FEW1TI2H5Riy+P4v+yTMjHB/tx1zovmH/YveTyWm2qkyPJXs
Ql72/dXEKvzydjiHTTaFpiqKYqi/X83JLdWQX1xNsTCHSdWhfD85AYaJ319G+TPS8FkMkwNA5xDm
GPj9OnpYlGVTshtuavqh+FDomKcYmDa6Nfep+21Ca9vh/G0yiqMg6hd6iqwMIoDMGLt8x7O4F/cf
towiPtzXD//rTX0JSTm1gnmrqmAMxKeqCydb8I9IodLyFzKzIfRJvacgUc1Otf/h2j89jy/PvYi0
OqmrirmJNUzYcGtYTMfbZYC6wfH7R/9n7Pv9yX/J783gcVNL+cGTL+gD0CJ7LlR/WFRuEkvd+36g
pj8c93+J9FzRNDVFpcTif18iUaildW47VTQOZYbiuRFBBhO1x8GJGfXbAxWAV487WM0op2L6/YdV
/kw1xLUdi1VmUeOp4rn/snv0yM8Kw0zu46zOupp+uRWLOqdXtIfcWGwbK++l2kbJ8Rda/HDlz5zp
62oyTUdzFJPd+EcA1l9SZiqZZ81j6oq4d7fWajPJtDbjQRsVJCKlPMC8XIYGGQz87D1Jpnoy9eKu
lS7Kov20+4kN61XZd6RyfofkVcLNA1a7xYN92Q/odak05TA+RKViMB+clhiGC2fY4uDbY1jMnnGp
5YlWcinbrWVXV6e5E7Z1OoSvjvM6MeKSgdhy3AukodHV1wrGR7jN+wZvBxkI3S6JC7pxPd4rI5z6
nlu/H+zdGzYmi9Q4aM9eIWZAoLDtZIzeGzRpn258xeABuo1hN0Wiq/U1VCm0Rw3ar8MEQ8EL5pRe
1BYGi05M1YUrGe4RQT/Su5a0e8BDnL+UnvlaKjPLNU23xDZB7uFSm+2YKeFDUpfGP7wpEWu+vihb
t2VTVQlI1OC/r5FC0z1DCp8wj6qNrk6CcrdX8TZOhnvACkjId/Z79MPy+EutZjuAIrpjcw7apvMl
y1fS+hEHcRyOfey2msQtpUlaMV7ywjKQqsWDLEHUJebzPngU0ZBTkgJNZzyUNirTSx1k6FewlnnN
wiZ3OcvuCHFLpS9QAuspKuONQAe+f1Kfu+WPJ/XLTX/ZTdJNlmPpkX0GyIr5gt6B/XRrLjJgZIAs
Ra3bheRgHXrR/Sk3JaK1Rvej2JjORjYHfj3x4CZQlqKfTpY1sh1LkAj8TSKHP92sCJm/3ayi2Lap
6CpnmeVY5pewY+RV8LQcxhnnuFo3yGaqrKU7aKYrV8Mi91aSEGGH740kzMGCPrOvbah6pptGyyDL
3aLCcFI2O46Mj6L07Ga3+fdP88/j5vcbtL6cgbe9XFiRtKdcz7pJNGTpPUhybjoNeCgZpGPa2Nub
Qz2e3K3d99f+I6n4cukvJ11om4GlFsFtrPPiisOrGJJTBNUwdDaK/0Pi+9drkfSSUVDjW/qXxLdJ
g5f9eMVcS4SghZ9Pgpo6H/4YprDhD4fNH6eb+GC/XOzLtkrs+u6EjXefPaF5JZcCurU6KtEtMOCF
VyuNvn+OnxDF10XmKKBlpu1oiiN/OU3DJMrDyNTD8RPJthlhLvpQu4az8fJp1uAmnW2eyjWsDiLD
TA5RVLjKHW8+K55GWtbJc2esR7vqMTQjSHzRwmSNvuRJFg/zfOhYaGCljY1O4750Ao4CegLe6+JE
zOTRkEEVdeseogXwDnoOX7bw27c0GcV0lOrwowmgBJnb7z/vX9eso1myYlqmqlmfoO8v56n3KJOX
U8TReI8TD9YbWht2M08ZTM2ikcRaZswRPO/8h7LhzwvLIl5yioOTKga5xO9BOlUtStFCuY0bebFH
UZnHQ4eaoRrepLmRX28k/Y92oUKoVTbff2btr+eDCU5lK5RvJKy/X9qJXlFgZGRMfqm0bga00NLd
W1TI5sXfww5+YbDeLfytpGxeujdOGblk4PSq0fQFXAfmo0zwEquj2KsEjkAeIiVHJpXvDJquvHTF
Is8tQRiDc3n7IZ//+3PjwRmEQLCdPw43w4y9qCpv4xBKm3QwAu504lfDRibGlG0HRmeQTxrmEFTX
75/bH1uRN+bosq1RX1Nsf8WxyANzs1TqaKxiu2zfO3fWC/Ae78tXJ6a3M40fgprY27/txc8L6qoA
9Akz9peAr6vNXbrtJeBkUHQAayY8MxW6nPzwsf7+uf7vZZwvYVvJAr1pqkaf+mvOrmpq9ctZushW
wMnFpNkwCXR46xUL581BG1AL0PqFQi9po2l6hPgzw1dpSVMb5uCr41W0PRgezFswMXyYxkdGCKpQ
M4/VR70oPpj/y7gha1edAKcYubGNt4y7I2M+oH6YPg8MudKuz0OJsCReatsMNmu0QOQKKn1Xuzkd
VxTU1pnZck0HNkL4ZpyNMxQ/QVFocKMEu6JXdPaQ1Vk9A+ohjAWrlUmCt8AXPZp3S+w/j+ryx/z4
b5Umpeb/eVufIOEvkcRRmiS7NyCxgNWeiq+nSzsIBJjkoYAazWJ5MpUEDM5GEybbeHgD2t8oyL9/
nX+BW1mmICS6oluGon59nWrTRPFd3UfjhzML6fzrcGIAAWptoiJye672GNaph+8vKvKkP1bqL9f8
cvxGmaIaxf4VjSPbpSOWhi7wg6dfpJ9Ap09U6fcrOTLogampqm7ohvUldtU3q7nLmZ+MaW0rtP6N
jjZ+4XMDndscemorPxshO7O1h2cdjprmh7L2zy0pLg9qAeKuKZqi/x46C+3+InQKQFGZELFlkNZq
01CAff88/9ySXIaLqJZjWKapfNn5sVfYQf0kmaZeF+jBXqo6XMskeQcdoqjN7z9EgT/foLiiRePQ
ASvRnS9JjRl48sPORHDjTAbOk29bziKLJsmPr/DP4+f3S4ln/MtGUfKofvoBGyXEbCAmRxxy0MTV
JkmHDkxjRoAU2+8f559b8/crfknztUgCldGz+1jJcZ6CzgKZgHFu31/ks//7x9I0ZQuw2XIUy/6y
NG8ZUJwTlKhbpHkSvqlWR76+5JVhMSF97BvQp5id7S2a4mruB4n5bB/Ik364h79+0l/u4cvCuevm
I08rCTWJD5cKyVxzfY3uSAygFARdKhhM1PPVKrto5++v/NcV+/8u/DXqvF6lFO8VPxTR7zkOvQUd
lwSZkIh3R/qO31/tr6v1l6t9iTf/m7Tz3G0cW9f0FRFgDn9FZUuWJVsuW3+EchBzzrz6eeg9OMdF
CxZmD9CN6oa7vcjFFb7wBq0yC7/vIj5oaVeoEA6WDtZKabf/5YzS+1dpI4m0k0a3Y5j6lNwVWupR
8iCZhxyPSJU6hhJTePDeWqSau9fUXSORpKOCkq2iEMix0s9+f+Gr00vhRbN0lZBRGW1PsWjN0pGN
Yc8smmSWUjpoq2ffX4vyMVE5hPa/j/eVTI4Xs0w925IUmWqTNpphVe1aMS59SDgwUh+rvfBHfQZz
qZ6yv9YflSYw7edXl3z+2X/NX/2X5uS+FKcSVI76N0a6Ft3QT1ht0gGb7hOyFCdYA+Jr/qY/uc/e
K1JWp+IRq9gTZNMQ91WkHuJT/WmCuoIqiS7WY/Uw/Ih/AYT2Kf9RB9+pNJvgJXOpMVz1Z/Ipefv9
pa/EliS/KpU9TZY1SRy3i6Qw6UxRMr4SWC7vUjkqxbatqEx5a6KvDgZ+5y5Sa9Pq5o3T49rG/T70
aL4r39DLTqmTTdGjU49RlELtXnj//QV/ZK7iv+83yjmcPFGbGnjGxisuDegihBwwk9AWUbJKjRsr
Vh5+2Y8VpIm0h0gnLXkcD4WClyuxQkU8ll3bxNoIgHm+PodroiEKtERGtIwU+PhcbERGSnSRHOAf
6WcZgnBPt543E/Ij6YQJJeHGPFy7gkgdVFMG9iJp6uhCyKvMKSxVgMBxdFfIeKNWnm0LZHqX7lQ8
L88PLVA3d5tBNJF2UL9dCMBEw59FD5p43a6yhYYCB/ji+L07Kvo2flVQHsdLm4tMh5QoHL1urqqf
6DOR/2bzCy258gXMMBnDshqUhrp3R3wARpbgeYAw8QtKFH/1853gI0vS0UHDKQcwVg2iFMKOJi1b
BKmbh3yL3sSrjlk4iLopnGSlXdATgrxp3SgEfN1W/3w+Cg9kOyqph6LL0rihIWeR1fRdHWwCdZ+I
wCP/mrjUdT2e1jLiZ+BwcxNUl7Ggq1D0wVaqjJVKt52tIrUfCjI5loFaMO1WV4JLZvWPZWzhCBxg
bvvYohknGLAVzAbV6rULzLxDGba3CFMH6C5t5L1QoyMTL0lFCzLx4RcVnoHDrT9tdM22hKNVKweX
6pupwX3MsAWWT6VgO11kR8FnJ27PHJL8Iafq1FePNDtqioytfsq9fKMYwHHyfZQAInP/JiAI+26S
S381vA8etP7ons4wc5pC3qsxOJckp4sfnj8TGS6djEqp7MyaAH1cythC9JbiOuw5ys71koVYX8Bb
/75epR8bd/QxRqeDoyWJ3oY6vpjluq3WzLHe7B3nolrtnUXfCEhQqCEhFgLRk7dUvLwIk+fwLS41
TFGsBV3HG0/0Y3d/PZGhcGaZCni40bXYcX52Vi7g0ArKFKkihRzMxKAUF61+Xqm2yqr0AZIGn4Vy
vDH28LY/lqYGxgysBa3nMczGz/rE050e4TGKbhSiFG0LVqIO1hpVozOF5rZb1DihxKio/D60qtwY
enQPF8BYkkpqcAahsqmAvSLegxoXTUrnj6rsQhzIcjCgylJ2lKekf4pLxPbQbTLoGTSYBZs4s4Sf
7dRAc8s5eyvWv4b4VQBaPzrPZQfPj/Cv3N37DuyKwLoHNGRLxp+k+pOkUN6HfNs0500Czra2MF44
tZpEVguQM5BhgD/+/rrS9ZmmVUsjQVMsZRSqm01dioHFIaBQF8qbRYFRExsJFOXUUtd+eulQcwr9
Yn1OF78P/SPC49YAcEmhm0aGYn714L4lCX7p5FnZFGSUTjQhlgxQIwgIImzd2P8+0rWX/GeoUU7n
OrUuFYLylWzRzqoROPRmvWTrylQqNw6CwAh33oINaF853D+rmMuYmJI2uCyqrOJh7r+9YSuLdcEq
kR80WCpo5O1e3KfwPdgW6bFMp4LBjl45yVsAvLhC5IAYukr+6iF6xf00gQ64d2awIc9LPDmMfQTg
GvoRPu1YWeTiPnAOgbBo8JNiaaZ/Cmep9dMSrUVnk2uLRsIjIdx7Ac6C+mZTX6ClTU0keftJOhfx
ZDoKMx0VDqSN/0RobzvF6TzN71KIi/ty4u5a0KXu0gIgjCDMwAft15GzjAbbZdp4CDsHSwmENFxy
pI6lFxfBtB0YZ6wW6ZoBUIA7378VYBgF/Jps/OMB0fOcm76/y9I7MHuT6IhEjolg2PC7DYDZT3r/
IvpTjbJiu4xB1p9Z88qu7qn3H3OjshXntVd3nr9I3zBUF9APrmdoL8Bh4L41vOeA/0YENHku7jP6
gf2m695ilG8eWNhA5rMN2Up+J+h7dDEQ36umIoKbCJCIOuaQc/ZpCZAJpYp01SLah6OChZ4qugiy
LcKdQdXUWdVv0UJZcK2J4SFa14TBPXwPtBqwxjI26kp2gjntf2mQnBax1RKnhNJHAy/3Dx2g2FuC
bAxUeHSzxHvBW5hIwcPhTyaRZRN44DK/MNETsYv7ppkKCGZ5u7O6cBGKqGYGQbq3Rjg52ZR/zlOl
pFv1khGfp5wW8UZ8JBPctMf4hE1E6z+kJ5EeZzTLjXmHU1WG6do8pmKSTMGgMGuB8Lo3oa2g+NxM
+F9AL+8kkPPxvPWf2uCJD6AiLugu0xo79aVfqHCHGng9BtYJCDFx2BloFaD8i4BbYqcwJMVZpT14
5TQHMoo4zXlQKTq11ky7YHS87T5U9MK0dXPI7gcGPXiBVYvkuzJtX+IXqXqi1ifMqk8GHlyBIk7H
xk6Hyh7iRoJy9OfgZuUnAYL/+hXCyBO2KNZz5L26+ONJpi3SLD9giUUavBJ3KYB9A1VSOwR4QpJ6
VzlrDSh9upTQol63UFKqZzq8GZMFRHciebNMmxf6VEK2pljW3oOjnEiuzegutT50eCVoVeAq724d
sLnClBKDY05Lqii9HUFtomlYTFwQECqGASaKjGJ337Y7axZDAqxX7rnFiLCgQ217QY/pVXefqsg3
OO9Vsvc2f3Rh7ibvevSqJj4A98FkJI6mavESE28hMI1nYwzgH9jZuXhxEAranM9TDVNvlGGSpBi0
a2RpJqisMaB8of8cwSTYmiD7vHsPOeAOkoYA0WgZlRADCsjNzBd8+PQIjaRN/oq4RKezNEaJNcQ2
F9jgwcwW6OUq4H7T7FgQ7NWsNbeCdK480ispkFtCbTBBVQJexVrmCHc/ynInO0CxCNkSovpknSTr
QHixTMTrlF1er7QPbkmxAKvCQVL7wkRXFp14LJN9bpGv0OZXHzJ1EWen4q5uEOB87oiDDdeY9LBC
OJxyevMGe1c1JoqCO4BgoLypVvOLf8z+YObASpPmYrIUPlqkouhjNNSiPxwpt0vEo3qcuP07l7R1
2fKo/NZXrzsIxX9RQhyiam5TTVOoHfx77pt+o8W+Ckg8R11ZI79MKR5UHAyfv99rV/Aa4JA0QACW
TvaljFGppF5B6vSpvk28P4JF+cmdG3Ca9KmRotPQrCLksj9072LxDZppoxw9xDrci5guVKR2k4/A
qm6ET1eQM5ZIbVoULRrZuvIVXn2/8yrVC329TJ6erS9ZtadwjvBiOTvCajr8/vrXx9KpgYP/1Glo
jkK1KkryKvBUn4omBzwFVNnbRwhmu7SyymjhQccQZEAlfYzD+z6T9hIL6fdn+BHEcMXT5FNAQ1BM
oHP/76fm7hfSsidsB2NNkJw0+747Jeh3eTcKnD9jmNFIo0UVpAByqSAkT/X8bfv2qWEA9hcBthtL
92rM8v2FRqGSBZLcjPwq2iQg/6lrolbjNbR0on4WcOI1XbBV6QEGgXAHDLTqrTtjACDXeJZyiZcG
nPyCmlH2B/H/36f6WoHs+5ONvrbeBZGa+1nE3fP37F70DpKWIs7UZq0aH10dsei1+e9D/kjKRMJG
UdZUS9UtuvSjOddDt1eKNA03RTSjY9w5l3w4vvZ0R29yS4ZAexQsDr1akQ61Zpk/qpBWqgVS0dMK
jLBVKxbUGSSIHdqNJoB2ZcEqCuU+Kn8Ku3MMbci9pJHDTKF39FIjRI/N62BasHVoCh+kjZPfgxG1
EG6I2scWjQAYb2/SIttINuZhKVJEr3hvYhhFX2aJXFiOgs7wL81ucOrB8eLyjNnRJUWUiuKwMC36
af/6+ze5thEUY8AkD304EsRRET5oz32dCABBQHxzlW3DmDbRsQY24R3r5OLWpxA00U1MyJXlBzJZ
5bjVhhNuXFASw1LpuxBwcjaDSjHJjl9MX+fW/hv212gZMIxBOQ2SgWGNm9+WkReG2NYhuGfU6qwL
MHPDVNYUNTwDC8wzQHpxW4iWrccYlnbwnRY3O0U/p1iSSMhAPg4oJFPXh0X07RB3rYacxjCjAeaj
VkertCZZf4rSS1OT/EPPwxSsz+y0ubE6f+w3epp0NofZBW2uj6GPYm4ZzjkqabDmM6qzHmkEJypV
HCAklAl/X0hXBtNEWaGfO9ygXFX/vmTbtFojJVm4gVKf58TgxKxUp7k/2gTc542L4mexFGjy9+FG
x5dS60oITq17wrvlBV7o5DSfTw7GbLGZIMI8e7zcLX9/P+VKav/PiKPUvnCCrNdaBdGwVrkfmn5A
kPPIg13eSVNTeDC1wu6LDHtl1HAI2XydjC6XsQeWYlG0Kd8CtxSgmAf+fXnOFtEQRoUFngN98FeQ
yucwenRSZxuI+QY8CAvy2ahuHPpXPxLge4uAgj6FPpq1rnLPgRfBD6NhSTeWPheF5bQ/NcntRtCP
HT58oW9jjearSqW66lPpq4cYNKldaryut23zeBpSBITUri5+/0RfzeR/dvtoyNFGy4oi05OSdsQQ
wegRdS2UBhSah5RcvR5BUvnBzCATJWu9tbBReCjdBu1FcDo3HuTHtTA8iCUPuF+w7eL42HEKT6rq
RHE36aA0TIKIF7HxcKbrFrYfUk3RrThlSLW2Rw+6WR33PNNBEF9CQA91fPj9aX6CNkdPM3ypb+dP
VmiumfpZ9zTdnlpqBfPd4fCpHA6zib3GruyCpc9k/fj48fH7uD+BFf+O+/Xzb+OK1TnVFJPVRu8f
gCttjCoCtNYi8EAyVk2B8Wfp7PdBlWtTT+xuEsRz7/9g2ShN61ZJfe6erGWWT6Yv2/kcz8PPw4Ir
DZGBwH46Tz/N6YPuTREGE44bDI0xifv42LvefZPbvz/OtQ0HSoB7jrYJ7YHh59+moA49p9aCKITb
+1dHcjqIV8X5U1CfsoaE9Bb+6SfYY1QEHO25QpT7qg5cmpCVMHB35WrqSoeA2E7Pu6kvI01lHWkS
dQFSHRHWhc1sWHJmZt74DNc2v0TnVQJ3DyJjTP12/covmirJdql/PINxOxjijAKwDNEea432xixf
/ea6QeaicvH8IC/mvphZji+7GxM/E2kraVtwGG2yiG6BEH+miCxpiQYdn3LAPo5RHxG0I73WTfTw
Z3dcO6fdypmsKC8sZjP87I7LW/HLtfVDZCkOGZEO9HDUNZCkOrcik769gPhKc6fkq5Yuy+Wc2eon
51vFGbJvI6qa+rFHK6mcRYFdUOwz5r+v46tH6/cHGRVfzehchH2WQtarFuSFlY7FhXp/Rr0yphuX
VhToH+iuK2gHCe5FQMrv9wcYVu74aJdJyQHcQJTnQ/+7kaI+OUNV14Lh5oITSwuUvk3tXP7/Rhnd
j2kbgiwt6fda5drjHgeAEveA/2/BTobf89vbjPappXJLpRpvY6p7xkjd/U2UomQNU/LbIKPb8Bw4
jqtaPkbf2J1iQe5QsKVT2CfJqqVarpy3HmZmXnmXIBQb/U2dv2b+2aUw5qhACirOo7BbjeY5zTIY
HGh+IvruIbDkPcemNfeQZ/VSZBgp/MtElpGS3BMRxRmSOex5ae2JpHUl3dgDmOapI+857oPYmDYZ
qU/YT0L54gRU57Vqm9MlkYtDk31W1I2HnklWEUSV8TRPcWtD29sPiodIjNeqWP8B/xtKaPIlWFAV
CL306l7112XQPJjtW/0aNdoec3YXo7cIOxG1mLraLhWeSAT9LaTfeddQrhSfzbS4U011okm8HsMq
Hp4ZgfDk+P2jSo84UYql1HartgQkVxjTLMLsq0uXTvq3Vct1iTxd3N5HojNRz+gRBZndyJ9nuGJ+
8CkICOs7CMFSElaNdRDZQe881AaK0OctXxvwVmF+DBB4OIxrw0c3lNoqrvMSNh3Waki/E7qoVF0U
EVWWxHh1q6MDL9KKqoeIMELLooNR6RMXMHierKV439M4C1r8YwAQoZiBoEG0YAzVOnPu40jVPKjm
qqqbadA/BEIxV5C/WVCemEbpMoWXw6tiCvU2PBNRWoyYJvfWDOV2AOtxb3PsztuwOnS9D2FoHxNN
WXSfHfPiAwyLIctrgovgDTSd2nzoyTOcWJo0WrvJ1VeLqR5qGl3H59d90Kux8u5K6TIMKA+nuu0x
+BkCSG7h66dWF+dRTasHsYhPHpobv+/xr9Tyt30xupNZvB50dz/bnC2s7k1xHsgotebKnOVbqWhu
aPeiKz8XUjQHLUkhYSokqyZvV4VB+8VRZ3KhLLNU44IN75OqeRfpuCln8yETcXIp1kEJ4uUeYlvd
nOeuiAL0GQUR+U8pGhvZvdexb2j3fnLofcNO2nqaKdFBPGOKQEM6S84r0QkWaYmrRWru8rJ96ikF
/z4FP0t9XGPfT9NRRBgntSe3nRpv0nfsEiXsCIZemO3vwjeV50ZlDJkqqDzljVP8J2Doa2AgkwNO
6qe0gZNWcWVGITXGEHxdC/0vnOrdK8sl1uali36QCKWBpo7af8LLu/Ha14/d/x19dCI6bWfWWR5R
XiTsJxwj+WnPR9q0fHlOyKI6DfAIALMz2FMu5z95UZvdeopriSSUJF2TTdGCEiP/e5VJrpfKQmSQ
HFAjSk4VcZhAA6SvnoEb1so2oebetmtRuYGO/0ljGCZfM0TCYhP1hTHpPdQET9Ji8oA7tKnm4Xw+
N/hzN1891BMkwjazGa61y0u42O+fb8z8UNr7see+DT268KABaEVf0jJWcmtS05kqgmWCGpZ2EoNo
MtRivPQpUWcwgrhsS+8GC/RqCqSI9JRpG+smZ+6/c16aFXdNqfHqLzhwvwFfWkpLj65pS9HAnkxm
mAwey6OHGGt4XOJc/fv7XwtQFUkD3AXVTzF/ADD6Pi08EQQvyz7pT+F51bVf0HZCpt9HGiZyPNGs
KfSWqHuSeo7iJL1Vz7VYBvGmN7sJhDLquQ14vCi7Mc5XN+C3gYa99i2zCc5lLHqlOMwoqwgt64e3
aLaa+/PDoXl92KDTj4+7M/+YLtdrHMeRxlo+38IAXp1WmCWSDiVIFY3RVzWEvLYUs/sisYGNZkGR
XEYBO/pGJe1q+EuhV0O1gL/VMajVT1SxUPOyeypm6UohqdzhwFPOvKfNvTf9f/+CA1CfgqHJn1+a
Sd8mVo0bD5IChDIPEcV6YXrPaOGABfx9lKvJOZwcypEkF6L8RU/9Nkwqy4kZ+sKX8lWfosJHO9j5
JPgAVV6DnehghEg3jr5r2QzQOIUMbWhojWdRjyS/NSIwKmXpLVwU8el1QAhSkf+KOW2tW8j5YQ2O
1yiscx3qNdwDsFejNRoKHDx9AQoMVuNXUngzkpevjwH1gDq2ho7X8PNv89gZfWq1DkI0Bh5AxV8P
M9pkIpiHc3AXvWB+qQBUFGZJvYAGBIQ0S3eVi+rIqgZPMJjAIbAZTCmUItWJQ8l/85E5b0ykxeht
jtuHrNhIKh033ACnTOKZ5c7QuRL++jxQZHdPUnMjtrq+qoaKPjAzkB7aKE3M1Kys5JBebZbcD8W3
OEFEDXCZuLZ6gu+TH1zaW0nb1WhG1weWLy0MvsLozCvpSJKfOMgLaHdqBDpM+jw3x6yFMYSqWLOI
iWmF9jzXw5MRfPY0Z25M87Vz6PsDjNaAoNZ+5PdUeRAV0GkpTNOHbJ/ROLVLuPso/qKR/IC2K0ph
OMYhP3ILZmcOr/hjpUPIpAZiQR36akF8W4WyEai9lves9Ehb9BYOAt6S/lrs3oGztSoXAdh9nS7h
WLX4j6FpkQDnmcQ4vLjU6Jv7gtBrEL7TlKHpWnhcwX8N81QTnvbUiiKxmYEW9ZS9HPw5G85KLE+f
aoupurmSpNZWucDNQl4pUXPP+SvUCLTppxIjEisH80v5ST36tJEaQIYymBctracxikg1kHUrX6Xa
DNyp2KIYnoJxrW0gqTJ2GwnJqkhtfdohstv8aTG2AdpwaZGJH9yyaFGfY9TNwwcHfBHrCjkuyxNt
yVmGAC0k48h2DzKgWeKtut5PbUNiKZ12jqTQwRIhGfy77dEEkcJe6DtwNtrkhfbD0yqxV4uHngaE
/de+XD6mH7+vsquH57cRR4vMKtWuCBoj38Gipnafhfkc2McE0qvpYQAGruv38b7Y5z/X1P++4ihm
qwlafKvz+6e7LUZ1C4smy2672z1R8nIm7YQ/nlaLQzv5xLhmcnigBmbbj1hdoCxuzzYT/oNZfzdZ
LSazyf16ul5iDo7J+uWyHzxq7vbT3x9XvVJyRCZHG6I7caCAj76I0bZaH7eUytoIVzk1npaVf+8Y
9bpWq1c3X4hq9eKX3ixtQRpF6GPLyqI4gy/Xn1U9IPnoD5wVPkJ4dKXBbGbujLl1SXRzBYWC8Emp
LwE1txI8TCLSPsC3UIbWoDdrvVzHomYHQyZc4EBkpQ8OebvoyQtJlDdxiZRNsw/6rVa8mjGG3BxB
CvYJNWoZDt2AGzMh/zwM/pmJ0UpxQz2stJDqEmBzp+gmZYUir7QuS3duOScfCfQY+T+DajBKB+bA
PsTqUP/Uo4PcYEzQgzB07iXxAnA68LpJV1AISZ27QMPJDYK3wH8gVoimmiuaVGy73pcwbwZ/ajtE
YcCX/QFsJ7ymHAO9/+xKz8oZOQWlXP7+otcaq8NpR4+T9rv6g+RTa1GYaKnvwUUfWroZrl3Kko/Y
yRM8CeinatXerC43Rv3BhRiK7N9GHe2Loix0JUeHZVOEOGz4tDt1jA0sA4m2RW4+hADvjfMl0p3Z
7wNfuWX+GXcU7eZcYW7rKf6gbCDrd2ftXvWmsohmzK15vbqV4DLpBjJlsD5GVefOK6zQTLlQ0UOB
VSAF6WwoDTarIrhL8stAKxjoB4a3HUQQFaw5JBy3c2goMWq++uB521II/i9e/9tDjUIL1/e9um3j
aJMqz6I3aKdJ4l/4jy52Ub+PJF/J0If26P+8/7DBvt2mZgh2pZV7hrK2oapPLM8HLrdqQRMK0T6u
n13cbkHh1YhBwW+mCodJY9QDpfcWiAx6wDnOk6aMN94ZNTXrxgK82oSAREBzn/bZT6JQp9Z6Jocc
zPkcad/T/OlwOIirxeu9vd779seNg/VaU4lT9X+HG81GV0WSWpYkJKK47U3kIc9bmtmxcTKrLZ8g
s7apidQaCtxrJA249NtbjHtt2FLjq4hUhSwF+hEIoqG88O2DNK3YaK5WBZsKpLFrALymTlOZBAU9
SNHtmQAPFSZbCbRFrePyAgD4jJIw0CZRz+cBxjhqcRzKrJaEi57j2X6nLipzUHtD1ho6tKPAGdZW
soxmNmbKxdYtEJZwXLvQPilUzpMonBoGHpAIT/JT4oq0vfPShwhgf6GA8XdU7NnvOuttAPg7AEub
EyV9miK9+oKe76CgyCOrvj0UZH9frtduPnjdNIjojhhcfEPk8G12kKzsSklAvgi2bmRYbw65VO3V
cysSZ7FfLHIhf4qrYIF+UJhFqxKLP5RgjYgMNsbPG/sRyvERoqsaChH6KfFwp0D/KBEzW8kWZNU+
Nqx/rHcxva9adYLjqnAnmOHUq8B+11MLJQxugVCTBwETMTm5Qme7SOmVKPL3CFz3M6/zZzUqSjU2
rO3b76//E2PHrf/99UfFzE51ay2Oa0iIwknp8VqqbTm+EOoO8iAajpD1ljshgK026CJ1Gf3BPR3o
vvgEeKY1dAxvwRivljm/PdI4DYJtGsW531DuEi/oyCX50Uwv9L//A3mjzKcAAvTTYMoT/D4b8vWt
8j+LYVxdDLygNjxlWAzGMUHMyHpXUZBC400rLZzU+JoJuqM4OWoFiO8NBTfHNWgGX1J1O3xdpmqg
zLN4k+giSMpcz2ZS9xTCF/v9Sa/d3miSKEACkXThr9E9GhVeAuAYRlRrTZQdyCzZx8unWJAl+0o8
ZcuopB63CmTXskUDyip6BIBMEUQZXaMux0vtnbtwYzkHo9QmJtbMPTidQfVLQM7Ve07h0vkIPLfZ
RCqOEIZ/f/Er9zhgXmqQxBGaRjv53+1ayZKUdgKCLKiUUOCJujUBJzz3m5Csa1Ur8n767wb1QEvU
R/d47oZSHJfUx+jeVZntYxurzIT63oUEwGIQZo02y/Cbx8DFXVbm/Pf3vJKw/DP66N6wlN7zhP4c
/F+4p0dmDAaDtnyacxbfqvAOv210RcCqA/KhgWZUkTv9d1YtK+orML0g6OGjiGa8FCwsNmiQd/J5
qrtAIGQ0L1whWkeajAQhHg2onkrxLMw/qwzCAY3EP1lszXrkTy206YpTJd4ILK7sze/P+FU9+XZQ
e7EROZZAll6hOtvThuyzYFCSzBA0/X3uf8prglFAWA4gO4URiH+jbKgsxbCqLFZ5JLjzoKwXbnE/
NA5F7w2WSG7OImGBrwN3HrI/sp/Per/ilKDoV11Kzb2x168teajDFIQI1geJvX8/jl+rflyeU3+H
3kEuHTqshLWZmUEQvyXld23REbCyEkAZWyie/DtSiXCFjm5zuIshdEnngyVWS/OcYw3+kJrBPhfu
iF0MloWfaXcaX5+uroTknwcU098lmUn/8hZY8VoEZX5/qFFCljqU4aJe9zZBBWsr8G2lkaY6XBSx
3XPacQufc3VGf1YJByU/0aT/ur55NVw7+dgeiLoaNEEGMZh/5yYJtUg/10B9za6Y1W1nQ+pfGNG9
yqWZOunM4M7uK0oKzTbg4ZoBCqBKN7KYK7mF+V2Ub3T6RUFWFZpRhruuXxZI9EIdDAPm/uSfC7uq
qRreyoevLolvMoCj8Kjyc+0cAUrYNfJeUT7ozkz8/LGQHqXWQQF89/vO+xKQ/34QGcj0MrcStThm
+UeR21K7WHW10DtE0SzC4w978b2BdPkyQntpYO0lE6eA143aMFRuCFTEihTYwEl0OJhgt7rW9hlO
lWmwss7UxWcZrkzvekyOhXsKmuV3/Sl76J/LW2L8P0jTFE4GDSSVtpFucl+M1ocVm72sxWZw34Ah
GGKBPMe9LkGNTgmmZYAmuc+f4UKkU9+cVy0TCRTAKLtt3zmoFyW2qPYT9FBvHGbjD/j1XCBJOdpN
hKzHxBTTcym0qWcM57I9vAFU+ON+ym6RQk6txe+fT7s12Gh9SmqjdIKhBfeD6xelnb3/FD50f0l8
99Zd+ipN20391D8pG+WP+ZC+uY9AR4Kjt5BX2sK/91bJy/sDUe4qXVZTvGemyTzbmXdn3CbTrfWQ
fgb43JdbrEan7vp8iHbeI1ZDb+G2uKFH8KMUP5q18W4X8thyhr/v4xRo+0EW/ijnxSDURwSYg3Lw
j158o032oxnynzGxMZHI0+BrjU5fQRAyqQwZ02mPQy0prRYoAojyq4KVhNSHMyOupn61Pyet7bQz
4W0QoUNnx3QQwt1QSA4jZWZaxUSOKY+he6lFhyxe6cH+96/8IzIaP+go9hQaS6u1jqXO5HjFXOfs
QX4exOQAAHDyL7ykXUB4PKMBOsiO9dU0rG5MF6hBTtx/zgp6FgoiUkMvjCkzRzUNOauMJusq8QFX
2DJfAcXMi1nX2QFEtw9IP/osAlqETyoqYeHckKZOvyN7LTdtiGw8sfpwvChYuVcTyg9swOJe2Vn4
cOOgCBSqogXc2RZ9nonypM+MnQdfWYF9RK0f/BV+jZgJ6FTtsE+wk+OQ8yHI29k9Nq1Ymb5xMJlP
55hzAIUAG5cF/jl8awiWKH1S26Oii6llNfWoiuKTBSmzJWIG6j5pxcnk7A8nmwJN89TiiWIDU8SW
s7hYoT0N7laeBh8GuJLdYFL0pOKQCEcfLKpsSwSKzbSo7MjaebTJYKNJ+HFg6Ypi8pb+iYDkxQGk
VSJN4TsX7xGibRVMjrVccWPNSD8teGqqTcMgjxjlOODUuG3zaYMV0sF7zfDaPeGDlyAGq0/MF7Bs
5tzHIRIzBn2fEpdNpE/cXCp38ghK4TV8oWKbvxcr9T0fTHGTVbgkzzdgXbZL1PbCY1AMpkqDoh6Q
rwqsqw23ElwYSwlFEn6kA5e7SO/uqnnyHroNcg+3dvw4yBrgr+w8ZZCpVC3gsP9e730nOE7Ss6aB
aJrpkW1FgAdxp/Bv7Z4fqRtDkbkMMkdAfH+iMcvSAkJ0ttChmetbTBOfnYP13vw9L9qVOvOW+Pke
Ojo9axFDUVo39mAgOriLdTa2gZMMJ0xMUEN7sKs67zGCfEmflDkyGDMcOLGnle3tW8afyCMu5Vk/
baeqXdgU3+59wNzpUwS3G0gdVrTo/mByHE8WVFx23pO16ObFJtlEqxm2e3D6zMlrORgvLwuQqhje
rbEXZxWID7j05n+rjTilBmSLnNSYgYVLBKnWMJOnxq2w9AcAZTxjo7s1cNRzp4olWMcpYT+G2Rfc
sXdIVMT5VN/LvJ5x50+DI2Yi5wd/Gj+mu/ZDf+43waF6Fr4ED2Dawx48RKTGG9apLK2dQ/+Cghac
9o/kuXyvbNgo6PnS7EWGZWEsw3lgn6eWXb2KK8p3Kw3XoZX+YSVIWsPlncR3yE1CwSNJepVw30w2
/mPCXqbhBgzqTn+2zGV1UAhe/lh/khMdbH+H5Lhz9N/4Zdvedmxz6YnwOVZlOzu/uIc2msXPNALa
BZ23ubvOt3JhYzO2K2TQZHZ7ktolOt5HIk1KpO0i2UHMC2cu8t9rsOFP+T3Vt7vzrZhzXNAdZp88
SESeiz6BOgYCWIEYdHnv+PfRBaW3J2Mng+2tkB1Ap9VOLiYFOlxJQ5Zj002Mdxza9/6DNA3pl0yk
iTUxdtp7ep74T+gP2e5b9tK8+9gbLr0VRTPcubONtykn3e78GCWTd8AUcODN6SCLNVEf6+H/meOi
gp3pprHQTsB3td9V6/Z98M4FNoDR59HHGVd6HJzY8Sz2vIlwHOzQXWzgic6baYlTa9vgrHfjIhw3
M75mRhla50StWB+M1mVllXooF7F0l0DKb6kFnP8K2brV1n2VTjem8lyZt06P/0z36NpjJIhpcA4H
A5BRmNBYiGqpcAS21jJd+U/pkzVvjkO3HEkBacZ1hBVYMB3woK+EATrZCWsDNQDTJnhuoln9bkDh
r+ijTVnxGRJD2CRjJfvCnxi40pfmhLgX76Hz85cp2jJCzEvEK7DAa7n/3rBQfEUqLXuzHlwudhxm
CcFRTA3s/LPBVtaVJ85dugugTzxKd/2Snp23R7XVOUWfQjoL63kMkQPVjXoWyumq/AONV522yjLt
pwoG9f6dycnlv0fNKmi2kbNKgoWlrzN5XtC1SQ4olejmJk6XiOI5/VruFnk24+2zvcZPgqkb2ug+
eRGWvSgicOCZ01RXQRNMvNlKmvTcpgEqyyCDFwYmhuvqHtVhBUX4NTJ39oYm3iRe1kwTHaldMDs/
N4v8I32NP7iDFbyPQTN7NpLSL/W0/T+UnVdv3FqwpX9RA8zhlblzUEst6YWQLJmhyWYzh18/H30x
d45lw8LAsM6BLDXJzR2qaq1ay5OXC6/xhFV6Fl5vuFIKWKlLFEtlGyX3FEciDDBHK0aCo7Kg7S6T
J+IK6YjvYVAHKgbI2lbxn5LdhO7mUHU77I3IFRb8dKepPmxv6aV+Grz+qGyVbbyJNwhBdLBOn+ND
tREW7gJ697l466T5wMAlcSU7V58IzPLvT3dXsSJ/YdO442MGtThBU4IdilOZYckXosjyU55TJVuQ
vDJ7IjS543F7dabEmwLFLl5FOMY2Feu91G+TowxK0W/R4aUxJsPGFeXTAjkVO1oE1Tr0jJfoUTrI
J+VOo6SdvaeChVJR9Y7uS7hE8iJ/zD+jzybxunBWxsgS74r/ZLsvP2Njto9LXrFaIHcCe/Suq/u+
JoxYT1iCv2LRMF1uxfJ65LIIhGcPILBDEL4MQckkc0o/9cTLddVy7HG/fIR/c3BqRw7m0XzvX/ut
HixnBx+BF7iZltqb6Zle+4qwGdLDcqC0zlCuKo5CZqaFukjmobU0NBaaM8bB1C2DLQnTX4jKoj1N
DJElXlhx+fF6FEoLekeLH8Z8tYoorLEj6qKf7XHczUpJ2NU/MjGoqFct8hVOqdt46PQwl3FGjxyD
q0UOvyETCOEgqtsaOmsGNE+bt4TCmF6DGNgjI10EKglus872yNk8Xuk+8GZaVGlpo8/tpZKdiTyC
+U4Von5NfywuN0cO6i3Ds1/sukvOvGdCHKNXPnAI0ofpkt6scsuXRgl4bHKOrPfuD4NhjVs+RL30
j4Sp6oYbTn+YsPr9ZEU8P70Twk5rUbQp/XUGalA2r1C8GCjmMGjrd91rfSw7XEGx8pXKNVZY1h6R
yti2r+NrHmif90P3Ue+kt1YMBM2aznlOn74tY9GROHCLqSQtnsV5HzE+UWwt0fYPfU3yyyqxVLmk
51l0Wj910P95vb2M7v2jPrHjTWfJLTToHIi+QCMKea/LeivxZJHNOClxEA28A5e77Id55Kb34TKF
xMFIJ6/71hmhrO8Ra2Mg42rFuxvQ+I6dKrQkoC7DKh7NEyspKuwwddng0JxpioAZbuAymq5ZuZHq
mHIQ9S5xvBxiTOY2khtGAcJKbGCZSR5ip42dCY7wyRDrvCwne2CLnAg45r83J1lfXXmNfkq9zd1i
JTyxV8UHXXHZRTRf398PCgxgC8emXbNkFDxwU7ez+oWVjTbdDTtka67bYZ0JlrIMvc5WV+MGuSFs
qhor3KAW4x9Ev7GkZf0svtbPV/ya2ZMeQF6RNI6lVUO47sq1ZaWo55yLZ2XfesaGdR0i7UOWoOz7
lnP3ns+iNqXi3KjCvHTE8A4NHof2jJ7HYVzqT+Oy9NTPxr4fq5pwpSaVH7bVqnm9ueHlfoyP5ouq
2jLDcoTgP1ipSdBtDY8Kc3+lvgnn5oiwsrjtczI7C0HUJ/EJ3h1SyFZ2hLQwq3i2yB7NZtzRM5Zv
t2Q2nS0Zph+4ZbOF+vQ77Qr39jm9ap6+ytYLl1BihRLlzvDGTfsgOMMOVzstGFwmx4fo2hQ3j+GJ
mPGAIFThNbZ0tcvGJqOR7OkR+8DmJGzKl/qgPlUM9lNyUPbZLj+35CZ0517PyCyGewn3aDt5UJ18
3V/uO/MY78Zn80jzvBtai6V0KlxTc0F7PcHH952Q1sYwHYv3ZB8Tw+UHeVUe2Jt39aH0lHXlB+mW
snrwhP0HVr/YMTv3bUAi6dzJqH5c7ewCQQ1RrpGYXHZLD04klmS5h4zNCb/hY7/Gu6Pz0IN0UTM6
jsHItr8e18I76dqdjdhrg9hH0A/P+4KwrLGr1bW1htcb38iC2Yc5eeBVWps0wh53wIvZWEsb/TNc
l3spkNbKelZVZQ0+iqw0DqljjpHffofev3tzk5csUDykWM/6StpIThpI/CMmAMfxfeHIL22gLxF5
NHb4Wy8+2vc5sCit6GZR5XkouIB2KR5IL16b1/ZBW5sUz4gqcE4WbPLZ68v0Fr0U5yJxcBPwxE9h
PX1iUPaJ6utjFtwjT9qkgRHUD0hhBtU2QgNIsJDsOS1gu33iScp3RtObPq8PzWfDXlpa8WcSOkgJ
Zdv4cXGDpIfwnk883l6xWrLUz/zlvtM/0f5m8PSFFauOQUPfZ/iMCX33KiNYj5yT6kyDhXxejtO7
a8DLIwaRHROxQNx/WJiP95vDeFZIKAAsmHYfWlDRFncP13Ptwozr9/1HSl6s2OJTfb6fcq97jI9t
MOLDHR/12Q853MF+ve6H3q04hQa7Zzs/DtssCeTB1t/0X2+jvlvVKUmtfqkFJhpjGL6/0GLfLleS
w6iho/+ZPHe+WTLlCy9bNVvw1T64RXb1iqOfXzjTG+5B68WqcG6ughE611Z7m+yeHPIzf7g/Xr2M
PQ4BK0LBmJK4nb3SR5uZmzvuzN1neGleq9X82dfnwqsfzE/eYLpWFFt9MwJmwQeqUe27SVy4sPur
3T4Uh5s7PHaarVzqu6O9N5GN+3KnOt1r/iP/gVUPsxiVfUTLUXyhuEpNIf0YIARfus90lXvxq3BR
LuWVoYRuxtCwWSS4xD9EP3p+6Sg/3lfhe/lwfVjgT109io9w1ho/e622OZPyk9f42L22H81peNVo
80kw+Bt2giWc0UM9Xn9MPPP9MfdUzRaCaC8VTnmJkRdOPG2dueF6epq3mNvsKDBcfS5ueESDzOl3
mpyG2Vr7AeXhB5YZi4V6D9ZlZ15K92Sg+H7gFllze7MPOoVZ4dZ7RpZHYuO+zNMjCBW7i7yOksCd
EhsFnrGz9BVMaO/CSLl3kp5k31+wax/fi8oXDZe5KwXTJ/I5XunJ7BWClwYltRvGUFrfXNnNvdyj
2OrHnyYYcqB/zJ738eeVmlYAzOxmG3HZeDF5h7GKgpAq0hPdQD1cRc4sb/DEJfHsFuPN/tjdbPlu
1aIbnjqqD+ebH+1jN2ctr2c/b7i8OMtDIHBVSmmDgwzbenTnmgewtS+9a8w6Kaj80GURxtsEktD7
ZLjSjg7KTYkec7g198bqOTpmjrhu9tHa3KfLCTU5pLQOChKlj7ThdZ/y0uTdFPtxnezhiNMYuHhp
3/PLeBqP4bb6Dgf4owI+J8sYwWJJDXke7vyXOpKkTHohpThhFi+tXOO+tezJv5CVvu6U5vDvBPQr
JPor//zfi4nClwpok3IL3R0yjXTfJemObsN50xG/gaL/oOt+vcwXAlEeKYu7fGuHdY7BmrKKsieF
14EKHK7HFEDECyi8OqoWLVkLc6VD4RvrU1T/rCBLRkPs1HntqD1xx+2xzFMPBpad5vLDv8fiD1ET
7nJ2V0SgVcV/FRTp95Gv6zuejEOGeT0cusXQL0Wa8q6FcmyGG9K5mj0hcilfLaBDJzGkZde/djEC
UpYRQ+6vPjuxfjJgOWW8tdvipOS1VwzfFVMk7S/v7Lfb/FIzGOOsy5Q0kdbStXEMsbOGG8ecUO/S
u+BQ5I+5dApFFJ83qV7VZg1Vu/XVkVJbwao3vS7bRR3JfP6kF29x+Yxu+ilL3weSLkN/VVN0GHRb
Si94L4dI4xZk552ncrpdazRrDR5wMSOVnH9ptlPDt2gBwkszjZXnhd/fy42UCk5TZnYiFc9dqmzA
WelZYHZVdhy+Iert8FuJrD31kJNCFvgUn1QUOE20TCVSPuz5tMFeNJotUYIRIJxH47sYSq7WPfUC
2oNe229i2W7JXozCkZQ9YPZVif3oPjw3dE52bB3zJXLJvsbjekhSpzKwlsVrWtWskEKLOszfmmlR
s6K47E/hPurFVU7uZ8i5OwCY6MZquop2ErbHXok9RtnqlIXVdLI7U2tzTIhzWglGilQDjQXIXBm9
7N64iADCaFJbmOTxJIUN1XkXPaxDZBRE8bklajcnlDun6yVbabnTe+fG9wnTY21TkQ7SFDkheVh2
ijM7HqnKYC3GT22sAyU07Bs27cZOEV51OXE6gatf1QXkEsWBNWallA47IPUj1JloQZiRUnC5O4q+
xTDZ4z/tYrSuw+DNN5KkBr8QOoVmnof7BDC6FdSaFE6y7/I1aDKNYyf20QgbFQKM6kXgtqpoer/m
w6qNVY8KTP0uUsk3o/BSFUdBa54w9rbjuxWbWN2iE6zrlY/VSZ+nxETNKqIQL5LB3kLkSQt0wmUM
Pe/8hsIhAB4knaOruonQaEqo5U3IRhm1aCXN6Mr81Psk4wXbWLDqMqMJkIytlFmGWIASXiF7+RIb
uGUUIDakIq0RmDdohkFpBjGGPEpxd2Uy73CcJftnL0f12Nbj5iYJy6xuHuvkLUfHwZBZGdIKc9dh
8WRS18ANe5p74Yvabbp2Hde0Ec1eI4y6IHXocXsodktI1iZJtL9Og2ss8uVC4ITPw7XGrtULwB70
lVmm9KMjI2LWVRF4luAZxcWQRi8Lscsu8GesOuffe5r5lZfza0/TZIg5gAWiqX3Z4PurqI7h7Spu
xnLcx+3NxwjUUa6Rl6Dq/gj6grnackBHfiWKYGDBGLrdeKNgpp8A3jzdQWQI/KtYGX2zS2/qKdNq
L2vjTT/qdlWKZ3GUvGpIzkVdrM2q++ibbncry4NQGscSJ64+ybHHfM2FdTE8F3p3uJpMpZL44h5f
LVNDFihNTnfh5sQoP5aPcOO9gqadUEmdWkFn+opWeYPIBXp9yedETF80ozOGcVAaF82+LXBNysRh
RWlNbacjvgR21Gfr6F64ooyuN7L4YY8RFHo3pm6HMQIZ5KryQncrKV+qVfVTbZPKU7TWu8Xqc5yk
iqMXd9T1x6WQZx95GR4aScWqKV+26NoWj1HD/kOyUBfSN0j7rxbgL5VZGsVmO6QZ4YEo8vsJ1Jd9
MUh5JBwoxI2GjREBSstlbMuZTeou3dYq0Qng5L5+qyX/OjiN5ETyihKe3oGbWsInsDjpNLZRMon3
+BJt1Z3uXlN32gEeGqKlZDbtZ1fcVoxlmQO9LHLE7u37+HjPV9cPwvrioHnpa0sKx/9f0q2z+A4a
/4VDf3lMA0dWQ5oJGnz9wkcy4hGNoDYZjiH6rcoJEm8rLkvNCXOn0XE0tZO3O5Gi5FTijj6ptHLK
yNP37JmWhpQw7fLLUZ9bq5RXKs4UwhDLIIs3z8ojw9T7VPjazL0KQdYE41PHvmcY1vA8rmoXBdnc
Kn2N+JJaVRF0AciL7rZeckjfUOjoJGbgwyJBXphOaXR9tc9k9hHbaci/Eig/NbEP9gqiquC5yXma
YBFc98sUVdTyQUj9a7xUsmUGIyE76MTz3dJgqtW2rK3a6y5Bx/W2RAdbo0AilccpWcq3NTq7KpUc
xXDi9yY5N3e3fcnnqC+FLzBuVY7b7lFWH8xsV8lbyhQApkJ5DCuH5nVJcMiftZXEqy3an3J/FHLT
aqfN0BsWtt5S4iG7TCRrkA8MfFTJWTk9hUgix5YmbwxAJjgxwoHpYKjurf1RL/YLcjJ/sVFynC2I
vJbTzZGmhzZeT5GnXdrOwyTnox+9ENnfyRtrp048VXkgAZ/6byghf5IF2LhQtaO1kA7PWSPx90VR
q/JYIEBjEmp4MzGqiyg23NcEE3300NLSFs5sNggxeE6MM3QcJW5vnP+9kf4ZlStzdx/SbcwV9Ca/
RLDDvZaVvNPJcbT3W/uLyKGtOtJUDFay70zA/yAwQ9+ASo7eOi4+sk4z5++PbCZi0/fSQjsJNvY8
UFzSSw7Q5XU+55hWUQWwhW8YnH/C13hoIqskoL2LRIH45QHlUoqLcMrDXax8QgoDCEJsW2/fi+s3
I/lLK+j31f/blaQvR5KYp5pShJ28Lsa5ZzzP7k5aqJYaYgCbUVGo7LC9HsxcdAAIwM4sJUFuqG62
YrWSCR8mzb+JbxUnvajvyl52tEY5VZRobjPXUsU9IuuCyOsX8tOYa67QoeQK7CRmuyHOV0qufYOo
zfH21+cxTH3ui6BjR/nKuqExMKV9o6N8tdhiPYFOC91u2XeSXhxOf15Hwb171m/F0O2Po1xUWjHh
hM12MsjEAfwN8f/2yfATD05GI1MzsTkzhNhW8S35ibKH+gFeByC3OCvsCaDqnVfu0kO3weoweb0t
myUF7DFaXV+1FzLAM4jaYkL11io6F8z0w7wk1A0uMf2qhheB5MHVxB3xhZ/DxuOklperD4tOvWTn
zKl1V0O1f3dd1p198wudlJsVqvv9M3omWyFoN/lL6aBw7Zgv+YPe2wMKO+B+ii/53abfyi0IcNEG
beKMjo7kPXCJKzyPnv56w21xlCifO8nMNHguX+RomZdz0UEk0sTxCbaSBnJB3Cn4pGQ7qvyae9+k
22E/7KKzIlm3k9m78aM+2FS95G8ObuXv72Z2SMVfBNGDLzmZisWf1Cl9ulfU0VlUgTiVy6TE2Tse
lyOAgn59ESnMpKNo1dFLie9HVe07Uh4BYr8+vKZ4SuInTe4Be2gwYaj+KGEDV8AOUXuuyz058gIm
i7m4er34dkevdKhfczQv+6pz1ZfmdqFq4FNlya5+oui04Rlb7BWqKn++UhHTy7d/74d/4aDA1ITW
/n+f+MuuvJDNAXp5ne4HpmGYgXSd6nav3gjaiFcmO1Gf6IwjxPr3df/C5DA0SASCIOlIuPzPKvkP
iVtYCPSNtbf7DvZolXnlU9q4YbzV8WFHeYlC6eu7ck3QxYKY5Qm4ytzWtHnG4ladXHWiV3Rdmh4F
QjHFbsK5d4Guuf++Re1PEqNqaKzUmVemQZn8WkgYu6YTFzTE7mo3etL3nUMy6Ymeal1/ti7qsy6i
8MtuM1JIN3zBTpfjSljNzJvQp5p8uJ5QoOF3BFu2TEdfFoFBxLEX98pWeJ0O0fv0ID90P6rMrlfi
svJoCIOYygYA2ae3sWyHsTM4W8mGYgybhhLyg7HtnlG5sue/jbP+GK3Hjw8+lytAmLJEZGjOACQW
H3IxoEIkDjQIYnSk9W18JRzCL6ptiKX6mmsG48qRVrFd2svTJ7Zyji/uki3WUeuz5E8OOzQp6HIf
vWVL01I9xdatBnrR/3CPYHA6gnsm6JpVY2N7/yrZCwuNSA9ZGO+0/PyEfuPVtmbHAMc3b7JOsRO5
KbAWlrLOwjbtmB+g6u1Erx1wTAfkRS7t9C7OAIxZthxtavoWqv4WGxrXEew9dXA72xRPkt05bDde
ulwP8J06R/RMxm20Z7pp7bau5s/jB5/BV/x0mS01f3Svp97FOMSv4K4MVBM8lVolGm07wlEH2Wm/
CZo13XBLfLgCHJ38q9+tm7V2iLbhRnNym73McHI//MC8AS+6+7t6ul8SmpKs7tKFdrStgs+Z6RIB
wv0w7at/CJ0GIotDXnnQDvl2usDoyymOg2i459fRVvzCAtN3Z2IWW4GlvEgHxF3XAwMC3M5Qgbzv
h0v0qckWMN59nTBw0bIh8ATCY/DSPfzZ9ekHxWQL9ssIDoAigR26mY8ThnuMLRsrDrAg1ca17zIG
MGSsN2BMHB1aR/blo7m93F2BgrTsSoESKGsqMbBnUlBCYTmcAAU1xlZx5lFQ3XxjPOCQtcR/ha/6
awSDSd42q2E1rUoHLbRdsqEMY4Mce9pz7w324ApOar3doN8IXudel9kTbJyVYpUOIgs/caXwEO+e
n2ce49SLrE+Yj/aldWbyWe9dN9FG2c9/ek/2r8sWDprgtU7niqv540avXGre5JoraAkeWSyPKngi
OZHEdwc3siUHGIJT6Ri66LQ+qn7tqSvTpzF1fct9HEMglCzB8ryMEci9MYhdQF0n5i/1IJZdZkP7
hGIE9c3OPQCP0P4wNxg6BJW38Gb+HfSzbfSULql9QsrDgMRSHQiL9mhBFKCrU4bkRUlv1a/rtbzU
4YpoFL0lZqfgF+sykJejry5D11wmXh0Agh0gUvlUF3zItCtqIqzh+V9wtYBIiqg5eOsaLzSr4+N7
J7JtvDVmIMsmqrSuTmXj+WKNjuTwxv10O6IocPPN5dWT1oKFbHrnUvS3KOovx2BxZgtx27V0Ikjz
YQ85iWeSt3zD6f+Tpvv7dvrlcF2odYGzdKfuGvDbe4CbTD2BRFCvwrFx7HxZ7L85z/92uv22g385
3Xq8ANVSTyD2wJ40nCjy4ASVuptAnFm4k+QLALqC9++DQ/pLJDk3xiGcL3LGYbb+e9jfD3XbKVOq
7mKVANzKdUp7Hn2iKezBONAgghym0jcMP0r9eLKEjyR1ewg3hRMR554leh3oih4eqEqJ/Ten2l/y
g1/tQ+TtJlJPX/MDow4nfWwXxjrvZ5VJJV6XyUkfV736jbTVH1aeELF/u9KXsVdu6d2sadLbqfvG
k3biw/Vt9OUfE7t++ySs8EtrXWxR3BuVgPKtOw+ddQVkLVy4zXvZMV7gXR41m3o3jB33+kiR0dI2
MVyGB+HBOEOd9NPWm/eMGBbwwqrIjt/UylYewB779KwRuroz9HxQQLTCS/7DmOHidKWmlrz8lgI4
v9Qv6YOmokqv69hrITj1JR1qmnQxIgxJ5Fy4Q+ijAmXcLg34Y/eRtRRyYAWR8dO4BoT3XrTfzDnc
yb65/pdcs1bExjCnstthjnHfxAc44I/1ql2X6/5YrrFCXya7cbWmDdlvCVOa52wJakfEJ3oVdad9
tanO4c+KeAZD6yB3k6MaQJxKnQzOEIQ/wGpbWRW7yQGQeKs2IrQeGFr7YiUH1O/z3i1nkk/vd+d6
N53LY/1Jlkbwfl+KG3kdPV63mZOdtVXuxvuQBALgaH21+0O+6VYYPFlgFftsLewLKMRPtzfAdPvO
9p8viX+jl5G9/MdZDOYTVWRSsGfHa/VTdiF1uhqW79lDOcCdIeY+5dtke19n61kZ/n3yG9d8Tbba
wfhIoPXh67W9cdBzJsPT3MWQ6NNngvcL0j7r/FN5iWt7JI8qt8WRuhC8t/jh+tlcEHjt7byfxYKj
zblzQPEqwpLESrbi6TNZQfsq/XIbP5gup9jDwpVeKsEyXjjrh3f9ZO6Gd8pH5qm7NME9qAKGY/Z4
ElYoy/r1bnzV6Dt4DF9qzEnhV3E0gWhjZ+unF2E/l5VcmaTtMIdn4k4+VXBu9tD1hR/hfoFbUz07
NHnTFi7egwHCArBaXMTUwjPgQVxxGlo6MH635f1v80vpvTU/EdEvl+kJdRYg8sHPTpeQY1Vf6Sv1
qfTur/ErfM/1YoM2K0dk8DM8YRDq1CsNqMKDvWgLPrmfYdqVDKmRkGNX2cfKE063H6rFcof0b8m+
shf9aBkGoi+v2iXW226/vsIrQbibszBxKpcamtX4kPxVO/av7x0rpOfo1JfpFhqnq0p2EbTrxCuD
yLkf+2XmLjiiYp8dpDCd8BGuCvYf7hx9ZG+DO0cNcBM4Hwu3VShy28VTDPZrbh6kH4vjfYfVJwyK
yZ3c3IHxMT2azgFa+07xBgIKgU1XIxYygp/mhpr5SVkL6LJkfuXPA6Iuf0oeHfz8lJu56ZZYul4t
GvxVDWj8i00PZj4zjaW9RIawGVwsQJy7067CwZWO9RNHzqpfLQIzIL2HiU5qny2HTbImDreMx5Qg
w4lOKlG25BczT+ZgPskwwGCP+8pGIzShhrwB3VZes4xRmmv73/Ls/7qXUNqVUNb8ZYX4+wE21aWS
1P2g7e7ASHeNeTr6E0olNwc2VVgeYziKVfoNhi3+LfsmCft/l/0CmYda3qXt3VR2KrH+RC6kQQdg
+RDHz7nQ/WDyfYG+nckR+fMOj1xw30WLLoeb8w7734qsnGwDzh6JQ8kPF/ydKYIJ//ID2XaCZJHQ
lKDUhgdjvewuh3Ntvxf2qbFe3A3dDESjI0sJ8W+n2MzuMlSICbIq3GdqDwFfIrrHq/MzZOidAM1/
e0Vse7cfQvu4pu/IISUjAHtk1f2ko+1XdvR8JPi7764E5sCNFjmM6z2vH3cvbw/wtriN0Xr6dwQi
z5v9H4eRgdKixiEP9v/l7E0XGmz0Pjd20dOgL1syAfX5KmwjUpWq2pbVo4TzX2W+jNFH1yXWEjGW
8bqmWNjcG+sqfsYgvFefPtp0pla+Kh1i+zOp6ykr3HB6KihFL1Er//dd/yFBMUcMyFDiZzMbZ9HA
//u0awbhalRlou+a6E3CWq5KXgtoo9DqSOgWH5UkW5PhidPyPg72CBOI7XbxNKLOIO/yfHstvglh
/mz+m2+IUrHOQuBwN7/0At3TYkyi+I6dFGjwVSeRBnvE6weq4hugJYJV0yJeh1Px8O+R+GsEqYvY
taG3IlOm/jIS9dWsbos813cR4tHNqaMwb1fakqZvAkjTOE/DB29PJynSsYFAXsWdehf3J03EiJjO
rn4548BXT9C2cY+M2zdBpPi3CJcqugwSSSlf+aoko6l9XrVVU+5uy+y8eO6WorUAXbF9w1I2WZDR
BfPyDdw0T9mvU/q/l5xLd/8pGJnlXTb662QggW1ai8W+r16TGOdEUbb/Pfi0GH9zqfnp/3MpTHA1
qdX1codmB7tQb9jtzzikBNLO8pO5YsHhpWrwrnEaqye4sMuFjeifO87HiNWsQbapXP3qV4HVYdUl
tQ9PcQqMM6w7fNNu5xc2WioBBeA1ALb92W4L+8foCZuT+M5EphIAwT1c5sd0362zd8oMKqnnjU6Z
fHk95C/1/uYaz3AnA85tv7UXDhSJcN09qoXdoAa6XIAbuvEWt3BHJ7ne4ehJW4EH0ZnwjQBYPegf
qU9DXfYonVo2W9krcGKETYGqw4Z610kCZavfY+jm3yzzP2SI5mUOLQpjOg1UBHz09+GVy9s9vkem
vqsg1ja1nyf7CvUhEwzRrZqVIeNtDWBsrIXJjQfsLsB8kXdbcGQOGLuRJISPA3ObQLGnnFWjIOYL
96OeLMu55/GK9ZqvamdTXSFdp0vLTHiRwu00BVei1SYwbsekI46jAieeJvMp6/YLeZeZtL94AGXN
tF80bwb80NveuHbWQt3RwWdjAfzvafbXNY6yB6mCpqI3qcyH8H9mWS2b9SwebqwJcIasWIWxrWQK
DArT6isYC61XGk8VTRmtOdDN6o/lz3v/k4RNmDS7fzaKN706xfCHsnHV5sn5lv4YhR/j4jsdr7/u
gjR8IcElIZRl6F92wSxVF3p8TbXdAopDbqvRzrgeGlo1GkfUCLKh88vBN4PztwPsv9eccbz/DM4i
VptMkUJ9V8CGNnyz8Uva7GjX61F7wPQp4Ey7Q3dvzlkbTPI2/VnUKx0qX7rJbwhLOdXCDZtvitZ/
HwkN3TrUs0ztj46rdIrkquvlBR5Uq6KTYdgRufZ+32wr1nwOB3gkEoy+OYZ+9Zh/3frAif73sl/2
o+mmhGlhlsbaSAJhkpy5z1qv2x20L4h4Mx3rTs3AzDt6nQr8o6HxFj9KCX8EEKSBKmFfrLrIfFUy
dVWLQSkGUk0/aRN5isIpNsF2dc0+t9qsg6fx1Ej2bMK3TJL+ZGJFijCfG0MVNVAnjd+ku3IywsxL
J9XN0vuTlkvYI0z7lOPx35NA/Osk+M9zf4li7v1VGqeomnZwpN3b4U5pkJzQ6jdzNe32zdX+RIYN
zTSlGac1Uab+g8yQ9OLNqDs2XAnHMZpM1AtgjT66iIuX33In/nbEoOEi6bI+z6NfR9B/5re2YFUp
oq7tQhxg6kNEldrwiwlmks3r7MqHvDuW9T6t1kW6ESm+J3gsBzf1u5j7L6eqjmshlZpZ1J0+5N/X
mbnoh7uImcA6Sh+QdneEFRZT8iJnQ33j8c2U9m+oY122lDYj3fGbG4FjZ8TfnAnSXzIOgiyJJkfR
RHNd+XImVFW5EKKhV9ZwBhecCToWJ/Ud92K41LQ8peKqzuhdbmvravqwOy2jwyKkaO1w+nG3ofQZ
0iHdiso39/W3KThrMChUslQEoL6OT6NVRbHA/xifYEyUhdHpyjMiwFfxeSZFdUB9nQR5WZMsTA6I
lP//V8Bvl/8S9NTjdOubQo9JJlMMJmiOjZ4rqhnSWoabNu5NmKos/YrejG/Tsb9Njf8++pddp2uN
VGvjm7Hr9CAb13JznBbODZPvfBlOaw5InKXDJhDUYJp8AEKZRhD5O22Hv9SMiRCga+C5gOTRV1D+
JsvxIC1EaV13uiWp51sVINw7mJNnzvy9IqLVx1/QRCdnF0zZnQLU0tAmb9H+mFrFyXQM1MtNPX5X
b5P/Ojr/ubEvo3NNpTaVxbHa9agOWeaz5KLfEqhBPpOV7rmnQFCzqg+MhjGe3Vw38Vv0UZzvT+2z
fkwOxQszpj63hwYZGDQuKTnYiyVUym865vW/3Sb4qqoo1CUNRHV+X9+lglf3tS/0HeclTaL3yIV9
k6RLipS99qAWgXg9l9enYpqpMEq4q9CyjsB+fVW2BzNAHTWKV8Rh/HyHc3XYH+P2oDa77L7K748Z
21O9F4s1OxQ0zxRKlLSc8jVfmRxteVaBV+AaC0tB2JGhTLSX0OWGIHUE2SjIplkY5Fpsr8aW3Y1/
5St55yzVITn5woVzyO2qdGHJAa7eYvciqNv4/3B2Xr1tq+kW/kUE2MutSIrqzZbbDWEnNnsnRYm/
/jz0AGccRYiAwR4Es+Nks3/lfdd6VjHV5XmNBgEIDB4o023QpMZ3vvzvL/tq0jV0etNs/FjyKNck
NLDHJ1POyoLmL8vhDdXyKda/ni7d72ApsQ1YNMd8q7/T00SR95rYCJ4V2mHGPnkUX3Ajby2P7raH
7aa0gR1jH3L759K7LIWdMDclO6eq83xnvBjfur9OmnkMjj7BiYQm/vm486yS9FqTzI2vTM1uhR41
sFaKckxMt+9clsBi6wbgmdUlO8VQmEX1nV3arSWSwfFp7asmebj61YRi5E1oJk1cbcCR2JKz3SFS
t+17id7juHd9nQZ8JdXkOIj8r4rdfmrW8SW7sEVQl7L1hHjrzo28sfTgg0EYQUAdOrHrXIemrRPQ
ZqWJpco+UT8ql8DdMvBF3RpkEgNe009Jmw8e7hx3vD1/XRhuEU1XZAIXrjfWtV5ICMQ1c6N9l22G
zk2GhUQIIzxFZR4jDVFWQXI4S8tcuLe6lW/eVVnlxsryWIW5moSTQpOU1NLrDQD+UXe0begOFBMT
IPE8Dp0iWUgP4kL7hZVdvthPCUVWStKesCW0uXlHNYSrigboznyqFv2Rvsx0NNknXuhA8UcJAHRk
Gz9glR1mVMulZbJADvAQ7Kk5jT30mU+P+6NeqnOK25ctYvjteVnPKuANDU3ol3ZzhjVSPhlUzH7l
TylRz/FBV+xqpXcT/YGoqB7/mmRr9SR5pK9GMsa0Pfg0toE2Hvxf/uTBos/pY4jS7H71uoGf9xtM
xgSMEy46QDqi7b+bb9my+IipGsZO9tEHE+W38vjvp8xq8tZjJsoG0AwZ3tJfwsDTSWkVM6k2+lF7
ACz5JKzOu/QlBZYRTRiOv1Qv25TzbjPMk2W0HOZY3JfltJzmEkXEZXc8P6NDWPmP/qOCxnon7rAJ
rPU5wyQ/6FwBToCwVD1rCuQEtVi3YKdc0STLvAB5QbKIFsJzNIMXMkXwsKM5sTTnCa0ZZarN+6W0
hdWer+SFNQ3cHDdWu9Qo34MRKCd4H2eDDZzbhesxHVC+pHS9I1e32SXM6TLNKk+dR+t4rJbA/ghm
aDF49IlnuOauSBXsjUt0yxPfFT0q5kvLsajym2BsirF27uUevsYlUUZTEaHUXJxdUAEac22eLema
b4T5gFTltOigfszPXutByY6w/VFYfRz24jz+0AHXdKvgt/lyWREtxh/qlonV0QCGz/vdic9tJh+u
BHkB3QSi4+bVrKP6DwtmR1ck5s1SORfjVd00y26JxGgGzGVpbrI7w+VfYVLUQphckGCpxO+w8bga
sCNdCSWE89XmNKXk8jS88N6BhxHoZphzwxXcgAdG+oVLcKVNnTl4oAGARkGYG6/Bg4Vq6M6reWsG
ASc7egws8k6uK499KhSqwgZpKdTPYVrDiPuyzrwKpjXRze2gm87QnNH1vZsdQpduT+xckFuT3BS3
J7NyysaNlZ3UPxsKeOTl+XSasGm1eugNYJ7unOut8WpMBEdorxvE71z1C1S8OYFeRTX7w+KpejqT
xrwf8R/q5Nww+JxmJ2ACrL0EElxt/NMPdHsqtsOfQTLOvvegd7c+avObSIvunz3d9VrrEp3zviv5
aMGQicB/ppE/Kc93pqYbO0fIVCP39j9HubpopaxEs8xFfVNEzwY8jW6LZvqUPUjR7zu39871fL+7
P/aoBujfxvAjMHSAyTMtdcxzPdXahUaFUSEbtW5Lu5HWhb4bnXQ56YrmpNBtTofoSat/F+k9WsWz
UlGxU7Ch596JNpZYwT0HQpDcuS+3atKGyQ6Sf9hXS98rkx+nm9aq0epmbWz0y7pInQpMXjHHshRm
mKVm/dkTTx7LTaXDETGNrKn/v0gAOAMUAOivxw3j1ccsV+cq8XUtW+UGZEXw4Sp8ai3eVkccCdmj
2MxOaMBF7Muje8u6t2O7UcH44/BX07cgXSy/9eNsBVoeIrIOPap4jqyj2D8J6eHOyyHeGihMbjVr
gnGB9C33/3G7M11M/VRsTpv2JV/1X8MLxLRJykiFugZNQYBQQJshgxoXux9kgi6lByb+rTQvlsVX
kDmDYg8vY6cTTOrefwW98KiQhPtRPkazcGd67bx9ED6UWWEPdF2ZgWCf7AB4dBMzn6A5DOdE8MyG
GagvFEWsvdfN1LL5N33ur9RX/7FCJ5bZ/g5xbbitl2i+vF/+vJ7B7J38Uuf8mIVJ4QkHeCUOsUbz
Ydms64dx3DjTvzgmaNnkh8uUYr6nOuIrrVB5B/79F1sQJtlgLu2b19Pi8iLsjUX9VH+VX4YneN3j
fxbXGNRc1t475XfyTPV9HyKywI/3Us2aD+ru8Tp6luZkk20bpFm44WfmR7LVXq3HE0aUhXnsaEPa
R5Ueeo2MU9nJaxgSaF4sr95UW0Luw4mFqxpJQewYrw2hRBM65+oGOqYjoCejPx+ujq/+A7qjCfGv
MIb+/QrcfN0UkNgku9O0vV6Dqxc1ULTTWJvQl33hVuJLa0xj/8FASB49/ftYtz9ulSIApMcbCeB5
1Wl6FpCIxe6/PCHayL8NBIH0VPVrws9wPNOtpCGniOOv+eARQPDvc7jhfibxUUW0bykieOzrWhCr
Zj9KS8XYJAHdhB076kZ809KVkW41Yz0eGNWItGOcq9EBZNsUWW6zEpJZybwdTYNul5ZHxaCg6Pz7
zKSbcwJlEnwLMtaF7+raj28xyIMBn5vKw69dvFiGtU0R8jQoXBxwWyJ8L2Nm1UuhmtbNKi6X1MeH
YHG+2xa8OSGP0XQWE5TF6uHP7WdQKUbB0OYvgx5ZcI5WoHhPlM1ZMSeN+XSSPFyeOrkCmKzOtp6T
r6XdCw24fQrUiyQJ7rL5Hef841ZU/jnKm4qd4SkjvkHcx2Y1+V/uNreZjRKJVYRp/HmVQlQZ4YiG
3lCyvZyOOZnDl6URLJliesFLYudkOVI0962F9XWxZqJBS2tGc/bOadwcgFk/jttskd7M1XLDPLF7
bWRDxUPs8TrGArkIe+D0iTSX0wOvo1hs+wCjqAd6gFdQvFcDI2TpxjbGkvGyiBRIxmDOP+9EZwql
JmStsTmb25QyCOdQnR1sRxSWYISb6HzSFWMDUbxhltvmpZyUqLQqM6SEg57AQL90edGLY42Q6EyT
tUSR5v9W/UNKpTey63pK+UivZ+fBtj4B2wa0OBqHcpFezA0kY9okpEGuOlCcFpEww7dH1489ukTg
tEJLcUGZMmfV3+Jnc/Nqakouvnho1WXy1FDIyg81xyqPVjcv8XJPpRTcudexi9GnPaHsrR0Bsyid
HMkg8QrgSFmX1+iz4lnqvxkCZbJNGs6MaCnAooCGSLdWRyzvH/QTahRKQlW7oXJFqaUli7ZdBuaC
1ceIB+KTiO07r8St6sHP5zE+rx8vv15dWDWqZ8p4lSNWvxRjlHpQwJPzKdtEvX2BNy2YK0FaXvw7
x1buHXv8+Y9jm8FAIrE5+BvyTXyvAGmVCRtwu0W64CU4tQvKyNxJ9bWMnkXxiYFA/WjEr8pfZNkr
j6k9HXQMQXSzrSm3i29LyqcmLEGKkVK8Et8aKGPyvS2EMS6KrgouJm8w2wdgEewkrm5Zmse9nJpB
vQHqaVtYAi4bREN0/ocpzdh2lU2M+ZO/B8s2N13LIYhFmjdLbd46aFIWqIwW7DigheEi70n+mFT7
y2d3TB1YXxh8FWwMPTo5OqXTbUT3fRLN1MV5pS1Bg70lbuLSsGMxgFek9xo+1El2bBFSeJmLYTBy
+TNHEs7xIqSTZ7CE7itV5HmMCQuxgIMDfBJ84gvGpwCnrt5SZHlXuQpW41PZHZ0dlGxmxSfAPzR7
6xGoHewRJHafwZvvoEnY+fMK6wHOi2dYYQEcM7YSk+dyAWZ22c8KNOTP9WxH+ObiMzn6J/fMPKZO
JPZVuL6W6LbbSfoewI5DJUqc1QxZpyvgyJlEj5oHVIbaZ/EACOz3GdbQY8A/g3uZ5wvNzikBdGjf
Wqdw1Y2+seblGs/CDh7PRv8I38AkTUihQ75PmLC3/6LStLjYFYUCuv2z3y2ye2HU5R2hEsHAERb1
Ak4YLjo4ljMS4b18L37Qz0fsEGMDQePwCvWAbR/vlzwS/ZxYnfAlCMaqmTXLit86zZzmQwPkMKel
hPhfpERveM28maO+c9ojsTwzpJLxMkanX3oKV9Dew8b8jY8fy5kqfkimcgIYrje1SdxEZZ20/tJo
FypQh9L8THIuO+K26v6iCH5ZkAAz5akZpxkEt76TiJbd1A9RORwbEaNy/PLvcUW+Mc7TlGOdL9Il
RE129ZFcKtnECRcbq0TNtm0quudcdEXwF03Zv2hi7OpnNO6khVThV2gGbl+9pbjzu8tlVQHEU9Wv
agidtm9Nu7m0cGo/DfwyhXqnW2SMe9+/PmYD7gtpvMBY1XFH+3MMSousGM7+Ber8aSovyvlpbsyM
6Utvx+tmli2t2Wnari5PvmfufW/AyWU4xUxfCw/CtnrCrI8Wrl2JLhhzXmw4dA7vihvuIpQ6ofNM
Qd9Nn6n6us0bdFqbOQeljjQLYMkBgYCet4l2FQaZ8CnicnMPU8qX/u0qgV4/JY6z2aWuiCHj38/H
uLEUx00nEWtJvhhJzldjb3qKjCLrEusQI94eptky2DaotJ+0bfQk7lNuQ7TRUBq+nh/jXfSWHIrP
ciuwY8u3yjMwzV2yB6ZR75SZ/ur/9neNU8xlaH/ng7yTFia4r9zt5hAQXZ2cvnW+6KiqACV9kXCj
RI/No7LAsTdtFsXSMXbGylrlbn7kVQGsuTmBc5kEW+sRT+S/r/vmt2Kq38tNiZfz+778eN5Wm/Zq
XeTUQlKgA94gryR/zbpcaGaXdKNaTx16YUICGCaCPa0PIZxl/TRe6Na9Ffi40rl+8wD2U9JVTWKl
vwWZP86EQm9xBgRxWbX+msVChb40nBJDoeHxglWNyrh7vXPxtz7Kn4e8euhS1EaZGfBRFq5eWHZa
L8op/TmpcNnzp8TMNl6TrdO7nprbx2V1TzdcpOh2VWYYJKQoQpAMK5RXtXFomXnUcSR1G+S5kDKV
GPAgGrnSMe/dZv3Wi87wiBCJvg9BzFfFLxq9llHUfriSAreL011j7kzhM00tW9LA+YZOKW7Nci1A
HssLR6f7W0bNeiB+pSWdsy7PG2mwICF56bh/zDQn8KtjyIevyFu1DLy2//KfjGE5JuwGxtOY6iY2
eJgRHJwoOAt8JMVXE38o5Bs0/doMT4sxD0+Gg47OJlIz/oOW06QHsCl2xQ+FTw2iqUEuTTQkrz3Y
k4hwT1ninZAtdKuRF2UlDczC4c+Xw7ImpldI6iXqynUTq4/KZXBELk3DSvTv9+fWdpZ4EssUFVQo
umJcLd7F2hD4eTWgtv44M4YFC3OuzuV5MBeOrbtpZqzhp9ouAOnNYgcZ4L2AzG+h3/VHY9EAocrM
Nopo8T+Ha/V8NoVAks6rTvT8fHCb3LmE607RHaEFwydTps9pysxj3xN1fJ3ZRsopfgTPFLAnlpmR
wnCsdLuFyGihydycRyIl2QQ1dZAlocIqEBlzysfHJ9hETl59Rr3HLqJItln/UkTZtA7p26qP505e
KKb9ima2Ht4uZWan6it/z+o++PWuquTWNGVB9EFWwu2nWvnndZ9yvGFiIzFYyMT+LU7Daugdjl09
EN8Bh+jOg76xUYRr8N/DXQ0UYSQNdWDywbbxG8OTAtEbEOjwea6AwxDYoHphe7hczl4kjVscNZoL
kqPGD/gxqFYArRTT03iHh27Fn+BuWMq94VO7sW3/4xzHn/8YPyvrVJFK5svLALFAThMBdSPQ7GYc
PPNfojYRGpwyKH9HklmkZXaF/rvNY6dviWPk94tCI5aqJjDeLdLQE3iX/YfoXM20StiSw2qbhGo3
idjYZigvOql96siztNR83tU0wlDUydCTWVUsBvm8burwzczOu0ZHoT8ME8Pw3cKP92p8WlcZrS+2
nyErVE4RKXiDuw1kGNm1UonJUEekhKzOOhpI4jrNBdT+LAyc06menkz2YKCjonQ2CJjZMIbJeDnC
ZUYgiTGkMxGFgW6Azz/GiDVERXG6gcKfpjh1i/sjfByUAEg1k3kXuKo5TE3jIMYdOAI2AIxBnZVO
LzoIifBQZrWnxpu6NucNobKWmS96K9l0aff71K5TIkLqonbLAfBADJ9vPO0CB7W0NupsF7IeYs0O
t75XvhAFnqvIMR8r/3eoUeVH/ckfgK2lJM2a+GeGRdp5+rwbs8D0ahud2eFf6pWODKaDZnQBDh5T
PxUUG2jSY5x8+kby+xQTwpC+x1ruVb024TaObIRMJry8pprJSi2dAi3r/WFLOUMQuvnIu6ukeJaQ
7iLQgi8oPMenhcrW6s5Hc2NCB1TDZ8Msg5lTvBodte6iVqEVD6s4tSXVFZsnUlJ8L7fmcJsZcQZt
GZ3sQHbSZMGv/H/6ljwo3w7P81K+9w3f+D6oaaG3J1tqJBtefcNG1qV6LuaMFKi9ILWmcyTSJ0Ir
4ucoEaZNaIfRIS/R9fDWmU5lDXD3YGeXtkBkC4MYND0Qy1GN009CQ2Xs/32/bhVoR8Mr04g8tj++
qSc/PuAkQcMlStwvDsGwprNDLZfk1Pnte9VMGXBg+htdBjt1lYGs64Jdl9/ZptwgDI2snf+ewzgQ
/jiHUvS1HgcRVXqceVAAMPel519VbiPTVVfJCPGVXjWgDL195+rHmepqJgO3IyO0ohBG7fHq8Qw6
gbF6a15Yl6A8niCW6C/uhaI4fsOA/kFlHWqaj8L3MM/iKD+tZX8Fb+7OedxYH/1xHld34NLmutg2
KGZxULnnubIsHwhn+7bMV/SMYXAdRrsRGP2HO0cer/DvO4BaigxSYEfa1cqsjpNO7UPrsuqHrUko
iMZej0fOb9pDs0sahxpcDZIWG4I4jPfozvFvvoAS792I1cGQol8tJpKuMaohaVo66VTAoVbUK9CH
qw9tmrhbfoVY57LNWUszY6bMBkzHQU99RX/Njgne1OFAj2feTMW55Y5BFMYBvfkMPyq/9ysAd6AT
TjJaLWku00sanjQvX2L1XJ3eNaR+nvwieLk70L4/ntexi+/+MXhASfGq4Or37XwV0JXxbVpZkyfB
oUE8Vb45HsgW0Gvg4JjGHmYdD8+iLc3R/M6LZ32D5RHTP5PXWpgNO90NvXsN/2/1/l8P7sd9G1+p
Hx9Nd5Ykv7tQptQgUYiwRjrgBTApkPa8dBBOyHCxv3Lv+99QI3Hi1lauJ9kTlN3HZHN28h2B9i6T
2MirWIQOFAvQHqTh/Bo2sNmw1KHTWKjbxmFcd7DeLQC5FCtceG61gm4OtEEjUKiaHwsnc1IKPj24
kr2Jy/P3v1+SW0teC4GxMrK/0I191zB/XGskR/XpEmbWgWIvYO9gNQAyzydz6SOUMOaeyVUd1mPV
Chr8muqPAFihof83+qxYg9/bwd0a1HX0VhYuGEXGD/PnrU9bYzhraYA5On64ZJaXlrOIRfBB6d7r
jujzEWlnGHAQd4YEEakhRuJyp3RgjSWR68f/8xyuRgxJ6oWLWUoEG9eLFvmRv0UFSupUAS3ismma
A9N8uTX3DUtrFJ6U2Vo3A0JVz8msh86C+gjXLCtpHZoB9W9PitjaTM8fJrrco2/g/MW87KcHQhqj
s1d/EA+QxlNrY6y1zBWyzXkRF0vjCSy1sTKEefp5oQJoLBO+Fy/oXNZp3aKkIIrspwD1kQGrRgAW
xSsNab4ORT0CuT6NThO6Tg1gfh9b7WmLT0+uD/1WRvEDtlMBgV3M1AOzN1bcpCK2yGH/0DwjUTi/
6sad6fp6Ohh7TxKoO1pxBEFq373zH+9ZFQh6kVRGvALY2+SLc8lGcOdXi+F0p+L1lz79+0gWRDua
korKy/3nK2Sy5VHkuI1XrfQViW9BQHXa3NENCdULVElsksIb4dRpnLnqPXX69WQzHpu3Fl8KJlMC
+K5GjlAtLEEblHgVW0cy04PmqBn7S4f3O/pSkzsLjFu39OfBruYXSwgV6ySZ0UoLJ+ygm2hhQrlJ
jpQ//z1I/LWK+L4sot/GrjYdVevqixiETMnbOki3NFHoWfD8BHj64K5PAwar6ckw3LIifmgmp5Q4
ceJQK/j3KajXA8N/TgErimSgQAYi8udT7RutKiWF1VMzWNtEONlhhmpCu3iRUeOwpMQTxqhpunQb
hQjPxZSFqOLGwxhWIw12PYA+Cn53InhnyvkRkBNfYpAuimkGVWAQ9+c4e/b7bt6alCgt2bZ8ypMg
jXB7QnxGvUHQW1puZPxpE1k5HX0d0oxi7owynXX+LggI6Rqo+Azg241kndTlnXHp5uM2abCCjByV
sFfLbyWsG0FIVfLXaYOIb0XidoZHc70v75mrxs32zwHw+17/ONLVFySbQRNUtZKvkkvlhuF7eia4
sAcAZXSzgHXKY84dPQ/cJ1P3wtp3MpN8mh5qHQDWvMSXg7+yQyJZk7gXGc9+JbA/08mlV9xBXAPy
Llo2Xzv0EraFZ8TirwvRqjDySXa25l0RufUF9Z+cTloLibjezooBir54/urFCBLhvSDf7yr4v654
vCM/RidZLk+meJGjlUmuhJzROzCXVVfODeiNvtAy/LbxzErBmlWNFyf9kbuf19iKFbigBox0IdV4
sb6QSdh+3U7VAritSjtzUoVPyMTCgdibi52XED2IZYpONKIK4jcuC6UJ6SAdcSRAxBa2Qf4lVp6Y
xPvAJMBm3OOKmWtor3FRT3MtZpKmKXVv2PpLLTE+cWxX+BnH1Tr6wT+vXyOprZbkIEUeL65iIsgU
8RcbYpH8RXUxVvYGbQFU2MUc5aC1rMSZePqKNa4CTpYUzP79sd8cwhVSXlGzo6Ni//Ln6fSkBfuK
L6Sr9pdCnYp2Fm7vfNH0rv47/YqldYlqLr4nnvwurl2/BT8Pe/UWmG2ohmF/qlZoRmSmefmxvjzn
9dog1gtkFhg2403ttnrwYFmvbQYOcmYi2YbSKFB1MyirzXQQxV/+ydMstqKfrfUy9AcN5W/MyW8G
6SXyXyvxI7IeYYTk0BDaO+Pk9drl+0H+uHNXw2TS+6UaBwjs6NyHxi9gO3yPxC/d4Vb9VXW+Ps7V
Os2v9ASUEeKj1vAnNY0UyO6AxrugmWQXr6TRKU114XBBNCvZKTB4YP4KLdvWOSVuiYWafa8iO3lN
EBy5A/jH1Ag8Cxw8VlX6Cs2GpNYuKPi+oxvaBHsrBIMI1K5N7EviqPqmy34ZsqvN+nJawGZooP+x
2KaflE0VELrWV69hiRM+9XpxUT87s3hIO9DIp8yRUcbq60FHOVdWNoVAMlPHss7v/gSTXR6LfnRj
tc6pw0Wn3blzfzVoxjunisiBKKJQGrjOnE7CrkCcJNKWYnDlAtN2gYOnkvYSfigRH69NzpqmvfUC
aI4A3B+qdmrtQ/smhPu7Y/2tBQvR3KxaCMGWmVn+/NJ0srXNssjiVQPLnOZ64gWE7foTSs+Etd/5
rMd54/r7Gh2cCONAHgOR/PNggyKIGQ8gWZXlPri4de8BRs900/ZPOEpGtZqf7QNaD/8+7l9Oyu9b
/uO4VwulSjq3RcLyBZsIaWG1I5wfsmaqAF+kaT/s+08tgHW/Uf1FR0k3nis62XrT07s6LGXYWnc1
KbdmcpbBGkRiceTqXn2kWT507SDjYj13ixxEOHKgntym5oXBNgb0zR1ozGOtk6OaLjJUofmp8IA/
mcMbttk7d+f2C8n+TzEliOUUKv58KppxidtL1SSrHiex6fW9o2tTQZu1om2Ia+PoawiplvWHsu9w
ug+ewpqr9vr8zqD/F63r+yn9OI+rIUUe4lwXlDZZJZk+EZVsYkVkfdDNvyQz+SQsBw1s4glHKVEX
IFeItM4RFIWtSrrf+6BEL8NEyPakeQqmZ6jH4jMNpFXdD8uzzm1bi5YasW4qcNk1M9mcW80baxE5
bVxusl6jhR2OKf9RHdVHdflUWxwcGbv7xpNzYWr1BDF7onGMUvvi+84loq2XdHCaxKeAvloiLWQF
u6C8lhLqBcpaaGJHjMJpnRmvl9pLVPNJj58VRGlGCN21JrpiXxMtehF37kw7lSANZHKjNg0r1Iyo
ElpkZAPwqqK7KN7//UFg0731JSoIs8fSqYgC6uqZB2koVV0arwioJZETpTJxUkDSgSyDz3d08rr5
34G0GhpMGVJN+5TZOExR70S1Lfjbnu3whcCoOaS8B30TbatkG/fr+rLIsdtv5LW875J5+9ju6kdr
l2Vb6MTlmM8UHhXdlQ8WjRTiOxJciktL2dVANnAs4joipe2pOeD02ZVQgTCxPJAreVkbRHl4CRqd
/EPdpVOyApbBh/Sb/jmExALY3XP04G8Cp2VVDBdfnkZPDemsDKaBA13+I2cvoHvSSj12R+QXSeJS
r8e8lqaPiuwmb8FB2vpfFoSRwi7gkyQ74+JIswaahDNMKTA7+lGg8eaeoDvntmhOM/lI52HnH8z9
sJNehZ0mYQh2LpJ9hoFpITvu9y+o+Uwy4zbAebgWHbzI7qxuIzie2wy8pHDQniWS0eStvgsfiIgU
o022zhHoP2jgN1CGFQA7JRfihQDgjFdSeErW1TEuZm34qr62ZDGPFBBbo6TGLXzt0QzuTwfzQe1c
Q/UgAaWH9iOmtvN7OGS77JHsc3hVJ0ytUwVRwqM/fAhra5x9ve68sEQ7BK2Gb5X6QYC24z1HJmVr
h/hBvXgiM0O4ENRtHE37fsTUHbVldTztRH3aNKA5bHUTbPvLXNimrwpmpyMJpaU1peESP+v+tOFF
gpULcnc3bBAlSocKd32wOMU2EagRAaZ7a3MhfnXvb+v3Spns4goAHjmKwrrvXHEbPGqGreyFfTwr
F+me6rExP+9UlfS9Ecm6aj6o6PMee4Yn/zLWFilfLM3QrDyXz8MyfgDuGLjkcwSuMNZbnVjwsgVR
8Z22MXGSQWYdvW0SrMJlZLqi6SIfFl/Jl3g8UWGJUTo+X1A9lvb5AJxEx+pHeWdfNjuDtSKXCzFc
VybCpjkKh+KocQcIn+vxnyER6862/6odhgPkupFqwrvpdKdl/GRdttyAurT9VX6aGhv5d/lciwru
vXJT7cr9iTya5yIkxJ7YRd4+1udPgYQBsNpdiIFTDCfbkXidQCXY1GvlNE/Aa26lV/EXbwKtPaRi
H1qMUeAMnU6xlbX+WD931NsJRXmcwlcATrjPtzExiViAnuMU67FrRFsfyDIQamti7cODaMzTeppK
Xh0SWeKwH0wLum8TgfIg0k/yXwF1LgLEMHDtCSA7lux/WFA4GaFlLnhY5ncXNWoPfp1oNET62Ckx
G7ycgjG5swMPh0wOPxVdihf16M8NY5pI09aclpJ76qbgTDp8droDAosNdkr04IuAYNvuPyQ89hvG
F3jvpVMS2EaIIYSzqYzZEpYgjZ2WCCGbaBb/w1/y/hcPhJ1tjQU8oA475oP1MDxUH0bsVPELY5Kq
v+VUxiQbenYdLMRwmgezNloq4pSKsMXmNra5OyLqBWcQeGHU9CXxVc3LjHAvX/o1m7c5Ui9ChYiT
CWb8PXFfdzN1D82mvEytetaShdwhnuuppz7koEM4kcmZ9FVUi8KhKRz2H11sD6AU73W+/+oJfM+y
lk4o9/dW79uG+WOne5HbQhQuGHI66S1TCb2sFrEm4SP3xtn05PdO1VrOqPCw0kXBN9Cn+4p5Suet
+PcsRCfi1iz041zGWerHuaSNmnZy32QrrbachGSys5jPQwKnfPy12ZkuI3ibPGTYSJ/0874VipXK
9qCqnmtVceJYtnVBZM7FecmtNEllNGJmjHjXDwBVy/Okj/C76J1dRr90TZkUWeidCaQ9o3e8VCmf
erKK2mHZksuSlF+nkGjP6LwZQn1RklSJ8Y+utLVoamTt54eKF7II43ezB9SrUovOAudUEyWuFpNG
hN/dyZNCmpfsVeXzXrYOgRcxYivl75bmm9/L7lCmtsh8JZDGWCvnyTrpECkpMaFmlM1Cg+snPZm8
G40sJ1YcygWcIUuSNmAePpEORsgU8eUEfREmQ7QxA0mbRG5efOubJPG9EyxSb74iuq8lBYmQxGIr
AQ3Ga51SXAEHGzQPfvgayG6vEdA6HKH3eBH8qEoWpqp+JCZLZvUpNvukY5pIXDnBM4Y+ncyzqem3
bqQqfLtUjfu9UqWOTrqkNFKE2cNdFHAUgujgdLFiQsANRgVNcFWSt3IqcufPSolsPSnuFCdvLWU0
iDiYhuFnWdeFQSWzzLbOrGjVhi4yez9YVPVarlzKKP9+X781KNfbF1RruNlE3IY40v98Xc04oVU3
9PIuo9i+MRdAhQD1MsRqz81nKrvlaKZV0Fcle7zbrQCdLB19drJw+Czp4SjvybafKHzUrwQeWr8Z
8lgxvpgT7Z2Ua4ns33paudZTsROXgaPMe+ibyhgxCdh9bzzgVNkzzb+fOvtCzI8617V1Dvb/GdyD
zmpRuvN93toa/rjca/OgEsRI5ztuLKEwFF8MHrEG2dZwcnKaTtXx33f35mM0NOjLeCfIiLnaG+qX
to90KYlWl3xTEWlA0M2ZSAMkEPr/sg3VqSqZ48IXLcnVc7xU57oQT026qkPXBJkv8+72UDPGaGg0
n71J3X5TmcH0vkHl1g4YpZ4pMQBbZERdVZja2lKswdKT0bMlJxQdajs29v74ufhffHXjh5Mgmc/v
1ba+8ZbXL+/PI1/t8lIroyVi5tlKfxukTzF1lMtnQg7pS1zmZL9GtlDLvMmQAfCMsRDvgnEWYLt8
Txgw3t2/T4SYR+IfCQG9loV2/Sm5RAKNoKRkdjcIDL/gRF10oGsFmjMFS/r/qcqBAfb/j3l18VlX
maYuUgAwcFdax1JwOKIPRps57u7uSr53hVcbWUnnVVYHKjwnDIidvjmnTLP6Vs0PWbKhOmYW3SQh
YqsLHjkTyDFhgrlnmoJsimDbqmT7zVRxlxLT5zeOMXjnxI3OX0Y4U/JoGo7RMKyT/v35fcsx/vVY
rnaEZiVgbU+4RR3iGABugfjGnjaMDxiqye/L1fUZ/8oQnJl3F2V95+v/i0o/Lksoh6FS10yVX66+
yVrpYZ9GfboKw4Y92zuVEYqBiuIZw7qsynVW74f46TTcUxF911r+um4Mu2hnDUzz4tXDagazLmTy
AFkB0drOhnUjlCSrNE4XddPGYkNBg0IkgTisc09jjv4/zs5st20syqJfRIDz8EpK1GBJtmzLjv1C
2I7MeZ759b2YfuhEESJ0AYWqQhKHEnl57zn77CG/Eyy4Q41qj/Bn1cDDNv9FFqEppMmB8w9mJUE8
XbYlRcaOqDoUQmcr4ri1Do5Zhz8U7tI+tCR0JVaGA4VoQ9Q9aFZ9bI3B9SC6VQwqQ9O/FwDF6l6A
GmO41tTfuOfyNazYwBQHHySQP3alP8+zxNM731PyfNeSMFh2X3yXveop1KDxLpjcPFRXeqC4SfFa
C9Ey01aShPXlVEDoTeykieE4g0vWiNCOSVfhEFyKMAjaU2mNv37LHILNv1fptSPp9098sUoE3iux
y3TGFPKqNsYZBzKyFaxukWY8vYGS/OW9O69JyG4gYjoLQxcvytNAqZXM13klZt06Z0EKTkRh1k2t
q4k/B/OoWwSOpG8zfpTtNYjROGImRuHoZHgSfqSPi5z80/9wC4je4ZNBfBMvsUM5HfIk1JRkN1QE
8x4bfc8BMo3vUrD1upd/X2t+5y/eDQX3OSh2OP7wn3kB/VafV0moR5pRcmaAwxOSEpMxdaOourJX
MqTXGOtKkJQw/vjzEqlU6E2rdvFcZITDXgeG8sAElpQZUvN+e5I9H7B/fSW4Lhz9Oqz5S+ArCiJV
m+TGP4w8Kw0BuhghUBNFRyvQVnodAb3VOrIOfZNR/nY2kOSNNXytA4MZwBBgpnjruj7f9d/uKi1W
PaWBimmR+mPwiH8TlqRxOr4EbZRzuNXwZ1PuFSNa+bq8ViXmK2LvKn0Keezt3w/42qBNmbPxZIZ+
Eqf7xe3vulGuTSJBdnUwuhJdMg1TO+LozRPIX/CNZW3zzIXIO5Wq4dy4+iWhlBfsj6tfbECyIgVZ
LCvhTk6WPPkA1KzGHR7yP17GuyoFh7tZ/F0bBvxx0Ys9pPUbz+y6CS8WGpwfFaafpROS1dwvag3y
LNKCH3SdSuw28Ba/QEgHm2qJDmz4Ag7tvoofY+lAh6dVw7mCkRK2xCOFP4Mv4Mt4ERdux3mfLyLC
uGC/BuupPSjtg4oqxVgOgHrKIuX28kUJY64cvcBDoUdWFdGmupQHsIKqT69fwfmP7pLH9KsndYgJ
tG6roAfekg2mJa83cOp2bRJjRcY0lDTQaPA7a6HIayRKODlIK+APBFhe6jA+YkLmt/ZQ2gCvarEk
y0/1Fl5IiptNsYcfMjisvPeYXmMfaO7UfBOQEnGeGNTVjtSQQ2rLBNzpi4T0C1Ax01WyGaCIBFsT
NkG3pNSJX5XgRnTj1e3BYDQ1p7FhjXy5Qsou12ta1ZnzIMtHpgFUBWxFanGky/MZTP97Sf4l6/u1
JGfR2Gzzz1t6MXn2KiLq2tDPH8dmVwq7yVwLuHwW56S879JTQROrHgjNMDZjLC6t4dSqUIzvKgNl
y6HMjol/9mo7y24c1ddmNLOJi4EvsgR96nKblOXMEsqJvsEvnTbkuIE5v1U1H0+ZM6VsFaHNTD9w
fEhYo1hfhmBPVfvOjIMb11U3PDivPZXfP83lUzEFuiMaivnTyKVDtQidq0M98CFj6HCjXbty5nNA
zNpPRYP6Y1xsl2ZdhHIXF8kO+jLh2ENyZIPg4dfKybullrx+n+kTcHuT50P/8pt5UhN4hRTsWGxS
jbHjUdL2anCQ5BMMI69+b6NzXr9Xvj0NpygjDMz/9kimDc9Wd2t3vHb6qiaeyrPTPpb3F58FZ6HC
SpIi2JnSNvHfU7yJwYUXRIeDzt+j5UfG5ynnhLAVlAZNuO31//Ccdc5Jjn60SH/VGoOnCHXX69mO
zJDBWtWWU/YOfBWf6DmK4dz998uHXO7K6fz7BS+Kccsz0qRJpxDZuwtdBtPL+R9X9JZR4tb9Imsd
shGVZuVrroUCwSRb3O6/M8RJjCYJCvwyfpCZlEPEZYYYpK4kL0pmV0hDaow07xr+na0KaLmdM350
982nulHelSPHrwraOy4iVCI/1WcI6gRNy2/6G5HTzWd4Ds/5HkP69+zeH+zHrsGyySacZlqH79qO
UZ2v2VHjtO8cCtAKBDzcY6LFbf5g8Tm2e/FtJNOnsNtd8hhuxi+5tVN8eqslc7+eiPkPOQGYL7/w
eoC4NqXM3hd5/6RjO5rb1shO75StY4LYr4dj8Q2fE+JCRdwokwQ6doQNpNELS43WYXJqvvPkkhRs
lRDx7O6jfpZwdkvI811kjLU11yCmCL+YYCkTRmQ6frO1koVUP+IdkWMYBpnjIERQfpyRzEGCBhF1
fKqk+PFraFD6eXI34cEj2PxPaeEou+TmQXW6C1+HNyxRpzcU5sHZeFOefXH+cxkpfEdA5NYgtZxA
K4Y2Ip8fFuF9aLzF8hp8/N9r6dqu8ftKutg1RDXMMo3w9p34jWhc0DZMjqllQpi0yfE/XGo2akZm
QKV8SVmutYqE1FSGmVi8DFA9UVpawzsNK85aN+vla42yMnt5ybyPbAuXqJyRgWyJjMR3M0utI0SV
rdeMT1mBvp/JCBxISLUZ3Nbu/21lM5+Nv196Brd+K1wjweslNYS2MJnkxmRLKX+XQbabatVkW7PY
c/yk3kZUz/g+19Uq+S+9AhgB2KBFu8A5+Of10yoYsrHUg90oHs1At+XsG5jQiI8yo0eLsugmbnSN
dYrUCTvCX3Adqad/XjIKxSiva5HzoMWnQsFtBS0PDsKLVs7WUUIWkyVlsLgIYps0u4z1hQ44rEDb
6UgLjPSTx1FhuTVoT+r7vK2hdI/ri4pmKxGGDajL0qQ625lZYUtlvvZNxFvlLu0wh0GUO/1sLULK
TXS7kBe0UHn1eTGFEAZE1i2aAc6OJW4q2M2mfIunNH+1y07p969+cbfVgt+0VDXdpZWy7DC6nyQM
erP3mHagkk8qxr2SYetGuujMBd0n600IxIXWv6q33rBr9QaFD56gZM+QQn1xLAS9WIZpBhI9BY+Q
lGBX4HDF24y6ThpO8i2g/xowgvcJMNSsiZDRo/751MNc08O4Mcbn2L7bu3uXDOjIfd6QVfIw3q+W
TuM8rcGESJa8VX9e3bZ0dhJsliXzLyF5FbWCFPrZrzpvnvrwcrOAqHbmZ3yL53utwPjf6kKn3MUw
8s+vadRhNzVmms6U/Nzf8vqqt+KC/vLP/bVnYKOPtAQlGOmKf14DBMHQs6mQd025gIB6J8XoaeRw
CXnEEwQOhEWXZ5tiUh6VRNgJY3Mo5c4dImmRC4kT19ldWHHUVsXakMgbq9KnxsifJyThQQljNhcX
/97Mr6763z7vRdEFFMEOa3XJDtdOrd4z8Jj8420m3LXOFyY3WCfzB53slz9vS5Sqse7jnLZTe7TD
+X1ABG+NrOWBAzqHZ0Lmyq3IjF8nw+ULDZwFCM74iunvReNbe/1UxqWV7RL8aTMHgGnVd0cBc9fW
2szzvJgAcr9Y/vuGXr8seUgQ1iHy4hb351fNPULTkswo7skHwPkYTyG8/ZDNbBmdDmezvtHBXQOy
Z7TKUECTKOIv5R8RrOS+U7X0oLeJPaE+S6WEc/gnXlzAyWafLUWtfMP8i7MZe/wfFC7//sbX3mFk
EgqsK8z5GPX8+YWFiUPDmDgmY2rkzoF91vaEN6xoWIz2RnN0bbmas18AgxQNlefFMy2bSA1j2cRR
TFrBbmG5ajgoajeucm14NMfcaDqb4ewjelFNjZUnF5rkRSxXBtN0mQEj9woOm/hO8xcDilJeUfGM
Hd4v4XGmtEOEliF5aP0NccLVAgjdLy4N7FgYVM0I329ViBpXzCQHH/Jks5LMYoXsRZFPIMFae8JI
NdTPvXa62fJeRcp+v+zFMg5A7bD1MNJ7H1yMKo+ImAD4Qa5G7Nf2EhoRSvvEoRRTy1uv0LWN+vdr
X9x+UfQxlasSYO+o2HgdRlxq7bbiFs717MqhezpmGDh8px9mTTnv5WtODE/b3BxtXcUuf/8kF9v5
IAjiFItxMuMxwIbYd36zAMTh5DPMrMdTVjvqzFmePjSlcvP0GFgPEEj+/YJdBWngDwNBoKeAxXix
e4qZ2edWxqoPngk88JG34pWXQttEKa/PYFyQHkUkKNXGr8hSgApiw7Na1T/11yBeqrcsWP7SUM6H
nEWxwI6Ox/FfA+VKSHqiiBrqE3OPE7GTBuHeQynB1LwT3gq6nxhyO/E2uKZwkGnFQibOV04WI95b
ASjORI8X5oyIirNMgdfqNGvkqmb9jTt3dTNGP4RJDb6dBPpcvDxEILbDJNbGgefHs5vaLUU8iDs7
4zzQmRjx3T7s5kVxefD8ftGL6Wshx4UkB/97UaGjGs62knbU1FMoQ2CgENBPoCxzhAxEQTbtYqCz
TrN1JxxxBLmxO//ig/z9aXDjBP5H7HJJd1a6QParOQdSUx614UkcNrlEgPnw01C38IcrhrXMeros
Xbbs3PjwK1KJ9wnpqh65bLDXfJiKVrFR2w9IU+j3F4bnr2pCVmrrm9yQKRxw3tkHsPsbfOUKsdwa
qOxB6VQO2EGvHf3HVODIjGM0BnAF2rNNLZV7OWV5CMoyLLZhBoGFPHlrY4qHQWCquPfuNOEcrCRi
VeU2XJr5ocGKF3978S00j03yVXX9jVLo2jkGR0Gcqza8hS4P7gj4SamtKd41SLFx94MQRC0Kc5ph
V66HN+Cuq1fDJIqlSYliqRfNZe8PhVJEanEvE6HzAphCc1GVMGhWsHv/vX9c38U0jEs40SBAX6LK
eYAredprv0QPMDBkMuhpKTTqzHA5JN90FhqtHi1sU28BAplOyJP1X77vb5/h4uRO2jA3rIKjOmbF
hygf+mOHSwV1AmFpUt24//7Ov5Snfy17fbbKmBsp45J2kTexOBoxvD8AThKiTkYSIbvoF1X7UDJ6
QKrgEiyES/zr2MDtBk5QzA8/Gezce4F4XxbQLydkE6eC6GSiKoLCtEsUCqK3TjQR4iAM1+fmvtef
YtxFZRGVGh6f9WNofBYJdE4c5cb3hPBeaPeMkctmrdAt94yKYw9DSxhrtYU1PNeWhWJjdYajwe/z
o0epemzTY6gkdj95X3Hk5PO1xlt147Ue00KMgdEgq0+7xFVaSwo5UShTff8IqpB4dwxZAlC2cJvW
TmPcONN/laF/P4//u97Fem9lsTXicsqfWV9b2Uke9K2y0O6QxLipM61GN344JOvwDe6hDanvxnKQ
fq3xi+vTlOHUq+CWO89X/iyjDC/wMq/ozUNPlaxLS8wM7ZA596CdaAJgut+lMBVFD5c/pl2SM4l0
B2nsqn1JMUtifS6iEkLGySbOGaJDXKpIYI3vqcewOLamPdyaUDhzbGJPs2+70MmD7yqbIUZYb0RE
tVTn6CkPEiyjYl140K+TY5Ph0Q0Raz4H/AqTOpSm7bgf4cZ4/Fyp0RyZw51I4HWCMyh/I0aPWm5t
VR36hpjsJhjaPWzQsNLXUh2tDVztA9+uc+EuZjYiFfW+TB5VvBZrEQ/43hmjD60PnQBTwsQjb2XY
JS0KNjWhT0ru21T/bBvdseLKMYURG+G9Eh00kbwU5ZG+OcZL2cMPjFBkfVnM8dsYSQvKV1WryzEh
MhmetMLhT9Hg5CV3ZpaKpktfq1ZF+16ZGld6Ugi9joVwOQ3tgrIOzsExLQ2IxcVrBjccInFqTyrx
HhEH4seo4xEqfNUiwnKGImvLbcN9WDwIJUgykHg4A7iUPynFeC59xSW+qYupXQu6duOE+MsplsJH
hRghMr9HzKT+qtV/q8V1TeiKZNSx5sArzdddS8cUrifvCxORhA7LOPah+RwRoZrWw0YLrK0ojVg0
fZNUy1kbTraIL4qR7SkB/EJCFSLglHOPMwDkp6yRVqO30Y1zLeVrzwQwT48UkxHtRkb+qfDIOTkC
n/up24vMimGF85OFodqyemZ2zWk1S1fDHJQax2klZCZLmTwXObVB8zmRYi0QAQ+QHwmMsTrxW6jB
dNRjATVMLYi69n17/EwwRs1Zh0rYbqNAA4UIXNilTcybcUsjdw0w4ZYy7bEMmSLtsqOr89aPYl3K
n1NCvskU757qlUDM7WQ4UP53xrbYymtrwTZI9AsRLeTDNy7Z8Df2pystB0c+cAEMSQU3+4uWwxj0
vEpk9J0YGQBCoZRKy1ud3BUQRMVOysScZvaFMC/K+KI0Mb/qk3gnRps8W9c4V1hLFU/oaAmsBz+a
+/7vUxBf/L9r0T+uebHtleJQWFZEIETZTHYkVo9+Gzqwh5JItP1cWgZmtWueSmsZly85gUoYjZH8
1GYvgtfulFJ7GeSXrizdIs23JR6LY9LhawRjOgSPRnBRmCd2hVTDLrU+BUlzF9UrenO9xUaQmWxe
6Ta4H2gxfh9Db5tTYgfPOoIALhao/mdqoUqkI6gUelinkQfHbK1FWBwtdW+2+87HMEbgUp6BCANq
Ruak6o9GO4O+WhAHpnq577PALjGczLXBmbfdDuGH1HVOFMIj4GMmPruk/iH6GBWMZ6ac0uxcy0th
TbOUh80pMqF+nueCL4yytTfQYQG3pzEdpWQ+oE0FBq7H44AYpFNrJ4chp/TWWqmRMpbHMP0Yy1Mr
woNAFTRIjOVUd4xR5xnyy9wd5qruFNw7E3Z4HpSY8XP/kEdZ3IxU/xJbZtxpuOmi6bnKIfDn42Li
c0fiKgwhfAk/OJwIfLNRxxNs2AI+x+t84HFK+BSHywamRI4VsTmQ58o8rv/0KCcjtzzr+WRbBmYZ
5U8+WSV99fmnl2TrSo/urdB0UrRCjXi24NXLU+E27MGBj6N1AM2iJJ7aXMkMtpjv0MGkibdUkwlQ
U17L4feo8j3m7ikZnXnTKdLvwdRcibiwqkNH1lE++b2t+njfYRbcaebK8wxI/kddXOX0igYs3Fh0
afS3o4U/8M8M9l0PX2Pawx9F9r9VSrxMlDu1sbvsw0wxXh8R46fpSsesoiaMUH/vK98Zh2SBdL+a
dLcFHKhh0fhTsqibxh0YWujJu8U9CxSIGzDW8Kuz0F5hzKD35zo96Vmxkq33igRv+UTBuJCbdK1X
b9VU0JPhcJ1pGl7uFGPihH/ggS6dKmAZB/IqxNNbOyf9UTUSBnr1Ru4mt29ei7SDwv7ehupL2pKA
IvEQ+qOHU0ITftQ8krD5CiTBldV6a6Ui+j0PjPDIBzXYrYsmdIoZo8xFlmvrgG/N5hGq/CD7VBZi
uJovNx+xA+KHfq0RlzaHEhr4NTbGYmSMzLPoak7m+APUzonhOIdGvUjafM0sg5Zbm451d0ZgbWbJ
csCCR/J/ZKK0ne+PGLxCokgCdDzJKuAX0gL6rfIawoYfGH5V4Z6Zta1wJql96/o9JbTYOU3wItSD
63gMhAc+jhAlqEVZ3sZ76ls3NlJjbqAvaznoW+yiiogT7GVCXo8Sv9FqgPz59Saszp73HzaqCTFs
iHFStZf0ZSbKcIUYTtGFThiTz7fMIDtaIEstWg71dozW+6qjKw0w/Yjf1e7dwxFW194M65RXKWlG
H/PPVi06vxS+uFm7vqnaZK8m0ejkEuK1/oyceog1u6HOGwzf1eKjhaQzQHc95xlYB704lmNG4KIG
9g98pp4b/MdEfdGySYCTpvV7HXEMk8wu5MvML+hzGxwpDPARDVo8ezHeidguVeUnWPmEYLXagrFv
Cu7wvw+LX0ftX7dVoUXEpRjLosuWqaiyTq/k0ThkBph1OLa2VyIVIOlmxJtf8OzJ+vRb+U6GJkF9
Nls64THIYWeLs1hQfGmEfWYyCHULpVtgDbQfVYi8Te3GhbxMyHaIsw3A5SDR0FRs0DUueRUtmILj
aWYHU0OyLxpKWyXiIfwsghRSAFZiuR1ObqVu/PhQ81pWXu322UfVCFut8t35jWbzz6oHLzY31Lo9
szslm55bVXwJyClkJd01LyN2FPv2aVoCLmChpfRHPHOoi2CT+c8W5r1GSLK2tufrYnmzEhE3K4a3
SnAAKim5CaO40RBLM4L61+2m+WIRg+0y2ub3fysmvcxqOlPQ6IhW7JqUiY71GrloEm26kxcVTyv7
VmbmNao+i2Oea6MdIuvgAqsP5MAoKl8T9iqrtOFsGqC19cOnqPqLwJwRCGRRzS5RLEa3d6a5tT4U
Cw64lBP2vZSjt0R7S+F5IwoKmeNykDj1D+zRxiBaR0i0UuYMmgZvQ3349+K8BoPD2pw5m5g+m+bl
3UpiKa0Kb2bGGbPTlMybCPgawD4J6icItFRQUIIAjf593SsDBw12vgXKqVgIdS5qtsBUUwMkGiga
hMCLlyAmdIQ2s5R/X+dK/TnjTrM6fU5TunS15jpR5U8llUq7BRoRki1nxr8vcW1SBMNrbl7mfG20
R38uuMEYLS0Js2iX9idIdXSfqvEydwYCVRpECiteGukH1w3SiU7h1uWvlKK/X16/WO8Ek5kmqDFD
leakZKZteoikPacMpkVDhiQ+fFmJXFmsFx2vvGWNC6IPfEqOdJiJ0cqwn0Me/31PfkHnFy8hH4o1
zNPVaUQuni+si66Xciqvux+LPZPv5+fN4+P5bK/enIOzffo+Hlv7RuDj1SWFczojaFAm9ZLRPvp+
10GpIDFtgEW60sMXznhAsBvfbIa2L78ZH5++ilR1uOYXlb8xCGVlxKhy4mk/jwbn8bo3PjPQSkIR
BvCp533NvW7nGQTOUy01UbKWc2HZQ7IhkxKPiCf+qRrCqZOjVZ2N4vTvj8gbdOVDzgNalbG8acyD
lj+X5FT6Il7Lmn4wzacYaaE2eoptKjS5qcjYp1XuItG3U29RYr44GcFXAPlMD6xFnh/KQV811PqK
QjgKpclMDy0lw5mL4FYOHnPf3xWSto6U0pU61K4W578MX22ya9oEi0NswJo0UH7K0OC0Un8Vp+TR
SvJdGPVOUWYPRlr9nG+dItCBV+12EIYFPYygYGZbo1T1XT09kLSnlG+z023aLxNMiWNRsDFV34w9
0Qfii4SvSEWpJmM5MeLy4SFUzcRyU+Iq0Crx69ieUusQBIsO1bbkMxgJYTEj0rurK6wncPjoZ6eA
SqeTQW0+TaMzlzWTfq9ZyU+tfO4NZdVWjOIETrEizQhGmpYVcve0u89SY6X5BDWAfkYGHNLONQdl
3cTE0nn7tP3ukQWIiMz9CQt/JpxZjupR1PdUf2NcLIWmxspjsjNLdwzahFGhbQyPWQAko1NfCd46
tYb7svkwZ042DnE1IhDod/MPW/IIkHxm9ILYeKDWDDFBUnOQh+bklSXUuHyhzSBO/tE1mosZH2bv
Gv1a6FbVSOUt2NTqMzPV3EvpgS4go71BS5yU044dMkwfx6hczjwO9ZSoeB9o/iaG8UYQfBn0pzrJ
CFrb6lxxZnQPX7nsuaYiPFeVuldRs9bI7EuYvP2zGDBW2KbBwxQikNv1eI/5K8v/6OV97u2CxDG8
e33biEShHwfvHks+7rgt9++t0mHoFDgppWOiUBZBGprXqAyhPmqPvWU8B9kJ1YqaftAvc+9C6lCc
nG2zfv9UYvPRh4YZYJ+NVfAvrJEVNCupklzA+q9wwu6dfQuYYK9SBQrRG+12Mhxwcpx/KNLPAkRs
CnZoiejZx5xcWDoIiA4hQupBIcLIIoTIz3j/VTssEfBgI1Gbr3H5iVPkovLe4whr8rtwICT8iTly
r8Jy0pgpQtG6U/mBtMcls/lQqu2gPCnh4zQ9CWO9Cn0DrjjJj2GyCcfigR5R5smlwRZfrEmdcBQv
UCcTFpSM1GLDpi+/0tJtQcuFNsVD/JsJWCvt6xLEc96K+uM8P6oDyKY6tnpMXArTW8xN8miyGuRq
Jf8Uh+yUtZjDGlA/62QjYu0Zhesssn4YafQSA2zyOSLAR4/XG/8Kf6Q4yVd1kS1SeUWbItaPWLsw
BTHJxuTL+ZZdqd4SJHzBMGveGstCn7GGOHwJeuSHwGLoxlhBKRsTSQPpkpArG2JnuKhw3Mj9D9zq
VIsBDtJyhdlZMZ5r4LeBc8y8l3KwAtietdnt52QZfyUAmsohZqs0lfMWVurddpaGkqhuy0CdfVcs
EiKSMVbETsHgZkVuF+V2E7JnheRoWvXKAH1uYK+Cgug14jMcATrejWowF7y4XQr2R+YpEojxLPRr
jyLXYgdqM2mBFmcxtnOMVmTLAAd1ojtxJNlYPZQxcWWD5uoFaVaiaRvWl5V4jk5aQp8B6mhLSNuu
3ip2hUttnAb0xJt+QrxzgvbRSQ/tkDKTpyMjJhNbQxj7qfBSFT9SiSiWpScwA3wT/W+a9YbsUyCL
sjqNHnuOue26Qyc45TTixPGmRned5IQFBtZ+bPdBtSmlF2k1tR+JL9uyvFviHty7+lDYSaeCrcdO
wPQs8pu1xvAsNcloRxmC2/x2IPCtoH3O6lejCbCpGA4QGeYHwrYysUF73OFRLdaDobihnC9lWthu
I/n48/N6zWfm2Hh2Asws1zM+RfwEDuLhgcgZu2Q7G1XRjijhm8dBe8zK8TDNsleEK03cLnSd+ULp
AY8hMkxaNtePVJmW6mvSAfEI36FBc9jYmtl9DT7BoHK+DbW7Kn3Dmz2aul+tbW6Rlq4sRZqhevKR
/+0HcR4c+wO0E3CkBGcfPmVkpQsW9ZjdReZGFEm/K/fWbF5cIu3iJqYBZX7o4LkWyd8QSWtMZ+LW
bQiQ4kVI2Mz4O+c4E/ld088zw8WooPx52LBQC/aR66XfEUkJlbBNxgIWtX/XGbFjlne1KjslJ9WQ
Gq6GY+rQ7hoFV5Q+RQoqeakdyPC1S9JwxXEZZkBMcbYeTfkuYfqN61JtyLMEPYvrpVSbq7bs73q0
2E0sPM/y19xoEQ4f/MJakpiObEda481gSxz4Vhe9SYxwcjF2cuMcEfvRJ8bWR3saKh488S74Sk3X
i6vlfHtNud701vP8FpgSgXJFalfHKFLcCrP6Hk9ZmZD6hEgj7azrZ0uqXF38KkdOFUZ4EFr9ib6n
lyEBvQzVA3yC8tHvGSedxPRkCnRtMPEL4g17fJtj1qVQ4tSCGYeKFbzmfycNKuj2NRweFBTHQ/cY
TM+6/85ZP+a10+lvmv4wed8Z60uk8hrOnVBBJyJ5Yz+Sgx4/iwPJyfJDoDM8CZYtTiHZLJHiFxm7
AMHFnBpVdDbCAGsKXrH2oTZrzrTgKPa01oEMT78kGCLfx5DwOjrusjFepLReTTVWOWmzSOHgZh1x
RTIqL+tnKbzmLVAxXi+AiEnPaaEh8bVOmAjUyYvpHXq/38KIdWYRs8GWbE0kprPx6tJzgFG6EW9E
4RWLtQDHd2gqYsPTb9Y9AX/JagBdpA7wm4UFOV9rxmUuPSdkjLQVLbz/SmYF1jfdbmweRpM0F0zI
orRcCupTiOOYh7NOp2JZyP4dUNM2ssTcEjZWjwHOIOJ2ZDFHQ69Sd7Y0PTWEcEknQTlkg4Tn1niX
DeXGT2q7UL/V6TRhDsLu3+NIZUBLaRD5+H1m13atQjhHbuaXJ9/uhg6mInMKZrPMCxyvRAjg/8RO
1w/fDXIqpnUyuWUGsoRdU5qgT9BIKgacK79Bxzu4HRHiM0vDRROXM/xCVKmj3LmTE8ntsGhSx+wJ
CQ5/to+w5+KYiRFIgrSqcWSb3X0yvvjjs+ij5PTuKmwhh9mVeNxSWLS1iBPK/NTRrOBPj08PTlQZ
ZzkU6yF8btR9kkyOobAnaoVNgAayuMcyXVTDXRYNr5kJMk48Jz87NU9VPyzY40Ej+CYeyR0JJ2rc
PU+GYItxy/7LBMNPtl5qPnppa3e2n1m7MpAdKWqWWZN+p7V+GPmgMlh3NJtIJRKunLzSDA8l3ql4
yjcjnNOEIqGMQLtoOWX2YSUQ9k0rv6tkKKVF8xwUpR0TZJW8ZGwKstLegabyIjRy99pDrLVLpqSx
cLZUlrkVM2fHaKgnR4j8GvSkgWsCmWXdi5J7C01rHvLMIgEUi34B1xneijz6MhtevTcDuSfzvU03
JU6fxs8lJ4gs9Jsmix1VEXBtOlR87tRYd+VDvanyQ6ocTG8dAU9TTIBYaWd1fE3KXSCvjeYxpEqp
yPwOcBCQ6GdN3bM7WMAB1miixkTO2jSk0JcxY7Zz7X2lGdGhNR4cQesOpbmNCnOLOmw55IVLZStP
5ZsvY783Fh9RE7qCrDml7j30jbbWAx44nIRyqpaxAReOPJuNMm2GbHK0mBEk3ASBI0KAhhqInHF6
vBGsnaU/qHK1nOpkr20BAGQmPRhn5YaxEmuJqQUYppwtsmF0oXeuTFEgQZWWyxJe1CdIt/YwYpKl
LKW+OAQ1lB/Zj0668pB4hIJhfeOH/qIjw7VjJOwHxcII4CA1L52SH4h3Xlop8z5TPSpaty1oK6h7
lq0sOLWWuIMBA/1FlHEtqxVmVDSntey0KhZYmo+TnboofULNf5IDK//0wmmjCtXJZAMakCo0HVGY
3UfFBKPhrojGGjwstBV20866zwyoFoFYE2M3gU3GizQUFzYwg61OOKOZwZIywBUifSlZ+Px0mHV5
56aiIcTqu59loZVED8nMy1iP3HivU5dyry47LHiyTlmms4UT4IbaY2kjkPs9VbY8lpupFbZ5gbdc
NtFTDm4dDXe5pGxDU9jXbXQQJ+VOVH56aroQ8B3DaZsu9WkY3oP2s9KR3KrURy12nQmZVP0pnF5R
PunsLWa7E6V5XmO3uMek5bFt+IDoUto7qvnA53zxni39EIuvAf6DoeeGibUsjZ/K8MYRFuFn1td0
/Oo5hHyFmRm+GCs0uuq3Iqb3VdJ/Y+FySMQUb5QoWAVkDrWtk7GvB3O4HJpEM2IOFQRMM392zD5K
JV9Mxg+Bv4rs4TTq8Hn4SlX2XQI19EOTfSb5K5rNSDh78AEV7zwx3PLje85AqySpi+MwA/pRp9Kd
PPpWCuMuaBxCdIOVZ+hEy6Npk5j2GwUJPAb9kOU5bR+ItqEJp0GKthEy5ylRnrnx7iRXri+Yy9QT
GBC5eHsv9Cl2RPY8vgqOLYtMi900TBYh5X3OQCCGux8MsoNrKSXbE9bWMae97gTJz9RU4PpwCEbn
rKIhmO7S5BTne0F676jQfF3Hvc1jiDxs/NzcjFgv5ridaS9eN6zMatG0nzP5HBr/7HxjwQ7vP3N4
krM5ZwpT8oloJyc2EqYNUG7hgwVyQow7dhXTeRKEpUxhLE53ikB0hkbYMhK5fMRjrpIWVqotvRKa
KiI1SzjPwcNNCtXjf0g7s+W2lSxdPxEiMA+3nEmRkiiJssUbhGxLmOcZT99fqnqfLdEIMU513XTX
9i4nAWSuXMM/4GpG7lJybOjkxC/Ich7Ng/PYOmh9zfJFA7WTFov6IzfniInpQtpzji24dR+h92Yt
8SLzjV+9gbta68z7n95Dua33jCm1n9WQMmR6V/WzzabUh62hPkecV7rFM1c92uVvnx4Bug0uvZxW
yZfz1t+O8Y1GSVVw/1YRZZ63sjCmzcrH3t2knsdkTZv3lXs7pjrurLdlf6h71JGeqx59r07/USc/
SkiSTOl0Q0UPM1srLoRB1V4ip7oIqPU9lOWs6uwAg8+r6iT6PU5v4ubJM6i+xkNFvKRgYcXQm/CH
pWx2SS6MxgD2aK1i2VnaKJ0YqPkp1n3vP7pVNHet98Hk/3AdpUiQjazpuQ3k0JchfY4kukJUTzWA
six9k6kUXCuHthXugleNQ4vw3CyiyY87IBwPQmONriOpTtaQUlbvVfYcupT8+DnZuUqSh60dKqVS
w+uBBsX7oUPWG7el91Zb90VyrGtU/tk8RfZz1B4l502jcVU/uVJGtf48jJSC8YNUdDNyf4Lsq+G+
uu5jpR/KaKti9mk/Z9kP8W/j89H90Zlrl+6Vxrno3F20H9HmFSwb2bIN59JaENu1hFZNxnm31or+
Fldr7kiGu3rywGUi5oTfNxMnQLegu0QfEccGuBwXkw0qCcsLBswhumg3au84XjNdGxwO2DU49pRO
ypelLvromtXY9NNYqmlHegLaVrJQOWfuHJp3OVp5XXRg7YbdTZUyl827PihJid+IeXkXboWCzIAx
PXou/7dXcNHLznKpRxMQAGumv0AY08pHu9wo5dtIzvr9SlOIUtDoIDfQrLfMv0gnUmljUmfDyhzk
Az1sKJEfSjE1okk76nuBCABVSvNPy99aDRMA/kHw35CtdBiaOlIq9CTBo3/tHse66cFJ8MYnCyOF
2eJwXq227YwuhP60Xi+Xt6f55vjHX2tXnn5Kx/HLuhcv2itN5mhyH+1tfYWahp3sIvNHoIN6x5UN
yb9F/4hfHIfs2DHeBOWZHnT1FuVjMwWRgh7eItZ2KgE6wAH5F5c7aTqVAHJ6wU+Yzeh6tlf9gSeO
4+dXddFoZ4zl930//CNux/YA2Exz9CrJburcQya0haYdg+TLcwgQT9ZpCSNPWO1875SgCzS0RzYD
i5EuaPTDruzFqRkCmi6qw3xBuI6JOeunOWpYjrIqWXwNs3j23H3X2kTPdIVqAia4YmrU5RR3L01L
Bec/f7/4FKyVrfDv4mKu92lxBO7cLihs6MnBUfNf/wOg1vLFk/CNRaWCp2Y4WQ3rxrxv9TVTthaZ
UaRtQF9Dd+CPr5MexCDtMvSC84chpSJkJGsXg7ZBNSjZ+eL76D0D2iyAQjMnmUmvQArBmsRn6Hbf
v4YPxMXlkjrBAKw1tmvMm76+BqUci7FOnPABUL+VH+SjJowgZxYJlrZ3UBQZt8W4zTadsbMf7B/h
MtNmSOa2Cy5ZuutcZwxlDnb3FLpPhr55lkjyVgYI0xdgVRHISunOB53rzaUHjSnGXP8dRa8U7d6L
Lwnh2GWDI1tsb4mpILe6fd8ty2tKVOrEjFb/9JCXkGlXrerKl6HJ4t/287BY+fPtNlytH2Jr9nu5
O202fwJ59ufazH7Kq0QXMHaoAtAnIRV+fbdlr9s9pGmcpLxXN32GhOGC27KD5wEngQLzlSa4hZIl
0xURAjFw7mCKycahkJ6uKmRMEWqgcDIxxQ7zw9Pg648ZGz/tAdQh6MgoJl2L2J8cWovG2Azh08I5
pt6VW+1j9P3X3vq05MXzF9z4ZheGwQPz0ug1uNXfs1vAKLK/yU6qt8NhsDfuhvDGrUhHERvcI+Dh
OJQxs3G3j7ZBtSnVtfbcAimcFY+PIukmoaPvLXU7JT3R6nX1Ne0BzyXsXpn1TmUlxEHVNB1EdvQP
lt2n8EAdrSC8lSX7wTvSpTEbMMy71nu/qrSpTaFJBHDHgL2Pcsll3HXrFjfpNPSo1NK5llMNris6
joXirW3/3k6eMsyyPP5bSKs8KlL62sjZSkep0VbJ+OjhqlbX+zLe6iPQ4vpn3tGOAGwj3zupsQXM
tMCFiGQH+SOYPYDMwxw7qHePV49Y0/fhZOoOwcgMNyVotLDuL754XIUw4QoVfFd+I5nrqpBmPslM
vet9e9E46/GawM/ktoYDoSDRqRqmefmdjFxV+5S2z74nY8TW9wOjCdYDyjJV2lKcK9Al8jXm/fS6
8MDBHWPxZVxCglUYKQ3T53QP3CJvdwUDv4YYBqQUiTthgSK4Je5VIbKpF4xtO4R7HlZcXl9PcaTq
XV4nUSlE9YQobHpbJvKNnzc77tAhfMZNRkMg3WEsIClHZ3xt25MDAAaKw+Cfh415jZo/iVNG9IeU
wdDJKA1xyX86KEML4cYo7Hwf+N5uBBqtcWkFTY73k7QNAmXHnE3gEx1wWGAlakWjFkNfwnEXVRLN
FdcRs/guePp+J36I010GH3RV0ARCiApu2MXvMpXCtWoI/XtfUrZGWWyN7tkMeC3UaUFxNtThLnOi
G6l35jLTiy4U6F8GItAYvBOMshtoLzdeoW0Szd/6igZSimBpO6uWJpaibgs5e6cqUkZtHZId4sR5
g7z13FTjXZxiATIbKw/PlHfQgAeX3rWUo6zB7ClN3n14JNpA6yIFVozCa74bImcXuu8mA9vGYK5V
N6ubMurR2q33UiqvNFzl0QF/7Qch4NYB9pegl7hxvtA8sL+tIG/6w76kw+td9V2ZCoUI8qJshds5
QK6LNM1qAyXwE9BH6NP01pscroUpSfl2Vc7i47D+9c0+rXSRk9lIhw1O7Yf7DpE7HEoYyCreMzBm
1KPwFALbj2CLRyXPJXllu7BLv1v5ogj1A8NM6qJM9268Y4QsusLBcuiuJJ2TGcHnV3lR9zh6bASx
ofniVQagXiA1bgQdRYFL29Nx9dN4Exf2AujxEp2aEfi/zv8rV68DOdPo4jkCmvn7R59Ad4nv+v8+
70VNVOWD0haWl+6lMVsEkbynJnTN54ieJGStG3zTvl9vEhD4ecGLlNPp6RbFdRDvi+w+A+Y5WHs3
vcuodUtwJFieSIs2+RV2VyLCZMj+tK5zIZaSSIbSZEIyNgxPNqiZXDcWgc/oLXLWUsG0UGawhqlJ
l1+5FSeL7s8rX0RtAFS57o1KsleKTYVzSGjRIt5I7qlu7zXrSUFEROjE2bDDIc9gi4FGX+xe2Xxi
C3+zxT8QXZ8CdeYMWtvJYSoUvQGlSPm6945je+UgXQkWlxkAlUSujIOGdzi9veHUGPc8Gbq3V8vV
6Yvn3317WT0GWiLxSlGvyMCyFi2skMfQ2gCC1Kt3jldRqzdj/ybwBIlzshBdskJGYaG1Co0XzSxm
EroD3+/sycv50y+6CF+Gp0gmsrfI8AbJolh3ww7MNBjpMr8VKHxXOX2/3mQNa2qazf2L3yigxK93
b+1LqtOVYANvICvSRsFtaPVQLPb7l9vlbrO4udaqmz5Cnxa82MhjUyqpk+nFnW+diu7Vsh6YPtZw
FR9TJmWRdLKdK6dWEy/tr237acmLe9ypFXqBiEvt4Rt2NJ0zK59Z+u9CsX+M4MUFINDEfqrzDmVX
38aJ8tiF+d7yc/rsART0LRYiGx8FwtKodpqfb4c2u1OwAiVPy5RyA+6ZvSlwI4GbbFNX2hrJq1z4
P4IERDVgrbpdt/U1DPlHKf/XY5EwafxH5CcXmTI6upkTYJnxhD3RHIrBcnXe0mCaIdonzd/uR3l+
f6+s1y/5bLnbpev3hpc8e65fvt9Bkx1RZKrQZdFIkUCzf91BTeShUJIrw9NzN/95uLubbddrfbGc
Lf3Z4zUH70ncPFWBSMYsej6XUOnA1YpRShtuGvfgwfvSlW1rHHAzcjygQ7P63VF2Zn9fxrdjc876
/ZVnnWLx0eeA/QlwlZru4lk738UY1DaDfbGsFGw32kMFVh815aJdQ4fAPXPx/YqTsfDfBY2L44k+
fWIzfwn28FJS5lv5znROnnp/XSt48g638RQxZApJ+RKhnSSGEfsau+l5QSfVuX27F9vmcbH5c81y
fkpCBNDvv0tdnMe6iVwgG9rwtLg5nKv50zZZt7O3e3X7Y/Yy3wyzP3oy+3OtcTv5Jm0KDKDXYNU+
2BGf7q5EVoxs1JRAkDzBIS55lZ2srvtMtEu+/2iTTAtMh/5Z6zKoDgagRUzwBnitN8nsZ3D78+7X
yput32jD7ZGTn+2Xt7vHzaa6sbbPm+xKdjR5h0BasOgAAqu+VJegpqxFaxwHyPxW9pIFggugFHQX
mZZF0CHC0l97XpG+X0YiS3E4lqyJMMzFB808wwpQV/P3GkLBPZEuM9tZpWD61YMCgQzv0iYgYego
by20mKMcDvcx7T5sH02lXYZdt5IX4YCSI0AVN8hBAryB+y/xtfv+20y8HPqU/yDjDfniQPWG12SF
b2OY3sBahRVa7ISsEINZnwsdSjU6Pt+vOHGwvqx4ceFZqpuZiSwnwoGlU86QTfMPTd8IlNp1SvVE
hPqy2sWniBu9MPw6EpyGn+dgtto+uKv1cv8yZxyCeeCVrTYVj1mO1o8QVkeJ7CLzH+OhkLo4Q5Mr
ofRAGyo9eqYBdgRLufrMthNKO+giCYkZS6JrBFLVCv7/09IvP+IiKruBZ49uTB++xKDR3SJIkwhr
m6t9CnXqcXWLAhbxDDrsaPh/vevANeqOBSJyn2A0rMUroGUWKlQ+OA+G7So65RhCgS6NBsAh5odg
VRuEC5qlwiEK0mhnY5kEqVBK2gfqRMExpLMbWB36EAXMAWaF7jlVMP1lTp51QIDsoxUJCQHAn0hL
GPwPLKQ4sdydM9wcGujOsDWsI866Y3V0aA5nXIsMqJaM4qTRWkSoSXTwtzpUhQWFscne9RTYFCjP
qrR3pvT2vxoAguyQp1DRgjfxPFYdIk7Rz7TMe6o6fUv5MQ9B6aveScI2NWiOdMTS8mj06x50MtdS
5B6TFbATWX6t8mcQyDnQaaPyMdfwBTKbjJpQi36WP77xjqoMpi+/Nx6BpkEv4H8j3o5cwLXqjkkz
zGxQ7GGXL0c1XabaGzKCM27mWS4EOsQ8IB0Wib5Uyhu6ur3DAK0/oNeGtOhdjUIRP8Oq6KRY1TqF
plgk8QagW4hArrejXS3Y6LT1MGwQGuIF0I8ksMDRC57mXIU9ECEBXGVHd/ij4lebtDMg3JIxIrCl
z8u6vOmq3y2eCmahwPy4j1xs4wwDa3dw0DA4PfXYqOPS5ENgYJWoL62Jg2D325LCTcKfa2aFLds7
6KEZ/vZWn4tRagpdd4TzPPQl4Gxv6bZHz2tuU+AiHpHVZqI4MNDSUFQljNDUQFQFhCpYJ+w/Xesm
6g5Nde46bdF0N3C7eprPCc7PD6k7kx7Zsh6+jcYy05/i4UeU36fCZ7HsZhYoEfHe7fGQgokWUVe8
Ms4zcERJLrBIeB8CGfdU+cYEXFnBDDcrxJ1SPBAh1wglfRv/j2HNNzbR5QNG4Wn83dnKTx40dpMs
+JZ88LTqFwUAEnZzJwBxzXHMIgQRODiIvtL+nGXqm2veewCIGnnr6xsYfmEF6AEMD8YkAuIoPfcy
DWpkWfOjbFObVeeo2/nyGWPCRYpCfTLSPiw+rGZAZ9rCNETjaAb9sjIfJUjfknIKsRLIinGJvz0N
MFkUmlkz7BxJ3jZ2ORP8CiHA3x0bKAri3AgwYhGaMzHrdjxrxekTrtpMXIz86DoafPD+JjcgjPMv
CG/drn4X/9XN13ip5JYPNwjLSA6ZOOkYM3FSArp4blbfQ0s2MY/1l3IOTliHUexgqTbXccYKED8w
7XLF35F6O606UU9U6Vtlu4gtcmjMY1kfC9YRB4XjKLHQqGPrSTuXRwxTAUfIi51gTrbrDgkQlI/Q
rBM0br4rVsuyMJRBvhG2kcr55GT6qryEsCQ+g3oUZ75IToCUvPQ9JED5qOAK6pVenQCLQfkQt7pW
2wvaAaDQhThei0OmAIwnPXTm1pynlXSvFkJoJt8ScGTIv2wUmNB3sALYW0IDFovQTiFbAB1hsc95
KrcTeO53NQTur+ubzswXQnIa9ho/VUr8E5C6dSGN89530Wd2HgXUgoErzacUnkVqnR2A8UOjImtq
vsjA8Otkwa8WUoaCdOI2B2r6J9W6F/6EyYD/EKD6tgNwehZ8OAjzHsczlNAeaYKFHD7j5U6E8OeN
CkALY7GgW0CklFyxMyL2IsAO6SXiYFiwm5L80IN91lAm75JzDrJKba0FNjdYp4rb0Zuj4MiXkQJ1
D2AYi/QXcP0DgheUFcV4bk2YWfKZN8C7Ei8eV0EAnILmMkLgMGFPK0jHq/T+4K/d2Pl7rZ9hqYrG
JybbEiibIt6iXp/tOmByiAKYrYxu9kItjBXtQA5va3j877E2Lvu5KlWL0cSWLEHKjSX4FrRhUC8d
gKvRiCl0gJy7mr/Ggir28WQFPa9dypXhJcNGQhUBswokBuo8uRmVbsnGk138PfIl7RK3MudND76u
MBamtxaOjX20MzxtlRMOKvsPhocb/oBjbdXPNmbGI21KoAM0fiIW5HjrMRLcwNmGbG6DVtOKtVK9
B4gaISFRVcAfA1RM3CVBHv05NeQm854dSPRom+Xeq5eFcJhJLFPk36HKgEVgVCoM0iDo+E/oltjd
2+CulPA95KD2Q7MtAGVUBSCXVD1w8sxul6E1TqqYhcXK8PPl4GCCCx2xulfQQ5CtU2ebmCI5C1pI
LfwPMu1aZwdF5qYI8G81z8JsG6tPomEuNjAv14sz8aYCJm+uj0QZnhsCuYTENhz0hQDTGOGOvLQN
3wLsfLFul/gcuGNSdK9oCy78hwoWnMPeODeDs6qVuww4MaObFHdfDg5MBh/NDAC3uIWXeHqfO+tN
yGpXaTGv2PlCSwgpE/ELI+7htLM2gBd6hXGglz7kyhFq2ox83VbfC0CsjBsEW6hh74g0C1yHbm8R
wRTIPl513IYIBiG3wDmnYxVpCA4J9QWN/hL0ArIyAyizSAmYP426wZ3EWy7XCpUYk2xCXgX4sMDk
udJOJZowfpCvmBbE0Zt4L3aMpTWrwwSknAkjexUD91OTVeUe81I+J0yqfMQpw3CBPIq4egQTjwhl
GNk8Hh/UVjBkVNhvUFr78JnULDoP0U1QPBdVtiXsaU6/okb8gOgTy/oGusV7hYm5O9BZxbxGgTFa
Ez/EzxF7T0RIIHe5E6wtDf7GzEE/DmXeORYamZB+cYwVD2hEMAjgW+TgvOtT4Z2EGLoCZ4+onebV
3jM3dbImBJA1J+WRzWv2Fu64b8IjUcgyQRFH/slCa+KttyiZ4VEhuCNaklAxFrXJ30LE8E4uf69I
BI0yWft1dhLbKtDLO0sHCbLtDgVMhyhjrIpzuGUma6M5cc9x1IShbI9wOyB2ykcmVb9H+RAWI+d6
Yf6hSjLGM92mcRFz0b/61UqJl+Owk2uhldhHjgACAFeHOJTzSS1MHBBS8IolT0OLDN+5WZi8trK0
TJwGKY650v2ONXPdWIhrwBOqyJQjzbi32d9SEn1sjhSBj8g8yMlBZS44YOLjyWymId3gCQLMZYFF
Dnkv0NaMzGYzhnelhNEPyWjCvTbia6XuHOSkzJoQxr3exK88EzYiXmYshvhUNy7gfQ2O1EtHFssu
p6PNVhMXdzPTOu4y7mOOa9xDJUiOOfO8s4xU3sBdYx+MMNuF1VZJAOCX5JfJUagFJ0QvcBkiWCl2
Bq85XcXlY8o1wXVMMNclnD771/AP0iq5CadR3wotDD1Y+r3FUT3nDKqgIImYSegsnfBOVfUV+HnF
6hbC+QBVeKl9zjNa0Lq1gDO91+C/CECGdiKsinPZtG8AjDjtgt4dSveR+Tb06VKkChTeJvyidPA2
A/UYzmoaDh41dMYdnypb1BqA+DJ6tKjHlSw+2BnVDP9SrK9wgsH/ABHJKPYQShFDzzclwLmrOnGP
i/Bh1eDSeTlDb8+wxxvRwtnxR52hbgxCP7JwDVnicwsY6ek2GlcpAj2Gjy6Vgy4U13bElyKUiQ3c
Gf0MUzY2AERXkYG90f+u1e4HU3l1VAGSxljtJvdC2QWSDMyqloLe5K+48YNHL8O1O7rnh+f6IbUC
stZgmxWDSGYRKp0ByYiN+Mkc9wjZwHJ8Kk815G1KHgXbZBwSbw3cPPgU6MGtGFTCmXbJHen9rmBY
Bs2N12xGptD+beTtfH1FzDRQJ+vudQ8S+TyK3w2k+WwDo0t0YMoDhs4iJ+ZAC5w3s8iA2GwPKN/C
EqlJ/DIA41Z3R1BiA7axfxDxUqeGahNzocGRabp7QcyoUngJwS3RBQYw+78wqhXh7UVkm7abLfGO
ZIMH3Q59zTDVIJ22e9IzkHhEeVEZclFGZPwpj9viCPfR+KBMJ/krS+je6NfUgP0teR1p8xp/meoc
1MmDqEI0WBjDAP3Wvif/6cjG+KkiiKOisSJ6SI08b8YSNQm08dqTOXgwENeDvxYJcWob2zCGbZ+8
llDq+jBjdN0tVBhcjtUvGpFxNAeN9NJLvC16STSuGvlnY1RQUvMZpQhnR2pf4DNXEHFDWO9oa9lv
zp1RbilGoaDeihKcax3OuZ+jhC6coeoj5hwipoCfYjtSp8M+ec5Q3RlYsS9OoMmSl9x+LVD4Yhyg
a2uURMiXhRIGdwxixrYjAKzc5qEUwxY8OQQeUSE0er2OoTBW+btisQMAjERURTBmhwgQmnVb6L9K
q1zxccQdGCZrzNDc9FyjloXqk8Qel6EQEN9zL5tvbhMrQHZnN4Z4EMNi1g9Soe5aAi/IHyoZ60N2
itIWkN8mZY+Ndnooh13sv33fsppSC/nS57joqKgNqpdGlkV7PELZ99yktEu5l8hYE2VhyLvCX4Jd
RCyW8P792lOqHJ/W/qtDx3flYgXLD8se/PasekjOyYGYXS65Vus7B0D8g3PyH6I/xd5cJfflul33
6+xufOu29k1I1lvPcOz5/ldNd34E0FhHwU9F6Oxr58fPw1yVcL3f68UztaKrnp2WKJ7uuLBJ3zr1
zaK0IzdEEt7poo1+DS400bjU+cyKKtM7l2Gkff0BEHaHJjLrWKCuowEXEvXEEY9or3ALk1WVanHl
mafcAxm1APlDNBX7BuOic2mMdm4pg8xssFr+XP3abh/Wa2u+n83n+XzzfqWJp0016OkgYkSiGmhB
XloJtFpQ6D2G7E/Z8uZnurUYR5rPv5622zf9/sGa/95bx2pB6J/d7+3Zcn50Fsfu5v0mnCv3/cu1
MeVE05Z2pq1DKECjGTLD17fdB65fpT5IZvzIaLvha8Du7xDeTCsRQb7fXB+qL3/1z9GCMvDoBAx2
2VYcmzYfmm7Af1Fp0AfYQZof4Wpqz1n9OJQ3TUn3PN6Ow6MPtg8SXJIcepd+wK3G5DSX9kGuLnL1
oXRf6uy2iujyo4j2kyLRi1fZqMKhXsOuaSzoPvk6N8KFWh2CZq2mx4LGEKJ/9qPCUSPQy9BbpeS/
GZtZn57vIpy4eQym1G7CfUNxXTzTJeDyIluhwqayQettfhVEMAVV4OORF4Hsw7vn4rzqUgYdvBzQ
VEKttWLQINw9TQrJK59uavTxeR3x55/GSkpcVqWDruY+sLKbrKs2Rn3ERW7jkb95VrKqk2STJY8N
/6iTllqcruXsJq+U2wKepl2kN/IQza2Wf7mJF1JNlebDC2rkc1kZi4aqI5Kze61WIbynq9SQj00L
UxELBi+2503uHVC8mffc/NYYbZpUnot/HoSqP0v6lWohMNB3tzw3dDwYT+nP7x9/KighKoWgmAzr
BqjR16eXjbIC2IWcEcTZJsWXb9FFtyE3JsV1vFSG9ffLTUYkmxETIwd8a/6ykjHrykPt0xyeQGBH
y222fljnyz2T5s3jkeRifmV0MzmpJAqgTaujHW2ZFxs312V3qBydCKjhjnT4xTjF3kbz9f1yf9pt
3t9v7Cvjqakg6Cg4K3y4VOu62NafthPiNpGstDoMiuCVW/c/GTmINbqI37/KySv+80oXES4HY2tZ
dYISVX5bKNviKL3Wz7G6pJj6RXdQN58b5B2vTWEnJX+ZTeriwBPqP0Lhpwfs43D0wRAJHH0yOxzu
9PnqyVtu1/Vsv7bWy9MroBNt++f7h51EuXxe9eKUGllVp0xrGW6Xi2drdljdbbnNxofZcsl35Ca5
sp7BZ7oM6J/XE3/+6SmzWA6BmrNvysXPg/YTyvls9dahurJ9k7ez+YyW22N0tzlubvz1FdS5KiLb
X2tD91EtrI/An188axLlGULR4tYWpKitN3t4iOb369nydj4/ooO/vLLg5JYVcpykaqqj2xdZAq1k
J03rCGxneqAVD8uFfF9Ct6q5MmaehA4J+eR/VrqI6ejnmRZaIKzkzEwmW8iLkO5zMSOVWtFAFL2k
1fdfchJu+XnNC5BNYwdl3Wh2skcjhMybniyDThwUlF/2PdwPxGhy6PNodfEHv0F9KrA/r9wxk7mn
Y8oqCQnifbCrvu6mqsq8Um7b/3gR0qgMux2iO6F+ynraKrQP6TmRgwobcWgGQkX8yn7+2DN/7alP
v+Bi7hn1WTVAdgr3QiyckdTKcs8jts9QnkQnD4EhuijnxEU6C1kV+mEUaGI8wTVfecaaituicsJa
aW6j2wHCPaOY9I1kNwLqd+FVxzB3MsohpM9g1RMb5r6D1yCz1RhN4PpdGFZQQ8tq9EGeRoe/a1DY
ZRLh/WmtZR5dyUan8j8H/0WQAiISX0o/ap4wrGh4YNFsQysxR3CH+kM0ONX8WhIxeYI+LXZxy6Su
E6eDDj8vQxapO4CZ4FHL7pBcs/y9stDldZ04zjiaVgYRsDxyWsXpYSWhCX9V03ISsMqYXEFhEZ1T
fE6+bloTkEUfVEClfPdg1qhzjWjdAO14Rsy57pnAuG9tfi/UcFDoKsmKREH53xzeT7/h4vAOIf40
fuIG+wFJ2vIePQcaTK6xRtQBTbyUfotRjRtOkNidNJ3qeFMlew2FWH3x/U/5KBj+PkH/vo6LqBwp
TSNlTSyQA0hLYSJNj41jUbKnxr5E2OoIiXDoThEiU0df79ntJ5SjRI+5o2Pq1H/c9meip2iEkMVX
b5oi/DCpkEGzuy9ikPj9D54OtpZskGSB7MFC6Ov3U7rAk4uAE0Dgo+9Czl4N8UK1sAT1lzTgUk5r
GV9zxpm+qQm4IFLRqYVH+nVZf8QJVtaJtxbCBLZc3XrurYMwW6Ugm+yNSDdgNeW+01Ur61ehme0k
hDx0oFAeUmlaN073pBQ06tEYFLrhQWNeeTOThwj6jKWbAAH/ykFTNAPsWIGghJi5mKGZ51I5JEJt
60onZKKE4Ur9MAwwqIudi7CfyJ7WhgnJNUMJ2i9VcMtm8dTX7z/0VE79ZZmLlNMm4aycUI44qLtG
tJ1KxEDMRe2eEvXsdic2a4dC49CKSXKaeSumNCB60tyaj0Denc6ayTTTr9INJ0Lwl991sQELGlxu
VbAB/5dXaxyAQouRaT6/ShuZ+KbAHhXwSwY7/q+0G2pKnKhGAVUvvcV0FVsXXrjQ7UZh7fvXPflR
P6108VT22KNZ3vFR5eHsqmsS/AhBz3i40lKYKMy+PNDFhe0ZWjdIw3/sg9mkQrWKvr0wmkF0iA7n
1RRhKlH6suLlJYZ9g2SwYfdCMFVAqrUGYRnlzNZQbly0c4qYRijmwXS+G+ScgM5ztSvJbqDo9e33
71/zFEOEn4MzAmas5IvWxa5O9SCoe9MKBOoO3BVzXnYz5m8K6pZsIma9YkhC1/jKupMvXgMKjX0k
meqHfMCnzL8fNPCPAXZb7FqPiajs/NCDH/ZBjSGr1evcfAKrXO0RG9lrirb1xjcePwtfAfQqUrPC
mOD7HzS5sz/9not7R81jWS4QTWECcCKGk14IZzb6lF1eXKldp985vTJsAYHHwd/8GruTIFeMyA7Q
oIjp0+9AeqVI4ERLMBmYZDD3+TB0plfx/SNOHimE1PnejoKNy8Wn9ppGtZsCVkqETBGjKfz2GGNd
pUqIX39xgxMcTCI+lYSlXDLrEciX7DKJIaZaN01GtbP22vvvn2R6iX8Fxy+eJJCzIolSerxcuFT/
wBjwkvh+icn9yTRGBWAtNM0v4k8WSl6qh2G8FxKkBAkAdqv0jhpKShXaU2v0eL9fcCqME+/+QYh+
XD+fDoRnVvIQ2A7Gy9JCD38IrVzMW1nQpHV99c6cejzs4unUQNvkfr6IQn4BNKzKwT4LoBWvkLC+
UeRXkUYBUpnHLUYc13QgphgQhoL+DBwIxaQ+u1hUpTjTsyGn15gf1PYUJtI2L54qZIxHJouAGa1h
EYNpr5tgHrm7QshoMuWBOW/p6KsyCY8ZmMtSsv3+1U//MOQeALKCRkdj++uBLINCa/wyH57q1TMC
579mW3OxXs7y2Xw3X2z+j4tdZG6dkZB/+Sx2c5PNoBA8mAtruZ8tN/NuRt/haidJ/H2X51H59HAX
kU0qahgpoehz0M7pTjQ6tmvldr2/3W2wNdj4y+Ofa05yH8D9v9Y0oIg7yMWTA14UFGMAJo0GLXA1
QCvRoILDie910k/ZDdEPFZM+e+WFyQ6Iqy3QGMF7APinjL1VVWQ7qtslEw4BZsoEACpb14F2EHB3
IWMp8CCMJNfU1m1L/Xd0YodTky6vfKhJiDgu6LIChBm6x0WYjtRWShFNiT5SbIEzBkVCugOc1Epu
YyaNZHfMkL9f1Z6KbVhia4qq8hL+UrLoAqsyrb6M9y3yowsE/2EeGzlixSsbqTWcdpeNgtEK0NMK
teXRzNdZCyQwtijG7oV8s/1HSGIjGyn8y8J2HmdAOnAF8rRuWWAzl2WvJWN9S+1napJv7dFkVC2Y
D4HRL9roSTeQB6S90LRPYfVkJ6Dvma97DYMm/5ikzwkza24P8IkEDOHuwsSWNprorASNdRx6aZPW
9TptQTpGyqohLYew/htdSKneG+05HMHdGdKrGMT5lbyVqvamHYu7rFFmPXDNQsbrwDwW6K06jbbM
VZ23cHaZQ3OlzhDsY2hJpiIgS428i730ygGdCo2fP8DFeSEddMIGT769V8x75zycU0okbjEFKbiu
uWEQ/v0Xn8o8NIUyyVZJhWilfA0+Um0Ho+uPoViP4wB4kMJRTL2vlvnil1+eys8rXUQe5AnNPnQx
l0BtHvmvLHkHUg0SUwA9oc9X8WvkboXmHsKXUgjw5VpSP6UOQ3xVVeak/IfL5+uz2lnaRJ0Bo+l5
gAN3MOd329X67fd+fbtcGnOkqBY3V87TVH3+ZcmLixwYth70sRHtge+QbAmTA3BjuXAmZxqM2JGQ
3fr+i05d5Z+fUvz5p6u87byoai1y6iK7bZMzmR3wJwZ4oGLSawXMZD3BlaVwh4sh9OU42I2q1Mx8
i/6Dc0JyU6iyC9RyPirbPWIleI8DQomDEKUDgdJg+9JCakD4jig0fP/cygfl+HKHff4xFy8bKcMi
l2wOPJ4OokYWxhR6ooP/ecC6icQeYeAhI8rkG3C4Zo7wU+DibvzL9FZ9fmY+LdIRbPeSJpwFg7eg
3xYZezZiOAKP9YRngDyrf+fNUTdf0HIBmJMt0eMIy2ymdw8tTqFQG/KSitR/Al0a5ymSgdHK7f8o
eKAF0bFFzlVDGWkb2xsFwDymb/awFkh5fbyrtCfyf9PSsMfciShpD969XCtLIz04aCAWKqg/JDuL
N0aHTJSpGHHNwjSbpxF4W9F9GQ0Up00ZKWBt5t+LfypnKK1KFoT7d8RtTNP6mY1rs69fMERb2OUD
a4kmsGzlCF3R040wOihOuDShOm5UW5vOQdWcmRmoyQNJu8DwDqW6VUxytZQ3Yu5oPC+y4jBUyx6g
EvWiWe8S51jDE8nQuEHYvxrgoRwKs5hruTsrk2KRu/YidbdlgEwm9pwNHos02BqBTFLecxD8rdwu
vCFcIfuC0wK4J6dC5DbYKLU7DzFNYDjuatqOigxDNEDvBZYWLYgdNQzBGgPuxz6pN0jNvaVsmzdF
CdSUDK+UYKSkb8bwhz5F2waobesNkMlcIp7j2ZGrO9zq5yWQHgnYEwwgAMiQo3plo0sxrlY4s0nd
L6Xt3kWd5PvvHQtzI2RC0gPVlURtUYsOlxVxW+317Z++XgDOyU19Rb2gWxCF3uT2XXd/Jqa76JEl
uHIMpq5wojlJg0NGaX24jX86/1Y3/g9n57EUuRqm6Vvp6L1i5M3EzCzkMpM0eArYKAon772ufh7R
s6jKIiB6Ak6dMoDM7z7zGkUeTJkj/BEAMDKkNO7z+aKBjwNpBN0c2Cto5QBVomSo/rLuvr/+ZyJ3
vgppQiD5hP4Ue8JZ9BVJ7aTODZUqCbnXFf8eqYwkB7jOkJtZBcB/kyW/Gae9gl9e0ANgrpwgwgqS
rI1Kd4gub68NNlUlvMpRsAdKBZgXLk005e5Qe0rVH0IVSB6S9XQpYn0B55Xtc5z61EHYSeCasUP7
NBgQoKCIx6LgicOuOJVTRG2uOmJIg7cubbbIQNTlvWKsRjCWiKTiy3GfpQD4cQ6QJWbuahsnYMFD
BPD9i/qqiKp9jhGiOhpqzGdHfV9USiPBH7gTtkf3UncwNqLveBUfrp4OF87bBFzyh7nx1WFPhVLD
bwhnI3igfx8NZSZ02TgAt0iCi6qBcQNo/gIOp5Gcvn+2r86gPy90dgZZRjXHtYX8CWVpSjtwojmG
OPkgB9D8+v5aX4nJaIZICxWwARWN8xBGAxgUGyBh14sBu8pTijUzThWbAIQvF113A4J4SqAe2Jkf
Lv5VmP7nxeW/X2kgN1OjF7iP5ZkboIsUOPKldg9FYx78rnPhm31/wa+G8M/rna2uIBzTjsWHsAzK
ie0RegUvG91jcpQfxvDz7D5fyPCFKZGhfAXm6SwDoZsJXU4iYMvCm9VqIwuUPSAdbSLiZmXUwVZc
XVPuLdRiaUM4nfrUicvVw8RR9/1Df9Wm0mB0iuRBFrvKJwLkjz0tMASgJkUK0lG4LZptSqcKtNUA
m1Bofi3ZJcfcpG5aC+v2VnERus+yzp6m4f/n5eNmKUJ6wqT8XCApIduMlVmMD2EO90nY5wVw5ffF
uJqrX98/8VdpAA6POjDClbCtnIWqStOA7Y9ROwtmT1nPmZq+JrQb4N2ouXyAlf3+euvPOx/rtVui
k/kB7zt/wWmW6yPuGcXBMDcRpWE4Qp8w8Z+u82WxwwKjs1Z7NVwCz9aLLqZFVigQqYi8WpDeo7ty
+H5HmBtKdgqiW9kW5TaW/CU8DlgPqQ46lJDRVcyq+u33D/0Vok/782bOFhPmsVWBoEx+iEflMHTK
vlfxW4QoORn1qQxOw4LQtiArdgeUSwE0HK6uoYOBJiu+BJg4KY/MB79CTylrwiMzx5ZV2IBTCsX1
Qxau8S36NAvuYwPvGs1tqvpSbczD6jlc9f2vUTII/kJXnHFNrhMMtCxHZzfuyBWiG6Up/CUjpJit
H86er/bnPx/87OiRcqNCIgT90VUGijgUrrtFvGTSyQf43Ko/zK7PUT2bXow4imJonsorKuzvXTIZ
CRPDmbJC21R+Mj1J+VM06/AR8QWynsiNoBWv3lnIu698yIx2YK0VzITfa95kPJdteCPD8qN6APOP
8ngvPcuodatGtZPLh1imQZ3j5NPoe/iTK4vJyqMjpEk5v1gpRZ/k6fdKj10rfe4KfZ/qg582KgSP
CxVuBM4DKcbCsHJ7V71rPizxgkNDqfCOuZEGGV4UmPHqkdJPBW/PjFoX27NCu6sHqIuduC8xiFZR
kQ6v06jHSGI7iw+TLu60uUQ9oIXsCBzUMA+iuq0ynKqC6CLkGUWx8Hutg0X6k0LRV2o6OiWwFRRL
k0P53FH/2DGVPJdIEgyO+tYjro3RFisJfXwcOWG9h4ljQuUBQ+/3pyXazPf4eqHKHA8UV35zoMBg
sS7QwdORctR9YmYE7bTOzchTMA0BCI80p40Z0/cL8iupJ12nJSFLxK6K8hky/XHXiLrP+HuLJZIc
2Zvl42Xty/cQs50FtaP7FDNlpLtyX7rPflgQX4mBoBZAZwIINaXpc8marJVjcxgwua9cdRP/znbN
IXlbhaHf6htMvy+lbXIZ369KnfiC2NMFdBhHu5cH3tCu9ENXQ+LUsX4EtItr/eWvlSOvlpcU5JBu
QHjxHOIizXKFVIBJJ8DGbMshwbQ1H2DVZnBLG5dt/hZe1PXD40u7SVx45nvJht7jR85dvhGcAYzO
VQiwrXUwibKn6xv8WJxlDw1pu8E6ylZ9z9tAJEUMSLVfN0+/f3unp9+wpny8zrZ0st3Qjd3EI6S2
72v+8gMQKzR1+PN8UEfZl14G0jx1740LuK7Ofejc/iSw+1+6L2evgTYh6Hb0UlCs1s82kLILTLGp
DVD7KDfCBY9cSBhl5CToJS/O+F7DVWbupl6JWRq0qt/aS5M6y68YAiAcYsyJEi9OXa105c4VUf/j
pRUOHlNK4AzFNhe2wux2GoyOG/yv6gujxO5i31VYjMCE96EaiYkbD179PkMXg9OxTlCR8ANVuSe8
LSRMiluouPjD2S12dDQxrE0SIMfp0MHRa7ski1XsWB+OUe9Qj8lh3thdBlTJZuMNJsRw/QobtXxj
Tp6su5UMJ93JkR+AKhO5wCfIXCD61k4j22hGwzDEMaVRnHIlMSHj4u3Dm+lX+Fw/kG1BgMfhXHbh
82QRTF4b+QAhwqjOpswHOg5lWNwnOxNzPegxdvRLFGCa2/ItllMalktX5T2KBITPkKRxSiFlluwi
sqE0IaF+j170Lb+tPgdhwZzkOH7oz/G+/lBeSzxIniYm2bt6p2znD/Ujvol/F6hHU3zBNaSw4TWW
qZumvB63wI2Qd3PR4mTvZTJ+kx6im9riiu/Cy8g9PYPYw6ArlN35iZIrMrPw6gyUDHq7I7+W7IRf
e09WvFhyS8ym0Bak7pzDOPONzFMbj1/Fzo1wxYGc1Dhopga6I5tulfuQixdc1wVXTF19QifODUOY
cah3OguphPleD7bwsbaiK6S5x8doD1WsxSKw2mCHApsSQB1qz5FTvglw/O6HZ+jj8x13GDIXS5uu
MSOTORxH9Rs7aiy7obUZNS+hfI48MuuRGfw7vxVxk8DJqgJc50rwpmlCJysZdcBBiy4Jrim6M0pw
Mz2R/AIZ0BsNEjvjhA/G4ko9zqUObMWE5Y8sAS/UtEfAWtpGIQOxnPkleJ1UzEb9tNzKuQ0bVnlT
UCOboCpRF3eVt7l1GqI+RH+gFls2B19p1yY1WBcHs5HUPLAV9CDokzVujW3isr57vJ0qsH3YVHPJ
uHngRqPJmQ+jYoc6uTV7IxgDvnedpNO7JuBniNk71V7ggTCsthTjWM/tS/MsATdjW71MfbzTjCdh
392rL9ZBvxhfoODXsoe/C9romA6NOH2aTlj6vMzY17BStIsX5MYTFMjt8VZ95GsMJCx4DtXaiqIn
xi7kSNznu8hfFAr8113iRvEppxoHlXXmmLf1+RCmvqG6peDksLNTsIouqJIJ4xZt0xnIw+90X/mI
7xoQjpJnIoFABMjrwhQdpFdiS/j+vC2dW0I9h9fdeAUse+On83ENSM+2QcJzygUGMYxlmufVesJ0
kvjQOIil5K0u60IIJblR7tKbHC+ylT871tehqSObrZykstoHPwkl/QtJRywbyDIwHIA/nNRnub1S
xNMyRaV+CMitP8us0uiUxDZKTL3wNclPRopZyspurvgPb2DjB9jMv+4O6y3Q3pepO5O0GGcdU60r
AzUZM3ltJYzwvSsRIjDgQLjoinE/kFGM+Xw/Z1uVaqOWJKcVmIpXmU83xzCgX7abtUotR9gdwmeN
9hY7Rpcbawo7mxtLy7GIyNyoQGZEe6e1JMhPlZC4q7rOf/7H//g//+t1+p/h+ypqOodl8R9Fn1+V
cdG1//s/tfXgOhtRznYg2VTQyYnOR1TVlzYqNEoyjTv46kbddO7orR+WbdnhtrZfAEU6iQux3It8
wUs36Ua6UaBa0Vt7MC+Dy94dnM6j2Ol1TufkLsQiPkI3oJmLqYFNSO+YnrIjg7G/v/l/Fc1llZuH
ZkeMaSgUYP4O63sDj5WUbh2gGJXlOZ6yWXFNgCQinlYqlOHEvLQEJwHNJA2+GHI64JNmbOQMv6j2
0LJvrH8atgr5VIPecFbLziQ+qsFGbc1jwDcERxMBoMnuu2sRKz1sk6xs3E1levP9s3xCFv8dCAht
CupEEoY4fz9LEM9loxXkgo2Q7kDTkQx7IH3XLCMalG2Ah1O2cmuj8SFFqIk0Y9UhUcXndtSpYIJw
d5ck3PQShPTq0kAUAAIiJn+r2AjgAvq2I1bW6aFbWDXIEWqpeKtqMzaFlbO2c7EV8vpZ9YMIkCt7
3lQJp7rp3dw073TQ698/rvypSfjP86oiIBORhQyk7u/nVbK4YUoP4kE9hg/lh3TZ+MOT7oknARYN
0RFqlcgxEONR7ncggBMQV4fwpF6bx8Fv3NEZfCjG0Lsd5K4JCc0NdqRYQLuoWju4DLpIVzj0LFC8
1DeTPzs5VEHxIrnDfhblEqyLkT5J+vUTZq1ar3/kE7newhfv+R+JVI3sBYXbEGNPW8INcMAw1Nbk
9TOFaM0P0m1Ek2KkskObfkmLSlRnRy90EiKd886OHpCbzMz1B5H1kECmocMZD1MeGQ1CMi67Gltw
wBo2IWHFaUi3Y00LORZtmj2JyeUd/mbAPZRPnN0oLHV0e1YFIP6VsjXfUqt2Za6X4Buz14wWMRa0
KyJ3/dn/dX0ekh85vYi30N9bjLlxon4Oe1sX1+Ma4jwndCDaSr1W5xvdtd4hy/MJR8yg32OTavBr
mNAZx+fLDmkAZXZxE7ykj2aJahO6JLbwvuriYyEYwmK2IwRD3jBS5EeSNSGZxRVSbhe6vLpelotz
qYqADZNc3iuqOnDGkZBPbYxYlFPp4/3GoSoovPwtv5rkgwy0YRdk4ub/u1snf+W+mhb+vB384jzU
f2kP/eX4Uh2Hh+VBfeGSpLwLjajKxXS5eWVlbANgw8yap37f7s2TcFBP8o14Y/xEafwie8JexVgF
zVcp/c/27B/5ZJdWTRIlFpif4o7BMNrFhwn8X/1QdBfSNX3nIefkJ1buJ5robHmp8BKwuRIVgHbn
BbU2j1EO7BREi4sHep2uPHeHYsq3GRGSjLQP+kgLV86B8Qqz042PDaFxBfAdabxlXLaxOTmZKV6s
bgdoxCHPY3K4Q0FFPgoPd8gA4LJ3ACAEVG7auOafmj12CPAnRya5TlgdFCg5gFGfmOULpA4akkES
QPoZ3RW6kE0ecjkFM6+Iars06mMroomjp6fKXOfFeFyE59XHfpLfFfPDiHUXxU7UdDd1r/vfb0f/
1KOo3hsSdGI8S8CDGWvV+49x0jFRKAtTAncvYeEubyTtyLP0eAKuejM/Qbb/Ka6uVwMhqKxGHLpi
nV0tCYtgiguIvDUqbeCIEeyLPSE9Il2B1hyVne8f7t9CugyA5zOFhzENSn+NAf54urIZzGi02vLu
offMi+Uge/LvcYPXkd2jCzQ8x0/6dvxhg/8EOp5NQFwyCCpkTGCovJ3FSFIuN/Iwc06CU7TjbV/5
2nwYXrRf/YzOgluIL7rqCgYaIqOjQ5h8E97j3hk+aLOG6PtF66IVMNwTUDcU0N1iUyp9Vd5GwQ9V
2H8BqbKGo4dJlwFohmSdA/OCTDaiRBPrE/0bSSbJs/rfi/FeURjM39U+3etWulHlqx/x5P/OA02R
gR6vkSQ1SeVsXCiyL3kRZMVdfyFSHmn2sfOUEjn9t4d/vcwq8krjxsD57u/hD9UeZJKeKUeV7C8E
vxSLF9KyC9OrOFwwSyG1Hh+a6mHRW2/pUAYxiI467IQtoAsErd/fzr9tRxmoNQsA4qglw5o9q/3O
c6ypmRwu11O9tVahi6sVB93cWYTK2ia5DDnLaKFj/VSewl0dXS3yk95fxK9oRK2SdfEPfaYvQmBu
CNgjoGC6D9Knc9UfyyMuEZfJeshianGF6WOX4oUlex3t6+oqFg6L5nXSq4oAWmG8lw3lR+orlG0C
pdwUSoKgiclp1tzWlWFTJrpLk9SXwtRFrfI4aKIT9QQUirBTMfyI+rfYvIkxR5qaYZsvKgqb9V6v
jY0Bx14keqXQL7XPZk3y9ITXkImRsYljvbrKjpQpKDhi8vjFIlmODGfWGi4j/pDlfc67v5cuL4QO
PgrzwKUBrf49YYrM0KpZF2dM5LcThahsK5eniaG6NhY/eZNxk9iDtbNgoG+CAgk2T60fD3Lm1Jh5
Wac8xGhpi72vFTrdRv7FiWPsrvutcvX9TNL/3bU1BUX6dS5RnDTls5mUoBwWzhGW9CKa8JPwrBbJ
bS+GO9wrEsWdRMsWKDRhr7EQQQQ6siBJp3tBYzltaytSvx0HyNPR4iniRykRuKFGiqqKXtL0AcKS
Zb3b4tasjfPB0N9mLdxp6eyNXehW7UkPcNUVwm3XH1r5FYNsT1CesqHcCCYR3ay+1SpaCgalimPV
v+Stsm3AIrTWtko3w5Qdh7zbGPT8Z/29t8rnOBJ9zRztAd+lcDilM6wzRMQIwJC2ywKZkYfM2WJD
nz9GP2GTv0hoeZPolWga4Hj27LPNuojHXhwG+rk1Y9ZI2ess9nbWeTP5ayg0twuGuwauUd2Sb3Mp
/BUBrZAQBYsHFFcoj8UPtCbv0GDbTZXis1/aVuGZYX+b89p17diLT9LlUh5ibdyW0nw9WtuMKDaj
tzbgHf79vPhyh7EMA70Ble6xeV5LF+dcG+ooUa/R5IhiVu+VgEzmsB3ZTmQfN850hEsDrp1Kn2Om
2LSCxvXl4VQ/lTJ8sB1p/fe39MVpqCkWtOdPczjm69lUVbTcGMXIkI8mU86gXiOOT+la3Hktx7tJ
ilxzSZxBeQgJZIvkbowqR5dvyxwveJH+DB0PWsyChRCgJZ6U0h8/94XHyvo9WTi9oe4E4IhEoXVi
627q5x/OkE8Rl7MtQYOPv/YnSNiQtjnbEpQOsEs61yfAa44BYgU/6Dimxou4ZRTY9Yqn7ZqRfIM2
mKBEeHpH6eMkuwl1XMu6l/j3WentuGPxGYTv+bBT1Hc16HzFeLPG95iNxKSQrJDBaD3o35oQUF71
kVNS4Xxn1ctWKz6KsgAjLfcOxqFaPjlCJh81NMCMrMBKMNhq5XQdROBjTdzXxzyyx0tVfh1kcRMu
ywZt1O/H9avYgfY4E800dfRDzvV2mg410lAXzNOkZr4xUAbC1icXtwsmnsbyFPQiLMjB1XI3K80f
TlJpTZH/HhTDMA2ULvA2RXRIOauE0aE3wlAe6c0QLUWA9jzUNUx5IyN0FDzi5wiWudS8Yf5dyZdB
6/xIUzP+3YG5vM6UAD9EkHnOw5TqSlzmRp2vk9AzDaeZgBoCrUPdFum7be5luyr1BWMTLDtz9qKn
brrN9Dc6EkzfpN8DyELeBL1ZT2hJ42X0CRXShg1YuZpyQL+J98Ylss4J9YDUrU8WLZUZSIKtWH5R
uZ3JOvBD5FN0hHYx6KZLv0UYTHzVMhAhG4i6+ishZDj7VvUwRp4w3OcDFs/WJm2P2oO07qo+ohl1
BwfdiSRHKTbtsKmNY/nULBv27J9MVuF+/jtosPNJNtgQJFqNZ9GYrC19P2ZidqCycTk6ayVDu+zc
zkVyzlmu1u6WfAHXzSlcyRY+jTpYAXZI2yxzM7egGhc5+Vbiz6FHS5X/aAPxsbizd0klwsFA2nlV
bZJtp9lSSdztAndzY3ivV79+/ars9Mq0cfs4/UaQ0Y74SF2mz4Xpr39ObLRi7XuRbhu9ard4B1y/
B0/v/P59oiXBV398vH2/hv6Ngg1IMQj/yEgogco4eyFxbwVmm8LlBcSI6GaF35iw1jwbcZe2G1G+
//5yn1vt36sGJR5cT03KbLKCx8PfW5nVmFGXV01wiBoDyNRIJ5myh3k5qA99ILqxpTmmIdOxyVwF
Xc7G8CfryTQGP4vvFEw8ZPSdzNpbhrsqBV1WLl5TEHD0z3Ih/HBs/AvfBsaoSipujeCgOKDPzmVx
GTq5WQLpiq4/mFPIXq/lYc588aD/Iiv6/s0wBf+Zm1SzKViAY6OoSsHi71ej6IogJxW+QkERb4vm
sdFgmxd7K2wvh/q6EzaphXZP/yDywJytBYDyAiuHmSinQrZIBttcTNsVFGyNrFpOI7TCYfaHofaW
rXp3KB2HRekpwV1UKjerfKsQoVjOkYwJmzlLML4mN2w/QPuuOhXZZGfoBY5LjbayDpLYdNAXcsIE
DVjqauFLZXVuzXGigJEQyxtJKHeS8rxCdzM6lfJ0vwwpy/haTk2vUt9DMu1u2UbANeIAOWV5awG9
TmbN7kSUNdGkLMrJqZIXlF2Furnqac2YwhUMm2PdoRxfaJ/aviAKO7RiBf2hs5rDGCl+usxHSGX8
mAVL4WZl0eaZ4A00Qscip0mIBCEuP5oOlIfYc8LgfZWtb7p3XPrMutyFCBEjyYkGZCP91gy3aO4z
+RlF6HLXo+e76iXnq+oxdgGmuSuFFThpotdFJKHAbEkUYuwk3BnUgUOsNDR2wZJqZoXshlZQS5UV
fKqu0/EdR2yqbgux7oD6F1Dc4Vh1imfgDETdI0uvG3qGGnqQinbXM6gNvUFMvt1mpDuRUO0hnquu
+8J4zNLppjOBdtBRK5X3SswBegD8zhE0HVTBrlvdm2NP73alOb3XCpocc+VHSwYOOtlIxUdeX+io
+o/xdDFT7G4lJP3TH9Rg/sGVrap0JNimRKUZwbj13//I7cQoEtS2NfJjHWOawMiY7Qb9aIN+4w+L
Z12KZ9sKvA5EoCj1KTgrnx3GhlQWajvoxV1LvTnYRM47NfXXxP6psPJfi/7sSpy2IhYqOFmDSTxr
wi3lFGeD0C/HurqCrEvQhL6/1TqB6ajAAs3L+sHa9/fZ4mfhpiz2Y+nW3nSAMxbu5eptKJ8E5aPA
nM5F6x+52aEGict83zbWb7HYxMhd4k837jp1k9/DINBW88dTlPu67szTbyUnWr5ISKSiY1Y+lR8m
2mXZWiJv6/0U3FfzXkb5FgfBqHGDt8m4NKNdme2KJ/ndHI8DJ390FS0PNXC3yi+1X2ytbPp4PI/N
ldS6aOCWu/zZbE4ECewUAbwIADnKlaQ+EUdNF2O/G3On7L3iBOGBvn4ERDq5Tcr3gZ94HSyo2G5z
/Uq2Tv3vVHOj8h2FNDxLy02KkN3TPN4Kzc2sH3CJFsdtVbps9ylakQN5q5egidasgsG1TAvAjYVj
PTgtCy7bi8JlYqIr4SdIudIvmx/VY8wuRquJIrXTyTRULgAKyi+T+LyIlzSquwrA2LWZXJexTxAK
kpK+34qHeCxR2UUFlEJ75jTwIgKorg4yrkHlRe19Wl7PNDqyHdZio3Aftncqt2HA3blXafB4aLKQ
Zo6XaI4OtyZfHJ+m4mRR1ZmvEMO2rtSIneZ1ru+MbGOUW/2pBBOR30viM9RawGfZplaPuMpO5qE0
jlK8rXV6+b+ieh+RvAlvNMgHZR+h0AamZfDp00+vCQ2NXQ47/hKc3kgv3oGQ2sRv1va/v5aAGsEH
FjmkAVSfH3tdqjb6JBV3I3V7uyWmqV1tw0HrzD+def9uEKwhnNEMhRWlktv8vUFUQTDpmJ+WKI2p
FwW4L4JQ9eIFoJ03P9LB0S6mB9n++OEB13Tp7yXMtaiwQAbT2Z3OY5BySYWiNCPj0OjlNrLuISqy
kpdRR0DjWobyPMh3uvwA2HZM7jBW/v7yX6T7FmBIUF1k5dShjTVG/WNXXALYG5YstodkB7WYhrmf
7KKreHJVIvDdcJWB1hKh/9vtruf975B+Vy4MTyFe3Cqb3le8MfLrAzN1m1xQvCdFjX99f49fFK0t
JIEoj2ok8ETMZ7ucGCCVOBtKcccJb49euAWas6PT6UJgcohP96kf+voPpa8vZgNTwDI4KVSMnsWz
46IfO2EKgS0cW2o1qjbaVvWeGG7U/QTb/xdpCLNWhA6Om6K+Tr6zx6PhjCCikSiHyo1vLGByuAOa
V2nm1ej7eGV7LyLsiAOI4IBiyhAivleHS3qFZUSRWnytsz3CGYuKGcKuXREgwwk866Bm7HNszsCT
5P4yU7ctwINFvczHbQzgybyWy0NUoXWO+AagCeU2d9TwrRbe2EUL864U3mQg5cJuwGQaYdXSVu4l
fNCO+ouin9LykTOgeKyyV52Uha2qeJznN2S5KeQ4k+mFwBBVKBB2WFEWc8G8sNGM7W33nt8GOujO
y4T5gyjCG5YJgrRPjYsiuqh6t1+wBaGHuKOxx3d180Xc7QMVJ+VhbQDqkjPMFwp92F72MAyhg5iY
hy68EIsdHOhItSWDEuSmK30B3Hjr4MkjK1vENH+Yk/+c8QAlaNdQxCEs56g/mx7BrBtVMnXyKupD
9YL2/Oq8gDoLzaJausL4ejWh+P6i8pqP/LVXEEwoVMzJr3Wqc+chDFQWWS56E3Vu+tcJOZGvfiBz
3CGJnwDGgKlHT7Rw0p1luLK1E6rTTFZ3UcybBBlytyt+iHTgUP1wR2cZW1mOYt0G2nDsIN5lQKFA
ru4QA5Lz/SSlzpxR8GgAWKUohad+ioFEJCWURIJNyVch2MMgvrXBbZbcLeKhRU/WjLZak7s9oWNb
vNa23jwMVIz6iWJujO5rSjwqfiwBNfK+sAOj9eYVIYxiPqdVBLrLzO6q4F2bOEJb+RBBHDdafBDg
Uyodrc1nnASdTpJOQgrMUjkUnYpxu52W0mbOP7LltrMmd1puLahhweWENZIxYCEF8jLI9xrlTKWv
d9na/NTerX44FFiErPDD+poSTG6bKUdjzvndglQ2xWyvR+lm1lDopZuvPyJt4cT1PVmum2LDNDS7
sYbDUov7Lt4r1R3atG5SLR8GyMipx1WJdj7F1Ul7n7OPpBl3hnxQzJUUsXjaSn1cFDdJHjgfzQJp
peXU4zfbxJ5qjm6t6js5UjcCP1NNAHcGtTcHoCsSyyPpc/OEzmbjCuurzLeN0tmyeT9Nh5EdBG4T
bmJw0PObRBXdqJ+uG1CXufIazI0tF+ZOtC4q3UuFYTtYwMfL+TIdYbuqTp98DDrgBDoYeFqA7KRd
F4NQJg1cpP7UOqJ+y57rlbPlgaoC5xbYw/SsfXTKdc5IxZi2w2uoBHoIBeq0kzNo1naqMyeTNk00
eZOT9v1Wpcom6oUTp5pfvMiQCCegee19PLsL6Ej5tq2Yd9BwFKHfKdpjLt/iY2EHy42q46YF6a5/
jNJTIOi3BIb6aAdXwGZngfD5JOjuBL6GvnXgRKVflb5UANojk3Ssott2eOvyVEG0no455mD1LjBf
SnMb9kCjo2u5wFsZL1fQzX3n5vgodCCf2CTQ+aifxuiUz2/jcFXS2dTb4qpiLHFfvwgiMFXolFnq
bVW/F83oFMPgFDKwk8TJE9DgmF8ZFHWU16VV8JO5HsvCaYrXHPxCPk0bZW78kkizPVQ0hTpZ8/O8
95YUrxRFc9KZpv1yK0aC3SawZatdhLF7F4e/LKXZ5XrkGc/0/Zx2US7MeXHLyPIiPH6EEdrPL3O5
RfTZKmU7AXzS6y8tYWWmEQvqxzi6a2IG474bhLd5AMobzb4sIFdnurIyAmmE1gr4sjqoSB2YIRhO
YEyLPh4jMWCjZ84ovjVfwZw7WC3aEh33wvPoXew1euLTG3DXmZWLBuXdGkjKs8wPkquDGJoQ6ZyI
LL8QyX/zt3LxlWhb8kYCa4c6rofjhtOOxV4TsRdhNaeFuQnq9mBqt+OseKr+qER7XHE0/RFAlpch
bqthzme0rjS+6PNtgz5x2PiyNHkFoN0QzMnYDjTrDYjmxpMkXYbJk5R4df2rIReZMCiKJNimSE3O
QHenRHa1lKLISZfHm6bH7yW4SOpXaXjpp1tBQmNLpkhqISpRHnrTzfRsm+g9/GEKfXLrjtWVnL32
AsYGdGtxyoyTV3Vggz/2UekU3eC34YduXibDYUhityC5AE8jAfBW+1stBn9H81yc2EfHiHX7HLO7
5S0+cClAapB7+FSNVcu6Sl08ll3aVZdZ9yoFEFkCZAMR3oYXhPGH12LUZl3MItTnaXFyFcYB0cQS
9dusu85NQjDqtMXaixgl4BKb3DI9uXvU2KM0xTNb9iNzAoO0OEOketX42mS3U31KBcnPrRaQULsb
GXepfteX+GpIQ6+GoNxq2yR8i1c8HqCiPIL/It9K4rBZtJNVDW7Oehkt5FW0yygoPCE5yYxT5kTJ
Q81EZ0MD/7xU7xZoP+ZdXCyuXhVOpftt8lRyM+hnGVNPzHGylHkfRvOptey02XLFodspQ22rgJEq
dwQgs0QuINddnJ4MjR4DfipwmC2iGba8ddpbAKu0IPUMsrqMaKDPTyqYFkM5ykrECkDxA44AEQle
BdBlwL1fm2K0BzS0oaq/G7HYKZTfA9biwkxRmpmuBrpXlda2p3c2m9cR8RXnRAguQtwN3YXfiTMH
6mESHmIdzjnHpBG7La8gXxDytvCVpo9oiLEfiKY3LI9ohAMzG+RNkog3IV8zp6mTy7BRw9+J0XhU
9m0Dj6qsFS9mebrKDWoJ0YShinYh1r8GOqI8l6K0Lmxv+qYmjlXFi8p5bdDqBjGwM/Xih6hH+irq
oe7JG8FyHIm0s7wsriUrDxa6OPg/qQY1DC8B8I1Si7rF6SoENl9h33Khz6/fh1v/yugSblEZFleL
AR3wypq6/ZEb5VKUa6mhLIdG48Qd7iPUr6ISgslaiKRfWwvbZLxvo+U55cQN/FVGI/khDfkEx5zH
fKv4NUqg8G7Ez5v84ybSNJs7PZWCq1rwjID93VlcI0Ce3+78FOjBtXRoLqHesg5OZuCF8S6RbYkd
Sgs2cbZPqQZqx3bw+ieaMqZTNa/5MNpg/huWf4SoTap7ww2cDB9vuPAhuw9fvn+Nn6CZ755gLTX/
8QSKEcm1EhLe4ZwojRud6il0d6Rxi/eidxKcukDiCod0lbFxGp/YNrpiNhMBBbmHcic8DZobNA2n
C3MXC9uSs0y5UVb1U0fV6FF7RGP5sNVOQP1zMMdA1VIIfXZ4rUs+xl0VfIST9TEs2LNfd8rjKBNG
bsz8aICwmI6tgD2cAyUgfqm0HyLkf3PXdQ79MXxneYIhZ22bJbV4JYWeSnGqOi6v2c54lcPHBHPn
ycVdM4HfAm9Tjwj9wEd///oBw38Ro6uWQl8FzhZr6Cy/LJNADLLQkg9UhCnVwMJR0y1bbTzh4uiZ
Ar9xF+WhG+wSLoF2quSXSLoBA6gMV7G20mNieV8fS3lfGRc1GO/9+F4eh8UdZZ9e6/J/CTuz3rbR
Lcr+IgKcSb1y0ixZtqXIfiFsx+YgzjP563sxjW5UlAsbF1V1k1SZ8zecs/favpPv+fKxPsAnskr/
0kxOfNSfu+3IyHFzgCiikYF6Iq3o1EXjMlr6xi433XxPC68oNpid9Oaoq4eY1C4GaoSsbUG8kbwl
kaJwmxW7X35mZ5564bHovKHHbkTxMKu3Y+Pc2Ns8sEVtVswFXbZBrkDLiFpXRUUwWsuNDYskOQQL
K4lWiuaowgvGFmmxY400Js+34Yvxv+pXOHv9+LhQ6XKVK14+3ZVXw5uK0paIRJwXyxJVa0/rmnL8
VpVslKuYVMqGNZwF0aWzUEg3vEQvf8Sqw4u4zVyDwioS0+ax+8TRuq1JOA1W2R6fCzvzgvQwgmW3
4oqlpZmtsHEgTV30ViNh57ZyrxWtVa4eRxyx0jbZtzhm1KOZoIQNfzPrTB0lF92chUCWyIaa6tzk
pO9ErbJarRvynqz0J/us9K/SZn6h//M2zaP1f77mIlJqtYsCeTcHvgZ8tBmeC6lkYVPdyi2l/wM4
+a9yMj1Fy7bRGJFEBWRJdf1R26Kbn6NdiUCsTG+RdDvBr6heIuMdkU+Lw2oaw7URKpvCuIHAabxc
KVaaLLwxl4ER1tzCOGHuvbZtvo67xTbOsO2E6iWJCzfKshddCLeaUXzkw23VT+om7dInpUsIRx1k
so7VQ6osCJ1ggdxJzyaJXcX4ebtFx6asvWzxrMZ0XLGaZpA9wAeR0mEjxxySU+tjqkXVnSfV1pw6
b5GjN4/f5bYkpY/XJMmdiG7GyBeeEoMsodQ3sVrVyaMiI267OXO8JclNpVGCNt1wu1hWDGyLUZ8k
walb8A7cUHXEmHGVASClvucer0zaUcG4ODQzsgKezTCr/Tdp9jpMDBnFXK+fkSZ2NZ7KsDvLsHvq
xi4TqkZNsBeIphU0r1SNo95o2LpoRiifZWtCfWqdkssRZRIGqxcqnhph6hBHbniKApFHALCp0JDc
c19VTMvVRE1qXl4kpdeXJL3Gnh/whZkPfqA/3Gq6xWPqaVL5pMZse2dhcTqHHcELq455F1tpGv4y
quChANem9eShnucWb/clTvKxEyvdktq9mIW/tGFi9srM0yBtqX/gk9NqxaUwSIwv+YCaFCGeawE4
FU+h5P0wUv6JzflnpvrPu3034fetUpm+Eso788xOxOsfJdxrhE4HntTZoWINomd4RbNPlIeo+wjq
BzU9UPsebBoh4hn3XoC3wDhEOUX5OY938d4mcwhVyDbVfGiXk4Tnte2Ogr5Hexk3T0N3MCSbp8tQ
yjh6yx8Fkg6Bd3TFplUPXQ4JEB/3KjiZ2jwWM16qw8YoK2hG6APnfpyXx8vgNIdKEUeYxw+DfNZY
Dgy7UnnqFxdzvcioDK6imFacth+wkTJ6BrS/EoJTqVdEN4vxeNh0rNrzXZKv4sgLtdegxCzwrKRr
hleymbtnCXwA3h/prKnQEFysI8Pw2KMhmE2S/Bgn6FaYYltjSUMi6n+JN6+aVsHDqOy0C7dny6tF
Ta/reS9X0KxCvHTSOxXj6J2aXzwA1bEVn+Ekf9SCFXuIIn8UzVOSYKOgsXeZ64rUAOEMUs+b+udI
djX1UOgPQbon3mge/+bxVRUfu/YY5Osuvgidi8c/UZ8C5A/9vomRmRH4rFrCAG7WJXfB1F4zbgV7
kL5lUf9gsF64PaMzpt2Tpe8l3+dt3jdNDpuHMl8FOAtKoFzvxc0NgydDWEXHol+Zyb6+PWPPayNP
wSVpevV7/c4o/P0Lqv6vatt/x967Yn3X3mJZakVtN91o2YZvFU2iIglXhg76adXSYq0KXKfmWhOe
9Wibx9O6nwS2bvXveK7/qculTwB8oN6wP5AdyHRzQ55TxR69nwHLbfGsngISoB7l05gQNd2swLFa
/nChHgUN6ySh9SqndXM7iPpbMe9GcLlKxqWjWvf9tcr/61o14CYasnGD7ubdtRIDC1IqlaRd1i5D
jQi/OQU7NXkt2WW1zWtK7rNPUGGkt0/FTXgfq2inv5gJwKZ+KaufwCOgoUSLaK+nTKBj/VEp+NSU
22NT5Ie+mh4L9kLfn7Q5T373A8h/T/p+qTtOZg8AXqabEjxGNYH0s8XZF1eSsBFFXh87xGpdr+a/
51Z6wNyVk/cOgtjYhPqeKoAZfAoomxkf5W0trFjA1stm8dLcTgPT/B/H4GMbfUjzL7rfoXw2C0td
K/4WGm8sUR1YFg3d11fMRqzQ5JhQ1GW1Knf+zZaL1aSRf2HL3QMaQwokrVUApqn6l5LeAk/z9iSy
bM7TPRucW+niYSwL5zbQowzxIqzU/kKhY+pOt3e6m4PhTsNV8lcYvnv5h/r6XDf+90aqIhlgbHmQ
IP+9ytDNrKBeAgQG+QWMDYrquEmk8Of9lfQvipEFjYaw5v8d6k7p0spF3MSjzjNjXFyV7IQuen2M
PglzDzyCXP0llQIWso1HbVV473YY/Y3AMaEdrDrDmrbBgTXde7CR6dV48rhOkO62Vk+yqBeuI1LB
8cichi0JjryxMa0r7VV8ofdLES76xHnO8EuP5pm4AgbDdYXJnh8nPpm//XW0Xixptq2GFVqXZESE
y7+RLG/HiUFL3YTxCgBA9ksYKBG6LH+DDZ4wlUWpW8uHxLcrzRKWxnMrH1mPqsvsmtmi/EbosDAs
M3zRLQugpT46veCggfuSfFdYhkuZzLe9Mucl29hetMv4JFPQQGxkkR/4a0HzWVjWhmdS5jee+eX3
H9Efq+Y3z/4+dASRPPy9FFNmcJGo0dnEWDyOb/qFz5dtYRY5t7fpQ381PsYDpowXbL3Te/lq/PJ7
q3ovaX9ElvjRXrO38O3Pn/bX9qn6NH/5v8oXyrRwED8j02I6Mt+VN/86vZm/oh+LFv9I2f5+q+6V
Gb1QD2qdG9KuJ34H/1D8SfPXMgin9VUnzRfEcJ5Lfe8L56+ZSSkR+s7rrQB/01+Bjw6UGn+4rf97
bPr/77k+//l/Fu4aQRdtXQXiDnep7d+KtV+iuVg0nt5kTymW5UjMHIC7iL2Hpbg45DTwquY0M2tg
Xi0T3XeraNgHIp0/7ZDvb93toI1VR72aSRDxSDWpv/0xdGDbYRzNadqkDWLP9FVTX6SsXzWskFto
nL4+baYceGTQrNsAbqJKsbLJVyRPf3/J/2rm7h7C3XpOKG7wdA1Z2xnMH2P2Rb45cntNOumWLAq0
Dqj6y8fvD/o/CzYg9IiymUXSFO/+vs+LdAQqpbNBUrNkZQjDJ0Q4VoANYc4s56lSegUFOhVRy62k
s1TeDBv0mS3cauQrEqIx6nRUEL0KPIgfj14XpieEbUemtYp085lHq1TypkrRHhoURqLuDAoMVRzd
QL1xCqX+6BYoZkQSlnNjGfSUiLT6PYtwjy40cdXKk4vp7vurlv6QrP/5av9z2XeFjmphTk0y5upO
Na46YrlOuwy1DMe/wXBIrLEvUZEej6h6wlo7K+V4GCf6UXgcDBGJuOmjtXmImFPYllNhLSiTdgtl
08vmsqOA2WYMzG3lFMO82HzN22cqK26RzdQmLloM3RwJb/QqSW81pckODd1AFlNqU3bVKqRlKGzS
4NUc6TjmhBuiUQQHjQnBMqvAqYye/fxTgl65E3s388PtROJwVK5qkX3qemLMhd9BGcIg8p4o3RV5
FZpbrXCK3OwCWshgx4FD8Wn+pU+BzgYghk4RnRRtMwNGBeUUzfGbbaqxplriXkq1tV5hgXSHxptb
jtI6JMU7+SWYu/422krdPkYLeEjpqZvaNWHQ3z+xP9aH7x7Yfeu2729VLVbqLkPRMxrdKsjGx7Cw
emmdZyh7OvR8yLnINW44f5/tKSxNJ6YDv0hjux9eK6J9qlGmDLxpp01AQlS/E+jWcmuiRlj1frZO
qot624n1Jp2uUh5S+GMNHhbFNg0yBAIF9q7BMjLZNqZriU7s+0v886l9d4l3q4hhUIMoKyAWXYv1
OwPUGncFnefDcbAevdAJvVkwTUGVvyTQL8z//C9fDtYne208kfxrxAyOHvmxL2+SK+7aZ9OaNvkO
0fT5jD3ZIcVyJcA5IOnYSpa/T6+1td+yg3OT5WgVdoZKif2A9dPqeD7x/14YOC2WxQQQkh2APOo+
ZjLr6zhoav22K6uPaDqF7UFGhBc9SsnlVj19fxf/yVdGR6sA2ZgtQTNt4x6tEJqBYvi6Fu1IzUYS
VeITHjVatJ9yclGAHIXjhSgqCuhOPkCMoc9fTMS7gfeqQKAg0xsJoYW4LAuFt+hSexE99EmLAE8A
XEML1ASfeBJ+IurdT8B/zhpRFckVC5lIqruugRotzLrW62jXs8Tqxl96+j7oLyldy0o5YaQieuaH
L+p+zXp/xPs6K/ATiMQFgTaAZHLIu5dYXgnSXhQff3gi897n78cvI8DGnopcSMVJdDfWIi1YgPDL
lQfhSdj2bnsO4Pm9qwIbNgf5Tkcd1J4LiOOWba4EsIfY0eCiWBeTXcPv70/mj5r1vycDMmS2CPJm
YEEhderuI6vHuoe1PMm76GBiWZ5NvaLs0ZxV4AFtY9FHAkAyQQkk4JR03hhsSBsW3GAfH6Y340ta
uMOn0q/rZiuNG3byQo1xX1uWARz4jdEzbNoB1YBhWUQPEIPK1ffn/097aX5shspnhPGWtYB5Nw6G
URV2mpIp+C0WuBiNFQoM7yNf+9sn8f37Y/2DdvtzLARDkOWQenG8v9cGQa8ldS9yLOQDkzet082w
Euwm8iqkTqtkC1sY0PMm8mJrR8NmeRac1lbBWDwu1gXcFS99/wlM8K/Fk+c3sxBFFc0yXba7/U/f
K+Nwq+XsGQOeEz/QzH5ujqVdO5F9HHbdun9VGR0XvwK3wSS+WBabkbDFrbpVV90ys+Nlb2GaiZzv
b9U/jwWYCzY5soKRJ0ozr/HvW+XXuekTXwenER7jnyKskJ5AneDHz+SXprKJcCQMSfjRxzWvz/5+
n2n68Rpr5Pcitlrcfcah3Pd1mqrFURO8OEWtg9vW0j6Mq7JK3s3nDOjXtEb7btTerbG+v+r/UfXA
f8y4jkdb0g3jfvHI4BmOQ1TGu3pxKAICnvGRhVn9qN9crUfEXaxrJ1svFoIntU+dZGDsSeJTSYsA
lrfK5t2AZjI17woe4jD4mmVo1IiE6mz+FA35b33m7zO9G4MAZdcs76ENl6PL8K/lG5CTUvH2/Q25
H1N5C/Q5DwI/mc70o90dJU1jMSkK3gIK0jz80nyAXpNK0NExYX9/qPsJYz4Ude4FOkyVA4p341hc
qMZN1bo/7Gbw6GScjD1NSpDRxTJSzzR3vz/e/9idKHPUJHsEhLfz9f39hqc5yo8c98oOmRQtg5M6
ncVuT+bF0NMK6M+84z/Hjcn/vN3M5HCFZOxOC1A8d1uivpAWVUTWMI8NO7FHX4OPqwIe4yPSJ24E
dQd4chsoyg9X++9nxYGpjfFikyVl3LO6cn1SgtFQiXSvbNwrWoGemeZHsxUKMMInNXLDYU9HgBRg
v/1Sojnn/Idz+Pdlmk9hjogAqslYd7ckMJOpottC8HBDJyHClLySf+fBdvgxX+R/3WQdBflMktBF
8AZ/P9lKnUO5F0o6M0RafMVgZrLNgrcWcQjSOBmZHtygIjz9TCC/XxnigSdtDOvJLFlAuXz3UmWa
gQCx5y2W5ZM+nW/FV6vsFzGxXe1JKpczV0Q5R/1m7gipCS1I9Vznp4E3fWGgIMl+goT/+1VxPnOY
CwsEGDTi3WgaDWNMBDsRb5q5JkFW8V/UlMrovmJ7RYhhXrg/vGfzD/xr+EaNqyGVMAldMkDD3b3g
TaVLzY1eyE5ol6hyy9mPkr7n4tYovbH3Jqz07XCJf6RJ/8/jIuVnWucZaMrdMxfCRTQKyEQP5GZE
Jj40hDIZzSMCLPTo3I37qRjsKtr0EB6/v2Tjn9eNSzbmMilCckTJ+t2hTUHSOHQ6PDvi8jKrJ9hJ
AY7Gdgz/6rr3xgvyfXRXsoPZbKa9rKkO52BW3cV5cYpnp+eRlWHmvpDFrSx3omdtbPvry3Sd1WZY
nu2dfH1xYYQ87FxrmSb2zn2znwTni067heL2+8v517N/dzl3A3FRo15MOxIYjPitr6l46BFTcGMv
qmougugyHMzGio3xaBrQ3OR5NV/0jVerhNIJqF40umvaE9xhiAovkMW870/wj+Dov68Ys4SKTH/O
KGaKhlP+9+c9jqQy6FrdnitHX/Zu81AdQ3u6pm/V+ojo1bstF7a0MY/SZiJbyNZsxF+OcoSO6jVL
xWWL/cPA9n/93d+d0vyK/Ke4txAFJn9FaB6ajpJj0r9OfblvJumQqI9pqbhTUL9pVH3Erlx1eLIo
p6z66stAksNIArNVtCoju8Z1TCm6eqBnmWVEsBmKo8qvkOVyYK3mVJxJqOiRz8jYJhNmDcwqYXbO
Ficpfw0nioMRcTpwc3hyt2FY13YcgtLOGGaU0oVbQnfYi+Xhl1g/ojW3F3730jQUiZTWDUjAKsd8
P/bk8pJO7HeIK7Aqtq+6/5VIwrKnJDqCM1ADqs+LrwHUbYM7rREUGh/jGpVnVCBW1a2b/8XIMMfo
8cHsg2Efym4wawkIoK36r7YSvTS7IVmpHHHsEVVuENYKrb/K68zxwwI0abpty9oS9ZgsFVr51I+G
cdy1ceqY0oZkHx2BKPRW2fcWkmAn1VXTP+Xoa7FI8c3QaI3pj3M0CCDsxRSpONTqiBW7rUcQCZwp
fQMNoHutXTsPpJaut9sR+TTw7Yeu83E3LRCCdBdD2iBPTgpMtFi1CIGx0Dak+XNfOvUQwzqdeWGX
uCcZGo6rX51avURqsJFA93Y24Hyh3IQREhZBpvifvOmLknbl16CdMVlis/VV/7kojLUAwS57my9f
8QsMb5d51GzUYIUQwYL77ImgFPzP9FZCIJTKHTFpZLtYfrsUqoPW6sgOWabyz0xZkBBmOHG218Rp
pYzRJpD3aem7BdEpIqbPXiggspSebgivIqbeeZRGpcty7nPqZmVCg5tuMqplWccfQYqQQu/5/DH3
h/lRpMml0lAuZMk2Ud4Ys0ku2ASq0wXF0qxB9PYEPtGZiVze8l0K93EhQh0PpwexjpaJWEL1p4Rj
tk7Ro4U9ywpMyFjch5JyKKUbGp8atXN5rCeElwRF1bnaUMpEYkaz3RRw2maPUFMA98qHXufZG4Hq
EvzGOESXMciKTQhIPpAkXC1+v6pu2PZu4xOfBwt7vMGndDgQoLeQBlvDrFF11VH1901HZPJC2uXK
tIwlgxANTMpCmDq6J/bJBsGDU2qSLdfgYUkdRpj1muRvdShBBNTdiAyrupg8aaj2ptl7vXbWkRLF
v8Mb/cbbhU2AbL7h+BtyHUm+irthn48HArEiY5+wjp65K3rVLnvZd0PN38xxC4hM5sDmrqJOV5yl
LiWkhukkHk/FTdpCGHUho3Rq8TgZE1rC4b1vlhx4EdJbGD/QrwMKXwJwp4/nzNHaMZ3bVl7YhDGn
Im7fYHoMdayD2rKYlqVy7qfbUyPCTR3zlaLiMpTDZQF7aaQdpSQbfMLrDtuiEh6VyXw2Or5OMziU
cC8FapYdKaUExDOHBUwHaeCU8XahrPP4na2tFdRuaOZbxeA1N9w+zZwFvauB9WcjMpuN0ej52JNa
HSKjFtjp4AMmgSCb7WHvQHQtdxMg5RhF9i2f5jBSrUVw3xJBn1lD1hyS1Fi2im7R1ckqHFwXQ91I
IDjUTHTaQtrm3Q3PldXlcJO1vSpdIkmyEi7h1mBWSCQUUvAt8UeXmROkkR0L6opGtaVHCHTji9Iz
ypVg4RDjlnm9qyjT0jCYxwiDf2vs0OhKIxSiL2XIKTghsA7snAfR4jcXmjf2lBbH1YyTjkFnQk9R
m51TB0h904OctAc/9L1R+OKrLiMAbf3tmJbZto2N00177AgpDFqYyxrcSXGd36a1IKPtkMyHaVFS
m9/3rY20SUy1X6p6ZpGPm6Sa8ZClR6+5xIHUqYbXKONbKrYX0OqtJSTZhzp8hWMNCemzNqHa6ipf
96lGxG9KditQcBDgdrYmhPOabEPNHbJd2D2PRjRv/IFTxzwKozd+3W6qJ0rvZlA6sSG7ChKuIhWd
+d2ZsjdVDL5CX3O66CGO1c+UZy5OJGiypEgExCaRvjMihCv8sKJ9vVFq8cfPDm1vFxLb1KovevAa
G6ETRfgMZO7oo1htovFS9SZWN6pWaoKEAvWXsR+QeNVhuY55qFpE6tsIbx35FOt9ntb8bXBAE1VQ
1zoJ0mxeV6IbSJ7AtK8M+5SZq/R7T9LDLWVUeA/rp95/Nhcmm7RNw8wR8ElAXFwT8TtkuPsWzzFO
6S4kuku87XFBLxveYCIiW6nZgH9jjlogl0Sn3IVnVeg3NQoloRydKKCgsQhXfSv9FjD0+5Ph2HIC
uYmpW1u4ZQeFOPjSimlTYkIdxQnmzriqgsYBuLNqCS4jpVledYLwMvVIZ2FZwyfQtJdWoa1d09RS
zovPUZLsPt9L/VwLn7//+jY8LfjQNIIvNe74fLoLMulouThGNj7rWbNfPBtSz2eaupqTF9DXzdtn
qAsvWd2689IZKbSzKH0aSL6tIrBQvRBbgm7ciNaL36J4Wk1d8CLNhU4tdMpRegD09qADJsoJR6up
kuJpoCCG1jX9Qkl049sdkujzhyXiXJ36ez2mkMoDRFmhlMQW/24blhfR0MPr6M/FWl/GD8EhPQBz
PoZedKZlR78BC5ZVb4TVu7nOiDd4mDYoGNeih999Xa/FbXEaf/Xv2aey/v7M/mxy786MOQKRG9OU
aMr3BQADg4msC5yZfPJfzVN5UZzgRK68O66KXeOB1l3ny2nb/QqdwTYty3Y797Y23WzP9tVjSbus
3PpqnPJdcch3iPXo4f6wnDUX8ybt/iTpccwsZ6KN/qnJFm2U5V1XDufC2afIKC01W2JnWlivr6r7
Orq5VZE6RQhF4luSd92yyuzw5y1vxBIUh6t+qtDZXTLZIUPZQVQT2vweitknYSc8kxHhwKPYYJi7
bnX3t+/G9uVaXhrnur1Zp4VzYfmJetHNSLoQlzFhnOdxfX5ynMto60tg+sHyWFvryfL2mrXfH2PP
e5Wu6WFheYrzvl4LtvdOHNz2KNvCR2kdxf27Lu0jNBQP5eG42D6Xdr5f67aXPRyPzwv0HsBNvLV1
o/M0Q3y86iWBsv38nr0cEctbfE+WdzsAO57BxZO3RwHsCRazO6Lo9UznzkEsIMyZ/59lfLz2h1ee
onUF+Wrhi702Trv53Vun7WXvL2FBfey73ZXf219l299o1+rZW3uht36+bdeBO63WXskhF7m1B/nH
vIYuBn01P+yorY7e9Xot3e3eXF4VRNLOFg2M1/M603i4ptaWkQoDy+43fbGv3qLzsL1OvFbX3Opt
Ejq2p8xegRcSnaeVtv4tOKvM3fi00Z7AVrlfGeXks7x96i3AIGsMD5hqsS5a9WjlKGhszqG2jp/I
XtLl8xFH+oUwX0u3X1kd7F8l6/lRXT8+5na59Lx9+iZ576odWc+BG3EjF96x3h/7wztXAyUGNnT4
Aql/+Z7zQB53O1BI1vLhcbCePTTd1uBgN++c/au/fH2dby1QWEhkVvLMWdxW3v41WWMKXPtLCbzF
UhU4kxT+BnX0/WVc8i6tkuUpf2+32PTOq9WWVxHklL13LtvAOXE7Okc4vtIz5J1x+Yv7/H5MvGfR
vhrtvHv/Em16zutX7EPH/Z77elqs6+2lg1XN5XKYPWhrepbPOBvZe+5U+3XGtaeoi+2WO1YCiqMG
0HzwYMrL4M32ROuqL1/NzVG339fJMbA8Lk1tHutsiaV4NG3jOl/qMXOOj+rDmj3cUXBD5zlxHq3P
nHm9tT/E/CQlDnYxxPo4oN7EAjiP/QuNhZNZ7nJXrHzns+UKDgPHVfhgLBDWyvKBact1bSc899bX
aK0C2/0lLR9u690HP6Jwf8UHS31y3dPNcd3KdacvIkyuuHyPv6LIqh3WxPS1gjX92OAhfmMPSvnB
+vXSXFARULmAKL3ErPq4E/bU50dXvaJAhlqyTN5YSNiHxt6sVqZ9Wp1t98+f0MveuCCsiZeYXP7G
lb7RffoIHtzKeutOm5v3ddLWJ/a49lZbr1a7zCJw2Uq2Hfz0l+zw1j1unlY8mMs1OOwvhXP6ss8H
vgB9pmo9btxEt1zfildMSXbdLtVm4w4XYkQOC9Pukg1tpiPFmoW1UxW7sN6scf2WP9u58yT++tqY
Kz2yDmhlreHMX6z1BOcMgeF8qNeFxTFkUoA4XYNxyVJGq90d+E9RFNkt+3d7+3u1eoqtDetza7Xp
+cIsxfatjezw057G1UpkdH/IP9i3WfUufNsZS8l2de9QXThr5bWiHb5m+/u0i57N1nqh3z9euSD8
kTOCfDl6/dXN1xUI6Qc2ZLjwXmLkp1aBEdPx2apYruiZT+4mcZ3TRdzMCHfn6Xxw5Wt/lT9IfWL6
sKu3eh2uRgfj2AYY/cHAVrCwDpUle9jYg5cNV0Sx6fT7+4kQhMi/kwzMPMz0Js4YSdLuaiZBqsl5
NSTD+SKfyGBePzMCHr09grjJuuyx/V3Vk/aEjU8HzBZc0Na78mbP8PMcWMtPQIzJ18eNCBDoh9Yu
eFga9ie7A8dbrz+XyVZ6Xc4DSeI8m/zU9sBQ8sb4dFwPFn6Vh0fhsPxY7sLHh4elJ20fP6ydtnF3
qWJX7q+Dm6zomxNgAmcNUAwHcU48ySfCd9c8XHzZq9jGzvPDLRHnS76bd2cuJUsX0lKBbtyV3oYp
DIYyG8MzVw2slJ7ubUNoemJd83kawELT2SrrPe/1dYr4jet1Hn1fEfC81/j1l2gp3tfPa/MltZXH
bv44sSoKXuVW6fJj8XazP8kPogBZEhCFz8d5JGTUReTj+C1vv48kQ9nkzxt4dKHF/BF5XDRDji1s
AEo5vHkn9iCskaKHN/goa9mqTgS9WF/99rfubgfvKu+3Se791hc/lJXn9dpfN0aXNAMTJuAoKLjm
fVXZCJRqaNoAvmKaE1P0a5GzwIy339//f15IDjK/kKzLdDg08l3LMwHOXckGzb/WQE104DDgZxfi
Gg4Q+rXvj3Vfl2d1RbtX5oj0KWg53j1puVWM3q9JdaQmWBDqmJ39zs0WM/ZI9SPULN8f7r5bOAtW
ZJWDgasipcOYT+c/9clBKMPer8bbrjDfxWS2QXkLKms+Lq7vD/RP9Zg0WRD7M5djRnHSc/j7SOIY
h1WgUc5p06VI9SpyRDgDoN+EmYHpK47e2GJMA8ZWi3VG7BI6V+gkiPonB6P/4K9u7Q8FY/n+s7o/
p7sCfdsaeT+Gmfo0XNlhCa3tL5VrgY6WZKPDsIqW5CiwyAIcgQTpd/PanchPUndUG38AXP8Ref73
Pb4/k/vHLtzyNh3H/FBVyUczqyKVblP4eu3EY2mX2WXRsG2/haKllvE6kiqPzJCb9lIGm6I/kx7g
po3qBajtyo2p/m7iExhX1weVlyycpjkLqmEP2mApuCaaxDwkXwl1HQKg8EARGOQthOJSCZB7KAZP
o3KZCFhWqUZk2babgg2F3C0A9m1dvEYt4E5zXZKFofIPzcfeb5rHuR5X3Vi4JTpmbDRpeBlqlUpI
cdYrmWmcOo6fo1StfxgBfnqx7r8Yoy7Smzb00wGHEtmbwi+Btc2+fi1QFLkKkXPsqvuP5NAsNc3O
9tJZJuwp8n8Yo/8MAt88wXu5xiiISTqGU37IWoK+yhNIqOgxEMh9i98ULWUyKRIChPbQVwbKSqDf
omljUvXLw+xk6o8dvSktmramDpUAnX+mPwC++uEs/7G93r1n2l2rVfSzbCxUbtbtECqApMinoxZb
xZjTwNPITtvY8jYoXYo90VH46Xubf/o/92iOUEQ9AsDyfmaXslpRp6bMDkUrWVqPrJ6ifEIOhaxi
GQ5WcB76MHX7zl1UBL8T0MUrhpktHwZU9Jrndw9+i1NWjZ1Oln4YoaR/RB5/bs4c7WgC1yTc9G44
qGulJfmikw/qEvHEUEK2t/u31H+iu0HG3iQhB8d6t67K/U1wJXYq8jMJe+JXke4WjVt0RJm5cbaG
61RiE3MmkXk0GbzBqmRq3asYYHjnxdcFlbTINlzB9CqMo9I6GW2j+5yM14Gya7Gq04P2hIM3NHFe
UWOUG0tqTgEDJZmOsKKWuKtzHKySrSrADby+t8WXZGu4AafEYohWlmHF5M0XXouSkvAgKtZQK5yU
tLPKkYrzEG6o5VKP7W82zlpq0vBVm6Mmk1pH+Jt0FNstsVcKnmBjOSXr2xGqKl1ikUTUp7pfarLX
p8/BtCMYK0BGGTlpg04ASt6qTfd+vuL51sXGAEhf2GJlN51LRMde+y1RGIPJ4dvZ5w/zy/1Mdv/w
7mYymmyZ1pvtdOD5oI2ir6VBLMT8f1viW9ZJbOXxyOBv0N9h9obQ9xwcIVm1pEV6vPa4hAvEXy/f
n5Z0337++7TgBPw97d1qIWqLLqwObbzRiPlZsNGb0F3WzbGbBKtLGoreRN8FTyF7w+8PbvzP+W1m
a6qqCgXavJtVxEjJy9AvikNLZl8QTcsWymIMxzSN0D3XCzILla84eZ2QU6lgRQFwlJuE5LNYc6Ag
zd0iWN+F8CxTPaaY6QCBzIl8zKQ5+u4kCYuHsjpL2alZeBI2sHmGgejqh3zZ0ecI7RwJgpPEm3JQ
t6mZuIGbjMNOB5c6Ccoqzwjla6vPIbytVWhDYbqp9XBdKJj4isKrEzKYaviO9W35fwg7r93WsWyL
fhEB5vBKkVSWLGf7hfBxYM5ZX3+HfNHdPjqCBRSqKzRKEsPea68155i1AAxzNcQxyLASHLPELMmP
VoUhfpTic8bYzJzUWYt4Aa7MrhLuE2ZtYqLZGM0WAh7L2gyucEuVy0/c/67u2RN3PJZGmyU8cfJK
/QrJiQABXy6UhVDPhwT1ypdETmTiMqbDLBqNs2HC+o6/fgMTIvj0F3lA29mONYIUFz0sz1OSzWZi
TDAe0pFOGlvFDXFPcrBpFlcejPOy+f+fyv9+dev0036UfVpcTapfttMuvRH2oTJjXtzMI24esYcE
c60Dcg1LlI90IN30XvPwNx0jD6XI5JDoRwyoUq9l7RQrUSerArHBx5jP03ZjhTPOvIboyqNXmfPm
uQtw4Lt99yUFtk5gN35bW81s3XLMaO+DZbG2x8CNp5t4WYYunFRejSyf0x1pSOeCXzVB42TCbTeL
EdaM4cqBTYBU1kHhcgy4LMJCZlbD9AD/iHPlKl3arUwQy6iy0MqcY0bScEKJiKd3Fygq3+IwDPNW
eVX9PxIklt8/6vLWg0oFzStsWsxAf9+QOBz5Frqv3jGV/T7QAYOiG+0F9m0yY85qT/v5OBs5jOHs
dWDm24FTuM0V6dvFWuqU9KZAszZOase/v0Z+7BTfqPka6FMmWlwUv3a6v/9cPun2plgq7t3DI3OF
KxdavlQX/PzYs7NBlrRKNGXwteStuKJhSEbcxljIrnA7t/3F8Jwt9XfVU71szzF7fuXSX1qh//fh
iP7+/s0NRKsmzZtql6a0eliSavmrip+q4z6M0xVxg26mPzcDlktkQrdTbbmd9meMuvsofs0M/+mE
CamZyNJzG4orNwSJ2IWHkPOtDPGb4yd/9fe3mxoqtiLyqUm2zUq5k+6Uvf8QPZICZtHrIQEEHce6
cYW75st/jR6ldxEN5ulP1RdHGv/VuIvepOd8meyI403vwdM0b/oX/zM9btv77q24re/1R5Yuwr6r
W4kEubX6oL6RT8c/627NNw1A2FZ4Uj+Z4j9ZfzJWWBF6iG3eGAHrhR09lGvYNl/dCwp3zW1epg/8
IwOJsbeNN7yPh+O8dQmxJWa5fDqtfA/yB8x22St341txc3xTvoKX4EbeAP5tlsFL/dY/Tk5zT0Eh
F4gcbPk9uO+/9PeeSIIv9XkCiLw/Im211eeOXsd98NEszYV4n9ezleJmL+Jm3BUf/pq22zp/wLVU
HjJvWmgv5OLuQuahdvwQ7OMtbt8Hfdctwq2xkV4IOloY9+L6Q769Gll+qhvPy96f9/Bsta3HOIiC
BJRVgkeM/Idi2MpCPutQvvXJockfgP5ZievT067B6g0LCYkMhTgggPBKK+PiAYDdUaMcAK2vf//7
Hyt/ZXTq0QQRcgee7jGF3cl1HOcN5CGPmagNr4WLmnwQyzEqNn6i31826eKl+N/Hn0u00khnAJyk
Nf5W7aWprEPyJnbs0PjXcZxDnX8ZphsimZyklL0xHG+6Y+6K+numKmtw55p8TaJ1sQfw44J8g3h/
XBA5SuEP6BU3J9jK1M0GFv6yMlkFqAmVcEbuK8DU8M7M9q1K+GOMDCr+U6uUcnAPLVB4FYeBIhic
XBIIJ3sVJ7iCX79ft8vfEsoXC5Uuiso59ZbCKlbURFPv1qzM4ixYvJbe0S5mFG60mDfHx4faviP3
wbx2wy6ujj8++KyEBDJmdmOoqIjabVRRy9hpF9WzcrDmhSMsr/zK01L7z4vyvw+TzrYfw8+OTYAS
5k5+1fbk3S6r22GbHIJXKg5c1Dd2tEE/ukU8tJqW1V3MLBa6X3xtM774kP74Gmc7QprUo64HHJL9
V2FffkyKF9AiJz2CcKKt5uqBozCPZ8bBQaJatB4+BOGmD5Boz/we3YytwhLyi1Xw9Pv1kU5VwD/X
h5fWIpQVJet5j8EqwdsbsaHema+SV74Yi2ZbPuFHv2fZxg6XfNSrfh7dFX+OpZ1dWzkuXhUdAS/H
Y8TT4unf/3hRrHBsVSvEj4J3fS/UDpwPwladyMUpP5s8bVWpcJ1mqSssrzVXLv7uHx999hDWpaTV
fVHDAmzn4TBPxoXVO2j6uNRy5MhXtcrGtd96Vo4ddasMqlSudkKLKm5GsAKCzEl3mi85JRB+1aYE
fbkmUePZ/PQX0RILMaUDQb1+vOifTQwKE8z/xVFyRiZ9tZcVH1URLQx0bTn56IMTL/kTVpYy9UbA
NgyWJ0/neKOtYaBmdN7jRTPBa96GqUc3gv/iFC/AJj4iAcT7kmSOfDCWiRdvxV3mxnuAgvWf/E/6
JH4wH+pKG6lbXc6P4swqiCWeyR8NEWvijOT1hjMnRLEPxXJiZW/x/wu9nN2xtLsX/WN4mRvo72x2
8Sq2+XusXhTvjmEhPkNF6IRPpmPNjrfIToTciUijxqEkznAhcUooIEV6NaGZMCDBPRJ/3M7Gg7Er
n9T70o2fRISdn3To9JvhRTPv+u6tz8DNOsBpRE9NYBWtGNsoO0NY+3u5mSFmoADxiJNKQjcUF5Wx
EDK3Uj+1494E3pDPR3FRppAYSYsF8uIkAYbGWRytFAI9ZhKwS1pZpQMkxorWPZwFsJBwqJFIhzPk
YvXVDeXiiknwAy8oETbq90v84z3BsRUkSZyZOyNrnEni6GD80dTj3Be3U70zT7eP/AZVNLzJoEMB
B2+yDEz/z8SVE5ILoaJG76i2jpT9abTXEsnMlWXk0jfUxZMvUMMgiFT67zeZM43RT1PC043uKN8H
xjqnicsTYSyN2psa12KCe7X1eO1Tz15ioxRCJfP51JwYLmsOWdZ36H42jBjT0ZHAPmTXfuil4vnH
D/0m8P24FZEcSH5Q1qeQAn1uurWHtmfWzREdzMw9OnAekPTKhqle/JmKJRvgcRh0nOcGdELt42Cr
5V2QuVJhJzuozzK9JSSTiYumuqzcDvMnlo92F4qOeOcvA/XUyBPoWBGAcjNZNsngPOrK24RqhOah
MSOmNxJmE5Iz/AMwI8nDALCoOngPTZdTcd46+VVE4rVfcrYbF2RfVtUwqnfPyRtUHNRSbvo0PVOJ
vyVPVx7Ji3fqx1U7O+aEWT7UPaFHd8ICYegrgN5J5elAxADgTxTtLyRH82v36uKpG7/uf+7VOc3m
aHRBWI2VvDNIPrRbgrgGJ8vdPPMs5k6pq8iuiYJGnQmtO4y0vdB52gRCD5nX8W4fPTFydCRr2lKG
4Ya0XbryNF3c8U92BpEpHWdy/ezoAPJP8EHxqndD7VlIoM2T2nZ4gzW7km7Nu/RNDOY7+T2RbQ5L
zGmvd0G+B3PnRQdDZ/J5QNv/2xUfGLvGpCCod+qrsRdXiQ55R59FbrRF57RC+YGVQrxSbFzsrf38
0LPFYkLaqmQNiyiIZ8Ng038iZuKxjIi92llkqqelsAyNjyO2iEQgC7euZi0uyzDhEmTYhQEyy0KD
Qu22OuKDRapa+44prFrOkmi4AzGwR6CQSvRF7W8rxVsKpc2XHwbKyXlwlc4oXyjcfv6cs3oiVyLd
aNBs3/cOsj4WIcmuF+PsLbsb1offX6XvIvCf+3XCMxl0E8jlOrt0clMEXS4dT/drWEHAxytbyvDv
saDaMRo7OnKrhjoFLCLIXN+lHJkGp/wQdngiONOTXmG2jv4h7rvnEtQ6pfdLvJLcaRO/GVQTt0a+
rNfA6VTGBxYT6nkKRgPkxhGEiS2s+tvmytNw8dBK/+0/P+m8E1fCY/GNmLfgVHfJjmC+KcYiVjcp
vXQN18CMdJOkm4+Zq5NlaO4iMsGMK5vJxQHfzy9xdirQtSlNY6FT76RnYw+5/7G8Ie/vSV7mX9qB
mgXM7QOXr/NMW5tlTrhKt3LoZeJ1J9b3W//LLdbOVkuA9IMi6wyqKASxk4lfCHWBcFaZ02vkNLph
6HSGQ4TYkdAa+qhHVwjmJH3iYCGtxAQ5Xbli7BghdHdnikn9clTJ4y90ZkgAMSXb/CBVChmwQeX0
3klQNL2gJR8CwPmMDSp6UQuHLLkchrmA8JvRydzqHKAj9dFNAUEjLfZn5BRAi6c8Rw1fgYcK7ZLZ
Af8BZlqvVz3aF1tlP2/Q2VpZgEERJtTgu9BY0tou34+1WykgtXEQUMKui8rLaVCJMwmAuXnISFkk
m6O51/LXCl0Nov5IfB7bdRc+VYp3tGA606dvBldCfE9NStwQ9TWZToW1NEimUDZdt0QyFsMMG+W5
2rlhsTaAcAovfrPWdGCmSz1f6mk1031CJDyw9kO9UrI/9JNV833oMJUs4sqW9IWcLzptWRw3hrIL
tPnvS8LFXQQjoiSLBqISKAd/F3xZzXDESurjLhS8iUiuxm2XYTtDyDJ1y6RFOZwOTmEBXXIsgl89
YyC6GqG3KF7bz06fdP7kGiRqntTDyFzOi2PfSkSl6IVi1wHOlrb4oLJeXRvF6kgr0Swf/LRYT/mL
0jzoR2ZMkQF3q5jpIT6MdnCvXJZLbWdDl7EDKzKqlO8H6kd5SOCtH2RBm9+/VqvEPdo3m8JRnz5+
/5SLzW0DqiyIZ1Zkxt5/X3xEHZAsULTtZH8TF6Vdgy8Y7qSOnaqL3YaGUYZZ5yXGl+pHu7B6j4s1
s9ocGdmRVmtdMAjo1tn4+fv3+sfmzgwI9LQIrobeJFOOsz0pRG0upkZKPd7NZXHREDf2jtoyLeYS
GrdP4LC/fyAzhEs336STzdmDp/D73/+43j3oCDmUQoDxyoypTkb4RuqgAT8Gjn/YN7vpK0SbltrH
D+VdPkgfDQFXf0DObpLXZFEtGO5VT/mzGJ72s4lMO7tbSR6pckuBfuEjAyPY/ehZYF5PbyEmu44X
dpELdsc5+im+Ef6QmIXoAHPGkYRKy021ZV8sOWlSG4D6830HRjDDdKbwOFb8wSXGJC5P0lyKgnok
HeOb7I5hApbqxpfnjbios5kRujKiUWWmsBuCTH9U3/p9ttU26KTXoCNTAesSDiaHsaexKD4tPoQI
hHgOkwoW5OlfI0KENffafxFIEsKc+lLm9dp/YXS9G2SiBWaQPh+j52hvujiEN4waWuo/5nQLfAH3
ilNt1WWK1PNEmSGzGv8PMR842uk3F1C4WKs1PDKn47hGUkUx46Se4zNXnN4Ai+USIzFObodtMFlx
0kYSq9ZO+qb5rvYq72ULCdRs+Jhoea7CRwSWSOabU+tlZqAYKwj5tRsGnHb1SeEAPxx5hmm4vjYT
PyxKDNQJaDRlr1LtEizGnS+QqTGLk5m61O9OJiUazvSr3oP3+qF44u+f1KfjtrkbH8wF4RNehKS8
oeVXkIjXe/Wy36QbWhnL+IG1Ey8gbi/todjrf46fmGriVQTEGaQVbpX7/qCsGN5szAWXYKcvBg9Q
o1e42ReZnrP2gYm//NQ8CTc4HtnFCN8IXwvTNgjExm+m2CzzpH+wwzKAW4r3ZHKNr+kB18uIaQab
60n7S0Ao//izfCVSImTasGWb2ZInsQo38m3yNR3EWzWwsz8QGj+qp+BP/2J90HhQPmTSIWcqm7TC
RAIALkfg/oFRNfPRgR3nSZNs/7NgQvypPmWPtccDH8H++iN8NHc6EQs2PNv0mWkowyD5FgQPBd7v
r+x3w/Wf5frHG3u+cQiIA7tOrXeClnolSkShPgAyybUNxMFRfCDiadb6WBbzbZ4gcfGufP6Fulll
HTllD9NxpCX799op5r1fTTk9g5EWVWeNSzP03THKt0WvvgfRc8DsWWsN2k/WflCj1O5M4+3KdzjV
y2fX4MRyQiB5Gosq3+voj1WrE0tDKq2o3intPPfRcr23cM/FnZ4si/CpLA5M9ENpHhHXNFnQ8tI9
YjzFtYa3FuLllS9zoRNK6iJ6DqYh5Jmbpwv248tEWZkknZ82uyFeFWiQQJ5WB5N1D9dwhZo/8rR8
Vcd3GHXsWiRmylGmB82/6x/1ei1lV8hal9QtSKU0khRO59N/TEtVXWYpM20Kc4fq58by6NJHm+NX
bE9XgUiXNyydTFWTnGWDk+jfv32K/SHIpaLaybW5LuSXU9Oq6R01fzh5JntyvXC1YYO+ds0v9EFI
Tfnv555vlJGex1KvVPk9rqXXbBW41uzpITwIzu/39lJV/7/PMcke/Pv3FUc1baVEl3a1pwTuK/Na
n72wXUrwaMkvpqW8rXD/5EsDFajbbmLWQULaSE/tiJki34cayS7/wCH/YrK6oagv0pmwHUKH51D1
ZNOeNsZKpXpXZ2Y7N1CE3vofzTirNolGsLatfTLshr49rOlADutjiw/fTTf9S9m70L6IMPLR7djJ
kzTu1OnKz5cvVAd0JDmyEpeL1uH8PYMsHKc4IGUi5L22cdGxSy1t7/WwVYmq+kC7NRJESKCPmz9l
m651A3+en9IJsRc3xBTGc0Cdv98S7fQ6nb/7BrfidJJG/31+8AzCsc4LNZl21Zee4QkyX7uD/NCj
aeooAobX6bNs1xpJGdwRbaao88YrCPQlwoIU6lPb3Cjd4y3T7/YLOMKiwooVO2q9PmkJnjECkQZ3
clGZHvQTeeGT9WxuRPNEs8SiS3SFhch/o3vBHtlL+/L7j4OLcfHXAUWR6QNDHzpbXVNfVzPjyFy6
49nSbGn0GviWlYML2kDpTxrUyeoLNN7pLRsuUUsYEWonmTyGZT2uj+M6pfp5F1TSbWY1WyTyne8/
mxN6HBsVdcuAubCjoy0+cmKe0bhfDfPcAzLoDtRq01z5Y/1pABjYlA8hup5P80XHWPAZPIQAk5fJ
VsIdiM7gBZm4ehM/mZv0S9hah/TNOuh3xabYZGScGm69jh4QG2LX8r3O62cBFBV0jauUr7FFXea8
IxeaR8uKbFJtLnqQbufH+biKlkQAbloXsfU6X1RO5yWQvDhKM+GYm06yBe62KQ3H3JMOh9qAP7oZ
f9F1J1ElftkjKXdv8U6YP+RzVr2lia4hv0WO5k3YbihtmBcjWTBw2kYznK6i5783G2UV33YYNYdN
tcSaW9zoXr2q7ghWWbf6DPYmu/ok2thKYMvF83ybzrs1ZKa1dRNvzdvmybqHgv9EF4sHA6evwBzu
2tDtHx/O9wGBPQa/7Cnb/lwOa7RF01sJ617lHr096TRYZJoDV/iGKs5+I34qXiEWJknlyoN5al/8
+9b954PRIf29EHJgi/y0EyHfoUOS5/gYbd8JtuKHND/OdjBn19Ly94+8+In/PQtJ3/6bn9tqqpVD
o0j1jtRQ2O9+uU2aK4fw0zHvnx/14yNOy9+Pjzi2fqEH8fH7I3IQD+k8VF51Kpnqmmbo4kL645NO
P/bHJyUjzKFCNepdXB5iFAwFmIYe/oZEVFPh9pTfykmY3z0clXjeaYojXU0JuPxjwSPrEJcons7O
vEY/NqMuSAOYG/pQJhFPvL7FUugGsjSu/d4Lx3iVNRqQKY1y+l5ndUE/EAOmizynz5KT0l2tXWn1
4LvF4vdnhHb3hVsIJFI8UbzwpZ1/kKb4CRyNrt2NBMhvBcZYDY5f6eT5DL440DOdISic1dNvGYWb
bxGmTekzi/fDuOmsWad4Xbnu7/zmtYmZsW3rBu/FmmwLuALRmybPYg1dE6elg8KJMLXuWSDjblkF
CEstbFn6dhDeZWslD4dEflYiiFk1IkCMypp6Oxp/JsFNm8IZ4o+a1Ix+dI8cXWMZ0NlEt+1I2y0K
hJUOr32okJbeWOSgy5vG3/bIxKUcuZgvbQP204RBQ7YGwjFXIB4neN4nDQS5SBLg4ES1tIrxaE/Z
tJEs6zDI/eYk1Y9G1Ztqti1IxCXzkCbqUcuwBUJcBjXmFakSzI1QPGjwxhWFneZDSKGwCv5O64n7
mSz4LChaxD+TUZKUQa5gIsxqTmHm+IWFJWaXsCAu+8nDsSxv64l0PCqDlGSAx/LBeNGurAkXi9sf
t9s4W4Ymq5D8OMqrna/ZGJXoI3JsBX2g8dUj4lS9YzzPlGtP2aVN+eennqrRH29vappy3UdRSxP7
sw9Av/Wfmv8SCpWNva5eCNpafmIOovevnLjMcSAW4jBeU+Jc/e1npQE4+q7xh3jaHcnBIU23pmOQ
wMxGF9Yg0R3DZ3PY5Rpf6lod+I1gOF8oTfDssLxQuFjnisdQyMHEjd2w8/txdsRME2OiHrRD1qmf
llKui5rzvo90PTxoQ7osYOBbw3JSfAyhV2Yp30DA377L2fk3nyKlrsrE3JF0OO9HTMvLDn5f29lW
RVeE9nuuxKghP4+R4oSUcnX3kE1Mccd8ppwya+WceRTt8epjlICtJy9W/qccChAl5O0a94Vxr2Kq
/X2hurT4wlVGJMTSS2vz7Lm1rNaA11LXu5rjQoQfq6s5N4PbK0C1m9faiKcn4Z9LdILrgXTW6SSe
LfVdmfbkp582a9gM6rzdIN+dqc7N5IHLsg9X7oh0+cf99+POQygyNRjaNg6k3WjM+2ZBtqgYPpMR
zfqoCI5Kj/AYo5Rx/fQ1ju6kBrANMRNkC/1+jaHw/v67vx19P97TshNIrm2VhFzSm6nv4GX3r6ct
Fsih24lI40PAfp9Gp6FPIk2GSAMt+DwGBPEN7z39wChhShWThVcMD1a9klW2rpH06ZgkivhQpPrM
yMjKrgbrXT2C1rUnqXLVdGLBY7plrcfsCcbuMG1FIBOteGPRTh0EmUQHBWLonsVBr7NNhP5EPPih
vNKq1zZ59VWyHiemNsEpAPy4bLrSkwJ9N2AT1nRxVejkd2YPOJVUP5hJXbbIwMOXwR+zVtz6Ock+
s7C2JTiFLROmpviso3TVclQtTlqelg4Vg+oqzu+k+FU+yqvKekk1Jg46YKOKlvIYiPNUycg4qrdJ
/TEc3bYbXk7RQf6L0QbEu5LbF6nPupY9wYKbJnGvMXnvwVT7OBQUepuCv+mk4kswtfVgZS9RcFtL
E16AG7kd0F9K4KkwRve4tMsGgXTQkhLew4VqVBB6BS67NCwf5CHe4fXdG77lionKcm7lxD83f1TY
TDIqWBUBTCnQB8wVkqpQP0gHLYdNoCvaHPg7/tX6TQCPi09BuhfTZiO2JMDUnuhbJJKVt095bjwG
FuLnuq0cgRZunizkY+zJsvgoGCilYN3Emv6JU9YORJ0purCs5cPJCZfkWPKYeNSbKumIESc2dgD3
o+LkNnponQNWEu17AcSyY4vtusLkNEYYLztr043venZ8bKNi1+skb/vmqsUrofifolLPLZOXpIAk
xA0OVE9TOKKB7MjG11I7Lv0B0yYGt6JIVrkE4VmfjYgKDrG6U8f3SV1HMGUURvJJmqxOD/HvL9XF
rU/GX40oCbP7eX2VkeGqjy0ItIankXAJW0wyYpl59LvH3z9JunSwN2WVSo6+lWQYZ7tsE5kTwv+4
2XXToc6eEzTXHSI9DKKpbU/3FmAQQ9qOw/z3z728oYBclUVchiKNvL93dysuQCVahbgjOosUl2A2
MsAuCcfRMq+pHoRO9/SmXuvml1BEzpGyyqpglXLQK4OaZrcbTe9ZTitCFueNNpdEnyDlXSI/BMnB
MtyK2D6yzn7/0pfX3B9f+myJl5Vj0ElxKu/66lD7W5mEZG0uS57v34ZeMK1QCFrausakMz0G4L1I
twMlcK0Z892O+GengY5s4cah+D5nN0VFKJulRkBJ6+HGZCFDhAq0krqEmuTR2nePySJZETmnuvwh
5zP1HmMlr2UPPu+4IHpEhyzZuMMmYCPErMhMB/yuo32YD1kGx/3KHnGpe87ZB3IaFAsFYvnZwSTH
1VORdFPuAjBYTZu5fTv3h4dM+FR2epl5fTctjiwFZDBUjJes6MrTdvkLwJAHJMBhnj/+fto6o6HS
NOnWdeh2qscg+oqnxi6zgxzuYnI1mq1cr3zjNS/eRPnh96fmW8r/z+0ygS0bhkrP9txpULCjTVgb
h50+zSyQX73D7A0wKLfLUAiMnhXHrSI9Ci09TWXJjErXHyrCzCKniuYVZ44SE/zNsfbq21GfNRTE
KgdIxKZOj3aQs881XeTlB+zHNz57zlUxGxQ9bPtdlq+FfSRt2+Wke+pMWQAMDL2ymid08bwqmDMu
F970zu0XFaO+fn86Xdn6otH3VHNHMkkje6VZM/0PMDjT9RWy7q4QA07f5fzqcsY3JAl52IkX8fet
7aXhWERmXO9SCo2BJi4z9EreAPwzppff7+TFx+jnZ50tWpMwDpbvJ8Yu/yDLqw/nfeRqcGQwoYEN
KfdtMVc+s8gzrmWFXFymf37yWStj6CE3K+Fg7AZxPlU3SX3jp/zixM6GJ0HGX+z57c5Ibwzl7vff
fEntAzOac76loRBUvlN6fpR3Yj8mnR6Kxk7K9kbWe/C9jH1KcaZP9yMNzUa4GWuEZhhqQ9Kexgpg
IJ2VCrRFGIZuwMlbI8gbJIBdqtW8UNhYqjtLfNYU5cq2eUlhADNeBGqu8ThQ+P/9LOSGVNdSa0q7
itIMEbrhkOZiwthIZk1CVYmqeIYmHK4uahVJXLZvIphQLiIpqvHMVK4tO6dn759nUwbFDL7kZD0+
O4BIYq20Y3006JiCHJ42R+QLqMmmVRDB3xYXerArx5dMurLiXJwgMIf67+eevRPSaJStHBrjjsbK
UV2oWFEF/bUJF6VkC6WjVPu0nU39gmrQpzhDC6Sy/65CfwFOtKjnSvoeEq6r0nwJ6vrabnCp5LAU
TraQbEUEMGdnybAqK11AkrEbYdUFK+Abo3kfJ9tB2hxbTx5vddrDbbs3s2sthYuneVBKmsisTtVl
/WwfqHulrmOhGXbtJn0HwIldmygDrVhk4aLvPanhxLDqTJoKL0G4Ksi1XY09NO9brUQM5kXDUl8a
0FlOr3xWeOG+5h6epNux5h2luZh6Xb2gf1Qzw6BPQNWMUeopWtDMGgEWoJBNCGXkfyM0YhFsEBwM
tnh39OEEOq0/i+EBgEaW7sxoV73Xj/GinavxvaruZWmm1G/QtgpwvtAxsVqGC/ou/RIjBdOFSOeF
xGVhJ7XdK7usWMVQBlDB0hcpXVhbGNfLYe2/SvXSf62sm6N0NzFLASARr0VOFVKwIH5aRkUHimMy
DwSIy/E+2OfjofxMgC4zh7qytFxqIyKn1U1SkBRKwbO70bZGXERVF+0rBTWx/t6Jz33ygE7dNqpt
J+yUvrIJnxPKFy075Ag3faZ7WfYY1hilqdvlWSFspfKmFQZ4HfIcfZkkP5vdUzi8ZFY68ysmh+GV
TeCfOCGqB1IpRApm3VAVypq/F5mpzPNBk+txBy/sWc2R1jixthmOc+SEyjp8rkPI44QqIxLkfDiv
YpKxYQ6cbCTITmRIeeYT3apKnYvlE6qGERJwv9BJn09cKZjh3Chbb0SsiI0fKDP6jt8v+6UqlhQR
0gfgVxpUs2erZJYGME2xXpx6/MoRI2ZGEByg0/oQqg18oYeqe/U9vXqtUQNK+G2iqd4M1LYEZHAW
u9ZBuCRX5PuwvcinZVs6H+WHfVCN/jGod3m5JU8OZqxj0dbIX47jrg1RGJCYvsj8tYks14rXJyeJ
PO/ie/H4LkmDjTDfEeg3FMKI1SehGfVpFOGsZg/QONEBV4rZkybi4WhSE2N9ijBRZZuEFUpjJBxI
W0a8rtkLdppGv23FBTByR+E/EUyLHMVmlt+qDXRiZ5yPE6JN5dGsWa8UgsZXKZIfNV75LAlHnE9J
AF5Ei2aBchuGOMbjbaiujOT99zt46fDEnon8gbAQADLG2YsTamSvE0LPMjbu0vA2QcHTuJ28EkYX
fE1fzqrsdlQYqD2jgRrzZc4Sq73pb8FBTmf8EEh28bjIktkAiJnxmiQsCuScv3/Lb4PH2e7HQJWy
X7QMiFra2YsSZb5iFtkQ7YG3PnaMRBFf40XWHQ1OAjmppDYxnaSXfiTPEBl1Q3cTVSAzYqJbSSQF
bWB4nWLjRR1exA88WAaAQeL8XO0BZHzwjL4pYzyL3IGI8mjPaEc07GCf/Pn9h1wq4LnISG+w/OkG
EZR/v/HWVAVhGJ/KChL1LBSrs/Ae01QGLbl3xmeSK8yjy0KVD55Caa5t/VPT0zlRe4B3Y0dIvVra
SoILcLA/2gTXopmqp3kBaTifwXL9/ftefDwURELf9kQUKWcveFN3aaL1hrSzKoQLp9lzhm8NXxEw
pRdKNgWMHQhExMcJe5kzoMGf7DpzNBozoVOQYovRY5xxbfOEbHkEv3YoXPmSl6TsGjwsEAuoCeA8
nH3JY6RlRqmIAkGam0SZW/l2CpaW8tC2eIiXun+L2NpvV9roZDG5KLxMjD1U/drM7PSqnD+kFAS6
IRn0P5hp/X1v4zgLeIhlfWfRVEfQvAvaj/Rk+mO7KaSdQV+OmTy0b52hzNvvN+pSOXLC3CkIgEUR
DNRpg/xRW/cj6Y9ZnAo7Aa8ex6OB/NOtRdiovh72VTyzgpVwzVFyQcVFIS+fai/23n+UZE0xqIJa
Fi01Mrjp46sC2MZIDkL2eeywRghX2uIXXx5G5kicEWoZnND+/o2ZJQzVoKFmyTS7J/yhQujhxamn
1c4wOAqg2NBG4oAgsoudHJCgYGe920LmTlygYcIRO/ks4BFGXJoxGLQrwgsV9DC0k8HwMMl1fr8r
36/z+SPBrN1kbSVuj2PE399YUCo1y7py2mFonR5gWNXdGgj9QABDT9D3e2t6bedF/qoLSJq7lVXC
yuHL/jGR00pzObgl+KULwMXN8miWNIuiXRnpyiJsYVjIMQnoS/bUqtm0rdOPnmK+afUikA6wVMrY
jfsFcKkgX5goKo12i/xcR9anw1t3tN79/aeaFw7P/EbkfOQRKYhfzl5CoZFkYQwGMjIKeRkq9UaB
9NGFE8oqZT9Un5kAcJBRppHkc1U+BOmESj6/axH26x5BP/iGxL0aQoMPgFS8xl3vpAXA/Ti5j0VO
Dn4Ewuao2lIF4YaDFkrcSN5aOiyT1JZNcjiiBLL6PEhSlxM7XYdZEUxug51vIlwuJ1Akp9RFzpYP
qROSa0dxZmuZ6vjNiKFnBOz/FY0Krt3XQt1a/mc8R0pALrzezJPgNQCI09DsbV5FKgPJh0Bk3lRh
OrfQRMehuDlW74rywpVx+pBshE+RMdtpxCgK4yJoUQNlndMMhdexwaeMlSXUOuKULkbYPCmYRKm/
8vRdmvrpNEWpiIzTpvO9ZvxYEzTzGAVhcQz3Rs7SDMOWYJUcKoTWbEdyQmuyrm9QM6vIUKHzco7M
ibSZsitMp0tHab4Gx7QT/oZJ/9nm3VqVEGmlEuxLZ0TWdNsly0gkBXdjJm4aeeWfBKHWPbO/WFz4
pFp4Zv9/nJ3ZbtvYtq6fiAD75lYUJVmWHMuJHEc3hJPY7PueT78/us7ZZdM6Jk6hgFqFWkFNcXJy
zNH8DV3RVSHcomv19SmdvrfZ94hwF3QNRQKQgjTQx++xyTBCNlMZ2tuk8C2sABvbzWHJpOoaqpKE
XqPH8aY8Or+QkrbMWWRi19FnjlmHK2eF8cbTYjt02rv5A1GFTg13GRnbuXMkdgxdklVG+qOxGT6h
4k1VbtcgokZnyTPwWuMIvLCCSgH9YkOZixUwqiwENWTzErS7L0jGrKk49uYKXIi+0Im7Bgt542eC
POGxPtlOySJpcCaE5p0afY9ilFovVoDQDqUPrZ6gE5Fq11C04ub5ISV/zPAbOeNKK8jzYgSswnWW
4qHlLpWZ125Z4viEzjVkEZbL7AZCyFCXu5Ht1k8XZd2v7ruNAUQNHtZSTjOFy9mLNThAeAhyd8ja
vLKilGgrFCOmlZQ/k5R6vEns8dTvYfRvSttbL6qSXAng+HuhyTulpojGztIXCVG7XuDr+FGun+S9
ezL3PfBCabX9mWNpc6duvu+XJkbT5zZ/SIhCKkbLLG3N0SAx+2yVCUsClNyYexmNf9n5ga3Gc8eg
avWXhN1+/ToCXKPeGgYmsJbIXN0w5/xkfwSWxsgy/YH9CZN17Lh3MD9WHWIb6kbfBetm6VVOh2L+
lMgW4LjJM0r4JPL/vwvDqlkjDKDxKokGvn1Ew95RV9x3WKR5CyFfvhIPyIMlHTUbBn6fiKqtN6pJ
qZTTN6rb0Ul+iZzi5G8oa23B/vmc7n0HXaQ17DzY4Lf/4VHp7hIj1Glz0dWZPWo8BvooCHn6A/bG
mkn4JbORPm9ucLvcWQvPeuVjnCBjzIMNCyoD//RxXyXJCySdHgoHFl+IzcXDytzuiOZLnPZPbY5p
FTYTUWckTIHRTInwuzfYWZVqBYVm3IXFE8yuzEWktxftyFIZnT8Zcd6s8h5x7nJ88mjfM1kM3ciO
xtHWPVg4yG4o374+xp8Ks39+ks4giHkFOnaznUbm3dRI+cOD26u7EVHGtj5qKuUgrSJCs3yRkVaG
IzSoNL66vQbCoO1BKZopvMiT1u/19gWYZJdoaw+dEBKcdNib0dEkLZbGfVMs0u7F+dl8+8nq5DYs
Q5Mjif+4i2Pm51LqKmgQjffWcAt58AiDtHcB4h1VpF2MAEsCYPWD9WtI64MUPEwYBnG4iKZxm4ma
PSlmdvqvUUDPoysRPb3IxsaLoB/1JItDd4M3rwhDF5OwGx74kCfjN7dmKDkCQQZf0CLs7gmlnTTS
qnNvmFTrw8uEdzNR+oHWW4aeE4HbzrR7D2UWswIabDKkSJ0Sz3GGDWF+7zQd3gkMPfsM8HzHQKD/
ix2YqtyL2iv94PWAm4XlBeue7mkD2zWhDRr6N10DtqlcZy8dTmACkq2ppDlxaaf8Z0burTp9NN2B
gr5ZFT7wMKzFaEIV6TcTDcdmNB2DfpAUR2sJDdhhEmeU6e9KG1U8iFpjNxNcw//DaOuHiLASXfGF
KEa+yOt5H8bmr2+WO8EbitVxkOPD46SmeMFyaaXgtzH9b7J6RA4Px5pi9XuyaLmAqNighbv6xp9V
VplzEm6wM/qZb4fVXzhkKwaQXJmwq/jDopPeowxMaESf0f5WbDEFmZxggtXv8ld9rx2MzW/+mV0E
L40bN9cuuPa1ucava+Vt/1DPIdnV3varh5eeELAbp7QOfPMP7ue7u183D/3qT73CR8O+u3/YoP74
UPOP4SrZhCvnENjbYPtw067u5Ztq81NfbW1yml/P6ArbnKjVGcn910d+Nfh79Pkx15j0IvkHas3V
d3m1v1sdJPvXr1+t47+KoOIRL1zd/6zWkv2T7x/3iEnGX1/1zsGZxDfyFYLC/BVtcqRShp2PthOd
R7Qn4eFvkV6gI/mIQxGWKk+XDOOWKa+DlrkSiNt//94+nm6nba7YH3rURPlv4GVXj4+Pp794YZCV
XOr1+vZv9XNY+Q7ueg7+SiyU8hejATtigYVQdPW7Zh5P0sAc5BPHJgjcqKEVEB/Cxi6kLY05ASse
jFaLDbRQ/RHluXSDAoLygChLqRzDYd0HNqbdY7ptT0K+9HumRGV+UKEek6KpmMRy736MM5KrD0Ld
WcIR1QYnZG5lDXdKchKq+7oSYGHy4to7S6RREPxUwSroMsmGEm6E7LGb2Kj3Uiiis17amRnYX+/V
29rz38ZIERAhFxYxcBa2m3bwRMMtYrwB0LnbDsIOonpr7Fz1OMi7ZLjR5Y2EE8q2+94j7TuNVOAI
nuLfGRz4atsjDwCN8Qlmq548qOpDPDgu8wuJcuk7Vn4h3QDjYpFgZHvgwl//+E+F3BQBLMmEeD3F
cH2O6E/7QIxHGYPy0DpLHdUGNPKGNnabhTs/w3nAG1YSODGhecVKHP9Tu2sosYdfPTPLLgtuKqTa
xdcWjVo8fJcELa4dQ4tJHO032l+0/z++dm9w3TqN5BQp4AdNPWvapZaeiwwhfx2Qj60JLwZ9kVBY
LAqunTfQmCCPaP3JeKp/XFjrxr5Ugc0eUEzG2bDW6ewgWY5mwToqt4KyWqSRzFP1txcBwMqizQLY
ZE76diXNB/03wgo0j9wUjCHQCIu8rdCdvn7l8w7f20KQxxTGKdTM1mxPR5wdNUEro8MgTguhZG1C
38afrN32xcKo+VN9+c9ipI14WgByn6M/JaEAb4Osy0EV6bw4QoKM5x5BA7zifWCaIF1yQ0Vqe292
C53FKfP49FWa/648e4NmXOZG5UnpAS6HpR7pIrXp89c7OS91eDiKZzIfTLPRL7NmyY/n66OPhnd6
yKHhNfsAuKR5g7vj16tcORiT+7jCJ4rRnCjPElUlU0ORrCc49PUWNowpvKTxXtIQc15YSJ4C1WzL
GLpTasAkVugAzwKZWIoN5NUxOtSI6gc57mjqVot+dxjtJljYhbc1br9gpVNh3zOzSM6yfNuhOtfs
E+lJRRiobn9rWm7L3ZOLIc44nKV4L0rf3RFsEM7sYOB7rVoqGa7kMIYyMY9VXgJwwfmvzrtcLko5
PFgW0ryAkSRjPUm0ewCoBOMC8GKXibGTWXDu63TrajcRrcc6WGpvXAkZ/A7U40EuYMn0hg56V1Dk
gZwlKgLNhyx9NKbxwAsOBcHdIK3TAeGDGzT0vz4Yn4ql6fy9X3HamXcr9qKCLodrhgfTx0pLzrYJ
cC81SzGdNG7fvq1AhzjPHEpozlqycPrNKVDMj8v75WfH3xzMPMoFJf8GkNsp1+DaIeExX1zjeuko
CDgljvCTzrSjkQq5/Htjla9RjVij9bgWyQy1WxTTHXRj+LPxBh8QZ/qrsHGTQa5V5e/4CZIJHgAv
rNTVTwu8fLOZmiVIJ2IUJq5r/o5O8GaqD8GE82+QD1krDu7Qh2xDu2jpsC295FkeImZu5kWyCKG4
xxvu0rQMc4NTn+9zkMuqfE+bEte6pSnU0k5PIeLdi4ZVbSlZmcUHGAsbebhJrKcazDWqXfGE9BjO
NLGV6B5v9IUTNpXbn16xRkMFQyf+mt8VRR8lrmsNvOLY3w7ggYSYPBfJ7Pw5ZmiY06aPrHNaoChG
67lChfrrH3AtPaHzQV5CIgr+eA51phrCmKEQhx/C7vb4bWKtrfLd4ecvx95/X+/+LuW9VyI6HW2w
6fS0LdKh2etNZcEzAz+mnPWdsj7hQG7VjBWVm68f69qXa1LhM9ZUuOuN+VhRLIdcyty0OHQSxn5D
9E3M222oYA/ZbBU1hPJyHl/F7pEZ6H84wdNYD2EZiEMyTZ2PZylFUNPMEy+CqmRTW8cC8ugPpHZk
Nq77q6ptQV1acopDs1Nk0j8yyABo7OBo83HJakBzKUFe8iCxrWr62rvwpSn4o1Bfp+2jyxBFoFcg
ob8lJftIxTM9wrU3XjhMVy5SU+YoS1ylErz52VeUjKBy6iRNSXxOA6YSWJ80MgUv90S/dJd+ml8T
m2nWgWWmRYia1FwuOzJ0Ea8CDS+0NylA76HzsLzGP4VYIajHUTy2JvPMbaCeW3TATCC/3a9ySZPh
ShLEhUTnUGKOp1A+fdx5VxGGRqnEhPQr2GD83UIYSEZtYWPfEoNPLxhJZcUANsd3OoWRd/FJUOBd
BEoQHLBzh7vZOwqI8/ybPmh2gF1xA9aGbdCHxInlV7esbvm20k44eIp0Euoek29M1tPvQzE8iMpW
xai9RE/InyaCyTNzAi3HWB1chYunij+OSEfj+JNxq0qJ41VnmnWMEZ9z8Wjk8h4b7q4INwhcbD2a
ZSW6PX4KRI3ORPSa6eOWnPjY9fdxOGEH+IVRthFqBQLMkxYUj0Gs3Ep+cJsFqT0iqMv3ETe/E+T9
krJGfL3YhM1vJf8TGutxasLBu4RCk3ZgZ9admgAxo9GBp/eY9zbiG6LXr0u0MlsLGYmd68J8ASbS
Wi9pl64hz67KHhHgMMG1TgfNli9lJVeuDpPWnMR8gwyVzuLHV6Po+dD0ahtjmLLn68PMylKokrN9
Z25h2ovCWuwR4/v/VnKczj+IVuC2wBdwkJ6dvKzm37dmFxDh0FZeyyMDYsM2+y2JOOm+KPcrJrEp
L+Lv17H12lcOakLCE9MA5DqfnmWDq4s8b3oIxC2VWx+ffOPUWHBCF5GqV/JlrkZNVqgQiSfzbzxX
XMuU2mikMX80Vpt/bHBbzB0wif2+637eLjzapznHtKmUwUxQZG4pQBofX2YY6EoyjFxPmFjIQE/3
TbAfJqS57XH7vsh/RO9WbFcNqDTPXPjIr0a094vPonjTlXXeh1zFj+J2ffl9sw1/rhybFtTrwmPK
02PMw4muY+4tM5HT2NyPjynEeqYKESvR6raLFZ3DmDahYGvOfbU+OLa82n0/qag/rZZ2+MrhAYVC
jaXRaxD1+SzQTLJSK1ROLTJBw7Ct3Bfdg8EDxMc4fX1MP6lG8C5ZioYWxYJKs392D3exURmNFFO2
AE5MBQPKX0iAM29NTO2yBmVjzbOLEkbEM+ZuqYZDoRFtRH8N2gFCoxGn6957/fpHXX98g8ti8ixH
ZebjxveV4YdZFUSHJnvFzUrSjnp8kdwD0e3rhT7RBv55+n9XmhW1UZ2lTRqI8LOTO1fdZKODUJZv
PijdU9B9y2ACB5siuFvJwg1yoisRNRRuagK84Ii1HQ8nFR/FRvjtwSXwlaVr89qHhmwUdqkoWZEy
zGvKIiu8sC/F6FAhGa+/kOJrLt1s+mGheqYTZOVMLeJ4DW9pbUQvbnKaasqv9+hKdHn/G95S4/eX
Kg5ohjiSqInZY6oUdhWgOLCnKdSiBpgNL4vNmmsLMnMD1kHigrHqLLqMVqGNku6HRM6L750nhDuY
ynQrBSeUxMbO/vr5Pnl1TGfg/XqzgDKqlW4WUjb8eDpiI59sH+719cr5dWfzde/87alZWPDtAWZx
5cOCs4I1zSTRrHEIOSTS3vW5GDpqc01DfOjYS/WNJdEHqwVcpLyeLPiMkO5DrY9o9Hm2qgiOUBS2
Fp3KkTPhMYHz0tvcR+YN662K4s97dML+1WyO43DJoTlVw1lhCqczrLIIyA1ugOgnThdfMuG72/CH
5O8liBbRd0n+q3GIQzy1e6PeJhpUJX4DE1J6FbQsBPDrd0aKr0IT/Pj6LVz75N+/hFnFA2RA06q2
CQ+KQGqInZlyVNLXoHtZbJBcXwk5SwoAi7/NVtLFSmoDNcoOU4+m25KeJeWpDPZGv/0vj/TvQrPY
klp1kjdpFR3M8WTUezHZ00y1jNzGO+jrla6Vp5yof5ea3VRDXjWK29F7UsRX1Mc3Q/FqgYMa0Kqs
ZB9rIA4DQ1B1LwdnoaX/YQrbFGBlCpcdkNr4PPB/5xxBBUu3hd92fb9NGIXQJyhGZkm53ipuqanp
8ON2TX5y3Bx/3KxeWnv7Em1fpgzF3rmOy/xoybtIvZJysin/LjyLI5Ef1XEjs7C1S5h3HXX7h+cw
13N32xtltxlXNy8ykp3WXWIP99vtr4OIYzuDN4wzU/s0oohpI6b1W1nYkGtFN53aqYs6YVO43z7e
bmJUJ4j0ieGBjy5KHX34BeDXVnVHmVDxwiON98y4LBM8rxRhH9adhZ16pACuhyaawg5TlsZcC2q8
417PqgsN+MFDRrbeCigRGjjUdBdGLVL2CBGtwv+K5pJ+iZPR7nQmyd4xjiDyehf4qOQGeXlmyCTI
skMyA7WnRA/r6BJ7yLBDa+lCunorMgrRjQmfARZldtp1Pxg8PavDA5/UUJwbOnsewju4loz4Qe2b
6FyraJYK67E9qktsuU/EmrfrApkTWhdAwrU5GjqvC6MdUzU8yIyjMtx4c/Q8Y/cVdZVbzz3UiA64
QB5zc58X2lqptiOzm3K8VMkZ6RMvDG5Uv99TCbjA8oNuXycgOkktimNcXQb44TRKveRZKu0+GnH+
NNZatzdPfvaL9MdNH/vaWBsUoF9/plMw+nQnMQMh2aC99kmssSmGRg8VOTnw26vhRMpFd1+gxO2O
4VJg/ERQ/WcL/3cxa5ZzqkPcySX26Ac9YprXr2V/r0svloi/tdQ5kWVtmAORzLh59RSB05hENr5+
3CtpL/NbEfQ0+DcdbtcsOORyVtdVKqBMW9sKQrrNlk8g1c/Q/Kr6bOYHw504mPgUyNJ9lZ3+KReT
WFt5S62wz/kOPwWFZZpShEjS8Fk86NIiqZsio6u6DeVXrgrGK8TqGO3aeO/3C5hZZYovH18167EO
Dz2Jks6bqRlyBmFR4SGvYsHn0a4XJmF5rgvK1DdgSFvYjdbf8mmlSbwOmme4ZOg+w/WqpW0Fm9ik
u3CmsWQjjmCnzSttFK42Rjk3HhBgI453nfyiacmei6fnv1/Wm7iPjlC3Ot1deJwrd9/0OFPpoigK
SKrZfW5YnjKOGY9DK9z3RJusUUx6BxAnmBoyVP9V9sUVcD0QA6g300c1vII/tSkhYuk/Y01AhkHf
iORIbrNQyHz+qj7+tulufJc7t+KglfmoRIcRlcROhnuHavAWDLerP5TiQhawtNjsHKlS1Lq+3rMR
5Slv98Cwy9yhkRu5y8PAT/hvFBLYdfCVcAwhd82lClCB1xvB1cMDx1XKLl5IhjkijHOSSoaCR9ys
PfOmzl4LF8pZfdFGJHKW/JKvxBF+hIJeA1kFgsNzXoDvDb2WumNy8K2VgQ0PPY/AEV8gqGAGqMHP
jFeKspHO/hIZ8Erd+HHl2V1q5jrny2VE6YuvXZDfZBhZFO73wE32U9/RlYYjng2JGNikPnbROUMD
KH7qDibVUzvujFFngA+CS+n+yOH4WhvwntLopkvG9deR7mp0gbgDEXSyJJ2LWtAq0XUhpwFMupua
L2P/MjQOsd30LiXqS4tZ75Xbma3RLO5mkbYJV8rHM6/1fZgIIjeJegzblfrqmjAzMS7fTnqhkwWo
bN2I7iZJV9YSPOetwfsptOm6pOAiBbhbn30CjSgKpj4O4SFVMJNBaElAflZSX/xu72rtoUsu3GfD
pHou4WpeL2Ymn1Msnp3cjU47IH11/uxqL4xurEg0oGnm6zDvNM+0rbb9NvWQ++YxqPZ+sm2zYeUB
OUj0HgKX+ahEf9y2XhjWfU67P/yUeV8nbdSwGELgFTlGK80ejJRfbF3vGe2Qrw/YJ0bCWygASc/j
TkwBY5bgt36q1oKVJwc87hQZHvdWGsl7VhyyBoaxvBmWpGWuRTqEvXF6ZiYHE3f29bWKIAhxRn9I
AlSZv5bdaxidCrrK7aXRL18/3hs2fX6m3i82O1O5WJt95oF70K16k4fFZkBJ1lKHG63WIKZvgggK
t2fCjPM3Y2muA+sMXRxflmKqtSccU2+e6nTPLE1WX0wa94n1u/SeXKYurh4czQKBPL1EbdY3VgJ3
r6otPMKVlikzF0mh1p2+DLjUHz/JuiisNJf5LKr6WfCe4brvxYZ2gHoUfXNt0BWgn6BwU8ex60z1
PcUHZhew3R6TpSvxatB+/2Nmx8Vyx9jzNe5E2PTjU/stoKu5Gh8M0Zb/oMMSPfWhU3ZL+d6Uz31+
i/9uwSzfk9GZ8Pu2p6NK0kNC3ilHGkvo6qDDMnivTI0paoJm6jAtkguvhiV0/aaEl7IF/NjH/ffT
uMiswksQFkVauVHXBpzgPDKQpQ4g2fY3buXaSbs3y3HTjdVWq8TN16f46hfz7hfMNj1KJIxcQnKD
BFRtId+QHwjksjw25M5jp52/Xu5a8Hn/wPPdlkLYdhrZAXm1QjarFNtK6eleA8PQFhLA6wcKZQZy
EYgBvOKPu5voeTd4KT3cTDpJkbYFyDcFoenFuuVKkM4FzmKRWW1MnwEZU7xuIdReqej5vt79gtnj
pkKY+KNCrM20dJ2mFw2AgjPaAT4ShACpP4/GfbLkEvQmnfjpSJN9ieADNTxaZqcqHNos9wM3PNQw
tDM4nDhBGta5cPW7tNc3ANzAt4dYpJSMLKmIoaqjba3FaH5s6+A5ZTcovCzpnCkvEnqdjOFCiq0h
8HYpCoFkeI6m9Zh4DquV17ebtJpUvAbbVV4imWIgOisKCjpUvxyjrrwYAsWCe0zVEVsHa4+e7YDq
ux+hM1If/Pp3Hlh2BCApiC++SKUnOaroOrHH3TSx90BzehkXdmiP+bCQBF0/IxMZiLSASuEtaXmX
iHt6045aMoYHUv+pXqcp2oCIlfsTmarVnXuvWNWYn0zpKr3AICvsr7+Ia5kBiu3/+wNmV5bYotE3
pEBnWuGoZVP5v5h5Xf3okO+ZRFhpT8wxKr6rQBIX5GiaOCp4qyTngpFOzZMu3Yn86mvhVANEgS85
bDVrdinSSA6qXNHTg5b1DKJ9RxuQYA+ZQdMnbur6YDUCYZbvLmlwMkjXI3f1o2F9U4vAierqtmc0
nkaSPZTIUuJd1SNN4H0XUexNSdx5L4IgTYLC+qqzaAhTchbg/Aw4pHLqNPWxHqJdj5xjhNqFkWwj
tbkF1FlkriOlIw6tjqgNazGKNn63qWXVlpWK0b10G+ZwMtFITBIMPotzUk9+NIVjNHiBX9QaAoFv
rpT2btTJYv7WhYDoQwURw3SkEJZFhXItIv95/VNGb7P2cdUxq63lXbpScsQJn+xn97J86oAZYuCF
pGi06rTmqUC6QO2PBucqpgOcW95GiE8jNbWy1UGoyT+De9L/3OceklGAFfHJGF+6BDuewN3EbGQW
VQ7XFQC+acrDf4c7YzdmkgNV2EhRwFR0/GhqYRspo0PfzYPxMVTlyipfKpG5v9mhbDGAD7V2JQIv
4Cccr4huIrHZ5PjHMsOjIhiQQyNAq421ZrtjgUGD+4pgMfoyK7pTpCuIZQ5OIbc/Qz3fAap1DD1a
QltPAftTYHt3uGYVRFWmVV61SnjIUcAavumQutU90GfCDJJLsNV5/3yzix/Qm67S/3vhT0L2vizU
gx6G449JG3diRgCEmognjIV+/MCBEv6rBxLwZRvY939e7uvV1DU2tt2aELc6777f3t4+Wasnus3R
6vG0+27bd3fO7nRqVosIsesR7X83CeTSx1vPp4EmxV2RTKNBEM2WcTEYwRv1qXzbqKLllFowgXZM
d6pxEVdxrYmEONX/CQCMqj8ur+RpI+vophxIJ7PV8FxcJK6HOJts6cZk7bGDmNzke3yc0+b0dSy9
WnG8X3x23/q9UiQh6LEDEi0abYZu20qYzq26J69aA2PqrIX06fqKJBeGooOjIo2bPa7oxXpuMWCR
zH7t8aWxJg0Wet9KvM0DWkdTt3L79XNeTdrArJhoueDmOld46BtXSgqJyStlDt4qXOgg5CX5pOgb
Ju9fr3WtTYDEyf9d620D3l2QptI0idlG4aGnZEMaf5xUVWya0Epi2YwXg0V/hakv9+lje7fi7AAL
JbZBmUALBSwW4dLBzlf0f6IVRgo3le8G5ZXXSUy8hxVtb6/LEbDItho2Sp6abaNkj0QI5nA/Gtxt
24uHt5Klv4q2brXH3o9vgDuQthxjP71R2h5DZ1BPeFDhwwEKu5DCoxTsXAU3l4q7hYrM0G8QGLDL
zD0WJYKWNpnLGWLSqld7u0buDOx5TqNe53e17rAVzcvEPSHUWt0JWBlilHcaaAhqJ1Qd6PHJXXET
elA6JXk7/YIwVxySplKLt0TbKsgd0NsOSckkHLF4R7914L7a39kXWgdlqEp1S4DIHysZbz1N35lV
wTN3xIx4F5loBlQNl6RyNNzfiYSpXuahnnUorWibSMJeE0umlvVpOg/obVVhvmnaaYRhp9a+527S
xubOLIU7sXqR0E3RBus2YZckrP0KLGZaFR1DFX4YuFx6gjFj7ZbJcnxS6NcNv2QLbc7sJPE1wWgR
JuwcwmPVmT/K7vk5t3oW7NWksrseewXevUf10iPGi+jsTewiV4btTVTR5ZM8Um0lNTd6d1th7FwM
qWOUDIMwZfQkzFbC9jSl4Zq8Nk2uc3QiC9XdBsaxUM60EuwSS90JmeW2xZ4XG2q/EuNSqBf8SQ9J
N64QXTRRjw/dVy9+RSJuITt8Y9V8flkI7GjouyIOMuV27z6/IETgJBK16OBa2sZPRmQYUZQpJ5aK
6CGLpWjrbuycGE5WyNHUvZ3X3XQdloSpQ+9Do6itogvYlbI8jmiIVM0FBMBU0uYnCaAfo4wkeJxI
ES5+6gx/6z+RgbJTuTNRw0R8fHQVOzNepBid13h0uFuVDNm+fiHMXPvoVToQoDM1KPLzBhmPX8uu
FIaH7ME7qd/K/fjr6zh2hbwMlHlC+RoTrglR/Y872aZeGmh9HX4zB2FvysKdput7JMSRiXyGhHQb
RvmmDrS12ok7MU23f9CROWSyclshLYWa+EGUfjVjiv3Jzsu/mcVeaI5eIN9G4d6Xb0P54ptLfeyr
mzIBkq3JpYR51MefbOqu5KsW3DdiL/wdygNaZ4sggWu3CWjriUSPUvonNTbddE1k4oi3DHQ4Vm4V
PicpWIQeKnF/l/qvX7+Iqw/1brkpgXh3ohPDEjzRLOMDJ9SNnKQ5BoFjBI9fr3K12wzuAcFiy1QZ
aM32LhPQu49y2C4UPXUU2qGCzQtFplSdRqCxlAc1RnOlckY/2Yvb+0kib0k86mouNklbUHrRO4M7
9/FZNV93g1IkOxjskBKHqjiIHxtsI5RsR9IawkOFAY8NNDqajiktNFuuJifvlp8jtIbOVdtGByWG
oaSs3eqPscY1CfjZdv8wk0ez8b9sOqA5tLmApUHT+vi8qQ9m0OthmhohZOPIheuEbYK/F8PHENaA
QB9GPmvVa0bThfojJxjR7Fz4EdfKXfXdj5gdsC7oBrk2cnAlx80GjrW3Ii0/OHubdLvcLCx29eN5
t9isfHdNPTUVd1rsabMJVjdb8WYic9u7Ds7zfxkIEw5oblt8qkgFf9zeZDB84gTNCkCJ6CkB9WuQ
xlWU7QSbZ4ChBZnz9fNdf7zJNBO0ISzc2eOpVVn1XpnQwi8eEXsIdW/j4UQFpLDL9wll+tfLXX91
/y43+2jFOpUzKef8cFvVPQYa3UnoziL1i1gsHZMp3s9vVrYQygfUXULs7NFiy298XdC5WaX95FPg
aT807dj0G0O79fXNiN5psuQ9f7Xh+37R2QN6WZs3VhkGQL+OBcRSWd2TippAYegHKsZaBRAe4cmI
mkL3+vXecpFeeWJtkuaiBWSg1zf7Okn65FjJwfkQElPP2BTludZeAmC8zOkh29Lx/eYbqALIp3hA
Otm39mBLg+FXh+KwNWVTariTDLow6SsS9BXcstBbhyKqLl1uh3GOyMUrzGup79a9/CL6BTCmrY9L
VEOeRojP4KDBykzpwxrujdHikVA/UqPmEj1Rs5/AA+A74KrvUkgHNBpIVaohXjMh0cZ2nSXJWqQF
SOym2+FJMXlyCt0svqlUzx5bmkrlpRxe6C2DV9KrW78DDxsaGymN10kWOZocr4L0OaoLlO46p1Yv
DP82xdbsACZp+r4Xz9F4ytXXCFHLJKzvuXs3mlBtku5G9chVpepOQYnbjM50R3vvxHcAHqqybmRA
Al2EGCn+8VopbYHg+oKJKEu2naZ9TaKvp0kfqeexjiQHbFXwEnePBUYjfmBsJURAM6l5amsV1VOU
i0sQd/yvwfRHQXyZctLMUGOuw7MYqxuiL6QsrCcnPWETwSLskjOvuE1R7zDCdKcN3l0Yu5j9gh4T
/o7B3wqjqwRCj5Gf9SR2hCHegq+9//qEXft635+vWeANgigyBX2IcdEt0DS9DKAaaWRV4ksXL1X6
18pSTIpI43SuePNNk+hdFlFZsZG1OpGCIsaiUCuzYt0xKoLbKtX4X4biQZePflj+BJBcVcI6VPNn
wYxvNe5c0CcTzLVAeNZoFqYO0xc8Dyvvf9gsRgNS9iN8Z6JDgUpChBbo3mu34M2+3uqr4JZJ+gJh
dktGV2oK3O+eXy0ibcgMsqiSpvUY0LFP8WWQcjsex5vUuJTqpaz07ZCYu+lymLK5iviSS99KGqQT
qJ1phPRYVhYm48lCGL+aeCATBHt/0oiT5jRFazADqZFbGnWUcjJit3lO/9CAaHO0mkupI54v28Vi
9/laSH+/7HRA322KElgJ7KaccUv6mGCWGDilWFCiH5sRreAwoUZ04iWM7dUhz3QIeV6U2SkxPq6q
Sx4WLy2zfWxVEZ83tAdR/15hgPFIiucGDxJ656K4+voAXN9idhhWD8aedIE+ruorbdGavhd/k4xz
W/wwvLtSq1eMmVrDcEbvCSVDbbG/diUdQOZL5qsjrZ5kxD8uGgtlAQWjS1EuEulnBHbuPUvpKfOQ
rJZgo2FzLIuYWNmFjLxTv6VcAV3eY4luCDvzodAXwsCVG+3D75lFnNCzBDFu9HgicZEQQYc1tIW6
8eoSkCwm8RRQgebsQwvM2OzLkCWowaiOWAK/uq/f5ZWQgfnHv0vMqoSoS0vfdXW8kKcblRYRmNsG
N6FuIWhcic+oYZqYwKK0B9l1tlsyclBIiBZQPpUTuF1mKZOCRwt5YBFYMJ2+WRT8sNQsueozAShu
C5OBeSFaWoxX8aoMnepPLx/l3MkPNGm+3sRrDwdPifuAkPOZGeW7mtoGERcCcKakukxqKMI93dBF
nMInuTtgLZKJ2vukdwFIW5l9eYUrKdCeh+CgPFWIevsS+bCBiCDzTLlHAo8unvagFL8AvMGlTZF1
JexYEtOJOL2rGBqVAkZi6mkwTsi//4ddmJRTCAugRudtFFzV8aKS0csigWbUx6hbQ9ckvijaknTj
tVAAtA42+qSawh30MRSEfd8FbUjUm8YMxk+uUzLYjHmavBK0Rb7TtU+EJogMs5CJBv2Qj6vlgi+G
ntrRE5bY5dgBXNhIl7zVkMelC7iX83RbgfLLMS1ktklHgfrEHElZb77e4GsXL90gqmoLbjy1w+xj
9aqxQJAM1A+/oirsXsrxpCoBa/irxhrvkkZ7gpymqO1awEZydOtNFbtY2Qm3XpvhLxQJfxSZdx8h
hLE0S57Wnn91UEqh0ZooznI0P+6SP+nfDSZYltLaT0mRBqxi6k4TULQefXfU9Onofb0hb8d9tuik
KALrk3QMVuLsU/cCs2NOr4+nsXRa7yGa5GftJ+Fb1K+bZ3LzPr8Zk5OPeZ+5134aoA7obWcHFQW8
HyOSvOcRIbbCTqS7OIlJX7Z1xxcDNXb79Q+9hkylL2GhEGOSpSLY8HF3RAzYPCEJkzu1eQaPWnRH
vdsLyWtWnkn5jQnh0JerIh5XLaZ40qWkYiitpUanceUoY+rJNzpJSKJrNbtQLEFtKrXrhpNhbC2D
6cEWyBj6ZXgR982quT0H3/EyrDPTHsyf+gWfr9pj7rH22gcm3Lm8MsytiIByhPvJeni0sA6PHCxd
h+qbjkbtmO2tBw9iunGIvBsJKGP1YuKI0u5qd42RfWQPv+jAO8WhEfb/w9mZLTeOZGf4iRCBfbkF
uIuiRElUVekGoaqWsO87nt5famyPxKJF2xcT3dHdUyCAROY5//mXlulKcWPWt7m8pVJPi0OBIHpc
zcmG5s2c7+HobZNx1Z50Zane6OHav1E3Q7Sa6Tyg7sq/1Zvp9wAz40orcalRFtGngB1YTgmV7deX
ladtXxv1lB3oVRmbN1a9apVkB2MOvI4yks6rLLJ1C/5RIHv7fqlcUP5hHP3p6uIdfiok59IMsR3O
jWO3ZGOLSNG05N/SAYnQXt2S4pBsp1Xy9Erwp5MsKtslqs+4z7S7ub2rrnEaLz4KamjVRAjAqj0n
6hIJl/uKH4aPA76H2NG8JPhHi/nmo3KKbwt9ZV0jhV3wHtVoqf7rktCIvt6/QWAEBI8keVTJntb/
sXeKipVrZHjWrS6tzDuYGJHqltNS/mnf9MrKrK+8gUvMRL5SMAwSadn4/+pvdHPuGHJqR44vBPoL
O79Xfppv/j13HtLuvZOdiBpxeLI31/xsL+kgkH9Q4Iq4PREz8PXu5zGyklgtikPSZW6Yya7xp52d
Q2koS62ESzGku4jzNKO0TRkNoYoxCzLionrdIWsodyHoQZk6Hsn3Syd/9uVqJdR92ZhtVOsfOHVt
+JzB3PAZGs7Y1xV1vJkjsBcMCMKjnlwrCj5g5vMt+vMNnS1nXD2qOOxy7ahPS6lnQ0iLTUkOn+kZ
MkHYf6r4PsgemoX9o5BubP2O4DOyZxa6ckqSn99/WhfKhi/P9qxFq7WuqMuwzA8yIQKJfmSmBx7s
pDsN4Ok6BfBCHUq9y5koUFONXuHrq7SLzgfla4oDkjq2kTr5ELOU3Qjp3rPwp2XCGuAZWF+rtS+N
m8hM41Q0dJJMIAF+vXKfZ34YzxEKzz955jnzyjR+EPkdbWJpbQV73d4bCEwdN2FDl7fkcEdE8b7g
wTUTreUcLSxnyhNk9NIbRIDJtTrmQqnw5eed9QLymBrykNi4C7e7MGYejl/sSo9+Z/UmyX7O0e/v
X/ulw1doDLDAV9HnKeeuF6ZtD2NBxKEQixuMYTCGmKd9cKxQTU3soBlz2tz6ifmZNBwRlgUgX1cd
wT6YbmcfwpdfcfZlJ12jmnGihnsQTEv110WNkaH8OpgvVXucpfcEAl7LgWooG34nXFiZekXKzBsn
UeDkPndBu55bgt9m7Eb/GUjsMVk8mfYWNblbFDquALpn2O0mkPFGmHb1XO2s+Vbqn23zJOyQp9hy
P5yc45eR6ijC1nfaphgqVNnPUP4pk2mEESEzdQasqfoiyFhpuYcTtzALJnMmKssXq7bdZsRje3rL
7YDMoV9Cg102WBA0zSarY7fPnYUSvgJ9ugJKxn5mceV1XkBaHFS7svCjhy/xoYX8dEBGjk03qQ4E
yFULq7E3wqcxeQJXo55KisKt813dXbGfvrB1OAK8psfD/oKUg69fVJwZkhO2mX+Y7dfSeqjkn7W1
iv1HiBaScoVqdknHw8WwLROSFY2It68XkyLficO69UWoV6Cvp+IwN5ux3fnzhr8p0mUkbVQJvsdS
wh3JWYX6WlBTlJ2UbErzpmiR0iwYzJuo+KXNlacvMMTzZYzlmE0VC8sXfcXXH+fXiVpTvhAVBcfE
9F0biX/urxN7SeiqTDeCRYdrFfdR6rXX3sKFjUNIeIhkEKT1v3Cnuvf1yPHJPWqkfap707xrhHNi
x+TkZigrT8qvxGdcwte4ooUZOuZ0+OuenV5lq+izw/s4+Noqcg5qdUiqfZE8c01iRup6JWWMBMzV
9w/5w7by74f878uerYB8cvypH0r/0Eeya/NVFZq5mKO1QcIPMxxo+k9ZeRpv4v4txOslYC4S9piE
rZP8LgrWCt+07+mKF9U727yjZrZr4ZQOqSceXLVUSCT88/1PvoQJCgNO0fvzV/t8k83LME57YLk9
jJ5bm7DzorBczXjxy8KNGDJbW/Kwv7/mpXOO74NFiGuCjY3T2ZYq56YVxOkY3rXWNsyy37bxI6aP
qaUbdbydnAQWIKlchwRfPgt0Uq80bAiLlRmd4rEgKmmX9ah6410thQvT3ybJkXR7KfhTyj/zInGh
Vnz/gy/N5L/84LPlFAZ6XelzGO6rFnF1Z5FqaLhFQ4JHC45zVI1GWKwvfOnUjrqgv6bXZM6XNjIN
sFjo/KENnvc2xliPchGaofCchftEm4lpcDo+JBCGu2smnJfgKmJwhMMbOhOycMRm8mmr9suwte3I
dA6xfTezR9kfPOTJ+mnqx8y5EVuZetPq6xTfN5+cxMdyeoFEK0+Pcr82jZMZ/8rmh+9fwkd4wfnH
pQPjQNAQW/q5ytoYGpVjMgA90o5EjiyNNBaaA3IEFEzyMQQj9Y31lB9bpdmGVuRFvr+e/fgxs+PU
tQ0S6zqSesZ/kjYi5yZlKEglju+AVLw22bZTN2FqLiLzreYlw9tHrywc3sZmWujJewhC3WexFzY2
DRwGOtMiJEIcPSw6uPIk+7lb6QDY+mloB7ZzuOYYqNjDq5QEi97PFp22M0fMxmWXQ5gBuefguKlZ
z98/JUx6L2z0nx/TWZXWJXB5w6BPmWUROk5Ye0EPkij5HbVs7Ocrw29vfJ/0UAnqnUQCRP/U9+rS
rx/7+jXtF771pmILd3T0nRRjwADG0aSB26PJHjwSECL4kmH2kMWT10z9lj9V08blgI5t6FMSBV46
yVlITJgA2V1o9Fm/z+Uf/GeBQuKuXW4mY4dihGEuzrVYw1Mx9QG1hwnf3YoPk7Pwjdeh6zyBP+rh
r8yX8JIrvMy/7UeYwIzYSSVIpVtLtffMCNZhgBZI8cYRI9bilmJHLpZ4H5rEWvnTu8aOogf7jI20
raM1meSkKPzqpnYRh4yc/bvcSIm71O8t0Db9WSobj0wfUqgWWRn7bignO60m6BkDiQZCIQe6bGER
r9ZegjXD7OZldN+WrDsauL558Oulz8yqeTVH7GvtF60tjnqIfDFZ5iPrVTbuGw6k2enJg4w9q1Ex
UATBB1RRnY1FeWD6LymOejrM0GGCVsc0CkqvO/T3Ststk7S9CQDGCvnFH/o1Q/iZRTnVw0EbtcVg
BnSI6rbT3+c4WfrytOnmdjGiF1ptnPQ+jt8ck3CXlAnnQelmBB10qw1n8VAKBIvVPHEeI15hDL0E
z7J5OHr2BOYfQzplOqOnL3WmLOxqE5rOQ+RXu8a/ttteKhQhYYGUEgUm40P9dffBF7o14rSJ9tSj
eJb9y1nyYM8rKv2qXF75YC7trGwnwh1KWPhYZyViofdW7YQ5VtTqs8a8fTZYtra6hn8UoUxS+8aD
OWBA/m1eSmTP+q1dHyPIowyodV56kF+jRF3+RVA3VRoffA7Pdt9RmW10V6BqyXzbSretw7DAeEk5
CXGtYn1feQCXqjMwWBOTZweH53MLUSz07UKSGox4cWMhOeNJr55hpLfaSTXCpZIqS4xFmtje9jqY
4rQoCVBMhYU7FhNCpaJzCKqtfqVIuGCNQu3GUEJIv4nuPff1gJWvlUjgcNQpDzIxjdQjTnDj5Kte
w1dkq+uPsvVTpz+SlWjVxrYb9Q/2uB3Wk3EY40d7uh+6bavdVfyT8MbKfiTIsZqIXEGoOo99dYjr
Q28e7W5tkeUyS5u2Tb2mfZyaa3aVorQ+P7g+34n4959O07a2JvE+nYOZTQCDXpZtM//ex/GZgIF6
/Afrf4SqwTEZFbdrr31NF+AMrGVwx0VRLYshz9erF3NdDqaVhnd0pz0gcDGvE+ktbA4RGvrU+knD
USRPVE/fLyvxkf51058ue3YM5U2KYI95zz4lYznRl3nzu4R9AjPnqnjx4vdCYhUcQrBxbIC/3mFP
okLaShCkEuybrfqIwAc1siHd5xXR48m1bAzyLy7dG/RqQ4F7/De6qkxdWRZ2SKxBc4yh7KSInici
fgon2jro8JPhFYQAKZirD8WGv42G6Kecvw++14ypG6AkHetNXdxq5PPAMiNgJMMG7YV9yIvU+tHC
n7WRyMWykF35rVdKolcLhafKPDAqcUYiLG6ibmdbMZqBchtDUioaZ8UiMqAOjfIxHbOFEvyaxrVZ
bZr8UU3nfbhwih5Rmboo7T923m+yjp+beYlkbJ2049QijlO5bYb3LH/pNSJGqC8ZODXKK3Nliojw
d1cdrQhRB+pLtCNIpwIEnX1/8hHHzeNpUIZbybkVtYE8GOyd78HcuoH8Mtv4ns/o1aQ1f9Tgnzoq
N3BciHOemlUkfQrxg6fpBAyFt1ZgLGcbNQXcLwS2AQCqyn+QIyqtW3yhWgCPya3a11TvV5bTknjd
rbiu4Lp/v4oJDrnwrhFvgaKbeCbS3X9dXK1PZEaCRd0+UXYKxa1FQVWubcZ2qnUv5sYq+lwHrUH7
gttRGU4rhptTbroMIeKxoei81Yx3p/cSyqEMNAZb2iJ7x4/T8230TUKSJ1Su4gmkOj0EagMcZQ3z
LdYJUZJiVyLcDh87lXYQ8BPnYNV6LtG4mJm87JOEvfclAxVuive0blYNhKaE2OC2QI4NLmV37Srr
cO4b6O74Vcqb1NSLsllxlrTVTD17+Mjc0tdDsRROE4Ns7cKuxnRqHYzHTCGCCmKBQQUcnHLkgGj+
BYRUFfaqs+01qBjLJ49QYEro/Dkwh3xryhkSnFsFaKqI/0nHgCLjEFmDFxY3vaMuhtb20LVEg380
HUKY55ON14+MGFKV37UQ15n+WRRAo04VUhS5i5mOM2veRM64kko3Q5usJ628FSiYWQ03SaD+nIb5
2aIlK7CjhlrYtMeqKt1qH64rTf8R5u3TlaUhutTzHU5kuDA3/UiwO9t2ArAlM5tLInLyu7HpDoUx
rSxu1WeckwfVglsO0JhqMVKVAdjH7t3DMBePzMW973/KpRMcz1VVpS8SJsFnJYyT6FJWqXRGjLiZ
bcMXR0GtyK84PqVVvojYHb6/4KUdl2xCxBekbFKHn816siGNI2tkx6UbjUmS0U64av7Lb50Z+v/9
WrYMnGbgLAuCdQYW9JgGBX6upMLhDtK0C0EOeY/wcyRWoV5/f7FLT5L3aaCu5t6owL5+7Voac0KN
lF70mBjciFGNkW2wHoojEen2EhVX7u7aBc9OZ8SvQxQGbC+hf8v2UkFKZbyB/YgwOQKsvTZ6v7Sd
2QBiMt4GWJZ9wEGfahG7aya/L+N0L8ucMUa16DKBD1+3Ar50RsKxpKDkfwamg1+fZBb4rTUwOsdO
6URajdHuqClFfe3QUOKW0dnPMFRzAuMH9MkpBjbOtQ/0Ugny+SecrZzIn6O+GrEBpYguLJpJnUQe
nG7nQ5JpW6CMscLNSt7i1GFa44KungnnEq7jUws1LjPVK5/pxbMEjzSDaRZ8EOcDZvr88OW4L1ry
Jfa2CZAQLe3e92acfEBs1405nNKUUxLXlxxa8iSFPCZjOVrlqtQyIk+sHdyDcD5ZQ7WOfCpim6On
paJL43UjGTfKYGKDNJU/xfb8/Wdxabwp3N3++5efvc0ErowJG9Y8UEQiJ3C1emdWN1LceKAEqFjb
gLIGal9rb9rSWNjl+6zG7oRoWO+LG2zLFiLTG59n/ySsHCVipu3qMXSIdSZ3MybufDaK3wkSwHBI
3LweH4D3ZP2tno7f38kH4n++a3++k7NFURq9ZOqpj74lThdT/TCGOjLF7Kax70PlWZV+Jr60lSTD
NYOAcUkkemuE4wi4tbdQiQ62/isxw83A66nz7WCa65J4ZsK6JsPZSunPuX01mPcXu3ClDY2borJX
NkZM3LENX9t8S6eTUeibLtddxuWeYfwBLBNNt8AzmQjpylGuWRWbkqm1nf+Z73PoGqVOkK6kbDAs
WDUw36ENYTFB91CXiBCwBUBgEbNCvn9YF2H0zw/rDPfkJFMzI3VwJlOeA04WsUPh4ch50kWHynhj
coP6QMyMrlxYbHvnbwm9iiX00bjcfMgSPn0pcS4PQR1zwJTRg2zdi7qi7ALX0VLPKQSXPqPk1kjX
kW4oUsd+WFz5AZcOdwZSaMDwarcwpPq6fRlmbfvVqDDLSVfNfMfexQDBjA/MbKL8JMzL06WqPHSK
p1jLCXtH7UrX+PdGLdzwOIgw0cSw+5zMoLZ1HUQ6vCxqzLRZF8NRbv4Xzf/fWAuRKVi5aUxZFQbP
Z6VD4QS1xPFqHihvwegwQSXCjDk3AGDT7DCqvMrzdC7dmciH0XXTNCEDnlXUtTz3liggHhIhk3XL
YGncde9Qj/9k79bPlIzD4h8F+kTkmjgvJpvilXhJbUHTNJ3wf/RQyg+IdNn6GEGvLS/mz7hpfjok
TXZeuOkWiZcunuDdKK5zSrbGw7iMbq31Wr2/b5fFn3bT7cMDCd1J71rLcZk+OLfBXnnfTe5pmWwx
zHwaAOf28SZ34x9esaWOXpJHpbznh8nt7oLF/Egfbz+M94MbFh6ApLOoJbf9dWUJXhjN8G5gDMKF
hxNPJvPXNQhDrhhGwIPjsIvTVYtun/zFeEO+6oxCTXetzK3tlf0U/lQojZVtmXkmiQn4f28B+Tow
77cQq5RqFyH5OEm0bNV6um8HdmtXOgzrDK5jNm6rE46dlktai86TrG7zJ7zuyn2/0gH+18rT/Htq
7wYKbWYOP6bo0AjSJP/loXa8IF85z8OjrCx9SLsLUNvwATlOIbnyXflckSC68Eq3uEM2mahezMn/
21l0/KiTuaK1W4zPyKRvWk6MeRU7XhOsD8Dy1rrvFs8hsibXAhBVvEzf5sOym/adeYRdVxXYr9Ai
La88cVHdfd11vjzwc7kveSh2ElQZSqvsELT7zLrBkGShYCEQe0b30Ad3JlRS4nzG6UrdeYGw9fXS
Z9+h1ZZh3zkBIJz0n0mJg4SBb+1q6N+B4lFaS+ibhLtRNbVXttsLWJu4Opo2JihYIJ8TT/y5LgRF
nyGg8hxjkUBOxY1m4byaNfSDyabqR8/SmIowigQLxuNJTbymw6lkfmnHClVUtuvDbm3Pzj6d7jQn
8wIIiPWD3yxxgBvKhQUYX26cYm+Oe2EdVZvOItLLbS8dcTwwIgJ1EgSv2jVv3r/ra0pdmiJbsK/h
Np+dYMosdXaVSejXaJ+pklZw5f/FsLa0elXm/vKqSvDvsvPrJcW//3R2RalF2zqGvEpNxacHfCU+
YNZX1gdmrVfe3IUT+uvFRKf26WKt6SROl3FCaxJxE8oTUrmIVqWnpGdgZcGEw6AtmeCn9NfyRP9u
Ar9e+mx78ttk9GWH+0yDh+AjWiS2jpwbOPtfbQIvnRmA9GiX6Fucv6gVodJ3/hBhisZADoMItHD0
ZKKSvLIDXL6nf1/n7HGamZYZaBCnp2p5O64K9/bpTXfX7XK5PHmbazXGpZvCbhZRjE42OgElX99d
licBgnN8GgDSheetXgyrkK/PwZgBERIGUScH23R89zvlnQcb48sW+nunL+9NGtMrt/53xYMOAmEY
zsfozrF0/vprtC5NCgXPERJ/t3g7peAyokWyj3b0rGSuMzrkDDNqA75lOPoxwBQCdGZR3/+Qj132
fBemMuCBaIIqdG49NihKRAYWu7AhJ+u2gTSc/XRG3cujVV0usAVzesXF7nxOV3q+xHytml9STKbq
8Wb2XbpLixSZTFkOM4PDRtqZTnyDNnWpo2ArglcRS9Y561Imq8BZGcOSnj6hC237R1teW2LazbmY
B7tWLTcqE7Hvb+/CCsMRBL49wXEqVdDZS5fStDet0uKrATvDG7v2KLjwjcPE7briUbyzs0eJlA7g
BAodUuwPO9JPu4OlT5j4yxamP3fkMuNtXDAtD01SjoKn+V3vmZ/vi/ZHHe7sa9qajxi2v65N2hG1
K1XeX8ohJ47TSW9H/2AQK9xxeOjySzOXaG5LVwsxv3jP1DX+Usx//aZ7suR4ZU0TE4IfspfD7LMn
GrP+XUs5LDDTa1GP6dkDVKIN46iEc1iL7YU9rGx7V5km0/QwcRnF13K5UsdxUeS3wrux8/0rn+0F
mhf6RB0VB3a6eAacVwmWNLRyFA4klAZPaf9sBtuAGWGpPZGZseijyg0jNn4rxq1SPWacdXSbXqut
4LdpwcaCV+8HCwtoP0x+a2Gz0/GWCc1oZ1TplZ96aa3RvECdNBGQM7D4+knbfV9YHSLs/ZQfKO6F
NyvQciaenfH0/4CWdAX2qgJEJxqnj+f2abGZuWX4IEpkMOcHg8o7Pgiy7NXLXJi+cB2D3HS4djh2
nw+0Iql0Ct1unIMuCehVLW6s4CYLt5azsKZbzfKqeTXp753iKvhkXyPiXDjdv1z9bJvMOrXOuyFK
BfTJ9L3VToxFmZcwNfl+ozAutGZfrnT29lS5rnqwFfPQlS3UecvrKKKKoV0B4nlV8lxCTKaaAbwA
aNmHDeutuVWU6hZvQNXG0QeOSSJDwac9n/2fkWRsBrgsPeHmDPKRqB8TGc9EG96FXB6qqNmhUrQC
E72U9AsrI2Ep3gfDscF2MCsmivDbAUSjAH4oZfyA3BYSX6/adwnrqlHnZVASdavQZtivgXVtEnPh
sARYolMl5sRiIHMOlNZgiUYGcMmch01TeCL+bxriC9QnVpeJU4aMjgCPtrOqpneM2iiVxERZVD4m
PcMU9qEaOp/enHQz34gUJKk+FMjI+LZFtunMlMPhoZBc66st7ozQsMN38XCaXl1I/bWd9UJJ+/kX
noPv0ZCawTSwqSfMkLpQ2nXQ4Ajf8afkBgJM1PeLrL4yRb7w9PHGxk6KFDVEHud8ynDQ7CGpWkgS
wtFNWugT2Iv5hhHN94v+wtf15TpnpyNjXMUKQyPcE1pplu+WdbTVdzt/IRHm+wtdcOLmRtisbAtZ
Hna/Z1eq+8meZvQqRNOPCxMhAWYWdSktstbCcKdaIgYVzR6tlxgCCMOLxOAxK/1CMEKSkBJBAA/J
85wRAgqNabQXoHRe0L2OubwUGCwOzPi1e6Xa7CXcFq76X13Ak9EJwBFhBEMYEsf81/3d6Cn+BznM
9tqQM8iDdm4Ee4Tf2ypDGJb+jHEZVfsqXdbpYCxSAG2lbJdy8eprj7ms3qlmRPwOhl7lfih0Ck5M
+noxSi4USG6pknlZPv+ay1Piy9dSiS9t419+/Fmp3diJ3OSTlh2ID8ImRk6IPW2fa2fl915YvkE+
omkCXcyqHSI/xDHXdpRL+MqXX3D2qeeSbvr5PKZ7LLzZ48qJsAdIGCLNU89v8Wzr+yvo80f8yllR
xCWhNBlowyn7z3axzp+6uFKwYCCm8VbRgkcVMiklrDGUa4MPl0nJUFPhOi9zrK5J4biVbPnQxOBe
vAG59eGCBfteHVZ63Wyq4JVnRL/VIG9qFJIq+gMwMunpbpIiJkiBpjBra/x1jfhAywGNQrruEx13
YR1N86hoj5XprOvwsQ+3tbHIw602Pkk1fPn4kMNF/v6j++CNfnf7Z4enLs1pbpni9rODgn4R10/E
LL+o5IPyRm9WqbZoncGryncf63rsDxU8Wmx+6X0gIdor13W5bRAaZcOvxCCciePMV/oVeKWq7aW1
Wt5llUy8dQqPWmOM8CaXGL7If8wfw7z/kE3Jf7RkGaRPElrSqByvgLYXtuYvr/fsyJ4LLWlrE14n
WlFQBkTGtXnE0KCc12MPPeH1++d5abf8vJrOvn9pGKossYBtKO7wGQCaFxYlYrD+fx9Tip3m3+v2
7GPtVN8KU9GTQW4QCEp69BN46+qJoa/eowm7Ctz8D/vDvy959nX2mPj048D0bpimG169xlg0ZRhA
uG/0OyiPMflhsFWgjFoSrjfSW1H8+P7x2hdaYnRY0NQ/TgjVEqfip4q292N1kgNAOdkviLyYHouc
BnNAiN8/CyejDPgVVRSjIm2lO9KijpoFI3ibMV7dxSuQ+2iub+Sk8AJ8KS0imHAMhyc9DcED5QT0
xqA5ZPD6oMna0j8JbNyhflYAwkziL/BayAHb0ALdKxUmmPj5tNU9iq+4XjSZgR0RNGZYOgF20xVx
e7B+REIIg8NVlD2YCKaE2zp/KzAZ4fgzv/SBguVx6LXEbuq3uGAuZGN2xb9kVyjw8IfVZ+JQSQKZ
yBOJDd0lPa7Vq4UGtQbmTommwUjZkfvwwZxrqqGXbkQdPXRHrZXcgPluXF2Vlgrw869tA2qXCF0m
p81Sz96Dqg0dJQiIAMzb8LUCFN3i7Wnem780yLNTuL7qOHj5cPh0zbOdugyqUIcuTZ1veVlwrMFj
pHIpTA5RsNoQBp2lLV2psi4o3hDJYNWGSYRBvsZ5mRUlsdLaLZQSMH4tdJ15xDzzjR1ukldWu8cV
qZEfjGmnSJvEp+bzlPqKYOrSDvb5F5xtKX5VmxHmg9G+n+fFHD7oqFTxJp6imwkH2rphOHut5ruE
YXLXqLZ1G5XQX7HaZRM6RuVgZ29z25GFP8Og7DKjWPWqjpvrGt4gsu5F7Vg3M2r17z/yS8j7l6uf
bW24TSV1obG1YR1MQeXqfKo9A+tQg2+LAwIc/je/f7by/NqVL8hKxOv+942fbXGD1SR92sI2KZpV
h09ZtqvKPTuE2zR/qjlcZ0PnkgCyNpJ5kVmF21o1Ccp3yYSyD/nDgyDWmRUUM9zjN/L001c7LLOX
VfEj1p4nZd2bt3YQuo2TeOYQroyUM09V3KCPVoGJdFdBPht0bgIBnPcCy0xZ65ydY3evo5gY5lOr
SKvCch4bZml586QM+rqbZKGK6POHot8NNsdch8fNtoZM2qJtrAughhhsI9CXsgQMMkDJnBd4DeQJ
EjfnzWD70fxfavucMDSTVHsVdb80goiB6QnYihbW0DIdQCXpnAzDuZ/kx1lVgc7f7eSXFGaLHhsy
+z5ip4uhOsICY32kq0Efb8T/s6vYe2PkoEZ9E83Z/ZiFOAqbbotgJHL+mZs3IeuopGDRDuhmk3wT
Y4Cow1KEBUL6sCOtv19flz+o/3rHf8niEXlE82ziBVRFP0YNCuBAPupaNOAt1AH8jK8xfP6FG59v
l9i5QFYBXsQU+2xZ1UVYzbM+U9eaP2utOkCU1IWRA9AynKZAcx6Kst6KpsWPcaOewkXVrhgwx9g5
CIYOmV5YFa8adZUlNznngGGWN5YfLWWfIavtv8cakmjVIo9dBVS0qB+d2IWcIjvduizipeavFIEU
SOgL14J5IyTwjGhW2L/snDkEnUMUE8rWw8DSVQ2MPBS4kS+TcfT1RydaTUAX4qyKM2eHRUweHkku
1Ot8rynsvuGhWvVNStQs6hR+Mqod0iK26BegXcRZdivrBw5bES5Q6Ns0lF+w9Yn9kracUxhhh+DE
MUgTt6E7EIKWU2v9AP5+HHR/pwapZxd0bLusIJEBiV6M72J9G+OMx8NMFfsOFYyIO8PBZCM4800H
+cIPV2VAY0izKFj64J0C5lNbvFvVeiE5ZHU8aPqiLeXVKBl7cs89U222BZzehhLfUdI1BXiJoiqK
onVHP5Imb0Ym73XxDGR2BmUpmc/hUz7nxAvlotCYeKRWXj3K6gk1PPmqWtovHVwEpjjdDu16oDqo
M8yn3jdVrG46rd0kRYD5gnyXx8FD6zQ/KoFPKotRSikcuqfv1/4F/BEBA6xEzCMN5tdn5X4etGXt
TNSnjr0mzbQoXqfqljVPTTF2yyvXEgfyX6v+08XOirW2Ef6yZRLuhYBjTDtXk1pKlnQpJ9FDNfsr
nYk4hO2W6EAqLxloeYCDg9oGMaEC7ZTPA84qpbRP0KwqebBxXQWP8dCqDllD9ke5FH+Eht0mb9eG
dmxWRycyXcDIFXU+J6fnE7lVUkeZWSYos0H60qIdshWqJuleFGlyoMKSehX4tdBisxkWYEyVYHjw
VzibmeVTBG5mU1uJEg6eDZxr5mmpP9z5xtIuezeTSJl5w+TPJSTTQIIyStDnAJQrVN4pNLIpWGl4
bw+aBWex8KB2NK0tFlGjnTT4VRpmm1cVipcPUvR5qokxGXSS89KhHW1iqodQMKW1FvzhiHiKUcsz
Xi2e3e4Gf9EPT5YfLhP1SiN0wXyEk/TTtc8OcasInVkKLecwjMus3aeYafmvqJho6DvhQfOM7LuL
TmNxwDCgrA51vmAALY/t4vtVeLFs/PxDzvZePWklSQ1i/9DF28hckbSgWoTbLy3CiQp+GokCVy55
IQGeewcMx3pFYRxhnZFx6yBktm1PGBSYspcGhyp8F5VE+MZRI6nToRn62zZ0Nrq2llJwHUJYlGPe
w8d8H2KFsYMNARun1OK1s+m/W9MNCX6BaWtBGTEl/YbDUfc3PQPkJKUs6LdSfGuEPxL1nb25S1n1
pbP0faTu2ibLoK/xrMd8GTbvEJCzuN8IHVUWCcmQgMXw4GHtDwQ54kNcXlkJF7ecTw9DtBKfWrYM
azr0SPBpASp19TanrKKHMgNUqYVHr/j96754uOONZ0Gdp2w/F9WHWVGmUUn8HOmCwBPCjHaWLbeH
NjGnS3TAOly+/8clgadtmgQF+8izr4wPuehR7eEt6J90NrCQ9B80aejy8khbzfGzECR8f8kPtt1f
W6sJJMVYx+BgP9taIZcrg03s29E/qf5SvZXhD+2tRbXR9GXzQKMb/2FIjcVQLbzKVsGbem9vxxuy
AO4keCKu/Vxri/zR8hSmCM5mfjHhT3rS4DblMtcXxFfdo3bJdwmC+Xv/hqO1uNJZXcKvkU3/9x2c
PTVrIKFZJqtLADMVAeM9c8YTD+v7B/XBk/nuQZ1tQ3E2GHk8DwlGb6qLQAh3sHQtJ4dWzu9ma1gp
Sbmc+9HNJW8Ig13MlIRsO68KVY8WdxXNUul5hW48ElQOg+aUh+a2jsa7HIT/+596ceV+eiBn+9QQ
WrGPtAHugXTb6/W6iBf5D5hNkbMqKsVLr30p1x7N+dQihEFcUhwB/VXPMgEY1GDioCZKEVjzxVQQ
d3pCkZpDPuOAk8zggx5t03YBMvBPhOEzE59u7lZt3cCqoXKB13jl8zJETfLNK7TPNpCyisohMJOB
kBpXPsXQreIb4HK8+ORbvWWw+Ct67fyDz3wix6t0/5vmSfG3ToNzx8oMeHL0W55SECC8I1KmlBd1
uGjv0sfRTX80twPaWXnvVAd1/kdBYy7v8pZbD92eANvcEi7ifCHTY41Kt2LG6OanePgVPGIIEiqr
79fA5RObbAv8HxipKeeNgpMQeRzQkEH5uGMMQOlDvCIC+cL0hHV1rhwRlNlUtBmE9O+vrZ8tQKzS
MGImbEH4gaBfPre0U3wj7rEkGY8NVPAjqelAXCOGOXAL4WVmXu+7o7+OsxU8PGmZNovbpoeHvR7/
6flP1L2yj7KN9aManzIcbkDFMrcBCvNSddcmP4z6TzD/yNRFXbwrXq6uh33xlN3rFE/5qhpWk72z
4bRE6wwYJf79/b2dP9ePezOIshNR4sJISqyxT4eQ4ZRTkTsJa/2k1VvL/v0vWi28hXlYxP0D1gOz
6aXJlW9abGKflu5flz1Dn7PUN4reJ7OvZZT7H6S92XLb2LZt+0WIQF28gmAtkqIqW3pByLaMuq7x
9bdNrRtnWZRCPHufhxWZkc5cAIGJWYzRe+vdmjot+FQaBFddMpfbrU9XuphOEQzblIP87OgEd0Jl
4bOPpYcjcOVN53OsjBYSbHET5Mk8vRDCt0LqXwCGm3rcXj0ngEy6MphV9atfD12UUEYVIdPlQ+8x
SKVhinRr33qHw6pxH9ZkqqXuzfK4u9+c91fmeuVip/GfZwBskB6iCavrckJLWqP3/YwUh8T9eajc
h+3dFqnY8bjbcLHvB5R2UYh+vxb+bBrSOldCOfRxQMVmVcZOrjpHTfk7NvYNaa+9ma4c/BehPnp+
vqfWTC41kUtdupySNZ2HStqW+sFvHxrnr4gxhPHeo5Cw78ssgieV0MW+RXSEwT+jl520u9pKPYSY
btpbrtkzPJeFXF8Zou8NrssxisqMz4L3BFvk4tMIQnXWHX6CgKuZqXyPwHZLimxYUnUi4XlR0ZdR
lVUjSsvbVP+J+CzqTolxP8VPDnV1C6tIQjFQD2+nhDBosA+ePt3b7VmAKkpOWLGUPxKglkIvx1fI
yenKu7jc4v/nZVjwfDXZwfh3uRviu58KMw7zY8w+KMc4RKlgJh5m5PG2Uex1YXrLuMDRSbwXmRDz
cq6lZTSVd5KlL7VqXJmUFus83MzGMiiCZRmwGW92E32CqJnAW+wMwhJRxkb8eyKBsc9fx75dsaVN
KmXJkZVgSGQ8u5FypePn2JXgikyzWxsi6QxrEUfZGHX96Ad7YZmrCKWSppII1V+qgBKhQWK8qKa/
sLsZndvs9ZN1iqPuYBrP3qgpW9NujqlDFhpaUpubESqRpa2RsUVh0KLo0qS0a6FVSe0xNkLY074n
qLG5rZzDMP5dzoEHz9btNdKnCABRCntplOB8YsMV7iaiLzVjnU2v4QR+V5a7HxpWSXtQFzhx0XoP
D71jPqvwSqOIaT8PsXUyp2gjs/U+qtFKZkCRtFaw+Oqq9aKiWfR2vJ5tuvEl0v3hTJFGPJ+msjh7
T0clK36UPIM4Q9g+kR0vgxki56FstiTahlO8EqP9PakCREihDDv0LnIFf5alnKBaMZclvr/FJcyB
Ol3nPB02k7NmrWnUBHP+Do8YcspC8R2FmXUFPCWaHx3e3xxTDENT2fTVmqyJQH2JZ9oJubGlryWx
r9FH9aYJs6Wd/tINFuIi94x4l84mFWgHTeK8tGvzSXf8DXqj1p62ImrbwTWc6hhTHutuWrWZsujH
aldBWaX1iBgFoeE61NQHu8ebi0m8SVEmbAsNr0BYnEvSJzrnb2Ua61gHVKPlR4uVfiSRjJC+IRL4
nA7iIwe+nzWIQZVn0MuFi8cM72UX1Y9p69NbpiAfjD0ZwCtif/Ftd2G0DVSwGNBOGRgwV7NuAGl/
Gsv5xsCY/J7sm/AAh0cYTwq0sTtfNwh55O6M1WwpT7KxzZxsXfrSzpFEqaXdGRN9x3iXAy/LlXqf
6DHRrDyZzNupxjbJz71pLyDNv0qsRNQI4yhbR6W9picWV090yIVWWEPE4SuPQszjB9W5W6AjVWzM
3Ma+dE5dGu5CS7v1eR8dsRzIpHyE64wkB9aPoWwTU98kKxNuKZW5Mnfu9V7y2sJf8LhLrdlVubyK
scuPivOc+H9p+6aq86cLx1+UnDeBr50G23nIpuKUmG9j13pdQH/DH/uTrPnLGX9EH8JsIRQ+NSQk
oTzDcl4Mi475mkQ/G8KhEEJcmc6+WsbwWbGmCIc7f/NxadHUwopyNdaPkXIemDP1WdoNaUrIPNNX
dhz6V+pZjxX6FZktomEEqyyGhBT8nRvZpWDeduEDpUa5iZ8k/3msnk2dLa21aHq2BdjmyrlZREG5
qbXxRgwwuDJKEUNtAjEtPpbSpMz/THVWGODA9nz/8y57S///ZP3fn3exUwFql096x1ZMPdQqy9sy
Ndeq7qGKIFiUNJh62PjKtVLkFzsReCWaEC8LiMvFI2V2cWrHaApyi0FSL6Pm0S9eacKa+cFkfPwv
fqEFJgcqNB4OIOMfX2ABUilJYkSePYCUdOHXb2P20nKiI9HmKSKgUM7P/2O/yvtz/feqFzsSJSos
aMejfzffW52b32Sv/lN8P8NCgE29Cn4HV/qSl3KAywteVrnieZbDwE6s40CDKdvNNMkFaJM2MJHN
ZLdU90SJB/NbHairnOTjjJzIEKfs90/7EuX+n9vAhKBBQqXIqV0cD4Ms7CS9op2jq2d1uFPTbR/K
i5AycX4qaGgZTrzBfEFhTEbfMgcPFaYqIRZs7J2I3WlCX/SrY81aXbmzr/aIdFAtC92iKANevJGY
dGgKxsIJkrz48Y9aOhXKiR4T9TqNYDV6hlGLHXUxDQf9YZ7PeUHP8TwNt7MOyeenhkh7OyJFmEWJ
kq3G97f35a4Jf5GKE9yRide7qFKGeZdoUa1rYuM3UgKRi4Zk95sp26Cf7XiGWvoUwK+4ctmvnopQ
xlEeJXQAvfDHr6PsqzYr6sA/FvEmttcd2zRHkEcVegNCvQl8dJ/OJO6uMHQy3avXRsxlk/d9xAjH
PS0Qfv+ngt2YRgr6WuHykA5BNy8I2kmTltVYqLAPQjbYkFpmFuQt57Ccs5oo82sP/6tJXuD8kLaq
wFcvkcYK0Trj2JjvAgp2fvXtHNzObboDI4imhuYWc0RGfBd2LsF6CnkSO9D8KfFa1eP/4o1gfReR
DCbfz6eaaZJawZD1yVEebC+mBjxI0yZRiyUMkYWiv9lluiFe1ArlmyEZnmCX3OQGgTBsgK9TCt5P
TpfnEQfqGmgJ4mkIaPg4PsyJbFqjjcxjmURPUh/9GBRINhaOz/YRdMAipgc4RuitBxpEqBC1o2UL
wA9Fn35tt81tXcu0re1NHNTPja/9aMP+LPatkqLelK3s/u3kaRtOigd1Ys/hfOXQ+uGsLNZCYCdj
W23UuhOeBon+kUbiYUyzdKjYBWtPhOVNju2xDqdAc1PJIcxzFlgAEtR7cIS0j2Fk5tm5756EttvQ
H+WwfO110HLd2G8aEhbQcLSZJ23VEjCIm0rRIUvKszLA+GV57rv6tjXkRxOVc6FZu8CAYpm/1dr8
YJMNG6TtSt6Wtu8VEj4MmC9mS4WwrndTVe8WwUhzt3L8ex2QDeERGui9YiqwyY4MJkyD4q+JRvZG
8jaZ4eLdyJFTmGGsCVKn39yzs1jg5/Yj46j4jkdqzgmOwarPze3AQSQLckIwzEUW0dEENRdN44aN
1sanduwz3abVzyvj86KP+P69isoULBXckHDhPo6IudXtKtaC9D586G948QvrLjE38dOCQAxcvrHL
BPb9Jb/6OgVljSlKGBUv8S1kbSFzC7AUcARmLwnvjo2xQThJvRZSsu8vpshiifo05NmZoOJ+x5xc
TInJ6MTyWFBMYJLnnaTjXksj5AA0u2uiIaq1gq3KBw9iQQTWfte6BVz6dShuu/J2gLBVcKJMy2AR
m7+oAEXwdvpq00skpc5rjbqC3t4M/q0IMDGqRSXdT9beLP8YBJnQ2sxlxavZeUePBciYQTdWtr7T
zI1kCltmSKtJVISd3KaBtlaOQ3tAb1DDXq8QNibOVlhiA+upmOif0m4Xfw047Waz5WFhXUAIdIrX
mGNGVKYeehU3QRktr6f0UYNtpORkAPyNCbV7R2v1BWf3llozY113ZQnwn7a29J+xoa16KiETxKp4
hK4kSFeipR9RfWBqlDntI6GrYnQv3UvLqS7pQ2D+SOnmagUf62p2myb2jB9fGtIRYOhgrIVr7HKb
ns9K7M+yBDmy2cn+0rYXSCYi5Oav1bxIXsyXBJDjSQnd+L4Av+pptPV/xb+awXVezXbhnDWIn7eN
vsDXQbEAIuXoKrfBifKP9qze6ddcUpdhDHxGdMQUhjUGPlady23p6Gs+uTd8Rr2H6OLHNC6iNWmE
53EpnZt0gfLQlf50oFuv7NAuJdb/uTB6GzT9mIToV338frWkSZrWJAUiO5qvIuyQyJZF1S+JJGf8
jTcRZWJpWTElulZFHuleqk76Y3mid0UXtJZuW/Ztu+fwzpoXyqEtf8EfDV39x7QxNDc8BPfxZphX
meI2p46fEFVr4pm8bm+VbLKufaxfvXYVBCYVcix8hL98/DEtiYzWYCjBvbwG+AacdTvS4L7JvPtu
H78kp2Zf/DCXxpUqnfh/vRxs+ApMClzUHLn+x6smmt9QSTXeeVJUKDAo0kMlVLWl/fv9bHQJ9X1/
W/9c6v389k+pvFYaUB/1kB27un00qI0J3ykpVDpfqyh/cTDPYS9oJDWaL2IDLYSoNLbrjuBM8DJi
960F455qGVUjDyuymsQ3wnIoNEcO2NssWYtatN7TnJ5rGFKGugx7MA9acPydIjgr6HpHY+GZLcIQ
X9pXU0KKLMi9NG1vh9nYiJqCGjyK4mKlvA7TwY42M1NDWQdru9aWKvoyO0lXGiC0idzZ3tK2Uv14
lZzxxRnIlP99WGLp+udhFZLt0zGpc5FGlOLsSrcV8hN2s3J/KKOTGt2WQbgV27n+b9s+Ejn//dv6
Yi8rbkCw8EABQZW8+LaaNFZHadD8O5kuv1u9Oqv83n/ONxPLv+/6P9LD1VAfMdY+j8X/XlJ8If/8
5n5qgtQvukQoz0OZSuR0MuVim8W/c6TPZfNEspobOY+cuMZiLV7dAB9ujFyjylZCjaUhA+uvDtwv
zjM8ClrKNpV/pjlZtCP+ua8IKFyQlhnvQj1TAM4NapGsaa+1ctBvysbHM3aNinNpn3j/WDRFeGpV
Ps5PrHZLV8xOjrqJ89oa5Icx3XfqLjbeUgpZrUblXvNYn7EAlExZssfW0il2yuRJ2qrVV4A/yIEd
JRD/KzV/kKufmY3mbNVr5zRfa92vUtlUzaFRKOu48q90bYhQyNjtknY5P6MtCciruCa/vbQJf/pN
F0MKycnAwlfO58yAhe+GmhfeZgAxT/FtHnlQK+vnn7PXxFv5b7+FwEzi1sGOPT/Efrie2b2Qf+wO
pKWUT895ua+J6V3IXvIblFLje8OetuqVj+D9zHg5JGHDIc+Gvi2zyHx89WY5VuM4TbNoXbZeuEW1
nIbLbB8+toFnyNCvnhT7d+ZA+mbP6HPP2yn38lsT6GLKjOWxo8lX+l9eYWZ7euW71k97fqmrB/Vv
2q/5L0AdticUtdYm3jKgdya0MECXXimdDftoyiu13/r9qVgTMZLEt6MKq8apVj4xU+5zSRle3s7p
btLpOdse25qC6Cd15bzV1j6OADQcxvmUpptIQujGsfhBWVt30dJvPP00gjhun+x9QX9Uc5bJbyk5
WsBfyg3Ozshcdvdl4E13UXYYyAmIvVQcKoqVQvzK/9B08j406AwrKrHTokN88Zy1EapwNhvO0YF+
U9M3XMPBdihktDt866Afr7zYzxtj9gv/XO/ik5b6MA3aHO50LYN+PtBx8k0q4jAnUfdFzUGY4Ozu
74Rl4v/xyhcT+zAPkda3pXbuPVLbKFGO0MEX2q7cZfVSqEafv78gTUPG6OUY/ve3XvTh6IYoRaX6
8K1Utxg9pUMTuVZgLJ7TbjPlP7CWTvPSMR6H+BZpV/vLvu2S5WhueQsB6chYi7O90t2r2moYTlQf
4dKOgCqCre0/2cNz2t7r2FPm7kdVH5WYKTo4KdXJAmSaKRyWj5n+PBpLJHInePWezyKWFcGj4iQn
dUA7W6i7mrrzRPKyxJ66VPFgdqRp43alwu5sk2rfpZuCJAD5pEwwNT0MsQJUNt3H1QN6+gTmU78e
wkNjeWwMCqq9DCFtURHCxZnV8pSfKOq1igLIuve3WbbJ7D2lK9eqH/r0MZCOrepO/OfzS9ztBuxo
7U0+r0YMQGxQFFeGBekprZdFK5n7elZQ6hhLigJ9DQx/73T7RN4N2t40jk6xqcen2KvKzM2MYwi3
aTRPUntv+J6sksCdu7V8h3jInaI/hv2A2KUYeow06yxYpjlhkdNN1W0jnrvZECJwPwT7WjlFMHrS
rU1st5q7avBrVgErxAxRa1dnUBf+WsmfcPK00Q2ZQ7JHqyKgfLwdQc834TG3IWZ3wjW0DZAAmaCO
9qW6DviJyqkvlnLJBLQunLUf32jyVg2OgXGj9L/0dBVbe0PdlSVstB+woNRmk2H3D1+l4JD792r7
k3aX5B8TIA/pEvZ+qbt/6fs9DsY2Btel7Tv/rKNy1TxZYrLcTfW6DbZZe9C7XVzeSvOWmWrakSY2
lhBVt4azHLq9jpearqixt7qtjU9Xv4nLPfRGNZqWSlXAhv2tZW9KspEmcG2ou3Nal1rEkQ7mcfWr
Ks85MtnB+JVTQK6XQjebVyQvn4doP45kN22G+JQmT6waE/sLHyhDu5JocdI4Wmqvc7I2Bqhvx8Jf
peOhTW8BT5SmV1crIg5tZzuP9HS9pELDvVbmh8w+QB6vsofMOoUj6C7QWaxrGGjM+QczcI8Dsl/i
aSqzU6vdRSbZjk9SRMOS1MC5dKPiJ36rcSSqkBh4ftTSClZhB6VyNfSPafwS1tvYOSXNTWQfA/mx
6egSTXd9fOsMWFnXEyWb2asANGpbv9z1KAWX1rWYHTEvfZpF8IXDZQWUR+LOx5WwqKfeVMMeXi/n
/giPAeOfBqfA9dENLPP9VD848iGKnykAYdH7fhb7ohjPhC1EBIT4ioLGxeUDCNsW7mrh4T6AGQVA
XGJNY88HKnHBVL+cjDNb41GXFxK6d/HKAcBQI+hka1NJkCJAaekIKAkPuaYM/XKC/efeLk5uedyl
DeYUBaKCV6Su13vl1n61oGG7nDQVxGuII6tdeGqKVfont0FGQsi6Ufvl6O/X6arsXJ2OylbK3K4H
67BEH1fm7la2l7Nr7DnI+y6kN0/6oTV7qhfanqNM768j7SEmI/U+vTV3Yb9A5zQ8Eh9nTwvqS4Hn
v7R/rHBlU4B8lBX4kW5nba0aMuWiJBrRA1994/jHaPqBgtcWIbQ9kSX3frwCg4f5y0HAgG33SUu8
lkVqWGVgSuc/Zo7PYqdUTDe6hzXNBIE8lVB6EGZ12+9f+zv5/9Oo+++jtS5Wy75UhqrV9UigEWsj
u1WD0QuQtcsWl0fI3/P59gH2DsPtuqdQrTcmjSDa1R4F11luthLfdF/6t7Z2LlmQ9ES+wTE750C0
c8sLfoOMb33lKMq4DduhjIIFHOAYfhmcD6s7tIjNiIcIojP2BjcucWegWqwaeSGyRgnHLlR/1xXy
ttWRPI2o/bdNtAsob3YzMDvUUWnwQk+w1l/oEhvNtJ6VjZV3K6gbaYthRwPmQAF11F2dFvfcmgsu
ZxStazIFzpz5Jie6lWDp58rgOda0mSzNo9y3G+vHipJOkZcL31TfhdddnB+E9blHjRgZL9ZArD36
AHkW5Wum1yv1l0s8zn92bbj4VEHqIBHzoniQ27E92RrUQgdHGCpYda08yBRwzyMYb29E0ZF4g8im
W/X7YFho0NLV2+E+nXfJPcFG+GUnL5uvVDSULzftxv+5LUKNPk5VhlYl5jxLFrRzeO3sMKaXMXkd
KCFQ4ZARO4UUDEkv8xq7WI98XDUiK4MKeVbhgJwNRJ6/ZDZLcGJL62UYtA0EqTXGXS3pNrH+CDbQ
8/3wriahQuIshmCmiYiMbA/ReNCgWNGjdYVsQ+JwlkPNavNj6QQLeyzw8Cg4qNfoXH3b+hNa5Y7T
WgRplAq8EpirKaIRU/jsx1HO0Swa/ujOZjSeqWUqefEnTHbgKExro5t3SnE/oa2efcc1f4ke/F/f
Jmks65/eWzrYhuTmRgjxi9cRfmxSgbjgLKUaOcir16n5JfofovDb096fMVs70W8EPWwh7qkYYp+b
2xdVBdk7PVOQEeTXOoQXyDyCywjB+/efuvJVJeqft/ZumP3nlO3L6cDyk0zneNsr1McRmXvTEQNB
fjJ8GsBL9EWq43KuKbzkZ1XtumuHgi+XOBghREBTnEdx/3HclAmwc0ZbcTNkbza7lwT0a9usexjk
Ef7D2dgZfaK5qRyL+gMPGZnG/+YhUGGg0ECP4BNt3a/pjLWB9g7ao0WApMBKk62NLhmdSOifKyq6
3Af9bzt4CdD1mIQM98mtlmI0ZCm+cjviGHQ5/cKHM3gc4O+psH58In0wVto0ohdCLyz0blo57PkA
DOuMmGahNweJqIHI8gQKKJucay/k3TX23fUv3ghxeBTwpWI+62t73Uo7PfkR2ls8LdLJljOSrd1h
3BCaINUPuf40PgTmj0DehWJ3vZiwyfXrOXJz4w8BtpsxdJUpgvi2tnVX0U/lj2TYWrJbn+Kf3dE6
jeGd4bgry5WmewXzIyqsbKnId2W4z9IlAeZhCgtm1xieUrxIbrKZrcOYUwI019avMnTHDMQ5lFY+
3VUNj5ZlfqU+0srQ7otilXSHAlIqYjftZJTrgXAuiiBPNeEIv6nrxbnbK+vS8qjw/4nac9B4E03A
pXMOQi99irbU9EHV1cGDs2se8n3jxa9tcl8SxH2El5wvswdqYGx87Hpr/57tRWrtRcQwOVHtPXbI
4HftLOu1ZBxVtz06O2YYY92kq+kncRL1Uc8WzUlmILkFv4Y5gByGYlU9zMslqi2yjZ8UBFNuOm71
PRbMwkRs6jJhUOk/ld1pLG7so/Fg/UmaxbQPvEHfsNuK4lOc/A4ZmMYhX8v6jTMvR7GFphnq+b9M
dRngIEoPieSxsWjW7Xgm01a/o+pKBSp8CwZCrG7hqPGmNe3KKvGFOpVC4z9D+2Ltik1J0iapnc7K
/bzqEB4myzJ5nn85x1xzAw4zQGg7zyRl6C1R9vB/wsFDDRfQi2WZexK/QllwtFHo62/17jbq35p8
k7VsHlznuVE333+KX8yOWI8cyoGOZSJ6vjjEN3IoSXLQvnuBhHXReqL260gIAK+5K5Wv2ioK2ToK
VgEStqE3f/zq0XAraeQAy2m6DCbsuoN/IbHNiFlXUdzNGzJ48Ifd+umvpE8ORiyt5OBu8EFgHMnn
oUOHfpJmtSmtepvWHMeSGdoNKt9mXEnRpp22WrY1QUpWxWvCESLz6gmhqOGNbGPH4HEItxicNJ0O
YRS6crRRy2kTIaiv2TRF9kIENMNzYKF8CVE9+dJSze5B6wRTsZjLeNVMD7a6j60XidkxELM34TrB
g4q7wifPUARJWWjUOTSkd/Zgb8z23NNsFLDaDOxtnP/Wm11g5U/OGG6b6admhOsAD24DNMk+jqSk
dVIOqZPVFQSrN2WrIRtATG5TeVn0Jpkw9MGKO11/hHhOhCBJFkaKPvK3EEXq6MJm8wjYh9C9fFmt
m5H2/tkwfDHJDE6/CqkSBMMSmpjsYMc7qPKtX3tR5ZlMeE4fPHT5OXGo6enZWorRPqHclXtxFHoN
nVs4+o4eAxHYGclvKL4L3di09bTOpAUq4LF8dEwCqTZZQez4GznUy0SWfULGK05Uwa3awA4yWqZH
oaiNbV++NqmL3dfFnI6eWmd4mQSDImL6OLqiobLzWljWJwrazbqZ558SEXspreZC8qJJX6uNvzWy
a9Y29atPiGRgWTVRTBEZf/HFp0Xfyxan15uJQ6IV4McC/yD6zab6F10irV8bVY7Yt4nYT+r76GWm
ENlwzeO1HknSAkVj+VCrI68bQtrNCskGnCoH/Sj8fzS0v//mxZn205MirE74XekFXXqqR7lqarix
sXhSQbqexl0hPUIr/f4qX+hiTJb3/17m4mgNddNXexWSUYTURajSRWxH5+Nsyv+KeEDReI9i+ujS
W1n8sIziIFwEoIeErzq1TxPaPAVQWqBfS9F4D+S7eALcF9V38gHRdV0eMJqwyv3cKqVjRFOA1aPc
adC6ANaKLErbv9WsQ2YjyvEP83ybgA+dpRe+9bgoYbw9O/LKLNg8KcwQXhCt4mEfWltaWr15Y8sP
BpXM7Mc8/hFnxNFcR+pGa88kBxvND6ZYzXm2mxcleWiqjnSirUxCY6b+sQGEk8gEj2twTkZy30Xw
Epa+/sd2ULOsde2V0NoO/Xtl/kUIaEwPElnutpdlp2neS8NWvak0D5KcXmza8dq7/DxkREiPSnYs
5ET6uRcfl2pV6uCr1LXHbduelXYEH+T8bB1tWWNIRvWzGjDthIDfoAgIuxcrl5kkYA9jMjTr+Moq
e5lQSv6zgvALyLBQB1A8uvjmSr/qs6BL8qMsH9Tx0exfkn5chtbjoOtu5SB8b+atUBxzJAb7/xZ3
5yLdjTeSkhMrViBF193JvC3QeQuPZcd0ZhCpDh9ilcrzJqF6NlLvDfjXzIoYkfbFrpxlT/kilajN
jT37H0hGb2aXrLsCvkx4bkJ9lZmPvRnvKr1Y6NYfeRgoE70Z8ZNuo1ehgYhZJkYllYNhp7tb5C+x
Bp4mRi199v0RZBNo9HUuSwAp1n4JPTk/9GhcjPxv1QFiUwNIvy+tiuKGEorRFoumOPf5eG0qFdvv
D5+HeLoaXGnD4sgAMfvjVNpFMbpYJrq9OnM28oNt7QercgQ0INUu68vIwZf7FOorina+MS8HJO0S
fo48uJYbI97k5b1QdqA0Z+FYJjDv473Ifq9Gkla9ZzdJzZKTC8Lku7q7ZaAJxMX3k9alx/R9YMGa
kDkoyQiwLzlRNt7rrLKN+WHv/TycInebPN4l67fWdRfYsqTt4GI53l+97KdSH08c8K1BY9wWEKOL
Xzk0WdlqcpcdZamgCpd6g6O7ZZf9RZJLtfdRQ6ugN63npz5WHo79gDpxindB4ipmcK5mw+uibhk0
5ywIN0mvroimySPnNHcyqbmMKyAj5XBu4zcxdL5/aNdu/mKiNzX4KOjHsxsR8otEFTgNSxzUENhq
nX3+/mLqp7Pjx0d1GeoZRBniEqUYH/a8IMV9wGfhrm+xExXucrfYbCTvz7m6Bkz9XJLii0AfD3Xb
sPk0LvUsYdUZyZDp2VG75+jX2QALFv7L/DN96I5ttcxGQHKLmEZOvpjvqtAr4PbTOGBHmCyidiGz
Srxp8fJ//iygJWto8JBzkbwqntU/tY2qKjS5UvPi/cnHqEJB+FGIpsaasjeb75xmPNYlBqGs8FoV
haQK3zNailDmXDYWuZkcneRYIDqKTeueSJW144T3LfGO39/oZ9kJw5uAXE1j129yQLqYUQw7GaGW
h9Yxne+leoMzGTBjv2i6Qx1vu3orjWe79Ppw0zanPLriffxcAhJXR8/FDCJKiu9NgH8ek+9ARFOi
BAZLjT4hCM9aEW56vpAkPFDE3fNI2AJY8c5p5wPin0UeD3hfo01Vz+fWHnDYXwuV+Cz+eL8nUoEM
zaQ/fQnWHptWCQ0bM3s6gh5sgW38FS45VFIt6IegOZAl9n+hOfm0Wb247MVC3qdjEhp4348ROsY5
3PYcSUd064IYWCrTNvd1jtHmwtfyRUnf04osFMXJsmv6hRZm94iYJrxz3w+PLyYQ3s9/n8XFaq6E
UmWWlOGPEzr6SMdDCmmji3A7MHFVA56tKx/Olxfk0St4MA1E7RcWjF6IJFUnyoSgXrSNp12PbzSk
N7rWrSsT1pejD6s6UwdheTaGj48fqZ8FmP/iND0arO+YqmvoQXOwVug5zfscH4OUgBwn+IZTIORV
jv+96IhYf6Rg19vXhHmft+WMADb9toxMgf3TZRii0seQpsssPfrJjnbuwNnEbtkNSVu+AQrZVrOO
+7UMQy6rEOmOLvemqS8YzivkcJGR7WOqvt8PgPcHfrHKGwpSKAsyCIu9fTE/dP0ADtmsinfyEgHw
gu2Qyu1uVpaaWW7DwdpGvrqMZ8339ECmsTWzRiJXJyFTQ0kwxt1q2CpT+BCSxDz1YF7T31WleFn+
c2qzWyNudoU5P1TKvNOs5qGcIckRDDRRY/j+p3z1gQH05xyIsAdDwMWULJlOk01mkR4pvFvpCzGF
lHnn4AzV5vsLfTGDgKrC0s2mSEbJdan5xgEsjVqHVBFYEh06iQABfIdR9tpVFFV3Dn38/4vT7qdj
NnMVCBdTcM3ZqLyrjP+ZS4NWT/QuwwciMURyjK1EqAaECBLnJJh8mkh81d4bEULwbL6whQVXyj9k
ZptV+G6aexWa8nmPqOKhRq5LH1dHTnXRmBmtUcaiA4mE0xsCm4L3bZ2tlr0RwJ7kupT6szIZYjba
OVMU+sDoXH5Dg2ZI/ijnBFMwVXajiopj2ffHOumEP1Aa/yjhatTYu/82OC6IDIMZwqopnMvdFQr5
F0urCiCCVBvLNi1qHxczOn+i+KGsx+9BqvFrwdoOxpYiP4cWiwNZOt411I9CihICNz6D1ClerwzF
d+vcx++Xy7BnBqdIK50R8nGO0/KmqEYDPUdi0F+Kmr1mr815G1VFRxeduDDOLNhgc6rUMfUtC4n9
I94EPQsfdDaNpnRTh/JSkfzbIlLvSpJ8s9Bequno9n5PWB8mVg52tsY2q9He/2dqkhsr8k4HQRjR
uaDElZe32UZ2MIxKD4IjQc6xMqjnIHrTUAbSZ2tzkZMtfCMg3fr5qEnyjUFltQv2RfPCTBeRDtTg
Ykn9Y1ONC390lkTH0pYNzjN8QocIg16+K4ItU7bQdeR7TXu25semGfDUA5puypXZxwhH1kn7HFsW
ncESFOcyyBHCFO093Lxtnf5NV3np0ceF51d4sw+nmiYdDSAK+a7B38we0Zf8Q/NPSNgKBXTIJPwJ
SVq36USsnXzAYGXPt060Sctk2UzKr0mRaKRViTvyrdVqvlGqmPw6xOv+NpANLy7fYokEzQy/cEUY
nONaChU5ImwCrVg4FgqbrofVmPRL+nPikDB2nE1xlFfUNtqREOXRbapp0YYjAbqPovpohtWK06tW
vYRJR19L2k/tImUX2fepJ6d/iftkcSOQOjuL1PYoP6h0MU15XDZgaTUklwreqBD0MXUuq3wUBxXY
fnIj4WBqls3O51PuA9NyG4btlTErlpTLIctMJvxjHHE/gXIHRR8sW5fCU6veWNqi8e/R4NrAdqJC
fLsd6uRawZc6r/GVW+PO8P+H6VecNQlU+ecOLr9cszSKQp+FfuMtzRd9d8t1I+t3kTxQSbrycz9v
eT5eTPz5P/P2oGfa3GlSfGMquy41sWEDUGzoIvnIsNKVyGWSHNAICmF5yDaGNwvI23Tn5M1NaalL
4M51evf9PX15SwYbI5xzBMa99wv+uaXRt5rG+P8IO7PtNpG2bR8Ra4EEAu0Ws2bJsi1rh+VBBoSY
hJh09P9F3o0vreSPO73c6cRyQVFUPcM9dDrmukDSMht8AqZcKfqfyQtquf8e60+04jDZvw32EGNm
k/4SS9dxvR8LFAXN1LtY34pw1ouz2O0uwvkIrM9CXLwXHBqFXZg/pfh/CQP/cwGPh5Sm4NWuxcjK
Zdct0NAJOpAQ60a30RD9c2qAFTUgAgbQbvAwvHWpmFyOSvWMiYD2Yz942I//WPyD2h/yI8SAjwZZ
vZ6P2QKwBi2mnXXHpbG4LpXw5aq5ySlD/S3X/UHXj2vMM8360ZjmV9P9j/F1njpaO8ZAKf3vaqxV
rYA8ymrsADlEY3lPIK5D3b2mxmrK+AO/yhggzNEyL2cJrQ0EE0JAAzF6Z/9eGX9dhb9dysPR1eIl
qtzuEqXNeiCzDobzlJbowk/jl8tPUr5/0h+GZfjLrk2m/gy/6L83HnX5JFFvjJbU72cK4EqwbLuz
OR2vwWzVZYpMCoWawqQiOG7PZlv/8B78JVSCdG7AoYY9Sy7yUKsZX7uJNCrzYhVQDi3wJW9KbIfb
dTPqTPny3Kkl4M+3f8/w38IlbnVgC04oHnOm/PemayWTtCTU6n0qPu4iN1MXc0dRfFzEKlv23pI+
bPvDU1X+Fhep2NChB46QEyWSh9211YJeZjsL98Y2X1HkeDGW/Wy0vR7amf7Uz/pZ8tLPgqW+lmfF
YrqezDr/7ides049tjtv9KKDPLqIYFatdEf3xl5y7F4DP1kiZPwc+9PleHZ7iTfhpnjP/WQffCZ7
QGP+eHZehZupG25onfvnnTYbz5SZup4u5fV9e5kXnraKl91rOEPfUBaGX3iZVzmBEy8Ud7oM1rnf
+s1zuJ5ukIjbVa+T3Xgz9XJP841V+dptglO7va+nnuRMVtFS8pGBubr1DyWTXwX0xxcU9QnyCw3I
CqY9/31k2ai4pddzma6gKkMywMBTTe0qNjUaqSoGbMiJDDCJPDcx1NPxFMGGPLBCw+4ljy7h5TX7
DhBfDtBVg4FhIUx7BgQLq7cx+wmy92bXDgKOseZPJssQ2bt6c232YW79e+n9Avj/6z4e1nun5skN
zNZldT3EmgP4Kti276AqLk/VqW5F8IbCLz1i427ytSdawhT7S2/YmiFQ/2JC3mDuAZYVJU3cEK0V
qwF8FTtossaJjeoM/3bzygEPVm/u4BlrIE6iRGCOMGl3xhE3A/9v0Yrojuoi2U/G5njgpYkbGMwJ
/VU+pmSW+kq6pkKHaM1ctqaWEtNGJMAVqh0tJ6D27lZY2tk2yIWxvj9Lb+nrv2fqfz2TP6aKbpgu
83fUpB5emDRMq/I2agsS6syljGyGBe5EQb2N8jVaPhfpfRyTxNyfUzIrCYPJoSNQFIPrC6/JyKm0
i0s0nkJxvi4K7Qvt1DFcG61aNlXntQbcob5wKzl1z8V2HL6c0Y2YbmNQM5mU0E1QB6SkqlzxWO38
ctQT2oZLCuZv9Xjb0mi/lutRN/bTKnfx0h6KFSjB22PA/PdymXdH5JgsrH0bs7ydkvFsWrwNN9Fg
jFmn9vR0QYhfhnM8+iR67fARTjHAqOCyhkdEH1xiVCzZ7Ea+WHRpgGGMtb1Kt6jtv7NkwEKbfTDH
s15vdGsEGrtoiZIoJ44joOXgIoPJZhR/E+5vmv71QgH6pma+HqNCSFivqJB+z4AWL4jRQ6/Szq6W
9iawgnyC3j6lv+L5rBMoX2Yl5u3TEo0b1TlTVR4C8dGIxMDAlJoWlwQxN6s1ZwjOmwz0DMjAEeuY
RZkAiJz1EQJFNA6VqyokIO4p0q6T5ysNKWCEOYzIMTq292esWNDiKgffIFx77TGHTt5C+p1J1dTu
pO31usw6ZNTkiTUJL040mlpTLIEmJGI3Mrf0O6qWSPyIazExJ7d803WbMAwdHbQgajWjGEkT3erD
244q3pksITNSd2iwhXmOjFa9SMY4NOGOJDdwcmAE6CNHuaKOOZnSTjInyPuNMCK4jxoswmT33LOv
5BOrf9E0xbxDOWBR9WekrZLSCfvCrKh5t/TBKkAyGVLr3EQagmkq794lOXuammDyA+oGUlN3t7rJ
Edh0Xz43VxcbNPuqpnMjxmP4epxclVmDiRKuqpv8fEXeRHOCvMOxg/e3D7xMRcyqfTPAWwD9LDrJ
n4abpF2PZNQSUPOSJJGiwpRSmbq1WBeQukTZtm7gYV04AyaxRyHU6c+acxtSNa2HIQcCS6oWFRly
dE/srIrca/bUXbymD4Bblws9s8+TcDaSGlSvYX/srm2w4DxEZcFqrseSPSYIB7Aupm155wUwWtQ8
hEejb0fxyA9yAGH1KQgN1i0FRVY17hR0MpPLUe5GT8N7cb3GHgkiP1AuVQfSQNufgP6y/Mdc0uVc
f6TIQUiXAL1+6BkFqstUxNOu84eVFfMDlQyjcL41BztOTzMYI3JQurgsYvpgMjxSQj1t4DEE5Iv2
piRweKD7TEAEADwo2AOUK22VKCRvzhegn2DolCeVgiBCPKJKjnpzvFbIjbFFDxfcKUddRWOtjeZ8
36CkX6rBoA49yikGIuTVB/tzE7k11BW23oFwQfP0VirOedhv2taVotNQyM6ZPVoTIoyRFz6vutSX
0FvOunQ+6dH+L1wckRK5MFNelgYo+oWH0SmbuEfXqjZW42H5gCkiuKezwoOQrBq59D6UrEGNi6z1
fN8q94s7jvw6SEW4Gcgv7dUB+VCYE/y2cijDQ8fXAPNd38EBpgdKPaKYwMUscYwLC6gYuiOFOADd
T2GHcBvwnOzSe+rFAJUk0RaWnlSQZudL5DS4Xam1tLj1y5rGWAgCQWt81D6EHLzVk6U8hmMILfMu
HxWFj7L73NS3pp1YjbaJbnj2himUlLNVwEsZYFkRllqxYTwlEqUTDBNufQ1AXp0j51bmmRmzsFUt
tXQ19s/lD1xhQkSijH8dSY9Jq5z2lPDpd9YhIOPhfvvzMo2XYfV8mZzGzfgwnDbTC9KPsbJMktRt
2cPwxL2OT0lmS5Q/JpRlqnNj6dH7pDiNomKVKgmO3QmqvIZ97Qi2QvYx9jvwiLfkWOaKF+WDEtx2
UCGJeJPu9ex2Jxg8JWcCAMoqnGfAKj97beobLM8iaOy2/MQmcCGlhWbe0nB5xvSh1A7lqGb9odba
m4Y+DydvSmUoUGBJ/JIlKPXz2Wrhq2bYrCVaMzfCA4KGtzukgXp3KdcZkj98FHEPEzBqit71l8JO
e9+erw2VVyCqF/6MvxpTZpu+ACEp7Enzejl7+t0pE1vXh81C3AoQmxB2E6cYgNytP70+1QTitPvK
mdJ+a7mnNnaaWEaMXZ+N2oyR2tQLJZpRV7c/Xs8g2iy5oZu8kfhxSPml1nmt9U56Q2YFSIoTT23c
fqATw1QtoKFdCh8nxEpC1ArUZ7vt2tDM+tJJAQ1owfQph02UQQo9s1iR+a+ouoUN1OIQBUBAq4Zo
L5o5Oh8lvj8PSmdkdB5Ngll87XBRrD7oEUSJ2VUmAhG88OmcvW3Ce3qZWvhaQrIH4zkbAUAJY9nV
qvcoKRw5yufX/O7WNzp/tDxGrOdcHTnSKJ2j5mbQ8eL1bdSDHH3lYTEzNHZTNBqp3mugNq6IvlWX
y1OIPiqXLE/u3phopS3O8CcooYF6UQxe5MwZSf1C03j5WxnTBwPHgAbi680yrhXSzvn1S413+CpH
IlW/ZOqKklJQq+tjNwJ/0setPYQmNIAKOYYik2O5mDlDxBKPzvYUJYEbEexWjzthTFg7zGSpLfvx
mFAT3GYXWyEUQoTxdOlrWh2pq/XlVgnPdITdIJwMgcBt/Ax+5awdNtPgMh9dnq+yDzv11w4+0CUB
KN8lUV2XwxGQ6uFnP0YhGdsQfCIg9F4wy36+3/BMkRpPie7Wta79QBYA/weEwiZtW3MYuUPMJZ4N
qqqDbqISwdCrTCAIYz32y4D2S7iucZME/iGmHLYKLj6oNnH4Bzm7bb9EGzDLFUDFhUP7JCZ+AGCj
RLPBme9M/bfvTvd0lcmAMVtcGTZq9Z5X825Z3Z6KZjlFtuVmAfhHsUvqpmJaUYrVIbHdJ6KJ8Ta4
xlYU6pBh6DJKFzvTBz3W715r3i+GsscDAFa4wYoFhkqlYgwpr+iqj1Fabu5a5DWKOpfL9r2JUxuX
RdwlVUvhx0ySLXupTvvn3wG6MtREHjdD0I10yWjgGcbkMSW7SaURN0m6okNHBKYTt7an9Nah1frG
8TtujuhNdjlKmcrzv4dWfxr6IYuSjB7HxVE5XYGNQ/eCbTIaCHtrtXwpbv75agfhZwQ1juI0pCBA
bpRURGTM6H7l53lz3icEcMm8Sj5oMTfBazJ+Aa8Jb+75HCD+t5hIH/l1NrovqtbRyJ/rTRvvpyGV
0My8RkOaCSWS07P6gWL39zkFu0lJRFF0xCv/m+Z28WUqZ7ocLfRuRVFuFG/Dy0tDXTQo8bAcpGEx
gxoDTvipHvm3qhPCUBN1SnkCXMnDjPbj/FaVkC/mGIfSgU4Meq2aC/Z6kOz/EUSljP82HqYqtAtp
WUGwelg8yrgurqqKeUmCsOY9hQbqpcifIDUMFiO2C7KQs9eVhywDlYFqw63InWmEH/Om0OxUn8sT
5xzVYvqqTqkT2UH7loevcvTUrxV5YTwXlZsClQjcMF2RInO4TKWPlpQ5U3fVfa3edknzEXRvo3BW
5So+Q5h9vEtD2DOU2ZHfmILdjiu/hFNRvISKNSKYMhDQPT/Hk10w8UaDPvH0ebBSQu3XCK1FSROl
XtwCm16MPLYn0yXdoOv5NULGWnErZV6ebYRDldwrVStC9xrdPpi/t3cpsG+xX9SOhkJdsr6EVn1G
W8qDKA13o7Kb7/N9fc1P8c3rLi/G2akjtzK8QrJRHJ+MU2uazRVkfWS7yi1dYl5wisfHAvWofRKh
KRk7N8wWKrKMMyxu6B15sO8BajdEvaxkI12V1w8ZZwDJV+ptOJldU4KYFoBftKnS0/2ac0Te2C9f
/v0a/7UOh9wI8BuAnCyGhzocdryXW5xl0xWYVwiFl+C5gwsRLeTIQ2pUif02PSYqQcysu886bXWT
vMnI/+Ei/tIrVBW0FKd4YiJ9/QflNkuNu5pWUrMkBsBmujVV5W2akOIqZH4IYdwpSUYj1e6Q/00U
GwyifZ9kq3uI8UyFruRkuq/Hsypj/68/S03yAqi7CfnOtgl5rpeRf7NGCJGE9Sk999gnCxLQeEjg
msC8hXirYMMk39O1Co2QLjbammj1YTqipW/6BBP4YD2V7i+3ZHfjvJUAc8XNFdTBPifJy6P+A09k
SxqhRds0O6Ve9YgLFZHb9uz9NwCfFEc0S6YsoGccNN1Rp3mWF5oA4+iEeeKo8YsWuIPgCsrZXd96
kRE6eX1zrtKVbW6Xc7An7WIqtx6eZDMYqUEAu1624IOPutZEaSWVvzl9ssmyHkl4R5E07jrkFgxI
C5WqmijBWRXJCjLFiLyTDFHNUi6eliJONcYVRMP2tICjBwFGzmFZGaDnqDEVE0cOlsporV4ab4Kg
oOLc7wMj46Xtn2sNx/Tqc3TZxANHAbfoUTGiZfY5aL1nGXa50jKOKotmtFXIjVNOnfF0vMgDN0W6
PJ1+JClxEmlDz3NU+wzZFUQsD10WE8iupuOzWUl3J886SBn7tjjq54k5rmBNMRtBxv5fF07Cx5Ba
dPQ6QlKGQBJqWDzVXiKsVVv9y5DeaAWzpfRWT1qnaJIfAuK9avrmhzX8Z/uExh3oGdRbjCkIjAfA
QVEmQR9RRl+xww9NgxH7UnvObSQYYeNSUUIFc4qetSadOtqyBbTeH67gz/2cNoKCQhBIBNzHfx1s
v/XOitE4GV8luv4VcgCUjSTpeRLINkxYKvjw0zLNbfJvJKeVU0aypG7H/RueaUqwID7597X82VJQ
x3gmAHqRtSlwiIcz9HyWG+MWdERI15kM9wKJ4uIZl9NkaBKj+fXDcH/qMdM3+X28h6QwwOczyJIs
27/I5t1fV+7pNRCQJn/AvA8n4n/DLRUHMqw3xhNc3/4AQZ9zOZXbWCJM1r+oOYq0ONx/6oD+pUlB
SQvq1RjsBl6LkyHw+u0xqvf6AjRw8kuaqs6HqhpW5kUIsZZqcPVMCWWQFKvVyEzVySBvjQPav5/e
Xw6F/17CQ/8rjtu+jXU5WUjExYyO/deUvDkKlhTZAqm1CDR17ViF5IbX7Rj1jC6+gq0goO9+erTD
AfQw57oMnB+ZW5QK0b7+73S0Ehu2dGE65ABLmyutwXtG4EiJCTl7gwpWUm8TQIFDAhCo43WVPudU
hSrMTX+Ylb88fR16DFLD48Gf49ch9vuDuVxbIC1NtleXvVmJs3V7iu1QgEERhie5V5GZ4Q9j/uU9
ovpOcP+rK6v/cgv5bcjmWslNgJnFopZnlLwpcJ+rb1qRoB9zFDXPP3TIJr+g84+zDQRyNAWnxm0+
YprzRDd6vLoCou4aXksAQxKTuc8znQgdBdskXBbVxb6F1ItAMRfqSIRyBQZPXwf6U9IhOB+GM71a
86bYGTIhrR2F9fwWkPBjsxsEqO7fzbGU+AEe7b2GPjKZ4FRbchhSllfQHwOhFduKWK8rsT4eR+ay
Wddu5hQONX0RWSfD2gE6We7PlluI55E4i3dD2EIRHx+1W20Vkc+oLpqEi3a9ohLN72PBjrCvzP0+
sqj++DuyEmu/Lpc4HTgxH907zsfaOQn3Lu4811jsI/ODEXY7yd5F1j5EBLObp2Zq6ivDoqc1I6kW
hrU5FfPEZB48tDdWBBmCNqCJhTPDfOrm5+vU3OBVKtm3V8lszJvtUlQT3AIfQozp1M3vc8Sn6o5b
i2EHK4KW4ky1sQgmrL6tORmhILXHDwjFcEYd1dY9yhvivqf3Zt9pTtKhKt6yt+EuU5sP21hIi7ND
XUBkzgcO3vySzeXR8XcnBGsQ+QgFeOej8utGO/6vmZ/i2V2UJv7ufA1t+PhMy/Artu9cILoF3Cyz
1nm0ssxmHlkpxsB4pPDp/e5G8fyjOpXuPp7hOfaMX1s86+b56e7FM9RM+bZujum386vLa+52uctc
8Ce5Sd1EpG4oTtRkUtfwhx+cDvOSmu4uMXenyMKFkofOA4sZLLRPp42I+Emc/1bqAqjjWhXhd+A1
hu8NuQEEkcyLdbE+9qn9EfM09/xTmWvN+xj++MKnY+6v4qvKbDG6z234sY3hHCuk4O/3XAlDhrzc
sb13MusjFK4vdj6jOXPPmjtWLuBlf6xHtu58lCKcc8BatPjEffGBoibN60VWv0aJRk9TgetEKyKi
Tl8CYsqBFNPDy9F5Aol6pQCEBHKakyln49H7BbLzlTqvzO5azq59QavmSaXIVfT0ynTdmeZsc62B
FsiAlrJHxs2ixEJw3BLLrklOZPk4ZSMuKdYoQ6M1mGARj2MGNfcqpUfVnZkU/LCCkoIMaIPzCL04
JKMkZZEUG+1CUavvRJmoOJVu7vH7UAnVfRXK5HhC27P4HA8vPvohI4rFkqrDYBwLo+O5xTI1MArM
o5ulBZi9IWPZTc2CivdCJXKrMKPg/Rq9zmIC5OazLqg/xtSeZMlW5cxrZauix6bdXTUYO0E0FSHN
z5Jid6vsKS6ScaYFFraF0MdEw4PB3W1xHUF6uvqoR+soH+mfCCgswfzjD7Xow8/pLUTmmXbNtaac
qx/YGFJldctK63rTxWhwo6air3XJLKywC75jFIYScyJntio56SKgQFmkNxsl2o8mc438gDavUIoJ
dPabk8WjbaObyYVhznN0YIv2O8D9uY4AvE5HdmaM9yqqe1kZrG+4q7e4IpcyMX8ruXEMz1s3rDa5
POUZgjByN8WnL3DVHK58Ie+aYpUPrprFZRlF05F7DZAICzC5uNOuvEcpdQGMeCs86ydWHK/k2pOd
WB2Mg+DjZzVqaISAxUHB/bpsNBf6hWPsxrSYL0DWUuL2HhfXwsidQTm5iV8UTM1ulbzV7tT7B9F+
Dv7L+OwXFTvcCCfiUVc6V0SHRhl4JM3PMACvx1fzSsGgNWwFJuu5rqjFgZlvP0Nt3YAKwEAIq7X4
qaeJ+u+zePSXLoCGtPUQpsiYvckPAV+YdfotuqLRlLTP1EpuN+iF9+c+/O4TgPs4EbVTw1PAIHcf
RCiB9IxXxSBa0dRvFwmZYq41QOXwrsazQfr131f3t3AUTCnJrEwBiasbYprfju0Jvhl9gKvEYOcA
nn4sK/7QXQy/ofdVKZzAdDvFAKb5IQP4law/nN7giIhQ5BHWrXiv/Hfcc3yNpf4sI3mWXJbne38o
EBEe0ZqXjXxpIG3SkWEmuWpOOsh7hUSFgn2YvkdQYLTEhpDo2roId1EH4OkWLaZ4rEuwEcLLpkV0
Xu78qXYqNdmrJTcKgIoO7XP2bOMjD2t4vMqqx4iivNQohNH4wrW4w56y1ygaURSRpNaOLxmC35HD
q5dO8Bv28Dgwa3K5UXqQ+v29bLCVAJAHdqSY5JTj/WuLkWyBGG3/es0+UwAmUYV4lXo1x0ZpjqKf
HEH+ksf9Zw4f4s0epnZQF6N+G0uUwOwU76vUoY+b5g6KgmwmKPJok9X0jEbbD9HeXwCJ1P5UsG8w
MbBVeITv51e0ECr21kWG6n0vb438bse49USoHKiFDjVYE7cks+QMw4d7vq5lX8m2RgsyemLR0/9l
sz465Rwgl6qzuoxCWjt20oZVrivfFzTcmprIGQrpj7yzYU3/vvawOQDNpSPgC4CPdOxh3rImlSC8
FPL+wOG4JKzyfQEAwQwWC2I082mr+9sX7acZe4zJf40KzB2iGzpxqLb9d8UrySi+VbdS3tfmwWrt
5Yez993YDRauMGdey5er8L70n4Yd8tc/bhafCbxaqKBO1WF7+u0Fh7Byl8qrrOzndJLEIfOd5Tqz
nEGJSoid7L+iIWu/0xATXj3/ISPSHpOCX/f82+APCeJdixu9bJjp+bKzjs7a9zuPYEvsVYLlxfrI
heyxNouc3U63XXshOzP7Zs5oXNpPs4m3Wr0ZQpm92c/m0/fFvJi12G63kJ33+Q+79C/3lX9N00Me
WV3v93um5DJmhsvlcmxNzH25JMrcDqtDsk+hu5GfXFGI1fPzE64T/NpuTStatuRS7U08zesftuZf
WtL/uqRhGf/25OosiaR7A+YXyI25Xyb22UqWp7WxWsrL9Y7wd3cqrdVutTWL59oqxNcMbW8zc3U/
+GG3/uOUeHyOw9r+7VIuYaVc9Vit93SkiExDOzFftRktMxG5/z6QRo+b2v+GUsH1UpIBYfo4lF7e
pzKyFzyIw3J5/PDxldx92u7KDoRH1vqTteQfui6PAz7sBldZT6ZtYrT7dlZ/41WESmqWOsqensAs
PhK0jRfGd/elzysXxGNNg/y6uIJRuIpb702P+W3WzBTYH1sD7BxGenNMK+BE7DrdvZDa+FMR+YV1
1e1gKOwR3QKcsEPNxSIBkNHu39P3Bz/u8W4eylmXwJjSLMEE9IVEcS9EMSfjNJ898wvXvh9W6Gh4
ff9cof/3rB5Cmyhoqns8IGMN96MR+zXMctruYkx+g0S/2Zn2zR2L1Qxhlh+G/vE+H3bTtkP1pdWu
/R6r0yEv9n1Y7q5YmV4733o/4En/4E//b1aNkYzmF0hg42ETVWIs6BKN4P4F3JCwHJI0P3LAAZP+
xSbb1urZ9L7Sjx/G/f/c5f+NOzyA3967JrvK+Ll3yt46OL19TD1/I97uJnJVIzGzvJd/L55fB98f
z5OeBn1aqsJ0LP473NioOilXOKIQYbVTceis5YdCkjrsganp128qK1hsXGb6bTE7i6fQ8r6nX9/Z
cvt1/6FK/fc5p5KGMTNKLFSs/3sxwTnHcefCntOb6zVIfgHHIRf70CZDtbxVYR7mgdh+v8x+2nj/
6Bf/etqYMg+U10HU4OFpt2p2N+4xs46KwoH0mfNy7wwZ/A6s+1BK8Pf63CHtFwu73K/M3Hn6Dtdf
0RKUpeAQ3c5/Op7+UAx5vKSHhRC2igQLqOGSGufQWKwFcv01D4WCwP6j+MqsltfAGc4EV7WEvdJn
q+fZE6nP91PjmjaTplPg2Rmb0y5wiDhWkXgazT3TFoGnbF1DrFbeUyvmQF3c7odA9e9b7G8T+vAo
tUSpxrHWy7BXxtTqTORgDy/JN7UHMceFSRiuA16Dt7h42uXmTmTz18G22Phc2PLFXCyqxQJnYbsQ
gWDpz7zMtH6IVP6+2gzw9jxxArTHiuldr88KblXyvpqx8A13/avuxKMWI99d6K5tj23T4/j5IT77
a4T027gPaw1Wz6Qs5LDjlWusux/aAIB9zdT9H17t4dX949X+bZyHBVREUZ/m7bCDzYlvVNPZlxTR
Envv5+5up6yE+2qbV2EmztWN7G/J2lbe1vpp2/7r6c77jKEBzAZaEw/bdjEt4jK73/p9a1pLHQIT
O7f43LigW4VrrizPm9hf/771v26ilIeJ89nT/uQ0w80vwrZjzMNyv89N33VFxgvw9D3/+un+/qBJ
De/psHwG5dfhNw+PMzDCizoqOZZQ96C1TlqxE+7C9ECBZObXD8fDH6WFYTTUF9ii2KvxxXgYTTeU
otTG3Jl1UCyfrXHnGgtltVmsVk9bsE+1KH5YrmyCw0p5XEnok2EmCI6H1+Vh0H40vSO1waGfsxNS
vuEreELL9486RceO1zlyaPOay/N6vQ2tr0NszwuL4o64WbTGnekK2IO1/JofKJ3PZVF5R8l0nXVg
HbxD6MwrsW3ZRc/mfrfPn9df3/P1bpOaduKK1nRqcdB9iuPO15TgeypSe7eglirwWBWIXtqn5c3L
zdNOdonaD+uXrzHzwuGxvlkg0qzI5ULs6PlL59Iz82Xunz5OiTnspZrYUTw3wXaYis/cmZLX2me/
d1XTcI/rsXNHwDrxPlhBodg1Ausdge0NaVTuDhZPW00gbzyTZ87NCuHn7XaifltDODE/Fe+F0Ohm
9eYum28U8VKH4uVwtY4n1aULeNAOY8roCLvaH7KpkIAc/JNF7EsfQKP8mwrvMGViTKbX+kjN4762
a4Ef9XZ+xEVqPke/W7xIYul5gbnYlvahsFjaCn86mVVihzw8jYKbd1SckhJ7b8v2xDxEpmyHtmy2
LtkYOmUMsz3sPnp+J5nYZVOAxyNgky1y8dJZ44VsG+YyZPeeCvZGSexfp3w9xuJz4ubD/8/vztg6
o42yBG5vHSP7S6XWv1jtIH+Igah4sU5DLb3jm9b8kG3OAPPlN07Rw32BWrIAuJsbQ2wwhLaxgqAw
YxmsL9d5XVFrZ8Ngxl/d0qosiptuZa3Q0xR09sR6sdjtXk9LDhTOwdStxdF1j4n4ysXOXW6Px5zM
fntc5oI4eLmsWREvy3Vj0RBaqMSok9n8I7DXzsvQgjm7k+Uclzash42ZZGeU1kPP4d4l5uZsGnbO
A5l/uP58iQWZrZpMNscXnz3u3Uy4Ky6ZmfZY3+ahNCfiQNBihrMTu08o5us1q/9irkNbMs2LmO1O
IPXEkhRZWC8AqUjiarGOaEjVrj0be6dlZB32lFGYO8GaIwqimeD4/NfnGbH4aR2t/UNILaMRPihH
RsPMxGqdcOOkth2au9Xe3q7MifNsf2+eXPPUWjtNfJwMISxBHwDTFCqM/C433b3saC4rUQRuadLF
stydI2h3zLeONad/wVRGJjn8F0/1S7bfHNt/W+BJIhb+bsnnZ7vGK4SP1jb9RoxrxNo6snS9r5fO
j+dja1cI0Vs2zYtfK7pkwZ82O/Tyl95ZPPvt0ecB0lVZcN7L1sVthSVtFjnr6vzUiHfE0bj9ZbmN
aE0d98zfG8wUayT2sFnmsb242M+tcKElmGfx9jR7MYGgm4bZOd9DduIBOebyXt+/Dd7/2NKti3hv
Pd1fbbCodzdD68d9Hlpr6JmY358rD9OBGZ0g9+mbNWijdsvDWjHRm0i8zraGSJ0Vhlz2+UnZqeLj
FQM6JquZv+HLZ9Mx2u02tXUVzMYq9wNBd4yNQLIW6PHxJkXmAWVNVhzuffbXxCZRysyV5x22r3fW
ymKlWTELCOE+PvfN2nA1e8IP899pP1gAgoRP9+5udvbU0s23VtiVc7YwxuKIC002PMroi+cX03zh
BbAadoS3uRnYJXy85MVuBSWnt8J04Q77tBhfvdVusHv8bMgbK55v5WQ8xIt4qrwnydR2F/ENAlV8
ew2P6LOx3wmFS5/T+6lk29SJ4KYWKhHi/eWlNVfDVb/hzCG+n7+cb6Buzrdhzz7fdpV5emN7nojZ
lDdw9cTOYz/fzd1mPzUN8Q4ZzyzFa2OzHD+fr2zZ5nvmcjR853PDZEkw+GK2+q75ruFceXo7i5NN
HmAtUTS0Vm8SK2Tz1ghWwKss/EVxmrwN/dRncTeHRJU2uAdRWrOM1dv3WKyn/nFu8o127LyWz/fV
wn193xEhv5DKr44tU5+L+VR8SeLQCrxTZnveiYB5lKxyvnb2L3YkqP9QrvAOsWBLLufe1RMXNxH2
d8b8BUKsTuyqPuzs1Xa2tTW2mVK4quO7M9k6zN/ev2fc1YorXryteVbOnWjMnV1ZnqvLjBIz6wwn
dBagePtePc2ASHGk7NnfrJVtWqHTcjEoPAse6ZbLOUVsQo0gRaX1vJuaq+1u8bZ/F/bXO5Js6I65
vXV95o4tex2KmU2LeTGsZnPuUWgZm0/+uzN81u3F14Jny3RtacUI2bu47vt8H4nDe2z9P9LOa7d5
JE3DVySAOZwyUznZkn0iOJIUFahESrr6ecq9i7YowcTsDroxwEz3X2LFL7yB0lcUtVPvrfv9xaBl
JJ7Dr3bLfWFNJ8OWNwumCHrwU2avqTc7O2HqdTcuy+O4Tu62nYDr6snpBuOvSei/dSvncx7zfBRO
VxT7UmekutMhzeqzg6Ko03u2ndIN/YOnhpOT831iZSLxjo9mtHCceQf3bfflxe2+RJX7hk/E4BtL
B3eyYsFzYhJO2ix67q6cyBLJhBtx3EznffSpOyOsY5zOywcScE4/5x9FF5Y8cyj5/Ltv0+nXa1DN
aZMPWLXN89HpEqjugz4FoXeMeNgd3ghBkP4nvQWXZKvd9idHZ6o70zV3aMaGTthsdNtB2rP0MZdb
Z0XMvfcHRTywXVrJs2/G3PsUP+E7YJfhtmifpx7Vcg4Us+FNoFa5PBQJV9O4RSc/d6X4g/fgbfL1
5I9gD7icfY8YKvqacDhW4aSTBa7m7byv4eT5TeVSHO/90uGamG/YvW8Sp2Wy8CVHGCuwM/rfOMZQ
2Vz4UKecV5uyp9O7jCPDCcbtaO86k+9haLtdccqol7/EhO8zuvTut8c2mfg0tn3lZUh1kKf5Dcyr
2+be+e6PaBFwM7xFI7c7bI847qY3X4k97ZJPi9uKP5jHTfS4pUDcbN3u90c7lvn+LARs64KLcym1
pmxd2K3Ox8WJhmfeq3HYnWzcTkocVrz7XEu0/zlvzPbJbV/d9tItw4Jr3p1N3z/8r/bouS3+hHTQ
4mY5R07V8fY9i99DxZn7vD+apxyXaRiwS0VP3X0HOsUKdl9Sh5jx23fDqOBC+n4TP5gfyaX54i7d
OefRO3nt7kh1vEi8ybnzjmwJb8Wal9J0mAdCNvf5c3qOXl956ewXT2Rga6cD6CFeERN5lyNfeQxb
8d5jF4ROEijjT4V3omhMxEwRpf8VxddS8kzXktOporg8f51PiGcMv9fx4uf36PX9ZbrjDnNfV96L
5m7BKbyenc7YhU0i3llmhUghd/vYdbvfQmsiVP1LZ9VjY0UZTx83T+VgBeFxIX29SM5Xl2P8d0r3
Qxa4+/XUZxA/Q6iKbgpf96sutlHUxbI8UaGhozF/PXCNLIMgFgiS1968U75QO55TIKEoiCY3MdF0
GWwGzDz7+RzF8VJyhkfH983w6r9RNZecyWQEd1ncn2A8OQWJ902v4bkhFX2csP363bVa82mDuELL
osug9OYULt+deKz2pVjIc0YcxFFDQa9xvFo1mG5TdtypZP3MU+81dad0ukyuR7/fbpMrNNZJ67hO
kZACMQBIqUCju6vZlQeggvqBdYEgyWt88YXGJTHzBO5kP/SpzuaDibsO2pOV21RJ+ZFEqG+K34Nr
t5uilV/O682Rwakyid5B753MDw/B6fTUI5MiyD12xkfud59dyw39zXm7OJvXCaHJym3IzR/WUn//
mtoWXcpmqiJPIk8v4Zy04xWQ2DQfkTq2+jEkZVx5x47tf4g6F02lNpgO72lEgUk2/U7DthMffjcx
qoL0Mf7JyEXXdoFSShm9JCqp87iBgfKwbCYUjGXNBNRq/NQtfx3ESrnq5dHeSNPnnvc6AA7GC0TE
++F39Z8CpMAZjrbR38dfEcfk7oN+jVqbW1An+G9sWohVO96gKADFJT6IpzCcUcf0XeBL3mTybXui
Zdhw9fzgGP8au3aEE2VXADm9VtM9rTBs3ny1r1JzyHuW9/G2cq0+YlixwTIHf3+0+qju8nuqa6u4
Pa0vm1bJ3fFMbSkeZ70x79NIxHhO1w77ZMVd3lv3u3JGHTvz/h79rt//c7JtGDhCsw+lttroa4ic
y3yxEK2BuSiK00WeToEXOmAG3TB3/ZeXJ1rIkyr6Hhl+w+BiPe/m/NfgtT6T1tpp+XbJeovOrIBG
UrKhITvzKVhGvP+fh+g5DRtO8OO9/WvUWq2ySnaFtrWvNF/ItOmmXbmtczc0XWL4J9elROpBm3f/
/tY7Lcl/JtqSUAeXkEa0avtrZxz041pPL0B3Oz2lLQAKoiYB1G9NgmR4sxM5mR76Lg7iE5dovPP5
3PATxNt/P93//oTaWlfm1jqdjvyEDrViXo0YtGHeCeKFBzDTJP5maBIQEQVOIoUlGH03zb0Y4q+f
UFvxPMdFK12n9DtaEW/XNei1eOQHZ4f3yz86s8p7IdFxJ3Qxooatrgro0V9j19bdTNLN4ZLtAS28
9t7PE7tDw5tHbOwU0Syc9bNp1wiQapZmI/i2pO7PdsP9Jj8Kzmw0Tv9nD9TBUdeWdbpqeXaerp1k
DC7Q0UkpjtD8uU2lhiv80UOloI4PQu2fW7x2mWpVtqiyC4er05tTlVP8d6x6qc4AJt65QEnDvU9R
6+Vl4bQpwjgctyQYRaLl17ToD475zS+pbf312ciOZrEUPV2LkuIAcpAfs+3jsIjCrt+Hf01yQCL6
2SiQ/eByBZ2nmNxuBuKYsnhCf71j8KGE5uxBnPWlF3PJEDT6DNlmoRmQssPfZ0x+sMEZEF141CaF
fl9tk61kHL2L6p9j7k2BNjssMnHAJGoMAh/s599D1aXbsvXZ2pTJkbPUo0Abb3tfsYZI3IZ+FncY
cJqmdXw0mapCC8SQZVo8Su3btna2rJaL5EIgdvDJJHrvP2EnSXOXxgtYhJHXNOSDEAe+AwYmNCQk
i8Fv1+9wqIrL9cTztPXJp15lL6CPaHR5IjaOTyM0GhHhqc7fi6iJDVm7KUAvymj/QUrkUawlUXpO
a6k4YprRoSc776Rdgk4K4aRHMPcpJF4jEBjb+QzI90T0gbi0L853K/5+WvmTSTagmJSwmxvu70ew
jJufVZsMa2MhHn3gZ80x3ez1CPp5LAl7u1233R5F3rph9h8hldjFSC+ZlqRKqlmbB1TwNirAbEIT
DHWI/Oec31f22lSnOkDJeLgIeDOJuSVH6Ux8l3AF9IDXmH48XI9fv6P24bZdlXut+tnp80FvID2J
fCd3h77L5fUkUVjh9opGDSHhnWkWT7ZQ8KUHZyJkq9XPclnpu9JcLc604WyKXQECuhRMPq59alXa
gELu1SUw874jMnm6EN6S7L7xCPzDPP29G4Xqt5ADV/B9MAFm1p5tvZAu5ySRtT5oz3W1diC5r5O5
ksCwQPQ02X4pKOBkRedoRotrJC+mFsuTTvHt26QlqtPv5W6qyxdkhyEv67NM6Wz1YZH3dsVbrnXw
f1u3+gkaTNDm9V2stbr5Ki6OnbMdQarfb6eLNXqyM/OITfhIXbxdL5P9Lrxkz6X6pi8D5fABSXRV
zEHvo2iFhu2xCq6Zv5ECGPi7lrOTOsclohkh7t9Yucvbzk5BvU0PTseQLpo0OpwiDLL4ZxYnnLP8
bVfHbRhJCbe73iFWPKwOsWGHWTHSLAScesKzWepfWh4aqPuqt6iejfLL0AY2bI6tb+bt7dHHCEfS
o1IJ9YxZSjqrND4qnUvZXqxh7yJb074m7aQKk2Jwlnon2bGs6UlxjJOEK91LoswuUpAn4udu0yE/
NZe/FmWUeptjR24lKFr1jOyJP0uhPK7FS161lafsQk0KZaXHYPvlsCXPLMRT49ZlDtAaXrGxGiTb
kbkN+TfyfHS1ukhxXNajnTxeF+2F9cL/qJk9azXCglMzpqk9/vtau2uYi41kWDhFQB0DE27Vg6+r
aWUr6WB1qr0atC5wT3DWXS3ZI0r7lBqBaR19RUgPtTavynqs2Ygm7J41Cav4/BDb6Is5W2Mzxgix
0crnB3tT2+SAWLnq2eQGyre1I16drtdVxTPQ2WoSNIYzLn9FdK5aCNltvEUIZdsrTahe7PM0ObtF
pXvpVQl3ZtqDt2Vs2tnqu1A28QIBYIUdKKOot/6ytYvTkjioOKNtFRkTu65ynm2vQ1MGkT6BoL8v
u/vi2VyFq1a/xG5W/dqv/cTogujFFycPs82gUuzxJm9XyRD5AYArZaguj66Fi3lujdc7BMG2ak/S
cJ9Nw+0Fro1NW8zKA2uHkCJrfbnEDQtZvw9ZSEs8hxY2Dfz1A8/9FdUsjzv7nCiZ2T3Qn6KgfLkG
2Sp1rdPFQUNF0GxW40XyplixfH6Ss9EapTLDwD6taroixZapLRs0XwT7uSAN6Hq1F0I67I1SUVIJ
mj403+XVR7HTkaQoX579JaI8ZQWfe5ace0k+FNeP4GiHiLAtlMQxxxbF+txyFke8fpfJoDCUpZPY
X1VpthcYv243l26GYys8QLM1LE/gDC6t7neuaH39aA1WZ9Al2eb1KAcbU2+a43rQahNwoNMJ5xPF
fC7e2mFpHRenFHPuvA8Y0V0eetXh7LaMJFjl07zg0A4tGVfScAexXtqMVrj+tqr2sdUQiph3Sy2Y
FEBciCdxRVPraLmjaeZGhVLcFLnLygjsDx1io1MGxtrz6NhuFsgzhOvIzLu9w7M3j/WPXmuyfdYH
WKhzfa/fOqX2tbgIkciB9XXW3sg+4kvxZqnOeIPv29EzYkwKVbmt6J/71vDsts/u/tl3pRL2fZy3
XA3WPIX/lEbVxXKyuTSFD7Xp25jZr7DZ9aUodQ4DQ49Oe/+cYJvoHJtkU40HswCeX0ecQfwXWu63
YWB+5Gq4ni7VVAmVtgqyX7ABkVhvH7vLaWuiuIIp2AKtsp9DSAP1cCJes0I4mNG5k7exInWPFHWW
ge0bXbN3Cd4u9PK4KQIlkJwVpWKTv5c+IN8+TahRMs1wA9345fNk20GxgAiDhu17U1FAudtkssQH
UezGPQgbmPp37bKriaiPsSS8PXaxBIAVuHX24ElwcXfPnYpO61AbWAM7lDwpWvbOQ6DHnzvRN2q4
UuqxPRaBMiY4iq5Khi5B37+dYfN82qdyaSV9GRC4GUhbw0lRhcIzVh1omyfEppabS1Di9Fg8/T30
Dzbs5g4RQwuYkxgX1YDa0Knd2uz3hS6PWpP12z5z1IlJ065y9x+KhVBdcD2hUgYXJSx33qpyd8i6
ql4GB2zROYOuyRzEuA6982cxV3rrI+aF4l9e0amRUfnyd7DCV3i3BidcBlbBOfVRQanG1es2R+Pe
a+HQcYSi6Gc/94wEZASjerSjkDVlt2P4ggQZEhGlR3yA0Z4WwX6TZjnyYlN1jElOa+sZGnQYRJEj
fRccNEHcO6Sejh3awcmH5zdl46CGv0VWFjiNiaaUmz8Z3XLvXD7wo3rDnBbmkrIPy9flaIcPKA2l
pkqbLObwbo5JZDg6QMtwPLpd3myBvc551aoA3b6X1Ba3Ll1gah7BiT7r3+t5FzaLrUSBi4uLA0vq
IDb9r9fJbqGgbpTadgBjEkf3TJ8aZ+4P2Jvgh1aj3PT3HGMcjn3pjKpqfMWfChka5uV6CXF2Nneo
VkT7MjbIObBf5SUJN0mko+Vqevmlmyh+CzKl1vC75bt05+eHQ1rTcY2A/FR3WbuuT1q1LI3tYLH+
bNkLZ2V85sVzujyg6Pay4TiQJDgVIpsl1BbFdvUEnbwE0bjBVT93tyhu7Q80WHF12HK5YJWmINZU
2ICStlnPJKQ1inGmqP4123jb3Z6oMu/LKPAk6cLTzzTzFd5sIlKEDE72+JB9yCWMGU1CUYbQBdXn
5fZT2sMCBXW4a2WoE2GSc7CQaIqK7XwrI5K/VtEityGt6TQ3UZ3bGy+tA6grY5CX3/KyXy3CUkJV
SbJJHvpIxaDOBlTP8FvZcH1WHDvcnI6OfY6WUBqvl4FsYVvsn9PJco9u3CowrENoX+munDo2h1K7
ItVE5K6uSYq1NbqVS3e/xKebQ1JqRazjPyt/ngjNK+vzsJ9eNNrChMAXrKnT9POwWgYra/OE6mVm
nNwsu7jKLusnu0W0t09BqrqKvHVshAKPEkCi9GuvzjRjXiZfLc+oDng2pIifSc6yRTfVxrMi3QZF
1j4hMnM+XNxUppuOh/p2gqeU20ozR5cna3XVsHHu8nKxb0yg9fTGeJv0el1kvbgqmLlDben0vN4p
nAZxHH4M8X2j/yiqyQ1B112NqTbeT6Hz1wHTc6so7ZTxVKfnSX7gxJkbdl+oaTXVmO4EusRQ5P4c
ZF4n4jtR0fw1VGt9OBTJXs0GqRFtkLHlFraXgXzprvVOJffOxNT74YnqQOmVPFZvCxWOaXtzClF9
2e76CSYqm0BVHNlEf9HNswzPjKdF+mkps22GHMulf0bOUlG7JQKWeau3SaYs4DHHlFpufONEfap+
CQo5E1GeI7qrl3VWB3krb5ZwaHZ+Z/4KaW18gPXgwkE70DT1/r4G77MtsSPwahRWthSw6uZRhQ4z
fXtYiV3RA/DhUrIwvJ/SY+Z9d57/Hu2uI0xLkhjcoCDIaLjX1/KnY6mcLoeDhv+gBzRwSrEzDkta
4f02DJZlr6kpq9WLj/XxRMT2a2NcDlYLFUWb8Y5B5zrf+ZVLfYh+6Psrqty9+cHvocwwA7ORxy9r
aq6Fnz4bzvn7xW+3YQE2zPaDSIrvJ3gxCSB0wAO1R2e/WRQI4vL9MHmecYqgkUWZ24lNgFVUurt9
Cr500Lymgu/jiTeBvCv0wFXdqIWm2w2pTIImJyHcnOb0IP76op9ASXACkbCR1HYfpvGZrK9i8Tdl
7VoJljxhlyQHswQpjLxvtHnZBEhZArbR/N3oDHIInbwgj/URGFFqkom3B3/Y8rbR936kgADrDvtH
NwsWvkpIrAOVksBBNoa1DzcHbQ5OmmVQAxf//6/NcbaTq7I4mmIz9gIAyK720vJDx+m6Lk09orum
7fjgsDEvv0as3VPXHTV5G+sQDtuctOgcB6LMX3kX7w0C199n7a6V97P3LYSlCJXx5NPFIv36PHlp
ltnWZq/NO4JJpblToHYURIkMppCJhiEJw7H/tuhMJlH0uQw/GydYfM7tTSY+999fUDvt+uYoVZs1
m27O5SLEP95Rlwmg0vR99Y12bdTw5NzxO34+mZIDxRkJ5aE6ezORCuWAlMZ52hMcmvccoHnsvOy6
3Vn3xXVF16gJ3PDgVeUbfw1Zu2GSk5zL2tUQSxocHAAW6yeAFahwP3GUo1G0njWUu+/ac/98JDJe
1MggqRq1w7XE2nytHBclQfKiLTvjD1AHMvCx/7orJQaCAQvVAp8lOCW1O6NctI6bsyY+jfMBymmM
js8w5IT4Ecfxu9O0Xx4eDyIUCHcw+w2ErG53rFEt1qdiYZVTjUolBAIToRkbWG8noem6CIrZzFAc
1DXAqGEp0PS9DwIWHZdaUbWy0ADlCb4d/koUZ2RieB3Gc+rmQo/Hpu/OBKu+4q2DIrSHl/fGB//R
PfR73No8nxZKluzO3JYw0oCNbQUHwQoA4/x9IdyBKMR6itIq9TjOB3W52+8zi9JaH2HNTkuveuuk
IJZ1mA9rP2tXvROawWCT0HJUwJ1eAjKIYA/g8QRcPEdqeOU2Jnvi9N/eDj+8IVUIaCF4YNYuww1x
r92y9GpqR0cvi4TAku3Puh8YpgCHXPh/f/2DzQWigcoUcY5YXLv29NppQuVAlbbTfWCMNrFGnjK8
QiwBah8StbdL3wiSz+Oz4pXwN/6fg9duCQVs1DHfXhWO0pYnjdD7S5uGCAtAJow6l/Dv4R7cg+Jb
MYXVUQvFE7S2k83DVbtWF0kMNw9seG4x0gfcu87LGw/+d9O79iC6EGgRZlZXyNv1et7eWlYLyl6M
580h50xXHrwAojrg5ARRXlO4/yCKuh2u9nnrdaaZ++1FfF4AA4hc5uoshmAkPpxuW2HX5sGEuz4C
DdswsfeBze3ItSOEi8VFwbCbkTtkfM6gFwNLAQW8+cHkfFOlaDq095cDIxoIz6KjJxh9tZKIlq2X
IqRQuBx65QS+YjqZhiwlIJhImUmgz7+bXtGHH2kSJMr4bVE0rw1p0V8y1KX4yF4vmFK4cgEvlvTs
fbedOsBUR43VGEUcgPplQM4DOlAiI+fxvr2bEqrHu6UilrTXQzmmvwgHZAdwr8aaN/T941t7F0Tf
oPnAzP+9pj/gij+GrrPrz1WhyjtD3k5bUemhsdM/uGV0jAr/EhiBFqXtZcPx1O7LXDQh0PAFn6Ay
zXVLbeloVqW8IfA8uZ057lqo7jnEZufOlALcK/uYbuCTnhBHQAkadv0VzWsUSdAW2IRVp3r/3vfA
2WkQoKLG2biP2ZC4kqkqkaZoPMZic/yKGrOLuti2Tvtq+twaFFO5G68cLUBQN1SadvajbYYGLK1i
ynB4z9TuxJ11rlbnkm2GIk2vZ0DEol/+JS4pOCOw+ydNDfoHDzxhIUOh+wpom5jm9tuOe13en7al
Mp0HvQBSVTnTXkAGCCJJ4pnD9KlhZ91n8rfj1W4LpB0zQ9ke2dTkXFBkBXqMzew+TUjyPv8e7OEd
zOtucg1To+a2qH1cddkcpCODPQu84GBJHAHeHOa4+5TBj4ga6zvi19+eG4S7UF/lTdUMQQK+HbAs
1siatlbVdP+RPxvhOyqA4SbaeZbnmz15hCkYw+oewmp/f+mDA4vqOzZ8ot+lgvmoBQ7KdYUuM2Hw
tLOPVQ32bOJ85PFMIZeUn0A3NAXcjz4Ut2bM92SSdipNtx+qHzfFkcZXMrXwUpHbKE5J59HSfrGV
qHrR1RDH5myPR5KnQd7EaQq5leVwvcRDJ/r7y+/3Ex/OSPgEYztJXnX7QwpdSvLlMkErxpWDgRGf
vAV4tKY4+A6SR5x4M0xtfrPd2pB2G+J+SAJaG8oRiknkNaE1XAvyUGsch5RMnP5bzkEFTjVazwAi
9jrPjWHT/RXBLwHaIgF/I4f9KYX/uoy2iG2biOVyGUmwkba9vJfD0HtC+SfSh3/P7Y+6SH07/x6r
dn4Uq9zvjhJj7fy9t/OPlCyXQQo5ih3tdIuxBF24Ycj7u5bPsxHCFvGodCfmrp12OEZdGPIgKNLw
cU0YWBW0nQ0aU3+P9SAkBFFhUAmg3KGjnFbbxIuc6nNyphrgEbnAjEjRYHBAtoT+C7i/Nli8putW
+anm1abUgoZBJ4cs1eLavd2vSzvVlCrnoGqbj+3eeb7gLk29X/GCk598K2GhOEe8/uaqGeGoHOnz
au/kb5uYfosZWKWHjvFKdQ9yuHilKp7MMq0HbuJKC+xth23SQP04e7vxpnBSA1NkHKady/fgmfbL
Qgcs8kJfbvV5nRagIN7W7WunNS6WrhYfjgN6/EXLpRRfQOQeyyodzat3PPbPs9WH+p66O9z6vJMc
pKvReROvn9btyxtOqk/h6SsdlCaYgDR1ikFaUfWnpCK/XvvJk4o+LE0P5wz1lq7HW+mm8MO3SHk7
erAvqUCPd955RCcOVkiVhcfjcP2FmuxrQmMwkOXQGMjhcu8sB++LUIXlZLvYLOxh2yqDA5WpMneX
QcutVBj/eLq459GM/oQ6ol+nHIF2jZbvO5qCkrOPliYVzcsqUEe7uf1m8l0njH4i3CfiXR4oJ3BN
FDxV1KaQgA/3b6ux/Lwb9s8hLwV5J24XDu17WpSf6wDQFo24Fi50boLdDO1e3S/a2ey6ctOukQ4q
PMN28zVG6RdP/zSH0FryAW4zeEQFZ19/0q/+1suhyNHEpu/+Ws3UlpMCcXLlq38cG7P+ERjNV3X1
rpUjf32noTqlK2I8bbKhceigp2wF+5WTHf1dxqo6ydq1IvxyrOiMiWAHJ4IoWTiKc1oGGP7o3nrQ
WsXy0w6snWR7iexaY6Pw1xCSB+oLdkOnIswaFcoeFdtIq3XMDvEkEUJNt1tdSdXTZZ9Q6ur0OpcV
5EVHz5zXIu7NhYLBfC1oqDjzdkGT77uvYOoP7Bsh30xEXwRTJOjCj9A/TRXP9/0s7na3cReBPPI2
M+L6RU739BXDtfAvXhvobB9S5qwLDRiSoiCafUChL5y3/pvcm6QUdSmwXdDUaZPsQZTzRmjG0ebx
S+eDDswlIJ7s76lPQV0FQ37AQaThpXp0mwLpps4AX0OzKVTdzke5uC62WXmoIGxUvhxYaGUY1H+V
+Mt0W+ElXvqjvy+4B/m9AJFz1fA+WtSstNsRs82+2m0sAtcTZPvDc1q6SUd6wlLTxRXDr2IlYAfF
h09UCBqG/onX6/ccco62qtpUyVAzvR16tSiXm31GPP+KwktvGcTQgGhzfYO17TTV1h/EeeDyVbpd
QH54FM3aO7UuC5Q3RQshd7y5EXpBEEzH0HDYG4e4HXlNj9SDbOVmQKuWDh7ynbY+l6JoDTF8CBHC
O+FnT/arbh11fvIP3xl82nnLdpIN2hS90xv+qwMTcZ3OfjB1kIQSmhCOT+eY8ugWMoc/5QJeUgjW
PJ4fAY6dTFa9tusi+41/t98N+32KQJ8uh6H62KBD4FuBD+/a7+4hh/svVQCHMHH7vgS2yMFH2E0j
xXtqe59kVJ3rx1w+ua/X7ivkr/fIc/ubjdfvbzCTi4DVCBjy9ygNPxu7WyJJre+DX0tThxRst2Z1
PhiWIE50etr3th+Qw47HSRh2QV8vx0I9apJMmir9YsXvhtUsoVYoiv11gt3WTDR7d1oI2NGuT4cF
OQwraDhd9ykrm0D8pfKeI1FVS9b0xUpvVfn6PF3RPVtN0sEGkcGTP2zPTu9Lzbvq7t8D/hRb7z6K
JhlFD5ozSn3X7fPymtsL0SnrcI0KBR2wkSgEw59dxPHQ77ZGL21AmLDtgskI6ZuGLOOOz0kULCx2
UG2CVIqsUu2LE7ro2A9xo9Mw9ASe+30gaLwMz8btojfiJvRkEfvbRuhGucvIhbzRMAs/bbn6LHDK
TcIoAJQwZG5vFvWsl9ci50cApNfcV0w/Q+PCU9I7xwchze+QMIumDkeKsBwJtp/OzqHiOnhBusE9
DHbk0Z/b2ei7cKMnv3/IHI7OkV9ObwKzneCTVHTy+ffiyfdFKzCJPxkKNhTk27VEZYUy8HnXopIu
dPx2Droae1+m0ddUj3sAGCIXwoGMiFbFlUmvLVK+lYvMyncVGAPkn7xjzLVDP7noK4HqN7xpD47Z
zVi1i7dU1XSvXpR0msZ6kLTlMI3suGHixHrW1psxVNPG4P6nUXi73ol9WSdZRkYgVG423sFV6X3w
ahfOMTw+FSgH/T3gg1Iq7SsFhXAgFDjM11cKGthmRVVB5HomCiLwpaehPh5Sp+DG2jsTCgfq8MTC
NY38oBhzO3ItQrjambyvRHNwYHxN4ylYScGLdv2np0iSGj7z4T6h9A+kgj4oxa3aOdpJdnEtNVos
ouOxetER6ULtwEmjC20djGEaxvv58+rrqICYVFVuZKqZtTdT2qLgD/yMN3PtvMIHQkuLDnOMegU8
GLq9uttG5rnh2D0oojKlv0atnYZLUi7EZUb78zXpHON32stCz9BxBfFngh6GDdGbR/LvPUR14MGu
/T1uLf6xl4Wp0/CnEhQsYzUoPtdYcOB2EVzayquZhTiAu0KKafsEel32ZaSHxvnXhSQD9q6GFI+F
TgXC4V+L4cLTsA3rL3DlfjF9baINCt/up0ieFsMzCN4eNr3I6BRJ4ICs0t627aUHrADdjuzzZQpV
gtOy89DxD/btZKh4Wkfp2HEaLt2UNKQ/tIbQN3FhdVevineIZX89NbaO7BMmk1etQKzaXvlC38u7
zC1H6e6CauLLONeCDLFomOfBauseIjkuvWPXJhHFN5oazH5EYhOdXHOwe173decbUZOX6+uS9of4
g6W2NcIFbbwFW+daTws3Qx8nMHzjdYFinbf/akpIHjyfdH3A5P5cJFAKa5dV3vrf0qM3NwcE34c3
gSQafq0659GH/9JnH0CmFPJWNP4b9sN9mYralCGQWIT/9yQJWVplBy2jzCoqkZK7CGHgAW8RRKS+
YM021OcelDZux6v1DpRCvxiny0mUWYMBcJrxXnJCGtWCn5sMNqzo5/+pa3DzkbWztsrOhbK15dXU
CK32tat6KsSbzM0oysk+CvhI8zRdKuKPvL1Ubr+ztqYnhEzN1onvzB1CcfTMM9EpSD0O0cew2/UF
xGHVg43eMMGa8mhgYLmUzQUE+oeI+KsMZ56O6slYVwp1R4ArQL+nxsp5N1CioiozOs8QIHtKnCEe
Pr5MsE/u2t/32zJ+KHCGIzTBvRz4urswQfrQPWr4eQ8yIubl18+rzctqtavUy05Uvuem87rDESke
w9Tuui+ATJ4aooDG0WqXnbQ5bU/ngtE8T/BZ4/HmnUQGzdsnIqqFu541tWR+3uC7dRdxMNrPCs1y
sTy/pn93LPDHEd3VApYnraIY/S9UdrvkmAjHPP99eh+gBMRs/jta7ekqtXOVSjKnt+cFg2IidC2p
YC08aNA+Oabfj6jwUE/4TibfSzrlXsP490kU/SB6UCaZFHFdHTZa6cvdStMBJAIbnfeCloPSA6J4
X6g+z8j5oiz4jpqesAfX5Q8BHcqwwLvAYLmd4lOhHE/XBKwqI+IKQKNGclFb/srcLmEC/EkuyxFl
syFGifjGOw2TfqeuAfAS5qRIc0RXENf32/GPy2K10fYHWUBPwl5w6Q8OT+jy+C58j3Zf2HZ1k64/
g0t8EcTVZNYw6SLYut1it+PXjpB9XinFqsgvSFwIfwaEHTlCLDZFI0F5n3SaTtH9G3E7YO0UqbtL
kqhLPriDusLr67mruO/rKKCsOdb9IV87FHLLuKAFk4gqCrP+9xffySzUZrxOS8cqb2vZV37A8zxQ
/CmuVpOlhVzieB/xcggfDjh51IBRWmAKCA+arq0HBStCfUtBz4S6EbiJ2p67mOuVbR+Zc6FVNICk
PqZ95hN0Iy9NXvb39z6ISGkZ4dRM8wi4o6qKGO7XJaIuN2lV7RltTgGyRzAQUIzj2YAc7LfBfyPn
3vhg3S0yLrmUwxAHpslxb/5hHBcrJKC4uLy5Ojc/wLjHARBA0UsyTfCW2FogV/qmeC3NmezEEft+
bvruu51Nb1JFL1ixbeAMkD1uv9u4ni8bac11raMGIIRUiIJoqvvYjri0rhoO8v1dzXDkohKsfLB5
mK3cDrc6LMzz8iBeB8XtBdcoDhHw5grx2y4J+LPdbXwdxDa5ObqkbQLiKfM804u1RdTwa2Gv2/0m
VQqQEycXESQhtQuUQJhWcH77y4gyZLO6lNgs9TEFawbkLMuq1NOpVKZVV5iMqQq6PSD19+nYGAIq
XU74e0YlW20LTDc4BRhHTvQs9Vfzhg19V2PAQofjA+ld4XdQKLr97s1mvd+VKzaXHc1fMWoCuR6H
1IX2z31CzKbTep9bMZygTtii8EqRTez1X9MslVmyOIpefu48w/D0L6LyilfgxzBzdf8DxXgELSD3
N63vfTdWDAwSg7qbjXXPHaa1UFbmasd7LBxJNDcW0hIDJHHi/GvrbsN4jL6A+3T+QUzwRFnu6Jsn
sinGut9l/AodmB45BbiyOn7cTBMcctUz+xol0l6QCzoHnjmGY4hHChmkUUeO//sVBnxEIkF1grT1
p+fya8qzjZZq5oawU1gHCZ8N3uX46JwCHiZwSEhJ/D3g/StM21uwuzEmZkzDqG2pXAEgku5MIVUi
IT3YOYCVD350sK84On4hkUKCSMG5S50Ca7RXlPqixiKyOK+3Z4sfIWIfBOP5T53eZVfpcatliSqe
BXDbwplgKvwvcPo4tvFSaLfbCEnwHo0aJ/z+rrwduvYiWYv8pBcHJlyoaCC96OCQBEWD3KJEPG/p
R5PPpjjgLrUQU/7ra2vP0vW8rIyj0SJ3u2C+KWJbIs0hrCQwt8hmIJfRjI58cHPcjFl/ErLjfrUR
Y3rYQvU4T9wboUtbIBWQ9KaT83A0y4SjLY6PVkfT2dY6SzYV69mZD/JI3M1oghBioOIUUXsdjf7e
xPfZsJjRX+PVZjS9HM3rdsUmhj6E6qffQ1OJDUSvBUhmGrUTEKBe06APdo4pYfiM+ArQKkpet7ej
jmVJZRWpyvVw8pHLwiklQHJmBjBSZhmbUv776A1YiESsjPkAbPO7JhjZy0lJJMaDR5PGpH09LGCD
uOgsUKeNOaRDXwp8ql2R+x2NPvfBfz/JN+PXwtfkfAKtebX/eQABgSIQHFkxHXtuQ3quK/cbJd7m
CsD9u3v72bVHqFxK6nV1MITG5Jq+6hwbVcA5qTv+D2Vn2qSo0q3tX0SEigh+ZQYVZ2v4QmgNjA6A
CPjrz5W9T7yn265o44169tN7d1WZkLlyzeu+uwWwwmy1BbANVd3vCTXfJ68sXulBL/3+ytrDEeNP
l/dowNpkH0DhByU6cuf2ZQ5BFmOE1tl7s8JXgXVEk+aTO/QX6qEYFvvtuB+ryXIvhrr1yto0wfaM
uSDphUaG6SXik2/liRn421V+WO0h3iaBmvUl8aaijPc+tA7UVlb4cURhfbGiEQGdBHiS9flki39Q
FbS/0kEAfQdM3qOHqzu6VOBnRujfGfgAtoCtSpiUAn6c6aDl7llx6e+eBd6TVkHS4vTxiczOn5d2
WJ7LWiuoGzYYu3oJESsUEL3dsTS+gP8OLpW+AMpG39NzsS71KQDv28RuaE46mhnAzca/377/gyn4
43EeHNlyBJRVFMs06Js0cNg9QIN4fxKx5niXAwn97+X+zuP8enuN7jLwQKghPRh7Tb1fw3ggLM+M
zaYdCh3p0H1lyaTLzad+3N95FdYj+AI7RswfkNj4c7fT26lQRif81YnAY/2FqghssOMpgfPyQhOW
Lwys5Al0uWf8TX/HYSxNmxkdCqKC+4ioI1/kS5cUlOOOdCI1jteYsnF6Jr1/F/3EC/62yoNyanpl
HbXj7ryh1fVkkq+Bs+hkqE9u56+S56Me+m2Zx6m9XM6jVC3aM/FObWk+JBpEkrCFGz1aldZX55ne
E7fgX+sJ0/ebFzoqjlV3Go7F5p3hgjZO9tdLNXWqXxwXQ7zByvtojf0FXEJ5MTZTCxBn64msCln8
1zM8aKRinDA7Inp7O2eGUZ+/C452qJM8DaTABshz5Da44E/U+k0xdk9W/+li/r7jD5JbnM95EVZ9
/CVzDpQx9WZLX03/dxxgDV3O5xN9P/xJEZILow5KvINKfBAlpTlKyZWkCUE7GApgvbb43+Hn/yYO
6I6fiYYXInimV6sD1ffCtt4AlGc4YQLU3hhigmdH8NMj0Q0AZISCD9f7db1/E4NxrGbnsP01HCbp
HTwZgP6KfufQK+G032dwzggej+YwIEP5TAB+vFtDbMJ/lEd/sTiX5WAYn27KGeObeydvAEPOIpzX
02fC/kPwAaD5/63zsPFlmPTuox5zSnTkvzcBJohpBLSwyPtWnqAZBFoIGPl/S9jfqTBUx2/L/nr9
3za3UeJ2kF9/6UbyJiR8BVSAIbhYvydPZOuXr/B4l4YDPEd6YMnTjB/uUpKVN61RsHrSJNmNLMUj
oO1TWLytexbAXO+xR6+jQ78gRAEjH8bxvl1ZBZPItXUO8gVouMt0XTmAa1yA1DfhlqgYSlzEq+NG
3l328Z4Gpp6XOZREfOVita4axGDtA0N4t9J94am5vgVnezGewnPgZHY6Ox5S5+KczZ4p+8lAF7wl
owCMpsptn1Dh/Wj0fn/5h6ucJl1OaCA2emJjgn5BrNIvITJFusuo1jNOx199Qf/a7QeXJh4PpWuu
Cm1thc55BRAOxdrztDefVrZFE+dqtHrqv/3kqf7+kg9+TTEqh7e0GAoLwYisA4DSehcuI/cEd6xq
H/3YDvGWna8X1VcdAZp0cq7LnELtE6kW7/avd39waAZycr9JKZI2aSx5Wvg1dWyq095Az8xyefHX
/17vh9wjGOv0Z9FAMhRIjA/rgeAGmf0QiG7TnEUUigSWg2W1VKaYw3s+mvajw0ZuFb5OuU8MP3zw
oK6pLF/CPirx/Rrrd3dEbkaM7ZsXJ98+I+btCzP7uJm/L/YQcamnMuoYnz9jhvu/OIBhfTMu+kCX
vGfzWT/l+tjI/3uxBy14POOFJ+D2kbfuDIH9LNKLTD5QkaHJdqDvyU6Q0KXe9+QEf5KY/5KaVPpI
6T7ophtU5blcJeQKmLxjahO4GibguJ8iRw+cjfE0svrBttM4SE6P3CIj3o8yE55rKe06zlBlKCA3
QVvS6J8AdyyFluzJ2/1gQqlvMY6Kttew7g9vdyUQiZMjVn1imweBZ44RozkFptBv6itP9PxPAkPn
MRl4GbeXr4dDHN7DTOrGtPyoTHOfA0FLBW6kPWDY65lP+pNv/9tafw3m9PKqhGOUXXyNZXNe3PXb
IvPj+WihrC7WW4lrKH1KZlAqQKcX3i0YufQcveSzCO4n2XuyzX87rFpPpcYzZJAdNNbRg/q7SV2/
HCc4rMI15ki3YYqHfHMjR77ZknWZTIcusJHMf0+iOXirxkDv3FFQIQHOk0f5+8T/fJQHjZRHckMB
TJz4+2ZON/sCFlhjD9rE8llG5oewgIEwms2ZpeHqAPv8p5veNv38eDnGDfqhhyBD7FS6C1DySp2J
gmeZ0h8SEqzGxUGUSeoB2v3nasPLLR7cQjqeeoYKIOtuuI8mff3j5RScP8+Lo9mbAMO26J7ViX8Q
tD/XfbDf1yzq0RFK0EpbvSGAXA4QlHvJzPlaoCRQTqQnoECAm+vJSf6tfjko3HExxSNGeh5OUhme
ai52J1SifaC/QrQ0Xy3WFBnTZ3Lzw90VYgFoCe16hMvq492Vz1EvLC7t5krjV2qHC/iVXAuALKe/
+PeL/ZAEEVUdGvVIMPXBrHk4yUtd3+LoisoVKTVy0HaBnhfMEhG5NfDnLy7dvlaqBxBQuWvVE6wL
/34E8TJ/WjaegBTMCLAcVUZ+/5Sl/jlPgTHjZbtlsWP2iCkw1dE+nngHP3hiLKPRH0hjGIPkj3Aw
MQq5llN01CRxz37mQ6hESgc+t8EvVrXYV73iiQ7+wZBqoIICGQmbN1StvYfY+VRLyag8pTIpHUHJ
o5KzFB0dfVOnh1qeDfVpbVpkpA005ORJLPN3g+nwz8UfTrap0kua56MbJyvxxWymCbxPaAqciwtc
bJkZriLzmZX7IVRjWXFF2GMQWkZCJ/4ey7SSmmeiGZKC857ObLZY5hUFHe6/5eYHZ57yJ8kkJpnp
0/0rg3W6D9RjqZ5+NRC8MgYCX4K3UqktUBCMYMd4Bq/zqyPhUVIZHxRj4UPaFh7TsEV8GdSNhmXJ
9IF/AwO0D//K5YV+ymoOs+W/X+9Hjc7tx1cgIYoOeFACipKrCYBZome3sW4wevbdy2QEsWbfuMG/
HlrPgOR/3FDm0UWKDOjp/7iHfzu6KEyiXn6uOxqtoAe2Zx4tk2g666WlE4bRmn+/4A/+Ohgzvy33
oMw1aXSV+i1AbxnVTdBifzXrQlMQbLeG6ZrPyJN/qAyxnqDZ6I+EKnicUevwCtJzVwn268PAmjOF
CCaIaJSkL5MlkZnqJX9KE/1DmCCWpWoMHAn9a4/NAuGpuV3UCs/9Yir06DPXaH00prGFHenJhv7g
+YAh0RPYmDSdUOP78+pFQ9IIEq/IjX8lqn8/ujQyrZjwdGhzwWEHFISK7eezIPdnuUGtgsLMhez9
arL/TW5yObsyqQwR9m5HaYSmV9Fr+0WIKfJyVvD/D7eCZlMp8YH+SfMFQEl/vmfY5ZEW3qD5ntAs
RrbVJt3AUYpmHjoe/fVy+UyrYZD4zMe7L6aUwRwlM/fXgCOxQ19rQvUylyaM4Qy+M0hSV8PCiIjH
Yl2e5LKuxOZANceKVSZWDZbga/Kl0hGiTHFFadp+Hc3qnQIHbUHeW/OUq65MW29sl95w19ve6Jj+
GsEz0zOPinmD/zLyGrxUu3ZO8yPYeJotO0enfYn8wg/9gQ9X9vJ+RSlUmgW0I2hN59YoNCu7mscF
ELyVcRzqhWL24aksdPlFAfNzEi2P27OvreVdBIX2rCvN06r3KgfMAasUKqfxdzi9XfXCb3aDwujt
ohFzbveX0+Yc9Hs6H5gNJj1siWxkN+M8suSjP5bWcrHoVW7amaCrqzCh3p1unWwiT3q/75M3dddC
1MUEK3y3q/ZbAfkuMdOR2TWgdDvHOhic/Ta1zqnR/1Be018z0dfayCAA/e4tL4leTk9fYtK31JvX
1jnOR8FwBsDycCa/DQ9SqodbQF/Hh9tcfj0xZjwAKFXPF31P2w4767hP3NgDZ1iypUl/IbmhyA0w
xWyE9m1SzfI1UUpwdE8ft0ZXUhNMA1eSQS02ZK99q252DADxLLQhMI0ao/ehHM12B/n43VSgO610
jUnAVRrqzayLzAJWssLorsb9bkipd8ngFs6C/DyVpVYvmq84+YyyZ7deqMm/JBMeRu4eDaNMzfx5
G4a3dnS99FFrskDkOQuSuxVu2xRnWKQrCZoFsaL7JFb/uymaiTsK3lx4ctQ9MOf+XFa9ZP1CEo1l
At5UTPACXU5lp7YUODXJHYoOEhA1bTwdad8smj7Tu0HHAKPpFtbSPM2+421qfP5bBf4UmPzxVA/O
pJyd+tXtSNTbGdT9x5MKAk3h8gz1lvZ7Yvu5KFRUk6e694dTkAcavYXgEouC4oPuTTr6w7NUo3fG
hlL2fU4LmnC0QBIt6cGOzKcDej85Wn+s+HAAzT1qrzcBZwaStp1Bef910RvvDOjIv/f0Jzv9x0IP
exrXveMxzjnpV7OP00P445EjeVHFhMG3O3kWD/xkMOlpYDPpFiGifTQnWlGOu1R46p3RszLr6n6N
cSJH0E/B/f5EjJ8u9nButMJcutGFXTzqgx3w+57DPEzIiI0G2dWz1dT/OkEebusfL/dwamVI3isO
gfiuDWJn9+L1/Gg/dCSAEhsj2wOk3Owk+IzC2Y3O4BN7oJA7VsbcbcUGGP1wtAZ7FJzW6Tfv7mk+
o/WdFU2S1RDk9I/zdwRBux0uh4BG5B4jyifgnY1bZY1KG8jp9h5IpadlrpTb0j3oHdctMwx347yX
I0dLvdtre3XuH/fXoa+yD5UNwnxdGPXRrBhnyO10k1R6HaDtttdFPrKuoZOPPwoUfGxWe3Rv/xU8
8QolmOsDsPBvDh+jqebg+waseh8r2Ps+rjCa9b7peX0QiM8TkAKKs5Ne9KRngJed3PVerpNEuk7b
sz5SzXgjQ8D8nZbmoNTVj+F3xzONjQsRK5dZ1UN/9M0zHoPT0ODbfafeZe5tMQaEYuxgotXYqjTU
tTEGVf4j32S3VbUC6GLSfN1OegZkvt5sC78ChuGNmkYHHnxp3DB5KfNTR1O2h/veTD20Xrq43vT8
sw4oflQZYK6AffenDcNm3S5h2LvagsR/9MOd+lLQEUNp9Et56UPB/nVZF7PWBcP7Pmlit4RMQxjt
TZOZXWbm9URrrOPgVc5obLxMomk1NkAU6llN0EGhAHB5Bja4Ud1hrjCLYpqfeBz+dRAZUeKGille
vKbVtXh9kMGWpW279aLCru9OdneGsdtezKM8UQaWoni91hiDt33fNc28KPlMvbeDmGgIJ4lZuJUl
zTMIFRLOsWtMxsjPd4a6wvdj5o7X0hzQYO271syhZja74350B9JcP++z1VkMo42+zstqVm01zWpP
evcen4D2h1yF5gptZOQfGed7SCYZShmLq0xlhuQKhodaxocgfTCoFulH646WqXDNM4ejcxlWHJiR
e7TGhwRm8xuFx6GVfrbe+V2ZIC2Dr8zqzW6fpwWXoo1BbdePSOjJkl7HtcGcToIpmtUzmGGcaDL8
LhmRlbH7DJfCLtCbZdBmD1NdAJpUI+OUGcXFLsPNEIrynpkw/hYZ93qSfmSK3tsC4vt1mg8Kvezr
cWQeW4ttV14gHoCPm6e1pVdunPpRBbkMV8oqlrYSIvyNPOMB8i1uRY/iWmIUu/o7fJfcwlVwYIwG
9+QMgH5C5mzsZVjR0KdyQ24fyJBZ7MBVZIaG4Jzv/HgTOhrZad7OOQbnoJzuYOhmn63ytYYAY4Tm
aOelPXQ0+mFTZmZbe8Qn4EzimsNJYoWzng+bvXGalkwFBqfFyPk+Obmh6Ee6bMYLyQut2Dvv1A9V
8o/BEH6OCPQXeYKLNSmgbABXts/nD5a5l2/SN9WOiGpuNETxilfvXBoyXq2Yj2IeH7QoYLDGOgRG
zBdGPa+FxRpYcuu8G3/Enx1c8TGI9vPSu3LBhgbzjO7dTCobUoJrbCnoKV2dMNs8LRe3aRJIa5w6
F9VYmrVmaDH3vgqS4Ibbcw+c99tr942bjQBP+9P7NF50JB6kRTobWdGuNm52OT0HQEfcHEGyTmVz
B8u2kTijTfnCVP+6fpf6AvoU5on3Gq9hcp2oRgRU8xCy2daFVGkdKfrwK5tI+ukz38jMg1V7uKd8
KKPMgVfM5IlGX1piDTSz08zbdDxPPXXe+1Zehw7ISm4FQcnN7vmsDoRs9X3yymlhDWeXV7zdVwSC
MFGaD5040YF+tmqrpN5NxxlubBJcNkLXviq24oogIvyUV/IR5FBShFPKrOS6TW2RWW1iwoxQBCfv
iiXJggKETxzVORVB52onQS4+pl0XjM4N1hJ7rkyIYuILFV909AfcWc5x3xjAC/ln8RSUCCEzoLPx
wrHm80NtpR53qw/jfELoNStNWHdn1beGVN1scZgjdnUAVEE6zywmVUNkwD7vSq8y+hO4Z0x5k7zE
XtNZ/VcAjcRuMKLqjefKK7KUMRQK3QfbpcwHnXWahsueIfqzYjsxBvMV8czrkAtHcZlaszLT1qF5
nOGV+9VraGtAv43t9O1k3t27flqc1qgpoO7kQ7qW9Lsdiuhh5NxJcmaMQSuwBYOfubkHsB688KvU
SdK9TMOoHIwWVxpd3tPGTiGe4X99HQ6jMLOgVJPRGKrRjK2udWWOo7SwSFlnxiDOxA72a1wtiwBl
BxxIgx4KUq/yB6tU4ubmYlfLRj9b3CJfsS9v1eqyQe0OfQiarMqRX47LdsLpLI5OgZJKdOloVKvh
d7W/TU9g1HY6FHDyusTjxoH4ZPiW8xn4WSDD8qZXy4pQUbUyOuRzZFrbqeT/Ftry/lHag6BdFJ1R
8d5uFIxKfejU7tlNGROWIecZWOqkiFBmldPHiz9NU4/5WUM0eqQqRkY/fWcGNZVsO3jLX+6BamkE
tDETzrylzL+cHc08udXHzc8PySyeZ8wofwxpSs2RNOJdTR8R4Z64RCc7tk8v44ABu7o1cqrjXvrW
btLXKjIu6y7oh3q2ugxMDHF6NAbf9+nRzVwltjRwo6yLl3+CfzdSJ1XFaI3WGWxgiQOxl+aYAXHf
4mmInXaIi8aGZBzOCfD3uYeNW4XoTkC2fKEpQiyE7IIPFYTc34YIuVqVm3yDFxUbygdex3mP+rpT
d6W1y8ZRiPwe5BWT+8vR709LOEg2uCo1HpKHlNrKoT2MV0NkzZVfTnb7kjmh158o0LreaCY5wFoj
g5vV6qf5GRgsPfoSSJfHbfGlHDAuql3v7ubZVyfl55Bx6iyI9rfcSL1003qthzqenuwcpifnNLkD
m9kxd9u9MvUdlG7kpd/X2ChLfTSVS0MRTwFu3FKZDCxSEql+9qWKq1k4CHZ+MRPUmqHMomnixGY9
AwzYGK4H6+FGCThkj0dvrOrrFOvKgYRFf2yrcOlB4ffRH1mlbCo3pzk7ytiLuJv5tLpbuKPa8mpH
L6CJvkrr/KaHy9M0njaiUmT0a0xM7NW0kMZDvQrNUTAgms92fOq7MhfSO7SqWfhWfxXv1arY74ZB
D39UtkUCNNvdbTwHOp5PXrfj2yez3iVcHM0JfWDQikgwDHmCPpe2MBMwMJ3zmVzs+LU1FUopsX2I
jXid+AJZO2OW/qBwfcb44ipdxLGdHkZv0fLs3zYNLqIyHSJjPVrsWk80v+F/o+9OIFKk9iIOFuOI
lHodtEdDQIWi48jtqa+ZW3Nv+jZ+9THAQbl5YY7otKaGQwdJy/RCC+JlAZsiFQEcVrfvbtDOky+Q
unRMa+hXTvp29nG6VyMMyaaaaV/KBBulLz7ytxzl9nHHGqtBFhmyWwc4h3d9dnZO5mCnvo78xC1a
67Jop0LFD7knoh44JF/U14tds+92vT1xxzpzNadvKthazbl59ZLYwh2ZV11Fn5fzYnW9uktcHP0+
PdUUD/jsiTxxOntVOCughKxFYonQemTwepnw6YbfoY/luwC9CV8SLFnqJFs6cYBfYGlsTcUlaGgz
Gl5s+RAt66/eyEjnoRdeYBFE8/ZmnF80uZEUw30FN2UV+pD8rTi45dG6boiLPi6haEOyGrax8Nn4
X16IIRoiWoo61YqNw937OuKv6jGjwv3pdT6+mAXlQidx85q3OQe9vTwd7m6LdtOuy7dhZIyxP6GD
e7GJP8tp833xTgsVmQZuRw+dXWR2RmdlE3DzjI+bMbbow7NOi7tXzwpnthvrJ6zCocLFjODT+TW0
edK/sm0+L5zEStxFacFTZqxyO2RKPkqNagkXVgkfBLz1kY9F3PS29fbuFUFLmiAFv4tAqrOGidGb
EV9t2ilX1x5yNKrP6WTLAgC8lH7PQh+D1EjziRcnjhQ6yqTby6ajwCkyouYTJFjzsmeXi/NKI291
NPK322c5P7e6fGHP1EPhX3i5O21Bzb5vQh/q3qczDbvPofZZlzyJQAwZ4PDxZDfzbnIl1ikJyQOw
NhGjjBd7jKEQZFUjvdx/HLHKI83M9pHb29dOsiz8d4VtxKzscLXXHOhRTyaRi76MJCvZXUwiIVey
s532TojZATERDL47H3WBKhj5rxpPcKi25sjqDFQAM4wqI0GoqrfR13Eezfngo2pgiZE97pqvarqK
FHMx0gWWcAdnGz11RxdXFCQE4dPk3GOwEoegchywTQk0vWBfvITB+aDgIeOdzo9BD+luKbgUBrR1
IDKiyqaN8Hvd68sGKTdVzL9FWhFfd2DAmchjzhGNWWThMehwG00Ia2f9Sd++e/PYONw3uNZs9nkF
8x1vUHBrxxhoBsztK+rhzhF/3PBIbkzXCXK5Ad8izGACSfwwsowzU07QOJC4jFBKoNgbDauytUbm
Ns6JSZ7UjH8lu0IqfMmvBykMxRYoe0c8HXAKlsg6ikD4PQleeLkevwh+e9UdbG/zg8CFyaCkIkAi
3yBBAS67GQL6Xw5N6Dd2Hl8U3+u9w56IX+xjUtB4DDDXVrE6EPCC9MjTslpsDxoWVldEjXq7I+pF
K9c8IoANV9qXPko3NK9zLCovmPL4kXUY8N7C3YG+yK3067xY1o7KBsmI4X0S2/IL4XrKlGcETEpC
XmgsVDl/trhtrdWiHPk9sgGzG3Ek4P4odpxA9lB9hdWAzxGJl7t3YEvFxTfiTbIiBc/BcuBvVPaM
2qn4/5sp+p44uMYpSCdTfvt/Xz1aoq4ofHh0RbhiE9ayMX0eS3TZxGxTgYkl32BckR8+xmmwTGgt
QjA4ECVWJchFIfKPJaQiskOiFDLner1qgoGFne7tD2N+ObOqpfLCn74MlbeQHJ57Cz+THjK8JekH
sSbOr6EGId7xcUnSg2LvmXfEGaVJIkOfIFHG/aXCI7rb7OIveWJfzIw24iupUV6XfRIONUx7iCTs
fPbdGL0mIphb5fimh9D86OYfpMeNcIlAonKvXkWAftxqLKuZ0eyKAhC1Se21MWnNxScRih+4U3Re
7QjHIjZHfoWigJ17M2T5ZsuWbrrZ0e1mBULJF0dXWTdbBl5G3BEs+SSd37G8lXGdl+t6dvwCHAfH
CmMLUdU2NCtr7IrbIgByJZZTAsmifcFCLHmbm4F/M2vMIaNJfJeeZejIOJEL5Uai9iB/ES0AFbCk
Y15A2uHkYasbSyOiEZGMQqTSmrdNb4/CJcqPPHhchZjGWEryI7ScCKmOcZZSpBhPwW6soXG4rrn8
SAA0EmYzPd25ji1yxbnRNs8S1AySmXhQITAQvW06j3yeozArduXaFLPzUij8myVWuM2ofDCyIFsX
SIFULzRiZ0wb15a0jT7YnNyWbQc3FXCeZK6a9zfNGgjYgkms47mCkdwHTDCK9XxbEcsO9Y++sR2Z
uO78NV28ztHOnQHNvhBmi1spUuUXfvMCZNDYzJnbDm2xR51NJrunE1myNtx3VKJvPHvIj9JgGZl0
zHk1zBUSmQqkzoe1UD/Nxl7tiqiwMdC3urIbuRc+EfcPaJTMpPeUtwjHvEgyVZfc392FKz0Tq2Hf
PrJPuoFNcX4F5TZx1WO7tygJjDJxnjFKjGTWIeOqUVNNzJMDZzbPH7Ib4lKls7EpMZVAWe7Xm5T7
Po/MUQUwMiFDGndHM0FjMioUU8PzxF+1PjbhOuRY6UX22+WIwxOQy9yKl5A9oOI0eOElV4kpmVoQ
WyXlf8hel32jNYRMCM+Ta4XwjVjijGTHLENUtChfVERO3IA+24yDzd2R+Jshd2dgD202BpgqSA1m
kRlaoUFehzjxQsuNtirchiD5fBBQf1D5cbWFrN3tErCGHps6ckt+kxfQh+vxjKSwIGwxQlwqehNI
LG3Za5pTIzu2oMWU2BAw38W5hUHupNtOD6lUCGEu9dIYgIfMLvAjvxYiGE8NZXHixNS3saksIPek
ztDxskLyoNpk6S10oGzFNDIGEyEeYn61x4vWZrSopu0OkEoeD3hefV8igC/JWuUTS35/kLBwM60Z
s219RJD9Os+klQRgrHk/AI51e5FgctbLlzFbHDIZu4/Q9NR6QfWd5T5SZkoblactv05fkZ1uVYP4
jDvJ/RKYwdgKK3Ou/KLEmdF3jmgjngcJwbjyhRk1xZ1CC08k8g5CdaYOeyc+NyNlMMTkqWR8GiM5
UETcRCBGRDbTLg51Qj3muMYLEIPZTKr6UKQb6VYIUcy9rcwR560sK1RqMa3McJMBgzbmNWIrsoWQ
hlY6O9GIraE/hUVLeMnCLKY4bvoeQFBuX58PlEzRtbM9TxOemv8wxAb3AT29sNkF+laYHqG87/5Q
lwNCSmPAJ5zNLfztCGXt7WuEvP1fURd/XvUPOZAI2EOznQBKsQqnJXOcKWk+BisR37vVBoUt0Rih
vGUv7LC9BWnMuy8LjrexKzPnqYdMfMgNZzua7F/aZQlXUMard7bG814cYI8QnZmy6KAZDAgp7Auz
AmCYWWM0++yGAGRmMzmaR7NcHW2gkQ1+su8NAS0DaiedZS/d6jyJ7Haoh5OhO7LvlvTORn3f+DHw
lmpPKJ2+d7Xlj9w4kwkhpaqX1mm3Z5MaQ9qMSgDg3uCqjrzzVHJIn+jfYyYOYksl6RF7su4DmIhe
6ibFBNxkPURTL4aI8c2qX8P1aX/ZIdvnKdrfQhBJGd1D41pNqB1bozW2ZcVfaXxb9hu7N7+iE66z
3oFGSNQwaRCV4uPQLszaDnhScnJMSXGmpIXBUey9QsiN7r8Lb8bKvsjhSasPwFJBjZYjd9s3PvCU
HWk32lAXAWAL4fiQnVSnbmAp5hq6W0wX6Sc9XHHS+OHG27jifbkeHUnG80Hy6nXqovj2SW53r8fS
7MlAUspBbavUthXr6ne25DTz8h0xZPhEqPWjaRXm3dE+b8bbyLzQJUNSBgVl5ZPKbgWUmeJkJJSB
ZBZNxfFWxRjvzuhgjXe7oiEqU3U6802xsqn6LjwCySC296KlZhJpimZkPXe+B/aIb50gDLtzMVSL
NL51/rwaxzVaxBYO491JHFSmLzlMmHC9gIsnD9C3SUm6YUDzgX5iN7INXQnm59VUPo60ihfzdpuD
wKFNOm/xi5nhA/hu++LjhNpXfQPRr9H63Wu2yRan3BvAYJzw+8TkPsmAoy6gtZlo+vwWVrbPeWAT
sP6tVW1kv2fL/m0XnvU3j26QeknyFN/EP62lQFuIy5a9NdNSM4EV/xxzaJ81UHsJUn5fCAbG0QR4
dXL/A79PspQU16dkln7ut9urQxfB5JMk2+7oyexivCz1Ylp4nd1HfwrlApaYOB+3J3yPGLG76S03
u++PuHBOal/dgddf9v0eOe5sLnny4uSc/N6kx742r1w3ohq8nW/VyPjp8qRrF3xtoTou+lSYw5fY
TbhB88Ir7PP89GVd3JAD/0r8IwAjBbzHmXEkk2QvVV3kXnbfOZ4JO44v64b6aK7puCkL+e2/0Cs3
B7M+ZTV/eLSjRu+Rb7dTUmjmMQTeSVczPZuep9WUMVuGgYLBWkZoOq91ikXj3Y2Q+gW4E2S5PwYk
F5k3gnbhFGQLWTMq72SV/mA6mmh28RnDleiPiEl8QQp+XhcFkIeAFjKnFtvjFWnVr2iZbS+VMULE
0Rubo301bl/RPLgb8rLB3zh66iyihmH1rbcvcj2AYTlTCe6d2wwta9fm0Cb3QYeq8MdAktfFcoL1
m5OpIRTDEwPl1an4uXpx4i9oLp20iN3Z7tzaHW+WMeeQzgxcnDGdQMbZqzc9cOLpkTfjWdw60hRQ
ef14At6+s8f+lRb2VeswXud1FE3dl/NHt0DNMPF3nd1m19W+76AGp9uItO7gvV24ml6R1rkY6vKC
+R2bd5lBKr+201024FlhHPaBott2TvmNZ8zMqOpQKcArOOqfwOYvqNQYHRNZfmkJc/z2jRdn7KLg
1U8I1VXvDk6+383vTg1+ZCrmwCkN0G6JG4IVnLaLK9Umktvm3b56CPJgejXoE8c7Kb9bSzSCxjOg
k8Hfb63B9OKQyMKr9mjUd6IZWDJOztnmVoZpBBmSoEfiOOMgWUg+Y0PGNcgxd7TMAgiLvjxh09st
9WswSY7CnSTEek/f820+wpZrxKqk0OzO+LwGmXl1GtgzFqKWNQStbxsGipc7RxN5fF8vQi/bktJr
GhyHk74gd+MT11gUMHi3tWR9WLhZQTzJzGjdMbpF4KHhUHHr3J6JLUS9l9j03Km5pCBuzgZuqui5
GwdogNy9rlCe5rfka3Zm70gGGi4Kh/ozaQblEPkj7yVe1Z7k3FHkFaaVwQRzMImMfMVBYvsH85sF
4bahUSfx67my6zipxrhMSbsfb8YAJOjN6FX5LkmG+6o/xATXes8Zdkayq62Y7Mc0niXAELvXDKlk
TpMC9Uu+pSOpu8EdkJjsZI9lRYhzdloXpYuWFn4kd3tSC6Ua6uhg6+TL4Plj5IuXnp69TUOetmVa
8VukrtBujJIFNU/c6epbqr8UfMr+BIFe50QIP10/47dRxADGmzQTUN0AnhJsae/QyM/I7fmKeZml
VkaLkBYk63zZA9VRMcduROGsAGZnxHwiVNgTyaaC0rhcsG2BdmzsPnYiti9ubff9t9zIXkZBaVNG
+2w8HFfzjHHvceQocrfo49WH67ghivE1ixayKctio7nY2JpNnyAehNy5CJ1ORt/rvU+CwUeE/zii
NFpZGXHQ2dbwFke0zR8QtWC8SOzRpDdJMpza4rMi+tpiBf2BPkBAZGMIMEXlJma1GLnxJLfwjoJ8
hVdsaZGAN35Hn6/LXbGBzMJpmEjBJcfFTtlNxfTfVCcy/oez92pSnd22NP/KiXPdRMubju66kBfe
JSZviCSNQCADCCT49f28WVF1MkliUXH2vtrf/tYSkl5NM+aYYxg3upmRsT6OCNAnylIr0mmD1La2
OG+d/azZkP+PtWeW7gHDgUP8fiXwsoVz6Vzmhs6YU/12JlK8Y2gjpSfSJoXYrPHtdvkm4UI7tdsA
NNQhzDjpoHcjObrMSQl4fFN2lcAYH7cXc0Zi8Mo2+SXg9KSjfOcY82KQeYetb7Y3/dMinVWUHgUP
meKR7kQhV6kbV1uUW6QViKGO3de8OV1mb9M5AB++MVx7lTr0MqAOgMndc5xdnNM12E61xS4+eJ+0
A5Znuuls02/Eaj2xpIglz923tXlpuObSGMvxbdLqpj2pY823i+IjG5ZvrWNAnHs/kRez3uHgZD2T
usZyWiRxQLCXiqD9lrZ31H9XzjEjlJ4x1SghN8inXHwa07BcbymWV4Or7SRdNaRQ6sJH1LnyigAk
yvVmRpRyxzcwBOov3dXp3fs3YN+KaKVQOO6dkjZdtNClu39RIi06Hvj3Tt1ytkelTKPY0F2J13J8
yYK3nLq48oX0Q+ZpEDkxYttSn5hetvHoj9+FLc+V95FhHkAF7pkgYWIRX/VphuiqqfR4OVrQGh2J
DbG1yPsVohVTbdB6NQa855OHltO8QdFiM9J5jI2r0aYYSEFvA1xFFqt3lfYOBGIbIqOuUpMd3pP4
RpVcLLXgwgNMWH+BqooZqUoYBssT8Vz2S/YcqDkSPFlNDpdFT0weX64Wx5lrCfpRlIE8zfIon2Np
6uz9qserntZdZUGir98b3cmhorTPKX8nnR69xPJEXUPA2fe306vmS1bIUyiKgU5vDO7P2fr2c9Gt
vqo7CUdp5VdacMPhZR8U+yDZeDYT/O4+bd9A0BhXs+hVeRrKv5NxMUo6xyHcH8LdkZPAfF9nwqhG
aCFu21sg1hcZTIzp5wGOUNGr1jtfxapoF+r9unTkPvts3U1UBPreoRrEZ8Oze6J05jko3iGWFtK7
RfTO4SYc/dUEkMPnyiaH5GUPY5fP6NTF16V1pQDJFibIYe3a/WLn5wMd6CsBuSx6CoYxJ7fVP2CL
k7QbSETIRnv1YgwK+NVMlZccSL46ISUtymozPMfnoQAYFCJKd9fLXqpI48RTInvKmiPGQkbhFRN7
hmsErKyvVubZUCnQXB8nH6uB8n7buOnVP5MvmWzsnGIzrJgQADznQUqHO09edhwNdvHT4PxiCu6z
mgPWbSgeD16mEDrGZnB642/hn+gYV8DDAhPnYzJ95tmhAsJEuI5gEgO0t9Y6eBotUijYPSAivhZX
Efzi7vv41k01d4UJUFQG4LOk/mXIYAf8dE+M3vrZN+7Y+GeIjxn4AmVFRi15jhMA8GFGp9qaSee4
NB1tyIPPPtPJFktuMGu55Um8VBB64MLwAA6HA+uHGUmWJyXucZh6FxBhO6h75VJAf/TkXbM9rMPz
eMtEowMbCe5BPlh5+pjfDGGKecNS7TArNQCWL4ESCoB2HzAaK2OTXEwcZy5oL+DDmAvquonqMZW/
dBlZX8FfL/MzYx19bsz0DqNh9ueIHONrX2IiTdW7vzkaUZN+94iBeE75noXymnYUhCOfNNHFMUdH
FvB3SNbsLWB3jQ9Y7HuSf4ITh/QSGmsryIbJsGIJsowO3qavt2+zS//yuonUNqGiYIozyM7ubXQu
nUQO5D5ppAbUW+v9BNbGyrP9PJL59PFD7FqdurvfiiD83rp4ZBr+5ZsU8jmuZFKZ0bXFoBmYU5AB
rEkWnyh2L746SmJCAVgO6Li3n2nvTbuMLhHU8lZfY08oFYLjcp/WIJTAPpJeOa8yp+RgS12yE8BZ
SJ0mjpolgvDrblC5eb8GcVWcCwIlwNn7lx0EnO4xxES9TwwNThcCvhFpcyu4CThlR29hsADSM6Ib
LDp3N6U/nuybeAt5G3CaGrlZwgRn0jDZDRTa4WFD0w8Pf+WtACCHkoe1U1vx9J3Xx+26CsmBV6oA
pQ9fa8RRlM9e9UobA+VAoV+BZx9Ii2zavGnB8UAB3/7QwsOso4vfexrYhktVRvAF9GBxaqY7dmzR
KaoBo7IAes3QjqGGMWfqUA65okH0TxOuuR0kAQAhPKwjpclhvp1rPQAtorfFWFoQXXqwPTqtYRmq
ByiZzrHHZy0Qk7j6VF/4O0Y59Wormm0H9Rpy/bqWnBNlmkuWoKFjlX3ngcn4BzGoAIsoFCd9k4LT
MEVcgPlg7UK6z5nLzjjH9uQa6iAA18gc7hk/dOoofa1wQtzF9tXNug0mwzSQNEzkpv2YWydUMl55
4Z6+Cu5UcCbWKk0VAzXIcFGFp+HnpvOGwn2cUZHv5zpABJZagbbeRwXFSDGh7PKv7ZROVBtJ9Fw8
p2GD3br3cfFgAUGnS4Jiwm2hcxCeANpzQrSAXKQAfn7j7MmVxXCpt8uZ2TM8K5aGdt/GrgfmJl5e
0pwa9jYmXuE5e3sxooQJF0VDg+JOq31CrYlv7uqdPhLyEGUSpFGcSukrAg7nuKH7ZyLUVgait7lS
B5IVwEXOU/Urz/ize1ZmzXba55u5tJPQYEsiyiNS7HAVLXlaQfWZRn1G3exfuBRMF1L2/jOngXb5
hM5eiz5I3TnluJnppreCPsGyIRAzszWZMS+Zr/SNLt9zAwzeP55cXXYhj2gcBioQGKlRS7TX7mp+
pQQQMzixHsggu4fxwJv4ojhKHLtrNxleF3ZPSEbs21Qvm/Zh0EJBQg1vaNsvr7TAFqhq6ehtFawj
fZEi3ZVnGxDztt5m8YO+P6eH09ZnFlkFq7GsHYOplBAhYWQQ0OwEm15rqNJqM7ugOsDXvQr3YdHZ
rtNeCkkDFkfmq7CQk7cDFwSyWzTDmoHExVdSV7lSc8oA1bTK+jY0p9TmVOWTLFCRwwNBgZPHN5Z4
dBrx1RfsQGbDPRlctXed7wbJggK3oBWmf+vmWDAw7yzatCoaH2XcDHTQgmUxT3ut+PKi+lUfjIi+
vljjn4qrFz0LkL5rTs+RFOW+7lY9TlpCe2CnQugkYsiTczr5Rxqwseg6jfVpQLbm0VI3cyQoE5m8
hoYtqkYNTIYqUO3KX8RLY1C/U5ifaTLlz0tPAuEUIDwclN52cvyk4gJjdetY4FaMKI6fNq25Wy10
D5w7BmYf5236KgpgKt0VvSRXKuKUuYrHo4LFdfKAS824qYEM60iJDsF+3BoVXXlEBrB7/AFqV9vL
mH20GAdU8LK1sATK3PhwjeMirgPsK/aTIXyQYYN78J6xFf0U9qsm0Uf3KgZC+/AQJeQ/AEPad6g8
ZEVwIyjuXFE0OiWbP+AcNKk9Xj61/oE5Cm+XbqtkmHRieeQEI7LxyKjuYY7fnfehw+bbd28Ts6vH
Al/eJTSzgvdV+7DPNV+NNPcWqJPboNVlRkAPm9KW8EfhaxXfZEME3npa5+bvppJ3hgjZsfFDBywD
ktxxZ5voBNPgHGVIohJhOOdlmCwuLwdyfWc7FF3MmdkLXwbVee1VYgIy1qKv2WInlNR6M1aYYsQH
ou0blMap9Lpbq8uajiw87rwLVc3AJAwBoAdmWy06UhLeAGeMiRSb/iquJMcYQqV72YKZ7yh4mvY2
tP2LK7dVgqQ5NDiyraFcO5sRbQyNpeG8EwFqB4VcuiYzoex6p36J7XYLdLidDcUowmwfunUX9HAX
oNrk5ONDYMx5xixeXtvbt9tg5YrQ3DNBbMiIYVZ42pXXnXF/CUOohICtx/SumzbcEgbTg+OLvTzR
dDeDtJu8ZbNG9tJu1oHhP0VfYd7KBbDU3vtv2sI6guWk9E/agnKZNnsXv5RhfzPTQ8ZnfdbBmOu1
PdaFxExf712Dc5dhKtiq4jU93fIaUhe4DyOKr8OHFR2hL1dATpCmLwwRPoCNzu6GkyHU+mpYUMPJ
h/6Wt784Fm1PnDqRZetZzYgupBvoSX0TLGg3OUCAi6zgFL8o7H8E+yo4DHOfBDjWQMd4Q0LdRYrA
RXsn8IQrt1GvGTjF4pcydoUdh4fk2/dUY5C4QxOrArDthm4zjaoQO8dlsWjI/8wuB9Z4k0Swy30X
IL1CQxKEZ7yLDZnSDVMe4iNICnNIQAqFTAvsdenV04qqRlBmSLSM7QTyq+EsaTHN0ofmhz6FQD7R
OsyGhFkck48o7ZWeEiZ9yHee3Duh3vhhhKPzRGR5azSTmOBwV3x3ZbeMYah0WvBJN6MznpFkMCuw
5m4Cpkk1DaBKdvWO0HUMHzCaAqj2jMFOdW9tMVA5fraWp4ivGLdHVPprVpdHB+CbmvVDx1YJUamf
dvYEohwSeeUQj1v461ZuMRAHkQWmqfxS9au3zbjongNmqFoIY5wComxbc4h2/jHSgCxo/VnaoE0W
miYDhl6dJNxTO6vr7DMLGaG/iX8nfVXmN9JXdOikn3mvgW/2ejNcHRD/GtTB1dPd8lXktw4FzwZB
nZfcv822J6+IV8xQBQCvdbnnmC5+O5U3butVH4ky9jhGx2oD2iwDQ/D97iOg9SCP1FBEqhITDHso
zSu+uBO1PSGqwpAnGZKWT7EVyL004u/0y6tD63ecJcvzFqOe/etpAtQcg5qIud3GF9u6sn/zZf69
zJW6jOKgX3SqfkLqHNdMFM7Q4McGD+5DARgAEbmEt1OQWZFMGVx26lZvy0Ct7GjUJLAxpECGSGbC
uwwkmK80iAzU2CXvF1MTKevjV312t8NTLMY5lDVddi87Yq5XOrcj84BieITU91ZvKIqgGIRpTMRx
ilunZH/h9oEa9Ewh2n2RXt7paod2qLL4D44XNi+tmIkHgbW96jM4D15OTMnY1t0G9hDQ1qm+6NyY
REsoL6+NMTs/zgt9gX+NFbDV+NRVCRVkRCZzc2pYe6jH8OG74J8cUSXg1TCR8TGrH+EslPbMmMHh
uaPHZwArMqSGM6vxcoP3tIY0TR8sOQf4Kn1zegwu7Bp8a5yVGBTVIJhyoDKLk5kiswRaASPnPKUM
anzEWUpH1w7roRPAVsDvkiUCtq5otSCPuy/JgNQOqqqss4Dmo7cHr9VJJK0e/RhvWJ+Z7dYI2SZG
cTXbVYJPLagAG2dSc8e7wUvlw3gGH2aoeOOccgZcDtZy6+17fTlcilQam9PbR75gg8BdtY/dK+lI
6+vDlOg4p97REkefniBBvmbEZwyO1itX6e/dq+MyETICstIWmsje789LHxs/atSRgOcUD6MHQZ9Q
MHsCfKUrfOPBT5Q1RU0+OraLodnGV4pfKqgm5YFB81ilTxtfIHfxcXvyMqEYUgnJxpTD7VSY0JUQ
WPiwt4woOdXOMYSGYlJCbdd6THcVE5rkIdVYSJfFe85H2YChH6OgbALk3T8Nq952wP+7xgkZgJaC
bN/LBpcXYaZbxEBJ5Yy/OBW2fnaP6ui0qPhgFJGKKYs5t20BFYqqy7Pe4avArSFY0L2e42uscbjt
7scbxTiod+qwgsCGBeZVXjGA28HyUqhF9kyznP2IQ1f26sjyZUqQHWOxVkw+oCRHDpCVm5BE6RY7
d/J26sqUQ5xrCpCzn09n5FB7aPSlI9ydVkwUb4s7Oa3VWJ2CxzOBInYQ2elVB5Sah04G9NprMQqz
UHlnOMHW/mqsD79zlndqX8cXzjGNGSymxXHvapRxEWSOgR4bvtU3qfr6ydrGLbKTv2ed25JDYXCs
i+BgTfnHchOCd79B+LnVrqhCqs9C5KKV3wqqIIMvaTOotJlG8QdvsD02bT7c3eBoDE9rfqA1tqgP
Ty6NEYHd1F0beSXLKXWPakh+SUctKjraU0EpgigxyF9117RACVDM5a66drf1kfdeDtMjYLrQehWP
g69xd2OfzcmBunpnPl4mEtSW482n+VGsV5ngL0nrwkvHOsWHTgVKDwnDAoZMbMMuoD/1yy4M/Gu7
1bE/TnOVp6FPUkrEFl/ecVRMjpYPqDumilnXEZdoeQUvgXUMeXhYsyBOaj4rvtQ5czNMjk9PNk2V
BxJCvzY/79Zo9dZevskqCk0m4SZnV6civ7atb/1Myhp6UbIiIw+LcQgt+lNBkUfiSfwAA60fVJvk
P8JYx2pltXLhzTGzsLl5PTkxTL4XR/izNihcyn67iF1eymjlR7Nn6hsPVH7QGNJVQ0I4hTV1oa/w
/jbe5snp//tP+f9Sy/RilQl7thD1xhoTpnmxxOL2P//j//4f/+978/8kn8Xwf67R/kd+zobFNq/4
c+qjZ4zvG6byFgo0tim2tH9cRTru9JYioYDBQOLiWS+0/nunwzqt5gcxImCA9dlCCFM0X5ST9s55
7zI4dN3I+/cPefiyf/6Qu9vVDtZZO2tomxy9WW8zfEUm3Bl2w2UR+2/o1P77avKjh4sbCVbTBpva
+KX+vu3qWpdX/YogBj0W+2jCGW06XkW8UxdB8tp5omv0cMteE6J5rP5rSNrdSQ6Ul50sXWTuDrth
k/lqsM7a712m5lgSv0ywaPr3/Sni77tfmkbXEeUNnX1w1bx7murN2siXkoVZhE0qrzeVscIYQl5C
lfUN27HZvy/3+HEKdxdkdxAIN+4e58ZMlFLZ8TjP7sJ7hX/6iWGOg/rrc/1B8cv/3JmGVJ2EZqWE
+cbvN2cp59zYlTqbB/GN3XqW66AK6uO5BBtwzyz5qY7kw6MiVHcwXMLN5P7ebmctr8wUp69Oz0Pe
9vMdIXn0ktBMIbf8+zkqD/RoVKzPkWdS0Gcyvo/Rj69RkVtavVK+BXcQrsdMA/HTi/8JZb4fIuhY
Q46KvtI2L9Ds/vvSsnhF989Vt/FfF2oQSMrfvcJzeSjT05UTuljw6WmxhV4zry/arT+eXEmE7fsr
GRIyzbKMMyhB5/cbzKSDtjOOHJba7dEhTg8ORBHgnHCJobfrPVH1evT6DDTy8ftDywyH5t9XU4vi
nGiXbwkqyd12bowCUpD9Z+rwupA9+HNXQhfewjZLRin493VWp5ZiVieeXxXMeq89vGd6vc52Q4+o
UyWd/E4rulUgywsPx7jeFKm4jHnY537NJrTgerOKOyeyIqvrMvb++BhFV2dklcyyO0+eyMNghECW
iikP6keKdvdIdquszk8lMd8LTg4TsxC5CPGyc3eyd5/q2OuPhD5QyDJQ5tJsmZz2+8lgX5fXtoTq
2H6xaIIFe9RtnIkuHh5MwZTZSxPFFKPrGJCvdqq1M966XdqXOawd2AbYVPYRIMEhw50UlNyIFVob
cLHUfRLEDCHv9ucNGqqNe7FJKLNFqvzx8eWtU6asNOTfKlYNEjYVVOBASiC2AViJZocE3mqoUi3y
jyz+h1gSgMTIFjTMegCoTsb2oNm3ocndgJnfW2O7ryxbcJZh9QdCkcMOV4A3KTSPzSswkOCmCYAQ
tjdDB6YP3VX/ybf2KFois/i/7+lO0k5VCjzajxQRVrhZ3hgBzZdbGCZssEWK8ySpPkw6Py929wmg
g6YdLwUvurMQYmi5N43f37ugPK4rPZW+lR9WDBwqJKaEGQVGCb/f17ZE11Op9w0VQx7LntmRvXNo
zYwreDfrHPCQrj3EFVh1v44u3s5P2muWXA9jnbWWul+znwYrYM2GlMEalNRj/fA8hsDR3QzUuVBA
fbVa7FFoB5a2TdFlsIRSTY94urPpFAoyuirWpuHXM+webSNGqwy7ADlMV4WgC55zgUmnDGtPnzVv
gjprLw8TCnMUiKH8SnCEMop4hw5DYqjNDEFAvL3dEh5zJ4HmBPJ0hS7R194TZgVpdBPEyjk60Ilb
jRhD75bp526SLKHQrP99bNQHn6wojGwFFzy0SvW7T2GTHdVNYmZECOGytMbpInOnU4KFiFsQHEBM
zRBq9hLPNhSTRh0wg3//BPnBycXPRFWofNGfw9Ls99tVNqu0vO0QudQ3jkWeyIMW2+es3+fRbrr3
IQk/k99WHgSAX5e8U7ZJE0Wq5ITzqzoz4VorCpl4jBgcNRO2dJNnyvLyw8f84x7vIuMhK0+JkXGP
SkgNeuhtwwQECBrTOeoUz77OB7XFr7sTaflHeNsbNVYcMnfndV4Xg/V441EVTpHgXgWILvnt6ItO
+ONJ4fv4JP24xbtkb29O0uqocNVZL41BjRsGUgj7DkHPQgMKwTA0X+HnGIAtXtTqovv0AdPxyWFS
H5TDGimI0psaDmdJ8eZ/3LvdWFW2N2/NNEN6Ip0yWIBrxqbrZV5FO81TAI7ojAs2ZVaRn7bbaGzM
I0ZOlhbS05c9ELfS/XhmKfoogvGzDNtE6dTWUFr9/bMO+yRJT+pepflCSYT/BgMkj8VKURf9df7z
5G08amh/XfDuhFvF5dZUZisfVE1ws0Il7yhJIB98iYkE1Pc6Wl0iaQ8qhJjPKqqk8FqFK8W73GA4
6QxQWepR44MeWkLTr3tjdJ1Era1/WT05rPLDTxFxep4KKm2Sevf158o2rbYWmqgmFT4EkZ3bFas6
22DnSc6TxP+o6kb92rTplkwNU7K711Ab2knbrISXL7aqohNkQhNQmOzc4bvfRXkSVwnYDawPPDmX
j4ruX1cWQfDHudRyy2yaLeJrYt1LbDOKJbsM1k4+B2FgPYhpFQjpM3FG+WEsoCiQJdPWCbB356Da
n7eHg2IUUzaFD+EpVHxWKN0p5D8Y9CFbFM8kyh6ePJSvJaHsicb49zv4cadbJIurXcYz9gisPGVh
vWZGcfwuxSGi0O7oMM+CCbtAo2eXfhiC8PwkjxkYnlrS3ce/LfPj/tqcJcQ2ewsJerP0totODqkM
QxbnfYhboTDDcaSuEbxMxD5YLtyznr1sEV/vyktcuv7rZ9ydspvV2qV6Q3lJ3ehYQwFjX0HU/502
H4YUXKMw9ENJWPhS/j5R0uq2sYqDiPLU2OyadHtSL4gJtbi9+2171n4aUx4lMaow1EU1Hd/e+zIs
X6GmSLeHAgTc8RsbdgeHHfGA0ROfkdiuBqHfQlAWu3QQZ8S2HNj3k9t+mLtNQrtCwYCYvXn3kvfN
Trmo9a6ZinkzGhQzMzDn2ygZCxU1tlclDOjEMq08zxHHktBaQwSm8SBTRIexxQI/bGDdR0FpM93N
jgGD2snhK40Lv+jIyBGdZt/6xbBmbADk0cH3WoH5cYrQc2O9XOz7Hwd6sNq48HrKqREao7OvAU0U
L3pUbr0sp+I+++jZDkvvspDfZ3nl6+xTttnQfE2D9yFUvQne6fAk5bExXA33g4tQKcCuinLRZuSq
+TW0NmQ4+sISZYUygpDjRWwpCbdUYlBtlsKIoRl/mzGcOy+QsadbhLeiU3AOmJyJQdwmyuLLxrUb
eAZi3mesIeFak92UcvLydhxDyoF9iEhKG+qxIrYpZtp7zrwrYUImOC9M1xDk2niC+qNA9Wcwfe1W
/Vqoh2DS4sFj+VidXTusGYmNyzYbQR0dYYUlU+IUzuGxz7xe7G4Et+WZoUPDdDaFWV+idtNmgSzY
929fMhMIpVN3WlNrbE9v5ZOo+51W779E3BfweBCA1R9kVc/sk2GY9L+zVuQt8liYW4dY8vo+Q5h2
LlrhJ+fzUcuNsfV/XfIunyF0vGpVVy4J/vc6CKY4H4cxne3bpH6G/cmiOP/X7d0Fd03DbPLcENxV
RwkXDC+d95z5GdySJw/y8V0h1q7pqHgqgCy/gw3mVmnaXLirTk/Ynuy9KbTQ7rLdnnx1niTph7Wy
9eNady2J2mDWvTlj9qeF7LKNxMrrDg4EbEAoVLb3LEU+DKQ/r3cXUE6ohe4tcW+qQ+tHznpdB7y0
Pcw2xq9u2yXA/juIyY+q1J+XvMsQVnUu0tORW2TdEeLyJzSO9hGw4NmF1EepCKsPhgvYu4OL3T1L
O71kyk0X1u7exesAuH+n5PXNGQxu3mDvDUK8wJeGWEZwYK77QNRfAhR/lpqVB+CchgQsgJmKQPxf
KFBdSWlxaTXfVUHQxPi2zZFaGb9XDj2JcGOdMFopw0nCcnX01DbiYVVi4/iiIU+NMq961500llTI
ec5LRoIXHVGkUnDcDaZyNMake2hBwAaeZ7YaTEbR6Gn5/yBz6pLGdEeSFayb74FQ4yZfzntxdYGa
Y9+DMp8fjN/nlV/5HDBx70/tex488Z/X/MZwftRhllzuV8f99x0jBO5gzIHLDW+ZRr49SsOPfx/p
b2zvLhbhfY6tAd4cBq/5rhzJcYfL6s03eD7gcDnjlh/L3QPTCFA+uEkEWzCECaYgnbMTQUIbnedP
TZJEG/3nRzDhkoRKvyaZd222fsGRsf6fPejrAQxDdtar9iBgVQPb6GW/fxkz8xn9H7jv/nnY1GAg
6nh0cLhpZe7io60U+1qu7Ib4GDA8LHroqkxSzzljwMjkB0IfaKYE3cKF0/R1fpYJvrukXzcuro9l
Hb/ANjB5vvvOMW9aqbdmI4GQeShLr2NkrufjsRzFY9sPcYl6EdPLyeQrfxnhgjiaPYs0f1MtvwCM
TjNRgv82g/mdIc5VleylViIgQa+HZSrLCujOYyDnw7PaOMIFfvTvI6f8edt3l7xLf4l5kc66eZan
ycZlZCOQ+Hj8rqMgUvhhuKXdEFDDpvchhF62T0Pas8vfHbbbaVucNZs7pv4mKb6eXBD26SoOQVqw
3aQIz7xosvGjjv6kyFBFSrp/3T8f9v3HdjnLuWytBCAq/OhtBz92IkqM/EvmjscGWxsC6ennPsSV
0ReQ1sfhue8zQ+P736HhLcKBI8Mw50GV+vdLR8RdzqXbsRisjgFydqoZyhAVTpAmVqjEKYijqYpX
Qf5uGR8aEjIHuBHXxL+UqzDJDp5Svd0QNlY2i/z2eZte9VFufp503bluG0fZRCW6nzkMTWtQ6iDp
xqR16RmnUNsdHInVkVax1FdszhxTR77AdiqUdmb31VbeqSDSn/XX/R4w/2p4uoo8hwlV0IJns2/5
h/I6uELoWiVZqGymRyts6g7IEepY7ulauLn1lRx8O+00alBu2rbhn5TSbWCKQQwrnKMOY9aGrbNF
2BCiDSZqSKB8FteuWnQTtlqlfs06wjb92MMdaU6ulLDVvzv48oZdJpU1Cxb8sszNDBSU93J4uO5Y
vhra6B1/Xg6IzhUQvneodmVdq1qUFkT041qVClQC2bWpERZhTeZy7FwN2G8bFirRTYH+k7L2abII
3Uy0c+cmjy7NsFCRM1khp3FCzI8+yfhU0c48zmUMBxqzdPJT6mgZ6qfGyW3KfmUuT9eFoX1uUnh5
cL/SGrGW80I6Jq62HWMb4rauqn820+DGy73eGq/eveUbseqs0TVYCvxma2TfEOu5TjYsNpfD1GLd
hnXMY+rl2iLZjLXD1IZdK3VXQh3PpuhhSeLQdCyx222kMNeRpZtIzaSlAFRpL+UR8YfzC0L7zjkd
rzQ2mXYTWRoUrPIpaXdvT1hmsxM2xq70QOW6qmbHGo7DAZqvlrt2vXda9ZuFaMu+U9861W36JAz9
+Rj5CISsvSpht4Hj133srZhYbATcCuhgO8g1qV7gvIf1Yo7pOh5Y5Jv/jskYaBkpThgbCJ/u3x/e
xlyd0lXFNTvgHCg++kHlwFjrWlAqueYTNPEbJfoVb8Qt/rjcXb2aa9vTZqNxudr1AtSBgMw+db87
suOPJ0H9TyIVVzIVSYakYoAg3dVpx8zKrToBKL+G2zesok2fpS6ULZ68s0eB68dl9Pt8XTZFql4T
uGra+IDdKqsp5dhqRTiC7NHUhnsIs3tdwQ82vRpdNIwBUdc4OWo9vrEE2k9RiWBrjc8ZESzN0exA
bqQnXcL34OPPU2cqg5OLgea/dfcjTUzI99eap451BsQuhwmN+k7x6goKscOLf0XGcRCjyHxwnfgd
L7Juv812kxO55PyCCcpn5cyXZrvroyOB6njgA0b5zps7+rA9b9J2+915HSAtxDT+Gc3nUUFoUmhT
DVmSoDXdZef6goX82cDgq8d23BCsFV+Qb3kvPFTcOCyj0O9evb7+MmGwtHGgyO5HqOVE6IB8oADy
5Fw9Iq6YwthIU1RVxz3u7mAlRylvNqumnha+9WK8niIeJqUawp5xM25wqmFblW2BLQYYTzvMByCs
8Ff/JiYwk7hnspzOCs585v6GAcZ3cYYwHupXMK7C9/cQzFloWn1ZmAE9vbJ4yL+PEAMHXWP2LzAQ
Sb17CXsts8xsu73R/1nh6+tAjLs/IbXNKcf9tqjLtsEX/d4zCPQB0m5D+lBxreP9i/Lgd4BqGnWb
wwfA3nFBPw3iHKPeCLnMgePVdicTKHzPhmzKo5v9ec27amSXb7KyLr5vljbX7Ixx6BoO+SyWjKUd
V1RBYuXkSSgR4f3+EdPUqjiDyUDO9xFLOSUr66blN+CDzOEFY0bgMtwJQ4Jxn2W8pzjsAzCGZ/tf
V7wPXslxu780NseJ9ZlA6CbGTsWjJdu4PNb/hqXU78vd5bc6476bMlNFsQlXCTe5MQohNO7dedeN
UqgNT0/Pw2cKBQsiHe450v3pkbepnKryTpjdBvg+bNm9C8egdpCxcWyOPp6bWD46O0QGuDIYPoJw
3Z2dy/5/XTFz0DgsWKoelEEcrGInxOK8K5q4Ps4XvY0zegoPqNqDI/Tz4nflvGndcrm4fr9QjhCs
IWxkGip55PfcTx60xj6v5szF9IR5BbUW6yofM+PlyUn+CxZBA8CrSzAXAdYl8TN/IAar3e62q1d8
P82gg12RYO2cQ47yp8bCeDiv37s0VEyM2l/oiCWC0fDkBzx4CYqwgrQg5vAT7qPVNkkSKbOZks4u
6NIsGB7FjOdCtovlPu9gN+27EazKqeXWT9LDAxDQJkjZsiWbikZDcwfbMrWqIaYmeBR1LgjdBoPp
mM2wIbvmiI1RxM1m/77XR+/81wXFs/jxsK+Jsa2MJpWnWo8jR4ycHj6nOGoIAka4c3V/SMaGKef6
KxY+Gcfi1DA5O+ryqTHU33tn7Mq4TAyTePR0779/Sss6ZsVK57EvPKZ1421I1QXthcxUw1w68LIL
/993/5dA9PuS96VNvmodsrPFJauAkDmIP5HXm7/334CHWJ976gD8JwFzOabutmVChLPwb/x9h/bt
etSk7YpshDwtCgmiS0Y1iBIoep4QRO39KyEAuzEgk0i3MB/Ju78vVm3PSSNXBC/ha9rDTREw5ogG
QeiyNDeZjL5mzw7vn+9GIG/UiNToFBl/x9rkYD3VRX3REWafmJwV6B3Gn59hN3TbbRJf4o1AQf79
Ev9yLbisgRu5GKhLwvnz943u9nWj2mfxVJWw07PCBUr0gzrEdVgeD7tX5MD6y7YVpXw/MOef1xh/
soROgUFtqUFsJAfp92FTN4+HKiFeYbKGNe+0cMepRCJMYHYnQTTSvdvw37f84NxySVnCYhFPOcqp
u0veLra2K7TNbeqJ6XYLiJES+5u4+EKQePaEv5n/v4/S78vdndt8l+sbWeJynd7ilb6LV9t0oHEy
ymaExZg1spfPr/r3AMuqiAQ0l6ZtYZj9+71KRsvkmtRuHt8mV72Rfrmm77IkAnw68v5b92loBgQ/
vJYhld+dJCkzreqq727TmUh+cEWRw4w/50TfZX/CgzW92VNM/u9Hw10aBhxeBaoQ93l3l9lFSc9V
cvvG0ALZw9F15cXDC6JQQGfUi5BzRfzbhNHsySl6+IB/XPqu2LhWhXqVD1xaEyGCecQ0FR+tU3bk
Pjm2334RqyZPmvjvsvD+MP284buzq2XpNl+diBLn9gGRrsWC5zwefo4/4yZiSpkh/Sd0uT+FYP1Y
1M3MZfxJ+xs9ZLWO/SyE/GDGsAv0JJI8/KzYuyHr24xntHscsd4UxUY/ymK8yDcVM+hm9X4oAA0Q
lJkcP0334kDdPQtD4v2bNNe0IYYILT+yb2FujVOh8gZ6CzqyOPHDMTsT4ZL9uMgdjaRnZI0/AyAC
MwCRrVPMYiR+z0y51fv97rKS5OmM8c8GPe5p/OkIjNZt80251HRPIOJHeDyQAbsTugwgb/whdt5a
Z2N/sqRpZyaGfhQ0lJSwDsNlvy1O19Nv+G+OJbX+uKA49D8e6ZHx31WpxAUJGSjWh/FuFDiGx3ZI
+/8n7cy2U9Xabn1FtAYCgqfUIFjHFCe0JDNBRaQQsLj6/xlZB3vGpE33/nfLyvdlZUWHwBhv2d/e
ids37vKzE63F4Z1Y4meZRP++8I2/rUaX03WPEuNDug3QjiB6Y9YtNZzdSo6etMqW1MX4pX59QeVj
JVCtKMVaJPzSenZ04HGMj08zZYLM0ccAvHbvDnW7KD3jgPqYvciHQLQWZhwzej9hYmjLIXCPTFlu
LKY+H05LfgCs5gTZVE4deZh8MlYKPzKk9t29mtWP8Fw3qfcpGCygcqjt3pjlQ932bX1MZYwkKcqL
sJMCu77gHscQAUwmrwTmgmQ5vQdq+JnNszQ+lqYaLSb83s3S5kGX9MOp+8rmPW9FRz7k+YboQ7sR
GErmBYO7BvpnmsuinBmNuipzTfrXDv9rQ6kbtcoyXdQ4qdOs6CcSlVoULUYwonTWPZv8ywllNZUm
lj4CjfgV7Py1WnU9bNqdvOfuMrb1RGFtheAlZtBlhpntGzmfbK5/+4Hhr2vqmhCjF53x20S+LUep
UezEmugx9e8gONL5ONGtwQs+4Sl5OzI2QRFPdw37cb8WXNk0cP2V57086eiChwKg/f7Y248VzRHr
GW6YcBI48108xkvf8x+/WRS0W/GV6MoDJhjdHHA0XDW0pU2CEcdLivmq8MNZE+Ak8JQ1afGfe49E
eODvRhogDZqx+miImjWW87tF6bNN1phn+ntU80mShODAE3kpWWH4/nGEgQ+tS9iT3GgejP/8+9H8
xCuw+VB5F5MsogpxizLr9pI2rHUuVmVtkQ17YmxlM0XZGGU1gXfzme62RAWzdGzAzFdIUZgduPMx
fvopSpY0FVC659xpt6lZuxu227ShiY+fEpB8KOutdyCylLTAE43C+0H1bysONF3U0UQ963Z+UT5o
ct6JMdGx+bBOvnqqIVgfhHqeiTjtexf4M4YX9f4RML4RRX9GCr8/472+M5rjXtQJNwhJAWBEaons
ZfExY1bDdUFn393HYtvcbCudvIFGOakDiJCbOChNR6MjA5Wk+uQseP8z8w5JaYel/eG/o5M+aaKH
c7I84CU/797fn3VoIBJ/rX575s1hmldVKyaNx1DCORiacGG5Qkhhgi+x76WGvz1OqrCgTpjywIre
XOzV2BjGRUyA0ZZXvBdPscIQvs0DA7C0BaGINRhK+vem/fIGtzcYlJgoOjORilX9/kw3l/OwaC8i
2IE6zYA5hb2ruSGkiKvVVPXkNUO4rmghaQ6TXyQyrypyTqsH2Voy9Hh3MEFsoX99nJuyliZp2+t+
Lz4OVvMpFQMY4I+MMQZeaAItchsz+oVOyd93Y6rxFCHuBSm/1FiY8jTZbOSpIxn86vd7cm0vxlna
8ByeKGmCxhEHmT69gCjAKwrm6J4B++3BUzrVhsCtQLrfDpV3VbY7G2orkF8JaCtW8w2X8vsDSIy5
5P37kf96eX+vJoLDv7znVWrKU2rKMgAnR0wRFQl89eLibM7R59y54xp+A0AwMQDmgD4hxkq/cQ27
3YbCw4Wrc57EaCMdSUKSDC5IojVjsiBSIJYneZlnkB/DcTf/Yzj/mzs80un5El4PyZVv9tWg6E/I
fzPC+/TUxC/AP8KFwTwjZf9XKkvO/F4z5ye8XaCrWI0sgjk//SsQ/usmD5SccD9jIzNEsoS+CRU9
RhOlvZ14Bwa3xLmePcajebY6QPnxfHKeXxkyDe4O2mq/GG22FdBzUP7CN9087WpfXNnMubyqnMYR
leK3KTmkOFIhz4HMfbh6n+EsRPPb+AOJoiB6jqNgubfvtaZ/SR1NtsGImGRkss1vcWfbTM4216K/
8FnoiSbwn3psdJ/iafxAde9/kbuzHjtZF1Gbomk3B3nb7eumODYyxRGu/ImzzNmiOmLHz7AXnKy7
7uqXg8xUs0olxhCp8e1BHp2VNK3kmiCRsKsiZw9nMDO45I3BPLXvbOqvuObGWA6ZwmNChoYWbZCb
SL818o0pbwx5hWNc7TFTUzkJadsiribJJMqWZFiLnRP6izh+th8aBrl9jvrZAsaJFtDEnTFftoEP
Hx5GMWY8ZtKLvA92sMl8CeURiKw5g8G5YE+689l/qZbh5BQqSAqbU6Y+990IbdImOyjpTl4B2k88
1aGQwJMxbPc5th9sjIEzv2OHfrYcgaBpMj2jIQhz0J037lXJ2nLfgtARwM6kChNaFqIXv+WmPD+e
HLexIpHc34W+/ZJs/403NG/W3Wp9l5sCb4iHTecM+REbWtaEYerY7yOCCXH07lys/osj/bbozd7Q
9bbS621Jhr+JcaWdnZBrTxVnqger1rQWBG2xwEtvRJ+ODxEsFlluLXrr0Y8nmAPzTTAFXTDHpy8U
6L1Y55fAjpCOBEUmgKWidxNLnq59m44qUHFjMiCSqWH0QjVJlHfEBOIsLsJnSMFhX7LJGO4srtxb
/CboOffg/gclO2EtUhQcUgiBCl321wDOt397W2Fibs+oSU2fISt8u3Hr/La11p9lOFRWsEpH489/
v/lvASojcnSEqOVQ3v8y/n95mUbanHeVLgzc08vIehNoHz9WYOWj93bXuIl9+uNS/lrs5pFpZas1
Z6UlFseRTE8JAqkqZqYQyBX2M+5ruYR9bpl7F+vz7jMTG/ZmdYN6Bkk/JSSDxPa7wTAOEvhoeSNA
4U+oGYYhsaDrY6UenM+7l/qL08RAkOqQ6pu0EG42SNdXO1M/kulgx6eFK3I54Ak+tsleUj8R1dV/
P8nf7CHwTIIGMVo9Apr8/fLENKB0kKmq0xWaUrbJrA+18z7wzDgqXJU+U5HivPj/Xva32Iw+G1A4
Uiwu9daF6B171pBYFsSSIfAC4Yql+zdCM5pg4CJEWCiU7tAJcwSN4/he9v7bHqZYRWFXwKHJ48UJ
+msPZ1k3rJVBPwBFxi5mkD+kv8iTFTDsT+dODnt3tZtgVLkOzaPWnlgNdNzL11Qpp//r8AOwye6t
91scCPWIpoH7Yz/Rs/9+dfu2GwyOVApFV0i2CXlEARtOgwfq+V85hQXngMIox9YrvICyq/Xn3kP+
LewCRMUsM0ZIVGduDi4o2eHuegL1MgZ4/ZXPgHipnecGjIIzvzfS/lstcAQYEMwz0xNk7TcR58Vs
OjabJkJf+LlgBbcBWbtI+3B47t7fn/aV8IcmMWD6gTpkH3+/vzvjsNPLFNqa3FrDkfP2JsS/TVSd
7LBC55jK5+IdJBMB2AbOPcDOgg4vOk7pjbGZ/32afim98mEwUSrPGUqV2w+jl5ed0UoigRd5FZ3r
BJB5yElibsWPXxuQ9ZA1hnVwL5r6aRy/Lyzs2V9n6KCnZnbGolHuoyD6cnZewAM/kbmv/P/wRiIE
faiZo6NFtL5z1b8+gr+u+mZ7MS/TU6sV0yQOMdWbqLfhxGcQGIi8LqIaK2C1d9s0P23092u+sdF7
tdhcjAE3ez1mWc4V6+mu4vsTG9SRYOS7c53iOr57IBakjc1sFvU9Kuvfb7I02DTS+UxhHWDtE+cI
FyQayoDzApn4/l7cqP52gUMDICQNc2qK2s3W7lrlJKs7zhHUx5bnbOx6Xi2v1grMiWH7Fi0O9wG0
ybj07M+ACiP5THd3S/9y0doQy6ExpK3KRM/fL1qVjPqUZjxcep//ke1NFwsG0Wi7Ei8LqML/+12m
wIj50BgBo6VwYzDV6ygb6F9FRhySsNBvoeeHj9QnAPfQfXPurPfL7mU97i7kWuQjt8CIfV/Ww43o
9o01qk0J4zCQwHFoucuoxEVw6qsuQCpGYu4s/DMtIEMEOmWqiqD4uPV7u03fasbp+tVmTOgPrRaL
wbPo0jCATiGGyR9UCe61MX7xR6xKVjwCBgLt023e1W72122jUtIUviDx3pSA+AaXDwnRAkJBHqtt
Q6viMwsj4HN3H6+IY24OkU5ANWKsUBlBqnbzeHNjI6f68EpeIuCQQxvRddFOJ7iyUegk8yO8cu5e
9S8PmV71iO4qp4m22E02VOcbbnQ2EmFOQ+nBS9642/QVecgLiKAivAUUH+8fYuKOrnI+FYy1e7t4
Qwpveue5/3KsqaIrbDkx68mN+H6iruoxO9e1iNkFF5PySEl5Ruuczc14hXeymLm7E1x+Ofjbm/73
kreWK99tS92gLCFEG8/vwp5A9NWELxKSPb31hrqQxQwYUALNgSBbEAldYV5GPns4FZD+SfQKr+1n
99YRIenh/M4d+ZlYgIb6646IPfOX9xIFaDPrqitloaenJMmDLUVCHhBVSYAN8fME+UhyC4FkvHcI
f3Gc35a+iVXS68XI9G19/TJvAxu3Kfz2Kp19EP4CLhEFQkY+50Iu+D9KsH9f+xec/PbRkB5SKDQp
FUIN8f3ateNmJJtX+malK6PgCtSjiiHOnUNfDrAROBr4wtx+b9C2oKkzAoc/Y8wiEBjiiXB0ImC8
YxJ/iZFHMACOVOJxlcHM24JFdahM88gAo3Dosj0d2lNmA9HHiKPXiKhJv7PeL7OBrGfCAkSWw8y6
ebM9lXOWdqVYb43Y/VNSLKAyn3iC5al2Hi1IEGD7dR8euFhCtnsdkF/K4dRpwdGKcVCaaLcZeql0
IItSngBA1qP75L2oVKctH4iJGNGhOgKl9P/minngVKNUnCtEQ9+f+rZId8Nhd1Hg7SYvSH0xZayw
6fOISgSu7hJOJiP//4IT9LcQlboLjpyESyZEv7nXNUw7rV6w4bWEvYYVyJisDr/Ic7fhs6/Yz+wq
qsD3Dpo4w9/2ORCeEW4O1OOIEUT5pgiW7op8Z3QUwVB1wfxs4FsR6HRY8QVmmkGX5wfRm3Xu2JZb
2gUBvZDB8DCVQ/lXlP6+3+lMSpW8Ic1NOnh8+mkR7RxYmb0CmovkXtEfV/L9Kg2DVqRscHBIAMhx
9Btzci5U7djrp3oCm6zTvTYrIzhOrpApOsg0BJ099NtYs4uoXMB1cnLXB1/5uIRIf8D6jF5FE6f+
Dj1H//J5WO0RE5mjHWvBgg7MwD7gL+kgBKMYYcoIbdL3Jq5iZdm5TQyPYAfVPZVcu3KGR+vwtETC
54ukYOBD3dV6Zy+DokSyQY0hKFI2qFt2llCn1Bb1486XxsivOOrrcAynHUrVaoqlhw8/DJSpOoWn
3xGgh+x1D1c94tLBEp5n2KcGqKfvfNmHxf3z4gqw7tZ9GfijpYliKOU7zd5Bq45QVVxH+iM696i7
nZmmgTF15xhQiTNdMx/MDuPhEmlCD+2Dg7dgYlQNSlRChN4aPOhw/6zB1IcyM5CN9a4E5qx8yF/q
BAU7mkhI+4SH1jYed9M+OIx7VFSWm1f1swvV6BwdEaZrIEhpkxiNbTRnkPxGISEYhHBsI3dauSs4
UBBMkh7Oc3NVoX2AZOo5gCKy81rU0dAPpfWozQz84ck5IyeLIoWQsUBfLTx03jWz5GfBNig0x4Qg
eosyWP00Q/NhPAgbpLVPmiOf7Kb2a2Qx3pTJdY5Y2NJc6vTCotGitrX1geGF7GHwB1IYp1DtFqar
Yaxc6HimjhCpFtTqDc+Mj17OFefkCyU3NI4e0lieXqbysoWR4l3BV2ihEDtt3C8F6uVwZTpC7rgd
y1PEgv2eQarCSuPrnCR5fXhWAyCqDwRCaDVNswisxOmAfh1cYwWI2USP0H8MEDhPECx8D7eB7ukB
ehFPjC5DfFP4iC6Bfn+U+GjWHrDFxhPC789oYI6LWara+1cZ6+1CuchdRMDQbYPdozxFdxjB3hZh
xKNjLg/rEJQdEmDRDLiXYY34hJXVyEzFKZbCyMwIWdksOYw5tr7kDsLyqWNnqD4yiwiNi8EL1E94
mhD0VFwmgnqGl0UXzckS2I6uQeowE2jCc0QfbmOrPdKoZXiEqETIgV8QgC+FKCO85RH1Aam0m0gL
dtEFWREXEdo9oSB0c6Ow+pAka1cL0SMNzCuSrwsxAOz2vDkiBu7Bn5y8h+5Nn6HSGnYc2pP7lrnN
ePUCDNOARV5SLfj2x5e3xt9E5uQK7ZLXvh/dbNFzcqWw8D4vcykwpuvP00oCq2W6hOIbxA0O7uEs
NA7gVJdWAWKdkJLF56gEuf0u7qwQ5epfN1QmK1uxP/bOR6zanwOw3AfhwZBsUyOkloaFfZrmLUsx
KgkxVBunc33avucXuwFBG6XJdtLGl6RHspJh8NiAAe31vKq8a4Csl3PESh2DbImAAqrh1rJ2D/H5
SbW0ReN49pZRHK4Z9GDmCYEi9OWFiC+yybDZf75Gnk30jVTHfLs42V6elIkTOvJE6NRv/AuCcRJg
MWVWY88G0DIN4fffqPbxUzbtNZI7mJpIiWz9WagijV9Qv4xOiFmcQLhiIL1hZCDHNEKva8CQ02Pl
lxAlDfg4RoiGgYNBQJbUzqbHsTLTJtrVQv7WcOTUVVGFyj3TwHKiUiO0S6UZewExB0wkt+g9EKra
qv/8aWB9h3uknFVvcHKYVb7A3uNimR3VS+eINL1vZheuVsh208heqjPJE8LN/bi2X+Cj8vZh85TO
U1/sJnBSvm4hLWZEsrX1tLfq44IML4I66DIMg8F465WtmNxBWSDUp1WMQ/m8RKatPKtoeG1gnkKq
CDjfnz2OTIcG9eQiTIPqj8TuuwQpEg+bWHtZm27p6lPzoXVUIo0K5M68Rwq18Q8fex/0oy0t5+3C
HOdIQBzdthRXtb7QAz5EDfjI2h3MD+EwOgNDdbRHwHzc5+AiZLY1VJ2vaxXhLNRVUFS6xx9GeHDH
n4q87u/MAIKmdDg61JMGdjYhPbWJe89M8IjFZ/9evDYIKCDvBANhJ+QU0BTZSBYPraRm/5RPUqQH
F/XRyq7C2Y5WErHHyT6uEYRZ15+j5QEXyR2t+ePru/GOytW6WHcuHaGtv+rW8NLipotXdXpElmET
mwmz/Pt46A9sJRZjvRk12+NjtjwKQQkjzNa4URubKRBCQrNcgygLnYhgF0pT9V1wsO2mR8ifZpfH
/QvagkK+S7hQxB282jURcEJRAxklxCNhVX0rH7NpPmXKFclo082mGphDG+0q9c/xgt5batvtemk4
51kXGDP9D/vXHQAX15fmPHtV/zSesdRrtmu1FFRJ0gGhjTLoXHTjJurz+bnNEKPWrSmC2JCAjRx9
NaB2B6Hysn/uInbBEcrJzyfzGjbO3PQqC5VLi+NquvX4E5gGweNU8a5OsUDc1aq4Pmn6VvrT3Ux2
QWgP3t+v7MrNrOZ2YJPVoCjtPdefDHzlqQk1iNiQACVemEM5wCBmgaabdYzQXXoexTIWYGBfPl4w
T86b0D6r4BR4xrubse72Bdq658XW3yy1WSb8Ol7XfsySEeZ2w3liDgLqCEgb05U8+3hDpoIjAjkv
Mq0nFz3B8dEygDcVLiTffp7k/hBHmoen+GwjFHudC+GX3HsehJRGFN+Yq4i3D3nbxdFR0e48vA62
lrKWLd3332ob92VnvO3eESKhkGBNNyasuPJs91i/6y8LxUpDdiGe8IqEIOqE/tGq1xUOtQ93M+1T
h+piuVuWEexZrjQpIrxGcJ4jUMvocUaTeJTs0FBa6PMtus1ymCVHBnbOnw2kcGi7f+ArDwRfiiuX
3mAHsTU3M0rDlPDjavVLxHySlHe+Pg5PlppZNfHMqo9KjvrTfiJkf7NnxI4o6KmubseHsfRxejdX
KeqNxZ8hEt871Cvx5Xsk21+r1JWXOvdoUSK6Pc+3Qh5bW56ji6f7in+NjpnL85BDya5tM1Svlj5h
cX+wUpAOrj71pMSdpQww8LmDbXyqnSOyPu914/RtfBwIxcDe9UtBtwnNMjKVsHYPprpbCXYBhPeQ
rEcPBwXuRSM00ZwBocS7CGyfCS/9Hi3YwyTv7Q5hlgqYGoEREjuSn+HFx9dk4I3mr2j00BEf+Fqk
W3/w74TBwMkRllaReYIBYjoXukgbPIuK/CbKMRK+HqGyMPMyT7fWmYfw0h/x33uvCmGxtv5sUVea
lJxc/bmyG0vE3ht/Ex8RnBLaMNDs7ZLlRPVx+5XTelfeBqHZYNjA5WH9u6Zw24D5kYXc1BQGclln
VWHsJ0buSVB/UFHJ10j1+u3btbG15z46wLMR1atdoJzc4Z35ia9W5V+p3n/LM5BERYd8HnDhd6Nt
ZHpttvm5noyCfTj8aLgzz0OncYWkUBMN0Xe7Pt+5YpHF/VwSfCi1VAh7ByL7/NtPGH3GAAVX3Hqn
z86/tpa8c1OJU311R0j7nNCQdtW7+d6PdI/OE0IeNLnAC8oIRHxfdlRdh2dVPRex1MM/nm7/nPZD
a6BiYQaEnI2f98w4KCMrV/029ffQRcrBBa0DI5s3aSLDa6luT87hPPDO6UM3Qov6uncUPdEUFJZl
oq1jvLscELVGsk4eTo9dZXdb1e+2uddtSnebEVJe8+iiXFjx4VogKrW7EmpCX65rVgHHSpE/XC8v
ZvoCx6mjteR+uddmjZVpH9utC0TEag1M4/Hi748vnRwNNij25gO3vF6scngJuw1Bz+nk5EZJmJzw
Ave48/aD8Rn6/dSwpeahzit/kBmOfj05enp+HI6eM8TZye5yUpZtClln8O/HLfbvt6ctbjvgKv6h
aDYwbvb3VtbqVNeHRZyROw2SOve7kz8ww5F0vnOUbokxGP/5vtRN2eKQtjvqFlUdw3UOZ+Oa4FhE
sR4cy/i26ZtwNPDVoqa8YYqmALqyRd8Q1h/cUYbymUrcenLw1sQD0urft+HrIH2/DzoUrzR2wQsA
ahzc1DbkcpCdtqpUxsU1MdrohI8oL/mqqvxO/zA2OPCa4HNbuKXpaaN7SkjAtH48h+/r35y6fqfo
xypXq/js5Iuzs5k1YTGRbZi8iURMX6B3B3a+UDzjSbD/K6ha6iW1ENmGR8puQ8nS7D4c2JJVTi5u
G/fO2RlNTy5qgLDknNyUEKN3jCmCyNHFlvnmf20hmTpCUBrhX95jwG+UJ+2/QHzEr2Q7fx0RM2QT
XorLF7+rJ1feWkYyYkffnxyF7ydRVQHaRkCbPD3Nj+6fP/8NzOn8XgCmSNmp2rTOxd6HxPYMkIpx
ZGhlvJHVQpYHZx11wqN/BcdaUKPN7dOzYV+mTfC+F66LKkGK93mcffgfHwLserWUwGgt9W3vHKBz
1Me5W0ao3ddo09ubp927YBqEnMZ5e0l99htDqyd3NC1ZCaJ9dHUMkehY1CgTnJQDVcuI6+vpZ4hZ
i+RJ/DsiCNb0JXGoKgL1rBkcFKGfwRu9PEFJ05Gi8SKEqzIiIAhGCEVK1O33zg7VBJOps9LeRmjp
EtCU0fSJaTRBzfzyBk2d+C28wdSQ2vEwHFHvoC69pVah4ZCp0Nqvuv36/KoiG3dwB1RsN4Hki99T
tuEvRr75dVdoMqGSTnQELcVl9nj0xH8QnNon9KQlXyHwekV/lt6DELcmCf06Q42lISwm41d31tDT
OVmCjvY07Rf9vHT2bjVHk5RVh0GL1uU+KJ5hvWXlMiRYcAvIYso/ypr3CPJn8cm6MH++rIYednqG
kiXvZfJK1CoDSkT2icmCg+UvVrMeMgmItOayd3Y7nEm/FmvvIDfd+Rm5NUw4S9V9fUXlj0sQayJK
644islVn9Jn/QTvwTNVehtc3X52cYtW8nte8oQ9u6fM+4PWnZWQKGM5MxlAE5fLtqGTV6XVtSgpi
xzKOqEaaTl+oIwQqDhP1/JTXa9mYKf2nWkH2TCFof44NubH3FxSDayTo+tIdDJABxY6ejdoeFDXy
fEMr38+ZpWuuL/L+YXR3vPOmD4qJ5TOj58b0AcBgRrq+O9H8ODhdjFIuYoVHJ2FWd/PqZGtNbu05
w80m0HCo6dWw263hmZA7wSB4rqK+TYwy2sLwlOvxdj89q+MafZDDSLZyY9GZ+vOx8e8Y3B/p6NeQ
tQZtJkAAmDduDK56KAoDdvgyTo+LTn45F9Pz6qruqam5J3mWCW3YLLMO926R+cu6gpCIxi0NakZ9
bm4R08CV2SubQ3yKKio2m5U0rcKrk1WfwhAqxMyv15ggL8iCNh5G/DSXJv04j6iPbqN+bExocSaI
KoTIssZSoiZymH+Bz6GaGucPcFZvHw4BMqurZt0gB45YY24h6b1UEpRjk25ZLrtxvr4+HWIUU4N9
VHJmOA3uhnD7FO6jYlk9nB47RJPv4Tx+hpNfRAn/5+JvagCK1LeHQS2XsalEW6JYCaVaPEFpC6fP
NhfhjiHNiE6YbBv1z/nlbvv4pksotij33wCtzKCVqd/CLPVjflHKdlTEDbTiitfHbai5ympENVQf
F9F+qoyv4zQcInPtaxCBXN2zP0D7+xIcks+gWCLha539npKUsFVbz3T/vTG/oCA3kQBwatoOJnB3
DRap72eo3Gat3J/K7CEBSov7+qpzCL50AcHyFiZmexG+kct+LN4btC9jIebcOagKUDHc+evOpo7m
/PtDffEr/PhQ3Di27chgOu/mtAyl/iBnA3ZtIkc1+QdND870VHncQR74IC02y2qajZtVWjiXdbOS
15utk8GQuGj+HBeXyTWsluqj8kYnIBnMKoUqtDHfrtL389VOn1TckWZ3bSA75Z/NWIt3fMur43Q/
b9iJx8fBZMBePD+PVt3jbq4M7fZj/5Iv1fDPvy/zq1//r8u8iYLkzszq6qx3E/Tga0SjCC/W+w0C
Qs4BnaMkL72ud/dv8jFKyRdf5dUIrouLXzOC/Ii8r3ovF9LEgj8+EGBgSDaEmJt8k5UYAEm10iQs
7BsZ32wSh+77maLWz4ez4Vzqh94owrKt/f3wOD6Mz/pmaw0HeTIYvJxV53Q6bS19k4dNSgp8ZuzM
pG+ErJKWWwNjG7bnQ6TiGFCNdPSJ/DzS9kGO0GhXkKfINpT0By0pm/n26O9kwr5hbXXH565Jhs1z
WjDjg1PH/bQNBcvd/NBByKefbBlYhv6naRSEvE57hzM43WUoA7QQ2JeE0Fe49FXFr3j2RdYHymXj
m7LkmVfZBdsY77STP9oXk8O28o/7V6M1nT07Jr9OLp1iDbSPM1FWljNEJn2Mji/qOZHrpJVpHOxf
Ds3Hpm3jU+oQRufqwRlqviw8yWledPr0Mio8tVaDLKNQ2CQ7mWQHoIaqU1Bb95ocdmkyHBQO7z7L
dpSNd9HmoPrXDhny7uU83HgKLKBZh+h9HUrX4Zj5P6vd9rEqdzHMqMtGo3t0ocac/SkHwydJhlKV
qkl61d/LU+fBtHlpFFverw7NyTlWaNeZpiNeII37UTPdD0xbz2HnzM8TQ28m7VmJirL2+vTiD9tz
IFUXSxvMkBO9k4V9ebvbfQYkG5J5+FUEYOu70en2CLRUaYpV9OgcvGh+Oh/gnw5Ey0hbelq0mZl+
tkCVnv7gPswnZjRCXME3/SOValS33aFNucumrUOrbrcw6QYhdOArEVFAV1qHNb2Zhhr9U77KZzAr
URq8c3Z/ZDCqkCgTGbxQY/sxEjLaD3ppCLvk+DI4WCpb5SSdnGpXO8Pd0Nnv6aw0qNyWI1u55O5x
01p619hHIQOmTKrBONU5Aw2oUpIKs0WFZ+v8f35A4Zn+KmxI6mm366r9aKF62yj3+/H5MZ9v59Vj
6iEAESFgPsmno9l2vYm3nhH+e3XjK168fcQwdFNvYGqLRvrN8qfKUNKhsj3EXaROtfkwUUIIPiLl
qV7vVnVtl9C9ri7rYmLOB/OLbu1iCGGX6rs0laa71ZmedNzH11iPy0gf9+hm5FQ8R14R6UGzKifi
S5qa891qOznE23UXbQhxjOlmVa/rdYkmVLc+rQ+relLNmplOY6rBZ6hjdVwE1/jMOx2e6wWpzOQc
VzTMaVeVr9fSUp9OVP5fy7W0zF/z1+OnPs3X+Xq7Npbq1Fhq82xdU6KkD6MlFJwj+gllMJgcx5sk
m17GvW96Q+8UakE1HwbkznQDTwGNI4lKfaU5w0kvoRGDPvvs9HgZV4k0SxejmTSrkj65hPugitrk
Mu7GRyaqtIm86KJRIHTexReSgkn/lCbGVFwn3aC5NN0uRu/bxXZRLLbjjoJpvB1vx+3sHBrBlW89
yKM+MMPaH0ZatJtt+Grigpuijw9T4WTUscErVF6nF8hpqrG4Jxd339vewGbGZWS9JDmgBEr9oRC6
fUIZ4hQ19AA7EvUGnT7QBf553Ae5n7m5C2zBL/0skuhn9/ThL57IYKpAs+hF2zNq4gENNDqoCIRQ
eu+cjsZva4k/RhKeLEh8laFoRNfOdgR/RxWM+APiIxSGBrN0pc2qt8vJNiZK6bSPw9mIhsdH+mzO
Mnq7i/xh+6CdrINijxbbjwrx9Vn/2LdfYUPxAWHWkl5C9kKdr35Qjjbu9vgwOtqn2qqWZ9PSHyXF
Pkw7UALdRzE/PTTLOkqjelJPNqTqkz4+zLIArfNZMckZZ/7MFtkinxxWh1U21oP9EoBC/cALk3x8
QGBqocRnNnK22BXs6P2qWBgDXnycdHzJSb8kDgzqiBh8cihs4ykxI5oiMzW+hgXkJSacqnqsxpcr
P4gfu0nLi4+TcnGcsJPDIuB8PB6T3dQMh46V+cOw5qmeHtRxNT2e7YvuFC/HjzrJ5tfH61v9sJ3n
8yMXCwPudPtyfdwtN1MoW7ktmpW9FA/pc5GMJty7pAk6T4mOcT6TELHLw2tEouVn4Z4adYjQGC2C
ZjyaSItCbKPgGuymLAKLNfGsFqp+QcKwLez9ROjNKOtqsqfAiGBMM5EiKTIHVj7LZurFor3c2TsK
71Y2I4eoSXeleb7abO3tbLOgW/xeDa0zoEKkZgwq9Ol7Ry4/uSL4M8O8rzYLXne1h0/bGWtd7d2i
i7ezfo/SeTZLp1fTPkpROi3ikrxFfqrWxcAazQ9rY36NNpPRXPyyjveT/eQUd2EXnsLaOydtMhhX
JLTzcjoMxMm8Hq0rh3Q4PvuHqOenbmoGw6B4N167sJpc4n5iBmbQ88piuZ12WARz0SSH6OxnO8v0
ak8bt8mexjLdbRuScSoKJuedt3oYjItpsczJhLZTvpcQ5aYLQ7X2D9lSwjqYqX142Je2hFi9tPNT
xZVm+wf9WYqL8YhvbUHDON4kFHVj+nSRmQi7Ydp/0Kl/rJKGZdXaOpORjYbWbgzj+WSY0qfV+NDq
a7toFsfZcdYuTquO/z+t1Fd6IIt61ixo+9ezflL/Oa0GqVXPulU9q2dVY7cLpvnbhZK0i5a/NNbn
yXmSEklvxoAJOjAaiyY6IlCvkA0Ox+W0mvdJOe25IcflyQSPDTS6cArymoGDIn2ARubUmNGNnKnP
xR0M2Q2I9ysLY7AEh40rIvu+KftKfVe1RZVXE7N7uHaRlH+qoBiqO2rPX8n0D5/H0Bd4QAZ54Rf9
7nJPZ3O7O/XZIDlSgCwnxzkGeCzZ1ecpHljZe2Pj9+1/O9qfVwbVIWDoIR4Wco1bzDtU+9Wm3epl
fGiReNq5MmnQUdNsuZburHQLBeYmgq+kiiCETShgfBW8/woo9kWOip9G7XwUXKIm3uE1d7PDqo93
sxSvrARlIk2GFbCfgnJ2+dCPV+gQC3iJaKPR9TxyuJrJKTz7Gp7v8D+EnVdzo9rShn8RVSCRdIvI
QcnZN5TtsRFBBAnFX/89rfkuzp596kwx9sgSgsUKvbrffrubva98OH/ai+4vo/0nU5GWisXNEMDZ
JlT4T5T/TEx9sZ+duvS486hi7nRbLIn25o2o+tpTTmmArvaM0rs0jatfMoBwzzyuz1NzXp5jDJAc
HkR9ctXpxTvt36d4ha/jhTO/+vEvlO57jMA/p4x1r7V2j3oiOuQP81ut1K44ldcuHcaPnIpZ5zUR
SNoUgMjdK15fs9af/veMIdvKv6w8YvnRXsnEJ3V6Zn/csztPusut1Uk4ToFdXP2aYz2UbaBA2xvj
AVoeREu0rWMwqJH+TtgR6fXDglIBYLhK1mkZRRnMKjoq3mzi1rZr4y9/Pw746kYoCKNTHufTLrwZ
QVEn7KvD+oiu3oa57l5hxoDPPuDduX1i0g/vee+3mjN7gW11qufXzFrAJNu9T2pHf5rVcxXGAHrD
zT2ZsY1PZKP+umrUKnDGjya+QnzTHwcMAwqODa/6V/223WjVfLI6aDwKBK/zG7UmwuuvC7pQjcu6
1ueYgiO+cctTPgusN6f6OaTm1psCa35fnkpjri4xIE6YpGvxjQ3zI6lwa7f12Kn0xjfwG7fO7ehW
8AXIyL51upaNZgbx+jgvIWiegvOD9rGHzOYZplDCdm12eR9xSRfzHvdeHZSkfa1cLNdCj7rem2zO
mtdU7uHFDs/R7b32CyM4I2CbefmhKT7GYyMFKChnN2+gSKUtvBt2KT24blrjL4v8LqL+nI//OTf+
gMwwEI1h2ynK4wifchd8Owb8QULfArbov9zrX6ILCwrsFscr0K3Oiv2ntFSbflvp+ZTCcDc8YTuW
GtSJCUB4N/0L+vpvgfDHrf6wN/d5W56umj57vOAJGS7u8epQjeJCmXL8MMScPWmL9hkj8nVsnIb4
N3gN3ZKkOZGS/EU2/RvaujeFfAISloXz7Q+IZTDUWpvk42Ftwpy6zmfjHF9pQ/7dfn4FAkBUVtHI
b6wQe148G7lvouN5s9Pc2Dpa4ZLprt+61tU3ARUubkG0WkMyO3dHFcrCOS7OV8eCEKh712GuHMJx
720Ht6MwE06mS1Bb3oiDASuVoi3D46RKSyWe3SIFNiHlDq1w0vgTyMZ7l5qAJlFjatQU6525UcfX
meF3kJbY2eHqsgKfzM3/lkx3MPQfk4/M/YS2TMSclpDePwTTUNp79VJq+sb4OtpzE+qIf6Iows0d
Py+fE54B4w4QdwqtdK4ilJAZ0Ffy+R5kY+v1t3k3mR86FwYUpWjcyjNDPJk7fT7BQRGFzfsknXQQ
+qyT95eG/ws3o+EAGaTTot26/mfOvu2o2adzX0xWF9g7vZZq2vfMyJ1G35Rl7d7yWDnEl+uipYi4
bh6Qjo8DYMHWqyBOu6VH8D1An0I58qN/GUvnor8etMIxZi+H88OlflDG0h8vVXxEcTcGvwgq7cNq
3V26+6WY1GBJd200NdNdNT+Yf4ERprAS/tt2cc+0QEAHE/aPGTvpe/N8mjUtYI39dIXouU91jEnx
2dpxGfarU9T/2kc9TL8ehptOtc4x7aM2msQNvDshQ47+JIDBmApFtNyY8Sml6oxYpIL6FFAv9j7A
8+cQTglroERzPEYGRBd4nMF2lcPnagi9pYZzcgaUggGpcEitTjWAU7e+kMd9YVKGlMqa1ATdLeQG
fWQH3YdGh6Or4PrIzPU2ktb36QQnYQrznTfkzkq4+5EAGjM7xxWNtrk/344N/Kn63PINfx9J+b7e
n3hTV/ewlHFHS2FUE+p465fAE/0viPsMXMrWOPJdOGrcVo1VuqCBk1rRHS3vjdh5ExpRRVv+Vj3L
7/0j9XprIL+tI+zx8bNaatjQs08jnPnnzTGY4o1BuYIxfUvgwWtJ409DKBfBRHeOgRVO7xZ4EYON
30LoaQFbKib5LigDyMv6r304JnUG/hNyzkPJteT6LUiUEKdvSQHfS6dAEOE5WJyLXXZJbuEQcLOH
nHw/BadAPAl6D3p4MoZCpyqj69fBNyGYY/THNxo3BBrm7wlemkVc3hBUrVNAgL+8VMp8u6zqOZeI
gV+wdgGGreSaifVqhTXgw4UKciWu6Mfj4oBrOZ3hAgb6GR+bVbc4UTVocUt3cM9g69/SPO4W9WJn
Ojacs9dTEdSL2XLvCn9XDslzZnq2p++AxyUw6hqXiz7dAhM1acMUVkIltLOZBuBUgahsIXDDzqzS
yfqM2SSHnDddyk+ewfDNs2tsrtvUWioPecbOcUDCLq8x/izwl5oZXdHM8ua0qMNjep/6J9z829Up
7Rawi3F9l/DFLfpvgptnhFTOYL7kUU0wrg7+cfQh5vjD6xhrUNMFMJkFh2gCtkkEhKuAjFxxBYvN
uA0vHgB8evoB64Q5vyyjovHLCPdbpPPHLq2hdhdEA6UUrap+tj9acPAtz4xqKPfddx7hyYNpYtCW
AQZ7ETQvZbAnpKHAsL8F0EB6TrajU6LAjoeT4F/9yd3JfYh20ZmGHvyDzxQIZx+34H6PIiqilkxz
RZqHVLH1xb3fJ3pk/jIWYwh/0JSbZnVmR/uwD/egUZR/AtsOd/E52IWU7/UoIsekZA4RBnAL6ggc
mpvVBCTUzOMLBkURz0gMqhMHwFS1POky9Uu6Zx/uUiuQNubQDfWw8cKHeAxGPOoqNjZkfyjn0+18
/1MwDuy0ThnRa1H7Y2W3QMFXyUzO6aM+LAOboIkt6VYohOvSr97wdAuL90tCgGMoAJe04OjTDXjp
y7cJluu4mLgNbGco0DAOLt7FE/99F6lQGvee+XD+qsk8u2fUJli64v3f48C/0jZ2Il8N20CFyF1A
RzR49wL3R94v/TagMDp/y8hb8TbUvBbYDPIBusnb1FtonjybFSjBjE/l9YzIhBvKrP61Y6gs5hER
JoS1G4xyAXGiZ+WOO2fyqwhOpKULms99UhLeUQbQWIHsEAms3P6hJaXSxDN83esRTkZyDNTvaUhZ
MpFEDaeI/CjjIt76+Uq+NgRYCu+7eBpS4XgXm9DHvIaYUGwXlzlEl5VRDR5kBBgPKY7k0oFlEMNn
Zc5JEMae8piofpRKLuLWrz2iPeY5gGENfHiaS+SHHY2JTEqbqTkjAhWEaZftMsJ9GBvU8RAYr4yZ
Xt7hvpZkzpNR9ZSQRgHxpXFMwz2tW4uwFdkmINUFxOruZ4v56JD1rQOxBiGlfE6+8QSDykVTojog
k0Rlcl2YHyKoEETojckeiHWaWj6FxxcamGmZnBcVTny6jR0BkSiRMxhIntjCOyaW5LU1XW1hzUlv
QCnnrXPCNsYq8rFM8hDa4bL3hq8bfVJE24bFW8IlZ6rW/BxZdMjalJlcx/nDvSdhkaeUpwKMO8o/
+Vqd4h5jURYRbNrguiznk6VHAtWV8Q7KyglF2iRFOnkgdgUFLi6J5hljNeIPGtEb8t3rL+U792Hp
ypq+0dw+dIrDsg+bhDgYO50u2hdj0Sf8vBgbYwMim17g5K6Ic1qML+XT+AKhmEAc+63GU6tXLhjs
bJGPYLWkWj595gaQbPltvjUHvlVpc2jYTxZ1LPnb2mg4TXL+B+A13zh1tqB4Nv9tzLcyGz/LJ2gc
Ji7d+W9k97NE/1ntnk6fgLyfAvXml/jygg8uX8lEecnflI0CRkmDQIaZU5myMc+0YLYYP+unkXgp
t87Y6d6qB3apatkw6zjt/fBUr7uLw6TYFfNyDYAaE/AU529sap95xD75zZUtCNu3lw5Eeb1dEp7G
hVb7w5x7rMzV/mXkkFezhf1mvtH0KUAehQIJwQGmPp/nZWZsTHkiawHg+iLdUGYc8pj51MHkNVet
6hRZgSMbnynGMyFvecpCztMC0QpxgKoTe9Z2gRwXUWsTAMVN6Ui5M1+WUyzwXFDdhUjhU3Jyom9u
Xs+1hcgGrpozrk0yXair6cJOrZvTvExW0OUXOrebLmSQr6smUaM8lXbI6XZqPnZn2sOvJrmurivQ
gkczrWBaJ3Y6xmOch2eNaVakBftSyVtGdiKQCkOabYYwQRgknD3Gp9jKCjavC9/I/QZo+eBrgcQo
icTAHD+guDsguuAxC8jbmyk8bBOZp/otuAXE/qW9NJu5OsORNteXs0xfXrbE5hXHuZXBABfaCr8H
YpxwkS5vi9uiVmimCbP8+KaSGPy6sh+PU6eH7wYEsJJjumlfxmo+IwrihTpxMkYMX/lkvo0vPdL9
MJcpbr/lq+K9eK9sIjS0T8rRLy2MkuVu3ZPoav9wzbp1hzvAgu2B8yo5ZsenIRPWRwdoz5Ray8Ta
ZfbKVJi0pxfcE/mqWlZLucYxG+H2d6I5JdCT2JGouzHbGIUjOt12ycn2SmabzgjJmLBAb06/cwbA
44Tyl6vL5roy0zyVGcADcMp5VaYqKz4z6JQitbLqWXeGzskf9IbOa573P8Zaum3K72uDDNGu/FKX
ZUpHrqdrY031yGYuGShna3tZPBaP1QdvNM/ENupLnS9uCYuccdD3a+rTd1MuYPFlnb+na+gY2fa5
TCdLmRKFtKZIQWVm8xZWAfGViZlGE9JeJ6RnP6BNWDyhTN4606M8LNlMZtkp7kMiKHFCvBRrAjiT
nrmjR/YKL0dWrnHwbJdyvp2eCObc43hnEmrBbzfANB7YSYlMiQf/8EuJdbx2LVW89lgZRPLV7L8U
BYx3PpoE3JsTu/Ru60zA+wfOPEYHwgKEpDjxb/Dhg3ole/AULuCUi4yAdnNgoX22XYuP74pAUBx5
1eNUsBPjQ2HPbkI9bONu2T00cRs3+P2aWINUHeyBR5tYTWr8iWcyeNGURIl4ncyowBkSSEDgUjP/
UdySOjOVNwYTCIT7za4HuGjCKjlHSrxnnYyLUznvVspPt4KSpyjeftGdhGVIVA1emN2qXg2PPe6Z
erVbiV+mL+dYyx3Rt4tqU21qTrBf5dXusdqUJBLeaMRxbJT1bDsvDK9ZHNPm4p5T/YRjByeHAqHr
UtwdoOIkEe9G47EYYjsxQxwnOE/MxLgQTYHTgx0m7jnEmYJnIml5ZSbDcliqcMo0p1sKaMabl9q5
XMBvHfGf2OQWpJoGwU0jjhZ6kB4X6qdN7+MODPCvJJOkiqt4/9RnNdIb7qhAbuew+S6W5wSG+jWp
9fCaqMnQOs07Zy0niSiOolPBtHrA8ZPli+rJWjWMmM5AWNHe3wbHkMoGIVxRZM8k7LNz0mQyMNt4
uz6GNhGOVSQmHzFb/JV7Z85vgjZr+WEOEBV6fSGUdL5FASS6RHcoCPiQb4qHa7J/6mx8TXue6YL+
9DA+jVmhuOMTfqElrMbvhhCpVf+0f9JfJvReB1mJiYNLZVjiWnmX/4txfqzn3fL03ax3fMbUWg7Q
77Rufvo+1PMeLtm6WY9Pk08TpuPSRBfN1GS2shdaNAurVF836e7qjK/6msDtu8NZ3Oq7ZPpmcFKV
VZm9mNH+jMjvREkO8TEWG8rOJuvTq53xXdt0IZSM7mR9xDm+S7SpY3GBQ6wuJAiuTWe49w/PR/z+
s9dqZb1ar/WmfTw/HybBGaLXVgfkAeZRw/OAN/T8XG4IZn++QpIp58XmgG/fvMJsHp5ny9lyEs+W
OxJjWks13p6cNp0SpYCpNiNyBSNbDG8iPWOVxvx/c+AgdIm+mD3yg7/MXNiLbbYjivQJD72JsKe9
Kxl5BbYowz/DPW8RumvOK8Qyn78dWcxv0HJmJIJ/UQgUruflQ/vU4s42cdIpq8ImxHaunDycGwz6
zZ3dI2YnRM+b0FcoMhwSncn84uJbxDdNMDfmxohMWAT54vjZPOESoUmZ6SXHuEmNpR6bMfxMcIVT
esWvuRL4Av8ztueM8DkhOWAr3+P+n43XAxTsZyJfxTOt7aXjmh3vTF+tr3KxfbTX9lps2nOMKZxQ
C5Ueab9IauAKwBjdCHGVbqmyA9O7YcyJGfWLMI8LcI4TDuchhj6RdLEVciQGmjV60vnpSJQxxoLB
uzNMiNOydTEmwCYaF5IYOSpmIB2yBx6y36iDskEzD8+BXPWSylGtjFdhoZ7SAeowUfzPxaYHCToE
ZVwtdxkakewBoiHpkfIx+9DdPIpuWCMi8TUQBrzbwB6E0rllSPIAcdyPkdU5eNVBhQRxOvluBx41
fZgEQNyv18CeT7IuHMJtQLx0jNjeLSehHGD7JpsIZTsFwpLMCQ3o0D5ViMqh5wXdalOZ0d1zyfwE
hsjXvwkCM5+7g2EVACJiRkExxrjssVotT8wt4JLsEJw5MCUYV3o3ALQ1gxbQSgbbBOSwf0ZYKnj3
gUzKuAUUwpnlCTQld1YZP4JzCZ1tA9kTGkKez7EeCIlquyIqnG4kpmJzS20euon0gOJdiFy2M/aL
8BoSxw2EZpBRjrEmVZWN6JO9R5VtCtEpzJU97ww4rgfQ8I7fkPMpJEpeV+eQDEkHMaULFbhD22zL
bLGic1Iu2T0rNi+5zDXcLdXkyClqIG2ducewS9SgFbxOWe4gUzDOw+K9DLVU5gB9u9yuZq/CSL5E
Q3zM4CisizVcjKdufc2u2RBfs3E5Tc+Ly6OWNhQsBD2yY4I+kESjbyJ1Z9E2kDuaXpOZn1XcZ2pY
1YzjLIIbTgfdsUJ6MLitcuLN+2Dnw0XAqD4v+43pb0Mb8hYbywQvQMPuKo/DLjKRuTCBlisro1QJ
2j2yNSP/gSWL5fbeWdJh6AsuXyRaDTpfLE8vMBT447uAiyOYkJBJhk0eC0woICFkMSht8eiPPkUP
PQKrQ7YL2foPfHvvH2PgyaAAFSCAEijRXpsxca+BXE2wJxssFnSVPACCEWnsTxP8VfJawv5rnlCJ
muCQgMUyb2hF0L+OvgIy60pHnZlKVem0X0oI2/aHSC7mWAmvZBfXmPm3ZMjqO1G5Xx6D7Ss5lpjc
YL+o8WClcKb2DFy3sHxZ4L1f86094CK6K1BCcg50UE5ZDWbcPtYm0qtGcoGcEShB7e69cwKjZcQM
F1/fy69fVXC4P3fHfnpbjr6AtKY3ZaLy/mdHIqlDyO6TqqDdLFo5XTbmAxMtB/g7QJ2yPRmcfFH7
NV0A34aQdQlrV4PL1zay5yTUxvsclShY27gh0E539iRnUOVfJSJgkuDbmyQyhBUZHU6oFQ1qCm5r
8CKyQaJkCI0B5p8NHcQOL0EPzeO0qIWsbXwM/jWSA2pxePglqkkVbjnaBXBNIKAO6qgREP26hZQK
0qV+dSXkb4VDB/67AjEVEUicK+CchWmnA9ZhMAHnnMmZAAZFHgoKOqv3kwUd6L1LfOZrgtKWIHwm
SFkR5L7Y+r1nvQsgUEQDyEr/OSKM6mCU+iZw/cMcCXoIrBfJ9pE/inQiTA/w6xTKZQaXCERaTITe
fOfjnETUWC5KqA+dARCrQe2SCadzxpGzy7mAmkAZEDIlaPfsy7dnENuF9n/xhnT0zj5JWR72vD+N
J74OwjgLTh6bYlrSGUYweQXkjARIO7ojOMkNgIzJT8Wjg3fwiEUiWQHaUID6wuI7JrNoj+SaMJjV
2mSWo3VOXJvBt4iXpYq2iPq9Pwt7Fwpu0LLkjj/VySEsLB6ZEPsvNSh+tvd5d0Bzq9D0BgibCJIt
GWoqeG+kAFrOZs7MCtlOYd0BKe8J8ecCxlL7gpJ3FFj4rj7diAWDfLP/Mp/UAKoEok/xxzcJ/BMv
A6XsS+Y7AfKyFJmN2YUcARWOkulD5yG6UkJ72aAG7+RfOMhpwdLoycB/wyNyhP4qB8k2SN5DNOw2
GMKBNA95UIYAdGEL3nwlDO4Ghqfyv+DiLAdqqYqsE2OC7A3BUaQy2R+osYTVBU0NV+fvoyZODUl+
SIzIiAjqt2m8EiIgohztrU1xZKTqdi5uFOmEelEudovzcweNEqyezcaOL2D0GtCYQYAzTiCeehLs
0FpYxwLHi94BDA8BmwQRg1d+sO2h42xRmgklfSWdAQv8SrhaRAoMoszCyc2Z0SU9+7a2NL36Rfw+
VEUYfqqoT+lIetMTovDJz5/kLsD5Uf5+IPCOCmFh99J9Hng+ErGISBW9Xw3tT/LlcVHZMquI1lVR
ScQS+ZEqNlIcoFB47uxGX1IraK/IOd/vPsSTNOFxOu/ypiCVuoQWDvcNTh7NWHY/ZFNCvuLUstd0
D+7kdMso73l0ckAELo/M48mUPXL7PKuf965UlN45BF+cEOpqsPdRyUiPIr4xnPw4GvLsDExCx4i9
IRZHy8hVASqj177ueX8WEhfOTG7gwDJW5I24MptxlR3CKd2o+Ac6XSY6r8SrzZaynzlXUqcovk6i
hcyI2B2xMCXwhI2bPpJdb4IdOgYYZf4luL2LHmD7NulyJFoe+kUCTa1mh6/iB1l/v7d90Z4arGod
89ZMdA6skGUTQ3KGTidEt5PhYn+QpWSJaZTlm0FFnUAlthfWiomZFLDnWgwTKLHnUMVo4nFFXZ6u
mBUDGaSksYcR62mHziKhMVfkf+cd2UGpYis2M99os3KposXJJqwmxCRhFa7lZRVPSAFULeCNL4b0
mHomV5Er3OecrILqu7pnrdqjS4mnUw7C0b1tdnk7hOJ9PNNBNV4tUqiqoQrVrf5qvPyl8XhKHoFY
Wqe7uT3J6EJJS3l8aYgJ1QPrHsF69oqNJCQ5oRjIfCM8CrnKdThO39ikezq3+JIthwdIWK0hUQ5z
VjSC7/BZuA8YlEEfkGaTzb124Rvi1C79evnDEDCABDMpdJEc5AmRxQw3MDi9/S07tGb9V98wJG8S
ghJDRNqyP1je9Ukpz3Y7PT2qgRLq76MPk1sNpsv2VZQexc8vDvyrVw2DbC6KR54pD6heojq0QutH
h5FX5WKfTr/0WGWal06DhoPUFqGjLGUFnGOR4OpdfvKbCS4TfYI0HTw1nj2cCC6TdXLyuRxnXjHC
SdQyyLLu+STPTl/2+zXe3tXgKhIh1uKqFp39rhBxJ9x5Wc6BekWWkfxJpHVJCpcfuVXDitrjw75r
YjyGSBmRiiILIEP7qjXf8vYJFQpNKs8IaEBaSuACJNVFsaiiJioQlfJaxc0I1UqlpbLCyZojbvB9
eoWTgtggRQyTTaQrGUdika+i5il3W/fy2kQWrxBDCPwCIruBZSYH4dH+iDKJ9USeHmKin3FEt4+i
YtuB2AJw9Phg6mM73h3RN4Sz6Hl2oCzFLy/u6SvWBfsKYtVei4WBI57GTGL1B5OMTYsPxam/fTSJ
1yCxD6ZKE00xKkWG6sHv5+l5bOlpVP5Q1P4WiT55N9lGxFowftVONTceWUzsrVgMrDtZcghn5m1A
VUVE9DnEDEEModaxDVlsRLsXFr3RzmXtb5F7IkPFYEb0plPMGHbBu1wQK85kwzQ9NmBx7YvmyM1E
7KE13q28LZuyiOxtUH5OIxGPHVlpMGGYrqKCm5kS8swyCBGbix1c8MMsIABg1E3Z1E4YpDbmuP6z
XU0wK0eGQrY5Him9BuUL4UX3hxWBKxNe7BKVKSjsAwVd/M53ZcHD8Wdiq4H+PnmX+TRhOtrvW2aa
FjWv1z1u7OJn9LUlMUPyLGKCSrfJj4H0PyKJqm8lUpMrCZ/OAhHyzl3w+ci5sA8QeoRXAm4BYwWS
DQgqMT1+Dm2S5aAmk3mIV1gGxJ8IyshX9GRHdj6yMoQ7zA0lqhiEbdYEd8RChgryMaJYFG7SmVXZ
mbcEtUBnWIneIB9JU+Sb8un9QISxt3CHMw2UHUaJRIKBZ0b54u6oN6IjX2Zj+sUrxhB0mmxhMqpT
Rn8a7T5FTF7ZWHgupPjvi/Vc4rd9pQfwURmHhkx6DIYM3gTdrIoMhEqBUnQLcdtAUOV30rNSDH/2
sgMlwFzxdG9EzF9/+A7ZLVBqiCrhEnIRWQPYznjaWQg5i8KMc9gh+7vFPvKbacAaFqkjPA9ZBWLC
i1jDsGMiiC6HjL9Lm98rhkUnicz6aA9LZvjABDrsXGnu8UchrqNl6cNW4RI5wRWtT/ohtLqpK41t
fSGMtFBQtJT6ap7YYSdgkylCoF6gj3bkFeOhibJZwozBxutQcGAmBtbyCGhGE6Pzj2SKLJjJJRHb
8Fk09wa9DwbSgTSRO69/GDAALni7T+KqX53RZn28lMQCQBfAEQlNIK4+DLy5Uxy4EhVgL3cRjEW/
SwVbn/Ke6lcf4sTHgf9lQNOIr9SwirABfiw23nyGqSNfufoDDp4dho74bSl/iQ9eAJKr4pBPIIEl
cKeQkMqMEOScUqTTT3HCm5AVxNWFUxtfAc6rkZbKW2OoRw32AhYN3z0x4DXFKCpX3C4NfAPhsRQk
U8D1W8Q2LuXfV9uHm+ubSYrDEv++2EzCkfjNOcD+BfgykJrDM6PBgJO/DUCH+9FqDbOMbEo4Ho5v
7d1Mo1GZ5eFXJ3iiQS8I8U7w89sBrwWTh1t8+qkfO6wbSW8wC4bI/DrFZHnsHT0icIVmkxHiFIpT
DxeghO6ItTYmFr3DA3s7tjWc50IYyf1CjDhP5nSNrS1EnMYXb3cRV/4um1Q0wL4zTvrE/kW76CHp
o99cB7EApefExJRWCxvkisbIVeXHIuGk0AaEGkHaqHvXGAyOvIL/gevs+EYocHh9w8Mf9SEpnS4b
8UIe3sQWlckypX/EFGxDwn/gcsA/iGF3YOSJ/TrLeARyZtbp2bfWRO5lZ5+8kTBgbjFebY2MUMwy
msVd71NE8DPKgbpCaek9olBwDtEgMmMF1rtMUKEYdEJSEcZH/JsFMeAzXxxe+c7rwVcxhnOZxww1
y8q1/ClHy1JUnwvJUMmiIuVJIN0uQ3t8vXvg6WwugBXN3XCfwgjRYEWVPJ36MCXmUOxue2kE6gND
HAnjQvp6zzPjn7K8/NeJQBnpOTn4m/XEs/G/jKDF1M95rukBqu2NYQVS5hoyKXjMUP6S4bhtDr7y
JJ+zEInGV/EywRL5Fo/Eb78EarKnYoiLod25O5/Uegj0Km4xu3Xfok9kCcs6k1urUfUiTZLRN4nk
GWF2lcFsUX5L8FaX3WVAAisbPyMPDc2KuWA+yljLaF+EgUFMocyQW2CnMAa4NImS3mWUWmhHBT2o
sZho9of23vP8wgSSW8oUhDvEpK4z3Pz7RC4Ge4NhkKDPFillLUWUir5VoSSIZa74LaxDzYVptRBl
EHGMyjN1Lyx2lgtr7vfsLshVIEFQwiWRoEeypwFAEf7GI8jNZdXKlJaxFE6J/HBuNvJ9GTUeEPxE
pp1MFJlbt/sMk7kqwm/7jJeb2ncy+n14QBLI1X5zbGSiyvhIHKr8SAiUhTg8y3ucQy9zfYKqmNrT
QOnnN06RSV9HV590CAhEA0oPqAgfbxcaedFUn2wmIiGl23ZB9SJlKmSFkFeO/7VAfKEXkltq8eQV
ak3aIVAEPDFigBWS7CrB+CEAizCIJOLoGJm++MvqlYELVNyeSkCGj9hi7ezgmkjAVxe1C9U/RDd8
azrf1P0GZjrSGMAHAxD359QzniUDShXKAbRVkGRFoNNmo/s3kqUYP7qv4HJdHSBnKYA/ViyctmM6
MHO7xxn3vKaS4KRecTJt5RwggsXNI1KEbeGO//j6lxUMnDZEF+9Ahj3B0GQyHx81/pZkLBce7sZr
eVd+ZvGOCwop6prqvuoeIshVb7u3bXglhRgdQZMFIO3uBCx5hIGUMCZ+4IlLNkos3Ykr1C1IdNBu
ZFeb0vBrSpIX0O9ToAP1GXPOwg2IBRbfAWDsN1HqDHKzWOx56r39U+4Cbo7CBzKFZSfKrKidaMEo
p4L24lsDFxAEfQg1gsZRs0QHvuObnA4IclefBCn4rQf/RntMQRBi+RrAyvuVVXJFU2nRGuq78SDK
uCAkBqpWn0kTRc0S7Ve+MQtvDwJG7PF9kMlUDUbMwr+VQdX+Re0nAOc/zEJNgqf/I1SoHKZjB2c4
h83bRuNJ0gnp8yHWSEOsxZePN/uV8Ja/kPype/FfiMqmphKfREAUBbH+CCgo+/2MHNokCodOn5Cw
CQindpbakmSt0yG0HkYXcnzdJeN0zgfXtY3+B4GlA1LalwGKUq8El9FtDvGJdK6vvx52jhtPyWq8
uu2WaG21IynxuqDuJEsirnoJTCVJd+cCyk6PqzP8VGBhjNmGtIPayd18VeSdGN3tZXmzHFg/Zyyo
EKh3WGmxRbz/nPyFEL8zvXSPr1dS7nXeKU9WIKG6txthInjELbrHRxaW1+PzP70VGPyv1xcy/23N
OSiOW/0a3UQZl9fjyjLmi1cSi36S1rX3cWVe/pa27s71/gdDXwaW+BDKf5gUPDH/5ILvZkVVaVW/
sPq1AavSKt6pVTrvyvf8cnZmI91K0l7UsMtfRve/5Mr4553/iK2bnsb9Wa2V/BFl2fh6J4fXMC/J
QhUZi+8Xyfikse9NAIZRWP8WqPKvWH+eWiqe6ASWSc28P8JHTPVk3rqGez+LwSb5cG++pC07e9XK
JiO74kw+9it6I+yX1wzylF+vb1JHyok8Z+7EPYEKC5Vk4riTkKElRaAv3tssaD5ma1J6RgS2UhGH
IgXJ3+qmCv7y53j9Z8v/iKiou3Z73RdkwNFJinRoY3L9mSRbnn6Xh4y0fTs9+9+REJomV/zXHadk
zSelIvUf9D9CLYvpXr8p15NCBQhSu2aMk6S5lBTG0Okzn1JmseUkANuWQ34ZCgGSXWOTB6+uG8bx
/EMJvPAXmcqoSf7+rsC8hBZ/zJYR3KB7oA5EKfbnmaevJLSQYm9vV1wPnpe+eC8elUgN9yGmFiP1
iD0QSe9MCoxkSwXsypk4TyHpwVQou4sHqhy6f4nsuQu1fz85QZjAYAZJBP9I+KfWU32oqKmeWqPh
bGEWk2hoR/ZpjeRsx+xgfBNwmu/Nv+UZ/PfktC0pD2mYhkr1I/sPWavt9XEY26J4Os6VMLM/SIsy
1F4ZL/Pa3WU9SOsZBjrla1HTXoRqizF2jcAGrPP8RASDvrhaggP8dRPQ/j35/tmyP+VxaZnXZn9U
HqekzRN46eLi8V28S65vivgmzwAja3Lur/njeeeQTo+MQpkBzn+ev958SpEtxRHl6N7nsICu51LY
BRttTlEAMuGiy7orSZZHmjZSrhEA7kgmeYpvnMgb+30JB2L4b87nJ7PvpzDJRve5/CYg4uB/vZhw
Zy3vi9JqqD2W1L0UnfmSVRTpJnDoqYSDfY223gP+QEdNBzARNSSP1a/1X2uIGH8bvz+Ei2Vfyv3l
diieBOLVPYpIdSQggDcZwWYkjvjztGL39MgS4ORX3gF2C7aPZJDmWX0Aqu2j8dWQx4sEzpIF8ebm
MWx3LkDWD5LyPcEbmKOq0zkliXHzlfnG1lVf5sfvw7zyP+3nw3u/NM35FCqH5Fg+PO2I2CDjYNLN
66d8hTN8XjiksxNjDhUaWmkefdfz3xp0TZqHyWovTDzzl76StA63GXEiMBT3YTuyY0riNSzxTOcs
MghD97acDZEm3+VcZCSM160bLOBZu6ROX7fZA2wm9taO3Nxsek9VNpCF3Mxm5IKdBuXeMR6H8PZ2
oVAxFFkU2dY5KPP2nQm9f7I1iPTqI/razmVCzJgbE//0fPOeSKK7OC3SCrwDXdU54X+lzgR5qS/x
tw93CMoQXqgvEnWyt2P10F1nFxV9u9ilJukCIKFSj2C/+Bi96uDMGiCMiV+vzng2JrgCyocjtF40
zMXhxXo8kWNwdVnVn3bwivcOxHNOQ8jqq77jcFp3no3vdOZ2VOkCPflo2LMsckzir8ITRxTuX/bO
6b8DflmIpjEj0yzxlr9R/P9Qx2xSGF1bbdqljXVwavNt22nOsSbPNpkI6IMnRY92FtvnjjSKUJ6J
t7PecsI+hxe7fcxfq+NyOrzXZmpQ/CPvwt2eYNnZltRKZKKnugT4aUmu19Nf9pLJPSz/nxKVUmMm
EWmUaLyXgf+nGkm1lN2+6M/E00FtI1HOg8TE1uEED0PhaZqrTdL/4+zMeuLGoi38iyx5Hl491VxQ
QEHBiwUEPJTn2f7193OurtSBKEj3oZN0Op1yeTjeZ++1vpXwE4IcEdUzP82Zk3c0zet0cTUjNkjQ
zI87RdjqlSO+DspWUR013czAD2SwJvgckHY2+LaCz3redRYmS7dEQB17V1qvEeUgl/swcNaK+9lV
5vt2g3Nt4tbVPDm1S2tF1720zXirxIiM0l+ytO6UlYEFpl9hUhqxxy9F5zH4ZHAMyakF7/xqKXts
TUL0KkO/iO2r6JifOYEnmUODiZ9zv4O7dr2TvdjaxaUjai7OPxxbA9iYaVX2vvXWreJ4jW8hPOUG
32pd0yPKbFGxZ2UTR2ulelIf2KiSc5A7BXM0EhFuNAAxob1o0N9Gttlwv2voUA6spIIBPl6y7ZA5
Sr4KqaaYKf0KbxOG+vuUYQcX3rIl2uHSbfYrJ0gjdqHBJUfuH90XMaeOizBiPk/vPCZp6YSXmUH0
gy7b7BTxZtZO1xzw3stntIhMlgGFPaJO1Rhu3MWg7KGZjVhfsmeTCdtLXdyafJxmV+FKeRRVZ259
VdsLrGDYIJ7JZ4BPjD3mNUPZh9/hGRzIwnvi4zByq37du+A6pgdBusmeQ/4mxFH3/K+8N6CSgf/4
7EXPBCiHaPo8XZ0W8+wS7BPFa6SmKSQwttI65IrO6fbsGYmzkb36pWkPTWlPME00e36Vci9iojed
R95ro6cTC8JatDYGe2AKeHVqjVG69evfBdZ3MybZQEvaIPxiRdW/YpUSLZtBGhbpURRPEs8ELMu4
eimzD5MjE8ePf38aOVbfyjlLUzTRBNQlErdufhnwpXPVTNNsDg/iy5ycu3kzaYh9GZcFh9mXMkd4
ala1sa3yO1F3aF8WjtLaeFeVxOFelEl7GR248sBlZB1X8sZCH6Cv0vbEG2qta256M6xW+uhUwINw
1qx58yQ+Bg2RDTEkHYfe99NoG45+b5z0945WNaiv7NJ6NbJrEeV2dq/2fniTHiT6TQw+OQDv6FEO
4CzaBzfYY3zEtnj2lYJ9fNTYOJBy+tw2quPWFTZng6fVHW6A6iHnqc+n0D9SGxWvn6WDYNm/grr1
iV0hEPYZe9yMgEeCYUKdMNg9up9z+ZJ2tEWER9Z4c8drQI3sbQ7s18lPl+RDITIIWNEjiAFmse6/
r89STH9ZILGRw+KQCIAm8/JLeR92g9aIapYei/FFKl7G9CQnL3J4bvQf1uK/lPULIFIzgbUZeIF/
cwP+8wopVX1K8jlr90pLWoAbH83HUV6oSTTLSQI0HXHy06N0jrY/ocS+V5GWKUlLmqnKgBl/9Z8v
gbKK80QSpXEvSC7oOokwk9LuFCfunXJcHrJ/n1JA899P6h8f+KUg4zxodR7UwwPYQuW+DT15xTdW
i1uJln7GMAMdDbzUxgbodrOcAWQfuFeZuoqGW+UfvXaHtXvy1EcUVToOJlwuTFBc66iiNsPunU/v
wWDjc7tkoiPQV8DKXaxkMiVO8rCRdm3lNefA2OPfsR6DjVJtV3kEDd7pwVcnTqDaIj7ThysDjfCA
gUYtfGoucMhb+nSiy8hm9MrH6GhyU9N/mu7KFXFM9H8Or/1LuQpgSsD6yb0z0wd72lujU56a2V2Q
ZDDcSYKwuaQaWkDXeskiVw5dvfG0/JaNA1xqWXCQ+tciGBcEVkTW5Milf5nr8ZOipnacS/GEBOLt
07ksjJdFoqBC2Villq09S1dmmhX2a2MtvgBlgcuHno+q1gkADu+DO3SPuuUVNPrfaGT4U/6g+ph4
gDrt8E26CUBwdnJs6NZU/akN9mkW2NCsaLaoD9hy1s0zcJCR+SYpF71DuRNPPoEajIBXw/Qk0857
KlvKu5iSr3D0wKl2p0ct92nATZObXwiBoY/xPK2ZNpOSkjrBm57/8NT+9Q5je6xDOgB9wQP85y3d
9Eli9WHa7jtxm1urODok3UkwT3WxSRWMh0iRIsx2FKoRuVDXa+JE5YcyIGLVAXrHj0OMmgLev178
QDD6mvEKOceC/EmZyIGJmvxNz1GQkWDlDbrSTQ+oSnUC7u8ds51YxrEEH21cplqMidhDsB8gxqN3
8fow0+r2auQCjagYbGGluGeWOpwY7iYjc3VTvinjH6ra352EL4sfZS1cY1AaRCp/pUVce2kKCyMm
aop4GpRnCu1FWnQYgiGmdODhcQ1Yb1iqdjI7mYP1Yh2T+w6fegCX7rJkwAEBJEnjhSKJb2jmNmYn
OtvA7zfcYsM9BQHMLcRDHvYZ0w/pv42LCYB75Yc15/d5/dd3+dI1sSpxFup07PbD6GWv6GVnT0y3
hrXSkcqk5Cn4qYWue9qqcBNCe2AVsFwDezSw9ZQ9Rn1pmfreT9S+6N3XNREv9+C4WSypWyLPXADv
5kq6F7dc1ngNKWTADcItnm4YeGFEqzcRZubr3vxEcoJHmv1156TNOkBA2CCyGU69YIPPzi/BzMvd
RaDC9DnJfKrntzl2yUtiGJOxAhzb4KEFi5N6c+C2YAAmJ1ZWnOiBveti4G6CtUmqRuK2a5Yqabox
Gbnq/BuieOKoXmIcmRY+LSZ81HYGGpxn4xOijwmMEJW1cDtqLhaheyw45CW94QMk2WornCvNaenr
P9Pgsl6vh5A2ANOAWfPjdjOTdnXWH+iHwOfAvN7sMt7LaMueQQwyF8OmL2zb1+IhRISBIsdv2N8B
5me4s6UItOCv43uJ2H3sYdalFK8NsmJas35rOmbL58OkU31e9lTBEYsRCsOa+RNOH54ZCMLROkz8
wvIFyS9fkIm/pPzR9Se2QpSOLj9Iz2PvRZadPe0CAPCYZOnOkxeG3WgRnv/0Vv2e9LL0qXhvyrqu
LPidL6/VWsrNWAqDYq+JktOp2kU3IcsopMUV1fMgV/eKxWgKT1gf+8WA5FX/GNljW4th08QidpUd
2KheIM0/vIB/N6z+eBYUcUmkgNNGoqiofKV3tQJYrwFm7G5sIVOliUMZDIipuOQJxgEt9KPBcCW/
lvTZbl71oHFkTdhpwasykqQRQpjMT1JwGMHDCMFWz7yIt6OFlrXhlF5VoqOCiVe1PTYl0X7rWqSH
UQ1kAyWtO2nWBkpYWTDQub5pGpk31l3XJA/CpGwiS1+NdWuPGpuO0J1CNktK5WX5yzUkHBkY/o3A
igdD+b7uFa/s6ZcUA+kfMoLvkVaVXBz0qjtWJbgv67UZej/PXKnE1acTLiilbtgglpJf1fFuEMJT
IwLa4euFDWEWcLUabunqhq1U2gCVidtTZj38eyFSvm0vlnOvq2zFqbRAyn25K6qgF3Nr6PRjmiVu
15NjnUGrMt/SK5OPCOkUFAJdQQWekI83r8Gr+zk37XJCgVT12PVi1ZtjaZXGz61It3Xe6gHCFHyH
U1N7VLCO0gdrATNSwCwIqlGcPM8lK5xV+pWYYtqpbDEevNg8i60nDj8ttdLyDb7eXZTLhqUTn6tT
yv757m3NqJ2mIcP0wsY3PAWIBQY/1VedsK5I6bDOGoD74VbF3fJTQ+PHz/6yyje9MRoFuDp8AoQQ
bONyN/fbyCR+xWX8D4yplE/hsErxD6ibH67stzKaK/vf7/2lOx0ORSwFRQuRhLUZXVmNJli6aHAJ
ucnWutMchNcWp/nVloClXldRCbxhsQ4XD+KevaXOQJg3PuNoYBV+Gjr1WVFdlrZFcSrQs/338X6f
NHG8ukUtQr61qH3jZEnTGLZ6eC3utPlYP0TKWdSc2HpNkcYOPk/ZVdua2frfH/pdzsqHGqZlLVPE
JeX4S+lfTAaYyDm67kWMezf5eFuqnx3usuKcsPWMmRoOKU65JtlZw4dS0nyoWUIeo1Z1akVfB9qm
uEq8MF+y+tRVNKPSLb/XtiakchLb1Omj4tX474M2v+1XOGiTCZVGNwDaofbloFX9qnTqkBR7tpk3
dARc5b3cI3+f6XUCguTnyauRfi7zqp6dm+iwdVmBzmAqs6SF0yuhb7z8VzCwjnBckmjj32CaeNMz
B19oElekAYs6YcaTnxzDW3b8iAeWifsCWTGZ/Ve3bH/RNJ1fSZpazIQuA1Z+FcCNS52fchX0vz3G
Jqww+poKjRD5y9Rjkvu5GmSdoLLaG4lce1Th4UbA+pxBPASpG+FFG1wKaetivc2b7tW6BI/VBxXr
gNQAmQ/CV9KYcD8cg20O9CV+yD9LdiK1W8h2cUEbdZ9tTVe/0WsXKlxvOqPqs0Sbv7oP6c0i7n5c
ktAA/6WvT5QMOcmcql24/Qdz/mFfhu//vszs6L+tXLJMRQ5ynH8M9Tc97T9b8H5IhjZrhebEE2yS
oqnD2icZKgQwGrlsjhW7goQgAm/z63BVQY+c/BApcLLGFkt/W6dHVTrX0a2fIyIKZ6d/CGRfM8D+
Nhi/YRSVjpX64uv8lr2ElsP/pbUOlSBI0cnyeBllsy1PXgLyQb9EyiP7lqHC838fI7amFRoxW4qc
JiDi2Mubdd9QoDk9KX1ZcDRwvcYw0PYzcis6zZJbyXtL3MZkQI+rAiJHTZW64U1gfS7GS+SvbMfA
NY+b2vTacdWRkKjYveVcLxR/FXmcF7Oz6wySyYNwNrndTScGqC5sjXndVadIPGjxxkJmkd4l6io2
V1rNa2wr6+sSs5qC+5pAw8M18zmBHZ3H1p4HG4TacBIgcT2xO6XLr42ujHKBdiB3wXXN3Cj1g9Cr
Un8CJzA9Gf2rQsxh6Oc8TepiH57ZG0UOfxWcNyFas8kcpB/Wxr8sU3/eCV+e+CupEbOpl81JBGW7
T9i+HBrTm4uNgi7hY6DIBuerPomSnTVeaR0HRKa/+tLHq1yeBQMjQ/w2RDd1edbVQ0/34Ne/71X5
m/5D4QAZmPOaZSxJ7+bPl+xgDTmo07A7yasrSo/WE0xbEJ57E4+1ncWEW3ajrx0buiB7I3U5vv4g
indiimN/M9jdUyd7dNKsX8x7/n1o36e0y6HJ1L2Uv6qs/j63/3mK1EoKUDcM7Wky7utNd6fRYXfS
wEvo5p9y1f3h45ZL8We58efHfemfTmxgxU6MMcHXd7iB1GyV1qep8MJoq5jErrar5R1BriEIGQmw
QeP8+wDUv14K5vGEanA5vtX5llHIaTdKzSn+7PBmgF/pnGxwrXfrIgBWOYWjYwoY22wTvcgOaOT0
qOAXKB9yH38gadpt4MCLkjubx62KXPSqldPOToOiLXOjmerats079Efvy8b07cqsPcQirzz0P+34
v8+DlmunqbS+KVF1Wfyy6AvXwFA7hc5YHAb7ymRNCuSHECJTOR+lHkkBVlPjrRBI1mipkIXyZBXh
Oqlp14rUM1mxLyulc6WYJrOjsGBn6l6B5CVrRILsyiTfX2HOUnNm18GirfbSs5uLJaB7BS2vIVJs
8UrlQRmQonTJCF8k6yEIThOOmzktG7cA/DhIDXtty/xU+48BUVDMrEB9CubyoNEameHftrDzxW0Y
oS4UCjceeN121f7f1x2907c7j04tW6WFQ63RuF1ujP/c6LGijE0g6NKuylbdgC60OqWqvJYzMqBy
kVx1BfwQbZ1gJMVaeZRLgIFqetuHkc8OyOAJHNn+C6l7CTWCg0vLlWm0tAGTIIMTEu06dPISSWnx
Xde/pNFLWmurlGlNQYuiYNJUGU4YI2WCaToBOkgiNNrZuWUtztL7q7Ay09BtKTaFGkSgRfghZIdZ
BA/B3irKz9MIHisgo47XLEHcOaBT9O2lvk2hB84aj07lmqXiVOZj2u1MatmYPHC19Tz1mgJIzW3W
JUiZxUHMp/tk4AMkySGtw1OusFfaedOYeC4qGoHqtGKHHw7io94L7vJ3tKG61sKrW+udF1p33HaO
UJFsbaH5zWsv5LA1iD/h9DaoEAyKyguT+0at3ZLKmB1clPSHcmaAZf44kvle+egWbXiSxGTWME1d
/vt/ruugj2qmDr20m2jUZgtelCK+Uh6a6RR2ph2p5xJDR2mopI981ANdnOmHLqG0LN9/LmocAoYv
0L2yxkb9iwqsL2MxGzMD4mNMFM8c0+lh6IOGpBwbu2mITq7WAXZWGYZHDPmuedCcdUUSuVls1bJb
/XCrf1/iCDijYWnRBFTIZPlyp8+tkhatEcBzgTkfv5pmcWfSkQ9K5jmlttOblUV+gtLLDll0YeXR
Y+ujzq2T0Umsn1qof3nBGKTXkgljGrrKxP3LBjOu9CLTh4LrI29hjMdi6ei4DbN1zkGUpZMzSw2N
nzRqxvfH/c+P/bK/SxjGp5wb61B3DpEq4Bs/530HefR28Igp2RIpfrSoEVu3EFCVjO/Cvbl05cIP
81cA9pCbnM7X3uxcZRfx79pBv5EcmlpvPWpaUD8ur2qAoRDkQItdAVE/BXsCN05wgfLj8dXadhsc
7+uQTBmWutfrpUJKQ2gUYnfgMSQeogRz4uani//9ezOXUiWZSkNROOVfHgc5uiqBcNUwYtL1b0OR
sn98LARtVSWyM4p0zyJvpIWvmFDdMnklGNDK1Xab5v06oTXx73tR+X4vLoeDApUQLRKMvz4aao98
UFdC7VQh1MGDN8B06BzpQe1urrCA7nWD4G1xui1QCNgFg23EusibpyVv3Ae65fZo21icj8yviW1P
vZHe0bvWn8bRN+FjJbvw7YdD/l6imKIl6fR7LM2Uzd9v3f8sKGHf9c21a6STRKXOYns/0AHf8nYo
Q7fB+nRQZAfIxHU9oeGZEjsNHOnu3UIURdsGolrtJ48J8go8ru/0bPWbcaU8L85tJK8v/z5W+fvK
w7HS7Kc1AEcbdvifi19V69dyymRxpyb3rXBooM/rMVtz1Kq+VbIbvRJ7VT8ugciTMn00ZvPUjjUt
WChuamxD8WdqX5eMhbgaymhuxSIhBZIXU+NW08ifyR15atAOCRBd/33w6l9PtMzonpwGxDjSl3Wq
VEZZDToo0b2iMzYDQJCsMwyWn23rBZ+gisvrPrq+Ysh0wdJaAn5JBCKg8PPSHRFrBM8Azuz0umYA
mi5dWUxVEglt2Nz9SYGGQrrBSsUhOO+yZ/LIHxTEquyR0qdEe+6MH77Od3mfgsqaJU4yiIWQuSB/
XgtTGudWjArh0GUrCbjUOABYrYdjTCUxA8xLxaUUpI8Kv0s8X9OXyribZ7i8yIeL+qFBVGCYLuFp
/z7N8l8aIhwY8zVaR9wtqvJlBZYGNWmyUIBt6deZb/gVGjD81hnjCDSoOQYudTPcqSuS6H+pzW7J
IBNu+tsBWI50Y4H3YABKb5MxSuQqVzScLiBq+aZpnTCAO347NxftXteQ42xjMNUCqhicKTNZJyov
/ww7P5EFgtvkby0McIAfmTMGG9Og5dLtYKRagC7ZqNGQDi8SXROEBE9sw1UVLnD3ocl3xhM1GCaZ
4ZHSk5BgMn6j47V0ZCh4iYPMR33OdwjpX2jd0y+tyUvq0L44lDu7Fu2nvOCPAXWJu3HVfo6jxxxl
fETFkp6GjVyBv/c587nlkeWyL96DB+4mjSimFmwS3gRXe+FjmKOiZFAlKOq02kIXxx5aMdytwSox
b0cL9k6yl5RDRXQPanNoqdXVCYZTBwXV0XbmtOpBNgCFMv0K3TMGOe3F/CVf3e4jvT5o6YrHMlcA
Ac8LqyQm/LIgdQNp6tXXVPcMecATsjWhUHphSy+jFz5Xxiruj4Wb79iuSHcA09bXctsO9qf2UWBv
st8HAnaf0vU2nN2Ycd5bZMASiBO/PTfie248abR4o11iMVCWsfBw5hfuyxqxIQil2D9Sx2XvOUxL
uvzCXW8bZ5GycFtBxEVjWNOs9gmEvza7EWN7TybjgoOFuf8UMFbLdad4EnI0ZzZu/Ok0UILcUWM0
Fb5fEZSVeujeQtkxObfrTljVoAJLR2UXUDjpivmEVL9UbwiNUuyHHwUKy02pERrF0D9nNfjh8f0+
hF4e3/88JV9WoylUdDHIBfUEig2zr4gXlLjf6dwMnjqu9NtwP7jpuoLDPdr1Nsvp8ok8EesfKQJ/
WRb/OJBlzf/P+yctY62RKlEEFgfzPvaCpUAiuDfj5yJ8r8qchh1Gf6X2SGq9WrNtqoErtcFPZe3f
DgSlCcMBVaWj+rt9/98DqfLR7Bp2gnUhuQkawStV5AzjzYTWe1Uegw6pE/2+jlx7O2qfBcK3m+Gn
rKK/veMkiYgd2ppoBDT9S8tAEPI2acc0OBQaqOHuIJDvaOdvyyzqlr1pfMg6F7plcDsMK+kzvtVC
5pPbEGjifehqsqP8qqjEE1t5+P8srL8bJ5Ki8Pr6OjMUTas2BAwgR4VxcnMnnw/JstO/lVnPqRN0
eEWfWuWyfuqnQtwI72TrsQHG+ZP76qO2RpExoiaW/PGCyqGhO4zmmdiY4tydDRDKzamBabqY6yJf
eYroN2ylnfmswHxE9nUmpWcz3lVucNP4Zs++xk4NFyisPRza2wqN5m4Aq0YT+DXYDh6z8hPKP6D6
EZ3OqOcoNB7im2JlsYdfqTfVfg+g+YgX0AnPARqCNRxjdokwksg+xoZrvKjv4WaCrcrWGKlr7qA6
3QVAkYYLAuLx7Yrm/BWiCKUcBs4DGujAJ7B1EYmhSN+mq9J51hWE0aX3rK5fG/85HmzjsT2qu9i1
nmMsY/1jfuz4Lh5IFJK92LlNpIkzf95jA3RyAs9673yF9pi8ZD71+I11Th9F/lPsI8JdIWRx0P1B
YVJ9+tFIIs+xX70Jm+w+P+h34BfeiWgFuIY4fKPtUZQ7NDoHB1hMbwdsTw/hI20p+uThQubiKVtZ
95Fs95fqU+ZMLpxCh4sLcHSFfMamWfIgAIwdveK2P/AlNhIWAqgAk21ewodm88mO4rGz7+fHwoWe
R5G1+TwHNyTjIMCJl1h2O4SH0r2hPUBh3WLZKH4oaDXj+xTThFWiYtjh/W/BJflzRYkqgUjhutVO
KR0tQpXMHW9aZsFJ/qwmTypthuu+KHaCrdIGVms/RDwqub1+rqUlcCWA/YfKjFS1BuDMJ7VYO3ga
HvvATTEyXCB+vIvJU05UyuRdxc087sI7bXrSBa99uJHc9qZ/kiBsxtuC11a6wU1reJV4yV5SEC7x
qYsuIaM/BMOrTka++z72kq1d+I2edx6b+vAGMzBPf9j8qnXa/IZOOgOVdnUzT4OtwrOWbYMhTEy0
YuupwvJ9ZPJRGNCm/FmLtGI2Q8P0gk4osjYKWk35k+nQBq3Yu2yec0S7i1WKwBm1flu00/nyMbwy
Q8ELae+5VEF4g/IBHoLoVHYBovzWkrx6plEKWGo4TIWfpbsew7VBW9kOqQm4wnSZdY1+itsmXo1m
i3WTYR1uyRofM3c7t+rGvEfWf2D+fn0y0YlGH68mPm7BadcIzyVajSJJFHqoeHO5lbQbCxAhavWK
b7qmoEC5Qm8pIvxZuZX8ZHk/0nuDmxAdmfXwpa19ToftggPnIiIPSSgZbtTe60EMfeTZRe83eu9d
sbNWWxGCBWR+xMrDHRM8I91b7zCCxFX1K189Xj/HSz6samAGs2QH4UkGbdjvF9bKtX+ThHNyG/2q
A9Qdm+EQoEzeh+GNBjav+dDHh5vK0eYdqMKngQCIe86dIRLidJt0yI8WPIGgvvQI0art9XAXws4h
9hsPfrWSC59qOX1joxgIn/wY9R9ydqeoqwFHM9233JSda/Y21o4mrQbIV8UL6pYssa/WKTLQQniI
ua+xK1AYbpPpxGBqcUNIG1F2Q84XMLwTo/gsc7pu1TZvav5AIDBXDQkiuXVc+AsyHMuzsHFwsmN7
KzlN5wWQRHMKKTXfwgzLqq1O5Rq5bB1tHY3gvFOgNq9pYVMl5vKJj6wwNT8hBVb7DbNb+WE+Rty4
K3XvAjSBnsMwgrsju0z5PvrMNqi8ITnZnbxukFni3zJCJ2jWEiCP6jBYXGFnJKMNnDkCPgk5lu4M
zzVbPiZ24I97t1DP2hV0kvExbYYH9tah5ukEelRu1Tml4ZLUXBABO3td5GYWAdF8xcBpiW4sn2fh
1gDa1AXbJnR7TPiqOz0H4bYPHIrEDqfynYSldt605S6Zb5JiZZqsK/YYbgHOGfoTInM07fOqhVyw
HT30Y7yQW4Q/Zz1BEkJehGcil5dhjxPL0nsFTPvDc/94vQTwBVvBbonfvKfpKvGhsl8eYhru+Ynr
iKAdSqBu96wHhTPSQGrvuNoyRT64P55NJJPH61vauuFTB29gU2SHRLsv093MW2HPp09taZfyTaRu
1cCHrNzIXgFcLveDyi8Hh19XBvjpZsKvoKxkApUa6Vf/oovvWeVG8qFNDuQM2o2ERPJDIoeD6TC0
3dfFJvAhuAufmtdRQ6LAUXIIrrM+puYJO0hynu7Hz/au/+Cd079o7GX3C9VHuVWpaTdnt7vnryr2
GF8Z/dXhQZjXOaaCBBLSXc++ZzUCvXhSmm1+MVkRN7PK1PBVhTwzCJdGN5yWxBVxp+EGojNFu8mE
XkcbkmdJdk12TVtVIlhre533CpsvfKoPvbHrNgGxqowuvUVvuhsM/9910l9m07x+EOcrskESJKlQ
f75+hPRqVLJ+bc4IjJDMsSWQQdcgmiYXozyFr+07CECNAC5EPwR6rbjxSRgQP6oT9QXGLpgKbFl2
LOHMp7ntIWpMDkMF8ebpPUsd3DfJo9yullnpKWi862bxGsKwH3HFwZTsWGjpw7kZYZPOln6No2wI
jvv3l5SW3f2fPWC+JElXKoM8mcbRl35jLlRGFeRJeLd7Qed51podGA7EixuN6CunQXb80yfKf/tE
i1EWQztdR6n652m16rg35iKTdobymF/BiHeUXMMjPb52oLWrkClNOFhAKvA0YVDRf9geWH/pNEoo
ov7v85Uv06farNSo7OfoCDn2ncnrDfVTBCt9T/P/M3wkrO8CIpLgNnBd9ox4cFvZyNT2L5a//IQg
tnR7GI7m9iECVD/fyffGi3kD7pu6khvXqXAk2JBbVotZb6aOhAVzaO1FedFdOsJgkGzi0jK2CTFA
OaYI9BaPLDSu7vFo2Qgvqh0ptkaNOM+tX3Mk3vXq9Sm1l1zWtYxSEiPET1flLw3PP87Kl5tdqfOw
NuIhOQk7CqX0gVLhioYKIZFLr7Ao7IoeyJYNk/gEj7B6+/dtqP71PuQmxJ/Nzk3Xf0fN/2fTJo+a
EMmWFB1rXzWc4AWMXE3sPQVv9Ku6u1h7Y4OIN3BIgrjRDyLgXII9PbQMmGKZMNvoAH26OBgpgUcp
71zQBfVTg50S7+SDQuQT1O9lJk3nnGHUUekcVfPHPUB9ZzU6ynaPINCWndlv7jAosIRu6pv0Jgwx
VMofHZSZcC3Qko8cjUSmX5IPvHyyLYK7hUtCC7h25k2ArOqMwHWVvc4cVOpeYRJuulPBhkIFYj2C
PoETB7cAzRpGFvYFizq9dFMggGQIoJQXIEEji4X9MH2CqHpUz+nz7PKREdaa6pyxu588RJ7A9iBt
42R0k1XrE27+qsOiipzyPr0JXHJGVjW+z/r+fxO66R7SkiFHyGG/6ZJ7AuDVvBff1XfSln9ZW4W0
I5Kn7CXjKz5F3Lv0k1AKO8HzlfkTxGoBe9uSJOVZ52ReoqPDDQkfb1SdaN4yGyoMmQzKogSwpaNC
qIP8MFxEZLCYlMGXtN54lzzmjyhwRCKemlvRNd8TujdokaqFmrRgOvCvxQ+jN+2JMQZ8MsHTUemn
F+QPMW3Nd7WnLbxHlk3eNtTAyBfdc0ApPLiSF7uY41B8857MT4upCFivjQE158sZYFFyL/PlJzZW
aPLXkJ3JZwYH7Q4bY1veEZ3wcO1t851g0eSue5D9W0Rf93DIozUGe2BMLRYNAlWIwuDP1Z5wHjAm
zB5dsN1kv84OdxBor9ea+QnmRCqH6kGYnfhZX6MqvSL/RfsLlhth1RZx0jphS3Z/nCnJIHHfJIfF
QgqJZBu7OI1uscXeKvfIeIYtz+L4DuVwc73TIZhqkl08AqBf1GGw32i+rXgjlmdr4OY2j7Er2s/z
CRAx/BPCrG5kCV1fKBGPoL9NT2wh4OJzam7lZCk2JI/uH4f2U3Av7Y2/rPHYVMEsWJqM7+zLGjtE
ltL2ZdQcLPVXK9T7puJa16U/9W9ZxPbYvDXIYypU0bXym2x6kcybSJZh72q3egJysRSygxHLviT1
Jy00fP2K08TJsxJfpXIjz68VBtf5ShF/rXcyk8HrAOUttDZjXv0q8m1Lc0e+om3t9w2R6yaARBxG
ck/oYM6VK3U7qCJmvcltj40lqFgToDks/SFD6Nwyg2LKfdakkGPIqgiLQyiR06cE25qObIc5LVTZ
Z2f5fa9N296Y3EqtaUejiyEINO55mtNso8fKbdGaaxlv6KC/NX1/mwbQVmngIj9+LOQBwsnsiA1B
jNlrO3wE7G9GEnOpOscqdssZ4plyKAXF66rIr/Oa/RwWmtpw6Nnb5sxNhZbhWoHWvW7SGfcdri4B
iP0oD3gdSJik/6sL5tYQBade5PYmfdDrk1Qjjb+WqzHtnVbFdBdP3pARbWfwx4TerWeC/KQeevm0
GU1cnq21i4hsrBo3EciFE94NzHqLzKLX3VBK3gLxeZH4KpueD4lo8KW55ct1QCfmbkiVO2kCk6rT
XrpqRxkbUaXjoB2QNcbhjdkMzr9fJtJPd9+Xd9nYzUPVhmV3KHmqeGOxeDxQkFkHlhVPHuxYsMV3
mjEqrt3V9FMe7v82GL/WVBYRqFRTxDMrX0fHmWkqY1qa/YE117lUnvu4S5wdzQsbabCrHzTI0qOf
Pc7gr+DqwKW8IypzfzjQM1iICoNDnkPrK6zuj4rtdg7tbHu3a/3BOSn27tfj7tHdubTePHe3AzxM
IMBvDsPlstuN/mVyQKi6mn0w+G3YHYfLgX/AidoQ8JzKuWPf5yzxgTXohQW6BtjKhZ+Lko5eWmmD
OvGoNgB5P1X8Gd4bt6unDUrS29VCBadZZZN9Jm/u8GYanrd5f1/A5osbK7Xfl/BDKlfIcvOxei/X
MtFwCPjRor4zuN0Mrml7R4Kq+LHZ8ItjzfLpHY/O+h6Njiu4Aw2NJV1lYifAlsTehf5y9v59i/xl
/qgy7JLlZX3Cmv5ltJRGatcUisKeo922nZcRI17B0VxNWMT//Um/FaxfbgaMDUxkEVoQWP5bY/ef
wqYRTLmYY0u6bUlRIJrtNa8OM1i5cWdqPr2dcS+ONpKmmFWC+F72Tqm4VtBGajmhDVP7w/F8dwIz
IUdhjO7qfzg7s6a21S3a/iJVqW9erca9sQFD4EVFCKjve/36O8R5uIl3bqi6hx1OEgKy1XzNWnOO
uUSG02n/c/ndx0USibkK0ChzcjDTs4sFUmvXoebmjxY+ebrEa/NF/AVRw0Ao7m/E87hHQybRRzBW
qBIDAq7GU/+pRytQfROdW9fCUkMtZNjM1lMtrMAaTclm03tNbNeJ6799c07/soTXiJtWNEJ6FVnR
b1oNtYZgRfF17VL+qKBgZfsFGqpQGWCxPhKvdVROIZS0Z1zi4p3iu/UTNa/FohO6MgZJVKrfDTnL
puXmKv/+ioybCU/PqkKziq486dmptqjj9JEzq63t60wnzfwpQLboPvN6eoqkJ8sgpCJ7DSf1gsk3
GCYb16R+6pvpmx6q8pf7XMOdqJMPv3iDrJvdXYbFJim1ySAil8WiPjppaxfXoaN5Z/wMq60lOJR1
DPXov1BUn/d9scF8o8EipbX+mM4LI1yGAqKdNc2ZyyttNi3+FS4lifIooTf8pZxxxgjNNy/8b0M4
tiEMLMsSAhXGzfnUGnjUWacYF7RqPi5JRAluTtvhoGCJ25uO/MIcDvYgUQ/9Rfjm6H+7mOqybkGe
yMm79XUWiiTRdu4AcHb3gvqZ0qpC50bnaApfx+Q0aN9sSf/+brlIi7UDD+StO3+cYiQo4gCpfXDi
6i6f93K2s8bFLoREAG9gvCAMpPFKXa4oC0doEcb5Nq7Bfz9Yt24yyuyYJdgHSppG44rKwJ+Dw0wz
XkikNn/svcVGQB7IJ02HBeyEwt6yKarRNFtTksQpCB3530e/HSqXo6NEQP0DKMRQxK894m9DpZEP
fRFHVn2Up9c8fx0o2ZXZBTZZMK8VywvGC4UUkSTkFiJAmnwo0cf0XA3sroxXBf6xcv33C7q9Lv97
QeZXscBS6SfenA6rUaxSD9vikR2/I7ADQgt+p9oERNMCm7xchw4QOfrp34f96gz+Npj877DgvvDz
MVJbt0qeui71eeyb7OBr+xLNOhlrU0d9VjT3vXDpo8i2sFMmFJD6hBBgqsEJymcV7lHVrfXh0ezg
dBUAGUGExbgvG2rMc2jr4wTnBVsI3xyZjwa7LvUaNeOqDZ8GqhwxYczoYUFRCLLv6hkuwfy1NXBu
0zHPx5VClXJ5LZYvQUo/Z4iM2hinxHg/N2dWozgrR8NmctkrUMosfN1ZcgVolcu7Qf3Vmb80tXMa
hVJvxQohSjd+jvyTVrTRSps+GV08NkZgOm1kfYc9kP8cnr/OqAR7xliskjTLb2pOeiqrXdcq3NfL
XnoE2rIKWK1Ya3rTOF3pXv37En4NEbeXEMmKys2Dog0d4Z8P0uQbcxcJWXCJinc8dtK7AAFrtrtP
YYMNXMIi6vr+ogYoIWSlv3xOxPjYWAdr+ISxEcR7mYRjFSq25VQj4NY0c6nKjdhAnKWdyAAgUwuk
DRkzRvteTIExdXrT1WJXUBzskP9+P9KyZP7P+9EMmfEJZIn+VVT77dFsyjQtgqkCRU+NZEFJEUa3
ei7YZH5bibqZ3L+ulYWIzeB5Q5N6uzbrhsmos6C3LgsPMwExRg+YxuzovZGJBwEVWUYGT97/+OYt
LlPKzVsEiCiZ2uJXoxZ6s2tIpiDMu9GQDxH5LpE7ErAWPbG2UdBgUm+L++y7m2S5Cf5zRM6nigRO
shR9uWt/O6lB12lKP6vZIVSFozgg5UnqXTMKO6l4mZZuHivB0fgIYjJQAXqlbxol8ypaywgGSObR
8PQrNKysxxGCt/Ax9ZcO12Gor1rukLSyefHz9Bo/zSpN6aUzpv1QygLhUXtmJlvWHXFf2FWMLbzc
FTUCtL586ejJfDOfan+5pLKiakBHLMlUGdn/fKNNHhVCVqTKQYCaiJgS1Ku0DcVnZMctbFq31w5m
fc7oiqd3NNda4y4VHcyLbF8J/yxwKHstUhE4VRopdvpOo0EiI25pHdWh5WHnFOgVV5fdDClC6fjx
C9weE6FA4gjBtka7Q9wXsoGnQnR86q76Qzdkjm7sBN2GNRYmT9YA5uCbG+ovzwwqQUgMDDsWWuKb
2aMw6mic+oBmSRJtRSb04NXvjvGoO53FjU347zsOsOGb+/gLHXR7V/1+2Js1nzAEQ+5nan/AvjVE
tIq7NyU8TZy82M7A9FVPPdCADvMo+NnJslVlHVvXaGYquDbTVauRyin7kilAGz/nhJJJfQHcJQS7
NjqlXev1fr6GXpF3ayG79BCjRjq8hctnJhwNkkTQfAaDutKazDEi/GA9/eketZRMoZ0VTEN1orIO
Ax7kKF2L3J/Tq1BfY3Jas9RR8k8lkBxd+sBRI9J6E8nZHDhKr0JtyF9NAgor/72pNos2Xggv5nSY
aqpwaQbhKZootaabcDzKQrySxgvFmW8e29tF9TJAcV1ZG4LXkC39Fq4xabWozqWuHsZJ2bXKQdE5
EeCUKTCpRBVon6LWPrWT5Qw6/lM13zTdYW73A4FkIY6zIi+2vRB5mcnYbo1kq1hPcdBs646u8OSU
BqmygrDuVcy6ocKJQCBnQvCIISvIhCorP9ICF3cChwBcld8//fu2/aKg3t4/wOX0RYotKujx/3xY
41GZYlW0qlMwbxMASFVDumPHmI+Hd7iM8V7gvin2neYZqP2G9tpbO33aBNFxmo1VbV7C8C4IcQ9S
vQ+pY8fgGZKfE9Q6Smx9e1b1rTUflRaUWBHbcfeuoNVLvllD3fYTvi6SCrwYWynuMPmW4pl3YSUP
g0RUHRwHMrqSt7tg9Z4dpKWxO1Fl+PdZ+38cz8KpgycIPN/NWO4XpVClZZ0/krpCyg8jtkNQs/08
OQADd9/5Zr8mo5uLxC7E1FivKxIO/5vD6UVclVarpwdRPAbNdYya56h7G43GYzFH2idoj4p7MshY
tKuvyVS5ozS50zy7UW56bTl6y3LPL9clu6uMVV84fyRkJUqSm5osNQnprrd8WdC01YAauW2dGj5a
OZxDP13J3NQ+A3mv0voUPxk+2vZixZM9V7A0tOk0itQ1yT1HZGqFMlPX5NDpo3P6pszIpuC7MF/5
1mxrLT+law+9QkpL/K7zso2tjG20T87Lw556+khe8q+HVSmO9tSjO0PjoKAB4B7iSSR1wzzqI//f
runswyDErJQSgUp7ICt2Vc+7SylTiZMbzcpzP02uoMkIEOnoGMOqyavvRoe/TOo8NvQXiVNiz23e
XBlRHtphUKaBMMXMdNCVKsFe/0C1VaAVceVPzMtbnX4MFZOFeE8mqAr7HQMeInBO4AJDcjuUxm/N
r3yHD6/YGNG6/E42yp7uv4uPBTaGY0Cm+2tZN7MTlehWnYpMIXvISO/MFECo6sb5pXodrUsQPE/V
G587wPyma06PaCbTuwzkAVEL4CX9S1Pdi6SPIAmGzE9uVXOVr7VxhHEokStUeprlTeOLXr0x8Qkv
Y7kRC8Bxb1X1ptTrjph4iNfpo4ACGH6psJgXi8QdkcAIEsW4Zx/cdv0gNftp3M3yW1W85T/V2JnZ
mBLtNqz4eu3v0fdOsRsAbqOIsaZX1bFLa3b+r0J5Btids/mBHx9iy6DLpG0gFc4EyA4eqMIEXwfA
wr2BsG4mmwpZBzOZ5vyqflYQ6pfI8KCjCePMvGPzLAKqijY+6xMUefEpJ+LoDo6KXpCOoNC6U6xD
S3FkAPyC2eah/SRWfHpstDcZ7mm51Ym4fgUjM8ugTQ7asG0IRhT2uro1CQyp18VPU/yZpReoOIgI
2r1iQOmkoUmCGv48rXcNYivTY4GEmESyiRoNe2OZ1sfOP03+HqlWrEI+sVWkPiwG62f0+PzNhFEb
OTqlvPxeK8GSgsSPSXP69+CnqX+7l5b6JhVVBfvOsv77bSFbqGWryW2mH4S0YTFxiXufNfubpB0q
gsjlnmIS8khKN/5Mo++Uhus5OCBcDM2fkzw+1v54nqjS6xTAmo6QBzhrluKjuz5XmFMShGQWysPO
AGY5m5uFoNWGn0YIkiV5qmj5Aj/upo+xvxNR2/k+vCcl8uThhzLRCCNq+OeUAl4bcteXRUf00RPl
Cxy1eCxCi6olRpi5t60g+qagcUvbWyYhdhP/97zcTKVRK0DqylTx2A2vpvEgTpnbzLsufrIadDgY
dZFoagqNZ+RZUvnQsNKJwdWw6fv3BcJR+JcrBPsRLxOFHVWybuppQ+Kn4xgU0iErE1e/BpRwKjF3
DMb6fKpovF31sodfxB09qQudB46NrXJNGOXWQWrQwVTdOrmbGYGVkkg1cy+FcEYVg4aTse/1ArwP
ZaHkPdAUWlQid6vBxIKYsYU7bPbnWM+o0KTnopadyad1b5JcMSgb6hVBo/xSovmuiUsPA3yedJcO
gXbdXvpkcnsRNlmVX2OcPBX1jlidOFlbQTEfxwg94Zyf61TZdxlEaUoigVHs5hgxjbCXpJ8dMexB
Ancptty4S3K71MAN6eJxKAMvYNQVk4s1gjCAbW0pmyq8OAxDxQhPK0cfjEaxheDWt8+zEXsdHf+4
20ltYOsJ3lqMFXh+xdeSOkZA35xSCnZC/rVgq0lnT9qjpOVuZ4pI3QAeh5O9eJsqVGI9lGofNknl
9Qwivgq2eTL3KmiKen6VqbPU+WCzqZ8xJuPfdDp/vhtE9RjH6bmqt029nbBBJeZWSnbZ12d+v6B7
JP9c58anmSobw99aRHya6kVoQnsSth0uXFn9aDGwzJHpLuvqlHxNGqBN6iNqGO18UTqJCYq4aasn
aAh7nTsSvUedh4/lxKDeAZUxBTy+S8GtLxInDZKdepfG26LFG4gYKgUwOm3nWPFUFhRlFr10XEAx
qbzQrD0J5xZGosmKD8rL4pRvuWwtvFY1MO0keEVbbCWuzJnUqxGmzX3dIx2jSIBvO71Q8/OzH728
F2Z4+6PvjugTTZ8ErIq0svYuEjEx6toxEZOXjHRaNIxK/1r0EOPiXdDNa5lLF/avVuWfFO7xSIQh
K0zHmGst44/MPqKERUQePrRydzfr01F+zjPfG6lJrHy6yJo+2YYy4R76Dmhwi2z6GisUkbKnDgIP
x/eyrvhtDI2HEaJBNuJk13gQGRBS9WdcVCDtUo8mpjT6+5zzg/yUegAvJrur6a74LZKGHhJkF7+1
AUY+hS2lcTSLZHH3lBHizDl/iHzJGZYqNs4bYCNhv8y08bZTuBmeTfaJGlo2bovCvBrRh9kS+Ze1
30wSf9tX0CIxdOC08P7AnP75BnFJDL2mBeYhm49SKG5UoTkvpQ2jhgOtDxupKO24tU5y+5T07OwZ
PzQxQxsVw66r5o04vZa0K1KNm+jaCS+TTt5x8hrLxfschpjigQlH+cUCA6hJpRdRR2OuehhnlFkS
FnATIHJdPHwzsi676ZuFuEblBvca1cWF5/vnu9IKpZOLoEiP+XwSoMsQsXk3mGQuh2B043fFEF+a
XturE5bdgPDTTNsoM0sVLKvZgKS6YGRImReEPvthtvWvZBKcmmSkqXZMBtX2WBkpHBTU+SkQH9m4
//95/eyTZNAC6Oy/lBy/3XZdG7Einyoi34ar/jQLP8EMjtQHxPZ1KfDOgbaaoECGJ4M8DNwVs/7C
EMV23WdQKVLW4qYF+XQVa06m3aUdXtejRG6Y5OWYb76LD/mSgf3ndBsQvyRTQph568sdqzoKprAZ
jiNExXwiUA9vnoxBd+7kt85WFJx1jdsH90U1nORc3QjGezP8LLDEGQQZmQLKm9baRJHiZkPkTBAw
fJP8Ie3YjC05XyiC6KqENS3R9Kkk1tOwSwCd0VMS/4iiz1gmIQazQQXJJgnxcgbAGYXyXuyHbSK8
WXW1aevwHIQnOLsrvlluKeOFMCgHT5ZLu9VRPFXiN3sO+W/rLw3DEwxSChI8XH/ehHnRjak8FOMB
7ZvmqchFVtSLi5XiVEfTcFki64+kn8WHZouWkC8KNn01ETq+2y0RuN03C5/lUb69StxSpihKdE1o
Gv35esTCCkRpaOUDM0BvbXlsezqcAzKl72psfyu006ZTl8YZlf3/FGPqbipNM6nFg0qxZUCGV0nH
WP8Iu4tZfhrtblnhsITx1WPRgwygn5aQu8Y6QW+fKg1ub/AWqiSUoX+nHqYUOexA8gwohuoF2Go4
Kt1k05gYg09qXhEajtlizSRcQVuYMzzJdPqZIkZvpeahQNVt+p+ZyXfg2Z2m9UAVvzNZlDSvlnak
LJSp6KrhU0nNdUIHrrtjcJkLVyn5NyMektdRBGa6ybNLhvo53JU+K7L52gsvFTtxDVcCjZxlmZOI
lstJjYVzFz61KsrDBIyieR27p46SV+Z/UgQWjaveXUR8WYMdGE9Ko6+oEKsDG5X5KoW7kJV0A8Vy
SI49rzRizzA0tp9dkuGDRk9HlkMOxddwDAs65mOcr0PM78WbCLMzIMAe9Ek5SgDv0WqHsR3IF6lf
6x28Jbw1JiuVozW+jvA2GbGhtRYwmRg1qBU28ISp46mw5JkBxOqoUxkwQPbbNd7bqtPt5cuNpXwN
MxK0FlE7FpQkRflKMfPfY+AX9Pr2dqVEC3MNVbAOmObP29WIxxGxgSkfmGKoixr6R17tltWcKrL8
ydfixJTC0nhuX43y+s3Blz3Afw6uomHQgPsAzLxpTUWQGitmEQjJl9Z5lM/bBO9r5bjD/te061Zk
36z+fURd/NtwweE0VQeepFu3HZYwFrUh1bT0wEKGsJJgL5M1zy6XzHkVUuQqcgGv2QyBnuhSibXh
4nvAtFqv9Vjsvps2+7f4Ky89XMv3S8Cr4M0PurtEvgDZ/jH/GD2d0GHlPTj1zmAryKBG9LpLetDo
LZ9BsTokDxAPXH8EnglbTkPBO3E0w2MPcCk98y1HQovnhpfEFtKGiwYDV3X1J8lJ9jzqC++OJnUL
Io9vXPJUiKCH0fOOIM+TLwQ6oxUuHWKri71pX+L1U7W5dMq2WzkJVg/HOvhobxUqCcitF7odjmzE
tLS1sTj5vL50Ha8Nx7y3HOscOIHnu90zS9w1bU6XJlS55DauSRF/CV8TTMfLn8jyfSEclx8g8O0D
EA1+lBuAz+AHcTQqKfyS7+ezxG7XLSmPuwoSLbKTaCn7joAYGXzHFs/iyT8gqnuJn03+lp6tG/E1
gQQY4T5EWu6fs4/AjT0+7kIP5r7LKpGUncANneVPxRGsDblFqKNB9vAr2PlbjPM/s6NPYdJ/yexH
kEI28TLQ+aXVz2YlusjdUUYXfF6Ig0jFApSmnHRbOfzvIjQraRU74+pDfszsD4bClbJh1EHzrtqv
yNZEMIUQ4RBQB3tYdYTZiFw6uKG2vw09wYbQ6uJMc0cSS/Wt+YgH6Ge/wQ/qJLy35Bo7Cfm4C+xw
eluOW5+Xi040Gy9IcXIndWIv5H1yBnCRLrgT3u0qwe2ZbzCzYKKcTx8f7y/Xa+HEu4TS65J2ODk+
fXqowvxqFoExmTLL5/ge/NUBEy42cmHNPL064OAEAIuHlD9g1QGdTjYqmyfxCTWbQ/Jm66ZP8VPn
de/yXeeNlyUms/qKMp3uNNcgiY6oySWcEpOz16B7XnKJUP7/QPu/HNbWH9BC24MHWoDIuMmbCE3F
x0dr2Gn4SA6LJI/Jh795ebu+havrkl2EjBdH6vLTer67c/hONM/4Qw5Yup0r3CYSyaYH6Tie2Lnz
oT0JO8UeSEQaOOwCdJR4l9alBQ8gegim+fNE76w8CZeR/uZyDkgW2qq8/fHr97j6Vy8+vNAaT4L4
9UGMzmr5uAKE5aO0eVQ8CFxc5+UeFm3Qsc6EWtG0C8J+uONd7cUgJDq9hMtj5cG6/noS8P+5vace
G1e+9Iwq80OJnpndDE8HTyZPj8Xzwgex83ykPJnfKrb+0u4Fa2eStkUBFM3LzXbEyMzBTMu0O43o
srsd2n7/MYwpB1lunrux9tznb/8eeP+6xfv9kDfLIj/qhS6x5PyRaryHTXR6I+fpAEICbaWKGGHy
kMbyUJkH5Uh+KG5gVms2LU2iopLT6O01G/Ph88ObePf28OvfL+5rTXY7D0E5ooRHm/+/+QyZ2EpR
WggS5uHuc3pLnddgtE3rQ+43GcOwCG6ScG7Mrhlh7R1h4aFHAT2mbMvonhDMPFC5KR2BZU7FCT1V
Swpyu1mMgwo+xhWV9uis2GIGottRNKe0e3Zxdj4+6rA0lHPXnP/9jnjh/51adVagOoCEZWJVbrbU
SadnbRp3w3Em1KST4rU8LVXmjRUYlwDPYNaHZ31U3FaXHL8tn0a6VgY5srDhDerz6djamUUIgoZD
Q7HYSeOf0HiIhbtEvA4TZUYqzmL1OVHCbvAPSmRZyOFDnsprsUQqiQZQYOkw5Bk7t+nY5aQBF0wq
SDW409zaiinQhufQGEntobddE2tizuE9KYaPwdDByZU6gHT5RSecywCqRkHXwIYTP5bSovmxDRHl
r/JhWI5OUUWQEAnwc1QJSlz2Yt1lurjqjdCtys8sC9yuJpAoqe6ziFlmbNY5ieEd670QJYk+/jDQ
6It548gTlrXescQf6NBnElW6blegCg9myabGazfkXPgSThr0BzFhRkQTQmDeBeWjsbZKvIwNNBgq
OxaRzJRWY0Ox/Z7KfTtd+0q8oEO3tfhzzpTjaGA/JEMmJ4ipig4ARPRw42c0p5HIV+J5NmCWDHSk
37ocQbBPGIsaODOJCZoJmlWKNrH+Yy59JEhXQ/rRUyVPioOvmKtuWkIWBrgTPwXK+kXcbid25K2u
2UUorjQ5OHe0YNv+UaYKpgKFH6UfIqG8HXxdyV3MAJACcgOZUKwdmvjUSu/8vbEIEhJKFp1xqhQC
bkhyC8Tnxr9wbMpMtpRUP+K5tRW4Iqrigz1PVuLguy3nSjZfZzrTw9XMDlqtr1ihrfoaS2//jt7K
qypxXUqy3fo9i+KTUP2YcH4kTgjsbCp/BNkrdHuCJEZLJsdjq0+HOH7yCWRoGTqygwqWLfzUKw/1
vRY/CZojNF4w7eUwW6Xij6ElV1r2jNr0mnByQy3mQA+RxJyNEYN/TdWsUzSvH1En5Y//fhL/pqNb
toNkUZBKQVf2pg5u+N0oS+IoHeTFn8WOTAnf4ogHwCu7z8EgafHUm9SYrbMBJKQCp75v5tFtv9P4
WH8pg7Mc5j/RoDvH//5c6ZcYr+s2nWeIU9BQKlzqbIbccMxQUOGTsVv2dgKMGH/AwTfCT6M2YKnM
QCrLs3EbxtQ7NONgMcLVCekSwi5Nmk0dcY2GHhLvSPuhCNfjCGiEcBSa3BQBiDX0OVJeYMaqCD1k
MxWP+dEqxY3hJQN1u/syOE/yc0nBB0cb+WERgV1ZeK9KmOFziAU9sVZYZwMy+GQQTU0V0889yvqd
pTVu4At2JH0UJIxJ3IPGIhWcHt6kaUvhc9AJFPM72o8PvoGZLqydjop2l1eepFNI7AsoP/K0rukB
jw37jVU5Jh95h/CbVplfBOLKKjPc9WzvWLOKE3bNhFHuJaG1aamnpnQzRkJBPPiqvFO6+KoG8sYP
krtWpXX8bTDp0j69maYos7HZR1WDgF25aWQkPbQvrW6Kxw5FsLRY9rb3aH1W1wnM1r9v268m+p/H
krlrKVXqQODgT90cq+/jjIqhSBerjbxeOevlezjF5FDVa251hBHNKh0Q8hmNC27FC41gsSz+imXx
yQhEu0T50LD/EPvQGeGFTzAcDKm2JYJHqoFcvgLpUZPfRT28IWMV4QGI91Ve7xmsHSupN6E23eWM
fFGUuAqBLUaKFKSYPXHq1/0q6bdp7kiEuWBzi5uPMVogYqcZpLuGLQefcbjPPAjDK5m6nYH6ZCpy
chBMp1TqU2PkFI1Hx1eIFxWAxEN9CgvDtqzkqeY1RsoBlcBVIvtxUq65wlYeGvW/T/CXivv2BCsS
bUNRVjnLtwK4PglCMwa/c0gDgvpoldplT/AysVt2hrSgH650Q/99TMQf/7mDAM+Z0Iy1ZetLFtWf
Y0AXVb5odJEI9RQgmPgZVEgQmpcg/UVGbcxK2zwM8ZNEF9P3Ejd5jQZOPUSVYCMO264mZOIloLUl
uAggROmu/uULbqgTI8weGukyDG1VWpdwOeJr26DzX08VTO6jYtHrwA+AvfVHghNoWMcP1Fsa23yS
GnfsbQGN1Z2iuVWC6WorxLiGm0+LOjHjcY85OD6GqacZm4xdGJVLwRWP1VornACDqrSPpk0ifJYI
41SDCWs/7tVhU6G80vozE1JkOlo7wP2CsjO7bOwk/Y69JwAsxziJ+b0seypO//40LXWg41jvB/k0
R17yMQgrAbd6tVZzlx3aZ1sfaMlL9T4nQVLYlBON5QfZfbUCBOPoo1EFOP5Gryj5MT7sNZFdk8b2
ZIkSDeCYeOKvodm1tdfVG41wENo/yISeDZbdZLjA3qGqRQeb7PpB/5UHl6BKd6QXspVrPIX3Tgph
gRtlMO71+RySe6/shWTbwAwxtU1IlCo1ztbDBtr2xyY4cKaeM3HZ5P80Ck+f37V43ZUu052VH7ol
yO4A9DTfjfGxLdaScajUDbLcltguA3k1nqYYSIO6BoQ4STUdQceS9nPs8p/WOrp+9EEua4BZvE50
9H3yniusC6eFiQD+C3sMeIB9cmZOw9EdPkQC6XX0w4mrXDG5+9h4w43Gomo6ZJKtE1+bHYN6Xb9D
t2H3o8YXE9cwoRJEYX3jgdK/TCl/Pn7wDZDZ6jK1Y1KHb2bDaGy5t6W6PJXWcWkezXG1TUzcydQz
TbKGFA3GZVqT1hp5Umm8l8FbyZrYYr3aNdZ5FhDRIMJQUDLLjHOt9MmeSSm0bQCks2MpiBlmNtkn
tLuEDlve1+egZwVQpi9TgmBvmsCmwezp2KM31UH12WAy44VGc0ff8G3RmsuF7w7IPTI8vy0IRROy
dZXeq3n+0kTGShnbexUUrDibd7GKxYd1lzXqXp8RNEZXIGKXEoXDwVCpo4mveb+WlCWa5ZJrIVSa
4yheoib0TFTUikh7gH61mcK/EaJNRKhyRKFVkKUTPW2XN4Hc0WhGJ6FTnjWvFSIqOHmUglvGqoGQ
2cXsM7SalynSpomCz0FFsTj2e4Ei7tJTGbvkYXnTcv7ZqY0dVU8iN1dvEkg1pV7j66cREH+qIJwr
s/FoBPgBoRmRCGjk/VloA24zNAwg7YUK0pNhXTRYn1bmb6VY38XIS+Dnrvoh28xDvLzLhqRwyVqX
auCpmKLUysYkoAsfuY5HHJI2CstIveoos+SZRnXLOLCI+CVatcxHVvVgKJBLNxGChHgyXVQCnZSR
pFAdNBZEs/LJBa4o984t8mEdlsllsR1Yzbwei02M6EyJqWaG5VamERAgyNQK+Yhkc2rY6fhNYCfy
px+ZHIBtoklRjdiyn1aIX97QecmzutNTIPy56IbZBHBP2UoW0bEY6/PIFWDhJBYgnezi1x90yM/m
JO1qETVDOFJZM7c6a5uCsnmaUovpfHteis8ojELo9MbPgaiEiviofMwgtxwz0b8K4fgj9ocHlYQE
ivUGUmpWjIdUg2rI75fTJsmzTWe9WtIvg9dcJ3JLWwdKRe+7uy5I8Vn/UqW2iuimBREOxbxTGn5y
sS4Vmi240Qos132nvaU5yK4Qxao6HaLcWCsynHNCTGeHgjjiLBZWvatNw6UWEROo9hS9mQE2qBR7
Mrou6nTmfCKJnISwi9Cz2KpflbLfR4qN74Iivi5fBUbzpXKtGWACVP0RDZRojYdexcKHaMEHfd6Q
tZFF+q6pDJa52pFHuGmpTPKg6SVSQewKXOVeN9niao4p5/sGVss8szPlnRplsBvGiucytxMsZLrU
rWM1Qq36v+e1gW8km0s0QIpUjwRQmiqVQKh0ov8CELsKxZchfxMDOiLBE+2PBcxexBTNeM4iGaPz
UB1V+dgt74PuSVS5LNxjFD4arYPwWgdElckXsfkows8p5Vmhwd+H4z4LH4oSPfDyALesqflGNRHd
mnUqMnktbVYF0kA1SLexuquk0G14hkfrpEOoSqX0PKrFcYSRI6SY/LmqfTx7aiva9bLmC/khabdD
tlxaBzMi32i27Kp904JxnxtvbUkQCVaX2mI8W3DF7cNceh3llLJH1Y/4+0v4ICc/dF5erMK5GuOf
GlzKTKKdOF5DMFsQVt2mpUqe3Vt5CTmR8ni7jkTpFEWiE47qNlQp9MqQSGTgDTLRwsUl1QRULjys
IlBSDQxA/9mYv9L4F2nP40w8TBfbJm57zOsFPcC5c1tV8DoJD6jytnRc6Fc5tKZyGllte50JOJha
etpF5k3waLl2QFmpUzQb2mFifkl70wknkdbqmRaZSqd6hIQf1pNjduRFmOehesxK/dmqYYW6PpFX
Gg9sVfT3Y4B5ISecBA9/LR2RhwP9oeBXu2wTT+wCmxbkaK0hy+igj7y39LQqgNVWcG91lH+N0mla
fVVZ2X5CHxChtg67/CFlBY2XwTJAU8FFVSc8FZp0EJs3VWZd01D8XB4Kfw2F0vapnmgNE3QPNyNn
9RaS1jYxfnriTGNQk+8KP3youteg0XZ9Va1EuWMvhWzi4ueSG6vXgHHCrIj9TD4CUqr1RFjmujox
0CZWlwFycgyWjGVtUZzw1Js10JFqgCByL2mE6Vb+ucsHNyiRwvWym9CZzZOnPp8QB1F1Da4YybFm
VPYwTWg34NTIUuaO0bAdGauCN6S3AfNnmWrXZd5cHtlO+CGk95lhHMr6KjWiU1Yy6/1yZYhUTTqI
JbrmZoy8dVhe2P5vZ/Jngh6FNjHz+geRWtyAl5h+N3keJqbDfLgYvEONu1TnJpvYIHdG72Z0mn1z
BLlXs0zNNjF4SHS8Tq3SHVLuFZlZARpeQHTLLJ9yBmGFypc5Go4UDLY+EI4nXrljGwRMPDK4pU5q
gWIHbR5iZ7urIIAlH1JOHYp7cTkzy9FNgGuDuCx5g81MoEUhGIevdm61KkRULItlLQGW2DDWQyiQ
jWxthqMdl/J9PV0z47UZ8930fzg7r+XGja5dXxGqkMMpQYBgFkWK0uiEpTTIIHK6+v9pffvAll2e
qm15koZDAo0OK7wBvZIqypd0K9nYkglGYwV+gdfHFPjGTNpyf4VE1TouPuW4vohvJ+rvqdN2pHSB
3gxgUInRMFN1MJyWpZWRq55jz+s7LnpAS1GKjfPKtyOHVC2FZY25eqq/pVl16LPtgI+hhJaN1BP4
Kse0RH2daSvB1EtD8CtscFmVrMA8UcIijM8Dwl7qYPBWStULAUx3LdRtFduMapVUBqUgdkUnZM59
kQ2+i62OA7SPpD+kTv9SPMEzWMfHC2omLLAf5etWS7skLcaUNBUCT7yx0pPKdt3SOldyALQnTf9D
CVfRRTL2M0TlIwE3CGwUCJW/J2upWkWxVcLAHNzmakvk2Yvq0cE/8EAqsRMyOlmAaMqKA9LFop0K
3cI6Jjs2DWnXPJc065xlDY91oEPRed0mt+hbFl/EagtwN7TmYFLQZUUp861b330yJK+mxk0wu7b8
MSjw07qdOhcXJD9Tgc0tmqvi3zdsJpThgIR4X9Iecuoh3Udn5Tne9AFyXzhexxTlFG9+bpDsmZev
lq8FFBQRV4ZIygawgIeDninp5Spc4VGF460k5Bxv54bwG9r9B3kCjSLYF+v+NwYR6lK5Np/WJopR
gnSnHdDwdeW3dHfaqxDsz+4eTB1YXNRjXWNZ/SFXUL9rHT8ehI0QJ4hWaJQk6z/aJbGqDlUqDeOp
fbllqxS1PTnoIHEhiASe5U4cOzziMwrkvUBI+474dLsmRGHDI3FC13oL7owKrPlloIOBRBYal7pH
haiEaQeSsXbbDG3SbuugMUnIuLwfciFCn60z6/M+PCY0A9E6Mr2sX9kIHt3XRhmYb+0aSENbB7hg
dSaKJMSIW1acdmMLdyV7xc96sbSpLBzYpFARl/czflHbqPKsaTlRPf8CnKIirGP7a9wYYZnpoBwt
FqYnKveGOwB+ZKrNbvaWvyidfzfdsA5udOqkRUJ5TaNdNiDPZPrzgeJ4dpTDTYVCj0NCsUalRWG5
9isDkq2NIJFMHwQE5DX15ffmnSJ6tVUPI8oJOJhnG+rtUk7XB6Ec0kuJjhhqd4OXBAgMJc+P6rr5
gL7SKtjibBKK4SYToLMRNZjehwAWaKo8EutIyhrRRA2werxAgAjfgWhdWg9ohzXB/EpD+hBpov2O
MMoLM4sTn7aFRmiWLJNTc26q5Tx5mABX6Pa2Z1kLBnMfakEe+8PxbSZoetHcDXLiMPSMFVozB9WX
vsBvIHrm3AHiawDFFtZmeiaWHVe5/AB5fT2iuRBgBnlXEVFMjzXqmPlRGQ/34H7OfR0XoGBYtysi
QqTAyY+xv0auBImS38gxQu+YbqTMJBDzk454U8BZfIIsLC2yl/8uDwFP+md9SLHJiHUDSAhVaflH
VtwmSjlPo50h2M26cyEUBC3KWogtQuMVPU4kIl0DG74ZEbjhG9LAUbNC7IKGfrmUX4ES7AllgB+0
QB6AOyzFu8ju6//ao6g9gC+w+JHgp6ct6J7QOAePDeICeV38/Ax6nmw145IKp39/owCzAC7O17AC
6PbdnMeB9hv1ID7/f5/LxsVOh47oSj6NPmqEwPzlV7qaXM0nhoc04pGm4/21j+xC4MdL8Q1cjUtz
o/mkHJ4Af9wfSTMAU4g3EK3Zxqu89gOQEBIsGpvWuGx3NPQDStH4RqO8tlLgAkPnu2Kp6jtn64wI
pSck44E3SP79WXRzwfos7e2b6KqLXRcflQDkBxICKBpyXagcsMs6i8Qa2aLF7UBOuoqBozgCXqQH
S4LFyVr8GNXFjT+wResb5NE2ECs2Nt9QNwJz0rK1OgGFYcY1X3wiYQzPCzVcaRmfO8bU4iGI/irS
mQyp0IwTI025hkEKuRohOlO6v39f77wQEO7qf11tFXk54pf1wPMUeBmqH1xizWMSH9j7351unraQ
Yxa3Ej+KmVHv9hMjw2pfKgAgLmIGCFAFNnSAMuwHlFnBPGjYNEpgIvpnrFsQWMMXD7QHv3oOqIjY
RXOMDUbZoG+MHD/Ef75EyS78ymkbz4v3d8OnteSKuVotXr8ul3f+o9ImJAoWXx/Pz/h7gR1BQnfx
YXgfDz3XgvAuoJLU5bBiNNJN4t8AYOQU4hBuD8QT1Zb6VUw6MUoTt42WvKvsxOElZmu/zC72Cvll
IBlsQ77NLBK3Bk5oeWcmCFUj+Tfy4CwRhb9V/OGq+QqYIpPhm5fpIxsMiB5IACwNsTgocHnxAtlM
no3u2hyTcLQOAoXivMwoL9w2Ak6SL3rfWFyv1+3pM7guRccIZ+HFvt6lh+hBoISEMyaA1f83p/ID
uKEdumxLAXHJNz44F8dPt3gF8JnvEuM2L7MH1b1teCoHpPN3KVMbbwFuBuBrASBK4/mlwR5occD6
xQKi3/GEqeLyIA0MK5HGQHqGBSRuSNSAWb4vw3XyZC/cinfiM/evwrtT9uKAh4U7RfYw79S3fm0T
I69TmkAC2FT6OD753QqRidV41pb9sT0KuT9xCf2x4d2lBZmMB8wvDmhWBcKby9fAxYhX3DecLMv3
6IH55t9W3NKqvNRryFZ+vQ6D+BHJBtZ1rbLExCMUOIfFAOjL4EtcXbkOH8nrdB4dobvFqhhYF1SD
AHpwbi3EyqDd70pbGkiefcouYi2xKYkbfBfP7Z0qwAqV2g3yVm6ymqWFQG1gxMiXFPBUVluxUoSN
aOZ2ASsTtTqh9OQsg8/vJQeqy4vwOVIZW0qiYp0iotjtxZAgbOhnzLfcI2jyYo9TbZEtm9cC0JOx
Fa8RzxnA60l8J/PLs3hVeTbejWekFzzlWXmuVt0TKoqrzFe2yraD+r4iZUR2akO9bqUF6P1ttHcq
cauZ36ckcq71jhCm+NvizG/yU8ZUol4SNC6tF1wWsqV4cxxquFAulT9PT9r2f9+lTPV9seJyYrBa
KRfRkKmsEsTrKYzdQWWNiC1VT/Th5kB552L85KwAqZqD+2pmNfJKF/nFjbZNkdC35EV2TE8YddLS
fkKU7oT9YIic4YovgfQCR+ZV4MKqFUFMUG3u3ER6Qm+KdkCkuvmJy+Yy2iOjxcjdQFvxx4wf3wO7
LX8RwfjVCvzYiuM88vvn8d3+BXQLsBXbFBsTGpDsHPqyRwms9moPVWY8pmJXXpMA8kX0cBB/izuJ
b4FzGpaq76wccEs48wBwGoBQCSQTEkS8quHn+xqSlg8yZKldNY/kzr0vh+P4Ohxbd9xjE+KlKEgq
KOOr6BpWa2DcxSMe7Uiohi5F1YPiQeriBYVX+cCg1F3/aLjRVrwXv3JQ+fcHBLMfFQ/lbFfZE7vE
SEQj31hdOuxv//fVv6m8ubWJP1U//mzfRo+4ZhUFKsa4JOSejFQl5iQviKX5SJz5iKe9dH66tlYo
/X0Az7oam5p27Urcr803ijeLfzD53HGNQDamqr76YZ8nv7xWO7xmFpO/8oQqWvggsFhQkfih+vlS
DtBV3xZ7QsJ9sadjgwT1tC330UZaF/vwmB7j4xBk/K7cl/viq+DnZFN/pX7qUzLPl8miYHBA7Cyg
pDM06gJ+JscwpTj+Rl1+f2+ZBIqnXKMgCaJg5vXid9LK9E2/WzdrxUN1cG36Gq8g7QjCX23salfx
tuMVSmVATOfdGS9phWXB91jxeAhavPZtxtlAZhTiz9lj4Hg0QBZ8wEt8MspXMb/wmJbY0nB95F6F
l3mJJwB7AqKHGjUANo1HK660BtAmBmcC88YZJvTIMgwHCN6ZLvguHIYjZjGe+QwSw7cfu8Vp+4nE
PkApFehffRDvJC5P9u9rMdMmHqOzun3Aw1w7q25Xrau10FT53yQoH8e3+Je6vH+Kq2Wi+PUjkhHc
FTW2y+TLL+VVPHBt1Xqlh/iEOz0gecOXwPsZK+zVyEw29oezwliZ0WCoFOZkzE4oYjC+OCBAxi7Y
AANpLa3hhvv1Hq1OHl69wlCGcLjynS+A88i/3RkR2y88AuWlDie15HVgFbzq3AJnJFNY0b3lNeAA
uWexmYqIcvg+o3vSXhGgwFjgq1t8AmQlEAqP0Wu5+h1sAsboLNINjcdDUL28+9lmCiJ+AMt9tZ/b
Vb+68+GkMKCAfOEQjXe4P+1sZoizkTasyKXzvWZpb6EWseDCr9WvOw85YTKNb7Y/MIWGi/iT8qai
tiqmn+Y51+6BIzRGptVZyb7Fmhm9GS8K9XsnQHXywPN4scBOOitYmpeJzxaXqH0NeFayPRhMD/FP
//cDo0e2FyFnaO0FijI72ASbYkiwPtsG0yIgYDhvkGUF02h/R6GUrYCgRZ6YKeKEE7MMsDfnnLNk
8bkQhhhh0xenHseVGz6PD5+MW+F+drzhNwhSnIsFB9ofUpB/TUCgJmEvpjmW9VOEy1TUIcnbGXAp
MtSNb74hQ6pqnn3uf4NVChzjwVr+90eqAgn3M7uHd2aBhlTwC/p24vgbC8jJ+0rhI7XJz+q1RMir
e6Pqgpuz38b1DdAacCi4/ZhJ/QLnOnoVuGG/FfRLT76M9u6PEnDav8ingM60NKAehmn+QzSmKOIh
bxJjgv28NSSS9e39d4J83WPKCQTddMKjOQjv7xN+TUNwD2ENemO+UV8kSBsow5MqEVPhHUmYcvND
MKfv6rsGW/xjTv5QHqEY9S8DaCELAheFC1Z+mv0MI4TPoSLZjXbSfKD4nc+uRooA8oPqBrUIMJIU
5Qj8qQ2z501eS8mKKgkSzrqbofKGdUgDJmtpocCAgTsKtJ/IaVSo+xKCAYlL0Zhd2GAUl6ijG/VS
vx1uw3KMvJ6YFH9uQiYAvOWKBoX03IPaebSaRU2diSXA9O0XMc4P/I97HulBIrjxmLsJI/UH+UMl
6H+nbEGPnvKj9px/FVvKUdKpeYEFap6x4oMljw1BsclOrbqVA2BzE/H/F/zawV6EeJ9h3POLglU5
uh24hhHhx6VFns45x15V40Ww0N461cW82pAW3bs2LLQLne0MurCzUMiDn42nCuFI/NiAtNA8pz3X
L3SD4eBNl9LJRgj10lDv+BMF458PDwAKonemLJrgiPDxcP8y+5tBmSSpMYvL5Aol1gu+FJtm3bp/
ICv99PuG4gnyROjqadDXoF+IGf+Xz9Gm4jYbs9rsijrIDyiBx4EtBMENwn7iz2LRb5VypV4UZEL7
RfVSeg2wh9869ZP29XaoYEmEAYoIj/+9+hVRRP376v/7dYkN6S/XZYJ0S/MIAxGsKQJkIleDd6SP
7oXItYJC3oT+f3+g+k9grvhAJPUYDAVY4A/OS5EVNwNgwHSCro9dR994pEITPA7Qdu/pvpbc+wlf
kIzkXkX6CrdXt1RXVKxCmkFY9l5KGmyehFh68wcu0D+Zayqqk5oOTBGsIvJ7fx+KCUyDivh0ASSR
vsQrHCradTCPITT9f4yBAe4JRjgcHEj5f/+kapzRUWKH2/UfSSN2ieKX9l5EYrmHX1/zoXgfT87r
+Lt8067tyX636J7/at6TL+fTuvz3tejfUlQ/ZwB6m/geG4rDU/lx23lnJoCXjfE0+455TaLtuLvT
FJyPYUNAgTVkdFJAK0vR0qAQV7yqIyiOOVr2A3amvKTIdqF+kbIdmAYVgDPmH3QofNPcRN3SztfQ
phjBsfZ0JCXvBycAklNi74siK7t36oY5XZbrDX33/P3W0CWn9knOmBxKy7MVb6RHg2sXyXS91Kgn
aOGig22TgpwJhvuH0WwoQ1MZVpUArDab7Cet2pQGV3fp9APgvSY8y+mWPHKPYElirFvzaMHmzi4z
OQ0mQnxc7Mn5g0Vag+UIyhWBM39QzsQ9BykyTbTHF5XtReew+wVMyaFUnfpSvsKX2FI2PY7sBWLl
Xmo+FBjktuhiYfqiX/TykMhnvJUkOsw2+RXOUbZ+ntj8JEjWxTLs3wE/1+ODoxxQQDRQ5w/axu0r
zzTd6TVCWBfUrGu8oKpQaafmduiyICT37adzT2sczIG89mWM1N5A0eQR8rf0wBB4RkHwlxoGQ7wF
PJjYOOCsJQrr3aKsV0l9NnuvGhc2ciyHBIKKvZwvHD832uxq8Ri2RyHCUq4McwP0A6Q0VFvvbq85
OaxDt1fyJ3U4mrZXZ5cqD+JX7JlU4/nGBDkUJHDxDpj2GD8PYATmPdgL7bfTPxFlO2d0DFOYuwq7
vA1gbKN3a238UEEnlBtIzk4HygL1BPnlzvGTHYfB67oCFqKrdrtMo5cf5AFqCUb62I1uSKV18DUE
OaelfDasZQPjQBZWBxgbtF4cecNMndmzkb7bzBipJofwYQ5PmrJSbwvYH+4TsXl3BoeLRJELREGj
NBT7xtMNkcUDGeJTNX2FikLnAlOUt3KmqbMezjeIVIPnJEtZfpSS23K6K8jR0c7BWCkGpbfWZIQQ
uhXYh3GBmRiVMe8O2o5iOd6dbz1+l/Ohrohx+a6xaUldXPtZf0awKcWcFMUZLzxanVdTIMg9tv24
wAav5ahOkGiA1h59NfjLUP1hZlBBJLp/5mr09KLdfWTHFp3YKuNjoR8UcBi4AoGBl8erZSwTWmK2
cM5U89c8xl9Q3xhv/Skq3eZMp7J9lQOCJUu4Xrl69ChZaMavMyqexk42V3r3TN6cU9gi4Z++ygms
x6Htg9tB6hCQwJag3MUOSCZiLTptUhXwcyPjYI7nZKafTSpN51ZGx8NZx/FyyH4RzkvTKqUdk7DE
wd1hqiXDwWqPSeqV9AAAKuP+5Q/hYbZgUwAOeQp7t7xq09E6oZc9cp26C9M6F1oJdDfIMspf6nyu
N7G1l5LDkC/+e7f8F6kvlcNbA36MSoOMruHfd26lyay+dWBs1kvpLAVEnVRBYat+6EfZpyX3h8/7
Z9sVoTk8ktFoQpjS/Bmb50U5W4PaCCWzYi3hg9gGz6KC/oe7Eof8zyMAGKCNphhsVJDVP+5qzJGC
NbmryhPVzoV2QCZngUGJ7VZ/AFarf/qsH2effOuMqC/v0ykl4jqUkOoQ71bwf1Rtr2+3GqxCEch6
xltzrDV/uhTUzrcKZ8roth3Qlj/cvPpvEeBfb/7HIwVolU/NmFS72tkY5UlBiMWJwexj8dvGNCnD
EliCUL6hJRnX6IU0229psdu6qJ8i/ayjyzRKa3WQ6fb/IWyEh/yvj0Y4ZTvCq0kXw/mX+Kys4Pfj
hdTu5R5N4BaztU7GqcKh5g4i3NRRdJqN4617tGEcdQjrdvdym03RsozM5zFmZRZ2UGl3lv4myk4a
4BHjKU+CCQRCAmirM7cl+NmbdhqUp0i6SuWrhKcIYf6gIqt4zU1GoiUu11/vt+09U4NR+7DmF41u
fGifmh5ti3LtKJA4wSeX93oRkxYUJrphTwUoEISbvNscdNrKiaO3WcsRobrT0qM2bMXL2aaJfzuG
9W7EMqukesw/Humui91uPFQhywsUuoy7hk63N1QNv5ATt7TxCjD3Q04ZlorC/DpBof6spA9V3XU2
RSW0n0LtiPPr+Bxbqzmm339gn3DW/XC65eCbvcwBWOq0C9cYn5pqHfcb/j7E6gX6T8Heax+cLvMq
59DP51g4BFdUrAQYzFY+9VldZmx6vWk8WxI7uSdNuLlo3Hd6X9wjA8NA2EMjRXsAsXZFkz+PiO6S
+2si43sF5N1egkuS5gd10BaNrmMlTieXTKlUDq3Jk6FNq98pJCX2MryrmwzMZ3qz170adBEfM+8s
2bMGgJrSqZaep1j4aiSLW2e7ub3JpifdXg3SKeMkBxlbxU9J+aA4+NXTnwhpF/927F8WWyfjdweE
m7x1LaF1/1JEbyo8v3v7KBu4QL8k4uwHJSRsz2omQf5l31dx9DsvDwA2/LiJvVh+SpqLlmH4N8cI
P0JzAL2F7WTB+TsnHN7nDNBf0x8czsXHAaoc5WUzQ8Jy+MoLKsL0t+JfPTkieppILTGpDR8sIbbY
uDPfgYnj4IdbZAzz+X0u6cPh9KN2MB1oI9jAi2NnqcTTZY5q1+gad0w+rJpYB8llNosQTRyZafqm
AuScmu7TLOKFqU0rdLaPXaG7BTDasH2z0MTH6UpTD233AlIwNV+Aii6G+MWh6aGdilQi9hpW944n
qx0j7Nusk3jMsoGEWHHHhT7isqhF3XhcdRtk9ryYcsp042rQ1lH9MnRPs5LghQLFs8Z9gtOw0jaV
vjSdYzM3O6SHTpWGp6COh8pliKn/lZdpoBMpv94cKCOMTmqstWhY9ultE43tubpVWBmrTIaXNj+k
c+FaMTj4V10ylzmN87vmFZayi2Tdx5D4YRyRhAMiqEXSg9rn0OLO1UQwXtbLcex8J4xglbzc6sNA
fGJAjUX/PddTFCkuisCgYtZpsm6VfWVQlCNZaWrwNypSn/R8E0NfKcNXpDBPJOMEG1ql+R/nm4nJ
3kkrtXkZ+j11hlra3YExW9ZmHHczPMQkfDHJ9mXoNG0d0rSl46TfPJSzh3eUWPRu0+kUA28I5RBb
NhHu7fAPOlCnSk/7Nvme2UkKQB+AmlZ/jlxBAfkYn+vhY8zGK3m5h8e9eXttaXvI9tfMflJWu1k7
5T2d19seMUlFOfbo5GrSOXcIfrflzXbNenATFj46k076UbINAkcONbeU3FIDLzZcE+nZGdd3tQVI
+mgU7wquClV4qC2/hVjY3Hd5kvoNbp41cq5NDcC16qBmLdtpXgwoYWTZy5izFO47iAwzq13uNBfR
TxeUNGpVX037khMWFRRdh3yp8u6ThQUmzuP4oCYP9/t7qZA+1x3IRDjfDsxqfJZN6I/QcGMgLLdj
P50gATbh9cbsq4pXjUljWnRjRj+Kaf5nrzcZw9WDY51HXQPOtQ7FIkQLqJBfo3LbZHSCOXqf9P5l
qAu3mklyKChJ/TpH8LX5+IXlRXu+mSdZewudD62GyWA+DePvwqqAmoCDh9twa9+GJkYA7EGp9laD
mJCMsMZ0dvJfzfjVmdTc4fob6z5cGdxB1L0YNZ3FGKZ08ir3xOQdHoz1i2nmC6WCBofjGWS3uDsr
HcijF936Znf2kC67ql5oYGPm4dfvoaKIHoGOyhDGwQejgKsXxLIcVDqVzOU9KjwOgzElKS2uJf2W
WcNNDkPToWfDPcYhHrep4acjAiig1D/uvexa/ZIpq5CM0MWwP7TinJA7jhPwRW0pa14MgU51cHdL
nWCK3kb9PHPYAgQf5b3cwM1ipy7BrpbdegQuOkmwr8pN4xxNJtqmKdMVpNIqfxxvwBXMU6FRtcaR
Kg1XkjWsymjZocc0VA9hQ+cu+m232grc1j5Sr5V8FBunrcb+mN7OJmpHbRNuW/g5avtKGxWD3wq3
OtEwYlvTlKOTnGVsJuWIeh1K//dLFL6MySUCVov9WKhzOGTniaFX+nGZSKtM/S3LKLV0YOMagzP6
N24VeFbMoeMpUbGUgT1Z09aadhU6d1MnowF4ZvUPc3KY4n4FqG8tNyvTCGr5aN+TpWXGW42TMmlj
dgxrgR1Wv1DqL6uStnO6ZHLrDa1MCy9a/ZndWHLQvnFgF8wl9lOm10cXMOjLstUWDFlWgRZ2ITbD
fQY0jCScSU5s3lF7VQlUqkctDD2pqPFMpROdDbgDA/ayNKK8EYqDtlGacJ0Mb7ZB5FKgZ4nl52j7
llm7GWujGNglkY3swKyH9Ys1n0awr6OmbxMvRfSJEx5nsnJp9E1ghR/D/G5pB9k6q8M1Kz/v9Ixm
b5DogSGUbUAasaIs6IvfMiWBKmXXa1JXHpR1QUoITSHGwmYGV2txhvX2chqfMxNmB5S9RQT8KTkO
IIU70IZT9GHbILDUx3DI3UZG4sH2pwrudYR6PUq7sUDmhhcnvRR2vJWLX0ZDNDPdPMTCyao+CyRd
solAinIEFZ0uYkuJaS1pEEOH8LWJgdMkT1z82ACJ4sXN7Yn9s1PQoNaxFVSXKPxI7SfLvuhuAbbz
mE1ApE9/o+OqJugYqOWSvaktgBLYMAwTaG7V4qbsmpjCAXCLG8kiZOhY792YACcncFC4ErvZS+Yp
xjTXBL5e3Tby9Fzbh1b+JZn0o9VzX4J7Jlkgr8x69DqSwMba2IzurmPS2hleDeXpJr/Yb+HUkvA+
yYh9WjYGwKSGA7c8i9CuvfAwa/j2Yz0hzZmiIYkeIP2WavRSFbb/VRwCY3Ej6a+9iYh4MHfljXo1
MlotfpRsZ0ZBMxTzynFtTf7ofEnJLsu2ETQAW/WqAo8LnWMymGzTNfucGj9CiEWECNlDGr6gtq3F
V40a07zQ6QgWH9VdqJEpcA3oGdS72Ubcy+xdJT8r9WGiVN6DJRRjXMkASmf2g/zu21Tl4atXVP4V
VJ8imw6Zfqh7nwWYgP8eLaBp0SqXVnbZwZf/lNq3trhRvIKwOyzGEQu9rxivRpM+YvjmRPkR9L+s
XxsF3FtJby3b3vNtiWpuixF5iZH0A7RqzEV2JRu1QkeXyMjyBooXjrOZI25bOf93rvrtNvGPXBVB
fUOYA8HQ/Zk/Fl1oqrHS7hvDcC0R8lCGymtrUfQDgo6vukItXW18GXTL8BKNzzgKigL7XigwXNOy
BaX7y1bAgRfbNLnYFhLE7f52p5+P8dYYgtkX+HXp1MXUbuAHGgPCx5tOhWqzVkl3NGpdmqZwdgB6
Kd+iTvZIf3iaz1N2neGu3Ey4CBe97bySspbE8kedXpwrItiJFN3lGaWE3todkt+wMQcsQFNEKmS4
AtpytqytrtbuYGG3UUGdyo+61bp9gpjQiAVO1gUhmtsVWZEmb3BW2Gioemch4OhQX8qxzVSUD07x
dUfbdbDeZ/1UWvhb1qvMPNww3ytzSjcTJL0hOhYKrhAThiwYcOPj/N+P6l+MQ6he/OVR/cisxyK2
jVCk+i04EZrx3D0n+4246X+IjTMY1//+SPNfqwt/+cgfAE5tzkKLU4vZIT3H4QWdsmGXNP2uI+rX
75PfKDiZoe4FgxTflSbFPqXkMXYfsXRGkoAZi+4YlhT0slJ74RhfQyOv76kK++IoglnFGaDDvNXN
VzJC8aXOldfsEVEwjC99+dFHL/dk8sPwoBg99hJ4b5PQNiN4lr0KLT6Ml2MWY7Zo7M3koo6oC9iq
n6KPomA7YsyGmxlnfSgwfiKKhu2fZi8zy+1G3StiF/zDaAnU/j/XkmPiU4FUIzTQvxcXCPcmpZeh
kKXSLqqJ83vXNMpFVJ0MEvNy3PYZ1YDTYC07ZT8V5xb/053TeFPtT8oqm31Wyg13bACE3Q46QBqd
UZTQpq3s4MsRTEJ8fTEGEyH6sMtNpAEoerORwR/+cnTMJB4QaqcI6Cm/sfXOAqV4Tn9B/lEHX9lz
tuV0R78gBHXQZ9aR5Fn9Uzies2ulAoCwl3obDJCGtn2/bv/k4vPdaf8xNrBm8ZijLqbqWHP9fWws
pR+qewZzB61HIuLclYVMS4KhPa0KZcL9G+2TuDw1+ZPgCDrxXk8A+tEpaZOvUFI3ifT1348LAPKP
52VB+lF5UjJfNOyVH72zro9U1GflYtdsSNXW+WFEwT0N5vX4WfosL2VRvebeQK4FUhwIY+KTUKxL
4ClC10mAHATIBj/1C/AfJKSwt9/0ALUAtWBHK/SfBKyr/5YOA7UmcJNUYv1h5fjIQOAytchoxQTF
GoTwajwi+/l83zZbwja8Ww/KAN1t0W05/e2DfYj25oH677AFuSTScAFYis+3Qy+xQ7n6o3m4b++B
+dT7MnheVIC9DnReBU5PWazVO3bG9xFMfXpqnpRtfgKEd7qfom5RHMvj8DThCPAEx7Y+d08NJi9P
zb4BFIewGYI7mxiHS6HAJbA91Zq4en1j2pDYP+nndGfWnvaav+Qv0rUADvmUoWPDL+p5+MAt71Ha
CNNtBwTW99dTeE7BXdV4BjPV9nnr1qf2FWv6eY99rj/uq2N+hG9+VJgIi3pjB/k5es2ekif70Xwk
rONWH5VfziV+lg/SH9AH6s/64I8pof3o3qWT0Wmzkd0fZ/2juWa/UHeDOFo9O/LiKBMkovdyVY9m
cwSol76q1j6zdnpxnU6zff3v6an83HvFpaCmZbJiEPvVnB8t7hvSEs1di+2tTZiXw4cWxHBt/jKm
d4vjKWtwauzG1UyKZrYx0X39h97yz+1MsJOoyluaEGxEF/THdtbGJqYpTQbINnOxtLzDrhcCa2sT
F73b8g93+3Mt2gr1WNOgsY9XFVvEj7tN+77JraiaHtr5oPSbsX+IyTkt50EKn28kqUSjVXT8w4d+
V+L/uitxi4oKVoHWOc4ftvGjUn+T+qqeb5n8pJZucWHRv5PNO/WpAOPREi0uKMumb9BaQ+Frf0s3
Ze/q9Gs/AYPqiwQxuDIQAcszx5MJJRxIPhBV6Yj4kFIe7StSJXW7rauVgj4JOTk+IdNCylx8iEG1
kOywv2cPbPjZMND3olizkQyPpF092QfcCaxyQVKJKnBA+TxEUJXO5mI0Xkvoat2DTVNyHxUuCoUl
aZeHhUOjo8q1aB86daVcDGOdThc6lgNdiAiJies0BD0BWuyH8ha1UBtUP7YZsx/TcoW+DZsIgKYa
gv9khyFxqNot5oiDvqeEMb0XJ+MpKZZId9q7+1FGbH5pflBgEeSSNECkQjGXtrM3UV5SAxP4OWyv
o6Bhu0h48b4kK555c3XbT6aVtIqhitn4X3iFusqyDTXWynqiy4mRXHzzSTxH8OXI9HVHnj8ZpLF0
fkHKwomqR6zSNXfoLLWehMZ573PpA71v0C5fAGduzzVhAmyEk5J40bRJNn0c4B2u68GgPQ3OqZ83
qQNY0PYFHekp64PTQLvpmfg3q5EI+EMcZYso+p/zjAmu2bh24fr299MvdGIrRA8dtch9fiiOOHQM
qVftkY1kMx6fQVDvxZ94elF2AZEVIt7HOVQ3y2l/39yfkiPt4Gf0voGx7cIHDDunnUrdG5rauAJe
uCfGUbfFJnwwj/VWf8C1fpddndOwoztc+WZANzY+M6W2yY4eLBwUXNbX8uPIVraIgL86G3lXnR2O
HQn9k0W+pTdk7cajtuafJMvmD5ANRRYb6d9HBJs2C5wQrTiYkD99LhwrHhylSMO9diQbup1KaTOp
m+6qy2tUSpSX+5vqcN7tIaFsbvsIB66lvbe5WNgtu9seYafqIMD/89raQoFDuPJkYAGjv902CTCT
a/RQcU4djHgBwhxGYfoU7+F0bZJDkm9wobyKEyze2WeqN9duVx9KbUVsi7zMMfp92zmPHQjwU7oP
9/X2FpQBOixHEATpbTHs4oeGSogdZI/hg83Fn5XTvML4kd8yaicapTtkCBIOrxG0DVnJVt1W8rI7
MsnflfV/b2Lf9ks/RxK8iaEJpzLZ/gYk/qWlpRlq9X+UnceS28i2Rb8IEfBmShIE6FmGZThBlMrA
e4+vfwt1JxLVoYoXLenebnWLJAhknjxn77UL/LDDgd7Dt4tg1vvPsNHxyPHnhX98qBenaXH/uJ6t
Lb82xA5/vH/uM/u4fN8zI3/AC4ZhJV0+O8RWogjm0V/0Lj3dhZtgKegXl+0BEchiR7sUlGW0+FJ+
eEC+N7N/fIjvud1vH0LNZVjHXj0cVhA5sAiZyx2WDXwlJ3G5+8BW+hQtt/sjmtFLv9ip26fZmkKp
vDjVi8/z/nlPQDoi/9naMvtEvn0CDJLpJ6BTnY06CVcA+SDy4mTxTEOID0eDaUk97dh87MGuFjIW
itlJ9WIsni6Xu2z5hYNptpb9+wv7SyOGPI5cK4l8Vh3d1l+3vhRWujmq7bS/0lyEViRfFKxCE4QF
cAws8OvqU66XLQi1ny6z8fc6xEvPFS/2Ux0K181p369FuetHH4AiviDjJICYfoO01V/LxE7ezTdK
Ulo/frTsTjT2jr6t7SzGUmiQ1j6022KnPooP1sE8yYbb7rNjucaWSEQZUKDgjt7MUdqYdx22rWpF
jMA2u4arco2G/ki+a/MG0+BIjzc+qTHeAbJAHP8cHM33/BV8z/2MDmYBYnM4CPsfLvltdfF9yRGj
zaWMOOdD/rn+RpM+1R1h9szD76NuSbierp2DE01nwojrO6RS/37BW6EBoeCs8gaVjCgawKHn0uq3
27ksxKHSo5JeCWAsWumFI8kXJhhgvHX9Ov4gAvivV9NwWlq8oky9dvPpqjKGV6DKOdOobTMMbkoJ
QHSLUIyM2aW1PH3+eHj6j5tYVmEQotnAx2yS2fDnJ8wi6ACeEhFF15BVmB1C+cAwqAem110CtGRz
oJjIAKlOD3DX0Kfcae3dvy+yNjc8/lw0ZF3XGPKLhOwhMry5ypkH2VMVpXw/CHeNCYzCsr1IOeQF
quY7M84//V6kGww8N9k2kr4AshR2V5k0DC9P7RFxc4/D2IMopByquHB0os0mGd9hcjczQ4rmMwOZ
CQnBYOY2FPV5QPxTh/G9L2PUQGMW8HuedEGVC5x9Yg/QV1aU2n6nr2vNX4u9j5jb7kh4aT9j0PMU
IwmEgwnG052Y3cmkOgZT+8MZ5q+jNjcfbEhRM3WT7FXin//8alpJl7JiVHlgD9HZpHRcZ6fgRFTa
3t/4CLcwErihtOBWvP/3FzLfZzffxx8vfLO6RI1YRVkuijt2coj9CAc9rnj7g67074PR/PmUuZZi
ATWJhPrz8/VTYsh52k17GEVt/S74DqJuSB9pvbXMJV+Gt5OUbWTa//503yXJ7x/PFDkqsGBLPGVz
HsPN7QbscjB90WwfYdJutXfPUUnVxSM8+/wwB0oYLbNVhgMRnhHthPlXEzHy5KYOlLXKVVcaPhd9
Ezr/+6tyw8/YMWzDblyGXa8d25Vm+4T2nfA4faWYbFBpCQ4Abjv9BqTXbuTQvjnNBicV78rsYcGu
vkO18it+pjTSr/22Wev29Bo45Y7M4/W/r8FfMVz/uwbsWaStUMnqN/fW0KhyG9QtrCoyBMUQDjX0
XYFplQeFTOgJMWJm7V9YfaQC3nRy1droQ2RcmNKC+P++F/rVHBsZN7P2ASCU/7wPBvJAfU0pPRi7
2OrUrxjA1UCb0QxNujdvinat5WMVRPvYB60RjQs5ePNTea39FKXy91W5eSe3V0WuDTPyA+uYgyPO
iaYzhbVXy+DVON4lVxovWf85oiW1kBEYKozviWKVICSmcv++KH81MEwMFXSJCb7H6MFzctPA6Kpa
U9oQwRHdfsqJ0wS5n7vPM7ElRA+9Faz6CLQaa9+ANSVvXlOkJjHhHELo+OQKNnVKkTuhGX6vMDh0
QIb+/Q6N21VivoVkMqlNuoEwpW9LvUka9Mmi3bFv1v3dIK2aahXGLsgX3ToCBgHrOuo7YnwQQmTC
tti3uKahBxAAg5jhuQRbgSaKcfuKCQptVU7QzL5yeYf/wlKdpNmRc0yzJIL4t+IzyetmlzxL3jKp
d4xYq8yF9ozooEGMhzJKeWzlVb3P42u5L33H2MpIwQbbINeDEazO5OdegWEuom3FTCn52wG0CcZy
RqC7KFmK1dLg5A6Y44e19K/WxO1lurmnisqbBFZyaV/shRNHshwUSOYM1kWFZ0uWbJrvNNqL6Hpw
dkD7lGnzYjVHDkUXgrihAk70A78dYKPEmhbYgFaieM+/VJpcCxf/+ZfcXXJ08nQ66nVBMgHDMewz
tDjsHlvs9yWNcb0Z+DSZmPdrT1wHqb1PaclXdN1JnV1UXwpZU2wy4bPFV9g4OQudbytOxVL87guI
/FYa4136oulSwtr6amw1RK6QKAO712zPdDXmQ3weTOBPOQRrOzAwJ9iadJJp3B+0cPXvG/C2Wvq+
sDLrBUE3SPRvLSpaLCgCc4cUa5HtkdTE7AZvQlR8Nuqr3n8O0Q/7xl+KyNsXvCnPCFNugtGo02Ml
B8sKqGzPKDZnvcylFr5YvlSYoJBQa8dq5oygNePyWuofMOFWvRe6EzzygpImDFWsVyh9isu/Lwje
qpuN+/sdErulaCwbNMNuNu6q7dJJMIJij/x5mS6ejIdmBYBqNRvMGVmDzoDhs5g4Pw6cz2ChLCps
9IxeMf1/m+mR0hKbsZqpG3OsBUSm7/CMmRUAXdFOyc0g+glqxuytnqELxgxSOHPaxgo1p0PQcqbD
DOmURIbBljikhTihdTIj2rV6wvm7InyBXS+j8TP7UL0FtlcSXfAUfOMiWhz5eOxwhX49bL+S5RMB
nUvSS5f+d55IuA62rjjB1Fpgy7ybCRXzf/fv66j/18qmm4hDVFMhoV28KRBEv5e9pra8x6ddCmHB
4C/kLS/NfsZKiPYLZ1ljcUUSDP7AO0xrMO+cV6fViYv564orYnF6HDitNotneu1bBuJYYM3F82y0
LfeQws7DU715u4Cgxl5ZLUcslru7Hx4PSZxL99s6x0AdzeoyNxS+f/+3w0sGvc7vIqt7nMMSxCWA
AoJG/XvGFNtqg3KRoULjRoww0AxtIKM44rVaQyhxK9gtDT/NQ7EhtGw9Vz7drnTmYUfG35eOt4md
+JDyMz7MfnltXWw8ZwYndDsDuoa3Dp3ORd84/6vzP2jX0dtsTRXmlRm7q+kab0DvWSoiWzrIuNLn
n4lNauwnv3J/YL3FA52uq2tky+6Kb/4HhfNf9fX8tPx+fW7qDtVoE5XUxeyoDbuh3TLuboSd6gFW
uoaey3wtGtwpX+ato6JPVJ/Jfu56sIM/bfXz69x+T8C0NZYGcgjM21mFbzSTGGhm90hRoQ5XQVq1
b9Jj7bDbqyAGqh0ekxzZ4ZdC7ArXUEUfhygXrdjrTzL075r7r/dCM11UZIymHD7+rMVqX/F0LR6x
4lXTRiJZQQ4BysxwheHaDQR4Sa+TKBN4Va6JnYPOGNtd9xlU5m4Oh5JBIUbQGMjCAcCK7TFORPIV
Zs/YvEZWwmNUO6bwOQrIirx+mbSAhOf/bvosh2w3GvFqTKIfTtX/tSoy+wDOpuAsk8XbzxRKMX+w
RdCr7FDv4l9mb8T7jyH/AmkPUDxo5RZCgvWFMx2MHMla2cLCZnPOkZT/0OaT/2Pb+uPd3Owieqel
otCq7X6QPxvhkKo6SaC2RW6Pf0nASc78uIShgjC9CVq5z0u0TMew0RjZ83+5Rylp5NKZY9e8dIPC
uYBMWBFYCrWcrVnwtyJuEebVP60n//XG1Xm6ItP5lqhM/7w1JvybemwEzcX/AoyMEtUsltMaGke1
azNiAlY5DFc8Relrc1ccyN/4Yf+97TTzuELYkxjyGrqmy8bNGCsnxBweppEcdSW0PRrhHqQHOiQC
AoAfHQbyvFXePAhzYatZ9CTo898+lFjCa8/MawiVxB2CuXtXwoWMUkaDePPQxEsPAs9m9mWtZsHa
FpUINiAm8yDzfHAVYG1/KCT/6zb+/R3dWmV7cyqrPgjSY5h9TXlOmvglaJkk8vz47IdGpq6FCCtf
YDgdR6QR3cKnzirSTO5cbqTTvRC+z20NgkI1iuICpmn+w939fSz547JJ0JMRsrGWKRIBATfVrjZW
sjK28nik9esIOBpsdFibaoWsjC72aAPU3UDwWw67COIKcKEddcdptNsnmeqEeMzVnM/FBG4ZnaHw
EACGiYsALSR9MxKJwBwO2khLNugp7OY6buZEJ6xpALvv6emnryQyiPtiG64+FJKXmtXHF4Epb9AB
j4A/4X79+Fj8tcvOn9jEsUszQTLk76rxt13WDORKbKTeuycK8cmAakNh5HZbWgS79OHfhYn0V2FC
cg9buSHqGnMCbs0/H0FDL6KiTVP9WMJpCMiPYcS4g1MPYK/Qt4wnPWvLgR99IBLanUjaRYkU5If9
6rs/cvMd8zwoOPpNyyBy4mYFq/M2NzRfsx6DzbSujxw15M8BVdDx3Q5fkerVZx7O4bjMIRf++wJ8
3z43L80lphuGF5mptnxzKta1oMnaQZj23tQ9qCFfeI4+Vg/exLTYCdlV1cl9SLr3RhwX5ADfzeHY
vS6vJaTBvvXZtixZWo90MF15ZJ93IQcu9GzGdElRjYVDAhL5muGz7lTIbCp4yrbByNaTNSdjMo3T
Q46V598f6u8Hex6Zs/0zR8M5R9zUn99qUyu531T5eO4BL+XF2ajudIa6oScyYr4mCKCke8kkHwMR
1iZtN35yNTm2mUj8voLhV21ig9a7xRQcpGQzyT+Jx/6jK8L740ShQMUnHVGdN4bf7vBQldM+yrrx
DJ8QfVOZO4LmKOWz72/iCR0HhDmG2ZJjlq9T/mtqTzIP4Q/X6K/leL5GhkxuFXf+HMz753uQVQEr
pNh5B/3QrPD9uawFh+w06+uX+ZVW+dI/hJvZzDqCfwjdOZ9Q2PvP08e/38i3k/H2DtRE3ICazN3P
2/nzjdStlepjJ83hqvqlies3P1HdQj8Efb8sGtVOPZ57vz5MEtbw4NSlsDRbOFWT56pYXeO82xqq
cpHC5lX1+/dwqPaSQnMEaaYc+h9Kpb1IGa3JMF/DqLeH0Y1oQFWWevbC6UVMSOZGbhBowqZUhnOU
Z78MTbabJiHfKlvl/nQJUbo0UripxQSmf/hmSM//vgb0SfmQtxdBJ52aZxF5HNyGPy9COGSAAlRC
x2UhP3fFsE2Kaw+9I7b15D2UyGrXPquezL/R2HFkXotSgtSk3nU94YfKrMxmcLQq63DZo4mJOHKi
xm5T8mBESCpesvaG5pWqE0/TZzbOIcSxG9SHIcwWKQVAdI6Q0QllsKsMhANiYQelTOcSJ1zFXBe2
epkTNBnIe5mhMuTJAbUBJOhMi9aa8pVBIp2UDO0oSBQDW6fS2NNY2FUNcUvuFgFtoKl/ENBxJPpg
C3TRBnxZBbWGSIYYqFvGeoKJgUi3nkxMLyqDGUNahPK7Fu5zswYDAi+GyiTigGMRwQDli6Je5ixr
8hXBPqrj9brw9JXSDPvAyg+lHOJWw1kQYDMr2dyt2jtkXrnSG8IlBWkrThX+9msTtB8T3CRYhnq+
qsMR1S4aexOaZE3LUkBsgyOgwaRBZPNUEH5Fs2asAA9cVQ8uj7yMLZG0baga5TJqaU+X06HLySlY
WGK6LQwP37DkhFhiZBHyOzJCTdka2bnXfo0KQ2MCOsjtXgoqJsL8s1Qhq2ioUFLM+/T8suBZGFyi
u9ivK3IWLkwuaUU98WjbZnqPiRUHo9NKT11Egify0YBwsVqkYGn8daVQacHDr/x2pRqdq6bJUVK5
BEBb4mg6+6pApAQcakTn6lrUN9HEdJUBiKJVP8ka5hv49ga3RBDLKjHmOoOxP29w8h68yI+9Zt8i
hJ8aiowE47oGYPBNMiBM5fUSo1MrlWtNPOW4zQWV7iGo1/yndzIv/n+9E0mzZFkCRGTdTiBJt6hy
+kxUvfEC71GR4wJIuB2ApGRLHVKwfzdmiGSEV5Mkrn8/6H9V/Cy6Fk1eOtEgl1B4/HkVpKrPoykq
mMQ9RedvJma2QHKBNOmH0h7D7t8fk6OZYRkWLwhU+eaCh9IUDKagUbpJ+4qjrZ/tinqbwNvCYzEu
SkxYTGSMdc1ZOMxcH7+sscHmls+Z8gcFhg7dVH2H0ZMfGaq6wJZeJBwE9DSvMez8jBPTu4e6qXUK
81KMKI2QKaG6HXYS3RBhr3erDPwymRb8yWKLY/9RtAByrdveI5PwvrCeJAwpteLqwDPZb6UJToQ7
sN9a7aHz3AwFpsqx1lYgPbwkj8VHipCFTMX4op6Jgi5frAuSquBZni0vza/pOQA8iWIjXVrCFr9p
Wi4nb1vAp6VTHt5HLG21bZiYi4jTIRkbf+6jYZ1AkJhNQrj1to+3o3SnpjbaYxVd6QSHmcb4Yxi6
A3q28i1glczdQH2rKqernD77leiORZRQvPNhRQzL8lv8NtakNqw7a62BWwvQkTHltiE8JrN74Iyf
LhN/BZqT5K4n7TppCdTZL95yIAWjUwqfneJamZskh561CpUZCYKGLbN/Sb/QGk4wAnGekcckeLvQ
/xQydyQEiO9Rkt1Odlm/SDrBay1h1kU9pWCN6QgQsxvsSg0ZLjh+QoT7xHLhl8T5s86Iqcxw5Ozh
OHnAIaSV9RZ8iTVnHPgZ2bZEywuUFiXIJTtgD1jjki+fldeAXA7AEXMw5Vbr6fcvxegkw1Wd8Jpi
AZqxKhJSLmnpg4Ktn/nuJXWlLAxtH1brgD9bfrYEpyV5tDlKzSqeVgoBUch9wcurmxYNyqvugahY
mBcZmw8B48oFz5keruvsRZZtYBOytodLHjLZQ4L8OEtjj3phZ0shWkmjYxKrBYKkX1eMllHVPXUw
FkdMizvrmKkbOiao/nRC0WaU1FLq193JWisZHQIXs5DsLwVKAdy5NArkHd4Jbj54JQOIS7x05tZD
PtMsWb9wWEgEjaiE5CzJzzPDpzpfG8HaCB/9zibCHLdSFRF9uZTRNGbxYzPdY/iHTLPlhxnDiB9f
+vGlZmejye0NL0Fz5vvhR8cMRsGwsazxiCg12raDb24kHlPyAK0Olxk+Yxk5Jb8F+XRaytMM0LCU
bcr8k2NcuqJA79l7fXXvJ/sse6AmUATbYpjEFAScJCFh2I1UW/ZOClyMJ0hYbY+OSCSb71TwjHh2
naxbRAuoEQNxI9CYSCtORNsidlWkRRpGcppP8qPZP/TKx1jxYTfBdPJwtfHawT2iAX4k+k7Gdcp6
At72FWQfXVKB9QQbvqtj5TIY/9PGBydT70z/tTXXBRkF5pNHqxv1i3asWiJwVvU0Egx6mIx9pYyf
sio5MSAUr9rN4Yr9MoMnOGy7zq3gZnBMqbWDCGpIulSGvYo45jNGsepT2BwrOLfC9MNp7j9KOUhL
nDuYAWsq5dyfa3wQIHox+kw5mCa5aOvka/iiykrk9b+3kr9fBp4Yg36VqEnFNMybvkCd+mqe+XF9
KAiVmd1tXnunc93Nc57+dGCZ94o/t0x2EsaSNPzoE/2PZv7becUYJxK8CLXEDhAlVznYsloQ6+QB
R/hJ7vz3DkkfbPbVMAAlj+Ebb/bbS/kIUyS/yZWDgA32SfqFsTDC+3GSgKr+JPpSb8VPpiTTVmHg
hSiJNvE3hOW3F2MQZjZhA2puTlpUCA/oA7g2iJuzTlgFZLuEcbcyi8zVe6QUGGy8FoZyAfe+WfT5
ocBHDw9Plc9J/5b77515N1p4oaKneI7r8GmKjqdYG68VdVU5XVP9bgyYAokZnT5one1HFb1bwVcI
Isqk0ZVTKbed8+/7RNG0v5scfEzLkME8Qg5UzZs+3zjm6lREzbTPOgXVMcWfaW7T8mzoPHycdYZM
IN2q2/lt8lgJ6kU45f0biIGHNOnZmuJ1mwXOZPVLCX9mKLBRQ//tPjPtvULj0GsxG0i8yYfgrIjR
4VAWuzb6aoOvRAo4qrVLpS+XKcFnQcvsnxaDOZ+3sFYHUIeaMV+VGr0+LlcjYjmr+6Ngunl30jQQ
4cJbXwpXJryRbD1lg3ISoLlZo4rdI2ISVz3K5kOrE2lVOmgpOEPILufa+zkzWWiQfeWC6ynYWwXy
ygSGjDkT7K4iSzSnA1+lw07uYyIJwt7WW8ntlH02tcfetx5k86xowoGI4HFTSMKSywO2JVaVhV/S
6oiLczEUbLKv6bOv13dKIe5YH90EfU2bNCuvDF2OW+dC7D/8CN+/ei9RrqOAQMm/lIROXOjgshj/
euPW5NZgEc/oOfJxBkXZhuwzUjbsNDJZfbnYJzqhtQNkk7Ou7mqF2E/Zf5iGchNF/kHXWjt9SwjM
agdzV7UvcvMm1hUilOewAlMldw+VaC475SsfvDdF0HdJLeM148QdaW/BAH2dYa+euZMVO3r8qZlv
3CbShfH9tNekpwReyKLjnaj0hZZVn2LS5ruBNjnKj1MJ/dHsXFRvHP14NRwDA2xcsXAG+RCnH7gF
5OrJC+9q/1AX9z4TXp90B+s95UuEgsehFU5x79tiyUDVfNEb3za4Z9gqO+MjgAyRydV9oMfO5HfQ
MroXrX9upnNs1OeQgIoeJ4FePAiQWnKUaqpCmiKRRHnkKnTyvH3v7SaQ6TxiNbUpeT74V1oJtsa0
QQvqBAXeleEFnMKy19jBpfA567jFhK0oKHM6zyUkM2v2ZRfkH48kJ3BrqankIGNDlzpSNhCSOVGR
QnOQQtHtvOila+NdNSeS++veeJG8gxEAp4qb8xS+pVXoClkWLXMp3JWTvMzSdVrn7O6c9Nj8Gn7O
j9p0bqpNFYng5yDaDW5ibVoqNU7XfY61tLeOgnhWreCYkO+YNu8CdLqxmsP9VmXxi5n1sss3SvtQ
DdpK4DHQhswmqxuvzISX3dtKIWGYKYUMY30ge2k5QINMFIwD1UszTTDF/HPIssaRIJQpNw221aSA
BEQYVIRPlHRsrM/lBqROgkhGVw3klG/4eUkMHRnW8jzPtI7OR56O5b57H7OPMiSwy1N52I9KTbKB
CYgNwz2DCBA394ae2QbVWqWeJo/bt3gqW/5HB0AeP8ShsSrAAwwirjGPNCMhdWOLmerYOw2uYywZ
cZ67mXdlFVsI6LvNctVEX53pPc0ixR7v/Zw7bWD49ggwhexh+ybs4H6NZm7TAzuFEWbFuw7mW60D
lzemzdgDdWs7DiIIktpjo/WPiIg2PsqQmeFiBtvAvA+Vu8AMnSmVnlKZgNBCwiD/yeEm9CCLQORI
BAxz1rYNUJ9YOzl6rspLMBFo2G/6+GG+f0W/Ix/mDYcEoTOgLKyHqYPlh3W7yt5mf26UX8zM2+Dp
PSDwe5FLpqb4GvMKqox+hwv5K5XCvWwR1IiDIoq1LaAt8pQftfSz0tB3p2feYjZiiCLPq7LeC29j
jV+mfKjoLGtMCWM1Iad1C3nISSswdvhtCpH8KronYwRVZH5UmN0ZcxU8wiWZ0Un87QfK9CWZdas6
NR/CKHQLtd9I/UBOrEa+SIe/udzlVsg5EmlBBnoHCXVGGSc3+ACgiA8aeRtLry5B3V0p9A2ogjId
UOPSwduoJ+U1hCllspyZox1HRI4pys7MtV3mvUlmvNEVVyZOHgyB+FjowsHqGGM5at/zYAEeyTse
XnEvBJchFTYG933oEeklGvTJnL6DMDdpdmwUizRAPIgcJ1PB8oMLZccjuKuowWt7hHZJ1pK9LyG7
uCOspoomWlWhk+vJQapxEoIZMN4tVoYIS7wobpou3vTNu5g9hFa8VozqvhvJwcX834dO7UvrMnlO
ynCjeto6TFA2pI9aH+30ejwMqbQAT5aONk8ZSyr+JWW0q/G+nkgAamIn8NjjYA4WUIMM+b6m89Vm
+5DesQhPq+PB5il6ycZjxkGECDgyn2luGUgzcTd1UBVhBimKhTlc2qmafz9V07oLyl84a0795HgF
uSsKx0IjIVQO4FiFU0OxniXkOEJtPEmgjASTL1FyBAUhCpKnRlb3VLpK9DDG50mqr1r+XBFhWcju
omiGVVUmS4NCHA0svbNT5xnYmdl/S/YVX9JWIl9NFvp7AN106D3M5+VDSrfPLA/NFgXya2t9DdWz
rgFMDY+VHtwNRXlRgvYc1yBJOh57gkMr/lRNw6/WOHBJbLxmgY+5SoJ/SQuyz4/RYK0lAC9RSTuV
fznpVSdrerzH6UEwyn0dnz3QmZX32BKiPQwptu10O9H4KIt9J2+lLHJAWqqADHS4w0rT2DJ9kiw1
VmqFTAsumpREEA3BhALL4ADV0HfhhXVyPGPvONNkkiHZmkWx98nkAjHde/2TEUauweyJjL9FYhXk
CedIdfn2SyQCYA3rY0NiJvxBr4mPcowUBBZPsi9OanHfF82pL13gPYMECMp3QuW+SRh5402cxAZD
HEiM4FEWOHeODLM8j+pEd8JmPKUDDKajSs4Ts/mos+X2yF7vK4RFHAe886V6SvrXoFjDq2Eniobn
vAnOeh4iQSvW8twpigNQKCxu2rMYHYMqWHp0YtWa2ST51L2YLiCPu3WxHlSc2e968ktG6KmPczzk
XR8cIrZ3xq2xUDuecjZbznYwVJQwgz42bWsfPkgNNKmEAq4M6Bjmni+TpRBCF3AVXWMvsXZ0vs5h
B/CV80hhjY+CM/jJWg0w4NXPaE3GZnJUApMijba/uGip15OWMEmSvYzmNEC2UfKHYmDfAm/dE/ZS
fAmgKIGJGcku1KXlVMv38ePYsf1osE6sVVzRcgeLJ+mkTQakxgakbgi6XWlUHcJ7GtJ871k9Q7rK
5T4NlA0npyX0ru2QkaNCr1UBDIsuIfXJR5JGrrm8HDieT7KAbSdJWZ/ws3ZhsEdrwzwOK0zvc/Jf
NpgjSy5LCCLX1CEHkFXCYyK1tHX8ytblT7G4xsKwE4UKWCa+9mDjM08SZQhIGabId198keHVWHzY
8VUO1c9Ij10+F2SfAnJL5sgTdmMdu3YH5obSLqyw05FHPU1XLzhzn3XTwZTheQA8MHR2mBcxIEmp
z44prPREp/+vbCQ0qsr01uH1xAWdgvl0aHA0K5+oi2/AKMW5SraImh4KUX2WMrdNxK/AEvdaT3pd
LLsqXBXu2zEMDywQdtYQpK2sCBVXxKdpOoo9hQC1KLwwLdUOkY6HgAflRVRGQMCJW3rhqenPsXnK
xv0wEs3UQAU4TPmBUS9b98k4+f2vTlhLPEdQoXOOMN2AHVOn8WE8j5O5gAMXyU+Jf86z0VFYA/PY
kbMLkaj5NYsCUj/RuOc0OYlKKsC2uNPYrv34KAk9ueCYJSnWosbadYP2wKx7OZTiokSWwomdx+Iy
+z7wERX9LvZFVxo3pfZcWp+J7O+Hil0z44H1LaZSqlMo1xwmFDBQNixvZxZoUTWKXDZRNNsrU3vI
wenk8stUDashf4HrsQypxMMG5Ab+I7SrQfAVGx+wpEr8KPuc0VacPNEFZ0OPllNJ66/g+MYRuMw4
4nx0Pt7eCPoIH2bVDue0RqoodCuAIYK1by14c1AE2RNBE+Q0tC4jByVjJ1f5KjSlZWvRaKOG6KAc
IwSxp0nniNddsvSr8Sy2s+yxFaUZ2qMEpG6bIRTVol+Fw7MsfcVpxOlqn1CmVd0v038b6jme8xSH
VLGpk7BlD5KxUDuSKDhJFJehKBBOkfxWHZL8Y+D+ypNuXxsODIydIUQ2Zx/49E5fHXJCnVP8ukad
OmGSkXba2H0c7DIB6pmynu+EMTmVkE0GD4jUQqXZC7BE0WpiRGQ7tbSjkmRr6G22L9m98FrWy5he
VD89ZwT9EKySIACkHqqcNkSb0cP5ZLWz5sMe5adC1aZ3ASWi0kNYYr4sjTtLvuOrSaCTD0yCO2tv
Bt19KDrNpK16Fa4XGgzQ03mYkiK/NQV1lbYTjETlw9AJJwupM/T+IAneJbsbpn5l8OACloytM4Oh
V8qgdS8OWxIFHmSZYYeou/jk5dpNtYGFu2MUj9qlGLkTCiAOeKhTHN2dRnmo5jX44hmCSR2baBW0
MnVdZdKqpvKprXYdktockVM6TjDPRrIEp+nDQK9OoLsHPlkp2ns1wRpfK+wAuGo5i5aVepa12XDt
H3oxAQ90gdI3zp8XGooFUk8QFgUM7lQmUpqY4UsXtns9EonZzs+lFLP7a8xleY9pWZzDegQKSoxw
MK50L9wJo39oB42HASmxTCZ31/AtItwBP0IyOWkhpJf0L53erKy6YNKnrsOmfrK06NRq8t7r2lWj
OkaPzReftQJxpcyKrd+/sujqGD5RhQh4Exr/BU3Xoco/64Hu6SDxlEnPdVoTP/5Bb8huuTVL9n5e
ni4PLdxeP1h0BLT8XQCoNY7HWWLg8c4LtkeFB9q0y/rBsMrlvAzlw3s2x/oKHVL9FPYHeblacBYx
+SLa3ksEDotGekHSAkYrrq4FNU7CkxwVlB3W5GYTIWflVWiWpUkkDSn0Obwwn05LO8bLQmMxVPJN
N9EvEbtDFz7KUrMTTFQcnr4PGhowkbRWYFP5XfMA02xV4U2fCXUzvEzqGseqG2ciaK0WVoVvvsKN
sqp8Z8roSi0DYuB5qnO6Sdn2Iy0MYI0dLC/aA12/MjnGKSmbR4d4ShpfI83coXp6sKLmzmp+tZ55
rfX0IsQmUncNIQyn5L01YmCo8KyW6dE0gaWmxinPE7Ki5WfV8HaBiCVBck2zO/fWeLRYQOmncbSk
2uC1JFiyY1s6laEehTHAYk9UjOB4TIcT6nqUV8Sxvoa0SKRoWvk6+F3R28YyhsyML8ajz9MPRwUL
T1Ama/wZLku0rbHa+ob83qeU8LWxHWPquTEWV9pUb6rWuFcM5hs9i5dP9RluLQjEIxITXSN40g+3
skXIoCYASZCPPvaM3isSyhNQI/rWMyp3aHXHgAaTsvbHfevqqh0akUsrk7MJpen0oXMPVTRp4qJb
W1VFCOmwFYPuzgz3VWi4gSU/ieNwYCY1KATpIERZxAyCYroLTTrnZvAnq1Gy8ifd7iXlZIkHDVmp
d7CGVdxyxMXKoSXadtL7FaIC0UvdAbxvfeXXnlEacI+8ZbZBwiKQyRSC/1j1m2pUNk0cvNhpG62T
tj7KwUS/ijB0TjjLErZXyTalp+t7UccLNVATeCTqTeI+NSdnkrWlYNC1wdiCr4kLOs71htUhxSzv
WqPa/x9h57mcOJeu7SNSlXL4K4RAYIzBOPFH1dhYGeV49N+1evZXNTN7avb7dtuNCBIKS+u5nzto
kCRbxzq28uM36wxQHsrF10jpoWZ0GCm0BI6gaIKvtOnlH6NaDQlhf06/TXPaCRZRYTNYlDNtoFzh
B712Yv/B1kiO+lWpOLmZn7iUTVjIG8QRdOZVby9Sw5Uy3GAQ+BbOmQrmM3Rx3Gwod0Z3foT2SyYj
A1A/S7y3BkbjxDmmtuUrj+9wJOA1tTeDGQXJ9zi9YAOIX21ePBXdezMnG637xNXsUWCgmL5LmMiP
Ju5oUFwQ1CBX9uaCrPNwZ9YLl1vicQwMUAxdDR7yXpeidYuhZZF8KtJBHQhSf2CaMwJj0eJIY4wr
aDuYJVF0s76XE/miD8g0j6mWPfd9FlSpyUTA4cJ8DQX4JgF4A9ipjF5DTJB2s2xMBq4xyOxlJZCM
+dHv54dN8DB5mvn4kmC/5PzMFrYWECam+Ht8/OgTJYUCydshWrKLkL/YazU7W225TpfI0yzeLtzG
tBzYDLOnbNrE1uBPVvY5Ml8fZjKXRkLFdOWipyctT//M47h94AilqL1nMKyJTiPiq7zBgEcME6qB
zicmPJOG/jiSDTaeBAW6y3EJxlfDVj5QLhkAEAg7F32m9fVjLycTV6Uu0p4fM2Z5PXmRDwMwGbgR
oPUTs2L2CjmgmoG1M5zmyMFSUVzTymmg1ydb+Tpxzrg/06yzEVka4Pq9zayd7ZBya/MgpLsqThk4
HfZWSmDRL8SAa0b52eM66iSm69hcmXK7zQYcRDHmapLJT6W9NnLLah2ue80va+1gwmGXitNUQ00E
4sgA2nGiXSrjaOnV+7DN22hb0HXOK4Gk20SqZAoZPOWxSPHMUA9LjONblGwqi4Tg0lhj00gOhfVE
vZQPUI3JvqkcTzLEKPNlJBcLYlwDFUPUb3haPj8S6VAPJP808vCRaNiDWf2bI8WbR5OeBvPbsSR/
zDuuzRmtFzYJtUNDVTo39skM/QE/xsSmniJrWJVTf2pJEWQ6U+EfgXvpg/OR2aXrpESbzW/WYzjG
BgShWt5IEglgsYYQwr8p3tG/+dhVuMcbNDXXFw9v/PYl9zBCGelOrczptElcGK4wRilSXT8ILsHl
Eojf/CXn0LuccaqKXPHEGQgQ8wMe8dzi8rNe8VLezjtSj99BtOaJyOVVEb8C3hZ77uVMrumZZRBp
3WEbuJN75rnJDc7uuVgFvIyf98A9ix8+3hHB2ectQRDUG/Es/7Pu0Lu4F1bBP+4+pR+ZimzEhbUn
buD/Y/MvF7GN54Cn92L7xdLAF9/pwuaJ9/AkqxXbxdMuL+SPL5b9XZ/YNFYlPoQ3XlKv8vF62KbH
5MRO+itGYocA0/p8L/FmsaozP/l2bPqZn2JfiR98OpQt91IgoeALsGH/WCR2jfj0aA1RQayPTULZ
sOKDxMahafKDs0iZZKOYIG8juLwlkqcLe5ZtCBKxi/kyHAU+k0/Fi+LyNxJ18aZAPpSn5gh2eOZQ
8yciVPWqr66HQ+keHM4Dep+UiYdHgP3IXqhoyoP0jF1m9XG/s18G1z13Lj/ZZFdabQKXpRwu9x5I
qzMPJb4nX/d+vvOt78VKHMD7nQN3v/tkapw5vuwej91JTDu7laPuny/sqYCt9dn0+m3aS2uXt4qv
W6xc3hsEvvVhrg7HI5mhl6M4YMrfnXT5uyvvwTdnCqfR+Wx74tXivewvTg4++O85dL6fxQae2TRx
QDhX12yfODqsJfZ4eeqd7xvxZi6F4/myYWMu543rPm04J0nMce8xx4PNFG/a8JdP5Jz/+wksFydc
KI7rWRxVXsYnr8VDlp2RxqzEMWTVXAT//z0sZgFbFITi8gnYOnbM+c6JJA6c+EJ/T25OkE25Ov/d
meOpkNJTklrCmzd5TPQOBrRmpBNCXZjSY9rRSSMFqaYKWk/V0RxOLYksD7kmJKTdSAsxleCwfYhU
IzrYOLciSdx3Ra8xG8eW5dGdC1N7kumeDPp5tNKnhupuBIRelsS1ikdQJ5VfKtbK09w8XRsm4nN9
gXNALJgCoI1N06OQd9w8U+W9kyduH5YLJ9nTIkz3K8A3BsLZcba5icU+Oe8WQcpAH2aKTHFmKBcJ
KfA+tOkeY74vXF070wnCpPMfiXaoaHfIk+WpbJVBn68wHkE25FSO5NogXQzpuFDJp8IcXt6lBbP9
9pT3idc8XrXq/JengCej2kAaZI5rQv7HP3lMRk9brotZEOnTr6zcgcwaPi/5rzVCHMQGPoUGMv1p
oOw01BNvI7akIf2zDg1M0bbekr32OnmsYw59cpS3Z2bBm6a7j/p3LrBATF5Vcia0nvy3bPDjtN2P
kfH+0B7bpAepLSufbA2qsIuSGZ4Zk4jMVEqOUR7Fr81wzyI4j6DFWTP5tjTdLGzjuJO+hst84JWH
hWCEBX9vWyo/Rqq1JsVnWPnWyuY5GTI/xy4skUMiw83lKi0kFNErqQ2f5MD1qJJ3TuUu66FfLoTH
2lsYXWORuPiVuUMtkLlnywge2VmlHLNBEer2LmegKvS4RK9pbs/M4gN1cla1pN2y+bygfYbeQEcJ
aCjEn1o/tzWskUYLluXdtPcaBLqYCVPsRjAgim+pSFdFp3tOEq76RXcHpQuy2vYL0AWZqZBjvqjL
Vs2UjSEx69XIMzKCivSRlJlePW3HmX7tgOrMmA8ECHg1VXc6Ozhdlm4lf8A/5ZzNg2igp43bbX9I
U9iZhelFXByxVj9hc56AEx5q0w5UWlYjFHaT+CrN9Kz00g+yvtGA2830Gd7G+gHFaGhfKzDJhiK2
TF/sQl0PFJFqq6777pSVTHvn08N50ocdrfCd3adri+atbD9P0lMOOWxIzwD4T5EK22EAFdHMbY3j
KrIu2D8iqgraQ5kxeckHXPET7AUwCZa2A+D/Q+Bz1fPSjHt1wCV8nzFxVJP2BXuYTaQ4T+piHJpE
o5bBEoYWSk/oBCTaNwMJVqYYZ2fCToSrNaqznDJQehLol0C+FpP+8kwGa6dytT+iYz7BQaLArEtp
L3PGCJwUJxo+8QZXxi3xo53Uxss7e12mGJToltK4tdjF+gcbnFX2KW3iIOwQZoKipupa42GvdX+S
QXt1tOqgx3uM93Lsvg2GMCUKX2KcSggi2Qv36xmHAKs3OLj0oLBUMZiwqxGZGy2Fu2ns1Oqkle/I
ATdKVx3y5eEtknOYeTUTaaII0nVYUzM1nafEw740Jh9DgENY0NVTLfJBZHxsCc2ctUuU+Wltrdr5
scklCg0b2vKkvAyV9r5Egp6AizhV60z8iIkhntZiroM+nscGseIljm4TKUql3zbZa6qrT5Tihwoy
aG7Ga2OesKL/1GmvqGO4zmosjp35KOU3O/6ChZeGxptDemI644dgaG6jVm4vwzBXvYmAFHuH36/b
4R0uMTqaFX5bhfqSNfiN9Zb2Vso/jkHqrtr7pn6oEcYz3uFJXYL5gag2RACka8HaGkbaxBAUtVtn
7jHRm+cPlSQG4r206m5T2lvw8ugEu118j5pXI/zuUvIdpw8Dsmpl7+u8BXj+qiUyZ5bBx16X6vpm
EwNU4R/INDb8cCpCsgbnGU2li5W0a6i72FlzBrmWzPdntJpnIiVDVyfqZcZTuUEuUkvZpgacax5k
gLPtNppewENjXtu95JnLqxaX61MO5Cvsq9tHthktvP/px1CXzQ4GZAN0lOrp0aFIhFKUJq8NghlB
Gbfsz8S5dqjawe5W/TStzA53tXyjLA30T0o3aPcJbtRKwRx9+c7uY43dGvzMdNzH0U+qaKuhP7UE
sdW+DbmkiU9NVJwFGBvGUu8691DAmpyy018kAhBgmXcNDhhTRCCvoT/j1OsP1/AmL740QcdjymV/
PzAL98nqairW4ivaF/S9AS0ZVMFi1zAL6ndF6GaFP/3pXxZCG644bybevJU8Cfuq3/bW3iKfoPZz
uAaMfksPEIxH97fdhiuue3uNC/qFcgO4K0Hi8KK8VEQZqweDwWMFyc+jx0QT5EiTZhXff3/zzUlb
h+f2Dwbx/S05ipVQrq6tC7bja/3Mvzz9DKGe5meZ+DnOMNpXc98xzK0TX3qRCTk2b6+/oFfYxKi3
XzJkNrs3YNVtB6/ZfZOJ/xW50OGeUtptNvKoriXut7hmT5x1PVE36XRogFsNqKDDorzHJv1PwxNm
zOakrp1k2SlYqUeJtooZotJJW8s9paDp2xFSm4wNxRQ+YgKiW78JN0CKXPfRMaYgIQjDQ551UKPA
uMv+KR1OEXYpM5dVVr7Ah5DYeYDt2xSaLDRXLW5gzhYHJXotRv2p0+dDC3NZrslmUpdbrI9rTR1J
cMOfM04PBK64+UTfNMv3lZOecvoCVUOYeAshnXuhRMcqF8ZlDMf8RdRA4yEhJD3VwURsLy/hQFn9
Fw4zBL/QFUnpfSEaSvH3LuEaWEzjALutjVq/N+FE13f6UkaF+Bx6cjjStxFJa4KzKjCqENLpPKwr
LQ8M3TgjSGilfCu8xxXKw3T5NCTbbdvYz/MBqw7Tx3rVJbT30JX5yYYbpBRrpVnWlsVUrszgdpIo
Agks0dsNuCLm2vPZsOiGJ7BGvvU59xcELTbVol3IJJ2aQCmlje6XHpH09rBepfquW8eqSHd58is1
zk/f1i/D3F1G6lEZrnSmj1uj6DDiJDG2jJjUDvqljizQC6/Ql9Zl0CRvFr5Pnt8bTEHq1tkXukG+
XwSUDatY4QJvaDPlYbru+/xNnmmiGL7MV3GwLCnh0JOjxe1b8XsaOL2NJd9EO8FUdlZloxSP/Toc
fVs9dupvHEEgb0yIL+2ZThUSmC9ZMj+Hguay7pDt9DlNJg2meiMFRUv/vSLdBlJETAbsdIeTNjkh
bKvyOEYyU8wJHlbrd9GPBQCH1ReMY0n27PEuD5CTWtN+b5YmoDnaW+tWxr/OeJXm4VmCf2/gJUbA
xGfx8Xgg6dOK7FzzbbOsOLTpyYqTVQQqQxLFZ+QlRgSZCqgmdbaZuqzx/V/ZRrFvqumrUmQ/l/FO
YpLdQ+eNcHuVjBeMUVVyoB246PNjG4+nHJ+XQgL2JaOnqGiU9owOwLxzZsA6EpGG5k9Smljr/0b9
S17MXgZxDhTjLa0ZB2hqqAkYOikgkzGDJcf7sdT2YQ/cMuWfJeC/yEkg636GytDV5nsNk7qUByoV
XDc4GzIMXDXAnIJApseSBEl2ipiNKER4wNSWW3JVfmadxPZSgxazjkyMIRLyrdsczHb4ZVzHzrYl
bZpzVtLXKbMYm6KIsHVbelYtJBskck6nWs63xggTvf5kUqZqnxb0kfrd6olVwogkoxwpLvQ4rbB5
mWxUWxWhn5xS70b8W1EcT0GtDkHboQ3Ti2dz9tpaeU3U7Kak+3leIm57GNOvBwbZjEjUimiNiP6E
l6MpQF1W5IiDZaQO002Kd0ToyIsEw9D87CPsnNKXuV5ga3JdgKctyDpb/aoyM5ce8P4hVTFUWaNF
Qx46eWeS/WzCxUM/Rrq5c08gQVWHpdJWCc10Jnq3KVmeavlkt3/JZVBCyWXWM1y8x2IDw8dxxKXD
7qNFZMncNZFuiSOr2i3EKpHSWK5wgcnsC5QeLX7O0h38GDflKCkzAeeD/uzU+m5CfQAloi5o+er6
MQ3LnRYSQ5QQrdHTkjQecQV7LXmSiDHkgqT7Gr6l/QlKqjtqb4t8lVWO8HJDE6by+RmmppBME42B
KDbfsCxe2yRjVXH5bJfTMyG1kxS+15LzsRjGIU7nPRyElUNMR8wqaakN6mpoAlResh1vsr5JoRki
ycPMwWTUn+UR/zbMXiDH92R4e13MEBy+cdxzcGGD+xATsluXU5NgX9XQkqZqpKUqEY6F8T9sB+ds
L+q1Biu082ifyer/oaoy/rdoW/0XjrF4/p+o1F1lSWVbOctLhYLns8y2Gp4aBFP06w65beGHyzr9
0nGWWtbwq0mZqwrUg0zG3CF0uVvmSzB+V4XrHF5Sbro3srlk3HVpeoDC5quZBi5T3zvGRyrZNSrZ
pWtrZjK0blGnykHa+TgjtQ54LGPq8yN9+e8satX4D3x7BRtuFZq4qpkQqf/1C04Ps2q6Pi+e1ZH6
EEpK9MewfhKJaWXWE0DH6IjIHvuphKz1nr8hbEWVaVYhDSXnMXWitNOZJynUOEOChHOMP8sZtw+i
3KufUZiNzgetwzDO8o2R6cN9qXMPXw1ZerYXa2VrTGW6LFAfuElqp7Z7W1THtR/Oqlw0eJFoNHqY
0jvMlLcVoeoVHtoEIeUNiHdX+kVKmxLbVcZJ2G1dta0tMhuhLNUwzOKZ1Bl8Bba93m6JU7m0EmB1
ySms3esJciovkGSdCbDkWkO8qut8371aMjXdmO8Vu9/qfb6ph2kVy0DAjw3yAoo2xs4EiHMm7i6r
fZzegNIbU/NxNAnJPymzt0YO7FQNJC3aPVpkQkbtWYRvZxUjNOHEXbJCrgIyQcjAI0VEhoMNLZ2i
wdEGtbk0Jcce/jaGKYt86Lq3kpaYNDIv+ZnT99zxaFJWRnRKafuglA0WepVW+Twu0ovzIH2n/zUs
4oMfrW9Uy2ZM30Lr2jcgDpoppDXBqKXrVMr+jARTzI/5gGtf32EIR5e1rd5SC4vsOU7IhKDmIQ+p
PBfttY52PU21CUrVVN+Vx72TE6+0zdeFW3wsbyZCGB/bNN11DDTRsLGXFyM34cp9dSLIkikLjGRF
8UODyyD6Mcp5q5NPJZKCsOYUjQ1h0WEUDx8FwsNWjhJKIJOkpGZTz5kXJcM5JpFOfxx4foiAf2by
qLFjP1gG7juAcRWsKpEoOlzlduaKa68KgZgpelgrxqMliwV9ZFvm8mG2vxzka3O8KTsqCq0isPRA
IBCzCNq5NZKmPc/BgtCrNeKdWnVeJGkJMm2ECI9mOBosjv7d7mE4ApQo8kFjpSPl9+MqO6cu46hj
3z9Fv2WG3psMVAIb5uEttt56W4PWaEICOVjjMaLoaWLBsbCgodTcU2Q70GM/orfVUGy0dfw+9J0/
b+fu/zDVxIf8f6tfFEOTDdM0sfBR/g59/zS0OXWapBFpGC8pqtWZcpb5qYcaPcEM2F8Ic8JkY9zD
NIDaw62cM54ry6ywdRMxFQu3E+byjtsCUv/OJ5pUOuA3lAJqiJV9ltNt98klmV4we/ogajV1fM7i
+LW/V8eov85EanqEZnLQKT2QpulrwE0UjDjZ6dfsZrxIT+EbgxGAOJ4gH9YFx34ISmCPEHXBMj97
2reweJnXHNFBhtgFzq7+OyGSZKJ5NW712SH7xXs4QecETk/nZ1s/W3vyvzG+UC6ar6FfcKiQYTGj
zHQfMBCeRxwlHXf4JBWqfNd/6b68GR9l75l/HO49v8uF7U12YSC9W2/2T6i5akDYFykRlD1CFa54
DR162Ec51OxA+iPdmU22SAPTHaAMKdlwIVJ8gwa3uIxY7HPDg3AdeUjNZkRlDJYOl9GAmBSPbvY1
rq2lJ4H1XIdjg3WGBZYLrdZFF09wgeCLnKxnYmHgLzb77MC1V71CQ3SY+7+b793rdMuPzVH9o9er
8Nfal6fkqn7lH9KbdK2fnnqmZijkjsapKzbKia6gzbhxaqFIEVrmzq/lhwLPaZ2S9HeJ9JXcoX13
m+eatEmQRfwaUZIOQuE8Hqns5JZcdejoq+Eq7bQdwC64K8wXaMx6uopVv2ZyhvaRFpq96lSPuThy
qKhzlWFbKAxPW2HpzxmIvS5EG3po3xQd1WkmM/zckqU5rJx30nt1QC9/Jp6hdNcRuIsrXSE9kJje
fsk/DJMqWsijc8r6FWRtZjrmCGXGT2jbAL9iPeGpePJ4JnGc5NUypwFes/3Hrf6kzNOex+QFVVTl
LjNUa2/h9kGYFNwjCPbdSiBrF1CYLXV9Ak/0hZvA9GvtxicW+vZHcYnfpYO1s/eI48qj/dm8m5/V
s4rFos1jdoYVLF8a5H4QHgIuyWz8mc/xPX5rfOJcIFEyQ4S2Je8B1+HWYZHAvS3c1xdcK7Pv6Fje
TGgHIwSS9YJfHEHvnPCktYKAUpQomGyt23aFjU9c4wj5f+i8tf+gmGPMwHfCNiwyfRwhQv+nMQMz
itI0w0J+gW8cnRM6B6/MAvTd/B7uxnOH5ei3yiXq5l/yH7wHst2wRT3tdUvAMEzhPtQrTn3OoflC
7jDuRKvmPDwnn9oX5prsgv8+uzGFWPDfBH6KgU80riTIw1T532Zv47KkWV+kMgmuv5qGXIZ7Snue
MVcYZG4LWe5B/ybPiq3jZt1GqyEavZSM0scgH8LmPj7UnazTK3+IMCXyKYqr2UwwrU2IFdmAlsSd
sMQdB6F8G70IUehMVYomSMUDdwar6D1lSIMmL4I0oQ9THtRcp/8rUhm9FnePMt3pkCIju9v20l7C
9VGXIP3NOVjLwZE/f2VkWY9xN9NmCk1QVejIBQWzbIgoPHrb9zy8Iiv/7zvuPzj3qIqpaQQ14DRH
TtK/7TiDMlLVe1T2kzljIqZjquG10IiZyCBO/sacTZh3DDAC4zLAgoSsupApzBdFStyPiAShLGAP
8d+3CoOP/3RATYyJkIxwYHHC+dfzL61zpSi0cXyKH+FmiNHPD87sGoLaWJvcqQrBx3KKlyrRPh9P
3NUKSb720SfoubONZM2FMfPTP16a8V4SNDeE62o212oy+ot8hyGJOuNdLUEGSJ1VyoaB71noJyfF
PpfklcbvMUaHjNIDTTVK1nZ2VoZcbrQIe4uohgE3AFtd0PKMxaeckkax5AHMuLAAJo4LOO6Tviqm
s/gTdkcZQ9LFAFNouN2OkvZUP/IV7ORxmf3YHt6sVEZLn7wPOeqpjB6D1ap+UcK9goSNVHdtPu7F
/BbZH9XjoqrZuoGKX475oRZaoYJoXYv+WqvHZwMWZfWJIqUjbrDjnpna343VrDurPEbYfvi+790O
4if4NvwDzz/y58oSFlz5rfnq6nA9HEvXn9f+gRcc/AOLDj5Pigeej8cly3xewR/PL5/FQnPX/rEJ
hVxWAMGHA6/8n/9EyMAEr4FPwKe2Cq7iE3jumOtP8Q8fVD6zhI/vAvGpNMWv/MeGHq6O6JLzPv7/
u+6rz+ZdeShezu8jOzv/4bem8lUOkCmuvuNGWz6EpDTvQK9dXV3DHSQLfXVYPFZ7FDkSrIHnxaoo
yVgBX5TR14Uz6PN+hTXTpxemnTxzPEiu2BgRXnGLV0d23Y2V3Xw2hA55vPJ9he416+YZ3ye04ubf
Av4FDcO/iN9Hn2nV6ng9+tcLlcdfCoh4+ZGIC7EShqqV+He8ut6uLGFreaSugWzFr+vfd97Ey2v3
dlQ4XCzh0VUVm8171PWNZ1r3qnEMD/xbX/3P5zv+VSRpTMGRfn6xvWief+NJLNZcNjTh48yVws94
dbu0bNFNg6iSrdsVjxJXmJf6FWQOvoJJJAffgxf5wZEl4qvxBcW/6XayAyB2XPy/ywPBAoG3IvgR
gsESXOjWszfotP/9Sc9fkCl80b/nbTBBeJkgfNCHX0O9EGwQ0aEXHXyW0cPnp+jys0QwYXA5o2FP
BAA/WQSFYydIBWteQuf+wvLUcwXR4x/vOvNG8W7ID38/rxC/IAxAo4B+wLNneBaQTmADTIIrw40M
0gtcEbFO1sC284AP4QN48I9/RDy94TMgVGzcFQQNvpzrqn35R0rFbILJ4C2GRZ+CEc7ou+5Qtj0Z
EGAOq8+KLOWITK9lIoXgrhknCcd1tNiFoEwP6bZeZG75YRBe8vY31uQntSuDPn0pyuhszqTPYuvS
zSNa4HJTqTRQOqEG/ZrmfDdZqU8reoSOJ0+Qu6oFqhasZ3QpUnaA4zzk99yKTsvIWcHsWK5JOnup
+t+2hIBNPrA7DfYzqlq7azCZ0NE8xLDUmuTpkYgCVX0rJvm4WPJqUDZhh0WILlqV4Wo2PlKKLdor
eVxD2xMWHN3vYvSwf9v1grePXexlZkedZfvW+D2qNEhg4ZNA6iALZt6mS59DYjCIPd7rQVhXR/Rs
Gh/GNTlP50YnZyTCXCLV9C3+qF+JATxRdd0+BFiaKoQpcrKyJmYraMxWVhh/0Klv8tdRlaHwgYhR
eNCtysCuMU6LtyUEABu/49lYRWr61AF/iazSLu1dXK7AtLUNUDMiGZpEehjoyf1Bqi4cjcFNC+Io
FZXInBYrGlPeJsAJtEiQiCvqMauPNgrjBqJSsgAQ48FYVGttpFINR+Mc9c2+SeBM27+RjofniPNB
OunPZc8c0EqgVTIm9MV2qEDII5IQTNVLSrJtuLMZRXO0nMprpu45BqbVUbkWceI79q1PPnu0X485
3uEK9hrl4ykESx2JsIXs6FfcjiwkwPp1aZ8UQpWFy5XdZhRNDSYP9jO2TF9t1iIKR74bKmC+MiGU
+JrMC5PNKGhGbaUqznopg0XrnjsVu9bH92N+DyhymaNCUXfImLaKdzi0vjLm6yyJ3oaWFCqJLiDt
R/MEbuiNJd3IwtNHWj5NROQ9qwNailPppVLQA4C+1eWI2gxfnhGuFUBV2flpfANvIVy8fo2g36TE
hJa29qNKTIlRyWcoP8nNorysaHCoIr2UozKWmAJiv5DX7EnOwIcJBhW+ZwaCOnxi0vmeg66b02EZ
mRH8RJqzLhUhXanWxXVWX00O9QyoPCwdgjLp9qB/PqMhbXATyeS48Rs0nwld6pJLrtiEiICL8Cl7
UD4PTNtxntHkMGjBEcy6FxXcoNJMip+npP4eezwHjoj20DAkxbtEQ36mw5Lq4ooC5C5vcy0RYYtW
V82D3qId1pbzXnVIe5fPic5pjjjSpILPsfnRlfEDRaXbjbjOWXLQJwvxsc/5PPsKbl619ab3tQfn
5EWEh8vY6ZvOUe7sFWJQuoCHYdc7HdxLqkHrtUwQGy+fdNP/urJoTF0krfPD5IGWuqRL8kH6kIcS
lQyCnsOKmQ/GFkQ2bLtY8heUlbh2iUUNpw5Jr2iC1fylL/6Y8c7MeiLdyMPo54uRvU4zKtx0BGlU
DlWP0g8dtqyRr7nEb0sHF6lU3S5DMPNwtonBPqrS4inR5H0YEv0eYxBkz7CBsLgoSVlD6yYbXPoJ
Iv3R9BHF+v1irRVEU1TQcoYvT3lo1j3ptWkLJIErqomXjaPlTMPr1ynL1yFItNw6XL3psFlSSAI5
CgMGBij1y85MVT+Z5k8d9XhpYz0B3m2p9VHLpJVWPxv1vajHs4VJrNsl9bnRzGvRXCSuW1LtLcnZ
cq2fbPLNTNAKTQxxpfVMlrcsCDwmQZ0fdmVsZi3baCr6TcT3afhSzpWbgKolxmqcYk+GPDy3lImZ
7RboVypbpuHZHxG3mRow4IwkM96NiKKHrSLhpndVBK9BZCyoQL7JoWxwicx+dQXSA/zqCeO6Jq2f
ehjSYX5VzHIzKIe2vEYGNopYiy2Ota4sYuTZkSYhlZgmZOF7IqUA+Cft8dpyyY8ycLLS+JgfBuP0
EWHMY0oOdX2Cqrl5Cov2D41lmL5UOMp1HlFMcPupasSA6pNR4DKHTLN2RvIF38g4p8/GcOqI5CHJ
1fXPfPlcFC/XCFHUi13dPkeYXUkZ8TtM1tpdVb7F3GJpKWl95Tayvm6GLuim1DOsZANAyjX5MtPJ
s+gtqDOu9FW1aao3FO5L3R3RZ67C5oM71tFunZ0JCJDvooxrlKjD3AZ/SIejFdH9C7WtkURerLz3
Nu1IITjksjLi+NhjAOYIaltmPWl97Iex4rcz5yFIqzLD1Sj/lKm1CSVOGKSfqt4925Xuo8KEjVAf
J0jGg1McZUzzRjrW2Bw8E1dDRm607kf9OY4BOPiYssx2evkRfVjh9yzPaGaQ9cAF7HCwihK0K8Jg
sA1iWKWjRZPcsHaN4eUyMAHtZTuqUfdB1Rpp8j0kv+uwpwLdsyPkkfGhx+iABIGLDO5U09YodbJr
ne80I7MRey5FvtawDnjSxGsp1J4Ms//S9lXlQKChKZDXQZHg4p4kgP/6pYIfN7C8kpetHMN5Lt5z
bT0gWIJajc0UdkuuXQIZmI5nx9AAEuX14dDzLYC4sAUrYr4ajPeazpcdv5sTumpUEYDYgeXEqwQ0
dimI1qUlAHugzk1PKuqTnP6Y6U9DBgjKK2MKvV6mKTNzh1xU2GfzU5c5NKqoyR0yRnKUwCrOZwtt
S4l7mISPxQg6l/pSrGzGhsmKSVdkuY80ApaaARVLU7Onwqwg3wHuWbQfGm4lMki/BtvQiKnYQJYb
GDIhxgfJAK0LvsowPyGzW2mZvjJnLn3mISraFUxz/Ur71PO3Sggr4cSEED7aONo8ql87TLw+07yO
MPuKElx21BUAXW0RJ3+mV4VsUfPH8LYUBbjW96jL2NkmnCYnmwul4HLNc5zUab8zn5H2LS4NxVis
YXFV+YuuFfu6zoK0HXYF/CCtSY5z9KRY6whyXH3mRP21UHwMeIbbZG8Zjv7a1wCYLa4jTp3PXO5A
eEDHaQkZTAZ1j0klVis/7uynGgA3z5oddbMW1v5AgwPSGqmLeQiRvoO3hzGEFb2oNvBbesm0mTOf
7m79ULdaCGmO8TeJD41EGxdBj6zmrzXtl4iOdkxfJaavHmmJVwxhMGnjm6BrmThhkMt+Hlv0J4Vw
nZhJHZmsiVwXQCrzx1aS7YgeVWwzvWZD1faK1Llm7VuofAdUtRFYZ8NcxjTpKIMsjzOsokY5WYiB
C4WwN9DuoQIPly+LUBMwB+sSxYXrkqCHk9prlF2m8JrDXetUoirD8G1JsYhErG1bhyK3CLZ5+luv
M6hVtrtE2npaEJZYyBpb/deQIThhubuhkTpznWcw0uZw29KHrZk/KQ0Mu2U4LA1+xqCUNtDUDBvF
QXytJQXfnCIfL4OY6fCSYULqORnAIgAi07rt/+PsPHfj1rJu+0QEmMPfYqoslVSKfwjZlphz5tN/
g+57AVstWEBD3bbPObLIYrE291przjFN8b7M7io82ChgPXOM9r0enxrJ4H0w/JChSi0Ndj+XuyzX
nJD4nDEnnrY20OI2/B1UtXr6C8UNftPUXbr8tu1Ri8pc3058pic7BMp/bvaFKVuxuAU7qVrFQ8Jj
PW+KTZshjNNET+fzvCgNwsn5VMjqOW/TrYg2cW53ZftK5FvOtFi5jxGwrmek0X3O0l2avma5RBuK
yST7ooRRdhEW7hIC7GucUSod8CobMVaOHZCbpnX7wXgSYza8RsPkSaAogRVJjpS2zgF1cnir5F4b
XlWUPiTKVt0lb9Ek33SWdNMznSiXnyazf22kodPZBdssadH3lsZ9z4I5Z2SKc3JVKttVgQipB7M7
SJD45EPLXSNkCHG5BqJwmiZ2ZQzCBixnskpJavEBF2e7zC3UcgyRp+E4Qgsyqom7NdjnFWqKtsIw
z4JT+0b3WjQhfblqG1s6A3u6BehvBhJHTQV5C7mMKLDge7Ws6a0muiOiI72BCQAMsGsBAqJcXkvF
kPg0qxNP684xYJOQZqv2JHLkunCmSjgq6+NRWbjpRcbS2MFxJDXJsYBYqKGZHcPIN9Rfk4lGhEse
zActq2xdgL7TlF68XifquUSEsawLTp7xQyPFCTELqTxzQZnamNWQvzDXWOJ9TwhrBJDe7orXZoof
6JDdNfWwSk/RSbPwq9l4Glh2RMgiat5wtaSbttUAXxvOhEKCV0in7q2in7Ts+uqtJjlXOs5erZ3p
+GbTo0ZXtX9chnPen9QOVaMEZkABvpKLuMK1MrmfuhFMIlIVWfZji9242ECds6LqUC4eRP02f63N
HapHnNcBNlEh7fBQFxdhrlCJUkgkVFKjV5oPfYIdWIxcWVYcEZmM2kEzZsQEw2ZSFBzOvd3kRxG9
RFSo7MmJJuCppcaPlgW1hcqgadoza440Bz8F6uW+kXgkAyknVzZiTiH0BL/l7HfTwANo7JiK6HaD
YA8Rrqeo9sr4PWvNcze/9/VI71Y9DAk/gaFZ1DxFMyLPHC/5wv2fMujR8TPH9W6gIdBpCaUvq7LO
ro0HSt5FPEmKXQjH410rmFEOj11xq6L+ECymwyGyp265KLwhLXpSi3DG0g30ba/BHRa1sxieqWF2
2NrF/QBfZMjyvVGDu0rgbBT5GRH3ha0BNlemZMurhP8gDTuvTI5af6Sv7/erZmJAd2owAYlIow5E
Y6OZ8YHlEpe4eazS9fptsExY0mtU363m9FHpNn3VvwQlylhuthQBl5Iiwv1ZI9GNwRqP8zanIztA
6bQsvv9Rha+Tn5ihD3QqwjL3LOupqpbTunSF1iMeyLVL0JaEBKeHhF6yaLFVgHkSvOfMsyxmBAZN
lZlhZIwKR7ozqvspY74o77I19woVdVjITh8fRpn35h6N3XojjMQKs4WpKHi0lkGf3rkd2xhz9hrj
EiNq7KT1A0h7i2VNQIi/VgEBWVrZFCNwK7wVVlFQTaBCmbDFh/407ZrosRh3So5TTVRIemCLZK0a
qPZBbTW/lcgSvMNvykf63fhFX+BN+Wndo3PXHyZmGqbxasjJAx9ipljjBh04C7IdCYBJEa90JYP8
XtpLCOuMQPaItUMknaMmHdzt0kj71XkAxcapGK3y5KJu47zPC5CTigemNfqDJu9MteLDgJox57kn
9W4RAm5BVjjyHEVdeWHYIHaM4ypEE64kYD6BBVowBOyibduGbqeZXM6tJj+ajAPbDPKHGN9kkLoT
HSMl8baigua4cFqNSV0l/lwyESn0DBYB7lPaDQfeq4UZTWshPuURZMD0j6F7jTNxceAGHF2J70Nr
OastygVd4sUk8rET5Mu4YLhZo9kaC6ft/NFP1rbBOTLK3R35K+5MkrnUze48ZQdrIDc9VrdTa4F9
qRwtafZLLLia2XPbbYoZmhqWDJpHwFqXG3oLKTuhYsHafciUZita7K7xwFvs2HVFAKrbXJvpnOry
KVOlYypjOqwx3BCQA9qB4YL2XBlvMz28Pv+VzgABUaDNjek0cYUIlzF/+dgPyi4hab2G53hQ+n08
swrCw0N5goDXkBvM28xtIwi0A8nKHayMGJVEdzcPPy0LYw9+lGYpHothV9XpNbOUixWhKjYLPE4C
5vzLkpbogeAGpE8GecchunfRvC7WKZi3gbzTDSqC4hdTtdMkIiJLyDUfTHKIJ6bD8v2oPxftTTGR
QW+ucTXtThxp8ZWFflEbpJbJylOtGLqIl77IPHoXgVE7k+iEH8HEORnCkzGwO0X0P2MUwdYyyauZ
s8Rl3h2HoHIHjqzQMjWxTTQ873SYQrVKo1AQdlM03QzmR9WTW08no2leF7l6VjoK4pmHOeialYTU
sCNGbiig7VCmLdO5GUo8T6+uG7lbkQlj5IXXDE5SRgoYacNFl2mkpNJ4r/GgDcrhmjY8M63o+u8h
mfSVrAMcJqhWQ0fTpX4K3YhEIQhoVimn/iO8W3aEa53NY3ltHsWtanwzD5a+Uo/pmqFbJO2YKnq7
v+dxg5TQEGhGfKpsBu4r64piBykpXD7cM4Zvet2rEO74yGaE3t0ua/pP9M05WP+NYJcl8hUUzCIS
lejv//7HTDrMkiFXKh104rl+k3aI5+sOCUl2a37A0lmeg4/qqlBuUfd8sEy0OoUYOvMNgJlHknmZ
TgGEm0DMDzZJ0fpyQ0MjAJogs9+jD2uLb8Y2Wdceu3rC0qSoOy1w0snuAkdB6IE82Ua7FV4bJIpv
VAo9zR2UKCS+cQkuzY/qPuejd1i2Hd4PGpvji8CUl9K9RniPys5GN8sEnCTZiSxltIE2bjBohCpn
CTYuxQTo1IsTV1BnNkQYhOZGGglCwBW/4ZmM2RkLFySfwP7mTvpv1DoX1pIMkeRwU/ovqruaBeZo
Drp47MjVi6NXwE7bsvHSgFdLBSx2N+C+JQ08hLBs61i4x0JjL+p3lF7pK86rRRSWaMgaWsXPeVJp
qP4/5DthNmHNNmMgXY77LPEZNUc4KAvbItPAOlcGzoL2m6mz9sXMWRZF4msIzuP2Uj6Bj1Urn+md
Q9vLAnWnRBrAmt4bRWWHLNRuPyp5ZbPKmFnSG+M3/ZVGD8Wh2mPfi5t3YDwqYrdqXlDEglerVvvX
O9AdZ15mmOn1vcxTyugfFmbXidWaoJvjm2GUH6Ipx9D1oMLe6yr9NQgJHCPV5qq2wk3H1ltEMYQK
E1cVDsK1QQ8eRljaO3xiuKlEvxLn2yKQKBRm4zXNK2+oI1fXpa0q5N9w+Y0vkMPIKyRdlC1d0XXj
E5Z/aZPciApjuV2sjXrJP2CD3kCCPeZ39bnbzY/Ws/wBAIQG3q32c/oZvzW74tZ4Rpaxjn8H6uq3
6IXhg/g4vi0y46ZNfV6c/qxsN5HTuK1jXBR/BmCwAd8f3Og3ORIkzDu79BrxkUOJ2Wy6D8YC0rwB
LURXk3St4ZUewPIw4Qs+yQfW+PwbJvYXVGcZ7ZypayJoZ+tz+kOVYDCbQXid0MGNmEEfdfRcV+2j
s5f3bz6MX6xyfx3q00prMSAb8hW/jQrrFL9av0n4FeYiO7kTdt1D9N5uR2MTPv37uF9kDlGhqJIK
Sgm5hfVbRfjH6gqxsi5rIC+nkbhNHnLeGhRKOIE3bEyCPYNbDBOEderEVQe2sIudt+KbD6D0O9b9
k4xHVgyo4CKqFO0/SsY/zkHS54l8bs5hudE/aChQpYATuoLrc/u79rWAjGBi1MGOfk0P/QPhSOnr
+F7cp4fyLvlpPIGAQmNZv1Ifiu8y6+Vlus5vvGH05baJivVnE0K1NjfdEwL9au3GbrqtdcZEkPrT
FTb2E6Ukx31OtuNT6gg+KLctHa4ztFSE3Oj3ZsfaiV6+02/otqpOegRS6ytknxyQRQvn8KFytX18
m52JMHGFE1MMy0dE5IEAca2LdMkO7UZ6KrYMMq7a63TXvkiXfjf+EKqNflcfij3DsUPzMD6VW+1W
vavep3cwFe/Ki3KvXpQb5TZ7H07mIbmL7tAlEc9bPCbb/F54sV5wlD1FJ+Eon9XL+JHh3roLLsYN
BiJcX471q3gO34Zn+TLgNgXFeYx87DHZw0hg4L69Apc6FVSDJwaRqKTlJ/XwMPn9PYMqP3TGw3xA
J4sD7u6b+0786rP155v+SWo2Kws9qaGTb+u36vY1d+t9rOPY3ZnKU0IvrwRtDd0xPhf9RxzfRsOH
PFwmJsV8BMWesT3U3Xnaasf6h+gD7EaFi/krueBqT33RRw8KeBDw5lb+QBmsoBVMP7Jf5qN2BZgE
3I1g7IwZ5EF8Ch3VX+sC9aL60j0dGMHicmDw9bltGtjHLvrBd0IL4J+wTxAPE2kTixvXVEwYJOgr
eJpjvnJ5lfmAC8k60PmpEHulNOHWpmWfswV4nMIXdXUdg2EsJ4KXCbudenDDdD3ZXsw/9QgYykoc
XU7SbLNb3TAxfxEvsj/Om+GnmB9KUvOO9MmfkA62zdOg3pMJFPjNjbTVaQzvtU3ARv8F6znEnE0i
uP0NS2OItUZ0M/w20nCat1xa7QoLDDPbY7uPHuKeOa72it0WG+OIl8QVOeARHl18toJNTUjVlplV
hoeX59xbR487f2/nPaUyQ2fWZQebSRX/NBInJW0P5NW49mT35PaABgtcgq7z8TiQFjuQTmHjBzsr
gj8ycCx2AWyZbf5U8dC08Zj9iNBGisCvD4Z0wJjYH6RfPNd48jPD2el3ynDKBTt7/ved+N19+Mkg
EYiFEoc5Cy/mLzaOIuSFYVOck7vgIHzjxtC/2LvL7KIJk1RJzVOUT8dSMlNkPJ2STvbBDhrdAANi
+viv1TG6RYZYPoImhJbwKL+ld4AcpU17Kk+WjeZi09lo4GzzWjxpru4UB5U0XeVU/xxAbJ40ZrnS
Od4dG7t7yFy8Us60N+8X5Nl361jSJhrKQWFQPAR3i7CJMYpu/30VzS82k7KGRVFZd3EyW/W/K4US
Jl9mVv14KCs2vcNboe0yUz40q+HM5KUNi51pAXYs7FwaLKVqQNeACZWBpqLc5SZtQXS18PNVrotC
Qcljya+ZgNU4oI3gWTFjN8nRGnS0mGh89RI84/6cI+YbNRCsCP2l6I2MhwFS/6QZMDC6vWb8JDvr
GNOxpcCwyfY6CqnCZHK5xBHKEOuhq6V9W9dsL+jecF7h/KOZL3q3r9iMh9FPSb4I6aMwtL/gnJEf
cwjixGvLSzjRVW6cCliTlP4Iqt5vFfHcBpCtDOMoh6hqoDIaVBeUDSWUSVNP6RbfNlF4aXHczCEh
FLzKIGVJiPJv9J3al++GZaGhVAmn08y1rvvziTpKvSzFTX+CMuEmsbsciUq7FTbMmwiH2EQ37am1
822wz9CmMc1wYGQcgxtrH79kZ+uSs0OzJwbGm9aJb5mCb+N784x0ZyPxfyZUduOAnpiIF7d+BXep
I3Y2j03nu/2X8dWuiD35/38d1qcICDHHTFzA8Dx1E6l4tCNOaJKt5KiWh4nRHjY/0BmaA9kXtwFN
kaQ4LZaX1eTAY2i1ZaQNZ/1GOaelHSQg7Ta1n+7jS1rTALRLcKbTrvDCS7ft9q1nuKZTkdiJ1cQV
XpsMuamdnOkJnPGlsX6iPBDWjuCmuiOopnsMWYZjnJ1AE3A5EhS8i6atFW1F0s7BirFj0e0sJC3M
HiOkKc6/P3FfaWVl0yIK5Pe+0fz9ifzjPY5zpY2mGgkEvghaEcUVuoZy0+97hv4XduN4EW64Ra2z
9NrtrVN4lXxWinCjXrVTsTX2zCTwB7Teqpcnc/vMVHNQSbpgUcacuClf5DOEjfRH8Sy+8qD599lL
6+P9855vjZAkWo02PErkv+9QQ5RLMhis4o5MNUH9EBhD5idarNayy6vTIPsVUlf1Tft24/G52mRi
KuqqborWKjMmiebvA89KMxAUGI5AMQjwYTeXLw9SWMMw8xViAeP8LNYkL0pOmSm+ViyOKn5YUE9V
3RcgeSzakwZcdaIkaUUQZh7TBqaLAGV105MYgXxznT4XXr9PlwBuac3c5Lw/1QXMo4hBNNriunjF
7Y9lgyXKFvaNffkfjmNqHGK9JgoppH9fllKfm6Lu4JtpgQe6eFbvpRnhx/AuJScmBUqWwpvvv+vt
fLoJeHFkeFJ3q7pqqernqnLSk6CoRnQoMlP5YMSadgrYMemwXAANKQA31PIbx+fnx/16SE3Rf1f8
BtjRTyuKoSbhGI5Nese4zVoF/nh81lnbccZk9s3Lk9TPd/nno316Kg5CIIeKEDIcT5OXQJ2hbN4K
AaB1fCaG9F7RVOmVkzl0RzkXSPZCyiSxw6vmXTtnjqAoRKm9y8rrVF+G7kQGyrNFujeGdFuv67u4
TNAxZHei0j7MI82T9sEwUdhNoq3ThwNggikHgc/a0I8IIqL7JBrRTVr0z8uMrL7Mr3E0H5sc3vhw
qVPDTpPhXDTvEdGcJZoR4nCHBFtDd+qtXTG9tlDvraS2M+E2lKHh4JVjsBbEr3F7Epn0GwESh10i
Y4YK8tcIm2POApjguejfgsnXjSNoHRApCMYxW+ZW4arDNk5+AssXCDgtYhWhxTOGyBxNCO41Zq2M
CXLpZKSMuVYh/T5KaLaFnDxdoS7qNtYwuoKhwEIHgTJW9PBZpbU1zSjZwqnVnyaRvHmO1sr9Y2MZ
jjCFtp5Cp4zfB+xUcFDROiAje1Ws98TiOrJ9YSaYMnAPQsslbIfWMTVlQM6OxItZrQ8xeqtChXnM
7led32IN/fAyu/Fk3MVsgpklVgEKnGkvEJHZCYEfiwqRzAbtG/2be+y/YuTXW8xSyEy0cHKYmJn/
/uCqilyYYV9rR2M6DzJ21V8x5C984X4GVhhEdwJ7WmM8iHZCEnNfZ41KeaBZIqEqUCsTeZ+ybSmy
xwpTZjBsq/h+HOujyhIoCcV5YLDJvkdONDAh9/9edSzjqw/IeuKqplgsy8banPvjITYomTKWo5xB
S0l2vdujz9e8jIKfXE2HgDA+ozz5/c6rnNqFf7VvdpqHCZltjXazYD9odiKafwBBXrxtduU5RitN
Eyq6Ta6xjnUQqo5wT58YEyFFcXAS9+al/2hifmy20/36Td3rPrRyJ/HJziIjECqLCybHATDjRf76
5+BB2bVbY6ftyq2y0912i7F0W/MrQ0uKx8Xzwi2ieb42TC75ggBhB67FTyJ82MneYy90tE3vmr7k
LU57xnb4qHk0gl0IyF7r84L3pZ947Hj9/FXZFh4UJsiAy051p13yUyM/snmpPOJTdvk2PnS/DG/g
QtB5e9M8mt/j23olCP7YNcfqKO+LXbFT+XW9dofRfhS8dctGDbyZbpg120CKuNatq22A2jojV7N8
JDLaW/BCiK7irFcUlW13q0BfpGZbsCtQI4cH1VaOULiuoouqZQMMYLM6RxBh2Kwte6Qsk0e/IrNb
t+OQyq11hEHrrCHMPddl7S31rmhTOjuJE3lohOEIIqe//sBQwDEk3nNYxof+vByJKnAUp73ob0h6
OEtcW07h6FxmjVNYyJCf3ckh8eO6OOXbemFR69jc3K6y7X2dDGIaO54+2djDfXrZjnZsXhZn/RJd
+nk2qToOb8vira0vyVltDpA613NsHLQkru7/5/+YbejH365/kQyRTe6Kbu6SQLrhfysi8e7Wx33A
qugU3AVQbPgzEglOBKInX5mTeDdgLG+oYDAxYKLjP9e/vxJPegJ0dZ8B+Fzv+tRdf2WPfln/2voj
OSeMFrgRXteLzULOvxn99WdkaA/Z0LOP3/NtD5nT3fPXHSpt7z+/0hC+Z/x4oB9wyl2EN1w+Ouvg
PFrfeMq5OIWH7n39A6+J5y3O5w09GFc7rt/GhJQXoR3mU23z/tMMBJzFl/rLsC22yus/Bw6UhrNg
57Z5S7NQoZLARHFYXRl3/jUSDmh0ymGrk2tFJ1M/3vooCX9aLlTcM5XTJWarPV00VtkNYnm/deDC
e+ST3Ex2tnl6cWkM917jAinZSfv6GN4mZ9Q4QkOynnDRrU1yjgmgQ+K6z879UdujcseYquylfX5M
j/Eu3S174WTyzfUOtYHX7uodE22+w/Bnr+er/bn40VPrsdfzl73iE1rldFtCU73KFe8JOafTV+8E
v9wZPik629LXd822ctOdsrd8gSbfcCnc2iOGx10bhC9smvY2ZF27cEtnoJPW+esXM5z1t8pP9qkX
7YVd5jf+imtCVOwUOL022htFVLJhdOqtX+ELUzW6hxRc473pKS6OAp8Wxd14RWSwG3e61++w7m6t
fbvrh83v33btTvWsfbJtOWVjLwMvOwIH8Rb+Nv/4+/Xzath87Albc6o7oik+ZP4z+SOcfusMdrx+
PegOwJNbw27cJ+sEAdxzzY3syYhhsOYGTwMvRd5O7/QsT9F+PlTkxhz6Q3EqTsjVJZuJlycegAX4
4XP3+p8rkHul17zCouFa8ScfeeZL4ScuOWL8U+J2Dyl/yl4Td/JDW7Enl2BlZ3QkriWOBZbnzO5Z
Wke78fINMsyNdsM6Zps2tj+mY8kDexT4u5vMr95JS9+TocCPLTksh7z/z++lM51lR3EpeGzRg5vv
TjbvOQk0fuirTuDx3m5j+2lCL7mBWXykAzztw13rwRpA4O4S2rnTfChRvBuMajx4iF7p5F7FWwvV
zkdh6gDA41Ma4UJjuQPtteLDGpaVyglsgl15w9dTK3xrR9Ip4aTssOiz0oXlGm5NV6TSpjXmrk8X
SDQbXgvfvl4+nXdgbeaI27U9u77c0AOpt95oF0CAnAQ90JliveLbUwfahFM6D7zRtK/9xWVWznUM
aPLXPNYSn+a0L27hne2EnbFbeWbZ73+Hu1jkhNZ/TXobZ/Tvp770RU3DIEmVMO7qskGo9N8P/VFL
F4WCY0R5igjl0pEvUb/GFMx5+lAKTqq9suX9n45J7409hq4xZfj7mKk4y1NRm/U5gqXF0wcV5uAZ
lT/Wp6nzEM2IhvfvQ35RaOrUFxZzTUlUEQP/fcReTDrYIFZ+tBiaj9MGfjQaeygo/z6M9LlHwgaQ
46hsonRTldXfjfY/tlBzWwyZlKwVDai55/GcvwetI7J6b7R9Z9Pd9+eNY+y+OernVubvo6qSbJqo
ECziSP9+daEKxUlrpOLaeUNvo3vHPWecisfoLtl8/E/HMpk+aobFNO7TeyfJOjKbui6u1DU4KcPN
7VoFs7Fz0m9209LadvizLfH7ZQHLgGuJwZb5+N8vC3o5ZPe8nGGncaccYXP3POsMN1YdEuiD6gqB
ttx1/XHu7Ap3wL9f6Ve3jESoqyFhZ+c+XXfLf7yVQVlMWPAL+RjWNp+KLj+J2YMQflMCM+D/4lXK
hgo6j5LflD631aIoH6NZNtVjTlKDOhvnVqAnr5rOOMdbQ/hBHfGjxMDbZ+eCEatCqIJ5YwpuWGNQ
CTrXILSR5g4h9ARuiYA0c+KY0/hSRZodD0fufJuQ3920FE9hjqhTeQwQ9mRoiwYUR7GBe4o9PfSV
CO1fSSFimPAN7mRBs5GwZQJqREQ26fSql3BjUnTlRLEG+YcIEULJWlcy/LIInNBkZGIGOOvbh0I2
HGYTE5DeRsmfsgXJUCH9ksoZVW20q8dp1xrPLRsNWtBOHzyvkrJWVryxK236AXijbNCh01yTNAHk
N4odiwg141DpDa8ReBza+Fl0Gub7yfiKgXwzQnyzUnq54BoL2o8Wr2GGrEUdpYjLpUP2HNeQYowb
hfRnsZtfwghveVD3T4PwmiCIExWeQqG1kfVLSKEeIYdSlBZsXv4Qla3XRHhNTAyE5PJagbOowxOx
fXZA6K7ZMh/qdxl0x1iCcndt6UQv8gN4giL05om4sO5nibejFHIyp7pLxVk2ON5HKTyHUWsnJSHY
kJ9KUq0FdGvwEIqT0M9Ur7fGQEoAY0+UVV0THGVzAbAElahh6MANWZn1+5DOdph2fl7ygOzPsXaR
zJ9z815LvS1kD2F8yevU6YkpIffjBeF8d1uGXhX5ypGQgOxXE/gIjMXJIVC4pQJ5a65IcbLbmT+I
jyV73IWm9XQ0nhna7ZcjhV24KW7r83CsrvmZ1lT2Ut4xLBF+LlSM7Zv+CH+Znqdwg7wg2KMCwlLA
LUyG5uKBYa1J3bKZ71ARXpPrKEEkTXem8CTCbCkNUIXc2DeoZ+tkO4t7kVGo1F8LYdMJ7ymGlhUM
O5kAZwNE1Z5Sx740Y+sL3kOYHtgheI9UO9VVoI8/u5Y05suk/tD7DuUie5dgcMpGI7g49dPJ2Ch0
HeN4PIKvWN9EI5OwAtzOBW4ivFKqOiLOU90UfdFSFIS16X41p34zl8exGP1Y3qUqUBYiI5bS2o8S
9agS7dXoPkdCANYZWYrEfV2rtF1CmncqdrEBSE5sJ/ALpRynMgW/EYrXyJxAwojdjUJqYqA0Bz1c
fHS73hBCm9GUra6X2JbYxaL8WdPbmvOKB0sMyxfr1AvxEIeAPxBEvjRBva+N0F9SxINm4nUjwJdw
cqIxehGJi506N9KUfVI2eyH+YcKrydaeqbbXVNiyBO81KjkSEKbzjwz6qDrg901yjrhyhxjuN9I2
jiU7VRNSdiInHdxFtbadzDDcfB6ZP0Qq+1kEtsGg75WRUWHWPrQQpFL5nYUQtTyWzknawoK+X4hr
NDDQqmrCjPM+DYaXkWRgbTLIJEFgyts2Sa8rObfgOxNTPq/OqACNcl/tojnbiSocaVy+Ot19/d4k
E2RV+Ossc0PtzCXz3oWPaMDdt1JsAnJ4FZBGZNpw7wuAjgXcdX0je6gN0dAbzMHkueXBVoleIFxE
Ar2UCRonXo8I4e/0ABWU+wtPUkuMln5W8p2AwyBRhQ3tUxK+oUV0yRGKDwMzzKuDU3EjJIVgV+XP
ZMVzz50jBNIhhfkkRBWag+GpQHRuquYuRY1bA0Acsiu9mO3MDnIgeSgei4cxQglRiZgXmRcQyleK
2XFq2+chq9xSjn62KG0XJuCImdZVqB+Fe2O+dO1rUqbXFLvxiNK6y4GhQVUSy+mXke9LAX9jJ18V
LAt4NTGx+QPVQ47XarQsX0nIBz5ay3NSKYi/AX6OPXbm54jWu1rKt0RlPS8YDKY8xJnH8L3HmKn2
2ME0xKlIUfN017cMruYORd+r3j/O1XuogmefSEJEYlwv9Awl+agUoD8LXOwZ0lKNAlWtgZXjEpOh
9jUKn0SeJmFAWV50fp3cDaXlp1J500Tj1qzQiag4MZArpzhfLWPamhZ0rIJJ05rUNIznTIxh1zUX
mYmLWbCRJrsEM6di2jGeB32gxTTQdZNQtRLAzBaqbGuUXkQ4q2zfsZ+sT5hO4+krSW9iLThdzkii
e1myxa5HkfIEa5bmc8Mhp3+IeVLIBZ5Q3MgqQaRV4rflz2HAQ3xZICp3aFQNAtPwNZt8eoyYkFQ9
BlvU+00IbZ8nc0LT1CIE0sK2l1naJsJINow0ZDLZyYvnPp7sNFJPJq+7NFas1UisK1mTGacsH3rl
hxJ+qKbpNOLgg7txSl2hy2tsNWZzebNZOm8kNVvnIdkDc8b4MpePjXE0Vb8Ts10MnW8xjsYqfkSD
TiLxIVyGa1/qt1MfH3HA5AaJhCA1e2PZFyCq6xEqvsmcWHhAk6vOlj9XNCcwAUbMg4cRnvRrjEvA
EpPjesJmhqMUIUTc79tlsYtTSFc3m8mRZLQXIN0kde2KKl/JrXsy3lzVeJ0QFDX6dK1V5VKKwECb
g1isI6Laa4uSDzqQ2jVnbqaJqh1CtWeEkNp68VyVAPd7EtlOo1WyI6ofY0i9YtWgr6SML/NNHyan
pRD89AZXuyPgFjbFy0CTKYIzFesHM3/uOywEaEuSX0vY3rZmC3Cg3Da5aYP3ZE/asxWS8acVrgTN
ykwqwhoi9ifepJ1TAzuTqZOGjeN+6tudERMUS159NIMx0r4prta9/udNs6bIusI8ki365xmVUiad
pIw4yk1km0L0RoyBNh2D+BgSywyT/d+b5K/26IZh6iyaCNdEDvj3LjmTBbUOmi49Nhg0hLLcGyDZ
TXO2+xg7C78zTpjQcJdQ+ZhR+FIS2b3569t99NcnYonI5hQ27Kr8aWYmyDyZjHxJjlFfueb0tm5v
gArWD2L7XsHNg/GxzrEG2AXrRCXKCHn9pjb64tKT2ScxQRUNSzG0TwOmQE8WGBYWBM6xsElYssfk
R5PcyJ3lRFWIOWz5rkL6ovBDp6eYKgUSkLDPxVgpSLjc+7K4Ps/ucJtvl837C32J4tuq74tSzJQt
E12gqlLh/RbC/1EMWSJ2kTEsyrPUQZyX8OOJtkGHqUp30vBB3oNBL0Pb5XjeKul5CToPJOQ3t9oX
l/evc/hUkOVRONdSQkxsKu0FugWdCVUlQOOFRX4OP2BV+Nqq7D73DQlx+FuV6RSQoZVZ+GgeqBc2
4vDNO6589QYopimi6tBl5iafuid9PySlUKbpMUy6l2B5E5lzQMS8AVDpwDQLEvq7GQnVYNhNY7Dr
9LFNmFsn9KBADcey6AoStcIS7p8yAfN3l1x5sLsT0nVzScEwoLcqSbpm8GsZ2foCAvxEsZp+M9r+
rXb6e9lg0mwqCq0RzAyi+KmsV5IqCcWkqU6YfFYKl6rQ70LoLmGr01XTnwjU8YIOarH1AJy+FuAv
ItwXGiowdqBtMhDIZTLYK3zs2G5Gkox+qBH7i9qENbUwXvIVXiAo+K2HF6k6VjUE1PxOINARBwgX
4t93i7wuPJ9fkGWo+PeB6JFIv97Rf9yxaj9qgI3j5bYuDjOttgiuMTUVs1qWAldLmX7iDnXl6txT
7DbPBl4EhIyZZ6KWZhmfN6QlCppX3yqEYVhbknXq4de/T/L3ivDpJNeJoWog9pVFHtd/n2SemVjw
xKk6xYQjRhQxeCfbhX2ZKxU5VHPSJY99NZM+8ayO3c2gAnNR621F2aCZnY3peWpIaYDQ1C1ezRjE
AEF/pPA32Kto+k2Nicq0noRUPCWyuhXllRkxIUZU3vOAwnonwa5QWsmd/4+z81puW8u26BehCjm8
kgDBnKz8gpJkGTlnfP0dcFfdtmSVeev2y+lzLIskCOy911pzjgmDBgGLa9DuNcWjVGMs8ZtHoWNC
ZI4b3+vd+ctU6odB3pUYKCNg5f++GNL8YT9fDJU7T+O7mptIlNufL4aekmBHTqx4loZd9sxxUt34
RLnAqOW+d3FHBltKm/7GGvr3qsKrSizXqijLsiZ+2cD6fuAKtaF+mCmF+nSv4raYMFVWl6lFdTW4
Nz7l3+0eXo//mZpmGCr75udPWWpobUO/ze8evEt2xou1aOF9Qie98bm+mUXzQqi1eAIM2URY/vmF
RDU1+1IOigMHbN2CkxNdB5ICpUvUbPKrR/45jIncKWH7pvQZcp7HnhNfk2tbo6E/XhHRHEMUwBod
d0y+xhpG+TVV7sddT6zhSO+lSt5lS3nIvFs+I0X+e2H9/O6/PL6+NUSDmBXFQcziB8NMbd4HBUMp
OTn16dijmSPBtCIvQ2GVErVLPG2bMNtH4Hh0fJzNdvqR9/VWT2i1oEobVX0/aTzu+6DWV5Jx8Jmj
Zpo5J2kG8hvttoijeqovDcyXy7eOSTaUGOuH9UO/MOSwRZc0laV4tWxyOxavCRpvYe9DU93022DD
PHlhMGGehwvANZcESZ7Yf84mKv4Rily4w87JlLjbqEvAIEeqPmlfH/PrPP4UH6o74clfh0gAaWww
m9g9GPau2Ex7KkQgcIz/1vXy7WS6xoLmhhuc06O0Yhi/iRlisrAhSp0lgt0yW+zNRbZ4fMwP0zpk
9sqAcW2t3oY73MP+rj6qDwazef7J25Cd8bXZyExR66PEPHWwIfE7yjx1XoIXnH8EmuKWdoHdP0gr
yZ7HrMD8Du3SxmGPaWTYp8f8OKICfPJchBXX8JrcgZ128X+NTrMHNcEfKfyHDrced/pD+5C/Gu9T
jtSW4zBI3vsGBGdBAZnTu1Gnu4xKotN+0RB0iWimCNPPnRE+RW14F4UBHvDkDQHoQkVhI8+xq7V3
cTsGmkaMPqkQ7TzV15aBcJrmXkjzRlf6Bz2PHtvSckJ/7idOyyisV2ovuq1ACRDfSTIzuDZpB6od
ldqZ26kn0z2s1jDa37qgvRAypgzFdYaHELgBhCt0rTTGNhuCGM2cRG1ZS4ntVthPTPWxjyhZKQea
Dn9uERw92VEbfTHAB5moPuSUJ41eTwd2OB/8tdHQc40hXAThY5qpByki2Y5YTsRfx2j0HT1qFxCb
IKklTwNm9Yw8bSHGkm+t1PIU+65i9fuhpYxipTQBiWtFiXQHLqMvbYt0LWtuYs4IY2xLxeAtc3LF
xRiPgoShzDYzYtSRF+UjnUKaO/9e7uT5UPZ1UTfnAZNpzfpC+csByUtNxUp1S9lXIMdaokFiVlWh
oyOIp9hQWibbSgVYhk6HREPZHB4HQD5Zv0/KI1CvlPSrGG53OXI7YArXDm2p3liS1b+PCqqK6UzT
LJP1H7rV55Wyp/br+k7QDlSPRPcl62gskeWkS0X8VTSUrZXaY/2BdNnStPLkl4Fe7mHC1kh6zirw
lHuYswfVf9Aa0zahrph8NT2tNIAjkcoU3hhhCjEv0buLkcEjCZn5as+WVd+nwcDIPHG66mcrZ2hT
MT9fq6ZZTRbGVdF0WpMoGzV1ZTJFJm6SrnrxW9pNdIH+/U0Zf887GFspGnuvyUiOIdnnqxDnlhUZ
iaeTAeQA6438n02JhEsjUI3SW0gx/WvbKHmo8NtHYYtvByrDuSRVKPW7jR7ttPGHgdAHHZnkooxb
DMq9QWc5grN0HKZ9mu0bvO50X1mN+ndLP4TNwzDqkOLZ5Zv9lO4FBsZ5jOlPoNdNe62jHQv0etrN
fJlJ+2EZuy4DAYQFArlz+rMqH3hCJd02kqeQQ2tNEkx2JGhpBNQsqaeR7Uu4tPx8Vh7r4q7Mww1l
asspaAjPfk2Flr/ndK6iTFrF6dO/r+jvHfbLva8yUBU5f2Lr1H/rrf44ggaq11AgJeQIQu5wYmU7
H5pBIUKugX1mvEBKk4cNgj/v+exJC24eMuin6peZ3M+NnNgRGtscbpwLvhn4qrwrMr41KAWUc1/O
BX1A8BI+ae2QQ4/JGltrOaTjkK43RJCl0zHlqIdW/t/XglHr3wvBp5f9sqEXfdnE+iSkx8k8yGV5
0qxmqZLorSLdaORVC6pBJIu+yJGQEf4oDuRJmvcjEEuFMzm+81YGnYT8J6j6uybRXDI5Yf2DclcG
N9ReagMPecwqmySuQeYaSGh7BMfi54NTRYRmSmgV4QAVv/x0emyV3PVFJEV5fR8xueeOmEPv6pAo
rOxXhwmpV7dp2dENnB6QsJflaGP33ARxhj7mviYxoy5RWqUQ5smQeWJyPpehffVQW71N5CK6Kzeo
SDqr7yWaSmoDyh2DjeC/1g2RdgHw+cm0Z7MvvYlMo3ncXwIzhjvPXiTDZmq2poIRyxDXcghPOCKz
M1vpKrkc44fP55R1VnJMJXq59fXgsSm0TZC+xjiIOuEyS1rnulOPPQ53jVNMhq2nxaYvP0Lg1sCX
bSnhCfDEneThQRhjZTMThpqcjIHJlUr9LCkeNCm0SM2LpxLDXWsr3ZgzT3mw0auSDrSTx9YerQeZ
isWTa+YxxLu1yOy9hrA9euV0JedXGks4eSS+hzwAjbS0/H0vgNcptgPuvyG5WNVl/sbVGsFTF9wV
NaFa1n0iTW6D058oFABH8qa3yNvhsRi8ewlE11Stp3ZbyP56bohbRo5wnWCjAM7b4GiGQla1upgb
TxknuOwUp6KLESQhukiCaBIXMDQZzyhYY8pVYV0G0j7SxhaXkQItqznwtoQXCGSx/iEk2A+hbQtn
A9gKjDcxHR0R2LhnEaQyTJsk/ij4mhoI+6FMM5YrZE3Ks08V50/E9jUzEDBnO1bUM2QxW5U/cLi6
Zm0u+4SUj9xgC0A8lOmQdeDrV/eNVv3wwEH2LII6yKJOV3eUEss05WKJxIGiahxPRjVi3zFeksDE
7c/kTPE2Zuw/50NqlyJNWsJEC2IBRww0GUu3IT/39VM64uYtoVKHcfjKx4toO2hz9SlCHhyWlfJc
SkCRIhLXPf4vfWdoDGH1JgX3slpvTaGEuQFzSkesJ0q7kfFZzP6W1/ImNPuN1DbuNBLeB7M7zA4S
YEGC1jTB9nHZx8gW5cJgaRNtBu6XmLCjgHyp1sP1cA/WUIvxEZGI2vAJELCpXEJBaFZDOkeQQmsT
+f7Bx2UqjAvCOQvu/wFq2dxcVEIyolNc/eV94Re23w22JiEBktpdRw96vtqBI+rFDXfP98sp1HYM
2TLG+d+bwB+LvFeVNRRfMu6BqQz+uUIvQMqq9Ys+LHGcjjCJy8Tc/3s1/a0j/mtnoVFD5UqdbHxt
bmTs45EU98wTjDVx6mPkwvSyOMjVP6LTiGAsAYFKlu4uf4uUXTWXeuJijgy7tZl8U6bNpwbOTwb+
UbBBnw8NdRxOvud5zQGwUAIORCZt2eB0e5GZ24vRa4vEvKr2LYrGG5fgm4OlOrsUZlqAhmNhPs78
cd2lItFKjB/aoQlZ+TYVfL42mtdOziz5z2QuEsVzKiM21i6VeWNr56N9s51hXEHoo0i0v79+A6Ev
B0o9EjsbmP4Om0Bc1MdQf2rbvZy9+9VDIe+jqn/ron6TE3gxCd5mht3FtbROFP19oAljGfuENXfK
ns30TgdSKBT3Gd1BDbxald+ZiN9j2msWij0fqQXfYBO+zmkA5kPA/NjsvGU9vTJudnzgpLAL7dpi
emdwpFIwtwr7nK3FIAMbJ2ppjeuKNUHgdog6qq2G0i7ZYlqyFdDMWRPs4jFEeA5UwpD2kf4hqpc4
0g9m9NMMsSgTkka6djdiipw+oPh6pJtN07GD2hJP92PywHa8VAfWXOXe8t4q7cULOMyqw9LrmboY
Gus7S2eCbJdE1iCHFTR+lN2Ivp8KoEF2UaBAmc0fLdOfgclT/GKUF7X9FWnXtmBcBvQn74Or1bZb
cdhMTAQz6LF4vtInM6RanynP3eSqhvgrq6p1zEMfewIr9QeoGCF7DoT7rsDiOqA0sPaxf4e5XWP1
miUtucR4Ch1vthP9lk5AY6eRBnqMdDi6b0OBRGAcDiGuWHAkVpTbMqeLLHsaheqo7GoGq55Bbixr
sFmtBm9a1cn0qABRpNsKXhTRb1vCXm2PwXxK7ZACB/IyZhAcCJnTjsPGmvzlHHEEcsIhLQ9JMu7a
gpO2yewUb8bCu3Ytwhn01EVpFxg1i+jaM1qhT5mAS9V4wEb2Wqsa7DCFd9IyXk1jGOjDwiww1qWq
Y3DgMyBq6mFoayhH5LNHeYWQwUzitVWEV5iubpIdgWetmvQnWd2QgXESGr7T5dscvJ0nPXnqpWaI
3sZboiRb2Mltfk9qjiSPbtD7C5HGtVCf2Qg8cKEzgVSVf5jBT1k6GXlkq9Km0l/USIPpESx7fzp7
NWkAHgJJ6CoJp/w6Vm1uHt/YiJ66jKyL5aFxsF54pHTt1MVu2O799DzpH6RDFCgljEfLP8vda1p5
K0OKlxVWaQrdrNmV1n1NAWVpkIGQ9kgvLSNA1L39Q0ymVF4e6aqDgXyV4NfUkE7UCYjpVZRrWwP6
aRCSY0JVHIaHQYUQj+yKdMf4AWmSqSIgLTax1u0l8DIx4s78uOihifTCS3w2aItPqaNEjT1W7Uac
8dTiKhdpprfltveLrREzTZ3KZwZJp4iAZwEKZ4EWGbfcojDnc+wzLiIBaZHKyKopg2tFwItCxJdR
HLvR28/U6UkzFyTN3ofyLwFtzVClG0QYRDoSgsW+7waliLjyfYxQriTPVsmImDLfVO5r4wQCGKYU
6Fu5fsJAbOsMxpmCLr2MrsjC8rcRKqeylsCrd1B01WugQeuGmmYoONJavmuOQkH43Asrv0/XlVVf
VMu1hk03PcXtr5HRY6Qd5fZHBatQcaZuPwqhA7xoKWTXWGDT6jUOPbKbBq+ATiFzsz4kjJRUPLIg
lVsdemvfo4YiUVF+innYc56OrgJsqT3K0cmjazGHyGpTvUyaZi2k8i7pcJ3U1kUZwbnkkG5DsHZW
jwup3XScNJrJcwJEELDk50rhKOUPOcFnpQrG36pdzmn21O+5TnGqrYQJvlf9qqbY4Kllo0JkuQF+
oftvSiq54ItHBBeKsrSGfu1jkDeAxaLNG1rsGuJM9x1XmvemcVSW43NmIT9hhl8HFbw/WvPDVer3
UcCbIZOW5rujAekc9WanTS+RQoekgquhOy2aoYapcaM19wPtItB0RIahxhNK/nZyFUz6aumjQYJg
2rN+BcmdjjpZIZcuC1ey+B4BHZ7o9Hs51ll6LFrurVIIRhYKHHlIVlpc2b4Mz61NfkiG5lAwAFR6
Gb2TaL4Ru4pAUMh+0T7fhMo8wGVYEz7pqK6qPt/kFam08y/2hHODD7MBwa9W6p0y4OZRe3dohzu9
7RyJw4me+Csfm3JYBkTokbZDGtQUbYU0smnmbvwGpbaP7j8VdwlcM2kssO4KOxm+SF6BWZXvKGfh
MdBnJAqqisg5J+y6iC4TLq7q2YBljLubPOlfGsFMoqeT/D0twvmkrCV7I1OANjI21JVdgHAEk98i
T4alD0NC0yH96I4KImc6epXm1NpSo9600vWQPo0jjitSzFCUZMFZqupVPPqUyeEeXQ0rwfuQcAFi
uPFxxuH33JhkC/tkVTZIAqq7QTdeDWtbNa646xHhkM6VIFAzubsmnMpiELjDk7DRol1krgftpyxq
JzWtd1LMbMYXUBJAeQyNyzgIrkdMIpkAq7RicdFlh0ZzS/jW4DEu/OVPH0JrLso7nuux1WiQEBor
HBWoWSXYq9ZnIwb6GKmIH6vyDHvzhWwd0EV3QXycycQ5qugJe9mYPXk1eGa67W23naOqEa6BzZ47
M0jbNS6aRZeLBro4OS21TlrJi1IhosHaGcJ6DlCXi21O4DU0+hlO6ULNjgYnYMkdl2nLb11SrfWe
W58jNwSaqEK3WuCwoAP6EnZgTJdkb0kQumyVc7zMemWX62ha5QL3vFOF7zM599CfsMM+IVIlHdf4
pTyoj9Ed6T+8Ib1b1PscLBAiLtrulLuVfaxgG/9E3UlBY+7Q1E/nWVXYObq6kfp1Lb6XEXUgttpm
U/Fuq4EsWZoNk5q7SatdfDoKKjJMbyZIQkvSsrXEj8X9sNL8JzIZseUdNYS3ctkcssba54N1o4Xy
XZcSMTIiYZnejah/GY9x5B9zFXXUIQteB/FHom9NvPdYPkkZ+vfZ+rtWDf1akakMhnDoxZ+P1rGv
F50wBNG+l9ymuRuHZ5kzGeCTxNW1B+nWYF/+btgDbkXmPM2n0NBvfH5BqwjkIW016SKxEAb3ZvgY
qhtLWvQvBRF5HmKNlRmsoJq06GfzhcH+kazE0faTBYmDorTWRE4+rgfWmuMQpBzYKYBhy33W7sgZ
KaMzqk4/oj4E0Ugz2RkBA+RL09wj55wRethmSiBW82uxYEeALjB0eStyFjsCxmW7oiUqr03QX+pK
wemEMaxelQSqvakn5YX1NfqBMT1ZWeyWz5G57EYYF6iiKEXAwS5lsij6zXQnwXeGQoGgtncI/jCA
o5sOXNkQasLH5NkCH+meQUZFNPjMz3TaZJkajiAua/jd8WGmeHsOtPMqdektN/KWcwYH1HkSpq2q
eI0KQ6DOZbbQO+ziCcYYBZ4v7lPXHPYSFptjlTJsWCSP2GpZuVgeMnCMXNln3nAgOOjhctIO3nPO
9XcETfOrEdaBJW4pSnzOmAv+GBj8qTRdyluzdgCxo/Y0eS6Ahm144mo8iC8jAtJxYUo2T3SLtXAX
XGWiXSjH4DmimptWQoq0azX1iLkXGvFbbmM48O5jfasr6zTfqC2BF2tyLzk1sBhBCApnpiNvGTyf
A55OY7jUIBIkuH4z/ytsXMkNf3Fg9oFCE+JsOPxKCazkz56uGD8nOfSYRp+PYNNVaUAHocoBolk6
JNP9+xn6Ro+Eb1816K9CSoRWNheQf9SncuBlWm8U6R4IaJa9CL06A6ttTXvpyo+JxpReuxntSzG7
9MnFL9967rwb7+GbJUMDJGbKEG7w9vwuYv94D9bkcXLyowi29LVqmdm1Ls1EUaHWMHFU1y9dtcxA
VMxNHAkUcuNvMvPVGrdW7Dueeffvt/N7hfrStfj0duZ154+3Q7JKTih9KZ69B/F+Zko1K/XBc+nj
aaD4C3xfryNpGymRkeeGwDV6vdCV4pHmqAkn306IKD/qwQEJ9vsvhAwx2eHgRpahWSyGxq32csn8
hmPBabCQV750turI/V34gX9dYIJxLlVSjznVc64mMdLiMUMwLbflQpSRNaWzONyDB34/KBfoyBUg
+sqG/VQUS/VN7B+qW0wC5bes5h+X5Kt+CBpPjCvJiy4Fo1LgyNyW0lOOF3LLWPoMP2x6qvPf4xiy
Qhzu2Jpw+kvMcZ8fhxkC+FfdmB+6mzzPkUuCnT1KuYNhbpyf1tJ6yPu18JZkMFGQP0muUa+H8s7c
cuCR+qcEoszwmlo7gukzexKPWXGqI56Veg3NRd9J8sMAZYV0jvx1xHVHlgRz7h19hGT82eMlBLxm
QntxBNU1z5ypEuVV5ovBA436yc4BsZveaXCi4igGr2X6Iiq/Av/gFenK74jcckp/bQ3XrD4G8SXI
zvpmSg7dm5++ITuNu0OEc/exaFfDJc1OfbJsQH3+4OAYsy1xlEW/g+IUXthasJDQL/qz5ioz7K0l
O5See2mzITMPLrNTYj3mnaMxowWvIyHa3aYRuisuEYbYZ4Kq0GCtTaKk1Kt8lzRXtaPpuqAjq1E7
A3Pq5WO70tQn4VXd0J6xRIJc6ZVrotshWo22/DC/Hvb3ObeZ8gpXEU/hVpu2MagaFhl1j6K3gQOF
NdJiFmob/SWfrsycWM6oup9mDUHpPFVgjGQKYUIqDlbkyvlGOsWU9dNZWgGi2rUY2YW7drTj6NSL
+JJ+6CTRc58uFBbg/BRsOP/kdolNkXaxuRXsH7K+HS88FfCIA0L5CCVYN9zWL3Wz6/L9RERyTOP1
JUdLG27MI87Hws1PEqbf+xgMHd7ZJWbPonlWCZRS1n634rxKoaOwxmIjJ1Js3D/00ZZSNwkAUCAO
dEc3f2xid36a3kkcV1YV7XJmMQJM50X6qqy4s0nitJ45hGVcny52BoOtf+bbcQaV7iOn3HfWUftl
QPGk7NykzTkttlawp+mFxUW/MQP+ro2rzZY26DeY2hDQfl6brF6rJpTS+R2Q6iUkN5uzn4PfwL3V
uPxuTZ6pnWwNMq1D48siCO0/m0bfyDmbuNR8OSgXEH+cYuT7fy+333+k/76S+WWgO0gMZGK1z/dd
jE7ShdoYGNuC4hqWQLOKIQGoNza9b0bIyLf+97N95VdCs679ctBzBr1UKySRP+TVpYhvfFffSPsg
ZFomlBqLwzDt38/flSJ2udEYo3yGsr6ZnoYQGUrJWWjvsQ90hK3c9c9BsEJpnOd7TjgJxV5Ab4b7
DTcVh35lI8lH+SpyptzcuOjfNMQ15GQSUyTeHFSjz+9NFKgUfY32bbSR7FM+W/QXlBNLTpU3Tunf
fr8GkjUV9bXFHOCLbEEezWEstD4CrLjlNNsxNKnDrRy5ENOa6KMvtm1W3njRb0oDZGsUH+gDEJX9
3s/+2MLboIzysKKxgimS0wTdaNHci+EbN/DE7Cq6JZdTv72eeEDITZ/zcb9ukKKhpQGovmSPZqII
GEMuwis1esgyy4JJMTcuDFJP6Ky3fHpXJN53WNR4EPwt1ZzbEdWROoP3o0a8NRxbYg+WJiNU18f4
/2Ie+8tgndTLcML2I/lrCsPZNHgT3f2N6A+37H8/xZcCp7K8sE01JURVdKXtbsH1Ku4toCDJ1oPU
ZrxMwo0b8TcN/OvJwlS5apIps6p9HVBUPCJh2mDXqMLxmBD0LlKMJ1uCcelRbWe1ExrMjRojYcKf
x8y45/7xe9qN4SsNmpxZCsZB+TUbtU0Z/PIh9IDnx5MHXdx8ZobAvPGjqvGlqv2zWhon3BW2gFHS
a0Aj0nfxe3aSniNeSF8/XsilYqsR0+wYD6XyAdhoHD6MWZGv6W5znVE+aocOwOjXnIdj/FLCCDUC
D15DGLSOIqXKtoTv3Hhevxkj6Zqkg0sElcg9/WUtkUdZryM/xIe4p8oibdTBF7skDwKynnnj4fmL
swYWaEa3A3CXoeuS6/15caD5kgmymWR3fGryvuw3sFKwNWBcEte+Cm+sxn+xvP/zcsyosE5rvOi8
Ff3xsBpdPFFU8HJo7U7VJnhm4gEIb/VBs4az0LK+83bE3t+qOr69pCx+8wuzm35dI5rBE3U552XH
i7glSdNFzQPMo7XvuaTOje/vmy2HpUE25jVXVdBwff6MEoosoc3i4YArn2x0NR2veeTvk0I4WyYx
cglH0PAlSYazqr4h9V0ZQm0XJTDMpaqfbryZbx5zHZ3PHAjA7s7W9PnN5F2Qda3GzTRjJ1DXuM3i
0VzQZbvxzX63KjJzBBiP2QX9+NeHWwrGMpjMTj4I49nTfxD9IKVXGuUj/kJk4CNyS7/a69KhZlpu
GPeVUuOGedLMn5Fp8MQdUpqQcf6aDj2KSGceg+njpVe2Kl4wzXrJKQwVEYT4c4LSxQ8eKg6mIeEq
CuoRq+/tIUUZks9RlN3KM5G9xg//vpa/H7wv6xcfkRAwbiQdGf+XL9YYNNWPqgkgG/0Ey/wYI+mi
AuelB00WyY8G9Z3CWBTN51KvZlUH2ZWqhBro3WOWRq25sXqBhMpjFPFWdQME5dGCWc5V8nprOZbV
jfueFhxf77/e8vznfzxvYwVKg8Y9SPbRqYVZBpe10OUYW9poiekt0UhG80UOLM++nDkKJ311SVdx
uvO247GpnP/8ANxivbeJHBfRCYKgxRbw0XOyzpYlakE6rld+gn4GP8HIL2BMTCV1bQcaIcsIOd6R
Vi4M1MMQbqrTtCEyF82buQTu+DBeaQghK4t36aW817DeZpsruE4GCCJLAxV1vRSUNSw2ttGZvGY6
yQkTM+m33Z2fO7QNKBohdtWjwwBQzXanceYSMdpOYLgKV6zxWbPsW1s1nJHZT7WL0k2g7UhpHKUV
w1W4n36wRjmEi6iT75MCmdUi+kE2aepE9JGQ8tLkK2ZQXVg7gb6j0SnDgaKqMu8EbL5bHQYMGLlu
xa8Sw/No7IsdlR3/FAe37+4mYozy+6mo6K0s+Xu8jYiYRf9ZUE5pRLBru4jqXd4daKgV99CgvW7j
ZVf6b12xncY9ep+wWNElzIiDQPsS7+jVpQwJjC3/RSFxoL2jrwesr4ydIlxFwHPwvWkHRd/yPsJ+
0+iQG9kM15PudqXTfsCua2o3ok+onwxp2Wgns0dUdDDh8Km2Ne75JvjwNAnJYWSESqwjvUZwaurZ
qHbA0ls2CNKSEbYzhX0uI1fdVOi/Igcbq19tFiX5ZTT9cYqmiyw6D1B63qrsmkQui6AcrGRv2Xcr
aNT8SFgA210wuOQvCUjMpiM9w4pcYdMZ42WGMY5nPLYJhK5JLzYXdPdKpODmsgzcMgUBuOzhpjEs
LR2ghq3uzNlI/IZpUyEbNWjaUOnOtXrwSiBph24VJoB4VgPHklxGI7TwCGeDGjQc6USGAcMMW0Ut
Qi8AYTOkZyhTykZjBcJUPzq97/TlGuIw3YSOxN/6Otut7iwNe/YSiXiJ3VzaxLhhEOrqS4iCYoGA
eAMKO3wAn0eEZElGG9pBlwYihgHTs/EfkdBGuPEIh6/YTfqqhzzGAA8y8weURH/cA8Rg0dARHn0w
2EUYnbONfRjcusyY4QluEfaOyWEsXbCYtA/DbNOpOLBdSVpRZ5dvTEzEbGN1a1VZj9O1TC68QeS+
VvBz6hwaAWZ4EqRdBkXFXA2tE8gLPdxktQNlO2sQx12aYUVskXyIGhdFe6TQ+zoZutODnI5XPPyC
6eopS/CirBcm5KV6bWGZVR2p2tT6jhV7eKbcRlo3qni5gS1uZctGRxz3dpOtmFcl0bEVyZzF+rwT
lOOYbxs0Kd0aq5A02Lkwdy8UYS21hw4XBffDdvSWA40Mzg7QHsDQoVyXViayuOAk6zY3Gj3mDMy6
5vbajjdN+FDh82qYwrP1lO9HIGXeki7uPHT7oK0b/qQhbfkrYJAcgxh5ohvSL/DJmSrlNPPR1NES
IOTnp/6SvrKSzhfuDc9ceQIHIMGMNFdqfBkEgqp2tLzRXMjtkRZmMmCLJ79rxQWG9dlw3h9XfHIt
JNhspYvcEmgukYUuqSX+vXf9dkP+ayP4cvDqvByNRBZndyQnbk54ru33uZ1Qrm51eL9RIbFJoj+i
tBBlegqfdxxDNUkMbPL+UGb+RYGh20gVbBZc8JguVCbBVn+88dm+O+NQ3io4poAcUex/fslUS7zc
C4zyyPOFDoitQOCbim2tXqAFslJ7+n+4XEHtknH4+4BOsfulppbbUcsGg95McKf+eusWMx4uuDKQ
B0H270/3+4T29ZuzgPsqijJXTtaXE1yne/E0ibyUDEmSfvOr+BBwYrbSRbwkvnul/WKAyHx58ZDt
oTss2k3E27h5qv32Iv/xNr4cfrQgNBtJ5m1UtrztbACZu/fBaTfF/6cimVWLHNXnnspXtzjhyYHA
9De7Q+awgMEDCzJcPnsLDPW3Gxbzxfvr4poIJYFUKXPAyOdbpw4KrR6aMr+rHeFdetrNBRfasKXi
Tr+yq7z4+e8v87sGCW2i/77ely9z0vIgjQhUvcOOBV4xWDULAPcOZLhbl/Hb7+uPV/ryfdVWZnWR
VuRAsdQlNWSyILzZ/j/oLb+BGCNgkxA+co9Kxl8lpF5WcEMa7KtMnthbZTRQeNvT3vEsNOy5JjgR
fIV4vESdvkobkuCJWouSA7lvUGgufZtgfAX0OcQHVUu3okjnu2HzRhsWow3IwBR4DA8UXEsJ5qVy
2dYkWhOTSpMpbkjvqz8UkoWk+tLg+5JQAtdx/Kgq1UUQRFvHYZWgWZSNHsokGnejofVOCY+HVJua
I0m8B8yjQmftquYy0tPptYunUo9kcDgtilE2D1EanSOf/AlHzUjXWq+eCY3FqnHQyJnHDI95g7+I
nIaE6VnibeYmpJ21njB1JJkoac5leq/5ysogryuTUypAOgjShyRfZpWDNWuTRYkQa6xb+NhV7r/u
wK/3AgCHvHNjyt3YH51gOFDELxOlxoAaEUP4OnSGY7EbpVKP/Vncy6TxhuyumJoWgKBRTjFeTqCn
cMyIUI4UsH8mYPc+JjfWxQwuKK3XsisXFShjn3aTWhMyQ+8jMrs97XOOdDXhvM2PZIQHVasbwuXc
TkxOhQzpNYQZEcYrmSTbnjy+bSMjb6HwCWrzYvBd33h+vnle5woMQ9DvjLvfsLs/6pmmUQ387X52
163k2ZkIBDd0PmbcormiV7RSbqy+yq0X/LK3xFFe10LLahRsulW7buwQ3QZy96WykkgHMrCuLUrb
coRjs3iulo37SgPQzu8FJ1z275VDThlpdMcGPKW1vnExlL8Xr08X48tWq9ZeaeUNF0M/DCtElotu
7dkVeEoOhwfBvnnx58Xwy2KJuFtEVU1zg432y6Zn9a1WAV/L6RWpbv7av/KKC+Q5nLvczLlluP2u
NfXp5b6MJbJI9IntoG9drUifGh0JhGAB8RXrBtTkf19L9btr+cdn+2o1s8aUAI9Anjnl+kZEjybo
70K/DZt93YLtkLNNa0H0lCgEwyuosLG08A5Yy1b4gUusZTxmxYET1xO5Qe0inM1bALyG91ahuMQt
3iqIFRunRS+h9f4mEXWXfuiiz4i26QCIRVQsbSyuyvi5mqiGANt14pMIJiBEvqWPt+T632wPf17c
3+2cPx4kekJMplMuLhNpML4fAMOW8sJf3UhI+90M/8c983vz+ON1wjlc0KslBsTw1kFrVo6X7aJx
J4sHoVln5nsko97aYYkGtxO3S79xM6aDvUsCN0oOjVKNiuuFGF/degNwAx6VSk7Bmhxd+lu2S+n3
6fTvt2vIKr0yvAxf5Qnwtnq5ElX5kkl78urHB/M1epceKXHpJeSPlFMc7o2fiIi7p+KJeWEZzYf1
2kAzzwgLHhkwqwVS2o/4xafnky21dEk5JN8XAlJWohIXJQLg+CgkBx0IE1PJ+DgZW2CjaD7F0K1r
h2EY2L4akUrCVBiK0kJUgWHrkR1N715z0vRtX9xThGfKJiWVAp0JE8LAluI122YkuWgPAGohueUd
mJEbYPfM+esOQqMpnt9Q8Wggp+Prpq1MpFGHRIyEl+mRAMFMIpDKJroQr1JY2iSzttqswDH8ZSja
kbyTGjjvc/mTEJhC6pXO8LSBUgafyYKEv6JyRFxDjd5U8EUYJyDydiPSd3rKertj2iHuQjKnOIsg
fCFra6u6RjFDbuNo7gYUplOHK0av/8PZee1GjmXp+lUafc8eejOYbmAiguHlvW4IKUui955Pfz5q
eqokpiLijIAqFJRZ4ubmdmuv9ZtAHbFVI8TzOi6WgG741PxTBMhT2X18aqNXxt3yt6GXRJw/EOyR
cNT4GgqKqS7lha718JlQ/94ifSUGZyYZR4hh0kylXF38amBToAuGuPGwprYkWatW34VkvoQLMVob
yl5h/x3mLR4wwk7VsctaEqvId63+BL4K0t7oF49oPRkMztI7F0L+g1wvUFa5rxB0Wwj3BlfEWS4t
nIsUJVGG4WyPgSrIoJQCsCORhlgDCgnAWTC10nVU7DKKw8FT3UCVc8BmJQ8GLnDOayfgrIXiDAe0
jHy1c1EiCSeW+9xE/QkmBmbqIxArX3GJDlTgwH9kj9qFQwXr2nwD+mr11+xTHaMZAK2EtLopm3WI
mXB3pYA+BmLtKFuNdIW0Em4iZJERhBTsUt520E0W3c1QrMgNtQ0Xebh+CyvZGt6yD3bk9Pro0vEh
f8GswCYNJ8PirMwvLR3QgHNuBEQkqCaj3ShibJm11qIRoQXCvwT9r6jFGm94wdm66R+usYhqQhLg
zCioRNeFcm4FdoS4swpwKXLXSrI0kG7nto+bk97gBLmrvbMB7gV6giArynrE0ns3CiPU3vbSrnJ2
lXjnyn/4xSaLN7J1Jqi7dlkDP6PzG2/YSKtav8vhECvzdgl6Nq1X/SIv7DS8wJu7EC/wc8oRMZWq
6xCDqfolL+3yUSwRgsf1ws9n474OyfVVoxbabaTXCIB1uRMlFuguskajwiC4KJtNCuAiXZqI/OP5
uGmqmXyjuGeKCOp5L2p22CBmR2LyCs2e7CU210pPLW05qiVvyKDHyhpovvwgkTL1V/DGi27TKSsU
xEcizFPc7yrvSnURvyKMTtGpV646+SzH4pFY9L4x98WdF4PCC58676FhjNLyCkZA0cL2CWF9b8x1
uOD/jNqLsN6ACZ+Xo0VCBhmkPYsv3HrnGezS8yE+NyHaAYyG11GQKEZYlXEG0NMqb2xVVveML7js
vAxYqmnLVLmXzQ1q40Ds5M3oqhoCQ190CKmXN236jLO2/kpGzc/WeY2wwCZ6zlFr1+ZpftNld4Ly
oIe3sr8s/LW4GxWwS8SL6uXxWOH7wIT6lSZjTIMG4mSnKAtpCNrBkc6U5hF1r/a+LX9J4oPfb4UQ
Yj7G6sK2Il89cgaPN/1dMmD0+vmz6cl91ZJ7sdJKbuHSRfOI9SsmAiTzZ/kOCzX2j3jlz/UL/J4f
H8DCPOP35tknw8Dx5vj7RvnXO4yh1KcjvVMSP3FCGbdAjbndomEK28GP8fIr2aebO6nNIOucjwSO
0C/JowZzCTRsNNy5yYmS8nclmS/fY3LLTTu5bwOV79FuA0wlMPKAh4xDxOzXL5ysEAtxZ2/uBvVg
80LZrlqEziO73QWr48NyckZMbgnQtkNDIOtFZAzo4zHZ3P7yN+VC2Xb2qfzadykEcmsEKCrFVE0y
xxvLp88P7yLCdpaURTvvHo3ZLRWBbbvIyPyc6NRHMfa3gaaaZ+lEPGSeJveLsq99iviifKWf9Xhc
gH1EFh/Szd7FoAfVUsCxlDtG49CYrIk7KypwLfM0slEPwTmGH/VsiTItWjdBM0e11HggLqlkO3oi
5QtuuYefdwWQkp+UdudyoyvWHm4PGFqMngHznJgY/v1tTAbxHcINJaH/qUro7+RkVepCJFuvStQT
Z67BkQpmAOqTXbxShnGeshselD3ioklALf0KualSaHoouw16H4RzYoihBWy6bfoGL53rPKjfkvm6
yOB86WhlwmNh3585D2RwYXhQh4yxvdy7dxnp8wDFSRub1n7OIdEu2j9IE4D7B5vp3VMT41XLM/jC
2Y4neNcRFa1du49LENIryC1ULETIxdZMvJAf/Rsy+1QxZXwPcRO1VqY8FgIU4bKMluQ7eDWY5jk6
o7/wNh6xzC4sCdIroCJnyptLnQEvcqCi4QL1Gl3YRfASSYOr6LkstAalADu7y5tlA67vpFGb8Q0c
ZvQEExV9dJw3tPGm8Wk+NopUNmohmZzh3L/ZAdPkXnHOCpQtx5+KODk3ww7MlQk7hywUCEqfRepB
pFaGc2tU7cPkWowvvFBbNQNISNK4Rt9A+4jQRSQZrj2rLrWEdpuBWCQ1r3+AR7T6yiIN4pHf8Uj/
GLW1KMt9WV6jXSZnPgyokcD/HsrxKo7O5MQ8F4nULTCWlXgvjloTGnWkFdIJgvHsD3foJWjSvcAJ
Wq0lFfUZoh4V8EltiWslzeZhiqmrHp2nfbb0sR6T0ufUq2wmXu8ptp/ByoC8B7RlEUsRqH/qwi6I
KzQL/Oa5wYEVbZ5NDlcgL+uNHPsXPjpzRgcZy3xXka+tQ+tFap2rUqNa7r452LQoF10gzZ0quojT
BJJtTXWTnAvQ98Ex5mBhKuWu7Yu1TFVW9yl/9tkNkIRNlYLqLnyOX7ncBma+VoyFixZEQtUwNWE9
AWFJC4Hw5EqQKFqSSyt0bx0P73dxhgF5cQd8AYqDshxJ94DDRTCPKdx9R14I0PcFIX83R75fiAoz
v+wqIgV7XKCRNmnj59wJ9zF45/E3LIpiSdnsFJr0DPlOdW2ltC7qwU1A7svrHmKPqyl2IBCIBP15
hhiKH16N6CDT5zaD/I0goADdvsG/QjexnQEfn4kitWfA0OOgI/lw6oD/5irwZUpPDnh41HLcFn1+
HpNHCZ99cntq5+yRi37IuLDL/nustrNefsvT5DKgoihAJnbga0RlsOUVDdRpTmzG360y5FNl5P9x
xLM+lOo+rTKzGiEnooRmzPAsYnIJfloCmNx1cxlvSgSX0BVIu7nv9SdSbtrvBR1NMS2wSNB80OFR
J1mfWkjQYhsK/UpcPYbX0n4wZ/obOy6a2eG8RW1q5T22Z+VK2nWo6TI2hi0+Jbt8AQkKgBx7JHoW
MkwD27Dl23oZ73GYQel3Fu6f7vxfw11xBrGYeQZtz3eQpka8iu1vWWGpcK38QQXxUqTCfF7u5FOF
o28YEfiKyYY+EpjGPWzSNyuK1KCpuhi6mUSM76JuOO5ZbQm0OQgfRA6KpE7Xkoa5WYMC2EvB3cZQ
tAs9wjwuRVxEfTZILgvx1fh7mo9edmrNZR0YsvbGRcOBndg/oA4a1+8lhW0JkTfc9CCoUI+YRXFi
m8LaRJgLTdqgR9dMF1ZZ3eycwsL0ILZl0buIBQvKTTgvYy4llviik4cdCKU9n7UhpavMM1aZyF4g
In9uXIZ+avccttIg4lOJ1vfwPC4bBdBh7z1XhO8pCypJUEDK+abiu4kkMrzeDvnfMd2sut2uiDZb
ob2qGtIFPA7x9iW61Ynrcxt5L/AHVlARMdIaQAE302JbiPd5hCs1lWd1hQVBnd+P6fsx314KKVeJ
F4uksdVVF3mqbyP2YP28FsD1SCxtt1rHXrKpAtLIDajjBvhjioxdlO6oNuBEsNck70Re6rtMD0M/
KoCNMpfY4E4iadGLBrduzPKsL68VuB5y6SDwQY2AYyNxL1Ptpgzr69bYedZaUHAkU9LHoC0vpEzY
ZAr2aUJrG01x19TyJhHqPSHZMmkRh3HSK1WAyuI8BulLCWq/Vwzo4qvAkUkDtktZazAvxZwgE9aD
tcpddF0085pcQlyLbxLygoa5iHqkbcjecO/L0wLWNnbDpW4udZwV8cByjOXwUHj5lS571LBxBtIf
dAQMIhi8TfYSNeV54nqXAHRnSoBiX7JREMGyWhVWPgp5mbMkd6QmDdialqosyUtRe+zKYGMY4ZWp
r12P+CR8RpTaF67Kgpp8dg2q7U6JkaBuBE48B3fzfDXAAzdLYVGTACmAzmQewjQdwpWK+Jj3RDqA
vCFYqcKzbCb7RoRQn0lXZSZvZA/6eBLoyyqv1p2SPvkwQbn3MzcWohuvxcC/cv2ntLg2Ae8UYbST
zecWbXKFyC/jjfPauK7SBKKYPrf8yyGrLpx0wF83W2Ru81xmybYl9DNyheUWczN9TmUYFNi7W6gW
JtDya3WsDK27Mpm5A8E0xaIyB8ugDmhg9Xs/IKqEi9kYJ3Kv322olkWxDPytKiPL/DVgqhMMaH2z
54YERlw6c9orxIpRfILTA0D6+LnxOziaWW4RluEPO5o/Tu5H9RCVao649FkOCtEnlaXkK2s480kV
yHyCsXIl5iduQ/rvNRNgqxaXE9EylfFU+trBoPD0Ns4xa7Vw4BYoBrZchp36bOxjw/ajvKluNh8K
Im5/W/jy63iXpEyGV+lMyMf9iSQJsleyfCU51SJHiweiMRmvlQr0z2rf2nBLkJknWxFx+gEpDJSb
hGZbqd4cTxwFaG9LdFKz4PB5mYclmpclOB6TAOaxVu8LUql+9AzGh1ISSTbBdvxsDupZdZ7CvLcR
2uA+ks99Qpoium78dP4+tLec6mDoIG4xWXxIvYp1Csr+3XlE2Rt+q2kYCujRyXA5htpokL/Da86S
C4dNZ67PpR253xa8aqfPXKQB1idBub9f6DUEc0h662Aa4OVNJmShqXg+FI1yVguohgoPMQuAdT6r
u2JnhqWNVw/qLKxJcaFqkGowf/WAWBXaiVDjo3r39cL59UUmV9sy9FoBkVr1zFPR5Bfn0L8Go1ih
eYH9BNFBd+OjDBMSoirCQ9JtCmGjU2tE7NU+vmw+7KmOvclkIFxValy1E4JrndS6vK1KrEORaQ47
zBfDO12xuargVnIeVNc46nYITmkrYDzH3+JjuH97C6zBTLgGhClTTG0WxbrasyKuG2tb/RKyKw2e
YC+u9Pt2xTUabLhocxXGVARMZnaJXt86X4BuG6HNt4O0kqVZBFUtf0C8UgWyCgqqfKz7JZcOjpwZ
ZkDeeXkBNi0vVmhiBSp6PzOEqwR/dVLS8qM6eKwzkxyJkrodqSPK2iGJOe0tZgSdlwIWpI7RBQhh
QcP5JoPJK/0qEuCFwXvRpXuHvLYL21hIkStUKXNzIoZIISTgX4b0UQlF5uqvwXhrHMIIVCXCPQrW
zxbKsTI3FS117x2E1hwnHlX5tmKSzFrg/iczUbiqs6sd6980W5IliQa5Njtz4mheSEAqs942U2Md
4rYRte8thksyenxoGgUxbj0DyqKXMdsTxEEUgVzowamPJ4qkbDLhzAovIEAIToJbqNQTVj1SOhPN
B5ARhCoocZghen4Qi7THQcdDKSEZMmjr0iFOUBC8ieO92jd7LRvuOxhyWXiLUPE2t94MF+l/rYJx
oQJaxlIxa9a94P2qmve4NH8Vr6MqTGfFS1wlcA3wd2ZS7FoRJ1Iwk03l2j1zMCLhY1mWTRUN7Ujj
yer7lUy2I2ncfWb4S8FFz+VKY80IKzPCAwNRKUF467LzIr1pWmAF4O7dV9m6a2Jmn2FBccW0pXVX
aYNt0FUvPhUBVsMIQeeWc9ap5wMoRKd+i4trV0VvAy6HchGK+b6Pwo3eysi5v5poJGKZNK8CcMix
exV7cAYDFA2D+0Y5L7kumgjvktOJlHAVmMmLVnOFdVP+fSe05eJy8tY27py/zwkV+zvgCvCvJnMi
GbCwqVxDPiOKXsrwxUOMECLpBtHXlQ+SUWxuk/LaMFmvQbmOLPiQDN7xXeRDz/b3lyBfq47SCfzn
63E8YNytGsMIBu7jtRZ11JhZ3kBJXkVhCwJa9d7ZXWdyKi9MtH0B9ZbEw7GOL9JzOOx1hUSua12p
0Yk4gbDmu88DZg9n5xF8NRU6z4Y8FXEqMq78YVYCsZVnACLRkim1WUGqrrioqPMMiN5QUN9aIMPT
NYm5zfAgMMr7VxGy+MJCNWabODNUZbT+PgX3+WpdQqXWsdrN1vLrKBe1gX8qIuGIDTFL0l0ml9pF
i4T9VXDWwLjv61m213HzNHbSKP20EbfeU+TtLHykwITKtonELvY2qAr0W6OhOmb37DTmWWhsgmGj
lfs+WcpAq3SSAFsYLU63qK8GkpUqcFosimZhfgmKCS9cFArx4Nxm4JHRoy5uB/zeMObAWieAl9dT
BF5axQyFnyo6cyuUVymqbTmVsbq6rGI7FS/FP9Jnc/MGTLmt5/4fGqmaldXc4YkgbIsVfHBEMa4x
CTCzjSKhRDdvzjsYwTPz1XsWFnoBW7V9SK6ADFMos6DlghyaD3/Uaxllk2WLlPjGmO30lYtW8CXK
n+R63Wof7PUdJfpiTYDckZe8LVaRvLNI4yEmeW6ly4AePLKZS+llf4tIWLFtbIym1MfmDm/nnQ4y
fk6BTOnnzb2XLwvudTu5nLuvQriLViZginPw7Hz9NV6nua2ihJmcSOvov2MeCC8+TbfJbZ8iRJMV
Ua1fDekVQmkEnORWi40arAe8QaC7bvMRckhaOLqUPrD2QP8rnGpQewh3PoVLDe72nJRkuqpei1fn
j7qdRe+6iUOwCcMjhfsfkpF+RLLL2oRPw9vQntXtZeks/RyNjD2O9eUuQ/zqIubu1M62krSL8FwK
RhU8fHcupHaGkjauRce3gG/QLV97PoHSWLLjCrHVUC28LRQbcpuwlB4bZ2ZdMOGNG4na81MjjZQQ
n7LJiwNYfO5vRyEXeAtLI6a6SGROVn7b32IEnK+bdyB0ElayGP4KK/+RBIMfnimcz8ls6y+My/JU
gf5jr/xtG/tr9D7qIp8yYKqZOWLqRMZZBIihiAW7iET+LUFgo5jCPdt19VXp4HRc4KmB7HuPffpw
L/qaXTfPuazZFlE+AkhJxqKrtOvQqxeeb+GCjCWdsUyDVV+cS4gH4Iwl3tbkmgOXvHyw7mR3Ww3F
UtEQJwAR0WfnEkcGsut6D32mdzeD9Gx4vxT5Xivx3O7uSz6dC79FAPrRmRAS3bOsRgLN3cjuriHe
SZUAzJy1FAu46QAecZlESIRFiP+0dVdxSzMaAOXeueQhBeYukEsjPzOzmlvUPHPdZ9Pq7Cq/zgUB
v6wTF9TfwOIjc1dXMQHhCofV6YePw6dPDWHIkUq1iPYSgsjUswEG4qzDJQttQy5Orgug4dmJr47P
0vEw/DzAk1anvNo68wUcq+Joz72vTLZENOgecyvT0xOX4t+uWR8toXM4+uKalvkbijBspRozRPM8
KyjFQ6S5VOVVI/8axZkd/Z5mKwO9PrJXXMh9aFkGwmr/986aEnYbAI9HxdDJXgQ7FQe7DFH/Cps9
/yxDhQ/mTImS0vvxhn6jXI6d/dzSZO1HTRSbQSOOtUl9C25qF9rpHPmspTV/Iv++q2/YoP9nw/mP
X91/um8Yb0S9myblv/6Ln3+lWU8pwasmP/7rv+uyKl4i/yX526wu3l7qv6Xvf7upXiq/rPxf5X+N
D/vzl//19Uee9e+2Fi/Vy5cf7KTyq/6qfiv667eyjqqPt+Ctxv/z//cv//b28ZTbPnv7598RDkqq
8WmunyZ///dfbf7459/HdfEfnx//7787f4n5tf8u3PEpycv0V97Qy/7n3wVN+QdMU9SxdJP0Of5f
xF3t28dfGco/0LOHQaibo1JAQgbP4zdk6R+GZZpYHZlwNkkRccUo0/rj73TlHwqkSoj8IyyNIZX/
/r9v9mU4/hqevyV1fJn6SVX+8+9fAy8aQuqBhNCUmqq2bpzqxhDZmeTZgwGuyB3ybe+JC1nFM+/T
5/h3o58bGePKv9bzX41M4k0LfESPSFyE7xx55ix8YqeMTjz7UAcmqYq+VgYLHXRklGrguGL9bqKV
pevBviYw+dnrMwif65m41pSDn4KidsRR1CYH8AVQ0jux/scEwncfZ5IbSxTyl6nqRXaBCEpXt1sJ
nJFv+idinUOPnxRjhSAg2efxfULN3eZc6+IIdkhjDiecz77mFf8cW3WymRh5m7d6RGHWlRsD8Q5E
5TVpmfnBpV6mXM16ROFLJHQdUzhRrDkwm6blp6CRwzJ2tNCOWomsQJtVv3xLoYJxfLQPfLAPQOin
oy5N1aZWGjNENkw/yxVKKloMlLzoTt0Fv2Z9//pi40z+1EDp13kqhA7v77S7Amsn/DIofxWhBNJe
kR61sjx3+kg/Mb8ONTf281NzUa+ILZLtns2CWMWqdG8qBq4DsJm4WpZ3OWc7xsyleKK5A+tx3OM+
NydJdapmJTzKMCqhW5W67llL1/e5N0VhabxhPYKN1/GhOtTWdO2ramykjoxkOuWPIhBeyybtN9Sg
AZCJSbQ53sqhGT5Z/lXRukItoGDduS/wNVzdQg4I1VmQhR1OeqZUwgM91dihyT3ZDQBhx/HQM1oW
UhSBjuDwYKWnAFuHHj7ZC7SmqZvO5HulIn6zYfuWD4J+YtkceLYy2QdwGR0q1zUgylLlWBtA2ddW
EdTvx8fgwKKcEg0iTSqSyGRWiaF1pkviRRTEN0nnnIgDvwacfy7JDyTwpzWSSW6eeMNI/s3BDFUa
a7IYqoWOd1Igk1z2alwHjvfkwJxVxj//1BTkERyH1TCwlRBMZG7Vb4bSPjZJWlN6E53F8VYOjcZk
0Ze4Zvei7gW2bsbOXFNqAbR8f3f84Ye6MDb6qQtYCXRB2cZ0ARaYu45ccDrbwRMs084iVb9W3TqN
T4zMoYGfLPFIDlW3KKPANnRpT3x0ZgoI7J0ajENPnyxtqSj8zlJ4uoLsWYjNStKqr0XU3f7sQ00X
c1coQoTJ1cfja9HTwT+4761JCcH0tFPFkkPDMVnVXFyjvCyxYYpc0TaVEbDd4kOhNd5zpp6yrDzQ
yPQCGFVtFZQkL5d1A7Qq9Cr/OkvwsbPyOF7nKLGeWB4HJu6UbuFZYWsFWm/i/V5t4CdHi16MK/v4
eBxY5h+aXZ8mblUrhmBFLZWF/sZUxXWirBWzxAw2mPddfCKZeaiRyQLPmw7eoupbtmQhKNoNmIQj
5JBQO5bhFOGqhHfAz7ozzupP3RH7PoazE5FJS9RqmySFupHxZtjWcqDbw9CPav7isD7e2KGBmSx6
LzA1UgDIL+BSvxUj5JiMSD91MB1Yh/JklTe1q2hFY+EKrKSvMfA+w3fvakxBf/buk2XeVFIt67Fh
IuZprXsDqoNYvv7s0ZMljhml77gybo1u72LR1SHhkwx3x599aM1NFrbUW5Fj6YFlJ+q1kK0FhFck
bAxAfJ/AvhwY0w8Hl08TSAPrVIcZVRw5HEiC+mWdwM5okhBS2/EuHGhBnEzRUlHBqdQaMiuJca4V
JKxwobk6/uwDC21aC5VzvQKOxc1G1xrAxsUHEHFUn3BusD0/3sah959MTCHuvNSXeH+vA71P0b03
T10DDsz5KdE8rLoyD9TIBDMk19d9Wrcry6zqZdMjunj87Q81MZmcXWlo8Jc80w6dFqfc/GZw4pva
yE8VlA58nY+a+af5A/wo7NWKk0d1EbtUGnxCSrONT2xvB95eGsf909PTNM4lX5D1pQfMGNUsTy/X
bp1r0H9ioxF/1Ar25F9bIQE0sti5Tfaa9RrlXgilKaXYUPoqDLMfjcNHQu5TTwK3UAOB7AtBDIo0
PuV2FlgSGScef2AhTJOXWim4kaB3OMaWyAcWhYOjY9kgXxIazq3Zd/XKUerq9nhfDtyGPjKpn/ri
yrBiS4XjLcqLfVHh1FK0zszJi1cxkW7yrl/lUQFdU18eb+9Q55Sv4zP4TS3JA+UrPMEcVHSaVsVu
wkl8MPqpISP0WgaCdRfgz/LTZTPZdxPZYRJ7rUl5maq4H1+aqrvzQ0k8sSl+v6+jjzbpkm6Yup/H
LJuyPW/1/smolXiegqJz21N9mJBD/vdKAyv8ayNy0hbIbdOJxO3PvQgOqg5py0AZcdsm2pPlaHeD
iUJDK211ATLH8dE6tGblr61GlexIDlqPtgMpQUSE2Je7XUPR/vjjv/9ywNe+Pj7MlFSzah5f+I2w
EJUuXEWVgTA9drvng9eLP5x0kxkAOJTgFv87khiXCYr91JmuFbgqsXSjDMqJZXvgW32YUX5aSVna
qEMMxsUuatxpEEqm/nBZVZT+jn+sD7TWN5nFaUXByyOIY5AH0N8qEffv612hYPjiRxcmNUWHdKMm
q7YTa5u+Tt8VMwVhn3mvCjiL429wqIeTHRx1iyJx0Z+3C8lbNKNHgodfERZvxx9/YDZ8gAk+fUC9
LdKsQi7ZNknD6OU9epazML6LXPdHDZCJn0w3DBR9v2MNlfCO/e4utfChclE4MIUTLXy/uxlTQlXm
KJWjACG0TaO0K8lbA8FFhqq1TATRYurRQXhz/GN9f1YbUyu6SB6qMFEcoiVB2BUehFwwuMcf/f0w
Iyn89TP5KFX6GWQxW4LVWcKM17X3HOOV408/9OLjn38aZQuKD5Q+3bAHFyyRpUNhF1FEWfzs6ZPj
xSqlLE8dPovVGVhdGvGTkMU/m6CGJX99dSlShrxriL86v94pGOuqeo/IQ36nk7A8MYO+P4/R7/3a
RiiSUG102nBb/Kgq/BXrYNh3coC4DjbDuoomf9rshdJ6+dkXm+yNXC6zwqy60RNk2MWRufH06ES5
+fsFbZiTgzHNncjNeiYSVgcJTCNK93nWq2unCvPrbkB28HgXJizNPw/Hqb657styw9UEup4jwJiN
qL0PqvKMpx0uz5HEC5TKU2sUsER7wZr1Ma5isZlEyI6iCHn8JQ6smqn3Ri5JkZk0dNZwX8howawG
53EyjzKp3P/ZRXOy96aOlrUGMtm26jy0qlfDz1RusNx9TCUEFNrrEEJNYg7oGVxGyonKzKEujeP6
aam6RtUqfQVLrqVuuen9KEEooIw3RijnJ5o4cKgZ5tj2pzaaUPEFXUYPVo78uYT8qm04cB2dmvuf
8QSMHY9kjAdx9oPnApwjwhCqIsEjiqfosAc2pCndtki8pixRfKceMMxaR9j4sfCj+AaU39fOKYUa
Vm7Eo91CwX27k16F1oUbqigpoLFCODH1Dpw6U6aLTkmoS12muefVhV3haWb7RuivEJ0CwZLo0Dkw
jz6xQR1qbLJBYWKdlkNOY6XoX0RyNwsIdnWANyj0YZ5VnujToVGZbEtuqpdlPd7UTRbxZeHhMej2
obw6vlgPPN2YRAK9G2KG2YyBZ96VC6nQkURVzBNfSBmH9/dAzZiCQgsMkHN4nZhL3CAe9Mt/iW7l
OSrvdrRx4dcFy2Jt3Q0rGp6TaJqj5jfr5lBFV8l9uxSX0lxc4FOB2sLPOjtZxlrI7ScYp8fQtqC4
KgvFVrU3T5y4h24mI97hywr2Yd5J4ybrS1dYFS9aDS12KJxVJJ6HeK77i7h/qE7FoAfOFGMc0U/7
hQbC2owHlpTSWHdx3wDrKZzHDoryXCzU9MQQHjiFjcnCrYqgrYqEVmQxxzldi8/gcsAKYwAtEekg
bdGE5XiQIAr0s0GSv/ZLVak/xoPCTUvXq5cCV+knUZXCU6qBhz7bZNXG6SCI2EsG6Lm5bKA9guTe
ACCkMbpbVWlOxBKHPttk0UIxzQPPrwJkspS9k6J/iwAdmu12UOEM2VizyFDhKS6Pf7IDO9FUR5Kw
pUYdMA/ssoRuHufatdr1L2U9rA0reDA9Qf/Z2Ey1QDUK0BUG5dg/yuYiUBH/cUTj1JXh0Ak4VcyX
E9fKhgI9JDL88z7F53Gj+rsWLpsZbQrqGU3yKA4bGURENUKk0XD62feb7AsO5xV2LXQrqZXrTpUv
vKg7F9sCP5N0Y5rpKbbLgTBCn2wQkeg3QxLX3L5lV0F2qMCCMUTxNwzNzD7elUNNTHaFtpZyqUGq
1tYwt68A4OIyvPHct589fbIbGL1ntKqOO6OgIkoztDF+lEn10ooolR9vYTx3vjkx9Mnq1/Kg7OIx
uosMbwtALFx2qnojVsOd1WePYaahHJRcHW/rwFagT7YCvynDUk2NEEWD/GIQqitRFl27U61rcBGn
7CcOdWiyE1TtEHgeCvh2F+Ic2sdxOhtqS4UnUsB1FrzmzLEqjJSD6GfpZVSIv26goi5oQ45kr50Y
3kZo8EXslQ2yxCc2mwMdmsKIqga+ailDfTedfOWSeiugAeDfJSm/0tDZsXqOj86BLfTDYuXT+Ub+
Y8BzmZkcVteWea3FF2r/QvUf7X7EsLAUssIfVYuMD1mATy0FTtaIakZLeugCDzT08AEdTDxWjnfk
wDTTxl370+NruWgDD88Ku1HxAfMfzRziEpL9ZtudWDSHIg9tsoH5hTjKGbNqpOQstm79hMReRhig
LStkpQIXwu0eVsqJ5g7EjFNopVUKSWVwJCNvEeh7bDfqM09sYK8d/17a91vAlMRj4dUDT0ULKK0V
PnZwmYw8npREF40uuT+7kGuTjSwOrDpNTIQCNd2/ipzgpui90h7CBu6ch+DB8Z4cWCraZDPTlcET
rTHW8MLyQdGlS3wpR5Kupm6rTIL1HYX3giqeWDCHhmWynek5LP6hMgK7EGP5JYcKjoFC3Z+4nx6a
xZN9LFFMHbUaykluhy1bquIQLP5Bkfg6QjHh+Oc60IEp4pJcQdBqrUIHqjJ9HhMkZMRcnAmPP/7A
hjJlHPfUdnI5ZuPK1eq+NtNLPQMJBVN4HrUmPqWys09Va15K1okGD0zkKWJwKEKM7VTwdUOEHbsp
LiRHdhcdrlEnVsqhDzaZxU0wZILb1aC7cIJP/H1bBCe2xEOvPpm5kSlXaBBWgB3N8rLEnc8moD3P
BKiJxwfjUAOTyZrUXoA8M98mSeptDHgMdSL5qfROun8d+jaT+UqiJmrcmlMwEEeij6JuOjFbH3/5
A2thCgnUNT8rnZosW21S3MjSl8JCtFsdziGen0qxHojpp8BAz4Me4sOztIW431vOa595dm/hI852
EnWngKaHsmlTgODgulKTEMTbVpHg62k+B9CEclPfs6Gvh9qx62y4DEKueVKyqNPu4fgXPDA6U7Bg
lptKRPoEUGWSo6aZifiYwks9/vBDn26cc58O3LTsdR9TeCKUxt0Ynblp+/heNQCYRNJKa07hjw/1
YfzzT83IEtAMXcjBH3tWt2kSJIA6AMIngtNDT5+sbctA8VrHhIoCiphulS6K93Gl/AxGiQXB13eP
LL1oAisZsdOIHDVet6pc0vjHv/+hV5+sbdZal7QW25LQ9Tj7+sWN2RZ3x599YN+YMqd0RXIE0+Cz
dEaS2appkF+OOw0Jaif82etPEYGGV/VlU0Zs2xLGdLiq9IJ+yq7qwM4xRQEOyVAmSOR7KJtBoY01
LrW96qXLSkfAz/o/Uq/+zJFP8YCYR3ot8QY3abWnTCLISHvLL6qZo5cW3OpG9bMCmTx289MSSLy2
DaSI7GEp+Belos3MWF5qWDIdH+wDE+lDEvPT4yNfVuLcSD1bUwR0Cfsyn6UYDh1/+KGhmCzfRtHi
PAnYgnSn6ut5p3fpiIfuOxTKhVE3pTUrrzuxJR3qyWQ111aLhkjKenOCoXzwc104K9FAqk48/lBf
Jss5JpAEIcO0Kg1EaXNf2sVhXC97pX3ocndx/IMdiJ/kybJO3V7Tk4x7jA/uM/DkNQanj37t30ed
uAJpvqxzLoK9vzne3Mdzv0kFfJD9P41+rQqNoYiOZYvartSEWRFlK71BdU57a9HMa7XbVBxmofPg
N9pclEBPZ+gRp/AW3nq1sFUJ3b0K++a8eYwwzYvyE5P+UJ7q/1F3ZsuR40iXfqFBGwEuIG7mgrEv
2qVcdEPLlQRXgCRAAk//n8i2/q0qJpWyrrsxK4vKTQoFCcId7sfPd60urNtgVqFBbBwnfzME02Hh
Zp8TwFvIwRKPytEdzB1hNvW1mmbYn7uPfUge/3xV3tj/rpVpYR50denRpFRD/IHBRZ6Q4UQT/+nP
3/6N0HktTXN9p8zkE7ETaj7IYn6ofZNuSzHBIqcujzzB8O6f3+mtD3K1deDR83OuYrGb9E3QPVrU
Kt+7Rm8dh691Y7ps8yQSISzLu59dS2ET8i1GTdTCRuTnUt1IdMyc/mfzIfxaN+YwJYCaSATuOcYS
MhoXt/00vLMBvnU7rrYN3doCGkF8EOrh5zlb2MQXq3b4zAI4sIbvrOe33uRq82gql7SxgX1ZAY/L
0Q+3DcwSOGaqEEDW5Zj8swPktcRJumEyw4i3cQpezTBGhKFjrO7Ne2SDtxbUdcK/TBCoQyO4G0B2
ZORRj3HmzDtHuTf272tJkwmI1OkA9X5f1nCJiKYu61rr3rnNb2Xh14ImyOojTZdi3lmiH0Kpdhbu
uf5mhPk9K+8BiVrRbhsIDtrye0qwNy7XtSFJV05cNpdPBBAxDH5HFKVEZHN4fUBy8edH/I2AcS1j
6pjk1lpi9otKcayGE1m3HlOx4a5eR2a5Efh4FPy7P79bnF7u9G8CxrVuOtQDN8Xo1IEYEwd3xI8e
Pn9lHZQyOnAEr6fYYVj3M1jJQCtgYp3l24nhPt73S2zBUmp1knyFMDOFz3NBliBAcXMJDfwK0qXr
do4MdbgNmxoODChRTEN+7PsZDMhpKRUH1jcVdbQjRizBPk47mBIylahsSoEaOroB7pnPXKUOPXtr
lB6eoz4BpXIeJjAhGWIJR8ujUUF69BiUfnWFb6NHcMhIv8sVK/QRlcmuPAxDb8fHHIXl+TkaCet3
FN0xshWBm+GW6hQGqu9oNJbp56JiFZzpbZBSd2pyO+kysxGSww5QbjPw+4G2Oaxz1QIACINxT/eg
QLiaz2hNRJ8CQUADMFGlyRr+fhdXibgHWMOEQUu2bKBRvVJCwVPF8QKeWzMbZwcnmDxsph6u/UUU
hBuPfAdeNl2pjCRrOIYmgBjywdnoBMhsPX0PqySGFZagc60oDPMC6CoyV5XefjeTQiabzYNRnN/P
/TQZvoalRSgmcK7jEXdp6eJVmpbROmiTeStDgnrbijFaTrBfSgq4CZfp8pkOgQBVQHCwbaYRRNZp
iJPblsdkoPBCCtrOn0vG2q5bF2Hj3E3Rpom45Zhgnvc1uMdQ+Xnpws+t1KdJWDi8kq7Zz13IJtBl
BZfpQzGOJD3Vk+UzJNAFhDUqayMfw+CGmcrAXtXZsp/K27ApljyHCY9sRnYCvypQ6WMwLfDyO9IK
H8FtAgNvYL3K48h2y26hlxkVDH4OOVCNFc9tPAGI4sqOZFMxKgF7S7qUdsNVaMOvUdOgxQ2WSak8
msMdbI6B71iIJxYmlWpY2kPrSw7TZUhOYV2dNZMJEBoXM4rokbs0ahwwgnHcLye5NGTpn1MzNgam
27PxJFqVXVOIH4FiNYzQVT/l8KH0qa7pE6YZKVybm6bx2NzzIlKQ/nRdkIIySe1YIBuVFIZaq04m
poYIUEkRf2UU1q9kTUs2Q/0S1lVFCYw/ABiap11bCB6RW5cWzeRXdVnV84XmosIpxOUqI3TukAKF
jmLMvB0reJf7smlq8MhGRqIK7amlbJMnw6YJmETKscjEztUErp1lFRXkS96VwQA2J3QQg9sUqo1F
CXbPUNfd9zSuu9xu4nxuL/QKQ4doDTe5eIbzipjzaTeKoLBI6pMKHqTDGs9kCctAT6CB+ugiLjQB
Aa2q4vJkMTlMoAIYaf1VB0uOYkdVxNLXT97CVPxeDnAm3qZNUlcPtqjUCItZL0zzSGg+xt9TMKcp
eDVxSGWUsbAi/tj0IoffPI5fDvZvXHIx4EY3zM79nhT1XPhT79F/DjNbBP10SDEL2HTbYahagKoh
AOUdsERYyEFx0C2BRWdgsHtiHJiIgovtVFYNev7EuxZ2x3lJcLfW6FWlsCVzDYa5c3j1YtjjtisH
np4bNsL4lI3Etz+croK++NLweVaAK0OP7Uv4qlA1Tg9pl9oq3LQJoYHZ9EVVwA9zzpNeg58cd+j0
pZ2TE3i74WDdT+ZdHdfbIPIseKo1BENjhgQcVIaHsKjKFAn/rElcAsysJG+rp9LwoIG7UhTCfRIm
x8WC2fCz6bo6MSDPxa3CJlLUwi4wIKqHgd4Wc+AGDaNF25pqR0et5WfcvFEvMLXzImq2SwPL3ltI
ZNKQQDICD4zmp05pCiPc3jVcPisokeHaX3sewdatYXEX3jEaxCRdL2XhwxgAFVGCe9opXG84549t
SC7Gxn2gk/bF1pLM0bomUoFOR2fI/3scaVg8Prt2UvWJ9Fg6FsiiSl8a+0FYg+mSx6HN18Z7kZTg
xXpZHi4BAdAQWvoYvlNqvvQ5ToGv6wtApRLt1F4GNCUcBaWgAXyZe9tFBsY8bdu9Th2b1Q7S6TqF
xn3sl7bOXFE19RciwkqozC6DBYCp7hDX0frXhi14FptpaL7zXIniax1AP3YhF5Rp8iMenVYmm7rE
53DVSYICTjPJNLrlNc61I6gnYjFV38deJuHP0gawHU5VhL1vA2+QUH0so7ZECJ5zBFDIgfgyDRfa
EHgcgNlAQIHPtMTNYF7UiGMXnnxYfWA4GxE7Bn2a0cF8j+GI6DCgX6FDBpYdzTsOZBlMW+lJT3kN
yErc5ilcVGFVi20EitJOsY+VoDV/aalaFFhNOTdI92o+0PpHWfvlk4QmhdN1iwoU/4EgHlOLy5mX
7Wc4ME1gQYgOOwJcmqYCZMVMpqIyoAFwOffPvuJl+qFzlQ6+Opjqj1+jIQ80YLpxWWCWYapmob9g
fL0CPMCnGK8EvSGHR/YC36yLYyg0f0gnMG7GphRWg4qaJflJEdXVd4jcAshZqiiu4aHdww3apmD4
ajnDyrmKm49kUWE8Z51MZ8gJWbXoAHmQDvL2y+K0SeEtGEEkD4DTFPYPix8qDUc4zL2nF+gXH+AQ
jNPIAOlHARNiMAkRAWmyaUjEl0PRtXB4yfqgMfFrjgGN8tuiG60+iNhdcnFWzhpT/2zBRhhmUV5F
7rO3NJ/ZGiZQbc2ycOBtcdumcvB77fBMYFjJiRYbsIxT8glpj6Fy61hl1DEdsHvCzwoy1mmHLCsE
uLFbQN1UaoStXNdFzY8Ag5Y/yqnFnHJSsbaEhdSYUjyQsBIHAEEHr8RS32ytnMh3Eys9HfNEKXqo
ckm7ExYLA2S9DLBnjmr8Qlmz1PdINgYMz2AuDLwhUvXtuU8NDELqfBTlcZwWbPapV9j28XmQc23z
QoNPlSSyN8hFsbPB7VZ2gL3BS6c9BxVNgJIB3aUHmKOpZf4sB1ISGJYNiAWHSaQRXbMUG9YaMX8U
a9rjAmwirKNuVS5YWmsaWDfeqmJGetfqpQvhGBnE3TrSzVK+DCph7QE1wGhEhYbk1RZek7246+CV
QPCoFnK6neJUXzxUQ/AxpfDT65w779dsSJXeBohKn4PZwPU96rSc8Aha8gTSQfI9KOsWdGhYagfH
bknhAMh1l8DlhcQLBeedU/hTlm0Mm+2i5mA2uX6MD8jl6bwLYyybJ4RCUmwV7et4r+lcJqCUSFJA
EjMLQD2QG5sTh4P7AqyTa91q6dl8OQbB5dSujMez/jjPI7ydS4h0n8JRESSEbu7dLnRezfdLV80z
KCFROK5N2Yf5AEw50jaQTEOVZ6RXxq6IwwOxrjRcNrt1nwNqsUUaLbtzfYmOG69DJ3esCCRfp4kJ
sc83CC9ZRccFxBM++fmForAr1xhDjAFgUZB7w3+1wV/Bnpk6EDK7RRCkklKMYKcVZXXUMKyO8Sgm
Ob23Rd7Qo8KAEbyZ52XJb4EFBvWs18I2a0+YwZSLUZa/9OMStWB9wC39TKTv9ONI7PwzDAiMVqZB
IkcQc2HU11KDFWtKeDZlILqKdNcbsC5PDe2J+9RGkxGfehIsAyboJuT3cNNf2AEMXVmvi1bFz3Ob
aLWChQpoHnSZoUR2KhljRHFhCv6ETiOw74UMUsDwmgibSjKEwXDPkVi2WQACd7CBJb6A3eRSDtPd
YEqWr4RPqxh+1q1+rVWOivekNcfwQMD6Yr80NJ13DiEWnrJtKy83qk3VOqqpFbeyY+4JGTvYgkYF
XX/2Rrfmx9SmRtwiygU9TmxRqzIkL2jiIv5CS90AP7dg0BhMMR/RAMgGuAp/Z8qUMXZV3PsSlvXQ
Zzzlg7L0XgczHEH/j4J/YFjHxO6bcrzgOnhVfSs0beG+3aBiX39MMSaAY2Tlqf2O3W5AGe7PZ9g3
BAPBVb3H2soigBdk14+gB5J2Q+cTUfO+dUWWpB8ncOX+/Ea/+iW/OytfFX1019aljhPQ3ap9l+yk
gxc5B3UEQ2AwGufBdAyBAeyoAw/3hudyM6oecrjPVj11MAvVA2qtEQedZNuBrFaaXRnc6XbEueyL
k/sk/NLoh5Lf8nzK4vSdpvTvC1Xg4v692+CYbjmOSdDpqOSHscUO1BgvzQ/3EOTv3AD6SzLzuwtz
VeW2lneoodN812IqojSHdOoPNRoPNbAcID2VoBM2CdBPBc9qsmwsDsTEfmvEvjOAHhRTJulrikeH
QzmIIyCW0Y7LEiFu3lKIP2i509JvO7OHmiXT3bAiI18n8VMNqVshn5IArprxyS27Hvp4ZMWwyTkt
Y34izB7mIjiI3GfQK25T9tMmnxsWHkIuAZuDybXBbjQn2OUnu3MW3M4E6LsnDs/XKj/XqIpJ+S2S
4ab29yIAoQNvZYoG/qtIR8NTFJ5LnOJjEmyRcMMSkK1wYoBELT8FY7Nx1aOUdyp9Su1PuItA7B6u
Ro/3SsDs3FC9X/St6YpTyvxmaXtwNXDnFxyF3YSuSrHJkUNomLy28fiIEdFVOj4UGhpY7HUMsCbz
VXG9HmKMb8AGWtwjo1/hMd/3+lub2NVUfsmLOFNghQzA4MWp33kCJjRKKQXa1PG6xsmvgdUJNtAE
4Fr3FKITL4DUKbtjLe+wO2VUfBM1opXFv44wEajb58TdmvSowCBFlAJSAmZLcJuNMYndhwjKw4Gj
hxDmOOYmJziC8vARiS+cbwG2bp7S9j4ubxjwWCV6j0x+JIBi//nxfKtydlXLtJj8DVAwxdMJI/rR
nKFg8Pj4Vsu1Hp+C5AwJwjsr/vdbDqz4/v5QYStL9UBlDpNbuHcquLpkPsaoe4XSvCEAZycjOpNa
vjf2/EZxHs58f3/DYCyEJQOM+eDQB9EHB2R0TDcBxTAZ8KJmCldI1p5ZKQRW5btSrMse8f8+1kAZ
/v1dWT74ueMAtsUavq3oLZ19Dy6mgVskqODRP2qfJNdjLlb7QiwwOd0kKHRlPipKJEfjq6j5eehl
s+Xze87Sv5QSv/lA1yOcI8kVQBIOFl3w/QjvA2KHqlp3JWzQUb1RCrlYR3GchBfzXLDqxg1NBIsH
+CagCZ0twvrpDomkRZpRV2hLt8DZ9igM7U2RL6AhNE3ZRuxGTBVSoCwVWu2ryZPZI92nOEdkAwwh
l+TAlqLHSE/sgqXWGZKehH2mVeuG8LB4UV8QCiJAJ71bo4RZ6d2YdD3tQce9cNhTyPr65TzOkVvD
OhFG0YFGUIn4GKDyOPmlFwecnVCFeefBemMZiKtlUONEnVM3lIfGxv6EnJokWHCFytXBttF7oxm/
Gk2/uzmXCPaX1mVaajSuXQ98zTC1MNyd/SC+t/2C2FXi+A80oFpizfdtb8bxA65SANBZYiWmN1aG
zSnd5R6E0pyy4gIxQp2y2HqKWhw2MkzPvhNP33oUr0dn+Yg6bMHi8oDi0X2KehbNTYaq77odngPm
d04cF4xvVzjf/nlfeyOCXw/U5i7pp15G8AauOwBiUYBlaz5P9cbHifrAG8CFXBC9J73+fdMmuZ4G
M32VtzkC+qaR7RcaaVCH3ms2vbFrpldZQkAXl6I8d+mFd0VWpkA9cWjT23mCdfTgxGpu5QNcKtZ/
vm5v3qmrxLA2WvTSjOUhEbLPYFe0ntEYn1ONmryymZrzs+zzPQ/ctp/8O+/6+xYRsBx/X8VBQYSs
RzwsTtEksyS06A45mBJIsL/f+WBv3KPrKV+YC6E8h7rNoRLR2Zr+jnewljf9bolxIlM661X0NMz8
gU32M50HSDTm+bbD/4vgXf4bPs/vntbraFvTCRWVodlYDiv4oouA1nSCrWzd/LPRyuR6AJgv8CXF
7trADXv62sUTzM+j99rdbzxU1/O2BIXBnqNCv4mr1mZNUJ5nC5/tmGCBzDgK/TO3WPj5/n05MKRG
PaqA+Az9kOA8EtMZA8xN+Y4k+43V9qur95c9E4WlfFIXUWXLfKYsQF3lA9bfe93B39/j68FoQG7y
BiULTJUNPFui166/5+ydw9QbN+B6hlKj2GoXMmO4urY/c5DJoVvZz7Fb92BpTqLd//lZeeNRuR6m
RA8wHIIUPR0+jHd+wBEgeG+U9Y2wyC9//pdrX+baAoCLCQgyaxQaCxwcAvljzfruncTojf3yejRy
jmhk8glDfb3k4yNKWmTVY/1sad+XOzhdiFVjxXTGGJZ/J7i9dbUuf/6Xj5SapscmjVSsxEj/SdfM
7FM5vxda3lis15Nc2rlIBkxjPrtB+tDZo4BcNxMl/2eqkiS5+vGbVNLZtBAhBg3rAfKYPiBvTt9Z
SW/99FfRpIRHOEyH4IuN1liuP8ErzaHRQ5Wbhw9j75CUvxPv37oJV29Ei6IblYEO0aEZuYuYa9Zj
lPN3bvEbH4Nfxac0rXMpL01OXYA1YdL9oCOLsoQv3tk0fn8MS37xgP+yhnIhRjkumN0KI0N2sNgq
gLZIPhNSf/NUvUIDzk8+IsiZMQ/3TkR865JdBSO4FhdjqLBuawyYH3I3DZuyH6N3tqo3vvv1pOg4
922OUzG+u5V7EzSHcrHHP29Pb+yC17OhtDdy5h3uhqXnuAM3M/jg5o1n7Wpe4n+2nq4nRFGRB09O
yWJj8nT6qhcYs9bozP3DT3C1CzITxJULUrLmFRm3nDSbFI6XuxZlFxTBx3ALu5Z37vIbS/d6zHHw
I3qbZQtJf2vgtGyrD2jePzPZfPvzzXjr+1/lpy7Ssiw0to8Brf6MoA1QVh401vY9ksVbC+lqmfYR
VILetPlaYgf8TEM0nDM2VeU71+cN8WdyPf0XTjM6Ik2Q71mCjh0focDGcMiRWLQvjFvxcdkaVJcq
/irosJLhtzYY9rUfPg4pHAExkR6BrpzPKK0tEZBU4eekOIk6/vdj9F/BH577Fv/9Herwd1zE/939
6C8ghf8fQBAXCffbIIisb6SVX/6Kgbh8wX8wEPxfEdRYQoSgDIcRAOn/i4FIxL+SKODgcgnBoagJ
sSD/w4LAX6H5y9GQDUPKU35Rxf2HBcHYv4CCAGIzCtIYsEiUP/4bFgRanH/L/5KIxRgaBhvs8mOC
RnItwMfPUC7oC178hM1GNKy4y13stzl0LyDlLBBXwBOvvNNSujMDD+HXP/n18uvPf/2qEfp+RhPj
+Ot3/PJN/v3Plh5pDZ3lv7/xry+IylndihbiOnCVplDqF6NC/iibeTUTql5+vYisnIAmVE3Q39fC
fxkgzLuvlqp5hITkYUhzdAaJPgwRDiURRFjrchi+hgXaVE0yYDK2Zuv4gjE3Ddq/nQdb7BPpJIIt
RiV+oKMLXw2R3kYmpBvEE4nO/Xw2VR3swp6sq9C9zmSCwEjWxWE0BTnAaKk5qyK4k106nXsxb2zH
BBwDK70lHhqqnBlcN4e3xylt7k6zYOOGdHF1D6tm9N9E+Aiwx8HVEd1UQvc7knZoTJd6yhxNdnUK
uJ4tVLXtlgEKmADWI+kCWmBHGJqtc4Jy+3Ar6pLcFITlN33fUTQhjmgopqvmcgS1/RTtFSCZkvh1
FwmAmdBh7yOzKWKfriMolg8FLNXRqQtumIQ0o5pl8AojjnmBakoXy4ZhAm2F+ky6S8sQUPlJFasI
kzJb6EbuiVX1LoERCh+Wra/DHj5sYLXcTQw9ch4XO9yOmYBnFaMjvnHOLyvTcNDB5ubUcvcxMSw+
xELpTYWDman7JZN5Oa6GFEjBkkUvgQ2hwenww9XzK7rCauUI1DDal+uB8F1UxDRT3fAyLr7IqmoG
ysAH5y4aoMuJv12SHYvidgdxCJat+wiB0gMpLxASIH2nNDwljHdQZambhWJU2nmcBTFMBg59kUF3
gvbAjGVgb1ja70qWRazmWTcUQ6bjCpS5FYFiZ9XV7Bxim0fdvj/wER6VbflxgtRQOrFBYeXHMNUD
hieLGwz7nIrOf6MaPlMLn36GFO3vstyGvXiNXV6uqNumkMYTOm2kDMGb+tSG3TfQG5KV7+pPGpVG
1f6oL4X5YY7P0wCphxzDOJvxeSxoC+MtXMeO0oJwmSqxW6QGy5ZHEBN2n7D8GgAZpcwoh8a0gjCR
d7XfkhKQODO5reVebUTLG5h64l6bKv7CHGvOTsPERE/6B/F5cJzqr+kygjwdDsAGtXG4VxSyhCbB
BFlM74Ui8kCpBQSgoNFat/qDM2gfgAdRgEFnoA89tSM623nbPaY11vrEws+dn8QuLJ7jNIVDULU0
66EwByDULwwxvJQFEzuYfn5MdRRfrKdvnYFqrq8j0MvqaloPCi5acHEXsd3acR5249DedlMFUUMw
8A9css8oMSY/yCFoIXsys0BMbuU5zKH7Qy0ao1I53jVs26OdDMh2oTmyiO7GlK8aijb2kjf5blyw
lln4fcajgpUO7hvGL/ZzBcZoHoIO0Z7yeXyaDTRLCRffh6RzGVejyiKu2Xp0/SaP6UlUdMhCB7nY
ZIeTacuXlMkbdKgFzE8QrlW57BOZn9sqwUbLoS+SY/ckMSXRF/MthKMfx0h+82H5Bdv3RoByvUkV
nksd2izJC7/OO9Swh8Y/GBU/BEG76rSL1iqATyIAX+CFEtQrZdd84DkJslM5zdjGg37F8yQ/DCT9
VAViOKMXv50bkBJ7zExvQtiVHSckGbJG5ZPlYJiZBEplRKzM18sRuea4gzUE7slAN633t2USmWPT
aXv89atcSaBql3bTjvYJPf987SlpsY7zpwC4POqCTRP5x3K0bA2F5667fGWRO3vMBV5qh34OeuDr
2uM3o4/3BZZ1i3LIsb68KFcffBPOOxkyfVTrOmniFczWg12VLH5tm7jcLVVmw6el5uJGT+Gjb2AA
0gLaPAiNQSbvV7EBdCtO0k9EgSre5dFLkQKSGlbg5uayXwPSAvFqVxwWsYxgycqvoyjG7S9WUj18
XOLFbkOfF1t4vG7bcIGvXIrb3FVFuLIw6JncDuXOIlsA2Wwnux5Kh88pPg1oC6zC8DFMUFqDqBIt
dN++0JrcYQK7PNWVgJcLWo20gP7FOvvYqLZaSbS3EB/oxkLBMyDAPnc3HSf53sdM7iCQAIMOqvWE
A0g815eLNVLwHaPbGvjJQVXTKtZCbPNe3/Mmr9dKTXzX4Gpu+mb4nAbztFa6uRXe7eMh+i7y6asJ
JGCrOjxpOmawZcQokx38aoj1k8yTO+ZQioqEQtIg78MZeHduOrmb8xCWVZAsr0KP9vlAP3HmP6oF
aWoUBCdMZW063XxaCv0K8k2bmWC+L3W3q1gMV2MiTgXikw66T6ygAm6KwNb2PVRY7BYDLDvrwg1s
HNPMc+ynl28kIrDCk6rak5lRiNCnMkv74k6NUGqLBgjKvq8yuBi+dLJ4bdmmHFsLyHxx57vHQRfx
2glEZHQXEWWhKUB9n5SY7RZoc9IBsro8WG54DVeCAUzPAbx619BboMn2tJkekmIHmly8iWpbo661
cbCNRec2eHCme7XRAqR5hRgD2T9Qj51+yRUa3WzbQNGQGQHiK2P5bm5uahhfTExMq1Bws56Y2/i+
eKYzpDuA7EDPCSwGhKzqFpLBO2OfJJerbh5fapb+bOPXpj7PToHC2Yy7BONJWYW+K0wj0KUNWthd
6+VW89g9YG//7kv7JakhSWTt8MNUYjvgid4sFgN/EzPPKaZgVyQIw3UKaTVKIpkcllebti9qSD7y
iW9DrkFXr+5y5g5GFTpjPFoypkaPKZBmE7CixvkW9fBpan664uQh8s7mKgRmkgLkXmiMEyKS3A5U
3MZ0XURJkEG+8zPw1dd6ghDU+v4cltWnyC5+1Tex3NWxz+IwfoFg6kS71wia4Iuam+8Zbbc91KmZ
QoY6RAGOPzNcSlhefYaKM6vQvgfDVF2UtgRrpvtlj3xTxROkAZ3e9GNwXqxA5TzCUhN0C/3zkGEP
gcQGQX+e+Es0XUQ/DBmBwtGLyvKMwcvHNJRbT9JzailoaiReQ+YYQUVpv5gEkN8pB/GjIux1SdBS
W8gtTILUKffJurRNnp1Q+fsyVdCGmNFjWff1XZ+eRsjN70REHqBmUxA0Qb/LGVTuLVxxqg6Q1WfG
eoW8lXzpMdOxAR18D/MGv7KMgFup8ufZRV9pqj+7MbyNEJtEHNwkzfLQwbJ1pfPqOLdrUmGsA2CK
fd5ACDeVDnMG+JNS3wUhwQ6O2DGNscAdZjcL/EvXlx+/XbQFpdJ8nZZu1wXVzSTC10DIM04oZOtV
vBuA4l78+IOj75PVDsffaGUX+4DxBMUJzwYhPwZa1quliddsVg+eueFYwQ4v21q63A4FMjUI5fax
s9D6kOYUpvQMxvXJJuTLWJ8Wek9DtnOsB2YTgE2gXFC4No+cJBBSAkUDpcQmaStE8eYjDHmyuNQn
zE5Aog/BWAWHyDm4KXxR7UNf3A2s+rkMOaIo3RU0BBmYQsEwhPkB8Xg3GI1u6HCMcohr04fIObWi
AqNfvUSSTEAnbNnOeIrozaZjb6snfiF6SrOFykMGetnzCGrkENpLAzxOVs+mWi9d4zaAL7hsbqiF
5wVkvNyIg7HJizLsk8LXrCQcwg0GH7KYG8BXsbgwR4Ek7WQU5huQWqagV27DLniujDiCd7ojLnyC
0oWvMDiYlZAejm54ggALAN8Ajm5JX+1RmfgGac25bnSYYVIn3+qFrxi99L5ZTqCdfwg6q9Z58zEX
S5phJOgZu8hjt0BoapxHKkB0d2whNN8n0PtDjZmuYKYVZw0S+3XTYaLHligJYoppn0cgSMJScD0m
860M+rKBm7J+bqSX20F17W2PGZJThK/cIC6gc+Z48yEKGrdlWh1ktHxwroAUJc/rTEBBjhdMfqER
/A2F+HlD23O4dPTgl0EdiQIdtOHJw8hA/Ua1/EBwoDomL1EAJ9ASCHY85ZXaqNb8TBy6kpwG6Am1
s0AHmdBmLdIGjf8l/6AlSzewZ35MQoCV+7Z9XGiKI01IzhTtvkzVaPIs49Qf7eWllhFZL2MHtbUF
U75s8mSdFGWBnGLQK5W8xHGqjovIN5i+XdZLXj3Pfd371cjukOch+WnaD40ncAimy166i2scV2wN
3XgHx2NerJIZT7/P++OvF4Dr1dHW7kuICdG185/DBJc6LkY0DyqYhVxetGl3tcIcxhQAPWzNV08G
YKtp3WP7srvFNOZB4gqLyayTvH3GmQrT0PKFwe2lVcGdj5vuMOpxgUgD+4/Uhc2gXDy2KlnB4syg
9xe8coSR89jS81wHyAdL/R2P6IA5PHUbTu0LimwwIHdbiIqesIIw16bK8DYmHXy0GfZs2fAfywjt
LxJXvoIOfV7Zsf9QLHOzMn2Rb2aZKswgIDsL8hnzB9zdWi7/h6nzWo4UWNLwExGBLeAWaO/kpdEN
MZoZUXgoPE+/X+ucjd0boo1Gg7qhKvN3uXOndkFanT9oepJdCJJ8HvSq3PS9OszpfBf3YwLVx57P
zEldCo8tZrTmwRlYGFu9ZLAzYbEPn+VUMzp+6c9x2ZBAtKxsZETSbKq+3uatms52rJHZzOzdhMsb
EWaZBkuhlQ9IF6oHLbHu4n8t24uS1Cq9u9h0rAdUzhvib7WwhfzYFAPxwbNuzru1/KzUWOC39v29
n7rqUdX1eKmb7hAnPer2rMBJ1bhDGPepDW4gGM3X55dYv2X0i8Slfo2y3Q0lIGWRtNbDvKzmg+et
A3G46NSWCklY5vDfLvpl6O7a6tKMSuZlkLDYq6hNFKqvzPtNJGvYJL7x6BNz/whaPG5XOkPYpoQB
FQ5Tq1O931Z2j1B2cA5tk4xU+stWK5y79Jg0j9xd9nFD6Td3Tr5D1Ts+8mcUgbGu7qES6cS8eEI8
m+4lthXGHmf+7ZQ689vFM9u3vRMNU7E1Tdsiv3mdcJ4/WvSsi74m4EArTiPX/YZUwMcram3Xi3+q
Sy6mGoodLsIPszUY5c6kYqBNiuUManqfM6+cYnPkilbDo63+6kY8Hwyt31jo5SsvbXe1mFUYa/7e
q5fxkhnXyanmTRnjHlhj78kcZuNxalkEDK9DQ+ZzabQtyQDrwc0Uem1Qem0Z6J8ycZkkDralEjjv
OnbjVV7bJGWQu5yt45TMyTEGm5lLP+xjfDaUjXlY0nyhtWUR7ZpDWb8bC+gaPq4/rsrXo3IXtHMV
3Y/TzAPW6/FDDlm3xW8aDQUTBz03+WibvN8mbvY2LdoL3u1uiygo2SOj2deJ7x9/Dtk4qaNRfBZN
Pn+JUTfCxNV2hV07R+jp9uoMJrcug0jec7di01e7ntb6IyGDvtRLL9I9gBg8IHaIiVN7Hlb2xP5V
1l71VWOdCLqGeel5I7hdHcmV2FJHIQK4uf7iHsY89jbpU5s8CnPwnlw5vTmCOekIM7ZxldWnxvWG
B+ZtCfa60nyDUaWomPelXmcbXHXOvuzXr+r+O3uBd6VsfUbymfhSdJ1J3259nlNuhUFrjC/AoSrX
kj9F7BRRbk5u2DFrFjHelEQOsve9Vsuvwc+N84jliDazI3fDqTFNrfOuYMN/YgyPu3Ml0aPY0/3Q
6LJ4p+cUXe210LWozUbxYNInPvRKiAeE7vsi3UzKsi5V6yRPJZGF16WqttgnsjxkY7G3C/cJoC9w
kZbLJ0/vkyclENGNbXKpZ7fZDaM3vCBmWlGNeg+TUd4EiEFQGuYvaTJnqC9/43Oad2ZTf2HrIqBy
LaFPxwFoxCsY5RCnY7MtdMul28/Mzdq38RzY5The1tIZL02M8rZcJi9K+irb9EZchyZOy4u2qnHC
yUL6f9FkMhqsdGTUfNzh5KsdnIiZEWJ4mqKB1SRUdmFs4ti34ENcefGWnon05FuFarSipveqa++v
TzVfyT5WGoOqe+O/hyEX48HoMLvZxZc1jfYOXVx/+TlIlkwqnfqlMtvHcUyLvWz8/pLdD1II8qHb
mqS8cvSeL4JZWvvu/tSq5uHCvTpcfp7+HIjzeNANcVajTLYtjqX//MB/HmV1UKLou06LoMfEHhw2
cb3P5xwjipmutxz+85bODEd022RglGy/3qxycK5zc1F5pt8sr0CjZHF+P0+XuNdv5f0fYR495ogD
4Wm9B5nPqwAaUNrVFfteFAsIS22y0pAYTbHnjcd6ip9SvHdMC81nc2vkQxpqtbNGdkm6qZvl5q0a
BuMGPBKlpisOGffNyYu14VRVSYaNLCkjZ8oxeBh4gIOfh53RD5hia0bB24Ks6M7tT2mjmU0gc6s9
GYefV7TCigkWsuuQ3bs/+YiMTz+P/u/gu/SWGkNCAkPTulOxcKXPVbNrSMQ56ZWsGmTGnYatIcep
pdt5g8QW8atZUu1YWGeAtspipZ1EXV3PVn0qkCed+jVpTj9Pfw7MC1wC2/BnDEt5HjGKQt+MhTpM
nW7ePEYVzPPyNCV4QqxVf10Hq33JfLprcY2zOn1I29x/GdodNov1tXZV9mJVv4uwKYbi1XarZdvM
2bxpspbdv0ieRkq9Vynks11X2lUMsnidSk7coVM/Gj3uwnZJjx6C0EBhlolmhxFo/n0kdbn66uI6
vbnR/MEOsxwEBekOQRLNpbNvvQ1OBvQlo1lJtVtlpg6F5Y7hOtjLiTRRWoM2YTRSUarQbuJHDHrF
h30fKjWkcRVoYv3Uelsnd7jTn2R/c6wHMxl2d2vbNU1i+TaU+iWVqXXuO/tY4GN6w5y7ylm9t35i
XpVv46rx3TAdvOyKRQWxmXXwNcx0pfC2/ojeeuTje9YTRnGxa78b2nItq3rZ2uJoFpKMdzn6517P
n/rGGzbOjC1fri79RxPkAk+5VMlhkFpG75D7244hMQg0CQB3lv1am8fV7rpNpto69EpG0lVrsu0t
brYpQbSS9CJUKgES77OgTimN+gozUnlX+N3vQ+euApyM9cQwLBSUeqxRF8960BYvraf9Jlfy4qYO
BT1xNFIqEhEMZPysm0G7uCxIq7Mc216GuIveMgcvy1ytdK9KfLfSfh0GAqPxKM3AAi4+Nxe0G1Ao
MbLx4vHY8bPHagJXqLpvbn9jG2p2Ffn50gWjD6OFy64izCX9PTlwpK7LkE4sn35Tb12Hzs11qjG0
JyOPdBGZcv1rCisJiP/bM/TI3HN/POaOqSLbkxd9jOudZ2IFKwq/YwRDNQfjHD+vKrVZV9W7Fc9X
MqgxamsbF9/7bu3GhyVz9WBZtM/czyiwEpwSDtnYTeVvhc/dEqdxIOqmxlCQofVvinzjWzHm1IRU
86IpzGgcW3vTIeLZuLn1Jx+Kt3TE7RZLJmlkfberFhn5XSOipdaqc9Ku76ZyTsrDNNRM2Jv05T7K
y2Xr6jHuwyxxS9R6pAgTe7OhgBpboQIutIeh7F+QbtGVQ2nv1aTrwMapCFupH3TCUX4xBmKn1GCF
qncX9gF7OlH7B6JaARfLKr8NlHG0PvFxZDbV59qdXK40WMk/plUZwYJWu3D0+czIp2HLFLit187O
ppL5dWRmRzB4TDHq2vjiepg386prT8x0lG9Lj3NNzjF7pG8tmx8m0ZvwVBhtLI6NF9endc2weNTE
uOVJkR2WO72YtDnfqZ9NO6dqmldLjel2LE036ihw68mrX+eJ8n2obJtFb6xfTbusD2ZCOffzrm3K
p6a15A4zmxUUrVm9+vWkLjCl3z/PLLuyb/HqXssGW1Dlp8semwtwaCK1nZzlFmHZ8tpIJZ/RkRN8
wbMqVu3eFxXOL8Aq+Mz5NS6L5JUC7efJEBvUhCzxm8b5R1jCuaFOCPvacIlJtj8kaWCB+FS5kse2
rvdS97yrE5UtA2K1Cm05doY3CTJB3L6BEUc5r3U/l5G/tlBZBHtV94UGlkILxWKW+w4XnUC5FY0U
k6GSIydoHqvVOORC+BFi+BzmizpmhWwMEheMo6QsmUV68TGkBbUfuk31yGUiCdmYUeT76P4zf0kf
HW/INmWDTuznKQxrs+0Z9BeKLs93Q0ESTnH/uZ93Z8deD8QvUvXfX/Pxezvc+dc+1tdzF0/nVE41
aR1+kT3E7QM9PeHYsUgiQ8gZDRQOxw7B/0NfTL9GI1VHJrAND4RGDA8mYb2mAUQCIdKFP68bdVME
6Dmto4fJaOzM59Fft9KBYbWztEHydJZGI25pX6htNc57W0LbDVkBUBWTi1fnwMdFnYeDVB/kzu4c
p7Cice7Zkw15j6z8NMtm29jmehx8lk69cTRA/TlM6zFq86vms5G6xVHr3XNKGGTQmQRa5NZzVsIh
67LczM0ah4ZmvgzFBIXjOCftdxMPJLSrsCPE5DW3kjYClKeJbIecnhjslUQL3P7FgNmwoWr+BJLw
bz8HFaeEdSbGdqLwCj2/Gg89zkjMLXV2q40hsumw4yZbWOH98qZwsC2ZDXZECEA49voltpp+Z+Os
3barwIRqhM0k5bntYBjiyVsPddmAjfbzczKl6rXPb0ZnPnZ9tdcW8EhK6Lu5Ln9zdGXyf1RnErQ7
AtrNY2mmmFJY3FHrTi3N3nrWu85EwBK7F4MFICig5LpyEqduyc44JedtP8d7RYoWXTpu0vuoSknC
jm3fGmykfHby25vzF4oXxsrNUN5Fs0EanjwQs3FZrT0k9tYz4jdu+t9JzgtTD/OpvBKI18SVBgRZ
Z1aw5PMBuPAVSQLDTbI4cov8rzFQlGnPUzY8OUK/erHJdYsghwuLdgl0hBiBXg07asFMdBOMdrkZ
GaQejpaf7LL6rKbSJSewe6G9vqYtyI5rvImJ2Qi9mN+EQcaBkTk7fimxDt2E09qvvrBFT3zOzc10
F/dP2XmPbJITxZiXREkCuU/GCbM2oLo1BitrpU4aW2NtbM27AjIzPThu/6AwsT+y2vI2Tq+hgMtM
GQ4D1Cge4jDt7Cc88798DeYPRS8IltA3VLMfluxI2BgVeFOOONIFPm2WwQ1iLbXwmoMlMM9sMwya
xjQ4/U+5dn8URrfNoPcA5ZkOJCHsTa5nbVhWejQyiWQjzeTsr+OXXtoqWMS6IEKxF1jDYmurOx1j
PTHf40MbsPWsmTha+rBFCPGrqLGrtcKD7DbEze5rbVPPxd/FhGuafE4AG1XYK/PDLywZjpOR4vu7
k5q++YfiOg8SzBDVBAk4ZbcxtWGZXRlIpCVysUPX6355ijUr/iUwJIdLJvaTXPIgZ03z8ebZNgBo
0zmAsSa1b1fGwNkgWso5yNjeNlZzt2ezEqJrYzMOpDE/ABG1YZXGjwvDrwkCQGGw3hytLyMijPEH
TX9x0t5VJSS8JHYeUDYyMqp330Gi9rk8jApcb9Tn+ZKVNgkx+U2zvJeq7rbMzvIPRS6/m8TeMrb7
j+HbxzQu+0Bjjy2c+3QhPWcjahi/QeNivK+9YbFw9X8IZ3hM4/a5shysWn16yO/gb1PmZOwUnsHt
rWHzM506YNLvo78wOjXNaNatpqijzvRj2mDrI5/tGCvUHx2MN0IX9awW+CEJ0dTfM/pKRiu277ke
f/RcUjG/rNZTEsCZCiM8golIwAH91W/jiOvFVaiH6nc5ao8yJvboj4WIbeMz5TmIizU5kfTMZaGd
SRG/ubXuBHGtPuKMHR42iqHZjGPnBNbGe6MDLUXOZtX4I2UmlsGivlpIFWZwV8gp2mkQYFH1Ye+k
TwNVNHCbs5N++eTXogqBhh4cFMF7t9e2cwtP6+WvYjQVlxJuwNH6VlZ/bWXxyG0YjbaiNM0N815T
RoWa77mL6SFptGsGAHH0xx3S70fRrDkVcb+L8xLQgLKjsMqLS99NIAUSJ/nL73IZeW16q2Y8QXHi
/577Z7OqZCR96UUWm/XYEZ1gN1SjRLVnRBFtPAMawupe8fUNYIdKbhJXoA+xh8gcnL/6MD1MQH7o
G8w3JkGmdJDVfrH9mLWeDCeQEzqfhI85udgVF23XEXEyU7StrtqXMvkNj2+GqYH0g5J0yv7dNTRM
cNC2qtKygGCE0I+LbVO5m8aisyUTs4yJH/J+1epNQpxv/NVPwiGfcL3hPS1KH9KWkK1FGf1rBkbR
T6elIPyqiv0KZYj5r5BRAtxGh9sx+U5jGkqbrNtEHwwIz9Bequcyc7Mgdxo6OWKNhGb/sROMbDB0
LGOPqA+00CP44yRkeurh/oOlF9rGQxMhDdBQoxgQO80qiYbR2rjtTKlhY2RGALDp2O9gMVLmwulq
41otMXrNkm0m6sMgBanXyyQ+1QUTMgqZfzoOCBD6LdGg0YJP/a07LE1imF/MnBA7b8qmwFaTFVVi
bImqoLrp70h46ZwmwzYJG2LTIG88P0nWhN1cG84uVtklo19iNcCTaudusrcIMmid1jhqdU/Ek+Yd
IHvGrVkvv3vdGamP9lT9xXEVJRWWXA+akaizTZwKazMdfWLO7lEtwj1mfDatbsDHFd+xlg/negqa
e38v4uqkt358rIblAOEud0VdhFNW9MfEkVHMJPetXvtPhr7GR5LQYJRQPObEIxgyqIbsVk2FdszZ
BY4/j34O3eLFzK1Pdbg1Y47uSVdEB3awj839QFmpHScH5Dzpu3bj1E1y+nlDB9UN4dW9UGrnzGJl
KsY7D2jCrfuldrK9f5ZrdidtvgcVx1YZrOKxKvwMIN/pI3h060goRHaMUWZZbXxEdPXfg7dCLSmf
JYjcUkh7lqVNpfpin3rpCoFlWN1x1Ybu6HlK7TvbJzcbhYx9PwDL//eR1lnlwSe/mKyEbVm2bYQ5
G3D3zhhN98PPo8zJ62NslwtbofmVtYU4wnc4kFn5F97mvaFbS5gwF2lITXnq7oefR1O3lvsYuoiw
Fnkykzo9Ebqk7bRmOcRalxwT+2FVUxOBnD0CGppbMOIPydT6NrAT0siCapLatm3z99FkNFVfgDZm
P29Po2eeHFTLSPe9am8O4pwxNOf/HWqxaqfUPlk9i93KorT1m34+/edgaP/76P5aqs6CL+lIHwyq
9vMTHivbiUS9nCkJ3vPPS3nteEc5nn7eQgPz/3/Dz2t6C9rp971B+Yi0LBbrfBsUFdCoZfGRxbrZ
yLjqafZ6eC9fDQ91qdrIKXqkGq2NnE7vrC+rW/nM8vxxgPoFWWNX16zk2+i6D9y82sc8OSiC1k48
NV6NLKwRy2Vqh0BvVLYnSbs6THpiILmcHGwntfY0UkyHTaUVv6B83uxVcJJmY58HOESt+RCzJaKp
IeTkhzL9OfwwqFDy8gjpn3vU/aNq+n0Z50tI0lp3QYWwznjqq/7iaX53GdSyG0g/PP68mylBP1KI
wzKTExX8/ERc5DrhHp2E3ZpM5jG1n5oYmOdHfuggqwuJDXLjdT3G4aYL6mHVj56pPjwT2YDrl8gl
4NAv0qy7ACiKMl94aBLKOhpyclLs2qOVd+5i4NTkj80eSOero0Q4266z5q3tGa+MtUa7hwJCy/Xi
PkadCkhQrGjEuWzNqfUPydS8te1pQrBTI58hYepEDBMKJcVmAa2twdpFiWbtirU/rLWxgtbPGzft
nI3REbJhug/gQQSnk+pVWxGaDVqBJrnGRrpvSMdKhpFCcsA2lbXJbw941Im1RyvLk5AwnTSAPzoQ
SnMxaUyzNpt35VLhA3fmD5M5qU7lxSdQxN0AGok2O9l7sg8ntC1sX2oiHWlAedOAd9hFOGfgwHHh
EnHXwpM46wYr8J9e9Fpkd8zi0ob+Qk21hHYCyK7kWgaOWO3tSBRgUJodsHLzORuWuXFnuILZ/l7j
8YDI5jUbygW1V8zl6mZPfb7e9NI4iXGjMtSEtUV0Yxv7Z/aYJ0InUhW/gth85cgim77CsTeACEkr
jzKjvq/U5rddG9slmyPkUWmoqhLGpnuUyXToW/LcxICmWc23koxRvr2JAZDEmjFf0EhkCKvxl9Az
Bm1S+OJibMJ51m+eO2y8qqf7HSnc7WbsN3qZ/bWlSsNOteOz277EZnmbF+toE10V1WUHPgQfa7Ad
gl3+uv8BnIETYg8bKZrNW5lxHU/LfixQQa7xcJxIUiMRb7cK68blwV9u5y+lr986fXpSFbvv6BZw
URYBF8jYGEzSvtczwSz3qrEw8jScHQuwmmg1KtdGIeHs6alRIFGZQ9Of5Gxv3GK9LWX6C9Wa5SZn
JtzhsPfXf3VLnGlWFsg0jXvQTo3ZcnX7fQp21pqOdaxZ8/TOWEmjd6N49B5sKD3W5AFSu73ZTX0V
BJbklVxCsiXToO68Cye3MydxnYerrQx33yTml+apF/a0C4Jmv4JvqoYDpXe1sXTzItvsXzOsr4oa
JUqb6ZoZcyD01Q/b5g5d24fWUI9FCsJXyJagzpZ5p6W3bxvYScEcOKc92EIbt62RvCT2n25t2tBw
FVK3+F+j9K/a6GcSAJcn4MwqWDyKlqLeylFYR7rrghZjGG620d5I4z8X+QpwpHsXRUZSME1h5Vb0
usz1iCCd3KA2SvrYobxaEvkH5WdL8yOSBcGOlKE5Gq+r7A9N7fWhayAOBZSziSqF30Nx2fVBN40M
spyyJxDFB9q6KLaXKbgHwofDLwLjiPjxiod1MDbSH1206xONpdhoTXod12LaaC3QA7AU3fN0TJJU
+yvXP7lR/ioAahE0ub/q1frrQSvOKTKVyawPOnhZkvFNJznpYs17jvNltJFnDiMUQJKl341+wcoB
3bEqEaAbJQdO5Cj/zfVjkfXGWorX3JA3K0cPbRkI6c0mf0GvV2w0gi33KSDYkCQvjdPf1ZVVyq7L
LZLp89arXB/lFxFei2Hc0i6rI2tsj+zRxcswQMRSg0O91L9TbG2bdG/PaRLlQ/LSVzMgUBdL0G/k
joz1Bd3U7d9EJXxNVv1CJaqiZem+eoeICSe91e2FJazYWxPNVZKdxmS82Uqc89kAr4R0Kap1ZDy8
8ZmWKnL78S2esl9wpcE49sC9S7klanRGYg7m001PU5PdeqIGA+cvC063VRkwOcaLd9Uhk820E5+O
GUxsnW7lV1HfZjBPNnfKUL9JmhMGuxmblgVqTVP7ABn3Sb6yGcCVH1UHLfE+mYB7pdCZgZ53f5dY
hDhj6p1wqitNvWIJRKFSgqAt8zOgTTToOCRk84WoXNsNtngXhnfWYwLnvYqGmqFFgAenzhwek9nO
EOLF53XNf8XGv7wipaxcF5e12d+lnUURcdequQdQSvrTSuChUh61JuR/Cwg9aPvSno9eI2mGM+fB
FGNFa5Vc3KxCm0RESIAZ5MlznW/sFCqcpxmjMPbLK74C6K25Q78yPCFE/dfNprHFfgvLvTwRYFsH
cpx+j51jgqUSfkxDS1nVs3pmbMAGEC6ouH1pqmc/nhPSdz50a9D3XeE+ulr30NaMzGtLCu3aFGFu
15+ajtdWVhngglU6qILSVwVux55c1+EV8cfZqbMuMhuWYuMuXYuSbHZuYwkGCqO6xCaid984Oalc
kayuCYEDdn9HrsgyFG5MfG9cs/15iKqbQQ/YYasNOa/7lrwsF01SVYzv9VJAfM7t++L+TArpA7rO
Sqd8rxmOBcvJ+ViWEfQgRnTNBFgW3UJIIpBE7LgfLDn8TBzOXvpHxmQyubAm7VS9DFwJREb2FMzL
Nzo2KvraM6lgx4zznNFc+wZK+sSTv31Jwa1V2S0HPTS9+DmPiZ+osvQB2Qku98TUIsEkFtbz+ZJX
t4yksk1M2JPef+tZ/74u9X6pmRFZNJSQho+Jdj4v87AXw2LeJyW/Z/ANZpV9tgKhh9a8mba+LxWK
o6Ie30VZvcLIw7YDd1BKozIRx8TjD1f0u8Sr0Ts1Tpi7886Cmtj149auzw3xIl41zVsnVor4b/1K
SuUu81z50pC1lOgtToL8mpQPscmuUMimvtjmh2gXeZzL9ebq41+HWXacH8Sx6U5seajgNeUeZtWq
UDCoO2JwET4DA7xa68gHNNY95dLM3Wb1O+1qxXkVZF4yRSL/8jswG1q5FDZ8x3zO+/Ks33SS7cJE
aO6e5ICt7hQ3fBo79GcaEUmE2mloucWQqK3JypoToR9oDh1qPtYeSRYLjPI6InduPiuvPOiunYZk
z+WHmFI1qJGFcs0NVgyDuEt0pZ+nlvNSgDaLM6HqzoCgNLHplyY+Dfm/QYjh1NjydW30Hq8xkYTt
qH0L97YsLVKVVeEdIzupQbiHBpAicbIkPXwKpde12z533kt0461kUFWREUvtKhzlDZhHL0CUxjxD
8M720uvjKfUJ5NOc5kuDEdkQ94rLBDlmLOjy5UzAGAJzOyxnocjx/4QEPDkFLKlmmaGVoflfCsop
dzpoaCVh9eJGf9IEk5yT/JbVNaLS0br5taWiZCSsuMr+rPfPwiQLMlzkuPffuzYuqeuZGwQkWK1Q
jub0bgoDasAczp3fp9RxFZJdTT0s9bCRCZ975jR/yXvkLhHzk4NPtPMhSslHIhiNvPZtCsU0dvKd
ZVK7tNJ7Hk2Qaqf4rmLXDPujpvlOMA/5L7qsd8LeAU+8LxTlNz3L4GEFBmZHlS/tan8vzZpFPkk8
nSlJ8Si7s0qXkga6bVB7u5GxygmxUXIbneZgICM+sLmSmes37qUYZlBqwmFiZYDf+1WQpN1fUwFg
T/04Avevzwprl1hzj06Ocj5NXpD1jWzT43kYLr3VI5YmT5qi0D6vbdtsGbqNe3ClVLmDUSSPIoXv
t2U8fLtS40qVLAuEEgcjKaGROde3unJJXBVcGwgsAhcRY+/i/sfBTh4dVkg+NKyQi3xm4/YAPrDo
1C9jsiC2datrYrnPQwX21lfN78ZrnqBXkJ430yO4M7J+3/lw3ImIuaaA/ScOr7BIqWiLeD1N4Jwp
0wJJlfToA8gN3yzo52EVfbTJSuw730hoh/hGmmkCt+wboMVy3hhTTaauR4yv3xEaLM1lZ5fYHxD2
R5nC7GPU0+9M5TbAfKajrChiWjrj2aBQw1DzucRrjTkZJIjyvseFBjK24Fvr0Mg21SclDE2ByQ5Q
54jWh7I5N7579pP2qsYaYVxcfFYNcstuNs61e1jNhDjqKSWfbvaDyvRex1jop9SluiuyfO+WGI6p
ovH1pJs8tdxDjItLsJto7TABXjnpGa7iXTJgKFSiNQ+NM2ylPp1Q9xZX9Idhuox3OHBCS+DPK367
tQnzwXN3Jm0gANvfWiOBzyQnd3RQIA8tMkjsiWGaQ0qNNfKbcujqwNV0eRQu3yniTIAd55WRfoQF
RZNI/hEf3IYUFMm2Vlz8rX9r7PqxsPV6g/P0RVckvUrsckHJTUWDqpthp3eExCIpM4f+YOsZk9qX
9DZK52QlS7WdBn1XYhq4VNxr+JD4L+NM33YGfcnqrMc0sZIvF36ACQlt6NTeZvXEFHa29UCgZo7O
ZPxaa0CQgmTysNYGTFZD0YVo20DTURg5cRcy0iABcPUAJlb9C5a33RYpzNLC1B3d0ne5Jv9mLKHY
Wddn0099Wu67PhrJK9vnYmKE8wv+88g36hQJQvkwzr55JBp2jhaZ3lKX+ZZcepe40r77Tqy7u8JI
m1G59AkZIojM+SS5TrKpPa/eQArByq24kpvCaLIgyzV4D02SzqIRNexq0I0dl5Yl2hx2NY1Ux6bd
O/LFmcmfzax79UPU7tR0XzR65VYwYYTmAwwPSVqAYhUzJvlkmzZO9n0uPnsYrLMk4z6k8kdS52IW
XO1SO7aF/V3p9oOr1q/GTnHQLHUarujibBCpMElKGZJX/4ItMNuQDTA8L+n0NrptGlpsk6wUhc+F
gngfrxz/sITkIvCim1C7OCtNe9WBPiz+qZr4E0VuvswoIoM6NlOERv1fryyTaNQ5J98YnnAV4I92
k7c4FhXJjPavopJ2KBxvihgIsFUxAcFEpGHwU/ovMalim639oyvEXpvBU7R83IgF0F4a5qcl8l8e
oBh6AQJGrT8FcehEBPW7xTEr9N2BnMx8W8/V71xnoiSch41vCakTsyZi3C//eF9sbZ9+Q89dc5f3
axbg6MH0EgMiN4naE4avYZTSndDJ/NNQCOs+Nvlqzf1rLuPkD3qgw7i0365tUDss4KStgPdLcoKG
Uc/hCuu+mqLje5p8GggsMSfPyzBUMVBp2/v/Q9J5bcdqbFH0ixgDqoivnZNaamXphSHpSGQoKPLX
34nvo+1jW+qGqh3Wmsug/EH0hAMusThh2KNJtxUbO53ieypEjLCpucrG58ZL5TlXCV5NJz/4Xdjs
3S5cbDFc6MFY2eewdZ+TAUFWTmB1HYNd6Gaw26NR4mbe8vOSj941t3QB8w6Dd4Xfx6bAnotdUnrs
amK6ql41qKgIRNiO+O6ZpxhnUyDGb42g2jv1t2DgDo/URdrqb5ICTDRpime3MapdUyGlLFv/D3is
3pML9TF7H7RwOI8jtJtZ1sH3Zc1p1E2yyzFxbEobFQgGh3eGsXgIA9b+lFq7jinJ1ncpQQfPB7RP
ysM6yPlZtRPlSBDvksJOANHpgwytm0RNBqC27zZR8p0Evjw3CTNGyUKtzeGu1jzcEk8RKoEpWam5
PuUgAFZsP9dpEOsT4kyPeo7/4oC4iKzkBBMQrV+F62pD0mJIGnu4ms1E0yeb8bot5SbjUXlNMiqz
aWZNT9dDkyvyA9Omw0isAGZUMRDfh6U1Qk3p2PRPbZ4jnZUxpO1FWKV+cq9tN0k0AiKd0ZEUApeS
7Jm6p40o9yLFgzkz5u6G+V20zqMwc7ZwZX4NwdWljOrgIkXpBkOqPsZBenYCDv66wiknu1HB4DIP
tmFTeBLKzmltjCedTmc8/vHFj2rIqL44kHDhbPhUmboa8FMHMDyoH6qJPUf+PZGccCaBcI1ikYrA
j+50hP3A78dqx5DVPzVqP1ndJbXZW0ZZjWXJYGoYOu7Rnmow+42DqUpxOpLc8BzNxPmInhY686r3
YsC1r9PyvkKh3uAhPtg+eSld5j3QN5froX/2G8e7OXV2MhzW9cmIxHAs31ti0c9DRkfN3nEB1Stz
m46gClLt7s3ROM29l+3AA6zNVmC8cZMLUGJMgB07TjORO3vu6E55DNbejKGFTL9szZf8U6fTq9sP
aC0ivsPSWbl2zYYlmm65aXXbTPXd1jVCMHs5aHQ/hF/j+cYqz/oPfPG7wjpKyxn2df9IGF2PQ4Al
Y0iNRwWWgOu2CgdfsfzmR/yQNRUPwROZ2d9QNnySRfpROrO5KdwDXa40mNTWTfcXVjR+HH8IjRLo
RW62zSPDhUidtc+mQ3kUuBVRXGTL+KW6SypBGHZjfjZzyAy57OP1ADRhoeV9NMrk+7CiT2vhTYyg
rtElzRZTIa7IzkPFStwhw7DwKGxmi33/6o4dxZyP2K+Se8vRlNbaxyPQ2wxh4+LYtgy56YNpxmu8
iIonse8XkV2THkk2YFGfVDuE7YzXamapZWThSSVIdhWtrMJvQenh84hDWg4hB5KTivAt5rbnqzCq
rVu3j1bNzqFYPOVI8bmhngMYLbTk6JmYQOe7xNnZTGyZ5nmvo2wO9ZhNPJaluTV650DpOa5Nm2lE
Cx+hjtAVzdhW1qp13jpZ4vHOvGLjlenBchDW95FOCK3Pqdoj+WoUY3rpN0EQWoeAVL3LWNboqfP3
wZ7VRXsaZXDNa2pzaps2wUp28N67IlqrDEvtQHQINR2RNKjRUMLVxVHn1b4zx+puVKdJUSH3Wkb7
oCnm7VBXgr12AQEaLUuSJ9+I+DL8KvN8HGr32Wn6N7/I35tCG9wYTB8hG9kb6PnYYOEn2UKd0mXA
lzgEQGBG6YCgD+WdV3bnEf32wWdpe7Yq/zMalsxsFtBbm4O5rDZGSBaQzx50mdRTASk0kGaoX9PO
P5bBgUeluTLlhvGhD1UhzrjrIuRt9ZNLwXJg30I2y1CJM2seJLApZm6FtnOlijY+Tn76BU6VwiBc
VLUO1WzAuGKGYRpNpCMN71Eh/ooKYmWeh9ZWkzKwmkzmIa3p9TBlzexodwRlsEN/68hUOvSKATGB
XZegV/s8dsttn3kOJAmKxiI1YUVUATlHMJefRmN6KJrwMmGoePYG8WXGgrrORnvoiMDZez3OtcW3
gzu+N+c/qSNmERjmmPyom0UI1lGs0xnUiIdTOg5+jBixhbA4dp1yeggmStzOaT5T5PwXdDF2792P
g+mSiXQkYGADjoMBV5E9I93JHtnJm3vhxQ9ZnICVKEKkLeaUI17mhKYYuJPjFG9p78OdokQPTSIZ
2hRBDq6jsBMVqOwuvYud4duVgDu8rjKPvekgHENhHAsKLruqcdpbrr2ZjMeMOolZOU/VaOt5T0TH
P6AX/5oA2Wk9cV8T7+WfJDRX4DCXgHyE/VwbxUrqkFrVVndEu1irPmlSBAUp4VnEoKLxu/gPxTgX
l9qgYSqG3tx7vvOV1DmVkSCRoq+dHcagmYlvRPJknIgjR2noHafW1aATmIWMrduh2g/39Ja+Ny8m
gyZnawG5oGnEq5szoQpZsK7auvuKTFwUiXJ2cfsd1XjQx1gfXbt5NgjJXYs4+YpK4+h1xNINMnme
R/Fc2L+m657sfvzJO0lyBAUVNSoD9cZAf5IFCdaedZP7C++7K7kkwnMxuydgxtiDq+809F50JY6N
mJ6r2r+N/R/Uh4Z5BgLSoiKbw+Iasa5WZ3GqO2G+mWjteeQq7H3B2iaviOyZ8b1Lq2ubIx0wo4bt
gBI2WyzwvoWrb4RybQfNtB3R8CeDYmfZ/KdG0mN4D7YZrcRBdZTdfTCdR8t+ihI+XBeWXDyE8c4M
8TYMhc1X8WGOdn7oZta0AZQDhmhsFRoDhnBJBa6Y/QwgxELNZ2plmlW8b/1FbRESddaGK090j0X4
aBVcTQilNZJuTZkSaDaERrQie+qIsoWd2cRwqIgIOLJHRppMhFvbaRhRc413NgdzCVRlJb9D0H2r
hFwsaqHsO5aT3FQ5BxNfLaEjt7AWOBJNglo5ygyuxX5gkdUunG1kzbEr17wDcPOM50iWJUkpQH6S
9BZOxoBkFSqL8mjanKTEMOWeBk/OKCuce8MmrCqPW6Cm/Qt/rF9Z0aW2W7Xjg6+2AU+24++s2dO7
tHR+cjff+ITOcYkBj10M3nmrio10gmFXzfm40gkbIe1HV7S/f7qJLpSb9C3F/C+jviWUCxtSkEpG
2m39mPLD7YxRnDLitPg7TCgdUzMXy4AS5TkFsgxei9w3T2akPhctJt/gukpN1gvm9GVXOSKLcgkg
CqGol473IQOFQdEfbiIpkjVe3XiXN2m2T+G0kDWIiyAd8iNzjGidGfQPyCjRDDbRv2rsI9wZM8T7
9jFA+dDlnC9+0RUbTjayUEw001Ye8aawwr3p1HvLaAlXRpHirVqPaHiA6VvxjrLAj+Ifj/C50a++
J9EtueU2ryYfU6E7QADzr0DCh7ao2Ro53bJP58SH8sRWCCgC0Q+4kxyW/iO/K37iOPZ+B6a8I5/s
kI4T9fD4m7SIBy16P4cCdjcNLkofsgJEW7IfiWqG7PaO8ELiesNi2idz5K8rzc9bpfMDmqyT5ZCY
NwcYKZRgi5zEaIklKnbiBlgFZARmr9AWs/GLGddAQZi9eeU7xVfRvDdO8Tn28a2STMEXpu8mUOl3
lxP64Y+sVKYwU/vBiDR+inbHGvQ9jBpW/mVi79v8KesJECF+fTiUVnAAFbEC4uBB/e9LBLfyw1c+
wgzu/0j6vxms4s/E9b5SB9YVwU/FuQ/na+MDd8nq5KCVfM/j8K7JNe95CcomZ9AnhUF4sfPa61c/
4jPC6+NjMmoQ8QdoXIOXdLScAwFMyd7Nuru57v7pKPucJwF8JbZYUZqfLltNoFakRBmcJdTz9hqy
OmyW5A38AzsENjBhkQX8WWgwyjkjVie4yDPfq/7dGXG7QDA6N7VVr3W0LwfLOmU4bCNOCsSzJatG
CwR/VHlfXSWe6nn8ikVxSRteR8dg+Cb7aFcMmX1KszdgNKd2qt+VgQ+m7VER2gNqpPgxBQpEbH28
8bzsoVIleOVwesj0INEqhgT8FOQ2xG17EHU2otcn0p3bEBmGg9C9o8IMyr+wDqvjXHuvmhKNs2s/
ydg7eYxz0yT7aftljUBFtzW94qMfTRy+F6Hi7H5W+spm/2NW7ZVQpHCTRcSwLeItL5Ytjnnc1zW5
TEh9F2qIvbMm8ijIcumk+ijzdHn0GD8T+MSDWL6h037ixzr6unlI2FflfYFADX0z7B+9IQfkjjfp
24RPgcIVCmZGL2m31imP54+w562UbmoveOYGj4HCf9gneFDGX928z+ytIr6NlfSTeKfV9O64+fOi
1Z0D5270CQN0k/x7wHeztotnhfTBkmlIyGjBJSN9wiSXM82ND6WXYuJFb8ay7M8VnGx5yepz4Xt0
UXkbZmQN0KuqozvuhJ/357hgSo9Wd28ysUV+Yb/qGNSDNoPXpDPC+3x8UV7Bs0wvJYpsWfwZ7Ub7
e9vmkeXM3xG9kzLZ0lffCPlPNeUurjtjbVNPbPpavnZhh7izlRQuNWq+cU4uvIR8yARnDGgWo6gj
Uo0dX0CahhM49TWDo4E01FvHFg7ZyraYqSbaXynke+vcrsN97+GKJ7d9SdGan+Y4/MKjku2aIL9L
FP8EdKeMybDB3FUxqBv/TEuxpwYXts1ieUyGYhe0pEsaijispKIMGE3sHraLbAd4WSDSY05mipwi
j3Cb+K23oK5MWPCWc0Fzs46oPvJ3xAUe0+maejhWHF0+c3a31vY6WKgOBRPm1QTWGpOvd8l4MTcF
00w3QJkh3a0unX7jp4PF+Y2UleZo+cwYvgZvRCy56ym06e26ip18vFapLU61Fk88fS8iJ/NrQKXi
To155m2Af+R92W1HXG3ZFVt9T9IyBXOUM7mTHxPcsrXwj1UWDI+uDq6lIcm3/c/03CZ/opj/3LmY
T1XDBR4KcXBE/1RxboXJuAhEKU6m3nV3ubdMFjy0eo4PS4eEwgA+2nr5VUez9bli0u/e6OzdGEwb
w3DJrBKT3kbV/DAzg9kMwT6i8oM2QyfTVfnJH5pkCxfHNwCyqPA6+IiqK+bWERoxZqR+sB6l8WJX
HnozV7FdFRsXEMVKhaileRq5TixxLR3UMpmvWmbD7pGcqH2EVkziFtjans0KZKrvHcv49CbWV3NN
N4ofz1xbwCj5yhBPpTUObjQ+8hybC+Yt4KpGqbvqGciuatpQCDT2cURDoP2pRGEWF7RUMaI0MeKR
nQiuxJSp0SeTBRp1JegvEUdEr0JYqlDR7gyUs1ZJ3dCnpHMkMDbuEwBEPmwlY6FNwgYhnz5CV96A
R7gKHfjoiW10ChUKj6Fr/Y1aprENIqbKFj8TOZrIcy/OhF6rDil0/qtc8nuroz3q4ENBLEGc5LAB
1cRobEu0qIcEkSaOBYN9Yqavoo6fOxUbxxQDbkdL21Nqjpa1QwwRH8dUAV6RMFXkiKKyUe9cC5zb
xiYx02tmSdYCdvCqqu416PpmU8EXwsB9yStYTWGavIzkXPIa2Aer2tq1vidbmKg0ZO2xEq+271+Y
XxQcQXelpNSPevNAKFeMuCzjaQ5iuk6MZyyEdqI3ttkiXCZTjqNWm7tRoB9waUWKUL7bgeVuVCkf
x9QBjSPExVDdR+f0P+QFjVtYJZcsjF+qPHOAdQyvVcpIJXN4M1E6fMVpd5s14m27U+uexz/riowY
TnajPKqvFYXKFkPGqxFnF7Icqcny6j1djJWWOHFW3YTBRmoS1p12dblzi+JJRz4xx+u0L/ZFU+4N
uImraOwvPptsxiDxT2lM91Y46cOMdabvvceKxnVrtf6Z5Lz7rBq+NTb0riWYWQlvG2TaXSeK8S8P
CCGebnvx4c1vkAPfG18wPHhlJCIf07busuJrsfplQ3+zlPkkq5bxkVQsL9N577ZucmCKcI2J59xU
HYErTKBdt7gT43Bkjc+fSZzxEojs2unmJMXBdqo/QgUnplXcWr4rbjkSlaVVscDAAKbMpn7vM5Vb
NXN7DcsGHlDyZpv1MR3aqwn+rTZ+K28EsGLPPl/lgay+F4HCkaqvon+2xhd3Mu5kgzETio5U/Eao
WWL2dKTertyprteJH/3i37J3kV3fKkM8LAstFyjzKkeXTEUHk2ZA1TDDOtkWhnkue9iZtt3f5rSa
V8q6qcAliwojc9cEzwENDAhF93nyKXjjHnInIrubVbUfU2GwEFVMUPopTD4KlMNrgllcFNeueFW1
QTE5pMd0DljAzx1pwWW5xX32kOgML5is9KfOSnYX8bhwD+fT1PvXgIEsGoqK3XKWsma1/G8/8etj
N1nBrTc1NjGRfeimDRnGZ+iRlz/q1ObGEriBCtFFF5PZygqHdrxV2oLCabj6yW7Ga98xzEHYd+gB
pZ1NTPlPQRIRxDjZ76HfvZij8zSJ5NEVpj5EbYLZcIwUxAh5iHvHf66RQV2SIugQTbSnQakOjRXU
pMnIyqvVuuajlyZP/Mnhw+tgtpHPINaFdhrMyKr88K3vFEfkm8BzenJxqm8GaynBSprxxGraM0qp
fV7E7iMjzodukOWHmgw0V+BL9iz2qg+alI1rh/paB8l7HYv4huIaoXfgvQimV9wogkLJc3LUckjs
7bb4SCYRLPeOOntVkL2ZjDim5f9qdYl9EBXtf1yri2yc4FGwbGJ3iGfYmhhOEoTuMob8iliYC90J
ygGHu6rw55d4JIAgNqtj46EJw4EZv3D7JAdzKtXm/385t87JN5FQ/feXeVMFd5kMPlqWG6fRy8jL
8hrrYba9U575DYZTY3qUnA22X2FNWUJKwXa0G1O/JamEgRXj1Al4jVRE0myQO+mTSthJNHV5NyXz
H9G5m97A0G8suumMIdtgUe/LMISum2GMX/Z7EqYEvWOz2ALSDaC60dNyz2Dqw9m3NYlLRoQ0o6Ka
ABtnrUwjPtlGN0GMXCrfMP8oKCQAoKx135SPpXUQcePfR80HBkmiMRWVVUYWeh4T3DmjEB8YIFZm
hzzN+6ntCmeOixOynraImlE4FOh/h8D6GRFai4ARWjCdmCG9iBZ9bOfmv641fhpjdg3jnmkzSk8w
D3QKVs8WfNi10E5XtYhJeBP2l1lPqPY8SbUgb6Jw3+K66vcZ3iRIUtiWvGj5Pczv1p0vfmo8RL3x
YxhjsisFYxbZvZnx/Fd59uuQoQey+votNKu/LFGHbjJfrCnr15kr3yUi0fWIyLM1bJtN2gggDRl4
0DHUUX0TroCDHJUI/nVGPa0x8g21nSw8gHrV2OQiW8wIqYzjxCVYbszqrajrI4K1d92NP2UQ7iik
ifbVMN59t9laiJWZAOh1bo7lhvDcU+fYrFp7HzROClsDGXLXoPQ2ME+2xn5uy3+B6cHatMNdGKD9
r5BgCH7eUPiXpk1+FDs3w2joq3FMRVV5ZCoIv81k9y7dW85Sdp3NqKPlmDAzB5iTMLJAn2qBmCKe
fgck++aTkrmewx9ypGkvcMPk8a2nlM3mxlunwwCxF05VVN/L+NPymWybPsugkQJ75Q3uoaKwES61
sZEVn3Zk410sSJ9Veb/xCvyklQQz2DGZRwZtHG0bPqtxp5aR+KKysKDyDNpb4344zMNMdm1OGnLg
RESWIr9nFHV02vGLjVZHskBwMg4CtTL8L0abVbnhg+eznYZjoZtLCbgwxbkDfqN70Lm1lhRAXfjA
YuQxYF47KLkxm5B9QRVKvOTxbc4Ayc3Gr6l77g7SKbrqJ/JdsHqI+dvsKKaWcmyRi08uQ6TmRipt
B+Kuuq9jrHt0K0+BMD7xMpNf6l4HRikDqpvA53ewpLkLdHSrpvS5LvS9zQwDwtBzElt3CR7rVWgZ
MOoL+3n5Zm2JBlc6+XNP1Dk5auCqTITsKdoG2OBr7XDSMSB6Gn1xZH721gfu1Ql8hC3lR44Qal0k
5mMS10e3GLHRB1fbKcHvpM82kGFRe0+Fju597X4hTn8KvZuquY0Y5po7kFEzSkr94fvTFUwVplFi
ueaOKxWSMXehdYa8uOZMWKf+XG5BKs0r6ZhbUEBv0AL8md9HXDHCorAVMympRDTTYKB1sVzzmJbY
vqV6JSx8bxtDsTZnkGh8gys/SyNERdaX6SUMUl3nKPx0S7uzHXATkrj5bOqnPKt+i76b0BhJFjX5
vRlL3jsx3QW5u4qc4EWmpHT3GschdY1Pubb2HTfY+VOnQDzyPHf6Rq3/V2gBsM2ap7U22NELJ73q
ITvz9AMvNX+dPl52F+Mx8e47D/9AxJDAwF4fF5NcoIscLena85D1zyK+RlpsbQERCYHTegTIiC2l
EvIhhgFDc5+cUidlcQWfR0clkhZ5LOJecnNWe0u0PxmEIJRVzKBSXr66ZBDajYcqDrxHArDfm5Gr
3eUVWgGrmmiIFNsFRAepUe7byj14U4Dtryo/8ddpduLdZZCQaN2eFZgS+kbx26zaFyERyrXevB8z
vrNhPjsWxl8OBdZ6IYxdIvfMA+nsuMbqEtF0iDjNp2UBLI6VGSue3MyZcfa8aEnpDcCu+Yxh4sCC
XHOEDM4E05qSnSPZaVCa4YDNuheVq/KQAjEx8/LRmi0IWeUQbRMzf8Ucf04xFXwLsKhDRuZm5PGG
zUb5GzVNv/MdNOiRZnMnkytOyPrqeW3y2Hv+va76e2ICMK2n1g9ddXnqEWFvA0AHNAOALnH6PEQs
/8fE3asQC4kKg3WGfquH1LDxAuOMOBOSlZ9cFgLJSRW5OE2T924mrBmNitGaabIs7vKouNdxfjKH
MV+XU7IuAyd7lFl0wULD2tthR4Ujax/bycUJ6mxjZE4IRtGuD0lJDw5DQd08lA+JW4AELhGeFcze
mPCgnLS8jPIjmdFv+FFIHevsTWmsUQYuEBW5w87r3ZUFYfYh1U3V45+CN3MHI+s0jkZxNSWz9dnF
cmeNv2aoSuSt9hZ6Bn5GG1EsW+nWnhHF+uOX5/Q0J5HXsyBB1l2rGYQI8A1aGthXce48gPPbMSD+
HuWk9xnazzsS1ulfwHtDLWQvAk1rhYeJhaScfX6NsN4b4bU2HXQV02au8FN63AUDpfI2tOFL0qe2
52BoKah7wa7DenIaFeyr3LvPHEAj3P9buxo45iNODsY+a08gSPOKIFqVtVdd6z7/xwYw2UGuPhoq
Te+KvHwrJBdfG+HZoRNau5hpN2FbfHuY1HTPCV3UG8HHjV9bPbRg1dcmGomNIJ6dyGaKu3BEqjQR
ZUr5lP/WSYBBZ4SghtvuzuP9Prf6p7AwWltJwBFLhheMIeRx3zbCCQRy+s+o8cR0fv6Siqx7THN1
qYo4f/CKBrhwkKh9XaL5k4Z5PzaGecGZ1TCk8W+iGbrbaCABI7+4OozTngTUYd1CfQoK/c8YYEdH
XvPn97p4aL3xG4hq8mDUn30D795gi7+Ib2AqdmthpvnGtpfgADxWW6KPUW3IvyQ3KW1rr0YVuURU
s5ZFg/HKGVbt0Nb8jTnNumt+jzA7Fr0YxxX3Xemt0n7G2xnHv1EXGAxmm/sxbZ6I8PFOXbmArILq
Ya448fN5BtlpoNCTEXP/wdo68IbWhtEDlmA33WMDlbWC8j+Hj2jyt+M88kaEzVus/gmLZXAj1GPg
Qfip8WHiq3icM8gUBLJaG96I54LtCVGN6bZhVmgmOMEF207dviFrQhsXo4oImtBdrtOXOp3fwToj
/rK6pdBcfE4OZV42HKV0xDpX0Yvsneim9QbdGnYd5lgb23ChmbJobUWAaJZkTVoxIQ8VWfEY3BA1
+OPQHMu2GN6Rwm5VMCQvXPH5dWqdV6hWG09Day376FI0VfZYe756CFGAKZIrGdmyP/RiM3sUjsqP
fTvxUEDJe/zvz0Y4i1kW0OG1+fW/v20u/0xG6jHVxXz5719sXDWAYJs2uPEnLkzH2xmNBsIxSetB
FRSHHlMFgyLUak3qEjt/6NDRn2kar2BGPvo0hkkUD/aq9P2f0DU0sBPUH8A95TqsTbUDzvvl5QUn
6DUxyfzmPwxbTOjxbR7YvDWYDy2Gp1kgon01kh+bOVm+c5iDdK44mW6FmIzQbYvD5NQYPR0CxLEp
h7td9ix7wsD8BFgHlKlvXweye2DjpeNurLz7Mn8c8Ht7RnDNEpf8QDPggIw2tjK/i/FHVA9116lN
5UUBvUh97/udu+GIgqFsEObToqJIl33TxBDdQx4Jqjf4KfwbypJtnvrZe6LBHgxsqEcsqsQZ5IeS
+yts41OkKuuLf90EL8cUJpDdOTNdgeCqNE4R1DhfDhsNHYihpEEFw8CZ5OtVN9Qm+v3OO/U2S7k2
AiWZeKDE5tZ9BC1fPnRjar7K6l+NXmhfiAGve9W99XGmLmPaHtAtozpR5sZuCE2pozrYqsq8NIJR
BHsMJupF9t4XqT63hTXdpPQU3zDHvUJn61vUSsFUwyYRbBBcT4H2r9azCYeDS+J7igbudf+fCChN
gwyvftVYX25ONpLkpszCtzYuM2B+TfRiSf9HlPpNwcjfNtrj8yy+ZIaRQZI5W7vFJnQ0LXLZY0BN
h3d3Yg8fKLECLAWma5Z32ixuTfCU91lxtAV2ydwpmhepbGb//LvrKDwNMZafWiTwpwrExBX+s5U9
SsqK1HkZkNdA6oLuCdpz10WcaL6sukufvPuJ82eIWWLkQw3Ftn0LU+TiQZeDY9hjqEz2yD54HXTq
3OaBT2ZZ9RmVMYLRU8QHSzzVVfnQl0nMFeU9q2DyfgtrMXEU+UOBsowqxHgQvGc7jCzvsoqfST7m
lDQGTihWadtWsmuyXOuEhuucWO73iN5sRSYM/UqfPsMieU8VS5IM3/qK7VG0zU0uK0vp81BiTDEE
s2syXmJeBHwM/0THloYHiQnOF/K08Wr15leCDuRiBeKudSnVZ9BcHJpAe5wZ97M3RExek3dSO2pC
chDEJCxzgzleSGBs821QTWtC+bKHZr5XlGcbY/aMrUx9IiAbPlfAo2tLlEC4u2RX9/VAbWKFuFuC
ZkPr1VMNeycrQ+dTWvWnqac/fIAIyeNil2m69Q78Qy3OJkktFwvPGDOFP5vRJsYX1qV+Yz9mQIZo
VUq+babCKyfwvvufGWn/0e4lYL9ebVtCejDtRWofonwlE1c/qlrrNw9CzDi4z+Gsn9y6D3DwmPsK
Fvxmtq9T1PfHxinjB9dEoB3hSQRPXwU7pxH3iKQqykq+f/AR7OzgfJS4jl2a2AU623muw0cpS+qB
p5C1FE7J9p9hu+GuNFycqKBnMc6dvZwK22yyT9RFzV6o/AI+kVLW1pxAlostNPhntwFe57zuDgzH
CbuXVAoVc/edLVuHxxzoT4LUfqecgliWgO182vg3O22aratbhI08lqlP2IHXYEzo+sIFxUQQKCON
zNfmQXh3tYVZuyIbBd3Y06ANezub2RX04GuRMPxlH++f3XFI9tEQv2bYLRl4CVrMFEdNPipgQgWO
VMwyiP44zFPrG4gncS5KufsE4S5LSqzUGZ0Ce65fEdYOpACXPUeFOA5FEkRAW34VGKtGl2lQK81n
cAyPOrafIyyW6Gf8Q668NycbkSLnTI3HEShjAx6NP4wgKHT1nfn5iuc234kw2ZHBcLYYXRyEbeNW
AZVRx+1LGJfHuSFN3O2/gg5cJJESYMe76CGKsktMuh69ycry58ehT0lkFrCbxaGu3XNjNXeY62AW
Y7lLaZMaTYtZvPvWBpVugMJMn1rINOs0af5iExVnv/QeUXxzgnzT6xECYYnMwq2Bm8BGPNqhvCdk
D4Zjs3EWJ7VO4xyVgR63fYNkhB052OhtbKGfrr2StI7w2XP0j2NZ9WYyy3c71/VXNYXH2TeJBKuB
1oJ3bDVqujIdnl1oA1oteRkPTVE4iGWiS6Oqr0liQwtwkoT6zND+3ffNK0vIY2gR2dAFzscSRgsw
qT+TePboh95jB1q6sXhyArP5bLr42XOzr9AOdtzF26Ebvoo0lRdqvEco2dvwSwbOazQt9pBh/ACU
BKJlin6krpa69ymsAKiNEiIWRLygUy+FKn9Do8Xlgg9X8jikI+JSC8JIgLmF3lZ+oTFkCFZUW2U6
BjRinrwKSUIbB8dG2faWKT4dca13vs+zrXpHLhERUPQ6fcrc9AFwec3uK3zFiJpcWM9uB4ZiZ3Ny
/IOXtXhryAoK2dSuzSg5kuxzk4udXfMQbWrHuC8YipXB+GPpETrcm6kdRO91zbQhd7ZAe22+/qtE
d7xuFOzLsijBdo79l0g7AoM5F3hCf+tmfqkpKdOourNQ5K4iwBYar++ohjtrAk9O1Dl9DJcjpou2
eKKASw5jleMqoqFNzTjYlqyr1yxyhxc7jxGdcuYoXERR01ETYsLP3CJbC+kjcS5QBXcN8mEL4QNV
QiRZDCI0aFYNGr5k/h9357HcuJat6VfpqHGjAt4MakLRG5ESZXOCUCoz4d2Gx9P3h81zMrNOVdSN
G3170hMGtyEkUTDL/IYiSFsO2zRF5VAWyEawgtzb6V/XJmhLP7i0Ip5oqg4g1rBmwsUZohONQlqJ
PP4CAyQ6yEJ9N+GwsApdHtZUUX6Y9rTPXFF9S2dLKDpXVWbVr0VU5rukq2F5dTS8RQZOOSAzMK3g
I/Os5t3yQ3rouqc8AYIgNg7LchOB3Vx0M7mAMMdfCrM7+jOYgOgIux9OHQJJiot+EiJB4MDVqZry
asF7X40gRc9oPlzkmVPypEXf44dXDC9pCt0FvRXoHUQQnUoDHDxjfFEJUu6DDtQNmpuabj/gFED9
Symdo6EXqG6i+hz5yVNihfU6rTLakgQ6VKYayjYj3XrfiRCbc0mE4onLVjTBfZl6SDtp9bYvSrzt
jLuUC+WO1m6wpOSNem9t3Ye6qu3V6JGKTYuOU148ICKob0aljRCpKZBSBu29tJ0m33kTZdnKUd9H
lHa/qy4i5E2l4VmDbCY9Q2MTB+bGhJk+m6VR/WzSxzrtHgLzRcsd7bUfX7myD53VoQopFG3bB9aP
PHYRzpgwvs3BuTkudy3/G9hyRBO9NQCepeqdK6971OPcXOp6l2GYcw1m62h/Am2boYXZjQbyOsrw
EtNIpkkEbyVHRsiKCSa1OxcpqKKCqRvOepJNVJmzB8d9XY+YEdUJOEgNaLwYlEVvrvHLRVpCN6EA
etzLSpDPFCxo1QeUotQKcQnFGII13oIf6Lnc1YX7HDZQ+9uRvEaD2NokOewd1zXoTYiHyqbqRFP0
arbRW6HiAkX2a23bbjrAMwdO508PfVK9IEz3OLogoePh1PjIRlg9qv1elI8okCFeZBjeW7a2WjQd
mjH+EAWgLqV+prVMDzwCrM5Zts1BVkzh26hV6QkoLqwIHXEDxXlpysvUVsbeykbudUhutpBG104M
axn2c1oHzd7LY3WfdFw5vmhgcDmquY5psaLqpO3qpOGkCkB6OfHkbgNvCIAm8WUaXUTzL0RyJOEZ
0VrobTg55ji+8kXPKntJ8KHfWQ4Ufm7kYwA3wwkeycv7fWGXF0ieXZa1VKFDaEWj+pQBDY987gbw
ze+Lsvu0Bvu5BSm3cIomu5sSbAVppg4eZJtO/RyhBqqF9pKLTyR6XtKyouphmKvS9j+CccAgL+In
tq04C1BLQ5q8hummJ101guwQOCCbcJID2jKD7GLrHowUHHqzfUno8gPYgeJtUDCnKSp2NfKSVWXY
d2qdnZAk/pJZxSFoC0A/U4MlX2RBce1h2mjAtETY3IdDRw+4Opa+9VjhRGiqKtj/OkI3L6BRihoh
Wrcgz+hOUBJr2vDiTvomFNiGhFEAEewI6WTfxS4y23rY7zwxafuYSwxwuAj2RpXjek0n6ZjWJklo
OVRXDQ04sLcJJg+Wt3ECH4q/AdwFfi80DpAafhYv4TBDwhtUktfsEIpxHzWYb9Dz0TZ6P/Jj+H9o
sXeKtJiIKSHPySdIg26mUiYW/ZK+A644JZ2skHw4KpAVTQVO7sqT0Q/o5hXpwp6IVA2kWJfOpKxG
pxiXqLlWkI2yuyxABNqP45QyGdAK3SHGaCe+j5AvuHEvfpMcYYHa953QtjwBw01bR689kKZhKA/R
JKDR0sCyRfdehMAdOsOlRe/x52TiUnU8LPvJPQIH4GJNJtxG+/Q6uVgjhd271GgHGtzfRfw1wP+O
hJwwbjtv0Q7Yb7pTsbWz9CuMVcx0s4A7j4PZHzSak0eZ261agRuOr63rKFDuDB1aRxMG/KmoLHGN
Kzvfr8WdI9pPN4jBCKoeIDra4xRy/WY1GCViJFQW8aOs9hbXyrUuUICjyBSfXL4VwJ2AeviKS6f4
AaCXWpvmv0Z2+jpk0NlADsITnsgcJg2SrOCeE0yoZ3Q5sIwgILPEganni172IkHbokVkwbGfu6gV
W5iyyU6gn7s2g9Z69coOcEWifh2dueDn+sO5ct3ymNQG5RV9Ur+qr3aIhWpt9NayAcm4K6IQ3XZv
eNHKIxCU4RVFMJSwmrDhGmIIlQk/UMtM1nJoDRQbEOrOjrpvm7serXrOTFBenfiwm145/XoJVfuP
If1o7g+GPWx+zf3aZw8Z2FyVspyFDuC0kCvQpZRT3fAvb8Z3OWPhk7ATfYTlHu16OwE6ZgcUpZS0
cgEE5PNJhTS/jkHhby8xhoO/DedVuS9I9FmPBWE5sBLodutIs1bGZuqaWcfRBN6Lms1dJZLxyRzI
CBDP74HSayBd64E6rJk7B+7T/k5LoMknJrCdYdZL798EHkizVLWxsPXoSQTp4wS1CBkcjZp/P2cE
ZfBWG21DE8T4MU0lAk5xNe6nCRYdAKlxP2azEaDTz1g3NzuZdQILo6fsWNINonSDlArEAGK8kFQp
K2EdiRDtAWwOHOMeSOn30go/U9T3yI7zlSKUzTgD7cYcrIbr9uinUGa+87t2OoVhtGqLGewcXXlo
OGsdP4amQAS7xSpDrdvTUJTURBeOeI7KuF2mSkB3rPI+/HIrqKvTnot03Aaa72o0XLlarmFWPvWV
ds1676pOKBOVsLT8PnqDcQLGAyO5UCd8NpC+iMavWUlpziq/ZwWCvCWqWmXxENlkmSOH8FuHdqx/
ryYECBkKMDVCBwJ0LDG1u2s0bSCMQK2sUV5tczihWUwa0A8fTaytldh4iV3viBJ2vW1d60kz2oUW
RnDaLJzo0H9e2SHerCngENMGhNGDgDHoAjWl/b1LEKHHAgHE4tpXI+8w/yZunX6lQgkqoSX7FHHQ
rOCYg5QRI6LCYfqohjM/SKu2GfEVgn576A88GbovRsj5McY6cg2ljY4E5KiStqB20VDoMajadr7/
UUeQxVNsDFaIsKAq/Nal05UuVbXIXB0BG7vke9C9ZdKW7xWc65GgcFl5HLkzZi+cEHqHIqyzqgwP
kCgMzkwID0o0lEf5QrxrpMs8tLeGq2S7YrLLYzW/uEjU3Xzk/6fdwU/Rpyjq4kfz/4uHuIHp9n/w
EBcfU5T+biE+7//DQtww/+64JqoDhuPYrgVd66eFuGP83WPGMG0MZm2Ehn46iFt/123TdTxHpb6v
ObrLUk11JvzH3xTD+LtjqRaqYpQmAazr+n/HQFxT8SIvi3SckRPf/vE32yCwRZPJMFXqpq5q6Cbr
nx+PIPfrf/xN+98mrqWEQR0apO7gEtkJZavxi617UUTvjYatVeuEX5Faz5YCAR7u25WPyjKsRrng
d/YjsrPuUxnMEEpRIvLU0d6HfW08cw/O95EHv8LKkcszeyXby1UN4uFtlXY27Iufm/2WTKOkiIrw
Lpp/yJXBlG66BzfsQc9pQUOWyZxcKF2ChmwwgZ61OH0ANNGAp9rTN6pvmE8P1FOkPupvb7UsmGdF
7e6zMPdABsORWGgmsiu5Vof+Cg9yBP3i7x3J7pcpbh7ivKEMim12C/lxAUHkEcdjyLDYXUJLjIur
NaE43VbKiKgPXPUMSOmWG3V6byO0uXL7zL+OagehGRmELzO/LR4uSuTan2o0XQKvvr0JY2Y6lpJS
OHKp6AuCUDD5tL1NDf0dKvJnw0/rc2nkD03dddyLmOr7nlqXa5S3OblD7pWrP/fKeXBB/ea3U/1y
O1H+FxjrC/LtDWeE/W/OH85BVdN1m+q0af7l/MFwySVOASmVKKqRnEJuOt4wVgf5AoO+OliCVhqd
DCZd1fl95S9zvz7Xih5/ugpgYVk96yHxfpOV47GwivY5nWPcLtPEYaJh9ow5BYlGq+d7udrVVFa0
gdxOroahcQCPf+rLdq+6mnIheFefR7c9Ig850PRvGIXj/Th2yW2NNOOCQoBxljuDsrwmLTqBidut
0JEzLtOkP6PwH35tx1BF+jdpLjq81ONYwrAtCEK+1g2adVqgvYflINaTk1W7RlHc43/+4i3jny9c
tGxU16TNrmtcwNiRqf984ab22GEy6pRLw2ninZuL8OQ04R8vWaqJjcitkmR62XGNfR+gIsJIC8on
eJD5OnCpBInUHo5+si1DlatLTd2TEtYtXWHQGic5dis0Rm3RHMkg9a3jdIpYtal3D6uH/GO+ijNc
LJbeACp6CvR2kdsWjdxSCa5QJcIrGD5B/3YJGaRFvdPusXJLE6BaIdSRcUIuudNaLA9Erd8VdhOc
3PlPCPsxP1Sdu4oFZVQCafLVqR+/NPl0RZG0vcp5P3Te/vN3quuWxa369/uh6aCZ5Rm2p+P77HJG
z+u/3Q8Dq9YKI6b2R/XQ/+iQl/wKC8u5o09m3rsjLuA5qTbJguhfm8G6740q/UZX9L3qbUpsZWiu
IfMHe62x6gtAC6rI8w4DXghY+c8o97s70NnT2c5Hda+j4rpGt697gQx8FYGdfsOp+QpyntqIXuTr
0u70PXbOw1mZ1P7OBM/zqaN3Mx+z8YIUyVY82vKxUHYFKJw2R+6R+oR31oMAk0tgRVcQEPXdgAzN
K8UgmDCFmnydshx2Ap7KC73FNaOnJrEI4T6QSZU/BiV6aBut/eiNGEKKEOFrGHkjDbo0uIbEyKDj
6vo8AI3a2LDsjqpITQhNwSzpkKnHtnf9dQhn6+yKDPU9l4SHer65zlqte6JAUe/SgVNTDvFCLs/a
4J4cL+yf5BS+2AvFNcWj4RcdTpdwAcyssg5ysS2QpyuMzlwnI4zgih4kRU86ZkVkrVr4anfNCCh4
lXNXzBAsuddm90e5RY1mXeZ5i6uNMJZ+bpEukT4MWESl+uGgoRHmxsmzUF39uSdc/Dlw8QDKjPi5
Ang3r8hBnfr6NUFFJQlPpg8Lf34jbCzFaTMcEx243EIYR9Ky29J/a09R6M6jh2DHIkEg5M6LGnNb
Oq32hOIcTtROmdGvcbQnxNfMPZZM1HLmVdNX/XOQ1Qc5ki9V/r0TVno15+15MXzkqd+c5JI8tGgT
1AMcUHLVhARKT9PYLRL1NXEAOSLN6FPDDd13WxufQr/SHivTndA0sSm+96nz7luoT1hhX91j8us8
cEd5r+fjCAeArqeq4z4LAuMlySBbzfMTpt3rnnrHRiX9eQ2BotKLL0wXUNYQbAxL8KYH2U5YJd/8
hyVLbv7PH//XPQkNPgSzUFT4/cf8675//VX+suf/8uP8ta6G4EUQfQPhNburBtqjiWDCRinqcMd/
0ruIjo4pZRjjc0iOneLb38YerUctUdXbVpAHf2zNKqSU/twatK3z21EVkpWN3Fr6pX+RW4Pkt6P+
u19AbpW/gOJP+j//AjzirDU2CPiriFQjl4rxfPStF13DybGo6hGPIYZuh21kpAp9iZTejG0ZaPpU
nb6Rq4BVlMWUYbYtV23DfoTxUV/kYorXQp9FLzXQb1jjxn1kNRu7UhHU0+poL/xQAYgFxd6xEWgc
qcnv8Gqunyg8ZnSNU20pV/s4Dk5DmH16VS2oyPMBwNDYmypXuT3pqGKGqtoc5Zpm09dz0FBDQIqD
4bTi7IyO8qpc9fxOvUx9vZGLqREBi0+RkvGSo5aO3WuXZs7J0UEJyyE0jHqDLbm7ksO+p1nWAuM4
yGE0GmjeBdo1UrHlmDzzBIO8ey1pCu4BcWOPOx+yDSwIWFhPb+UqpNZPzY8I//Kuf+Hn+k2dnPAT
iLD+jeoNFkj1TrEawLoJDUafUPmb7yyjlP91lNiz3RCqmjpMxz2Jvrk2KBg+Fx4uljiefusrBO0H
U3sjjkpWYduAM/HzCjdyTaW7ObjvFnaw3TiKb2AN4kVgK/ET5OB64zdTs6bVejStLrpXGtdYeW0y
PU6OOSBjoqJjAuAN4rmmfaKbsVF6gWhVmDx3men/aLLpoUpj80umQcgVnpM9B7nSo4VpVJfGLcIN
5bQEjCJphV6U09aef0o/0P0KcIcDzOmmJwFzYl+VIt2qolPPNqWiZSB4nlJJmW8ko/Gtju0Fgmv1
TJwaD5aapB/lpHsII1v9VQiUKj0bPUhdi85TkueXrBWgnZUjBcn8ImfkC4wXSID5mK9+Lcit9pz/
oJjkBs+2qoXP/lRBe6K/LqcKZXwdvTEHJVqEz7pFTZDGbnCQQ8O2L1MW7Wy6J0/gOM2j3sXfwsrI
nsx5yhT8tx3lUc54I/z/HCAj9QrWsqJt16PRZyul6LVtZQ1UN327eMQnIVEb0AtFA61sULdFh/qh
HMqFHlFk2lKevZVz7WxQXDu9mZzGwH1yMlrJzVAcccpszmhS1beXoMIRFAYJQf+A4GEA0d/dBJHp
7tv6WwmL9l4YebrBsQ1m+zzUk+qPly4g4NQ9EbY7XUcaebIIEdSyqc61EONV4CrsoGAAnqjPt0Wb
6iRmYnzzMNbxGqvYh97EPyQt/3hxzJwp+HkxbgHTS0Hj+RDYQf0w0jy675NoLUcQWsC7/zmFcAd9
ncAr/vjlVoFrpPelTaK3RDl0lSj1cJQ/KJ5/GhQnwqPYb9a6TddULYN8erE7xdvRxXiE+5zcXuqg
Rd+QvGAZKmOPSpOwAKbUqbud0AW67ZlFUryowGdu/phXtuOxzdtHF2EEynuhqSqPIrZsbOiQW2jd
YQRJQ2W+sWN3I4cgjVG7RnrYafoJYwTU8B06gxA/TRTR4hEtAdhgykGu/HUsJwOgpCTL4X0fOsPe
90SCt7WqrqIeKFLRANnJcGr85Eu484BD/BiN7KxRrXhv+Efc8ewpHuDYdptfH0cXG4RlUI9PsZOh
qp+MxqcCF8c2C/OHNxW/fXxQ6VkODZyQGleEvSVqb5sh09JGaNICYWgPIDHBMhdquR2hBNwbWmys
SidrHj0KI2gABvHrYNMxNL1IfA2n8KiIKKX2T2RcRXMToIm2RmGPn1bFbaXM8jc3N0AHhADw8T/J
V2FsJOfONDGgEYm98fLoJVMHfVW25filULOV2VjQpFsglB602ZUXZtO/m5f7U+SU5X70msVOHicw
jb8e53Z8bN5WYVnj2qO5h6DAuHVhc2NGDphYPIKtCxfxS47HH4iuZHoqMDpdis6ozoGpwN3GNXNv
lpp6cHAv35Qg5i9xADElHFv1OVJ8oFaokX5MgXOIi9Chb23Yh6b1ioOTU2kBqVe+5lRzQEnrIV8/
w7gFxp+aynhE9aR8Ne12pQ6Bd0ViJXts2+4QY+z9GjQAJJA821cmRCd6wNaL447GBulTGtVua71Y
YWYs61L0WzmkDzPRNC6noxxiYXUMoGChHZYmL6ZYy9m269uLajePoB4trNtU9SCPT157rAAKQPgZ
av5ZMDG7RvjnKoGOG9It/7SLBoPHzHn/tUPtAvj9OeTwnzt4ogxPPdI4JXiZhZdq0wf9Nx4D02A/
RLRKDyQQxKfzQq4W9N/G5m0Y0majBgRgsx3na0s5WW6Y0LtYdrjNHJF/Dh/kIbW67dZ2jqirfCSY
YFAWUxnwaPr5rGg1F95YrT9rWoU7n9ynNAourtA5t0jSZRe5We5rNPNZ7rhNzYu/jvlrAeeDcS/+
3PtrPpq6qz59SfIm/wo4Y+koAfTo0bxCqQ3e3IKHaZWr470WmdhFIXy9yabSeYBYn9yhFGNvsiF3
1R+wHSOa60E6PJiuf6qQ9r/WaNgDUSvLnRwabdLsFExYsUhWzKucw6LZ0vRrOsHYyQta37kPNnJ0
MutdvoOSZv7xDuecx5YgBFJ/nxxr4Pmxj6FRMY/SEY2nprWIptwYarLcIlfkizth4u7gj3KIglA7
psJQMRDE8MY3i11i4Msgp26L83ytxMGmkc+zYL45dJyYVY5NFuRy3Avks2lgDiQivN5mZrGmzaMe
qM6i7IVL3X9oHos4yx67N7kkX+qS/55N14dbuaNsh7nlbg2OfQxMesJVaIxvGZpAy2houWjmIS19
UtJefSEngi+qgfOzBeAlnIxQe7NQGdYKkXZ7u4NU305ibVrlSxOb30MqT/eqI4r7cX6R79xqiraW
Iy5h5VhIuNbWkzlaYofEx7UbRIbUVQvgacoU497rTPecEKiFVowMTtXE3lnpaWr0I/1ZFUkgC7tt
xHLIlGlPom4Z64BO5uGv7LlGo1GvFeUkp2jYbm8niKAgfAGJbtzy5VtqnGO4ST02PdiOekR2Tjw2
lcMTTomPyaQbr5ZVeMit6Sn10NJ49QBhLB2ROju4CO7VqONVimIB+Pt8RJzI7JplLscqpgErv69w
laeYfac2ZbWWZ38KnuPUhMrqt4vMK0eSBOgia0edvPPt1+0M3V5aHgr1IknUtR6q+rMcJk71+1Cu
al5gUH8Ml1Vn9/vEn5Avr1FKb4raW0XzUM412sQT99dYTsoXZPp6qp6bUKkKZDMGXT+lscqTPIzw
iLSizzFJI3i46sxPzcJoPSHgfWeSpx8mbULty7RCzPKUpLh3Bsg3dZQCcR9R5+u0kdqMnouzRZPh
Lgsz+DFutCy50r/psRpDr++bpyoAd4/gaE6DEaJjIOp6j0d8gLoNdZyi0scvSR1t8fM1tuno+7gs
DIQwS4JlXMUGPzoW8xNR6Ir7BIoZZ+wIifV6qqAUNqDQN22grKLh0oAwAVCBSkeP/jqVa0vpT5R7
5qg8csFitJeY8vNjE+gnjGPGtyoFz2l36IMBih7f/DL7ETM8A0gdl4lhaKuoEMNpyMPhFMzvyg5k
MDQqnnDzkApwXxBujg0hL5PhMPKztKyASppl+Yq7QnI0q4b7h3yboTwH3S7Zl/OCnJIvY+onR7qt
yTFSiwdrxKdJv3OqDMBDrTwMVJVeHIE4J8w3kx6z2Z9xO+0JQXT1E0naRGvib2nh5XdQQ9NLCJlq
r7i4AXglSh+2XwBOYcd8LC7uF8hdLUBJ4T6FA8U37GKdb2mUrzKskr9Qu0MAlJbpPXLh+GfrJYqY
inbpFbIhLBdThCRV6ypf1ClCV5NkQY5srMyWqafy2HJy69rYVLGo1mSLIX4Mddf91rh0qcGmIFfW
IYbKt43mbmCvTCjJR0sR9l5t+TqVXhkfFBXwTYwV+pfa7065cO1jHcYVMNcR9B5g8GNF8PFKEXWB
LVT/XAlzOHtG+s2rPOM1HjMXVm83reSuYdIgNjjvrSa0VW92PfJuSDTd/XUcWoO2Gkau+ZWjtBoq
lIytJn+kmmedsT1ud8Qd7VKZf0bhoS2D1Wi1l8Mws3YeSgBXYaT2QyKqs25X5utfPhRiGgr8y/zt
QxkkrSuqK9avD8UIwtwZQDCaairwyMvRPdZzd1kUrboboOId5FSUUy+4rcpxGAvkrWITRT5dX3u4
sZFDRM2jfKnigBZSJKID9ZP6MYmn8jxRDZCLmDySlAXduLIwSd7gGdy/q+FJxo+ToTmgki1/0+hW
996J36Yde/D/zW5rns4qD94wcf+Wb9C811UPlZ6h0Wb5GAur7ElMRwgTd3J1dKwQbcFj5Q0gQkjf
1gEh+LtVKTvDTOqnyS3TU5MYyPvFY/WOCwXKIjy9jg7QiGf6QpuE2sd7BYBokwb5czEg5BQqmL/L
uNEIQK4NToBs+hxdDhZCtBqPkYMcYuWwQZktvUJF8R89OCa3GBTn6sPouJea2JAyJOQ0cyrMp7zR
d2bUa++1R2tFoPW+1edhCwHCCnr7FWxNuk9HVPLyMGLbZH9BIGh48DzwBlEAc1F+HOALksGOHR/z
2wUU+BGBjILtERgK66rrRolkjBnfyctrmCrjat7eywm5XbUoZPd1YP91uy8oCOtQ2ViS261UPXdJ
/5xqrbkF1xdeNXrCJ8BsZ1dvoQyOgEGIzXVzGwsUKoaB+tEQpGdfrvbzqg4LaTtOK5n4G0lPU8ni
riMT/yBPnYuZ5WtZIpA7hqq7JAbCbXI09gAfUHI0eBBhrO7Uk0q+DpkH8A8GSP78cEoVCCBA2R/a
TKFFeZuLimMToCUr5+xeGy+tbSIz6m965OEeww4pyU4rESYagJ/fpXa8VqMEYiuR2VyY7HcA0dBF
oc+GA1UCr9nrFHMnl6faTM4NxdPb6jR50HSUCK4n6k/50ZqfIL+92NNwstsvhhm3tzUQicNtQ/bz
Xer9tsGMv1uBMe69Ipl1KfXxAGNkPHie0a9jLfqQo1/zfxlaZZMqd3IySu2zijTWXgsOZtkoZ+5e
5qWeXyoaqwtBxLYDJhgoCKB5fCOdPSz/GNdTu8/JHdM2MC/yRX6YI00lUk0JYhQPtDVjvEyzkEit
w3aYYuJ2DKrigi0AVFrdbd+Aaz3LTHoYX5tJi7+D7U8X6ti054za5oImCTZnKCO/V4Tgy8qMw32P
xtzbbFQ+TwMy7XZRLlUT+updLYvPRin8C9jM9CI/baFxgy+v5l9iFVdUE1LJs2EX5iqGBYyuQeUc
PJ0n4ZTqzVMeIDSb6E77HXHfrFWsq6ubD5qVTsMDlDiaJlZbLpwhxFDQtFDVaZXwcQjDwqJALA6j
rsTbEun3/mP2cSNqP06oTh6hTFGgjt0no+sI7Sd9Qg6FsuMx80rMveRbCGPuJhU+QrUs/MvqfJip
AZU9UkNZopP5fDu/zAj6tNtV2R/nmw3w0U3qR3kujkowIMeFL66Qp2qlNu8V9T8KQLX2GGSY1au9
80zdJaXiZ1ZrVGaDB9Xo0Fcr8wfUDQKqrKrwzq5JHc5mTU4hTr3GIcY4KYiWUDHhQ3lUoZbNmb6T
c968oEcN8h1O5d6OKxdgSczfIrHY7VB2NdTbenBU8JocRr5UofihdMBd6VrGzgIfAtyoqXRvMVW3
zr6qRM6sXbEAJBvc3/YgC6/vTc19uA2JasyzgGm9qqA033G7Nc/WwP8k9JFv8Js27hecTP1+rKyV
1yOnniAid5LvMGQu6vlU6/dTbq6sMEqQGv255zb+d8tyD/LR4ckozGffaeptY7YV5C+UduQl3+Jv
Pt7eynEF/grI1p/L8oL/df3LLTGHyuDDbBJdqQ7U9Uow66DdD3XRgD+Qb/86TozCR6Zz3gXhGUX2
2c1VB7IQBdkqG6mc94btugtDRN26nUqgtnNS5Fg9ibwAuSysXpxaucea94Rh+8eeW09x7kzO+0bD
FicgHfp+aKZzBq95xG25NeA8A/CIKir4t0mTu/CKr7W/k8+JIoVN1ln+vRxlBqGAifLBbdEsOZHo
YB9+XQhFOzh3op/hrvMFJBduVxHqfGiP4yk951QuFF1cWZK5qd620VfWwPJDmialb+xgk4w8wx3P
s27xFtp46h2dYXcvAyvFUdZKOFpXxBeiB9/orjLUqyAt6TXqcsC5lbVMLQAJmLFivgsgThSrmI5B
+X4p243IGus9qzRr4yHw2Ohjdy/LrIYLOttGrmYry7sWiiAL26Yrv0a/OAuX5exJYoaIJC9kOTkS
RXDoonp7y3mTP4dyMagsbHEGrdnVovsGVa3/EVwhDJs/Wk35sHsrf7VJ25etkpXnWAls4hYFd/aS
EFxzMVKgnuq8uJlA5y7OdwXaxJnPDR0CO2UFqMGo4ZNEIBKHlfXC1LJwo+e3lqtrdtraCyn2yQ5r
UTvGvlcxn5HDuPJdbDzHg+zdyo5sUX8FNlRc5frYJB8ENt2tPZtHQicXQz1bLmbU7tucvEZWuWb7
jhCXho+6cxy41ll2jNLWv1dIt251sBD6S+BO/8WOaN4hPMAc8hhtGSv3ToYL58+f8l/vCKd0VelD
+hTlPmAf6sVo0Gnum2IjDTwZlXfkFkdL3aAP2Mfem0abZ0s/rltNYvDemmL6keYeNFdqGg+mMJ7k
LswomzWM+RG4KR9KuIgqygBXVONq+JbEdMHAfNiizwnMAaPeeVvVHrF5dV+RiB52pSDn9iA7xNSx
oQBU3p3iOeGDA6ryGgy2vQyGvl8HiKddCWSj+6huUGBiJHcgavEtU6b0iOTRePUU09l0WoT/xrwD
IaDqSvIzH0ru9iNwtpFw0q0cViXQBUAw4eL20+bPmKaN2kvd38upSHHzta9n0UoOsfMcL7mW3kby
Z7iqSQaY5pQK5t9AwfF5J/+eX4cMSYnCRl/b5OBvpUd5cZyK8nVqKUtNeHLya8cwaCcrutAlgSuC
VssJuoK/TSjOY/8t+kOjaMB327i5dzXfWUFpUdH+RpA5rbT8OYwDF5i9mb4bqfNpuUr3CUFwryBa
Gy5QQIpGKGpQcYKlYofe96lTHtzRbD5Q+asWqgkd2yAH3+EE1e0Jer2lrKmrOeZmQVc9Z8SNe7um
3C1r6hDy9u08b5l1t+cv8JYyJ/q5PzCb53JEcQx3kunqhD3W4K5B21DVasxT62oJMs27yFU3q01A
RjmwxsSerlXdqyfOu6uZewJBvs5685LSO8q9JG84XY+6WCq4wUBsFeZDgtfIba9uWv5iIFHdhfQ6
rz4NkkWmxe+ZaY5vnfkSkKa/lnRzjlGCfL9sWwme1UsVKYz9n7saX2TYsnkNqpFosshp6u64UQCO
Qqc4VuaWDPQDtf+ad2nzlmio0KOlMz0KK3FXJlpQJ/r48U4rEFVyPPqeEKuwHKJV/hgVyGIBojRf
bUf7Malq+W3sghXQSJoNugvQIjSD724xfQ0Cs0W1g2vGwi0BeYF3eAzJbj7nVkgAOu9u4Z9g03vX
ZKqmYxPFMObm+ZwweNEqUXPOsYGHgEvdqJ0XdEFerDt4f6EvIp79FIF2mgXvZewV62Qo8q38vOZR
kPUKBLKCfKv1sAhrnjtv0/wudergzYVotQhKRXmV7+J57n9wn/xpvYdXcAFtnV5fUG//H//I3q33
uuojxzT3Yl3wp/vUhUMaQ8hL73jByzkb6k2XoYt01wcI0Y6xuMiO7P9h7MyaG0XabvuLiEhmuJXQ
PHgsu8o3hF12Mc/J+Ou/Ba4ud/fbceLcKESCZFsWkPk8e6+tm2V+rFRmNJ9HM9+mSBVWzW7ZvTz8
eUVWptau1aNhLVVauvjoqdvPi85lbRmV4w1yPeOyDAGPsff6nyOWsTQTn0csx//rPZYj8r+O+HqP
aupfsH0fl47m0ukkznhcC1tic5y7nMuYBM2aFlK/LEORH/ZXB5jOV2e00QtsDcLMoR6q7ckQwfNX
11mJu13puOlZL8zmxpwflm70PB7UecYahVnJatnb2PJzbDnM7m31gIr+G7JFzCtOlG6mlJlaplPP
Xsa+HkxpddzDS2a7HPv18HVs3QE9DEt1/zX0dVgK1i2YYhXjYSiUdN+VXXFdCrjLMwfLzVEO2eVf
48N82LKzZudyfINcxq3Iyfk69M8By+Ff4/986+XVelSX5wDmSCEbPhTaST/9cYAkV5XU4OZNXZh/
bcq++9xcJl3FJOKLwJshGwWgXVshFHHi++UhNEpr21ckp32NxQ6JlZlMoQL8OW5+eVT6qJVnuIwZ
E9PRX6ZJXL669j2xLTdYXVkJ/zX+1W7/M/7V6l/mh8t432iXvnWMYx/T3OCkutrzg5VU/tVoQUT5
Ezmzf4aW8aTLsUTC2d4sO0SZ4vg21RJGgNm9LWN6otdnPXC30IO7RzrfFYvqx5Dq8iOK+DeWtsll
2dV0Uempo2Psls2ki4t9ak/+etlEKGpeMGk/L1vxOBJ72XfXbCSIKEiIysmAW4YgRM99G5k3aTsD
/0o1fCuldZcpffhttAIH4JiubzUtcL7PrzT0JCcDfcBrNau+VVMjXMYx341ZEd5LGyXE/EwQC7tP
UtJT5qOY06CCXMb+HLu8vFeAF+N8dHbMk+1tk/XohnK6Qo1mA5F2J1QRpt63+ylp3ZtljxrQSArI
954PI8qIw4iofSEbwNwbI+CRla1lBZVrt9lxoYKZCA2C9oBK3hgtkzmhaiiuCupihcvNpfNJsmlb
w9mpFtiM1Pb1zwcTT/QhMRVKZP8Yl9mcp4W80IgbRyV/waixDZb4rUhQhe/ckTCntPXZgk2NN6kl
VDpIiIjqo49C2MFrELrv//sEoW/4OhjK33YBJUAlFCQDbN6PeOlNOPawElCurmrQxd+6Qm7GuYVR
uwYAGTH4Xsov5QVlk59YaZ+C0so+gmD8fPJn5H+f/McxPtwvglbcPs8fJWbQRyfDfpbBfFy2Ioc6
Ggux5pAkdvYYQ9zeVcLI52y3jK+q2V9BJVKaUoejEbYQ55UhxbTb+Ociqv1D4+T9vrIr41obCmGe
9jA+cs/VVjq4kVczou+qqjbV6v4ubkf5K9G1555C7HelJQ0pdAN5T2pKuk3JVtOEoiDPQP2Siuqj
cyS99RqMAGyN5rbEdXbODcVdLzuCiOAJPQOeH/tErjWsIF3o0D9QVa+WA5KhdbCfWsmJ2MaYSydp
e4T1tZtYUwTmBJ4FvfifZ4VTqbchMTL/eVw4vzae9/6/jwuG8sYAKkNOTBUdodYQEVf1/j2BnWLV
qJn93hD7VSXtBx4r/BhlR+BuBECxqjP9SBc1udZTQ82E+IPvsZbfLMcyZTm1Uow/cLYBZo5L9yoK
yNhpZeNIbrrHjK4rZ34wh1CY3WPbq6aX9kG0W/b6hRIcBLkl62Xv0MOLqJzpNjX4bq/DPiJEZnLu
S2F1Z1XPJb6Vcjs2Q/3cjXW+93H6bSdzQLEj3hKp1a+1bnYb/pjo2BVu/eirxb0CjPtVmEOz7mvf
BlYi1BtRYaR25x2BO34k1IvvCdUCyy+G3vt8I36QFbT9LUrAt3ggADKkOn9fILL2oOD9flb0SnEf
JGCDlmf/2vv/e1w8vzO9Mt65h3heKDRKfTvsHsa8eO102Z+XLSQX7k4xO5OsZnZShukeQOs2jh/B
BmVk6qwYGEExQxfYjJs4vShV+rRs5bjwDkMKMScyoDbF6YuLfXtnwm/i2tUB7v09LLJp2gGsS3eY
kL+Gl6P/MayRA7nBC0S8J/+D2wmzyFkr6otiJOOtA7eHfCS3vhUipSiNRBzzrUY2qWLGhre8IneS
D9kFCZNjqtd8CbUtSC0qd0hNLp9jy9M6d+Y+K1my895laxwcXlHG+XfTid1t6QQFbeqyOGmiD3BX
zdtyYbf+exeEA8OjAj2uKkeEvw/9Omh5ptZtv1VL+TPN9f4SLV1XGhEQXos83fZzu3bZk5NEOnIh
Zftr999eszxdHr52g5wwyTAnF6lNo84yPSBhwaprRXxrzvzP5X9hIbegyaypuIP/sYOrsb2ys+b3
Dq2aXeHzf8+NuMPisdauWjhRcPBDFcEEWJIWXDq266nlq9KC5YofMgcH5ljWpwwRXXltlQKERdHs
4yjTiYpS1cd6bIcryK+HYN7K63p4THYEz6uPy8CQWISYcn1dhihaQCiohcW9iKPJhSBHJR+VzbI3
1BL1MOopCGjTDC6G5bwGrSHu5fCzK/Tirq4S9T7r4pxSHDHZy77lgUYvXrSkz07lfEjsY+gtg+5m
2bkMaQSOeVWTDdvlTXSjCikhRmfCYcO8LZ9TW9WuncrCfein4rmtxLSv8Jp6y96a+qRXkr9xWPaK
IP+RGI11M+jRBOlka8CkPfz+GOG8997kcgtuYuBk46yXpayQ3bbRkN26TvCCGz4+RiQOoUb5c1yw
bC8HOo3/Az9KfFxeu7wMikuwb82NNBLafE2CJzGeoifdb45B19dwmJTAE/7UnwfqEXdI2yhxzTuA
J0MPN13ttquFewarhYFx3kHJ9hwm4Pn5ZMuD1ItoK3rZvDrfE6ulFUTBautwudh3uCA+C47CGT0Z
x9Zri6LUCd+SEnJknzjOkTJZfG8K/ty4qaM3WwUSCIemZ+Xt4/OWOQq63Mz2egbH4a1OJ1h7sQJZ
P1Iflwe1NzxqUvpdMZs1YvwzK9oO+XnZKV2oaUFaW/Dz2Gui+NwJaJDespe0ZQcIE0vBZXMMRHln
w0AEo9oSzzwQs1dMxo2SAwQPeifZ2sS5kBo1DxKfcNETSwKOZQusnnEDfSK7WHPVL0VvSKunlTvH
x0bydYgjYS1klkrUbIbDUkZJ9rOy5IOddBryZb3ZURLV90Cdu4evI3CSPjB5/Z8jgE8EK7PJqdhk
e3w/tIX6bHaIE+mxQdpFXbOt82KbTw3pY2qh7u2mpOexKKVCdPL7TvRiBcUOedDXNheF+i4ZsuZO
rxpAENQtEoWkjaVmZMMBCaNWfU5Z0ezzUuN/Mes582impsK5gWjGtHk+fhknUfpz/Ot4EsBfgbsa
XDgAWz4mDslPyayLDLlE7LSx7zb13N+WRIms4xSVDaEGxbPqcBqLNuRctpNvgQGkcx7W62C8cPdv
kGKoM/4H/bVFOXnjIiTahLRyYRHQ3gsM435ZYy87k4Ecvn/uXJboCZrEjR9hjoCj003lOU1V897W
u+elwK8nAENYCFSf45Q2/zZO/Gm9s6X6CnGpvI6qVsJJsOKXZmKtPUuJxsB4bZ1W/Wa0RAkErMZP
AqATp1uhri3dtx8NN9x+zpMniufCjaJNP0+PAVN3EA3M7CpNdQMzYLzvKvh9GAbv1dnxm6GOW7Y+
jYRsBXno3MchQlcsmAHxuTZC/UmUP/uehJ2m9D+IXfmh0zR9nkJM813dWOB3EMuomRvtDCvM7hMi
xxXFv0ijaB64UF2dTCP+KlTqrSsma7dslio3uloJnpgFu6cE5fO6n9UNKM8NAu6U7ISEZRu5HZRG
o3hfNFCxTw2OzlN6SavEvFPS9nM86cEwMYNIL66ASPh78Z+ZY0q7wj6OAxi05aPUQczJInoHSR6t
1RYKJRpFe8+NCmZXPtb3aGnVVZY1PzordR+ziv/25Dc/skmMm6I1wpNupeWtURFbCFTV3IkUfsnn
jdZOjZJ1LwSzz1vycmfVZy+nmVm3+PCqLWZEwxODmxbrGYBiGepwN8Ja2gwl4rE7qF7yNteDJ82F
LaDqSnNflZl7CWrjtGwtDxBW7M0s0vOWzWkso+OnCQCHCrB/JPy6WvjPXHQT9D6Wfp7KeDyPGmoz
V6rasxF1t6raWu/zoVWw+1xqjQHqhK0izY/Sn4ILH0R0bkFoYV65JIYbXJbhr4faVig4Lh2h1sYK
bVq17+XINrbLMgkcRX8sY2BA0bwu0tOuvTdLZu7zimpZWxVmSaxwlV2WhdMMlKIa28yp4Uyi54T4
gTAxuWJiW5/R15G4uDy1SXjcs4pndRp5y+SCkAgYa+TgHKbGGp5HP/wcD4fp9zh5IAO5HqGnSBS0
RHCkR0tvwwfD7H+gPmPJOm91aP2PUARYaS7/oj97jXmvH7vKYdm7HJyBNqxGQz2Yi8ANQR+irFnX
pgw1dS9l+pbPirav8WXT54tzVD6vE2FPlEzUJZMnEqQxvlNzA1cda2+hNaWJTTC51sOpLsnAynJD
/1Wdp6YcfjFxeU/SxnlaXst6UUDqulfRHADoEfobSvWNPSv+9bo5EZwiXnrWASxXmuA+bAyWfaqW
nAZX686jUYQohPXybBYx/RMCqlpKT68DUdwRGjkiEAGRqEGVvTsBoEHu9NjAekt4WqXzOw65JEYt
Nw91mvbUlVqx8V3pPgxRAfwRhOka1Vt1pYP91CGAvbMjWdzIqq/I8+SKwHS88Ny6NY7mqGnPjfu2
DLeWNPeuqNFjpZg8Nb0xkwvaS616M3AVrT97j2quBBsRqTCFMR6IXUPEykZlBfd7vxYZ2drtEVRz
UQaBF7TZYbGvRjaQNA05qrdslpj9zgN+g9Vif2XSLe5j7obLzuXBF9UNPZgQ73/RPcZgjtam7rPW
CQvPpvOhHZTRQDMtVQLhnHQE32exK/GDQ9q41nm5Mco8HW+SgYbCn9tk1FrDTYz36PPOaopuWI74
3AzmvSl7l1vqf7xHWuUYurq83C5lOWdoByLEAkCts1kGys9AX8lSq3gr2xRM6+BImGfVvToLmKf5
IZpFzctmBgzw4Mjivkq1v49/HtElbwamDxD4XBiWB6sxmZG4BkkSCVJxb7lALJeKr2MkOQI9U/nc
WQNtICpvfjVcjZDE6EVjRNdObMI8Tw6J6j8uvxHTM+TgQarEh4ixr19w2fv5qyrOdwgxzbqDDE6v
a66WLRUx0vMQmgo7A5lPgayKTPeGUzi8sWgmflXW8pTl/fLavjTA7c5lJvJf8kPZZPlwaclaWzda
jf4WiE2z6gulPamAgYrIUMifwlwHnT64WZ658zNbNJL72l9j/3VcGjQBPCjx+q9jl3dy59f/6z2X
d//XO83y9k2DjrCqm/SY54X5rTDc/dLlt8Yq2ZQsm4+scv42blpJsmmUMNy2ZtgyEcWmtJiPNCux
a6JW2M67JBgPyyh1pdvCID04MCmsLvQAptI0mMq9Uta/2xfThEanI0b4X0csE6HlRV9HqNlLZrcZ
grJIadoT4W2EnkXz5/r56S4njpBkN5qoKX9/5LXdFdQCzP0iKtGMeDgFE2WFYWBp+ik0wYc/jM0v
rmYEAhfEbks1vMKWvY6zlp2J0XBQaY1BGkLpXuFlJGIcAfayqbnEBJaKcz92bgW2tBm2iRpBbRht
e+0QYeyRjxFclodlx/IMOCyXqUpHh8DKalkn+XjCt2EN0nAZk/OO5ZmhT1td1eILiOmedDvhbFBr
yhWYfRrqpUOGnMyLiwTQeRycYNwVYRvfRTM7yilIxsqG4BbZkfGLUPK1QF300w2xYgdTt6JGqJ/S
oaecQml539PwXRMVRjllHrPyN35iDCCFDU4SIqIB8G0rzeH42oY1V46IwOed88NoyXAVF7p+qmoN
PVkcXWrLMQ+dQdEN6Hz4AOE2xAtgPsc4aM5ZNYQPX0d0uoVwsg1QA5cg55e9MfKtrtA25GhU+wDJ
2I8qRdZJJBa3q7xCA0iNfhkftJioKYjnV2VoiZkxkntyvasfKcvZz5eX8yaYv3+/fBn/ermvzik1
f71cgNPepPNPN8luXuuJMm1hfjqXujGp14fyQZeQk2HDov6cx5dny5hJrDzAy6LfLTukGzJ5U1Pn
pSbGb6dloXJSmG6fMOKmIDkkodkkcX6OLTuWh/8aK92KmuayEiWbKet7QONT42h7nMe7KJEdoOK2
9Ndc97qT3+MC+GZJdz+O1aVuIZnj6XvpLYkKQK27a8Ua92gnVbUtCNT4VoT1zyZXzPf50DIgkNL2
w/PgwyOh1eyapxji7zqf+s7726AxdMXv/Q0JYSzZ3THbizaiIKwWz1FuxSsMvvJqGFH5HKRXO9Ly
p9xUga4q8fMyOuEcPRjSJ315fk1mV8EGKmGz10M93Pu+nXqVI4kgK6bpGPMDvpvEFpVZ8dwlYBhF
PmeczcOcnGBL9PQQ+OkDPT8k6D3L0jXephM8FP0G/wmd/LHOfoaVBUGtSF401OGbQRvHQw677pSh
N2Si2w+SPhhPVZl8aLkO8WLeKkulyzzbTptzMW8vg8tmOspbbvde72g77pMRshgJsTJUdkZrZavO
YIWN+Hivm3egFJ9Mf87jLPNv3MLkxVHUZ5Op6smwAWOSXrtzMQKqLZ7LKuyfQrPT1gZBwhThMDGR
KwHG19SqbQyCQeJAIQWD8Bjo7aQCvBdZEu0iJ7pLVIiQwoy4VtRMNRrzDu3KTaRhhISit7IdcMMs
ACvE+dkOtH50knmPlTQJrmlKPpgY6PAm7r4tdCRypkuSUdc+4jlHw5NSGAkC94WYwwtAeGtCF1FL
fHYQAZn8pVH0kPlgDGAZbvzYLFchItj1mLvZwQ+13HPIHsuN9tGNOhYtBU6CodwQ2WFM04TBGqGe
q+7doH8YCv8M3h/fXkG2mjvo6Qr7EqnoCqIKR7FOBLOkM6tGO2o1nfZUh0Vgo9kVfXgGj7pOFGsA
/VcnOxpE+6AbuucgIYmCMG7bT2iqxzX5fhH5NGI4lloibpNKy79Znf4dSUWxpnd2MP34w1FyJF/a
o2+i93dGUXpZQnBO52PgQSWzEsprKgXxaZ1Md1NCSmKQbTOmencDopI5l3UwETGlla6cgib20B4B
fwvBmjTSvmuoZhiaCTBaNo8F57k3SL28GfP8rsvNW2FA6DP8mNuPgkE1WpWNW67HIhuZMyaEug7A
O/MEJU7hDx5xj7OakL6glh2Y8JJylEQ/dHGHS/hQuXxmQmP+bKW4lIWBs3RSsyetIakFCyHMEHC7
bhCRF4yz0GXdV4+1xZEkoI/6hwuzkuVgDZd8Fk5Nne96o5nf+7Vx1vtH5u6/okG5UQGpupn9OA6k
6/QsymzayNVQtVDzW/AMxUGBxWqJ8iEPO3RcQfGiZsqjUCEpdpsw6KPDYNis0imUEB9NcHzOTVM2
4UusiugQOfBvVDff9+FQbSECavAYcVjr5j62xi24F7AUIbnrAMCbG9tCyjLpIMcVzd+6rZi8NOUH
5aLdGDGBWyF+wzDt9jidryEnNx/qrTTI8eqjfYDAfNVNcbmOVZBmttZdaBs80Ir/NlJoXoWO+64b
Ds4yMlU1Vf6SfAWe0zCTJNs5RzUekx3SiGJLNmyCOEyPNhQ8hnURDO/g5uQGfSeILN+io3PUSiDL
mkGJ2m60cqULbNTZ9EwhLNv6FHMCqVZAei6jNSReZ2U61UIGrFbcicC82I3/rrhLPhsJX4LmQRwA
i9YFLvLcJAnc8GKyf3cEGt7ahUORvcGPB3ex0xVJuo2MaUnm7+Q4vhdD9WSpxmPVz1oxBJsr0+cD
bHQKLKypAhaV/E4ku8uwek7Hfes7IwR5eSwFPQnz7EjS9pJC7N2kvzBXoxMJxOqxxxtD5ezk6LLb
+YVFkgZuASfQso0auiva9eHashv65e5wSQr9Vz+GO1+8tpZOWOiU8y6tu5Jd+0E20n1gOO+dRnR6
qA+rsiRDp4q1N21KP3KJMhAsbo1mnj/A7cBfYbNEb2B7ZtUAMfZxrI5on2hu32ktvkRrogxWTqVn
aUR6igzvVD2ONBlwcJtBdQTleq7dklMhhxBrjNuxqk+9Gc+OEKhc0/iIf/IHkVhyVQflbRzFGJ/J
h7dt45X7BokLrHLteo5MC0g1qUz8Z92e7NPvwajbJE4qD6hX7yU61+JOkYnAPTFcJovAwiDvzpni
//CL8kErentV5PWbVefT1kmj10xuiolo+qKTJDdq4sNov4MbH6v24DqU1x3KvEYKrMWioI+HMAB0
qld8l4mxJrFaNg+uKwg4jhGgNm3KH4jTEqwG4P/S/LBSCVqbhN51AIxwozshS4GKiEu9us8GeHZ1
qsUblZhMJLDDCu9v74UELtmh9R6h3d75P6xpFF6ZQXazE+vo4glcqwaxaw7837EmjI5cMJTHzEub
mq+HiAShju2qF+Qkop1xV4k+vejEQxgCcnRvOY2XR3LjqEkM0qlo1j5aOw3BkTeUNcTxYc71Lown
g9kcsTrA25sMuI0cNuGYvFkK2SMVVIWVmdzV3Ch2Zgi5PRjFjT3Vyf5nJOxXCoY/W5b9G5a2PZhh
j9g5bmUJUe50YLt1bjW3ttoT5q0j5yunEyIk1q+RM3jcPor1MDyBeHaPNoVzgr04e6Ey7eoQ7LBA
PrDGF0xWC1NY1gmE02fArBNczO1tX6kA5NPgueO97rCf3JDg2Hpdyz9Az7uTQv4AKc4uscGZuhmp
Z22IjAMSG5BYzhUvWhtYCI9hXd3DSvZ3ZWAOeyNS7rDsURTEcM0CaPbxDB5re/UmVjNmdv120hsX
l4duQlzWTn1M7ueAxUmZkvsE2YL/ofScAkRjb7LK6IEtGXcyPlZB6q5xv/Zrf2yv1CaUVWOZj1PI
daVF0EmSA8E0drYeic8id0BjzoL/Vo7i3MgIMz0J5mQm5zXy8UFv/S1lsLNF2hA3n+6bGTffw+pY
l1LfaKzFiJ6Sq7RmGcjfaK6H6cUydC8fWm43NMDsACcc0oRrmBCsQFCKxFhW1OtKS9+LKApIf586
b+SjG8kD2YOA+4Fd+QmLbrDnvguhCl1fHxNQzDRMVzARGxFR1GheU1IJ1srED0YRcU3C18mPmb9N
Ati3hLoeBQHXfvrZJQ3Btg933DOgQTfRL6tmseLQ5DObjBw46r2abweeHMS1dnEj0gw1tqxE4Bxz
k60itb8UnT1Hg8Z3WsF8SvTfEr1CUNzAr0XjOQEJvhTueNfnur3zXeUcyMq8bep9PBpgIBGFGjJ/
oqA8LwoTJhQdusAag6uuyVVnm9XaSAYXAKbu7sl3vgjlKbKiM9kpM8xa5kcDbyxxjeKx6xR324jw
CeG/vtfLXSuCeldZ4VuF6HdVZDLZGTAfnISYIUlwMhkcILZ2DsQAL1Na3qVID8M+Rcgwf8uYkDM/
g4fLSuVKRsMMHq1eaJn9svJ0r1bFEQ3vKp0EmYit9jMvyr1q5S+xgyTH7tAHGTpXKrXe2pF/a8XF
R5relUyJt0lsYaszx6vS2NWmVbu7SsM21GlBuipDApLoG2M4ZV3hDa7YoljAXwwSz3M6ND7dQMZA
MTWbMQ/GrU/ihmL6Fz01AKQX9PPtZHjQ0et70+gTyqV8GGYRrjVJMyCj0mW1D3VC+Guq/8pJcDxm
L40Sf0vCQHgsQZCFaMOtb8jbbo4PIWPwoGsIjuz+MjqlxZx3vB3DxPIMv5rWssYYpzIDZYrkz7lW
OrqrnsyWARkzV1TUINzwHE5iunjgzAUkx6Z8xkMIFESfUTG9s83FPlJrQKLWuhcuK3OnDbd9ynW9
GuSDrEiaNHvlWz/HngAZJh0oSJAO9yqCCe2N6Phhm1eAzhNwQ9O4SQryMiKbP2kig6hUzJ9uACQo
lAMdhVDcNgnhpOlkl7dTKHLPLJJdPKrGte+rXVyayYZ48NbrzYJEziDr1o50Jw/C54/UrTe9MIzv
leEeqrElSxhGopf5BSmLzqsi2xc1St/CNPxWM10gAXC41cMUJVtMZr0KJaIgXCqITSoT3KK7UfvW
jlyJsKJd9bLyVwGQ6LVNmXyXWpm2SnsCRrXGim/hC4J2oB+ltzeuYeGLisp1aND+DlMt8aQlbxwI
9hVQAkqhgC+Mfs0CKfTMNk5AcRNSMPTGU2ZeMzBY8fDDTPy72BGal+PMzylVbHT/OYV8u6ky+071
idMktsZfFSrzvWzwOZuQ8WGcrTROI/0OECXiAlCSUKi0vPJaerTMNNNXSzfjFZj2bmPFMtu4GCI4
QVDI2BP4i5xKE9bVwIPLIAGiu/F82pWHZIQQ2mue3iXq0W/yi5PmsxFblrgv0C1VDldkd4xz0uP6
70FnEjFeKShj3BfVp4uLxQmelk05NiwPY0pNx6m9MrHQr6KsGVAHntwmPgW5M3G3w+UpSTAP42Zr
lppJUIW6g9Wfku83lidJCifCwj4ozn1QvzEXkXu1HsYtmEN65akL7z1WwVUOgWemUG9anSaEtK69
NouX6sSrQuZkfqJxQ5qDHN0OEq31UCXaNozIkIYaM26BvE17mdkxqqHkwbbxpejmSFdAU/A4N5Rd
GqXYqKMuNnoz7Z2y5v45EQbQFQLfMHnududeOq16xOSMBFS8mZrFqVTQ+nHh1ML1evGB47Lgy3xP
aAFyQXJuIMQ3P7vev4ncJv+e6GJPikLuxVaTerNuUVMwMjd9vc/SDIZk/NxAJlqxQAg3uWFQJIoI
ishjoq4xOtgsGzoKrWs/eu3PPRHdG/C07s6oujWWSmvNGdEzrSO+WSEXIAqwLznJt8KsVFL+OI8D
aqMbJduMk823wbK1K+GMD/ngEV49AEKbLCqUZb8iyiJeFy6Ws1E7EYtmHAYnIr6P+XfbEZ5YkFGz
lgkeGyVUIc7ZrxNkiZ1ilM5DSQ+ETs9VdIECTaabw/4sC4/YjTpVL5rabidr/KDvir0AticpPixG
G1cLD0X7Ufn+TwXH1KNvBE+y4q9xhmIf6cN3q/ALDONUSshEoMqrkf2DfBpaTz4giJI2wYpKuQfv
8egLvYSv9EipiKBtyEUPfcfHgmlT89M992/FU5wNRXnaJiPXU41/oZ00t1rbFFvDdX6hF8bcaOdP
KCrNHXnQd5GbTRvyrG9yXe/pcA35OkrSXSw1sS0JF6WlU/K9o7NIy6ksWdnZguizhP9Qrxv5juD1
W4QA3VmTybr2x8lTEQN6qSL2ZR/b1Htp3nLK5SVadsdgARO3qCEiRTtp8ciV0qTCpSUHwndvw5Cy
rmHk61jy4YtQGita2SkCipi8C8UqN4WmPqZu0G1KQ1wNVWXJYBj7cmimNdeTwcvckQuJ1r5UanhT
Ae5eqSKEE6jqr2lWx2c/jPkfWrQ/ySJnFRMz23YK46hp/beSptz8f2BZAAGcc8u/TikXSAKVEUVK
+5Fb372pBs7G9me+0/ccuC8QgVo7ooEUqwH/K4FVT6k0fxqo3taOICq2MAmWKmR0jkK+jUF+Y6rG
bZbNeS1qLmg4GO9cr0dvIMIQNRfZba2h4N9Ut35pfFe1Wuytbnw1Mn7TfjKsbZZZXGeM0bPqadrG
hfWCs35bJ012ygImQE3/VkdY8EeSk3U9aK+DNdyrd2KwmASyDNAyomsL5L5l57grE07Gyqn1h16Z
LwlBQxTaQCqupevN2pbAgyKHuXsKfjA2wzmOlgIUctCMYJJsvjBeUqf2ibgfaZuLjUvCn19wBzZ9
t1tXM5Qk7M5mWw1bK9U44wAox+2bFtn5Lkzg7QKyBimHoScPwFMQ/7hSgptC7Vwvj7NrVLtgsQ17
XIU993/sCLd0Ttx9Xpc/u4gYoQhKdQ5s5Kj4mnVWNNY1Kll83HUI5c60keCY8Daxq7feSbFkN1Zw
9Id6n4TfKrPT15FLeK4jUGVI+6hFBG6TCYvctZuxzqDqqBIRzNvsRE6PwJR6x20B+bSRUDFxj344
3A/tnEXSkaHRakW8Gl3bPaD0OeQTDmqkI2cC/+655KRThalr4kMZxuyY6f2411rGqy6+T5Q+PTXV
8Ar6MDrmfaOimMjOwRDkXCpdFOYDcbklV7mJ+8G6HgQdkaYhd5erH77aaDc05AAZI6VK1UpWrABs
T0EUQAxGaab5A4GQa4UYV75tkRe7eeGpEpGpRufawcG6c03bRizpP7cNlYHSpY7WsPBYlUBInHnZ
mQYmMsaRxW8YZzfDJmuPkvKNl+RRTMJkldGLqpESTBVRiJ18skViewiUmn2Yte+JMq6YhOB4HXpl
Z7PM3ugRV397CluiKblZT1GkrhW8CuoQqgfs9eXGIOYEq8LGNBhxI647XEgxOqUUMeKAzIkGnClf
e0AFlrlh6StO5Bz3NgHYmNl82sd7gdvO1Tm3dBbV4IjsI4j/cT8OAuUT+PVARMrW5kzv5U5h9etF
oQtdPDYf9LkjWqGlIUXVpLhrlbfRhD5d2G60tcY48pI+3CP7muu9qXuq23dnGknx86dLrpugE/Un
0l1fbZJpipQpjxFMRIVV1EirCndjwZ0ktOELCA0atkGktd/RAk4jp1kLv009JXbXbtUSCqJR647C
8Mdg6/3Rcab9VFGKypA4NHFPjA9XPkTYqbOtImMgvyBk2h+jp+d+qG7Aa3U62Mz0XDexviJfFl2Q
ytxepIPnjFybY/chiP345MC4dArS6/GsUw3jZEEWbe2iBrtoGcU4gvm+ZO6wzf6Pp/NYbh1plvAT
IQLebGlFeS9RGwQhivDe4+nvVzz/3MWEjjgiCTS6y2Zlms17VRnxilbFJ1NZNeRBKoX+5iFlsG7T
uKtiQjIngehq3Zi4siwuIW8PnG5aEKyqJ4YsGRi057M6Dqy9MVxGdIbqyL/D9babxe2QHgwpCsBp
t6rmqlh7mXcsVI8nosblpvGrj9D1oK1xAByVPSFYZAFb0/tbtUGImaEnlMedL1rZNA1GZwOiz0ZE
lCEmyIE23WzhnrP86AK19oY3K1f/6tRMKVGhdjDE002VNR5Fz3QbKsrascujbg/M0djJGlMQ78au
HKEnKAGX2YyKdw4ZAigzBRrLjMTXppcqQ/e/SZmJwry0hVr9KWIg2Mucn8lUfxRzQS1iXp71ofmK
J5tAvraOdtJ8iJYKpInpqp3gRGWgFg6pGKk6BkLBU0PEa4CO1MduF9O6ASHqPsGdr+0SppYoTdyW
bjPswm4pN7Vd32YmVilO+7smiWjKlawk+dgq9XKO8rilbnwPD96DTnKV00Ecx0cE1Xe+R7HabpsP
O0Trrl+wUaMbY+OA8286gzRi8fSHBZQR2EoMJ6BypepR0m2dTVOgU7OgQ60q/VvbmuF6Ga18jabM
K0PY5+HWKJGShhMNjhc0o0s4U70cnh/fRdiXDHGiluTjRXigDE/o1aHpxlslx6DbZoTQrVZeCqPa
lcaY7FEweEJN+DdibuQQOvrBLsE4AXxcxx3ivJmj/OnDrRvtwdR9qVqe3iTjq2ohJjfGfbE3QxTE
q2JXdtBo+rG6ryx1EycgQPOwMMBRW/uMyVnCBBbANrSAbFi7QeOGKUvjtcqKn3hpewjh/YDCk761
6/TG6yNyghH9vpBm+kFRio2hVg8hsMNFwz7XzbbhsSOn4ZscPPy9UYIwVtAtjbT2uzAbgDrqsFnA
JhhTc9bQpyatbe7AMKPaRCgyANldI0q3rA3fhcrIZmO5BjJIzgOwyuqGTHSn8oDXBbBcakTKezfn
dI38+X7w8q3u1bsoXY664WmAk37oJKyd9hFEIFj5RHmHWVbqBfXaYuR5DWqPwrVVPIYu4nu991cw
O7Hupc6pTnROWo3UyQNp6SXVs9o/mIuW3Ux1/Yce7tyAgemAHGX90Xc15xB14xppjYKD7iIzuIQX
gOLDapnudbSO97XRjFt9gEhvKpv95L7Dr4N4sml/5zqAKLRqN6TrEOhO50qlilws1UHPaQSPnAjf
zqO71rDfKx+TVyx/LQrLW7AeC9VcxN3C/LbqPO1VH1ykTX202vvU2Iz2uoJFcqW3ePth7uly6qQl
/bJVvC1YevW2Iy5xgTYoFVE3nFO/polo96i6LCKaZrMgIlM2UjnJDWU3Pq0azeqRxx3t8sBweLlW
gKxzmHMAJ3w3qq7jnd7ViLWgjUCpAL9oKZcsf7CavNyPOsWvmCB0sfv0dnGZhkGgCKUXo6LGOAKJ
TRYYpBjWqWn3bezELJkn6f5oO745bu/BQR8+gijl2GJOqQaW66FGkdpMCR1cRwm0iIwQDl4FIRJ7
PVHySoubggLcNoUN1WWkErwurAZ0UTfW4FBwaYcb26AOUsRvFkUG0qd51Y1OulEbSLozOszIwc4I
W+V0maqKwpOSnPJo9tb6PDWIaTgc8Qh9SKopG5DH6LwyegShHlyx+bkpEfMLQwdu2IUapgoKeaWV
aNJUsMpKiq75ww20RP2KifB3GjxMDMa//a5AbzPCJ5TjnTrJtiUwi9Hfxir3sDAXr03YnrPJtTYV
2vDhiHBWmdgP+Ldo44BnReogXaMNea+HRbFN44q6UvlkDoKJ7/CO2aiuW8oIatOI5rIVrSB0uEWO
8raDZz+v6gZ6++XWdKHiFp+0Jpv5yLXlAV1dihmJlW0Hw73vXWfru9mBybM1InPhXdvXM3iCCm6Q
GlCgY8Uflh7Pa00r+p2VRm8ID9yRryHIl7OUTTyfSKEYjEdBOia7XiXt8FIgQL4qLPWlUjja/tTt
hhG1ePi1fXppiVPc0jaBzcjn4ooesYaO2Tm7olJLWW5agWaL1/kQPUdEhqu0YIDRm7Ig88c/LSfe
anTzvYTsKoEFeJOM8zNOj2eeJPHOtXV0qwdljfrsw+CUn52IoMAJCdEABATYr8ushY+6tU5Rp6ZH
3K47RP7isXyvQDp50dYaumGboQB7h/zQQ+a9hKb318SToD3TH4TRH5JJX9sk3LWKNpMVOyitKCfI
R8d1kdLEa1uiQhS8O22yIWelvWEu4WtdIq5Y608L9Ca57yKW8aZGqF+SHXzKZ1hO/zGgDn8HhMxt
sh9AsnuUowJYVi3spbsB0voAixJEVmr6SUv7lvaKu050f6TY6P56S7/L9PZtGuJ96RPcm+bCIMuI
MyW9Yyv2a8WXYRYt/gHkREufpz6Zh6ShvZjH87K2G5cEinLeCslopNTRbwTqxGkpyUTz6n6mUX4r
TqDz0LIxjkgnM6hgwm5tzCUT2tkhV4pHnqa67qgxgaSjrTIO0VkzzL2KoIdLlu4aR/SS75s0+VpU
jnzv1E+jNc0rgqwz1LC0sjRmnO2xfOmqrly7UaVsWjanigLeOlY9bwes7KdftFsm/qB8zb6g+sX0
9USjFUM8qkbUqJrKKqYpVPa5ebCL6NHop/reVwZS9ESEwiP/xre4csbCEDf3rXI790m7dhGzBPaP
PaC7R/r0aA7htJ6sgvpsfgdzlNcVGrOcuAe70HZaQz8+GYEuDVUcbQzDwKQTyGyXkelKDegs+jaX
8rMw8o9cpxQUp4DIQvMhJhtRfSJKV8M/R1Z033mwaxvBBCXoOtZNeKpjjvSc1Vv6CKvBd8CA9V+5
uaQcJ80EM8TFL7BAxTLCATz7RMwcoXQJDVbrRRNVyGnXl0gZKHT/gVMAGecILwc4CLEZ/Qw6obtv
xuRxsRj6uB7PWPv2HZXJFJoRTREdIgubPvjaPQM3IgrQbkxvuU9guFqDu1stw/Ka5e/+MJmvsMRs
GHBw15C3E39r0WtvubD5kyFmLdWcBPhzZ9WHumGissyHB4RURwnzQcfHjrFqnOKgkdI1FdmXhq7J
uo9gcELwjcSVjZgvzY8Nadckogmd220d6GAq4roO6ovStJRt2hn7wusOlHuf6f3/DZH9GYXzm1ll
H65aHSiF/zlq+TTWBiNoTgrPT1kbmyY1t631pjlOeufZ7VODEmCcNFt9AoG82A+KxWAwkMaOriGl
D4+6hBxe6nNmk6J6Ro8EEpHtHFdBBwrJAg04ADCHSddqtlWen6Om2gNfTX+cchSvUjylnQNdgI2c
TGzkSJtRZYsoNHnYQnsYdw3zIRsb1qG1p+J6mMUguk1Dg/qjoCEZDs4bMyXXBgfs9BE7d7Qfkeum
8NwNT3438nSmqF6HXvVF7YhqJD3i1jNu0Vf7VGComKFTJjIyHxrSJzQvJmJmV32wJ3VYO3FUbZbo
Fepg6lfejFBwQipDq9gaSPv64qkCG5MJUqINNVSX9Ag1x5oUtrjMcJ64M1WpqMYvxYZ5yoWJFIwp
oYd+nmED9soyXZsz2F/Fynaz0+krfaF+Y1TvitI9FOFVsNV78SwK77CCtivTdj77In5sK30DcFvf
dcjsbdCTTwZg/ZRiiAhgnjHITrPw0MHI07vUt6c0ewMQg3Qyt5BO4/1QlPZGG7u3wVJheg7LVb7E
T0lKZzdxqRwqbQs4AZWaIbYR9s2Lvb0wUq0b1YeuUWGAvGzwusc5B8OQuDjgyG3OoxpiO3UdRMJ8
U4ZutbbVLN7lPrqQuRxUdD9rbwkM03qPh3t1jlEssrz+ZqySt7gPdzGF3VWp9ufBrJ8Hxr9XiKJt
hCJuRP8D1THQ6lHRrhdV54xMCEhV6kIy42r3itk/qy6qgZTW3x2md/iY9y452bG3rGtzSjBC2omO
6m1W40SHRAfC0Kk1rp/uYmjc2UX11Js+IBq1uq1JOOk9tltZVywGhLOjsfPy8jJ1wJqKZvnpdG9t
pc07Gf+dkvun0oy2dfTs6akPvTUE2J3mMAoEH1bBZE8yFU8eAk4QCa4nO8s2qK4+S2wK7bu7Crdw
ixmTbd5MunJaEjhzpvx7Avk4TDSqxoY2Zg/xWFPXXIlLdbxW7VetbW7Lbqx2V77teQFYNU49QRKF
/sqxCJd9lelYHYHRMn91w7Tah46Jz58WSs1U2zLDePB0qLA1eHjQRU2p1xAK5y3PBYppfWPaPbBV
OzkNS1fStKCcnM8NPK3qEgD9/sAqwiHUZRXNafN3QeUL+W0rGFtUA12qthBTB1baX+rRw0Powxt0
dvONA0RyXfWaudK8YJgqJpfS3H1vo4dBuKrc/G6caox8SFm3T7IXd+TW4fsN2pHW3ug3z1KWjPry
JimqvTv7n0Uc/WhleiaVNmagegwrtbTX9X1IRb2DVRSSjGwNa53JmC7utJoobEyT92VlOZJwMGvf
OUn04cRPnm8CyTIjejkzU2zpY2dWB6MEsur5HwmzFyvNhizShOe1h4sb7UH4lmJ1bdjwlkPEbG9A
YvhsL5R6PVg8MwoeII3e4tb/w0xc6EC8x5OxNangz3VxoxvbIgNmpzk3FEumKoZ/BhrJwinvKiqp
TLWayNSX1rprExhkoddLvAyqxTx5nxadDlDxoypYStlsMw8wcehX921e7+1iePCh27WQ0SXvuWeE
9skxuw8PsAJSljWTzKu2RReE0vZS06AzO9o2DcW0+ndyYeuPdJB0tB5QYHzz0awAFgngMZLOzwz9
BEIAEePDMS4jPdsggWAOav8qBj/8gnQ6TkHGFF33EYFRg/KLnjVqXSvxKe7gHotYb6A/xKl4tKvH
BPJsg0Jr2Jm3NpULD32jlWGDtLP9/plyNn3x7tFWv0Ivo1VM/cRaFrQYM0jcwnIDvAIJ46SC84VO
N1Z+rWcY7gJS5qm3sBLMua9nPQ4g2GO20Sk3raJQMegzg3SNsL6addgRygsUCgc/i1/TCvPQxS5M
B+SX8zBuAAqiFMB43MZ289u2ZPDRvR2bOoFexKRv2lV0W0EsNHM5bkPBCFIU3nuDvm2b0jrsegUT
pCkQ5/rwlKmKhbpfyRB0sbxYtNNARKXODXHa3tHme5OkO1vuPcOMD6lnHMK5JQn0ImNDbxXkUN0d
2mx4K8iZaLRQCHGplwDthPwtBBjaefvedD6thbQJQZgViHBwbp3yVUd9djt04YDqhmds076ctv3Y
Y1OY0OkMV38yaprDLtWEfGi2XTqa9ygjFTpa2lrCtnWRm4AwYwEj3eyrhtmFbPDvKnNoH20AbL6e
IPwWgc5tlc2Yop2uNMp9ojYaChi4D79BKi2cEzaDneT0ggfgVgwSOHBKKAUsywymMvkcM3EMvGKl
JpSZF1Q1keMYCVogFQfvUzLs5g5HJ6dX73Cva07/Z5e6NMjTCCUDtbht+34bjwsYwM7I3vs8Zs9Q
skt61WPyxv8ERkwZw/uIDWTNtBFaRb+egbV0R4amsMRKS8TCwAw1hvWsLU9NCZYIPr+VPmJY0vGl
dsBm5mHyPJY0HF26UiZiywk7OApJFlC2EnA4FVe3695cAANrjaPA6C56ol19QZuVo18pL56pUv3r
S4V75JPG5AFEoYGMX1qABowvaoaNsdP4BOua60Tmni4KKXaJTHcOvbnZQV2iGvvE8dCPoYkLejTa
mgBDi2ITp0u7yQz/oRpIH3F5zXJ2bdX97gza+44Fr6ZU1kYHIMVkcwZC4zbztK09h4BJS3ez2ORo
tEoay4BjBq1dZnzVm565xhWSDhdvdvNVNVS3WQzB79jVO7OCn57AUl8rGmRyvnlg5IEJ7oFUpbOM
7gW+sSeE4N4hAQpQ+bJ3RKBrpwbJlQ8KNZgWq60W87oeI4E71C+KYt510gmg20CZAHIgBvuiHQXh
P9A7MIlVaHQg/1va3rtuG+9IPTwBhCKroWBjmNMZXBBplH1TOC49OfVc0tKVn5ZtPAvUrW8hw5/Q
LGHo1h1po9vzqczsYEqWE/0Cah/qTu1onLvOa1nbQWHGgeIXAcPGpK/zszFl30o1XFzLOw7xfKfi
m63ZCGaCDbS3z3PzpYzOl93Yd62Crezms+5Xx7TTzp6bQs/UYXucY2sqv04z/AwVIgldu+PEBVU0
XLJy+Knbbp1O8bOqO4euBAqSZwGUuYH8hPnuHMMrP9ufsa6dmnI+V04RtHXzrkQXki277l+iKj6P
TRakEg2qIMTGi4FYcaTx08zvMzwLSGvM3HJujCRQhvEyA/b1TbqSImeQBO4Snn0KdqVE8l0Uruo0
pRLaZeulVB6t2P+VNzsLCsgeUzspFPwjvNJ4gCgaTgknhUBuPOt1HiBZB7jMeGcwVtrqZ8CHK3VU
P9plOs1ddzH69mGZHWC2+Z/8vvjqdwxqdzYD+YhESb/M8snP9PPk9Kekqf7MlB6aAi+xMZ6hDD/B
BPCQSehW5IG8FkMl2ifFY6R5v9BnBPU8CnlVEKaSXLvPxZJ+aUC0i+lENHXuKa25sU6XU2f60/mV
n0vPLOro7dRCOchHaEW4Uw37VqvMwJn7UwfnSlG7t0m+XP82sb1fPXKAbpZEO+mN3mpfzvwEl/1R
/sQwllNLj5Do5LW0uJJ4OiFdF9g2yEXrqJXeb9x1P3K/HNo1QpFPRRfCfJvf/Vs+FnwyljO6q5cG
wRs3PWkVPbtKP3vQZPf9Ai3zeIkdmmro4XIgTjEPlFbbZVZsqBJMfOty7pPoDPNrSNGKYdywekKR
NaA5AlzfHpBQQ7uVL2Ha9S7Kvb08PNkLfdZ+Lcbxv+cpD3xZnM+StjEM8qssmV7ajD40m0E2hTwB
eava5YBNxsNS9k8WKnjX97NEStOf0qS5rVt8hLBRsACyCGSdgbUck8h80/inlyUBFZrgfsrMX1nD
3mcHOnK680OTV8clNYMi5TCHY/5Raxcof3+BWR0BWYIRC/deO98oSXlsRy1o2u5jsr6Bhb05PoPT
3cpg9krXnuTZLiELywW0qOZ4gXwDc7i0+efpoirUO/HzZrMh/usGRsYRQxzpXGQm4atBsRbdKJK4
OkM+Td4q/41+FPgim8W1av6v/EyN8bUYwZ8nKaKnXKXcXtjCsxahYadG5zGaz4SlK0ZzPnwFFdnQ
uK6MXBwVyQcLgq0lRS8I/Jane7/AuwKIkS6mbh4XZTo35ttc1h9xtGJVUIHr1K9Yny5Q8ge6zvcr
aQDwej9PwCeX6FaL/U00Ya3GLJiG7A6ygI2hsJdhbh40G1Y0LQg5H/L1aK8E4ftoGj9WDDp1qR/8
6N+hogB1pzveZ6PTsgq78FyO3Y/cWato0rncK92/FdHb/pIr2nqGhm+IuKwcLfS0sh56KJGvq402
xUUWCgmZckp/5CFeDwoHxuvz65I1rfdr8pDHsmDuhyfSW8dZT4h/EojLXaZGOOMIRa5MM38BhHtO
m/AsD9hhM5foxzAe/lSNPSNi8VYp1ftoHC/tkgdJy8CK35e7pqSTNc8YhzJwZ+W3z57MuHgXF1Ap
Bi4kPtY7sdyGOV50ahKrPMvQHAN37fFVDCYRCOBunPxvsFfzDOcLdrRlXole40ZMmNGi3py3J285
iIGTK0yS6jEJKQ6zqGKS5Na7KQ2G4oC2x0nl4doj5zbMiLXjNzODFqQzsU4h55utXi1ntR/PTrbN
7foznWdyXu5H06xAyewtMj53TTddmG8NKB3jJIsEE3Yz+/mXyqIz7ETOP3cU1KI7s4nOJk6UklNg
gqGSoRGpQGERG7M/yeprSv1TlGc1jVFjsY6yQZrZ/x1udQ3UMb/FbJ1J7X59EiUH1ljKv1a/nMVC
inmQn4maBPLvaVsYL7Y2vl+9ixi3oXWPV3+jas915n9W2B9xCtRHY637YULpJPtLvod+y06Lvb0f
MhM/wEE3TKfrW2Vl5NJ8JoQAjL5gi4NSzQIwJa+t8wH98y+IwiMqho9lTwqvhwE8qRji5la2WFKo
5yGfLkV+WEz15E0+swmc7hReub6wdvHeStJ/LzWJQkhW/LXVwEfRP5K/k9Psi62ajeY5AS0XafHV
R9ga7Sz3R2xZ8mk59bfs0YrHJ0s71+onSZT3AEHiOdKhvYWKf4Xa301oQhHHEoh3c1hIsaNyiw5c
z8VppKBRu6A/ks44Xu8cBTLmMnAqbBIfSdr5LURwNWenLTw65sDPpC0fg3Y1QXLGZK0o9T45QBZq
fzzJzUPYeClDKmFx/lgu0zmNubOsnogj+pWuK8+L7f9eX5RDC/US+I616wM/ZvfIS7LlSCAeVS3h
EoBGXZfmasKz4luLdvXYXwxYHmT9hvqrSrQ3nVxJK/wXBOPPtOARE/Z/q7Gmpbmap/kUyzXIUZDv
SCmiDIm2qatuJxf73/fq/p/qsm94q6qqe/kY39O0VZKoD9GCbebpuHUGmW1yxwTNs813Xg20fPj1
pvTmpetJ6FkFL8K9tM5yMboPQ7gn8NOyWunAI6DioeonxcteGU5ZNU34KTZCjcWbOc8Ro34SRMhu
rdPw7Dofqtq8/nda5VOyCR5Jo2dkGjIj0BXyLOTP1aG/KeZkX3ra2THZ491R7KoO9igz622k2Q98
emAVbJA+CqDT+0xL7SyGS6JDgFIaiW82OFyIuY1G7Y5yxqcWHcRq+cjqtO2XmL2sSX4V9/8DLTFV
cjiNLL216H2LRfb1f0+ii8mrExB6/cWtCo4fXGmj4vzmkAnlfQIRTHwQ2yFnp9fnxxh8gGyb2idq
09I/m3pnyEP67yWank1tPMo6Xu9a0z/96qXPEqaD7HvZ/hmfVIzpl6+8KKEZEONeHTmVW2a7YfZR
9KOWLWfZ1qlKeJcrN22p71IVAVPnjsrlby72OZqm16KdPoc/ZG6g0gFpOoApiN/pHa1ktSazOCpD
dWf6KBMTIi0MtzRJeG8t1R8VwG8jPUjQKocO8TcyBxvrk1vX55vRzutmwimnOata/GHXI5ViQJgL
3wyiJkh0nPpkkVF6d2v5Ni1aaLxq51ZRzxT0iyx/a4giQjx12TjwoRv7IcH0LyDkMJ12tze1613M
58VzweE0D450erXoNte94ySirSYQ9MEqAttvNos5P6RO+yPOi8nmwO/piGboYHV2gK7rKcfZaqc5
8XYdAxOya/SkPkqqANYPdTTvtiE3uX5nr8Wfhf2ONtVJ9s2/+7SU2xzSI3kBtoLzOHxPSvcx0ovT
VXBekijIaiksUkIkyfAzo0XJsyyUUUncOWSPOmhhMf5KIaKg40GCWBX+TzH1IzbOsOKnWbUB6pi/
HcMqSTCoywkmxbO+fPc6CGboQK7BYB/jXOcECVzlMBKo62yAq4v5n3uR3dwa/rEr9uIpjQraXkJZ
PrHRJUHBCYgz6FG3MczulXmBX4kDJWbzta+xrb6vJkfMw9y3r5oWX00FGdZlwpQ0evUL3wTGSnzr
MqTnaZW3eNgG+UFVoXnFy+INkgYzIucGGdnHGW1sMY4G/jlM530EotMPnaNDrW/FwP1dAzIjDo1t
Avg2aXp42+pVS5on1WwEM88Oz1tPySqBtINkvIO8qqiV35IEki7/GUz7yU2sH6/aGgR+qGEcElCI
Ygg900J02/nzw/JPyZVfz/iI22KjlXBg+fOp7gxCypgQDNNbdQ8KHJteoZ3cllnMfw1warqky83C
pWpZHcQTQCLtJFc0ZhTh1dewZ0f2SKWiR0ELaWCanv+3QL8AyOKv96ofhboRf4Pgxy04PcAHmBI0
GwKF9RjLnYQ78qVyvXKNTCZsjNyG3weMSrKHOC64vl/Wdg79v4FeaGh9hWP6XrpbeVdmp4HBLVA9
u64Vkyz7wa8OmWc/da5Dqze+vh6RTY9jTyMNpSXOZUum7mb//l/2ZCjhieGE83KTj+XpuiQ4e3ns
MKdDtwNDYcjOU8p7Rl8DH6VvuXKX1ZGfRj8AJaKEjO6g3C3jP4F4nut+CvGrht8/SZCXRz6VTpzV
qGdPqCGsHIM5I5bXTgvo+KeL/FHbUBIenDdxmU2NQ5uaY0YSxC6SvXmN4vLpHpJ7UNyYC7HCBilU
R4PO75PX6273PcQU5AyGRXNEJOmf+2insxqxQ63hDgTgTv49A2/tq+hGDvhsTrt4hmyl42Ov5tEl
HcmdHXDJg/wup30k03Td8VzQ/jJUf5f26CeQ4LJBAwl2EBD4qvK9hGDiD/LSfe3qwEmZDTUnRvq5
W7mNwvJ/eyCT/uzsvMdJgdagNriC/qLO0H0k+nfW3TUea8aDjaobxxy+5BzImZCfmt7+yBWw6XOO
xLh8ylOR/Xd9BEsznkJXISV09iY8EXMFi7c8G9lJsm/AF34baP/i9w1fDNkywuBI95y5H/FG4s9s
Lw9m8GhyK3hwiQcAlR/8pWUQgIwF6yE/jcbYZoifSZwuWZRakddTeMgU+naWHbTJvzA/9f0D3b9t
B7o27I07D083uuPJaCOy2pH2A27CSP+qaovo/J3qKBuJh2S/XPc/a7PE6YFBtr3sOlknp6KExX/y
N1AGPdCmWEPrGjOxQHRRJwFN5iclgwS2Fm7V7EG8pwSFEteX2YSQCBButT9J7i0eVgonwxoU9Uns
49z6ezDdezGtEnAPyQHNzaNY3VKpf1NfC5hb26qDirARgbNt3+bMvyPbQbjxrw4iH9i2ULWCOIKj
aNWqKkP5/wKrxF4eR0awJAhWkIKw2O1llcG2hzgcJ+GaCOmnau4/qr67VdthH/Xk6/hQMQZi2NzU
fBbFGnNIPp3i2+nroCR/o/2CTWm/Q3DReOZQKbBeM3nxjBh5DCPfcupwyugZBDX1NAVd3RlpmzYd
7/MClXsfJFNmkeVWqHtQ9UAXVSD5w498ijMhaAJQeMKRaq53dDElsdl+aHogthBI9EnRUkCh3aNY
H1t1vpL0SS6LyaajT3XR1FkJP3wbPe9VjL0YIqudHucYwAbGTFGZ5LD8WzFuEA38gUF6hS2e+jvm
cgwv4h5bz//0hs8hwk6xn3uAJ4OqfYflRw+EMEzS56zFePAOCeTNPF8tmvcmQfHVLC24PQUgrFY4
r5Jser7NYlInhdGWsOrtmqZL8q7AouHRYpYwjYAj6HiNsQCMk6T7EJ+eB+TE/BldexBxRIUSKV7T
mSIZd9DQMeukBfJo57QNNJU+DNDUEpjMaP0ZhbFlkPqguNMnNbq+ocTn1j+pam+dxTiIPfnPrkCU
/6JosOty4sTe1JrNemp3KiNsstv1OQT2yfJzOhEkv/X0+kdCcfnJR8s3gIXZDY29WcDRS12qU9HR
zPHgOVVRF2fKxyaegcI2JWjKIM6In2Bv6rbJcA1sjoP3dzUWQH3u4zaSec1rpn21LIpxgiPjuEzx
T12vZHuJox4dNyDoo11fPoiHgUL2OOjDmWGZoED01jKP8vSr1L1nOJGm43yGUZOhweWO2vNfi4dG
tuTHNtrfbGO5dnVr2dG+V9xu5+I/K1JHLKL8WUzxp5z3S6Odlkz9Uqe9ONoFCamr0dPUZp8zly6m
QrIwyWbFwZWxA7lJCfqi2UsqJn5GThhMo29jhnb1/0yQHMikUs5+vxWvJA/0uhZDsiDLkz3os/0r
oZs8H8/CnpY/UokFo/I7Z2yS9qy1gJey6KxLkBv69QGE5T4fpFLbX5KQqnn0rAgmQeJXCajHXN8r
uruXsjcdp99sKgIwsb9aaDOXkj/Qhdvry3zo8LUeG11xpnOX7HvfpBNmXOTXFKfqO9XLTBXPYXsD
s32D8+LaO6ANfK4BrxWh+ixfIUV5KeCn6n0/158SJzPLHCyW+wv4k3Soe5ArkxiZAeEACr5oKI4l
5XuKn88A0QIPF2TjgiD126S1gj44KajR/lg8HrUG613NzN2mON7+Rr5xKYeLdBvyyJN6vuQLkGj+
qeybnn3C7Mmzkf6O3Z06KL9mfOz+Gtd7leuUap+htZ8a6EA+KHamS09sFDHsyvynhoOEiv17UW5G
bINUDB0j+dLNpzjihvh1iOZrr0Tx86NpHMYbT9F/5W/lgz0CVJt6qJQRu5qhXP8mM52d3Jk0JUpS
GrkGy4sPfoxiIa8vDs6XfUyn6cWz8XvzxaWlIncyRzbKFISsbLwMAQlNzm/0NVnRXV5lO70cztHC
yrNGtto9Wu4MOp0urf5t99QOEArmsZc8dqlsOn71Xbn3OXu+0mbYlbs7Y/a2rU94XSi/suDmON0X
irdJMZ7yFnVCrwsogHh/WECYhVLWsmNCXIlck0ooCvcME87++/X3rjr68+tMyQMuxLcSRHDL3p8W
SpZE9Tk7agAMAJPUi7wub0mknOABeGfECtrCaQU0DvfP0Cx44pO0nxja1zz3LA/GTOvAG93fpDpN
0fQhK6k6zj2kahtZcLmF1HPf6+kvzf/9ZbMY51YFYJKA7yXoBxF4r+fVVp7TyJOXO5VPVov8cQSW
2bdkfSqw5TSgIUzuznNVTKoyqv1UlNO6cCnGuJQpc4/SNhvhf4vbMZZoMz3iWqwal6Ka7QF64hvZ
WfIEwW7iCrs7U/WO0s1qJmAbRQBxWLC01B16CjiDummG6h7Ki5NeZQElecLAg2YYR0kjgSGf8DBv
Y5xTQcYMSAh6TTa1VD3NoNCZD2YG7OxrESCJ5E9qXFI/ZBj5Wq4AfLGB94pRrJgcXZLI/2JSW2b6
Btrfjf/7X6wKQduBYaO9fLXsTtNVAwMeo4SZlAXTOXPEe3Z06C+fTvsxJOQTywBGb9TOZbFj5PBH
SubyujsyTlwQadJdk8pPPI0ncMarsh1Q8cykZEGvg2NXVLcx4xtDv+0IBsphPMmfUxc9mjeto8Jp
Vh/FjMRx8gjRAu1w+gY9JwfLGN3pZnxhUhgvP/wk43QwFGUrpnAgaAN6FZ8o22rczcRd/h9X57Hc
uBKs6SdCBLzZ0pOiRFFe2iBk4b3H08+X6HvmTsyi1RIJkiBQlZWV+Rvp3sx2eF+CxPkvW/d9ttZZ
dW7AtsEKlCI/DfC/GGP2VceyRDHkuszj+Qw8/U0GXEqCXdNQr3vtJLFEHlN6lWjkbmqHHScZxlCi
V6UNB5lPEoFR3v1RPX2N5dIlYS5OGWlsAds+nPYlA1pGqQxsx+/PU6hsNE97GRMy5OlH4l3ZOu8R
5YiSnM55M2lLyaNWxOVE77worv2zRA0Jmxlngwi6wgcu4chvHuA+rWS4y98Oh4zB9Jr09zJC56b4
HA7yyUrLwJdBLHFF1fKPNAEW3R+MKcWLOl0CvdRRpNMKBwuClvuoDMaX6Wufjd981DBJhqJ/kCti
TsaDhxq/TDXWYlV9sPLxRT5F3inm+knwd8vszofEAG33f56RM5IjNAMS5HSj+/abTPwhiXe6kd3I
d1gODeNbY0IJklEhS+Fk6z+IS1mq+iEXaqnX9PrbADCY2GDZ/jMrQtWxrtcAe8Ik3i8xIzhravMi
daeaFUrGaduAe7R+Jjf4kSUYV96fT5lwMh0CQ/8J1pUxw/JNDqA8vqXTgbJDF3zE21zzP6SHvXQ9
AF0++F4MMuvLnqwXGXZ25q6UNLyG/K4WoEMVElwK+vKcPNaEbP3/lu5IDUdW6Z9lmuaW+RWV7lvV
nf7rKbvl/DeV4deU5dd4REioetfy8kWOlh3pEiNadWtWyjvmsT8W9SrPVfdugE80k1cuX++H3/Vz
g9J4XlWPoY18k558+RQgaV4D7pyBMrFgDeGmsMLbzhwfegDUZRmuCtVAfVI9+9HV9Oihk72MlvYT
Bso1tb46El1ZBPKAkVQpMe6XsK3zB6b2n0AMJPgnLCye+5KST2G58EmvLZJ3/NFqxNa66SjHJaTf
g49OA0wRCP9numGbTsrNZCzy/KTpN6DeweCzb5M3lTdwvOStL3aVlI6of1dkW2w/H7yKOvicP3so
Igxoo1IZvjGb4gsk1bb0vZuAJN0bw5c5d39VrDQGm9SSQnNSla+afZhoqFQeQiVV9Q6D4Yq5ELFu
/gzZpWLN91mP9rbr4pO8BNgsZULnPc4D6m/thchEmuG8jyoFzW7XoElgsEdGiZZdd/Lk4jgjJ97I
Bl8ezMyStgdqNkT50q6/YSKxB2MXZU7PcnPkHPykOEwNRrRyUML2tx2bB9vC8ZTvKwexOXt3Rry9
jeRRo6sol0euWQgJwCFQo+/8GlJ9ZBdSz9gAeu6pLdyLHVcAUnhPy2yegHrAtKMaU3Nz5ih+aDSZ
axOW5OOffPtxjK5OBPGJM5QztWYuWAfpOg7B1xN3kc36VvvmaGW4wfb5r92W3wVpsasH50AFLM/3
lrVYlLZROGyPaonOWKp+Sh05teh+0XrsYR2pAXpEFFwkwv+bhO4bAX2JzjJhOwo0gADgfSNHgOkR
gZ967tmEVCW/y1okc9txIfCrmKdBFon8BVwyJM4ly+gqlOR2fFLgDk/Sovdbag99dGAxOEnPKAB9
RRaUfclM1etbtHFQv/twjXMp8C+aAjJ9peEgy8ZgcQmVCT8hB1mJJTOfL1EB1zVoP2RZMzx6DB4W
OmF9u5SYlnIrDa4KXB0+Hw+ypVK5rtLmLGlZ1p+yK5XNQ5NPt4pWb2R/JqVdaYbSqr+1IUq76brC
nkyhgNEOxVfptcAUYmTV2oMUV4R/3aTKVXo1GWSsxtcf/5WIhX3ROB8laqY08qRvKIUb29bv44Dq
JbVgaSFIYUT+r0AtBhpbTVoM8pycrGxfZO+n+ds+HD6kWacDb5Amr22+AAB/XrqXcnf1tyRqfiU7
ES1z10CpIX4XFIqB/IRbGOulaERRRXo50pnOtQnBk+Y0l3yWcOprd+kaLX1ghO/jwqIeTBGGUov0
hwk69DSC8jkJ9vly9mVOIkMqJEfI4JKusohtkg8hErdZIDKIaOGzVEK3kLKNmmZfUq5rdahj2XgY
rR5At3sv7yANGbkWCRqVtkZZmFtQpdmv3J5ZbY510u2lPL5cW2n4eD2A7r54WvZ43DfTn5/b4UO+
p7QSNTAahQhMhXBTUnImw/tdCn52la2HybiXPeSyaZxH935M/pYiQ1d1j1JoiJFjckrvIm8u7yib
/zENdnbdHtuITigFfGkfhbH6mGQF+iDtwSzDnZSt5I7JFfNEsxArGu7ssbIBH5qMU65ZNSlXHait
3M44G/b0UY86XVPptA5N9qU0VKtEfyHCWwxB6065TTLlde6p7BnN3XLLAbFfuxgi6X95qwC7CA97
f1KOsljOTFE7jV+d4UEmtzwEsf8rVZ132eVKmiOzN1DwbCENloZV4jLow/kDS2Q0zn9kVXQzykjz
a6eqzyGNe+T7kKZUP5fptwSKUD3Nnv0iqQEMcRqCRKtUat2vuhI9RHCfJcXsxvl+bCBjdsoWncib
pcsj2aGPpGtSfkTyLaQvWDnSjIFMbr/LxxvavxXcHLoTWB/UPdo/wJwH1a0Pgd9CsW3/pMEfjqBy
o0/ptEjUKOz2DdloWbd1S9s4k3+WKqGMPJlZUl4slQlJiBahHXIaSpBZ8Omr/bPAOHwP4536Ue5O
HYH4Yr7Iq2jtsisrrvK7WUX7LB8P8tyCHQNLEDroOXMuAluST8P/AFgw9DL/e7ljMnHH6j4Ix9c6
Dfdm7h4LlNw0kUF4ljeVImURO1dvQmCEICOnJo/LxKn7T3Cvj8Z+tKdv6cbL5JInBIsjVY35r/OS
FS7UDzLHCo0ePeeCLcS3fG7V6duw9KCyADAWgJy8rxwgexYBVaXidtWn/8ImgN9eDV7lzKPJu2tR
1JqpvcvFl3ukgf7aymfLm1hFCofD5yCQN7LISXF4KAvMrWuogB6N7orbln9JCcphhCztDqRj0hkT
FfZpUoFsGLul392VZbpxjRhsif6T0prziWtpcg799D1n6wWF7EDPAv1fHYhh/ANv7scDfQzCO6PL
N9ILSDrrJ1TmTWQ50AxdxlPzLZWr0ICotDKz8Ug2AJgWGI1sxjP3albQRKgfSpl9+QK13myrTsVl
mVyZAYV4EW0Sx9hnYXioO/xOPyOwhgETepTQSShth3//o3x9hZ76r/nu9I9yS+R5GRbyf4IK6OwU
d6Ett4Ci99TQRXQoFfbijiPWaSfB08iwErSfhG8R2Gwq5SK/dxrwFrIm+EFv5qVuqwOkigUjKOFG
Yr+EEG82zi2gHllxa7TzFLd8MHPnW7qi8pj0TKQ7aivGRWOCzXmPMnO1NPbL3LhFMX0na67EgGU3
XKvFuwYykNfKeIkj+7dL+93sjkcBXskwcK0EcnF3kHE7p9YVsTMkNvjGBHUNAGLPFSrb4IiWyi7u
uaiy6HnzPs2yY5gU7775zc1+lnWgkHVGJhF0pXCD0ulmzs11nHt7WdhkCy4fKJNF5kADMa7jssF+
kyssHQ/5Xw7xfG9b0wmR6S2APUEA0CURsMBOqsDSbYkGCnW5vRaTt4JChIxeaZhpUqiM5rfaNG6j
4Qq3m4Y6qwJPSQtIaplmZ9/VAcoVkiSTskrjotfIkYzfvrMfIsX+lpOUUIDdAePEWs9Kf2tnuBCO
ylWupHxL33Z/bUt9V93lBsrhRezTN7FQxfmfl6vmg4Hqs6xBdjkA7rzN+wFlp/y3CoMHO3UvU1Wi
NClNrmFJGhyUVeYBUzH6JjI1ZdkJrBYUHYlI+QdCDPmfhxioglxUOU8Z7oMMR3dvKfaz3Lh+uqSe
8mQlyQaOE6Yr5StxV2IuexZI5eOVntqKguXSiluCnCyVbsN0ndY9+x7gcl8LcINiJ/IQ+9qxTrJ0
S83WFUBO0Y1AZv+BN9D23FThdBaQGHyPT4EnhWPy2dRwUMGEMTa6DkOU0lgrNm0UMg4BnppY1bf5
o0Qn3ZFUw7pI/UH2mLLwpbBRvTZ+7MzsS1acUXee9Xqp/0glRZJfYOyrJB6flmINLxm0XMI0+lLc
6YL9jundabc4hiO88KMG2sv/BEi5ClpY/62RPfuWnEyurkRIelz4ivsnv9J/WhRSgOFP7ybYOe63
DX3M0NEjoT8no3RJ86ifhxGCBXQNpEUlI5ZwDYHVX8kVXeKStDqaoF35U7j0pgTZtKCgEp8tSTA/
SC1dchrPJTd25mA3+PmNdBMgj30PEal2meWPkfEnUU3mUeMOr439IBd2uXkyJGcjFBCLNM3mAhZ/
ly/JmZz5f4sb9hzPZovhCGACVTnJLJQsZQlwNPTk0NLwjnQ/aegdLct5EpD3svwRgQQbrPZ7rVU/
w5SZo7R/mhc+TB7mrNw22WkI9F1v4KTWxVaKX3Jf9DmkofIv3Qk9+1hY5k7eUv5ljQF8luIIghUM
TrmqjWveunqxWWafA882g2LHHkLuknzNZXwRq2CKosv0GxjNLk6G5aXy8oEJq1bOdYJUImNPJkgm
nFItw1qDgM+UUuJHr3SeloQxqlbyjlIjjGL3iEDW0rKRGbl0xS3sFhDMRXGYWyP3CemBL2mZVk1x
71gpvEDvONgKWT59EHIoj5VSjlH65Hs+SKumtc33noq9hmF8TLWKXSqZgzBm1L+6ruhThNZX5IKd
6sbrwIXWjXrXBYBKgYeOfX6noDoXydqPhiSXcvjxWULxF2ZvVWAyKF4vBfJo5k/P8moTegaCmfip
QKe7VKOzzpurUjSvSRX/1K7/vryXzYiHOoI25wy9hDSKddgtyrvcwrYnnx4tZDTVvvzyuhlMH3st
Vd8WhnUDifJzFvyvH76W+CDRyGzJE+WLBTgpK62yi7bSu5Qeunz9pTHpdW/NsJUYLX9KVvHU9+oC
P5nDnhg5r7jRnzX1d4nW6Zy+pDqif/9W+wq6LgoTNwKLWXpkZkClrbUe5Q0lHRAIHq2aR59dnEw7
CUAyHWXZRXSdGlP2JA1QOa5AQi4zwVJQypSFRBDkRltslcg9yZ5BXic7RlCvh6SscBLmzkvoi4bh
3cN/wAVRyTZUOn8esnAYf6ItUfzKZJTcyk13VVp/22MMDR6tM+6DRIwOjoAMUMHytcnB1LHRK9H4
+p9gIvmEYGAtFF3jrLn9D2Yk3yYLjWsb2kvLMsrRXnJmLHvGJcxadb3u+vhunOLf/5b0OHDfRx7X
TA2jrPrBGDLMrtmfhfOfpBpylk76GHTlo6wuFJYOFOH2Mj3kMGznfgHes+bIgRI73BSLAU8HmE8V
QHKJJr2tWOoEhCXxppzcTTMQ/7sSzjRt2wjfb/IWPUo3SN+DkCZMc6wbhEv4kk+SE9EH65CADTBt
D8GJx39BlaQrKN4z2qJDUd2OwHTb4bXQpj9K4+9cb3bgH7IrlLTPi1B66eJL61EClfvkh82lMVAJ
lTisw7pglKs+yPu6QwWbb8IeY0x69htLUlRH/RGFw510GCVSyM3Ck+wF+WE5GchnSx5kutqPheRQ
FzzkgDEEsFEX7Z1ZY2bnsRb6Ypdnj/cyHOXfAnWSQS4D2FHQZAmUTVvhxUUGIgcskN+8E1QSKvQU
5ATtC43qtYAr1usURRlc/5Udan/GliPeyi2XvLV3umPXjrulK/2hBNmb9LtlNRLMY3AuDP1tOS0z
nT7bMr6xoZ2nVgfgliuE+OnPSkNXjF6hLPTSp82lAk5tOZ2SclsyWVY0WlCjROP+HHccqpkzu0Ej
Aec+3yiB4hx1X7lH9FjftIGPOGahoNLYV+a61KtfK7Tye1tDAz9Wj1lZ+HfYRsEBUHCscHJ32zno
SCHXiJYr0Buz+FSB9VydOt3lcV1vHRcnZNOr402XqNk+GkycJfRp3wxg2oJ8iI+KXyuIUnercc6D
K3LyjLThPgRtRnXGRTp4ZxpBeSqAxutAZCdVGZ5CQ/u1Sk05lmaKniHwtW0RlicTL7Lj6CeiOmwg
btRk7m4EhTLqNyD33uruTucLrNA8wn4FO4tt3PvHLAONqA9leNWGZhU76K5jOgxRDOnS0IKm5qe9
iTY4J60gjkl8ti+mP5o3WjmC4uqsS5wqIh7u7VKjfcj83toZGSBHtd5acakjFhFbazZ8CLWuHCUH
+t4+aJlebzTHQzMQXggcfAxpFb14SfvaWM1B+x6nsKcHZz6E3aCxS4UXwsbfRwPo0ozGpamp8NhY
6uwKSZFQcEg3mEWOtxPglEJLN31T/aSoYKXlhJKbyrXGgHGDaJe6gnTaA5ruN0aDeE02ZMOqLqce
mVCXDroTn4yJZq1tFvnWVkJ7PWFSiyENcaWFH2oPwbOheZvWQF0+T59ReEHKLDcuWdofk2gyVx4+
0OhAuw+aZwwcV393dnoHlVBDaR6i5aDpa4v0Te2nL8Mdz7hVIZAXGvFWr58VmtpREt10TjmugRyd
EfV/1lAhXHXuwIvR6Fcs+zBU0U9eh7hbddkjorepVP7zjVM5+yRxa9I4eFDoNGlEg4nvl5nPagDL
c24U1KvhtnfqK8IbpHGj126GSO1WiGnvmqh48YX8YiAHUlX4VDAVDA+VKN/t0vPsw8NUVOIDzrdi
WBLCkKWS3NAn9xBVjvsEsvMMP3fulWsBEXtQqfWkCvD9ODgmBoMmRbsgnCA2auaxmfXxhGgsUTqF
zq3DQkOM4DPsW+0O2jZFmSkIjh0zIPD6TW9+YqZs71pIgcJ2P5GsbcevoJvPLuvYKjI7sGFlDRBM
Hw9qbSEkVpRn1wG27VuTuvM7gmnmx+joWDOmE3lzcrQ03SkJyn8+EXkVo2e5FeV9x2eFUiwNdXG1
WCmG/TbN6UUrRvOUBNUWoRtoIVWJKQoC41qvb8LeHlZjYDxhRYxkM7vkyIe0GWLCMcQjAlV0qnKa
n5QlD0PkqLtehS0RlMG6jgFnasjqz1VubXEnQ06iAVpfDz0+wfWhz7LioGpZvrLyaITP+6DapraP
ODOYJRQfOYu+ReJOV6dpP5JqzdoAU6pAurnru3jva/20Qnjka/7T6+kNWVrcIxwThxTUo0eUNNJ2
2EHYZqihzawLWM0Yhl1pMFycPN4PgTgcJiCRIlV/GaBDCtFUhbZ8qme+tWM0zop2+yWZzGZtpnjq
YlBRwZedfNqKn8pcwC6cHgsvB7oyV8pOxeLbuBbVhPtPiNlLNiKLUMVQE+vhLnOA6/sjCkleDZYx
0qABiNmAWuYZAp+atsnH0toNQCvDNgVqbuBHA1pzl2vvJoXyk2/12z5FH2BCZHQzW8GT1s0TsHc9
W5vRRCvfmd21Z+k3IESKo+s3kG+jYVf0GpZFCE5oA2qxRo+VgQsDjeGQBHX3GG9UyxNv2TFe2dWI
4ia2EGbp9SvDrbxN6WjUmhOnAI0O58SKuwy93z/Phx7VYeeUpS9GagWHNOkAG0wIL/TBdAozZzOE
dQBOzL2WMM+NGuXJLkbRcUqpnpedyU2OvLU95Lhz3rFkaivbobuYwmNbafVj6Kl3gxTyQ1R3QPLO
8ItjOC+dqtPTyDeodw+bxtZe7Ap+eMK6T0XAD0uHCY4RhZ6bH16lohRp1Zchy1+0AfQATjBKmgxb
JF0ebaV3kZsOEXK2qz+kj1HvL70PfA6NTavcObTMWYKDZ1qQ3jrxW2CPuEZjAjR5yK8Djr/V8m9L
cXb01ZTWuio1489xGGoKgknI3VhQ3PW/wscZubOR4mrYIfiWtp9Z8aNYp8PbZxg3oBBUACchx59u
yrsSLNCT7dgEeHc8AEXEWjNGvT22QQCaJnJ5XlYde03Z1Z35TBWwZtSOLaJwpyoeH7XbuCm2KUkl
qYAX7xG6/Q4bznBAzcLMSWU9w9l6lnbbpQrNLgp42yi92nZ7cA3MWZ3pXk9PbRNFO742RD69e+9s
Czu6XP1o/HYbTyUwMVp79hh8IQ9Ubuv8JQs6/VRmqX7qTCNZV5ZKQy0ZT2XnEm56FMssPN0VhAdG
Jh0ytQV1A8RTvNTYuZZbnnLXOBjjPOyhGl8LDTblqCABZCNpyGJpIPyqWjOeTkiws1lfDWHQHUn9
vZU+VrhSR111Wt4H4e1khZEzao1G84pHyltuIsloQn2uOu1dU4N5M2cI96oasuoQpdS0eysGGgn0
zXosUdGSSwvIlE1E27rxaranuYHZ0dNoF8puSOobxCggCuHEZkXavvXbpwGNw3WYpg9plyL6KT9C
Q69OaPBA1Uuq38okHUV14WI1MFH07Nw3sXksqrk5eWrVnJo6ueC0iFImG6AuRhC+S+jt9zCmCuU0
5nGJCG99tEArrJAYp6GsA9TSUcHfpquKPULmG9c0mdemy35iripj79jVQXeg82sqAhUZNtmAd7J6
u1Q6apuh4IeEK4f8VK2GLXeZyrJcxSQLi51iqI/D3Mdb0mlWwnGgq290Gi31HFKvbRQt+ze/IF4l
SOl4BbmilhAeyuKE7HZx6guLMhLJVTphnJEMo7HSQ2et6+g7jjlegEWeYEKT3ThDh+IZKaIxd9+W
wXjDgeJsgloqa9bCIUEfuHAYOr75krrQCyhL70ID3yRPuQMgA2R33M2Nvxlm7SlzMZfKsXArQAbI
KOlLh21XSam0tppkq5YZDYV+Rp9UW7WjviFOkHCExaqEGTtNSb9NYLOsVRNZpf4vEFUx/EvCHWzX
O8NAZBJh9CztKggOy1x6DliDvm30H1bqhHJi2KTICDf0aQNzWpmksetQwTylkNri4G4Mtz3HPbJX
uXJjGCm6vWODql6cwIfxz7UxfcfzDImhK95s0hOncXdKbIjaGetQGOjGxmmi7YTnBAHQOgME1hCU
jT+UFFWUXuMiK82vZjOyPUPlGpkfkcYd6jzvrrZGc+vUlO9EitGc1r5CYpJiA1V2Nk4B+FNm4SmL
MWZUX+oUmvtqYtqd9D5DG2UsekQNdeqj6+VRVZ4ql6OsjvvtxAOjb/k1jRMHMRw54N8LltdGWgVv
srwONtA8hbpXGpKu66El9zsHzAC+jTUjT4bD7NXO2hZpF0P3nrRhvA3wH2D+cw1GTDmbvG5IzskN
ks5cIzQwrKsWiwyva9YNysQhS8OUx9NWVdvbLg6oaY1AY8q07fCUpNAYN/uWSqgukdWzMVkiuQet
Yw3beMj/+si5xnrm3wRhuMfwDvVK1/9NJu9+9n7aFsajn6jOPpgnEKaINYyteWEVV1Z5fg4b76l0
wUvVIJqiuTy0LPZYsYWHNqDzTm0+3eoz4iWFc2IpaLR81/cgVfKhtfCNit5SNXZWU6Bv27J6c7eV
h4qPFQ8eeSWZTqobN0Hqvje4kK3gqTYnN/fWpuI7+9p9DqiGrFv6jKsem8hDp+CqE0KwMQd6wEjw
Y1c9O4eph2+S448BnebVwlmXHbHDRrJGd3ukWCTE1o02m9Z5Vghe+aSdcwD6IDznG7vad5NX3jia
VW0llk+BFq6xHVPXWacR4TcKkpfroqJbCBOqW/sT3eTAREopvW9cfCo65H5SPP0MLX1wai1Fjar+
dUvlMqBfBVvoEA0NBWRki3sreGiUp6TBmK5XjI0hMDBdKXScPuYzhaez5XqbocoRp25rtMirDMfl
3l1npfmi6khzZXl9Z2vqA7LoOHtlLPyzWZ6g/rxm0/BcZe2bP2Soh2bRKcG/mRADHN+fwECYY33R
K1L7WXbbqCAaKObPv4oeTyusSfLiT4vGjRPG5latfTTw07VqF/FG64ezhqT2yi+opCIFdj+WNsla
hfVaAhIXRMo6Vbt6PcXzc+mEXAtVRNES2VyUobet7Hpvj1F70pPg4rD/A2mlsE0rg2ltFf5XpM5H
Dz+pjaemq0Lx7ox2bLe0476VoQ3xREaGfdato9JHGygfIMhLLDqBWG6UtHPX4xxRLKQytwuUQ07m
dGgr9w9TkjL1Z2xVFdJUgLQl46G2q7dG7by1O2ib2NRuvLh4HBoXgEiKDLne3JYGVoLj2N83g3n1
8vlSov218h3sNwDSUMfYNpqJRUiDPAU1FkDT1hG0waFWqxIdJoBI7j5LxwvO2adqah9r3XqzveTc
9kigobfC0l/d5JbBJ7ratUdXVNdiuu/97ZTC6sTCUGmzG1u1bgEEonJYV/UmiN17qpsrvO76e8Po
3gNqd+uSqmXhWyQBaDdTsdC3ncK191NgoUlk52dE9Xv1GmHYpcfcbno3jV9/5zGWSIi26SstowrQ
l83NrH44+P1GaXGui/Su1l1zN3hBs2KVPLzqEwDRyEg6JirKabZ3DMsp2tpt329wytGpP4ZIJyU9
H2673T2OOph6/XTjoJ8KBX/VxineMtteay7Sj830qOQqTXLmelRjJVRjyNElAUsShefVHHf34Pa3
ZoHoJozYe1dxjwiaZttm6G40GzhjX9+oCYSfPPXvcdbt+dreTonsbUKZe6U5mrIpAnxBHL3SNrNR
vuZWc22MGjACth95NuW0H8qNmpLLVYzvHW+ygwCEtURIrur8aVr82Jj1XRXbf7r56rUk+Gwx7hEs
O3i5W21dGPhoZZ9NxfJ2XY1pZBJoT0TXyzzZCJxRLZMUrLfiS2SBmaPRwn6yTlbo+iOZ2K9fy4Nv
UspoSyTp/V0dNTekVHaMIjiCLRXtdkAkWBJugMPUq5jkUM8IVhUuE6s2RGBrJBmwCYm6yVfS2ofR
QqYyNCEFBee6NdhNRNMOvCh4PQW1wdrRrsv98uOCvItmclbuddkU5l71VimsRXpzwS3qUKcsHm1b
b9ADWkcWImcajlorNZmpbhnppcn9Dwc39blMXxobeEpSHDVIP3t2O83pf38o1MH+nz+XJ0pL3RVx
bx26YcjzXRu3HU6PmASsp0GXwnv577GIGvnNXKcR9U35FRsmn2VQakRhgzrbOHn1afnh5v3eQMT/
oNjetVLj6WBy9ylqUwSvzAIcxalxpuI99tSLrWZPldmD63PtUxwhtqVBMrmHPBoST6ZTkrsw1los
uhQz9DDjjRG7d/xsm6Dp6BkGdNziNYgQDRwwVSQD8RCRopOFlg21a6fb4yp6mA0lRTyVhLrQP5SQ
80Dm9JthG5xqW90qTYHjj4MeZh/mR2RB05P/AFcsZ09C+oQAXLTGCeA+blv10TDvQLXg6zAU6N4O
5XtsqDiNTsEer77kWMShi+XKCrHgcT91I0L8EBGH1mzY2aYI9jnbCV3HATOqddPnKWhE/ap67VOe
FRdchGA9VMFBHfN23VeKuvfbDqFfM7qdzTjfopZMw4kZu4rB4c22lh4RW/8lbzi6Nfonetkpm4Ay
y6pqO/J769fXs2YLZxXdrwhtNdW/IopXb8KxvJCbQd4O9HiD3Iu1wi/QkdToEvtZtIn94la8P8RP
wHGL+7JAKw31Ud3xr66uXDVCLviH+y6o9sVoa6sxm17o7NUYZAW3Xssuc/LrfFW42jeAj4/aess0
ckLAv5xgdx66GMI32/8436utvVXqHLSBN+zpV2RrNHeVGT3xyrC+Z4tumDsFf4Zh3aYKvkbwz7Ya
0HuSgfFRCX5RIH3O3XMzUGfSPUpidp4fvbG5QTQ6PSTWFllW7GE6LtsQUzNRBqiKJtLrUb5V9WfX
Km6yChVyq6IKVVqzspc3z6z2LmzQcpbqMpZo3rlx28epopPRoGzYB+7jYpMWRu2NQpt63aIjUbRh
vi59AAziRZS25BZeYzyOVrHz0Jk6GpLrV4Gynfxglwz1vRW3p1jLdvRmFSwhKAKiisbcx2BTGft3
26QXGTXabw3QerVc36FW4K/ZmBwZdrvpiXq4Uzhv2WMZBCfDU+eDY7s1ZcjhrCr13uqGt4mezc5o
g2vQqf56VKiTjghjrqyyTM6Wjsp3lGh3pPX1CcsMPG+TEleZtp0PKbTkbck7b2skG1d95w87fS7G
Mwv/FUeQYt9V6RkF7XDT5ogXuRVW8KpvPQVU6deqys5FyYhDCkBnMhfkoh0vx7Tdm6n82ti+AES3
0PvPfik2pxssMvXZdO+mkNw/DjMqclON/5CGw52voHuMByteVp2OXbDZccn9+DMvJmsLhhlXU3qE
BereVUBkwo8o2TXePK4mq3dvXZZV4vYADED+rPSk7PbsbKiETLfLEcvjiZOymS8z/Ck5WN2MYq2N
UziGmAh0q0y0TTMq0cxGorJunemzr7D31HPdvF1+oKpo/fsta8R9ETuv1fIYPpUTvKP67v87NptJ
FXu3gVuX28q0WZ6uo7a6mYwUyUS3a4DP8fZD532YhfuJ2yhjJUY6fcRW8laX35Y/AQg3Zxt/x+Wv
5XFUL1xstClCQK5BzpUJQll9duPdv7/xlTsXYWAdJ83SbycPbs0csN+cev220wNKwJFTaZQIXVyy
//dB5HgQNUkyfbs8uLw4omPikMedaPPZuEuIBJKWKKdB3jnI/HrakP/bRzVPAUHKIctrmTjDzg9x
hsg607tNKI2u1dh0N07R8Q1jlQ1MIc/0DNpTXTfH5Qljjvzb1gK4oY/1/fLQ8nrPM7+VMA8Oy1/L
45WPGwz+L9pmeVFZDOYO60gs7//v25r6cERoIbmrZkRbCePhGYVfvByGrrjpxZilNSdkiHkyAjSO
RHE7PBDBq2Odd+zBo9TfsEvOzoo/HRKFMIe5WbXuBusJn+d9VKfs+lRaA0VcPKC8QspdIm1s1WUO
Uw8ULriPnRmjLYHYxlVt6noX+NCnEBZVkHmegaBHBWLKPaqXSdgcKtRHVj5olLWrpe8zVqiD2eDL
QfEKn6d1qdD9n1Ocg/TwKolkkpKl9In3bvvOvRsTWOin1FF3Q+n8WGGGhPB9swvG2cNmpN80Lqy0
KveZJNGZfvcgms6jm1HR8Cg95CTsOHvcdrImJxjVz7pKA4edDHPqQaUzgkhJsMV7Aufa8jS4VGEc
37krg27n+dFFV6y7pOt3QzWj85MGt7qN7Y5iPLY+lllJZThrcChvPuZRsEIgJjc+xQm7QvRbgbKK
8zktnmMWkNV3wXxpkoRX1S56B037qmdoWmmI6EQwtswOpH7ivvYR9qaaUx6zLt0bY37wwuuUpsdu
UNKDa/kH21aDdWlNcFZoBbeWcefk7aFr2zcjdO+cyh2w4m5OGCmqhGniIM32ZwcwbBrX5yw1/g9R
Z7bbNrKt4SciwLmKtxI1WpZsy1N8QyRpm2Rxnll8+vMx5wAHG8hOd9KJB7JqrX/8iBvBnM+3k+UL
7QEfbzw/QQMyGvdYt0vkhfAOMMC3bCbMZ8nZoxD6g30XR0LwyxHcpvtHHs3WY0DGkssWtOP77To0
33SEEDrzeINkeTNETWK0eCfkoduR14OgpWJZ73rOMi/WZK43t95vLmn928lJxZvpZZjSUIp+OApl
PNLQ1IZFEz+V9m8V0VBDxXxC4bzg4p5JGV17f4OOEKgZYHcT2XRtppZ+N6bmjazMnF4YGKJmMEZs
o2aI+Z5FuC7/Cp7IxFkJ2GL0iXhOv2Xh0SDJKEVJGx2C1fidaBsXLhdgW/GNxifI1mCS3+zKHZf1
uUrYkIIRHM7BpRPWmOD5QBAkBcSmpkCjCBvRsPX/idozNnGzWjlLF3XGcnCaOazKtDkNRJc18KDt
xLWZeCuYHfTAz3o/LcOhhNi5+AZI0Oi9axeO3jUIqBi7S28kz3JIT7bADosbadZrRK9tvlNec7P7
PKwmTYpKcYL6ItfgoxJOhn6vucVxsYcefRgJINlIcKl9MNADWvRwhR0rMYUpH3PRwEnTJZq9WmX7
QufaChS9y7xO92y/6Fg7g7VTUhGRLSUIXRKa2nrrW+9Ooeu+dcZzVBZQAYTkKnrRmta+wKAEIe8c
vL6BPJ4Wz3w5F6Td0p7NwFC3R9k0+F8kzRtt/yRUjSsJHTWH6aGrp/e5iTqsJ/Onlbah5JuInkDv
RTbChM9bIQMiOVyy/4b+Kyfzl8TY5CpoGidK0niMaucxJlZcWMWP1zeXyXdrdltSYknVTMds2FoO
rnTLBxzvZE31WYTtHoCKIjrPzmDbs+xiuw1xLJXwNhb43kPlEl3fLOIqzf5WTPZH1I8HonSbEwE+
0ALVF44ZksVr65VY3PI4vU5IdnEbECG6tj+4zkLOtl++Z0zapgS8n1VFmg1XcDVcsMXmIDfMnt4g
yZzNnzsQXOXrk5FzjiQ6wUO3JsxXVXNfWrqUoOUwVNE77HULF7Qn8Pu/T3BYkpTCMwXg0IiAwk3T
74O1za9vrsqMw4zeP3K3iRhvXPniy+BVwezC6DY30vNpAbstTXflPgS/Ia3ykEn/3syk8tQLXQRN
/J+ZqKe+hWkILGhDSX3W+vSaBfBYQSNZCl2vOhBgEtvfgsJHCSCaN2AJ9J7gKCSC8/97yAjKBhKg
k3zUYWroT4mPBhz9iSJR/DsUJG6IaWQgo7pBRTLMenIvvRceKqQStK0o5W4Wz6T1m6xzkFQAlcD9
SK2eApouAT+jh3iyxl9e2zchhZO0FIq0bTfCAvYsQb6JZ9LvLi3XCU6vjr9qsPjBg+ukowayaCEC
mqqz5jAmowo9K90HInisoCU3Im7emApPwoGKdd5XIZKOKSf2fSF3NOnBtbZPtll9BT4P9uA/IdF+
b5zmP73gMDOW/NiRp+GjeD041ks3IBUovqQqePD7+S843uMQ7yqhvhjwHoZJnKZY7Xxv4sLOY7El
CvsuEAYtubp7IssxNMPGZfph6ol9bNwOQ2TBYZlNNzKSvvL80ayz19n647cVEpGxOMVeTZGORQBH
sx8E+Dwy2Vseuwef/IcdfwJhH67e13X6Ka0S13tMejGG3YD1xot/Q5YePaH5FGxKnXo1fAx9e6lU
jkiSjkopygcLhYUfG7+SwH6nnfKXp3g8jDX2nOr3DcnYH8E8dqgQ+G7Mifm37szPgb0F0TVZJtmm
IL2EnoxLToN4Yc/wVfqCtuJMmTMm/nuZjTS29MM7IC8BUum7C0azLZR9V5761aDVoKITjzoMe6vy
Z7c1XyobR0LCyFJ3ZOsQS1xRm6yWr6iG5uQDOw2kDE/C/mtE8GwpXE/iMhR57Z12IL2TxVfdcmN2
RMNXXC3UVDFBHXxd73NR0KDSt0fTGz4JwoY4cvTX5PdsVmX+EtltD3INLssVth1Rb7AWQ6abPFZA
SSd7uC6N2KnsIQP6sywAOouQ9bKhvLPRkOt0SO371Da2/jzuSHb2tgDO1kM5vOnZugYGt7Ro+cr6
/UDVMz8xs+I8ONb7lPmveRPh8PMeGE922TLeoJSqaxxfUtBACaUZeffWCHzuOeMWz+qVCfnRjhsg
PIKyt1PtPmneXbsEpac+g8bRH4pM+7Az8UwRMT61yS0zDUVvrQ6NMf+YyT7clL65n6PuIlCJozJj
rpzYirvBf7M9Xq1CQ98uwVprXHjvcUkkWZVDTGPy+QKHPrUEgDtZ2Z6cpXpbgLvmuqqPU02sudue
3cTksPfelVJZaNnjdfQJUMJDwWCFqqnWZBGkSR+SdPNeL+zpXaI/e3rYkrE6L1wXc5dyPMa7ccrV
Hnj6Afd1t8nnwFgL2DFGoeYFc5GTGhBcDU7INkn0F9WYVXLD1BVRSYbZoDeO/7JpmS1zEjtpUjqB
/6Ms+VSShOCFaoTVmuHMq9CgEu+C/wIcI8AqQt5I2+kHZNIrCbHPJ/+RZCSuPqA5nkOAj+xxsfCr
m1J91diUIxcmjrdJxy+uvZyduvqdGT5vGNxyXeKAsIPnwpTfxTxL9k7EDARGMbtO6g3a5SdhFlhv
nJ7OEsk2bzBcB85rQZBI1FWnVE4IJFBrtyYPuxEfirTfgxc803y8bMoF15s7Zts+Vv8tcwOjqL+n
/mOwx9DkwcM5sIiT352U8p5M1y5DsmGrHfQbuWkeCR0RkpXt0jPUVFlwUx0IAv8LY7M5OuaVyrA8
rPVaX1UWYud437PlfCaO/xE1/kW1/cNQ9l+jWyORxWXljUxmQ/WlPL6sTuzhA0Q74jpU4LhlBrCw
Cpf8hN4OrV98m63fzK030vt3Y6luiahQj+U4vJmCZ13exVIgslgJZjmz/ZjjJXcmg4jHbdc7A6cE
210pRlb0YsID/E255bvnuce4opFKIgrE8/FkdtFahbGivZ57cr0cBi4nhtEpXrreuqSa2L4pErel
1bemGeqLOxu/TG5qeiavieIxW8acuwg5Jg/gL9U5j2bjUy9C18c8jN/RELxLI9mpNjlFuvwvdTTv
NiG6A1c7Jv+N4LDYmWuXl9H0h0FmDNjBI7jkgybcRVGZwOAyk4FvQvhQoldHvMqEkVwj8Qi79Bfl
LbMTrGbzHwDjthT9ZS7yJ8uY3xx7/OJmpS34mNo2cO2CPxWxhEjQT5oyPwfERa8pmhGwk1F5xVZW
ExxFTCSwaR9FV3y1fkZWWQbMCN0gDLLvq2zejyWlb0Z/Z1B9zpvlPYiba6Cjo8xmAlD6fa7TnkNw
fEDnt0NQeDHqyUGhxyRl2sUHrqovJ2oOUZaZG2Utu8zj00f/CFjeUpsKl27WLrjHirO1JyvgWKjS
9kwqEzKH7CVXFp9v/Ia8UAG80VVGgOuTNSSsGliGorw/+RbooOvPAI/0hgRK7moLq4cH7OiLO6WA
GwofyHDtTuaY/2coIp9bO+CvgdSYFkruC+A8qj/fqP1CKMZ3RDoC81i+69cW8xZFEm1C59RIXiOU
CARSPiTCubtTcfTqaCT5ernGvcM40VIFZEQutZLwcmmujYeR+TQS/p5+rXaJwkLbLL/OfKcjwgOW
cg/asQ9OOlHZTKatE5ajSxAKUO/E0fvvi5gagpRxpG/ckWmisIy41rO5WsdXxYHQtN3DbHQtfs2y
NdRKKMHPeGBdBoec54thz6gGYkMPdeBYN6rA9o5an9gk9Ta8TQyysPCMUo+eKe/gBrxO5fTpDNVf
r+zhVH3nRpYOR/ayQFHVZJ/R0yN7KOHV7NwO744PVFlkI4oIyj9hACKCGIsvMX4FFHiRpwbBRvkX
8o/IvfXDExjBIQ6GPfUNLz4RjBxbJjAjYZQsjKwparqaxvjUoKEJKeQ8TuBzziBfvaTL6O39KKS7
SwMn3+PDrTbSYMtKAQVdrPObLqhPtTfc09l1drb+yzLEvicpkamQAzDBlAlyRxSqRjhaLWdlce0s
srITSVHzbBEQ3aGCbKHPI/XSaGj3Yb5VZb6b9PiXPjXmeuZyFh+6XV28PeTF6zl9G0FKD50tr3EW
QxlNNBBq64iqEnt1/WzYAJrakt9lQpB+h/Vm48bnOF3uSGRswm1qBkyywOr4LdXGn2Qm4210vrOc
PscIBclMNyRdHN6m5M4AqgSjTxx3I2NQVkN9zZXbHwTxDGSdMp/Q99OPqIEM/ZAarjiU/ZyAuCyf
yzJ+NxoFS8kZowhhqlbtcTRnn9x5+7iNXpMEDLhoBgJ0R/E38MY7PUP7Dk6/iV+G0ij263Piljwj
mY7oN8XhMSyQxkYX/Y4X+2lhVcyT5skkm25DgNg3AXwhRfHcY9Gwicbq5C7qkyohGg/RRRATi0AS
/d84VJwm+RKi/+NqbpImFFPw3JXuT+Fn94QjbzPqt2aNg3Ty89Ilp4WOXb8qwYkEiWN9veupqFl/
kbA72k0T67i+IF6CD8Me5xzb+w/vPmG5LNFNKh9/VfRgn3BdnmrT8zZuP/8yiL7Iou9BaH/Tj1wp
7nTo8XCyBiNYqK34C5odaWJVYLimtiMgqc1O4LSzmgAZtz0a0qYrlH/B8cUzv95VQ5S++mTKMdV5
1z73CfgqjuZCGnRJht0cu7ux6d/yKYx659te74ZYQlVHqX5az87RWO5NxMcTGegz64bVllq4Exv/
ly+ro6UrFOwzva1RfybpivuNbXUjRhQ4Y7O6UuHKqz+FljfPP5tGStt8Y0WINnjCraH+IMbIrJPl
oEdgQj0yWw0dQTZxJn+79RFO+W3M7G6fs7UH2GPskhi7mtgQathBzWabUtOEGOis6PYin84dNX4c
B/Ohy7tXGU8hrqS/VLniG31t5c7TkXUyRfHjl/C3WfM7DzL1KPCkJmsK6sJK/5CWxn3gWOTYZ+wa
cvlbZ9u4I84+mu4DIvVCpU+GRDhc9ZSEJ2O3S6JLbRoIrQEtD3WkIRcrCxGFeiX06ajsLOFExIWd
j3RH5SUKciseP8bCYJuth7MfY23shz/m1PxpArpQ0qz6ccXsEH8fWpNVbyHaTgEajripD5Vf1Psa
cnqrcm88ytKliQ1phUioEkBlSX7B8FCu20pfP1iqOcp8fpS+OAVIynpPljgr1JX+nz3kH/Saxolb
OXrj1/mlN9WlWvRV003JA9N/CkI4s9IhbsjF0k09mVvTQ+gk6qbVF6NotPHoXlgflEkFP46I8K67
n8IS26ZRzz457OZYSUj80obt3blJsfYDNdwaiiraSUbFYd5pwLGTEwd3W06vvRjsDTGC+YlgLrRx
Nq1BRYtkpZ3R8SuP+bi9d+VzZuZcfZxYoLi8n1SbWmiG85GSXgYIKHEXHfRIQcmE/s404Saq4Vw2
Xrn1OMImpsJ4RvlLFR5h9KyxoTKrg19MoUBrY6uJZrNBfOZW8Dzg5MXC/VyvtuYgJi4755U0jOBm
gHDttJGqnXpZEp/6xSZKwzjoz9yP+CI8EW3NiuZAM+abhEzYpdqLcOGhqUitlOpbdp9+HmFlMuaY
Xi/xDKy2DwxxL33MpE05UQGl1YV8hDlUPisR2ZOrxtdTe+j7g6GFOJnVmuS+IwWufySwelfIFhas
sZ/mrMI+pN3PihjmkKH4auc2qhjGPeWRfeFV/X/egEdzbjq5oQCdpPCpmW8LqnmUxv/1VaCRoBPG
4bEPL2u/Jj3X08nxumNdMU7F+RLtOySuE/gbgFZnb2fwGNuOTlNrMpG5+Tty9jmxdhYQP+3t/LXW
eVqmW9UB7zkMJH0xHHk4/7j9azu0n67K78gqkJ3hawvndOyva5eLJ/1oO3icLv9YzpFNCu0jtUAP
HTrWfVOMSFCoF5QVjblWcyDVah0pJGqttzFdHclO6IkYkVlx6vBTbpBFvRLqR7Ztu80QrbX5xyDb
NGwdx9p1km+ePQfvsIGSvZTv2JT1WDTK5IX5jrpiw3R5eHlxhrol+p+2j2Uobr5rcOngt+vhMMox
e3PwWe5GTGMxS9iAjT4B83dyfZrjlPkzy9G3ueMz0PYO6VFA+RfqPXMs4hCSLxQoD0JoiWQ7pKBs
TlUckhh/0koYwavtkPV8kEl6bMykZwGdoq0xgFjEVra1U+ltk2F4JcNEhlSC57vAquNLIvOQyK+X
Io/eFnQcW3r+gr1nzLfBcM1LzN2YrNr9QJmXXHriEnAQ8JYtH57qrHedUedAccJeY5k8OusQP7u8
vwBBPvaOTkzTpnAqZsTZACuyjINOrNdgSneTgeoJDFSFtudDQ6mUdlwJfCA8II5gNr5xJePppGlr
BQaGgPi8Ub2qiFPViOP+aBgV6082P8+oOPJ6JPzIte5UVPBZzwAxSWlSvl02MeYUy+YOw0IpGdJ2
HXBASPtixoIavy12FJou5/c4fsFA4eaI8c+YaJadEsTMaBUcfudtVHstzJhpfNkNrTDPdWr/oNsc
Tp0XgPJJdrI5xVJhqG3mYsCLq4CXnAfC6vGWVLo8s0hdZB6JjUeV8h4t4s6r6dDWqpBb8k2skFbp
Q+7k3akX9mVxunKf0U/tyeiAEpVqKSxa8eT/ridRb8d2OCXAhpvWBN+pXU+EqjNz0CQz1EFUH0za
hgmY77e6tD9jvtB8IDSKo06/Y+XZ2iPtMKnC89SmE6FAuEUij5SDVdZf+P4f0KJ9tLS/KM/ZLg6N
ZIiIgIeyFyMW49EK1txfbu31hTMCAYLJFywpbXZpC4AtIBxWKcItGDcDlpax2qD73HPWP0gBuWMN
el1Omgc5Rfe+aqhBkMF3YQ53urjKXSCIlnfjx9zCG+cRjNumx2EB5cffEfLwLGAu7ScnYsEwipaV
w3CPv4GvfrRYR9aIB+nQTTxmnjzN6DS3iQiQb0ouqoz2PkcSuAf1guQV6UCe1rzfvbPPe90ee4mN
r+mMoyMJxSC9c5OTprqpM2tLqgrf6J4hjIK3tw5drHbm35PmxGn+ADl4uJ2oanYsGDqiQJy6fXBr
OvQQp/vbqQdt9mfiUJsWQFO6uTiIdP5FU3LM93gk5c43wYJSA/1HNq6iPYcPBJsdEB0DKN9Btc+y
hcuEZ6KnjTRLlA90XdBQ7rIzTzYGxtzWO2L+4+fS/LQj+VN1Nm28i89+YSKsnbXrPpKVddEWigWz
n18iPHPZXHlHwwJVcDXSDOHb05EA8U8C/609lhtMgn6xWeqL06OsTNLFDCP669F6JFfyCLzNEhmE
1Jvf9G0yVkOym7OHf6UZc2rWX9KChOO8yQ44STuKf6ydLdxykwi4/pFweCNAcDpjVAvRsoe4sx+I
p3oWA2intGZ2PPFOur3emkWeMsnxLR0Nm0y525AHgt1ujnfeUs4bq17uqIY2mQOpEVXRc+IuKMsq
pO0k5WMLGpDoUoTlsPl3ZihNEsXLrjnkGiUSY2hoQRAeIqFekHaEiPdDXxj5huiPV+FNwbYrJ7SL
1vKE3JPC35TtnzaqJ6e2X53RenHhDkkD/MaqSF1aMp3cun9YEgfumjvmXNBAPw1J/gRe9atpJSzf
XJBH7LIZEKCarcWO/QE3JtItXT64ZvqeWApBld+f0zL5acgRAvCFl/YTwtMH63tO9X+mHLaqB+4d
yoV+Q0Y9Z2wIRy7p+h4jindlhV0hwhF3Dqrp4njxdCBE+NUsPl38ApWbOVs7QZ6U9WQrJjOyV9R1
KVqr5K00WkqmCYpj1M0lcQYd1RV29C4mL2DiplIRla/2vxLDnHHvq89uivqH2DD+m3R5wW1fQZrb
R2rSp9Anqjn0IkHcf8EYA0IYgpMzISwJzc4enmTm4K0h9Ly16bfMj4Wp/ZMHRN5Rcr7DSuVsJeIn
EbioqGuy6ZeEWLdlNrZzxYBPXzSVuOWI2Jj3oZjRu/kmWIA3Uv04Oy+EUSIMJkPnTGMMtIsZETVT
khcsmtOckM8AM1yYfH+d0bR2qFXwUkYT41sZzDR8+sii8wO90ZW2WJOS6eI22bC3XRxDnWXitV3O
hmkVR+gTgFE8LCCe1WmZgHGqJKJYpAT3lQHJPpHCoNmOLmYPURz89VmVefI+DAxkgWtk+1HOxjnr
rbtfED0+uUcjzufzDFa5869mN9VhDz+zXbBapnUgmC0JnjXo56wlb7KThw43g9mNwyMmUvfgcFgb
qPtVDTrRY/Yfn5gUXjo9ME6kRCUkcBNgX8C7dce8ZJlGSFATD2ueYPjC0E+z9EBHQDoSXQia1A0u
fgLV0I+7GDjx3fnRpcwVWg6twTwB9nYO9HH1l3RKE1mz/ju17H7BgFKgM8z3JXXQqzl8pjbe2o2P
F42JdBvUE99BuHnbBNAlCwr66Cef8eTRuDqywlKBgyh901SyArGr+7U4nOZbVY4UAoNuWEt6XNKB
Py5emLk6nI1d0hln0xe/W3A9ixyCi1vapygpm0c/5WSXSYcvCsAurBUKKBtXyFBn0U563PNmpI5J
NdSs1ebRtM3nyItQNMSGh/l4YcjoVnvOvx8KLDRQ5hKjhr9MT5BVE9soDh5v/eHfb/n3s8qeqzMF
MIgzebjXXwtq//9+FwowZlCw5F2JeyKdEqa2bTMH+VFFpM2b6SJD2aGcdPvi1RBUtSHqGWGafGLp
Muvc1B+6GN0wacUc1tJ8kSWEptOSkUw/Kurr+W9puMFDpS+cfKwUHkHOXd+HhYeihqBGEL7GazZi
xrSEABLR0sJ0jYfD4zOl06tO48e6E9T35u2Dv9YxdOUSAns2Z6XiJynz6WGGKahKBiop3CMiHoLt
zFOChe/NKvIA4E4EoVdSnd1HzreL+1K6frr1O0yX3iQxCIwjVpD5rdcNDKq5Wt7RKnlYl06cfNup
GWcaeQwwP9/DviW6S5A9VUnPn2F0p7zFIsB271AzZ30bCD12RCbj5i30d+K308WW+tOvg+TUGgMk
6Mwgm9ooIpTZrJ6uBqPbgFXVW5MN06fRFPpe4rVyS8eErpeEW5nJGNZDD04F5drHyzfI+8gTIvU+
q6MngmL3i++9DD7lDCRGPi/pyFY1uS0Lq/HHi6b4YLpJjwNJcTfQIhsMykI5BHTngD+zC4n92HOC
zwqROV7gx5noKiyvLqqAYH4MDJcRbUpuxpD8JrOvPKNlLs7/fiZ7W0Ksijo9KG968D03wL+32o3+
96emj8mTbRR19/qk/vsVC4P///0mu3WQWHmkUPx7dP89tf9+4///YzrFzw1BDft/z+7/P+EBdqV8
44mbxAX3vw92sz7qeqAxYbUQmgc5GId//w532sWKlx+jQL1YMEKwDvND4VDFyzz6Zjc8tl5lNfSF
qy5s0pHi3aykXaI6ZmqBDSFVNV/IJKaCPeQk4j65G9kAKlK+UkgWpTCNnreDcejwoSe/awNUnE+4
ZOyo2q1dU0kwTsYupRW6MmbvPJk62fpq3iVirSPOl5+6NgYwLIiHZUGOng/btrzFg9bXOMCX5nES
hIlZkTMLjqfLD90jqOuJxlGGSpAMXZ1JfvG4OlS0Z4xmfSlfMtX/EtM9t3L2oIWkv9JONtQeQ74m
DoVyDZ3UXizuibSH46qnkxLukHoaejN1Q60knjhtnouVtBnaBHbf41XI3DMDaqztPWlCb8EQNTjs
EIXO7d6fi5L+4xfLkN+8SjbPFcEk+MIe/AE/URM5L6UlCpqEhiqUU3C06cohyJxR3mCK9D1IQBQE
TFxgFNOEdX+kjB2+qWAKgwvYQpTvYieKnr9s+FlUzDUpvxZViiaa1WFaIFfKBdRZds5+cnrIBfS2
28ZIoo0kVWwzC2NPALh5aPW+TNPsFuiALY06p6is0czkr3lf/tb5UDxP2REMipQJNMcP/mh+F00z
Mh3ibRG+wqkIpjDyR1y6gv/K1gXSi24ne12ColsE4NXS2tcFRAYWm/TYzKUDo2meumEad8L1H7Oy
A+KJJJNeGYTVCCHnjiYjwzgeJworsCohAtMaUqDy2qOg92PqUi6CKHvk5f/BnIQiOlIf89Ivm0b9
kgtHLRCsH7ANDQH+B1npHGsEl99Ysi/h6+TMaVWNN8BMd3BBZ6BGZzOa1fMQOEjHTE2PFUcUYV7f
EdkMTotoPB7lNY1rc+u2B8vy33z5dzC7m50xplBjJzd9R6b3gKvUdfQpL2lqT3sCOQCxO2IpjYMl
sO/MoEi+wCc9UBC6L+7z0P2SZlEdeDDJ/IXogxtAco8ICmlOOtxF6rwrq/dCv2v/RBnbQxHw6JpC
1leQZvrAf0tnTja9mfbH2GeMnpprpadsZwPUHO3kN0ffmk2PwYkvAKIuWIyYYunsgQqD+ChILrS2
sYgwDkyMPY7TX7hKbxhnk7W5MiQsQB4zP3fDzkLO14LXk87WV+csl+X53z8uSKP52IfV1wYRY/j2
mXQ4++zn2j6PvktmWdDSYEP4fqYLvatdeomNzDvkVppjMJpQw3R8dBOz2NllJDri0CF1ob/N45wc
Zl0hpEKRgTGXnZnfNxvuEcMZorZ+4YPJEKmlfnDsSW8xfyoHtNm21d4qMrh8nM/qMFbp49yLAOFe
ylwTe58uoRv7tiZRMQgMLHsWn7scQe8Ilxu3Vc1IwCmIWZb0iH9/g9sKkvlhaAw99+fMx8LGsjkE
x1aQPlPXqP3z1ghd/LMEVQRrCY/goRhj41ZhVdK9nE6JqeZ90Il0X/I6HBIHoKB+9bwYmBnnqpmp
mDq6alu2GDL61GP2byd5sgrzayjGW9ot02tuGL8ynX7ZQR9xEZJvktv1zWM4YRKEBjeS6tq2/rud
iRcuNdgPmKMwFxazKWMnOzHDNaaHJBx08Yp28aRQEb/FMcKMeE4PIIEfbpNXx8bjHPeDBF/aKMSm
JH8BqhBTlZv2W9XgG0w6InwmDHKTZs9Pfga8GCj9WDVVs5r9UuYZMqRYh9JHhSOFpHb9hWsKgsUK
cFC0LW7z6kbgy1k18jj6vr82XzmhpF43kxhw9R+vGK6EWtQPXsOn64nhHlQpfdzt9BokFQuKO9b7
qPSdA55K9i/ycjjKJufSESQDMESUWSw6UhXn8jlBOxyL+maqbl8sRk1bQvxTlNz3hNoeGCHuju2h
HQhIoEkYoY2g+6F0LSDjMb1n43KenWHeqUUB2yQ2Ko6gpYgax5WxyL1fd+Stz9lZKwYTp/WIhMTL
BbH6Cgmi+CiC3zZJIhxC7XsTK2S6HlQ0HYJ+5zW4nQgVMeRgPWQGW2WejTEe1VDnaNuI1cGtJFR6
9Jzxl9XhkzGcGc47L0j+cF9llpVrpO9r0JkPVh31JP29lHa7ICsZn4vRsza5YaIr0D2mHQb9PiM8
VrO2eCT8cQ1a+zbynxK3AV8nlc5f1DfmPqRrKVYGOe5cZ3q2a+O3o+LQxn+tu+SaEKRs6o4oB4u1
w3WHN6yv/uJDNlVIErPxZymDz3Tqr7HqTg0l6UHZPjRLfxWKF2vAKIFLiPAGpO3wcOwfxPE9Y+Ju
t67I9Mbxqh/bPg5Bd47s7Ko8ongWSIFwiAmp19VjEfV2qJcw8MckTFfFJmE8lMItB+nUDKkVoi5v
sO+lXp4jUlxU8XuBsCwdv907EXrdiDRpdcuCaAzB5i5ZDK6Q1DjpJY7dbWWLHVcuUQ2DG2ZS/1ns
6jan0UOZ2PluGAV1K+bVjHR3LAx9Q5tK0FlSb4xpvAjM0Ezx0HFkYyiEQ7FkmaJK0wdZnG1iK1KM
iW7gPbNxGoPFl0M3n04xAkgl2aWZ8ncA0tWf7L8ro4533dBStMScWrkYt3SH+1UNz7kpCbvEF14q
vpCJN72XOb4kmWdvuLkuRWrMu2jQf4mv+mXZ9mVScJuGsl5iKOqQhrxPryGqxSbKZ+7MfWJ4HTG9
hrmxRio8sszez8TJc6yBY2TYJeEeSGqwjhnlVduouJa9XxBhGD8C/r2nTBcp1ZnkoQ03s9pJ7a7y
r3xrt9lbAvK2BTa5lOXqqBzbsKqG9wLQHEe8s8FTfc26eBfgKHXa+hM5NNQFB/cOhHI/Zn5ymiwL
vjk/2hVkBRL4wYeGizLowdFvr/gavhkrGwzTUw7TCVRcehaeE7LABoe/2xucEZ5L3ZDXtxHzks1v
3MZM+TVlSKVr//Va3OwVh+849OSax5Gz6Ukj/SeAAqp00+us0C0iXyIOqkNCl7STddUwwIaV3Npx
wEaEHHG3kNBOGKK1V2r14LRlvIvnpsBHYCU7LPQ49jhKmOssLLpUEoBGZcUmo+UapL8Lq850Tz7k
ujLZCZeKOQ7JC8eHaT05Ses8pE067EtJUY/pWIKTfDHh8KHyysTC+1ym5FJ3XDkSzAZ3yy6eUFEY
qNlzeZLVgOLSy5nPLfvK/YiEIUJFYAB8gcLwOqU0as2VgbInfZ9NlKJGi8OHaXkzCY7PADeh3TW3
urqZ5ZzuIrdA26cCVFhAzlZ31EHC51BaT7GJElOMEYSCgMl3mYADMqf7QcutP+P8IPKSR2OptoM2
vmugoF1NJ1/TJIIaCpjxgsMhJAXy0xLzfVDusVrTMP6HqzNbjlOJtu0XEQEk7WtRfZVU6rsXwrIt
kjaBpP/6M/C+cU/EeVHsbStsuYqCXHPNOWajuQ3bif0zlsXPmLTqG7B4upmVca8MNbFMOc86y6Kw
+ILpwIGdjcGmI8nalzvWuijseCuZjqLUM81LrZd612fDlmUxxkznuQsTce6ZarMxRkWKncgtCy8q
WIalFv64GQwfvvaNngAdmeO/O4e/S33r5tq8stWcbrXtXydfINAXI57cmfkMlgAH+TRQrHxRelgt
My230t81RvEhiuU01IjBJDcYsP45CKV8X2ATHCbPuNqhnZ3S7idzPO+CVdw6SRU8xnWc7YOOlI0c
y30wWSdCM/Fusep8iwcAjO+sttgRMAIYBfRH8dyEBf3CKt8LM/kW0n5u1MRxDk/2s1uCgrJaA/ft
P5pQE+YsrnPsyKJkEcPHoVN5ez9N2V3KNKSEP1Ha59DtZ0EGYNczL+nVswwuqzDA8RTMkH4s903N
JlC31DGivCX1GqcGWlF/HydDti8ngYm+DbCoHkl7MkXyF0blIJoobDF4x6/NCrTWhvFGYWK5QVF+
q+LVuoGLpWBNCHhjWNea+6oIcZKwkcbF1DL2ZZJtnt56nEq3isc/59KUn3D9qwACHWc+aBQnXi1R
83yw2/jY5e6PW75MtsGKAJJii2aJvE8on4kvTNQLgsiHX8GwStZJC9xflLsfdmLSQMgBvJH1LodN
EdnMaxu7sEQE/fJTdLgNaVvYW7zRevAwU6T9N+A5OJN6m2WwlKa4wXXIEGS23cNSpqdSO8+pUb9b
gXTwCkms6xlKEBV9DvEHG3rd0jj7jHHGo/2FiAPGDYbYbjtjIjlnCTfzikXuXLNeDqrPKufFDuHy
mO01g4Gw+OWnadLcqweMUExtHD3ku4mT+WykhxZqKQCWEGZPWZ9c8SN6dv6FYuGkhMfndGmIVNbT
FiTCcSyxfDhe7KB8Eg9QofngkEHARVw+9G0gt0MnLm2VPUlvfoQQ9aTIam5cQ3+UKTPBhFG0c85z
aid7y7Q3vYDMlQIV8taSis55Xk9L2UQLaFKR0EuMrNsFISbqOrbOujroxmqitmwuHfW6VI9+aG4U
se+SYE/BP7X+rpeQ7FOhWIYhKfZp8d72PM8M2+GEPDBI+yC2ee5Qr/KrkP8krjzEoFB+UezwpwmH
Owxs5Le70D3GzRuX/FYtprowoQVMjwkkFGzQBm0xsXytC+SzNSHIcb5/pjL3bv15aOFm4g2GM7Md
1PqqAmiLpTntOHhwzX4lo/EXU+EWs7h3MGz3U2KEPbZT7IOHQgXkjIweMB7zJgyjaXpWuCoPfT4S
d8nVR4Fpzqk5Hc4cwwnHetm+b4K1FIDqElnqrTOTfbGG7FHU9RdGkKCtf80+wccBioisr8rBDJwL
IlA5H6sOP7kVH+ZU1nvLcO1NM6bJtoYEEIbiPKbWAys22IALEjtBeYKlQauw/MOOmDhKdRoR3Z08
VGUfVa7M9pPlsWoiMtu4y1+HCp1jR4hu8KcDSfq/jm28SWlzuhpiziT2ABLCKd/l+JzbI8m+VpY4
b9qdRWVOBD/vr++yQm1A/2Nvf5vsHu7I2H5X0rkMTfk7I9OG6WZvtRNZySaiOpCeGX7eNvPfVxgX
aQub22u52PDKwgHD64IXlxmOzXyzbd2nYoDHELYUkBXUrCDENKumxNYWNGI0ZGNxQtbkeR7jKG1Z
qbG0k/s4RzsDCPtIwRIuujr+zGNNHLyaGaSJnRA3R0rIiDlwLXHNYaaZ2i+6SSz268m7QoSOgDje
WZjMdnIm1IEfghXahMN0Nsa92TVPQcZ2cQCxw24vrTdY8P+EWUJ6uU2ukMV+2iC5zymVIoSOoWkB
WLaXAyuGdnK3rtCsBA21EJAqt2nl/sYgp/ezG9BsfDCahRS209V7M7n+u4SnYXitRX/NDG7z9eAj
vaEr9yxvxhKn2hp3qjluEaBppgdN3ikwmLaasTpXoXxtK+t3L2IMv4rIXo8hmSQlo5LfGFth4iYz
yEezia0fOSeeK1KcdLGJLdyR7zSRq9/T4a7+XfpkvuaBv1jkjOFuhien8yo2QPmuVF1+L2fW/knl
q8ijhzVt8PGF3Hp0URRkMEmgmWVaRUX8ZCx0ojMm4+4l6Y1L8gf5RUelNRKdK8F61HhLqDzGUIck
Yowuw1mIy7pb5ruFUMSxmD6H0nlYYhFHyRjLvdv7F1a+WHA973mZmLZGzhIM3+qIjrAbOsZdh90p
FjYoxdOXM2IykQZMPrd5NPzc33EpOTsYSstWF2rcdJm6H4vpY6zWPBc+MkPUOyTRZmdBBN7KgOna
rsW9zZDUm351m4TRQvLZjsPPqLzHxp5fTCFOaey/uuDuS8eEiRecc9u4JIR69m7niE2eR0EephxV
7agdIY4CB8WW1YtkL4bpd6ADsoA/5mS/TCJ94XzOP1ck537Jf7UdN4fG6F7CoTslPWJb6H8vARTZ
sVLfLl3QZRAunOB5TXVrv5UW763OWSFrYpNHzIrEjdG+YpTPoYVQZhp6W/aQ3zkRN/bJsnmyeQun
R7ee3L02XN4pIo5e4P4qxsE81AAqMR1QF+Q/EJC4WuCad+nIOJRiEBnL3AKaoO54Id3r3BioOMyR
B6ckC4jLdIxJ5tUzbFaDiObZlekfX4g/hTSXAzqMvc18YDWT8dRbHqBu1YgosfFi+jGpPp+GdCNP
zJNnkpAoiv47tLEoxoqfCCkauXv5bU+knXmAQIlz4709zZJgKME5YzKP2UCOm1R1uWUY4ucJjVsV
ZybHuiV/0l6Zvxh0XvrzCDjjNI6md0HN4EMXDZyxr7Gqv4K5706pW80PFk6qWIbFrpDhby/5GhrB
1mTjkrM9FSO+Yj2CMLN8J1q88Sf09rqqsZ4a5Rm7F0rbLMoIlYPgWbzQRhPGL/ES0AAyPQirzJ6F
Yj6KG0LtS1nw1oDIQBwwq10wAI+ROf2yNTp+QYCG6fg9kQmeFF/nJ7dwWCVOsuRYy8CCmcnauSEy
ZqKXn4TwR5fMFKZFPMPw4rgup2TN0qWNGfqD7Bd4BnmyCkQJ4uU5gCLfI26l7As8UBg9XkPRX9w8
2xYf8qq0L6qq6axAXF6C5r6FZBl7HNP1G5B9HlkSbqztcrpmFQTZyycZKj6XtIyxdMHMMBXCkraD
C+ty81iZ+hLrsroLY5w2szLdbWUg2Y15X58pIY0gROPcERxoQZZETUme1i8LlMPh3ZuCl9BtIFlR
80aMKP0245HU0lBBAeCqCtoSs5IWyWGq8WSGyXmcfEVpijrkTbOG+cQPJkDGQJadkJYT6EprUDwZ
P4ISxwXd3Jjy64Zh1degdVcLiFVwl2j2EyPlVWbCOi5R61bZNbfNtwBj3cavy5SniN1tvSo7Drlf
bjtRwR7s3Pf5X+ooUeTwWXAuDs4c4pagmRmsUNnNneeHKIm6OU4lcRnlczCdSXyaBRZ8f9zhRXaJ
m2cvxLYZm1uySU11ApXwVIewPBINIA3g3LslRs71MeI6+3hMMmXQbX4adDJcXBPhnzhki1MwyImQ
ukE+DZs0lqd+qL0tDGs8f01xCWCVHjVuH2zasoQYaV91L0sArzoFnCsObHU4S049s/9bqeCTQLQ/
VxWqUt7DWSSljRq3YguWuIgmmQUbs4g/hTHyftbBZxKSs+jKVpLLjxcEDPNLKtvZBkN1l7b+BbSd
hx6PpMLZuXvJMQw+u/luTB20zJZtaqgYnDEb/tgGjk0e2Bzds9IluB6nnzMVbJk5PKpBXO1mueCU
+BwKQZNa6YKi5smEq5gbk8bZmZNrB6T2tPTzeIj1yckkTqPhc/ZxqThBPO5cllauwUuUNzV9p4vf
75JkfnSdJohGQgAIwMem7UiYuMMbvvrfC4BxJgbyuL6BgsfSj0NBKvZdL4IzrTQF69b0GiSaXAWP
myq1crxu4ZklqHeo6BOLk8zcZUHOsiCHOKQ5LV/yqfoA8rOzsGedMGCc/db1H4fhZRoobi/z8AHT
PTDtDmZfOOtDlfbVjfXgnVbtRxyjiCidl7uyW16CmrDX0rrzBnGI7fo0eSdn5hiBCfmYYr6J1n0x
1mq3zwJ4phPEjwSvHuW/d4MmPCCkiihizi9gF779UM3nwbHnyDbwJXN8o+Wkku527gObZVFz1G0q
r202XxLPmM6ZB0pSGGxrXNc82j1hlFoZ8M9DnGFJmF1KNWuKJrgSsXdaUeg0pFMqPAxmcWAL89SN
yweX1nS0MuuctHZ1EB1DROlk1l0nWElInMyb3Ge9D4fmd9fgjDUFB4eqerIwLZ2J9hVHjJrAxex1
UZmAGURSE4nN4SUdkNrmRcPuAJ+R+/abhtvaO7AU4LJpNoycPBoMddUwEcaD5cXELdLtUMD+cp3V
oYYVL0WDgbizVgAEJvHIhjX0nK5cpz4KWla+NS5on5JTMRuSJU3pXJzxe8xI+eeId2w1ncei1UdZ
8ic6+i5w6G1ifZlxMWA8GXysEj4K7LHDF7zDwL7n7FNf6obUTxjnH6UzcRkLioIhQaT7lLkSGWU6
lwlS/Yi5iTvzZ9Atn7Xr6UPZBT8GACe4z47aZ5Z/kSWPa/ZnWxhvsLBLMpnud50SjAlCcLJVI6+j
Y9L0iyoBHgMqbs/iDNepj27nLOV+yvlZgXP591UBTW3K2scWDZoAgo3sPizrJCFxH+DnfZQj1P6w
82gDVc6laJF/8WEzafYQjwlD0cuRlufGz8SF8h/hZqAxuvy3yGZ5sz0U6K5E5mk4T231zE1b00p+
CKuaoF3Na4lDzLvUY7jKYPT9QGGCoJg7SJHzofYqPK+Qy7kZYsvLNK00SXrSSSd/Zx4n8d697+PE
AeISXpbExEXsVyvvDup4TGNgaM9yk3Vk2lh1kBzj/IzaZ3v7P2GHVZpgHlx8jJxmzpOJTafKml9d
GOS0n2M89/Fziv7AtgGRoxO/Rb0Hq76gYuSfiWV/zYMpOT41rGkliYAqOBrL8JhnENm1b3/OZr/s
mph7OhnWvctBkGwCqkU+OZ8hmTe6EZK3pm9AGlv9E0dXYCfZCl0aKQKK+XyNQ87xJbdfeLc9Xobw
wgM2cpa4ga3OQ3UmudbbCuJSCk6bQOu2CykxyDx8AX7IqdvTsAB6ngI2WeadzsWLklzc7mBDYxrA
6c0A1hoH5CZYvG/YVg+z4f3MTmmctZ9nUG74mQr63BkBpXt1reDLU+mxbYZ4J93MjgwE5JlrZOsq
uSpDTbkfav2dzuZWrMNvMTJaaFe+NDqkY9HFx8R5ZY8BqkMtNSw2odZ2MqTYpwR/sTUZ8BXYb9dg
O65z0H8boJWIQXpbfwClo5P+GE/cHVPsi1qzyg0r46fv6jsJI/+At/aWKDFt+ymEtViVDwHwNdiJ
9E0xLIfTbG+TvKEOmRYJtjRNeLAIlaVtlzHJyj8LVpp+NsdbngZRk+XNHj3jO4gDFaU2M27boUiJ
IhNYDfd5TxqaZFd/zmHWcDjqWEU1w7dPddSldcTDHHhjBDhqR5iEp4zBx4+J4Zu23nNrQdAgbWIC
xe6hUMqClHhvHuxkrvaZ7V2gkN1UDPCwDHu4dHATgqA72KNrR2UMKgKeKpi3XvMqZsVLvXhqx334
sVPGbbXbeglPSWdEKJy85C86bNnB2rDc17FqOYqyzKrGUJ5dFFDqsNkmkv+1sEB0MxrBSGjfaR5S
lOdjxT1/cYM/Fp5AMG7+gR4ozHghkPYyxj3MIpgwhw9g06chIjHHi3JpEWbzCx5vweafh++zdNMr
/4aRoHOQ8UHaZqnwT9mMBcpJwSZ45Z0JTvhI2uChjz3zUtrBK6ZZQhzOyOcQAczJzrkSV6KUTMf0
/TWDwsyfsMYP/WtX1tfRcrztAP6RYBpJW6+u4Bqg4ii/nHkRrHs3ZIdJan6KmUwy6r4bdzg3OBnD
bB0pk968r5cE5VmNv1KwA29uzrBT2hCkJcUhExHVbYCL1hwV2VRXTzv422tci0M+H/aoJfeP7OGt
UhSkN2jc3ARXc2WL50VyQGfHa95WAusFrTTcNDGGgIwn3SEMp93UBh/jlE87xvnHpOEgGcbt0+S2
vxiXoT7ZPuf7+j4wAPBIrV6C0OcNzUjbyGerUjgPDXMfAkrgzUV7r2gwcAYsHD79AY7FG1z2zW3B
yb3VEo0d2+dzZfp8Ip3pB2YOFYQLLcMuKQ/M76v7AhNbVu8berFExkpLC2gMXX9nLQPIHqBhVpq8
hFZ451mBfxykfwzH5XkAgYpqH5CllfqPxvmOGNRa+xwWdd5PXxkjyF3mZ0jHnO9OvVufQCTdMEiP
u7EOwJfDVWhSbmtLqa+IFeNGhsutqZ1s2y7OTzipl3gNLqMLlCuE56ZN97sdpsiai/exzz99V3ob
eS1j3pHASH96eyaas3bAO8ZdK403c1xeicLm+2laD+gKQd6R2DAS+8meYQClbv0H2H3ARqnfdUb7
wKkEOu4a3NR6vPYebwB2x3e/Yci1hpPDtgjlhIvxfZLD0R5zN5oLXPNsnqmE54cZgpYTgkvBMh0d
ZpLfGsDoRm0+oXa1HrtZfzxNhU1tpZwPhNfZpFCDi/p5meov25L6QP2cE1H7OWziiiBJI0R9GVDD
Yt7eHcDbbxn6Iuo7IkzTOHBj59Eu2xBfELT3nR1oGI8sv1jb/ip4JXXuvrfN3pQIBE5AtLSrAJir
mniAyokuLm3NoDEA5y4f6sH46YzC3M212R2VI187z+svmH5QcuOL4bs7Iw3ZhM7uSGy8eSScSUNG
Sxzn0K0sx3F9LTjP+1QLBYmbnxbfISBPrsmyKZPHR0IHKCZRUnenmOfLJiugL1u5i46UtHu1th8V
MwiJjG10ktgMHcVNWMOeT4KPpdakB8Mxb3JYuIm1eXZY9d1Au0wj31OBuXshbL2J711fdAcHyYHR
2VqOnaGfMPvz8OpjHAMzDTKAhaO49SHLcW70bB58k+4vhU4s2mr1n7Fcbm4zS6aAj1zW6i608f8b
xUPo5vcsOihn5bGEm/XFGgK0ZvPeidkg5PTB7wu6X4S6alJfS2YfciaZIauxsIk6qji4Gj6ZbNF7
Z1/qpwHYahMDePD6+jVXw3vRimVvOfh8jfqt9jCaieLLmIC5OPV756NDL1N/hAxphhDnagfhTtUh
fjB1XLIOvxVl3sgc05Tvgummi4VyWlDjneVDLJUI4GtANIs7wqOpfAlwiJCJxlaEfMG99BdSHdP5
NHWM7jwDqwDIc8A+y7j2vfXjhf0O4GKJhFW/ZD4XPFvhHYLY78AjH4RBu1Txh7EiyXI9n2Z7oJdl
pAeFODP+uJh/eOikzpb00gVry2xVHd47uRun5r2aIVqUxfCOZwcqWXzAV3rM+RZOtD08KGqKWIHi
5M89n21aUXu7sOcJEGdcc4WVL/zYLINtT/BtKtm3Gsut796gCmy74GDV4bVLgbIZgXX9wneuIjug
jSZpcvIzC1d2tTogSHZwn2i/FHb0lORJxBISZ2fcP+RV+BhMtnm0qs84niiJN549VlV1gYqf5/W3
ENnEyIx3YJysLOq1y/ljGH/11cRZxpufepYveR0SZMmnv7bfP5n4iQbLJE2fpvX9OPIuW0w8ke+7
P3jS4CCgLlZ5AxvDSu4sb6h2VeY/0M3gIoOY5zxI4AqSFkIMFnxAk8qbo4wcGmzK81wqTpGxc3a8
8FAsIMlzbAOs435gWn3qOL6ixTLB4GRZGHggYBIaZDBZYgS2Lr5Sy/Vu5o5x8M3223byPZ1EWy98
DvpJRX5ZvY5rSNZ1Kz5tnjpMMbnhXP8pPD6kA+1lYADeK+dpStXZ4NCxsRfry0xT59SKnIoJGz3X
JZzrNG+EhOlkauhKq8JqO1AOhtRhb1Lj4gq8F2gq700Gir7pKm5Y3zpBBIeMfjPzp2Hh/pESUN0Y
aiZ/P4BJlJhHUvkpsu7NU81WUc2dVzy4fU52m2yinSsNEOKHm5Fe/HKyOerMxVGZd2BebrJ2P6dZ
U5DptmRA1Yua3G9yAL8MiyNdQZwZ4BxAfb2+qVmfvCRWCNNoLxWzBsCFX4UqUuBdLZHGtHyxB1pD
NLGlbLasWzIkR7/CeN5m5FTESkqpK2IZLvGjLklepCJENjs+0jmAPTbXL7ZFOZqdUxmR4alYvOqV
3N/68nyYfOBOY+4jli1rJKRBF+/iOxXkP93Q2bveiRM+2u5evRsZBh8j7dnQQRwfbJjVNWeOALtT
tYg/LlIQTZskJazyM4E6b0jjTy/GM31GA+5c9HMyxbu4Tu9Dj8Xm4m/AUfv/3kNwaA/S7cZL9zlM
rcvdGS0dRRH7Uf4QzMWTzk1EA2zydpPvRIfOU5S0YVnLfcE9Oppld7IG6xUZEfFJLNfaHQ4yRmf0
A5aROGqsctnaLGk2TTKobWEhPCZcCqonEO97d24zcECYWqaV5mZTRlg4eCJ47TLnrJt672Hh7kuW
QezbMBl3E6sP83uJ/wL94XgUdg0pgT/AC14ExUH7tq1PGBajdHSAhHnHcinQAGRzTykEMXOrfRTS
O62qQ+rB0a84YjZ9f8+qjAut57Ahy79+59zN3dp/UfWngPlUBJFjNncaV7hKbArAOv849vfW6N3P
izi0BocVkAUbSuEwz2gaRWp1rzx1K62ZJGkMJH+IH5bcY7DBE4tBGVa2K85y1Qj97jj4ePRsi+qR
dLUmVQ3vtG/Zf2eJtdP2Cdbmu6lMP71iuUH+2GkPq6sV1nxMIF42TC/slLzN0DFfuOxGrJyzCmAI
Ho0Cu173nppY/lpB8oHA5EbgCyTqOT4VcMUrByjb+iGMjeVmmHRfIaOYcX8GQhziG5uOPYu6IrFv
nJMGnumjS+QqvDYxn7Nl9VekiLxOg18BG5GV2GfG7RtsOOB7/XMbcmxCjf8ztnW3WwT7S42Mv8u9
bteZ8y2wMdZNGXMSGaQoFsmfwaJfYZmiFLZIin/JnvE3sQS9wXGJdENfxjD1cHgfBmyh1J5YTBzg
JZzUZNW9/IjFKNlnzfm2VD0FTl31lTkuPeb2t2zj1zi+cI6iMjgEdUhzkTAR4gCnL6V10TkvgCOf
JtPnmWzgcI1N8TrHw8lSPwPvBzsb7nrGUn4Vtj729WqM9hZnj0jPcjRJBwzXORUufXcntE27hQdq
K5fTb/4mdv30O4YsIsZsEOfGoZyir5MjtV0RhdXjbhD8rXmtI1pEkmPf8+74ihGyji/jaoUihIlD
gYZ32qQOFiIthYV31hrcNVHC7CwH8xaEj+bAEa1JfsmeQyL9gbQ8eOIHk//RqxPsbfwFRgiJpxcA
29e6AbBRFnSGVINPcAkMzaSe3BxpybIPoAysQgCdbcHO545LukV6F0of39aUViMv6l9/VxOe4jTU
e1AErIxzxUoXP98Ru8/VaOnJEYH1SpJx2mcEY+eYgqKilg/TFFpR1S+c22nIi+Kx/B7RqrZJiV5G
LebWaldX1wowNuBMbLSFz9qs6w/yHOY5YJdiTpSK9RxVd04vqzu0/0VQtqK1+qrN0T6xf5FYtEAJ
4Aif2Ud4BZW7rXcupanvOlt3Z7q9Dj6m2Ds7hm9QaXMNkqy/W0AyjNaL9jjotDpro6nO//3XJwdo
eR6YPqDT8Kv/vvCTdOj3wtvWRg3m7Y0Lm1ls8aD9Fcabqozis6fnFtywMp6MmGzkQKP2ne9TRbPU
LcsNdNWx9mYeADw/15jv08j6KcoLaXyYWn8khkh+iOsgkC8JCc88f7Q1OCxTCwLDHCOdosvfKoay
bRa2/YPZdOUh4Z+F7sQVDkkn5p+buQcKE6EwpBbrgQ4RZGkyG1ubPV2Cuvt/X7I8ny7/fi0ZLqwh
g/O/38tU8Kwwsx/+z7f/+023r4KzbK//+6cEPNYvxKmJi8+hJqPXcePD3lCxHL1wmodJ9v+/WL0H
Yiaojo4oxGUYAvu/L976v7rIC7yizHsosu/lSEXWv1//973JmARo7UH4IYfaxoXVP84tyUZDPIQG
W5S4nk8B7IRDXwFbBBc68ZYuwK10wOAG0VAyF/HoL+HkxnQgWDbL+2Vxz2lTeOfOtL9DhysvxaFy
lgysGP3gdJ5Vi0JWkB3Z1nQWu+CnKHTBTr9GCOg5q87//sv6L1EQbn1ATUfgU/osLaHPM/mC87//
LduuOCLPAhkr9Xlcv6MJuXf7C/1fma8nnsmSdYXKeVxM+FaCmJxdwepx9h7nmEwHFjJJHsnWl1H/
UHwfX5auWz9DlIAJfpBQ3TVKw74LUjDPsCugE2nd7AYCreSReuO8mNIA6aqFcf7vy7rv7+zU3EDT
j8/lWBj/fWkSjUhQ9phOCTqh77GZ+fct+fot5mrZWujjDYULmZsUJAejf3a9CFiNPJT9fFqQW84u
Be1qEupSjVAY+/5qmD+1abXntDRY0nmYt6zJP+OS49nb4U2PraS9au6zp8qo9orY/xmXG2oCy3M1
/yJXPOxn+a9qpcPfslisc8INqxfJtgTNwJhCniRZcWeZAZvjEzjslMwJvQcxgR4vtnmlvQt62giK
H+ynNzRbx7PEth5zopQ+iqlpLS9Ia3hUXf2Lc655R6FVqBHe5SS/uFMEEbpSeEkZkZIa3+pUz2BT
BIURNUghGinSKB9drNj4kbeO460JEXpwtb1zTJAcdQFcwppbhIvW3EwdpejaRYRjv3/xVZNeTOqQ
I4kvxwoi1Sqejg2U0JU+GWDfw05KhLwvnunWNZaVwOlN+9rqGQco50PKDcaIH5Gijb8qDquTNwK9
rvFvOS0Va6p7RV66ch4B2Q2bJsaGupU0WcKZXqadil/T0P3MyvioquajEZeGeo7Jy6FVUb9RMdgx
qht7OGWbIfsrY0Y4SIwVwy5siPCrGptjV7vnqSZWISoCXpMTX0ug7YlO7WtpZOyPwvhU6wrgEJnK
/oX73GAidPXjQy/sP2wq+y0n+QMLZMlnteojSCKvvgV3nigNPyErh7qldzLh5NmyeGoCf2tVFT3Y
3XOYhL+Aduc7v0lvaCQJmZbPMg1i+u3SqDbAXHbjIczLfu0jO6S869gQ3EcXu7tUyVl14b0U9Mli
KOS0oLbhMMIDVoTq6s7btrJ4bER3HwziR3KLQ68HWWemKFdQual0N4/YPWtY4oHyqigJy6e5GtxD
p+a9dtMn7a2CdBnsUhHfZVNtb+3gzIPivm/0s6HCYWNrEHel/UjA4c323OdgLZxbuwDQCDkgkh4c
SC3zGMUXaVAZImk7XxI4fjUEYWJiuzH4Lhgmoag4dfnura3nmKR9JE5ZEcuauwESZPyjQhCyjs3C
iFNREXzUZfMeGtk7UC4siVT7cmjoLPEM8ZUnXfE7431kLSU+cIIjtI0c8G1oxZvJhn0/OcFjNvKH
VR3GJjHAF4JdbOzy9ak51QTghYvghhdCJ+Vj7Q+/OXSLjflu5QILOXWWyWjmhxwtIjbBTMwZj9iB
8hun+K3YIeW5/BkXGZ5KpfedEb8sCipv6ex6VrB3xAsUFLhT0VRHv/PfqUNja5AwXOiYY8qMGBiM
f/psoeghRJ6M1c2CCYlrm5xDGj+y8WkYVMizK4MlvEeGxgCqxAHOEjQluqcmwW7flvF9bHfU3eJv
PAiHPUHA8iyDMTZIMAFT5rFTNNhK46RjyWi0wye9WFwDduRVDoyx1NmVY3bDvA/C1PxldqBkutD+
LVNsXy0mO3AhCwtO1/kIqUBFogHfSrnwzqnUH0f0xs6kH7v2uDMBZCphdVWfttlDwvXOba9AXZbM
mq14Ir6NA7KAH+1w3su7eR8ERBCDZfjGl37FvD6uZaIkooAvFmXiAiEE7aJxITelC4N40b/7xfzN
BiPZyS5E62HZx5aZU/bMMMf6NGIlzn8MLC1sqWUkyuSjhWHbT9Qm1raDWbCcP+fBe3JQaRlOyvOQ
4ZgM45ID0BhiRJwKfMhL91spXZxHP75vGctjkqqnuOxA/CzhLudPYwG2fFUT0nW5lCOyX/CI4xCm
31jfSIWO2yKsvm2enrwNvKCtxbnHtXhS5OabFyyk1XzrTTZ6Z3bJfRfWL4NlePtcXUcRJoe+haKD
8WqXeprRAmNb2x8WpdB7a/aXiNRpOrFbtE8OgRkn0U/e/Gz23cUr8j+4+3DdlJg9u/GVHcGpyqBm
TNZD0cxtlK6ITKf0aZBcxFEM6pcPBcJzk/0sjok93lXdkjxAxAf4Z/uAh5CO4OGTu6KwlmOcdJyb
SFgl1MFuSrJzU6112FN8zK1g2uchzoByZD8LEI2GMHihEF/vFg2Pq6tAFnhjg4PG11FhY0lcsuXs
xxgN6xTIhkkMapTpGyZTyE1znJ1xYRxNbT/q/AZAqn0lwDw9A90AmxMs3K0hjahRSozytIaCDxKm
W+2BRwB/7cw7C0cqsx0E7KZoHqs0LG9hzaApuhaaWr+lAodu9TkMWH5Ww2lQ3NT9OqFBnNw1qa3w
9u9L+8Wyw486ktNNqKzrMkiM1Q3wGxHW5i0TCW7XQCJnkYxXcf8U/yJvfOmK/+HoPJYjRaIo+kVE
JB625b2qVCW7IWRaQOISb75+DrOZiJ7umZZUkPnMvecSRmNnNj+6KWCmxIeZhWIpzTsSB7YyKbVg
0LinnFoimHf9pJqg2Zd5v9TJTcDIQT2oa7gxAyAGQ/8ZxtZwqpQCPVmxoeHHts3wbaPbQJ2CboDt
V/oA6iZO4MfZ+Mp+x5wTQIMVkFjfnXoKezi9BoWYOW4qQuQ8vgSrEMwBcoaWlpG31zSqUXMGLS+X
LtedM7bX//+9G5IYo4yGsZ/fXvFk16vIQcSURlhKQgLjN4H2BEA7vo65F936+R8Mo09RSSa6UTne
ZS428jGPb1qIW5ILjFpq/qWa/0HLXrF9Jpd46AhVNka/2Pz/u62eBKuGbGsaQ/4crzfSoGComVY6
4bFT6c2fkDnYBNE6MU0TYzyHGdgY84qmzLkpt1GQSMfxeVH1fRYYhzLqXtrQJfwEv9CKhcazzTux
M8ZBm3U3LloOufKmkjlJQ94C58tLUICAxEkFa7MKX6tZL972DiGlKxYK3qUqCqRvcXTwXyrI71RY
1rvqsJv72ZwMYnsnXf2roUOtAzxKKzYR/YthQKu1tMf/v+jJZBnYEy8rlZQ7KfThpYJk6qM9uf//
q7QJN+5gB9vIQnRYJe6Agt6K0LHYF+l75lM0qfxFWdo/u8yq8/+/mlrfIONLRVvTiJ4tqyteeCs4
UQXzoCqSxYthjhbKq27Y/v+7YhiXk+jdlasVMTRur3jhaem2BcJM9G9KvYjAi/fx6JizxBoHpEP5
YyPzPCQ6BBII3+ol84aRp4J1yChdWIWoDF/rRJbHLqyxi/Teme1U8kR7CWY8Si4iqWysF/rG8FDf
JzYX7UDnpJuc7QM10I/joEU7tmlefALsOQBbZQmS5cmTnU/Bekx9BgNWfywbdzyVVWtCB/FIYpmq
D5AtmCRjZ1n2pBTkRHzuOnvU0Kk1D61ItWvBC2vyp8tA817TAoxSQnfVYyDY0eKBNSSkftEQhcVC
frxnJjGrQf8Gtxy1oCepu3j20eRsRxwJrKSY78GUwVtj/tRp366xQNDWzYqFkJX+VoWuSZYqwgoQ
sgh0w5QFAvKW0vLLfRN6m6aJ10gZDUbDQbiOI+pWF/DAWHfXXLHOr00vWHOQkqp7KaL8zTASi9GI
d2eTSSGYm9wmOtQMGAXFFqn8OZmGakVM4C1ysX0K4hezOU/SKPvfhNDmnoVeV0leyyaaC0/ImTn9
ne9iG+VODaAbUrRwbRV/wTQ+keturYnAeAX/h/AWdWQe2NRbwSwQ1nGj10PznpjNXVM83CXUMDLe
olPnXgKrBLzLvsPqBvwXx6LASxDQkc3s4p+E88u2eJv8ngX8aOJ/reqCZYNpgzW1tDWnCveIP94t
2phm6GeNC1ylDnkunY5xyYbehUjJADKyi3XUs0dw3DMO969QabDpfLZ/uu08G4Nz07UCjKhjf/ce
nLYo0FYS/gZ0BX2fFlGH5KLRt/NtSDBmtdU+wMIGu962f9gQM4bOWjhsob71eh2Q2IA3GFAbn2Vs
fUYeHEhV6OgosDXpIV1yHucRERDlPaEozCwICrRtu7SgOtcCNkeu3wlOG3TQJruvKdWv6ABY+fgV
60XcoX3sQubEe2EUinItcW51NZMs8CdXpBcysmJ43wTuGogT4FU1+NiQsMnaQgNXghgtZijkqfEv
pZZNTe+pAmAamTSIbgDMMrQ6dpnlT6kkj6/WEGNi0USlicbzhjQwpsN2gUc2RsmxH1NRMr1En3QL
kzRZMRr+jibHXxuIxqkAIL4X2ZVC/pGUYDhNn9GTKvqr7fsLRFbFeiwFDaaPLyQHRdUCzBGN/lMG
xnsQuv1WS/F7Ea7MOqKfll2WDcc8Jn3M4S6KXNJzCTF4bkxU7SRyFqsubpg1WVdltX/CD77rRPsF
NRCNs3oyYm2d6d056cW7tKmfxlAjgte4tDlsXSbqEYw2hvYDWOC473dmZfVrM/2ZJpkumVOtfK//
i6a1hIm/TKNzz8ex5wtiFpZ9qTreqah69yOv33s872AlLx5/1aLJSNNCIj5V8UfVBS/St1/autLX
MldPqK8vQzD8ssqodpVjsKWMv2OOof1ASmJcoHYLUpT6/JSYjjblk4jDF8gT68loWf/67wBIN4Pd
HuuC08YzemJfzRWXi7XleIHvvXZxJ+0YHj9I2KsFTX5iFtp7i60iBBaCSB0oQzq4C/c1kWSzsxVk
fo0yMs70+IIVB8z0SEvbWFegaEAkqFvFJBEEOBxzmdEtsTswIvOWqQIE58qJW29iU8AwYGWZivCj
jAsypEApkIXTwO5KN6Myy+xrMHNrktF9MkKsISafPVB44+hHA1EgQYzIneV4DA9/NTaTzYPrvU09
zm90+k/KAqJooDBgmD5Sh4HKWoN4QZUmxYa3Ajk007LPSe+pa60nwp7eGvJEwh4FDzMZTBlo7tmx
VWsTMkRfKG1px4ytbC9CTKspwMcJXRr84mpkQJPIpwKvwM7jv8oJCfCQKGDhxlosGQPDyNmmRsIN
V5CumjH4J2bumDUIM1KG3Rsa1POY41JWkSOZDaVvIlTvkWM/Jcl4L+IGam8gX8Yxs1dJ4b5b3Alj
Pb3IeppnMT1BAi67tioWN1e496kvaGXiWR+OnLGdiISxE3WsjOYVpyLOWzKEo7giKgAtO+y5Qq0t
HCWMKS2c+YgCqCQJtMxJBXHCPzYrzL8dh5HhRCi6Lr5ZreV1WIBLC5HjlcPOizSwDPbDjQN/5fQe
rHNQEmOsQz/MvH3ahUgfqNwzHXwOGFN04Ih/bJcdI7XBknQkVBGmuAed92DzcMn8kQSx1N8ztuXL
HdutrhkvWRf9S0UZrHGVTSzgG62/pr51owxl1pY0DCPzf0ZD3o35i8bzO5bhkzvUzKKnDKePRlQ9
dRpz80+zipyNh78Qsb+OXxD2VTPl9wTRD0fJKci1J8MOjjJtPuyEPEunoyULs8/BYdKkLGPVARam
Zuw23NZIy0ILZZ3mnAk9YbqhMFRPsjyNYTFsZwPbWl1ch59MOrNunNH8R0jPHE/T82VrpHTDZltC
jUHB2frAUpp2A0OIVd9sHMlgcgO4+nBj3jQmDRFmYu7BFmiG3+Y/aZf8q3Qeh1B/w2S2yogwhylA
9WIy8kw8b1iaffEJO4DR4FDdpRXtrfYaI41i44NWyIE90tR8N3odPsYMLCorlkfi4ehIfTzoOrJV
hiEeaZdZYh+9Kvnm4F05ggUy0fEHo2JIRG90gN58Tvxm2KlG3WvRPpyuXWKkf3Tms1DTQAgV5ntf
z15IjDmEhv2tRd5xaLghtBoTaVmTx+q05yqg0e9TdwVB9tQ0jH4sc19zbe9YuR47YsS5w42t6wAU
6tGidOWioWhQCAp4y5unjqZp28P8C3JeziEWT5Nn1yuMfaQHRp9J2ZwsQs64IZmQ6sZb0xonLw8r
JkjzmN9qOWgiElD+ipzrw1cETRSWbeyqDLHd7GOoeyaskNs4PJlg6iY1jGGlM2gNDN+Knfkl9kPY
rbuk7798Qoro85AVFCN4zykCc6yB7hyybSYnFsL9p15z5hbIIgwfxBqmTaM+jxZfAn2rxhFWkhJy
iew6Yw4Uf7jtNBwdzb8hp7on6N7Wvh8RXeoQzU1YVyo9xHmchYX4K3Wr25KChQ8tvvpm9YZLhYit
gcg7z/9qmC6S3CLUzS8fjUPIwiDZFTFQd+2f0qb7N0xxIlS153U1zM8QmhY7GW5jvttdbsPAspio
1wlD56aCg1cGcs8pBCQlePdDGa+rmHNi1CB72ZFghV4ocK9eshYl+ifD+RiIt2eikfKRgbsoZiqL
9hvEguK1SFZjoKEGrdvDOPdGNooUr6f64VF52AalXd3pX0wPp9pmamq9j6r7McNqj4rgKTb0jUji
z5T5htdCaJU+M9mkBxr4pTfIfIIOjpNLQTXFxk/L2Z1LC/SrZ7wWdveVjZzYWibpAJpfYnHxvzIS
T6q3SARn9O6v5E5Txkr9jaHmL0J43Ul/nQFV4VRW32OBmMwsCOmoJlDqJki5cqjTlSVsxG6kj0xB
sE5Lc4s7DZ2tpras39f/71nSnMkc54kwpw9wK8ewwW88ls4XVNZ15PivXtg9HN5itxIpiqZfcDbg
CieAOpIjTBSS6D3774mx5hngytbLGfzWYBOIPV/g50OLbsuT3wGVtgO5Rl0hGHi7DK+xNfCpI5Yj
2U3Jgwqb9lC7NzuN/VWZa5+E5PU7Rj3xMB3Hsp6AjgCkNsLmphL3m+n6k2l5w2qaqttoq3OQJnfb
ASYvIuIIx1cxBivdFc6KHM1XN6XbgFzuh0xhUUzCz8HV6ZTep04o0IqhbQTzhfPJRIyCp/oTLx1e
8cb8MkNkCJqHSExid2+jdilCepuEKbpjG6+VrNWOAKgYhRWBXU6JDZdZ8nqcUI55ADViG3Cxqxim
mm7/mbbVfsyoTryg/rCaCFi9+S+ejBfomc7azmB9RNZz7Y8PvKVbXXQvwBXbM+sEYsqRvrV19FJU
pCtoOrqH8maXBLsWTBtb31tFxpWwjlfVDzs7nhWfte+vPCLhhuxr8NU7QqYMTId2RGrx2zA9PzT4
itC80ys0qUAwHbAnV5jtPJblskUUAOHvPGFPXdQGp40TZCg9qmwnLSJ+QPAxasgR33YfbhJ9t8gY
lp2dKuL20G6N4clNiC3R2Wn21qVtGZ470gV5O5BYWhI+Nkag9Ip3wI5463ByLOe/zXHDT5/yxMlj
LDGQ2YaadU1mM2RIIzJqIlqJhVlWL/jA9t1oRNtKT9A/JgRly/LfEGL4N3uFFo/IXACBBFLsywZ5
Fz8gTKnPTRJR/sKZVjz0uVd+qHTO9pR4Ehzof/SG6SFJ0j8f3AN+e/dhsJtqYatj37M3BgR/igDc
i0V1m6LwUBrhDlrVknCrsyahTlZVxWbHdj7FOO3jJH9Opl5tpRv9ignpFps5ihH1OtSRg2IutVdW
6x9DC14mISV3NwgeFOqUpEJXMAeIXch3k+4FZOsm8Qq5ICVkODUrsp8PdlWfQkFBA/FC35oms1Xu
xZhoABCCJLxVqf5kxiXIoNb9hAQaHb2s5yv0kC6q/p9Xqp/SKUaQ+tEKMhoLNFCWq65NeNZlvYYh
9SHCPtlWtY64KJ4QG0oOB2nmNLJTvoqUUR1ESHnSQq8QeAnsmqRPgJhk+5AvVs8D/6dWQ2uTZtgw
TbM920jYsx6Lb8NIHXue84jFF8Quh/9kXPdtgKehQ9PnQkUoCrYb7UAiREe8lOdO1iVlPi9wWaNO
X7VJxWivbe4okm6+NRz7fNfW2CP6rPH5I5F3pQhVCYspEHthlYrD6Gjvfi8sdH5EfgXBh1EBSRmK
gdGX+cLcb84kBxksrbbeex5KI3UYasUCWabDtgiM9tSZ50xDZ9MMXrSJ8LtXk+CHKynpPfPQDjUd
N/wR13nrsDzjVwqJhNWzCO8zfTJpzmKltxJ7Gq6MtPOxoSfWmyxC9FnqmLae+jV7+5netXyy0Euy
NWCp6/gs5EZN7p3QP2ghvmFdR5ndSAgn0PmNuZcJV7r2F2QITuLqyNKt2BV8Mn01PfXu4Kya4WHF
LfIgXhRvEsfexHIo+ouFq/4QDONJMyYHtJB1x13I1L7VUJUyCbFDeChjjhbWdreIIMgffhUSIrAm
xSUoRnhtoXxzIm9bgHdBtww0qbNBkMjSWQ1UPEyNkl/HNastq3fVTEgpcGJG7niskg6ncAxhxpzM
zdAyZ7Pc5j75PB5J1L9qFZd2ZHbs88hp57j7M2ibIPwbPkP3n2yWUjI4D3ZG3NJ7lb91MYsrO2DM
464/uab/5I0++UF+BupIlj8AcJaDK+jfPLZ0moGhthrPnaO7B71J1F40gEaKNlnv/LoKSImdJ/Ag
pxiZlyuRs8sN7B/G4ZB4frTB9FfI1J2FVacvMJiSp9TEPz7+1E7b0dWG1bqstE0wyuLEPOfLbAV+
1xo8RVARNth3R9pWTtieGN1e3IuSmYDTtuOCBpJcIjafNIzjYiCKbCZawNrBwcoU7pG7ODO1W+WD
5wmmlO2Q9K8dnYzIkUU04COYir8C76Hurzy42Lzo/NBIltIIDQqK7E1WWUj2DAlDI/ZJoiH9D4Sq
12nQj0ab7K1kRCaEwgm6mM1cFv20hzx4r7Xo/aXDuzut9ZgdJfO2ioqrP4yeRWZzAnNTFeuc4dlJ
hzy0miRuo47D7Vz14SMX8DvG0tozv8m3ut3AgopsAEqhQtrvk22JrF6hf1iSmIXadl59IJyL23Nh
YREfu7+kjq8l7vVlN7pIZJLk0XjUfnGyTyysVYXbFJsSF6XAkLkWEKcY6+EzI58sL48TYSkD8wY7
mGFg9YtumD+V1I6s5laha90UgueN9PABkJ8VhZ8u8+06jb+6hEUm0IkLn+gxyJJgn5XstUOWnz26
j5XUKqSNfbrKQ9amFQegmHjODJEDY7KrX24LQzi/SL/LtTQ2hoZULAw2Y8r7EcIc4OixcE8P5whh
AgynEXgQ6apFc7Sd6TvuM5Oyb6X76R3dOWyqptrIxHhxcF8w00l+7Ai7b18CUjVNXj4HqtvamT9t
1bzzTXucqhUJksK7WYHxOfn5i9X/TPX4Vcu0Pai0+BqIyBskPn64DdIYzqi62jU30UfleifRjx+x
iRsQ1QKGLsCdtG/iN2O1u0R6DtVWm2u9tn1LMnYD/ryLH16T0M1BxhVL1QL0lz3zSixe97yTb6SE
IafwtqzsXjS+WmD0JBJPlFB8F4jdNf1SR9oFK8qajgoNV+UJ1O+LIhyjHQHC00JyPriN/sH+d+CI
AS4x0ZwvEwanUWuESwhjz3IcTG4dBAFtUn67CRrkbmzfNRNep9XZvPidu0mafs4dQU3CAUt6RFXu
dAhM60k4ByPT+Tt5SylrhqNARsG4PYA37/Be5IV1CvofpRE6SxjeXNOzMbbkPzIoPyIioxcO2lZe
BoxiWWExruymbdkjzWXGxe63aT4GG+SMgQB8adrG19jXBDkzPp3CdiE8Y1xxDjXk+px1273qMcl/
3hwa6/CUm3G0qWdCgcifhyKjbYilWJaVxxQ3/E19/bfEFLSwhowLtraxozUVqgZgayi08OdUs7yF
LYeu7p40nlXpvhVAG6j1EvaPA0+T4c8j4aJm0ZUF76HBmcb3lYTVSKXee4vqmjFiR/0XcEN2dEn4
XBfhiCnPMJ39UI8nqwDiaJ0HictMR1a20EUidmNTcpZlwJplQlGHeZV/NU3HhhWpiCKUj54zN74k
6WUpzlfUGBgOENVQai6FldzY6E1rjUpn2ZiX3tc6NnEKZ2Mrfnah7+drV0KoV45+xo9IRm3RscEw
nRMBgsXWVc4lLnhsIfsYe+V0fCxijqssWf4MrPNVzGhPCQozzQ+DHXptgBi6+KsHx3uqcYQvIvN5
TCmfQubaEz63TZ4T2ouJp9GsB48PMmND/fpsbVjQT5TVc3Zm7MirT7mBZPIrGZKtkLgdSmJnumHF
Sd0te1IF6T7YZCjeKGZ15zw29+6oG5veqe96qB28TqxBDa0GmBt2+uziSEd0JL9NSZaTtNVzmOC6
GdzMWOb4VlTf8Hwo8pGITDen35Z0NdBPqELSLtp2frEdx5wUxLL7MytOSSeVwAJ4Yu0SA6Ukm9ss
Oczq3t53Vf8upXoDOfZpJeVH6G7liK22qPW7lSYWHsfmnEhoKwAALlGEAa0e6a/qoN/IyLBX4X1M
R2ttqxGhnB5e9QqscJB8yKCk2mq5pYjsocz3kRcXE5A+ZMTfg8dWvpzMm6oMKtakIR0iTW+FT/Ff
49NaYRjgLmeJv7KRvWKmYxzHNP7XHrDulqx7UeunqyBIf6WjvpSxTR0D44Hg0nG9cRtYpEVlyE7o
QkbIEXX/jOC34i1KW0hFaOuBl0e04JJViaiLeIEIbtnYTMthU7MTfmprC4SjsikmKv3SNs7V5P+J
dUEwimZYlob46Ywiod7Ut3AYSDvr21+2Js+DUjfQHOCY5V3nptoEuGyZSAN1NBMjOtB0I4HCI5Ci
tOLeXjYjKiSzH2eAnncok5wvqcvx66J/02nfGwKTgllDxJcOwjtNWGmGGYpFp3cgcJY6P8qqk1u9
Vi9TrfZ9jaLKJweFmjIreOxTyhDChLaY0yHEDO3JgE/OwqyejGkdepikTWGSOelkvGt6qx1TTR50
L043PZKZZQLXYi34u1ZakLz0TEb3hcxfGS9UO1/f2w4DA/bqZD4QaWlG2ktTC0asls3sS7fenbJ8
tUJLsJ/jxE2ZD6oWx9mQ18kCSd0Hm41rRE9TUUOy5REV3Z76X19i4LRdmHk4babaUGxXEaONo9HS
xXtgs1T618wznGJgwjVEHAjCz/71umHhVjPu4jQAhF6T6pGuPIss+wpEYY4bdh0NnNQ6E3zLhFmF
EHjatY7gqqjNWza6jFtrObAkAO4cAOET/CbRC7uucqKlHg36wsrC8xja7O8GnrMOS0uq+THmjGw+
UBBf80b8v0GiodfmxIZsWbdIi32jxAqEhMTmeMvQsqcmt5CfVe8DyANFnufIrpPATyf21XWAOrPW
PSvgHd8M8+lct04Di6jdc0fYRIlgUYdGgbDHQzrZVQ/Vjm+uAPUZCXzVDac8AyLysIzsI+oe1eTB
vgtfQ7+/E1HzC4dwNlGb+tINuVBK8WO2zZtnI1gIdONvyLDl270eLNl/QEasqS7tkGmkU8MELMNs
yfHAlJAX666Ei0SGUjqKCGONmArRCbBMDdg0FcFnVdY/hE8egM3s6xxTNGmChXavOahgcoDqwHTf
Z2+IuBex220tSk1mSwLhMPPmZvqGy/oiCf9q2ETzRO7BRKEX0eBScqMV+i0PQKKHU7xOw+EtDSXg
r0iUi/SnDKu71Y8vttLPkpCYxWvtNiReg3WxdOOpcNvn3gYlbHZ7VhO73Mt2Uz0cnAjJ5uj++kn8
Klr3pcg4NkOBPNTkRZC/jIj4tH0WBmXe0J7QfsCsTDqXWwPwJBS9EDrS//+CLHVoa7p811LKkMne
DCBBhzE9iQ6JqGZZaOxyF6Eb8+YR6XFswgDFXc2yirvCnkhYKtKbibgutVjZhNZ72OG+qtPnEgsB
y4Nlx4ah1eWJwTwuKXc4xUlzCUiqq1S0g1W812T95IfG3mgY6+NjmOSbZM1gxMA5zfgMZYHiYB6X
sJFPSFQDR1K+RVr8GkzDtXY3U9nvE6Wu3tBvCrvYR7FcxTPiwgxPVQvfkaw5+iwtij+HiaK8QzCI
8gT3b/IJnuPRO+EVUD42k10Q6dfEDW+y3VKOI1vpm2fTbQ9e6L0UHXMvhbfDKF6itiA7VsEE45Vw
RowzbkXMo59sxwoU2yTV0i6JPYhSToOapJna6eHjVsM2beSl6yrIxhNTK/EpqGojpj+wQA8uREc5
cPqCr+JNLeRPYf8zU0FSL0OgrKt+LQ/ebGkmLVm/+JyZH8q8oJyVGOGyzIx2s56XBhTXmYQKB1th
2aIYaTrAlUP6yhNwSlyMecGjVMmLAA8ZpeY1IuzJ0bPPsgWTCQwd04y1L1nu9mP6Xtsfep79sK8n
2y0Yr2PCiavzOs6ybi34AeIADiNhamdmAh52vbX9eWlQ8lDLZ8VTyis+LnKjeAdsubPG7JT1nCqx
Nf4wNn4kBLlqY3WB+0g23IjcAVQprj1rJao8w9oHeM/K3VXnhhdiYaFA5vg9qoifwzhc0kmZ2xbR
4SKxZ32wfu4NYP6j+ueSNTwK664l/nPXms84gpjKp+1viZt7BN8RFhDo4bYsplzcgES96nPqumJo
QSjWMnZJTEu2aaaLNQu7Q+VX/ypL+8MVt6N5Bh2eusD3bO2UO3QXrV6YCy9oL0wRaXGI6EPAjxMG
gYJMu5Wf9O/1HF0dhtZfnmDo90ZEff0RZSKS75lY4PG/a23IXWOAzq7O6PZh2ixg+SVqhCEePbH9
HJeFt811Wtu4IkmA6UahZS9l36542MnGLeJ96w+HMHGxQwzA4XXCKJ1ihpaMbHYVzhPGCTH1gR39
GLX+T1o4I1uZvCLp3Bipz81dQUUUOOOaqdqz8j9bRXWnkPjKMtnsHMGuH0YVgSrJuznBDc8zxLdq
eEel8pRqu8qgXVJJf6V5/tI0vaYLH5nuuyfJyBy7mrVgKh4ugnTa2olJXWYBtwNEUVgolqnL93PO
nxFx7phjdDNTf5v37kfa2zenFR+KBdUKE3KoWZfOq/+SjuDDAnlwbo8/fmLuFQ+haP9i4vs434ZL
/lk+9JoWOmS9Z7fFI/WHt2a0vt04fpa2uOekDFKIE9Dhlq9ETx9dE0+6D5UuJEegs7W1Q6cSWvlB
Mp12mb8yLYTtnE9/tHfPpmf1S6bqvnC27DDIWd9KwIEdhIrl/F2TM5tuPSXYkkdHK5kuLHIuRlau
aesOaGBn7NZvVVEv4FXpiWenE7aRRy+1PLhkACJS1l3mSNzktHWt7DRwZY34sflQ14MYfmgTEcBS
1us5B0cKWWzZT/518uABFACYLAAnxfTk1+ZD6s5nHCQJh9H4iwunXgwVqjQDBwTNzaHuJ8DuIGBk
zXM1KFjEhPflzGURZd+dSKDNw7k3tNuwb28kt3eQXIsto5eHx4c5Gflzz4QetzRxgRb6f9nlK+S8
DTIch2LQ9eHExLSZYT+sCMVM1k6bfWPqWZdpt6XDJRDVXXCtrFnC+dwUWfY0FF8oT+POKTe+8uQ6
tnjvHS981Y30KSk0bEk2ptMJJgkeLdLUp6eQLTGbtgfwRV5i+EZOWr0RKffXEvNKo0QCuT6t3YYm
XqInW9QNddIXakl4u3FrINmICKEyX8jvmDVW9FROMxdBwcEwictmLDZkB2XruK9TDizw1Yspmxai
IyAmJpqHepi+gjqJQVr0L9eFs7QrdRvhB61UxRPt8dkjqF0Z3O6rHIwhXFZj7UTFI67Ds5z8c9ft
iSd7y7p2axTdtQ+HY1hmO7RqFcFZW4lOLW2DL/orpVvRMhgIgvDCT02L2STAMCwxTiwiIrTGRqyh
SewtrSPYTmMjChUYEzOvukIzQlzcNtZIWDBGfT2wQ5pk1wNqbHAqyaRlzlBuW9R9lZOddM/Vl31G
tIFPE41VGHY4s8Sm/OcU8mxV+tlMGDBOvX4cOJ9a11wnDfguRH9au0OyjYie1OI0Yc1UlFDNG+dT
SzzECJBqCxUd87oBqKmjRqjbt77i0yxljsjlDMiZdo76fpEYz5aH8zaX2cGsG2x6t45zbSLfdmF4
0d/8Do5Fe4s65tlU869D0p9lpZHwbUGjCT973zoEjnoEuX1UwARWwpiQ2wLiL2lLTj2L3ZXfqGvh
6V+1hqSxZJXWWh2WoOI8sTyyBD5aAXgis/jmc/Wvt37z1HxVjltvU819UIbnle8sXTr7RTxgfpfV
frBYs1uYMLW6VYumzXhAO9BkIyp/6hvFD123MQzkZMaPEem/MVZ8MXZvOafaAvwsv+9jzp8Ts3Dh
5wsjs14tqjutYZFM+75o6Su7QtzZTu9itrdki7xbA6LukASQybXfY+zOLXfFmqABwhRIyzAYm2Me
W3RZA1XTP01D97D7CW9CGmwKrHaWL6GTA/Bz+VAs9f+WaxWH1x5jahx9M8k3F/4IfaSlymVt94cH
7BFq5KvC7iT8HLJ87K2sEnKcADwY2sgIVItNDFpzZdk3T1CKUgpA7msR9wHJtiSprj4Sl2V0FhPX
uGYEGIYAcDDPueMMuwmM+Mwpv7vJv9kYgDiByhZVyzWN/yFXSpai1s6jO1wiEof0eNPqwzrUhj9q
KLVvQ6bl+ishmW+tHf+Iytm2wt8ODatMzVxBzB4eVWhf+f9o66AAnJw64SFELS10kzw3mxwPXTTX
4FgL9aFZTKKyAtNe1zxUgSRZt4uvqul2jQnrIWwpP2pSzeEwCbwBV2lXF8F1u7FN7zdvLKzkzonU
AFb8jJwxeRWbuKGQMLT92Hh4tH1j0wxk5zBecAf/Z8ooaJzfPIadOCs4E51FYpqrkxOBXxOg90Oh
zjDCrp4MXgXItMaf7nZrj+vWkM9WWQJJd3c0gmQWZuEniQ3vZKMTnOItPdR0yrNg47HIYfukPXQx
/eJRw7qmdkyqgMh23S2L470oKUISn1ImxblZs8yoAa6H7omtwwW/pDxkMngxSFddipEhGlwpBOM/
og3/ah/3fhPvwEKxdiF0U+HledhwvIIIJQNbkjUN3iGFMGS6x7I1b6JoW+aWBIh4GmlSFYlsBaP5
VK/Pyowo/lhuSZCui5YVCU+yt+a8ziASYvD2nOmgyCGcNGQOjt4PexTWWIpylFqyNy/aaL62dj6y
IcemE+jIVfWrPXVU586lC0jVQFzt9uOvz/xgFZII6cyZYsIdzgqUXI9/QnjlG16B12JSN5XSoBMp
+g+81nXokao2hJyhBcmo7TGYIctmc9pXS7/WtnXrn5CdLkGwkBsVsQ9IufbFeJjoJlEq4kg323pT
uf3ZqD+TcM6yNfVbSqpmowvmrNO6Cu74yyHXtkyq7BHXk0soQqh55joylb6ofBKAZXXt4uhaVSbz
eioqKpMfF8+6MZt6apeoakAbRPs8iK6/2iTTJ7r/+h9j59bUOpJv+a/SsZ9HfVIpKSWdONUP+Iax
MQaDMbwowIDu97s+/fxUXXNOV01Ez7x09C5gb2xLqcz1X+u3pL+ibe8kQ48eGCh3U3geC/eZ+DdZ
FI5uej0cNS9/NNxk08GKBjYWauGLF54rO3k08/pspu1PQkMGsbNQB47Ik3ybxD6sjlNfR8e6j1al
yVk6oJGCVvUjYMSYmBfP4fmGI2INEAWTXpF6X3r6XQgQz3mPajuUDKTThLxD9Bl2wVpp0SUtaI7o
KBxYO8WbaqvPopgWTQ+pIq7E2bfUkVtiJuyg/IaljuPVhqvmHgW1mcu68PE05O0FfAF6sS5fy9J/
NpJkI0S/DqX7VZsp+kU83OcIPK7pPSSpvHQYzoA6rRI3XNuAQvFnM+idg41V1H5NWr+E5DLS0EA+
C78vwH+34/RsVudazz5E9p46NNH5Nifaio022tdsAVkRmPwh+LLG34bHKtCHRVQf2atNtz4nZZqr
HwbHe3L8GGN6QWGfqN963driquBRU7HZs+p03/fGXQIzEB62+2JoLvl07tWwJPMgsmuuprM1PhZA
ETx7uPNM017NxsnIKH9CAkfJ6F6zRHyC1Pwkyr0m1XIZ8RoQGOSaxMT4YlXlS8m6Tu/2+9B4j6YW
IJcETAxNCoRUH1w1faTRAfhK+2wX7SefD+amZgEvkHC5B4O5yVOUNYxxgUjXutPxpO85XHaj2vBU
3+sTWJDwx69UcWMZ/rnutmwbN6Few1RnKMF7ORc/9Nkql+In4HAkywi4z6zcGa9FDZZjMCp/MVnm
reHtKCT5tCVNNxThBpH34bjeK7VSd4QxFqyOBGxw9elCXOjERKtT4h4dAyVFR8ttPkPRnQfVruoW
ZLF4gIf/oAQbqoIdZHVP1+hlop19PlBxEGAOFlqvXcbWaqheStoeGhHuk5hYsH6RxbgyMPiGEA51
3LLCUZx/o6Mhx09cbHsPuS3vAfsY6jYCS1qnzYWCux/T3qrRRo6wIQE0jzYVfgXZgMDes8ptOcFs
hWU8zL9cKQ565azTXG67KDnGpnuXsstt2EpKBoQ0csZHojsaQZ1oZZlsnPUuRJ5ItTO0pmjxPLBE
AFO5k635bYbTvrarq925yFnuYztzdOP6WR85C1vzfjDPFuUY4+iZz0/IDWiJNCZCxX8jbsFUqT6E
9TIMEo4u+TxHTti5VRXtm1+9Azco1rkujZTGAuZ2p/ySE7sUMUuS7VEQ5uCvDkPi8P6IhRWuY13Y
K8WmnTwkQn0cdnC9uw3r3aFVnIAlFGKvg5HsaDNMtcFbha5QQc2uotG4MaQkktDf9mN0pIrhq66I
TTQ9CGrf2rlQG8JDAsd2wQTTYyCcH4ELElNuUphD1o+DA7IX+KHq+GNMghHqKFvkzoWJWdbMtw1O
Hyy5uht+GQHPftYFiG7DLvf6l7rWd9GEqp7h4SSHNBAZbzGjlCG1PcH4YzkOjtiBl5Me7EC8ZaU6
oiOj6Ff3TJoQj72XistjqoILRGdgVLV37/tsABqNpXgEtubMLvWZ3siJDNL3Z0QqY2c344tfI4x7
CuuZnsPnSE8m+ePKD9qbyXHQBEm3XF0Xp6vOE58N23en5/dOH7G6za/HT17cmps3Vpjm9ZDp7NgS
huEzux2C15QTzbIA+43wJO6aoCLDy2FmgXWcSkyJIIsgHM7p+bDEFj9U4a0qtcdYmD9qeHWr6j1q
8PCSooIKbXOIn7qBfh3xUXREGYqMezwBiDaSR1MmpOO2OzGjuYS1VSCY0bKkxHDvyPiBvnruN3su
oyOu4WfvHkcW4mRrmi5Rk8J83NAzQNytPxculopuYJivYTyX4fCRI212Mtn506F3RmzHfdut2RIf
mzxnYF0SfTcRtAZ+tcx0uV5pKo9Zw0jzn8Vgpgxa7Xvc+AdGSLXQLr3Tl9xReAQCqztoOQi5yX/R
YlKDeF9/pM50uRjf3ZL1JILXB0LNhRxGlXcdZIw7CUxKaxa58iV15sc6awAeVrB42GGiPXuvBApP
Xi90tl3Re6czk7HDzzodrZuo8T4dgmxkrV4nh2h3V++pr3qxY4QVOv+ahcAnajbqPN//AxzYmzqE
hC9skiR+k32abMMnMB9I2xiUp9J51bMDRyLe6jYP1pS/4PgG8QVckz6ECRIMlECa0OO9G+I/6jGZ
RgMNXF3N4D2ubo053e4FMt/UV9mbDLNi1EnSpQtQyBZvtbFzp+w2MebRhFza04RZEyjkDYVd74Si
CXIPxqz1669aE1xGFuxUOas6pwTHjTjpEMoMFfI1CfF6YaHZN/ONRd2Eb94Trr4FvfHau5zgaeUC
WVcCwuIM30+k2/h0a8H2iVmE9Ljr8uk1SouX3GJ30FZmvSBIA9ucSzEdslUHI3LJcPMJGWUtQtAQ
KV1qyHX43OM+3LSF9hpqFcdDBvuq/Ilc/afhYkWyOGe6uoxgYnwp5oEEdUmd/mJa9dMYbYIhPFT+
uKAZ9gWHxbsL3UA+Ucx1JSVWc5iuFvjrXmwjX9ltqRH+bYBmTMmXcAuSQTX2tKR+qAzvqcvGJzG2
B3tMGI67AWs1bTsDsU03V9+g0d8NLOUmrBjdhHLrOvmWloUfE5VHCXJ9sxHeVecY4anXnGuTsw+E
QgJlkWcC+wlIr9qTnTsHEBqP0niKyEWxNlnkUVqOcXq2S2jeU4JGLOaLbKWyVyvzPqnAXWMZU77/
FvgkzSRv+UCBKCzi6GDaLn83fS3YBADzh/JOt2ATVGEHWNYdXpCGEFhvxky8TAT+ss7+0awxWAbJ
dDW0Y09unZs6ItCEpjm3RQ483W7smMDLqDWLomECCof3Hmb1S9G61xpU09IWb06K1uTC9WlmDy95
HUqX0bx1LFuVeY1C8xVn+T7saY6zq/mIOfg3Kud2GSucFmjkQD2CrdW7jI+dazXWX/z+m3QmLwnR
jhu/SH8cw/nJOORHDQ7XtMNDoMpubRGVZgdqvTJtQHpe4Ut/dzQUJNz9VAzrxmNmVe/VxFXf0+I6
R8KXeuStbIJyhHkz2lLB15UKm7MHqbCcl/VCR4Bl/FrzQ3VRXcdaPFU9yRH928yDfR43D0nRfVkc
AJapqr8wB23hQy0JyS+9unwnQ0K7T+dxPZ1CIsHod8SZjAoTKGxGenYficjjzTRaAqbxJXKeI2L8
FJzTL9ck1CfxGzmO/Zgl8h2AHc6I7iPs2p3AelE4Ek8rD1aewj42QowRnsFH6YzOR1i3p8L0DqMe
PjpS0M9KA1dFMRsooAUmCDwjXTOskqh9yqT9YzrNabDdbWhaz/zjnzEjP9xjzPJpnTI0GocDg5kU
XiZnYBpQ6ldwq9sstB4MhtTQKMyPMYrf9UUe+IeOyPYNqYhTMIYPqQaISxjesQ2HW0Z2+BwXBgNk
pqz9l1vXh1LYmx47LWx2VkguzpBfefS9H6TscfqQ+ixnl5S1mNwSwXiJEhPLIsEEmp23mU+AKqVd
XHEqL0tQIlH5OvQlH64y3lzz1FrQVpm+3Bgs1otUV1/lKXW0D8+ZuOwcCYbMG7cl1RWYoMqJcFNR
sOVEvQ1l85O002s4MWttx73Rza2O+tx+Sw2wzPkwWs++KFgJEKsZaTy7jwmwEsBkPahol1spA69R
YurRtVc/ZSQHgY7jug28Os5TeiqbeR7juVxeUI6djIWPfQDTrCLHXF1dWj09OzlZqHlqvKfRcVi6
nrjELd+Y6DphuCyinpHtYOIVd1FEmmLQWR4yB9ZcajnfU3HILfOnrnBNe3NYClQay6q/qyfCkA7T
1T6pqLrBc0urSDCg0ith06gS0/aGLYQ7XbG1hwKrEVVKsvoe8KlYWS7qv9Vi50rifq7SmqeV1Gnh
HedpCm/IZ4LWTMGzn3E8Be+oM7zH65xI54YE2gy2H3GPECvC5Mu1NNHH5WsXu0weKyMbVoVH9Za7
acv8Tq/lE3s4lOCel+hLmhfCRzdMLw7hQ6b+PeYLTgvg6+2lZCdWx/N7b2TLPHzSzcJb5an8Mtrg
qEUMgPBurfHY7wICgsjG3YW29Z0tLo3SMGbWyGMWodKBxb+pJrxFOON5f6qo5z014/SmdfILY567
UbBL6k2jRxfVCWuap4lMaNZU7DPcx8FkCFgOlGKlSv/y4tmI1SoiV/aXI3FlqgitjmDjZbL957r1
3tw5BUUKB+OAh/VX0UyZa8Aacy6PQHYnhjhzPxOJEHULRLJaYVq8F5DJOf2y0Y4G9W7nCBdRclua
+ygSPVpIxPjMZjaLgv7Q2IRT8gKunEVLUCLCdYmauoDszM6go6bPrg+8HcSBJo/1j3WBpeaGNwmo
e8/QMrep2rXDYkVI5H6yaWGMvI45apS9GIoM5eCUP6ZWHpyJ0K8LHVX1xqMWhffUn+P5I0W2soX2
3ivzp8O/VJtoa1M659FKyVif2G4oGOc2WY/XEmJQSm+UrdUcmCexlSa4FKMGRc9Egsivt9M7tTT9
iet5YPcUkvFcEH191kSxTH2NRmf1Ognw+IXxHkt6SavgUXjWs9DDF6tpGyCe4dXPJE4m6DQpgfrU
we3aIPI6qXaafFx9gnSe01cvg5XAYR3DtSec74FnfJXikR8zj/uOpAR5S50hA49DxnBP1HlbNKOG
UMxvQHJULCU61Dv9UZjZFlPDUfFEuEGIIalXP4rBwGvnQBU06uS+YFOMaQJXY4EeLZVbru06Ytol
OMn3ODBX9cBdoKWISgNaTxZWDE3Ya0fgxhd1mXPMqf0H3w95s4CcU7VinXOejqKJHzCAv6uKjYSJ
vD0P3Sg6dov1GNpymaMxWlzBPBuiT23IrzHjPthx0SE6JH3MBTSV2gtOwf4mjIfgA5Y2g6Z8Vdlm
exZyhFPWQN924frbZkZHPZe5RnAa9r95i7WO4X4t7jJFQULhgEfAkVDVZXqw4tdm4vwMeNx+Nmn4
QcybZrBv+ohLlYHbaJ50jrqrbqCE0hR5svITNIBAA4wiKP4hJx3GN3S5xTv2lijgoiKjjKTmuaCv
zF40m26qNJDYHe+q16wbBWtTN9BJqhm27eEwXiUDZt0m95PlzK4kdtWzVtU2MJAueLREyMjQpbMR
lD6h/lEoLrL21Z0YWOGKWheOUW0LnFZNKXHrBcVuyNicB57trWvpTM9aaqbgHw8YuZlXSvZOtaLn
q3RYhwolNpMqN6ZC8oltAiTpLtEdsYxLo11ODelusHJoJlOkbZvoDE8gBs4LkN7jZbjNd2D16F9H
Z2r1fexqH61o2qUl5js3C/mnScL7eQAzV3/yuq5YGY5x6TQTPZ99HO4VakLJ7S7LxLBuwiDgMZVE
L4itV93s4fcZ3rmaBJx2DijmRacHYRnW1UPbh08QR09hAJYvCf331D16OQ25MqRFyogBM5EXUdAu
bE5FuPDMbax87oo8HBagjU/UzK5IBNylo/NKxhyYBmp0iDOwcmICoPgeRobtg8z7tT3g7cCvTOce
m7wlOLM9GcNbiU7Zl1iQraY0l5JXWE130H+r4JpKeS+HkBhBML1yyR+xI9zo5XByPNRpbW7FlXQy
chyDSk2YRcPQp2f6Hf7USzDq7IhrKL36UC6AbJbLsmRXEA7IWP2PQ8N0hJ/LFCLbMPQBUhrxzlVC
INC48lsrQskS1tLw0437UJh3ZDRRkCONzhUmQY3hvpUN7Wk25Ab8FNzco/QuSad5p7yf8XFGg7dN
Y4UOe7Abs7emDkIeeatGOvtesSUzq/QuMQ10GD/ftCp/CrTx3WKfb07YaeAVoUHEn3mMb1E4wOMD
C9+0fKlc7amHahBm+oOYpk/SZUNXfZZlA+LUnxivzplnLz3q0t37wCg46CfvaKMZU48WIRjKxfhZ
pqRRW/iBs1Ok87aNvBkm8ZYYEWM9o7/iXLyd3PzWC51DafQQAAP47Hmur/yRWVLa0ZpF5u59tHhA
EfukNVCApgtNLKfVtpOS3afP+JKjcobFTAPZR805SnPKetdrhNPCrvyYfHuCTQjJ3GWjknPWHj22
HLj0WAwygr7ssi9DguwJh3plAhaHjm8eJp+ndWBOG4TMGXcd5owH2n3cpMtHEzcb+QZASrnw5aJT
xTfOVQqVBnTl2ok/gS6SxrFfSWoWVKlnx7H393xm7MDAra3CCYSHIiJ/Uw3W2yz68rTbEgM6Dim/
P3B9+AR3U+qAAx/Nb7dwn+raPhjZ/HmX5oPoOaN4en0cx3uupPlk4JoL0bJSyVmNltklcNsP8xKJ
5mV0Ip70DguY7gZv4UDIxvOsr7hl7qJMe3miFwmSKu1/7D3TLwmkgDQoZ5jBfAp4n8egPdohmSiQ
XjtDx6vHx4yaQS3VInusdXRSFO9pOw3ySXTOitae21IvPp1OYVXQ0vtJ/0KtZ3ehWm8Z0cHRg9Me
p+DFmdw1ea5z0tVXK2ZHRVK6hOh+24TinPjE0IiwPFD1QgNTja1K0vd24xCNZSUXe1rlEvd2CJ1H
FH2GUF4tblA5X0p7ot86/qkyeQodmg+oR/pKfAcIIidCj85udGUeRsmGWTdWOIqaZpcmcLnkDOSG
uAUkWwq/HuEg3DhutK1BNrTY5TPiN1otP5pe7mvtzSlbuhuClABzMdFlU27KjABvUtwaQX+hRvdO
JAyoooUl3G/XIW9Z18es5knQxU++7yoOyyctxWRY+uZe+MOGUxa5roGMtyGG14m2N2BOiNi6iyaG
+6vv3rxyievvGQgRB4FilUblpzcmj7Ej7wKXlHEgKQUdjYUtqVkk+fXMNHulafDJgrJrVzL3X3pu
X8vpXhGLbsfpXSe172KlMUxkckO5tJFoVxhns0BJVr5Xz1XANn9qQSNo6Zlj81erVRNOUfnMTcFb
NUI9KAbvGCffepTd9jE2U9R0njuVTkwjWGdT9uX/XvUm4G2P2chOxKWUxGzK89inSxtsK3ITQPkp
AiLcEf/o2Jq18IunRBBECFgjdIBjGpS5yLqvaR9lDfs0p31ldQs/rn/MklRlmSMIaEY5Oyp5HlEj
S6KmQeKCQ5hKbr4uNbawoaOVX0wPOteK1Vv9mmPklmZqvLoTwVfbwHPSaTAIhm7TD9BiIwHKhwzF
Jg/pxcL0fj9hcHCj8dMAzkurABOOKHYxKQFcH5C4rYq+p46IZ5Bab3N4pdXJatEo92UGFWuynIjc
1tcygMypxdVuqEZ76xpPseZ+6Ib7lNTmR1L2wQrnpqubyRrkLTBDNui1FQN/GJHXICptAxx3S3om
7lQcfzWAxzWsAiEoiRnf9e6YrgkHhlw3jl3d5VdusuCe4A+2u/Y4ZeSYC6N9iIbuY0jGeu915THz
YxDTZYClKGdiRL0hQmIg7JhQgubgxZhFM4oIAw9F33Qht8h1SfgTkLd51mdShkkyloe96zlXZWT7
FrKOmRDDawqcZi7gNzSWBT+Bk9h1zp7ORIcWHArWFp4lQbaMECaDntW9G1+bjiRtEzs7n7HEXd7L
deLW4aarCKDEzQmPqb3uO2RvoDQRQsfVJkvBg7ySS5eNJqNo9FJTFJxbUO9IgQIYJUkF0rW7t1Vq
Lkf3MJVABKJCPDURCuJkmhBXOEVbFuck45LP0oGVEG9MTP5DQW3UJIg5N6324BvFtPTSCVHNwxcw
IpkANHtP+h7abXULS6SDyO1rW4HFy60tDOjZxg3EOU/K71E2tyNIBOa3hQIrLE0L4xAWDZdUvVSA
numpr+z5WDx6xZJjqC+YJ0egfxdx5p/pXHgqmjlKTaRyOXjgQquPKs0MRj/WT0ucQKQ9H/CEM7Su
rombfPWdg53fDralrpyb2DuSfMNCNJKl6v1m5/lvVlXdK/qHq4L11GKTu8Ak9ibsCZqjjhaMdM42
gHUzQok0AAKQi3zQ9mSUgkuhPUX+cLYS5pLd6K5ESTsZPFQ17++Xi3j0sqWH5wJ/Fzci5qt90g38
877alZMPKc/eB2xFFwR9bSynHkfVyn8oLOvJznCeIGP80CazCBCNfdZv052fgL52lT53FMgqpjiq
+IxEjUVVOd3NrVUWD1WM/c739HZl4VwLwuS9ibp7TbLmlCncstTA/YwXAXmtfxxQEcjqQYLSY84e
MfS9xPAOFImx6PCMhZwCwdTSz7XSv/WmeAiIo++EAYlgqPxjR3jXBYKP7cGrAaRU35FILoV642I/
OvMLYn6+5rTCyR2wQFqfbKRfDDe0wYWCCGvWjEyuSW2V6mVAvJ+PZ8R38FpFkPq1yQdH4xacTFze
xLby18XAw0QXu1ggB5M4hUpq0v1GbEeknbOgrshddzA0GD3NroKdhFJwkzsw4lzACybedLesz3kw
FMvytbHG7DYNKhMUsn3b+HSLjqI4w42kO6snLxDxKXRYRFbxSMOMNVT7HPF76JHctRRBpsKvAHi4
36rJZxKvHxiuj+C2J2x8KDg9qoXQjFXvl9lSK81HThovTQgUg5LNfA1DUlclu/nkGdrIRMzdO6LU
/aQ5npd03DeUpo6UV6IeYFlOkFmUezF6sq1RteO3/kDFJ49uoT0APGYYmDUU2NqE2QtWzMTUDEIY
6qPurCv0pBOlnslxDLFOQ/qwGv2ukTTw2LZBPsCfsZoISJp5LEeeCOzzGkplojcHv4uiDHWB/YLe
VzR9mR90eHbLMSk+Apu7qa3wjuU5JZzDmG5oFwQEUHC80qSxaLyfoIxv9WHMV8THORxhAsRzpWAR
c/iR6LUC5/SNpZi+BT31e4i/mmgIkY3E8dBvVyJkNi8QrlOYuRwUyFLSNGcuijx+DlMOgZY5fjf0
Uy9iphi9AHlSp5TXFUlMJ4JLeapNBTeNSpux7RcpSUBOWX2700nAsYvlKRebxrqlZYvkHqgYNY/W
cL28yYHW3Tlo68Q4GBlZUoyNTxKHUd+rjTnw3pNfCHIw0GWtJZiWHVKb7SONzCmWMxuTAZbzLGif
JX77mkV38Tu3Kk0rLMXhGwieb2MELzOSP5LsX0YrtRmITpsmJHafpMammjL5gmVzZuzmrhB7qXEA
KEM+LaylT+QQHiSTw2e/xR2Vz2ZRGk6cVdAp984K8DxbuDdsCgLSyRBnpRkN01J6GeIA0IA3au5J
teHTIGEYhBnPOthmzAjr6S0YaE4qGZzPh7YYEM7oL4GvrDgddIRK/ZobGOQJN76VXiurvXcb4iJx
Tj9xCPHPgfdLWBFuDdsCJHeA1YBtSMMCsIWEVtJiSwKW1IaPjGc4OSb+5pnOCswA4kUGcw2Tj2jL
rOOU4HqzXRzPk+DSwdZ78aFqoFRwjmjxh07lsGUJcgFRTU+c+hZ+U1zpCvPXPCqtleDqvIHLV2Iw
YXx714WkVxnLOcaAbZ2cKYUIqInmjkBIuwyd7OS5zIy12nzStLnqzoDRAhDqGujtfadVYus17KhL
BQIWoMuxwS4sdQPeR9Dd+oZ5i3HAZQdWnIVmHRu725cOHuAKed+v9UPRxo+WDd964OTb5jGwoTb/
tjv/ucqNEwO9lW9H7qJL6ze9fXPJ2BsNN0OR1MceOg7VaoF1k2gMl6MirW7YuIWUc8dfpNR5oJWf
vcgodlFM5snnYppTHwml4cRe4u9MM1eZwVMC457N1qbfViur4JKJCvs8hvl73EOGC5nT4oblQir6
cdfZ9q4H6GFE/V3SGSxxCHGpgk/XgOmyFL75bJJP8dwHP2qgkPwqe+SMsK/C76IrN3n0WAExWVCY
dqeZHMJG1MJZomFn7nzm8HkZoxOoD5F0lbKuxPoTyM6Ugo4jAz2FD5Ua7M/C6t8NET9TdxmxYeWh
UDcYabpOIybBUZYkvGfWXFcPXdJdBr/bQXfEh6AID/XNS5c051oEbz14IlIa2domWqoCXa5cCt8a
mCKaBf4V2eBDCgM0BQKjVRkWCV3nqFXZEmAkz1u/7pYiKDZZzjpSOsaTBLCsdbSONIwMQRrImUKF
0DfwmF9pbseuBVPBgiF2tkpltRHY5UmOMdM1aJ9UVfBqfJk2x/yQxi4WNlCI6dw6FJGZzUlYGgoY
islSG/oMNrjiJgsPUUE52UL6DP8aMsUj52vcpVhNEJYqZ7pQxgzbFeW1MfR66wCeFjHzmtDygEc5
1aEQdQNYqS9e3fgMPmKbq2ZvpE6/5IANTNN1fqDvncoOKVnzme0ls0UWGz/jQK6lle2CmY6EfPUN
sGdNuJkET2F2QMMKo09420becAt3bCnSkBlswZClSsOzE9gv6tF1vNdhtGgR8UBt5vqu1Zs7DcPj
Q2aJDZdtuVSENheE78HHY99O3eha+DAqavM2YPSz0Bu2SpNLL2Ybi7XMDPKeBmpcoSV3hqicV6vH
keOasxO1JG9Hlk7o2hbrRWPNc1QJlDSvOZ9Kx16HbMzJm2KtDMlhypBhVWUSo9AC/U42xUrWlVpL
ivHILetUIwHLM80neqP6ZR31oL6l2JkyqddhSeeKJKNNGjDEjlMQRNwZPK66oogfWf5Xs6JoDNYp
1pv2ua2Hb/ggX5z/W543yckfISj5fnVPLWUuMtIEgTEtuwKyg6M53BKGYlDbBuwVLPCYU11tLBtn
px8Zj2HnQe3g200jfTGiPHyLw2G+itXG4dm7caqyeo6sdpWN/l0zPQQ25XchiYNVHMiYAq6IHXJF
e14lYlQIuzJYq5GW2Shfe1JP90CYrJaRnJ832UbToHvnfv4TS7npmLeejHo86zURbB1HyMIiRY7Z
xqZewElCymPWXgZJbYwylD5MHndK7O2+Mu/8xH4wBuw8dVSQMBitPUyoZTfGOksxZxim25Eu1V2R
q4sfS05kVrrWrDRdl7K6TqjUO58Q++73/0fVEc86g7ECIHn29vzTSK10OaPHRiCVVLX1mKHIoKXN
3HOon8VR06b2XWuxd0PTv3X8YD8KIGuDqPSlhqaANRjgFdZZtWobl6FjaZ9CH826lZbLwy/cqGDN
YZixigMQwirKZ5XU6bJP42mLYvqoCcWN4OirEcOFoCuOaes4bVQ77TDyWrQ/b3797T/+8V//cR3+
0//Oj3ky+nlW/+O/+PM1L+j28IPmL3/8x+Y7P3yk3/XvP/Xf3/Xnn/nHM6myPP2333IfXqu8zn+a
v37X/Nv899/Lv/7Hb7f8aD7+9IdVBvRvfGy/q/HpGxRD8/vvwOuYv/P/94t/+/79b3kmKvfbr2ve
Mhzkb/PDPPv1x5e2X7/9Uur39+mfb9P81//xtfmN+O3X6tp+fOXVX3/g+6Nufvul2dbfSQdbjoWp
RgJTVPLX3/rv37/kyr8LZTvSYuhtOMwo+VKWV03w2y/97/wXx3bpwEXy0aX56281LAq+opl/d10H
gDI/IAwDGdP49X9e+Z8+wf/5RP+WtekxD7Om/u2Xrf/6W/HPD3p+ZRaJFpd0jnIc13J1nbJTvn79
eAozn+/W/5fnsxd2mJeuaKk7cdZVO16F9c//GTwHU9z//Pl/vly4qrrVp3kDhoHxnGQgfgUWlaeR
RuPVkLsa4deWDpMw8naqKNwt7Od8y3RT7qNk9KgbaO2H2qD0mINuffLnZkCDwqTXxMHKFDIJ/pCa
fQS0m/9U8FvsYD7IuOJzTLI3zCXDspoNY03kpMdu/h9XWutJMQ6tp+ES5CO3RierA8y03IRt3W6o
u813f/y3ujowz2opIyFkNzXBH38CpVYdUkOoXQNi558/irmA7HiDe8Su8gMQ/gDQOSOoexwC//zT
718IxiCnzTC37wn7j/O3do5z+y+X1R+f3b9+VtL562flCN5701KuMV9P5vz1f/msLFkFbB3m+DM0
9mUMB4BoLsenMmjXmUdknsUI65c5ruwEY2jQ+cOa749Y+cdx7xfNczprhSkN8jvlBdRFpy0ORDGF
m0CrDzJPzZWmE4TxdR4R0EfkBvNTfIvxlcdGS3NkWSiLWVz78O9fmcEN9eer0NENLkXluLolLV1a
f35lgRp0nYWYOS3se3YuMWVDxJcUi9oGLMfIk9AGyJKibWd1kayxQQPQE4b22kX2RuX5zteppcDY
9107Tbgs68RfNzFn3t4nJN3ESX7bi9TdAC82EMkiPIx688xNCEnMgSMAaQKr2YCWhJnZidJ3vyK/
N1TWydDmxG9R6+vaN36qWQb5f7z4v9yClm2x0VKuhW9RGRZAwz+/eNOnfMfuMd+RXlZrM5juhoq+
eWp89lLZ1DaUgnNGHbw3pQg3/TttF/zGOQR4bMJbyh+TO7P3NsJW5qmo03w7SHabQUX6KE8HNjID
vE32yLomTpp7yHzSpaXd6YupolhvSOXImB8fUWeOpxaL2erfv755tfzXD9e1lGIxU9ibhD6bnP6y
xNhkLlun8dVqiLKjYp6/ThPduJdGfoiy1mFANa1KoyZqIAKayUDZV1McHpDWmn0yNe8wVC0yxM6T
VYQIH65LIRSn94UmJpYnP02Ac4FRdDLFG2GGxWvMp1ZJoKwk2ReRRWmlbVD9KcgkWT3EBSHv7KK8
xQqVHlObmb0LtTLqk/mULoZjPxgAs2JrZnBp1grPf0MyqGaDpHyrXsfst5dZ8aSNYngwk45jUjyZ
/dMMC7eDdDhC5EJ3I50GncArb4ouap65Hh+MgOk8DQxX1O5yO5HICEodz4nwR7jjDxRSuEto8eVb
G/XfjZbf/fvPwbb/r8/BVraueAwZ0uSG+8t11kxu1SFbyVXiqZyxTqOHKzeHNt5EUB7M7zzKKXFN
u/7KNoIr5mMI7KU/WNFbI9SaG3JcdpohVj6D5EenFyBk3TLGGg6/rM3Okk6Gm67KMQIMg/lIu9q9
k+CPy/SKj4+pKOphWj2YU3GbTwY4GSs31mFQo/5bPCCoPFjoXXFPVXQMMWugmy3VuD1HElMOu2ez
9f43YWeyHLfRRtknQgSGBBLYsuaRVRwkkhuESMlIzEBixtP3Ad0L/+4I90YRsi2LZAGZ33DvuSWl
VG6sSblbpnbBeCvTKNhBO8WpsbzcQHcxiznDpRXTT78a3FM2sACTyXW0VHuyfKVZtEYWYDv/Crso
XjB5wCjnHmW6bR9xLg4nOAyoE0oOd5PPWqfmEeDHWyRmfQ4YdG7dWbElmmbzHHrge6Qz/nQmjzWf
0VkbjKRsIy0jO/z3Z7eUAv96h6SUpm3TNlhwov599A9xlBlN6Vobw3+c06Lg0iM9OVKZue0FE4yx
C9RjOZvk+ubesMqyGY93tSTSSlIF//uLcSzKj39/NZxVNoVNAOWFd5p//4+LqEyHsSHqy9tUYhpv
iVHHh6bWzaOY6pE9Lw6kbpZ/uTnmsiyO0UtI2/xUI6qZrNfp09QBEopQPRwUOrmKDv2ON6PmPzPf
59jXJ8bMAlYC2y6ZZydhRtWGmKeM+I7sVAcoEBHGBCdZIxiigUOKn/bRZWx3M6OeU8eUjHgrApxD
8zONhV4HgbTWmvNmpaGquzoAAs4vDg3PKlgeE+jtIcv7NoPHuTAzBi84BAEidxCs/I/cAdeuNvVh
cE1sSh1hgiPYDdWnX6yAwdQtv4vGuxey+TUY66xBepi72A6drXZ4YwByPpdu2u5atWrs8Ma4gsvN
Us8ZWmR27PQIjFqRlcaRs08m9yAx7qxnJ4BDrSdoAczDN0zTjGcaMoGHH9WF3boSwPIXzs9p3dC3
PMaN8xzaov3h0M49yIyXZjLzcQ9WoH2bIVwaBfA44dTha4lipHHMndHW+SFUDhmGc/A81wstKCBa
pZyOTuUxeBBj86irdlx1tSwfaqcvbsw832NIpd06iBBd4DzRSPAHHk0d/hR5vP2+n8ppOsbKT/GE
D/5e1BCrGGIC55MuHtXm3ifAL7lkzc1AlgBCmA7AuOEE+xmIZe1q2qCwdn4Wzyjennx4YMfJLdNN
CXnoELndGytQZp+EpFJ5MRqt+KytBHpTmxb2LWgDvAwDA/4chXs6R82jh1sQRe4jPpyCWheCoJhu
bDGCjcX649JU/bZz0JhOOUAAGIDiPoxA6hhLYmwxrrnyfuaOKNjVo4Aoc5juQ8sQJOr69tTNLWdK
iObYqHu54TzB6U0OPG1eQDlGRkdIe79v10Gnq0fPn46jRateVOhVE3ZYUeEHG8CGaAeMyVgHSWuv
lGIoHKb9C0i+/hpWZJD4uBTXGg5VYY6Usk1yh5PGyDZ2mc0uL+JU5ndPW/oeCts9pt+nfGPm3ZEx
7ztbUhK5k9A455XeG6SEMTUk5x1xT/zEzbv3tCceeGcVAbC1vSNaEyuuSMhTMus/kRZy39czY7rX
qiUivg+c5FkVFmGlpJqAhDTKevP3V9G3G1rl/jC7TJVVxJoNoGX9VETtLvLBExiGcl4LGwxlMYA7
CKtSnGjMZfVeNyPhOl3M1Ku01wx6pnXWAXNVwyzOZKZB4PNG7/9eDHFHpPFgk/OHrZptFVo0UxKX
WGTHlnRAET9HWVJv8ykZN8kki8cQAtVAig1GKcXDzmHO+5GI1TwP6CPBVOm7tAKuR6YNF6Dn2b5q
z7mzOGYDaKClj3bA00Z5IY2dq6N8VLWTPJoBIsGiZo9geIKiJWAKXebxxsa+vatS+IAD9+ihKz2S
MI2WfBs1wIFVH8zFoktjF7/SnFwzKXF8JZlJF5Pa066u7fHvs2m0RLTy+7xfkRQDCNflMh369FnP
xl8z0VEQqZOJmGOZv6hZPFYeI1XT7eUuLnzPX8NAGrff3Ulf5BMTR5OR8Jwmf48G/m55b383jP/s
TXzn/7kSfNv2bWDn9JAQ7f9VXFBvZIDMcmfTZkO/KlMvPfp+cm7AxyHF4PmeY5eSCy8G/khdAxsj
hZB2sMBercNNQRAdvH+ngJ4PlDTRSfyMIQW14X7QdbADZnA3leXu56SEW/19WvY4yOOmaTZ97Qas
nUkQBi7AniwBy+O64uBnLZsP2tTVTMl/HRmUN04fn+MpgJCblu4ZVMOG7Jt3MtXUzu9YD3tyuvUi
yX74PbrjeCnQvn+ZoJBCFjr131+NJxRfUmCSz8fc1gouDDKro6zzc1yAx8HryzsHX0z6jLVq5a/z
BiwkE9h21UTj4hTI+Iks9c0Y9kO4reZJHe04iimI2n5tpYsfJdS7whPTibnkNvSlPsCAs9ZW2/JH
vXo+LsLLmlSP59D61VrBUzAb8bNO5vr/U3yIpfv6x4yAAp4Jhh24Dh9w4AXev7qzkvlSVowgT7Ol
9PU7ySNIvMnDdyHigYJy4xIlZTe8ILRgTcY8lp2u0+z6CMurJ8v6GPvYvcwsfYmi6COxhmOPH5j8
PR2DlTM+Q3tUxzpSjzQS7mMYcR37Bvpmj5FoYs39KVQoNjwmJMe6xmCo+6DGhxKxcvcAazVmZzCT
nljHVu8ZD+BJJNBpo5wQHct/sQ03XdtIWE6BPTx0ph2/Jdrv1/9dFlnm/xZpniPojW3pC9u2GKvL
f3exPvK7QZoBFbII9NaIOn2xE2hV5P0tJVtK+7oa84ZU8w7dorIQ4fbN8CmsbDw11ntqSXUttDee
83Z613X8o7ETj/U1J8dcLgKepWywpq3Mh+JeztHhu/wqTTXdmIEe4H6VKwTy4wlc9QQOE7WGD+G9
j1kVum4tTzqbSI1vGeR/6/jVmF2jMVvrpgVsP00vYE+nxw4seSwdgePvOptNvQuJn97igmXO3qlT
7ruvodddiokiLjVrtbeaGvCbDOpdK0J6BFcUmJ14ncsJNEtTEwgmguyrGQHGlzM6q9B17wWcidDN
x7/Ld3/e0rlUp29mUdQRbOQ5uzT2rlMiZgIIw2Y7Zw0XAYaiWzFizJ3ZJc9OhOQEcYburzWh9Wx3
B1TADXJldrKoLUzEH9SCiPdAXKGWiawnp9T4DWhvRmy2BYclNouMLKAih/GJ9RbPqhGivLHMSxC4
hFs0xc0MymH13w+L/b/N2PezwqNg0/g7jo1w5l+znDwuBLsT295oex6P0LngUxTBZQhYc2oj2qRO
Prw0jU62FnkvqCvo2FL2YrrMP4I06kD4DOHx+8iKTP/a12Bm5jomAoUtoA6cJbU1H3hRZnNvg4lH
/WbUWwguzrFgn3h0FN7f//6e/P9t9PmeXNMzecUdxlSCgc7y7//RFsRlbxvOkpcVkk2oN56JHBsA
9g4JZXeYUq89lKhe0F69f9fmdmr1ADuHT8uP5r2uGGCNRQoyMUdAp1sobE5iHxLVPZelvzX11D7F
DbY6M81P+MGKmxu1bN8V26GaB2QaQSgYcSqujb1MztEqr2IG9Q9a/AHmRS5ehjkA60QzdhwZRgau
kQ3FJqlgi04u+Lm3fPm0M8XOv3NC9yhUugGTCSd5efHGQOGSWGaNhVlevhtOop2sl5hNycprnfZY
851ZiARuof1DgVPfdWzGNpBgT4VW5kn98F0UORXgvHUDuapwnwnp2Xs4SNdDEAe4pjJ5lPHPimNk
bbbCOw0VnmcX1czZFkGwjztkjvswwCVvhWcUN/wX7JYREYliV6bBiyL6zgoiIipz//W/P12bCfP/
3APL58vwMfA9EyGyJ/zvKd4/Pl/D5sVxocfCUkIA1XFZsTk7VO2RyBr2ph7kYkbaD8PEJV+kROIh
Cjiqzv6NWJa9osmyD21ftbLN4Yo7oj1YSUZjJd2roICziSDoAm8fGV63mrAgrEcCB9iaLvnYAVbf
ToUwGmYLjFqKBdjDF2e6mdzwWf2ZJ0IXKotcvDCDqBXQHbREeTOOhxs0uSBGZLOZQwwNcCevKDrs
rT8RJY5R6laPv3BOHcnHHXA1xxEU/mI/sZ+Fudl94mfZJZEuj04Rv4ocbMjNTcRi74VigcqBWXBx
7zt3X5WMiKrY/8P4w12JBmQalJiHxH/1OVM2vckVaMXqPXXDZoeazhwjVjcOIa9c7vz4zAqxx8zz
PxjkP1s8322IPI76rbsBtwH9EiflFmmrvxqC6pcT+glHPhaopgfGwUkdHRqGi1y/on/ghehXGmE3
iOHfgmeJHXO0V8Q/ra3FAOY7CXj4UlcPVmKszaxF/6E8+GoIIbqp3QpoOQCSMpzWuISQJNBqwjey
sKQ8sHZD+gd00bGwpCU1FOQ4x3vCOA7hBhdzvPyiZ94pl+EDwaP1FrPaanII8uqo1Usb3aST9YSk
QbWxjI/Uq34OIb561I6/Wdodh8ae98J7lnJOzzScK1q7botY8ZIwxUFhnjsoOMKDM5VHe/DlweEA
9QbmI8LgRxBZySGOWR8j8NjBoYNKMypz35YJnPjxlRvCeW3r3twibeJnNQ0fM6lyDIftZh1BD/KD
/VQSxa4q47kMW/+sIfWSx0O16GeuwNtEdhjvGXkBM3NNyx6q1eB2EDUK6167PRIj4bEe9QjPSIsN
bT16mgY/hGHx+bLRbVe4dA6hA1gGSNnFikZjXZhXR/w1GIN10y0msdCJj5rklXhBMEX1T0FPdMxm
9weaOeCzaA+8dJSXRH1y5E9rPTnxKjM+waeypexxytRIbE9+Lc+9cljF2EipKjKFIOVbx6nuL6Vv
h7sQRjU2DuvmIYTgB6sx2C4B38nkwxu19MYY4yMJ9M+lEbeX71+aSWOLc0jaHXjte5U/mFbYo0xu
YBLnw26a2To3/qoyRoLQWRohI8dYEtfOhqWLAHm4jNfKc68Z0lf+bKxr5iK6RlxNYNnBR+CwtvL4
BD/K3udpXKDeSS5O2//y23nYMAR/6CpUmgLYMxzp+NMejF9kqPK5kIZLXwfSzqTUiohw3pMS84z6
MyQQ9wFd8o23JmQSoE4OnUVmaT5tVrkKXZZo3I3jACA3ZcgOQoC3kQh4REyYTM/nLZgPPGQ2ynwr
11e/nrzV2HPgpHzNtulPeJcQ8NLq1KuYQCNgOqjfHBcKeDbvkbrhZc3gdpC5GSE1KeRIovCiB2so
rSAc5Vfi0z58OXwUMSMyTnsLqsuqgkSxjhIbQh+pVw9MVjcIAHxukaaHIESLyaR7BcLGfYqRLwYo
itkd83RS9K1JOYRa7WDUiWywamz6xweSL1aMWOtTvif+ivGt8czs54sdJbMfjfiNYKw9mzkUJePN
7BoUu7yZwGD+tN3RhENxFHFEanGS1tu6DHZK2TFIUyBoiDIulk/QmNP5e59BKG3atKJzowyumws1
O21Mary7c4QrOz1GFITnHs9Sw84fXipfphjT16Zc9hXCN69tBVulAZop+9+ybwBf+O3J8RHmeihT
Cpdyl4/4ljlIt5G3IJB348eMVMVr6FQvPCxAkkJSRVx3zJ+UXpsl7iNNTXAIWOJ1AYk2xEKdK2Fc
ygb0C4MwEJYgExeTnjNLjQufQ7nUdn8vmgnW6bQKbDGee4whPGfeNaxlfC8LjveObSOCinwvCnnN
ZIJoTPrx2fWozVXe3hGVkettNJfv36FSHh8xXTzYdxXHRx+V9qWQ/YBZA10C48fp0Ecc7ZWXEf7I
NzR7YrgbnhruQYlHwzZWXVoJ2gvhrkOOrU0jSOshVxUdQ/CL6Dbj0a8sNJG5+2PMuXk6ZhVXYaXb
hPFpl9tMi4vYvGUA4PLAqh5rgUkJ1C0SzB6yYVvNd78SgOlwN2/adW1U8OALAoQb01yTIlfc8Udm
1TKDVpja9FuY4VRGpAckE6vhXalpvpRTcPj+3azBN/VNVx+Eg5+mYNW3DmfIGVXopet0tilNzc66
y5FF1jwRuP79254wYDIPqh6XOVzyNqzkekHmBYO4uAH2qh5v7530VcBpFcaYAbXbeClsnsF+lr+K
xDM3Y+b7N3JmuaUUSppJIB0SxKrBtzlgbTA/IwiCFQ86A+DmiotKXywdmXvTAw2I+0k8uRZfvNVO
5VXUMWQC/ntMAKbKw7usgOQ6Ka8VaJMtsJP+MafnBZ8RvVoBWSfSwVfI/PSXskb9O6+aU6L0l5v0
BE7QCq7J5NsmtF2YoUcfRi3jogoJz8b2uumnE/eLKs/8LaL23gHe3ehAiR1OLNCozfzbdju1fYMB
SZ9klFcAUhS7cq65ECBx1TF/4UAu99gzf5pHnIY0P78TTWaKZ+GI5G9EkenZwcYHh/VQug1hpajU
yTrwQOfONzNPqh+RRcxBalGE5DoYtmbYX6hnyp0RhUeDvcrWUARwQHxm2txgLowLcCk47ei4B/RV
Xlp8WE46rwcVVpcso1HPA08tbeGwbpvDZCjMg3VWHat81ROyCiOSHV0GMslDrfZSum2262RsH9j+
IphK+WoTj1QJzEeQd6zuIe4K56nSlzkUyZeVmpD7EqAhoWwqLs+q4KtsPB77cHwe9X1s+EKZug8n
p7SIgsG9UC5Nahh9dLL9SuTwW4xtc3FsT5/NUC795Bzc4Ge+Ob15alt5n1gZ/BBd9ccolH1GwL/Y
00xcWOJPRreCSkt8la13icPxkPZo/SS+IgjCwcbozONg0JKMunipUdUz9GXvXLbPoy0xPwevia3P
Pcen7MNoJQAKbLNKYklrySxgh5FWH9Gg3/DddghqM/NWKW++lWOOWC8lV74nt3XyYrWrAUjfoF+G
ZBGBqghxM7sq7phtosGs7GS+tdEQ37x5YzLQPqQp4P7vv6kDyXVDnolKlbu9bAMU3xZ/mEyYrSIO
7jbw8EImw9tMTwo8vJtIgZ6Ha5t13TVOcnKwowk0JTSBOHDW3FPxJgwaE86oY32MzKPpY3ELIcI9
Rx76WExF0lh3Xsv0VZ5mZNR8aF/c1ZfI+vQLgL2jsCZMBMRTQM8WmcnZnyYfY53/GGyKlpKMk5UX
RNBv1C0NOIqqZKG2p4+2HK7VWldFhTsHSTeGs3tb1eu+oCiYsv1stN4KP2446mcDu2gadM8xhwdd
8lPascxZMgS2TlW85cggxqJ/xD6oScKpBr4eUjXYbazYifoPxaRAhokfqiJWSywlYuyzbprUew/z
a88Ft/JKRx5yosbWRnbPpt+9y4C994tHv2GwDfhbOm2x6UyGieTQrVpdQe5Evd3WTUCpRxD4lPwF
FX5XzeUxlNh22/yjSZh/0vny4rqQMtsTvpfXYajzI+FWOErb5rbktMc2VDQuaWAX4Zcr0djCWuFc
gxQiwSTwhPNSSEw9lAirLqJrAePIbwSgxcluGGHfc/jtjoJx3ITepR2AQvgZyAKKrVCQ4G3kPnJq
A1Fi8mGp5sfI8h0CV3EtAvsTnc872OSVmiQILJqKQuhzMnIJAy4HiqNPNZhDrhLy1koIyj3st1lc
KkteGs24NJjknzJguwN2Z+lq/hQVB/tQHBoXqmBrGT/9FgiLhuz5oJiycU5aNIDGK2J9eh2Au1uX
bNMpGW7kmpwXq6xseCW8YARM7ne3FJq8G4Z/Zco6z150RiLp0leCk2qwE1cuOid4XvOo0Ykur2HT
sEtgo098J9P94EHgInbrtUqrceNgzRkYE2+HwrwxKkfMnQS/JoBEMhfveV+D8UuKA6Fp23BAAimw
/xsmWbN1T7CnvKM+2ft5aG6M+D0hIQLF5VvhPxMeCMR8oAjLAgm+osw+JHnEjXDea9OEUmbLr6nr
AVKlztorMghfEXFpnfVch8SZwzXZuOZXVMY5eYbND+DNBB5nK2vy3nKvDVe24bcP2rUvsQf8gdTo
K+Egl9akkMfKYTT8hEQQ7jIZrmeBNUArOA8Wu39V9r9H9p1Xz7Z/Fk0dHznUsq0xLMjBEMS6n0xX
x08xazAzXbnFIU7oOViUfBQ1zWMt7SfPI3rStKJXLxBocRu8WBVoU9kw/siyKOdWAAVCKPqfBnrq
LiVpwc1f4dHv2s567/L5iWrsLz3Uz85sGiydmB4a0+e0MCujivcn6HO0+CSuBumWjmMnVXg1LQCm
csSRDOUCym32OmuJHb+puk3Scxc6C7O471mIkS9iq+Ehrxz6Z8u92K35NbXECrlp+eq4IylTZXp0
8aKhmt2MYRzvdJteMemY+Gem8OAVX4oLCpVA9AG/AXKEdWKl5u9nZfKKt8iZSFP6GBHkUo/sU519
OhvUKOxEBiJuVXnKTBltu776woJNU6nf6o7gDidk4S7Nt7E0Dr3BHTIGxc0mqBTZiXUMy+VVHXeK
Nz4ULTGcEVfiuudMPnhk1xilY++ETyivjYTcTyMBb5OAogq/gdlaPwKynaZW5tBhaggTmbNDlkbL
Hg846vOCJT5a7SH4HWSEfQWe+eH7l7oGAAN7eYbj432NKQds1O8B6gw7BrZsfxz+DPvgl1l5MIYt
wov6TlFuQdYUkffqBC4XWrIK/TnfObVG5OdxlDbcOBj9iFAxPyFXv6dgoNadnb4NzbgNO4qnKCEl
hU+T3JnxN5oj/GIJF29AV1XDbEhwru51xunPIOfAXG1mpw28fbCnS+B29MydOA0piig9AUSzMT6Y
BI40kNwgyhKCZWNCouaolvMhzSjdStoB7ngW8z4Wj4nIpVQIqHzFeGy0lvTBQbTVCS5TNz+M3XZx
pZ119sb2qXxNLcd4aJr2zxCAbYxdprEpwUTXlEAk4OcMP2cxb0KoP3RsNfgfu5qftFP/ZF+E4t03
0wfJ0bFPLPYyxEqy7HD5ZobmVUXMcKKIk3vJfVAeP0Em0NEtRdPXT225MaK03bu66+F1yWejZYg1
xHprihYThaN2cSOrVW9N9PVUOA+JZRA0mgEZzrp7x5Tn0SprPiasCNDDD1MThGy80k8T0fWkbRTX
aLEpzRJkQTCLgrjdmwVKfj8hVC9QL2ns/LYLkIro4ljaDM4ubnESTSMZO0DOTIuBQIK1douIY487
+DnII7UrW0zmtQEKIGdJiOCq2g6pdYR7RQgqP0GhYB/n5s92kNzNHQgykK6suJfhLJTplTZMuUmx
7p9CqhnZ7qOYuzViY8ldiPdR/ZrcDJ9ePeDzzuffic0Qo2zAm8qWMBfqKiZihIctWGRVkA1RI2Z6
yGTGgS9D0ogUga0Edqy7DnV2MfZ4aphJVVN7wwzaARHGsx1r/WdMIvPUdcwvijmD6psuqrNErxT9
2goS0kMB3BfH+xYsFrTJrN2zdaFj4HL2E/HUsvFnlA+CUsDUdAkbVmjrH3qeXCo/9SBK8VRUQ7dX
n6ndJNcl1nFdObG1KbWvn4oJ0GxTcioqAgI6+Uk6Hr6gudqY5OycKtv744YrPE0ecCLJ1+hUJ5AM
e3sAQda4XQzbZ4q2OcBO3jsxe6eszi6hivEfWv4WYMOlLBDhN+PjGNfrfI5udcGx4vldS6OTECar
5DXwQb7TmG2t2ntrHN7OuhxfihPyXXJXGqarqJbKLarQtTMtHmuPRUKc+zhVzxl+6zFw3zCXf8V6
9nCFGoA08B3yzAVvjLqOIsX4JrOfVlI+h8v6p1XAfjDZYCQP5SYUwV9jJNVmyFAmyM9MRC8imDkB
DPkAhAiChdH/0Ql6ifAZagVACtU451IsOc5Vw3M3czdO3rqJy7tuXVyhudxlrHNXZef+ldleteG4
IsRJHyFx7xA4/OwUrAYywT+MUj51xnTPTP73EdcdYjiUjWH8LEE4hWKadhBu3pKIUAdGk6077uQc
UoGBubPdOEeK6n5FpGkFIas65ljwAD/gT70NY3hJDfohN40oxu0/ZTskB3Psr6MHFc/CWjhqMnqb
MYInbQ70S+HlyZfyZjgHBUsN91D+kJB+TmLorWMYn5lfdVPANkwsvOvhBECPdjwvgTJlfeVuC6u8
G0OcsCjz+n02D8/RgDDamky15jgM14ouZCUrz0cRToCsOX/4gN/jiUw/zQjQiFz2ANgW1zrg7B8Z
ojoxnuMMSj8V4kuQ1i8uT9tDSAA6as+sX+Gpm6l1JvapG390FFkZzPrgmDUOZWILq2A3vfa0O49o
yaftOPswdjJubi+v7G1cJjv2zs4+a+ZkS7QWAhB3cne9FQFE6GrgFHm5KpfAjM53smvjVJB8guwc
WliA6+hTkGbxoG2COgoOfSJrj+gyehodHk07Ue4emvMU1SSB+saPIPtTzjLdDNjKt0WH8SqaVLFr
IZKVZnisWkFsjInavXa7AgMh522Y4NMbaReMsN2R3QcEtvW9TRSVFiuQoFnnF2fknzr2LDeRXdAq
oQa3xFgvAQbIb8wl/UXybNB0I/meYpCsNHK3JZTIbH11SQfOCFYhmdGHZFfIjMiRjKs6Bxsgenb0
7jheQE+rRQoWJjekNWo7u6a1w8TPoZenJOnpBczfcxd428G0944pWAeppiCzRl7LWps7fvOoFn7Q
PH3NfaI25A6fOdm3CaI9nJbdH8xlAEZtBB15dTJ1/qkBDyN15m0NevjcxthtrBpjT+lOjFeLiwf9
+wxtIDuzRair8VR0P1CYtIdCtWiJw5dOWSengsqD/nCZqlo1harJOipnfyAivKSFX4CqYIyOEk4/
AtTCnNUgNC3mmvjxITe2kwq3JpwbRzohPsG2JWOLGWdgDkcNU2htSWrDyrO9XUyAdFAP2BsB8vvR
UY2e89uw5FPt5RsFymPMi2pdelBMLANEb5Cbl5F7eh1WRbxD0pisyhwfrzVQa2nQ2YaQEla3cLFr
owBksnIPVdZfTQzBtG64QI1838xFt3bkfQzkvPcihWS2hEPhxx0tMZTfVuD67wr3I0cKuuHupw22
TcK02Yf6NmHJjvWjgxn40NP972j1d9SiTFpixH3jLC8KwhMEsPCQVGjnLZNW2zXKiHwHGxh40TCu
x/mWU+acOZ9TIt038LTOU0CWh/8i0xEI5UjFZC8R1XEmf2bMtgDwRY+1TynvpRXPJhIwZ4B/WRKf
ENQ1SzMfu38+NqzF2BOg9Ca+poQMF/O9bweBpx+zuD0tEMywFAfsfIds8GySaBo8hHb+FGZmfvZ6
1GIyNe5Dxk083Em7lfupd0Dx9F9LSNMqa+qj7Er2YAVPt6cjTHtwe6ZJ7DMRgtrvmnNrRn+NyiKY
yZub/SS7D/43BS9xSNXB8f5qIFXZhBYuQIh27uuQQReYMpfwS9/aRYvaNpwEow1Gw7tpSJ9VCJ01
0nV2yKv6mvTEX4NmZShEebbkKrtXyM/jDkxSwfUBNrnNkmcdvdc0G6vCc370IgLfqxvcmXpb5IG8
2hFc18ni0eL1qrqm/iRIIViRlJA86Ig/MTj1Lmmdefe9pc4pYkyntDdSkn9oKinW8TwRPmtlxiaH
bsxjDQY5+5lkaf1OpDWOCncJxmiY+ACySS3z2GnsbR2JbU+k3F1mFUNqYOWCqsYABGLN98S0yi0L
bAIti9i+9MpGFb/oLssQVizqzHD2jt08B0yaA/+RF+Dzb1EDnR94ca56Gm/AuHXeDq8ZYQa9H5MN
w2N6KZi4PthO/1rEiXvXNRvTWFWAWcjJeeMuzvkGjzXhLx0RHQVLCnQQByHH56my/B3IDntNpT/v
UBDkq64V5rlIAwYFfEUr8lSsPUdWeUz93j8V9Ae7Eq//etaArwZQtk+IQY9pHdF3RRw0gZm/FDw4
oh23QaMUqBfMcBmYtMxseFHFfCODgGi4MDg6mTEzBQV8N/FjQBDRmOMT4UTMH4uaPjuftz2nPq6j
+NOobqMOvVNn1+LEyg0tmbow+ZFEKCzi6eWXnL3qfRqR5XpCrIgiJBw+1b9GDKabekyf67EZjjQF
bEKqTj11dq8P2OKZRMShy6S34NtaVAcTq56QK/Vv0YF6NopPuxrHWxuk8l7PSl4kB6Vki8GKqOCv
Izz1/P0LZXl5jpxh4tGecGYa3SnXADRIhcMNPbuPvbSBEjrtO5LlX3oRWrTLLwZhHI/5zeFyWzmW
GR1UQHiFJKflFPlAjaOyzs5G3jMH9yl0I0ayVQfU5mFgUZR3DBI8BMSNa/zGpv2aeWykk/gtNpky
921mPY5m5u51kOHxDQdcXiYLRlN2F2anrEk1AqqgpuBLhtmn82G93uVYmsDbAiGwDCzuw5CuUmh2
T73HnZh7eE0i5wKlYaMEWoNcgg8chnJGu+z/qjKdHp0Ijk41dvbFKYlo9mNSYqWTO9ckZ1CFDQZ4
qseWZ066nwlbNDNvG8A4C9N1sS7MIQOJb+9RIVAkCgzgmfbqjbRKfNS2y6gOkuyLp9JHCirs3hGB
YxGSnt1Ezej2OXog4gqTNVEPFYidLn7xgvLDmqHKzR14WMNLg30/WR9DJ5rHke/3iiTm15CFR4s0
GyATfvPkZpiM2jL76S+c8MJAomO5SOPRIgRbhKUInEVJ79sSh+vJFJYdcnQCV5nFBlUXP8aSp6OP
gc0Z/ruZsah2U05hXuf9UBQXDeR/1yG123wraJyA+y+w8vLUu9GPuZkvmG4r8bfeMvVsUgo68uCl
HL8Wx50nYpZvss8h8TvtSTZoPoDIPtvtGu807DnQi2w8zIgtsG4mRAM+cKnOfo7GwXoxp2dRlwk9
ylBfo1g9Sq8Jdih+HNqBQ6wM74Ay4CRcY7jIqKJOEwAaTJy5L9YQw9Oz84s0neglnv408QB40rWs
Ry9D0uIJl+KpJtXWNJ7GuubpSjPxc2I7/gCtzj7n9QyqP0NcnVfZc9V6VMd2eysd1q0gSu/I69gk
BxbrIZ+HtCAdsB7VM8yhWFfkciLg+Lav9OBKtkL+H+bOY7txbcuyv1I/gBzwOOjSgk6kHKVQB0Mm
BO89vr4mlM9EMGVGvupU58Z1EokD4Ji915pLeQ1io1trwAPQtLJwxk24rBR8cAw5sxmLrw/KZq2n
HXupHpY2UnEonjoq9bGD0yC3sc3WXulXlamh97NaODx2w/lb830SLqd/mQ6BS1TTs0Re5Xtjw5Xt
Aa11giIITUZfoQ2aXGdqVWyouVsHooH8ZRov3dRL//vb0w6Q/iE690PV2HiKruApC7ptSOrJrQjs
xaiyKe1bthRzZOkGgD6aDLLqeXuU8ciC3Owan/1OqvOV6dXDjV7o/SlIJ/peEmkPHiStOSKQdcvB
4s4EHLsMydada5J75dvDFMeI1chA5HKTkkH1oa8FLrAYx3AnCXd4av3iqinCg28xG0clbUYXdY+u
tA/MpeJmAHOyaijIbPOpgd8jPs1ctSTW2urBxDT7lGr5NRfcU1R0GqLRjqNsD7cM9FaNQfDAX8sP
lKIjCrWkE0NXIymkRaZvvrnUS57psIHMUVqxoQx75erRcJK7QNsR53IUy7olTXemQqzNeoyHqoL8
LEYWCUm83uKgG59z24faJ9GKTgdUwNCUK/pwGS1PFH7/+Dt1B9SyWQVxTntHTkxgPXJw11tmNFeb
Gn8QAR0r4D7+HN9vd+dWaO5thGqnweqATNL1nDNL8mPCC3Z2K1fLHjdJ2yRibakN5ADNPNJl28Ra
Eb+oPUUIJetYGLErzxRlUi/G7fBEJGIxH3TvfexxTnbdmD2QJDHPJ0U2BOtqrUR9u/cHHv0IBvEM
AGN/KqvOn5V5nz+KIH3tGxm/HvjNvLOit0L0myEonwTL/y60veTYleaTGKw7ltz2rsK8uiCt9Y1m
oOJ0rW5fKYVsLjLkh3FWy9f9iGA5pwlLqFK4abVz6avjcxcRDKLrMp0kEpWsOpH2reheW55Ap6yU
Owmk+9HFqbNV89qpWgRoGZ2muyL23WNheMAt+CdJHh4/VmnVtQkvnXT9lDq9A+c6sdAi36Z4CPnb
ovsow2DtBFpeLFTlpqB/fXCFnGyQFGdLdENetWCxJrU4FNlDgX527UJ07typr0Yt/ra1XMpqGbtM
K8nRHylSVy7H3rIPZldXcwzQrAuF2dhrT+2q45A/GMxN26rLtXty+EBWTjRrmtUbwDTxPlBZH8nU
G9m6dalT5DmRy/b+w4Px39bG1MZwohaixDbikWvJQn02UYcYCrVpM+6qLapBTrRxMswVSoKWmtpn
FptVU716iT7sS4qPRzEEOqfD3FjUddavvQIgpxiXShOzV0GDkMw/5uGPv1ReeCVYqpyPfbRSaEil
mSjWRYgsNhRew32ubUeQ9AO+OhhOGfLvQ2YYUFZMnlHyWYvJx+7CYkSUCGG5kIWKCI+0Th6eNdJU
ikBkL/KsfQyL4LBGAeLDOdgM+n1EWfQgcHetdF7ej4k4ik3gbx+TrVICZxgk9N0ZKEWhk9ABXobu
eaddMQmwl0nSZy+3wYwjX1FTH043ViCgae59aHcHtyYRRfExV5WZ1C+Mzlc2WjjEM1ocyexjVbaV
2Fr4taZNi+WyTLoM9N9Jp46+mphxE+j+Sel64zkSQzEzAhDwZhloDwlhumRY591Bw+N6bxliJVCu
ss+q+5PUcKuxFp3kFk1DLdPxz8vh3qQhtkhEoi16dZDPw0CiX2OciXc41FYCHFbCs1DwvAy05CTs
8kClO/Jn2XzQta59aqB0HPxROtkFFe0xqe4z032xbGoajayvqRYBUqphwhCp+UafjSoF4kwtpXMW
tafcoGMV1L9kdcporwHJoEWrHA8X8FwiDKSkKjyDuLToTPm6IwJ1KiTSAz4KreTuQsebZan5Whgs
uE1lEAYsXaWSf9UPvrWi/gdGtQtgt4X62cgytjPJuE5hZ2GVj2615LVpam1jd+M+9/DK5NZv22s5
ZSmUgNyivAYixcB44gyNC2DWkG5JeEtQ1T+pKuSu1PZvhFY9Isa7sl3No6Mg1DmV/ZZePiaIopGu
bdc4AHG6A+kP2FD2qO8S02ShyBxkF5csx/8JLaQIqHo9dWCJDTD+kNQJff4maop7WY62wkbzPBAc
ntUeQPCyJ/ZvcEl7y5F1EWK59Au9xCbUPSepv6hTMLJMKy9BA5dS20t0sgtlOq1ZRwwngWMlPAxa
3r2bsss52pAOUVvuO4GWGjNUTGmChzQa6lvLkLZJHJJSk056DW3kIM6BAg8FEjPAjmvv1PnoPKbU
rlHArU9HWsmhD1Sur0Hk1CBhMvdoyx7iVp7kpddaD2VGUOrgH1ENv6VsePcUHf3pjJsuK0B9a9vW
zrpE/KjA8BUSDpSm44t/5cM9jIPiXYWJsnTjY4VFYtHAraCNvIwxfiPSWWG/KGeqza65TqFwGcgp
yI3XEvN3J4HJiSKILlNf1w2n4DULoAyROlaQoOPTh8dUs/cE9iVLTMXhxhckEObOGCdbhTiOGX4d
RGJevrZI/XUM/N6h3TwwV9HgYIYnriRfuJq06NAMUhNgsewKZiU5DklsBSfgjg+yJxO64k5voncT
FuVGLdZyZe8qI+EUoEl3xFH+GmhkULgJn9j6kPcRPUV4HJfcV6iMKEeSI1lXaXKWyZxYBCrjLaz8
TIxWmSGNLEi3Y1Z60SuXAnXyaFMRS1u6WwC84m6X5elGgjky73sqRQ2Vh9JtHYpEpBPDQS6VFuzM
wuw5X/dD0S1ECcBwoVNYnpMEdYwonyyFlb4rcn2GqrUz7Bzil1DcG/qJhkUl0PDjdwmW2Lrz1FfP
7l4G5TRawGg1FJ60eYoFSuhyR9cFAY9QSeKoEc92hMFK9ThX0vC2BcpJs+yVmvfL0Pn3bYUgBRgc
8F9yjweeJI29Ks0WiIVqc8Ir5+SWtarYfNR+dM0repDj/Ezb3lFLlANptmgT9JcZzvIsJ5tBcfFm
xulrK/Y9NvzIEojLCXezath/Q3s7yqGMVpF8oykDpCeOvuzDEZdt9ibsabw5nqUa2gGqbzDrdOT+
XcD2hPO8Ve9ibNMoJoqjFNM4LqoSnQGBdlOch53Vu7zSz0xyp0yd9KY0S0WeErxaIvez6/bsS1P4
jwWArbfvAMWb89EE4Zq4my4r7hQSNtMyPWgmhHZXQRqfJOPWcJuTp7sO0LCZOYUlZqDiCGbIad50
8VOhRvdpRPykDOAuM85ylz5J3TWUhU2NDh0j3Ey7bWRzH2feDYCTxzSnV6gXBU+x7N9kOUmLqhla
M5Hl/ayXjbu6o8mVsRsvBhn5SGBfj4DPFhCtdy5RMLXels+NgborCJ3KRR6nIa82LV2dV213S4vl
hRPZPXgAZrig2gkDML6oen1byQXR4G8ZLQnxHJXNb916Kt242+sj757m1/S1N11HA73OGkQEyfSf
PB7Q5reZYLSVoTjQCY72I0DGuZinrvTge+HWArNHK5jqZuVbZ0PqMZ/Z7Ym2UNtwZ4MM2z9qIOLm
6fAasr8KYx/BREi7BXIZVdxszflvNlBtRTs2PnAPZr1U/gJoT/V8mtIlOcMqXqKxCcfst81WEw1i
MrXICBeoTW5n5iOygH3ZqT6VbpWivaq4AdX4tYeMYBuSyIgWhPAWhTW2jVdqOb4Fpv7mmtO5kbWX
MF2FdVzs/QYc4dCzlW6DSaIw5XvCQeuLa6BkbAYgb6PxzAHZ4l/ucrPZdPG0kRbEogv3N2fqWwJR
X7AMvEtVt0BJgC1MpuNdlAknrNBeTe3GEUZVLBmLtIqeOtQaJfcQH6xth/e6xBd36/QeGgJqsJj7
opryG9w7arR6s7MGKKrIshBVauD3pmKjUGGxe1Q/MoNH2DbO1XRclrWW2tPC6HWH4iTIQ7JQ3i0F
jciEg24NRSwwjCAxKTZVC9+9yPVfzSg9loKI3Lyoj9yM6OpW8v0KDyxztJEr13XvYbdAfxcNywzJ
nLDkCSdaVledBiy3aSJ/HpsnuiRiaSogJaWpomfGBY9nKqnb2nsIzKxc+dBqmGnrNWCIZusm/Bgg
6HFBlfPKJNt7XlL9cUu9OIjpL2oZXGMvuSrrbFjKxCjN3NJsXhmyMTJWkW/MulBZV0oYAoAWx9C1
F7zS+hwMCYQ0mGdQQQ16/ujy4TCSfNR0PCEET7Ec2oMHilZ5Dg2fihLEltGWTnnn0/TF3ipB9Ms7
VpIJ7QZxAA1/Qu+/TIZugaWYDXcnvxK6XkNXseyNTEs4krsTjNtxQWnrDsrMNSEhywK3tgNNk4mo
6GZU5ce5WqlnKSPyDOn9fcSpZpUkKG2h/yp1/gjsFBkw9gCWUWhoSmnatLyjTWKaqAdH4mzrRF1W
EqlHpkkvyqPQAgyuO9lddoeg9YgakChPg9C4kVccSnXIXubDuPS/opb9vwDJ8EC//pOG9iX+7P9D
apll/2Hw+h/UstVzHMXP6dv/2VTTH9Wf+LLpJ/+BLzOs/7Ko09DCkyHHwIzBp/gPfJmp/BcoKktY
igwFBE/wP9hlkiGDKDN10zJsCGWqrAE8+ie9zFD/Cx82+0zbYsOrq4r9v6GXqX870qTJZ4sPjc/4
22lokqeNFM5LkPTFd5F/aNFzm9oqB1/JH6khqHFFIUsY9vj4VRYHJaiuC/Pa0lYWIckEhS0CG11q
vRNk4GgrP7n5YzA/8cN/eOH+7Zn+1zfj+v7yQGZ0sDzNrWEH9FdTMowa43zpV8KjgzrwTvBF+cfB
pHeL/o8ghQ5EgYdtRaf4gsiTgsUq7Fcm8yvMCDalJBnQ3Ouv1P6s8S/z4WDV9A4hAxv27xIZDYj6
Xnnri5UmG+sxGlBA/nAx+hfDrFyYVOuxMXoclbGjkKEOtmslVLCTvnIl+Xjf1Ar+cbLG/OT0mPvn
Dar4ymsJBSXCnBIzrvvhtbDHk6uPjsVZMM+Dle6iEEqnm+M1I8FgKsXLjvk01IHpuiROxVX0osNC
IgIh3OdIW0FypiptUwgerj+WGAK7QzPmHLZ61Nt+0jxrg/SrrIKXBGM5BdhoKwE6/MEEP923z+7n
5OP9w/PoxqaCmyeInTBKT7Vur4ZIu5UBd5DGpXE86w4ElYPssA/fP0B/e2n//fxceGiBKXWxDSzd
IW10bTCnTsNrjIQC6Orq+4+w/sb4/PszLvz8ZVoErdWqoAmE/uJ6Jal7ermKjHxK48TqPGjSLyVA
j98ZwW70Smrt3pNR1C2JFPqhpaeeqPGLyIMXZveTWyTH6cm1oTIV7rAOhP0kgbmtVRJ9STU8So39
qzS8+5L/qNTecxDpq+m3qiMgY6XZuBJtiTTEi9KulC659YpSO8rNg2pkNIDa0slsQXQLTzaav50K
UXo2DMHW88N7UeWvUa1A/bcOtjqcfa/aKHm/EaG3CmDmjD1d6iTkB0m3GqOFgn57WVTm0be7Cij4
eCJqUV8mrf9gqOlVGxtTrWshwZhQAKRIQXZF/eNJKXRcovnbD+P/xSM13ZY/HqmyMoIuSRGUi0hZ
Gzo5h8B7iPNAs5BeY6T4wbg73c3PntyJ2PHHx7ADwNSk55EDbGCtQV2bcnNVkfzwYmhfvRnTpPHH
7/eF1BA+GEaO5CG4pi+Qd9JLE4RHw0IZr6XDtV3S6odmuYZ00HOys3b+2B0QujjIy89mZE0j7CKZ
abwNLopfUgCs28Y00yfFMjbLKxDsB1hey4gJXRk6UrYHCWEtWslYKRxfDM+2GW4bYD/RKJYZSj28
rUcpwpuqeGcpyu8KA/zx97ftq+udMH5/XC+HUteGncD1utoNU7SMtYY/JDDzSRZe+dUNE/v3H/Xh
mP/s3l2sb7qmhSOsCUIF8JE+GkRar8wxYRnwxR77J4dUkAthOJJyZUcye+qhuMm7qFz3pu/PocmC
YFdgTOTU1ZYeut4f8AUfrLhPvpg8Dc4fg1CmmI100EZOXpiwi4jqApS3xSe57ys2xqWx8PtuQ82t
WPWhdl37w6E2qx15pJtMgvDXmnOtt/ZM3egEKk68lf3gk+kh+R3WD7FC67rD/383lvFV3ovjYJnb
bGIfDb4T9OhtW9+FGUC15fuR/uKmyhcrnKhKtHDeiKke9SkaW3S8HT5Du7pVi+JWwkuu0luZFX34
A/Lyi/ldvlhP4ijsLMSHoYOuEfcVlGmciNVrbCAfzQGwf39Zyt+YiX9N8fLFMiKCOCvcDvpIHBEk
LTVwdYr4Bg8g0X2Jtk9RNoVx8DS9i+RePwV1cp+20iPLOAtz1y+GIaRUj9gtMm6+/0rTiH725Fws
OjrYG7g/kJAbkLhM6xk9WPqW2AlyCo5YN9ZqZf5w+V9d/cUMqxiCzrjUcVet7Bw0yr1tFU6Ajqkg
bSLwih9e06/u5cUMSz12cNuSS5qmAqMoTz3dFyJ37JUxoJ39ftyM6bd9NnDq36+clKp2j7kxdEB7
wLyLbtuBIG4KM7igp1C0OHkgDim+1awcLwzB3/OiFM3SbBHUK+owLg0raGdBqdQbYXdOGvQbDXRC
TWUEUNWyF7Sder0Hh2dtjd6gPVXTb9XveT8d8E1vyWBuNYIjgqbZdUXtrqvcrjahqV4PaXFtm5wu
rRj1BG3AuVKQtjMmV6GdPJhuejtovb7SgcjO86pcZVK10huEmoR7NxrvmexXa9HFz2bYrgeh/XBb
1K9u/8VMHYcGrklTpA7N31lXxtOOu4T8roEhQGp7tugImF256Etz5/lITfwHK7kqUkqcUINa1J39
VZEd+Cs/2FnldjTBLLoIRTWKiMldN4i772/udCT69OZeTPQWnb1QyQg2wE68NMweMYC0GHSLQHFj
Rm/oIUGpRID8TJuyv8bT0N6V8W1V7Kvc4KStLpLAvJ1kXGDESKPP1d+GqsyHAdodwHo9v8anPaOe
QhpOvRgleU4znVnY+mGoP99jqPbFcuAakzJjTDInNAipVZEsltLk0vv1/fB89esvZue+pF7auhlB
E7m3RFt+7RbhUyWS9fe/XrkgXP1zmlTt6Qn6YzmLrT40we1nTqCFTHykxcAmIQnIfyh73gK89aem
TVDIiCNOOwwzpBNGITLxFB3+rAhSUmFbEw/qlEDatWevRK6sl+pdUomJioJOTFKMZSjVSzseHy25
X6ka7nw/JAZD87qXVop/k3V2KEpclX1nboHmOblr0dEnBa1iP+pbMcx3X8tpxcnwYy3tLo8J9rLL
LT1AgDQeWCfzRBX/2ewxr2v2cN2lRMzUZhPOR3rBM8lW0cK1d21f9jOm+YciH7a6kj8oRnzWcTiO
OnU7LVLefVBQM29S//fCeLZGneITJZoytIHrRwfD8nYy+/BBcjdWoa+SIpTpLnYcQrsB6GizjNDU
SXW3pO95nxp4myVljmSGclPybkUIVjQSaNR6Y7UQOgMZke1gEzFHgmqgmnD+ejxl4QrYVzWTRr+f
lx5n6Eg0T4Eb0gFWERllSO4Q+0sk7wU2/XqpOkZRfHI5kg52vqGxcg49ewOKgyQtMAalvbNLLoS8
PaqVwEM4zCBru8ol6RaT9z2dOocgcHYzhFjSlwPW1d8YRr1vrXhPOuWyBrfcpNKmUIdTYPiAOFKa
MtGpS7vfWLQgNhO011lrvRjnGiT1ggeV0IVVijquwG8D13zn8W58/9B+vmNRxcU7USKTh602Zg5g
Ijy2auPE4KoB5l6VTfYyIs+V+nBfM2t9/3lf7POJrfj7HWlKLaM4oWeOz/4LfTagG2udV8qZY8xC
okg981vIPuiA39Payq/6LNi2HdL4kxZZp8bKfvudfKOVI/kIRruvaF3QmaBZapWYm0wGDjsgrKXQ
6VUWqjyTfpvGsM/9DK2w9C4i+dxSVfe4Pa4ybPK2c2SuMvflaJ5QcoXpNrcQpHx/uZ+vHeDu/r7a
oR8srE1MOa4vUNOGFFT7qrlLbMoX6YSDkvTF95/0xR4Nvt7fH4V4kcpCYWZ037xfce7vLD5WNTOa
PcFvPy9emlw56ImOJrLBWddfEZq1Zh+1NjplLqY1rNbvajI1vv8+n+9mVPti0+ShmKVJlE+pkDja
wTdvy4LtAhMZpqefDlFfDe/FlonDQjiQSJQ5RS3WuZr89gEzoHcgWKtRMGHoPz22Xy0dF7smlZh7
lukic9DccxJU5pal72pd+g8fk4sthh/WBB80LByqkHaogXLoFjU4Nnmn6c2t6w73398U5YKi/u8l
6mKH0IBm1SUc846qZxBMTemkDWKvEQnZqi3sblLEXFe+1jo54O00qaalySlu9IPNIXLWKzkURoJs
1HZpB82qEOLNHw2dDDn+a5USK42U9mADtsqlhNtuKrReSbMJmW+xkR4SJSKivu15IKV7KFw7tyaQ
UrLN18bt9qLuY5TyLcrankaN2BXRsIq0gciE4d5TVBxJngEbg1xS4pmQZ9MfGDzpmlrz0SuVSUpq
vY+sQmOpEf3m5StwsQBDO0JcMIUKbDgswvIW4gXutvQXjcVmbujQ7ZjkHrMGjUXs+qgTCvVaGkpc
89F4TlMsDYHq70gJm2tRdqsZ+mT5O/g9EWsaVlvQ3odYqre97B5Q3rLQD6wOftMe/ED7RS37ZAfK
Dmf3oo3oHOXalvyzZY7Lm5TerciMci2y4JhZ/GhljwBZWsKfS1RMg35n+d4jeJclDR261pV0AH7U
znQRVUtRytXGZJ+tYGNoWF5y0RwBwtwX8VTnZDmXCZRj6b2iIUEomrEbm5VfWQGSvMC4r7P8BvQr
zRLvd0xPLVGjZC7M+IV2zbIN2G002MNBtTh4xq/gVjl+aW1ga8y9QgPBbm6CJropU4jYqbLKG/t2
WrpYPiZu3FXBLgLiWESZtsIsSOlGD5scCO1YU0QX15I3fizxHq2kHPOTUjMp19YMNATZqHG5RfO8
k4knm/mVClndXSKuXNSSeU0VysY0n/4UG/HFu21crEh2rRSuXVSZI/xoEWeESWHqt9r6h4lQmV6t
/3niUo2LNcDlrEQJX2VipoxEUGICphO/bYFrc1bg0klgFpltuM00BMX4s75/1b9caKcV/4/NKIzi
3q/jPnP0MF/VVFkbI7h1+/I9cnmrx94jptqCihlt7Kh+zAVhmAVQDhGvYQ8tM6xLxEYjgCsex+YB
7tZS2LwISmMQfBW+Aa6+GcrsCeQ4jvV6L9Dp1QoInqEyUEFU+2lRVdkMFkJCkiW2MZ8KbntXQigd
vJdK1s7fX+iUYvPZ+IqL8e0KzazJQmLXrWoYC/0r8AdOWtQkGDdoOKS2veeKCEjKPEJJXdmJKuJ3
qzTex30u4Z5I5tPuoPZbTqvEHc1lkk6W+QSUGBPoS4Z40P2E2lhMccGsfn//tb/ohqhiehz/uD8a
3mkThWjseD08CEmf6RaMWmrHh7FVUfGcMSsuUYwtbLB2GRGfMlFVqAKbnpwwSbzb3CkTG6Vhnyhx
rYbwyWjGZdJD+8q6hZZwSM7WVn0fSoGDT7oZCKo6IeSDukengVA2xbUWOfHcVtxsPMm+NjHH9MVj
4/Xgg+yFb0o/bE2+vNSLvUDsAhzzAHw4aQlSADSW1S6RLRzqqFqr9l3vn+K2uSJecEpFnVdWTHJf
sERlOpfctUXOeTQ4PagyM3gfbBn/7FZEEbZLC9oKrgncZhNQBXghqRndlneJmYTZC7Qf2Xfg2TDB
DQ9pehMSqa7cDBUB9muJigcHXtvffX8/za920hd7EaP0PVtCB+iknXZsEg1IrtB+uxTO8GW2TLnu
1C4HHZgsJCVeTZqXKPBWVabRQ6BmRVQtHrnRmiucGbEms6Aiyjv0UCAaUkfmUSm5M0TcJMAbZJxq
+3GqrGRVQvOobp3SLRzIROsya6mzuKdkaOcid5d2SJyajPOhI6sHoR3vAwl9ytmTk0UOpSvx9APn
TaePiifF7Ci395swkJEGKu0Lezg0dDl71QqISHNABvBolNQ2LYJ7rByV1pQtJ7W7NmhvE7QZRe7u
0MasyrJbffyQHYOe8aCZE4JILt73Y32RY/GvXYx5sV9CiAk6ctBQzenNld8mZ18rzxgqcEh286DA
IjUdyaaWn2ChDnoTyF7z/v2Hf7FcmBc7KLtgw1mCq3DMzLwp5Gyjwpax1O6nl+Xz2cy4mLa9tJTh
aBD0q7g+R2ZgY93ww6+eJsTPFqKLs14cdi4cs5KJciDQB7vjLE168DWEc4cs/d8PzxflMhjff89r
xNQpmtLYkVMYzaboLXDeeTerpjTNBv2Q5hKaPqTqXW7k96VX3qnUdyKhrrHT9bNIsx7jSL52QZNL
OplCQPmyPCH43GaCDu+Rl8wzwg7yEBDP0KxatJsW3agfFs0v7q24eK5aQuxYs/juhn9fyEcqzBsC
Qn4Y/i/aMDgY/h6ZVK9FVRgVAVrkg6JXWnYVDm9ICaQBWPYCG/kGA9U5MLEDjepKqcN1UmX7KG3f
bMInrUxZT27X7+/TF5c6iTT+XH6yXguonZYReRYx1pLmJtSVY5zrww+/X5nG7JOnzbp42lRz4CiQ
0DAMIU+s3VpZGXmzroZsbZI1ENKpsWornNWReyRJ8Kn1hrfvr0zRP/9kY/r3f6ysSDxia8x4zrU+
YZeLMFQjyDDOaQigDF6RnPtAUNSSBAgVcGp0b3btnRkGGwXTFDXI/IcR+Op1u1gQGjkpyYOXqRtT
1ZxnRrYptWaTx9odgLwf+j9fHIA/Qpr+uNSoDXp4XyyGjcd6Y/r3o9eaqMUm5a4sPcNq+ilf7IvG
gWpNl/nHRw1G3RBo1CNFoaQm9OEGqNQsnk4CkrRoLTTUnbnKq37b6BKQTNG8JINYj623TWjXtfi0
IGa2C2Ch77UcjOx0cKGEBa3cVA7J26Kpi+BxinGdmFayOum7jIy80WQzrXqFRxUdsTz2BGaCdD41
MM2ivoK7QklbGjfs5VKOehyo4o5t7APAn5kdRFigvHiZKPk2oltYUETUAvYNUv2AnHkWUwZSEp0C
W7IhG+SHN92YnvHPnv3ppftjrOpRNhI/kWNH6vpV3CRz2er2DTbjZSLkeFFp9UulcCxUzetWzs9I
1zgBIXhoDetay8R9bxGZPPSIChpIobPSBG2nwaixewpIg2esch0ARJRU+3Sk99IbyBdQr6QkC+k0
P6wCApyf38DGYH8BISGu7nk4Tnkm1pHlOZrukq8VPHuJ6pS9dZ7+/0F33yOBWtroqEfavdOE/bor
8c4TEmqHKZaebDcG6rYwuP+2p9z4hQWASpmhSL+yrW4XpP7m+zdYnV6Rz8bv8g12CTLABoauFblz
k9O8cKXoIVbQahhZddcq5LRiootgWHhDs2tsBD6xMiUIqBap2O2xzLy7EEUu0p1NPA6nUKa2YZbX
ord32AeJ7Gr/syXDuFju5LJoMDOwHdA4IHMyWhuALVJcGt8PxRdzmXUxiQx+UxdoRiMHeWRuHHI8
59//4q9mjovvjc6zlzydX1wVZwsKYeWPSHAPXuHY6sN/9hEXq6mrw81jtxQ5fQhT4br1n7zmmGG1
65IfXrSvRudiRY0ioStyNn2CoZOmmYBvKK++//JfzN4f2/w/XmF1VIF2uIyP3sdzjSOFsDd5/yia
8ofl4UPD98lDbl4skAahXDIY9czJGnOhVEzb0LXpm9TvReYuDS12YgojRhgcpFx9siT7lFrxU805
QhrGZxJ6jLmgF0q8qTKuB61xXC/sf/pyXxQtzIuiSF4VKnwLdtguODUQzDpZrJAEum5Hm3BnklM4
a6QCzT3Ii6RDKPf9qH9Vxf6oW/4x7HqEDrTWpHTqWq2NKn5LCWVPiYqWg/gkqCu2U3iSFpRHtR+O
gSeRToK3q5afAim6hSC8akeAzwW1lB++0VcjcTGXu3aKPyqnp5r59kmxilOltLu0BamDf5XmM4jQ
mToBYET1gsXkhz7JF6+neTEDxk2e6B4GCEcpSSoNzTVAj9dR92jEE3ISWMoP04D6xTbNvJhgTMME
30pwklMw8NDQMOZl6W7M/V9g1qaQN2mpd0mzxNQLcUrZGDwTcYEVO6xKkjmSaz2JToFS7Hx6UnZl
HkZB77PLhjvAYD9tpb44W5sXk5UH5grdMDkKttaAz+lX4FdPo1TujQGHQxQHW3PAax1r79/fdF18
MbMYF3cdPHydKZPzJQ3cHWC9bT6B5QPpOVSKZF4o8LapbUY+MYJVztQ5lZSlMb52Q2kdIrNaSzHU
Z8wJJi0oIc3LdLw1dWtOYqEHJxdMh2y2MynyaZJmujOawb2dtMu+yGb1ZLr1E/stQ/M4b9z2PapA
dBLAB9RP6RBkRV5BnS2E9xKW7awe+oMIJXVZuzUW5aIfyI0YnV7ov9QyBofX/mKeuFOnmngbKqyU
gwAVHij3gYETSorKFTSOjWLqyxzLLmBGTB915r+SSMcK35WboCUEdyjzvU8ZrdExCsugsyPd3Qbs
n6a9NJYbR8/lTakov3ytAu7GCPUG5Z7pFTWt8iCFw0L1eDVLJYMIL5GOGGfNVlH67TTNRVarz9vB
K8lHLN66IDlJJNY1fqqtXApRvZnc0KZE3xxH57LycCyNgH6g4xYGRZ/i4GnBBj2QWA+tccCt+QoU
/JptJq7OPDfWkuGtpYzqu594GzcZ9lBj9sJls1iBL+qGiS/UqM18xGQ9tzP3Rpj+tT8OMO8NqkmJ
v43M2On8KTh9OFppZ2O6kG900T5OatoeJYdRYkySB6JY8upXXudnIhIe8jYFSAQUae7pANPd8tj4
1YNRYunE8E5+E5VSd7SfmrJfZWF3znnTAa2uSOc8lwTAwKot74pwiGjv6694L0BDTq5Po/VPQ6Ve
RaYezYhiIw1KXWo4jfCdUPhkWaywlSVIO9AUDDhdEftRLTIz6owVDeixd28MQP0rhQ5z1U4uJ3Nc
uwrMNlnyt3pin0aaCkiSniPTXRcqVaa4B5VjleFxCJAjpVaCE5mMEnIx7/pEe029MVhq2Odno2Jd
NUm0FnFzRWuChn/kLn2CoRcFem6tbx9bzX616DKQfbXxIuASKXvz2mqL9aQuzTp3WcjtIQ1RpdBH
d/LEuhnG8LcY6N+AHiKhs1uGI1ZORhL5Q0MPyZTttVp6ZMUx/VRe7FRqdUApKs2CYXwREvSjrD3Z
GfkRnpIvxtzAqGx417H4v5ydx3LrypZtf+XF6yMC3jRehxYkJcrbDkLSluC9SQBfXwOq19DF3RQj
dqci6px7RBImc+Vac47pQ0/CA4vtUfFX9P2x8LfSRYkSwqiHApBV7aYQkgTqpqm2s0t/VXe6mxnq
rkGG1HYdrmG8jysCIQ+ZLT8NpDFxv6Bu8H1j+nDEzW8AWS0x0q5MMtKB7fhvkYqRsX3SKutecxoo
s7xbuZ98ebWEELRJV7pw3oSBvslOw7tRa8XKasZtmNDTbhthbxyVmzlqw0PmaeDo5fi90K1gZdSl
smJW+RQPKmBSDFVqlkKrsiNaiD1QYe2yS3sfBg7Z6g4R49OiraXgyDhwQKuUo8emoFWIOF3hlNQ6
qivnCbj8rLiP1fYNKekf3Ute8Nnf2koGyBCsM9mA20BJVlaUfnHoesuzalvFIRZQEhcKZTjg4NkJ
L3hheAacypjYodKrnTWkwmR3oghK9NveNSqQZQ7ZHNqaulaFg7ywNz6LbiDNE5kABqpy4eBM7CxA
m03hfMkDoEcn2o22QmczxbCfJk/TNsVZaw/Q4lJiNMUs663kr4IE2wSgMrFdhfweeZwcl6T0tKwL
0yf7I8w+VVyQL7VWqnCNi/S6a7Wd1IXQlLQHwzDuYd9i9I+DKWEH07NqlJ9qb7yEnX2s0Z5oqGum
ebpRN3cMsW4QdlxOW4NhAc/UjXHReniJ1YJ0bq5vXmCQSu2KM2pJo1Qtwuc+AuPe+zubAGFdSj9j
hVXfIgY0yVnqTdAT7IPvnoyUrEdGt6wiA1aSHF/YEJhoigaMYnuUzhjOE52YLohpkFvgbLX1pEi1
X2sSs0jCK9l8vPhmmglpaXypekBxmbziZtN2RRBcFqJwLjgCbrSgx95lEZVEhdp06ZqmSrssR/uT
JOurjPsMWOcyZfLYyFi6GwsiKkAchhOISA4N09vvvxn2Eo0B81im0WEAvT/9D3wJ57JsmwcN8AJ+
bnUJ3+WlnZ6OIrSoK5nKTK9R2UKjMTP92CqsyBGo8lJ+LJTJddMBUVUBaazjvrgrmSk50OIJbWWd
B5LXavu8619Rrt6h4j4WTr3EC/JIi3yp1Nrd9CfFQNTS4KTY7CNjKaENWvhSscW3D2ZrWgHbJ91j
4Bvow9s0Mir8KRJUu2O8/dTUzq1lmPc0PN88IV0mDUyh3wuQE6cPY3Z0Ej5tjjLCcm500SZkW4sN
gZG73zsMa/7tI2ZnJ/RQOpcP5znHNMzrA0GoZHNbZKuhazhzPjvVBNRnXUY8k/AiW8rYscmviqH6
k/nDFRiim1Qud17sbTuRLD213gciuXB8afP7bztRvc3zre0kanNSrXIyefAPT4omMz77m07cG312
NIqCtJjslWhBgGMsUK+zwY3+GnfZU2uRWjLVRDoK15KK0WjZksMGzwFybAaL6iY1CCuhz4V13D7T
grBPlMf69E1/HJqm3UBnaJC5bdodEk/ch7mds6Z4R1FHz00XP6To6zvUgTz/zo0WiMep0GQXeLES
9UEe9Y8y1ffjpGWwk6M8woc39VetEPdyVe2sMLmfMqmJHV5j8P0zJOlWdLZPvhO5SGMy6UnZMUOd
TDRVXI0qflsnJ2uNDRXTXOd2MMuXil/sZCJtlsSyVcjmpHunIBks667Tsrl0MvsQecYxizFj90Z8
g4l5WVfah5957OcKC5Ciw72eql6FJnXCgmPm6SE3K4MRbqss4iDtl9ZIN7CSCZ8xWQJVu9pCU7pW
OkrfaTPuR2oneoMQboAOSxexpb6QP3+hZT67RLDHbAh8rlDuLC0BsFpixeqzm5pwDkXtjt//Nqba
LSWLsWLW3IkSrm6k6q+/P7bKdOj6S0vgW1j640aWTZiYUqMmAM7JCah6gJMSyZ7BunGupn5mXMFE
a1uXrKtF4t8ZdDoHpzlz5DwlVNBnZ062nbq2yZlyU71Y1sj1Neop2yarStto3D3Jekr749T2+/3n
njjj6rOjZ5HQgyRyPnF7+VNF1+qYCigpevKyD1yyPrcGnXpfZ4fHHlc/JMIpsIFoXCb5YM2pE4Co
DjbrT7KlWi19sZ5mo98FZH9k0Sd/dBlph5bGz+8/9uRSOFvSvVwuFViviUua6yGQPzwjJBXb3OQ9
uU/RRi0h61QPlvRlYgH6/TO16bT6t+dptsY3tpcrUK0T1/DKx8IJn1JSlRdkmhcYvVUdKJvumoAm
E0V3DUve20IAe/fAhWSgV1WxbSWuA/zvhyz1eo44aGjFWCFT6htkSlV039bdJSarlH9Sk3M6Sku6
/5cAoInGEgVVSfvgw+UCXx5v4FPj+/ae8zG/03HO/f4jT417vgUwP14a6pKu8dU2dTP5KyrvcXbi
cy2WSKKjCdLYb2C5bY3R2PD8DhzUAL2xMtz/46fPunip5ljkMNepW/jJnqeZJ/c2lb9K/6b0PESu
G4Oqb+Q1xhcsyTB7EM/XyZl97lSjXJvvRXrc17ZRhm6eYosyIMd3Wa+tpDB65yj63pROtmKBe8kd
7dnOk300kMHH2ZyWnhK/w9De4Fl6zDDzdKPOnCyycKExtjEC8ndHzmOibj9Hidzl3y/Xt6X6L0/k
t9H5x83yAuALTON8Vy3BByjdLvUKcDikoOTxY6wrAJxxG+TAuEyO5guPx7Vp7bvKaLZ53kDUH2uO
6tbEdhg4/Cco4TFb+BC0znzDE6XD96v04wtCMsrzuI99rqhzKae2Kynpx+8//sR6p83WV2F0fZ/S
c3ETOb4ShlmgtwaPZ4duZccbuT9nRNBPtCy12cLqB11QoKT2XUJFrmhBQILv6mPtx2gVyAERaIoc
oP2DJh4GO1vJmRZhPNSJgmQ6Sjon6Cpq8cx5xz5OQk5e3yUEi8VjLqCaKPf0q9cFRo2FCPttZNdb
0mMu0gBk6OTXMdKjlZvrRCMN1JE0gqPT54hwBN0q9kaTPXZe9pA4wR7sIz3kqj+zDHxfxb89WbNl
3vL0IB8DBOW5dunXmG8fdHXY2mpxD0qFE8xGqMfWzjcQtDh09CuBmTcxb/mnkqQdKiIvg6MJh2bM
YbcRhMisVjGv+ddlZwNOTJBbSuuq0tbyZGVWjzV5nyZ5DvGjbBVn9qoTc8NvX8+Phw//gMebysPH
1+3U42h9cNo9piOIfGtjBtaZodKpvUib7Qv6mMFWdGJoOoXxWUaoOg3j0jcFUVhB3ixMaegPxohM
vtNY8Emqugh0TTrz6f8rcfvLrVJnp4IsZCzulHroDkQcrbqSUKSoTB/UUqJrBa7dV2iNMHr0KTXS
vDvkYuLpRDRhNXhMdFtLYldj3yKwUasWKiPmSIluBshSADafwZPKS8RRrgDREuMKDCnZ2h6fQNYk
TBLVhmm8gLs1JjaHUkNewtIdl35TP+IR/apIS9sm+rgBzbX3L+qRkCqBmDyL4stq5FaQ9QJ7RRj+
0tGSO/7TlaVzgvIte5trz02TPCSdXK7IZt10GoSdtKeNHtJGSJWKQI1ygPZcv8dG895LmAIG8MuL
rvfuh1ZZ0+fEIta5Ulgec5P0WrndaxJCNiVUGxeU/YHx6z6JQS4XavSKgGw/xsSWawDpDKJU5PE2
gkO7ttOY13OkecQQiwBTq6PH6y0luLppjThAG6WNXzePQFx2Zqnli0wdvjTGACutr24tvd+DHRYg
jiKDT0UKrJD3tqoblNdehpzKH4Zmy/oYje2B8IbPQgpCoC3wQG3nzcwU/25UaDYVhXwZAZQGIzaN
7vVaXYcErx+j0KeEbz2N8x+Y3NpJ91DYdoo0bnPFzNZa1xwTR4UPVH+QCQDVKdlhzH+XBuux0fJ8
ESVJuSLg5kPEwElVCoyGXO6qQwoYI4Y0lM5VWNmC2L8XSUiyPWj5wu7vcd5md7rC8NwTFkmsaB+P
XRATDFI6u0ztP0bUmCsJ/tGyb9rnmoCmtknvnb5+NK3S9WAsLoXpv9V6KQFyDd8GPZIWeh/eRWDK
taD+COK3CTBhl+xTis8mqhI7R4sH1iJs8ygng7RLiZ2Up+5FcUsS0q6K/Y+Gu0/0fHxDS/U+8mzQ
bBYYntrmsU2ykEYLB0mwtgndIWtb2eWFTY9iWfjBk90GOeCh0RUy57mMmj2ggmvA1oriWR8mdXtd
Xfakw3IHsg68nf9pliTV5xomsXE80D7aJhHJNY2/a4PmAcolEs2aRujUBSGT4p3ZQ7FMaXF2VXlZ
CueWh+oat6G6UPv6GrryZRCJN0OVl6Tb7XDgEiwdiH1QpzB8O+Kd2GEuUiIUKEf3gTMlJDqruuqu
p//EE/h0EIOsrQGim5AsY5lDTYRGu8atVu6EJMHgChh5DLyKkU6rdkxBUnmxcrTRSYV9Ey4ngWFc
oFacohZKBDcLSNuXSVZiyBpucfoUq5BwEg2IMDyMq0zmrYAdJTZ1pXxCol/VfXKwbZN0ODt+9kvx
OThUSsxWXSbYi1oqIWXjJ8Cg4Hfsh4m0M7rkiuPh2hz5r0Kn3QlVuL9XCicO9BMm5+eB3h75ZoKI
bLdKpRtmJbdDp1zUHuR4MMkt90CDc2Ka4ZmPO1HzfEv5fmw7XlpbkUOQhCtY7sPSeFGG6Ob3X3Lq
T89aE56lj30vYWqOU+VGRsvL46ed+dsnDnbqdOr58bU14Oy+Ok3/02pYWJl3EyYIhstVVjXn6utT
HzEr2XBzIB/vUcmNqGDoo69i01+GinohTKtb4l2J6O5YC6nRbsmjL5ZtJr+OUXjtme21pJmXvJLv
VhgRnajksKkIOfVifByRCihPKaMtNmd6uApZkzTJ2Fk+1KD0zlyeUw/RrApUcHEPDQ1oN2sKE3La
+A5ud1h0srgzurEm6w8vf4makkwbvTlTPp+6YLMqzC+DoJJViaxbuXssVf9W7tsD5RZdMKV9/Ldn
anaSlmW9ZY8EekCk4JUPLCOVzxEpThyY5yQoD8C2z4g1dGvuCX4I1vCsufey+EyP5cTlmfOcHL0e
dF1JQjco7aNfKA9GQpodGwLCxDOSwBM/YU5Z8mig6QOqEdfsiv2UpcnM777KrTN19rcz9C/F27dy
4+dbF+Cs0AkroW1uRAd2ZtpqtbqFs3wV53Tt1RAwjNznyTIMiOqiMLhRiuig6yjvHCqvGF+FMQSc
SUytWZN7sA1C5WaI/OuogETZOY9D89o5mIWLIkL2YS+82nftvt7Zbe+GVnvRtRVVY50Hm2LaShhK
YGser/S8IcxF2ptEyMCOvRMtJyysULeKpTzpkFx6o9+xl157hvFkYnwo2mHaDXPyh+x2Z+TWfZd4
N4NuPk7fyo4Tak1zJBWtevVBKFdQyBfp4DzKfFd2xFdTAmGN1YqIaGWKccevlMIF0LVLgxQivGPq
WsHJvBFm7mBANV7xZ2FNtpMUx1u+lvs6OegRzt4aiFVcR4e+Vg7OaOVXUuM8W2nZ3zmO98is905S
c2BGLWzhf/Taf4uUf9xG8hxa28ZH7I5dACo22ZH2veTUuPv9HT31FE7//MefZ2TZkLYoB6jAi30z
kihEXP1TXUrJvy00392gHx9AFGbUORHh8o7c3gy2vMoC/b5upJVEDNHvv+HUMem7TfvjMzDl+GoT
C66Rrr4lfbX2SnuTkk6IDmO8jEYNmHLLyT0v3SluSneCM43gU1dvtop6agaevKCto9jqjco7nFXm
cxMVZ1ahU9Kz7x/844fB00tI2C1CtwEhT6WZe4yesQxaw5fVsj14wECDMvjUFHIaW+r3DFEBcKXL
TB6PFZRtlsW4WzgqK/CCxNuHpGmYFoszD8+JRsl3g/rH15OcwhugGQeuFRuPXS/c0Y/JWAnWRleu
80b5t4+Z04dahC5KW6FGGYSz0yVwA7RkM1pPA20f4cVnVswT+/AcCuQEWouaNQvcJg4+Y719nz7K
GpRdkRnmStLSPUa9rW+nZz7v+zL9ZYWeQ4GGSjezrnB8t1OAyuklEGXsHWiLV5FjbeGJ39tRt5cK
TV/5Gjf397flRKU3ZwS1PannXuAHQJKJFg7q4taQ7Ot/+9uz1QQ2AXh+I2I1qfUPoy3QF0XnjJKn
hi7yrMbzu8YCJMb9IR7YJUnsKHRm/PpoPPdED7Yx0DbT+xAiu89zgAN5fkt/jeOHCM+NFE+0feRZ
peaMiQM4nweR0+chjosrL4eVW5b0GupsM4aDADkfnxPTnXi75Nni0nZe4FRWEuCqJjg579JXVBQm
lPPJLyeBMMbs9W+3bVaoRQrPXN0VgQsEvYO5mOqrFlnr73/8VCtZnjWxMtHa0sAexpDM05Yj9oHY
s258JAosb8uiwyKJ/2Sqz023qNVbq3cwbMfIlvqASF5TbGR7/AxoKQzFuOpy6yqm/0n86pnt4+8v
hDKn2WhQix0l0n03leQtBdEV2pMzK9eJDq/iTE/SzxVSE0rUZJLvhjWJBk7scN7NrG0aVNuua79K
6iLH059iU7mPp/joQpKvsqJ/Ne3kPUSS4es2/OQUQj1zGt28gJSw8Ipah+2eH1TPg1jvEf7YvBlD
uGuJmlJH5aEkCiioyA4kM+bNtpJVkY+3dUYAK874rMp3ienvHfhOBDMxhDVJEaPU+f1u/31HVOZo
nbwf1FazWV3ypMjXpZE/KoNGMqxcnOlK/v2tUP6L1FErJqhJnibVvJar4E+lmfi0FkMQXieFdff7
rzix1ihzSEfKTM1G4OK7/hTVopb10striuDs8rsA7ri2FnJm9oS4UZ/GqoMEXllrXv5/Oh0ocyyH
V0WWHqgmHhAn3ouI7AjEfyhCoTT//hNP3ajZWtZ0WhwMjhETYsDsFC/vXc6pt8cB+/vf//sJSnFm
q5fwHK92zJZpbl/v+2Z8SMPq3UCTh5bwTHl06iNmy5bmD/WojVnsdi3Ru5EggIumAr7aog/P7dGn
FofZ4kWYSgiQgcN5p7bHJNNJ8mxTYzGE2jvO6LUVm69eObmfSGlFyx5m9W1mt19tiW6j78mK+P1q
nnjqvxUlP9YRbOCK0epVhMyfLl2PyBtViLQJ0H1q+W2Dlvb3zzlRSitzztDkO9UrxGxuZNabJtC2
vQ33CoLUgDIUnEPeXHiMYQZTvjdjdBxmEG1+/+i/b67KHDikpr0TQa/HIje00OT1tWYdp3I28p48
bZe36pn96IQpWfkvDkE3OPS3ehJ8Rg53DNr8ZiVXR4nYHvO610eWyXTnB2TNPFT2/8eSQwv3P/Pr
/63q/k/Wptd5yDT5//3fU79uVhnVmqp3hsoNhOq3boKj39d4xxUwJxtCwZZNOpzxt5/6oFmVpLX+
kFHtw2sqgqs8ybC5H4uxBW7p76cRpoZo4/cbduLVsGcriLAUZaxb1XdbrX1Tq+xegjv/+58+UTNw
evrPfVPxAUNFiuK7Y9z4rwWc2bWdVXeDWZDSFgYbJuirqgg+kSfGiAT0y0JPoL80I3i/QP40gjRd
J7YRELVhfFYW4SGyQsQBjPJJbHBmjT6haFDmNmQS/hyzVPmWUVCDD5UIc/O7Dzl1LjoZfVPZHaa8
mVHYn4g7tlEFtCsI12Qxvkw77++X6n9fzf8+Rihzu3LgwUUvHKbIGLJv87HbTGWV0eeg40rFzVpz
U3m8R7YCyS4lU8Kys7WimUs5jh+ET75HZ0ka1IzmSQ/BEY9DUl6nDTwAsht0ItmoOOVoOVj6NT9z
VYRFv84y5N+SRFKIQ1zAMrLNrakRqKVgACHEQGuXRDMg3R2BelkWaZ42ecB1be7KsSEqzVYvEU9d
KGF+7zflwcCqgSgYTiPpxXUcrdji9YUl5/eWMOnT6Pce8alrqev3WaSQIvEmmeDjbLErh+xB0uAx
DGV5yCrH1dP0i2ychQjIGQmHZxI8nnz6gyg7KDW5ITw8hI+Q1sgUot3YjeUGhU3a13BNjmMEYITY
VNm7T4d+Ay4P96q/7VWdhoK0KoxsaWcCj6q5gl9sAhtCbF9wJ5N2fIc34HpQvXQSGzo6Wgvhyyuh
krIuIYWzZBt9YzkNRxAZdtFwK1ombUOR3ZKP9hj6zSENna3MbbFM280rmewU+eCb1jokBZyNje0k
pYQ0On1jysFa8a2lpJgXdQu0sOwvpz6ZHPMXqvQwgY8ySTpCFb8qgvTLN4NHuWnXojP6xWiCYVVQ
pE9VrgcWUrPLTY5IY+qbYF7YQCA/tCK9KlT7z/SYOpn3MnKJmyh7nvQeox0fukj9PgMlKJu7SOwq
z/gqQ3lrd+Naipu9MIZD20p/IlSwreWJTanVO7kkvySGgwv+VSXWWMC1sNZB9tCiY5Jva6/fT7/f
g/VC9AtOZIstQD5MV1nv4hfTOuQxzmDYb3Zs7IyH0A43sYMMOgnDNTnYmyiqX8xSf5UKEzJe8/b7
C/b3tgA9yP9cirwqFiijfFqbSJNIUtvYWcclTsin167rTD7W3nBTyWFw5oX+1gT95X22ZiVH2OYy
idolFW4mSDQw8qWuj7uom1BLUusamrzORfUFy3zJ/JoDaFfVF5btQ2UhBC+QMKGkfiUhEzdWChoI
y873vMvhqvP9ZWWxCnhF8zH9P16KHIcM043mEU1dtqXxbCDPfFJ1GFI5XacWtokaPzuEmrtqY/6x
vO7Q9vgJ+vaMffNUwTHnG3hDE9oyYdeuHYojKnlrEeGEouJoH+uyXk9tHiPlDeqi/LrAzEcy3bmz
yokNbE4+6DBnR77RcTjjNcs4hwohnXloTv3pqY77Wa/1GUlQUYtAxNCvBVIbyEVnSsFTf3qqhn/8
aY+U36jgFOJa4O6JwaPLif3qzJ4+lSN/e/ZmZco4yvAYMLuSs+hvEyneplr58e9/fvpNP757aZpl
GHsJxQnmEF3StxNggODAM9XridpnbsKOsB2YScqfH5gEEdbqX+cGuYVaeAMxhKxIc52jkfp9WTCn
9/9vl2pWomiN6GVHoAGy8uqBpvazDMOR/f2+zvyHsbXucg73aWLvlWa8j1EqRa22UrT2JbC6O6nK
t6VvfML6vdZhmZGJ2xEU7t86muqt8B0+DPwnC1sy3vGdXKDPAn3ZJButTl8a6H1DhNSv1NvXuPWA
wkVQQer70REfDJsJ4nOM/aiy/3bF5aAi6PfyB7wY+bZT4CyMGodIQhr7J411pXFwwtQ2mbiGfjU1
VpsmXgqvx5+fOE++1lzLbFBDhty7E+MxUErkCSb90M5bgcT9p8ahYswuptDyzGJHCN1sYNgZlVg2
lTQ888acqibnHnFZDmMn8Xkb25bcsgpPTUgQoy5b+0EZP8oeiZDcBRLuSHmHPu0pUrR605LUorEp
E6lll8vpogext5lSGesoW3kKFsOsO3OSPfFOzy3mad1VVdjx4PZl9Wi34k8+ZGeOVSfe6LlBnIQf
1ZQsYBJtjEk9C/bkqq0yL3j//TUwpl3pL6/B3AgehdFAYcYpIPY6lx34TyasZhkK9dCpiFQHL3lu
NXkXD7E7mMNDTueL+BAIEGW6DiIypSaBaF6Ni94mCtHQ/0xl6fS6FFH7ktnpG5vgEuuqusDxNw1Y
qEgc74KYoX2u0yUHjKyX/RJJngW9Q36YNn6zIwmOUURRWZfwGbeZQ6547jAlBlb8pwZXslCQ4AZS
to09g3+F54MxC0oTYOe0H98kx7v//fqcOLibswW17gkS6WT6OEipAuI02Y575Rlq3z51jEdh6OcU
uyemCbiA/3Ntta0h1uNc4xhQlRtE4y/TL9eD/toekAlVvtxiSwg2OjW2fFYIqZx6vGaHwF6zUyZU
ve9mBdBEJDc3Wo23ZcjvrLZdyoX0lYXYF2XV1VvCdtFehzpgSTncGMn4xwibM2exU99jtoAE8pjZ
wE18V07DdVeYWxhO3+Xj77fxe2r+t8d8VgV2Ui7lAv26WwrEpED2L6DsXJFX8eBrZN5l5h0ZvgQz
SQ91IgtOMQOjiXLiJnX6oefsNFDv0g2GJaVvf/9O6on+lzkrFDk1BVMOO5t1WryNcn2FAiZaj3m+
p7e3CUfv3lGTx3YQL6avXIom3zvU555RbYoweinZHCyRbyO5cnZD163GmizMrC7dGkajLg3yonWa
CEUuVmG/qr2tofQfZ776qWVjjk/TyUzo5aGStqQU4JCud9rgf2mO/Mery/4Cfuw+DrSXWitXtrAX
ecnzYtnd2ubAEgamm1gtmZCVReZTFqKZwYiZ+askLd3GaV7bsbwggZ1ZpMq2lY12T6J9+RY4xq3i
fOUN3e4yTW+aMn/romqncMUa0zs0AXmAMimYKFHryzDyPlvyOYRXg/yaHOi1O107nbIayMF7q4ew
4J38zaqdo4EayPHzPxHIFCXLrsJCvlZGrKGNeR9rarRidXM1v9n5Xn+lgnXDWwfcyL7Oc7J3df2Y
csRYVRzm8thGPEHrBunoSIZKFkXlQhp0Agz1ZlgI03jJ1PyYyPX4UDfOY9mwVYwdwWBscDsywXGQ
pxdT3e83oCb9gdxi/G/IusWxNe2jhxN96RgqcQdJWBOYKcqFrnoDC2D2OT1EctsNhComL7HRXwWc
z/FxqXe5p1zibHqH3o2HpOufcjvclVn1lUzVut9YF5muUkRQqY+j/5YmCW97qH5Oq0DH7WBCv1Gn
Yo/fiyrlPS6tfgVCnt8sLvMmfNJYxMH1MUUjOVMo+XMFdmCp6ToWbQqoTpUwfNUPiZ7Km57jaJsS
LTodL8Vz6QeXZRZcMMPiAN8fa60FYoPgrxS76Vg+tby8MH+qEyjFsn7XhWTsFrCN4YAzVYFcZIFL
toj39MJjWZVsUO2l4LwxABpfdEh9bU/dNFKMBBVKgF2+AlJWl+NrXAQXSVQ86D05RJbE/xi0crmY
Pi+GmbYup4GLH2pXWY43t5GviCv+CFC2BKLYmExsnNJ+NyVURYa6zkkJnzwM0wJdSH65sHQc5JGp
lm+Vam2oQp6ioOG6d/66wWZBP9heNI54acJOW3uFQThqrO/MCP+iWjw1uAiCIBkXWq5cqbYgPyQG
zausI/bWMJriyYW6wzVGVKigyilxVvNbs5g0DLHzNclZyhpdNFIG0OHj7IWIya/0Q8lb9Vox7AiI
40lsL+qsWk9OPljpGOeTw7TGJKr1ZNo9pKKC/1MU2UuqEQDLdDgA4RxfKC3ABzXN9hC2bmRbPioU
mctwdHYWZH3Mh+TLo0MKDdXf0ToYzxSCJ8qsOUE4cpirpwitt0wkY5AR9rqrY3X9+5p2qhs45wcH
detITsI6mVUp8Qd0+8i3pbFme4eq65a5hlbftkhbLb2vzsgfdB5JL8qeCNKQYIWcwxee+pGziqNy
nKGoCixzaVQ8GjwNhKqfKVNPtc6NWY1RRVJGVZdK2y7ztoNv7iKy7FOtf+L12lIFXhGNc2NUjQs9
7SFWeiov3z5z805e31mpUZd5m6bQVbd+jMu90neNol+WkrMzUmEhJ6826kjSRZjoz1FhPcg1Zj2w
zcVoblO5OzPRPdWv+EbJ/TjCZroIVZTZTOVj9XZaZuMmIZHXwOBuS3q7CFT7Ok6I5baz/Mrq7E0V
S4szT9iJYnLuNvdCltaskSYtVVOtedSCpaMS1ys1QbUfCr9aDnnrpr0u72qiWRaWiOxlWAXlNi2r
feeLiyQQy16rMBLSWGUx+P2Lfd//v1RH37v8j4vSpGUtV7IVuL0FhUuPrHItFb3rJPFtIsn3+QB5
YHITp1G0YeB/WXX2m1DTe4+keBrTwz1ep61o+QGsyS9+wpiwbI1i1Ur9w9T4kvpi7+TFWnGI18Rt
36TBQRiWBRfQAIwqKdsuVQw3VjB6p1b3gszpUQq8D0qMQ9TERwHeYepx+i0AGS+MDgwmyUSpymSl
OhAq9GHViOc+rl9Tvds6Nl+1LLqcOGHnJjUzepvBY8lsjHxmwz53N6fn9i8X7b889/B4U5sTmdtJ
Ymn2hrVUu9BgL+D6NOJP4RnvSSk9F530yun0hTcP5UTVkqfRpU9nbtyJrzA1Un7cNzZCwhbxJcA1
sq5UJbv042SrKvWZl+XEUjR34MPnUfq6R1fSVdk10s+7XrfOjLlO1L5zK32WpmEbVUjPcgl3RK3r
V20hXYvEvrRIuvr96pxaceY2b4yNtTrKLeyPCDaIaIPbSpVuYJYu22rYBsBVDLt5opsB+RpCy0Ky
hieTIiRNasxZY+/+/j1O/dbZqjsEUjU2Uz+2ivRbFZJxEZdXBsAUpirnFtcTx/i5x5tDDGgUMVkL
VGlrUwUUNQIcezD2mYb5SUzMvhKhQDeqpHOOxsXvP+0EFJ5K8j+fwDBP8gBuS0i8okJGeiYxO2g+
Bj0l6LaBCNv4WrmpTXMTpQI2U8aBnzHTwDvrKNdJYu2M3tmEyvA6+KzArTxujSa5t9No7RMMsVLD
cmd6uGOqfDjT2j1x0tRnJ0HopXbqZV0IeLMBqiMwZ6OhTmoUWb9fk1O3e3as672o7DqlwSscOj3C
/+aCBBiUdGy5Zi8//P4hp3piczd2bBbCVnQ+JU0j2u2pWDeNF8Opad08x/FZU9KVUbPyYbBT4j94
ZrrSMvt9usRmZV2JKjviXbo3hvqilru3mrZhJPLb37/eqR1Fm61MTKvLJIIuDx6N8CkZVpTaM0IL
HUVaoZ4KlxzRUGcbR0lTDlLtfPmxuouwTFi4PzvhC8YZ/bsVS69DZl7Yfn1lttJhyLV73yzSY9JB
pzIkZZ2RUxoK/S3wtVUspddGoALG4YbSrCKiVIOMkddfRZm+iqx4tu3hAQbOOg+raGF6iQInqLqa
RjROIe0T9o4+x7UelKZF6HlyCfL8s/b1uwCi0mQ8ywtBdH191xTdzlbCm0TkZ1byU6XZ3GEeqrVS
gIMNXeZx6or6kp9jGQtIwM7SDAHHRmP8GAV6vuTog8e4WqciOPhki/1+x05JpuaO8WTQ6ZoBwHfH
oCO7oa9RX3vywdTkeyfDyGfa5kZqDPpe7YeP8iEMrHcxofR5mf/xK8xKX01JCJSfchRwthGFF4gI
AFJykbfyYyf5TxLHOxuWDZDyaFVI4WMo/w9h57EbubKl6yciQG+mZBqlT6VsaUJIKomeDHrz9P2F
zgXuQaGra7B3QY5JBsMs85tkL5T2e5z/xW7+y+bwJ3XcGgx1rlKmrVVbjzI6zNVl5Cj4V/Pnb9f/
IwaeegVsq8fm02bZs8SPRJCZymZ+/scIym33f4lJfgxg/ysgcCqKhq6gmqt0rwl8dKziSO5XHNtU
yzdVh2LEubW/ZQ05tvN/pRV/iRP+pFPX86gvPUuNhGmU8XQw5hHtmw8n/hXHFzq7qGztiiJEPfkC
nTsjZ53zf2kQ/XXi/rHfZrAf9LSwFCTbEsgeDkrvRjBpOKrHF7p4Ph+a4mHdpgp0fCQ11E31LwHq
H7LP/zLefzKsxSwcD61uZQs3MeDznELfykFgmM0sD6oZ3owqGfELZ5huP7d0bcuwhsILZR6N78LZ
aOKfd/OXiPRPOiOu83j7ziCOhfZStN8LcU2HZqeS36eFu+FGTCSZZYmJO621l879+r+n3V/kMbQ/
iY2uGbczzHWqq9FrojDkDrYBY8UZDq3H+OANxCOlye842VZSYYiTwCpXwjg1iXewht3SaAgImUED
XakRuHtexuxfUrd/EQnXfsqv/7UmYrKYyO40zMvmk4HbE2KAyXTh/1X2LUU5unwXlTCTG3ONjrdd
GbCJNnb6EIFZSZA3C8fwsdY2/EE7L5dSeUSm0h+tdtW46DtiI53+bqEjZfsS8aeGDdQiHWl6cyVV
wZE1cE+j0ULvPSOtCwEd1rqyNfRTb31IGRzQ51vNvPeU71nEgYCkkPR73VSljgm3mbUvhndDXMWc
bsjY/SMi/Vuz4U9K59KZ8Ho8vFZ7L3notWbX9VSJDU/bZTS7w44ao7okj7FRPTIE/6rf/PVj/4iE
E8oaqakiUyYK7+w66hZGgIKpTEtJanoWsgqFJiX5G0CTyXn7v2fn31L+n1n7XxNALfJlcNQYn4Ki
e62zcW+4sDGK1D5XUK3RN76zlmFvhBSsXBtmNFHIPz75L9uxLr//X58s4Jc3iWOS8MYcJyZWc8hc
uUjXWrTpA2Pp9oRcp1Ek97gjSTFa5K8bp/nHefqXcsOPFPF/ffqY4mvaDW5BNadCo7W+G0rnS9je
aXCpzzlYDv/fj/m3z/ljA44QXtDMWCvv5qa+5GoTrqSomNHV56JAF1b5l2yX6f4t6v2T1xlPRph1
MwOqG+39VKpoXOYgqxYH8BSYqzCZbpGOcCwIOtxorqltIFiqbrzOPKBnscaC7loM4peNLAdNn2yV
tBwQ2QLpsBenJgo3ymjeOaH1rNbFSSudQyc1++M43LoGhsvRaF1m9OcMzfqFVPXCelW2wE0/NEWn
3aLaLOWSUHtc1SiWKkpjIuNEnx3hRT8tnSts5l8dEiPT2Hyhg+ui+WEfJ03v/FEo76FarOuoWjdz
/NHgcYeGkO2nUmKuQzB0IRxa4cu3R1D+0qMZEvOgRLrnkYKKIOalV6ueMD8IgAMGVdienQUb94R8
T28RXQD51KYDuhJk3jAZ0kdzBoCUqit7kqau5Ygs7fIQasZGNNm2cgvQX8V9P9rD0TPjnRcZB69V
n2OhbkdbvOJwfD/NFQRezw00lOxyd960KEIqjsme6VSPhTtg5hUaz4WCNFOshUcAl7vGmz/VMP1C
cBe+lBgTpAy8elU0Js18dj3H/q6K8dWkQrCqqvo0ZePTYKWXRBXbROjnDt78BkOVwDEm/LoUE+eR
Yo0oza6SNvWa4lAyK3B0sMruvcT3M1Bm7HJTwCN5bx0xZYQ16zRXe2a0I71B8NnT1q1n/pZ6YY7I
0nU8OuqGEkDlhwAv8Nl5Q7j44DjupZzriBYFHjuKBwkeieZ1XjrohRrIn/TIng5o+AV9rdImpK1o
2uhJY3i6S1JjX5hlB4wxTldgDl/wBXi0OFi6Tg/hyBSUYRsp86C7baCUqPnU6ibJim4lIgLxJkWG
uBp/mXr+1VGUU2164VjnvjBdfseDt0ZfFa3A0rpqef3Uxf3WpvMO7eZb/Q/nNbn0rfJlDilGyFb6
lSoz4Ohu/Jx67SiqfqeqzsqyGRrLVnFyqL132vc7AVdRzZY7lG5T3/SMz9wpT1oevRh6Agg6OoER
fPcUknv5qj3VWJURFNtefxutce1ZYRQs80i0U9Rf82y+Qvoa/LQtr2I2dxhzfCVhc03UukKcyQGh
WIm7idXVKHWDu6j2Gofpm1ZZ7brghpRW+3aK7NPCulMdh7WZT3cTOqxmDCzVjebNMqu7JErWcYSL
x1RFt6pBKUxNHmzXYwh1dos6Dzfu6JAdWmKrdcpNT9tpJxeToQAK0TlhQSJEi+8u7ouzqPWGFjBp
JCkRUhoMQtgUs5+E041PRd52LoPC1A553lzrdjp4Vopky1JfJ2oZmDmChCXekN270OmOI2D7oPF6
MCge/kwwDtph3LiWuY/09L4FBhjEgkVRFtGDWRdNkKPL2oAyVZy8CWx9YoV4eDYV/bDOlOy+pVLd
e/0t1okzpvzeFBMQF/OgjGjS9C1Rt9kf09Rdl3U7Aimkpp202nOMoovpqQf51Kmm+DMsGSk50pvp
PViTq+ga3NdRtEkHHT+vMjkaJCuEc8i4kPLBjI59qQjuxVii1K60rY6o2nZW5JOkXZq6vcKxxr5e
3Vr4hfamQDnb1D9xZTz2hbfG4/U+H9CitvLkJZ7Sh8Utn0OpJ6lMQ5BG82qesUKI3BfdSe5MLGlS
i1kyZM9yyNRaPGr0fHS7Ru/WXDmetxGKeKjosi7Y9flsDXutRC1dD69DhBhEHFJYGK3nXFi+Oagr
LS7YUAVoEUDG+apjF3bi/DPVpztDwGPr3eIhC8MT1P4QH6OqQa+ZnilSp/k97TZ3WzT6T9A4VeCU
i3TXW6BoUSa6a2P3I4yNe81CPjLPSRrFjW7srSNH2GAkkx80O+pXUzW+pR0bChR9uh39eij5VRdO
oq8mECBzvEdrY4MeNoqbIt+aXQ76wIuOaY9MfFYiACTlsTU0JubccIEUMywzTYy0Mq6Yf2Nel56b
InxENxUzsFIUvqPF97lWP7t5gwJPdbS7MUCz8HfdmTv0xCdfNzQko/O1NaNBpJRzFgwaHWj8VWQh
nbXefHZLvnHz4eK29sqcyLijxdpzOq7swdvyLnctaodtPOnrNPmWOuBSpMmhXuJl7wW2sPjzIP/s
IS1TR2+jC0cwXtyDuRDzICiox+IN/LPid4hYF5O+EYbSw9UZD6ESo5UHuHkEHVLXy76yU4zRDVgt
5oA9qkGtf9LFhgA7NWHdTeMuo96KNEJHPLdQKuror3PlWFcPZeR8TrG4NzMHVXINQW1rNP2wb/Bo
c7vtWM+vGQeNqdBxxtPWbwFV+CYDg8snNIwK9fW4OqFgPu/kkaPYKV5IVnKrMzGtGqCco+pustwJ
MnSEnuRkRtXtqDOJM0t9txZvldFQM1Vlq+bRoQaKq0TeOhtS5OJt8RhGw6WtBkQOTP2ctxXiWENI
Q9qzA4PT2mLZ1iLbZcj2qO3vxHW7tV12K0w4N8h536m6s9Zaznm3uITx/CsvjNfERlvcbM5dONLJ
7cogxYm70doKC1z7Kc6m7cxWaQjOLxrTTtm/9iEiW4MyBxj9rRNdD6ZeRQ689M6jk906y92MZY4L
ZHdszZyMpmdeoHZLCMJhFy7faal8uEOx0zOyJVV/SCq87pv4HjLQ6E9JQuSFQPRkqN8e6hETM2co
GOWyBJk4COSuFu+BLtm+9pSVZk5PrmKvY3IpkWYfSdRcVHoH+BQZgYnPKfJRFbphXCQT9TUxx13e
yuQp0d+1Mt958sqtR4AE7NlHu1sEtuNuZms64fN0Z1gYe6qziztju5FaP/qgU3MjSUdDuwj6rtKC
WpuBnxhQNSliyDmcCIyPw/yInF3Ab/neWD3OsRQ2jd/1nEMcIglmugj60c3wEvMFVMCKph5Iegfw
hCM4Zd3pyR6zgxdGB1D+h75K12pmnypF/M6AkyDiouFROrVi3dgpqvexD6a8ecPieTYRQ88RFY8O
wmUvSCwEAgy13pbF/Jw4xdZGfbhhTMzR2HnmJHGh1x5DsNBJ1qjeBZU63DEO99jdcbIh3iWwz9R0
9ybJUlEb3xzUzaVD2DrLiz3gmE1ZqZdqsPsAqCAC9wWnURY1HpW/6eCG5jV2S+wWzPxixIn9auAo
hp+qd4S3ra6EB5ekLtrVUqp0fR3lS7ZfUBDUfy9VdGlrUW85NVPIP1GSb+z6tzV4FXURMayqfr61
+A75ajx+KOxqmyRpfkeljavGCYVVZZUuy3Wg9N2a3V0FHKJvImxCEDqvZxvjAucwRUMalE5PrQE/
MJw0t7LwpMTDdmisOwIm7WTQ40Y4jc7qQVbLxGSA2TECOrQbTlR08omMTfTAwvhbHbptjjOgThoQ
Z8NdDK/h2prxDbvvNiiRHlqBU3pSbP2im+Z9hzOcNcyfWTXWm6jGVKtavM+KvUrPZtTk+/lxbO0L
Ttb6yhZdICnSlTCuCuLOTjdhiehuo94NN17Be2zBjORmfyrF/ETlJhFYzomitiUb49KMJeYw2bvB
cBa2dWdZmLQJaPTYCt25GpoIFuojzvAKbulYE7FpWMI6OhtWUd9wTX5UJnNb4p2B7UKKavtU3bwe
HynKyyEwyyOKxdu6yreG3RyLSH1fUHz1AFPFeXo16+WljxviySyACsB6C+ns1lN/yTRcKavhrFvY
GNVu0yIbZiH2OX6ERWVirFDPh9ExK05NLSfuwXgNwspi1nvs1p6twn1NhoFGPZss+32gux58Z/vd
UsKvUBjPVcE5K1uTg1vOvst+byrtKU3zh3hJD7HSbqrB/D1mwy4vhmpjIhzTe+2v3tW+E9Crfanf
8HXJUWtb9nbW/QIpd28Z5knHgUE216EqXIbWDdel6p5EZ6j+4inY3oEKBB92S5P4mgmSuXTZ4emb
//xUK5ljKc4DO1ELPEpiDf2n7i4GZPuZGUNNqiCWwI6j4+zGiq+GGqLemfOpLdMDPxFQQxzV9xol
O3T2chtG53fNQ+SuQVtizoOlIS9o7ZdYKhK2Lm/B678q6JxrDK9PThM/gkJXrlNOLSk0rigIVXuE
jqVbm2Fu0xIaUa8bClo4drcC0PMFjeqlr8WL00BlhxqmA6yVhcPBbF4iUrq0rOogBP67XcwuXins
b6A00AwyWbxde9LNPj4adQisQxtUdtcycLR2C3x3i5bELaPtN+sCOKeJltDS2X4tz6BUPYKpWScR
gu4pyA+6oTs1ik7mGDu7OZzYawpbRRTCVvyl6zFWDp/VCr4Qh3Pk6WuBMVaA2PLWElbva0r5yxx7
kEc/22Y4HiTzRYdiNVN2hQO2UkpyG68O8V8Dlu5U0RY/zK1riY9ljvd6yZvCmR3Z8v3M1yqYezkp
sDx7DOMENzh1nbYeKnr1vT0vYIIwVPVtKpUYS+yWYblW8Bd9enIYKjrTb6mmqy7zF22sY1yz3VN2
RVVmLQFuoTI/qbW7y6Zwl8zVU9m3BCHiQ28dNvxhn1E+dVDbY0L9mvCn9evEu9Z0PxwzigOYX2FQ
4mO47jPg/kp9q9MYXFmyLkqw/0U+ciJ6QEqKZOYQ42FXje38HmjAxk70MBbjBIONP8ds6wntgcPQ
jatRCi7NvDCaw76uzhtvsa8S5NiQDsRjtYdJ63QeJyWl43y2ti2yANNQlXvCn6Dpll00WQ11UPFc
eLxvztz9Qr3JnymKW454NLVK2+W6haYMZGSXUUgq6Gxms1ZMhiJvkPbXByxkcP6gjxmfjT6jEd/e
mQkAgVLsQ+Gcjare5OiqRIpi+UasXPR0DOQ0k3ddhcvRQiJhrZn2qxxuNY1XSdK+qY540UzAvLkt
S9/swT140Blcc5yopKdVs63s+sOSFFSVoyz8bMGMdnDhMByE+ZOvrPE25QMnff856sxAnquLpsdl
FHdNWV2b1nl3Z/HdiOpVScNm1be4jqBvtpK/UYfVc58PBxdS3ABmjWzo6hXVkSxqK3gFltCRyMAq
2rdjVQSZrvEGWvd3rsI9VRQqd8a1asqXNtQfOtsKwG5RPueYqqx+m3tErY79NbQIi6KwAzGycC7G
9N3rzV1YerekFq5vT9lF9wqCv4JhllOy7zGOiktv3zbeyl1sjNpNwy9U+H+N+Y3S36tN74Lh3BhV
cbKb9Nlceloa2dPcOw9G5V3qMluLifep04/UouWk1tlVXRBuMtx3NdVPqj6f42laeRA0ETtvsTAo
Lwqi55KHoXfUu5k5memtwym+s1RlJfGlU2Fhka3eRYbt4/1x0wrtoe7z9WC7B4fCl/zZ0H72QH0b
LdqVmv49JsZ6mdDeToHblnLeKdoKssg1GsLLlNjALjmPqw+rVF5TQJtKMZ+c2NgVURLhDOXtYpCb
chjMAlbFrHx07qgGAns7vQqfQKuNGzna3eIQsDtv86wfPfkK5LUkNq8HDemb7TSs5OaMj9gt56GA
/nwPwsmIvZy3Eqlf+K0tpX5dp/tTpr9am7kyUDo0un4DNzNf1UX54pkJQzDvqwnFVGW2B4TBCe4t
Ydg3802vyfsi/ZGZJaWghpjjBsN1gvaj3OwqWt6asNZ5lz6ZDjG22WPzXFTdpfbMrbZYawdcp+z9
QOF6IQFZSQTzKPCvmqu1bDzwQMCwy2r2MI2o07WL+5eDJTT4bfCm06HsPGZNmr1nVfOswEC0l+5h
lveOy6nEf82xOM6o96SSrbGgJEoUbrDrxt2dUo53iof/NUangV6Vv9nzL5NEapcWMuRKnXkMafGt
ahF5iEnJurfbN7tLtTVR/Jv8i59rgeU9GE3H0qEMY7lWUBJWO8wxSWxlV3qyDO9lqkeNXRM5tL5G
tNUdfNOkFAz3GX8szDWmCxa74KW7MUSgup2DuhxfFRv0r4xwMkFC6WH9LrkeAmn5Mswps6K6h22T
QK5oHLf6Is4lQ4vCywEyyufcxmci9moz1irli9otEHB17htA+FtEvBW/nutPCesuVQNggu6zTHZx
Yp0LxB+WKb2fevslmfOr45l3YRwOGzVVB79MFjYSDWOjfF8ZzTXtxGMJWXRdxtquUww1UIhBNk2L
bWDhectWU5QCfELdoW6CpFLZdxQHddod+jNFywe0EPcq2Q89F3bf1kNQcMi/raU99u50CKc2ATBU
KX7bUcjWoRVHebeHhvDSZ8pe4neQOV+btMk6z70KjtpLPYfrueMWlP73DPY8aRE1N1wLkCznKumm
Xvr5NJX+EBG0O0WPDFAJxpLEwCrDXTuVR5VeZZnJYqkqzQSU9GpZ87FvPMqibgFrCK0GuUA7hZw+
LvrHlvSAVmYcNgc9S46dlQSuUV09wwqG7i2NL2Vv/CqSNJD9zp6aH0qlUDtq+13pnnvYaY7a70yA
1cgfClN5dqZPNpXaeFGoCST8XTO+Utb5/tG4i7c/5P9wJcOGTiEFB/CYdjCfwsOcL1u5r+cSyRJv
G+OFKzJUvgpuwRqRK5DcV1b4wIea8dlxKHt8RWJrIN/lS7Hx2WEzOzrW96hS6EcCkctYFj6bujKg
cWrj+VkZVAjn3G9klbWCgB2ly8nisWilkgltWYQ3DsyZdungfvFN6tIYqnzy8L0C4cF4kgGFzGhr
3drQnuW3+BS7/SIcXjFaODIHGU9Nl17eMye+w76WUj3UYCIWSxZI7aLYTo/0LfqEwqWlnCXfqyTm
lvdMtIY4UXFMXLoeMQ12KKh+2jwVtiATeMSdGcmGTa46V8IIXf6sc4+51a3lnXIrAHIv3JfGyeeh
mlzqWMPwHAynHFS6F/xQcttlTjugJV+E886EdMIb4yG1xdja84vTfpXzU2Re+EtJsFY8jVIZdaOu
g8R/jmegR2wAar1H7r1DnZ5/3Kp+lGAFMgr5Chs3DrQMDL1+rmTCmOgf/ISvas7d2KF7SGmwXQ99
dC7GdNdWUmuxSC5Jp5KPqhPCjumzfNWDATKFGa6DgEeiZ+/V9U3MX5bD9gRkPh4Vqol0sXxsAN8Q
8dkjunAvUfdSmIC+4C7ThweZmA8Gsyse54vrmIHRt2fa5MCSUd23fZWXUnmQ9Th+YIFW2ovC0Nft
I0C2QCF54W3VsOHqAY5NvFURJJLIh5Ydjv+QtmnuwBAH3E+lafBz3tP2zO/JiZggbZJFN7rzoXeT
C0VSzQ3kOSA/WN0mJSecIacy5DgAYA1MzV4/oPDfeq3EehhLdQaM24wvmNXdyQ9LCYFZGhFe2yH2
UE5FHbDyVn3+5OrqY80rlp/MsEP2lQoCaX2b0D/UqwOfYSWv/XQfZRRulXmFRqevEfMROnWcvJ0K
xVMhpu5WeCX0xaU0TlMO5ZNOkrxu1jy5JCRsz86SPrCw9XQif+EU1KDQjQMNQnvF8mF10m+pYn1V
DsNp5K8H7RtNGd4+TxSW7PvOQaApHqJyUVrLqmMhqGOxN5NXKWjG/Q9x+zyimeF5N8Z50PKPGbcN
CYRoUvHQTlHvN567nlCMYI664kUuK3lzfIAcmZ8Xrp+5oFwJWr2Xy0MM2aV0XKKiaZeqcA25tHyu
ZSIYR/JGw6zb2SjZazu+MlZSIyWOs2d+K0QkpA4HjnuNRWUhhUttrjnwk8yILlFxbzT9F/tP3Rp7
DvWVYV/lqzS12FtRTpeaFxmEELlf8mYkx4V/BMr5LgLoJpvg/5txWVOtTIxQYjmttlL7QUJfgBtl
w0nGepLGzCg6vbXjH+YF/3c1+2SSlA12REcCU6DXroyAZj9JrSyGQwKX+GbSiFdpy8i1pbhI730A
W+EBcE3cCBPjjPyF/ZRn4M6k+mlFCPP//5odbpQ1TG6V8ZZ7Gj+T07ugvSP3saHo1nzrP69Yvk+Q
f+t5WFC4nmBdNwAALR85ar9kI2M3qu3vMH20mUcZw2r2FkfhGJCO5+yeuvPqcgDJbdXST7QJP231
xN3Jl5ylyh0ryal/9x6SJMvy7dDcDWNBSzpZyRlI1UvOvVDLNzK9Zzbo+jaNkD7XsIrAvQmPn1cE
uQBqbhDDYR9SdcwRZ5R/f9BV2SvAZZn1UKqRQyAsuiNcSQ+9Dc1sOYJh9KmiQmiFQxB55TrNjwPr
xGLxxFb0vEBUk6PUfskDjfGck9vP21Ffc55+bO5Fd0pCLfgptv54csiDjomS0SzBdAQcEwPJfsA2
woXkYdy1n3LUcftw4+jGLchBj5yPHNNtGf2nyONl9q1TfvGx9TTiQHpmocqVIU8OTvj4onm9b6n0
L7pyw0fIP2Pa8/uRfm66iqr8J0BF6O73cvczkh/wkXx3ci5I/xCmF1eSWm9yIvIJNed4DzqN+0nY
lvQFj13qv1KNkCuDvfDdMAnq/ga91ReEDjwWgzFpNYGy88lH81xyvY4wR/VmzYnSUh1olF8CVBv7
jdTSYbPTlmYbJVudtEYATBDCepDzL64kDIuq38+siomp2Ce5IqfywKm0tBi+Giek8VdyIwy7Z8M5
WJ22wd2PqsDHBCmaf1xSYoSR9m1MsYU0baymNTdpEdHTZbpIUQYSaewv8GirI9LVbNeWb0nar2Sq
4Jr1St4E4YJwDmx0EZ1H3jnfS0HROk4ayH21ceVxKU9OfuZQ62OyqVTiCqhkUkRVSljSHfO5e36B
h5t5OG7+x2enB2nPajRCYIDWNh8+BRCAJqKDKZojnGrf1J4ZHhl48LEhz/ufO6oZR1yKZdjBN+QO
xJTg8swKRmLJv/kub4RvysggKU54s26xj2nHF6sftrgp+T00xj7Emm/yYT+u5CZU6S5NqfEobzfW
kbLj8qneXe3KusloUHOu8YTbrLopawcywnhbwk2d0Xd2vFWN68AUUun8AuiFrQgj89pEyip2vxY6
UilQFxdctemcR5BTYXZ1k71bnKf5d6YI8Bz3ytxsPadbZYl511fmFpe3Qe3wD5RiVvZXm31rKc86
wU7Rz3IHzSjdjGTXTMh4Gjg22ougIDFg1OzO8FKrZJvwymJeAhNOPpQcPP2MvMxqIRDBOnwjH1Eu
0UKc5UEij+EwNI8MnJwl7LVO+Gbb88qI53iVY/WiYewQoTBAvj3m20q9CfW7jSEDOWeeXgsxQkmT
Z5O4IaMw46FXAfXyl5J9Waa6mlAN56+cGl2afJtLsYmsjo/08A8NVjJW1B5oz7lEtnlKokCEYkIr
LSgMpzg2T5tS0oKSwLOtTTe3txySaby802j1K7rR6SKOmgYd3KB1/sX/JzQjSxPfwQ4ME187XBjP
OUE6oIYUkIHb8V3uvC/euMMe+Zb0hQsioeDrPImZPfE6I/VTWktoWBJZnfEygiavtPyO/sRmngg7
beyGp7M5HyYBVxlbXybFJAx6vmdpH8OodJg48pXNIlfj8qPAIpaXq3TjiR86+JjwVUaaNOdb+Yd8
lU/phX8AE93zK3XCHCrL32P3jfrzxnXee2cfV99w9LZtIraTRer1La3z1C/HjR/ACGynzLvv9Ok+
pp7qIoInzF9zVTzGGYl1Fq+ddFpnWAhZWKUIGvQ8JHi264zWIXgZ0g7u0cbVXg118jN+YSqh2JXu
pfOWHYPGE/dRfYiWDLJPtdXQfNpAjpPjuXSUSOjsd9SkuPkWejQZkS1/JHJzP5Zot6nWNswKipsx
9iUdqFj37udNdBfejz4o/mRPh5R1waM1KnJ9inJN83DbzQaiLzpRd3KxEYl2zjT8ZtwXE/YKb6BR
1YqtYC8zkSOT072QFX9i5oYtGrgoKYBYopsbm77rvTDL5Uk4z0epRhbG4D4mJKr6HVuOwXJJifrD
tD3W+PlyLRM0ViOyj8k15jvNsjyfaX6rKoSK8vlEVCk7kI2OGEb2nuObKMePcYoqb73MF2ZF7ybv
bYuDStnu8RTZeAK6aCd2TXRviJdJvKY5tNxQDm6nFdg+2Ycaw5HYckFhh6h2efsm+55563n8Uk9n
VoZ047HHsyNRo+W9YCzr0P25gDUE6viyqF8zlr2aXhy5qvTP4R+GWremh0hpkNj15AyVt9vwF3Lp
8WUHSoJfSsA8gO1qInuNU9i+a3uKlca+HLFGpKFJqn2K+0MKUIxHoUASd+41V0w6PZz5eGHqsXkf
Uu8UWn9T4J9ROFG7XaGm3yM6wbQ4aFYAizJILKO9pdbvKt2CJK5AwbJwrJD6TCx6Rzo2e4HcZxt6
ApqnkpZl6ifmPdHKjqVVeIbY6L1VNTR/uqbc0yW4i92e7KqILoM2fQ9GdQfiaF+CM7Rwl/Itk93a
FcsZ6MObNQ6PTaaePFU5mFE54gYER7pRNehQOIfTrnvMsaxS55ikYhrePdhiFAWXnWoLCqq4n9Jj
BOmTz3em2fzSvXLntsauL0Eq19BmGlhlINDgZacqxlRFqPqmuwTF7LaAZzB5Rg6rCGZk7Frwe/Iu
vKotA7uoQ6TyRAMg3LN+oEgee4WTeyx62VdomzQI82nlcD6dETD3VqGuFqcC+N0eKaBdOpWXVtd+
61YXBq1en5dC+wpDKCuIgyMr3dPotW3oVsZAbB85iI5mn7mmY+gX5RezG55ohLZBN1J/U7rhg6oc
RWVSeOGov6MFJGO5IC1u1WJfzvoWltYP4sTpdFTnMmuP7hbYm/y9NuddFxYrZ9QCBugy8nJzJX7V
SUvmNntuouqdMuYjNVlyx/6thEEjd84KQ6USqVcYA6s4Vtd9wl40plRNEjfeu1rxi7D5vhgox9Bp
GvDKUUzU/9isxCA0v2jSN7oQxSqaZnYaHbZ69Wh3IaFkcdOXCa1djZC00uNzapS0smtCImzKUPsN
wkFQacIkM5jbhlK5tQ4RWULZoT100RLoiXKhnf9iju6367FJmOJesGIVLT/QRPMbDbU7mhDkz/Mb
IDTQXvb0a2rSlx6ZRj3LfulO/iJhvLVQkf2jNNY20dorLXDlGq15NmxwUCXKCb1No0bBIdPWT17q
avh9hfMqtrRzYhQ6+yNaL1pE2360N8nQAq2YjWunWif0QFI/UlH20Ozx1sz2Nxr+KBtGw7NnpOU6
mYoPN27XjpPsHK0xDmNmYFmlo8kaPo29ddZIDliCTI+sZg8lEu9nDOUJmPV6nyDVSUmn2o8m4UkD
fu3WOwvGDDTpGlkNd1CyyGtqH8oIuoURrDdJ4x0quq3lqO76xb11amr4SuQUa2WuiCzc+sGQ/lOF
+lnHDd6odlB62P3OHEdMg8hrWz8zSDz7GT32KnKbwFr6ddqlXWBJX61pptzbRcUve6bPb3pfLqqv
dQNiGtuPHRCV1ZTbqzqlMl6ZaURtkwzdCaMdsWSAv1ThR9XyiNYwRfPeBsbLyd9nqymhgW0v96Od
hIfQcw+WjRQimaqlxHtbUQgI9QJHOG0A0rHs9HD4ZZj1vaa+hR2NYK2x76zJObuuK9uVzd7tl1VU
q7/RzFibLH+rnmgVKtHwIOp+WI3ouvo9szkCn4MAxXgMaaEtg7v1iu69MyYEWLW3NOPIaZQHe1zW
o6ucsm68OWRuhonEX1vWH6ODYopm2dMJslbyrFnKnULJ3bcrQvUcQJ+b61PQGzX+CqaBkuT/cHYe
y40j27p+oYsIuISZ0htRpCTKThBSlQTvXQJPf7+sUR+dMhFntLu6epMEkMhc61+/cbutZxs/ZWPd
a3raLbXGe3bcHjCPhKTUmmdAj+zYmuKSN46xhu91Nbv8OfOHcFuHGDgRJFWmE4i5K9gBqWYzGD2j
2W2aKVkV9AMrx9ee0hn5oWGVe4XtuMMwgbE4txlmqkJzJdPSeN2opmQYD32Xf2karE/XgX4B9ha5
0RHjg1UfvXRzeajc/iWua+yG1ozMN20+4nLtnLwwOdX5lXMPVuxr1lTrxB1PLhI/OGI7t8eNV3NY
vPCcuzV2KVQR1FrAyiAk451KGjYUb/RXoZ5XYDHiOQdI4bTl32Xcg4wXz2Q2xSeSILqiMi+ahJ51
OFDlNfl5wiQyQ02biRT2g7NXRy6kocli0iJvx+oFhuJCncUFPUxCe+rR/84O/FD+OYFENboEeedt
fpGut7b65s6CRxQ23j5I5q0WBhibpcW29MKTIeTN2Hf7gKhMxdScIOmo4igN0xPRCD8a0b+1WfRi
YZQnfZoSq/+giX62G5PZfv864vS8lGV00+Tmq50WQEiDu/SpWBdZbuzV5SvSlNZiLVxG4QNJBTiL
efDf9UM3hv7aDsfbnOJ7AF0kHuTGjOHGZkXy3gb2fYOFDRTjStv22KKsWqurcKytrlhJ+bhYxg+x
njzX2ZyeEru8860BOGCOgkUXTKiPQ2uPcSps7u4sk/Jnlw7XhHN49oXcxIF78P3sHVtadg5/7MBt
dXja3DzXqAKItNVAGNLESF/tyfR7Y+KuHds5Tn0b7zIokvFM+mTdePQEiT2fMgEJaCELUSLZNACe
oHzPKXTxfBCkqjJNKkLrlDl5yvfBhO9r74Y+0lqRvVdsvczaueCBTWJsXTL8cBljp5mN+rWu4Lrz
G/xIwgGLvQMBbG9WlKJVlrNyfF0FnFqpkZ67yNlMJTY72BqvooISoYsShhJpE68010Gei+lClSef
M2yT+3niU/p+QS9+0lvjGOMzk0qoF8lY3xjJnCwpKMM2ex2m/Gu0h7OV9tdEJF85Z3XThOd40rcl
uLfTMu12+/CrNHqMbttiXASS2VDoBwe21rWjxRxkjNgE8e1qxXYxY3gvyfCdcDbIN26IAW2XvWif
VYq38JzPOrYjwJHgMKNR1QvjJublIYhs44TBa+Vre1uvT2HZ7h32AM/XPS4remxGtlvokbD+0lFe
LfKyjDg5dVX7os3ehTC8a0OPYip+0JA/pqg6tVi/hS5znw7xk6T7kT0eHbBR5lh/U/uLLfyjmUEv
Qk5+UvVF6/bLzMu2eh0frLzZu3j4DCwy1zRwUqXQMFvS4YoM3iYbmCrVzLjdqJPaJHF9muob9f+Y
CyiKHEC3UVVIbJeDnQ94sqqyidGU5wDu6seI44ZUTtpB6WJ0DtaTuvoDVuuIOoMUfIR9yYwIxzTc
kH1WfBST0ywZa+iK0AfxsRn3TAdqE1mVEyjiyXyeRPqclOLktNMrEg9O4JiqY+YmVbl7tXo7Xehh
7DLDGR/zwHgoiqBYBLWN8EInpb7z9qYM7mMxvgajdmHauiJE+D4iMa8dP8gSutj89RyrQWR+GOfx
LR3kG0pRG3gYpJDnDjF2CVObQ9nfIpe7V38e2vYwqtOzHTx+vKFdTUz6jKqoliOg9kaPm3Mjxb2f
VxW+W1geMcdk1gdKDJR5VCRj2Ypr3pHtaDNM8mP9ou5yVnn2bigznycmglVZj4jYx1uTMzWpvU8M
s+qlUvBA13nCovMx6K2TJb4Cb3wJOyfZWD03Z0Bhwa+PxMrMPWaLIkxpb+a7ZOpvaJl2I/uWl8tj
G5QPKuJUr+ttXSSHvjAObWozSymH5Vj3X6jOHjLd/uhYggqmMavyNfehZfHoT7UQm5JYUDdpHmpa
a6y0L1Fe0GsbTKFJRDAMfU0C896IJmDXNN/WqbPJZnkcCuvO6WCq4/fUrvvOIYbIPI8pfWsvjGRJ
RSQXoWkdBgtoLPRjsi3JwPBdj7smsUozLdNaa3AJ97mAiJ/L0lu1TattmhrQEixqNKCiRLY17pFy
SfDg7qaB/7fw54nIbsPGhTrddmSNJDSBQTat2etVvG7D8Ym5/ErX6p9d207gZ8B+kgNWhP4mkGBk
Tm0t69LbGs087Zu4/vCd6tG1it0M7ZrMrBu/QrZWdA9hYrGr2o/h0L6jyL5R/Fi9QABkTsz84vE+
Hvz3Zuyf1dnip/0riaFwMTPKU9/eBHN7h7z+1hjNnvRVjB6l+BzKmNfZCk9e5T5SdlwF/HZVjcU9
uHxk3YRO+1UGkGxiJOkLbfCobD1c5PlGqOHzC4wjSnH7K+ghcPcpypAaoDoxXPRL0zX0PG3pOfZr
EbTP7BzrPpzORuW9SZVY44bDbhxoR0iPPBpTFC5VtcyM+a7vrWIxTg6X3ZzbqdixDyxLv0A4YK60
Em8XvYw6uOLMO3+R2hWJndMMMUU+50v8m/F3Bm9ApASmnersZ9wrOdDlqg5HEMfLJHmmEWvzbSCH
l6GBcjwpyw4bXqzuvFsU9VzxkWrxPgrcvWknL9oIOaxysCzxmzcVYqHjuKX+NzRmgkzLh6EXd6p7
slxcFMj6U4ICjYVdxfiNZZkgCmOeHtI5/CEZEa7cyd7MsvrUIdIWRr2rSv/O1zFOj3T/3In2zjN7
dk1AttAO3zrIaLYAUBtKNslQQBYFu1wp5j050zcVrxvJZbz4brbXNEZ3nNNrz5qPJupDitl8l4X1
wZ5x/cHAmgDmZIaMw3HKTO3Do14b0Iv0Nd54Hl62lSywROrzOzPOHzTNRDTSHB2I5kYz/DQpnPDL
t5d2bByVXE7E87JMclZNRm46FWkByTOYbhTTvZHlRxkNR8HVlu3wXrS8pxGzkYXbVPRI2aZuxmvt
NgeQ/l3UVM+lOV6FzA9mHj7beBi6+bAOdTRjyICsjqU+deA6KA1DTmuPPc5w84vVd/2yoYBaiJ62
Vw812IQ5owPRvTpxdyNncYUWvIY8vlWryeMFCy34GWBCuOM/TTzLAdywcpqnwJGwuIwRnhFIQOdt
E+zszL78HOL8QuLvLo8pTu2A8OlKhHc15kwdPkk6WdCkIbdoEkE8qnnaOWaPzpl2CT3hltvct3BB
RvS2jdGtS8rCegh/unhjLJtAO3roO8hGuDJ036W+7PGjwG8RHdkSovshSVt8XwfzCTcvxiO+kWHx
gl5K0htArHkNdf897fKTTZycCu1VdXnh2AQfDe1W3bouhyFv0Kmo9zuvBNP31iaNS6240IfSFM3Z
U9mAh1cdrzgH6Yurz4/9SOMxE4Kkyj1Vh6FT3rqlC+0s3E9saxlHzuRWxzHGfLKY+ncnn1ZEwF60
at7k+qwz/2kp8vmdLnhWzhzEbsq3Qvj7cpqhOXXylJNynCspi91u/dZ4b2cXhJyoTJZfvSzmaB9i
5E9nGLrIHbn5kV5w5rkbfSaDIHfdh7yombRTKdmO1e4oDZc+SuRlEszPErJE1WQnEqB3Icd07IAr
K88PDG5xuYpWcwb7dTLPuh+f5lq7tSsN6fl8GhJxh98lM6n0JY/NSzYOj0mCnXOVP7hFt8nSCciE
W5CE6Wds6re6B9DAn5EXHlR/4zjdl9oMJvBPKy+TgzTaA0e1uaLQXshanIqiZ/ZuPirdmpfml1oS
mQsf70HdbQjEew9OcSyw19IN+wYD4YGfbu4GumlYzmcxdYjbqUvVZKRL7IdgbA7BHN/pBXwWgW/j
pCNuqLzyCLfh3mjVKw70k7l3eYXHrGP3dBVMrECWxBzeMbh5IPkROktwKISHXCxB1AVKmjTjDdGR
T25I1B9veCGNByt3bzWXTRPgcI/eZKkP5SUIaGd4MIWdQXHGhHii57Zr5nzcINwzC/mqZRCvRiQi
IH6PTTD35BCFRwcUokHdsBh14x794AypQNyjtFkzYX1k8ng1YoRQXja/Qq7kCMvltYOd3PDZYMjs
fA6ZAzo2k4sGsjIFdgCUphlABUb30Y3pCSLamzC0C3jkU9qJD6w1KbSg2iYyg7egIN8ZblyLCHQX
JN1lCvpzLdsNO93e6f2MO46XQi7lnbpI9Vr3qJvUKdbF4w/TvLd1AdEkad8t21LADQwWl1DtVVpi
whfOcMgCu7wVAVb0rm2zQyPmQtx16oPptUDW6GQzOpMRSoFKep83kBWjlRniMGlnBKV3wUtXJZQ0
bcHYeRhVZzD/VO98XYvHSDbXMDMOxRDNS6KpEJ2lxq09hCqzFvAmKbYRi8QZeBTepLQHUCvSnqjM
Kpbrnhnh2LfNUovtJ9U8VKg3gUyfgM3WUynfrUmiOZTlto+0bTslgulCdVEbWuIbh0p2h45fDeiG
38O0bClX4kS/BqXFE47PBI5CyUhnaO9wJpu5ZRQYrsUsdYg1MP3CKfhBB7MwOjkumDxvvBr8JkDp
sIxR76XUlAPLFF01Ri7mVUvKbqV55nPKSxfVYbss++Q+VvK+sP3qQvM+pyeLeQP1QOGq0SGYEBAS
j0OouovixmzTckHcwNKs2I5Ldkbs3c5zNT2P5DcsyAH9YfQDr8O88yd2CRt4GMTX7RYJ5l9LJXVX
mqw6p3A2I3jjkBA8LbkrKK+HTpUP81OQzhS+8QYi2aof56cJnapvda+4Ru2TRDxAO2TcO5U7pX7x
1ZGhEeSzyCN0g21j3XEJuNO3w8NIH1bgYyGm4IiUhIlauG4za9kSYQI7fVNV9aVKg5/6nNw0Hfct
ZEe1opxJpD192dR+SiJrjdWXXlgPE5LEMmTEUenA45wps5bsa9lAdLEDJMz91cQEakaHYpbzR+GK
aSmZ+Y+p/mzbfbUZfLj/fZw+V1xrkhUWCvDyPSkRSzOUiuf+ELaFgyaPpHrsCaAuY0vIZmYAeDbo
DSMBAjk10zITEfDwaN/kAZlgkMyi3N5HLu0G0A9qT7T8RSo/TZdJmz+GnxD9X3KH0XGT9xTLMUye
amvWwW3et0cblrzhxb9Wp6kx/Ojb6aZq0cY044ixEJteQQkYlYKSLoY31or7oWnSNfXyF/v5jept
9Yrc4lGwDRWQGbKNrG1CKmt4tSqCQPkszEUL0UNqS7rLbUygCbGq4NtR2KNljaSDpNt9Siv0RQVK
gjZl/J04Hzp6g71hQYowMSEJW5QLdWBp+2LMeyXXXcdM+iwnJZgtyE5oZ8OVulutNG9H331wsO20
zPQVc8pT6vR3qNCWHD3mciwDxpLZ1SyTre/IZ4HEL3O7dTtpV2cyXqlJb7H52uGs9WQLsc6ZEPW4
BrBgYMqYgr580j/Zkn00uha8fnGynXiCtTxD4LHQE1j2Q2HByMp1rBQHH5JIiSbUHE9Orp0DE6S8
repPfe5fHcwPAIJYAkHe2Qv1tQCGd0mZcwZHOWhYcqH55G3UZ/8Yy5nY+cQ5aWP8UvchLtKJsTdd
e0AfPJ61DJps2DCxyJONukKKmhcXlfHCULdbozlVB1LFBu65vUfPDL1EI5mRcb65NUTymkwVZJNw
eMdtH3scPqLRJEVrRLtESVXBqGxxhGD7qsWInCJMl6GnwfaFsL6s6dEzyzzGtnWO6Od8EJmw0eWh
cvQH6aHLCOsv0pLx2ufgKvOJJ51cUIDtjAkQ2zKre8CDEwcZbjThzYhzgR61W6kzJEBSSv9hvc9h
e/Xl+IbD7jWt4bSTu3AfQrFf9RSZejddAuogvJ7OnWyQXoy3pdNsUxnfQnHClp+sQDBqlErqEx5a
x7yOkEyXjDxr+h8N5hGuBAvTNQ9GVbNMcQ9AhGWs5aCjXpRPTNoO0kk+MNw+zg7krcgAKAlkcacu
sJkROqagqdCDrjlFKbotsZvjNsZkQL+0EY847YwbGFob4ZXMP+Q5srwteNvCR7OgVS3OU/E1N0HD
BmaisiGUKcINYS697NAM9cH0p0NLjEauQ+QD1V9nRv9U5GmwIFAb9DKhcGyq6jEHnKB/BUeM+0Nv
hYduqs4z3ofKUkTXZgCGcDf2OHEgqoDmWT8SyXoY02iX4NVAHwOSn8VPY2V9ZQ16QgM9sJf6yCnG
kz8XJ+lx5ARjnSwIymo4FiHiiRZbrTFb5vn8aBVNg90ngt5phqkw9yyesCqukr/vqBmMrlrNMaOX
mklb1XXa0rEaWEmIb0zMGWIrWTdDZ0KT1CB3eeJpiGvI4BGQOCdaZnZLfRo2NC7HqNCZ05PMq1GQ
RaBgysIDb2zCUNDjJSFntp1cRnbmKp3WTggdlfdjEXN3tt3QTDd4e29TV+5Kavukd/Stlbhyk0zY
lRh6dU3mBsTBP4ycBo6oYLq2TPAH/KzNkm1gosH37HzdSu9oDMY5b1l4qIUBmRuKUia+d+zJsKMT
7YcokyP14bNTZ/su7vGlJfhq6Ox9FnSQCOd0EwN8TqqSbNDpU3t4PdukQrX6iJbRPYQKQorsfZxN
P4pi3sGFv7PHnMls/VIWAjUtWa3gZURfPOj2fBca2SoG46yt2l3LMUcuDmFmYniEtEDRbSEE5s6u
zcMfRePe++58W4zaPcYnR9MNL6ItHsDkIGUj7HTGcaFBwDmPPlAreRaONbGZ4lXSYxWuxxfhBK+O
k+wNTTLnkPASq1CHk+4mJ53Qz7CmqLI08GvUX8x2K/TopYXDveaKnbTafe44oAOD+cFM+lYqSoDd
XliKYHmlvS8FQFrkJndGZWb7KZTI8lpNrqOof3JwxCIonGAZNuQh1e5dRjcRBjzrSGY4x8T6Z6BX
d1GHyFOZLFhcW5/iHMIAXQuLi0xaNGu+qChU/Ff20EOmyzf1IJIRj38Dajmn3tbJaYMGmLqBdmqp
3DMkhTbrkJl6s7Wt4X0SyLAG2znQKuwtD0XTbApzqWNUtWiYO65dHYBglO9tkp/CXIceic7PDcMB
Ch6ATRrU1aLqsfExR8NfxIh4bQhctjleahYvKoqtS6595bjMJcf5nE3upZXoEov+uagSudKx0ZkM
AKzIE8A9unnUIwTRTh7uMr981ucRlWthfJX0ZRYhM/SX5PfNToXVBRTsgUO7M6xnfJwfYlf0y75X
DgINMgnY1F70oSa2Wg2QUPnR0evytV6gPULviyOMf9ONXbWptOwYSY8HHJ794a217C9US19Rbb/k
IT+qzKkTKkjMCzHqZ7zFol2fea+VCYtRz7yV64m9FiGKSOuL01T3Xde5S8/LN8nAoCu0fgzaDHYB
AVfrrYd6bDj8pPFuT8OTnjm3KaqUwcLUjWA3NPgJfMwy1R6U4ZCw41NYBzcIVBhB9ulTnnVbsxUW
ThL+Q9x32GwSoWCBWZau/xYFFZtK8zGOM5mEE3moAuoSFtxDtMRkfZ+hMFr5dGU+c206yOfWQ2PV
QUSiIS4F6XFs7UmeRiAnhrcIfGKp4TG+pbn3lSoHhWr0PqzEvh9Z6pkrjk6Mp0xRbCdhHi133Ado
PtOAOCVfUlGVnv+TAccHj49YPsIOUbSeRDmypVlnzXReU7yFXF/cOJhDLsK80BkURvApO+MHAAim
Yez2WdvwYPXbQconAi6vtUcUgU/0pWDWtLBC51U5LOFJQpk0Z7eCOpMsi73vmwuJQ/8SQO/ZMos7
teBNI2kAU+xnQ2eK08JvZlSLOVk7WTHOCtp7r7OcxAzrb2anaCb4r8QB06tNd/D/2HTEakJQvOia
8i6avMdJQ2KEvEHT3ftJ/eImo9WI24MOe2QFeXhvhBqYq3+v6Bkm5l0piNlAOWexTysanlWmH10v
XsJCLFOP+gOX373q41JwNehy/UWz4mPUIGYssahpnPFYZ/1J+W9Eg/eWNtOlaI0PqzGf5UhZ07vX
qDLhY5vbaHJe1cMiio8MQuZAM+NXo3LPmWk8aOl0W3fGtXSt9eTIVcRasqR2RAT3SqvMuZzjchxN
V1ctgtjuBbOq/J24T9JaOVWZ8ZUYXkVnbaBPMgLhrLJuIM08/1Erk9gKKGOBVkeNCHDSlhqZRj2C
zrroV2aG2sZKT2nkMXtKTk2JJ8WETwp4ldPaP5HS77wpO3a+PNXYly8nQ5z11kZLMYuFMSIVrxgf
zIYFh9yobubYQtUbXgc8u9TNyQEU0UBONyk6oTLDFd1tvkZsPFRYZYiAoI66/Qw6OeXRqomGftn2
HBT2eO5pHsVgfmomR7ylMbtGhqLmSXaH49KEX4U+BoREZMEypZlRvmBlN312LmSFuHRuu8l593ya
u9bxby3p34VA1amnHUwsixQc5WX5Jx33qcSDPx8ZlZpBBakGbyHSp34agb5052pH1OcmzkoIzLCb
Y/wqbANuCAa6iDBGtBaxbx21IbyPOfgQGEBTGL2rBTlC96onWs6zbVDmxPq8j+zGUQP8ndbijTNP
J5xSYiyZ7B+u4WxGDhSHNde0qM1LOHyY/XT/sL79gynrL3PPH+/3cRESAGz8P4EY18ygNu86Lb76
k7ePevGZd/0/PLL/4I5qKNu8/3x86Ecp/hsk+QZZtuMcPLSu/a/0xT/YfhvKg/o/nx10hV2EWpCz
mFZMuwn5MMZTZILPNYB3TvGcYmXhpAhVQdL/7vb3yz7wN56nhrqN//lOHWi7Tkaux4+TC3MoTD+u
HXM+IhJhIudvaswg3eYip+JKA3JHveK1MJEz7dxk1hUbu2MvknVawDBXHngEBm0Na07/8TStP92T
byaTHVRuwnX8fKeG4J2sX50m3AjCrgNICwMvB9Lnk527XylNemB1G+W3FswongEzmKXCOiQjRb0G
VWKDCSCjWUa+fGpkxbLNfsZ2+jCHJsA/FemA59pY14+hxEgQG7IPg5DTf1yJqWwi//ed1vVvJtpV
3Lah3yAVZ5x8V6f9NiK7KDHxo2lnGOOO8wGtgaZonJCmlBI4HVC7Im1nkp6KT35OXUipWXPoyGGN
pH/rzwa6Dufg2bZYaplb/+OX/n6J6/q3Jc4OOY1dpnvbTndfhiHY637z/Pfl9ns3dV3/tsIb5E9z
nvDRDdSAmf5xUvfAN4621//j1/9aub+7z99WdBSmhV2mfMcMxT4T2M/UnNoR4P/cEGvEoPNVMmRi
FRgLf8IqDb4+dpCskQLXl2RYpfVQr/5+vb/fjHT92+rF78nX+3AGoI60tzgiZClyb4Uc/pG7YPz+
7dB15R38n7dXelVH6S35/ILwPpuacoKkbUB2NxgaLV2hX2ZXYMk14FllT//YA//0FNUK/8+31kNs
jYrdsg1r8to9C5katcqI50xW/Pz7jbP/tAi/GfvHumaWtQl/QeApQW7RNsZtceklkPexgF2IBkVu
Jtd2jBte1RbrYm4YOSpcLonXlp9dAl8g125eiO98b0iHK3TtcYjSH7Wh76CAU5c7GfLhyaNzJogx
6YtdTB2dW+ZX1Br32pyMUGe8V5nRaAS4aeWB3NBwv0TJcFsM6cZAlOd1/adbMXaIjBoWQXU3JvUG
u6zt3++C2hp+t5S/ebG6mVXJ0CITN5G4GtleuLfS4sarf445AJscildrTv6xVH+dMv/ry0zfV5HL
/3mqTt97jeGQ/csNRggkmgvWErcmnjc9VX0612cf2yrUim21MNPqEPYFnAuteDadJ3gIMEYxEnPi
8l8H+W9XGb/n235pJU6UG0QP7MgF3jhj/Gpws32Y1En7r/SIP33Ft52u7DW/D40o2jmw1MCp41Nq
apuwzB7IO/jHCfvbhcxlfNvypjwHAEgIhIfl01LTAaVX3T+cn3+7Pvjsb1tdLc3SnXSMpKXWNooz
sTQMd2ckOIikpVg71rDuAzP9hzPwn+6WusL/LBAp5ilvUrKOgwZiaaDxYOx4WcbFMbbIpP/7kv/T
l3zb0VgGfJjbhrvS0FdJPjxlfv0eBMkuSkv7H0eEery/W+nf9q8C5mo34iO+4xxgPm2RBBy4eIWW
A21XIG8Edczfr+aXlfHvvurbNlboowTLk9oWjOhaDdEmrIlUihUYOJoI+rvzYHZ4yGb3QyZvIzPc
RA3xGr5mTKshru4S5ArQWgkANxo6BUEGiyH+lajjqF/xu1/3bX9pJ5I3atruXUAQYjWNT3rFhluO
1zanO3OTp54fh+ynOIQQ6BfN1GBu0W6TslbynR8mND1lMzKZ+Jykyc5sK+w1x9tMzm9ajjGnrUH/
qGfzMaiCvXTdF130MMQKvDvV35hTsjcl+LXDv4ld77lh00kb71EG9Yc+9Z9G1pNdIS6VngpowfmL
tBlZjaZjboY6PIUSf1qCm1HD9Zge9Vgq0GJ5yLZbgu7EGF8n33s2rOLGnkIOe6yKML27ECSEfb+O
hYbpf7Vama/kZN7NWPUt+ip9akusVcmjqF3xaZvTUzSgFMNlDHbaD+C6M6SZ2z4WN2GSnUOrOpWT
BeKJXWJccWTARkGVw04lTPugDclP7D13wByLCJyrdO3XxktfjAHjG028ZknJoCA0LpMuH/xKYGc7
H7wyeOZ82gELwsMth6MjtLVBQ72AE79y8VTKAwfD3OgH2XI7tWFZWcpcIevQuZfHIhh27URY4VxL
ZVWDtk1atwwan4aJ9p9H1lsDMXFYXiRwfMgR2tNbYjWjOCLTa6LDg1TxMjkPcTBRUIso/MUJQsPc
btzeP2AkcsYzltgDVB9Zfpmb7B5ju5MdY5Y2R/ZaiHqnGS1kjdTbtk67DYLhJDRCQgnZXDuu+UGw
AdwRzMlMfDFRq3hy1WnaMS7TvY8jF+lksIRtvAJdCFgaclUZ4Pbs1P+IJjdttZ38ZuV737aAJB50
E1V9sG308GyGLfItRJVqAZdJtJ7H6AcU6U0VGY9F8eaL+jkfTKhpSCUgziMECLWOLDQb81AlKpg6
BkPR/Gz21jZqpz0ZgjvLFsc8tN8N8IBSlSwW9aVVTQs76ba4QEE2mYoXWfSHsg0ejYnSJSNSDjya
ChQRche2O8ky68GufGyLlr7l4k5mnGfbXQ2lx2jaXRmoYMoMCwCiDyLmY4nT44iQx9jsecBe3nxD
fNGqRahBikOP0Vp4tqinWlJREVdAzxginHazvjy4Op5qOZVqR9dRDjM+OvXnWGIbZpnrkGxEqz+V
SZuwchBydj12YdhIwXS4dUasJzCg+0QxdHLL3kW0xES4FmjH55tSBO2CpEBkP40mtnaKgXDaefd9
SLq32XEXAhOD5jFehV1Jwcagjg1/DsJdU8m3ANGag2CUgenWImGjyMybcuqeEjcntLq1ANADzNLa
tVkE53QMkVw2zIzlEtFqsDQaNO6a/Z5a5aE39bNueNQxyPVwflIWT0/q2XQFCiARO19tMz2M3FeD
hwiEfVthKCtwHlEmnXbmbfsG/wmj3xJ0BrXM6G6D3KXow92tJPiXETBzbC5arYE8bn+QlwS5tfCP
LZGHyDXyjUmTwX+5y7p0HWbTXetTZ4nZuZaTevsfYs0Gc3dhT/axEa8YBjx0ytdBjdk873YOxSXm
afY5Q4rKXziFdtcnxpHh2RKAFedadzVOwz6JkEm4xk8CePaOqSgYxQ0CvH1HGRW5PoMWTE8Ibr1n
Srix8e8sk7nEsax6dad8MwYw0fiVbJ/tY68MVBvkIsw10bIamkIGxdVqkIX1uODbyNTGWce8BJko
MYIf6Prg8Kd2sTDr7tHJg/VIr23WNlE1SozNIBxWYQv9JkB+PmwbEHL1Hjz0RXxf2N5nLsrj2HUf
EQJkX41Jda3ExKf2jthVfOaMKxdt271aEj93kU9A+dl9RmHu+ODNbZEQAkFIcu/juy+Ylgqi2RKb
qe6gvdqjBjIvYVlhf+m2GAUFcq2hzvj7Uf+HWsz7Vj4TqdqFfmbgSZpYNBdetHUNa5+qmf3oz891
IHYh/IP/25d9q43rTBBbAk1ga4ViK6ULdNCdNIktU3Q8pmbwj9r1D8WY960+7qYcxilul9sObVLo
ugeSjTdZ2P8I5ugfLY71p534W30cdg307JDQHa/KauKwMN9KnPtgqrEJrevTOOUPThr6i2mEatsl
zbNfNf3ClKgdMhwDEutEcsRHX9t3ru2tCK85FL6zs5DDs9O621lYWy0Kd67PdCDReI30dhc34tMR
3W07dIdpFLix6C+phbGLS5TI35/Qbzt/E/O2/1ksezLCvtJIVT5q8tDb46theMdQau//t4//Vot3
hYdBbTUSb9trz6ZtfDSwSW2W/d8//g9Ni/etCvf6FrWcTVCGXrq7+JeTU4nI/+8f/nuEhnvzrSgu
kTUjEfejXdYmt8rKw2AATp8ZjdWpBcTWRnyeouBIbxlY56Z317OLEMS6x7Do7z9BvZS/O/6/Fb69
nEgiyIlI9SAQztC3JVHAViy/JAXPL0vLIT7ljLj+/nW/EqR+833ut80h6wrLybFD3UXasLKsjyDE
P7HddlgEuUcH7h2OG/wh08jqKC/qXmi44wYhJmkxmfDZwkuw0qPkHZ3oPcmsmygIr1rtbXQy5nXl
bWAzwrAe/ZgCux2bf7ycv93TLMP4tgycqEtTCTll5xvNxQssSOD0mXJq1xyjA7rA9GJnMKL/fpf+
gGbhjPQ/3xm0XB5swDzduVr/ZA3dg4ok15roHlUYRXVPT4KbcFt4j/ngP/8fv/TbYmTTwWX//3N2
HsuRI1kW/SKYAXA4xDa0DsogkxsYySShtcbXz/FazXCqKs1q0dZtmdkkAuHyvXvPnZIER3HwUZrR
wZIoewYv/NRbEAeBDKkpUdvSAgZnnPyhhPa3ywNv9scAbGxNtzOORTsB9IOt0V1ENYSqWbR/mGT/
8Av0HyMOHRrb6uzEO6MXpFCNIObKrw4V9b+/tr+dQML4WcyumxbSoeSt6W76oFfdRhEZVfe3a/lP
lJz/gpUP4x9Sn/7p0/zciEDt6Ogg4x0i1xcIj3RvEf3JfPXvn+avRL3/Nz/5OD82oXomKUZkfbyD
9ncIHVBW5oSivSnst1hHR6Vla3uUNOCkhZLEU2aGaPwoA1Tz9XSNHf0OYPuVAQz0IYiOOrgUwxOX
JMKlC/hVH/SbIta1lQEXj7QPb6jPeQeBRtc/g5kTX1x2GyfpDpNT/+Ez/dMrU3/+v6o1ZZd02M4n
BkAefCZqf7XdtTbKPwwA429rB7yyHzsQFqCRYpaPCgB7kx3FkE75cGnUfLWZgg4pRbKt3wjCZkF3
zbVnNU///m397amE3/xjVUKijwjHF/HOToetHvurMCjvqEmv0QX+x9nzYyWqA8jHDUUtoMDa1fH6
d52g2zpP/rD9/OPL+7HoCIAtBcbeeJfYxS3ALVLaYq2SDpWyHfPdp0I7Dc1woJeBptP/wz6kpsvf
DfMfq04WZ+x1M8W0adLeyjbcg3dBBW3U96kbhkuEgMafPqHz9+ND/1lOthAcZ2FQJ7gF8XfA+KCj
ZhdgmwP7RdEZi8D6UnhyyOnEWAl0+RS6ucVgiu9085COGRqKpuIGJxTjI0USoUj/dl+cQw9ipVMB
PawQj/XtdAomIIsm7KkCdW+AztCOtbeuznDvcJWZlTLaTCYuIPp0xi78EIbl2eq6Vc/Wr7VwySjg
gMUvlzBX84WezdBkuCviewy1BMs7xrLceba07tGM3V+2MGGe5AmeMnfZ+xapO81zXvQvVexQv0jf
Rw+EoeesPAGr3Z0hbQzYiLjmJvvBibYK29xIc19o5it1nJ0b4ppPE+cYl/mhNq2VBox+IumcGfYZ
WLDkJb7NynO+B5l/aYkR4VLvjl1Wnmt0VKRJxPBVa2wCdUiBHloHt7L6OeWIu3Cl8dma8wfpW5yD
h79AGCKJT0kSPHZa9+Q403dYOO8O0Q9IkVChZNnWkeMxG9qzAMIElJhuLjVr7ldKkNfTMMkCVDp1
4zzXnf4mlWOqlxeU06eAk9yMSGuBv/HO0l0I3sMvlY0RNdQxe8wstnOYZPvo4zbtx2ElkQETcVOg
P5H52lFQpspCcZ+ASxq/Co/EzXDc95Fzrbl6zJkN6t0lfAQTv7rhpyF7dTnYz0IWB8MtniR5GV1H
2hk+XG9M92ZcnQs/eARNRYxoT5sKTI5t1S2/z0YB632P4TQszEx8jVynOmKF4VYtYH8/91F+DQOP
yiSGe7dPTnFRAAEKyBvnK//3pezvF2n9Z4/DdlNoYXAhd44I3xX+GoIow236w3z/KxXz/0943fux
b5psmcLr2NcqCyu7TZWXGLFT43K5iidnJXwowYORvQqWGJSGdyrRNMhRAYV6uA3M+oKDYoerEZa4
sRvzBNw5LGmrrTD1NXDAjY7pNlPpLby4XAAy3PZp+Z+OSPrPxskYxWEyUw3fBTJ4ssr2LpjD96IO
/7CB/dOr/7E/4n0gIKAt2PJR/OSshUbmYEYp/uPT/9geRVDOsdXrZPcSEuU3GLXJjwmc6E9akX9a
Xn9sgrqX+yOKMn5+TG18hkoe6fnZitOHOhRPWmfeAm168wiyIjXyxc+SX/9txP7YGYuAi3kVA2ew
8IRK2Fm24T8OZfGHU8vf71C692NjnMxWp1rJjx+rzKce219mLG9eT+N+Npi1hdXe/bcP8mMvFFPT
9tKtIiSV4V3oaQ+D7j0lQXX/7z/+769O+s9yEI77WWtAgu4sEZdc+dxniCDDyiaYQ60jleh2Rvmn
rOB/+mXqz//XWa9pgJxwnCCsFo83e0Mk2B7la+47G5MKIMCxjUav4N8/2T9MnJ9FId2v5robafeg
pHxUc9JiFFAu+EP+9N+f7jA0/t/P0pLd0s1tHO+aIX1wnXFdQtzMfZI1tXD975/AMe1/emM/Zn9a
dmEajFwo9EYzCPZDEZkY5YeMIBkhIbZSfy1F+C2DCtgqYZoemlYT6DM69Hlrh5jkFBwa8sfT4MiH
KpyuZdpu7AzHkcczU9zAi01NSqjGspN7vxDVHGu481VEEopXRp+9qmVamXVsXMwatrVPtPFXFLSH
buAiSEtFiHk5c7MKqnFnsscKI2+XQepAcKCjuCiUIN7TRjpxqOxr4rMwrjoEKHnRyevGXeob9xB6
K0fV3339BJeOh26iU9JPlBwcZzXGMREZAbg0t3gOkP+1g3ewO//dtYp5OXXji8OGMXd4DscABaNW
8G+63ngRif/q64SrecF5tvqDFQ5cz0l0squY2JIQdaJoYOQC14nbXGUjlVSZ+Qqhy529qr4MtuCI
AF7QThV7H9+dA/dMz+9TjTREWlVtwzGszUnatuxkg5YYQ1JUwX7LnjLPWntjqS0K20Xcb28LCYIL
KSmolqjFi1HXey3TXmvHvg72uDd5noVecE6YSmWz4da4zLrkwy39dzucigMZxrcSF43scJAkjkEq
fXeINPkdQMEyAuIAmyw8qiyTSq/ZKaylTwACDeNdppwdhMes7YYAwmkkFa8wDmHk7BoN7vkgY1qU
6W/Ph6edSNAxUf096fMLbsNmm9GgV+fHREZHdXGB8b+GHXDlkKnAxckit4ZnhTCvgvEaaDPObw6B
YqYuJKzuY4zTgxiCi0mqFSf44mJGZHoVPdBAR19bbn/ngooaaY+EYwu7bD4RjJvBokfk35nOnSq7
+WX6mZvaIbK939o0/57VC7J19y3woSm33pOOIhEQJ2yP1rCPPoYZLEx3YBwm8B/ZL2mgG1cgg0Bi
4/KwMwDptW3jqXeTaw2nDg9Mg12xx85G+oF6ddTbwax0CalIhcaxUla/9Lk5zGwgTROHSF3dR3MU
cOFi55RI/d50xAsRkg+VhxFTbILS9RaVBSIc6MW1Cun4yrxuiP6ttpaRPTZ6Xan4xtepwRxrpMmn
grdrs35RKSgVHSoLEfFMt9LgGtBleboOQgIYOxNQpD4kN8xPgPflpSx4W4IfFOjSWrWN81t3eWCN
r92qystoNrABdVg13RReo0q7d4cSXHQOP7ZA3h8FF9yc4DXicpeZoHlqGqaDXZzSsj2bZXySPolk
Lrw1zmBwqEz/QsJqSPixOazx3l+Ahmw8J/eZdSQFSSBrdvpYB/l9PlnP6i2hcftowuBasSNqHOKh
teCFDtI3LzOfsS+d9YnUxjA+5GYVr9QgIK8H3SA3k2z+8kiCSxqMsSNdprifN3WvaRCFgmtHS5fr
CvA44Z/DCCeBrsEq7zFHOTnvxalOdhGRCRceDLbnGrwQbBdweuQIvnqh94zRcRV53ZHDOpinsrqb
Jm9XeTTgbQ8tipaOzspvg+9Etx7Hsd80pJ1lSfrRjdXFZ+FypipZZm590kznWJnw47IJ+gPGSlu3
dBBc/qOe6+d5Ip4VLFx3VGloSqIUO8YG89Qv+mo5wkptU7Q0ojRk4VvMIlsyPlaUR7E3s3LXqD9a
RgiMkruS3QaKXPYF+wnDaDjf0weFo9QHNJ6ajzwqSq4MIVJYEqW9lGa/dY/E+DVU6BZ9DKqNl8on
0xyw/2kNibkS86v0YBjEBSPcvmGqOZszsEMWy4i1VN8PRnGiaq8sGB8WpAimdLAa8fDUJMqmRUde
e+JR0EW/I+3fM6LuUofmIsmLbjrcB075punACyz9lI7yvp/JRSlBODuNBLwPYMKoL54l0sUUxg9c
aopFH7LQz86nChSc3WZjcVvzpu5Fhhhz2552tF34UCmpO4D0fCmlwFnKndsBuwSd+TvLrDvPy+4b
y1dckYPoUI2wIHRZ/KFzuCBndKYgHKxdaJ6J64SroHQefBA8VTpxSRhiZBlIXqomPbcQVqUW3Qe1
gYWh7tZamX83ZUiscA/Jyz94TUJQEilUbYpD3zFvxlS+Nv14nHXzMgq7WBtNs07j9Kb5zlqwpuGQ
AyBYNMHJNoByZK4Oc7oX9H0acY0bbjTd6G1nlJI9OcaNs2204bdhd/s8LZaaDNeREFA4BsCQ5aaO
QXbUOdEbvegXpgae0BO/rMn7RSwlAeUTJIg26nddbe5xyJwnEW9VoGHVtiejCcGomNbVLAWpotab
ZkeXqvG3dOyyBakshHMYFHUKKv5VT2+T8MTnNoSHEQ3dRjMkYpSqoAZp4M4f7sRAL4xJJeyYSUGq
rQJtKA3IQO78rMF4Dpm8bRYfS0bc4LmLEGcfgk+6s+BX+Y2ET8GxsUnlyN9qy3/U9BHbM7OS7t7S
D+JtaVfHKI427YTzTI/kPqzKu5xISpqYWPtrHCupW9yB1oVYsk0tKN6JpDknMdVO9KXNDK/BNAAt
lDSTCT4+EKB9zSy2eF7sqvC9BUrfchlgyFxYVUOSjXgO8PH3g3tC18FG77ZH3+rfBqdrl6bQbkQU
Ux1AK1GhDV6OznQySgQ2whDPjha+kR50lRUcLLWr10mCqWOihQIrFRJtrlFhzWi0Oy99Pb72jfkI
KoKLKWbZJhn2iDk2uZZ++uStdMhQ5rb9ranWcAiUpUntZukl9iE2cR3pqK/RJfVQ1gbrfmAFLAYN
gzG1OvJ9lmoqTXOZLtX2oqLxsig5DloaqCoe0Njc24rBf0h4A3slx/OM4q1oxr36QaXhvFnsSK4S
LsENfCcmCSxA0Ocbv0kfjaj4nUD0U8uTEcDFy8z8YnfO3Vj0Dz1OLQjfAdMeDmhv5Jte6JgQR2LC
aD2n/NNWkweDeoY6MtSm/dyLGlp19OgACa9BoZBxLZZON5GdHFoqNKheYnzemrm+7Ku2IP1tBP/W
0rksLYN4Mp4UMwd0bbpNurgnlndXJcEH/QSCcOSL1ujPMmQm2XbCYRFkNXZm0Dd6foAMuZ3NcN9B
0+o6PHX49rdtio8cpRFGTv3iu+arM5tXN7TehyB+LmxKZZ7ur5LQ+Wiz6pSN2tkYnZOeWu0Sn9sV
U/AdvLgXrWpebaQ6TudsMcztx4xikjR8wkaZXXrr0fwoVuqrCinEO1XzrdHRQnvm7ivq+IENtlWN
V3XCH5NqNRoYY1K5p7d1H5Vlsc5NaKETHeQG/zVOVkD1dfiZETO2rIPoo6RE12vqZhfusijce2OE
dnBeNZq2nogzAuWfrdXcd0vCvWKreogz+2Ni/c8twNdDq12i0f2wZ+NiujDg/voMfMGyH3Z2YOUq
9Ab9W4omMMTRSEc7Z4SxjqB/Zl910vEtI7nD1cbHYUg4UYdA2Bv5y7URVWH8/Qhm54zxFxZi0B8o
dm1cDWFV4W3QH7G0447Q7YhVCkuWF5HAK4sFV5lXJzSPeOY5XoBhioccy2XYik2WRuDGMfCqAez7
TDmPHQTfsb6rWhKeZgIC+wJSH02ajeALs1v3EVtZvjLc6aT+NofKUEaqpC0swjH99EF67Und8BO0
Zep0b/k6Fl+IiwlkYhc7iUWsaiqY+8QguEy4SpxtV6K5GuCyW/nRcdKNet+yCsdl2VXPpcvrLcGP
zoRmOTRuoMvsJogM5Tyuodbe1Ec2ZX8bEBuaCPMsvrHZNvaFPjxHkPhlaO5aDGYd66hvRPdo9Yrm
e8jMvXqGWU4vRtoAIU3PCGIv6l14kuLaEEQHO61JRQw/Ql/fzDCb0Rfdt5w0itRam318ltl8qAyW
W6fa6BRua4JONPRuvMy3OUDvmswbdf73+TOOzQSqRCZaoTl5hW9CRCJyx96f+xXM49/CwytWhWyr
U5q/kk+317i3ZJV7y2aDzGmdwmudOLtc96krW5uc/IiqT99lgjnZTcdv0emPs5ndO2jyevCNi3lQ
9jJc68msYgfkTmp8LBSgPW+qT6q1n2ZPbJ87ChmXqozu0LWeqSlf28xroWCivfEfPBvkZGAUwypV
eGzD9C6JRcAuIzh0yb9ji1ALECv8mRS9Z1XhoYAMz10j+Nq9qTUx0oKjGj7qIGnbxUZzvEOLhMNi
Iy6461me8wxohSuQv1KPEkUjyYDdOS6bWzi4b8B224XBmgO3ScfD1BxDGwaTin6YbSj0Zmbeecl0
gDW17rz+CxFcuBlV3IkVnllktyFIe7Obdn0A48iVePpQuus456gYNIy8djcCFuo75Dc9LilCu4+u
UR7hmr7gZN6lKZKVMeK4CjmMGk/HmUodmaExb6Ji4sIzfoTMTF+vXmVFFTunWJ1p0bhoNeAZDoNE
/cIGMucYcetxg93sQe7Kt2lUI3AVT47r32pb3ImUCEGAXrj0lglpmhJ500IziXROK+/NsLRzWVVH
lxGlyfboiXw7E1ZGpPND0wbrNvJWxHtth44TExSgXWYpCB6ruLDO6ik68CCzeZ9bvlwaOu5Hw0pP
ji9W2BLqFZP5FXPtIYlDTtpYu5vEuelO0LIIGIsRKPTKGOqUIIP6ZJbdo3KahgPE+NS7+NXIuTCG
6yv2lukd1cFPZXr2GZiGkfO/sNjj3FAHZFLUV+nAqENtd9Ky8Gk2CZoMjJVbJ7eqIvB9oDMgjenL
HKti6ZftQej1ucnifuEmw6MfyzdyI08RPRZtzg/WZP2ui+jdcx18ycWhd3pCWZxl5zpnm61CHcF0
s7yvW5PoMp53stzF3JPP7NMXwnqqd9RT7PUE74aDc/ycevScTBm8516xJap5lRvlNR/1+7gXFyHZ
GmZ1yew/20BuMu6wo2be5WW9E2VRLitIylY+bbI4QAde26r8wesKHzyjJASzjNcGAA+C7QGjj+9O
mGysQLukBfj01PPX1twfoggBCeeAXxDMvmYZT5zBE8J7ycNY5K755lFzDDP5JF0yEArKkGAv5l/I
+q4BJOWoQXk6YGEpc8iFowE9d8RBk9mHYSygvUfneSjeK4dLvGn7V4y0N1ONBU36W+BZ1WHye0Lw
+psWG3KBEAqFX5BiMNYcvpqpegix2djC2GZ58tfgmX1rYzQWV2LGnxrkTW+eHaRaBWu+5ouz2rTr
odgQ+ZuuOT7fRzapvfxeqhg7XS0MtfkrGBEM2v0D169zFXAP93PEs3PPDSmTMCGd8mDG9luqADuj
vgz0jiPM1E2btAyAdvfxnaNAG3Q87yImmJbojyIovpyaeBRhblIiQU2C1wp17HZTYLGNdxl7a1+b
48YFIg4NJF2lU3jDWvg9F/02a6M7h7TmldtaNd24DEkApy+7zK9J170Ybv05QwhaxMawdqz6gHl/
6UQFF9RgXA1RcTTKIKWrGD4VRLdnyLGl2p959iibX8u2PKUmTij+m5b672KcwRmMmwZ1rsHwqe3s
2pTlNiKoZxTuWzTJw4QOOHJTCNO4ofvq3TCTJ7s2f+epe9fH0P6z7nv0wk3Zmsec3xkb7auLho48
QOJm2JoCAdhFlwoBVhG5V8zjKotnBKkAMlpcUfg8l/XgPtaxOKTct1PWD5HNVwcTrhoJn7LBK0Ro
+TfZ5E9B0u3LyXsOsv6xmVAkwwrkFo/8PFcHmr5/7BoQZwRf2V4G81m0n6kLSC2qnpNMwsyFAoen
2d0brf2ZdmyfngQWQQToJ4dAUimI7/VBJ3LxyapdpECEkP+A3d0V1roHvGpNZxnmb0KH2ppV7yWl
6wCVgiWwIri6/luoK3KHsnkYtYMwh2uWdgrZt2lAuLPTzGeiw5E/BeKxHgFTNMb3KLwHTXBeBXNM
HK2LOSC6mrMiFrs3IyeR3QwTXNThrRwwlUBO22U1JbGxf0IZSn5N6d6FQbEaaq5BoYPh2oxfIANd
6fvvdBHc8kJ/tmKVUp+1mO154Y6sPcJrenwa9m5GrhZm7ovk4GHWk6LTUUvQnK0SZit/pZDdCZbv
HX20DWYXEnWqdYa6XHikajjdUZcYk0pja5bpc4g/sTabg1qjTA4GXG0Zh+FrzjV61qZbqjVvMfv4
3N5cxz0YHVELI3MtyZunSBNfcep4WObiQ1uMMcSb8E49lsMK5dkJZShtk2C5jFppYhdGw8VOUwXR
Xnfc12YMS2XIPKaTfeOscIEwhKFDFUOqgkWO8nFRuAwMcR44zllwChdtGmXLobNvmhO9MB8ULB46
Q4j/v3HMD79APdxa0wrRwQVm6coc5S1Nic1oBhIlgTKAGdMcCJugXgy+5Swdd60Xn0gDxQfi7ur6
2xz8K5vhbgqCbWZ7b+hhN3kcvZHHfak4weRZc69k8FKLnzqtXuHo3bInQxJKz+rtSyTr6s+JpVil
WU5T69vEwAcz7zGEGzKYl9iR6879mm0yAyN75XEW62Ii4tQ5SW2j6r/9/IWm+xME13eDQ3QQXqcm
/+AgnDXkg7ewqVkwczaZpn1Xr8rDSKJDmZoIfzAZMQNH5ZClKBGsfrUJtkMpmxoSaMWL+uDkg40l
xOIYh4MSkoO+XXtcrQb2q7IaLjHdBsg4pBCVFz1uP8xQbmosGrhkVNZxtCwB1Dnl3C1st8cyQ4JA
5K4qVhRl98GFssmc/Fmdc0OOAC56f25nsNXWOraP1PbOERVQFPhLN9XvNMyT6gFNcs3Up9VVzkf+
YjTRmecMwVBFqbt0qUSYIT2A0X8aKQLwVz6nG75RC+bllOi3waVBNaaruY9x6ejMftJueATKr3JK
rmRrELz35VpPHefDaqq/KwTUAtQxOeTK/wWTGPZ8sVdqe8HBU/1c5R1Agqr2LD4Bwo8jRXKSLaDA
yHA7GxrLh1XuNKT0mDWYz5QhZvcQmvWKypsDjHHSyk3k3ErCmNRlZgj7s/IGGX24CtP5Qf3vmbyC
gOqP+n/rqXaCxLuXxmtSjCs1pNQZraWv4HoYaaK1S/GcJ/dB9S0caiXkrCwSopfAau1szM08bm43
G1FGr1STN65NIDBTPLTEUj1AxxBry1FftKM4Eppwqkm2LgjdqEEewqFbRgZ1F5InHyKtPKlXrB6R
EThSQ1WHkaHG2FV9N3gP1M+KPe0uoNbj8ihx9VCa3lceeEuPX5UY1arENGj43lsA78vlRKz+Lxyh
ic+wngy7p/bsc/Nrb9JK98lMxwljmag4QoqP1NTJFBDYHtpwGSg2G3RJO3l1qUGSJcD30mNviQGR
tG9e31Hm6zYKl62V7pXRwb9UITxWb+/9VhqL1NM+u+G9YUMGF2+tMZksGD0EZFFApHdDmY0CrbbR
dR3nmYHTywJ+QqcKVeVKDWcp45NaKFv3S5XJqkT7a7HRbXni1yWW+aqmr+1Z+7HNHpisyWD/8mC5
I/NFCbwQub/TnU94pI/8ezWkuLZxl2gbHcJNdWLF2piz90DIw2NSpbeKcwcMDe7nAgiatZv5qbM9
f6rOlXqdXU52Oujl2SLWZapo6sXRgzq9CNneE3KzNZjVjfEmxYcqL4xm9GCNBIeyPqhH4Rn++kTk
dfrax5iyVs/V1ojlKzHRXAx6zuBvfQJLn6FpuOMtC8PLmKlzHkBvH0KnmjiRma34SZF6V8qRgjED
6gGSyPQcRdTWocid9InGB8kvtPxOWhWs+WZEH+30aqIEanM6ZmR5tfpEBIS52vQoKEpJzb9zKJPo
VFpV4KN6iqTtKXh+qEmd0+AWjns3V9Ga/eGoTxlBaWDZSWg7uXxjfLWoWVYeCA2eJWyyTWt/q1cF
PB7EOcYV+7sb/He12tiTXKKmoxB29ax8WxHPTSjvJQ4z0m6xnQtyMCmGzpjGR9pWDmu8chYyKVS1
jfHAG5glx6oAan6MmQ5ETTnN+5ZCUJlYx6lnFWLviyb/UAv7oFa5mvKL6Yo7HoPI8hNXqpcCIGev
hUA1LpWDYIqfMkzHKaD0QUikk09XclzX6hRJdMOeeT619Ukdd2ONEADjRX060n1ZLvP9DPhzoea+
1XFrh5cf8+UGwPr0rCK4mkNE1kA/0y4JW4CWyo2qdOTshxKBSWR5uziIGsr+7Y4bFW5L1+bCHTxa
GDYau/rKB7FVV6jRwhMMwtSk1OBZT2rdcwhRK+d8Z6F5p8HAmXaTVeLC+ysZHD0nkLqmB/TXUoKX
qazatfoqSIqyZAtQyb9WBsUWjsh4Gx90L/5Us6XOnvhBWC03npe84oW4yzvcIVMIPbrkTxPhnIIC
HKjNA3UPE6+idKavMB0/1Q7r6la90msKR83T7Ls7c/xWo0OtlcK6oWJejDI/Z3F3ZwkYPRFFYlZe
ZGxQYHOMft4r8aWiTj56btGW8+b3ABOZ7R6HZx5PjWq9w4NNLy9ehjDY6A2LM7Kpg+SwAN9/NYUZ
KkZxr65AEBuODnV4eqD72qchwItRnq/JNVC7ccNVmL/l2GWrIkT43CbUP3HeSflgMlpL19zB37t1
RXvB5EpWMeAgVWg3zE94VDQ2L2rVUYNDDeyqVtRn9uusazGhcTVj95hSeVG/UT044CAuFNF8Bu1n
kMvAIaorSK1g2ReWf9SxVq3GBllgr1EGh+G5LY3uUI+Ov85L/QF4K9RqsQdrv6uN/mTbXzHFMCrx
K83EYk0VDczcpXHk7wr4YOOHnHEyaaiT66FIE0oZdrhoiZ3mEzaXdK6/qtZCFDluDPhvtUbYWlTg
OuejYQiXMNLqLWJ3QLjpxqKB1pQJoDKV566d8KJ+41baxZ4HBCk6e8n4meTGvc4Mlh5RVLlNbRRb
7I3D3ZnMSpIPyJMRdEuyZloUEaJUL5kfrB6EJQeq3so0Cr1ZdSgCWGVTR4vDHClP+LJZqn8U8vI0
6goZJ62MjoYKr1xbLBA1ZjSbsou69qiTjRc6iBmD6eiRJhBzqJkc415kJHbyEcqoPSZDffIgAhZE
8jx2goyAhr1HDgh7bLanklcb9NoBQ0LyC3cnd/Yh3nS6ba7anhBjI/2IddbPvqPdT0Nsn9DxqSbz
dyeQ+CYB/bBJkaCwkDZUwn2uaQEMD5ZTnc0Axcl7GfVPnkV1ZeK607d1zUIYcKFX9O0EUqFXvxbg
WrUOsHeXxs3eVAVNEVZ8QJ91sHPt93AiosCj0lwIrm5DTN6UwnWV+YPRztMybzKMyHoslyic0bq4
FnZK5brlKOtFANZBr21SG+7vLOsdayG1saBOr/UMpsptsG1mVFi6xt603HA1t7pI5HshvgpIsv5d
WicPsmtXvjZ/NmZ/SAnHiHrELBz6P0wfWJXd6gsjHY/UBdh5o/LJ8aM7ZbzR5JAS68nqPg3urqcl
shir4WAH6anTU+o/gYfCFCXXSBdhDvY0wQ/z1O1sI/yl+CM5FUyjoZfMmFAwlpkVW43YZtYebHIZ
UTuvwUhNjzkBJwuQdZtCQeUcDy074QuFyq/W5UMUuwiOeGVOl+zyojqPzWdmF/DHY29jqxtS2pqc
NXxjoU/RW8Lua7FB6aDVegqji9o2VjNACNhk7Tq0xS3NzZeAkhZWRZLlcGoASXrRrXDVMj4DPQAZ
z7QJMtUapnpX9d90QWloU6wfS+eQdSn0J6TeJC1n6CbFmy7mdVBqzw2dGTP2jm0N00+VTXL7kGYJ
M0yCUsOjOWf+Uy2Jbqo1bT+UBvhOrKDqb8O4eMfS89G5/cXNbHrYgu7FhGgCwc70nsTTcVR4ibmz
bLTN4s2gdkYiOdcO0WQrO4MzWNTIt9ioSaXL1jQ8dnbYfQQt6FPD5UwuNQClrjm+NJG3DTuaEjap
tQQwvmZpv9JG74Xk061662XmYQNLzx51VMgZBW7wYd3Oxq3Rs/uxIWdRVFRMWnM4kTjOj/aqZ9lZ
j3TTv4Akv6r3GCWSfoh1yXPz2SrgJ87CXGYJcXutn765VXcPrYNLSIkutAfEyphwOF8kYiBKAT1I
FZJYO63UMiG5Z7ptTc41kTEcCBYjXKo+H0dG0LjqtLZbEKNWLbVRsIrM707c79hStp0Uv7EGv5Sm
XPfMDzX2qowYNn2ky8XJMRIm2H2N3MBwVFdk8Sxp/OpZydmawESIIlQ16ZSpme5+JUAXqpQOgTmO
y0aCUa9yQjUMLLgGteaW8rXAzCs4gpuqY9WkR7+uroAj2FpHarnvpEQttMwgVrs51mpDr0CqCvs2
OOE6piCIUMV6rswcSnCgb0fH3KLKf/Gtdktk0EKVzWaLwe3nZAirIj3oSFPEK9g+p0pqFxTfK/Aq
Kyr7+6wnedElHwwQ8C3P+2sdlPVqcivqZdFl4IisBuzQaUt9TOAQT3cdwUxE3sYx+HwyTvchWUIa
DaRAIevo2pRVWS1jV3+wmZ82xo1VZ3X7Nod+MMJIcyAnt+XWc/t+S+fr0mvl3g3sHS74U2b20FOr
tbo1mNY7d7uNMfa0X7uDlTRsZV29tDTrPvLtHeWZc+LCYAvuUmN+Cqbhl19gyrcixeD1zUejrdGH
m6uUG+Q0sYdzJ+PyE8N3aseGHjWBnS7t5cIi34pvDqLGWq3sGNuo6bPskGvzaBnchDQ7X0OcXPrY
uEiQogYPk8ALJChI+vaElueo+An+BVnfcQS1jZ4rne98KoRBMPcbNC1lKJ/aYYTa2VyF8RlPgoYa
8cGQyaVHgBFMhXLRUzC1hpbBg2CE0RERc+xwMza0/o2ivR49hGX0UCtvAIu1OmRFhEWr4VYzgSou
URqFR/X33iA2g2ZvLMLfRSRvskL817lUTQAxL1zjIaUwxagE0HqsOCZ1gX+akDLoxqUlSFp9eooz
zygnG5C9LO6Frvhrf40D6VQm00O+VqNFMGBJ7CNYYOLgSZ3a0Ua4Sko6PhV4PqcqdWh2umZYzEHI
bu/Yi94pV8TvbQauMZJ2sFo88j6gr0m5nRk48PfSene4qi1jwKXWkH8H7iGL4mDFI+tZ/T8sncWS
5FgSRb9IZmLYBnNGRHJtZIliZn39HM+exVhNd1dCSA/cr194FCurlDvFobiq7ZXlCWezWhKICYlC
7N301L2pTXqKuFJbm0lB9QEG8laoJkCCKfiHOABHwBFgoDcVq1BD8pTbM5Fg6M5AyhrHlJ82md1a
SgRZuoHJPpIzQmuTc8NlofjWP6Vt3/nupZd9j/mwNdBzFSMR0Tlxhpipma53JsZgZU6jhLgND1yK
Lte2/2b7YbtzeKso35ZV2lQb+XFyRpHS85LARKKC/PhvZxS/QUJq2GjejYlov8x21rq82djduhpG
XCoQhdGsvPp7qoanvP4xrPFb93zv70B3zGiLMfSy4Wizp/6ndJjiAgvUiMGWyqSTbcFs2vCxpBxI
M1eXyAiCW5d/2h2UVEUpb1wJj9kUrSwkSpgl2M+hDhzFNm/95BTyFDmilyW+YgvW/8UPptvMAWLg
7+rDNSKekYc3aOss6fEOD7JhRZQI3volGhlbTZcaZ8NkQacBzX7jQ3u6Lc7x5avTDj0OPnpHmwIR
Etfi8xTo4RFAj1zryUs2Rgxs5mbTGnR2Xoc+VCetPbgDNFjVUlrGTnjpg64QhHitNUglY75zKmfT
/fGX9prjmvthdJq3uLNeYtemKSUHg7sPpM9fDWZZfVbY1bZs3wFL1JpV4cf21Q1M/xy7+kcGdQpY
jayseMZJFw/1P8M0Kz5w4A8LXLexNTXym4IJxkgftUYuSzioHm7mvgVjjDoCpKmvizp+7nmYZTa4
ADP40Riqe4rs+SfNoydqH1+KF5fLudlrhUJkjNNekSm2y9lKN50ZEBuT7UeqFxffPJpXbnBHYcCk
G+c6V1/09mVOinWCWmmwg/7dSmETcmbppn91mwF/0VndfvbeUK7qsUHkNZwjj7a1yc+ppl01M95H
FTpPQ822Y7YMJpr699pxN51r7JsW+3NKR0Jmf0BSgceCeQduhmlK020n0/NPWQB3XK/wke1xqLWd
o5XPI0KFfvoyNCmtXZiG3pAGt6pquqVZq9Vf96jgWfnWdsNnnGnTFol58JHFLGVXtddwJFXOzOjG
hPzem9iNJNrNJNi6YNa5RD3G5Ehv10NmrZ1af8TrGEIuO2xha/OVs/bkVPlVHygsCkZBeuNstJbA
RdQAqFv7FW3vq1JWi0brz3MNQKdpBEXl5DLTp8/qQ88ExZ9gIZDphXHVdxe1P2473qbKJgu7j1au
q98R5Tx0HWwYk2SUbh5PbozsU+txQAmafm/184qteKEFYM7fgE3gA4uB9C5vlHkxEERdDMVZ89mH
MIuOGMBiCR9tPQPykeliZD8wfghOPun0pVP8VDT9feAli4qysWmL+6C1J9KnD3mkQBpJUsxHA+Dy
Pgaxxbp36RTI0d18/Gob7wvjoBAYp/wyDGdta7SyASOrdVsh+o+jdlc2gBWa2iN+I+Ldcq46C3AB
iAUm4vVIz0btoMWkIhFwuVQC/ear3anWqoOLqTUvF06PVu5DowcWwTHagpaxinK8xZn8ALrZEUkp
fftP0UtvheFBDY3IvOpT9m8IWCDccrI3mQuUuzr0aCB0ropw7fJ9bRKWGi/fmlHylAcl6UjBuiJq
oZ7Lo66YGC4WjG/MldZ9KlP6MNJ1C1ZUq+6HJzEBsFJh9oZEjXpXA9twIu1WvPb6obct6AbaO86R
iyaOTihHgBbsLQtl4qDkDpKzs4EXZzfc0zAsTT+8yr/T4XOsSqNaS8VtcxLaIXU0spySCeWkX+Su
6eAzJn22ntyJiamFU3NFRuyOmNUNI+dtM+vwwSSitj2pcbG0nABLRuVTL82jVnQvzWQA0nfaG1bh
M9QkC2AYvtLsL1t53djS7PrGrxbYeMPkyTdgIj+pVhubmhDHRVPAhO8GbYSOrO7BQ84kdn13fGD5
ZETt7kFtKqU/ciCPISbKuvMyFGgqRkBErKsl0ANi9Ydnt0w0mgcZEYak5HjfcpETjrToyRuzeSag
ZeE1c5XXzkYX7uvbaGxOFvbpNRNSS49vmTZv/dI+i6VoA46XkMTsJuU7VUPKl4UDKUG5sePtga7y
5vpF0IAXKXp+pii9eXFxKHn7fqO/jJy1OcJjl4Me7pRSbMTXJ8EhdjtYt9oJ1oXRvErT2c1wrisF
TPveqdZviWeB5Tj3Wh3P5qS8G5n+ZnHpy9rTOLfdov0igu1YV9UP9VzQZDT12lJ1i4OUeSkoojy3
UJ0vteHv/14J1Own+doKvtCS8h0u06HQCMQcBiYnVQRjQzl3eDN0qfo1NVCW3PJZWlLM/A61axDt
Bhb9PcK3UYfgMOjJpxdC+9BG7ZLi4l+XjAYhCiqO8lnmNWP81oKflpQ7S/eVZWp2bzVZyFvYQE+y
cq1RoWzKa4JYIMbwalMufALUEnzetOWMOsEbkY5oMX7bLsZwrxh8ved2dU1Usl1dNQamAeE/D5qD
mEH0Zu5TZXPSQfsy+ayWjpVUxUjFxyeQtO0dk4V/CcVJxbnVaB2hDpyZKvsn6NRbWUO4AKooGNAw
vBri5GmOw+cJlpQXBs963wLlNcaxMtIvPVBuhtY4tzjkIQf2HG6qmMiFDM8u0QuRQU150k/dV+n7
pBhawYEB93eqFY9FTLBiMQ23nM2BzcKjUyQXKETGco7HK+z6Cu8wMnJHvT6qAeUoymSipdJyYwQJ
2z6t53UPBks+E0EuBdPSVjkVsxWtyjLDnX6yrzEwcqb2b02nTis4o9kW/znC6zlpldbYuW7/i2Xe
Py0VvY2F5kSOfTdJrqCea7uAHg0deN9Pysfg9ZjTz+beF2co+c/hXJqEoHQXEqWgJ7vwjBW3e87m
ciVrLw/Tq25wm5jEiqBrzHb4HF0YWf+oA+iLGJKBzY9YImN5Ij4dwVM6+g9Z2b67ob5vO3iUvV78
jIp6xWL8NtBK0z5f7LzfVb3BTCku7jGncq3awM7AULVBtJurTcuK5sm0iI8zmoe49YY14RscQxxU
6VydSJU45zq09tRlTlWsDX28IvFkcjTj+N9jOxY3G+ihG0ija8PCVd7wH+kYIp3GP/qsOvMMWf3U
eQQOU/FB6L0PWUMHXLx7gxLekxwOPNddm7oknY3ntPWOncptT5XWVPqJhbJspmnj2/1mVtPXQOku
sjOadliphrWa9enemsqzfHPZsB3NnlLnh7Lv3+YAHruh9DWjIR1FtVYv/TbcWWVzcXJ3gwKNH9F+
VPA+XLaUHP+1n37blfZVoNOHdYFuwWzVlzhhUYDMWEn0lECKGDkR6V+X0vaR08kEeljJIVgVjEmT
8jx47lbaoUb320WWYwsx11tV17eUvzclvc25uUy7YC8nbD1bP3WXXnRORpR8K6UnsSA+t7G16obX
CD5iRsFCevEyLiEqTcmP/CT5hlp0H2ZnO/HN5AdnUXFCCfZ37Mv/FzSFpQ/LyUpOMntrR+pmiEYB
AFGYwBI28PNnVRk0zUlREC0g1DCM8UBbOD9WBrumasyHqTMpgPlnPm1ly88eVw2viAuktJkZmh8q
iQKAUXvStTX4JYvYKeEddyFgvsj2Yi5hhgnk2HlOcLAlO6eBhe6Pn5OLVIUrVD48Hzp3NWb3gGxT
4nx3vP0mR6QkJkXxhHcoGE1k5GfBQcPUPtNwbeVp0WTS9S35NpE1Xui6UHrrtwjShe3Df/Y7MBGm
9qV18iLv/f+/tTwQHxd0+IYK7L/m/Nca18VeTDnNJjYhkqn3Fgttn3fopVCc0/JzqMftSFRX3Ule
nP0yKu5H4c3gZeXaJ9XVaLoP3Z7+ZTranFywKpf+PVw1AkFY1RouCSh4mawSpf4ZHFomNT5QRpMp
mRnbvlW+CwIfap0gOh8OcxhulTl7gx3zlnIuymXuwuXDsWlfKyREqQmn8PjZA1TqHCKkEwr8silQ
JhSeSW8BDbyx3v0MVNQNxx+r8tJlSgUGG2E79AzD7ZlbpKu+erzweJbE5IGNEx7zDGV8mYKsihci
dPUHxmbwsf0lebBIXBJ8Gfp2ZZqQwXiQo99sqmI+jkW2bRyo8Hb9pqjVb8YB0lIsRBlbDzuKr1FN
n9oWQ+AuAcNR0vy9LZnX5f1rb/sIfTw8/apga3qoc0gvegvzkZQe7fy3bojzQ4QL9JO6985WDrnm
XfEQZIsGHXkE+kFWDtoGWl0eLOeXD/wUtfPZCdxzPXirshlDQJlxrTrWcxC1JICM78LmCpqL6Snr
gd9htNIVV7xd1KdR63h5kIKqlgkSRhMLs8r2eG4cksHH8WdaV3gl/s14+IEO9avJkLdvOJ9VUji4
1kfQxnn6qJrsq2+yE9g1kYZp+Mk8DCkFbleRu8696EHOgrjT7v2gnnJnPOI/usyYJJuJfXfzYEMU
Gm2n9xmNxj70qgvFWcwx5EcpfGsLsK5a2SW9a8/gjb5ioWoyzymSl2I21yVGYmE9/Ks6DXhdRS+K
cWVuEy5lZfXR8/NzH2jPFUYY3J/P0mk1kgJFzDRARqNpW0cqw8ZT/nZzUln+QqrQv38TA1N7PhYb
gb+PFWMnbyDTxl0TZRt/ajZqmf24ffOIHHY9d8ae2weJWrc2KJpa3dr4QXKt+b2cYPxt3fHeAahH
vfbJ1urr+LencQq8+OprsGsJFfYjne2W3eYKcoVvPkHPOvmcaKnNiM7onzqMQwTlqexk7aPn8LS7
lLgme0tx46sKIcblWNaGDJTWIvAQXK70nwsCXv9woNDnmeofwAVrX+8dImA4nTBwzOYa1Q2zr44l
oQ6YSQI3k5OtM+SxNM6QtNwmumFtKW0HrYPizULrCsZShtJ+6+NULxl909JZ925ON0XlKAsr1h46
OoPYiw5x0Xxbc/1eUddmSMxZqLS4UfPmxdAD5CPUxsBYNyHakzM8jM9xN5zdaNyFbMsMcI0VDB19
TVLEoS7jY+rG+8wt3nyrUvcR1eGQ+/tIbq7a3PcWhgKZu8mMaFpI/Tl3ykfesb6t3KUfa0C/xl+f
/nRQ8luiKwyWGGSONJug4uVQrbqoRKaCu0wEVTXK+kMV1/u8LXZpHT6ZJbZ2IFoqRTm6ugfOdShH
RWS/qMGLURHWqfsQVad/RFssdaV7iAM8WrnveGTMugodIACCkKZOh8Tyrg6fMumUB2nbO1IZQpqu
XBnf2JCQehI/kAF2LKtyINGAu0Aa61ppoFxpd0Ype2Nw8eFJsJuBF95p77KxEBkvtSaFpzjD4An0
x8RDhsesUzXzveMab33pX+JgPlaFuUUWSTSxpCyx5IwSf/3UfxgJ+IkJZE7iGiDFZdKBvVABO5RN
MzBb8EOodw6SIrbzxD9rpX8fXcIJCr34ZYlCn4L2ysDeTjDEg6fRj69BWVwcN/0V+TGl+r5s2hUA
vLJUWMtDSs0BQIpRBEzP8anOHB5atJZe0c6auwMVilWQMk+pZwKqkhJ6S9ivoQhupYszS5ISgfeq
SluVbrSTKkIFjaaf9czkBwPbtSeKE/q/zMovAt8nenCTIUQeWfid2y8GSGE6By+EKm/ljfc5eg4j
5vcm6ZSjkFHlFaUCMszkTa7fMFZuwggTtDhh17MdOQGXTHJWWV/v8b3byKJKKpqDKXtpxuRgu+2Z
T1EIhhKnG5lbjBBfZNf2KoNMmOJhOS+7BFhFpm6EvlPEcF5BnF9KbwT3A6R8frV6/6BlXzWlo0fu
qpvrH9Go7MwSbWkEWzQy0lfw3jEhcQikHT8DZDMolyPuOP596BYvhi0dKiTdxi52vm6vrfHLNSEH
gqqRyTJvpIFXa/cREeVJ8IDSMDeNXx8IRALDHb6kYdenZD3q8G2VWfv0OWwFDZB6Pod+LR2nfGOo
a4+ak34i7N7KnAjFMdZDxY4jX76vGgznPKU5EmY4ZU7rTZ+l5m1zDdGlz7jcBcipG+MDQe5G7rWW
7yEvR5uhQWZolGSc79rRUekJb4AnWWo6fqnZquERClsVIexOMeNHoRMYE4RLnj1pgVuXlryuy43M
66VEhh0RgzrhvzRtUJmvpTTVavUHveKCxMFdkLe7AtaXMN+aoLu3wXSxDaDzLHoxmx9+d3lPPW7F
tLgoflFjQ+rq+UmAoutuGn9hbPwCJi/tcrwL3BIbJvAqtD85C+pMuZZj1EGKBpoZ+plxJMGjaBgg
ZOXpIaVAStk44t/+34ITMiwXtTwUgd7V7MsaqyWcivcRBGbkVGx85eSDHeqMGVzu5Xhk3wTjrrQY
Ho/jUYmyS4TN+EpOypFywAvTfWgWn+4cvtTUtVNWbFKC3Gycwy3geJ/jGsfoJXgr9OWv3IlPTeRv
TD1aqxX59Rht5+xNsg7BDIaDXLZa4T4bBTGrfmv+pIG1k6Nea71tg4Z3obEEirT6NhK0KkP/Yico
c3X7Kyk6LLLHZ099ELCh1UISpRhvyckgL0ybAzLHmCVS4UhJ1HBB1LG+sLn2i3g85rP5oXTZGRbC
yR4hTOT9KldJq2PolKdw0xL7ASnVH9pClMg2k2TRlicxesqLxb7wCjZgZj+6FVCCxI6/c5CVpfEc
8rinAEUsqWlU+jNozxwSnwEeyWEtDwZa3d8fsgG6bhnaza+EMQ5VApDRY31gLka+JSRpcFROLxm0
Wnrx2CrmSpdTwW/HrdSobp2uJde06q2Vl7QXS83usqoZmxODVlHTjDsWJGfK6HjLWpm3s9PDSx1e
9Wn4De35An3tE8XOYwtHyDTcPVcISTicUubG50lIj9abALcW+4Jr4TRxQeoQymQ8ZpCX2pg/FSIl
cMe12rfHMB4u7BCbdS7dT87SFMtya5o/DFO4euZCA9H7c+zlv8FDkr8iFvB13x/lUQUA9jJULLTo
gMZ7OTsJ+VeVdfCH5q8slG7KqdI718hALNrYAhIihfpDCBIElpwuctfzW+jgeRBqdcxDHM8mZI6D
heINVlm+VxsWXiJmACbALwJGxuGCzAKgY+ofmFuD0RQ7Vk6gP15vQXIllWYPAGsUXCJ2dUsmTBPo
bzSyFZu6epQbQmnEhYRMXYpkkgZiDbAc5pYJsBqAqo1QImQl4bJ6+FsCIcI8bgafvObYJeQaTTG5
cvCQS+NVvsdQMQLnOYeDs5fjV+2NnbxhvCt3QeCchrT/GGpAL65PeXa3gLAuvR+WyA0eVWcgcpn5
iTde5KSEhip/8FOinJ3D8eazU+Y0OUhNM9AFye/mus1KjjbWrxsoO2mOICDzP+uE9EG+WhYqf8gi
4Q+VDtlK27+zWIPTnmjq3vAJQZXfHygdCYRGZ0TPHHrTtEBJoHPAQhIznOZmusmW6eU/X3UeQr4l
xR3GGQn3EFMbUrXDf3LtW82PrIk6LXYqZx9/EZtgS604uk2cYhB0QUBF69XH2lM4Z3dbKz+kcO8N
/WCTU13FycYaY1zoeWXS2Mmr1KmfU699BSFunRyVVxvhxUEHxOxmxY8gnXDPHxrVesquJHfljG3F
Vk6bxquf5BGZg8JEGrAryZnrKx81Fu0TN3YHCZkYg3VLNRrQh0qZImRBhcREu3zVjZaEVmdJ9sjO
ZGQLzYVUKm4tdUN/+KK05lWpBhjTRIuCrIED16eBMafH2F8qIDbt4g8XgTnocYDIW+TdCr9p9MZ1
Lz0Fkhp5Ak2Jb52N6TtMgaUM0p2i3JgFrBreOtWOR70os/fGTleW73zmNBhF8PeWayZ5ZNjSK3av
tefcY8M4KzNENz54yPjIcFR4jOzWkdaA8bRrGDDwenafz/+APjAJKftx7ciU1hQdsrWj2D1J2Vzp
ezPoL+kQ8vo4vSkJ3WHl5nw4lh1BhVeOrQp45q/ZBFAyGG6UzPAmCX+V5cPMecCnkP+UxPFGeiT5
PfhGed3tauBxehjy+m66lj/V7oiptUg6X3NA/hpFR4Fez4CyCk3iIZ6RPsr5xvDEiXAbMekT89qH
HKtsrPbZNcedTEba1AAPDc8Mra5ykvvdgRBNaPHyQ0uwPwIJUXta/g4W/XWGRRbKQVQXm8p4NVos
QygiWG3yS8tMf8zD1dipjLt/paEVnk+eh9eceYuWpxuNirwsuov8ewB0x3jOwBMN+gabYkZVy4N0
IxjT7sampnsg74AeQHXa41TEZ2Gr0kiDt2E+dSBZFskt+gKgORYM47tzw0OR4x3LMgwmkrUwKPLR
v6pe8qrDWeGvE8ny0rPvGiZQspj4LeyxPybAZBnHlPzoqdUOAoCxnVFyEQrAr1RbJukt0NV78zvU
tL0CWUEfwJHiGOZoFF7t5IUmvisGXCDLvbj3s898tUWXOV5E2dY2iPOr+lE2PLTmmtzNhleKk9VH
DAl5gShgO/FTZ3h2fGnHqdqB88mFlCFc4vfMq4+YDNwqVHcDV9/AJ5GLyM3VlTAMK4Vg+D5eQ1HW
OfMos19znfuJlImoetCppuSrPePZtrSnzE2uOrg3FECsE22jPFGaJlb1VlTuQRekT+kV+Qgu0T4w
CE8JTZZcvVZbf6uZAn2GvDLuuQEAqJlDEbUA9qxh0R9UHwygPcsjFdqI/H6NTpkpy6VgkMdPMiP9
Lls0BtZUKTdJu9k0XDFAi0dp5ziCRWMlq1fOHQr9u6zSfMovJchcx3uWu1eYpSUqODsoPvLBe0j9
/hITALyymRXCk4yWOSiIPgCeQPHAUNyWxcMqIMjqW/GML4HN6gyutgls1uU2jX6H89n0GuecUxqT
/hStAkcwrOf5cWgIzsHYuBkzSDmUTaziZug+1FCMLSJaOWblI2nNsMBODS9Yti6jIrlBdDd/rvEG
UaWH4SdOqPezKP8kdmpXmwjduFHrkjooRtKSz9geogaX6zTgljRJno50BgAQgyzAGL41Zwn54swR
238NlvkapwzTIfLe/W3KydxyqvMQJ6sf8VCFh8gJXueE1bBGyfGQY+j/f8VrGdDR1cvP4Mk0FE2O
U/wOGvxNVnGr+m8Y34qwIiLOs2ueUHsJLMjayIklH4L6KvUl1xlYCS2BNOkxmawqTkVufDDs6CFU
pj9yb24Mz1Dad5JEMo/tlz2MFzXE9oX2K6VnlBXQU/8wdn2qEIgmIWHyCn23ZJLIuaPGgTRq9avd
pR8g5hcr9L7/FkHYg+MpMHTDdl6Wtaou4qHa6YH9GOlAWwaWVHiy4ynIyE7zfmVHzTXiO1lomncU
8NWJ84/JJie4BqlljfrYDa31FoMRWfcxNwCPX7BLWaDy7Gu9vsETcoz5ZlM6oibeyBIPXSwsKgxI
5YaUilGaOT90L/LlYF/JnD3YQJ9YIz1TQ21MUPscFF7wGTm8cpooubIE7yJ5fttRngkcLSiLtMwC
JoscGzrJ0qOATBV4nnJjclcxLkQ6SxZ1jXcf8wwHslskjr2dcy2LBAIFaEKQqudSGbbFWL72Chlx
RFXhA6R9WpP9mTi4g7W2+v2XA8MRk1vxselLPKTabEWbeLSy6EoDu5p5cy59VhRqZ6S0X7hdgn3p
98xun/Ny3g1mfNBM5xE78IuX+tkmaPFD6/H9WvV5Sc49s8hCB/5VhvDQVvnP3EM+QAHWClXsNFaq
vlaiKBLBPAhV7QF9oyqoPdw0wH51HgEcF1a++YWt8LoC7+AVLqm/Rzy6hDAo9TOLUuqfSQQ25FIp
lwKBkSD3UT15NDzaEbwYj40NvjWYSzaboerhdKjuV9aR+hK5NHl1itVZup3j+RYNhMgEvnY2YQ8o
bBu5Q+oU5X9SYH8En0uZ1jr5PGU/PAca3GBKjjWBqEfBsaW4h5J9Qe53VSMX6bBdrkRCX/K+5ANU
c4ZFRLSViogdh7vJzh3as9dPsPJczBUYe3KIF5a+weRlScUgn6qcTZBG6Q+qlZJCEqLHkImVNGKM
WGSNU4AKnm1rL36mH9z5mZW6TGUGo1f6xilfhVkowyf6OJk04Mm80lL7T+fifZd2+uJ+oID7rVz9
Kt9MmLxm0+ykL5CPC297/6f6jyfIylxh2Ko8yOK3DF56xGUxUspIJpTfeqt+Hv6WugyhSjyNuG+o
gKmv5Ec3fBK5G+Tt+V64VId+mTvfU0FIyDxv5OVyu6ijfUWJ76KIb3/kDdPFQNBrlzmqP9s2lyYq
hJ6hWuGkpGMQLj+xD+RUS1uTSj86BD2pf9L7KMpwKxlsSHnEbelFDC6ZunKiSUxRhI9aAPHFDMeH
GPVxWhJPqIgAjpfT2zPCbjzjEkbiYbHJK+Wi1t1xbOz273Hy/TrOFvk8ZtM+ymdsS+vHNwpyrwiv
CqroFOCetnCH/Blv6msZ+j8jOVKoD0o44HXfELeThogMkmphucYxdMuvINXpfOLsMLqKuhBpcQMF
UTpUpwpOZaSvfKS9qyBHzNxNxxIozzb7j8wH6C5wC0lmTELq+I6z+U8aKgSR9zgnNR5RzU2mDgur
SI4TBDlv7M7RDNbpQJXBndBzwzVC89tgz49G9B0FODT2R3IzLe5bEUHicwpXC2YhEh2OWRNpq+vP
u7pqb/LoFbVZQXnIeNDwZ/65Q3a0MGmQMZdgGlwpgZ9j8DT8zegyq3+y8E1xKws0VnmSpS7rjlKo
rHtMSqmf69G9trQMmUt6tyix4zJ4lgciP9YHpvS4Y/i+5oBGzioZFzNFmk184nmBaXtTrPE+VvNZ
rrC/2afzjzKOMyTz8pPc7y0Ivrw1OX8YAOx7t9r2OtaC4IVMPuiRWHOyJkEZaiiT3MtyCo16dMex
bA+2BM3SE22rpuSnGpkemXZ7g25W0+pDBFvFr3ANl4FmPo0nwxhzlPn0u6WEdyo3xUSNy1frgBwF
1TlFIAuz1bB4x9y0t2LZonHk45WKJAvyUU0DVoTznpD4Bb8M3GRZvYHu4rSDFCFTYeuf+iCAlIC1
FTPDBwPmuRZ9GE56rgv7o1XNa9pqFF7OOymZ9Pb5ict306j0+VQEWttcYhIPs7w/aNwBMo0oxhpS
NDhXIrPxdjp2sRKv+sHP1t3YooXoUaPgQnlDwbAthu7f5KYPg0UTRk0dRt13RVnj+bGxshl/it3U
3IU0+UP6LPWwvCHfd2BAJq+i9GQOCniP+WmFfdXSRdxCBPZwAyZ/wKyS+ikxn8MKYEyJ36u8+zV7
AfuneRujoh5tBeOMhuyLKEv/dWVOez0/RdCXWTzWY9+7RMH5rzakmpFhmemPt77m1OfNcIAEkMsb
ZgYgglPEW9IaIOvhReuiN8gY7RxUPBzjw+qad0eKUE7smbi6xQRKHI64sjkBIk830IZlFWOyMRnP
Rh3+yzoHIqmDqtcsn7uUxekK1am82kpwdQ0WoiryK1b6yB0SOMq3AinEizR0fEp6wV/tiL0S50Hg
LeKaYzVRgo2BqGInz8FLoFcXsX4s3YF0N4ygfFxPGy467M43YQIwh+mJBzEsQmsFEuIJio6k6S1O
yk8KLrAYv9zBEDlMmBUZDGEcb1p2uabi/RGyEai61+VcfhA8jRTaLrZjnp0a2kSzUSJYntFj4fd3
puXU7NUOy6pf8fyOM33eit4KauS4EN8ZVS2ea4sVM1NKZ6l/q/MBiY6rkTIQZglVcPg65ti+h5lY
jvT5V9DrX1HMFrKS2mC7tle7nCDdIjnqYxAAbOTY2UjA8ZX8tiH3YtCK9Q+TuXxduzS1MCjGBfE5
24RrXexN8zgmQs6FcPir9kzUvBr7JFvNI94YGZtsTsUdDtGAP3KkZK8QQdGsTiRPzic+x2rmCTWc
FiLgncZ617AhmyB5w9N808z1g+aYVxVsMTDck8UVimiIxeW2n9lkbeUi8Qzrp+wyrMnqjgsCJyRk
o0Vsr4cmPUS8ZSaNywlyWMmAtbIB9xSt48aP2udOuF2A7J2nQU3JTkmnvo4zghu/Rp5uCEiixlDH
8P3xfVjI9uQd9dmFdBDdu6Z/JN9wWs55xbPP1NeB0PY+6WjhOZGHBqNBpjrEa9q0Oi41BgTTJ4CL
emk3k49HLgWdKbaU4NSBQFInJgoHL4Z8nxjoo7KDlSbkIxbDXZ6TG1RHo+nfoXo/JnV1U8sEUyPQ
sA7iSZNiX4WnRD9PP37qvDE03OMpc7Wg2pl18dZ19iXheXllc8Xi8nUcBmttFOHWUFHnZpq3qluO
VK1kbguZcDep7C+Hwg2Hkw5hNkb2SjQ9mH0OXgYJtpEgQqfaVdqrmcOj4u3u/cp7d7noCc0O1ykQ
HP43x3QACcTcq4UMDXlhP/EmxQYhsKLNqKvnWrWuLp5TKXLlzk2OLgLSsBqqpZXDjAmm7tL4zHMS
3MzdBltoNPwWGOhYVU8OYlGxANSwvqRbmZZt3sLTV+51jpJsbAcFc6eJ66HJLrjyQ1bLT7SXuwzu
mNp6uxkJoNp0b7ZFPzoFDVC58mtGxaXMXWC8GuFbWNxMJAPwvpKTXlbvieUiBeJnFqF+K6iq7bRL
QD3HVRmr/6qaSbG8R672ArlH9kNWtrWS/1zgcLjwqyj5b5XWFhak4g4XeXEIxYQaPWGHMhPvP6wo
efUcE/MkTIpTq4V/7WTQSNv3IKG0qI3HAdZwQm9ce4PHQy23QO5PeEt/KiZsN63UMFLNDh2CiNCd
jkowHSS9FxX0R0kOSgkK2+ujwlTTwSgIN0aPsaGLWdRoIDtQK3fvduZDnetLq9ciQBbEzlqLLVP+
T/P8x9FHa2RYuOVA7Es6KmDlJMf2xCwpmblYM5eo3fkzL9KtS0WRR95b7akoQJxjWMIV7CvvPnbB
j00rgJkoXAwYAGHBVAtJHcY7mcOEJmDnJXjR5DK0DeHxTz9WjaVHipi+TpAYcQnj9ELvlQ3dQkls
/z44OpeLlrDhi+LDdIMTPnv/YtpDliwKDWaoVB7Ta4G/Tu9F+7gBD6WbPajiN2KVULqRoudgkR0D
JEKPV1oxPuscHlKqFaiG5NIkj34jdyojfWWwHmOK0qy+t334lffQw2bMHPy4fZvQ0QRVeijNdhcZ
035U8uPo1YcwjdY9I1K8PFxuKDPEZQG8DAwfqnK3H4AnELKLl4aVwnJn1C8x2Poi1K2joxiv/Rg/
5AQ9Tqn/96uGCgQEoA9xWctqGPXFp+x9NQw+RfhPRePx1eJD4KbBTvEhGhJBIK4CFtYX7aSs6i7e
RBMpIcia+sTmIWB5Nmdr8fCtq+FJU4urSw6qPs27DgGpRQmhtcSEgIsjASnQwyYmyqhUe5Dz3q3v
iVfuZ/7GOEDlbLAIiVBAWZS4Aj5XXOd1MZwAqz1No+bia2RaivL6anstisLmf5yd2XLjSJZtf6Us
nxvVgGO+1lUPnEBSoub5BSZFSJjnGV9/lyur2yLZQamtrB7SsiKDIAGHD+fsvfZ5JvvI0s9vGJKv
YFLrCcNLveig1yZneRQ9OW1HNsmNpqXrrKqX3KTeCvey8xgM/Q++mozc4B+6pPHy/7IjDOmLEou8
wo0pwRVLOawcinb2PF+AGrxVHKp0bcMpVP0UkAm2f1lNfQLEU9ubGxf6QWioiJDlvPJemLDg2vhd
c028I+/p0K0660MWGCzmpU/sP1y0clA/ioEDUFrdglBDy4wfZMrsGznM6O+wNy25AfxjIsrDMbKz
GLxFyP2SqAhCAiV+UBJFQJ09AZ+xmAqw/f8cciT0XFU17wwDdC09nYUdgYkcSyAV1jqnfYR28GXA
9lVxwotwWqGa27JWLq1Awk6Cd8nAoNW1Ewh45BCb8e22LcwaFgLKvuue8vLnrUe5wJklBNOETPFa
4Zw5Kb5HNvEig4mgqOpGIoe4xfJT5GAcbZduoQXjmCV/mllWJtpJHAjEhUYReJ4JUeaYxG3TG5qF
nEaRna54iIrlXBVDfe/aNE2Tee2CkSj64W7WtDMbxjpQh9613jHyn/N4NrJpEvDtmhgRS6UPi46e
KxwJtVWXY6a9myRHS96+xCzJ10DCeiPmg9Gczlh93+TnkCLsafRp5C8F5XM2s5GaR/OjcfHi+vHO
oNMpJ944Cu/suqNocYHrha1sB3ygUA8jErWkHO8kbU/LpmuBHVleS6clLhufF7b7nFOupTyBKwhN
nPOkdv2u0IatpF8E6U2e5yv5rrbauJcUoBhepAVPksctyS8lsiLfqK+bsF1zA6lgNmz93KsYwkoF
gcNOptumwcQs38ZkjK7NpqSlGW8k3+PzZeXXwWG/php8TYKaF9nTjldjCtkJDWGDDmIgFCv6EdPF
kstwVTBdATZCwIjwLt8CMFgJNNbSWWGU11WYPFLF/BwaA94dR4idjKWigAjPRlsPrBeQNRSgSqTY
X0haR6kfTKzvWKe5wAjXifYY2xtqQlcVNWZIwGt5iwwWBElZkdNrNWpv7KWoDynXRoteCzuF/Dsq
1imkPNYBD+NLBEJNoty0svKsYThDOy0r6pQsQo5bYJiZsswgfMBFtG4wU9hdsJSjO2a5khpRiaKU
ZBV5m/PcWn8+O+hKwAbJQQ4PM9OFvO0Jbn2Jj5UvuTJ2FxVFX8kqSVpyGy31VSQvBu73MM8uJBtd
bkwkn0gygVWolRVDqRPJRcarDVN/w0S2sB3may04RJVN1UZq4RVOp80t1eJYGVeW718InptcieS3
lfefg6u8WzWdnggG5Vw060p9SGW8X4+TzcU2kXS0jRDxWKp4LCnP6zjjJFrVwJKd+pOXTzbYNMuj
oZJRQs0NiyOej+XPP1c688niIcl5TSPp03CxX0UU3sosfZgD4yAHOP6sXcTXS4d6UxBUrkbWneLw
VILgYCfWITCbFQF3j4ND0kCPLU6cWdGT1Qx3TaIsOtG8UmNgBr0Is1p2xCIWDgdFvKwYyOE3ZMmt
bTleTQg2ZxPIaD6D0DSIY4zie77WuevbH2kSbuTjBFS9k+ghW3T34ZBRoB1k8NjGZy8o35jYiLSV
Ab6lSvBIS+4V0JYQBTpFN+p6aFr1x7FTuBsmAYbi0qXzIpJSqq56mmkMbZa90M7OkdHfl80HqsTX
2hfxNmvivbwlrcYgMmvnoUNFUA/Inv0e3Qxl2ZAT5xDW9GrbgTpQBKG0cwPYYFq5SfqWX9uk2wnb
oSsIB1JyZuuuvxRa87lZjuLKp7Y3XudDuetdjsZtdCl3aHEfbaLI8WLfSMlYCfc9TMaOBixdeZRr
cJoNquojKCVCu5DSyXwD9K4c0mLG5qwn7y0RfPS2QC7onmUF1w7MM912fw6julVa+5pnM8YIgvVk
rfvioA+oalsaMKzTybkmlJehSMiv0eDMk7OGZp08mdrc6r1xA1vususCCEp59CZyIsJG1zhXuU9D
qVyZvSAdvMPyrx96kexGZ3rJE20/j9nGArIZA4+S/63udPtKWtNlbZL0EDEWl0UhQrrg8W6YoPN3
Ea9wywGkyputbvdbE9SVXKw6g+woIxYhS7CCzB7jVJsjIhiarfQIEiDATGSf0xFGbAUzbezidRGF
zYKZjQn3ai4iSEAOmJXmQ65uutJIxv+uwJIdB6yslaKu6wTCAfNDHadXSoysDcSpmYe7WRuK9dx1
uDIrhPws6lRX7yX33uqr+6xunwRwpQlZNYqGO+bqNxK19laNiykK0FIYZA9ECTwD9lMF7Ga7IYIF
96tk08q/KZuHNaBM+OB060m98WdrW80GbqgGPQvxCwufqaBMgnMRVtc5u3wVnt7Y2nBOHDzHKkEz
eZ+eh1X4Mg7JVu5CA9DMLbAlXaEdHQ/blFlY5S7QgjlEgawk1cQxKiOSibhtH8LAfZ7r/GLuw3PT
GraDnmxkluPs4BTNdC4pLbCB7SyCQF/hW6VgL88ZZGLM+C8TA6zAeE/sH/Z9Bb8zV2rABeaWuY0y
DnWgsJsAhTfvMl2Tg6Q4xsxaLSGfS8mirzD5isG/QNOxpnZ3FTUEW4QJxyu9Dg6FOTdLqYc1VHa1
uqiogk5IA1FPcaZfqTN90xIjDXu/rtTWJou7j9GnIs011Effa0utvIrsIFqB/sWEH2kbB6wvB6Eb
JxruKmfA36avSMBD9AxbOU2Lx5CnM7E5YbUBlUKARwxyQ5+Dgw9OGDsvUCUAzXdOGm9N8lAouiBD
Qweeg5DPoP3TemcnRbbDpKZ8V4K8ZQIoValr+U/OLu6fD19tr2f4VCWDLhE+TJ4o2CBkORQJvsis
TjHspdjasbZtZTx0agVnRtW/SaJ1wD4Byj0LoO8hOwAtGV5bOe5xLpLH+pIQIXBRvqsSqJKuQsKP
GiYUGdxjlg6tH5LFlGH8oFP41JitZ2rBdc2hZg4kPzhFAz3CcS/0+F24zlsyE4PAI8Eq5MxEyOBg
XqjRzPzaTfeaaXNUk+nVxvBEKSHHf9A/TFaIb0wDOVFSnE+s+MUyiis1LBdYWtclOoYJVIqb6D+s
Jr0Fl837EKshpRN2YRoKQjIHSk+FJ7NUG1l5Uqpko1XvI5J6V0itE0uEzCpzM0ozFrNoYNZ7bNoH
0+3AqPbzs3C1W1WLIeIqZ0U5PwgWGCJADm7uEvyETtgHw1ASQSis/lq3IaUnjGEa4iEnq/jdAYFA
X8W0F2VubuWmQXNMdSlUbQ9a6xWlNC0CvaP01m8pqO1BvWytejw3iU2pGf9jo1zHKSurHz4PZITy
VlKQoN5ClxG2TqLsbdYupXgDgUdxe7CYWWmvB65YBwM+lhpplhuNRFlM5o2lNq8TgDCX+0x39rws
CTcysor5YrocE2KcEr5OX/Zb7g1MAUSbcSQO6dSeDxVHaWx9L1FZC2iHxRU+2XOj0QE49lepVYwL
t9QxuQzLNtM6ylgj7u9Q32s2LdyOuNGF5tD/dawWd3TAYZsb5BMGHYbBWc6hcJKEUTZGE0cvdDKe
ptqYsSRIKtgpjYYxQauDlRIEZ3rQ7nIylGx8QmtdN9AQmk1H50N8GDDWvUzND0UTwy6z2UwabrJr
pc5BUqoUG2lEjkRIB2U090/DML0rogOHxfY7Y8APPq0vxa5ukTyTMJthR2xnzG3WFBIga+XnnH7f
63ICrpV/pFP3NNIIT5gZe5/AKaG2C5vtVcC40WW+AWuBBc5cTrZCQ4Uva4Rqpz2NwaO897mjvig1
Yj4CcJoCJNzAHk6+d1oJHEfGGFe6fzbDvNeJFyhh4ech9A8ZDGxV7quDD2XpDMGVHGgwTyYmYnSy
9cQbkDsVRwE+qkFjXxFew7i9ESr8xjrcO3hZVaT1uqs+GbX6UBg0xFINmmCQ5ovUqjzXoMjEb/pw
Bt9H1fsh962IGK/qFJ1q7RqUxvXhxhfG0kS4vwCJ6VVJvG80Zym5hVNFBSbcDdydHI+IZtVP+HEJ
RepWNrUE2MaLjK5MlIV7opS2oEtv5Sjr4SwZMnsgSa6TWg1WteK+aRPzp+scCnbucvTKVLRBuLdm
qD/VMUG6RSfuZZx0r7aexYLHe+Q1PXHCRvs5VXajfkH45r4blWuWi3WjBJfynyAxsCX54k4r4CGk
wnj0I+cAMCEB2wejhJbAJrXby8xRbntb8RpDWcW5dmk5OGqszlPq5CzVu03RUyij1PRRQEy1e85z
ini2RvU+GO2rsXJmyvl0+KjncsqsN/bALiSt+puoD34gy+EAT8pww/gUcKRsUmWLJvXUaSiXtSTf
lW30HkNKNvkJ0MXQnvUV6t+x2wizeYWsN3CQdpRFXasTpRZaLET/yEAr13bXGR5n9gbBeYp+S2gV
Ezb+PXYx/itxv/TVmjtQWTRjwvJBfqeyj3jBpnTh1BY11oJqaVaSqmXxcuetf+1bMAd76jOEvuI1
/ImCntbZPE7bQO3PQQ0HS1HAYNFHB0FPLu5mc7g1A8YYMlsjemoq9d4nDa0by8uKNtkuCwLMpJS8
VFBMmOxIQ0MOlkHR0DPKV4BO9BTlyYBQlyPTxEfzrv4gQZz0Io7jHYUKq6Z30mvWQ9NiReq1ADk+
9pVJJltVBJWQNnXWJb2HBg4Egs6hSgLdJr04q0zgWtzWKQgRnUT9Yxi0+6m3buUnxTKMGKLvXcT6
hlet3KL6uApcGpZY7rb47h/I1AkW2mQ9Y13vcKu6l1rJ0bDPfiRkvFBX8NWljsmuSuQBRotvitx4
75MBSDjSoN6lxjiWP+uQzpdbjuBGXObggQevivoOxUKwcIMANRp4P52BzZS1d237NpymD+hIP9IR
Womd1ruSvcvQl88kb51FNdCCIpoxSnX7idRi6qEB27bKgOQ4DfsgyF6iOT9ruZbeOstQwdVq+Mg7
WMJ38i0s2WeRpIbI2oR0qxNbEevWi2E6L76t7xs/aVBkVhks5M/7wt59oiHtJwa2TwelyqwGN37E
+TwOz12jfvZLrMbIxDAk0zmxa2WNhN/lGEwhahgxP0rSuWboxJa43c3YCjrk7CBjCzWAUXT3U4H6
zMz058mhcEcettxAtQrOZDnKy7qVcvD83C2aN79vf6o9VWLcq+qi7u3bPqFzHAxerTMP6SJ88sd8
V7vWwBGh23em7SwjrCML0xU/hEIlXlhhs54zZ4eY9UnmsBMDt6+j5I6UyLvKF2fpiGJVlq/01t6E
9HLoxoYc1Eqvh5gaWrHYZAT0xJwgABlG2MkIc/OlIg9fbMAeah6CZyCOvOaEPvX1QfTmXSLKndbr
yPz86g11fyIzlNHzAEEMaipN3IYiyV6jLLoxysJfuyZxUujcd0T5oF8gNkivmTVkNdWuQvxu3MwB
f0AgmqeCiW+hjOFDEfT3ajZf16qyFpl/9R+JWrb1NFi+Z/R4mcyQmqwA2g1WiYil+Smam5uI6M4p
y4E6DFsdA2TPaTDQLQ595Vr2Cyp9OmfugybzXY6x6pLr+puIaucoKFl0DBbNNJKtYmeHTJ8sTxg6
Zkbnwi/RxbJDsMtxn7P7TAXZEoo+4GoBy0tJAsJ5uZKTE6e5ZyXS4mXdoTgj1HERIRoD8pesepyY
i8HugZQ4wQsH0JTRN+7dPNdpyL2aqfkk08axOTEsqoG5KoqIiyIZShvxdDuFhRjS7N2lYiKpmkcm
NsoxMakH+Mli2ovzU67hxNf9/VwRLx7HQNRD5xl0cnpW5QKoRZ7wAOKbEFCc7hCjGUfboejppGZb
yy8f1cn8SEt52kR9xmyW7zRKTHniUhxqgye3LR+rPL/u+4Zy+9Yy59e6wIIq49J1AU2YXTP/4tCY
KFbElx6inuT62vlhhPyf8qXxg+jCqJvztKAIaU1bp6LyPqvdqjfNJ30A4muI9sU2lRcOz/CNJ/qR
eRTf1uZwyemJEZIG9zJJNEtpMJt1d+eq4HzN8gw9FrKSyP2ZFP2aXsUmYP83aa+Kkn8T1XsibNg6
Gh1JaY8GTTTFMym/4lieViEcJDCX+v0ff/vPf/7Xj/H/Be/F1Z8D7W/UGq4QhrbNP/44dYGjHO1A
0AN3Si5gFT0HWF/BQDZHb4WVWt9FWsvv+rsRfnQJzgzRrCpjstWiVtbV2meblI65tpaGtDzr6Zta
I2Cwk3LZGdEtorXz1nSKHQP6TU04Syn5IezVBAiW8mEaM5qGSCHHgNffNfMfM7oqIKRvXeFyYnJr
YCsOm6tmn5v1Y6gVl6GZUpXXqge1YwlJ0vYyV6k0cswqF1lr3kfZRLjyzGqZLZWOMkprO6s4rVbt
0N/PQfMYmOGVntH+yE0XdaBZXNuNjikTBLzhkCVMyIMNRaGlfIzJaRrMF2N0Xp2UrlddPoRUbO1k
2PciuCsKIn7tW3+OL2vSNpaOpd+FmbUrU7QdCmZNOeY4RdCpCifc4+R8fv2YjVOx0ke55QPGJZMM
02hL50RdZ77+6OvDy2y0h5g3QU0pN6dZQUSZjVslpke6iKvCZO1zUC9QkmkJgK70kdJ7FV0ohY5Z
E6Ss057X6fCudxY+WJxjlT3wcOH6BU0XoJkv4J2gT13Ydvtg1O69HZm3nZ1dK133Q5DrM8OP0wZc
mJblfuCTeRCZ3rJxbM4TCgpQOt9p6JCu09zkmvOz5mxJhghv/9c35UQItnV0TzgVkr4wZAotvHiR
q1mM9qLiGA1cHcbyRU6o7tLpXe/rq514AtZRtHudmXVdoNT3LDslQaNeDSalrHDqzty2+ma6OHWN
41D30crd2uYXyVSHHuWo7PLAC8ZqEHzzOmsnZgzn6HcYFp7LmJLVttX6+8hybhtAy7b7KIuA0/SE
EkLUl4TGJXlIaQbOFP1xrb4Eef71fRTyx/xuPjn6kbnuq4OpqsnWL5sDbbWlo08/Rxdpl+oLOMy8
+UW7jPUOTm+RApv35YaBl8viDF30HB0HUmGNMbtL0hmZu4+QGlH3anTsbzLctRMjy5aL/Y9XPC8B
U6/2HyYN22xC3OyVdHCldyE1Sy+O8GtJxxAtsAJQARYcFIZ+2+3npNzbAHKljLWlvio1+/BTFhIw
//VN0+Rk+5ubZstv+ss3SjJ/NDT4F94UDBeGTOVCFCi3NpPWHRydPg/KBkxAyPDpifEv0ij09bXF
iRFj23+99tyP3ZAog+1FQOdcoB3EmtHpRYVsB8adFPgSxUQ1AXG7dIZxU8grkLcGLXaB50HaGeSN
rLGa881s96YxqftipZEOOLI/v/6eJ5+afKt+uUfE2gMvd1vb8+sbgfXG6J8FnsdxOtPQXfKN2VRR
uP6UJRc6uxIqIYU0V/hYlHUmt/Sbienk05J38pdvUjVtQAwqEbc6XPiFbIBFeYJnPaXEA7OHAo7s
Npd5cNXToMiMche5+0Jpz7++Eyf2pPbRrqPQqqHQtUjxENutBlcBQESDmeRsng7LZwTxlGPx19c6
+VuPtgdx6ZIvg5rYU5FK8G97s2c/2lw01kec+Zu6t84ZkZwaaQmm9kaaZL++8onJ0j6a/ssEmY8V
JeQIEw4gtaMhJk2VJLKamI6vLyFH+O/euqO5UiGQtski5uNaJdOTgFg1ay976CMyQY8X8pvV/dQL
djQjaoSzaHVVKmQRNBus5kNj3gyJ8c2nn/gR1tFkVo6zOlhVy30i84COBufGcuYsqlI0qSfrwjH9
b9aWE+POOpqkorw0a/TiCv3Z+GCTHTO0yT4Q/UcWTluj8REBWu5+oCf/9eM5db2jiQn1aw7rSC7J
SIUiZ9okoEFjKj+ToDUpE2SmIXzsaP78e0POOpphQlJ6wsDhghVDrAsgZMnezsh5J8Gi881FTowG
62jy0IVChNfMaKARw/FwjDcZtIxMInq/vm0nXhzzaEDkll9bgZweoLYidau8DqpfaU5eoaWvX1/i
xJnBPBoJtkJww2wxKbTUEuhrStOga36zGJ768KPHnqRDDDrA9z0ZumHR224zZtR/74sfPeEunLWq
qWw8J7V65tRk6XaZqXwzXk88WfPoydJkU4RFxqLnBOi3SCMCrbMVBMV8/d1PPdejaV8p9S6pJ+5L
DoKC3BdLNt2mC3OmtaAp+Ma/voy8zb+ZFM2jCd9uBofVZfa9qYbb0VpPfjHsqKwfRvptmFu+2/OI
E7sw82iC9/OJ5JCINuGQDXttQM9NDIYR2BWil/5JBOmDqqWeHWsvRaRey2w1qVYZLd/5tJVHMiZk
nmH9auC8NLJm0zHY5FEBDxmbEz3EYTmYLcZr0KSFW91BHvlRtu553/TfjKZTD/xo/UAmHoog1nyv
sfACJiq4mnC6tszu8utHIeQH/e5ZHK0cmJxTpTMmnoWCSjXT7qVtdhiqcJXOuk9Egv4uwxMcgkWG
EOF6UWCzQxL6AdhrOZb2XoVQHWs1WgvXXsQzfiyZJ6iPHKp0iiNff80TI8Y4mnDSMlWmSqE1bWaY
jlDqUOEZyk2bV++DAz8gc+1vVqATU4NxNO9Uqu4YYdr7XqTRFNTD+K2PjH/v7TXkr/tlU4eCp551
AJ0YWeLzvrRuRKggbo6/2b6eGO2fJ/9fPt5BAIx9m5AtyGWQHlR2a2W69onGYMG5T1gCJlV/+PqB
nBiXxtFE5FupqTYdD6QqoA/XzbIZouvMHL7ZcYgTC7NxNBNFWkhTY7BcDzwUNm2BA7WbbOzK87CU
KVMdjkU7yigxE7/AOf7BScebWiIHSqEcWmDfmfQINnUGyyxtm2WemU/SKl3AfXeEfdAVN9uY6P5H
qYMbEh2+gHS7yRSvob9QnOabN+zUgDqa7EJV7QuQZq43u8HGJ8KtIFjo33sIR9Nb3hG8ak6K61lA
y4Oi29my+JoQ4fTNOnnqtTuafazOqmmvBcyfNE5R1UwIQmjaEsoRLVNq+XBEP77+KaeOXsbRPDTF
UxSWIw/ccPJnI5ku86TBbRaeg5wclraWPkZRo2/szwxcjAuQwiM6882VTNKKkeVksQ38LgzXJkkB
bavffv3FTtwC/WjmaQPwQWHFPZ5GWsOoxSXN1SK/VPoOZcjs15c5MUr0o2knsFvTTDPb9ZgSXjRd
u3IJ5Pn6o08s6vrRrDNWhlIQ3MVmZ26u7Si+qFT7Ke7Dnxhsv3l6J2YDXV76l5knUdRsgCxBtpCT
PQyJRnsWMFEzIrv7+jd8TvS/Wab0o/lGi7SijEbeIhECfNTt3UDmn6FJ/hYsVglRo2fsIGiaR2cd
15jxnUp9nJXq0lbph0/tVq2VjxwySVwmBZkxU72wqccqtXVdBt0lwGlMxOzYoFNxusFaTDmJ1Duc
ojhxowFbQJpj/5jFmdnQEbOSjPSW5LXA5J4lxAITJJdEYj03gdenccQEZUp/q8JugTyAkl0D/X2y
USUNUKZffX1fTkyT+tE0OUxG7XeRzgzAvKVX422OeR7kUXkpMvt6YmlWeg2tu//y9fVOPeijycwf
46Bjz+96MlBFFcYlkvXH1laCbyacU2P1aEbDiVdqcDjB8aOrLvGMVqb7XmrtfVC137xpp8oN+tGk
ZgN5EIEIbVJ2212Z25fS2ivw0xXEgkhbt3Sf04Og5pPeye3dhFdVMZpv9tinbuHRRKcGzYglRLNx
GuKSgZEYF/puTrVvKo8nPv5zQf3lVezGoCYrZbK92El/tDBGJAdOQva/HgCn7t7nVvuXz29dF+xs
KfD7h+ICZpxLOCxvjDS0yBCuEQUJvlIJ7+GVizXQcGV65oYkRND2/uY7yNHwm8lAHM1oUe3YJQwd
DG8xlJ2cKj4Kc/VZcvSaEXLBQDpNE5bgIHoNJ7xzKfpMioTE7usvcGKjJY6muxRV2KhUNGpllFVj
YSIWhrvN0QJawhxZgA1ynOzxuy3piZf8s6r6yy1Hr1TXbTxaXsOhQyJgKR/L7At73oV4rOqbUSuf
vv5lJ5YhcTSfJJ0IjY4kFmRlT4BVaI0bq68/+VTRXhxNHaLMUeCWrGphnGyRme0l45QQoxy3IgJf
jTklSfPLEfVDSsc3msikqkv7UQJAM25tCh9f2I2944CtLfKu46ETAA90S3wztk+9OkeTT2eHwmiM
yPQIpMcJoX7ExKsE7vzNnvbUvT2ad0heb1Kl0EzoiTy2avRvFRdv/te39+R7eTStoDVjOcda5tWA
nqdQ28sfgbZzixoNDCqxQiHazHjUdy7a6mkgdYAe8soA2/DNa3lip6Qd7ZTmUBQq6BjTs7o6xbNg
rEoeXUlW24yBPNbHb445Jx7T5w7yl9chT0wla0thelFP2G2RdwwGzOyN3X7zQ048KO1oehHoqGLq
tsDUIEm5bBJkgObXj+nUdz+aOfJaGK0GHcqDxnSQUXZ6TCJcnGTjN+Pg1EOQF/7l5kRFjFq2UWxv
7oI3bG9wI4jTIF0x4OmHo3L19e/Q5Bf+zRSsyXv3y3XKWZnjBK+8Z2hWsjVrZBP0kC6MDBAyolM6
bAggdaLSfJ8knNAE+6COzUsfDHAHqbJLBpFWTQd3BlT+9Xc69diOJhhnKGMnMFu+kpo8uiXt6qyf
vxlzpz77aGoAttf7hIs7nkrOGyDm1xKn9ddf+9SdPJoW3BYVb1T4pDewY6zaGpWDKO563b0J3fT2
62ucGnZHk0OqZEHn5nQjc6xpWQrEUZ6f9cL6Zk914vZ8Spt+GQ2ZndiTarGncaiXCIcUGHRTfz7W
//yLQKX5FKz8KMqpprjWHv3rP+9k1Ff2X/Lv/M9/89e/8U/vvbh4zd6b4//oL3+Hz/3XdVev7etf
/mWdt1E7XXfv9XTz3nRp+98SGvlf/l//8G/vn59yN5Xv//jjB2x4dGU370FU5H/86492P2kDqzzr
/5HoyM//1x/KH/CPP7xues1f/9dfeH9t2n/8oZjW300pnudMo2k6Lh2G5PD++UeW9neMSuQQ8j+L
jGyDy+RF3Yb/+MP5u6Earqaqjm06pmG4/K2m6OQfaX/XbFPlkEYX2EBQx87uv3/61Z9v/J9P4/dq
It20/zrYTEvTBLJ1gSbdtiyVbLW/ThEIWXJOWFjA8MbdNMCzCqgd26gx3vABEwsuUhzfLWo3nPxL
y9d0zinaKms0b8jnHABan2+C+oLjZE5hEt26YvMxJKkx+Tw6hdcZ+1KNPqoai5gTZ+TW+825Yold
INHtrpH9AJ1yCTou9jIdcLVWoB0KgQ9kcwDsC20oKsQ0BITjjup6KOczOxypG+HSWYSdVxecpAZn
WQLN3MRx6i6p2bnVz7wIaAqZpLs1BiZKpbulRbSv8gFrutWAmnGGV6EbWD6xveZhd6YL42D6Kv4r
kw5qQD8bhxA3wCoRQiP5ve9awFIlXle7ni4UttWhuVTC+iBbRNM0rNk5rxzIGmmPiYscFwT6en+W
GZjZaqvaA64rYEIANsqrfdKmtIpRwRGh4VzGAgn0xFZ5I3QMm0QzLYoYrFYzpB+2WazwlgAja5xk
oTaoSBtsWqb9DL3BWXZ2+zhP81VNZCkKff3FSe0X5MBXTiMuPyOnch1mJUP/B+iHcE2CR7LSBBZD
4WWDj6RaVTjpxsXL2PLfIb2O4LhZMalZ/Z1e1s+GFaxiNV1rUY+BrajG7ezD1y4dCKiKeLcjzLzp
NlGL5zLyB5lnVazwQwHvVy22+Ai0wp6uRMMO0S5JP1fILxpFt+eJ4rztcFzlUB3ws68gCN8zUiDP
qpSondR9LqaSx+FT04qMDP76FEPXh39WCeXMMMtFOE4fDlgA0D3az4yuehVVyHSxiCy6tyQq7FVF
M3IR5X2PeS4LN5WDGyGKV3pXH2JN9VRBEwO14IOWWzik/RZuJlggDTaBXUYx3e30XEGx6s2y+SRi
tA8F5Uo7Tz0l8uOzvrwDeI1oza/wmEJWgO9nLJom1pE6ZiDmm0Hf+9JkXMSp5hUBGsgyMsa7xKFf
fhf1DcZhUQxUQXcgjIDul5QBpmBE7x0/m7mLm98YEXErKJOVGSJlF7TLbKiT1RChOUkGlmc3wC4N
6nM5wbhq2Rsvg4xMZnA6xjZ3U0ZY91olj2g01U3nE64yT9W+6n62KVi7AcItKEUyliaqIbONST2c
jXxVtVZ5pbjmqhziaSlsjWyN2LwNQxdysDokBMV2Xk6ddiwV1EMtsXSGuCtSZ4KRb+/jhuE4xlBQ
Gmhh3RRGWwgWLWoSzV5u2qlRzzCEoWyu14hf2YJYEp+t2zabUbhWI2aCZRpX2i6fUhBkERhhnGGg
0bSdTeJILjIS4BohVn1AzHlMWi5uFEZpEBqKN2WY+JoZOrIz/NQaTrh9Vtkr3ewfHIHYWwQDIqKa
znHj5/E6JNFz5Yu9tmnoJl+mpLqbg2+umhmgAob+y0Rv8IEXeOq7JsRjXIZPpqYwRCcMJoIXRgW3
sIzIL1sVpJP5BUgxobokNab5bQxXyc8Ocd8yGtmESS8ONEYElnoXxF6pCr7vbCGXMBH2OynwqxTR
I8WqhW1h9Q7IDFxrRXHOY9PWMLcjYNfzK48thT6U3lBuj5fdYEzbVDKlowh89lzBF2O+rMybdJ76
82w27upS3Y2YL3atgKXUcqXl0CGVd8PxJkhhigRGsouNC0MW5eccNrGVqI3XMMrGWVm3bQ8x28/P
tGiUBDB7Pzmqswjd5CzqSXBwmB/dhtTdKNxTBCIet2vfXGLqowyNlOoHKGLABhGeADOfBIXzTM3k
121N7LEujsDyx+QLF4Q99IKhBtRrEEsU1rgRsji7yLXeXfnBZZ4qpECZKfkeOGxFw9vSt4S28bIT
GPOWJPD8OkWcuTHA3E4fzmXyNpBsuhEFoJPRdjAVr5V8KrHy1TCNkoM6wIUehU5yko0XMzeI1sy7
vl9Zceb1pcGEC3MduZdBfgzpg4temStUYPqtoaB1LXoH2xEC45WWIeBuySpygnBj3mrufDPHdXdB
Qrizwa1OTRHvBFx+GLLuZKwLhZO74xL4PDbMHpa+wWWxCMnkA3NiPqlM9xDsofzTEV31uex42ulH
QSOK0aFe5a1GsTPsx21hkm4W5tX9+GhYaSZ5GCxAg3/ZTcpVpoTrPrD2akWoA/fbs3TrGabTLfmX
SMG7n2DP3E1gYTbSe/PR0ZrlPBTC0wrj0KXIQoM0XNg99NRRufSH6C3v1HyVNIRBZGVJfhBEa1uL
4y3aUhhZJYBNs1F3lZheWRy7pWpdmUzPTyJVPLKAPwxhXfhWwW7MfY0cFsmkLEFBQENcYNF5mCAW
ZPM4gFM3rpsA+2R9FmhzzE6g32u6Xa6ZOyDh33NYxZc0mXiHWr3BNVvHS7W3tlXW3hBORHE4xhzo
juhlp64Pdn7YXCkTxeIGyxIFPQBGuom3PeM82lJNWI+dNDESi1RWqOitiFGp9NCAcLdh0gH57mfN
2ho9V8mqLS6JfFWftayyKydDyF73F01l0nwZ+b6q5s2hvydiFX//oC1UYtgTdwabItCeA5Lq5/I8
Hy+JU7zRVZplOgwJuJPL/0/WeSw5bkRZ9IsQAST8lgToiizvN4hyDe+BzAS+fg41EbOZjUJqSd1V
LCDzmXvPLer1sfBH8zp6/hRqeLdGsWck/XxFV5FVcB6leZ+kXcbTa7rxNCIwFxdTDjcS0X6fo7py
wgeh3XNq1A+6gddVkALPDmg7zcS5e+YTCv9nDXZXh3Kv5Ihgj/Iq5IqenerM/vy5dWdmxu14LPr5
waoHoqWre1OAqTSM5VhMwyFcLXJ4Op7chGUWwcjPvTo5dvceKvHgd108VPN5xdsVsYrauk4Ak8i+
dcPhxR+8D5W3f4bHUdAm4Xsih6jSZveUErZY1EjG2qD9MewGz8dfrzRkXDzzRT9xbw7qILlQijBp
0WnPGLjnGpBpglXNVwbeM8OP28Y/IGb+65cGreg1Ly8EZwj9y4lCL8sirIhUpBLXqYV/T/cdXKqU
/zJRJxP8Xqoo3+CknXo93tjr2fabO1MulwDa4RawJt6HEt+JsRc6OBlzsEWcSuBufxxUf7Yzy4wy
k5Sh/rq1kG48jwuplVVxrRNj8jHDjVI2UuWr0cfs57u2L35zrViCzNdAOZ510FYxduvgNi/BNdt5
lu3DKvIacZkd8NdXhrxxKu3pBWpGEQXJ69HL7O7i2Aub05IaflkvpCr9tWP5kqrxpk9glXoLB2Tz
Y+nE3hcNmoc8kLu0nylHvaoDYzxHzZocnRctjYsQy6FJQS2tvpMg4bqRCVedKMfj1FDbhE6GIMom
2rSq5baryp8+qf5MXIObsqnBpS3jY2bnt2r8XKxuYGD/IzIFUtk8WoN+r9yLn1hgXER5H2YJuo7k
sReJxFNSRGifA65kqIUCdTuDiq6DyPGKSPe5zEAO5Gq9SMP/DoIg0iN2q7Umnm2cfTikD3gKH2UW
7vJwfQ9Tb3okn/5m5XnmbJ6oqZMju+qdPxZ/S8npkT/XTTDjrE4X3qX6wH8Eenc0yX+6BlUXChJK
MUQybK/a7MY9FvW4lR1z1nxGN1HKAnP7TBiN7LYLNfXW6HFFapCb+B0skk4a812qGs5eUDw4qfN1
fcTKZcVwfqXNYCtTteBDbqsoBRpHJbecDJHfAy37QXO879KRgM7sejPhD2xJWwXo53gAmsS9IavT
mIoXnsUqGRxcgOobJAGmBOc8MFNqM6iRmZxufU3uKXfQ3xDMt6k4jlajD7J1gRylLbjlx0aaj7CH
PgODa9lu7Uh4VyunPd+WTDW2bta+G/kuqQiZKBVMZSzZJ4vz3vV/rQWTo0mngSN1IYoAFI9oTlW7
vkxlF7OLrTZtP3IwutNrsxhEfVf+d1aAlit1+LqijGnJRSAmB1o0qI5tj8NyBbSz95zyKbXrL3tY
93WX+bR9+WfXgx1E9kn08Ao3ognlhpj3xwS3XA2i2k2QwLoF0Ina4PEWpYyXd7U6Owo/ip2GT7rU
yYfhpC+ktUIGD26MdSW8QS1ejE6GkAbpdT9dVQF/LytBlBUVYp5/OjwahekDXwjtdSNBsLJipPdA
3QySNGNXMtjhjyW/7Gq9aCK5Nu68omuwTE4K8d7xUSyT6X27t3n/CRbvd7EzXGpDcVt2862rpXlM
zNTeSHCOrSkj7JHzhrBSI6b4OnvhgoV68u78GRxJ1xzTznqs3YlsNqPdBzbZ831q7cPS/ZeBSaFc
NXF379WoqKON8tiktYjCNhwIgzWbeMVmNi1Uzhbmm9HuvXhN5zKu+vXRb0GEghPM3ooxefCEzX5+
8ppjXfT2tldYCY01Q5si4HQHNLa1YZMfmvcnt38KVwIj2SNR1XaxKm58t1yeAe4TTIepwQKWizoB
D32So9+jyDQKPe1bQPUqa18bOr4HXMjQcQ0Rbu3EguLXRXlZeDvpBER9kfIOV2UhL6MfdlkVKq4I
rlRVOxBAEqJg+MTP4eI+pRJ2A3kgVKSkiNu0+nuzyhfgd82uhm3wdoRCFJ4Wn/zLrFvaLfuoNZNE
vnc1cKlmoXBy8Mck6WtWUqRZpO0Bj+ubuHZ9HAA4O8ui2a8qmWK/I0GuHahcTIUTf+6bgxFmzqlQ
y+1MuXnrT+1uNE1xEFeqc6nuKzLJyNedVvI3V7i7C1aPJSMJKSCfVQYTYcBZse9R0aRhVj4mGV5i
3Mfvo1HbcNADjkzenalt/c/SJpq39BSgVBfvHVKoqJubryrT8AuvzAC9nnuYrlv9PhU2uYSFZ+9h
OBHVY8/7rMFF70wkvAA8pK+fJ0LKE36eWI8IqBfrcPrvRh5ISSeUvnmzu9a+UfBk9oO23tJSWBAz
8/KxS29LPx8O2FGvzBi356NV3k2hTW4/r1SHhGNosJk3dFYzf1mdQbbJ/C1AtZ371LHO//2wlzFk
EjLP/tbjLpWlKHa24Kz1VgWbaiYOp6g+BsV1rwQ5jGDC2sDDNJsaIEv9FnNhl3k3Kvnj+uGsa/24
DJlUiDogapYjxPEcHwmSdb5ObqbBK46wHrnQhoJxBkfa2mAtydWs9xyyzc4SLVZ62zr3IxbT0p0n
2rjuMXM9DIMlBp2y1WDrudkf3WU3FwvBVdeA4STHgJyn4z+vzGU0Y7PxambnZbgYpzS0Dy1MGZJ3
+A4bnnBfd8wzukLGNoo9GoCOVJcAUHBfv1M8lqFhARy1zYOw6O6E6RU7Lyzfapk98rxtUW081EYZ
LwWPsDeVMDasLrhpp+YUlI59RIsLKhHN/K4ZibGnl0wIzeot2MQl7Pk6Hs3ij45ExKLIjh0lHkSN
9NNNbAzqltscKvI2+gJcr+cN4SlwQGfkAB+Nyc0iu5Hbyp6GuMy7CYoFidq4WU9GMoInhGS7sZ2C
kNQ8MTFnzrg5jTvDAYSYZ/QA5hsv773RDgWmoGlGaoExJK3XLLL09f8PiVVxeONMSEL7RHHH6y7W
xQCKI5mCo6Y1iZt0Um9TAkW555UVLYdaYy+nZVoBSwI3tx17Pfl0T96cQM+pQbPXjQdjpEou7rg+
rfj+utV0j2vx63ZQi2a3I2Zk8aMFW3mcFwOSA8/Ca7fSrdMsNMoUABJTA6zE1eznFuMW6j+BHFTe
oLGx3hmjGUSZcNtDV/Y0p0at4Eo89KxSt2G3RkZS9Q9X761OrnkY2cy0o7KZElkkdRtWygKurd0r
afpPXWPrCuiQ8QAdalBgPgtjYW3f9y8TceqxoRW3FEUm37LNR2LCprSjigSIKtfXedRCGBFw7X70
UVwx7zDKdt0PkjauGlXUlZx/iay6k7n23rZo5W5WpMPzOMtWL7GxuP5Fo608lNbBhDJ+17gvvmyr
20WDnwGuRyLsB3uldIcPET7KPN7lTvFdNKZ8CT2c5NrLHqRjJFtK03j1+/F9nUkl6rjWtt4yfcyz
uzwHi+BHOY3LzvT5nLFX58dMeEwl8oScpLCXUETs16Inl71cR2TrNIA9CcRDE6fD2u7CHlz04vl+
nIbFV82NCxmdmDm7548yHfJg7X5nTMLfWqnt435X/1KOvWcz7jThb4M5X1SQsXVzYcS5q5gf5Prk
jqmLv0WH/JmioJzpb7PAwOHETwXutWXY+4psAJLLsAZOAZDdRfuPqugA3acY2xpGLI9OQVXUmljF
JQUh+b5d8JHr9J6nF+iVqinWluQXOAYf21thl/J3quvLPIjq3WmbNi4d7RyrMYjNZAlvPVrNrdGN
/XfZzLAv2/H+apTT1eTfyQGEbenXz06qAV1kQC9hOMVlN5GLxEW9pXn/wLhPWDZDoW3XE3YVmGdb
LcQWewSWkx9q76W/CLoYOR/7vLBf/vvHZM7ouQG9bVVqBq+Du8Ixq9vwkrl18Kqbq80+mXeDENMu
NAqxDwLaDKD8+i7EFMzEsJw+86qB2tW/ZXW1MOxMHGIljPZxSBfCsWq3PlZdnZ+RdEEdobeCZiHf
fM9U6Np7Ny57ECNto56S45Kb8rcmeYvg3sC4B4uooIICzrfMFe93U6FoyRnJRLk1RwsPs2O27Tsa
3nIrumJ6FlXD3RlkcA9GzyEI8F0tfvexhDI4GEBy4//+cU6ySE3LF2NxcnpNslFrpof3qd9MXPPM
PAfqaGig3uxuRkaap7bj+mXD8+bbhXlMpc9HHxADlFXTxcgz89zP+tmRRBAMsH53ML/sOOM0oAr2
dxUbi73DwORubMKjPQF+1QvBU7XXP9KmOvGcevUtg/s3akZ4k+1AHpxcrc9FXlzLTF79CXueHQbJ
RhgOAOvBNs9cPO8c98He6/IBHNQ4XAiJRGHDL8YkgYA16oz0prv+Ra7eZrZz8ySnNuXbsudT2ZDO
HkyPHSjqHjg/7KZC3kMf1wxKkM1ZrvGVeCp7SeSY7ZcyWI/EXaUP2VImm1UN9Y/uTm1wXkewv9Rp
51Qn6r+/0f/vV/7vv2lZaFwh4f9U+hfosUTJ3eWRUwXl7dJbsFcgssR1iXs7xfkMOJiqyx+K5t7O
8ao32nOOfS+yWzzxSAHBFDT6outuvbPykmG83cuvrpXfZdG6j63PrLH1wpgMDeshGDieMWRlX9mS
HNZuHf9RKB/JIPY+jeurK5pUP+R2oPZWjyjwygkPO2GfRd3oHZa07iEzh+tDE+jXvpqvLkiPr8Hy
gh3MleXolQFDXVPk705TMLaWyNXcKSPoKVX+wWdyKWftPLCl7F/b7qVx8+zlSkAQoQiY2JXehspw
/Vo9773s+vkpVZhQmYECR5MMgYvqIRjn/lPQse2kFp+TZH9kN5P6wEXraAIelrUlYp5bZ/ffP86Z
CR3QiKpET7eNi5MizKCBeGavz4x67GenqrOoC/V93RvmztJD+kSwB7z0hi5mtos30lr7DfgsTeOi
vCeHvIm5DFFQ1s6VswfijEJ+jdKs0DEoUlAtrLRjFjkZzTd0OBCrmFdB4dY5DCCGyn0QTDeJt27q
0QB6bRrv5tpd1pFrLJl990qggwbZLgw3DFjKXFzkaxbGkUv0vEjZHIoqCaPZssiopsFjQpJtFau6
PXdYAdY9/1PpNYCdf5Ma4jRplkIz5GjWXhoWxx5U/UbmZndokvS05O66XSVsE2QKUWHZMHxEC9RQ
wvBy+wUieKV2S5PpyzqNqPaz4KJpTjft6h4sQSMP04dW2q3vBCFhe39JdjN62N3Uj/a2/p2nlfgc
ib23GwkeoB9nholChmx31ebQXZgE+GTQUItfhGruk6C/mRkZWSmv0eS4iK4cJ6q9YrzLhm1JSV/Z
TIxow6GLrcc+sG6rdBZUqQg/67bG0e1CRes6sBsjeoKinu1rPcDWqw7PEyRBIHNv+NtYEc7WCgwJ
oIC0cJJAbHDvKl1kG4k0dSqpWAYjUzuDqWrl2Gls9dWwl8y4zBtDlG1kcW2L5crYS/TT+ijG4JcR
uIyCuS83VL4PYr3G8XZvtuBF4ResWIOL7FTGfssEmFj43jmE7AGrjWmC5RZkAzLrZltVbCit6FTM
P5SnT3PgeFtljPAX0pNHE7VpwBCQlbtpoADBB+jfR3IztuTDvVpjCF71isMJiRTZOYR3jQRsZ8OD
yuiMmDBdJyVURdyt7CXyrzRMwWuWMDbJar7MM8Uu/Np/dGj/QmL8QO0fwtqpj75279O26TesiEXc
FVDsC0Lbli4WLY2IvYY/Jst0fnDvRbWervuFrVz41KyU2BOdfbJETm5UWX+oCTzeuAR/2CYKXXaR
m9cTOQHfqUeyxZKxCTOy/mySZhoeu/Top8y2/OAHn3bIImxCOS35AGnRe9H326xw7yv7wQa1H7NV
nQ8TmDGOd522xLLXw1tVq/cs56rQKYpsQoQstCzAHMutnzFCc8MfVcyM4cS8dYeGMksa5OL65a66
Fmz83XV/Ti/Mrh1L94rumk05U4GjOxp/HVoe0HMYrAEzszUHluR5+JPUMn8ibMM5NqIYSH/t2WKi
kTPMJ3TbNIn7rHhyfJf1mlzn52vwsQbY13mwN+oAVEihnKgPXYani1uCKiifcOfuTL0KxHJttnVI
4QJU8VPWJrdjQUfsQ8XpORg3eSi32kQpMI7mdhlMdA0JZLTyZ/Czn1rlKgp51Ec4Vhs3h4o0T3RV
AWfzwPG/bUei/lAARiQ+cbYCM9wzNFm340ivx8RrbilDGdSwVmzbKLFoplyfr7oKs0fLY3Fj8gq1
eHFPpWdsp8wHtzx1ZPXWbhdPV4gPoTexOzBeQmIUxkPKvKQM4O95ZQUXgQFmnQUHlYBrKvhae3kP
ZcuJ1pxqCD3XDpJEzvJTMKRmSGI2/CmeoL6Q0FA2aUYtthJnWygYGX1O8PAoefsThKpXWN4Wcu9d
t9TILaYaB72EvWC5oInUIwzEdtN7aPULb+R0HPWf5SVPmGHjojIV7D77w3YT68CIoY3k/EyACtEU
3XchpbdzrHCLKubO86+pC7ZzK4OMKDTKFsrLjRUw1CndlcaI8zBMa1BGoXjSRnvwC/u3Ic3PWbpk
a/tLsV+I2tK2Ta3DnUI5GnwKeZuCjdgMvcFsoTymrvMbDOCpQus6HpLWkfRPuqms2NGYdTcL4vCS
jUJZUYv43XdYsbwJsl8MphvTWm/Yd51rOZhbAup/ltG/dxqjvek4Azxd7ovbaqwYM3V3gdCxl5u7
a/q4BVKPYTg/CDYq+2L9VHB/LeJCNyB5YNME1efQmuPWgBHjO3LjNAwLjbTu0dHys84mX7Ftcm7y
vGDUvBhvOfsorMb6OSjrrV3DWlBAatcZYWALD3zbAjhKS38biI4dFTzrwWkZWaeEDnYAXo3S+vTw
VPELTw0v3o62JtytCwFNIsrFrO+SWaVR27pno2XQ0fYVQdJo2WbAxrFZ9+QGud5BB2C6ADTJgdzT
vCi2lk0KexuyBLT76TUFpzbkWbu1qiVE36K4IwRIxNrNili6+e903ajPEpTisBj4N1hu1HkWAFhU
fLGikAgjfL4g1wd5xaKeDWbF6LhtGx5TTm9GetteJgV1m35K0vXdut55iXgUjvGWudY9P/fXleEi
g16mVVJdJinYxxUCXYnpk67orM86TTW5sZxxIUofKci5CMkqd8oQ/6cLMksMgbMhHPAnR0W9pdRJ
CX/HRIv2I82TYGs5hHzCO9NbW6iTtqcTwKjPFS7eJieUl6DCnm204iUtDUC9rRlngh0lAnOpx8iv
SgJ5S4p74LbtUu/++4vft7d2Nn0T4PHPL62UqV+DdMB9LGD7douFGVNygOr6zrTY9MuiOrh1fexg
pEVuWVD+zJclAbc/9GvIPFrfO+WEk+VK1hu9jHMQWTEhg87Oym3vINAnsQE6hWb4zRrpJq/np7nX
v+0wNvD+kyuFnAzkFeiX7VSQlp29o99FcAdzbd3rtFpQHOUouFFeRUvLjL23m8MEotHM8qOlQQHX
nvq2sHRNcMD2qIvSbdkfdLJYhBKSs9wtHd6bfp+b0NnJR/lYrZkxalC+MLdCLvIHrou09qX9C33r
NUBbybSwJSR3zV9t6zDn/Ia+Xl59qe+chQnIbIED91fulQAdRUFeGHcPz41i1+BVvYKhfq4SErDD
VJIi0xzqur5fgAuT/xXx4RoHxZCgcK5DLklCVOCQCk5+UxacRaOfEAKY29Syo7FWd8mgT73BerR1
0l+GUQ2jdaQA1vA1B+trXpA3PpjE6S29PW/xDY4bzSxtk+ZWcFwcNvNByxpfdHCg1cNoEi/e1ekD
OQvwSVpEDb8utd6m85tv+vt7+hwmYFXDYmwgw9MM2bGGUZ2x9hys4kWW9R2cfrkBYcohN6FckmAK
K7+JXEsxzgvYdgTNXT/WZBMxKADYu+lC5NZEG5Uoys2NTOdHb2JL5wRqPsrpazRDprZt5VLa5yD6
YKnp7LonaWc3LmDRJcW8bjEWoH8A6WK3U2RZV3unXu5zOZzaBqx6Ajc/6dSrnSSwlqnVBj54q3rx
rPGltQWfXqgAUFcoStat1VCjOKH3g38LkNTifcOWbuth3nhly0drly9mXn1L42lJEDGVY3P0FnZU
E6/YlVLN3I4xRU4YrjGNxEtBpLax12uu/H2dQnyry+6T1LSF7N7iIMdgtxa98QoGNNmYKaBltk9u
3LnJY+15UyRWUitIKyDWcd16li4pd6rHkNYTkZULnxJ+aue2CTOdZ7diPm4opW4twHTHChnjYdLG
eD9YnMhdM9UfXtvfd32u/rke+MrRq39WxQdQJZP55BANuKMOyM7I5twbT3bTbrZIWKGNdzYO/K5v
n03Nf/+7I5zbonf0B0lcTDVCW9wXzWrsrWvUTRjMzW0tmTUyr5WvmemgjV3kv+XghSuJ3HB3CRTL
6lcrsNK4FnZ6SzdoHEdOBMSZZXKvZmPd0oT4H8O6XIbrF1y3Q1yHify2A2iUYxdkT0FDzqOy8vXG
sVUDn53KQjUyeAL0vHI0C/WT4lf4738nSvyhIQLxXTjc2JRxFRTmejisFN3aJ67FydIXYXu4VGAH
6ny+dEPwxyuc7RbiKpf8mqOE5W67mt4NUKgHOgLg+WazwGvmapAGsot+5LZhOavQse+SRn7nInju
rOoOwND0UEmVk1jDA00xfVwbssOFIzjqoQEpkABut8hjhVXNFQReFWnxb2Joxu1BhAC+J/YA9hhR
Iy8epOjRaYPIXdJ7bAVxm9on7K7wLmuDaDHXmtmQAKlPiEvEeP6+5uKXR1fPOXKS5JIxqYTG23Da
HJgSZ3E7Q9/k7SBCydlXzhRE0Ep/XLfcrJLPp2yoBDvjsojyq1QDqNK++ldeL8O5ZhELFeviGixJ
gbpsqRjkTgzZI/VFe8ia6R+yM3YHQr6glQxZ/csnbJL5Ziq4W8OEWkdy2miHOjgM6KbZtiZ1Wtx3
NNWFerAUBU5tj3z7bX/yFusOMLOdF8AjHUR3mY0OalrlR8ALxLNA25fZ9o9s/ZeABU8V+K/5bIYx
6Rc0bCgXEI5VzwQ6Z5thnmPTbE4h+c7xWDLhpwR49cwJWU3tlrEvPyis3lRhuxcZmEClG/GwrM4W
TU8UWD2aiWulWwP/jpLGefaQGIUG9Ed2oHvGlkgudIFwlHnvPqiQRubmQCDwYDBuytGKjrURTd5u
Xr0B7GSAT6kabzsvuLFSS0dz2u+L6ySbrRxM/d7mPWn8TbU+ZOhJzmHXka7t0XP7wXsXaHGXB7Re
oidSfsp1nK22HftGMG96CTjQSsM30vOm66MFL9dOIzG5rwvdNbE1/1bJgrINwjfNkV0PtJZDRQif
zqdj2SYnMQciwl/VIZ8Tx8B2wMuQMVg3aMzUeYRA4FiBdwgNipep1g/XC2eshvm79nkeHBdPFp9E
vC1Jqz92kxX7zQDOgS6wWXKkR/lKDIaimEudNtYDffRIqpZY456gQXuyqqhGzMWmqFdEwQPGR13M
WNJnys6529ZHsoz/WZjzmrHjLmBWzPFA/GYQIPJdaZW0gEApCORT8zVcqfIerIoy31oKk+1oxsXY
3aUNgdOLrNpo0PWhak1acWuHvABzVf4e+qTTcM3B97sHVk9/p682QaSixsg6lQ7FSQaklqV+Umzn
ocXB5i0pJrqkv0NfdbUwSIWeknAjMHdMOJF9Nt6M+S44O87857GlJU+l/C2RZsKFxhO80L/bGf1Q
7qKrRoh4F3jO07i4iom8fbYImpncn0aBR/YAL24ryDmhcz+M5WPrblgz9whUFZWRerHW8s5exNnJ
9VMIJcVt5GUaa4oeHwS8TsotgldiQphjAIP9tEbnIsbq2W5xPdKyGqRmEXkSjIRcuQ7sFlB469zf
pAzpVZc35INvStzBvk7eQHFr1syqXCjyRAwk9Tkzjb9sTP7CYHliFXvow4qoryJ/zkKw3h6ZuQg6
hE29ZPJ1qHMCjhc1CxMk0zPPeUOeehYmL6IVB/S6x6K8DRZJxk0mSPV13APR7uCSX/ggqhsGg7iF
dPjWauTVXm0FTE9SKNk+BJra0AdDDxcvFXuXkTaFisl6VZLNUf4OS/HJHOwVahStc3sohUBUNNwP
iga3qufvMaBAqYviYfXBNkvdk+0W1DeohjemfSb40X8e1mKK3fk7tLSzkZUHqHrx9CFfpidPc+ZV
w/AP7fe34TNmlUicPO7UZSVrl1P8J3HC9iABTZCvkr7QHHwLgQJ7MVH8zSubesMtvmzWhdtwTURU
jTmRFmIe45mf0Rbc2SkQooqAT1zKBSVr7egVV7u7DdhM7hmzPa60HzJhGtL6rh25IUoExZPDqJxZ
EHNylvodyj8fjJFyHhEc65jcUwjmOA4QVkNm0n53r0hgV/X7UpCzoITxJZht8/ZvjEgsyCtsJ/hp
J//eclNml96WSJxik+vmbkgt6OlmyhDDvzCgDfjqGch32X3DYqDw0u9unm/wpz6PaCwGT32qa6ay
nqp/XidoJGk+jFw+MW7lrl00UX7DiWXmenGb7g45bVOwEdPwtXm6OB5K7KAbFa6nRVlfncMR1CuH
eGfr05nG54bvq7fCZ2oQ1oseRVJtnlvKZy5cHIdNuCAxEjlJuR3+g6VQZuTSQPmQ/lnDMARiYBkO
v5lGjtD3RqwqCpJMzId14eeyVCQY2M99p79Jr24gnJGpWCVnF63HrkkZnHh4FGYsKkic0LRU3a/h
9DW99tpCAEIURX9Xu+2dbXcv/srtQZTbvkBLvuntf0PT4Sm9OqPKkqO7ttO7LgnYj8vlNRuHJ2IX
PCrP+WwNhCGUOGKmtHhK0ELvx8F/D8mFGCc2bTho74ldVv99rF/dZBN8HGZ81J3ggkhvU+W+yiQE
K1o2Ary294AxgqKgGS9D+FQ7yucb7Ym4s0hcK2seqbJEI2W7kRWsv2nLzxsbZ9yX4is0+G0CtIn8
a0jySfmv0B1KfgbmZbbed2lwnSfnkTU3EFhGggm939yvXyrBdzCuSsYGmxCoHhGBOkzKivWSGWSB
y3pkdLSKS25T6ftUWGtuv5Kybp+y/m+R9FJKN29EjrDinhTN3yTvutQsNlp5tx5c+7jrZs2rScOl
Fpe3gXJMlimf2djRLJuO3rjNMm77mhSuntNCJAyi0KPdjJ3c9sHC3VlYdVwK92zK5k4uK5FCZJdF
Ka9dKIvfxl+HeBUTuaNGdsm0vctlzVRTFrFBh98419Emf5Sb3LoM1jadZAjjj/NN4tbPi3dJaq6U
tQr7GIXl9UYhvbC8GdynvnRIcuntaILxiwrGbra4xe9Uq/9Cszu6XfVS+ZJgU+/VdMUfQ3+Wkkhm
J3vfEMAad1P3gtAFTXX15DLzJFh9/MXvsxN595mUpPWEOQe+kOap669SJA/WHAEwEVFbx35AGTC5
tJNmwTyrqSUlM6GyQIqPnZMskWO15Mc7bJ9d775ejQegkywSrPL6ZLtRKAmLL/kG5fpIevzBtnvm
mM1ynoN2JCNwvvcb85y6HRHVBEGRz4V2DHRlbS3vM5kGRoVcCznS7bIM55G0ZYSP9JMj8l+fcm1b
cJVtkgUhI5m1Owwe3JupSHb/+yXP9Vc2NO0OIJfaaASwwpocXkgcpU49vs2Jf5ANtUbV47xgRImb
24+UHklmsb8JNf0uLNKackmE3TiyFObdnVPn0uQlp8+cvwwSaevz2ht/kzHyGoc5MXqE9OJwG+K5
y1GozH221YCniAg1d4XPOaL7jLi7gW6gvFFus7NlqrdT599epdCVy9SOGophqMG6PnHJxTIZETLY
ajeJGRx82SdkfqKiZo7Wc8lnt6gUyH1ySQ4xHQMxtCLTyXr05oIa13L5k6vibZrMaFqtE/OPz8wM
mcahn98OwP39rDOikaBEpgPtw2hxmaqM+XNpy1/WxQuriBbVDO9z46ZvYmzPQfdhXjdfgRGbtrOX
cGEQxdUkxxRwajX1FrqEWxjdR3YwIDL4yusyx4zSfYyhPqfW+K61VZxk3Z2TtjjkAVAm9pY9Nhsu
kYz5njsEMkIwhwNlYLiqHNrN6li5fRsnVv6ZJFBn05DEKBIYOP1HjZ7EXLetXI8VgKZSjE+Qm4hy
Cn64AmikAsPfDpPLIjN/pdMhYikkh6IMItHM7m4du+/RGvf+wKQ0PdJLEAHlzy9O7l88238NVsQZ
7vKU8PIyMDp6o3mXY+QirOqxviotR8D3gI7IghpHtgSlG2Xwa1k6GF/X36OfKNZ6s9hLTmm3DC9G
Un72OdpDww7/yvBBVcalZOx/48hJxlNIt+bs/4e6M9ttXFmz9BNxgwwGg+StJGqwLFue7bwhnGkn
53nm0/cXWed01S6gqvoAfdF9YySwt21ZIhkR/1rrW/FUPc/ueh8S+chmxnys8rMV3RWy/Q2Mhl61
tT44QGfZybevwozvTPQRVwlz69hezMCLUks4NNdEIQeUprlpBOjcoc2CLJzQt/OfHZi0TUQ2CKOe
cb8ghG77ccKEZqZi01HSUAyI54XBs3BRDo0WLkcpMvTCib707enP/b4yCsyLSjxgnWJJbfuHxWc0
pHwF3x5rkzHSy+yy2yuXSpccVWc/Mh7nJB6wJdGVXi7Ri9Owqbc8Xkw7EFt0nCQ6Iyxt9adeUKrY
Ru5t1ZCG6gzTpEF2vjTCfAFcVsKD58UN43wTGnQ6OHShUnyOe8C/SXNu6bUlsteioSXILTzbuIUn
X92kEW76tvgSRVzCyRW3WUgQUeXxzmxkvCtTdTHGmdxUztI6e84Oee6rtHMafTJOn4W3aywdTpqN
56KaQD58wGLeiMM85L9UF94nU/HcqBEDLTsAkC2bvAmZ4tvpFjkUMWjFKGcYiqRhxdITq+LLHLOd
Wg2W4aI6GbUD4tOT2zFi/mwtcxvk8eJTsvrDCnkrPWTBXRjjipxX29h2eFe2ziiI4vHTLGcQm7RM
nhx7CdxuPErcIEiF9KE7uaAaArUmrQ1uypa1yUjZyG+6QnG2MIguUHu2Nafk14T8iKEzjvZuCOwm
L6iOYCiHIh3dKW/wD93qPBlj/+2kEvd+iyneXgub0vhbf1rRH22e6ZSJM171Sj3PGLKbWJnHUcBS
lG1RHbLi4jjG72RZmImRhbB6VOEwzKczUxlmy3gwQ8n0sC+qiu2rqk6mw0bYV/ZWrlGO3QJ1VDJW
WhhuRRnD5sn09npnqqTzK6xtTvPLsndIZw3rZN5gWomGNch7ITfDMuytDsm/akoWGLVNhszeteGC
Is7vrnrfekQLuskj74rteWWG7oPsL9fvKrSC1lbPPqbKs/Y4WIUjt0ax1qcKHKuYv0puhsBHD9yh
RwSmVO+Dgew1ec/oMi3Ts3xX2y1n4qyrYITd2spDk1mj33XM8hCaHGaxFXLtW+6JUfZHl13mVlR3
3MSw5r/t1cqP63DJ/LSmbQfESYdewO9zIWjoM+Q84Y70vw2X1cIp76JVgzu8RW69BN3NatmNp8az
6HjfVYenrNzG7Q/L9q1TlK0fFkHPwS8C3ovbjsHfJnfjlzR27O2aMSzGq7RP56imjoP+Mc++DErc
ixB/l6p4mwafRhGdKcHwRLDHa89xSv9B6lZfpZcyZSDMlk41RdHde28wKBVVcU18XqE7MX9sCI2A
pm7aANnB6K0XYdaX0Ch3htVbKE0cpj1wqQgA2TFyVxGEfvgzXrsBC2P5b8Cq/9v0gEvyq6Xl6Xf/
n/EBfyMO/P/EGPD+W8bA09AmJbSBv1EG9Lf8kzJg/0XFkvSYxlNJ5DgaWfkPyoDj/WUisUuf4l5H
wjIAaPEPyoD6y8TAAmVAODDApKUBBN0/KQN4nC3p+wADhLAdy/pXKANC/AGN/DuABMqAa+FZ8oXj
ekqZ/NS/UwYSxBKn7JRHe2XV0otlIrE7k8THTR7BMbgf8nTBTmNd6RQ9RQtLigjXu7LFez4q5hMC
vdFFE2LUj0KuyFxPqYsKiEfawxDWsR/d2X22lW003rYyuc42xaO5HwaeSaDDt/BRdGnLoRiNkKpN
y8OkUGa+uVdtcSCxgTRoM25ifHKf+sUa2CnBBGN2DqFbYu5iOMSx/rc9dNXeo5XQxc4SFEuL/UdG
p4ge5yk1SKWG+bGgSZCjjsKJ+zRYFROA5NkweTIqP3wmPUZqkpambYgpcd/RJpsKQupel7AFsHyQ
VH5eI6rP7/5cHYeGLQ22ptcoa8LnFodDPXz3vohPKcF+Rnf2eFhKYyJnuXzbFvVra/Mjsu4LO3b3
CSLP1rQa47I6zl1OW3XL3PzJTtfkEI7hp63DIDGdWpF0aM0dGRotMSE1L8k2bRhJ9pKc/VmS/pAg
ugy682zB/rVnIkSr2PVN/jTVhX2nomjYul0QhcsAyZTviAABHMz5pekhQgjDHk/FYm6igb/GzOnf
jLJpi0EVxuqcGkF1N8wkpKg18caeSRezObtMseuT617xkM26Xs9sLLFxpjdknnTjxrI9WobCCN6f
EsWU3e+zcocX4UhEveQcE97HXffLxj2yWUVUnICgsYl3JOP0ns4XcP1FxUdIHtXbZ+ZPgzrc4yCa
ZzqYwOGQWpFjZV5psbkBRddvRLcezcWmM70zKlxP2cETrNrCwfmhKDjaFQjvdUNOEFcIL2KRyx77
MA/vhlPpK2WqzdkH/sEYldYalcMTqkM8pVrwqxup7oYUOQgflgXMcCeIrda5P9wIXZw8x/wwwEn9
sTJ7Bq71rT27zhHoJi6J8xyCbyt7cehT8mFR2u3znsqdWjB9KLx153XpeRJFdR6IrwEFVWfek90M
JjmVcX3ykDumOGQbF2WPrf8jaehriJrQ38bD8h7bTKMTdm7bRAmq7xwYiabTWkCO60vKzJlK3h2a
bodeaLMaxwnag6AKua1GbAG066qV2nZSb/7B015QJ+0LSvqMMXBsFEN+6GevyJRNLpttvFm5s963
lrXFL/EARkRsWifnFZMcOsrV7QPbxBWPbhpS/eI/xHxIQdu9u1GbBC4n/LFRYiez8AGDy0fuvOXO
3TTJ1xD79l4OaRbMUckJEVSpTApmZqT+TF4oZXD3Vo5ukie08y6qRqXlWFt0ycihnzkU3WRdnvFQ
ARAST0xm7KKZDlODrSuthhAFfroTcclF7coXFamN9A1aAdOIG7Czb0u7G3HFFkdm8tfSTIZ7nNl/
5M7Wb3/ks/MpyuJrjCzqtuzSpb3CO1VuI98dtwmmpvhwe3/dVRGZy9GpEtLdy7BLasSUcWLYvFgE
96vsQCEo2eyVUWKL+QVPt3mNMLNf6OcNt5Xh/ErXZjjGbvqSVgxf/XUJ0uqxaKyJ1+vM+9oRP+mt
snTD8yEauY+nkSlRruLXGtICfSfMPPxa6RSLdpRGCRAEPuKy26TesZE2W8FZ0aCbdudRtm9DLI+h
7fibwWv9rfulmAzoCbbY9pPNHB8P1yEK/SeixkgE63WOaWaiwFlp/oJWmmevVkFDgW1aT++5S6F2
B/vFkP3VF/O10hl5z1QkUIz0BUd+6SU3YW7/bjL/plbDU149Wj0bVRuC8BZb/jd26TOs92GnEBTi
CnVX5FAAOWNetCloLqNlX1ZrR8Jnnsjwkp6dPOqGZnJZUAz3qcPFMrdgBnojJ/oDm5xEJhEFOnYe
1poWUctZ7tJUZdtqKtt9lj84afWtkvDq+dC3bfuJAwpFmYP1oyEAbtYknu1sPic2QdypXo4CrWxr
87AYqmnPEWzcdgvexCjnalMuu+Eej6kgKti4xrc3qt9RHe7t5AFfHMHckd4qS7h6If1uTUPdrJ56
k4zBELn0p1nha5HuR8zzh3xIc8QyLXAUhuRUx+7izpSAjthw9uNEFDtiXL0s47lscDBQqz74cXde
Ou9DzRFPgvxx0jgRYXjO2bTkw9zbM3j16VZaDTJG3TLNMY5p5v8osrk9rz6gntJQ5m5d/BejbV+H
i2EmumkxuleDRas0UXC6WLl+7bu4Y4gSZe07h5lylyR6pi3bJZg8+86Pm0MxC+IDyZRuHQ5n26TE
g0uo7ODU8beD8Gr3EKW5mYtzOz9lSXipCpNI6bHs5YwZyH40h+URj8B94Q4nk5r4yjAYPWTfRsEq
SCZrFfIxZXxE850e7QDAN5kyqPGRvxd1abao+fRdNgbx8xoZD4Jj5xguxJHX41Kan5GB68AWeEwT
9GH43n1Fxo+ZOlkd62CbxleZoSGx4zit0XLJWGJuxyk7V8mlGcBEFN4bhhGElDm+0r1VdsVr8toO
q8NEW9IfGJIK5npBEI5egALVLAA8hZi8XueFpWldL6twnrJ2uemGi5v4HzBRomPF4GJXkRzPJuzH
bkR9J12c/aZr6tvJBEmUM/+mKzC2NkQMvJ1UBv/bqkvq59sk7m9oGr7nDOQHmgbROcUeTAOxqabd
ZU5Fv2H4AAA4PEY1lju5+O9Vj3Y78BiKI/e3neAZWJzx0Snks1t0+6GcXyaqLUlIvrB/o7twIqyl
qs8iGo89NxPg+AfLI7gbjuBe+59TFqqtkboOZxDL2nk9c8l85XOJY2a66B2sm0efuAJPKvtOiPgx
nvxlq1R1ASCyJ/n3S5Jf2BREzYMpmy2qlH6aIXgXIZfDVEGimRwyYECCsJrAChbUnLEdbK5h6b5W
skWb0cFlfINceifciSBEqjLBAj8H4JTiS2oM9U2LpCRRu73YTQ55ifXE4X3sqwezm7pjzU6dz3dB
o+8aDZiB/RR1zblnV1bm08L4ZJ0C38UjOqBki7AL3Hj5zlxZHLA9orxMHiyZmf0iImZ8MDJ6lqjf
3BI0CLdt1BARIyrO/tMNkt5/wGLJzR7NnCH9NRCif+tGcuC5uwbx0O2z3qLJnnnovpNGMHacp330
NYSuL3uazctoWlcyOa8OVoud4Ske9SYx6SJmCBs3ZFMZDdRN4Z7JgUaolUyE6eLdINMz1kXqGRBp
X4hb4D8Z84u1RMcoH397dmPe12lTnubO6GhFlvfG6J4MslxMQtja2USiKUc71pNOuxrGQ9tZpz6q
KXfkqV1Eq4u5aUlwJQ476eFZtTrxvbRApQzRcThgrDHR+LeVBQa7ar3vJZ6sMnp3XYNYeFJbNxma
EwnX0ci2BE3bfWp7z4gPeNWwwVZFzJbRLEme4zeGXuoHCRv3smQQmYBT6U2Dec+YOTfwXw5sw1Ke
Y8Ot0WYUD3fNwRA9ojX6lCgo1wVYYNHAHoySNWEuliuoKHsOH1JC6NtulU9NGb14xD2GUpSnniVt
x21OIZol+JHOi9e8jpXlPuTJp2UQgewjnjRmxhzW7Ol5iFvxYwlTgfkbBsQiDaILSpyFpPANLNGd
105O4BU8+GosFeSPf2Px5HllzsVhkiziSU7tIbiBYHh0zXk4/+zMEN2zKu67aWCLMLM8U6G5nWuq
hJIV/6pr599DGz1kgxGC8Wn2Ub1au5IcA3af9yzTNhAu6F0c3cpIdAGdGGpDW0zH46fNcUf7HybX
K6KiXwe5E6K6QSzY0nPxmsb44PLFSo5oduauJZ0QJLHb3aDkYyVhRIiDmj1SFg8/LZvH/IJGRF+s
u2UqZu1nixvKcNoimOwLa215lOBijBAfMkujRqzhDm94xBK7ImTD4S1Ec2WM/5jpGHpYxRe0h1tZ
eP5ppJU06WpoG86LyT4KvzYXdpseIae8WG3yuNbeWwjixhuZb/URLKjJrcneitC5tJNxwqqFUXBM
s009U0/Gr91TM5Wf1ymf8bIhc3Uh4gw+5ynIfZcFejBOlm9SQF6c46RGFzeGb99ngsOEYCTpUBQ3
GGD4djjoVvVBXnAOaMUGDzXnQVkwfS5I+mKWQnIEDnByQYtZtb8xa9bqtGt/NWv/YcPMoeTAHfY4
iwbmPhGWXI93qkcMsMouO+H9Sw2qZgVg2IOzeB0RAR22tnNmvXl6q9zooevkU4/36bAknA+A9oSB
jVOnqeND2KzxMaYjKoAkwxLiC76gL+ynoleBDJmf1iOSsWsnRDHMecs5960pEiQx8RxbrXGsWvXD
a/z5RFzrh1jhnHlGwbGqd4Iqnq8LMsc2gUL86IseuT9pD54zPtnG2OzTyqaMNxqbEzvlWCVvoco+
pwwzGTZCAjYOqoXdV+He4NQtjb0x4n2OfIw2ymPSn2g+Apb6yhTvi1kFCcNxKFb2hSM6gQz2uhQe
ySfZoDLpozoj4AqHGgCbOS3lzZ8vSqjiSMadOEcTs7SXPn9sP9NUrAz1IwrfpdHLpxBMy7YteHQs
dbaxjTXZ6KS6mZTxh3Wk36YHlgDhKIbqceuL5Er5gEF+S+83qbvZyriDfxAifg9uB2q/Otm1yC+i
6ApMVlNKDt2onipJcB7tkXaGkdgm7uAHMH4hCTuqxJvsJ4lDTxvLyEq2U3ovSsQkPD20YEwWiyL8
Hmyv/d1An/uF/FB17UIQEgpSUoq/KAYfGXQrDzS6rHQFPYToxHSvQyWdWwoF+WLE6taTZAs3ltKH
DFUQ3jIvcO60zpjTDE1LFf/kPcHg528kQcxTW9APL7kyb//868+XzKHDry/T76ieGXrrL81CjTg7
AMSlTJh3IsmpyFFViCxc2CMzaPr2/nzpJ5Lsf/5ltfFdCyCdxK5VPo4uzKiuNHn7yOHMZpWfq8iw
gsKlkbItCzsQxcyEF6vApmeKv0NPv1/YrVyNMbsj+eRuGfu3B8Ha2q2dODqx2bMD8OmQM98lOb/H
XC4jEJLMPEzs23bRmLLTNTs6DlL8Yj2mzXtpRNHZq+Q5nJOT8krnUc2zPJfoutsuLod3MAyRkR2X
CU8BwIP6+udL7vo4ae1iOZDCbvZV1uAmyaOrt9DaNMtpgWiVcMireNQzavPSO5sc653jlfXtDIaO
WFXcb2w1VrcR6sBt7Ze/Ytud9uh81pkTTrRrhhgJSvbROTcsTN8lcsZ2SteURsqCsfyU1DXbSY7h
cBTJRcUJcmg6RcQYYoqGhHeesWO9ssl/K7zeukVABmQmmWo0AB/OURGZm5jbGhei39y0gmI8s2Q5
aNBPwFDhxl798pG7d9x3XSPuuYY/Zq7yq7L2meJlVV3UnAt1HAgFPfrsMbfDSn5kxpaznVgfyBaL
kKhnbDxHQGuC9mznlPthXZ7uvZxheegSxCKbe1eOX23nJGyx2+Q97sFMpQn6m2RQwa3qx8ckDp1t
O+MPwE7Nzp7W7EMTIv329FftktIip4offzeTfnzA0FXcmUgONgOYrems/bka/WCwaK3KMgmmhcyh
TFLiyHf4aJKz0Y7gKLIFz+qUDo9lOwYZ5yGsZxPsaaLrD6G8dqKtMJI2jY7wF/fOMOaB4QFa4glY
cb/Zl7rq5+Nk18NtTWEvd/LMicsh9xqtdszmObxdy/SkUlHc/MkxuoBJqA52h2Cd7OXOqt1Htq3m
KUn75e7PlzmEHYBLubwqZd2pNl7e2gwKhpX6w5lhA8qHPWGfSK0LnWeAb5C64tK9dd3+p0unxz4B
R/A68+hGWuOJx6Ezu7Tlk5W1A9bhPD9VDSfQvGuGS18XB5MBTuw+857+nvPJ3bMl0dPSudn3M7ej
SiFOelwiuUUXvZd+znqn62kcgNEABgg1IuDTAlhxYxrNecTMwpZavK6aKTBqukA/CVTjvk9OnsKW
sNr5svds9lVMHpdnFvgPvxsMTiN6ccj99h0obcBJOkRyGuMHh4M8jNfxRWXxz3pp4OyFUbDWvhHY
r/2AQ2j+Q0rQzISCzRvJ+PsOMn5DGq8dRvfiFpxk8458a1iSYh72ppsrcm5edTN0jO2U5jQ0vOlr
P64H2yJfpdLwS7+NYLmw8s7ugKbsXEkS91E73XL0PrWaCBHOmg2hKREhuIhEcyOaqa5PNinxMY+S
YNZ0iRzMRKN5E5GAPGFlUD0kDdcE12ZFfBNCBVUkN6iCzYNHXL3WFAsvf0DspfpW8y0iTboINfOi
1PQL0vkt+FYdDF5jUIlYcwCluhxG3BFyBkoiXlsSGw1nNqXqg2KjFPiL2hV2joalGRxm+tWsCNcm
cA6lIR2a1lGC7QAiz54LwBnxeX5EREAd2O4EQ2kJ6nFYbkaREghU0Dnn+cVdjPHN4loNLLv2ThP+
vNNUB74miayaKRJpuogLZsTUvBHKmAjX1AwojZp0X1Sztas96wpL9E1Z4Zt2r9Xmvcvj59btiWO5
k8+lNuLKSeMKcoc3kg7iLTJJZZ7YHLPswIiKBt5RWmZHOrBAp/isQUskKqSL6nPVfBWlSSv00EQ/
GvKCNhCWaITGAjny24sCI/bjQ2PnFiyyOCTX7pIU8dZkz+qEl1sTXmpQL60F88XV9JdVc2Cw2QaO
OT90gu/rjYdlYeNTmnCTZhRwGWJ2z1ZpHbrh4Npe/u6OWMDgUbTCwyuiWTRKU2nWBcBM1Lh4r/Qz
ahLHzKiNGyUo0Rtd/83VfJsU0A03cbflIQT7JmP0wOW8Msl4xBIpgkS26tDjht5IUT7y3KZCBUFh
yyQLEI8q7iMmEQw5y5mDEvt54MWBGAwC4QPnuk5TeipwPYrNkK2wB4EJXA8WSJ9Us30WTflJSdmO
4bdiHcRNmpeB0ESgUrOBygZK0Cj2zcRDmsx6/hEifSTOcJe22nZoj+neQeiONXVo1vwh3IkC1wsv
Loys5hZZ5+fsEcJJnf6ztBlpFxnhPYKkWJfmdmMVnTozlWxuKp338nLojAQwAeqkj5OYOAflK6Ab
OR1YdehUMLK3cmkqfmFVP61x296MmrXka+qSqflLhSYxRZCAkVSgqkbFNBxWu4O8s9iHegT9mb+C
yCAJB9rJ1YynDNhT72WfmIA82KHkEhK7m946ae1qz2GLCW9hNxRMzVJDHJc4S97DPL4HOpc+NrbO
fpLZAiLQb2pNoKo0iyoFSpUBp+oSKFWZ5lVJ7turBVgODRFMFgXKkRyBsYJm0rSrHj8yKRci/5qE
pTQTi8aKPug1J0s/6XPAWVITtEzN0oo0VYtGi9el0pwtTdwqQG/BJ8yOLVoWqLvt7EKnISvo3/CO
mtabAN61aoqX0DyvGLCX1IQv2IuYHoF+LZr+RY0qF64mgpWgwaDZEg4AFlZoalij+WEDUjxWS5hi
yC5/PuxC08ZQD8gtrEPyQFn9awmSLNRssk5TymZwZc3IrtREClo0yawjdag022xMMSgGhSaeOX1U
BrJ5Kv+w0DQVrUfV2nAP7EKAacmCrwWOMeYJTVNzNFctAbDGMhm/Kc1cy4CvLZrC1trw2EzAbA6z
223JM002Qxk43Eq7lqfHzpqhEqjG3ZHVdOk+IWEdb51G/O41A84FBjcZcBlz8HDUlzxKzYtTw3XU
/DgHkFxqdnjKNcrX4ThPJdy4c72DaMl0+S5Nx14KQTTXlJ+ckzqourj5Ie8w/aqfFRg7yuTeO5Yi
jofWhWOqC63PZNH/HPvoyyzwyJpb2UUDfA7nvBKbl5qYx0nAYgNUHCdgeitQvVbT9bjaWx7Z9S8W
hCtjGVsqnslyIqgQnhMAfSGgviyOfzigmTZrjmUhUs4++VysBoqplaDFatpfXsewlWHBO+NN3WIe
0VzAUBMCIyLePelx4gQ41+LC5WyzHqK6/kz8gnwZnMG6Bjg4QG4sQRCWmkXItXSfecarxTu0k47/
E4rZuBvT6VV6M5kgzTTseCvAKb1kRL8VmIK6mS5oWzmuF0LZY+J8Ob+RVQDBwRbzNTgxBDsARzEl
8YB9r0Pnm3Syx965Grq4Ql9Mu+URUHKf+LsWGlnQakyj7Mko9Djf2m/F8k7sAGCHBjuOlmIwiAka
slxukCfVCEiU0zYSL6sBs6i9ikErgdIk6TFpfCSfJpwqTZSELGlBmAw5S4Kqu6lonGK2nO0qYwGd
VBLsyVZjh1Pt5wKv0oZbmXvpA64zju+WeKdxFQDuOIJRZz+8UTXjLozQWxSwU6qRmAklApvVsXkr
evakbihPaUeUFAilxnfucg3XzDRmk5ohLCpcGVGTL9tcwziX5JnIz4udFd8mrE6Okyc76vodNtTn
CZqnp7GeMXzPAc4n8+yHSVwzU/4esdNsFg0EJee0mwz3J0+4S6qRoRJ2qDe+ujjJyB8CTMiMDpBG
Qa4Cl/9uKd1xw2cLstR95Rx/pd8AsdK5mLBKi2k9AZe8CP+ngnVBrOBHBNl0hnBqTsN68nxa53hm
f1dQUDuNQx1GwFLMoG5nykgRh5rTmvCb8KoZBDJuEI/oiMebNo3GxX4p+PtypCjyXGyha3CsMQOS
RANaTY1q9WG2TqQNaxiuExyQKUteonb+9uikKTTs1Yb66sDYuhxdSKp/gLBD+9K4NLOHbJPdewdX
c9xC4MeeuaxYEjy2FncwA3wCergpgM4uHdPpyIy+vL67z3DpMvnEv95HHBha6J0aXjvA9N8YkDKZ
hLD4WT2bHGQcZqwsl83JZil1V3c7IDfNsHG5FlkqaqatYD3XcbkIKLpihWbZnNmKjDd4KJZNxjmd
SyyVETAQDeJ1IPL2o/OIAxK2pYb1tlB7PQt878JmblNrpK8P23dSztGrHTcwFNjfHv5vTnALXDmr
vWHk9QE8A3DK6ZjoYFEJPziJuCDb71BjhaFz/Co9m3zGYP/bgkyodldqFrGGEo/QifnPH5bF1C+1
7yT0Yl8tMF7BGYP4uVXwjb1JPBAfeK+nmx76sQ8FmRGbs0E5BQ8PIZkA8HJaRXfsQScXbPGSZnjo
VHOKVhwBJtdzD23ZI46LmH+aMhjR5Lv4xE18BvlzpsynDl5zr8HNNgTnCdvdZFQPonJvUy586hf2
A8TnFfKz3WJdp3nCIrfrazR0O5pXJHr2CeTik+i5Tpmkp/W7gCmduMClEyjTQuOmTQ2eFuauwniX
evdt3RJk2ksBpDpzh2KXNf0p9vRB1x8D4p83sjEPPlpeq1HXzXjnFqCvOw3Bbs4lnDIAgMCxHf4S
WNm9hmYXGp8dwtF2NFDbGhsfcdc79QUn2HnxJK0ZNrhdGxR3DZO71XDuUGO60RqvswZ3exrhDf+D
mPAfrDd87xXOt+mWKRgL0N9KQ8BLOcbMgV5mTQe3wYTX4OKmeWS2NtZnKEYpPPFcg8VnCOM4kV4R
S3gA1WxceJ1sYeCRh3nxy4ZPnsEpt+CVS3u23ld1DWNA5jVE89Hhx2cwzsUA7Fxp7DlNtzDMNQo9
hYmu83Q7H0q60gKZArOs8ek9HHUTnjr1duLgQlgXkNYNYCPIe8DXl+HL7Hg+2HWPfVR9LBrTvsJr
hwB2Q7Ah6OG4Cwwtyx+wu0a8T28RvPdSg9+Zm88UtBA5BztwLTUefoITT5ZKz1msElGV7bnHrTBH
3rvP7oE94bzJ4M1HGjxPXTtnBzJXKGWSZCB7NF+D6mW0/iwU/KPcKs7S7/ej4+GfVusefsUupBti
w7AaM1Bh1htnXD5N0ZpHv5bvyWrtzUEaNzwBzpN2QmJQXHfW5H5RvmcG4AYZmVjqKuf7OIbMBv/q
tnTM8OCauU0wcdRhEudXn7yyuex3YOPZx+etuCka4py1rFmIztKKvMBv0sfe9J+NHO/uqOkfsYzu
cTKBZpjRKioYGnCZphe30pNZXunIH8jikaRHPyYrBhEnvW0t+9M0iQfU8OY2tRXft2L4kfvLeo/V
g93xTE9HJ+URz1z9WEnzLgMxEJTCehaGqoM/9UH/kgfy/8zg+Pw/9yz9lz/o/8WiJY9uov+6aOn6
2X5Gw+fydxMk3/JPE6T8S4Bhlr4nhO8TH/p3E6QSf3FMNNlDMgpyAYBSEfkPE6Rh+X9BMTBtz3WF
49l0Lv1vF6Qh3L+U6bm4QhzhE+Rx7X/FBild9+/dkFigybnrnyUdhffS1mbM/9jH1k6cIeOkiwK6
rSt8Ab2xaWYnEI6db+LKtDa41Mht82hrp0XPVc5+114n09VHV3PjxPLMVu1YTNzppndnSYgX7XCJ
TfPsxXoWnOdvi1O/zXgZN67qfwxWdEoBdpjV9IMOD85fMwMY37JvWE9eOfZ08I5EyLU8shTwn5nn
b7xiJyfxGHnyJ9OpJ2nbpOZJG8uw/uaU+pp64f1kyO9lpeuj+wAL9qZkfplt+51lhTE4Hmnb+pFM
9bfwM6JsaB3DyPxiTemf7+5JYEoSpma/W3OO8SHp6s1cOfmure6HCo7NyHm27eJ9xt6UcaEPk4wj
gm94P7yYHBxMkm3vJRPkFn/mnWp2RgO3DCpDhVWw25PfBMzlhwNcVgffTp1ve9HhN3Jmgn2pt4/C
a9iB4Y3Audr2SEwQZObGGdBUGV1NjvjwDfeSLtn7wCLayyLdL/akd7Ace+LoKk3IBe2IHhdhOx+a
g3Slg7uj/rKNb7xLV0720LfUx7B4VGCUM3sDDoqGDTNW1e9Z1H6SwDy1Meau2HxjCH4WNT4ki9z3
dqiML4O4V4fDSaKibxY/emf13M5Veumd+Dfj7097MD/SFnb9mJwXT72wX7swjrwhdPjk4JhpKEJy
C/WaGeFFtv5HmXQfjXG2oWWQOer33RrfQI0ct308PgkyVWyt1Muaux9eRWyJDoUd6PuvnkQ97TJt
AS5jfGMqZJCKmW9NjyxQOrmA5JtVT1e9+3gkW0bbxLsJI99L1w/IUe3BYDPrsFnbWVzH7DMdrf4Q
AHQM1kCICk7DR+Zl5T4nRQSNLNqSmoPf4WXHFXMQ64rxUOLDWMLxmHNZJq3PViIu4m1DjxJUgOFh
ls2dMNlBsWPMK8aMtWw+Kp890M0AEyn0l7c1is9tNf3C/J8yOIyCKuQTRsLaDM20R0pNN6kffTtw
Bovuc54jxpdR+2tJXZMjCnlHm2k741ivB0qxSvuRm+hozfFL38tXd52OzTTSeJA9OOwrw4ytXxa+
yrJ+SRJ+AnshzQDABwMe0OL4RXra+combioXxgmYlT0okVM7c5WsijmN61wQbkrP/Jr1xjehEaVL
blsGGQzexsfee/Al5NG2zrkAE/aslv2Ym+N9WsxfTVQi16h9Y7u/4xYSQQW9KV5eapx/2JoYoUa+
c8685ZFk+O90pfBhwv5SAkH0cvt5tZM3i1l9yHJNcAYBDJZfF786+fDDUt/1sD70LfwIt3XBdPoN
kAb16DsTgyki+5MFmk43VHkrZ2sh3g0VvrYTUJIszr5SC1XXGr/Zhf8vls5rOW4lW6JfVBEFW8Br
e99NNpvuBUEjwnuPr5+Fc+8LYyQdjUQ1UGZn5kq4Oab96Cf7RMznLZ+KZ0svYeRyg0XP1x1x1Ix2
10faeyiqzdS8oFH+GKb6V4MrBM2CGl57BxETHeqN/k+Ke+ap35i5N9hsjTBfE7yEeb81W+K8VUC/
E2jACWMzqS6TUfEC6oUsSDHaEb4xIGbtskoEKc3mqAdYenqAWuPkcAqtBsIt3pvc0tjWcAKNvjsd
k0OdIC66iSUpL+DQNKO+GdJw1cvCXWyZt3aYP++/WDXP49Q8uLhzCDJ/k8m+k/SEMDhZ/yZeZa/+
cmzzqc7DS8x6iE0neCTCotDAO06h2BLUpINC0F4iFTx9t1nBFQLH596GkBO21d1MZbyMlnsuBkQC
quzGTn/Y9viDVZy+B+dmZOIad3jQTQlqBtpb13NKat4TZL2sHc7mUDw3dvdoarhQlZc+IC5D+zHX
Vl4Q66YClTsNHsN/oTd+aXn1hQMcLoJWofUwMlX1XNDGv8zkP4qPApqD26Tc01wIPpHE8acNbraM
dDL6Zm+vYr340kYelUzDTtpozR3/5c5+GtLmL56aH6w6CEEaHr3cu2TzPELp6mpn05vfWE9w9YyF
Vlrc5fv20nuEmY3yGCgWeq1C8/fdFIeles9jkCWWDPBukAfXGLYiNmIP8Z2n1NS5whauv5RwkiLz
R9XVaf7EyrnWo8VgQoEII4oAPpZJom4UsICc1mH6175FSfGZVmzVIrTYewnRIDn4g33Sh/BXT/Za
HL2BGNEW5dh/Rm11C0LMycZTghd1JTXnjePlm6MnyQJIPoliaaLVr41W/0rg8cpGPPyxeEMju+Y5
AlUSf3mOzQ7FxH8xtOvEC5ulLlpGKTJ8Z6FkNJbelbL+OpSjJHefNXCktWg2wNvwVVJhX6fFo6im
JxrSznjoTzgSo+Uo6sNAnCK0e+DYqREuFSN8btE+sn7/MwUBgbi+KhYiox+g9gg8AbIMK1CgfUIz
YFnewpzhSpvgYcejsXJ989FobyzCt6qjvs0cEYELABIq0H+IXW5bBR2NOx/txr68WmVP54aPMU/l
+cFqFEV2fjouvbZ52ORxG/WtmZwiwAVFEQeU3Oa6a8/aAio5AyoSeeTYYZPiZieHu9BaTj/gc6FS
75KZpuIJEocMekjA1f17yqAeTh6yKx+lWYU/6Dectjy6xl31K4S6osJickZmXRrVeTQc2C7l+DzD
sJdThiqhyRpBekDKmT7bhvXGx32DgIZxStZcTToqizRKT2T0UcoGEyKPiJzdcE4UQl7MPhHJh2VR
gI8bFgXqLeAfTCW2jv2nzG9RbHGzUGx06kZOLlrM5th6Pt5UP0b+4XPxbwOONz2siCLR0CwyPPB1
oB/mls6EYge9jBjD8I45FtbEwcqede9epcFHWtR7hVA1pea68dKt3hO0E8O/MAiPzczb1c0G+yEx
f9QIG2rvL0Cc31rL8qWhz1PH8tHAU28b7+ITbOS3/QgLR4OdvOp69jv5oJaVt/fx1oTdT91rnyAO
P7o6fOT9FydSfZF1vNFN766cQXyajDvwZrkPJ/BfZy7MIPoXaZS7yR7fnch4uGN5k6q86+HfUKZf
sXvSguqZaP27qmnF5PB0tobggNcJqEEIxE3L97CUT74OCYZ+NewIrbWQzmy8i3yGyhl7euacIADt
uqa/Ysc3w+5fBBYdCftYBtD7emPvxjUxH0wIaRjzXliHNiXeF2eYLRVF41pDF2c0fkzwHcgpGTe9
uNg07jVxdRFutnEK/Ux7C500AywERKukTGlSUzrQuAQr5JDeeybBrmK1l+lnQ43gzK6Ed0lhZgLm
ZNA6eEepRjg3+Pb7+pyO0DiD6Auo0ktlcEr1un5jld0TQ0AOw1I9BVly6it1alMoCpZzMafmmnTw
32zrPHRYC43m4tV4W+JsV1s5gQ0m0EjdzbA04x9tDnr2Gejoru7Xg5PsRqVB8pPla6taRsH2HaPs
q9c5t7TWXyqwRQsu6AutnzDDcZRDunv2Iv8Tmworwn+10tFjFNk3F48f3EMk7MWGs0NanbygOLu8
045DCDdoTHD51iFI8gV5xKegbNkZJDDdLnlofUKVAPOCKCSclfbGG7Lougr8X69XL4Nlbkz5WUoP
Jn6BSOcRNYmrt7SQe4xQ6QJb/kfUdM+e3TGAEnAQBKUwza0x9N8kzJ9z+moclCw8LeOb1TFUDhxA
Ogq8aNLgcQ4Da5WO7b5pkQtHH8u/bmx0xySEi8ljjYu6uJkcbLzk1fV9LDzuigDJ+0BLCOHVooDV
Z104I187GO4kmNH1+ESICPl7LJmY3x3dXGapNSxT9CrL5ZhZTYx/vJbZlgS0mmMgtlC9FlVDDbhD
F7cScuVTwrOIe8zNcTXsPJ+GI6wUOM5N6IyUf+5ME56Y1TiE3MBbVJJuSQVofyFxzrYJlCeko2hN
iYFp8u/hIrZrxT83hN9rmqNaDy4RHxXmf1Xkzw14ql06JpUM9NAWOPfSaYPPx+ZVLS8+fKmsUnxJ
yAdolPmGNri3CVodN7VF2c7jE8hEIM+AuvmmXKmyfA018x0qBgeiGsenGYhZpv8mDEhsGuM+Ntd9
HUwUyTTFa8/6imcxe8QjgO44w3PYN9WEw7hIcCknByIl4lhFrdxW4GoWedAmSwcoylrqxSptNlOv
2pNhoksEYHUSK59hM1UOL4ettjd1a2swh7Vk9QgrPdrqAqjgSGoPZuXIriBJ/VSqPCZY0Bc6n1YN
cXXk7kuTKXl6oi5gtgKaEysAPSQCyR7kPtRlfdgmM0bD5XgfaV5wSBMzZLwHGYy4kLaZ2uRecBhN
yuqJGcYzEs+v0AgdFra+1bX0PfSVWGgTZ+4YkY3IBkT3xr5FlXZpCot3vjZtVoFrjfyyaK3wg3qW
pcbBkbOKto6tgiLTdocRgDcIby9+oTlfMz4rVyNFEBjxykvIKIhEbgtupUvLJu2EVy+r6y9Cir+e
WyarqQoGjCnwEjJembpARx3YatwQkoTVzPG80O9WpilnRFj2JLJJW2uBzRInradk4Eo9ed13Qak9
l1Z2uCB3QYa1ijw/NlcgePEHQ0Jg7f4NrMjA9Z+RY3CP8aGtwIhQDCuw7gdJzI7TXZKIp0ilzdlK
YszQtXaPZwJQgCE1Lj8sN/yMo+IN7Om7I+x91c65iJLuZWoINxEmeYxtHFeIvUPp7P6mMZvWU1Ju
gZbRCpTi+U9J71it/qsDuhHJr6YN7BYk05K+QqRU+JUMVT1HaZitmjT9zgxGFImTPWv13lI8EOSl
cR0cgFrfHZpccFka+yg9E3Gd43cOh7ac/SfzWnxHyPGi1FZa5N8ToMLK078Klv/STG4+e4NM26Xn
rGmreen04jeqShQPU3/BNcVaq71KCtA2AWoWTcTUwwzPjU9MqxlsB1ys/JsCyM6+53u7Ugb2qgw1
TBWQGVdTSRpLlt0RMIIgUNPqe+yxINwK+1KZE3pxYtgn+hEA/vGvUdraOTO56fShma33XSs5IBdy
O0A/WbbGRVUT02uV43U0w6eiw18UgKvgxSLUxyO/4dSHHmM4NnV7wQNW6n5qpulIZo3yRm5mWYGn
cMI4gO4Qk931MCyP0cwSOPWGz9lf709pbu3NDBXKJPpJwAXYTEM/gD4ndruLqGvkx3l1dlz50fv9
z2iq98rNqqWnWdjwQNDhAYjhclo4qstSvUlfPkdDdnfz4khZGSMWqW8GZ0KF1LDsJK6xR5CXpIhI
SgTp9BvV7o9dqZUf4YWF7M48YEiegWqBA3f8De3lOEJjZsyV+Uvk+RYkZ0SghuwmZbdp5pKoIfiZ
cRSNyAIZQBNZmzkCY/b+8Gabw1hNaG+Yu5IcfEyjqJka29xZJC6X0vn7Gv3gn+ixuBQ9nDwxA436
ny7LzRMGibUZ6vR0WBHR2tTtUQebYzur+ujPB2sGi9uQtPEny4UtOLLEJiDbulMbi5aujW8SKiM/
+O7Ecth0cfkNrRD2zDjQR9QxT28YwxDoes4KqK1NZKN9xIKyvEb7gPy1kvinEdjLYIcVpq0cuR4M
hiO1D0Y6cS8ikpdcUp4qOR/PeXBuxsz30ql7uHJLCSYW1S56Ax19Z1PjzNTSOAEtaplQtLLsBrKa
+SVJLc6pZtu+KTSGZZBTXMI8dalG+dsIUC9VPJ/S7YE/N+g/slidsIR8pCHoyc7tzmGPd70Cx7OY
MDXkX02UtAdZj19W/yPd7GF5+mcsnaehag6GoY/rbeWU7yovtsqiesY0whqKCOccG+0UrGP8o2iX
o2tHf8RNtXFp+VrqbnKntTLqUxwUrf7d9ENzVID5Y+2jmQpzbaQDsA2TS+p8Z9c7exVwLhIQ2WN9
MyqGf4a0fxHEiQT+enJm2hrMO8XAxShiMWOEzBYoqgsrFs2iFrfmkngWXS60/sj6SKPVZRKgc2Mj
/nJgLxO9+Gz1YyfFSxJXOlkm/SnLNMqixJGU/4/fPDQPKU9rOgyp9c7IcM6uDRdWnOYmjB/NCM4G
nphirq/jngK9KyQLgNeGaH38Ap5tw4kFymsd3qbuDxhVyI5Wn6cExRRT6UjHsiK769Gv7PDaIG3x
R40FzazDxKbjtwKFfCzNfS65nOIS7n3TPtO2iKyj4hR2atifknYdxB3Pruem8E2GgzZS2BHAPuBq
Q0KYg0FV16u6xTnaalzu9LTHy9iLYe2zxhttvJeDdqyN+IY29DF1pj77ThD2q5SXN0/fTAHpNuDT
Fg7rrKoAJZopuxRL9WsRmQfHaWuik/q9icStbREtOUNg9H5RnpVC+xAvZQSPHvL7YoSrtlQM1BZ0
VT8bIIIQ1mefk+B4Zvovyqhnzx7HkI4Lh1H2zEWIt5stoDSubF8CN9upqsSmkf4MHmWvCMaflGc9
H9L4atXJI1RE9Cdi9Tgcf8IkP1ae9aNlxtGl9HllNsC5J1JbXk0b1J51KOYDbtY6M+19b2vqUI9n
n496EzmNsx5x085l5mhdJUW7JVhTM6xWhiau+WXaNZ2R0DIIdF4LOBQk9ZWIqkfuiZ8R4w8GLDDp
fQm4wf7TB9hCtJtNZLRHta+rERA0oBXW5DtpRMF1zdz0EoNaHXdcyAI1Ht2GZ6nAX0ZcWxnVFjjc
7zj4FIBJ3o9WRe1F8u4V2tTu7MrdxnXy5hlkWSKhXWJ/wrP+UQxefUwjdztk7drk3AYsgPla1Aqu
SHwQU6DulJBBgM3BaDocwTCsDYZXA13Vj1bGOutDJaCbacDwSpx3uprExRjaQs7S66NIg1dd/PkB
2rDVRRyiI3ySusah3Q9GTKA+nXijIP/nxmtPRLiRAFpATBjKq9lbz2nrFL/kmo4xqHiHvjWK+9w1
3otfjDk6Pcoj+7LEwGFpabDJ5yxSj8NxiQP+rW7porcaJpfzSl7Az53kJ6wx+hHCcKMHYu6svBS0
c5ymKBm244zSM4qD6/D5DGm9p0OIspMagqRlGY8xB2HPjYB6vg84GCDSe2luid+/B1UiDxHco20Z
b2PuD8yObozhXHwurn4YMkxYA7746KkpqrvnJsCVCwuagAODS7y6ajIvxIk3mKvMVT/QYYqb0NqS
kQQk3npr3gFst4Z9jeTXGNgvQWFC2geZO0evl6bR4mFJ4SKLBtSrfrVtnK5tu3cb/Zo4xH2Qt/Jl
i84fGczkCr06ZMNEuN0AgJ2bLjtoZywEd9VN7RfxNtcrSjXrdd+Sh0tUD2gZI9liANlUdhFZy7L4
yQqYKZye3LTXWTOS4Di16tMMy2JZJ9rVbUW0iXTStgopxjTqZ5qCtW2ArLiwq/pk4bmV/tSgjbFm
1yFoJ2Z63go/b8F1idW6WLkGpkDH815Uq90Dk0mp1brHoEus1VhzMOvc4rUhN6RNzF5iFTAR7ott
FGfPMiCrVbqfdVXxKNsjZ2qhAZRm+9T9HfHrw+jk1RN/spFDiquT3Np05kDggGy3a75YfIdbpwz/
HGePi3Cwwef1GO5YHa7kUT/MYk7iil0wuEzYWvWsudh7GvcNuNZeHyFRjWusi/1GcxzACFH5z4JT
yLofbdXUBVuUTdxMxUMLG5ZOq0KUyLJp6dYc6opKGYvS9XdDYWzsyvuY6vqMOYyjeAvzqqjSd5Cm
VIglIyT34Roa1g4WBP0N5kUmSB0zpEzhVDtldHWOjAnSIaD9Y8Bd2DUfhXuZaNchFR8xxQJChdCV
8T7hjJD93BDEn8bGj+BZtXtZQLX1E+fcJhKQdMm5ui2LdtdCxTwMxfCr1+LopFm6Gt3ifUy/IL6/
j6bhrsyQaoGG3tI2tl6J/KIGO1hjvhtKhzaduNWgPvheSErWODuTgo7A1NvUdtSei7p5SDy7Uu9f
kvqZUWzImKsGXVDKh8jlP7MST05XfkypGy7TttpP9fTpFJAxMeNMCzmb4jvyRy7swdFGy9Qcu8T3
QTGlaONiV3bylTQx6qXrrJM2IMUGpAMSHFuMxmmsNb50ZULQDupPk7q0Qu9BcNB4t2RclnMLdz5H
wwMGzv0KD6+3wJxvxIwN7F6+DiVLrzO6nDVmpnywJebB/S6+MwA4y6l6wgSFIbLMr25nfjNcfWoT
juJTiSsiGqbjZOyaye93tuZ8uiMWPKIqpU9TGWvTQdcLelmV9eNmwVLVamdg0UFmtqI1CJoD5N1T
RO4OfwcZKVIQbga0t0m0reOK0wEGKiJKQBgFg4ozZU+hLRiiorMWSLllU9wxYrwknXp1J253pf3l
jywOnVujIOFkpt6HITnPYcV4gVtLywAj6Dwd5djYgoJb2+TAeiUBFQ4wZEyDkUrRsj3ndP5Rzs0Y
Wc+/1TDfxuLot8+Whm39Rsb4RmCGdV86uEX9i2IMFcXcwNEVRqv8VR3Hw5GxXWF1X/koX6NOMifO
g6uop58srkDiZPAKLQpsquZLuM1LHGGxiTVxTu2RZEz4yaUI91B4NX2elqL78aCBCGHgLVs0nfZl
62yTjVa+EGSAVjzLiiC9FsKuD3bizHSHaEXjCx1XnUAZc796bm65Sq6j1hOl0u0PrVT7rtRZPsjs
bytya6uoJtbVOQwL/ShcO456d6B5VF60b3Gmrpq4K1dWG0GKp7eI2pDdlEp6uRlwIqN/Gj2Ln782
6CEkEQrWhk99rt7SqUq04uln8O6dLJ5Y1n33Sy/Ul62BLLYyZ13UyB5JeDOG/lxpZrc1c/mnAtrO
WWxAl61kl+4G4UAKtBOo/Jq4K+E+Oe00HGM//Agt7lueCZWuPMiwEevRpTRuaNuz36g1foyt0zsn
q/ZWXTd9pl3/HRF9HoUOc2HaFyMdfrXDDDzIrXSV9P2XQJQaoh9KOC/cI0V3TEPCMwUz6OVEnMX0
/Wq+eBCIT2f8NaN+Lr46nbZDvsdoWyzaHxXDm9ZKnAwGpXi1i8rRtvrJ0fS3EfoR4zHwk7I66br3
0aXm2+hAwW2SEaukwQCoIivESrBtw4ZejxlMlYDRxSfBo90VSJgRtr7IKNmbbGM+6/a7vtD3Q+U+
IR6ehoTGKs8kuWq356puLj7PynJsGDX4oXNk4PJdtekhaONHXOLBiAXFeFP1PLjFi62j4DazrzG7
Jy5pMrt1zsopDkbFxtg42UHR9USZkVq5Vfytd8aRPqeNjGkj0EgEkphiGKYxlxxeSotBtl77Ly32
wIUa0xfRMh+MJOuT1d4g0+4Znd6zNClJeqdsf2h/lYGVpefUuyRvv7QpZ+jDd1ELYxFk2T+vzX46
UWyMgGHZ1IANcUJSH4QAPqi1AYmHuDvEngfhERxpqnkbaWAPEGFKOV9Yb4HCMuML2TjGyv5HEART
WBt7q+RWOk65Dsl0bDv8k17DB2gOwAAgr53HnsImykdCsCjEmG2+Gwp8VyD8qPdiKu1D8Ez82uPg
0n1olnckboGaE58kuqJlFHc/nJcwpiM4gFhNq8DeOML9LFxmAxIMdZJM6doZuB5E/rWz/Z88+9dO
40bp/9JqYgw+Q38tSNH4VYebYL6/2AwumWsvjf/hnnlwCWq3xQBOOnH3ULaZwwTDRXTOizDkvSno
szT+YwZyntGUWnQur2vbIozmlAAUekLLqe7u+UaTjVUPtAsH/op0lbeqdUW7V/BS6uPO4SLIFMRn
+Kgh4MpvDCBLCipLcJTs/pnt/3lZvS4tkW/AMHL8Ks0vy2+jZaq19MNbJD+bsWMGTqHNjLAkE9i/
ctekj5SYPKdJAlEh3tQ+x5ot1b0O5ZOnbNg5dZ8c4nrqlmyeD4sjB5PmdxquLLJn0QPnErPTQt41
Q12dpnqHhfSWEL0/kbHEqD1MtILqc9uzmFZYfKmGoPZgcPjILMhWnr41PLQ3A6byLCCxfabFjqKD
NXU1eFr95JqV2XnwEOH0Ot1TJsYGLXHkpOzbJhyE2Tzywh5dr2N+15gk+prWxp6qUXLZQ/0GeYtZ
Xb+Wk/XJhZGPz+4iuaGob9mGBrzpBpQSF0hGIiZNshiurrIPCnQJ5y1k9oiqjG9yTvhXKSbOoNEq
qLe1zkgLfchu7AXC5tWj3WDnoiRS0kNM2931PfMy7jI54UVWb6PoyEoAeZlanDfRlO/SwihWNuC3
ZcCYW7O75cyKWcUyhqrNmuMk6d5pzJuPvdZveNOiVAsv00Q3SxnnzLTCYp0xsNL4FU/h8WBi4gnn
Xo+6eK9n0gqSravcFwNuyU5tcsFMEsnK3HrOyiECQnXKrGlY7VFgre0j951LwVYnrB7zu7yeRvaE
zrAxpUgwykNtNcLxipgD7E2ctrWtv3kC0/XoDb+y1y+ghq9ezjYRu9YDX+1DVuGHDua2TfHdmYSp
/Ca5SKcD1xYPe61t3l092tXsMV+tfTTHKd4H1Vm4sNwSi91j+vNZHiT3raWZ/JgVAzgR9rh+yM+P
WfbrZiJYdVmVbnT+eGhAJ3Z5xsPhiOe6OcPOjMh1mYxKUUJj8avBzyzN9i9PzVufta+Kd2VlUaqH
KTZ6TsIJVm1HIki6fNR1NxxlP8HyCtjQE0yqrq/6bVlb7zX2haph908z7s+u9TyV7MbggsERuNQv
5P2NuiUUrpLKmqnpXiy4nw3d0kAXYD5PM9MkHL+DOKHa2BueekwndegjR2b5hxgIFybM9eieOBWx
e8sUQrBBFnAxwvFAucl/8rrdObORLjQE3SLKO6QGRKVingqMf1EHWcj2S6LvwbFWuCqCkbJSd5hQ
LAPaKXtARHUUoFsx124qy2KOYj/RjYEi40P7HkI1s7ag+7jVyqWGheZS41ZMhVgmBnOwHiwxxFS+
f25/VE3JXWYW3SlB69aN8p6DUTjqvtcQ2ccc3rT6phGZtg6l/Zm1AjUfXOZRStru+tjXth5XBaFI
Tw6W9cNJC4zRp293FSNBfxOyf27TnHkl9Vv7mGr4dUiP7uCUEpqd9a0LJFbmOU9EY+3n2O1o5RPt
ZsqDL6XOWh6pZYJT2HZnl0ljqQMU3UtFO++iAVTNLILAkkXzDHa1u2dztAt9aDyyNzfZgIPSjkjN
Wxq2pEToFk5v1uBkwHVAL1yRsw/6xpFz07CLxnluWj56deFfhnNYDsrR5O1xVHd3vO4dVAIT/JAG
tijksWMpo/oVObUayleRUDstpvFqa/lfWXpIRWidzSxkMEmvMuMAFmCZKDVSLN5wQoq/OtL5+0pL
zXkGQoMnxTAbJxDaBtrnX87x03ajJ5egU6BF3blyFlLxA3pQ6gX09wFMmEHQJDAffm3/aXggAUlx
b3NBBsywRHjH46FiZsUWg4MqxwMbYsbf6VDEndBiMY3n/1fxVSWgn7GJe9ITS9/h9jtA9tYCCDi2
R3H23AnUZphMcthsrFM8roBllgULGmA4Z12G1A4Vbs0tdSx3GYsjIz966zrbOCSJJEEJTVzmzoFV
1920CdGWxgz2iV0DjYBXzUvOpzQQlilIMrUyfvaCzj0ZSUBvsH3IspwIoxgvTVn4bxzW1/3UGnev
y5J7Bn7DE1Wz9M0OIWJ6j1pADdBglrVrYhRwff1CHqp6s9hDx9p9bedmnCA0TsQTz5HvBa+1J0tq
XtutbZAju1pcsZ791uSLmj6JvAOgKoN4ZystebeAdKVJyriphFoqS1I1mPXHY2ogC8ggqvYch1F4
ddrQWxASp8a8GrI4kyAIPmjFgF7SgjW26B7MJrc6ex5CMhEMawO5mEELqwOA5zE86I1c2ghyhIJi
hqxtkDysPBOX0A7uvSnjR9sk/nMZletyoCzaUtm4IWGTPEAuZF8FFd8vjEymR0dfE0C/F8Haf+Mx
wXz/KlujfNGNST7AIiO1D+Mzzxnftn7tk2oPFUmuqzGOV6SKQF0FDbjrlBE+E6iWZs/ByI9TCeXU
SpMJ7DsUzX7yi6ORmmIlfZ6eQJr8paciplvXrQWd0fw3ylbF8b//1eI12qajuulC1Ee8adColKIk
MSqa439fhGFr5CLmH/vAuikQ4/5dAfE86nuqPun4IXx3/O8n/vtSmDYVjiMFZEadI7yHtt4eoRP8
/5cko+ouz3xAz55oj/H8q5Gu7L3X4O6ZIu0qcku7EqwFNg7+bVWEJVx5iBnEsvlVrNfaNbRMeeU4
8KzMiXRMwR0NFle5reNIXulvlle85VYViIs//5f//Yxv2DdZ+tMWIfkg7Hii5xNQ5k5R7TgnralZ
F6dJj6xLoYfTlWQNjBuN6U3cN8QnHAP2QaiSUzKBF+JbZgslk47i7V9cbvp2NrRnY/RYCkSsWPE8
E8NIdMuBVBiHUvAXWuuFfQ8Ltzl7ZdGcRTE1Z9+eJTjMwPiEtfwpce55o9VnV3hMtwOIYuf/vlTI
a4jF0TemxZPuDN1+aivkivkLkZn63ONm2BX2wNMzZpeuJ148wuOpJ4SdsgZH6eWWsRRSyLUODXAZ
uXP9oE8iqZMR8rBhkAVioV8MxNtXRY5FuWs8b+BpszrMfXxhDMSFUaMfVRegE5KB25VodDztfpZ0
ZyPturONWXo9wDelOCkHsKpz1K8y1RLs4gvFyTSzDYIYup58R6IftpRshJgLoFfKD3gV+E+s+IpS
dnPMblqmft++QChhsjh5p44R4MLpBYCfKqHmxtaGTVSG5iYtLf9ZycZ/DqN0k+Lnvvz3I8a6xpnA
ayzTHVwA+9ZWtn0rVWTfCumtQJQ3UU0vjnK3zYg2YnBoWMcwA7aWJI+DxrFFM7VWskhovKk6886V
T56U5n0lOhaWzq38lTRhD8cuqorFYHoVJb3/M3FGi5T8dm2tmTGQ+cnyzwFiHMsrjhpLMVarGuUs
Uqv/ZpILXNQJo7Umul1baGe2Xu11NEigQqJsb2lqZ5QE1JsmauePqnkNOUo/hyCmb0yYHTZjVIs4
769MGbgJzUZVp8NeVztZ/uQXMK80MB/fHKQfOEwtqxJUt2HhqWsGdF4QkDW10KUmmb3rbrGN+3Q3
OXJ4c32M3liC8ctwrj8ESmxtRbyiQKz6HoyPsOuZZvuu+39fknLcdSZcPMfgL9uN4mWM01db5wdK
+e+tSZcqH+uKO1S9YVb3bhZIvXbW6fBKS9wNYaT9gCZu10PwNhFQ3nvOs4eLZCnx9XM+T+huMjje
W+ml8wf/AD/LOBS4Dg6dcfbHlGQBe9CiC9CbNUoYgDjPaCCu0lHF0X9XsFMAiqIqNPBgHeZFT3Gc
m2hPwrafU5vJk2niGzHKS4yRgN/u7PIO+4kyFU9gQy0iCENCgsO+d34Y4DWzC7d9iq18Bf672Amb
2m/P496V6k2xa2T67pVZshUSslXJ7TcQWw72/rINrL+iK4dD2Bb+ZXJH+vHi/mmi1GsILLEpnebd
tAZaPCzzrhXjFVH8i9mjf3QFlsK02yG0dYsirRS4J24E8fz3SGqImZ4BdjbmAEVtTbAmlW0jgQ+4
TlnUB/EfXWWW0JtmM9LTsepdQW68ogACwWATjLn+pLWD9tSPlBn01lfpMlOpadakwNBX+BB9ep9U
uIAnJs9VQVo1U7dUh2PiuA3J50G3gRp6nDoqK98axXdX6M0qRU/Ko/hcCGvpSWWQyvyvlR0ORdpw
IPQV6dvca8+W7KqnGe2yqwqmH50JwIYpRgA3cxk2sbceU5/EhUNBTtXl+9Qpz8SOsGwa0S7yJQVa
KCHOgoMk4w0ZJLAv+d56EnmxEfSnKc82La3GazejoU/vcJP5TnVKmSAvLkU4JbeR89OS/KCz6aqg
uEXNJgtmXmA2m7mGf7AJ7aVySp5GLB09mGJOigj4pt99JNqUbulIWxtTHm9Km8W0jTlSDC3oi2Lc
jI3/l9JMT3adk+yvlvb0fZ9jkuRrm0quPUpSZFdPIQ2quyDyn02KWK3C2Cqbdyf6GEEwr5K2/h1z
7KGi6OdiZ/RLZq6Aa5Ieq5oY10be9dvof9SdyW7lypqdX8XwnAckI4JBAuUa7L5TL6WaCSGllOyb
YE8+vb99qgp178CGC4YHnlzcPOcoU7nFJv71r/UtKQ6zDTfcwPkoJmfdUiK8Lsj7Lrx84yoL6Dmk
Hm6sWJ2HgICJMafHcEtFFPlR/FMshZJlj4WMnqCThovF4Zf+kDJ9QeciHODVX5776Kjqq594SqnC
Pc80vI2mfszs/lOP4kyj1R+hIRTGhgnI9ps9G5RdU1jUW3OowsajGwI56Tnxoz/8aC9s97IN6PRD
im1AunZwiEJT7EgZoLaj6+Cf0Ac606NpQnWDfDizRWgYKVw73Kq/jR/EhjiVYxMYmMVxIBwKkKhr
VulgT9ial3Hylpn6o1ssKOd8R+SiDovwzhT7bdMxdzaqmd+ysdnb6VtXzIDjwv7FUlcjMi5xlbDY
c8WLP8h90ZV3mTFfJLLeqqvHve1gl1+DnD5gjVOTeT9YTnCi7FW4DPtcR+yl6iE+MpvfhrrYVxU5
1qqwLmDbkq1xuq8OwwZSrA9EcdiKkIdUVQ/fKUz0s0Q8qXGt7ieo34Rdyqijm3u8hXc3r4Zmekwi
+xTC+QJu1fxW1XTf5uVzaJJ5j5kLmu9nX70Wyt8UlAO6oOJ1/zU0eou/6+osd7rXbCr3VugCtWxy
vIG+TysO0mXN3OOErgRs2b/VNaWMlQOhx0wxprPp4kcDgY4eRrtIrOfEw+pie3uCUdjz7LpliRjv
WieAmsI6YbB8dnYF1ogGDrKe2Gll1MgaEKuqru6FIrrVLhuvwFJFDW/4EDZPBj8u65rofpx/Wgpe
7qvuma7Ard2rZ3vGLD/4t206TCvfm37NPqk0yUuYtx2OTKURjTWdLLLqK57aAwiNyEfQEcPajeac
g88H/U1cS+VvQcFqDA50nWTwCxFIeH304hz6PSksuA15cIZu+AcEpHcTVWLe4BU8ZqYt9oHK3qDP
x1u5lB++hVFhsMVK5rivIwdGuK+YxZuh33oLJ+J0XDi5C/uLJ/WJlzittikGN5G7Ad6pCzS6lzSl
WS8ZKFWiSwUQhDu+zPIjq2MorVX1ovL53EfuWy3ozWlCCh0Kb0uj1O/oSRfhsDczpvyiAS2Ow2mn
e1+scWBDNRJujn3aotGtCXf9k+vk3oVt7tVtwVDKao+HSHGlKFHYwmNyAzyhO8/uS9AQLl5oUaGV
byQBzrUH/wb1cbDZ/jY0HFsa8wajbBLTws3C0zz7Gs02yO0PLqTrjv7eccVzl1X3BUJZSr3xCpds
vkOAjFID5ozonImaYKOBCgOkoLos8NMbK6rOFP/9Qq55kF59NTMNDDIu5zmGTwx2w0fgkOEMeqxt
7A4gWT3Emi0usyVOSQJ+bXQ2IEBuaieK1hxEG+DFcmKEIrllCH3jdyL2BRMhUbxMkzPDZtg5n9Ps
1FzFeNsp2qY4rfDkxhsh0+oJCNVAa2jtDg9Aajhl9HyZJes3JxnubXfWcGD9Y+NR0+D4xJMgxDsM
IuLJIay0r/jmqu41zsMPLeanRcEZDyKz5ae0AznjYdtBk3Hr8hL2O4F9HNZ28Yxf5tWtkDTdeuLc
E52aqKL6qZjewANkVH9ojy4x54UqoXLn9Qm6ScwsHDkRKlfjbRZ/tq8mJgienntjM5NtvI7ehIIo
x6KXY2DPH7a9PCPxAYqMko0kT8l2hTbtOtviD3m0HfV23SNyu+/dFFVC/faG4aEryEuZZgZ27B0E
jiKiLNh4a6xRS0yffUmb311cT0cAQ6fG2lodpBqT5hcxSkHojaVHPrzZeUxQuMFSPLfE7sMKLBHL
ndD3fZbUTHclBpzIB9zSFzfVUD1JzYLPb/r50Gbxh29TMkHkYfUERSo9RchRm0OWRdxrE2ImrLRz
KEJDSm7i79CgK0myQnlwKNPQ/ZosGF8qmA9The+kc8Dk0KnUl1V629T5UZKOreZkxIbuAjRqrrD5
rQNcFbmXeK5lTa8ReEjyiPNJG34OsfQb2mvfg4QSzDrn0Y6vW3Al4ka2JYZBYb3hyOYEmAKKMlLc
cD2RZ/Sbdg+qe6e6npcaiRUSlfjV3YxNLxT7eSiXXeyagwWCo/LFjeGstxqs4NmbZxgXi77g/47W
i4vByp9ZhVFC3SSUWUcyogGvUtVuQgFQNUSLKHnyMkj1c/K7GIs7nj30PQ/0fc+2Px/E8GC3eFNK
zv9d8YhV5q5OGB1bTKItJHM9S6zvRWIdVOLeuPlwF5bLCzmVYAupAWE5Iy0YkvAc4CutRtvZ4eC3
tiaVLAW7pUfjaKedw1DPZt6nL7kM7/K0IdcJjIfvBeDFYJnTZHE4CrNDHZYky11Rk10KKFVGqWFM
8g+Ekoabxeck2lQcWrJlPuoOVnNWtOpYg3KmkjDDicfu7EqI9Zpxw8apa2aH6Kk/7peuPcwToAtr
LB86D7gxzaHEeEYPfx4wTkvwP3//P1tleDajlvJhlZ0Gs9ABR+hsu0zqzxx45Q6Vwj0XTKG6pTW6
BD46Nc3dqLC1CBUf0n4f0F+BeaP75YcN9lA3y3a+E+jX1uO6Tfg2blo70a8jXZSteg10DIixro4h
dFu2fZ567ZHSd/4o071ZSqpi8HGyLTXitvJou3LCqsMM8O7OE9vXEo4Y9s7rBM4vx2HwuPRie18a
i09MQiXTtf0n4Ex/p3ytX+ifx2w8xln8y46VfU7iCSpFQRIl7l+VFdfUFtmGogyMyMQF45XTAeEO
DSnlPi9c4E6QpvTQfo9tiP/maurOE800ifjvyIMyf1ty81Oo0eMXd2CF01D4Gll/RMyhSIA27pFD
NwG3Dk4KWmgSAU0WoOK8WzhasGH6siW7O7jPCOwLEhbc0qrDfBW5KcW85ZBgs2R11PUkXDJ+p2nK
nlAbryw/HJ9KVcGKoS3FUg60Ze5OEksW6EcqJDhnnCL8hfAeAVnh4zI80gt7U15nnGouzoaSn/Ug
HGA3g+1ukWC/qplWngBkYWS9jaH/7tgDlTS6fpgZPDfXrT/OuPo4d960y1sW3wNOrKC74750QN7O
HBpZKS5mxoicnZgyLjAxCTO67GUBZrLCLoZt31HPWV/DQ0uKzXZ0fiSIgLtuscHReAvPovalo2XB
L7xNpdI7kdBeQopu79V9th5NdI4UVWd5HQ1I3AGTFB8CcFZvk2bVOQaFshpygIGES36ltntLF7ZP
1IkyFuksp04HP72Dg3OZWRQkdcRFswDs7XrLvosIBY5mZlzHHb1F43uqivHWttK9cgZoXC4ji0Zb
qQ5Bkp9rxWVX5gmjplu/l6m6wogXEI4wc9uWQcUDVwRIagAhJeZzajgyKmxz3ex/VzPb2KnfoNOt
gb37vyyKQpMYYBrD2YaSmVfFPhDzSj/ulbbv2Ddsln7cxuyoSNgjBUS5fl4q2e3S1sc36ui3MssI
LwQWD93C3VIPuVz9m7AN6GuEwk3HRaz6Q546ZkMTeXewpwtYzfe5JjBFHjFFItgvaX3JqdvDWZiI
jVtn71kOac8f2yfZFfFW5353CpJ6s3jtN3XZAGipZTJy39uXvs8uTKr3VHw69OFx0G5ls7ZCVEWI
GcgLXuduIkJ74LMmBgOikAcMOBymA3N9K9DB4+buvdLxoU648v2KiPpk0V/c9VfAFBndJTvVhYKn
4dJMm45341JE+7ko6fByhy0ZEaL1Ffp8QZsYxzzcA/F9XSLCsS0I1iaUG1E2N8T0v2Z7eYw9eSod
rzskC0DJhNOPnyuGE3IKu7BdztBIjuiIFAll87BWIIIHSK78XvyGIhTfC7UusrCWdahx9yhDWDuh
AbrG8x/nAU5okH4oT0AJUqhiXUXJZJA/4vO9rknEU+MmJYUWpPwI6qidmNLXqWOFArLnE2UgvXbZ
yPQm1pyhcEdsuglweplAwSgTUjBFlO4wtl68CiOimebLdN16hkPwJ7HEWZTDcSZzdfC24H0BZphc
b/to+baCU1Vw51O4caYDdlrNI5ckwIchBw412VYMcypU57Ezjyp3JlaoWIDnVmOxpcg10Jq3ROlB
aK5pKBMvyXWh2ZbKOpEcbdfcGyoa7XPY0y7pYwuyElYYg2kPoUc126DAqM1oCIj+yLAUN5uZsl5M
XGKKLLoweHzEbrYDyhDyziCLl8Q40evKgeMJ8EARk897XHQ0jsTtDMu/OpIj5LAmeRtgm8LM2f6q
bNRfr+xfFIdG8g9s0mL7GsPijk599YffPeYE6OysyYMp4qOrkNJyV+gR+6nLr/iNhBUVD8/xOp1M
yv1d1dHBK8fhwBmJ45TyblUv2YiHmAUN+oOM8i83wwmTs23svXjGXcArRzm762Zj3bHF2pYON3k6
8ldw/ALwYmL1Rz7ZXw1ON6zy/mdvwD9Tc84oQyb3EYYZIKbyM8jlN0e+lzivn/uiiIlHwW0UMJMV
ZHdScdYxscds27WMEkCxtxilCAjwIIRF313iyqE3kqzXOoMtGCx4S0bz6aQ+0TEN9st1FJbS6y/L
cH6fZ4LkYX4NDbDBTOww3dDOhnnlwnt9V/XsAvPECTfeVD56d5J+ctfdeRSaxIRWDhxMClpLNzEm
8ts8Xr4dJkA2wMsnqL+13M219niGsqHAhbKxR5Lo1ItnzLVsaxsLpUEFtKbSdWVMQt0H6kioGdUj
iAez8ULqylR58lLbXMCHck9aSKCkr9d4ShFceVdgFCKA7uHuC/ERrGObZGIQ0vbmy2RTB9xylRMj
WyWHAq2XrmB6qVnXYwriyVpjSkactNfQP5/6AotQ5ZK5ruDIb8GwHzTJXm/wKWjylLtRUUfqivgR
vV4aeehnVNbvUoITHPER7q/C0uTx+gu9+BgMdNpYVTqwm8XO4xgXQxjXTo8BmUwOfUC35rp3LHWN
SdZHqKo6zj9S4PtPnY82jts7tyz3OO0+g1HLHU5L4P4l/jsIFhBLDTXRPm0y9lz8xKX9NGuO62Rg
fkVp3K2Fmiz60BJOuw2Z1hb20Q0NIApzEVkxaR0L+s8WAkSGFZgh60WPGxx/b/kMXGJcusVeXAzW
Xa7qUyd50DY+L+85nQRh64Xe+QonoGVza8ze9FFNya9WEvzBYd0KxQ9gQJ3rrwajPAKBF4gntzdU
R6e/YCrCA9UJYQZPTpTn+Az9k34Ewu/2DDwA2wl1tMuXE+CsEXo6uqKV6wAjEkb0/DEVaufrGk9y
RrrXhOSZNd0R9ArhxkqrFTDoeqNdGM9lVv3kWo4Ha/jiKeneYmHmzqdbvjDrwuYDiT8d/K89L482
GlugRQqDisUOZEgpkB4Sf1uOrOIxCDzyMnwFQEYhpe/8ZFPQHT18GCPnRwb2Zkftyo2mnofYtH9J
EY23WcqNYbLmZnIUXURlhVTj9S80UVwXUTICgOj+jM5MBXK7JzxUTYjHddUGZ8OyDjg2I4bF7Jia
bxZ6W5rego2D0JXAYtxPaCEyZDGeYlcAqMT0G8EaAY7BN8jTwQot+A1N8GFf3EOdm7cpBoPryw4D
bdAy4ugvTzbjujqOMGcptP0jfBtcMVcqdjd7H2EtpS3Jo4kSA9dorik4jiGuoFqHkCMU9tBhiPAm
Ytum3CyR2E2CS1iV3XjVjPm2bbOxVUTmhO0UAEcMyBNq0hKlTxrsNpQgHrgpyx5OY9eDdIKFqlZq
3rvUOaTgMtyexGjHvRH4qJYR8CW6VYIflKcR8Zoz92HuAGKDir4HLHvPPlOSTqcDzpUYwC0mbvbT
7TGa7h2bk35ASXtjEykOMavyCsy/dVJe0nxJtgPsMqIF7lbKq7YXkdLkfWZ7GlCehwdJFlRD1UN5
SGV9yoQKdp5gkPXDkzK8aNognTbRtZCw7txfqg5AZJkJ6Q2WzSamgZJbXq7l5FTrlIj/fujJy9IB
NVIg7h0KR+Dau96s01B6PDCSg+6HYjtQ6oUUeiAI9uJM6GhW3N42kbdAqEw3lWs/+g5PgNpq76lw
fNevcTO0W4xqJ3gMv7kVryaFCjWi5iZHssb/TlnfsirajCB1+NYhyZ8TMJhrzHZ/XB2cpqm9NV0y
7aAY3AJLY0mlsaXRgQfd3t5qpwH9pKqXGlLHqb+20o0Jm+sJD8fSOo+q/e3nYX6sJa+h3EEyTVwr
3EXpXaBtCyt33a7ws/DzZif9UGScmXxnulTl1WELRAbrsvvoyUzx6QE9CeuRmS6goNAeaHbeeLV+
63Oyx3GIhYVjQjScqsjn1chkLmLO6L5DjWGTfYJpXUiiQLq9SnZ5b+HAJxS29sL5OzX2u5P1+Cx8
94+Pmrgqeh2vy7F8hgyLxHy9dmXtwp6Ky2SfjKHh2GDxfHfb+zatuiPsQ0R2xz3kMnoveAifo7C9
16o33BlxwEQez+txydmSLdFP6BXZbnSVf7Kil3IguTKk9R8cJuLNlZqIAB0p2sURVZJGFa29z1t2
0o6ZnpMM4yEyCjk2qmuBwiw3tURnTKkQr7zwto5cLrGx7y8A+dUKyZlj9XRvGmmfDezN1Dl3btI/
CIf6GE2I0yaheDN3Pa8XkNQ0Cjb9qZ7STVCXKzN77SX2US3JKL+J5W0ZJvFpwg3gEQHQ0w1JE/G8
ByNEp0D7GORudFf4Xrkhk8n00epTV6LTjfGcHjgm8LcBTSrMu05c7miVLNTzIraPir+mU0BM4nOB
lDMBotVqYnAKmnmTeaSrBJU44GcPeGn42VBlRuswVlWyDsL6bkosNZ1MB7oQBKwWaVMjH9diC20o
u9c2G5UsF/T0psltXT8ou8xvRD795MO87BDZWB8Mh3HiR4IieEoCGvDc8eCa6eLYU33Uyb3lTd+I
FsMTD+B824dOupUzF8F83TaV/hTcduJ1bIU+j7L+ZuKPNtJtj1Y1pltyoPp+8hzcKW3MubJ0+5uy
YsNfsDyha3ApbnnUjSvbYNWolXcma9KSjal3XOjPbE7tz6avn7ir+XEkNGGS8QMlZwgpkksQE2JV
Q8PZyXLoIOQGDyir27VdVzDY6YQ2AHZKtXa/PeBnsQfPNXf9k9B4cVS3jDd+beQ6EqN77qoLIG9x
MfTalboqT4KOgXb2gbOD1Cd7xenZv4Jr+vQ4wIj36NaQc/c7HHEop1P86WJgGxhChRYPoOkQ3hv/
eaieFaijEDDUqmvJhc7Rsk2ing654R3X+2+X1tlVejXvSHHNx15n70m8ZhHncJdLW45vQQINVGT+
b6ctqDrCtWRKFIe5qeEky7sOGH7hoQUEY8QyoOflyzvyXKrbrKUqosl4sob8k03Rxy/4Tw+yHX/6
SJxa3urkuCmpmx1ytTT2EJxEa/Pjvl2PrI3NeG8cEsGWox7hAl84Lrz+we30i5pdXBU846TBySzp
v6AvqqVZp/fkfZwFL0VtyMLJ5Xlw7YNx9CH1PBhYiNhlEH9PnYYdBd8nCdnO8KMACEToJIw/utLs
/+uM0v8b+uj/rz3tPnDQ/zWhlMJ5hP7PfwSUXr/g3/ik0vtLEw7ytXKldKTtuf/R0S7tv2xbO8AB
XGUH2lP/WdEuxV/KV4HjU0OtHOFpvujfK9ql85etFB3tNjM6/iD5X6poD5QAPfqfDe1aKAdsKodV
V/IsC1zBn/SPaNKstrwy6pkLXDkU4cFNkvDNCb2rsF4QS7gGnTUO8ai7tCMqj9Rh+1CYjIBCUIf0
bTrFzjas3iqFVoVM5T1adUMGgRQ+zGqsVzh+mn2i8Em5Xsl5K8v7g+GEt7Jnpzy6Y0ARlCldemAF
6ko0J5KdZ5I+tPCy10ZfDUmhRFlqo3ar6qw6+gXSJp0r5QmcC4eLZdb72e+StR8h2FstK5ihlvMf
WlSo1RZALKVOq+3oSLWb3RwC1hxo1jYLwWoS79s0A7FiyTH4BmQDU1/4kmWDlyFidtqGN8W8HxSN
ugvm8tUWOENCzjDrlHls4/kFD4S6YIrMSQht4pTsPn0Q5a5OtXO0koSHlBu3lK+7LKyyvkOCoi4Z
VfRrSbJ4xyZghqXi14cq4hCaD6QjWtOSG2ZI5MMC8lJpne1VwNQXB31wD2NnYI4Zon2qU8E2M/HJ
pYRiKwaL/lqvRCHAw7uiG7SlNoteoVqg1kETwdiIbXtnQVN4qAZWgPXCB4Hj+Dc0ZLpROvrFnJGt
b8RbbUOLEFNOyOTpOhJedFR+CCu79aelOdYtm+I2upKlqO/AWB+5XzM73V2hWsqsZI1HkJ/sxs5l
uRvYsh4MRi/iPNl4BanyJyxk21ZK+Ihq1ICtW5v+rMiW0O6M3e0t0O4HhzPMypZabun7Eu9NVat3
ZPl6zetDPkdhQ8H1KOcLgaukg1VIaSkFLbO3AleIq8PS6levKg7Ugka7DcLqdK6yxbmQ0fXfMJWN
B+zf+hSMvnxnZopuenew9+gd1TslC7D32rQYsG/EabJ3ym5+pHGVf9hM4Vs/NwCMZiuOq9WAvRb4
BGQyxlLngwKb/KHKEnWFSVMsjoxRcxMNhQMZHxr1GI7BjpIgahbwNt1WdQbgwSHfeWNPNB3OhMXO
UR3bj2Nh4hs77+yjCYcaq02ZokwV0Z9FDCzRki5sbjPqvJ/t0C6fXWqkyIaN1bsJ/eiSwq09W7hK
9kE4A9oo/Si6tatluiv7gsAW+KP+gLeyOraLI2Fa0Y6JRbOo77LSVUclzHzDLDdeDAVRJ8CS4RPm
Z7ZuqVOCEB6Tp0F41t5ZmvkaeY0rHMBhWd0EhfHuss7WE8GmuLmQihrJK45i/BGZrTFeSsx5Vm7u
68Ev93MteEWyM+/fYBHmOMticv+4MK2r/cS/meZoOlYOE8MSmoFoM1P9H7+NpgdrXKx7v1N0A3mk
8wwS915Hef9TFzHYVkvEDxgTXPjdBDvzgwWk6NTrgfLuESzGTR300W/HKlL8KWBx/aFNm9XgknBZ
oQcyZGs+ZWIxOaB4iiFU/4GsHT0EXjzuZ+QiG71Ul5cA9uqjC8zUwsPW0Hs6ZVl8P6aVd5/l5E+t
0BMPRIOsXVum+iEleP9jqy7U6znu+BNZ4IxvaRHgqORKfsu9ypOY/pm7TlQItt+W9LrfA8IhdgGg
tlk0cTEJk8AM8TKf7EBKCmk7iX6Ed7qUtULqHxsKlJhoWGYmw2ctrowzvfjNJ5FAeFluO9anuMAv
a+ax/nDxlm59cljfmZ7wBTdJxRK3JukUBKnzGOXN8J2jb1KRwVFwHATV24YbJQPOQrf2MY9DwKlL
xTPJ8WJ/3GC3qLcJ3ul1bqUxKq9dQSi26FoYhuk24M4587owR2PRYDEMM0kw3V2hlngM9V0RxfoQ
yAFRiTx6QZOOih96Z1ke5mVKKs44crqUCx03uphn/5hF2L5m/MFYijtFxIGMz9GZHXMsIXkFK6E1
Z1pdWd4TfxQZtLT0alZX1Rj/mhrtfPYqFLsKdMoVYQ9CYSJncIBXQAP4oIsT1t6rfmPG6cjPszrF
0lE3c+G323wBqZVlPshLnUGKBuGN8d2yFQFE6s6jbdOW5EcCn+d5J3nkJWIAtRpi/CNuPhnnxlRD
iPFtdugGb+zHhazpeqib5K6ayvBl4s2FhmlU/AaCfjgvA0mJOmdz21TL/OqOfnVOY2/eG9tyIBER
sV0Zv5y+8MsPgBsy4jZ1jpenag3egbGzQQ/llkxPC0/9D+6h5p1/k3+3cLuuFJ/g3kSuD7Pf0G+S
ERI5pdhi7w39ohmfYIhlLmlzZLIuYA8LyDc55k4EeW5MJgscV6qulWHxhU1YeJBYG54crCAkW4T8
3REafe09t8m3jLjBJchwrCSsD95MJ7KzU4b5u2Ma/62gW7RZJZiOGVGF2YF8bh9N5Oc/nato8hlb
dSj9bkD+qfsea2bXliffBSbR59T8ESOoDonwl32CGWG7pF237hVRxnCMqJmo6zSRa1Gk3oEAL41h
slWPtjeLXzXr+V3SkhzFE2XMzgbmcHs9Go3s8V1WTkMD3Y98UpTgvgYcu1VcZTu7W66Rjb/lTxDP
d/aE/JhU3DOAucgzqaFiGTiM7rQri97602X+cE9VlL5EaUGwa2xsWpX8JOMSsDk/pVKiBABuhoFt
YQLHb+wY+6aTdrST+eTv6tYL7rMAKW4dkwv0kF4dpGyF7/Qygx67SKh5Ah9UVHTAgnjB73unKJIN
NwpujUxj0+AJb0oIKyVh5l7MwdeC7kL6UHn1XW+q+FR1YK+5eADyHpzUFcWGxL3EtuYGPWWMM7CE
FaFqooyWsfoETu+UJBQF9963z5X/wf3Ly7SNMkb/NsuK88Jn1W6LHmmOyaiaby1Vja8jVT28+WOb
3XfYeBQnXW2y8EyamECpP6IoOOx8q1tXO/K6c/Gdke1QRNw9Dyfq08I8T+VmYedcrhYMHU9L/VWG
f7hHbpbS5ZKHgKeiz4WOJ5nCGUi0og8uM7/7Se5UYyCu5GtHAW1dqttWp2s2kk39K/VfhuhJs1Jp
OCvCHC+5qGqCsXCo40fHRWqFJ0rUECoJJXzDzZB6t0nz0NZPVXBtE25+x/h1R8FaA6qhJbc8L6jt
qg4jEjrBsrzHWGWZe+6p42zyV9Gbl4IYpO6cE8mRZ1OrF9qy9/OVbcaECzvA+PusnFcoLXplW+VH
Zbdvjbym8rvn5urBlOkcHK1CTu9oLBxtMYc4iMDhk03q5Ex7TVKtO5GEl87tn/IsPICaAxcGT9xJ
OeVLZ/whWHD1Lc8a1pUxP12e7HKe237oTp9cPDPMen3nxhacmbrNTl072xdck8seniaPjEjEwy7l
EEkuMRUT2hz9yKrOcTqm+Vci+2I3JsrZd/0A8Lwg01bg7PLDPie0or9FMd5jAYISoLHQjR2AFzW9
+qK/74qOCi1chY995kGVCDs827qZMTwQrAgSbMEkgqOHzo5QtMcFXxF2+LUiD72FL++uWBDJXavr
X5Gp7PVYY53UlsrWOukpEsMCuK46a3gkxd3dDx5I9MzmVaP9nINny+ddQ72vS2O2VSkIk8v5q7sG
tksPGlU3IiAC8UrZscbmJcy9m6mSD3jtg1Mgysca/PV6qALaTkacQ/04vHFSxVQbOBs4QXsrXW4h
fQerq6To2RXK8DKj2FeJ2vQNb/sskV/WwLEhF/FrV/MMaALe6JBSuSMsuiklw9mqnDRPetHDvOeu
VrDGd0mPmmqCNN6GAJNQREYSLWIgmzkJZ7OMGTgtClo2fVG/9Q5aWeWJ6ln7UbwV3cSBWoPUrQv9
tfAiJmE9NQeN5r4ZMJ1t6lK5mPPp804C+5NclQA5OMlN32HlVIioNG7l9dEQVMZwEGZsazv1FsST
uptQaIEeYmz641u9flDxHJ9p1BQ3HvXpr0klYO1YHLcuMwfuxymCNWCXGPOjZZSfSOX1mR1ysOIw
F3lry2sKHAJ1/pJZ0rkNGqTlVQ/Qy9u3gJkJSFMVyy3DOZIZnW6lxXbuRGdhBumvvj98wBDpK9h8
uqFN2AOKxafm0qTVD8QXWLmH5Lf6JPiJkip9rF3+pqMIM/rJA/+rZ314Uzde9zzmWbTzizp/zehm
XNk2zAfCGfASxnxuNlz9KedNp+Wr3RktTHe6v4sD478OFb2nUGNcIp/XhIKQi3ypAjd4bp3cPhc8
PHCfeGnQrmvu7100VFV7G+RifGsWtwO3VFq4uIuqTOfDSFnau5koY2RnTQmhIC157omiCKL5rZ3j
ZwAWiNGM5sJjyIb0leG3ZS8WjlCW5FKU26lz0dKVtj7oR6q/y9DO93FWMOk0nk39Wd1xotdoek+L
FRQ0WeqRsbh21AkIZ30okRxOc1/TODe32IyG3kCJngMYJKuBGAAJo4W7PEIkyFaFdMx+CXpJHH4m
p2T6/iDshYzOTNamjwDnUSQVXfxWeOSPbYclnQDzMffi0FrTpykhKDSQWFfCD5IXv3KWfejgh7FM
t/zYbsz+TiLNn/O2sS+Nsq8+pTiqzw1n9hshu6uPAkqdSqZrl9wIdsRx/ezOLTLxnnq4/BinwfV7
QckkNHJ9NH556wBxu9fOtJz4KuvMo2S+Hcd+/u10XnOp54UdYcxLdtNCmzpXSYUTSTm4+kY5PVGf
Kk8siP2V1K4B7q/IqsqyFC9mUdPHkvngAvwQ0w5n33PUYkQNWupyZ6zOO1aF6Ny0gWZ3HcXLGzbN
7V2CbSsA/CI5P5ohb18SnEDPQ8YoucnGyObTn6r6Tx209R3ppvYlLCZM89oTxArL0OhdLOm38oyx
tgXFdqysqQYOVzBInc+lm+mryvMIr3lJpACcRNZvU41TchsNTcBVqyFUXftv42dJnLzYeE3ikAvO
hUUUqTTTQ6GwLNuua+/1yDe4TiqZbrJ8eKkL/25KSfhIRQYMw/YR+dVlEnCYRCB0bDwXcFGNRsXS
2/aYl1wiZJ5jc0PYVn3Lf9z+smRUPDl535HjpDpxCxV4uhMjWVvaKpfLddx650gx8gcQt379fyKI
ohDefhY/7b/8U/3Sv/7zL9t/+3X0U20+u89/+sWWKqxufuh/mvnxB8Bh96//gpT67//l/+m//G8/
f/8uz3P98z/++++qL/FvPl4fW+U/KpcsWP93Wudz32Q//9TF9PcX/LvWKf/yr0VMGimRbS4K5n9o
na76y9NC24HvBehn2vsHrdP9i/WoEhp1VHEH/k/Kzmy5cSTN0q8yNtfjY9gcy0XfcAF3itQu3cBC
sWDfHDuefj6o2qazs9qqrc2qmKGIDCVFEg7385/zHVf//1qnKf8vHifLAATlyP9JBdMipf5V5TQs
0/FooAHzDY/H1c1FBf354zHGifpv/1v/P5Vq+w6Zlr4P1+t2DH1WYN+dYxbYJZmkWMPtwMfsRwP3
L0HFZ/bf9paAVBZAyw7Yfc+J1j9ZZlg98Dk+ZO4L1R2RNatzXCUjTNbFfKj00ThqhGpx38LHGS1c
rnnXHb12ONVgAJVL/poQ/MAEPaeirh+D6gkCMN6aKcIeoTipZu14UxQUXaIO1pKW6xE+Q49MVysR
EvjDgGlYRt38tirrP2w+ynssMoYYzGj0Mk5OU2r0+8mT7pLXxYWitAsGFQNbFwfdUNO+iiG9/OUT
cPuHWPy/0IVuoBNaXi8D7/U/vb6ubQGo1W2UaS5F5O+/vr5p1xhMG5jz55iMlkA8sba0Ca4KzNHV
ZC601ZWKt6IbvmKYKle9t42XqB++Wr1dt7WdPRktLeEUZWGuc5tiZ9Q5uKIEnE9T6Bjc4a7k5I3P
338R0671XIcXAzbBy2i8ulXenuIxKLaYccw3Uom3Ylb1vVoqR9hvTMASauPw/Xe/v8y9ojmUNEZB
OLvPcxFus3JcfgWEnX5becpSpl1ESp5T2OQLOjjOOkr/LNzgVpXmNB+Qfy1l8yD9zmayRS78LbeC
9BKFAeO3IC9Y/Ckp8OYel34rhw2Vf+OrOUWxP9G4w7Crs19KtBsEo3MkM78zTedqS8hTkWx66OWW
na3iPrV9rTeQthUhq4TbLXFvvm3rxe9x7R6NjsiY5CgepEk0goweYCLWqmSvDY2V2AMtTdXQv0mT
hMeA2Hb8/rIMxgfVDePdBK+KMWEsNn2liQtjXZLmoJA/QakxM6QJJcubaB9ZXnqYaXTfhcXu+4ed
09y4wlQ4cBo/hUy4eV8V7oymiY5Fj+RP7XuPPXKKtwMz6I/EUvWehc3eYhCPPoTW7QuE1Wkj2eVl
PsqreYF6McipwTNQ+bmDg2wxhO1hQQxXS8mAPDrUC5wOl7zzPhC1+zNOY3Orz+xFjXaWja+RVmcm
Adi0cBzt+P1WzmhoG0dbiq1CWrqw+2Mcgbk4jvuYXdiFWbWDg2Z8MlzH2NmBlKfvhxkNDSQOyqbu
jFcrwhzUqhqJMwrleehgjlbWNc/RSFsQcmbFiWCgLIiSqUZcAg1/GjwEq9xzEP4xiulcRKZ7iGLP
uTA+lLsYDYgbc2I9WsQnx8GpH76/EsBXDqNrEcWNmmZnBS0ulyFZzudw+2ZvrD5kN3RoUnl0UZl5
DQWsW7dUV1JwzcPYOShdIrv2jJ7YQzA1Xo8/zcigXCab17CaqkvDNDoZVH3p9AZoUO7Ria5mG5Su
RwW01VnnMJK/ek2Zp9LO3uYB3oTJzswIcPJiinzK9dB7Skkc95n6ZSAj72Jd4U6HV/UwhfWjS0N5
PdrOTbg8CTJD/WfouE8SsGQvy/pS1WX7aECiPMw2QcPptzM371jfoyfqLEjbc4M597330jueek0a
J/ZlacYnNRg4xhLvaajN6MlQ1YteDY8MhhGD+pLpMw/hjC2aYpe1Y+TltfLwN3VTnx4at88Oprvo
pMsM3R5nBunSRpjlMI+peNzDqaXo2yqdiyGMAVCHXa2LdkQGWmD8RPiq5QusqT4N5dBH7MC5dfq0
NHRXBf4yvmGiQE8koQCXzAKyzphsHDQYtc8VIJI9iFZ4PKXWncdyXJI43g1/LM1yxejuhKK0iRuN
d2uh2mxBPs2b//i9MOu9fbOg/77/FY4V4RK+sE49oc8NZenmzhuK4ln0dX0IZiwdaerkz57Oj2qR
n/j+w2yaol3ZECktYwjZISfAzzka//1X//i9kT3bPJvaFWODT91A8wfR4AJV3fkQZauvGXuw8/5e
kb2mgS2lDFKWg9F95JSdDjZZEU8Zk7+U6LzINNcPSTw7G6iSYIFHReCV+PdazV2+a2UIbT/UaaFm
uVyHtvsW2dVMfx6eJEmDhlqNFhRehGexqM8QmYfiww1aeSRFa247AbqrERDx3Svh1u3gWS+i9YqN
4dYvfXPybCIUVjW/N6V7T6z4kgfkGWhpJz56pNcXr6RBemXaRfVrrUP378XOA789O/xWYxPKIkkE
oDQrtH1P/Ch2UQwMsatFeqyzz7YHLKZlbzi7GXZ5rh9R2Jvbao9vyacOYs30djul6ghJcpUDPkyU
T2mxv3wrg2N3YbGwDM6210D24l1PTLoRK3ubcsjh4LKZunpjCEaIobPDGOobmckdSzKSYIUnQDVw
G9CG/KDi/B7g9+xxU+RYAMrFJdNCSVQgvAOJI5pg3CAfFkOuqRxM9Vwb9HZr0rqwz3nMQsvPguFC
kd++svyZMR2hRB9JhvvldNHBDhkJJAHyIWkptoCH+gbLe+AQhoh2bRnugw70GYo4AxNwEOm6IzpO
WuK0vIjLCzE74mZCDOuY6XVBSPiDSum53FCuhInHaD86ThHG+C7JANvxq2aKQyHEip3DOo7zrVOX
uwjGbiqMtQVgpGPhynLXz/Baq5rBEL2C+nC2RLSjt3fbJtYu1kArz/2GkgNEL/DbA+E49EXHDKE+
mn4nAKp51mUerYeA8Ekz4pet01cbAWnOyktDG3tKlKGN5vUQFIcwSHxFeFevB7KGGveN8SSm7FWV
7rVPsHQsBAtYunFD828Nw41giGeWfgPxDFYMw4xwjLagfxcfom1GJxdeZBf8ysrg0PNxyYv4jHNk
nVU2TlC1t8z8HpsKJuGKNW9jjTmZtm6N5XCVDfOuxB2t62DosnlHwPyuMRlvQ6ydtAesHM/9jPiv
aXy2KEteqHIkWzn9GL29rnEcRRoQPvcg2/jaeHwmyXubULG4q29Ch5G4BkU4Gk5m2D9QHb0lE7N1
IU0RHn6s1SEyaE7kB/sREe1P4O0yAfddb6ICpfrKQzbWsKXXy3/Tw7TTmdi36dmG3L03K8hvJE6G
8A+1TJ+xGxxgI9NBofDSeNtgE9rRXnPEzxq+JqPSlWuoTS/VUasAtkuM/PxUkYGFSIgbot9rEsL/
5bvEz2pOdj2GWFk9LsalmU8OrBpWvfDeNfiRPXkdAJC0YeEDT8N6Pe26VOAgRhEnEUG3zlNf/aob
Ite98mv4gAF0a9XEu+XzHANSL9r2tdHIOMfzLTOSI8+cWvCFw7cN2/wYA8SHAw9mu9n1pb1bfh/G
ySV1y3OdGIecZqEOBAREs2OCECq5oLvFka5BurenB4uuS2MkasU/G+y98Wjx5i0HlUteuEhCEGnU
eAxktGUag7OuXiveyuU9buRVQxStCE9m7nTUm/PyJgdxdujzihsg1K8hAkjV7lPbfKiptVqe3GBY
m7Efj1g3ySPkr8tamHvTteRg0bxHurEx2anSm7jqnPye5oCUDdopBn3FgT8seR+QPBz2pfoixviT
jkd92iB2aN0dxXOrZu/AOPUs3YRVjLwQPiv6G57ZtK1bIiWwBG46AwmNXunRRNgwzJuU+RrYwjvm
7iPBldNcsdV8J5m2ref0srwLrZB3PeQ72pKi7HIT6NPF8+JNpor3Hh1/+b8c+GuldRMR+tJYiZ/c
aHdDMX40IdWCVQHz234J6hL8rbZ3cUe0cffAIrHOc2OnsLWLmQsnbNB2TF+flG84/YNkwQyLHzjd
eP3tx1G68aYwg2sUqM3QB5cuEc8lNBHk2opOa5PwMnc9TQQHJhRrNYXHCt/31E2XZBweK8fdhKNJ
26pBvrzkVm7Nr7A8Dqmun8zFLghaOSzkh+ztC2yUNUwQxrYbdwHOsq2JSGRrgIchXmd1/Dl31mZi
CsIy724hkbx45gtjl3sQ9KcMnRCUHzZjp91RZgLo0nL3tmlcXSJwsu14rez3hGg8o+vuHIfjR8vn
19aq92La48Uhx1qJo9PAdeziM9EQum8/zeYehN5bS3GW60bMf+qLqu1TpjMgtWt/8ooTpPqYpQAD
qyheNCE2MUWTK031Oykq/rb1o9TDd6u3LmlHRtRONWuD52llWc/CiFgRKX4l0Bo6+wmG8AowuoZ7
xXmpomxbTKBeUiJ1KnScjcFstXOMe1/GG6pPlqiI95u9/jnIhl+e3X/KDgP2xEBcsq1rDK5CMX/G
iW9qvMqmoOLKSu+/jdo715r9hRuKloOg+snJ6Cws06+mdke6+E54jehyMZ+gXx1cOnay7G6k5ExS
s2Jg4dhfA6TjZryOVnUPITxYXXMLlP7YDXsmi884iV+8yNrCTPALZjdIWP27rUijjHX1qAJcq4Cx
EiSrcCp+V4XxWc7v06y/Mn+wmOsrCuTCs4q0H6Bqd7Y1vJpkOmDalRcQWs8tOLk5Snw02z3H7J1q
5q0uIdiV5g+mIzQH88EcgcxgPg/jZkfD4TEhzceHao1h6dQ79bvGhxA8fc3leI1q9TTG3odt06dY
i+IY/2I2eFKV9Aui8BV3OMUxuzRf04Lr3fIejSG5CgZphvtoTtml9bKNEyW/+nQ+dir4o2H89AQ3
1zK5SYYXWBnwx6pjyfas8SQ48I5Nin4ctWepNfdEn74QxB+g1T1K1j/syWT9aScjnzBrL+xxN5am
bzy9/WXGHKVy/dVb+Miidbu1eW0q461hFNGyeYBZzjQdELj8gD0SOrjOkvEtTqr32u0f+cy8tmX1
oQv24zAb6jL7NY/V1RKEQTuCzzYXfsEdvi84TVsp4qLLO1qtyXCejOBTn+zPzrOPai4J9QqowsF8
TfVJrpdSClXH+3mIrpTSx5X14M4gCMda/GrZP6ysX+0SZaKvWKwnEkB0M/wsFda7oIUtOMAtsHin
MnN+pvGAMVZ0bgMWM53pamju2DiO+hHjr4F0VDzEiXexOpKBsYddZNqVYqBELjW/wLAdF7ioZWMo
SKkDCtsGrnSXnjJDHGfDwvPWlQ8MF1hpOYDtKgfovjdsqDnW6GcZv0evAjrSUtmATq6Bh22sfRXF
XP7e25x42INB0+RyjxGjZyI7fhF+IVqxMBnmLVPvjwlosqRXr67LY6o7PzxSBaVF420LY4rtlnJc
emu3ntb7c9+dSlb9XscZV7WEFseN17cvoaWfif+/2WFPBdluysybnrfcez9p5li3QcZe+pLXpCjs
nPrQrjTowlMXpH2quaCIdjrjQuS/fSe8fjeO1akvWDpnraZ4RMuIj+Y0FJPZWNMtzYgD29rKTNAm
WDt9gKZP3NnhejTkGofR/olla8nOLBBtNiaDYeyEMHeMwtcB1YQc7clBhlEP/CkEYsaT3s2peTEq
567Ii03JbVbjfRxDtu1p90lNldXLnecC89PcvUn18wrTAoa+7ueczqcyQhyf5b11ivvI4X1X0DHq
9PpLrzdfbs6FEGA3omgWJAmcQDfmLvPIpOkYhuI6Lx2alx5K18rhzaqtYKuL5E9DLo7e6uIzwE9m
ctq36gETGMIPawUjsjWjkbuR13s+ifSnhI9d3D/oOUJnAwAmNPywi/1axOwItENuxOuye+07CZYo
PZMn2zE8fKOYmgL3yI/MYVUaL2XlHQFTbWQqt3r2JbgJaVN1iUn5MwQIIPnphwAHU8u2eGUIza+G
+GCZLzDCt80QQcT/oqVtY6bx1mMUTsp+m0c9SPeR5BJcIXt8ygqs6wbLD+rpexdPUPc4Vmk0AzRB
sSMaMu5TynLgtxSHbg62rUduk7WdIJb10CPGrPpZ/+AQ++R2eX9uPd7CukAQEKE/Tc5jD2lEJ1GS
iuRsw74JcK0aY7MbzunYUVAeyRd3XKBhiostv3oz4FOCOtxqHlHWuM1C6hYhlMXcx1z3RNDwAXHX
T2KoBLl3Yay5I+jELeiPtbDApl9uywmjno9cuu26LoqrRk3uOA6+Vwz7SoNAMtl3ywn9EpBswgYQ
/swfCtd8lZYX9p2a+lEK93XUNb+hwbAuG0JhUIF6c217pG/zkPsYrFJFcSkqsR8nYILhgBLUFOfE
LXcWzUqjRWTRSJ6daACDKteecREjZHE8/ngLfgqbiLTQt9jRwI/Ha8IXFKrG4YPH3lQz22PVRbsA
x5SkziaGLlvdm/hrqLLN+NshUQTBiwCsuZceIDgnA8piuB9WCOAGjEAn5abX5stkBaDkCJfiMNPz
jRKI84ygdhRJPMaGdixsgwQsHNnN4IRfdh5Bre9MDFDtH6UHj1Me28wJ34o+5evqIIN4a0r9JtKR
RZsuhHKE8Y3uQDhC4o9xd0z596Pm7RjT/kmri73cjYI10cBd0GivaTJiGnNPjLfBpxiL5f7BaqFX
m48V42cjnn7HNIOac39Ss4YeXPoWLJZEl7fEFoDigU2V7U066Us5lWcUyZvrkp4buOC06DwTea0N
yl2K8r3tf+JCPkRj4FNqTzAVp1iXIOYQmkzSr76h6Yoqvn6u95iLMOCGx6zKLg0hXdvBLlOwautV
vIWY/CYg/JGBYuxanaPMJX08l1/9cpzs3c1oKR9yICGgYfOjaadzZGMxSMKs3GToIZmk1yvUdAp5
8GBb+YLeH31FopAqL7EauurB7K11xiWTmXSSZT9Hl7XTJjhn6K8SXzXzyF3IWjbJX6RG1ziA8BxR
el72m5Lh9tzbf3gXeZHxy/ZzdsDm/QVYzxk/FgalciwsRu2paRdWNowiGfg5xsl+SJ4abzHqYaKi
WtyfZiT7UKwQ1GHjkMmoiZI67Rvhx03IXHnpUyDETvTPZlhM3LCcbT8182dhOcyxG39UoFhiM9jw
Idvq/b7VuycvAhFTmRI8Z0e1CDW0QpLzMW8D39VBXOZKZVSK6k1DajnJlaRvxLh1C8soew7sH4Vx
5H9UE27G0NrT5AhnSfavMoFwZo5+OXiYgvfF1MM6iw6TZu3nNN5NiaDGAAu2pTfHRM53W2s3KvL2
sZiP2IBPbTZQxRZs0Qs/654SEIg0f4IFI86292RhBgrF/DqPgMwjpEZu0cdsjCrABiu39I5dv2yl
6fOVGQfbmnCxy3akJoFvnFP6egV73ACGQIR4OtgVpSzqqW2/CS9Hl2uoLHWWoOjYaOGeFnUQaIB0
HH3n0POiyexulToe9CIF8JJsTOSnYpI+lr9tlZjlIW02kqG6b5TeNY6wKCp/UsmWHC5UqtG4pagB
jt5c9Zxs0oDVBdz0BIqodgC9g0guxmeKPRbdY/pRd+Mm7czH2Y1OyNjPw/y75qhsJdHHUJLmwaqK
4MohvznktD8VcCvWDOL2hkW0Uu6Gutlh25hIUGq29xy28Y69/I9iIGkHHJfhyK6fvqxDw0ECrLfA
fzM/KrKgXlVdtYWKl/7uhmEp5Nw6FKnA7N6OFQdd1B6rd19I95NjMrGXEkWk2Jnm3yQNGdBovxNA
FXGP/dKB0RIIflQaphRYIr13t04vflg9Zz8LFpwd5WfVe59xvnJHvK6tvi8yccWSvTYdhpe9hcoO
/OfSqAe61A/kFWlBIERquk8pcmDMpGjrAeNaqpP7UpFmn3aFFh6SiR+IksI4KXe2e7JoV6bPFGaY
H6EIUIXrVson2GrHxnoc4xMHi3XIAmQOlW97cj9X5dYhpAzwApJL690Iuq0xl7EHj8lS4t+wuyOn
3b1FaUs3iFtCcK8sGJ7J6mI4GHBKyFWi3AqNurHqaRpwX1jtZjS6jdM9amqbxucmaX7iP9o2ndhE
cUs0rzk77Wc2HZMhBzlRUHBwyXW5dX6m5S+74+hBXn+4c4BfzzkCrxasK/1AWVbuhnut+BD6s5a8
aOmPnh/d+RUY3m32InKOGvt4CotisfV02tz1fOcebDUdWYpnEgrmCJ9DMZMCPac5tOw4T4npbG1M
qEy6keIAdAFbsenPK3ZV+JQQ5BjGZMsh0AadFrzmCcm4wrlg2PANHetqNTOj3edn7os5WJBg6I7u
cBRRveGUtFo8b2aRbiOqL4rwZOjsENoQFCZCaWvcCGe04s2qD15wwkR6VYAtnPb3kGNXlUW71yfn
qjkHj54Wmf4hcaZWFuXq7jaVp9EN1o40DxYeqzz9lH2wmStxRc01HBucd/ue5eM2wkCo4LuhIHXL
qPpIqYMeN4eFA0v0ZR2JN0J3Z85i7ADyhSIqvtxqBrkLY37fqTeMhdsGSrtmkqUD1hBXZFGZKCYF
brYZKDDNfUPR7FwtfUgzcY+y5OBSQA3+UaAMQT1ct0b7mBB1XKW8/ZNOChbJbtLZu+C4yoiRGM3C
33EXyQ+2TzidTS2kmXVEXCrboxFCd0SpG3rp7SeCD9wWtMoPSee5VWreSpMKj1o/R2Gkn83G2zOI
bsn5GME9Wh4Uurchu7sNfIsek8rbFJWnzoo9AxtTFWZ8FCc87N3YPkJSPXYAIbp8JstAofUKJ3AK
TyUliuvS3WfjPYUqbV9SBiuHPirbDVQU+aTpUbotU060jSWuXuFpZ4dJCWORiW2gWRyonwh+N4N5
Rup8g5U17UVMqYBmRfpOOM0fxpbTSejTxFk9nE7fXyoTFxCwr4pdH3/6/VB78jPu5JutdHVPBpnf
HPEa9vUXUzx5Kkb60rF6PHw/xFg/KQ6jiKnQFYYyilW8DKBQpqfVBhTl/ACnh+vbRU2L9bNH2mzn
Bilz+wlOPayFQHvUa8hwSZXWW7eftEdcc4/FBHQ/ppKHdKQxfTbzUi8Gtxwhd4FQBHN4ySZuGrJ0
6YCvKAPOK0VyvA3kU1ekJ1L54YfTv4wT+pxwlkQRZ1xi2S3LlM5gHSMcZ/mmeRC6Vq3FGKsvL/1l
STGgJ44ZwiJoCJf48/H7V2BDol1IJIKNBrOA1bDMuEV1dhMjf65az4ZRajXrduiHba25xktVnToD
uqYbdmhYqlCnmGZ3YHD0FoXj5r+zWfwXJgvPNnUXK7inufJvUb26cKiZ6TFPiqAb150JyZkjXPaK
YVb4sJhZJZrxT1gF2heiUFEpMLGVHZ6BuKtyVwaSAaOR3fKeDpcgDfJt0jY62m1kPNP+5/n/zdN1
/unpeqZHqtGTBkFGxl1/84SIuTVDbdBAYYZEkCgzCYdqvopWY38whVtNTMUNKk5wTbtltG0r0kcm
o/EsmIOTPYM7dacqZZ33aX6Z78WUhRXtHfUvRXLiZMMCOGFO2AwWLM8VM+dtVCTew/cDzv/fuf7y
r38i/Z9dRJ6lGZrtaI6Hy8mw/vNPFBZ0UZcZPHhO7S44dFU/qIanCQ/jOupME8xSLO01AOYcu4pp
uYPaG9jDS5rnaBGOLR95Y9cUD4w3s628f6Rz/+H0+i98OPrfspy4nLiypEPU1PMsW/9+/n9xOfWh
J3tB0/o65c1G+x37bWHyapvJgJcpXezSsY5uDpzFPUf986xNNbTdPLh+P4R9sP3Xr5iBd+s/+654
qTTTsgixEmjV5fIZ+csz0iPhdt6ij8qGCqQOZPvCKemQYvv5jFuUwV73TKlGyDnvWNoCOFYE2JiG
9pRNy1AdCuuo6DsOaQ+9SIa7amG7SK/WXolpoEQkg/P4r58zdsG/P2u5nEhM3l+DfJBran9zM5V1
0bDtZyA3RDJ/Q6BewtbzWYTZyrNqRtQ6UCE+02spRwwTe4PEyaGpugPepg1sfuNQjqZPj1a9iptS
A18YMA5p1NFD/YqCzkFdyW+yhq1WaHg7XahDBGholFPFPsRbktTc3MhXAkWW83W29J9l5PUbVy/f
Gqina9KEoOmwBIAkagzkuKwKqiPZz3s5m8ETK/EaL1q5sTvs+HbSXGpK8VZti5+HWsRwAx+ESV5G
g+vk0XUo+48+pLAuwbcJUotag6n+BcfuE9tnu01txbSqqcg6sCVmtsf91bNQl8AN2vTtJbYB5jBo
y60azHeVD/S8Fl3na6XYtSZInqoLT45y5QHszzGfkN69RMS4qidKCuqT3crfTW7t07jL1mY3i61M
uLW2ZMwGOtM4Oli/A917imnxOaI/Pzpm9Snc0a/cGoSMoz1ZxBn3jjtg/HD9pB9/GzogK0V6jrQ9
x+wFJIKlZNLalTK0h6nImaNzOM2L6WOA/ZFF8hX0LEAFd+bns5ONcEFWpXP/7oQmQtYcvGbikXIK
+63vvPMoiJa5DSY3pdVrfUg9zmEIE0HZU5JHGLoukSbKPjUBdnJsBYeKMN13Ac6w9GUkgtTQeRum
04kU6sUwrLuVHb2iu+RyAEyoTx9krMQq4PzRW5A3cofeetpJCGGQ6+2LaV2I6qlX2W+9wk/Lsbta
DwO7mRD4cCEAQ+aByRGXWrwoiV5CzlstZMt1W8gzYwz9XA71c15jAmlzkC4qwRgOWAvO8HCispmh
gi4joKtMUjnz5Sm4FS2Q5Jxt49OizGUVhvp+uUSDgPPqMISf3L7blecBH7KBQOdcsiu9azT8eCOG
kubJBQKxs2Mg2cD3wIukJ1g+54w4FUwLhRHPtAMszhxL0tLb5WglnG69Q+ik0X4SE3GWhXEP+4Uq
51c2M38ql3gVMya1KsxYeyKQ7btJ/qzGKNlV7bYv0/CjxzRBWaLLh8IIC+dodXRRLTYJiwR2pzFN
sJ3mhWyui9VmQug1TmUZ/K47+8Wc7GlTjMEurqE2xMGqU3b2apOBk3n3I0y8G8y8TUiEf+2K4IdT
vRtqPJh5eob3eHCa6CUNCWzrjoPk2mdU7No31YTJodEYQRLczq8KlXk7aDpQKOuGsVS/j27uPkpl
k11p03l/pxLV5XzLwxBP7tVibBA08TVLgEVQGuKsDdpo19VQOic3pheFLB3++z5ynypJBXBdW2d2
6+56sMQPhrwQ4PSo2rQq3bdD+djrI+PxCLA6YLIvTI7PkS7vws3PnZUpSlGC8zB62jVyRLNK2pL6
qVG7zQWlakXUAn2ndkiXPy3X1vdYrN6UxpYX3xMYeBAsJb5CEcrHPCQyEwM7nt1QnlI8iU7R/G4q
B4iTPf3pUro92NjB7NOsH5VpfzQm4q0HInkGLQp5rzbWaTFfRFPLm2WVd2Flxq4qETKZxLgJu0BM
nJ0vZiCvbeupK/8CMA7uLXRjT/QNq502OvUxjhtfRQTTomYECxB5pk9xNT2NLTuMxtJWqQfc0qOQ
vZPaOc9TWtly8MEA3a4K2+ZmgS5S8ET/e2M0F6zm0c2M1K3SYJLpIxkW+MrpSsDIGgy8gg6m17UQ
YPxo3HgOvF47t/QZkTwqCh/En1xRa8OG8tUJ6cQtsW/iVHXSA0IVFrely1iVYAKMis9/cy4daLrE
7LdS06enujhps3nALOrRbmraN7PBzJdCCqJlpscZY6VrLROfRh46p6y3n4SbGg/iaWBgStiVGX/t
GPW6ocxmlwCzW9Eon6Dkc3ivNFxDaQXkip3V6ORXsTCD4JcZLPH9CyLSNhxfVBlxM5N6h4FrcG9F
QjZFlOkTodAnL3Ob0wAy/DIVFSUs2HyISXrnRr+HpsFKEjl/iDZSt22M8oA4hr5RNjuD1koyzKQl
a7dYW6PRb+QQtidO0n5ML94+0LRrk9XRNeAtqHH5TeAVd0XcXUd3gNJpovQUPTMgJ9sUdRACqLCb
S0K/QOu10bPmmcj8ojyXdXKqoMrd6OK4RDYOLSkQHuFpPfYtzIeIrVLpBgQn6/waKferBR7P8sqK
bXBF4Qm6xlXl3IIISGVvjM8llkcfZTXaWyRe1qYV1ldPOBtCcaSGBX1umQiem3xp+8YQRDVUudHR
DcCQ0/MlhSKJkoS4jIr2OqouOsjC8xvl9fhrmokNL86PEWG3LbrjaBeEmMvQuc741XxMTfoxxm29
tqhlXveD0R4TJWnjCoJdUA97Xv3o/P0QefjCsVxcc50lB9gGs/AiHa6UhcQHJI+PuQ3lA7ffbheU
JU70DtekM6fvwVTBtkuR7lvsCEFPgJiSBp43WTA9MIut3jiwzCeK3IVr937HXWTVjK53+veHBzdd
TUn1jaxFEVqw4H3eYP+yOQ9CCyWH18NS0mHpzKTZYSPZjA4m71y5RbwPe+1dLS7ygFn4Omqw6uuU
0qe5acBtTUCflTESSVJ1p27mHm/Z8lRRA3sx0RKGLnFXc9pSz5QVJ4RuxrOQEIZTYcw0byrJYM6Z
5T4O8ifIPh9N3rSQxV/mCiuQXWQviQGHB4scni6dXjrgorpvltorOdzk1HNKPQIHZz7kEWCPTKqy
4N2rF9Kyjw6JDqRTKbc5wbRTbHg/6SPqzojOGw6g3JlN89iGy2nVtCOfMFv5gGcdkGwKJa9ccClO
5W61vEHm9iJuYYMiFRNBtfckphk3JKtEtupU4VZFlVHpxdCrR6NgQAid40i5aXbzUsx+rh284u4E
6EpNxiEyGawpI7wlEfMRi3z1CTb1wLB0k3rdoYTCspNjRzWDhf3MGLNsZRJK3wTQVPzB4jRuxRiz
ilgglMwSrnHFvC6Uec9c5+aM2D501mngGYl5cEWj7nCiV0M0ETBsAL6kRnYynEw+DCniDn1u0zZL
zr2FqK//P6LOY8lxJFuiXwQzaLGl1kytNrAUlVABEQERAL7+HWY/s9nQKnu6a5gkgLjC/bhUD9yL
F8tMwgOL/s8+ImIbeFQHJ4fBpv/dCTPe1FG7w3JurhMxI5tSDZRhs1BnyBLD5FBIdU1HlJ99wqhw
tVJM/To3zmFi9WvLyQ5VisjfK7CjMSWFw1j0q9mw430BSqP1TPeYGdQyfWD2azlB2jNqSZyhXxPY
kqIC8BninmWPcf+ehZc4tQ2Dx4A6auVYjGlAwWAhl2lyofozzmREnrq+1Dtk5Ongz4fG7nsGgQpd
XnepFNS8CUwItWL1NgXsPbT53U+owBJinsiSMylKeGZSHQCzzy+z4qyIekTVwYw+VgYY0ZNs7+CA
PmjyKHAMeEWNeipIVkbJphECZH0Y2+7/X/5+rNlzbKJJvYogLU5/L9gUuoWm5t1MLbFbeeYz0g+n
V9/srXvIZ+Zq7gJjNWAFnwse1rNr0JPrzTAG+phNyX3mqhDVa2se/HJcGe7cHrAHQwa9cQOKCG5M
YFrFZRBSXOaM7FJKB1JRTQgvdquKi3l7+fsTY5viUk7hSHQXoLreZKojZkPtQWNEj6D2PmuYg2Lu
kG36YcP60p02eeQuSx3Z9w4o/V4TqJxyLCVGQQ46RLkVFjGc3IRMORFB3/DDtuWkkXCVBB9xknqb
pGDCRJZRQk92Jcr1dRhT+PkGEQymtIaDV1XnWeJUExOyvcmJvu1gfiwLUCqufx9n/amdIWbL/JqB
L9VGcUWtDdYTPcQ2zdxXv+yPRjo+E7Lxm9Q+A+vqwZNdvBwb49cjuKft53qbBQ5nIHV2gajXEsTT
CfFGRDeKYHlA3V8uSo63tUALlkEL3arY25vosBfewDoANbFYFs5UbQwv+4pm+BB50SyxdXN/scWr
2IQYN5lC6OFQyv2tRNqzqjV7QVKmquXgIRlyIKwvIjZFyQzkRJKMuQzm5Mmbe6AexaucU3dFcQ3A
OP5tB7jE2ie7AXToI66+b9zhekvkNM0l6FwUY3g+krPDDHEF03YRwWZaBjpBKADbKab5Xo682/RS
DJ5cESp3yYpHOREZC/hv2DAjRWVkodK+3Tmtl+0UsxlkFiQY0RAuOhhJC/DYFmkNeF1zkzVxHDPG
leOO7L54mUx64+ItW/jdjBj1Mydnfa8BSFtaiJUnyi+JhGrtkBVEeWAcPfyvEASjHffSR1/KcUnZ
3G3q5L4bSKwzHeRTA2sq2E5r9A47UBdIwkIAb+FIVlrgkBbI6g8gD6GYC+JPa854/EBgVrkVxyXH
klolyczNGYp3B84EsSnu2jGYAVA13w2hAzOJZCdqo+mjZLayq+Nuk7TuY6ano8x3fm2z4pLID4WJ
pKhvh68qa+e9bAtQkuNvXhd3uk/qram/6fQeNHbSdVCS4NwCVr49looxSBc4CTjG2FyBUkKEUhR3
IoiKNZfsJeLEJLitWrfQ6jYml8GWk4C/zDxBQoLE2DfGXsBgyK3whOXnZ1bKONaGdytfxTnM2uPY
JxIbgKTvrfWJOvgw9mQ4OxmUMdGQitGY6pLALl1HYftVRKyAqVc2kaE4FQn6hPnQrRwNOrxr+zck
ozyOMSzTsgct0KIXfTvWSg7GlWuTgZRyoyivUcdyyM61yj4aV5tr4WJxDUkJlvxDfFvIAuUTNKti
Z/o3EnW/nFp+VWFXM46h5NNGDL6uPMjtfdu+YXVtSciOu61vIMYgp8EiU7C77/OyxtHreUvQn6y1
YnsdsX3nounHnWkFWFkn/Wg0cY2Kr2C9WiHa5UGBHzgut42HWUNQ6YdpgjPCTt69qKzJU+0ROeCZ
pxskjS3jrxpt62xh4F22QR5sCDTYd17zNmUIXKdKEmiwoBNhjaTTXVn+QM+onir3FvXWXQFX4ALw
x3Qp5PivzIrnSqZyzWK8TOJ7N6nxqUfxyR/s4Ag/0Fmgu/c2fvGmm1CzqtiaRWY9x3O0DOvwuRhJ
HxsU2Wah0/zTIaJAzhmuT3VKe9oMRnrPGCyOppItpDLRop+bcSdBXQGmW7+41V0+Ds8F2EmO2Y4o
F8UgqZTKWhoTimbXFEuYOQpSzg0H3b5M5KmsImasdaZgDrf9tFI1EYvCqp7KYv5m9k8kZOm69xje
2OIs8zT6CTjXmY0YICryL1HpZIctYJU4at6Fc3dfDRN5LbmMCKz1U7RU01J2MJxjPHCYFZGgVcqn
yea2QhlB25Zikpkqq1qnfn9WAbzNymzCbeTTkgaVX99JRHF/fzBkhZcgtbcljHmWFySfZX723PuD
szNt/zPkWXyCWPFd8xzDZm7uRz9Nl1NDW5S2wBiIGFnlOQEUBntaLeRj0KHSS5r6pCfvAgqINbjL
teOaLkBv56VU6s7mYliCt/01CNxY4vzfg5RXC8imGBmdjsFI2sOqosUQY1dsDc0VylLnQT5J17E2
iUP2mSWZu8M4RvXgJNuEoyMiEOMiLeMnLIo9mp8DSZqfAMeY67kZVnuIFspFlUFrsrZtlnMC5YXG
BKSM4uQXontR7CwDl5UZYpzILi+4+PeONEqISdmmXfaR8Qw/rOFdyXfrVk9DuvKpFm6bSWaIYDr7
y4Ri02tFd4DjToC2+xuhCzve+A9kQnh3DWGFzEvrckXA6oxETj3S5sEX1/l+nvhQw5FlZRmvKYF2
TYWM38aQzA4XWHVbfjR2kd+R1vft9CMtZ/4jLOkfbmRob+rnazk0oAunlFjUYbghSr0TOYvXuCjr
cyOSFS7mEfoJyQ1Oog52hDjKLoMHNw/ODZfJVuTDLnAYMvhe9zByd1EdjxRlYO5XjG7YmvmQge1S
ZZuhbU/gAVpuZPrNeX40FRp1Fd4jbA93LhM/Qpy+UJTRxPlRvJ0Z3DK2SDeEytwRowQKqEhXSLqZ
BXn5vxsOgLpt6I5GF7QrPKxrsuuyhQtPjtDS8AlDIv/3PLO8lpyf2ErLfY9dqAmcsxGX3pPOtxKO
xqG8XfvgGq0X8upXbtMRiGQH6lknyRNuK9WEl0CSvNpEM2ZXwhpH3ISk5e1NU5K65MwvfV7k+DEx
9uoRQYPEveEaqBoyLCxA2d+ZVxfnyS+OlW/offPXmIw7/AzP8S390ia/edmEWYWsn/Q9JqGfpsPm
f3a+K0NEp4KPxUK0hg5LMXbw2mTPx2Fz2JfLaW7PIVqDNU7pgpalojS5PaksoLx1DeeG90cgXwxl
yPeScz3CVXerU6HMkpR3o9zYVQKprFkpVaCKlf1+CvqnzjHuTWKgK+wQ8F5o3EVY7GsGQYa/EoPe
R2kwnMvJLlbaQxrABGldZyBfDHQpIsl7OOH5i9PrYme0XbRgNvLlx+O4zIziI/XHu8it43Xk8d1M
3GS2DG9JVPM2jwG5J20DlachoF3ZL5mwAN79phEWktEL9iiqjjPHHpgmRe9uYVdK5keHrMs+2GbG
WDBzhaRvZ28qMu4TwEiRJe7FYBXrlg2KWzKPGoKPztFylTLAgZdEokM8IScJaXoUepWR5MJhdO5j
qOxE2TW0viPeAwSQQYt8RvtVu258i+KGiBaKHAtRB1i7Ox5hqzaWL65NV8yx+tU3jt475mGMZHsA
CLam+ld3pfOIH/4Wk5QsiGWLsNz5NvkWF2NGh6DyWG6yzCEuOcX7nXgX1fk/pS8BJ7fNJc4HungE
KEuCUKyV2WbQ8+pp77okfVples1Kq9yzpIFUTvTJQ54GCWpE9hOC/iKkew87pMOBtFaNCKApderO
8vWwpqfGl8oArnLr62iE/8iwqcCX89hqSLG97UVOoL7AZ7fFh4BG1zNIziygj2HEL1MJ/eDNqORm
wocgD+cIJU3CYpyaijM9t5n1RkILMKagUg94NI+6hTzSMBq8hJZB15guGonMFe9EvZaA34gtzRBb
i+Z5oORYZlNubbFKP5lDvufQ5XI14muORZBAn8LZ2mr+yTNlPZgZhqQJ/UeLQ5DBGzLfrrKoJxLQ
cjFfcRESh6urKNk6MIkXkfZJLUFYa+WdubJdy0dpEzzOKcek3GvrZTYgRhrsrUAA5Ct/jBrgqhlx
CQYJYm4Vv0eKkxEr6grNr+7KTSUajlLXfiX15LsP6ONDkkkxwTGg7l390gg3Pahu/IDex8LlPkRM
mtQDEHYOnKVfP+YZomwvyoa1lNWujszf0Anfk6E7OT0fhYx4YlMf5XsVR/2dnds9t5xDdXXLj/KT
MdrYcTEtsbCOQASyc5aO5tXuNg5cs2MysvSJbnuBhEcVaQ5gWIcAVdvonkoBZJn11XOWWIxhXuoY
3X079K9h2zwHOOprf5EayOB1Eh1MYD5tlq7Y7dVbVSw7L+3fFcUiOk3xqCvnjC0YCX6KM1laRJ1w
2BBrkJ8s1PrM7fDRo6I4NkSoLmYX0ZSNVWLjeg1eQ/b6xDz6KC4YtJj5SAMGYR/rD01FpLE4UvEx
7zWi+JBHwZI8LEWY22bI1KuTIVBGxZOtc/jefRVOG4/DnUEMs9JxuLOltbFGheSuWrvlN+rJXdYn
3JQg05q02EqHqZrT18z/OxNxOhfGlC78ViSbFvc2jmAwvhAMYAWbm8ijqZqRTY9xdmzAYuGKZR4r
05U5Be8+F/MRrJFgU+9XJ5wm6BnnP/mxJt8ivY/apjxhBTBXNe1Q2mCT9jxo1tM0bcXMAJ7BXuKb
3rY9MHJ3CbNVej0znipC+xC5XUVUeX1MBsD01Y0iJ4k6Af9X3sI4sQI3u6INYPxUZri2/BIDbkl4
mjAfzJnIDayB8A5lSpQYWHM7xKnVTF5zaDlpsCtbmI+EZIomu21fEJxc9SmTacSy5I7v6ELIWxqM
ctWY6audOOvA1cdeDPvR9p5k07zMHshPaRX+qi2Y7zRXGG7WErjUTYbUrijtLrUbAdJNnXqdWEh8
O4FVl0TVlY9WLcnj/iSGbkQVtkwFav7Aw7GVSmSwTsUvxT4qWds+hN/INIONOxYvwmSQUPsFjvjk
tVbR99Qhh27yeYU/0CFkiEhnYyJ/uSpYWArFLJ9NZ1QOZ2WGWzztDTu/DgfKFL746VMDzYcJg3dJ
S3/amB7XcQ9nacz4APNILuIx64AAVb9+a5fbtod4KMlOI72sPbGhaO6Cm55acac1DZJgFDsMj9Ng
ZVUErLbhPTOii5UwtlDMmSJK3XHIz4Sd5RvTqMcVC6turWWAZqXgZJcgMVBqyA0FsEvIIuw00x39
LeV6hOd7evdQCRS+p89krj/VXs422BaMDefkzaqM99r08oNOpLPuTnron2QPe7ZK3pt2y7DsPE01
hUnBvNEbp0NShk+9JMMhRnLBycVkY5wC54mkZHDFrf9qk8MIpUXZ+IrwjLhFQvTYNLtEp/iCgWv1
yv7k6o/Yrez5OjHEOODN1IsyKO4ryzae0xIvRc6EVJvg+luht0E3eJcIo8xymO0JGaInKGrZ9tW2
v7fsfKc74lfmVNEIRnIHOO/JyVnYVla+7LiTVqPBHhVkJcnEIcZjX5AnljYhWM3E//U81tdSy2U8
2dWWKAV5B6zVZ1HfvrDui3dxI+IrUekBiWBSvo/Jrs+DrSNi6w0BHMxRb+/BdN1FrY5Z6E3/xk5l
h/5seTOd0ABEoASCN6OeSzwwo7UC792ydHeG7K0J2r1koTI474S0YdFH7ct1aaCX5P6Mae9T4LEa
GPGmzSZz1YSMVcLYXHpxfq0RXbvIFkfkm8ubYCgne9HQNPIj3knUm6eo438JC4yb4GdfJiifJDLT
hj5RUa1CVyQ8+Bg91jmHbF8kb2kOnis3Ctyzo70MRplv4fTchzFxUg2+Zh5oBmlDeu6uk+X1B1KH
KF69PeOC99bOX0ZEdVZKllNIQ0OYrvvmo4mTXQ2rbLhlCpqCzTdmymAAeoByDjUcd+bcMtTzu+GJ
Sncd2GxMM0PdJ7l5T4UYrzr222tdVN/BFAwYS/4WqHz4vK1VQkNeH9wwZ8eu85wvy/yNe0sco8oe
QY6y6xwdRWormu6FVQTu0c7MfRsSlkEi5YJndo+k8N5BPr7wdYyNiCso0vMu66iScTCJl45Ietox
YgilCq7ET0XkyQMyNOvowbNyjwkn1YIHuJdwX7KHYC/s85ERDVuPTY1mlr3afex6763bPdaw4Ld9
x1cZ6H/KcyxwZ8BSbLu/mzDqC2ZQK4inlzpnKQodF3ekByybR/LauHUpZGctGrTZS4fIZsxFECMi
w7jtZ1Fgjm7aryR7nqXVwXLoRP9U1K7eUiKC8qG9Gh0k6f4V384A4c4LsE/iSqf2ENbSvo5tERxK
+daOzYDyYxz4q9sjz7qU6XvWYxf7DQu+V2jN1aGGgm2TTUGP8Gx7tkdZbh10aLBWi/g+UtIImfxN
Q/QvNfztVFcTo7eGUZ3bbEzRXCv2ZpvOFaDi8UaKtNrAA9p2xfAzSwAWImX6Y4fjz5hg/kMUZWe4
pOyRAVXDr6ecWxCQJli+Tq6zzb1ZQ10FyFRsW6QMIcHFK4weiwrCBALe+Leci0+bZwlIk2Azjyql
P0zovOz5YnZwV3o9vTCcW1uR2DGdJySZz1RgbvVNYH9mLXKmwT6dMM/raDC+EH8bSAyVbwG/TteW
qfc+aw+WJ2urt2hGivQd2jju0qNlhpsuUFvDAkmPBGoJfwBe7HujGBwjg5l781UnASOpS8VpmYwH
p3trbLnHcDMH+uxQmaJmWyhv0LvW8gEmEL43dx9B4fxOWr1HtfkqG/0WlR9QUz9ZYjVuwDTFUvmy
jqOHwc0Z6vjnucVWBXyxXFlEfN/QH9lrlCE+NuyNdogNc7wbr5T2pXp3URutS1bVtwgp/i6M2QK0
MH2AiYHHoUbUTG5RtTAG6DdNHy6lwdM2Nk629o72ENMxalpINAuLDIoEoc/VOiYac1lvgeN/BIIo
dIebu/Jj3BPGN2JMwhdNI1yZSbZRVnWHi/8y3cKa+oMH50iCUt7MlkZa00lOQ6qe1MVQSITJjgO6
W6YTBXpiZVjBXNY8xr2hut9KyHJdk4q1oNp87Mhsdf2DE13rhOmNldmnODWKjdlSfHrwzumBFwAe
iAwTJNI76ChRCgpGmibXQ2OxFImhTAMaXHRRgtfAAngI4UTFW1YND2ifT1LQvVRYuFd+g5vYc396
1DOY2qhZ3dHdgqv/V4b5P1sbH51iKZQG9aqaEEOYI34pPc5flRg4/ewPsy7rlSnmAzK7HwEQEfqa
+4P6nvBQEutq5ylo0JG19fFGTMjnf7PRPpJ6nmrvtSGUkiCZkpX5L066Gh86atC5/Uf3QOvlsKAr
7G0Y8D2VmSVeaif717dlecHqYjWus1SBT/R32T2ZrEmWs+zbVZj6ARrmnO0DgKWIS8ieoP3nLvwP
Vg5TAxra64iEd5V1R9+C3Q4ymCxoYHxdftR2gI6bjAwchONVOYrSwQPIAv6fNC5GbKKmFRmdtNkC
UyTnLZd3cYkzKelosZIsOeK59RRvJL8xpU2EuxUW2AWQsQc4lm/Sw3HUtB6A1AHsbxigbIHEbro1
Inwx/HSVSezo2L+lIw+/ULTfXtzcaRiOi6Ajp8kGj9P13SHlW3InjqxE1f9uJvoV9T1LDqAwCb9+
fW9q/yLps/2a67dF4QgUH1KDofEo8PEh4MV9q4DJEoNMjT1Wx6nU96Wi81C6O/eN5MFU5buQmEUo
/tT9JR0mzowJR1V+nXV8VXXUb1TOfAaU8WtdNnzBNnHWZeXvilIBHXFD7m1kxCC30COQIEjwKkNu
4yBRw/Ks6PWGREi5tqMC1Akcvqvrl2KdEYy49PzY2nph9e4omzDSYs+5XBLR9xEPYtpY5IFhfuHK
GO2m3Od5X6y1Usk7NQHOICByRBkvGRc1CGRymHT5Ig20y1TYLPcQauHml+Ep7J8Snyun7xACzWgK
yZt02Bp1X3HS/KsypErSe+tNsh86ts6Sy3o/VyF5PxORyma4s7mPFMIZ2/LPPWG/TiQ+c/nqTDGP
TeN2mGEnCSW7vgSRSjmw+M8F0IDKBiMVUGJa7gdWZ3+jQGrIsOyXORtmOFSKPkpp5jc++dEyM+9k
nB6ZKg7bCo79Ywic2LN2YW4dEU3Fi4jVJas/uS4IMC5nvDMB7Io1OL2bVjRZk45F4Vgvq4D3kwjj
jZmHbE1YsMUwcMfm6yIeX8s0+MCd0EUmm2b+Rfb2IJQBaVFGssXmYFsU6fSFhfo7ruOPnEiqk18i
g82aGRjbelKaHiTLuIMis2MNOV6tKfuxb2kfKB+YoyVYM21qSSRo7SLE9HN7Oua6e/es6Cse/bu8
3hWyYH00ukC+Qu6KRjc/vbek6VnKxBn2vhav9i2nSbYc8/CZUMXeM5XuSU7Td1Hbs7Gpg5ybgEcR
BH0ZklxTdx2BN2mXbuIguQuQn/XFdNU5o8KOQa/HW27IP192HX15MmQr5WHlAnhw8VtzPJQF4SJh
gEUID+aDg/kIpvmWU6u2qItcn7WPB2HSsmsO3oSigApvacffUZLuwZlmgH+MH1rLHx3CwSLK7KYW
42/riWRk3w3yrGq+4zYyFi2P6AV06U/SJJ8GdBVAG0jpASdP35j5a7JXtrnl7PXcQv9R7BoIPDjE
Wnx3IyGwU/eGN/DNbuPXhCL6WZbRP8EUArNJcLXa6I0MDLwzs8uMuBg2zDUIYw3PQaymLXP8fOlr
Ytbq+IftxEclxRk1+orNwrywUS34DINM2VRMtG9Q2OqtxAiWuU5NF5Py3/rjgRbrPusP9RhsdePt
FCMdk7YNeCy/bunHCzIb3GNXWFvy5RCsGhO2ouARydQhHmDGKvbDRF2AjzskroLbaTGDVwnPERGh
pYSHHxKG8RtXtr2eXdlzb6BerbwHSNTUyPnVCrITvKGEucc+BvdF7EpNrRDS2YRevcGUhPjDSFZx
Fn73EWvxW3PGrqm88Yui9te4CXlIZQDmBm+JuoFg+loyJg4R3veYNHbmjfUP1a3YzhAxXXlie/qZ
p8Z5cJPPltOYjOSCaZ0v3xx1Szop8g+CiFaNM/zKm0s+OZkVz49G/OvHfWlQfCgLk5PtMPHJS7Fx
rYCb1J/vxwS4oyY4WDn952jb6po1FQLX/KOgoKBs0zUk88nbFxTV5KeOizvibTH61quu/6FC3kWF
+tSao5iQA4Qse7dCy+W7LYOPhIXDTPxHatKLFWWTrnuZbUUyPVsoTDmi3oYowdDMqH6FYG2VsYRj
yhiCT0ofQfR2u8iTYtV668YzwdnE6LbAAK9HD7R821nMbUkK2EzGoZms3wxTs291YE9B71NzEBfq
JqcgYxo8MXPv6xoIeuW+12EPVc2wlhZ6r0XqAU+v0lfCOhmNDMwVDQ8oWlk0EA0cGPOueOPb2aR1
PG0y0ALS1M95Pr8LOROcrH8tbNOlRiCb4re6DXpd1BLEj4t31rhQbWIhmd5B97HneaWl5pk8Puel
ASOUNHLhMi9HT+6xHeIRHnEDccLFLIj7aNO79nc12XC2ynCELyApVnlUjnRdK9PEFzsiYYmqTFwK
c/Yebz+5EZhQrsDx0FauugcL8hiiZSOIkOM5cIQ6N231qMmg+UlTWDaod5aYqPU2ifrbNpuX1DjV
uXauCYOPOuitJ62VuPZm9zhk3mjtdEJE8J9di+yFEBo6bsoIfQSwufHda4uXPgnr38z7URK/LxE4
1wHp5H3FkxYZHfQQAwE2GOnonBtlSLQ1Be4ChZpx/t+LDwOoKXiU21F5wT2O9tD1xNcQEZ+SUnJ+
tSG5SPEVw1XNjBEjf5nGN+O0zD+HNjzIMZ1e0TmcrRZdmi/bfh2YJqbCurFYpmTZs4yGqzOn9REd
Snhl4DSCxIcSAIiOS9NCSZt0BYh6UZMAPzoMkKHh201WIqDRl64iZ3fh2Ml9Yvoslm8GuvbmrKMC
vBuBZ96cIOqQRErc+yRpY2aEZuhVw5cN5qFtovi5weq+YpzoY1qnZXBqPRMxHZVnK2V+fHsDs+Fb
T5Nfx7hcn/Momt4acs8ZkvFsmx+ygiPYC/V4l02WaWL98o9Jjukv6+x5/58vyvNgC8zxUJ2oKemV
7ec2HoIHkQX/YhVku84nJ70agLLl3WB+Cd+PH4w074EG4bd1qcAgKPHdGbm4Ax7h0GYG/yb8jISS
lM45LjqP/3K0t3PJWY6uPLp62VPdVlinx8IsmfaMxrOFK2JT+jbMl5JpjYhjOIzMxl1Iyc04tdsq
ihhnd5bxMvOAWsy5qk6BU58dOwvB+iG/NFs5oRJIxrXRDETxInmRPMVrvioDNkZ4w65KuFccd/ET
tnL2MnP5RMNHRa8KcnJnN1qmqVHSST1xRwXn/IZ5BZZHvJouDwri4urPW/j3Epi3IQbiv42FS+5C
HdcvRx6bfzY6aJN4HPzkEDWZ9ZSZkmMCF+7Gn/JN1YbtYdKuOpnOgy3C/lGBcKxG0wVEtASNoh6d
eK1pER7+fuiAuq+YQf8Udk/W1JS8CHTL8ExftNDTmw+olYBZ7ximA18xWQi4IjjgD21g//v7etjv
2ZjhsJXspjy8Dcbq8iSmD8B+Nt7y7sVpnXVppqikImfr9Kl8wDorJdVmitALcEEMfsaPACgl1vEP
bVp5XFIeSXqtYQK76ymQwiEmLa5AdT3VuXecWj5uk5Wn4edXW5H0SovQbf+75pyxrdeWLo+lG52c
+RZO5/YPflT/igmUNCAcpHoSbfxrWZh3jHeme0Ke0C0aUfhcETQ1jDg1R9+4/H2rmQWjlcr2aTB6
der7IUTWz5CqlYU+KTJSF11FnGDw2UzV/Dx37FuLisgnlAlvdfRF+To899V41B4qyRS6Nns19OQK
ZJgbmeXTNHrz6u9CSS1KyMliPZNWmM9abE8NihuV2mu8J9E2pvO8Qy8SrIYAdUjaDF+dluV3kHqv
SWSvlRzzXdK59paoLKob3V4n3F4rb+xaSMrBvBvMMkKzkVdc94mpTqMrXqOxnYCnAg+glfE3A2Pm
h1y3qD66p9B2yWW1Zx5+pKnc/YdQNgkkhAhQhgtLRDOPHoI7HPbFZZcZCLDS7uxYrr0KDBLObAG+
xdHExqrc+qyFa5/UiJ8YmSbABDUmG+kiT42BE/+9sAdMd61nvFqB3R5Dp2PsdftTbE+XtkCOHsNp
hpg5EuFtiwhWZsgyn9eVDOn0tUrlSVA9hTxydroiwHAYSkrYKViJyKMWmcanBIkbHETAM7lhWjTb
PEIS17wfBHtxKHnnv5fOw1g9OIzccAJHV58l/1nqaD0nyFQcnTbPLLIbBExqC8lRY+OyDlMOryIg
B/ZxLLJ5r9iSMLAIsEakLcoZp/qnIY7xJHxgjCWOITbkReEE6O0c9TkV4DtKz8PckToXXCItKd3q
SYYNzgK/Nd5FlDD2Csa7YVKfROkpkiy7epMHCQFGuccALPUIO2xrYpNE2tTnAkzz0puDamfYA51V
UAQAGpUHndUgDzFGeiFVk99xCpr3vP8Xu58spnV9tm1oge/pLm6OfzC+kAXB2toGHELPnXYiwgYg
OuE9hlkGIFCAgvPJtyUNEp2qlbewGanaGWvJXUgaw9LJWeX1ZZxAEDeHM061+KikpoOz2KXoqMO4
QDAkCYuah9Asy2OP3OU4mXN5LJgxbuK2M4gRT/BtlTdn6N9L0eP1c3oWZqUiF/PvXhCNtSSIYtV7
MAf+/i3DbdNzyRhD2jHwbQs9geUY7cPfSzbTGUPi5rZHhpua9nMubwNWNjG7UtLe9vWLpyjekiCt
97kPKsknq+kgTCo3253MjZv0Fq5yeKsYFaP7CQlCpdNsa/jzLd+YNzfAYTowynrMm3A6eXZ1IH9C
3xdEuvwhp+MK4IiVVpCZuojjvI9fkDMiFs5aNFpZuk8cYX0hNQJHlL0Qy7pLvMhb67jod/6Qj/vE
7+9kRwRIH6lP6waU8HsgBU28d0gDmZLsnxHayb4xG+IdGSffpREYk2zm9yyD8G0a0EdagAFSz/3v
JRyre0d09bU0M3dLS/iuAwROPnrD91YDNLCM6WuefKZAaA5VMDivTjlTG9eNPpUKPPZgnFrDPQ0m
GFIPOOQluL0kunwmQDHdsv+KDoGMosPfn8zOjA6N1QhCr/tdl/TyaDLV+u+lGhXQrEKkv2HEkDhk
7KmDnRWZH87YE0OloJ8LhP9Hm34ZvrR/+ntRk/ZPTK6u/9mMSzHPu/89VCiBg5UvMLUxoxrchWHo
SwCL6vDfYQIgtUTlvCPTtaNlilV+DBJyUaNkMvIDuh57jQfDAbTnOkdWmM7x78dEEMrJSo/ZSNWc
vNsLRlrRoWxFepmWMBfZfJxBnrE3vjV8CKLCk10wpfEg2Z5ynGDoLk24wP4YtgTSG+NWE6hl9sFG
kJPJU6YZT34QEjc4RaJfBGCmJYJBTC72tB54XK+NCc2v77UPFLQBysr13w/Md7qHdBjanUwIeWjc
cd9EQQc4neJTmjPGXXJUV9zOLXc2gTt/pXA98OE23UOGZfAxYvxEzm7+iihcALArB1oaP3+tQwFg
jDp5S8ps1zjthVF9R1B7213+fjTiGKJwW16bjjdZOKxF/r41esr6/L+X//5ZhQof+y3bMHMrWe0e
e5AI/8fcmS1JjlzX9ldkfEcLgGM0k/gQ85hD5Fj1AqsR8+QAHMPXawHZUneTUl9e4wvNaGXMrsyo
DATgfvycvdc+TFN8n1l9yxh9LpvI4uyvLG5Ur/XW6pTFaMKyxToXSPL1ufJACYdaIU8YZxOqYLMt
v5RD/30BRZRa9wBUuN63eeW8ujks5mzGEoSuw0iBUCqdVC96seNxylO5o20an7yOaNdt2dNnTeJi
5zVB/J0fB63qMbybRdGbbI6WIN4XBWNDXahlNRNBAaSpls196o3sTFZ0R7wcYnc71E9kEw8MBm/1
hEZMC0z5UHqzjLLOrHvD2i1fBKwEFEXa57ooGULoHfcgM6tPpZteprraJW2Q3xlz4AQWC9Yc03tk
mpifkghGuLINeDStl3PWdwccu5N/qDSv3zVmEex0kQ1PusPc2HWS6BiFaB/sBNpcD5DJDdt7MGzs
YV6GpUMkDGFSpyM1rdtrhWci52aoYyhZ7T9WHkNx1w0br42iaxrqCOrrNj7gCLc2+BWKnV1L8gd6
Q7tqbg9jOZPf2oZTClmlzLHH2t9ahpddTJsRSBHbrEM69UYahScr7r+VwclNx+RxqThLkWV7Ojtw
302OzwOf3LJju0LAAlPo6QrmlCCteUszxOZGJ2jr1biP6Qr069wGs74x6QNupzrws6PehOHBsO1z
jMKbiQeReAPQ7yRzDUI9Ma4nmRXuih6nTjV/yb6HYm0SL4GU577r/INP4DwgVxI5VgjF/E0EYu+M
s9ouUT6YM1s4z7emGuDIJ4GDsGSCQ8fEuGXU4CPHD8Xw1WlmZfmo0MTOFb9oJ/0YWNl3sxDhPep7
dtf5g0/09luh2/em1WhnPY6osR3ykIE2j2XEIKUFSZ4iHrWckkswjB4M0uUN2y0igGVpxVT/69Jq
BuJd6YEFHpwSn8mDfZ7ChqQJz4NhHeEPM8I7Ymmmy1IPuFhC0NdxYFh4Kh6uky3BOv7KwbI5rmIp
+x3Z0g961R0M4YD7bGYaPGcRRFI/GQCGB2TrmNuM1NqHYZ7z6UVGeSmaYTuWnbMnHuXnb7UgmjHt
2rbda0IYxKGgM3ghd5JITbPGrEZi4K5E4LaSM3YjmKzgbAKu3vrAa4EPKeT5UZXyS4UcqTlh7Rtu
59Nged7GtoqNm8L4WAEE9+yWwXfCRCGyFAPLvglWCpvVPoYfwxmzezCyCk5OzscQTVF4dTHPkcup
naIx+tzLnplxHsOqwUPkD2V3jdmAN93gvbu5C+OsGe4sg4dvKLL2syC5UHnZiRrbeFZ0NB+TqtvS
Cm4DXz4yWMPCFsrpmEzjluAW55M2GmS2tjYgo8Q5dvRcHtEygjmv2ZVqiS+nBQWb4df3UuZkhh8K
8C8SlZsf+/ty5r3atGNXSBK/NfTG7Bhpy6pEwQJp0uSJWKgfGgV3Qh4WGadUJCthYAam5ekcmQWe
vaVtwSSVTrVxzbGTuHBD2qPl9R1K+Mg8WylWwq7FEZZXNU5rWj3z7s+ZIWpfJviDNl7HX3+KrsT7
kBbFQ1Pzd3h+ERmvu9opDnU0xyDOv7bhMVYPO9vCZg5rgqCda0/rcv1xvIPbEB+WB34SQzgL7I9x
wwpqW7Gz+bjtcWtvxKjsU2r5IQcLiD1p1nD4TPLjsqe0XBhyE+c0YjR2OOkqTCYPkvRCxtvqPckb
mw0r8E8kIE2PynxsMg+9K51BjuIDgoI58wg/klo788EfOIi9aZkkcfBKgm0IVOoIpRMIh4VeJmqi
B1d4cNmC7A6NTnln4EG3DlbjV6exiIargyMTeONc4sopfYtD+fLxOId93B+JGkGwV1mHIDDdF1VB
pcHK9bHHd0Zpr4dEV3vN1OxtATFlqwKCJQ16ZuRiyOZE2+Ti2F55aDoK3eVYjvVhynq4iuqRHU0+
xpxGMHYwkm2q5nHMrU9a4keXwup5RmRDkiVGKCA/HS1bi2c8jOXR7SfmMgYevpB4kSXzyDMVQXIW
YwLFreSV6anneVunbiDuOBIi3Y0a8xTGk/VmFzSN/fFYFVl+NUtcm0YHGwDdITGKaUOgEs2tseWH
6SnQdKaNooixIbOVw4WWB5ePfckJKOkJu9kOtepuY6U384w9e22s4W1UCQ0Lp/ceez9DAsO+vPzh
K4L+xEiChJ+5r7+VH+ZoMf+ZQEw0EIYvYcDqEaAa3H6s7hOWtI0i928TuaxEkWO8R1GnnpwsJf1q
/ujMHr8WVetv9etkYddEEl3Ki13RNrU6/dLNL778IQkmWblVkWwdODIX2XVUdeAiGNJVeLDm/xZY
jThEcfaQsi7f0/kApdrKar20IkTnkdxC04EdPOCX83X8mxaiHNy85ErlLvUHiZX63orjfgei5l4W
OPjMMkxvIcLYhrOyl6niVXcoL6O8bXFFKYppp3GPNIjOUL3fCiB9JxeslbfShNce3ZGBDfBaUFXF
JR9BS1hDGJ4/iuwE6Vo4cstKW3vWgFee9LLOXln0IZPNvnOtnvNfJVyUIGTG2kzWp0DpRQZpK9Dl
us/To5N2DF7r9prUDBhIqRSXvCLL3md0NIPQbsj7v5Jj0973phHA1jXyzw3ANYBhDZ9yOj2XBCkl
tq9dG8v/XMx8M4/gx+PSYKRIJK0pqI0zwNnLcrLvNLCGc5HDVKXfxpYTkhEJNHKit7PmNmW9zFON
hk1I5e3Y6o4EqWJPmKnEf8uX+hwSoJLxLrQ7hTCFhA0ZN+JucGwSuYrG3w9lyWRNCPvcasm9FtM5
qcPSvxaeYd4cvX6qTDxO0qZ4p/2D+NTW+7tGGd+gQ4yXsC9ucawnt0jzr3ICbVvqCihM0OBRnycF
TW3CV8doEUHbcompHmYHM0W+nFo6QJuy7iGtgBihMkiaU1SRKDffhFSu5Av0ts6yAZ0FYjEzDR6c
SP0IK83CLxb2zC9jD/y0P2BpZwRI6BPb+eR0gNCSGQk3o+Ziqmo824GzXe5L0/axxzjpCYVdcJCw
wNZlTsSqGThnB0rIXvMlIh0PorhrQdc2OQBftDH3NlbtM/WzCGwrLcqiwp7C4/I8W6MswekFlFZZ
lh3tRO4n4ASnpO/1CyZuCXWHOqi0ZXrsOmw+VhXhAJ670oaL6K40GpgG2cAo3oo+J8TPv5ohGGuc
giaDebhlyyYReASSjKFCdOLpFz9KEIUlmX9iWDHtOsF8nZLPIX6DIGV60MO7Tf24Lkx324Mp2Iqx
s+60sPxm1mPNVsClMVAsToVd71HdyL3Befx8l1q4NWnGsB6FD0K3x5tlR0zRJQQqxYga90hC2bss
okU/pVuth+tPi3p4sJtvkSaKQzsaHdYILKlSafapBLqgtfV4TywH/oYlI9DQCfBCUJReE5V/5jCf
3zxN/5Smg7azc1eeJsnxwY2Cq9PaR0Sn+TOIapzR3RNT1VshRL3mSfU3oveaG+kFUEQiTV0jqfo7
psE3BRFo3y7/Vh7o7YaJureHcSAwUA/Doc8AQOV9QGE4JQTRD7OaaJobOt3c31n+n2cmlCam8xAO
KYa7LK4x1EPHQfBhQkgecNJMHjEOHMMZOtCfZt9liXNFfoDb72+INiDHfj5etcnwZWmTmCMyTgpC
bS4Ip5a3lJmXoTfxns5bB72KfrV8o5252UNG8MhYaJ9dJXlmelpDYYIA9WMDkxUPRF/T5bDKaI4j
ckqdln9ereOufmmFTc/SwuZfViYxMHV0TxOVlJo8Hh/wjgmsrISkufSZN5UFQF7zLHKsfZ1Tvqlv
laht9FucOsyS2Ab4SRbiiaKEqDAi6ol037zEI/ZeaTxbc06abYtgb4aZ2tTaNaKU+Zl55degpbCg
4PT2AzlGhcDS3EK+OATYV46+7qSkLldMY1XJxJHm6La3fLnH+8hCrYcnQ4/qcwXz4OgLGCa9xVOT
sPSgL9MyF/ztnEI34SvCYe6nYIaE/RSY8ImRcY2e+91DDEh9hTW44CHe627UnpiIIdoOa+B6vssA
by4wkmDML6L49cLqbaD/AM2Hla0wzop1hZOMQKwFdOCoqeZV6/Ppq5bk8laXArXFfCBCqqWfGn9X
KnseI9vJo5hlI5pV+OuRIC4yq/0v9dgDoqiHo6J9sMsHxOUe7ZkNlXhJfF1nv2Ypxbz0OQe6VgUq
hC7+1gkQ/zFhUXuvouHgymBGHyT1bYyDJzXknAUG5hVegEguU7BSItxWfp0fCBYbHjLfqe66oFBP
vS32Dh7ZgzHveuivu2Pj2qeEENALDTTxUPUdgyCTqh/b1caOyZIx4hcla39f9O6qlNZMYs/GVQ4+
5CjY7RjPmhfLIwi6LOL43tVgFpdEy9lzg0e6eDrYIIOjF35h6QUwNb9Ug9zp5MY4uxF1J3MUFCjA
8rM5gS7TU/7hgh37FJvCe2jiSoErct/p9GYvksmKZifopaKe0wJBPZSuE+BlbNzLKGRwUbJEZdQd
NLyhmi7BDc5DXlzHWy3U7HOdmeXd6OTfjcIZD0LleObnS4p/v2Yi7vzEYYtHiEWIjwS4eiw7fRfZ
RXP1WxwHTIcUpo2kOvtl88nQ6Hx7tT6QZuqwngrOxtUUH4vKoV9mm0dR5AOPYHZCGSqORoGWF1vb
9NKNCPrh5p8D23LuDccH6QlYWksawMxODSJ3/p3KonXQTHAC4OQhri4O6A1Z3vIiJNOXoXTFBsEy
yNW8OGMimc6eH1ZbghYuNbpsTF0Yfql239qy+daHvX3KBPETGmhLQClyuI6YYWe2IamtXQ6fE3Za
i63FhHmc5uEhsZBWRT2+pGVmGrYi3bchB0WzmYXvxLjN3bGlJ+YGdn/Q+6fUUbexi8D5K1qn5/lL
o7klUynQ+w4Daq2uQxouK2A5qsmOTsW2Yvfda007exaQ+EhjM/ZlwwClndsIw7mnT3VT+pDz9eBY
a/RZ5qNND6L3qiZCU7WayAceaRO/dsvMXwFhtcnTClNTO1pmBIPPZIwHXIC/yEIWEx53IfS7Sovl
eplSVBT7sBXK5gRi/ZF6LF+jQgiupNh6uINt61pOYKfxF16cUli4qdjphpIeBZOlsxKhebZBom3D
Ks8OaUu2YdlNkN7CsrtvqC5eTZeFrbXTZu10EaEmSH0JPwTQqnvRE6xw1pkdJJ/ke1Vjoy7tIdlT
+2Af8ppsj9WWvavxitUkWEYNOdEgiIZuTW5qTvyAdlKJlz+oWaZSaNY3kF4cKfXpzTO1DKBLAC0x
CyBWeEN6GLz0huQf+aHHNxmzUTJp8wfSbw99WmXvdWfv0XOGBFZpLyi/15rnuecIGf+FdYNOevS1
4cgLIWu4UD4g5wu6E8HdSLZBKiWh3p5HLeo3oSWt1diKm1sG3r7Ipz0izOwKX4wEM+0+oENGwyx5
Kgwv+up668LSwRKkk3Y1GRgiKf8+y1P2gOrTC4bMJ6j++gmA4c3Pccfo5QsYgfKB4M3m4Joq3QzF
7PkKoTGCe13hYxxooJoAXdFjAIAOavpg1MQabKc0Qk6aVCUj4/kpq8shOjjzKKPNh1OR+zplhj5u
o9rmnGJj8fOjUsPpfjCUUOfC4szd0oGTA89PcGvm+WZTGuyhOtH184czzh9Tkug/f+Oq1mZ7sBQ6
hlTWn3AMYonuXWM9GRa9LHOw+PRNsa+LjvM6JZqHQfU4dAyYx8H4nHmowWkXj+/2GHXb1nNhkM23
VVUV+h1qCbqhvNWxdp8XpDFSq9NkIwny8jpgLpRXZzEPR2036U8UxYzt3DsFU4Fw554+nDop5UUX
XVWfnCnKT6jPXOAeNEbbtna2SVc116W4U5nZPnSA+CwvDJ7KlGzTgcpjF4+1heecLcVK4Y+EboBu
ojK/cIm2NTKBrh6MJwNr/7HnDIuNgfR5QBH1tpkgUsDiSi7SGcBnB+lEpxTVuacjF+dAkq1lpkZS
ddsE8Sinj4Ys9a4EaNnqzkNKb+IqeuRlywXAnuc+gcDp1l447AL6b+9wJea0YdctjcNy0rOQGF38
TLZMTqlvzP7VCqD/OXkM53rwaPtSV2v66G1yZAPrVmubU9A0b4lNTKfpN59Dm1kmiwyRSpnwrmHe
d3sbE7itwVeTS6U3RjhlaUNhiKbzS1/c+ZieZ7HMTuyCc9H9o+cXkzzR+O6Wi9L3PUurLMf+1JnR
oz5F+1439bvJDdQ1icvzR5NiSjYYbrR9NbNwYVc3n3o/fNXHb1Imn4wBnsVydmApD0551k0HmlPI
RabR3gvtew+O8m5INvrkUfwU9P45HOM3EG3CxCWrHvsM7puH4IDpCv7JdlYQJMMUnqNpoIM7CwO1
uEmfrWJ6izSSqdFPSIIseo79vcn5ZllcO9LlJiTBNmmjQS3efGAj8x2qS06NjHvP+Pp1tJ8HLQvy
L4j4EIUqmulO+QWEz5bOrLvy6/pezvHQszrEcEmdXD4/icHfFSaZ04Rl763pBseH1ZENmuMhS0hH
9o0HEOqhwQR2owPIy2KC25c2XhNUYdO5p1u6T6ceUC7BV1u8ZvaqyWJ45hPiWWjQFPzz8Us3qN9p
PdPUzIKaXujwFLYwJvx50dCs1CcJBDWBcAE3YZQTdAImMTtO/Qc3zBkNlZpYqdY8MQwrt6MbVMcM
zA+aQMkIbq6rUw+6fzKSeKCJoDg507dQE3j4l25gXW+w/2rPEWzAtanwr9euuuVADu6j2DmVxPCk
q+SrLLz+ih0sXk0SzRgNH6o0dNHrsBrzHZxQ7DCdB6usoibD1jg81EjJlG5Ez6ZJRYdo6BrZQLoQ
cAGkz3R/VdesL56VA9hEtQnczx8uTai+Vg0KDIsJ/jlRiXYW+rEjdG/HMEvfLivp3AXUhjZ7iIgr
CWNgKla3iWcZgOo4jpdRn+3jWfPRk3Uydcnw1XOwFY7e8wjMEXm7fR8HzJ50XZOHqld8rvQRNmoo
oh1mO/zK8/OOOOOAuDEjpDWdqUDoDuzO2zsTDMGu18dd4OUGatBns8toH6cmMCushTFNAM+BOc2h
e7Xg4Wn/4MVaDrGhRy6bY5T+feFiP+8FfauQuzvMfUYWs3I9wnl57iWtMLq2tNKM0FU7O5SvxD5M
B61XgPaZ5wMADs5x1O0TqzwppEPWYZYwNib3uJom/14fQPt0KWFAMcB3OwTtExoo4n0sNodSS+fY
YXAL89NiVeqhN/rhDCNW7XQ8jitJrqATJcOuoRWdr9/CHDOI3WbDY+hkLVI5wPFZrZ9gm341+jC7
j20+Mo1R0XxHd3UZk0fFjFdWxXuJiuPglvNVa3p/PrgikBkIDweGcYR41D9j8gg3slGfXVaATZEO
r0U8afvRxLGbtbA6tcIBXTrfystGFsJV3SlOEMtmkdIFxHJLc6qtOzDA3qdp6vlABCqx14xR8Fy0
6Aq1LfME8aFhKb1kughzPBvV5L9WwZuLdGwnR73bzJPMpUFGd/FtaTZOPjmKOSkNxKQS6sU0qNrS
EGLFVcTeYt/ViUqHl5qmIHyriIV2GQoVKeImbyC1ckj8hCwL/OVJRMsax365cxb7HPhefZXj5QnL
8bM/M/h8uVuOLto45ynU1J1L24cTi3tvue6tdSFtQD9eJ7q8c9G/HPFNygt+sc0wTwzqHihroYsX
zosI+ZZTUMtN6ffdcF4+7kaY2abm7n7SvieZjWS3SGhKO/QarDjauXoTHExHwxmZeOUbpS/nM79J
jq1JAl4W+/betVtS9TSAB0PmbAKz88+6+CzAW9NxB1gE9q84+SB9AsscqbsbQGULYt4dwxTJ2NyP
0Akr8ROU8SMxkjTg6n2ducGuzmOQWkwpNN/ncO3G/jUUhKOMNAIZaajiTBqDXHUgKIux8D+Oqbbn
mg+0MzAlhhTfwwA4iy1aQ5B4YPCrXaWPZJn+8aDLPYry9KGKJWwWOPBHnsuRZLPwie2vnouI+Nza
05delNHTBI7ycRyAcgnSgo4fbY+ikw6w6L4mAKUsdiQ0Va9ijhXHorRi5htfLJzRHwOa1CKLQyt6
PixvACwOV6CaPLrGtqgB7tX1UyONecRaodfivGrAg7hHQgRLhwzAiwrGn2VfdFtwEvUNUvOLnU/6
20QqeqoQo4O6Zv3Ngi82hZ0aHHWtQOZe41SAdjFQwGi2cZeRo9ur5w515/ukIBgOiLVWi/iFT+LZ
H5Dp9NKmjzQIKg/DePE6Wg6M3DB8+aj7ktgGzjdP5ehA3GEJRnyo02mbd2AmfHs/S/r7vsHW1YxD
8EzzAAV7jzGd00a+dP5sIzz1ced/FBPMFf0rREEERU89z8OmCKr3j4yApdhwzbkUFrK9wb5ekeDp
rxMy2lddo9kXw/STTTwJe63otu9SC7heNrrtqawySdoXWyYKQ5DmAAWOUtfhgJW0K06OjMUbJ6mO
zSI98qaRMMRhNR36dqjubM9/jbX+HSHzFlVA9ggl1DsHy3fVZW2xyVHgTGn9FHn9SxhK4qR4lGFf
ZOtsPtkOXeYAMWiG44B7XSjFvJwCBHEJ1dOAKu5QNAb6p87GCYE/PybY8lhOhMHTy9GPHtbzNSG+
e1Tc6X3VJNE1I7AGZNBWDsN4G436Aok0PNsd6q2q7Um+navgAlNchTR0x0v1p6n8QjIKKSpE5Olx
Di6u89SJGibjAHvU0EyP813dgl5S1o6gx/bWJOYdWbrOsbbofDlYoBn0sKu1mQNiJryLGdHe035C
MD3vFDKMmLP0YjtPNO4LvHkb5MgY27SfmWNoMMKm5l7xpNatE5xUhl5H6NbXsrYJCmtRTItED9+r
vKNFQd6CZvuvtRVNpwC4DHELoJ0W4aRLjbnhUPk98xB8NnSDnwuh/ewZ8kIvcL777qXMHhtzKt/K
jrT3qGlepA9fOp1M8dZVHrr9ocWpR5QNgb/sSEvZsKyPms9AeSqjfGtHnvaaNoJOvhmRaTH3NEVZ
7xcINZ4SeNrBzF2fJzu1oPjzQ+z57LfpwbOQ+C1HncaoMGflnoGcnveXmYEEk4lLK8ZuRo7Utujc
dDMGOiv+fPQzzPyL5D0cCxRCBY+nkabjhjyS+pOPXnZ1pWFT3hCVI0qyy377UTaUmeYzMOgh5Bjt
UUrSM8NeAU4O/N3kwUIpqMx2y80mpfvohwqdGEDv596o8xW25vsWgDWiGvYhE5fsbpqn42XsfF+u
jiNpL2dIZm5WDx6xtSkCF30srR2ocHMnyJnhbMge3c2yXjdJbXKqmxu1pR8zuLBb8YKKHRA5AYW0
XIy7JtTcI3I8RYMR3xSevPnMgsqOPIMypgfl9f5OJy5x5ZgZwTtDQU5DExX3yIHHrY708pxWD1KL
7FsaMUV3W+/OMFuYhO43OacfwomJ1rnEvts7JFHF/hxHghPWzNvHmLHDYZnEIlg7yvrR14aHZj7h
ybh+NYbiQsVVfTIr0g8xjSDbrnNOagB3pZ0GL3gOGe8PwYn+IU6s3u1OzQgzJx5L2P04dw7wTEgY
svP3AM+YTrJQ66PCqZWLTQIvJe7javzsCpLAEFAT4TmsEvyB+35SYJ4S2pflTO6xQb6LwGPqqaLd
lIfaujOk9dBLhV+vqhlFUUWFj9WzbwagUyTUJOVA0VH17IipngRMrW9ijstD2EIzqM+pwtw8OS23
wtTF1dkRjOaNacjuB9oFq6GML3XTWL/e7/0UaSc6klB/AgDBDof9X7dqlJ75euJjrcHuYOhbSgf2
7xw5jEADVDFShmrIU2G5TB78ke54nwwnPeyQVccVcE8bhNRyi9B8LI8ROOo2UhWccOfdmbL0Vvl2
cuv84XHuoRM7UV4yWQfH1ou4DoXxpHSh3kJ91Y559BAkj1qYx/fdhKMvSyf3ElvtYaoqAfgQOQ1U
avWEQ6RhAIVDLQOisFru8o/ljQEwCmYkM2wizxPJweSPD8c+tRJyLuVWGH10v/wRo6hsXejlUPQs
0NBDtGvR4+6GqSXvy63KY0846cbHfYRocrws54yyDg5FqdVXpmWcuXT4c3YeWkdLMjdUjYpeDKBO
RKnwS5D6sVRstqn5EMxaOhdjUW5iK8j2+B2FKdv3pCbIKxotBARKU3uloT0nohoWnQvRtehn40ke
pflbVJQPfhelb17R7GID1XwVJ+IlrVKwE6SJrxsDfRFW1TdcBPmmtpjg5L73GPsMeJaOkuX7zGxD
FEcoszgYQJ8WYaAfR3ZmXpHQ6kJh+aRIBL+KzbIEll8Qa2u5U3MoYiQxa8Sk+fgiVWjCvbMf8ITo
i3QfEdKdFoCtNhpxG5BcHBi9JofZ8E6IjEG2vT5tOQS08P017xZm7bUFN4/EC1MlbD9QBaNFB6cT
EanwueO/Nk647UZHPzRu9eL4nnG1SyFm/Irrnvp0eDS6LL6TnfzaamQ32l5U3gaTNp/vAyKXTJPp
0Hwd4wELjTvdlpUNZ1RE2DbZ4aPVAtnv6RRFsQ96PhbV9ddjm+uap7HxXn2/D9/Iwxuwx3tsqw38
0nEOxDLahqMmjqpjzuLNcQIBsfQZvwGnTepDg9jrbKTGtRTQ0muyscNAqQO8gp+04PRzjBthK3Hu
bOQ8RUg4TaUuXi7b9Gh4TqGgsa+eWTG1GbVqq4vuV3KNjIYOuz/GwHuHIw8dleUQZd3Gys3x8vHs
LTKiQ5sxEfC7KoIthyCz4Dy4pj0/XVIoGrQhdP02JEF0KrrijTSH6BjUyVfeTfSElKhdqcQwz7Xj
Vq8u/ebtoA3o2hW1gN612VY3E/KovdF+cpqHbK74qsHvTpoX7exexjcvn2COON9tpRN4UTbNoxvl
cqvl8XcPx+qNnZ/poNCzPWQS9tWiJDIzhlBQ6D1zGnsEgaFy8vLGxt0kTT2dkRfC2pgi4DBT/s3y
y69hTOQZYE+U3KOuhtXQ5PLc1al1SVr9bPQky2Lqk189Rr15lP0Uae2+gR7mrJQ4P9xRf50nDrvB
BRyYx9Uj4UKg6K6oWRTnKi5UgdJ8Y0h2ApzWADLAb6yNeSaItSa9wj9GNgFiiKZsizJVz4T/HNS5
eYDN7qINS50zwi34GTLz3sCJIVi2wuiz3mn5yTegA6nOyLep6ma9kgV6pozLK330ZJPrDPB5DpLb
4MtnbwarKJkbW2sw1UViEtk5VnBzpZPTP4Rq0eVaeOmzH7qKORJHPW2Gj5vYc6HfohHBGxSqF8H0
/CwqfBBTVOABbutrrAJ1nzUxRLJCm34tPaSGRHQZ2eF7okvaRcUePyvkUjpNx4xf89CZ6EE73Yzf
zd6jFZXl6ZVQ5ukNXgFtTipnjucbNbs/+rC7OG1lMzbHGpKmTMsQ7TzpLvaQEiHps+frBRRT+l2t
Ci0ELKV7V4Q4UuavVJ4XlyLFjcDR1H4tUZFuHIspIzio+OBOaILATn+1PJeIoqXf4kTWZcn1M2PE
nKBV9SzlwFLET3rceU9WiNE14kxUyPRds9PhGs1wfxNPh4iYNIeCPr/ouvKQR960lUWgAZnhgViO
T0lThJhgSuJgcpKUB90crorJFyCkHGXI0oQIsi/pIidsbZgavZ+drS4XhzKR3Vl4e33siHmYu4+s
z4JZMYimubAnvrSXFVCUZqC8Vd0hFp1+b1v+68QIFQYUWUoG3gM8zGArtK57TlEbkUhfT29h6oNg
4HvB33B2HEINxWeD+MYPCySbjdgxzTc+pTHt2C7XL2PYfppmHWIv4JOFtiZOg9uoZxwsX1rkmVug
wZjx7U57HXr3FDJwv6muWiOzx14lW/ORnR6GdpkxXc+bGFCXOgW4sLjPO5IHZGluA15UOd2Aaic/
pkupbfixuyllmd5M10/u/VzieUmy9+Y7/bbhmiHI+OjDQATF1pKX9pXmAFTGttSOBgO5DZREYi/R
G+/82f0XuXYJD0SxI6XS3IZRGN7YGL5SjmHkb0hvJkrikKXZtaOXebbnLlxipj/hu1qsPL2xGbLx
tgwqpzb277Ks/MTopb9ovcuwfNrCPpiO1JAWLHDlHMkxH4740IdVMR1oEjCUqJieS5Wr/dJChsS/
VZ3OJDADuNq2g9q7mTusyzKN1vFQlN/6uEJHE+WvQde8VwxsV7Yy04fE0+Ir5jdnPbOwrK8hkSIF
21vJrJHYklrUgLyy5jWRzUOkN+hy568yHYKvGLKTNZr1lkUxY5MmsFEr9adgKI0X5ECEZzDPg2uX
75iru0dpROGaxmXx4manNCO6nqRk9HHicU4zQFvJDDKUX6AC3o8ajoxu0rlM2FkqdCm8BwyPvm2X
CKToH0gaWYkB9aqrM6ghyr5Z9G62NEdm8C0Mhjnpts29do8VDjwz+vgkQh0TPNpan20Yr0kcGh3R
JbJ07qbcVKTndk8GaTtYPyDjatJ9q30oALIgxmjiEI1fl73KBd/oQWwBKJCe46HdnJfEuX//Q3Bf
89f/4OtvZTXKOIzav/nyr89lzv/+Y/6Z//meP/7EX6/xN05e5c/2T79r/6O8+5L/aP72m/7wyvzr
v/52my/tlz98sS0IJhkfux9yvP1ouqz987/9eB/hj3J+oYcSV+czwPK/eYl/6JuWd/t/vtC//Vhe
9HmsfvznX76VXdHOv18Yl8Vffv2r4/f//IvhEDD473/3Ssu7+bNXyL7wG3ffeWnxi6Oblk1dqRue
MHTb/su/MbcOf/1rw7B+cXULu6jjGI5p6P7vP+o/uwZ/90v9L9fpz7/nz97Ax9VZLoFBKuQ/dQlM
8xcBvYyYUTgnjq0L3uPvLoHr/yIc4aDy013f0A2blEz+vd/dT//XbfDnb++/77aPp+Z/v5T/2CVw
+cz+qStg+b+4wkeWw5/6PKUjafV3V8CwfxGCy6NbDpfItj4u+L/QBTDnZNJ/6gqY4hdfFx73ge84
QvfsP94DtsUV8GwCjdB/Cftf8B4wTD6zf+oSCOcXx7ZwI7nCMHUDx+IfbwLh/uJj6HPMj7vtX+jj
p0n9T753/RfeNmdI3ydUB0e9Z//xzfPePUv4vsvuK0zTdP4/1oB/4EL9z37BSTj7vmwn8Y/md3vS
//Mb/nup+fsX+N1uwcPt6n/5w7fO+8vHi/+23/z1GwK1uOA//Bd3V7PcNnKEXwWVU3JQrQD+iYek
iqRoWhapaAVJqextSIzJMSmAxo+0UipVeY2cc8oht7yB3yRPkm8AjoUewKIk9K5qfTRpNYY9/d9f
N3IjV/pCe/TSP6OFFOGe/0NcV+GkSxSMFc2PvTvLjl/VX0IOPtbuEUwyH75XMhbxYgWAg3bGu1+t
I4M//m7wMVYLUfabvTbu9/Ec2sPufnJJkJ4kGaZ4WmqRBeAPktiIbqLIQb1ctptQHGdxtJXmVLnH
hKDjDcBNiJ4hD1k5gxtpMxbm8agh7UGWpLHYWHzoHR41ZK0fYQ9d3ZlbLl7b3YwfYLKwbq6Ltext
D4PjbSSO7hGcCuwm5Xn2GNQludzVif7XSKOqEDSCePn3u+M8yoRRprI6UpUn6vxbUP3NXIRUlCpX
XbqGZ2t/EMUxUVS8Mvubl/tcqlrw6VldxDVNyQ7lZqmyG0NI37Z+bXljslh1pIQjwsB5L+MHiWWf
KiQs0YFC46fIjYgzaEdBKD98xQ5kj3r0TFZjlHcpLF63GI57LEP0G9fl43YZeH0Sgw1hQMgyCNwY
70G0lAPxQeM7Gz3IxYrKsc5QmorCOxXaTOgh+21MVmDFq4Ml82AwkbOqH3u5nL2LRbiQ5pBaeo8Y
NHqi5nCQCEDKhPsMNzdBFQRvo74ndCuR0svZMJHxjQgpWQ4+xFJS7vYZtGIUR6iOEEuG9d2GJbUF
ma9511Mh4/sshM0hTMjLKU0F+GRRMQ6uyyAMJ6nY0NO6DFz4IGNLwJBSN2fuBxE6M3EvaXWMwwNN
RXprSUObgbtTla4yOzRxq3H5y5XN30S3Ym0fmYHHUwW7nsowSaWifG4zmPdp9rO8mUdYdGikIY9L
2wwmfhZtAvCE0NUJflPNm0WhWESGTn7cDoOKzLRtJ1S7DLd3JtOVjCtezu0xxMNIB+8EtRUcrvk8
sh2+22eIps6RvGKn8IawuM/A4osIXo4qnnfIYCu0RmNdOpEJFAbM+V/vkvzcasYqJELscWQd/lZQ
I+G5DJrs3wokdDGJhD2Pg8V3MqDOw+NIkvw7lT4UWmduK09hOFzeFZZPo0pH6HL4j6tQpTJwTlW4
DCKaNlarZi93T9cIrhaQOzSWicXAUJH5Ka8XaFhkOCiJHrihlbObI6vxZTy3VLDHYIyQeEgn+ojg
hbrUjuvxGGbUvGZiIQM703P7XY547hQd2lvC7X7fBdCnby7gW5f5drUuXfz9HitdS1RjiY9gSLEG
4RJO2NylVqa9F1v0M5/KhIZRmtwJWixyOejCSRIt8hiisWEWZ2GgyixoMZAdrQTxYhyW+0JusaBI
LbQ9QbDnYHPDkqim7tw2DXpzos7vjy9GfzDEtFi0GYRthG5NHFGEQ5tBLrAECMCnpHzcDkPMMAIr
UYdxivZS6Bj2k+cwZEYjsZXOtYwD4us7DOHU8SeFjCslwt1liCuximubltmgYSpNBW/8ORNpBBO3
cSYZAh9ilboMYjLGWGxMyXJ4+HGKHfVbapl7DIp4CQ2fiBsrKDliiBomYk6V8Ijh+iZ4TyC5sv0h
wn5PUhUELN5qLmqjL/9NpRP87x//PLmNVEz0zuXwVKcyvCfMqGnzvjy0nqq5HQJgHX5zdkxlEqUr
4kkQ4jHQVXOLC20GzzoTgcCbgha0PO5yOBJUGPGqKyoOLGmL2Ig7YoVzhFFTi4lCkkWUQY9ncKUL
u+rFYH1nIoP9tesnwBw2lzNs+dF28nNGb67LIGxnClG3OaGOg1wO055TpR7D5WihFebyYKiSRGTk
1FUAxMvNzwVi+oBYNe+QISrc4TYqGB5PY1GbqoivqwW0FAiQKwNdwJFi4UxlZFVoNFq18aFRZ7Tx
MS6DPfazgFYhPA5fdxnRJMRrMai0/+VfkQMA+Zd/5wiE8/jLf8KFojgnr8XA68ssVBayx2sxSPWl
CB9sY+dp5HFT4bhaVrSQo1+FNHgNfIfzTiQkEAB2vPmZAdNTVhzrdRiYPEaZAUhG4gS9LoN6/1SJ
uz2OHs1P6mYu5nfETXldBkYUNrSq3xzNH6xSdC4RvpB+Sqe11x69XQHQA5iweQmwfH5d5AQUtfzR
eAdQzVG8pNxovjEfPlkqkxv1QOWBQRxGUZIK58JCr7Jo3MbxxeZWAB9nzIKOijSWvKlhmyD9l3B8
JMKo4m2zF4PB3kdhoPGb5oh5GHe4V373Z6dnYHAslhk5sQvRa8yLc+TSN5Rsfy/ZOul8QmYZ0aU5
itmI+3cELv24RFFDQZdI1Zkh6higaTgX6hMlzOBpB/GN3UlmyAmHIlxuRCCTlRFtrUMcTc7ZvdCI
SkKW48CrzL40BrM6RKdAkmCjxXBWVMXnUUCzQY6Izo+VMxXhmpgRjnIRFJxW+jhCRBjppYPNyUvH
H1yUxcHlyDFPQvRHpRXnu65rHvStJuZ+HwDK9Opcjgzwg9hS05CPfzX1sKf38fL+wTZnboshYC4G
Rk4jq77uthhYXAS3NbQZVPpUPIj1qsoSBr2eCtqScjnaimj1i6iiIh0GLgNagVawJcscISOqlIG6
lTT86jL4OhAW97ZOc3SizuSWlozcHkMp8RyxIqC8dVB094iF/roSquBdls1N3DmGFtV2i5YcuUPM
kDan7QOFJPDeAZoCuQzScbkSyoYXeh6DXl+KT6rKaY8Di3ApFGqshqtFjMVxYtR2dFhomzkMhJtn
vd4BXj3MZQ07OHC910qmyIPMGXN+cJi6E6xyzrY7RSxTdzveIQO/sTJTJCuUTYqpE/KEXpujkORv
Y4EdVHW2RG+eZVDMmQoCINfGeKFT+fzt3tPUYSGeNSzhr/QrMQETrLIIM7Y97CkwT329ZOb+QTin
6Dtt0OpN1uJeF0WCJTE2qBV1WxzdzksFFMoBeqm0gdjzsHn3kCFnRCtjLdaZufMfjpWIsN1SKOdH
AJgEqdr2e52ex9GpOo7WQeT8gALgGtmfojUJrAtod/QmhcaBqchUrMhYHRZxHHaxPb458XNxsFEH
C0ysHSRJZugVRaD8GQyVIACtlzWUGWzJVGzTlRWNFKzZa7vfrh6Uz8l/h/Wg2qUAnf2lxLe7icJe
N72K8vl/uVK4WGnAO1EjBgUa3W+tAWMOizVB3uj4GOfekvMe7i3SPqOigJlSQpSj9XuSxEKSDg4W
wJinvN7FnsTis6GSW1SOoYoPURxYLODAyp9md0KRYAabkMzhX8+CqcQGAgqnw76J5nT/jFkjQyVn
LUef8EcsNSPFVrzQxTzk9SzwRRYoZxALu8f75EqM50aK2C8nzBnzFEBvQmoacVwVQzD6zM4YL9lG
64kmt3rjVNOH/AWxoIPaOQlsPL2BrSnlv0rkc4ZMzhSONQQTPY+HbQ/5Pr8y9bZ3yGE0gbWYm/C1
TB5RGKwRx+jfYJ45sywh8rKjziA0f7sY++OL6/Hx3x19tZild3xbOnteF4vGsEerhyHtFt4wsn9Q
suxdx1/XHtV9WtoYRVy6+atnfb8Tvlxq8m0+hNTOvcNNPcooFkZlj13X38BWmBHapxSpxmGRJ1hH
UFlRwTFXOpM/KwtxqReQPV5AZUPk83JsRFOpc66RajJHUc00RBJ7/wzpXAT2R6/7Q5adNfXTihll
GRsBI/I5jJp1VDnS49ucem45YoRlMfM5tp2VWQOoeat/dPRUBbWgX6eqv07j/esRm+pw+SfsTED5
ozEL2GUQZ3Nqmg27Xx97DHAyIDBy+R6KeA6IoyGai7f5R5MnLDO1obAUjgK1Pi1wNCTs4JjY1HMj
Q7ECfoSQ5oiazsStALS4pmjH0ecbiXvEvHUBAkcxeWTJnl7z2tTCHkc3QB/S1YMc5V1Dt37mjKN3
Bl9mu0iO+OsdyOI98oByBXA0GcXrcmDQ3yOFIwgMBFnN7/EDlMW6RpcjAdixYyZijVKF8zVH1abJ
5ZhR1APxiYai08SWI8c4x7KoNNIoQlJa9jhqHH6K/QNpmuRm+0zeKmqqOJowfh79TLOFlT2ymFis
1FCBCPLjX0ZzYSHgOfYSXaJpV/BnBNmMkjq7iBfBG4l6vX/DXVwrbDFDrAhkeT5YXFiHSsOXY3pr
iCEglazwyHipao29x6EXV/6TT2BIBodYDmSNDnocMNgRoKrAeJh7zYMYjk6OL2js5fUYKhyFko0z
dJZTlVEl5hhoKugjUsK4+0be3Je50uGZ44HYzwQeQOsprcM+B5IEulUY//LBW25vf9JVF33/OjmF
Rs/3v8cFGpDSyt7h/VuW3u4iir3FTTO7Jyo5b7WuO17qwJtiSDkwC0Pg16xdfhyNg2EsHuj0C8eE
2wioKhIPcmAQRtEmsjcGcCBmxgtE9HTkg6NCVcTHet2DtTuAY27pncC7iXREU7P7tccQN00yYNdJ
sQGYBWPnG4RjgKsA9EREw+XYVavxh6iUEB/qHjE0I85lnJnfnSc2HOskruLMPqzHoSHXGAh+QBWU
XJy3f3nA27mBukXzTZ1C+ddoUf1FZtvw5ibE+ITRHDjXiyyxQL8eRw1A51t0MzLedWDE+lvqXOaj
qZE+I0qr+7NS72Z3G4uNFPGf/g8AAP//</cx:binary>
              </cx:geoCache>
            </cx:geography>
          </cx:layoutPr>
        </cx:series>
      </cx:plotAreaRegion>
    </cx:plotArea>
    <cx:legend pos="r" align="min" overlay="0"/>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74556D-C73B-41B9-AFFE-0FA796E247B9}" type="doc">
      <dgm:prSet loTypeId="urn:microsoft.com/office/officeart/2005/8/layout/gear1" loCatId="cycle" qsTypeId="urn:microsoft.com/office/officeart/2005/8/quickstyle/simple1" qsCatId="simple" csTypeId="urn:microsoft.com/office/officeart/2005/8/colors/accent2_3" csCatId="accent2" phldr="1"/>
      <dgm:spPr/>
    </dgm:pt>
    <dgm:pt modelId="{931A7999-AF3A-4DD4-A270-52924D3F4B84}">
      <dgm:prSet phldrT="[Text]"/>
      <dgm:spPr/>
      <dgm:t>
        <a:bodyPr/>
        <a:lstStyle/>
        <a:p>
          <a:r>
            <a:rPr lang="en-IN" dirty="0"/>
            <a:t>1</a:t>
          </a:r>
        </a:p>
      </dgm:t>
    </dgm:pt>
    <dgm:pt modelId="{DB0A8766-8481-469A-9810-09AF897FFC82}" type="parTrans" cxnId="{D2CF51F4-8ACB-4B2F-A358-E7063A4237C0}">
      <dgm:prSet/>
      <dgm:spPr/>
      <dgm:t>
        <a:bodyPr/>
        <a:lstStyle/>
        <a:p>
          <a:endParaRPr lang="en-IN"/>
        </a:p>
      </dgm:t>
    </dgm:pt>
    <dgm:pt modelId="{E46A23D9-8932-4D87-9ADA-E8B52778C1C2}" type="sibTrans" cxnId="{D2CF51F4-8ACB-4B2F-A358-E7063A4237C0}">
      <dgm:prSet/>
      <dgm:spPr/>
      <dgm:t>
        <a:bodyPr/>
        <a:lstStyle/>
        <a:p>
          <a:endParaRPr lang="en-IN"/>
        </a:p>
      </dgm:t>
    </dgm:pt>
    <dgm:pt modelId="{CF38FD75-70EB-452F-B29E-B95AD8E8DA98}">
      <dgm:prSet phldrT="[Text]"/>
      <dgm:spPr/>
      <dgm:t>
        <a:bodyPr/>
        <a:lstStyle/>
        <a:p>
          <a:r>
            <a:rPr lang="en-IN" dirty="0"/>
            <a:t>2</a:t>
          </a:r>
        </a:p>
      </dgm:t>
    </dgm:pt>
    <dgm:pt modelId="{44F350B0-04E3-43E3-9E17-361B77D23F8D}" type="parTrans" cxnId="{EC44814C-CFE4-4BC4-9966-4389A7E10EE4}">
      <dgm:prSet/>
      <dgm:spPr/>
      <dgm:t>
        <a:bodyPr/>
        <a:lstStyle/>
        <a:p>
          <a:endParaRPr lang="en-IN"/>
        </a:p>
      </dgm:t>
    </dgm:pt>
    <dgm:pt modelId="{5678068D-C0C1-4415-A45C-C2EA838F459B}" type="sibTrans" cxnId="{EC44814C-CFE4-4BC4-9966-4389A7E10EE4}">
      <dgm:prSet/>
      <dgm:spPr/>
      <dgm:t>
        <a:bodyPr/>
        <a:lstStyle/>
        <a:p>
          <a:endParaRPr lang="en-IN"/>
        </a:p>
      </dgm:t>
    </dgm:pt>
    <dgm:pt modelId="{46C41CE9-0FFD-4E6A-8BEE-3476180C22E9}">
      <dgm:prSet phldrT="[Text]"/>
      <dgm:spPr/>
      <dgm:t>
        <a:bodyPr/>
        <a:lstStyle/>
        <a:p>
          <a:r>
            <a:rPr lang="en-IN" dirty="0"/>
            <a:t>3</a:t>
          </a:r>
        </a:p>
      </dgm:t>
    </dgm:pt>
    <dgm:pt modelId="{01F80D5F-F8EB-4FBF-9BFF-5AD80D2E6F2F}" type="parTrans" cxnId="{ABF66E2E-AF18-41E8-8B01-4855E593B936}">
      <dgm:prSet/>
      <dgm:spPr/>
      <dgm:t>
        <a:bodyPr/>
        <a:lstStyle/>
        <a:p>
          <a:endParaRPr lang="en-IN"/>
        </a:p>
      </dgm:t>
    </dgm:pt>
    <dgm:pt modelId="{B105CE3C-C58B-4BCC-887B-83A2FFADFB0D}" type="sibTrans" cxnId="{ABF66E2E-AF18-41E8-8B01-4855E593B936}">
      <dgm:prSet/>
      <dgm:spPr/>
      <dgm:t>
        <a:bodyPr/>
        <a:lstStyle/>
        <a:p>
          <a:endParaRPr lang="en-IN"/>
        </a:p>
      </dgm:t>
    </dgm:pt>
    <dgm:pt modelId="{DCC0EFDE-2786-4630-B08E-3BD889FAEBCA}" type="pres">
      <dgm:prSet presAssocID="{1974556D-C73B-41B9-AFFE-0FA796E247B9}" presName="composite" presStyleCnt="0">
        <dgm:presLayoutVars>
          <dgm:chMax val="3"/>
          <dgm:animLvl val="lvl"/>
          <dgm:resizeHandles val="exact"/>
        </dgm:presLayoutVars>
      </dgm:prSet>
      <dgm:spPr/>
    </dgm:pt>
    <dgm:pt modelId="{FFBFB015-E444-43EC-AC0B-3486D427FA75}" type="pres">
      <dgm:prSet presAssocID="{931A7999-AF3A-4DD4-A270-52924D3F4B84}" presName="gear1" presStyleLbl="node1" presStyleIdx="0" presStyleCnt="3">
        <dgm:presLayoutVars>
          <dgm:chMax val="1"/>
          <dgm:bulletEnabled val="1"/>
        </dgm:presLayoutVars>
      </dgm:prSet>
      <dgm:spPr/>
    </dgm:pt>
    <dgm:pt modelId="{CF2F8143-F426-4FC4-BEF9-B691F6CB5793}" type="pres">
      <dgm:prSet presAssocID="{931A7999-AF3A-4DD4-A270-52924D3F4B84}" presName="gear1srcNode" presStyleLbl="node1" presStyleIdx="0" presStyleCnt="3"/>
      <dgm:spPr/>
    </dgm:pt>
    <dgm:pt modelId="{977B645A-269E-4F5E-A035-FA5AA255FCE8}" type="pres">
      <dgm:prSet presAssocID="{931A7999-AF3A-4DD4-A270-52924D3F4B84}" presName="gear1dstNode" presStyleLbl="node1" presStyleIdx="0" presStyleCnt="3"/>
      <dgm:spPr/>
    </dgm:pt>
    <dgm:pt modelId="{FDF094A2-FB8E-4478-BF93-184F8759A813}" type="pres">
      <dgm:prSet presAssocID="{CF38FD75-70EB-452F-B29E-B95AD8E8DA98}" presName="gear2" presStyleLbl="node1" presStyleIdx="1" presStyleCnt="3">
        <dgm:presLayoutVars>
          <dgm:chMax val="1"/>
          <dgm:bulletEnabled val="1"/>
        </dgm:presLayoutVars>
      </dgm:prSet>
      <dgm:spPr/>
    </dgm:pt>
    <dgm:pt modelId="{BE65FE7D-D48E-4932-AEEA-F29E3AD91529}" type="pres">
      <dgm:prSet presAssocID="{CF38FD75-70EB-452F-B29E-B95AD8E8DA98}" presName="gear2srcNode" presStyleLbl="node1" presStyleIdx="1" presStyleCnt="3"/>
      <dgm:spPr/>
    </dgm:pt>
    <dgm:pt modelId="{0EBB55EB-32E1-4E0F-BD9E-BCB08D28C57C}" type="pres">
      <dgm:prSet presAssocID="{CF38FD75-70EB-452F-B29E-B95AD8E8DA98}" presName="gear2dstNode" presStyleLbl="node1" presStyleIdx="1" presStyleCnt="3"/>
      <dgm:spPr/>
    </dgm:pt>
    <dgm:pt modelId="{92B89A8F-E14F-401D-9337-F6FD060FE4F0}" type="pres">
      <dgm:prSet presAssocID="{46C41CE9-0FFD-4E6A-8BEE-3476180C22E9}" presName="gear3" presStyleLbl="node1" presStyleIdx="2" presStyleCnt="3"/>
      <dgm:spPr/>
    </dgm:pt>
    <dgm:pt modelId="{6DD602A5-54FF-456B-9E64-DAC1EFD28216}" type="pres">
      <dgm:prSet presAssocID="{46C41CE9-0FFD-4E6A-8BEE-3476180C22E9}" presName="gear3tx" presStyleLbl="node1" presStyleIdx="2" presStyleCnt="3">
        <dgm:presLayoutVars>
          <dgm:chMax val="1"/>
          <dgm:bulletEnabled val="1"/>
        </dgm:presLayoutVars>
      </dgm:prSet>
      <dgm:spPr/>
    </dgm:pt>
    <dgm:pt modelId="{277520F4-3517-4686-AB83-BA3C9B0C81CB}" type="pres">
      <dgm:prSet presAssocID="{46C41CE9-0FFD-4E6A-8BEE-3476180C22E9}" presName="gear3srcNode" presStyleLbl="node1" presStyleIdx="2" presStyleCnt="3"/>
      <dgm:spPr/>
    </dgm:pt>
    <dgm:pt modelId="{4EF43EF8-9DF3-4A6A-926A-B014199A9A7D}" type="pres">
      <dgm:prSet presAssocID="{46C41CE9-0FFD-4E6A-8BEE-3476180C22E9}" presName="gear3dstNode" presStyleLbl="node1" presStyleIdx="2" presStyleCnt="3"/>
      <dgm:spPr/>
    </dgm:pt>
    <dgm:pt modelId="{6801F823-1E01-4A40-87B3-D2BF9496F670}" type="pres">
      <dgm:prSet presAssocID="{E46A23D9-8932-4D87-9ADA-E8B52778C1C2}" presName="connector1" presStyleLbl="sibTrans2D1" presStyleIdx="0" presStyleCnt="3"/>
      <dgm:spPr/>
    </dgm:pt>
    <dgm:pt modelId="{9D5D3D41-64B5-4E3E-9EB8-5985E37A57E5}" type="pres">
      <dgm:prSet presAssocID="{5678068D-C0C1-4415-A45C-C2EA838F459B}" presName="connector2" presStyleLbl="sibTrans2D1" presStyleIdx="1" presStyleCnt="3"/>
      <dgm:spPr/>
    </dgm:pt>
    <dgm:pt modelId="{F512D7A5-4248-4241-B165-A77E8F21C503}" type="pres">
      <dgm:prSet presAssocID="{B105CE3C-C58B-4BCC-887B-83A2FFADFB0D}" presName="connector3" presStyleLbl="sibTrans2D1" presStyleIdx="2" presStyleCnt="3"/>
      <dgm:spPr/>
    </dgm:pt>
  </dgm:ptLst>
  <dgm:cxnLst>
    <dgm:cxn modelId="{4936A90A-CD45-4AD2-BC73-F7A9A8139B5B}" type="presOf" srcId="{5678068D-C0C1-4415-A45C-C2EA838F459B}" destId="{9D5D3D41-64B5-4E3E-9EB8-5985E37A57E5}" srcOrd="0" destOrd="0" presId="urn:microsoft.com/office/officeart/2005/8/layout/gear1"/>
    <dgm:cxn modelId="{ABF66E2E-AF18-41E8-8B01-4855E593B936}" srcId="{1974556D-C73B-41B9-AFFE-0FA796E247B9}" destId="{46C41CE9-0FFD-4E6A-8BEE-3476180C22E9}" srcOrd="2" destOrd="0" parTransId="{01F80D5F-F8EB-4FBF-9BFF-5AD80D2E6F2F}" sibTransId="{B105CE3C-C58B-4BCC-887B-83A2FFADFB0D}"/>
    <dgm:cxn modelId="{3922DC3D-1C37-433A-841D-5416C87C3AA3}" type="presOf" srcId="{CF38FD75-70EB-452F-B29E-B95AD8E8DA98}" destId="{BE65FE7D-D48E-4932-AEEA-F29E3AD91529}" srcOrd="1" destOrd="0" presId="urn:microsoft.com/office/officeart/2005/8/layout/gear1"/>
    <dgm:cxn modelId="{FE851567-A23F-43C2-B510-FCD06AE2BED8}" type="presOf" srcId="{1974556D-C73B-41B9-AFFE-0FA796E247B9}" destId="{DCC0EFDE-2786-4630-B08E-3BD889FAEBCA}" srcOrd="0" destOrd="0" presId="urn:microsoft.com/office/officeart/2005/8/layout/gear1"/>
    <dgm:cxn modelId="{82DA334C-5B57-4377-BA92-6817CDEFF964}" type="presOf" srcId="{46C41CE9-0FFD-4E6A-8BEE-3476180C22E9}" destId="{4EF43EF8-9DF3-4A6A-926A-B014199A9A7D}" srcOrd="3" destOrd="0" presId="urn:microsoft.com/office/officeart/2005/8/layout/gear1"/>
    <dgm:cxn modelId="{EC44814C-CFE4-4BC4-9966-4389A7E10EE4}" srcId="{1974556D-C73B-41B9-AFFE-0FA796E247B9}" destId="{CF38FD75-70EB-452F-B29E-B95AD8E8DA98}" srcOrd="1" destOrd="0" parTransId="{44F350B0-04E3-43E3-9E17-361B77D23F8D}" sibTransId="{5678068D-C0C1-4415-A45C-C2EA838F459B}"/>
    <dgm:cxn modelId="{03F10B6F-4CE6-4BB7-83EA-8FEDE8E19C41}" type="presOf" srcId="{931A7999-AF3A-4DD4-A270-52924D3F4B84}" destId="{977B645A-269E-4F5E-A035-FA5AA255FCE8}" srcOrd="2" destOrd="0" presId="urn:microsoft.com/office/officeart/2005/8/layout/gear1"/>
    <dgm:cxn modelId="{B4FA0950-F744-4875-A7E6-CFB29DAF922F}" type="presOf" srcId="{931A7999-AF3A-4DD4-A270-52924D3F4B84}" destId="{FFBFB015-E444-43EC-AC0B-3486D427FA75}" srcOrd="0" destOrd="0" presId="urn:microsoft.com/office/officeart/2005/8/layout/gear1"/>
    <dgm:cxn modelId="{C48F4954-C7D8-4C6E-B817-17C1BCB985DB}" type="presOf" srcId="{E46A23D9-8932-4D87-9ADA-E8B52778C1C2}" destId="{6801F823-1E01-4A40-87B3-D2BF9496F670}" srcOrd="0" destOrd="0" presId="urn:microsoft.com/office/officeart/2005/8/layout/gear1"/>
    <dgm:cxn modelId="{0DE44C86-9DAB-4B0E-A9BE-1693665AE8AB}" type="presOf" srcId="{CF38FD75-70EB-452F-B29E-B95AD8E8DA98}" destId="{FDF094A2-FB8E-4478-BF93-184F8759A813}" srcOrd="0" destOrd="0" presId="urn:microsoft.com/office/officeart/2005/8/layout/gear1"/>
    <dgm:cxn modelId="{EBEE8197-3FC4-4358-9AD5-E62F6983AA3E}" type="presOf" srcId="{46C41CE9-0FFD-4E6A-8BEE-3476180C22E9}" destId="{277520F4-3517-4686-AB83-BA3C9B0C81CB}" srcOrd="2" destOrd="0" presId="urn:microsoft.com/office/officeart/2005/8/layout/gear1"/>
    <dgm:cxn modelId="{78D81ACA-6D48-4D31-BC73-E30AAD479C0C}" type="presOf" srcId="{931A7999-AF3A-4DD4-A270-52924D3F4B84}" destId="{CF2F8143-F426-4FC4-BEF9-B691F6CB5793}" srcOrd="1" destOrd="0" presId="urn:microsoft.com/office/officeart/2005/8/layout/gear1"/>
    <dgm:cxn modelId="{375069EE-5A18-4526-A58D-05C72120DC00}" type="presOf" srcId="{46C41CE9-0FFD-4E6A-8BEE-3476180C22E9}" destId="{92B89A8F-E14F-401D-9337-F6FD060FE4F0}" srcOrd="0" destOrd="0" presId="urn:microsoft.com/office/officeart/2005/8/layout/gear1"/>
    <dgm:cxn modelId="{78028DF1-7BC6-4482-A1C4-3BECEEC84F97}" type="presOf" srcId="{CF38FD75-70EB-452F-B29E-B95AD8E8DA98}" destId="{0EBB55EB-32E1-4E0F-BD9E-BCB08D28C57C}" srcOrd="2" destOrd="0" presId="urn:microsoft.com/office/officeart/2005/8/layout/gear1"/>
    <dgm:cxn modelId="{289D54F2-9E72-4181-AF4E-491686DE82D5}" type="presOf" srcId="{46C41CE9-0FFD-4E6A-8BEE-3476180C22E9}" destId="{6DD602A5-54FF-456B-9E64-DAC1EFD28216}" srcOrd="1" destOrd="0" presId="urn:microsoft.com/office/officeart/2005/8/layout/gear1"/>
    <dgm:cxn modelId="{D2CF51F4-8ACB-4B2F-A358-E7063A4237C0}" srcId="{1974556D-C73B-41B9-AFFE-0FA796E247B9}" destId="{931A7999-AF3A-4DD4-A270-52924D3F4B84}" srcOrd="0" destOrd="0" parTransId="{DB0A8766-8481-469A-9810-09AF897FFC82}" sibTransId="{E46A23D9-8932-4D87-9ADA-E8B52778C1C2}"/>
    <dgm:cxn modelId="{59615FF6-9AC5-444B-8F99-FAE3C134142C}" type="presOf" srcId="{B105CE3C-C58B-4BCC-887B-83A2FFADFB0D}" destId="{F512D7A5-4248-4241-B165-A77E8F21C503}" srcOrd="0" destOrd="0" presId="urn:microsoft.com/office/officeart/2005/8/layout/gear1"/>
    <dgm:cxn modelId="{DA38DEA1-2F5B-49D6-AE11-A665CCCFF7AF}" type="presParOf" srcId="{DCC0EFDE-2786-4630-B08E-3BD889FAEBCA}" destId="{FFBFB015-E444-43EC-AC0B-3486D427FA75}" srcOrd="0" destOrd="0" presId="urn:microsoft.com/office/officeart/2005/8/layout/gear1"/>
    <dgm:cxn modelId="{8DA5C320-1AAB-4454-BEE8-FDD16BB061DA}" type="presParOf" srcId="{DCC0EFDE-2786-4630-B08E-3BD889FAEBCA}" destId="{CF2F8143-F426-4FC4-BEF9-B691F6CB5793}" srcOrd="1" destOrd="0" presId="urn:microsoft.com/office/officeart/2005/8/layout/gear1"/>
    <dgm:cxn modelId="{E35900A5-D537-4576-9E1D-3DB046523E8C}" type="presParOf" srcId="{DCC0EFDE-2786-4630-B08E-3BD889FAEBCA}" destId="{977B645A-269E-4F5E-A035-FA5AA255FCE8}" srcOrd="2" destOrd="0" presId="urn:microsoft.com/office/officeart/2005/8/layout/gear1"/>
    <dgm:cxn modelId="{CC53AC21-D8DF-43B4-B9CD-EF325B39F05C}" type="presParOf" srcId="{DCC0EFDE-2786-4630-B08E-3BD889FAEBCA}" destId="{FDF094A2-FB8E-4478-BF93-184F8759A813}" srcOrd="3" destOrd="0" presId="urn:microsoft.com/office/officeart/2005/8/layout/gear1"/>
    <dgm:cxn modelId="{D7691582-7C6D-400B-9515-F3FB8A759D3A}" type="presParOf" srcId="{DCC0EFDE-2786-4630-B08E-3BD889FAEBCA}" destId="{BE65FE7D-D48E-4932-AEEA-F29E3AD91529}" srcOrd="4" destOrd="0" presId="urn:microsoft.com/office/officeart/2005/8/layout/gear1"/>
    <dgm:cxn modelId="{DFCDE6A8-306B-4654-97E4-ECEBCB543DBE}" type="presParOf" srcId="{DCC0EFDE-2786-4630-B08E-3BD889FAEBCA}" destId="{0EBB55EB-32E1-4E0F-BD9E-BCB08D28C57C}" srcOrd="5" destOrd="0" presId="urn:microsoft.com/office/officeart/2005/8/layout/gear1"/>
    <dgm:cxn modelId="{5603AB4B-E287-45A6-9360-743E460B0D06}" type="presParOf" srcId="{DCC0EFDE-2786-4630-B08E-3BD889FAEBCA}" destId="{92B89A8F-E14F-401D-9337-F6FD060FE4F0}" srcOrd="6" destOrd="0" presId="urn:microsoft.com/office/officeart/2005/8/layout/gear1"/>
    <dgm:cxn modelId="{1C92A085-6D97-4F19-AF2A-A7CB4DDD74EF}" type="presParOf" srcId="{DCC0EFDE-2786-4630-B08E-3BD889FAEBCA}" destId="{6DD602A5-54FF-456B-9E64-DAC1EFD28216}" srcOrd="7" destOrd="0" presId="urn:microsoft.com/office/officeart/2005/8/layout/gear1"/>
    <dgm:cxn modelId="{77980EA2-64E9-4015-8DA5-160BCBE8192C}" type="presParOf" srcId="{DCC0EFDE-2786-4630-B08E-3BD889FAEBCA}" destId="{277520F4-3517-4686-AB83-BA3C9B0C81CB}" srcOrd="8" destOrd="0" presId="urn:microsoft.com/office/officeart/2005/8/layout/gear1"/>
    <dgm:cxn modelId="{5EF3AAB6-1AA2-4F52-AC99-D964B1B9147D}" type="presParOf" srcId="{DCC0EFDE-2786-4630-B08E-3BD889FAEBCA}" destId="{4EF43EF8-9DF3-4A6A-926A-B014199A9A7D}" srcOrd="9" destOrd="0" presId="urn:microsoft.com/office/officeart/2005/8/layout/gear1"/>
    <dgm:cxn modelId="{D24287DE-0F24-4B2C-AB78-C2780D8CF9E3}" type="presParOf" srcId="{DCC0EFDE-2786-4630-B08E-3BD889FAEBCA}" destId="{6801F823-1E01-4A40-87B3-D2BF9496F670}" srcOrd="10" destOrd="0" presId="urn:microsoft.com/office/officeart/2005/8/layout/gear1"/>
    <dgm:cxn modelId="{74BA720B-8E17-4851-8A2A-9F08C5B1AE53}" type="presParOf" srcId="{DCC0EFDE-2786-4630-B08E-3BD889FAEBCA}" destId="{9D5D3D41-64B5-4E3E-9EB8-5985E37A57E5}" srcOrd="11" destOrd="0" presId="urn:microsoft.com/office/officeart/2005/8/layout/gear1"/>
    <dgm:cxn modelId="{410AC512-D991-4D62-B910-7D5DA7AE7627}" type="presParOf" srcId="{DCC0EFDE-2786-4630-B08E-3BD889FAEBCA}" destId="{F512D7A5-4248-4241-B165-A77E8F21C503}" srcOrd="12" destOrd="0" presId="urn:microsoft.com/office/officeart/2005/8/layout/gear1"/>
  </dgm:cxnLst>
  <dgm:bg>
    <a:noFill/>
  </dgm:bg>
  <dgm:whole/>
  <dgm:extLst>
    <a:ext uri="http://schemas.microsoft.com/office/drawing/2008/diagram">
      <dsp:dataModelExt xmlns:dsp="http://schemas.microsoft.com/office/drawing/2008/diagram" relId="rId2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BFB015-E444-43EC-AC0B-3486D427FA75}">
      <dsp:nvSpPr>
        <dsp:cNvPr id="0" name=""/>
        <dsp:cNvSpPr/>
      </dsp:nvSpPr>
      <dsp:spPr>
        <a:xfrm>
          <a:off x="248589" y="250387"/>
          <a:ext cx="303832" cy="303832"/>
        </a:xfrm>
        <a:prstGeom prst="gear9">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IN" sz="600" kern="1200" dirty="0"/>
            <a:t>1</a:t>
          </a:r>
        </a:p>
      </dsp:txBody>
      <dsp:txXfrm>
        <a:off x="309673" y="321558"/>
        <a:ext cx="181664" cy="156176"/>
      </dsp:txXfrm>
    </dsp:sp>
    <dsp:sp modelId="{FDF094A2-FB8E-4478-BF93-184F8759A813}">
      <dsp:nvSpPr>
        <dsp:cNvPr id="0" name=""/>
        <dsp:cNvSpPr/>
      </dsp:nvSpPr>
      <dsp:spPr>
        <a:xfrm>
          <a:off x="71814" y="178572"/>
          <a:ext cx="220968" cy="220968"/>
        </a:xfrm>
        <a:prstGeom prst="gear6">
          <a:avLst/>
        </a:prstGeom>
        <a:solidFill>
          <a:schemeClr val="accent2">
            <a:shade val="80000"/>
            <a:hueOff val="-291704"/>
            <a:satOff val="5609"/>
            <a:lumOff val="148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IN" sz="600" kern="1200" dirty="0"/>
            <a:t>2</a:t>
          </a:r>
        </a:p>
      </dsp:txBody>
      <dsp:txXfrm>
        <a:off x="127443" y="234538"/>
        <a:ext cx="109710" cy="109036"/>
      </dsp:txXfrm>
    </dsp:sp>
    <dsp:sp modelId="{92B89A8F-E14F-401D-9337-F6FD060FE4F0}">
      <dsp:nvSpPr>
        <dsp:cNvPr id="0" name=""/>
        <dsp:cNvSpPr/>
      </dsp:nvSpPr>
      <dsp:spPr>
        <a:xfrm rot="20700000">
          <a:off x="195579" y="26126"/>
          <a:ext cx="216504" cy="216504"/>
        </a:xfrm>
        <a:prstGeom prst="gear6">
          <a:avLst/>
        </a:prstGeom>
        <a:solidFill>
          <a:schemeClr val="accent2">
            <a:shade val="80000"/>
            <a:hueOff val="-583407"/>
            <a:satOff val="11217"/>
            <a:lumOff val="296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IN" sz="600" kern="1200" dirty="0"/>
            <a:t>3</a:t>
          </a:r>
        </a:p>
      </dsp:txBody>
      <dsp:txXfrm rot="-20700000">
        <a:off x="243065" y="73612"/>
        <a:ext cx="121532" cy="121532"/>
      </dsp:txXfrm>
    </dsp:sp>
    <dsp:sp modelId="{6801F823-1E01-4A40-87B3-D2BF9496F670}">
      <dsp:nvSpPr>
        <dsp:cNvPr id="0" name=""/>
        <dsp:cNvSpPr/>
      </dsp:nvSpPr>
      <dsp:spPr>
        <a:xfrm>
          <a:off x="198293" y="216138"/>
          <a:ext cx="388905" cy="388905"/>
        </a:xfrm>
        <a:prstGeom prst="circularArrow">
          <a:avLst>
            <a:gd name="adj1" fmla="val 4687"/>
            <a:gd name="adj2" fmla="val 299029"/>
            <a:gd name="adj3" fmla="val 2197421"/>
            <a:gd name="adj4" fmla="val 17014337"/>
            <a:gd name="adj5" fmla="val 5469"/>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5D3D41-64B5-4E3E-9EB8-5985E37A57E5}">
      <dsp:nvSpPr>
        <dsp:cNvPr id="0" name=""/>
        <dsp:cNvSpPr/>
      </dsp:nvSpPr>
      <dsp:spPr>
        <a:xfrm>
          <a:off x="32681" y="145309"/>
          <a:ext cx="282563" cy="282563"/>
        </a:xfrm>
        <a:prstGeom prst="leftCircularArrow">
          <a:avLst>
            <a:gd name="adj1" fmla="val 6452"/>
            <a:gd name="adj2" fmla="val 429999"/>
            <a:gd name="adj3" fmla="val 10489124"/>
            <a:gd name="adj4" fmla="val 14837806"/>
            <a:gd name="adj5" fmla="val 7527"/>
          </a:avLst>
        </a:prstGeom>
        <a:solidFill>
          <a:schemeClr val="accent2">
            <a:shade val="90000"/>
            <a:hueOff val="-291679"/>
            <a:satOff val="2950"/>
            <a:lumOff val="1343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512D7A5-4248-4241-B165-A77E8F21C503}">
      <dsp:nvSpPr>
        <dsp:cNvPr id="0" name=""/>
        <dsp:cNvSpPr/>
      </dsp:nvSpPr>
      <dsp:spPr>
        <a:xfrm>
          <a:off x="145500" y="-5666"/>
          <a:ext cx="304660" cy="304660"/>
        </a:xfrm>
        <a:prstGeom prst="circularArrow">
          <a:avLst>
            <a:gd name="adj1" fmla="val 5984"/>
            <a:gd name="adj2" fmla="val 394124"/>
            <a:gd name="adj3" fmla="val 13313824"/>
            <a:gd name="adj4" fmla="val 10508221"/>
            <a:gd name="adj5" fmla="val 6981"/>
          </a:avLst>
        </a:prstGeom>
        <a:solidFill>
          <a:schemeClr val="accent2">
            <a:shade val="90000"/>
            <a:hueOff val="-583358"/>
            <a:satOff val="5900"/>
            <a:lumOff val="2687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AF6C0F-6C1A-4846-A78B-2019EC7A5A0A}" type="datetimeFigureOut">
              <a:rPr lang="en-US" smtClean="0"/>
              <a:t>10/1/2021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A0A86D-5024-4350-A9C6-9389693B08CB}" type="slidenum">
              <a:rPr lang="en-US" smtClean="0"/>
              <a:t>‹#›</a:t>
            </a:fld>
            <a:endParaRPr lang="en-US"/>
          </a:p>
        </p:txBody>
      </p:sp>
    </p:spTree>
    <p:extLst>
      <p:ext uri="{BB962C8B-B14F-4D97-AF65-F5344CB8AC3E}">
        <p14:creationId xmlns:p14="http://schemas.microsoft.com/office/powerpoint/2010/main" val="890456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7D2F9E-D167-4ED3-83EC-AE46EA34BEC3}" type="slidenum">
              <a:rPr lang="en-US" smtClean="0"/>
              <a:pPr/>
              <a:t>1</a:t>
            </a:fld>
            <a:endParaRPr lang="en-US" dirty="0"/>
          </a:p>
        </p:txBody>
      </p:sp>
    </p:spTree>
    <p:extLst>
      <p:ext uri="{BB962C8B-B14F-4D97-AF65-F5344CB8AC3E}">
        <p14:creationId xmlns:p14="http://schemas.microsoft.com/office/powerpoint/2010/main" val="2189558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7D2F9E-D167-4ED3-83EC-AE46EA34BEC3}" type="slidenum">
              <a:rPr lang="en-US" smtClean="0"/>
              <a:pPr/>
              <a:t>18</a:t>
            </a:fld>
            <a:endParaRPr lang="en-US" dirty="0"/>
          </a:p>
        </p:txBody>
      </p:sp>
    </p:spTree>
    <p:extLst>
      <p:ext uri="{BB962C8B-B14F-4D97-AF65-F5344CB8AC3E}">
        <p14:creationId xmlns:p14="http://schemas.microsoft.com/office/powerpoint/2010/main" val="621803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7D2F9E-D167-4ED3-83EC-AE46EA34BEC3}" type="slidenum">
              <a:rPr lang="en-US" smtClean="0"/>
              <a:pPr/>
              <a:t>22</a:t>
            </a:fld>
            <a:endParaRPr lang="en-US" dirty="0"/>
          </a:p>
        </p:txBody>
      </p:sp>
    </p:spTree>
    <p:extLst>
      <p:ext uri="{BB962C8B-B14F-4D97-AF65-F5344CB8AC3E}">
        <p14:creationId xmlns:p14="http://schemas.microsoft.com/office/powerpoint/2010/main" val="3139079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1A888-99E8-4F08-88C3-D326D49249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4D69C40A-0BA0-489E-B373-1824FE4B73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2C5C993-F15A-4302-BE03-3EA584D2F807}"/>
              </a:ext>
            </a:extLst>
          </p:cNvPr>
          <p:cNvSpPr>
            <a:spLocks noGrp="1"/>
          </p:cNvSpPr>
          <p:nvPr>
            <p:ph type="dt" sz="half" idx="10"/>
          </p:nvPr>
        </p:nvSpPr>
        <p:spPr/>
        <p:txBody>
          <a:bodyPr/>
          <a:lstStyle/>
          <a:p>
            <a:r>
              <a:rPr lang="en-US"/>
              <a:t>25.09.2021</a:t>
            </a:r>
          </a:p>
        </p:txBody>
      </p:sp>
      <p:sp>
        <p:nvSpPr>
          <p:cNvPr id="5" name="Footer Placeholder 4">
            <a:extLst>
              <a:ext uri="{FF2B5EF4-FFF2-40B4-BE49-F238E27FC236}">
                <a16:creationId xmlns:a16="http://schemas.microsoft.com/office/drawing/2014/main" id="{10658C74-7632-4080-8C43-67B55121F0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BA8888-3D2F-4CCC-81F4-EB2773E4FDB3}"/>
              </a:ext>
            </a:extLst>
          </p:cNvPr>
          <p:cNvSpPr>
            <a:spLocks noGrp="1"/>
          </p:cNvSpPr>
          <p:nvPr>
            <p:ph type="sldNum" sz="quarter" idx="12"/>
          </p:nvPr>
        </p:nvSpPr>
        <p:spPr/>
        <p:txBody>
          <a:bodyPr/>
          <a:lstStyle/>
          <a:p>
            <a:fld id="{8104C915-17D6-486A-86EC-048CBE10C825}" type="slidenum">
              <a:rPr lang="en-US" smtClean="0"/>
              <a:t>‹#›</a:t>
            </a:fld>
            <a:endParaRPr lang="en-US"/>
          </a:p>
        </p:txBody>
      </p:sp>
    </p:spTree>
    <p:extLst>
      <p:ext uri="{BB962C8B-B14F-4D97-AF65-F5344CB8AC3E}">
        <p14:creationId xmlns:p14="http://schemas.microsoft.com/office/powerpoint/2010/main" val="3140039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9B55B-BF1F-4367-97FB-EE0DB95ACDA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7822106-3FFC-466D-AD76-746E3589E5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8D96DFF-BCA1-4E4C-8B29-5E14C4AD8291}"/>
              </a:ext>
            </a:extLst>
          </p:cNvPr>
          <p:cNvSpPr>
            <a:spLocks noGrp="1"/>
          </p:cNvSpPr>
          <p:nvPr>
            <p:ph type="dt" sz="half" idx="10"/>
          </p:nvPr>
        </p:nvSpPr>
        <p:spPr/>
        <p:txBody>
          <a:bodyPr/>
          <a:lstStyle/>
          <a:p>
            <a:r>
              <a:rPr lang="en-US"/>
              <a:t>25.09.2021</a:t>
            </a:r>
          </a:p>
        </p:txBody>
      </p:sp>
      <p:sp>
        <p:nvSpPr>
          <p:cNvPr id="5" name="Footer Placeholder 4">
            <a:extLst>
              <a:ext uri="{FF2B5EF4-FFF2-40B4-BE49-F238E27FC236}">
                <a16:creationId xmlns:a16="http://schemas.microsoft.com/office/drawing/2014/main" id="{4A2DA3EA-0954-4665-883E-AF4641E9DA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6785B4-2D39-4910-995B-54143E9D64C1}"/>
              </a:ext>
            </a:extLst>
          </p:cNvPr>
          <p:cNvSpPr>
            <a:spLocks noGrp="1"/>
          </p:cNvSpPr>
          <p:nvPr>
            <p:ph type="sldNum" sz="quarter" idx="12"/>
          </p:nvPr>
        </p:nvSpPr>
        <p:spPr/>
        <p:txBody>
          <a:bodyPr/>
          <a:lstStyle/>
          <a:p>
            <a:fld id="{8104C915-17D6-486A-86EC-048CBE10C825}" type="slidenum">
              <a:rPr lang="en-US" smtClean="0"/>
              <a:t>‹#›</a:t>
            </a:fld>
            <a:endParaRPr lang="en-US"/>
          </a:p>
        </p:txBody>
      </p:sp>
    </p:spTree>
    <p:extLst>
      <p:ext uri="{BB962C8B-B14F-4D97-AF65-F5344CB8AC3E}">
        <p14:creationId xmlns:p14="http://schemas.microsoft.com/office/powerpoint/2010/main" val="819317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0654E-B8B7-4AB7-9BBD-569648AF44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2434207-04E4-41DA-AF2D-CC68639410E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D7F7DC-8FDC-489E-8834-966B7BD4E4C4}"/>
              </a:ext>
            </a:extLst>
          </p:cNvPr>
          <p:cNvSpPr>
            <a:spLocks noGrp="1"/>
          </p:cNvSpPr>
          <p:nvPr>
            <p:ph type="dt" sz="half" idx="10"/>
          </p:nvPr>
        </p:nvSpPr>
        <p:spPr/>
        <p:txBody>
          <a:bodyPr/>
          <a:lstStyle/>
          <a:p>
            <a:r>
              <a:rPr lang="en-US"/>
              <a:t>25.09.2021</a:t>
            </a:r>
          </a:p>
        </p:txBody>
      </p:sp>
      <p:sp>
        <p:nvSpPr>
          <p:cNvPr id="5" name="Footer Placeholder 4">
            <a:extLst>
              <a:ext uri="{FF2B5EF4-FFF2-40B4-BE49-F238E27FC236}">
                <a16:creationId xmlns:a16="http://schemas.microsoft.com/office/drawing/2014/main" id="{3F178236-F7E3-4BD8-88CD-F78D5B91A9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8E2788-F1DB-48E8-8117-EBCAF9D37DD4}"/>
              </a:ext>
            </a:extLst>
          </p:cNvPr>
          <p:cNvSpPr>
            <a:spLocks noGrp="1"/>
          </p:cNvSpPr>
          <p:nvPr>
            <p:ph type="sldNum" sz="quarter" idx="12"/>
          </p:nvPr>
        </p:nvSpPr>
        <p:spPr/>
        <p:txBody>
          <a:bodyPr/>
          <a:lstStyle/>
          <a:p>
            <a:fld id="{8104C915-17D6-486A-86EC-048CBE10C825}" type="slidenum">
              <a:rPr lang="en-US" smtClean="0"/>
              <a:t>‹#›</a:t>
            </a:fld>
            <a:endParaRPr lang="en-US"/>
          </a:p>
        </p:txBody>
      </p:sp>
    </p:spTree>
    <p:extLst>
      <p:ext uri="{BB962C8B-B14F-4D97-AF65-F5344CB8AC3E}">
        <p14:creationId xmlns:p14="http://schemas.microsoft.com/office/powerpoint/2010/main" val="2952201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9D440-602D-4566-966D-1EB94431678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D0966BF-1891-40FD-AD56-F8CFC971A2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40F6EE6-22CF-4AF0-9E76-8DB44FD1DDE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F1C1EBE-582D-49CA-B94E-FCBD68BA1407}"/>
              </a:ext>
            </a:extLst>
          </p:cNvPr>
          <p:cNvSpPr>
            <a:spLocks noGrp="1"/>
          </p:cNvSpPr>
          <p:nvPr>
            <p:ph type="dt" sz="half" idx="10"/>
          </p:nvPr>
        </p:nvSpPr>
        <p:spPr/>
        <p:txBody>
          <a:bodyPr/>
          <a:lstStyle/>
          <a:p>
            <a:r>
              <a:rPr lang="en-US"/>
              <a:t>25.09.2021</a:t>
            </a:r>
          </a:p>
        </p:txBody>
      </p:sp>
      <p:sp>
        <p:nvSpPr>
          <p:cNvPr id="6" name="Footer Placeholder 5">
            <a:extLst>
              <a:ext uri="{FF2B5EF4-FFF2-40B4-BE49-F238E27FC236}">
                <a16:creationId xmlns:a16="http://schemas.microsoft.com/office/drawing/2014/main" id="{D23E8B11-5C45-4F9C-9BF5-6EAD6A9E69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314BAF-32DE-4867-8D8C-3440C7B04DFD}"/>
              </a:ext>
            </a:extLst>
          </p:cNvPr>
          <p:cNvSpPr>
            <a:spLocks noGrp="1"/>
          </p:cNvSpPr>
          <p:nvPr>
            <p:ph type="sldNum" sz="quarter" idx="12"/>
          </p:nvPr>
        </p:nvSpPr>
        <p:spPr/>
        <p:txBody>
          <a:bodyPr/>
          <a:lstStyle/>
          <a:p>
            <a:fld id="{8104C915-17D6-486A-86EC-048CBE10C825}" type="slidenum">
              <a:rPr lang="en-US" smtClean="0"/>
              <a:t>‹#›</a:t>
            </a:fld>
            <a:endParaRPr lang="en-US"/>
          </a:p>
        </p:txBody>
      </p:sp>
    </p:spTree>
    <p:extLst>
      <p:ext uri="{BB962C8B-B14F-4D97-AF65-F5344CB8AC3E}">
        <p14:creationId xmlns:p14="http://schemas.microsoft.com/office/powerpoint/2010/main" val="56219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07211-BE05-4D75-9CD1-85D08BD4C05B}"/>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26727A9-CACD-40B5-96D3-D3B58D0772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05BA7E8-1C48-4EB4-9A9D-693DFB49A9F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907320EC-9B50-44F6-BDA2-3223042A20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2D383F9-983F-46BC-93E1-6EB3B92F37E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7FB9CD45-5A89-4A73-8BEE-D313402574D6}"/>
              </a:ext>
            </a:extLst>
          </p:cNvPr>
          <p:cNvSpPr>
            <a:spLocks noGrp="1"/>
          </p:cNvSpPr>
          <p:nvPr>
            <p:ph type="dt" sz="half" idx="10"/>
          </p:nvPr>
        </p:nvSpPr>
        <p:spPr/>
        <p:txBody>
          <a:bodyPr/>
          <a:lstStyle/>
          <a:p>
            <a:r>
              <a:rPr lang="en-US"/>
              <a:t>25.09.2021</a:t>
            </a:r>
          </a:p>
        </p:txBody>
      </p:sp>
      <p:sp>
        <p:nvSpPr>
          <p:cNvPr id="8" name="Footer Placeholder 7">
            <a:extLst>
              <a:ext uri="{FF2B5EF4-FFF2-40B4-BE49-F238E27FC236}">
                <a16:creationId xmlns:a16="http://schemas.microsoft.com/office/drawing/2014/main" id="{FA6553FF-690A-4D02-83B2-55E0F77E6A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1CC8DAC-B76A-4B27-BB36-49737D6E0EE0}"/>
              </a:ext>
            </a:extLst>
          </p:cNvPr>
          <p:cNvSpPr>
            <a:spLocks noGrp="1"/>
          </p:cNvSpPr>
          <p:nvPr>
            <p:ph type="sldNum" sz="quarter" idx="12"/>
          </p:nvPr>
        </p:nvSpPr>
        <p:spPr/>
        <p:txBody>
          <a:bodyPr/>
          <a:lstStyle/>
          <a:p>
            <a:fld id="{8104C915-17D6-486A-86EC-048CBE10C825}" type="slidenum">
              <a:rPr lang="en-US" smtClean="0"/>
              <a:t>‹#›</a:t>
            </a:fld>
            <a:endParaRPr lang="en-US"/>
          </a:p>
        </p:txBody>
      </p:sp>
    </p:spTree>
    <p:extLst>
      <p:ext uri="{BB962C8B-B14F-4D97-AF65-F5344CB8AC3E}">
        <p14:creationId xmlns:p14="http://schemas.microsoft.com/office/powerpoint/2010/main" val="3501261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28822-7A14-4A49-8CFC-A0C34C70E73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0328E3F0-11BF-4BC8-95B7-45D58480730A}"/>
              </a:ext>
            </a:extLst>
          </p:cNvPr>
          <p:cNvSpPr>
            <a:spLocks noGrp="1"/>
          </p:cNvSpPr>
          <p:nvPr>
            <p:ph type="dt" sz="half" idx="10"/>
          </p:nvPr>
        </p:nvSpPr>
        <p:spPr/>
        <p:txBody>
          <a:bodyPr/>
          <a:lstStyle/>
          <a:p>
            <a:r>
              <a:rPr lang="en-US"/>
              <a:t>25.09.2021</a:t>
            </a:r>
          </a:p>
        </p:txBody>
      </p:sp>
      <p:sp>
        <p:nvSpPr>
          <p:cNvPr id="4" name="Footer Placeholder 3">
            <a:extLst>
              <a:ext uri="{FF2B5EF4-FFF2-40B4-BE49-F238E27FC236}">
                <a16:creationId xmlns:a16="http://schemas.microsoft.com/office/drawing/2014/main" id="{CE18B8C2-CA59-467C-A03F-58BD2162751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E1137B2-899F-416A-87CE-0F2C0021E1CF}"/>
              </a:ext>
            </a:extLst>
          </p:cNvPr>
          <p:cNvSpPr>
            <a:spLocks noGrp="1"/>
          </p:cNvSpPr>
          <p:nvPr>
            <p:ph type="sldNum" sz="quarter" idx="12"/>
          </p:nvPr>
        </p:nvSpPr>
        <p:spPr/>
        <p:txBody>
          <a:bodyPr/>
          <a:lstStyle/>
          <a:p>
            <a:fld id="{8104C915-17D6-486A-86EC-048CBE10C825}" type="slidenum">
              <a:rPr lang="en-US" smtClean="0"/>
              <a:t>‹#›</a:t>
            </a:fld>
            <a:endParaRPr lang="en-US"/>
          </a:p>
        </p:txBody>
      </p:sp>
    </p:spTree>
    <p:extLst>
      <p:ext uri="{BB962C8B-B14F-4D97-AF65-F5344CB8AC3E}">
        <p14:creationId xmlns:p14="http://schemas.microsoft.com/office/powerpoint/2010/main" val="3950069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700F734-FF63-477F-AFF2-46B59A0ADCE3}"/>
              </a:ext>
            </a:extLst>
          </p:cNvPr>
          <p:cNvSpPr>
            <a:spLocks noGrp="1"/>
          </p:cNvSpPr>
          <p:nvPr>
            <p:ph type="dt" sz="half" idx="10"/>
          </p:nvPr>
        </p:nvSpPr>
        <p:spPr/>
        <p:txBody>
          <a:bodyPr/>
          <a:lstStyle/>
          <a:p>
            <a:r>
              <a:rPr lang="en-US"/>
              <a:t>25.09.2021</a:t>
            </a:r>
            <a:endParaRPr lang="en-US" dirty="0"/>
          </a:p>
        </p:txBody>
      </p:sp>
      <p:sp>
        <p:nvSpPr>
          <p:cNvPr id="3" name="Footer Placeholder 2">
            <a:extLst>
              <a:ext uri="{FF2B5EF4-FFF2-40B4-BE49-F238E27FC236}">
                <a16:creationId xmlns:a16="http://schemas.microsoft.com/office/drawing/2014/main" id="{9B87CB80-677D-4283-9F80-3A067846D13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35EECEB-C092-4B0F-82CB-167093DCD695}"/>
              </a:ext>
            </a:extLst>
          </p:cNvPr>
          <p:cNvSpPr>
            <a:spLocks noGrp="1"/>
          </p:cNvSpPr>
          <p:nvPr>
            <p:ph type="sldNum" sz="quarter" idx="12"/>
          </p:nvPr>
        </p:nvSpPr>
        <p:spPr/>
        <p:txBody>
          <a:bodyPr/>
          <a:lstStyle/>
          <a:p>
            <a:fld id="{8104C915-17D6-486A-86EC-048CBE10C825}" type="slidenum">
              <a:rPr lang="en-US" smtClean="0"/>
              <a:t>‹#›</a:t>
            </a:fld>
            <a:endParaRPr lang="en-US"/>
          </a:p>
        </p:txBody>
      </p:sp>
    </p:spTree>
    <p:extLst>
      <p:ext uri="{BB962C8B-B14F-4D97-AF65-F5344CB8AC3E}">
        <p14:creationId xmlns:p14="http://schemas.microsoft.com/office/powerpoint/2010/main" val="2057748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AA96B-1A39-44F6-AE78-291D383707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FAB6453F-8526-473F-99E4-703F3CE0E3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EDFB50C4-EBE0-4C2F-944D-DF83B75663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DC244D-A526-4BC9-AB52-8533E6074CAD}"/>
              </a:ext>
            </a:extLst>
          </p:cNvPr>
          <p:cNvSpPr>
            <a:spLocks noGrp="1"/>
          </p:cNvSpPr>
          <p:nvPr>
            <p:ph type="dt" sz="half" idx="10"/>
          </p:nvPr>
        </p:nvSpPr>
        <p:spPr/>
        <p:txBody>
          <a:bodyPr/>
          <a:lstStyle/>
          <a:p>
            <a:r>
              <a:rPr lang="en-US"/>
              <a:t>25.09.2021</a:t>
            </a:r>
          </a:p>
        </p:txBody>
      </p:sp>
      <p:sp>
        <p:nvSpPr>
          <p:cNvPr id="6" name="Footer Placeholder 5">
            <a:extLst>
              <a:ext uri="{FF2B5EF4-FFF2-40B4-BE49-F238E27FC236}">
                <a16:creationId xmlns:a16="http://schemas.microsoft.com/office/drawing/2014/main" id="{BC2BDD85-D018-4497-AFC1-1752D09D64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687C0C-2E49-4A60-B92F-85F432EA47E5}"/>
              </a:ext>
            </a:extLst>
          </p:cNvPr>
          <p:cNvSpPr>
            <a:spLocks noGrp="1"/>
          </p:cNvSpPr>
          <p:nvPr>
            <p:ph type="sldNum" sz="quarter" idx="12"/>
          </p:nvPr>
        </p:nvSpPr>
        <p:spPr/>
        <p:txBody>
          <a:bodyPr/>
          <a:lstStyle/>
          <a:p>
            <a:fld id="{8104C915-17D6-486A-86EC-048CBE10C825}" type="slidenum">
              <a:rPr lang="en-US" smtClean="0"/>
              <a:t>‹#›</a:t>
            </a:fld>
            <a:endParaRPr lang="en-US"/>
          </a:p>
        </p:txBody>
      </p:sp>
    </p:spTree>
    <p:extLst>
      <p:ext uri="{BB962C8B-B14F-4D97-AF65-F5344CB8AC3E}">
        <p14:creationId xmlns:p14="http://schemas.microsoft.com/office/powerpoint/2010/main" val="1550363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84516-A4E8-44BA-99E2-EEA4C482F1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9F733CE-928F-497E-BD8F-9D5D4B2343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C10593C-3E3C-402F-9CA8-935D9D1981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024FFE-1032-4BBE-88E7-5FE56CFB1A3C}"/>
              </a:ext>
            </a:extLst>
          </p:cNvPr>
          <p:cNvSpPr>
            <a:spLocks noGrp="1"/>
          </p:cNvSpPr>
          <p:nvPr>
            <p:ph type="dt" sz="half" idx="10"/>
          </p:nvPr>
        </p:nvSpPr>
        <p:spPr/>
        <p:txBody>
          <a:bodyPr/>
          <a:lstStyle/>
          <a:p>
            <a:r>
              <a:rPr lang="en-US"/>
              <a:t>25.09.2021</a:t>
            </a:r>
          </a:p>
        </p:txBody>
      </p:sp>
      <p:sp>
        <p:nvSpPr>
          <p:cNvPr id="6" name="Footer Placeholder 5">
            <a:extLst>
              <a:ext uri="{FF2B5EF4-FFF2-40B4-BE49-F238E27FC236}">
                <a16:creationId xmlns:a16="http://schemas.microsoft.com/office/drawing/2014/main" id="{D97546B7-B10B-40EC-8F16-8EDCE5B0CF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119C8C-9DD8-4038-ACF9-538C060F62FB}"/>
              </a:ext>
            </a:extLst>
          </p:cNvPr>
          <p:cNvSpPr>
            <a:spLocks noGrp="1"/>
          </p:cNvSpPr>
          <p:nvPr>
            <p:ph type="sldNum" sz="quarter" idx="12"/>
          </p:nvPr>
        </p:nvSpPr>
        <p:spPr/>
        <p:txBody>
          <a:bodyPr/>
          <a:lstStyle/>
          <a:p>
            <a:fld id="{8104C915-17D6-486A-86EC-048CBE10C825}" type="slidenum">
              <a:rPr lang="en-US" smtClean="0"/>
              <a:t>‹#›</a:t>
            </a:fld>
            <a:endParaRPr lang="en-US"/>
          </a:p>
        </p:txBody>
      </p:sp>
    </p:spTree>
    <p:extLst>
      <p:ext uri="{BB962C8B-B14F-4D97-AF65-F5344CB8AC3E}">
        <p14:creationId xmlns:p14="http://schemas.microsoft.com/office/powerpoint/2010/main" val="428908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11677-DEE8-403E-A51D-DFEE035AAEC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909DB9B-4FAC-4916-A962-B4031EC864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1FB6F2E-803F-4F55-8F74-3E9FA542085F}"/>
              </a:ext>
            </a:extLst>
          </p:cNvPr>
          <p:cNvSpPr>
            <a:spLocks noGrp="1"/>
          </p:cNvSpPr>
          <p:nvPr>
            <p:ph type="dt" sz="half" idx="10"/>
          </p:nvPr>
        </p:nvSpPr>
        <p:spPr/>
        <p:txBody>
          <a:bodyPr/>
          <a:lstStyle/>
          <a:p>
            <a:r>
              <a:rPr lang="en-US"/>
              <a:t>25.09.2021</a:t>
            </a:r>
          </a:p>
        </p:txBody>
      </p:sp>
      <p:sp>
        <p:nvSpPr>
          <p:cNvPr id="5" name="Footer Placeholder 4">
            <a:extLst>
              <a:ext uri="{FF2B5EF4-FFF2-40B4-BE49-F238E27FC236}">
                <a16:creationId xmlns:a16="http://schemas.microsoft.com/office/drawing/2014/main" id="{CC924B2A-EF04-4871-94B4-CFE86EFF21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EB8920-FD1A-449B-9245-36F039EF689B}"/>
              </a:ext>
            </a:extLst>
          </p:cNvPr>
          <p:cNvSpPr>
            <a:spLocks noGrp="1"/>
          </p:cNvSpPr>
          <p:nvPr>
            <p:ph type="sldNum" sz="quarter" idx="12"/>
          </p:nvPr>
        </p:nvSpPr>
        <p:spPr/>
        <p:txBody>
          <a:bodyPr/>
          <a:lstStyle/>
          <a:p>
            <a:fld id="{8104C915-17D6-486A-86EC-048CBE10C825}" type="slidenum">
              <a:rPr lang="en-US" smtClean="0"/>
              <a:t>‹#›</a:t>
            </a:fld>
            <a:endParaRPr lang="en-US"/>
          </a:p>
        </p:txBody>
      </p:sp>
    </p:spTree>
    <p:extLst>
      <p:ext uri="{BB962C8B-B14F-4D97-AF65-F5344CB8AC3E}">
        <p14:creationId xmlns:p14="http://schemas.microsoft.com/office/powerpoint/2010/main" val="2806604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6BA8F4-DE90-414F-B8AA-2101E61517F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9677592-4CF0-4957-949E-0C447B39F8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DA259B7-E9D9-4710-A477-545421229665}"/>
              </a:ext>
            </a:extLst>
          </p:cNvPr>
          <p:cNvSpPr>
            <a:spLocks noGrp="1"/>
          </p:cNvSpPr>
          <p:nvPr>
            <p:ph type="dt" sz="half" idx="10"/>
          </p:nvPr>
        </p:nvSpPr>
        <p:spPr/>
        <p:txBody>
          <a:bodyPr/>
          <a:lstStyle/>
          <a:p>
            <a:r>
              <a:rPr lang="en-US"/>
              <a:t>25.09.2021</a:t>
            </a:r>
          </a:p>
        </p:txBody>
      </p:sp>
      <p:sp>
        <p:nvSpPr>
          <p:cNvPr id="5" name="Footer Placeholder 4">
            <a:extLst>
              <a:ext uri="{FF2B5EF4-FFF2-40B4-BE49-F238E27FC236}">
                <a16:creationId xmlns:a16="http://schemas.microsoft.com/office/drawing/2014/main" id="{2B734F07-3A33-4967-871A-DBE2592AD0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5FB9A7-9210-443F-A188-B9597CC07006}"/>
              </a:ext>
            </a:extLst>
          </p:cNvPr>
          <p:cNvSpPr>
            <a:spLocks noGrp="1"/>
          </p:cNvSpPr>
          <p:nvPr>
            <p:ph type="sldNum" sz="quarter" idx="12"/>
          </p:nvPr>
        </p:nvSpPr>
        <p:spPr/>
        <p:txBody>
          <a:bodyPr/>
          <a:lstStyle/>
          <a:p>
            <a:fld id="{8104C915-17D6-486A-86EC-048CBE10C825}" type="slidenum">
              <a:rPr lang="en-US" smtClean="0"/>
              <a:t>‹#›</a:t>
            </a:fld>
            <a:endParaRPr lang="en-US"/>
          </a:p>
        </p:txBody>
      </p:sp>
    </p:spTree>
    <p:extLst>
      <p:ext uri="{BB962C8B-B14F-4D97-AF65-F5344CB8AC3E}">
        <p14:creationId xmlns:p14="http://schemas.microsoft.com/office/powerpoint/2010/main" val="17157029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402B2-AE8F-4BE3-A03A-D372BD52F1C0}"/>
              </a:ext>
            </a:extLst>
          </p:cNvPr>
          <p:cNvSpPr>
            <a:spLocks noGrp="1"/>
          </p:cNvSpPr>
          <p:nvPr>
            <p:ph type="title"/>
          </p:nvPr>
        </p:nvSpPr>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6346D42-F3D6-488F-84E0-2AC798B3402C}"/>
              </a:ext>
            </a:extLst>
          </p:cNvPr>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8EA0A2B-5CB1-4A7D-A742-8BBC3EE0196B}"/>
              </a:ext>
            </a:extLst>
          </p:cNvPr>
          <p:cNvSpPr>
            <a:spLocks noGrp="1"/>
          </p:cNvSpPr>
          <p:nvPr>
            <p:ph type="dt" sz="half" idx="10"/>
          </p:nvPr>
        </p:nvSpPr>
        <p:spPr/>
        <p:txBody>
          <a:bodyPr/>
          <a:lstStyle/>
          <a:p>
            <a:r>
              <a:rPr lang="en-US"/>
              <a:t>25.09.2021</a:t>
            </a:r>
            <a:endParaRPr lang="en-US" dirty="0"/>
          </a:p>
        </p:txBody>
      </p:sp>
      <p:sp>
        <p:nvSpPr>
          <p:cNvPr id="5" name="Footer Placeholder 4">
            <a:extLst>
              <a:ext uri="{FF2B5EF4-FFF2-40B4-BE49-F238E27FC236}">
                <a16:creationId xmlns:a16="http://schemas.microsoft.com/office/drawing/2014/main" id="{2EF46940-009A-4757-89B4-A637EA6BCB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8CB9B0-4027-472D-B184-F0E6208FD10B}"/>
              </a:ext>
            </a:extLst>
          </p:cNvPr>
          <p:cNvSpPr>
            <a:spLocks noGrp="1"/>
          </p:cNvSpPr>
          <p:nvPr>
            <p:ph type="sldNum" sz="quarter" idx="12"/>
          </p:nvPr>
        </p:nvSpPr>
        <p:spPr/>
        <p:txBody>
          <a:bodyPr/>
          <a:lstStyle/>
          <a:p>
            <a:fld id="{8104C915-17D6-486A-86EC-048CBE10C825}" type="slidenum">
              <a:rPr lang="en-US" smtClean="0"/>
              <a:t>‹#›</a:t>
            </a:fld>
            <a:endParaRPr lang="en-US" dirty="0"/>
          </a:p>
        </p:txBody>
      </p:sp>
    </p:spTree>
    <p:extLst>
      <p:ext uri="{BB962C8B-B14F-4D97-AF65-F5344CB8AC3E}">
        <p14:creationId xmlns:p14="http://schemas.microsoft.com/office/powerpoint/2010/main" val="228622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1A357D-CB35-4223-B114-C120D13877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0844A2E-0A76-45D0-A95D-48877DE2AB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a:extLst>
              <a:ext uri="{FF2B5EF4-FFF2-40B4-BE49-F238E27FC236}">
                <a16:creationId xmlns:a16="http://schemas.microsoft.com/office/drawing/2014/main" id="{F846324D-17FF-4C52-A2B8-4AD2A22E97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olidFill>
              </a:defRPr>
            </a:lvl1pPr>
          </a:lstStyle>
          <a:p>
            <a:r>
              <a:rPr lang="en-US"/>
              <a:t>25.09.2021</a:t>
            </a:r>
            <a:endParaRPr lang="en-US" dirty="0"/>
          </a:p>
        </p:txBody>
      </p:sp>
      <p:sp>
        <p:nvSpPr>
          <p:cNvPr id="5" name="Footer Placeholder 4">
            <a:extLst>
              <a:ext uri="{FF2B5EF4-FFF2-40B4-BE49-F238E27FC236}">
                <a16:creationId xmlns:a16="http://schemas.microsoft.com/office/drawing/2014/main" id="{613CA92E-33A3-4F02-A255-451E43B7B9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C1DD9DD-8CCD-41B9-9A92-C4D36EC952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04C915-17D6-486A-86EC-048CBE10C825}" type="slidenum">
              <a:rPr lang="en-US" smtClean="0"/>
              <a:t>‹#›</a:t>
            </a:fld>
            <a:endParaRPr lang="en-US" dirty="0"/>
          </a:p>
        </p:txBody>
      </p:sp>
      <p:pic>
        <p:nvPicPr>
          <p:cNvPr id="7" name="Picture 6" descr="A picture containing text, businesscard, silhouette, vector graphics&#10;&#10;Description automatically generated">
            <a:extLst>
              <a:ext uri="{FF2B5EF4-FFF2-40B4-BE49-F238E27FC236}">
                <a16:creationId xmlns:a16="http://schemas.microsoft.com/office/drawing/2014/main" id="{E95C285A-64DB-4DBF-B857-406C2E44B45F}"/>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rot="7199518">
            <a:off x="-1508438" y="3808877"/>
            <a:ext cx="3778877" cy="2182734"/>
          </a:xfrm>
          <a:prstGeom prst="rect">
            <a:avLst/>
          </a:prstGeom>
        </p:spPr>
      </p:pic>
      <p:pic>
        <p:nvPicPr>
          <p:cNvPr id="8" name="Picture 7" descr="A picture containing text, businesscard, silhouette, vector graphics&#10;&#10;Description automatically generated">
            <a:extLst>
              <a:ext uri="{FF2B5EF4-FFF2-40B4-BE49-F238E27FC236}">
                <a16:creationId xmlns:a16="http://schemas.microsoft.com/office/drawing/2014/main" id="{4D4B6428-51C3-4660-A315-CE1488441885}"/>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l="22409" b="2277"/>
          <a:stretch/>
        </p:blipFill>
        <p:spPr>
          <a:xfrm rot="7199518">
            <a:off x="-1275167" y="736337"/>
            <a:ext cx="2932072" cy="2133042"/>
          </a:xfrm>
          <a:prstGeom prst="rect">
            <a:avLst/>
          </a:prstGeom>
        </p:spPr>
      </p:pic>
      <p:pic>
        <p:nvPicPr>
          <p:cNvPr id="11" name="Picture 10" descr="Logo&#10;&#10;Description automatically generated">
            <a:extLst>
              <a:ext uri="{FF2B5EF4-FFF2-40B4-BE49-F238E27FC236}">
                <a16:creationId xmlns:a16="http://schemas.microsoft.com/office/drawing/2014/main" id="{35A5722E-E2EA-4960-877D-711AFAAB533D}"/>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6903"/>
            <a:ext cx="2534638" cy="845894"/>
          </a:xfrm>
          <a:prstGeom prst="rect">
            <a:avLst/>
          </a:prstGeom>
        </p:spPr>
      </p:pic>
    </p:spTree>
    <p:extLst>
      <p:ext uri="{BB962C8B-B14F-4D97-AF65-F5344CB8AC3E}">
        <p14:creationId xmlns:p14="http://schemas.microsoft.com/office/powerpoint/2010/main" val="231643279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2.xml"/><Relationship Id="rId1" Type="http://schemas.openxmlformats.org/officeDocument/2006/relationships/tags" Target="../tags/tag2.xml"/><Relationship Id="rId5" Type="http://schemas.openxmlformats.org/officeDocument/2006/relationships/image" Target="../media/image4.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4.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svg"/><Relationship Id="rId18" Type="http://schemas.openxmlformats.org/officeDocument/2006/relationships/image" Target="../media/image23.png"/><Relationship Id="rId3" Type="http://schemas.openxmlformats.org/officeDocument/2006/relationships/image" Target="../media/image8.png"/><Relationship Id="rId21" Type="http://schemas.openxmlformats.org/officeDocument/2006/relationships/diagramData" Target="../diagrams/data1.xml"/><Relationship Id="rId7" Type="http://schemas.openxmlformats.org/officeDocument/2006/relationships/image" Target="../media/image12.svg"/><Relationship Id="rId12" Type="http://schemas.openxmlformats.org/officeDocument/2006/relationships/image" Target="../media/image17.png"/><Relationship Id="rId17" Type="http://schemas.openxmlformats.org/officeDocument/2006/relationships/image" Target="../media/image22.svg"/><Relationship Id="rId25" Type="http://schemas.microsoft.com/office/2007/relationships/diagramDrawing" Target="../diagrams/drawing1.xml"/><Relationship Id="rId2" Type="http://schemas.openxmlformats.org/officeDocument/2006/relationships/image" Target="../media/image3.png"/><Relationship Id="rId16" Type="http://schemas.openxmlformats.org/officeDocument/2006/relationships/image" Target="../media/image21.png"/><Relationship Id="rId20"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svg"/><Relationship Id="rId24" Type="http://schemas.openxmlformats.org/officeDocument/2006/relationships/diagramColors" Target="../diagrams/colors1.xml"/><Relationship Id="rId5" Type="http://schemas.openxmlformats.org/officeDocument/2006/relationships/image" Target="../media/image10.svg"/><Relationship Id="rId15" Type="http://schemas.openxmlformats.org/officeDocument/2006/relationships/image" Target="../media/image20.svg"/><Relationship Id="rId23" Type="http://schemas.openxmlformats.org/officeDocument/2006/relationships/diagramQuickStyle" Target="../diagrams/quickStyle1.xml"/><Relationship Id="rId10" Type="http://schemas.openxmlformats.org/officeDocument/2006/relationships/image" Target="../media/image15.png"/><Relationship Id="rId19" Type="http://schemas.openxmlformats.org/officeDocument/2006/relationships/image" Target="../media/image24.svg"/><Relationship Id="rId4" Type="http://schemas.openxmlformats.org/officeDocument/2006/relationships/image" Target="../media/image9.png"/><Relationship Id="rId9" Type="http://schemas.openxmlformats.org/officeDocument/2006/relationships/image" Target="../media/image14.svg"/><Relationship Id="rId14" Type="http://schemas.openxmlformats.org/officeDocument/2006/relationships/image" Target="../media/image19.png"/><Relationship Id="rId22"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1.sv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4.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34.png"/><Relationship Id="rId5" Type="http://schemas.openxmlformats.org/officeDocument/2006/relationships/image" Target="../media/image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36.sv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image" Target="../media/image4.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1.sv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svg"/><Relationship Id="rId3" Type="http://schemas.openxmlformats.org/officeDocument/2006/relationships/image" Target="../media/image4.png"/><Relationship Id="rId7" Type="http://schemas.openxmlformats.org/officeDocument/2006/relationships/image" Target="../media/image42.svg"/><Relationship Id="rId12" Type="http://schemas.openxmlformats.org/officeDocument/2006/relationships/image" Target="../media/image4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1.png"/><Relationship Id="rId11" Type="http://schemas.openxmlformats.org/officeDocument/2006/relationships/image" Target="../media/image46.svg"/><Relationship Id="rId5" Type="http://schemas.openxmlformats.org/officeDocument/2006/relationships/image" Target="../media/image40.sv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sv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A picture containing text, businesscard, envelope&#10;&#10;Description automatically generated">
            <a:extLst>
              <a:ext uri="{FF2B5EF4-FFF2-40B4-BE49-F238E27FC236}">
                <a16:creationId xmlns:a16="http://schemas.microsoft.com/office/drawing/2014/main" id="{5CA618AE-CF85-4F5B-84C8-E7DBE94D2AB6}"/>
              </a:ext>
            </a:extLst>
          </p:cNvPr>
          <p:cNvPicPr>
            <a:picLocks noChangeAspect="1"/>
          </p:cNvPicPr>
          <p:nvPr/>
        </p:nvPicPr>
        <p:blipFill rotWithShape="1">
          <a:blip r:embed="rId3">
            <a:alphaModFix amt="20000"/>
            <a:extLst>
              <a:ext uri="{28A0092B-C50C-407E-A947-70E740481C1C}">
                <a14:useLocalDpi xmlns:a14="http://schemas.microsoft.com/office/drawing/2010/main" val="0"/>
              </a:ext>
            </a:extLst>
          </a:blip>
          <a:srcRect t="21060" r="35079" b="35657"/>
          <a:stretch/>
        </p:blipFill>
        <p:spPr>
          <a:xfrm>
            <a:off x="6509180" y="-2012396"/>
            <a:ext cx="10352260" cy="9632466"/>
          </a:xfrm>
          <a:prstGeom prst="flowChartConnector">
            <a:avLst/>
          </a:prstGeom>
          <a:ln>
            <a:noFill/>
          </a:ln>
        </p:spPr>
      </p:pic>
      <p:sp>
        <p:nvSpPr>
          <p:cNvPr id="80" name="Shape 141">
            <a:extLst>
              <a:ext uri="{FF2B5EF4-FFF2-40B4-BE49-F238E27FC236}">
                <a16:creationId xmlns:a16="http://schemas.microsoft.com/office/drawing/2014/main" id="{A67065C5-D4F5-1C44-ADDF-49780E7BC1B6}"/>
              </a:ext>
            </a:extLst>
          </p:cNvPr>
          <p:cNvSpPr/>
          <p:nvPr/>
        </p:nvSpPr>
        <p:spPr>
          <a:xfrm>
            <a:off x="-2483" y="3113355"/>
            <a:ext cx="676920" cy="1912183"/>
          </a:xfrm>
          <a:custGeom>
            <a:avLst/>
            <a:gdLst/>
            <a:ahLst/>
            <a:cxnLst>
              <a:cxn ang="0">
                <a:pos x="wd2" y="hd2"/>
              </a:cxn>
              <a:cxn ang="5400000">
                <a:pos x="wd2" y="hd2"/>
              </a:cxn>
              <a:cxn ang="10800000">
                <a:pos x="wd2" y="hd2"/>
              </a:cxn>
              <a:cxn ang="16200000">
                <a:pos x="wd2" y="hd2"/>
              </a:cxn>
            </a:cxnLst>
            <a:rect l="0" t="0" r="r" b="b"/>
            <a:pathLst>
              <a:path w="21600" h="21600" extrusionOk="0">
                <a:moveTo>
                  <a:pt x="89" y="0"/>
                </a:moveTo>
                <a:lnTo>
                  <a:pt x="21600" y="7595"/>
                </a:lnTo>
                <a:lnTo>
                  <a:pt x="0" y="21600"/>
                </a:lnTo>
                <a:lnTo>
                  <a:pt x="89" y="0"/>
                </a:lnTo>
                <a:close/>
              </a:path>
            </a:pathLst>
          </a:custGeom>
          <a:noFill/>
          <a:ln w="12700">
            <a:miter lim="400000"/>
          </a:ln>
        </p:spPr>
        <p:txBody>
          <a:bodyPr lIns="25400" tIns="25400" rIns="25400" bIns="25400" anchor="ctr"/>
          <a:lstStyle/>
          <a:p>
            <a:pPr>
              <a:defRPr sz="3200">
                <a:solidFill>
                  <a:srgbClr val="FFFFFF"/>
                </a:solidFill>
              </a:defRPr>
            </a:pPr>
            <a:endParaRPr sz="1600" dirty="0"/>
          </a:p>
        </p:txBody>
      </p:sp>
      <p:sp>
        <p:nvSpPr>
          <p:cNvPr id="78" name="Shape 28">
            <a:extLst>
              <a:ext uri="{FF2B5EF4-FFF2-40B4-BE49-F238E27FC236}">
                <a16:creationId xmlns:a16="http://schemas.microsoft.com/office/drawing/2014/main" id="{35808AE3-711D-564C-A89C-F3C44F6B3B57}"/>
              </a:ext>
            </a:extLst>
          </p:cNvPr>
          <p:cNvSpPr txBox="1">
            <a:spLocks/>
          </p:cNvSpPr>
          <p:nvPr/>
        </p:nvSpPr>
        <p:spPr>
          <a:xfrm>
            <a:off x="-25408" y="-25408"/>
            <a:ext cx="0" cy="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dirty="0"/>
          </a:p>
        </p:txBody>
      </p:sp>
      <p:sp>
        <p:nvSpPr>
          <p:cNvPr id="18" name="Shape 178">
            <a:extLst>
              <a:ext uri="{FF2B5EF4-FFF2-40B4-BE49-F238E27FC236}">
                <a16:creationId xmlns:a16="http://schemas.microsoft.com/office/drawing/2014/main" id="{9CBA30E3-5F36-A344-A48B-F5FDC2EEF03E}"/>
              </a:ext>
            </a:extLst>
          </p:cNvPr>
          <p:cNvSpPr/>
          <p:nvPr/>
        </p:nvSpPr>
        <p:spPr>
          <a:xfrm>
            <a:off x="4443078" y="1360538"/>
            <a:ext cx="4858438" cy="3005951"/>
          </a:xfrm>
          <a:prstGeom prst="rect">
            <a:avLst/>
          </a:prstGeom>
          <a:ln w="12700">
            <a:miter lim="400000"/>
          </a:ln>
          <a:extLst>
            <a:ext uri="{C572A759-6A51-4108-AA02-DFA0A04FC94B}">
              <ma14:wrappingTextBoxFlag xmlns:ma14="http://schemas.microsoft.com/office/mac/drawingml/2011/main" xmlns="" val="1"/>
            </a:ext>
          </a:extLst>
        </p:spPr>
        <p:txBody>
          <a:bodyPr wrap="square" lIns="25400" tIns="25400" rIns="25400" bIns="25400" anchor="ctr">
            <a:spAutoFit/>
          </a:bodyPr>
          <a:lstStyle/>
          <a:p>
            <a:pPr>
              <a:defRPr sz="6600">
                <a:latin typeface="Lato Semibold"/>
                <a:ea typeface="Lato Semibold"/>
                <a:cs typeface="Lato Semibold"/>
                <a:sym typeface="Lato Semibold"/>
              </a:defRPr>
            </a:pPr>
            <a:r>
              <a:rPr lang="en-US" sz="3200" b="1" dirty="0">
                <a:solidFill>
                  <a:schemeClr val="accent4">
                    <a:lumMod val="50000"/>
                  </a:schemeClr>
                </a:solidFill>
                <a:latin typeface="Century Gothic" panose="020B0502020202020204" pitchFamily="34" charset="0"/>
              </a:rPr>
              <a:t>W</a:t>
            </a:r>
            <a:r>
              <a:rPr lang="en-US" sz="3200" b="1" dirty="0">
                <a:solidFill>
                  <a:schemeClr val="tx2"/>
                </a:solidFill>
                <a:latin typeface="Century Gothic" panose="020B0502020202020204" pitchFamily="34" charset="0"/>
              </a:rPr>
              <a:t>aste </a:t>
            </a:r>
          </a:p>
          <a:p>
            <a:pPr>
              <a:defRPr sz="6600">
                <a:latin typeface="Lato Semibold"/>
                <a:ea typeface="Lato Semibold"/>
                <a:cs typeface="Lato Semibold"/>
                <a:sym typeface="Lato Semibold"/>
              </a:defRPr>
            </a:pPr>
            <a:r>
              <a:rPr lang="en-US" sz="3200" b="1" dirty="0">
                <a:solidFill>
                  <a:schemeClr val="accent4">
                    <a:lumMod val="50000"/>
                  </a:schemeClr>
                </a:solidFill>
                <a:latin typeface="Century Gothic" panose="020B0502020202020204" pitchFamily="34" charset="0"/>
              </a:rPr>
              <a:t>A</a:t>
            </a:r>
            <a:r>
              <a:rPr lang="en-US" sz="3200" b="1" dirty="0">
                <a:solidFill>
                  <a:schemeClr val="tx2"/>
                </a:solidFill>
                <a:latin typeface="Century Gothic" panose="020B0502020202020204" pitchFamily="34" charset="0"/>
              </a:rPr>
              <a:t>s </a:t>
            </a:r>
          </a:p>
          <a:p>
            <a:pPr>
              <a:defRPr sz="6600">
                <a:latin typeface="Lato Semibold"/>
                <a:ea typeface="Lato Semibold"/>
                <a:cs typeface="Lato Semibold"/>
                <a:sym typeface="Lato Semibold"/>
              </a:defRPr>
            </a:pPr>
            <a:r>
              <a:rPr lang="en-US" sz="3200" b="1" dirty="0">
                <a:solidFill>
                  <a:schemeClr val="accent4">
                    <a:lumMod val="50000"/>
                  </a:schemeClr>
                </a:solidFill>
                <a:latin typeface="Century Gothic" panose="020B0502020202020204" pitchFamily="34" charset="0"/>
              </a:rPr>
              <a:t>R</a:t>
            </a:r>
            <a:r>
              <a:rPr lang="en-US" sz="3200" b="1" dirty="0">
                <a:solidFill>
                  <a:schemeClr val="tx2"/>
                </a:solidFill>
                <a:latin typeface="Century Gothic" panose="020B0502020202020204" pitchFamily="34" charset="0"/>
              </a:rPr>
              <a:t>esource by changing </a:t>
            </a:r>
          </a:p>
          <a:p>
            <a:pPr>
              <a:defRPr sz="6600">
                <a:latin typeface="Lato Semibold"/>
                <a:ea typeface="Lato Semibold"/>
                <a:cs typeface="Lato Semibold"/>
                <a:sym typeface="Lato Semibold"/>
              </a:defRPr>
            </a:pPr>
            <a:r>
              <a:rPr lang="en-US" sz="3200" b="1" dirty="0">
                <a:solidFill>
                  <a:schemeClr val="accent4">
                    <a:lumMod val="50000"/>
                  </a:schemeClr>
                </a:solidFill>
                <a:latin typeface="Century Gothic" panose="020B0502020202020204" pitchFamily="34" charset="0"/>
              </a:rPr>
              <a:t>S</a:t>
            </a:r>
            <a:r>
              <a:rPr lang="en-US" sz="3200" b="1" dirty="0">
                <a:solidFill>
                  <a:schemeClr val="tx2"/>
                </a:solidFill>
                <a:latin typeface="Century Gothic" panose="020B0502020202020204" pitchFamily="34" charset="0"/>
              </a:rPr>
              <a:t>takeholders’     </a:t>
            </a:r>
          </a:p>
          <a:p>
            <a:pPr>
              <a:defRPr sz="6600">
                <a:latin typeface="Lato Semibold"/>
                <a:ea typeface="Lato Semibold"/>
                <a:cs typeface="Lato Semibold"/>
                <a:sym typeface="Lato Semibold"/>
              </a:defRPr>
            </a:pPr>
            <a:r>
              <a:rPr lang="en-US" sz="3200" b="1" dirty="0">
                <a:solidFill>
                  <a:schemeClr val="accent4">
                    <a:lumMod val="50000"/>
                  </a:schemeClr>
                </a:solidFill>
                <a:latin typeface="Century Gothic" panose="020B0502020202020204" pitchFamily="34" charset="0"/>
              </a:rPr>
              <a:t>A</a:t>
            </a:r>
            <a:r>
              <a:rPr lang="en-US" sz="3200" b="1" dirty="0">
                <a:solidFill>
                  <a:schemeClr val="tx2"/>
                </a:solidFill>
                <a:latin typeface="Century Gothic" panose="020B0502020202020204" pitchFamily="34" charset="0"/>
              </a:rPr>
              <a:t>pproach</a:t>
            </a:r>
          </a:p>
          <a:p>
            <a:pPr>
              <a:defRPr sz="6600">
                <a:latin typeface="Lato Semibold"/>
                <a:ea typeface="Lato Semibold"/>
                <a:cs typeface="Lato Semibold"/>
                <a:sym typeface="Lato Semibold"/>
              </a:defRPr>
            </a:pPr>
            <a:endParaRPr lang="en-US" sz="3200" b="1" dirty="0">
              <a:solidFill>
                <a:schemeClr val="tx2"/>
              </a:solidFill>
              <a:latin typeface="Century Gothic" panose="020B0502020202020204" pitchFamily="34" charset="0"/>
            </a:endParaRPr>
          </a:p>
        </p:txBody>
      </p:sp>
      <p:sp>
        <p:nvSpPr>
          <p:cNvPr id="5" name="Lightning Bolt 4" descr="-">
            <a:extLst>
              <a:ext uri="{FF2B5EF4-FFF2-40B4-BE49-F238E27FC236}">
                <a16:creationId xmlns:a16="http://schemas.microsoft.com/office/drawing/2014/main" id="{CEC9A004-64BF-40CA-AD62-96B2331B2C25}"/>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Lightning Bolt 5" descr="-">
            <a:extLst>
              <a:ext uri="{FF2B5EF4-FFF2-40B4-BE49-F238E27FC236}">
                <a16:creationId xmlns:a16="http://schemas.microsoft.com/office/drawing/2014/main" id="{48A8E803-F115-473D-A7D4-68779E487B48}"/>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TextBox 20">
            <a:extLst>
              <a:ext uri="{FF2B5EF4-FFF2-40B4-BE49-F238E27FC236}">
                <a16:creationId xmlns:a16="http://schemas.microsoft.com/office/drawing/2014/main" id="{EFD64DE3-134E-46C2-8A0A-E4327F4BCC2A}"/>
              </a:ext>
            </a:extLst>
          </p:cNvPr>
          <p:cNvSpPr txBox="1"/>
          <p:nvPr/>
        </p:nvSpPr>
        <p:spPr>
          <a:xfrm>
            <a:off x="2413305" y="4069446"/>
            <a:ext cx="6874524" cy="206210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6600">
                <a:latin typeface="Lato Semibold"/>
                <a:ea typeface="Lato Semibold"/>
                <a:cs typeface="Lato Semibold"/>
                <a:sym typeface="Lato Semibold"/>
              </a:defRPr>
            </a:pPr>
            <a:r>
              <a:rPr kumimoji="0" lang="en-US" sz="4800" b="1" i="0" u="none" strike="noStrike" kern="1200" cap="none" spc="0" normalizeH="0" baseline="0" noProof="0" dirty="0">
                <a:ln>
                  <a:noFill/>
                </a:ln>
                <a:solidFill>
                  <a:schemeClr val="accent4">
                    <a:lumMod val="50000"/>
                  </a:schemeClr>
                </a:solidFill>
                <a:effectLst/>
                <a:uLnTx/>
                <a:uFillTx/>
                <a:latin typeface="Century Gothic" panose="020B0502020202020204" pitchFamily="34" charset="0"/>
                <a:ea typeface="Lato Semibold"/>
                <a:cs typeface="Lato Semibold"/>
                <a:sym typeface="Lato Semibold"/>
              </a:rPr>
              <a:t>WARSA</a:t>
            </a:r>
          </a:p>
          <a:p>
            <a:pPr algn="ctr">
              <a:defRPr sz="6600">
                <a:latin typeface="Lato Semibold"/>
                <a:ea typeface="Lato Semibold"/>
                <a:cs typeface="Lato Semibold"/>
                <a:sym typeface="Lato Semibold"/>
              </a:defRPr>
            </a:pPr>
            <a:r>
              <a:rPr lang="en-US" sz="4000" b="1" dirty="0">
                <a:solidFill>
                  <a:schemeClr val="tx2"/>
                </a:solidFill>
                <a:latin typeface="Century Gothic" panose="020B0502020202020204" pitchFamily="34" charset="0"/>
              </a:rPr>
              <a:t>REPORT LAUNCH EVENT</a:t>
            </a:r>
          </a:p>
          <a:p>
            <a:pPr marL="0" marR="0" lvl="0" indent="0" algn="l" defTabSz="914400" rtl="0" eaLnBrk="1" fontAlgn="auto" latinLnBrk="0" hangingPunct="1">
              <a:lnSpc>
                <a:spcPct val="100000"/>
              </a:lnSpc>
              <a:spcBef>
                <a:spcPts val="0"/>
              </a:spcBef>
              <a:spcAft>
                <a:spcPts val="0"/>
              </a:spcAft>
              <a:buClrTx/>
              <a:buSzTx/>
              <a:buFontTx/>
              <a:buNone/>
              <a:tabLst/>
              <a:defRPr sz="6600">
                <a:latin typeface="Lato Semibold"/>
                <a:ea typeface="Lato Semibold"/>
                <a:cs typeface="Lato Semibold"/>
                <a:sym typeface="Lato Semibold"/>
              </a:defRPr>
            </a:pPr>
            <a:endParaRPr kumimoji="0" lang="en-US" sz="4000" b="1" i="0" u="none" strike="noStrike" kern="1200" cap="none" spc="0" normalizeH="0" baseline="0" noProof="0" dirty="0">
              <a:ln>
                <a:noFill/>
              </a:ln>
              <a:solidFill>
                <a:srgbClr val="44546A"/>
              </a:solidFill>
              <a:effectLst/>
              <a:uLnTx/>
              <a:uFillTx/>
              <a:latin typeface="Century Gothic" panose="020B0502020202020204" pitchFamily="34" charset="0"/>
              <a:ea typeface="Lato Semibold"/>
              <a:cs typeface="Lato Semibold"/>
              <a:sym typeface="Lato Semibold"/>
            </a:endParaRPr>
          </a:p>
        </p:txBody>
      </p:sp>
      <p:sp>
        <p:nvSpPr>
          <p:cNvPr id="3" name="Lightning Bolt 2" descr="-">
            <a:extLst>
              <a:ext uri="{FF2B5EF4-FFF2-40B4-BE49-F238E27FC236}">
                <a16:creationId xmlns:a16="http://schemas.microsoft.com/office/drawing/2014/main" id="{C576CFB8-012A-4080-BE8E-EEEEBABC40D5}"/>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Lightning Bolt 6" descr="-">
            <a:extLst>
              <a:ext uri="{FF2B5EF4-FFF2-40B4-BE49-F238E27FC236}">
                <a16:creationId xmlns:a16="http://schemas.microsoft.com/office/drawing/2014/main" id="{36E45609-BEF7-4749-8A0A-3D07B23D0CED}"/>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Lightning Bolt 7" descr="-">
            <a:extLst>
              <a:ext uri="{FF2B5EF4-FFF2-40B4-BE49-F238E27FC236}">
                <a16:creationId xmlns:a16="http://schemas.microsoft.com/office/drawing/2014/main" id="{C29D3CEA-3B5E-46F4-8593-134C4EAA07C9}"/>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Lightning Bolt 8" descr="-">
            <a:extLst>
              <a:ext uri="{FF2B5EF4-FFF2-40B4-BE49-F238E27FC236}">
                <a16:creationId xmlns:a16="http://schemas.microsoft.com/office/drawing/2014/main" id="{1372E4EA-343D-4D29-A565-2F6A2DFA5C70}"/>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Lightning Bolt 9" descr="-">
            <a:extLst>
              <a:ext uri="{FF2B5EF4-FFF2-40B4-BE49-F238E27FC236}">
                <a16:creationId xmlns:a16="http://schemas.microsoft.com/office/drawing/2014/main" id="{87D853CD-249A-4230-8F2B-D3ACDD34252C}"/>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Date Placeholder 10">
            <a:extLst>
              <a:ext uri="{FF2B5EF4-FFF2-40B4-BE49-F238E27FC236}">
                <a16:creationId xmlns:a16="http://schemas.microsoft.com/office/drawing/2014/main" id="{E6FD1748-01A7-48CA-AE10-1E3AB95F5CC3}"/>
              </a:ext>
            </a:extLst>
          </p:cNvPr>
          <p:cNvSpPr>
            <a:spLocks noGrp="1"/>
          </p:cNvSpPr>
          <p:nvPr>
            <p:ph type="dt" sz="half" idx="10"/>
          </p:nvPr>
        </p:nvSpPr>
        <p:spPr/>
        <p:txBody>
          <a:bodyPr/>
          <a:lstStyle/>
          <a:p>
            <a:r>
              <a:rPr lang="en-US" dirty="0"/>
              <a:t>25.09.2021</a:t>
            </a:r>
          </a:p>
        </p:txBody>
      </p:sp>
      <p:sp>
        <p:nvSpPr>
          <p:cNvPr id="2" name="Lightning Bolt 1" descr="-">
            <a:extLst>
              <a:ext uri="{FF2B5EF4-FFF2-40B4-BE49-F238E27FC236}">
                <a16:creationId xmlns:a16="http://schemas.microsoft.com/office/drawing/2014/main" id="{BD52CF94-B741-49A9-A18B-A3C3C797D901}"/>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Lightning Bolt 3" descr="-">
            <a:extLst>
              <a:ext uri="{FF2B5EF4-FFF2-40B4-BE49-F238E27FC236}">
                <a16:creationId xmlns:a16="http://schemas.microsoft.com/office/drawing/2014/main" id="{F6A6F555-C475-4543-B29B-5911E7B3598D}"/>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Lightning Bolt 11" descr="-">
            <a:extLst>
              <a:ext uri="{FF2B5EF4-FFF2-40B4-BE49-F238E27FC236}">
                <a16:creationId xmlns:a16="http://schemas.microsoft.com/office/drawing/2014/main" id="{84D022C2-E96E-4C79-ACBE-64483BE2998B}"/>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Lightning Bolt 12" descr="-">
            <a:extLst>
              <a:ext uri="{FF2B5EF4-FFF2-40B4-BE49-F238E27FC236}">
                <a16:creationId xmlns:a16="http://schemas.microsoft.com/office/drawing/2014/main" id="{7AA03320-E18D-4CE1-B106-7215318A0284}"/>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Lightning Bolt 13" descr="-">
            <a:extLst>
              <a:ext uri="{FF2B5EF4-FFF2-40B4-BE49-F238E27FC236}">
                <a16:creationId xmlns:a16="http://schemas.microsoft.com/office/drawing/2014/main" id="{D70DBB09-FF89-4A66-B7D7-6884F14634B3}"/>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Lightning Bolt 14" descr="-">
            <a:extLst>
              <a:ext uri="{FF2B5EF4-FFF2-40B4-BE49-F238E27FC236}">
                <a16:creationId xmlns:a16="http://schemas.microsoft.com/office/drawing/2014/main" id="{85937667-23E4-4AEB-98A5-7B5CC9E059BD}"/>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Lightning Bolt 15" descr="-">
            <a:extLst>
              <a:ext uri="{FF2B5EF4-FFF2-40B4-BE49-F238E27FC236}">
                <a16:creationId xmlns:a16="http://schemas.microsoft.com/office/drawing/2014/main" id="{1F95A64B-9D4A-429F-882C-370D950CAA62}"/>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Lightning Bolt 16" descr="-">
            <a:extLst>
              <a:ext uri="{FF2B5EF4-FFF2-40B4-BE49-F238E27FC236}">
                <a16:creationId xmlns:a16="http://schemas.microsoft.com/office/drawing/2014/main" id="{F0E8912A-6649-4726-AC45-DF4BE2A5D2DA}"/>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Lightning Bolt 18" descr="-">
            <a:extLst>
              <a:ext uri="{FF2B5EF4-FFF2-40B4-BE49-F238E27FC236}">
                <a16:creationId xmlns:a16="http://schemas.microsoft.com/office/drawing/2014/main" id="{38F82AD5-7945-4314-A302-DFEC308753F8}"/>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Lightning Bolt 21" descr="-">
            <a:extLst>
              <a:ext uri="{FF2B5EF4-FFF2-40B4-BE49-F238E27FC236}">
                <a16:creationId xmlns:a16="http://schemas.microsoft.com/office/drawing/2014/main" id="{218BA832-0A60-4179-8434-B9C756D4A319}"/>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Lightning Bolt 22" descr="-">
            <a:extLst>
              <a:ext uri="{FF2B5EF4-FFF2-40B4-BE49-F238E27FC236}">
                <a16:creationId xmlns:a16="http://schemas.microsoft.com/office/drawing/2014/main" id="{20B708E6-42C5-45EA-AFC7-6E8DB63DAD98}"/>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Lightning Bolt 23" descr="-">
            <a:extLst>
              <a:ext uri="{FF2B5EF4-FFF2-40B4-BE49-F238E27FC236}">
                <a16:creationId xmlns:a16="http://schemas.microsoft.com/office/drawing/2014/main" id="{6A0B1D38-8E8F-47CF-9BB0-5D84C50147BC}"/>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Lightning Bolt 24" descr="-">
            <a:extLst>
              <a:ext uri="{FF2B5EF4-FFF2-40B4-BE49-F238E27FC236}">
                <a16:creationId xmlns:a16="http://schemas.microsoft.com/office/drawing/2014/main" id="{4B5AF3C9-D515-4E87-BA87-11DDB0061240}"/>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Lightning Bolt 25" descr="-">
            <a:extLst>
              <a:ext uri="{FF2B5EF4-FFF2-40B4-BE49-F238E27FC236}">
                <a16:creationId xmlns:a16="http://schemas.microsoft.com/office/drawing/2014/main" id="{F2393C83-14FF-4593-A9EC-FD7256425523}"/>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Lightning Bolt 26" descr="-">
            <a:extLst>
              <a:ext uri="{FF2B5EF4-FFF2-40B4-BE49-F238E27FC236}">
                <a16:creationId xmlns:a16="http://schemas.microsoft.com/office/drawing/2014/main" id="{5855D958-213D-44E8-B3F7-255E39F5860F}"/>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Lightning Bolt 27" descr="-">
            <a:extLst>
              <a:ext uri="{FF2B5EF4-FFF2-40B4-BE49-F238E27FC236}">
                <a16:creationId xmlns:a16="http://schemas.microsoft.com/office/drawing/2014/main" id="{19648E8A-0B85-423B-8858-5F67CF8886FA}"/>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749641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Shape, arrow&#10;&#10;Description automatically generated">
            <a:extLst>
              <a:ext uri="{FF2B5EF4-FFF2-40B4-BE49-F238E27FC236}">
                <a16:creationId xmlns:a16="http://schemas.microsoft.com/office/drawing/2014/main" id="{A6375C6C-AD41-492D-B900-BE4AD78F9E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0741127" y="-1460"/>
            <a:ext cx="1449413" cy="1452333"/>
          </a:xfrm>
          <a:prstGeom prst="rect">
            <a:avLst/>
          </a:prstGeom>
        </p:spPr>
      </p:pic>
      <p:sp>
        <p:nvSpPr>
          <p:cNvPr id="16" name="TextBox 15">
            <a:extLst>
              <a:ext uri="{FF2B5EF4-FFF2-40B4-BE49-F238E27FC236}">
                <a16:creationId xmlns:a16="http://schemas.microsoft.com/office/drawing/2014/main" id="{038C24E0-9A10-4231-B177-B88969F8067E}"/>
              </a:ext>
            </a:extLst>
          </p:cNvPr>
          <p:cNvSpPr txBox="1"/>
          <p:nvPr/>
        </p:nvSpPr>
        <p:spPr>
          <a:xfrm>
            <a:off x="1478097" y="463517"/>
            <a:ext cx="10245270" cy="307777"/>
          </a:xfrm>
          <a:prstGeom prst="rect">
            <a:avLst/>
          </a:prstGeom>
          <a:noFill/>
        </p:spPr>
        <p:txBody>
          <a:bodyPr wrap="square" lIns="0" tIns="0" rIns="0" bIns="0" rtlCol="0" anchor="t">
            <a:spAutoFit/>
          </a:bodyPr>
          <a:lstStyle/>
          <a:p>
            <a:pPr algn="r"/>
            <a:r>
              <a:rPr lang="en-US" sz="2000" b="1" dirty="0">
                <a:solidFill>
                  <a:schemeClr val="tx2"/>
                </a:solidFill>
                <a:latin typeface="Century Gothic" panose="020B0502020202020204" pitchFamily="34" charset="0"/>
              </a:rPr>
              <a:t>ABOUT POLICY ADVOCACY RESEARCH CENTRE</a:t>
            </a:r>
          </a:p>
        </p:txBody>
      </p:sp>
      <p:grpSp>
        <p:nvGrpSpPr>
          <p:cNvPr id="13" name="Group 12">
            <a:extLst>
              <a:ext uri="{FF2B5EF4-FFF2-40B4-BE49-F238E27FC236}">
                <a16:creationId xmlns:a16="http://schemas.microsoft.com/office/drawing/2014/main" id="{50173680-FE34-470B-8530-86C5B74F633E}"/>
              </a:ext>
            </a:extLst>
          </p:cNvPr>
          <p:cNvGrpSpPr/>
          <p:nvPr/>
        </p:nvGrpSpPr>
        <p:grpSpPr>
          <a:xfrm>
            <a:off x="1612663" y="1625469"/>
            <a:ext cx="9114257" cy="3970318"/>
            <a:chOff x="1773332" y="1445447"/>
            <a:chExt cx="9114257" cy="3970318"/>
          </a:xfrm>
        </p:grpSpPr>
        <p:grpSp>
          <p:nvGrpSpPr>
            <p:cNvPr id="12" name="Group 11">
              <a:extLst>
                <a:ext uri="{FF2B5EF4-FFF2-40B4-BE49-F238E27FC236}">
                  <a16:creationId xmlns:a16="http://schemas.microsoft.com/office/drawing/2014/main" id="{6823379C-580F-4E5D-9830-4CD061805D0E}"/>
                </a:ext>
              </a:extLst>
            </p:cNvPr>
            <p:cNvGrpSpPr/>
            <p:nvPr/>
          </p:nvGrpSpPr>
          <p:grpSpPr>
            <a:xfrm>
              <a:off x="1773332" y="1445447"/>
              <a:ext cx="9114257" cy="3970318"/>
              <a:chOff x="2263068" y="1488356"/>
              <a:chExt cx="8201374" cy="3970318"/>
            </a:xfrm>
          </p:grpSpPr>
          <p:sp>
            <p:nvSpPr>
              <p:cNvPr id="3" name="TextBox 2">
                <a:extLst>
                  <a:ext uri="{FF2B5EF4-FFF2-40B4-BE49-F238E27FC236}">
                    <a16:creationId xmlns:a16="http://schemas.microsoft.com/office/drawing/2014/main" id="{349DAED0-DC32-41BF-A3A4-93128FE98A55}"/>
                  </a:ext>
                </a:extLst>
              </p:cNvPr>
              <p:cNvSpPr txBox="1"/>
              <p:nvPr/>
            </p:nvSpPr>
            <p:spPr>
              <a:xfrm>
                <a:off x="3038622" y="1488356"/>
                <a:ext cx="7425820" cy="3970318"/>
              </a:xfrm>
              <a:prstGeom prst="rect">
                <a:avLst/>
              </a:prstGeom>
              <a:noFill/>
            </p:spPr>
            <p:txBody>
              <a:bodyPr wrap="square">
                <a:spAutoFit/>
              </a:bodyPr>
              <a:lstStyle/>
              <a:p>
                <a:pPr algn="just"/>
                <a:r>
                  <a:rPr lang="en-IN" dirty="0">
                    <a:latin typeface="Century Gothic" panose="020B0502020202020204" pitchFamily="34" charset="0"/>
                  </a:rPr>
                  <a:t>Policy Advocacy Research Centre, India (PARC)  is an independent think-tank and socio-economic development-oriented implementation agency engaged in progressive impact-driven policy development. </a:t>
                </a:r>
              </a:p>
              <a:p>
                <a:pPr algn="just"/>
                <a:endParaRPr lang="en-IN" dirty="0">
                  <a:latin typeface="Century Gothic" panose="020B0502020202020204" pitchFamily="34" charset="0"/>
                </a:endParaRPr>
              </a:p>
              <a:p>
                <a:pPr algn="just"/>
                <a:r>
                  <a:rPr lang="en-IN" dirty="0">
                    <a:latin typeface="Century Gothic" panose="020B0502020202020204" pitchFamily="34" charset="0"/>
                  </a:rPr>
                  <a:t>PARC engages with members of the Central/State Governments, Bureaucracy, Corporates, Industry Bodies, domain experts, academicians, NGOs, and other concerned institutions and individuals to form, evaluate and revise various policies affecting society and evaluate them based on the interest of the nation and citizens.</a:t>
                </a:r>
              </a:p>
              <a:p>
                <a:pPr algn="just"/>
                <a:endParaRPr lang="en-IN" dirty="0">
                  <a:latin typeface="Century Gothic" panose="020B0502020202020204" pitchFamily="34" charset="0"/>
                </a:endParaRPr>
              </a:p>
              <a:p>
                <a:pPr algn="just"/>
                <a:r>
                  <a:rPr lang="en-IN" dirty="0">
                    <a:latin typeface="Century Gothic" panose="020B0502020202020204" pitchFamily="34" charset="0"/>
                  </a:rPr>
                  <a:t>PARC drives a range of projects in the national &amp; state contexts, underpinned by MoU’s collaborating with governments, institutions, industry bodies, etc., wherein these projects have outcomes that empower the community, the economy, and society. </a:t>
                </a:r>
              </a:p>
            </p:txBody>
          </p:sp>
          <p:pic>
            <p:nvPicPr>
              <p:cNvPr id="17" name="Picture 16" descr="Logo&#10;&#10;Description automatically generated">
                <a:extLst>
                  <a:ext uri="{FF2B5EF4-FFF2-40B4-BE49-F238E27FC236}">
                    <a16:creationId xmlns:a16="http://schemas.microsoft.com/office/drawing/2014/main" id="{39770447-6FCF-4E1A-BC3A-230DFB64FDAB}"/>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95" t="3077" r="68435" b="-3077"/>
              <a:stretch/>
            </p:blipFill>
            <p:spPr>
              <a:xfrm>
                <a:off x="2263068" y="1488356"/>
                <a:ext cx="436310" cy="542772"/>
              </a:xfrm>
              <a:prstGeom prst="rect">
                <a:avLst/>
              </a:prstGeom>
            </p:spPr>
          </p:pic>
        </p:grpSp>
        <p:pic>
          <p:nvPicPr>
            <p:cNvPr id="23" name="Picture 22" descr="Logo&#10;&#10;Description automatically generated">
              <a:extLst>
                <a:ext uri="{FF2B5EF4-FFF2-40B4-BE49-F238E27FC236}">
                  <a16:creationId xmlns:a16="http://schemas.microsoft.com/office/drawing/2014/main" id="{9E64BAF0-6352-4FCA-8575-0D17C3553FE9}"/>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95" t="3077" r="68435" b="-3077"/>
            <a:stretch/>
          </p:blipFill>
          <p:spPr>
            <a:xfrm>
              <a:off x="1773332" y="2493876"/>
              <a:ext cx="484875" cy="542772"/>
            </a:xfrm>
            <a:prstGeom prst="rect">
              <a:avLst/>
            </a:prstGeom>
          </p:spPr>
        </p:pic>
        <p:pic>
          <p:nvPicPr>
            <p:cNvPr id="27" name="Picture 26" descr="Logo&#10;&#10;Description automatically generated">
              <a:extLst>
                <a:ext uri="{FF2B5EF4-FFF2-40B4-BE49-F238E27FC236}">
                  <a16:creationId xmlns:a16="http://schemas.microsoft.com/office/drawing/2014/main" id="{9E42C419-4351-4684-9219-55ABAB7D570D}"/>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95" t="3077" r="68435" b="-3077"/>
            <a:stretch/>
          </p:blipFill>
          <p:spPr>
            <a:xfrm>
              <a:off x="1784185" y="4140162"/>
              <a:ext cx="484875" cy="542772"/>
            </a:xfrm>
            <a:prstGeom prst="rect">
              <a:avLst/>
            </a:prstGeom>
          </p:spPr>
        </p:pic>
      </p:grpSp>
      <p:sp>
        <p:nvSpPr>
          <p:cNvPr id="2" name="Date Placeholder 1">
            <a:extLst>
              <a:ext uri="{FF2B5EF4-FFF2-40B4-BE49-F238E27FC236}">
                <a16:creationId xmlns:a16="http://schemas.microsoft.com/office/drawing/2014/main" id="{57C28708-EFD3-476F-9AC9-8F94A716793B}"/>
              </a:ext>
            </a:extLst>
          </p:cNvPr>
          <p:cNvSpPr>
            <a:spLocks noGrp="1"/>
          </p:cNvSpPr>
          <p:nvPr>
            <p:ph type="dt" sz="half" idx="10"/>
          </p:nvPr>
        </p:nvSpPr>
        <p:spPr/>
        <p:txBody>
          <a:bodyPr/>
          <a:lstStyle/>
          <a:p>
            <a:r>
              <a:rPr lang="en-US"/>
              <a:t>25.09.2021</a:t>
            </a:r>
            <a:endParaRPr lang="en-US" dirty="0"/>
          </a:p>
        </p:txBody>
      </p:sp>
      <p:sp>
        <p:nvSpPr>
          <p:cNvPr id="4" name="Lightning Bolt 3" descr="-">
            <a:extLst>
              <a:ext uri="{FF2B5EF4-FFF2-40B4-BE49-F238E27FC236}">
                <a16:creationId xmlns:a16="http://schemas.microsoft.com/office/drawing/2014/main" id="{ADA0BD92-134A-4F99-AC64-B8CA275CF386}"/>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558583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DAED0-DC32-41BF-A3A4-93128FE98A55}"/>
              </a:ext>
            </a:extLst>
          </p:cNvPr>
          <p:cNvSpPr txBox="1"/>
          <p:nvPr/>
        </p:nvSpPr>
        <p:spPr>
          <a:xfrm>
            <a:off x="1799581" y="1370677"/>
            <a:ext cx="8813175" cy="2948179"/>
          </a:xfrm>
          <a:prstGeom prst="rect">
            <a:avLst/>
          </a:prstGeom>
          <a:noFill/>
        </p:spPr>
        <p:txBody>
          <a:bodyPr wrap="square">
            <a:spAutoFit/>
          </a:bodyPr>
          <a:lstStyle/>
          <a:p>
            <a:pPr algn="just">
              <a:lnSpc>
                <a:spcPct val="150000"/>
              </a:lnSpc>
            </a:pPr>
            <a:r>
              <a:rPr lang="en-IN" dirty="0">
                <a:latin typeface="Century Gothic" panose="020B0502020202020204" pitchFamily="34" charset="0"/>
              </a:rPr>
              <a:t>The ‘Solid Waste Management Sector’, with huge opportunities, currently faces immense challenges to streamline the end-to-end solid waste value chain operations and reverse logistics. When we analysed the sector through 5 ‘WHY’ analysis and interacted with many eminent experts in the sector, and value chain stakeholders, we realized the need of the stakeholder-centric, inclusive research to establish dialogue between the interlinked but collaboratively distinct but interdependent stakeholders. </a:t>
            </a:r>
          </a:p>
        </p:txBody>
      </p:sp>
      <p:sp>
        <p:nvSpPr>
          <p:cNvPr id="15" name="TextBox 14">
            <a:extLst>
              <a:ext uri="{FF2B5EF4-FFF2-40B4-BE49-F238E27FC236}">
                <a16:creationId xmlns:a16="http://schemas.microsoft.com/office/drawing/2014/main" id="{B89C2C9B-4F0D-46FC-B5AD-DD9A481D09E4}"/>
              </a:ext>
            </a:extLst>
          </p:cNvPr>
          <p:cNvSpPr txBox="1"/>
          <p:nvPr/>
        </p:nvSpPr>
        <p:spPr>
          <a:xfrm>
            <a:off x="2304559" y="4318856"/>
            <a:ext cx="7603902" cy="1569660"/>
          </a:xfrm>
          <a:prstGeom prst="rect">
            <a:avLst/>
          </a:prstGeom>
          <a:noFill/>
        </p:spPr>
        <p:txBody>
          <a:bodyPr wrap="square">
            <a:spAutoFit/>
          </a:bodyPr>
          <a:lstStyle/>
          <a:p>
            <a:pPr algn="ctr"/>
            <a:r>
              <a:rPr lang="en-IN" sz="2400" dirty="0">
                <a:solidFill>
                  <a:srgbClr val="2A5400"/>
                </a:solidFill>
                <a:latin typeface="Century Gothic" panose="020B0502020202020204" pitchFamily="34" charset="0"/>
              </a:rPr>
              <a:t>This report is an outcome of the vision to address solid waste management through streamlining interlinkages between human &amp; technological resources effectively.</a:t>
            </a:r>
          </a:p>
        </p:txBody>
      </p:sp>
      <p:pic>
        <p:nvPicPr>
          <p:cNvPr id="16" name="Picture 15" descr="Shape, arrow&#10;&#10;Description automatically generated">
            <a:extLst>
              <a:ext uri="{FF2B5EF4-FFF2-40B4-BE49-F238E27FC236}">
                <a16:creationId xmlns:a16="http://schemas.microsoft.com/office/drawing/2014/main" id="{BCD3994D-6891-4E60-A984-8228557C6B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0741127" y="-1460"/>
            <a:ext cx="1449413" cy="1452333"/>
          </a:xfrm>
          <a:prstGeom prst="rect">
            <a:avLst/>
          </a:prstGeom>
        </p:spPr>
      </p:pic>
      <p:sp>
        <p:nvSpPr>
          <p:cNvPr id="17" name="TextBox 16">
            <a:extLst>
              <a:ext uri="{FF2B5EF4-FFF2-40B4-BE49-F238E27FC236}">
                <a16:creationId xmlns:a16="http://schemas.microsoft.com/office/drawing/2014/main" id="{EF108CFD-7FA3-46E6-B88C-B31E0E2745C6}"/>
              </a:ext>
            </a:extLst>
          </p:cNvPr>
          <p:cNvSpPr txBox="1"/>
          <p:nvPr/>
        </p:nvSpPr>
        <p:spPr>
          <a:xfrm>
            <a:off x="1478097" y="463517"/>
            <a:ext cx="10245270" cy="307777"/>
          </a:xfrm>
          <a:prstGeom prst="rect">
            <a:avLst/>
          </a:prstGeom>
          <a:noFill/>
        </p:spPr>
        <p:txBody>
          <a:bodyPr wrap="square" lIns="0" tIns="0" rIns="0" bIns="0" rtlCol="0" anchor="t">
            <a:spAutoFit/>
          </a:bodyPr>
          <a:lstStyle/>
          <a:p>
            <a:pPr algn="r"/>
            <a:r>
              <a:rPr lang="en-US" sz="2000" b="1" dirty="0">
                <a:solidFill>
                  <a:schemeClr val="tx2"/>
                </a:solidFill>
                <a:latin typeface="Century Gothic" panose="020B0502020202020204" pitchFamily="34" charset="0"/>
              </a:rPr>
              <a:t>WHY WE FOCUS ON SOLID WASTE MANAGEMENT</a:t>
            </a:r>
          </a:p>
        </p:txBody>
      </p:sp>
      <p:sp>
        <p:nvSpPr>
          <p:cNvPr id="2" name="Date Placeholder 1">
            <a:extLst>
              <a:ext uri="{FF2B5EF4-FFF2-40B4-BE49-F238E27FC236}">
                <a16:creationId xmlns:a16="http://schemas.microsoft.com/office/drawing/2014/main" id="{F4CCFA77-4C0D-40B5-9013-8FBC3B900516}"/>
              </a:ext>
            </a:extLst>
          </p:cNvPr>
          <p:cNvSpPr>
            <a:spLocks noGrp="1"/>
          </p:cNvSpPr>
          <p:nvPr>
            <p:ph type="dt" sz="half" idx="10"/>
          </p:nvPr>
        </p:nvSpPr>
        <p:spPr/>
        <p:txBody>
          <a:bodyPr/>
          <a:lstStyle/>
          <a:p>
            <a:r>
              <a:rPr lang="en-US"/>
              <a:t>25.09.2021</a:t>
            </a:r>
            <a:endParaRPr lang="en-US" dirty="0"/>
          </a:p>
        </p:txBody>
      </p:sp>
    </p:spTree>
    <p:extLst>
      <p:ext uri="{BB962C8B-B14F-4D97-AF65-F5344CB8AC3E}">
        <p14:creationId xmlns:p14="http://schemas.microsoft.com/office/powerpoint/2010/main" val="937240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5B686778-01EB-457C-B52C-E26DF2BF2AEE}"/>
              </a:ext>
            </a:extLst>
          </p:cNvPr>
          <p:cNvGrpSpPr/>
          <p:nvPr/>
        </p:nvGrpSpPr>
        <p:grpSpPr>
          <a:xfrm>
            <a:off x="1176362" y="1043213"/>
            <a:ext cx="11468284" cy="6476306"/>
            <a:chOff x="1015264" y="533833"/>
            <a:chExt cx="11468284" cy="6476306"/>
          </a:xfrm>
        </p:grpSpPr>
        <p:pic>
          <p:nvPicPr>
            <p:cNvPr id="35" name="Picture 34" descr="A picture containing text, businesscard&#10;&#10;Description automatically generated">
              <a:extLst>
                <a:ext uri="{FF2B5EF4-FFF2-40B4-BE49-F238E27FC236}">
                  <a16:creationId xmlns:a16="http://schemas.microsoft.com/office/drawing/2014/main" id="{6F5075F4-CA33-40BC-97E6-4C686F73EA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9864" y="2461355"/>
              <a:ext cx="8205030" cy="4548784"/>
            </a:xfrm>
            <a:prstGeom prst="rect">
              <a:avLst/>
            </a:prstGeom>
          </p:spPr>
        </p:pic>
        <p:pic>
          <p:nvPicPr>
            <p:cNvPr id="36" name="Picture 35" descr="A picture containing text, businesscard, screenshot, clipart&#10;&#10;Description automatically generated">
              <a:extLst>
                <a:ext uri="{FF2B5EF4-FFF2-40B4-BE49-F238E27FC236}">
                  <a16:creationId xmlns:a16="http://schemas.microsoft.com/office/drawing/2014/main" id="{23C9CDCA-D01D-4AA6-BE6D-0BAC32D6EBB5}"/>
                </a:ext>
              </a:extLst>
            </p:cNvPr>
            <p:cNvPicPr>
              <a:picLocks noChangeAspect="1"/>
            </p:cNvPicPr>
            <p:nvPr/>
          </p:nvPicPr>
          <p:blipFill rotWithShape="1">
            <a:blip r:embed="rId4">
              <a:clrChange>
                <a:clrFrom>
                  <a:srgbClr val="E1E0E5"/>
                </a:clrFrom>
                <a:clrTo>
                  <a:srgbClr val="E1E0E5">
                    <a:alpha val="0"/>
                  </a:srgbClr>
                </a:clrTo>
              </a:clrChange>
              <a:extLst>
                <a:ext uri="{28A0092B-C50C-407E-A947-70E740481C1C}">
                  <a14:useLocalDpi xmlns:a14="http://schemas.microsoft.com/office/drawing/2010/main" val="0"/>
                </a:ext>
              </a:extLst>
            </a:blip>
            <a:srcRect l="40072" t="13507" r="9528" b="8571"/>
            <a:stretch/>
          </p:blipFill>
          <p:spPr>
            <a:xfrm flipH="1">
              <a:off x="1015264" y="533833"/>
              <a:ext cx="6397853" cy="5790334"/>
            </a:xfrm>
            <a:prstGeom prst="ellipse">
              <a:avLst/>
            </a:prstGeom>
          </p:spPr>
        </p:pic>
        <p:sp>
          <p:nvSpPr>
            <p:cNvPr id="37" name="Oval 36">
              <a:extLst>
                <a:ext uri="{FF2B5EF4-FFF2-40B4-BE49-F238E27FC236}">
                  <a16:creationId xmlns:a16="http://schemas.microsoft.com/office/drawing/2014/main" id="{B659F2AA-8B20-4A27-83E6-82AE09A924DD}"/>
                </a:ext>
              </a:extLst>
            </p:cNvPr>
            <p:cNvSpPr/>
            <p:nvPr/>
          </p:nvSpPr>
          <p:spPr>
            <a:xfrm>
              <a:off x="6241744" y="1117350"/>
              <a:ext cx="2133600" cy="1828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Oval 37">
              <a:extLst>
                <a:ext uri="{FF2B5EF4-FFF2-40B4-BE49-F238E27FC236}">
                  <a16:creationId xmlns:a16="http://schemas.microsoft.com/office/drawing/2014/main" id="{CEBB5DA3-F482-41FC-A0FC-03265CA6F1DF}"/>
                </a:ext>
              </a:extLst>
            </p:cNvPr>
            <p:cNvSpPr/>
            <p:nvPr/>
          </p:nvSpPr>
          <p:spPr>
            <a:xfrm>
              <a:off x="3629254" y="6018695"/>
              <a:ext cx="1583635" cy="5168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40" name="Straight Connector 39">
              <a:extLst>
                <a:ext uri="{FF2B5EF4-FFF2-40B4-BE49-F238E27FC236}">
                  <a16:creationId xmlns:a16="http://schemas.microsoft.com/office/drawing/2014/main" id="{225AF3F9-5247-44C3-90F9-D258340537CA}"/>
                </a:ext>
              </a:extLst>
            </p:cNvPr>
            <p:cNvCxnSpPr>
              <a:cxnSpLocks/>
            </p:cNvCxnSpPr>
            <p:nvPr/>
          </p:nvCxnSpPr>
          <p:spPr>
            <a:xfrm flipV="1">
              <a:off x="4214191" y="2371726"/>
              <a:ext cx="8269357" cy="4548784"/>
            </a:xfrm>
            <a:prstGeom prst="line">
              <a:avLst/>
            </a:prstGeom>
            <a:ln w="13970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14" name="Picture 13" descr="Shape, arrow&#10;&#10;Description automatically generated">
            <a:extLst>
              <a:ext uri="{FF2B5EF4-FFF2-40B4-BE49-F238E27FC236}">
                <a16:creationId xmlns:a16="http://schemas.microsoft.com/office/drawing/2014/main" id="{2A7FB342-7EDF-401F-BF09-988935B1C9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10741127" y="-1460"/>
            <a:ext cx="1449413" cy="1452333"/>
          </a:xfrm>
          <a:prstGeom prst="rect">
            <a:avLst/>
          </a:prstGeom>
        </p:spPr>
      </p:pic>
      <p:sp>
        <p:nvSpPr>
          <p:cNvPr id="15" name="TextBox 14">
            <a:extLst>
              <a:ext uri="{FF2B5EF4-FFF2-40B4-BE49-F238E27FC236}">
                <a16:creationId xmlns:a16="http://schemas.microsoft.com/office/drawing/2014/main" id="{41F10381-03AD-4A4E-8075-5F00358054F4}"/>
              </a:ext>
            </a:extLst>
          </p:cNvPr>
          <p:cNvSpPr txBox="1"/>
          <p:nvPr/>
        </p:nvSpPr>
        <p:spPr>
          <a:xfrm>
            <a:off x="1478097" y="463517"/>
            <a:ext cx="10245270" cy="307777"/>
          </a:xfrm>
          <a:prstGeom prst="rect">
            <a:avLst/>
          </a:prstGeom>
          <a:noFill/>
        </p:spPr>
        <p:txBody>
          <a:bodyPr wrap="square" lIns="0" tIns="0" rIns="0" bIns="0" rtlCol="0" anchor="t">
            <a:spAutoFit/>
          </a:bodyPr>
          <a:lstStyle/>
          <a:p>
            <a:pPr algn="r"/>
            <a:r>
              <a:rPr lang="en-US" sz="2000" b="1" dirty="0">
                <a:solidFill>
                  <a:schemeClr val="tx2"/>
                </a:solidFill>
                <a:latin typeface="Century Gothic" panose="020B0502020202020204" pitchFamily="34" charset="0"/>
              </a:rPr>
              <a:t>PARC’S INITIATIVE TOWARDS BRINGING POSITIVE CHANGE</a:t>
            </a:r>
          </a:p>
        </p:txBody>
      </p:sp>
      <p:sp>
        <p:nvSpPr>
          <p:cNvPr id="2" name="Rectangle 1">
            <a:extLst>
              <a:ext uri="{FF2B5EF4-FFF2-40B4-BE49-F238E27FC236}">
                <a16:creationId xmlns:a16="http://schemas.microsoft.com/office/drawing/2014/main" id="{C7EEA3C7-3AE3-444C-99EF-533242C103E4}"/>
              </a:ext>
            </a:extLst>
          </p:cNvPr>
          <p:cNvSpPr/>
          <p:nvPr/>
        </p:nvSpPr>
        <p:spPr>
          <a:xfrm rot="3663699" flipH="1">
            <a:off x="8183725" y="632870"/>
            <a:ext cx="450133" cy="90827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Lightning Bolt 16" descr="-">
            <a:extLst>
              <a:ext uri="{FF2B5EF4-FFF2-40B4-BE49-F238E27FC236}">
                <a16:creationId xmlns:a16="http://schemas.microsoft.com/office/drawing/2014/main" id="{3FE072AF-2111-483A-B964-FAECD00A513F}"/>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Lightning Bolt 17" descr="-">
            <a:extLst>
              <a:ext uri="{FF2B5EF4-FFF2-40B4-BE49-F238E27FC236}">
                <a16:creationId xmlns:a16="http://schemas.microsoft.com/office/drawing/2014/main" id="{3F785622-24E5-4D68-9E33-BD2B8BB39ED5}"/>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Date Placeholder 2">
            <a:extLst>
              <a:ext uri="{FF2B5EF4-FFF2-40B4-BE49-F238E27FC236}">
                <a16:creationId xmlns:a16="http://schemas.microsoft.com/office/drawing/2014/main" id="{1B11E4D2-079F-4ED6-B610-47ABAC597047}"/>
              </a:ext>
            </a:extLst>
          </p:cNvPr>
          <p:cNvSpPr>
            <a:spLocks noGrp="1"/>
          </p:cNvSpPr>
          <p:nvPr>
            <p:ph type="dt" sz="half" idx="10"/>
          </p:nvPr>
        </p:nvSpPr>
        <p:spPr/>
        <p:txBody>
          <a:bodyPr/>
          <a:lstStyle/>
          <a:p>
            <a:r>
              <a:rPr lang="en-US"/>
              <a:t>25.09.2021</a:t>
            </a:r>
            <a:endParaRPr lang="en-US" dirty="0"/>
          </a:p>
        </p:txBody>
      </p:sp>
    </p:spTree>
    <p:custDataLst>
      <p:tags r:id="rId1"/>
    </p:custDataLst>
    <p:extLst>
      <p:ext uri="{BB962C8B-B14F-4D97-AF65-F5344CB8AC3E}">
        <p14:creationId xmlns:p14="http://schemas.microsoft.com/office/powerpoint/2010/main" val="3387271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B009351-B06A-4006-9785-57E24F282F3E}"/>
              </a:ext>
            </a:extLst>
          </p:cNvPr>
          <p:cNvSpPr>
            <a:spLocks noGrp="1"/>
          </p:cNvSpPr>
          <p:nvPr>
            <p:ph type="title"/>
          </p:nvPr>
        </p:nvSpPr>
        <p:spPr>
          <a:xfrm>
            <a:off x="914400" y="945736"/>
            <a:ext cx="10515600" cy="553998"/>
          </a:xfrm>
        </p:spPr>
        <p:txBody>
          <a:bodyPr>
            <a:normAutofit/>
          </a:bodyPr>
          <a:lstStyle/>
          <a:p>
            <a:pPr algn="ctr"/>
            <a:r>
              <a:rPr lang="en-IN" sz="2000" dirty="0">
                <a:latin typeface="Century Gothic" panose="020B0502020202020204" pitchFamily="34" charset="0"/>
              </a:rPr>
              <a:t>In single word, describe the current status of the solid waste management in India.</a:t>
            </a:r>
          </a:p>
        </p:txBody>
      </p:sp>
      <p:sp>
        <p:nvSpPr>
          <p:cNvPr id="5" name="Text Placeholder 4" hidden="1">
            <a:extLst>
              <a:ext uri="{FF2B5EF4-FFF2-40B4-BE49-F238E27FC236}">
                <a16:creationId xmlns:a16="http://schemas.microsoft.com/office/drawing/2014/main" id="{872E1BD5-CADE-4D39-9022-274B549A7172}"/>
              </a:ext>
            </a:extLst>
          </p:cNvPr>
          <p:cNvSpPr>
            <a:spLocks noGrp="1"/>
          </p:cNvSpPr>
          <p:nvPr>
            <p:ph type="body" idx="1"/>
          </p:nvPr>
        </p:nvSpPr>
        <p:spPr/>
        <p:txBody>
          <a:bodyPr/>
          <a:lstStyle/>
          <a:p>
            <a:endParaRPr lang="en-IN"/>
          </a:p>
        </p:txBody>
      </p:sp>
      <p:sp>
        <p:nvSpPr>
          <p:cNvPr id="13" name="OpenQuestion">
            <a:extLst>
              <a:ext uri="{FF2B5EF4-FFF2-40B4-BE49-F238E27FC236}">
                <a16:creationId xmlns:a16="http://schemas.microsoft.com/office/drawing/2014/main" id="{03CD353B-E45E-4820-A53F-BD5005DC2597}"/>
              </a:ext>
            </a:extLst>
          </p:cNvPr>
          <p:cNvSpPr/>
          <p:nvPr>
            <p:custDataLst>
              <p:tags r:id="rId2"/>
            </p:custDataLst>
          </p:nvPr>
        </p:nvSpPr>
        <p:spPr>
          <a:xfrm>
            <a:off x="10922000" y="7004278"/>
            <a:ext cx="1270000" cy="215444"/>
          </a:xfrm>
          <a:prstGeom prst="actionButtonSou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en-IN" sz="800"/>
              <a:t>Vote Trigger</a:t>
            </a:r>
          </a:p>
        </p:txBody>
      </p:sp>
      <p:sp>
        <p:nvSpPr>
          <p:cNvPr id="21" name="Date Placeholder 20">
            <a:extLst>
              <a:ext uri="{FF2B5EF4-FFF2-40B4-BE49-F238E27FC236}">
                <a16:creationId xmlns:a16="http://schemas.microsoft.com/office/drawing/2014/main" id="{C69A5920-225E-4134-AC9F-B3C649162684}"/>
              </a:ext>
            </a:extLst>
          </p:cNvPr>
          <p:cNvSpPr>
            <a:spLocks noGrp="1"/>
          </p:cNvSpPr>
          <p:nvPr>
            <p:ph type="dt" sz="half" idx="10"/>
          </p:nvPr>
        </p:nvSpPr>
        <p:spPr/>
        <p:txBody>
          <a:bodyPr/>
          <a:lstStyle/>
          <a:p>
            <a:r>
              <a:rPr lang="en-US" dirty="0"/>
              <a:t>27.09.2021</a:t>
            </a:r>
          </a:p>
        </p:txBody>
      </p:sp>
      <p:sp>
        <p:nvSpPr>
          <p:cNvPr id="37" name="Lightning Bolt 36" descr="-">
            <a:extLst>
              <a:ext uri="{FF2B5EF4-FFF2-40B4-BE49-F238E27FC236}">
                <a16:creationId xmlns:a16="http://schemas.microsoft.com/office/drawing/2014/main" id="{5F77110A-01D2-46FD-ACA3-7455A7883F7D}"/>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1" name="Lightning Bolt 40" descr="-">
            <a:extLst>
              <a:ext uri="{FF2B5EF4-FFF2-40B4-BE49-F238E27FC236}">
                <a16:creationId xmlns:a16="http://schemas.microsoft.com/office/drawing/2014/main" id="{15DD96E2-0C0C-48CD-A22B-75DC0F06AD8C}"/>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Lightning Bolt 22" descr="-">
            <a:extLst>
              <a:ext uri="{FF2B5EF4-FFF2-40B4-BE49-F238E27FC236}">
                <a16:creationId xmlns:a16="http://schemas.microsoft.com/office/drawing/2014/main" id="{22B4453A-C425-4618-819E-BC71CA9EDD4B}"/>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Lightning Bolt 23" descr="-">
            <a:extLst>
              <a:ext uri="{FF2B5EF4-FFF2-40B4-BE49-F238E27FC236}">
                <a16:creationId xmlns:a16="http://schemas.microsoft.com/office/drawing/2014/main" id="{D38E8E8A-62CB-4A90-ADA7-1AC207B70852}"/>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Lightning Bolt 24" descr="-">
            <a:extLst>
              <a:ext uri="{FF2B5EF4-FFF2-40B4-BE49-F238E27FC236}">
                <a16:creationId xmlns:a16="http://schemas.microsoft.com/office/drawing/2014/main" id="{162F7D50-5B68-472C-948A-62C69B298B7F}"/>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7" name="Picture 6">
            <a:extLst>
              <a:ext uri="{FF2B5EF4-FFF2-40B4-BE49-F238E27FC236}">
                <a16:creationId xmlns:a16="http://schemas.microsoft.com/office/drawing/2014/main" id="{120F7156-52FF-4355-BDB3-EFF823566B79}"/>
              </a:ext>
            </a:extLst>
          </p:cNvPr>
          <p:cNvPicPr>
            <a:picLocks noChangeAspect="1"/>
          </p:cNvPicPr>
          <p:nvPr/>
        </p:nvPicPr>
        <p:blipFill>
          <a:blip r:embed="rId4"/>
          <a:stretch>
            <a:fillRect/>
          </a:stretch>
        </p:blipFill>
        <p:spPr>
          <a:xfrm>
            <a:off x="1604293" y="1595824"/>
            <a:ext cx="8983414" cy="4841937"/>
          </a:xfrm>
          <a:prstGeom prst="rect">
            <a:avLst/>
          </a:prstGeom>
        </p:spPr>
      </p:pic>
      <p:pic>
        <p:nvPicPr>
          <p:cNvPr id="19" name="Picture 18" descr="Shape, arrow&#10;&#10;Description automatically generated">
            <a:extLst>
              <a:ext uri="{FF2B5EF4-FFF2-40B4-BE49-F238E27FC236}">
                <a16:creationId xmlns:a16="http://schemas.microsoft.com/office/drawing/2014/main" id="{EEC2A94C-F6D4-48E5-91C9-52B525FE90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10741127" y="-1460"/>
            <a:ext cx="1449413" cy="1452333"/>
          </a:xfrm>
          <a:prstGeom prst="rect">
            <a:avLst/>
          </a:prstGeom>
        </p:spPr>
      </p:pic>
      <p:sp>
        <p:nvSpPr>
          <p:cNvPr id="20" name="TextBox 19">
            <a:extLst>
              <a:ext uri="{FF2B5EF4-FFF2-40B4-BE49-F238E27FC236}">
                <a16:creationId xmlns:a16="http://schemas.microsoft.com/office/drawing/2014/main" id="{8BB538E5-758A-442B-8D04-7E719059ECDA}"/>
              </a:ext>
            </a:extLst>
          </p:cNvPr>
          <p:cNvSpPr txBox="1"/>
          <p:nvPr/>
        </p:nvSpPr>
        <p:spPr>
          <a:xfrm>
            <a:off x="1478097" y="463517"/>
            <a:ext cx="10245270" cy="307777"/>
          </a:xfrm>
          <a:prstGeom prst="rect">
            <a:avLst/>
          </a:prstGeom>
          <a:noFill/>
        </p:spPr>
        <p:txBody>
          <a:bodyPr wrap="square" lIns="0" tIns="0" rIns="0" bIns="0" rtlCol="0" anchor="t">
            <a:spAutoFit/>
          </a:bodyPr>
          <a:lstStyle/>
          <a:p>
            <a:pPr algn="r"/>
            <a:r>
              <a:rPr lang="en-US" sz="2000" b="1" dirty="0">
                <a:solidFill>
                  <a:schemeClr val="tx2"/>
                </a:solidFill>
                <a:latin typeface="Century Gothic" panose="020B0502020202020204" pitchFamily="34" charset="0"/>
              </a:rPr>
              <a:t>Live Polling Results Question 1</a:t>
            </a:r>
          </a:p>
        </p:txBody>
      </p:sp>
      <p:sp>
        <p:nvSpPr>
          <p:cNvPr id="8" name="Rectangle 7">
            <a:extLst>
              <a:ext uri="{FF2B5EF4-FFF2-40B4-BE49-F238E27FC236}">
                <a16:creationId xmlns:a16="http://schemas.microsoft.com/office/drawing/2014/main" id="{42226E85-7214-4D55-9CB7-79827A8DE681}"/>
              </a:ext>
            </a:extLst>
          </p:cNvPr>
          <p:cNvSpPr/>
          <p:nvPr/>
        </p:nvSpPr>
        <p:spPr>
          <a:xfrm>
            <a:off x="8187559" y="4813738"/>
            <a:ext cx="3447393" cy="1449413"/>
          </a:xfrm>
          <a:prstGeom prst="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accent5">
                  <a:lumMod val="75000"/>
                </a:schemeClr>
              </a:solidFill>
            </a:endParaRPr>
          </a:p>
        </p:txBody>
      </p:sp>
      <p:sp>
        <p:nvSpPr>
          <p:cNvPr id="9" name="TextBox 8">
            <a:extLst>
              <a:ext uri="{FF2B5EF4-FFF2-40B4-BE49-F238E27FC236}">
                <a16:creationId xmlns:a16="http://schemas.microsoft.com/office/drawing/2014/main" id="{CC97924C-08B8-4C3F-9517-A0D1D64CB6EE}"/>
              </a:ext>
            </a:extLst>
          </p:cNvPr>
          <p:cNvSpPr txBox="1"/>
          <p:nvPr/>
        </p:nvSpPr>
        <p:spPr>
          <a:xfrm>
            <a:off x="8276896" y="5076779"/>
            <a:ext cx="3268717" cy="923330"/>
          </a:xfrm>
          <a:prstGeom prst="rect">
            <a:avLst/>
          </a:prstGeom>
          <a:noFill/>
        </p:spPr>
        <p:txBody>
          <a:bodyPr wrap="square" rtlCol="0">
            <a:spAutoFit/>
          </a:bodyPr>
          <a:lstStyle/>
          <a:p>
            <a:pPr algn="ctr"/>
            <a:r>
              <a:rPr lang="en-IN" dirty="0"/>
              <a:t>Meeting attendees agree that this is a problem which needs to addressed on priority.</a:t>
            </a:r>
          </a:p>
        </p:txBody>
      </p:sp>
      <p:sp>
        <p:nvSpPr>
          <p:cNvPr id="3" name="Lightning Bolt 2" descr="-">
            <a:extLst>
              <a:ext uri="{FF2B5EF4-FFF2-40B4-BE49-F238E27FC236}">
                <a16:creationId xmlns:a16="http://schemas.microsoft.com/office/drawing/2014/main" id="{3ECA8B96-B51E-46D7-90CB-5C944BA169E4}"/>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Lightning Bolt 15" descr="-">
            <a:extLst>
              <a:ext uri="{FF2B5EF4-FFF2-40B4-BE49-F238E27FC236}">
                <a16:creationId xmlns:a16="http://schemas.microsoft.com/office/drawing/2014/main" id="{FF8A6718-DC82-432F-B269-181868EB8730}"/>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ustDataLst>
      <p:tags r:id="rId1"/>
    </p:custDataLst>
    <p:extLst>
      <p:ext uri="{BB962C8B-B14F-4D97-AF65-F5344CB8AC3E}">
        <p14:creationId xmlns:p14="http://schemas.microsoft.com/office/powerpoint/2010/main" val="258545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999"/>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 name="Picture 90" descr="A picture containing text, businesscard, envelope&#10;&#10;Description automatically generated">
            <a:extLst>
              <a:ext uri="{FF2B5EF4-FFF2-40B4-BE49-F238E27FC236}">
                <a16:creationId xmlns:a16="http://schemas.microsoft.com/office/drawing/2014/main" id="{2D1F145A-3474-4EBD-A4AB-5467FDBC6724}"/>
              </a:ext>
            </a:extLst>
          </p:cNvPr>
          <p:cNvPicPr>
            <a:picLocks noChangeAspect="1"/>
          </p:cNvPicPr>
          <p:nvPr/>
        </p:nvPicPr>
        <p:blipFill rotWithShape="1">
          <a:blip r:embed="rId2">
            <a:alphaModFix amt="5000"/>
            <a:extLst>
              <a:ext uri="{28A0092B-C50C-407E-A947-70E740481C1C}">
                <a14:useLocalDpi xmlns:a14="http://schemas.microsoft.com/office/drawing/2010/main" val="0"/>
              </a:ext>
            </a:extLst>
          </a:blip>
          <a:srcRect t="21060" r="35079" b="35657"/>
          <a:stretch/>
        </p:blipFill>
        <p:spPr>
          <a:xfrm>
            <a:off x="765566" y="-1443629"/>
            <a:ext cx="10352260" cy="9632466"/>
          </a:xfrm>
          <a:prstGeom prst="flowChartConnector">
            <a:avLst/>
          </a:prstGeom>
          <a:ln>
            <a:noFill/>
          </a:ln>
        </p:spPr>
      </p:pic>
      <p:sp>
        <p:nvSpPr>
          <p:cNvPr id="32" name="Oval 5">
            <a:extLst>
              <a:ext uri="{FF2B5EF4-FFF2-40B4-BE49-F238E27FC236}">
                <a16:creationId xmlns:a16="http://schemas.microsoft.com/office/drawing/2014/main" id="{D010925D-8279-41FE-B472-732F0063C0F2}"/>
              </a:ext>
            </a:extLst>
          </p:cNvPr>
          <p:cNvSpPr>
            <a:spLocks noChangeArrowheads="1"/>
          </p:cNvSpPr>
          <p:nvPr/>
        </p:nvSpPr>
        <p:spPr bwMode="auto">
          <a:xfrm>
            <a:off x="5999051" y="1114762"/>
            <a:ext cx="796925" cy="796925"/>
          </a:xfrm>
          <a:prstGeom prst="ellipse">
            <a:avLst/>
          </a:prstGeom>
          <a:solidFill>
            <a:schemeClr val="accent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39" name="Freeform 10">
            <a:extLst>
              <a:ext uri="{FF2B5EF4-FFF2-40B4-BE49-F238E27FC236}">
                <a16:creationId xmlns:a16="http://schemas.microsoft.com/office/drawing/2014/main" id="{187350AB-0B8F-43C6-8B82-1F6E0DF44BF3}"/>
              </a:ext>
            </a:extLst>
          </p:cNvPr>
          <p:cNvSpPr>
            <a:spLocks/>
          </p:cNvSpPr>
          <p:nvPr/>
        </p:nvSpPr>
        <p:spPr bwMode="auto">
          <a:xfrm>
            <a:off x="7440296" y="1500941"/>
            <a:ext cx="912813" cy="912812"/>
          </a:xfrm>
          <a:custGeom>
            <a:avLst/>
            <a:gdLst>
              <a:gd name="T0" fmla="*/ 366 w 510"/>
              <a:gd name="T1" fmla="*/ 62 h 510"/>
              <a:gd name="T2" fmla="*/ 448 w 510"/>
              <a:gd name="T3" fmla="*/ 367 h 510"/>
              <a:gd name="T4" fmla="*/ 143 w 510"/>
              <a:gd name="T5" fmla="*/ 448 h 510"/>
              <a:gd name="T6" fmla="*/ 61 w 510"/>
              <a:gd name="T7" fmla="*/ 143 h 510"/>
              <a:gd name="T8" fmla="*/ 366 w 510"/>
              <a:gd name="T9" fmla="*/ 62 h 510"/>
            </a:gdLst>
            <a:ahLst/>
            <a:cxnLst>
              <a:cxn ang="0">
                <a:pos x="T0" y="T1"/>
              </a:cxn>
              <a:cxn ang="0">
                <a:pos x="T2" y="T3"/>
              </a:cxn>
              <a:cxn ang="0">
                <a:pos x="T4" y="T5"/>
              </a:cxn>
              <a:cxn ang="0">
                <a:pos x="T6" y="T7"/>
              </a:cxn>
              <a:cxn ang="0">
                <a:pos x="T8" y="T9"/>
              </a:cxn>
            </a:cxnLst>
            <a:rect l="0" t="0" r="r" b="b"/>
            <a:pathLst>
              <a:path w="510" h="510">
                <a:moveTo>
                  <a:pt x="366" y="62"/>
                </a:moveTo>
                <a:cubicBezTo>
                  <a:pt x="473" y="123"/>
                  <a:pt x="510" y="260"/>
                  <a:pt x="448" y="367"/>
                </a:cubicBezTo>
                <a:cubicBezTo>
                  <a:pt x="387" y="473"/>
                  <a:pt x="250" y="510"/>
                  <a:pt x="143" y="448"/>
                </a:cubicBezTo>
                <a:cubicBezTo>
                  <a:pt x="36" y="387"/>
                  <a:pt x="0" y="250"/>
                  <a:pt x="61" y="143"/>
                </a:cubicBezTo>
                <a:cubicBezTo>
                  <a:pt x="123" y="37"/>
                  <a:pt x="260" y="0"/>
                  <a:pt x="366" y="62"/>
                </a:cubicBezTo>
                <a:close/>
              </a:path>
            </a:pathLst>
          </a:custGeom>
          <a:solidFill>
            <a:schemeClr val="accent2">
              <a:lumMod val="50000"/>
            </a:schemeClr>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42" name="Freeform 13">
            <a:extLst>
              <a:ext uri="{FF2B5EF4-FFF2-40B4-BE49-F238E27FC236}">
                <a16:creationId xmlns:a16="http://schemas.microsoft.com/office/drawing/2014/main" id="{5AAE9EF0-8A1F-4F5C-BDEB-98A9EC4BE1E7}"/>
              </a:ext>
            </a:extLst>
          </p:cNvPr>
          <p:cNvSpPr>
            <a:spLocks/>
          </p:cNvSpPr>
          <p:nvPr/>
        </p:nvSpPr>
        <p:spPr bwMode="auto">
          <a:xfrm>
            <a:off x="8580118" y="5745985"/>
            <a:ext cx="911225" cy="914400"/>
          </a:xfrm>
          <a:custGeom>
            <a:avLst/>
            <a:gdLst>
              <a:gd name="T0" fmla="*/ 448 w 510"/>
              <a:gd name="T1" fmla="*/ 367 h 511"/>
              <a:gd name="T2" fmla="*/ 143 w 510"/>
              <a:gd name="T3" fmla="*/ 449 h 511"/>
              <a:gd name="T4" fmla="*/ 61 w 510"/>
              <a:gd name="T5" fmla="*/ 144 h 511"/>
              <a:gd name="T6" fmla="*/ 366 w 510"/>
              <a:gd name="T7" fmla="*/ 62 h 511"/>
              <a:gd name="T8" fmla="*/ 448 w 510"/>
              <a:gd name="T9" fmla="*/ 367 h 511"/>
            </a:gdLst>
            <a:ahLst/>
            <a:cxnLst>
              <a:cxn ang="0">
                <a:pos x="T0" y="T1"/>
              </a:cxn>
              <a:cxn ang="0">
                <a:pos x="T2" y="T3"/>
              </a:cxn>
              <a:cxn ang="0">
                <a:pos x="T4" y="T5"/>
              </a:cxn>
              <a:cxn ang="0">
                <a:pos x="T6" y="T7"/>
              </a:cxn>
              <a:cxn ang="0">
                <a:pos x="T8" y="T9"/>
              </a:cxn>
            </a:cxnLst>
            <a:rect l="0" t="0" r="r" b="b"/>
            <a:pathLst>
              <a:path w="510" h="511">
                <a:moveTo>
                  <a:pt x="448" y="367"/>
                </a:moveTo>
                <a:cubicBezTo>
                  <a:pt x="386" y="474"/>
                  <a:pt x="250" y="511"/>
                  <a:pt x="143" y="449"/>
                </a:cubicBezTo>
                <a:cubicBezTo>
                  <a:pt x="36" y="387"/>
                  <a:pt x="0" y="251"/>
                  <a:pt x="61" y="144"/>
                </a:cubicBezTo>
                <a:cubicBezTo>
                  <a:pt x="123" y="37"/>
                  <a:pt x="259" y="0"/>
                  <a:pt x="366" y="62"/>
                </a:cubicBezTo>
                <a:cubicBezTo>
                  <a:pt x="473" y="124"/>
                  <a:pt x="510" y="260"/>
                  <a:pt x="448" y="367"/>
                </a:cubicBezTo>
                <a:close/>
              </a:path>
            </a:pathLst>
          </a:custGeom>
          <a:solidFill>
            <a:schemeClr val="tx1">
              <a:lumMod val="65000"/>
              <a:lumOff val="35000"/>
            </a:schemeClr>
          </a:solidFill>
          <a:ln>
            <a:noFill/>
          </a:ln>
          <a:effectLst/>
        </p:spPr>
        <p:txBody>
          <a:bodyPr vert="horz" wrap="square" lIns="91440" tIns="45720" rIns="91440" bIns="45720" numCol="1" anchor="t" anchorCtr="0" compatLnSpc="1">
            <a:prstTxWarp prst="textNoShape">
              <a:avLst/>
            </a:prstTxWarp>
          </a:bodyPr>
          <a:lstStyle/>
          <a:p>
            <a:endParaRPr lang="en-US" dirty="0"/>
          </a:p>
        </p:txBody>
      </p:sp>
      <p:grpSp>
        <p:nvGrpSpPr>
          <p:cNvPr id="12" name="Group 11">
            <a:extLst>
              <a:ext uri="{FF2B5EF4-FFF2-40B4-BE49-F238E27FC236}">
                <a16:creationId xmlns:a16="http://schemas.microsoft.com/office/drawing/2014/main" id="{0DED3ED2-BE34-4603-A4CC-3F470F93BCA1}"/>
              </a:ext>
            </a:extLst>
          </p:cNvPr>
          <p:cNvGrpSpPr/>
          <p:nvPr/>
        </p:nvGrpSpPr>
        <p:grpSpPr>
          <a:xfrm>
            <a:off x="4601846" y="3234491"/>
            <a:ext cx="3481388" cy="2833688"/>
            <a:chOff x="4353371" y="2797175"/>
            <a:chExt cx="3481388" cy="2833688"/>
          </a:xfrm>
        </p:grpSpPr>
        <p:sp>
          <p:nvSpPr>
            <p:cNvPr id="43" name="Freeform 16">
              <a:extLst>
                <a:ext uri="{FF2B5EF4-FFF2-40B4-BE49-F238E27FC236}">
                  <a16:creationId xmlns:a16="http://schemas.microsoft.com/office/drawing/2014/main" id="{5D1F1FAE-87B5-4561-80AF-C8D767306819}"/>
                </a:ext>
              </a:extLst>
            </p:cNvPr>
            <p:cNvSpPr>
              <a:spLocks/>
            </p:cNvSpPr>
            <p:nvPr/>
          </p:nvSpPr>
          <p:spPr bwMode="auto">
            <a:xfrm>
              <a:off x="5539233" y="5208588"/>
              <a:ext cx="1166813" cy="422275"/>
            </a:xfrm>
            <a:custGeom>
              <a:avLst/>
              <a:gdLst>
                <a:gd name="T0" fmla="*/ 0 w 653"/>
                <a:gd name="T1" fmla="*/ 236 h 236"/>
                <a:gd name="T2" fmla="*/ 24 w 653"/>
                <a:gd name="T3" fmla="*/ 209 h 236"/>
                <a:gd name="T4" fmla="*/ 77 w 653"/>
                <a:gd name="T5" fmla="*/ 202 h 236"/>
                <a:gd name="T6" fmla="*/ 130 w 653"/>
                <a:gd name="T7" fmla="*/ 0 h 236"/>
                <a:gd name="T8" fmla="*/ 523 w 653"/>
                <a:gd name="T9" fmla="*/ 0 h 236"/>
                <a:gd name="T10" fmla="*/ 576 w 653"/>
                <a:gd name="T11" fmla="*/ 202 h 236"/>
                <a:gd name="T12" fmla="*/ 629 w 653"/>
                <a:gd name="T13" fmla="*/ 209 h 236"/>
                <a:gd name="T14" fmla="*/ 653 w 653"/>
                <a:gd name="T15" fmla="*/ 236 h 236"/>
                <a:gd name="T16" fmla="*/ 0 w 653"/>
                <a:gd name="T1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3" h="236">
                  <a:moveTo>
                    <a:pt x="0" y="236"/>
                  </a:moveTo>
                  <a:cubicBezTo>
                    <a:pt x="0" y="222"/>
                    <a:pt x="10" y="210"/>
                    <a:pt x="24" y="209"/>
                  </a:cubicBezTo>
                  <a:cubicBezTo>
                    <a:pt x="77" y="202"/>
                    <a:pt x="77" y="202"/>
                    <a:pt x="77" y="202"/>
                  </a:cubicBezTo>
                  <a:cubicBezTo>
                    <a:pt x="130" y="0"/>
                    <a:pt x="130" y="0"/>
                    <a:pt x="130" y="0"/>
                  </a:cubicBezTo>
                  <a:cubicBezTo>
                    <a:pt x="523" y="0"/>
                    <a:pt x="523" y="0"/>
                    <a:pt x="523" y="0"/>
                  </a:cubicBezTo>
                  <a:cubicBezTo>
                    <a:pt x="576" y="202"/>
                    <a:pt x="576" y="202"/>
                    <a:pt x="576" y="202"/>
                  </a:cubicBezTo>
                  <a:cubicBezTo>
                    <a:pt x="629" y="209"/>
                    <a:pt x="629" y="209"/>
                    <a:pt x="629" y="209"/>
                  </a:cubicBezTo>
                  <a:cubicBezTo>
                    <a:pt x="642" y="210"/>
                    <a:pt x="653" y="222"/>
                    <a:pt x="653" y="236"/>
                  </a:cubicBezTo>
                  <a:lnTo>
                    <a:pt x="0" y="236"/>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17">
              <a:extLst>
                <a:ext uri="{FF2B5EF4-FFF2-40B4-BE49-F238E27FC236}">
                  <a16:creationId xmlns:a16="http://schemas.microsoft.com/office/drawing/2014/main" id="{52C77C7D-F509-4AA1-8B58-1EDF6BCE3F7D}"/>
                </a:ext>
              </a:extLst>
            </p:cNvPr>
            <p:cNvSpPr>
              <a:spLocks/>
            </p:cNvSpPr>
            <p:nvPr/>
          </p:nvSpPr>
          <p:spPr bwMode="auto">
            <a:xfrm>
              <a:off x="5755133" y="5208588"/>
              <a:ext cx="735013" cy="60325"/>
            </a:xfrm>
            <a:custGeom>
              <a:avLst/>
              <a:gdLst>
                <a:gd name="T0" fmla="*/ 0 w 463"/>
                <a:gd name="T1" fmla="*/ 38 h 38"/>
                <a:gd name="T2" fmla="*/ 10 w 463"/>
                <a:gd name="T3" fmla="*/ 0 h 38"/>
                <a:gd name="T4" fmla="*/ 453 w 463"/>
                <a:gd name="T5" fmla="*/ 0 h 38"/>
                <a:gd name="T6" fmla="*/ 463 w 463"/>
                <a:gd name="T7" fmla="*/ 38 h 38"/>
                <a:gd name="T8" fmla="*/ 0 w 463"/>
                <a:gd name="T9" fmla="*/ 38 h 38"/>
              </a:gdLst>
              <a:ahLst/>
              <a:cxnLst>
                <a:cxn ang="0">
                  <a:pos x="T0" y="T1"/>
                </a:cxn>
                <a:cxn ang="0">
                  <a:pos x="T2" y="T3"/>
                </a:cxn>
                <a:cxn ang="0">
                  <a:pos x="T4" y="T5"/>
                </a:cxn>
                <a:cxn ang="0">
                  <a:pos x="T6" y="T7"/>
                </a:cxn>
                <a:cxn ang="0">
                  <a:pos x="T8" y="T9"/>
                </a:cxn>
              </a:cxnLst>
              <a:rect l="0" t="0" r="r" b="b"/>
              <a:pathLst>
                <a:path w="463" h="38">
                  <a:moveTo>
                    <a:pt x="0" y="38"/>
                  </a:moveTo>
                  <a:lnTo>
                    <a:pt x="10" y="0"/>
                  </a:lnTo>
                  <a:lnTo>
                    <a:pt x="453" y="0"/>
                  </a:lnTo>
                  <a:lnTo>
                    <a:pt x="463" y="38"/>
                  </a:lnTo>
                  <a:lnTo>
                    <a:pt x="0" y="38"/>
                  </a:lnTo>
                  <a:close/>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18">
              <a:extLst>
                <a:ext uri="{FF2B5EF4-FFF2-40B4-BE49-F238E27FC236}">
                  <a16:creationId xmlns:a16="http://schemas.microsoft.com/office/drawing/2014/main" id="{5AC03838-F6BF-4F32-A927-67CFE9F1491F}"/>
                </a:ext>
              </a:extLst>
            </p:cNvPr>
            <p:cNvSpPr>
              <a:spLocks/>
            </p:cNvSpPr>
            <p:nvPr/>
          </p:nvSpPr>
          <p:spPr bwMode="auto">
            <a:xfrm>
              <a:off x="4353371" y="2797175"/>
              <a:ext cx="3481388" cy="2109787"/>
            </a:xfrm>
            <a:custGeom>
              <a:avLst/>
              <a:gdLst>
                <a:gd name="T0" fmla="*/ 0 w 1948"/>
                <a:gd name="T1" fmla="*/ 1180 h 1180"/>
                <a:gd name="T2" fmla="*/ 0 w 1948"/>
                <a:gd name="T3" fmla="*/ 44 h 1180"/>
                <a:gd name="T4" fmla="*/ 44 w 1948"/>
                <a:gd name="T5" fmla="*/ 0 h 1180"/>
                <a:gd name="T6" fmla="*/ 1904 w 1948"/>
                <a:gd name="T7" fmla="*/ 0 h 1180"/>
                <a:gd name="T8" fmla="*/ 1948 w 1948"/>
                <a:gd name="T9" fmla="*/ 44 h 1180"/>
                <a:gd name="T10" fmla="*/ 1948 w 1948"/>
                <a:gd name="T11" fmla="*/ 1180 h 1180"/>
                <a:gd name="T12" fmla="*/ 0 w 1948"/>
                <a:gd name="T13" fmla="*/ 1180 h 1180"/>
              </a:gdLst>
              <a:ahLst/>
              <a:cxnLst>
                <a:cxn ang="0">
                  <a:pos x="T0" y="T1"/>
                </a:cxn>
                <a:cxn ang="0">
                  <a:pos x="T2" y="T3"/>
                </a:cxn>
                <a:cxn ang="0">
                  <a:pos x="T4" y="T5"/>
                </a:cxn>
                <a:cxn ang="0">
                  <a:pos x="T6" y="T7"/>
                </a:cxn>
                <a:cxn ang="0">
                  <a:pos x="T8" y="T9"/>
                </a:cxn>
                <a:cxn ang="0">
                  <a:pos x="T10" y="T11"/>
                </a:cxn>
                <a:cxn ang="0">
                  <a:pos x="T12" y="T13"/>
                </a:cxn>
              </a:cxnLst>
              <a:rect l="0" t="0" r="r" b="b"/>
              <a:pathLst>
                <a:path w="1948" h="1180">
                  <a:moveTo>
                    <a:pt x="0" y="1180"/>
                  </a:moveTo>
                  <a:cubicBezTo>
                    <a:pt x="0" y="44"/>
                    <a:pt x="0" y="44"/>
                    <a:pt x="0" y="44"/>
                  </a:cubicBezTo>
                  <a:cubicBezTo>
                    <a:pt x="0" y="20"/>
                    <a:pt x="20" y="0"/>
                    <a:pt x="44" y="0"/>
                  </a:cubicBezTo>
                  <a:cubicBezTo>
                    <a:pt x="1904" y="0"/>
                    <a:pt x="1904" y="0"/>
                    <a:pt x="1904" y="0"/>
                  </a:cubicBezTo>
                  <a:cubicBezTo>
                    <a:pt x="1928" y="0"/>
                    <a:pt x="1948" y="20"/>
                    <a:pt x="1948" y="44"/>
                  </a:cubicBezTo>
                  <a:cubicBezTo>
                    <a:pt x="1948" y="1180"/>
                    <a:pt x="1948" y="1180"/>
                    <a:pt x="1948" y="1180"/>
                  </a:cubicBezTo>
                  <a:lnTo>
                    <a:pt x="0" y="1180"/>
                  </a:lnTo>
                  <a:close/>
                </a:path>
              </a:pathLst>
            </a:custGeom>
            <a:solidFill>
              <a:srgbClr val="2D2D2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9">
              <a:extLst>
                <a:ext uri="{FF2B5EF4-FFF2-40B4-BE49-F238E27FC236}">
                  <a16:creationId xmlns:a16="http://schemas.microsoft.com/office/drawing/2014/main" id="{1CF4F52F-FFFB-4331-A91E-D4B6E8B5820C}"/>
                </a:ext>
              </a:extLst>
            </p:cNvPr>
            <p:cNvSpPr>
              <a:spLocks/>
            </p:cNvSpPr>
            <p:nvPr/>
          </p:nvSpPr>
          <p:spPr bwMode="auto">
            <a:xfrm>
              <a:off x="4353371" y="4906963"/>
              <a:ext cx="3481388" cy="312737"/>
            </a:xfrm>
            <a:custGeom>
              <a:avLst/>
              <a:gdLst>
                <a:gd name="T0" fmla="*/ 1904 w 1948"/>
                <a:gd name="T1" fmla="*/ 175 h 175"/>
                <a:gd name="T2" fmla="*/ 44 w 1948"/>
                <a:gd name="T3" fmla="*/ 175 h 175"/>
                <a:gd name="T4" fmla="*/ 0 w 1948"/>
                <a:gd name="T5" fmla="*/ 131 h 175"/>
                <a:gd name="T6" fmla="*/ 0 w 1948"/>
                <a:gd name="T7" fmla="*/ 0 h 175"/>
                <a:gd name="T8" fmla="*/ 1948 w 1948"/>
                <a:gd name="T9" fmla="*/ 0 h 175"/>
                <a:gd name="T10" fmla="*/ 1948 w 1948"/>
                <a:gd name="T11" fmla="*/ 131 h 175"/>
                <a:gd name="T12" fmla="*/ 1904 w 1948"/>
                <a:gd name="T13" fmla="*/ 175 h 175"/>
              </a:gdLst>
              <a:ahLst/>
              <a:cxnLst>
                <a:cxn ang="0">
                  <a:pos x="T0" y="T1"/>
                </a:cxn>
                <a:cxn ang="0">
                  <a:pos x="T2" y="T3"/>
                </a:cxn>
                <a:cxn ang="0">
                  <a:pos x="T4" y="T5"/>
                </a:cxn>
                <a:cxn ang="0">
                  <a:pos x="T6" y="T7"/>
                </a:cxn>
                <a:cxn ang="0">
                  <a:pos x="T8" y="T9"/>
                </a:cxn>
                <a:cxn ang="0">
                  <a:pos x="T10" y="T11"/>
                </a:cxn>
                <a:cxn ang="0">
                  <a:pos x="T12" y="T13"/>
                </a:cxn>
              </a:cxnLst>
              <a:rect l="0" t="0" r="r" b="b"/>
              <a:pathLst>
                <a:path w="1948" h="175">
                  <a:moveTo>
                    <a:pt x="1904" y="175"/>
                  </a:moveTo>
                  <a:cubicBezTo>
                    <a:pt x="44" y="175"/>
                    <a:pt x="44" y="175"/>
                    <a:pt x="44" y="175"/>
                  </a:cubicBezTo>
                  <a:cubicBezTo>
                    <a:pt x="20" y="175"/>
                    <a:pt x="0" y="156"/>
                    <a:pt x="0" y="131"/>
                  </a:cubicBezTo>
                  <a:cubicBezTo>
                    <a:pt x="0" y="0"/>
                    <a:pt x="0" y="0"/>
                    <a:pt x="0" y="0"/>
                  </a:cubicBezTo>
                  <a:cubicBezTo>
                    <a:pt x="1948" y="0"/>
                    <a:pt x="1948" y="0"/>
                    <a:pt x="1948" y="0"/>
                  </a:cubicBezTo>
                  <a:cubicBezTo>
                    <a:pt x="1948" y="131"/>
                    <a:pt x="1948" y="131"/>
                    <a:pt x="1948" y="131"/>
                  </a:cubicBezTo>
                  <a:cubicBezTo>
                    <a:pt x="1948" y="156"/>
                    <a:pt x="1928" y="175"/>
                    <a:pt x="1904" y="175"/>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Rectangle 20">
              <a:extLst>
                <a:ext uri="{FF2B5EF4-FFF2-40B4-BE49-F238E27FC236}">
                  <a16:creationId xmlns:a16="http://schemas.microsoft.com/office/drawing/2014/main" id="{83A0FA64-872A-4D30-AEB2-D61B3DF1C4B5}"/>
                </a:ext>
              </a:extLst>
            </p:cNvPr>
            <p:cNvSpPr>
              <a:spLocks noChangeArrowheads="1"/>
            </p:cNvSpPr>
            <p:nvPr/>
          </p:nvSpPr>
          <p:spPr bwMode="auto">
            <a:xfrm>
              <a:off x="4461321" y="2935288"/>
              <a:ext cx="3263900" cy="1833562"/>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Rectangle 21">
              <a:extLst>
                <a:ext uri="{FF2B5EF4-FFF2-40B4-BE49-F238E27FC236}">
                  <a16:creationId xmlns:a16="http://schemas.microsoft.com/office/drawing/2014/main" id="{D8D212EF-3FB8-4740-93AF-A78B124B0D94}"/>
                </a:ext>
              </a:extLst>
            </p:cNvPr>
            <p:cNvSpPr>
              <a:spLocks noChangeArrowheads="1"/>
            </p:cNvSpPr>
            <p:nvPr/>
          </p:nvSpPr>
          <p:spPr bwMode="auto">
            <a:xfrm>
              <a:off x="4461321" y="4606925"/>
              <a:ext cx="3263900" cy="161925"/>
            </a:xfrm>
            <a:prstGeom prst="rect">
              <a:avLst/>
            </a:prstGeom>
            <a:solidFill>
              <a:srgbClr val="89CDCD"/>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Rectangle 22">
              <a:extLst>
                <a:ext uri="{FF2B5EF4-FFF2-40B4-BE49-F238E27FC236}">
                  <a16:creationId xmlns:a16="http://schemas.microsoft.com/office/drawing/2014/main" id="{E73C8D34-F1E5-4F15-BD2A-63116A6C38EA}"/>
                </a:ext>
              </a:extLst>
            </p:cNvPr>
            <p:cNvSpPr>
              <a:spLocks noChangeArrowheads="1"/>
            </p:cNvSpPr>
            <p:nvPr/>
          </p:nvSpPr>
          <p:spPr bwMode="auto">
            <a:xfrm>
              <a:off x="5418583" y="2992438"/>
              <a:ext cx="1350963" cy="87312"/>
            </a:xfrm>
            <a:prstGeom prst="rect">
              <a:avLst/>
            </a:prstGeom>
            <a:solidFill>
              <a:srgbClr val="89CDCD"/>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Rectangle 23">
              <a:extLst>
                <a:ext uri="{FF2B5EF4-FFF2-40B4-BE49-F238E27FC236}">
                  <a16:creationId xmlns:a16="http://schemas.microsoft.com/office/drawing/2014/main" id="{41A6F95B-A68A-45D3-95BB-446C9F86D6FA}"/>
                </a:ext>
              </a:extLst>
            </p:cNvPr>
            <p:cNvSpPr>
              <a:spLocks noChangeArrowheads="1"/>
            </p:cNvSpPr>
            <p:nvPr/>
          </p:nvSpPr>
          <p:spPr bwMode="auto">
            <a:xfrm>
              <a:off x="5693221" y="3108325"/>
              <a:ext cx="800100" cy="87312"/>
            </a:xfrm>
            <a:prstGeom prst="rect">
              <a:avLst/>
            </a:prstGeom>
            <a:solidFill>
              <a:srgbClr val="89CDCD"/>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Rectangle 24">
              <a:extLst>
                <a:ext uri="{FF2B5EF4-FFF2-40B4-BE49-F238E27FC236}">
                  <a16:creationId xmlns:a16="http://schemas.microsoft.com/office/drawing/2014/main" id="{57E79C71-F397-4D46-BBE6-D154503420F9}"/>
                </a:ext>
              </a:extLst>
            </p:cNvPr>
            <p:cNvSpPr>
              <a:spLocks noChangeArrowheads="1"/>
            </p:cNvSpPr>
            <p:nvPr/>
          </p:nvSpPr>
          <p:spPr bwMode="auto">
            <a:xfrm>
              <a:off x="4913758" y="3848100"/>
              <a:ext cx="411163" cy="679450"/>
            </a:xfrm>
            <a:prstGeom prst="rect">
              <a:avLst/>
            </a:prstGeom>
            <a:solidFill>
              <a:srgbClr val="89CDCD"/>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Rectangle 25">
              <a:extLst>
                <a:ext uri="{FF2B5EF4-FFF2-40B4-BE49-F238E27FC236}">
                  <a16:creationId xmlns:a16="http://schemas.microsoft.com/office/drawing/2014/main" id="{7A9062FE-3007-4E81-914B-E231BD9D8A5D}"/>
                </a:ext>
              </a:extLst>
            </p:cNvPr>
            <p:cNvSpPr>
              <a:spLocks noChangeArrowheads="1"/>
            </p:cNvSpPr>
            <p:nvPr/>
          </p:nvSpPr>
          <p:spPr bwMode="auto">
            <a:xfrm>
              <a:off x="4923283" y="3276600"/>
              <a:ext cx="1408113" cy="522287"/>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26">
              <a:extLst>
                <a:ext uri="{FF2B5EF4-FFF2-40B4-BE49-F238E27FC236}">
                  <a16:creationId xmlns:a16="http://schemas.microsoft.com/office/drawing/2014/main" id="{00CADF41-D949-4A48-84A3-FC1D8A3E21F0}"/>
                </a:ext>
              </a:extLst>
            </p:cNvPr>
            <p:cNvSpPr>
              <a:spLocks/>
            </p:cNvSpPr>
            <p:nvPr/>
          </p:nvSpPr>
          <p:spPr bwMode="auto">
            <a:xfrm>
              <a:off x="6234558" y="3489325"/>
              <a:ext cx="42863" cy="93662"/>
            </a:xfrm>
            <a:custGeom>
              <a:avLst/>
              <a:gdLst>
                <a:gd name="T0" fmla="*/ 1 w 24"/>
                <a:gd name="T1" fmla="*/ 6 h 53"/>
                <a:gd name="T2" fmla="*/ 2 w 24"/>
                <a:gd name="T3" fmla="*/ 2 h 53"/>
                <a:gd name="T4" fmla="*/ 6 w 24"/>
                <a:gd name="T5" fmla="*/ 2 h 53"/>
                <a:gd name="T6" fmla="*/ 23 w 24"/>
                <a:gd name="T7" fmla="*/ 25 h 53"/>
                <a:gd name="T8" fmla="*/ 24 w 24"/>
                <a:gd name="T9" fmla="*/ 25 h 53"/>
                <a:gd name="T10" fmla="*/ 24 w 24"/>
                <a:gd name="T11" fmla="*/ 25 h 53"/>
                <a:gd name="T12" fmla="*/ 24 w 24"/>
                <a:gd name="T13" fmla="*/ 25 h 53"/>
                <a:gd name="T14" fmla="*/ 24 w 24"/>
                <a:gd name="T15" fmla="*/ 25 h 53"/>
                <a:gd name="T16" fmla="*/ 24 w 24"/>
                <a:gd name="T17" fmla="*/ 26 h 53"/>
                <a:gd name="T18" fmla="*/ 24 w 24"/>
                <a:gd name="T19" fmla="*/ 26 h 53"/>
                <a:gd name="T20" fmla="*/ 24 w 24"/>
                <a:gd name="T21" fmla="*/ 26 h 53"/>
                <a:gd name="T22" fmla="*/ 24 w 24"/>
                <a:gd name="T23" fmla="*/ 26 h 53"/>
                <a:gd name="T24" fmla="*/ 24 w 24"/>
                <a:gd name="T25" fmla="*/ 26 h 53"/>
                <a:gd name="T26" fmla="*/ 24 w 24"/>
                <a:gd name="T27" fmla="*/ 27 h 53"/>
                <a:gd name="T28" fmla="*/ 24 w 24"/>
                <a:gd name="T29" fmla="*/ 27 h 53"/>
                <a:gd name="T30" fmla="*/ 24 w 24"/>
                <a:gd name="T31" fmla="*/ 27 h 53"/>
                <a:gd name="T32" fmla="*/ 24 w 24"/>
                <a:gd name="T33" fmla="*/ 27 h 53"/>
                <a:gd name="T34" fmla="*/ 24 w 24"/>
                <a:gd name="T35" fmla="*/ 27 h 53"/>
                <a:gd name="T36" fmla="*/ 24 w 24"/>
                <a:gd name="T37" fmla="*/ 27 h 53"/>
                <a:gd name="T38" fmla="*/ 24 w 24"/>
                <a:gd name="T39" fmla="*/ 27 h 53"/>
                <a:gd name="T40" fmla="*/ 24 w 24"/>
                <a:gd name="T41" fmla="*/ 27 h 53"/>
                <a:gd name="T42" fmla="*/ 24 w 24"/>
                <a:gd name="T43" fmla="*/ 27 h 53"/>
                <a:gd name="T44" fmla="*/ 24 w 24"/>
                <a:gd name="T45" fmla="*/ 27 h 53"/>
                <a:gd name="T46" fmla="*/ 24 w 24"/>
                <a:gd name="T47" fmla="*/ 28 h 53"/>
                <a:gd name="T48" fmla="*/ 24 w 24"/>
                <a:gd name="T49" fmla="*/ 28 h 53"/>
                <a:gd name="T50" fmla="*/ 24 w 24"/>
                <a:gd name="T51" fmla="*/ 28 h 53"/>
                <a:gd name="T52" fmla="*/ 24 w 24"/>
                <a:gd name="T53" fmla="*/ 28 h 53"/>
                <a:gd name="T54" fmla="*/ 24 w 24"/>
                <a:gd name="T55" fmla="*/ 28 h 53"/>
                <a:gd name="T56" fmla="*/ 24 w 24"/>
                <a:gd name="T57" fmla="*/ 29 h 53"/>
                <a:gd name="T58" fmla="*/ 24 w 24"/>
                <a:gd name="T59" fmla="*/ 29 h 53"/>
                <a:gd name="T60" fmla="*/ 24 w 24"/>
                <a:gd name="T61" fmla="*/ 29 h 53"/>
                <a:gd name="T62" fmla="*/ 24 w 24"/>
                <a:gd name="T63" fmla="*/ 29 h 53"/>
                <a:gd name="T64" fmla="*/ 23 w 24"/>
                <a:gd name="T65" fmla="*/ 29 h 53"/>
                <a:gd name="T66" fmla="*/ 6 w 24"/>
                <a:gd name="T67" fmla="*/ 52 h 53"/>
                <a:gd name="T68" fmla="*/ 2 w 24"/>
                <a:gd name="T69" fmla="*/ 52 h 53"/>
                <a:gd name="T70" fmla="*/ 1 w 24"/>
                <a:gd name="T71" fmla="*/ 48 h 53"/>
                <a:gd name="T72" fmla="*/ 17 w 24"/>
                <a:gd name="T73" fmla="*/ 27 h 53"/>
                <a:gd name="T74" fmla="*/ 1 w 24"/>
                <a:gd name="T75" fmla="*/ 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4" h="53">
                  <a:moveTo>
                    <a:pt x="1" y="6"/>
                  </a:moveTo>
                  <a:cubicBezTo>
                    <a:pt x="0" y="5"/>
                    <a:pt x="0" y="3"/>
                    <a:pt x="2" y="2"/>
                  </a:cubicBezTo>
                  <a:cubicBezTo>
                    <a:pt x="3" y="0"/>
                    <a:pt x="5" y="1"/>
                    <a:pt x="6" y="2"/>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7"/>
                  </a:cubicBezTo>
                  <a:cubicBezTo>
                    <a:pt x="24" y="27"/>
                    <a:pt x="24" y="27"/>
                    <a:pt x="24" y="27"/>
                  </a:cubicBezTo>
                  <a:cubicBezTo>
                    <a:pt x="24" y="27"/>
                    <a:pt x="24" y="27"/>
                    <a:pt x="24" y="27"/>
                  </a:cubicBezTo>
                  <a:cubicBezTo>
                    <a:pt x="24" y="27"/>
                    <a:pt x="24" y="27"/>
                    <a:pt x="24" y="27"/>
                  </a:cubicBezTo>
                  <a:cubicBezTo>
                    <a:pt x="24" y="27"/>
                    <a:pt x="24" y="27"/>
                    <a:pt x="24" y="27"/>
                  </a:cubicBezTo>
                  <a:cubicBezTo>
                    <a:pt x="24" y="27"/>
                    <a:pt x="24" y="27"/>
                    <a:pt x="24" y="27"/>
                  </a:cubicBezTo>
                  <a:cubicBezTo>
                    <a:pt x="24" y="27"/>
                    <a:pt x="24" y="27"/>
                    <a:pt x="24" y="27"/>
                  </a:cubicBezTo>
                  <a:cubicBezTo>
                    <a:pt x="24" y="27"/>
                    <a:pt x="24" y="27"/>
                    <a:pt x="24" y="27"/>
                  </a:cubicBezTo>
                  <a:cubicBezTo>
                    <a:pt x="24" y="27"/>
                    <a:pt x="24" y="27"/>
                    <a:pt x="24" y="27"/>
                  </a:cubicBezTo>
                  <a:cubicBezTo>
                    <a:pt x="24" y="27"/>
                    <a:pt x="24" y="27"/>
                    <a:pt x="24" y="27"/>
                  </a:cubicBezTo>
                  <a:cubicBezTo>
                    <a:pt x="24" y="27"/>
                    <a:pt x="24" y="28"/>
                    <a:pt x="24" y="28"/>
                  </a:cubicBezTo>
                  <a:cubicBezTo>
                    <a:pt x="24" y="28"/>
                    <a:pt x="24" y="28"/>
                    <a:pt x="24" y="28"/>
                  </a:cubicBezTo>
                  <a:cubicBezTo>
                    <a:pt x="24" y="28"/>
                    <a:pt x="24" y="28"/>
                    <a:pt x="24" y="28"/>
                  </a:cubicBezTo>
                  <a:cubicBezTo>
                    <a:pt x="24" y="28"/>
                    <a:pt x="24" y="28"/>
                    <a:pt x="24" y="28"/>
                  </a:cubicBezTo>
                  <a:cubicBezTo>
                    <a:pt x="24" y="28"/>
                    <a:pt x="24" y="28"/>
                    <a:pt x="24" y="28"/>
                  </a:cubicBezTo>
                  <a:cubicBezTo>
                    <a:pt x="24" y="28"/>
                    <a:pt x="24" y="29"/>
                    <a:pt x="24" y="29"/>
                  </a:cubicBezTo>
                  <a:cubicBezTo>
                    <a:pt x="24" y="29"/>
                    <a:pt x="24" y="29"/>
                    <a:pt x="24" y="29"/>
                  </a:cubicBezTo>
                  <a:cubicBezTo>
                    <a:pt x="24" y="29"/>
                    <a:pt x="24" y="29"/>
                    <a:pt x="24" y="29"/>
                  </a:cubicBezTo>
                  <a:cubicBezTo>
                    <a:pt x="24" y="29"/>
                    <a:pt x="24" y="29"/>
                    <a:pt x="24" y="29"/>
                  </a:cubicBezTo>
                  <a:cubicBezTo>
                    <a:pt x="24" y="29"/>
                    <a:pt x="24" y="29"/>
                    <a:pt x="23" y="29"/>
                  </a:cubicBezTo>
                  <a:cubicBezTo>
                    <a:pt x="6" y="52"/>
                    <a:pt x="6" y="52"/>
                    <a:pt x="6" y="52"/>
                  </a:cubicBezTo>
                  <a:cubicBezTo>
                    <a:pt x="5" y="53"/>
                    <a:pt x="3" y="53"/>
                    <a:pt x="2" y="52"/>
                  </a:cubicBezTo>
                  <a:cubicBezTo>
                    <a:pt x="0" y="51"/>
                    <a:pt x="0" y="49"/>
                    <a:pt x="1" y="48"/>
                  </a:cubicBezTo>
                  <a:cubicBezTo>
                    <a:pt x="17" y="27"/>
                    <a:pt x="17" y="27"/>
                    <a:pt x="17" y="27"/>
                  </a:cubicBezTo>
                  <a:lnTo>
                    <a:pt x="1" y="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27">
              <a:extLst>
                <a:ext uri="{FF2B5EF4-FFF2-40B4-BE49-F238E27FC236}">
                  <a16:creationId xmlns:a16="http://schemas.microsoft.com/office/drawing/2014/main" id="{6E074E8F-608A-4650-92BE-C8407A923498}"/>
                </a:ext>
              </a:extLst>
            </p:cNvPr>
            <p:cNvSpPr>
              <a:spLocks/>
            </p:cNvSpPr>
            <p:nvPr/>
          </p:nvSpPr>
          <p:spPr bwMode="auto">
            <a:xfrm>
              <a:off x="4975671" y="3489325"/>
              <a:ext cx="42863" cy="93662"/>
            </a:xfrm>
            <a:custGeom>
              <a:avLst/>
              <a:gdLst>
                <a:gd name="T0" fmla="*/ 17 w 24"/>
                <a:gd name="T1" fmla="*/ 2 h 53"/>
                <a:gd name="T2" fmla="*/ 22 w 24"/>
                <a:gd name="T3" fmla="*/ 2 h 53"/>
                <a:gd name="T4" fmla="*/ 23 w 24"/>
                <a:gd name="T5" fmla="*/ 6 h 53"/>
                <a:gd name="T6" fmla="*/ 7 w 24"/>
                <a:gd name="T7" fmla="*/ 27 h 53"/>
                <a:gd name="T8" fmla="*/ 23 w 24"/>
                <a:gd name="T9" fmla="*/ 48 h 53"/>
                <a:gd name="T10" fmla="*/ 22 w 24"/>
                <a:gd name="T11" fmla="*/ 52 h 53"/>
                <a:gd name="T12" fmla="*/ 17 w 24"/>
                <a:gd name="T13" fmla="*/ 52 h 53"/>
                <a:gd name="T14" fmla="*/ 0 w 24"/>
                <a:gd name="T15" fmla="*/ 29 h 53"/>
                <a:gd name="T16" fmla="*/ 0 w 24"/>
                <a:gd name="T17" fmla="*/ 29 h 53"/>
                <a:gd name="T18" fmla="*/ 0 w 24"/>
                <a:gd name="T19" fmla="*/ 29 h 53"/>
                <a:gd name="T20" fmla="*/ 0 w 24"/>
                <a:gd name="T21" fmla="*/ 29 h 53"/>
                <a:gd name="T22" fmla="*/ 0 w 24"/>
                <a:gd name="T23" fmla="*/ 29 h 53"/>
                <a:gd name="T24" fmla="*/ 0 w 24"/>
                <a:gd name="T25" fmla="*/ 28 h 53"/>
                <a:gd name="T26" fmla="*/ 0 w 24"/>
                <a:gd name="T27" fmla="*/ 28 h 53"/>
                <a:gd name="T28" fmla="*/ 0 w 24"/>
                <a:gd name="T29" fmla="*/ 28 h 53"/>
                <a:gd name="T30" fmla="*/ 0 w 24"/>
                <a:gd name="T31" fmla="*/ 28 h 53"/>
                <a:gd name="T32" fmla="*/ 0 w 24"/>
                <a:gd name="T33" fmla="*/ 28 h 53"/>
                <a:gd name="T34" fmla="*/ 0 w 24"/>
                <a:gd name="T35" fmla="*/ 27 h 53"/>
                <a:gd name="T36" fmla="*/ 0 w 24"/>
                <a:gd name="T37" fmla="*/ 27 h 53"/>
                <a:gd name="T38" fmla="*/ 0 w 24"/>
                <a:gd name="T39" fmla="*/ 27 h 53"/>
                <a:gd name="T40" fmla="*/ 0 w 24"/>
                <a:gd name="T41" fmla="*/ 27 h 53"/>
                <a:gd name="T42" fmla="*/ 0 w 24"/>
                <a:gd name="T43" fmla="*/ 27 h 53"/>
                <a:gd name="T44" fmla="*/ 0 w 24"/>
                <a:gd name="T45" fmla="*/ 27 h 53"/>
                <a:gd name="T46" fmla="*/ 0 w 24"/>
                <a:gd name="T47" fmla="*/ 27 h 53"/>
                <a:gd name="T48" fmla="*/ 0 w 24"/>
                <a:gd name="T49" fmla="*/ 27 h 53"/>
                <a:gd name="T50" fmla="*/ 0 w 24"/>
                <a:gd name="T51" fmla="*/ 27 h 53"/>
                <a:gd name="T52" fmla="*/ 0 w 24"/>
                <a:gd name="T53" fmla="*/ 27 h 53"/>
                <a:gd name="T54" fmla="*/ 0 w 24"/>
                <a:gd name="T55" fmla="*/ 26 h 53"/>
                <a:gd name="T56" fmla="*/ 0 w 24"/>
                <a:gd name="T57" fmla="*/ 26 h 53"/>
                <a:gd name="T58" fmla="*/ 0 w 24"/>
                <a:gd name="T59" fmla="*/ 26 h 53"/>
                <a:gd name="T60" fmla="*/ 0 w 24"/>
                <a:gd name="T61" fmla="*/ 26 h 53"/>
                <a:gd name="T62" fmla="*/ 0 w 24"/>
                <a:gd name="T63" fmla="*/ 26 h 53"/>
                <a:gd name="T64" fmla="*/ 0 w 24"/>
                <a:gd name="T65" fmla="*/ 25 h 53"/>
                <a:gd name="T66" fmla="*/ 0 w 24"/>
                <a:gd name="T67" fmla="*/ 25 h 53"/>
                <a:gd name="T68" fmla="*/ 0 w 24"/>
                <a:gd name="T69" fmla="*/ 25 h 53"/>
                <a:gd name="T70" fmla="*/ 0 w 24"/>
                <a:gd name="T71" fmla="*/ 25 h 53"/>
                <a:gd name="T72" fmla="*/ 0 w 24"/>
                <a:gd name="T73" fmla="*/ 25 h 53"/>
                <a:gd name="T74" fmla="*/ 17 w 24"/>
                <a:gd name="T75" fmla="*/ 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4" h="53">
                  <a:moveTo>
                    <a:pt x="17" y="2"/>
                  </a:moveTo>
                  <a:cubicBezTo>
                    <a:pt x="18" y="1"/>
                    <a:pt x="21" y="0"/>
                    <a:pt x="22" y="2"/>
                  </a:cubicBezTo>
                  <a:cubicBezTo>
                    <a:pt x="24" y="3"/>
                    <a:pt x="24" y="5"/>
                    <a:pt x="23" y="6"/>
                  </a:cubicBezTo>
                  <a:cubicBezTo>
                    <a:pt x="7" y="27"/>
                    <a:pt x="7" y="27"/>
                    <a:pt x="7" y="27"/>
                  </a:cubicBezTo>
                  <a:cubicBezTo>
                    <a:pt x="23" y="48"/>
                    <a:pt x="23" y="48"/>
                    <a:pt x="23" y="48"/>
                  </a:cubicBezTo>
                  <a:cubicBezTo>
                    <a:pt x="24" y="49"/>
                    <a:pt x="24" y="51"/>
                    <a:pt x="22" y="52"/>
                  </a:cubicBezTo>
                  <a:cubicBezTo>
                    <a:pt x="21" y="53"/>
                    <a:pt x="18" y="53"/>
                    <a:pt x="17" y="52"/>
                  </a:cubicBezTo>
                  <a:cubicBezTo>
                    <a:pt x="0" y="29"/>
                    <a:pt x="0" y="29"/>
                    <a:pt x="0" y="29"/>
                  </a:cubicBezTo>
                  <a:cubicBezTo>
                    <a:pt x="0" y="29"/>
                    <a:pt x="0" y="29"/>
                    <a:pt x="0" y="29"/>
                  </a:cubicBezTo>
                  <a:cubicBezTo>
                    <a:pt x="0" y="29"/>
                    <a:pt x="0" y="29"/>
                    <a:pt x="0" y="29"/>
                  </a:cubicBezTo>
                  <a:cubicBezTo>
                    <a:pt x="0" y="29"/>
                    <a:pt x="0" y="29"/>
                    <a:pt x="0" y="29"/>
                  </a:cubicBezTo>
                  <a:cubicBezTo>
                    <a:pt x="0" y="29"/>
                    <a:pt x="0" y="29"/>
                    <a:pt x="0" y="29"/>
                  </a:cubicBezTo>
                  <a:cubicBezTo>
                    <a:pt x="0" y="29"/>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7"/>
                    <a:pt x="0" y="27"/>
                  </a:cubicBezTo>
                  <a:cubicBezTo>
                    <a:pt x="0" y="27"/>
                    <a:pt x="0" y="27"/>
                    <a:pt x="0" y="27"/>
                  </a:cubicBezTo>
                  <a:cubicBezTo>
                    <a:pt x="0" y="27"/>
                    <a:pt x="0" y="27"/>
                    <a:pt x="0" y="27"/>
                  </a:cubicBezTo>
                  <a:cubicBezTo>
                    <a:pt x="0" y="27"/>
                    <a:pt x="0" y="27"/>
                    <a:pt x="0" y="27"/>
                  </a:cubicBezTo>
                  <a:cubicBezTo>
                    <a:pt x="0" y="27"/>
                    <a:pt x="0" y="27"/>
                    <a:pt x="0" y="27"/>
                  </a:cubicBezTo>
                  <a:cubicBezTo>
                    <a:pt x="0" y="27"/>
                    <a:pt x="0" y="27"/>
                    <a:pt x="0" y="27"/>
                  </a:cubicBezTo>
                  <a:cubicBezTo>
                    <a:pt x="0" y="27"/>
                    <a:pt x="0" y="27"/>
                    <a:pt x="0" y="27"/>
                  </a:cubicBezTo>
                  <a:cubicBezTo>
                    <a:pt x="0" y="27"/>
                    <a:pt x="0" y="27"/>
                    <a:pt x="0" y="27"/>
                  </a:cubicBezTo>
                  <a:cubicBezTo>
                    <a:pt x="0" y="27"/>
                    <a:pt x="0" y="27"/>
                    <a:pt x="0" y="27"/>
                  </a:cubicBezTo>
                  <a:cubicBezTo>
                    <a:pt x="0" y="27"/>
                    <a:pt x="0" y="27"/>
                    <a:pt x="0" y="27"/>
                  </a:cubicBezTo>
                  <a:cubicBezTo>
                    <a:pt x="0" y="26"/>
                    <a:pt x="0" y="26"/>
                    <a:pt x="0" y="26"/>
                  </a:cubicBezTo>
                  <a:cubicBezTo>
                    <a:pt x="0" y="26"/>
                    <a:pt x="0" y="26"/>
                    <a:pt x="0" y="26"/>
                  </a:cubicBezTo>
                  <a:cubicBezTo>
                    <a:pt x="0" y="26"/>
                    <a:pt x="0" y="26"/>
                    <a:pt x="0" y="26"/>
                  </a:cubicBezTo>
                  <a:cubicBezTo>
                    <a:pt x="0" y="26"/>
                    <a:pt x="0" y="26"/>
                    <a:pt x="0" y="26"/>
                  </a:cubicBezTo>
                  <a:cubicBezTo>
                    <a:pt x="0" y="26"/>
                    <a:pt x="0" y="26"/>
                    <a:pt x="0" y="26"/>
                  </a:cubicBezTo>
                  <a:cubicBezTo>
                    <a:pt x="0" y="25"/>
                    <a:pt x="0" y="25"/>
                    <a:pt x="0" y="25"/>
                  </a:cubicBezTo>
                  <a:cubicBezTo>
                    <a:pt x="0" y="25"/>
                    <a:pt x="0" y="25"/>
                    <a:pt x="0" y="25"/>
                  </a:cubicBezTo>
                  <a:cubicBezTo>
                    <a:pt x="0" y="25"/>
                    <a:pt x="0" y="25"/>
                    <a:pt x="0" y="25"/>
                  </a:cubicBezTo>
                  <a:cubicBezTo>
                    <a:pt x="0" y="25"/>
                    <a:pt x="0" y="25"/>
                    <a:pt x="0" y="25"/>
                  </a:cubicBezTo>
                  <a:cubicBezTo>
                    <a:pt x="0" y="25"/>
                    <a:pt x="0" y="25"/>
                    <a:pt x="0" y="25"/>
                  </a:cubicBezTo>
                  <a:lnTo>
                    <a:pt x="17" y="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Rectangle 28">
              <a:extLst>
                <a:ext uri="{FF2B5EF4-FFF2-40B4-BE49-F238E27FC236}">
                  <a16:creationId xmlns:a16="http://schemas.microsoft.com/office/drawing/2014/main" id="{1B154F2F-9BD1-4C06-8057-FE8592F69959}"/>
                </a:ext>
              </a:extLst>
            </p:cNvPr>
            <p:cNvSpPr>
              <a:spLocks noChangeArrowheads="1"/>
            </p:cNvSpPr>
            <p:nvPr/>
          </p:nvSpPr>
          <p:spPr bwMode="auto">
            <a:xfrm>
              <a:off x="5429696" y="3848100"/>
              <a:ext cx="411163" cy="336550"/>
            </a:xfrm>
            <a:prstGeom prst="rect">
              <a:avLst/>
            </a:prstGeom>
            <a:solidFill>
              <a:srgbClr val="FEC799"/>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Rectangle 29">
              <a:extLst>
                <a:ext uri="{FF2B5EF4-FFF2-40B4-BE49-F238E27FC236}">
                  <a16:creationId xmlns:a16="http://schemas.microsoft.com/office/drawing/2014/main" id="{11D19493-689F-4FE5-B587-EC3AA4680F2B}"/>
                </a:ext>
              </a:extLst>
            </p:cNvPr>
            <p:cNvSpPr>
              <a:spLocks noChangeArrowheads="1"/>
            </p:cNvSpPr>
            <p:nvPr/>
          </p:nvSpPr>
          <p:spPr bwMode="auto">
            <a:xfrm>
              <a:off x="6374258" y="3848100"/>
              <a:ext cx="898525" cy="336550"/>
            </a:xfrm>
            <a:prstGeom prst="rect">
              <a:avLst/>
            </a:prstGeom>
            <a:solidFill>
              <a:srgbClr val="89CDCD"/>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Rectangle 30">
              <a:extLst>
                <a:ext uri="{FF2B5EF4-FFF2-40B4-BE49-F238E27FC236}">
                  <a16:creationId xmlns:a16="http://schemas.microsoft.com/office/drawing/2014/main" id="{64CD1AB4-9A2E-4275-A15B-D43EF0541909}"/>
                </a:ext>
              </a:extLst>
            </p:cNvPr>
            <p:cNvSpPr>
              <a:spLocks noChangeArrowheads="1"/>
            </p:cNvSpPr>
            <p:nvPr/>
          </p:nvSpPr>
          <p:spPr bwMode="auto">
            <a:xfrm>
              <a:off x="6374258" y="3276600"/>
              <a:ext cx="898525" cy="522287"/>
            </a:xfrm>
            <a:prstGeom prst="rect">
              <a:avLst/>
            </a:prstGeom>
            <a:solidFill>
              <a:srgbClr val="8497B0"/>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Rectangle 31">
              <a:extLst>
                <a:ext uri="{FF2B5EF4-FFF2-40B4-BE49-F238E27FC236}">
                  <a16:creationId xmlns:a16="http://schemas.microsoft.com/office/drawing/2014/main" id="{7CBD2517-7C4E-4427-9242-8EE0D11E21FA}"/>
                </a:ext>
              </a:extLst>
            </p:cNvPr>
            <p:cNvSpPr>
              <a:spLocks noChangeArrowheads="1"/>
            </p:cNvSpPr>
            <p:nvPr/>
          </p:nvSpPr>
          <p:spPr bwMode="auto">
            <a:xfrm>
              <a:off x="5429696" y="4217988"/>
              <a:ext cx="881063" cy="26987"/>
            </a:xfrm>
            <a:prstGeom prst="rect">
              <a:avLst/>
            </a:prstGeom>
            <a:solidFill>
              <a:srgbClr val="92949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Rectangle 32">
              <a:extLst>
                <a:ext uri="{FF2B5EF4-FFF2-40B4-BE49-F238E27FC236}">
                  <a16:creationId xmlns:a16="http://schemas.microsoft.com/office/drawing/2014/main" id="{D3DE51AD-E38C-4F62-83FB-F5A220877A26}"/>
                </a:ext>
              </a:extLst>
            </p:cNvPr>
            <p:cNvSpPr>
              <a:spLocks noChangeArrowheads="1"/>
            </p:cNvSpPr>
            <p:nvPr/>
          </p:nvSpPr>
          <p:spPr bwMode="auto">
            <a:xfrm>
              <a:off x="5429696" y="4267200"/>
              <a:ext cx="881063" cy="28575"/>
            </a:xfrm>
            <a:prstGeom prst="rect">
              <a:avLst/>
            </a:prstGeom>
            <a:solidFill>
              <a:srgbClr val="92949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Rectangle 33">
              <a:extLst>
                <a:ext uri="{FF2B5EF4-FFF2-40B4-BE49-F238E27FC236}">
                  <a16:creationId xmlns:a16="http://schemas.microsoft.com/office/drawing/2014/main" id="{A9ED8AC0-BA8E-4436-829F-FC2A33373701}"/>
                </a:ext>
              </a:extLst>
            </p:cNvPr>
            <p:cNvSpPr>
              <a:spLocks noChangeArrowheads="1"/>
            </p:cNvSpPr>
            <p:nvPr/>
          </p:nvSpPr>
          <p:spPr bwMode="auto">
            <a:xfrm>
              <a:off x="5429696" y="4316413"/>
              <a:ext cx="881063" cy="26987"/>
            </a:xfrm>
            <a:prstGeom prst="rect">
              <a:avLst/>
            </a:prstGeom>
            <a:solidFill>
              <a:srgbClr val="92949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Rectangle 34">
              <a:extLst>
                <a:ext uri="{FF2B5EF4-FFF2-40B4-BE49-F238E27FC236}">
                  <a16:creationId xmlns:a16="http://schemas.microsoft.com/office/drawing/2014/main" id="{0F49A44F-DF9E-4AF7-83BE-CEF61ED82580}"/>
                </a:ext>
              </a:extLst>
            </p:cNvPr>
            <p:cNvSpPr>
              <a:spLocks noChangeArrowheads="1"/>
            </p:cNvSpPr>
            <p:nvPr/>
          </p:nvSpPr>
          <p:spPr bwMode="auto">
            <a:xfrm>
              <a:off x="5429696" y="4367213"/>
              <a:ext cx="881063" cy="26987"/>
            </a:xfrm>
            <a:prstGeom prst="rect">
              <a:avLst/>
            </a:prstGeom>
            <a:solidFill>
              <a:srgbClr val="92949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Rectangle 35">
              <a:extLst>
                <a:ext uri="{FF2B5EF4-FFF2-40B4-BE49-F238E27FC236}">
                  <a16:creationId xmlns:a16="http://schemas.microsoft.com/office/drawing/2014/main" id="{693D6056-4812-437D-93F0-8216B34BCD67}"/>
                </a:ext>
              </a:extLst>
            </p:cNvPr>
            <p:cNvSpPr>
              <a:spLocks noChangeArrowheads="1"/>
            </p:cNvSpPr>
            <p:nvPr/>
          </p:nvSpPr>
          <p:spPr bwMode="auto">
            <a:xfrm>
              <a:off x="5429696" y="4414838"/>
              <a:ext cx="881063" cy="26987"/>
            </a:xfrm>
            <a:prstGeom prst="rect">
              <a:avLst/>
            </a:prstGeom>
            <a:solidFill>
              <a:srgbClr val="92949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Rectangle 36">
              <a:extLst>
                <a:ext uri="{FF2B5EF4-FFF2-40B4-BE49-F238E27FC236}">
                  <a16:creationId xmlns:a16="http://schemas.microsoft.com/office/drawing/2014/main" id="{79FB30EA-6B07-41ED-B0CB-D7C07F57E6BE}"/>
                </a:ext>
              </a:extLst>
            </p:cNvPr>
            <p:cNvSpPr>
              <a:spLocks noChangeArrowheads="1"/>
            </p:cNvSpPr>
            <p:nvPr/>
          </p:nvSpPr>
          <p:spPr bwMode="auto">
            <a:xfrm>
              <a:off x="5429696" y="4465638"/>
              <a:ext cx="881063" cy="26987"/>
            </a:xfrm>
            <a:prstGeom prst="rect">
              <a:avLst/>
            </a:prstGeom>
            <a:solidFill>
              <a:srgbClr val="92949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Rectangle 37">
              <a:extLst>
                <a:ext uri="{FF2B5EF4-FFF2-40B4-BE49-F238E27FC236}">
                  <a16:creationId xmlns:a16="http://schemas.microsoft.com/office/drawing/2014/main" id="{996E7124-8BB5-489D-BB76-09724F548BA3}"/>
                </a:ext>
              </a:extLst>
            </p:cNvPr>
            <p:cNvSpPr>
              <a:spLocks noChangeArrowheads="1"/>
            </p:cNvSpPr>
            <p:nvPr/>
          </p:nvSpPr>
          <p:spPr bwMode="auto">
            <a:xfrm>
              <a:off x="5429696" y="4513263"/>
              <a:ext cx="881063" cy="28575"/>
            </a:xfrm>
            <a:prstGeom prst="rect">
              <a:avLst/>
            </a:prstGeom>
            <a:solidFill>
              <a:srgbClr val="92949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Rectangle 38">
              <a:extLst>
                <a:ext uri="{FF2B5EF4-FFF2-40B4-BE49-F238E27FC236}">
                  <a16:creationId xmlns:a16="http://schemas.microsoft.com/office/drawing/2014/main" id="{468D036C-A4FA-4C37-BDCA-FDA36A303877}"/>
                </a:ext>
              </a:extLst>
            </p:cNvPr>
            <p:cNvSpPr>
              <a:spLocks noChangeArrowheads="1"/>
            </p:cNvSpPr>
            <p:nvPr/>
          </p:nvSpPr>
          <p:spPr bwMode="auto">
            <a:xfrm>
              <a:off x="5878958" y="3860800"/>
              <a:ext cx="431800" cy="26987"/>
            </a:xfrm>
            <a:prstGeom prst="rect">
              <a:avLst/>
            </a:prstGeom>
            <a:solidFill>
              <a:srgbClr val="92949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Rectangle 39">
              <a:extLst>
                <a:ext uri="{FF2B5EF4-FFF2-40B4-BE49-F238E27FC236}">
                  <a16:creationId xmlns:a16="http://schemas.microsoft.com/office/drawing/2014/main" id="{1462D930-9311-4D30-923E-795C3C2E516F}"/>
                </a:ext>
              </a:extLst>
            </p:cNvPr>
            <p:cNvSpPr>
              <a:spLocks noChangeArrowheads="1"/>
            </p:cNvSpPr>
            <p:nvPr/>
          </p:nvSpPr>
          <p:spPr bwMode="auto">
            <a:xfrm>
              <a:off x="5878958" y="3910013"/>
              <a:ext cx="431800" cy="26987"/>
            </a:xfrm>
            <a:prstGeom prst="rect">
              <a:avLst/>
            </a:prstGeom>
            <a:solidFill>
              <a:srgbClr val="92949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Rectangle 40">
              <a:extLst>
                <a:ext uri="{FF2B5EF4-FFF2-40B4-BE49-F238E27FC236}">
                  <a16:creationId xmlns:a16="http://schemas.microsoft.com/office/drawing/2014/main" id="{A1F887C0-5BBA-4BEC-B5F1-18B274B5FFD7}"/>
                </a:ext>
              </a:extLst>
            </p:cNvPr>
            <p:cNvSpPr>
              <a:spLocks noChangeArrowheads="1"/>
            </p:cNvSpPr>
            <p:nvPr/>
          </p:nvSpPr>
          <p:spPr bwMode="auto">
            <a:xfrm>
              <a:off x="5878958" y="3959225"/>
              <a:ext cx="431800" cy="26987"/>
            </a:xfrm>
            <a:prstGeom prst="rect">
              <a:avLst/>
            </a:prstGeom>
            <a:solidFill>
              <a:srgbClr val="92949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41">
              <a:extLst>
                <a:ext uri="{FF2B5EF4-FFF2-40B4-BE49-F238E27FC236}">
                  <a16:creationId xmlns:a16="http://schemas.microsoft.com/office/drawing/2014/main" id="{8190905A-09C9-4AFD-A414-0959184C81B5}"/>
                </a:ext>
              </a:extLst>
            </p:cNvPr>
            <p:cNvSpPr>
              <a:spLocks noChangeArrowheads="1"/>
            </p:cNvSpPr>
            <p:nvPr/>
          </p:nvSpPr>
          <p:spPr bwMode="auto">
            <a:xfrm>
              <a:off x="5878958" y="4008438"/>
              <a:ext cx="431800" cy="26987"/>
            </a:xfrm>
            <a:prstGeom prst="rect">
              <a:avLst/>
            </a:prstGeom>
            <a:solidFill>
              <a:srgbClr val="92949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Rectangle 42">
              <a:extLst>
                <a:ext uri="{FF2B5EF4-FFF2-40B4-BE49-F238E27FC236}">
                  <a16:creationId xmlns:a16="http://schemas.microsoft.com/office/drawing/2014/main" id="{6FD26CAD-EE20-4023-925B-37443446BD60}"/>
                </a:ext>
              </a:extLst>
            </p:cNvPr>
            <p:cNvSpPr>
              <a:spLocks noChangeArrowheads="1"/>
            </p:cNvSpPr>
            <p:nvPr/>
          </p:nvSpPr>
          <p:spPr bwMode="auto">
            <a:xfrm>
              <a:off x="5878958" y="4057650"/>
              <a:ext cx="431800" cy="28575"/>
            </a:xfrm>
            <a:prstGeom prst="rect">
              <a:avLst/>
            </a:prstGeom>
            <a:solidFill>
              <a:srgbClr val="92949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43">
              <a:extLst>
                <a:ext uri="{FF2B5EF4-FFF2-40B4-BE49-F238E27FC236}">
                  <a16:creationId xmlns:a16="http://schemas.microsoft.com/office/drawing/2014/main" id="{38787A7D-CAC2-4344-A482-980270E832E3}"/>
                </a:ext>
              </a:extLst>
            </p:cNvPr>
            <p:cNvSpPr>
              <a:spLocks noChangeArrowheads="1"/>
            </p:cNvSpPr>
            <p:nvPr/>
          </p:nvSpPr>
          <p:spPr bwMode="auto">
            <a:xfrm>
              <a:off x="5878958" y="4106863"/>
              <a:ext cx="431800" cy="26987"/>
            </a:xfrm>
            <a:prstGeom prst="rect">
              <a:avLst/>
            </a:prstGeom>
            <a:solidFill>
              <a:srgbClr val="92949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Rectangle 44">
              <a:extLst>
                <a:ext uri="{FF2B5EF4-FFF2-40B4-BE49-F238E27FC236}">
                  <a16:creationId xmlns:a16="http://schemas.microsoft.com/office/drawing/2014/main" id="{7D919087-10BD-404D-AB30-896BC4695DB9}"/>
                </a:ext>
              </a:extLst>
            </p:cNvPr>
            <p:cNvSpPr>
              <a:spLocks noChangeArrowheads="1"/>
            </p:cNvSpPr>
            <p:nvPr/>
          </p:nvSpPr>
          <p:spPr bwMode="auto">
            <a:xfrm>
              <a:off x="5878958" y="4157663"/>
              <a:ext cx="431800" cy="26987"/>
            </a:xfrm>
            <a:prstGeom prst="rect">
              <a:avLst/>
            </a:prstGeom>
            <a:solidFill>
              <a:srgbClr val="92949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Rectangle 45">
              <a:extLst>
                <a:ext uri="{FF2B5EF4-FFF2-40B4-BE49-F238E27FC236}">
                  <a16:creationId xmlns:a16="http://schemas.microsoft.com/office/drawing/2014/main" id="{2B51EFAA-88C6-4183-B84B-F617C19C52D4}"/>
                </a:ext>
              </a:extLst>
            </p:cNvPr>
            <p:cNvSpPr>
              <a:spLocks noChangeArrowheads="1"/>
            </p:cNvSpPr>
            <p:nvPr/>
          </p:nvSpPr>
          <p:spPr bwMode="auto">
            <a:xfrm>
              <a:off x="6374258" y="4216400"/>
              <a:ext cx="433388" cy="338137"/>
            </a:xfrm>
            <a:prstGeom prst="rect">
              <a:avLst/>
            </a:prstGeom>
            <a:solidFill>
              <a:srgbClr val="F49880"/>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Rectangle 46">
              <a:extLst>
                <a:ext uri="{FF2B5EF4-FFF2-40B4-BE49-F238E27FC236}">
                  <a16:creationId xmlns:a16="http://schemas.microsoft.com/office/drawing/2014/main" id="{FC799946-F68C-4A25-A905-AA995693AE5A}"/>
                </a:ext>
              </a:extLst>
            </p:cNvPr>
            <p:cNvSpPr>
              <a:spLocks noChangeArrowheads="1"/>
            </p:cNvSpPr>
            <p:nvPr/>
          </p:nvSpPr>
          <p:spPr bwMode="auto">
            <a:xfrm>
              <a:off x="6836221" y="4216400"/>
              <a:ext cx="436563" cy="338137"/>
            </a:xfrm>
            <a:prstGeom prst="rect">
              <a:avLst/>
            </a:prstGeom>
            <a:solidFill>
              <a:srgbClr val="CF96BB"/>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76" name="Freeform 47">
            <a:extLst>
              <a:ext uri="{FF2B5EF4-FFF2-40B4-BE49-F238E27FC236}">
                <a16:creationId xmlns:a16="http://schemas.microsoft.com/office/drawing/2014/main" id="{98E95448-824E-4FA4-8D3D-B28A714F1C22}"/>
              </a:ext>
            </a:extLst>
          </p:cNvPr>
          <p:cNvSpPr>
            <a:spLocks/>
          </p:cNvSpPr>
          <p:nvPr/>
        </p:nvSpPr>
        <p:spPr bwMode="auto">
          <a:xfrm>
            <a:off x="4343878" y="1500941"/>
            <a:ext cx="911225" cy="912812"/>
          </a:xfrm>
          <a:custGeom>
            <a:avLst/>
            <a:gdLst>
              <a:gd name="T0" fmla="*/ 143 w 510"/>
              <a:gd name="T1" fmla="*/ 62 h 510"/>
              <a:gd name="T2" fmla="*/ 448 w 510"/>
              <a:gd name="T3" fmla="*/ 143 h 510"/>
              <a:gd name="T4" fmla="*/ 367 w 510"/>
              <a:gd name="T5" fmla="*/ 448 h 510"/>
              <a:gd name="T6" fmla="*/ 62 w 510"/>
              <a:gd name="T7" fmla="*/ 367 h 510"/>
              <a:gd name="T8" fmla="*/ 143 w 510"/>
              <a:gd name="T9" fmla="*/ 62 h 510"/>
            </a:gdLst>
            <a:ahLst/>
            <a:cxnLst>
              <a:cxn ang="0">
                <a:pos x="T0" y="T1"/>
              </a:cxn>
              <a:cxn ang="0">
                <a:pos x="T2" y="T3"/>
              </a:cxn>
              <a:cxn ang="0">
                <a:pos x="T4" y="T5"/>
              </a:cxn>
              <a:cxn ang="0">
                <a:pos x="T6" y="T7"/>
              </a:cxn>
              <a:cxn ang="0">
                <a:pos x="T8" y="T9"/>
              </a:cxn>
            </a:cxnLst>
            <a:rect l="0" t="0" r="r" b="b"/>
            <a:pathLst>
              <a:path w="510" h="510">
                <a:moveTo>
                  <a:pt x="143" y="62"/>
                </a:moveTo>
                <a:cubicBezTo>
                  <a:pt x="250" y="0"/>
                  <a:pt x="387" y="37"/>
                  <a:pt x="448" y="143"/>
                </a:cubicBezTo>
                <a:cubicBezTo>
                  <a:pt x="510" y="250"/>
                  <a:pt x="474" y="387"/>
                  <a:pt x="367" y="448"/>
                </a:cubicBezTo>
                <a:cubicBezTo>
                  <a:pt x="260" y="510"/>
                  <a:pt x="123" y="473"/>
                  <a:pt x="62" y="367"/>
                </a:cubicBezTo>
                <a:cubicBezTo>
                  <a:pt x="0" y="260"/>
                  <a:pt x="37" y="123"/>
                  <a:pt x="143" y="62"/>
                </a:cubicBezTo>
                <a:close/>
              </a:path>
            </a:pathLst>
          </a:custGeom>
          <a:solidFill>
            <a:schemeClr val="accent3">
              <a:lumMod val="60000"/>
              <a:lumOff val="40000"/>
            </a:schemeClr>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77" name="Freeform 54">
            <a:extLst>
              <a:ext uri="{FF2B5EF4-FFF2-40B4-BE49-F238E27FC236}">
                <a16:creationId xmlns:a16="http://schemas.microsoft.com/office/drawing/2014/main" id="{71002197-657D-4333-AFC9-97B537D43D27}"/>
              </a:ext>
            </a:extLst>
          </p:cNvPr>
          <p:cNvSpPr>
            <a:spLocks/>
          </p:cNvSpPr>
          <p:nvPr/>
        </p:nvSpPr>
        <p:spPr bwMode="auto">
          <a:xfrm>
            <a:off x="3191056" y="2640766"/>
            <a:ext cx="912813" cy="911225"/>
          </a:xfrm>
          <a:custGeom>
            <a:avLst/>
            <a:gdLst>
              <a:gd name="T0" fmla="*/ 62 w 510"/>
              <a:gd name="T1" fmla="*/ 143 h 510"/>
              <a:gd name="T2" fmla="*/ 367 w 510"/>
              <a:gd name="T3" fmla="*/ 61 h 510"/>
              <a:gd name="T4" fmla="*/ 449 w 510"/>
              <a:gd name="T5" fmla="*/ 366 h 510"/>
              <a:gd name="T6" fmla="*/ 144 w 510"/>
              <a:gd name="T7" fmla="*/ 448 h 510"/>
              <a:gd name="T8" fmla="*/ 62 w 510"/>
              <a:gd name="T9" fmla="*/ 143 h 510"/>
            </a:gdLst>
            <a:ahLst/>
            <a:cxnLst>
              <a:cxn ang="0">
                <a:pos x="T0" y="T1"/>
              </a:cxn>
              <a:cxn ang="0">
                <a:pos x="T2" y="T3"/>
              </a:cxn>
              <a:cxn ang="0">
                <a:pos x="T4" y="T5"/>
              </a:cxn>
              <a:cxn ang="0">
                <a:pos x="T6" y="T7"/>
              </a:cxn>
              <a:cxn ang="0">
                <a:pos x="T8" y="T9"/>
              </a:cxn>
            </a:cxnLst>
            <a:rect l="0" t="0" r="r" b="b"/>
            <a:pathLst>
              <a:path w="510" h="510">
                <a:moveTo>
                  <a:pt x="62" y="143"/>
                </a:moveTo>
                <a:cubicBezTo>
                  <a:pt x="124" y="36"/>
                  <a:pt x="260" y="0"/>
                  <a:pt x="367" y="61"/>
                </a:cubicBezTo>
                <a:cubicBezTo>
                  <a:pt x="474" y="123"/>
                  <a:pt x="510" y="260"/>
                  <a:pt x="449" y="366"/>
                </a:cubicBezTo>
                <a:cubicBezTo>
                  <a:pt x="387" y="473"/>
                  <a:pt x="250" y="510"/>
                  <a:pt x="144" y="448"/>
                </a:cubicBezTo>
                <a:cubicBezTo>
                  <a:pt x="37" y="386"/>
                  <a:pt x="0" y="250"/>
                  <a:pt x="62" y="143"/>
                </a:cubicBezTo>
                <a:close/>
              </a:path>
            </a:pathLst>
          </a:custGeom>
          <a:solidFill>
            <a:schemeClr val="tx1">
              <a:lumMod val="65000"/>
              <a:lumOff val="35000"/>
            </a:schemeClr>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78" name="Freeform 65">
            <a:extLst>
              <a:ext uri="{FF2B5EF4-FFF2-40B4-BE49-F238E27FC236}">
                <a16:creationId xmlns:a16="http://schemas.microsoft.com/office/drawing/2014/main" id="{68CF7F82-527B-41A1-9F12-333723CFBA02}"/>
              </a:ext>
            </a:extLst>
          </p:cNvPr>
          <p:cNvSpPr>
            <a:spLocks/>
          </p:cNvSpPr>
          <p:nvPr/>
        </p:nvSpPr>
        <p:spPr bwMode="auto">
          <a:xfrm>
            <a:off x="8580118" y="2605841"/>
            <a:ext cx="911225" cy="911225"/>
          </a:xfrm>
          <a:custGeom>
            <a:avLst/>
            <a:gdLst>
              <a:gd name="T0" fmla="*/ 448 w 510"/>
              <a:gd name="T1" fmla="*/ 143 h 510"/>
              <a:gd name="T2" fmla="*/ 366 w 510"/>
              <a:gd name="T3" fmla="*/ 448 h 510"/>
              <a:gd name="T4" fmla="*/ 61 w 510"/>
              <a:gd name="T5" fmla="*/ 366 h 510"/>
              <a:gd name="T6" fmla="*/ 143 w 510"/>
              <a:gd name="T7" fmla="*/ 61 h 510"/>
              <a:gd name="T8" fmla="*/ 448 w 510"/>
              <a:gd name="T9" fmla="*/ 143 h 510"/>
            </a:gdLst>
            <a:ahLst/>
            <a:cxnLst>
              <a:cxn ang="0">
                <a:pos x="T0" y="T1"/>
              </a:cxn>
              <a:cxn ang="0">
                <a:pos x="T2" y="T3"/>
              </a:cxn>
              <a:cxn ang="0">
                <a:pos x="T4" y="T5"/>
              </a:cxn>
              <a:cxn ang="0">
                <a:pos x="T6" y="T7"/>
              </a:cxn>
              <a:cxn ang="0">
                <a:pos x="T8" y="T9"/>
              </a:cxn>
            </a:cxnLst>
            <a:rect l="0" t="0" r="r" b="b"/>
            <a:pathLst>
              <a:path w="510" h="510">
                <a:moveTo>
                  <a:pt x="448" y="143"/>
                </a:moveTo>
                <a:cubicBezTo>
                  <a:pt x="510" y="250"/>
                  <a:pt x="473" y="386"/>
                  <a:pt x="366" y="448"/>
                </a:cubicBezTo>
                <a:cubicBezTo>
                  <a:pt x="259" y="510"/>
                  <a:pt x="123" y="473"/>
                  <a:pt x="61" y="366"/>
                </a:cubicBezTo>
                <a:cubicBezTo>
                  <a:pt x="0" y="260"/>
                  <a:pt x="36" y="123"/>
                  <a:pt x="143" y="61"/>
                </a:cubicBezTo>
                <a:cubicBezTo>
                  <a:pt x="250" y="0"/>
                  <a:pt x="386" y="36"/>
                  <a:pt x="448" y="143"/>
                </a:cubicBezTo>
                <a:close/>
              </a:path>
            </a:pathLst>
          </a:custGeom>
          <a:solidFill>
            <a:schemeClr val="tx1">
              <a:lumMod val="65000"/>
              <a:lumOff val="35000"/>
            </a:schemeClr>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79" name="Oval 69">
            <a:extLst>
              <a:ext uri="{FF2B5EF4-FFF2-40B4-BE49-F238E27FC236}">
                <a16:creationId xmlns:a16="http://schemas.microsoft.com/office/drawing/2014/main" id="{DB4D3688-7E3C-431F-9EDE-7AF63550D8E9}"/>
              </a:ext>
            </a:extLst>
          </p:cNvPr>
          <p:cNvSpPr>
            <a:spLocks noChangeArrowheads="1"/>
          </p:cNvSpPr>
          <p:nvPr/>
        </p:nvSpPr>
        <p:spPr bwMode="auto">
          <a:xfrm>
            <a:off x="9057862" y="4252079"/>
            <a:ext cx="798513" cy="798512"/>
          </a:xfrm>
          <a:prstGeom prst="ellipse">
            <a:avLst/>
          </a:prstGeom>
          <a:solidFill>
            <a:schemeClr val="tx1">
              <a:lumMod val="65000"/>
              <a:lumOff val="35000"/>
            </a:schemeClr>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80" name="Freeform 71">
            <a:extLst>
              <a:ext uri="{FF2B5EF4-FFF2-40B4-BE49-F238E27FC236}">
                <a16:creationId xmlns:a16="http://schemas.microsoft.com/office/drawing/2014/main" id="{DDEF20A0-8847-47B6-A127-A31F98808597}"/>
              </a:ext>
            </a:extLst>
          </p:cNvPr>
          <p:cNvSpPr>
            <a:spLocks/>
          </p:cNvSpPr>
          <p:nvPr/>
        </p:nvSpPr>
        <p:spPr bwMode="auto">
          <a:xfrm>
            <a:off x="3191056" y="5749885"/>
            <a:ext cx="912813" cy="912812"/>
          </a:xfrm>
          <a:custGeom>
            <a:avLst/>
            <a:gdLst>
              <a:gd name="T0" fmla="*/ 62 w 510"/>
              <a:gd name="T1" fmla="*/ 367 h 510"/>
              <a:gd name="T2" fmla="*/ 144 w 510"/>
              <a:gd name="T3" fmla="*/ 62 h 510"/>
              <a:gd name="T4" fmla="*/ 449 w 510"/>
              <a:gd name="T5" fmla="*/ 144 h 510"/>
              <a:gd name="T6" fmla="*/ 367 w 510"/>
              <a:gd name="T7" fmla="*/ 449 h 510"/>
              <a:gd name="T8" fmla="*/ 62 w 510"/>
              <a:gd name="T9" fmla="*/ 367 h 510"/>
            </a:gdLst>
            <a:ahLst/>
            <a:cxnLst>
              <a:cxn ang="0">
                <a:pos x="T0" y="T1"/>
              </a:cxn>
              <a:cxn ang="0">
                <a:pos x="T2" y="T3"/>
              </a:cxn>
              <a:cxn ang="0">
                <a:pos x="T4" y="T5"/>
              </a:cxn>
              <a:cxn ang="0">
                <a:pos x="T6" y="T7"/>
              </a:cxn>
              <a:cxn ang="0">
                <a:pos x="T8" y="T9"/>
              </a:cxn>
            </a:cxnLst>
            <a:rect l="0" t="0" r="r" b="b"/>
            <a:pathLst>
              <a:path w="510" h="510">
                <a:moveTo>
                  <a:pt x="62" y="367"/>
                </a:moveTo>
                <a:cubicBezTo>
                  <a:pt x="0" y="260"/>
                  <a:pt x="37" y="124"/>
                  <a:pt x="144" y="62"/>
                </a:cubicBezTo>
                <a:cubicBezTo>
                  <a:pt x="250" y="0"/>
                  <a:pt x="387" y="37"/>
                  <a:pt x="449" y="144"/>
                </a:cubicBezTo>
                <a:cubicBezTo>
                  <a:pt x="510" y="251"/>
                  <a:pt x="474" y="387"/>
                  <a:pt x="367" y="449"/>
                </a:cubicBezTo>
                <a:cubicBezTo>
                  <a:pt x="260" y="510"/>
                  <a:pt x="124" y="474"/>
                  <a:pt x="62" y="367"/>
                </a:cubicBezTo>
                <a:close/>
              </a:path>
            </a:pathLst>
          </a:custGeom>
          <a:solidFill>
            <a:schemeClr val="accent2">
              <a:lumMod val="50000"/>
            </a:schemeClr>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81" name="Oval 73">
            <a:extLst>
              <a:ext uri="{FF2B5EF4-FFF2-40B4-BE49-F238E27FC236}">
                <a16:creationId xmlns:a16="http://schemas.microsoft.com/office/drawing/2014/main" id="{95C8059C-AF81-4EDE-9E8B-83FBE1ACFD10}"/>
              </a:ext>
            </a:extLst>
          </p:cNvPr>
          <p:cNvSpPr>
            <a:spLocks noChangeArrowheads="1"/>
          </p:cNvSpPr>
          <p:nvPr/>
        </p:nvSpPr>
        <p:spPr bwMode="auto">
          <a:xfrm>
            <a:off x="2833371" y="4252079"/>
            <a:ext cx="796925" cy="798512"/>
          </a:xfrm>
          <a:prstGeom prst="ellipse">
            <a:avLst/>
          </a:prstGeom>
          <a:solidFill>
            <a:schemeClr val="accent2">
              <a:lumMod val="50000"/>
            </a:schemeClr>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82" name="Freeform 76">
            <a:extLst>
              <a:ext uri="{FF2B5EF4-FFF2-40B4-BE49-F238E27FC236}">
                <a16:creationId xmlns:a16="http://schemas.microsoft.com/office/drawing/2014/main" id="{26DCEF3B-929E-463C-B24B-66C51735D1CD}"/>
              </a:ext>
            </a:extLst>
          </p:cNvPr>
          <p:cNvSpPr>
            <a:spLocks noEditPoints="1"/>
          </p:cNvSpPr>
          <p:nvPr/>
        </p:nvSpPr>
        <p:spPr bwMode="auto">
          <a:xfrm>
            <a:off x="6346508" y="2050216"/>
            <a:ext cx="503238" cy="1133475"/>
          </a:xfrm>
          <a:custGeom>
            <a:avLst/>
            <a:gdLst>
              <a:gd name="T0" fmla="*/ 309 w 317"/>
              <a:gd name="T1" fmla="*/ 671 h 714"/>
              <a:gd name="T2" fmla="*/ 307 w 317"/>
              <a:gd name="T3" fmla="*/ 666 h 714"/>
              <a:gd name="T4" fmla="*/ 304 w 317"/>
              <a:gd name="T5" fmla="*/ 660 h 714"/>
              <a:gd name="T6" fmla="*/ 301 w 317"/>
              <a:gd name="T7" fmla="*/ 656 h 714"/>
              <a:gd name="T8" fmla="*/ 295 w 317"/>
              <a:gd name="T9" fmla="*/ 652 h 714"/>
              <a:gd name="T10" fmla="*/ 291 w 317"/>
              <a:gd name="T11" fmla="*/ 649 h 714"/>
              <a:gd name="T12" fmla="*/ 284 w 317"/>
              <a:gd name="T13" fmla="*/ 648 h 714"/>
              <a:gd name="T14" fmla="*/ 277 w 317"/>
              <a:gd name="T15" fmla="*/ 648 h 714"/>
              <a:gd name="T16" fmla="*/ 272 w 317"/>
              <a:gd name="T17" fmla="*/ 649 h 714"/>
              <a:gd name="T18" fmla="*/ 266 w 317"/>
              <a:gd name="T19" fmla="*/ 651 h 714"/>
              <a:gd name="T20" fmla="*/ 261 w 317"/>
              <a:gd name="T21" fmla="*/ 653 h 714"/>
              <a:gd name="T22" fmla="*/ 257 w 317"/>
              <a:gd name="T23" fmla="*/ 658 h 714"/>
              <a:gd name="T24" fmla="*/ 254 w 317"/>
              <a:gd name="T25" fmla="*/ 664 h 714"/>
              <a:gd name="T26" fmla="*/ 252 w 317"/>
              <a:gd name="T27" fmla="*/ 669 h 714"/>
              <a:gd name="T28" fmla="*/ 250 w 317"/>
              <a:gd name="T29" fmla="*/ 675 h 714"/>
              <a:gd name="T30" fmla="*/ 250 w 317"/>
              <a:gd name="T31" fmla="*/ 682 h 714"/>
              <a:gd name="T32" fmla="*/ 252 w 317"/>
              <a:gd name="T33" fmla="*/ 687 h 714"/>
              <a:gd name="T34" fmla="*/ 255 w 317"/>
              <a:gd name="T35" fmla="*/ 693 h 714"/>
              <a:gd name="T36" fmla="*/ 258 w 317"/>
              <a:gd name="T37" fmla="*/ 697 h 714"/>
              <a:gd name="T38" fmla="*/ 263 w 317"/>
              <a:gd name="T39" fmla="*/ 702 h 714"/>
              <a:gd name="T40" fmla="*/ 268 w 317"/>
              <a:gd name="T41" fmla="*/ 704 h 714"/>
              <a:gd name="T42" fmla="*/ 275 w 317"/>
              <a:gd name="T43" fmla="*/ 706 h 714"/>
              <a:gd name="T44" fmla="*/ 281 w 317"/>
              <a:gd name="T45" fmla="*/ 706 h 714"/>
              <a:gd name="T46" fmla="*/ 288 w 317"/>
              <a:gd name="T47" fmla="*/ 705 h 714"/>
              <a:gd name="T48" fmla="*/ 293 w 317"/>
              <a:gd name="T49" fmla="*/ 703 h 714"/>
              <a:gd name="T50" fmla="*/ 298 w 317"/>
              <a:gd name="T51" fmla="*/ 701 h 714"/>
              <a:gd name="T52" fmla="*/ 302 w 317"/>
              <a:gd name="T53" fmla="*/ 696 h 714"/>
              <a:gd name="T54" fmla="*/ 306 w 317"/>
              <a:gd name="T55" fmla="*/ 691 h 714"/>
              <a:gd name="T56" fmla="*/ 308 w 317"/>
              <a:gd name="T57" fmla="*/ 685 h 714"/>
              <a:gd name="T58" fmla="*/ 309 w 317"/>
              <a:gd name="T59" fmla="*/ 679 h 714"/>
              <a:gd name="T60" fmla="*/ 284 w 317"/>
              <a:gd name="T61" fmla="*/ 640 h 714"/>
              <a:gd name="T62" fmla="*/ 292 w 317"/>
              <a:gd name="T63" fmla="*/ 641 h 714"/>
              <a:gd name="T64" fmla="*/ 300 w 317"/>
              <a:gd name="T65" fmla="*/ 644 h 714"/>
              <a:gd name="T66" fmla="*/ 306 w 317"/>
              <a:gd name="T67" fmla="*/ 650 h 714"/>
              <a:gd name="T68" fmla="*/ 310 w 317"/>
              <a:gd name="T69" fmla="*/ 656 h 714"/>
              <a:gd name="T70" fmla="*/ 315 w 317"/>
              <a:gd name="T71" fmla="*/ 662 h 714"/>
              <a:gd name="T72" fmla="*/ 317 w 317"/>
              <a:gd name="T73" fmla="*/ 669 h 714"/>
              <a:gd name="T74" fmla="*/ 317 w 317"/>
              <a:gd name="T75" fmla="*/ 678 h 714"/>
              <a:gd name="T76" fmla="*/ 317 w 317"/>
              <a:gd name="T77" fmla="*/ 686 h 714"/>
              <a:gd name="T78" fmla="*/ 313 w 317"/>
              <a:gd name="T79" fmla="*/ 693 h 714"/>
              <a:gd name="T80" fmla="*/ 310 w 317"/>
              <a:gd name="T81" fmla="*/ 700 h 714"/>
              <a:gd name="T82" fmla="*/ 304 w 317"/>
              <a:gd name="T83" fmla="*/ 705 h 714"/>
              <a:gd name="T84" fmla="*/ 298 w 317"/>
              <a:gd name="T85" fmla="*/ 710 h 714"/>
              <a:gd name="T86" fmla="*/ 291 w 317"/>
              <a:gd name="T87" fmla="*/ 713 h 714"/>
              <a:gd name="T88" fmla="*/ 283 w 317"/>
              <a:gd name="T89" fmla="*/ 714 h 714"/>
              <a:gd name="T90" fmla="*/ 275 w 317"/>
              <a:gd name="T91" fmla="*/ 714 h 714"/>
              <a:gd name="T92" fmla="*/ 267 w 317"/>
              <a:gd name="T93" fmla="*/ 712 h 714"/>
              <a:gd name="T94" fmla="*/ 261 w 317"/>
              <a:gd name="T95" fmla="*/ 710 h 714"/>
              <a:gd name="T96" fmla="*/ 254 w 317"/>
              <a:gd name="T97" fmla="*/ 704 h 714"/>
              <a:gd name="T98" fmla="*/ 249 w 317"/>
              <a:gd name="T99" fmla="*/ 699 h 714"/>
              <a:gd name="T100" fmla="*/ 245 w 317"/>
              <a:gd name="T101" fmla="*/ 692 h 714"/>
              <a:gd name="T102" fmla="*/ 243 w 317"/>
              <a:gd name="T103" fmla="*/ 685 h 714"/>
              <a:gd name="T104" fmla="*/ 243 w 317"/>
              <a:gd name="T105" fmla="*/ 677 h 714"/>
              <a:gd name="T106" fmla="*/ 243 w 317"/>
              <a:gd name="T107" fmla="*/ 669 h 714"/>
              <a:gd name="T108" fmla="*/ 246 w 317"/>
              <a:gd name="T109" fmla="*/ 661 h 714"/>
              <a:gd name="T110" fmla="*/ 249 w 317"/>
              <a:gd name="T111" fmla="*/ 655 h 714"/>
              <a:gd name="T112" fmla="*/ 255 w 317"/>
              <a:gd name="T113" fmla="*/ 649 h 714"/>
              <a:gd name="T114" fmla="*/ 261 w 317"/>
              <a:gd name="T115" fmla="*/ 644 h 714"/>
              <a:gd name="T116" fmla="*/ 268 w 317"/>
              <a:gd name="T117" fmla="*/ 641 h 714"/>
              <a:gd name="T118" fmla="*/ 275 w 317"/>
              <a:gd name="T119" fmla="*/ 640 h 714"/>
              <a:gd name="T120" fmla="*/ 266 w 317"/>
              <a:gd name="T121" fmla="*/ 544 h 714"/>
              <a:gd name="T122" fmla="*/ 30 w 317"/>
              <a:gd name="T123" fmla="*/ 537 h 714"/>
              <a:gd name="T124" fmla="*/ 0 w 317"/>
              <a:gd name="T125" fmla="*/ 299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7" h="714">
                <a:moveTo>
                  <a:pt x="8" y="16"/>
                </a:moveTo>
                <a:lnTo>
                  <a:pt x="0" y="16"/>
                </a:lnTo>
                <a:lnTo>
                  <a:pt x="0" y="0"/>
                </a:lnTo>
                <a:lnTo>
                  <a:pt x="8" y="0"/>
                </a:lnTo>
                <a:lnTo>
                  <a:pt x="8" y="16"/>
                </a:lnTo>
                <a:lnTo>
                  <a:pt x="8" y="16"/>
                </a:lnTo>
                <a:close/>
                <a:moveTo>
                  <a:pt x="309" y="677"/>
                </a:moveTo>
                <a:lnTo>
                  <a:pt x="309" y="677"/>
                </a:lnTo>
                <a:lnTo>
                  <a:pt x="309" y="677"/>
                </a:lnTo>
                <a:lnTo>
                  <a:pt x="309" y="676"/>
                </a:lnTo>
                <a:lnTo>
                  <a:pt x="309" y="676"/>
                </a:lnTo>
                <a:lnTo>
                  <a:pt x="309" y="676"/>
                </a:lnTo>
                <a:lnTo>
                  <a:pt x="309" y="676"/>
                </a:lnTo>
                <a:lnTo>
                  <a:pt x="309" y="676"/>
                </a:lnTo>
                <a:lnTo>
                  <a:pt x="309" y="676"/>
                </a:lnTo>
                <a:lnTo>
                  <a:pt x="309" y="675"/>
                </a:lnTo>
                <a:lnTo>
                  <a:pt x="309" y="675"/>
                </a:lnTo>
                <a:lnTo>
                  <a:pt x="309" y="675"/>
                </a:lnTo>
                <a:lnTo>
                  <a:pt x="309" y="675"/>
                </a:lnTo>
                <a:lnTo>
                  <a:pt x="309" y="675"/>
                </a:lnTo>
                <a:lnTo>
                  <a:pt x="309" y="675"/>
                </a:lnTo>
                <a:lnTo>
                  <a:pt x="309" y="674"/>
                </a:lnTo>
                <a:lnTo>
                  <a:pt x="309" y="674"/>
                </a:lnTo>
                <a:lnTo>
                  <a:pt x="309" y="674"/>
                </a:lnTo>
                <a:lnTo>
                  <a:pt x="309" y="674"/>
                </a:lnTo>
                <a:lnTo>
                  <a:pt x="309" y="674"/>
                </a:lnTo>
                <a:lnTo>
                  <a:pt x="309" y="674"/>
                </a:lnTo>
                <a:lnTo>
                  <a:pt x="309" y="673"/>
                </a:lnTo>
                <a:lnTo>
                  <a:pt x="309" y="673"/>
                </a:lnTo>
                <a:lnTo>
                  <a:pt x="309" y="673"/>
                </a:lnTo>
                <a:lnTo>
                  <a:pt x="309" y="673"/>
                </a:lnTo>
                <a:lnTo>
                  <a:pt x="309" y="673"/>
                </a:lnTo>
                <a:lnTo>
                  <a:pt x="309" y="673"/>
                </a:lnTo>
                <a:lnTo>
                  <a:pt x="309" y="671"/>
                </a:lnTo>
                <a:lnTo>
                  <a:pt x="309" y="671"/>
                </a:lnTo>
                <a:lnTo>
                  <a:pt x="309" y="671"/>
                </a:lnTo>
                <a:lnTo>
                  <a:pt x="309" y="671"/>
                </a:lnTo>
                <a:lnTo>
                  <a:pt x="309" y="671"/>
                </a:lnTo>
                <a:lnTo>
                  <a:pt x="309" y="671"/>
                </a:lnTo>
                <a:lnTo>
                  <a:pt x="309" y="670"/>
                </a:lnTo>
                <a:lnTo>
                  <a:pt x="309" y="670"/>
                </a:lnTo>
                <a:lnTo>
                  <a:pt x="309" y="670"/>
                </a:lnTo>
                <a:lnTo>
                  <a:pt x="309" y="670"/>
                </a:lnTo>
                <a:lnTo>
                  <a:pt x="309" y="670"/>
                </a:lnTo>
                <a:lnTo>
                  <a:pt x="309" y="670"/>
                </a:lnTo>
                <a:lnTo>
                  <a:pt x="309" y="669"/>
                </a:lnTo>
                <a:lnTo>
                  <a:pt x="309" y="669"/>
                </a:lnTo>
                <a:lnTo>
                  <a:pt x="309" y="669"/>
                </a:lnTo>
                <a:lnTo>
                  <a:pt x="308" y="669"/>
                </a:lnTo>
                <a:lnTo>
                  <a:pt x="308" y="669"/>
                </a:lnTo>
                <a:lnTo>
                  <a:pt x="308" y="669"/>
                </a:lnTo>
                <a:lnTo>
                  <a:pt x="308" y="669"/>
                </a:lnTo>
                <a:lnTo>
                  <a:pt x="308" y="668"/>
                </a:lnTo>
                <a:lnTo>
                  <a:pt x="308" y="668"/>
                </a:lnTo>
                <a:lnTo>
                  <a:pt x="308" y="668"/>
                </a:lnTo>
                <a:lnTo>
                  <a:pt x="308" y="668"/>
                </a:lnTo>
                <a:lnTo>
                  <a:pt x="308" y="668"/>
                </a:lnTo>
                <a:lnTo>
                  <a:pt x="308" y="668"/>
                </a:lnTo>
                <a:lnTo>
                  <a:pt x="308" y="667"/>
                </a:lnTo>
                <a:lnTo>
                  <a:pt x="308" y="667"/>
                </a:lnTo>
                <a:lnTo>
                  <a:pt x="308" y="667"/>
                </a:lnTo>
                <a:lnTo>
                  <a:pt x="308" y="667"/>
                </a:lnTo>
                <a:lnTo>
                  <a:pt x="308" y="667"/>
                </a:lnTo>
                <a:lnTo>
                  <a:pt x="308" y="667"/>
                </a:lnTo>
                <a:lnTo>
                  <a:pt x="308" y="667"/>
                </a:lnTo>
                <a:lnTo>
                  <a:pt x="308" y="666"/>
                </a:lnTo>
                <a:lnTo>
                  <a:pt x="308" y="666"/>
                </a:lnTo>
                <a:lnTo>
                  <a:pt x="307" y="666"/>
                </a:lnTo>
                <a:lnTo>
                  <a:pt x="307" y="666"/>
                </a:lnTo>
                <a:lnTo>
                  <a:pt x="307" y="666"/>
                </a:lnTo>
                <a:lnTo>
                  <a:pt x="307" y="666"/>
                </a:lnTo>
                <a:lnTo>
                  <a:pt x="307" y="666"/>
                </a:lnTo>
                <a:lnTo>
                  <a:pt x="307" y="665"/>
                </a:lnTo>
                <a:lnTo>
                  <a:pt x="307" y="665"/>
                </a:lnTo>
                <a:lnTo>
                  <a:pt x="307" y="665"/>
                </a:lnTo>
                <a:lnTo>
                  <a:pt x="307" y="665"/>
                </a:lnTo>
                <a:lnTo>
                  <a:pt x="307" y="665"/>
                </a:lnTo>
                <a:lnTo>
                  <a:pt x="307" y="665"/>
                </a:lnTo>
                <a:lnTo>
                  <a:pt x="307" y="665"/>
                </a:lnTo>
                <a:lnTo>
                  <a:pt x="307" y="664"/>
                </a:lnTo>
                <a:lnTo>
                  <a:pt x="307" y="664"/>
                </a:lnTo>
                <a:lnTo>
                  <a:pt x="307" y="664"/>
                </a:lnTo>
                <a:lnTo>
                  <a:pt x="306" y="664"/>
                </a:lnTo>
                <a:lnTo>
                  <a:pt x="306" y="664"/>
                </a:lnTo>
                <a:lnTo>
                  <a:pt x="306" y="664"/>
                </a:lnTo>
                <a:lnTo>
                  <a:pt x="306" y="664"/>
                </a:lnTo>
                <a:lnTo>
                  <a:pt x="306" y="662"/>
                </a:lnTo>
                <a:lnTo>
                  <a:pt x="306" y="662"/>
                </a:lnTo>
                <a:lnTo>
                  <a:pt x="306" y="662"/>
                </a:lnTo>
                <a:lnTo>
                  <a:pt x="306" y="662"/>
                </a:lnTo>
                <a:lnTo>
                  <a:pt x="306" y="662"/>
                </a:lnTo>
                <a:lnTo>
                  <a:pt x="306" y="662"/>
                </a:lnTo>
                <a:lnTo>
                  <a:pt x="306" y="662"/>
                </a:lnTo>
                <a:lnTo>
                  <a:pt x="306" y="661"/>
                </a:lnTo>
                <a:lnTo>
                  <a:pt x="306" y="661"/>
                </a:lnTo>
                <a:lnTo>
                  <a:pt x="304" y="661"/>
                </a:lnTo>
                <a:lnTo>
                  <a:pt x="304" y="661"/>
                </a:lnTo>
                <a:lnTo>
                  <a:pt x="304" y="661"/>
                </a:lnTo>
                <a:lnTo>
                  <a:pt x="304" y="661"/>
                </a:lnTo>
                <a:lnTo>
                  <a:pt x="304" y="661"/>
                </a:lnTo>
                <a:lnTo>
                  <a:pt x="304" y="660"/>
                </a:lnTo>
                <a:lnTo>
                  <a:pt x="304" y="660"/>
                </a:lnTo>
                <a:lnTo>
                  <a:pt x="304" y="660"/>
                </a:lnTo>
                <a:lnTo>
                  <a:pt x="304" y="660"/>
                </a:lnTo>
                <a:lnTo>
                  <a:pt x="304" y="660"/>
                </a:lnTo>
                <a:lnTo>
                  <a:pt x="304" y="660"/>
                </a:lnTo>
                <a:lnTo>
                  <a:pt x="304" y="660"/>
                </a:lnTo>
                <a:lnTo>
                  <a:pt x="303" y="660"/>
                </a:lnTo>
                <a:lnTo>
                  <a:pt x="303" y="659"/>
                </a:lnTo>
                <a:lnTo>
                  <a:pt x="303" y="659"/>
                </a:lnTo>
                <a:lnTo>
                  <a:pt x="303" y="659"/>
                </a:lnTo>
                <a:lnTo>
                  <a:pt x="303" y="659"/>
                </a:lnTo>
                <a:lnTo>
                  <a:pt x="303" y="659"/>
                </a:lnTo>
                <a:lnTo>
                  <a:pt x="303" y="659"/>
                </a:lnTo>
                <a:lnTo>
                  <a:pt x="303" y="659"/>
                </a:lnTo>
                <a:lnTo>
                  <a:pt x="303" y="659"/>
                </a:lnTo>
                <a:lnTo>
                  <a:pt x="303" y="658"/>
                </a:lnTo>
                <a:lnTo>
                  <a:pt x="302" y="658"/>
                </a:lnTo>
                <a:lnTo>
                  <a:pt x="302" y="658"/>
                </a:lnTo>
                <a:lnTo>
                  <a:pt x="302" y="658"/>
                </a:lnTo>
                <a:lnTo>
                  <a:pt x="302" y="658"/>
                </a:lnTo>
                <a:lnTo>
                  <a:pt x="302" y="658"/>
                </a:lnTo>
                <a:lnTo>
                  <a:pt x="302" y="658"/>
                </a:lnTo>
                <a:lnTo>
                  <a:pt x="302" y="658"/>
                </a:lnTo>
                <a:lnTo>
                  <a:pt x="302" y="657"/>
                </a:lnTo>
                <a:lnTo>
                  <a:pt x="302" y="657"/>
                </a:lnTo>
                <a:lnTo>
                  <a:pt x="302" y="657"/>
                </a:lnTo>
                <a:lnTo>
                  <a:pt x="301" y="657"/>
                </a:lnTo>
                <a:lnTo>
                  <a:pt x="301" y="657"/>
                </a:lnTo>
                <a:lnTo>
                  <a:pt x="301" y="657"/>
                </a:lnTo>
                <a:lnTo>
                  <a:pt x="301" y="657"/>
                </a:lnTo>
                <a:lnTo>
                  <a:pt x="301" y="657"/>
                </a:lnTo>
                <a:lnTo>
                  <a:pt x="301" y="657"/>
                </a:lnTo>
                <a:lnTo>
                  <a:pt x="301" y="656"/>
                </a:lnTo>
                <a:lnTo>
                  <a:pt x="301" y="656"/>
                </a:lnTo>
                <a:lnTo>
                  <a:pt x="301" y="656"/>
                </a:lnTo>
                <a:lnTo>
                  <a:pt x="300" y="656"/>
                </a:lnTo>
                <a:lnTo>
                  <a:pt x="300" y="656"/>
                </a:lnTo>
                <a:lnTo>
                  <a:pt x="300" y="656"/>
                </a:lnTo>
                <a:lnTo>
                  <a:pt x="300" y="656"/>
                </a:lnTo>
                <a:lnTo>
                  <a:pt x="300" y="656"/>
                </a:lnTo>
                <a:lnTo>
                  <a:pt x="300" y="656"/>
                </a:lnTo>
                <a:lnTo>
                  <a:pt x="300" y="655"/>
                </a:lnTo>
                <a:lnTo>
                  <a:pt x="300" y="655"/>
                </a:lnTo>
                <a:lnTo>
                  <a:pt x="299" y="655"/>
                </a:lnTo>
                <a:lnTo>
                  <a:pt x="299" y="655"/>
                </a:lnTo>
                <a:lnTo>
                  <a:pt x="299" y="655"/>
                </a:lnTo>
                <a:lnTo>
                  <a:pt x="299" y="655"/>
                </a:lnTo>
                <a:lnTo>
                  <a:pt x="299" y="655"/>
                </a:lnTo>
                <a:lnTo>
                  <a:pt x="299" y="655"/>
                </a:lnTo>
                <a:lnTo>
                  <a:pt x="299" y="655"/>
                </a:lnTo>
                <a:lnTo>
                  <a:pt x="299" y="653"/>
                </a:lnTo>
                <a:lnTo>
                  <a:pt x="299" y="653"/>
                </a:lnTo>
                <a:lnTo>
                  <a:pt x="298" y="653"/>
                </a:lnTo>
                <a:lnTo>
                  <a:pt x="298" y="653"/>
                </a:lnTo>
                <a:lnTo>
                  <a:pt x="298" y="653"/>
                </a:lnTo>
                <a:lnTo>
                  <a:pt x="298" y="653"/>
                </a:lnTo>
                <a:lnTo>
                  <a:pt x="298" y="653"/>
                </a:lnTo>
                <a:lnTo>
                  <a:pt x="298" y="653"/>
                </a:lnTo>
                <a:lnTo>
                  <a:pt x="298" y="653"/>
                </a:lnTo>
                <a:lnTo>
                  <a:pt x="298" y="653"/>
                </a:lnTo>
                <a:lnTo>
                  <a:pt x="297" y="653"/>
                </a:lnTo>
                <a:lnTo>
                  <a:pt x="297" y="652"/>
                </a:lnTo>
                <a:lnTo>
                  <a:pt x="297" y="652"/>
                </a:lnTo>
                <a:lnTo>
                  <a:pt x="297" y="652"/>
                </a:lnTo>
                <a:lnTo>
                  <a:pt x="297" y="652"/>
                </a:lnTo>
                <a:lnTo>
                  <a:pt x="297" y="652"/>
                </a:lnTo>
                <a:lnTo>
                  <a:pt x="297" y="652"/>
                </a:lnTo>
                <a:lnTo>
                  <a:pt x="295" y="652"/>
                </a:lnTo>
                <a:lnTo>
                  <a:pt x="295" y="652"/>
                </a:lnTo>
                <a:lnTo>
                  <a:pt x="295" y="652"/>
                </a:lnTo>
                <a:lnTo>
                  <a:pt x="295" y="652"/>
                </a:lnTo>
                <a:lnTo>
                  <a:pt x="295" y="652"/>
                </a:lnTo>
                <a:lnTo>
                  <a:pt x="295" y="651"/>
                </a:lnTo>
                <a:lnTo>
                  <a:pt x="295" y="651"/>
                </a:lnTo>
                <a:lnTo>
                  <a:pt x="295" y="651"/>
                </a:lnTo>
                <a:lnTo>
                  <a:pt x="294" y="651"/>
                </a:lnTo>
                <a:lnTo>
                  <a:pt x="294" y="651"/>
                </a:lnTo>
                <a:lnTo>
                  <a:pt x="294" y="651"/>
                </a:lnTo>
                <a:lnTo>
                  <a:pt x="294" y="651"/>
                </a:lnTo>
                <a:lnTo>
                  <a:pt x="294" y="651"/>
                </a:lnTo>
                <a:lnTo>
                  <a:pt x="294" y="651"/>
                </a:lnTo>
                <a:lnTo>
                  <a:pt x="294" y="651"/>
                </a:lnTo>
                <a:lnTo>
                  <a:pt x="293" y="651"/>
                </a:lnTo>
                <a:lnTo>
                  <a:pt x="293" y="651"/>
                </a:lnTo>
                <a:lnTo>
                  <a:pt x="293" y="651"/>
                </a:lnTo>
                <a:lnTo>
                  <a:pt x="293" y="650"/>
                </a:lnTo>
                <a:lnTo>
                  <a:pt x="293" y="650"/>
                </a:lnTo>
                <a:lnTo>
                  <a:pt x="293" y="650"/>
                </a:lnTo>
                <a:lnTo>
                  <a:pt x="293" y="650"/>
                </a:lnTo>
                <a:lnTo>
                  <a:pt x="292" y="650"/>
                </a:lnTo>
                <a:lnTo>
                  <a:pt x="292" y="650"/>
                </a:lnTo>
                <a:lnTo>
                  <a:pt x="292" y="650"/>
                </a:lnTo>
                <a:lnTo>
                  <a:pt x="292" y="650"/>
                </a:lnTo>
                <a:lnTo>
                  <a:pt x="292" y="650"/>
                </a:lnTo>
                <a:lnTo>
                  <a:pt x="292" y="650"/>
                </a:lnTo>
                <a:lnTo>
                  <a:pt x="292" y="650"/>
                </a:lnTo>
                <a:lnTo>
                  <a:pt x="291" y="650"/>
                </a:lnTo>
                <a:lnTo>
                  <a:pt x="291" y="650"/>
                </a:lnTo>
                <a:lnTo>
                  <a:pt x="291" y="650"/>
                </a:lnTo>
                <a:lnTo>
                  <a:pt x="291" y="649"/>
                </a:lnTo>
                <a:lnTo>
                  <a:pt x="291" y="649"/>
                </a:lnTo>
                <a:lnTo>
                  <a:pt x="291" y="649"/>
                </a:lnTo>
                <a:lnTo>
                  <a:pt x="291" y="649"/>
                </a:lnTo>
                <a:lnTo>
                  <a:pt x="290" y="649"/>
                </a:lnTo>
                <a:lnTo>
                  <a:pt x="290" y="649"/>
                </a:lnTo>
                <a:lnTo>
                  <a:pt x="290" y="649"/>
                </a:lnTo>
                <a:lnTo>
                  <a:pt x="290" y="649"/>
                </a:lnTo>
                <a:lnTo>
                  <a:pt x="290" y="649"/>
                </a:lnTo>
                <a:lnTo>
                  <a:pt x="290" y="649"/>
                </a:lnTo>
                <a:lnTo>
                  <a:pt x="289" y="649"/>
                </a:lnTo>
                <a:lnTo>
                  <a:pt x="289" y="649"/>
                </a:lnTo>
                <a:lnTo>
                  <a:pt x="289" y="649"/>
                </a:lnTo>
                <a:lnTo>
                  <a:pt x="289" y="649"/>
                </a:lnTo>
                <a:lnTo>
                  <a:pt x="289" y="649"/>
                </a:lnTo>
                <a:lnTo>
                  <a:pt x="289" y="649"/>
                </a:lnTo>
                <a:lnTo>
                  <a:pt x="289" y="649"/>
                </a:lnTo>
                <a:lnTo>
                  <a:pt x="288" y="649"/>
                </a:lnTo>
                <a:lnTo>
                  <a:pt x="288" y="649"/>
                </a:lnTo>
                <a:lnTo>
                  <a:pt x="288" y="649"/>
                </a:lnTo>
                <a:lnTo>
                  <a:pt x="288" y="648"/>
                </a:lnTo>
                <a:lnTo>
                  <a:pt x="288" y="648"/>
                </a:lnTo>
                <a:lnTo>
                  <a:pt x="288" y="648"/>
                </a:lnTo>
                <a:lnTo>
                  <a:pt x="286" y="648"/>
                </a:lnTo>
                <a:lnTo>
                  <a:pt x="286" y="648"/>
                </a:lnTo>
                <a:lnTo>
                  <a:pt x="286" y="648"/>
                </a:lnTo>
                <a:lnTo>
                  <a:pt x="286" y="648"/>
                </a:lnTo>
                <a:lnTo>
                  <a:pt x="286" y="648"/>
                </a:lnTo>
                <a:lnTo>
                  <a:pt x="286" y="648"/>
                </a:lnTo>
                <a:lnTo>
                  <a:pt x="285" y="648"/>
                </a:lnTo>
                <a:lnTo>
                  <a:pt x="285" y="648"/>
                </a:lnTo>
                <a:lnTo>
                  <a:pt x="285" y="648"/>
                </a:lnTo>
                <a:lnTo>
                  <a:pt x="285" y="648"/>
                </a:lnTo>
                <a:lnTo>
                  <a:pt x="285" y="648"/>
                </a:lnTo>
                <a:lnTo>
                  <a:pt x="285" y="648"/>
                </a:lnTo>
                <a:lnTo>
                  <a:pt x="285" y="648"/>
                </a:lnTo>
                <a:lnTo>
                  <a:pt x="284" y="648"/>
                </a:lnTo>
                <a:lnTo>
                  <a:pt x="284" y="648"/>
                </a:lnTo>
                <a:lnTo>
                  <a:pt x="284" y="648"/>
                </a:lnTo>
                <a:lnTo>
                  <a:pt x="284" y="648"/>
                </a:lnTo>
                <a:lnTo>
                  <a:pt x="284" y="648"/>
                </a:lnTo>
                <a:lnTo>
                  <a:pt x="284" y="648"/>
                </a:lnTo>
                <a:lnTo>
                  <a:pt x="283" y="648"/>
                </a:lnTo>
                <a:lnTo>
                  <a:pt x="283" y="648"/>
                </a:lnTo>
                <a:lnTo>
                  <a:pt x="283" y="648"/>
                </a:lnTo>
                <a:lnTo>
                  <a:pt x="283" y="648"/>
                </a:lnTo>
                <a:lnTo>
                  <a:pt x="283" y="648"/>
                </a:lnTo>
                <a:lnTo>
                  <a:pt x="283" y="648"/>
                </a:lnTo>
                <a:lnTo>
                  <a:pt x="282" y="648"/>
                </a:lnTo>
                <a:lnTo>
                  <a:pt x="282" y="648"/>
                </a:lnTo>
                <a:lnTo>
                  <a:pt x="282" y="648"/>
                </a:lnTo>
                <a:lnTo>
                  <a:pt x="282" y="648"/>
                </a:lnTo>
                <a:lnTo>
                  <a:pt x="282" y="648"/>
                </a:lnTo>
                <a:lnTo>
                  <a:pt x="282" y="648"/>
                </a:lnTo>
                <a:lnTo>
                  <a:pt x="281" y="648"/>
                </a:lnTo>
                <a:lnTo>
                  <a:pt x="281" y="648"/>
                </a:lnTo>
                <a:lnTo>
                  <a:pt x="281" y="648"/>
                </a:lnTo>
                <a:lnTo>
                  <a:pt x="281" y="648"/>
                </a:lnTo>
                <a:lnTo>
                  <a:pt x="281" y="648"/>
                </a:lnTo>
                <a:lnTo>
                  <a:pt x="281" y="648"/>
                </a:lnTo>
                <a:lnTo>
                  <a:pt x="280" y="648"/>
                </a:lnTo>
                <a:lnTo>
                  <a:pt x="280" y="648"/>
                </a:lnTo>
                <a:lnTo>
                  <a:pt x="280" y="648"/>
                </a:lnTo>
                <a:lnTo>
                  <a:pt x="280" y="648"/>
                </a:lnTo>
                <a:lnTo>
                  <a:pt x="280" y="648"/>
                </a:lnTo>
                <a:lnTo>
                  <a:pt x="280" y="648"/>
                </a:lnTo>
                <a:lnTo>
                  <a:pt x="279" y="648"/>
                </a:lnTo>
                <a:lnTo>
                  <a:pt x="279" y="648"/>
                </a:lnTo>
                <a:lnTo>
                  <a:pt x="279" y="648"/>
                </a:lnTo>
                <a:lnTo>
                  <a:pt x="279" y="648"/>
                </a:lnTo>
                <a:lnTo>
                  <a:pt x="279" y="648"/>
                </a:lnTo>
                <a:lnTo>
                  <a:pt x="277" y="648"/>
                </a:lnTo>
                <a:lnTo>
                  <a:pt x="277" y="648"/>
                </a:lnTo>
                <a:lnTo>
                  <a:pt x="277" y="648"/>
                </a:lnTo>
                <a:lnTo>
                  <a:pt x="277" y="648"/>
                </a:lnTo>
                <a:lnTo>
                  <a:pt x="277" y="648"/>
                </a:lnTo>
                <a:lnTo>
                  <a:pt x="277" y="648"/>
                </a:lnTo>
                <a:lnTo>
                  <a:pt x="276" y="648"/>
                </a:lnTo>
                <a:lnTo>
                  <a:pt x="276" y="648"/>
                </a:lnTo>
                <a:lnTo>
                  <a:pt x="276" y="648"/>
                </a:lnTo>
                <a:lnTo>
                  <a:pt x="276" y="648"/>
                </a:lnTo>
                <a:lnTo>
                  <a:pt x="276" y="648"/>
                </a:lnTo>
                <a:lnTo>
                  <a:pt x="276" y="648"/>
                </a:lnTo>
                <a:lnTo>
                  <a:pt x="275" y="648"/>
                </a:lnTo>
                <a:lnTo>
                  <a:pt x="275" y="648"/>
                </a:lnTo>
                <a:lnTo>
                  <a:pt x="275" y="648"/>
                </a:lnTo>
                <a:lnTo>
                  <a:pt x="275" y="648"/>
                </a:lnTo>
                <a:lnTo>
                  <a:pt x="275" y="648"/>
                </a:lnTo>
                <a:lnTo>
                  <a:pt x="275" y="648"/>
                </a:lnTo>
                <a:lnTo>
                  <a:pt x="275" y="648"/>
                </a:lnTo>
                <a:lnTo>
                  <a:pt x="274" y="648"/>
                </a:lnTo>
                <a:lnTo>
                  <a:pt x="274" y="648"/>
                </a:lnTo>
                <a:lnTo>
                  <a:pt x="274" y="648"/>
                </a:lnTo>
                <a:lnTo>
                  <a:pt x="274" y="648"/>
                </a:lnTo>
                <a:lnTo>
                  <a:pt x="274" y="648"/>
                </a:lnTo>
                <a:lnTo>
                  <a:pt x="274" y="648"/>
                </a:lnTo>
                <a:lnTo>
                  <a:pt x="273" y="648"/>
                </a:lnTo>
                <a:lnTo>
                  <a:pt x="273" y="648"/>
                </a:lnTo>
                <a:lnTo>
                  <a:pt x="273" y="648"/>
                </a:lnTo>
                <a:lnTo>
                  <a:pt x="273" y="648"/>
                </a:lnTo>
                <a:lnTo>
                  <a:pt x="273" y="648"/>
                </a:lnTo>
                <a:lnTo>
                  <a:pt x="273" y="648"/>
                </a:lnTo>
                <a:lnTo>
                  <a:pt x="272" y="648"/>
                </a:lnTo>
                <a:lnTo>
                  <a:pt x="272" y="648"/>
                </a:lnTo>
                <a:lnTo>
                  <a:pt x="272" y="648"/>
                </a:lnTo>
                <a:lnTo>
                  <a:pt x="272" y="649"/>
                </a:lnTo>
                <a:lnTo>
                  <a:pt x="272" y="649"/>
                </a:lnTo>
                <a:lnTo>
                  <a:pt x="272" y="649"/>
                </a:lnTo>
                <a:lnTo>
                  <a:pt x="271" y="649"/>
                </a:lnTo>
                <a:lnTo>
                  <a:pt x="271" y="649"/>
                </a:lnTo>
                <a:lnTo>
                  <a:pt x="271" y="649"/>
                </a:lnTo>
                <a:lnTo>
                  <a:pt x="271" y="649"/>
                </a:lnTo>
                <a:lnTo>
                  <a:pt x="271" y="649"/>
                </a:lnTo>
                <a:lnTo>
                  <a:pt x="271" y="649"/>
                </a:lnTo>
                <a:lnTo>
                  <a:pt x="271" y="649"/>
                </a:lnTo>
                <a:lnTo>
                  <a:pt x="270" y="649"/>
                </a:lnTo>
                <a:lnTo>
                  <a:pt x="270" y="649"/>
                </a:lnTo>
                <a:lnTo>
                  <a:pt x="270" y="649"/>
                </a:lnTo>
                <a:lnTo>
                  <a:pt x="270" y="649"/>
                </a:lnTo>
                <a:lnTo>
                  <a:pt x="270" y="649"/>
                </a:lnTo>
                <a:lnTo>
                  <a:pt x="270" y="649"/>
                </a:lnTo>
                <a:lnTo>
                  <a:pt x="270" y="649"/>
                </a:lnTo>
                <a:lnTo>
                  <a:pt x="268" y="649"/>
                </a:lnTo>
                <a:lnTo>
                  <a:pt x="268" y="649"/>
                </a:lnTo>
                <a:lnTo>
                  <a:pt x="268" y="649"/>
                </a:lnTo>
                <a:lnTo>
                  <a:pt x="268" y="650"/>
                </a:lnTo>
                <a:lnTo>
                  <a:pt x="268" y="650"/>
                </a:lnTo>
                <a:lnTo>
                  <a:pt x="268" y="650"/>
                </a:lnTo>
                <a:lnTo>
                  <a:pt x="267" y="650"/>
                </a:lnTo>
                <a:lnTo>
                  <a:pt x="267" y="650"/>
                </a:lnTo>
                <a:lnTo>
                  <a:pt x="267" y="650"/>
                </a:lnTo>
                <a:lnTo>
                  <a:pt x="267" y="650"/>
                </a:lnTo>
                <a:lnTo>
                  <a:pt x="267" y="650"/>
                </a:lnTo>
                <a:lnTo>
                  <a:pt x="267" y="650"/>
                </a:lnTo>
                <a:lnTo>
                  <a:pt x="267" y="650"/>
                </a:lnTo>
                <a:lnTo>
                  <a:pt x="266" y="650"/>
                </a:lnTo>
                <a:lnTo>
                  <a:pt x="266" y="650"/>
                </a:lnTo>
                <a:lnTo>
                  <a:pt x="266" y="650"/>
                </a:lnTo>
                <a:lnTo>
                  <a:pt x="266" y="650"/>
                </a:lnTo>
                <a:lnTo>
                  <a:pt x="266" y="651"/>
                </a:lnTo>
                <a:lnTo>
                  <a:pt x="266" y="651"/>
                </a:lnTo>
                <a:lnTo>
                  <a:pt x="266" y="651"/>
                </a:lnTo>
                <a:lnTo>
                  <a:pt x="265" y="651"/>
                </a:lnTo>
                <a:lnTo>
                  <a:pt x="265" y="651"/>
                </a:lnTo>
                <a:lnTo>
                  <a:pt x="265" y="651"/>
                </a:lnTo>
                <a:lnTo>
                  <a:pt x="265" y="651"/>
                </a:lnTo>
                <a:lnTo>
                  <a:pt x="265" y="651"/>
                </a:lnTo>
                <a:lnTo>
                  <a:pt x="265" y="651"/>
                </a:lnTo>
                <a:lnTo>
                  <a:pt x="265" y="651"/>
                </a:lnTo>
                <a:lnTo>
                  <a:pt x="265" y="651"/>
                </a:lnTo>
                <a:lnTo>
                  <a:pt x="264" y="651"/>
                </a:lnTo>
                <a:lnTo>
                  <a:pt x="264" y="651"/>
                </a:lnTo>
                <a:lnTo>
                  <a:pt x="264" y="652"/>
                </a:lnTo>
                <a:lnTo>
                  <a:pt x="264" y="652"/>
                </a:lnTo>
                <a:lnTo>
                  <a:pt x="264" y="652"/>
                </a:lnTo>
                <a:lnTo>
                  <a:pt x="264" y="652"/>
                </a:lnTo>
                <a:lnTo>
                  <a:pt x="264" y="652"/>
                </a:lnTo>
                <a:lnTo>
                  <a:pt x="263" y="652"/>
                </a:lnTo>
                <a:lnTo>
                  <a:pt x="263" y="652"/>
                </a:lnTo>
                <a:lnTo>
                  <a:pt x="263" y="652"/>
                </a:lnTo>
                <a:lnTo>
                  <a:pt x="263" y="652"/>
                </a:lnTo>
                <a:lnTo>
                  <a:pt x="263" y="652"/>
                </a:lnTo>
                <a:lnTo>
                  <a:pt x="263" y="652"/>
                </a:lnTo>
                <a:lnTo>
                  <a:pt x="263" y="653"/>
                </a:lnTo>
                <a:lnTo>
                  <a:pt x="263" y="653"/>
                </a:lnTo>
                <a:lnTo>
                  <a:pt x="262" y="653"/>
                </a:lnTo>
                <a:lnTo>
                  <a:pt x="262" y="653"/>
                </a:lnTo>
                <a:lnTo>
                  <a:pt x="262" y="653"/>
                </a:lnTo>
                <a:lnTo>
                  <a:pt x="262" y="653"/>
                </a:lnTo>
                <a:lnTo>
                  <a:pt x="262" y="653"/>
                </a:lnTo>
                <a:lnTo>
                  <a:pt x="262" y="653"/>
                </a:lnTo>
                <a:lnTo>
                  <a:pt x="262" y="653"/>
                </a:lnTo>
                <a:lnTo>
                  <a:pt x="262" y="653"/>
                </a:lnTo>
                <a:lnTo>
                  <a:pt x="261" y="653"/>
                </a:lnTo>
                <a:lnTo>
                  <a:pt x="261" y="655"/>
                </a:lnTo>
                <a:lnTo>
                  <a:pt x="261" y="655"/>
                </a:lnTo>
                <a:lnTo>
                  <a:pt x="261" y="655"/>
                </a:lnTo>
                <a:lnTo>
                  <a:pt x="261" y="655"/>
                </a:lnTo>
                <a:lnTo>
                  <a:pt x="261" y="655"/>
                </a:lnTo>
                <a:lnTo>
                  <a:pt x="261" y="655"/>
                </a:lnTo>
                <a:lnTo>
                  <a:pt x="261" y="655"/>
                </a:lnTo>
                <a:lnTo>
                  <a:pt x="259" y="655"/>
                </a:lnTo>
                <a:lnTo>
                  <a:pt x="259" y="655"/>
                </a:lnTo>
                <a:lnTo>
                  <a:pt x="259" y="656"/>
                </a:lnTo>
                <a:lnTo>
                  <a:pt x="259" y="656"/>
                </a:lnTo>
                <a:lnTo>
                  <a:pt x="259" y="656"/>
                </a:lnTo>
                <a:lnTo>
                  <a:pt x="259" y="656"/>
                </a:lnTo>
                <a:lnTo>
                  <a:pt x="259" y="656"/>
                </a:lnTo>
                <a:lnTo>
                  <a:pt x="259" y="656"/>
                </a:lnTo>
                <a:lnTo>
                  <a:pt x="259" y="656"/>
                </a:lnTo>
                <a:lnTo>
                  <a:pt x="258" y="656"/>
                </a:lnTo>
                <a:lnTo>
                  <a:pt x="258" y="656"/>
                </a:lnTo>
                <a:lnTo>
                  <a:pt x="258" y="657"/>
                </a:lnTo>
                <a:lnTo>
                  <a:pt x="258" y="657"/>
                </a:lnTo>
                <a:lnTo>
                  <a:pt x="258" y="657"/>
                </a:lnTo>
                <a:lnTo>
                  <a:pt x="258" y="657"/>
                </a:lnTo>
                <a:lnTo>
                  <a:pt x="258" y="657"/>
                </a:lnTo>
                <a:lnTo>
                  <a:pt x="258" y="657"/>
                </a:lnTo>
                <a:lnTo>
                  <a:pt x="258" y="657"/>
                </a:lnTo>
                <a:lnTo>
                  <a:pt x="257" y="657"/>
                </a:lnTo>
                <a:lnTo>
                  <a:pt x="257" y="657"/>
                </a:lnTo>
                <a:lnTo>
                  <a:pt x="257" y="658"/>
                </a:lnTo>
                <a:lnTo>
                  <a:pt x="257" y="658"/>
                </a:lnTo>
                <a:lnTo>
                  <a:pt x="257" y="658"/>
                </a:lnTo>
                <a:lnTo>
                  <a:pt x="257" y="658"/>
                </a:lnTo>
                <a:lnTo>
                  <a:pt x="257" y="658"/>
                </a:lnTo>
                <a:lnTo>
                  <a:pt x="257" y="658"/>
                </a:lnTo>
                <a:lnTo>
                  <a:pt x="257" y="658"/>
                </a:lnTo>
                <a:lnTo>
                  <a:pt x="256" y="658"/>
                </a:lnTo>
                <a:lnTo>
                  <a:pt x="256" y="659"/>
                </a:lnTo>
                <a:lnTo>
                  <a:pt x="256" y="659"/>
                </a:lnTo>
                <a:lnTo>
                  <a:pt x="256" y="659"/>
                </a:lnTo>
                <a:lnTo>
                  <a:pt x="256" y="659"/>
                </a:lnTo>
                <a:lnTo>
                  <a:pt x="256" y="659"/>
                </a:lnTo>
                <a:lnTo>
                  <a:pt x="256" y="659"/>
                </a:lnTo>
                <a:lnTo>
                  <a:pt x="256" y="659"/>
                </a:lnTo>
                <a:lnTo>
                  <a:pt x="256" y="659"/>
                </a:lnTo>
                <a:lnTo>
                  <a:pt x="256" y="660"/>
                </a:lnTo>
                <a:lnTo>
                  <a:pt x="256" y="660"/>
                </a:lnTo>
                <a:lnTo>
                  <a:pt x="255" y="660"/>
                </a:lnTo>
                <a:lnTo>
                  <a:pt x="255" y="660"/>
                </a:lnTo>
                <a:lnTo>
                  <a:pt x="255" y="660"/>
                </a:lnTo>
                <a:lnTo>
                  <a:pt x="255" y="660"/>
                </a:lnTo>
                <a:lnTo>
                  <a:pt x="255" y="660"/>
                </a:lnTo>
                <a:lnTo>
                  <a:pt x="255" y="660"/>
                </a:lnTo>
                <a:lnTo>
                  <a:pt x="255" y="661"/>
                </a:lnTo>
                <a:lnTo>
                  <a:pt x="255" y="661"/>
                </a:lnTo>
                <a:lnTo>
                  <a:pt x="255" y="661"/>
                </a:lnTo>
                <a:lnTo>
                  <a:pt x="255" y="661"/>
                </a:lnTo>
                <a:lnTo>
                  <a:pt x="255" y="661"/>
                </a:lnTo>
                <a:lnTo>
                  <a:pt x="254" y="661"/>
                </a:lnTo>
                <a:lnTo>
                  <a:pt x="254" y="661"/>
                </a:lnTo>
                <a:lnTo>
                  <a:pt x="254" y="662"/>
                </a:lnTo>
                <a:lnTo>
                  <a:pt x="254" y="662"/>
                </a:lnTo>
                <a:lnTo>
                  <a:pt x="254" y="662"/>
                </a:lnTo>
                <a:lnTo>
                  <a:pt x="254" y="662"/>
                </a:lnTo>
                <a:lnTo>
                  <a:pt x="254" y="662"/>
                </a:lnTo>
                <a:lnTo>
                  <a:pt x="254" y="662"/>
                </a:lnTo>
                <a:lnTo>
                  <a:pt x="254" y="662"/>
                </a:lnTo>
                <a:lnTo>
                  <a:pt x="254" y="664"/>
                </a:lnTo>
                <a:lnTo>
                  <a:pt x="254" y="664"/>
                </a:lnTo>
                <a:lnTo>
                  <a:pt x="254" y="664"/>
                </a:lnTo>
                <a:lnTo>
                  <a:pt x="254" y="664"/>
                </a:lnTo>
                <a:lnTo>
                  <a:pt x="253" y="664"/>
                </a:lnTo>
                <a:lnTo>
                  <a:pt x="253" y="664"/>
                </a:lnTo>
                <a:lnTo>
                  <a:pt x="253" y="664"/>
                </a:lnTo>
                <a:lnTo>
                  <a:pt x="253" y="665"/>
                </a:lnTo>
                <a:lnTo>
                  <a:pt x="253" y="665"/>
                </a:lnTo>
                <a:lnTo>
                  <a:pt x="253" y="665"/>
                </a:lnTo>
                <a:lnTo>
                  <a:pt x="253" y="665"/>
                </a:lnTo>
                <a:lnTo>
                  <a:pt x="253" y="665"/>
                </a:lnTo>
                <a:lnTo>
                  <a:pt x="253" y="665"/>
                </a:lnTo>
                <a:lnTo>
                  <a:pt x="253" y="665"/>
                </a:lnTo>
                <a:lnTo>
                  <a:pt x="253" y="666"/>
                </a:lnTo>
                <a:lnTo>
                  <a:pt x="253" y="666"/>
                </a:lnTo>
                <a:lnTo>
                  <a:pt x="253" y="666"/>
                </a:lnTo>
                <a:lnTo>
                  <a:pt x="253" y="666"/>
                </a:lnTo>
                <a:lnTo>
                  <a:pt x="253" y="666"/>
                </a:lnTo>
                <a:lnTo>
                  <a:pt x="252" y="666"/>
                </a:lnTo>
                <a:lnTo>
                  <a:pt x="252" y="666"/>
                </a:lnTo>
                <a:lnTo>
                  <a:pt x="252" y="667"/>
                </a:lnTo>
                <a:lnTo>
                  <a:pt x="252" y="667"/>
                </a:lnTo>
                <a:lnTo>
                  <a:pt x="252" y="667"/>
                </a:lnTo>
                <a:lnTo>
                  <a:pt x="252" y="667"/>
                </a:lnTo>
                <a:lnTo>
                  <a:pt x="252" y="667"/>
                </a:lnTo>
                <a:lnTo>
                  <a:pt x="252" y="667"/>
                </a:lnTo>
                <a:lnTo>
                  <a:pt x="252" y="667"/>
                </a:lnTo>
                <a:lnTo>
                  <a:pt x="252" y="668"/>
                </a:lnTo>
                <a:lnTo>
                  <a:pt x="252" y="668"/>
                </a:lnTo>
                <a:lnTo>
                  <a:pt x="252" y="668"/>
                </a:lnTo>
                <a:lnTo>
                  <a:pt x="252" y="668"/>
                </a:lnTo>
                <a:lnTo>
                  <a:pt x="252" y="668"/>
                </a:lnTo>
                <a:lnTo>
                  <a:pt x="252" y="668"/>
                </a:lnTo>
                <a:lnTo>
                  <a:pt x="252" y="669"/>
                </a:lnTo>
                <a:lnTo>
                  <a:pt x="252" y="669"/>
                </a:lnTo>
                <a:lnTo>
                  <a:pt x="252" y="669"/>
                </a:lnTo>
                <a:lnTo>
                  <a:pt x="252" y="669"/>
                </a:lnTo>
                <a:lnTo>
                  <a:pt x="252" y="669"/>
                </a:lnTo>
                <a:lnTo>
                  <a:pt x="250" y="669"/>
                </a:lnTo>
                <a:lnTo>
                  <a:pt x="250" y="669"/>
                </a:lnTo>
                <a:lnTo>
                  <a:pt x="250" y="670"/>
                </a:lnTo>
                <a:lnTo>
                  <a:pt x="250" y="670"/>
                </a:lnTo>
                <a:lnTo>
                  <a:pt x="250" y="670"/>
                </a:lnTo>
                <a:lnTo>
                  <a:pt x="250" y="670"/>
                </a:lnTo>
                <a:lnTo>
                  <a:pt x="250" y="670"/>
                </a:lnTo>
                <a:lnTo>
                  <a:pt x="250" y="670"/>
                </a:lnTo>
                <a:lnTo>
                  <a:pt x="250" y="671"/>
                </a:lnTo>
                <a:lnTo>
                  <a:pt x="250" y="671"/>
                </a:lnTo>
                <a:lnTo>
                  <a:pt x="250" y="671"/>
                </a:lnTo>
                <a:lnTo>
                  <a:pt x="250" y="671"/>
                </a:lnTo>
                <a:lnTo>
                  <a:pt x="250" y="671"/>
                </a:lnTo>
                <a:lnTo>
                  <a:pt x="250" y="671"/>
                </a:lnTo>
                <a:lnTo>
                  <a:pt x="250" y="673"/>
                </a:lnTo>
                <a:lnTo>
                  <a:pt x="250" y="673"/>
                </a:lnTo>
                <a:lnTo>
                  <a:pt x="250" y="673"/>
                </a:lnTo>
                <a:lnTo>
                  <a:pt x="250" y="673"/>
                </a:lnTo>
                <a:lnTo>
                  <a:pt x="250" y="673"/>
                </a:lnTo>
                <a:lnTo>
                  <a:pt x="250" y="673"/>
                </a:lnTo>
                <a:lnTo>
                  <a:pt x="250" y="674"/>
                </a:lnTo>
                <a:lnTo>
                  <a:pt x="250" y="674"/>
                </a:lnTo>
                <a:lnTo>
                  <a:pt x="250" y="674"/>
                </a:lnTo>
                <a:lnTo>
                  <a:pt x="250" y="674"/>
                </a:lnTo>
                <a:lnTo>
                  <a:pt x="250" y="674"/>
                </a:lnTo>
                <a:lnTo>
                  <a:pt x="250" y="674"/>
                </a:lnTo>
                <a:lnTo>
                  <a:pt x="250" y="675"/>
                </a:lnTo>
                <a:lnTo>
                  <a:pt x="250" y="675"/>
                </a:lnTo>
                <a:lnTo>
                  <a:pt x="250" y="675"/>
                </a:lnTo>
                <a:lnTo>
                  <a:pt x="250" y="675"/>
                </a:lnTo>
                <a:lnTo>
                  <a:pt x="250" y="675"/>
                </a:lnTo>
                <a:lnTo>
                  <a:pt x="250" y="675"/>
                </a:lnTo>
                <a:lnTo>
                  <a:pt x="250" y="676"/>
                </a:lnTo>
                <a:lnTo>
                  <a:pt x="250" y="676"/>
                </a:lnTo>
                <a:lnTo>
                  <a:pt x="250" y="676"/>
                </a:lnTo>
                <a:lnTo>
                  <a:pt x="250" y="676"/>
                </a:lnTo>
                <a:lnTo>
                  <a:pt x="250" y="676"/>
                </a:lnTo>
                <a:lnTo>
                  <a:pt x="250" y="676"/>
                </a:lnTo>
                <a:lnTo>
                  <a:pt x="250" y="677"/>
                </a:lnTo>
                <a:lnTo>
                  <a:pt x="250" y="677"/>
                </a:lnTo>
                <a:lnTo>
                  <a:pt x="250" y="677"/>
                </a:lnTo>
                <a:lnTo>
                  <a:pt x="250" y="677"/>
                </a:lnTo>
                <a:lnTo>
                  <a:pt x="250" y="677"/>
                </a:lnTo>
                <a:lnTo>
                  <a:pt x="250" y="677"/>
                </a:lnTo>
                <a:lnTo>
                  <a:pt x="250" y="678"/>
                </a:lnTo>
                <a:lnTo>
                  <a:pt x="250" y="678"/>
                </a:lnTo>
                <a:lnTo>
                  <a:pt x="250" y="678"/>
                </a:lnTo>
                <a:lnTo>
                  <a:pt x="250" y="678"/>
                </a:lnTo>
                <a:lnTo>
                  <a:pt x="250" y="678"/>
                </a:lnTo>
                <a:lnTo>
                  <a:pt x="250" y="678"/>
                </a:lnTo>
                <a:lnTo>
                  <a:pt x="250" y="679"/>
                </a:lnTo>
                <a:lnTo>
                  <a:pt x="250" y="679"/>
                </a:lnTo>
                <a:lnTo>
                  <a:pt x="250" y="679"/>
                </a:lnTo>
                <a:lnTo>
                  <a:pt x="250" y="679"/>
                </a:lnTo>
                <a:lnTo>
                  <a:pt x="250" y="679"/>
                </a:lnTo>
                <a:lnTo>
                  <a:pt x="250" y="679"/>
                </a:lnTo>
                <a:lnTo>
                  <a:pt x="250" y="681"/>
                </a:lnTo>
                <a:lnTo>
                  <a:pt x="250" y="681"/>
                </a:lnTo>
                <a:lnTo>
                  <a:pt x="250" y="681"/>
                </a:lnTo>
                <a:lnTo>
                  <a:pt x="250" y="681"/>
                </a:lnTo>
                <a:lnTo>
                  <a:pt x="250" y="681"/>
                </a:lnTo>
                <a:lnTo>
                  <a:pt x="250" y="681"/>
                </a:lnTo>
                <a:lnTo>
                  <a:pt x="250" y="682"/>
                </a:lnTo>
                <a:lnTo>
                  <a:pt x="250" y="682"/>
                </a:lnTo>
                <a:lnTo>
                  <a:pt x="250" y="682"/>
                </a:lnTo>
                <a:lnTo>
                  <a:pt x="250" y="682"/>
                </a:lnTo>
                <a:lnTo>
                  <a:pt x="250" y="682"/>
                </a:lnTo>
                <a:lnTo>
                  <a:pt x="250" y="682"/>
                </a:lnTo>
                <a:lnTo>
                  <a:pt x="250" y="683"/>
                </a:lnTo>
                <a:lnTo>
                  <a:pt x="250" y="683"/>
                </a:lnTo>
                <a:lnTo>
                  <a:pt x="250" y="683"/>
                </a:lnTo>
                <a:lnTo>
                  <a:pt x="250" y="683"/>
                </a:lnTo>
                <a:lnTo>
                  <a:pt x="250" y="683"/>
                </a:lnTo>
                <a:lnTo>
                  <a:pt x="250" y="683"/>
                </a:lnTo>
                <a:lnTo>
                  <a:pt x="250" y="684"/>
                </a:lnTo>
                <a:lnTo>
                  <a:pt x="250" y="684"/>
                </a:lnTo>
                <a:lnTo>
                  <a:pt x="250" y="684"/>
                </a:lnTo>
                <a:lnTo>
                  <a:pt x="250" y="684"/>
                </a:lnTo>
                <a:lnTo>
                  <a:pt x="250" y="684"/>
                </a:lnTo>
                <a:lnTo>
                  <a:pt x="250" y="684"/>
                </a:lnTo>
                <a:lnTo>
                  <a:pt x="250" y="684"/>
                </a:lnTo>
                <a:lnTo>
                  <a:pt x="252" y="685"/>
                </a:lnTo>
                <a:lnTo>
                  <a:pt x="252" y="685"/>
                </a:lnTo>
                <a:lnTo>
                  <a:pt x="252" y="685"/>
                </a:lnTo>
                <a:lnTo>
                  <a:pt x="252" y="685"/>
                </a:lnTo>
                <a:lnTo>
                  <a:pt x="252" y="685"/>
                </a:lnTo>
                <a:lnTo>
                  <a:pt x="252" y="685"/>
                </a:lnTo>
                <a:lnTo>
                  <a:pt x="252" y="686"/>
                </a:lnTo>
                <a:lnTo>
                  <a:pt x="252" y="686"/>
                </a:lnTo>
                <a:lnTo>
                  <a:pt x="252" y="686"/>
                </a:lnTo>
                <a:lnTo>
                  <a:pt x="252" y="686"/>
                </a:lnTo>
                <a:lnTo>
                  <a:pt x="252" y="686"/>
                </a:lnTo>
                <a:lnTo>
                  <a:pt x="252" y="686"/>
                </a:lnTo>
                <a:lnTo>
                  <a:pt x="252" y="686"/>
                </a:lnTo>
                <a:lnTo>
                  <a:pt x="252" y="687"/>
                </a:lnTo>
                <a:lnTo>
                  <a:pt x="252" y="687"/>
                </a:lnTo>
                <a:lnTo>
                  <a:pt x="252" y="687"/>
                </a:lnTo>
                <a:lnTo>
                  <a:pt x="252" y="687"/>
                </a:lnTo>
                <a:lnTo>
                  <a:pt x="252" y="687"/>
                </a:lnTo>
                <a:lnTo>
                  <a:pt x="252" y="687"/>
                </a:lnTo>
                <a:lnTo>
                  <a:pt x="252" y="688"/>
                </a:lnTo>
                <a:lnTo>
                  <a:pt x="253" y="688"/>
                </a:lnTo>
                <a:lnTo>
                  <a:pt x="253" y="688"/>
                </a:lnTo>
                <a:lnTo>
                  <a:pt x="253" y="688"/>
                </a:lnTo>
                <a:lnTo>
                  <a:pt x="253" y="688"/>
                </a:lnTo>
                <a:lnTo>
                  <a:pt x="253" y="688"/>
                </a:lnTo>
                <a:lnTo>
                  <a:pt x="253" y="688"/>
                </a:lnTo>
                <a:lnTo>
                  <a:pt x="253" y="690"/>
                </a:lnTo>
                <a:lnTo>
                  <a:pt x="253" y="690"/>
                </a:lnTo>
                <a:lnTo>
                  <a:pt x="253" y="690"/>
                </a:lnTo>
                <a:lnTo>
                  <a:pt x="253" y="690"/>
                </a:lnTo>
                <a:lnTo>
                  <a:pt x="253" y="690"/>
                </a:lnTo>
                <a:lnTo>
                  <a:pt x="253" y="690"/>
                </a:lnTo>
                <a:lnTo>
                  <a:pt x="253" y="690"/>
                </a:lnTo>
                <a:lnTo>
                  <a:pt x="253" y="691"/>
                </a:lnTo>
                <a:lnTo>
                  <a:pt x="253" y="691"/>
                </a:lnTo>
                <a:lnTo>
                  <a:pt x="254" y="691"/>
                </a:lnTo>
                <a:lnTo>
                  <a:pt x="254" y="691"/>
                </a:lnTo>
                <a:lnTo>
                  <a:pt x="254" y="691"/>
                </a:lnTo>
                <a:lnTo>
                  <a:pt x="254" y="691"/>
                </a:lnTo>
                <a:lnTo>
                  <a:pt x="254" y="691"/>
                </a:lnTo>
                <a:lnTo>
                  <a:pt x="254" y="692"/>
                </a:lnTo>
                <a:lnTo>
                  <a:pt x="254" y="692"/>
                </a:lnTo>
                <a:lnTo>
                  <a:pt x="254" y="692"/>
                </a:lnTo>
                <a:lnTo>
                  <a:pt x="254" y="692"/>
                </a:lnTo>
                <a:lnTo>
                  <a:pt x="254" y="692"/>
                </a:lnTo>
                <a:lnTo>
                  <a:pt x="254" y="692"/>
                </a:lnTo>
                <a:lnTo>
                  <a:pt x="254" y="692"/>
                </a:lnTo>
                <a:lnTo>
                  <a:pt x="254" y="693"/>
                </a:lnTo>
                <a:lnTo>
                  <a:pt x="255" y="693"/>
                </a:lnTo>
                <a:lnTo>
                  <a:pt x="255" y="693"/>
                </a:lnTo>
                <a:lnTo>
                  <a:pt x="255" y="693"/>
                </a:lnTo>
                <a:lnTo>
                  <a:pt x="255" y="693"/>
                </a:lnTo>
                <a:lnTo>
                  <a:pt x="255" y="693"/>
                </a:lnTo>
                <a:lnTo>
                  <a:pt x="255" y="693"/>
                </a:lnTo>
                <a:lnTo>
                  <a:pt x="255" y="693"/>
                </a:lnTo>
                <a:lnTo>
                  <a:pt x="255" y="694"/>
                </a:lnTo>
                <a:lnTo>
                  <a:pt x="255" y="694"/>
                </a:lnTo>
                <a:lnTo>
                  <a:pt x="255" y="694"/>
                </a:lnTo>
                <a:lnTo>
                  <a:pt x="255" y="694"/>
                </a:lnTo>
                <a:lnTo>
                  <a:pt x="256" y="694"/>
                </a:lnTo>
                <a:lnTo>
                  <a:pt x="256" y="694"/>
                </a:lnTo>
                <a:lnTo>
                  <a:pt x="256" y="694"/>
                </a:lnTo>
                <a:lnTo>
                  <a:pt x="256" y="695"/>
                </a:lnTo>
                <a:lnTo>
                  <a:pt x="256" y="695"/>
                </a:lnTo>
                <a:lnTo>
                  <a:pt x="256" y="695"/>
                </a:lnTo>
                <a:lnTo>
                  <a:pt x="256" y="695"/>
                </a:lnTo>
                <a:lnTo>
                  <a:pt x="256" y="695"/>
                </a:lnTo>
                <a:lnTo>
                  <a:pt x="256" y="695"/>
                </a:lnTo>
                <a:lnTo>
                  <a:pt x="256" y="695"/>
                </a:lnTo>
                <a:lnTo>
                  <a:pt x="256" y="695"/>
                </a:lnTo>
                <a:lnTo>
                  <a:pt x="257" y="696"/>
                </a:lnTo>
                <a:lnTo>
                  <a:pt x="257" y="696"/>
                </a:lnTo>
                <a:lnTo>
                  <a:pt x="257" y="696"/>
                </a:lnTo>
                <a:lnTo>
                  <a:pt x="257" y="696"/>
                </a:lnTo>
                <a:lnTo>
                  <a:pt x="257" y="696"/>
                </a:lnTo>
                <a:lnTo>
                  <a:pt x="257" y="696"/>
                </a:lnTo>
                <a:lnTo>
                  <a:pt x="257" y="696"/>
                </a:lnTo>
                <a:lnTo>
                  <a:pt x="257" y="696"/>
                </a:lnTo>
                <a:lnTo>
                  <a:pt x="257" y="697"/>
                </a:lnTo>
                <a:lnTo>
                  <a:pt x="258" y="697"/>
                </a:lnTo>
                <a:lnTo>
                  <a:pt x="258" y="697"/>
                </a:lnTo>
                <a:lnTo>
                  <a:pt x="258" y="697"/>
                </a:lnTo>
                <a:lnTo>
                  <a:pt x="258" y="697"/>
                </a:lnTo>
                <a:lnTo>
                  <a:pt x="258" y="697"/>
                </a:lnTo>
                <a:lnTo>
                  <a:pt x="258" y="697"/>
                </a:lnTo>
                <a:lnTo>
                  <a:pt x="258" y="697"/>
                </a:lnTo>
                <a:lnTo>
                  <a:pt x="258" y="697"/>
                </a:lnTo>
                <a:lnTo>
                  <a:pt x="258" y="699"/>
                </a:lnTo>
                <a:lnTo>
                  <a:pt x="259" y="699"/>
                </a:lnTo>
                <a:lnTo>
                  <a:pt x="259" y="699"/>
                </a:lnTo>
                <a:lnTo>
                  <a:pt x="259" y="699"/>
                </a:lnTo>
                <a:lnTo>
                  <a:pt x="259" y="699"/>
                </a:lnTo>
                <a:lnTo>
                  <a:pt x="259" y="699"/>
                </a:lnTo>
                <a:lnTo>
                  <a:pt x="259" y="699"/>
                </a:lnTo>
                <a:lnTo>
                  <a:pt x="259" y="699"/>
                </a:lnTo>
                <a:lnTo>
                  <a:pt x="259" y="699"/>
                </a:lnTo>
                <a:lnTo>
                  <a:pt x="259" y="700"/>
                </a:lnTo>
                <a:lnTo>
                  <a:pt x="261" y="700"/>
                </a:lnTo>
                <a:lnTo>
                  <a:pt x="261" y="700"/>
                </a:lnTo>
                <a:lnTo>
                  <a:pt x="261" y="700"/>
                </a:lnTo>
                <a:lnTo>
                  <a:pt x="261" y="700"/>
                </a:lnTo>
                <a:lnTo>
                  <a:pt x="261" y="700"/>
                </a:lnTo>
                <a:lnTo>
                  <a:pt x="261" y="700"/>
                </a:lnTo>
                <a:lnTo>
                  <a:pt x="261" y="700"/>
                </a:lnTo>
                <a:lnTo>
                  <a:pt x="261" y="700"/>
                </a:lnTo>
                <a:lnTo>
                  <a:pt x="262" y="700"/>
                </a:lnTo>
                <a:lnTo>
                  <a:pt x="262" y="701"/>
                </a:lnTo>
                <a:lnTo>
                  <a:pt x="262" y="701"/>
                </a:lnTo>
                <a:lnTo>
                  <a:pt x="262" y="701"/>
                </a:lnTo>
                <a:lnTo>
                  <a:pt x="262" y="701"/>
                </a:lnTo>
                <a:lnTo>
                  <a:pt x="262" y="701"/>
                </a:lnTo>
                <a:lnTo>
                  <a:pt x="262" y="701"/>
                </a:lnTo>
                <a:lnTo>
                  <a:pt x="262" y="701"/>
                </a:lnTo>
                <a:lnTo>
                  <a:pt x="263" y="701"/>
                </a:lnTo>
                <a:lnTo>
                  <a:pt x="263" y="701"/>
                </a:lnTo>
                <a:lnTo>
                  <a:pt x="263" y="701"/>
                </a:lnTo>
                <a:lnTo>
                  <a:pt x="263" y="701"/>
                </a:lnTo>
                <a:lnTo>
                  <a:pt x="263" y="702"/>
                </a:lnTo>
                <a:lnTo>
                  <a:pt x="263" y="702"/>
                </a:lnTo>
                <a:lnTo>
                  <a:pt x="263" y="702"/>
                </a:lnTo>
                <a:lnTo>
                  <a:pt x="263" y="702"/>
                </a:lnTo>
                <a:lnTo>
                  <a:pt x="264" y="702"/>
                </a:lnTo>
                <a:lnTo>
                  <a:pt x="264" y="702"/>
                </a:lnTo>
                <a:lnTo>
                  <a:pt x="264" y="702"/>
                </a:lnTo>
                <a:lnTo>
                  <a:pt x="264" y="702"/>
                </a:lnTo>
                <a:lnTo>
                  <a:pt x="264" y="702"/>
                </a:lnTo>
                <a:lnTo>
                  <a:pt x="264" y="702"/>
                </a:lnTo>
                <a:lnTo>
                  <a:pt x="264" y="702"/>
                </a:lnTo>
                <a:lnTo>
                  <a:pt x="265" y="703"/>
                </a:lnTo>
                <a:lnTo>
                  <a:pt x="265" y="703"/>
                </a:lnTo>
                <a:lnTo>
                  <a:pt x="265" y="703"/>
                </a:lnTo>
                <a:lnTo>
                  <a:pt x="265" y="703"/>
                </a:lnTo>
                <a:lnTo>
                  <a:pt x="265" y="703"/>
                </a:lnTo>
                <a:lnTo>
                  <a:pt x="265" y="703"/>
                </a:lnTo>
                <a:lnTo>
                  <a:pt x="265" y="703"/>
                </a:lnTo>
                <a:lnTo>
                  <a:pt x="265" y="703"/>
                </a:lnTo>
                <a:lnTo>
                  <a:pt x="266" y="703"/>
                </a:lnTo>
                <a:lnTo>
                  <a:pt x="266" y="703"/>
                </a:lnTo>
                <a:lnTo>
                  <a:pt x="266" y="703"/>
                </a:lnTo>
                <a:lnTo>
                  <a:pt x="266" y="703"/>
                </a:lnTo>
                <a:lnTo>
                  <a:pt x="266" y="703"/>
                </a:lnTo>
                <a:lnTo>
                  <a:pt x="266" y="704"/>
                </a:lnTo>
                <a:lnTo>
                  <a:pt x="266" y="704"/>
                </a:lnTo>
                <a:lnTo>
                  <a:pt x="267" y="704"/>
                </a:lnTo>
                <a:lnTo>
                  <a:pt x="267" y="704"/>
                </a:lnTo>
                <a:lnTo>
                  <a:pt x="267" y="704"/>
                </a:lnTo>
                <a:lnTo>
                  <a:pt x="267" y="704"/>
                </a:lnTo>
                <a:lnTo>
                  <a:pt x="267" y="704"/>
                </a:lnTo>
                <a:lnTo>
                  <a:pt x="267" y="704"/>
                </a:lnTo>
                <a:lnTo>
                  <a:pt x="267" y="704"/>
                </a:lnTo>
                <a:lnTo>
                  <a:pt x="268" y="704"/>
                </a:lnTo>
                <a:lnTo>
                  <a:pt x="268" y="704"/>
                </a:lnTo>
                <a:lnTo>
                  <a:pt x="268" y="704"/>
                </a:lnTo>
                <a:lnTo>
                  <a:pt x="268" y="704"/>
                </a:lnTo>
                <a:lnTo>
                  <a:pt x="268" y="704"/>
                </a:lnTo>
                <a:lnTo>
                  <a:pt x="268" y="704"/>
                </a:lnTo>
                <a:lnTo>
                  <a:pt x="270" y="705"/>
                </a:lnTo>
                <a:lnTo>
                  <a:pt x="270" y="705"/>
                </a:lnTo>
                <a:lnTo>
                  <a:pt x="270" y="705"/>
                </a:lnTo>
                <a:lnTo>
                  <a:pt x="270" y="705"/>
                </a:lnTo>
                <a:lnTo>
                  <a:pt x="270" y="705"/>
                </a:lnTo>
                <a:lnTo>
                  <a:pt x="270" y="705"/>
                </a:lnTo>
                <a:lnTo>
                  <a:pt x="270" y="705"/>
                </a:lnTo>
                <a:lnTo>
                  <a:pt x="271" y="705"/>
                </a:lnTo>
                <a:lnTo>
                  <a:pt x="271" y="705"/>
                </a:lnTo>
                <a:lnTo>
                  <a:pt x="271" y="705"/>
                </a:lnTo>
                <a:lnTo>
                  <a:pt x="271" y="705"/>
                </a:lnTo>
                <a:lnTo>
                  <a:pt x="271" y="705"/>
                </a:lnTo>
                <a:lnTo>
                  <a:pt x="271" y="705"/>
                </a:lnTo>
                <a:lnTo>
                  <a:pt x="271" y="705"/>
                </a:lnTo>
                <a:lnTo>
                  <a:pt x="272" y="705"/>
                </a:lnTo>
                <a:lnTo>
                  <a:pt x="272" y="705"/>
                </a:lnTo>
                <a:lnTo>
                  <a:pt x="272" y="705"/>
                </a:lnTo>
                <a:lnTo>
                  <a:pt x="272" y="705"/>
                </a:lnTo>
                <a:lnTo>
                  <a:pt x="272" y="705"/>
                </a:lnTo>
                <a:lnTo>
                  <a:pt x="272" y="705"/>
                </a:lnTo>
                <a:lnTo>
                  <a:pt x="273" y="705"/>
                </a:lnTo>
                <a:lnTo>
                  <a:pt x="273" y="706"/>
                </a:lnTo>
                <a:lnTo>
                  <a:pt x="273" y="706"/>
                </a:lnTo>
                <a:lnTo>
                  <a:pt x="273" y="706"/>
                </a:lnTo>
                <a:lnTo>
                  <a:pt x="273" y="706"/>
                </a:lnTo>
                <a:lnTo>
                  <a:pt x="273" y="706"/>
                </a:lnTo>
                <a:lnTo>
                  <a:pt x="274" y="706"/>
                </a:lnTo>
                <a:lnTo>
                  <a:pt x="274" y="706"/>
                </a:lnTo>
                <a:lnTo>
                  <a:pt x="274" y="706"/>
                </a:lnTo>
                <a:lnTo>
                  <a:pt x="274" y="706"/>
                </a:lnTo>
                <a:lnTo>
                  <a:pt x="274" y="706"/>
                </a:lnTo>
                <a:lnTo>
                  <a:pt x="274" y="706"/>
                </a:lnTo>
                <a:lnTo>
                  <a:pt x="275" y="706"/>
                </a:lnTo>
                <a:lnTo>
                  <a:pt x="275" y="706"/>
                </a:lnTo>
                <a:lnTo>
                  <a:pt x="275" y="706"/>
                </a:lnTo>
                <a:lnTo>
                  <a:pt x="275" y="706"/>
                </a:lnTo>
                <a:lnTo>
                  <a:pt x="275" y="706"/>
                </a:lnTo>
                <a:lnTo>
                  <a:pt x="275" y="706"/>
                </a:lnTo>
                <a:lnTo>
                  <a:pt x="275" y="706"/>
                </a:lnTo>
                <a:lnTo>
                  <a:pt x="276" y="706"/>
                </a:lnTo>
                <a:lnTo>
                  <a:pt x="276" y="706"/>
                </a:lnTo>
                <a:lnTo>
                  <a:pt x="276" y="706"/>
                </a:lnTo>
                <a:lnTo>
                  <a:pt x="276" y="706"/>
                </a:lnTo>
                <a:lnTo>
                  <a:pt x="276" y="706"/>
                </a:lnTo>
                <a:lnTo>
                  <a:pt x="276" y="706"/>
                </a:lnTo>
                <a:lnTo>
                  <a:pt x="277" y="706"/>
                </a:lnTo>
                <a:lnTo>
                  <a:pt x="277" y="706"/>
                </a:lnTo>
                <a:lnTo>
                  <a:pt x="277" y="706"/>
                </a:lnTo>
                <a:lnTo>
                  <a:pt x="277" y="706"/>
                </a:lnTo>
                <a:lnTo>
                  <a:pt x="277" y="706"/>
                </a:lnTo>
                <a:lnTo>
                  <a:pt x="277" y="706"/>
                </a:lnTo>
                <a:lnTo>
                  <a:pt x="279" y="706"/>
                </a:lnTo>
                <a:lnTo>
                  <a:pt x="279" y="706"/>
                </a:lnTo>
                <a:lnTo>
                  <a:pt x="279" y="706"/>
                </a:lnTo>
                <a:lnTo>
                  <a:pt x="279" y="706"/>
                </a:lnTo>
                <a:lnTo>
                  <a:pt x="279" y="706"/>
                </a:lnTo>
                <a:lnTo>
                  <a:pt x="280" y="706"/>
                </a:lnTo>
                <a:lnTo>
                  <a:pt x="280" y="706"/>
                </a:lnTo>
                <a:lnTo>
                  <a:pt x="280" y="706"/>
                </a:lnTo>
                <a:lnTo>
                  <a:pt x="280" y="706"/>
                </a:lnTo>
                <a:lnTo>
                  <a:pt x="280" y="706"/>
                </a:lnTo>
                <a:lnTo>
                  <a:pt x="280" y="706"/>
                </a:lnTo>
                <a:lnTo>
                  <a:pt x="281" y="706"/>
                </a:lnTo>
                <a:lnTo>
                  <a:pt x="281" y="706"/>
                </a:lnTo>
                <a:lnTo>
                  <a:pt x="281" y="706"/>
                </a:lnTo>
                <a:lnTo>
                  <a:pt x="281" y="706"/>
                </a:lnTo>
                <a:lnTo>
                  <a:pt x="281" y="706"/>
                </a:lnTo>
                <a:lnTo>
                  <a:pt x="281" y="706"/>
                </a:lnTo>
                <a:lnTo>
                  <a:pt x="282" y="706"/>
                </a:lnTo>
                <a:lnTo>
                  <a:pt x="282" y="706"/>
                </a:lnTo>
                <a:lnTo>
                  <a:pt x="282" y="706"/>
                </a:lnTo>
                <a:lnTo>
                  <a:pt x="282" y="706"/>
                </a:lnTo>
                <a:lnTo>
                  <a:pt x="282" y="706"/>
                </a:lnTo>
                <a:lnTo>
                  <a:pt x="282" y="706"/>
                </a:lnTo>
                <a:lnTo>
                  <a:pt x="283" y="706"/>
                </a:lnTo>
                <a:lnTo>
                  <a:pt x="283" y="706"/>
                </a:lnTo>
                <a:lnTo>
                  <a:pt x="283" y="706"/>
                </a:lnTo>
                <a:lnTo>
                  <a:pt x="283" y="706"/>
                </a:lnTo>
                <a:lnTo>
                  <a:pt x="283" y="706"/>
                </a:lnTo>
                <a:lnTo>
                  <a:pt x="283" y="706"/>
                </a:lnTo>
                <a:lnTo>
                  <a:pt x="284" y="706"/>
                </a:lnTo>
                <a:lnTo>
                  <a:pt x="284" y="706"/>
                </a:lnTo>
                <a:lnTo>
                  <a:pt x="284" y="706"/>
                </a:lnTo>
                <a:lnTo>
                  <a:pt x="284" y="706"/>
                </a:lnTo>
                <a:lnTo>
                  <a:pt x="284" y="706"/>
                </a:lnTo>
                <a:lnTo>
                  <a:pt x="284" y="706"/>
                </a:lnTo>
                <a:lnTo>
                  <a:pt x="285" y="706"/>
                </a:lnTo>
                <a:lnTo>
                  <a:pt x="285" y="706"/>
                </a:lnTo>
                <a:lnTo>
                  <a:pt x="285" y="706"/>
                </a:lnTo>
                <a:lnTo>
                  <a:pt x="285" y="706"/>
                </a:lnTo>
                <a:lnTo>
                  <a:pt x="285" y="706"/>
                </a:lnTo>
                <a:lnTo>
                  <a:pt x="285" y="706"/>
                </a:lnTo>
                <a:lnTo>
                  <a:pt x="285" y="706"/>
                </a:lnTo>
                <a:lnTo>
                  <a:pt x="286" y="706"/>
                </a:lnTo>
                <a:lnTo>
                  <a:pt x="286" y="706"/>
                </a:lnTo>
                <a:lnTo>
                  <a:pt x="286" y="706"/>
                </a:lnTo>
                <a:lnTo>
                  <a:pt x="286" y="706"/>
                </a:lnTo>
                <a:lnTo>
                  <a:pt x="286" y="706"/>
                </a:lnTo>
                <a:lnTo>
                  <a:pt x="286" y="705"/>
                </a:lnTo>
                <a:lnTo>
                  <a:pt x="288" y="705"/>
                </a:lnTo>
                <a:lnTo>
                  <a:pt x="288" y="705"/>
                </a:lnTo>
                <a:lnTo>
                  <a:pt x="288" y="705"/>
                </a:lnTo>
                <a:lnTo>
                  <a:pt x="288" y="705"/>
                </a:lnTo>
                <a:lnTo>
                  <a:pt x="288" y="705"/>
                </a:lnTo>
                <a:lnTo>
                  <a:pt x="288" y="705"/>
                </a:lnTo>
                <a:lnTo>
                  <a:pt x="289" y="705"/>
                </a:lnTo>
                <a:lnTo>
                  <a:pt x="289" y="705"/>
                </a:lnTo>
                <a:lnTo>
                  <a:pt x="289" y="705"/>
                </a:lnTo>
                <a:lnTo>
                  <a:pt x="289" y="705"/>
                </a:lnTo>
                <a:lnTo>
                  <a:pt x="289" y="705"/>
                </a:lnTo>
                <a:lnTo>
                  <a:pt x="289" y="705"/>
                </a:lnTo>
                <a:lnTo>
                  <a:pt x="289" y="705"/>
                </a:lnTo>
                <a:lnTo>
                  <a:pt x="290" y="705"/>
                </a:lnTo>
                <a:lnTo>
                  <a:pt x="290" y="705"/>
                </a:lnTo>
                <a:lnTo>
                  <a:pt x="290" y="705"/>
                </a:lnTo>
                <a:lnTo>
                  <a:pt x="290" y="705"/>
                </a:lnTo>
                <a:lnTo>
                  <a:pt x="290" y="705"/>
                </a:lnTo>
                <a:lnTo>
                  <a:pt x="290" y="705"/>
                </a:lnTo>
                <a:lnTo>
                  <a:pt x="291" y="705"/>
                </a:lnTo>
                <a:lnTo>
                  <a:pt x="291" y="704"/>
                </a:lnTo>
                <a:lnTo>
                  <a:pt x="291" y="704"/>
                </a:lnTo>
                <a:lnTo>
                  <a:pt x="291" y="704"/>
                </a:lnTo>
                <a:lnTo>
                  <a:pt x="291" y="704"/>
                </a:lnTo>
                <a:lnTo>
                  <a:pt x="291" y="704"/>
                </a:lnTo>
                <a:lnTo>
                  <a:pt x="291" y="704"/>
                </a:lnTo>
                <a:lnTo>
                  <a:pt x="292" y="704"/>
                </a:lnTo>
                <a:lnTo>
                  <a:pt x="292" y="704"/>
                </a:lnTo>
                <a:lnTo>
                  <a:pt x="292" y="704"/>
                </a:lnTo>
                <a:lnTo>
                  <a:pt x="292" y="704"/>
                </a:lnTo>
                <a:lnTo>
                  <a:pt x="292" y="704"/>
                </a:lnTo>
                <a:lnTo>
                  <a:pt x="292" y="704"/>
                </a:lnTo>
                <a:lnTo>
                  <a:pt x="292" y="704"/>
                </a:lnTo>
                <a:lnTo>
                  <a:pt x="293" y="704"/>
                </a:lnTo>
                <a:lnTo>
                  <a:pt x="293" y="704"/>
                </a:lnTo>
                <a:lnTo>
                  <a:pt x="293" y="703"/>
                </a:lnTo>
                <a:lnTo>
                  <a:pt x="293" y="703"/>
                </a:lnTo>
                <a:lnTo>
                  <a:pt x="293" y="703"/>
                </a:lnTo>
                <a:lnTo>
                  <a:pt x="293" y="703"/>
                </a:lnTo>
                <a:lnTo>
                  <a:pt x="293" y="703"/>
                </a:lnTo>
                <a:lnTo>
                  <a:pt x="294" y="703"/>
                </a:lnTo>
                <a:lnTo>
                  <a:pt x="294" y="703"/>
                </a:lnTo>
                <a:lnTo>
                  <a:pt x="294" y="703"/>
                </a:lnTo>
                <a:lnTo>
                  <a:pt x="294" y="703"/>
                </a:lnTo>
                <a:lnTo>
                  <a:pt x="294" y="703"/>
                </a:lnTo>
                <a:lnTo>
                  <a:pt x="294" y="703"/>
                </a:lnTo>
                <a:lnTo>
                  <a:pt x="294" y="703"/>
                </a:lnTo>
                <a:lnTo>
                  <a:pt x="295" y="703"/>
                </a:lnTo>
                <a:lnTo>
                  <a:pt x="295" y="702"/>
                </a:lnTo>
                <a:lnTo>
                  <a:pt x="295" y="702"/>
                </a:lnTo>
                <a:lnTo>
                  <a:pt x="295" y="702"/>
                </a:lnTo>
                <a:lnTo>
                  <a:pt x="295" y="702"/>
                </a:lnTo>
                <a:lnTo>
                  <a:pt x="295" y="702"/>
                </a:lnTo>
                <a:lnTo>
                  <a:pt x="295" y="702"/>
                </a:lnTo>
                <a:lnTo>
                  <a:pt x="295" y="702"/>
                </a:lnTo>
                <a:lnTo>
                  <a:pt x="297" y="702"/>
                </a:lnTo>
                <a:lnTo>
                  <a:pt x="297" y="702"/>
                </a:lnTo>
                <a:lnTo>
                  <a:pt x="297" y="702"/>
                </a:lnTo>
                <a:lnTo>
                  <a:pt x="297" y="702"/>
                </a:lnTo>
                <a:lnTo>
                  <a:pt x="297" y="701"/>
                </a:lnTo>
                <a:lnTo>
                  <a:pt x="297" y="701"/>
                </a:lnTo>
                <a:lnTo>
                  <a:pt x="297" y="701"/>
                </a:lnTo>
                <a:lnTo>
                  <a:pt x="298" y="701"/>
                </a:lnTo>
                <a:lnTo>
                  <a:pt x="298" y="701"/>
                </a:lnTo>
                <a:lnTo>
                  <a:pt x="298" y="701"/>
                </a:lnTo>
                <a:lnTo>
                  <a:pt x="298" y="701"/>
                </a:lnTo>
                <a:lnTo>
                  <a:pt x="298" y="701"/>
                </a:lnTo>
                <a:lnTo>
                  <a:pt x="298" y="701"/>
                </a:lnTo>
                <a:lnTo>
                  <a:pt x="298" y="701"/>
                </a:lnTo>
                <a:lnTo>
                  <a:pt x="298" y="701"/>
                </a:lnTo>
                <a:lnTo>
                  <a:pt x="299" y="700"/>
                </a:lnTo>
                <a:lnTo>
                  <a:pt x="299" y="700"/>
                </a:lnTo>
                <a:lnTo>
                  <a:pt x="299" y="700"/>
                </a:lnTo>
                <a:lnTo>
                  <a:pt x="299" y="700"/>
                </a:lnTo>
                <a:lnTo>
                  <a:pt x="299" y="700"/>
                </a:lnTo>
                <a:lnTo>
                  <a:pt x="299" y="700"/>
                </a:lnTo>
                <a:lnTo>
                  <a:pt x="299" y="700"/>
                </a:lnTo>
                <a:lnTo>
                  <a:pt x="299" y="700"/>
                </a:lnTo>
                <a:lnTo>
                  <a:pt x="299" y="700"/>
                </a:lnTo>
                <a:lnTo>
                  <a:pt x="300" y="700"/>
                </a:lnTo>
                <a:lnTo>
                  <a:pt x="300" y="699"/>
                </a:lnTo>
                <a:lnTo>
                  <a:pt x="300" y="699"/>
                </a:lnTo>
                <a:lnTo>
                  <a:pt x="300" y="699"/>
                </a:lnTo>
                <a:lnTo>
                  <a:pt x="300" y="699"/>
                </a:lnTo>
                <a:lnTo>
                  <a:pt x="300" y="699"/>
                </a:lnTo>
                <a:lnTo>
                  <a:pt x="300" y="699"/>
                </a:lnTo>
                <a:lnTo>
                  <a:pt x="300" y="699"/>
                </a:lnTo>
                <a:lnTo>
                  <a:pt x="301" y="699"/>
                </a:lnTo>
                <a:lnTo>
                  <a:pt x="301" y="699"/>
                </a:lnTo>
                <a:lnTo>
                  <a:pt x="301" y="697"/>
                </a:lnTo>
                <a:lnTo>
                  <a:pt x="301" y="697"/>
                </a:lnTo>
                <a:lnTo>
                  <a:pt x="301" y="697"/>
                </a:lnTo>
                <a:lnTo>
                  <a:pt x="301" y="697"/>
                </a:lnTo>
                <a:lnTo>
                  <a:pt x="301" y="697"/>
                </a:lnTo>
                <a:lnTo>
                  <a:pt x="301" y="697"/>
                </a:lnTo>
                <a:lnTo>
                  <a:pt x="301" y="697"/>
                </a:lnTo>
                <a:lnTo>
                  <a:pt x="302" y="697"/>
                </a:lnTo>
                <a:lnTo>
                  <a:pt x="302" y="697"/>
                </a:lnTo>
                <a:lnTo>
                  <a:pt x="302" y="696"/>
                </a:lnTo>
                <a:lnTo>
                  <a:pt x="302" y="696"/>
                </a:lnTo>
                <a:lnTo>
                  <a:pt x="302" y="696"/>
                </a:lnTo>
                <a:lnTo>
                  <a:pt x="302" y="696"/>
                </a:lnTo>
                <a:lnTo>
                  <a:pt x="302" y="696"/>
                </a:lnTo>
                <a:lnTo>
                  <a:pt x="302" y="696"/>
                </a:lnTo>
                <a:lnTo>
                  <a:pt x="302" y="696"/>
                </a:lnTo>
                <a:lnTo>
                  <a:pt x="302" y="696"/>
                </a:lnTo>
                <a:lnTo>
                  <a:pt x="303" y="695"/>
                </a:lnTo>
                <a:lnTo>
                  <a:pt x="303" y="695"/>
                </a:lnTo>
                <a:lnTo>
                  <a:pt x="303" y="695"/>
                </a:lnTo>
                <a:lnTo>
                  <a:pt x="303" y="695"/>
                </a:lnTo>
                <a:lnTo>
                  <a:pt x="303" y="695"/>
                </a:lnTo>
                <a:lnTo>
                  <a:pt x="303" y="695"/>
                </a:lnTo>
                <a:lnTo>
                  <a:pt x="303" y="695"/>
                </a:lnTo>
                <a:lnTo>
                  <a:pt x="303" y="695"/>
                </a:lnTo>
                <a:lnTo>
                  <a:pt x="303" y="694"/>
                </a:lnTo>
                <a:lnTo>
                  <a:pt x="303" y="694"/>
                </a:lnTo>
                <a:lnTo>
                  <a:pt x="304" y="694"/>
                </a:lnTo>
                <a:lnTo>
                  <a:pt x="304" y="694"/>
                </a:lnTo>
                <a:lnTo>
                  <a:pt x="304" y="694"/>
                </a:lnTo>
                <a:lnTo>
                  <a:pt x="304" y="694"/>
                </a:lnTo>
                <a:lnTo>
                  <a:pt x="304" y="694"/>
                </a:lnTo>
                <a:lnTo>
                  <a:pt x="304" y="693"/>
                </a:lnTo>
                <a:lnTo>
                  <a:pt x="304" y="693"/>
                </a:lnTo>
                <a:lnTo>
                  <a:pt x="304" y="693"/>
                </a:lnTo>
                <a:lnTo>
                  <a:pt x="304" y="693"/>
                </a:lnTo>
                <a:lnTo>
                  <a:pt x="304" y="693"/>
                </a:lnTo>
                <a:lnTo>
                  <a:pt x="304" y="693"/>
                </a:lnTo>
                <a:lnTo>
                  <a:pt x="304" y="693"/>
                </a:lnTo>
                <a:lnTo>
                  <a:pt x="306" y="693"/>
                </a:lnTo>
                <a:lnTo>
                  <a:pt x="306" y="692"/>
                </a:lnTo>
                <a:lnTo>
                  <a:pt x="306" y="692"/>
                </a:lnTo>
                <a:lnTo>
                  <a:pt x="306" y="692"/>
                </a:lnTo>
                <a:lnTo>
                  <a:pt x="306" y="692"/>
                </a:lnTo>
                <a:lnTo>
                  <a:pt x="306" y="692"/>
                </a:lnTo>
                <a:lnTo>
                  <a:pt x="306" y="692"/>
                </a:lnTo>
                <a:lnTo>
                  <a:pt x="306" y="692"/>
                </a:lnTo>
                <a:lnTo>
                  <a:pt x="306" y="691"/>
                </a:lnTo>
                <a:lnTo>
                  <a:pt x="306" y="691"/>
                </a:lnTo>
                <a:lnTo>
                  <a:pt x="306" y="691"/>
                </a:lnTo>
                <a:lnTo>
                  <a:pt x="306" y="691"/>
                </a:lnTo>
                <a:lnTo>
                  <a:pt x="306" y="691"/>
                </a:lnTo>
                <a:lnTo>
                  <a:pt x="307" y="691"/>
                </a:lnTo>
                <a:lnTo>
                  <a:pt x="307" y="691"/>
                </a:lnTo>
                <a:lnTo>
                  <a:pt x="307" y="690"/>
                </a:lnTo>
                <a:lnTo>
                  <a:pt x="307" y="690"/>
                </a:lnTo>
                <a:lnTo>
                  <a:pt x="307" y="690"/>
                </a:lnTo>
                <a:lnTo>
                  <a:pt x="307" y="690"/>
                </a:lnTo>
                <a:lnTo>
                  <a:pt x="307" y="690"/>
                </a:lnTo>
                <a:lnTo>
                  <a:pt x="307" y="690"/>
                </a:lnTo>
                <a:lnTo>
                  <a:pt x="307" y="690"/>
                </a:lnTo>
                <a:lnTo>
                  <a:pt x="307" y="688"/>
                </a:lnTo>
                <a:lnTo>
                  <a:pt x="307" y="688"/>
                </a:lnTo>
                <a:lnTo>
                  <a:pt x="307" y="688"/>
                </a:lnTo>
                <a:lnTo>
                  <a:pt x="307" y="688"/>
                </a:lnTo>
                <a:lnTo>
                  <a:pt x="307" y="688"/>
                </a:lnTo>
                <a:lnTo>
                  <a:pt x="307" y="688"/>
                </a:lnTo>
                <a:lnTo>
                  <a:pt x="308" y="688"/>
                </a:lnTo>
                <a:lnTo>
                  <a:pt x="308" y="687"/>
                </a:lnTo>
                <a:lnTo>
                  <a:pt x="308" y="687"/>
                </a:lnTo>
                <a:lnTo>
                  <a:pt x="308" y="687"/>
                </a:lnTo>
                <a:lnTo>
                  <a:pt x="308" y="687"/>
                </a:lnTo>
                <a:lnTo>
                  <a:pt x="308" y="687"/>
                </a:lnTo>
                <a:lnTo>
                  <a:pt x="308" y="687"/>
                </a:lnTo>
                <a:lnTo>
                  <a:pt x="308" y="686"/>
                </a:lnTo>
                <a:lnTo>
                  <a:pt x="308" y="686"/>
                </a:lnTo>
                <a:lnTo>
                  <a:pt x="308" y="686"/>
                </a:lnTo>
                <a:lnTo>
                  <a:pt x="308" y="686"/>
                </a:lnTo>
                <a:lnTo>
                  <a:pt x="308" y="686"/>
                </a:lnTo>
                <a:lnTo>
                  <a:pt x="308" y="686"/>
                </a:lnTo>
                <a:lnTo>
                  <a:pt x="308" y="686"/>
                </a:lnTo>
                <a:lnTo>
                  <a:pt x="308" y="685"/>
                </a:lnTo>
                <a:lnTo>
                  <a:pt x="308" y="685"/>
                </a:lnTo>
                <a:lnTo>
                  <a:pt x="308" y="685"/>
                </a:lnTo>
                <a:lnTo>
                  <a:pt x="308" y="685"/>
                </a:lnTo>
                <a:lnTo>
                  <a:pt x="308" y="685"/>
                </a:lnTo>
                <a:lnTo>
                  <a:pt x="309" y="685"/>
                </a:lnTo>
                <a:lnTo>
                  <a:pt x="309" y="684"/>
                </a:lnTo>
                <a:lnTo>
                  <a:pt x="309" y="684"/>
                </a:lnTo>
                <a:lnTo>
                  <a:pt x="309" y="684"/>
                </a:lnTo>
                <a:lnTo>
                  <a:pt x="309" y="684"/>
                </a:lnTo>
                <a:lnTo>
                  <a:pt x="309" y="684"/>
                </a:lnTo>
                <a:lnTo>
                  <a:pt x="309" y="684"/>
                </a:lnTo>
                <a:lnTo>
                  <a:pt x="309" y="684"/>
                </a:lnTo>
                <a:lnTo>
                  <a:pt x="309" y="683"/>
                </a:lnTo>
                <a:lnTo>
                  <a:pt x="309" y="683"/>
                </a:lnTo>
                <a:lnTo>
                  <a:pt x="309" y="683"/>
                </a:lnTo>
                <a:lnTo>
                  <a:pt x="309" y="683"/>
                </a:lnTo>
                <a:lnTo>
                  <a:pt x="309" y="683"/>
                </a:lnTo>
                <a:lnTo>
                  <a:pt x="309" y="683"/>
                </a:lnTo>
                <a:lnTo>
                  <a:pt x="309" y="682"/>
                </a:lnTo>
                <a:lnTo>
                  <a:pt x="309" y="682"/>
                </a:lnTo>
                <a:lnTo>
                  <a:pt x="309" y="682"/>
                </a:lnTo>
                <a:lnTo>
                  <a:pt x="309" y="682"/>
                </a:lnTo>
                <a:lnTo>
                  <a:pt x="309" y="682"/>
                </a:lnTo>
                <a:lnTo>
                  <a:pt x="309" y="682"/>
                </a:lnTo>
                <a:lnTo>
                  <a:pt x="309" y="681"/>
                </a:lnTo>
                <a:lnTo>
                  <a:pt x="309" y="681"/>
                </a:lnTo>
                <a:lnTo>
                  <a:pt x="309" y="681"/>
                </a:lnTo>
                <a:lnTo>
                  <a:pt x="309" y="681"/>
                </a:lnTo>
                <a:lnTo>
                  <a:pt x="309" y="681"/>
                </a:lnTo>
                <a:lnTo>
                  <a:pt x="309" y="681"/>
                </a:lnTo>
                <a:lnTo>
                  <a:pt x="309" y="679"/>
                </a:lnTo>
                <a:lnTo>
                  <a:pt x="309" y="679"/>
                </a:lnTo>
                <a:lnTo>
                  <a:pt x="309" y="679"/>
                </a:lnTo>
                <a:lnTo>
                  <a:pt x="309" y="679"/>
                </a:lnTo>
                <a:lnTo>
                  <a:pt x="309" y="679"/>
                </a:lnTo>
                <a:lnTo>
                  <a:pt x="309" y="679"/>
                </a:lnTo>
                <a:lnTo>
                  <a:pt x="309" y="678"/>
                </a:lnTo>
                <a:lnTo>
                  <a:pt x="309" y="678"/>
                </a:lnTo>
                <a:lnTo>
                  <a:pt x="309" y="678"/>
                </a:lnTo>
                <a:lnTo>
                  <a:pt x="309" y="678"/>
                </a:lnTo>
                <a:lnTo>
                  <a:pt x="309" y="678"/>
                </a:lnTo>
                <a:lnTo>
                  <a:pt x="309" y="678"/>
                </a:lnTo>
                <a:lnTo>
                  <a:pt x="309" y="677"/>
                </a:lnTo>
                <a:lnTo>
                  <a:pt x="309" y="677"/>
                </a:lnTo>
                <a:lnTo>
                  <a:pt x="309" y="677"/>
                </a:lnTo>
                <a:lnTo>
                  <a:pt x="309" y="677"/>
                </a:lnTo>
                <a:lnTo>
                  <a:pt x="309" y="677"/>
                </a:lnTo>
                <a:close/>
                <a:moveTo>
                  <a:pt x="280" y="640"/>
                </a:moveTo>
                <a:lnTo>
                  <a:pt x="280" y="640"/>
                </a:lnTo>
                <a:lnTo>
                  <a:pt x="280" y="640"/>
                </a:lnTo>
                <a:lnTo>
                  <a:pt x="281" y="640"/>
                </a:lnTo>
                <a:lnTo>
                  <a:pt x="281" y="640"/>
                </a:lnTo>
                <a:lnTo>
                  <a:pt x="281" y="640"/>
                </a:lnTo>
                <a:lnTo>
                  <a:pt x="281" y="640"/>
                </a:lnTo>
                <a:lnTo>
                  <a:pt x="282" y="640"/>
                </a:lnTo>
                <a:lnTo>
                  <a:pt x="282" y="640"/>
                </a:lnTo>
                <a:lnTo>
                  <a:pt x="282" y="640"/>
                </a:lnTo>
                <a:lnTo>
                  <a:pt x="282" y="640"/>
                </a:lnTo>
                <a:lnTo>
                  <a:pt x="282" y="640"/>
                </a:lnTo>
                <a:lnTo>
                  <a:pt x="283" y="640"/>
                </a:lnTo>
                <a:lnTo>
                  <a:pt x="283" y="640"/>
                </a:lnTo>
                <a:lnTo>
                  <a:pt x="283" y="640"/>
                </a:lnTo>
                <a:lnTo>
                  <a:pt x="283" y="640"/>
                </a:lnTo>
                <a:lnTo>
                  <a:pt x="283" y="640"/>
                </a:lnTo>
                <a:lnTo>
                  <a:pt x="284" y="640"/>
                </a:lnTo>
                <a:lnTo>
                  <a:pt x="284" y="640"/>
                </a:lnTo>
                <a:lnTo>
                  <a:pt x="284" y="640"/>
                </a:lnTo>
                <a:lnTo>
                  <a:pt x="284" y="640"/>
                </a:lnTo>
                <a:lnTo>
                  <a:pt x="284" y="640"/>
                </a:lnTo>
                <a:lnTo>
                  <a:pt x="285" y="640"/>
                </a:lnTo>
                <a:lnTo>
                  <a:pt x="285" y="640"/>
                </a:lnTo>
                <a:lnTo>
                  <a:pt x="285" y="640"/>
                </a:lnTo>
                <a:lnTo>
                  <a:pt x="285" y="640"/>
                </a:lnTo>
                <a:lnTo>
                  <a:pt x="286" y="640"/>
                </a:lnTo>
                <a:lnTo>
                  <a:pt x="286" y="640"/>
                </a:lnTo>
                <a:lnTo>
                  <a:pt x="286" y="640"/>
                </a:lnTo>
                <a:lnTo>
                  <a:pt x="286" y="640"/>
                </a:lnTo>
                <a:lnTo>
                  <a:pt x="286" y="640"/>
                </a:lnTo>
                <a:lnTo>
                  <a:pt x="288" y="640"/>
                </a:lnTo>
                <a:lnTo>
                  <a:pt x="288" y="640"/>
                </a:lnTo>
                <a:lnTo>
                  <a:pt x="288" y="640"/>
                </a:lnTo>
                <a:lnTo>
                  <a:pt x="288" y="640"/>
                </a:lnTo>
                <a:lnTo>
                  <a:pt x="288" y="640"/>
                </a:lnTo>
                <a:lnTo>
                  <a:pt x="289" y="640"/>
                </a:lnTo>
                <a:lnTo>
                  <a:pt x="289" y="640"/>
                </a:lnTo>
                <a:lnTo>
                  <a:pt x="289" y="640"/>
                </a:lnTo>
                <a:lnTo>
                  <a:pt x="289" y="641"/>
                </a:lnTo>
                <a:lnTo>
                  <a:pt x="289" y="641"/>
                </a:lnTo>
                <a:lnTo>
                  <a:pt x="290" y="641"/>
                </a:lnTo>
                <a:lnTo>
                  <a:pt x="290" y="641"/>
                </a:lnTo>
                <a:lnTo>
                  <a:pt x="290" y="641"/>
                </a:lnTo>
                <a:lnTo>
                  <a:pt x="290" y="641"/>
                </a:lnTo>
                <a:lnTo>
                  <a:pt x="290" y="641"/>
                </a:lnTo>
                <a:lnTo>
                  <a:pt x="291" y="641"/>
                </a:lnTo>
                <a:lnTo>
                  <a:pt x="291" y="641"/>
                </a:lnTo>
                <a:lnTo>
                  <a:pt x="291" y="641"/>
                </a:lnTo>
                <a:lnTo>
                  <a:pt x="291" y="641"/>
                </a:lnTo>
                <a:lnTo>
                  <a:pt x="291" y="641"/>
                </a:lnTo>
                <a:lnTo>
                  <a:pt x="292" y="641"/>
                </a:lnTo>
                <a:lnTo>
                  <a:pt x="292" y="641"/>
                </a:lnTo>
                <a:lnTo>
                  <a:pt x="292" y="641"/>
                </a:lnTo>
                <a:lnTo>
                  <a:pt x="292" y="641"/>
                </a:lnTo>
                <a:lnTo>
                  <a:pt x="292" y="641"/>
                </a:lnTo>
                <a:lnTo>
                  <a:pt x="292" y="642"/>
                </a:lnTo>
                <a:lnTo>
                  <a:pt x="293" y="642"/>
                </a:lnTo>
                <a:lnTo>
                  <a:pt x="293" y="642"/>
                </a:lnTo>
                <a:lnTo>
                  <a:pt x="293" y="642"/>
                </a:lnTo>
                <a:lnTo>
                  <a:pt x="293" y="642"/>
                </a:lnTo>
                <a:lnTo>
                  <a:pt x="293" y="642"/>
                </a:lnTo>
                <a:lnTo>
                  <a:pt x="294" y="642"/>
                </a:lnTo>
                <a:lnTo>
                  <a:pt x="294" y="642"/>
                </a:lnTo>
                <a:lnTo>
                  <a:pt x="294" y="642"/>
                </a:lnTo>
                <a:lnTo>
                  <a:pt x="294" y="642"/>
                </a:lnTo>
                <a:lnTo>
                  <a:pt x="294" y="642"/>
                </a:lnTo>
                <a:lnTo>
                  <a:pt x="295" y="642"/>
                </a:lnTo>
                <a:lnTo>
                  <a:pt x="295" y="642"/>
                </a:lnTo>
                <a:lnTo>
                  <a:pt x="295" y="643"/>
                </a:lnTo>
                <a:lnTo>
                  <a:pt x="295" y="643"/>
                </a:lnTo>
                <a:lnTo>
                  <a:pt x="295" y="643"/>
                </a:lnTo>
                <a:lnTo>
                  <a:pt x="295" y="643"/>
                </a:lnTo>
                <a:lnTo>
                  <a:pt x="297" y="643"/>
                </a:lnTo>
                <a:lnTo>
                  <a:pt x="297" y="643"/>
                </a:lnTo>
                <a:lnTo>
                  <a:pt x="297" y="643"/>
                </a:lnTo>
                <a:lnTo>
                  <a:pt x="297" y="643"/>
                </a:lnTo>
                <a:lnTo>
                  <a:pt x="297" y="643"/>
                </a:lnTo>
                <a:lnTo>
                  <a:pt x="298" y="643"/>
                </a:lnTo>
                <a:lnTo>
                  <a:pt x="298" y="643"/>
                </a:lnTo>
                <a:lnTo>
                  <a:pt x="298" y="644"/>
                </a:lnTo>
                <a:lnTo>
                  <a:pt x="298" y="644"/>
                </a:lnTo>
                <a:lnTo>
                  <a:pt x="298" y="644"/>
                </a:lnTo>
                <a:lnTo>
                  <a:pt x="298" y="644"/>
                </a:lnTo>
                <a:lnTo>
                  <a:pt x="299" y="644"/>
                </a:lnTo>
                <a:lnTo>
                  <a:pt x="299" y="644"/>
                </a:lnTo>
                <a:lnTo>
                  <a:pt x="299" y="644"/>
                </a:lnTo>
                <a:lnTo>
                  <a:pt x="299" y="644"/>
                </a:lnTo>
                <a:lnTo>
                  <a:pt x="299" y="644"/>
                </a:lnTo>
                <a:lnTo>
                  <a:pt x="300" y="644"/>
                </a:lnTo>
                <a:lnTo>
                  <a:pt x="300" y="646"/>
                </a:lnTo>
                <a:lnTo>
                  <a:pt x="300" y="646"/>
                </a:lnTo>
                <a:lnTo>
                  <a:pt x="300" y="646"/>
                </a:lnTo>
                <a:lnTo>
                  <a:pt x="300" y="646"/>
                </a:lnTo>
                <a:lnTo>
                  <a:pt x="300" y="646"/>
                </a:lnTo>
                <a:lnTo>
                  <a:pt x="301" y="646"/>
                </a:lnTo>
                <a:lnTo>
                  <a:pt x="301" y="646"/>
                </a:lnTo>
                <a:lnTo>
                  <a:pt x="301" y="646"/>
                </a:lnTo>
                <a:lnTo>
                  <a:pt x="301" y="646"/>
                </a:lnTo>
                <a:lnTo>
                  <a:pt x="301" y="647"/>
                </a:lnTo>
                <a:lnTo>
                  <a:pt x="301" y="647"/>
                </a:lnTo>
                <a:lnTo>
                  <a:pt x="302" y="647"/>
                </a:lnTo>
                <a:lnTo>
                  <a:pt x="302" y="647"/>
                </a:lnTo>
                <a:lnTo>
                  <a:pt x="302" y="647"/>
                </a:lnTo>
                <a:lnTo>
                  <a:pt x="302" y="647"/>
                </a:lnTo>
                <a:lnTo>
                  <a:pt x="302" y="647"/>
                </a:lnTo>
                <a:lnTo>
                  <a:pt x="302" y="647"/>
                </a:lnTo>
                <a:lnTo>
                  <a:pt x="302" y="648"/>
                </a:lnTo>
                <a:lnTo>
                  <a:pt x="303" y="648"/>
                </a:lnTo>
                <a:lnTo>
                  <a:pt x="303" y="648"/>
                </a:lnTo>
                <a:lnTo>
                  <a:pt x="303" y="648"/>
                </a:lnTo>
                <a:lnTo>
                  <a:pt x="303" y="648"/>
                </a:lnTo>
                <a:lnTo>
                  <a:pt x="303" y="648"/>
                </a:lnTo>
                <a:lnTo>
                  <a:pt x="303" y="648"/>
                </a:lnTo>
                <a:lnTo>
                  <a:pt x="304" y="648"/>
                </a:lnTo>
                <a:lnTo>
                  <a:pt x="304" y="649"/>
                </a:lnTo>
                <a:lnTo>
                  <a:pt x="304" y="649"/>
                </a:lnTo>
                <a:lnTo>
                  <a:pt x="304" y="649"/>
                </a:lnTo>
                <a:lnTo>
                  <a:pt x="304" y="649"/>
                </a:lnTo>
                <a:lnTo>
                  <a:pt x="304" y="649"/>
                </a:lnTo>
                <a:lnTo>
                  <a:pt x="304" y="649"/>
                </a:lnTo>
                <a:lnTo>
                  <a:pt x="306" y="649"/>
                </a:lnTo>
                <a:lnTo>
                  <a:pt x="306" y="649"/>
                </a:lnTo>
                <a:lnTo>
                  <a:pt x="306" y="650"/>
                </a:lnTo>
                <a:lnTo>
                  <a:pt x="306" y="650"/>
                </a:lnTo>
                <a:lnTo>
                  <a:pt x="306" y="650"/>
                </a:lnTo>
                <a:lnTo>
                  <a:pt x="306" y="650"/>
                </a:lnTo>
                <a:lnTo>
                  <a:pt x="306" y="650"/>
                </a:lnTo>
                <a:lnTo>
                  <a:pt x="307" y="650"/>
                </a:lnTo>
                <a:lnTo>
                  <a:pt x="307" y="650"/>
                </a:lnTo>
                <a:lnTo>
                  <a:pt x="307" y="651"/>
                </a:lnTo>
                <a:lnTo>
                  <a:pt x="307" y="651"/>
                </a:lnTo>
                <a:lnTo>
                  <a:pt x="307" y="651"/>
                </a:lnTo>
                <a:lnTo>
                  <a:pt x="307" y="651"/>
                </a:lnTo>
                <a:lnTo>
                  <a:pt x="307" y="651"/>
                </a:lnTo>
                <a:lnTo>
                  <a:pt x="308" y="651"/>
                </a:lnTo>
                <a:lnTo>
                  <a:pt x="308" y="651"/>
                </a:lnTo>
                <a:lnTo>
                  <a:pt x="308" y="652"/>
                </a:lnTo>
                <a:lnTo>
                  <a:pt x="308" y="652"/>
                </a:lnTo>
                <a:lnTo>
                  <a:pt x="308" y="652"/>
                </a:lnTo>
                <a:lnTo>
                  <a:pt x="308" y="652"/>
                </a:lnTo>
                <a:lnTo>
                  <a:pt x="308" y="652"/>
                </a:lnTo>
                <a:lnTo>
                  <a:pt x="309" y="652"/>
                </a:lnTo>
                <a:lnTo>
                  <a:pt x="309" y="653"/>
                </a:lnTo>
                <a:lnTo>
                  <a:pt x="309" y="653"/>
                </a:lnTo>
                <a:lnTo>
                  <a:pt x="309" y="653"/>
                </a:lnTo>
                <a:lnTo>
                  <a:pt x="309" y="653"/>
                </a:lnTo>
                <a:lnTo>
                  <a:pt x="309" y="653"/>
                </a:lnTo>
                <a:lnTo>
                  <a:pt x="309" y="653"/>
                </a:lnTo>
                <a:lnTo>
                  <a:pt x="309" y="653"/>
                </a:lnTo>
                <a:lnTo>
                  <a:pt x="310" y="655"/>
                </a:lnTo>
                <a:lnTo>
                  <a:pt x="310" y="655"/>
                </a:lnTo>
                <a:lnTo>
                  <a:pt x="310" y="655"/>
                </a:lnTo>
                <a:lnTo>
                  <a:pt x="310" y="655"/>
                </a:lnTo>
                <a:lnTo>
                  <a:pt x="310" y="655"/>
                </a:lnTo>
                <a:lnTo>
                  <a:pt x="310" y="655"/>
                </a:lnTo>
                <a:lnTo>
                  <a:pt x="310" y="656"/>
                </a:lnTo>
                <a:lnTo>
                  <a:pt x="310" y="656"/>
                </a:lnTo>
                <a:lnTo>
                  <a:pt x="310" y="656"/>
                </a:lnTo>
                <a:lnTo>
                  <a:pt x="311" y="656"/>
                </a:lnTo>
                <a:lnTo>
                  <a:pt x="311" y="656"/>
                </a:lnTo>
                <a:lnTo>
                  <a:pt x="311" y="656"/>
                </a:lnTo>
                <a:lnTo>
                  <a:pt x="311" y="657"/>
                </a:lnTo>
                <a:lnTo>
                  <a:pt x="311" y="657"/>
                </a:lnTo>
                <a:lnTo>
                  <a:pt x="311" y="657"/>
                </a:lnTo>
                <a:lnTo>
                  <a:pt x="311" y="657"/>
                </a:lnTo>
                <a:lnTo>
                  <a:pt x="311" y="657"/>
                </a:lnTo>
                <a:lnTo>
                  <a:pt x="311" y="657"/>
                </a:lnTo>
                <a:lnTo>
                  <a:pt x="312" y="658"/>
                </a:lnTo>
                <a:lnTo>
                  <a:pt x="312" y="658"/>
                </a:lnTo>
                <a:lnTo>
                  <a:pt x="312" y="658"/>
                </a:lnTo>
                <a:lnTo>
                  <a:pt x="312" y="658"/>
                </a:lnTo>
                <a:lnTo>
                  <a:pt x="312" y="658"/>
                </a:lnTo>
                <a:lnTo>
                  <a:pt x="312" y="658"/>
                </a:lnTo>
                <a:lnTo>
                  <a:pt x="312" y="659"/>
                </a:lnTo>
                <a:lnTo>
                  <a:pt x="312" y="659"/>
                </a:lnTo>
                <a:lnTo>
                  <a:pt x="312" y="659"/>
                </a:lnTo>
                <a:lnTo>
                  <a:pt x="312" y="659"/>
                </a:lnTo>
                <a:lnTo>
                  <a:pt x="313" y="659"/>
                </a:lnTo>
                <a:lnTo>
                  <a:pt x="313" y="660"/>
                </a:lnTo>
                <a:lnTo>
                  <a:pt x="313" y="660"/>
                </a:lnTo>
                <a:lnTo>
                  <a:pt x="313" y="660"/>
                </a:lnTo>
                <a:lnTo>
                  <a:pt x="313" y="660"/>
                </a:lnTo>
                <a:lnTo>
                  <a:pt x="313" y="660"/>
                </a:lnTo>
                <a:lnTo>
                  <a:pt x="313" y="660"/>
                </a:lnTo>
                <a:lnTo>
                  <a:pt x="313" y="661"/>
                </a:lnTo>
                <a:lnTo>
                  <a:pt x="313" y="661"/>
                </a:lnTo>
                <a:lnTo>
                  <a:pt x="313" y="661"/>
                </a:lnTo>
                <a:lnTo>
                  <a:pt x="313" y="661"/>
                </a:lnTo>
                <a:lnTo>
                  <a:pt x="315" y="661"/>
                </a:lnTo>
                <a:lnTo>
                  <a:pt x="315" y="662"/>
                </a:lnTo>
                <a:lnTo>
                  <a:pt x="315" y="662"/>
                </a:lnTo>
                <a:lnTo>
                  <a:pt x="315" y="662"/>
                </a:lnTo>
                <a:lnTo>
                  <a:pt x="315" y="662"/>
                </a:lnTo>
                <a:lnTo>
                  <a:pt x="315" y="662"/>
                </a:lnTo>
                <a:lnTo>
                  <a:pt x="315" y="662"/>
                </a:lnTo>
                <a:lnTo>
                  <a:pt x="315" y="664"/>
                </a:lnTo>
                <a:lnTo>
                  <a:pt x="315" y="664"/>
                </a:lnTo>
                <a:lnTo>
                  <a:pt x="315" y="664"/>
                </a:lnTo>
                <a:lnTo>
                  <a:pt x="315" y="664"/>
                </a:lnTo>
                <a:lnTo>
                  <a:pt x="315" y="664"/>
                </a:lnTo>
                <a:lnTo>
                  <a:pt x="315" y="665"/>
                </a:lnTo>
                <a:lnTo>
                  <a:pt x="316" y="665"/>
                </a:lnTo>
                <a:lnTo>
                  <a:pt x="316" y="665"/>
                </a:lnTo>
                <a:lnTo>
                  <a:pt x="316" y="665"/>
                </a:lnTo>
                <a:lnTo>
                  <a:pt x="316" y="665"/>
                </a:lnTo>
                <a:lnTo>
                  <a:pt x="316" y="666"/>
                </a:lnTo>
                <a:lnTo>
                  <a:pt x="316" y="666"/>
                </a:lnTo>
                <a:lnTo>
                  <a:pt x="316" y="666"/>
                </a:lnTo>
                <a:lnTo>
                  <a:pt x="316" y="666"/>
                </a:lnTo>
                <a:lnTo>
                  <a:pt x="316" y="666"/>
                </a:lnTo>
                <a:lnTo>
                  <a:pt x="316" y="667"/>
                </a:lnTo>
                <a:lnTo>
                  <a:pt x="316" y="667"/>
                </a:lnTo>
                <a:lnTo>
                  <a:pt x="316" y="667"/>
                </a:lnTo>
                <a:lnTo>
                  <a:pt x="316" y="667"/>
                </a:lnTo>
                <a:lnTo>
                  <a:pt x="316" y="667"/>
                </a:lnTo>
                <a:lnTo>
                  <a:pt x="316" y="668"/>
                </a:lnTo>
                <a:lnTo>
                  <a:pt x="316" y="668"/>
                </a:lnTo>
                <a:lnTo>
                  <a:pt x="316" y="668"/>
                </a:lnTo>
                <a:lnTo>
                  <a:pt x="317" y="668"/>
                </a:lnTo>
                <a:lnTo>
                  <a:pt x="317" y="668"/>
                </a:lnTo>
                <a:lnTo>
                  <a:pt x="317" y="669"/>
                </a:lnTo>
                <a:lnTo>
                  <a:pt x="317" y="669"/>
                </a:lnTo>
                <a:lnTo>
                  <a:pt x="317" y="669"/>
                </a:lnTo>
                <a:lnTo>
                  <a:pt x="317" y="669"/>
                </a:lnTo>
                <a:lnTo>
                  <a:pt x="317" y="669"/>
                </a:lnTo>
                <a:lnTo>
                  <a:pt x="317" y="670"/>
                </a:lnTo>
                <a:lnTo>
                  <a:pt x="317" y="670"/>
                </a:lnTo>
                <a:lnTo>
                  <a:pt x="317" y="670"/>
                </a:lnTo>
                <a:lnTo>
                  <a:pt x="317" y="670"/>
                </a:lnTo>
                <a:lnTo>
                  <a:pt x="317" y="670"/>
                </a:lnTo>
                <a:lnTo>
                  <a:pt x="317" y="671"/>
                </a:lnTo>
                <a:lnTo>
                  <a:pt x="317" y="671"/>
                </a:lnTo>
                <a:lnTo>
                  <a:pt x="317" y="671"/>
                </a:lnTo>
                <a:lnTo>
                  <a:pt x="317" y="671"/>
                </a:lnTo>
                <a:lnTo>
                  <a:pt x="317" y="671"/>
                </a:lnTo>
                <a:lnTo>
                  <a:pt x="317" y="673"/>
                </a:lnTo>
                <a:lnTo>
                  <a:pt x="317" y="673"/>
                </a:lnTo>
                <a:lnTo>
                  <a:pt x="317" y="673"/>
                </a:lnTo>
                <a:lnTo>
                  <a:pt x="317" y="673"/>
                </a:lnTo>
                <a:lnTo>
                  <a:pt x="317" y="674"/>
                </a:lnTo>
                <a:lnTo>
                  <a:pt x="317" y="674"/>
                </a:lnTo>
                <a:lnTo>
                  <a:pt x="317" y="674"/>
                </a:lnTo>
                <a:lnTo>
                  <a:pt x="317" y="674"/>
                </a:lnTo>
                <a:lnTo>
                  <a:pt x="317" y="674"/>
                </a:lnTo>
                <a:lnTo>
                  <a:pt x="317" y="675"/>
                </a:lnTo>
                <a:lnTo>
                  <a:pt x="317" y="675"/>
                </a:lnTo>
                <a:lnTo>
                  <a:pt x="317" y="675"/>
                </a:lnTo>
                <a:lnTo>
                  <a:pt x="317" y="675"/>
                </a:lnTo>
                <a:lnTo>
                  <a:pt x="317" y="675"/>
                </a:lnTo>
                <a:lnTo>
                  <a:pt x="317" y="676"/>
                </a:lnTo>
                <a:lnTo>
                  <a:pt x="317" y="676"/>
                </a:lnTo>
                <a:lnTo>
                  <a:pt x="317" y="676"/>
                </a:lnTo>
                <a:lnTo>
                  <a:pt x="317" y="676"/>
                </a:lnTo>
                <a:lnTo>
                  <a:pt x="317" y="676"/>
                </a:lnTo>
                <a:lnTo>
                  <a:pt x="317" y="677"/>
                </a:lnTo>
                <a:lnTo>
                  <a:pt x="317" y="677"/>
                </a:lnTo>
                <a:lnTo>
                  <a:pt x="317" y="677"/>
                </a:lnTo>
                <a:lnTo>
                  <a:pt x="317" y="677"/>
                </a:lnTo>
                <a:lnTo>
                  <a:pt x="317" y="678"/>
                </a:lnTo>
                <a:lnTo>
                  <a:pt x="317" y="678"/>
                </a:lnTo>
                <a:lnTo>
                  <a:pt x="317" y="678"/>
                </a:lnTo>
                <a:lnTo>
                  <a:pt x="317" y="678"/>
                </a:lnTo>
                <a:lnTo>
                  <a:pt x="317" y="678"/>
                </a:lnTo>
                <a:lnTo>
                  <a:pt x="317" y="679"/>
                </a:lnTo>
                <a:lnTo>
                  <a:pt x="317" y="679"/>
                </a:lnTo>
                <a:lnTo>
                  <a:pt x="317" y="679"/>
                </a:lnTo>
                <a:lnTo>
                  <a:pt x="317" y="679"/>
                </a:lnTo>
                <a:lnTo>
                  <a:pt x="317" y="679"/>
                </a:lnTo>
                <a:lnTo>
                  <a:pt x="317" y="681"/>
                </a:lnTo>
                <a:lnTo>
                  <a:pt x="317" y="681"/>
                </a:lnTo>
                <a:lnTo>
                  <a:pt x="317" y="681"/>
                </a:lnTo>
                <a:lnTo>
                  <a:pt x="317" y="681"/>
                </a:lnTo>
                <a:lnTo>
                  <a:pt x="317" y="682"/>
                </a:lnTo>
                <a:lnTo>
                  <a:pt x="317" y="682"/>
                </a:lnTo>
                <a:lnTo>
                  <a:pt x="317" y="682"/>
                </a:lnTo>
                <a:lnTo>
                  <a:pt x="317" y="682"/>
                </a:lnTo>
                <a:lnTo>
                  <a:pt x="317" y="682"/>
                </a:lnTo>
                <a:lnTo>
                  <a:pt x="317" y="683"/>
                </a:lnTo>
                <a:lnTo>
                  <a:pt x="317" y="683"/>
                </a:lnTo>
                <a:lnTo>
                  <a:pt x="317" y="683"/>
                </a:lnTo>
                <a:lnTo>
                  <a:pt x="317" y="683"/>
                </a:lnTo>
                <a:lnTo>
                  <a:pt x="317" y="683"/>
                </a:lnTo>
                <a:lnTo>
                  <a:pt x="317" y="684"/>
                </a:lnTo>
                <a:lnTo>
                  <a:pt x="317" y="684"/>
                </a:lnTo>
                <a:lnTo>
                  <a:pt x="317" y="684"/>
                </a:lnTo>
                <a:lnTo>
                  <a:pt x="317" y="684"/>
                </a:lnTo>
                <a:lnTo>
                  <a:pt x="317" y="684"/>
                </a:lnTo>
                <a:lnTo>
                  <a:pt x="317" y="685"/>
                </a:lnTo>
                <a:lnTo>
                  <a:pt x="317" y="685"/>
                </a:lnTo>
                <a:lnTo>
                  <a:pt x="317" y="685"/>
                </a:lnTo>
                <a:lnTo>
                  <a:pt x="317" y="685"/>
                </a:lnTo>
                <a:lnTo>
                  <a:pt x="317" y="685"/>
                </a:lnTo>
                <a:lnTo>
                  <a:pt x="317" y="686"/>
                </a:lnTo>
                <a:lnTo>
                  <a:pt x="316" y="686"/>
                </a:lnTo>
                <a:lnTo>
                  <a:pt x="316" y="686"/>
                </a:lnTo>
                <a:lnTo>
                  <a:pt x="316" y="686"/>
                </a:lnTo>
                <a:lnTo>
                  <a:pt x="316" y="686"/>
                </a:lnTo>
                <a:lnTo>
                  <a:pt x="316" y="687"/>
                </a:lnTo>
                <a:lnTo>
                  <a:pt x="316" y="687"/>
                </a:lnTo>
                <a:lnTo>
                  <a:pt x="316" y="687"/>
                </a:lnTo>
                <a:lnTo>
                  <a:pt x="316" y="687"/>
                </a:lnTo>
                <a:lnTo>
                  <a:pt x="316" y="687"/>
                </a:lnTo>
                <a:lnTo>
                  <a:pt x="316" y="688"/>
                </a:lnTo>
                <a:lnTo>
                  <a:pt x="316" y="688"/>
                </a:lnTo>
                <a:lnTo>
                  <a:pt x="316" y="688"/>
                </a:lnTo>
                <a:lnTo>
                  <a:pt x="316" y="688"/>
                </a:lnTo>
                <a:lnTo>
                  <a:pt x="316" y="688"/>
                </a:lnTo>
                <a:lnTo>
                  <a:pt x="316" y="690"/>
                </a:lnTo>
                <a:lnTo>
                  <a:pt x="316" y="690"/>
                </a:lnTo>
                <a:lnTo>
                  <a:pt x="316" y="690"/>
                </a:lnTo>
                <a:lnTo>
                  <a:pt x="315" y="690"/>
                </a:lnTo>
                <a:lnTo>
                  <a:pt x="315" y="690"/>
                </a:lnTo>
                <a:lnTo>
                  <a:pt x="315" y="691"/>
                </a:lnTo>
                <a:lnTo>
                  <a:pt x="315" y="691"/>
                </a:lnTo>
                <a:lnTo>
                  <a:pt x="315" y="691"/>
                </a:lnTo>
                <a:lnTo>
                  <a:pt x="315" y="691"/>
                </a:lnTo>
                <a:lnTo>
                  <a:pt x="315" y="691"/>
                </a:lnTo>
                <a:lnTo>
                  <a:pt x="315" y="692"/>
                </a:lnTo>
                <a:lnTo>
                  <a:pt x="315" y="692"/>
                </a:lnTo>
                <a:lnTo>
                  <a:pt x="315" y="692"/>
                </a:lnTo>
                <a:lnTo>
                  <a:pt x="315" y="692"/>
                </a:lnTo>
                <a:lnTo>
                  <a:pt x="315" y="692"/>
                </a:lnTo>
                <a:lnTo>
                  <a:pt x="315" y="692"/>
                </a:lnTo>
                <a:lnTo>
                  <a:pt x="313" y="693"/>
                </a:lnTo>
                <a:lnTo>
                  <a:pt x="313" y="693"/>
                </a:lnTo>
                <a:lnTo>
                  <a:pt x="313" y="693"/>
                </a:lnTo>
                <a:lnTo>
                  <a:pt x="313" y="693"/>
                </a:lnTo>
                <a:lnTo>
                  <a:pt x="313" y="693"/>
                </a:lnTo>
                <a:lnTo>
                  <a:pt x="313" y="694"/>
                </a:lnTo>
                <a:lnTo>
                  <a:pt x="313" y="694"/>
                </a:lnTo>
                <a:lnTo>
                  <a:pt x="313" y="694"/>
                </a:lnTo>
                <a:lnTo>
                  <a:pt x="313" y="694"/>
                </a:lnTo>
                <a:lnTo>
                  <a:pt x="313" y="694"/>
                </a:lnTo>
                <a:lnTo>
                  <a:pt x="313" y="694"/>
                </a:lnTo>
                <a:lnTo>
                  <a:pt x="312" y="695"/>
                </a:lnTo>
                <a:lnTo>
                  <a:pt x="312" y="695"/>
                </a:lnTo>
                <a:lnTo>
                  <a:pt x="312" y="695"/>
                </a:lnTo>
                <a:lnTo>
                  <a:pt x="312" y="695"/>
                </a:lnTo>
                <a:lnTo>
                  <a:pt x="312" y="695"/>
                </a:lnTo>
                <a:lnTo>
                  <a:pt x="312" y="696"/>
                </a:lnTo>
                <a:lnTo>
                  <a:pt x="312" y="696"/>
                </a:lnTo>
                <a:lnTo>
                  <a:pt x="312" y="696"/>
                </a:lnTo>
                <a:lnTo>
                  <a:pt x="312" y="696"/>
                </a:lnTo>
                <a:lnTo>
                  <a:pt x="312" y="696"/>
                </a:lnTo>
                <a:lnTo>
                  <a:pt x="311" y="696"/>
                </a:lnTo>
                <a:lnTo>
                  <a:pt x="311" y="697"/>
                </a:lnTo>
                <a:lnTo>
                  <a:pt x="311" y="697"/>
                </a:lnTo>
                <a:lnTo>
                  <a:pt x="311" y="697"/>
                </a:lnTo>
                <a:lnTo>
                  <a:pt x="311" y="697"/>
                </a:lnTo>
                <a:lnTo>
                  <a:pt x="311" y="697"/>
                </a:lnTo>
                <a:lnTo>
                  <a:pt x="311" y="697"/>
                </a:lnTo>
                <a:lnTo>
                  <a:pt x="311" y="699"/>
                </a:lnTo>
                <a:lnTo>
                  <a:pt x="311" y="699"/>
                </a:lnTo>
                <a:lnTo>
                  <a:pt x="310" y="699"/>
                </a:lnTo>
                <a:lnTo>
                  <a:pt x="310" y="699"/>
                </a:lnTo>
                <a:lnTo>
                  <a:pt x="310" y="699"/>
                </a:lnTo>
                <a:lnTo>
                  <a:pt x="310" y="699"/>
                </a:lnTo>
                <a:lnTo>
                  <a:pt x="310" y="700"/>
                </a:lnTo>
                <a:lnTo>
                  <a:pt x="310" y="700"/>
                </a:lnTo>
                <a:lnTo>
                  <a:pt x="310" y="700"/>
                </a:lnTo>
                <a:lnTo>
                  <a:pt x="310" y="700"/>
                </a:lnTo>
                <a:lnTo>
                  <a:pt x="310" y="700"/>
                </a:lnTo>
                <a:lnTo>
                  <a:pt x="309" y="700"/>
                </a:lnTo>
                <a:lnTo>
                  <a:pt x="309" y="701"/>
                </a:lnTo>
                <a:lnTo>
                  <a:pt x="309" y="701"/>
                </a:lnTo>
                <a:lnTo>
                  <a:pt x="309" y="701"/>
                </a:lnTo>
                <a:lnTo>
                  <a:pt x="309" y="701"/>
                </a:lnTo>
                <a:lnTo>
                  <a:pt x="309" y="701"/>
                </a:lnTo>
                <a:lnTo>
                  <a:pt x="309" y="701"/>
                </a:lnTo>
                <a:lnTo>
                  <a:pt x="309" y="701"/>
                </a:lnTo>
                <a:lnTo>
                  <a:pt x="308" y="702"/>
                </a:lnTo>
                <a:lnTo>
                  <a:pt x="308" y="702"/>
                </a:lnTo>
                <a:lnTo>
                  <a:pt x="308" y="702"/>
                </a:lnTo>
                <a:lnTo>
                  <a:pt x="308" y="702"/>
                </a:lnTo>
                <a:lnTo>
                  <a:pt x="308" y="702"/>
                </a:lnTo>
                <a:lnTo>
                  <a:pt x="308" y="702"/>
                </a:lnTo>
                <a:lnTo>
                  <a:pt x="308" y="702"/>
                </a:lnTo>
                <a:lnTo>
                  <a:pt x="307" y="703"/>
                </a:lnTo>
                <a:lnTo>
                  <a:pt x="307" y="703"/>
                </a:lnTo>
                <a:lnTo>
                  <a:pt x="307" y="703"/>
                </a:lnTo>
                <a:lnTo>
                  <a:pt x="307" y="703"/>
                </a:lnTo>
                <a:lnTo>
                  <a:pt x="307" y="703"/>
                </a:lnTo>
                <a:lnTo>
                  <a:pt x="307" y="703"/>
                </a:lnTo>
                <a:lnTo>
                  <a:pt x="307" y="704"/>
                </a:lnTo>
                <a:lnTo>
                  <a:pt x="306" y="704"/>
                </a:lnTo>
                <a:lnTo>
                  <a:pt x="306" y="704"/>
                </a:lnTo>
                <a:lnTo>
                  <a:pt x="306" y="704"/>
                </a:lnTo>
                <a:lnTo>
                  <a:pt x="306" y="704"/>
                </a:lnTo>
                <a:lnTo>
                  <a:pt x="306" y="704"/>
                </a:lnTo>
                <a:lnTo>
                  <a:pt x="306" y="704"/>
                </a:lnTo>
                <a:lnTo>
                  <a:pt x="306" y="704"/>
                </a:lnTo>
                <a:lnTo>
                  <a:pt x="304" y="705"/>
                </a:lnTo>
                <a:lnTo>
                  <a:pt x="304" y="705"/>
                </a:lnTo>
                <a:lnTo>
                  <a:pt x="304" y="705"/>
                </a:lnTo>
                <a:lnTo>
                  <a:pt x="304" y="705"/>
                </a:lnTo>
                <a:lnTo>
                  <a:pt x="304" y="705"/>
                </a:lnTo>
                <a:lnTo>
                  <a:pt x="304" y="705"/>
                </a:lnTo>
                <a:lnTo>
                  <a:pt x="304" y="705"/>
                </a:lnTo>
                <a:lnTo>
                  <a:pt x="303" y="706"/>
                </a:lnTo>
                <a:lnTo>
                  <a:pt x="303" y="706"/>
                </a:lnTo>
                <a:lnTo>
                  <a:pt x="303" y="706"/>
                </a:lnTo>
                <a:lnTo>
                  <a:pt x="303" y="706"/>
                </a:lnTo>
                <a:lnTo>
                  <a:pt x="303" y="706"/>
                </a:lnTo>
                <a:lnTo>
                  <a:pt x="303" y="706"/>
                </a:lnTo>
                <a:lnTo>
                  <a:pt x="302" y="706"/>
                </a:lnTo>
                <a:lnTo>
                  <a:pt x="302" y="706"/>
                </a:lnTo>
                <a:lnTo>
                  <a:pt x="302" y="708"/>
                </a:lnTo>
                <a:lnTo>
                  <a:pt x="302" y="708"/>
                </a:lnTo>
                <a:lnTo>
                  <a:pt x="302" y="708"/>
                </a:lnTo>
                <a:lnTo>
                  <a:pt x="302" y="708"/>
                </a:lnTo>
                <a:lnTo>
                  <a:pt x="302" y="708"/>
                </a:lnTo>
                <a:lnTo>
                  <a:pt x="301" y="708"/>
                </a:lnTo>
                <a:lnTo>
                  <a:pt x="301" y="708"/>
                </a:lnTo>
                <a:lnTo>
                  <a:pt x="301" y="708"/>
                </a:lnTo>
                <a:lnTo>
                  <a:pt x="301" y="708"/>
                </a:lnTo>
                <a:lnTo>
                  <a:pt x="301" y="709"/>
                </a:lnTo>
                <a:lnTo>
                  <a:pt x="301" y="709"/>
                </a:lnTo>
                <a:lnTo>
                  <a:pt x="300" y="709"/>
                </a:lnTo>
                <a:lnTo>
                  <a:pt x="300" y="709"/>
                </a:lnTo>
                <a:lnTo>
                  <a:pt x="300" y="709"/>
                </a:lnTo>
                <a:lnTo>
                  <a:pt x="300" y="709"/>
                </a:lnTo>
                <a:lnTo>
                  <a:pt x="300" y="709"/>
                </a:lnTo>
                <a:lnTo>
                  <a:pt x="300" y="709"/>
                </a:lnTo>
                <a:lnTo>
                  <a:pt x="299" y="709"/>
                </a:lnTo>
                <a:lnTo>
                  <a:pt x="299" y="710"/>
                </a:lnTo>
                <a:lnTo>
                  <a:pt x="299" y="710"/>
                </a:lnTo>
                <a:lnTo>
                  <a:pt x="299" y="710"/>
                </a:lnTo>
                <a:lnTo>
                  <a:pt x="299" y="710"/>
                </a:lnTo>
                <a:lnTo>
                  <a:pt x="298" y="710"/>
                </a:lnTo>
                <a:lnTo>
                  <a:pt x="298" y="710"/>
                </a:lnTo>
                <a:lnTo>
                  <a:pt x="298" y="710"/>
                </a:lnTo>
                <a:lnTo>
                  <a:pt x="298" y="710"/>
                </a:lnTo>
                <a:lnTo>
                  <a:pt x="298" y="710"/>
                </a:lnTo>
                <a:lnTo>
                  <a:pt x="298" y="710"/>
                </a:lnTo>
                <a:lnTo>
                  <a:pt x="297" y="711"/>
                </a:lnTo>
                <a:lnTo>
                  <a:pt x="297" y="711"/>
                </a:lnTo>
                <a:lnTo>
                  <a:pt x="297" y="711"/>
                </a:lnTo>
                <a:lnTo>
                  <a:pt x="297" y="711"/>
                </a:lnTo>
                <a:lnTo>
                  <a:pt x="297" y="711"/>
                </a:lnTo>
                <a:lnTo>
                  <a:pt x="295" y="711"/>
                </a:lnTo>
                <a:lnTo>
                  <a:pt x="295" y="711"/>
                </a:lnTo>
                <a:lnTo>
                  <a:pt x="295" y="711"/>
                </a:lnTo>
                <a:lnTo>
                  <a:pt x="295" y="711"/>
                </a:lnTo>
                <a:lnTo>
                  <a:pt x="295" y="711"/>
                </a:lnTo>
                <a:lnTo>
                  <a:pt x="295" y="711"/>
                </a:lnTo>
                <a:lnTo>
                  <a:pt x="294" y="712"/>
                </a:lnTo>
                <a:lnTo>
                  <a:pt x="294" y="712"/>
                </a:lnTo>
                <a:lnTo>
                  <a:pt x="294" y="712"/>
                </a:lnTo>
                <a:lnTo>
                  <a:pt x="294" y="712"/>
                </a:lnTo>
                <a:lnTo>
                  <a:pt x="294" y="712"/>
                </a:lnTo>
                <a:lnTo>
                  <a:pt x="293" y="712"/>
                </a:lnTo>
                <a:lnTo>
                  <a:pt x="293" y="712"/>
                </a:lnTo>
                <a:lnTo>
                  <a:pt x="293" y="712"/>
                </a:lnTo>
                <a:lnTo>
                  <a:pt x="293" y="712"/>
                </a:lnTo>
                <a:lnTo>
                  <a:pt x="293" y="712"/>
                </a:lnTo>
                <a:lnTo>
                  <a:pt x="292" y="712"/>
                </a:lnTo>
                <a:lnTo>
                  <a:pt x="292" y="712"/>
                </a:lnTo>
                <a:lnTo>
                  <a:pt x="292" y="712"/>
                </a:lnTo>
                <a:lnTo>
                  <a:pt x="292" y="712"/>
                </a:lnTo>
                <a:lnTo>
                  <a:pt x="292" y="713"/>
                </a:lnTo>
                <a:lnTo>
                  <a:pt x="292" y="713"/>
                </a:lnTo>
                <a:lnTo>
                  <a:pt x="291" y="713"/>
                </a:lnTo>
                <a:lnTo>
                  <a:pt x="291" y="713"/>
                </a:lnTo>
                <a:lnTo>
                  <a:pt x="291" y="713"/>
                </a:lnTo>
                <a:lnTo>
                  <a:pt x="291" y="713"/>
                </a:lnTo>
                <a:lnTo>
                  <a:pt x="291" y="713"/>
                </a:lnTo>
                <a:lnTo>
                  <a:pt x="290" y="713"/>
                </a:lnTo>
                <a:lnTo>
                  <a:pt x="290" y="713"/>
                </a:lnTo>
                <a:lnTo>
                  <a:pt x="290" y="713"/>
                </a:lnTo>
                <a:lnTo>
                  <a:pt x="290" y="713"/>
                </a:lnTo>
                <a:lnTo>
                  <a:pt x="290" y="713"/>
                </a:lnTo>
                <a:lnTo>
                  <a:pt x="289" y="713"/>
                </a:lnTo>
                <a:lnTo>
                  <a:pt x="289" y="713"/>
                </a:lnTo>
                <a:lnTo>
                  <a:pt x="289" y="713"/>
                </a:lnTo>
                <a:lnTo>
                  <a:pt x="289" y="713"/>
                </a:lnTo>
                <a:lnTo>
                  <a:pt x="289" y="713"/>
                </a:lnTo>
                <a:lnTo>
                  <a:pt x="288" y="714"/>
                </a:lnTo>
                <a:lnTo>
                  <a:pt x="288" y="714"/>
                </a:lnTo>
                <a:lnTo>
                  <a:pt x="288" y="714"/>
                </a:lnTo>
                <a:lnTo>
                  <a:pt x="288" y="714"/>
                </a:lnTo>
                <a:lnTo>
                  <a:pt x="288" y="714"/>
                </a:lnTo>
                <a:lnTo>
                  <a:pt x="286" y="714"/>
                </a:lnTo>
                <a:lnTo>
                  <a:pt x="286" y="714"/>
                </a:lnTo>
                <a:lnTo>
                  <a:pt x="286" y="714"/>
                </a:lnTo>
                <a:lnTo>
                  <a:pt x="286" y="714"/>
                </a:lnTo>
                <a:lnTo>
                  <a:pt x="286" y="714"/>
                </a:lnTo>
                <a:lnTo>
                  <a:pt x="285" y="714"/>
                </a:lnTo>
                <a:lnTo>
                  <a:pt x="285" y="714"/>
                </a:lnTo>
                <a:lnTo>
                  <a:pt x="285" y="714"/>
                </a:lnTo>
                <a:lnTo>
                  <a:pt x="285" y="714"/>
                </a:lnTo>
                <a:lnTo>
                  <a:pt x="284" y="714"/>
                </a:lnTo>
                <a:lnTo>
                  <a:pt x="284" y="714"/>
                </a:lnTo>
                <a:lnTo>
                  <a:pt x="284" y="714"/>
                </a:lnTo>
                <a:lnTo>
                  <a:pt x="284" y="714"/>
                </a:lnTo>
                <a:lnTo>
                  <a:pt x="284" y="714"/>
                </a:lnTo>
                <a:lnTo>
                  <a:pt x="283" y="714"/>
                </a:lnTo>
                <a:lnTo>
                  <a:pt x="283" y="714"/>
                </a:lnTo>
                <a:lnTo>
                  <a:pt x="283" y="714"/>
                </a:lnTo>
                <a:lnTo>
                  <a:pt x="283" y="714"/>
                </a:lnTo>
                <a:lnTo>
                  <a:pt x="283" y="714"/>
                </a:lnTo>
                <a:lnTo>
                  <a:pt x="282" y="714"/>
                </a:lnTo>
                <a:lnTo>
                  <a:pt x="282" y="714"/>
                </a:lnTo>
                <a:lnTo>
                  <a:pt x="282" y="714"/>
                </a:lnTo>
                <a:lnTo>
                  <a:pt x="282" y="714"/>
                </a:lnTo>
                <a:lnTo>
                  <a:pt x="282" y="714"/>
                </a:lnTo>
                <a:lnTo>
                  <a:pt x="281" y="714"/>
                </a:lnTo>
                <a:lnTo>
                  <a:pt x="281" y="714"/>
                </a:lnTo>
                <a:lnTo>
                  <a:pt x="281" y="714"/>
                </a:lnTo>
                <a:lnTo>
                  <a:pt x="281" y="714"/>
                </a:lnTo>
                <a:lnTo>
                  <a:pt x="280" y="714"/>
                </a:lnTo>
                <a:lnTo>
                  <a:pt x="280" y="714"/>
                </a:lnTo>
                <a:lnTo>
                  <a:pt x="280" y="714"/>
                </a:lnTo>
                <a:lnTo>
                  <a:pt x="280" y="714"/>
                </a:lnTo>
                <a:lnTo>
                  <a:pt x="280" y="714"/>
                </a:lnTo>
                <a:lnTo>
                  <a:pt x="279" y="714"/>
                </a:lnTo>
                <a:lnTo>
                  <a:pt x="279" y="714"/>
                </a:lnTo>
                <a:lnTo>
                  <a:pt x="279" y="714"/>
                </a:lnTo>
                <a:lnTo>
                  <a:pt x="279" y="714"/>
                </a:lnTo>
                <a:lnTo>
                  <a:pt x="279" y="714"/>
                </a:lnTo>
                <a:lnTo>
                  <a:pt x="277" y="714"/>
                </a:lnTo>
                <a:lnTo>
                  <a:pt x="277" y="714"/>
                </a:lnTo>
                <a:lnTo>
                  <a:pt x="277" y="714"/>
                </a:lnTo>
                <a:lnTo>
                  <a:pt x="277" y="714"/>
                </a:lnTo>
                <a:lnTo>
                  <a:pt x="276" y="714"/>
                </a:lnTo>
                <a:lnTo>
                  <a:pt x="276" y="714"/>
                </a:lnTo>
                <a:lnTo>
                  <a:pt x="276" y="714"/>
                </a:lnTo>
                <a:lnTo>
                  <a:pt x="276" y="714"/>
                </a:lnTo>
                <a:lnTo>
                  <a:pt x="276" y="714"/>
                </a:lnTo>
                <a:lnTo>
                  <a:pt x="275" y="714"/>
                </a:lnTo>
                <a:lnTo>
                  <a:pt x="275" y="714"/>
                </a:lnTo>
                <a:lnTo>
                  <a:pt x="275" y="714"/>
                </a:lnTo>
                <a:lnTo>
                  <a:pt x="275" y="714"/>
                </a:lnTo>
                <a:lnTo>
                  <a:pt x="275" y="714"/>
                </a:lnTo>
                <a:lnTo>
                  <a:pt x="274" y="714"/>
                </a:lnTo>
                <a:lnTo>
                  <a:pt x="274" y="714"/>
                </a:lnTo>
                <a:lnTo>
                  <a:pt x="274" y="714"/>
                </a:lnTo>
                <a:lnTo>
                  <a:pt x="274" y="714"/>
                </a:lnTo>
                <a:lnTo>
                  <a:pt x="274" y="714"/>
                </a:lnTo>
                <a:lnTo>
                  <a:pt x="273" y="714"/>
                </a:lnTo>
                <a:lnTo>
                  <a:pt x="273" y="714"/>
                </a:lnTo>
                <a:lnTo>
                  <a:pt x="273" y="714"/>
                </a:lnTo>
                <a:lnTo>
                  <a:pt x="273" y="714"/>
                </a:lnTo>
                <a:lnTo>
                  <a:pt x="272" y="714"/>
                </a:lnTo>
                <a:lnTo>
                  <a:pt x="272" y="714"/>
                </a:lnTo>
                <a:lnTo>
                  <a:pt x="272" y="714"/>
                </a:lnTo>
                <a:lnTo>
                  <a:pt x="272" y="714"/>
                </a:lnTo>
                <a:lnTo>
                  <a:pt x="272" y="714"/>
                </a:lnTo>
                <a:lnTo>
                  <a:pt x="271" y="713"/>
                </a:lnTo>
                <a:lnTo>
                  <a:pt x="271" y="713"/>
                </a:lnTo>
                <a:lnTo>
                  <a:pt x="271" y="713"/>
                </a:lnTo>
                <a:lnTo>
                  <a:pt x="271" y="713"/>
                </a:lnTo>
                <a:lnTo>
                  <a:pt x="271" y="713"/>
                </a:lnTo>
                <a:lnTo>
                  <a:pt x="270" y="713"/>
                </a:lnTo>
                <a:lnTo>
                  <a:pt x="270" y="713"/>
                </a:lnTo>
                <a:lnTo>
                  <a:pt x="270" y="713"/>
                </a:lnTo>
                <a:lnTo>
                  <a:pt x="270" y="713"/>
                </a:lnTo>
                <a:lnTo>
                  <a:pt x="270" y="713"/>
                </a:lnTo>
                <a:lnTo>
                  <a:pt x="268" y="713"/>
                </a:lnTo>
                <a:lnTo>
                  <a:pt x="268" y="713"/>
                </a:lnTo>
                <a:lnTo>
                  <a:pt x="268" y="713"/>
                </a:lnTo>
                <a:lnTo>
                  <a:pt x="268" y="713"/>
                </a:lnTo>
                <a:lnTo>
                  <a:pt x="268" y="713"/>
                </a:lnTo>
                <a:lnTo>
                  <a:pt x="268" y="713"/>
                </a:lnTo>
                <a:lnTo>
                  <a:pt x="267" y="713"/>
                </a:lnTo>
                <a:lnTo>
                  <a:pt x="267" y="712"/>
                </a:lnTo>
                <a:lnTo>
                  <a:pt x="267" y="712"/>
                </a:lnTo>
                <a:lnTo>
                  <a:pt x="267" y="712"/>
                </a:lnTo>
                <a:lnTo>
                  <a:pt x="267" y="712"/>
                </a:lnTo>
                <a:lnTo>
                  <a:pt x="266" y="712"/>
                </a:lnTo>
                <a:lnTo>
                  <a:pt x="266" y="712"/>
                </a:lnTo>
                <a:lnTo>
                  <a:pt x="266" y="712"/>
                </a:lnTo>
                <a:lnTo>
                  <a:pt x="266" y="712"/>
                </a:lnTo>
                <a:lnTo>
                  <a:pt x="266" y="712"/>
                </a:lnTo>
                <a:lnTo>
                  <a:pt x="265" y="712"/>
                </a:lnTo>
                <a:lnTo>
                  <a:pt x="265" y="712"/>
                </a:lnTo>
                <a:lnTo>
                  <a:pt x="265" y="712"/>
                </a:lnTo>
                <a:lnTo>
                  <a:pt x="265" y="712"/>
                </a:lnTo>
                <a:lnTo>
                  <a:pt x="265" y="712"/>
                </a:lnTo>
                <a:lnTo>
                  <a:pt x="264" y="711"/>
                </a:lnTo>
                <a:lnTo>
                  <a:pt x="264" y="711"/>
                </a:lnTo>
                <a:lnTo>
                  <a:pt x="264" y="711"/>
                </a:lnTo>
                <a:lnTo>
                  <a:pt x="264" y="711"/>
                </a:lnTo>
                <a:lnTo>
                  <a:pt x="264" y="711"/>
                </a:lnTo>
                <a:lnTo>
                  <a:pt x="264" y="711"/>
                </a:lnTo>
                <a:lnTo>
                  <a:pt x="263" y="711"/>
                </a:lnTo>
                <a:lnTo>
                  <a:pt x="263" y="711"/>
                </a:lnTo>
                <a:lnTo>
                  <a:pt x="263" y="711"/>
                </a:lnTo>
                <a:lnTo>
                  <a:pt x="263" y="711"/>
                </a:lnTo>
                <a:lnTo>
                  <a:pt x="263" y="711"/>
                </a:lnTo>
                <a:lnTo>
                  <a:pt x="262" y="710"/>
                </a:lnTo>
                <a:lnTo>
                  <a:pt x="262" y="710"/>
                </a:lnTo>
                <a:lnTo>
                  <a:pt x="262" y="710"/>
                </a:lnTo>
                <a:lnTo>
                  <a:pt x="262" y="710"/>
                </a:lnTo>
                <a:lnTo>
                  <a:pt x="262" y="710"/>
                </a:lnTo>
                <a:lnTo>
                  <a:pt x="262" y="710"/>
                </a:lnTo>
                <a:lnTo>
                  <a:pt x="261" y="710"/>
                </a:lnTo>
                <a:lnTo>
                  <a:pt x="261" y="710"/>
                </a:lnTo>
                <a:lnTo>
                  <a:pt x="261" y="710"/>
                </a:lnTo>
                <a:lnTo>
                  <a:pt x="261" y="710"/>
                </a:lnTo>
                <a:lnTo>
                  <a:pt x="261" y="709"/>
                </a:lnTo>
                <a:lnTo>
                  <a:pt x="261" y="709"/>
                </a:lnTo>
                <a:lnTo>
                  <a:pt x="259" y="709"/>
                </a:lnTo>
                <a:lnTo>
                  <a:pt x="259" y="709"/>
                </a:lnTo>
                <a:lnTo>
                  <a:pt x="259" y="709"/>
                </a:lnTo>
                <a:lnTo>
                  <a:pt x="259" y="709"/>
                </a:lnTo>
                <a:lnTo>
                  <a:pt x="259" y="709"/>
                </a:lnTo>
                <a:lnTo>
                  <a:pt x="259" y="709"/>
                </a:lnTo>
                <a:lnTo>
                  <a:pt x="258" y="709"/>
                </a:lnTo>
                <a:lnTo>
                  <a:pt x="258" y="708"/>
                </a:lnTo>
                <a:lnTo>
                  <a:pt x="258" y="708"/>
                </a:lnTo>
                <a:lnTo>
                  <a:pt x="258" y="708"/>
                </a:lnTo>
                <a:lnTo>
                  <a:pt x="258" y="708"/>
                </a:lnTo>
                <a:lnTo>
                  <a:pt x="258" y="708"/>
                </a:lnTo>
                <a:lnTo>
                  <a:pt x="257" y="708"/>
                </a:lnTo>
                <a:lnTo>
                  <a:pt x="257" y="708"/>
                </a:lnTo>
                <a:lnTo>
                  <a:pt x="257" y="708"/>
                </a:lnTo>
                <a:lnTo>
                  <a:pt x="257" y="708"/>
                </a:lnTo>
                <a:lnTo>
                  <a:pt x="257" y="706"/>
                </a:lnTo>
                <a:lnTo>
                  <a:pt x="257" y="706"/>
                </a:lnTo>
                <a:lnTo>
                  <a:pt x="256" y="706"/>
                </a:lnTo>
                <a:lnTo>
                  <a:pt x="256" y="706"/>
                </a:lnTo>
                <a:lnTo>
                  <a:pt x="256" y="706"/>
                </a:lnTo>
                <a:lnTo>
                  <a:pt x="256" y="706"/>
                </a:lnTo>
                <a:lnTo>
                  <a:pt x="256" y="706"/>
                </a:lnTo>
                <a:lnTo>
                  <a:pt x="256" y="706"/>
                </a:lnTo>
                <a:lnTo>
                  <a:pt x="255" y="705"/>
                </a:lnTo>
                <a:lnTo>
                  <a:pt x="255" y="705"/>
                </a:lnTo>
                <a:lnTo>
                  <a:pt x="255" y="705"/>
                </a:lnTo>
                <a:lnTo>
                  <a:pt x="255" y="705"/>
                </a:lnTo>
                <a:lnTo>
                  <a:pt x="255" y="705"/>
                </a:lnTo>
                <a:lnTo>
                  <a:pt x="255" y="705"/>
                </a:lnTo>
                <a:lnTo>
                  <a:pt x="255" y="705"/>
                </a:lnTo>
                <a:lnTo>
                  <a:pt x="254" y="704"/>
                </a:lnTo>
                <a:lnTo>
                  <a:pt x="254" y="704"/>
                </a:lnTo>
                <a:lnTo>
                  <a:pt x="254" y="704"/>
                </a:lnTo>
                <a:lnTo>
                  <a:pt x="254" y="704"/>
                </a:lnTo>
                <a:lnTo>
                  <a:pt x="254" y="704"/>
                </a:lnTo>
                <a:lnTo>
                  <a:pt x="254" y="704"/>
                </a:lnTo>
                <a:lnTo>
                  <a:pt x="254" y="704"/>
                </a:lnTo>
                <a:lnTo>
                  <a:pt x="253" y="704"/>
                </a:lnTo>
                <a:lnTo>
                  <a:pt x="253" y="703"/>
                </a:lnTo>
                <a:lnTo>
                  <a:pt x="253" y="703"/>
                </a:lnTo>
                <a:lnTo>
                  <a:pt x="253" y="703"/>
                </a:lnTo>
                <a:lnTo>
                  <a:pt x="253" y="703"/>
                </a:lnTo>
                <a:lnTo>
                  <a:pt x="253" y="703"/>
                </a:lnTo>
                <a:lnTo>
                  <a:pt x="253" y="703"/>
                </a:lnTo>
                <a:lnTo>
                  <a:pt x="252" y="702"/>
                </a:lnTo>
                <a:lnTo>
                  <a:pt x="252" y="702"/>
                </a:lnTo>
                <a:lnTo>
                  <a:pt x="252" y="702"/>
                </a:lnTo>
                <a:lnTo>
                  <a:pt x="252" y="702"/>
                </a:lnTo>
                <a:lnTo>
                  <a:pt x="252" y="702"/>
                </a:lnTo>
                <a:lnTo>
                  <a:pt x="252" y="702"/>
                </a:lnTo>
                <a:lnTo>
                  <a:pt x="252" y="702"/>
                </a:lnTo>
                <a:lnTo>
                  <a:pt x="252" y="701"/>
                </a:lnTo>
                <a:lnTo>
                  <a:pt x="250" y="701"/>
                </a:lnTo>
                <a:lnTo>
                  <a:pt x="250" y="701"/>
                </a:lnTo>
                <a:lnTo>
                  <a:pt x="250" y="701"/>
                </a:lnTo>
                <a:lnTo>
                  <a:pt x="250" y="701"/>
                </a:lnTo>
                <a:lnTo>
                  <a:pt x="250" y="701"/>
                </a:lnTo>
                <a:lnTo>
                  <a:pt x="250" y="701"/>
                </a:lnTo>
                <a:lnTo>
                  <a:pt x="250" y="700"/>
                </a:lnTo>
                <a:lnTo>
                  <a:pt x="250" y="700"/>
                </a:lnTo>
                <a:lnTo>
                  <a:pt x="249" y="700"/>
                </a:lnTo>
                <a:lnTo>
                  <a:pt x="249" y="700"/>
                </a:lnTo>
                <a:lnTo>
                  <a:pt x="249" y="700"/>
                </a:lnTo>
                <a:lnTo>
                  <a:pt x="249" y="700"/>
                </a:lnTo>
                <a:lnTo>
                  <a:pt x="249" y="699"/>
                </a:lnTo>
                <a:lnTo>
                  <a:pt x="249" y="699"/>
                </a:lnTo>
                <a:lnTo>
                  <a:pt x="249" y="699"/>
                </a:lnTo>
                <a:lnTo>
                  <a:pt x="249" y="699"/>
                </a:lnTo>
                <a:lnTo>
                  <a:pt x="248" y="699"/>
                </a:lnTo>
                <a:lnTo>
                  <a:pt x="248" y="699"/>
                </a:lnTo>
                <a:lnTo>
                  <a:pt x="248" y="697"/>
                </a:lnTo>
                <a:lnTo>
                  <a:pt x="248" y="697"/>
                </a:lnTo>
                <a:lnTo>
                  <a:pt x="248" y="697"/>
                </a:lnTo>
                <a:lnTo>
                  <a:pt x="248" y="697"/>
                </a:lnTo>
                <a:lnTo>
                  <a:pt x="248" y="697"/>
                </a:lnTo>
                <a:lnTo>
                  <a:pt x="248" y="697"/>
                </a:lnTo>
                <a:lnTo>
                  <a:pt x="248" y="696"/>
                </a:lnTo>
                <a:lnTo>
                  <a:pt x="247" y="696"/>
                </a:lnTo>
                <a:lnTo>
                  <a:pt x="247" y="696"/>
                </a:lnTo>
                <a:lnTo>
                  <a:pt x="247" y="696"/>
                </a:lnTo>
                <a:lnTo>
                  <a:pt x="247" y="696"/>
                </a:lnTo>
                <a:lnTo>
                  <a:pt x="247" y="696"/>
                </a:lnTo>
                <a:lnTo>
                  <a:pt x="247" y="695"/>
                </a:lnTo>
                <a:lnTo>
                  <a:pt x="247" y="695"/>
                </a:lnTo>
                <a:lnTo>
                  <a:pt x="247" y="695"/>
                </a:lnTo>
                <a:lnTo>
                  <a:pt x="247" y="695"/>
                </a:lnTo>
                <a:lnTo>
                  <a:pt x="247" y="695"/>
                </a:lnTo>
                <a:lnTo>
                  <a:pt x="246" y="694"/>
                </a:lnTo>
                <a:lnTo>
                  <a:pt x="246" y="694"/>
                </a:lnTo>
                <a:lnTo>
                  <a:pt x="246" y="694"/>
                </a:lnTo>
                <a:lnTo>
                  <a:pt x="246" y="694"/>
                </a:lnTo>
                <a:lnTo>
                  <a:pt x="246" y="694"/>
                </a:lnTo>
                <a:lnTo>
                  <a:pt x="246" y="694"/>
                </a:lnTo>
                <a:lnTo>
                  <a:pt x="246" y="693"/>
                </a:lnTo>
                <a:lnTo>
                  <a:pt x="246" y="693"/>
                </a:lnTo>
                <a:lnTo>
                  <a:pt x="246" y="693"/>
                </a:lnTo>
                <a:lnTo>
                  <a:pt x="246" y="693"/>
                </a:lnTo>
                <a:lnTo>
                  <a:pt x="246" y="693"/>
                </a:lnTo>
                <a:lnTo>
                  <a:pt x="245" y="692"/>
                </a:lnTo>
                <a:lnTo>
                  <a:pt x="245" y="692"/>
                </a:lnTo>
                <a:lnTo>
                  <a:pt x="245" y="692"/>
                </a:lnTo>
                <a:lnTo>
                  <a:pt x="245" y="692"/>
                </a:lnTo>
                <a:lnTo>
                  <a:pt x="245" y="692"/>
                </a:lnTo>
                <a:lnTo>
                  <a:pt x="245" y="692"/>
                </a:lnTo>
                <a:lnTo>
                  <a:pt x="245" y="691"/>
                </a:lnTo>
                <a:lnTo>
                  <a:pt x="245" y="691"/>
                </a:lnTo>
                <a:lnTo>
                  <a:pt x="245" y="691"/>
                </a:lnTo>
                <a:lnTo>
                  <a:pt x="245" y="691"/>
                </a:lnTo>
                <a:lnTo>
                  <a:pt x="245" y="691"/>
                </a:lnTo>
                <a:lnTo>
                  <a:pt x="245" y="690"/>
                </a:lnTo>
                <a:lnTo>
                  <a:pt x="245" y="690"/>
                </a:lnTo>
                <a:lnTo>
                  <a:pt x="245" y="690"/>
                </a:lnTo>
                <a:lnTo>
                  <a:pt x="244" y="690"/>
                </a:lnTo>
                <a:lnTo>
                  <a:pt x="244" y="690"/>
                </a:lnTo>
                <a:lnTo>
                  <a:pt x="244" y="688"/>
                </a:lnTo>
                <a:lnTo>
                  <a:pt x="244" y="688"/>
                </a:lnTo>
                <a:lnTo>
                  <a:pt x="244" y="688"/>
                </a:lnTo>
                <a:lnTo>
                  <a:pt x="244" y="688"/>
                </a:lnTo>
                <a:lnTo>
                  <a:pt x="244" y="688"/>
                </a:lnTo>
                <a:lnTo>
                  <a:pt x="244" y="687"/>
                </a:lnTo>
                <a:lnTo>
                  <a:pt x="244" y="687"/>
                </a:lnTo>
                <a:lnTo>
                  <a:pt x="244" y="687"/>
                </a:lnTo>
                <a:lnTo>
                  <a:pt x="244" y="687"/>
                </a:lnTo>
                <a:lnTo>
                  <a:pt x="244" y="687"/>
                </a:lnTo>
                <a:lnTo>
                  <a:pt x="244" y="686"/>
                </a:lnTo>
                <a:lnTo>
                  <a:pt x="244" y="686"/>
                </a:lnTo>
                <a:lnTo>
                  <a:pt x="244" y="686"/>
                </a:lnTo>
                <a:lnTo>
                  <a:pt x="244" y="686"/>
                </a:lnTo>
                <a:lnTo>
                  <a:pt x="244" y="686"/>
                </a:lnTo>
                <a:lnTo>
                  <a:pt x="243" y="685"/>
                </a:lnTo>
                <a:lnTo>
                  <a:pt x="243" y="685"/>
                </a:lnTo>
                <a:lnTo>
                  <a:pt x="243" y="685"/>
                </a:lnTo>
                <a:lnTo>
                  <a:pt x="243" y="685"/>
                </a:lnTo>
                <a:lnTo>
                  <a:pt x="243" y="685"/>
                </a:lnTo>
                <a:lnTo>
                  <a:pt x="243" y="684"/>
                </a:lnTo>
                <a:lnTo>
                  <a:pt x="243" y="684"/>
                </a:lnTo>
                <a:lnTo>
                  <a:pt x="243" y="684"/>
                </a:lnTo>
                <a:lnTo>
                  <a:pt x="243" y="684"/>
                </a:lnTo>
                <a:lnTo>
                  <a:pt x="243" y="684"/>
                </a:lnTo>
                <a:lnTo>
                  <a:pt x="243" y="683"/>
                </a:lnTo>
                <a:lnTo>
                  <a:pt x="243" y="683"/>
                </a:lnTo>
                <a:lnTo>
                  <a:pt x="243" y="683"/>
                </a:lnTo>
                <a:lnTo>
                  <a:pt x="243" y="683"/>
                </a:lnTo>
                <a:lnTo>
                  <a:pt x="243" y="683"/>
                </a:lnTo>
                <a:lnTo>
                  <a:pt x="243" y="682"/>
                </a:lnTo>
                <a:lnTo>
                  <a:pt x="243" y="682"/>
                </a:lnTo>
                <a:lnTo>
                  <a:pt x="243" y="682"/>
                </a:lnTo>
                <a:lnTo>
                  <a:pt x="243" y="682"/>
                </a:lnTo>
                <a:lnTo>
                  <a:pt x="243" y="682"/>
                </a:lnTo>
                <a:lnTo>
                  <a:pt x="243" y="681"/>
                </a:lnTo>
                <a:lnTo>
                  <a:pt x="243" y="681"/>
                </a:lnTo>
                <a:lnTo>
                  <a:pt x="243" y="681"/>
                </a:lnTo>
                <a:lnTo>
                  <a:pt x="243" y="681"/>
                </a:lnTo>
                <a:lnTo>
                  <a:pt x="243" y="679"/>
                </a:lnTo>
                <a:lnTo>
                  <a:pt x="243" y="679"/>
                </a:lnTo>
                <a:lnTo>
                  <a:pt x="243" y="679"/>
                </a:lnTo>
                <a:lnTo>
                  <a:pt x="243" y="679"/>
                </a:lnTo>
                <a:lnTo>
                  <a:pt x="243" y="679"/>
                </a:lnTo>
                <a:lnTo>
                  <a:pt x="243" y="678"/>
                </a:lnTo>
                <a:lnTo>
                  <a:pt x="243" y="678"/>
                </a:lnTo>
                <a:lnTo>
                  <a:pt x="243" y="678"/>
                </a:lnTo>
                <a:lnTo>
                  <a:pt x="243" y="678"/>
                </a:lnTo>
                <a:lnTo>
                  <a:pt x="243" y="678"/>
                </a:lnTo>
                <a:lnTo>
                  <a:pt x="243" y="677"/>
                </a:lnTo>
                <a:lnTo>
                  <a:pt x="243" y="677"/>
                </a:lnTo>
                <a:lnTo>
                  <a:pt x="243" y="677"/>
                </a:lnTo>
                <a:lnTo>
                  <a:pt x="243" y="677"/>
                </a:lnTo>
                <a:lnTo>
                  <a:pt x="243" y="676"/>
                </a:lnTo>
                <a:lnTo>
                  <a:pt x="243" y="676"/>
                </a:lnTo>
                <a:lnTo>
                  <a:pt x="243" y="676"/>
                </a:lnTo>
                <a:lnTo>
                  <a:pt x="243" y="676"/>
                </a:lnTo>
                <a:lnTo>
                  <a:pt x="243" y="676"/>
                </a:lnTo>
                <a:lnTo>
                  <a:pt x="243" y="675"/>
                </a:lnTo>
                <a:lnTo>
                  <a:pt x="243" y="675"/>
                </a:lnTo>
                <a:lnTo>
                  <a:pt x="243" y="675"/>
                </a:lnTo>
                <a:lnTo>
                  <a:pt x="243" y="675"/>
                </a:lnTo>
                <a:lnTo>
                  <a:pt x="243" y="675"/>
                </a:lnTo>
                <a:lnTo>
                  <a:pt x="243" y="674"/>
                </a:lnTo>
                <a:lnTo>
                  <a:pt x="243" y="674"/>
                </a:lnTo>
                <a:lnTo>
                  <a:pt x="243" y="674"/>
                </a:lnTo>
                <a:lnTo>
                  <a:pt x="243" y="674"/>
                </a:lnTo>
                <a:lnTo>
                  <a:pt x="243" y="674"/>
                </a:lnTo>
                <a:lnTo>
                  <a:pt x="243" y="673"/>
                </a:lnTo>
                <a:lnTo>
                  <a:pt x="243" y="673"/>
                </a:lnTo>
                <a:lnTo>
                  <a:pt x="243" y="673"/>
                </a:lnTo>
                <a:lnTo>
                  <a:pt x="243" y="673"/>
                </a:lnTo>
                <a:lnTo>
                  <a:pt x="243" y="671"/>
                </a:lnTo>
                <a:lnTo>
                  <a:pt x="243" y="671"/>
                </a:lnTo>
                <a:lnTo>
                  <a:pt x="243" y="671"/>
                </a:lnTo>
                <a:lnTo>
                  <a:pt x="243" y="671"/>
                </a:lnTo>
                <a:lnTo>
                  <a:pt x="243" y="671"/>
                </a:lnTo>
                <a:lnTo>
                  <a:pt x="243" y="670"/>
                </a:lnTo>
                <a:lnTo>
                  <a:pt x="243" y="670"/>
                </a:lnTo>
                <a:lnTo>
                  <a:pt x="243" y="670"/>
                </a:lnTo>
                <a:lnTo>
                  <a:pt x="243" y="670"/>
                </a:lnTo>
                <a:lnTo>
                  <a:pt x="243" y="670"/>
                </a:lnTo>
                <a:lnTo>
                  <a:pt x="243" y="669"/>
                </a:lnTo>
                <a:lnTo>
                  <a:pt x="243" y="669"/>
                </a:lnTo>
                <a:lnTo>
                  <a:pt x="243" y="669"/>
                </a:lnTo>
                <a:lnTo>
                  <a:pt x="243" y="669"/>
                </a:lnTo>
                <a:lnTo>
                  <a:pt x="243" y="669"/>
                </a:lnTo>
                <a:lnTo>
                  <a:pt x="243" y="668"/>
                </a:lnTo>
                <a:lnTo>
                  <a:pt x="244" y="668"/>
                </a:lnTo>
                <a:lnTo>
                  <a:pt x="244" y="668"/>
                </a:lnTo>
                <a:lnTo>
                  <a:pt x="244" y="668"/>
                </a:lnTo>
                <a:lnTo>
                  <a:pt x="244" y="668"/>
                </a:lnTo>
                <a:lnTo>
                  <a:pt x="244" y="667"/>
                </a:lnTo>
                <a:lnTo>
                  <a:pt x="244" y="667"/>
                </a:lnTo>
                <a:lnTo>
                  <a:pt x="244" y="667"/>
                </a:lnTo>
                <a:lnTo>
                  <a:pt x="244" y="667"/>
                </a:lnTo>
                <a:lnTo>
                  <a:pt x="244" y="667"/>
                </a:lnTo>
                <a:lnTo>
                  <a:pt x="244" y="666"/>
                </a:lnTo>
                <a:lnTo>
                  <a:pt x="244" y="666"/>
                </a:lnTo>
                <a:lnTo>
                  <a:pt x="244" y="666"/>
                </a:lnTo>
                <a:lnTo>
                  <a:pt x="244" y="666"/>
                </a:lnTo>
                <a:lnTo>
                  <a:pt x="244" y="666"/>
                </a:lnTo>
                <a:lnTo>
                  <a:pt x="244" y="665"/>
                </a:lnTo>
                <a:lnTo>
                  <a:pt x="244" y="665"/>
                </a:lnTo>
                <a:lnTo>
                  <a:pt x="244" y="665"/>
                </a:lnTo>
                <a:lnTo>
                  <a:pt x="245" y="665"/>
                </a:lnTo>
                <a:lnTo>
                  <a:pt x="245" y="665"/>
                </a:lnTo>
                <a:lnTo>
                  <a:pt x="245" y="664"/>
                </a:lnTo>
                <a:lnTo>
                  <a:pt x="245" y="664"/>
                </a:lnTo>
                <a:lnTo>
                  <a:pt x="245" y="664"/>
                </a:lnTo>
                <a:lnTo>
                  <a:pt x="245" y="664"/>
                </a:lnTo>
                <a:lnTo>
                  <a:pt x="245" y="664"/>
                </a:lnTo>
                <a:lnTo>
                  <a:pt x="245" y="662"/>
                </a:lnTo>
                <a:lnTo>
                  <a:pt x="245" y="662"/>
                </a:lnTo>
                <a:lnTo>
                  <a:pt x="245" y="662"/>
                </a:lnTo>
                <a:lnTo>
                  <a:pt x="245" y="662"/>
                </a:lnTo>
                <a:lnTo>
                  <a:pt x="245" y="662"/>
                </a:lnTo>
                <a:lnTo>
                  <a:pt x="245" y="662"/>
                </a:lnTo>
                <a:lnTo>
                  <a:pt x="245" y="661"/>
                </a:lnTo>
                <a:lnTo>
                  <a:pt x="246" y="661"/>
                </a:lnTo>
                <a:lnTo>
                  <a:pt x="246" y="661"/>
                </a:lnTo>
                <a:lnTo>
                  <a:pt x="246" y="661"/>
                </a:lnTo>
                <a:lnTo>
                  <a:pt x="246" y="661"/>
                </a:lnTo>
                <a:lnTo>
                  <a:pt x="246" y="660"/>
                </a:lnTo>
                <a:lnTo>
                  <a:pt x="246" y="660"/>
                </a:lnTo>
                <a:lnTo>
                  <a:pt x="246" y="660"/>
                </a:lnTo>
                <a:lnTo>
                  <a:pt x="246" y="660"/>
                </a:lnTo>
                <a:lnTo>
                  <a:pt x="246" y="660"/>
                </a:lnTo>
                <a:lnTo>
                  <a:pt x="246" y="660"/>
                </a:lnTo>
                <a:lnTo>
                  <a:pt x="246" y="659"/>
                </a:lnTo>
                <a:lnTo>
                  <a:pt x="247" y="659"/>
                </a:lnTo>
                <a:lnTo>
                  <a:pt x="247" y="659"/>
                </a:lnTo>
                <a:lnTo>
                  <a:pt x="247" y="659"/>
                </a:lnTo>
                <a:lnTo>
                  <a:pt x="247" y="659"/>
                </a:lnTo>
                <a:lnTo>
                  <a:pt x="247" y="658"/>
                </a:lnTo>
                <a:lnTo>
                  <a:pt x="247" y="658"/>
                </a:lnTo>
                <a:lnTo>
                  <a:pt x="247" y="658"/>
                </a:lnTo>
                <a:lnTo>
                  <a:pt x="247" y="658"/>
                </a:lnTo>
                <a:lnTo>
                  <a:pt x="247" y="658"/>
                </a:lnTo>
                <a:lnTo>
                  <a:pt x="247" y="658"/>
                </a:lnTo>
                <a:lnTo>
                  <a:pt x="248" y="657"/>
                </a:lnTo>
                <a:lnTo>
                  <a:pt x="248" y="657"/>
                </a:lnTo>
                <a:lnTo>
                  <a:pt x="248" y="657"/>
                </a:lnTo>
                <a:lnTo>
                  <a:pt x="248" y="657"/>
                </a:lnTo>
                <a:lnTo>
                  <a:pt x="248" y="657"/>
                </a:lnTo>
                <a:lnTo>
                  <a:pt x="248" y="657"/>
                </a:lnTo>
                <a:lnTo>
                  <a:pt x="248" y="656"/>
                </a:lnTo>
                <a:lnTo>
                  <a:pt x="248" y="656"/>
                </a:lnTo>
                <a:lnTo>
                  <a:pt x="248" y="656"/>
                </a:lnTo>
                <a:lnTo>
                  <a:pt x="249" y="656"/>
                </a:lnTo>
                <a:lnTo>
                  <a:pt x="249" y="656"/>
                </a:lnTo>
                <a:lnTo>
                  <a:pt x="249" y="656"/>
                </a:lnTo>
                <a:lnTo>
                  <a:pt x="249" y="655"/>
                </a:lnTo>
                <a:lnTo>
                  <a:pt x="249" y="655"/>
                </a:lnTo>
                <a:lnTo>
                  <a:pt x="249" y="655"/>
                </a:lnTo>
                <a:lnTo>
                  <a:pt x="249" y="655"/>
                </a:lnTo>
                <a:lnTo>
                  <a:pt x="249" y="655"/>
                </a:lnTo>
                <a:lnTo>
                  <a:pt x="250" y="655"/>
                </a:lnTo>
                <a:lnTo>
                  <a:pt x="250" y="653"/>
                </a:lnTo>
                <a:lnTo>
                  <a:pt x="250" y="653"/>
                </a:lnTo>
                <a:lnTo>
                  <a:pt x="250" y="653"/>
                </a:lnTo>
                <a:lnTo>
                  <a:pt x="250" y="653"/>
                </a:lnTo>
                <a:lnTo>
                  <a:pt x="250" y="653"/>
                </a:lnTo>
                <a:lnTo>
                  <a:pt x="250" y="653"/>
                </a:lnTo>
                <a:lnTo>
                  <a:pt x="250" y="653"/>
                </a:lnTo>
                <a:lnTo>
                  <a:pt x="252" y="652"/>
                </a:lnTo>
                <a:lnTo>
                  <a:pt x="252" y="652"/>
                </a:lnTo>
                <a:lnTo>
                  <a:pt x="252" y="652"/>
                </a:lnTo>
                <a:lnTo>
                  <a:pt x="252" y="652"/>
                </a:lnTo>
                <a:lnTo>
                  <a:pt x="252" y="652"/>
                </a:lnTo>
                <a:lnTo>
                  <a:pt x="252" y="652"/>
                </a:lnTo>
                <a:lnTo>
                  <a:pt x="252" y="651"/>
                </a:lnTo>
                <a:lnTo>
                  <a:pt x="252" y="651"/>
                </a:lnTo>
                <a:lnTo>
                  <a:pt x="253" y="651"/>
                </a:lnTo>
                <a:lnTo>
                  <a:pt x="253" y="651"/>
                </a:lnTo>
                <a:lnTo>
                  <a:pt x="253" y="651"/>
                </a:lnTo>
                <a:lnTo>
                  <a:pt x="253" y="651"/>
                </a:lnTo>
                <a:lnTo>
                  <a:pt x="253" y="651"/>
                </a:lnTo>
                <a:lnTo>
                  <a:pt x="253" y="650"/>
                </a:lnTo>
                <a:lnTo>
                  <a:pt x="253" y="650"/>
                </a:lnTo>
                <a:lnTo>
                  <a:pt x="254" y="650"/>
                </a:lnTo>
                <a:lnTo>
                  <a:pt x="254" y="650"/>
                </a:lnTo>
                <a:lnTo>
                  <a:pt x="254" y="650"/>
                </a:lnTo>
                <a:lnTo>
                  <a:pt x="254" y="650"/>
                </a:lnTo>
                <a:lnTo>
                  <a:pt x="254" y="650"/>
                </a:lnTo>
                <a:lnTo>
                  <a:pt x="254" y="649"/>
                </a:lnTo>
                <a:lnTo>
                  <a:pt x="254" y="649"/>
                </a:lnTo>
                <a:lnTo>
                  <a:pt x="255" y="649"/>
                </a:lnTo>
                <a:lnTo>
                  <a:pt x="255" y="649"/>
                </a:lnTo>
                <a:lnTo>
                  <a:pt x="255" y="649"/>
                </a:lnTo>
                <a:lnTo>
                  <a:pt x="255" y="649"/>
                </a:lnTo>
                <a:lnTo>
                  <a:pt x="255" y="649"/>
                </a:lnTo>
                <a:lnTo>
                  <a:pt x="255" y="649"/>
                </a:lnTo>
                <a:lnTo>
                  <a:pt x="255" y="648"/>
                </a:lnTo>
                <a:lnTo>
                  <a:pt x="256" y="648"/>
                </a:lnTo>
                <a:lnTo>
                  <a:pt x="256" y="648"/>
                </a:lnTo>
                <a:lnTo>
                  <a:pt x="256" y="648"/>
                </a:lnTo>
                <a:lnTo>
                  <a:pt x="256" y="648"/>
                </a:lnTo>
                <a:lnTo>
                  <a:pt x="256" y="648"/>
                </a:lnTo>
                <a:lnTo>
                  <a:pt x="256" y="648"/>
                </a:lnTo>
                <a:lnTo>
                  <a:pt x="257" y="648"/>
                </a:lnTo>
                <a:lnTo>
                  <a:pt x="257" y="647"/>
                </a:lnTo>
                <a:lnTo>
                  <a:pt x="257" y="647"/>
                </a:lnTo>
                <a:lnTo>
                  <a:pt x="257" y="647"/>
                </a:lnTo>
                <a:lnTo>
                  <a:pt x="257" y="647"/>
                </a:lnTo>
                <a:lnTo>
                  <a:pt x="257" y="647"/>
                </a:lnTo>
                <a:lnTo>
                  <a:pt x="258" y="647"/>
                </a:lnTo>
                <a:lnTo>
                  <a:pt x="258" y="647"/>
                </a:lnTo>
                <a:lnTo>
                  <a:pt x="258" y="647"/>
                </a:lnTo>
                <a:lnTo>
                  <a:pt x="258" y="646"/>
                </a:lnTo>
                <a:lnTo>
                  <a:pt x="258" y="646"/>
                </a:lnTo>
                <a:lnTo>
                  <a:pt x="258" y="646"/>
                </a:lnTo>
                <a:lnTo>
                  <a:pt x="259" y="646"/>
                </a:lnTo>
                <a:lnTo>
                  <a:pt x="259" y="646"/>
                </a:lnTo>
                <a:lnTo>
                  <a:pt x="259" y="646"/>
                </a:lnTo>
                <a:lnTo>
                  <a:pt x="259" y="646"/>
                </a:lnTo>
                <a:lnTo>
                  <a:pt x="259" y="646"/>
                </a:lnTo>
                <a:lnTo>
                  <a:pt x="259" y="646"/>
                </a:lnTo>
                <a:lnTo>
                  <a:pt x="261" y="644"/>
                </a:lnTo>
                <a:lnTo>
                  <a:pt x="261" y="644"/>
                </a:lnTo>
                <a:lnTo>
                  <a:pt x="261" y="644"/>
                </a:lnTo>
                <a:lnTo>
                  <a:pt x="261" y="644"/>
                </a:lnTo>
                <a:lnTo>
                  <a:pt x="261" y="644"/>
                </a:lnTo>
                <a:lnTo>
                  <a:pt x="261" y="644"/>
                </a:lnTo>
                <a:lnTo>
                  <a:pt x="262" y="644"/>
                </a:lnTo>
                <a:lnTo>
                  <a:pt x="262" y="644"/>
                </a:lnTo>
                <a:lnTo>
                  <a:pt x="262" y="644"/>
                </a:lnTo>
                <a:lnTo>
                  <a:pt x="262" y="644"/>
                </a:lnTo>
                <a:lnTo>
                  <a:pt x="262" y="643"/>
                </a:lnTo>
                <a:lnTo>
                  <a:pt x="262" y="643"/>
                </a:lnTo>
                <a:lnTo>
                  <a:pt x="263" y="643"/>
                </a:lnTo>
                <a:lnTo>
                  <a:pt x="263" y="643"/>
                </a:lnTo>
                <a:lnTo>
                  <a:pt x="263" y="643"/>
                </a:lnTo>
                <a:lnTo>
                  <a:pt x="263" y="643"/>
                </a:lnTo>
                <a:lnTo>
                  <a:pt x="263" y="643"/>
                </a:lnTo>
                <a:lnTo>
                  <a:pt x="264" y="643"/>
                </a:lnTo>
                <a:lnTo>
                  <a:pt x="264" y="643"/>
                </a:lnTo>
                <a:lnTo>
                  <a:pt x="264" y="643"/>
                </a:lnTo>
                <a:lnTo>
                  <a:pt x="264" y="643"/>
                </a:lnTo>
                <a:lnTo>
                  <a:pt x="264" y="642"/>
                </a:lnTo>
                <a:lnTo>
                  <a:pt x="264" y="642"/>
                </a:lnTo>
                <a:lnTo>
                  <a:pt x="265" y="642"/>
                </a:lnTo>
                <a:lnTo>
                  <a:pt x="265" y="642"/>
                </a:lnTo>
                <a:lnTo>
                  <a:pt x="265" y="642"/>
                </a:lnTo>
                <a:lnTo>
                  <a:pt x="265" y="642"/>
                </a:lnTo>
                <a:lnTo>
                  <a:pt x="265" y="642"/>
                </a:lnTo>
                <a:lnTo>
                  <a:pt x="266" y="642"/>
                </a:lnTo>
                <a:lnTo>
                  <a:pt x="266" y="642"/>
                </a:lnTo>
                <a:lnTo>
                  <a:pt x="266" y="642"/>
                </a:lnTo>
                <a:lnTo>
                  <a:pt x="266" y="642"/>
                </a:lnTo>
                <a:lnTo>
                  <a:pt x="266" y="642"/>
                </a:lnTo>
                <a:lnTo>
                  <a:pt x="267" y="642"/>
                </a:lnTo>
                <a:lnTo>
                  <a:pt x="267" y="641"/>
                </a:lnTo>
                <a:lnTo>
                  <a:pt x="267" y="641"/>
                </a:lnTo>
                <a:lnTo>
                  <a:pt x="267" y="641"/>
                </a:lnTo>
                <a:lnTo>
                  <a:pt x="267" y="641"/>
                </a:lnTo>
                <a:lnTo>
                  <a:pt x="268" y="641"/>
                </a:lnTo>
                <a:lnTo>
                  <a:pt x="268" y="641"/>
                </a:lnTo>
                <a:lnTo>
                  <a:pt x="268" y="641"/>
                </a:lnTo>
                <a:lnTo>
                  <a:pt x="268" y="641"/>
                </a:lnTo>
                <a:lnTo>
                  <a:pt x="268" y="641"/>
                </a:lnTo>
                <a:lnTo>
                  <a:pt x="268" y="641"/>
                </a:lnTo>
                <a:lnTo>
                  <a:pt x="270" y="641"/>
                </a:lnTo>
                <a:lnTo>
                  <a:pt x="270" y="641"/>
                </a:lnTo>
                <a:lnTo>
                  <a:pt x="270" y="641"/>
                </a:lnTo>
                <a:lnTo>
                  <a:pt x="270" y="641"/>
                </a:lnTo>
                <a:lnTo>
                  <a:pt x="270" y="641"/>
                </a:lnTo>
                <a:lnTo>
                  <a:pt x="271" y="641"/>
                </a:lnTo>
                <a:lnTo>
                  <a:pt x="271" y="641"/>
                </a:lnTo>
                <a:lnTo>
                  <a:pt x="271" y="640"/>
                </a:lnTo>
                <a:lnTo>
                  <a:pt x="271" y="640"/>
                </a:lnTo>
                <a:lnTo>
                  <a:pt x="271" y="640"/>
                </a:lnTo>
                <a:lnTo>
                  <a:pt x="272" y="640"/>
                </a:lnTo>
                <a:lnTo>
                  <a:pt x="272" y="640"/>
                </a:lnTo>
                <a:lnTo>
                  <a:pt x="272" y="640"/>
                </a:lnTo>
                <a:lnTo>
                  <a:pt x="272" y="640"/>
                </a:lnTo>
                <a:lnTo>
                  <a:pt x="272" y="640"/>
                </a:lnTo>
                <a:lnTo>
                  <a:pt x="273" y="640"/>
                </a:lnTo>
                <a:lnTo>
                  <a:pt x="273" y="640"/>
                </a:lnTo>
                <a:lnTo>
                  <a:pt x="273" y="640"/>
                </a:lnTo>
                <a:lnTo>
                  <a:pt x="273" y="640"/>
                </a:lnTo>
                <a:lnTo>
                  <a:pt x="274" y="640"/>
                </a:lnTo>
                <a:lnTo>
                  <a:pt x="274" y="640"/>
                </a:lnTo>
                <a:lnTo>
                  <a:pt x="274" y="640"/>
                </a:lnTo>
                <a:lnTo>
                  <a:pt x="274" y="640"/>
                </a:lnTo>
                <a:lnTo>
                  <a:pt x="274" y="640"/>
                </a:lnTo>
                <a:lnTo>
                  <a:pt x="275" y="640"/>
                </a:lnTo>
                <a:lnTo>
                  <a:pt x="275" y="640"/>
                </a:lnTo>
                <a:lnTo>
                  <a:pt x="275" y="640"/>
                </a:lnTo>
                <a:lnTo>
                  <a:pt x="275" y="640"/>
                </a:lnTo>
                <a:lnTo>
                  <a:pt x="275" y="640"/>
                </a:lnTo>
                <a:lnTo>
                  <a:pt x="276" y="640"/>
                </a:lnTo>
                <a:lnTo>
                  <a:pt x="276" y="640"/>
                </a:lnTo>
                <a:lnTo>
                  <a:pt x="276" y="640"/>
                </a:lnTo>
                <a:lnTo>
                  <a:pt x="276" y="640"/>
                </a:lnTo>
                <a:lnTo>
                  <a:pt x="276" y="640"/>
                </a:lnTo>
                <a:lnTo>
                  <a:pt x="277" y="640"/>
                </a:lnTo>
                <a:lnTo>
                  <a:pt x="277" y="640"/>
                </a:lnTo>
                <a:lnTo>
                  <a:pt x="277" y="640"/>
                </a:lnTo>
                <a:lnTo>
                  <a:pt x="277" y="640"/>
                </a:lnTo>
                <a:lnTo>
                  <a:pt x="279" y="640"/>
                </a:lnTo>
                <a:lnTo>
                  <a:pt x="279" y="640"/>
                </a:lnTo>
                <a:lnTo>
                  <a:pt x="279" y="640"/>
                </a:lnTo>
                <a:lnTo>
                  <a:pt x="279" y="640"/>
                </a:lnTo>
                <a:lnTo>
                  <a:pt x="279" y="640"/>
                </a:lnTo>
                <a:lnTo>
                  <a:pt x="280" y="640"/>
                </a:lnTo>
                <a:lnTo>
                  <a:pt x="280" y="640"/>
                </a:lnTo>
                <a:lnTo>
                  <a:pt x="280" y="640"/>
                </a:lnTo>
                <a:lnTo>
                  <a:pt x="280" y="640"/>
                </a:lnTo>
                <a:close/>
                <a:moveTo>
                  <a:pt x="284" y="637"/>
                </a:moveTo>
                <a:lnTo>
                  <a:pt x="276" y="637"/>
                </a:lnTo>
                <a:lnTo>
                  <a:pt x="276" y="621"/>
                </a:lnTo>
                <a:lnTo>
                  <a:pt x="284" y="621"/>
                </a:lnTo>
                <a:lnTo>
                  <a:pt x="284" y="637"/>
                </a:lnTo>
                <a:lnTo>
                  <a:pt x="284" y="637"/>
                </a:lnTo>
                <a:close/>
                <a:moveTo>
                  <a:pt x="284" y="589"/>
                </a:moveTo>
                <a:lnTo>
                  <a:pt x="276" y="589"/>
                </a:lnTo>
                <a:lnTo>
                  <a:pt x="276" y="574"/>
                </a:lnTo>
                <a:lnTo>
                  <a:pt x="284" y="574"/>
                </a:lnTo>
                <a:lnTo>
                  <a:pt x="284" y="589"/>
                </a:lnTo>
                <a:lnTo>
                  <a:pt x="284" y="589"/>
                </a:lnTo>
                <a:close/>
                <a:moveTo>
                  <a:pt x="284" y="543"/>
                </a:moveTo>
                <a:lnTo>
                  <a:pt x="282" y="543"/>
                </a:lnTo>
                <a:lnTo>
                  <a:pt x="280" y="544"/>
                </a:lnTo>
                <a:lnTo>
                  <a:pt x="266" y="544"/>
                </a:lnTo>
                <a:lnTo>
                  <a:pt x="266" y="537"/>
                </a:lnTo>
                <a:lnTo>
                  <a:pt x="280" y="537"/>
                </a:lnTo>
                <a:lnTo>
                  <a:pt x="284" y="537"/>
                </a:lnTo>
                <a:lnTo>
                  <a:pt x="284" y="541"/>
                </a:lnTo>
                <a:lnTo>
                  <a:pt x="284" y="543"/>
                </a:lnTo>
                <a:lnTo>
                  <a:pt x="284" y="543"/>
                </a:lnTo>
                <a:close/>
                <a:moveTo>
                  <a:pt x="235" y="537"/>
                </a:moveTo>
                <a:lnTo>
                  <a:pt x="235" y="544"/>
                </a:lnTo>
                <a:lnTo>
                  <a:pt x="219" y="544"/>
                </a:lnTo>
                <a:lnTo>
                  <a:pt x="219" y="537"/>
                </a:lnTo>
                <a:lnTo>
                  <a:pt x="235" y="537"/>
                </a:lnTo>
                <a:lnTo>
                  <a:pt x="235" y="537"/>
                </a:lnTo>
                <a:close/>
                <a:moveTo>
                  <a:pt x="187" y="537"/>
                </a:moveTo>
                <a:lnTo>
                  <a:pt x="187" y="544"/>
                </a:lnTo>
                <a:lnTo>
                  <a:pt x="172" y="544"/>
                </a:lnTo>
                <a:lnTo>
                  <a:pt x="172" y="537"/>
                </a:lnTo>
                <a:lnTo>
                  <a:pt x="187" y="537"/>
                </a:lnTo>
                <a:lnTo>
                  <a:pt x="187" y="537"/>
                </a:lnTo>
                <a:close/>
                <a:moveTo>
                  <a:pt x="140" y="537"/>
                </a:moveTo>
                <a:lnTo>
                  <a:pt x="140" y="544"/>
                </a:lnTo>
                <a:lnTo>
                  <a:pt x="124" y="544"/>
                </a:lnTo>
                <a:lnTo>
                  <a:pt x="124" y="537"/>
                </a:lnTo>
                <a:lnTo>
                  <a:pt x="140" y="537"/>
                </a:lnTo>
                <a:lnTo>
                  <a:pt x="140" y="537"/>
                </a:lnTo>
                <a:close/>
                <a:moveTo>
                  <a:pt x="93" y="537"/>
                </a:moveTo>
                <a:lnTo>
                  <a:pt x="93" y="544"/>
                </a:lnTo>
                <a:lnTo>
                  <a:pt x="77" y="544"/>
                </a:lnTo>
                <a:lnTo>
                  <a:pt x="77" y="537"/>
                </a:lnTo>
                <a:lnTo>
                  <a:pt x="93" y="537"/>
                </a:lnTo>
                <a:lnTo>
                  <a:pt x="93" y="537"/>
                </a:lnTo>
                <a:close/>
                <a:moveTo>
                  <a:pt x="46" y="537"/>
                </a:moveTo>
                <a:lnTo>
                  <a:pt x="46" y="544"/>
                </a:lnTo>
                <a:lnTo>
                  <a:pt x="30" y="544"/>
                </a:lnTo>
                <a:lnTo>
                  <a:pt x="30" y="537"/>
                </a:lnTo>
                <a:lnTo>
                  <a:pt x="46" y="537"/>
                </a:lnTo>
                <a:lnTo>
                  <a:pt x="46" y="537"/>
                </a:lnTo>
                <a:close/>
                <a:moveTo>
                  <a:pt x="8" y="535"/>
                </a:moveTo>
                <a:lnTo>
                  <a:pt x="0" y="535"/>
                </a:lnTo>
                <a:lnTo>
                  <a:pt x="0" y="519"/>
                </a:lnTo>
                <a:lnTo>
                  <a:pt x="8" y="519"/>
                </a:lnTo>
                <a:lnTo>
                  <a:pt x="8" y="535"/>
                </a:lnTo>
                <a:lnTo>
                  <a:pt x="8" y="535"/>
                </a:lnTo>
                <a:close/>
                <a:moveTo>
                  <a:pt x="8" y="488"/>
                </a:moveTo>
                <a:lnTo>
                  <a:pt x="0" y="488"/>
                </a:lnTo>
                <a:lnTo>
                  <a:pt x="0" y="472"/>
                </a:lnTo>
                <a:lnTo>
                  <a:pt x="8" y="472"/>
                </a:lnTo>
                <a:lnTo>
                  <a:pt x="8" y="488"/>
                </a:lnTo>
                <a:lnTo>
                  <a:pt x="8" y="488"/>
                </a:lnTo>
                <a:close/>
                <a:moveTo>
                  <a:pt x="8" y="441"/>
                </a:moveTo>
                <a:lnTo>
                  <a:pt x="0" y="441"/>
                </a:lnTo>
                <a:lnTo>
                  <a:pt x="0" y="425"/>
                </a:lnTo>
                <a:lnTo>
                  <a:pt x="8" y="425"/>
                </a:lnTo>
                <a:lnTo>
                  <a:pt x="8" y="441"/>
                </a:lnTo>
                <a:lnTo>
                  <a:pt x="8" y="441"/>
                </a:lnTo>
                <a:close/>
                <a:moveTo>
                  <a:pt x="8" y="393"/>
                </a:moveTo>
                <a:lnTo>
                  <a:pt x="0" y="393"/>
                </a:lnTo>
                <a:lnTo>
                  <a:pt x="0" y="378"/>
                </a:lnTo>
                <a:lnTo>
                  <a:pt x="8" y="378"/>
                </a:lnTo>
                <a:lnTo>
                  <a:pt x="8" y="393"/>
                </a:lnTo>
                <a:lnTo>
                  <a:pt x="8" y="393"/>
                </a:lnTo>
                <a:close/>
                <a:moveTo>
                  <a:pt x="8" y="346"/>
                </a:moveTo>
                <a:lnTo>
                  <a:pt x="0" y="346"/>
                </a:lnTo>
                <a:lnTo>
                  <a:pt x="0" y="330"/>
                </a:lnTo>
                <a:lnTo>
                  <a:pt x="8" y="330"/>
                </a:lnTo>
                <a:lnTo>
                  <a:pt x="8" y="346"/>
                </a:lnTo>
                <a:lnTo>
                  <a:pt x="8" y="346"/>
                </a:lnTo>
                <a:close/>
                <a:moveTo>
                  <a:pt x="8" y="299"/>
                </a:moveTo>
                <a:lnTo>
                  <a:pt x="0" y="299"/>
                </a:lnTo>
                <a:lnTo>
                  <a:pt x="0" y="283"/>
                </a:lnTo>
                <a:lnTo>
                  <a:pt x="8" y="283"/>
                </a:lnTo>
                <a:lnTo>
                  <a:pt x="8" y="299"/>
                </a:lnTo>
                <a:lnTo>
                  <a:pt x="8" y="299"/>
                </a:lnTo>
                <a:close/>
                <a:moveTo>
                  <a:pt x="8" y="253"/>
                </a:moveTo>
                <a:lnTo>
                  <a:pt x="0" y="253"/>
                </a:lnTo>
                <a:lnTo>
                  <a:pt x="0" y="237"/>
                </a:lnTo>
                <a:lnTo>
                  <a:pt x="8" y="237"/>
                </a:lnTo>
                <a:lnTo>
                  <a:pt x="8" y="253"/>
                </a:lnTo>
                <a:lnTo>
                  <a:pt x="8" y="253"/>
                </a:lnTo>
                <a:close/>
                <a:moveTo>
                  <a:pt x="8" y="205"/>
                </a:moveTo>
                <a:lnTo>
                  <a:pt x="0" y="205"/>
                </a:lnTo>
                <a:lnTo>
                  <a:pt x="0" y="189"/>
                </a:lnTo>
                <a:lnTo>
                  <a:pt x="8" y="189"/>
                </a:lnTo>
                <a:lnTo>
                  <a:pt x="8" y="205"/>
                </a:lnTo>
                <a:lnTo>
                  <a:pt x="8" y="205"/>
                </a:lnTo>
                <a:close/>
                <a:moveTo>
                  <a:pt x="8" y="158"/>
                </a:moveTo>
                <a:lnTo>
                  <a:pt x="0" y="158"/>
                </a:lnTo>
                <a:lnTo>
                  <a:pt x="0" y="142"/>
                </a:lnTo>
                <a:lnTo>
                  <a:pt x="8" y="142"/>
                </a:lnTo>
                <a:lnTo>
                  <a:pt x="8" y="158"/>
                </a:lnTo>
                <a:lnTo>
                  <a:pt x="8" y="158"/>
                </a:lnTo>
                <a:close/>
                <a:moveTo>
                  <a:pt x="8" y="111"/>
                </a:moveTo>
                <a:lnTo>
                  <a:pt x="0" y="111"/>
                </a:lnTo>
                <a:lnTo>
                  <a:pt x="0" y="95"/>
                </a:lnTo>
                <a:lnTo>
                  <a:pt x="8" y="95"/>
                </a:lnTo>
                <a:lnTo>
                  <a:pt x="8" y="111"/>
                </a:lnTo>
                <a:lnTo>
                  <a:pt x="8" y="111"/>
                </a:lnTo>
                <a:close/>
                <a:moveTo>
                  <a:pt x="8" y="63"/>
                </a:moveTo>
                <a:lnTo>
                  <a:pt x="0" y="63"/>
                </a:lnTo>
                <a:lnTo>
                  <a:pt x="0" y="48"/>
                </a:lnTo>
                <a:lnTo>
                  <a:pt x="8" y="48"/>
                </a:lnTo>
                <a:lnTo>
                  <a:pt x="8" y="63"/>
                </a:lnTo>
                <a:close/>
              </a:path>
            </a:pathLst>
          </a:custGeom>
          <a:solidFill>
            <a:srgbClr val="8497B0"/>
          </a:solidFill>
          <a:ln>
            <a:solidFill>
              <a:schemeClr val="accent1">
                <a:lumMod val="90000"/>
              </a:schemeClr>
            </a:solidFill>
          </a:ln>
        </p:spPr>
        <p:txBody>
          <a:bodyPr vert="horz" wrap="square" lIns="91440" tIns="45720" rIns="91440" bIns="45720" numCol="1" anchor="t" anchorCtr="0" compatLnSpc="1">
            <a:prstTxWarp prst="textNoShape">
              <a:avLst/>
            </a:prstTxWarp>
          </a:bodyPr>
          <a:lstStyle/>
          <a:p>
            <a:endParaRPr lang="en-US"/>
          </a:p>
        </p:txBody>
      </p:sp>
      <p:sp>
        <p:nvSpPr>
          <p:cNvPr id="83" name="Freeform 77">
            <a:extLst>
              <a:ext uri="{FF2B5EF4-FFF2-40B4-BE49-F238E27FC236}">
                <a16:creationId xmlns:a16="http://schemas.microsoft.com/office/drawing/2014/main" id="{40AA9F33-1992-4795-999D-BC7DD96059A3}"/>
              </a:ext>
            </a:extLst>
          </p:cNvPr>
          <p:cNvSpPr>
            <a:spLocks noEditPoints="1"/>
          </p:cNvSpPr>
          <p:nvPr/>
        </p:nvSpPr>
        <p:spPr bwMode="auto">
          <a:xfrm>
            <a:off x="4782821" y="2426454"/>
            <a:ext cx="558800" cy="757237"/>
          </a:xfrm>
          <a:custGeom>
            <a:avLst/>
            <a:gdLst>
              <a:gd name="T0" fmla="*/ 344 w 352"/>
              <a:gd name="T1" fmla="*/ 434 h 477"/>
              <a:gd name="T2" fmla="*/ 342 w 352"/>
              <a:gd name="T3" fmla="*/ 429 h 477"/>
              <a:gd name="T4" fmla="*/ 339 w 352"/>
              <a:gd name="T5" fmla="*/ 423 h 477"/>
              <a:gd name="T6" fmla="*/ 335 w 352"/>
              <a:gd name="T7" fmla="*/ 419 h 477"/>
              <a:gd name="T8" fmla="*/ 330 w 352"/>
              <a:gd name="T9" fmla="*/ 415 h 477"/>
              <a:gd name="T10" fmla="*/ 325 w 352"/>
              <a:gd name="T11" fmla="*/ 412 h 477"/>
              <a:gd name="T12" fmla="*/ 319 w 352"/>
              <a:gd name="T13" fmla="*/ 411 h 477"/>
              <a:gd name="T14" fmla="*/ 312 w 352"/>
              <a:gd name="T15" fmla="*/ 411 h 477"/>
              <a:gd name="T16" fmla="*/ 307 w 352"/>
              <a:gd name="T17" fmla="*/ 412 h 477"/>
              <a:gd name="T18" fmla="*/ 301 w 352"/>
              <a:gd name="T19" fmla="*/ 414 h 477"/>
              <a:gd name="T20" fmla="*/ 295 w 352"/>
              <a:gd name="T21" fmla="*/ 416 h 477"/>
              <a:gd name="T22" fmla="*/ 291 w 352"/>
              <a:gd name="T23" fmla="*/ 421 h 477"/>
              <a:gd name="T24" fmla="*/ 287 w 352"/>
              <a:gd name="T25" fmla="*/ 427 h 477"/>
              <a:gd name="T26" fmla="*/ 285 w 352"/>
              <a:gd name="T27" fmla="*/ 432 h 477"/>
              <a:gd name="T28" fmla="*/ 284 w 352"/>
              <a:gd name="T29" fmla="*/ 438 h 477"/>
              <a:gd name="T30" fmla="*/ 285 w 352"/>
              <a:gd name="T31" fmla="*/ 445 h 477"/>
              <a:gd name="T32" fmla="*/ 286 w 352"/>
              <a:gd name="T33" fmla="*/ 450 h 477"/>
              <a:gd name="T34" fmla="*/ 290 w 352"/>
              <a:gd name="T35" fmla="*/ 456 h 477"/>
              <a:gd name="T36" fmla="*/ 293 w 352"/>
              <a:gd name="T37" fmla="*/ 460 h 477"/>
              <a:gd name="T38" fmla="*/ 298 w 352"/>
              <a:gd name="T39" fmla="*/ 465 h 477"/>
              <a:gd name="T40" fmla="*/ 303 w 352"/>
              <a:gd name="T41" fmla="*/ 467 h 477"/>
              <a:gd name="T42" fmla="*/ 309 w 352"/>
              <a:gd name="T43" fmla="*/ 469 h 477"/>
              <a:gd name="T44" fmla="*/ 316 w 352"/>
              <a:gd name="T45" fmla="*/ 469 h 477"/>
              <a:gd name="T46" fmla="*/ 322 w 352"/>
              <a:gd name="T47" fmla="*/ 468 h 477"/>
              <a:gd name="T48" fmla="*/ 328 w 352"/>
              <a:gd name="T49" fmla="*/ 466 h 477"/>
              <a:gd name="T50" fmla="*/ 333 w 352"/>
              <a:gd name="T51" fmla="*/ 464 h 477"/>
              <a:gd name="T52" fmla="*/ 337 w 352"/>
              <a:gd name="T53" fmla="*/ 459 h 477"/>
              <a:gd name="T54" fmla="*/ 340 w 352"/>
              <a:gd name="T55" fmla="*/ 454 h 477"/>
              <a:gd name="T56" fmla="*/ 343 w 352"/>
              <a:gd name="T57" fmla="*/ 448 h 477"/>
              <a:gd name="T58" fmla="*/ 344 w 352"/>
              <a:gd name="T59" fmla="*/ 442 h 477"/>
              <a:gd name="T60" fmla="*/ 323 w 352"/>
              <a:gd name="T61" fmla="*/ 403 h 477"/>
              <a:gd name="T62" fmla="*/ 330 w 352"/>
              <a:gd name="T63" fmla="*/ 406 h 477"/>
              <a:gd name="T64" fmla="*/ 337 w 352"/>
              <a:gd name="T65" fmla="*/ 410 h 477"/>
              <a:gd name="T66" fmla="*/ 343 w 352"/>
              <a:gd name="T67" fmla="*/ 415 h 477"/>
              <a:gd name="T68" fmla="*/ 347 w 352"/>
              <a:gd name="T69" fmla="*/ 421 h 477"/>
              <a:gd name="T70" fmla="*/ 351 w 352"/>
              <a:gd name="T71" fmla="*/ 429 h 477"/>
              <a:gd name="T72" fmla="*/ 352 w 352"/>
              <a:gd name="T73" fmla="*/ 437 h 477"/>
              <a:gd name="T74" fmla="*/ 352 w 352"/>
              <a:gd name="T75" fmla="*/ 445 h 477"/>
              <a:gd name="T76" fmla="*/ 349 w 352"/>
              <a:gd name="T77" fmla="*/ 453 h 477"/>
              <a:gd name="T78" fmla="*/ 346 w 352"/>
              <a:gd name="T79" fmla="*/ 459 h 477"/>
              <a:gd name="T80" fmla="*/ 342 w 352"/>
              <a:gd name="T81" fmla="*/ 465 h 477"/>
              <a:gd name="T82" fmla="*/ 336 w 352"/>
              <a:gd name="T83" fmla="*/ 471 h 477"/>
              <a:gd name="T84" fmla="*/ 329 w 352"/>
              <a:gd name="T85" fmla="*/ 474 h 477"/>
              <a:gd name="T86" fmla="*/ 322 w 352"/>
              <a:gd name="T87" fmla="*/ 477 h 477"/>
              <a:gd name="T88" fmla="*/ 314 w 352"/>
              <a:gd name="T89" fmla="*/ 477 h 477"/>
              <a:gd name="T90" fmla="*/ 305 w 352"/>
              <a:gd name="T91" fmla="*/ 477 h 477"/>
              <a:gd name="T92" fmla="*/ 299 w 352"/>
              <a:gd name="T93" fmla="*/ 474 h 477"/>
              <a:gd name="T94" fmla="*/ 292 w 352"/>
              <a:gd name="T95" fmla="*/ 471 h 477"/>
              <a:gd name="T96" fmla="*/ 286 w 352"/>
              <a:gd name="T97" fmla="*/ 465 h 477"/>
              <a:gd name="T98" fmla="*/ 282 w 352"/>
              <a:gd name="T99" fmla="*/ 459 h 477"/>
              <a:gd name="T100" fmla="*/ 278 w 352"/>
              <a:gd name="T101" fmla="*/ 451 h 477"/>
              <a:gd name="T102" fmla="*/ 277 w 352"/>
              <a:gd name="T103" fmla="*/ 445 h 477"/>
              <a:gd name="T104" fmla="*/ 277 w 352"/>
              <a:gd name="T105" fmla="*/ 436 h 477"/>
              <a:gd name="T106" fmla="*/ 278 w 352"/>
              <a:gd name="T107" fmla="*/ 428 h 477"/>
              <a:gd name="T108" fmla="*/ 282 w 352"/>
              <a:gd name="T109" fmla="*/ 421 h 477"/>
              <a:gd name="T110" fmla="*/ 286 w 352"/>
              <a:gd name="T111" fmla="*/ 415 h 477"/>
              <a:gd name="T112" fmla="*/ 292 w 352"/>
              <a:gd name="T113" fmla="*/ 410 h 477"/>
              <a:gd name="T114" fmla="*/ 299 w 352"/>
              <a:gd name="T115" fmla="*/ 406 h 477"/>
              <a:gd name="T116" fmla="*/ 305 w 352"/>
              <a:gd name="T117" fmla="*/ 403 h 477"/>
              <a:gd name="T118" fmla="*/ 318 w 352"/>
              <a:gd name="T119" fmla="*/ 317 h 477"/>
              <a:gd name="T120" fmla="*/ 54 w 352"/>
              <a:gd name="T121" fmla="*/ 282 h 477"/>
              <a:gd name="T122" fmla="*/ 8 w 352"/>
              <a:gd name="T123" fmla="*/ 62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52" h="477">
                <a:moveTo>
                  <a:pt x="8" y="16"/>
                </a:moveTo>
                <a:lnTo>
                  <a:pt x="0" y="16"/>
                </a:lnTo>
                <a:lnTo>
                  <a:pt x="0" y="0"/>
                </a:lnTo>
                <a:lnTo>
                  <a:pt x="8" y="0"/>
                </a:lnTo>
                <a:lnTo>
                  <a:pt x="8" y="16"/>
                </a:lnTo>
                <a:lnTo>
                  <a:pt x="8" y="16"/>
                </a:lnTo>
                <a:close/>
                <a:moveTo>
                  <a:pt x="344" y="440"/>
                </a:moveTo>
                <a:lnTo>
                  <a:pt x="344" y="440"/>
                </a:lnTo>
                <a:lnTo>
                  <a:pt x="344" y="440"/>
                </a:lnTo>
                <a:lnTo>
                  <a:pt x="344" y="439"/>
                </a:lnTo>
                <a:lnTo>
                  <a:pt x="344" y="439"/>
                </a:lnTo>
                <a:lnTo>
                  <a:pt x="344" y="439"/>
                </a:lnTo>
                <a:lnTo>
                  <a:pt x="344" y="439"/>
                </a:lnTo>
                <a:lnTo>
                  <a:pt x="344" y="439"/>
                </a:lnTo>
                <a:lnTo>
                  <a:pt x="344" y="439"/>
                </a:lnTo>
                <a:lnTo>
                  <a:pt x="344" y="438"/>
                </a:lnTo>
                <a:lnTo>
                  <a:pt x="344" y="438"/>
                </a:lnTo>
                <a:lnTo>
                  <a:pt x="344" y="438"/>
                </a:lnTo>
                <a:lnTo>
                  <a:pt x="344" y="438"/>
                </a:lnTo>
                <a:lnTo>
                  <a:pt x="344" y="438"/>
                </a:lnTo>
                <a:lnTo>
                  <a:pt x="344" y="438"/>
                </a:lnTo>
                <a:lnTo>
                  <a:pt x="344" y="437"/>
                </a:lnTo>
                <a:lnTo>
                  <a:pt x="344" y="437"/>
                </a:lnTo>
                <a:lnTo>
                  <a:pt x="344" y="437"/>
                </a:lnTo>
                <a:lnTo>
                  <a:pt x="344" y="437"/>
                </a:lnTo>
                <a:lnTo>
                  <a:pt x="344" y="437"/>
                </a:lnTo>
                <a:lnTo>
                  <a:pt x="344" y="437"/>
                </a:lnTo>
                <a:lnTo>
                  <a:pt x="344" y="436"/>
                </a:lnTo>
                <a:lnTo>
                  <a:pt x="344" y="436"/>
                </a:lnTo>
                <a:lnTo>
                  <a:pt x="344" y="436"/>
                </a:lnTo>
                <a:lnTo>
                  <a:pt x="344" y="436"/>
                </a:lnTo>
                <a:lnTo>
                  <a:pt x="344" y="436"/>
                </a:lnTo>
                <a:lnTo>
                  <a:pt x="344" y="436"/>
                </a:lnTo>
                <a:lnTo>
                  <a:pt x="344" y="434"/>
                </a:lnTo>
                <a:lnTo>
                  <a:pt x="344" y="434"/>
                </a:lnTo>
                <a:lnTo>
                  <a:pt x="344" y="434"/>
                </a:lnTo>
                <a:lnTo>
                  <a:pt x="344" y="434"/>
                </a:lnTo>
                <a:lnTo>
                  <a:pt x="344" y="434"/>
                </a:lnTo>
                <a:lnTo>
                  <a:pt x="344" y="434"/>
                </a:lnTo>
                <a:lnTo>
                  <a:pt x="344" y="433"/>
                </a:lnTo>
                <a:lnTo>
                  <a:pt x="344" y="433"/>
                </a:lnTo>
                <a:lnTo>
                  <a:pt x="343" y="433"/>
                </a:lnTo>
                <a:lnTo>
                  <a:pt x="343" y="433"/>
                </a:lnTo>
                <a:lnTo>
                  <a:pt x="343" y="433"/>
                </a:lnTo>
                <a:lnTo>
                  <a:pt x="343" y="433"/>
                </a:lnTo>
                <a:lnTo>
                  <a:pt x="343" y="432"/>
                </a:lnTo>
                <a:lnTo>
                  <a:pt x="343" y="432"/>
                </a:lnTo>
                <a:lnTo>
                  <a:pt x="343" y="432"/>
                </a:lnTo>
                <a:lnTo>
                  <a:pt x="343" y="432"/>
                </a:lnTo>
                <a:lnTo>
                  <a:pt x="343" y="432"/>
                </a:lnTo>
                <a:lnTo>
                  <a:pt x="343" y="432"/>
                </a:lnTo>
                <a:lnTo>
                  <a:pt x="343" y="432"/>
                </a:lnTo>
                <a:lnTo>
                  <a:pt x="343" y="431"/>
                </a:lnTo>
                <a:lnTo>
                  <a:pt x="343" y="431"/>
                </a:lnTo>
                <a:lnTo>
                  <a:pt x="343" y="431"/>
                </a:lnTo>
                <a:lnTo>
                  <a:pt x="343" y="431"/>
                </a:lnTo>
                <a:lnTo>
                  <a:pt x="343" y="431"/>
                </a:lnTo>
                <a:lnTo>
                  <a:pt x="343" y="431"/>
                </a:lnTo>
                <a:lnTo>
                  <a:pt x="343" y="430"/>
                </a:lnTo>
                <a:lnTo>
                  <a:pt x="343" y="430"/>
                </a:lnTo>
                <a:lnTo>
                  <a:pt x="343" y="430"/>
                </a:lnTo>
                <a:lnTo>
                  <a:pt x="343" y="430"/>
                </a:lnTo>
                <a:lnTo>
                  <a:pt x="343" y="430"/>
                </a:lnTo>
                <a:lnTo>
                  <a:pt x="342" y="430"/>
                </a:lnTo>
                <a:lnTo>
                  <a:pt x="342" y="430"/>
                </a:lnTo>
                <a:lnTo>
                  <a:pt x="342" y="429"/>
                </a:lnTo>
                <a:lnTo>
                  <a:pt x="342" y="429"/>
                </a:lnTo>
                <a:lnTo>
                  <a:pt x="342" y="429"/>
                </a:lnTo>
                <a:lnTo>
                  <a:pt x="342" y="429"/>
                </a:lnTo>
                <a:lnTo>
                  <a:pt x="342" y="429"/>
                </a:lnTo>
                <a:lnTo>
                  <a:pt x="342" y="429"/>
                </a:lnTo>
                <a:lnTo>
                  <a:pt x="342" y="429"/>
                </a:lnTo>
                <a:lnTo>
                  <a:pt x="342" y="428"/>
                </a:lnTo>
                <a:lnTo>
                  <a:pt x="342" y="428"/>
                </a:lnTo>
                <a:lnTo>
                  <a:pt x="342" y="428"/>
                </a:lnTo>
                <a:lnTo>
                  <a:pt x="342" y="428"/>
                </a:lnTo>
                <a:lnTo>
                  <a:pt x="342" y="428"/>
                </a:lnTo>
                <a:lnTo>
                  <a:pt x="342" y="428"/>
                </a:lnTo>
                <a:lnTo>
                  <a:pt x="342" y="428"/>
                </a:lnTo>
                <a:lnTo>
                  <a:pt x="340" y="427"/>
                </a:lnTo>
                <a:lnTo>
                  <a:pt x="340" y="427"/>
                </a:lnTo>
                <a:lnTo>
                  <a:pt x="340" y="427"/>
                </a:lnTo>
                <a:lnTo>
                  <a:pt x="340" y="427"/>
                </a:lnTo>
                <a:lnTo>
                  <a:pt x="340" y="427"/>
                </a:lnTo>
                <a:lnTo>
                  <a:pt x="340" y="427"/>
                </a:lnTo>
                <a:lnTo>
                  <a:pt x="340" y="427"/>
                </a:lnTo>
                <a:lnTo>
                  <a:pt x="340" y="425"/>
                </a:lnTo>
                <a:lnTo>
                  <a:pt x="340" y="425"/>
                </a:lnTo>
                <a:lnTo>
                  <a:pt x="340" y="425"/>
                </a:lnTo>
                <a:lnTo>
                  <a:pt x="340" y="425"/>
                </a:lnTo>
                <a:lnTo>
                  <a:pt x="340" y="425"/>
                </a:lnTo>
                <a:lnTo>
                  <a:pt x="340" y="425"/>
                </a:lnTo>
                <a:lnTo>
                  <a:pt x="339" y="425"/>
                </a:lnTo>
                <a:lnTo>
                  <a:pt x="339" y="424"/>
                </a:lnTo>
                <a:lnTo>
                  <a:pt x="339" y="424"/>
                </a:lnTo>
                <a:lnTo>
                  <a:pt x="339" y="424"/>
                </a:lnTo>
                <a:lnTo>
                  <a:pt x="339" y="424"/>
                </a:lnTo>
                <a:lnTo>
                  <a:pt x="339" y="424"/>
                </a:lnTo>
                <a:lnTo>
                  <a:pt x="339" y="424"/>
                </a:lnTo>
                <a:lnTo>
                  <a:pt x="339" y="424"/>
                </a:lnTo>
                <a:lnTo>
                  <a:pt x="339" y="423"/>
                </a:lnTo>
                <a:lnTo>
                  <a:pt x="339" y="423"/>
                </a:lnTo>
                <a:lnTo>
                  <a:pt x="339" y="423"/>
                </a:lnTo>
                <a:lnTo>
                  <a:pt x="339" y="423"/>
                </a:lnTo>
                <a:lnTo>
                  <a:pt x="338" y="423"/>
                </a:lnTo>
                <a:lnTo>
                  <a:pt x="338" y="423"/>
                </a:lnTo>
                <a:lnTo>
                  <a:pt x="338" y="423"/>
                </a:lnTo>
                <a:lnTo>
                  <a:pt x="338" y="423"/>
                </a:lnTo>
                <a:lnTo>
                  <a:pt x="338" y="422"/>
                </a:lnTo>
                <a:lnTo>
                  <a:pt x="338" y="422"/>
                </a:lnTo>
                <a:lnTo>
                  <a:pt x="338" y="422"/>
                </a:lnTo>
                <a:lnTo>
                  <a:pt x="338" y="422"/>
                </a:lnTo>
                <a:lnTo>
                  <a:pt x="338" y="422"/>
                </a:lnTo>
                <a:lnTo>
                  <a:pt x="338" y="422"/>
                </a:lnTo>
                <a:lnTo>
                  <a:pt x="338" y="422"/>
                </a:lnTo>
                <a:lnTo>
                  <a:pt x="337" y="422"/>
                </a:lnTo>
                <a:lnTo>
                  <a:pt x="337" y="421"/>
                </a:lnTo>
                <a:lnTo>
                  <a:pt x="337" y="421"/>
                </a:lnTo>
                <a:lnTo>
                  <a:pt x="337" y="421"/>
                </a:lnTo>
                <a:lnTo>
                  <a:pt x="337" y="421"/>
                </a:lnTo>
                <a:lnTo>
                  <a:pt x="337" y="421"/>
                </a:lnTo>
                <a:lnTo>
                  <a:pt x="337" y="421"/>
                </a:lnTo>
                <a:lnTo>
                  <a:pt x="337" y="421"/>
                </a:lnTo>
                <a:lnTo>
                  <a:pt x="337" y="421"/>
                </a:lnTo>
                <a:lnTo>
                  <a:pt x="336" y="420"/>
                </a:lnTo>
                <a:lnTo>
                  <a:pt x="336" y="420"/>
                </a:lnTo>
                <a:lnTo>
                  <a:pt x="336" y="420"/>
                </a:lnTo>
                <a:lnTo>
                  <a:pt x="336" y="420"/>
                </a:lnTo>
                <a:lnTo>
                  <a:pt x="336" y="420"/>
                </a:lnTo>
                <a:lnTo>
                  <a:pt x="336" y="420"/>
                </a:lnTo>
                <a:lnTo>
                  <a:pt x="336" y="420"/>
                </a:lnTo>
                <a:lnTo>
                  <a:pt x="336" y="420"/>
                </a:lnTo>
                <a:lnTo>
                  <a:pt x="336" y="420"/>
                </a:lnTo>
                <a:lnTo>
                  <a:pt x="336" y="419"/>
                </a:lnTo>
                <a:lnTo>
                  <a:pt x="335" y="419"/>
                </a:lnTo>
                <a:lnTo>
                  <a:pt x="335" y="419"/>
                </a:lnTo>
                <a:lnTo>
                  <a:pt x="335" y="419"/>
                </a:lnTo>
                <a:lnTo>
                  <a:pt x="335" y="419"/>
                </a:lnTo>
                <a:lnTo>
                  <a:pt x="335" y="419"/>
                </a:lnTo>
                <a:lnTo>
                  <a:pt x="335" y="419"/>
                </a:lnTo>
                <a:lnTo>
                  <a:pt x="335" y="419"/>
                </a:lnTo>
                <a:lnTo>
                  <a:pt x="335" y="419"/>
                </a:lnTo>
                <a:lnTo>
                  <a:pt x="334" y="418"/>
                </a:lnTo>
                <a:lnTo>
                  <a:pt x="334" y="418"/>
                </a:lnTo>
                <a:lnTo>
                  <a:pt x="334" y="418"/>
                </a:lnTo>
                <a:lnTo>
                  <a:pt x="334" y="418"/>
                </a:lnTo>
                <a:lnTo>
                  <a:pt x="334" y="418"/>
                </a:lnTo>
                <a:lnTo>
                  <a:pt x="334" y="418"/>
                </a:lnTo>
                <a:lnTo>
                  <a:pt x="334" y="418"/>
                </a:lnTo>
                <a:lnTo>
                  <a:pt x="334" y="418"/>
                </a:lnTo>
                <a:lnTo>
                  <a:pt x="334" y="418"/>
                </a:lnTo>
                <a:lnTo>
                  <a:pt x="333" y="416"/>
                </a:lnTo>
                <a:lnTo>
                  <a:pt x="333" y="416"/>
                </a:lnTo>
                <a:lnTo>
                  <a:pt x="333" y="416"/>
                </a:lnTo>
                <a:lnTo>
                  <a:pt x="333" y="416"/>
                </a:lnTo>
                <a:lnTo>
                  <a:pt x="333" y="416"/>
                </a:lnTo>
                <a:lnTo>
                  <a:pt x="333" y="416"/>
                </a:lnTo>
                <a:lnTo>
                  <a:pt x="333" y="416"/>
                </a:lnTo>
                <a:lnTo>
                  <a:pt x="333" y="416"/>
                </a:lnTo>
                <a:lnTo>
                  <a:pt x="331" y="416"/>
                </a:lnTo>
                <a:lnTo>
                  <a:pt x="331" y="416"/>
                </a:lnTo>
                <a:lnTo>
                  <a:pt x="331" y="416"/>
                </a:lnTo>
                <a:lnTo>
                  <a:pt x="331" y="415"/>
                </a:lnTo>
                <a:lnTo>
                  <a:pt x="331" y="415"/>
                </a:lnTo>
                <a:lnTo>
                  <a:pt x="331" y="415"/>
                </a:lnTo>
                <a:lnTo>
                  <a:pt x="331" y="415"/>
                </a:lnTo>
                <a:lnTo>
                  <a:pt x="330" y="415"/>
                </a:lnTo>
                <a:lnTo>
                  <a:pt x="330" y="415"/>
                </a:lnTo>
                <a:lnTo>
                  <a:pt x="330" y="415"/>
                </a:lnTo>
                <a:lnTo>
                  <a:pt x="330" y="415"/>
                </a:lnTo>
                <a:lnTo>
                  <a:pt x="330" y="415"/>
                </a:lnTo>
                <a:lnTo>
                  <a:pt x="330" y="415"/>
                </a:lnTo>
                <a:lnTo>
                  <a:pt x="330" y="415"/>
                </a:lnTo>
                <a:lnTo>
                  <a:pt x="330" y="414"/>
                </a:lnTo>
                <a:lnTo>
                  <a:pt x="329" y="414"/>
                </a:lnTo>
                <a:lnTo>
                  <a:pt x="329" y="414"/>
                </a:lnTo>
                <a:lnTo>
                  <a:pt x="329" y="414"/>
                </a:lnTo>
                <a:lnTo>
                  <a:pt x="329" y="414"/>
                </a:lnTo>
                <a:lnTo>
                  <a:pt x="329" y="414"/>
                </a:lnTo>
                <a:lnTo>
                  <a:pt x="329" y="414"/>
                </a:lnTo>
                <a:lnTo>
                  <a:pt x="329" y="414"/>
                </a:lnTo>
                <a:lnTo>
                  <a:pt x="328" y="414"/>
                </a:lnTo>
                <a:lnTo>
                  <a:pt x="328" y="414"/>
                </a:lnTo>
                <a:lnTo>
                  <a:pt x="328" y="414"/>
                </a:lnTo>
                <a:lnTo>
                  <a:pt x="328" y="414"/>
                </a:lnTo>
                <a:lnTo>
                  <a:pt x="328" y="414"/>
                </a:lnTo>
                <a:lnTo>
                  <a:pt x="328" y="413"/>
                </a:lnTo>
                <a:lnTo>
                  <a:pt x="328" y="413"/>
                </a:lnTo>
                <a:lnTo>
                  <a:pt x="327" y="413"/>
                </a:lnTo>
                <a:lnTo>
                  <a:pt x="327" y="413"/>
                </a:lnTo>
                <a:lnTo>
                  <a:pt x="327" y="413"/>
                </a:lnTo>
                <a:lnTo>
                  <a:pt x="327" y="413"/>
                </a:lnTo>
                <a:lnTo>
                  <a:pt x="327" y="413"/>
                </a:lnTo>
                <a:lnTo>
                  <a:pt x="327" y="413"/>
                </a:lnTo>
                <a:lnTo>
                  <a:pt x="327" y="413"/>
                </a:lnTo>
                <a:lnTo>
                  <a:pt x="326" y="413"/>
                </a:lnTo>
                <a:lnTo>
                  <a:pt x="326" y="413"/>
                </a:lnTo>
                <a:lnTo>
                  <a:pt x="326" y="413"/>
                </a:lnTo>
                <a:lnTo>
                  <a:pt x="326" y="413"/>
                </a:lnTo>
                <a:lnTo>
                  <a:pt x="326" y="413"/>
                </a:lnTo>
                <a:lnTo>
                  <a:pt x="326" y="412"/>
                </a:lnTo>
                <a:lnTo>
                  <a:pt x="326" y="412"/>
                </a:lnTo>
                <a:lnTo>
                  <a:pt x="325" y="412"/>
                </a:lnTo>
                <a:lnTo>
                  <a:pt x="325" y="412"/>
                </a:lnTo>
                <a:lnTo>
                  <a:pt x="325" y="412"/>
                </a:lnTo>
                <a:lnTo>
                  <a:pt x="325" y="412"/>
                </a:lnTo>
                <a:lnTo>
                  <a:pt x="325" y="412"/>
                </a:lnTo>
                <a:lnTo>
                  <a:pt x="325" y="412"/>
                </a:lnTo>
                <a:lnTo>
                  <a:pt x="325" y="412"/>
                </a:lnTo>
                <a:lnTo>
                  <a:pt x="323" y="412"/>
                </a:lnTo>
                <a:lnTo>
                  <a:pt x="323" y="412"/>
                </a:lnTo>
                <a:lnTo>
                  <a:pt x="323" y="412"/>
                </a:lnTo>
                <a:lnTo>
                  <a:pt x="323" y="412"/>
                </a:lnTo>
                <a:lnTo>
                  <a:pt x="323" y="412"/>
                </a:lnTo>
                <a:lnTo>
                  <a:pt x="323" y="412"/>
                </a:lnTo>
                <a:lnTo>
                  <a:pt x="322" y="412"/>
                </a:lnTo>
                <a:lnTo>
                  <a:pt x="322" y="412"/>
                </a:lnTo>
                <a:lnTo>
                  <a:pt x="322" y="412"/>
                </a:lnTo>
                <a:lnTo>
                  <a:pt x="322" y="412"/>
                </a:lnTo>
                <a:lnTo>
                  <a:pt x="322" y="412"/>
                </a:lnTo>
                <a:lnTo>
                  <a:pt x="322" y="411"/>
                </a:lnTo>
                <a:lnTo>
                  <a:pt x="322" y="411"/>
                </a:lnTo>
                <a:lnTo>
                  <a:pt x="321" y="411"/>
                </a:lnTo>
                <a:lnTo>
                  <a:pt x="321" y="411"/>
                </a:lnTo>
                <a:lnTo>
                  <a:pt x="321" y="411"/>
                </a:lnTo>
                <a:lnTo>
                  <a:pt x="321" y="411"/>
                </a:lnTo>
                <a:lnTo>
                  <a:pt x="321" y="411"/>
                </a:lnTo>
                <a:lnTo>
                  <a:pt x="321" y="411"/>
                </a:lnTo>
                <a:lnTo>
                  <a:pt x="320" y="411"/>
                </a:lnTo>
                <a:lnTo>
                  <a:pt x="320" y="411"/>
                </a:lnTo>
                <a:lnTo>
                  <a:pt x="320" y="411"/>
                </a:lnTo>
                <a:lnTo>
                  <a:pt x="320" y="411"/>
                </a:lnTo>
                <a:lnTo>
                  <a:pt x="320" y="411"/>
                </a:lnTo>
                <a:lnTo>
                  <a:pt x="320" y="411"/>
                </a:lnTo>
                <a:lnTo>
                  <a:pt x="319" y="411"/>
                </a:lnTo>
                <a:lnTo>
                  <a:pt x="319" y="411"/>
                </a:lnTo>
                <a:lnTo>
                  <a:pt x="319" y="411"/>
                </a:lnTo>
                <a:lnTo>
                  <a:pt x="319" y="411"/>
                </a:lnTo>
                <a:lnTo>
                  <a:pt x="319" y="411"/>
                </a:lnTo>
                <a:lnTo>
                  <a:pt x="319" y="411"/>
                </a:lnTo>
                <a:lnTo>
                  <a:pt x="318" y="411"/>
                </a:lnTo>
                <a:lnTo>
                  <a:pt x="318" y="411"/>
                </a:lnTo>
                <a:lnTo>
                  <a:pt x="318" y="411"/>
                </a:lnTo>
                <a:lnTo>
                  <a:pt x="318" y="411"/>
                </a:lnTo>
                <a:lnTo>
                  <a:pt x="318" y="411"/>
                </a:lnTo>
                <a:lnTo>
                  <a:pt x="318" y="411"/>
                </a:lnTo>
                <a:lnTo>
                  <a:pt x="317" y="411"/>
                </a:lnTo>
                <a:lnTo>
                  <a:pt x="317" y="411"/>
                </a:lnTo>
                <a:lnTo>
                  <a:pt x="317" y="411"/>
                </a:lnTo>
                <a:lnTo>
                  <a:pt x="317" y="411"/>
                </a:lnTo>
                <a:lnTo>
                  <a:pt x="317" y="411"/>
                </a:lnTo>
                <a:lnTo>
                  <a:pt x="317" y="411"/>
                </a:lnTo>
                <a:lnTo>
                  <a:pt x="316" y="411"/>
                </a:lnTo>
                <a:lnTo>
                  <a:pt x="316" y="411"/>
                </a:lnTo>
                <a:lnTo>
                  <a:pt x="316" y="411"/>
                </a:lnTo>
                <a:lnTo>
                  <a:pt x="316" y="411"/>
                </a:lnTo>
                <a:lnTo>
                  <a:pt x="316" y="411"/>
                </a:lnTo>
                <a:lnTo>
                  <a:pt x="316" y="411"/>
                </a:lnTo>
                <a:lnTo>
                  <a:pt x="314" y="411"/>
                </a:lnTo>
                <a:lnTo>
                  <a:pt x="314" y="411"/>
                </a:lnTo>
                <a:lnTo>
                  <a:pt x="314" y="411"/>
                </a:lnTo>
                <a:lnTo>
                  <a:pt x="314" y="411"/>
                </a:lnTo>
                <a:lnTo>
                  <a:pt x="314" y="411"/>
                </a:lnTo>
                <a:lnTo>
                  <a:pt x="314" y="411"/>
                </a:lnTo>
                <a:lnTo>
                  <a:pt x="313" y="411"/>
                </a:lnTo>
                <a:lnTo>
                  <a:pt x="313" y="411"/>
                </a:lnTo>
                <a:lnTo>
                  <a:pt x="313" y="411"/>
                </a:lnTo>
                <a:lnTo>
                  <a:pt x="313" y="411"/>
                </a:lnTo>
                <a:lnTo>
                  <a:pt x="313" y="411"/>
                </a:lnTo>
                <a:lnTo>
                  <a:pt x="313" y="411"/>
                </a:lnTo>
                <a:lnTo>
                  <a:pt x="312" y="411"/>
                </a:lnTo>
                <a:lnTo>
                  <a:pt x="312" y="411"/>
                </a:lnTo>
                <a:lnTo>
                  <a:pt x="312" y="411"/>
                </a:lnTo>
                <a:lnTo>
                  <a:pt x="312" y="411"/>
                </a:lnTo>
                <a:lnTo>
                  <a:pt x="312" y="411"/>
                </a:lnTo>
                <a:lnTo>
                  <a:pt x="312" y="411"/>
                </a:lnTo>
                <a:lnTo>
                  <a:pt x="311" y="411"/>
                </a:lnTo>
                <a:lnTo>
                  <a:pt x="311" y="411"/>
                </a:lnTo>
                <a:lnTo>
                  <a:pt x="311" y="411"/>
                </a:lnTo>
                <a:lnTo>
                  <a:pt x="311" y="411"/>
                </a:lnTo>
                <a:lnTo>
                  <a:pt x="311" y="411"/>
                </a:lnTo>
                <a:lnTo>
                  <a:pt x="311" y="411"/>
                </a:lnTo>
                <a:lnTo>
                  <a:pt x="310" y="411"/>
                </a:lnTo>
                <a:lnTo>
                  <a:pt x="310" y="411"/>
                </a:lnTo>
                <a:lnTo>
                  <a:pt x="310" y="411"/>
                </a:lnTo>
                <a:lnTo>
                  <a:pt x="310" y="411"/>
                </a:lnTo>
                <a:lnTo>
                  <a:pt x="310" y="411"/>
                </a:lnTo>
                <a:lnTo>
                  <a:pt x="310" y="411"/>
                </a:lnTo>
                <a:lnTo>
                  <a:pt x="309" y="411"/>
                </a:lnTo>
                <a:lnTo>
                  <a:pt x="309" y="411"/>
                </a:lnTo>
                <a:lnTo>
                  <a:pt x="309" y="411"/>
                </a:lnTo>
                <a:lnTo>
                  <a:pt x="309" y="411"/>
                </a:lnTo>
                <a:lnTo>
                  <a:pt x="309" y="411"/>
                </a:lnTo>
                <a:lnTo>
                  <a:pt x="309" y="411"/>
                </a:lnTo>
                <a:lnTo>
                  <a:pt x="308" y="411"/>
                </a:lnTo>
                <a:lnTo>
                  <a:pt x="308" y="411"/>
                </a:lnTo>
                <a:lnTo>
                  <a:pt x="308" y="411"/>
                </a:lnTo>
                <a:lnTo>
                  <a:pt x="308" y="411"/>
                </a:lnTo>
                <a:lnTo>
                  <a:pt x="308" y="411"/>
                </a:lnTo>
                <a:lnTo>
                  <a:pt x="308" y="411"/>
                </a:lnTo>
                <a:lnTo>
                  <a:pt x="308" y="411"/>
                </a:lnTo>
                <a:lnTo>
                  <a:pt x="307" y="411"/>
                </a:lnTo>
                <a:lnTo>
                  <a:pt x="307" y="411"/>
                </a:lnTo>
                <a:lnTo>
                  <a:pt x="307" y="411"/>
                </a:lnTo>
                <a:lnTo>
                  <a:pt x="307" y="411"/>
                </a:lnTo>
                <a:lnTo>
                  <a:pt x="307" y="412"/>
                </a:lnTo>
                <a:lnTo>
                  <a:pt x="307" y="412"/>
                </a:lnTo>
                <a:lnTo>
                  <a:pt x="305" y="412"/>
                </a:lnTo>
                <a:lnTo>
                  <a:pt x="305" y="412"/>
                </a:lnTo>
                <a:lnTo>
                  <a:pt x="305" y="412"/>
                </a:lnTo>
                <a:lnTo>
                  <a:pt x="305" y="412"/>
                </a:lnTo>
                <a:lnTo>
                  <a:pt x="305" y="412"/>
                </a:lnTo>
                <a:lnTo>
                  <a:pt x="305" y="412"/>
                </a:lnTo>
                <a:lnTo>
                  <a:pt x="304" y="412"/>
                </a:lnTo>
                <a:lnTo>
                  <a:pt x="304" y="412"/>
                </a:lnTo>
                <a:lnTo>
                  <a:pt x="304" y="412"/>
                </a:lnTo>
                <a:lnTo>
                  <a:pt x="304" y="412"/>
                </a:lnTo>
                <a:lnTo>
                  <a:pt x="304" y="412"/>
                </a:lnTo>
                <a:lnTo>
                  <a:pt x="304" y="412"/>
                </a:lnTo>
                <a:lnTo>
                  <a:pt x="304" y="412"/>
                </a:lnTo>
                <a:lnTo>
                  <a:pt x="303" y="412"/>
                </a:lnTo>
                <a:lnTo>
                  <a:pt x="303" y="412"/>
                </a:lnTo>
                <a:lnTo>
                  <a:pt x="303" y="412"/>
                </a:lnTo>
                <a:lnTo>
                  <a:pt x="303" y="412"/>
                </a:lnTo>
                <a:lnTo>
                  <a:pt x="303" y="412"/>
                </a:lnTo>
                <a:lnTo>
                  <a:pt x="303" y="413"/>
                </a:lnTo>
                <a:lnTo>
                  <a:pt x="303" y="413"/>
                </a:lnTo>
                <a:lnTo>
                  <a:pt x="302" y="413"/>
                </a:lnTo>
                <a:lnTo>
                  <a:pt x="302" y="413"/>
                </a:lnTo>
                <a:lnTo>
                  <a:pt x="302" y="413"/>
                </a:lnTo>
                <a:lnTo>
                  <a:pt x="302" y="413"/>
                </a:lnTo>
                <a:lnTo>
                  <a:pt x="302" y="413"/>
                </a:lnTo>
                <a:lnTo>
                  <a:pt x="302" y="413"/>
                </a:lnTo>
                <a:lnTo>
                  <a:pt x="301" y="413"/>
                </a:lnTo>
                <a:lnTo>
                  <a:pt x="301" y="413"/>
                </a:lnTo>
                <a:lnTo>
                  <a:pt x="301" y="413"/>
                </a:lnTo>
                <a:lnTo>
                  <a:pt x="301" y="413"/>
                </a:lnTo>
                <a:lnTo>
                  <a:pt x="301" y="413"/>
                </a:lnTo>
                <a:lnTo>
                  <a:pt x="301" y="413"/>
                </a:lnTo>
                <a:lnTo>
                  <a:pt x="301" y="414"/>
                </a:lnTo>
                <a:lnTo>
                  <a:pt x="300" y="414"/>
                </a:lnTo>
                <a:lnTo>
                  <a:pt x="300" y="414"/>
                </a:lnTo>
                <a:lnTo>
                  <a:pt x="300" y="414"/>
                </a:lnTo>
                <a:lnTo>
                  <a:pt x="300" y="414"/>
                </a:lnTo>
                <a:lnTo>
                  <a:pt x="300" y="414"/>
                </a:lnTo>
                <a:lnTo>
                  <a:pt x="300" y="414"/>
                </a:lnTo>
                <a:lnTo>
                  <a:pt x="300" y="414"/>
                </a:lnTo>
                <a:lnTo>
                  <a:pt x="300" y="414"/>
                </a:lnTo>
                <a:lnTo>
                  <a:pt x="299" y="414"/>
                </a:lnTo>
                <a:lnTo>
                  <a:pt x="299" y="414"/>
                </a:lnTo>
                <a:lnTo>
                  <a:pt x="299" y="414"/>
                </a:lnTo>
                <a:lnTo>
                  <a:pt x="299" y="414"/>
                </a:lnTo>
                <a:lnTo>
                  <a:pt x="299" y="415"/>
                </a:lnTo>
                <a:lnTo>
                  <a:pt x="299" y="415"/>
                </a:lnTo>
                <a:lnTo>
                  <a:pt x="299" y="415"/>
                </a:lnTo>
                <a:lnTo>
                  <a:pt x="298" y="415"/>
                </a:lnTo>
                <a:lnTo>
                  <a:pt x="298" y="415"/>
                </a:lnTo>
                <a:lnTo>
                  <a:pt x="298" y="415"/>
                </a:lnTo>
                <a:lnTo>
                  <a:pt x="298" y="415"/>
                </a:lnTo>
                <a:lnTo>
                  <a:pt x="298" y="415"/>
                </a:lnTo>
                <a:lnTo>
                  <a:pt x="298" y="415"/>
                </a:lnTo>
                <a:lnTo>
                  <a:pt x="298" y="415"/>
                </a:lnTo>
                <a:lnTo>
                  <a:pt x="298" y="415"/>
                </a:lnTo>
                <a:lnTo>
                  <a:pt x="296" y="416"/>
                </a:lnTo>
                <a:lnTo>
                  <a:pt x="296" y="416"/>
                </a:lnTo>
                <a:lnTo>
                  <a:pt x="296" y="416"/>
                </a:lnTo>
                <a:lnTo>
                  <a:pt x="296" y="416"/>
                </a:lnTo>
                <a:lnTo>
                  <a:pt x="296" y="416"/>
                </a:lnTo>
                <a:lnTo>
                  <a:pt x="296" y="416"/>
                </a:lnTo>
                <a:lnTo>
                  <a:pt x="296" y="416"/>
                </a:lnTo>
                <a:lnTo>
                  <a:pt x="296" y="416"/>
                </a:lnTo>
                <a:lnTo>
                  <a:pt x="295" y="416"/>
                </a:lnTo>
                <a:lnTo>
                  <a:pt x="295" y="416"/>
                </a:lnTo>
                <a:lnTo>
                  <a:pt x="295" y="416"/>
                </a:lnTo>
                <a:lnTo>
                  <a:pt x="295" y="418"/>
                </a:lnTo>
                <a:lnTo>
                  <a:pt x="295" y="418"/>
                </a:lnTo>
                <a:lnTo>
                  <a:pt x="295" y="418"/>
                </a:lnTo>
                <a:lnTo>
                  <a:pt x="295" y="418"/>
                </a:lnTo>
                <a:lnTo>
                  <a:pt x="295" y="418"/>
                </a:lnTo>
                <a:lnTo>
                  <a:pt x="294" y="418"/>
                </a:lnTo>
                <a:lnTo>
                  <a:pt x="294" y="418"/>
                </a:lnTo>
                <a:lnTo>
                  <a:pt x="294" y="418"/>
                </a:lnTo>
                <a:lnTo>
                  <a:pt x="294" y="418"/>
                </a:lnTo>
                <a:lnTo>
                  <a:pt x="294" y="419"/>
                </a:lnTo>
                <a:lnTo>
                  <a:pt x="294" y="419"/>
                </a:lnTo>
                <a:lnTo>
                  <a:pt x="294" y="419"/>
                </a:lnTo>
                <a:lnTo>
                  <a:pt x="294" y="419"/>
                </a:lnTo>
                <a:lnTo>
                  <a:pt x="293" y="419"/>
                </a:lnTo>
                <a:lnTo>
                  <a:pt x="293" y="419"/>
                </a:lnTo>
                <a:lnTo>
                  <a:pt x="293" y="419"/>
                </a:lnTo>
                <a:lnTo>
                  <a:pt x="293" y="419"/>
                </a:lnTo>
                <a:lnTo>
                  <a:pt x="293" y="419"/>
                </a:lnTo>
                <a:lnTo>
                  <a:pt x="293" y="420"/>
                </a:lnTo>
                <a:lnTo>
                  <a:pt x="293" y="420"/>
                </a:lnTo>
                <a:lnTo>
                  <a:pt x="293" y="420"/>
                </a:lnTo>
                <a:lnTo>
                  <a:pt x="293" y="420"/>
                </a:lnTo>
                <a:lnTo>
                  <a:pt x="292" y="420"/>
                </a:lnTo>
                <a:lnTo>
                  <a:pt x="292" y="420"/>
                </a:lnTo>
                <a:lnTo>
                  <a:pt x="292" y="420"/>
                </a:lnTo>
                <a:lnTo>
                  <a:pt x="292" y="420"/>
                </a:lnTo>
                <a:lnTo>
                  <a:pt x="292" y="420"/>
                </a:lnTo>
                <a:lnTo>
                  <a:pt x="292" y="421"/>
                </a:lnTo>
                <a:lnTo>
                  <a:pt x="292" y="421"/>
                </a:lnTo>
                <a:lnTo>
                  <a:pt x="292" y="421"/>
                </a:lnTo>
                <a:lnTo>
                  <a:pt x="292" y="421"/>
                </a:lnTo>
                <a:lnTo>
                  <a:pt x="292" y="421"/>
                </a:lnTo>
                <a:lnTo>
                  <a:pt x="291" y="421"/>
                </a:lnTo>
                <a:lnTo>
                  <a:pt x="291" y="421"/>
                </a:lnTo>
                <a:lnTo>
                  <a:pt x="291" y="421"/>
                </a:lnTo>
                <a:lnTo>
                  <a:pt x="291" y="422"/>
                </a:lnTo>
                <a:lnTo>
                  <a:pt x="291" y="422"/>
                </a:lnTo>
                <a:lnTo>
                  <a:pt x="291" y="422"/>
                </a:lnTo>
                <a:lnTo>
                  <a:pt x="291" y="422"/>
                </a:lnTo>
                <a:lnTo>
                  <a:pt x="291" y="422"/>
                </a:lnTo>
                <a:lnTo>
                  <a:pt x="291" y="422"/>
                </a:lnTo>
                <a:lnTo>
                  <a:pt x="291" y="422"/>
                </a:lnTo>
                <a:lnTo>
                  <a:pt x="290" y="422"/>
                </a:lnTo>
                <a:lnTo>
                  <a:pt x="290" y="423"/>
                </a:lnTo>
                <a:lnTo>
                  <a:pt x="290" y="423"/>
                </a:lnTo>
                <a:lnTo>
                  <a:pt x="290" y="423"/>
                </a:lnTo>
                <a:lnTo>
                  <a:pt x="290" y="423"/>
                </a:lnTo>
                <a:lnTo>
                  <a:pt x="290" y="423"/>
                </a:lnTo>
                <a:lnTo>
                  <a:pt x="290" y="423"/>
                </a:lnTo>
                <a:lnTo>
                  <a:pt x="290" y="423"/>
                </a:lnTo>
                <a:lnTo>
                  <a:pt x="290" y="423"/>
                </a:lnTo>
                <a:lnTo>
                  <a:pt x="290" y="424"/>
                </a:lnTo>
                <a:lnTo>
                  <a:pt x="290" y="424"/>
                </a:lnTo>
                <a:lnTo>
                  <a:pt x="289" y="424"/>
                </a:lnTo>
                <a:lnTo>
                  <a:pt x="289" y="424"/>
                </a:lnTo>
                <a:lnTo>
                  <a:pt x="289" y="424"/>
                </a:lnTo>
                <a:lnTo>
                  <a:pt x="289" y="424"/>
                </a:lnTo>
                <a:lnTo>
                  <a:pt x="289" y="424"/>
                </a:lnTo>
                <a:lnTo>
                  <a:pt x="289" y="425"/>
                </a:lnTo>
                <a:lnTo>
                  <a:pt x="289" y="425"/>
                </a:lnTo>
                <a:lnTo>
                  <a:pt x="289" y="425"/>
                </a:lnTo>
                <a:lnTo>
                  <a:pt x="289" y="425"/>
                </a:lnTo>
                <a:lnTo>
                  <a:pt x="289" y="425"/>
                </a:lnTo>
                <a:lnTo>
                  <a:pt x="289" y="425"/>
                </a:lnTo>
                <a:lnTo>
                  <a:pt x="289" y="425"/>
                </a:lnTo>
                <a:lnTo>
                  <a:pt x="289" y="427"/>
                </a:lnTo>
                <a:lnTo>
                  <a:pt x="287" y="427"/>
                </a:lnTo>
                <a:lnTo>
                  <a:pt x="287" y="427"/>
                </a:lnTo>
                <a:lnTo>
                  <a:pt x="287" y="427"/>
                </a:lnTo>
                <a:lnTo>
                  <a:pt x="287" y="427"/>
                </a:lnTo>
                <a:lnTo>
                  <a:pt x="287" y="427"/>
                </a:lnTo>
                <a:lnTo>
                  <a:pt x="287" y="427"/>
                </a:lnTo>
                <a:lnTo>
                  <a:pt x="287" y="428"/>
                </a:lnTo>
                <a:lnTo>
                  <a:pt x="287" y="428"/>
                </a:lnTo>
                <a:lnTo>
                  <a:pt x="287" y="428"/>
                </a:lnTo>
                <a:lnTo>
                  <a:pt x="287" y="428"/>
                </a:lnTo>
                <a:lnTo>
                  <a:pt x="287" y="428"/>
                </a:lnTo>
                <a:lnTo>
                  <a:pt x="287" y="428"/>
                </a:lnTo>
                <a:lnTo>
                  <a:pt x="287" y="428"/>
                </a:lnTo>
                <a:lnTo>
                  <a:pt x="287" y="429"/>
                </a:lnTo>
                <a:lnTo>
                  <a:pt x="286" y="429"/>
                </a:lnTo>
                <a:lnTo>
                  <a:pt x="286" y="429"/>
                </a:lnTo>
                <a:lnTo>
                  <a:pt x="286" y="429"/>
                </a:lnTo>
                <a:lnTo>
                  <a:pt x="286" y="429"/>
                </a:lnTo>
                <a:lnTo>
                  <a:pt x="286" y="429"/>
                </a:lnTo>
                <a:lnTo>
                  <a:pt x="286" y="429"/>
                </a:lnTo>
                <a:lnTo>
                  <a:pt x="286" y="430"/>
                </a:lnTo>
                <a:lnTo>
                  <a:pt x="286" y="430"/>
                </a:lnTo>
                <a:lnTo>
                  <a:pt x="286" y="430"/>
                </a:lnTo>
                <a:lnTo>
                  <a:pt x="286" y="430"/>
                </a:lnTo>
                <a:lnTo>
                  <a:pt x="286" y="430"/>
                </a:lnTo>
                <a:lnTo>
                  <a:pt x="286" y="430"/>
                </a:lnTo>
                <a:lnTo>
                  <a:pt x="286" y="430"/>
                </a:lnTo>
                <a:lnTo>
                  <a:pt x="286" y="431"/>
                </a:lnTo>
                <a:lnTo>
                  <a:pt x="286" y="431"/>
                </a:lnTo>
                <a:lnTo>
                  <a:pt x="286" y="431"/>
                </a:lnTo>
                <a:lnTo>
                  <a:pt x="286" y="431"/>
                </a:lnTo>
                <a:lnTo>
                  <a:pt x="286" y="431"/>
                </a:lnTo>
                <a:lnTo>
                  <a:pt x="285" y="431"/>
                </a:lnTo>
                <a:lnTo>
                  <a:pt x="285" y="432"/>
                </a:lnTo>
                <a:lnTo>
                  <a:pt x="285" y="432"/>
                </a:lnTo>
                <a:lnTo>
                  <a:pt x="285" y="432"/>
                </a:lnTo>
                <a:lnTo>
                  <a:pt x="285" y="432"/>
                </a:lnTo>
                <a:lnTo>
                  <a:pt x="285" y="432"/>
                </a:lnTo>
                <a:lnTo>
                  <a:pt x="285" y="432"/>
                </a:lnTo>
                <a:lnTo>
                  <a:pt x="285" y="432"/>
                </a:lnTo>
                <a:lnTo>
                  <a:pt x="285" y="433"/>
                </a:lnTo>
                <a:lnTo>
                  <a:pt x="285" y="433"/>
                </a:lnTo>
                <a:lnTo>
                  <a:pt x="285" y="433"/>
                </a:lnTo>
                <a:lnTo>
                  <a:pt x="285" y="433"/>
                </a:lnTo>
                <a:lnTo>
                  <a:pt x="285" y="433"/>
                </a:lnTo>
                <a:lnTo>
                  <a:pt x="285" y="433"/>
                </a:lnTo>
                <a:lnTo>
                  <a:pt x="285" y="434"/>
                </a:lnTo>
                <a:lnTo>
                  <a:pt x="285" y="434"/>
                </a:lnTo>
                <a:lnTo>
                  <a:pt x="285" y="434"/>
                </a:lnTo>
                <a:lnTo>
                  <a:pt x="285" y="434"/>
                </a:lnTo>
                <a:lnTo>
                  <a:pt x="285" y="434"/>
                </a:lnTo>
                <a:lnTo>
                  <a:pt x="285" y="434"/>
                </a:lnTo>
                <a:lnTo>
                  <a:pt x="285" y="436"/>
                </a:lnTo>
                <a:lnTo>
                  <a:pt x="285" y="436"/>
                </a:lnTo>
                <a:lnTo>
                  <a:pt x="285" y="436"/>
                </a:lnTo>
                <a:lnTo>
                  <a:pt x="285" y="436"/>
                </a:lnTo>
                <a:lnTo>
                  <a:pt x="285" y="436"/>
                </a:lnTo>
                <a:lnTo>
                  <a:pt x="285" y="436"/>
                </a:lnTo>
                <a:lnTo>
                  <a:pt x="285" y="437"/>
                </a:lnTo>
                <a:lnTo>
                  <a:pt x="285" y="437"/>
                </a:lnTo>
                <a:lnTo>
                  <a:pt x="285" y="437"/>
                </a:lnTo>
                <a:lnTo>
                  <a:pt x="285" y="437"/>
                </a:lnTo>
                <a:lnTo>
                  <a:pt x="285" y="437"/>
                </a:lnTo>
                <a:lnTo>
                  <a:pt x="285" y="437"/>
                </a:lnTo>
                <a:lnTo>
                  <a:pt x="285" y="438"/>
                </a:lnTo>
                <a:lnTo>
                  <a:pt x="284" y="438"/>
                </a:lnTo>
                <a:lnTo>
                  <a:pt x="284" y="438"/>
                </a:lnTo>
                <a:lnTo>
                  <a:pt x="284" y="438"/>
                </a:lnTo>
                <a:lnTo>
                  <a:pt x="284" y="438"/>
                </a:lnTo>
                <a:lnTo>
                  <a:pt x="284" y="438"/>
                </a:lnTo>
                <a:lnTo>
                  <a:pt x="284" y="439"/>
                </a:lnTo>
                <a:lnTo>
                  <a:pt x="284" y="439"/>
                </a:lnTo>
                <a:lnTo>
                  <a:pt x="284" y="439"/>
                </a:lnTo>
                <a:lnTo>
                  <a:pt x="284" y="439"/>
                </a:lnTo>
                <a:lnTo>
                  <a:pt x="284" y="439"/>
                </a:lnTo>
                <a:lnTo>
                  <a:pt x="284" y="439"/>
                </a:lnTo>
                <a:lnTo>
                  <a:pt x="284" y="440"/>
                </a:lnTo>
                <a:lnTo>
                  <a:pt x="284" y="440"/>
                </a:lnTo>
                <a:lnTo>
                  <a:pt x="284" y="440"/>
                </a:lnTo>
                <a:lnTo>
                  <a:pt x="284" y="440"/>
                </a:lnTo>
                <a:lnTo>
                  <a:pt x="284" y="440"/>
                </a:lnTo>
                <a:lnTo>
                  <a:pt x="284" y="440"/>
                </a:lnTo>
                <a:lnTo>
                  <a:pt x="284" y="441"/>
                </a:lnTo>
                <a:lnTo>
                  <a:pt x="284" y="441"/>
                </a:lnTo>
                <a:lnTo>
                  <a:pt x="284" y="441"/>
                </a:lnTo>
                <a:lnTo>
                  <a:pt x="284" y="441"/>
                </a:lnTo>
                <a:lnTo>
                  <a:pt x="284" y="441"/>
                </a:lnTo>
                <a:lnTo>
                  <a:pt x="284" y="441"/>
                </a:lnTo>
                <a:lnTo>
                  <a:pt x="284" y="442"/>
                </a:lnTo>
                <a:lnTo>
                  <a:pt x="284" y="442"/>
                </a:lnTo>
                <a:lnTo>
                  <a:pt x="284" y="442"/>
                </a:lnTo>
                <a:lnTo>
                  <a:pt x="284" y="442"/>
                </a:lnTo>
                <a:lnTo>
                  <a:pt x="285" y="442"/>
                </a:lnTo>
                <a:lnTo>
                  <a:pt x="285" y="442"/>
                </a:lnTo>
                <a:lnTo>
                  <a:pt x="285" y="444"/>
                </a:lnTo>
                <a:lnTo>
                  <a:pt x="285" y="444"/>
                </a:lnTo>
                <a:lnTo>
                  <a:pt x="285" y="444"/>
                </a:lnTo>
                <a:lnTo>
                  <a:pt x="285" y="444"/>
                </a:lnTo>
                <a:lnTo>
                  <a:pt x="285" y="444"/>
                </a:lnTo>
                <a:lnTo>
                  <a:pt x="285" y="444"/>
                </a:lnTo>
                <a:lnTo>
                  <a:pt x="285" y="445"/>
                </a:lnTo>
                <a:lnTo>
                  <a:pt x="285" y="445"/>
                </a:lnTo>
                <a:lnTo>
                  <a:pt x="285" y="445"/>
                </a:lnTo>
                <a:lnTo>
                  <a:pt x="285" y="445"/>
                </a:lnTo>
                <a:lnTo>
                  <a:pt x="285" y="445"/>
                </a:lnTo>
                <a:lnTo>
                  <a:pt x="285" y="445"/>
                </a:lnTo>
                <a:lnTo>
                  <a:pt x="285" y="446"/>
                </a:lnTo>
                <a:lnTo>
                  <a:pt x="285" y="446"/>
                </a:lnTo>
                <a:lnTo>
                  <a:pt x="285" y="446"/>
                </a:lnTo>
                <a:lnTo>
                  <a:pt x="285" y="446"/>
                </a:lnTo>
                <a:lnTo>
                  <a:pt x="285" y="446"/>
                </a:lnTo>
                <a:lnTo>
                  <a:pt x="285" y="446"/>
                </a:lnTo>
                <a:lnTo>
                  <a:pt x="285" y="447"/>
                </a:lnTo>
                <a:lnTo>
                  <a:pt x="285" y="447"/>
                </a:lnTo>
                <a:lnTo>
                  <a:pt x="285" y="447"/>
                </a:lnTo>
                <a:lnTo>
                  <a:pt x="285" y="447"/>
                </a:lnTo>
                <a:lnTo>
                  <a:pt x="285" y="447"/>
                </a:lnTo>
                <a:lnTo>
                  <a:pt x="285" y="447"/>
                </a:lnTo>
                <a:lnTo>
                  <a:pt x="285" y="447"/>
                </a:lnTo>
                <a:lnTo>
                  <a:pt x="285" y="448"/>
                </a:lnTo>
                <a:lnTo>
                  <a:pt x="285" y="448"/>
                </a:lnTo>
                <a:lnTo>
                  <a:pt x="285" y="448"/>
                </a:lnTo>
                <a:lnTo>
                  <a:pt x="285" y="448"/>
                </a:lnTo>
                <a:lnTo>
                  <a:pt x="285" y="448"/>
                </a:lnTo>
                <a:lnTo>
                  <a:pt x="285" y="448"/>
                </a:lnTo>
                <a:lnTo>
                  <a:pt x="286" y="449"/>
                </a:lnTo>
                <a:lnTo>
                  <a:pt x="286" y="449"/>
                </a:lnTo>
                <a:lnTo>
                  <a:pt x="286" y="449"/>
                </a:lnTo>
                <a:lnTo>
                  <a:pt x="286" y="449"/>
                </a:lnTo>
                <a:lnTo>
                  <a:pt x="286" y="449"/>
                </a:lnTo>
                <a:lnTo>
                  <a:pt x="286" y="449"/>
                </a:lnTo>
                <a:lnTo>
                  <a:pt x="286" y="449"/>
                </a:lnTo>
                <a:lnTo>
                  <a:pt x="286" y="450"/>
                </a:lnTo>
                <a:lnTo>
                  <a:pt x="286" y="450"/>
                </a:lnTo>
                <a:lnTo>
                  <a:pt x="286" y="450"/>
                </a:lnTo>
                <a:lnTo>
                  <a:pt x="286" y="450"/>
                </a:lnTo>
                <a:lnTo>
                  <a:pt x="286" y="450"/>
                </a:lnTo>
                <a:lnTo>
                  <a:pt x="286" y="450"/>
                </a:lnTo>
                <a:lnTo>
                  <a:pt x="286" y="451"/>
                </a:lnTo>
                <a:lnTo>
                  <a:pt x="286" y="451"/>
                </a:lnTo>
                <a:lnTo>
                  <a:pt x="286" y="451"/>
                </a:lnTo>
                <a:lnTo>
                  <a:pt x="286" y="451"/>
                </a:lnTo>
                <a:lnTo>
                  <a:pt x="286" y="451"/>
                </a:lnTo>
                <a:lnTo>
                  <a:pt x="287" y="451"/>
                </a:lnTo>
                <a:lnTo>
                  <a:pt x="287" y="451"/>
                </a:lnTo>
                <a:lnTo>
                  <a:pt x="287" y="453"/>
                </a:lnTo>
                <a:lnTo>
                  <a:pt x="287" y="453"/>
                </a:lnTo>
                <a:lnTo>
                  <a:pt x="287" y="453"/>
                </a:lnTo>
                <a:lnTo>
                  <a:pt x="287" y="453"/>
                </a:lnTo>
                <a:lnTo>
                  <a:pt x="287" y="453"/>
                </a:lnTo>
                <a:lnTo>
                  <a:pt x="287" y="453"/>
                </a:lnTo>
                <a:lnTo>
                  <a:pt x="287" y="453"/>
                </a:lnTo>
                <a:lnTo>
                  <a:pt x="287" y="454"/>
                </a:lnTo>
                <a:lnTo>
                  <a:pt x="287" y="454"/>
                </a:lnTo>
                <a:lnTo>
                  <a:pt x="287" y="454"/>
                </a:lnTo>
                <a:lnTo>
                  <a:pt x="287" y="454"/>
                </a:lnTo>
                <a:lnTo>
                  <a:pt x="287" y="454"/>
                </a:lnTo>
                <a:lnTo>
                  <a:pt x="289" y="454"/>
                </a:lnTo>
                <a:lnTo>
                  <a:pt x="289" y="454"/>
                </a:lnTo>
                <a:lnTo>
                  <a:pt x="289" y="455"/>
                </a:lnTo>
                <a:lnTo>
                  <a:pt x="289" y="455"/>
                </a:lnTo>
                <a:lnTo>
                  <a:pt x="289" y="455"/>
                </a:lnTo>
                <a:lnTo>
                  <a:pt x="289" y="455"/>
                </a:lnTo>
                <a:lnTo>
                  <a:pt x="289" y="455"/>
                </a:lnTo>
                <a:lnTo>
                  <a:pt x="289" y="455"/>
                </a:lnTo>
                <a:lnTo>
                  <a:pt x="289" y="455"/>
                </a:lnTo>
                <a:lnTo>
                  <a:pt x="289" y="456"/>
                </a:lnTo>
                <a:lnTo>
                  <a:pt x="289" y="456"/>
                </a:lnTo>
                <a:lnTo>
                  <a:pt x="289" y="456"/>
                </a:lnTo>
                <a:lnTo>
                  <a:pt x="289" y="456"/>
                </a:lnTo>
                <a:lnTo>
                  <a:pt x="290" y="456"/>
                </a:lnTo>
                <a:lnTo>
                  <a:pt x="290" y="456"/>
                </a:lnTo>
                <a:lnTo>
                  <a:pt x="290" y="456"/>
                </a:lnTo>
                <a:lnTo>
                  <a:pt x="290" y="456"/>
                </a:lnTo>
                <a:lnTo>
                  <a:pt x="290" y="457"/>
                </a:lnTo>
                <a:lnTo>
                  <a:pt x="290" y="457"/>
                </a:lnTo>
                <a:lnTo>
                  <a:pt x="290" y="457"/>
                </a:lnTo>
                <a:lnTo>
                  <a:pt x="290" y="457"/>
                </a:lnTo>
                <a:lnTo>
                  <a:pt x="290" y="457"/>
                </a:lnTo>
                <a:lnTo>
                  <a:pt x="290" y="457"/>
                </a:lnTo>
                <a:lnTo>
                  <a:pt x="290" y="457"/>
                </a:lnTo>
                <a:lnTo>
                  <a:pt x="291" y="458"/>
                </a:lnTo>
                <a:lnTo>
                  <a:pt x="291" y="458"/>
                </a:lnTo>
                <a:lnTo>
                  <a:pt x="291" y="458"/>
                </a:lnTo>
                <a:lnTo>
                  <a:pt x="291" y="458"/>
                </a:lnTo>
                <a:lnTo>
                  <a:pt x="291" y="458"/>
                </a:lnTo>
                <a:lnTo>
                  <a:pt x="291" y="458"/>
                </a:lnTo>
                <a:lnTo>
                  <a:pt x="291" y="458"/>
                </a:lnTo>
                <a:lnTo>
                  <a:pt x="291" y="458"/>
                </a:lnTo>
                <a:lnTo>
                  <a:pt x="291" y="459"/>
                </a:lnTo>
                <a:lnTo>
                  <a:pt x="291" y="459"/>
                </a:lnTo>
                <a:lnTo>
                  <a:pt x="292" y="459"/>
                </a:lnTo>
                <a:lnTo>
                  <a:pt x="292" y="459"/>
                </a:lnTo>
                <a:lnTo>
                  <a:pt x="292" y="459"/>
                </a:lnTo>
                <a:lnTo>
                  <a:pt x="292" y="459"/>
                </a:lnTo>
                <a:lnTo>
                  <a:pt x="292" y="459"/>
                </a:lnTo>
                <a:lnTo>
                  <a:pt x="292" y="459"/>
                </a:lnTo>
                <a:lnTo>
                  <a:pt x="292" y="460"/>
                </a:lnTo>
                <a:lnTo>
                  <a:pt x="292" y="460"/>
                </a:lnTo>
                <a:lnTo>
                  <a:pt x="292" y="460"/>
                </a:lnTo>
                <a:lnTo>
                  <a:pt x="292" y="460"/>
                </a:lnTo>
                <a:lnTo>
                  <a:pt x="293" y="460"/>
                </a:lnTo>
                <a:lnTo>
                  <a:pt x="293" y="460"/>
                </a:lnTo>
                <a:lnTo>
                  <a:pt x="293" y="460"/>
                </a:lnTo>
                <a:lnTo>
                  <a:pt x="293" y="460"/>
                </a:lnTo>
                <a:lnTo>
                  <a:pt x="293" y="460"/>
                </a:lnTo>
                <a:lnTo>
                  <a:pt x="293" y="462"/>
                </a:lnTo>
                <a:lnTo>
                  <a:pt x="293" y="462"/>
                </a:lnTo>
                <a:lnTo>
                  <a:pt x="293" y="462"/>
                </a:lnTo>
                <a:lnTo>
                  <a:pt x="293" y="462"/>
                </a:lnTo>
                <a:lnTo>
                  <a:pt x="294" y="462"/>
                </a:lnTo>
                <a:lnTo>
                  <a:pt x="294" y="462"/>
                </a:lnTo>
                <a:lnTo>
                  <a:pt x="294" y="462"/>
                </a:lnTo>
                <a:lnTo>
                  <a:pt x="294" y="462"/>
                </a:lnTo>
                <a:lnTo>
                  <a:pt x="294" y="462"/>
                </a:lnTo>
                <a:lnTo>
                  <a:pt x="294" y="463"/>
                </a:lnTo>
                <a:lnTo>
                  <a:pt x="294" y="463"/>
                </a:lnTo>
                <a:lnTo>
                  <a:pt x="294" y="463"/>
                </a:lnTo>
                <a:lnTo>
                  <a:pt x="295" y="463"/>
                </a:lnTo>
                <a:lnTo>
                  <a:pt x="295" y="463"/>
                </a:lnTo>
                <a:lnTo>
                  <a:pt x="295" y="463"/>
                </a:lnTo>
                <a:lnTo>
                  <a:pt x="295" y="463"/>
                </a:lnTo>
                <a:lnTo>
                  <a:pt x="295" y="463"/>
                </a:lnTo>
                <a:lnTo>
                  <a:pt x="295" y="463"/>
                </a:lnTo>
                <a:lnTo>
                  <a:pt x="295" y="463"/>
                </a:lnTo>
                <a:lnTo>
                  <a:pt x="295" y="464"/>
                </a:lnTo>
                <a:lnTo>
                  <a:pt x="296" y="464"/>
                </a:lnTo>
                <a:lnTo>
                  <a:pt x="296" y="464"/>
                </a:lnTo>
                <a:lnTo>
                  <a:pt x="296" y="464"/>
                </a:lnTo>
                <a:lnTo>
                  <a:pt x="296" y="464"/>
                </a:lnTo>
                <a:lnTo>
                  <a:pt x="296" y="464"/>
                </a:lnTo>
                <a:lnTo>
                  <a:pt x="296" y="464"/>
                </a:lnTo>
                <a:lnTo>
                  <a:pt x="296" y="464"/>
                </a:lnTo>
                <a:lnTo>
                  <a:pt x="296" y="464"/>
                </a:lnTo>
                <a:lnTo>
                  <a:pt x="298" y="464"/>
                </a:lnTo>
                <a:lnTo>
                  <a:pt x="298" y="464"/>
                </a:lnTo>
                <a:lnTo>
                  <a:pt x="298" y="465"/>
                </a:lnTo>
                <a:lnTo>
                  <a:pt x="298" y="465"/>
                </a:lnTo>
                <a:lnTo>
                  <a:pt x="298" y="465"/>
                </a:lnTo>
                <a:lnTo>
                  <a:pt x="298" y="465"/>
                </a:lnTo>
                <a:lnTo>
                  <a:pt x="298" y="465"/>
                </a:lnTo>
                <a:lnTo>
                  <a:pt x="298" y="465"/>
                </a:lnTo>
                <a:lnTo>
                  <a:pt x="299" y="465"/>
                </a:lnTo>
                <a:lnTo>
                  <a:pt x="299" y="465"/>
                </a:lnTo>
                <a:lnTo>
                  <a:pt x="299" y="465"/>
                </a:lnTo>
                <a:lnTo>
                  <a:pt x="299" y="465"/>
                </a:lnTo>
                <a:lnTo>
                  <a:pt x="299" y="465"/>
                </a:lnTo>
                <a:lnTo>
                  <a:pt x="299" y="466"/>
                </a:lnTo>
                <a:lnTo>
                  <a:pt x="299" y="466"/>
                </a:lnTo>
                <a:lnTo>
                  <a:pt x="300" y="466"/>
                </a:lnTo>
                <a:lnTo>
                  <a:pt x="300" y="466"/>
                </a:lnTo>
                <a:lnTo>
                  <a:pt x="300" y="466"/>
                </a:lnTo>
                <a:lnTo>
                  <a:pt x="300" y="466"/>
                </a:lnTo>
                <a:lnTo>
                  <a:pt x="300" y="466"/>
                </a:lnTo>
                <a:lnTo>
                  <a:pt x="300" y="466"/>
                </a:lnTo>
                <a:lnTo>
                  <a:pt x="300" y="466"/>
                </a:lnTo>
                <a:lnTo>
                  <a:pt x="300" y="466"/>
                </a:lnTo>
                <a:lnTo>
                  <a:pt x="301" y="466"/>
                </a:lnTo>
                <a:lnTo>
                  <a:pt x="301" y="466"/>
                </a:lnTo>
                <a:lnTo>
                  <a:pt x="301" y="466"/>
                </a:lnTo>
                <a:lnTo>
                  <a:pt x="301" y="467"/>
                </a:lnTo>
                <a:lnTo>
                  <a:pt x="301" y="467"/>
                </a:lnTo>
                <a:lnTo>
                  <a:pt x="301" y="467"/>
                </a:lnTo>
                <a:lnTo>
                  <a:pt x="301" y="467"/>
                </a:lnTo>
                <a:lnTo>
                  <a:pt x="302" y="467"/>
                </a:lnTo>
                <a:lnTo>
                  <a:pt x="302" y="467"/>
                </a:lnTo>
                <a:lnTo>
                  <a:pt x="302" y="467"/>
                </a:lnTo>
                <a:lnTo>
                  <a:pt x="302" y="467"/>
                </a:lnTo>
                <a:lnTo>
                  <a:pt x="302" y="467"/>
                </a:lnTo>
                <a:lnTo>
                  <a:pt x="302" y="467"/>
                </a:lnTo>
                <a:lnTo>
                  <a:pt x="303" y="467"/>
                </a:lnTo>
                <a:lnTo>
                  <a:pt x="303" y="467"/>
                </a:lnTo>
                <a:lnTo>
                  <a:pt x="303" y="467"/>
                </a:lnTo>
                <a:lnTo>
                  <a:pt x="303" y="467"/>
                </a:lnTo>
                <a:lnTo>
                  <a:pt x="303" y="467"/>
                </a:lnTo>
                <a:lnTo>
                  <a:pt x="303" y="468"/>
                </a:lnTo>
                <a:lnTo>
                  <a:pt x="303" y="468"/>
                </a:lnTo>
                <a:lnTo>
                  <a:pt x="304" y="468"/>
                </a:lnTo>
                <a:lnTo>
                  <a:pt x="304" y="468"/>
                </a:lnTo>
                <a:lnTo>
                  <a:pt x="304" y="468"/>
                </a:lnTo>
                <a:lnTo>
                  <a:pt x="304" y="468"/>
                </a:lnTo>
                <a:lnTo>
                  <a:pt x="304" y="468"/>
                </a:lnTo>
                <a:lnTo>
                  <a:pt x="304" y="468"/>
                </a:lnTo>
                <a:lnTo>
                  <a:pt x="304" y="468"/>
                </a:lnTo>
                <a:lnTo>
                  <a:pt x="305" y="468"/>
                </a:lnTo>
                <a:lnTo>
                  <a:pt x="305" y="468"/>
                </a:lnTo>
                <a:lnTo>
                  <a:pt x="305" y="468"/>
                </a:lnTo>
                <a:lnTo>
                  <a:pt x="305" y="468"/>
                </a:lnTo>
                <a:lnTo>
                  <a:pt x="305" y="468"/>
                </a:lnTo>
                <a:lnTo>
                  <a:pt x="305" y="468"/>
                </a:lnTo>
                <a:lnTo>
                  <a:pt x="307" y="468"/>
                </a:lnTo>
                <a:lnTo>
                  <a:pt x="307" y="468"/>
                </a:lnTo>
                <a:lnTo>
                  <a:pt x="307" y="468"/>
                </a:lnTo>
                <a:lnTo>
                  <a:pt x="307" y="468"/>
                </a:lnTo>
                <a:lnTo>
                  <a:pt x="307" y="468"/>
                </a:lnTo>
                <a:lnTo>
                  <a:pt x="307" y="468"/>
                </a:lnTo>
                <a:lnTo>
                  <a:pt x="308" y="469"/>
                </a:lnTo>
                <a:lnTo>
                  <a:pt x="308" y="469"/>
                </a:lnTo>
                <a:lnTo>
                  <a:pt x="308" y="469"/>
                </a:lnTo>
                <a:lnTo>
                  <a:pt x="308" y="469"/>
                </a:lnTo>
                <a:lnTo>
                  <a:pt x="308" y="469"/>
                </a:lnTo>
                <a:lnTo>
                  <a:pt x="308" y="469"/>
                </a:lnTo>
                <a:lnTo>
                  <a:pt x="308" y="469"/>
                </a:lnTo>
                <a:lnTo>
                  <a:pt x="309" y="469"/>
                </a:lnTo>
                <a:lnTo>
                  <a:pt x="309" y="469"/>
                </a:lnTo>
                <a:lnTo>
                  <a:pt x="309" y="469"/>
                </a:lnTo>
                <a:lnTo>
                  <a:pt x="309" y="469"/>
                </a:lnTo>
                <a:lnTo>
                  <a:pt x="309" y="469"/>
                </a:lnTo>
                <a:lnTo>
                  <a:pt x="309" y="469"/>
                </a:lnTo>
                <a:lnTo>
                  <a:pt x="310" y="469"/>
                </a:lnTo>
                <a:lnTo>
                  <a:pt x="310" y="469"/>
                </a:lnTo>
                <a:lnTo>
                  <a:pt x="310" y="469"/>
                </a:lnTo>
                <a:lnTo>
                  <a:pt x="310" y="469"/>
                </a:lnTo>
                <a:lnTo>
                  <a:pt x="310" y="469"/>
                </a:lnTo>
                <a:lnTo>
                  <a:pt x="310" y="469"/>
                </a:lnTo>
                <a:lnTo>
                  <a:pt x="311" y="469"/>
                </a:lnTo>
                <a:lnTo>
                  <a:pt x="311" y="469"/>
                </a:lnTo>
                <a:lnTo>
                  <a:pt x="311" y="469"/>
                </a:lnTo>
                <a:lnTo>
                  <a:pt x="311" y="469"/>
                </a:lnTo>
                <a:lnTo>
                  <a:pt x="311" y="469"/>
                </a:lnTo>
                <a:lnTo>
                  <a:pt x="311" y="469"/>
                </a:lnTo>
                <a:lnTo>
                  <a:pt x="312" y="469"/>
                </a:lnTo>
                <a:lnTo>
                  <a:pt x="312" y="469"/>
                </a:lnTo>
                <a:lnTo>
                  <a:pt x="312" y="469"/>
                </a:lnTo>
                <a:lnTo>
                  <a:pt x="312" y="469"/>
                </a:lnTo>
                <a:lnTo>
                  <a:pt x="312" y="469"/>
                </a:lnTo>
                <a:lnTo>
                  <a:pt x="312" y="469"/>
                </a:lnTo>
                <a:lnTo>
                  <a:pt x="313" y="469"/>
                </a:lnTo>
                <a:lnTo>
                  <a:pt x="313" y="469"/>
                </a:lnTo>
                <a:lnTo>
                  <a:pt x="313" y="469"/>
                </a:lnTo>
                <a:lnTo>
                  <a:pt x="313" y="469"/>
                </a:lnTo>
                <a:lnTo>
                  <a:pt x="313" y="469"/>
                </a:lnTo>
                <a:lnTo>
                  <a:pt x="313" y="469"/>
                </a:lnTo>
                <a:lnTo>
                  <a:pt x="314" y="469"/>
                </a:lnTo>
                <a:lnTo>
                  <a:pt x="314" y="469"/>
                </a:lnTo>
                <a:lnTo>
                  <a:pt x="314" y="469"/>
                </a:lnTo>
                <a:lnTo>
                  <a:pt x="314" y="469"/>
                </a:lnTo>
                <a:lnTo>
                  <a:pt x="314" y="469"/>
                </a:lnTo>
                <a:lnTo>
                  <a:pt x="314" y="469"/>
                </a:lnTo>
                <a:lnTo>
                  <a:pt x="316" y="469"/>
                </a:lnTo>
                <a:lnTo>
                  <a:pt x="316" y="469"/>
                </a:lnTo>
                <a:lnTo>
                  <a:pt x="316" y="469"/>
                </a:lnTo>
                <a:lnTo>
                  <a:pt x="316" y="469"/>
                </a:lnTo>
                <a:lnTo>
                  <a:pt x="316" y="469"/>
                </a:lnTo>
                <a:lnTo>
                  <a:pt x="316" y="469"/>
                </a:lnTo>
                <a:lnTo>
                  <a:pt x="317" y="469"/>
                </a:lnTo>
                <a:lnTo>
                  <a:pt x="317" y="469"/>
                </a:lnTo>
                <a:lnTo>
                  <a:pt x="317" y="469"/>
                </a:lnTo>
                <a:lnTo>
                  <a:pt x="317" y="469"/>
                </a:lnTo>
                <a:lnTo>
                  <a:pt x="317" y="469"/>
                </a:lnTo>
                <a:lnTo>
                  <a:pt x="317" y="469"/>
                </a:lnTo>
                <a:lnTo>
                  <a:pt x="318" y="469"/>
                </a:lnTo>
                <a:lnTo>
                  <a:pt x="318" y="469"/>
                </a:lnTo>
                <a:lnTo>
                  <a:pt x="318" y="469"/>
                </a:lnTo>
                <a:lnTo>
                  <a:pt x="318" y="469"/>
                </a:lnTo>
                <a:lnTo>
                  <a:pt x="318" y="469"/>
                </a:lnTo>
                <a:lnTo>
                  <a:pt x="318" y="469"/>
                </a:lnTo>
                <a:lnTo>
                  <a:pt x="319" y="469"/>
                </a:lnTo>
                <a:lnTo>
                  <a:pt x="319" y="469"/>
                </a:lnTo>
                <a:lnTo>
                  <a:pt x="319" y="469"/>
                </a:lnTo>
                <a:lnTo>
                  <a:pt x="319" y="469"/>
                </a:lnTo>
                <a:lnTo>
                  <a:pt x="319" y="469"/>
                </a:lnTo>
                <a:lnTo>
                  <a:pt x="319" y="469"/>
                </a:lnTo>
                <a:lnTo>
                  <a:pt x="320" y="469"/>
                </a:lnTo>
                <a:lnTo>
                  <a:pt x="320" y="469"/>
                </a:lnTo>
                <a:lnTo>
                  <a:pt x="320" y="469"/>
                </a:lnTo>
                <a:lnTo>
                  <a:pt x="320" y="469"/>
                </a:lnTo>
                <a:lnTo>
                  <a:pt x="320" y="469"/>
                </a:lnTo>
                <a:lnTo>
                  <a:pt x="320" y="469"/>
                </a:lnTo>
                <a:lnTo>
                  <a:pt x="321" y="469"/>
                </a:lnTo>
                <a:lnTo>
                  <a:pt x="321" y="469"/>
                </a:lnTo>
                <a:lnTo>
                  <a:pt x="321" y="469"/>
                </a:lnTo>
                <a:lnTo>
                  <a:pt x="321" y="469"/>
                </a:lnTo>
                <a:lnTo>
                  <a:pt x="321" y="468"/>
                </a:lnTo>
                <a:lnTo>
                  <a:pt x="321" y="468"/>
                </a:lnTo>
                <a:lnTo>
                  <a:pt x="322" y="468"/>
                </a:lnTo>
                <a:lnTo>
                  <a:pt x="322" y="468"/>
                </a:lnTo>
                <a:lnTo>
                  <a:pt x="322" y="468"/>
                </a:lnTo>
                <a:lnTo>
                  <a:pt x="322" y="468"/>
                </a:lnTo>
                <a:lnTo>
                  <a:pt x="322" y="468"/>
                </a:lnTo>
                <a:lnTo>
                  <a:pt x="322" y="468"/>
                </a:lnTo>
                <a:lnTo>
                  <a:pt x="322" y="468"/>
                </a:lnTo>
                <a:lnTo>
                  <a:pt x="323" y="468"/>
                </a:lnTo>
                <a:lnTo>
                  <a:pt x="323" y="468"/>
                </a:lnTo>
                <a:lnTo>
                  <a:pt x="323" y="468"/>
                </a:lnTo>
                <a:lnTo>
                  <a:pt x="323" y="468"/>
                </a:lnTo>
                <a:lnTo>
                  <a:pt x="323" y="468"/>
                </a:lnTo>
                <a:lnTo>
                  <a:pt x="323" y="468"/>
                </a:lnTo>
                <a:lnTo>
                  <a:pt x="325" y="468"/>
                </a:lnTo>
                <a:lnTo>
                  <a:pt x="325" y="468"/>
                </a:lnTo>
                <a:lnTo>
                  <a:pt x="325" y="468"/>
                </a:lnTo>
                <a:lnTo>
                  <a:pt x="325" y="468"/>
                </a:lnTo>
                <a:lnTo>
                  <a:pt x="325" y="468"/>
                </a:lnTo>
                <a:lnTo>
                  <a:pt x="325" y="468"/>
                </a:lnTo>
                <a:lnTo>
                  <a:pt x="325" y="467"/>
                </a:lnTo>
                <a:lnTo>
                  <a:pt x="326" y="467"/>
                </a:lnTo>
                <a:lnTo>
                  <a:pt x="326" y="467"/>
                </a:lnTo>
                <a:lnTo>
                  <a:pt x="326" y="467"/>
                </a:lnTo>
                <a:lnTo>
                  <a:pt x="326" y="467"/>
                </a:lnTo>
                <a:lnTo>
                  <a:pt x="326" y="467"/>
                </a:lnTo>
                <a:lnTo>
                  <a:pt x="326" y="467"/>
                </a:lnTo>
                <a:lnTo>
                  <a:pt x="326" y="467"/>
                </a:lnTo>
                <a:lnTo>
                  <a:pt x="327" y="467"/>
                </a:lnTo>
                <a:lnTo>
                  <a:pt x="327" y="467"/>
                </a:lnTo>
                <a:lnTo>
                  <a:pt x="327" y="467"/>
                </a:lnTo>
                <a:lnTo>
                  <a:pt x="327" y="467"/>
                </a:lnTo>
                <a:lnTo>
                  <a:pt x="327" y="467"/>
                </a:lnTo>
                <a:lnTo>
                  <a:pt x="327" y="467"/>
                </a:lnTo>
                <a:lnTo>
                  <a:pt x="327" y="467"/>
                </a:lnTo>
                <a:lnTo>
                  <a:pt x="328" y="466"/>
                </a:lnTo>
                <a:lnTo>
                  <a:pt x="328" y="466"/>
                </a:lnTo>
                <a:lnTo>
                  <a:pt x="328" y="466"/>
                </a:lnTo>
                <a:lnTo>
                  <a:pt x="328" y="466"/>
                </a:lnTo>
                <a:lnTo>
                  <a:pt x="328" y="466"/>
                </a:lnTo>
                <a:lnTo>
                  <a:pt x="328" y="466"/>
                </a:lnTo>
                <a:lnTo>
                  <a:pt x="328" y="466"/>
                </a:lnTo>
                <a:lnTo>
                  <a:pt x="329" y="466"/>
                </a:lnTo>
                <a:lnTo>
                  <a:pt x="329" y="466"/>
                </a:lnTo>
                <a:lnTo>
                  <a:pt x="329" y="466"/>
                </a:lnTo>
                <a:lnTo>
                  <a:pt x="329" y="466"/>
                </a:lnTo>
                <a:lnTo>
                  <a:pt x="329" y="466"/>
                </a:lnTo>
                <a:lnTo>
                  <a:pt x="329" y="466"/>
                </a:lnTo>
                <a:lnTo>
                  <a:pt x="329" y="465"/>
                </a:lnTo>
                <a:lnTo>
                  <a:pt x="330" y="465"/>
                </a:lnTo>
                <a:lnTo>
                  <a:pt x="330" y="465"/>
                </a:lnTo>
                <a:lnTo>
                  <a:pt x="330" y="465"/>
                </a:lnTo>
                <a:lnTo>
                  <a:pt x="330" y="465"/>
                </a:lnTo>
                <a:lnTo>
                  <a:pt x="330" y="465"/>
                </a:lnTo>
                <a:lnTo>
                  <a:pt x="330" y="465"/>
                </a:lnTo>
                <a:lnTo>
                  <a:pt x="330" y="465"/>
                </a:lnTo>
                <a:lnTo>
                  <a:pt x="330" y="465"/>
                </a:lnTo>
                <a:lnTo>
                  <a:pt x="331" y="465"/>
                </a:lnTo>
                <a:lnTo>
                  <a:pt x="331" y="465"/>
                </a:lnTo>
                <a:lnTo>
                  <a:pt x="331" y="464"/>
                </a:lnTo>
                <a:lnTo>
                  <a:pt x="331" y="464"/>
                </a:lnTo>
                <a:lnTo>
                  <a:pt x="331" y="464"/>
                </a:lnTo>
                <a:lnTo>
                  <a:pt x="331" y="464"/>
                </a:lnTo>
                <a:lnTo>
                  <a:pt x="331" y="464"/>
                </a:lnTo>
                <a:lnTo>
                  <a:pt x="333" y="464"/>
                </a:lnTo>
                <a:lnTo>
                  <a:pt x="333" y="464"/>
                </a:lnTo>
                <a:lnTo>
                  <a:pt x="333" y="464"/>
                </a:lnTo>
                <a:lnTo>
                  <a:pt x="333" y="464"/>
                </a:lnTo>
                <a:lnTo>
                  <a:pt x="333" y="464"/>
                </a:lnTo>
                <a:lnTo>
                  <a:pt x="333" y="464"/>
                </a:lnTo>
                <a:lnTo>
                  <a:pt x="333" y="463"/>
                </a:lnTo>
                <a:lnTo>
                  <a:pt x="333" y="463"/>
                </a:lnTo>
                <a:lnTo>
                  <a:pt x="334" y="463"/>
                </a:lnTo>
                <a:lnTo>
                  <a:pt x="334" y="463"/>
                </a:lnTo>
                <a:lnTo>
                  <a:pt x="334" y="463"/>
                </a:lnTo>
                <a:lnTo>
                  <a:pt x="334" y="463"/>
                </a:lnTo>
                <a:lnTo>
                  <a:pt x="334" y="463"/>
                </a:lnTo>
                <a:lnTo>
                  <a:pt x="334" y="463"/>
                </a:lnTo>
                <a:lnTo>
                  <a:pt x="334" y="463"/>
                </a:lnTo>
                <a:lnTo>
                  <a:pt x="334" y="463"/>
                </a:lnTo>
                <a:lnTo>
                  <a:pt x="334" y="462"/>
                </a:lnTo>
                <a:lnTo>
                  <a:pt x="335" y="462"/>
                </a:lnTo>
                <a:lnTo>
                  <a:pt x="335" y="462"/>
                </a:lnTo>
                <a:lnTo>
                  <a:pt x="335" y="462"/>
                </a:lnTo>
                <a:lnTo>
                  <a:pt x="335" y="462"/>
                </a:lnTo>
                <a:lnTo>
                  <a:pt x="335" y="462"/>
                </a:lnTo>
                <a:lnTo>
                  <a:pt x="335" y="462"/>
                </a:lnTo>
                <a:lnTo>
                  <a:pt x="335" y="462"/>
                </a:lnTo>
                <a:lnTo>
                  <a:pt x="335" y="462"/>
                </a:lnTo>
                <a:lnTo>
                  <a:pt x="336" y="460"/>
                </a:lnTo>
                <a:lnTo>
                  <a:pt x="336" y="460"/>
                </a:lnTo>
                <a:lnTo>
                  <a:pt x="336" y="460"/>
                </a:lnTo>
                <a:lnTo>
                  <a:pt x="336" y="460"/>
                </a:lnTo>
                <a:lnTo>
                  <a:pt x="336" y="460"/>
                </a:lnTo>
                <a:lnTo>
                  <a:pt x="336" y="460"/>
                </a:lnTo>
                <a:lnTo>
                  <a:pt x="336" y="460"/>
                </a:lnTo>
                <a:lnTo>
                  <a:pt x="336" y="460"/>
                </a:lnTo>
                <a:lnTo>
                  <a:pt x="336" y="460"/>
                </a:lnTo>
                <a:lnTo>
                  <a:pt x="336" y="459"/>
                </a:lnTo>
                <a:lnTo>
                  <a:pt x="337" y="459"/>
                </a:lnTo>
                <a:lnTo>
                  <a:pt x="337" y="459"/>
                </a:lnTo>
                <a:lnTo>
                  <a:pt x="337" y="459"/>
                </a:lnTo>
                <a:lnTo>
                  <a:pt x="337" y="459"/>
                </a:lnTo>
                <a:lnTo>
                  <a:pt x="337" y="459"/>
                </a:lnTo>
                <a:lnTo>
                  <a:pt x="337" y="459"/>
                </a:lnTo>
                <a:lnTo>
                  <a:pt x="337" y="459"/>
                </a:lnTo>
                <a:lnTo>
                  <a:pt x="337" y="458"/>
                </a:lnTo>
                <a:lnTo>
                  <a:pt x="337" y="458"/>
                </a:lnTo>
                <a:lnTo>
                  <a:pt x="338" y="458"/>
                </a:lnTo>
                <a:lnTo>
                  <a:pt x="338" y="458"/>
                </a:lnTo>
                <a:lnTo>
                  <a:pt x="338" y="458"/>
                </a:lnTo>
                <a:lnTo>
                  <a:pt x="338" y="458"/>
                </a:lnTo>
                <a:lnTo>
                  <a:pt x="338" y="458"/>
                </a:lnTo>
                <a:lnTo>
                  <a:pt x="338" y="458"/>
                </a:lnTo>
                <a:lnTo>
                  <a:pt x="338" y="457"/>
                </a:lnTo>
                <a:lnTo>
                  <a:pt x="338" y="457"/>
                </a:lnTo>
                <a:lnTo>
                  <a:pt x="338" y="457"/>
                </a:lnTo>
                <a:lnTo>
                  <a:pt x="338" y="457"/>
                </a:lnTo>
                <a:lnTo>
                  <a:pt x="338" y="457"/>
                </a:lnTo>
                <a:lnTo>
                  <a:pt x="339" y="457"/>
                </a:lnTo>
                <a:lnTo>
                  <a:pt x="339" y="457"/>
                </a:lnTo>
                <a:lnTo>
                  <a:pt x="339" y="456"/>
                </a:lnTo>
                <a:lnTo>
                  <a:pt x="339" y="456"/>
                </a:lnTo>
                <a:lnTo>
                  <a:pt x="339" y="456"/>
                </a:lnTo>
                <a:lnTo>
                  <a:pt x="339" y="456"/>
                </a:lnTo>
                <a:lnTo>
                  <a:pt x="339" y="456"/>
                </a:lnTo>
                <a:lnTo>
                  <a:pt x="339" y="456"/>
                </a:lnTo>
                <a:lnTo>
                  <a:pt x="339" y="456"/>
                </a:lnTo>
                <a:lnTo>
                  <a:pt x="339" y="456"/>
                </a:lnTo>
                <a:lnTo>
                  <a:pt x="339" y="455"/>
                </a:lnTo>
                <a:lnTo>
                  <a:pt x="339" y="455"/>
                </a:lnTo>
                <a:lnTo>
                  <a:pt x="340" y="455"/>
                </a:lnTo>
                <a:lnTo>
                  <a:pt x="340" y="455"/>
                </a:lnTo>
                <a:lnTo>
                  <a:pt x="340" y="455"/>
                </a:lnTo>
                <a:lnTo>
                  <a:pt x="340" y="455"/>
                </a:lnTo>
                <a:lnTo>
                  <a:pt x="340" y="455"/>
                </a:lnTo>
                <a:lnTo>
                  <a:pt x="340" y="454"/>
                </a:lnTo>
                <a:lnTo>
                  <a:pt x="340" y="454"/>
                </a:lnTo>
                <a:lnTo>
                  <a:pt x="340" y="454"/>
                </a:lnTo>
                <a:lnTo>
                  <a:pt x="340" y="454"/>
                </a:lnTo>
                <a:lnTo>
                  <a:pt x="340" y="454"/>
                </a:lnTo>
                <a:lnTo>
                  <a:pt x="340" y="454"/>
                </a:lnTo>
                <a:lnTo>
                  <a:pt x="340" y="454"/>
                </a:lnTo>
                <a:lnTo>
                  <a:pt x="340" y="453"/>
                </a:lnTo>
                <a:lnTo>
                  <a:pt x="342" y="453"/>
                </a:lnTo>
                <a:lnTo>
                  <a:pt x="342" y="453"/>
                </a:lnTo>
                <a:lnTo>
                  <a:pt x="342" y="453"/>
                </a:lnTo>
                <a:lnTo>
                  <a:pt x="342" y="453"/>
                </a:lnTo>
                <a:lnTo>
                  <a:pt x="342" y="453"/>
                </a:lnTo>
                <a:lnTo>
                  <a:pt x="342" y="453"/>
                </a:lnTo>
                <a:lnTo>
                  <a:pt x="342" y="451"/>
                </a:lnTo>
                <a:lnTo>
                  <a:pt x="342" y="451"/>
                </a:lnTo>
                <a:lnTo>
                  <a:pt x="342" y="451"/>
                </a:lnTo>
                <a:lnTo>
                  <a:pt x="342" y="451"/>
                </a:lnTo>
                <a:lnTo>
                  <a:pt x="342" y="451"/>
                </a:lnTo>
                <a:lnTo>
                  <a:pt x="342" y="451"/>
                </a:lnTo>
                <a:lnTo>
                  <a:pt x="342" y="451"/>
                </a:lnTo>
                <a:lnTo>
                  <a:pt x="342" y="450"/>
                </a:lnTo>
                <a:lnTo>
                  <a:pt x="342" y="450"/>
                </a:lnTo>
                <a:lnTo>
                  <a:pt x="342" y="450"/>
                </a:lnTo>
                <a:lnTo>
                  <a:pt x="343" y="450"/>
                </a:lnTo>
                <a:lnTo>
                  <a:pt x="343" y="450"/>
                </a:lnTo>
                <a:lnTo>
                  <a:pt x="343" y="450"/>
                </a:lnTo>
                <a:lnTo>
                  <a:pt x="343" y="449"/>
                </a:lnTo>
                <a:lnTo>
                  <a:pt x="343" y="449"/>
                </a:lnTo>
                <a:lnTo>
                  <a:pt x="343" y="449"/>
                </a:lnTo>
                <a:lnTo>
                  <a:pt x="343" y="449"/>
                </a:lnTo>
                <a:lnTo>
                  <a:pt x="343" y="449"/>
                </a:lnTo>
                <a:lnTo>
                  <a:pt x="343" y="449"/>
                </a:lnTo>
                <a:lnTo>
                  <a:pt x="343" y="449"/>
                </a:lnTo>
                <a:lnTo>
                  <a:pt x="343" y="448"/>
                </a:lnTo>
                <a:lnTo>
                  <a:pt x="343" y="448"/>
                </a:lnTo>
                <a:lnTo>
                  <a:pt x="343" y="448"/>
                </a:lnTo>
                <a:lnTo>
                  <a:pt x="343" y="448"/>
                </a:lnTo>
                <a:lnTo>
                  <a:pt x="343" y="448"/>
                </a:lnTo>
                <a:lnTo>
                  <a:pt x="343" y="448"/>
                </a:lnTo>
                <a:lnTo>
                  <a:pt x="343" y="447"/>
                </a:lnTo>
                <a:lnTo>
                  <a:pt x="343" y="447"/>
                </a:lnTo>
                <a:lnTo>
                  <a:pt x="343" y="447"/>
                </a:lnTo>
                <a:lnTo>
                  <a:pt x="343" y="447"/>
                </a:lnTo>
                <a:lnTo>
                  <a:pt x="343" y="447"/>
                </a:lnTo>
                <a:lnTo>
                  <a:pt x="343" y="447"/>
                </a:lnTo>
                <a:lnTo>
                  <a:pt x="344" y="447"/>
                </a:lnTo>
                <a:lnTo>
                  <a:pt x="344" y="446"/>
                </a:lnTo>
                <a:lnTo>
                  <a:pt x="344" y="446"/>
                </a:lnTo>
                <a:lnTo>
                  <a:pt x="344" y="446"/>
                </a:lnTo>
                <a:lnTo>
                  <a:pt x="344" y="446"/>
                </a:lnTo>
                <a:lnTo>
                  <a:pt x="344" y="446"/>
                </a:lnTo>
                <a:lnTo>
                  <a:pt x="344" y="446"/>
                </a:lnTo>
                <a:lnTo>
                  <a:pt x="344" y="445"/>
                </a:lnTo>
                <a:lnTo>
                  <a:pt x="344" y="445"/>
                </a:lnTo>
                <a:lnTo>
                  <a:pt x="344" y="445"/>
                </a:lnTo>
                <a:lnTo>
                  <a:pt x="344" y="445"/>
                </a:lnTo>
                <a:lnTo>
                  <a:pt x="344" y="445"/>
                </a:lnTo>
                <a:lnTo>
                  <a:pt x="344" y="445"/>
                </a:lnTo>
                <a:lnTo>
                  <a:pt x="344" y="444"/>
                </a:lnTo>
                <a:lnTo>
                  <a:pt x="344" y="444"/>
                </a:lnTo>
                <a:lnTo>
                  <a:pt x="344" y="444"/>
                </a:lnTo>
                <a:lnTo>
                  <a:pt x="344" y="444"/>
                </a:lnTo>
                <a:lnTo>
                  <a:pt x="344" y="444"/>
                </a:lnTo>
                <a:lnTo>
                  <a:pt x="344" y="444"/>
                </a:lnTo>
                <a:lnTo>
                  <a:pt x="344" y="442"/>
                </a:lnTo>
                <a:lnTo>
                  <a:pt x="344" y="442"/>
                </a:lnTo>
                <a:lnTo>
                  <a:pt x="344" y="442"/>
                </a:lnTo>
                <a:lnTo>
                  <a:pt x="344" y="442"/>
                </a:lnTo>
                <a:lnTo>
                  <a:pt x="344" y="442"/>
                </a:lnTo>
                <a:lnTo>
                  <a:pt x="344" y="442"/>
                </a:lnTo>
                <a:lnTo>
                  <a:pt x="344" y="441"/>
                </a:lnTo>
                <a:lnTo>
                  <a:pt x="344" y="441"/>
                </a:lnTo>
                <a:lnTo>
                  <a:pt x="344" y="441"/>
                </a:lnTo>
                <a:lnTo>
                  <a:pt x="344" y="441"/>
                </a:lnTo>
                <a:lnTo>
                  <a:pt x="344" y="441"/>
                </a:lnTo>
                <a:lnTo>
                  <a:pt x="344" y="441"/>
                </a:lnTo>
                <a:lnTo>
                  <a:pt x="344" y="440"/>
                </a:lnTo>
                <a:lnTo>
                  <a:pt x="344" y="440"/>
                </a:lnTo>
                <a:lnTo>
                  <a:pt x="344" y="440"/>
                </a:lnTo>
                <a:lnTo>
                  <a:pt x="344" y="440"/>
                </a:lnTo>
                <a:lnTo>
                  <a:pt x="344" y="440"/>
                </a:lnTo>
                <a:close/>
                <a:moveTo>
                  <a:pt x="318" y="403"/>
                </a:moveTo>
                <a:lnTo>
                  <a:pt x="318" y="403"/>
                </a:lnTo>
                <a:lnTo>
                  <a:pt x="319" y="403"/>
                </a:lnTo>
                <a:lnTo>
                  <a:pt x="319" y="403"/>
                </a:lnTo>
                <a:lnTo>
                  <a:pt x="319" y="403"/>
                </a:lnTo>
                <a:lnTo>
                  <a:pt x="319" y="403"/>
                </a:lnTo>
                <a:lnTo>
                  <a:pt x="319" y="403"/>
                </a:lnTo>
                <a:lnTo>
                  <a:pt x="320" y="403"/>
                </a:lnTo>
                <a:lnTo>
                  <a:pt x="320" y="403"/>
                </a:lnTo>
                <a:lnTo>
                  <a:pt x="320" y="403"/>
                </a:lnTo>
                <a:lnTo>
                  <a:pt x="320" y="403"/>
                </a:lnTo>
                <a:lnTo>
                  <a:pt x="320" y="403"/>
                </a:lnTo>
                <a:lnTo>
                  <a:pt x="321" y="403"/>
                </a:lnTo>
                <a:lnTo>
                  <a:pt x="321" y="403"/>
                </a:lnTo>
                <a:lnTo>
                  <a:pt x="321" y="403"/>
                </a:lnTo>
                <a:lnTo>
                  <a:pt x="321" y="403"/>
                </a:lnTo>
                <a:lnTo>
                  <a:pt x="321" y="403"/>
                </a:lnTo>
                <a:lnTo>
                  <a:pt x="322" y="403"/>
                </a:lnTo>
                <a:lnTo>
                  <a:pt x="322" y="403"/>
                </a:lnTo>
                <a:lnTo>
                  <a:pt x="322" y="403"/>
                </a:lnTo>
                <a:lnTo>
                  <a:pt x="322" y="403"/>
                </a:lnTo>
                <a:lnTo>
                  <a:pt x="323" y="403"/>
                </a:lnTo>
                <a:lnTo>
                  <a:pt x="323" y="403"/>
                </a:lnTo>
                <a:lnTo>
                  <a:pt x="323" y="404"/>
                </a:lnTo>
                <a:lnTo>
                  <a:pt x="323" y="404"/>
                </a:lnTo>
                <a:lnTo>
                  <a:pt x="323" y="404"/>
                </a:lnTo>
                <a:lnTo>
                  <a:pt x="325" y="404"/>
                </a:lnTo>
                <a:lnTo>
                  <a:pt x="325" y="404"/>
                </a:lnTo>
                <a:lnTo>
                  <a:pt x="325" y="404"/>
                </a:lnTo>
                <a:lnTo>
                  <a:pt x="325" y="404"/>
                </a:lnTo>
                <a:lnTo>
                  <a:pt x="325" y="404"/>
                </a:lnTo>
                <a:lnTo>
                  <a:pt x="325" y="404"/>
                </a:lnTo>
                <a:lnTo>
                  <a:pt x="326" y="404"/>
                </a:lnTo>
                <a:lnTo>
                  <a:pt x="326" y="404"/>
                </a:lnTo>
                <a:lnTo>
                  <a:pt x="326" y="404"/>
                </a:lnTo>
                <a:lnTo>
                  <a:pt x="326" y="404"/>
                </a:lnTo>
                <a:lnTo>
                  <a:pt x="326" y="404"/>
                </a:lnTo>
                <a:lnTo>
                  <a:pt x="327" y="404"/>
                </a:lnTo>
                <a:lnTo>
                  <a:pt x="327" y="404"/>
                </a:lnTo>
                <a:lnTo>
                  <a:pt x="327" y="404"/>
                </a:lnTo>
                <a:lnTo>
                  <a:pt x="327" y="405"/>
                </a:lnTo>
                <a:lnTo>
                  <a:pt x="327" y="405"/>
                </a:lnTo>
                <a:lnTo>
                  <a:pt x="328" y="405"/>
                </a:lnTo>
                <a:lnTo>
                  <a:pt x="328" y="405"/>
                </a:lnTo>
                <a:lnTo>
                  <a:pt x="328" y="405"/>
                </a:lnTo>
                <a:lnTo>
                  <a:pt x="328" y="405"/>
                </a:lnTo>
                <a:lnTo>
                  <a:pt x="328" y="405"/>
                </a:lnTo>
                <a:lnTo>
                  <a:pt x="329" y="405"/>
                </a:lnTo>
                <a:lnTo>
                  <a:pt x="329" y="405"/>
                </a:lnTo>
                <a:lnTo>
                  <a:pt x="329" y="405"/>
                </a:lnTo>
                <a:lnTo>
                  <a:pt x="329" y="405"/>
                </a:lnTo>
                <a:lnTo>
                  <a:pt x="329" y="405"/>
                </a:lnTo>
                <a:lnTo>
                  <a:pt x="330" y="405"/>
                </a:lnTo>
                <a:lnTo>
                  <a:pt x="330" y="406"/>
                </a:lnTo>
                <a:lnTo>
                  <a:pt x="330" y="406"/>
                </a:lnTo>
                <a:lnTo>
                  <a:pt x="330" y="406"/>
                </a:lnTo>
                <a:lnTo>
                  <a:pt x="330" y="406"/>
                </a:lnTo>
                <a:lnTo>
                  <a:pt x="330" y="406"/>
                </a:lnTo>
                <a:lnTo>
                  <a:pt x="331" y="406"/>
                </a:lnTo>
                <a:lnTo>
                  <a:pt x="331" y="406"/>
                </a:lnTo>
                <a:lnTo>
                  <a:pt x="331" y="406"/>
                </a:lnTo>
                <a:lnTo>
                  <a:pt x="331" y="406"/>
                </a:lnTo>
                <a:lnTo>
                  <a:pt x="331" y="406"/>
                </a:lnTo>
                <a:lnTo>
                  <a:pt x="333" y="406"/>
                </a:lnTo>
                <a:lnTo>
                  <a:pt x="333" y="407"/>
                </a:lnTo>
                <a:lnTo>
                  <a:pt x="333" y="407"/>
                </a:lnTo>
                <a:lnTo>
                  <a:pt x="333" y="407"/>
                </a:lnTo>
                <a:lnTo>
                  <a:pt x="333" y="407"/>
                </a:lnTo>
                <a:lnTo>
                  <a:pt x="333" y="407"/>
                </a:lnTo>
                <a:lnTo>
                  <a:pt x="334" y="407"/>
                </a:lnTo>
                <a:lnTo>
                  <a:pt x="334" y="407"/>
                </a:lnTo>
                <a:lnTo>
                  <a:pt x="334" y="407"/>
                </a:lnTo>
                <a:lnTo>
                  <a:pt x="334" y="407"/>
                </a:lnTo>
                <a:lnTo>
                  <a:pt x="334" y="407"/>
                </a:lnTo>
                <a:lnTo>
                  <a:pt x="334" y="409"/>
                </a:lnTo>
                <a:lnTo>
                  <a:pt x="335" y="409"/>
                </a:lnTo>
                <a:lnTo>
                  <a:pt x="335" y="409"/>
                </a:lnTo>
                <a:lnTo>
                  <a:pt x="335" y="409"/>
                </a:lnTo>
                <a:lnTo>
                  <a:pt x="335" y="409"/>
                </a:lnTo>
                <a:lnTo>
                  <a:pt x="335" y="409"/>
                </a:lnTo>
                <a:lnTo>
                  <a:pt x="335" y="409"/>
                </a:lnTo>
                <a:lnTo>
                  <a:pt x="336" y="409"/>
                </a:lnTo>
                <a:lnTo>
                  <a:pt x="336" y="409"/>
                </a:lnTo>
                <a:lnTo>
                  <a:pt x="336" y="410"/>
                </a:lnTo>
                <a:lnTo>
                  <a:pt x="336" y="410"/>
                </a:lnTo>
                <a:lnTo>
                  <a:pt x="336" y="410"/>
                </a:lnTo>
                <a:lnTo>
                  <a:pt x="336" y="410"/>
                </a:lnTo>
                <a:lnTo>
                  <a:pt x="337" y="410"/>
                </a:lnTo>
                <a:lnTo>
                  <a:pt x="337" y="410"/>
                </a:lnTo>
                <a:lnTo>
                  <a:pt x="337" y="410"/>
                </a:lnTo>
                <a:lnTo>
                  <a:pt x="337" y="410"/>
                </a:lnTo>
                <a:lnTo>
                  <a:pt x="337" y="411"/>
                </a:lnTo>
                <a:lnTo>
                  <a:pt x="337" y="411"/>
                </a:lnTo>
                <a:lnTo>
                  <a:pt x="338" y="411"/>
                </a:lnTo>
                <a:lnTo>
                  <a:pt x="338" y="411"/>
                </a:lnTo>
                <a:lnTo>
                  <a:pt x="338" y="411"/>
                </a:lnTo>
                <a:lnTo>
                  <a:pt x="338" y="411"/>
                </a:lnTo>
                <a:lnTo>
                  <a:pt x="338" y="411"/>
                </a:lnTo>
                <a:lnTo>
                  <a:pt x="338" y="411"/>
                </a:lnTo>
                <a:lnTo>
                  <a:pt x="338" y="412"/>
                </a:lnTo>
                <a:lnTo>
                  <a:pt x="339" y="412"/>
                </a:lnTo>
                <a:lnTo>
                  <a:pt x="339" y="412"/>
                </a:lnTo>
                <a:lnTo>
                  <a:pt x="339" y="412"/>
                </a:lnTo>
                <a:lnTo>
                  <a:pt x="339" y="412"/>
                </a:lnTo>
                <a:lnTo>
                  <a:pt x="339" y="412"/>
                </a:lnTo>
                <a:lnTo>
                  <a:pt x="339" y="412"/>
                </a:lnTo>
                <a:lnTo>
                  <a:pt x="340" y="412"/>
                </a:lnTo>
                <a:lnTo>
                  <a:pt x="340" y="413"/>
                </a:lnTo>
                <a:lnTo>
                  <a:pt x="340" y="413"/>
                </a:lnTo>
                <a:lnTo>
                  <a:pt x="340" y="413"/>
                </a:lnTo>
                <a:lnTo>
                  <a:pt x="340" y="413"/>
                </a:lnTo>
                <a:lnTo>
                  <a:pt x="340" y="413"/>
                </a:lnTo>
                <a:lnTo>
                  <a:pt x="340" y="413"/>
                </a:lnTo>
                <a:lnTo>
                  <a:pt x="342" y="413"/>
                </a:lnTo>
                <a:lnTo>
                  <a:pt x="342" y="414"/>
                </a:lnTo>
                <a:lnTo>
                  <a:pt x="342" y="414"/>
                </a:lnTo>
                <a:lnTo>
                  <a:pt x="342" y="414"/>
                </a:lnTo>
                <a:lnTo>
                  <a:pt x="342" y="414"/>
                </a:lnTo>
                <a:lnTo>
                  <a:pt x="342" y="414"/>
                </a:lnTo>
                <a:lnTo>
                  <a:pt x="342" y="414"/>
                </a:lnTo>
                <a:lnTo>
                  <a:pt x="342" y="414"/>
                </a:lnTo>
                <a:lnTo>
                  <a:pt x="343" y="415"/>
                </a:lnTo>
                <a:lnTo>
                  <a:pt x="343" y="415"/>
                </a:lnTo>
                <a:lnTo>
                  <a:pt x="343" y="415"/>
                </a:lnTo>
                <a:lnTo>
                  <a:pt x="343" y="415"/>
                </a:lnTo>
                <a:lnTo>
                  <a:pt x="343" y="415"/>
                </a:lnTo>
                <a:lnTo>
                  <a:pt x="343" y="415"/>
                </a:lnTo>
                <a:lnTo>
                  <a:pt x="343" y="416"/>
                </a:lnTo>
                <a:lnTo>
                  <a:pt x="344" y="416"/>
                </a:lnTo>
                <a:lnTo>
                  <a:pt x="344" y="416"/>
                </a:lnTo>
                <a:lnTo>
                  <a:pt x="344" y="416"/>
                </a:lnTo>
                <a:lnTo>
                  <a:pt x="344" y="416"/>
                </a:lnTo>
                <a:lnTo>
                  <a:pt x="344" y="416"/>
                </a:lnTo>
                <a:lnTo>
                  <a:pt x="344" y="416"/>
                </a:lnTo>
                <a:lnTo>
                  <a:pt x="344" y="418"/>
                </a:lnTo>
                <a:lnTo>
                  <a:pt x="344" y="418"/>
                </a:lnTo>
                <a:lnTo>
                  <a:pt x="345" y="418"/>
                </a:lnTo>
                <a:lnTo>
                  <a:pt x="345" y="418"/>
                </a:lnTo>
                <a:lnTo>
                  <a:pt x="345" y="418"/>
                </a:lnTo>
                <a:lnTo>
                  <a:pt x="345" y="418"/>
                </a:lnTo>
                <a:lnTo>
                  <a:pt x="345" y="419"/>
                </a:lnTo>
                <a:lnTo>
                  <a:pt x="345" y="419"/>
                </a:lnTo>
                <a:lnTo>
                  <a:pt x="345" y="419"/>
                </a:lnTo>
                <a:lnTo>
                  <a:pt x="345" y="419"/>
                </a:lnTo>
                <a:lnTo>
                  <a:pt x="345" y="419"/>
                </a:lnTo>
                <a:lnTo>
                  <a:pt x="346" y="419"/>
                </a:lnTo>
                <a:lnTo>
                  <a:pt x="346" y="420"/>
                </a:lnTo>
                <a:lnTo>
                  <a:pt x="346" y="420"/>
                </a:lnTo>
                <a:lnTo>
                  <a:pt x="346" y="420"/>
                </a:lnTo>
                <a:lnTo>
                  <a:pt x="346" y="420"/>
                </a:lnTo>
                <a:lnTo>
                  <a:pt x="346" y="420"/>
                </a:lnTo>
                <a:lnTo>
                  <a:pt x="346" y="420"/>
                </a:lnTo>
                <a:lnTo>
                  <a:pt x="346" y="421"/>
                </a:lnTo>
                <a:lnTo>
                  <a:pt x="346" y="421"/>
                </a:lnTo>
                <a:lnTo>
                  <a:pt x="347" y="421"/>
                </a:lnTo>
                <a:lnTo>
                  <a:pt x="347" y="421"/>
                </a:lnTo>
                <a:lnTo>
                  <a:pt x="347" y="421"/>
                </a:lnTo>
                <a:lnTo>
                  <a:pt x="347" y="421"/>
                </a:lnTo>
                <a:lnTo>
                  <a:pt x="347" y="422"/>
                </a:lnTo>
                <a:lnTo>
                  <a:pt x="347" y="422"/>
                </a:lnTo>
                <a:lnTo>
                  <a:pt x="347" y="422"/>
                </a:lnTo>
                <a:lnTo>
                  <a:pt x="347" y="422"/>
                </a:lnTo>
                <a:lnTo>
                  <a:pt x="347" y="422"/>
                </a:lnTo>
                <a:lnTo>
                  <a:pt x="347" y="423"/>
                </a:lnTo>
                <a:lnTo>
                  <a:pt x="348" y="423"/>
                </a:lnTo>
                <a:lnTo>
                  <a:pt x="348" y="423"/>
                </a:lnTo>
                <a:lnTo>
                  <a:pt x="348" y="423"/>
                </a:lnTo>
                <a:lnTo>
                  <a:pt x="348" y="423"/>
                </a:lnTo>
                <a:lnTo>
                  <a:pt x="348" y="423"/>
                </a:lnTo>
                <a:lnTo>
                  <a:pt x="348" y="424"/>
                </a:lnTo>
                <a:lnTo>
                  <a:pt x="348" y="424"/>
                </a:lnTo>
                <a:lnTo>
                  <a:pt x="348" y="424"/>
                </a:lnTo>
                <a:lnTo>
                  <a:pt x="348" y="424"/>
                </a:lnTo>
                <a:lnTo>
                  <a:pt x="348" y="424"/>
                </a:lnTo>
                <a:lnTo>
                  <a:pt x="348" y="425"/>
                </a:lnTo>
                <a:lnTo>
                  <a:pt x="348" y="425"/>
                </a:lnTo>
                <a:lnTo>
                  <a:pt x="349" y="425"/>
                </a:lnTo>
                <a:lnTo>
                  <a:pt x="349" y="425"/>
                </a:lnTo>
                <a:lnTo>
                  <a:pt x="349" y="425"/>
                </a:lnTo>
                <a:lnTo>
                  <a:pt x="349" y="425"/>
                </a:lnTo>
                <a:lnTo>
                  <a:pt x="349" y="427"/>
                </a:lnTo>
                <a:lnTo>
                  <a:pt x="349" y="427"/>
                </a:lnTo>
                <a:lnTo>
                  <a:pt x="349" y="427"/>
                </a:lnTo>
                <a:lnTo>
                  <a:pt x="349" y="427"/>
                </a:lnTo>
                <a:lnTo>
                  <a:pt x="349" y="427"/>
                </a:lnTo>
                <a:lnTo>
                  <a:pt x="349" y="428"/>
                </a:lnTo>
                <a:lnTo>
                  <a:pt x="349" y="428"/>
                </a:lnTo>
                <a:lnTo>
                  <a:pt x="349" y="428"/>
                </a:lnTo>
                <a:lnTo>
                  <a:pt x="349" y="428"/>
                </a:lnTo>
                <a:lnTo>
                  <a:pt x="349" y="428"/>
                </a:lnTo>
                <a:lnTo>
                  <a:pt x="351" y="429"/>
                </a:lnTo>
                <a:lnTo>
                  <a:pt x="351" y="429"/>
                </a:lnTo>
                <a:lnTo>
                  <a:pt x="351" y="429"/>
                </a:lnTo>
                <a:lnTo>
                  <a:pt x="351" y="429"/>
                </a:lnTo>
                <a:lnTo>
                  <a:pt x="351" y="429"/>
                </a:lnTo>
                <a:lnTo>
                  <a:pt x="351" y="430"/>
                </a:lnTo>
                <a:lnTo>
                  <a:pt x="351" y="430"/>
                </a:lnTo>
                <a:lnTo>
                  <a:pt x="351" y="430"/>
                </a:lnTo>
                <a:lnTo>
                  <a:pt x="351" y="430"/>
                </a:lnTo>
                <a:lnTo>
                  <a:pt x="351" y="430"/>
                </a:lnTo>
                <a:lnTo>
                  <a:pt x="351" y="431"/>
                </a:lnTo>
                <a:lnTo>
                  <a:pt x="351" y="431"/>
                </a:lnTo>
                <a:lnTo>
                  <a:pt x="351" y="431"/>
                </a:lnTo>
                <a:lnTo>
                  <a:pt x="351" y="431"/>
                </a:lnTo>
                <a:lnTo>
                  <a:pt x="351" y="431"/>
                </a:lnTo>
                <a:lnTo>
                  <a:pt x="351" y="432"/>
                </a:lnTo>
                <a:lnTo>
                  <a:pt x="351" y="432"/>
                </a:lnTo>
                <a:lnTo>
                  <a:pt x="351" y="432"/>
                </a:lnTo>
                <a:lnTo>
                  <a:pt x="351" y="432"/>
                </a:lnTo>
                <a:lnTo>
                  <a:pt x="352" y="432"/>
                </a:lnTo>
                <a:lnTo>
                  <a:pt x="352" y="433"/>
                </a:lnTo>
                <a:lnTo>
                  <a:pt x="352" y="433"/>
                </a:lnTo>
                <a:lnTo>
                  <a:pt x="352" y="433"/>
                </a:lnTo>
                <a:lnTo>
                  <a:pt x="352" y="433"/>
                </a:lnTo>
                <a:lnTo>
                  <a:pt x="352" y="433"/>
                </a:lnTo>
                <a:lnTo>
                  <a:pt x="352" y="434"/>
                </a:lnTo>
                <a:lnTo>
                  <a:pt x="352" y="434"/>
                </a:lnTo>
                <a:lnTo>
                  <a:pt x="352" y="434"/>
                </a:lnTo>
                <a:lnTo>
                  <a:pt x="352" y="434"/>
                </a:lnTo>
                <a:lnTo>
                  <a:pt x="352" y="434"/>
                </a:lnTo>
                <a:lnTo>
                  <a:pt x="352" y="436"/>
                </a:lnTo>
                <a:lnTo>
                  <a:pt x="352" y="436"/>
                </a:lnTo>
                <a:lnTo>
                  <a:pt x="352" y="436"/>
                </a:lnTo>
                <a:lnTo>
                  <a:pt x="352" y="436"/>
                </a:lnTo>
                <a:lnTo>
                  <a:pt x="352" y="437"/>
                </a:lnTo>
                <a:lnTo>
                  <a:pt x="352" y="437"/>
                </a:lnTo>
                <a:lnTo>
                  <a:pt x="352" y="437"/>
                </a:lnTo>
                <a:lnTo>
                  <a:pt x="352" y="437"/>
                </a:lnTo>
                <a:lnTo>
                  <a:pt x="352" y="437"/>
                </a:lnTo>
                <a:lnTo>
                  <a:pt x="352" y="438"/>
                </a:lnTo>
                <a:lnTo>
                  <a:pt x="352" y="438"/>
                </a:lnTo>
                <a:lnTo>
                  <a:pt x="352" y="438"/>
                </a:lnTo>
                <a:lnTo>
                  <a:pt x="352" y="438"/>
                </a:lnTo>
                <a:lnTo>
                  <a:pt x="352" y="438"/>
                </a:lnTo>
                <a:lnTo>
                  <a:pt x="352" y="439"/>
                </a:lnTo>
                <a:lnTo>
                  <a:pt x="352" y="439"/>
                </a:lnTo>
                <a:lnTo>
                  <a:pt x="352" y="439"/>
                </a:lnTo>
                <a:lnTo>
                  <a:pt x="352" y="439"/>
                </a:lnTo>
                <a:lnTo>
                  <a:pt x="352" y="439"/>
                </a:lnTo>
                <a:lnTo>
                  <a:pt x="352" y="440"/>
                </a:lnTo>
                <a:lnTo>
                  <a:pt x="352" y="440"/>
                </a:lnTo>
                <a:lnTo>
                  <a:pt x="352" y="440"/>
                </a:lnTo>
                <a:lnTo>
                  <a:pt x="352" y="440"/>
                </a:lnTo>
                <a:lnTo>
                  <a:pt x="352" y="441"/>
                </a:lnTo>
                <a:lnTo>
                  <a:pt x="352" y="441"/>
                </a:lnTo>
                <a:lnTo>
                  <a:pt x="352" y="441"/>
                </a:lnTo>
                <a:lnTo>
                  <a:pt x="352" y="441"/>
                </a:lnTo>
                <a:lnTo>
                  <a:pt x="352" y="441"/>
                </a:lnTo>
                <a:lnTo>
                  <a:pt x="352" y="442"/>
                </a:lnTo>
                <a:lnTo>
                  <a:pt x="352" y="442"/>
                </a:lnTo>
                <a:lnTo>
                  <a:pt x="352" y="442"/>
                </a:lnTo>
                <a:lnTo>
                  <a:pt x="352" y="442"/>
                </a:lnTo>
                <a:lnTo>
                  <a:pt x="352" y="442"/>
                </a:lnTo>
                <a:lnTo>
                  <a:pt x="352" y="444"/>
                </a:lnTo>
                <a:lnTo>
                  <a:pt x="352" y="444"/>
                </a:lnTo>
                <a:lnTo>
                  <a:pt x="352" y="444"/>
                </a:lnTo>
                <a:lnTo>
                  <a:pt x="352" y="444"/>
                </a:lnTo>
                <a:lnTo>
                  <a:pt x="352" y="445"/>
                </a:lnTo>
                <a:lnTo>
                  <a:pt x="352" y="445"/>
                </a:lnTo>
                <a:lnTo>
                  <a:pt x="352" y="445"/>
                </a:lnTo>
                <a:lnTo>
                  <a:pt x="352" y="445"/>
                </a:lnTo>
                <a:lnTo>
                  <a:pt x="352" y="445"/>
                </a:lnTo>
                <a:lnTo>
                  <a:pt x="352" y="446"/>
                </a:lnTo>
                <a:lnTo>
                  <a:pt x="352" y="446"/>
                </a:lnTo>
                <a:lnTo>
                  <a:pt x="352" y="446"/>
                </a:lnTo>
                <a:lnTo>
                  <a:pt x="352" y="446"/>
                </a:lnTo>
                <a:lnTo>
                  <a:pt x="352" y="446"/>
                </a:lnTo>
                <a:lnTo>
                  <a:pt x="352" y="447"/>
                </a:lnTo>
                <a:lnTo>
                  <a:pt x="352" y="447"/>
                </a:lnTo>
                <a:lnTo>
                  <a:pt x="352" y="447"/>
                </a:lnTo>
                <a:lnTo>
                  <a:pt x="352" y="447"/>
                </a:lnTo>
                <a:lnTo>
                  <a:pt x="352" y="447"/>
                </a:lnTo>
                <a:lnTo>
                  <a:pt x="351" y="448"/>
                </a:lnTo>
                <a:lnTo>
                  <a:pt x="351" y="448"/>
                </a:lnTo>
                <a:lnTo>
                  <a:pt x="351" y="448"/>
                </a:lnTo>
                <a:lnTo>
                  <a:pt x="351" y="448"/>
                </a:lnTo>
                <a:lnTo>
                  <a:pt x="351" y="448"/>
                </a:lnTo>
                <a:lnTo>
                  <a:pt x="351" y="449"/>
                </a:lnTo>
                <a:lnTo>
                  <a:pt x="351" y="449"/>
                </a:lnTo>
                <a:lnTo>
                  <a:pt x="351" y="449"/>
                </a:lnTo>
                <a:lnTo>
                  <a:pt x="351" y="449"/>
                </a:lnTo>
                <a:lnTo>
                  <a:pt x="351" y="449"/>
                </a:lnTo>
                <a:lnTo>
                  <a:pt x="351" y="450"/>
                </a:lnTo>
                <a:lnTo>
                  <a:pt x="351" y="450"/>
                </a:lnTo>
                <a:lnTo>
                  <a:pt x="351" y="450"/>
                </a:lnTo>
                <a:lnTo>
                  <a:pt x="351" y="450"/>
                </a:lnTo>
                <a:lnTo>
                  <a:pt x="351" y="450"/>
                </a:lnTo>
                <a:lnTo>
                  <a:pt x="351" y="451"/>
                </a:lnTo>
                <a:lnTo>
                  <a:pt x="351" y="451"/>
                </a:lnTo>
                <a:lnTo>
                  <a:pt x="351" y="451"/>
                </a:lnTo>
                <a:lnTo>
                  <a:pt x="351" y="451"/>
                </a:lnTo>
                <a:lnTo>
                  <a:pt x="349" y="451"/>
                </a:lnTo>
                <a:lnTo>
                  <a:pt x="349" y="453"/>
                </a:lnTo>
                <a:lnTo>
                  <a:pt x="349" y="453"/>
                </a:lnTo>
                <a:lnTo>
                  <a:pt x="349" y="453"/>
                </a:lnTo>
                <a:lnTo>
                  <a:pt x="349" y="453"/>
                </a:lnTo>
                <a:lnTo>
                  <a:pt x="349" y="453"/>
                </a:lnTo>
                <a:lnTo>
                  <a:pt x="349" y="454"/>
                </a:lnTo>
                <a:lnTo>
                  <a:pt x="349" y="454"/>
                </a:lnTo>
                <a:lnTo>
                  <a:pt x="349" y="454"/>
                </a:lnTo>
                <a:lnTo>
                  <a:pt x="349" y="454"/>
                </a:lnTo>
                <a:lnTo>
                  <a:pt x="349" y="454"/>
                </a:lnTo>
                <a:lnTo>
                  <a:pt x="349" y="455"/>
                </a:lnTo>
                <a:lnTo>
                  <a:pt x="349" y="455"/>
                </a:lnTo>
                <a:lnTo>
                  <a:pt x="349" y="455"/>
                </a:lnTo>
                <a:lnTo>
                  <a:pt x="348" y="455"/>
                </a:lnTo>
                <a:lnTo>
                  <a:pt x="348" y="455"/>
                </a:lnTo>
                <a:lnTo>
                  <a:pt x="348" y="455"/>
                </a:lnTo>
                <a:lnTo>
                  <a:pt x="348" y="456"/>
                </a:lnTo>
                <a:lnTo>
                  <a:pt x="348" y="456"/>
                </a:lnTo>
                <a:lnTo>
                  <a:pt x="348" y="456"/>
                </a:lnTo>
                <a:lnTo>
                  <a:pt x="348" y="456"/>
                </a:lnTo>
                <a:lnTo>
                  <a:pt x="348" y="456"/>
                </a:lnTo>
                <a:lnTo>
                  <a:pt x="348" y="457"/>
                </a:lnTo>
                <a:lnTo>
                  <a:pt x="348" y="457"/>
                </a:lnTo>
                <a:lnTo>
                  <a:pt x="348" y="457"/>
                </a:lnTo>
                <a:lnTo>
                  <a:pt x="348" y="457"/>
                </a:lnTo>
                <a:lnTo>
                  <a:pt x="347" y="457"/>
                </a:lnTo>
                <a:lnTo>
                  <a:pt x="347" y="457"/>
                </a:lnTo>
                <a:lnTo>
                  <a:pt x="347" y="458"/>
                </a:lnTo>
                <a:lnTo>
                  <a:pt x="347" y="458"/>
                </a:lnTo>
                <a:lnTo>
                  <a:pt x="347" y="458"/>
                </a:lnTo>
                <a:lnTo>
                  <a:pt x="347" y="458"/>
                </a:lnTo>
                <a:lnTo>
                  <a:pt x="347" y="458"/>
                </a:lnTo>
                <a:lnTo>
                  <a:pt x="347" y="459"/>
                </a:lnTo>
                <a:lnTo>
                  <a:pt x="347" y="459"/>
                </a:lnTo>
                <a:lnTo>
                  <a:pt x="347" y="459"/>
                </a:lnTo>
                <a:lnTo>
                  <a:pt x="346" y="459"/>
                </a:lnTo>
                <a:lnTo>
                  <a:pt x="346" y="459"/>
                </a:lnTo>
                <a:lnTo>
                  <a:pt x="346" y="459"/>
                </a:lnTo>
                <a:lnTo>
                  <a:pt x="346" y="460"/>
                </a:lnTo>
                <a:lnTo>
                  <a:pt x="346" y="460"/>
                </a:lnTo>
                <a:lnTo>
                  <a:pt x="346" y="460"/>
                </a:lnTo>
                <a:lnTo>
                  <a:pt x="346" y="460"/>
                </a:lnTo>
                <a:lnTo>
                  <a:pt x="346" y="460"/>
                </a:lnTo>
                <a:lnTo>
                  <a:pt x="346" y="460"/>
                </a:lnTo>
                <a:lnTo>
                  <a:pt x="345" y="462"/>
                </a:lnTo>
                <a:lnTo>
                  <a:pt x="345" y="462"/>
                </a:lnTo>
                <a:lnTo>
                  <a:pt x="345" y="462"/>
                </a:lnTo>
                <a:lnTo>
                  <a:pt x="345" y="462"/>
                </a:lnTo>
                <a:lnTo>
                  <a:pt x="345" y="462"/>
                </a:lnTo>
                <a:lnTo>
                  <a:pt x="345" y="462"/>
                </a:lnTo>
                <a:lnTo>
                  <a:pt x="345" y="463"/>
                </a:lnTo>
                <a:lnTo>
                  <a:pt x="345" y="463"/>
                </a:lnTo>
                <a:lnTo>
                  <a:pt x="345" y="463"/>
                </a:lnTo>
                <a:lnTo>
                  <a:pt x="344" y="463"/>
                </a:lnTo>
                <a:lnTo>
                  <a:pt x="344" y="463"/>
                </a:lnTo>
                <a:lnTo>
                  <a:pt x="344" y="463"/>
                </a:lnTo>
                <a:lnTo>
                  <a:pt x="344" y="464"/>
                </a:lnTo>
                <a:lnTo>
                  <a:pt x="344" y="464"/>
                </a:lnTo>
                <a:lnTo>
                  <a:pt x="344" y="464"/>
                </a:lnTo>
                <a:lnTo>
                  <a:pt x="344" y="464"/>
                </a:lnTo>
                <a:lnTo>
                  <a:pt x="344" y="464"/>
                </a:lnTo>
                <a:lnTo>
                  <a:pt x="343" y="464"/>
                </a:lnTo>
                <a:lnTo>
                  <a:pt x="343" y="464"/>
                </a:lnTo>
                <a:lnTo>
                  <a:pt x="343" y="465"/>
                </a:lnTo>
                <a:lnTo>
                  <a:pt x="343" y="465"/>
                </a:lnTo>
                <a:lnTo>
                  <a:pt x="343" y="465"/>
                </a:lnTo>
                <a:lnTo>
                  <a:pt x="343" y="465"/>
                </a:lnTo>
                <a:lnTo>
                  <a:pt x="343" y="465"/>
                </a:lnTo>
                <a:lnTo>
                  <a:pt x="342" y="465"/>
                </a:lnTo>
                <a:lnTo>
                  <a:pt x="342" y="465"/>
                </a:lnTo>
                <a:lnTo>
                  <a:pt x="342" y="466"/>
                </a:lnTo>
                <a:lnTo>
                  <a:pt x="342" y="466"/>
                </a:lnTo>
                <a:lnTo>
                  <a:pt x="342" y="466"/>
                </a:lnTo>
                <a:lnTo>
                  <a:pt x="342" y="466"/>
                </a:lnTo>
                <a:lnTo>
                  <a:pt x="342" y="466"/>
                </a:lnTo>
                <a:lnTo>
                  <a:pt x="342" y="466"/>
                </a:lnTo>
                <a:lnTo>
                  <a:pt x="340" y="467"/>
                </a:lnTo>
                <a:lnTo>
                  <a:pt x="340" y="467"/>
                </a:lnTo>
                <a:lnTo>
                  <a:pt x="340" y="467"/>
                </a:lnTo>
                <a:lnTo>
                  <a:pt x="340" y="467"/>
                </a:lnTo>
                <a:lnTo>
                  <a:pt x="340" y="467"/>
                </a:lnTo>
                <a:lnTo>
                  <a:pt x="340" y="467"/>
                </a:lnTo>
                <a:lnTo>
                  <a:pt x="340" y="467"/>
                </a:lnTo>
                <a:lnTo>
                  <a:pt x="339" y="467"/>
                </a:lnTo>
                <a:lnTo>
                  <a:pt x="339" y="468"/>
                </a:lnTo>
                <a:lnTo>
                  <a:pt x="339" y="468"/>
                </a:lnTo>
                <a:lnTo>
                  <a:pt x="339" y="468"/>
                </a:lnTo>
                <a:lnTo>
                  <a:pt x="339" y="468"/>
                </a:lnTo>
                <a:lnTo>
                  <a:pt x="339" y="468"/>
                </a:lnTo>
                <a:lnTo>
                  <a:pt x="338" y="468"/>
                </a:lnTo>
                <a:lnTo>
                  <a:pt x="338" y="468"/>
                </a:lnTo>
                <a:lnTo>
                  <a:pt x="338" y="469"/>
                </a:lnTo>
                <a:lnTo>
                  <a:pt x="338" y="469"/>
                </a:lnTo>
                <a:lnTo>
                  <a:pt x="338" y="469"/>
                </a:lnTo>
                <a:lnTo>
                  <a:pt x="338" y="469"/>
                </a:lnTo>
                <a:lnTo>
                  <a:pt x="338" y="469"/>
                </a:lnTo>
                <a:lnTo>
                  <a:pt x="337" y="469"/>
                </a:lnTo>
                <a:lnTo>
                  <a:pt x="337" y="469"/>
                </a:lnTo>
                <a:lnTo>
                  <a:pt x="337" y="469"/>
                </a:lnTo>
                <a:lnTo>
                  <a:pt x="337" y="471"/>
                </a:lnTo>
                <a:lnTo>
                  <a:pt x="337" y="471"/>
                </a:lnTo>
                <a:lnTo>
                  <a:pt x="337" y="471"/>
                </a:lnTo>
                <a:lnTo>
                  <a:pt x="336" y="471"/>
                </a:lnTo>
                <a:lnTo>
                  <a:pt x="336" y="471"/>
                </a:lnTo>
                <a:lnTo>
                  <a:pt x="336" y="471"/>
                </a:lnTo>
                <a:lnTo>
                  <a:pt x="336" y="471"/>
                </a:lnTo>
                <a:lnTo>
                  <a:pt x="336" y="471"/>
                </a:lnTo>
                <a:lnTo>
                  <a:pt x="336" y="471"/>
                </a:lnTo>
                <a:lnTo>
                  <a:pt x="335" y="472"/>
                </a:lnTo>
                <a:lnTo>
                  <a:pt x="335" y="472"/>
                </a:lnTo>
                <a:lnTo>
                  <a:pt x="335" y="472"/>
                </a:lnTo>
                <a:lnTo>
                  <a:pt x="335" y="472"/>
                </a:lnTo>
                <a:lnTo>
                  <a:pt x="335" y="472"/>
                </a:lnTo>
                <a:lnTo>
                  <a:pt x="335" y="472"/>
                </a:lnTo>
                <a:lnTo>
                  <a:pt x="334" y="472"/>
                </a:lnTo>
                <a:lnTo>
                  <a:pt x="334" y="472"/>
                </a:lnTo>
                <a:lnTo>
                  <a:pt x="334" y="472"/>
                </a:lnTo>
                <a:lnTo>
                  <a:pt x="334" y="473"/>
                </a:lnTo>
                <a:lnTo>
                  <a:pt x="334" y="473"/>
                </a:lnTo>
                <a:lnTo>
                  <a:pt x="334" y="473"/>
                </a:lnTo>
                <a:lnTo>
                  <a:pt x="333" y="473"/>
                </a:lnTo>
                <a:lnTo>
                  <a:pt x="333" y="473"/>
                </a:lnTo>
                <a:lnTo>
                  <a:pt x="333" y="473"/>
                </a:lnTo>
                <a:lnTo>
                  <a:pt x="333" y="473"/>
                </a:lnTo>
                <a:lnTo>
                  <a:pt x="333" y="473"/>
                </a:lnTo>
                <a:lnTo>
                  <a:pt x="333" y="473"/>
                </a:lnTo>
                <a:lnTo>
                  <a:pt x="331" y="473"/>
                </a:lnTo>
                <a:lnTo>
                  <a:pt x="331" y="474"/>
                </a:lnTo>
                <a:lnTo>
                  <a:pt x="331" y="474"/>
                </a:lnTo>
                <a:lnTo>
                  <a:pt x="331" y="474"/>
                </a:lnTo>
                <a:lnTo>
                  <a:pt x="331" y="474"/>
                </a:lnTo>
                <a:lnTo>
                  <a:pt x="330" y="474"/>
                </a:lnTo>
                <a:lnTo>
                  <a:pt x="330" y="474"/>
                </a:lnTo>
                <a:lnTo>
                  <a:pt x="330" y="474"/>
                </a:lnTo>
                <a:lnTo>
                  <a:pt x="330" y="474"/>
                </a:lnTo>
                <a:lnTo>
                  <a:pt x="330" y="474"/>
                </a:lnTo>
                <a:lnTo>
                  <a:pt x="330" y="474"/>
                </a:lnTo>
                <a:lnTo>
                  <a:pt x="329" y="474"/>
                </a:lnTo>
                <a:lnTo>
                  <a:pt x="329" y="475"/>
                </a:lnTo>
                <a:lnTo>
                  <a:pt x="329" y="475"/>
                </a:lnTo>
                <a:lnTo>
                  <a:pt x="329" y="475"/>
                </a:lnTo>
                <a:lnTo>
                  <a:pt x="329" y="475"/>
                </a:lnTo>
                <a:lnTo>
                  <a:pt x="328" y="475"/>
                </a:lnTo>
                <a:lnTo>
                  <a:pt x="328" y="475"/>
                </a:lnTo>
                <a:lnTo>
                  <a:pt x="328" y="475"/>
                </a:lnTo>
                <a:lnTo>
                  <a:pt x="328" y="475"/>
                </a:lnTo>
                <a:lnTo>
                  <a:pt x="328" y="475"/>
                </a:lnTo>
                <a:lnTo>
                  <a:pt x="327" y="475"/>
                </a:lnTo>
                <a:lnTo>
                  <a:pt x="327" y="475"/>
                </a:lnTo>
                <a:lnTo>
                  <a:pt x="327" y="475"/>
                </a:lnTo>
                <a:lnTo>
                  <a:pt x="327" y="475"/>
                </a:lnTo>
                <a:lnTo>
                  <a:pt x="327" y="475"/>
                </a:lnTo>
                <a:lnTo>
                  <a:pt x="326" y="476"/>
                </a:lnTo>
                <a:lnTo>
                  <a:pt x="326" y="476"/>
                </a:lnTo>
                <a:lnTo>
                  <a:pt x="326" y="476"/>
                </a:lnTo>
                <a:lnTo>
                  <a:pt x="326" y="476"/>
                </a:lnTo>
                <a:lnTo>
                  <a:pt x="326" y="476"/>
                </a:lnTo>
                <a:lnTo>
                  <a:pt x="325" y="476"/>
                </a:lnTo>
                <a:lnTo>
                  <a:pt x="325" y="476"/>
                </a:lnTo>
                <a:lnTo>
                  <a:pt x="325" y="476"/>
                </a:lnTo>
                <a:lnTo>
                  <a:pt x="325" y="476"/>
                </a:lnTo>
                <a:lnTo>
                  <a:pt x="325" y="476"/>
                </a:lnTo>
                <a:lnTo>
                  <a:pt x="325" y="476"/>
                </a:lnTo>
                <a:lnTo>
                  <a:pt x="323" y="476"/>
                </a:lnTo>
                <a:lnTo>
                  <a:pt x="323" y="476"/>
                </a:lnTo>
                <a:lnTo>
                  <a:pt x="323" y="476"/>
                </a:lnTo>
                <a:lnTo>
                  <a:pt x="323" y="476"/>
                </a:lnTo>
                <a:lnTo>
                  <a:pt x="323" y="476"/>
                </a:lnTo>
                <a:lnTo>
                  <a:pt x="322" y="476"/>
                </a:lnTo>
                <a:lnTo>
                  <a:pt x="322" y="477"/>
                </a:lnTo>
                <a:lnTo>
                  <a:pt x="322" y="477"/>
                </a:lnTo>
                <a:lnTo>
                  <a:pt x="322" y="477"/>
                </a:lnTo>
                <a:lnTo>
                  <a:pt x="321" y="477"/>
                </a:lnTo>
                <a:lnTo>
                  <a:pt x="321" y="477"/>
                </a:lnTo>
                <a:lnTo>
                  <a:pt x="321" y="477"/>
                </a:lnTo>
                <a:lnTo>
                  <a:pt x="321" y="477"/>
                </a:lnTo>
                <a:lnTo>
                  <a:pt x="321" y="477"/>
                </a:lnTo>
                <a:lnTo>
                  <a:pt x="320" y="477"/>
                </a:lnTo>
                <a:lnTo>
                  <a:pt x="320" y="477"/>
                </a:lnTo>
                <a:lnTo>
                  <a:pt x="320" y="477"/>
                </a:lnTo>
                <a:lnTo>
                  <a:pt x="320" y="477"/>
                </a:lnTo>
                <a:lnTo>
                  <a:pt x="320" y="477"/>
                </a:lnTo>
                <a:lnTo>
                  <a:pt x="319" y="477"/>
                </a:lnTo>
                <a:lnTo>
                  <a:pt x="319" y="477"/>
                </a:lnTo>
                <a:lnTo>
                  <a:pt x="319" y="477"/>
                </a:lnTo>
                <a:lnTo>
                  <a:pt x="319" y="477"/>
                </a:lnTo>
                <a:lnTo>
                  <a:pt x="319" y="477"/>
                </a:lnTo>
                <a:lnTo>
                  <a:pt x="318" y="477"/>
                </a:lnTo>
                <a:lnTo>
                  <a:pt x="318" y="477"/>
                </a:lnTo>
                <a:lnTo>
                  <a:pt x="318" y="477"/>
                </a:lnTo>
                <a:lnTo>
                  <a:pt x="318" y="477"/>
                </a:lnTo>
                <a:lnTo>
                  <a:pt x="318" y="477"/>
                </a:lnTo>
                <a:lnTo>
                  <a:pt x="317" y="477"/>
                </a:lnTo>
                <a:lnTo>
                  <a:pt x="317" y="477"/>
                </a:lnTo>
                <a:lnTo>
                  <a:pt x="317" y="477"/>
                </a:lnTo>
                <a:lnTo>
                  <a:pt x="317" y="477"/>
                </a:lnTo>
                <a:lnTo>
                  <a:pt x="316" y="477"/>
                </a:lnTo>
                <a:lnTo>
                  <a:pt x="316" y="477"/>
                </a:lnTo>
                <a:lnTo>
                  <a:pt x="316" y="477"/>
                </a:lnTo>
                <a:lnTo>
                  <a:pt x="316" y="477"/>
                </a:lnTo>
                <a:lnTo>
                  <a:pt x="316" y="477"/>
                </a:lnTo>
                <a:lnTo>
                  <a:pt x="314" y="477"/>
                </a:lnTo>
                <a:lnTo>
                  <a:pt x="314" y="477"/>
                </a:lnTo>
                <a:lnTo>
                  <a:pt x="314" y="477"/>
                </a:lnTo>
                <a:lnTo>
                  <a:pt x="314" y="477"/>
                </a:lnTo>
                <a:lnTo>
                  <a:pt x="314" y="477"/>
                </a:lnTo>
                <a:lnTo>
                  <a:pt x="313" y="477"/>
                </a:lnTo>
                <a:lnTo>
                  <a:pt x="313" y="477"/>
                </a:lnTo>
                <a:lnTo>
                  <a:pt x="313" y="477"/>
                </a:lnTo>
                <a:lnTo>
                  <a:pt x="313" y="477"/>
                </a:lnTo>
                <a:lnTo>
                  <a:pt x="312" y="477"/>
                </a:lnTo>
                <a:lnTo>
                  <a:pt x="312" y="477"/>
                </a:lnTo>
                <a:lnTo>
                  <a:pt x="312" y="477"/>
                </a:lnTo>
                <a:lnTo>
                  <a:pt x="312" y="477"/>
                </a:lnTo>
                <a:lnTo>
                  <a:pt x="312" y="477"/>
                </a:lnTo>
                <a:lnTo>
                  <a:pt x="311" y="477"/>
                </a:lnTo>
                <a:lnTo>
                  <a:pt x="311" y="477"/>
                </a:lnTo>
                <a:lnTo>
                  <a:pt x="311" y="477"/>
                </a:lnTo>
                <a:lnTo>
                  <a:pt x="311" y="477"/>
                </a:lnTo>
                <a:lnTo>
                  <a:pt x="311" y="477"/>
                </a:lnTo>
                <a:lnTo>
                  <a:pt x="310" y="477"/>
                </a:lnTo>
                <a:lnTo>
                  <a:pt x="310" y="477"/>
                </a:lnTo>
                <a:lnTo>
                  <a:pt x="310" y="477"/>
                </a:lnTo>
                <a:lnTo>
                  <a:pt x="310" y="477"/>
                </a:lnTo>
                <a:lnTo>
                  <a:pt x="310" y="477"/>
                </a:lnTo>
                <a:lnTo>
                  <a:pt x="309" y="477"/>
                </a:lnTo>
                <a:lnTo>
                  <a:pt x="309" y="477"/>
                </a:lnTo>
                <a:lnTo>
                  <a:pt x="309" y="477"/>
                </a:lnTo>
                <a:lnTo>
                  <a:pt x="309" y="477"/>
                </a:lnTo>
                <a:lnTo>
                  <a:pt x="308" y="477"/>
                </a:lnTo>
                <a:lnTo>
                  <a:pt x="308" y="477"/>
                </a:lnTo>
                <a:lnTo>
                  <a:pt x="308" y="477"/>
                </a:lnTo>
                <a:lnTo>
                  <a:pt x="308" y="477"/>
                </a:lnTo>
                <a:lnTo>
                  <a:pt x="308" y="477"/>
                </a:lnTo>
                <a:lnTo>
                  <a:pt x="307" y="477"/>
                </a:lnTo>
                <a:lnTo>
                  <a:pt x="307" y="477"/>
                </a:lnTo>
                <a:lnTo>
                  <a:pt x="307" y="477"/>
                </a:lnTo>
                <a:lnTo>
                  <a:pt x="307" y="477"/>
                </a:lnTo>
                <a:lnTo>
                  <a:pt x="307" y="477"/>
                </a:lnTo>
                <a:lnTo>
                  <a:pt x="305" y="477"/>
                </a:lnTo>
                <a:lnTo>
                  <a:pt x="305" y="476"/>
                </a:lnTo>
                <a:lnTo>
                  <a:pt x="305" y="476"/>
                </a:lnTo>
                <a:lnTo>
                  <a:pt x="305" y="476"/>
                </a:lnTo>
                <a:lnTo>
                  <a:pt x="305" y="476"/>
                </a:lnTo>
                <a:lnTo>
                  <a:pt x="304" y="476"/>
                </a:lnTo>
                <a:lnTo>
                  <a:pt x="304" y="476"/>
                </a:lnTo>
                <a:lnTo>
                  <a:pt x="304" y="476"/>
                </a:lnTo>
                <a:lnTo>
                  <a:pt x="304" y="476"/>
                </a:lnTo>
                <a:lnTo>
                  <a:pt x="304" y="476"/>
                </a:lnTo>
                <a:lnTo>
                  <a:pt x="303" y="476"/>
                </a:lnTo>
                <a:lnTo>
                  <a:pt x="303" y="476"/>
                </a:lnTo>
                <a:lnTo>
                  <a:pt x="303" y="476"/>
                </a:lnTo>
                <a:lnTo>
                  <a:pt x="303" y="476"/>
                </a:lnTo>
                <a:lnTo>
                  <a:pt x="303" y="476"/>
                </a:lnTo>
                <a:lnTo>
                  <a:pt x="302" y="476"/>
                </a:lnTo>
                <a:lnTo>
                  <a:pt x="302" y="476"/>
                </a:lnTo>
                <a:lnTo>
                  <a:pt x="302" y="476"/>
                </a:lnTo>
                <a:lnTo>
                  <a:pt x="302" y="475"/>
                </a:lnTo>
                <a:lnTo>
                  <a:pt x="302" y="475"/>
                </a:lnTo>
                <a:lnTo>
                  <a:pt x="301" y="475"/>
                </a:lnTo>
                <a:lnTo>
                  <a:pt x="301" y="475"/>
                </a:lnTo>
                <a:lnTo>
                  <a:pt x="301" y="475"/>
                </a:lnTo>
                <a:lnTo>
                  <a:pt x="301" y="475"/>
                </a:lnTo>
                <a:lnTo>
                  <a:pt x="301" y="475"/>
                </a:lnTo>
                <a:lnTo>
                  <a:pt x="301" y="475"/>
                </a:lnTo>
                <a:lnTo>
                  <a:pt x="300" y="475"/>
                </a:lnTo>
                <a:lnTo>
                  <a:pt x="300" y="475"/>
                </a:lnTo>
                <a:lnTo>
                  <a:pt x="300" y="475"/>
                </a:lnTo>
                <a:lnTo>
                  <a:pt x="300" y="475"/>
                </a:lnTo>
                <a:lnTo>
                  <a:pt x="300" y="475"/>
                </a:lnTo>
                <a:lnTo>
                  <a:pt x="299" y="475"/>
                </a:lnTo>
                <a:lnTo>
                  <a:pt x="299" y="474"/>
                </a:lnTo>
                <a:lnTo>
                  <a:pt x="299" y="474"/>
                </a:lnTo>
                <a:lnTo>
                  <a:pt x="299" y="474"/>
                </a:lnTo>
                <a:lnTo>
                  <a:pt x="299" y="474"/>
                </a:lnTo>
                <a:lnTo>
                  <a:pt x="298" y="474"/>
                </a:lnTo>
                <a:lnTo>
                  <a:pt x="298" y="474"/>
                </a:lnTo>
                <a:lnTo>
                  <a:pt x="298" y="474"/>
                </a:lnTo>
                <a:lnTo>
                  <a:pt x="298" y="474"/>
                </a:lnTo>
                <a:lnTo>
                  <a:pt x="298" y="474"/>
                </a:lnTo>
                <a:lnTo>
                  <a:pt x="298" y="474"/>
                </a:lnTo>
                <a:lnTo>
                  <a:pt x="296" y="474"/>
                </a:lnTo>
                <a:lnTo>
                  <a:pt x="296" y="473"/>
                </a:lnTo>
                <a:lnTo>
                  <a:pt x="296" y="473"/>
                </a:lnTo>
                <a:lnTo>
                  <a:pt x="296" y="473"/>
                </a:lnTo>
                <a:lnTo>
                  <a:pt x="296" y="473"/>
                </a:lnTo>
                <a:lnTo>
                  <a:pt x="296" y="473"/>
                </a:lnTo>
                <a:lnTo>
                  <a:pt x="295" y="473"/>
                </a:lnTo>
                <a:lnTo>
                  <a:pt x="295" y="473"/>
                </a:lnTo>
                <a:lnTo>
                  <a:pt x="295" y="473"/>
                </a:lnTo>
                <a:lnTo>
                  <a:pt x="295" y="473"/>
                </a:lnTo>
                <a:lnTo>
                  <a:pt x="295" y="473"/>
                </a:lnTo>
                <a:lnTo>
                  <a:pt x="294" y="472"/>
                </a:lnTo>
                <a:lnTo>
                  <a:pt x="294" y="472"/>
                </a:lnTo>
                <a:lnTo>
                  <a:pt x="294" y="472"/>
                </a:lnTo>
                <a:lnTo>
                  <a:pt x="294" y="472"/>
                </a:lnTo>
                <a:lnTo>
                  <a:pt x="294" y="472"/>
                </a:lnTo>
                <a:lnTo>
                  <a:pt x="294" y="472"/>
                </a:lnTo>
                <a:lnTo>
                  <a:pt x="293" y="472"/>
                </a:lnTo>
                <a:lnTo>
                  <a:pt x="293" y="472"/>
                </a:lnTo>
                <a:lnTo>
                  <a:pt x="293" y="472"/>
                </a:lnTo>
                <a:lnTo>
                  <a:pt x="293" y="471"/>
                </a:lnTo>
                <a:lnTo>
                  <a:pt x="293" y="471"/>
                </a:lnTo>
                <a:lnTo>
                  <a:pt x="293" y="471"/>
                </a:lnTo>
                <a:lnTo>
                  <a:pt x="292" y="471"/>
                </a:lnTo>
                <a:lnTo>
                  <a:pt x="292" y="471"/>
                </a:lnTo>
                <a:lnTo>
                  <a:pt x="292" y="471"/>
                </a:lnTo>
                <a:lnTo>
                  <a:pt x="292" y="471"/>
                </a:lnTo>
                <a:lnTo>
                  <a:pt x="292" y="471"/>
                </a:lnTo>
                <a:lnTo>
                  <a:pt x="292" y="471"/>
                </a:lnTo>
                <a:lnTo>
                  <a:pt x="291" y="469"/>
                </a:lnTo>
                <a:lnTo>
                  <a:pt x="291" y="469"/>
                </a:lnTo>
                <a:lnTo>
                  <a:pt x="291" y="469"/>
                </a:lnTo>
                <a:lnTo>
                  <a:pt x="291" y="469"/>
                </a:lnTo>
                <a:lnTo>
                  <a:pt x="291" y="469"/>
                </a:lnTo>
                <a:lnTo>
                  <a:pt x="291" y="469"/>
                </a:lnTo>
                <a:lnTo>
                  <a:pt x="291" y="469"/>
                </a:lnTo>
                <a:lnTo>
                  <a:pt x="290" y="469"/>
                </a:lnTo>
                <a:lnTo>
                  <a:pt x="290" y="468"/>
                </a:lnTo>
                <a:lnTo>
                  <a:pt x="290" y="468"/>
                </a:lnTo>
                <a:lnTo>
                  <a:pt x="290" y="468"/>
                </a:lnTo>
                <a:lnTo>
                  <a:pt x="290" y="468"/>
                </a:lnTo>
                <a:lnTo>
                  <a:pt x="290" y="468"/>
                </a:lnTo>
                <a:lnTo>
                  <a:pt x="289" y="468"/>
                </a:lnTo>
                <a:lnTo>
                  <a:pt x="289" y="468"/>
                </a:lnTo>
                <a:lnTo>
                  <a:pt x="289" y="467"/>
                </a:lnTo>
                <a:lnTo>
                  <a:pt x="289" y="467"/>
                </a:lnTo>
                <a:lnTo>
                  <a:pt x="289" y="467"/>
                </a:lnTo>
                <a:lnTo>
                  <a:pt x="289" y="467"/>
                </a:lnTo>
                <a:lnTo>
                  <a:pt x="289" y="467"/>
                </a:lnTo>
                <a:lnTo>
                  <a:pt x="287" y="467"/>
                </a:lnTo>
                <a:lnTo>
                  <a:pt x="287" y="467"/>
                </a:lnTo>
                <a:lnTo>
                  <a:pt x="287" y="467"/>
                </a:lnTo>
                <a:lnTo>
                  <a:pt x="287" y="466"/>
                </a:lnTo>
                <a:lnTo>
                  <a:pt x="287" y="466"/>
                </a:lnTo>
                <a:lnTo>
                  <a:pt x="287" y="466"/>
                </a:lnTo>
                <a:lnTo>
                  <a:pt x="287" y="466"/>
                </a:lnTo>
                <a:lnTo>
                  <a:pt x="286" y="466"/>
                </a:lnTo>
                <a:lnTo>
                  <a:pt x="286" y="466"/>
                </a:lnTo>
                <a:lnTo>
                  <a:pt x="286" y="465"/>
                </a:lnTo>
                <a:lnTo>
                  <a:pt x="286" y="465"/>
                </a:lnTo>
                <a:lnTo>
                  <a:pt x="286" y="465"/>
                </a:lnTo>
                <a:lnTo>
                  <a:pt x="286" y="465"/>
                </a:lnTo>
                <a:lnTo>
                  <a:pt x="286" y="465"/>
                </a:lnTo>
                <a:lnTo>
                  <a:pt x="286" y="465"/>
                </a:lnTo>
                <a:lnTo>
                  <a:pt x="285" y="465"/>
                </a:lnTo>
                <a:lnTo>
                  <a:pt x="285" y="464"/>
                </a:lnTo>
                <a:lnTo>
                  <a:pt x="285" y="464"/>
                </a:lnTo>
                <a:lnTo>
                  <a:pt x="285" y="464"/>
                </a:lnTo>
                <a:lnTo>
                  <a:pt x="285" y="464"/>
                </a:lnTo>
                <a:lnTo>
                  <a:pt x="285" y="464"/>
                </a:lnTo>
                <a:lnTo>
                  <a:pt x="285" y="464"/>
                </a:lnTo>
                <a:lnTo>
                  <a:pt x="285" y="464"/>
                </a:lnTo>
                <a:lnTo>
                  <a:pt x="284" y="463"/>
                </a:lnTo>
                <a:lnTo>
                  <a:pt x="284" y="463"/>
                </a:lnTo>
                <a:lnTo>
                  <a:pt x="284" y="463"/>
                </a:lnTo>
                <a:lnTo>
                  <a:pt x="284" y="463"/>
                </a:lnTo>
                <a:lnTo>
                  <a:pt x="284" y="463"/>
                </a:lnTo>
                <a:lnTo>
                  <a:pt x="284" y="463"/>
                </a:lnTo>
                <a:lnTo>
                  <a:pt x="284" y="462"/>
                </a:lnTo>
                <a:lnTo>
                  <a:pt x="284" y="462"/>
                </a:lnTo>
                <a:lnTo>
                  <a:pt x="283" y="462"/>
                </a:lnTo>
                <a:lnTo>
                  <a:pt x="283" y="462"/>
                </a:lnTo>
                <a:lnTo>
                  <a:pt x="283" y="462"/>
                </a:lnTo>
                <a:lnTo>
                  <a:pt x="283" y="462"/>
                </a:lnTo>
                <a:lnTo>
                  <a:pt x="283" y="460"/>
                </a:lnTo>
                <a:lnTo>
                  <a:pt x="283" y="460"/>
                </a:lnTo>
                <a:lnTo>
                  <a:pt x="283" y="460"/>
                </a:lnTo>
                <a:lnTo>
                  <a:pt x="283" y="460"/>
                </a:lnTo>
                <a:lnTo>
                  <a:pt x="283" y="460"/>
                </a:lnTo>
                <a:lnTo>
                  <a:pt x="282" y="460"/>
                </a:lnTo>
                <a:lnTo>
                  <a:pt x="282" y="459"/>
                </a:lnTo>
                <a:lnTo>
                  <a:pt x="282" y="459"/>
                </a:lnTo>
                <a:lnTo>
                  <a:pt x="282" y="459"/>
                </a:lnTo>
                <a:lnTo>
                  <a:pt x="282" y="459"/>
                </a:lnTo>
                <a:lnTo>
                  <a:pt x="282" y="459"/>
                </a:lnTo>
                <a:lnTo>
                  <a:pt x="282" y="459"/>
                </a:lnTo>
                <a:lnTo>
                  <a:pt x="282" y="458"/>
                </a:lnTo>
                <a:lnTo>
                  <a:pt x="282" y="458"/>
                </a:lnTo>
                <a:lnTo>
                  <a:pt x="282" y="458"/>
                </a:lnTo>
                <a:lnTo>
                  <a:pt x="281" y="458"/>
                </a:lnTo>
                <a:lnTo>
                  <a:pt x="281" y="458"/>
                </a:lnTo>
                <a:lnTo>
                  <a:pt x="281" y="457"/>
                </a:lnTo>
                <a:lnTo>
                  <a:pt x="281" y="457"/>
                </a:lnTo>
                <a:lnTo>
                  <a:pt x="281" y="457"/>
                </a:lnTo>
                <a:lnTo>
                  <a:pt x="281" y="457"/>
                </a:lnTo>
                <a:lnTo>
                  <a:pt x="281" y="457"/>
                </a:lnTo>
                <a:lnTo>
                  <a:pt x="281" y="457"/>
                </a:lnTo>
                <a:lnTo>
                  <a:pt x="281" y="456"/>
                </a:lnTo>
                <a:lnTo>
                  <a:pt x="281" y="456"/>
                </a:lnTo>
                <a:lnTo>
                  <a:pt x="280" y="456"/>
                </a:lnTo>
                <a:lnTo>
                  <a:pt x="280" y="456"/>
                </a:lnTo>
                <a:lnTo>
                  <a:pt x="280" y="456"/>
                </a:lnTo>
                <a:lnTo>
                  <a:pt x="280" y="455"/>
                </a:lnTo>
                <a:lnTo>
                  <a:pt x="280" y="455"/>
                </a:lnTo>
                <a:lnTo>
                  <a:pt x="280" y="455"/>
                </a:lnTo>
                <a:lnTo>
                  <a:pt x="280" y="455"/>
                </a:lnTo>
                <a:lnTo>
                  <a:pt x="280" y="455"/>
                </a:lnTo>
                <a:lnTo>
                  <a:pt x="280" y="455"/>
                </a:lnTo>
                <a:lnTo>
                  <a:pt x="280" y="454"/>
                </a:lnTo>
                <a:lnTo>
                  <a:pt x="280" y="454"/>
                </a:lnTo>
                <a:lnTo>
                  <a:pt x="280" y="454"/>
                </a:lnTo>
                <a:lnTo>
                  <a:pt x="280" y="454"/>
                </a:lnTo>
                <a:lnTo>
                  <a:pt x="278" y="454"/>
                </a:lnTo>
                <a:lnTo>
                  <a:pt x="278" y="453"/>
                </a:lnTo>
                <a:lnTo>
                  <a:pt x="278" y="453"/>
                </a:lnTo>
                <a:lnTo>
                  <a:pt x="278" y="453"/>
                </a:lnTo>
                <a:lnTo>
                  <a:pt x="278" y="453"/>
                </a:lnTo>
                <a:lnTo>
                  <a:pt x="278" y="453"/>
                </a:lnTo>
                <a:lnTo>
                  <a:pt x="278" y="451"/>
                </a:lnTo>
                <a:lnTo>
                  <a:pt x="278" y="451"/>
                </a:lnTo>
                <a:lnTo>
                  <a:pt x="278" y="451"/>
                </a:lnTo>
                <a:lnTo>
                  <a:pt x="278" y="451"/>
                </a:lnTo>
                <a:lnTo>
                  <a:pt x="278" y="451"/>
                </a:lnTo>
                <a:lnTo>
                  <a:pt x="278" y="450"/>
                </a:lnTo>
                <a:lnTo>
                  <a:pt x="278" y="450"/>
                </a:lnTo>
                <a:lnTo>
                  <a:pt x="278" y="450"/>
                </a:lnTo>
                <a:lnTo>
                  <a:pt x="278" y="450"/>
                </a:lnTo>
                <a:lnTo>
                  <a:pt x="278" y="450"/>
                </a:lnTo>
                <a:lnTo>
                  <a:pt x="277" y="449"/>
                </a:lnTo>
                <a:lnTo>
                  <a:pt x="277" y="449"/>
                </a:lnTo>
                <a:lnTo>
                  <a:pt x="277" y="449"/>
                </a:lnTo>
                <a:lnTo>
                  <a:pt x="277" y="449"/>
                </a:lnTo>
                <a:lnTo>
                  <a:pt x="277" y="449"/>
                </a:lnTo>
                <a:lnTo>
                  <a:pt x="277" y="448"/>
                </a:lnTo>
                <a:lnTo>
                  <a:pt x="277" y="448"/>
                </a:lnTo>
                <a:lnTo>
                  <a:pt x="277" y="448"/>
                </a:lnTo>
                <a:lnTo>
                  <a:pt x="277" y="448"/>
                </a:lnTo>
                <a:lnTo>
                  <a:pt x="277" y="448"/>
                </a:lnTo>
                <a:lnTo>
                  <a:pt x="277" y="447"/>
                </a:lnTo>
                <a:lnTo>
                  <a:pt x="277" y="447"/>
                </a:lnTo>
                <a:lnTo>
                  <a:pt x="277" y="447"/>
                </a:lnTo>
                <a:lnTo>
                  <a:pt x="277" y="447"/>
                </a:lnTo>
                <a:lnTo>
                  <a:pt x="277" y="447"/>
                </a:lnTo>
                <a:lnTo>
                  <a:pt x="277" y="446"/>
                </a:lnTo>
                <a:lnTo>
                  <a:pt x="277" y="446"/>
                </a:lnTo>
                <a:lnTo>
                  <a:pt x="277" y="446"/>
                </a:lnTo>
                <a:lnTo>
                  <a:pt x="277" y="446"/>
                </a:lnTo>
                <a:lnTo>
                  <a:pt x="277" y="446"/>
                </a:lnTo>
                <a:lnTo>
                  <a:pt x="277" y="445"/>
                </a:lnTo>
                <a:lnTo>
                  <a:pt x="277" y="445"/>
                </a:lnTo>
                <a:lnTo>
                  <a:pt x="277" y="445"/>
                </a:lnTo>
                <a:lnTo>
                  <a:pt x="277" y="445"/>
                </a:lnTo>
                <a:lnTo>
                  <a:pt x="277" y="445"/>
                </a:lnTo>
                <a:lnTo>
                  <a:pt x="277" y="444"/>
                </a:lnTo>
                <a:lnTo>
                  <a:pt x="277" y="444"/>
                </a:lnTo>
                <a:lnTo>
                  <a:pt x="277" y="444"/>
                </a:lnTo>
                <a:lnTo>
                  <a:pt x="276" y="444"/>
                </a:lnTo>
                <a:lnTo>
                  <a:pt x="276" y="442"/>
                </a:lnTo>
                <a:lnTo>
                  <a:pt x="276" y="442"/>
                </a:lnTo>
                <a:lnTo>
                  <a:pt x="276" y="442"/>
                </a:lnTo>
                <a:lnTo>
                  <a:pt x="276" y="442"/>
                </a:lnTo>
                <a:lnTo>
                  <a:pt x="276" y="442"/>
                </a:lnTo>
                <a:lnTo>
                  <a:pt x="276" y="441"/>
                </a:lnTo>
                <a:lnTo>
                  <a:pt x="276" y="441"/>
                </a:lnTo>
                <a:lnTo>
                  <a:pt x="276" y="441"/>
                </a:lnTo>
                <a:lnTo>
                  <a:pt x="276" y="441"/>
                </a:lnTo>
                <a:lnTo>
                  <a:pt x="276" y="441"/>
                </a:lnTo>
                <a:lnTo>
                  <a:pt x="276" y="440"/>
                </a:lnTo>
                <a:lnTo>
                  <a:pt x="276" y="440"/>
                </a:lnTo>
                <a:lnTo>
                  <a:pt x="276" y="440"/>
                </a:lnTo>
                <a:lnTo>
                  <a:pt x="276" y="440"/>
                </a:lnTo>
                <a:lnTo>
                  <a:pt x="276" y="439"/>
                </a:lnTo>
                <a:lnTo>
                  <a:pt x="276" y="439"/>
                </a:lnTo>
                <a:lnTo>
                  <a:pt x="276" y="439"/>
                </a:lnTo>
                <a:lnTo>
                  <a:pt x="276" y="439"/>
                </a:lnTo>
                <a:lnTo>
                  <a:pt x="276" y="439"/>
                </a:lnTo>
                <a:lnTo>
                  <a:pt x="276" y="438"/>
                </a:lnTo>
                <a:lnTo>
                  <a:pt x="276" y="438"/>
                </a:lnTo>
                <a:lnTo>
                  <a:pt x="276" y="438"/>
                </a:lnTo>
                <a:lnTo>
                  <a:pt x="276" y="438"/>
                </a:lnTo>
                <a:lnTo>
                  <a:pt x="276" y="438"/>
                </a:lnTo>
                <a:lnTo>
                  <a:pt x="276" y="437"/>
                </a:lnTo>
                <a:lnTo>
                  <a:pt x="276" y="437"/>
                </a:lnTo>
                <a:lnTo>
                  <a:pt x="277" y="437"/>
                </a:lnTo>
                <a:lnTo>
                  <a:pt x="277" y="437"/>
                </a:lnTo>
                <a:lnTo>
                  <a:pt x="277" y="437"/>
                </a:lnTo>
                <a:lnTo>
                  <a:pt x="277" y="436"/>
                </a:lnTo>
                <a:lnTo>
                  <a:pt x="277" y="436"/>
                </a:lnTo>
                <a:lnTo>
                  <a:pt x="277" y="436"/>
                </a:lnTo>
                <a:lnTo>
                  <a:pt x="277" y="436"/>
                </a:lnTo>
                <a:lnTo>
                  <a:pt x="277" y="434"/>
                </a:lnTo>
                <a:lnTo>
                  <a:pt x="277" y="434"/>
                </a:lnTo>
                <a:lnTo>
                  <a:pt x="277" y="434"/>
                </a:lnTo>
                <a:lnTo>
                  <a:pt x="277" y="434"/>
                </a:lnTo>
                <a:lnTo>
                  <a:pt x="277" y="434"/>
                </a:lnTo>
                <a:lnTo>
                  <a:pt x="277" y="433"/>
                </a:lnTo>
                <a:lnTo>
                  <a:pt x="277" y="433"/>
                </a:lnTo>
                <a:lnTo>
                  <a:pt x="277" y="433"/>
                </a:lnTo>
                <a:lnTo>
                  <a:pt x="277" y="433"/>
                </a:lnTo>
                <a:lnTo>
                  <a:pt x="277" y="433"/>
                </a:lnTo>
                <a:lnTo>
                  <a:pt x="277" y="432"/>
                </a:lnTo>
                <a:lnTo>
                  <a:pt x="277" y="432"/>
                </a:lnTo>
                <a:lnTo>
                  <a:pt x="277" y="432"/>
                </a:lnTo>
                <a:lnTo>
                  <a:pt x="277" y="432"/>
                </a:lnTo>
                <a:lnTo>
                  <a:pt x="277" y="432"/>
                </a:lnTo>
                <a:lnTo>
                  <a:pt x="277" y="431"/>
                </a:lnTo>
                <a:lnTo>
                  <a:pt x="277" y="431"/>
                </a:lnTo>
                <a:lnTo>
                  <a:pt x="277" y="431"/>
                </a:lnTo>
                <a:lnTo>
                  <a:pt x="277" y="431"/>
                </a:lnTo>
                <a:lnTo>
                  <a:pt x="277" y="431"/>
                </a:lnTo>
                <a:lnTo>
                  <a:pt x="277" y="430"/>
                </a:lnTo>
                <a:lnTo>
                  <a:pt x="278" y="430"/>
                </a:lnTo>
                <a:lnTo>
                  <a:pt x="278" y="430"/>
                </a:lnTo>
                <a:lnTo>
                  <a:pt x="278" y="430"/>
                </a:lnTo>
                <a:lnTo>
                  <a:pt x="278" y="430"/>
                </a:lnTo>
                <a:lnTo>
                  <a:pt x="278" y="429"/>
                </a:lnTo>
                <a:lnTo>
                  <a:pt x="278" y="429"/>
                </a:lnTo>
                <a:lnTo>
                  <a:pt x="278" y="429"/>
                </a:lnTo>
                <a:lnTo>
                  <a:pt x="278" y="429"/>
                </a:lnTo>
                <a:lnTo>
                  <a:pt x="278" y="429"/>
                </a:lnTo>
                <a:lnTo>
                  <a:pt x="278" y="428"/>
                </a:lnTo>
                <a:lnTo>
                  <a:pt x="278" y="428"/>
                </a:lnTo>
                <a:lnTo>
                  <a:pt x="278" y="428"/>
                </a:lnTo>
                <a:lnTo>
                  <a:pt x="278" y="428"/>
                </a:lnTo>
                <a:lnTo>
                  <a:pt x="278" y="428"/>
                </a:lnTo>
                <a:lnTo>
                  <a:pt x="278" y="427"/>
                </a:lnTo>
                <a:lnTo>
                  <a:pt x="278" y="427"/>
                </a:lnTo>
                <a:lnTo>
                  <a:pt x="280" y="427"/>
                </a:lnTo>
                <a:lnTo>
                  <a:pt x="280" y="427"/>
                </a:lnTo>
                <a:lnTo>
                  <a:pt x="280" y="427"/>
                </a:lnTo>
                <a:lnTo>
                  <a:pt x="280" y="425"/>
                </a:lnTo>
                <a:lnTo>
                  <a:pt x="280" y="425"/>
                </a:lnTo>
                <a:lnTo>
                  <a:pt x="280" y="425"/>
                </a:lnTo>
                <a:lnTo>
                  <a:pt x="280" y="425"/>
                </a:lnTo>
                <a:lnTo>
                  <a:pt x="280" y="425"/>
                </a:lnTo>
                <a:lnTo>
                  <a:pt x="280" y="425"/>
                </a:lnTo>
                <a:lnTo>
                  <a:pt x="280" y="424"/>
                </a:lnTo>
                <a:lnTo>
                  <a:pt x="280" y="424"/>
                </a:lnTo>
                <a:lnTo>
                  <a:pt x="280" y="424"/>
                </a:lnTo>
                <a:lnTo>
                  <a:pt x="280" y="424"/>
                </a:lnTo>
                <a:lnTo>
                  <a:pt x="281" y="424"/>
                </a:lnTo>
                <a:lnTo>
                  <a:pt x="281" y="423"/>
                </a:lnTo>
                <a:lnTo>
                  <a:pt x="281" y="423"/>
                </a:lnTo>
                <a:lnTo>
                  <a:pt x="281" y="423"/>
                </a:lnTo>
                <a:lnTo>
                  <a:pt x="281" y="423"/>
                </a:lnTo>
                <a:lnTo>
                  <a:pt x="281" y="423"/>
                </a:lnTo>
                <a:lnTo>
                  <a:pt x="281" y="423"/>
                </a:lnTo>
                <a:lnTo>
                  <a:pt x="281" y="422"/>
                </a:lnTo>
                <a:lnTo>
                  <a:pt x="281" y="422"/>
                </a:lnTo>
                <a:lnTo>
                  <a:pt x="281" y="422"/>
                </a:lnTo>
                <a:lnTo>
                  <a:pt x="282" y="422"/>
                </a:lnTo>
                <a:lnTo>
                  <a:pt x="282" y="422"/>
                </a:lnTo>
                <a:lnTo>
                  <a:pt x="282" y="421"/>
                </a:lnTo>
                <a:lnTo>
                  <a:pt x="282" y="421"/>
                </a:lnTo>
                <a:lnTo>
                  <a:pt x="282" y="421"/>
                </a:lnTo>
                <a:lnTo>
                  <a:pt x="282" y="421"/>
                </a:lnTo>
                <a:lnTo>
                  <a:pt x="282" y="421"/>
                </a:lnTo>
                <a:lnTo>
                  <a:pt x="282" y="421"/>
                </a:lnTo>
                <a:lnTo>
                  <a:pt x="282" y="420"/>
                </a:lnTo>
                <a:lnTo>
                  <a:pt x="282" y="420"/>
                </a:lnTo>
                <a:lnTo>
                  <a:pt x="283" y="420"/>
                </a:lnTo>
                <a:lnTo>
                  <a:pt x="283" y="420"/>
                </a:lnTo>
                <a:lnTo>
                  <a:pt x="283" y="420"/>
                </a:lnTo>
                <a:lnTo>
                  <a:pt x="283" y="420"/>
                </a:lnTo>
                <a:lnTo>
                  <a:pt x="283" y="419"/>
                </a:lnTo>
                <a:lnTo>
                  <a:pt x="283" y="419"/>
                </a:lnTo>
                <a:lnTo>
                  <a:pt x="283" y="419"/>
                </a:lnTo>
                <a:lnTo>
                  <a:pt x="283" y="419"/>
                </a:lnTo>
                <a:lnTo>
                  <a:pt x="283" y="419"/>
                </a:lnTo>
                <a:lnTo>
                  <a:pt x="284" y="419"/>
                </a:lnTo>
                <a:lnTo>
                  <a:pt x="284" y="418"/>
                </a:lnTo>
                <a:lnTo>
                  <a:pt x="284" y="418"/>
                </a:lnTo>
                <a:lnTo>
                  <a:pt x="284" y="418"/>
                </a:lnTo>
                <a:lnTo>
                  <a:pt x="284" y="418"/>
                </a:lnTo>
                <a:lnTo>
                  <a:pt x="284" y="418"/>
                </a:lnTo>
                <a:lnTo>
                  <a:pt x="284" y="418"/>
                </a:lnTo>
                <a:lnTo>
                  <a:pt x="284" y="416"/>
                </a:lnTo>
                <a:lnTo>
                  <a:pt x="285" y="416"/>
                </a:lnTo>
                <a:lnTo>
                  <a:pt x="285" y="416"/>
                </a:lnTo>
                <a:lnTo>
                  <a:pt x="285" y="416"/>
                </a:lnTo>
                <a:lnTo>
                  <a:pt x="285" y="416"/>
                </a:lnTo>
                <a:lnTo>
                  <a:pt x="285" y="416"/>
                </a:lnTo>
                <a:lnTo>
                  <a:pt x="285" y="416"/>
                </a:lnTo>
                <a:lnTo>
                  <a:pt x="285" y="415"/>
                </a:lnTo>
                <a:lnTo>
                  <a:pt x="285" y="415"/>
                </a:lnTo>
                <a:lnTo>
                  <a:pt x="286" y="415"/>
                </a:lnTo>
                <a:lnTo>
                  <a:pt x="286" y="415"/>
                </a:lnTo>
                <a:lnTo>
                  <a:pt x="286" y="415"/>
                </a:lnTo>
                <a:lnTo>
                  <a:pt x="286" y="415"/>
                </a:lnTo>
                <a:lnTo>
                  <a:pt x="286" y="414"/>
                </a:lnTo>
                <a:lnTo>
                  <a:pt x="286" y="414"/>
                </a:lnTo>
                <a:lnTo>
                  <a:pt x="286" y="414"/>
                </a:lnTo>
                <a:lnTo>
                  <a:pt x="286" y="414"/>
                </a:lnTo>
                <a:lnTo>
                  <a:pt x="287" y="414"/>
                </a:lnTo>
                <a:lnTo>
                  <a:pt x="287" y="414"/>
                </a:lnTo>
                <a:lnTo>
                  <a:pt x="287" y="414"/>
                </a:lnTo>
                <a:lnTo>
                  <a:pt x="287" y="413"/>
                </a:lnTo>
                <a:lnTo>
                  <a:pt x="287" y="413"/>
                </a:lnTo>
                <a:lnTo>
                  <a:pt x="287" y="413"/>
                </a:lnTo>
                <a:lnTo>
                  <a:pt x="287" y="413"/>
                </a:lnTo>
                <a:lnTo>
                  <a:pt x="289" y="413"/>
                </a:lnTo>
                <a:lnTo>
                  <a:pt x="289" y="413"/>
                </a:lnTo>
                <a:lnTo>
                  <a:pt x="289" y="413"/>
                </a:lnTo>
                <a:lnTo>
                  <a:pt x="289" y="412"/>
                </a:lnTo>
                <a:lnTo>
                  <a:pt x="289" y="412"/>
                </a:lnTo>
                <a:lnTo>
                  <a:pt x="289" y="412"/>
                </a:lnTo>
                <a:lnTo>
                  <a:pt x="289" y="412"/>
                </a:lnTo>
                <a:lnTo>
                  <a:pt x="290" y="412"/>
                </a:lnTo>
                <a:lnTo>
                  <a:pt x="290" y="412"/>
                </a:lnTo>
                <a:lnTo>
                  <a:pt x="290" y="412"/>
                </a:lnTo>
                <a:lnTo>
                  <a:pt x="290" y="412"/>
                </a:lnTo>
                <a:lnTo>
                  <a:pt x="290" y="411"/>
                </a:lnTo>
                <a:lnTo>
                  <a:pt x="290" y="411"/>
                </a:lnTo>
                <a:lnTo>
                  <a:pt x="291" y="411"/>
                </a:lnTo>
                <a:lnTo>
                  <a:pt x="291" y="411"/>
                </a:lnTo>
                <a:lnTo>
                  <a:pt x="291" y="411"/>
                </a:lnTo>
                <a:lnTo>
                  <a:pt x="291" y="411"/>
                </a:lnTo>
                <a:lnTo>
                  <a:pt x="291" y="411"/>
                </a:lnTo>
                <a:lnTo>
                  <a:pt x="291" y="411"/>
                </a:lnTo>
                <a:lnTo>
                  <a:pt x="291" y="410"/>
                </a:lnTo>
                <a:lnTo>
                  <a:pt x="292" y="410"/>
                </a:lnTo>
                <a:lnTo>
                  <a:pt x="292" y="410"/>
                </a:lnTo>
                <a:lnTo>
                  <a:pt x="292" y="410"/>
                </a:lnTo>
                <a:lnTo>
                  <a:pt x="292" y="410"/>
                </a:lnTo>
                <a:lnTo>
                  <a:pt x="292" y="410"/>
                </a:lnTo>
                <a:lnTo>
                  <a:pt x="292" y="410"/>
                </a:lnTo>
                <a:lnTo>
                  <a:pt x="293" y="410"/>
                </a:lnTo>
                <a:lnTo>
                  <a:pt x="293" y="409"/>
                </a:lnTo>
                <a:lnTo>
                  <a:pt x="293" y="409"/>
                </a:lnTo>
                <a:lnTo>
                  <a:pt x="293" y="409"/>
                </a:lnTo>
                <a:lnTo>
                  <a:pt x="293" y="409"/>
                </a:lnTo>
                <a:lnTo>
                  <a:pt x="293" y="409"/>
                </a:lnTo>
                <a:lnTo>
                  <a:pt x="294" y="409"/>
                </a:lnTo>
                <a:lnTo>
                  <a:pt x="294" y="409"/>
                </a:lnTo>
                <a:lnTo>
                  <a:pt x="294" y="409"/>
                </a:lnTo>
                <a:lnTo>
                  <a:pt x="294" y="409"/>
                </a:lnTo>
                <a:lnTo>
                  <a:pt x="294" y="407"/>
                </a:lnTo>
                <a:lnTo>
                  <a:pt x="294" y="407"/>
                </a:lnTo>
                <a:lnTo>
                  <a:pt x="295" y="407"/>
                </a:lnTo>
                <a:lnTo>
                  <a:pt x="295" y="407"/>
                </a:lnTo>
                <a:lnTo>
                  <a:pt x="295" y="407"/>
                </a:lnTo>
                <a:lnTo>
                  <a:pt x="295" y="407"/>
                </a:lnTo>
                <a:lnTo>
                  <a:pt x="295" y="407"/>
                </a:lnTo>
                <a:lnTo>
                  <a:pt x="296" y="407"/>
                </a:lnTo>
                <a:lnTo>
                  <a:pt x="296" y="407"/>
                </a:lnTo>
                <a:lnTo>
                  <a:pt x="296" y="407"/>
                </a:lnTo>
                <a:lnTo>
                  <a:pt x="296" y="406"/>
                </a:lnTo>
                <a:lnTo>
                  <a:pt x="296" y="406"/>
                </a:lnTo>
                <a:lnTo>
                  <a:pt x="296" y="406"/>
                </a:lnTo>
                <a:lnTo>
                  <a:pt x="298" y="406"/>
                </a:lnTo>
                <a:lnTo>
                  <a:pt x="298" y="406"/>
                </a:lnTo>
                <a:lnTo>
                  <a:pt x="298" y="406"/>
                </a:lnTo>
                <a:lnTo>
                  <a:pt x="298" y="406"/>
                </a:lnTo>
                <a:lnTo>
                  <a:pt x="298" y="406"/>
                </a:lnTo>
                <a:lnTo>
                  <a:pt x="298" y="406"/>
                </a:lnTo>
                <a:lnTo>
                  <a:pt x="299" y="406"/>
                </a:lnTo>
                <a:lnTo>
                  <a:pt x="299" y="406"/>
                </a:lnTo>
                <a:lnTo>
                  <a:pt x="299" y="405"/>
                </a:lnTo>
                <a:lnTo>
                  <a:pt x="299" y="405"/>
                </a:lnTo>
                <a:lnTo>
                  <a:pt x="299" y="405"/>
                </a:lnTo>
                <a:lnTo>
                  <a:pt x="300" y="405"/>
                </a:lnTo>
                <a:lnTo>
                  <a:pt x="300" y="405"/>
                </a:lnTo>
                <a:lnTo>
                  <a:pt x="300" y="405"/>
                </a:lnTo>
                <a:lnTo>
                  <a:pt x="300" y="405"/>
                </a:lnTo>
                <a:lnTo>
                  <a:pt x="300" y="405"/>
                </a:lnTo>
                <a:lnTo>
                  <a:pt x="301" y="405"/>
                </a:lnTo>
                <a:lnTo>
                  <a:pt x="301" y="405"/>
                </a:lnTo>
                <a:lnTo>
                  <a:pt x="301" y="405"/>
                </a:lnTo>
                <a:lnTo>
                  <a:pt x="301" y="405"/>
                </a:lnTo>
                <a:lnTo>
                  <a:pt x="301" y="405"/>
                </a:lnTo>
                <a:lnTo>
                  <a:pt x="301" y="404"/>
                </a:lnTo>
                <a:lnTo>
                  <a:pt x="302" y="404"/>
                </a:lnTo>
                <a:lnTo>
                  <a:pt x="302" y="404"/>
                </a:lnTo>
                <a:lnTo>
                  <a:pt x="302" y="404"/>
                </a:lnTo>
                <a:lnTo>
                  <a:pt x="302" y="404"/>
                </a:lnTo>
                <a:lnTo>
                  <a:pt x="302" y="404"/>
                </a:lnTo>
                <a:lnTo>
                  <a:pt x="303" y="404"/>
                </a:lnTo>
                <a:lnTo>
                  <a:pt x="303" y="404"/>
                </a:lnTo>
                <a:lnTo>
                  <a:pt x="303" y="404"/>
                </a:lnTo>
                <a:lnTo>
                  <a:pt x="303" y="404"/>
                </a:lnTo>
                <a:lnTo>
                  <a:pt x="303" y="404"/>
                </a:lnTo>
                <a:lnTo>
                  <a:pt x="304" y="404"/>
                </a:lnTo>
                <a:lnTo>
                  <a:pt x="304" y="404"/>
                </a:lnTo>
                <a:lnTo>
                  <a:pt x="304" y="404"/>
                </a:lnTo>
                <a:lnTo>
                  <a:pt x="304" y="404"/>
                </a:lnTo>
                <a:lnTo>
                  <a:pt x="304" y="404"/>
                </a:lnTo>
                <a:lnTo>
                  <a:pt x="305" y="404"/>
                </a:lnTo>
                <a:lnTo>
                  <a:pt x="305" y="403"/>
                </a:lnTo>
                <a:lnTo>
                  <a:pt x="305" y="403"/>
                </a:lnTo>
                <a:lnTo>
                  <a:pt x="305" y="403"/>
                </a:lnTo>
                <a:lnTo>
                  <a:pt x="305" y="403"/>
                </a:lnTo>
                <a:lnTo>
                  <a:pt x="307" y="403"/>
                </a:lnTo>
                <a:lnTo>
                  <a:pt x="307" y="403"/>
                </a:lnTo>
                <a:lnTo>
                  <a:pt x="307" y="403"/>
                </a:lnTo>
                <a:lnTo>
                  <a:pt x="307" y="403"/>
                </a:lnTo>
                <a:lnTo>
                  <a:pt x="307" y="403"/>
                </a:lnTo>
                <a:lnTo>
                  <a:pt x="308" y="403"/>
                </a:lnTo>
                <a:lnTo>
                  <a:pt x="308" y="403"/>
                </a:lnTo>
                <a:lnTo>
                  <a:pt x="308" y="403"/>
                </a:lnTo>
                <a:lnTo>
                  <a:pt x="308" y="403"/>
                </a:lnTo>
                <a:lnTo>
                  <a:pt x="308" y="403"/>
                </a:lnTo>
                <a:lnTo>
                  <a:pt x="309" y="403"/>
                </a:lnTo>
                <a:lnTo>
                  <a:pt x="309" y="403"/>
                </a:lnTo>
                <a:lnTo>
                  <a:pt x="309" y="403"/>
                </a:lnTo>
                <a:lnTo>
                  <a:pt x="309" y="403"/>
                </a:lnTo>
                <a:lnTo>
                  <a:pt x="310" y="403"/>
                </a:lnTo>
                <a:lnTo>
                  <a:pt x="310" y="403"/>
                </a:lnTo>
                <a:lnTo>
                  <a:pt x="310" y="403"/>
                </a:lnTo>
                <a:lnTo>
                  <a:pt x="310" y="403"/>
                </a:lnTo>
                <a:lnTo>
                  <a:pt x="310" y="403"/>
                </a:lnTo>
                <a:lnTo>
                  <a:pt x="310" y="396"/>
                </a:lnTo>
                <a:lnTo>
                  <a:pt x="318" y="396"/>
                </a:lnTo>
                <a:lnTo>
                  <a:pt x="318" y="403"/>
                </a:lnTo>
                <a:lnTo>
                  <a:pt x="318" y="403"/>
                </a:lnTo>
                <a:close/>
                <a:moveTo>
                  <a:pt x="318" y="365"/>
                </a:moveTo>
                <a:lnTo>
                  <a:pt x="310" y="365"/>
                </a:lnTo>
                <a:lnTo>
                  <a:pt x="310" y="349"/>
                </a:lnTo>
                <a:lnTo>
                  <a:pt x="318" y="349"/>
                </a:lnTo>
                <a:lnTo>
                  <a:pt x="318" y="365"/>
                </a:lnTo>
                <a:lnTo>
                  <a:pt x="318" y="365"/>
                </a:lnTo>
                <a:close/>
                <a:moveTo>
                  <a:pt x="318" y="317"/>
                </a:moveTo>
                <a:lnTo>
                  <a:pt x="310" y="317"/>
                </a:lnTo>
                <a:lnTo>
                  <a:pt x="310" y="302"/>
                </a:lnTo>
                <a:lnTo>
                  <a:pt x="318" y="302"/>
                </a:lnTo>
                <a:lnTo>
                  <a:pt x="318" y="317"/>
                </a:lnTo>
                <a:lnTo>
                  <a:pt x="318" y="317"/>
                </a:lnTo>
                <a:close/>
                <a:moveTo>
                  <a:pt x="307" y="275"/>
                </a:moveTo>
                <a:lnTo>
                  <a:pt x="307" y="282"/>
                </a:lnTo>
                <a:lnTo>
                  <a:pt x="291" y="282"/>
                </a:lnTo>
                <a:lnTo>
                  <a:pt x="291" y="275"/>
                </a:lnTo>
                <a:lnTo>
                  <a:pt x="307" y="275"/>
                </a:lnTo>
                <a:lnTo>
                  <a:pt x="307" y="275"/>
                </a:lnTo>
                <a:close/>
                <a:moveTo>
                  <a:pt x="259" y="275"/>
                </a:moveTo>
                <a:lnTo>
                  <a:pt x="259" y="282"/>
                </a:lnTo>
                <a:lnTo>
                  <a:pt x="244" y="282"/>
                </a:lnTo>
                <a:lnTo>
                  <a:pt x="244" y="275"/>
                </a:lnTo>
                <a:lnTo>
                  <a:pt x="259" y="275"/>
                </a:lnTo>
                <a:lnTo>
                  <a:pt x="259" y="275"/>
                </a:lnTo>
                <a:close/>
                <a:moveTo>
                  <a:pt x="212" y="275"/>
                </a:moveTo>
                <a:lnTo>
                  <a:pt x="212" y="282"/>
                </a:lnTo>
                <a:lnTo>
                  <a:pt x="196" y="282"/>
                </a:lnTo>
                <a:lnTo>
                  <a:pt x="196" y="275"/>
                </a:lnTo>
                <a:lnTo>
                  <a:pt x="212" y="275"/>
                </a:lnTo>
                <a:lnTo>
                  <a:pt x="212" y="275"/>
                </a:lnTo>
                <a:close/>
                <a:moveTo>
                  <a:pt x="165" y="275"/>
                </a:moveTo>
                <a:lnTo>
                  <a:pt x="165" y="282"/>
                </a:lnTo>
                <a:lnTo>
                  <a:pt x="149" y="282"/>
                </a:lnTo>
                <a:lnTo>
                  <a:pt x="149" y="275"/>
                </a:lnTo>
                <a:lnTo>
                  <a:pt x="165" y="275"/>
                </a:lnTo>
                <a:lnTo>
                  <a:pt x="165" y="275"/>
                </a:lnTo>
                <a:close/>
                <a:moveTo>
                  <a:pt x="117" y="275"/>
                </a:moveTo>
                <a:lnTo>
                  <a:pt x="117" y="282"/>
                </a:lnTo>
                <a:lnTo>
                  <a:pt x="102" y="282"/>
                </a:lnTo>
                <a:lnTo>
                  <a:pt x="102" y="275"/>
                </a:lnTo>
                <a:lnTo>
                  <a:pt x="117" y="275"/>
                </a:lnTo>
                <a:lnTo>
                  <a:pt x="117" y="275"/>
                </a:lnTo>
                <a:close/>
                <a:moveTo>
                  <a:pt x="70" y="275"/>
                </a:moveTo>
                <a:lnTo>
                  <a:pt x="70" y="282"/>
                </a:lnTo>
                <a:lnTo>
                  <a:pt x="54" y="282"/>
                </a:lnTo>
                <a:lnTo>
                  <a:pt x="54" y="275"/>
                </a:lnTo>
                <a:lnTo>
                  <a:pt x="70" y="275"/>
                </a:lnTo>
                <a:lnTo>
                  <a:pt x="70" y="275"/>
                </a:lnTo>
                <a:close/>
                <a:moveTo>
                  <a:pt x="24" y="275"/>
                </a:moveTo>
                <a:lnTo>
                  <a:pt x="24" y="282"/>
                </a:lnTo>
                <a:lnTo>
                  <a:pt x="8" y="282"/>
                </a:lnTo>
                <a:lnTo>
                  <a:pt x="8" y="275"/>
                </a:lnTo>
                <a:lnTo>
                  <a:pt x="24" y="275"/>
                </a:lnTo>
                <a:lnTo>
                  <a:pt x="24" y="275"/>
                </a:lnTo>
                <a:close/>
                <a:moveTo>
                  <a:pt x="8" y="251"/>
                </a:moveTo>
                <a:lnTo>
                  <a:pt x="0" y="251"/>
                </a:lnTo>
                <a:lnTo>
                  <a:pt x="0" y="235"/>
                </a:lnTo>
                <a:lnTo>
                  <a:pt x="8" y="235"/>
                </a:lnTo>
                <a:lnTo>
                  <a:pt x="8" y="251"/>
                </a:lnTo>
                <a:lnTo>
                  <a:pt x="8" y="251"/>
                </a:lnTo>
                <a:close/>
                <a:moveTo>
                  <a:pt x="8" y="204"/>
                </a:moveTo>
                <a:lnTo>
                  <a:pt x="0" y="204"/>
                </a:lnTo>
                <a:lnTo>
                  <a:pt x="0" y="188"/>
                </a:lnTo>
                <a:lnTo>
                  <a:pt x="8" y="188"/>
                </a:lnTo>
                <a:lnTo>
                  <a:pt x="8" y="204"/>
                </a:lnTo>
                <a:lnTo>
                  <a:pt x="8" y="204"/>
                </a:lnTo>
                <a:close/>
                <a:moveTo>
                  <a:pt x="8" y="156"/>
                </a:moveTo>
                <a:lnTo>
                  <a:pt x="0" y="156"/>
                </a:lnTo>
                <a:lnTo>
                  <a:pt x="0" y="141"/>
                </a:lnTo>
                <a:lnTo>
                  <a:pt x="8" y="141"/>
                </a:lnTo>
                <a:lnTo>
                  <a:pt x="8" y="156"/>
                </a:lnTo>
                <a:lnTo>
                  <a:pt x="8" y="156"/>
                </a:lnTo>
                <a:close/>
                <a:moveTo>
                  <a:pt x="8" y="109"/>
                </a:moveTo>
                <a:lnTo>
                  <a:pt x="0" y="109"/>
                </a:lnTo>
                <a:lnTo>
                  <a:pt x="0" y="93"/>
                </a:lnTo>
                <a:lnTo>
                  <a:pt x="8" y="93"/>
                </a:lnTo>
                <a:lnTo>
                  <a:pt x="8" y="109"/>
                </a:lnTo>
                <a:lnTo>
                  <a:pt x="8" y="109"/>
                </a:lnTo>
                <a:close/>
                <a:moveTo>
                  <a:pt x="8" y="62"/>
                </a:moveTo>
                <a:lnTo>
                  <a:pt x="0" y="62"/>
                </a:lnTo>
                <a:lnTo>
                  <a:pt x="0" y="46"/>
                </a:lnTo>
                <a:lnTo>
                  <a:pt x="8" y="46"/>
                </a:lnTo>
                <a:lnTo>
                  <a:pt x="8" y="62"/>
                </a:lnTo>
                <a:close/>
              </a:path>
            </a:pathLst>
          </a:custGeom>
          <a:solidFill>
            <a:srgbClr val="8497B0"/>
          </a:solidFill>
          <a:ln>
            <a:solidFill>
              <a:schemeClr val="accent3">
                <a:lumMod val="60000"/>
                <a:lumOff val="40000"/>
              </a:schemeClr>
            </a:solidFill>
          </a:ln>
        </p:spPr>
        <p:txBody>
          <a:bodyPr vert="horz" wrap="square" lIns="91440" tIns="45720" rIns="91440" bIns="45720" numCol="1" anchor="t" anchorCtr="0" compatLnSpc="1">
            <a:prstTxWarp prst="textNoShape">
              <a:avLst/>
            </a:prstTxWarp>
          </a:bodyPr>
          <a:lstStyle/>
          <a:p>
            <a:endParaRPr lang="en-US"/>
          </a:p>
        </p:txBody>
      </p:sp>
      <p:sp>
        <p:nvSpPr>
          <p:cNvPr id="84" name="Freeform 78">
            <a:extLst>
              <a:ext uri="{FF2B5EF4-FFF2-40B4-BE49-F238E27FC236}">
                <a16:creationId xmlns:a16="http://schemas.microsoft.com/office/drawing/2014/main" id="{7CF97531-4F2C-48DD-9D3A-8BCC77E6DA44}"/>
              </a:ext>
            </a:extLst>
          </p:cNvPr>
          <p:cNvSpPr>
            <a:spLocks noEditPoints="1"/>
          </p:cNvSpPr>
          <p:nvPr/>
        </p:nvSpPr>
        <p:spPr bwMode="auto">
          <a:xfrm>
            <a:off x="7184708" y="2413754"/>
            <a:ext cx="720725" cy="769937"/>
          </a:xfrm>
          <a:custGeom>
            <a:avLst/>
            <a:gdLst>
              <a:gd name="T0" fmla="*/ 68 w 454"/>
              <a:gd name="T1" fmla="*/ 442 h 485"/>
              <a:gd name="T2" fmla="*/ 66 w 454"/>
              <a:gd name="T3" fmla="*/ 437 h 485"/>
              <a:gd name="T4" fmla="*/ 64 w 454"/>
              <a:gd name="T5" fmla="*/ 431 h 485"/>
              <a:gd name="T6" fmla="*/ 59 w 454"/>
              <a:gd name="T7" fmla="*/ 427 h 485"/>
              <a:gd name="T8" fmla="*/ 55 w 454"/>
              <a:gd name="T9" fmla="*/ 423 h 485"/>
              <a:gd name="T10" fmla="*/ 49 w 454"/>
              <a:gd name="T11" fmla="*/ 420 h 485"/>
              <a:gd name="T12" fmla="*/ 43 w 454"/>
              <a:gd name="T13" fmla="*/ 419 h 485"/>
              <a:gd name="T14" fmla="*/ 36 w 454"/>
              <a:gd name="T15" fmla="*/ 419 h 485"/>
              <a:gd name="T16" fmla="*/ 31 w 454"/>
              <a:gd name="T17" fmla="*/ 420 h 485"/>
              <a:gd name="T18" fmla="*/ 25 w 454"/>
              <a:gd name="T19" fmla="*/ 422 h 485"/>
              <a:gd name="T20" fmla="*/ 20 w 454"/>
              <a:gd name="T21" fmla="*/ 424 h 485"/>
              <a:gd name="T22" fmla="*/ 15 w 454"/>
              <a:gd name="T23" fmla="*/ 429 h 485"/>
              <a:gd name="T24" fmla="*/ 12 w 454"/>
              <a:gd name="T25" fmla="*/ 435 h 485"/>
              <a:gd name="T26" fmla="*/ 9 w 454"/>
              <a:gd name="T27" fmla="*/ 440 h 485"/>
              <a:gd name="T28" fmla="*/ 8 w 454"/>
              <a:gd name="T29" fmla="*/ 446 h 485"/>
              <a:gd name="T30" fmla="*/ 9 w 454"/>
              <a:gd name="T31" fmla="*/ 453 h 485"/>
              <a:gd name="T32" fmla="*/ 11 w 454"/>
              <a:gd name="T33" fmla="*/ 458 h 485"/>
              <a:gd name="T34" fmla="*/ 14 w 454"/>
              <a:gd name="T35" fmla="*/ 464 h 485"/>
              <a:gd name="T36" fmla="*/ 17 w 454"/>
              <a:gd name="T37" fmla="*/ 468 h 485"/>
              <a:gd name="T38" fmla="*/ 22 w 454"/>
              <a:gd name="T39" fmla="*/ 473 h 485"/>
              <a:gd name="T40" fmla="*/ 27 w 454"/>
              <a:gd name="T41" fmla="*/ 475 h 485"/>
              <a:gd name="T42" fmla="*/ 33 w 454"/>
              <a:gd name="T43" fmla="*/ 477 h 485"/>
              <a:gd name="T44" fmla="*/ 40 w 454"/>
              <a:gd name="T45" fmla="*/ 477 h 485"/>
              <a:gd name="T46" fmla="*/ 46 w 454"/>
              <a:gd name="T47" fmla="*/ 476 h 485"/>
              <a:gd name="T48" fmla="*/ 52 w 454"/>
              <a:gd name="T49" fmla="*/ 474 h 485"/>
              <a:gd name="T50" fmla="*/ 57 w 454"/>
              <a:gd name="T51" fmla="*/ 472 h 485"/>
              <a:gd name="T52" fmla="*/ 61 w 454"/>
              <a:gd name="T53" fmla="*/ 467 h 485"/>
              <a:gd name="T54" fmla="*/ 65 w 454"/>
              <a:gd name="T55" fmla="*/ 462 h 485"/>
              <a:gd name="T56" fmla="*/ 67 w 454"/>
              <a:gd name="T57" fmla="*/ 456 h 485"/>
              <a:gd name="T58" fmla="*/ 68 w 454"/>
              <a:gd name="T59" fmla="*/ 450 h 485"/>
              <a:gd name="T60" fmla="*/ 43 w 454"/>
              <a:gd name="T61" fmla="*/ 411 h 485"/>
              <a:gd name="T62" fmla="*/ 51 w 454"/>
              <a:gd name="T63" fmla="*/ 412 h 485"/>
              <a:gd name="T64" fmla="*/ 58 w 454"/>
              <a:gd name="T65" fmla="*/ 415 h 485"/>
              <a:gd name="T66" fmla="*/ 65 w 454"/>
              <a:gd name="T67" fmla="*/ 421 h 485"/>
              <a:gd name="T68" fmla="*/ 69 w 454"/>
              <a:gd name="T69" fmla="*/ 427 h 485"/>
              <a:gd name="T70" fmla="*/ 73 w 454"/>
              <a:gd name="T71" fmla="*/ 433 h 485"/>
              <a:gd name="T72" fmla="*/ 75 w 454"/>
              <a:gd name="T73" fmla="*/ 440 h 485"/>
              <a:gd name="T74" fmla="*/ 76 w 454"/>
              <a:gd name="T75" fmla="*/ 449 h 485"/>
              <a:gd name="T76" fmla="*/ 75 w 454"/>
              <a:gd name="T77" fmla="*/ 457 h 485"/>
              <a:gd name="T78" fmla="*/ 73 w 454"/>
              <a:gd name="T79" fmla="*/ 464 h 485"/>
              <a:gd name="T80" fmla="*/ 68 w 454"/>
              <a:gd name="T81" fmla="*/ 471 h 485"/>
              <a:gd name="T82" fmla="*/ 64 w 454"/>
              <a:gd name="T83" fmla="*/ 476 h 485"/>
              <a:gd name="T84" fmla="*/ 57 w 454"/>
              <a:gd name="T85" fmla="*/ 481 h 485"/>
              <a:gd name="T86" fmla="*/ 50 w 454"/>
              <a:gd name="T87" fmla="*/ 484 h 485"/>
              <a:gd name="T88" fmla="*/ 42 w 454"/>
              <a:gd name="T89" fmla="*/ 485 h 485"/>
              <a:gd name="T90" fmla="*/ 34 w 454"/>
              <a:gd name="T91" fmla="*/ 485 h 485"/>
              <a:gd name="T92" fmla="*/ 26 w 454"/>
              <a:gd name="T93" fmla="*/ 483 h 485"/>
              <a:gd name="T94" fmla="*/ 20 w 454"/>
              <a:gd name="T95" fmla="*/ 481 h 485"/>
              <a:gd name="T96" fmla="*/ 13 w 454"/>
              <a:gd name="T97" fmla="*/ 475 h 485"/>
              <a:gd name="T98" fmla="*/ 8 w 454"/>
              <a:gd name="T99" fmla="*/ 470 h 485"/>
              <a:gd name="T100" fmla="*/ 4 w 454"/>
              <a:gd name="T101" fmla="*/ 463 h 485"/>
              <a:gd name="T102" fmla="*/ 2 w 454"/>
              <a:gd name="T103" fmla="*/ 456 h 485"/>
              <a:gd name="T104" fmla="*/ 0 w 454"/>
              <a:gd name="T105" fmla="*/ 448 h 485"/>
              <a:gd name="T106" fmla="*/ 2 w 454"/>
              <a:gd name="T107" fmla="*/ 440 h 485"/>
              <a:gd name="T108" fmla="*/ 4 w 454"/>
              <a:gd name="T109" fmla="*/ 432 h 485"/>
              <a:gd name="T110" fmla="*/ 8 w 454"/>
              <a:gd name="T111" fmla="*/ 426 h 485"/>
              <a:gd name="T112" fmla="*/ 13 w 454"/>
              <a:gd name="T113" fmla="*/ 420 h 485"/>
              <a:gd name="T114" fmla="*/ 20 w 454"/>
              <a:gd name="T115" fmla="*/ 415 h 485"/>
              <a:gd name="T116" fmla="*/ 26 w 454"/>
              <a:gd name="T117" fmla="*/ 412 h 485"/>
              <a:gd name="T118" fmla="*/ 34 w 454"/>
              <a:gd name="T119" fmla="*/ 411 h 485"/>
              <a:gd name="T120" fmla="*/ 42 w 454"/>
              <a:gd name="T121" fmla="*/ 294 h 485"/>
              <a:gd name="T122" fmla="*/ 274 w 454"/>
              <a:gd name="T123" fmla="*/ 259 h 485"/>
              <a:gd name="T124" fmla="*/ 454 w 454"/>
              <a:gd name="T125" fmla="*/ 204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4" h="485">
                <a:moveTo>
                  <a:pt x="454" y="16"/>
                </a:moveTo>
                <a:lnTo>
                  <a:pt x="447" y="16"/>
                </a:lnTo>
                <a:lnTo>
                  <a:pt x="447" y="0"/>
                </a:lnTo>
                <a:lnTo>
                  <a:pt x="454" y="0"/>
                </a:lnTo>
                <a:lnTo>
                  <a:pt x="454" y="16"/>
                </a:lnTo>
                <a:lnTo>
                  <a:pt x="454" y="16"/>
                </a:lnTo>
                <a:close/>
                <a:moveTo>
                  <a:pt x="68" y="448"/>
                </a:moveTo>
                <a:lnTo>
                  <a:pt x="68" y="448"/>
                </a:lnTo>
                <a:lnTo>
                  <a:pt x="68" y="448"/>
                </a:lnTo>
                <a:lnTo>
                  <a:pt x="68" y="447"/>
                </a:lnTo>
                <a:lnTo>
                  <a:pt x="68" y="447"/>
                </a:lnTo>
                <a:lnTo>
                  <a:pt x="68" y="447"/>
                </a:lnTo>
                <a:lnTo>
                  <a:pt x="68" y="447"/>
                </a:lnTo>
                <a:lnTo>
                  <a:pt x="68" y="447"/>
                </a:lnTo>
                <a:lnTo>
                  <a:pt x="68" y="447"/>
                </a:lnTo>
                <a:lnTo>
                  <a:pt x="68" y="446"/>
                </a:lnTo>
                <a:lnTo>
                  <a:pt x="68" y="446"/>
                </a:lnTo>
                <a:lnTo>
                  <a:pt x="68" y="446"/>
                </a:lnTo>
                <a:lnTo>
                  <a:pt x="68" y="446"/>
                </a:lnTo>
                <a:lnTo>
                  <a:pt x="68" y="446"/>
                </a:lnTo>
                <a:lnTo>
                  <a:pt x="68" y="446"/>
                </a:lnTo>
                <a:lnTo>
                  <a:pt x="68" y="445"/>
                </a:lnTo>
                <a:lnTo>
                  <a:pt x="68" y="445"/>
                </a:lnTo>
                <a:lnTo>
                  <a:pt x="68" y="445"/>
                </a:lnTo>
                <a:lnTo>
                  <a:pt x="68" y="445"/>
                </a:lnTo>
                <a:lnTo>
                  <a:pt x="68" y="445"/>
                </a:lnTo>
                <a:lnTo>
                  <a:pt x="68" y="445"/>
                </a:lnTo>
                <a:lnTo>
                  <a:pt x="68" y="444"/>
                </a:lnTo>
                <a:lnTo>
                  <a:pt x="68" y="444"/>
                </a:lnTo>
                <a:lnTo>
                  <a:pt x="68" y="444"/>
                </a:lnTo>
                <a:lnTo>
                  <a:pt x="68" y="444"/>
                </a:lnTo>
                <a:lnTo>
                  <a:pt x="68" y="444"/>
                </a:lnTo>
                <a:lnTo>
                  <a:pt x="68" y="444"/>
                </a:lnTo>
                <a:lnTo>
                  <a:pt x="68" y="442"/>
                </a:lnTo>
                <a:lnTo>
                  <a:pt x="68" y="442"/>
                </a:lnTo>
                <a:lnTo>
                  <a:pt x="68" y="442"/>
                </a:lnTo>
                <a:lnTo>
                  <a:pt x="68" y="442"/>
                </a:lnTo>
                <a:lnTo>
                  <a:pt x="68" y="442"/>
                </a:lnTo>
                <a:lnTo>
                  <a:pt x="68" y="442"/>
                </a:lnTo>
                <a:lnTo>
                  <a:pt x="67" y="441"/>
                </a:lnTo>
                <a:lnTo>
                  <a:pt x="67" y="441"/>
                </a:lnTo>
                <a:lnTo>
                  <a:pt x="67" y="441"/>
                </a:lnTo>
                <a:lnTo>
                  <a:pt x="67" y="441"/>
                </a:lnTo>
                <a:lnTo>
                  <a:pt x="67" y="441"/>
                </a:lnTo>
                <a:lnTo>
                  <a:pt x="67" y="441"/>
                </a:lnTo>
                <a:lnTo>
                  <a:pt x="67" y="440"/>
                </a:lnTo>
                <a:lnTo>
                  <a:pt x="67" y="440"/>
                </a:lnTo>
                <a:lnTo>
                  <a:pt x="67" y="440"/>
                </a:lnTo>
                <a:lnTo>
                  <a:pt x="67" y="440"/>
                </a:lnTo>
                <a:lnTo>
                  <a:pt x="67" y="440"/>
                </a:lnTo>
                <a:lnTo>
                  <a:pt x="67" y="440"/>
                </a:lnTo>
                <a:lnTo>
                  <a:pt x="67" y="440"/>
                </a:lnTo>
                <a:lnTo>
                  <a:pt x="67" y="439"/>
                </a:lnTo>
                <a:lnTo>
                  <a:pt x="67" y="439"/>
                </a:lnTo>
                <a:lnTo>
                  <a:pt x="67" y="439"/>
                </a:lnTo>
                <a:lnTo>
                  <a:pt x="67" y="439"/>
                </a:lnTo>
                <a:lnTo>
                  <a:pt x="67" y="439"/>
                </a:lnTo>
                <a:lnTo>
                  <a:pt x="67" y="439"/>
                </a:lnTo>
                <a:lnTo>
                  <a:pt x="67" y="438"/>
                </a:lnTo>
                <a:lnTo>
                  <a:pt x="67" y="438"/>
                </a:lnTo>
                <a:lnTo>
                  <a:pt x="67" y="438"/>
                </a:lnTo>
                <a:lnTo>
                  <a:pt x="67" y="438"/>
                </a:lnTo>
                <a:lnTo>
                  <a:pt x="66" y="438"/>
                </a:lnTo>
                <a:lnTo>
                  <a:pt x="66" y="438"/>
                </a:lnTo>
                <a:lnTo>
                  <a:pt x="66" y="438"/>
                </a:lnTo>
                <a:lnTo>
                  <a:pt x="66" y="437"/>
                </a:lnTo>
                <a:lnTo>
                  <a:pt x="66" y="437"/>
                </a:lnTo>
                <a:lnTo>
                  <a:pt x="66" y="437"/>
                </a:lnTo>
                <a:lnTo>
                  <a:pt x="66" y="437"/>
                </a:lnTo>
                <a:lnTo>
                  <a:pt x="66" y="437"/>
                </a:lnTo>
                <a:lnTo>
                  <a:pt x="66" y="437"/>
                </a:lnTo>
                <a:lnTo>
                  <a:pt x="66" y="437"/>
                </a:lnTo>
                <a:lnTo>
                  <a:pt x="66" y="436"/>
                </a:lnTo>
                <a:lnTo>
                  <a:pt x="66" y="436"/>
                </a:lnTo>
                <a:lnTo>
                  <a:pt x="66" y="436"/>
                </a:lnTo>
                <a:lnTo>
                  <a:pt x="66" y="436"/>
                </a:lnTo>
                <a:lnTo>
                  <a:pt x="66" y="436"/>
                </a:lnTo>
                <a:lnTo>
                  <a:pt x="66" y="436"/>
                </a:lnTo>
                <a:lnTo>
                  <a:pt x="65" y="436"/>
                </a:lnTo>
                <a:lnTo>
                  <a:pt x="65" y="435"/>
                </a:lnTo>
                <a:lnTo>
                  <a:pt x="65" y="435"/>
                </a:lnTo>
                <a:lnTo>
                  <a:pt x="65" y="435"/>
                </a:lnTo>
                <a:lnTo>
                  <a:pt x="65" y="435"/>
                </a:lnTo>
                <a:lnTo>
                  <a:pt x="65" y="435"/>
                </a:lnTo>
                <a:lnTo>
                  <a:pt x="65" y="435"/>
                </a:lnTo>
                <a:lnTo>
                  <a:pt x="65" y="435"/>
                </a:lnTo>
                <a:lnTo>
                  <a:pt x="65" y="433"/>
                </a:lnTo>
                <a:lnTo>
                  <a:pt x="65" y="433"/>
                </a:lnTo>
                <a:lnTo>
                  <a:pt x="65" y="433"/>
                </a:lnTo>
                <a:lnTo>
                  <a:pt x="65" y="433"/>
                </a:lnTo>
                <a:lnTo>
                  <a:pt x="65" y="433"/>
                </a:lnTo>
                <a:lnTo>
                  <a:pt x="64" y="433"/>
                </a:lnTo>
                <a:lnTo>
                  <a:pt x="64" y="433"/>
                </a:lnTo>
                <a:lnTo>
                  <a:pt x="64" y="432"/>
                </a:lnTo>
                <a:lnTo>
                  <a:pt x="64" y="432"/>
                </a:lnTo>
                <a:lnTo>
                  <a:pt x="64" y="432"/>
                </a:lnTo>
                <a:lnTo>
                  <a:pt x="64" y="432"/>
                </a:lnTo>
                <a:lnTo>
                  <a:pt x="64" y="432"/>
                </a:lnTo>
                <a:lnTo>
                  <a:pt x="64" y="432"/>
                </a:lnTo>
                <a:lnTo>
                  <a:pt x="64" y="432"/>
                </a:lnTo>
                <a:lnTo>
                  <a:pt x="64" y="431"/>
                </a:lnTo>
                <a:lnTo>
                  <a:pt x="64" y="431"/>
                </a:lnTo>
                <a:lnTo>
                  <a:pt x="64" y="431"/>
                </a:lnTo>
                <a:lnTo>
                  <a:pt x="62" y="431"/>
                </a:lnTo>
                <a:lnTo>
                  <a:pt x="62" y="431"/>
                </a:lnTo>
                <a:lnTo>
                  <a:pt x="62" y="431"/>
                </a:lnTo>
                <a:lnTo>
                  <a:pt x="62" y="431"/>
                </a:lnTo>
                <a:lnTo>
                  <a:pt x="62" y="431"/>
                </a:lnTo>
                <a:lnTo>
                  <a:pt x="62" y="430"/>
                </a:lnTo>
                <a:lnTo>
                  <a:pt x="62" y="430"/>
                </a:lnTo>
                <a:lnTo>
                  <a:pt x="62" y="430"/>
                </a:lnTo>
                <a:lnTo>
                  <a:pt x="62" y="430"/>
                </a:lnTo>
                <a:lnTo>
                  <a:pt x="62" y="430"/>
                </a:lnTo>
                <a:lnTo>
                  <a:pt x="62" y="430"/>
                </a:lnTo>
                <a:lnTo>
                  <a:pt x="61" y="430"/>
                </a:lnTo>
                <a:lnTo>
                  <a:pt x="61" y="430"/>
                </a:lnTo>
                <a:lnTo>
                  <a:pt x="61" y="429"/>
                </a:lnTo>
                <a:lnTo>
                  <a:pt x="61" y="429"/>
                </a:lnTo>
                <a:lnTo>
                  <a:pt x="61" y="429"/>
                </a:lnTo>
                <a:lnTo>
                  <a:pt x="61" y="429"/>
                </a:lnTo>
                <a:lnTo>
                  <a:pt x="61" y="429"/>
                </a:lnTo>
                <a:lnTo>
                  <a:pt x="61" y="429"/>
                </a:lnTo>
                <a:lnTo>
                  <a:pt x="61" y="429"/>
                </a:lnTo>
                <a:lnTo>
                  <a:pt x="61" y="429"/>
                </a:lnTo>
                <a:lnTo>
                  <a:pt x="60" y="428"/>
                </a:lnTo>
                <a:lnTo>
                  <a:pt x="60" y="428"/>
                </a:lnTo>
                <a:lnTo>
                  <a:pt x="60" y="428"/>
                </a:lnTo>
                <a:lnTo>
                  <a:pt x="60" y="428"/>
                </a:lnTo>
                <a:lnTo>
                  <a:pt x="60" y="428"/>
                </a:lnTo>
                <a:lnTo>
                  <a:pt x="60" y="428"/>
                </a:lnTo>
                <a:lnTo>
                  <a:pt x="60" y="428"/>
                </a:lnTo>
                <a:lnTo>
                  <a:pt x="60" y="428"/>
                </a:lnTo>
                <a:lnTo>
                  <a:pt x="60" y="428"/>
                </a:lnTo>
                <a:lnTo>
                  <a:pt x="59" y="427"/>
                </a:lnTo>
                <a:lnTo>
                  <a:pt x="59" y="427"/>
                </a:lnTo>
                <a:lnTo>
                  <a:pt x="59" y="427"/>
                </a:lnTo>
                <a:lnTo>
                  <a:pt x="59" y="427"/>
                </a:lnTo>
                <a:lnTo>
                  <a:pt x="59" y="427"/>
                </a:lnTo>
                <a:lnTo>
                  <a:pt x="59" y="427"/>
                </a:lnTo>
                <a:lnTo>
                  <a:pt x="59" y="427"/>
                </a:lnTo>
                <a:lnTo>
                  <a:pt x="59" y="427"/>
                </a:lnTo>
                <a:lnTo>
                  <a:pt x="59" y="427"/>
                </a:lnTo>
                <a:lnTo>
                  <a:pt x="58" y="426"/>
                </a:lnTo>
                <a:lnTo>
                  <a:pt x="58" y="426"/>
                </a:lnTo>
                <a:lnTo>
                  <a:pt x="58" y="426"/>
                </a:lnTo>
                <a:lnTo>
                  <a:pt x="58" y="426"/>
                </a:lnTo>
                <a:lnTo>
                  <a:pt x="58" y="426"/>
                </a:lnTo>
                <a:lnTo>
                  <a:pt x="58" y="426"/>
                </a:lnTo>
                <a:lnTo>
                  <a:pt x="58" y="426"/>
                </a:lnTo>
                <a:lnTo>
                  <a:pt x="58" y="426"/>
                </a:lnTo>
                <a:lnTo>
                  <a:pt x="57" y="426"/>
                </a:lnTo>
                <a:lnTo>
                  <a:pt x="57" y="424"/>
                </a:lnTo>
                <a:lnTo>
                  <a:pt x="57" y="424"/>
                </a:lnTo>
                <a:lnTo>
                  <a:pt x="57" y="424"/>
                </a:lnTo>
                <a:lnTo>
                  <a:pt x="57" y="424"/>
                </a:lnTo>
                <a:lnTo>
                  <a:pt x="57" y="424"/>
                </a:lnTo>
                <a:lnTo>
                  <a:pt x="57" y="424"/>
                </a:lnTo>
                <a:lnTo>
                  <a:pt x="57" y="424"/>
                </a:lnTo>
                <a:lnTo>
                  <a:pt x="56" y="424"/>
                </a:lnTo>
                <a:lnTo>
                  <a:pt x="56" y="424"/>
                </a:lnTo>
                <a:lnTo>
                  <a:pt x="56" y="424"/>
                </a:lnTo>
                <a:lnTo>
                  <a:pt x="56" y="424"/>
                </a:lnTo>
                <a:lnTo>
                  <a:pt x="56" y="423"/>
                </a:lnTo>
                <a:lnTo>
                  <a:pt x="56" y="423"/>
                </a:lnTo>
                <a:lnTo>
                  <a:pt x="56" y="423"/>
                </a:lnTo>
                <a:lnTo>
                  <a:pt x="56" y="423"/>
                </a:lnTo>
                <a:lnTo>
                  <a:pt x="55" y="423"/>
                </a:lnTo>
                <a:lnTo>
                  <a:pt x="55" y="423"/>
                </a:lnTo>
                <a:lnTo>
                  <a:pt x="55" y="423"/>
                </a:lnTo>
                <a:lnTo>
                  <a:pt x="55" y="423"/>
                </a:lnTo>
                <a:lnTo>
                  <a:pt x="55" y="423"/>
                </a:lnTo>
                <a:lnTo>
                  <a:pt x="55" y="423"/>
                </a:lnTo>
                <a:lnTo>
                  <a:pt x="55" y="423"/>
                </a:lnTo>
                <a:lnTo>
                  <a:pt x="53" y="422"/>
                </a:lnTo>
                <a:lnTo>
                  <a:pt x="53" y="422"/>
                </a:lnTo>
                <a:lnTo>
                  <a:pt x="53" y="422"/>
                </a:lnTo>
                <a:lnTo>
                  <a:pt x="53" y="422"/>
                </a:lnTo>
                <a:lnTo>
                  <a:pt x="53" y="422"/>
                </a:lnTo>
                <a:lnTo>
                  <a:pt x="53" y="422"/>
                </a:lnTo>
                <a:lnTo>
                  <a:pt x="53" y="422"/>
                </a:lnTo>
                <a:lnTo>
                  <a:pt x="53" y="422"/>
                </a:lnTo>
                <a:lnTo>
                  <a:pt x="52" y="422"/>
                </a:lnTo>
                <a:lnTo>
                  <a:pt x="52" y="422"/>
                </a:lnTo>
                <a:lnTo>
                  <a:pt x="52" y="422"/>
                </a:lnTo>
                <a:lnTo>
                  <a:pt x="52" y="422"/>
                </a:lnTo>
                <a:lnTo>
                  <a:pt x="52" y="422"/>
                </a:lnTo>
                <a:lnTo>
                  <a:pt x="52" y="421"/>
                </a:lnTo>
                <a:lnTo>
                  <a:pt x="52" y="421"/>
                </a:lnTo>
                <a:lnTo>
                  <a:pt x="51" y="421"/>
                </a:lnTo>
                <a:lnTo>
                  <a:pt x="51" y="421"/>
                </a:lnTo>
                <a:lnTo>
                  <a:pt x="51" y="421"/>
                </a:lnTo>
                <a:lnTo>
                  <a:pt x="51" y="421"/>
                </a:lnTo>
                <a:lnTo>
                  <a:pt x="51" y="421"/>
                </a:lnTo>
                <a:lnTo>
                  <a:pt x="51" y="421"/>
                </a:lnTo>
                <a:lnTo>
                  <a:pt x="51" y="421"/>
                </a:lnTo>
                <a:lnTo>
                  <a:pt x="50" y="421"/>
                </a:lnTo>
                <a:lnTo>
                  <a:pt x="50" y="421"/>
                </a:lnTo>
                <a:lnTo>
                  <a:pt x="50" y="421"/>
                </a:lnTo>
                <a:lnTo>
                  <a:pt x="50" y="421"/>
                </a:lnTo>
                <a:lnTo>
                  <a:pt x="50" y="421"/>
                </a:lnTo>
                <a:lnTo>
                  <a:pt x="50" y="420"/>
                </a:lnTo>
                <a:lnTo>
                  <a:pt x="49" y="420"/>
                </a:lnTo>
                <a:lnTo>
                  <a:pt x="49" y="420"/>
                </a:lnTo>
                <a:lnTo>
                  <a:pt x="49" y="420"/>
                </a:lnTo>
                <a:lnTo>
                  <a:pt x="49" y="420"/>
                </a:lnTo>
                <a:lnTo>
                  <a:pt x="49" y="420"/>
                </a:lnTo>
                <a:lnTo>
                  <a:pt x="49" y="420"/>
                </a:lnTo>
                <a:lnTo>
                  <a:pt x="49" y="420"/>
                </a:lnTo>
                <a:lnTo>
                  <a:pt x="48" y="420"/>
                </a:lnTo>
                <a:lnTo>
                  <a:pt x="48" y="420"/>
                </a:lnTo>
                <a:lnTo>
                  <a:pt x="48" y="420"/>
                </a:lnTo>
                <a:lnTo>
                  <a:pt x="48" y="420"/>
                </a:lnTo>
                <a:lnTo>
                  <a:pt x="48" y="420"/>
                </a:lnTo>
                <a:lnTo>
                  <a:pt x="48" y="420"/>
                </a:lnTo>
                <a:lnTo>
                  <a:pt x="48" y="420"/>
                </a:lnTo>
                <a:lnTo>
                  <a:pt x="47" y="420"/>
                </a:lnTo>
                <a:lnTo>
                  <a:pt x="47" y="420"/>
                </a:lnTo>
                <a:lnTo>
                  <a:pt x="47" y="420"/>
                </a:lnTo>
                <a:lnTo>
                  <a:pt x="47" y="420"/>
                </a:lnTo>
                <a:lnTo>
                  <a:pt x="47" y="420"/>
                </a:lnTo>
                <a:lnTo>
                  <a:pt x="47" y="419"/>
                </a:lnTo>
                <a:lnTo>
                  <a:pt x="46" y="419"/>
                </a:lnTo>
                <a:lnTo>
                  <a:pt x="46" y="419"/>
                </a:lnTo>
                <a:lnTo>
                  <a:pt x="46" y="419"/>
                </a:lnTo>
                <a:lnTo>
                  <a:pt x="46" y="419"/>
                </a:lnTo>
                <a:lnTo>
                  <a:pt x="46" y="419"/>
                </a:lnTo>
                <a:lnTo>
                  <a:pt x="46" y="419"/>
                </a:lnTo>
                <a:lnTo>
                  <a:pt x="44" y="419"/>
                </a:lnTo>
                <a:lnTo>
                  <a:pt x="44" y="419"/>
                </a:lnTo>
                <a:lnTo>
                  <a:pt x="44" y="419"/>
                </a:lnTo>
                <a:lnTo>
                  <a:pt x="44" y="419"/>
                </a:lnTo>
                <a:lnTo>
                  <a:pt x="44" y="419"/>
                </a:lnTo>
                <a:lnTo>
                  <a:pt x="44" y="419"/>
                </a:lnTo>
                <a:lnTo>
                  <a:pt x="44" y="419"/>
                </a:lnTo>
                <a:lnTo>
                  <a:pt x="43" y="419"/>
                </a:lnTo>
                <a:lnTo>
                  <a:pt x="43" y="419"/>
                </a:lnTo>
                <a:lnTo>
                  <a:pt x="43" y="419"/>
                </a:lnTo>
                <a:lnTo>
                  <a:pt x="43" y="419"/>
                </a:lnTo>
                <a:lnTo>
                  <a:pt x="43" y="419"/>
                </a:lnTo>
                <a:lnTo>
                  <a:pt x="43" y="419"/>
                </a:lnTo>
                <a:lnTo>
                  <a:pt x="42" y="419"/>
                </a:lnTo>
                <a:lnTo>
                  <a:pt x="42" y="419"/>
                </a:lnTo>
                <a:lnTo>
                  <a:pt x="42" y="419"/>
                </a:lnTo>
                <a:lnTo>
                  <a:pt x="42" y="419"/>
                </a:lnTo>
                <a:lnTo>
                  <a:pt x="42" y="419"/>
                </a:lnTo>
                <a:lnTo>
                  <a:pt x="42" y="419"/>
                </a:lnTo>
                <a:lnTo>
                  <a:pt x="41" y="419"/>
                </a:lnTo>
                <a:lnTo>
                  <a:pt x="41" y="419"/>
                </a:lnTo>
                <a:lnTo>
                  <a:pt x="41" y="419"/>
                </a:lnTo>
                <a:lnTo>
                  <a:pt x="41" y="419"/>
                </a:lnTo>
                <a:lnTo>
                  <a:pt x="41" y="419"/>
                </a:lnTo>
                <a:lnTo>
                  <a:pt x="41" y="419"/>
                </a:lnTo>
                <a:lnTo>
                  <a:pt x="40" y="419"/>
                </a:lnTo>
                <a:lnTo>
                  <a:pt x="40" y="419"/>
                </a:lnTo>
                <a:lnTo>
                  <a:pt x="40" y="419"/>
                </a:lnTo>
                <a:lnTo>
                  <a:pt x="40" y="419"/>
                </a:lnTo>
                <a:lnTo>
                  <a:pt x="40" y="419"/>
                </a:lnTo>
                <a:lnTo>
                  <a:pt x="40" y="419"/>
                </a:lnTo>
                <a:lnTo>
                  <a:pt x="39" y="419"/>
                </a:lnTo>
                <a:lnTo>
                  <a:pt x="39" y="419"/>
                </a:lnTo>
                <a:lnTo>
                  <a:pt x="39" y="419"/>
                </a:lnTo>
                <a:lnTo>
                  <a:pt x="39" y="419"/>
                </a:lnTo>
                <a:lnTo>
                  <a:pt x="39" y="419"/>
                </a:lnTo>
                <a:lnTo>
                  <a:pt x="39" y="419"/>
                </a:lnTo>
                <a:lnTo>
                  <a:pt x="38" y="419"/>
                </a:lnTo>
                <a:lnTo>
                  <a:pt x="38" y="419"/>
                </a:lnTo>
                <a:lnTo>
                  <a:pt x="38" y="419"/>
                </a:lnTo>
                <a:lnTo>
                  <a:pt x="38" y="419"/>
                </a:lnTo>
                <a:lnTo>
                  <a:pt x="38" y="419"/>
                </a:lnTo>
                <a:lnTo>
                  <a:pt x="36" y="419"/>
                </a:lnTo>
                <a:lnTo>
                  <a:pt x="36" y="419"/>
                </a:lnTo>
                <a:lnTo>
                  <a:pt x="36" y="419"/>
                </a:lnTo>
                <a:lnTo>
                  <a:pt x="36" y="419"/>
                </a:lnTo>
                <a:lnTo>
                  <a:pt x="36" y="419"/>
                </a:lnTo>
                <a:lnTo>
                  <a:pt x="36" y="419"/>
                </a:lnTo>
                <a:lnTo>
                  <a:pt x="35" y="419"/>
                </a:lnTo>
                <a:lnTo>
                  <a:pt x="35" y="419"/>
                </a:lnTo>
                <a:lnTo>
                  <a:pt x="35" y="419"/>
                </a:lnTo>
                <a:lnTo>
                  <a:pt x="35" y="419"/>
                </a:lnTo>
                <a:lnTo>
                  <a:pt x="35" y="419"/>
                </a:lnTo>
                <a:lnTo>
                  <a:pt x="35" y="419"/>
                </a:lnTo>
                <a:lnTo>
                  <a:pt x="34" y="419"/>
                </a:lnTo>
                <a:lnTo>
                  <a:pt x="34" y="419"/>
                </a:lnTo>
                <a:lnTo>
                  <a:pt x="34" y="419"/>
                </a:lnTo>
                <a:lnTo>
                  <a:pt x="34" y="419"/>
                </a:lnTo>
                <a:lnTo>
                  <a:pt x="34" y="419"/>
                </a:lnTo>
                <a:lnTo>
                  <a:pt x="34" y="419"/>
                </a:lnTo>
                <a:lnTo>
                  <a:pt x="34" y="419"/>
                </a:lnTo>
                <a:lnTo>
                  <a:pt x="33" y="419"/>
                </a:lnTo>
                <a:lnTo>
                  <a:pt x="33" y="419"/>
                </a:lnTo>
                <a:lnTo>
                  <a:pt x="33" y="419"/>
                </a:lnTo>
                <a:lnTo>
                  <a:pt x="33" y="419"/>
                </a:lnTo>
                <a:lnTo>
                  <a:pt x="33" y="419"/>
                </a:lnTo>
                <a:lnTo>
                  <a:pt x="33" y="419"/>
                </a:lnTo>
                <a:lnTo>
                  <a:pt x="32" y="419"/>
                </a:lnTo>
                <a:lnTo>
                  <a:pt x="32" y="419"/>
                </a:lnTo>
                <a:lnTo>
                  <a:pt x="32" y="419"/>
                </a:lnTo>
                <a:lnTo>
                  <a:pt x="32" y="419"/>
                </a:lnTo>
                <a:lnTo>
                  <a:pt x="32" y="419"/>
                </a:lnTo>
                <a:lnTo>
                  <a:pt x="32" y="419"/>
                </a:lnTo>
                <a:lnTo>
                  <a:pt x="31" y="419"/>
                </a:lnTo>
                <a:lnTo>
                  <a:pt x="31" y="419"/>
                </a:lnTo>
                <a:lnTo>
                  <a:pt x="31" y="419"/>
                </a:lnTo>
                <a:lnTo>
                  <a:pt x="31" y="419"/>
                </a:lnTo>
                <a:lnTo>
                  <a:pt x="31" y="419"/>
                </a:lnTo>
                <a:lnTo>
                  <a:pt x="31" y="420"/>
                </a:lnTo>
                <a:lnTo>
                  <a:pt x="30" y="420"/>
                </a:lnTo>
                <a:lnTo>
                  <a:pt x="30" y="420"/>
                </a:lnTo>
                <a:lnTo>
                  <a:pt x="30" y="420"/>
                </a:lnTo>
                <a:lnTo>
                  <a:pt x="30" y="420"/>
                </a:lnTo>
                <a:lnTo>
                  <a:pt x="30" y="420"/>
                </a:lnTo>
                <a:lnTo>
                  <a:pt x="30" y="420"/>
                </a:lnTo>
                <a:lnTo>
                  <a:pt x="30" y="420"/>
                </a:lnTo>
                <a:lnTo>
                  <a:pt x="29" y="420"/>
                </a:lnTo>
                <a:lnTo>
                  <a:pt x="29" y="420"/>
                </a:lnTo>
                <a:lnTo>
                  <a:pt x="29" y="420"/>
                </a:lnTo>
                <a:lnTo>
                  <a:pt x="29" y="420"/>
                </a:lnTo>
                <a:lnTo>
                  <a:pt x="29" y="420"/>
                </a:lnTo>
                <a:lnTo>
                  <a:pt x="29" y="420"/>
                </a:lnTo>
                <a:lnTo>
                  <a:pt x="27" y="420"/>
                </a:lnTo>
                <a:lnTo>
                  <a:pt x="27" y="420"/>
                </a:lnTo>
                <a:lnTo>
                  <a:pt x="27" y="420"/>
                </a:lnTo>
                <a:lnTo>
                  <a:pt x="27" y="420"/>
                </a:lnTo>
                <a:lnTo>
                  <a:pt x="27" y="420"/>
                </a:lnTo>
                <a:lnTo>
                  <a:pt x="27" y="420"/>
                </a:lnTo>
                <a:lnTo>
                  <a:pt x="27" y="421"/>
                </a:lnTo>
                <a:lnTo>
                  <a:pt x="26" y="421"/>
                </a:lnTo>
                <a:lnTo>
                  <a:pt x="26" y="421"/>
                </a:lnTo>
                <a:lnTo>
                  <a:pt x="26" y="421"/>
                </a:lnTo>
                <a:lnTo>
                  <a:pt x="26" y="421"/>
                </a:lnTo>
                <a:lnTo>
                  <a:pt x="26" y="421"/>
                </a:lnTo>
                <a:lnTo>
                  <a:pt x="26" y="421"/>
                </a:lnTo>
                <a:lnTo>
                  <a:pt x="26" y="421"/>
                </a:lnTo>
                <a:lnTo>
                  <a:pt x="25" y="421"/>
                </a:lnTo>
                <a:lnTo>
                  <a:pt x="25" y="421"/>
                </a:lnTo>
                <a:lnTo>
                  <a:pt x="25" y="421"/>
                </a:lnTo>
                <a:lnTo>
                  <a:pt x="25" y="421"/>
                </a:lnTo>
                <a:lnTo>
                  <a:pt x="25" y="421"/>
                </a:lnTo>
                <a:lnTo>
                  <a:pt x="25" y="421"/>
                </a:lnTo>
                <a:lnTo>
                  <a:pt x="25" y="422"/>
                </a:lnTo>
                <a:lnTo>
                  <a:pt x="24" y="422"/>
                </a:lnTo>
                <a:lnTo>
                  <a:pt x="24" y="422"/>
                </a:lnTo>
                <a:lnTo>
                  <a:pt x="24" y="422"/>
                </a:lnTo>
                <a:lnTo>
                  <a:pt x="24" y="422"/>
                </a:lnTo>
                <a:lnTo>
                  <a:pt x="24" y="422"/>
                </a:lnTo>
                <a:lnTo>
                  <a:pt x="24" y="422"/>
                </a:lnTo>
                <a:lnTo>
                  <a:pt x="24" y="422"/>
                </a:lnTo>
                <a:lnTo>
                  <a:pt x="23" y="422"/>
                </a:lnTo>
                <a:lnTo>
                  <a:pt x="23" y="422"/>
                </a:lnTo>
                <a:lnTo>
                  <a:pt x="23" y="422"/>
                </a:lnTo>
                <a:lnTo>
                  <a:pt x="23" y="422"/>
                </a:lnTo>
                <a:lnTo>
                  <a:pt x="23" y="422"/>
                </a:lnTo>
                <a:lnTo>
                  <a:pt x="23" y="423"/>
                </a:lnTo>
                <a:lnTo>
                  <a:pt x="23" y="423"/>
                </a:lnTo>
                <a:lnTo>
                  <a:pt x="22" y="423"/>
                </a:lnTo>
                <a:lnTo>
                  <a:pt x="22" y="423"/>
                </a:lnTo>
                <a:lnTo>
                  <a:pt x="22" y="423"/>
                </a:lnTo>
                <a:lnTo>
                  <a:pt x="22" y="423"/>
                </a:lnTo>
                <a:lnTo>
                  <a:pt x="22" y="423"/>
                </a:lnTo>
                <a:lnTo>
                  <a:pt x="22" y="423"/>
                </a:lnTo>
                <a:lnTo>
                  <a:pt x="22" y="423"/>
                </a:lnTo>
                <a:lnTo>
                  <a:pt x="22" y="423"/>
                </a:lnTo>
                <a:lnTo>
                  <a:pt x="21" y="423"/>
                </a:lnTo>
                <a:lnTo>
                  <a:pt x="21" y="424"/>
                </a:lnTo>
                <a:lnTo>
                  <a:pt x="21" y="424"/>
                </a:lnTo>
                <a:lnTo>
                  <a:pt x="21" y="424"/>
                </a:lnTo>
                <a:lnTo>
                  <a:pt x="21" y="424"/>
                </a:lnTo>
                <a:lnTo>
                  <a:pt x="21" y="424"/>
                </a:lnTo>
                <a:lnTo>
                  <a:pt x="21" y="424"/>
                </a:lnTo>
                <a:lnTo>
                  <a:pt x="21" y="424"/>
                </a:lnTo>
                <a:lnTo>
                  <a:pt x="20" y="424"/>
                </a:lnTo>
                <a:lnTo>
                  <a:pt x="20" y="424"/>
                </a:lnTo>
                <a:lnTo>
                  <a:pt x="20" y="424"/>
                </a:lnTo>
                <a:lnTo>
                  <a:pt x="20" y="424"/>
                </a:lnTo>
                <a:lnTo>
                  <a:pt x="20" y="426"/>
                </a:lnTo>
                <a:lnTo>
                  <a:pt x="20" y="426"/>
                </a:lnTo>
                <a:lnTo>
                  <a:pt x="20" y="426"/>
                </a:lnTo>
                <a:lnTo>
                  <a:pt x="20" y="426"/>
                </a:lnTo>
                <a:lnTo>
                  <a:pt x="18" y="426"/>
                </a:lnTo>
                <a:lnTo>
                  <a:pt x="18" y="426"/>
                </a:lnTo>
                <a:lnTo>
                  <a:pt x="18" y="426"/>
                </a:lnTo>
                <a:lnTo>
                  <a:pt x="18" y="426"/>
                </a:lnTo>
                <a:lnTo>
                  <a:pt x="18" y="426"/>
                </a:lnTo>
                <a:lnTo>
                  <a:pt x="18" y="427"/>
                </a:lnTo>
                <a:lnTo>
                  <a:pt x="18" y="427"/>
                </a:lnTo>
                <a:lnTo>
                  <a:pt x="18" y="427"/>
                </a:lnTo>
                <a:lnTo>
                  <a:pt x="18" y="427"/>
                </a:lnTo>
                <a:lnTo>
                  <a:pt x="17" y="427"/>
                </a:lnTo>
                <a:lnTo>
                  <a:pt x="17" y="427"/>
                </a:lnTo>
                <a:lnTo>
                  <a:pt x="17" y="427"/>
                </a:lnTo>
                <a:lnTo>
                  <a:pt x="17" y="427"/>
                </a:lnTo>
                <a:lnTo>
                  <a:pt x="17" y="427"/>
                </a:lnTo>
                <a:lnTo>
                  <a:pt x="17" y="428"/>
                </a:lnTo>
                <a:lnTo>
                  <a:pt x="17" y="428"/>
                </a:lnTo>
                <a:lnTo>
                  <a:pt x="17" y="428"/>
                </a:lnTo>
                <a:lnTo>
                  <a:pt x="17" y="428"/>
                </a:lnTo>
                <a:lnTo>
                  <a:pt x="16" y="428"/>
                </a:lnTo>
                <a:lnTo>
                  <a:pt x="16" y="428"/>
                </a:lnTo>
                <a:lnTo>
                  <a:pt x="16" y="428"/>
                </a:lnTo>
                <a:lnTo>
                  <a:pt x="16" y="428"/>
                </a:lnTo>
                <a:lnTo>
                  <a:pt x="16" y="428"/>
                </a:lnTo>
                <a:lnTo>
                  <a:pt x="16" y="429"/>
                </a:lnTo>
                <a:lnTo>
                  <a:pt x="16" y="429"/>
                </a:lnTo>
                <a:lnTo>
                  <a:pt x="16" y="429"/>
                </a:lnTo>
                <a:lnTo>
                  <a:pt x="16" y="429"/>
                </a:lnTo>
                <a:lnTo>
                  <a:pt x="15" y="429"/>
                </a:lnTo>
                <a:lnTo>
                  <a:pt x="15" y="429"/>
                </a:lnTo>
                <a:lnTo>
                  <a:pt x="15" y="429"/>
                </a:lnTo>
                <a:lnTo>
                  <a:pt x="15" y="429"/>
                </a:lnTo>
                <a:lnTo>
                  <a:pt x="15" y="430"/>
                </a:lnTo>
                <a:lnTo>
                  <a:pt x="15" y="430"/>
                </a:lnTo>
                <a:lnTo>
                  <a:pt x="15" y="430"/>
                </a:lnTo>
                <a:lnTo>
                  <a:pt x="15" y="430"/>
                </a:lnTo>
                <a:lnTo>
                  <a:pt x="15" y="430"/>
                </a:lnTo>
                <a:lnTo>
                  <a:pt x="15" y="430"/>
                </a:lnTo>
                <a:lnTo>
                  <a:pt x="14" y="430"/>
                </a:lnTo>
                <a:lnTo>
                  <a:pt x="14" y="430"/>
                </a:lnTo>
                <a:lnTo>
                  <a:pt x="14" y="431"/>
                </a:lnTo>
                <a:lnTo>
                  <a:pt x="14" y="431"/>
                </a:lnTo>
                <a:lnTo>
                  <a:pt x="14" y="431"/>
                </a:lnTo>
                <a:lnTo>
                  <a:pt x="14" y="431"/>
                </a:lnTo>
                <a:lnTo>
                  <a:pt x="14" y="431"/>
                </a:lnTo>
                <a:lnTo>
                  <a:pt x="14" y="431"/>
                </a:lnTo>
                <a:lnTo>
                  <a:pt x="14" y="431"/>
                </a:lnTo>
                <a:lnTo>
                  <a:pt x="14" y="431"/>
                </a:lnTo>
                <a:lnTo>
                  <a:pt x="14" y="432"/>
                </a:lnTo>
                <a:lnTo>
                  <a:pt x="13" y="432"/>
                </a:lnTo>
                <a:lnTo>
                  <a:pt x="13" y="432"/>
                </a:lnTo>
                <a:lnTo>
                  <a:pt x="13" y="432"/>
                </a:lnTo>
                <a:lnTo>
                  <a:pt x="13" y="432"/>
                </a:lnTo>
                <a:lnTo>
                  <a:pt x="13" y="432"/>
                </a:lnTo>
                <a:lnTo>
                  <a:pt x="13" y="432"/>
                </a:lnTo>
                <a:lnTo>
                  <a:pt x="13" y="433"/>
                </a:lnTo>
                <a:lnTo>
                  <a:pt x="13" y="433"/>
                </a:lnTo>
                <a:lnTo>
                  <a:pt x="13" y="433"/>
                </a:lnTo>
                <a:lnTo>
                  <a:pt x="13" y="433"/>
                </a:lnTo>
                <a:lnTo>
                  <a:pt x="13" y="433"/>
                </a:lnTo>
                <a:lnTo>
                  <a:pt x="13" y="433"/>
                </a:lnTo>
                <a:lnTo>
                  <a:pt x="13" y="433"/>
                </a:lnTo>
                <a:lnTo>
                  <a:pt x="12" y="435"/>
                </a:lnTo>
                <a:lnTo>
                  <a:pt x="12" y="435"/>
                </a:lnTo>
                <a:lnTo>
                  <a:pt x="12" y="435"/>
                </a:lnTo>
                <a:lnTo>
                  <a:pt x="12" y="435"/>
                </a:lnTo>
                <a:lnTo>
                  <a:pt x="12" y="435"/>
                </a:lnTo>
                <a:lnTo>
                  <a:pt x="12" y="435"/>
                </a:lnTo>
                <a:lnTo>
                  <a:pt x="12" y="435"/>
                </a:lnTo>
                <a:lnTo>
                  <a:pt x="12" y="436"/>
                </a:lnTo>
                <a:lnTo>
                  <a:pt x="12" y="436"/>
                </a:lnTo>
                <a:lnTo>
                  <a:pt x="12" y="436"/>
                </a:lnTo>
                <a:lnTo>
                  <a:pt x="12" y="436"/>
                </a:lnTo>
                <a:lnTo>
                  <a:pt x="12" y="436"/>
                </a:lnTo>
                <a:lnTo>
                  <a:pt x="12" y="436"/>
                </a:lnTo>
                <a:lnTo>
                  <a:pt x="12" y="436"/>
                </a:lnTo>
                <a:lnTo>
                  <a:pt x="11" y="437"/>
                </a:lnTo>
                <a:lnTo>
                  <a:pt x="11" y="437"/>
                </a:lnTo>
                <a:lnTo>
                  <a:pt x="11" y="437"/>
                </a:lnTo>
                <a:lnTo>
                  <a:pt x="11" y="437"/>
                </a:lnTo>
                <a:lnTo>
                  <a:pt x="11" y="437"/>
                </a:lnTo>
                <a:lnTo>
                  <a:pt x="11" y="437"/>
                </a:lnTo>
                <a:lnTo>
                  <a:pt x="11" y="437"/>
                </a:lnTo>
                <a:lnTo>
                  <a:pt x="11" y="438"/>
                </a:lnTo>
                <a:lnTo>
                  <a:pt x="11" y="438"/>
                </a:lnTo>
                <a:lnTo>
                  <a:pt x="11" y="438"/>
                </a:lnTo>
                <a:lnTo>
                  <a:pt x="11" y="438"/>
                </a:lnTo>
                <a:lnTo>
                  <a:pt x="11" y="438"/>
                </a:lnTo>
                <a:lnTo>
                  <a:pt x="11" y="438"/>
                </a:lnTo>
                <a:lnTo>
                  <a:pt x="11" y="438"/>
                </a:lnTo>
                <a:lnTo>
                  <a:pt x="11" y="439"/>
                </a:lnTo>
                <a:lnTo>
                  <a:pt x="11" y="439"/>
                </a:lnTo>
                <a:lnTo>
                  <a:pt x="11" y="439"/>
                </a:lnTo>
                <a:lnTo>
                  <a:pt x="11" y="439"/>
                </a:lnTo>
                <a:lnTo>
                  <a:pt x="9" y="439"/>
                </a:lnTo>
                <a:lnTo>
                  <a:pt x="9" y="439"/>
                </a:lnTo>
                <a:lnTo>
                  <a:pt x="9" y="440"/>
                </a:lnTo>
                <a:lnTo>
                  <a:pt x="9" y="440"/>
                </a:lnTo>
                <a:lnTo>
                  <a:pt x="9" y="440"/>
                </a:lnTo>
                <a:lnTo>
                  <a:pt x="9" y="440"/>
                </a:lnTo>
                <a:lnTo>
                  <a:pt x="9" y="440"/>
                </a:lnTo>
                <a:lnTo>
                  <a:pt x="9" y="440"/>
                </a:lnTo>
                <a:lnTo>
                  <a:pt x="9" y="440"/>
                </a:lnTo>
                <a:lnTo>
                  <a:pt x="9" y="441"/>
                </a:lnTo>
                <a:lnTo>
                  <a:pt x="9" y="441"/>
                </a:lnTo>
                <a:lnTo>
                  <a:pt x="9" y="441"/>
                </a:lnTo>
                <a:lnTo>
                  <a:pt x="9" y="441"/>
                </a:lnTo>
                <a:lnTo>
                  <a:pt x="9" y="441"/>
                </a:lnTo>
                <a:lnTo>
                  <a:pt x="9" y="441"/>
                </a:lnTo>
                <a:lnTo>
                  <a:pt x="9" y="442"/>
                </a:lnTo>
                <a:lnTo>
                  <a:pt x="9" y="442"/>
                </a:lnTo>
                <a:lnTo>
                  <a:pt x="9" y="442"/>
                </a:lnTo>
                <a:lnTo>
                  <a:pt x="9" y="442"/>
                </a:lnTo>
                <a:lnTo>
                  <a:pt x="9" y="442"/>
                </a:lnTo>
                <a:lnTo>
                  <a:pt x="9" y="442"/>
                </a:lnTo>
                <a:lnTo>
                  <a:pt x="9" y="444"/>
                </a:lnTo>
                <a:lnTo>
                  <a:pt x="9" y="444"/>
                </a:lnTo>
                <a:lnTo>
                  <a:pt x="9" y="444"/>
                </a:lnTo>
                <a:lnTo>
                  <a:pt x="9" y="444"/>
                </a:lnTo>
                <a:lnTo>
                  <a:pt x="9" y="444"/>
                </a:lnTo>
                <a:lnTo>
                  <a:pt x="9" y="444"/>
                </a:lnTo>
                <a:lnTo>
                  <a:pt x="9" y="445"/>
                </a:lnTo>
                <a:lnTo>
                  <a:pt x="9" y="445"/>
                </a:lnTo>
                <a:lnTo>
                  <a:pt x="8" y="445"/>
                </a:lnTo>
                <a:lnTo>
                  <a:pt x="8" y="445"/>
                </a:lnTo>
                <a:lnTo>
                  <a:pt x="8" y="445"/>
                </a:lnTo>
                <a:lnTo>
                  <a:pt x="8" y="445"/>
                </a:lnTo>
                <a:lnTo>
                  <a:pt x="8" y="446"/>
                </a:lnTo>
                <a:lnTo>
                  <a:pt x="8" y="446"/>
                </a:lnTo>
                <a:lnTo>
                  <a:pt x="8" y="446"/>
                </a:lnTo>
                <a:lnTo>
                  <a:pt x="8" y="446"/>
                </a:lnTo>
                <a:lnTo>
                  <a:pt x="8" y="446"/>
                </a:lnTo>
                <a:lnTo>
                  <a:pt x="8" y="446"/>
                </a:lnTo>
                <a:lnTo>
                  <a:pt x="8" y="447"/>
                </a:lnTo>
                <a:lnTo>
                  <a:pt x="8" y="447"/>
                </a:lnTo>
                <a:lnTo>
                  <a:pt x="8" y="447"/>
                </a:lnTo>
                <a:lnTo>
                  <a:pt x="8" y="447"/>
                </a:lnTo>
                <a:lnTo>
                  <a:pt x="8" y="447"/>
                </a:lnTo>
                <a:lnTo>
                  <a:pt x="8" y="447"/>
                </a:lnTo>
                <a:lnTo>
                  <a:pt x="8" y="448"/>
                </a:lnTo>
                <a:lnTo>
                  <a:pt x="8" y="448"/>
                </a:lnTo>
                <a:lnTo>
                  <a:pt x="8" y="448"/>
                </a:lnTo>
                <a:lnTo>
                  <a:pt x="8" y="448"/>
                </a:lnTo>
                <a:lnTo>
                  <a:pt x="8" y="448"/>
                </a:lnTo>
                <a:lnTo>
                  <a:pt x="8" y="448"/>
                </a:lnTo>
                <a:lnTo>
                  <a:pt x="8" y="449"/>
                </a:lnTo>
                <a:lnTo>
                  <a:pt x="8" y="449"/>
                </a:lnTo>
                <a:lnTo>
                  <a:pt x="8" y="449"/>
                </a:lnTo>
                <a:lnTo>
                  <a:pt x="8" y="449"/>
                </a:lnTo>
                <a:lnTo>
                  <a:pt x="8" y="449"/>
                </a:lnTo>
                <a:lnTo>
                  <a:pt x="8" y="449"/>
                </a:lnTo>
                <a:lnTo>
                  <a:pt x="8" y="450"/>
                </a:lnTo>
                <a:lnTo>
                  <a:pt x="8" y="450"/>
                </a:lnTo>
                <a:lnTo>
                  <a:pt x="8" y="450"/>
                </a:lnTo>
                <a:lnTo>
                  <a:pt x="8" y="450"/>
                </a:lnTo>
                <a:lnTo>
                  <a:pt x="8" y="450"/>
                </a:lnTo>
                <a:lnTo>
                  <a:pt x="8" y="450"/>
                </a:lnTo>
                <a:lnTo>
                  <a:pt x="8" y="452"/>
                </a:lnTo>
                <a:lnTo>
                  <a:pt x="8" y="452"/>
                </a:lnTo>
                <a:lnTo>
                  <a:pt x="8" y="452"/>
                </a:lnTo>
                <a:lnTo>
                  <a:pt x="9" y="452"/>
                </a:lnTo>
                <a:lnTo>
                  <a:pt x="9" y="452"/>
                </a:lnTo>
                <a:lnTo>
                  <a:pt x="9" y="452"/>
                </a:lnTo>
                <a:lnTo>
                  <a:pt x="9" y="453"/>
                </a:lnTo>
                <a:lnTo>
                  <a:pt x="9" y="453"/>
                </a:lnTo>
                <a:lnTo>
                  <a:pt x="9" y="453"/>
                </a:lnTo>
                <a:lnTo>
                  <a:pt x="9" y="453"/>
                </a:lnTo>
                <a:lnTo>
                  <a:pt x="9" y="453"/>
                </a:lnTo>
                <a:lnTo>
                  <a:pt x="9" y="453"/>
                </a:lnTo>
                <a:lnTo>
                  <a:pt x="9" y="454"/>
                </a:lnTo>
                <a:lnTo>
                  <a:pt x="9" y="454"/>
                </a:lnTo>
                <a:lnTo>
                  <a:pt x="9" y="454"/>
                </a:lnTo>
                <a:lnTo>
                  <a:pt x="9" y="454"/>
                </a:lnTo>
                <a:lnTo>
                  <a:pt x="9" y="454"/>
                </a:lnTo>
                <a:lnTo>
                  <a:pt x="9" y="454"/>
                </a:lnTo>
                <a:lnTo>
                  <a:pt x="9" y="455"/>
                </a:lnTo>
                <a:lnTo>
                  <a:pt x="9" y="455"/>
                </a:lnTo>
                <a:lnTo>
                  <a:pt x="9" y="455"/>
                </a:lnTo>
                <a:lnTo>
                  <a:pt x="9" y="455"/>
                </a:lnTo>
                <a:lnTo>
                  <a:pt x="9" y="455"/>
                </a:lnTo>
                <a:lnTo>
                  <a:pt x="9" y="455"/>
                </a:lnTo>
                <a:lnTo>
                  <a:pt x="9" y="455"/>
                </a:lnTo>
                <a:lnTo>
                  <a:pt x="9" y="456"/>
                </a:lnTo>
                <a:lnTo>
                  <a:pt x="9" y="456"/>
                </a:lnTo>
                <a:lnTo>
                  <a:pt x="9" y="456"/>
                </a:lnTo>
                <a:lnTo>
                  <a:pt x="9" y="456"/>
                </a:lnTo>
                <a:lnTo>
                  <a:pt x="9" y="456"/>
                </a:lnTo>
                <a:lnTo>
                  <a:pt x="9" y="456"/>
                </a:lnTo>
                <a:lnTo>
                  <a:pt x="9" y="457"/>
                </a:lnTo>
                <a:lnTo>
                  <a:pt x="11" y="457"/>
                </a:lnTo>
                <a:lnTo>
                  <a:pt x="11" y="457"/>
                </a:lnTo>
                <a:lnTo>
                  <a:pt x="11" y="457"/>
                </a:lnTo>
                <a:lnTo>
                  <a:pt x="11" y="457"/>
                </a:lnTo>
                <a:lnTo>
                  <a:pt x="11" y="457"/>
                </a:lnTo>
                <a:lnTo>
                  <a:pt x="11" y="457"/>
                </a:lnTo>
                <a:lnTo>
                  <a:pt x="11" y="458"/>
                </a:lnTo>
                <a:lnTo>
                  <a:pt x="11" y="458"/>
                </a:lnTo>
                <a:lnTo>
                  <a:pt x="11" y="458"/>
                </a:lnTo>
                <a:lnTo>
                  <a:pt x="11" y="458"/>
                </a:lnTo>
                <a:lnTo>
                  <a:pt x="11" y="458"/>
                </a:lnTo>
                <a:lnTo>
                  <a:pt x="11" y="458"/>
                </a:lnTo>
                <a:lnTo>
                  <a:pt x="11" y="459"/>
                </a:lnTo>
                <a:lnTo>
                  <a:pt x="11" y="459"/>
                </a:lnTo>
                <a:lnTo>
                  <a:pt x="11" y="459"/>
                </a:lnTo>
                <a:lnTo>
                  <a:pt x="11" y="459"/>
                </a:lnTo>
                <a:lnTo>
                  <a:pt x="11" y="459"/>
                </a:lnTo>
                <a:lnTo>
                  <a:pt x="11" y="459"/>
                </a:lnTo>
                <a:lnTo>
                  <a:pt x="12" y="459"/>
                </a:lnTo>
                <a:lnTo>
                  <a:pt x="12" y="461"/>
                </a:lnTo>
                <a:lnTo>
                  <a:pt x="12" y="461"/>
                </a:lnTo>
                <a:lnTo>
                  <a:pt x="12" y="461"/>
                </a:lnTo>
                <a:lnTo>
                  <a:pt x="12" y="461"/>
                </a:lnTo>
                <a:lnTo>
                  <a:pt x="12" y="461"/>
                </a:lnTo>
                <a:lnTo>
                  <a:pt x="12" y="461"/>
                </a:lnTo>
                <a:lnTo>
                  <a:pt x="12" y="461"/>
                </a:lnTo>
                <a:lnTo>
                  <a:pt x="12" y="462"/>
                </a:lnTo>
                <a:lnTo>
                  <a:pt x="12" y="462"/>
                </a:lnTo>
                <a:lnTo>
                  <a:pt x="12" y="462"/>
                </a:lnTo>
                <a:lnTo>
                  <a:pt x="12" y="462"/>
                </a:lnTo>
                <a:lnTo>
                  <a:pt x="12" y="462"/>
                </a:lnTo>
                <a:lnTo>
                  <a:pt x="12" y="462"/>
                </a:lnTo>
                <a:lnTo>
                  <a:pt x="13" y="462"/>
                </a:lnTo>
                <a:lnTo>
                  <a:pt x="13" y="463"/>
                </a:lnTo>
                <a:lnTo>
                  <a:pt x="13" y="463"/>
                </a:lnTo>
                <a:lnTo>
                  <a:pt x="13" y="463"/>
                </a:lnTo>
                <a:lnTo>
                  <a:pt x="13" y="463"/>
                </a:lnTo>
                <a:lnTo>
                  <a:pt x="13" y="463"/>
                </a:lnTo>
                <a:lnTo>
                  <a:pt x="13" y="463"/>
                </a:lnTo>
                <a:lnTo>
                  <a:pt x="13" y="463"/>
                </a:lnTo>
                <a:lnTo>
                  <a:pt x="13" y="464"/>
                </a:lnTo>
                <a:lnTo>
                  <a:pt x="13" y="464"/>
                </a:lnTo>
                <a:lnTo>
                  <a:pt x="13" y="464"/>
                </a:lnTo>
                <a:lnTo>
                  <a:pt x="13" y="464"/>
                </a:lnTo>
                <a:lnTo>
                  <a:pt x="13" y="464"/>
                </a:lnTo>
                <a:lnTo>
                  <a:pt x="14" y="464"/>
                </a:lnTo>
                <a:lnTo>
                  <a:pt x="14" y="464"/>
                </a:lnTo>
                <a:lnTo>
                  <a:pt x="14" y="464"/>
                </a:lnTo>
                <a:lnTo>
                  <a:pt x="14" y="465"/>
                </a:lnTo>
                <a:lnTo>
                  <a:pt x="14" y="465"/>
                </a:lnTo>
                <a:lnTo>
                  <a:pt x="14" y="465"/>
                </a:lnTo>
                <a:lnTo>
                  <a:pt x="14" y="465"/>
                </a:lnTo>
                <a:lnTo>
                  <a:pt x="14" y="465"/>
                </a:lnTo>
                <a:lnTo>
                  <a:pt x="14" y="465"/>
                </a:lnTo>
                <a:lnTo>
                  <a:pt x="14" y="465"/>
                </a:lnTo>
                <a:lnTo>
                  <a:pt x="14" y="466"/>
                </a:lnTo>
                <a:lnTo>
                  <a:pt x="15" y="466"/>
                </a:lnTo>
                <a:lnTo>
                  <a:pt x="15" y="466"/>
                </a:lnTo>
                <a:lnTo>
                  <a:pt x="15" y="466"/>
                </a:lnTo>
                <a:lnTo>
                  <a:pt x="15" y="466"/>
                </a:lnTo>
                <a:lnTo>
                  <a:pt x="15" y="466"/>
                </a:lnTo>
                <a:lnTo>
                  <a:pt x="15" y="466"/>
                </a:lnTo>
                <a:lnTo>
                  <a:pt x="15" y="466"/>
                </a:lnTo>
                <a:lnTo>
                  <a:pt x="15" y="467"/>
                </a:lnTo>
                <a:lnTo>
                  <a:pt x="15" y="467"/>
                </a:lnTo>
                <a:lnTo>
                  <a:pt x="15" y="467"/>
                </a:lnTo>
                <a:lnTo>
                  <a:pt x="16" y="467"/>
                </a:lnTo>
                <a:lnTo>
                  <a:pt x="16" y="467"/>
                </a:lnTo>
                <a:lnTo>
                  <a:pt x="16" y="467"/>
                </a:lnTo>
                <a:lnTo>
                  <a:pt x="16" y="467"/>
                </a:lnTo>
                <a:lnTo>
                  <a:pt x="16" y="467"/>
                </a:lnTo>
                <a:lnTo>
                  <a:pt x="16" y="468"/>
                </a:lnTo>
                <a:lnTo>
                  <a:pt x="16" y="468"/>
                </a:lnTo>
                <a:lnTo>
                  <a:pt x="16" y="468"/>
                </a:lnTo>
                <a:lnTo>
                  <a:pt x="16" y="468"/>
                </a:lnTo>
                <a:lnTo>
                  <a:pt x="17" y="468"/>
                </a:lnTo>
                <a:lnTo>
                  <a:pt x="17" y="468"/>
                </a:lnTo>
                <a:lnTo>
                  <a:pt x="17" y="468"/>
                </a:lnTo>
                <a:lnTo>
                  <a:pt x="17" y="468"/>
                </a:lnTo>
                <a:lnTo>
                  <a:pt x="17" y="468"/>
                </a:lnTo>
                <a:lnTo>
                  <a:pt x="17" y="470"/>
                </a:lnTo>
                <a:lnTo>
                  <a:pt x="17" y="470"/>
                </a:lnTo>
                <a:lnTo>
                  <a:pt x="17" y="470"/>
                </a:lnTo>
                <a:lnTo>
                  <a:pt x="17" y="470"/>
                </a:lnTo>
                <a:lnTo>
                  <a:pt x="18" y="470"/>
                </a:lnTo>
                <a:lnTo>
                  <a:pt x="18" y="470"/>
                </a:lnTo>
                <a:lnTo>
                  <a:pt x="18" y="470"/>
                </a:lnTo>
                <a:lnTo>
                  <a:pt x="18" y="470"/>
                </a:lnTo>
                <a:lnTo>
                  <a:pt x="18" y="470"/>
                </a:lnTo>
                <a:lnTo>
                  <a:pt x="18" y="471"/>
                </a:lnTo>
                <a:lnTo>
                  <a:pt x="18" y="471"/>
                </a:lnTo>
                <a:lnTo>
                  <a:pt x="18" y="471"/>
                </a:lnTo>
                <a:lnTo>
                  <a:pt x="18" y="471"/>
                </a:lnTo>
                <a:lnTo>
                  <a:pt x="20" y="471"/>
                </a:lnTo>
                <a:lnTo>
                  <a:pt x="20" y="471"/>
                </a:lnTo>
                <a:lnTo>
                  <a:pt x="20" y="471"/>
                </a:lnTo>
                <a:lnTo>
                  <a:pt x="20" y="471"/>
                </a:lnTo>
                <a:lnTo>
                  <a:pt x="20" y="471"/>
                </a:lnTo>
                <a:lnTo>
                  <a:pt x="20" y="471"/>
                </a:lnTo>
                <a:lnTo>
                  <a:pt x="20" y="472"/>
                </a:lnTo>
                <a:lnTo>
                  <a:pt x="20" y="472"/>
                </a:lnTo>
                <a:lnTo>
                  <a:pt x="21" y="472"/>
                </a:lnTo>
                <a:lnTo>
                  <a:pt x="21" y="472"/>
                </a:lnTo>
                <a:lnTo>
                  <a:pt x="21" y="472"/>
                </a:lnTo>
                <a:lnTo>
                  <a:pt x="21" y="472"/>
                </a:lnTo>
                <a:lnTo>
                  <a:pt x="21" y="472"/>
                </a:lnTo>
                <a:lnTo>
                  <a:pt x="21" y="472"/>
                </a:lnTo>
                <a:lnTo>
                  <a:pt x="21" y="472"/>
                </a:lnTo>
                <a:lnTo>
                  <a:pt x="21" y="472"/>
                </a:lnTo>
                <a:lnTo>
                  <a:pt x="22" y="472"/>
                </a:lnTo>
                <a:lnTo>
                  <a:pt x="22" y="473"/>
                </a:lnTo>
                <a:lnTo>
                  <a:pt x="22" y="473"/>
                </a:lnTo>
                <a:lnTo>
                  <a:pt x="22" y="473"/>
                </a:lnTo>
                <a:lnTo>
                  <a:pt x="22" y="473"/>
                </a:lnTo>
                <a:lnTo>
                  <a:pt x="22" y="473"/>
                </a:lnTo>
                <a:lnTo>
                  <a:pt x="22" y="473"/>
                </a:lnTo>
                <a:lnTo>
                  <a:pt x="22" y="473"/>
                </a:lnTo>
                <a:lnTo>
                  <a:pt x="23" y="473"/>
                </a:lnTo>
                <a:lnTo>
                  <a:pt x="23" y="473"/>
                </a:lnTo>
                <a:lnTo>
                  <a:pt x="23" y="473"/>
                </a:lnTo>
                <a:lnTo>
                  <a:pt x="23" y="473"/>
                </a:lnTo>
                <a:lnTo>
                  <a:pt x="23" y="474"/>
                </a:lnTo>
                <a:lnTo>
                  <a:pt x="23" y="474"/>
                </a:lnTo>
                <a:lnTo>
                  <a:pt x="23" y="474"/>
                </a:lnTo>
                <a:lnTo>
                  <a:pt x="24" y="474"/>
                </a:lnTo>
                <a:lnTo>
                  <a:pt x="24" y="474"/>
                </a:lnTo>
                <a:lnTo>
                  <a:pt x="24" y="474"/>
                </a:lnTo>
                <a:lnTo>
                  <a:pt x="24" y="474"/>
                </a:lnTo>
                <a:lnTo>
                  <a:pt x="24" y="474"/>
                </a:lnTo>
                <a:lnTo>
                  <a:pt x="24" y="474"/>
                </a:lnTo>
                <a:lnTo>
                  <a:pt x="24" y="474"/>
                </a:lnTo>
                <a:lnTo>
                  <a:pt x="25" y="474"/>
                </a:lnTo>
                <a:lnTo>
                  <a:pt x="25" y="474"/>
                </a:lnTo>
                <a:lnTo>
                  <a:pt x="25" y="474"/>
                </a:lnTo>
                <a:lnTo>
                  <a:pt x="25" y="475"/>
                </a:lnTo>
                <a:lnTo>
                  <a:pt x="25" y="475"/>
                </a:lnTo>
                <a:lnTo>
                  <a:pt x="25" y="475"/>
                </a:lnTo>
                <a:lnTo>
                  <a:pt x="25" y="475"/>
                </a:lnTo>
                <a:lnTo>
                  <a:pt x="26" y="475"/>
                </a:lnTo>
                <a:lnTo>
                  <a:pt x="26" y="475"/>
                </a:lnTo>
                <a:lnTo>
                  <a:pt x="26" y="475"/>
                </a:lnTo>
                <a:lnTo>
                  <a:pt x="26" y="475"/>
                </a:lnTo>
                <a:lnTo>
                  <a:pt x="26" y="475"/>
                </a:lnTo>
                <a:lnTo>
                  <a:pt x="26" y="475"/>
                </a:lnTo>
                <a:lnTo>
                  <a:pt x="26" y="475"/>
                </a:lnTo>
                <a:lnTo>
                  <a:pt x="27" y="475"/>
                </a:lnTo>
                <a:lnTo>
                  <a:pt x="27" y="475"/>
                </a:lnTo>
                <a:lnTo>
                  <a:pt x="27" y="475"/>
                </a:lnTo>
                <a:lnTo>
                  <a:pt x="27" y="475"/>
                </a:lnTo>
                <a:lnTo>
                  <a:pt x="27" y="476"/>
                </a:lnTo>
                <a:lnTo>
                  <a:pt x="27" y="476"/>
                </a:lnTo>
                <a:lnTo>
                  <a:pt x="27" y="476"/>
                </a:lnTo>
                <a:lnTo>
                  <a:pt x="29" y="476"/>
                </a:lnTo>
                <a:lnTo>
                  <a:pt x="29" y="476"/>
                </a:lnTo>
                <a:lnTo>
                  <a:pt x="29" y="476"/>
                </a:lnTo>
                <a:lnTo>
                  <a:pt x="29" y="476"/>
                </a:lnTo>
                <a:lnTo>
                  <a:pt x="29" y="476"/>
                </a:lnTo>
                <a:lnTo>
                  <a:pt x="29" y="476"/>
                </a:lnTo>
                <a:lnTo>
                  <a:pt x="30" y="476"/>
                </a:lnTo>
                <a:lnTo>
                  <a:pt x="30" y="476"/>
                </a:lnTo>
                <a:lnTo>
                  <a:pt x="30" y="476"/>
                </a:lnTo>
                <a:lnTo>
                  <a:pt x="30" y="476"/>
                </a:lnTo>
                <a:lnTo>
                  <a:pt x="30" y="476"/>
                </a:lnTo>
                <a:lnTo>
                  <a:pt x="30" y="476"/>
                </a:lnTo>
                <a:lnTo>
                  <a:pt x="30" y="476"/>
                </a:lnTo>
                <a:lnTo>
                  <a:pt x="31" y="476"/>
                </a:lnTo>
                <a:lnTo>
                  <a:pt x="31" y="476"/>
                </a:lnTo>
                <a:lnTo>
                  <a:pt x="31" y="476"/>
                </a:lnTo>
                <a:lnTo>
                  <a:pt x="31" y="476"/>
                </a:lnTo>
                <a:lnTo>
                  <a:pt x="31" y="476"/>
                </a:lnTo>
                <a:lnTo>
                  <a:pt x="31" y="477"/>
                </a:lnTo>
                <a:lnTo>
                  <a:pt x="32" y="477"/>
                </a:lnTo>
                <a:lnTo>
                  <a:pt x="32" y="477"/>
                </a:lnTo>
                <a:lnTo>
                  <a:pt x="32" y="477"/>
                </a:lnTo>
                <a:lnTo>
                  <a:pt x="32" y="477"/>
                </a:lnTo>
                <a:lnTo>
                  <a:pt x="32" y="477"/>
                </a:lnTo>
                <a:lnTo>
                  <a:pt x="32" y="477"/>
                </a:lnTo>
                <a:lnTo>
                  <a:pt x="33" y="477"/>
                </a:lnTo>
                <a:lnTo>
                  <a:pt x="33" y="477"/>
                </a:lnTo>
                <a:lnTo>
                  <a:pt x="33" y="477"/>
                </a:lnTo>
                <a:lnTo>
                  <a:pt x="33" y="477"/>
                </a:lnTo>
                <a:lnTo>
                  <a:pt x="33" y="477"/>
                </a:lnTo>
                <a:lnTo>
                  <a:pt x="33" y="477"/>
                </a:lnTo>
                <a:lnTo>
                  <a:pt x="34" y="477"/>
                </a:lnTo>
                <a:lnTo>
                  <a:pt x="34" y="477"/>
                </a:lnTo>
                <a:lnTo>
                  <a:pt x="34" y="477"/>
                </a:lnTo>
                <a:lnTo>
                  <a:pt x="34" y="477"/>
                </a:lnTo>
                <a:lnTo>
                  <a:pt x="34" y="477"/>
                </a:lnTo>
                <a:lnTo>
                  <a:pt x="34" y="477"/>
                </a:lnTo>
                <a:lnTo>
                  <a:pt x="34" y="477"/>
                </a:lnTo>
                <a:lnTo>
                  <a:pt x="35" y="477"/>
                </a:lnTo>
                <a:lnTo>
                  <a:pt x="35" y="477"/>
                </a:lnTo>
                <a:lnTo>
                  <a:pt x="35" y="477"/>
                </a:lnTo>
                <a:lnTo>
                  <a:pt x="35" y="477"/>
                </a:lnTo>
                <a:lnTo>
                  <a:pt x="35" y="477"/>
                </a:lnTo>
                <a:lnTo>
                  <a:pt x="35" y="477"/>
                </a:lnTo>
                <a:lnTo>
                  <a:pt x="36" y="477"/>
                </a:lnTo>
                <a:lnTo>
                  <a:pt x="36" y="477"/>
                </a:lnTo>
                <a:lnTo>
                  <a:pt x="36" y="477"/>
                </a:lnTo>
                <a:lnTo>
                  <a:pt x="36" y="477"/>
                </a:lnTo>
                <a:lnTo>
                  <a:pt x="36" y="477"/>
                </a:lnTo>
                <a:lnTo>
                  <a:pt x="36" y="477"/>
                </a:lnTo>
                <a:lnTo>
                  <a:pt x="38" y="477"/>
                </a:lnTo>
                <a:lnTo>
                  <a:pt x="38" y="477"/>
                </a:lnTo>
                <a:lnTo>
                  <a:pt x="38" y="477"/>
                </a:lnTo>
                <a:lnTo>
                  <a:pt x="38" y="477"/>
                </a:lnTo>
                <a:lnTo>
                  <a:pt x="38" y="477"/>
                </a:lnTo>
                <a:lnTo>
                  <a:pt x="39" y="477"/>
                </a:lnTo>
                <a:lnTo>
                  <a:pt x="39" y="477"/>
                </a:lnTo>
                <a:lnTo>
                  <a:pt x="39" y="477"/>
                </a:lnTo>
                <a:lnTo>
                  <a:pt x="39" y="477"/>
                </a:lnTo>
                <a:lnTo>
                  <a:pt x="39" y="477"/>
                </a:lnTo>
                <a:lnTo>
                  <a:pt x="39" y="477"/>
                </a:lnTo>
                <a:lnTo>
                  <a:pt x="40" y="477"/>
                </a:lnTo>
                <a:lnTo>
                  <a:pt x="40" y="477"/>
                </a:lnTo>
                <a:lnTo>
                  <a:pt x="40" y="477"/>
                </a:lnTo>
                <a:lnTo>
                  <a:pt x="40" y="477"/>
                </a:lnTo>
                <a:lnTo>
                  <a:pt x="40" y="477"/>
                </a:lnTo>
                <a:lnTo>
                  <a:pt x="40" y="477"/>
                </a:lnTo>
                <a:lnTo>
                  <a:pt x="41" y="477"/>
                </a:lnTo>
                <a:lnTo>
                  <a:pt x="41" y="477"/>
                </a:lnTo>
                <a:lnTo>
                  <a:pt x="41" y="477"/>
                </a:lnTo>
                <a:lnTo>
                  <a:pt x="41" y="477"/>
                </a:lnTo>
                <a:lnTo>
                  <a:pt x="41" y="477"/>
                </a:lnTo>
                <a:lnTo>
                  <a:pt x="41" y="477"/>
                </a:lnTo>
                <a:lnTo>
                  <a:pt x="42" y="477"/>
                </a:lnTo>
                <a:lnTo>
                  <a:pt x="42" y="477"/>
                </a:lnTo>
                <a:lnTo>
                  <a:pt x="42" y="477"/>
                </a:lnTo>
                <a:lnTo>
                  <a:pt x="42" y="477"/>
                </a:lnTo>
                <a:lnTo>
                  <a:pt x="42" y="477"/>
                </a:lnTo>
                <a:lnTo>
                  <a:pt x="42" y="477"/>
                </a:lnTo>
                <a:lnTo>
                  <a:pt x="43" y="477"/>
                </a:lnTo>
                <a:lnTo>
                  <a:pt x="43" y="477"/>
                </a:lnTo>
                <a:lnTo>
                  <a:pt x="43" y="477"/>
                </a:lnTo>
                <a:lnTo>
                  <a:pt x="43" y="477"/>
                </a:lnTo>
                <a:lnTo>
                  <a:pt x="43" y="477"/>
                </a:lnTo>
                <a:lnTo>
                  <a:pt x="43" y="477"/>
                </a:lnTo>
                <a:lnTo>
                  <a:pt x="44" y="477"/>
                </a:lnTo>
                <a:lnTo>
                  <a:pt x="44" y="477"/>
                </a:lnTo>
                <a:lnTo>
                  <a:pt x="44" y="477"/>
                </a:lnTo>
                <a:lnTo>
                  <a:pt x="44" y="477"/>
                </a:lnTo>
                <a:lnTo>
                  <a:pt x="44" y="477"/>
                </a:lnTo>
                <a:lnTo>
                  <a:pt x="44" y="477"/>
                </a:lnTo>
                <a:lnTo>
                  <a:pt x="44" y="477"/>
                </a:lnTo>
                <a:lnTo>
                  <a:pt x="46" y="477"/>
                </a:lnTo>
                <a:lnTo>
                  <a:pt x="46" y="477"/>
                </a:lnTo>
                <a:lnTo>
                  <a:pt x="46" y="477"/>
                </a:lnTo>
                <a:lnTo>
                  <a:pt x="46" y="476"/>
                </a:lnTo>
                <a:lnTo>
                  <a:pt x="46" y="476"/>
                </a:lnTo>
                <a:lnTo>
                  <a:pt x="46" y="476"/>
                </a:lnTo>
                <a:lnTo>
                  <a:pt x="47" y="476"/>
                </a:lnTo>
                <a:lnTo>
                  <a:pt x="47" y="476"/>
                </a:lnTo>
                <a:lnTo>
                  <a:pt x="47" y="476"/>
                </a:lnTo>
                <a:lnTo>
                  <a:pt x="47" y="476"/>
                </a:lnTo>
                <a:lnTo>
                  <a:pt x="47" y="476"/>
                </a:lnTo>
                <a:lnTo>
                  <a:pt x="47" y="476"/>
                </a:lnTo>
                <a:lnTo>
                  <a:pt x="48" y="476"/>
                </a:lnTo>
                <a:lnTo>
                  <a:pt x="48" y="476"/>
                </a:lnTo>
                <a:lnTo>
                  <a:pt x="48" y="476"/>
                </a:lnTo>
                <a:lnTo>
                  <a:pt x="48" y="476"/>
                </a:lnTo>
                <a:lnTo>
                  <a:pt x="48" y="476"/>
                </a:lnTo>
                <a:lnTo>
                  <a:pt x="48" y="476"/>
                </a:lnTo>
                <a:lnTo>
                  <a:pt x="48" y="476"/>
                </a:lnTo>
                <a:lnTo>
                  <a:pt x="49" y="476"/>
                </a:lnTo>
                <a:lnTo>
                  <a:pt x="49" y="476"/>
                </a:lnTo>
                <a:lnTo>
                  <a:pt x="49" y="476"/>
                </a:lnTo>
                <a:lnTo>
                  <a:pt x="49" y="476"/>
                </a:lnTo>
                <a:lnTo>
                  <a:pt x="49" y="476"/>
                </a:lnTo>
                <a:lnTo>
                  <a:pt x="49" y="475"/>
                </a:lnTo>
                <a:lnTo>
                  <a:pt x="49" y="475"/>
                </a:lnTo>
                <a:lnTo>
                  <a:pt x="50" y="475"/>
                </a:lnTo>
                <a:lnTo>
                  <a:pt x="50" y="475"/>
                </a:lnTo>
                <a:lnTo>
                  <a:pt x="50" y="475"/>
                </a:lnTo>
                <a:lnTo>
                  <a:pt x="50" y="475"/>
                </a:lnTo>
                <a:lnTo>
                  <a:pt x="50" y="475"/>
                </a:lnTo>
                <a:lnTo>
                  <a:pt x="50" y="475"/>
                </a:lnTo>
                <a:lnTo>
                  <a:pt x="51" y="475"/>
                </a:lnTo>
                <a:lnTo>
                  <a:pt x="51" y="475"/>
                </a:lnTo>
                <a:lnTo>
                  <a:pt x="51" y="475"/>
                </a:lnTo>
                <a:lnTo>
                  <a:pt x="51" y="475"/>
                </a:lnTo>
                <a:lnTo>
                  <a:pt x="51" y="475"/>
                </a:lnTo>
                <a:lnTo>
                  <a:pt x="51" y="475"/>
                </a:lnTo>
                <a:lnTo>
                  <a:pt x="51" y="475"/>
                </a:lnTo>
                <a:lnTo>
                  <a:pt x="52" y="474"/>
                </a:lnTo>
                <a:lnTo>
                  <a:pt x="52" y="474"/>
                </a:lnTo>
                <a:lnTo>
                  <a:pt x="52" y="474"/>
                </a:lnTo>
                <a:lnTo>
                  <a:pt x="52" y="474"/>
                </a:lnTo>
                <a:lnTo>
                  <a:pt x="52" y="474"/>
                </a:lnTo>
                <a:lnTo>
                  <a:pt x="52" y="474"/>
                </a:lnTo>
                <a:lnTo>
                  <a:pt x="52" y="474"/>
                </a:lnTo>
                <a:lnTo>
                  <a:pt x="53" y="474"/>
                </a:lnTo>
                <a:lnTo>
                  <a:pt x="53" y="474"/>
                </a:lnTo>
                <a:lnTo>
                  <a:pt x="53" y="474"/>
                </a:lnTo>
                <a:lnTo>
                  <a:pt x="53" y="474"/>
                </a:lnTo>
                <a:lnTo>
                  <a:pt x="53" y="474"/>
                </a:lnTo>
                <a:lnTo>
                  <a:pt x="53" y="474"/>
                </a:lnTo>
                <a:lnTo>
                  <a:pt x="53" y="473"/>
                </a:lnTo>
                <a:lnTo>
                  <a:pt x="53" y="473"/>
                </a:lnTo>
                <a:lnTo>
                  <a:pt x="55" y="473"/>
                </a:lnTo>
                <a:lnTo>
                  <a:pt x="55" y="473"/>
                </a:lnTo>
                <a:lnTo>
                  <a:pt x="55" y="473"/>
                </a:lnTo>
                <a:lnTo>
                  <a:pt x="55" y="473"/>
                </a:lnTo>
                <a:lnTo>
                  <a:pt x="55" y="473"/>
                </a:lnTo>
                <a:lnTo>
                  <a:pt x="55" y="473"/>
                </a:lnTo>
                <a:lnTo>
                  <a:pt x="55" y="473"/>
                </a:lnTo>
                <a:lnTo>
                  <a:pt x="56" y="473"/>
                </a:lnTo>
                <a:lnTo>
                  <a:pt x="56" y="473"/>
                </a:lnTo>
                <a:lnTo>
                  <a:pt x="56" y="472"/>
                </a:lnTo>
                <a:lnTo>
                  <a:pt x="56" y="472"/>
                </a:lnTo>
                <a:lnTo>
                  <a:pt x="56" y="472"/>
                </a:lnTo>
                <a:lnTo>
                  <a:pt x="56" y="472"/>
                </a:lnTo>
                <a:lnTo>
                  <a:pt x="56" y="472"/>
                </a:lnTo>
                <a:lnTo>
                  <a:pt x="56" y="472"/>
                </a:lnTo>
                <a:lnTo>
                  <a:pt x="57" y="472"/>
                </a:lnTo>
                <a:lnTo>
                  <a:pt x="57" y="472"/>
                </a:lnTo>
                <a:lnTo>
                  <a:pt x="57" y="472"/>
                </a:lnTo>
                <a:lnTo>
                  <a:pt x="57" y="472"/>
                </a:lnTo>
                <a:lnTo>
                  <a:pt x="57" y="472"/>
                </a:lnTo>
                <a:lnTo>
                  <a:pt x="57" y="471"/>
                </a:lnTo>
                <a:lnTo>
                  <a:pt x="57" y="471"/>
                </a:lnTo>
                <a:lnTo>
                  <a:pt x="57" y="471"/>
                </a:lnTo>
                <a:lnTo>
                  <a:pt x="58" y="471"/>
                </a:lnTo>
                <a:lnTo>
                  <a:pt x="58" y="471"/>
                </a:lnTo>
                <a:lnTo>
                  <a:pt x="58" y="471"/>
                </a:lnTo>
                <a:lnTo>
                  <a:pt x="58" y="471"/>
                </a:lnTo>
                <a:lnTo>
                  <a:pt x="58" y="471"/>
                </a:lnTo>
                <a:lnTo>
                  <a:pt x="58" y="471"/>
                </a:lnTo>
                <a:lnTo>
                  <a:pt x="58" y="471"/>
                </a:lnTo>
                <a:lnTo>
                  <a:pt x="58" y="470"/>
                </a:lnTo>
                <a:lnTo>
                  <a:pt x="59" y="470"/>
                </a:lnTo>
                <a:lnTo>
                  <a:pt x="59" y="470"/>
                </a:lnTo>
                <a:lnTo>
                  <a:pt x="59" y="470"/>
                </a:lnTo>
                <a:lnTo>
                  <a:pt x="59" y="470"/>
                </a:lnTo>
                <a:lnTo>
                  <a:pt x="59" y="470"/>
                </a:lnTo>
                <a:lnTo>
                  <a:pt x="59" y="470"/>
                </a:lnTo>
                <a:lnTo>
                  <a:pt x="59" y="470"/>
                </a:lnTo>
                <a:lnTo>
                  <a:pt x="59" y="470"/>
                </a:lnTo>
                <a:lnTo>
                  <a:pt x="59" y="468"/>
                </a:lnTo>
                <a:lnTo>
                  <a:pt x="60" y="468"/>
                </a:lnTo>
                <a:lnTo>
                  <a:pt x="60" y="468"/>
                </a:lnTo>
                <a:lnTo>
                  <a:pt x="60" y="468"/>
                </a:lnTo>
                <a:lnTo>
                  <a:pt x="60" y="468"/>
                </a:lnTo>
                <a:lnTo>
                  <a:pt x="60" y="468"/>
                </a:lnTo>
                <a:lnTo>
                  <a:pt x="60" y="468"/>
                </a:lnTo>
                <a:lnTo>
                  <a:pt x="60" y="468"/>
                </a:lnTo>
                <a:lnTo>
                  <a:pt x="60" y="468"/>
                </a:lnTo>
                <a:lnTo>
                  <a:pt x="60" y="467"/>
                </a:lnTo>
                <a:lnTo>
                  <a:pt x="61" y="467"/>
                </a:lnTo>
                <a:lnTo>
                  <a:pt x="61" y="467"/>
                </a:lnTo>
                <a:lnTo>
                  <a:pt x="61" y="467"/>
                </a:lnTo>
                <a:lnTo>
                  <a:pt x="61" y="467"/>
                </a:lnTo>
                <a:lnTo>
                  <a:pt x="61" y="467"/>
                </a:lnTo>
                <a:lnTo>
                  <a:pt x="61" y="467"/>
                </a:lnTo>
                <a:lnTo>
                  <a:pt x="61" y="467"/>
                </a:lnTo>
                <a:lnTo>
                  <a:pt x="61" y="466"/>
                </a:lnTo>
                <a:lnTo>
                  <a:pt x="61" y="466"/>
                </a:lnTo>
                <a:lnTo>
                  <a:pt x="61" y="466"/>
                </a:lnTo>
                <a:lnTo>
                  <a:pt x="62" y="466"/>
                </a:lnTo>
                <a:lnTo>
                  <a:pt x="62" y="466"/>
                </a:lnTo>
                <a:lnTo>
                  <a:pt x="62" y="466"/>
                </a:lnTo>
                <a:lnTo>
                  <a:pt x="62" y="466"/>
                </a:lnTo>
                <a:lnTo>
                  <a:pt x="62" y="466"/>
                </a:lnTo>
                <a:lnTo>
                  <a:pt x="62" y="465"/>
                </a:lnTo>
                <a:lnTo>
                  <a:pt x="62" y="465"/>
                </a:lnTo>
                <a:lnTo>
                  <a:pt x="62" y="465"/>
                </a:lnTo>
                <a:lnTo>
                  <a:pt x="62" y="465"/>
                </a:lnTo>
                <a:lnTo>
                  <a:pt x="62" y="465"/>
                </a:lnTo>
                <a:lnTo>
                  <a:pt x="62" y="465"/>
                </a:lnTo>
                <a:lnTo>
                  <a:pt x="64" y="465"/>
                </a:lnTo>
                <a:lnTo>
                  <a:pt x="64" y="464"/>
                </a:lnTo>
                <a:lnTo>
                  <a:pt x="64" y="464"/>
                </a:lnTo>
                <a:lnTo>
                  <a:pt x="64" y="464"/>
                </a:lnTo>
                <a:lnTo>
                  <a:pt x="64" y="464"/>
                </a:lnTo>
                <a:lnTo>
                  <a:pt x="64" y="464"/>
                </a:lnTo>
                <a:lnTo>
                  <a:pt x="64" y="464"/>
                </a:lnTo>
                <a:lnTo>
                  <a:pt x="64" y="464"/>
                </a:lnTo>
                <a:lnTo>
                  <a:pt x="64" y="464"/>
                </a:lnTo>
                <a:lnTo>
                  <a:pt x="64" y="463"/>
                </a:lnTo>
                <a:lnTo>
                  <a:pt x="64" y="463"/>
                </a:lnTo>
                <a:lnTo>
                  <a:pt x="64" y="463"/>
                </a:lnTo>
                <a:lnTo>
                  <a:pt x="65" y="463"/>
                </a:lnTo>
                <a:lnTo>
                  <a:pt x="65" y="463"/>
                </a:lnTo>
                <a:lnTo>
                  <a:pt x="65" y="463"/>
                </a:lnTo>
                <a:lnTo>
                  <a:pt x="65" y="463"/>
                </a:lnTo>
                <a:lnTo>
                  <a:pt x="65" y="462"/>
                </a:lnTo>
                <a:lnTo>
                  <a:pt x="65" y="462"/>
                </a:lnTo>
                <a:lnTo>
                  <a:pt x="65" y="462"/>
                </a:lnTo>
                <a:lnTo>
                  <a:pt x="65" y="462"/>
                </a:lnTo>
                <a:lnTo>
                  <a:pt x="65" y="462"/>
                </a:lnTo>
                <a:lnTo>
                  <a:pt x="65" y="462"/>
                </a:lnTo>
                <a:lnTo>
                  <a:pt x="65" y="462"/>
                </a:lnTo>
                <a:lnTo>
                  <a:pt x="65" y="461"/>
                </a:lnTo>
                <a:lnTo>
                  <a:pt x="65" y="461"/>
                </a:lnTo>
                <a:lnTo>
                  <a:pt x="66" y="461"/>
                </a:lnTo>
                <a:lnTo>
                  <a:pt x="66" y="461"/>
                </a:lnTo>
                <a:lnTo>
                  <a:pt x="66" y="461"/>
                </a:lnTo>
                <a:lnTo>
                  <a:pt x="66" y="461"/>
                </a:lnTo>
                <a:lnTo>
                  <a:pt x="66" y="461"/>
                </a:lnTo>
                <a:lnTo>
                  <a:pt x="66" y="459"/>
                </a:lnTo>
                <a:lnTo>
                  <a:pt x="66" y="459"/>
                </a:lnTo>
                <a:lnTo>
                  <a:pt x="66" y="459"/>
                </a:lnTo>
                <a:lnTo>
                  <a:pt x="66" y="459"/>
                </a:lnTo>
                <a:lnTo>
                  <a:pt x="66" y="459"/>
                </a:lnTo>
                <a:lnTo>
                  <a:pt x="66" y="459"/>
                </a:lnTo>
                <a:lnTo>
                  <a:pt x="66" y="459"/>
                </a:lnTo>
                <a:lnTo>
                  <a:pt x="66" y="458"/>
                </a:lnTo>
                <a:lnTo>
                  <a:pt x="66" y="458"/>
                </a:lnTo>
                <a:lnTo>
                  <a:pt x="66" y="458"/>
                </a:lnTo>
                <a:lnTo>
                  <a:pt x="66" y="458"/>
                </a:lnTo>
                <a:lnTo>
                  <a:pt x="67" y="458"/>
                </a:lnTo>
                <a:lnTo>
                  <a:pt x="67" y="458"/>
                </a:lnTo>
                <a:lnTo>
                  <a:pt x="67" y="457"/>
                </a:lnTo>
                <a:lnTo>
                  <a:pt x="67" y="457"/>
                </a:lnTo>
                <a:lnTo>
                  <a:pt x="67" y="457"/>
                </a:lnTo>
                <a:lnTo>
                  <a:pt x="67" y="457"/>
                </a:lnTo>
                <a:lnTo>
                  <a:pt x="67" y="457"/>
                </a:lnTo>
                <a:lnTo>
                  <a:pt x="67" y="457"/>
                </a:lnTo>
                <a:lnTo>
                  <a:pt x="67" y="457"/>
                </a:lnTo>
                <a:lnTo>
                  <a:pt x="67" y="456"/>
                </a:lnTo>
                <a:lnTo>
                  <a:pt x="67" y="456"/>
                </a:lnTo>
                <a:lnTo>
                  <a:pt x="67" y="456"/>
                </a:lnTo>
                <a:lnTo>
                  <a:pt x="67" y="456"/>
                </a:lnTo>
                <a:lnTo>
                  <a:pt x="67" y="456"/>
                </a:lnTo>
                <a:lnTo>
                  <a:pt x="67" y="456"/>
                </a:lnTo>
                <a:lnTo>
                  <a:pt x="67" y="455"/>
                </a:lnTo>
                <a:lnTo>
                  <a:pt x="67" y="455"/>
                </a:lnTo>
                <a:lnTo>
                  <a:pt x="67" y="455"/>
                </a:lnTo>
                <a:lnTo>
                  <a:pt x="67" y="455"/>
                </a:lnTo>
                <a:lnTo>
                  <a:pt x="67" y="455"/>
                </a:lnTo>
                <a:lnTo>
                  <a:pt x="67" y="455"/>
                </a:lnTo>
                <a:lnTo>
                  <a:pt x="67" y="455"/>
                </a:lnTo>
                <a:lnTo>
                  <a:pt x="67" y="454"/>
                </a:lnTo>
                <a:lnTo>
                  <a:pt x="68" y="454"/>
                </a:lnTo>
                <a:lnTo>
                  <a:pt x="68" y="454"/>
                </a:lnTo>
                <a:lnTo>
                  <a:pt x="68" y="454"/>
                </a:lnTo>
                <a:lnTo>
                  <a:pt x="68" y="454"/>
                </a:lnTo>
                <a:lnTo>
                  <a:pt x="68" y="454"/>
                </a:lnTo>
                <a:lnTo>
                  <a:pt x="68" y="453"/>
                </a:lnTo>
                <a:lnTo>
                  <a:pt x="68" y="453"/>
                </a:lnTo>
                <a:lnTo>
                  <a:pt x="68" y="453"/>
                </a:lnTo>
                <a:lnTo>
                  <a:pt x="68" y="453"/>
                </a:lnTo>
                <a:lnTo>
                  <a:pt x="68" y="453"/>
                </a:lnTo>
                <a:lnTo>
                  <a:pt x="68" y="453"/>
                </a:lnTo>
                <a:lnTo>
                  <a:pt x="68" y="452"/>
                </a:lnTo>
                <a:lnTo>
                  <a:pt x="68" y="452"/>
                </a:lnTo>
                <a:lnTo>
                  <a:pt x="68" y="452"/>
                </a:lnTo>
                <a:lnTo>
                  <a:pt x="68" y="452"/>
                </a:lnTo>
                <a:lnTo>
                  <a:pt x="68" y="452"/>
                </a:lnTo>
                <a:lnTo>
                  <a:pt x="68" y="452"/>
                </a:lnTo>
                <a:lnTo>
                  <a:pt x="68" y="450"/>
                </a:lnTo>
                <a:lnTo>
                  <a:pt x="68" y="450"/>
                </a:lnTo>
                <a:lnTo>
                  <a:pt x="68" y="450"/>
                </a:lnTo>
                <a:lnTo>
                  <a:pt x="68" y="450"/>
                </a:lnTo>
                <a:lnTo>
                  <a:pt x="68" y="450"/>
                </a:lnTo>
                <a:lnTo>
                  <a:pt x="68" y="450"/>
                </a:lnTo>
                <a:lnTo>
                  <a:pt x="68" y="449"/>
                </a:lnTo>
                <a:lnTo>
                  <a:pt x="68" y="449"/>
                </a:lnTo>
                <a:lnTo>
                  <a:pt x="68" y="449"/>
                </a:lnTo>
                <a:lnTo>
                  <a:pt x="68" y="449"/>
                </a:lnTo>
                <a:lnTo>
                  <a:pt x="68" y="449"/>
                </a:lnTo>
                <a:lnTo>
                  <a:pt x="68" y="449"/>
                </a:lnTo>
                <a:lnTo>
                  <a:pt x="68" y="448"/>
                </a:lnTo>
                <a:lnTo>
                  <a:pt x="68" y="448"/>
                </a:lnTo>
                <a:lnTo>
                  <a:pt x="68" y="448"/>
                </a:lnTo>
                <a:lnTo>
                  <a:pt x="68" y="448"/>
                </a:lnTo>
                <a:lnTo>
                  <a:pt x="68" y="448"/>
                </a:lnTo>
                <a:close/>
                <a:moveTo>
                  <a:pt x="39" y="411"/>
                </a:moveTo>
                <a:lnTo>
                  <a:pt x="39" y="411"/>
                </a:lnTo>
                <a:lnTo>
                  <a:pt x="39" y="411"/>
                </a:lnTo>
                <a:lnTo>
                  <a:pt x="39" y="411"/>
                </a:lnTo>
                <a:lnTo>
                  <a:pt x="40" y="411"/>
                </a:lnTo>
                <a:lnTo>
                  <a:pt x="40" y="411"/>
                </a:lnTo>
                <a:lnTo>
                  <a:pt x="40" y="411"/>
                </a:lnTo>
                <a:lnTo>
                  <a:pt x="40" y="411"/>
                </a:lnTo>
                <a:lnTo>
                  <a:pt x="40" y="411"/>
                </a:lnTo>
                <a:lnTo>
                  <a:pt x="41" y="411"/>
                </a:lnTo>
                <a:lnTo>
                  <a:pt x="41" y="411"/>
                </a:lnTo>
                <a:lnTo>
                  <a:pt x="41" y="411"/>
                </a:lnTo>
                <a:lnTo>
                  <a:pt x="41" y="411"/>
                </a:lnTo>
                <a:lnTo>
                  <a:pt x="41" y="411"/>
                </a:lnTo>
                <a:lnTo>
                  <a:pt x="42" y="411"/>
                </a:lnTo>
                <a:lnTo>
                  <a:pt x="42" y="411"/>
                </a:lnTo>
                <a:lnTo>
                  <a:pt x="42" y="411"/>
                </a:lnTo>
                <a:lnTo>
                  <a:pt x="42" y="411"/>
                </a:lnTo>
                <a:lnTo>
                  <a:pt x="43" y="411"/>
                </a:lnTo>
                <a:lnTo>
                  <a:pt x="43" y="411"/>
                </a:lnTo>
                <a:lnTo>
                  <a:pt x="43" y="411"/>
                </a:lnTo>
                <a:lnTo>
                  <a:pt x="43" y="411"/>
                </a:lnTo>
                <a:lnTo>
                  <a:pt x="43" y="411"/>
                </a:lnTo>
                <a:lnTo>
                  <a:pt x="44" y="411"/>
                </a:lnTo>
                <a:lnTo>
                  <a:pt x="44" y="411"/>
                </a:lnTo>
                <a:lnTo>
                  <a:pt x="44" y="411"/>
                </a:lnTo>
                <a:lnTo>
                  <a:pt x="44" y="411"/>
                </a:lnTo>
                <a:lnTo>
                  <a:pt x="44" y="411"/>
                </a:lnTo>
                <a:lnTo>
                  <a:pt x="46" y="411"/>
                </a:lnTo>
                <a:lnTo>
                  <a:pt x="46" y="411"/>
                </a:lnTo>
                <a:lnTo>
                  <a:pt x="46" y="411"/>
                </a:lnTo>
                <a:lnTo>
                  <a:pt x="46" y="411"/>
                </a:lnTo>
                <a:lnTo>
                  <a:pt x="46" y="411"/>
                </a:lnTo>
                <a:lnTo>
                  <a:pt x="47" y="411"/>
                </a:lnTo>
                <a:lnTo>
                  <a:pt x="47" y="411"/>
                </a:lnTo>
                <a:lnTo>
                  <a:pt x="47" y="411"/>
                </a:lnTo>
                <a:lnTo>
                  <a:pt x="47" y="411"/>
                </a:lnTo>
                <a:lnTo>
                  <a:pt x="47" y="411"/>
                </a:lnTo>
                <a:lnTo>
                  <a:pt x="48" y="411"/>
                </a:lnTo>
                <a:lnTo>
                  <a:pt x="48" y="412"/>
                </a:lnTo>
                <a:lnTo>
                  <a:pt x="48" y="412"/>
                </a:lnTo>
                <a:lnTo>
                  <a:pt x="48" y="412"/>
                </a:lnTo>
                <a:lnTo>
                  <a:pt x="48" y="412"/>
                </a:lnTo>
                <a:lnTo>
                  <a:pt x="49" y="412"/>
                </a:lnTo>
                <a:lnTo>
                  <a:pt x="49" y="412"/>
                </a:lnTo>
                <a:lnTo>
                  <a:pt x="49" y="412"/>
                </a:lnTo>
                <a:lnTo>
                  <a:pt x="49" y="412"/>
                </a:lnTo>
                <a:lnTo>
                  <a:pt x="49" y="412"/>
                </a:lnTo>
                <a:lnTo>
                  <a:pt x="50" y="412"/>
                </a:lnTo>
                <a:lnTo>
                  <a:pt x="50" y="412"/>
                </a:lnTo>
                <a:lnTo>
                  <a:pt x="50" y="412"/>
                </a:lnTo>
                <a:lnTo>
                  <a:pt x="50" y="412"/>
                </a:lnTo>
                <a:lnTo>
                  <a:pt x="50" y="412"/>
                </a:lnTo>
                <a:lnTo>
                  <a:pt x="51" y="412"/>
                </a:lnTo>
                <a:lnTo>
                  <a:pt x="51" y="412"/>
                </a:lnTo>
                <a:lnTo>
                  <a:pt x="51" y="412"/>
                </a:lnTo>
                <a:lnTo>
                  <a:pt x="51" y="413"/>
                </a:lnTo>
                <a:lnTo>
                  <a:pt x="51" y="413"/>
                </a:lnTo>
                <a:lnTo>
                  <a:pt x="52" y="413"/>
                </a:lnTo>
                <a:lnTo>
                  <a:pt x="52" y="413"/>
                </a:lnTo>
                <a:lnTo>
                  <a:pt x="52" y="413"/>
                </a:lnTo>
                <a:lnTo>
                  <a:pt x="52" y="413"/>
                </a:lnTo>
                <a:lnTo>
                  <a:pt x="52" y="413"/>
                </a:lnTo>
                <a:lnTo>
                  <a:pt x="52" y="413"/>
                </a:lnTo>
                <a:lnTo>
                  <a:pt x="53" y="413"/>
                </a:lnTo>
                <a:lnTo>
                  <a:pt x="53" y="413"/>
                </a:lnTo>
                <a:lnTo>
                  <a:pt x="53" y="413"/>
                </a:lnTo>
                <a:lnTo>
                  <a:pt x="53" y="413"/>
                </a:lnTo>
                <a:lnTo>
                  <a:pt x="53" y="413"/>
                </a:lnTo>
                <a:lnTo>
                  <a:pt x="55" y="414"/>
                </a:lnTo>
                <a:lnTo>
                  <a:pt x="55" y="414"/>
                </a:lnTo>
                <a:lnTo>
                  <a:pt x="55" y="414"/>
                </a:lnTo>
                <a:lnTo>
                  <a:pt x="55" y="414"/>
                </a:lnTo>
                <a:lnTo>
                  <a:pt x="55" y="414"/>
                </a:lnTo>
                <a:lnTo>
                  <a:pt x="56" y="414"/>
                </a:lnTo>
                <a:lnTo>
                  <a:pt x="56" y="414"/>
                </a:lnTo>
                <a:lnTo>
                  <a:pt x="56" y="414"/>
                </a:lnTo>
                <a:lnTo>
                  <a:pt x="56" y="414"/>
                </a:lnTo>
                <a:lnTo>
                  <a:pt x="56" y="414"/>
                </a:lnTo>
                <a:lnTo>
                  <a:pt x="56" y="414"/>
                </a:lnTo>
                <a:lnTo>
                  <a:pt x="57" y="415"/>
                </a:lnTo>
                <a:lnTo>
                  <a:pt x="57" y="415"/>
                </a:lnTo>
                <a:lnTo>
                  <a:pt x="57" y="415"/>
                </a:lnTo>
                <a:lnTo>
                  <a:pt x="57" y="415"/>
                </a:lnTo>
                <a:lnTo>
                  <a:pt x="57" y="415"/>
                </a:lnTo>
                <a:lnTo>
                  <a:pt x="57" y="415"/>
                </a:lnTo>
                <a:lnTo>
                  <a:pt x="58" y="415"/>
                </a:lnTo>
                <a:lnTo>
                  <a:pt x="58" y="415"/>
                </a:lnTo>
                <a:lnTo>
                  <a:pt x="58" y="415"/>
                </a:lnTo>
                <a:lnTo>
                  <a:pt x="58" y="415"/>
                </a:lnTo>
                <a:lnTo>
                  <a:pt x="58" y="417"/>
                </a:lnTo>
                <a:lnTo>
                  <a:pt x="59" y="417"/>
                </a:lnTo>
                <a:lnTo>
                  <a:pt x="59" y="417"/>
                </a:lnTo>
                <a:lnTo>
                  <a:pt x="59" y="417"/>
                </a:lnTo>
                <a:lnTo>
                  <a:pt x="59" y="417"/>
                </a:lnTo>
                <a:lnTo>
                  <a:pt x="59" y="417"/>
                </a:lnTo>
                <a:lnTo>
                  <a:pt x="59" y="417"/>
                </a:lnTo>
                <a:lnTo>
                  <a:pt x="60" y="417"/>
                </a:lnTo>
                <a:lnTo>
                  <a:pt x="60" y="417"/>
                </a:lnTo>
                <a:lnTo>
                  <a:pt x="60" y="418"/>
                </a:lnTo>
                <a:lnTo>
                  <a:pt x="60" y="418"/>
                </a:lnTo>
                <a:lnTo>
                  <a:pt x="60" y="418"/>
                </a:lnTo>
                <a:lnTo>
                  <a:pt x="60" y="418"/>
                </a:lnTo>
                <a:lnTo>
                  <a:pt x="61" y="418"/>
                </a:lnTo>
                <a:lnTo>
                  <a:pt x="61" y="418"/>
                </a:lnTo>
                <a:lnTo>
                  <a:pt x="61" y="418"/>
                </a:lnTo>
                <a:lnTo>
                  <a:pt x="61" y="418"/>
                </a:lnTo>
                <a:lnTo>
                  <a:pt x="61" y="419"/>
                </a:lnTo>
                <a:lnTo>
                  <a:pt x="61" y="419"/>
                </a:lnTo>
                <a:lnTo>
                  <a:pt x="61" y="419"/>
                </a:lnTo>
                <a:lnTo>
                  <a:pt x="62" y="419"/>
                </a:lnTo>
                <a:lnTo>
                  <a:pt x="62" y="419"/>
                </a:lnTo>
                <a:lnTo>
                  <a:pt x="62" y="419"/>
                </a:lnTo>
                <a:lnTo>
                  <a:pt x="62" y="419"/>
                </a:lnTo>
                <a:lnTo>
                  <a:pt x="62" y="419"/>
                </a:lnTo>
                <a:lnTo>
                  <a:pt x="62" y="420"/>
                </a:lnTo>
                <a:lnTo>
                  <a:pt x="64" y="420"/>
                </a:lnTo>
                <a:lnTo>
                  <a:pt x="64" y="420"/>
                </a:lnTo>
                <a:lnTo>
                  <a:pt x="64" y="420"/>
                </a:lnTo>
                <a:lnTo>
                  <a:pt x="64" y="420"/>
                </a:lnTo>
                <a:lnTo>
                  <a:pt x="64" y="420"/>
                </a:lnTo>
                <a:lnTo>
                  <a:pt x="64" y="420"/>
                </a:lnTo>
                <a:lnTo>
                  <a:pt x="64" y="420"/>
                </a:lnTo>
                <a:lnTo>
                  <a:pt x="65" y="421"/>
                </a:lnTo>
                <a:lnTo>
                  <a:pt x="65" y="421"/>
                </a:lnTo>
                <a:lnTo>
                  <a:pt x="65" y="421"/>
                </a:lnTo>
                <a:lnTo>
                  <a:pt x="65" y="421"/>
                </a:lnTo>
                <a:lnTo>
                  <a:pt x="65" y="421"/>
                </a:lnTo>
                <a:lnTo>
                  <a:pt x="65" y="421"/>
                </a:lnTo>
                <a:lnTo>
                  <a:pt x="65" y="421"/>
                </a:lnTo>
                <a:lnTo>
                  <a:pt x="66" y="422"/>
                </a:lnTo>
                <a:lnTo>
                  <a:pt x="66" y="422"/>
                </a:lnTo>
                <a:lnTo>
                  <a:pt x="66" y="422"/>
                </a:lnTo>
                <a:lnTo>
                  <a:pt x="66" y="422"/>
                </a:lnTo>
                <a:lnTo>
                  <a:pt x="66" y="422"/>
                </a:lnTo>
                <a:lnTo>
                  <a:pt x="66" y="422"/>
                </a:lnTo>
                <a:lnTo>
                  <a:pt x="66" y="422"/>
                </a:lnTo>
                <a:lnTo>
                  <a:pt x="67" y="423"/>
                </a:lnTo>
                <a:lnTo>
                  <a:pt x="67" y="423"/>
                </a:lnTo>
                <a:lnTo>
                  <a:pt x="67" y="423"/>
                </a:lnTo>
                <a:lnTo>
                  <a:pt x="67" y="423"/>
                </a:lnTo>
                <a:lnTo>
                  <a:pt x="67" y="423"/>
                </a:lnTo>
                <a:lnTo>
                  <a:pt x="67" y="423"/>
                </a:lnTo>
                <a:lnTo>
                  <a:pt x="67" y="424"/>
                </a:lnTo>
                <a:lnTo>
                  <a:pt x="67" y="424"/>
                </a:lnTo>
                <a:lnTo>
                  <a:pt x="68" y="424"/>
                </a:lnTo>
                <a:lnTo>
                  <a:pt x="68" y="424"/>
                </a:lnTo>
                <a:lnTo>
                  <a:pt x="68" y="424"/>
                </a:lnTo>
                <a:lnTo>
                  <a:pt x="68" y="424"/>
                </a:lnTo>
                <a:lnTo>
                  <a:pt x="68" y="424"/>
                </a:lnTo>
                <a:lnTo>
                  <a:pt x="68" y="426"/>
                </a:lnTo>
                <a:lnTo>
                  <a:pt x="68" y="426"/>
                </a:lnTo>
                <a:lnTo>
                  <a:pt x="68" y="426"/>
                </a:lnTo>
                <a:lnTo>
                  <a:pt x="69" y="426"/>
                </a:lnTo>
                <a:lnTo>
                  <a:pt x="69" y="426"/>
                </a:lnTo>
                <a:lnTo>
                  <a:pt x="69" y="426"/>
                </a:lnTo>
                <a:lnTo>
                  <a:pt x="69" y="427"/>
                </a:lnTo>
                <a:lnTo>
                  <a:pt x="69" y="427"/>
                </a:lnTo>
                <a:lnTo>
                  <a:pt x="69" y="427"/>
                </a:lnTo>
                <a:lnTo>
                  <a:pt x="69" y="427"/>
                </a:lnTo>
                <a:lnTo>
                  <a:pt x="69" y="427"/>
                </a:lnTo>
                <a:lnTo>
                  <a:pt x="69" y="427"/>
                </a:lnTo>
                <a:lnTo>
                  <a:pt x="70" y="428"/>
                </a:lnTo>
                <a:lnTo>
                  <a:pt x="70" y="428"/>
                </a:lnTo>
                <a:lnTo>
                  <a:pt x="70" y="428"/>
                </a:lnTo>
                <a:lnTo>
                  <a:pt x="70" y="428"/>
                </a:lnTo>
                <a:lnTo>
                  <a:pt x="70" y="428"/>
                </a:lnTo>
                <a:lnTo>
                  <a:pt x="70" y="428"/>
                </a:lnTo>
                <a:lnTo>
                  <a:pt x="70" y="429"/>
                </a:lnTo>
                <a:lnTo>
                  <a:pt x="70" y="429"/>
                </a:lnTo>
                <a:lnTo>
                  <a:pt x="70" y="429"/>
                </a:lnTo>
                <a:lnTo>
                  <a:pt x="71" y="429"/>
                </a:lnTo>
                <a:lnTo>
                  <a:pt x="71" y="429"/>
                </a:lnTo>
                <a:lnTo>
                  <a:pt x="71" y="429"/>
                </a:lnTo>
                <a:lnTo>
                  <a:pt x="71" y="430"/>
                </a:lnTo>
                <a:lnTo>
                  <a:pt x="71" y="430"/>
                </a:lnTo>
                <a:lnTo>
                  <a:pt x="71" y="430"/>
                </a:lnTo>
                <a:lnTo>
                  <a:pt x="71" y="430"/>
                </a:lnTo>
                <a:lnTo>
                  <a:pt x="71" y="430"/>
                </a:lnTo>
                <a:lnTo>
                  <a:pt x="71" y="431"/>
                </a:lnTo>
                <a:lnTo>
                  <a:pt x="71" y="431"/>
                </a:lnTo>
                <a:lnTo>
                  <a:pt x="73" y="431"/>
                </a:lnTo>
                <a:lnTo>
                  <a:pt x="73" y="431"/>
                </a:lnTo>
                <a:lnTo>
                  <a:pt x="73" y="431"/>
                </a:lnTo>
                <a:lnTo>
                  <a:pt x="73" y="431"/>
                </a:lnTo>
                <a:lnTo>
                  <a:pt x="73" y="432"/>
                </a:lnTo>
                <a:lnTo>
                  <a:pt x="73" y="432"/>
                </a:lnTo>
                <a:lnTo>
                  <a:pt x="73" y="432"/>
                </a:lnTo>
                <a:lnTo>
                  <a:pt x="73" y="432"/>
                </a:lnTo>
                <a:lnTo>
                  <a:pt x="73" y="432"/>
                </a:lnTo>
                <a:lnTo>
                  <a:pt x="73" y="433"/>
                </a:lnTo>
                <a:lnTo>
                  <a:pt x="73" y="433"/>
                </a:lnTo>
                <a:lnTo>
                  <a:pt x="73" y="433"/>
                </a:lnTo>
                <a:lnTo>
                  <a:pt x="74" y="433"/>
                </a:lnTo>
                <a:lnTo>
                  <a:pt x="74" y="433"/>
                </a:lnTo>
                <a:lnTo>
                  <a:pt x="74" y="433"/>
                </a:lnTo>
                <a:lnTo>
                  <a:pt x="74" y="435"/>
                </a:lnTo>
                <a:lnTo>
                  <a:pt x="74" y="435"/>
                </a:lnTo>
                <a:lnTo>
                  <a:pt x="74" y="435"/>
                </a:lnTo>
                <a:lnTo>
                  <a:pt x="74" y="435"/>
                </a:lnTo>
                <a:lnTo>
                  <a:pt x="74" y="435"/>
                </a:lnTo>
                <a:lnTo>
                  <a:pt x="74" y="436"/>
                </a:lnTo>
                <a:lnTo>
                  <a:pt x="74" y="436"/>
                </a:lnTo>
                <a:lnTo>
                  <a:pt x="74" y="436"/>
                </a:lnTo>
                <a:lnTo>
                  <a:pt x="74" y="436"/>
                </a:lnTo>
                <a:lnTo>
                  <a:pt x="74" y="436"/>
                </a:lnTo>
                <a:lnTo>
                  <a:pt x="74" y="437"/>
                </a:lnTo>
                <a:lnTo>
                  <a:pt x="75" y="437"/>
                </a:lnTo>
                <a:lnTo>
                  <a:pt x="75" y="437"/>
                </a:lnTo>
                <a:lnTo>
                  <a:pt x="75" y="437"/>
                </a:lnTo>
                <a:lnTo>
                  <a:pt x="75" y="437"/>
                </a:lnTo>
                <a:lnTo>
                  <a:pt x="75" y="438"/>
                </a:lnTo>
                <a:lnTo>
                  <a:pt x="75" y="438"/>
                </a:lnTo>
                <a:lnTo>
                  <a:pt x="75" y="438"/>
                </a:lnTo>
                <a:lnTo>
                  <a:pt x="75" y="438"/>
                </a:lnTo>
                <a:lnTo>
                  <a:pt x="75" y="438"/>
                </a:lnTo>
                <a:lnTo>
                  <a:pt x="75" y="439"/>
                </a:lnTo>
                <a:lnTo>
                  <a:pt x="75" y="439"/>
                </a:lnTo>
                <a:lnTo>
                  <a:pt x="75" y="439"/>
                </a:lnTo>
                <a:lnTo>
                  <a:pt x="75" y="439"/>
                </a:lnTo>
                <a:lnTo>
                  <a:pt x="75" y="439"/>
                </a:lnTo>
                <a:lnTo>
                  <a:pt x="75" y="440"/>
                </a:lnTo>
                <a:lnTo>
                  <a:pt x="75" y="440"/>
                </a:lnTo>
                <a:lnTo>
                  <a:pt x="75" y="440"/>
                </a:lnTo>
                <a:lnTo>
                  <a:pt x="75" y="440"/>
                </a:lnTo>
                <a:lnTo>
                  <a:pt x="75" y="440"/>
                </a:lnTo>
                <a:lnTo>
                  <a:pt x="75" y="441"/>
                </a:lnTo>
                <a:lnTo>
                  <a:pt x="76" y="441"/>
                </a:lnTo>
                <a:lnTo>
                  <a:pt x="76" y="441"/>
                </a:lnTo>
                <a:lnTo>
                  <a:pt x="76" y="441"/>
                </a:lnTo>
                <a:lnTo>
                  <a:pt x="76" y="441"/>
                </a:lnTo>
                <a:lnTo>
                  <a:pt x="76" y="442"/>
                </a:lnTo>
                <a:lnTo>
                  <a:pt x="76" y="442"/>
                </a:lnTo>
                <a:lnTo>
                  <a:pt x="76" y="442"/>
                </a:lnTo>
                <a:lnTo>
                  <a:pt x="76" y="442"/>
                </a:lnTo>
                <a:lnTo>
                  <a:pt x="76" y="442"/>
                </a:lnTo>
                <a:lnTo>
                  <a:pt x="76" y="444"/>
                </a:lnTo>
                <a:lnTo>
                  <a:pt x="76" y="444"/>
                </a:lnTo>
                <a:lnTo>
                  <a:pt x="76" y="444"/>
                </a:lnTo>
                <a:lnTo>
                  <a:pt x="76" y="444"/>
                </a:lnTo>
                <a:lnTo>
                  <a:pt x="76" y="445"/>
                </a:lnTo>
                <a:lnTo>
                  <a:pt x="76" y="445"/>
                </a:lnTo>
                <a:lnTo>
                  <a:pt x="76" y="445"/>
                </a:lnTo>
                <a:lnTo>
                  <a:pt x="76" y="445"/>
                </a:lnTo>
                <a:lnTo>
                  <a:pt x="76" y="445"/>
                </a:lnTo>
                <a:lnTo>
                  <a:pt x="76" y="446"/>
                </a:lnTo>
                <a:lnTo>
                  <a:pt x="76" y="446"/>
                </a:lnTo>
                <a:lnTo>
                  <a:pt x="76" y="446"/>
                </a:lnTo>
                <a:lnTo>
                  <a:pt x="76" y="446"/>
                </a:lnTo>
                <a:lnTo>
                  <a:pt x="76" y="446"/>
                </a:lnTo>
                <a:lnTo>
                  <a:pt x="76" y="447"/>
                </a:lnTo>
                <a:lnTo>
                  <a:pt x="76" y="447"/>
                </a:lnTo>
                <a:lnTo>
                  <a:pt x="76" y="447"/>
                </a:lnTo>
                <a:lnTo>
                  <a:pt x="76" y="447"/>
                </a:lnTo>
                <a:lnTo>
                  <a:pt x="76" y="447"/>
                </a:lnTo>
                <a:lnTo>
                  <a:pt x="76" y="448"/>
                </a:lnTo>
                <a:lnTo>
                  <a:pt x="76" y="448"/>
                </a:lnTo>
                <a:lnTo>
                  <a:pt x="76" y="448"/>
                </a:lnTo>
                <a:lnTo>
                  <a:pt x="76" y="448"/>
                </a:lnTo>
                <a:lnTo>
                  <a:pt x="76" y="449"/>
                </a:lnTo>
                <a:lnTo>
                  <a:pt x="76" y="449"/>
                </a:lnTo>
                <a:lnTo>
                  <a:pt x="76" y="449"/>
                </a:lnTo>
                <a:lnTo>
                  <a:pt x="76" y="449"/>
                </a:lnTo>
                <a:lnTo>
                  <a:pt x="76" y="449"/>
                </a:lnTo>
                <a:lnTo>
                  <a:pt x="76" y="450"/>
                </a:lnTo>
                <a:lnTo>
                  <a:pt x="76" y="450"/>
                </a:lnTo>
                <a:lnTo>
                  <a:pt x="76" y="450"/>
                </a:lnTo>
                <a:lnTo>
                  <a:pt x="76" y="450"/>
                </a:lnTo>
                <a:lnTo>
                  <a:pt x="76" y="450"/>
                </a:lnTo>
                <a:lnTo>
                  <a:pt x="76" y="452"/>
                </a:lnTo>
                <a:lnTo>
                  <a:pt x="76" y="452"/>
                </a:lnTo>
                <a:lnTo>
                  <a:pt x="76" y="452"/>
                </a:lnTo>
                <a:lnTo>
                  <a:pt x="76" y="452"/>
                </a:lnTo>
                <a:lnTo>
                  <a:pt x="76" y="453"/>
                </a:lnTo>
                <a:lnTo>
                  <a:pt x="76" y="453"/>
                </a:lnTo>
                <a:lnTo>
                  <a:pt x="76" y="453"/>
                </a:lnTo>
                <a:lnTo>
                  <a:pt x="76" y="453"/>
                </a:lnTo>
                <a:lnTo>
                  <a:pt x="76" y="453"/>
                </a:lnTo>
                <a:lnTo>
                  <a:pt x="76" y="454"/>
                </a:lnTo>
                <a:lnTo>
                  <a:pt x="76" y="454"/>
                </a:lnTo>
                <a:lnTo>
                  <a:pt x="76" y="454"/>
                </a:lnTo>
                <a:lnTo>
                  <a:pt x="76" y="454"/>
                </a:lnTo>
                <a:lnTo>
                  <a:pt x="76" y="454"/>
                </a:lnTo>
                <a:lnTo>
                  <a:pt x="76" y="455"/>
                </a:lnTo>
                <a:lnTo>
                  <a:pt x="76" y="455"/>
                </a:lnTo>
                <a:lnTo>
                  <a:pt x="76" y="455"/>
                </a:lnTo>
                <a:lnTo>
                  <a:pt x="75" y="455"/>
                </a:lnTo>
                <a:lnTo>
                  <a:pt x="75" y="455"/>
                </a:lnTo>
                <a:lnTo>
                  <a:pt x="75" y="456"/>
                </a:lnTo>
                <a:lnTo>
                  <a:pt x="75" y="456"/>
                </a:lnTo>
                <a:lnTo>
                  <a:pt x="75" y="456"/>
                </a:lnTo>
                <a:lnTo>
                  <a:pt x="75" y="456"/>
                </a:lnTo>
                <a:lnTo>
                  <a:pt x="75" y="456"/>
                </a:lnTo>
                <a:lnTo>
                  <a:pt x="75" y="457"/>
                </a:lnTo>
                <a:lnTo>
                  <a:pt x="75" y="457"/>
                </a:lnTo>
                <a:lnTo>
                  <a:pt x="75" y="457"/>
                </a:lnTo>
                <a:lnTo>
                  <a:pt x="75" y="457"/>
                </a:lnTo>
                <a:lnTo>
                  <a:pt x="75" y="457"/>
                </a:lnTo>
                <a:lnTo>
                  <a:pt x="75" y="458"/>
                </a:lnTo>
                <a:lnTo>
                  <a:pt x="75" y="458"/>
                </a:lnTo>
                <a:lnTo>
                  <a:pt x="75" y="458"/>
                </a:lnTo>
                <a:lnTo>
                  <a:pt x="75" y="458"/>
                </a:lnTo>
                <a:lnTo>
                  <a:pt x="75" y="458"/>
                </a:lnTo>
                <a:lnTo>
                  <a:pt x="75" y="459"/>
                </a:lnTo>
                <a:lnTo>
                  <a:pt x="75" y="459"/>
                </a:lnTo>
                <a:lnTo>
                  <a:pt x="75" y="459"/>
                </a:lnTo>
                <a:lnTo>
                  <a:pt x="74" y="459"/>
                </a:lnTo>
                <a:lnTo>
                  <a:pt x="74" y="459"/>
                </a:lnTo>
                <a:lnTo>
                  <a:pt x="74" y="461"/>
                </a:lnTo>
                <a:lnTo>
                  <a:pt x="74" y="461"/>
                </a:lnTo>
                <a:lnTo>
                  <a:pt x="74" y="461"/>
                </a:lnTo>
                <a:lnTo>
                  <a:pt x="74" y="461"/>
                </a:lnTo>
                <a:lnTo>
                  <a:pt x="74" y="461"/>
                </a:lnTo>
                <a:lnTo>
                  <a:pt x="74" y="462"/>
                </a:lnTo>
                <a:lnTo>
                  <a:pt x="74" y="462"/>
                </a:lnTo>
                <a:lnTo>
                  <a:pt x="74" y="462"/>
                </a:lnTo>
                <a:lnTo>
                  <a:pt x="74" y="462"/>
                </a:lnTo>
                <a:lnTo>
                  <a:pt x="74" y="462"/>
                </a:lnTo>
                <a:lnTo>
                  <a:pt x="74" y="463"/>
                </a:lnTo>
                <a:lnTo>
                  <a:pt x="74" y="463"/>
                </a:lnTo>
                <a:lnTo>
                  <a:pt x="73" y="463"/>
                </a:lnTo>
                <a:lnTo>
                  <a:pt x="73" y="463"/>
                </a:lnTo>
                <a:lnTo>
                  <a:pt x="73" y="463"/>
                </a:lnTo>
                <a:lnTo>
                  <a:pt x="73" y="463"/>
                </a:lnTo>
                <a:lnTo>
                  <a:pt x="73" y="464"/>
                </a:lnTo>
                <a:lnTo>
                  <a:pt x="73" y="464"/>
                </a:lnTo>
                <a:lnTo>
                  <a:pt x="73" y="464"/>
                </a:lnTo>
                <a:lnTo>
                  <a:pt x="73" y="464"/>
                </a:lnTo>
                <a:lnTo>
                  <a:pt x="73" y="464"/>
                </a:lnTo>
                <a:lnTo>
                  <a:pt x="73" y="465"/>
                </a:lnTo>
                <a:lnTo>
                  <a:pt x="73" y="465"/>
                </a:lnTo>
                <a:lnTo>
                  <a:pt x="73" y="465"/>
                </a:lnTo>
                <a:lnTo>
                  <a:pt x="71" y="465"/>
                </a:lnTo>
                <a:lnTo>
                  <a:pt x="71" y="465"/>
                </a:lnTo>
                <a:lnTo>
                  <a:pt x="71" y="465"/>
                </a:lnTo>
                <a:lnTo>
                  <a:pt x="71" y="466"/>
                </a:lnTo>
                <a:lnTo>
                  <a:pt x="71" y="466"/>
                </a:lnTo>
                <a:lnTo>
                  <a:pt x="71" y="466"/>
                </a:lnTo>
                <a:lnTo>
                  <a:pt x="71" y="466"/>
                </a:lnTo>
                <a:lnTo>
                  <a:pt x="71" y="466"/>
                </a:lnTo>
                <a:lnTo>
                  <a:pt x="71" y="467"/>
                </a:lnTo>
                <a:lnTo>
                  <a:pt x="71" y="467"/>
                </a:lnTo>
                <a:lnTo>
                  <a:pt x="70" y="467"/>
                </a:lnTo>
                <a:lnTo>
                  <a:pt x="70" y="467"/>
                </a:lnTo>
                <a:lnTo>
                  <a:pt x="70" y="467"/>
                </a:lnTo>
                <a:lnTo>
                  <a:pt x="70" y="467"/>
                </a:lnTo>
                <a:lnTo>
                  <a:pt x="70" y="468"/>
                </a:lnTo>
                <a:lnTo>
                  <a:pt x="70" y="468"/>
                </a:lnTo>
                <a:lnTo>
                  <a:pt x="70" y="468"/>
                </a:lnTo>
                <a:lnTo>
                  <a:pt x="70" y="468"/>
                </a:lnTo>
                <a:lnTo>
                  <a:pt x="70" y="468"/>
                </a:lnTo>
                <a:lnTo>
                  <a:pt x="69" y="468"/>
                </a:lnTo>
                <a:lnTo>
                  <a:pt x="69" y="470"/>
                </a:lnTo>
                <a:lnTo>
                  <a:pt x="69" y="470"/>
                </a:lnTo>
                <a:lnTo>
                  <a:pt x="69" y="470"/>
                </a:lnTo>
                <a:lnTo>
                  <a:pt x="69" y="470"/>
                </a:lnTo>
                <a:lnTo>
                  <a:pt x="69" y="470"/>
                </a:lnTo>
                <a:lnTo>
                  <a:pt x="69" y="470"/>
                </a:lnTo>
                <a:lnTo>
                  <a:pt x="69" y="471"/>
                </a:lnTo>
                <a:lnTo>
                  <a:pt x="69" y="471"/>
                </a:lnTo>
                <a:lnTo>
                  <a:pt x="68" y="471"/>
                </a:lnTo>
                <a:lnTo>
                  <a:pt x="68" y="471"/>
                </a:lnTo>
                <a:lnTo>
                  <a:pt x="68" y="471"/>
                </a:lnTo>
                <a:lnTo>
                  <a:pt x="68" y="471"/>
                </a:lnTo>
                <a:lnTo>
                  <a:pt x="68" y="472"/>
                </a:lnTo>
                <a:lnTo>
                  <a:pt x="68" y="472"/>
                </a:lnTo>
                <a:lnTo>
                  <a:pt x="68" y="472"/>
                </a:lnTo>
                <a:lnTo>
                  <a:pt x="68" y="472"/>
                </a:lnTo>
                <a:lnTo>
                  <a:pt x="67" y="472"/>
                </a:lnTo>
                <a:lnTo>
                  <a:pt x="67" y="472"/>
                </a:lnTo>
                <a:lnTo>
                  <a:pt x="67" y="472"/>
                </a:lnTo>
                <a:lnTo>
                  <a:pt x="67" y="473"/>
                </a:lnTo>
                <a:lnTo>
                  <a:pt x="67" y="473"/>
                </a:lnTo>
                <a:lnTo>
                  <a:pt x="67" y="473"/>
                </a:lnTo>
                <a:lnTo>
                  <a:pt x="67" y="473"/>
                </a:lnTo>
                <a:lnTo>
                  <a:pt x="67" y="473"/>
                </a:lnTo>
                <a:lnTo>
                  <a:pt x="66" y="473"/>
                </a:lnTo>
                <a:lnTo>
                  <a:pt x="66" y="473"/>
                </a:lnTo>
                <a:lnTo>
                  <a:pt x="66" y="474"/>
                </a:lnTo>
                <a:lnTo>
                  <a:pt x="66" y="474"/>
                </a:lnTo>
                <a:lnTo>
                  <a:pt x="66" y="474"/>
                </a:lnTo>
                <a:lnTo>
                  <a:pt x="66" y="474"/>
                </a:lnTo>
                <a:lnTo>
                  <a:pt x="66" y="474"/>
                </a:lnTo>
                <a:lnTo>
                  <a:pt x="65" y="474"/>
                </a:lnTo>
                <a:lnTo>
                  <a:pt x="65" y="475"/>
                </a:lnTo>
                <a:lnTo>
                  <a:pt x="65" y="475"/>
                </a:lnTo>
                <a:lnTo>
                  <a:pt x="65" y="475"/>
                </a:lnTo>
                <a:lnTo>
                  <a:pt x="65" y="475"/>
                </a:lnTo>
                <a:lnTo>
                  <a:pt x="65" y="475"/>
                </a:lnTo>
                <a:lnTo>
                  <a:pt x="65" y="475"/>
                </a:lnTo>
                <a:lnTo>
                  <a:pt x="64" y="475"/>
                </a:lnTo>
                <a:lnTo>
                  <a:pt x="64" y="475"/>
                </a:lnTo>
                <a:lnTo>
                  <a:pt x="64" y="476"/>
                </a:lnTo>
                <a:lnTo>
                  <a:pt x="64" y="476"/>
                </a:lnTo>
                <a:lnTo>
                  <a:pt x="64" y="476"/>
                </a:lnTo>
                <a:lnTo>
                  <a:pt x="64" y="476"/>
                </a:lnTo>
                <a:lnTo>
                  <a:pt x="64" y="476"/>
                </a:lnTo>
                <a:lnTo>
                  <a:pt x="62" y="476"/>
                </a:lnTo>
                <a:lnTo>
                  <a:pt x="62" y="476"/>
                </a:lnTo>
                <a:lnTo>
                  <a:pt x="62" y="477"/>
                </a:lnTo>
                <a:lnTo>
                  <a:pt x="62" y="477"/>
                </a:lnTo>
                <a:lnTo>
                  <a:pt x="62" y="477"/>
                </a:lnTo>
                <a:lnTo>
                  <a:pt x="62" y="477"/>
                </a:lnTo>
                <a:lnTo>
                  <a:pt x="61" y="477"/>
                </a:lnTo>
                <a:lnTo>
                  <a:pt x="61" y="477"/>
                </a:lnTo>
                <a:lnTo>
                  <a:pt x="61" y="477"/>
                </a:lnTo>
                <a:lnTo>
                  <a:pt x="61" y="477"/>
                </a:lnTo>
                <a:lnTo>
                  <a:pt x="61" y="479"/>
                </a:lnTo>
                <a:lnTo>
                  <a:pt x="61" y="479"/>
                </a:lnTo>
                <a:lnTo>
                  <a:pt x="61" y="479"/>
                </a:lnTo>
                <a:lnTo>
                  <a:pt x="60" y="479"/>
                </a:lnTo>
                <a:lnTo>
                  <a:pt x="60" y="479"/>
                </a:lnTo>
                <a:lnTo>
                  <a:pt x="60" y="479"/>
                </a:lnTo>
                <a:lnTo>
                  <a:pt x="60" y="479"/>
                </a:lnTo>
                <a:lnTo>
                  <a:pt x="60" y="479"/>
                </a:lnTo>
                <a:lnTo>
                  <a:pt x="60" y="479"/>
                </a:lnTo>
                <a:lnTo>
                  <a:pt x="59" y="480"/>
                </a:lnTo>
                <a:lnTo>
                  <a:pt x="59" y="480"/>
                </a:lnTo>
                <a:lnTo>
                  <a:pt x="59" y="480"/>
                </a:lnTo>
                <a:lnTo>
                  <a:pt x="59" y="480"/>
                </a:lnTo>
                <a:lnTo>
                  <a:pt x="59" y="480"/>
                </a:lnTo>
                <a:lnTo>
                  <a:pt x="59" y="480"/>
                </a:lnTo>
                <a:lnTo>
                  <a:pt x="58" y="480"/>
                </a:lnTo>
                <a:lnTo>
                  <a:pt x="58" y="480"/>
                </a:lnTo>
                <a:lnTo>
                  <a:pt x="58" y="480"/>
                </a:lnTo>
                <a:lnTo>
                  <a:pt x="58" y="481"/>
                </a:lnTo>
                <a:lnTo>
                  <a:pt x="58" y="481"/>
                </a:lnTo>
                <a:lnTo>
                  <a:pt x="57" y="481"/>
                </a:lnTo>
                <a:lnTo>
                  <a:pt x="57" y="481"/>
                </a:lnTo>
                <a:lnTo>
                  <a:pt x="57" y="481"/>
                </a:lnTo>
                <a:lnTo>
                  <a:pt x="57" y="481"/>
                </a:lnTo>
                <a:lnTo>
                  <a:pt x="57" y="481"/>
                </a:lnTo>
                <a:lnTo>
                  <a:pt x="57" y="481"/>
                </a:lnTo>
                <a:lnTo>
                  <a:pt x="56" y="481"/>
                </a:lnTo>
                <a:lnTo>
                  <a:pt x="56" y="481"/>
                </a:lnTo>
                <a:lnTo>
                  <a:pt x="56" y="482"/>
                </a:lnTo>
                <a:lnTo>
                  <a:pt x="56" y="482"/>
                </a:lnTo>
                <a:lnTo>
                  <a:pt x="56" y="482"/>
                </a:lnTo>
                <a:lnTo>
                  <a:pt x="56" y="482"/>
                </a:lnTo>
                <a:lnTo>
                  <a:pt x="55" y="482"/>
                </a:lnTo>
                <a:lnTo>
                  <a:pt x="55" y="482"/>
                </a:lnTo>
                <a:lnTo>
                  <a:pt x="55" y="482"/>
                </a:lnTo>
                <a:lnTo>
                  <a:pt x="55" y="482"/>
                </a:lnTo>
                <a:lnTo>
                  <a:pt x="55" y="482"/>
                </a:lnTo>
                <a:lnTo>
                  <a:pt x="53" y="482"/>
                </a:lnTo>
                <a:lnTo>
                  <a:pt x="53" y="482"/>
                </a:lnTo>
                <a:lnTo>
                  <a:pt x="53" y="483"/>
                </a:lnTo>
                <a:lnTo>
                  <a:pt x="53" y="483"/>
                </a:lnTo>
                <a:lnTo>
                  <a:pt x="53" y="483"/>
                </a:lnTo>
                <a:lnTo>
                  <a:pt x="52" y="483"/>
                </a:lnTo>
                <a:lnTo>
                  <a:pt x="52" y="483"/>
                </a:lnTo>
                <a:lnTo>
                  <a:pt x="52" y="483"/>
                </a:lnTo>
                <a:lnTo>
                  <a:pt x="52" y="483"/>
                </a:lnTo>
                <a:lnTo>
                  <a:pt x="52" y="483"/>
                </a:lnTo>
                <a:lnTo>
                  <a:pt x="52" y="483"/>
                </a:lnTo>
                <a:lnTo>
                  <a:pt x="51" y="483"/>
                </a:lnTo>
                <a:lnTo>
                  <a:pt x="51" y="483"/>
                </a:lnTo>
                <a:lnTo>
                  <a:pt x="51" y="483"/>
                </a:lnTo>
                <a:lnTo>
                  <a:pt x="51" y="483"/>
                </a:lnTo>
                <a:lnTo>
                  <a:pt x="51" y="483"/>
                </a:lnTo>
                <a:lnTo>
                  <a:pt x="50" y="484"/>
                </a:lnTo>
                <a:lnTo>
                  <a:pt x="50" y="484"/>
                </a:lnTo>
                <a:lnTo>
                  <a:pt x="50" y="484"/>
                </a:lnTo>
                <a:lnTo>
                  <a:pt x="50" y="484"/>
                </a:lnTo>
                <a:lnTo>
                  <a:pt x="50" y="484"/>
                </a:lnTo>
                <a:lnTo>
                  <a:pt x="49" y="484"/>
                </a:lnTo>
                <a:lnTo>
                  <a:pt x="49" y="484"/>
                </a:lnTo>
                <a:lnTo>
                  <a:pt x="49" y="484"/>
                </a:lnTo>
                <a:lnTo>
                  <a:pt x="49" y="484"/>
                </a:lnTo>
                <a:lnTo>
                  <a:pt x="49" y="484"/>
                </a:lnTo>
                <a:lnTo>
                  <a:pt x="48" y="484"/>
                </a:lnTo>
                <a:lnTo>
                  <a:pt x="48" y="484"/>
                </a:lnTo>
                <a:lnTo>
                  <a:pt x="48" y="484"/>
                </a:lnTo>
                <a:lnTo>
                  <a:pt x="48" y="484"/>
                </a:lnTo>
                <a:lnTo>
                  <a:pt x="48" y="484"/>
                </a:lnTo>
                <a:lnTo>
                  <a:pt x="47" y="484"/>
                </a:lnTo>
                <a:lnTo>
                  <a:pt x="47" y="484"/>
                </a:lnTo>
                <a:lnTo>
                  <a:pt x="47" y="485"/>
                </a:lnTo>
                <a:lnTo>
                  <a:pt x="47" y="485"/>
                </a:lnTo>
                <a:lnTo>
                  <a:pt x="47" y="485"/>
                </a:lnTo>
                <a:lnTo>
                  <a:pt x="46" y="485"/>
                </a:lnTo>
                <a:lnTo>
                  <a:pt x="46" y="485"/>
                </a:lnTo>
                <a:lnTo>
                  <a:pt x="46" y="485"/>
                </a:lnTo>
                <a:lnTo>
                  <a:pt x="46" y="485"/>
                </a:lnTo>
                <a:lnTo>
                  <a:pt x="46" y="485"/>
                </a:lnTo>
                <a:lnTo>
                  <a:pt x="44" y="485"/>
                </a:lnTo>
                <a:lnTo>
                  <a:pt x="44" y="485"/>
                </a:lnTo>
                <a:lnTo>
                  <a:pt x="44" y="485"/>
                </a:lnTo>
                <a:lnTo>
                  <a:pt x="44" y="485"/>
                </a:lnTo>
                <a:lnTo>
                  <a:pt x="44" y="485"/>
                </a:lnTo>
                <a:lnTo>
                  <a:pt x="43" y="485"/>
                </a:lnTo>
                <a:lnTo>
                  <a:pt x="43" y="485"/>
                </a:lnTo>
                <a:lnTo>
                  <a:pt x="43" y="485"/>
                </a:lnTo>
                <a:lnTo>
                  <a:pt x="43" y="485"/>
                </a:lnTo>
                <a:lnTo>
                  <a:pt x="43" y="485"/>
                </a:lnTo>
                <a:lnTo>
                  <a:pt x="42" y="485"/>
                </a:lnTo>
                <a:lnTo>
                  <a:pt x="42" y="485"/>
                </a:lnTo>
                <a:lnTo>
                  <a:pt x="42" y="485"/>
                </a:lnTo>
                <a:lnTo>
                  <a:pt x="42" y="485"/>
                </a:lnTo>
                <a:lnTo>
                  <a:pt x="41" y="485"/>
                </a:lnTo>
                <a:lnTo>
                  <a:pt x="41" y="485"/>
                </a:lnTo>
                <a:lnTo>
                  <a:pt x="41" y="485"/>
                </a:lnTo>
                <a:lnTo>
                  <a:pt x="41" y="485"/>
                </a:lnTo>
                <a:lnTo>
                  <a:pt x="41" y="485"/>
                </a:lnTo>
                <a:lnTo>
                  <a:pt x="40" y="485"/>
                </a:lnTo>
                <a:lnTo>
                  <a:pt x="40" y="485"/>
                </a:lnTo>
                <a:lnTo>
                  <a:pt x="40" y="485"/>
                </a:lnTo>
                <a:lnTo>
                  <a:pt x="40" y="485"/>
                </a:lnTo>
                <a:lnTo>
                  <a:pt x="40" y="485"/>
                </a:lnTo>
                <a:lnTo>
                  <a:pt x="39" y="485"/>
                </a:lnTo>
                <a:lnTo>
                  <a:pt x="39" y="485"/>
                </a:lnTo>
                <a:lnTo>
                  <a:pt x="39" y="485"/>
                </a:lnTo>
                <a:lnTo>
                  <a:pt x="39" y="485"/>
                </a:lnTo>
                <a:lnTo>
                  <a:pt x="38" y="485"/>
                </a:lnTo>
                <a:lnTo>
                  <a:pt x="38" y="485"/>
                </a:lnTo>
                <a:lnTo>
                  <a:pt x="38" y="485"/>
                </a:lnTo>
                <a:lnTo>
                  <a:pt x="38" y="485"/>
                </a:lnTo>
                <a:lnTo>
                  <a:pt x="38" y="485"/>
                </a:lnTo>
                <a:lnTo>
                  <a:pt x="36" y="485"/>
                </a:lnTo>
                <a:lnTo>
                  <a:pt x="36" y="485"/>
                </a:lnTo>
                <a:lnTo>
                  <a:pt x="36" y="485"/>
                </a:lnTo>
                <a:lnTo>
                  <a:pt x="36" y="485"/>
                </a:lnTo>
                <a:lnTo>
                  <a:pt x="36" y="485"/>
                </a:lnTo>
                <a:lnTo>
                  <a:pt x="35" y="485"/>
                </a:lnTo>
                <a:lnTo>
                  <a:pt x="35" y="485"/>
                </a:lnTo>
                <a:lnTo>
                  <a:pt x="35" y="485"/>
                </a:lnTo>
                <a:lnTo>
                  <a:pt x="35" y="485"/>
                </a:lnTo>
                <a:lnTo>
                  <a:pt x="34" y="485"/>
                </a:lnTo>
                <a:lnTo>
                  <a:pt x="34" y="485"/>
                </a:lnTo>
                <a:lnTo>
                  <a:pt x="34" y="485"/>
                </a:lnTo>
                <a:lnTo>
                  <a:pt x="34" y="485"/>
                </a:lnTo>
                <a:lnTo>
                  <a:pt x="34" y="485"/>
                </a:lnTo>
                <a:lnTo>
                  <a:pt x="33" y="485"/>
                </a:lnTo>
                <a:lnTo>
                  <a:pt x="33" y="485"/>
                </a:lnTo>
                <a:lnTo>
                  <a:pt x="33" y="485"/>
                </a:lnTo>
                <a:lnTo>
                  <a:pt x="33" y="485"/>
                </a:lnTo>
                <a:lnTo>
                  <a:pt x="33" y="485"/>
                </a:lnTo>
                <a:lnTo>
                  <a:pt x="32" y="485"/>
                </a:lnTo>
                <a:lnTo>
                  <a:pt x="32" y="485"/>
                </a:lnTo>
                <a:lnTo>
                  <a:pt x="32" y="485"/>
                </a:lnTo>
                <a:lnTo>
                  <a:pt x="32" y="485"/>
                </a:lnTo>
                <a:lnTo>
                  <a:pt x="32" y="485"/>
                </a:lnTo>
                <a:lnTo>
                  <a:pt x="31" y="485"/>
                </a:lnTo>
                <a:lnTo>
                  <a:pt x="31" y="485"/>
                </a:lnTo>
                <a:lnTo>
                  <a:pt x="31" y="485"/>
                </a:lnTo>
                <a:lnTo>
                  <a:pt x="31" y="485"/>
                </a:lnTo>
                <a:lnTo>
                  <a:pt x="31" y="485"/>
                </a:lnTo>
                <a:lnTo>
                  <a:pt x="30" y="485"/>
                </a:lnTo>
                <a:lnTo>
                  <a:pt x="30" y="484"/>
                </a:lnTo>
                <a:lnTo>
                  <a:pt x="30" y="484"/>
                </a:lnTo>
                <a:lnTo>
                  <a:pt x="30" y="484"/>
                </a:lnTo>
                <a:lnTo>
                  <a:pt x="30" y="484"/>
                </a:lnTo>
                <a:lnTo>
                  <a:pt x="29" y="484"/>
                </a:lnTo>
                <a:lnTo>
                  <a:pt x="29" y="484"/>
                </a:lnTo>
                <a:lnTo>
                  <a:pt x="29" y="484"/>
                </a:lnTo>
                <a:lnTo>
                  <a:pt x="29" y="484"/>
                </a:lnTo>
                <a:lnTo>
                  <a:pt x="29" y="484"/>
                </a:lnTo>
                <a:lnTo>
                  <a:pt x="27" y="484"/>
                </a:lnTo>
                <a:lnTo>
                  <a:pt x="27" y="484"/>
                </a:lnTo>
                <a:lnTo>
                  <a:pt x="27" y="484"/>
                </a:lnTo>
                <a:lnTo>
                  <a:pt x="27" y="484"/>
                </a:lnTo>
                <a:lnTo>
                  <a:pt x="27" y="484"/>
                </a:lnTo>
                <a:lnTo>
                  <a:pt x="26" y="484"/>
                </a:lnTo>
                <a:lnTo>
                  <a:pt x="26" y="484"/>
                </a:lnTo>
                <a:lnTo>
                  <a:pt x="26" y="484"/>
                </a:lnTo>
                <a:lnTo>
                  <a:pt x="26" y="483"/>
                </a:lnTo>
                <a:lnTo>
                  <a:pt x="26" y="483"/>
                </a:lnTo>
                <a:lnTo>
                  <a:pt x="25" y="483"/>
                </a:lnTo>
                <a:lnTo>
                  <a:pt x="25" y="483"/>
                </a:lnTo>
                <a:lnTo>
                  <a:pt x="25" y="483"/>
                </a:lnTo>
                <a:lnTo>
                  <a:pt x="25" y="483"/>
                </a:lnTo>
                <a:lnTo>
                  <a:pt x="25" y="483"/>
                </a:lnTo>
                <a:lnTo>
                  <a:pt x="24" y="483"/>
                </a:lnTo>
                <a:lnTo>
                  <a:pt x="24" y="483"/>
                </a:lnTo>
                <a:lnTo>
                  <a:pt x="24" y="483"/>
                </a:lnTo>
                <a:lnTo>
                  <a:pt x="24" y="483"/>
                </a:lnTo>
                <a:lnTo>
                  <a:pt x="24" y="483"/>
                </a:lnTo>
                <a:lnTo>
                  <a:pt x="24" y="483"/>
                </a:lnTo>
                <a:lnTo>
                  <a:pt x="23" y="483"/>
                </a:lnTo>
                <a:lnTo>
                  <a:pt x="23" y="482"/>
                </a:lnTo>
                <a:lnTo>
                  <a:pt x="23" y="482"/>
                </a:lnTo>
                <a:lnTo>
                  <a:pt x="23" y="482"/>
                </a:lnTo>
                <a:lnTo>
                  <a:pt x="23" y="482"/>
                </a:lnTo>
                <a:lnTo>
                  <a:pt x="22" y="482"/>
                </a:lnTo>
                <a:lnTo>
                  <a:pt x="22" y="482"/>
                </a:lnTo>
                <a:lnTo>
                  <a:pt x="22" y="482"/>
                </a:lnTo>
                <a:lnTo>
                  <a:pt x="22" y="482"/>
                </a:lnTo>
                <a:lnTo>
                  <a:pt x="22" y="482"/>
                </a:lnTo>
                <a:lnTo>
                  <a:pt x="21" y="482"/>
                </a:lnTo>
                <a:lnTo>
                  <a:pt x="21" y="482"/>
                </a:lnTo>
                <a:lnTo>
                  <a:pt x="21" y="481"/>
                </a:lnTo>
                <a:lnTo>
                  <a:pt x="21" y="481"/>
                </a:lnTo>
                <a:lnTo>
                  <a:pt x="21" y="481"/>
                </a:lnTo>
                <a:lnTo>
                  <a:pt x="21" y="481"/>
                </a:lnTo>
                <a:lnTo>
                  <a:pt x="20" y="481"/>
                </a:lnTo>
                <a:lnTo>
                  <a:pt x="20" y="481"/>
                </a:lnTo>
                <a:lnTo>
                  <a:pt x="20" y="481"/>
                </a:lnTo>
                <a:lnTo>
                  <a:pt x="20" y="481"/>
                </a:lnTo>
                <a:lnTo>
                  <a:pt x="20" y="481"/>
                </a:lnTo>
                <a:lnTo>
                  <a:pt x="20" y="481"/>
                </a:lnTo>
                <a:lnTo>
                  <a:pt x="18" y="480"/>
                </a:lnTo>
                <a:lnTo>
                  <a:pt x="18" y="480"/>
                </a:lnTo>
                <a:lnTo>
                  <a:pt x="18" y="480"/>
                </a:lnTo>
                <a:lnTo>
                  <a:pt x="18" y="480"/>
                </a:lnTo>
                <a:lnTo>
                  <a:pt x="18" y="480"/>
                </a:lnTo>
                <a:lnTo>
                  <a:pt x="18" y="480"/>
                </a:lnTo>
                <a:lnTo>
                  <a:pt x="17" y="480"/>
                </a:lnTo>
                <a:lnTo>
                  <a:pt x="17" y="480"/>
                </a:lnTo>
                <a:lnTo>
                  <a:pt x="17" y="480"/>
                </a:lnTo>
                <a:lnTo>
                  <a:pt x="17" y="479"/>
                </a:lnTo>
                <a:lnTo>
                  <a:pt x="17" y="479"/>
                </a:lnTo>
                <a:lnTo>
                  <a:pt x="17" y="479"/>
                </a:lnTo>
                <a:lnTo>
                  <a:pt x="16" y="479"/>
                </a:lnTo>
                <a:lnTo>
                  <a:pt x="16" y="479"/>
                </a:lnTo>
                <a:lnTo>
                  <a:pt x="16" y="479"/>
                </a:lnTo>
                <a:lnTo>
                  <a:pt x="16" y="479"/>
                </a:lnTo>
                <a:lnTo>
                  <a:pt x="16" y="479"/>
                </a:lnTo>
                <a:lnTo>
                  <a:pt x="16" y="479"/>
                </a:lnTo>
                <a:lnTo>
                  <a:pt x="15" y="477"/>
                </a:lnTo>
                <a:lnTo>
                  <a:pt x="15" y="477"/>
                </a:lnTo>
                <a:lnTo>
                  <a:pt x="15" y="477"/>
                </a:lnTo>
                <a:lnTo>
                  <a:pt x="15" y="477"/>
                </a:lnTo>
                <a:lnTo>
                  <a:pt x="15" y="477"/>
                </a:lnTo>
                <a:lnTo>
                  <a:pt x="15" y="477"/>
                </a:lnTo>
                <a:lnTo>
                  <a:pt x="14" y="477"/>
                </a:lnTo>
                <a:lnTo>
                  <a:pt x="14" y="477"/>
                </a:lnTo>
                <a:lnTo>
                  <a:pt x="14" y="476"/>
                </a:lnTo>
                <a:lnTo>
                  <a:pt x="14" y="476"/>
                </a:lnTo>
                <a:lnTo>
                  <a:pt x="14" y="476"/>
                </a:lnTo>
                <a:lnTo>
                  <a:pt x="14" y="476"/>
                </a:lnTo>
                <a:lnTo>
                  <a:pt x="14" y="476"/>
                </a:lnTo>
                <a:lnTo>
                  <a:pt x="13" y="476"/>
                </a:lnTo>
                <a:lnTo>
                  <a:pt x="13" y="476"/>
                </a:lnTo>
                <a:lnTo>
                  <a:pt x="13" y="475"/>
                </a:lnTo>
                <a:lnTo>
                  <a:pt x="13" y="475"/>
                </a:lnTo>
                <a:lnTo>
                  <a:pt x="13" y="475"/>
                </a:lnTo>
                <a:lnTo>
                  <a:pt x="13" y="475"/>
                </a:lnTo>
                <a:lnTo>
                  <a:pt x="13" y="475"/>
                </a:lnTo>
                <a:lnTo>
                  <a:pt x="12" y="475"/>
                </a:lnTo>
                <a:lnTo>
                  <a:pt x="12" y="475"/>
                </a:lnTo>
                <a:lnTo>
                  <a:pt x="12" y="475"/>
                </a:lnTo>
                <a:lnTo>
                  <a:pt x="12" y="474"/>
                </a:lnTo>
                <a:lnTo>
                  <a:pt x="12" y="474"/>
                </a:lnTo>
                <a:lnTo>
                  <a:pt x="12" y="474"/>
                </a:lnTo>
                <a:lnTo>
                  <a:pt x="12" y="474"/>
                </a:lnTo>
                <a:lnTo>
                  <a:pt x="11" y="474"/>
                </a:lnTo>
                <a:lnTo>
                  <a:pt x="11" y="474"/>
                </a:lnTo>
                <a:lnTo>
                  <a:pt x="11" y="473"/>
                </a:lnTo>
                <a:lnTo>
                  <a:pt x="11" y="473"/>
                </a:lnTo>
                <a:lnTo>
                  <a:pt x="11" y="473"/>
                </a:lnTo>
                <a:lnTo>
                  <a:pt x="11" y="473"/>
                </a:lnTo>
                <a:lnTo>
                  <a:pt x="11" y="473"/>
                </a:lnTo>
                <a:lnTo>
                  <a:pt x="9" y="473"/>
                </a:lnTo>
                <a:lnTo>
                  <a:pt x="9" y="473"/>
                </a:lnTo>
                <a:lnTo>
                  <a:pt x="9" y="472"/>
                </a:lnTo>
                <a:lnTo>
                  <a:pt x="9" y="472"/>
                </a:lnTo>
                <a:lnTo>
                  <a:pt x="9" y="472"/>
                </a:lnTo>
                <a:lnTo>
                  <a:pt x="9" y="472"/>
                </a:lnTo>
                <a:lnTo>
                  <a:pt x="9" y="472"/>
                </a:lnTo>
                <a:lnTo>
                  <a:pt x="9" y="472"/>
                </a:lnTo>
                <a:lnTo>
                  <a:pt x="8" y="472"/>
                </a:lnTo>
                <a:lnTo>
                  <a:pt x="8" y="471"/>
                </a:lnTo>
                <a:lnTo>
                  <a:pt x="8" y="471"/>
                </a:lnTo>
                <a:lnTo>
                  <a:pt x="8" y="471"/>
                </a:lnTo>
                <a:lnTo>
                  <a:pt x="8" y="471"/>
                </a:lnTo>
                <a:lnTo>
                  <a:pt x="8" y="471"/>
                </a:lnTo>
                <a:lnTo>
                  <a:pt x="8" y="471"/>
                </a:lnTo>
                <a:lnTo>
                  <a:pt x="8" y="470"/>
                </a:lnTo>
                <a:lnTo>
                  <a:pt x="7" y="470"/>
                </a:lnTo>
                <a:lnTo>
                  <a:pt x="7" y="470"/>
                </a:lnTo>
                <a:lnTo>
                  <a:pt x="7" y="470"/>
                </a:lnTo>
                <a:lnTo>
                  <a:pt x="7" y="470"/>
                </a:lnTo>
                <a:lnTo>
                  <a:pt x="7" y="470"/>
                </a:lnTo>
                <a:lnTo>
                  <a:pt x="7" y="468"/>
                </a:lnTo>
                <a:lnTo>
                  <a:pt x="7" y="468"/>
                </a:lnTo>
                <a:lnTo>
                  <a:pt x="7" y="468"/>
                </a:lnTo>
                <a:lnTo>
                  <a:pt x="7" y="468"/>
                </a:lnTo>
                <a:lnTo>
                  <a:pt x="6" y="468"/>
                </a:lnTo>
                <a:lnTo>
                  <a:pt x="6" y="468"/>
                </a:lnTo>
                <a:lnTo>
                  <a:pt x="6" y="467"/>
                </a:lnTo>
                <a:lnTo>
                  <a:pt x="6" y="467"/>
                </a:lnTo>
                <a:lnTo>
                  <a:pt x="6" y="467"/>
                </a:lnTo>
                <a:lnTo>
                  <a:pt x="6" y="467"/>
                </a:lnTo>
                <a:lnTo>
                  <a:pt x="6" y="467"/>
                </a:lnTo>
                <a:lnTo>
                  <a:pt x="6" y="467"/>
                </a:lnTo>
                <a:lnTo>
                  <a:pt x="6" y="466"/>
                </a:lnTo>
                <a:lnTo>
                  <a:pt x="6" y="466"/>
                </a:lnTo>
                <a:lnTo>
                  <a:pt x="5" y="466"/>
                </a:lnTo>
                <a:lnTo>
                  <a:pt x="5" y="466"/>
                </a:lnTo>
                <a:lnTo>
                  <a:pt x="5" y="466"/>
                </a:lnTo>
                <a:lnTo>
                  <a:pt x="5" y="465"/>
                </a:lnTo>
                <a:lnTo>
                  <a:pt x="5" y="465"/>
                </a:lnTo>
                <a:lnTo>
                  <a:pt x="5" y="465"/>
                </a:lnTo>
                <a:lnTo>
                  <a:pt x="5" y="465"/>
                </a:lnTo>
                <a:lnTo>
                  <a:pt x="5" y="465"/>
                </a:lnTo>
                <a:lnTo>
                  <a:pt x="5" y="465"/>
                </a:lnTo>
                <a:lnTo>
                  <a:pt x="5" y="464"/>
                </a:lnTo>
                <a:lnTo>
                  <a:pt x="5" y="464"/>
                </a:lnTo>
                <a:lnTo>
                  <a:pt x="4" y="464"/>
                </a:lnTo>
                <a:lnTo>
                  <a:pt x="4" y="464"/>
                </a:lnTo>
                <a:lnTo>
                  <a:pt x="4" y="464"/>
                </a:lnTo>
                <a:lnTo>
                  <a:pt x="4" y="463"/>
                </a:lnTo>
                <a:lnTo>
                  <a:pt x="4" y="463"/>
                </a:lnTo>
                <a:lnTo>
                  <a:pt x="4" y="463"/>
                </a:lnTo>
                <a:lnTo>
                  <a:pt x="4" y="463"/>
                </a:lnTo>
                <a:lnTo>
                  <a:pt x="4" y="463"/>
                </a:lnTo>
                <a:lnTo>
                  <a:pt x="4" y="463"/>
                </a:lnTo>
                <a:lnTo>
                  <a:pt x="4" y="462"/>
                </a:lnTo>
                <a:lnTo>
                  <a:pt x="4" y="462"/>
                </a:lnTo>
                <a:lnTo>
                  <a:pt x="4" y="462"/>
                </a:lnTo>
                <a:lnTo>
                  <a:pt x="3" y="462"/>
                </a:lnTo>
                <a:lnTo>
                  <a:pt x="3" y="462"/>
                </a:lnTo>
                <a:lnTo>
                  <a:pt x="3" y="461"/>
                </a:lnTo>
                <a:lnTo>
                  <a:pt x="3" y="461"/>
                </a:lnTo>
                <a:lnTo>
                  <a:pt x="3" y="461"/>
                </a:lnTo>
                <a:lnTo>
                  <a:pt x="3" y="461"/>
                </a:lnTo>
                <a:lnTo>
                  <a:pt x="3" y="461"/>
                </a:lnTo>
                <a:lnTo>
                  <a:pt x="3" y="459"/>
                </a:lnTo>
                <a:lnTo>
                  <a:pt x="3" y="459"/>
                </a:lnTo>
                <a:lnTo>
                  <a:pt x="3" y="459"/>
                </a:lnTo>
                <a:lnTo>
                  <a:pt x="3" y="459"/>
                </a:lnTo>
                <a:lnTo>
                  <a:pt x="3" y="459"/>
                </a:lnTo>
                <a:lnTo>
                  <a:pt x="3" y="458"/>
                </a:lnTo>
                <a:lnTo>
                  <a:pt x="3" y="458"/>
                </a:lnTo>
                <a:lnTo>
                  <a:pt x="3" y="458"/>
                </a:lnTo>
                <a:lnTo>
                  <a:pt x="2" y="458"/>
                </a:lnTo>
                <a:lnTo>
                  <a:pt x="2" y="458"/>
                </a:lnTo>
                <a:lnTo>
                  <a:pt x="2" y="457"/>
                </a:lnTo>
                <a:lnTo>
                  <a:pt x="2" y="457"/>
                </a:lnTo>
                <a:lnTo>
                  <a:pt x="2" y="457"/>
                </a:lnTo>
                <a:lnTo>
                  <a:pt x="2" y="457"/>
                </a:lnTo>
                <a:lnTo>
                  <a:pt x="2" y="457"/>
                </a:lnTo>
                <a:lnTo>
                  <a:pt x="2" y="456"/>
                </a:lnTo>
                <a:lnTo>
                  <a:pt x="2" y="456"/>
                </a:lnTo>
                <a:lnTo>
                  <a:pt x="2" y="456"/>
                </a:lnTo>
                <a:lnTo>
                  <a:pt x="2" y="456"/>
                </a:lnTo>
                <a:lnTo>
                  <a:pt x="2" y="456"/>
                </a:lnTo>
                <a:lnTo>
                  <a:pt x="2" y="455"/>
                </a:lnTo>
                <a:lnTo>
                  <a:pt x="2" y="455"/>
                </a:lnTo>
                <a:lnTo>
                  <a:pt x="2" y="455"/>
                </a:lnTo>
                <a:lnTo>
                  <a:pt x="2" y="455"/>
                </a:lnTo>
                <a:lnTo>
                  <a:pt x="2" y="455"/>
                </a:lnTo>
                <a:lnTo>
                  <a:pt x="2" y="454"/>
                </a:lnTo>
                <a:lnTo>
                  <a:pt x="2" y="454"/>
                </a:lnTo>
                <a:lnTo>
                  <a:pt x="2" y="454"/>
                </a:lnTo>
                <a:lnTo>
                  <a:pt x="2" y="454"/>
                </a:lnTo>
                <a:lnTo>
                  <a:pt x="2" y="454"/>
                </a:lnTo>
                <a:lnTo>
                  <a:pt x="2" y="453"/>
                </a:lnTo>
                <a:lnTo>
                  <a:pt x="2" y="453"/>
                </a:lnTo>
                <a:lnTo>
                  <a:pt x="2" y="453"/>
                </a:lnTo>
                <a:lnTo>
                  <a:pt x="2" y="453"/>
                </a:lnTo>
                <a:lnTo>
                  <a:pt x="0" y="453"/>
                </a:lnTo>
                <a:lnTo>
                  <a:pt x="0" y="452"/>
                </a:lnTo>
                <a:lnTo>
                  <a:pt x="0" y="452"/>
                </a:lnTo>
                <a:lnTo>
                  <a:pt x="0" y="452"/>
                </a:lnTo>
                <a:lnTo>
                  <a:pt x="0" y="452"/>
                </a:lnTo>
                <a:lnTo>
                  <a:pt x="0" y="450"/>
                </a:lnTo>
                <a:lnTo>
                  <a:pt x="0" y="450"/>
                </a:lnTo>
                <a:lnTo>
                  <a:pt x="0" y="450"/>
                </a:lnTo>
                <a:lnTo>
                  <a:pt x="0" y="450"/>
                </a:lnTo>
                <a:lnTo>
                  <a:pt x="0" y="450"/>
                </a:lnTo>
                <a:lnTo>
                  <a:pt x="0" y="449"/>
                </a:lnTo>
                <a:lnTo>
                  <a:pt x="0" y="449"/>
                </a:lnTo>
                <a:lnTo>
                  <a:pt x="0" y="449"/>
                </a:lnTo>
                <a:lnTo>
                  <a:pt x="0" y="449"/>
                </a:lnTo>
                <a:lnTo>
                  <a:pt x="0" y="449"/>
                </a:lnTo>
                <a:lnTo>
                  <a:pt x="0" y="448"/>
                </a:lnTo>
                <a:lnTo>
                  <a:pt x="0" y="448"/>
                </a:lnTo>
                <a:lnTo>
                  <a:pt x="0" y="448"/>
                </a:lnTo>
                <a:lnTo>
                  <a:pt x="0" y="448"/>
                </a:lnTo>
                <a:lnTo>
                  <a:pt x="0" y="447"/>
                </a:lnTo>
                <a:lnTo>
                  <a:pt x="0" y="447"/>
                </a:lnTo>
                <a:lnTo>
                  <a:pt x="0" y="447"/>
                </a:lnTo>
                <a:lnTo>
                  <a:pt x="0" y="447"/>
                </a:lnTo>
                <a:lnTo>
                  <a:pt x="0" y="447"/>
                </a:lnTo>
                <a:lnTo>
                  <a:pt x="0" y="446"/>
                </a:lnTo>
                <a:lnTo>
                  <a:pt x="0" y="446"/>
                </a:lnTo>
                <a:lnTo>
                  <a:pt x="0" y="446"/>
                </a:lnTo>
                <a:lnTo>
                  <a:pt x="0" y="446"/>
                </a:lnTo>
                <a:lnTo>
                  <a:pt x="0" y="446"/>
                </a:lnTo>
                <a:lnTo>
                  <a:pt x="0" y="445"/>
                </a:lnTo>
                <a:lnTo>
                  <a:pt x="0" y="445"/>
                </a:lnTo>
                <a:lnTo>
                  <a:pt x="0" y="445"/>
                </a:lnTo>
                <a:lnTo>
                  <a:pt x="0" y="445"/>
                </a:lnTo>
                <a:lnTo>
                  <a:pt x="0" y="445"/>
                </a:lnTo>
                <a:lnTo>
                  <a:pt x="0" y="444"/>
                </a:lnTo>
                <a:lnTo>
                  <a:pt x="2" y="444"/>
                </a:lnTo>
                <a:lnTo>
                  <a:pt x="2" y="444"/>
                </a:lnTo>
                <a:lnTo>
                  <a:pt x="2" y="444"/>
                </a:lnTo>
                <a:lnTo>
                  <a:pt x="2" y="442"/>
                </a:lnTo>
                <a:lnTo>
                  <a:pt x="2" y="442"/>
                </a:lnTo>
                <a:lnTo>
                  <a:pt x="2" y="442"/>
                </a:lnTo>
                <a:lnTo>
                  <a:pt x="2" y="442"/>
                </a:lnTo>
                <a:lnTo>
                  <a:pt x="2" y="442"/>
                </a:lnTo>
                <a:lnTo>
                  <a:pt x="2" y="441"/>
                </a:lnTo>
                <a:lnTo>
                  <a:pt x="2" y="441"/>
                </a:lnTo>
                <a:lnTo>
                  <a:pt x="2" y="441"/>
                </a:lnTo>
                <a:lnTo>
                  <a:pt x="2" y="441"/>
                </a:lnTo>
                <a:lnTo>
                  <a:pt x="2" y="441"/>
                </a:lnTo>
                <a:lnTo>
                  <a:pt x="2" y="440"/>
                </a:lnTo>
                <a:lnTo>
                  <a:pt x="2" y="440"/>
                </a:lnTo>
                <a:lnTo>
                  <a:pt x="2" y="440"/>
                </a:lnTo>
                <a:lnTo>
                  <a:pt x="2" y="440"/>
                </a:lnTo>
                <a:lnTo>
                  <a:pt x="2" y="440"/>
                </a:lnTo>
                <a:lnTo>
                  <a:pt x="2" y="439"/>
                </a:lnTo>
                <a:lnTo>
                  <a:pt x="2" y="439"/>
                </a:lnTo>
                <a:lnTo>
                  <a:pt x="2" y="439"/>
                </a:lnTo>
                <a:lnTo>
                  <a:pt x="2" y="439"/>
                </a:lnTo>
                <a:lnTo>
                  <a:pt x="2" y="439"/>
                </a:lnTo>
                <a:lnTo>
                  <a:pt x="2" y="438"/>
                </a:lnTo>
                <a:lnTo>
                  <a:pt x="2" y="438"/>
                </a:lnTo>
                <a:lnTo>
                  <a:pt x="2" y="438"/>
                </a:lnTo>
                <a:lnTo>
                  <a:pt x="3" y="438"/>
                </a:lnTo>
                <a:lnTo>
                  <a:pt x="3" y="438"/>
                </a:lnTo>
                <a:lnTo>
                  <a:pt x="3" y="437"/>
                </a:lnTo>
                <a:lnTo>
                  <a:pt x="3" y="437"/>
                </a:lnTo>
                <a:lnTo>
                  <a:pt x="3" y="437"/>
                </a:lnTo>
                <a:lnTo>
                  <a:pt x="3" y="437"/>
                </a:lnTo>
                <a:lnTo>
                  <a:pt x="3" y="437"/>
                </a:lnTo>
                <a:lnTo>
                  <a:pt x="3" y="436"/>
                </a:lnTo>
                <a:lnTo>
                  <a:pt x="3" y="436"/>
                </a:lnTo>
                <a:lnTo>
                  <a:pt x="3" y="436"/>
                </a:lnTo>
                <a:lnTo>
                  <a:pt x="3" y="436"/>
                </a:lnTo>
                <a:lnTo>
                  <a:pt x="3" y="436"/>
                </a:lnTo>
                <a:lnTo>
                  <a:pt x="3" y="435"/>
                </a:lnTo>
                <a:lnTo>
                  <a:pt x="3" y="435"/>
                </a:lnTo>
                <a:lnTo>
                  <a:pt x="3" y="435"/>
                </a:lnTo>
                <a:lnTo>
                  <a:pt x="4" y="435"/>
                </a:lnTo>
                <a:lnTo>
                  <a:pt x="4" y="435"/>
                </a:lnTo>
                <a:lnTo>
                  <a:pt x="4" y="433"/>
                </a:lnTo>
                <a:lnTo>
                  <a:pt x="4" y="433"/>
                </a:lnTo>
                <a:lnTo>
                  <a:pt x="4" y="433"/>
                </a:lnTo>
                <a:lnTo>
                  <a:pt x="4" y="433"/>
                </a:lnTo>
                <a:lnTo>
                  <a:pt x="4" y="433"/>
                </a:lnTo>
                <a:lnTo>
                  <a:pt x="4" y="433"/>
                </a:lnTo>
                <a:lnTo>
                  <a:pt x="4" y="432"/>
                </a:lnTo>
                <a:lnTo>
                  <a:pt x="4" y="432"/>
                </a:lnTo>
                <a:lnTo>
                  <a:pt x="4" y="432"/>
                </a:lnTo>
                <a:lnTo>
                  <a:pt x="4" y="432"/>
                </a:lnTo>
                <a:lnTo>
                  <a:pt x="5" y="432"/>
                </a:lnTo>
                <a:lnTo>
                  <a:pt x="5" y="431"/>
                </a:lnTo>
                <a:lnTo>
                  <a:pt x="5" y="431"/>
                </a:lnTo>
                <a:lnTo>
                  <a:pt x="5" y="431"/>
                </a:lnTo>
                <a:lnTo>
                  <a:pt x="5" y="431"/>
                </a:lnTo>
                <a:lnTo>
                  <a:pt x="5" y="431"/>
                </a:lnTo>
                <a:lnTo>
                  <a:pt x="5" y="431"/>
                </a:lnTo>
                <a:lnTo>
                  <a:pt x="5" y="430"/>
                </a:lnTo>
                <a:lnTo>
                  <a:pt x="5" y="430"/>
                </a:lnTo>
                <a:lnTo>
                  <a:pt x="5" y="430"/>
                </a:lnTo>
                <a:lnTo>
                  <a:pt x="5" y="430"/>
                </a:lnTo>
                <a:lnTo>
                  <a:pt x="6" y="430"/>
                </a:lnTo>
                <a:lnTo>
                  <a:pt x="6" y="429"/>
                </a:lnTo>
                <a:lnTo>
                  <a:pt x="6" y="429"/>
                </a:lnTo>
                <a:lnTo>
                  <a:pt x="6" y="429"/>
                </a:lnTo>
                <a:lnTo>
                  <a:pt x="6" y="429"/>
                </a:lnTo>
                <a:lnTo>
                  <a:pt x="6" y="429"/>
                </a:lnTo>
                <a:lnTo>
                  <a:pt x="6" y="429"/>
                </a:lnTo>
                <a:lnTo>
                  <a:pt x="6" y="428"/>
                </a:lnTo>
                <a:lnTo>
                  <a:pt x="6" y="428"/>
                </a:lnTo>
                <a:lnTo>
                  <a:pt x="6" y="428"/>
                </a:lnTo>
                <a:lnTo>
                  <a:pt x="7" y="428"/>
                </a:lnTo>
                <a:lnTo>
                  <a:pt x="7" y="428"/>
                </a:lnTo>
                <a:lnTo>
                  <a:pt x="7" y="428"/>
                </a:lnTo>
                <a:lnTo>
                  <a:pt x="7" y="427"/>
                </a:lnTo>
                <a:lnTo>
                  <a:pt x="7" y="427"/>
                </a:lnTo>
                <a:lnTo>
                  <a:pt x="7" y="427"/>
                </a:lnTo>
                <a:lnTo>
                  <a:pt x="7" y="427"/>
                </a:lnTo>
                <a:lnTo>
                  <a:pt x="7" y="427"/>
                </a:lnTo>
                <a:lnTo>
                  <a:pt x="7" y="427"/>
                </a:lnTo>
                <a:lnTo>
                  <a:pt x="8" y="426"/>
                </a:lnTo>
                <a:lnTo>
                  <a:pt x="8" y="426"/>
                </a:lnTo>
                <a:lnTo>
                  <a:pt x="8" y="426"/>
                </a:lnTo>
                <a:lnTo>
                  <a:pt x="8" y="426"/>
                </a:lnTo>
                <a:lnTo>
                  <a:pt x="8" y="426"/>
                </a:lnTo>
                <a:lnTo>
                  <a:pt x="8" y="426"/>
                </a:lnTo>
                <a:lnTo>
                  <a:pt x="8" y="424"/>
                </a:lnTo>
                <a:lnTo>
                  <a:pt x="8" y="424"/>
                </a:lnTo>
                <a:lnTo>
                  <a:pt x="9" y="424"/>
                </a:lnTo>
                <a:lnTo>
                  <a:pt x="9" y="424"/>
                </a:lnTo>
                <a:lnTo>
                  <a:pt x="9" y="424"/>
                </a:lnTo>
                <a:lnTo>
                  <a:pt x="9" y="424"/>
                </a:lnTo>
                <a:lnTo>
                  <a:pt x="9" y="424"/>
                </a:lnTo>
                <a:lnTo>
                  <a:pt x="9" y="423"/>
                </a:lnTo>
                <a:lnTo>
                  <a:pt x="9" y="423"/>
                </a:lnTo>
                <a:lnTo>
                  <a:pt x="9" y="423"/>
                </a:lnTo>
                <a:lnTo>
                  <a:pt x="11" y="423"/>
                </a:lnTo>
                <a:lnTo>
                  <a:pt x="11" y="423"/>
                </a:lnTo>
                <a:lnTo>
                  <a:pt x="11" y="423"/>
                </a:lnTo>
                <a:lnTo>
                  <a:pt x="11" y="422"/>
                </a:lnTo>
                <a:lnTo>
                  <a:pt x="11" y="422"/>
                </a:lnTo>
                <a:lnTo>
                  <a:pt x="11" y="422"/>
                </a:lnTo>
                <a:lnTo>
                  <a:pt x="11" y="422"/>
                </a:lnTo>
                <a:lnTo>
                  <a:pt x="12" y="422"/>
                </a:lnTo>
                <a:lnTo>
                  <a:pt x="12" y="422"/>
                </a:lnTo>
                <a:lnTo>
                  <a:pt x="12" y="422"/>
                </a:lnTo>
                <a:lnTo>
                  <a:pt x="12" y="421"/>
                </a:lnTo>
                <a:lnTo>
                  <a:pt x="12" y="421"/>
                </a:lnTo>
                <a:lnTo>
                  <a:pt x="12" y="421"/>
                </a:lnTo>
                <a:lnTo>
                  <a:pt x="12" y="421"/>
                </a:lnTo>
                <a:lnTo>
                  <a:pt x="13" y="421"/>
                </a:lnTo>
                <a:lnTo>
                  <a:pt x="13" y="421"/>
                </a:lnTo>
                <a:lnTo>
                  <a:pt x="13" y="421"/>
                </a:lnTo>
                <a:lnTo>
                  <a:pt x="13" y="420"/>
                </a:lnTo>
                <a:lnTo>
                  <a:pt x="13" y="420"/>
                </a:lnTo>
                <a:lnTo>
                  <a:pt x="13" y="420"/>
                </a:lnTo>
                <a:lnTo>
                  <a:pt x="13" y="420"/>
                </a:lnTo>
                <a:lnTo>
                  <a:pt x="14" y="420"/>
                </a:lnTo>
                <a:lnTo>
                  <a:pt x="14" y="420"/>
                </a:lnTo>
                <a:lnTo>
                  <a:pt x="14" y="420"/>
                </a:lnTo>
                <a:lnTo>
                  <a:pt x="14" y="420"/>
                </a:lnTo>
                <a:lnTo>
                  <a:pt x="14" y="419"/>
                </a:lnTo>
                <a:lnTo>
                  <a:pt x="14" y="419"/>
                </a:lnTo>
                <a:lnTo>
                  <a:pt x="14" y="419"/>
                </a:lnTo>
                <a:lnTo>
                  <a:pt x="15" y="419"/>
                </a:lnTo>
                <a:lnTo>
                  <a:pt x="15" y="419"/>
                </a:lnTo>
                <a:lnTo>
                  <a:pt x="15" y="419"/>
                </a:lnTo>
                <a:lnTo>
                  <a:pt x="15" y="419"/>
                </a:lnTo>
                <a:lnTo>
                  <a:pt x="15" y="419"/>
                </a:lnTo>
                <a:lnTo>
                  <a:pt x="15" y="418"/>
                </a:lnTo>
                <a:lnTo>
                  <a:pt x="16" y="418"/>
                </a:lnTo>
                <a:lnTo>
                  <a:pt x="16" y="418"/>
                </a:lnTo>
                <a:lnTo>
                  <a:pt x="16" y="418"/>
                </a:lnTo>
                <a:lnTo>
                  <a:pt x="16" y="418"/>
                </a:lnTo>
                <a:lnTo>
                  <a:pt x="16" y="418"/>
                </a:lnTo>
                <a:lnTo>
                  <a:pt x="16" y="418"/>
                </a:lnTo>
                <a:lnTo>
                  <a:pt x="17" y="418"/>
                </a:lnTo>
                <a:lnTo>
                  <a:pt x="17" y="417"/>
                </a:lnTo>
                <a:lnTo>
                  <a:pt x="17" y="417"/>
                </a:lnTo>
                <a:lnTo>
                  <a:pt x="17" y="417"/>
                </a:lnTo>
                <a:lnTo>
                  <a:pt x="17" y="417"/>
                </a:lnTo>
                <a:lnTo>
                  <a:pt x="17" y="417"/>
                </a:lnTo>
                <a:lnTo>
                  <a:pt x="18" y="417"/>
                </a:lnTo>
                <a:lnTo>
                  <a:pt x="18" y="417"/>
                </a:lnTo>
                <a:lnTo>
                  <a:pt x="18" y="417"/>
                </a:lnTo>
                <a:lnTo>
                  <a:pt x="18" y="417"/>
                </a:lnTo>
                <a:lnTo>
                  <a:pt x="18" y="415"/>
                </a:lnTo>
                <a:lnTo>
                  <a:pt x="18" y="415"/>
                </a:lnTo>
                <a:lnTo>
                  <a:pt x="20" y="415"/>
                </a:lnTo>
                <a:lnTo>
                  <a:pt x="20" y="415"/>
                </a:lnTo>
                <a:lnTo>
                  <a:pt x="20" y="415"/>
                </a:lnTo>
                <a:lnTo>
                  <a:pt x="20" y="415"/>
                </a:lnTo>
                <a:lnTo>
                  <a:pt x="20" y="415"/>
                </a:lnTo>
                <a:lnTo>
                  <a:pt x="20" y="415"/>
                </a:lnTo>
                <a:lnTo>
                  <a:pt x="21" y="415"/>
                </a:lnTo>
                <a:lnTo>
                  <a:pt x="21" y="415"/>
                </a:lnTo>
                <a:lnTo>
                  <a:pt x="21" y="414"/>
                </a:lnTo>
                <a:lnTo>
                  <a:pt x="21" y="414"/>
                </a:lnTo>
                <a:lnTo>
                  <a:pt x="21" y="414"/>
                </a:lnTo>
                <a:lnTo>
                  <a:pt x="21" y="414"/>
                </a:lnTo>
                <a:lnTo>
                  <a:pt x="22" y="414"/>
                </a:lnTo>
                <a:lnTo>
                  <a:pt x="22" y="414"/>
                </a:lnTo>
                <a:lnTo>
                  <a:pt x="22" y="414"/>
                </a:lnTo>
                <a:lnTo>
                  <a:pt x="22" y="414"/>
                </a:lnTo>
                <a:lnTo>
                  <a:pt x="22" y="414"/>
                </a:lnTo>
                <a:lnTo>
                  <a:pt x="23" y="414"/>
                </a:lnTo>
                <a:lnTo>
                  <a:pt x="23" y="414"/>
                </a:lnTo>
                <a:lnTo>
                  <a:pt x="23" y="413"/>
                </a:lnTo>
                <a:lnTo>
                  <a:pt x="23" y="413"/>
                </a:lnTo>
                <a:lnTo>
                  <a:pt x="23" y="413"/>
                </a:lnTo>
                <a:lnTo>
                  <a:pt x="24" y="413"/>
                </a:lnTo>
                <a:lnTo>
                  <a:pt x="24" y="413"/>
                </a:lnTo>
                <a:lnTo>
                  <a:pt x="24" y="413"/>
                </a:lnTo>
                <a:lnTo>
                  <a:pt x="24" y="413"/>
                </a:lnTo>
                <a:lnTo>
                  <a:pt x="24" y="413"/>
                </a:lnTo>
                <a:lnTo>
                  <a:pt x="24" y="413"/>
                </a:lnTo>
                <a:lnTo>
                  <a:pt x="25" y="413"/>
                </a:lnTo>
                <a:lnTo>
                  <a:pt x="25" y="413"/>
                </a:lnTo>
                <a:lnTo>
                  <a:pt x="25" y="413"/>
                </a:lnTo>
                <a:lnTo>
                  <a:pt x="25" y="413"/>
                </a:lnTo>
                <a:lnTo>
                  <a:pt x="25" y="412"/>
                </a:lnTo>
                <a:lnTo>
                  <a:pt x="26" y="412"/>
                </a:lnTo>
                <a:lnTo>
                  <a:pt x="26" y="412"/>
                </a:lnTo>
                <a:lnTo>
                  <a:pt x="26" y="412"/>
                </a:lnTo>
                <a:lnTo>
                  <a:pt x="26" y="412"/>
                </a:lnTo>
                <a:lnTo>
                  <a:pt x="26" y="412"/>
                </a:lnTo>
                <a:lnTo>
                  <a:pt x="27" y="412"/>
                </a:lnTo>
                <a:lnTo>
                  <a:pt x="27" y="412"/>
                </a:lnTo>
                <a:lnTo>
                  <a:pt x="27" y="412"/>
                </a:lnTo>
                <a:lnTo>
                  <a:pt x="27" y="412"/>
                </a:lnTo>
                <a:lnTo>
                  <a:pt x="27" y="412"/>
                </a:lnTo>
                <a:lnTo>
                  <a:pt x="29" y="412"/>
                </a:lnTo>
                <a:lnTo>
                  <a:pt x="29" y="412"/>
                </a:lnTo>
                <a:lnTo>
                  <a:pt x="29" y="412"/>
                </a:lnTo>
                <a:lnTo>
                  <a:pt x="29" y="412"/>
                </a:lnTo>
                <a:lnTo>
                  <a:pt x="29" y="412"/>
                </a:lnTo>
                <a:lnTo>
                  <a:pt x="30" y="412"/>
                </a:lnTo>
                <a:lnTo>
                  <a:pt x="30" y="411"/>
                </a:lnTo>
                <a:lnTo>
                  <a:pt x="30" y="411"/>
                </a:lnTo>
                <a:lnTo>
                  <a:pt x="30" y="411"/>
                </a:lnTo>
                <a:lnTo>
                  <a:pt x="30" y="411"/>
                </a:lnTo>
                <a:lnTo>
                  <a:pt x="31" y="411"/>
                </a:lnTo>
                <a:lnTo>
                  <a:pt x="31" y="411"/>
                </a:lnTo>
                <a:lnTo>
                  <a:pt x="31" y="411"/>
                </a:lnTo>
                <a:lnTo>
                  <a:pt x="31" y="411"/>
                </a:lnTo>
                <a:lnTo>
                  <a:pt x="31" y="411"/>
                </a:lnTo>
                <a:lnTo>
                  <a:pt x="32" y="411"/>
                </a:lnTo>
                <a:lnTo>
                  <a:pt x="32" y="411"/>
                </a:lnTo>
                <a:lnTo>
                  <a:pt x="32" y="411"/>
                </a:lnTo>
                <a:lnTo>
                  <a:pt x="32" y="411"/>
                </a:lnTo>
                <a:lnTo>
                  <a:pt x="32" y="411"/>
                </a:lnTo>
                <a:lnTo>
                  <a:pt x="33" y="411"/>
                </a:lnTo>
                <a:lnTo>
                  <a:pt x="33" y="411"/>
                </a:lnTo>
                <a:lnTo>
                  <a:pt x="33" y="411"/>
                </a:lnTo>
                <a:lnTo>
                  <a:pt x="33" y="411"/>
                </a:lnTo>
                <a:lnTo>
                  <a:pt x="33" y="411"/>
                </a:lnTo>
                <a:lnTo>
                  <a:pt x="34" y="411"/>
                </a:lnTo>
                <a:lnTo>
                  <a:pt x="34" y="411"/>
                </a:lnTo>
                <a:lnTo>
                  <a:pt x="34" y="411"/>
                </a:lnTo>
                <a:lnTo>
                  <a:pt x="34" y="411"/>
                </a:lnTo>
                <a:lnTo>
                  <a:pt x="34" y="411"/>
                </a:lnTo>
                <a:lnTo>
                  <a:pt x="35" y="411"/>
                </a:lnTo>
                <a:lnTo>
                  <a:pt x="35" y="411"/>
                </a:lnTo>
                <a:lnTo>
                  <a:pt x="35" y="411"/>
                </a:lnTo>
                <a:lnTo>
                  <a:pt x="35" y="411"/>
                </a:lnTo>
                <a:lnTo>
                  <a:pt x="36" y="411"/>
                </a:lnTo>
                <a:lnTo>
                  <a:pt x="36" y="411"/>
                </a:lnTo>
                <a:lnTo>
                  <a:pt x="36" y="411"/>
                </a:lnTo>
                <a:lnTo>
                  <a:pt x="36" y="411"/>
                </a:lnTo>
                <a:lnTo>
                  <a:pt x="36" y="411"/>
                </a:lnTo>
                <a:lnTo>
                  <a:pt x="38" y="411"/>
                </a:lnTo>
                <a:lnTo>
                  <a:pt x="38" y="411"/>
                </a:lnTo>
                <a:lnTo>
                  <a:pt x="38" y="411"/>
                </a:lnTo>
                <a:lnTo>
                  <a:pt x="38" y="411"/>
                </a:lnTo>
                <a:lnTo>
                  <a:pt x="38" y="411"/>
                </a:lnTo>
                <a:lnTo>
                  <a:pt x="39" y="411"/>
                </a:lnTo>
                <a:lnTo>
                  <a:pt x="39" y="411"/>
                </a:lnTo>
                <a:close/>
                <a:moveTo>
                  <a:pt x="42" y="404"/>
                </a:moveTo>
                <a:lnTo>
                  <a:pt x="34" y="404"/>
                </a:lnTo>
                <a:lnTo>
                  <a:pt x="34" y="388"/>
                </a:lnTo>
                <a:lnTo>
                  <a:pt x="42" y="388"/>
                </a:lnTo>
                <a:lnTo>
                  <a:pt x="42" y="404"/>
                </a:lnTo>
                <a:lnTo>
                  <a:pt x="42" y="404"/>
                </a:lnTo>
                <a:close/>
                <a:moveTo>
                  <a:pt x="42" y="357"/>
                </a:moveTo>
                <a:lnTo>
                  <a:pt x="34" y="357"/>
                </a:lnTo>
                <a:lnTo>
                  <a:pt x="34" y="341"/>
                </a:lnTo>
                <a:lnTo>
                  <a:pt x="42" y="341"/>
                </a:lnTo>
                <a:lnTo>
                  <a:pt x="42" y="357"/>
                </a:lnTo>
                <a:lnTo>
                  <a:pt x="42" y="357"/>
                </a:lnTo>
                <a:close/>
                <a:moveTo>
                  <a:pt x="42" y="310"/>
                </a:moveTo>
                <a:lnTo>
                  <a:pt x="34" y="310"/>
                </a:lnTo>
                <a:lnTo>
                  <a:pt x="34" y="294"/>
                </a:lnTo>
                <a:lnTo>
                  <a:pt x="42" y="294"/>
                </a:lnTo>
                <a:lnTo>
                  <a:pt x="42" y="310"/>
                </a:lnTo>
                <a:lnTo>
                  <a:pt x="42" y="310"/>
                </a:lnTo>
                <a:close/>
                <a:moveTo>
                  <a:pt x="39" y="267"/>
                </a:moveTo>
                <a:lnTo>
                  <a:pt x="39" y="259"/>
                </a:lnTo>
                <a:lnTo>
                  <a:pt x="55" y="259"/>
                </a:lnTo>
                <a:lnTo>
                  <a:pt x="55" y="267"/>
                </a:lnTo>
                <a:lnTo>
                  <a:pt x="39" y="267"/>
                </a:lnTo>
                <a:lnTo>
                  <a:pt x="39" y="267"/>
                </a:lnTo>
                <a:close/>
                <a:moveTo>
                  <a:pt x="86" y="267"/>
                </a:moveTo>
                <a:lnTo>
                  <a:pt x="86" y="259"/>
                </a:lnTo>
                <a:lnTo>
                  <a:pt x="102" y="259"/>
                </a:lnTo>
                <a:lnTo>
                  <a:pt x="102" y="267"/>
                </a:lnTo>
                <a:lnTo>
                  <a:pt x="86" y="267"/>
                </a:lnTo>
                <a:lnTo>
                  <a:pt x="86" y="267"/>
                </a:lnTo>
                <a:close/>
                <a:moveTo>
                  <a:pt x="133" y="267"/>
                </a:moveTo>
                <a:lnTo>
                  <a:pt x="133" y="259"/>
                </a:lnTo>
                <a:lnTo>
                  <a:pt x="148" y="259"/>
                </a:lnTo>
                <a:lnTo>
                  <a:pt x="148" y="267"/>
                </a:lnTo>
                <a:lnTo>
                  <a:pt x="133" y="267"/>
                </a:lnTo>
                <a:lnTo>
                  <a:pt x="133" y="267"/>
                </a:lnTo>
                <a:close/>
                <a:moveTo>
                  <a:pt x="179" y="267"/>
                </a:moveTo>
                <a:lnTo>
                  <a:pt x="179" y="259"/>
                </a:lnTo>
                <a:lnTo>
                  <a:pt x="195" y="259"/>
                </a:lnTo>
                <a:lnTo>
                  <a:pt x="195" y="267"/>
                </a:lnTo>
                <a:lnTo>
                  <a:pt x="179" y="267"/>
                </a:lnTo>
                <a:lnTo>
                  <a:pt x="179" y="267"/>
                </a:lnTo>
                <a:close/>
                <a:moveTo>
                  <a:pt x="227" y="267"/>
                </a:moveTo>
                <a:lnTo>
                  <a:pt x="227" y="259"/>
                </a:lnTo>
                <a:lnTo>
                  <a:pt x="243" y="259"/>
                </a:lnTo>
                <a:lnTo>
                  <a:pt x="243" y="267"/>
                </a:lnTo>
                <a:lnTo>
                  <a:pt x="227" y="267"/>
                </a:lnTo>
                <a:lnTo>
                  <a:pt x="227" y="267"/>
                </a:lnTo>
                <a:close/>
                <a:moveTo>
                  <a:pt x="274" y="267"/>
                </a:moveTo>
                <a:lnTo>
                  <a:pt x="274" y="259"/>
                </a:lnTo>
                <a:lnTo>
                  <a:pt x="290" y="259"/>
                </a:lnTo>
                <a:lnTo>
                  <a:pt x="290" y="267"/>
                </a:lnTo>
                <a:lnTo>
                  <a:pt x="274" y="267"/>
                </a:lnTo>
                <a:lnTo>
                  <a:pt x="274" y="267"/>
                </a:lnTo>
                <a:close/>
                <a:moveTo>
                  <a:pt x="321" y="267"/>
                </a:moveTo>
                <a:lnTo>
                  <a:pt x="321" y="259"/>
                </a:lnTo>
                <a:lnTo>
                  <a:pt x="337" y="259"/>
                </a:lnTo>
                <a:lnTo>
                  <a:pt x="337" y="267"/>
                </a:lnTo>
                <a:lnTo>
                  <a:pt x="321" y="267"/>
                </a:lnTo>
                <a:lnTo>
                  <a:pt x="321" y="267"/>
                </a:lnTo>
                <a:close/>
                <a:moveTo>
                  <a:pt x="369" y="267"/>
                </a:moveTo>
                <a:lnTo>
                  <a:pt x="369" y="259"/>
                </a:lnTo>
                <a:lnTo>
                  <a:pt x="384" y="259"/>
                </a:lnTo>
                <a:lnTo>
                  <a:pt x="384" y="267"/>
                </a:lnTo>
                <a:lnTo>
                  <a:pt x="369" y="267"/>
                </a:lnTo>
                <a:lnTo>
                  <a:pt x="369" y="267"/>
                </a:lnTo>
                <a:close/>
                <a:moveTo>
                  <a:pt x="416" y="267"/>
                </a:moveTo>
                <a:lnTo>
                  <a:pt x="416" y="259"/>
                </a:lnTo>
                <a:lnTo>
                  <a:pt x="432" y="259"/>
                </a:lnTo>
                <a:lnTo>
                  <a:pt x="432" y="267"/>
                </a:lnTo>
                <a:lnTo>
                  <a:pt x="416" y="267"/>
                </a:lnTo>
                <a:lnTo>
                  <a:pt x="416" y="267"/>
                </a:lnTo>
                <a:close/>
                <a:moveTo>
                  <a:pt x="454" y="251"/>
                </a:moveTo>
                <a:lnTo>
                  <a:pt x="447" y="251"/>
                </a:lnTo>
                <a:lnTo>
                  <a:pt x="447" y="235"/>
                </a:lnTo>
                <a:lnTo>
                  <a:pt x="454" y="235"/>
                </a:lnTo>
                <a:lnTo>
                  <a:pt x="454" y="251"/>
                </a:lnTo>
                <a:lnTo>
                  <a:pt x="454" y="251"/>
                </a:lnTo>
                <a:close/>
                <a:moveTo>
                  <a:pt x="454" y="204"/>
                </a:moveTo>
                <a:lnTo>
                  <a:pt x="447" y="204"/>
                </a:lnTo>
                <a:lnTo>
                  <a:pt x="447" y="188"/>
                </a:lnTo>
                <a:lnTo>
                  <a:pt x="454" y="188"/>
                </a:lnTo>
                <a:lnTo>
                  <a:pt x="454" y="204"/>
                </a:lnTo>
                <a:lnTo>
                  <a:pt x="454" y="204"/>
                </a:lnTo>
                <a:close/>
                <a:moveTo>
                  <a:pt x="454" y="156"/>
                </a:moveTo>
                <a:lnTo>
                  <a:pt x="447" y="156"/>
                </a:lnTo>
                <a:lnTo>
                  <a:pt x="447" y="141"/>
                </a:lnTo>
                <a:lnTo>
                  <a:pt x="454" y="141"/>
                </a:lnTo>
                <a:lnTo>
                  <a:pt x="454" y="156"/>
                </a:lnTo>
                <a:lnTo>
                  <a:pt x="454" y="156"/>
                </a:lnTo>
                <a:close/>
                <a:moveTo>
                  <a:pt x="454" y="109"/>
                </a:moveTo>
                <a:lnTo>
                  <a:pt x="447" y="109"/>
                </a:lnTo>
                <a:lnTo>
                  <a:pt x="447" y="93"/>
                </a:lnTo>
                <a:lnTo>
                  <a:pt x="454" y="93"/>
                </a:lnTo>
                <a:lnTo>
                  <a:pt x="454" y="109"/>
                </a:lnTo>
                <a:lnTo>
                  <a:pt x="454" y="109"/>
                </a:lnTo>
                <a:close/>
                <a:moveTo>
                  <a:pt x="454" y="62"/>
                </a:moveTo>
                <a:lnTo>
                  <a:pt x="447" y="62"/>
                </a:lnTo>
                <a:lnTo>
                  <a:pt x="447" y="47"/>
                </a:lnTo>
                <a:lnTo>
                  <a:pt x="454" y="47"/>
                </a:lnTo>
                <a:lnTo>
                  <a:pt x="454" y="62"/>
                </a:lnTo>
                <a:close/>
              </a:path>
            </a:pathLst>
          </a:custGeom>
          <a:solidFill>
            <a:srgbClr val="8497B0"/>
          </a:solidFill>
          <a:ln>
            <a:solidFill>
              <a:schemeClr val="accent1">
                <a:lumMod val="75000"/>
              </a:schemeClr>
            </a:solidFill>
          </a:ln>
        </p:spPr>
        <p:txBody>
          <a:bodyPr vert="horz" wrap="square" lIns="91440" tIns="45720" rIns="91440" bIns="45720" numCol="1" anchor="t" anchorCtr="0" compatLnSpc="1">
            <a:prstTxWarp prst="textNoShape">
              <a:avLst/>
            </a:prstTxWarp>
          </a:bodyPr>
          <a:lstStyle/>
          <a:p>
            <a:endParaRPr lang="en-US"/>
          </a:p>
        </p:txBody>
      </p:sp>
      <p:sp>
        <p:nvSpPr>
          <p:cNvPr id="85" name="Freeform 79">
            <a:extLst>
              <a:ext uri="{FF2B5EF4-FFF2-40B4-BE49-F238E27FC236}">
                <a16:creationId xmlns:a16="http://schemas.microsoft.com/office/drawing/2014/main" id="{A45D6E0B-8C61-4995-A426-AF4C3B57DA70}"/>
              </a:ext>
            </a:extLst>
          </p:cNvPr>
          <p:cNvSpPr>
            <a:spLocks noEditPoints="1"/>
          </p:cNvSpPr>
          <p:nvPr/>
        </p:nvSpPr>
        <p:spPr bwMode="auto">
          <a:xfrm>
            <a:off x="3649346" y="3578979"/>
            <a:ext cx="895350" cy="352425"/>
          </a:xfrm>
          <a:custGeom>
            <a:avLst/>
            <a:gdLst>
              <a:gd name="T0" fmla="*/ 521 w 564"/>
              <a:gd name="T1" fmla="*/ 156 h 222"/>
              <a:gd name="T2" fmla="*/ 515 w 564"/>
              <a:gd name="T3" fmla="*/ 157 h 222"/>
              <a:gd name="T4" fmla="*/ 511 w 564"/>
              <a:gd name="T5" fmla="*/ 160 h 222"/>
              <a:gd name="T6" fmla="*/ 506 w 564"/>
              <a:gd name="T7" fmla="*/ 163 h 222"/>
              <a:gd name="T8" fmla="*/ 502 w 564"/>
              <a:gd name="T9" fmla="*/ 168 h 222"/>
              <a:gd name="T10" fmla="*/ 499 w 564"/>
              <a:gd name="T11" fmla="*/ 174 h 222"/>
              <a:gd name="T12" fmla="*/ 497 w 564"/>
              <a:gd name="T13" fmla="*/ 179 h 222"/>
              <a:gd name="T14" fmla="*/ 496 w 564"/>
              <a:gd name="T15" fmla="*/ 185 h 222"/>
              <a:gd name="T16" fmla="*/ 497 w 564"/>
              <a:gd name="T17" fmla="*/ 192 h 222"/>
              <a:gd name="T18" fmla="*/ 499 w 564"/>
              <a:gd name="T19" fmla="*/ 197 h 222"/>
              <a:gd name="T20" fmla="*/ 502 w 564"/>
              <a:gd name="T21" fmla="*/ 202 h 222"/>
              <a:gd name="T22" fmla="*/ 506 w 564"/>
              <a:gd name="T23" fmla="*/ 206 h 222"/>
              <a:gd name="T24" fmla="*/ 511 w 564"/>
              <a:gd name="T25" fmla="*/ 210 h 222"/>
              <a:gd name="T26" fmla="*/ 516 w 564"/>
              <a:gd name="T27" fmla="*/ 213 h 222"/>
              <a:gd name="T28" fmla="*/ 522 w 564"/>
              <a:gd name="T29" fmla="*/ 214 h 222"/>
              <a:gd name="T30" fmla="*/ 528 w 564"/>
              <a:gd name="T31" fmla="*/ 214 h 222"/>
              <a:gd name="T32" fmla="*/ 534 w 564"/>
              <a:gd name="T33" fmla="*/ 213 h 222"/>
              <a:gd name="T34" fmla="*/ 540 w 564"/>
              <a:gd name="T35" fmla="*/ 212 h 222"/>
              <a:gd name="T36" fmla="*/ 544 w 564"/>
              <a:gd name="T37" fmla="*/ 209 h 222"/>
              <a:gd name="T38" fmla="*/ 549 w 564"/>
              <a:gd name="T39" fmla="*/ 204 h 222"/>
              <a:gd name="T40" fmla="*/ 552 w 564"/>
              <a:gd name="T41" fmla="*/ 200 h 222"/>
              <a:gd name="T42" fmla="*/ 555 w 564"/>
              <a:gd name="T43" fmla="*/ 194 h 222"/>
              <a:gd name="T44" fmla="*/ 556 w 564"/>
              <a:gd name="T45" fmla="*/ 188 h 222"/>
              <a:gd name="T46" fmla="*/ 556 w 564"/>
              <a:gd name="T47" fmla="*/ 182 h 222"/>
              <a:gd name="T48" fmla="*/ 555 w 564"/>
              <a:gd name="T49" fmla="*/ 176 h 222"/>
              <a:gd name="T50" fmla="*/ 552 w 564"/>
              <a:gd name="T51" fmla="*/ 170 h 222"/>
              <a:gd name="T52" fmla="*/ 549 w 564"/>
              <a:gd name="T53" fmla="*/ 166 h 222"/>
              <a:gd name="T54" fmla="*/ 544 w 564"/>
              <a:gd name="T55" fmla="*/ 161 h 222"/>
              <a:gd name="T56" fmla="*/ 539 w 564"/>
              <a:gd name="T57" fmla="*/ 158 h 222"/>
              <a:gd name="T58" fmla="*/ 534 w 564"/>
              <a:gd name="T59" fmla="*/ 157 h 222"/>
              <a:gd name="T60" fmla="*/ 528 w 564"/>
              <a:gd name="T61" fmla="*/ 156 h 222"/>
              <a:gd name="T62" fmla="*/ 489 w 564"/>
              <a:gd name="T63" fmla="*/ 176 h 222"/>
              <a:gd name="T64" fmla="*/ 493 w 564"/>
              <a:gd name="T65" fmla="*/ 169 h 222"/>
              <a:gd name="T66" fmla="*/ 496 w 564"/>
              <a:gd name="T67" fmla="*/ 162 h 222"/>
              <a:gd name="T68" fmla="*/ 502 w 564"/>
              <a:gd name="T69" fmla="*/ 157 h 222"/>
              <a:gd name="T70" fmla="*/ 507 w 564"/>
              <a:gd name="T71" fmla="*/ 152 h 222"/>
              <a:gd name="T72" fmla="*/ 514 w 564"/>
              <a:gd name="T73" fmla="*/ 149 h 222"/>
              <a:gd name="T74" fmla="*/ 522 w 564"/>
              <a:gd name="T75" fmla="*/ 148 h 222"/>
              <a:gd name="T76" fmla="*/ 530 w 564"/>
              <a:gd name="T77" fmla="*/ 148 h 222"/>
              <a:gd name="T78" fmla="*/ 538 w 564"/>
              <a:gd name="T79" fmla="*/ 149 h 222"/>
              <a:gd name="T80" fmla="*/ 544 w 564"/>
              <a:gd name="T81" fmla="*/ 152 h 222"/>
              <a:gd name="T82" fmla="*/ 550 w 564"/>
              <a:gd name="T83" fmla="*/ 156 h 222"/>
              <a:gd name="T84" fmla="*/ 556 w 564"/>
              <a:gd name="T85" fmla="*/ 161 h 222"/>
              <a:gd name="T86" fmla="*/ 559 w 564"/>
              <a:gd name="T87" fmla="*/ 168 h 222"/>
              <a:gd name="T88" fmla="*/ 562 w 564"/>
              <a:gd name="T89" fmla="*/ 175 h 222"/>
              <a:gd name="T90" fmla="*/ 564 w 564"/>
              <a:gd name="T91" fmla="*/ 183 h 222"/>
              <a:gd name="T92" fmla="*/ 564 w 564"/>
              <a:gd name="T93" fmla="*/ 191 h 222"/>
              <a:gd name="T94" fmla="*/ 561 w 564"/>
              <a:gd name="T95" fmla="*/ 197 h 222"/>
              <a:gd name="T96" fmla="*/ 558 w 564"/>
              <a:gd name="T97" fmla="*/ 204 h 222"/>
              <a:gd name="T98" fmla="*/ 553 w 564"/>
              <a:gd name="T99" fmla="*/ 211 h 222"/>
              <a:gd name="T100" fmla="*/ 548 w 564"/>
              <a:gd name="T101" fmla="*/ 215 h 222"/>
              <a:gd name="T102" fmla="*/ 542 w 564"/>
              <a:gd name="T103" fmla="*/ 219 h 222"/>
              <a:gd name="T104" fmla="*/ 534 w 564"/>
              <a:gd name="T105" fmla="*/ 222 h 222"/>
              <a:gd name="T106" fmla="*/ 526 w 564"/>
              <a:gd name="T107" fmla="*/ 222 h 222"/>
              <a:gd name="T108" fmla="*/ 519 w 564"/>
              <a:gd name="T109" fmla="*/ 222 h 222"/>
              <a:gd name="T110" fmla="*/ 512 w 564"/>
              <a:gd name="T111" fmla="*/ 220 h 222"/>
              <a:gd name="T112" fmla="*/ 505 w 564"/>
              <a:gd name="T113" fmla="*/ 216 h 222"/>
              <a:gd name="T114" fmla="*/ 499 w 564"/>
              <a:gd name="T115" fmla="*/ 211 h 222"/>
              <a:gd name="T116" fmla="*/ 495 w 564"/>
              <a:gd name="T117" fmla="*/ 205 h 222"/>
              <a:gd name="T118" fmla="*/ 491 w 564"/>
              <a:gd name="T119" fmla="*/ 198 h 222"/>
              <a:gd name="T120" fmla="*/ 489 w 564"/>
              <a:gd name="T121" fmla="*/ 192 h 222"/>
              <a:gd name="T122" fmla="*/ 353 w 564"/>
              <a:gd name="T123" fmla="*/ 182 h 222"/>
              <a:gd name="T124" fmla="*/ 70 w 564"/>
              <a:gd name="T125" fmla="*/ 188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64" h="222">
                <a:moveTo>
                  <a:pt x="7" y="16"/>
                </a:moveTo>
                <a:lnTo>
                  <a:pt x="0" y="16"/>
                </a:lnTo>
                <a:lnTo>
                  <a:pt x="0" y="0"/>
                </a:lnTo>
                <a:lnTo>
                  <a:pt x="7" y="0"/>
                </a:lnTo>
                <a:lnTo>
                  <a:pt x="7" y="16"/>
                </a:lnTo>
                <a:lnTo>
                  <a:pt x="7" y="16"/>
                </a:lnTo>
                <a:close/>
                <a:moveTo>
                  <a:pt x="526" y="156"/>
                </a:moveTo>
                <a:lnTo>
                  <a:pt x="526" y="156"/>
                </a:lnTo>
                <a:lnTo>
                  <a:pt x="525" y="156"/>
                </a:lnTo>
                <a:lnTo>
                  <a:pt x="525" y="156"/>
                </a:lnTo>
                <a:lnTo>
                  <a:pt x="525" y="156"/>
                </a:lnTo>
                <a:lnTo>
                  <a:pt x="525" y="156"/>
                </a:lnTo>
                <a:lnTo>
                  <a:pt x="525" y="156"/>
                </a:lnTo>
                <a:lnTo>
                  <a:pt x="525" y="156"/>
                </a:lnTo>
                <a:lnTo>
                  <a:pt x="524" y="156"/>
                </a:lnTo>
                <a:lnTo>
                  <a:pt x="524" y="156"/>
                </a:lnTo>
                <a:lnTo>
                  <a:pt x="524" y="156"/>
                </a:lnTo>
                <a:lnTo>
                  <a:pt x="524" y="156"/>
                </a:lnTo>
                <a:lnTo>
                  <a:pt x="524" y="156"/>
                </a:lnTo>
                <a:lnTo>
                  <a:pt x="524" y="156"/>
                </a:lnTo>
                <a:lnTo>
                  <a:pt x="523" y="156"/>
                </a:lnTo>
                <a:lnTo>
                  <a:pt x="523" y="156"/>
                </a:lnTo>
                <a:lnTo>
                  <a:pt x="523" y="156"/>
                </a:lnTo>
                <a:lnTo>
                  <a:pt x="523" y="156"/>
                </a:lnTo>
                <a:lnTo>
                  <a:pt x="523" y="156"/>
                </a:lnTo>
                <a:lnTo>
                  <a:pt x="523" y="156"/>
                </a:lnTo>
                <a:lnTo>
                  <a:pt x="522" y="156"/>
                </a:lnTo>
                <a:lnTo>
                  <a:pt x="522" y="156"/>
                </a:lnTo>
                <a:lnTo>
                  <a:pt x="522" y="156"/>
                </a:lnTo>
                <a:lnTo>
                  <a:pt x="522" y="156"/>
                </a:lnTo>
                <a:lnTo>
                  <a:pt x="522" y="156"/>
                </a:lnTo>
                <a:lnTo>
                  <a:pt x="522" y="156"/>
                </a:lnTo>
                <a:lnTo>
                  <a:pt x="521" y="156"/>
                </a:lnTo>
                <a:lnTo>
                  <a:pt x="521" y="156"/>
                </a:lnTo>
                <a:lnTo>
                  <a:pt x="521" y="156"/>
                </a:lnTo>
                <a:lnTo>
                  <a:pt x="521" y="156"/>
                </a:lnTo>
                <a:lnTo>
                  <a:pt x="521" y="156"/>
                </a:lnTo>
                <a:lnTo>
                  <a:pt x="521" y="156"/>
                </a:lnTo>
                <a:lnTo>
                  <a:pt x="520" y="156"/>
                </a:lnTo>
                <a:lnTo>
                  <a:pt x="520" y="156"/>
                </a:lnTo>
                <a:lnTo>
                  <a:pt x="520" y="156"/>
                </a:lnTo>
                <a:lnTo>
                  <a:pt x="520" y="156"/>
                </a:lnTo>
                <a:lnTo>
                  <a:pt x="520" y="156"/>
                </a:lnTo>
                <a:lnTo>
                  <a:pt x="520" y="156"/>
                </a:lnTo>
                <a:lnTo>
                  <a:pt x="520" y="156"/>
                </a:lnTo>
                <a:lnTo>
                  <a:pt x="519" y="156"/>
                </a:lnTo>
                <a:lnTo>
                  <a:pt x="519" y="156"/>
                </a:lnTo>
                <a:lnTo>
                  <a:pt x="519" y="157"/>
                </a:lnTo>
                <a:lnTo>
                  <a:pt x="519" y="157"/>
                </a:lnTo>
                <a:lnTo>
                  <a:pt x="519" y="157"/>
                </a:lnTo>
                <a:lnTo>
                  <a:pt x="519" y="157"/>
                </a:lnTo>
                <a:lnTo>
                  <a:pt x="517" y="157"/>
                </a:lnTo>
                <a:lnTo>
                  <a:pt x="517" y="157"/>
                </a:lnTo>
                <a:lnTo>
                  <a:pt x="517" y="157"/>
                </a:lnTo>
                <a:lnTo>
                  <a:pt x="517" y="157"/>
                </a:lnTo>
                <a:lnTo>
                  <a:pt x="517" y="157"/>
                </a:lnTo>
                <a:lnTo>
                  <a:pt x="517" y="157"/>
                </a:lnTo>
                <a:lnTo>
                  <a:pt x="517" y="157"/>
                </a:lnTo>
                <a:lnTo>
                  <a:pt x="516" y="157"/>
                </a:lnTo>
                <a:lnTo>
                  <a:pt x="516" y="157"/>
                </a:lnTo>
                <a:lnTo>
                  <a:pt x="516" y="157"/>
                </a:lnTo>
                <a:lnTo>
                  <a:pt x="516" y="157"/>
                </a:lnTo>
                <a:lnTo>
                  <a:pt x="516" y="157"/>
                </a:lnTo>
                <a:lnTo>
                  <a:pt x="516" y="157"/>
                </a:lnTo>
                <a:lnTo>
                  <a:pt x="515" y="157"/>
                </a:lnTo>
                <a:lnTo>
                  <a:pt x="515" y="157"/>
                </a:lnTo>
                <a:lnTo>
                  <a:pt x="515" y="157"/>
                </a:lnTo>
                <a:lnTo>
                  <a:pt x="515" y="158"/>
                </a:lnTo>
                <a:lnTo>
                  <a:pt x="515" y="158"/>
                </a:lnTo>
                <a:lnTo>
                  <a:pt x="515" y="158"/>
                </a:lnTo>
                <a:lnTo>
                  <a:pt x="515" y="158"/>
                </a:lnTo>
                <a:lnTo>
                  <a:pt x="514" y="158"/>
                </a:lnTo>
                <a:lnTo>
                  <a:pt x="514" y="158"/>
                </a:lnTo>
                <a:lnTo>
                  <a:pt x="514" y="158"/>
                </a:lnTo>
                <a:lnTo>
                  <a:pt x="514" y="158"/>
                </a:lnTo>
                <a:lnTo>
                  <a:pt x="514" y="158"/>
                </a:lnTo>
                <a:lnTo>
                  <a:pt x="514" y="158"/>
                </a:lnTo>
                <a:lnTo>
                  <a:pt x="514" y="158"/>
                </a:lnTo>
                <a:lnTo>
                  <a:pt x="513" y="158"/>
                </a:lnTo>
                <a:lnTo>
                  <a:pt x="513" y="158"/>
                </a:lnTo>
                <a:lnTo>
                  <a:pt x="513" y="158"/>
                </a:lnTo>
                <a:lnTo>
                  <a:pt x="513" y="158"/>
                </a:lnTo>
                <a:lnTo>
                  <a:pt x="513" y="159"/>
                </a:lnTo>
                <a:lnTo>
                  <a:pt x="513" y="159"/>
                </a:lnTo>
                <a:lnTo>
                  <a:pt x="513" y="159"/>
                </a:lnTo>
                <a:lnTo>
                  <a:pt x="512" y="159"/>
                </a:lnTo>
                <a:lnTo>
                  <a:pt x="512" y="159"/>
                </a:lnTo>
                <a:lnTo>
                  <a:pt x="512" y="159"/>
                </a:lnTo>
                <a:lnTo>
                  <a:pt x="512" y="159"/>
                </a:lnTo>
                <a:lnTo>
                  <a:pt x="512" y="159"/>
                </a:lnTo>
                <a:lnTo>
                  <a:pt x="512" y="159"/>
                </a:lnTo>
                <a:lnTo>
                  <a:pt x="512" y="159"/>
                </a:lnTo>
                <a:lnTo>
                  <a:pt x="511" y="159"/>
                </a:lnTo>
                <a:lnTo>
                  <a:pt x="511" y="159"/>
                </a:lnTo>
                <a:lnTo>
                  <a:pt x="511" y="159"/>
                </a:lnTo>
                <a:lnTo>
                  <a:pt x="511" y="160"/>
                </a:lnTo>
                <a:lnTo>
                  <a:pt x="511" y="160"/>
                </a:lnTo>
                <a:lnTo>
                  <a:pt x="511" y="160"/>
                </a:lnTo>
                <a:lnTo>
                  <a:pt x="511" y="160"/>
                </a:lnTo>
                <a:lnTo>
                  <a:pt x="509" y="160"/>
                </a:lnTo>
                <a:lnTo>
                  <a:pt x="509" y="160"/>
                </a:lnTo>
                <a:lnTo>
                  <a:pt x="509" y="160"/>
                </a:lnTo>
                <a:lnTo>
                  <a:pt x="509" y="160"/>
                </a:lnTo>
                <a:lnTo>
                  <a:pt x="509" y="160"/>
                </a:lnTo>
                <a:lnTo>
                  <a:pt x="509" y="160"/>
                </a:lnTo>
                <a:lnTo>
                  <a:pt x="509" y="160"/>
                </a:lnTo>
                <a:lnTo>
                  <a:pt x="509" y="161"/>
                </a:lnTo>
                <a:lnTo>
                  <a:pt x="508" y="161"/>
                </a:lnTo>
                <a:lnTo>
                  <a:pt x="508" y="161"/>
                </a:lnTo>
                <a:lnTo>
                  <a:pt x="508" y="161"/>
                </a:lnTo>
                <a:lnTo>
                  <a:pt x="508" y="161"/>
                </a:lnTo>
                <a:lnTo>
                  <a:pt x="508" y="161"/>
                </a:lnTo>
                <a:lnTo>
                  <a:pt x="508" y="161"/>
                </a:lnTo>
                <a:lnTo>
                  <a:pt x="508" y="161"/>
                </a:lnTo>
                <a:lnTo>
                  <a:pt x="508" y="161"/>
                </a:lnTo>
                <a:lnTo>
                  <a:pt x="507" y="161"/>
                </a:lnTo>
                <a:lnTo>
                  <a:pt x="507" y="161"/>
                </a:lnTo>
                <a:lnTo>
                  <a:pt x="507" y="162"/>
                </a:lnTo>
                <a:lnTo>
                  <a:pt x="507" y="162"/>
                </a:lnTo>
                <a:lnTo>
                  <a:pt x="507" y="162"/>
                </a:lnTo>
                <a:lnTo>
                  <a:pt x="507" y="162"/>
                </a:lnTo>
                <a:lnTo>
                  <a:pt x="507" y="162"/>
                </a:lnTo>
                <a:lnTo>
                  <a:pt x="507" y="162"/>
                </a:lnTo>
                <a:lnTo>
                  <a:pt x="506" y="162"/>
                </a:lnTo>
                <a:lnTo>
                  <a:pt x="506" y="162"/>
                </a:lnTo>
                <a:lnTo>
                  <a:pt x="506" y="162"/>
                </a:lnTo>
                <a:lnTo>
                  <a:pt x="506" y="162"/>
                </a:lnTo>
                <a:lnTo>
                  <a:pt x="506" y="163"/>
                </a:lnTo>
                <a:lnTo>
                  <a:pt x="506" y="163"/>
                </a:lnTo>
                <a:lnTo>
                  <a:pt x="506" y="163"/>
                </a:lnTo>
                <a:lnTo>
                  <a:pt x="506" y="163"/>
                </a:lnTo>
                <a:lnTo>
                  <a:pt x="506" y="163"/>
                </a:lnTo>
                <a:lnTo>
                  <a:pt x="505" y="163"/>
                </a:lnTo>
                <a:lnTo>
                  <a:pt x="505" y="163"/>
                </a:lnTo>
                <a:lnTo>
                  <a:pt x="505" y="163"/>
                </a:lnTo>
                <a:lnTo>
                  <a:pt x="505" y="163"/>
                </a:lnTo>
                <a:lnTo>
                  <a:pt x="505" y="165"/>
                </a:lnTo>
                <a:lnTo>
                  <a:pt x="505" y="165"/>
                </a:lnTo>
                <a:lnTo>
                  <a:pt x="505" y="165"/>
                </a:lnTo>
                <a:lnTo>
                  <a:pt x="505" y="165"/>
                </a:lnTo>
                <a:lnTo>
                  <a:pt x="505" y="165"/>
                </a:lnTo>
                <a:lnTo>
                  <a:pt x="504" y="165"/>
                </a:lnTo>
                <a:lnTo>
                  <a:pt x="504" y="165"/>
                </a:lnTo>
                <a:lnTo>
                  <a:pt x="504" y="165"/>
                </a:lnTo>
                <a:lnTo>
                  <a:pt x="504" y="166"/>
                </a:lnTo>
                <a:lnTo>
                  <a:pt x="504" y="166"/>
                </a:lnTo>
                <a:lnTo>
                  <a:pt x="504" y="166"/>
                </a:lnTo>
                <a:lnTo>
                  <a:pt x="504" y="166"/>
                </a:lnTo>
                <a:lnTo>
                  <a:pt x="504" y="166"/>
                </a:lnTo>
                <a:lnTo>
                  <a:pt x="504" y="166"/>
                </a:lnTo>
                <a:lnTo>
                  <a:pt x="503" y="166"/>
                </a:lnTo>
                <a:lnTo>
                  <a:pt x="503" y="166"/>
                </a:lnTo>
                <a:lnTo>
                  <a:pt x="503" y="166"/>
                </a:lnTo>
                <a:lnTo>
                  <a:pt x="503" y="167"/>
                </a:lnTo>
                <a:lnTo>
                  <a:pt x="503" y="167"/>
                </a:lnTo>
                <a:lnTo>
                  <a:pt x="503" y="167"/>
                </a:lnTo>
                <a:lnTo>
                  <a:pt x="503" y="167"/>
                </a:lnTo>
                <a:lnTo>
                  <a:pt x="503" y="167"/>
                </a:lnTo>
                <a:lnTo>
                  <a:pt x="503" y="167"/>
                </a:lnTo>
                <a:lnTo>
                  <a:pt x="503" y="167"/>
                </a:lnTo>
                <a:lnTo>
                  <a:pt x="502" y="167"/>
                </a:lnTo>
                <a:lnTo>
                  <a:pt x="502" y="168"/>
                </a:lnTo>
                <a:lnTo>
                  <a:pt x="502" y="168"/>
                </a:lnTo>
                <a:lnTo>
                  <a:pt x="502" y="168"/>
                </a:lnTo>
                <a:lnTo>
                  <a:pt x="502" y="168"/>
                </a:lnTo>
                <a:lnTo>
                  <a:pt x="502" y="168"/>
                </a:lnTo>
                <a:lnTo>
                  <a:pt x="502" y="168"/>
                </a:lnTo>
                <a:lnTo>
                  <a:pt x="502" y="168"/>
                </a:lnTo>
                <a:lnTo>
                  <a:pt x="502" y="169"/>
                </a:lnTo>
                <a:lnTo>
                  <a:pt x="502" y="169"/>
                </a:lnTo>
                <a:lnTo>
                  <a:pt x="502" y="169"/>
                </a:lnTo>
                <a:lnTo>
                  <a:pt x="502" y="169"/>
                </a:lnTo>
                <a:lnTo>
                  <a:pt x="500" y="169"/>
                </a:lnTo>
                <a:lnTo>
                  <a:pt x="500" y="169"/>
                </a:lnTo>
                <a:lnTo>
                  <a:pt x="500" y="169"/>
                </a:lnTo>
                <a:lnTo>
                  <a:pt x="500" y="169"/>
                </a:lnTo>
                <a:lnTo>
                  <a:pt x="500" y="170"/>
                </a:lnTo>
                <a:lnTo>
                  <a:pt x="500" y="170"/>
                </a:lnTo>
                <a:lnTo>
                  <a:pt x="500" y="170"/>
                </a:lnTo>
                <a:lnTo>
                  <a:pt x="500" y="170"/>
                </a:lnTo>
                <a:lnTo>
                  <a:pt x="500" y="170"/>
                </a:lnTo>
                <a:lnTo>
                  <a:pt x="500" y="170"/>
                </a:lnTo>
                <a:lnTo>
                  <a:pt x="500" y="170"/>
                </a:lnTo>
                <a:lnTo>
                  <a:pt x="500" y="171"/>
                </a:lnTo>
                <a:lnTo>
                  <a:pt x="499" y="171"/>
                </a:lnTo>
                <a:lnTo>
                  <a:pt x="499" y="171"/>
                </a:lnTo>
                <a:lnTo>
                  <a:pt x="499" y="171"/>
                </a:lnTo>
                <a:lnTo>
                  <a:pt x="499" y="171"/>
                </a:lnTo>
                <a:lnTo>
                  <a:pt x="499" y="171"/>
                </a:lnTo>
                <a:lnTo>
                  <a:pt x="499" y="171"/>
                </a:lnTo>
                <a:lnTo>
                  <a:pt x="499" y="173"/>
                </a:lnTo>
                <a:lnTo>
                  <a:pt x="499" y="173"/>
                </a:lnTo>
                <a:lnTo>
                  <a:pt x="499" y="173"/>
                </a:lnTo>
                <a:lnTo>
                  <a:pt x="499" y="173"/>
                </a:lnTo>
                <a:lnTo>
                  <a:pt x="499" y="173"/>
                </a:lnTo>
                <a:lnTo>
                  <a:pt x="499" y="173"/>
                </a:lnTo>
                <a:lnTo>
                  <a:pt x="499" y="173"/>
                </a:lnTo>
                <a:lnTo>
                  <a:pt x="499" y="174"/>
                </a:lnTo>
                <a:lnTo>
                  <a:pt x="499" y="174"/>
                </a:lnTo>
                <a:lnTo>
                  <a:pt x="498" y="174"/>
                </a:lnTo>
                <a:lnTo>
                  <a:pt x="498" y="174"/>
                </a:lnTo>
                <a:lnTo>
                  <a:pt x="498" y="174"/>
                </a:lnTo>
                <a:lnTo>
                  <a:pt x="498" y="174"/>
                </a:lnTo>
                <a:lnTo>
                  <a:pt x="498" y="174"/>
                </a:lnTo>
                <a:lnTo>
                  <a:pt x="498" y="175"/>
                </a:lnTo>
                <a:lnTo>
                  <a:pt x="498" y="175"/>
                </a:lnTo>
                <a:lnTo>
                  <a:pt x="498" y="175"/>
                </a:lnTo>
                <a:lnTo>
                  <a:pt x="498" y="175"/>
                </a:lnTo>
                <a:lnTo>
                  <a:pt x="498" y="175"/>
                </a:lnTo>
                <a:lnTo>
                  <a:pt x="498" y="175"/>
                </a:lnTo>
                <a:lnTo>
                  <a:pt x="498" y="176"/>
                </a:lnTo>
                <a:lnTo>
                  <a:pt x="498" y="176"/>
                </a:lnTo>
                <a:lnTo>
                  <a:pt x="498" y="176"/>
                </a:lnTo>
                <a:lnTo>
                  <a:pt x="498" y="176"/>
                </a:lnTo>
                <a:lnTo>
                  <a:pt x="498" y="176"/>
                </a:lnTo>
                <a:lnTo>
                  <a:pt x="498" y="176"/>
                </a:lnTo>
                <a:lnTo>
                  <a:pt x="498" y="176"/>
                </a:lnTo>
                <a:lnTo>
                  <a:pt x="497" y="177"/>
                </a:lnTo>
                <a:lnTo>
                  <a:pt x="497" y="177"/>
                </a:lnTo>
                <a:lnTo>
                  <a:pt x="497" y="177"/>
                </a:lnTo>
                <a:lnTo>
                  <a:pt x="497" y="177"/>
                </a:lnTo>
                <a:lnTo>
                  <a:pt x="497" y="177"/>
                </a:lnTo>
                <a:lnTo>
                  <a:pt x="497" y="177"/>
                </a:lnTo>
                <a:lnTo>
                  <a:pt x="497" y="178"/>
                </a:lnTo>
                <a:lnTo>
                  <a:pt x="497" y="178"/>
                </a:lnTo>
                <a:lnTo>
                  <a:pt x="497" y="178"/>
                </a:lnTo>
                <a:lnTo>
                  <a:pt x="497" y="178"/>
                </a:lnTo>
                <a:lnTo>
                  <a:pt x="497" y="178"/>
                </a:lnTo>
                <a:lnTo>
                  <a:pt x="497" y="178"/>
                </a:lnTo>
                <a:lnTo>
                  <a:pt x="497" y="179"/>
                </a:lnTo>
                <a:lnTo>
                  <a:pt x="497" y="179"/>
                </a:lnTo>
                <a:lnTo>
                  <a:pt x="497" y="179"/>
                </a:lnTo>
                <a:lnTo>
                  <a:pt x="497" y="179"/>
                </a:lnTo>
                <a:lnTo>
                  <a:pt x="497" y="179"/>
                </a:lnTo>
                <a:lnTo>
                  <a:pt x="497" y="179"/>
                </a:lnTo>
                <a:lnTo>
                  <a:pt x="497" y="180"/>
                </a:lnTo>
                <a:lnTo>
                  <a:pt x="497" y="180"/>
                </a:lnTo>
                <a:lnTo>
                  <a:pt x="497" y="180"/>
                </a:lnTo>
                <a:lnTo>
                  <a:pt x="497" y="180"/>
                </a:lnTo>
                <a:lnTo>
                  <a:pt x="497" y="180"/>
                </a:lnTo>
                <a:lnTo>
                  <a:pt x="497" y="180"/>
                </a:lnTo>
                <a:lnTo>
                  <a:pt x="497" y="180"/>
                </a:lnTo>
                <a:lnTo>
                  <a:pt x="497" y="182"/>
                </a:lnTo>
                <a:lnTo>
                  <a:pt x="497" y="182"/>
                </a:lnTo>
                <a:lnTo>
                  <a:pt x="497" y="182"/>
                </a:lnTo>
                <a:lnTo>
                  <a:pt x="497" y="182"/>
                </a:lnTo>
                <a:lnTo>
                  <a:pt x="497" y="182"/>
                </a:lnTo>
                <a:lnTo>
                  <a:pt x="497" y="182"/>
                </a:lnTo>
                <a:lnTo>
                  <a:pt x="497" y="183"/>
                </a:lnTo>
                <a:lnTo>
                  <a:pt x="497" y="183"/>
                </a:lnTo>
                <a:lnTo>
                  <a:pt x="497" y="183"/>
                </a:lnTo>
                <a:lnTo>
                  <a:pt x="496" y="183"/>
                </a:lnTo>
                <a:lnTo>
                  <a:pt x="496" y="183"/>
                </a:lnTo>
                <a:lnTo>
                  <a:pt x="496" y="183"/>
                </a:lnTo>
                <a:lnTo>
                  <a:pt x="496" y="184"/>
                </a:lnTo>
                <a:lnTo>
                  <a:pt x="496" y="184"/>
                </a:lnTo>
                <a:lnTo>
                  <a:pt x="496" y="184"/>
                </a:lnTo>
                <a:lnTo>
                  <a:pt x="496" y="184"/>
                </a:lnTo>
                <a:lnTo>
                  <a:pt x="496" y="184"/>
                </a:lnTo>
                <a:lnTo>
                  <a:pt x="496" y="184"/>
                </a:lnTo>
                <a:lnTo>
                  <a:pt x="496" y="185"/>
                </a:lnTo>
                <a:lnTo>
                  <a:pt x="496" y="185"/>
                </a:lnTo>
                <a:lnTo>
                  <a:pt x="496" y="185"/>
                </a:lnTo>
                <a:lnTo>
                  <a:pt x="496" y="185"/>
                </a:lnTo>
                <a:lnTo>
                  <a:pt x="496" y="185"/>
                </a:lnTo>
                <a:lnTo>
                  <a:pt x="496" y="186"/>
                </a:lnTo>
                <a:lnTo>
                  <a:pt x="496" y="186"/>
                </a:lnTo>
                <a:lnTo>
                  <a:pt x="496" y="186"/>
                </a:lnTo>
                <a:lnTo>
                  <a:pt x="496" y="186"/>
                </a:lnTo>
                <a:lnTo>
                  <a:pt x="496" y="186"/>
                </a:lnTo>
                <a:lnTo>
                  <a:pt x="496" y="186"/>
                </a:lnTo>
                <a:lnTo>
                  <a:pt x="496" y="187"/>
                </a:lnTo>
                <a:lnTo>
                  <a:pt x="496" y="187"/>
                </a:lnTo>
                <a:lnTo>
                  <a:pt x="496" y="187"/>
                </a:lnTo>
                <a:lnTo>
                  <a:pt x="497" y="187"/>
                </a:lnTo>
                <a:lnTo>
                  <a:pt x="497" y="187"/>
                </a:lnTo>
                <a:lnTo>
                  <a:pt x="497" y="187"/>
                </a:lnTo>
                <a:lnTo>
                  <a:pt x="497" y="188"/>
                </a:lnTo>
                <a:lnTo>
                  <a:pt x="497" y="188"/>
                </a:lnTo>
                <a:lnTo>
                  <a:pt x="497" y="188"/>
                </a:lnTo>
                <a:lnTo>
                  <a:pt x="497" y="188"/>
                </a:lnTo>
                <a:lnTo>
                  <a:pt x="497" y="188"/>
                </a:lnTo>
                <a:lnTo>
                  <a:pt x="497" y="188"/>
                </a:lnTo>
                <a:lnTo>
                  <a:pt x="497" y="189"/>
                </a:lnTo>
                <a:lnTo>
                  <a:pt x="497" y="189"/>
                </a:lnTo>
                <a:lnTo>
                  <a:pt x="497" y="189"/>
                </a:lnTo>
                <a:lnTo>
                  <a:pt x="497" y="189"/>
                </a:lnTo>
                <a:lnTo>
                  <a:pt x="497" y="189"/>
                </a:lnTo>
                <a:lnTo>
                  <a:pt x="497" y="189"/>
                </a:lnTo>
                <a:lnTo>
                  <a:pt x="497" y="191"/>
                </a:lnTo>
                <a:lnTo>
                  <a:pt x="497" y="191"/>
                </a:lnTo>
                <a:lnTo>
                  <a:pt x="497" y="191"/>
                </a:lnTo>
                <a:lnTo>
                  <a:pt x="497" y="191"/>
                </a:lnTo>
                <a:lnTo>
                  <a:pt x="497" y="191"/>
                </a:lnTo>
                <a:lnTo>
                  <a:pt x="497" y="191"/>
                </a:lnTo>
                <a:lnTo>
                  <a:pt x="497" y="191"/>
                </a:lnTo>
                <a:lnTo>
                  <a:pt x="497" y="192"/>
                </a:lnTo>
                <a:lnTo>
                  <a:pt x="497" y="192"/>
                </a:lnTo>
                <a:lnTo>
                  <a:pt x="497" y="192"/>
                </a:lnTo>
                <a:lnTo>
                  <a:pt x="497" y="192"/>
                </a:lnTo>
                <a:lnTo>
                  <a:pt x="497" y="192"/>
                </a:lnTo>
                <a:lnTo>
                  <a:pt x="497" y="192"/>
                </a:lnTo>
                <a:lnTo>
                  <a:pt x="497" y="193"/>
                </a:lnTo>
                <a:lnTo>
                  <a:pt x="497" y="193"/>
                </a:lnTo>
                <a:lnTo>
                  <a:pt x="497" y="193"/>
                </a:lnTo>
                <a:lnTo>
                  <a:pt x="497" y="193"/>
                </a:lnTo>
                <a:lnTo>
                  <a:pt x="497" y="193"/>
                </a:lnTo>
                <a:lnTo>
                  <a:pt x="497" y="193"/>
                </a:lnTo>
                <a:lnTo>
                  <a:pt x="498" y="194"/>
                </a:lnTo>
                <a:lnTo>
                  <a:pt x="498" y="194"/>
                </a:lnTo>
                <a:lnTo>
                  <a:pt x="498" y="194"/>
                </a:lnTo>
                <a:lnTo>
                  <a:pt x="498" y="194"/>
                </a:lnTo>
                <a:lnTo>
                  <a:pt x="498" y="194"/>
                </a:lnTo>
                <a:lnTo>
                  <a:pt x="498" y="194"/>
                </a:lnTo>
                <a:lnTo>
                  <a:pt x="498" y="194"/>
                </a:lnTo>
                <a:lnTo>
                  <a:pt x="498" y="195"/>
                </a:lnTo>
                <a:lnTo>
                  <a:pt x="498" y="195"/>
                </a:lnTo>
                <a:lnTo>
                  <a:pt x="498" y="195"/>
                </a:lnTo>
                <a:lnTo>
                  <a:pt x="498" y="195"/>
                </a:lnTo>
                <a:lnTo>
                  <a:pt x="498" y="195"/>
                </a:lnTo>
                <a:lnTo>
                  <a:pt x="498" y="195"/>
                </a:lnTo>
                <a:lnTo>
                  <a:pt x="498" y="196"/>
                </a:lnTo>
                <a:lnTo>
                  <a:pt x="498" y="196"/>
                </a:lnTo>
                <a:lnTo>
                  <a:pt x="498" y="196"/>
                </a:lnTo>
                <a:lnTo>
                  <a:pt x="498" y="196"/>
                </a:lnTo>
                <a:lnTo>
                  <a:pt x="498" y="196"/>
                </a:lnTo>
                <a:lnTo>
                  <a:pt x="499" y="196"/>
                </a:lnTo>
                <a:lnTo>
                  <a:pt x="499" y="196"/>
                </a:lnTo>
                <a:lnTo>
                  <a:pt x="499" y="197"/>
                </a:lnTo>
                <a:lnTo>
                  <a:pt x="499" y="197"/>
                </a:lnTo>
                <a:lnTo>
                  <a:pt x="499" y="197"/>
                </a:lnTo>
                <a:lnTo>
                  <a:pt x="499" y="197"/>
                </a:lnTo>
                <a:lnTo>
                  <a:pt x="499" y="197"/>
                </a:lnTo>
                <a:lnTo>
                  <a:pt x="499" y="197"/>
                </a:lnTo>
                <a:lnTo>
                  <a:pt x="499" y="197"/>
                </a:lnTo>
                <a:lnTo>
                  <a:pt x="499" y="198"/>
                </a:lnTo>
                <a:lnTo>
                  <a:pt x="499" y="198"/>
                </a:lnTo>
                <a:lnTo>
                  <a:pt x="499" y="198"/>
                </a:lnTo>
                <a:lnTo>
                  <a:pt x="499" y="198"/>
                </a:lnTo>
                <a:lnTo>
                  <a:pt x="499" y="198"/>
                </a:lnTo>
                <a:lnTo>
                  <a:pt x="499" y="198"/>
                </a:lnTo>
                <a:lnTo>
                  <a:pt x="500" y="198"/>
                </a:lnTo>
                <a:lnTo>
                  <a:pt x="500" y="200"/>
                </a:lnTo>
                <a:lnTo>
                  <a:pt x="500" y="200"/>
                </a:lnTo>
                <a:lnTo>
                  <a:pt x="500" y="200"/>
                </a:lnTo>
                <a:lnTo>
                  <a:pt x="500" y="200"/>
                </a:lnTo>
                <a:lnTo>
                  <a:pt x="500" y="200"/>
                </a:lnTo>
                <a:lnTo>
                  <a:pt x="500" y="200"/>
                </a:lnTo>
                <a:lnTo>
                  <a:pt x="500" y="200"/>
                </a:lnTo>
                <a:lnTo>
                  <a:pt x="500" y="201"/>
                </a:lnTo>
                <a:lnTo>
                  <a:pt x="500" y="201"/>
                </a:lnTo>
                <a:lnTo>
                  <a:pt x="500" y="201"/>
                </a:lnTo>
                <a:lnTo>
                  <a:pt x="500" y="201"/>
                </a:lnTo>
                <a:lnTo>
                  <a:pt x="502" y="201"/>
                </a:lnTo>
                <a:lnTo>
                  <a:pt x="502" y="201"/>
                </a:lnTo>
                <a:lnTo>
                  <a:pt x="502" y="201"/>
                </a:lnTo>
                <a:lnTo>
                  <a:pt x="502" y="201"/>
                </a:lnTo>
                <a:lnTo>
                  <a:pt x="502" y="202"/>
                </a:lnTo>
                <a:lnTo>
                  <a:pt x="502" y="202"/>
                </a:lnTo>
                <a:lnTo>
                  <a:pt x="502" y="202"/>
                </a:lnTo>
                <a:lnTo>
                  <a:pt x="502" y="202"/>
                </a:lnTo>
                <a:lnTo>
                  <a:pt x="502" y="202"/>
                </a:lnTo>
                <a:lnTo>
                  <a:pt x="502" y="202"/>
                </a:lnTo>
                <a:lnTo>
                  <a:pt x="502" y="202"/>
                </a:lnTo>
                <a:lnTo>
                  <a:pt x="502" y="203"/>
                </a:lnTo>
                <a:lnTo>
                  <a:pt x="503" y="203"/>
                </a:lnTo>
                <a:lnTo>
                  <a:pt x="503" y="203"/>
                </a:lnTo>
                <a:lnTo>
                  <a:pt x="503" y="203"/>
                </a:lnTo>
                <a:lnTo>
                  <a:pt x="503" y="203"/>
                </a:lnTo>
                <a:lnTo>
                  <a:pt x="503" y="203"/>
                </a:lnTo>
                <a:lnTo>
                  <a:pt x="503" y="203"/>
                </a:lnTo>
                <a:lnTo>
                  <a:pt x="503" y="203"/>
                </a:lnTo>
                <a:lnTo>
                  <a:pt x="503" y="204"/>
                </a:lnTo>
                <a:lnTo>
                  <a:pt x="503" y="204"/>
                </a:lnTo>
                <a:lnTo>
                  <a:pt x="503" y="204"/>
                </a:lnTo>
                <a:lnTo>
                  <a:pt x="504" y="204"/>
                </a:lnTo>
                <a:lnTo>
                  <a:pt x="504" y="204"/>
                </a:lnTo>
                <a:lnTo>
                  <a:pt x="504" y="204"/>
                </a:lnTo>
                <a:lnTo>
                  <a:pt x="504" y="204"/>
                </a:lnTo>
                <a:lnTo>
                  <a:pt x="504" y="204"/>
                </a:lnTo>
                <a:lnTo>
                  <a:pt x="504" y="204"/>
                </a:lnTo>
                <a:lnTo>
                  <a:pt x="504" y="205"/>
                </a:lnTo>
                <a:lnTo>
                  <a:pt x="504" y="205"/>
                </a:lnTo>
                <a:lnTo>
                  <a:pt x="504" y="205"/>
                </a:lnTo>
                <a:lnTo>
                  <a:pt x="505" y="205"/>
                </a:lnTo>
                <a:lnTo>
                  <a:pt x="505" y="205"/>
                </a:lnTo>
                <a:lnTo>
                  <a:pt x="505" y="205"/>
                </a:lnTo>
                <a:lnTo>
                  <a:pt x="505" y="205"/>
                </a:lnTo>
                <a:lnTo>
                  <a:pt x="505" y="205"/>
                </a:lnTo>
                <a:lnTo>
                  <a:pt x="505" y="206"/>
                </a:lnTo>
                <a:lnTo>
                  <a:pt x="505" y="206"/>
                </a:lnTo>
                <a:lnTo>
                  <a:pt x="505" y="206"/>
                </a:lnTo>
                <a:lnTo>
                  <a:pt x="505" y="206"/>
                </a:lnTo>
                <a:lnTo>
                  <a:pt x="506" y="206"/>
                </a:lnTo>
                <a:lnTo>
                  <a:pt x="506" y="206"/>
                </a:lnTo>
                <a:lnTo>
                  <a:pt x="506" y="206"/>
                </a:lnTo>
                <a:lnTo>
                  <a:pt x="506" y="206"/>
                </a:lnTo>
                <a:lnTo>
                  <a:pt x="506" y="206"/>
                </a:lnTo>
                <a:lnTo>
                  <a:pt x="506" y="207"/>
                </a:lnTo>
                <a:lnTo>
                  <a:pt x="506" y="207"/>
                </a:lnTo>
                <a:lnTo>
                  <a:pt x="506" y="207"/>
                </a:lnTo>
                <a:lnTo>
                  <a:pt x="506" y="207"/>
                </a:lnTo>
                <a:lnTo>
                  <a:pt x="507" y="207"/>
                </a:lnTo>
                <a:lnTo>
                  <a:pt x="507" y="207"/>
                </a:lnTo>
                <a:lnTo>
                  <a:pt x="507" y="207"/>
                </a:lnTo>
                <a:lnTo>
                  <a:pt x="507" y="207"/>
                </a:lnTo>
                <a:lnTo>
                  <a:pt x="507" y="207"/>
                </a:lnTo>
                <a:lnTo>
                  <a:pt x="507" y="207"/>
                </a:lnTo>
                <a:lnTo>
                  <a:pt x="507" y="209"/>
                </a:lnTo>
                <a:lnTo>
                  <a:pt x="507" y="209"/>
                </a:lnTo>
                <a:lnTo>
                  <a:pt x="508" y="209"/>
                </a:lnTo>
                <a:lnTo>
                  <a:pt x="508" y="209"/>
                </a:lnTo>
                <a:lnTo>
                  <a:pt x="508" y="209"/>
                </a:lnTo>
                <a:lnTo>
                  <a:pt x="508" y="209"/>
                </a:lnTo>
                <a:lnTo>
                  <a:pt x="508" y="209"/>
                </a:lnTo>
                <a:lnTo>
                  <a:pt x="508" y="209"/>
                </a:lnTo>
                <a:lnTo>
                  <a:pt x="508" y="209"/>
                </a:lnTo>
                <a:lnTo>
                  <a:pt x="508" y="209"/>
                </a:lnTo>
                <a:lnTo>
                  <a:pt x="509" y="209"/>
                </a:lnTo>
                <a:lnTo>
                  <a:pt x="509" y="210"/>
                </a:lnTo>
                <a:lnTo>
                  <a:pt x="509" y="210"/>
                </a:lnTo>
                <a:lnTo>
                  <a:pt x="509" y="210"/>
                </a:lnTo>
                <a:lnTo>
                  <a:pt x="509" y="210"/>
                </a:lnTo>
                <a:lnTo>
                  <a:pt x="509" y="210"/>
                </a:lnTo>
                <a:lnTo>
                  <a:pt x="509" y="210"/>
                </a:lnTo>
                <a:lnTo>
                  <a:pt x="509" y="210"/>
                </a:lnTo>
                <a:lnTo>
                  <a:pt x="511" y="210"/>
                </a:lnTo>
                <a:lnTo>
                  <a:pt x="511" y="210"/>
                </a:lnTo>
                <a:lnTo>
                  <a:pt x="511" y="210"/>
                </a:lnTo>
                <a:lnTo>
                  <a:pt x="511" y="210"/>
                </a:lnTo>
                <a:lnTo>
                  <a:pt x="511" y="211"/>
                </a:lnTo>
                <a:lnTo>
                  <a:pt x="511" y="211"/>
                </a:lnTo>
                <a:lnTo>
                  <a:pt x="511" y="211"/>
                </a:lnTo>
                <a:lnTo>
                  <a:pt x="512" y="211"/>
                </a:lnTo>
                <a:lnTo>
                  <a:pt x="512" y="211"/>
                </a:lnTo>
                <a:lnTo>
                  <a:pt x="512" y="211"/>
                </a:lnTo>
                <a:lnTo>
                  <a:pt x="512" y="211"/>
                </a:lnTo>
                <a:lnTo>
                  <a:pt x="512" y="211"/>
                </a:lnTo>
                <a:lnTo>
                  <a:pt x="512" y="211"/>
                </a:lnTo>
                <a:lnTo>
                  <a:pt x="512" y="211"/>
                </a:lnTo>
                <a:lnTo>
                  <a:pt x="513" y="211"/>
                </a:lnTo>
                <a:lnTo>
                  <a:pt x="513" y="211"/>
                </a:lnTo>
                <a:lnTo>
                  <a:pt x="513" y="211"/>
                </a:lnTo>
                <a:lnTo>
                  <a:pt x="513" y="212"/>
                </a:lnTo>
                <a:lnTo>
                  <a:pt x="513" y="212"/>
                </a:lnTo>
                <a:lnTo>
                  <a:pt x="513" y="212"/>
                </a:lnTo>
                <a:lnTo>
                  <a:pt x="513" y="212"/>
                </a:lnTo>
                <a:lnTo>
                  <a:pt x="514" y="212"/>
                </a:lnTo>
                <a:lnTo>
                  <a:pt x="514" y="212"/>
                </a:lnTo>
                <a:lnTo>
                  <a:pt x="514" y="212"/>
                </a:lnTo>
                <a:lnTo>
                  <a:pt x="514" y="212"/>
                </a:lnTo>
                <a:lnTo>
                  <a:pt x="514" y="212"/>
                </a:lnTo>
                <a:lnTo>
                  <a:pt x="514" y="212"/>
                </a:lnTo>
                <a:lnTo>
                  <a:pt x="514" y="212"/>
                </a:lnTo>
                <a:lnTo>
                  <a:pt x="515" y="212"/>
                </a:lnTo>
                <a:lnTo>
                  <a:pt x="515" y="212"/>
                </a:lnTo>
                <a:lnTo>
                  <a:pt x="515" y="212"/>
                </a:lnTo>
                <a:lnTo>
                  <a:pt x="515" y="212"/>
                </a:lnTo>
                <a:lnTo>
                  <a:pt x="515" y="213"/>
                </a:lnTo>
                <a:lnTo>
                  <a:pt x="515" y="213"/>
                </a:lnTo>
                <a:lnTo>
                  <a:pt x="515" y="213"/>
                </a:lnTo>
                <a:lnTo>
                  <a:pt x="516" y="213"/>
                </a:lnTo>
                <a:lnTo>
                  <a:pt x="516" y="213"/>
                </a:lnTo>
                <a:lnTo>
                  <a:pt x="516" y="213"/>
                </a:lnTo>
                <a:lnTo>
                  <a:pt x="516" y="213"/>
                </a:lnTo>
                <a:lnTo>
                  <a:pt x="516" y="213"/>
                </a:lnTo>
                <a:lnTo>
                  <a:pt x="516" y="213"/>
                </a:lnTo>
                <a:lnTo>
                  <a:pt x="517" y="213"/>
                </a:lnTo>
                <a:lnTo>
                  <a:pt x="517" y="213"/>
                </a:lnTo>
                <a:lnTo>
                  <a:pt x="517" y="213"/>
                </a:lnTo>
                <a:lnTo>
                  <a:pt x="517" y="213"/>
                </a:lnTo>
                <a:lnTo>
                  <a:pt x="517" y="213"/>
                </a:lnTo>
                <a:lnTo>
                  <a:pt x="517" y="213"/>
                </a:lnTo>
                <a:lnTo>
                  <a:pt x="517" y="213"/>
                </a:lnTo>
                <a:lnTo>
                  <a:pt x="519" y="213"/>
                </a:lnTo>
                <a:lnTo>
                  <a:pt x="519" y="213"/>
                </a:lnTo>
                <a:lnTo>
                  <a:pt x="519" y="213"/>
                </a:lnTo>
                <a:lnTo>
                  <a:pt x="519" y="213"/>
                </a:lnTo>
                <a:lnTo>
                  <a:pt x="519" y="214"/>
                </a:lnTo>
                <a:lnTo>
                  <a:pt x="519" y="214"/>
                </a:lnTo>
                <a:lnTo>
                  <a:pt x="520" y="214"/>
                </a:lnTo>
                <a:lnTo>
                  <a:pt x="520" y="214"/>
                </a:lnTo>
                <a:lnTo>
                  <a:pt x="520" y="214"/>
                </a:lnTo>
                <a:lnTo>
                  <a:pt x="520" y="214"/>
                </a:lnTo>
                <a:lnTo>
                  <a:pt x="520" y="214"/>
                </a:lnTo>
                <a:lnTo>
                  <a:pt x="520" y="214"/>
                </a:lnTo>
                <a:lnTo>
                  <a:pt x="520" y="214"/>
                </a:lnTo>
                <a:lnTo>
                  <a:pt x="521" y="214"/>
                </a:lnTo>
                <a:lnTo>
                  <a:pt x="521" y="214"/>
                </a:lnTo>
                <a:lnTo>
                  <a:pt x="521" y="214"/>
                </a:lnTo>
                <a:lnTo>
                  <a:pt x="521" y="214"/>
                </a:lnTo>
                <a:lnTo>
                  <a:pt x="521" y="214"/>
                </a:lnTo>
                <a:lnTo>
                  <a:pt x="521" y="214"/>
                </a:lnTo>
                <a:lnTo>
                  <a:pt x="522" y="214"/>
                </a:lnTo>
                <a:lnTo>
                  <a:pt x="522" y="214"/>
                </a:lnTo>
                <a:lnTo>
                  <a:pt x="522" y="214"/>
                </a:lnTo>
                <a:lnTo>
                  <a:pt x="522" y="214"/>
                </a:lnTo>
                <a:lnTo>
                  <a:pt x="522" y="214"/>
                </a:lnTo>
                <a:lnTo>
                  <a:pt x="522" y="214"/>
                </a:lnTo>
                <a:lnTo>
                  <a:pt x="523" y="214"/>
                </a:lnTo>
                <a:lnTo>
                  <a:pt x="523" y="214"/>
                </a:lnTo>
                <a:lnTo>
                  <a:pt x="523" y="214"/>
                </a:lnTo>
                <a:lnTo>
                  <a:pt x="523" y="214"/>
                </a:lnTo>
                <a:lnTo>
                  <a:pt x="523" y="214"/>
                </a:lnTo>
                <a:lnTo>
                  <a:pt x="523" y="214"/>
                </a:lnTo>
                <a:lnTo>
                  <a:pt x="524" y="214"/>
                </a:lnTo>
                <a:lnTo>
                  <a:pt x="524" y="214"/>
                </a:lnTo>
                <a:lnTo>
                  <a:pt x="524" y="214"/>
                </a:lnTo>
                <a:lnTo>
                  <a:pt x="524" y="214"/>
                </a:lnTo>
                <a:lnTo>
                  <a:pt x="524" y="214"/>
                </a:lnTo>
                <a:lnTo>
                  <a:pt x="524" y="214"/>
                </a:lnTo>
                <a:lnTo>
                  <a:pt x="525" y="214"/>
                </a:lnTo>
                <a:lnTo>
                  <a:pt x="525" y="214"/>
                </a:lnTo>
                <a:lnTo>
                  <a:pt x="525" y="214"/>
                </a:lnTo>
                <a:lnTo>
                  <a:pt x="525" y="214"/>
                </a:lnTo>
                <a:lnTo>
                  <a:pt x="525" y="214"/>
                </a:lnTo>
                <a:lnTo>
                  <a:pt x="525" y="214"/>
                </a:lnTo>
                <a:lnTo>
                  <a:pt x="526" y="214"/>
                </a:lnTo>
                <a:lnTo>
                  <a:pt x="526" y="214"/>
                </a:lnTo>
                <a:lnTo>
                  <a:pt x="526" y="214"/>
                </a:lnTo>
                <a:lnTo>
                  <a:pt x="526" y="214"/>
                </a:lnTo>
                <a:lnTo>
                  <a:pt x="526" y="214"/>
                </a:lnTo>
                <a:lnTo>
                  <a:pt x="526" y="214"/>
                </a:lnTo>
                <a:lnTo>
                  <a:pt x="528" y="214"/>
                </a:lnTo>
                <a:lnTo>
                  <a:pt x="528" y="214"/>
                </a:lnTo>
                <a:lnTo>
                  <a:pt x="528" y="214"/>
                </a:lnTo>
                <a:lnTo>
                  <a:pt x="528" y="214"/>
                </a:lnTo>
                <a:lnTo>
                  <a:pt x="528" y="214"/>
                </a:lnTo>
                <a:lnTo>
                  <a:pt x="528" y="214"/>
                </a:lnTo>
                <a:lnTo>
                  <a:pt x="529" y="214"/>
                </a:lnTo>
                <a:lnTo>
                  <a:pt x="529" y="214"/>
                </a:lnTo>
                <a:lnTo>
                  <a:pt x="529" y="214"/>
                </a:lnTo>
                <a:lnTo>
                  <a:pt x="529" y="214"/>
                </a:lnTo>
                <a:lnTo>
                  <a:pt x="529" y="214"/>
                </a:lnTo>
                <a:lnTo>
                  <a:pt x="529" y="214"/>
                </a:lnTo>
                <a:lnTo>
                  <a:pt x="530" y="214"/>
                </a:lnTo>
                <a:lnTo>
                  <a:pt x="530" y="214"/>
                </a:lnTo>
                <a:lnTo>
                  <a:pt x="530" y="214"/>
                </a:lnTo>
                <a:lnTo>
                  <a:pt x="530" y="214"/>
                </a:lnTo>
                <a:lnTo>
                  <a:pt x="530" y="214"/>
                </a:lnTo>
                <a:lnTo>
                  <a:pt x="530" y="214"/>
                </a:lnTo>
                <a:lnTo>
                  <a:pt x="531" y="214"/>
                </a:lnTo>
                <a:lnTo>
                  <a:pt x="531" y="214"/>
                </a:lnTo>
                <a:lnTo>
                  <a:pt x="531" y="214"/>
                </a:lnTo>
                <a:lnTo>
                  <a:pt x="531" y="214"/>
                </a:lnTo>
                <a:lnTo>
                  <a:pt x="531" y="214"/>
                </a:lnTo>
                <a:lnTo>
                  <a:pt x="531" y="214"/>
                </a:lnTo>
                <a:lnTo>
                  <a:pt x="532" y="214"/>
                </a:lnTo>
                <a:lnTo>
                  <a:pt x="532" y="214"/>
                </a:lnTo>
                <a:lnTo>
                  <a:pt x="532" y="214"/>
                </a:lnTo>
                <a:lnTo>
                  <a:pt x="532" y="214"/>
                </a:lnTo>
                <a:lnTo>
                  <a:pt x="532" y="214"/>
                </a:lnTo>
                <a:lnTo>
                  <a:pt x="532" y="214"/>
                </a:lnTo>
                <a:lnTo>
                  <a:pt x="533" y="214"/>
                </a:lnTo>
                <a:lnTo>
                  <a:pt x="533" y="214"/>
                </a:lnTo>
                <a:lnTo>
                  <a:pt x="533" y="214"/>
                </a:lnTo>
                <a:lnTo>
                  <a:pt x="533" y="214"/>
                </a:lnTo>
                <a:lnTo>
                  <a:pt x="533" y="214"/>
                </a:lnTo>
                <a:lnTo>
                  <a:pt x="533" y="214"/>
                </a:lnTo>
                <a:lnTo>
                  <a:pt x="534" y="213"/>
                </a:lnTo>
                <a:lnTo>
                  <a:pt x="534" y="213"/>
                </a:lnTo>
                <a:lnTo>
                  <a:pt x="534" y="213"/>
                </a:lnTo>
                <a:lnTo>
                  <a:pt x="534" y="213"/>
                </a:lnTo>
                <a:lnTo>
                  <a:pt x="534" y="213"/>
                </a:lnTo>
                <a:lnTo>
                  <a:pt x="534" y="213"/>
                </a:lnTo>
                <a:lnTo>
                  <a:pt x="534" y="213"/>
                </a:lnTo>
                <a:lnTo>
                  <a:pt x="535" y="213"/>
                </a:lnTo>
                <a:lnTo>
                  <a:pt x="535" y="213"/>
                </a:lnTo>
                <a:lnTo>
                  <a:pt x="535" y="213"/>
                </a:lnTo>
                <a:lnTo>
                  <a:pt x="535" y="213"/>
                </a:lnTo>
                <a:lnTo>
                  <a:pt x="535" y="213"/>
                </a:lnTo>
                <a:lnTo>
                  <a:pt x="535" y="213"/>
                </a:lnTo>
                <a:lnTo>
                  <a:pt x="537" y="213"/>
                </a:lnTo>
                <a:lnTo>
                  <a:pt x="537" y="213"/>
                </a:lnTo>
                <a:lnTo>
                  <a:pt x="537" y="213"/>
                </a:lnTo>
                <a:lnTo>
                  <a:pt x="537" y="213"/>
                </a:lnTo>
                <a:lnTo>
                  <a:pt x="537" y="213"/>
                </a:lnTo>
                <a:lnTo>
                  <a:pt x="537" y="213"/>
                </a:lnTo>
                <a:lnTo>
                  <a:pt x="537" y="213"/>
                </a:lnTo>
                <a:lnTo>
                  <a:pt x="538" y="212"/>
                </a:lnTo>
                <a:lnTo>
                  <a:pt x="538" y="212"/>
                </a:lnTo>
                <a:lnTo>
                  <a:pt x="538" y="212"/>
                </a:lnTo>
                <a:lnTo>
                  <a:pt x="538" y="212"/>
                </a:lnTo>
                <a:lnTo>
                  <a:pt x="538" y="212"/>
                </a:lnTo>
                <a:lnTo>
                  <a:pt x="538" y="212"/>
                </a:lnTo>
                <a:lnTo>
                  <a:pt x="538" y="212"/>
                </a:lnTo>
                <a:lnTo>
                  <a:pt x="539" y="212"/>
                </a:lnTo>
                <a:lnTo>
                  <a:pt x="539" y="212"/>
                </a:lnTo>
                <a:lnTo>
                  <a:pt x="539" y="212"/>
                </a:lnTo>
                <a:lnTo>
                  <a:pt x="539" y="212"/>
                </a:lnTo>
                <a:lnTo>
                  <a:pt x="539" y="212"/>
                </a:lnTo>
                <a:lnTo>
                  <a:pt x="539" y="212"/>
                </a:lnTo>
                <a:lnTo>
                  <a:pt x="539" y="212"/>
                </a:lnTo>
                <a:lnTo>
                  <a:pt x="540" y="212"/>
                </a:lnTo>
                <a:lnTo>
                  <a:pt x="540" y="211"/>
                </a:lnTo>
                <a:lnTo>
                  <a:pt x="540" y="211"/>
                </a:lnTo>
                <a:lnTo>
                  <a:pt x="540" y="211"/>
                </a:lnTo>
                <a:lnTo>
                  <a:pt x="540" y="211"/>
                </a:lnTo>
                <a:lnTo>
                  <a:pt x="540" y="211"/>
                </a:lnTo>
                <a:lnTo>
                  <a:pt x="540" y="211"/>
                </a:lnTo>
                <a:lnTo>
                  <a:pt x="541" y="211"/>
                </a:lnTo>
                <a:lnTo>
                  <a:pt x="541" y="211"/>
                </a:lnTo>
                <a:lnTo>
                  <a:pt x="541" y="211"/>
                </a:lnTo>
                <a:lnTo>
                  <a:pt x="541" y="211"/>
                </a:lnTo>
                <a:lnTo>
                  <a:pt x="541" y="211"/>
                </a:lnTo>
                <a:lnTo>
                  <a:pt x="541" y="211"/>
                </a:lnTo>
                <a:lnTo>
                  <a:pt x="541" y="211"/>
                </a:lnTo>
                <a:lnTo>
                  <a:pt x="542" y="210"/>
                </a:lnTo>
                <a:lnTo>
                  <a:pt x="542" y="210"/>
                </a:lnTo>
                <a:lnTo>
                  <a:pt x="542" y="210"/>
                </a:lnTo>
                <a:lnTo>
                  <a:pt x="542" y="210"/>
                </a:lnTo>
                <a:lnTo>
                  <a:pt x="542" y="210"/>
                </a:lnTo>
                <a:lnTo>
                  <a:pt x="542" y="210"/>
                </a:lnTo>
                <a:lnTo>
                  <a:pt x="542" y="210"/>
                </a:lnTo>
                <a:lnTo>
                  <a:pt x="543" y="210"/>
                </a:lnTo>
                <a:lnTo>
                  <a:pt x="543" y="210"/>
                </a:lnTo>
                <a:lnTo>
                  <a:pt x="543" y="210"/>
                </a:lnTo>
                <a:lnTo>
                  <a:pt x="543" y="210"/>
                </a:lnTo>
                <a:lnTo>
                  <a:pt x="543" y="209"/>
                </a:lnTo>
                <a:lnTo>
                  <a:pt x="543" y="209"/>
                </a:lnTo>
                <a:lnTo>
                  <a:pt x="543" y="209"/>
                </a:lnTo>
                <a:lnTo>
                  <a:pt x="543" y="209"/>
                </a:lnTo>
                <a:lnTo>
                  <a:pt x="544" y="209"/>
                </a:lnTo>
                <a:lnTo>
                  <a:pt x="544" y="209"/>
                </a:lnTo>
                <a:lnTo>
                  <a:pt x="544" y="209"/>
                </a:lnTo>
                <a:lnTo>
                  <a:pt x="544" y="209"/>
                </a:lnTo>
                <a:lnTo>
                  <a:pt x="544" y="209"/>
                </a:lnTo>
                <a:lnTo>
                  <a:pt x="544" y="209"/>
                </a:lnTo>
                <a:lnTo>
                  <a:pt x="544" y="209"/>
                </a:lnTo>
                <a:lnTo>
                  <a:pt x="544" y="207"/>
                </a:lnTo>
                <a:lnTo>
                  <a:pt x="546" y="207"/>
                </a:lnTo>
                <a:lnTo>
                  <a:pt x="546" y="207"/>
                </a:lnTo>
                <a:lnTo>
                  <a:pt x="546" y="207"/>
                </a:lnTo>
                <a:lnTo>
                  <a:pt x="546" y="207"/>
                </a:lnTo>
                <a:lnTo>
                  <a:pt x="546" y="207"/>
                </a:lnTo>
                <a:lnTo>
                  <a:pt x="546" y="207"/>
                </a:lnTo>
                <a:lnTo>
                  <a:pt x="546" y="207"/>
                </a:lnTo>
                <a:lnTo>
                  <a:pt x="546" y="207"/>
                </a:lnTo>
                <a:lnTo>
                  <a:pt x="547" y="207"/>
                </a:lnTo>
                <a:lnTo>
                  <a:pt x="547" y="206"/>
                </a:lnTo>
                <a:lnTo>
                  <a:pt x="547" y="206"/>
                </a:lnTo>
                <a:lnTo>
                  <a:pt x="547" y="206"/>
                </a:lnTo>
                <a:lnTo>
                  <a:pt x="547" y="206"/>
                </a:lnTo>
                <a:lnTo>
                  <a:pt x="547" y="206"/>
                </a:lnTo>
                <a:lnTo>
                  <a:pt x="547" y="206"/>
                </a:lnTo>
                <a:lnTo>
                  <a:pt x="547" y="206"/>
                </a:lnTo>
                <a:lnTo>
                  <a:pt x="547" y="206"/>
                </a:lnTo>
                <a:lnTo>
                  <a:pt x="548" y="206"/>
                </a:lnTo>
                <a:lnTo>
                  <a:pt x="548" y="205"/>
                </a:lnTo>
                <a:lnTo>
                  <a:pt x="548" y="205"/>
                </a:lnTo>
                <a:lnTo>
                  <a:pt x="548" y="205"/>
                </a:lnTo>
                <a:lnTo>
                  <a:pt x="548" y="205"/>
                </a:lnTo>
                <a:lnTo>
                  <a:pt x="548" y="205"/>
                </a:lnTo>
                <a:lnTo>
                  <a:pt x="548" y="205"/>
                </a:lnTo>
                <a:lnTo>
                  <a:pt x="548" y="205"/>
                </a:lnTo>
                <a:lnTo>
                  <a:pt x="548" y="205"/>
                </a:lnTo>
                <a:lnTo>
                  <a:pt x="549" y="204"/>
                </a:lnTo>
                <a:lnTo>
                  <a:pt x="549" y="204"/>
                </a:lnTo>
                <a:lnTo>
                  <a:pt x="549" y="204"/>
                </a:lnTo>
                <a:lnTo>
                  <a:pt x="549" y="204"/>
                </a:lnTo>
                <a:lnTo>
                  <a:pt x="549" y="204"/>
                </a:lnTo>
                <a:lnTo>
                  <a:pt x="549" y="204"/>
                </a:lnTo>
                <a:lnTo>
                  <a:pt x="549" y="204"/>
                </a:lnTo>
                <a:lnTo>
                  <a:pt x="549" y="204"/>
                </a:lnTo>
                <a:lnTo>
                  <a:pt x="549" y="204"/>
                </a:lnTo>
                <a:lnTo>
                  <a:pt x="549" y="203"/>
                </a:lnTo>
                <a:lnTo>
                  <a:pt x="550" y="203"/>
                </a:lnTo>
                <a:lnTo>
                  <a:pt x="550" y="203"/>
                </a:lnTo>
                <a:lnTo>
                  <a:pt x="550" y="203"/>
                </a:lnTo>
                <a:lnTo>
                  <a:pt x="550" y="203"/>
                </a:lnTo>
                <a:lnTo>
                  <a:pt x="550" y="203"/>
                </a:lnTo>
                <a:lnTo>
                  <a:pt x="550" y="203"/>
                </a:lnTo>
                <a:lnTo>
                  <a:pt x="550" y="203"/>
                </a:lnTo>
                <a:lnTo>
                  <a:pt x="550" y="202"/>
                </a:lnTo>
                <a:lnTo>
                  <a:pt x="550" y="202"/>
                </a:lnTo>
                <a:lnTo>
                  <a:pt x="550" y="202"/>
                </a:lnTo>
                <a:lnTo>
                  <a:pt x="550" y="202"/>
                </a:lnTo>
                <a:lnTo>
                  <a:pt x="551" y="202"/>
                </a:lnTo>
                <a:lnTo>
                  <a:pt x="551" y="202"/>
                </a:lnTo>
                <a:lnTo>
                  <a:pt x="551" y="202"/>
                </a:lnTo>
                <a:lnTo>
                  <a:pt x="551" y="201"/>
                </a:lnTo>
                <a:lnTo>
                  <a:pt x="551" y="201"/>
                </a:lnTo>
                <a:lnTo>
                  <a:pt x="551" y="201"/>
                </a:lnTo>
                <a:lnTo>
                  <a:pt x="551" y="201"/>
                </a:lnTo>
                <a:lnTo>
                  <a:pt x="551" y="201"/>
                </a:lnTo>
                <a:lnTo>
                  <a:pt x="551" y="201"/>
                </a:lnTo>
                <a:lnTo>
                  <a:pt x="551" y="201"/>
                </a:lnTo>
                <a:lnTo>
                  <a:pt x="551" y="201"/>
                </a:lnTo>
                <a:lnTo>
                  <a:pt x="552" y="200"/>
                </a:lnTo>
                <a:lnTo>
                  <a:pt x="552" y="200"/>
                </a:lnTo>
                <a:lnTo>
                  <a:pt x="552" y="200"/>
                </a:lnTo>
                <a:lnTo>
                  <a:pt x="552" y="200"/>
                </a:lnTo>
                <a:lnTo>
                  <a:pt x="552" y="200"/>
                </a:lnTo>
                <a:lnTo>
                  <a:pt x="552" y="200"/>
                </a:lnTo>
                <a:lnTo>
                  <a:pt x="552" y="200"/>
                </a:lnTo>
                <a:lnTo>
                  <a:pt x="552" y="198"/>
                </a:lnTo>
                <a:lnTo>
                  <a:pt x="552" y="198"/>
                </a:lnTo>
                <a:lnTo>
                  <a:pt x="552" y="198"/>
                </a:lnTo>
                <a:lnTo>
                  <a:pt x="552" y="198"/>
                </a:lnTo>
                <a:lnTo>
                  <a:pt x="552" y="198"/>
                </a:lnTo>
                <a:lnTo>
                  <a:pt x="552" y="198"/>
                </a:lnTo>
                <a:lnTo>
                  <a:pt x="552" y="198"/>
                </a:lnTo>
                <a:lnTo>
                  <a:pt x="553" y="197"/>
                </a:lnTo>
                <a:lnTo>
                  <a:pt x="553" y="197"/>
                </a:lnTo>
                <a:lnTo>
                  <a:pt x="553" y="197"/>
                </a:lnTo>
                <a:lnTo>
                  <a:pt x="553" y="197"/>
                </a:lnTo>
                <a:lnTo>
                  <a:pt x="553" y="197"/>
                </a:lnTo>
                <a:lnTo>
                  <a:pt x="553" y="197"/>
                </a:lnTo>
                <a:lnTo>
                  <a:pt x="553" y="197"/>
                </a:lnTo>
                <a:lnTo>
                  <a:pt x="553" y="196"/>
                </a:lnTo>
                <a:lnTo>
                  <a:pt x="553" y="196"/>
                </a:lnTo>
                <a:lnTo>
                  <a:pt x="553" y="196"/>
                </a:lnTo>
                <a:lnTo>
                  <a:pt x="553" y="196"/>
                </a:lnTo>
                <a:lnTo>
                  <a:pt x="553" y="196"/>
                </a:lnTo>
                <a:lnTo>
                  <a:pt x="553" y="196"/>
                </a:lnTo>
                <a:lnTo>
                  <a:pt x="553" y="196"/>
                </a:lnTo>
                <a:lnTo>
                  <a:pt x="553" y="195"/>
                </a:lnTo>
                <a:lnTo>
                  <a:pt x="555" y="195"/>
                </a:lnTo>
                <a:lnTo>
                  <a:pt x="555" y="195"/>
                </a:lnTo>
                <a:lnTo>
                  <a:pt x="555" y="195"/>
                </a:lnTo>
                <a:lnTo>
                  <a:pt x="555" y="195"/>
                </a:lnTo>
                <a:lnTo>
                  <a:pt x="555" y="195"/>
                </a:lnTo>
                <a:lnTo>
                  <a:pt x="555" y="194"/>
                </a:lnTo>
                <a:lnTo>
                  <a:pt x="555" y="194"/>
                </a:lnTo>
                <a:lnTo>
                  <a:pt x="555" y="194"/>
                </a:lnTo>
                <a:lnTo>
                  <a:pt x="555" y="194"/>
                </a:lnTo>
                <a:lnTo>
                  <a:pt x="555" y="194"/>
                </a:lnTo>
                <a:lnTo>
                  <a:pt x="555" y="194"/>
                </a:lnTo>
                <a:lnTo>
                  <a:pt x="555" y="194"/>
                </a:lnTo>
                <a:lnTo>
                  <a:pt x="555" y="193"/>
                </a:lnTo>
                <a:lnTo>
                  <a:pt x="555" y="193"/>
                </a:lnTo>
                <a:lnTo>
                  <a:pt x="555" y="193"/>
                </a:lnTo>
                <a:lnTo>
                  <a:pt x="555" y="193"/>
                </a:lnTo>
                <a:lnTo>
                  <a:pt x="555" y="193"/>
                </a:lnTo>
                <a:lnTo>
                  <a:pt x="555" y="193"/>
                </a:lnTo>
                <a:lnTo>
                  <a:pt x="555" y="192"/>
                </a:lnTo>
                <a:lnTo>
                  <a:pt x="555" y="192"/>
                </a:lnTo>
                <a:lnTo>
                  <a:pt x="555" y="192"/>
                </a:lnTo>
                <a:lnTo>
                  <a:pt x="555" y="192"/>
                </a:lnTo>
                <a:lnTo>
                  <a:pt x="556" y="192"/>
                </a:lnTo>
                <a:lnTo>
                  <a:pt x="556" y="192"/>
                </a:lnTo>
                <a:lnTo>
                  <a:pt x="556" y="191"/>
                </a:lnTo>
                <a:lnTo>
                  <a:pt x="556" y="191"/>
                </a:lnTo>
                <a:lnTo>
                  <a:pt x="556" y="191"/>
                </a:lnTo>
                <a:lnTo>
                  <a:pt x="556" y="191"/>
                </a:lnTo>
                <a:lnTo>
                  <a:pt x="556" y="191"/>
                </a:lnTo>
                <a:lnTo>
                  <a:pt x="556" y="191"/>
                </a:lnTo>
                <a:lnTo>
                  <a:pt x="556" y="191"/>
                </a:lnTo>
                <a:lnTo>
                  <a:pt x="556" y="189"/>
                </a:lnTo>
                <a:lnTo>
                  <a:pt x="556" y="189"/>
                </a:lnTo>
                <a:lnTo>
                  <a:pt x="556" y="189"/>
                </a:lnTo>
                <a:lnTo>
                  <a:pt x="556" y="189"/>
                </a:lnTo>
                <a:lnTo>
                  <a:pt x="556" y="189"/>
                </a:lnTo>
                <a:lnTo>
                  <a:pt x="556" y="189"/>
                </a:lnTo>
                <a:lnTo>
                  <a:pt x="556" y="188"/>
                </a:lnTo>
                <a:lnTo>
                  <a:pt x="556" y="188"/>
                </a:lnTo>
                <a:lnTo>
                  <a:pt x="556" y="188"/>
                </a:lnTo>
                <a:lnTo>
                  <a:pt x="556" y="188"/>
                </a:lnTo>
                <a:lnTo>
                  <a:pt x="556" y="188"/>
                </a:lnTo>
                <a:lnTo>
                  <a:pt x="556" y="188"/>
                </a:lnTo>
                <a:lnTo>
                  <a:pt x="556" y="187"/>
                </a:lnTo>
                <a:lnTo>
                  <a:pt x="556" y="187"/>
                </a:lnTo>
                <a:lnTo>
                  <a:pt x="556" y="187"/>
                </a:lnTo>
                <a:lnTo>
                  <a:pt x="556" y="187"/>
                </a:lnTo>
                <a:lnTo>
                  <a:pt x="556" y="187"/>
                </a:lnTo>
                <a:lnTo>
                  <a:pt x="556" y="187"/>
                </a:lnTo>
                <a:lnTo>
                  <a:pt x="556" y="186"/>
                </a:lnTo>
                <a:lnTo>
                  <a:pt x="556" y="186"/>
                </a:lnTo>
                <a:lnTo>
                  <a:pt x="556" y="186"/>
                </a:lnTo>
                <a:lnTo>
                  <a:pt x="556" y="186"/>
                </a:lnTo>
                <a:lnTo>
                  <a:pt x="556" y="186"/>
                </a:lnTo>
                <a:lnTo>
                  <a:pt x="556" y="186"/>
                </a:lnTo>
                <a:lnTo>
                  <a:pt x="556" y="185"/>
                </a:lnTo>
                <a:lnTo>
                  <a:pt x="556" y="185"/>
                </a:lnTo>
                <a:lnTo>
                  <a:pt x="556" y="185"/>
                </a:lnTo>
                <a:lnTo>
                  <a:pt x="556" y="185"/>
                </a:lnTo>
                <a:lnTo>
                  <a:pt x="556" y="185"/>
                </a:lnTo>
                <a:lnTo>
                  <a:pt x="556" y="184"/>
                </a:lnTo>
                <a:lnTo>
                  <a:pt x="556" y="184"/>
                </a:lnTo>
                <a:lnTo>
                  <a:pt x="556" y="184"/>
                </a:lnTo>
                <a:lnTo>
                  <a:pt x="556" y="184"/>
                </a:lnTo>
                <a:lnTo>
                  <a:pt x="556" y="184"/>
                </a:lnTo>
                <a:lnTo>
                  <a:pt x="556" y="184"/>
                </a:lnTo>
                <a:lnTo>
                  <a:pt x="556" y="183"/>
                </a:lnTo>
                <a:lnTo>
                  <a:pt x="556" y="183"/>
                </a:lnTo>
                <a:lnTo>
                  <a:pt x="556" y="183"/>
                </a:lnTo>
                <a:lnTo>
                  <a:pt x="556" y="183"/>
                </a:lnTo>
                <a:lnTo>
                  <a:pt x="556" y="183"/>
                </a:lnTo>
                <a:lnTo>
                  <a:pt x="556" y="183"/>
                </a:lnTo>
                <a:lnTo>
                  <a:pt x="556" y="182"/>
                </a:lnTo>
                <a:lnTo>
                  <a:pt x="556" y="182"/>
                </a:lnTo>
                <a:lnTo>
                  <a:pt x="556" y="182"/>
                </a:lnTo>
                <a:lnTo>
                  <a:pt x="556" y="182"/>
                </a:lnTo>
                <a:lnTo>
                  <a:pt x="556" y="182"/>
                </a:lnTo>
                <a:lnTo>
                  <a:pt x="556" y="182"/>
                </a:lnTo>
                <a:lnTo>
                  <a:pt x="556" y="180"/>
                </a:lnTo>
                <a:lnTo>
                  <a:pt x="556" y="180"/>
                </a:lnTo>
                <a:lnTo>
                  <a:pt x="556" y="180"/>
                </a:lnTo>
                <a:lnTo>
                  <a:pt x="556" y="180"/>
                </a:lnTo>
                <a:lnTo>
                  <a:pt x="556" y="180"/>
                </a:lnTo>
                <a:lnTo>
                  <a:pt x="556" y="180"/>
                </a:lnTo>
                <a:lnTo>
                  <a:pt x="556" y="180"/>
                </a:lnTo>
                <a:lnTo>
                  <a:pt x="556" y="179"/>
                </a:lnTo>
                <a:lnTo>
                  <a:pt x="556" y="179"/>
                </a:lnTo>
                <a:lnTo>
                  <a:pt x="556" y="179"/>
                </a:lnTo>
                <a:lnTo>
                  <a:pt x="556" y="179"/>
                </a:lnTo>
                <a:lnTo>
                  <a:pt x="556" y="179"/>
                </a:lnTo>
                <a:lnTo>
                  <a:pt x="556" y="179"/>
                </a:lnTo>
                <a:lnTo>
                  <a:pt x="556" y="178"/>
                </a:lnTo>
                <a:lnTo>
                  <a:pt x="556" y="178"/>
                </a:lnTo>
                <a:lnTo>
                  <a:pt x="555" y="178"/>
                </a:lnTo>
                <a:lnTo>
                  <a:pt x="555" y="178"/>
                </a:lnTo>
                <a:lnTo>
                  <a:pt x="555" y="178"/>
                </a:lnTo>
                <a:lnTo>
                  <a:pt x="555" y="178"/>
                </a:lnTo>
                <a:lnTo>
                  <a:pt x="555" y="177"/>
                </a:lnTo>
                <a:lnTo>
                  <a:pt x="555" y="177"/>
                </a:lnTo>
                <a:lnTo>
                  <a:pt x="555" y="177"/>
                </a:lnTo>
                <a:lnTo>
                  <a:pt x="555" y="177"/>
                </a:lnTo>
                <a:lnTo>
                  <a:pt x="555" y="177"/>
                </a:lnTo>
                <a:lnTo>
                  <a:pt x="555" y="177"/>
                </a:lnTo>
                <a:lnTo>
                  <a:pt x="555" y="176"/>
                </a:lnTo>
                <a:lnTo>
                  <a:pt x="555" y="176"/>
                </a:lnTo>
                <a:lnTo>
                  <a:pt x="555" y="176"/>
                </a:lnTo>
                <a:lnTo>
                  <a:pt x="555" y="176"/>
                </a:lnTo>
                <a:lnTo>
                  <a:pt x="555" y="176"/>
                </a:lnTo>
                <a:lnTo>
                  <a:pt x="555" y="176"/>
                </a:lnTo>
                <a:lnTo>
                  <a:pt x="555" y="176"/>
                </a:lnTo>
                <a:lnTo>
                  <a:pt x="555" y="175"/>
                </a:lnTo>
                <a:lnTo>
                  <a:pt x="555" y="175"/>
                </a:lnTo>
                <a:lnTo>
                  <a:pt x="555" y="175"/>
                </a:lnTo>
                <a:lnTo>
                  <a:pt x="555" y="175"/>
                </a:lnTo>
                <a:lnTo>
                  <a:pt x="555" y="175"/>
                </a:lnTo>
                <a:lnTo>
                  <a:pt x="553" y="175"/>
                </a:lnTo>
                <a:lnTo>
                  <a:pt x="553" y="174"/>
                </a:lnTo>
                <a:lnTo>
                  <a:pt x="553" y="174"/>
                </a:lnTo>
                <a:lnTo>
                  <a:pt x="553" y="174"/>
                </a:lnTo>
                <a:lnTo>
                  <a:pt x="553" y="174"/>
                </a:lnTo>
                <a:lnTo>
                  <a:pt x="553" y="174"/>
                </a:lnTo>
                <a:lnTo>
                  <a:pt x="553" y="174"/>
                </a:lnTo>
                <a:lnTo>
                  <a:pt x="553" y="174"/>
                </a:lnTo>
                <a:lnTo>
                  <a:pt x="553" y="173"/>
                </a:lnTo>
                <a:lnTo>
                  <a:pt x="553" y="173"/>
                </a:lnTo>
                <a:lnTo>
                  <a:pt x="553" y="173"/>
                </a:lnTo>
                <a:lnTo>
                  <a:pt x="553" y="173"/>
                </a:lnTo>
                <a:lnTo>
                  <a:pt x="553" y="173"/>
                </a:lnTo>
                <a:lnTo>
                  <a:pt x="553" y="173"/>
                </a:lnTo>
                <a:lnTo>
                  <a:pt x="553" y="173"/>
                </a:lnTo>
                <a:lnTo>
                  <a:pt x="552" y="171"/>
                </a:lnTo>
                <a:lnTo>
                  <a:pt x="552" y="171"/>
                </a:lnTo>
                <a:lnTo>
                  <a:pt x="552" y="171"/>
                </a:lnTo>
                <a:lnTo>
                  <a:pt x="552" y="171"/>
                </a:lnTo>
                <a:lnTo>
                  <a:pt x="552" y="171"/>
                </a:lnTo>
                <a:lnTo>
                  <a:pt x="552" y="171"/>
                </a:lnTo>
                <a:lnTo>
                  <a:pt x="552" y="171"/>
                </a:lnTo>
                <a:lnTo>
                  <a:pt x="552" y="170"/>
                </a:lnTo>
                <a:lnTo>
                  <a:pt x="552" y="170"/>
                </a:lnTo>
                <a:lnTo>
                  <a:pt x="552" y="170"/>
                </a:lnTo>
                <a:lnTo>
                  <a:pt x="552" y="170"/>
                </a:lnTo>
                <a:lnTo>
                  <a:pt x="552" y="170"/>
                </a:lnTo>
                <a:lnTo>
                  <a:pt x="552" y="170"/>
                </a:lnTo>
                <a:lnTo>
                  <a:pt x="552" y="170"/>
                </a:lnTo>
                <a:lnTo>
                  <a:pt x="551" y="169"/>
                </a:lnTo>
                <a:lnTo>
                  <a:pt x="551" y="169"/>
                </a:lnTo>
                <a:lnTo>
                  <a:pt x="551" y="169"/>
                </a:lnTo>
                <a:lnTo>
                  <a:pt x="551" y="169"/>
                </a:lnTo>
                <a:lnTo>
                  <a:pt x="551" y="169"/>
                </a:lnTo>
                <a:lnTo>
                  <a:pt x="551" y="169"/>
                </a:lnTo>
                <a:lnTo>
                  <a:pt x="551" y="169"/>
                </a:lnTo>
                <a:lnTo>
                  <a:pt x="551" y="169"/>
                </a:lnTo>
                <a:lnTo>
                  <a:pt x="551" y="168"/>
                </a:lnTo>
                <a:lnTo>
                  <a:pt x="551" y="168"/>
                </a:lnTo>
                <a:lnTo>
                  <a:pt x="551" y="168"/>
                </a:lnTo>
                <a:lnTo>
                  <a:pt x="550" y="168"/>
                </a:lnTo>
                <a:lnTo>
                  <a:pt x="550" y="168"/>
                </a:lnTo>
                <a:lnTo>
                  <a:pt x="550" y="168"/>
                </a:lnTo>
                <a:lnTo>
                  <a:pt x="550" y="168"/>
                </a:lnTo>
                <a:lnTo>
                  <a:pt x="550" y="167"/>
                </a:lnTo>
                <a:lnTo>
                  <a:pt x="550" y="167"/>
                </a:lnTo>
                <a:lnTo>
                  <a:pt x="550" y="167"/>
                </a:lnTo>
                <a:lnTo>
                  <a:pt x="550" y="167"/>
                </a:lnTo>
                <a:lnTo>
                  <a:pt x="550" y="167"/>
                </a:lnTo>
                <a:lnTo>
                  <a:pt x="550" y="167"/>
                </a:lnTo>
                <a:lnTo>
                  <a:pt x="550" y="167"/>
                </a:lnTo>
                <a:lnTo>
                  <a:pt x="549" y="167"/>
                </a:lnTo>
                <a:lnTo>
                  <a:pt x="549" y="166"/>
                </a:lnTo>
                <a:lnTo>
                  <a:pt x="549" y="166"/>
                </a:lnTo>
                <a:lnTo>
                  <a:pt x="549" y="166"/>
                </a:lnTo>
                <a:lnTo>
                  <a:pt x="549" y="166"/>
                </a:lnTo>
                <a:lnTo>
                  <a:pt x="549" y="166"/>
                </a:lnTo>
                <a:lnTo>
                  <a:pt x="549" y="166"/>
                </a:lnTo>
                <a:lnTo>
                  <a:pt x="549" y="166"/>
                </a:lnTo>
                <a:lnTo>
                  <a:pt x="549" y="166"/>
                </a:lnTo>
                <a:lnTo>
                  <a:pt x="549" y="166"/>
                </a:lnTo>
                <a:lnTo>
                  <a:pt x="548" y="165"/>
                </a:lnTo>
                <a:lnTo>
                  <a:pt x="548" y="165"/>
                </a:lnTo>
                <a:lnTo>
                  <a:pt x="548" y="165"/>
                </a:lnTo>
                <a:lnTo>
                  <a:pt x="548" y="165"/>
                </a:lnTo>
                <a:lnTo>
                  <a:pt x="548" y="165"/>
                </a:lnTo>
                <a:lnTo>
                  <a:pt x="548" y="165"/>
                </a:lnTo>
                <a:lnTo>
                  <a:pt x="548" y="165"/>
                </a:lnTo>
                <a:lnTo>
                  <a:pt x="548" y="165"/>
                </a:lnTo>
                <a:lnTo>
                  <a:pt x="548" y="163"/>
                </a:lnTo>
                <a:lnTo>
                  <a:pt x="547" y="163"/>
                </a:lnTo>
                <a:lnTo>
                  <a:pt x="547" y="163"/>
                </a:lnTo>
                <a:lnTo>
                  <a:pt x="547" y="163"/>
                </a:lnTo>
                <a:lnTo>
                  <a:pt x="547" y="163"/>
                </a:lnTo>
                <a:lnTo>
                  <a:pt x="547" y="163"/>
                </a:lnTo>
                <a:lnTo>
                  <a:pt x="547" y="163"/>
                </a:lnTo>
                <a:lnTo>
                  <a:pt x="547" y="163"/>
                </a:lnTo>
                <a:lnTo>
                  <a:pt x="547" y="163"/>
                </a:lnTo>
                <a:lnTo>
                  <a:pt x="547" y="162"/>
                </a:lnTo>
                <a:lnTo>
                  <a:pt x="546" y="162"/>
                </a:lnTo>
                <a:lnTo>
                  <a:pt x="546" y="162"/>
                </a:lnTo>
                <a:lnTo>
                  <a:pt x="546" y="162"/>
                </a:lnTo>
                <a:lnTo>
                  <a:pt x="546" y="162"/>
                </a:lnTo>
                <a:lnTo>
                  <a:pt x="546" y="162"/>
                </a:lnTo>
                <a:lnTo>
                  <a:pt x="546" y="162"/>
                </a:lnTo>
                <a:lnTo>
                  <a:pt x="546" y="162"/>
                </a:lnTo>
                <a:lnTo>
                  <a:pt x="546" y="162"/>
                </a:lnTo>
                <a:lnTo>
                  <a:pt x="544" y="162"/>
                </a:lnTo>
                <a:lnTo>
                  <a:pt x="544" y="161"/>
                </a:lnTo>
                <a:lnTo>
                  <a:pt x="544" y="161"/>
                </a:lnTo>
                <a:lnTo>
                  <a:pt x="544" y="161"/>
                </a:lnTo>
                <a:lnTo>
                  <a:pt x="544" y="161"/>
                </a:lnTo>
                <a:lnTo>
                  <a:pt x="544" y="161"/>
                </a:lnTo>
                <a:lnTo>
                  <a:pt x="544" y="161"/>
                </a:lnTo>
                <a:lnTo>
                  <a:pt x="544" y="161"/>
                </a:lnTo>
                <a:lnTo>
                  <a:pt x="543" y="161"/>
                </a:lnTo>
                <a:lnTo>
                  <a:pt x="543" y="161"/>
                </a:lnTo>
                <a:lnTo>
                  <a:pt x="543" y="161"/>
                </a:lnTo>
                <a:lnTo>
                  <a:pt x="543" y="161"/>
                </a:lnTo>
                <a:lnTo>
                  <a:pt x="543" y="160"/>
                </a:lnTo>
                <a:lnTo>
                  <a:pt x="543" y="160"/>
                </a:lnTo>
                <a:lnTo>
                  <a:pt x="543" y="160"/>
                </a:lnTo>
                <a:lnTo>
                  <a:pt x="543" y="160"/>
                </a:lnTo>
                <a:lnTo>
                  <a:pt x="542" y="160"/>
                </a:lnTo>
                <a:lnTo>
                  <a:pt x="542" y="160"/>
                </a:lnTo>
                <a:lnTo>
                  <a:pt x="542" y="160"/>
                </a:lnTo>
                <a:lnTo>
                  <a:pt x="542" y="160"/>
                </a:lnTo>
                <a:lnTo>
                  <a:pt x="542" y="160"/>
                </a:lnTo>
                <a:lnTo>
                  <a:pt x="542" y="160"/>
                </a:lnTo>
                <a:lnTo>
                  <a:pt x="542" y="160"/>
                </a:lnTo>
                <a:lnTo>
                  <a:pt x="541" y="159"/>
                </a:lnTo>
                <a:lnTo>
                  <a:pt x="541" y="159"/>
                </a:lnTo>
                <a:lnTo>
                  <a:pt x="541" y="159"/>
                </a:lnTo>
                <a:lnTo>
                  <a:pt x="541" y="159"/>
                </a:lnTo>
                <a:lnTo>
                  <a:pt x="541" y="159"/>
                </a:lnTo>
                <a:lnTo>
                  <a:pt x="541" y="159"/>
                </a:lnTo>
                <a:lnTo>
                  <a:pt x="541" y="159"/>
                </a:lnTo>
                <a:lnTo>
                  <a:pt x="540" y="159"/>
                </a:lnTo>
                <a:lnTo>
                  <a:pt x="540" y="159"/>
                </a:lnTo>
                <a:lnTo>
                  <a:pt x="540" y="159"/>
                </a:lnTo>
                <a:lnTo>
                  <a:pt x="540" y="159"/>
                </a:lnTo>
                <a:lnTo>
                  <a:pt x="540" y="159"/>
                </a:lnTo>
                <a:lnTo>
                  <a:pt x="540" y="159"/>
                </a:lnTo>
                <a:lnTo>
                  <a:pt x="540" y="158"/>
                </a:lnTo>
                <a:lnTo>
                  <a:pt x="539" y="158"/>
                </a:lnTo>
                <a:lnTo>
                  <a:pt x="539" y="158"/>
                </a:lnTo>
                <a:lnTo>
                  <a:pt x="539" y="158"/>
                </a:lnTo>
                <a:lnTo>
                  <a:pt x="539" y="158"/>
                </a:lnTo>
                <a:lnTo>
                  <a:pt x="539" y="158"/>
                </a:lnTo>
                <a:lnTo>
                  <a:pt x="539" y="158"/>
                </a:lnTo>
                <a:lnTo>
                  <a:pt x="539" y="158"/>
                </a:lnTo>
                <a:lnTo>
                  <a:pt x="538" y="158"/>
                </a:lnTo>
                <a:lnTo>
                  <a:pt x="538" y="158"/>
                </a:lnTo>
                <a:lnTo>
                  <a:pt x="538" y="158"/>
                </a:lnTo>
                <a:lnTo>
                  <a:pt x="538" y="158"/>
                </a:lnTo>
                <a:lnTo>
                  <a:pt x="538" y="158"/>
                </a:lnTo>
                <a:lnTo>
                  <a:pt x="538" y="158"/>
                </a:lnTo>
                <a:lnTo>
                  <a:pt x="538" y="158"/>
                </a:lnTo>
                <a:lnTo>
                  <a:pt x="537" y="157"/>
                </a:lnTo>
                <a:lnTo>
                  <a:pt x="537" y="157"/>
                </a:lnTo>
                <a:lnTo>
                  <a:pt x="537" y="157"/>
                </a:lnTo>
                <a:lnTo>
                  <a:pt x="537" y="157"/>
                </a:lnTo>
                <a:lnTo>
                  <a:pt x="537" y="157"/>
                </a:lnTo>
                <a:lnTo>
                  <a:pt x="537" y="157"/>
                </a:lnTo>
                <a:lnTo>
                  <a:pt x="537" y="157"/>
                </a:lnTo>
                <a:lnTo>
                  <a:pt x="535" y="157"/>
                </a:lnTo>
                <a:lnTo>
                  <a:pt x="535" y="157"/>
                </a:lnTo>
                <a:lnTo>
                  <a:pt x="535" y="157"/>
                </a:lnTo>
                <a:lnTo>
                  <a:pt x="535" y="157"/>
                </a:lnTo>
                <a:lnTo>
                  <a:pt x="535" y="157"/>
                </a:lnTo>
                <a:lnTo>
                  <a:pt x="535" y="157"/>
                </a:lnTo>
                <a:lnTo>
                  <a:pt x="534" y="157"/>
                </a:lnTo>
                <a:lnTo>
                  <a:pt x="534" y="157"/>
                </a:lnTo>
                <a:lnTo>
                  <a:pt x="534" y="157"/>
                </a:lnTo>
                <a:lnTo>
                  <a:pt x="534" y="157"/>
                </a:lnTo>
                <a:lnTo>
                  <a:pt x="534" y="157"/>
                </a:lnTo>
                <a:lnTo>
                  <a:pt x="534" y="157"/>
                </a:lnTo>
                <a:lnTo>
                  <a:pt x="534" y="157"/>
                </a:lnTo>
                <a:lnTo>
                  <a:pt x="533" y="156"/>
                </a:lnTo>
                <a:lnTo>
                  <a:pt x="533" y="156"/>
                </a:lnTo>
                <a:lnTo>
                  <a:pt x="533" y="156"/>
                </a:lnTo>
                <a:lnTo>
                  <a:pt x="533" y="156"/>
                </a:lnTo>
                <a:lnTo>
                  <a:pt x="533" y="156"/>
                </a:lnTo>
                <a:lnTo>
                  <a:pt x="533" y="156"/>
                </a:lnTo>
                <a:lnTo>
                  <a:pt x="532" y="156"/>
                </a:lnTo>
                <a:lnTo>
                  <a:pt x="532" y="156"/>
                </a:lnTo>
                <a:lnTo>
                  <a:pt x="532" y="156"/>
                </a:lnTo>
                <a:lnTo>
                  <a:pt x="532" y="156"/>
                </a:lnTo>
                <a:lnTo>
                  <a:pt x="532" y="156"/>
                </a:lnTo>
                <a:lnTo>
                  <a:pt x="532" y="156"/>
                </a:lnTo>
                <a:lnTo>
                  <a:pt x="531" y="156"/>
                </a:lnTo>
                <a:lnTo>
                  <a:pt x="531" y="156"/>
                </a:lnTo>
                <a:lnTo>
                  <a:pt x="531" y="156"/>
                </a:lnTo>
                <a:lnTo>
                  <a:pt x="531" y="156"/>
                </a:lnTo>
                <a:lnTo>
                  <a:pt x="531" y="156"/>
                </a:lnTo>
                <a:lnTo>
                  <a:pt x="531" y="156"/>
                </a:lnTo>
                <a:lnTo>
                  <a:pt x="530" y="156"/>
                </a:lnTo>
                <a:lnTo>
                  <a:pt x="530" y="156"/>
                </a:lnTo>
                <a:lnTo>
                  <a:pt x="530" y="156"/>
                </a:lnTo>
                <a:lnTo>
                  <a:pt x="530" y="156"/>
                </a:lnTo>
                <a:lnTo>
                  <a:pt x="530" y="156"/>
                </a:lnTo>
                <a:lnTo>
                  <a:pt x="530" y="156"/>
                </a:lnTo>
                <a:lnTo>
                  <a:pt x="529" y="156"/>
                </a:lnTo>
                <a:lnTo>
                  <a:pt x="529" y="156"/>
                </a:lnTo>
                <a:lnTo>
                  <a:pt x="529" y="156"/>
                </a:lnTo>
                <a:lnTo>
                  <a:pt x="529" y="156"/>
                </a:lnTo>
                <a:lnTo>
                  <a:pt x="529" y="156"/>
                </a:lnTo>
                <a:lnTo>
                  <a:pt x="529" y="156"/>
                </a:lnTo>
                <a:lnTo>
                  <a:pt x="528" y="156"/>
                </a:lnTo>
                <a:lnTo>
                  <a:pt x="528" y="156"/>
                </a:lnTo>
                <a:lnTo>
                  <a:pt x="528" y="156"/>
                </a:lnTo>
                <a:lnTo>
                  <a:pt x="528" y="156"/>
                </a:lnTo>
                <a:lnTo>
                  <a:pt x="528" y="156"/>
                </a:lnTo>
                <a:lnTo>
                  <a:pt x="528" y="156"/>
                </a:lnTo>
                <a:lnTo>
                  <a:pt x="526" y="156"/>
                </a:lnTo>
                <a:lnTo>
                  <a:pt x="526" y="156"/>
                </a:lnTo>
                <a:lnTo>
                  <a:pt x="526" y="156"/>
                </a:lnTo>
                <a:lnTo>
                  <a:pt x="526" y="156"/>
                </a:lnTo>
                <a:lnTo>
                  <a:pt x="526" y="156"/>
                </a:lnTo>
                <a:lnTo>
                  <a:pt x="526" y="156"/>
                </a:lnTo>
                <a:close/>
                <a:moveTo>
                  <a:pt x="489" y="182"/>
                </a:moveTo>
                <a:lnTo>
                  <a:pt x="489" y="180"/>
                </a:lnTo>
                <a:lnTo>
                  <a:pt x="489" y="180"/>
                </a:lnTo>
                <a:lnTo>
                  <a:pt x="489" y="180"/>
                </a:lnTo>
                <a:lnTo>
                  <a:pt x="489" y="180"/>
                </a:lnTo>
                <a:lnTo>
                  <a:pt x="489" y="180"/>
                </a:lnTo>
                <a:lnTo>
                  <a:pt x="489" y="179"/>
                </a:lnTo>
                <a:lnTo>
                  <a:pt x="489" y="179"/>
                </a:lnTo>
                <a:lnTo>
                  <a:pt x="489" y="179"/>
                </a:lnTo>
                <a:lnTo>
                  <a:pt x="489" y="179"/>
                </a:lnTo>
                <a:lnTo>
                  <a:pt x="489" y="179"/>
                </a:lnTo>
                <a:lnTo>
                  <a:pt x="489" y="178"/>
                </a:lnTo>
                <a:lnTo>
                  <a:pt x="489" y="178"/>
                </a:lnTo>
                <a:lnTo>
                  <a:pt x="489" y="178"/>
                </a:lnTo>
                <a:lnTo>
                  <a:pt x="489" y="178"/>
                </a:lnTo>
                <a:lnTo>
                  <a:pt x="489" y="177"/>
                </a:lnTo>
                <a:lnTo>
                  <a:pt x="489" y="177"/>
                </a:lnTo>
                <a:lnTo>
                  <a:pt x="489" y="177"/>
                </a:lnTo>
                <a:lnTo>
                  <a:pt x="489" y="177"/>
                </a:lnTo>
                <a:lnTo>
                  <a:pt x="489" y="177"/>
                </a:lnTo>
                <a:lnTo>
                  <a:pt x="489" y="176"/>
                </a:lnTo>
                <a:lnTo>
                  <a:pt x="489" y="176"/>
                </a:lnTo>
                <a:lnTo>
                  <a:pt x="489" y="176"/>
                </a:lnTo>
                <a:lnTo>
                  <a:pt x="489" y="176"/>
                </a:lnTo>
                <a:lnTo>
                  <a:pt x="489" y="176"/>
                </a:lnTo>
                <a:lnTo>
                  <a:pt x="490" y="175"/>
                </a:lnTo>
                <a:lnTo>
                  <a:pt x="490" y="175"/>
                </a:lnTo>
                <a:lnTo>
                  <a:pt x="490" y="175"/>
                </a:lnTo>
                <a:lnTo>
                  <a:pt x="490" y="175"/>
                </a:lnTo>
                <a:lnTo>
                  <a:pt x="490" y="175"/>
                </a:lnTo>
                <a:lnTo>
                  <a:pt x="490" y="174"/>
                </a:lnTo>
                <a:lnTo>
                  <a:pt x="490" y="174"/>
                </a:lnTo>
                <a:lnTo>
                  <a:pt x="490" y="174"/>
                </a:lnTo>
                <a:lnTo>
                  <a:pt x="490" y="174"/>
                </a:lnTo>
                <a:lnTo>
                  <a:pt x="490" y="174"/>
                </a:lnTo>
                <a:lnTo>
                  <a:pt x="490" y="173"/>
                </a:lnTo>
                <a:lnTo>
                  <a:pt x="490" y="173"/>
                </a:lnTo>
                <a:lnTo>
                  <a:pt x="490" y="173"/>
                </a:lnTo>
                <a:lnTo>
                  <a:pt x="490" y="173"/>
                </a:lnTo>
                <a:lnTo>
                  <a:pt x="490" y="173"/>
                </a:lnTo>
                <a:lnTo>
                  <a:pt x="490" y="173"/>
                </a:lnTo>
                <a:lnTo>
                  <a:pt x="491" y="171"/>
                </a:lnTo>
                <a:lnTo>
                  <a:pt x="491" y="171"/>
                </a:lnTo>
                <a:lnTo>
                  <a:pt x="491" y="171"/>
                </a:lnTo>
                <a:lnTo>
                  <a:pt x="491" y="171"/>
                </a:lnTo>
                <a:lnTo>
                  <a:pt x="491" y="171"/>
                </a:lnTo>
                <a:lnTo>
                  <a:pt x="491" y="170"/>
                </a:lnTo>
                <a:lnTo>
                  <a:pt x="491" y="170"/>
                </a:lnTo>
                <a:lnTo>
                  <a:pt x="491" y="170"/>
                </a:lnTo>
                <a:lnTo>
                  <a:pt x="491" y="170"/>
                </a:lnTo>
                <a:lnTo>
                  <a:pt x="491" y="170"/>
                </a:lnTo>
                <a:lnTo>
                  <a:pt x="491" y="169"/>
                </a:lnTo>
                <a:lnTo>
                  <a:pt x="491" y="169"/>
                </a:lnTo>
                <a:lnTo>
                  <a:pt x="491" y="169"/>
                </a:lnTo>
                <a:lnTo>
                  <a:pt x="493" y="169"/>
                </a:lnTo>
                <a:lnTo>
                  <a:pt x="493" y="169"/>
                </a:lnTo>
                <a:lnTo>
                  <a:pt x="493" y="169"/>
                </a:lnTo>
                <a:lnTo>
                  <a:pt x="493" y="168"/>
                </a:lnTo>
                <a:lnTo>
                  <a:pt x="493" y="168"/>
                </a:lnTo>
                <a:lnTo>
                  <a:pt x="493" y="168"/>
                </a:lnTo>
                <a:lnTo>
                  <a:pt x="493" y="168"/>
                </a:lnTo>
                <a:lnTo>
                  <a:pt x="493" y="168"/>
                </a:lnTo>
                <a:lnTo>
                  <a:pt x="493" y="167"/>
                </a:lnTo>
                <a:lnTo>
                  <a:pt x="493" y="167"/>
                </a:lnTo>
                <a:lnTo>
                  <a:pt x="493" y="167"/>
                </a:lnTo>
                <a:lnTo>
                  <a:pt x="494" y="167"/>
                </a:lnTo>
                <a:lnTo>
                  <a:pt x="494" y="167"/>
                </a:lnTo>
                <a:lnTo>
                  <a:pt x="494" y="167"/>
                </a:lnTo>
                <a:lnTo>
                  <a:pt x="494" y="166"/>
                </a:lnTo>
                <a:lnTo>
                  <a:pt x="494" y="166"/>
                </a:lnTo>
                <a:lnTo>
                  <a:pt x="494" y="166"/>
                </a:lnTo>
                <a:lnTo>
                  <a:pt x="494" y="166"/>
                </a:lnTo>
                <a:lnTo>
                  <a:pt x="494" y="166"/>
                </a:lnTo>
                <a:lnTo>
                  <a:pt x="494" y="166"/>
                </a:lnTo>
                <a:lnTo>
                  <a:pt x="494" y="165"/>
                </a:lnTo>
                <a:lnTo>
                  <a:pt x="495" y="165"/>
                </a:lnTo>
                <a:lnTo>
                  <a:pt x="495" y="165"/>
                </a:lnTo>
                <a:lnTo>
                  <a:pt x="495" y="165"/>
                </a:lnTo>
                <a:lnTo>
                  <a:pt x="495" y="165"/>
                </a:lnTo>
                <a:lnTo>
                  <a:pt x="495" y="163"/>
                </a:lnTo>
                <a:lnTo>
                  <a:pt x="495" y="163"/>
                </a:lnTo>
                <a:lnTo>
                  <a:pt x="495" y="163"/>
                </a:lnTo>
                <a:lnTo>
                  <a:pt x="495" y="163"/>
                </a:lnTo>
                <a:lnTo>
                  <a:pt x="495" y="163"/>
                </a:lnTo>
                <a:lnTo>
                  <a:pt x="496" y="163"/>
                </a:lnTo>
                <a:lnTo>
                  <a:pt x="496" y="163"/>
                </a:lnTo>
                <a:lnTo>
                  <a:pt x="496" y="162"/>
                </a:lnTo>
                <a:lnTo>
                  <a:pt x="496" y="162"/>
                </a:lnTo>
                <a:lnTo>
                  <a:pt x="496" y="162"/>
                </a:lnTo>
                <a:lnTo>
                  <a:pt x="496" y="162"/>
                </a:lnTo>
                <a:lnTo>
                  <a:pt x="496" y="162"/>
                </a:lnTo>
                <a:lnTo>
                  <a:pt x="496" y="162"/>
                </a:lnTo>
                <a:lnTo>
                  <a:pt x="497" y="161"/>
                </a:lnTo>
                <a:lnTo>
                  <a:pt x="497" y="161"/>
                </a:lnTo>
                <a:lnTo>
                  <a:pt x="497" y="161"/>
                </a:lnTo>
                <a:lnTo>
                  <a:pt x="497" y="161"/>
                </a:lnTo>
                <a:lnTo>
                  <a:pt x="497" y="161"/>
                </a:lnTo>
                <a:lnTo>
                  <a:pt x="497" y="161"/>
                </a:lnTo>
                <a:lnTo>
                  <a:pt x="497" y="160"/>
                </a:lnTo>
                <a:lnTo>
                  <a:pt x="497" y="160"/>
                </a:lnTo>
                <a:lnTo>
                  <a:pt x="498" y="160"/>
                </a:lnTo>
                <a:lnTo>
                  <a:pt x="498" y="160"/>
                </a:lnTo>
                <a:lnTo>
                  <a:pt x="498" y="160"/>
                </a:lnTo>
                <a:lnTo>
                  <a:pt x="498" y="160"/>
                </a:lnTo>
                <a:lnTo>
                  <a:pt x="498" y="160"/>
                </a:lnTo>
                <a:lnTo>
                  <a:pt x="498" y="159"/>
                </a:lnTo>
                <a:lnTo>
                  <a:pt x="498" y="159"/>
                </a:lnTo>
                <a:lnTo>
                  <a:pt x="498" y="159"/>
                </a:lnTo>
                <a:lnTo>
                  <a:pt x="499" y="159"/>
                </a:lnTo>
                <a:lnTo>
                  <a:pt x="499" y="159"/>
                </a:lnTo>
                <a:lnTo>
                  <a:pt x="499" y="159"/>
                </a:lnTo>
                <a:lnTo>
                  <a:pt x="499" y="159"/>
                </a:lnTo>
                <a:lnTo>
                  <a:pt x="499" y="158"/>
                </a:lnTo>
                <a:lnTo>
                  <a:pt x="499" y="158"/>
                </a:lnTo>
                <a:lnTo>
                  <a:pt x="499" y="158"/>
                </a:lnTo>
                <a:lnTo>
                  <a:pt x="500" y="158"/>
                </a:lnTo>
                <a:lnTo>
                  <a:pt x="500" y="158"/>
                </a:lnTo>
                <a:lnTo>
                  <a:pt x="500" y="158"/>
                </a:lnTo>
                <a:lnTo>
                  <a:pt x="500" y="158"/>
                </a:lnTo>
                <a:lnTo>
                  <a:pt x="500" y="157"/>
                </a:lnTo>
                <a:lnTo>
                  <a:pt x="500" y="157"/>
                </a:lnTo>
                <a:lnTo>
                  <a:pt x="502" y="157"/>
                </a:lnTo>
                <a:lnTo>
                  <a:pt x="502" y="157"/>
                </a:lnTo>
                <a:lnTo>
                  <a:pt x="502" y="157"/>
                </a:lnTo>
                <a:lnTo>
                  <a:pt x="502" y="157"/>
                </a:lnTo>
                <a:lnTo>
                  <a:pt x="502" y="157"/>
                </a:lnTo>
                <a:lnTo>
                  <a:pt x="502" y="156"/>
                </a:lnTo>
                <a:lnTo>
                  <a:pt x="502" y="156"/>
                </a:lnTo>
                <a:lnTo>
                  <a:pt x="503" y="156"/>
                </a:lnTo>
                <a:lnTo>
                  <a:pt x="503" y="156"/>
                </a:lnTo>
                <a:lnTo>
                  <a:pt x="503" y="156"/>
                </a:lnTo>
                <a:lnTo>
                  <a:pt x="503" y="156"/>
                </a:lnTo>
                <a:lnTo>
                  <a:pt x="503" y="156"/>
                </a:lnTo>
                <a:lnTo>
                  <a:pt x="503" y="156"/>
                </a:lnTo>
                <a:lnTo>
                  <a:pt x="504" y="154"/>
                </a:lnTo>
                <a:lnTo>
                  <a:pt x="504" y="154"/>
                </a:lnTo>
                <a:lnTo>
                  <a:pt x="504" y="154"/>
                </a:lnTo>
                <a:lnTo>
                  <a:pt x="504" y="154"/>
                </a:lnTo>
                <a:lnTo>
                  <a:pt x="504" y="154"/>
                </a:lnTo>
                <a:lnTo>
                  <a:pt x="504" y="154"/>
                </a:lnTo>
                <a:lnTo>
                  <a:pt x="504" y="154"/>
                </a:lnTo>
                <a:lnTo>
                  <a:pt x="505" y="154"/>
                </a:lnTo>
                <a:lnTo>
                  <a:pt x="505" y="154"/>
                </a:lnTo>
                <a:lnTo>
                  <a:pt x="505" y="153"/>
                </a:lnTo>
                <a:lnTo>
                  <a:pt x="505" y="153"/>
                </a:lnTo>
                <a:lnTo>
                  <a:pt x="505" y="153"/>
                </a:lnTo>
                <a:lnTo>
                  <a:pt x="505" y="153"/>
                </a:lnTo>
                <a:lnTo>
                  <a:pt x="506" y="153"/>
                </a:lnTo>
                <a:lnTo>
                  <a:pt x="506" y="153"/>
                </a:lnTo>
                <a:lnTo>
                  <a:pt x="506" y="153"/>
                </a:lnTo>
                <a:lnTo>
                  <a:pt x="506" y="153"/>
                </a:lnTo>
                <a:lnTo>
                  <a:pt x="506" y="153"/>
                </a:lnTo>
                <a:lnTo>
                  <a:pt x="506" y="152"/>
                </a:lnTo>
                <a:lnTo>
                  <a:pt x="507" y="152"/>
                </a:lnTo>
                <a:lnTo>
                  <a:pt x="507" y="152"/>
                </a:lnTo>
                <a:lnTo>
                  <a:pt x="507" y="152"/>
                </a:lnTo>
                <a:lnTo>
                  <a:pt x="507" y="152"/>
                </a:lnTo>
                <a:lnTo>
                  <a:pt x="507" y="152"/>
                </a:lnTo>
                <a:lnTo>
                  <a:pt x="508" y="152"/>
                </a:lnTo>
                <a:lnTo>
                  <a:pt x="508" y="152"/>
                </a:lnTo>
                <a:lnTo>
                  <a:pt x="508" y="152"/>
                </a:lnTo>
                <a:lnTo>
                  <a:pt x="508" y="152"/>
                </a:lnTo>
                <a:lnTo>
                  <a:pt x="508" y="151"/>
                </a:lnTo>
                <a:lnTo>
                  <a:pt x="508" y="151"/>
                </a:lnTo>
                <a:lnTo>
                  <a:pt x="509" y="151"/>
                </a:lnTo>
                <a:lnTo>
                  <a:pt x="509" y="151"/>
                </a:lnTo>
                <a:lnTo>
                  <a:pt x="509" y="151"/>
                </a:lnTo>
                <a:lnTo>
                  <a:pt x="509" y="151"/>
                </a:lnTo>
                <a:lnTo>
                  <a:pt x="509" y="151"/>
                </a:lnTo>
                <a:lnTo>
                  <a:pt x="511" y="151"/>
                </a:lnTo>
                <a:lnTo>
                  <a:pt x="511" y="151"/>
                </a:lnTo>
                <a:lnTo>
                  <a:pt x="511" y="151"/>
                </a:lnTo>
                <a:lnTo>
                  <a:pt x="511" y="151"/>
                </a:lnTo>
                <a:lnTo>
                  <a:pt x="511" y="150"/>
                </a:lnTo>
                <a:lnTo>
                  <a:pt x="511" y="150"/>
                </a:lnTo>
                <a:lnTo>
                  <a:pt x="512" y="150"/>
                </a:lnTo>
                <a:lnTo>
                  <a:pt x="512" y="150"/>
                </a:lnTo>
                <a:lnTo>
                  <a:pt x="512" y="150"/>
                </a:lnTo>
                <a:lnTo>
                  <a:pt x="512" y="150"/>
                </a:lnTo>
                <a:lnTo>
                  <a:pt x="512" y="150"/>
                </a:lnTo>
                <a:lnTo>
                  <a:pt x="513" y="150"/>
                </a:lnTo>
                <a:lnTo>
                  <a:pt x="513" y="150"/>
                </a:lnTo>
                <a:lnTo>
                  <a:pt x="513" y="150"/>
                </a:lnTo>
                <a:lnTo>
                  <a:pt x="513" y="150"/>
                </a:lnTo>
                <a:lnTo>
                  <a:pt x="513" y="150"/>
                </a:lnTo>
                <a:lnTo>
                  <a:pt x="514" y="150"/>
                </a:lnTo>
                <a:lnTo>
                  <a:pt x="514" y="149"/>
                </a:lnTo>
                <a:lnTo>
                  <a:pt x="514" y="149"/>
                </a:lnTo>
                <a:lnTo>
                  <a:pt x="514" y="149"/>
                </a:lnTo>
                <a:lnTo>
                  <a:pt x="514" y="149"/>
                </a:lnTo>
                <a:lnTo>
                  <a:pt x="514" y="149"/>
                </a:lnTo>
                <a:lnTo>
                  <a:pt x="515" y="149"/>
                </a:lnTo>
                <a:lnTo>
                  <a:pt x="515" y="149"/>
                </a:lnTo>
                <a:lnTo>
                  <a:pt x="515" y="149"/>
                </a:lnTo>
                <a:lnTo>
                  <a:pt x="515" y="149"/>
                </a:lnTo>
                <a:lnTo>
                  <a:pt x="515" y="149"/>
                </a:lnTo>
                <a:lnTo>
                  <a:pt x="516" y="149"/>
                </a:lnTo>
                <a:lnTo>
                  <a:pt x="516" y="149"/>
                </a:lnTo>
                <a:lnTo>
                  <a:pt x="516" y="149"/>
                </a:lnTo>
                <a:lnTo>
                  <a:pt x="516" y="149"/>
                </a:lnTo>
                <a:lnTo>
                  <a:pt x="516" y="149"/>
                </a:lnTo>
                <a:lnTo>
                  <a:pt x="517" y="149"/>
                </a:lnTo>
                <a:lnTo>
                  <a:pt x="517" y="149"/>
                </a:lnTo>
                <a:lnTo>
                  <a:pt x="517" y="149"/>
                </a:lnTo>
                <a:lnTo>
                  <a:pt x="517" y="148"/>
                </a:lnTo>
                <a:lnTo>
                  <a:pt x="517" y="148"/>
                </a:lnTo>
                <a:lnTo>
                  <a:pt x="519" y="148"/>
                </a:lnTo>
                <a:lnTo>
                  <a:pt x="519" y="148"/>
                </a:lnTo>
                <a:lnTo>
                  <a:pt x="519" y="148"/>
                </a:lnTo>
                <a:lnTo>
                  <a:pt x="519" y="148"/>
                </a:lnTo>
                <a:lnTo>
                  <a:pt x="519" y="148"/>
                </a:lnTo>
                <a:lnTo>
                  <a:pt x="520" y="148"/>
                </a:lnTo>
                <a:lnTo>
                  <a:pt x="520" y="148"/>
                </a:lnTo>
                <a:lnTo>
                  <a:pt x="520" y="148"/>
                </a:lnTo>
                <a:lnTo>
                  <a:pt x="520" y="148"/>
                </a:lnTo>
                <a:lnTo>
                  <a:pt x="521" y="148"/>
                </a:lnTo>
                <a:lnTo>
                  <a:pt x="521" y="148"/>
                </a:lnTo>
                <a:lnTo>
                  <a:pt x="521" y="148"/>
                </a:lnTo>
                <a:lnTo>
                  <a:pt x="521" y="148"/>
                </a:lnTo>
                <a:lnTo>
                  <a:pt x="521" y="148"/>
                </a:lnTo>
                <a:lnTo>
                  <a:pt x="522" y="148"/>
                </a:lnTo>
                <a:lnTo>
                  <a:pt x="522" y="148"/>
                </a:lnTo>
                <a:lnTo>
                  <a:pt x="522" y="148"/>
                </a:lnTo>
                <a:lnTo>
                  <a:pt x="522" y="148"/>
                </a:lnTo>
                <a:lnTo>
                  <a:pt x="522" y="148"/>
                </a:lnTo>
                <a:lnTo>
                  <a:pt x="523" y="148"/>
                </a:lnTo>
                <a:lnTo>
                  <a:pt x="523" y="148"/>
                </a:lnTo>
                <a:lnTo>
                  <a:pt x="523" y="148"/>
                </a:lnTo>
                <a:lnTo>
                  <a:pt x="523" y="148"/>
                </a:lnTo>
                <a:lnTo>
                  <a:pt x="523" y="148"/>
                </a:lnTo>
                <a:lnTo>
                  <a:pt x="524" y="148"/>
                </a:lnTo>
                <a:lnTo>
                  <a:pt x="524" y="148"/>
                </a:lnTo>
                <a:lnTo>
                  <a:pt x="524" y="148"/>
                </a:lnTo>
                <a:lnTo>
                  <a:pt x="524" y="148"/>
                </a:lnTo>
                <a:lnTo>
                  <a:pt x="525" y="148"/>
                </a:lnTo>
                <a:lnTo>
                  <a:pt x="525" y="148"/>
                </a:lnTo>
                <a:lnTo>
                  <a:pt x="525" y="148"/>
                </a:lnTo>
                <a:lnTo>
                  <a:pt x="525" y="148"/>
                </a:lnTo>
                <a:lnTo>
                  <a:pt x="525" y="148"/>
                </a:lnTo>
                <a:lnTo>
                  <a:pt x="526" y="148"/>
                </a:lnTo>
                <a:lnTo>
                  <a:pt x="526" y="148"/>
                </a:lnTo>
                <a:lnTo>
                  <a:pt x="526" y="148"/>
                </a:lnTo>
                <a:lnTo>
                  <a:pt x="526" y="148"/>
                </a:lnTo>
                <a:lnTo>
                  <a:pt x="526" y="148"/>
                </a:lnTo>
                <a:lnTo>
                  <a:pt x="528" y="148"/>
                </a:lnTo>
                <a:lnTo>
                  <a:pt x="528" y="148"/>
                </a:lnTo>
                <a:lnTo>
                  <a:pt x="528" y="148"/>
                </a:lnTo>
                <a:lnTo>
                  <a:pt x="528" y="148"/>
                </a:lnTo>
                <a:lnTo>
                  <a:pt x="529" y="148"/>
                </a:lnTo>
                <a:lnTo>
                  <a:pt x="529" y="148"/>
                </a:lnTo>
                <a:lnTo>
                  <a:pt x="529" y="148"/>
                </a:lnTo>
                <a:lnTo>
                  <a:pt x="529" y="148"/>
                </a:lnTo>
                <a:lnTo>
                  <a:pt x="529" y="148"/>
                </a:lnTo>
                <a:lnTo>
                  <a:pt x="530" y="148"/>
                </a:lnTo>
                <a:lnTo>
                  <a:pt x="530" y="148"/>
                </a:lnTo>
                <a:lnTo>
                  <a:pt x="530" y="148"/>
                </a:lnTo>
                <a:lnTo>
                  <a:pt x="530" y="148"/>
                </a:lnTo>
                <a:lnTo>
                  <a:pt x="530" y="148"/>
                </a:lnTo>
                <a:lnTo>
                  <a:pt x="531" y="148"/>
                </a:lnTo>
                <a:lnTo>
                  <a:pt x="531" y="148"/>
                </a:lnTo>
                <a:lnTo>
                  <a:pt x="531" y="148"/>
                </a:lnTo>
                <a:lnTo>
                  <a:pt x="531" y="148"/>
                </a:lnTo>
                <a:lnTo>
                  <a:pt x="531" y="148"/>
                </a:lnTo>
                <a:lnTo>
                  <a:pt x="532" y="148"/>
                </a:lnTo>
                <a:lnTo>
                  <a:pt x="532" y="148"/>
                </a:lnTo>
                <a:lnTo>
                  <a:pt x="532" y="148"/>
                </a:lnTo>
                <a:lnTo>
                  <a:pt x="532" y="148"/>
                </a:lnTo>
                <a:lnTo>
                  <a:pt x="532" y="148"/>
                </a:lnTo>
                <a:lnTo>
                  <a:pt x="533" y="148"/>
                </a:lnTo>
                <a:lnTo>
                  <a:pt x="533" y="148"/>
                </a:lnTo>
                <a:lnTo>
                  <a:pt x="533" y="148"/>
                </a:lnTo>
                <a:lnTo>
                  <a:pt x="533" y="148"/>
                </a:lnTo>
                <a:lnTo>
                  <a:pt x="534" y="148"/>
                </a:lnTo>
                <a:lnTo>
                  <a:pt x="534" y="148"/>
                </a:lnTo>
                <a:lnTo>
                  <a:pt x="534" y="148"/>
                </a:lnTo>
                <a:lnTo>
                  <a:pt x="534" y="148"/>
                </a:lnTo>
                <a:lnTo>
                  <a:pt x="534" y="148"/>
                </a:lnTo>
                <a:lnTo>
                  <a:pt x="535" y="149"/>
                </a:lnTo>
                <a:lnTo>
                  <a:pt x="535" y="149"/>
                </a:lnTo>
                <a:lnTo>
                  <a:pt x="535" y="149"/>
                </a:lnTo>
                <a:lnTo>
                  <a:pt x="535" y="149"/>
                </a:lnTo>
                <a:lnTo>
                  <a:pt x="535" y="149"/>
                </a:lnTo>
                <a:lnTo>
                  <a:pt x="537" y="149"/>
                </a:lnTo>
                <a:lnTo>
                  <a:pt x="537" y="149"/>
                </a:lnTo>
                <a:lnTo>
                  <a:pt x="537" y="149"/>
                </a:lnTo>
                <a:lnTo>
                  <a:pt x="537" y="149"/>
                </a:lnTo>
                <a:lnTo>
                  <a:pt x="537" y="149"/>
                </a:lnTo>
                <a:lnTo>
                  <a:pt x="538" y="149"/>
                </a:lnTo>
                <a:lnTo>
                  <a:pt x="538" y="149"/>
                </a:lnTo>
                <a:lnTo>
                  <a:pt x="538" y="149"/>
                </a:lnTo>
                <a:lnTo>
                  <a:pt x="538" y="149"/>
                </a:lnTo>
                <a:lnTo>
                  <a:pt x="538" y="149"/>
                </a:lnTo>
                <a:lnTo>
                  <a:pt x="538" y="149"/>
                </a:lnTo>
                <a:lnTo>
                  <a:pt x="539" y="149"/>
                </a:lnTo>
                <a:lnTo>
                  <a:pt x="539" y="149"/>
                </a:lnTo>
                <a:lnTo>
                  <a:pt x="539" y="150"/>
                </a:lnTo>
                <a:lnTo>
                  <a:pt x="539" y="150"/>
                </a:lnTo>
                <a:lnTo>
                  <a:pt x="539" y="150"/>
                </a:lnTo>
                <a:lnTo>
                  <a:pt x="540" y="150"/>
                </a:lnTo>
                <a:lnTo>
                  <a:pt x="540" y="150"/>
                </a:lnTo>
                <a:lnTo>
                  <a:pt x="540" y="150"/>
                </a:lnTo>
                <a:lnTo>
                  <a:pt x="540" y="150"/>
                </a:lnTo>
                <a:lnTo>
                  <a:pt x="540" y="150"/>
                </a:lnTo>
                <a:lnTo>
                  <a:pt x="541" y="150"/>
                </a:lnTo>
                <a:lnTo>
                  <a:pt x="541" y="150"/>
                </a:lnTo>
                <a:lnTo>
                  <a:pt x="541" y="150"/>
                </a:lnTo>
                <a:lnTo>
                  <a:pt x="541" y="150"/>
                </a:lnTo>
                <a:lnTo>
                  <a:pt x="541" y="150"/>
                </a:lnTo>
                <a:lnTo>
                  <a:pt x="542" y="151"/>
                </a:lnTo>
                <a:lnTo>
                  <a:pt x="542" y="151"/>
                </a:lnTo>
                <a:lnTo>
                  <a:pt x="542" y="151"/>
                </a:lnTo>
                <a:lnTo>
                  <a:pt x="542" y="151"/>
                </a:lnTo>
                <a:lnTo>
                  <a:pt x="542" y="151"/>
                </a:lnTo>
                <a:lnTo>
                  <a:pt x="542" y="151"/>
                </a:lnTo>
                <a:lnTo>
                  <a:pt x="543" y="151"/>
                </a:lnTo>
                <a:lnTo>
                  <a:pt x="543" y="151"/>
                </a:lnTo>
                <a:lnTo>
                  <a:pt x="543" y="151"/>
                </a:lnTo>
                <a:lnTo>
                  <a:pt x="543" y="151"/>
                </a:lnTo>
                <a:lnTo>
                  <a:pt x="543" y="151"/>
                </a:lnTo>
                <a:lnTo>
                  <a:pt x="544" y="152"/>
                </a:lnTo>
                <a:lnTo>
                  <a:pt x="544" y="152"/>
                </a:lnTo>
                <a:lnTo>
                  <a:pt x="544" y="152"/>
                </a:lnTo>
                <a:lnTo>
                  <a:pt x="544" y="152"/>
                </a:lnTo>
                <a:lnTo>
                  <a:pt x="544" y="152"/>
                </a:lnTo>
                <a:lnTo>
                  <a:pt x="544" y="152"/>
                </a:lnTo>
                <a:lnTo>
                  <a:pt x="546" y="152"/>
                </a:lnTo>
                <a:lnTo>
                  <a:pt x="546" y="152"/>
                </a:lnTo>
                <a:lnTo>
                  <a:pt x="546" y="152"/>
                </a:lnTo>
                <a:lnTo>
                  <a:pt x="546" y="152"/>
                </a:lnTo>
                <a:lnTo>
                  <a:pt x="546" y="153"/>
                </a:lnTo>
                <a:lnTo>
                  <a:pt x="546" y="153"/>
                </a:lnTo>
                <a:lnTo>
                  <a:pt x="547" y="153"/>
                </a:lnTo>
                <a:lnTo>
                  <a:pt x="547" y="153"/>
                </a:lnTo>
                <a:lnTo>
                  <a:pt x="547" y="153"/>
                </a:lnTo>
                <a:lnTo>
                  <a:pt x="547" y="153"/>
                </a:lnTo>
                <a:lnTo>
                  <a:pt x="547" y="153"/>
                </a:lnTo>
                <a:lnTo>
                  <a:pt x="547" y="153"/>
                </a:lnTo>
                <a:lnTo>
                  <a:pt x="548" y="153"/>
                </a:lnTo>
                <a:lnTo>
                  <a:pt x="548" y="154"/>
                </a:lnTo>
                <a:lnTo>
                  <a:pt x="548" y="154"/>
                </a:lnTo>
                <a:lnTo>
                  <a:pt x="548" y="154"/>
                </a:lnTo>
                <a:lnTo>
                  <a:pt x="548" y="154"/>
                </a:lnTo>
                <a:lnTo>
                  <a:pt x="548" y="154"/>
                </a:lnTo>
                <a:lnTo>
                  <a:pt x="549" y="154"/>
                </a:lnTo>
                <a:lnTo>
                  <a:pt x="549" y="154"/>
                </a:lnTo>
                <a:lnTo>
                  <a:pt x="549" y="154"/>
                </a:lnTo>
                <a:lnTo>
                  <a:pt x="549" y="154"/>
                </a:lnTo>
                <a:lnTo>
                  <a:pt x="549" y="156"/>
                </a:lnTo>
                <a:lnTo>
                  <a:pt x="549" y="156"/>
                </a:lnTo>
                <a:lnTo>
                  <a:pt x="550" y="156"/>
                </a:lnTo>
                <a:lnTo>
                  <a:pt x="550" y="156"/>
                </a:lnTo>
                <a:lnTo>
                  <a:pt x="550" y="156"/>
                </a:lnTo>
                <a:lnTo>
                  <a:pt x="550" y="156"/>
                </a:lnTo>
                <a:lnTo>
                  <a:pt x="550" y="156"/>
                </a:lnTo>
                <a:lnTo>
                  <a:pt x="550" y="156"/>
                </a:lnTo>
                <a:lnTo>
                  <a:pt x="550" y="157"/>
                </a:lnTo>
                <a:lnTo>
                  <a:pt x="551" y="157"/>
                </a:lnTo>
                <a:lnTo>
                  <a:pt x="551" y="157"/>
                </a:lnTo>
                <a:lnTo>
                  <a:pt x="551" y="157"/>
                </a:lnTo>
                <a:lnTo>
                  <a:pt x="551" y="157"/>
                </a:lnTo>
                <a:lnTo>
                  <a:pt x="551" y="157"/>
                </a:lnTo>
                <a:lnTo>
                  <a:pt x="551" y="157"/>
                </a:lnTo>
                <a:lnTo>
                  <a:pt x="552" y="158"/>
                </a:lnTo>
                <a:lnTo>
                  <a:pt x="552" y="158"/>
                </a:lnTo>
                <a:lnTo>
                  <a:pt x="552" y="158"/>
                </a:lnTo>
                <a:lnTo>
                  <a:pt x="552" y="158"/>
                </a:lnTo>
                <a:lnTo>
                  <a:pt x="552" y="158"/>
                </a:lnTo>
                <a:lnTo>
                  <a:pt x="552" y="158"/>
                </a:lnTo>
                <a:lnTo>
                  <a:pt x="552" y="158"/>
                </a:lnTo>
                <a:lnTo>
                  <a:pt x="553" y="159"/>
                </a:lnTo>
                <a:lnTo>
                  <a:pt x="553" y="159"/>
                </a:lnTo>
                <a:lnTo>
                  <a:pt x="553" y="159"/>
                </a:lnTo>
                <a:lnTo>
                  <a:pt x="553" y="159"/>
                </a:lnTo>
                <a:lnTo>
                  <a:pt x="553" y="159"/>
                </a:lnTo>
                <a:lnTo>
                  <a:pt x="553" y="159"/>
                </a:lnTo>
                <a:lnTo>
                  <a:pt x="553" y="159"/>
                </a:lnTo>
                <a:lnTo>
                  <a:pt x="555" y="160"/>
                </a:lnTo>
                <a:lnTo>
                  <a:pt x="555" y="160"/>
                </a:lnTo>
                <a:lnTo>
                  <a:pt x="555" y="160"/>
                </a:lnTo>
                <a:lnTo>
                  <a:pt x="555" y="160"/>
                </a:lnTo>
                <a:lnTo>
                  <a:pt x="555" y="160"/>
                </a:lnTo>
                <a:lnTo>
                  <a:pt x="555" y="160"/>
                </a:lnTo>
                <a:lnTo>
                  <a:pt x="555" y="160"/>
                </a:lnTo>
                <a:lnTo>
                  <a:pt x="555" y="161"/>
                </a:lnTo>
                <a:lnTo>
                  <a:pt x="556" y="161"/>
                </a:lnTo>
                <a:lnTo>
                  <a:pt x="556" y="161"/>
                </a:lnTo>
                <a:lnTo>
                  <a:pt x="556" y="161"/>
                </a:lnTo>
                <a:lnTo>
                  <a:pt x="556" y="161"/>
                </a:lnTo>
                <a:lnTo>
                  <a:pt x="556" y="161"/>
                </a:lnTo>
                <a:lnTo>
                  <a:pt x="556" y="162"/>
                </a:lnTo>
                <a:lnTo>
                  <a:pt x="556" y="162"/>
                </a:lnTo>
                <a:lnTo>
                  <a:pt x="556" y="162"/>
                </a:lnTo>
                <a:lnTo>
                  <a:pt x="557" y="162"/>
                </a:lnTo>
                <a:lnTo>
                  <a:pt x="557" y="162"/>
                </a:lnTo>
                <a:lnTo>
                  <a:pt x="557" y="162"/>
                </a:lnTo>
                <a:lnTo>
                  <a:pt x="557" y="163"/>
                </a:lnTo>
                <a:lnTo>
                  <a:pt x="557" y="163"/>
                </a:lnTo>
                <a:lnTo>
                  <a:pt x="557" y="163"/>
                </a:lnTo>
                <a:lnTo>
                  <a:pt x="557" y="163"/>
                </a:lnTo>
                <a:lnTo>
                  <a:pt x="557" y="163"/>
                </a:lnTo>
                <a:lnTo>
                  <a:pt x="557" y="163"/>
                </a:lnTo>
                <a:lnTo>
                  <a:pt x="558" y="163"/>
                </a:lnTo>
                <a:lnTo>
                  <a:pt x="558" y="165"/>
                </a:lnTo>
                <a:lnTo>
                  <a:pt x="558" y="165"/>
                </a:lnTo>
                <a:lnTo>
                  <a:pt x="558" y="165"/>
                </a:lnTo>
                <a:lnTo>
                  <a:pt x="558" y="165"/>
                </a:lnTo>
                <a:lnTo>
                  <a:pt x="558" y="165"/>
                </a:lnTo>
                <a:lnTo>
                  <a:pt x="558" y="166"/>
                </a:lnTo>
                <a:lnTo>
                  <a:pt x="558" y="166"/>
                </a:lnTo>
                <a:lnTo>
                  <a:pt x="558" y="166"/>
                </a:lnTo>
                <a:lnTo>
                  <a:pt x="559" y="166"/>
                </a:lnTo>
                <a:lnTo>
                  <a:pt x="559" y="166"/>
                </a:lnTo>
                <a:lnTo>
                  <a:pt x="559" y="166"/>
                </a:lnTo>
                <a:lnTo>
                  <a:pt x="559" y="167"/>
                </a:lnTo>
                <a:lnTo>
                  <a:pt x="559" y="167"/>
                </a:lnTo>
                <a:lnTo>
                  <a:pt x="559" y="167"/>
                </a:lnTo>
                <a:lnTo>
                  <a:pt x="559" y="167"/>
                </a:lnTo>
                <a:lnTo>
                  <a:pt x="559" y="167"/>
                </a:lnTo>
                <a:lnTo>
                  <a:pt x="559" y="167"/>
                </a:lnTo>
                <a:lnTo>
                  <a:pt x="559" y="168"/>
                </a:lnTo>
                <a:lnTo>
                  <a:pt x="560" y="168"/>
                </a:lnTo>
                <a:lnTo>
                  <a:pt x="560" y="168"/>
                </a:lnTo>
                <a:lnTo>
                  <a:pt x="560" y="168"/>
                </a:lnTo>
                <a:lnTo>
                  <a:pt x="560" y="168"/>
                </a:lnTo>
                <a:lnTo>
                  <a:pt x="560" y="169"/>
                </a:lnTo>
                <a:lnTo>
                  <a:pt x="560" y="169"/>
                </a:lnTo>
                <a:lnTo>
                  <a:pt x="560" y="169"/>
                </a:lnTo>
                <a:lnTo>
                  <a:pt x="560" y="169"/>
                </a:lnTo>
                <a:lnTo>
                  <a:pt x="560" y="169"/>
                </a:lnTo>
                <a:lnTo>
                  <a:pt x="560" y="169"/>
                </a:lnTo>
                <a:lnTo>
                  <a:pt x="560" y="170"/>
                </a:lnTo>
                <a:lnTo>
                  <a:pt x="560" y="170"/>
                </a:lnTo>
                <a:lnTo>
                  <a:pt x="561" y="170"/>
                </a:lnTo>
                <a:lnTo>
                  <a:pt x="561" y="170"/>
                </a:lnTo>
                <a:lnTo>
                  <a:pt x="561" y="170"/>
                </a:lnTo>
                <a:lnTo>
                  <a:pt x="561" y="171"/>
                </a:lnTo>
                <a:lnTo>
                  <a:pt x="561" y="171"/>
                </a:lnTo>
                <a:lnTo>
                  <a:pt x="561" y="171"/>
                </a:lnTo>
                <a:lnTo>
                  <a:pt x="561" y="171"/>
                </a:lnTo>
                <a:lnTo>
                  <a:pt x="561" y="171"/>
                </a:lnTo>
                <a:lnTo>
                  <a:pt x="561" y="173"/>
                </a:lnTo>
                <a:lnTo>
                  <a:pt x="561" y="173"/>
                </a:lnTo>
                <a:lnTo>
                  <a:pt x="561" y="173"/>
                </a:lnTo>
                <a:lnTo>
                  <a:pt x="561" y="173"/>
                </a:lnTo>
                <a:lnTo>
                  <a:pt x="561" y="173"/>
                </a:lnTo>
                <a:lnTo>
                  <a:pt x="562" y="173"/>
                </a:lnTo>
                <a:lnTo>
                  <a:pt x="562" y="174"/>
                </a:lnTo>
                <a:lnTo>
                  <a:pt x="562" y="174"/>
                </a:lnTo>
                <a:lnTo>
                  <a:pt x="562" y="174"/>
                </a:lnTo>
                <a:lnTo>
                  <a:pt x="562" y="174"/>
                </a:lnTo>
                <a:lnTo>
                  <a:pt x="562" y="174"/>
                </a:lnTo>
                <a:lnTo>
                  <a:pt x="562" y="175"/>
                </a:lnTo>
                <a:lnTo>
                  <a:pt x="562" y="175"/>
                </a:lnTo>
                <a:lnTo>
                  <a:pt x="562" y="175"/>
                </a:lnTo>
                <a:lnTo>
                  <a:pt x="562" y="175"/>
                </a:lnTo>
                <a:lnTo>
                  <a:pt x="562" y="175"/>
                </a:lnTo>
                <a:lnTo>
                  <a:pt x="562" y="176"/>
                </a:lnTo>
                <a:lnTo>
                  <a:pt x="562" y="176"/>
                </a:lnTo>
                <a:lnTo>
                  <a:pt x="562" y="176"/>
                </a:lnTo>
                <a:lnTo>
                  <a:pt x="562" y="176"/>
                </a:lnTo>
                <a:lnTo>
                  <a:pt x="562" y="176"/>
                </a:lnTo>
                <a:lnTo>
                  <a:pt x="562" y="177"/>
                </a:lnTo>
                <a:lnTo>
                  <a:pt x="562" y="177"/>
                </a:lnTo>
                <a:lnTo>
                  <a:pt x="562" y="177"/>
                </a:lnTo>
                <a:lnTo>
                  <a:pt x="564" y="177"/>
                </a:lnTo>
                <a:lnTo>
                  <a:pt x="564" y="177"/>
                </a:lnTo>
                <a:lnTo>
                  <a:pt x="564" y="178"/>
                </a:lnTo>
                <a:lnTo>
                  <a:pt x="564" y="178"/>
                </a:lnTo>
                <a:lnTo>
                  <a:pt x="564" y="178"/>
                </a:lnTo>
                <a:lnTo>
                  <a:pt x="564" y="178"/>
                </a:lnTo>
                <a:lnTo>
                  <a:pt x="564" y="179"/>
                </a:lnTo>
                <a:lnTo>
                  <a:pt x="564" y="179"/>
                </a:lnTo>
                <a:lnTo>
                  <a:pt x="564" y="179"/>
                </a:lnTo>
                <a:lnTo>
                  <a:pt x="564" y="179"/>
                </a:lnTo>
                <a:lnTo>
                  <a:pt x="564" y="179"/>
                </a:lnTo>
                <a:lnTo>
                  <a:pt x="564" y="180"/>
                </a:lnTo>
                <a:lnTo>
                  <a:pt x="564" y="180"/>
                </a:lnTo>
                <a:lnTo>
                  <a:pt x="564" y="180"/>
                </a:lnTo>
                <a:lnTo>
                  <a:pt x="564" y="180"/>
                </a:lnTo>
                <a:lnTo>
                  <a:pt x="564" y="180"/>
                </a:lnTo>
                <a:lnTo>
                  <a:pt x="564" y="182"/>
                </a:lnTo>
                <a:lnTo>
                  <a:pt x="564" y="182"/>
                </a:lnTo>
                <a:lnTo>
                  <a:pt x="564" y="182"/>
                </a:lnTo>
                <a:lnTo>
                  <a:pt x="564" y="182"/>
                </a:lnTo>
                <a:lnTo>
                  <a:pt x="564" y="182"/>
                </a:lnTo>
                <a:lnTo>
                  <a:pt x="564" y="183"/>
                </a:lnTo>
                <a:lnTo>
                  <a:pt x="564" y="183"/>
                </a:lnTo>
                <a:lnTo>
                  <a:pt x="564" y="183"/>
                </a:lnTo>
                <a:lnTo>
                  <a:pt x="564" y="183"/>
                </a:lnTo>
                <a:lnTo>
                  <a:pt x="564" y="184"/>
                </a:lnTo>
                <a:lnTo>
                  <a:pt x="564" y="184"/>
                </a:lnTo>
                <a:lnTo>
                  <a:pt x="564" y="184"/>
                </a:lnTo>
                <a:lnTo>
                  <a:pt x="564" y="184"/>
                </a:lnTo>
                <a:lnTo>
                  <a:pt x="564" y="184"/>
                </a:lnTo>
                <a:lnTo>
                  <a:pt x="564" y="185"/>
                </a:lnTo>
                <a:lnTo>
                  <a:pt x="564" y="185"/>
                </a:lnTo>
                <a:lnTo>
                  <a:pt x="564" y="185"/>
                </a:lnTo>
                <a:lnTo>
                  <a:pt x="564" y="185"/>
                </a:lnTo>
                <a:lnTo>
                  <a:pt x="564" y="185"/>
                </a:lnTo>
                <a:lnTo>
                  <a:pt x="564" y="186"/>
                </a:lnTo>
                <a:lnTo>
                  <a:pt x="564" y="186"/>
                </a:lnTo>
                <a:lnTo>
                  <a:pt x="564" y="186"/>
                </a:lnTo>
                <a:lnTo>
                  <a:pt x="564" y="186"/>
                </a:lnTo>
                <a:lnTo>
                  <a:pt x="564" y="187"/>
                </a:lnTo>
                <a:lnTo>
                  <a:pt x="564" y="187"/>
                </a:lnTo>
                <a:lnTo>
                  <a:pt x="564" y="187"/>
                </a:lnTo>
                <a:lnTo>
                  <a:pt x="564" y="187"/>
                </a:lnTo>
                <a:lnTo>
                  <a:pt x="564" y="187"/>
                </a:lnTo>
                <a:lnTo>
                  <a:pt x="564" y="188"/>
                </a:lnTo>
                <a:lnTo>
                  <a:pt x="564" y="188"/>
                </a:lnTo>
                <a:lnTo>
                  <a:pt x="564" y="188"/>
                </a:lnTo>
                <a:lnTo>
                  <a:pt x="564" y="188"/>
                </a:lnTo>
                <a:lnTo>
                  <a:pt x="564" y="188"/>
                </a:lnTo>
                <a:lnTo>
                  <a:pt x="564" y="189"/>
                </a:lnTo>
                <a:lnTo>
                  <a:pt x="564" y="189"/>
                </a:lnTo>
                <a:lnTo>
                  <a:pt x="564" y="189"/>
                </a:lnTo>
                <a:lnTo>
                  <a:pt x="564" y="189"/>
                </a:lnTo>
                <a:lnTo>
                  <a:pt x="564" y="189"/>
                </a:lnTo>
                <a:lnTo>
                  <a:pt x="564" y="191"/>
                </a:lnTo>
                <a:lnTo>
                  <a:pt x="564" y="191"/>
                </a:lnTo>
                <a:lnTo>
                  <a:pt x="564" y="191"/>
                </a:lnTo>
                <a:lnTo>
                  <a:pt x="564" y="191"/>
                </a:lnTo>
                <a:lnTo>
                  <a:pt x="564" y="191"/>
                </a:lnTo>
                <a:lnTo>
                  <a:pt x="564" y="192"/>
                </a:lnTo>
                <a:lnTo>
                  <a:pt x="564" y="192"/>
                </a:lnTo>
                <a:lnTo>
                  <a:pt x="564" y="192"/>
                </a:lnTo>
                <a:lnTo>
                  <a:pt x="564" y="192"/>
                </a:lnTo>
                <a:lnTo>
                  <a:pt x="564" y="193"/>
                </a:lnTo>
                <a:lnTo>
                  <a:pt x="564" y="193"/>
                </a:lnTo>
                <a:lnTo>
                  <a:pt x="562" y="193"/>
                </a:lnTo>
                <a:lnTo>
                  <a:pt x="562" y="193"/>
                </a:lnTo>
                <a:lnTo>
                  <a:pt x="562" y="193"/>
                </a:lnTo>
                <a:lnTo>
                  <a:pt x="562" y="194"/>
                </a:lnTo>
                <a:lnTo>
                  <a:pt x="562" y="194"/>
                </a:lnTo>
                <a:lnTo>
                  <a:pt x="562" y="194"/>
                </a:lnTo>
                <a:lnTo>
                  <a:pt x="562" y="194"/>
                </a:lnTo>
                <a:lnTo>
                  <a:pt x="562" y="194"/>
                </a:lnTo>
                <a:lnTo>
                  <a:pt x="562" y="195"/>
                </a:lnTo>
                <a:lnTo>
                  <a:pt x="562" y="195"/>
                </a:lnTo>
                <a:lnTo>
                  <a:pt x="562" y="195"/>
                </a:lnTo>
                <a:lnTo>
                  <a:pt x="562" y="195"/>
                </a:lnTo>
                <a:lnTo>
                  <a:pt x="562" y="195"/>
                </a:lnTo>
                <a:lnTo>
                  <a:pt x="562" y="196"/>
                </a:lnTo>
                <a:lnTo>
                  <a:pt x="562" y="196"/>
                </a:lnTo>
                <a:lnTo>
                  <a:pt x="562" y="196"/>
                </a:lnTo>
                <a:lnTo>
                  <a:pt x="562" y="196"/>
                </a:lnTo>
                <a:lnTo>
                  <a:pt x="562" y="196"/>
                </a:lnTo>
                <a:lnTo>
                  <a:pt x="562" y="197"/>
                </a:lnTo>
                <a:lnTo>
                  <a:pt x="561" y="197"/>
                </a:lnTo>
                <a:lnTo>
                  <a:pt x="561" y="197"/>
                </a:lnTo>
                <a:lnTo>
                  <a:pt x="561" y="197"/>
                </a:lnTo>
                <a:lnTo>
                  <a:pt x="561" y="197"/>
                </a:lnTo>
                <a:lnTo>
                  <a:pt x="561" y="197"/>
                </a:lnTo>
                <a:lnTo>
                  <a:pt x="561" y="198"/>
                </a:lnTo>
                <a:lnTo>
                  <a:pt x="561" y="198"/>
                </a:lnTo>
                <a:lnTo>
                  <a:pt x="561" y="198"/>
                </a:lnTo>
                <a:lnTo>
                  <a:pt x="561" y="198"/>
                </a:lnTo>
                <a:lnTo>
                  <a:pt x="561" y="198"/>
                </a:lnTo>
                <a:lnTo>
                  <a:pt x="561" y="200"/>
                </a:lnTo>
                <a:lnTo>
                  <a:pt x="561" y="200"/>
                </a:lnTo>
                <a:lnTo>
                  <a:pt x="561" y="200"/>
                </a:lnTo>
                <a:lnTo>
                  <a:pt x="560" y="200"/>
                </a:lnTo>
                <a:lnTo>
                  <a:pt x="560" y="200"/>
                </a:lnTo>
                <a:lnTo>
                  <a:pt x="560" y="201"/>
                </a:lnTo>
                <a:lnTo>
                  <a:pt x="560" y="201"/>
                </a:lnTo>
                <a:lnTo>
                  <a:pt x="560" y="201"/>
                </a:lnTo>
                <a:lnTo>
                  <a:pt x="560" y="201"/>
                </a:lnTo>
                <a:lnTo>
                  <a:pt x="560" y="201"/>
                </a:lnTo>
                <a:lnTo>
                  <a:pt x="560" y="201"/>
                </a:lnTo>
                <a:lnTo>
                  <a:pt x="560" y="202"/>
                </a:lnTo>
                <a:lnTo>
                  <a:pt x="560" y="202"/>
                </a:lnTo>
                <a:lnTo>
                  <a:pt x="560" y="202"/>
                </a:lnTo>
                <a:lnTo>
                  <a:pt x="560" y="202"/>
                </a:lnTo>
                <a:lnTo>
                  <a:pt x="559" y="202"/>
                </a:lnTo>
                <a:lnTo>
                  <a:pt x="559" y="203"/>
                </a:lnTo>
                <a:lnTo>
                  <a:pt x="559" y="203"/>
                </a:lnTo>
                <a:lnTo>
                  <a:pt x="559" y="203"/>
                </a:lnTo>
                <a:lnTo>
                  <a:pt x="559" y="203"/>
                </a:lnTo>
                <a:lnTo>
                  <a:pt x="559" y="203"/>
                </a:lnTo>
                <a:lnTo>
                  <a:pt x="559" y="203"/>
                </a:lnTo>
                <a:lnTo>
                  <a:pt x="559" y="204"/>
                </a:lnTo>
                <a:lnTo>
                  <a:pt x="559" y="204"/>
                </a:lnTo>
                <a:lnTo>
                  <a:pt x="559" y="204"/>
                </a:lnTo>
                <a:lnTo>
                  <a:pt x="558" y="204"/>
                </a:lnTo>
                <a:lnTo>
                  <a:pt x="558" y="204"/>
                </a:lnTo>
                <a:lnTo>
                  <a:pt x="558" y="204"/>
                </a:lnTo>
                <a:lnTo>
                  <a:pt x="558" y="205"/>
                </a:lnTo>
                <a:lnTo>
                  <a:pt x="558" y="205"/>
                </a:lnTo>
                <a:lnTo>
                  <a:pt x="558" y="205"/>
                </a:lnTo>
                <a:lnTo>
                  <a:pt x="558" y="205"/>
                </a:lnTo>
                <a:lnTo>
                  <a:pt x="558" y="205"/>
                </a:lnTo>
                <a:lnTo>
                  <a:pt x="558" y="206"/>
                </a:lnTo>
                <a:lnTo>
                  <a:pt x="557" y="206"/>
                </a:lnTo>
                <a:lnTo>
                  <a:pt x="557" y="206"/>
                </a:lnTo>
                <a:lnTo>
                  <a:pt x="557" y="206"/>
                </a:lnTo>
                <a:lnTo>
                  <a:pt x="557" y="206"/>
                </a:lnTo>
                <a:lnTo>
                  <a:pt x="557" y="206"/>
                </a:lnTo>
                <a:lnTo>
                  <a:pt x="557" y="206"/>
                </a:lnTo>
                <a:lnTo>
                  <a:pt x="557" y="207"/>
                </a:lnTo>
                <a:lnTo>
                  <a:pt x="557" y="207"/>
                </a:lnTo>
                <a:lnTo>
                  <a:pt x="557" y="207"/>
                </a:lnTo>
                <a:lnTo>
                  <a:pt x="556" y="207"/>
                </a:lnTo>
                <a:lnTo>
                  <a:pt x="556" y="207"/>
                </a:lnTo>
                <a:lnTo>
                  <a:pt x="556" y="207"/>
                </a:lnTo>
                <a:lnTo>
                  <a:pt x="556" y="209"/>
                </a:lnTo>
                <a:lnTo>
                  <a:pt x="556" y="209"/>
                </a:lnTo>
                <a:lnTo>
                  <a:pt x="556" y="209"/>
                </a:lnTo>
                <a:lnTo>
                  <a:pt x="556" y="209"/>
                </a:lnTo>
                <a:lnTo>
                  <a:pt x="556" y="209"/>
                </a:lnTo>
                <a:lnTo>
                  <a:pt x="555" y="209"/>
                </a:lnTo>
                <a:lnTo>
                  <a:pt x="555" y="210"/>
                </a:lnTo>
                <a:lnTo>
                  <a:pt x="555" y="210"/>
                </a:lnTo>
                <a:lnTo>
                  <a:pt x="555" y="210"/>
                </a:lnTo>
                <a:lnTo>
                  <a:pt x="555" y="210"/>
                </a:lnTo>
                <a:lnTo>
                  <a:pt x="555" y="210"/>
                </a:lnTo>
                <a:lnTo>
                  <a:pt x="555" y="210"/>
                </a:lnTo>
                <a:lnTo>
                  <a:pt x="555" y="210"/>
                </a:lnTo>
                <a:lnTo>
                  <a:pt x="553" y="211"/>
                </a:lnTo>
                <a:lnTo>
                  <a:pt x="553" y="211"/>
                </a:lnTo>
                <a:lnTo>
                  <a:pt x="553" y="211"/>
                </a:lnTo>
                <a:lnTo>
                  <a:pt x="553" y="211"/>
                </a:lnTo>
                <a:lnTo>
                  <a:pt x="553" y="211"/>
                </a:lnTo>
                <a:lnTo>
                  <a:pt x="553" y="211"/>
                </a:lnTo>
                <a:lnTo>
                  <a:pt x="553" y="211"/>
                </a:lnTo>
                <a:lnTo>
                  <a:pt x="552" y="212"/>
                </a:lnTo>
                <a:lnTo>
                  <a:pt x="552" y="212"/>
                </a:lnTo>
                <a:lnTo>
                  <a:pt x="552" y="212"/>
                </a:lnTo>
                <a:lnTo>
                  <a:pt x="552" y="212"/>
                </a:lnTo>
                <a:lnTo>
                  <a:pt x="552" y="212"/>
                </a:lnTo>
                <a:lnTo>
                  <a:pt x="552" y="212"/>
                </a:lnTo>
                <a:lnTo>
                  <a:pt x="552" y="212"/>
                </a:lnTo>
                <a:lnTo>
                  <a:pt x="551" y="213"/>
                </a:lnTo>
                <a:lnTo>
                  <a:pt x="551" y="213"/>
                </a:lnTo>
                <a:lnTo>
                  <a:pt x="551" y="213"/>
                </a:lnTo>
                <a:lnTo>
                  <a:pt x="551" y="213"/>
                </a:lnTo>
                <a:lnTo>
                  <a:pt x="551" y="213"/>
                </a:lnTo>
                <a:lnTo>
                  <a:pt x="551" y="213"/>
                </a:lnTo>
                <a:lnTo>
                  <a:pt x="550" y="213"/>
                </a:lnTo>
                <a:lnTo>
                  <a:pt x="550" y="214"/>
                </a:lnTo>
                <a:lnTo>
                  <a:pt x="550" y="214"/>
                </a:lnTo>
                <a:lnTo>
                  <a:pt x="550" y="214"/>
                </a:lnTo>
                <a:lnTo>
                  <a:pt x="550" y="214"/>
                </a:lnTo>
                <a:lnTo>
                  <a:pt x="550" y="214"/>
                </a:lnTo>
                <a:lnTo>
                  <a:pt x="550" y="214"/>
                </a:lnTo>
                <a:lnTo>
                  <a:pt x="549" y="214"/>
                </a:lnTo>
                <a:lnTo>
                  <a:pt x="549" y="214"/>
                </a:lnTo>
                <a:lnTo>
                  <a:pt x="549" y="215"/>
                </a:lnTo>
                <a:lnTo>
                  <a:pt x="549" y="215"/>
                </a:lnTo>
                <a:lnTo>
                  <a:pt x="549" y="215"/>
                </a:lnTo>
                <a:lnTo>
                  <a:pt x="549" y="215"/>
                </a:lnTo>
                <a:lnTo>
                  <a:pt x="548" y="215"/>
                </a:lnTo>
                <a:lnTo>
                  <a:pt x="548" y="215"/>
                </a:lnTo>
                <a:lnTo>
                  <a:pt x="548" y="215"/>
                </a:lnTo>
                <a:lnTo>
                  <a:pt x="548" y="215"/>
                </a:lnTo>
                <a:lnTo>
                  <a:pt x="548" y="215"/>
                </a:lnTo>
                <a:lnTo>
                  <a:pt x="548" y="216"/>
                </a:lnTo>
                <a:lnTo>
                  <a:pt x="547" y="216"/>
                </a:lnTo>
                <a:lnTo>
                  <a:pt x="547" y="216"/>
                </a:lnTo>
                <a:lnTo>
                  <a:pt x="547" y="216"/>
                </a:lnTo>
                <a:lnTo>
                  <a:pt x="547" y="216"/>
                </a:lnTo>
                <a:lnTo>
                  <a:pt x="547" y="216"/>
                </a:lnTo>
                <a:lnTo>
                  <a:pt x="547" y="216"/>
                </a:lnTo>
                <a:lnTo>
                  <a:pt x="546" y="216"/>
                </a:lnTo>
                <a:lnTo>
                  <a:pt x="546" y="216"/>
                </a:lnTo>
                <a:lnTo>
                  <a:pt x="546" y="218"/>
                </a:lnTo>
                <a:lnTo>
                  <a:pt x="546" y="218"/>
                </a:lnTo>
                <a:lnTo>
                  <a:pt x="546" y="218"/>
                </a:lnTo>
                <a:lnTo>
                  <a:pt x="546" y="218"/>
                </a:lnTo>
                <a:lnTo>
                  <a:pt x="544" y="218"/>
                </a:lnTo>
                <a:lnTo>
                  <a:pt x="544" y="218"/>
                </a:lnTo>
                <a:lnTo>
                  <a:pt x="544" y="218"/>
                </a:lnTo>
                <a:lnTo>
                  <a:pt x="544" y="218"/>
                </a:lnTo>
                <a:lnTo>
                  <a:pt x="544" y="218"/>
                </a:lnTo>
                <a:lnTo>
                  <a:pt x="544" y="218"/>
                </a:lnTo>
                <a:lnTo>
                  <a:pt x="543" y="219"/>
                </a:lnTo>
                <a:lnTo>
                  <a:pt x="543" y="219"/>
                </a:lnTo>
                <a:lnTo>
                  <a:pt x="543" y="219"/>
                </a:lnTo>
                <a:lnTo>
                  <a:pt x="543" y="219"/>
                </a:lnTo>
                <a:lnTo>
                  <a:pt x="543" y="219"/>
                </a:lnTo>
                <a:lnTo>
                  <a:pt x="542" y="219"/>
                </a:lnTo>
                <a:lnTo>
                  <a:pt x="542" y="219"/>
                </a:lnTo>
                <a:lnTo>
                  <a:pt x="542" y="219"/>
                </a:lnTo>
                <a:lnTo>
                  <a:pt x="542" y="219"/>
                </a:lnTo>
                <a:lnTo>
                  <a:pt x="542" y="219"/>
                </a:lnTo>
                <a:lnTo>
                  <a:pt x="542" y="219"/>
                </a:lnTo>
                <a:lnTo>
                  <a:pt x="541" y="220"/>
                </a:lnTo>
                <a:lnTo>
                  <a:pt x="541" y="220"/>
                </a:lnTo>
                <a:lnTo>
                  <a:pt x="541" y="220"/>
                </a:lnTo>
                <a:lnTo>
                  <a:pt x="541" y="220"/>
                </a:lnTo>
                <a:lnTo>
                  <a:pt x="541" y="220"/>
                </a:lnTo>
                <a:lnTo>
                  <a:pt x="540" y="220"/>
                </a:lnTo>
                <a:lnTo>
                  <a:pt x="540" y="220"/>
                </a:lnTo>
                <a:lnTo>
                  <a:pt x="540" y="220"/>
                </a:lnTo>
                <a:lnTo>
                  <a:pt x="540" y="220"/>
                </a:lnTo>
                <a:lnTo>
                  <a:pt x="540" y="220"/>
                </a:lnTo>
                <a:lnTo>
                  <a:pt x="539" y="220"/>
                </a:lnTo>
                <a:lnTo>
                  <a:pt x="539" y="220"/>
                </a:lnTo>
                <a:lnTo>
                  <a:pt x="539" y="220"/>
                </a:lnTo>
                <a:lnTo>
                  <a:pt x="539" y="221"/>
                </a:lnTo>
                <a:lnTo>
                  <a:pt x="539" y="221"/>
                </a:lnTo>
                <a:lnTo>
                  <a:pt x="538" y="221"/>
                </a:lnTo>
                <a:lnTo>
                  <a:pt x="538" y="221"/>
                </a:lnTo>
                <a:lnTo>
                  <a:pt x="538" y="221"/>
                </a:lnTo>
                <a:lnTo>
                  <a:pt x="538" y="221"/>
                </a:lnTo>
                <a:lnTo>
                  <a:pt x="538" y="221"/>
                </a:lnTo>
                <a:lnTo>
                  <a:pt x="538" y="221"/>
                </a:lnTo>
                <a:lnTo>
                  <a:pt x="537" y="221"/>
                </a:lnTo>
                <a:lnTo>
                  <a:pt x="537" y="221"/>
                </a:lnTo>
                <a:lnTo>
                  <a:pt x="537" y="221"/>
                </a:lnTo>
                <a:lnTo>
                  <a:pt x="537" y="221"/>
                </a:lnTo>
                <a:lnTo>
                  <a:pt x="537" y="221"/>
                </a:lnTo>
                <a:lnTo>
                  <a:pt x="535" y="221"/>
                </a:lnTo>
                <a:lnTo>
                  <a:pt x="535" y="221"/>
                </a:lnTo>
                <a:lnTo>
                  <a:pt x="535" y="221"/>
                </a:lnTo>
                <a:lnTo>
                  <a:pt x="535" y="221"/>
                </a:lnTo>
                <a:lnTo>
                  <a:pt x="535" y="221"/>
                </a:lnTo>
                <a:lnTo>
                  <a:pt x="534" y="222"/>
                </a:lnTo>
                <a:lnTo>
                  <a:pt x="534" y="222"/>
                </a:lnTo>
                <a:lnTo>
                  <a:pt x="534" y="222"/>
                </a:lnTo>
                <a:lnTo>
                  <a:pt x="534" y="222"/>
                </a:lnTo>
                <a:lnTo>
                  <a:pt x="534" y="222"/>
                </a:lnTo>
                <a:lnTo>
                  <a:pt x="533" y="222"/>
                </a:lnTo>
                <a:lnTo>
                  <a:pt x="533" y="222"/>
                </a:lnTo>
                <a:lnTo>
                  <a:pt x="533" y="222"/>
                </a:lnTo>
                <a:lnTo>
                  <a:pt x="533" y="222"/>
                </a:lnTo>
                <a:lnTo>
                  <a:pt x="532" y="222"/>
                </a:lnTo>
                <a:lnTo>
                  <a:pt x="532" y="222"/>
                </a:lnTo>
                <a:lnTo>
                  <a:pt x="532" y="222"/>
                </a:lnTo>
                <a:lnTo>
                  <a:pt x="532" y="222"/>
                </a:lnTo>
                <a:lnTo>
                  <a:pt x="532" y="222"/>
                </a:lnTo>
                <a:lnTo>
                  <a:pt x="531" y="222"/>
                </a:lnTo>
                <a:lnTo>
                  <a:pt x="531" y="222"/>
                </a:lnTo>
                <a:lnTo>
                  <a:pt x="531" y="222"/>
                </a:lnTo>
                <a:lnTo>
                  <a:pt x="531" y="222"/>
                </a:lnTo>
                <a:lnTo>
                  <a:pt x="531" y="222"/>
                </a:lnTo>
                <a:lnTo>
                  <a:pt x="530" y="222"/>
                </a:lnTo>
                <a:lnTo>
                  <a:pt x="530" y="222"/>
                </a:lnTo>
                <a:lnTo>
                  <a:pt x="530" y="222"/>
                </a:lnTo>
                <a:lnTo>
                  <a:pt x="530" y="222"/>
                </a:lnTo>
                <a:lnTo>
                  <a:pt x="530" y="222"/>
                </a:lnTo>
                <a:lnTo>
                  <a:pt x="529" y="222"/>
                </a:lnTo>
                <a:lnTo>
                  <a:pt x="529" y="222"/>
                </a:lnTo>
                <a:lnTo>
                  <a:pt x="529" y="222"/>
                </a:lnTo>
                <a:lnTo>
                  <a:pt x="529" y="222"/>
                </a:lnTo>
                <a:lnTo>
                  <a:pt x="529" y="222"/>
                </a:lnTo>
                <a:lnTo>
                  <a:pt x="528" y="222"/>
                </a:lnTo>
                <a:lnTo>
                  <a:pt x="528" y="222"/>
                </a:lnTo>
                <a:lnTo>
                  <a:pt x="528" y="222"/>
                </a:lnTo>
                <a:lnTo>
                  <a:pt x="528" y="222"/>
                </a:lnTo>
                <a:lnTo>
                  <a:pt x="526" y="222"/>
                </a:lnTo>
                <a:lnTo>
                  <a:pt x="526" y="222"/>
                </a:lnTo>
                <a:lnTo>
                  <a:pt x="526" y="222"/>
                </a:lnTo>
                <a:lnTo>
                  <a:pt x="526" y="222"/>
                </a:lnTo>
                <a:lnTo>
                  <a:pt x="526" y="222"/>
                </a:lnTo>
                <a:lnTo>
                  <a:pt x="525" y="222"/>
                </a:lnTo>
                <a:lnTo>
                  <a:pt x="525" y="222"/>
                </a:lnTo>
                <a:lnTo>
                  <a:pt x="525" y="222"/>
                </a:lnTo>
                <a:lnTo>
                  <a:pt x="525" y="222"/>
                </a:lnTo>
                <a:lnTo>
                  <a:pt x="525" y="222"/>
                </a:lnTo>
                <a:lnTo>
                  <a:pt x="524" y="222"/>
                </a:lnTo>
                <a:lnTo>
                  <a:pt x="524" y="222"/>
                </a:lnTo>
                <a:lnTo>
                  <a:pt x="524" y="222"/>
                </a:lnTo>
                <a:lnTo>
                  <a:pt x="524" y="222"/>
                </a:lnTo>
                <a:lnTo>
                  <a:pt x="523" y="222"/>
                </a:lnTo>
                <a:lnTo>
                  <a:pt x="523" y="222"/>
                </a:lnTo>
                <a:lnTo>
                  <a:pt x="523" y="222"/>
                </a:lnTo>
                <a:lnTo>
                  <a:pt x="523" y="222"/>
                </a:lnTo>
                <a:lnTo>
                  <a:pt x="523" y="222"/>
                </a:lnTo>
                <a:lnTo>
                  <a:pt x="522" y="222"/>
                </a:lnTo>
                <a:lnTo>
                  <a:pt x="522" y="222"/>
                </a:lnTo>
                <a:lnTo>
                  <a:pt x="522" y="222"/>
                </a:lnTo>
                <a:lnTo>
                  <a:pt x="522" y="222"/>
                </a:lnTo>
                <a:lnTo>
                  <a:pt x="522" y="222"/>
                </a:lnTo>
                <a:lnTo>
                  <a:pt x="521" y="222"/>
                </a:lnTo>
                <a:lnTo>
                  <a:pt x="521" y="222"/>
                </a:lnTo>
                <a:lnTo>
                  <a:pt x="521" y="222"/>
                </a:lnTo>
                <a:lnTo>
                  <a:pt x="521" y="222"/>
                </a:lnTo>
                <a:lnTo>
                  <a:pt x="521" y="222"/>
                </a:lnTo>
                <a:lnTo>
                  <a:pt x="520" y="222"/>
                </a:lnTo>
                <a:lnTo>
                  <a:pt x="520" y="222"/>
                </a:lnTo>
                <a:lnTo>
                  <a:pt x="520" y="222"/>
                </a:lnTo>
                <a:lnTo>
                  <a:pt x="520" y="222"/>
                </a:lnTo>
                <a:lnTo>
                  <a:pt x="519" y="222"/>
                </a:lnTo>
                <a:lnTo>
                  <a:pt x="519" y="222"/>
                </a:lnTo>
                <a:lnTo>
                  <a:pt x="519" y="222"/>
                </a:lnTo>
                <a:lnTo>
                  <a:pt x="519" y="222"/>
                </a:lnTo>
                <a:lnTo>
                  <a:pt x="519" y="222"/>
                </a:lnTo>
                <a:lnTo>
                  <a:pt x="517" y="222"/>
                </a:lnTo>
                <a:lnTo>
                  <a:pt x="517" y="222"/>
                </a:lnTo>
                <a:lnTo>
                  <a:pt x="517" y="221"/>
                </a:lnTo>
                <a:lnTo>
                  <a:pt x="517" y="221"/>
                </a:lnTo>
                <a:lnTo>
                  <a:pt x="517" y="221"/>
                </a:lnTo>
                <a:lnTo>
                  <a:pt x="516" y="221"/>
                </a:lnTo>
                <a:lnTo>
                  <a:pt x="516" y="221"/>
                </a:lnTo>
                <a:lnTo>
                  <a:pt x="516" y="221"/>
                </a:lnTo>
                <a:lnTo>
                  <a:pt x="516" y="221"/>
                </a:lnTo>
                <a:lnTo>
                  <a:pt x="516" y="221"/>
                </a:lnTo>
                <a:lnTo>
                  <a:pt x="515" y="221"/>
                </a:lnTo>
                <a:lnTo>
                  <a:pt x="515" y="221"/>
                </a:lnTo>
                <a:lnTo>
                  <a:pt x="515" y="221"/>
                </a:lnTo>
                <a:lnTo>
                  <a:pt x="515" y="221"/>
                </a:lnTo>
                <a:lnTo>
                  <a:pt x="515" y="221"/>
                </a:lnTo>
                <a:lnTo>
                  <a:pt x="514" y="221"/>
                </a:lnTo>
                <a:lnTo>
                  <a:pt x="514" y="221"/>
                </a:lnTo>
                <a:lnTo>
                  <a:pt x="514" y="221"/>
                </a:lnTo>
                <a:lnTo>
                  <a:pt x="514" y="221"/>
                </a:lnTo>
                <a:lnTo>
                  <a:pt x="514" y="221"/>
                </a:lnTo>
                <a:lnTo>
                  <a:pt x="514" y="220"/>
                </a:lnTo>
                <a:lnTo>
                  <a:pt x="513" y="220"/>
                </a:lnTo>
                <a:lnTo>
                  <a:pt x="513" y="220"/>
                </a:lnTo>
                <a:lnTo>
                  <a:pt x="513" y="220"/>
                </a:lnTo>
                <a:lnTo>
                  <a:pt x="513" y="220"/>
                </a:lnTo>
                <a:lnTo>
                  <a:pt x="513" y="220"/>
                </a:lnTo>
                <a:lnTo>
                  <a:pt x="512" y="220"/>
                </a:lnTo>
                <a:lnTo>
                  <a:pt x="512" y="220"/>
                </a:lnTo>
                <a:lnTo>
                  <a:pt x="512" y="220"/>
                </a:lnTo>
                <a:lnTo>
                  <a:pt x="512" y="220"/>
                </a:lnTo>
                <a:lnTo>
                  <a:pt x="512" y="220"/>
                </a:lnTo>
                <a:lnTo>
                  <a:pt x="511" y="220"/>
                </a:lnTo>
                <a:lnTo>
                  <a:pt x="511" y="220"/>
                </a:lnTo>
                <a:lnTo>
                  <a:pt x="511" y="219"/>
                </a:lnTo>
                <a:lnTo>
                  <a:pt x="511" y="219"/>
                </a:lnTo>
                <a:lnTo>
                  <a:pt x="511" y="219"/>
                </a:lnTo>
                <a:lnTo>
                  <a:pt x="511" y="219"/>
                </a:lnTo>
                <a:lnTo>
                  <a:pt x="509" y="219"/>
                </a:lnTo>
                <a:lnTo>
                  <a:pt x="509" y="219"/>
                </a:lnTo>
                <a:lnTo>
                  <a:pt x="509" y="219"/>
                </a:lnTo>
                <a:lnTo>
                  <a:pt x="509" y="219"/>
                </a:lnTo>
                <a:lnTo>
                  <a:pt x="509" y="219"/>
                </a:lnTo>
                <a:lnTo>
                  <a:pt x="508" y="219"/>
                </a:lnTo>
                <a:lnTo>
                  <a:pt x="508" y="219"/>
                </a:lnTo>
                <a:lnTo>
                  <a:pt x="508" y="218"/>
                </a:lnTo>
                <a:lnTo>
                  <a:pt x="508" y="218"/>
                </a:lnTo>
                <a:lnTo>
                  <a:pt x="508" y="218"/>
                </a:lnTo>
                <a:lnTo>
                  <a:pt x="508" y="218"/>
                </a:lnTo>
                <a:lnTo>
                  <a:pt x="507" y="218"/>
                </a:lnTo>
                <a:lnTo>
                  <a:pt x="507" y="218"/>
                </a:lnTo>
                <a:lnTo>
                  <a:pt x="507" y="218"/>
                </a:lnTo>
                <a:lnTo>
                  <a:pt x="507" y="218"/>
                </a:lnTo>
                <a:lnTo>
                  <a:pt x="507" y="218"/>
                </a:lnTo>
                <a:lnTo>
                  <a:pt x="506" y="218"/>
                </a:lnTo>
                <a:lnTo>
                  <a:pt x="506" y="216"/>
                </a:lnTo>
                <a:lnTo>
                  <a:pt x="506" y="216"/>
                </a:lnTo>
                <a:lnTo>
                  <a:pt x="506" y="216"/>
                </a:lnTo>
                <a:lnTo>
                  <a:pt x="506" y="216"/>
                </a:lnTo>
                <a:lnTo>
                  <a:pt x="506" y="216"/>
                </a:lnTo>
                <a:lnTo>
                  <a:pt x="505" y="216"/>
                </a:lnTo>
                <a:lnTo>
                  <a:pt x="505" y="216"/>
                </a:lnTo>
                <a:lnTo>
                  <a:pt x="505" y="216"/>
                </a:lnTo>
                <a:lnTo>
                  <a:pt x="505" y="216"/>
                </a:lnTo>
                <a:lnTo>
                  <a:pt x="505" y="215"/>
                </a:lnTo>
                <a:lnTo>
                  <a:pt x="505" y="215"/>
                </a:lnTo>
                <a:lnTo>
                  <a:pt x="504" y="215"/>
                </a:lnTo>
                <a:lnTo>
                  <a:pt x="504" y="215"/>
                </a:lnTo>
                <a:lnTo>
                  <a:pt x="504" y="215"/>
                </a:lnTo>
                <a:lnTo>
                  <a:pt x="504" y="215"/>
                </a:lnTo>
                <a:lnTo>
                  <a:pt x="504" y="215"/>
                </a:lnTo>
                <a:lnTo>
                  <a:pt x="504" y="215"/>
                </a:lnTo>
                <a:lnTo>
                  <a:pt x="504" y="215"/>
                </a:lnTo>
                <a:lnTo>
                  <a:pt x="503" y="214"/>
                </a:lnTo>
                <a:lnTo>
                  <a:pt x="503" y="214"/>
                </a:lnTo>
                <a:lnTo>
                  <a:pt x="503" y="214"/>
                </a:lnTo>
                <a:lnTo>
                  <a:pt x="503" y="214"/>
                </a:lnTo>
                <a:lnTo>
                  <a:pt x="503" y="214"/>
                </a:lnTo>
                <a:lnTo>
                  <a:pt x="503" y="214"/>
                </a:lnTo>
                <a:lnTo>
                  <a:pt x="502" y="214"/>
                </a:lnTo>
                <a:lnTo>
                  <a:pt x="502" y="214"/>
                </a:lnTo>
                <a:lnTo>
                  <a:pt x="502" y="213"/>
                </a:lnTo>
                <a:lnTo>
                  <a:pt x="502" y="213"/>
                </a:lnTo>
                <a:lnTo>
                  <a:pt x="502" y="213"/>
                </a:lnTo>
                <a:lnTo>
                  <a:pt x="502" y="213"/>
                </a:lnTo>
                <a:lnTo>
                  <a:pt x="502" y="213"/>
                </a:lnTo>
                <a:lnTo>
                  <a:pt x="500" y="213"/>
                </a:lnTo>
                <a:lnTo>
                  <a:pt x="500" y="213"/>
                </a:lnTo>
                <a:lnTo>
                  <a:pt x="500" y="212"/>
                </a:lnTo>
                <a:lnTo>
                  <a:pt x="500" y="212"/>
                </a:lnTo>
                <a:lnTo>
                  <a:pt x="500" y="212"/>
                </a:lnTo>
                <a:lnTo>
                  <a:pt x="500" y="212"/>
                </a:lnTo>
                <a:lnTo>
                  <a:pt x="499" y="212"/>
                </a:lnTo>
                <a:lnTo>
                  <a:pt x="499" y="212"/>
                </a:lnTo>
                <a:lnTo>
                  <a:pt x="499" y="212"/>
                </a:lnTo>
                <a:lnTo>
                  <a:pt x="499" y="211"/>
                </a:lnTo>
                <a:lnTo>
                  <a:pt x="499" y="211"/>
                </a:lnTo>
                <a:lnTo>
                  <a:pt x="499" y="211"/>
                </a:lnTo>
                <a:lnTo>
                  <a:pt x="499" y="211"/>
                </a:lnTo>
                <a:lnTo>
                  <a:pt x="498" y="211"/>
                </a:lnTo>
                <a:lnTo>
                  <a:pt x="498" y="211"/>
                </a:lnTo>
                <a:lnTo>
                  <a:pt x="498" y="211"/>
                </a:lnTo>
                <a:lnTo>
                  <a:pt x="498" y="210"/>
                </a:lnTo>
                <a:lnTo>
                  <a:pt x="498" y="210"/>
                </a:lnTo>
                <a:lnTo>
                  <a:pt x="498" y="210"/>
                </a:lnTo>
                <a:lnTo>
                  <a:pt x="498" y="210"/>
                </a:lnTo>
                <a:lnTo>
                  <a:pt x="498" y="210"/>
                </a:lnTo>
                <a:lnTo>
                  <a:pt x="497" y="210"/>
                </a:lnTo>
                <a:lnTo>
                  <a:pt x="497" y="210"/>
                </a:lnTo>
                <a:lnTo>
                  <a:pt x="497" y="209"/>
                </a:lnTo>
                <a:lnTo>
                  <a:pt x="497" y="209"/>
                </a:lnTo>
                <a:lnTo>
                  <a:pt x="497" y="209"/>
                </a:lnTo>
                <a:lnTo>
                  <a:pt x="497" y="209"/>
                </a:lnTo>
                <a:lnTo>
                  <a:pt x="497" y="209"/>
                </a:lnTo>
                <a:lnTo>
                  <a:pt x="497" y="209"/>
                </a:lnTo>
                <a:lnTo>
                  <a:pt x="496" y="207"/>
                </a:lnTo>
                <a:lnTo>
                  <a:pt x="496" y="207"/>
                </a:lnTo>
                <a:lnTo>
                  <a:pt x="496" y="207"/>
                </a:lnTo>
                <a:lnTo>
                  <a:pt x="496" y="207"/>
                </a:lnTo>
                <a:lnTo>
                  <a:pt x="496" y="207"/>
                </a:lnTo>
                <a:lnTo>
                  <a:pt x="496" y="207"/>
                </a:lnTo>
                <a:lnTo>
                  <a:pt x="496" y="206"/>
                </a:lnTo>
                <a:lnTo>
                  <a:pt x="496" y="206"/>
                </a:lnTo>
                <a:lnTo>
                  <a:pt x="495" y="206"/>
                </a:lnTo>
                <a:lnTo>
                  <a:pt x="495" y="206"/>
                </a:lnTo>
                <a:lnTo>
                  <a:pt x="495" y="206"/>
                </a:lnTo>
                <a:lnTo>
                  <a:pt x="495" y="206"/>
                </a:lnTo>
                <a:lnTo>
                  <a:pt x="495" y="206"/>
                </a:lnTo>
                <a:lnTo>
                  <a:pt x="495" y="205"/>
                </a:lnTo>
                <a:lnTo>
                  <a:pt x="495" y="205"/>
                </a:lnTo>
                <a:lnTo>
                  <a:pt x="495" y="205"/>
                </a:lnTo>
                <a:lnTo>
                  <a:pt x="495" y="205"/>
                </a:lnTo>
                <a:lnTo>
                  <a:pt x="494" y="205"/>
                </a:lnTo>
                <a:lnTo>
                  <a:pt x="494" y="204"/>
                </a:lnTo>
                <a:lnTo>
                  <a:pt x="494" y="204"/>
                </a:lnTo>
                <a:lnTo>
                  <a:pt x="494" y="204"/>
                </a:lnTo>
                <a:lnTo>
                  <a:pt x="494" y="204"/>
                </a:lnTo>
                <a:lnTo>
                  <a:pt x="494" y="204"/>
                </a:lnTo>
                <a:lnTo>
                  <a:pt x="494" y="204"/>
                </a:lnTo>
                <a:lnTo>
                  <a:pt x="494" y="203"/>
                </a:lnTo>
                <a:lnTo>
                  <a:pt x="494" y="203"/>
                </a:lnTo>
                <a:lnTo>
                  <a:pt x="494" y="203"/>
                </a:lnTo>
                <a:lnTo>
                  <a:pt x="493" y="203"/>
                </a:lnTo>
                <a:lnTo>
                  <a:pt x="493" y="203"/>
                </a:lnTo>
                <a:lnTo>
                  <a:pt x="493" y="203"/>
                </a:lnTo>
                <a:lnTo>
                  <a:pt x="493" y="202"/>
                </a:lnTo>
                <a:lnTo>
                  <a:pt x="493" y="202"/>
                </a:lnTo>
                <a:lnTo>
                  <a:pt x="493" y="202"/>
                </a:lnTo>
                <a:lnTo>
                  <a:pt x="493" y="202"/>
                </a:lnTo>
                <a:lnTo>
                  <a:pt x="493" y="202"/>
                </a:lnTo>
                <a:lnTo>
                  <a:pt x="493" y="201"/>
                </a:lnTo>
                <a:lnTo>
                  <a:pt x="493" y="201"/>
                </a:lnTo>
                <a:lnTo>
                  <a:pt x="493" y="201"/>
                </a:lnTo>
                <a:lnTo>
                  <a:pt x="491" y="201"/>
                </a:lnTo>
                <a:lnTo>
                  <a:pt x="491" y="201"/>
                </a:lnTo>
                <a:lnTo>
                  <a:pt x="491" y="201"/>
                </a:lnTo>
                <a:lnTo>
                  <a:pt x="491" y="200"/>
                </a:lnTo>
                <a:lnTo>
                  <a:pt x="491" y="200"/>
                </a:lnTo>
                <a:lnTo>
                  <a:pt x="491" y="200"/>
                </a:lnTo>
                <a:lnTo>
                  <a:pt x="491" y="200"/>
                </a:lnTo>
                <a:lnTo>
                  <a:pt x="491" y="200"/>
                </a:lnTo>
                <a:lnTo>
                  <a:pt x="491" y="198"/>
                </a:lnTo>
                <a:lnTo>
                  <a:pt x="491" y="198"/>
                </a:lnTo>
                <a:lnTo>
                  <a:pt x="491" y="198"/>
                </a:lnTo>
                <a:lnTo>
                  <a:pt x="491" y="198"/>
                </a:lnTo>
                <a:lnTo>
                  <a:pt x="491" y="198"/>
                </a:lnTo>
                <a:lnTo>
                  <a:pt x="490" y="197"/>
                </a:lnTo>
                <a:lnTo>
                  <a:pt x="490" y="197"/>
                </a:lnTo>
                <a:lnTo>
                  <a:pt x="490" y="197"/>
                </a:lnTo>
                <a:lnTo>
                  <a:pt x="490" y="197"/>
                </a:lnTo>
                <a:lnTo>
                  <a:pt x="490" y="197"/>
                </a:lnTo>
                <a:lnTo>
                  <a:pt x="490" y="197"/>
                </a:lnTo>
                <a:lnTo>
                  <a:pt x="490" y="196"/>
                </a:lnTo>
                <a:lnTo>
                  <a:pt x="490" y="196"/>
                </a:lnTo>
                <a:lnTo>
                  <a:pt x="490" y="196"/>
                </a:lnTo>
                <a:lnTo>
                  <a:pt x="490" y="196"/>
                </a:lnTo>
                <a:lnTo>
                  <a:pt x="490" y="196"/>
                </a:lnTo>
                <a:lnTo>
                  <a:pt x="490" y="195"/>
                </a:lnTo>
                <a:lnTo>
                  <a:pt x="490" y="195"/>
                </a:lnTo>
                <a:lnTo>
                  <a:pt x="490" y="195"/>
                </a:lnTo>
                <a:lnTo>
                  <a:pt x="490" y="195"/>
                </a:lnTo>
                <a:lnTo>
                  <a:pt x="490" y="195"/>
                </a:lnTo>
                <a:lnTo>
                  <a:pt x="489" y="194"/>
                </a:lnTo>
                <a:lnTo>
                  <a:pt x="489" y="194"/>
                </a:lnTo>
                <a:lnTo>
                  <a:pt x="489" y="194"/>
                </a:lnTo>
                <a:lnTo>
                  <a:pt x="489" y="194"/>
                </a:lnTo>
                <a:lnTo>
                  <a:pt x="489" y="194"/>
                </a:lnTo>
                <a:lnTo>
                  <a:pt x="489" y="193"/>
                </a:lnTo>
                <a:lnTo>
                  <a:pt x="489" y="193"/>
                </a:lnTo>
                <a:lnTo>
                  <a:pt x="489" y="193"/>
                </a:lnTo>
                <a:lnTo>
                  <a:pt x="489" y="193"/>
                </a:lnTo>
                <a:lnTo>
                  <a:pt x="489" y="193"/>
                </a:lnTo>
                <a:lnTo>
                  <a:pt x="489" y="192"/>
                </a:lnTo>
                <a:lnTo>
                  <a:pt x="489" y="192"/>
                </a:lnTo>
                <a:lnTo>
                  <a:pt x="489" y="192"/>
                </a:lnTo>
                <a:lnTo>
                  <a:pt x="489" y="192"/>
                </a:lnTo>
                <a:lnTo>
                  <a:pt x="489" y="191"/>
                </a:lnTo>
                <a:lnTo>
                  <a:pt x="489" y="191"/>
                </a:lnTo>
                <a:lnTo>
                  <a:pt x="489" y="191"/>
                </a:lnTo>
                <a:lnTo>
                  <a:pt x="489" y="191"/>
                </a:lnTo>
                <a:lnTo>
                  <a:pt x="489" y="191"/>
                </a:lnTo>
                <a:lnTo>
                  <a:pt x="489" y="189"/>
                </a:lnTo>
                <a:lnTo>
                  <a:pt x="489" y="189"/>
                </a:lnTo>
                <a:lnTo>
                  <a:pt x="489" y="189"/>
                </a:lnTo>
                <a:lnTo>
                  <a:pt x="489" y="189"/>
                </a:lnTo>
                <a:lnTo>
                  <a:pt x="489" y="189"/>
                </a:lnTo>
                <a:lnTo>
                  <a:pt x="489" y="188"/>
                </a:lnTo>
                <a:lnTo>
                  <a:pt x="478" y="188"/>
                </a:lnTo>
                <a:lnTo>
                  <a:pt x="478" y="182"/>
                </a:lnTo>
                <a:lnTo>
                  <a:pt x="489" y="182"/>
                </a:lnTo>
                <a:lnTo>
                  <a:pt x="489" y="182"/>
                </a:lnTo>
                <a:close/>
                <a:moveTo>
                  <a:pt x="446" y="182"/>
                </a:moveTo>
                <a:lnTo>
                  <a:pt x="446" y="188"/>
                </a:lnTo>
                <a:lnTo>
                  <a:pt x="431" y="188"/>
                </a:lnTo>
                <a:lnTo>
                  <a:pt x="431" y="182"/>
                </a:lnTo>
                <a:lnTo>
                  <a:pt x="446" y="182"/>
                </a:lnTo>
                <a:lnTo>
                  <a:pt x="446" y="182"/>
                </a:lnTo>
                <a:close/>
                <a:moveTo>
                  <a:pt x="399" y="182"/>
                </a:moveTo>
                <a:lnTo>
                  <a:pt x="399" y="188"/>
                </a:lnTo>
                <a:lnTo>
                  <a:pt x="385" y="188"/>
                </a:lnTo>
                <a:lnTo>
                  <a:pt x="385" y="182"/>
                </a:lnTo>
                <a:lnTo>
                  <a:pt x="399" y="182"/>
                </a:lnTo>
                <a:lnTo>
                  <a:pt x="399" y="182"/>
                </a:lnTo>
                <a:close/>
                <a:moveTo>
                  <a:pt x="353" y="182"/>
                </a:moveTo>
                <a:lnTo>
                  <a:pt x="353" y="188"/>
                </a:lnTo>
                <a:lnTo>
                  <a:pt x="337" y="188"/>
                </a:lnTo>
                <a:lnTo>
                  <a:pt x="337" y="182"/>
                </a:lnTo>
                <a:lnTo>
                  <a:pt x="353" y="182"/>
                </a:lnTo>
                <a:lnTo>
                  <a:pt x="353" y="182"/>
                </a:lnTo>
                <a:close/>
                <a:moveTo>
                  <a:pt x="306" y="182"/>
                </a:moveTo>
                <a:lnTo>
                  <a:pt x="306" y="188"/>
                </a:lnTo>
                <a:lnTo>
                  <a:pt x="290" y="188"/>
                </a:lnTo>
                <a:lnTo>
                  <a:pt x="290" y="182"/>
                </a:lnTo>
                <a:lnTo>
                  <a:pt x="306" y="182"/>
                </a:lnTo>
                <a:lnTo>
                  <a:pt x="306" y="182"/>
                </a:lnTo>
                <a:close/>
                <a:moveTo>
                  <a:pt x="258" y="182"/>
                </a:moveTo>
                <a:lnTo>
                  <a:pt x="258" y="188"/>
                </a:lnTo>
                <a:lnTo>
                  <a:pt x="243" y="188"/>
                </a:lnTo>
                <a:lnTo>
                  <a:pt x="243" y="182"/>
                </a:lnTo>
                <a:lnTo>
                  <a:pt x="258" y="182"/>
                </a:lnTo>
                <a:lnTo>
                  <a:pt x="258" y="182"/>
                </a:lnTo>
                <a:close/>
                <a:moveTo>
                  <a:pt x="211" y="182"/>
                </a:moveTo>
                <a:lnTo>
                  <a:pt x="211" y="188"/>
                </a:lnTo>
                <a:lnTo>
                  <a:pt x="195" y="188"/>
                </a:lnTo>
                <a:lnTo>
                  <a:pt x="195" y="182"/>
                </a:lnTo>
                <a:lnTo>
                  <a:pt x="211" y="182"/>
                </a:lnTo>
                <a:lnTo>
                  <a:pt x="211" y="182"/>
                </a:lnTo>
                <a:close/>
                <a:moveTo>
                  <a:pt x="164" y="182"/>
                </a:moveTo>
                <a:lnTo>
                  <a:pt x="164" y="188"/>
                </a:lnTo>
                <a:lnTo>
                  <a:pt x="148" y="188"/>
                </a:lnTo>
                <a:lnTo>
                  <a:pt x="148" y="182"/>
                </a:lnTo>
                <a:lnTo>
                  <a:pt x="164" y="182"/>
                </a:lnTo>
                <a:lnTo>
                  <a:pt x="164" y="182"/>
                </a:lnTo>
                <a:close/>
                <a:moveTo>
                  <a:pt x="117" y="182"/>
                </a:moveTo>
                <a:lnTo>
                  <a:pt x="117" y="188"/>
                </a:lnTo>
                <a:lnTo>
                  <a:pt x="101" y="188"/>
                </a:lnTo>
                <a:lnTo>
                  <a:pt x="101" y="182"/>
                </a:lnTo>
                <a:lnTo>
                  <a:pt x="117" y="182"/>
                </a:lnTo>
                <a:lnTo>
                  <a:pt x="117" y="182"/>
                </a:lnTo>
                <a:close/>
                <a:moveTo>
                  <a:pt x="70" y="182"/>
                </a:moveTo>
                <a:lnTo>
                  <a:pt x="70" y="188"/>
                </a:lnTo>
                <a:lnTo>
                  <a:pt x="55" y="188"/>
                </a:lnTo>
                <a:lnTo>
                  <a:pt x="55" y="182"/>
                </a:lnTo>
                <a:lnTo>
                  <a:pt x="70" y="182"/>
                </a:lnTo>
                <a:lnTo>
                  <a:pt x="70" y="182"/>
                </a:lnTo>
                <a:close/>
                <a:moveTo>
                  <a:pt x="23" y="182"/>
                </a:moveTo>
                <a:lnTo>
                  <a:pt x="23" y="188"/>
                </a:lnTo>
                <a:lnTo>
                  <a:pt x="7" y="188"/>
                </a:lnTo>
                <a:lnTo>
                  <a:pt x="7" y="182"/>
                </a:lnTo>
                <a:lnTo>
                  <a:pt x="23" y="182"/>
                </a:lnTo>
                <a:lnTo>
                  <a:pt x="23" y="182"/>
                </a:lnTo>
                <a:close/>
                <a:moveTo>
                  <a:pt x="7" y="158"/>
                </a:moveTo>
                <a:lnTo>
                  <a:pt x="0" y="158"/>
                </a:lnTo>
                <a:lnTo>
                  <a:pt x="0" y="142"/>
                </a:lnTo>
                <a:lnTo>
                  <a:pt x="7" y="142"/>
                </a:lnTo>
                <a:lnTo>
                  <a:pt x="7" y="158"/>
                </a:lnTo>
                <a:lnTo>
                  <a:pt x="7" y="158"/>
                </a:lnTo>
                <a:close/>
                <a:moveTo>
                  <a:pt x="7" y="111"/>
                </a:moveTo>
                <a:lnTo>
                  <a:pt x="0" y="111"/>
                </a:lnTo>
                <a:lnTo>
                  <a:pt x="0" y="95"/>
                </a:lnTo>
                <a:lnTo>
                  <a:pt x="7" y="95"/>
                </a:lnTo>
                <a:lnTo>
                  <a:pt x="7" y="111"/>
                </a:lnTo>
                <a:lnTo>
                  <a:pt x="7" y="111"/>
                </a:lnTo>
                <a:close/>
                <a:moveTo>
                  <a:pt x="7" y="63"/>
                </a:moveTo>
                <a:lnTo>
                  <a:pt x="0" y="63"/>
                </a:lnTo>
                <a:lnTo>
                  <a:pt x="0" y="47"/>
                </a:lnTo>
                <a:lnTo>
                  <a:pt x="7" y="47"/>
                </a:lnTo>
                <a:lnTo>
                  <a:pt x="7" y="63"/>
                </a:lnTo>
                <a:close/>
              </a:path>
            </a:pathLst>
          </a:custGeom>
          <a:solidFill>
            <a:srgbClr val="8497B0"/>
          </a:solidFill>
          <a:ln>
            <a:solidFill>
              <a:schemeClr val="accent3">
                <a:lumMod val="40000"/>
                <a:lumOff val="60000"/>
              </a:schemeClr>
            </a:solidFill>
          </a:ln>
        </p:spPr>
        <p:txBody>
          <a:bodyPr vert="horz" wrap="square" lIns="91440" tIns="45720" rIns="91440" bIns="45720" numCol="1" anchor="t" anchorCtr="0" compatLnSpc="1">
            <a:prstTxWarp prst="textNoShape">
              <a:avLst/>
            </a:prstTxWarp>
          </a:bodyPr>
          <a:lstStyle/>
          <a:p>
            <a:endParaRPr lang="en-US"/>
          </a:p>
        </p:txBody>
      </p:sp>
      <p:sp>
        <p:nvSpPr>
          <p:cNvPr id="86" name="Freeform 80">
            <a:extLst>
              <a:ext uri="{FF2B5EF4-FFF2-40B4-BE49-F238E27FC236}">
                <a16:creationId xmlns:a16="http://schemas.microsoft.com/office/drawing/2014/main" id="{EC7D11F4-EA51-4713-A55E-6B14594DDC56}"/>
              </a:ext>
            </a:extLst>
          </p:cNvPr>
          <p:cNvSpPr>
            <a:spLocks noEditPoints="1"/>
          </p:cNvSpPr>
          <p:nvPr/>
        </p:nvSpPr>
        <p:spPr bwMode="auto">
          <a:xfrm>
            <a:off x="3728721" y="4610854"/>
            <a:ext cx="815975" cy="120650"/>
          </a:xfrm>
          <a:custGeom>
            <a:avLst/>
            <a:gdLst>
              <a:gd name="T0" fmla="*/ 471 w 514"/>
              <a:gd name="T1" fmla="*/ 9 h 76"/>
              <a:gd name="T2" fmla="*/ 465 w 514"/>
              <a:gd name="T3" fmla="*/ 10 h 76"/>
              <a:gd name="T4" fmla="*/ 461 w 514"/>
              <a:gd name="T5" fmla="*/ 12 h 76"/>
              <a:gd name="T6" fmla="*/ 456 w 514"/>
              <a:gd name="T7" fmla="*/ 17 h 76"/>
              <a:gd name="T8" fmla="*/ 452 w 514"/>
              <a:gd name="T9" fmla="*/ 21 h 76"/>
              <a:gd name="T10" fmla="*/ 449 w 514"/>
              <a:gd name="T11" fmla="*/ 26 h 76"/>
              <a:gd name="T12" fmla="*/ 447 w 514"/>
              <a:gd name="T13" fmla="*/ 32 h 76"/>
              <a:gd name="T14" fmla="*/ 446 w 514"/>
              <a:gd name="T15" fmla="*/ 38 h 76"/>
              <a:gd name="T16" fmla="*/ 447 w 514"/>
              <a:gd name="T17" fmla="*/ 44 h 76"/>
              <a:gd name="T18" fmla="*/ 449 w 514"/>
              <a:gd name="T19" fmla="*/ 50 h 76"/>
              <a:gd name="T20" fmla="*/ 452 w 514"/>
              <a:gd name="T21" fmla="*/ 55 h 76"/>
              <a:gd name="T22" fmla="*/ 456 w 514"/>
              <a:gd name="T23" fmla="*/ 60 h 76"/>
              <a:gd name="T24" fmla="*/ 461 w 514"/>
              <a:gd name="T25" fmla="*/ 63 h 76"/>
              <a:gd name="T26" fmla="*/ 466 w 514"/>
              <a:gd name="T27" fmla="*/ 65 h 76"/>
              <a:gd name="T28" fmla="*/ 472 w 514"/>
              <a:gd name="T29" fmla="*/ 68 h 76"/>
              <a:gd name="T30" fmla="*/ 478 w 514"/>
              <a:gd name="T31" fmla="*/ 68 h 76"/>
              <a:gd name="T32" fmla="*/ 484 w 514"/>
              <a:gd name="T33" fmla="*/ 66 h 76"/>
              <a:gd name="T34" fmla="*/ 490 w 514"/>
              <a:gd name="T35" fmla="*/ 64 h 76"/>
              <a:gd name="T36" fmla="*/ 494 w 514"/>
              <a:gd name="T37" fmla="*/ 61 h 76"/>
              <a:gd name="T38" fmla="*/ 499 w 514"/>
              <a:gd name="T39" fmla="*/ 57 h 76"/>
              <a:gd name="T40" fmla="*/ 502 w 514"/>
              <a:gd name="T41" fmla="*/ 52 h 76"/>
              <a:gd name="T42" fmla="*/ 505 w 514"/>
              <a:gd name="T43" fmla="*/ 47 h 76"/>
              <a:gd name="T44" fmla="*/ 506 w 514"/>
              <a:gd name="T45" fmla="*/ 41 h 76"/>
              <a:gd name="T46" fmla="*/ 506 w 514"/>
              <a:gd name="T47" fmla="*/ 35 h 76"/>
              <a:gd name="T48" fmla="*/ 505 w 514"/>
              <a:gd name="T49" fmla="*/ 28 h 76"/>
              <a:gd name="T50" fmla="*/ 502 w 514"/>
              <a:gd name="T51" fmla="*/ 24 h 76"/>
              <a:gd name="T52" fmla="*/ 499 w 514"/>
              <a:gd name="T53" fmla="*/ 18 h 76"/>
              <a:gd name="T54" fmla="*/ 494 w 514"/>
              <a:gd name="T55" fmla="*/ 15 h 76"/>
              <a:gd name="T56" fmla="*/ 489 w 514"/>
              <a:gd name="T57" fmla="*/ 11 h 76"/>
              <a:gd name="T58" fmla="*/ 484 w 514"/>
              <a:gd name="T59" fmla="*/ 9 h 76"/>
              <a:gd name="T60" fmla="*/ 478 w 514"/>
              <a:gd name="T61" fmla="*/ 8 h 76"/>
              <a:gd name="T62" fmla="*/ 439 w 514"/>
              <a:gd name="T63" fmla="*/ 28 h 76"/>
              <a:gd name="T64" fmla="*/ 443 w 514"/>
              <a:gd name="T65" fmla="*/ 21 h 76"/>
              <a:gd name="T66" fmla="*/ 446 w 514"/>
              <a:gd name="T67" fmla="*/ 15 h 76"/>
              <a:gd name="T68" fmla="*/ 452 w 514"/>
              <a:gd name="T69" fmla="*/ 10 h 76"/>
              <a:gd name="T70" fmla="*/ 457 w 514"/>
              <a:gd name="T71" fmla="*/ 6 h 76"/>
              <a:gd name="T72" fmla="*/ 464 w 514"/>
              <a:gd name="T73" fmla="*/ 2 h 76"/>
              <a:gd name="T74" fmla="*/ 472 w 514"/>
              <a:gd name="T75" fmla="*/ 0 h 76"/>
              <a:gd name="T76" fmla="*/ 480 w 514"/>
              <a:gd name="T77" fmla="*/ 0 h 76"/>
              <a:gd name="T78" fmla="*/ 488 w 514"/>
              <a:gd name="T79" fmla="*/ 2 h 76"/>
              <a:gd name="T80" fmla="*/ 494 w 514"/>
              <a:gd name="T81" fmla="*/ 5 h 76"/>
              <a:gd name="T82" fmla="*/ 500 w 514"/>
              <a:gd name="T83" fmla="*/ 9 h 76"/>
              <a:gd name="T84" fmla="*/ 506 w 514"/>
              <a:gd name="T85" fmla="*/ 15 h 76"/>
              <a:gd name="T86" fmla="*/ 509 w 514"/>
              <a:gd name="T87" fmla="*/ 20 h 76"/>
              <a:gd name="T88" fmla="*/ 512 w 514"/>
              <a:gd name="T89" fmla="*/ 27 h 76"/>
              <a:gd name="T90" fmla="*/ 514 w 514"/>
              <a:gd name="T91" fmla="*/ 35 h 76"/>
              <a:gd name="T92" fmla="*/ 514 w 514"/>
              <a:gd name="T93" fmla="*/ 43 h 76"/>
              <a:gd name="T94" fmla="*/ 511 w 514"/>
              <a:gd name="T95" fmla="*/ 51 h 76"/>
              <a:gd name="T96" fmla="*/ 508 w 514"/>
              <a:gd name="T97" fmla="*/ 57 h 76"/>
              <a:gd name="T98" fmla="*/ 503 w 514"/>
              <a:gd name="T99" fmla="*/ 63 h 76"/>
              <a:gd name="T100" fmla="*/ 498 w 514"/>
              <a:gd name="T101" fmla="*/ 69 h 76"/>
              <a:gd name="T102" fmla="*/ 492 w 514"/>
              <a:gd name="T103" fmla="*/ 72 h 76"/>
              <a:gd name="T104" fmla="*/ 484 w 514"/>
              <a:gd name="T105" fmla="*/ 74 h 76"/>
              <a:gd name="T106" fmla="*/ 476 w 514"/>
              <a:gd name="T107" fmla="*/ 76 h 76"/>
              <a:gd name="T108" fmla="*/ 469 w 514"/>
              <a:gd name="T109" fmla="*/ 74 h 76"/>
              <a:gd name="T110" fmla="*/ 462 w 514"/>
              <a:gd name="T111" fmla="*/ 72 h 76"/>
              <a:gd name="T112" fmla="*/ 455 w 514"/>
              <a:gd name="T113" fmla="*/ 69 h 76"/>
              <a:gd name="T114" fmla="*/ 449 w 514"/>
              <a:gd name="T115" fmla="*/ 64 h 76"/>
              <a:gd name="T116" fmla="*/ 445 w 514"/>
              <a:gd name="T117" fmla="*/ 59 h 76"/>
              <a:gd name="T118" fmla="*/ 441 w 514"/>
              <a:gd name="T119" fmla="*/ 52 h 76"/>
              <a:gd name="T120" fmla="*/ 439 w 514"/>
              <a:gd name="T121" fmla="*/ 44 h 76"/>
              <a:gd name="T122" fmla="*/ 299 w 514"/>
              <a:gd name="T123" fmla="*/ 3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14" h="76">
                <a:moveTo>
                  <a:pt x="16" y="34"/>
                </a:moveTo>
                <a:lnTo>
                  <a:pt x="16" y="42"/>
                </a:lnTo>
                <a:lnTo>
                  <a:pt x="0" y="42"/>
                </a:lnTo>
                <a:lnTo>
                  <a:pt x="0" y="34"/>
                </a:lnTo>
                <a:lnTo>
                  <a:pt x="16" y="34"/>
                </a:lnTo>
                <a:lnTo>
                  <a:pt x="16" y="34"/>
                </a:lnTo>
                <a:close/>
                <a:moveTo>
                  <a:pt x="476" y="8"/>
                </a:moveTo>
                <a:lnTo>
                  <a:pt x="476" y="8"/>
                </a:lnTo>
                <a:lnTo>
                  <a:pt x="475" y="8"/>
                </a:lnTo>
                <a:lnTo>
                  <a:pt x="475" y="8"/>
                </a:lnTo>
                <a:lnTo>
                  <a:pt x="475" y="8"/>
                </a:lnTo>
                <a:lnTo>
                  <a:pt x="475" y="8"/>
                </a:lnTo>
                <a:lnTo>
                  <a:pt x="475" y="8"/>
                </a:lnTo>
                <a:lnTo>
                  <a:pt x="475" y="8"/>
                </a:lnTo>
                <a:lnTo>
                  <a:pt x="474" y="8"/>
                </a:lnTo>
                <a:lnTo>
                  <a:pt x="474" y="8"/>
                </a:lnTo>
                <a:lnTo>
                  <a:pt x="474" y="8"/>
                </a:lnTo>
                <a:lnTo>
                  <a:pt x="474" y="8"/>
                </a:lnTo>
                <a:lnTo>
                  <a:pt x="474" y="8"/>
                </a:lnTo>
                <a:lnTo>
                  <a:pt x="474" y="8"/>
                </a:lnTo>
                <a:lnTo>
                  <a:pt x="473" y="8"/>
                </a:lnTo>
                <a:lnTo>
                  <a:pt x="473" y="8"/>
                </a:lnTo>
                <a:lnTo>
                  <a:pt x="473" y="8"/>
                </a:lnTo>
                <a:lnTo>
                  <a:pt x="473" y="8"/>
                </a:lnTo>
                <a:lnTo>
                  <a:pt x="473" y="8"/>
                </a:lnTo>
                <a:lnTo>
                  <a:pt x="473" y="8"/>
                </a:lnTo>
                <a:lnTo>
                  <a:pt x="472" y="8"/>
                </a:lnTo>
                <a:lnTo>
                  <a:pt x="472" y="8"/>
                </a:lnTo>
                <a:lnTo>
                  <a:pt x="472" y="8"/>
                </a:lnTo>
                <a:lnTo>
                  <a:pt x="472" y="8"/>
                </a:lnTo>
                <a:lnTo>
                  <a:pt x="472" y="8"/>
                </a:lnTo>
                <a:lnTo>
                  <a:pt x="472" y="9"/>
                </a:lnTo>
                <a:lnTo>
                  <a:pt x="471" y="9"/>
                </a:lnTo>
                <a:lnTo>
                  <a:pt x="471" y="9"/>
                </a:lnTo>
                <a:lnTo>
                  <a:pt x="471" y="9"/>
                </a:lnTo>
                <a:lnTo>
                  <a:pt x="471" y="9"/>
                </a:lnTo>
                <a:lnTo>
                  <a:pt x="471" y="9"/>
                </a:lnTo>
                <a:lnTo>
                  <a:pt x="471" y="9"/>
                </a:lnTo>
                <a:lnTo>
                  <a:pt x="470" y="9"/>
                </a:lnTo>
                <a:lnTo>
                  <a:pt x="470" y="9"/>
                </a:lnTo>
                <a:lnTo>
                  <a:pt x="470" y="9"/>
                </a:lnTo>
                <a:lnTo>
                  <a:pt x="470" y="9"/>
                </a:lnTo>
                <a:lnTo>
                  <a:pt x="470" y="9"/>
                </a:lnTo>
                <a:lnTo>
                  <a:pt x="470" y="9"/>
                </a:lnTo>
                <a:lnTo>
                  <a:pt x="470" y="9"/>
                </a:lnTo>
                <a:lnTo>
                  <a:pt x="469" y="9"/>
                </a:lnTo>
                <a:lnTo>
                  <a:pt x="469" y="9"/>
                </a:lnTo>
                <a:lnTo>
                  <a:pt x="469" y="9"/>
                </a:lnTo>
                <a:lnTo>
                  <a:pt x="469" y="9"/>
                </a:lnTo>
                <a:lnTo>
                  <a:pt x="469" y="9"/>
                </a:lnTo>
                <a:lnTo>
                  <a:pt x="469" y="9"/>
                </a:lnTo>
                <a:lnTo>
                  <a:pt x="467" y="9"/>
                </a:lnTo>
                <a:lnTo>
                  <a:pt x="467" y="9"/>
                </a:lnTo>
                <a:lnTo>
                  <a:pt x="467" y="9"/>
                </a:lnTo>
                <a:lnTo>
                  <a:pt x="467" y="9"/>
                </a:lnTo>
                <a:lnTo>
                  <a:pt x="467" y="9"/>
                </a:lnTo>
                <a:lnTo>
                  <a:pt x="467" y="9"/>
                </a:lnTo>
                <a:lnTo>
                  <a:pt x="467" y="10"/>
                </a:lnTo>
                <a:lnTo>
                  <a:pt x="466" y="10"/>
                </a:lnTo>
                <a:lnTo>
                  <a:pt x="466" y="10"/>
                </a:lnTo>
                <a:lnTo>
                  <a:pt x="466" y="10"/>
                </a:lnTo>
                <a:lnTo>
                  <a:pt x="466" y="10"/>
                </a:lnTo>
                <a:lnTo>
                  <a:pt x="466" y="10"/>
                </a:lnTo>
                <a:lnTo>
                  <a:pt x="466" y="10"/>
                </a:lnTo>
                <a:lnTo>
                  <a:pt x="465" y="10"/>
                </a:lnTo>
                <a:lnTo>
                  <a:pt x="465" y="10"/>
                </a:lnTo>
                <a:lnTo>
                  <a:pt x="465" y="10"/>
                </a:lnTo>
                <a:lnTo>
                  <a:pt x="465" y="10"/>
                </a:lnTo>
                <a:lnTo>
                  <a:pt x="465" y="10"/>
                </a:lnTo>
                <a:lnTo>
                  <a:pt x="465" y="10"/>
                </a:lnTo>
                <a:lnTo>
                  <a:pt x="465" y="10"/>
                </a:lnTo>
                <a:lnTo>
                  <a:pt x="464" y="10"/>
                </a:lnTo>
                <a:lnTo>
                  <a:pt x="464" y="10"/>
                </a:lnTo>
                <a:lnTo>
                  <a:pt x="464" y="10"/>
                </a:lnTo>
                <a:lnTo>
                  <a:pt x="464" y="11"/>
                </a:lnTo>
                <a:lnTo>
                  <a:pt x="464" y="11"/>
                </a:lnTo>
                <a:lnTo>
                  <a:pt x="464" y="11"/>
                </a:lnTo>
                <a:lnTo>
                  <a:pt x="464" y="11"/>
                </a:lnTo>
                <a:lnTo>
                  <a:pt x="463" y="11"/>
                </a:lnTo>
                <a:lnTo>
                  <a:pt x="463" y="11"/>
                </a:lnTo>
                <a:lnTo>
                  <a:pt x="463" y="11"/>
                </a:lnTo>
                <a:lnTo>
                  <a:pt x="463" y="11"/>
                </a:lnTo>
                <a:lnTo>
                  <a:pt x="463" y="11"/>
                </a:lnTo>
                <a:lnTo>
                  <a:pt x="463" y="11"/>
                </a:lnTo>
                <a:lnTo>
                  <a:pt x="463" y="11"/>
                </a:lnTo>
                <a:lnTo>
                  <a:pt x="462" y="11"/>
                </a:lnTo>
                <a:lnTo>
                  <a:pt x="462" y="11"/>
                </a:lnTo>
                <a:lnTo>
                  <a:pt x="462" y="11"/>
                </a:lnTo>
                <a:lnTo>
                  <a:pt x="462" y="12"/>
                </a:lnTo>
                <a:lnTo>
                  <a:pt x="462" y="12"/>
                </a:lnTo>
                <a:lnTo>
                  <a:pt x="462" y="12"/>
                </a:lnTo>
                <a:lnTo>
                  <a:pt x="462" y="12"/>
                </a:lnTo>
                <a:lnTo>
                  <a:pt x="461" y="12"/>
                </a:lnTo>
                <a:lnTo>
                  <a:pt x="461" y="12"/>
                </a:lnTo>
                <a:lnTo>
                  <a:pt x="461" y="12"/>
                </a:lnTo>
                <a:lnTo>
                  <a:pt x="461" y="12"/>
                </a:lnTo>
                <a:lnTo>
                  <a:pt x="461" y="12"/>
                </a:lnTo>
                <a:lnTo>
                  <a:pt x="461" y="12"/>
                </a:lnTo>
                <a:lnTo>
                  <a:pt x="461" y="12"/>
                </a:lnTo>
                <a:lnTo>
                  <a:pt x="459" y="12"/>
                </a:lnTo>
                <a:lnTo>
                  <a:pt x="459" y="14"/>
                </a:lnTo>
                <a:lnTo>
                  <a:pt x="459" y="14"/>
                </a:lnTo>
                <a:lnTo>
                  <a:pt x="459" y="14"/>
                </a:lnTo>
                <a:lnTo>
                  <a:pt x="459" y="14"/>
                </a:lnTo>
                <a:lnTo>
                  <a:pt x="459" y="14"/>
                </a:lnTo>
                <a:lnTo>
                  <a:pt x="459" y="14"/>
                </a:lnTo>
                <a:lnTo>
                  <a:pt x="459" y="14"/>
                </a:lnTo>
                <a:lnTo>
                  <a:pt x="458" y="14"/>
                </a:lnTo>
                <a:lnTo>
                  <a:pt x="458" y="14"/>
                </a:lnTo>
                <a:lnTo>
                  <a:pt x="458" y="14"/>
                </a:lnTo>
                <a:lnTo>
                  <a:pt x="458" y="14"/>
                </a:lnTo>
                <a:lnTo>
                  <a:pt x="458" y="15"/>
                </a:lnTo>
                <a:lnTo>
                  <a:pt x="458" y="15"/>
                </a:lnTo>
                <a:lnTo>
                  <a:pt x="458" y="15"/>
                </a:lnTo>
                <a:lnTo>
                  <a:pt x="458" y="15"/>
                </a:lnTo>
                <a:lnTo>
                  <a:pt x="457" y="15"/>
                </a:lnTo>
                <a:lnTo>
                  <a:pt x="457" y="15"/>
                </a:lnTo>
                <a:lnTo>
                  <a:pt x="457" y="15"/>
                </a:lnTo>
                <a:lnTo>
                  <a:pt x="457" y="15"/>
                </a:lnTo>
                <a:lnTo>
                  <a:pt x="457" y="15"/>
                </a:lnTo>
                <a:lnTo>
                  <a:pt x="457" y="15"/>
                </a:lnTo>
                <a:lnTo>
                  <a:pt x="457" y="16"/>
                </a:lnTo>
                <a:lnTo>
                  <a:pt x="457" y="16"/>
                </a:lnTo>
                <a:lnTo>
                  <a:pt x="456" y="16"/>
                </a:lnTo>
                <a:lnTo>
                  <a:pt x="456" y="16"/>
                </a:lnTo>
                <a:lnTo>
                  <a:pt x="456" y="16"/>
                </a:lnTo>
                <a:lnTo>
                  <a:pt x="456" y="16"/>
                </a:lnTo>
                <a:lnTo>
                  <a:pt x="456" y="16"/>
                </a:lnTo>
                <a:lnTo>
                  <a:pt x="456" y="16"/>
                </a:lnTo>
                <a:lnTo>
                  <a:pt x="456" y="16"/>
                </a:lnTo>
                <a:lnTo>
                  <a:pt x="456" y="16"/>
                </a:lnTo>
                <a:lnTo>
                  <a:pt x="456" y="17"/>
                </a:lnTo>
                <a:lnTo>
                  <a:pt x="455" y="17"/>
                </a:lnTo>
                <a:lnTo>
                  <a:pt x="455" y="17"/>
                </a:lnTo>
                <a:lnTo>
                  <a:pt x="455" y="17"/>
                </a:lnTo>
                <a:lnTo>
                  <a:pt x="455" y="17"/>
                </a:lnTo>
                <a:lnTo>
                  <a:pt x="455" y="17"/>
                </a:lnTo>
                <a:lnTo>
                  <a:pt x="455" y="17"/>
                </a:lnTo>
                <a:lnTo>
                  <a:pt x="455" y="17"/>
                </a:lnTo>
                <a:lnTo>
                  <a:pt x="455" y="17"/>
                </a:lnTo>
                <a:lnTo>
                  <a:pt x="455" y="18"/>
                </a:lnTo>
                <a:lnTo>
                  <a:pt x="454" y="18"/>
                </a:lnTo>
                <a:lnTo>
                  <a:pt x="454" y="18"/>
                </a:lnTo>
                <a:lnTo>
                  <a:pt x="454" y="18"/>
                </a:lnTo>
                <a:lnTo>
                  <a:pt x="454" y="18"/>
                </a:lnTo>
                <a:lnTo>
                  <a:pt x="454" y="18"/>
                </a:lnTo>
                <a:lnTo>
                  <a:pt x="454" y="18"/>
                </a:lnTo>
                <a:lnTo>
                  <a:pt x="454" y="18"/>
                </a:lnTo>
                <a:lnTo>
                  <a:pt x="454" y="19"/>
                </a:lnTo>
                <a:lnTo>
                  <a:pt x="454" y="19"/>
                </a:lnTo>
                <a:lnTo>
                  <a:pt x="453" y="19"/>
                </a:lnTo>
                <a:lnTo>
                  <a:pt x="453" y="19"/>
                </a:lnTo>
                <a:lnTo>
                  <a:pt x="453" y="19"/>
                </a:lnTo>
                <a:lnTo>
                  <a:pt x="453" y="19"/>
                </a:lnTo>
                <a:lnTo>
                  <a:pt x="453" y="19"/>
                </a:lnTo>
                <a:lnTo>
                  <a:pt x="453" y="19"/>
                </a:lnTo>
                <a:lnTo>
                  <a:pt x="453" y="20"/>
                </a:lnTo>
                <a:lnTo>
                  <a:pt x="453" y="20"/>
                </a:lnTo>
                <a:lnTo>
                  <a:pt x="453" y="20"/>
                </a:lnTo>
                <a:lnTo>
                  <a:pt x="453" y="20"/>
                </a:lnTo>
                <a:lnTo>
                  <a:pt x="452" y="20"/>
                </a:lnTo>
                <a:lnTo>
                  <a:pt x="452" y="20"/>
                </a:lnTo>
                <a:lnTo>
                  <a:pt x="452" y="20"/>
                </a:lnTo>
                <a:lnTo>
                  <a:pt x="452" y="20"/>
                </a:lnTo>
                <a:lnTo>
                  <a:pt x="452" y="21"/>
                </a:lnTo>
                <a:lnTo>
                  <a:pt x="452" y="21"/>
                </a:lnTo>
                <a:lnTo>
                  <a:pt x="452" y="21"/>
                </a:lnTo>
                <a:lnTo>
                  <a:pt x="452" y="21"/>
                </a:lnTo>
                <a:lnTo>
                  <a:pt x="452" y="21"/>
                </a:lnTo>
                <a:lnTo>
                  <a:pt x="452" y="21"/>
                </a:lnTo>
                <a:lnTo>
                  <a:pt x="452" y="21"/>
                </a:lnTo>
                <a:lnTo>
                  <a:pt x="452" y="21"/>
                </a:lnTo>
                <a:lnTo>
                  <a:pt x="450" y="23"/>
                </a:lnTo>
                <a:lnTo>
                  <a:pt x="450" y="23"/>
                </a:lnTo>
                <a:lnTo>
                  <a:pt x="450" y="23"/>
                </a:lnTo>
                <a:lnTo>
                  <a:pt x="450" y="23"/>
                </a:lnTo>
                <a:lnTo>
                  <a:pt x="450" y="23"/>
                </a:lnTo>
                <a:lnTo>
                  <a:pt x="450" y="23"/>
                </a:lnTo>
                <a:lnTo>
                  <a:pt x="450" y="23"/>
                </a:lnTo>
                <a:lnTo>
                  <a:pt x="450" y="24"/>
                </a:lnTo>
                <a:lnTo>
                  <a:pt x="450" y="24"/>
                </a:lnTo>
                <a:lnTo>
                  <a:pt x="450" y="24"/>
                </a:lnTo>
                <a:lnTo>
                  <a:pt x="450" y="24"/>
                </a:lnTo>
                <a:lnTo>
                  <a:pt x="450" y="24"/>
                </a:lnTo>
                <a:lnTo>
                  <a:pt x="449" y="24"/>
                </a:lnTo>
                <a:lnTo>
                  <a:pt x="449" y="24"/>
                </a:lnTo>
                <a:lnTo>
                  <a:pt x="449" y="25"/>
                </a:lnTo>
                <a:lnTo>
                  <a:pt x="449" y="25"/>
                </a:lnTo>
                <a:lnTo>
                  <a:pt x="449" y="25"/>
                </a:lnTo>
                <a:lnTo>
                  <a:pt x="449" y="25"/>
                </a:lnTo>
                <a:lnTo>
                  <a:pt x="449" y="25"/>
                </a:lnTo>
                <a:lnTo>
                  <a:pt x="449" y="25"/>
                </a:lnTo>
                <a:lnTo>
                  <a:pt x="449" y="25"/>
                </a:lnTo>
                <a:lnTo>
                  <a:pt x="449" y="26"/>
                </a:lnTo>
                <a:lnTo>
                  <a:pt x="449" y="26"/>
                </a:lnTo>
                <a:lnTo>
                  <a:pt x="449" y="26"/>
                </a:lnTo>
                <a:lnTo>
                  <a:pt x="449" y="26"/>
                </a:lnTo>
                <a:lnTo>
                  <a:pt x="449" y="26"/>
                </a:lnTo>
                <a:lnTo>
                  <a:pt x="449" y="26"/>
                </a:lnTo>
                <a:lnTo>
                  <a:pt x="448" y="26"/>
                </a:lnTo>
                <a:lnTo>
                  <a:pt x="448" y="27"/>
                </a:lnTo>
                <a:lnTo>
                  <a:pt x="448" y="27"/>
                </a:lnTo>
                <a:lnTo>
                  <a:pt x="448" y="27"/>
                </a:lnTo>
                <a:lnTo>
                  <a:pt x="448" y="27"/>
                </a:lnTo>
                <a:lnTo>
                  <a:pt x="448" y="27"/>
                </a:lnTo>
                <a:lnTo>
                  <a:pt x="448" y="27"/>
                </a:lnTo>
                <a:lnTo>
                  <a:pt x="448" y="27"/>
                </a:lnTo>
                <a:lnTo>
                  <a:pt x="448" y="28"/>
                </a:lnTo>
                <a:lnTo>
                  <a:pt x="448" y="28"/>
                </a:lnTo>
                <a:lnTo>
                  <a:pt x="448" y="28"/>
                </a:lnTo>
                <a:lnTo>
                  <a:pt x="448" y="28"/>
                </a:lnTo>
                <a:lnTo>
                  <a:pt x="448" y="28"/>
                </a:lnTo>
                <a:lnTo>
                  <a:pt x="448" y="28"/>
                </a:lnTo>
                <a:lnTo>
                  <a:pt x="448" y="29"/>
                </a:lnTo>
                <a:lnTo>
                  <a:pt x="448" y="29"/>
                </a:lnTo>
                <a:lnTo>
                  <a:pt x="448" y="29"/>
                </a:lnTo>
                <a:lnTo>
                  <a:pt x="448" y="29"/>
                </a:lnTo>
                <a:lnTo>
                  <a:pt x="447" y="29"/>
                </a:lnTo>
                <a:lnTo>
                  <a:pt x="447" y="29"/>
                </a:lnTo>
                <a:lnTo>
                  <a:pt x="447" y="30"/>
                </a:lnTo>
                <a:lnTo>
                  <a:pt x="447" y="30"/>
                </a:lnTo>
                <a:lnTo>
                  <a:pt x="447" y="30"/>
                </a:lnTo>
                <a:lnTo>
                  <a:pt x="447" y="30"/>
                </a:lnTo>
                <a:lnTo>
                  <a:pt x="447" y="30"/>
                </a:lnTo>
                <a:lnTo>
                  <a:pt x="447" y="30"/>
                </a:lnTo>
                <a:lnTo>
                  <a:pt x="447" y="30"/>
                </a:lnTo>
                <a:lnTo>
                  <a:pt x="447" y="32"/>
                </a:lnTo>
                <a:lnTo>
                  <a:pt x="447" y="32"/>
                </a:lnTo>
                <a:lnTo>
                  <a:pt x="447" y="32"/>
                </a:lnTo>
                <a:lnTo>
                  <a:pt x="447" y="32"/>
                </a:lnTo>
                <a:lnTo>
                  <a:pt x="447" y="32"/>
                </a:lnTo>
                <a:lnTo>
                  <a:pt x="447" y="32"/>
                </a:lnTo>
                <a:lnTo>
                  <a:pt x="447" y="33"/>
                </a:lnTo>
                <a:lnTo>
                  <a:pt x="447" y="33"/>
                </a:lnTo>
                <a:lnTo>
                  <a:pt x="447" y="33"/>
                </a:lnTo>
                <a:lnTo>
                  <a:pt x="447" y="33"/>
                </a:lnTo>
                <a:lnTo>
                  <a:pt x="447" y="33"/>
                </a:lnTo>
                <a:lnTo>
                  <a:pt x="447" y="33"/>
                </a:lnTo>
                <a:lnTo>
                  <a:pt x="447" y="34"/>
                </a:lnTo>
                <a:lnTo>
                  <a:pt x="447" y="34"/>
                </a:lnTo>
                <a:lnTo>
                  <a:pt x="447" y="34"/>
                </a:lnTo>
                <a:lnTo>
                  <a:pt x="447" y="34"/>
                </a:lnTo>
                <a:lnTo>
                  <a:pt x="447" y="34"/>
                </a:lnTo>
                <a:lnTo>
                  <a:pt x="447" y="34"/>
                </a:lnTo>
                <a:lnTo>
                  <a:pt x="447" y="35"/>
                </a:lnTo>
                <a:lnTo>
                  <a:pt x="447" y="35"/>
                </a:lnTo>
                <a:lnTo>
                  <a:pt x="447" y="35"/>
                </a:lnTo>
                <a:lnTo>
                  <a:pt x="447" y="35"/>
                </a:lnTo>
                <a:lnTo>
                  <a:pt x="447" y="35"/>
                </a:lnTo>
                <a:lnTo>
                  <a:pt x="447" y="35"/>
                </a:lnTo>
                <a:lnTo>
                  <a:pt x="447" y="36"/>
                </a:lnTo>
                <a:lnTo>
                  <a:pt x="446" y="36"/>
                </a:lnTo>
                <a:lnTo>
                  <a:pt x="446" y="36"/>
                </a:lnTo>
                <a:lnTo>
                  <a:pt x="446" y="36"/>
                </a:lnTo>
                <a:lnTo>
                  <a:pt x="446" y="36"/>
                </a:lnTo>
                <a:lnTo>
                  <a:pt x="446" y="36"/>
                </a:lnTo>
                <a:lnTo>
                  <a:pt x="446" y="37"/>
                </a:lnTo>
                <a:lnTo>
                  <a:pt x="446" y="37"/>
                </a:lnTo>
                <a:lnTo>
                  <a:pt x="446" y="37"/>
                </a:lnTo>
                <a:lnTo>
                  <a:pt x="446" y="37"/>
                </a:lnTo>
                <a:lnTo>
                  <a:pt x="446" y="37"/>
                </a:lnTo>
                <a:lnTo>
                  <a:pt x="446" y="37"/>
                </a:lnTo>
                <a:lnTo>
                  <a:pt x="446" y="38"/>
                </a:lnTo>
                <a:lnTo>
                  <a:pt x="446" y="38"/>
                </a:lnTo>
                <a:lnTo>
                  <a:pt x="446" y="38"/>
                </a:lnTo>
                <a:lnTo>
                  <a:pt x="446" y="38"/>
                </a:lnTo>
                <a:lnTo>
                  <a:pt x="446" y="38"/>
                </a:lnTo>
                <a:lnTo>
                  <a:pt x="446" y="38"/>
                </a:lnTo>
                <a:lnTo>
                  <a:pt x="446" y="39"/>
                </a:lnTo>
                <a:lnTo>
                  <a:pt x="446" y="39"/>
                </a:lnTo>
                <a:lnTo>
                  <a:pt x="446" y="39"/>
                </a:lnTo>
                <a:lnTo>
                  <a:pt x="446" y="39"/>
                </a:lnTo>
                <a:lnTo>
                  <a:pt x="446" y="39"/>
                </a:lnTo>
                <a:lnTo>
                  <a:pt x="446" y="39"/>
                </a:lnTo>
                <a:lnTo>
                  <a:pt x="447" y="41"/>
                </a:lnTo>
                <a:lnTo>
                  <a:pt x="447" y="41"/>
                </a:lnTo>
                <a:lnTo>
                  <a:pt x="447" y="41"/>
                </a:lnTo>
                <a:lnTo>
                  <a:pt x="447" y="41"/>
                </a:lnTo>
                <a:lnTo>
                  <a:pt x="447" y="41"/>
                </a:lnTo>
                <a:lnTo>
                  <a:pt x="447" y="41"/>
                </a:lnTo>
                <a:lnTo>
                  <a:pt x="447" y="42"/>
                </a:lnTo>
                <a:lnTo>
                  <a:pt x="447" y="42"/>
                </a:lnTo>
                <a:lnTo>
                  <a:pt x="447" y="42"/>
                </a:lnTo>
                <a:lnTo>
                  <a:pt x="447" y="42"/>
                </a:lnTo>
                <a:lnTo>
                  <a:pt x="447" y="42"/>
                </a:lnTo>
                <a:lnTo>
                  <a:pt x="447" y="42"/>
                </a:lnTo>
                <a:lnTo>
                  <a:pt x="447" y="43"/>
                </a:lnTo>
                <a:lnTo>
                  <a:pt x="447" y="43"/>
                </a:lnTo>
                <a:lnTo>
                  <a:pt x="447" y="43"/>
                </a:lnTo>
                <a:lnTo>
                  <a:pt x="447" y="43"/>
                </a:lnTo>
                <a:lnTo>
                  <a:pt x="447" y="43"/>
                </a:lnTo>
                <a:lnTo>
                  <a:pt x="447" y="43"/>
                </a:lnTo>
                <a:lnTo>
                  <a:pt x="447" y="44"/>
                </a:lnTo>
                <a:lnTo>
                  <a:pt x="447" y="44"/>
                </a:lnTo>
                <a:lnTo>
                  <a:pt x="447" y="44"/>
                </a:lnTo>
                <a:lnTo>
                  <a:pt x="447" y="44"/>
                </a:lnTo>
                <a:lnTo>
                  <a:pt x="447" y="44"/>
                </a:lnTo>
                <a:lnTo>
                  <a:pt x="447" y="44"/>
                </a:lnTo>
                <a:lnTo>
                  <a:pt x="447" y="44"/>
                </a:lnTo>
                <a:lnTo>
                  <a:pt x="447" y="45"/>
                </a:lnTo>
                <a:lnTo>
                  <a:pt x="447" y="45"/>
                </a:lnTo>
                <a:lnTo>
                  <a:pt x="447" y="45"/>
                </a:lnTo>
                <a:lnTo>
                  <a:pt x="447" y="45"/>
                </a:lnTo>
                <a:lnTo>
                  <a:pt x="447" y="45"/>
                </a:lnTo>
                <a:lnTo>
                  <a:pt x="447" y="45"/>
                </a:lnTo>
                <a:lnTo>
                  <a:pt x="447" y="46"/>
                </a:lnTo>
                <a:lnTo>
                  <a:pt x="447" y="46"/>
                </a:lnTo>
                <a:lnTo>
                  <a:pt x="447" y="46"/>
                </a:lnTo>
                <a:lnTo>
                  <a:pt x="448" y="46"/>
                </a:lnTo>
                <a:lnTo>
                  <a:pt x="448" y="46"/>
                </a:lnTo>
                <a:lnTo>
                  <a:pt x="448" y="46"/>
                </a:lnTo>
                <a:lnTo>
                  <a:pt x="448" y="47"/>
                </a:lnTo>
                <a:lnTo>
                  <a:pt x="448" y="47"/>
                </a:lnTo>
                <a:lnTo>
                  <a:pt x="448" y="47"/>
                </a:lnTo>
                <a:lnTo>
                  <a:pt x="448" y="47"/>
                </a:lnTo>
                <a:lnTo>
                  <a:pt x="448" y="47"/>
                </a:lnTo>
                <a:lnTo>
                  <a:pt x="448" y="47"/>
                </a:lnTo>
                <a:lnTo>
                  <a:pt x="448" y="47"/>
                </a:lnTo>
                <a:lnTo>
                  <a:pt x="448" y="48"/>
                </a:lnTo>
                <a:lnTo>
                  <a:pt x="448" y="48"/>
                </a:lnTo>
                <a:lnTo>
                  <a:pt x="448" y="48"/>
                </a:lnTo>
                <a:lnTo>
                  <a:pt x="448" y="48"/>
                </a:lnTo>
                <a:lnTo>
                  <a:pt x="448" y="48"/>
                </a:lnTo>
                <a:lnTo>
                  <a:pt x="448" y="48"/>
                </a:lnTo>
                <a:lnTo>
                  <a:pt x="448" y="48"/>
                </a:lnTo>
                <a:lnTo>
                  <a:pt x="448" y="50"/>
                </a:lnTo>
                <a:lnTo>
                  <a:pt x="449" y="50"/>
                </a:lnTo>
                <a:lnTo>
                  <a:pt x="449" y="50"/>
                </a:lnTo>
                <a:lnTo>
                  <a:pt x="449" y="50"/>
                </a:lnTo>
                <a:lnTo>
                  <a:pt x="449" y="50"/>
                </a:lnTo>
                <a:lnTo>
                  <a:pt x="449" y="50"/>
                </a:lnTo>
                <a:lnTo>
                  <a:pt x="449" y="51"/>
                </a:lnTo>
                <a:lnTo>
                  <a:pt x="449" y="51"/>
                </a:lnTo>
                <a:lnTo>
                  <a:pt x="449" y="51"/>
                </a:lnTo>
                <a:lnTo>
                  <a:pt x="449" y="51"/>
                </a:lnTo>
                <a:lnTo>
                  <a:pt x="449" y="51"/>
                </a:lnTo>
                <a:lnTo>
                  <a:pt x="449" y="51"/>
                </a:lnTo>
                <a:lnTo>
                  <a:pt x="449" y="51"/>
                </a:lnTo>
                <a:lnTo>
                  <a:pt x="449" y="52"/>
                </a:lnTo>
                <a:lnTo>
                  <a:pt x="449" y="52"/>
                </a:lnTo>
                <a:lnTo>
                  <a:pt x="449" y="52"/>
                </a:lnTo>
                <a:lnTo>
                  <a:pt x="450" y="52"/>
                </a:lnTo>
                <a:lnTo>
                  <a:pt x="450" y="52"/>
                </a:lnTo>
                <a:lnTo>
                  <a:pt x="450" y="52"/>
                </a:lnTo>
                <a:lnTo>
                  <a:pt x="450" y="52"/>
                </a:lnTo>
                <a:lnTo>
                  <a:pt x="450" y="53"/>
                </a:lnTo>
                <a:lnTo>
                  <a:pt x="450" y="53"/>
                </a:lnTo>
                <a:lnTo>
                  <a:pt x="450" y="53"/>
                </a:lnTo>
                <a:lnTo>
                  <a:pt x="450" y="53"/>
                </a:lnTo>
                <a:lnTo>
                  <a:pt x="450" y="53"/>
                </a:lnTo>
                <a:lnTo>
                  <a:pt x="450" y="53"/>
                </a:lnTo>
                <a:lnTo>
                  <a:pt x="450" y="53"/>
                </a:lnTo>
                <a:lnTo>
                  <a:pt x="450" y="53"/>
                </a:lnTo>
                <a:lnTo>
                  <a:pt x="452" y="54"/>
                </a:lnTo>
                <a:lnTo>
                  <a:pt x="452" y="54"/>
                </a:lnTo>
                <a:lnTo>
                  <a:pt x="452" y="54"/>
                </a:lnTo>
                <a:lnTo>
                  <a:pt x="452" y="54"/>
                </a:lnTo>
                <a:lnTo>
                  <a:pt x="452" y="54"/>
                </a:lnTo>
                <a:lnTo>
                  <a:pt x="452" y="54"/>
                </a:lnTo>
                <a:lnTo>
                  <a:pt x="452" y="54"/>
                </a:lnTo>
                <a:lnTo>
                  <a:pt x="452" y="55"/>
                </a:lnTo>
                <a:lnTo>
                  <a:pt x="452" y="55"/>
                </a:lnTo>
                <a:lnTo>
                  <a:pt x="452" y="55"/>
                </a:lnTo>
                <a:lnTo>
                  <a:pt x="452" y="55"/>
                </a:lnTo>
                <a:lnTo>
                  <a:pt x="452" y="55"/>
                </a:lnTo>
                <a:lnTo>
                  <a:pt x="453" y="55"/>
                </a:lnTo>
                <a:lnTo>
                  <a:pt x="453" y="55"/>
                </a:lnTo>
                <a:lnTo>
                  <a:pt x="453" y="55"/>
                </a:lnTo>
                <a:lnTo>
                  <a:pt x="453" y="56"/>
                </a:lnTo>
                <a:lnTo>
                  <a:pt x="453" y="56"/>
                </a:lnTo>
                <a:lnTo>
                  <a:pt x="453" y="56"/>
                </a:lnTo>
                <a:lnTo>
                  <a:pt x="453" y="56"/>
                </a:lnTo>
                <a:lnTo>
                  <a:pt x="453" y="56"/>
                </a:lnTo>
                <a:lnTo>
                  <a:pt x="453" y="56"/>
                </a:lnTo>
                <a:lnTo>
                  <a:pt x="453" y="56"/>
                </a:lnTo>
                <a:lnTo>
                  <a:pt x="454" y="56"/>
                </a:lnTo>
                <a:lnTo>
                  <a:pt x="454" y="57"/>
                </a:lnTo>
                <a:lnTo>
                  <a:pt x="454" y="57"/>
                </a:lnTo>
                <a:lnTo>
                  <a:pt x="454" y="57"/>
                </a:lnTo>
                <a:lnTo>
                  <a:pt x="454" y="57"/>
                </a:lnTo>
                <a:lnTo>
                  <a:pt x="454" y="57"/>
                </a:lnTo>
                <a:lnTo>
                  <a:pt x="454" y="57"/>
                </a:lnTo>
                <a:lnTo>
                  <a:pt x="454" y="57"/>
                </a:lnTo>
                <a:lnTo>
                  <a:pt x="454" y="57"/>
                </a:lnTo>
                <a:lnTo>
                  <a:pt x="455" y="57"/>
                </a:lnTo>
                <a:lnTo>
                  <a:pt x="455" y="59"/>
                </a:lnTo>
                <a:lnTo>
                  <a:pt x="455" y="59"/>
                </a:lnTo>
                <a:lnTo>
                  <a:pt x="455" y="59"/>
                </a:lnTo>
                <a:lnTo>
                  <a:pt x="455" y="59"/>
                </a:lnTo>
                <a:lnTo>
                  <a:pt x="455" y="59"/>
                </a:lnTo>
                <a:lnTo>
                  <a:pt x="455" y="59"/>
                </a:lnTo>
                <a:lnTo>
                  <a:pt x="455" y="59"/>
                </a:lnTo>
                <a:lnTo>
                  <a:pt x="455" y="59"/>
                </a:lnTo>
                <a:lnTo>
                  <a:pt x="456" y="60"/>
                </a:lnTo>
                <a:lnTo>
                  <a:pt x="456" y="60"/>
                </a:lnTo>
                <a:lnTo>
                  <a:pt x="456" y="60"/>
                </a:lnTo>
                <a:lnTo>
                  <a:pt x="456" y="60"/>
                </a:lnTo>
                <a:lnTo>
                  <a:pt x="456" y="60"/>
                </a:lnTo>
                <a:lnTo>
                  <a:pt x="456" y="60"/>
                </a:lnTo>
                <a:lnTo>
                  <a:pt x="456" y="60"/>
                </a:lnTo>
                <a:lnTo>
                  <a:pt x="456" y="60"/>
                </a:lnTo>
                <a:lnTo>
                  <a:pt x="456" y="60"/>
                </a:lnTo>
                <a:lnTo>
                  <a:pt x="457" y="60"/>
                </a:lnTo>
                <a:lnTo>
                  <a:pt x="457" y="61"/>
                </a:lnTo>
                <a:lnTo>
                  <a:pt x="457" y="61"/>
                </a:lnTo>
                <a:lnTo>
                  <a:pt x="457" y="61"/>
                </a:lnTo>
                <a:lnTo>
                  <a:pt x="457" y="61"/>
                </a:lnTo>
                <a:lnTo>
                  <a:pt x="457" y="61"/>
                </a:lnTo>
                <a:lnTo>
                  <a:pt x="457" y="61"/>
                </a:lnTo>
                <a:lnTo>
                  <a:pt x="457" y="61"/>
                </a:lnTo>
                <a:lnTo>
                  <a:pt x="458" y="61"/>
                </a:lnTo>
                <a:lnTo>
                  <a:pt x="458" y="61"/>
                </a:lnTo>
                <a:lnTo>
                  <a:pt x="458" y="61"/>
                </a:lnTo>
                <a:lnTo>
                  <a:pt x="458" y="62"/>
                </a:lnTo>
                <a:lnTo>
                  <a:pt x="458" y="62"/>
                </a:lnTo>
                <a:lnTo>
                  <a:pt x="458" y="62"/>
                </a:lnTo>
                <a:lnTo>
                  <a:pt x="458" y="62"/>
                </a:lnTo>
                <a:lnTo>
                  <a:pt x="458" y="62"/>
                </a:lnTo>
                <a:lnTo>
                  <a:pt x="459" y="62"/>
                </a:lnTo>
                <a:lnTo>
                  <a:pt x="459" y="62"/>
                </a:lnTo>
                <a:lnTo>
                  <a:pt x="459" y="62"/>
                </a:lnTo>
                <a:lnTo>
                  <a:pt x="459" y="62"/>
                </a:lnTo>
                <a:lnTo>
                  <a:pt x="459" y="62"/>
                </a:lnTo>
                <a:lnTo>
                  <a:pt x="459" y="62"/>
                </a:lnTo>
                <a:lnTo>
                  <a:pt x="459" y="63"/>
                </a:lnTo>
                <a:lnTo>
                  <a:pt x="459" y="63"/>
                </a:lnTo>
                <a:lnTo>
                  <a:pt x="461" y="63"/>
                </a:lnTo>
                <a:lnTo>
                  <a:pt x="461" y="63"/>
                </a:lnTo>
                <a:lnTo>
                  <a:pt x="461" y="63"/>
                </a:lnTo>
                <a:lnTo>
                  <a:pt x="461" y="63"/>
                </a:lnTo>
                <a:lnTo>
                  <a:pt x="461" y="63"/>
                </a:lnTo>
                <a:lnTo>
                  <a:pt x="461" y="63"/>
                </a:lnTo>
                <a:lnTo>
                  <a:pt x="461" y="63"/>
                </a:lnTo>
                <a:lnTo>
                  <a:pt x="462" y="63"/>
                </a:lnTo>
                <a:lnTo>
                  <a:pt x="462" y="63"/>
                </a:lnTo>
                <a:lnTo>
                  <a:pt x="462" y="63"/>
                </a:lnTo>
                <a:lnTo>
                  <a:pt x="462" y="64"/>
                </a:lnTo>
                <a:lnTo>
                  <a:pt x="462" y="64"/>
                </a:lnTo>
                <a:lnTo>
                  <a:pt x="462" y="64"/>
                </a:lnTo>
                <a:lnTo>
                  <a:pt x="462" y="64"/>
                </a:lnTo>
                <a:lnTo>
                  <a:pt x="463" y="64"/>
                </a:lnTo>
                <a:lnTo>
                  <a:pt x="463" y="64"/>
                </a:lnTo>
                <a:lnTo>
                  <a:pt x="463" y="64"/>
                </a:lnTo>
                <a:lnTo>
                  <a:pt x="463" y="64"/>
                </a:lnTo>
                <a:lnTo>
                  <a:pt x="463" y="64"/>
                </a:lnTo>
                <a:lnTo>
                  <a:pt x="463" y="64"/>
                </a:lnTo>
                <a:lnTo>
                  <a:pt x="463" y="64"/>
                </a:lnTo>
                <a:lnTo>
                  <a:pt x="464" y="64"/>
                </a:lnTo>
                <a:lnTo>
                  <a:pt x="464" y="64"/>
                </a:lnTo>
                <a:lnTo>
                  <a:pt x="464" y="65"/>
                </a:lnTo>
                <a:lnTo>
                  <a:pt x="464" y="65"/>
                </a:lnTo>
                <a:lnTo>
                  <a:pt x="464" y="65"/>
                </a:lnTo>
                <a:lnTo>
                  <a:pt x="464" y="65"/>
                </a:lnTo>
                <a:lnTo>
                  <a:pt x="464" y="65"/>
                </a:lnTo>
                <a:lnTo>
                  <a:pt x="465" y="65"/>
                </a:lnTo>
                <a:lnTo>
                  <a:pt x="465" y="65"/>
                </a:lnTo>
                <a:lnTo>
                  <a:pt x="465" y="65"/>
                </a:lnTo>
                <a:lnTo>
                  <a:pt x="465" y="65"/>
                </a:lnTo>
                <a:lnTo>
                  <a:pt x="465" y="65"/>
                </a:lnTo>
                <a:lnTo>
                  <a:pt x="465" y="65"/>
                </a:lnTo>
                <a:lnTo>
                  <a:pt x="465" y="65"/>
                </a:lnTo>
                <a:lnTo>
                  <a:pt x="466" y="65"/>
                </a:lnTo>
                <a:lnTo>
                  <a:pt x="466" y="65"/>
                </a:lnTo>
                <a:lnTo>
                  <a:pt x="466" y="65"/>
                </a:lnTo>
                <a:lnTo>
                  <a:pt x="466" y="65"/>
                </a:lnTo>
                <a:lnTo>
                  <a:pt x="466" y="65"/>
                </a:lnTo>
                <a:lnTo>
                  <a:pt x="466" y="66"/>
                </a:lnTo>
                <a:lnTo>
                  <a:pt x="467" y="66"/>
                </a:lnTo>
                <a:lnTo>
                  <a:pt x="467" y="66"/>
                </a:lnTo>
                <a:lnTo>
                  <a:pt x="467" y="66"/>
                </a:lnTo>
                <a:lnTo>
                  <a:pt x="467" y="66"/>
                </a:lnTo>
                <a:lnTo>
                  <a:pt x="467" y="66"/>
                </a:lnTo>
                <a:lnTo>
                  <a:pt x="467" y="66"/>
                </a:lnTo>
                <a:lnTo>
                  <a:pt x="467" y="66"/>
                </a:lnTo>
                <a:lnTo>
                  <a:pt x="469" y="66"/>
                </a:lnTo>
                <a:lnTo>
                  <a:pt x="469" y="66"/>
                </a:lnTo>
                <a:lnTo>
                  <a:pt x="469" y="66"/>
                </a:lnTo>
                <a:lnTo>
                  <a:pt x="469" y="66"/>
                </a:lnTo>
                <a:lnTo>
                  <a:pt x="469" y="66"/>
                </a:lnTo>
                <a:lnTo>
                  <a:pt x="469" y="66"/>
                </a:lnTo>
                <a:lnTo>
                  <a:pt x="470" y="66"/>
                </a:lnTo>
                <a:lnTo>
                  <a:pt x="470" y="66"/>
                </a:lnTo>
                <a:lnTo>
                  <a:pt x="470" y="66"/>
                </a:lnTo>
                <a:lnTo>
                  <a:pt x="470" y="66"/>
                </a:lnTo>
                <a:lnTo>
                  <a:pt x="470" y="66"/>
                </a:lnTo>
                <a:lnTo>
                  <a:pt x="470" y="66"/>
                </a:lnTo>
                <a:lnTo>
                  <a:pt x="470" y="66"/>
                </a:lnTo>
                <a:lnTo>
                  <a:pt x="471" y="66"/>
                </a:lnTo>
                <a:lnTo>
                  <a:pt x="471" y="66"/>
                </a:lnTo>
                <a:lnTo>
                  <a:pt x="471" y="66"/>
                </a:lnTo>
                <a:lnTo>
                  <a:pt x="471" y="68"/>
                </a:lnTo>
                <a:lnTo>
                  <a:pt x="471" y="68"/>
                </a:lnTo>
                <a:lnTo>
                  <a:pt x="471" y="68"/>
                </a:lnTo>
                <a:lnTo>
                  <a:pt x="472" y="68"/>
                </a:lnTo>
                <a:lnTo>
                  <a:pt x="472" y="68"/>
                </a:lnTo>
                <a:lnTo>
                  <a:pt x="472" y="68"/>
                </a:lnTo>
                <a:lnTo>
                  <a:pt x="472" y="68"/>
                </a:lnTo>
                <a:lnTo>
                  <a:pt x="472" y="68"/>
                </a:lnTo>
                <a:lnTo>
                  <a:pt x="472" y="68"/>
                </a:lnTo>
                <a:lnTo>
                  <a:pt x="473" y="68"/>
                </a:lnTo>
                <a:lnTo>
                  <a:pt x="473" y="68"/>
                </a:lnTo>
                <a:lnTo>
                  <a:pt x="473" y="68"/>
                </a:lnTo>
                <a:lnTo>
                  <a:pt x="473" y="68"/>
                </a:lnTo>
                <a:lnTo>
                  <a:pt x="473" y="68"/>
                </a:lnTo>
                <a:lnTo>
                  <a:pt x="473" y="68"/>
                </a:lnTo>
                <a:lnTo>
                  <a:pt x="474" y="68"/>
                </a:lnTo>
                <a:lnTo>
                  <a:pt x="474" y="68"/>
                </a:lnTo>
                <a:lnTo>
                  <a:pt x="474" y="68"/>
                </a:lnTo>
                <a:lnTo>
                  <a:pt x="474" y="68"/>
                </a:lnTo>
                <a:lnTo>
                  <a:pt x="474" y="68"/>
                </a:lnTo>
                <a:lnTo>
                  <a:pt x="474" y="68"/>
                </a:lnTo>
                <a:lnTo>
                  <a:pt x="475" y="68"/>
                </a:lnTo>
                <a:lnTo>
                  <a:pt x="475" y="68"/>
                </a:lnTo>
                <a:lnTo>
                  <a:pt x="475" y="68"/>
                </a:lnTo>
                <a:lnTo>
                  <a:pt x="475" y="68"/>
                </a:lnTo>
                <a:lnTo>
                  <a:pt x="475" y="68"/>
                </a:lnTo>
                <a:lnTo>
                  <a:pt x="475" y="68"/>
                </a:lnTo>
                <a:lnTo>
                  <a:pt x="476" y="68"/>
                </a:lnTo>
                <a:lnTo>
                  <a:pt x="476" y="68"/>
                </a:lnTo>
                <a:lnTo>
                  <a:pt x="476" y="68"/>
                </a:lnTo>
                <a:lnTo>
                  <a:pt x="476" y="68"/>
                </a:lnTo>
                <a:lnTo>
                  <a:pt x="476" y="68"/>
                </a:lnTo>
                <a:lnTo>
                  <a:pt x="476" y="68"/>
                </a:lnTo>
                <a:lnTo>
                  <a:pt x="478" y="68"/>
                </a:lnTo>
                <a:lnTo>
                  <a:pt x="478" y="68"/>
                </a:lnTo>
                <a:lnTo>
                  <a:pt x="478" y="68"/>
                </a:lnTo>
                <a:lnTo>
                  <a:pt x="478" y="68"/>
                </a:lnTo>
                <a:lnTo>
                  <a:pt x="478" y="68"/>
                </a:lnTo>
                <a:lnTo>
                  <a:pt x="478" y="68"/>
                </a:lnTo>
                <a:lnTo>
                  <a:pt x="479" y="68"/>
                </a:lnTo>
                <a:lnTo>
                  <a:pt x="479" y="68"/>
                </a:lnTo>
                <a:lnTo>
                  <a:pt x="479" y="68"/>
                </a:lnTo>
                <a:lnTo>
                  <a:pt x="479" y="68"/>
                </a:lnTo>
                <a:lnTo>
                  <a:pt x="479" y="68"/>
                </a:lnTo>
                <a:lnTo>
                  <a:pt x="479" y="68"/>
                </a:lnTo>
                <a:lnTo>
                  <a:pt x="480" y="68"/>
                </a:lnTo>
                <a:lnTo>
                  <a:pt x="480" y="68"/>
                </a:lnTo>
                <a:lnTo>
                  <a:pt x="480" y="68"/>
                </a:lnTo>
                <a:lnTo>
                  <a:pt x="480" y="68"/>
                </a:lnTo>
                <a:lnTo>
                  <a:pt x="480" y="68"/>
                </a:lnTo>
                <a:lnTo>
                  <a:pt x="480" y="68"/>
                </a:lnTo>
                <a:lnTo>
                  <a:pt x="481" y="68"/>
                </a:lnTo>
                <a:lnTo>
                  <a:pt x="481" y="68"/>
                </a:lnTo>
                <a:lnTo>
                  <a:pt x="481" y="68"/>
                </a:lnTo>
                <a:lnTo>
                  <a:pt x="481" y="68"/>
                </a:lnTo>
                <a:lnTo>
                  <a:pt x="481" y="68"/>
                </a:lnTo>
                <a:lnTo>
                  <a:pt x="481" y="68"/>
                </a:lnTo>
                <a:lnTo>
                  <a:pt x="482" y="66"/>
                </a:lnTo>
                <a:lnTo>
                  <a:pt x="482" y="66"/>
                </a:lnTo>
                <a:lnTo>
                  <a:pt x="482" y="66"/>
                </a:lnTo>
                <a:lnTo>
                  <a:pt x="482" y="66"/>
                </a:lnTo>
                <a:lnTo>
                  <a:pt x="482" y="66"/>
                </a:lnTo>
                <a:lnTo>
                  <a:pt x="482" y="66"/>
                </a:lnTo>
                <a:lnTo>
                  <a:pt x="483" y="66"/>
                </a:lnTo>
                <a:lnTo>
                  <a:pt x="483" y="66"/>
                </a:lnTo>
                <a:lnTo>
                  <a:pt x="483" y="66"/>
                </a:lnTo>
                <a:lnTo>
                  <a:pt x="483" y="66"/>
                </a:lnTo>
                <a:lnTo>
                  <a:pt x="483" y="66"/>
                </a:lnTo>
                <a:lnTo>
                  <a:pt x="483" y="66"/>
                </a:lnTo>
                <a:lnTo>
                  <a:pt x="484" y="66"/>
                </a:lnTo>
                <a:lnTo>
                  <a:pt x="484" y="66"/>
                </a:lnTo>
                <a:lnTo>
                  <a:pt x="484" y="66"/>
                </a:lnTo>
                <a:lnTo>
                  <a:pt x="484" y="66"/>
                </a:lnTo>
                <a:lnTo>
                  <a:pt x="484" y="66"/>
                </a:lnTo>
                <a:lnTo>
                  <a:pt x="484" y="66"/>
                </a:lnTo>
                <a:lnTo>
                  <a:pt x="484" y="66"/>
                </a:lnTo>
                <a:lnTo>
                  <a:pt x="485" y="66"/>
                </a:lnTo>
                <a:lnTo>
                  <a:pt x="485" y="66"/>
                </a:lnTo>
                <a:lnTo>
                  <a:pt x="485" y="66"/>
                </a:lnTo>
                <a:lnTo>
                  <a:pt x="485" y="66"/>
                </a:lnTo>
                <a:lnTo>
                  <a:pt x="485" y="66"/>
                </a:lnTo>
                <a:lnTo>
                  <a:pt x="485" y="65"/>
                </a:lnTo>
                <a:lnTo>
                  <a:pt x="487" y="65"/>
                </a:lnTo>
                <a:lnTo>
                  <a:pt x="487" y="65"/>
                </a:lnTo>
                <a:lnTo>
                  <a:pt x="487" y="65"/>
                </a:lnTo>
                <a:lnTo>
                  <a:pt x="487" y="65"/>
                </a:lnTo>
                <a:lnTo>
                  <a:pt x="487" y="65"/>
                </a:lnTo>
                <a:lnTo>
                  <a:pt x="487" y="65"/>
                </a:lnTo>
                <a:lnTo>
                  <a:pt x="487" y="65"/>
                </a:lnTo>
                <a:lnTo>
                  <a:pt x="488" y="65"/>
                </a:lnTo>
                <a:lnTo>
                  <a:pt x="488" y="65"/>
                </a:lnTo>
                <a:lnTo>
                  <a:pt x="488" y="65"/>
                </a:lnTo>
                <a:lnTo>
                  <a:pt x="488" y="65"/>
                </a:lnTo>
                <a:lnTo>
                  <a:pt x="488" y="65"/>
                </a:lnTo>
                <a:lnTo>
                  <a:pt x="488" y="65"/>
                </a:lnTo>
                <a:lnTo>
                  <a:pt x="488" y="65"/>
                </a:lnTo>
                <a:lnTo>
                  <a:pt x="489" y="65"/>
                </a:lnTo>
                <a:lnTo>
                  <a:pt x="489" y="65"/>
                </a:lnTo>
                <a:lnTo>
                  <a:pt x="489" y="64"/>
                </a:lnTo>
                <a:lnTo>
                  <a:pt x="489" y="64"/>
                </a:lnTo>
                <a:lnTo>
                  <a:pt x="489" y="64"/>
                </a:lnTo>
                <a:lnTo>
                  <a:pt x="489" y="64"/>
                </a:lnTo>
                <a:lnTo>
                  <a:pt x="489" y="64"/>
                </a:lnTo>
                <a:lnTo>
                  <a:pt x="490" y="64"/>
                </a:lnTo>
                <a:lnTo>
                  <a:pt x="490" y="64"/>
                </a:lnTo>
                <a:lnTo>
                  <a:pt x="490" y="64"/>
                </a:lnTo>
                <a:lnTo>
                  <a:pt x="490" y="64"/>
                </a:lnTo>
                <a:lnTo>
                  <a:pt x="490" y="64"/>
                </a:lnTo>
                <a:lnTo>
                  <a:pt x="490" y="64"/>
                </a:lnTo>
                <a:lnTo>
                  <a:pt x="490" y="64"/>
                </a:lnTo>
                <a:lnTo>
                  <a:pt x="491" y="64"/>
                </a:lnTo>
                <a:lnTo>
                  <a:pt x="491" y="63"/>
                </a:lnTo>
                <a:lnTo>
                  <a:pt x="491" y="63"/>
                </a:lnTo>
                <a:lnTo>
                  <a:pt x="491" y="63"/>
                </a:lnTo>
                <a:lnTo>
                  <a:pt x="491" y="63"/>
                </a:lnTo>
                <a:lnTo>
                  <a:pt x="491" y="63"/>
                </a:lnTo>
                <a:lnTo>
                  <a:pt x="491" y="63"/>
                </a:lnTo>
                <a:lnTo>
                  <a:pt x="492" y="63"/>
                </a:lnTo>
                <a:lnTo>
                  <a:pt x="492" y="63"/>
                </a:lnTo>
                <a:lnTo>
                  <a:pt x="492" y="63"/>
                </a:lnTo>
                <a:lnTo>
                  <a:pt x="492" y="63"/>
                </a:lnTo>
                <a:lnTo>
                  <a:pt x="492" y="63"/>
                </a:lnTo>
                <a:lnTo>
                  <a:pt x="492" y="63"/>
                </a:lnTo>
                <a:lnTo>
                  <a:pt x="492" y="62"/>
                </a:lnTo>
                <a:lnTo>
                  <a:pt x="493" y="62"/>
                </a:lnTo>
                <a:lnTo>
                  <a:pt x="493" y="62"/>
                </a:lnTo>
                <a:lnTo>
                  <a:pt x="493" y="62"/>
                </a:lnTo>
                <a:lnTo>
                  <a:pt x="493" y="62"/>
                </a:lnTo>
                <a:lnTo>
                  <a:pt x="493" y="62"/>
                </a:lnTo>
                <a:lnTo>
                  <a:pt x="493" y="62"/>
                </a:lnTo>
                <a:lnTo>
                  <a:pt x="493" y="62"/>
                </a:lnTo>
                <a:lnTo>
                  <a:pt x="493" y="62"/>
                </a:lnTo>
                <a:lnTo>
                  <a:pt x="494" y="62"/>
                </a:lnTo>
                <a:lnTo>
                  <a:pt x="494" y="62"/>
                </a:lnTo>
                <a:lnTo>
                  <a:pt x="494" y="61"/>
                </a:lnTo>
                <a:lnTo>
                  <a:pt x="494" y="61"/>
                </a:lnTo>
                <a:lnTo>
                  <a:pt x="494" y="61"/>
                </a:lnTo>
                <a:lnTo>
                  <a:pt x="494" y="61"/>
                </a:lnTo>
                <a:lnTo>
                  <a:pt x="494" y="61"/>
                </a:lnTo>
                <a:lnTo>
                  <a:pt x="494" y="61"/>
                </a:lnTo>
                <a:lnTo>
                  <a:pt x="496" y="61"/>
                </a:lnTo>
                <a:lnTo>
                  <a:pt x="496" y="61"/>
                </a:lnTo>
                <a:lnTo>
                  <a:pt x="496" y="61"/>
                </a:lnTo>
                <a:lnTo>
                  <a:pt x="496" y="61"/>
                </a:lnTo>
                <a:lnTo>
                  <a:pt x="496" y="60"/>
                </a:lnTo>
                <a:lnTo>
                  <a:pt x="496" y="60"/>
                </a:lnTo>
                <a:lnTo>
                  <a:pt x="496" y="60"/>
                </a:lnTo>
                <a:lnTo>
                  <a:pt x="496" y="60"/>
                </a:lnTo>
                <a:lnTo>
                  <a:pt x="497" y="60"/>
                </a:lnTo>
                <a:lnTo>
                  <a:pt x="497" y="60"/>
                </a:lnTo>
                <a:lnTo>
                  <a:pt x="497" y="60"/>
                </a:lnTo>
                <a:lnTo>
                  <a:pt x="497" y="60"/>
                </a:lnTo>
                <a:lnTo>
                  <a:pt x="497" y="60"/>
                </a:lnTo>
                <a:lnTo>
                  <a:pt x="497" y="60"/>
                </a:lnTo>
                <a:lnTo>
                  <a:pt x="497" y="59"/>
                </a:lnTo>
                <a:lnTo>
                  <a:pt x="497" y="59"/>
                </a:lnTo>
                <a:lnTo>
                  <a:pt x="497" y="59"/>
                </a:lnTo>
                <a:lnTo>
                  <a:pt x="498" y="59"/>
                </a:lnTo>
                <a:lnTo>
                  <a:pt x="498" y="59"/>
                </a:lnTo>
                <a:lnTo>
                  <a:pt x="498" y="59"/>
                </a:lnTo>
                <a:lnTo>
                  <a:pt x="498" y="59"/>
                </a:lnTo>
                <a:lnTo>
                  <a:pt x="498" y="59"/>
                </a:lnTo>
                <a:lnTo>
                  <a:pt x="498" y="57"/>
                </a:lnTo>
                <a:lnTo>
                  <a:pt x="498" y="57"/>
                </a:lnTo>
                <a:lnTo>
                  <a:pt x="498" y="57"/>
                </a:lnTo>
                <a:lnTo>
                  <a:pt x="498" y="57"/>
                </a:lnTo>
                <a:lnTo>
                  <a:pt x="499" y="57"/>
                </a:lnTo>
                <a:lnTo>
                  <a:pt x="499" y="57"/>
                </a:lnTo>
                <a:lnTo>
                  <a:pt x="499" y="57"/>
                </a:lnTo>
                <a:lnTo>
                  <a:pt x="499" y="57"/>
                </a:lnTo>
                <a:lnTo>
                  <a:pt x="499" y="57"/>
                </a:lnTo>
                <a:lnTo>
                  <a:pt x="499" y="56"/>
                </a:lnTo>
                <a:lnTo>
                  <a:pt x="499" y="56"/>
                </a:lnTo>
                <a:lnTo>
                  <a:pt x="499" y="56"/>
                </a:lnTo>
                <a:lnTo>
                  <a:pt x="499" y="56"/>
                </a:lnTo>
                <a:lnTo>
                  <a:pt x="499" y="56"/>
                </a:lnTo>
                <a:lnTo>
                  <a:pt x="500" y="56"/>
                </a:lnTo>
                <a:lnTo>
                  <a:pt x="500" y="56"/>
                </a:lnTo>
                <a:lnTo>
                  <a:pt x="500" y="56"/>
                </a:lnTo>
                <a:lnTo>
                  <a:pt x="500" y="55"/>
                </a:lnTo>
                <a:lnTo>
                  <a:pt x="500" y="55"/>
                </a:lnTo>
                <a:lnTo>
                  <a:pt x="500" y="55"/>
                </a:lnTo>
                <a:lnTo>
                  <a:pt x="500" y="55"/>
                </a:lnTo>
                <a:lnTo>
                  <a:pt x="500" y="55"/>
                </a:lnTo>
                <a:lnTo>
                  <a:pt x="500" y="55"/>
                </a:lnTo>
                <a:lnTo>
                  <a:pt x="500" y="55"/>
                </a:lnTo>
                <a:lnTo>
                  <a:pt x="500" y="55"/>
                </a:lnTo>
                <a:lnTo>
                  <a:pt x="501" y="54"/>
                </a:lnTo>
                <a:lnTo>
                  <a:pt x="501" y="54"/>
                </a:lnTo>
                <a:lnTo>
                  <a:pt x="501" y="54"/>
                </a:lnTo>
                <a:lnTo>
                  <a:pt x="501" y="54"/>
                </a:lnTo>
                <a:lnTo>
                  <a:pt x="501" y="54"/>
                </a:lnTo>
                <a:lnTo>
                  <a:pt x="501" y="54"/>
                </a:lnTo>
                <a:lnTo>
                  <a:pt x="501" y="54"/>
                </a:lnTo>
                <a:lnTo>
                  <a:pt x="501" y="53"/>
                </a:lnTo>
                <a:lnTo>
                  <a:pt x="501" y="53"/>
                </a:lnTo>
                <a:lnTo>
                  <a:pt x="501" y="53"/>
                </a:lnTo>
                <a:lnTo>
                  <a:pt x="501" y="53"/>
                </a:lnTo>
                <a:lnTo>
                  <a:pt x="502" y="53"/>
                </a:lnTo>
                <a:lnTo>
                  <a:pt x="502" y="53"/>
                </a:lnTo>
                <a:lnTo>
                  <a:pt x="502" y="53"/>
                </a:lnTo>
                <a:lnTo>
                  <a:pt x="502" y="53"/>
                </a:lnTo>
                <a:lnTo>
                  <a:pt x="502" y="52"/>
                </a:lnTo>
                <a:lnTo>
                  <a:pt x="502" y="52"/>
                </a:lnTo>
                <a:lnTo>
                  <a:pt x="502" y="52"/>
                </a:lnTo>
                <a:lnTo>
                  <a:pt x="502" y="52"/>
                </a:lnTo>
                <a:lnTo>
                  <a:pt x="502" y="52"/>
                </a:lnTo>
                <a:lnTo>
                  <a:pt x="502" y="52"/>
                </a:lnTo>
                <a:lnTo>
                  <a:pt x="502" y="52"/>
                </a:lnTo>
                <a:lnTo>
                  <a:pt x="502" y="51"/>
                </a:lnTo>
                <a:lnTo>
                  <a:pt x="502" y="51"/>
                </a:lnTo>
                <a:lnTo>
                  <a:pt x="502" y="51"/>
                </a:lnTo>
                <a:lnTo>
                  <a:pt x="503" y="51"/>
                </a:lnTo>
                <a:lnTo>
                  <a:pt x="503" y="51"/>
                </a:lnTo>
                <a:lnTo>
                  <a:pt x="503" y="51"/>
                </a:lnTo>
                <a:lnTo>
                  <a:pt x="503" y="51"/>
                </a:lnTo>
                <a:lnTo>
                  <a:pt x="503" y="50"/>
                </a:lnTo>
                <a:lnTo>
                  <a:pt x="503" y="50"/>
                </a:lnTo>
                <a:lnTo>
                  <a:pt x="503" y="50"/>
                </a:lnTo>
                <a:lnTo>
                  <a:pt x="503" y="50"/>
                </a:lnTo>
                <a:lnTo>
                  <a:pt x="503" y="50"/>
                </a:lnTo>
                <a:lnTo>
                  <a:pt x="503" y="50"/>
                </a:lnTo>
                <a:lnTo>
                  <a:pt x="503" y="48"/>
                </a:lnTo>
                <a:lnTo>
                  <a:pt x="503" y="48"/>
                </a:lnTo>
                <a:lnTo>
                  <a:pt x="503" y="48"/>
                </a:lnTo>
                <a:lnTo>
                  <a:pt x="503" y="48"/>
                </a:lnTo>
                <a:lnTo>
                  <a:pt x="503" y="48"/>
                </a:lnTo>
                <a:lnTo>
                  <a:pt x="505" y="48"/>
                </a:lnTo>
                <a:lnTo>
                  <a:pt x="505" y="48"/>
                </a:lnTo>
                <a:lnTo>
                  <a:pt x="505" y="47"/>
                </a:lnTo>
                <a:lnTo>
                  <a:pt x="505" y="47"/>
                </a:lnTo>
                <a:lnTo>
                  <a:pt x="505" y="47"/>
                </a:lnTo>
                <a:lnTo>
                  <a:pt x="505" y="47"/>
                </a:lnTo>
                <a:lnTo>
                  <a:pt x="505" y="47"/>
                </a:lnTo>
                <a:lnTo>
                  <a:pt x="505" y="47"/>
                </a:lnTo>
                <a:lnTo>
                  <a:pt x="505" y="47"/>
                </a:lnTo>
                <a:lnTo>
                  <a:pt x="505" y="46"/>
                </a:lnTo>
                <a:lnTo>
                  <a:pt x="505" y="46"/>
                </a:lnTo>
                <a:lnTo>
                  <a:pt x="505" y="46"/>
                </a:lnTo>
                <a:lnTo>
                  <a:pt x="505" y="46"/>
                </a:lnTo>
                <a:lnTo>
                  <a:pt x="505" y="46"/>
                </a:lnTo>
                <a:lnTo>
                  <a:pt x="505" y="46"/>
                </a:lnTo>
                <a:lnTo>
                  <a:pt x="505" y="45"/>
                </a:lnTo>
                <a:lnTo>
                  <a:pt x="505" y="45"/>
                </a:lnTo>
                <a:lnTo>
                  <a:pt x="505" y="45"/>
                </a:lnTo>
                <a:lnTo>
                  <a:pt x="505" y="45"/>
                </a:lnTo>
                <a:lnTo>
                  <a:pt x="505" y="45"/>
                </a:lnTo>
                <a:lnTo>
                  <a:pt x="505" y="45"/>
                </a:lnTo>
                <a:lnTo>
                  <a:pt x="505" y="44"/>
                </a:lnTo>
                <a:lnTo>
                  <a:pt x="506" y="44"/>
                </a:lnTo>
                <a:lnTo>
                  <a:pt x="506" y="44"/>
                </a:lnTo>
                <a:lnTo>
                  <a:pt x="506" y="44"/>
                </a:lnTo>
                <a:lnTo>
                  <a:pt x="506" y="44"/>
                </a:lnTo>
                <a:lnTo>
                  <a:pt x="506" y="44"/>
                </a:lnTo>
                <a:lnTo>
                  <a:pt x="506" y="44"/>
                </a:lnTo>
                <a:lnTo>
                  <a:pt x="506" y="43"/>
                </a:lnTo>
                <a:lnTo>
                  <a:pt x="506" y="43"/>
                </a:lnTo>
                <a:lnTo>
                  <a:pt x="506" y="43"/>
                </a:lnTo>
                <a:lnTo>
                  <a:pt x="506" y="43"/>
                </a:lnTo>
                <a:lnTo>
                  <a:pt x="506" y="43"/>
                </a:lnTo>
                <a:lnTo>
                  <a:pt x="506" y="43"/>
                </a:lnTo>
                <a:lnTo>
                  <a:pt x="506" y="42"/>
                </a:lnTo>
                <a:lnTo>
                  <a:pt x="506" y="42"/>
                </a:lnTo>
                <a:lnTo>
                  <a:pt x="506" y="42"/>
                </a:lnTo>
                <a:lnTo>
                  <a:pt x="506" y="42"/>
                </a:lnTo>
                <a:lnTo>
                  <a:pt x="506" y="42"/>
                </a:lnTo>
                <a:lnTo>
                  <a:pt x="506" y="42"/>
                </a:lnTo>
                <a:lnTo>
                  <a:pt x="506" y="41"/>
                </a:lnTo>
                <a:lnTo>
                  <a:pt x="506" y="41"/>
                </a:lnTo>
                <a:lnTo>
                  <a:pt x="506" y="41"/>
                </a:lnTo>
                <a:lnTo>
                  <a:pt x="506" y="41"/>
                </a:lnTo>
                <a:lnTo>
                  <a:pt x="506" y="41"/>
                </a:lnTo>
                <a:lnTo>
                  <a:pt x="506" y="41"/>
                </a:lnTo>
                <a:lnTo>
                  <a:pt x="506" y="39"/>
                </a:lnTo>
                <a:lnTo>
                  <a:pt x="506" y="39"/>
                </a:lnTo>
                <a:lnTo>
                  <a:pt x="506" y="39"/>
                </a:lnTo>
                <a:lnTo>
                  <a:pt x="506" y="39"/>
                </a:lnTo>
                <a:lnTo>
                  <a:pt x="506" y="39"/>
                </a:lnTo>
                <a:lnTo>
                  <a:pt x="506" y="39"/>
                </a:lnTo>
                <a:lnTo>
                  <a:pt x="506" y="38"/>
                </a:lnTo>
                <a:lnTo>
                  <a:pt x="506" y="38"/>
                </a:lnTo>
                <a:lnTo>
                  <a:pt x="506" y="38"/>
                </a:lnTo>
                <a:lnTo>
                  <a:pt x="506" y="38"/>
                </a:lnTo>
                <a:lnTo>
                  <a:pt x="506" y="38"/>
                </a:lnTo>
                <a:lnTo>
                  <a:pt x="506" y="38"/>
                </a:lnTo>
                <a:lnTo>
                  <a:pt x="506" y="37"/>
                </a:lnTo>
                <a:lnTo>
                  <a:pt x="506" y="37"/>
                </a:lnTo>
                <a:lnTo>
                  <a:pt x="506" y="37"/>
                </a:lnTo>
                <a:lnTo>
                  <a:pt x="506" y="37"/>
                </a:lnTo>
                <a:lnTo>
                  <a:pt x="506" y="37"/>
                </a:lnTo>
                <a:lnTo>
                  <a:pt x="506" y="37"/>
                </a:lnTo>
                <a:lnTo>
                  <a:pt x="506" y="36"/>
                </a:lnTo>
                <a:lnTo>
                  <a:pt x="506" y="36"/>
                </a:lnTo>
                <a:lnTo>
                  <a:pt x="506" y="36"/>
                </a:lnTo>
                <a:lnTo>
                  <a:pt x="506" y="36"/>
                </a:lnTo>
                <a:lnTo>
                  <a:pt x="506" y="36"/>
                </a:lnTo>
                <a:lnTo>
                  <a:pt x="506" y="36"/>
                </a:lnTo>
                <a:lnTo>
                  <a:pt x="506" y="35"/>
                </a:lnTo>
                <a:lnTo>
                  <a:pt x="506" y="35"/>
                </a:lnTo>
                <a:lnTo>
                  <a:pt x="506" y="35"/>
                </a:lnTo>
                <a:lnTo>
                  <a:pt x="506" y="35"/>
                </a:lnTo>
                <a:lnTo>
                  <a:pt x="506" y="35"/>
                </a:lnTo>
                <a:lnTo>
                  <a:pt x="506" y="35"/>
                </a:lnTo>
                <a:lnTo>
                  <a:pt x="506" y="34"/>
                </a:lnTo>
                <a:lnTo>
                  <a:pt x="506" y="34"/>
                </a:lnTo>
                <a:lnTo>
                  <a:pt x="506" y="34"/>
                </a:lnTo>
                <a:lnTo>
                  <a:pt x="506" y="34"/>
                </a:lnTo>
                <a:lnTo>
                  <a:pt x="506" y="34"/>
                </a:lnTo>
                <a:lnTo>
                  <a:pt x="506" y="34"/>
                </a:lnTo>
                <a:lnTo>
                  <a:pt x="506" y="33"/>
                </a:lnTo>
                <a:lnTo>
                  <a:pt x="506" y="33"/>
                </a:lnTo>
                <a:lnTo>
                  <a:pt x="506" y="33"/>
                </a:lnTo>
                <a:lnTo>
                  <a:pt x="506" y="33"/>
                </a:lnTo>
                <a:lnTo>
                  <a:pt x="506" y="33"/>
                </a:lnTo>
                <a:lnTo>
                  <a:pt x="506" y="33"/>
                </a:lnTo>
                <a:lnTo>
                  <a:pt x="506" y="32"/>
                </a:lnTo>
                <a:lnTo>
                  <a:pt x="506" y="32"/>
                </a:lnTo>
                <a:lnTo>
                  <a:pt x="506" y="32"/>
                </a:lnTo>
                <a:lnTo>
                  <a:pt x="506" y="32"/>
                </a:lnTo>
                <a:lnTo>
                  <a:pt x="506" y="32"/>
                </a:lnTo>
                <a:lnTo>
                  <a:pt x="505" y="32"/>
                </a:lnTo>
                <a:lnTo>
                  <a:pt x="505" y="30"/>
                </a:lnTo>
                <a:lnTo>
                  <a:pt x="505" y="30"/>
                </a:lnTo>
                <a:lnTo>
                  <a:pt x="505" y="30"/>
                </a:lnTo>
                <a:lnTo>
                  <a:pt x="505" y="30"/>
                </a:lnTo>
                <a:lnTo>
                  <a:pt x="505" y="30"/>
                </a:lnTo>
                <a:lnTo>
                  <a:pt x="505" y="30"/>
                </a:lnTo>
                <a:lnTo>
                  <a:pt x="505" y="30"/>
                </a:lnTo>
                <a:lnTo>
                  <a:pt x="505" y="29"/>
                </a:lnTo>
                <a:lnTo>
                  <a:pt x="505" y="29"/>
                </a:lnTo>
                <a:lnTo>
                  <a:pt x="505" y="29"/>
                </a:lnTo>
                <a:lnTo>
                  <a:pt x="505" y="29"/>
                </a:lnTo>
                <a:lnTo>
                  <a:pt x="505" y="29"/>
                </a:lnTo>
                <a:lnTo>
                  <a:pt x="505" y="29"/>
                </a:lnTo>
                <a:lnTo>
                  <a:pt x="505" y="28"/>
                </a:lnTo>
                <a:lnTo>
                  <a:pt x="505" y="28"/>
                </a:lnTo>
                <a:lnTo>
                  <a:pt x="505" y="28"/>
                </a:lnTo>
                <a:lnTo>
                  <a:pt x="505" y="28"/>
                </a:lnTo>
                <a:lnTo>
                  <a:pt x="505" y="28"/>
                </a:lnTo>
                <a:lnTo>
                  <a:pt x="505" y="28"/>
                </a:lnTo>
                <a:lnTo>
                  <a:pt x="505" y="27"/>
                </a:lnTo>
                <a:lnTo>
                  <a:pt x="505" y="27"/>
                </a:lnTo>
                <a:lnTo>
                  <a:pt x="503" y="27"/>
                </a:lnTo>
                <a:lnTo>
                  <a:pt x="503" y="27"/>
                </a:lnTo>
                <a:lnTo>
                  <a:pt x="503" y="27"/>
                </a:lnTo>
                <a:lnTo>
                  <a:pt x="503" y="27"/>
                </a:lnTo>
                <a:lnTo>
                  <a:pt x="503" y="27"/>
                </a:lnTo>
                <a:lnTo>
                  <a:pt x="503" y="26"/>
                </a:lnTo>
                <a:lnTo>
                  <a:pt x="503" y="26"/>
                </a:lnTo>
                <a:lnTo>
                  <a:pt x="503" y="26"/>
                </a:lnTo>
                <a:lnTo>
                  <a:pt x="503" y="26"/>
                </a:lnTo>
                <a:lnTo>
                  <a:pt x="503" y="26"/>
                </a:lnTo>
                <a:lnTo>
                  <a:pt x="503" y="26"/>
                </a:lnTo>
                <a:lnTo>
                  <a:pt x="503" y="26"/>
                </a:lnTo>
                <a:lnTo>
                  <a:pt x="503" y="25"/>
                </a:lnTo>
                <a:lnTo>
                  <a:pt x="503" y="25"/>
                </a:lnTo>
                <a:lnTo>
                  <a:pt x="503" y="25"/>
                </a:lnTo>
                <a:lnTo>
                  <a:pt x="502" y="25"/>
                </a:lnTo>
                <a:lnTo>
                  <a:pt x="502" y="25"/>
                </a:lnTo>
                <a:lnTo>
                  <a:pt x="502" y="25"/>
                </a:lnTo>
                <a:lnTo>
                  <a:pt x="502" y="25"/>
                </a:lnTo>
                <a:lnTo>
                  <a:pt x="502" y="24"/>
                </a:lnTo>
                <a:lnTo>
                  <a:pt x="502" y="24"/>
                </a:lnTo>
                <a:lnTo>
                  <a:pt x="502" y="24"/>
                </a:lnTo>
                <a:lnTo>
                  <a:pt x="502" y="24"/>
                </a:lnTo>
                <a:lnTo>
                  <a:pt x="502" y="24"/>
                </a:lnTo>
                <a:lnTo>
                  <a:pt x="502" y="24"/>
                </a:lnTo>
                <a:lnTo>
                  <a:pt x="502" y="24"/>
                </a:lnTo>
                <a:lnTo>
                  <a:pt x="502" y="23"/>
                </a:lnTo>
                <a:lnTo>
                  <a:pt x="502" y="23"/>
                </a:lnTo>
                <a:lnTo>
                  <a:pt x="502" y="23"/>
                </a:lnTo>
                <a:lnTo>
                  <a:pt x="501" y="23"/>
                </a:lnTo>
                <a:lnTo>
                  <a:pt x="501" y="23"/>
                </a:lnTo>
                <a:lnTo>
                  <a:pt x="501" y="23"/>
                </a:lnTo>
                <a:lnTo>
                  <a:pt x="501" y="23"/>
                </a:lnTo>
                <a:lnTo>
                  <a:pt x="501" y="21"/>
                </a:lnTo>
                <a:lnTo>
                  <a:pt x="501" y="21"/>
                </a:lnTo>
                <a:lnTo>
                  <a:pt x="501" y="21"/>
                </a:lnTo>
                <a:lnTo>
                  <a:pt x="501" y="21"/>
                </a:lnTo>
                <a:lnTo>
                  <a:pt x="501" y="21"/>
                </a:lnTo>
                <a:lnTo>
                  <a:pt x="501" y="21"/>
                </a:lnTo>
                <a:lnTo>
                  <a:pt x="501" y="21"/>
                </a:lnTo>
                <a:lnTo>
                  <a:pt x="500" y="21"/>
                </a:lnTo>
                <a:lnTo>
                  <a:pt x="500" y="20"/>
                </a:lnTo>
                <a:lnTo>
                  <a:pt x="500" y="20"/>
                </a:lnTo>
                <a:lnTo>
                  <a:pt x="500" y="20"/>
                </a:lnTo>
                <a:lnTo>
                  <a:pt x="500" y="20"/>
                </a:lnTo>
                <a:lnTo>
                  <a:pt x="500" y="20"/>
                </a:lnTo>
                <a:lnTo>
                  <a:pt x="500" y="20"/>
                </a:lnTo>
                <a:lnTo>
                  <a:pt x="500" y="20"/>
                </a:lnTo>
                <a:lnTo>
                  <a:pt x="500" y="20"/>
                </a:lnTo>
                <a:lnTo>
                  <a:pt x="500" y="19"/>
                </a:lnTo>
                <a:lnTo>
                  <a:pt x="500" y="19"/>
                </a:lnTo>
                <a:lnTo>
                  <a:pt x="499" y="19"/>
                </a:lnTo>
                <a:lnTo>
                  <a:pt x="499" y="19"/>
                </a:lnTo>
                <a:lnTo>
                  <a:pt x="499" y="19"/>
                </a:lnTo>
                <a:lnTo>
                  <a:pt x="499" y="19"/>
                </a:lnTo>
                <a:lnTo>
                  <a:pt x="499" y="19"/>
                </a:lnTo>
                <a:lnTo>
                  <a:pt x="499" y="19"/>
                </a:lnTo>
                <a:lnTo>
                  <a:pt x="499" y="18"/>
                </a:lnTo>
                <a:lnTo>
                  <a:pt x="499" y="18"/>
                </a:lnTo>
                <a:lnTo>
                  <a:pt x="499" y="18"/>
                </a:lnTo>
                <a:lnTo>
                  <a:pt x="499" y="18"/>
                </a:lnTo>
                <a:lnTo>
                  <a:pt x="498" y="18"/>
                </a:lnTo>
                <a:lnTo>
                  <a:pt x="498" y="18"/>
                </a:lnTo>
                <a:lnTo>
                  <a:pt x="498" y="18"/>
                </a:lnTo>
                <a:lnTo>
                  <a:pt x="498" y="18"/>
                </a:lnTo>
                <a:lnTo>
                  <a:pt x="498" y="17"/>
                </a:lnTo>
                <a:lnTo>
                  <a:pt x="498" y="17"/>
                </a:lnTo>
                <a:lnTo>
                  <a:pt x="498" y="17"/>
                </a:lnTo>
                <a:lnTo>
                  <a:pt x="498" y="17"/>
                </a:lnTo>
                <a:lnTo>
                  <a:pt x="498" y="17"/>
                </a:lnTo>
                <a:lnTo>
                  <a:pt x="497" y="17"/>
                </a:lnTo>
                <a:lnTo>
                  <a:pt x="497" y="17"/>
                </a:lnTo>
                <a:lnTo>
                  <a:pt x="497" y="17"/>
                </a:lnTo>
                <a:lnTo>
                  <a:pt x="497" y="17"/>
                </a:lnTo>
                <a:lnTo>
                  <a:pt x="497" y="16"/>
                </a:lnTo>
                <a:lnTo>
                  <a:pt x="497" y="16"/>
                </a:lnTo>
                <a:lnTo>
                  <a:pt x="497" y="16"/>
                </a:lnTo>
                <a:lnTo>
                  <a:pt x="497" y="16"/>
                </a:lnTo>
                <a:lnTo>
                  <a:pt x="497" y="16"/>
                </a:lnTo>
                <a:lnTo>
                  <a:pt x="496" y="16"/>
                </a:lnTo>
                <a:lnTo>
                  <a:pt x="496" y="16"/>
                </a:lnTo>
                <a:lnTo>
                  <a:pt x="496" y="16"/>
                </a:lnTo>
                <a:lnTo>
                  <a:pt x="496" y="16"/>
                </a:lnTo>
                <a:lnTo>
                  <a:pt x="496" y="16"/>
                </a:lnTo>
                <a:lnTo>
                  <a:pt x="496" y="15"/>
                </a:lnTo>
                <a:lnTo>
                  <a:pt x="496" y="15"/>
                </a:lnTo>
                <a:lnTo>
                  <a:pt x="496" y="15"/>
                </a:lnTo>
                <a:lnTo>
                  <a:pt x="494" y="15"/>
                </a:lnTo>
                <a:lnTo>
                  <a:pt x="494" y="15"/>
                </a:lnTo>
                <a:lnTo>
                  <a:pt x="494" y="15"/>
                </a:lnTo>
                <a:lnTo>
                  <a:pt x="494" y="15"/>
                </a:lnTo>
                <a:lnTo>
                  <a:pt x="494" y="15"/>
                </a:lnTo>
                <a:lnTo>
                  <a:pt x="494" y="15"/>
                </a:lnTo>
                <a:lnTo>
                  <a:pt x="494" y="15"/>
                </a:lnTo>
                <a:lnTo>
                  <a:pt x="494" y="14"/>
                </a:lnTo>
                <a:lnTo>
                  <a:pt x="493" y="14"/>
                </a:lnTo>
                <a:lnTo>
                  <a:pt x="493" y="14"/>
                </a:lnTo>
                <a:lnTo>
                  <a:pt x="493" y="14"/>
                </a:lnTo>
                <a:lnTo>
                  <a:pt x="493" y="14"/>
                </a:lnTo>
                <a:lnTo>
                  <a:pt x="493" y="14"/>
                </a:lnTo>
                <a:lnTo>
                  <a:pt x="493" y="14"/>
                </a:lnTo>
                <a:lnTo>
                  <a:pt x="493" y="14"/>
                </a:lnTo>
                <a:lnTo>
                  <a:pt x="493" y="14"/>
                </a:lnTo>
                <a:lnTo>
                  <a:pt x="492" y="14"/>
                </a:lnTo>
                <a:lnTo>
                  <a:pt x="492" y="14"/>
                </a:lnTo>
                <a:lnTo>
                  <a:pt x="492" y="12"/>
                </a:lnTo>
                <a:lnTo>
                  <a:pt x="492" y="12"/>
                </a:lnTo>
                <a:lnTo>
                  <a:pt x="492" y="12"/>
                </a:lnTo>
                <a:lnTo>
                  <a:pt x="492" y="12"/>
                </a:lnTo>
                <a:lnTo>
                  <a:pt x="492" y="12"/>
                </a:lnTo>
                <a:lnTo>
                  <a:pt x="491" y="12"/>
                </a:lnTo>
                <a:lnTo>
                  <a:pt x="491" y="12"/>
                </a:lnTo>
                <a:lnTo>
                  <a:pt x="491" y="12"/>
                </a:lnTo>
                <a:lnTo>
                  <a:pt x="491" y="12"/>
                </a:lnTo>
                <a:lnTo>
                  <a:pt x="491" y="12"/>
                </a:lnTo>
                <a:lnTo>
                  <a:pt x="491" y="12"/>
                </a:lnTo>
                <a:lnTo>
                  <a:pt x="491" y="12"/>
                </a:lnTo>
                <a:lnTo>
                  <a:pt x="490" y="11"/>
                </a:lnTo>
                <a:lnTo>
                  <a:pt x="490" y="11"/>
                </a:lnTo>
                <a:lnTo>
                  <a:pt x="490" y="11"/>
                </a:lnTo>
                <a:lnTo>
                  <a:pt x="490" y="11"/>
                </a:lnTo>
                <a:lnTo>
                  <a:pt x="490" y="11"/>
                </a:lnTo>
                <a:lnTo>
                  <a:pt x="490" y="11"/>
                </a:lnTo>
                <a:lnTo>
                  <a:pt x="490" y="11"/>
                </a:lnTo>
                <a:lnTo>
                  <a:pt x="489" y="11"/>
                </a:lnTo>
                <a:lnTo>
                  <a:pt x="489" y="11"/>
                </a:lnTo>
                <a:lnTo>
                  <a:pt x="489" y="11"/>
                </a:lnTo>
                <a:lnTo>
                  <a:pt x="489" y="11"/>
                </a:lnTo>
                <a:lnTo>
                  <a:pt x="489" y="11"/>
                </a:lnTo>
                <a:lnTo>
                  <a:pt x="489" y="11"/>
                </a:lnTo>
                <a:lnTo>
                  <a:pt x="489" y="11"/>
                </a:lnTo>
                <a:lnTo>
                  <a:pt x="488" y="10"/>
                </a:lnTo>
                <a:lnTo>
                  <a:pt x="488" y="10"/>
                </a:lnTo>
                <a:lnTo>
                  <a:pt x="488" y="10"/>
                </a:lnTo>
                <a:lnTo>
                  <a:pt x="488" y="10"/>
                </a:lnTo>
                <a:lnTo>
                  <a:pt x="488" y="10"/>
                </a:lnTo>
                <a:lnTo>
                  <a:pt x="488" y="10"/>
                </a:lnTo>
                <a:lnTo>
                  <a:pt x="488" y="10"/>
                </a:lnTo>
                <a:lnTo>
                  <a:pt x="487" y="10"/>
                </a:lnTo>
                <a:lnTo>
                  <a:pt x="487" y="10"/>
                </a:lnTo>
                <a:lnTo>
                  <a:pt x="487" y="10"/>
                </a:lnTo>
                <a:lnTo>
                  <a:pt x="487" y="10"/>
                </a:lnTo>
                <a:lnTo>
                  <a:pt x="487" y="10"/>
                </a:lnTo>
                <a:lnTo>
                  <a:pt x="487" y="10"/>
                </a:lnTo>
                <a:lnTo>
                  <a:pt x="487" y="10"/>
                </a:lnTo>
                <a:lnTo>
                  <a:pt x="485" y="10"/>
                </a:lnTo>
                <a:lnTo>
                  <a:pt x="485" y="10"/>
                </a:lnTo>
                <a:lnTo>
                  <a:pt x="485" y="10"/>
                </a:lnTo>
                <a:lnTo>
                  <a:pt x="485" y="9"/>
                </a:lnTo>
                <a:lnTo>
                  <a:pt x="485" y="9"/>
                </a:lnTo>
                <a:lnTo>
                  <a:pt x="485" y="9"/>
                </a:lnTo>
                <a:lnTo>
                  <a:pt x="484" y="9"/>
                </a:lnTo>
                <a:lnTo>
                  <a:pt x="484" y="9"/>
                </a:lnTo>
                <a:lnTo>
                  <a:pt x="484" y="9"/>
                </a:lnTo>
                <a:lnTo>
                  <a:pt x="484" y="9"/>
                </a:lnTo>
                <a:lnTo>
                  <a:pt x="484" y="9"/>
                </a:lnTo>
                <a:lnTo>
                  <a:pt x="484" y="9"/>
                </a:lnTo>
                <a:lnTo>
                  <a:pt x="484" y="9"/>
                </a:lnTo>
                <a:lnTo>
                  <a:pt x="483" y="9"/>
                </a:lnTo>
                <a:lnTo>
                  <a:pt x="483" y="9"/>
                </a:lnTo>
                <a:lnTo>
                  <a:pt x="483" y="9"/>
                </a:lnTo>
                <a:lnTo>
                  <a:pt x="483" y="9"/>
                </a:lnTo>
                <a:lnTo>
                  <a:pt x="483" y="9"/>
                </a:lnTo>
                <a:lnTo>
                  <a:pt x="483" y="9"/>
                </a:lnTo>
                <a:lnTo>
                  <a:pt x="482" y="9"/>
                </a:lnTo>
                <a:lnTo>
                  <a:pt x="482" y="9"/>
                </a:lnTo>
                <a:lnTo>
                  <a:pt x="482" y="9"/>
                </a:lnTo>
                <a:lnTo>
                  <a:pt x="482" y="9"/>
                </a:lnTo>
                <a:lnTo>
                  <a:pt x="482" y="9"/>
                </a:lnTo>
                <a:lnTo>
                  <a:pt x="482" y="9"/>
                </a:lnTo>
                <a:lnTo>
                  <a:pt x="481" y="9"/>
                </a:lnTo>
                <a:lnTo>
                  <a:pt x="481" y="9"/>
                </a:lnTo>
                <a:lnTo>
                  <a:pt x="481" y="9"/>
                </a:lnTo>
                <a:lnTo>
                  <a:pt x="481" y="9"/>
                </a:lnTo>
                <a:lnTo>
                  <a:pt x="481" y="8"/>
                </a:lnTo>
                <a:lnTo>
                  <a:pt x="481" y="8"/>
                </a:lnTo>
                <a:lnTo>
                  <a:pt x="480" y="8"/>
                </a:lnTo>
                <a:lnTo>
                  <a:pt x="480" y="8"/>
                </a:lnTo>
                <a:lnTo>
                  <a:pt x="480" y="8"/>
                </a:lnTo>
                <a:lnTo>
                  <a:pt x="480" y="8"/>
                </a:lnTo>
                <a:lnTo>
                  <a:pt x="480" y="8"/>
                </a:lnTo>
                <a:lnTo>
                  <a:pt x="480" y="8"/>
                </a:lnTo>
                <a:lnTo>
                  <a:pt x="479" y="8"/>
                </a:lnTo>
                <a:lnTo>
                  <a:pt x="479" y="8"/>
                </a:lnTo>
                <a:lnTo>
                  <a:pt x="479" y="8"/>
                </a:lnTo>
                <a:lnTo>
                  <a:pt x="479" y="8"/>
                </a:lnTo>
                <a:lnTo>
                  <a:pt x="479" y="8"/>
                </a:lnTo>
                <a:lnTo>
                  <a:pt x="479" y="8"/>
                </a:lnTo>
                <a:lnTo>
                  <a:pt x="478" y="8"/>
                </a:lnTo>
                <a:lnTo>
                  <a:pt x="478" y="8"/>
                </a:lnTo>
                <a:lnTo>
                  <a:pt x="478" y="8"/>
                </a:lnTo>
                <a:lnTo>
                  <a:pt x="478" y="8"/>
                </a:lnTo>
                <a:lnTo>
                  <a:pt x="478" y="8"/>
                </a:lnTo>
                <a:lnTo>
                  <a:pt x="478" y="8"/>
                </a:lnTo>
                <a:lnTo>
                  <a:pt x="476" y="8"/>
                </a:lnTo>
                <a:lnTo>
                  <a:pt x="476" y="8"/>
                </a:lnTo>
                <a:lnTo>
                  <a:pt x="476" y="8"/>
                </a:lnTo>
                <a:lnTo>
                  <a:pt x="476" y="8"/>
                </a:lnTo>
                <a:lnTo>
                  <a:pt x="476" y="8"/>
                </a:lnTo>
                <a:lnTo>
                  <a:pt x="476" y="8"/>
                </a:lnTo>
                <a:close/>
                <a:moveTo>
                  <a:pt x="439" y="34"/>
                </a:moveTo>
                <a:lnTo>
                  <a:pt x="439" y="34"/>
                </a:lnTo>
                <a:lnTo>
                  <a:pt x="439" y="34"/>
                </a:lnTo>
                <a:lnTo>
                  <a:pt x="439" y="34"/>
                </a:lnTo>
                <a:lnTo>
                  <a:pt x="439" y="33"/>
                </a:lnTo>
                <a:lnTo>
                  <a:pt x="439" y="33"/>
                </a:lnTo>
                <a:lnTo>
                  <a:pt x="439" y="33"/>
                </a:lnTo>
                <a:lnTo>
                  <a:pt x="439" y="33"/>
                </a:lnTo>
                <a:lnTo>
                  <a:pt x="439" y="32"/>
                </a:lnTo>
                <a:lnTo>
                  <a:pt x="439" y="32"/>
                </a:lnTo>
                <a:lnTo>
                  <a:pt x="439" y="32"/>
                </a:lnTo>
                <a:lnTo>
                  <a:pt x="439" y="32"/>
                </a:lnTo>
                <a:lnTo>
                  <a:pt x="439" y="32"/>
                </a:lnTo>
                <a:lnTo>
                  <a:pt x="439" y="30"/>
                </a:lnTo>
                <a:lnTo>
                  <a:pt x="439" y="30"/>
                </a:lnTo>
                <a:lnTo>
                  <a:pt x="439" y="30"/>
                </a:lnTo>
                <a:lnTo>
                  <a:pt x="439" y="30"/>
                </a:lnTo>
                <a:lnTo>
                  <a:pt x="439" y="30"/>
                </a:lnTo>
                <a:lnTo>
                  <a:pt x="439" y="29"/>
                </a:lnTo>
                <a:lnTo>
                  <a:pt x="439" y="29"/>
                </a:lnTo>
                <a:lnTo>
                  <a:pt x="439" y="29"/>
                </a:lnTo>
                <a:lnTo>
                  <a:pt x="439" y="29"/>
                </a:lnTo>
                <a:lnTo>
                  <a:pt x="439" y="29"/>
                </a:lnTo>
                <a:lnTo>
                  <a:pt x="439" y="28"/>
                </a:lnTo>
                <a:lnTo>
                  <a:pt x="439" y="28"/>
                </a:lnTo>
                <a:lnTo>
                  <a:pt x="440" y="28"/>
                </a:lnTo>
                <a:lnTo>
                  <a:pt x="440" y="28"/>
                </a:lnTo>
                <a:lnTo>
                  <a:pt x="440" y="28"/>
                </a:lnTo>
                <a:lnTo>
                  <a:pt x="440" y="27"/>
                </a:lnTo>
                <a:lnTo>
                  <a:pt x="440" y="27"/>
                </a:lnTo>
                <a:lnTo>
                  <a:pt x="440" y="27"/>
                </a:lnTo>
                <a:lnTo>
                  <a:pt x="440" y="27"/>
                </a:lnTo>
                <a:lnTo>
                  <a:pt x="440" y="27"/>
                </a:lnTo>
                <a:lnTo>
                  <a:pt x="440" y="26"/>
                </a:lnTo>
                <a:lnTo>
                  <a:pt x="440" y="26"/>
                </a:lnTo>
                <a:lnTo>
                  <a:pt x="440" y="26"/>
                </a:lnTo>
                <a:lnTo>
                  <a:pt x="440" y="26"/>
                </a:lnTo>
                <a:lnTo>
                  <a:pt x="440" y="26"/>
                </a:lnTo>
                <a:lnTo>
                  <a:pt x="440" y="25"/>
                </a:lnTo>
                <a:lnTo>
                  <a:pt x="440" y="25"/>
                </a:lnTo>
                <a:lnTo>
                  <a:pt x="440" y="25"/>
                </a:lnTo>
                <a:lnTo>
                  <a:pt x="441" y="25"/>
                </a:lnTo>
                <a:lnTo>
                  <a:pt x="441" y="25"/>
                </a:lnTo>
                <a:lnTo>
                  <a:pt x="441" y="24"/>
                </a:lnTo>
                <a:lnTo>
                  <a:pt x="441" y="24"/>
                </a:lnTo>
                <a:lnTo>
                  <a:pt x="441" y="24"/>
                </a:lnTo>
                <a:lnTo>
                  <a:pt x="441" y="24"/>
                </a:lnTo>
                <a:lnTo>
                  <a:pt x="441" y="24"/>
                </a:lnTo>
                <a:lnTo>
                  <a:pt x="441" y="24"/>
                </a:lnTo>
                <a:lnTo>
                  <a:pt x="441" y="23"/>
                </a:lnTo>
                <a:lnTo>
                  <a:pt x="441" y="23"/>
                </a:lnTo>
                <a:lnTo>
                  <a:pt x="441" y="23"/>
                </a:lnTo>
                <a:lnTo>
                  <a:pt x="441" y="23"/>
                </a:lnTo>
                <a:lnTo>
                  <a:pt x="441" y="23"/>
                </a:lnTo>
                <a:lnTo>
                  <a:pt x="443" y="21"/>
                </a:lnTo>
                <a:lnTo>
                  <a:pt x="443" y="21"/>
                </a:lnTo>
                <a:lnTo>
                  <a:pt x="443" y="21"/>
                </a:lnTo>
                <a:lnTo>
                  <a:pt x="443" y="21"/>
                </a:lnTo>
                <a:lnTo>
                  <a:pt x="443" y="21"/>
                </a:lnTo>
                <a:lnTo>
                  <a:pt x="443" y="21"/>
                </a:lnTo>
                <a:lnTo>
                  <a:pt x="443" y="20"/>
                </a:lnTo>
                <a:lnTo>
                  <a:pt x="443" y="20"/>
                </a:lnTo>
                <a:lnTo>
                  <a:pt x="443" y="20"/>
                </a:lnTo>
                <a:lnTo>
                  <a:pt x="443" y="20"/>
                </a:lnTo>
                <a:lnTo>
                  <a:pt x="443" y="20"/>
                </a:lnTo>
                <a:lnTo>
                  <a:pt x="444" y="19"/>
                </a:lnTo>
                <a:lnTo>
                  <a:pt x="444" y="19"/>
                </a:lnTo>
                <a:lnTo>
                  <a:pt x="444" y="19"/>
                </a:lnTo>
                <a:lnTo>
                  <a:pt x="444" y="19"/>
                </a:lnTo>
                <a:lnTo>
                  <a:pt x="444" y="19"/>
                </a:lnTo>
                <a:lnTo>
                  <a:pt x="444" y="19"/>
                </a:lnTo>
                <a:lnTo>
                  <a:pt x="444" y="18"/>
                </a:lnTo>
                <a:lnTo>
                  <a:pt x="444" y="18"/>
                </a:lnTo>
                <a:lnTo>
                  <a:pt x="444" y="18"/>
                </a:lnTo>
                <a:lnTo>
                  <a:pt x="444" y="18"/>
                </a:lnTo>
                <a:lnTo>
                  <a:pt x="445" y="18"/>
                </a:lnTo>
                <a:lnTo>
                  <a:pt x="445" y="18"/>
                </a:lnTo>
                <a:lnTo>
                  <a:pt x="445" y="17"/>
                </a:lnTo>
                <a:lnTo>
                  <a:pt x="445" y="17"/>
                </a:lnTo>
                <a:lnTo>
                  <a:pt x="445" y="17"/>
                </a:lnTo>
                <a:lnTo>
                  <a:pt x="445" y="17"/>
                </a:lnTo>
                <a:lnTo>
                  <a:pt x="445" y="17"/>
                </a:lnTo>
                <a:lnTo>
                  <a:pt x="445" y="17"/>
                </a:lnTo>
                <a:lnTo>
                  <a:pt x="445" y="16"/>
                </a:lnTo>
                <a:lnTo>
                  <a:pt x="446" y="16"/>
                </a:lnTo>
                <a:lnTo>
                  <a:pt x="446" y="16"/>
                </a:lnTo>
                <a:lnTo>
                  <a:pt x="446" y="16"/>
                </a:lnTo>
                <a:lnTo>
                  <a:pt x="446" y="16"/>
                </a:lnTo>
                <a:lnTo>
                  <a:pt x="446" y="16"/>
                </a:lnTo>
                <a:lnTo>
                  <a:pt x="446" y="15"/>
                </a:lnTo>
                <a:lnTo>
                  <a:pt x="446" y="15"/>
                </a:lnTo>
                <a:lnTo>
                  <a:pt x="446" y="15"/>
                </a:lnTo>
                <a:lnTo>
                  <a:pt x="447" y="15"/>
                </a:lnTo>
                <a:lnTo>
                  <a:pt x="447" y="15"/>
                </a:lnTo>
                <a:lnTo>
                  <a:pt x="447" y="15"/>
                </a:lnTo>
                <a:lnTo>
                  <a:pt x="447" y="14"/>
                </a:lnTo>
                <a:lnTo>
                  <a:pt x="447" y="14"/>
                </a:lnTo>
                <a:lnTo>
                  <a:pt x="447" y="14"/>
                </a:lnTo>
                <a:lnTo>
                  <a:pt x="447" y="14"/>
                </a:lnTo>
                <a:lnTo>
                  <a:pt x="447" y="14"/>
                </a:lnTo>
                <a:lnTo>
                  <a:pt x="448" y="14"/>
                </a:lnTo>
                <a:lnTo>
                  <a:pt x="448" y="14"/>
                </a:lnTo>
                <a:lnTo>
                  <a:pt x="448" y="12"/>
                </a:lnTo>
                <a:lnTo>
                  <a:pt x="448" y="12"/>
                </a:lnTo>
                <a:lnTo>
                  <a:pt x="448" y="12"/>
                </a:lnTo>
                <a:lnTo>
                  <a:pt x="448" y="12"/>
                </a:lnTo>
                <a:lnTo>
                  <a:pt x="448" y="12"/>
                </a:lnTo>
                <a:lnTo>
                  <a:pt x="448" y="12"/>
                </a:lnTo>
                <a:lnTo>
                  <a:pt x="449" y="12"/>
                </a:lnTo>
                <a:lnTo>
                  <a:pt x="449" y="11"/>
                </a:lnTo>
                <a:lnTo>
                  <a:pt x="449" y="11"/>
                </a:lnTo>
                <a:lnTo>
                  <a:pt x="449" y="11"/>
                </a:lnTo>
                <a:lnTo>
                  <a:pt x="449" y="11"/>
                </a:lnTo>
                <a:lnTo>
                  <a:pt x="449" y="11"/>
                </a:lnTo>
                <a:lnTo>
                  <a:pt x="449" y="11"/>
                </a:lnTo>
                <a:lnTo>
                  <a:pt x="450" y="11"/>
                </a:lnTo>
                <a:lnTo>
                  <a:pt x="450" y="10"/>
                </a:lnTo>
                <a:lnTo>
                  <a:pt x="450" y="10"/>
                </a:lnTo>
                <a:lnTo>
                  <a:pt x="450" y="10"/>
                </a:lnTo>
                <a:lnTo>
                  <a:pt x="450" y="10"/>
                </a:lnTo>
                <a:lnTo>
                  <a:pt x="450" y="10"/>
                </a:lnTo>
                <a:lnTo>
                  <a:pt x="452" y="10"/>
                </a:lnTo>
                <a:lnTo>
                  <a:pt x="452" y="10"/>
                </a:lnTo>
                <a:lnTo>
                  <a:pt x="452" y="9"/>
                </a:lnTo>
                <a:lnTo>
                  <a:pt x="452" y="9"/>
                </a:lnTo>
                <a:lnTo>
                  <a:pt x="452" y="9"/>
                </a:lnTo>
                <a:lnTo>
                  <a:pt x="452" y="9"/>
                </a:lnTo>
                <a:lnTo>
                  <a:pt x="452" y="9"/>
                </a:lnTo>
                <a:lnTo>
                  <a:pt x="453" y="9"/>
                </a:lnTo>
                <a:lnTo>
                  <a:pt x="453" y="9"/>
                </a:lnTo>
                <a:lnTo>
                  <a:pt x="453" y="9"/>
                </a:lnTo>
                <a:lnTo>
                  <a:pt x="453" y="8"/>
                </a:lnTo>
                <a:lnTo>
                  <a:pt x="453" y="8"/>
                </a:lnTo>
                <a:lnTo>
                  <a:pt x="453" y="8"/>
                </a:lnTo>
                <a:lnTo>
                  <a:pt x="454" y="8"/>
                </a:lnTo>
                <a:lnTo>
                  <a:pt x="454" y="8"/>
                </a:lnTo>
                <a:lnTo>
                  <a:pt x="454" y="8"/>
                </a:lnTo>
                <a:lnTo>
                  <a:pt x="454" y="8"/>
                </a:lnTo>
                <a:lnTo>
                  <a:pt x="454" y="8"/>
                </a:lnTo>
                <a:lnTo>
                  <a:pt x="454" y="7"/>
                </a:lnTo>
                <a:lnTo>
                  <a:pt x="454" y="7"/>
                </a:lnTo>
                <a:lnTo>
                  <a:pt x="455" y="7"/>
                </a:lnTo>
                <a:lnTo>
                  <a:pt x="455" y="7"/>
                </a:lnTo>
                <a:lnTo>
                  <a:pt x="455" y="7"/>
                </a:lnTo>
                <a:lnTo>
                  <a:pt x="455" y="7"/>
                </a:lnTo>
                <a:lnTo>
                  <a:pt x="455" y="7"/>
                </a:lnTo>
                <a:lnTo>
                  <a:pt x="455" y="7"/>
                </a:lnTo>
                <a:lnTo>
                  <a:pt x="456" y="7"/>
                </a:lnTo>
                <a:lnTo>
                  <a:pt x="456" y="6"/>
                </a:lnTo>
                <a:lnTo>
                  <a:pt x="456" y="6"/>
                </a:lnTo>
                <a:lnTo>
                  <a:pt x="456" y="6"/>
                </a:lnTo>
                <a:lnTo>
                  <a:pt x="456" y="6"/>
                </a:lnTo>
                <a:lnTo>
                  <a:pt x="456" y="6"/>
                </a:lnTo>
                <a:lnTo>
                  <a:pt x="457" y="6"/>
                </a:lnTo>
                <a:lnTo>
                  <a:pt x="457" y="6"/>
                </a:lnTo>
                <a:lnTo>
                  <a:pt x="457" y="6"/>
                </a:lnTo>
                <a:lnTo>
                  <a:pt x="457" y="6"/>
                </a:lnTo>
                <a:lnTo>
                  <a:pt x="457" y="5"/>
                </a:lnTo>
                <a:lnTo>
                  <a:pt x="458" y="5"/>
                </a:lnTo>
                <a:lnTo>
                  <a:pt x="458" y="5"/>
                </a:lnTo>
                <a:lnTo>
                  <a:pt x="458" y="5"/>
                </a:lnTo>
                <a:lnTo>
                  <a:pt x="458" y="5"/>
                </a:lnTo>
                <a:lnTo>
                  <a:pt x="458" y="5"/>
                </a:lnTo>
                <a:lnTo>
                  <a:pt x="458" y="5"/>
                </a:lnTo>
                <a:lnTo>
                  <a:pt x="459" y="5"/>
                </a:lnTo>
                <a:lnTo>
                  <a:pt x="459" y="5"/>
                </a:lnTo>
                <a:lnTo>
                  <a:pt x="459" y="5"/>
                </a:lnTo>
                <a:lnTo>
                  <a:pt x="459" y="5"/>
                </a:lnTo>
                <a:lnTo>
                  <a:pt x="459" y="3"/>
                </a:lnTo>
                <a:lnTo>
                  <a:pt x="461" y="3"/>
                </a:lnTo>
                <a:lnTo>
                  <a:pt x="461" y="3"/>
                </a:lnTo>
                <a:lnTo>
                  <a:pt x="461" y="3"/>
                </a:lnTo>
                <a:lnTo>
                  <a:pt x="461" y="3"/>
                </a:lnTo>
                <a:lnTo>
                  <a:pt x="461" y="3"/>
                </a:lnTo>
                <a:lnTo>
                  <a:pt x="461" y="3"/>
                </a:lnTo>
                <a:lnTo>
                  <a:pt x="462" y="3"/>
                </a:lnTo>
                <a:lnTo>
                  <a:pt x="462" y="3"/>
                </a:lnTo>
                <a:lnTo>
                  <a:pt x="462" y="3"/>
                </a:lnTo>
                <a:lnTo>
                  <a:pt x="462" y="3"/>
                </a:lnTo>
                <a:lnTo>
                  <a:pt x="462" y="3"/>
                </a:lnTo>
                <a:lnTo>
                  <a:pt x="463" y="2"/>
                </a:lnTo>
                <a:lnTo>
                  <a:pt x="463" y="2"/>
                </a:lnTo>
                <a:lnTo>
                  <a:pt x="463" y="2"/>
                </a:lnTo>
                <a:lnTo>
                  <a:pt x="463" y="2"/>
                </a:lnTo>
                <a:lnTo>
                  <a:pt x="463" y="2"/>
                </a:lnTo>
                <a:lnTo>
                  <a:pt x="464" y="2"/>
                </a:lnTo>
                <a:lnTo>
                  <a:pt x="464" y="2"/>
                </a:lnTo>
                <a:lnTo>
                  <a:pt x="464" y="2"/>
                </a:lnTo>
                <a:lnTo>
                  <a:pt x="464" y="2"/>
                </a:lnTo>
                <a:lnTo>
                  <a:pt x="464" y="2"/>
                </a:lnTo>
                <a:lnTo>
                  <a:pt x="464" y="2"/>
                </a:lnTo>
                <a:lnTo>
                  <a:pt x="465" y="2"/>
                </a:lnTo>
                <a:lnTo>
                  <a:pt x="465" y="2"/>
                </a:lnTo>
                <a:lnTo>
                  <a:pt x="465" y="2"/>
                </a:lnTo>
                <a:lnTo>
                  <a:pt x="465" y="2"/>
                </a:lnTo>
                <a:lnTo>
                  <a:pt x="465" y="1"/>
                </a:lnTo>
                <a:lnTo>
                  <a:pt x="466" y="1"/>
                </a:lnTo>
                <a:lnTo>
                  <a:pt x="466" y="1"/>
                </a:lnTo>
                <a:lnTo>
                  <a:pt x="466" y="1"/>
                </a:lnTo>
                <a:lnTo>
                  <a:pt x="466" y="1"/>
                </a:lnTo>
                <a:lnTo>
                  <a:pt x="466" y="1"/>
                </a:lnTo>
                <a:lnTo>
                  <a:pt x="467" y="1"/>
                </a:lnTo>
                <a:lnTo>
                  <a:pt x="467" y="1"/>
                </a:lnTo>
                <a:lnTo>
                  <a:pt x="467" y="1"/>
                </a:lnTo>
                <a:lnTo>
                  <a:pt x="467" y="1"/>
                </a:lnTo>
                <a:lnTo>
                  <a:pt x="467" y="1"/>
                </a:lnTo>
                <a:lnTo>
                  <a:pt x="469" y="1"/>
                </a:lnTo>
                <a:lnTo>
                  <a:pt x="469" y="1"/>
                </a:lnTo>
                <a:lnTo>
                  <a:pt x="469" y="1"/>
                </a:lnTo>
                <a:lnTo>
                  <a:pt x="469" y="1"/>
                </a:lnTo>
                <a:lnTo>
                  <a:pt x="469" y="1"/>
                </a:lnTo>
                <a:lnTo>
                  <a:pt x="470" y="1"/>
                </a:lnTo>
                <a:lnTo>
                  <a:pt x="470" y="1"/>
                </a:lnTo>
                <a:lnTo>
                  <a:pt x="470" y="1"/>
                </a:lnTo>
                <a:lnTo>
                  <a:pt x="470" y="1"/>
                </a:lnTo>
                <a:lnTo>
                  <a:pt x="471" y="1"/>
                </a:lnTo>
                <a:lnTo>
                  <a:pt x="471" y="1"/>
                </a:lnTo>
                <a:lnTo>
                  <a:pt x="471" y="0"/>
                </a:lnTo>
                <a:lnTo>
                  <a:pt x="471" y="0"/>
                </a:lnTo>
                <a:lnTo>
                  <a:pt x="471" y="0"/>
                </a:lnTo>
                <a:lnTo>
                  <a:pt x="472" y="0"/>
                </a:lnTo>
                <a:lnTo>
                  <a:pt x="472" y="0"/>
                </a:lnTo>
                <a:lnTo>
                  <a:pt x="472" y="0"/>
                </a:lnTo>
                <a:lnTo>
                  <a:pt x="472" y="0"/>
                </a:lnTo>
                <a:lnTo>
                  <a:pt x="472" y="0"/>
                </a:lnTo>
                <a:lnTo>
                  <a:pt x="473" y="0"/>
                </a:lnTo>
                <a:lnTo>
                  <a:pt x="473" y="0"/>
                </a:lnTo>
                <a:lnTo>
                  <a:pt x="473" y="0"/>
                </a:lnTo>
                <a:lnTo>
                  <a:pt x="473" y="0"/>
                </a:lnTo>
                <a:lnTo>
                  <a:pt x="473" y="0"/>
                </a:lnTo>
                <a:lnTo>
                  <a:pt x="474" y="0"/>
                </a:lnTo>
                <a:lnTo>
                  <a:pt x="474" y="0"/>
                </a:lnTo>
                <a:lnTo>
                  <a:pt x="474" y="0"/>
                </a:lnTo>
                <a:lnTo>
                  <a:pt x="474" y="0"/>
                </a:lnTo>
                <a:lnTo>
                  <a:pt x="475" y="0"/>
                </a:lnTo>
                <a:lnTo>
                  <a:pt x="475" y="0"/>
                </a:lnTo>
                <a:lnTo>
                  <a:pt x="475" y="0"/>
                </a:lnTo>
                <a:lnTo>
                  <a:pt x="475" y="0"/>
                </a:lnTo>
                <a:lnTo>
                  <a:pt x="475" y="0"/>
                </a:lnTo>
                <a:lnTo>
                  <a:pt x="476" y="0"/>
                </a:lnTo>
                <a:lnTo>
                  <a:pt x="476" y="0"/>
                </a:lnTo>
                <a:lnTo>
                  <a:pt x="476" y="0"/>
                </a:lnTo>
                <a:lnTo>
                  <a:pt x="476" y="0"/>
                </a:lnTo>
                <a:lnTo>
                  <a:pt x="476" y="0"/>
                </a:lnTo>
                <a:lnTo>
                  <a:pt x="478" y="0"/>
                </a:lnTo>
                <a:lnTo>
                  <a:pt x="478" y="0"/>
                </a:lnTo>
                <a:lnTo>
                  <a:pt x="478" y="0"/>
                </a:lnTo>
                <a:lnTo>
                  <a:pt x="478" y="0"/>
                </a:lnTo>
                <a:lnTo>
                  <a:pt x="479" y="0"/>
                </a:lnTo>
                <a:lnTo>
                  <a:pt x="479" y="0"/>
                </a:lnTo>
                <a:lnTo>
                  <a:pt x="479" y="0"/>
                </a:lnTo>
                <a:lnTo>
                  <a:pt x="479" y="0"/>
                </a:lnTo>
                <a:lnTo>
                  <a:pt x="479" y="0"/>
                </a:lnTo>
                <a:lnTo>
                  <a:pt x="480" y="0"/>
                </a:lnTo>
                <a:lnTo>
                  <a:pt x="480" y="0"/>
                </a:lnTo>
                <a:lnTo>
                  <a:pt x="480" y="0"/>
                </a:lnTo>
                <a:lnTo>
                  <a:pt x="480" y="0"/>
                </a:lnTo>
                <a:lnTo>
                  <a:pt x="480" y="0"/>
                </a:lnTo>
                <a:lnTo>
                  <a:pt x="481" y="0"/>
                </a:lnTo>
                <a:lnTo>
                  <a:pt x="481" y="0"/>
                </a:lnTo>
                <a:lnTo>
                  <a:pt x="481" y="0"/>
                </a:lnTo>
                <a:lnTo>
                  <a:pt x="481" y="0"/>
                </a:lnTo>
                <a:lnTo>
                  <a:pt x="481" y="0"/>
                </a:lnTo>
                <a:lnTo>
                  <a:pt x="482" y="0"/>
                </a:lnTo>
                <a:lnTo>
                  <a:pt x="482" y="1"/>
                </a:lnTo>
                <a:lnTo>
                  <a:pt x="482" y="1"/>
                </a:lnTo>
                <a:lnTo>
                  <a:pt x="482" y="1"/>
                </a:lnTo>
                <a:lnTo>
                  <a:pt x="482" y="1"/>
                </a:lnTo>
                <a:lnTo>
                  <a:pt x="483" y="1"/>
                </a:lnTo>
                <a:lnTo>
                  <a:pt x="483" y="1"/>
                </a:lnTo>
                <a:lnTo>
                  <a:pt x="483" y="1"/>
                </a:lnTo>
                <a:lnTo>
                  <a:pt x="483" y="1"/>
                </a:lnTo>
                <a:lnTo>
                  <a:pt x="484" y="1"/>
                </a:lnTo>
                <a:lnTo>
                  <a:pt x="484" y="1"/>
                </a:lnTo>
                <a:lnTo>
                  <a:pt x="484" y="1"/>
                </a:lnTo>
                <a:lnTo>
                  <a:pt x="484" y="1"/>
                </a:lnTo>
                <a:lnTo>
                  <a:pt x="484" y="1"/>
                </a:lnTo>
                <a:lnTo>
                  <a:pt x="485" y="1"/>
                </a:lnTo>
                <a:lnTo>
                  <a:pt x="485" y="1"/>
                </a:lnTo>
                <a:lnTo>
                  <a:pt x="485" y="1"/>
                </a:lnTo>
                <a:lnTo>
                  <a:pt x="485" y="1"/>
                </a:lnTo>
                <a:lnTo>
                  <a:pt x="485" y="1"/>
                </a:lnTo>
                <a:lnTo>
                  <a:pt x="487" y="1"/>
                </a:lnTo>
                <a:lnTo>
                  <a:pt x="487" y="1"/>
                </a:lnTo>
                <a:lnTo>
                  <a:pt x="487" y="1"/>
                </a:lnTo>
                <a:lnTo>
                  <a:pt x="487" y="1"/>
                </a:lnTo>
                <a:lnTo>
                  <a:pt x="487" y="2"/>
                </a:lnTo>
                <a:lnTo>
                  <a:pt x="488" y="2"/>
                </a:lnTo>
                <a:lnTo>
                  <a:pt x="488" y="2"/>
                </a:lnTo>
                <a:lnTo>
                  <a:pt x="488" y="2"/>
                </a:lnTo>
                <a:lnTo>
                  <a:pt x="488" y="2"/>
                </a:lnTo>
                <a:lnTo>
                  <a:pt x="488" y="2"/>
                </a:lnTo>
                <a:lnTo>
                  <a:pt x="488" y="2"/>
                </a:lnTo>
                <a:lnTo>
                  <a:pt x="489" y="2"/>
                </a:lnTo>
                <a:lnTo>
                  <a:pt x="489" y="2"/>
                </a:lnTo>
                <a:lnTo>
                  <a:pt x="489" y="2"/>
                </a:lnTo>
                <a:lnTo>
                  <a:pt x="489" y="2"/>
                </a:lnTo>
                <a:lnTo>
                  <a:pt x="489" y="2"/>
                </a:lnTo>
                <a:lnTo>
                  <a:pt x="490" y="2"/>
                </a:lnTo>
                <a:lnTo>
                  <a:pt x="490" y="2"/>
                </a:lnTo>
                <a:lnTo>
                  <a:pt x="490" y="2"/>
                </a:lnTo>
                <a:lnTo>
                  <a:pt x="490" y="3"/>
                </a:lnTo>
                <a:lnTo>
                  <a:pt x="490" y="3"/>
                </a:lnTo>
                <a:lnTo>
                  <a:pt x="491" y="3"/>
                </a:lnTo>
                <a:lnTo>
                  <a:pt x="491" y="3"/>
                </a:lnTo>
                <a:lnTo>
                  <a:pt x="491" y="3"/>
                </a:lnTo>
                <a:lnTo>
                  <a:pt x="491" y="3"/>
                </a:lnTo>
                <a:lnTo>
                  <a:pt x="491" y="3"/>
                </a:lnTo>
                <a:lnTo>
                  <a:pt x="492" y="3"/>
                </a:lnTo>
                <a:lnTo>
                  <a:pt x="492" y="3"/>
                </a:lnTo>
                <a:lnTo>
                  <a:pt x="492" y="3"/>
                </a:lnTo>
                <a:lnTo>
                  <a:pt x="492" y="3"/>
                </a:lnTo>
                <a:lnTo>
                  <a:pt x="492" y="3"/>
                </a:lnTo>
                <a:lnTo>
                  <a:pt x="492" y="5"/>
                </a:lnTo>
                <a:lnTo>
                  <a:pt x="493" y="5"/>
                </a:lnTo>
                <a:lnTo>
                  <a:pt x="493" y="5"/>
                </a:lnTo>
                <a:lnTo>
                  <a:pt x="493" y="5"/>
                </a:lnTo>
                <a:lnTo>
                  <a:pt x="493" y="5"/>
                </a:lnTo>
                <a:lnTo>
                  <a:pt x="493" y="5"/>
                </a:lnTo>
                <a:lnTo>
                  <a:pt x="494" y="5"/>
                </a:lnTo>
                <a:lnTo>
                  <a:pt x="494" y="5"/>
                </a:lnTo>
                <a:lnTo>
                  <a:pt x="494" y="5"/>
                </a:lnTo>
                <a:lnTo>
                  <a:pt x="494" y="5"/>
                </a:lnTo>
                <a:lnTo>
                  <a:pt x="494" y="5"/>
                </a:lnTo>
                <a:lnTo>
                  <a:pt x="494" y="6"/>
                </a:lnTo>
                <a:lnTo>
                  <a:pt x="496" y="6"/>
                </a:lnTo>
                <a:lnTo>
                  <a:pt x="496" y="6"/>
                </a:lnTo>
                <a:lnTo>
                  <a:pt x="496" y="6"/>
                </a:lnTo>
                <a:lnTo>
                  <a:pt x="496" y="6"/>
                </a:lnTo>
                <a:lnTo>
                  <a:pt x="496" y="6"/>
                </a:lnTo>
                <a:lnTo>
                  <a:pt x="496" y="6"/>
                </a:lnTo>
                <a:lnTo>
                  <a:pt x="497" y="6"/>
                </a:lnTo>
                <a:lnTo>
                  <a:pt x="497" y="6"/>
                </a:lnTo>
                <a:lnTo>
                  <a:pt x="497" y="7"/>
                </a:lnTo>
                <a:lnTo>
                  <a:pt x="497" y="7"/>
                </a:lnTo>
                <a:lnTo>
                  <a:pt x="497" y="7"/>
                </a:lnTo>
                <a:lnTo>
                  <a:pt x="497" y="7"/>
                </a:lnTo>
                <a:lnTo>
                  <a:pt x="498" y="7"/>
                </a:lnTo>
                <a:lnTo>
                  <a:pt x="498" y="7"/>
                </a:lnTo>
                <a:lnTo>
                  <a:pt x="498" y="7"/>
                </a:lnTo>
                <a:lnTo>
                  <a:pt x="498" y="7"/>
                </a:lnTo>
                <a:lnTo>
                  <a:pt x="498" y="7"/>
                </a:lnTo>
                <a:lnTo>
                  <a:pt x="498" y="8"/>
                </a:lnTo>
                <a:lnTo>
                  <a:pt x="499" y="8"/>
                </a:lnTo>
                <a:lnTo>
                  <a:pt x="499" y="8"/>
                </a:lnTo>
                <a:lnTo>
                  <a:pt x="499" y="8"/>
                </a:lnTo>
                <a:lnTo>
                  <a:pt x="499" y="8"/>
                </a:lnTo>
                <a:lnTo>
                  <a:pt x="499" y="8"/>
                </a:lnTo>
                <a:lnTo>
                  <a:pt x="499" y="8"/>
                </a:lnTo>
                <a:lnTo>
                  <a:pt x="500" y="8"/>
                </a:lnTo>
                <a:lnTo>
                  <a:pt x="500" y="9"/>
                </a:lnTo>
                <a:lnTo>
                  <a:pt x="500" y="9"/>
                </a:lnTo>
                <a:lnTo>
                  <a:pt x="500" y="9"/>
                </a:lnTo>
                <a:lnTo>
                  <a:pt x="500" y="9"/>
                </a:lnTo>
                <a:lnTo>
                  <a:pt x="500" y="9"/>
                </a:lnTo>
                <a:lnTo>
                  <a:pt x="500" y="9"/>
                </a:lnTo>
                <a:lnTo>
                  <a:pt x="501" y="9"/>
                </a:lnTo>
                <a:lnTo>
                  <a:pt x="501" y="9"/>
                </a:lnTo>
                <a:lnTo>
                  <a:pt x="501" y="10"/>
                </a:lnTo>
                <a:lnTo>
                  <a:pt x="501" y="10"/>
                </a:lnTo>
                <a:lnTo>
                  <a:pt x="501" y="10"/>
                </a:lnTo>
                <a:lnTo>
                  <a:pt x="501" y="10"/>
                </a:lnTo>
                <a:lnTo>
                  <a:pt x="502" y="10"/>
                </a:lnTo>
                <a:lnTo>
                  <a:pt x="502" y="10"/>
                </a:lnTo>
                <a:lnTo>
                  <a:pt x="502" y="10"/>
                </a:lnTo>
                <a:lnTo>
                  <a:pt x="502" y="11"/>
                </a:lnTo>
                <a:lnTo>
                  <a:pt x="502" y="11"/>
                </a:lnTo>
                <a:lnTo>
                  <a:pt x="502" y="11"/>
                </a:lnTo>
                <a:lnTo>
                  <a:pt x="502" y="11"/>
                </a:lnTo>
                <a:lnTo>
                  <a:pt x="503" y="11"/>
                </a:lnTo>
                <a:lnTo>
                  <a:pt x="503" y="11"/>
                </a:lnTo>
                <a:lnTo>
                  <a:pt x="503" y="11"/>
                </a:lnTo>
                <a:lnTo>
                  <a:pt x="503" y="12"/>
                </a:lnTo>
                <a:lnTo>
                  <a:pt x="503" y="12"/>
                </a:lnTo>
                <a:lnTo>
                  <a:pt x="503" y="12"/>
                </a:lnTo>
                <a:lnTo>
                  <a:pt x="503" y="12"/>
                </a:lnTo>
                <a:lnTo>
                  <a:pt x="505" y="12"/>
                </a:lnTo>
                <a:lnTo>
                  <a:pt x="505" y="12"/>
                </a:lnTo>
                <a:lnTo>
                  <a:pt x="505" y="12"/>
                </a:lnTo>
                <a:lnTo>
                  <a:pt x="505" y="14"/>
                </a:lnTo>
                <a:lnTo>
                  <a:pt x="505" y="14"/>
                </a:lnTo>
                <a:lnTo>
                  <a:pt x="505" y="14"/>
                </a:lnTo>
                <a:lnTo>
                  <a:pt x="505" y="14"/>
                </a:lnTo>
                <a:lnTo>
                  <a:pt x="505" y="14"/>
                </a:lnTo>
                <a:lnTo>
                  <a:pt x="506" y="14"/>
                </a:lnTo>
                <a:lnTo>
                  <a:pt x="506" y="14"/>
                </a:lnTo>
                <a:lnTo>
                  <a:pt x="506" y="15"/>
                </a:lnTo>
                <a:lnTo>
                  <a:pt x="506" y="15"/>
                </a:lnTo>
                <a:lnTo>
                  <a:pt x="506" y="15"/>
                </a:lnTo>
                <a:lnTo>
                  <a:pt x="506" y="15"/>
                </a:lnTo>
                <a:lnTo>
                  <a:pt x="506" y="15"/>
                </a:lnTo>
                <a:lnTo>
                  <a:pt x="506" y="15"/>
                </a:lnTo>
                <a:lnTo>
                  <a:pt x="507" y="16"/>
                </a:lnTo>
                <a:lnTo>
                  <a:pt x="507" y="16"/>
                </a:lnTo>
                <a:lnTo>
                  <a:pt x="507" y="16"/>
                </a:lnTo>
                <a:lnTo>
                  <a:pt x="507" y="16"/>
                </a:lnTo>
                <a:lnTo>
                  <a:pt x="507" y="16"/>
                </a:lnTo>
                <a:lnTo>
                  <a:pt x="507" y="16"/>
                </a:lnTo>
                <a:lnTo>
                  <a:pt x="507" y="17"/>
                </a:lnTo>
                <a:lnTo>
                  <a:pt x="507" y="17"/>
                </a:lnTo>
                <a:lnTo>
                  <a:pt x="507" y="17"/>
                </a:lnTo>
                <a:lnTo>
                  <a:pt x="508" y="17"/>
                </a:lnTo>
                <a:lnTo>
                  <a:pt x="508" y="17"/>
                </a:lnTo>
                <a:lnTo>
                  <a:pt x="508" y="17"/>
                </a:lnTo>
                <a:lnTo>
                  <a:pt x="508" y="18"/>
                </a:lnTo>
                <a:lnTo>
                  <a:pt x="508" y="18"/>
                </a:lnTo>
                <a:lnTo>
                  <a:pt x="508" y="18"/>
                </a:lnTo>
                <a:lnTo>
                  <a:pt x="508" y="18"/>
                </a:lnTo>
                <a:lnTo>
                  <a:pt x="508" y="18"/>
                </a:lnTo>
                <a:lnTo>
                  <a:pt x="508" y="18"/>
                </a:lnTo>
                <a:lnTo>
                  <a:pt x="509" y="19"/>
                </a:lnTo>
                <a:lnTo>
                  <a:pt x="509" y="19"/>
                </a:lnTo>
                <a:lnTo>
                  <a:pt x="509" y="19"/>
                </a:lnTo>
                <a:lnTo>
                  <a:pt x="509" y="19"/>
                </a:lnTo>
                <a:lnTo>
                  <a:pt x="509" y="19"/>
                </a:lnTo>
                <a:lnTo>
                  <a:pt x="509" y="19"/>
                </a:lnTo>
                <a:lnTo>
                  <a:pt x="509" y="20"/>
                </a:lnTo>
                <a:lnTo>
                  <a:pt x="509" y="20"/>
                </a:lnTo>
                <a:lnTo>
                  <a:pt x="509" y="20"/>
                </a:lnTo>
                <a:lnTo>
                  <a:pt x="509" y="20"/>
                </a:lnTo>
                <a:lnTo>
                  <a:pt x="510" y="20"/>
                </a:lnTo>
                <a:lnTo>
                  <a:pt x="510" y="21"/>
                </a:lnTo>
                <a:lnTo>
                  <a:pt x="510" y="21"/>
                </a:lnTo>
                <a:lnTo>
                  <a:pt x="510" y="21"/>
                </a:lnTo>
                <a:lnTo>
                  <a:pt x="510" y="21"/>
                </a:lnTo>
                <a:lnTo>
                  <a:pt x="510" y="21"/>
                </a:lnTo>
                <a:lnTo>
                  <a:pt x="510" y="21"/>
                </a:lnTo>
                <a:lnTo>
                  <a:pt x="510" y="23"/>
                </a:lnTo>
                <a:lnTo>
                  <a:pt x="510" y="23"/>
                </a:lnTo>
                <a:lnTo>
                  <a:pt x="510" y="23"/>
                </a:lnTo>
                <a:lnTo>
                  <a:pt x="510" y="23"/>
                </a:lnTo>
                <a:lnTo>
                  <a:pt x="510" y="23"/>
                </a:lnTo>
                <a:lnTo>
                  <a:pt x="511" y="24"/>
                </a:lnTo>
                <a:lnTo>
                  <a:pt x="511" y="24"/>
                </a:lnTo>
                <a:lnTo>
                  <a:pt x="511" y="24"/>
                </a:lnTo>
                <a:lnTo>
                  <a:pt x="511" y="24"/>
                </a:lnTo>
                <a:lnTo>
                  <a:pt x="511" y="24"/>
                </a:lnTo>
                <a:lnTo>
                  <a:pt x="511" y="24"/>
                </a:lnTo>
                <a:lnTo>
                  <a:pt x="511" y="25"/>
                </a:lnTo>
                <a:lnTo>
                  <a:pt x="511" y="25"/>
                </a:lnTo>
                <a:lnTo>
                  <a:pt x="511" y="25"/>
                </a:lnTo>
                <a:lnTo>
                  <a:pt x="511" y="25"/>
                </a:lnTo>
                <a:lnTo>
                  <a:pt x="511" y="25"/>
                </a:lnTo>
                <a:lnTo>
                  <a:pt x="511" y="26"/>
                </a:lnTo>
                <a:lnTo>
                  <a:pt x="511" y="26"/>
                </a:lnTo>
                <a:lnTo>
                  <a:pt x="512" y="26"/>
                </a:lnTo>
                <a:lnTo>
                  <a:pt x="512" y="26"/>
                </a:lnTo>
                <a:lnTo>
                  <a:pt x="512" y="26"/>
                </a:lnTo>
                <a:lnTo>
                  <a:pt x="512" y="27"/>
                </a:lnTo>
                <a:lnTo>
                  <a:pt x="512" y="27"/>
                </a:lnTo>
                <a:lnTo>
                  <a:pt x="512" y="27"/>
                </a:lnTo>
                <a:lnTo>
                  <a:pt x="512" y="27"/>
                </a:lnTo>
                <a:lnTo>
                  <a:pt x="512" y="27"/>
                </a:lnTo>
                <a:lnTo>
                  <a:pt x="512" y="28"/>
                </a:lnTo>
                <a:lnTo>
                  <a:pt x="512" y="28"/>
                </a:lnTo>
                <a:lnTo>
                  <a:pt x="512" y="28"/>
                </a:lnTo>
                <a:lnTo>
                  <a:pt x="512" y="28"/>
                </a:lnTo>
                <a:lnTo>
                  <a:pt x="512" y="28"/>
                </a:lnTo>
                <a:lnTo>
                  <a:pt x="512" y="29"/>
                </a:lnTo>
                <a:lnTo>
                  <a:pt x="512" y="29"/>
                </a:lnTo>
                <a:lnTo>
                  <a:pt x="512" y="29"/>
                </a:lnTo>
                <a:lnTo>
                  <a:pt x="512" y="29"/>
                </a:lnTo>
                <a:lnTo>
                  <a:pt x="512" y="29"/>
                </a:lnTo>
                <a:lnTo>
                  <a:pt x="512" y="30"/>
                </a:lnTo>
                <a:lnTo>
                  <a:pt x="514" y="30"/>
                </a:lnTo>
                <a:lnTo>
                  <a:pt x="514" y="30"/>
                </a:lnTo>
                <a:lnTo>
                  <a:pt x="514" y="30"/>
                </a:lnTo>
                <a:lnTo>
                  <a:pt x="514" y="30"/>
                </a:lnTo>
                <a:lnTo>
                  <a:pt x="514" y="32"/>
                </a:lnTo>
                <a:lnTo>
                  <a:pt x="514" y="32"/>
                </a:lnTo>
                <a:lnTo>
                  <a:pt x="514" y="32"/>
                </a:lnTo>
                <a:lnTo>
                  <a:pt x="514" y="32"/>
                </a:lnTo>
                <a:lnTo>
                  <a:pt x="514" y="32"/>
                </a:lnTo>
                <a:lnTo>
                  <a:pt x="514" y="33"/>
                </a:lnTo>
                <a:lnTo>
                  <a:pt x="514" y="33"/>
                </a:lnTo>
                <a:lnTo>
                  <a:pt x="514" y="33"/>
                </a:lnTo>
                <a:lnTo>
                  <a:pt x="514" y="33"/>
                </a:lnTo>
                <a:lnTo>
                  <a:pt x="514" y="34"/>
                </a:lnTo>
                <a:lnTo>
                  <a:pt x="514" y="34"/>
                </a:lnTo>
                <a:lnTo>
                  <a:pt x="514" y="34"/>
                </a:lnTo>
                <a:lnTo>
                  <a:pt x="514" y="34"/>
                </a:lnTo>
                <a:lnTo>
                  <a:pt x="514" y="34"/>
                </a:lnTo>
                <a:lnTo>
                  <a:pt x="514" y="35"/>
                </a:lnTo>
                <a:lnTo>
                  <a:pt x="514" y="35"/>
                </a:lnTo>
                <a:lnTo>
                  <a:pt x="514" y="35"/>
                </a:lnTo>
                <a:lnTo>
                  <a:pt x="514" y="35"/>
                </a:lnTo>
                <a:lnTo>
                  <a:pt x="514" y="35"/>
                </a:lnTo>
                <a:lnTo>
                  <a:pt x="514" y="36"/>
                </a:lnTo>
                <a:lnTo>
                  <a:pt x="514" y="36"/>
                </a:lnTo>
                <a:lnTo>
                  <a:pt x="514" y="36"/>
                </a:lnTo>
                <a:lnTo>
                  <a:pt x="514" y="36"/>
                </a:lnTo>
                <a:lnTo>
                  <a:pt x="514" y="36"/>
                </a:lnTo>
                <a:lnTo>
                  <a:pt x="514" y="37"/>
                </a:lnTo>
                <a:lnTo>
                  <a:pt x="514" y="37"/>
                </a:lnTo>
                <a:lnTo>
                  <a:pt x="514" y="37"/>
                </a:lnTo>
                <a:lnTo>
                  <a:pt x="514" y="37"/>
                </a:lnTo>
                <a:lnTo>
                  <a:pt x="514" y="38"/>
                </a:lnTo>
                <a:lnTo>
                  <a:pt x="514" y="38"/>
                </a:lnTo>
                <a:lnTo>
                  <a:pt x="514" y="38"/>
                </a:lnTo>
                <a:lnTo>
                  <a:pt x="514" y="38"/>
                </a:lnTo>
                <a:lnTo>
                  <a:pt x="514" y="38"/>
                </a:lnTo>
                <a:lnTo>
                  <a:pt x="514" y="39"/>
                </a:lnTo>
                <a:lnTo>
                  <a:pt x="514" y="39"/>
                </a:lnTo>
                <a:lnTo>
                  <a:pt x="514" y="39"/>
                </a:lnTo>
                <a:lnTo>
                  <a:pt x="514" y="39"/>
                </a:lnTo>
                <a:lnTo>
                  <a:pt x="514" y="39"/>
                </a:lnTo>
                <a:lnTo>
                  <a:pt x="514" y="41"/>
                </a:lnTo>
                <a:lnTo>
                  <a:pt x="514" y="41"/>
                </a:lnTo>
                <a:lnTo>
                  <a:pt x="514" y="41"/>
                </a:lnTo>
                <a:lnTo>
                  <a:pt x="514" y="41"/>
                </a:lnTo>
                <a:lnTo>
                  <a:pt x="514" y="42"/>
                </a:lnTo>
                <a:lnTo>
                  <a:pt x="514" y="42"/>
                </a:lnTo>
                <a:lnTo>
                  <a:pt x="514" y="42"/>
                </a:lnTo>
                <a:lnTo>
                  <a:pt x="514" y="42"/>
                </a:lnTo>
                <a:lnTo>
                  <a:pt x="514" y="42"/>
                </a:lnTo>
                <a:lnTo>
                  <a:pt x="514" y="43"/>
                </a:lnTo>
                <a:lnTo>
                  <a:pt x="514" y="43"/>
                </a:lnTo>
                <a:lnTo>
                  <a:pt x="514" y="43"/>
                </a:lnTo>
                <a:lnTo>
                  <a:pt x="514" y="43"/>
                </a:lnTo>
                <a:lnTo>
                  <a:pt x="514" y="43"/>
                </a:lnTo>
                <a:lnTo>
                  <a:pt x="514" y="44"/>
                </a:lnTo>
                <a:lnTo>
                  <a:pt x="514" y="44"/>
                </a:lnTo>
                <a:lnTo>
                  <a:pt x="514" y="44"/>
                </a:lnTo>
                <a:lnTo>
                  <a:pt x="514" y="44"/>
                </a:lnTo>
                <a:lnTo>
                  <a:pt x="514" y="44"/>
                </a:lnTo>
                <a:lnTo>
                  <a:pt x="514" y="45"/>
                </a:lnTo>
                <a:lnTo>
                  <a:pt x="514" y="45"/>
                </a:lnTo>
                <a:lnTo>
                  <a:pt x="514" y="45"/>
                </a:lnTo>
                <a:lnTo>
                  <a:pt x="514" y="45"/>
                </a:lnTo>
                <a:lnTo>
                  <a:pt x="512" y="45"/>
                </a:lnTo>
                <a:lnTo>
                  <a:pt x="512" y="46"/>
                </a:lnTo>
                <a:lnTo>
                  <a:pt x="512" y="46"/>
                </a:lnTo>
                <a:lnTo>
                  <a:pt x="512" y="46"/>
                </a:lnTo>
                <a:lnTo>
                  <a:pt x="512" y="46"/>
                </a:lnTo>
                <a:lnTo>
                  <a:pt x="512" y="46"/>
                </a:lnTo>
                <a:lnTo>
                  <a:pt x="512" y="47"/>
                </a:lnTo>
                <a:lnTo>
                  <a:pt x="512" y="47"/>
                </a:lnTo>
                <a:lnTo>
                  <a:pt x="512" y="47"/>
                </a:lnTo>
                <a:lnTo>
                  <a:pt x="512" y="47"/>
                </a:lnTo>
                <a:lnTo>
                  <a:pt x="512" y="47"/>
                </a:lnTo>
                <a:lnTo>
                  <a:pt x="512" y="48"/>
                </a:lnTo>
                <a:lnTo>
                  <a:pt x="512" y="48"/>
                </a:lnTo>
                <a:lnTo>
                  <a:pt x="512" y="48"/>
                </a:lnTo>
                <a:lnTo>
                  <a:pt x="512" y="48"/>
                </a:lnTo>
                <a:lnTo>
                  <a:pt x="512" y="48"/>
                </a:lnTo>
                <a:lnTo>
                  <a:pt x="512" y="50"/>
                </a:lnTo>
                <a:lnTo>
                  <a:pt x="512" y="50"/>
                </a:lnTo>
                <a:lnTo>
                  <a:pt x="512" y="50"/>
                </a:lnTo>
                <a:lnTo>
                  <a:pt x="511" y="50"/>
                </a:lnTo>
                <a:lnTo>
                  <a:pt x="511" y="50"/>
                </a:lnTo>
                <a:lnTo>
                  <a:pt x="511" y="51"/>
                </a:lnTo>
                <a:lnTo>
                  <a:pt x="511" y="51"/>
                </a:lnTo>
                <a:lnTo>
                  <a:pt x="511" y="51"/>
                </a:lnTo>
                <a:lnTo>
                  <a:pt x="511" y="51"/>
                </a:lnTo>
                <a:lnTo>
                  <a:pt x="511" y="51"/>
                </a:lnTo>
                <a:lnTo>
                  <a:pt x="511" y="52"/>
                </a:lnTo>
                <a:lnTo>
                  <a:pt x="511" y="52"/>
                </a:lnTo>
                <a:lnTo>
                  <a:pt x="511" y="52"/>
                </a:lnTo>
                <a:lnTo>
                  <a:pt x="511" y="52"/>
                </a:lnTo>
                <a:lnTo>
                  <a:pt x="511" y="52"/>
                </a:lnTo>
                <a:lnTo>
                  <a:pt x="511" y="53"/>
                </a:lnTo>
                <a:lnTo>
                  <a:pt x="510" y="53"/>
                </a:lnTo>
                <a:lnTo>
                  <a:pt x="510" y="53"/>
                </a:lnTo>
                <a:lnTo>
                  <a:pt x="510" y="53"/>
                </a:lnTo>
                <a:lnTo>
                  <a:pt x="510" y="53"/>
                </a:lnTo>
                <a:lnTo>
                  <a:pt x="510" y="53"/>
                </a:lnTo>
                <a:lnTo>
                  <a:pt x="510" y="54"/>
                </a:lnTo>
                <a:lnTo>
                  <a:pt x="510" y="54"/>
                </a:lnTo>
                <a:lnTo>
                  <a:pt x="510" y="54"/>
                </a:lnTo>
                <a:lnTo>
                  <a:pt x="510" y="54"/>
                </a:lnTo>
                <a:lnTo>
                  <a:pt x="510" y="54"/>
                </a:lnTo>
                <a:lnTo>
                  <a:pt x="510" y="55"/>
                </a:lnTo>
                <a:lnTo>
                  <a:pt x="510" y="55"/>
                </a:lnTo>
                <a:lnTo>
                  <a:pt x="509" y="55"/>
                </a:lnTo>
                <a:lnTo>
                  <a:pt x="509" y="55"/>
                </a:lnTo>
                <a:lnTo>
                  <a:pt x="509" y="55"/>
                </a:lnTo>
                <a:lnTo>
                  <a:pt x="509" y="55"/>
                </a:lnTo>
                <a:lnTo>
                  <a:pt x="509" y="56"/>
                </a:lnTo>
                <a:lnTo>
                  <a:pt x="509" y="56"/>
                </a:lnTo>
                <a:lnTo>
                  <a:pt x="509" y="56"/>
                </a:lnTo>
                <a:lnTo>
                  <a:pt x="509" y="56"/>
                </a:lnTo>
                <a:lnTo>
                  <a:pt x="509" y="56"/>
                </a:lnTo>
                <a:lnTo>
                  <a:pt x="509" y="57"/>
                </a:lnTo>
                <a:lnTo>
                  <a:pt x="508" y="57"/>
                </a:lnTo>
                <a:lnTo>
                  <a:pt x="508" y="57"/>
                </a:lnTo>
                <a:lnTo>
                  <a:pt x="508" y="57"/>
                </a:lnTo>
                <a:lnTo>
                  <a:pt x="508" y="57"/>
                </a:lnTo>
                <a:lnTo>
                  <a:pt x="508" y="57"/>
                </a:lnTo>
                <a:lnTo>
                  <a:pt x="508" y="59"/>
                </a:lnTo>
                <a:lnTo>
                  <a:pt x="508" y="59"/>
                </a:lnTo>
                <a:lnTo>
                  <a:pt x="508" y="59"/>
                </a:lnTo>
                <a:lnTo>
                  <a:pt x="508" y="59"/>
                </a:lnTo>
                <a:lnTo>
                  <a:pt x="507" y="59"/>
                </a:lnTo>
                <a:lnTo>
                  <a:pt x="507" y="59"/>
                </a:lnTo>
                <a:lnTo>
                  <a:pt x="507" y="60"/>
                </a:lnTo>
                <a:lnTo>
                  <a:pt x="507" y="60"/>
                </a:lnTo>
                <a:lnTo>
                  <a:pt x="507" y="60"/>
                </a:lnTo>
                <a:lnTo>
                  <a:pt x="507" y="60"/>
                </a:lnTo>
                <a:lnTo>
                  <a:pt x="507" y="60"/>
                </a:lnTo>
                <a:lnTo>
                  <a:pt x="507" y="60"/>
                </a:lnTo>
                <a:lnTo>
                  <a:pt x="507" y="61"/>
                </a:lnTo>
                <a:lnTo>
                  <a:pt x="506" y="61"/>
                </a:lnTo>
                <a:lnTo>
                  <a:pt x="506" y="61"/>
                </a:lnTo>
                <a:lnTo>
                  <a:pt x="506" y="61"/>
                </a:lnTo>
                <a:lnTo>
                  <a:pt x="506" y="61"/>
                </a:lnTo>
                <a:lnTo>
                  <a:pt x="506" y="61"/>
                </a:lnTo>
                <a:lnTo>
                  <a:pt x="506" y="61"/>
                </a:lnTo>
                <a:lnTo>
                  <a:pt x="506" y="62"/>
                </a:lnTo>
                <a:lnTo>
                  <a:pt x="506" y="62"/>
                </a:lnTo>
                <a:lnTo>
                  <a:pt x="505" y="62"/>
                </a:lnTo>
                <a:lnTo>
                  <a:pt x="505" y="62"/>
                </a:lnTo>
                <a:lnTo>
                  <a:pt x="505" y="62"/>
                </a:lnTo>
                <a:lnTo>
                  <a:pt x="505" y="62"/>
                </a:lnTo>
                <a:lnTo>
                  <a:pt x="505" y="63"/>
                </a:lnTo>
                <a:lnTo>
                  <a:pt x="505" y="63"/>
                </a:lnTo>
                <a:lnTo>
                  <a:pt x="505" y="63"/>
                </a:lnTo>
                <a:lnTo>
                  <a:pt x="505" y="63"/>
                </a:lnTo>
                <a:lnTo>
                  <a:pt x="503" y="63"/>
                </a:lnTo>
                <a:lnTo>
                  <a:pt x="503" y="63"/>
                </a:lnTo>
                <a:lnTo>
                  <a:pt x="503" y="63"/>
                </a:lnTo>
                <a:lnTo>
                  <a:pt x="503" y="64"/>
                </a:lnTo>
                <a:lnTo>
                  <a:pt x="503" y="64"/>
                </a:lnTo>
                <a:lnTo>
                  <a:pt x="503" y="64"/>
                </a:lnTo>
                <a:lnTo>
                  <a:pt x="503" y="64"/>
                </a:lnTo>
                <a:lnTo>
                  <a:pt x="502" y="64"/>
                </a:lnTo>
                <a:lnTo>
                  <a:pt x="502" y="64"/>
                </a:lnTo>
                <a:lnTo>
                  <a:pt x="502" y="64"/>
                </a:lnTo>
                <a:lnTo>
                  <a:pt x="502" y="65"/>
                </a:lnTo>
                <a:lnTo>
                  <a:pt x="502" y="65"/>
                </a:lnTo>
                <a:lnTo>
                  <a:pt x="502" y="65"/>
                </a:lnTo>
                <a:lnTo>
                  <a:pt x="502" y="65"/>
                </a:lnTo>
                <a:lnTo>
                  <a:pt x="501" y="65"/>
                </a:lnTo>
                <a:lnTo>
                  <a:pt x="501" y="65"/>
                </a:lnTo>
                <a:lnTo>
                  <a:pt x="501" y="65"/>
                </a:lnTo>
                <a:lnTo>
                  <a:pt x="501" y="66"/>
                </a:lnTo>
                <a:lnTo>
                  <a:pt x="501" y="66"/>
                </a:lnTo>
                <a:lnTo>
                  <a:pt x="501" y="66"/>
                </a:lnTo>
                <a:lnTo>
                  <a:pt x="500" y="66"/>
                </a:lnTo>
                <a:lnTo>
                  <a:pt x="500" y="66"/>
                </a:lnTo>
                <a:lnTo>
                  <a:pt x="500" y="66"/>
                </a:lnTo>
                <a:lnTo>
                  <a:pt x="500" y="66"/>
                </a:lnTo>
                <a:lnTo>
                  <a:pt x="500" y="66"/>
                </a:lnTo>
                <a:lnTo>
                  <a:pt x="500" y="68"/>
                </a:lnTo>
                <a:lnTo>
                  <a:pt x="500" y="68"/>
                </a:lnTo>
                <a:lnTo>
                  <a:pt x="499" y="68"/>
                </a:lnTo>
                <a:lnTo>
                  <a:pt x="499" y="68"/>
                </a:lnTo>
                <a:lnTo>
                  <a:pt x="499" y="68"/>
                </a:lnTo>
                <a:lnTo>
                  <a:pt x="499" y="68"/>
                </a:lnTo>
                <a:lnTo>
                  <a:pt x="499" y="68"/>
                </a:lnTo>
                <a:lnTo>
                  <a:pt x="499" y="68"/>
                </a:lnTo>
                <a:lnTo>
                  <a:pt x="498" y="69"/>
                </a:lnTo>
                <a:lnTo>
                  <a:pt x="498" y="69"/>
                </a:lnTo>
                <a:lnTo>
                  <a:pt x="498" y="69"/>
                </a:lnTo>
                <a:lnTo>
                  <a:pt x="498" y="69"/>
                </a:lnTo>
                <a:lnTo>
                  <a:pt x="498" y="69"/>
                </a:lnTo>
                <a:lnTo>
                  <a:pt x="498" y="69"/>
                </a:lnTo>
                <a:lnTo>
                  <a:pt x="497" y="69"/>
                </a:lnTo>
                <a:lnTo>
                  <a:pt x="497" y="69"/>
                </a:lnTo>
                <a:lnTo>
                  <a:pt x="497" y="69"/>
                </a:lnTo>
                <a:lnTo>
                  <a:pt x="497" y="70"/>
                </a:lnTo>
                <a:lnTo>
                  <a:pt x="497" y="70"/>
                </a:lnTo>
                <a:lnTo>
                  <a:pt x="497" y="70"/>
                </a:lnTo>
                <a:lnTo>
                  <a:pt x="496" y="70"/>
                </a:lnTo>
                <a:lnTo>
                  <a:pt x="496" y="70"/>
                </a:lnTo>
                <a:lnTo>
                  <a:pt x="496" y="70"/>
                </a:lnTo>
                <a:lnTo>
                  <a:pt x="496" y="70"/>
                </a:lnTo>
                <a:lnTo>
                  <a:pt x="496" y="70"/>
                </a:lnTo>
                <a:lnTo>
                  <a:pt x="496" y="70"/>
                </a:lnTo>
                <a:lnTo>
                  <a:pt x="494" y="71"/>
                </a:lnTo>
                <a:lnTo>
                  <a:pt x="494" y="71"/>
                </a:lnTo>
                <a:lnTo>
                  <a:pt x="494" y="71"/>
                </a:lnTo>
                <a:lnTo>
                  <a:pt x="494" y="71"/>
                </a:lnTo>
                <a:lnTo>
                  <a:pt x="494" y="71"/>
                </a:lnTo>
                <a:lnTo>
                  <a:pt x="494" y="71"/>
                </a:lnTo>
                <a:lnTo>
                  <a:pt x="493" y="71"/>
                </a:lnTo>
                <a:lnTo>
                  <a:pt x="493" y="71"/>
                </a:lnTo>
                <a:lnTo>
                  <a:pt x="493" y="71"/>
                </a:lnTo>
                <a:lnTo>
                  <a:pt x="493" y="71"/>
                </a:lnTo>
                <a:lnTo>
                  <a:pt x="493" y="71"/>
                </a:lnTo>
                <a:lnTo>
                  <a:pt x="492" y="72"/>
                </a:lnTo>
                <a:lnTo>
                  <a:pt x="492" y="72"/>
                </a:lnTo>
                <a:lnTo>
                  <a:pt x="492" y="72"/>
                </a:lnTo>
                <a:lnTo>
                  <a:pt x="492" y="72"/>
                </a:lnTo>
                <a:lnTo>
                  <a:pt x="492" y="72"/>
                </a:lnTo>
                <a:lnTo>
                  <a:pt x="492" y="72"/>
                </a:lnTo>
                <a:lnTo>
                  <a:pt x="491" y="72"/>
                </a:lnTo>
                <a:lnTo>
                  <a:pt x="491" y="72"/>
                </a:lnTo>
                <a:lnTo>
                  <a:pt x="491" y="72"/>
                </a:lnTo>
                <a:lnTo>
                  <a:pt x="491" y="72"/>
                </a:lnTo>
                <a:lnTo>
                  <a:pt x="491" y="72"/>
                </a:lnTo>
                <a:lnTo>
                  <a:pt x="490" y="72"/>
                </a:lnTo>
                <a:lnTo>
                  <a:pt x="490" y="73"/>
                </a:lnTo>
                <a:lnTo>
                  <a:pt x="490" y="73"/>
                </a:lnTo>
                <a:lnTo>
                  <a:pt x="490" y="73"/>
                </a:lnTo>
                <a:lnTo>
                  <a:pt x="490" y="73"/>
                </a:lnTo>
                <a:lnTo>
                  <a:pt x="489" y="73"/>
                </a:lnTo>
                <a:lnTo>
                  <a:pt x="489" y="73"/>
                </a:lnTo>
                <a:lnTo>
                  <a:pt x="489" y="73"/>
                </a:lnTo>
                <a:lnTo>
                  <a:pt x="489" y="73"/>
                </a:lnTo>
                <a:lnTo>
                  <a:pt x="489" y="73"/>
                </a:lnTo>
                <a:lnTo>
                  <a:pt x="488" y="73"/>
                </a:lnTo>
                <a:lnTo>
                  <a:pt x="488" y="73"/>
                </a:lnTo>
                <a:lnTo>
                  <a:pt x="488" y="73"/>
                </a:lnTo>
                <a:lnTo>
                  <a:pt x="488" y="73"/>
                </a:lnTo>
                <a:lnTo>
                  <a:pt x="488" y="73"/>
                </a:lnTo>
                <a:lnTo>
                  <a:pt x="488" y="74"/>
                </a:lnTo>
                <a:lnTo>
                  <a:pt x="487" y="74"/>
                </a:lnTo>
                <a:lnTo>
                  <a:pt x="487" y="74"/>
                </a:lnTo>
                <a:lnTo>
                  <a:pt x="487" y="74"/>
                </a:lnTo>
                <a:lnTo>
                  <a:pt x="487" y="74"/>
                </a:lnTo>
                <a:lnTo>
                  <a:pt x="487" y="74"/>
                </a:lnTo>
                <a:lnTo>
                  <a:pt x="485" y="74"/>
                </a:lnTo>
                <a:lnTo>
                  <a:pt x="485" y="74"/>
                </a:lnTo>
                <a:lnTo>
                  <a:pt x="485" y="74"/>
                </a:lnTo>
                <a:lnTo>
                  <a:pt x="485" y="74"/>
                </a:lnTo>
                <a:lnTo>
                  <a:pt x="485" y="74"/>
                </a:lnTo>
                <a:lnTo>
                  <a:pt x="484" y="74"/>
                </a:lnTo>
                <a:lnTo>
                  <a:pt x="484" y="74"/>
                </a:lnTo>
                <a:lnTo>
                  <a:pt x="484" y="74"/>
                </a:lnTo>
                <a:lnTo>
                  <a:pt x="484" y="74"/>
                </a:lnTo>
                <a:lnTo>
                  <a:pt x="484" y="74"/>
                </a:lnTo>
                <a:lnTo>
                  <a:pt x="483" y="74"/>
                </a:lnTo>
                <a:lnTo>
                  <a:pt x="483" y="74"/>
                </a:lnTo>
                <a:lnTo>
                  <a:pt x="483" y="74"/>
                </a:lnTo>
                <a:lnTo>
                  <a:pt x="483" y="74"/>
                </a:lnTo>
                <a:lnTo>
                  <a:pt x="482" y="74"/>
                </a:lnTo>
                <a:lnTo>
                  <a:pt x="482" y="74"/>
                </a:lnTo>
                <a:lnTo>
                  <a:pt x="482" y="76"/>
                </a:lnTo>
                <a:lnTo>
                  <a:pt x="482" y="76"/>
                </a:lnTo>
                <a:lnTo>
                  <a:pt x="482" y="76"/>
                </a:lnTo>
                <a:lnTo>
                  <a:pt x="481" y="76"/>
                </a:lnTo>
                <a:lnTo>
                  <a:pt x="481" y="76"/>
                </a:lnTo>
                <a:lnTo>
                  <a:pt x="481" y="76"/>
                </a:lnTo>
                <a:lnTo>
                  <a:pt x="481" y="76"/>
                </a:lnTo>
                <a:lnTo>
                  <a:pt x="481" y="76"/>
                </a:lnTo>
                <a:lnTo>
                  <a:pt x="480" y="76"/>
                </a:lnTo>
                <a:lnTo>
                  <a:pt x="480" y="76"/>
                </a:lnTo>
                <a:lnTo>
                  <a:pt x="480" y="76"/>
                </a:lnTo>
                <a:lnTo>
                  <a:pt x="480" y="76"/>
                </a:lnTo>
                <a:lnTo>
                  <a:pt x="480" y="76"/>
                </a:lnTo>
                <a:lnTo>
                  <a:pt x="479" y="76"/>
                </a:lnTo>
                <a:lnTo>
                  <a:pt x="479" y="76"/>
                </a:lnTo>
                <a:lnTo>
                  <a:pt x="479" y="76"/>
                </a:lnTo>
                <a:lnTo>
                  <a:pt x="479" y="76"/>
                </a:lnTo>
                <a:lnTo>
                  <a:pt x="479" y="76"/>
                </a:lnTo>
                <a:lnTo>
                  <a:pt x="478" y="76"/>
                </a:lnTo>
                <a:lnTo>
                  <a:pt x="478" y="76"/>
                </a:lnTo>
                <a:lnTo>
                  <a:pt x="478" y="76"/>
                </a:lnTo>
                <a:lnTo>
                  <a:pt x="478" y="76"/>
                </a:lnTo>
                <a:lnTo>
                  <a:pt x="476" y="76"/>
                </a:lnTo>
                <a:lnTo>
                  <a:pt x="476" y="76"/>
                </a:lnTo>
                <a:lnTo>
                  <a:pt x="476" y="76"/>
                </a:lnTo>
                <a:lnTo>
                  <a:pt x="476" y="76"/>
                </a:lnTo>
                <a:lnTo>
                  <a:pt x="476" y="76"/>
                </a:lnTo>
                <a:lnTo>
                  <a:pt x="475" y="76"/>
                </a:lnTo>
                <a:lnTo>
                  <a:pt x="475" y="76"/>
                </a:lnTo>
                <a:lnTo>
                  <a:pt x="475" y="76"/>
                </a:lnTo>
                <a:lnTo>
                  <a:pt x="475" y="76"/>
                </a:lnTo>
                <a:lnTo>
                  <a:pt x="475" y="76"/>
                </a:lnTo>
                <a:lnTo>
                  <a:pt x="474" y="76"/>
                </a:lnTo>
                <a:lnTo>
                  <a:pt x="474" y="76"/>
                </a:lnTo>
                <a:lnTo>
                  <a:pt x="474" y="76"/>
                </a:lnTo>
                <a:lnTo>
                  <a:pt x="474" y="76"/>
                </a:lnTo>
                <a:lnTo>
                  <a:pt x="473" y="76"/>
                </a:lnTo>
                <a:lnTo>
                  <a:pt x="473" y="76"/>
                </a:lnTo>
                <a:lnTo>
                  <a:pt x="473" y="76"/>
                </a:lnTo>
                <a:lnTo>
                  <a:pt x="473" y="76"/>
                </a:lnTo>
                <a:lnTo>
                  <a:pt x="473" y="76"/>
                </a:lnTo>
                <a:lnTo>
                  <a:pt x="472" y="76"/>
                </a:lnTo>
                <a:lnTo>
                  <a:pt x="472" y="76"/>
                </a:lnTo>
                <a:lnTo>
                  <a:pt x="472" y="76"/>
                </a:lnTo>
                <a:lnTo>
                  <a:pt x="472" y="76"/>
                </a:lnTo>
                <a:lnTo>
                  <a:pt x="472" y="76"/>
                </a:lnTo>
                <a:lnTo>
                  <a:pt x="471" y="76"/>
                </a:lnTo>
                <a:lnTo>
                  <a:pt x="471" y="76"/>
                </a:lnTo>
                <a:lnTo>
                  <a:pt x="471" y="76"/>
                </a:lnTo>
                <a:lnTo>
                  <a:pt x="471" y="76"/>
                </a:lnTo>
                <a:lnTo>
                  <a:pt x="471" y="76"/>
                </a:lnTo>
                <a:lnTo>
                  <a:pt x="470" y="74"/>
                </a:lnTo>
                <a:lnTo>
                  <a:pt x="470" y="74"/>
                </a:lnTo>
                <a:lnTo>
                  <a:pt x="470" y="74"/>
                </a:lnTo>
                <a:lnTo>
                  <a:pt x="470" y="74"/>
                </a:lnTo>
                <a:lnTo>
                  <a:pt x="469" y="74"/>
                </a:lnTo>
                <a:lnTo>
                  <a:pt x="469" y="74"/>
                </a:lnTo>
                <a:lnTo>
                  <a:pt x="469" y="74"/>
                </a:lnTo>
                <a:lnTo>
                  <a:pt x="469" y="74"/>
                </a:lnTo>
                <a:lnTo>
                  <a:pt x="469" y="74"/>
                </a:lnTo>
                <a:lnTo>
                  <a:pt x="467" y="74"/>
                </a:lnTo>
                <a:lnTo>
                  <a:pt x="467" y="74"/>
                </a:lnTo>
                <a:lnTo>
                  <a:pt x="467" y="74"/>
                </a:lnTo>
                <a:lnTo>
                  <a:pt x="467" y="74"/>
                </a:lnTo>
                <a:lnTo>
                  <a:pt x="467" y="74"/>
                </a:lnTo>
                <a:lnTo>
                  <a:pt x="466" y="74"/>
                </a:lnTo>
                <a:lnTo>
                  <a:pt x="466" y="74"/>
                </a:lnTo>
                <a:lnTo>
                  <a:pt x="466" y="74"/>
                </a:lnTo>
                <a:lnTo>
                  <a:pt x="466" y="74"/>
                </a:lnTo>
                <a:lnTo>
                  <a:pt x="466" y="74"/>
                </a:lnTo>
                <a:lnTo>
                  <a:pt x="465" y="74"/>
                </a:lnTo>
                <a:lnTo>
                  <a:pt x="465" y="74"/>
                </a:lnTo>
                <a:lnTo>
                  <a:pt x="465" y="74"/>
                </a:lnTo>
                <a:lnTo>
                  <a:pt x="465" y="73"/>
                </a:lnTo>
                <a:lnTo>
                  <a:pt x="465" y="73"/>
                </a:lnTo>
                <a:lnTo>
                  <a:pt x="464" y="73"/>
                </a:lnTo>
                <a:lnTo>
                  <a:pt x="464" y="73"/>
                </a:lnTo>
                <a:lnTo>
                  <a:pt x="464" y="73"/>
                </a:lnTo>
                <a:lnTo>
                  <a:pt x="464" y="73"/>
                </a:lnTo>
                <a:lnTo>
                  <a:pt x="464" y="73"/>
                </a:lnTo>
                <a:lnTo>
                  <a:pt x="464" y="73"/>
                </a:lnTo>
                <a:lnTo>
                  <a:pt x="463" y="73"/>
                </a:lnTo>
                <a:lnTo>
                  <a:pt x="463" y="73"/>
                </a:lnTo>
                <a:lnTo>
                  <a:pt x="463" y="73"/>
                </a:lnTo>
                <a:lnTo>
                  <a:pt x="463" y="73"/>
                </a:lnTo>
                <a:lnTo>
                  <a:pt x="463" y="73"/>
                </a:lnTo>
                <a:lnTo>
                  <a:pt x="462" y="73"/>
                </a:lnTo>
                <a:lnTo>
                  <a:pt x="462" y="72"/>
                </a:lnTo>
                <a:lnTo>
                  <a:pt x="462" y="72"/>
                </a:lnTo>
                <a:lnTo>
                  <a:pt x="462" y="72"/>
                </a:lnTo>
                <a:lnTo>
                  <a:pt x="462" y="72"/>
                </a:lnTo>
                <a:lnTo>
                  <a:pt x="461" y="72"/>
                </a:lnTo>
                <a:lnTo>
                  <a:pt x="461" y="72"/>
                </a:lnTo>
                <a:lnTo>
                  <a:pt x="461" y="72"/>
                </a:lnTo>
                <a:lnTo>
                  <a:pt x="461" y="72"/>
                </a:lnTo>
                <a:lnTo>
                  <a:pt x="461" y="72"/>
                </a:lnTo>
                <a:lnTo>
                  <a:pt x="461" y="72"/>
                </a:lnTo>
                <a:lnTo>
                  <a:pt x="459" y="72"/>
                </a:lnTo>
                <a:lnTo>
                  <a:pt x="459" y="72"/>
                </a:lnTo>
                <a:lnTo>
                  <a:pt x="459" y="71"/>
                </a:lnTo>
                <a:lnTo>
                  <a:pt x="459" y="71"/>
                </a:lnTo>
                <a:lnTo>
                  <a:pt x="459" y="71"/>
                </a:lnTo>
                <a:lnTo>
                  <a:pt x="458" y="71"/>
                </a:lnTo>
                <a:lnTo>
                  <a:pt x="458" y="71"/>
                </a:lnTo>
                <a:lnTo>
                  <a:pt x="458" y="71"/>
                </a:lnTo>
                <a:lnTo>
                  <a:pt x="458" y="71"/>
                </a:lnTo>
                <a:lnTo>
                  <a:pt x="458" y="71"/>
                </a:lnTo>
                <a:lnTo>
                  <a:pt x="458" y="71"/>
                </a:lnTo>
                <a:lnTo>
                  <a:pt x="457" y="71"/>
                </a:lnTo>
                <a:lnTo>
                  <a:pt x="457" y="71"/>
                </a:lnTo>
                <a:lnTo>
                  <a:pt x="457" y="70"/>
                </a:lnTo>
                <a:lnTo>
                  <a:pt x="457" y="70"/>
                </a:lnTo>
                <a:lnTo>
                  <a:pt x="457" y="70"/>
                </a:lnTo>
                <a:lnTo>
                  <a:pt x="456" y="70"/>
                </a:lnTo>
                <a:lnTo>
                  <a:pt x="456" y="70"/>
                </a:lnTo>
                <a:lnTo>
                  <a:pt x="456" y="70"/>
                </a:lnTo>
                <a:lnTo>
                  <a:pt x="456" y="70"/>
                </a:lnTo>
                <a:lnTo>
                  <a:pt x="456" y="70"/>
                </a:lnTo>
                <a:lnTo>
                  <a:pt x="456" y="70"/>
                </a:lnTo>
                <a:lnTo>
                  <a:pt x="455" y="69"/>
                </a:lnTo>
                <a:lnTo>
                  <a:pt x="455" y="69"/>
                </a:lnTo>
                <a:lnTo>
                  <a:pt x="455" y="69"/>
                </a:lnTo>
                <a:lnTo>
                  <a:pt x="455" y="69"/>
                </a:lnTo>
                <a:lnTo>
                  <a:pt x="455" y="69"/>
                </a:lnTo>
                <a:lnTo>
                  <a:pt x="455" y="69"/>
                </a:lnTo>
                <a:lnTo>
                  <a:pt x="454" y="69"/>
                </a:lnTo>
                <a:lnTo>
                  <a:pt x="454" y="69"/>
                </a:lnTo>
                <a:lnTo>
                  <a:pt x="454" y="69"/>
                </a:lnTo>
                <a:lnTo>
                  <a:pt x="454" y="68"/>
                </a:lnTo>
                <a:lnTo>
                  <a:pt x="454" y="68"/>
                </a:lnTo>
                <a:lnTo>
                  <a:pt x="454" y="68"/>
                </a:lnTo>
                <a:lnTo>
                  <a:pt x="454" y="68"/>
                </a:lnTo>
                <a:lnTo>
                  <a:pt x="453" y="68"/>
                </a:lnTo>
                <a:lnTo>
                  <a:pt x="453" y="68"/>
                </a:lnTo>
                <a:lnTo>
                  <a:pt x="453" y="68"/>
                </a:lnTo>
                <a:lnTo>
                  <a:pt x="453" y="68"/>
                </a:lnTo>
                <a:lnTo>
                  <a:pt x="453" y="66"/>
                </a:lnTo>
                <a:lnTo>
                  <a:pt x="453" y="66"/>
                </a:lnTo>
                <a:lnTo>
                  <a:pt x="452" y="66"/>
                </a:lnTo>
                <a:lnTo>
                  <a:pt x="452" y="66"/>
                </a:lnTo>
                <a:lnTo>
                  <a:pt x="452" y="66"/>
                </a:lnTo>
                <a:lnTo>
                  <a:pt x="452" y="66"/>
                </a:lnTo>
                <a:lnTo>
                  <a:pt x="452" y="66"/>
                </a:lnTo>
                <a:lnTo>
                  <a:pt x="452" y="66"/>
                </a:lnTo>
                <a:lnTo>
                  <a:pt x="452" y="65"/>
                </a:lnTo>
                <a:lnTo>
                  <a:pt x="450" y="65"/>
                </a:lnTo>
                <a:lnTo>
                  <a:pt x="450" y="65"/>
                </a:lnTo>
                <a:lnTo>
                  <a:pt x="450" y="65"/>
                </a:lnTo>
                <a:lnTo>
                  <a:pt x="450" y="65"/>
                </a:lnTo>
                <a:lnTo>
                  <a:pt x="450" y="65"/>
                </a:lnTo>
                <a:lnTo>
                  <a:pt x="450" y="65"/>
                </a:lnTo>
                <a:lnTo>
                  <a:pt x="449" y="64"/>
                </a:lnTo>
                <a:lnTo>
                  <a:pt x="449" y="64"/>
                </a:lnTo>
                <a:lnTo>
                  <a:pt x="449" y="64"/>
                </a:lnTo>
                <a:lnTo>
                  <a:pt x="449" y="64"/>
                </a:lnTo>
                <a:lnTo>
                  <a:pt x="449" y="64"/>
                </a:lnTo>
                <a:lnTo>
                  <a:pt x="449" y="64"/>
                </a:lnTo>
                <a:lnTo>
                  <a:pt x="449" y="64"/>
                </a:lnTo>
                <a:lnTo>
                  <a:pt x="448" y="63"/>
                </a:lnTo>
                <a:lnTo>
                  <a:pt x="448" y="63"/>
                </a:lnTo>
                <a:lnTo>
                  <a:pt x="448" y="63"/>
                </a:lnTo>
                <a:lnTo>
                  <a:pt x="448" y="63"/>
                </a:lnTo>
                <a:lnTo>
                  <a:pt x="448" y="63"/>
                </a:lnTo>
                <a:lnTo>
                  <a:pt x="448" y="63"/>
                </a:lnTo>
                <a:lnTo>
                  <a:pt x="448" y="63"/>
                </a:lnTo>
                <a:lnTo>
                  <a:pt x="448" y="62"/>
                </a:lnTo>
                <a:lnTo>
                  <a:pt x="447" y="62"/>
                </a:lnTo>
                <a:lnTo>
                  <a:pt x="447" y="62"/>
                </a:lnTo>
                <a:lnTo>
                  <a:pt x="447" y="62"/>
                </a:lnTo>
                <a:lnTo>
                  <a:pt x="447" y="62"/>
                </a:lnTo>
                <a:lnTo>
                  <a:pt x="447" y="62"/>
                </a:lnTo>
                <a:lnTo>
                  <a:pt x="447" y="61"/>
                </a:lnTo>
                <a:lnTo>
                  <a:pt x="447" y="61"/>
                </a:lnTo>
                <a:lnTo>
                  <a:pt x="447" y="61"/>
                </a:lnTo>
                <a:lnTo>
                  <a:pt x="446" y="61"/>
                </a:lnTo>
                <a:lnTo>
                  <a:pt x="446" y="61"/>
                </a:lnTo>
                <a:lnTo>
                  <a:pt x="446" y="61"/>
                </a:lnTo>
                <a:lnTo>
                  <a:pt x="446" y="61"/>
                </a:lnTo>
                <a:lnTo>
                  <a:pt x="446" y="60"/>
                </a:lnTo>
                <a:lnTo>
                  <a:pt x="446" y="60"/>
                </a:lnTo>
                <a:lnTo>
                  <a:pt x="446" y="60"/>
                </a:lnTo>
                <a:lnTo>
                  <a:pt x="446" y="60"/>
                </a:lnTo>
                <a:lnTo>
                  <a:pt x="445" y="60"/>
                </a:lnTo>
                <a:lnTo>
                  <a:pt x="445" y="60"/>
                </a:lnTo>
                <a:lnTo>
                  <a:pt x="445" y="59"/>
                </a:lnTo>
                <a:lnTo>
                  <a:pt x="445" y="59"/>
                </a:lnTo>
                <a:lnTo>
                  <a:pt x="445" y="59"/>
                </a:lnTo>
                <a:lnTo>
                  <a:pt x="445" y="59"/>
                </a:lnTo>
                <a:lnTo>
                  <a:pt x="445" y="59"/>
                </a:lnTo>
                <a:lnTo>
                  <a:pt x="445" y="59"/>
                </a:lnTo>
                <a:lnTo>
                  <a:pt x="445" y="57"/>
                </a:lnTo>
                <a:lnTo>
                  <a:pt x="444" y="57"/>
                </a:lnTo>
                <a:lnTo>
                  <a:pt x="444" y="57"/>
                </a:lnTo>
                <a:lnTo>
                  <a:pt x="444" y="57"/>
                </a:lnTo>
                <a:lnTo>
                  <a:pt x="444" y="57"/>
                </a:lnTo>
                <a:lnTo>
                  <a:pt x="444" y="57"/>
                </a:lnTo>
                <a:lnTo>
                  <a:pt x="444" y="56"/>
                </a:lnTo>
                <a:lnTo>
                  <a:pt x="444" y="56"/>
                </a:lnTo>
                <a:lnTo>
                  <a:pt x="444" y="56"/>
                </a:lnTo>
                <a:lnTo>
                  <a:pt x="444" y="56"/>
                </a:lnTo>
                <a:lnTo>
                  <a:pt x="444" y="56"/>
                </a:lnTo>
                <a:lnTo>
                  <a:pt x="443" y="55"/>
                </a:lnTo>
                <a:lnTo>
                  <a:pt x="443" y="55"/>
                </a:lnTo>
                <a:lnTo>
                  <a:pt x="443" y="55"/>
                </a:lnTo>
                <a:lnTo>
                  <a:pt x="443" y="55"/>
                </a:lnTo>
                <a:lnTo>
                  <a:pt x="443" y="55"/>
                </a:lnTo>
                <a:lnTo>
                  <a:pt x="443" y="55"/>
                </a:lnTo>
                <a:lnTo>
                  <a:pt x="443" y="54"/>
                </a:lnTo>
                <a:lnTo>
                  <a:pt x="443" y="54"/>
                </a:lnTo>
                <a:lnTo>
                  <a:pt x="443" y="54"/>
                </a:lnTo>
                <a:lnTo>
                  <a:pt x="443" y="54"/>
                </a:lnTo>
                <a:lnTo>
                  <a:pt x="443" y="54"/>
                </a:lnTo>
                <a:lnTo>
                  <a:pt x="441" y="53"/>
                </a:lnTo>
                <a:lnTo>
                  <a:pt x="441" y="53"/>
                </a:lnTo>
                <a:lnTo>
                  <a:pt x="441" y="53"/>
                </a:lnTo>
                <a:lnTo>
                  <a:pt x="441" y="53"/>
                </a:lnTo>
                <a:lnTo>
                  <a:pt x="441" y="53"/>
                </a:lnTo>
                <a:lnTo>
                  <a:pt x="441" y="53"/>
                </a:lnTo>
                <a:lnTo>
                  <a:pt x="441" y="52"/>
                </a:lnTo>
                <a:lnTo>
                  <a:pt x="441" y="52"/>
                </a:lnTo>
                <a:lnTo>
                  <a:pt x="441" y="52"/>
                </a:lnTo>
                <a:lnTo>
                  <a:pt x="441" y="52"/>
                </a:lnTo>
                <a:lnTo>
                  <a:pt x="441" y="52"/>
                </a:lnTo>
                <a:lnTo>
                  <a:pt x="441" y="51"/>
                </a:lnTo>
                <a:lnTo>
                  <a:pt x="441" y="51"/>
                </a:lnTo>
                <a:lnTo>
                  <a:pt x="440" y="51"/>
                </a:lnTo>
                <a:lnTo>
                  <a:pt x="440" y="51"/>
                </a:lnTo>
                <a:lnTo>
                  <a:pt x="440" y="51"/>
                </a:lnTo>
                <a:lnTo>
                  <a:pt x="440" y="50"/>
                </a:lnTo>
                <a:lnTo>
                  <a:pt x="440" y="50"/>
                </a:lnTo>
                <a:lnTo>
                  <a:pt x="440" y="50"/>
                </a:lnTo>
                <a:lnTo>
                  <a:pt x="440" y="50"/>
                </a:lnTo>
                <a:lnTo>
                  <a:pt x="440" y="50"/>
                </a:lnTo>
                <a:lnTo>
                  <a:pt x="440" y="48"/>
                </a:lnTo>
                <a:lnTo>
                  <a:pt x="440" y="48"/>
                </a:lnTo>
                <a:lnTo>
                  <a:pt x="440" y="48"/>
                </a:lnTo>
                <a:lnTo>
                  <a:pt x="440" y="48"/>
                </a:lnTo>
                <a:lnTo>
                  <a:pt x="440" y="48"/>
                </a:lnTo>
                <a:lnTo>
                  <a:pt x="440" y="47"/>
                </a:lnTo>
                <a:lnTo>
                  <a:pt x="440" y="47"/>
                </a:lnTo>
                <a:lnTo>
                  <a:pt x="440" y="47"/>
                </a:lnTo>
                <a:lnTo>
                  <a:pt x="439" y="47"/>
                </a:lnTo>
                <a:lnTo>
                  <a:pt x="439" y="47"/>
                </a:lnTo>
                <a:lnTo>
                  <a:pt x="439" y="46"/>
                </a:lnTo>
                <a:lnTo>
                  <a:pt x="439" y="46"/>
                </a:lnTo>
                <a:lnTo>
                  <a:pt x="439" y="46"/>
                </a:lnTo>
                <a:lnTo>
                  <a:pt x="439" y="46"/>
                </a:lnTo>
                <a:lnTo>
                  <a:pt x="439" y="46"/>
                </a:lnTo>
                <a:lnTo>
                  <a:pt x="439" y="45"/>
                </a:lnTo>
                <a:lnTo>
                  <a:pt x="439" y="45"/>
                </a:lnTo>
                <a:lnTo>
                  <a:pt x="439" y="45"/>
                </a:lnTo>
                <a:lnTo>
                  <a:pt x="439" y="45"/>
                </a:lnTo>
                <a:lnTo>
                  <a:pt x="439" y="45"/>
                </a:lnTo>
                <a:lnTo>
                  <a:pt x="439" y="44"/>
                </a:lnTo>
                <a:lnTo>
                  <a:pt x="439" y="44"/>
                </a:lnTo>
                <a:lnTo>
                  <a:pt x="439" y="44"/>
                </a:lnTo>
                <a:lnTo>
                  <a:pt x="439" y="44"/>
                </a:lnTo>
                <a:lnTo>
                  <a:pt x="439" y="44"/>
                </a:lnTo>
                <a:lnTo>
                  <a:pt x="439" y="43"/>
                </a:lnTo>
                <a:lnTo>
                  <a:pt x="439" y="43"/>
                </a:lnTo>
                <a:lnTo>
                  <a:pt x="439" y="43"/>
                </a:lnTo>
                <a:lnTo>
                  <a:pt x="439" y="43"/>
                </a:lnTo>
                <a:lnTo>
                  <a:pt x="439" y="43"/>
                </a:lnTo>
                <a:lnTo>
                  <a:pt x="439" y="42"/>
                </a:lnTo>
                <a:lnTo>
                  <a:pt x="439" y="42"/>
                </a:lnTo>
                <a:lnTo>
                  <a:pt x="439" y="42"/>
                </a:lnTo>
                <a:lnTo>
                  <a:pt x="425" y="42"/>
                </a:lnTo>
                <a:lnTo>
                  <a:pt x="425" y="34"/>
                </a:lnTo>
                <a:lnTo>
                  <a:pt x="439" y="34"/>
                </a:lnTo>
                <a:lnTo>
                  <a:pt x="439" y="34"/>
                </a:lnTo>
                <a:close/>
                <a:moveTo>
                  <a:pt x="393" y="34"/>
                </a:moveTo>
                <a:lnTo>
                  <a:pt x="393" y="42"/>
                </a:lnTo>
                <a:lnTo>
                  <a:pt x="377" y="42"/>
                </a:lnTo>
                <a:lnTo>
                  <a:pt x="377" y="34"/>
                </a:lnTo>
                <a:lnTo>
                  <a:pt x="393" y="34"/>
                </a:lnTo>
                <a:lnTo>
                  <a:pt x="393" y="34"/>
                </a:lnTo>
                <a:close/>
                <a:moveTo>
                  <a:pt x="346" y="34"/>
                </a:moveTo>
                <a:lnTo>
                  <a:pt x="346" y="42"/>
                </a:lnTo>
                <a:lnTo>
                  <a:pt x="330" y="42"/>
                </a:lnTo>
                <a:lnTo>
                  <a:pt x="330" y="34"/>
                </a:lnTo>
                <a:lnTo>
                  <a:pt x="346" y="34"/>
                </a:lnTo>
                <a:lnTo>
                  <a:pt x="346" y="34"/>
                </a:lnTo>
                <a:close/>
                <a:moveTo>
                  <a:pt x="299" y="34"/>
                </a:moveTo>
                <a:lnTo>
                  <a:pt x="299" y="42"/>
                </a:lnTo>
                <a:lnTo>
                  <a:pt x="283" y="42"/>
                </a:lnTo>
                <a:lnTo>
                  <a:pt x="283" y="34"/>
                </a:lnTo>
                <a:lnTo>
                  <a:pt x="299" y="34"/>
                </a:lnTo>
                <a:lnTo>
                  <a:pt x="299" y="34"/>
                </a:lnTo>
                <a:close/>
                <a:moveTo>
                  <a:pt x="251" y="34"/>
                </a:moveTo>
                <a:lnTo>
                  <a:pt x="251" y="42"/>
                </a:lnTo>
                <a:lnTo>
                  <a:pt x="235" y="42"/>
                </a:lnTo>
                <a:lnTo>
                  <a:pt x="235" y="34"/>
                </a:lnTo>
                <a:lnTo>
                  <a:pt x="251" y="34"/>
                </a:lnTo>
                <a:lnTo>
                  <a:pt x="251" y="34"/>
                </a:lnTo>
                <a:close/>
                <a:moveTo>
                  <a:pt x="204" y="34"/>
                </a:moveTo>
                <a:lnTo>
                  <a:pt x="204" y="42"/>
                </a:lnTo>
                <a:lnTo>
                  <a:pt x="189" y="42"/>
                </a:lnTo>
                <a:lnTo>
                  <a:pt x="189" y="34"/>
                </a:lnTo>
                <a:lnTo>
                  <a:pt x="204" y="34"/>
                </a:lnTo>
                <a:lnTo>
                  <a:pt x="204" y="34"/>
                </a:lnTo>
                <a:close/>
                <a:moveTo>
                  <a:pt x="158" y="34"/>
                </a:moveTo>
                <a:lnTo>
                  <a:pt x="158" y="42"/>
                </a:lnTo>
                <a:lnTo>
                  <a:pt x="142" y="42"/>
                </a:lnTo>
                <a:lnTo>
                  <a:pt x="142" y="34"/>
                </a:lnTo>
                <a:lnTo>
                  <a:pt x="158" y="34"/>
                </a:lnTo>
                <a:lnTo>
                  <a:pt x="158" y="34"/>
                </a:lnTo>
                <a:close/>
                <a:moveTo>
                  <a:pt x="110" y="34"/>
                </a:moveTo>
                <a:lnTo>
                  <a:pt x="110" y="42"/>
                </a:lnTo>
                <a:lnTo>
                  <a:pt x="95" y="42"/>
                </a:lnTo>
                <a:lnTo>
                  <a:pt x="95" y="34"/>
                </a:lnTo>
                <a:lnTo>
                  <a:pt x="110" y="34"/>
                </a:lnTo>
                <a:lnTo>
                  <a:pt x="110" y="34"/>
                </a:lnTo>
                <a:close/>
                <a:moveTo>
                  <a:pt x="63" y="34"/>
                </a:moveTo>
                <a:lnTo>
                  <a:pt x="63" y="42"/>
                </a:lnTo>
                <a:lnTo>
                  <a:pt x="47" y="42"/>
                </a:lnTo>
                <a:lnTo>
                  <a:pt x="47" y="34"/>
                </a:lnTo>
                <a:lnTo>
                  <a:pt x="63" y="34"/>
                </a:lnTo>
                <a:close/>
              </a:path>
            </a:pathLst>
          </a:custGeom>
          <a:solidFill>
            <a:srgbClr val="8497B0"/>
          </a:solidFill>
          <a:ln>
            <a:solidFill>
              <a:schemeClr val="accent1">
                <a:lumMod val="75000"/>
              </a:schemeClr>
            </a:solidFill>
          </a:ln>
        </p:spPr>
        <p:txBody>
          <a:bodyPr vert="horz" wrap="square" lIns="91440" tIns="45720" rIns="91440" bIns="45720" numCol="1" anchor="t" anchorCtr="0" compatLnSpc="1">
            <a:prstTxWarp prst="textNoShape">
              <a:avLst/>
            </a:prstTxWarp>
          </a:bodyPr>
          <a:lstStyle/>
          <a:p>
            <a:endParaRPr lang="en-US"/>
          </a:p>
        </p:txBody>
      </p:sp>
      <p:sp>
        <p:nvSpPr>
          <p:cNvPr id="87" name="Freeform 81">
            <a:extLst>
              <a:ext uri="{FF2B5EF4-FFF2-40B4-BE49-F238E27FC236}">
                <a16:creationId xmlns:a16="http://schemas.microsoft.com/office/drawing/2014/main" id="{35356B7A-B8BF-4F18-88F4-2F0F44886E1C}"/>
              </a:ext>
            </a:extLst>
          </p:cNvPr>
          <p:cNvSpPr>
            <a:spLocks noEditPoints="1"/>
          </p:cNvSpPr>
          <p:nvPr/>
        </p:nvSpPr>
        <p:spPr bwMode="auto">
          <a:xfrm>
            <a:off x="4135121" y="5739566"/>
            <a:ext cx="1063625" cy="496887"/>
          </a:xfrm>
          <a:custGeom>
            <a:avLst/>
            <a:gdLst>
              <a:gd name="T0" fmla="*/ 603 w 670"/>
              <a:gd name="T1" fmla="*/ 43 h 313"/>
              <a:gd name="T2" fmla="*/ 604 w 670"/>
              <a:gd name="T3" fmla="*/ 48 h 313"/>
              <a:gd name="T4" fmla="*/ 608 w 670"/>
              <a:gd name="T5" fmla="*/ 54 h 313"/>
              <a:gd name="T6" fmla="*/ 611 w 670"/>
              <a:gd name="T7" fmla="*/ 58 h 313"/>
              <a:gd name="T8" fmla="*/ 616 w 670"/>
              <a:gd name="T9" fmla="*/ 63 h 313"/>
              <a:gd name="T10" fmla="*/ 621 w 670"/>
              <a:gd name="T11" fmla="*/ 65 h 313"/>
              <a:gd name="T12" fmla="*/ 627 w 670"/>
              <a:gd name="T13" fmla="*/ 66 h 313"/>
              <a:gd name="T14" fmla="*/ 634 w 670"/>
              <a:gd name="T15" fmla="*/ 67 h 313"/>
              <a:gd name="T16" fmla="*/ 640 w 670"/>
              <a:gd name="T17" fmla="*/ 66 h 313"/>
              <a:gd name="T18" fmla="*/ 646 w 670"/>
              <a:gd name="T19" fmla="*/ 64 h 313"/>
              <a:gd name="T20" fmla="*/ 650 w 670"/>
              <a:gd name="T21" fmla="*/ 61 h 313"/>
              <a:gd name="T22" fmla="*/ 655 w 670"/>
              <a:gd name="T23" fmla="*/ 56 h 313"/>
              <a:gd name="T24" fmla="*/ 658 w 670"/>
              <a:gd name="T25" fmla="*/ 52 h 313"/>
              <a:gd name="T26" fmla="*/ 661 w 670"/>
              <a:gd name="T27" fmla="*/ 45 h 313"/>
              <a:gd name="T28" fmla="*/ 662 w 670"/>
              <a:gd name="T29" fmla="*/ 39 h 313"/>
              <a:gd name="T30" fmla="*/ 662 w 670"/>
              <a:gd name="T31" fmla="*/ 32 h 313"/>
              <a:gd name="T32" fmla="*/ 659 w 670"/>
              <a:gd name="T33" fmla="*/ 27 h 313"/>
              <a:gd name="T34" fmla="*/ 657 w 670"/>
              <a:gd name="T35" fmla="*/ 21 h 313"/>
              <a:gd name="T36" fmla="*/ 653 w 670"/>
              <a:gd name="T37" fmla="*/ 17 h 313"/>
              <a:gd name="T38" fmla="*/ 648 w 670"/>
              <a:gd name="T39" fmla="*/ 12 h 313"/>
              <a:gd name="T40" fmla="*/ 643 w 670"/>
              <a:gd name="T41" fmla="*/ 10 h 313"/>
              <a:gd name="T42" fmla="*/ 637 w 670"/>
              <a:gd name="T43" fmla="*/ 8 h 313"/>
              <a:gd name="T44" fmla="*/ 630 w 670"/>
              <a:gd name="T45" fmla="*/ 8 h 313"/>
              <a:gd name="T46" fmla="*/ 625 w 670"/>
              <a:gd name="T47" fmla="*/ 9 h 313"/>
              <a:gd name="T48" fmla="*/ 619 w 670"/>
              <a:gd name="T49" fmla="*/ 11 h 313"/>
              <a:gd name="T50" fmla="*/ 613 w 670"/>
              <a:gd name="T51" fmla="*/ 14 h 313"/>
              <a:gd name="T52" fmla="*/ 609 w 670"/>
              <a:gd name="T53" fmla="*/ 19 h 313"/>
              <a:gd name="T54" fmla="*/ 605 w 670"/>
              <a:gd name="T55" fmla="*/ 23 h 313"/>
              <a:gd name="T56" fmla="*/ 603 w 670"/>
              <a:gd name="T57" fmla="*/ 29 h 313"/>
              <a:gd name="T58" fmla="*/ 602 w 670"/>
              <a:gd name="T59" fmla="*/ 36 h 313"/>
              <a:gd name="T60" fmla="*/ 627 w 670"/>
              <a:gd name="T61" fmla="*/ 75 h 313"/>
              <a:gd name="T62" fmla="*/ 619 w 670"/>
              <a:gd name="T63" fmla="*/ 73 h 313"/>
              <a:gd name="T64" fmla="*/ 612 w 670"/>
              <a:gd name="T65" fmla="*/ 70 h 313"/>
              <a:gd name="T66" fmla="*/ 607 w 670"/>
              <a:gd name="T67" fmla="*/ 65 h 313"/>
              <a:gd name="T68" fmla="*/ 601 w 670"/>
              <a:gd name="T69" fmla="*/ 59 h 313"/>
              <a:gd name="T70" fmla="*/ 598 w 670"/>
              <a:gd name="T71" fmla="*/ 53 h 313"/>
              <a:gd name="T72" fmla="*/ 595 w 670"/>
              <a:gd name="T73" fmla="*/ 45 h 313"/>
              <a:gd name="T74" fmla="*/ 594 w 670"/>
              <a:gd name="T75" fmla="*/ 37 h 313"/>
              <a:gd name="T76" fmla="*/ 595 w 670"/>
              <a:gd name="T77" fmla="*/ 29 h 313"/>
              <a:gd name="T78" fmla="*/ 598 w 670"/>
              <a:gd name="T79" fmla="*/ 21 h 313"/>
              <a:gd name="T80" fmla="*/ 602 w 670"/>
              <a:gd name="T81" fmla="*/ 14 h 313"/>
              <a:gd name="T82" fmla="*/ 608 w 670"/>
              <a:gd name="T83" fmla="*/ 9 h 313"/>
              <a:gd name="T84" fmla="*/ 613 w 670"/>
              <a:gd name="T85" fmla="*/ 4 h 313"/>
              <a:gd name="T86" fmla="*/ 620 w 670"/>
              <a:gd name="T87" fmla="*/ 2 h 313"/>
              <a:gd name="T88" fmla="*/ 628 w 670"/>
              <a:gd name="T89" fmla="*/ 0 h 313"/>
              <a:gd name="T90" fmla="*/ 637 w 670"/>
              <a:gd name="T91" fmla="*/ 0 h 313"/>
              <a:gd name="T92" fmla="*/ 644 w 670"/>
              <a:gd name="T93" fmla="*/ 2 h 313"/>
              <a:gd name="T94" fmla="*/ 652 w 670"/>
              <a:gd name="T95" fmla="*/ 5 h 313"/>
              <a:gd name="T96" fmla="*/ 657 w 670"/>
              <a:gd name="T97" fmla="*/ 10 h 313"/>
              <a:gd name="T98" fmla="*/ 663 w 670"/>
              <a:gd name="T99" fmla="*/ 15 h 313"/>
              <a:gd name="T100" fmla="*/ 666 w 670"/>
              <a:gd name="T101" fmla="*/ 22 h 313"/>
              <a:gd name="T102" fmla="*/ 668 w 670"/>
              <a:gd name="T103" fmla="*/ 30 h 313"/>
              <a:gd name="T104" fmla="*/ 670 w 670"/>
              <a:gd name="T105" fmla="*/ 38 h 313"/>
              <a:gd name="T106" fmla="*/ 668 w 670"/>
              <a:gd name="T107" fmla="*/ 46 h 313"/>
              <a:gd name="T108" fmla="*/ 666 w 670"/>
              <a:gd name="T109" fmla="*/ 53 h 313"/>
              <a:gd name="T110" fmla="*/ 662 w 670"/>
              <a:gd name="T111" fmla="*/ 59 h 313"/>
              <a:gd name="T112" fmla="*/ 657 w 670"/>
              <a:gd name="T113" fmla="*/ 65 h 313"/>
              <a:gd name="T114" fmla="*/ 650 w 670"/>
              <a:gd name="T115" fmla="*/ 70 h 313"/>
              <a:gd name="T116" fmla="*/ 644 w 670"/>
              <a:gd name="T117" fmla="*/ 73 h 313"/>
              <a:gd name="T118" fmla="*/ 636 w 670"/>
              <a:gd name="T119" fmla="*/ 75 h 313"/>
              <a:gd name="T120" fmla="*/ 628 w 670"/>
              <a:gd name="T121" fmla="*/ 188 h 313"/>
              <a:gd name="T122" fmla="*/ 486 w 670"/>
              <a:gd name="T123" fmla="*/ 313 h 313"/>
              <a:gd name="T124" fmla="*/ 251 w 670"/>
              <a:gd name="T125" fmla="*/ 305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0" h="313">
                <a:moveTo>
                  <a:pt x="15" y="305"/>
                </a:moveTo>
                <a:lnTo>
                  <a:pt x="15" y="313"/>
                </a:lnTo>
                <a:lnTo>
                  <a:pt x="0" y="313"/>
                </a:lnTo>
                <a:lnTo>
                  <a:pt x="0" y="305"/>
                </a:lnTo>
                <a:lnTo>
                  <a:pt x="15" y="305"/>
                </a:lnTo>
                <a:lnTo>
                  <a:pt x="15" y="305"/>
                </a:lnTo>
                <a:close/>
                <a:moveTo>
                  <a:pt x="602" y="37"/>
                </a:moveTo>
                <a:lnTo>
                  <a:pt x="602" y="38"/>
                </a:lnTo>
                <a:lnTo>
                  <a:pt x="602" y="38"/>
                </a:lnTo>
                <a:lnTo>
                  <a:pt x="602" y="38"/>
                </a:lnTo>
                <a:lnTo>
                  <a:pt x="602" y="38"/>
                </a:lnTo>
                <a:lnTo>
                  <a:pt x="602" y="38"/>
                </a:lnTo>
                <a:lnTo>
                  <a:pt x="602" y="38"/>
                </a:lnTo>
                <a:lnTo>
                  <a:pt x="602" y="39"/>
                </a:lnTo>
                <a:lnTo>
                  <a:pt x="602" y="39"/>
                </a:lnTo>
                <a:lnTo>
                  <a:pt x="602" y="39"/>
                </a:lnTo>
                <a:lnTo>
                  <a:pt x="602" y="39"/>
                </a:lnTo>
                <a:lnTo>
                  <a:pt x="602" y="39"/>
                </a:lnTo>
                <a:lnTo>
                  <a:pt x="602" y="39"/>
                </a:lnTo>
                <a:lnTo>
                  <a:pt x="602" y="40"/>
                </a:lnTo>
                <a:lnTo>
                  <a:pt x="602" y="40"/>
                </a:lnTo>
                <a:lnTo>
                  <a:pt x="602" y="40"/>
                </a:lnTo>
                <a:lnTo>
                  <a:pt x="602" y="40"/>
                </a:lnTo>
                <a:lnTo>
                  <a:pt x="602" y="40"/>
                </a:lnTo>
                <a:lnTo>
                  <a:pt x="602" y="40"/>
                </a:lnTo>
                <a:lnTo>
                  <a:pt x="602" y="41"/>
                </a:lnTo>
                <a:lnTo>
                  <a:pt x="602" y="41"/>
                </a:lnTo>
                <a:lnTo>
                  <a:pt x="602" y="41"/>
                </a:lnTo>
                <a:lnTo>
                  <a:pt x="602" y="41"/>
                </a:lnTo>
                <a:lnTo>
                  <a:pt x="602" y="41"/>
                </a:lnTo>
                <a:lnTo>
                  <a:pt x="602" y="41"/>
                </a:lnTo>
                <a:lnTo>
                  <a:pt x="603" y="43"/>
                </a:lnTo>
                <a:lnTo>
                  <a:pt x="603" y="43"/>
                </a:lnTo>
                <a:lnTo>
                  <a:pt x="603" y="43"/>
                </a:lnTo>
                <a:lnTo>
                  <a:pt x="603" y="43"/>
                </a:lnTo>
                <a:lnTo>
                  <a:pt x="603" y="43"/>
                </a:lnTo>
                <a:lnTo>
                  <a:pt x="603" y="43"/>
                </a:lnTo>
                <a:lnTo>
                  <a:pt x="603" y="44"/>
                </a:lnTo>
                <a:lnTo>
                  <a:pt x="603" y="44"/>
                </a:lnTo>
                <a:lnTo>
                  <a:pt x="603" y="44"/>
                </a:lnTo>
                <a:lnTo>
                  <a:pt x="603" y="44"/>
                </a:lnTo>
                <a:lnTo>
                  <a:pt x="603" y="44"/>
                </a:lnTo>
                <a:lnTo>
                  <a:pt x="603" y="44"/>
                </a:lnTo>
                <a:lnTo>
                  <a:pt x="603" y="45"/>
                </a:lnTo>
                <a:lnTo>
                  <a:pt x="603" y="45"/>
                </a:lnTo>
                <a:lnTo>
                  <a:pt x="603" y="45"/>
                </a:lnTo>
                <a:lnTo>
                  <a:pt x="603" y="45"/>
                </a:lnTo>
                <a:lnTo>
                  <a:pt x="603" y="45"/>
                </a:lnTo>
                <a:lnTo>
                  <a:pt x="603" y="45"/>
                </a:lnTo>
                <a:lnTo>
                  <a:pt x="603" y="45"/>
                </a:lnTo>
                <a:lnTo>
                  <a:pt x="603" y="46"/>
                </a:lnTo>
                <a:lnTo>
                  <a:pt x="603" y="46"/>
                </a:lnTo>
                <a:lnTo>
                  <a:pt x="603" y="46"/>
                </a:lnTo>
                <a:lnTo>
                  <a:pt x="603" y="46"/>
                </a:lnTo>
                <a:lnTo>
                  <a:pt x="603" y="46"/>
                </a:lnTo>
                <a:lnTo>
                  <a:pt x="603" y="46"/>
                </a:lnTo>
                <a:lnTo>
                  <a:pt x="603" y="47"/>
                </a:lnTo>
                <a:lnTo>
                  <a:pt x="604" y="47"/>
                </a:lnTo>
                <a:lnTo>
                  <a:pt x="604" y="47"/>
                </a:lnTo>
                <a:lnTo>
                  <a:pt x="604" y="47"/>
                </a:lnTo>
                <a:lnTo>
                  <a:pt x="604" y="47"/>
                </a:lnTo>
                <a:lnTo>
                  <a:pt x="604" y="47"/>
                </a:lnTo>
                <a:lnTo>
                  <a:pt x="604" y="47"/>
                </a:lnTo>
                <a:lnTo>
                  <a:pt x="604" y="48"/>
                </a:lnTo>
                <a:lnTo>
                  <a:pt x="604" y="48"/>
                </a:lnTo>
                <a:lnTo>
                  <a:pt x="604" y="48"/>
                </a:lnTo>
                <a:lnTo>
                  <a:pt x="604" y="48"/>
                </a:lnTo>
                <a:lnTo>
                  <a:pt x="604" y="48"/>
                </a:lnTo>
                <a:lnTo>
                  <a:pt x="604" y="48"/>
                </a:lnTo>
                <a:lnTo>
                  <a:pt x="604" y="49"/>
                </a:lnTo>
                <a:lnTo>
                  <a:pt x="604" y="49"/>
                </a:lnTo>
                <a:lnTo>
                  <a:pt x="604" y="49"/>
                </a:lnTo>
                <a:lnTo>
                  <a:pt x="604" y="49"/>
                </a:lnTo>
                <a:lnTo>
                  <a:pt x="604" y="49"/>
                </a:lnTo>
                <a:lnTo>
                  <a:pt x="605" y="49"/>
                </a:lnTo>
                <a:lnTo>
                  <a:pt x="605" y="49"/>
                </a:lnTo>
                <a:lnTo>
                  <a:pt x="605" y="50"/>
                </a:lnTo>
                <a:lnTo>
                  <a:pt x="605" y="50"/>
                </a:lnTo>
                <a:lnTo>
                  <a:pt x="605" y="50"/>
                </a:lnTo>
                <a:lnTo>
                  <a:pt x="605" y="50"/>
                </a:lnTo>
                <a:lnTo>
                  <a:pt x="605" y="50"/>
                </a:lnTo>
                <a:lnTo>
                  <a:pt x="605" y="50"/>
                </a:lnTo>
                <a:lnTo>
                  <a:pt x="605" y="50"/>
                </a:lnTo>
                <a:lnTo>
                  <a:pt x="605" y="52"/>
                </a:lnTo>
                <a:lnTo>
                  <a:pt x="605" y="52"/>
                </a:lnTo>
                <a:lnTo>
                  <a:pt x="605" y="52"/>
                </a:lnTo>
                <a:lnTo>
                  <a:pt x="605" y="52"/>
                </a:lnTo>
                <a:lnTo>
                  <a:pt x="605" y="52"/>
                </a:lnTo>
                <a:lnTo>
                  <a:pt x="607" y="52"/>
                </a:lnTo>
                <a:lnTo>
                  <a:pt x="607" y="52"/>
                </a:lnTo>
                <a:lnTo>
                  <a:pt x="607" y="53"/>
                </a:lnTo>
                <a:lnTo>
                  <a:pt x="607" y="53"/>
                </a:lnTo>
                <a:lnTo>
                  <a:pt x="607" y="53"/>
                </a:lnTo>
                <a:lnTo>
                  <a:pt x="607" y="53"/>
                </a:lnTo>
                <a:lnTo>
                  <a:pt x="607" y="53"/>
                </a:lnTo>
                <a:lnTo>
                  <a:pt x="607" y="53"/>
                </a:lnTo>
                <a:lnTo>
                  <a:pt x="607" y="53"/>
                </a:lnTo>
                <a:lnTo>
                  <a:pt x="607" y="53"/>
                </a:lnTo>
                <a:lnTo>
                  <a:pt x="607" y="54"/>
                </a:lnTo>
                <a:lnTo>
                  <a:pt x="607" y="54"/>
                </a:lnTo>
                <a:lnTo>
                  <a:pt x="608" y="54"/>
                </a:lnTo>
                <a:lnTo>
                  <a:pt x="608" y="54"/>
                </a:lnTo>
                <a:lnTo>
                  <a:pt x="608" y="54"/>
                </a:lnTo>
                <a:lnTo>
                  <a:pt x="608" y="54"/>
                </a:lnTo>
                <a:lnTo>
                  <a:pt x="608" y="54"/>
                </a:lnTo>
                <a:lnTo>
                  <a:pt x="608" y="55"/>
                </a:lnTo>
                <a:lnTo>
                  <a:pt x="608" y="55"/>
                </a:lnTo>
                <a:lnTo>
                  <a:pt x="608" y="55"/>
                </a:lnTo>
                <a:lnTo>
                  <a:pt x="608" y="55"/>
                </a:lnTo>
                <a:lnTo>
                  <a:pt x="608" y="55"/>
                </a:lnTo>
                <a:lnTo>
                  <a:pt x="608" y="55"/>
                </a:lnTo>
                <a:lnTo>
                  <a:pt x="609" y="55"/>
                </a:lnTo>
                <a:lnTo>
                  <a:pt x="609" y="55"/>
                </a:lnTo>
                <a:lnTo>
                  <a:pt x="609" y="56"/>
                </a:lnTo>
                <a:lnTo>
                  <a:pt x="609" y="56"/>
                </a:lnTo>
                <a:lnTo>
                  <a:pt x="609" y="56"/>
                </a:lnTo>
                <a:lnTo>
                  <a:pt x="609" y="56"/>
                </a:lnTo>
                <a:lnTo>
                  <a:pt x="609" y="56"/>
                </a:lnTo>
                <a:lnTo>
                  <a:pt x="609" y="56"/>
                </a:lnTo>
                <a:lnTo>
                  <a:pt x="609" y="56"/>
                </a:lnTo>
                <a:lnTo>
                  <a:pt x="609" y="56"/>
                </a:lnTo>
                <a:lnTo>
                  <a:pt x="610" y="57"/>
                </a:lnTo>
                <a:lnTo>
                  <a:pt x="610" y="57"/>
                </a:lnTo>
                <a:lnTo>
                  <a:pt x="610" y="57"/>
                </a:lnTo>
                <a:lnTo>
                  <a:pt x="610" y="57"/>
                </a:lnTo>
                <a:lnTo>
                  <a:pt x="610" y="57"/>
                </a:lnTo>
                <a:lnTo>
                  <a:pt x="610" y="57"/>
                </a:lnTo>
                <a:lnTo>
                  <a:pt x="610" y="57"/>
                </a:lnTo>
                <a:lnTo>
                  <a:pt x="610" y="57"/>
                </a:lnTo>
                <a:lnTo>
                  <a:pt x="610" y="57"/>
                </a:lnTo>
                <a:lnTo>
                  <a:pt x="610" y="58"/>
                </a:lnTo>
                <a:lnTo>
                  <a:pt x="611" y="58"/>
                </a:lnTo>
                <a:lnTo>
                  <a:pt x="611" y="58"/>
                </a:lnTo>
                <a:lnTo>
                  <a:pt x="611" y="58"/>
                </a:lnTo>
                <a:lnTo>
                  <a:pt x="611" y="58"/>
                </a:lnTo>
                <a:lnTo>
                  <a:pt x="611" y="58"/>
                </a:lnTo>
                <a:lnTo>
                  <a:pt x="611" y="58"/>
                </a:lnTo>
                <a:lnTo>
                  <a:pt x="611" y="58"/>
                </a:lnTo>
                <a:lnTo>
                  <a:pt x="611" y="58"/>
                </a:lnTo>
                <a:lnTo>
                  <a:pt x="611" y="59"/>
                </a:lnTo>
                <a:lnTo>
                  <a:pt x="612" y="59"/>
                </a:lnTo>
                <a:lnTo>
                  <a:pt x="612" y="59"/>
                </a:lnTo>
                <a:lnTo>
                  <a:pt x="612" y="59"/>
                </a:lnTo>
                <a:lnTo>
                  <a:pt x="612" y="59"/>
                </a:lnTo>
                <a:lnTo>
                  <a:pt x="612" y="59"/>
                </a:lnTo>
                <a:lnTo>
                  <a:pt x="612" y="59"/>
                </a:lnTo>
                <a:lnTo>
                  <a:pt x="612" y="59"/>
                </a:lnTo>
                <a:lnTo>
                  <a:pt x="612" y="59"/>
                </a:lnTo>
                <a:lnTo>
                  <a:pt x="613" y="61"/>
                </a:lnTo>
                <a:lnTo>
                  <a:pt x="613" y="61"/>
                </a:lnTo>
                <a:lnTo>
                  <a:pt x="613" y="61"/>
                </a:lnTo>
                <a:lnTo>
                  <a:pt x="613" y="61"/>
                </a:lnTo>
                <a:lnTo>
                  <a:pt x="613" y="61"/>
                </a:lnTo>
                <a:lnTo>
                  <a:pt x="613" y="61"/>
                </a:lnTo>
                <a:lnTo>
                  <a:pt x="613" y="61"/>
                </a:lnTo>
                <a:lnTo>
                  <a:pt x="613" y="61"/>
                </a:lnTo>
                <a:lnTo>
                  <a:pt x="614" y="61"/>
                </a:lnTo>
                <a:lnTo>
                  <a:pt x="614" y="61"/>
                </a:lnTo>
                <a:lnTo>
                  <a:pt x="614" y="62"/>
                </a:lnTo>
                <a:lnTo>
                  <a:pt x="614" y="62"/>
                </a:lnTo>
                <a:lnTo>
                  <a:pt x="614" y="62"/>
                </a:lnTo>
                <a:lnTo>
                  <a:pt x="614" y="62"/>
                </a:lnTo>
                <a:lnTo>
                  <a:pt x="614" y="62"/>
                </a:lnTo>
                <a:lnTo>
                  <a:pt x="614" y="62"/>
                </a:lnTo>
                <a:lnTo>
                  <a:pt x="616" y="62"/>
                </a:lnTo>
                <a:lnTo>
                  <a:pt x="616" y="62"/>
                </a:lnTo>
                <a:lnTo>
                  <a:pt x="616" y="62"/>
                </a:lnTo>
                <a:lnTo>
                  <a:pt x="616" y="62"/>
                </a:lnTo>
                <a:lnTo>
                  <a:pt x="616" y="62"/>
                </a:lnTo>
                <a:lnTo>
                  <a:pt x="616" y="63"/>
                </a:lnTo>
                <a:lnTo>
                  <a:pt x="616" y="63"/>
                </a:lnTo>
                <a:lnTo>
                  <a:pt x="616" y="63"/>
                </a:lnTo>
                <a:lnTo>
                  <a:pt x="617" y="63"/>
                </a:lnTo>
                <a:lnTo>
                  <a:pt x="617" y="63"/>
                </a:lnTo>
                <a:lnTo>
                  <a:pt x="617" y="63"/>
                </a:lnTo>
                <a:lnTo>
                  <a:pt x="617" y="63"/>
                </a:lnTo>
                <a:lnTo>
                  <a:pt x="617" y="63"/>
                </a:lnTo>
                <a:lnTo>
                  <a:pt x="617" y="63"/>
                </a:lnTo>
                <a:lnTo>
                  <a:pt x="617" y="63"/>
                </a:lnTo>
                <a:lnTo>
                  <a:pt x="618" y="63"/>
                </a:lnTo>
                <a:lnTo>
                  <a:pt x="618" y="63"/>
                </a:lnTo>
                <a:lnTo>
                  <a:pt x="618" y="64"/>
                </a:lnTo>
                <a:lnTo>
                  <a:pt x="618" y="64"/>
                </a:lnTo>
                <a:lnTo>
                  <a:pt x="618" y="64"/>
                </a:lnTo>
                <a:lnTo>
                  <a:pt x="618" y="64"/>
                </a:lnTo>
                <a:lnTo>
                  <a:pt x="618" y="64"/>
                </a:lnTo>
                <a:lnTo>
                  <a:pt x="619" y="64"/>
                </a:lnTo>
                <a:lnTo>
                  <a:pt x="619" y="64"/>
                </a:lnTo>
                <a:lnTo>
                  <a:pt x="619" y="64"/>
                </a:lnTo>
                <a:lnTo>
                  <a:pt x="619" y="64"/>
                </a:lnTo>
                <a:lnTo>
                  <a:pt x="619" y="64"/>
                </a:lnTo>
                <a:lnTo>
                  <a:pt x="619" y="64"/>
                </a:lnTo>
                <a:lnTo>
                  <a:pt x="619" y="64"/>
                </a:lnTo>
                <a:lnTo>
                  <a:pt x="620" y="64"/>
                </a:lnTo>
                <a:lnTo>
                  <a:pt x="620" y="64"/>
                </a:lnTo>
                <a:lnTo>
                  <a:pt x="620" y="65"/>
                </a:lnTo>
                <a:lnTo>
                  <a:pt x="620" y="65"/>
                </a:lnTo>
                <a:lnTo>
                  <a:pt x="620" y="65"/>
                </a:lnTo>
                <a:lnTo>
                  <a:pt x="620" y="65"/>
                </a:lnTo>
                <a:lnTo>
                  <a:pt x="620" y="65"/>
                </a:lnTo>
                <a:lnTo>
                  <a:pt x="621" y="65"/>
                </a:lnTo>
                <a:lnTo>
                  <a:pt x="621" y="65"/>
                </a:lnTo>
                <a:lnTo>
                  <a:pt x="621" y="65"/>
                </a:lnTo>
                <a:lnTo>
                  <a:pt x="621" y="65"/>
                </a:lnTo>
                <a:lnTo>
                  <a:pt x="621" y="65"/>
                </a:lnTo>
                <a:lnTo>
                  <a:pt x="621" y="65"/>
                </a:lnTo>
                <a:lnTo>
                  <a:pt x="622" y="65"/>
                </a:lnTo>
                <a:lnTo>
                  <a:pt x="622" y="65"/>
                </a:lnTo>
                <a:lnTo>
                  <a:pt x="622" y="65"/>
                </a:lnTo>
                <a:lnTo>
                  <a:pt x="622" y="65"/>
                </a:lnTo>
                <a:lnTo>
                  <a:pt x="622" y="65"/>
                </a:lnTo>
                <a:lnTo>
                  <a:pt x="622" y="65"/>
                </a:lnTo>
                <a:lnTo>
                  <a:pt x="622" y="65"/>
                </a:lnTo>
                <a:lnTo>
                  <a:pt x="623" y="66"/>
                </a:lnTo>
                <a:lnTo>
                  <a:pt x="623" y="66"/>
                </a:lnTo>
                <a:lnTo>
                  <a:pt x="623" y="66"/>
                </a:lnTo>
                <a:lnTo>
                  <a:pt x="623" y="66"/>
                </a:lnTo>
                <a:lnTo>
                  <a:pt x="623" y="66"/>
                </a:lnTo>
                <a:lnTo>
                  <a:pt x="623" y="66"/>
                </a:lnTo>
                <a:lnTo>
                  <a:pt x="625" y="66"/>
                </a:lnTo>
                <a:lnTo>
                  <a:pt x="625" y="66"/>
                </a:lnTo>
                <a:lnTo>
                  <a:pt x="625" y="66"/>
                </a:lnTo>
                <a:lnTo>
                  <a:pt x="625" y="66"/>
                </a:lnTo>
                <a:lnTo>
                  <a:pt x="625" y="66"/>
                </a:lnTo>
                <a:lnTo>
                  <a:pt x="625" y="66"/>
                </a:lnTo>
                <a:lnTo>
                  <a:pt x="625" y="66"/>
                </a:lnTo>
                <a:lnTo>
                  <a:pt x="626" y="66"/>
                </a:lnTo>
                <a:lnTo>
                  <a:pt x="626" y="66"/>
                </a:lnTo>
                <a:lnTo>
                  <a:pt x="626" y="66"/>
                </a:lnTo>
                <a:lnTo>
                  <a:pt x="626" y="66"/>
                </a:lnTo>
                <a:lnTo>
                  <a:pt x="626" y="66"/>
                </a:lnTo>
                <a:lnTo>
                  <a:pt x="626" y="66"/>
                </a:lnTo>
                <a:lnTo>
                  <a:pt x="627" y="66"/>
                </a:lnTo>
                <a:lnTo>
                  <a:pt x="627" y="66"/>
                </a:lnTo>
                <a:lnTo>
                  <a:pt x="627" y="66"/>
                </a:lnTo>
                <a:lnTo>
                  <a:pt x="627" y="66"/>
                </a:lnTo>
                <a:lnTo>
                  <a:pt x="627" y="66"/>
                </a:lnTo>
                <a:lnTo>
                  <a:pt x="627" y="66"/>
                </a:lnTo>
                <a:lnTo>
                  <a:pt x="628" y="66"/>
                </a:lnTo>
                <a:lnTo>
                  <a:pt x="628" y="67"/>
                </a:lnTo>
                <a:lnTo>
                  <a:pt x="628" y="67"/>
                </a:lnTo>
                <a:lnTo>
                  <a:pt x="628" y="67"/>
                </a:lnTo>
                <a:lnTo>
                  <a:pt x="628" y="67"/>
                </a:lnTo>
                <a:lnTo>
                  <a:pt x="628" y="67"/>
                </a:lnTo>
                <a:lnTo>
                  <a:pt x="629" y="67"/>
                </a:lnTo>
                <a:lnTo>
                  <a:pt x="629" y="67"/>
                </a:lnTo>
                <a:lnTo>
                  <a:pt x="629" y="67"/>
                </a:lnTo>
                <a:lnTo>
                  <a:pt x="629" y="67"/>
                </a:lnTo>
                <a:lnTo>
                  <a:pt x="629" y="67"/>
                </a:lnTo>
                <a:lnTo>
                  <a:pt x="629" y="67"/>
                </a:lnTo>
                <a:lnTo>
                  <a:pt x="630" y="67"/>
                </a:lnTo>
                <a:lnTo>
                  <a:pt x="630" y="67"/>
                </a:lnTo>
                <a:lnTo>
                  <a:pt x="630" y="67"/>
                </a:lnTo>
                <a:lnTo>
                  <a:pt x="630" y="67"/>
                </a:lnTo>
                <a:lnTo>
                  <a:pt x="630" y="67"/>
                </a:lnTo>
                <a:lnTo>
                  <a:pt x="630" y="67"/>
                </a:lnTo>
                <a:lnTo>
                  <a:pt x="631" y="67"/>
                </a:lnTo>
                <a:lnTo>
                  <a:pt x="631" y="67"/>
                </a:lnTo>
                <a:lnTo>
                  <a:pt x="631" y="67"/>
                </a:lnTo>
                <a:lnTo>
                  <a:pt x="631" y="67"/>
                </a:lnTo>
                <a:lnTo>
                  <a:pt x="631" y="67"/>
                </a:lnTo>
                <a:lnTo>
                  <a:pt x="631" y="67"/>
                </a:lnTo>
                <a:lnTo>
                  <a:pt x="632" y="67"/>
                </a:lnTo>
                <a:lnTo>
                  <a:pt x="632" y="67"/>
                </a:lnTo>
                <a:lnTo>
                  <a:pt x="632" y="67"/>
                </a:lnTo>
                <a:lnTo>
                  <a:pt x="632" y="67"/>
                </a:lnTo>
                <a:lnTo>
                  <a:pt x="632" y="67"/>
                </a:lnTo>
                <a:lnTo>
                  <a:pt x="632" y="67"/>
                </a:lnTo>
                <a:lnTo>
                  <a:pt x="634" y="67"/>
                </a:lnTo>
                <a:lnTo>
                  <a:pt x="634" y="67"/>
                </a:lnTo>
                <a:lnTo>
                  <a:pt x="634" y="67"/>
                </a:lnTo>
                <a:lnTo>
                  <a:pt x="634" y="67"/>
                </a:lnTo>
                <a:lnTo>
                  <a:pt x="634" y="67"/>
                </a:lnTo>
                <a:lnTo>
                  <a:pt x="634" y="67"/>
                </a:lnTo>
                <a:lnTo>
                  <a:pt x="635" y="67"/>
                </a:lnTo>
                <a:lnTo>
                  <a:pt x="635" y="67"/>
                </a:lnTo>
                <a:lnTo>
                  <a:pt x="635" y="67"/>
                </a:lnTo>
                <a:lnTo>
                  <a:pt x="635" y="67"/>
                </a:lnTo>
                <a:lnTo>
                  <a:pt x="635" y="67"/>
                </a:lnTo>
                <a:lnTo>
                  <a:pt x="635" y="67"/>
                </a:lnTo>
                <a:lnTo>
                  <a:pt x="636" y="67"/>
                </a:lnTo>
                <a:lnTo>
                  <a:pt x="636" y="67"/>
                </a:lnTo>
                <a:lnTo>
                  <a:pt x="636" y="67"/>
                </a:lnTo>
                <a:lnTo>
                  <a:pt x="636" y="67"/>
                </a:lnTo>
                <a:lnTo>
                  <a:pt x="636" y="67"/>
                </a:lnTo>
                <a:lnTo>
                  <a:pt x="636" y="67"/>
                </a:lnTo>
                <a:lnTo>
                  <a:pt x="637" y="66"/>
                </a:lnTo>
                <a:lnTo>
                  <a:pt x="637" y="66"/>
                </a:lnTo>
                <a:lnTo>
                  <a:pt x="637" y="66"/>
                </a:lnTo>
                <a:lnTo>
                  <a:pt x="637" y="66"/>
                </a:lnTo>
                <a:lnTo>
                  <a:pt x="637" y="66"/>
                </a:lnTo>
                <a:lnTo>
                  <a:pt x="637" y="66"/>
                </a:lnTo>
                <a:lnTo>
                  <a:pt x="638" y="66"/>
                </a:lnTo>
                <a:lnTo>
                  <a:pt x="638" y="66"/>
                </a:lnTo>
                <a:lnTo>
                  <a:pt x="638" y="66"/>
                </a:lnTo>
                <a:lnTo>
                  <a:pt x="638" y="66"/>
                </a:lnTo>
                <a:lnTo>
                  <a:pt x="638" y="66"/>
                </a:lnTo>
                <a:lnTo>
                  <a:pt x="638" y="66"/>
                </a:lnTo>
                <a:lnTo>
                  <a:pt x="639" y="66"/>
                </a:lnTo>
                <a:lnTo>
                  <a:pt x="639" y="66"/>
                </a:lnTo>
                <a:lnTo>
                  <a:pt x="639" y="66"/>
                </a:lnTo>
                <a:lnTo>
                  <a:pt x="639" y="66"/>
                </a:lnTo>
                <a:lnTo>
                  <a:pt x="639" y="66"/>
                </a:lnTo>
                <a:lnTo>
                  <a:pt x="639" y="66"/>
                </a:lnTo>
                <a:lnTo>
                  <a:pt x="639" y="66"/>
                </a:lnTo>
                <a:lnTo>
                  <a:pt x="640" y="66"/>
                </a:lnTo>
                <a:lnTo>
                  <a:pt x="640" y="66"/>
                </a:lnTo>
                <a:lnTo>
                  <a:pt x="640" y="66"/>
                </a:lnTo>
                <a:lnTo>
                  <a:pt x="640" y="66"/>
                </a:lnTo>
                <a:lnTo>
                  <a:pt x="640" y="66"/>
                </a:lnTo>
                <a:lnTo>
                  <a:pt x="640" y="66"/>
                </a:lnTo>
                <a:lnTo>
                  <a:pt x="641" y="66"/>
                </a:lnTo>
                <a:lnTo>
                  <a:pt x="641" y="66"/>
                </a:lnTo>
                <a:lnTo>
                  <a:pt x="641" y="65"/>
                </a:lnTo>
                <a:lnTo>
                  <a:pt x="641" y="65"/>
                </a:lnTo>
                <a:lnTo>
                  <a:pt x="641" y="65"/>
                </a:lnTo>
                <a:lnTo>
                  <a:pt x="641" y="65"/>
                </a:lnTo>
                <a:lnTo>
                  <a:pt x="641" y="65"/>
                </a:lnTo>
                <a:lnTo>
                  <a:pt x="643" y="65"/>
                </a:lnTo>
                <a:lnTo>
                  <a:pt x="643" y="65"/>
                </a:lnTo>
                <a:lnTo>
                  <a:pt x="643" y="65"/>
                </a:lnTo>
                <a:lnTo>
                  <a:pt x="643" y="65"/>
                </a:lnTo>
                <a:lnTo>
                  <a:pt x="643" y="65"/>
                </a:lnTo>
                <a:lnTo>
                  <a:pt x="643" y="65"/>
                </a:lnTo>
                <a:lnTo>
                  <a:pt x="644" y="65"/>
                </a:lnTo>
                <a:lnTo>
                  <a:pt x="644" y="65"/>
                </a:lnTo>
                <a:lnTo>
                  <a:pt x="644" y="65"/>
                </a:lnTo>
                <a:lnTo>
                  <a:pt x="644" y="65"/>
                </a:lnTo>
                <a:lnTo>
                  <a:pt x="644" y="65"/>
                </a:lnTo>
                <a:lnTo>
                  <a:pt x="644" y="65"/>
                </a:lnTo>
                <a:lnTo>
                  <a:pt x="644" y="64"/>
                </a:lnTo>
                <a:lnTo>
                  <a:pt x="645" y="64"/>
                </a:lnTo>
                <a:lnTo>
                  <a:pt x="645" y="64"/>
                </a:lnTo>
                <a:lnTo>
                  <a:pt x="645" y="64"/>
                </a:lnTo>
                <a:lnTo>
                  <a:pt x="645" y="64"/>
                </a:lnTo>
                <a:lnTo>
                  <a:pt x="645" y="64"/>
                </a:lnTo>
                <a:lnTo>
                  <a:pt x="645" y="64"/>
                </a:lnTo>
                <a:lnTo>
                  <a:pt x="645" y="64"/>
                </a:lnTo>
                <a:lnTo>
                  <a:pt x="646" y="64"/>
                </a:lnTo>
                <a:lnTo>
                  <a:pt x="646" y="64"/>
                </a:lnTo>
                <a:lnTo>
                  <a:pt x="646" y="64"/>
                </a:lnTo>
                <a:lnTo>
                  <a:pt x="646" y="64"/>
                </a:lnTo>
                <a:lnTo>
                  <a:pt x="646" y="64"/>
                </a:lnTo>
                <a:lnTo>
                  <a:pt x="646" y="64"/>
                </a:lnTo>
                <a:lnTo>
                  <a:pt x="646" y="63"/>
                </a:lnTo>
                <a:lnTo>
                  <a:pt x="647" y="63"/>
                </a:lnTo>
                <a:lnTo>
                  <a:pt x="647" y="63"/>
                </a:lnTo>
                <a:lnTo>
                  <a:pt x="647" y="63"/>
                </a:lnTo>
                <a:lnTo>
                  <a:pt x="647" y="63"/>
                </a:lnTo>
                <a:lnTo>
                  <a:pt x="647" y="63"/>
                </a:lnTo>
                <a:lnTo>
                  <a:pt x="647" y="63"/>
                </a:lnTo>
                <a:lnTo>
                  <a:pt x="647" y="63"/>
                </a:lnTo>
                <a:lnTo>
                  <a:pt x="647" y="63"/>
                </a:lnTo>
                <a:lnTo>
                  <a:pt x="648" y="63"/>
                </a:lnTo>
                <a:lnTo>
                  <a:pt x="648" y="63"/>
                </a:lnTo>
                <a:lnTo>
                  <a:pt x="648" y="63"/>
                </a:lnTo>
                <a:lnTo>
                  <a:pt x="648" y="62"/>
                </a:lnTo>
                <a:lnTo>
                  <a:pt x="648" y="62"/>
                </a:lnTo>
                <a:lnTo>
                  <a:pt x="648" y="62"/>
                </a:lnTo>
                <a:lnTo>
                  <a:pt x="648" y="62"/>
                </a:lnTo>
                <a:lnTo>
                  <a:pt x="649" y="62"/>
                </a:lnTo>
                <a:lnTo>
                  <a:pt x="649" y="62"/>
                </a:lnTo>
                <a:lnTo>
                  <a:pt x="649" y="62"/>
                </a:lnTo>
                <a:lnTo>
                  <a:pt x="649" y="62"/>
                </a:lnTo>
                <a:lnTo>
                  <a:pt x="649" y="62"/>
                </a:lnTo>
                <a:lnTo>
                  <a:pt x="649" y="62"/>
                </a:lnTo>
                <a:lnTo>
                  <a:pt x="649" y="62"/>
                </a:lnTo>
                <a:lnTo>
                  <a:pt x="649" y="61"/>
                </a:lnTo>
                <a:lnTo>
                  <a:pt x="650" y="61"/>
                </a:lnTo>
                <a:lnTo>
                  <a:pt x="650" y="61"/>
                </a:lnTo>
                <a:lnTo>
                  <a:pt x="650" y="61"/>
                </a:lnTo>
                <a:lnTo>
                  <a:pt x="650" y="61"/>
                </a:lnTo>
                <a:lnTo>
                  <a:pt x="650" y="61"/>
                </a:lnTo>
                <a:lnTo>
                  <a:pt x="650" y="61"/>
                </a:lnTo>
                <a:lnTo>
                  <a:pt x="650" y="61"/>
                </a:lnTo>
                <a:lnTo>
                  <a:pt x="650" y="61"/>
                </a:lnTo>
                <a:lnTo>
                  <a:pt x="652" y="61"/>
                </a:lnTo>
                <a:lnTo>
                  <a:pt x="652" y="59"/>
                </a:lnTo>
                <a:lnTo>
                  <a:pt x="652" y="59"/>
                </a:lnTo>
                <a:lnTo>
                  <a:pt x="652" y="59"/>
                </a:lnTo>
                <a:lnTo>
                  <a:pt x="652" y="59"/>
                </a:lnTo>
                <a:lnTo>
                  <a:pt x="652" y="59"/>
                </a:lnTo>
                <a:lnTo>
                  <a:pt x="652" y="59"/>
                </a:lnTo>
                <a:lnTo>
                  <a:pt x="652" y="59"/>
                </a:lnTo>
                <a:lnTo>
                  <a:pt x="653" y="59"/>
                </a:lnTo>
                <a:lnTo>
                  <a:pt x="653" y="59"/>
                </a:lnTo>
                <a:lnTo>
                  <a:pt x="653" y="58"/>
                </a:lnTo>
                <a:lnTo>
                  <a:pt x="653" y="58"/>
                </a:lnTo>
                <a:lnTo>
                  <a:pt x="653" y="58"/>
                </a:lnTo>
                <a:lnTo>
                  <a:pt x="653" y="58"/>
                </a:lnTo>
                <a:lnTo>
                  <a:pt x="653" y="58"/>
                </a:lnTo>
                <a:lnTo>
                  <a:pt x="653" y="58"/>
                </a:lnTo>
                <a:lnTo>
                  <a:pt x="653" y="58"/>
                </a:lnTo>
                <a:lnTo>
                  <a:pt x="654" y="58"/>
                </a:lnTo>
                <a:lnTo>
                  <a:pt x="654" y="58"/>
                </a:lnTo>
                <a:lnTo>
                  <a:pt x="654" y="57"/>
                </a:lnTo>
                <a:lnTo>
                  <a:pt x="654" y="57"/>
                </a:lnTo>
                <a:lnTo>
                  <a:pt x="654" y="57"/>
                </a:lnTo>
                <a:lnTo>
                  <a:pt x="654" y="57"/>
                </a:lnTo>
                <a:lnTo>
                  <a:pt x="654" y="57"/>
                </a:lnTo>
                <a:lnTo>
                  <a:pt x="654" y="57"/>
                </a:lnTo>
                <a:lnTo>
                  <a:pt x="654" y="57"/>
                </a:lnTo>
                <a:lnTo>
                  <a:pt x="654" y="57"/>
                </a:lnTo>
                <a:lnTo>
                  <a:pt x="655" y="57"/>
                </a:lnTo>
                <a:lnTo>
                  <a:pt x="655" y="56"/>
                </a:lnTo>
                <a:lnTo>
                  <a:pt x="655" y="56"/>
                </a:lnTo>
                <a:lnTo>
                  <a:pt x="655" y="56"/>
                </a:lnTo>
                <a:lnTo>
                  <a:pt x="655" y="56"/>
                </a:lnTo>
                <a:lnTo>
                  <a:pt x="655" y="56"/>
                </a:lnTo>
                <a:lnTo>
                  <a:pt x="655" y="56"/>
                </a:lnTo>
                <a:lnTo>
                  <a:pt x="655" y="56"/>
                </a:lnTo>
                <a:lnTo>
                  <a:pt x="655" y="56"/>
                </a:lnTo>
                <a:lnTo>
                  <a:pt x="655" y="55"/>
                </a:lnTo>
                <a:lnTo>
                  <a:pt x="656" y="55"/>
                </a:lnTo>
                <a:lnTo>
                  <a:pt x="656" y="55"/>
                </a:lnTo>
                <a:lnTo>
                  <a:pt x="656" y="55"/>
                </a:lnTo>
                <a:lnTo>
                  <a:pt x="656" y="55"/>
                </a:lnTo>
                <a:lnTo>
                  <a:pt x="656" y="55"/>
                </a:lnTo>
                <a:lnTo>
                  <a:pt x="656" y="55"/>
                </a:lnTo>
                <a:lnTo>
                  <a:pt x="656" y="55"/>
                </a:lnTo>
                <a:lnTo>
                  <a:pt x="656" y="54"/>
                </a:lnTo>
                <a:lnTo>
                  <a:pt x="656" y="54"/>
                </a:lnTo>
                <a:lnTo>
                  <a:pt x="656" y="54"/>
                </a:lnTo>
                <a:lnTo>
                  <a:pt x="657" y="54"/>
                </a:lnTo>
                <a:lnTo>
                  <a:pt x="657" y="54"/>
                </a:lnTo>
                <a:lnTo>
                  <a:pt x="657" y="54"/>
                </a:lnTo>
                <a:lnTo>
                  <a:pt x="657" y="54"/>
                </a:lnTo>
                <a:lnTo>
                  <a:pt x="657" y="53"/>
                </a:lnTo>
                <a:lnTo>
                  <a:pt x="657" y="53"/>
                </a:lnTo>
                <a:lnTo>
                  <a:pt x="657" y="53"/>
                </a:lnTo>
                <a:lnTo>
                  <a:pt x="657" y="53"/>
                </a:lnTo>
                <a:lnTo>
                  <a:pt x="657" y="53"/>
                </a:lnTo>
                <a:lnTo>
                  <a:pt x="657" y="53"/>
                </a:lnTo>
                <a:lnTo>
                  <a:pt x="657" y="53"/>
                </a:lnTo>
                <a:lnTo>
                  <a:pt x="657" y="53"/>
                </a:lnTo>
                <a:lnTo>
                  <a:pt x="658" y="52"/>
                </a:lnTo>
                <a:lnTo>
                  <a:pt x="658" y="52"/>
                </a:lnTo>
                <a:lnTo>
                  <a:pt x="658" y="52"/>
                </a:lnTo>
                <a:lnTo>
                  <a:pt x="658" y="52"/>
                </a:lnTo>
                <a:lnTo>
                  <a:pt x="658" y="52"/>
                </a:lnTo>
                <a:lnTo>
                  <a:pt x="658" y="52"/>
                </a:lnTo>
                <a:lnTo>
                  <a:pt x="658" y="52"/>
                </a:lnTo>
                <a:lnTo>
                  <a:pt x="658" y="50"/>
                </a:lnTo>
                <a:lnTo>
                  <a:pt x="658" y="50"/>
                </a:lnTo>
                <a:lnTo>
                  <a:pt x="658" y="50"/>
                </a:lnTo>
                <a:lnTo>
                  <a:pt x="658" y="50"/>
                </a:lnTo>
                <a:lnTo>
                  <a:pt x="658" y="50"/>
                </a:lnTo>
                <a:lnTo>
                  <a:pt x="658" y="50"/>
                </a:lnTo>
                <a:lnTo>
                  <a:pt x="658" y="50"/>
                </a:lnTo>
                <a:lnTo>
                  <a:pt x="659" y="49"/>
                </a:lnTo>
                <a:lnTo>
                  <a:pt x="659" y="49"/>
                </a:lnTo>
                <a:lnTo>
                  <a:pt x="659" y="49"/>
                </a:lnTo>
                <a:lnTo>
                  <a:pt x="659" y="49"/>
                </a:lnTo>
                <a:lnTo>
                  <a:pt x="659" y="49"/>
                </a:lnTo>
                <a:lnTo>
                  <a:pt x="659" y="49"/>
                </a:lnTo>
                <a:lnTo>
                  <a:pt x="659" y="49"/>
                </a:lnTo>
                <a:lnTo>
                  <a:pt x="659" y="48"/>
                </a:lnTo>
                <a:lnTo>
                  <a:pt x="659" y="48"/>
                </a:lnTo>
                <a:lnTo>
                  <a:pt x="659" y="48"/>
                </a:lnTo>
                <a:lnTo>
                  <a:pt x="659" y="48"/>
                </a:lnTo>
                <a:lnTo>
                  <a:pt x="659" y="48"/>
                </a:lnTo>
                <a:lnTo>
                  <a:pt x="659" y="48"/>
                </a:lnTo>
                <a:lnTo>
                  <a:pt x="659" y="47"/>
                </a:lnTo>
                <a:lnTo>
                  <a:pt x="659" y="47"/>
                </a:lnTo>
                <a:lnTo>
                  <a:pt x="659" y="47"/>
                </a:lnTo>
                <a:lnTo>
                  <a:pt x="659" y="47"/>
                </a:lnTo>
                <a:lnTo>
                  <a:pt x="661" y="47"/>
                </a:lnTo>
                <a:lnTo>
                  <a:pt x="661" y="47"/>
                </a:lnTo>
                <a:lnTo>
                  <a:pt x="661" y="47"/>
                </a:lnTo>
                <a:lnTo>
                  <a:pt x="661" y="46"/>
                </a:lnTo>
                <a:lnTo>
                  <a:pt x="661" y="46"/>
                </a:lnTo>
                <a:lnTo>
                  <a:pt x="661" y="46"/>
                </a:lnTo>
                <a:lnTo>
                  <a:pt x="661" y="46"/>
                </a:lnTo>
                <a:lnTo>
                  <a:pt x="661" y="46"/>
                </a:lnTo>
                <a:lnTo>
                  <a:pt x="661" y="46"/>
                </a:lnTo>
                <a:lnTo>
                  <a:pt x="661" y="45"/>
                </a:lnTo>
                <a:lnTo>
                  <a:pt x="661" y="45"/>
                </a:lnTo>
                <a:lnTo>
                  <a:pt x="661" y="45"/>
                </a:lnTo>
                <a:lnTo>
                  <a:pt x="661" y="45"/>
                </a:lnTo>
                <a:lnTo>
                  <a:pt x="661" y="45"/>
                </a:lnTo>
                <a:lnTo>
                  <a:pt x="661" y="45"/>
                </a:lnTo>
                <a:lnTo>
                  <a:pt x="661" y="45"/>
                </a:lnTo>
                <a:lnTo>
                  <a:pt x="661" y="44"/>
                </a:lnTo>
                <a:lnTo>
                  <a:pt x="661" y="44"/>
                </a:lnTo>
                <a:lnTo>
                  <a:pt x="661" y="44"/>
                </a:lnTo>
                <a:lnTo>
                  <a:pt x="661" y="44"/>
                </a:lnTo>
                <a:lnTo>
                  <a:pt x="661" y="44"/>
                </a:lnTo>
                <a:lnTo>
                  <a:pt x="661" y="44"/>
                </a:lnTo>
                <a:lnTo>
                  <a:pt x="661" y="43"/>
                </a:lnTo>
                <a:lnTo>
                  <a:pt x="661" y="43"/>
                </a:lnTo>
                <a:lnTo>
                  <a:pt x="662" y="43"/>
                </a:lnTo>
                <a:lnTo>
                  <a:pt x="662" y="43"/>
                </a:lnTo>
                <a:lnTo>
                  <a:pt x="662" y="43"/>
                </a:lnTo>
                <a:lnTo>
                  <a:pt x="662" y="43"/>
                </a:lnTo>
                <a:lnTo>
                  <a:pt x="662" y="41"/>
                </a:lnTo>
                <a:lnTo>
                  <a:pt x="662" y="41"/>
                </a:lnTo>
                <a:lnTo>
                  <a:pt x="662" y="41"/>
                </a:lnTo>
                <a:lnTo>
                  <a:pt x="662" y="41"/>
                </a:lnTo>
                <a:lnTo>
                  <a:pt x="662" y="41"/>
                </a:lnTo>
                <a:lnTo>
                  <a:pt x="662" y="41"/>
                </a:lnTo>
                <a:lnTo>
                  <a:pt x="662" y="40"/>
                </a:lnTo>
                <a:lnTo>
                  <a:pt x="662" y="40"/>
                </a:lnTo>
                <a:lnTo>
                  <a:pt x="662" y="40"/>
                </a:lnTo>
                <a:lnTo>
                  <a:pt x="662" y="40"/>
                </a:lnTo>
                <a:lnTo>
                  <a:pt x="662" y="40"/>
                </a:lnTo>
                <a:lnTo>
                  <a:pt x="662" y="40"/>
                </a:lnTo>
                <a:lnTo>
                  <a:pt x="662" y="39"/>
                </a:lnTo>
                <a:lnTo>
                  <a:pt x="662" y="39"/>
                </a:lnTo>
                <a:lnTo>
                  <a:pt x="662" y="39"/>
                </a:lnTo>
                <a:lnTo>
                  <a:pt x="662" y="39"/>
                </a:lnTo>
                <a:lnTo>
                  <a:pt x="662" y="39"/>
                </a:lnTo>
                <a:lnTo>
                  <a:pt x="662" y="39"/>
                </a:lnTo>
                <a:lnTo>
                  <a:pt x="662" y="38"/>
                </a:lnTo>
                <a:lnTo>
                  <a:pt x="662" y="38"/>
                </a:lnTo>
                <a:lnTo>
                  <a:pt x="662" y="38"/>
                </a:lnTo>
                <a:lnTo>
                  <a:pt x="662" y="38"/>
                </a:lnTo>
                <a:lnTo>
                  <a:pt x="662" y="38"/>
                </a:lnTo>
                <a:lnTo>
                  <a:pt x="662" y="38"/>
                </a:lnTo>
                <a:lnTo>
                  <a:pt x="662" y="37"/>
                </a:lnTo>
                <a:lnTo>
                  <a:pt x="662" y="37"/>
                </a:lnTo>
                <a:lnTo>
                  <a:pt x="662" y="37"/>
                </a:lnTo>
                <a:lnTo>
                  <a:pt x="662" y="37"/>
                </a:lnTo>
                <a:lnTo>
                  <a:pt x="662" y="37"/>
                </a:lnTo>
                <a:lnTo>
                  <a:pt x="662" y="37"/>
                </a:lnTo>
                <a:lnTo>
                  <a:pt x="662" y="36"/>
                </a:lnTo>
                <a:lnTo>
                  <a:pt x="662" y="36"/>
                </a:lnTo>
                <a:lnTo>
                  <a:pt x="662" y="36"/>
                </a:lnTo>
                <a:lnTo>
                  <a:pt x="662" y="36"/>
                </a:lnTo>
                <a:lnTo>
                  <a:pt x="662" y="36"/>
                </a:lnTo>
                <a:lnTo>
                  <a:pt x="662" y="36"/>
                </a:lnTo>
                <a:lnTo>
                  <a:pt x="662" y="35"/>
                </a:lnTo>
                <a:lnTo>
                  <a:pt x="662" y="35"/>
                </a:lnTo>
                <a:lnTo>
                  <a:pt x="662" y="35"/>
                </a:lnTo>
                <a:lnTo>
                  <a:pt x="662" y="35"/>
                </a:lnTo>
                <a:lnTo>
                  <a:pt x="662" y="35"/>
                </a:lnTo>
                <a:lnTo>
                  <a:pt x="662" y="35"/>
                </a:lnTo>
                <a:lnTo>
                  <a:pt x="662" y="34"/>
                </a:lnTo>
                <a:lnTo>
                  <a:pt x="662" y="34"/>
                </a:lnTo>
                <a:lnTo>
                  <a:pt x="662" y="34"/>
                </a:lnTo>
                <a:lnTo>
                  <a:pt x="662" y="34"/>
                </a:lnTo>
                <a:lnTo>
                  <a:pt x="662" y="34"/>
                </a:lnTo>
                <a:lnTo>
                  <a:pt x="662" y="34"/>
                </a:lnTo>
                <a:lnTo>
                  <a:pt x="662" y="32"/>
                </a:lnTo>
                <a:lnTo>
                  <a:pt x="662" y="32"/>
                </a:lnTo>
                <a:lnTo>
                  <a:pt x="662" y="32"/>
                </a:lnTo>
                <a:lnTo>
                  <a:pt x="662" y="32"/>
                </a:lnTo>
                <a:lnTo>
                  <a:pt x="662" y="32"/>
                </a:lnTo>
                <a:lnTo>
                  <a:pt x="661" y="32"/>
                </a:lnTo>
                <a:lnTo>
                  <a:pt x="661" y="31"/>
                </a:lnTo>
                <a:lnTo>
                  <a:pt x="661" y="31"/>
                </a:lnTo>
                <a:lnTo>
                  <a:pt x="661" y="31"/>
                </a:lnTo>
                <a:lnTo>
                  <a:pt x="661" y="31"/>
                </a:lnTo>
                <a:lnTo>
                  <a:pt x="661" y="31"/>
                </a:lnTo>
                <a:lnTo>
                  <a:pt x="661" y="31"/>
                </a:lnTo>
                <a:lnTo>
                  <a:pt x="661" y="30"/>
                </a:lnTo>
                <a:lnTo>
                  <a:pt x="661" y="30"/>
                </a:lnTo>
                <a:lnTo>
                  <a:pt x="661" y="30"/>
                </a:lnTo>
                <a:lnTo>
                  <a:pt x="661" y="30"/>
                </a:lnTo>
                <a:lnTo>
                  <a:pt x="661" y="30"/>
                </a:lnTo>
                <a:lnTo>
                  <a:pt x="661" y="30"/>
                </a:lnTo>
                <a:lnTo>
                  <a:pt x="661" y="30"/>
                </a:lnTo>
                <a:lnTo>
                  <a:pt x="661" y="29"/>
                </a:lnTo>
                <a:lnTo>
                  <a:pt x="661" y="29"/>
                </a:lnTo>
                <a:lnTo>
                  <a:pt x="661" y="29"/>
                </a:lnTo>
                <a:lnTo>
                  <a:pt x="661" y="29"/>
                </a:lnTo>
                <a:lnTo>
                  <a:pt x="661" y="29"/>
                </a:lnTo>
                <a:lnTo>
                  <a:pt x="661" y="29"/>
                </a:lnTo>
                <a:lnTo>
                  <a:pt x="661" y="28"/>
                </a:lnTo>
                <a:lnTo>
                  <a:pt x="661" y="28"/>
                </a:lnTo>
                <a:lnTo>
                  <a:pt x="661" y="28"/>
                </a:lnTo>
                <a:lnTo>
                  <a:pt x="661" y="28"/>
                </a:lnTo>
                <a:lnTo>
                  <a:pt x="659" y="28"/>
                </a:lnTo>
                <a:lnTo>
                  <a:pt x="659" y="28"/>
                </a:lnTo>
                <a:lnTo>
                  <a:pt x="659" y="28"/>
                </a:lnTo>
                <a:lnTo>
                  <a:pt x="659" y="27"/>
                </a:lnTo>
                <a:lnTo>
                  <a:pt x="659" y="27"/>
                </a:lnTo>
                <a:lnTo>
                  <a:pt x="659" y="27"/>
                </a:lnTo>
                <a:lnTo>
                  <a:pt x="659" y="27"/>
                </a:lnTo>
                <a:lnTo>
                  <a:pt x="659" y="27"/>
                </a:lnTo>
                <a:lnTo>
                  <a:pt x="659" y="27"/>
                </a:lnTo>
                <a:lnTo>
                  <a:pt x="659" y="26"/>
                </a:lnTo>
                <a:lnTo>
                  <a:pt x="659" y="26"/>
                </a:lnTo>
                <a:lnTo>
                  <a:pt x="659" y="26"/>
                </a:lnTo>
                <a:lnTo>
                  <a:pt x="659" y="26"/>
                </a:lnTo>
                <a:lnTo>
                  <a:pt x="659" y="26"/>
                </a:lnTo>
                <a:lnTo>
                  <a:pt x="659" y="26"/>
                </a:lnTo>
                <a:lnTo>
                  <a:pt x="659" y="26"/>
                </a:lnTo>
                <a:lnTo>
                  <a:pt x="659" y="24"/>
                </a:lnTo>
                <a:lnTo>
                  <a:pt x="658" y="24"/>
                </a:lnTo>
                <a:lnTo>
                  <a:pt x="658" y="24"/>
                </a:lnTo>
                <a:lnTo>
                  <a:pt x="658" y="24"/>
                </a:lnTo>
                <a:lnTo>
                  <a:pt x="658" y="24"/>
                </a:lnTo>
                <a:lnTo>
                  <a:pt x="658" y="24"/>
                </a:lnTo>
                <a:lnTo>
                  <a:pt x="658" y="24"/>
                </a:lnTo>
                <a:lnTo>
                  <a:pt x="658" y="23"/>
                </a:lnTo>
                <a:lnTo>
                  <a:pt x="658" y="23"/>
                </a:lnTo>
                <a:lnTo>
                  <a:pt x="658" y="23"/>
                </a:lnTo>
                <a:lnTo>
                  <a:pt x="658" y="23"/>
                </a:lnTo>
                <a:lnTo>
                  <a:pt x="658" y="23"/>
                </a:lnTo>
                <a:lnTo>
                  <a:pt x="658" y="23"/>
                </a:lnTo>
                <a:lnTo>
                  <a:pt x="658" y="23"/>
                </a:lnTo>
                <a:lnTo>
                  <a:pt x="658" y="22"/>
                </a:lnTo>
                <a:lnTo>
                  <a:pt x="657" y="22"/>
                </a:lnTo>
                <a:lnTo>
                  <a:pt x="657" y="22"/>
                </a:lnTo>
                <a:lnTo>
                  <a:pt x="657" y="22"/>
                </a:lnTo>
                <a:lnTo>
                  <a:pt x="657" y="22"/>
                </a:lnTo>
                <a:lnTo>
                  <a:pt x="657" y="22"/>
                </a:lnTo>
                <a:lnTo>
                  <a:pt x="657" y="22"/>
                </a:lnTo>
                <a:lnTo>
                  <a:pt x="657" y="22"/>
                </a:lnTo>
                <a:lnTo>
                  <a:pt x="657" y="21"/>
                </a:lnTo>
                <a:lnTo>
                  <a:pt x="657" y="21"/>
                </a:lnTo>
                <a:lnTo>
                  <a:pt x="657" y="21"/>
                </a:lnTo>
                <a:lnTo>
                  <a:pt x="657" y="21"/>
                </a:lnTo>
                <a:lnTo>
                  <a:pt x="657" y="21"/>
                </a:lnTo>
                <a:lnTo>
                  <a:pt x="656" y="21"/>
                </a:lnTo>
                <a:lnTo>
                  <a:pt x="656" y="21"/>
                </a:lnTo>
                <a:lnTo>
                  <a:pt x="656" y="20"/>
                </a:lnTo>
                <a:lnTo>
                  <a:pt x="656" y="20"/>
                </a:lnTo>
                <a:lnTo>
                  <a:pt x="656" y="20"/>
                </a:lnTo>
                <a:lnTo>
                  <a:pt x="656" y="20"/>
                </a:lnTo>
                <a:lnTo>
                  <a:pt x="656" y="20"/>
                </a:lnTo>
                <a:lnTo>
                  <a:pt x="656" y="20"/>
                </a:lnTo>
                <a:lnTo>
                  <a:pt x="656" y="20"/>
                </a:lnTo>
                <a:lnTo>
                  <a:pt x="656" y="20"/>
                </a:lnTo>
                <a:lnTo>
                  <a:pt x="655" y="19"/>
                </a:lnTo>
                <a:lnTo>
                  <a:pt x="655" y="19"/>
                </a:lnTo>
                <a:lnTo>
                  <a:pt x="655" y="19"/>
                </a:lnTo>
                <a:lnTo>
                  <a:pt x="655" y="19"/>
                </a:lnTo>
                <a:lnTo>
                  <a:pt x="655" y="19"/>
                </a:lnTo>
                <a:lnTo>
                  <a:pt x="655" y="19"/>
                </a:lnTo>
                <a:lnTo>
                  <a:pt x="655" y="19"/>
                </a:lnTo>
                <a:lnTo>
                  <a:pt x="655" y="19"/>
                </a:lnTo>
                <a:lnTo>
                  <a:pt x="655" y="18"/>
                </a:lnTo>
                <a:lnTo>
                  <a:pt x="655" y="18"/>
                </a:lnTo>
                <a:lnTo>
                  <a:pt x="654" y="18"/>
                </a:lnTo>
                <a:lnTo>
                  <a:pt x="654" y="18"/>
                </a:lnTo>
                <a:lnTo>
                  <a:pt x="654" y="18"/>
                </a:lnTo>
                <a:lnTo>
                  <a:pt x="654" y="18"/>
                </a:lnTo>
                <a:lnTo>
                  <a:pt x="654" y="18"/>
                </a:lnTo>
                <a:lnTo>
                  <a:pt x="654" y="18"/>
                </a:lnTo>
                <a:lnTo>
                  <a:pt x="654" y="17"/>
                </a:lnTo>
                <a:lnTo>
                  <a:pt x="654" y="17"/>
                </a:lnTo>
                <a:lnTo>
                  <a:pt x="654" y="17"/>
                </a:lnTo>
                <a:lnTo>
                  <a:pt x="654" y="17"/>
                </a:lnTo>
                <a:lnTo>
                  <a:pt x="653" y="17"/>
                </a:lnTo>
                <a:lnTo>
                  <a:pt x="653" y="17"/>
                </a:lnTo>
                <a:lnTo>
                  <a:pt x="653" y="17"/>
                </a:lnTo>
                <a:lnTo>
                  <a:pt x="653" y="17"/>
                </a:lnTo>
                <a:lnTo>
                  <a:pt x="653" y="17"/>
                </a:lnTo>
                <a:lnTo>
                  <a:pt x="653" y="15"/>
                </a:lnTo>
                <a:lnTo>
                  <a:pt x="653" y="15"/>
                </a:lnTo>
                <a:lnTo>
                  <a:pt x="653" y="15"/>
                </a:lnTo>
                <a:lnTo>
                  <a:pt x="653" y="15"/>
                </a:lnTo>
                <a:lnTo>
                  <a:pt x="652" y="15"/>
                </a:lnTo>
                <a:lnTo>
                  <a:pt x="652" y="15"/>
                </a:lnTo>
                <a:lnTo>
                  <a:pt x="652" y="15"/>
                </a:lnTo>
                <a:lnTo>
                  <a:pt x="652" y="15"/>
                </a:lnTo>
                <a:lnTo>
                  <a:pt x="652" y="15"/>
                </a:lnTo>
                <a:lnTo>
                  <a:pt x="652" y="15"/>
                </a:lnTo>
                <a:lnTo>
                  <a:pt x="652" y="14"/>
                </a:lnTo>
                <a:lnTo>
                  <a:pt x="652" y="14"/>
                </a:lnTo>
                <a:lnTo>
                  <a:pt x="650" y="14"/>
                </a:lnTo>
                <a:lnTo>
                  <a:pt x="650" y="14"/>
                </a:lnTo>
                <a:lnTo>
                  <a:pt x="650" y="14"/>
                </a:lnTo>
                <a:lnTo>
                  <a:pt x="650" y="14"/>
                </a:lnTo>
                <a:lnTo>
                  <a:pt x="650" y="14"/>
                </a:lnTo>
                <a:lnTo>
                  <a:pt x="650" y="14"/>
                </a:lnTo>
                <a:lnTo>
                  <a:pt x="650" y="14"/>
                </a:lnTo>
                <a:lnTo>
                  <a:pt x="650" y="13"/>
                </a:lnTo>
                <a:lnTo>
                  <a:pt x="649" y="13"/>
                </a:lnTo>
                <a:lnTo>
                  <a:pt x="649" y="13"/>
                </a:lnTo>
                <a:lnTo>
                  <a:pt x="649" y="13"/>
                </a:lnTo>
                <a:lnTo>
                  <a:pt x="649" y="13"/>
                </a:lnTo>
                <a:lnTo>
                  <a:pt x="649" y="13"/>
                </a:lnTo>
                <a:lnTo>
                  <a:pt x="649" y="13"/>
                </a:lnTo>
                <a:lnTo>
                  <a:pt x="649" y="13"/>
                </a:lnTo>
                <a:lnTo>
                  <a:pt x="649" y="13"/>
                </a:lnTo>
                <a:lnTo>
                  <a:pt x="648" y="13"/>
                </a:lnTo>
                <a:lnTo>
                  <a:pt x="648" y="13"/>
                </a:lnTo>
                <a:lnTo>
                  <a:pt x="648" y="12"/>
                </a:lnTo>
                <a:lnTo>
                  <a:pt x="648" y="12"/>
                </a:lnTo>
                <a:lnTo>
                  <a:pt x="648" y="12"/>
                </a:lnTo>
                <a:lnTo>
                  <a:pt x="648" y="12"/>
                </a:lnTo>
                <a:lnTo>
                  <a:pt x="648" y="12"/>
                </a:lnTo>
                <a:lnTo>
                  <a:pt x="647" y="12"/>
                </a:lnTo>
                <a:lnTo>
                  <a:pt x="647" y="12"/>
                </a:lnTo>
                <a:lnTo>
                  <a:pt x="647" y="12"/>
                </a:lnTo>
                <a:lnTo>
                  <a:pt x="647" y="12"/>
                </a:lnTo>
                <a:lnTo>
                  <a:pt x="647" y="12"/>
                </a:lnTo>
                <a:lnTo>
                  <a:pt x="647" y="12"/>
                </a:lnTo>
                <a:lnTo>
                  <a:pt x="647" y="12"/>
                </a:lnTo>
                <a:lnTo>
                  <a:pt x="647" y="11"/>
                </a:lnTo>
                <a:lnTo>
                  <a:pt x="646" y="11"/>
                </a:lnTo>
                <a:lnTo>
                  <a:pt x="646" y="11"/>
                </a:lnTo>
                <a:lnTo>
                  <a:pt x="646" y="11"/>
                </a:lnTo>
                <a:lnTo>
                  <a:pt x="646" y="11"/>
                </a:lnTo>
                <a:lnTo>
                  <a:pt x="646" y="11"/>
                </a:lnTo>
                <a:lnTo>
                  <a:pt x="646" y="11"/>
                </a:lnTo>
                <a:lnTo>
                  <a:pt x="646" y="11"/>
                </a:lnTo>
                <a:lnTo>
                  <a:pt x="645" y="11"/>
                </a:lnTo>
                <a:lnTo>
                  <a:pt x="645" y="11"/>
                </a:lnTo>
                <a:lnTo>
                  <a:pt x="645" y="11"/>
                </a:lnTo>
                <a:lnTo>
                  <a:pt x="645" y="11"/>
                </a:lnTo>
                <a:lnTo>
                  <a:pt x="645" y="11"/>
                </a:lnTo>
                <a:lnTo>
                  <a:pt x="645" y="11"/>
                </a:lnTo>
                <a:lnTo>
                  <a:pt x="645" y="10"/>
                </a:lnTo>
                <a:lnTo>
                  <a:pt x="644" y="10"/>
                </a:lnTo>
                <a:lnTo>
                  <a:pt x="644" y="10"/>
                </a:lnTo>
                <a:lnTo>
                  <a:pt x="644" y="10"/>
                </a:lnTo>
                <a:lnTo>
                  <a:pt x="644" y="10"/>
                </a:lnTo>
                <a:lnTo>
                  <a:pt x="644" y="10"/>
                </a:lnTo>
                <a:lnTo>
                  <a:pt x="644" y="10"/>
                </a:lnTo>
                <a:lnTo>
                  <a:pt x="644" y="10"/>
                </a:lnTo>
                <a:lnTo>
                  <a:pt x="643" y="10"/>
                </a:lnTo>
                <a:lnTo>
                  <a:pt x="643" y="10"/>
                </a:lnTo>
                <a:lnTo>
                  <a:pt x="643" y="10"/>
                </a:lnTo>
                <a:lnTo>
                  <a:pt x="643" y="10"/>
                </a:lnTo>
                <a:lnTo>
                  <a:pt x="643" y="10"/>
                </a:lnTo>
                <a:lnTo>
                  <a:pt x="643" y="10"/>
                </a:lnTo>
                <a:lnTo>
                  <a:pt x="641" y="10"/>
                </a:lnTo>
                <a:lnTo>
                  <a:pt x="641" y="10"/>
                </a:lnTo>
                <a:lnTo>
                  <a:pt x="641" y="10"/>
                </a:lnTo>
                <a:lnTo>
                  <a:pt x="641" y="9"/>
                </a:lnTo>
                <a:lnTo>
                  <a:pt x="641" y="9"/>
                </a:lnTo>
                <a:lnTo>
                  <a:pt x="641" y="9"/>
                </a:lnTo>
                <a:lnTo>
                  <a:pt x="641" y="9"/>
                </a:lnTo>
                <a:lnTo>
                  <a:pt x="640" y="9"/>
                </a:lnTo>
                <a:lnTo>
                  <a:pt x="640" y="9"/>
                </a:lnTo>
                <a:lnTo>
                  <a:pt x="640" y="9"/>
                </a:lnTo>
                <a:lnTo>
                  <a:pt x="640" y="9"/>
                </a:lnTo>
                <a:lnTo>
                  <a:pt x="640" y="9"/>
                </a:lnTo>
                <a:lnTo>
                  <a:pt x="640" y="9"/>
                </a:lnTo>
                <a:lnTo>
                  <a:pt x="639" y="9"/>
                </a:lnTo>
                <a:lnTo>
                  <a:pt x="639" y="9"/>
                </a:lnTo>
                <a:lnTo>
                  <a:pt x="639" y="9"/>
                </a:lnTo>
                <a:lnTo>
                  <a:pt x="639" y="9"/>
                </a:lnTo>
                <a:lnTo>
                  <a:pt x="639" y="9"/>
                </a:lnTo>
                <a:lnTo>
                  <a:pt x="639" y="9"/>
                </a:lnTo>
                <a:lnTo>
                  <a:pt x="639" y="9"/>
                </a:lnTo>
                <a:lnTo>
                  <a:pt x="638" y="9"/>
                </a:lnTo>
                <a:lnTo>
                  <a:pt x="638" y="9"/>
                </a:lnTo>
                <a:lnTo>
                  <a:pt x="638" y="9"/>
                </a:lnTo>
                <a:lnTo>
                  <a:pt x="638" y="9"/>
                </a:lnTo>
                <a:lnTo>
                  <a:pt x="638" y="9"/>
                </a:lnTo>
                <a:lnTo>
                  <a:pt x="638" y="9"/>
                </a:lnTo>
                <a:lnTo>
                  <a:pt x="637" y="8"/>
                </a:lnTo>
                <a:lnTo>
                  <a:pt x="637" y="8"/>
                </a:lnTo>
                <a:lnTo>
                  <a:pt x="637" y="8"/>
                </a:lnTo>
                <a:lnTo>
                  <a:pt x="637" y="8"/>
                </a:lnTo>
                <a:lnTo>
                  <a:pt x="637" y="8"/>
                </a:lnTo>
                <a:lnTo>
                  <a:pt x="637" y="8"/>
                </a:lnTo>
                <a:lnTo>
                  <a:pt x="636" y="8"/>
                </a:lnTo>
                <a:lnTo>
                  <a:pt x="636" y="8"/>
                </a:lnTo>
                <a:lnTo>
                  <a:pt x="636" y="8"/>
                </a:lnTo>
                <a:lnTo>
                  <a:pt x="636" y="8"/>
                </a:lnTo>
                <a:lnTo>
                  <a:pt x="636" y="8"/>
                </a:lnTo>
                <a:lnTo>
                  <a:pt x="636" y="8"/>
                </a:lnTo>
                <a:lnTo>
                  <a:pt x="635" y="8"/>
                </a:lnTo>
                <a:lnTo>
                  <a:pt x="635" y="8"/>
                </a:lnTo>
                <a:lnTo>
                  <a:pt x="635" y="8"/>
                </a:lnTo>
                <a:lnTo>
                  <a:pt x="635" y="8"/>
                </a:lnTo>
                <a:lnTo>
                  <a:pt x="635" y="8"/>
                </a:lnTo>
                <a:lnTo>
                  <a:pt x="635" y="8"/>
                </a:lnTo>
                <a:lnTo>
                  <a:pt x="634" y="8"/>
                </a:lnTo>
                <a:lnTo>
                  <a:pt x="634" y="8"/>
                </a:lnTo>
                <a:lnTo>
                  <a:pt x="634" y="8"/>
                </a:lnTo>
                <a:lnTo>
                  <a:pt x="634" y="8"/>
                </a:lnTo>
                <a:lnTo>
                  <a:pt x="634" y="8"/>
                </a:lnTo>
                <a:lnTo>
                  <a:pt x="634" y="8"/>
                </a:lnTo>
                <a:lnTo>
                  <a:pt x="632" y="8"/>
                </a:lnTo>
                <a:lnTo>
                  <a:pt x="632" y="8"/>
                </a:lnTo>
                <a:lnTo>
                  <a:pt x="632" y="8"/>
                </a:lnTo>
                <a:lnTo>
                  <a:pt x="632" y="8"/>
                </a:lnTo>
                <a:lnTo>
                  <a:pt x="632" y="8"/>
                </a:lnTo>
                <a:lnTo>
                  <a:pt x="632" y="8"/>
                </a:lnTo>
                <a:lnTo>
                  <a:pt x="631" y="8"/>
                </a:lnTo>
                <a:lnTo>
                  <a:pt x="631" y="8"/>
                </a:lnTo>
                <a:lnTo>
                  <a:pt x="631" y="8"/>
                </a:lnTo>
                <a:lnTo>
                  <a:pt x="631" y="8"/>
                </a:lnTo>
                <a:lnTo>
                  <a:pt x="631" y="8"/>
                </a:lnTo>
                <a:lnTo>
                  <a:pt x="631" y="8"/>
                </a:lnTo>
                <a:lnTo>
                  <a:pt x="630" y="8"/>
                </a:lnTo>
                <a:lnTo>
                  <a:pt x="630" y="8"/>
                </a:lnTo>
                <a:lnTo>
                  <a:pt x="630" y="8"/>
                </a:lnTo>
                <a:lnTo>
                  <a:pt x="630" y="8"/>
                </a:lnTo>
                <a:lnTo>
                  <a:pt x="630" y="8"/>
                </a:lnTo>
                <a:lnTo>
                  <a:pt x="630" y="8"/>
                </a:lnTo>
                <a:lnTo>
                  <a:pt x="629" y="8"/>
                </a:lnTo>
                <a:lnTo>
                  <a:pt x="629" y="8"/>
                </a:lnTo>
                <a:lnTo>
                  <a:pt x="629" y="8"/>
                </a:lnTo>
                <a:lnTo>
                  <a:pt x="629" y="8"/>
                </a:lnTo>
                <a:lnTo>
                  <a:pt x="629" y="8"/>
                </a:lnTo>
                <a:lnTo>
                  <a:pt x="629" y="8"/>
                </a:lnTo>
                <a:lnTo>
                  <a:pt x="628" y="8"/>
                </a:lnTo>
                <a:lnTo>
                  <a:pt x="628" y="8"/>
                </a:lnTo>
                <a:lnTo>
                  <a:pt x="628" y="8"/>
                </a:lnTo>
                <a:lnTo>
                  <a:pt x="628" y="8"/>
                </a:lnTo>
                <a:lnTo>
                  <a:pt x="628" y="8"/>
                </a:lnTo>
                <a:lnTo>
                  <a:pt x="628" y="8"/>
                </a:lnTo>
                <a:lnTo>
                  <a:pt x="627" y="8"/>
                </a:lnTo>
                <a:lnTo>
                  <a:pt x="627" y="8"/>
                </a:lnTo>
                <a:lnTo>
                  <a:pt x="627" y="8"/>
                </a:lnTo>
                <a:lnTo>
                  <a:pt x="627" y="8"/>
                </a:lnTo>
                <a:lnTo>
                  <a:pt x="627" y="8"/>
                </a:lnTo>
                <a:lnTo>
                  <a:pt x="627" y="9"/>
                </a:lnTo>
                <a:lnTo>
                  <a:pt x="626" y="9"/>
                </a:lnTo>
                <a:lnTo>
                  <a:pt x="626" y="9"/>
                </a:lnTo>
                <a:lnTo>
                  <a:pt x="626" y="9"/>
                </a:lnTo>
                <a:lnTo>
                  <a:pt x="626" y="9"/>
                </a:lnTo>
                <a:lnTo>
                  <a:pt x="626" y="9"/>
                </a:lnTo>
                <a:lnTo>
                  <a:pt x="626" y="9"/>
                </a:lnTo>
                <a:lnTo>
                  <a:pt x="625" y="9"/>
                </a:lnTo>
                <a:lnTo>
                  <a:pt x="625" y="9"/>
                </a:lnTo>
                <a:lnTo>
                  <a:pt x="625" y="9"/>
                </a:lnTo>
                <a:lnTo>
                  <a:pt x="625" y="9"/>
                </a:lnTo>
                <a:lnTo>
                  <a:pt x="625" y="9"/>
                </a:lnTo>
                <a:lnTo>
                  <a:pt x="625" y="9"/>
                </a:lnTo>
                <a:lnTo>
                  <a:pt x="625" y="9"/>
                </a:lnTo>
                <a:lnTo>
                  <a:pt x="623" y="9"/>
                </a:lnTo>
                <a:lnTo>
                  <a:pt x="623" y="9"/>
                </a:lnTo>
                <a:lnTo>
                  <a:pt x="623" y="9"/>
                </a:lnTo>
                <a:lnTo>
                  <a:pt x="623" y="9"/>
                </a:lnTo>
                <a:lnTo>
                  <a:pt x="623" y="9"/>
                </a:lnTo>
                <a:lnTo>
                  <a:pt x="623" y="9"/>
                </a:lnTo>
                <a:lnTo>
                  <a:pt x="622" y="9"/>
                </a:lnTo>
                <a:lnTo>
                  <a:pt x="622" y="9"/>
                </a:lnTo>
                <a:lnTo>
                  <a:pt x="622" y="9"/>
                </a:lnTo>
                <a:lnTo>
                  <a:pt x="622" y="10"/>
                </a:lnTo>
                <a:lnTo>
                  <a:pt x="622" y="10"/>
                </a:lnTo>
                <a:lnTo>
                  <a:pt x="622" y="10"/>
                </a:lnTo>
                <a:lnTo>
                  <a:pt x="622" y="10"/>
                </a:lnTo>
                <a:lnTo>
                  <a:pt x="621" y="10"/>
                </a:lnTo>
                <a:lnTo>
                  <a:pt x="621" y="10"/>
                </a:lnTo>
                <a:lnTo>
                  <a:pt x="621" y="10"/>
                </a:lnTo>
                <a:lnTo>
                  <a:pt x="621" y="10"/>
                </a:lnTo>
                <a:lnTo>
                  <a:pt x="621" y="10"/>
                </a:lnTo>
                <a:lnTo>
                  <a:pt x="621" y="10"/>
                </a:lnTo>
                <a:lnTo>
                  <a:pt x="620" y="10"/>
                </a:lnTo>
                <a:lnTo>
                  <a:pt x="620" y="10"/>
                </a:lnTo>
                <a:lnTo>
                  <a:pt x="620" y="10"/>
                </a:lnTo>
                <a:lnTo>
                  <a:pt x="620" y="10"/>
                </a:lnTo>
                <a:lnTo>
                  <a:pt x="620" y="10"/>
                </a:lnTo>
                <a:lnTo>
                  <a:pt x="620" y="10"/>
                </a:lnTo>
                <a:lnTo>
                  <a:pt x="620" y="10"/>
                </a:lnTo>
                <a:lnTo>
                  <a:pt x="619" y="11"/>
                </a:lnTo>
                <a:lnTo>
                  <a:pt x="619" y="11"/>
                </a:lnTo>
                <a:lnTo>
                  <a:pt x="619" y="11"/>
                </a:lnTo>
                <a:lnTo>
                  <a:pt x="619" y="11"/>
                </a:lnTo>
                <a:lnTo>
                  <a:pt x="619" y="11"/>
                </a:lnTo>
                <a:lnTo>
                  <a:pt x="619" y="11"/>
                </a:lnTo>
                <a:lnTo>
                  <a:pt x="619" y="11"/>
                </a:lnTo>
                <a:lnTo>
                  <a:pt x="618" y="11"/>
                </a:lnTo>
                <a:lnTo>
                  <a:pt x="618" y="11"/>
                </a:lnTo>
                <a:lnTo>
                  <a:pt x="618" y="11"/>
                </a:lnTo>
                <a:lnTo>
                  <a:pt x="618" y="11"/>
                </a:lnTo>
                <a:lnTo>
                  <a:pt x="618" y="11"/>
                </a:lnTo>
                <a:lnTo>
                  <a:pt x="618" y="11"/>
                </a:lnTo>
                <a:lnTo>
                  <a:pt x="618" y="11"/>
                </a:lnTo>
                <a:lnTo>
                  <a:pt x="617" y="12"/>
                </a:lnTo>
                <a:lnTo>
                  <a:pt x="617" y="12"/>
                </a:lnTo>
                <a:lnTo>
                  <a:pt x="617" y="12"/>
                </a:lnTo>
                <a:lnTo>
                  <a:pt x="617" y="12"/>
                </a:lnTo>
                <a:lnTo>
                  <a:pt x="617" y="12"/>
                </a:lnTo>
                <a:lnTo>
                  <a:pt x="617" y="12"/>
                </a:lnTo>
                <a:lnTo>
                  <a:pt x="617" y="12"/>
                </a:lnTo>
                <a:lnTo>
                  <a:pt x="616" y="12"/>
                </a:lnTo>
                <a:lnTo>
                  <a:pt x="616" y="12"/>
                </a:lnTo>
                <a:lnTo>
                  <a:pt x="616" y="12"/>
                </a:lnTo>
                <a:lnTo>
                  <a:pt x="616" y="12"/>
                </a:lnTo>
                <a:lnTo>
                  <a:pt x="616" y="12"/>
                </a:lnTo>
                <a:lnTo>
                  <a:pt x="616" y="13"/>
                </a:lnTo>
                <a:lnTo>
                  <a:pt x="616" y="13"/>
                </a:lnTo>
                <a:lnTo>
                  <a:pt x="616" y="13"/>
                </a:lnTo>
                <a:lnTo>
                  <a:pt x="614" y="13"/>
                </a:lnTo>
                <a:lnTo>
                  <a:pt x="614" y="13"/>
                </a:lnTo>
                <a:lnTo>
                  <a:pt x="614" y="13"/>
                </a:lnTo>
                <a:lnTo>
                  <a:pt x="614" y="13"/>
                </a:lnTo>
                <a:lnTo>
                  <a:pt x="614" y="13"/>
                </a:lnTo>
                <a:lnTo>
                  <a:pt x="614" y="13"/>
                </a:lnTo>
                <a:lnTo>
                  <a:pt x="614" y="13"/>
                </a:lnTo>
                <a:lnTo>
                  <a:pt x="614" y="13"/>
                </a:lnTo>
                <a:lnTo>
                  <a:pt x="613" y="14"/>
                </a:lnTo>
                <a:lnTo>
                  <a:pt x="613" y="14"/>
                </a:lnTo>
                <a:lnTo>
                  <a:pt x="613" y="14"/>
                </a:lnTo>
                <a:lnTo>
                  <a:pt x="613" y="14"/>
                </a:lnTo>
                <a:lnTo>
                  <a:pt x="613" y="14"/>
                </a:lnTo>
                <a:lnTo>
                  <a:pt x="613" y="14"/>
                </a:lnTo>
                <a:lnTo>
                  <a:pt x="613" y="14"/>
                </a:lnTo>
                <a:lnTo>
                  <a:pt x="613" y="14"/>
                </a:lnTo>
                <a:lnTo>
                  <a:pt x="612" y="14"/>
                </a:lnTo>
                <a:lnTo>
                  <a:pt x="612" y="15"/>
                </a:lnTo>
                <a:lnTo>
                  <a:pt x="612" y="15"/>
                </a:lnTo>
                <a:lnTo>
                  <a:pt x="612" y="15"/>
                </a:lnTo>
                <a:lnTo>
                  <a:pt x="612" y="15"/>
                </a:lnTo>
                <a:lnTo>
                  <a:pt x="612" y="15"/>
                </a:lnTo>
                <a:lnTo>
                  <a:pt x="612" y="15"/>
                </a:lnTo>
                <a:lnTo>
                  <a:pt x="612" y="15"/>
                </a:lnTo>
                <a:lnTo>
                  <a:pt x="611" y="15"/>
                </a:lnTo>
                <a:lnTo>
                  <a:pt x="611" y="15"/>
                </a:lnTo>
                <a:lnTo>
                  <a:pt x="611" y="15"/>
                </a:lnTo>
                <a:lnTo>
                  <a:pt x="611" y="17"/>
                </a:lnTo>
                <a:lnTo>
                  <a:pt x="611" y="17"/>
                </a:lnTo>
                <a:lnTo>
                  <a:pt x="611" y="17"/>
                </a:lnTo>
                <a:lnTo>
                  <a:pt x="611" y="17"/>
                </a:lnTo>
                <a:lnTo>
                  <a:pt x="611" y="17"/>
                </a:lnTo>
                <a:lnTo>
                  <a:pt x="611" y="17"/>
                </a:lnTo>
                <a:lnTo>
                  <a:pt x="610" y="17"/>
                </a:lnTo>
                <a:lnTo>
                  <a:pt x="610" y="17"/>
                </a:lnTo>
                <a:lnTo>
                  <a:pt x="610" y="17"/>
                </a:lnTo>
                <a:lnTo>
                  <a:pt x="610" y="18"/>
                </a:lnTo>
                <a:lnTo>
                  <a:pt x="610" y="18"/>
                </a:lnTo>
                <a:lnTo>
                  <a:pt x="610" y="18"/>
                </a:lnTo>
                <a:lnTo>
                  <a:pt x="610" y="18"/>
                </a:lnTo>
                <a:lnTo>
                  <a:pt x="610" y="18"/>
                </a:lnTo>
                <a:lnTo>
                  <a:pt x="610" y="18"/>
                </a:lnTo>
                <a:lnTo>
                  <a:pt x="610" y="18"/>
                </a:lnTo>
                <a:lnTo>
                  <a:pt x="609" y="18"/>
                </a:lnTo>
                <a:lnTo>
                  <a:pt x="609" y="19"/>
                </a:lnTo>
                <a:lnTo>
                  <a:pt x="609" y="19"/>
                </a:lnTo>
                <a:lnTo>
                  <a:pt x="609" y="19"/>
                </a:lnTo>
                <a:lnTo>
                  <a:pt x="609" y="19"/>
                </a:lnTo>
                <a:lnTo>
                  <a:pt x="609" y="19"/>
                </a:lnTo>
                <a:lnTo>
                  <a:pt x="609" y="19"/>
                </a:lnTo>
                <a:lnTo>
                  <a:pt x="609" y="19"/>
                </a:lnTo>
                <a:lnTo>
                  <a:pt x="609" y="19"/>
                </a:lnTo>
                <a:lnTo>
                  <a:pt x="609" y="20"/>
                </a:lnTo>
                <a:lnTo>
                  <a:pt x="608" y="20"/>
                </a:lnTo>
                <a:lnTo>
                  <a:pt x="608" y="20"/>
                </a:lnTo>
                <a:lnTo>
                  <a:pt x="608" y="20"/>
                </a:lnTo>
                <a:lnTo>
                  <a:pt x="608" y="20"/>
                </a:lnTo>
                <a:lnTo>
                  <a:pt x="608" y="20"/>
                </a:lnTo>
                <a:lnTo>
                  <a:pt x="608" y="20"/>
                </a:lnTo>
                <a:lnTo>
                  <a:pt x="608" y="20"/>
                </a:lnTo>
                <a:lnTo>
                  <a:pt x="608" y="21"/>
                </a:lnTo>
                <a:lnTo>
                  <a:pt x="608" y="21"/>
                </a:lnTo>
                <a:lnTo>
                  <a:pt x="608" y="21"/>
                </a:lnTo>
                <a:lnTo>
                  <a:pt x="608" y="21"/>
                </a:lnTo>
                <a:lnTo>
                  <a:pt x="607" y="21"/>
                </a:lnTo>
                <a:lnTo>
                  <a:pt x="607" y="21"/>
                </a:lnTo>
                <a:lnTo>
                  <a:pt x="607" y="21"/>
                </a:lnTo>
                <a:lnTo>
                  <a:pt x="607" y="22"/>
                </a:lnTo>
                <a:lnTo>
                  <a:pt x="607" y="22"/>
                </a:lnTo>
                <a:lnTo>
                  <a:pt x="607" y="22"/>
                </a:lnTo>
                <a:lnTo>
                  <a:pt x="607" y="22"/>
                </a:lnTo>
                <a:lnTo>
                  <a:pt x="607" y="22"/>
                </a:lnTo>
                <a:lnTo>
                  <a:pt x="607" y="22"/>
                </a:lnTo>
                <a:lnTo>
                  <a:pt x="607" y="22"/>
                </a:lnTo>
                <a:lnTo>
                  <a:pt x="607" y="22"/>
                </a:lnTo>
                <a:lnTo>
                  <a:pt x="607" y="23"/>
                </a:lnTo>
                <a:lnTo>
                  <a:pt x="605" y="23"/>
                </a:lnTo>
                <a:lnTo>
                  <a:pt x="605" y="23"/>
                </a:lnTo>
                <a:lnTo>
                  <a:pt x="605" y="23"/>
                </a:lnTo>
                <a:lnTo>
                  <a:pt x="605" y="23"/>
                </a:lnTo>
                <a:lnTo>
                  <a:pt x="605" y="23"/>
                </a:lnTo>
                <a:lnTo>
                  <a:pt x="605" y="23"/>
                </a:lnTo>
                <a:lnTo>
                  <a:pt x="605" y="24"/>
                </a:lnTo>
                <a:lnTo>
                  <a:pt x="605" y="24"/>
                </a:lnTo>
                <a:lnTo>
                  <a:pt x="605" y="24"/>
                </a:lnTo>
                <a:lnTo>
                  <a:pt x="605" y="24"/>
                </a:lnTo>
                <a:lnTo>
                  <a:pt x="605" y="24"/>
                </a:lnTo>
                <a:lnTo>
                  <a:pt x="605" y="24"/>
                </a:lnTo>
                <a:lnTo>
                  <a:pt x="605" y="24"/>
                </a:lnTo>
                <a:lnTo>
                  <a:pt x="605" y="26"/>
                </a:lnTo>
                <a:lnTo>
                  <a:pt x="604" y="26"/>
                </a:lnTo>
                <a:lnTo>
                  <a:pt x="604" y="26"/>
                </a:lnTo>
                <a:lnTo>
                  <a:pt x="604" y="26"/>
                </a:lnTo>
                <a:lnTo>
                  <a:pt x="604" y="26"/>
                </a:lnTo>
                <a:lnTo>
                  <a:pt x="604" y="26"/>
                </a:lnTo>
                <a:lnTo>
                  <a:pt x="604" y="26"/>
                </a:lnTo>
                <a:lnTo>
                  <a:pt x="604" y="27"/>
                </a:lnTo>
                <a:lnTo>
                  <a:pt x="604" y="27"/>
                </a:lnTo>
                <a:lnTo>
                  <a:pt x="604" y="27"/>
                </a:lnTo>
                <a:lnTo>
                  <a:pt x="604" y="27"/>
                </a:lnTo>
                <a:lnTo>
                  <a:pt x="604" y="27"/>
                </a:lnTo>
                <a:lnTo>
                  <a:pt x="604" y="27"/>
                </a:lnTo>
                <a:lnTo>
                  <a:pt x="604" y="28"/>
                </a:lnTo>
                <a:lnTo>
                  <a:pt x="604" y="28"/>
                </a:lnTo>
                <a:lnTo>
                  <a:pt x="604" y="28"/>
                </a:lnTo>
                <a:lnTo>
                  <a:pt x="604" y="28"/>
                </a:lnTo>
                <a:lnTo>
                  <a:pt x="604" y="28"/>
                </a:lnTo>
                <a:lnTo>
                  <a:pt x="603" y="28"/>
                </a:lnTo>
                <a:lnTo>
                  <a:pt x="603" y="28"/>
                </a:lnTo>
                <a:lnTo>
                  <a:pt x="603" y="29"/>
                </a:lnTo>
                <a:lnTo>
                  <a:pt x="603" y="29"/>
                </a:lnTo>
                <a:lnTo>
                  <a:pt x="603" y="29"/>
                </a:lnTo>
                <a:lnTo>
                  <a:pt x="603" y="29"/>
                </a:lnTo>
                <a:lnTo>
                  <a:pt x="603" y="29"/>
                </a:lnTo>
                <a:lnTo>
                  <a:pt x="603" y="29"/>
                </a:lnTo>
                <a:lnTo>
                  <a:pt x="603" y="30"/>
                </a:lnTo>
                <a:lnTo>
                  <a:pt x="603" y="30"/>
                </a:lnTo>
                <a:lnTo>
                  <a:pt x="603" y="30"/>
                </a:lnTo>
                <a:lnTo>
                  <a:pt x="603" y="30"/>
                </a:lnTo>
                <a:lnTo>
                  <a:pt x="603" y="30"/>
                </a:lnTo>
                <a:lnTo>
                  <a:pt x="603" y="30"/>
                </a:lnTo>
                <a:lnTo>
                  <a:pt x="603" y="30"/>
                </a:lnTo>
                <a:lnTo>
                  <a:pt x="603" y="31"/>
                </a:lnTo>
                <a:lnTo>
                  <a:pt x="603" y="31"/>
                </a:lnTo>
                <a:lnTo>
                  <a:pt x="603" y="31"/>
                </a:lnTo>
                <a:lnTo>
                  <a:pt x="603" y="31"/>
                </a:lnTo>
                <a:lnTo>
                  <a:pt x="603" y="31"/>
                </a:lnTo>
                <a:lnTo>
                  <a:pt x="603" y="31"/>
                </a:lnTo>
                <a:lnTo>
                  <a:pt x="603" y="32"/>
                </a:lnTo>
                <a:lnTo>
                  <a:pt x="603" y="32"/>
                </a:lnTo>
                <a:lnTo>
                  <a:pt x="603" y="32"/>
                </a:lnTo>
                <a:lnTo>
                  <a:pt x="603" y="32"/>
                </a:lnTo>
                <a:lnTo>
                  <a:pt x="603" y="32"/>
                </a:lnTo>
                <a:lnTo>
                  <a:pt x="602" y="32"/>
                </a:lnTo>
                <a:lnTo>
                  <a:pt x="602" y="34"/>
                </a:lnTo>
                <a:lnTo>
                  <a:pt x="602" y="34"/>
                </a:lnTo>
                <a:lnTo>
                  <a:pt x="602" y="34"/>
                </a:lnTo>
                <a:lnTo>
                  <a:pt x="602" y="34"/>
                </a:lnTo>
                <a:lnTo>
                  <a:pt x="602" y="34"/>
                </a:lnTo>
                <a:lnTo>
                  <a:pt x="602" y="34"/>
                </a:lnTo>
                <a:lnTo>
                  <a:pt x="602" y="35"/>
                </a:lnTo>
                <a:lnTo>
                  <a:pt x="602" y="35"/>
                </a:lnTo>
                <a:lnTo>
                  <a:pt x="602" y="35"/>
                </a:lnTo>
                <a:lnTo>
                  <a:pt x="602" y="35"/>
                </a:lnTo>
                <a:lnTo>
                  <a:pt x="602" y="35"/>
                </a:lnTo>
                <a:lnTo>
                  <a:pt x="602" y="35"/>
                </a:lnTo>
                <a:lnTo>
                  <a:pt x="602" y="36"/>
                </a:lnTo>
                <a:lnTo>
                  <a:pt x="602" y="36"/>
                </a:lnTo>
                <a:lnTo>
                  <a:pt x="602" y="36"/>
                </a:lnTo>
                <a:lnTo>
                  <a:pt x="602" y="36"/>
                </a:lnTo>
                <a:lnTo>
                  <a:pt x="602" y="36"/>
                </a:lnTo>
                <a:lnTo>
                  <a:pt x="602" y="36"/>
                </a:lnTo>
                <a:lnTo>
                  <a:pt x="602" y="37"/>
                </a:lnTo>
                <a:lnTo>
                  <a:pt x="602" y="37"/>
                </a:lnTo>
                <a:lnTo>
                  <a:pt x="602" y="37"/>
                </a:lnTo>
                <a:lnTo>
                  <a:pt x="602" y="37"/>
                </a:lnTo>
                <a:lnTo>
                  <a:pt x="602" y="37"/>
                </a:lnTo>
                <a:lnTo>
                  <a:pt x="602" y="37"/>
                </a:lnTo>
                <a:lnTo>
                  <a:pt x="602" y="37"/>
                </a:lnTo>
                <a:close/>
                <a:moveTo>
                  <a:pt x="632" y="75"/>
                </a:moveTo>
                <a:lnTo>
                  <a:pt x="631" y="75"/>
                </a:lnTo>
                <a:lnTo>
                  <a:pt x="631" y="75"/>
                </a:lnTo>
                <a:lnTo>
                  <a:pt x="631" y="75"/>
                </a:lnTo>
                <a:lnTo>
                  <a:pt x="631" y="75"/>
                </a:lnTo>
                <a:lnTo>
                  <a:pt x="630" y="75"/>
                </a:lnTo>
                <a:lnTo>
                  <a:pt x="630" y="75"/>
                </a:lnTo>
                <a:lnTo>
                  <a:pt x="630" y="75"/>
                </a:lnTo>
                <a:lnTo>
                  <a:pt x="630" y="75"/>
                </a:lnTo>
                <a:lnTo>
                  <a:pt x="630" y="75"/>
                </a:lnTo>
                <a:lnTo>
                  <a:pt x="629" y="75"/>
                </a:lnTo>
                <a:lnTo>
                  <a:pt x="629" y="75"/>
                </a:lnTo>
                <a:lnTo>
                  <a:pt x="629" y="75"/>
                </a:lnTo>
                <a:lnTo>
                  <a:pt x="629" y="75"/>
                </a:lnTo>
                <a:lnTo>
                  <a:pt x="629" y="75"/>
                </a:lnTo>
                <a:lnTo>
                  <a:pt x="628" y="75"/>
                </a:lnTo>
                <a:lnTo>
                  <a:pt x="628" y="75"/>
                </a:lnTo>
                <a:lnTo>
                  <a:pt x="628" y="75"/>
                </a:lnTo>
                <a:lnTo>
                  <a:pt x="628" y="75"/>
                </a:lnTo>
                <a:lnTo>
                  <a:pt x="628" y="75"/>
                </a:lnTo>
                <a:lnTo>
                  <a:pt x="627" y="75"/>
                </a:lnTo>
                <a:lnTo>
                  <a:pt x="627" y="75"/>
                </a:lnTo>
                <a:lnTo>
                  <a:pt x="627" y="75"/>
                </a:lnTo>
                <a:lnTo>
                  <a:pt x="627" y="74"/>
                </a:lnTo>
                <a:lnTo>
                  <a:pt x="626" y="74"/>
                </a:lnTo>
                <a:lnTo>
                  <a:pt x="626" y="74"/>
                </a:lnTo>
                <a:lnTo>
                  <a:pt x="626" y="74"/>
                </a:lnTo>
                <a:lnTo>
                  <a:pt x="626" y="74"/>
                </a:lnTo>
                <a:lnTo>
                  <a:pt x="626" y="74"/>
                </a:lnTo>
                <a:lnTo>
                  <a:pt x="625" y="74"/>
                </a:lnTo>
                <a:lnTo>
                  <a:pt x="625" y="74"/>
                </a:lnTo>
                <a:lnTo>
                  <a:pt x="625" y="74"/>
                </a:lnTo>
                <a:lnTo>
                  <a:pt x="625" y="74"/>
                </a:lnTo>
                <a:lnTo>
                  <a:pt x="625" y="74"/>
                </a:lnTo>
                <a:lnTo>
                  <a:pt x="623" y="74"/>
                </a:lnTo>
                <a:lnTo>
                  <a:pt x="623" y="74"/>
                </a:lnTo>
                <a:lnTo>
                  <a:pt x="623" y="74"/>
                </a:lnTo>
                <a:lnTo>
                  <a:pt x="623" y="74"/>
                </a:lnTo>
                <a:lnTo>
                  <a:pt x="623" y="74"/>
                </a:lnTo>
                <a:lnTo>
                  <a:pt x="622" y="74"/>
                </a:lnTo>
                <a:lnTo>
                  <a:pt x="622" y="74"/>
                </a:lnTo>
                <a:lnTo>
                  <a:pt x="622" y="74"/>
                </a:lnTo>
                <a:lnTo>
                  <a:pt x="622" y="74"/>
                </a:lnTo>
                <a:lnTo>
                  <a:pt x="622" y="74"/>
                </a:lnTo>
                <a:lnTo>
                  <a:pt x="621" y="74"/>
                </a:lnTo>
                <a:lnTo>
                  <a:pt x="621" y="73"/>
                </a:lnTo>
                <a:lnTo>
                  <a:pt x="621" y="73"/>
                </a:lnTo>
                <a:lnTo>
                  <a:pt x="621" y="73"/>
                </a:lnTo>
                <a:lnTo>
                  <a:pt x="621" y="73"/>
                </a:lnTo>
                <a:lnTo>
                  <a:pt x="620" y="73"/>
                </a:lnTo>
                <a:lnTo>
                  <a:pt x="620" y="73"/>
                </a:lnTo>
                <a:lnTo>
                  <a:pt x="620" y="73"/>
                </a:lnTo>
                <a:lnTo>
                  <a:pt x="620" y="73"/>
                </a:lnTo>
                <a:lnTo>
                  <a:pt x="620" y="73"/>
                </a:lnTo>
                <a:lnTo>
                  <a:pt x="619" y="73"/>
                </a:lnTo>
                <a:lnTo>
                  <a:pt x="619" y="73"/>
                </a:lnTo>
                <a:lnTo>
                  <a:pt x="619" y="73"/>
                </a:lnTo>
                <a:lnTo>
                  <a:pt x="619" y="73"/>
                </a:lnTo>
                <a:lnTo>
                  <a:pt x="619" y="73"/>
                </a:lnTo>
                <a:lnTo>
                  <a:pt x="619" y="73"/>
                </a:lnTo>
                <a:lnTo>
                  <a:pt x="618" y="72"/>
                </a:lnTo>
                <a:lnTo>
                  <a:pt x="618" y="72"/>
                </a:lnTo>
                <a:lnTo>
                  <a:pt x="618" y="72"/>
                </a:lnTo>
                <a:lnTo>
                  <a:pt x="618" y="72"/>
                </a:lnTo>
                <a:lnTo>
                  <a:pt x="618" y="72"/>
                </a:lnTo>
                <a:lnTo>
                  <a:pt x="617" y="72"/>
                </a:lnTo>
                <a:lnTo>
                  <a:pt x="617" y="72"/>
                </a:lnTo>
                <a:lnTo>
                  <a:pt x="617" y="72"/>
                </a:lnTo>
                <a:lnTo>
                  <a:pt x="617" y="72"/>
                </a:lnTo>
                <a:lnTo>
                  <a:pt x="617" y="72"/>
                </a:lnTo>
                <a:lnTo>
                  <a:pt x="616" y="72"/>
                </a:lnTo>
                <a:lnTo>
                  <a:pt x="616" y="72"/>
                </a:lnTo>
                <a:lnTo>
                  <a:pt x="616" y="72"/>
                </a:lnTo>
                <a:lnTo>
                  <a:pt x="616" y="71"/>
                </a:lnTo>
                <a:lnTo>
                  <a:pt x="616" y="71"/>
                </a:lnTo>
                <a:lnTo>
                  <a:pt x="616" y="71"/>
                </a:lnTo>
                <a:lnTo>
                  <a:pt x="614" y="71"/>
                </a:lnTo>
                <a:lnTo>
                  <a:pt x="614" y="71"/>
                </a:lnTo>
                <a:lnTo>
                  <a:pt x="614" y="71"/>
                </a:lnTo>
                <a:lnTo>
                  <a:pt x="614" y="71"/>
                </a:lnTo>
                <a:lnTo>
                  <a:pt x="614" y="71"/>
                </a:lnTo>
                <a:lnTo>
                  <a:pt x="613" y="71"/>
                </a:lnTo>
                <a:lnTo>
                  <a:pt x="613" y="71"/>
                </a:lnTo>
                <a:lnTo>
                  <a:pt x="613" y="70"/>
                </a:lnTo>
                <a:lnTo>
                  <a:pt x="613" y="70"/>
                </a:lnTo>
                <a:lnTo>
                  <a:pt x="613" y="70"/>
                </a:lnTo>
                <a:lnTo>
                  <a:pt x="613" y="70"/>
                </a:lnTo>
                <a:lnTo>
                  <a:pt x="612" y="70"/>
                </a:lnTo>
                <a:lnTo>
                  <a:pt x="612" y="70"/>
                </a:lnTo>
                <a:lnTo>
                  <a:pt x="612" y="70"/>
                </a:lnTo>
                <a:lnTo>
                  <a:pt x="612" y="70"/>
                </a:lnTo>
                <a:lnTo>
                  <a:pt x="612" y="70"/>
                </a:lnTo>
                <a:lnTo>
                  <a:pt x="612" y="70"/>
                </a:lnTo>
                <a:lnTo>
                  <a:pt x="611" y="68"/>
                </a:lnTo>
                <a:lnTo>
                  <a:pt x="611" y="68"/>
                </a:lnTo>
                <a:lnTo>
                  <a:pt x="611" y="68"/>
                </a:lnTo>
                <a:lnTo>
                  <a:pt x="611" y="68"/>
                </a:lnTo>
                <a:lnTo>
                  <a:pt x="611" y="68"/>
                </a:lnTo>
                <a:lnTo>
                  <a:pt x="611" y="68"/>
                </a:lnTo>
                <a:lnTo>
                  <a:pt x="610" y="68"/>
                </a:lnTo>
                <a:lnTo>
                  <a:pt x="610" y="68"/>
                </a:lnTo>
                <a:lnTo>
                  <a:pt x="610" y="68"/>
                </a:lnTo>
                <a:lnTo>
                  <a:pt x="610" y="67"/>
                </a:lnTo>
                <a:lnTo>
                  <a:pt x="610" y="67"/>
                </a:lnTo>
                <a:lnTo>
                  <a:pt x="610" y="67"/>
                </a:lnTo>
                <a:lnTo>
                  <a:pt x="609" y="67"/>
                </a:lnTo>
                <a:lnTo>
                  <a:pt x="609" y="67"/>
                </a:lnTo>
                <a:lnTo>
                  <a:pt x="609" y="67"/>
                </a:lnTo>
                <a:lnTo>
                  <a:pt x="609" y="67"/>
                </a:lnTo>
                <a:lnTo>
                  <a:pt x="609" y="67"/>
                </a:lnTo>
                <a:lnTo>
                  <a:pt x="609" y="66"/>
                </a:lnTo>
                <a:lnTo>
                  <a:pt x="608" y="66"/>
                </a:lnTo>
                <a:lnTo>
                  <a:pt x="608" y="66"/>
                </a:lnTo>
                <a:lnTo>
                  <a:pt x="608" y="66"/>
                </a:lnTo>
                <a:lnTo>
                  <a:pt x="608" y="66"/>
                </a:lnTo>
                <a:lnTo>
                  <a:pt x="608" y="66"/>
                </a:lnTo>
                <a:lnTo>
                  <a:pt x="608" y="66"/>
                </a:lnTo>
                <a:lnTo>
                  <a:pt x="608" y="66"/>
                </a:lnTo>
                <a:lnTo>
                  <a:pt x="607" y="65"/>
                </a:lnTo>
                <a:lnTo>
                  <a:pt x="607" y="65"/>
                </a:lnTo>
                <a:lnTo>
                  <a:pt x="607" y="65"/>
                </a:lnTo>
                <a:lnTo>
                  <a:pt x="607" y="65"/>
                </a:lnTo>
                <a:lnTo>
                  <a:pt x="607" y="65"/>
                </a:lnTo>
                <a:lnTo>
                  <a:pt x="607" y="65"/>
                </a:lnTo>
                <a:lnTo>
                  <a:pt x="607" y="65"/>
                </a:lnTo>
                <a:lnTo>
                  <a:pt x="605" y="64"/>
                </a:lnTo>
                <a:lnTo>
                  <a:pt x="605" y="64"/>
                </a:lnTo>
                <a:lnTo>
                  <a:pt x="605" y="64"/>
                </a:lnTo>
                <a:lnTo>
                  <a:pt x="605" y="64"/>
                </a:lnTo>
                <a:lnTo>
                  <a:pt x="605" y="64"/>
                </a:lnTo>
                <a:lnTo>
                  <a:pt x="605" y="64"/>
                </a:lnTo>
                <a:lnTo>
                  <a:pt x="605" y="64"/>
                </a:lnTo>
                <a:lnTo>
                  <a:pt x="604" y="63"/>
                </a:lnTo>
                <a:lnTo>
                  <a:pt x="604" y="63"/>
                </a:lnTo>
                <a:lnTo>
                  <a:pt x="604" y="63"/>
                </a:lnTo>
                <a:lnTo>
                  <a:pt x="604" y="63"/>
                </a:lnTo>
                <a:lnTo>
                  <a:pt x="604" y="63"/>
                </a:lnTo>
                <a:lnTo>
                  <a:pt x="604" y="63"/>
                </a:lnTo>
                <a:lnTo>
                  <a:pt x="604" y="63"/>
                </a:lnTo>
                <a:lnTo>
                  <a:pt x="603" y="62"/>
                </a:lnTo>
                <a:lnTo>
                  <a:pt x="603" y="62"/>
                </a:lnTo>
                <a:lnTo>
                  <a:pt x="603" y="62"/>
                </a:lnTo>
                <a:lnTo>
                  <a:pt x="603" y="62"/>
                </a:lnTo>
                <a:lnTo>
                  <a:pt x="603" y="62"/>
                </a:lnTo>
                <a:lnTo>
                  <a:pt x="603" y="62"/>
                </a:lnTo>
                <a:lnTo>
                  <a:pt x="603" y="61"/>
                </a:lnTo>
                <a:lnTo>
                  <a:pt x="603" y="61"/>
                </a:lnTo>
                <a:lnTo>
                  <a:pt x="602" y="61"/>
                </a:lnTo>
                <a:lnTo>
                  <a:pt x="602" y="61"/>
                </a:lnTo>
                <a:lnTo>
                  <a:pt x="602" y="61"/>
                </a:lnTo>
                <a:lnTo>
                  <a:pt x="602" y="61"/>
                </a:lnTo>
                <a:lnTo>
                  <a:pt x="602" y="61"/>
                </a:lnTo>
                <a:lnTo>
                  <a:pt x="602" y="59"/>
                </a:lnTo>
                <a:lnTo>
                  <a:pt x="602" y="59"/>
                </a:lnTo>
                <a:lnTo>
                  <a:pt x="602" y="59"/>
                </a:lnTo>
                <a:lnTo>
                  <a:pt x="601" y="59"/>
                </a:lnTo>
                <a:lnTo>
                  <a:pt x="601" y="59"/>
                </a:lnTo>
                <a:lnTo>
                  <a:pt x="601" y="59"/>
                </a:lnTo>
                <a:lnTo>
                  <a:pt x="601" y="58"/>
                </a:lnTo>
                <a:lnTo>
                  <a:pt x="601" y="58"/>
                </a:lnTo>
                <a:lnTo>
                  <a:pt x="601" y="58"/>
                </a:lnTo>
                <a:lnTo>
                  <a:pt x="601" y="58"/>
                </a:lnTo>
                <a:lnTo>
                  <a:pt x="601" y="58"/>
                </a:lnTo>
                <a:lnTo>
                  <a:pt x="601" y="58"/>
                </a:lnTo>
                <a:lnTo>
                  <a:pt x="600" y="57"/>
                </a:lnTo>
                <a:lnTo>
                  <a:pt x="600" y="57"/>
                </a:lnTo>
                <a:lnTo>
                  <a:pt x="600" y="57"/>
                </a:lnTo>
                <a:lnTo>
                  <a:pt x="600" y="57"/>
                </a:lnTo>
                <a:lnTo>
                  <a:pt x="600" y="57"/>
                </a:lnTo>
                <a:lnTo>
                  <a:pt x="600" y="57"/>
                </a:lnTo>
                <a:lnTo>
                  <a:pt x="600" y="56"/>
                </a:lnTo>
                <a:lnTo>
                  <a:pt x="600" y="56"/>
                </a:lnTo>
                <a:lnTo>
                  <a:pt x="600" y="56"/>
                </a:lnTo>
                <a:lnTo>
                  <a:pt x="599" y="56"/>
                </a:lnTo>
                <a:lnTo>
                  <a:pt x="599" y="56"/>
                </a:lnTo>
                <a:lnTo>
                  <a:pt x="599" y="56"/>
                </a:lnTo>
                <a:lnTo>
                  <a:pt x="599" y="55"/>
                </a:lnTo>
                <a:lnTo>
                  <a:pt x="599" y="55"/>
                </a:lnTo>
                <a:lnTo>
                  <a:pt x="599" y="55"/>
                </a:lnTo>
                <a:lnTo>
                  <a:pt x="599" y="55"/>
                </a:lnTo>
                <a:lnTo>
                  <a:pt x="599" y="55"/>
                </a:lnTo>
                <a:lnTo>
                  <a:pt x="599" y="54"/>
                </a:lnTo>
                <a:lnTo>
                  <a:pt x="599" y="54"/>
                </a:lnTo>
                <a:lnTo>
                  <a:pt x="599" y="54"/>
                </a:lnTo>
                <a:lnTo>
                  <a:pt x="598" y="54"/>
                </a:lnTo>
                <a:lnTo>
                  <a:pt x="598" y="54"/>
                </a:lnTo>
                <a:lnTo>
                  <a:pt x="598" y="54"/>
                </a:lnTo>
                <a:lnTo>
                  <a:pt x="598" y="53"/>
                </a:lnTo>
                <a:lnTo>
                  <a:pt x="598" y="53"/>
                </a:lnTo>
                <a:lnTo>
                  <a:pt x="598" y="53"/>
                </a:lnTo>
                <a:lnTo>
                  <a:pt x="598" y="53"/>
                </a:lnTo>
                <a:lnTo>
                  <a:pt x="598" y="53"/>
                </a:lnTo>
                <a:lnTo>
                  <a:pt x="598" y="52"/>
                </a:lnTo>
                <a:lnTo>
                  <a:pt x="598" y="52"/>
                </a:lnTo>
                <a:lnTo>
                  <a:pt x="598" y="52"/>
                </a:lnTo>
                <a:lnTo>
                  <a:pt x="598" y="52"/>
                </a:lnTo>
                <a:lnTo>
                  <a:pt x="596" y="52"/>
                </a:lnTo>
                <a:lnTo>
                  <a:pt x="596" y="50"/>
                </a:lnTo>
                <a:lnTo>
                  <a:pt x="596" y="50"/>
                </a:lnTo>
                <a:lnTo>
                  <a:pt x="596" y="50"/>
                </a:lnTo>
                <a:lnTo>
                  <a:pt x="596" y="50"/>
                </a:lnTo>
                <a:lnTo>
                  <a:pt x="596" y="50"/>
                </a:lnTo>
                <a:lnTo>
                  <a:pt x="596" y="50"/>
                </a:lnTo>
                <a:lnTo>
                  <a:pt x="596" y="49"/>
                </a:lnTo>
                <a:lnTo>
                  <a:pt x="596" y="49"/>
                </a:lnTo>
                <a:lnTo>
                  <a:pt x="596" y="49"/>
                </a:lnTo>
                <a:lnTo>
                  <a:pt x="596" y="49"/>
                </a:lnTo>
                <a:lnTo>
                  <a:pt x="596" y="49"/>
                </a:lnTo>
                <a:lnTo>
                  <a:pt x="596" y="48"/>
                </a:lnTo>
                <a:lnTo>
                  <a:pt x="596" y="48"/>
                </a:lnTo>
                <a:lnTo>
                  <a:pt x="596" y="48"/>
                </a:lnTo>
                <a:lnTo>
                  <a:pt x="595" y="48"/>
                </a:lnTo>
                <a:lnTo>
                  <a:pt x="595" y="48"/>
                </a:lnTo>
                <a:lnTo>
                  <a:pt x="595" y="47"/>
                </a:lnTo>
                <a:lnTo>
                  <a:pt x="595" y="47"/>
                </a:lnTo>
                <a:lnTo>
                  <a:pt x="595" y="47"/>
                </a:lnTo>
                <a:lnTo>
                  <a:pt x="595" y="47"/>
                </a:lnTo>
                <a:lnTo>
                  <a:pt x="595" y="47"/>
                </a:lnTo>
                <a:lnTo>
                  <a:pt x="595" y="46"/>
                </a:lnTo>
                <a:lnTo>
                  <a:pt x="595" y="46"/>
                </a:lnTo>
                <a:lnTo>
                  <a:pt x="595" y="46"/>
                </a:lnTo>
                <a:lnTo>
                  <a:pt x="595" y="46"/>
                </a:lnTo>
                <a:lnTo>
                  <a:pt x="595" y="46"/>
                </a:lnTo>
                <a:lnTo>
                  <a:pt x="595" y="45"/>
                </a:lnTo>
                <a:lnTo>
                  <a:pt x="595" y="45"/>
                </a:lnTo>
                <a:lnTo>
                  <a:pt x="595" y="45"/>
                </a:lnTo>
                <a:lnTo>
                  <a:pt x="595" y="45"/>
                </a:lnTo>
                <a:lnTo>
                  <a:pt x="595" y="45"/>
                </a:lnTo>
                <a:lnTo>
                  <a:pt x="595" y="44"/>
                </a:lnTo>
                <a:lnTo>
                  <a:pt x="595" y="44"/>
                </a:lnTo>
                <a:lnTo>
                  <a:pt x="595" y="44"/>
                </a:lnTo>
                <a:lnTo>
                  <a:pt x="595" y="44"/>
                </a:lnTo>
                <a:lnTo>
                  <a:pt x="595" y="44"/>
                </a:lnTo>
                <a:lnTo>
                  <a:pt x="595" y="43"/>
                </a:lnTo>
                <a:lnTo>
                  <a:pt x="594" y="43"/>
                </a:lnTo>
                <a:lnTo>
                  <a:pt x="594" y="43"/>
                </a:lnTo>
                <a:lnTo>
                  <a:pt x="594" y="43"/>
                </a:lnTo>
                <a:lnTo>
                  <a:pt x="594" y="41"/>
                </a:lnTo>
                <a:lnTo>
                  <a:pt x="594" y="41"/>
                </a:lnTo>
                <a:lnTo>
                  <a:pt x="594" y="41"/>
                </a:lnTo>
                <a:lnTo>
                  <a:pt x="594" y="41"/>
                </a:lnTo>
                <a:lnTo>
                  <a:pt x="594" y="41"/>
                </a:lnTo>
                <a:lnTo>
                  <a:pt x="594" y="40"/>
                </a:lnTo>
                <a:lnTo>
                  <a:pt x="594" y="40"/>
                </a:lnTo>
                <a:lnTo>
                  <a:pt x="594" y="40"/>
                </a:lnTo>
                <a:lnTo>
                  <a:pt x="594" y="40"/>
                </a:lnTo>
                <a:lnTo>
                  <a:pt x="594" y="40"/>
                </a:lnTo>
                <a:lnTo>
                  <a:pt x="594" y="39"/>
                </a:lnTo>
                <a:lnTo>
                  <a:pt x="594" y="39"/>
                </a:lnTo>
                <a:lnTo>
                  <a:pt x="594" y="39"/>
                </a:lnTo>
                <a:lnTo>
                  <a:pt x="594" y="39"/>
                </a:lnTo>
                <a:lnTo>
                  <a:pt x="594" y="39"/>
                </a:lnTo>
                <a:lnTo>
                  <a:pt x="594" y="38"/>
                </a:lnTo>
                <a:lnTo>
                  <a:pt x="594" y="38"/>
                </a:lnTo>
                <a:lnTo>
                  <a:pt x="594" y="38"/>
                </a:lnTo>
                <a:lnTo>
                  <a:pt x="594" y="38"/>
                </a:lnTo>
                <a:lnTo>
                  <a:pt x="594" y="37"/>
                </a:lnTo>
                <a:lnTo>
                  <a:pt x="594" y="37"/>
                </a:lnTo>
                <a:lnTo>
                  <a:pt x="594" y="37"/>
                </a:lnTo>
                <a:lnTo>
                  <a:pt x="594" y="37"/>
                </a:lnTo>
                <a:lnTo>
                  <a:pt x="594" y="37"/>
                </a:lnTo>
                <a:lnTo>
                  <a:pt x="594" y="36"/>
                </a:lnTo>
                <a:lnTo>
                  <a:pt x="594" y="36"/>
                </a:lnTo>
                <a:lnTo>
                  <a:pt x="594" y="36"/>
                </a:lnTo>
                <a:lnTo>
                  <a:pt x="594" y="36"/>
                </a:lnTo>
                <a:lnTo>
                  <a:pt x="594" y="36"/>
                </a:lnTo>
                <a:lnTo>
                  <a:pt x="594" y="35"/>
                </a:lnTo>
                <a:lnTo>
                  <a:pt x="594" y="35"/>
                </a:lnTo>
                <a:lnTo>
                  <a:pt x="594" y="35"/>
                </a:lnTo>
                <a:lnTo>
                  <a:pt x="594" y="35"/>
                </a:lnTo>
                <a:lnTo>
                  <a:pt x="594" y="34"/>
                </a:lnTo>
                <a:lnTo>
                  <a:pt x="594" y="34"/>
                </a:lnTo>
                <a:lnTo>
                  <a:pt x="594" y="34"/>
                </a:lnTo>
                <a:lnTo>
                  <a:pt x="594" y="34"/>
                </a:lnTo>
                <a:lnTo>
                  <a:pt x="594" y="34"/>
                </a:lnTo>
                <a:lnTo>
                  <a:pt x="594" y="32"/>
                </a:lnTo>
                <a:lnTo>
                  <a:pt x="594" y="32"/>
                </a:lnTo>
                <a:lnTo>
                  <a:pt x="594" y="32"/>
                </a:lnTo>
                <a:lnTo>
                  <a:pt x="594" y="32"/>
                </a:lnTo>
                <a:lnTo>
                  <a:pt x="595" y="32"/>
                </a:lnTo>
                <a:lnTo>
                  <a:pt x="595" y="31"/>
                </a:lnTo>
                <a:lnTo>
                  <a:pt x="595" y="31"/>
                </a:lnTo>
                <a:lnTo>
                  <a:pt x="595" y="31"/>
                </a:lnTo>
                <a:lnTo>
                  <a:pt x="595" y="31"/>
                </a:lnTo>
                <a:lnTo>
                  <a:pt x="595" y="31"/>
                </a:lnTo>
                <a:lnTo>
                  <a:pt x="595" y="30"/>
                </a:lnTo>
                <a:lnTo>
                  <a:pt x="595" y="30"/>
                </a:lnTo>
                <a:lnTo>
                  <a:pt x="595" y="30"/>
                </a:lnTo>
                <a:lnTo>
                  <a:pt x="595" y="30"/>
                </a:lnTo>
                <a:lnTo>
                  <a:pt x="595" y="30"/>
                </a:lnTo>
                <a:lnTo>
                  <a:pt x="595" y="29"/>
                </a:lnTo>
                <a:lnTo>
                  <a:pt x="595" y="29"/>
                </a:lnTo>
                <a:lnTo>
                  <a:pt x="595" y="29"/>
                </a:lnTo>
                <a:lnTo>
                  <a:pt x="595" y="29"/>
                </a:lnTo>
                <a:lnTo>
                  <a:pt x="595" y="28"/>
                </a:lnTo>
                <a:lnTo>
                  <a:pt x="595" y="28"/>
                </a:lnTo>
                <a:lnTo>
                  <a:pt x="595" y="28"/>
                </a:lnTo>
                <a:lnTo>
                  <a:pt x="595" y="28"/>
                </a:lnTo>
                <a:lnTo>
                  <a:pt x="595" y="28"/>
                </a:lnTo>
                <a:lnTo>
                  <a:pt x="595" y="28"/>
                </a:lnTo>
                <a:lnTo>
                  <a:pt x="595" y="27"/>
                </a:lnTo>
                <a:lnTo>
                  <a:pt x="595" y="27"/>
                </a:lnTo>
                <a:lnTo>
                  <a:pt x="596" y="27"/>
                </a:lnTo>
                <a:lnTo>
                  <a:pt x="596" y="27"/>
                </a:lnTo>
                <a:lnTo>
                  <a:pt x="596" y="27"/>
                </a:lnTo>
                <a:lnTo>
                  <a:pt x="596" y="26"/>
                </a:lnTo>
                <a:lnTo>
                  <a:pt x="596" y="26"/>
                </a:lnTo>
                <a:lnTo>
                  <a:pt x="596" y="26"/>
                </a:lnTo>
                <a:lnTo>
                  <a:pt x="596" y="26"/>
                </a:lnTo>
                <a:lnTo>
                  <a:pt x="596" y="26"/>
                </a:lnTo>
                <a:lnTo>
                  <a:pt x="596" y="24"/>
                </a:lnTo>
                <a:lnTo>
                  <a:pt x="596" y="24"/>
                </a:lnTo>
                <a:lnTo>
                  <a:pt x="596" y="24"/>
                </a:lnTo>
                <a:lnTo>
                  <a:pt x="596" y="24"/>
                </a:lnTo>
                <a:lnTo>
                  <a:pt x="596" y="24"/>
                </a:lnTo>
                <a:lnTo>
                  <a:pt x="596" y="23"/>
                </a:lnTo>
                <a:lnTo>
                  <a:pt x="596" y="23"/>
                </a:lnTo>
                <a:lnTo>
                  <a:pt x="598" y="23"/>
                </a:lnTo>
                <a:lnTo>
                  <a:pt x="598" y="23"/>
                </a:lnTo>
                <a:lnTo>
                  <a:pt x="598" y="23"/>
                </a:lnTo>
                <a:lnTo>
                  <a:pt x="598" y="22"/>
                </a:lnTo>
                <a:lnTo>
                  <a:pt x="598" y="22"/>
                </a:lnTo>
                <a:lnTo>
                  <a:pt x="598" y="22"/>
                </a:lnTo>
                <a:lnTo>
                  <a:pt x="598" y="22"/>
                </a:lnTo>
                <a:lnTo>
                  <a:pt x="598" y="22"/>
                </a:lnTo>
                <a:lnTo>
                  <a:pt x="598" y="22"/>
                </a:lnTo>
                <a:lnTo>
                  <a:pt x="598" y="21"/>
                </a:lnTo>
                <a:lnTo>
                  <a:pt x="598" y="21"/>
                </a:lnTo>
                <a:lnTo>
                  <a:pt x="598" y="21"/>
                </a:lnTo>
                <a:lnTo>
                  <a:pt x="599" y="21"/>
                </a:lnTo>
                <a:lnTo>
                  <a:pt x="599" y="21"/>
                </a:lnTo>
                <a:lnTo>
                  <a:pt x="599" y="20"/>
                </a:lnTo>
                <a:lnTo>
                  <a:pt x="599" y="20"/>
                </a:lnTo>
                <a:lnTo>
                  <a:pt x="599" y="20"/>
                </a:lnTo>
                <a:lnTo>
                  <a:pt x="599" y="20"/>
                </a:lnTo>
                <a:lnTo>
                  <a:pt x="599" y="20"/>
                </a:lnTo>
                <a:lnTo>
                  <a:pt x="599" y="20"/>
                </a:lnTo>
                <a:lnTo>
                  <a:pt x="599" y="19"/>
                </a:lnTo>
                <a:lnTo>
                  <a:pt x="599" y="19"/>
                </a:lnTo>
                <a:lnTo>
                  <a:pt x="599" y="19"/>
                </a:lnTo>
                <a:lnTo>
                  <a:pt x="600" y="19"/>
                </a:lnTo>
                <a:lnTo>
                  <a:pt x="600" y="19"/>
                </a:lnTo>
                <a:lnTo>
                  <a:pt x="600" y="18"/>
                </a:lnTo>
                <a:lnTo>
                  <a:pt x="600" y="18"/>
                </a:lnTo>
                <a:lnTo>
                  <a:pt x="600" y="18"/>
                </a:lnTo>
                <a:lnTo>
                  <a:pt x="600" y="18"/>
                </a:lnTo>
                <a:lnTo>
                  <a:pt x="600" y="18"/>
                </a:lnTo>
                <a:lnTo>
                  <a:pt x="600" y="18"/>
                </a:lnTo>
                <a:lnTo>
                  <a:pt x="600" y="17"/>
                </a:lnTo>
                <a:lnTo>
                  <a:pt x="601" y="17"/>
                </a:lnTo>
                <a:lnTo>
                  <a:pt x="601" y="17"/>
                </a:lnTo>
                <a:lnTo>
                  <a:pt x="601" y="17"/>
                </a:lnTo>
                <a:lnTo>
                  <a:pt x="601" y="17"/>
                </a:lnTo>
                <a:lnTo>
                  <a:pt x="601" y="17"/>
                </a:lnTo>
                <a:lnTo>
                  <a:pt x="601" y="15"/>
                </a:lnTo>
                <a:lnTo>
                  <a:pt x="601" y="15"/>
                </a:lnTo>
                <a:lnTo>
                  <a:pt x="601" y="15"/>
                </a:lnTo>
                <a:lnTo>
                  <a:pt x="601" y="15"/>
                </a:lnTo>
                <a:lnTo>
                  <a:pt x="602" y="15"/>
                </a:lnTo>
                <a:lnTo>
                  <a:pt x="602" y="15"/>
                </a:lnTo>
                <a:lnTo>
                  <a:pt x="602" y="14"/>
                </a:lnTo>
                <a:lnTo>
                  <a:pt x="602" y="14"/>
                </a:lnTo>
                <a:lnTo>
                  <a:pt x="602" y="14"/>
                </a:lnTo>
                <a:lnTo>
                  <a:pt x="602" y="14"/>
                </a:lnTo>
                <a:lnTo>
                  <a:pt x="602" y="14"/>
                </a:lnTo>
                <a:lnTo>
                  <a:pt x="602" y="14"/>
                </a:lnTo>
                <a:lnTo>
                  <a:pt x="603" y="14"/>
                </a:lnTo>
                <a:lnTo>
                  <a:pt x="603" y="13"/>
                </a:lnTo>
                <a:lnTo>
                  <a:pt x="603" y="13"/>
                </a:lnTo>
                <a:lnTo>
                  <a:pt x="603" y="13"/>
                </a:lnTo>
                <a:lnTo>
                  <a:pt x="603" y="13"/>
                </a:lnTo>
                <a:lnTo>
                  <a:pt x="603" y="13"/>
                </a:lnTo>
                <a:lnTo>
                  <a:pt x="603" y="13"/>
                </a:lnTo>
                <a:lnTo>
                  <a:pt x="603" y="12"/>
                </a:lnTo>
                <a:lnTo>
                  <a:pt x="604" y="12"/>
                </a:lnTo>
                <a:lnTo>
                  <a:pt x="604" y="12"/>
                </a:lnTo>
                <a:lnTo>
                  <a:pt x="604" y="12"/>
                </a:lnTo>
                <a:lnTo>
                  <a:pt x="604" y="12"/>
                </a:lnTo>
                <a:lnTo>
                  <a:pt x="604" y="12"/>
                </a:lnTo>
                <a:lnTo>
                  <a:pt x="604" y="12"/>
                </a:lnTo>
                <a:lnTo>
                  <a:pt x="604" y="11"/>
                </a:lnTo>
                <a:lnTo>
                  <a:pt x="605" y="11"/>
                </a:lnTo>
                <a:lnTo>
                  <a:pt x="605" y="11"/>
                </a:lnTo>
                <a:lnTo>
                  <a:pt x="605" y="11"/>
                </a:lnTo>
                <a:lnTo>
                  <a:pt x="605" y="11"/>
                </a:lnTo>
                <a:lnTo>
                  <a:pt x="605" y="11"/>
                </a:lnTo>
                <a:lnTo>
                  <a:pt x="605" y="11"/>
                </a:lnTo>
                <a:lnTo>
                  <a:pt x="605" y="10"/>
                </a:lnTo>
                <a:lnTo>
                  <a:pt x="607" y="10"/>
                </a:lnTo>
                <a:lnTo>
                  <a:pt x="607" y="10"/>
                </a:lnTo>
                <a:lnTo>
                  <a:pt x="607" y="10"/>
                </a:lnTo>
                <a:lnTo>
                  <a:pt x="607" y="10"/>
                </a:lnTo>
                <a:lnTo>
                  <a:pt x="607" y="10"/>
                </a:lnTo>
                <a:lnTo>
                  <a:pt x="607" y="10"/>
                </a:lnTo>
                <a:lnTo>
                  <a:pt x="607" y="9"/>
                </a:lnTo>
                <a:lnTo>
                  <a:pt x="608" y="9"/>
                </a:lnTo>
                <a:lnTo>
                  <a:pt x="608" y="9"/>
                </a:lnTo>
                <a:lnTo>
                  <a:pt x="608" y="9"/>
                </a:lnTo>
                <a:lnTo>
                  <a:pt x="608" y="9"/>
                </a:lnTo>
                <a:lnTo>
                  <a:pt x="608" y="9"/>
                </a:lnTo>
                <a:lnTo>
                  <a:pt x="608" y="9"/>
                </a:lnTo>
                <a:lnTo>
                  <a:pt x="608" y="9"/>
                </a:lnTo>
                <a:lnTo>
                  <a:pt x="609" y="8"/>
                </a:lnTo>
                <a:lnTo>
                  <a:pt x="609" y="8"/>
                </a:lnTo>
                <a:lnTo>
                  <a:pt x="609" y="8"/>
                </a:lnTo>
                <a:lnTo>
                  <a:pt x="609" y="8"/>
                </a:lnTo>
                <a:lnTo>
                  <a:pt x="609" y="8"/>
                </a:lnTo>
                <a:lnTo>
                  <a:pt x="609" y="8"/>
                </a:lnTo>
                <a:lnTo>
                  <a:pt x="610" y="8"/>
                </a:lnTo>
                <a:lnTo>
                  <a:pt x="610" y="8"/>
                </a:lnTo>
                <a:lnTo>
                  <a:pt x="610" y="6"/>
                </a:lnTo>
                <a:lnTo>
                  <a:pt x="610" y="6"/>
                </a:lnTo>
                <a:lnTo>
                  <a:pt x="610" y="6"/>
                </a:lnTo>
                <a:lnTo>
                  <a:pt x="610" y="6"/>
                </a:lnTo>
                <a:lnTo>
                  <a:pt x="611" y="6"/>
                </a:lnTo>
                <a:lnTo>
                  <a:pt x="611" y="6"/>
                </a:lnTo>
                <a:lnTo>
                  <a:pt x="611" y="6"/>
                </a:lnTo>
                <a:lnTo>
                  <a:pt x="611" y="6"/>
                </a:lnTo>
                <a:lnTo>
                  <a:pt x="611" y="6"/>
                </a:lnTo>
                <a:lnTo>
                  <a:pt x="611" y="5"/>
                </a:lnTo>
                <a:lnTo>
                  <a:pt x="612" y="5"/>
                </a:lnTo>
                <a:lnTo>
                  <a:pt x="612" y="5"/>
                </a:lnTo>
                <a:lnTo>
                  <a:pt x="612" y="5"/>
                </a:lnTo>
                <a:lnTo>
                  <a:pt x="612" y="5"/>
                </a:lnTo>
                <a:lnTo>
                  <a:pt x="612" y="5"/>
                </a:lnTo>
                <a:lnTo>
                  <a:pt x="612" y="5"/>
                </a:lnTo>
                <a:lnTo>
                  <a:pt x="613" y="5"/>
                </a:lnTo>
                <a:lnTo>
                  <a:pt x="613" y="5"/>
                </a:lnTo>
                <a:lnTo>
                  <a:pt x="613" y="4"/>
                </a:lnTo>
                <a:lnTo>
                  <a:pt x="613" y="4"/>
                </a:lnTo>
                <a:lnTo>
                  <a:pt x="613" y="4"/>
                </a:lnTo>
                <a:lnTo>
                  <a:pt x="613" y="4"/>
                </a:lnTo>
                <a:lnTo>
                  <a:pt x="614" y="4"/>
                </a:lnTo>
                <a:lnTo>
                  <a:pt x="614" y="4"/>
                </a:lnTo>
                <a:lnTo>
                  <a:pt x="614" y="4"/>
                </a:lnTo>
                <a:lnTo>
                  <a:pt x="614" y="4"/>
                </a:lnTo>
                <a:lnTo>
                  <a:pt x="614" y="4"/>
                </a:lnTo>
                <a:lnTo>
                  <a:pt x="616" y="4"/>
                </a:lnTo>
                <a:lnTo>
                  <a:pt x="616" y="4"/>
                </a:lnTo>
                <a:lnTo>
                  <a:pt x="616" y="3"/>
                </a:lnTo>
                <a:lnTo>
                  <a:pt x="616" y="3"/>
                </a:lnTo>
                <a:lnTo>
                  <a:pt x="616" y="3"/>
                </a:lnTo>
                <a:lnTo>
                  <a:pt x="616" y="3"/>
                </a:lnTo>
                <a:lnTo>
                  <a:pt x="617" y="3"/>
                </a:lnTo>
                <a:lnTo>
                  <a:pt x="617" y="3"/>
                </a:lnTo>
                <a:lnTo>
                  <a:pt x="617" y="3"/>
                </a:lnTo>
                <a:lnTo>
                  <a:pt x="617" y="3"/>
                </a:lnTo>
                <a:lnTo>
                  <a:pt x="617" y="3"/>
                </a:lnTo>
                <a:lnTo>
                  <a:pt x="618" y="3"/>
                </a:lnTo>
                <a:lnTo>
                  <a:pt x="618" y="3"/>
                </a:lnTo>
                <a:lnTo>
                  <a:pt x="618" y="2"/>
                </a:lnTo>
                <a:lnTo>
                  <a:pt x="618" y="2"/>
                </a:lnTo>
                <a:lnTo>
                  <a:pt x="618" y="2"/>
                </a:lnTo>
                <a:lnTo>
                  <a:pt x="619" y="2"/>
                </a:lnTo>
                <a:lnTo>
                  <a:pt x="619" y="2"/>
                </a:lnTo>
                <a:lnTo>
                  <a:pt x="619" y="2"/>
                </a:lnTo>
                <a:lnTo>
                  <a:pt x="619" y="2"/>
                </a:lnTo>
                <a:lnTo>
                  <a:pt x="619" y="2"/>
                </a:lnTo>
                <a:lnTo>
                  <a:pt x="619" y="2"/>
                </a:lnTo>
                <a:lnTo>
                  <a:pt x="620" y="2"/>
                </a:lnTo>
                <a:lnTo>
                  <a:pt x="620" y="2"/>
                </a:lnTo>
                <a:lnTo>
                  <a:pt x="620" y="2"/>
                </a:lnTo>
                <a:lnTo>
                  <a:pt x="620" y="2"/>
                </a:lnTo>
                <a:lnTo>
                  <a:pt x="620" y="2"/>
                </a:lnTo>
                <a:lnTo>
                  <a:pt x="621" y="2"/>
                </a:lnTo>
                <a:lnTo>
                  <a:pt x="621" y="1"/>
                </a:lnTo>
                <a:lnTo>
                  <a:pt x="621" y="1"/>
                </a:lnTo>
                <a:lnTo>
                  <a:pt x="621" y="1"/>
                </a:lnTo>
                <a:lnTo>
                  <a:pt x="621" y="1"/>
                </a:lnTo>
                <a:lnTo>
                  <a:pt x="622" y="1"/>
                </a:lnTo>
                <a:lnTo>
                  <a:pt x="622" y="1"/>
                </a:lnTo>
                <a:lnTo>
                  <a:pt x="622" y="1"/>
                </a:lnTo>
                <a:lnTo>
                  <a:pt x="622" y="1"/>
                </a:lnTo>
                <a:lnTo>
                  <a:pt x="622" y="1"/>
                </a:lnTo>
                <a:lnTo>
                  <a:pt x="623" y="1"/>
                </a:lnTo>
                <a:lnTo>
                  <a:pt x="623" y="1"/>
                </a:lnTo>
                <a:lnTo>
                  <a:pt x="623" y="1"/>
                </a:lnTo>
                <a:lnTo>
                  <a:pt x="623" y="1"/>
                </a:lnTo>
                <a:lnTo>
                  <a:pt x="623" y="1"/>
                </a:lnTo>
                <a:lnTo>
                  <a:pt x="625" y="1"/>
                </a:lnTo>
                <a:lnTo>
                  <a:pt x="625" y="1"/>
                </a:lnTo>
                <a:lnTo>
                  <a:pt x="625" y="1"/>
                </a:lnTo>
                <a:lnTo>
                  <a:pt x="625" y="1"/>
                </a:lnTo>
                <a:lnTo>
                  <a:pt x="625" y="1"/>
                </a:lnTo>
                <a:lnTo>
                  <a:pt x="626" y="1"/>
                </a:lnTo>
                <a:lnTo>
                  <a:pt x="626" y="1"/>
                </a:lnTo>
                <a:lnTo>
                  <a:pt x="626" y="0"/>
                </a:lnTo>
                <a:lnTo>
                  <a:pt x="626" y="0"/>
                </a:lnTo>
                <a:lnTo>
                  <a:pt x="626" y="0"/>
                </a:lnTo>
                <a:lnTo>
                  <a:pt x="627" y="0"/>
                </a:lnTo>
                <a:lnTo>
                  <a:pt x="627" y="0"/>
                </a:lnTo>
                <a:lnTo>
                  <a:pt x="627" y="0"/>
                </a:lnTo>
                <a:lnTo>
                  <a:pt x="627" y="0"/>
                </a:lnTo>
                <a:lnTo>
                  <a:pt x="628" y="0"/>
                </a:lnTo>
                <a:lnTo>
                  <a:pt x="628" y="0"/>
                </a:lnTo>
                <a:lnTo>
                  <a:pt x="628" y="0"/>
                </a:lnTo>
                <a:lnTo>
                  <a:pt x="628" y="0"/>
                </a:lnTo>
                <a:lnTo>
                  <a:pt x="628" y="0"/>
                </a:lnTo>
                <a:lnTo>
                  <a:pt x="629" y="0"/>
                </a:lnTo>
                <a:lnTo>
                  <a:pt x="629" y="0"/>
                </a:lnTo>
                <a:lnTo>
                  <a:pt x="629" y="0"/>
                </a:lnTo>
                <a:lnTo>
                  <a:pt x="629" y="0"/>
                </a:lnTo>
                <a:lnTo>
                  <a:pt x="629" y="0"/>
                </a:lnTo>
                <a:lnTo>
                  <a:pt x="630" y="0"/>
                </a:lnTo>
                <a:lnTo>
                  <a:pt x="630" y="0"/>
                </a:lnTo>
                <a:lnTo>
                  <a:pt x="630" y="0"/>
                </a:lnTo>
                <a:lnTo>
                  <a:pt x="630" y="0"/>
                </a:lnTo>
                <a:lnTo>
                  <a:pt x="630" y="0"/>
                </a:lnTo>
                <a:lnTo>
                  <a:pt x="631" y="0"/>
                </a:lnTo>
                <a:lnTo>
                  <a:pt x="631" y="0"/>
                </a:lnTo>
                <a:lnTo>
                  <a:pt x="631" y="0"/>
                </a:lnTo>
                <a:lnTo>
                  <a:pt x="631" y="0"/>
                </a:lnTo>
                <a:lnTo>
                  <a:pt x="632" y="0"/>
                </a:lnTo>
                <a:lnTo>
                  <a:pt x="632" y="0"/>
                </a:lnTo>
                <a:lnTo>
                  <a:pt x="632" y="0"/>
                </a:lnTo>
                <a:lnTo>
                  <a:pt x="632" y="0"/>
                </a:lnTo>
                <a:lnTo>
                  <a:pt x="632" y="0"/>
                </a:lnTo>
                <a:lnTo>
                  <a:pt x="634" y="0"/>
                </a:lnTo>
                <a:lnTo>
                  <a:pt x="634" y="0"/>
                </a:lnTo>
                <a:lnTo>
                  <a:pt x="634" y="0"/>
                </a:lnTo>
                <a:lnTo>
                  <a:pt x="634" y="0"/>
                </a:lnTo>
                <a:lnTo>
                  <a:pt x="634" y="0"/>
                </a:lnTo>
                <a:lnTo>
                  <a:pt x="635" y="0"/>
                </a:lnTo>
                <a:lnTo>
                  <a:pt x="635" y="0"/>
                </a:lnTo>
                <a:lnTo>
                  <a:pt x="635" y="0"/>
                </a:lnTo>
                <a:lnTo>
                  <a:pt x="635" y="0"/>
                </a:lnTo>
                <a:lnTo>
                  <a:pt x="636" y="0"/>
                </a:lnTo>
                <a:lnTo>
                  <a:pt x="636" y="0"/>
                </a:lnTo>
                <a:lnTo>
                  <a:pt x="636" y="0"/>
                </a:lnTo>
                <a:lnTo>
                  <a:pt x="636" y="0"/>
                </a:lnTo>
                <a:lnTo>
                  <a:pt x="636" y="0"/>
                </a:lnTo>
                <a:lnTo>
                  <a:pt x="637" y="0"/>
                </a:lnTo>
                <a:lnTo>
                  <a:pt x="637" y="0"/>
                </a:lnTo>
                <a:lnTo>
                  <a:pt x="637" y="0"/>
                </a:lnTo>
                <a:lnTo>
                  <a:pt x="637" y="0"/>
                </a:lnTo>
                <a:lnTo>
                  <a:pt x="637" y="0"/>
                </a:lnTo>
                <a:lnTo>
                  <a:pt x="638" y="0"/>
                </a:lnTo>
                <a:lnTo>
                  <a:pt x="638" y="0"/>
                </a:lnTo>
                <a:lnTo>
                  <a:pt x="638" y="0"/>
                </a:lnTo>
                <a:lnTo>
                  <a:pt x="638" y="1"/>
                </a:lnTo>
                <a:lnTo>
                  <a:pt x="638" y="1"/>
                </a:lnTo>
                <a:lnTo>
                  <a:pt x="639" y="1"/>
                </a:lnTo>
                <a:lnTo>
                  <a:pt x="639" y="1"/>
                </a:lnTo>
                <a:lnTo>
                  <a:pt x="639" y="1"/>
                </a:lnTo>
                <a:lnTo>
                  <a:pt x="639" y="1"/>
                </a:lnTo>
                <a:lnTo>
                  <a:pt x="639" y="1"/>
                </a:lnTo>
                <a:lnTo>
                  <a:pt x="640" y="1"/>
                </a:lnTo>
                <a:lnTo>
                  <a:pt x="640" y="1"/>
                </a:lnTo>
                <a:lnTo>
                  <a:pt x="640" y="1"/>
                </a:lnTo>
                <a:lnTo>
                  <a:pt x="640" y="1"/>
                </a:lnTo>
                <a:lnTo>
                  <a:pt x="640" y="1"/>
                </a:lnTo>
                <a:lnTo>
                  <a:pt x="641" y="1"/>
                </a:lnTo>
                <a:lnTo>
                  <a:pt x="641" y="1"/>
                </a:lnTo>
                <a:lnTo>
                  <a:pt x="641" y="1"/>
                </a:lnTo>
                <a:lnTo>
                  <a:pt x="641" y="1"/>
                </a:lnTo>
                <a:lnTo>
                  <a:pt x="641" y="1"/>
                </a:lnTo>
                <a:lnTo>
                  <a:pt x="643" y="1"/>
                </a:lnTo>
                <a:lnTo>
                  <a:pt x="643" y="1"/>
                </a:lnTo>
                <a:lnTo>
                  <a:pt x="643" y="1"/>
                </a:lnTo>
                <a:lnTo>
                  <a:pt x="643" y="1"/>
                </a:lnTo>
                <a:lnTo>
                  <a:pt x="643" y="2"/>
                </a:lnTo>
                <a:lnTo>
                  <a:pt x="644" y="2"/>
                </a:lnTo>
                <a:lnTo>
                  <a:pt x="644" y="2"/>
                </a:lnTo>
                <a:lnTo>
                  <a:pt x="644" y="2"/>
                </a:lnTo>
                <a:lnTo>
                  <a:pt x="644" y="2"/>
                </a:lnTo>
                <a:lnTo>
                  <a:pt x="644" y="2"/>
                </a:lnTo>
                <a:lnTo>
                  <a:pt x="645" y="2"/>
                </a:lnTo>
                <a:lnTo>
                  <a:pt x="645" y="2"/>
                </a:lnTo>
                <a:lnTo>
                  <a:pt x="645" y="2"/>
                </a:lnTo>
                <a:lnTo>
                  <a:pt x="645" y="2"/>
                </a:lnTo>
                <a:lnTo>
                  <a:pt x="645" y="2"/>
                </a:lnTo>
                <a:lnTo>
                  <a:pt x="646" y="2"/>
                </a:lnTo>
                <a:lnTo>
                  <a:pt x="646" y="2"/>
                </a:lnTo>
                <a:lnTo>
                  <a:pt x="646" y="2"/>
                </a:lnTo>
                <a:lnTo>
                  <a:pt x="646" y="2"/>
                </a:lnTo>
                <a:lnTo>
                  <a:pt x="646" y="3"/>
                </a:lnTo>
                <a:lnTo>
                  <a:pt x="647" y="3"/>
                </a:lnTo>
                <a:lnTo>
                  <a:pt x="647" y="3"/>
                </a:lnTo>
                <a:lnTo>
                  <a:pt x="647" y="3"/>
                </a:lnTo>
                <a:lnTo>
                  <a:pt x="647" y="3"/>
                </a:lnTo>
                <a:lnTo>
                  <a:pt x="647" y="3"/>
                </a:lnTo>
                <a:lnTo>
                  <a:pt x="647" y="3"/>
                </a:lnTo>
                <a:lnTo>
                  <a:pt x="648" y="3"/>
                </a:lnTo>
                <a:lnTo>
                  <a:pt x="648" y="3"/>
                </a:lnTo>
                <a:lnTo>
                  <a:pt x="648" y="3"/>
                </a:lnTo>
                <a:lnTo>
                  <a:pt x="648" y="3"/>
                </a:lnTo>
                <a:lnTo>
                  <a:pt x="648" y="4"/>
                </a:lnTo>
                <a:lnTo>
                  <a:pt x="649" y="4"/>
                </a:lnTo>
                <a:lnTo>
                  <a:pt x="649" y="4"/>
                </a:lnTo>
                <a:lnTo>
                  <a:pt x="649" y="4"/>
                </a:lnTo>
                <a:lnTo>
                  <a:pt x="649" y="4"/>
                </a:lnTo>
                <a:lnTo>
                  <a:pt x="649" y="4"/>
                </a:lnTo>
                <a:lnTo>
                  <a:pt x="649" y="4"/>
                </a:lnTo>
                <a:lnTo>
                  <a:pt x="650" y="4"/>
                </a:lnTo>
                <a:lnTo>
                  <a:pt x="650" y="4"/>
                </a:lnTo>
                <a:lnTo>
                  <a:pt x="650" y="4"/>
                </a:lnTo>
                <a:lnTo>
                  <a:pt x="650" y="4"/>
                </a:lnTo>
                <a:lnTo>
                  <a:pt x="650" y="5"/>
                </a:lnTo>
                <a:lnTo>
                  <a:pt x="652" y="5"/>
                </a:lnTo>
                <a:lnTo>
                  <a:pt x="652" y="5"/>
                </a:lnTo>
                <a:lnTo>
                  <a:pt x="652" y="5"/>
                </a:lnTo>
                <a:lnTo>
                  <a:pt x="652" y="5"/>
                </a:lnTo>
                <a:lnTo>
                  <a:pt x="652" y="5"/>
                </a:lnTo>
                <a:lnTo>
                  <a:pt x="652" y="5"/>
                </a:lnTo>
                <a:lnTo>
                  <a:pt x="653" y="5"/>
                </a:lnTo>
                <a:lnTo>
                  <a:pt x="653" y="5"/>
                </a:lnTo>
                <a:lnTo>
                  <a:pt x="653" y="6"/>
                </a:lnTo>
                <a:lnTo>
                  <a:pt x="653" y="6"/>
                </a:lnTo>
                <a:lnTo>
                  <a:pt x="653" y="6"/>
                </a:lnTo>
                <a:lnTo>
                  <a:pt x="653" y="6"/>
                </a:lnTo>
                <a:lnTo>
                  <a:pt x="654" y="6"/>
                </a:lnTo>
                <a:lnTo>
                  <a:pt x="654" y="6"/>
                </a:lnTo>
                <a:lnTo>
                  <a:pt x="654" y="6"/>
                </a:lnTo>
                <a:lnTo>
                  <a:pt x="654" y="6"/>
                </a:lnTo>
                <a:lnTo>
                  <a:pt x="654" y="6"/>
                </a:lnTo>
                <a:lnTo>
                  <a:pt x="654" y="8"/>
                </a:lnTo>
                <a:lnTo>
                  <a:pt x="655" y="8"/>
                </a:lnTo>
                <a:lnTo>
                  <a:pt x="655" y="8"/>
                </a:lnTo>
                <a:lnTo>
                  <a:pt x="655" y="8"/>
                </a:lnTo>
                <a:lnTo>
                  <a:pt x="655" y="8"/>
                </a:lnTo>
                <a:lnTo>
                  <a:pt x="655" y="8"/>
                </a:lnTo>
                <a:lnTo>
                  <a:pt x="655" y="8"/>
                </a:lnTo>
                <a:lnTo>
                  <a:pt x="655" y="8"/>
                </a:lnTo>
                <a:lnTo>
                  <a:pt x="656" y="9"/>
                </a:lnTo>
                <a:lnTo>
                  <a:pt x="656" y="9"/>
                </a:lnTo>
                <a:lnTo>
                  <a:pt x="656" y="9"/>
                </a:lnTo>
                <a:lnTo>
                  <a:pt x="656" y="9"/>
                </a:lnTo>
                <a:lnTo>
                  <a:pt x="656" y="9"/>
                </a:lnTo>
                <a:lnTo>
                  <a:pt x="656" y="9"/>
                </a:lnTo>
                <a:lnTo>
                  <a:pt x="657" y="9"/>
                </a:lnTo>
                <a:lnTo>
                  <a:pt x="657" y="9"/>
                </a:lnTo>
                <a:lnTo>
                  <a:pt x="657" y="10"/>
                </a:lnTo>
                <a:lnTo>
                  <a:pt x="657" y="10"/>
                </a:lnTo>
                <a:lnTo>
                  <a:pt x="657" y="10"/>
                </a:lnTo>
                <a:lnTo>
                  <a:pt x="657" y="10"/>
                </a:lnTo>
                <a:lnTo>
                  <a:pt x="657" y="10"/>
                </a:lnTo>
                <a:lnTo>
                  <a:pt x="658" y="10"/>
                </a:lnTo>
                <a:lnTo>
                  <a:pt x="658" y="10"/>
                </a:lnTo>
                <a:lnTo>
                  <a:pt x="658" y="11"/>
                </a:lnTo>
                <a:lnTo>
                  <a:pt x="658" y="11"/>
                </a:lnTo>
                <a:lnTo>
                  <a:pt x="658" y="11"/>
                </a:lnTo>
                <a:lnTo>
                  <a:pt x="658" y="11"/>
                </a:lnTo>
                <a:lnTo>
                  <a:pt x="658" y="11"/>
                </a:lnTo>
                <a:lnTo>
                  <a:pt x="659" y="11"/>
                </a:lnTo>
                <a:lnTo>
                  <a:pt x="659" y="11"/>
                </a:lnTo>
                <a:lnTo>
                  <a:pt x="659" y="12"/>
                </a:lnTo>
                <a:lnTo>
                  <a:pt x="659" y="12"/>
                </a:lnTo>
                <a:lnTo>
                  <a:pt x="659" y="12"/>
                </a:lnTo>
                <a:lnTo>
                  <a:pt x="659" y="12"/>
                </a:lnTo>
                <a:lnTo>
                  <a:pt x="659" y="12"/>
                </a:lnTo>
                <a:lnTo>
                  <a:pt x="661" y="12"/>
                </a:lnTo>
                <a:lnTo>
                  <a:pt x="661" y="12"/>
                </a:lnTo>
                <a:lnTo>
                  <a:pt x="661" y="13"/>
                </a:lnTo>
                <a:lnTo>
                  <a:pt x="661" y="13"/>
                </a:lnTo>
                <a:lnTo>
                  <a:pt x="661" y="13"/>
                </a:lnTo>
                <a:lnTo>
                  <a:pt x="661" y="13"/>
                </a:lnTo>
                <a:lnTo>
                  <a:pt x="661" y="13"/>
                </a:lnTo>
                <a:lnTo>
                  <a:pt x="661" y="13"/>
                </a:lnTo>
                <a:lnTo>
                  <a:pt x="662" y="14"/>
                </a:lnTo>
                <a:lnTo>
                  <a:pt x="662" y="14"/>
                </a:lnTo>
                <a:lnTo>
                  <a:pt x="662" y="14"/>
                </a:lnTo>
                <a:lnTo>
                  <a:pt x="662" y="14"/>
                </a:lnTo>
                <a:lnTo>
                  <a:pt x="662" y="14"/>
                </a:lnTo>
                <a:lnTo>
                  <a:pt x="662" y="14"/>
                </a:lnTo>
                <a:lnTo>
                  <a:pt x="662" y="14"/>
                </a:lnTo>
                <a:lnTo>
                  <a:pt x="662" y="15"/>
                </a:lnTo>
                <a:lnTo>
                  <a:pt x="663" y="15"/>
                </a:lnTo>
                <a:lnTo>
                  <a:pt x="663" y="15"/>
                </a:lnTo>
                <a:lnTo>
                  <a:pt x="663" y="15"/>
                </a:lnTo>
                <a:lnTo>
                  <a:pt x="663" y="15"/>
                </a:lnTo>
                <a:lnTo>
                  <a:pt x="663" y="15"/>
                </a:lnTo>
                <a:lnTo>
                  <a:pt x="663" y="17"/>
                </a:lnTo>
                <a:lnTo>
                  <a:pt x="663" y="17"/>
                </a:lnTo>
                <a:lnTo>
                  <a:pt x="663" y="17"/>
                </a:lnTo>
                <a:lnTo>
                  <a:pt x="663" y="17"/>
                </a:lnTo>
                <a:lnTo>
                  <a:pt x="664" y="17"/>
                </a:lnTo>
                <a:lnTo>
                  <a:pt x="664" y="17"/>
                </a:lnTo>
                <a:lnTo>
                  <a:pt x="664" y="18"/>
                </a:lnTo>
                <a:lnTo>
                  <a:pt x="664" y="18"/>
                </a:lnTo>
                <a:lnTo>
                  <a:pt x="664" y="18"/>
                </a:lnTo>
                <a:lnTo>
                  <a:pt x="664" y="18"/>
                </a:lnTo>
                <a:lnTo>
                  <a:pt x="664" y="18"/>
                </a:lnTo>
                <a:lnTo>
                  <a:pt x="664" y="18"/>
                </a:lnTo>
                <a:lnTo>
                  <a:pt x="664" y="19"/>
                </a:lnTo>
                <a:lnTo>
                  <a:pt x="665" y="19"/>
                </a:lnTo>
                <a:lnTo>
                  <a:pt x="665" y="19"/>
                </a:lnTo>
                <a:lnTo>
                  <a:pt x="665" y="19"/>
                </a:lnTo>
                <a:lnTo>
                  <a:pt x="665" y="19"/>
                </a:lnTo>
                <a:lnTo>
                  <a:pt x="665" y="20"/>
                </a:lnTo>
                <a:lnTo>
                  <a:pt x="665" y="20"/>
                </a:lnTo>
                <a:lnTo>
                  <a:pt x="665" y="20"/>
                </a:lnTo>
                <a:lnTo>
                  <a:pt x="665" y="20"/>
                </a:lnTo>
                <a:lnTo>
                  <a:pt x="665" y="20"/>
                </a:lnTo>
                <a:lnTo>
                  <a:pt x="665" y="20"/>
                </a:lnTo>
                <a:lnTo>
                  <a:pt x="665" y="21"/>
                </a:lnTo>
                <a:lnTo>
                  <a:pt x="666" y="21"/>
                </a:lnTo>
                <a:lnTo>
                  <a:pt x="666" y="21"/>
                </a:lnTo>
                <a:lnTo>
                  <a:pt x="666" y="21"/>
                </a:lnTo>
                <a:lnTo>
                  <a:pt x="666" y="21"/>
                </a:lnTo>
                <a:lnTo>
                  <a:pt x="666" y="22"/>
                </a:lnTo>
                <a:lnTo>
                  <a:pt x="666" y="22"/>
                </a:lnTo>
                <a:lnTo>
                  <a:pt x="666" y="22"/>
                </a:lnTo>
                <a:lnTo>
                  <a:pt x="666" y="22"/>
                </a:lnTo>
                <a:lnTo>
                  <a:pt x="666" y="22"/>
                </a:lnTo>
                <a:lnTo>
                  <a:pt x="666" y="22"/>
                </a:lnTo>
                <a:lnTo>
                  <a:pt x="666" y="23"/>
                </a:lnTo>
                <a:lnTo>
                  <a:pt x="666" y="23"/>
                </a:lnTo>
                <a:lnTo>
                  <a:pt x="667" y="23"/>
                </a:lnTo>
                <a:lnTo>
                  <a:pt x="667" y="23"/>
                </a:lnTo>
                <a:lnTo>
                  <a:pt x="667" y="23"/>
                </a:lnTo>
                <a:lnTo>
                  <a:pt x="667" y="24"/>
                </a:lnTo>
                <a:lnTo>
                  <a:pt x="667" y="24"/>
                </a:lnTo>
                <a:lnTo>
                  <a:pt x="667" y="24"/>
                </a:lnTo>
                <a:lnTo>
                  <a:pt x="667" y="24"/>
                </a:lnTo>
                <a:lnTo>
                  <a:pt x="667" y="24"/>
                </a:lnTo>
                <a:lnTo>
                  <a:pt x="667" y="26"/>
                </a:lnTo>
                <a:lnTo>
                  <a:pt x="667" y="26"/>
                </a:lnTo>
                <a:lnTo>
                  <a:pt x="667" y="26"/>
                </a:lnTo>
                <a:lnTo>
                  <a:pt x="667" y="26"/>
                </a:lnTo>
                <a:lnTo>
                  <a:pt x="667" y="26"/>
                </a:lnTo>
                <a:lnTo>
                  <a:pt x="667" y="27"/>
                </a:lnTo>
                <a:lnTo>
                  <a:pt x="668" y="27"/>
                </a:lnTo>
                <a:lnTo>
                  <a:pt x="668" y="27"/>
                </a:lnTo>
                <a:lnTo>
                  <a:pt x="668" y="27"/>
                </a:lnTo>
                <a:lnTo>
                  <a:pt x="668" y="27"/>
                </a:lnTo>
                <a:lnTo>
                  <a:pt x="668" y="28"/>
                </a:lnTo>
                <a:lnTo>
                  <a:pt x="668" y="28"/>
                </a:lnTo>
                <a:lnTo>
                  <a:pt x="668" y="28"/>
                </a:lnTo>
                <a:lnTo>
                  <a:pt x="668" y="28"/>
                </a:lnTo>
                <a:lnTo>
                  <a:pt x="668" y="28"/>
                </a:lnTo>
                <a:lnTo>
                  <a:pt x="668" y="28"/>
                </a:lnTo>
                <a:lnTo>
                  <a:pt x="668" y="29"/>
                </a:lnTo>
                <a:lnTo>
                  <a:pt x="668" y="29"/>
                </a:lnTo>
                <a:lnTo>
                  <a:pt x="668" y="29"/>
                </a:lnTo>
                <a:lnTo>
                  <a:pt x="668" y="29"/>
                </a:lnTo>
                <a:lnTo>
                  <a:pt x="668" y="30"/>
                </a:lnTo>
                <a:lnTo>
                  <a:pt x="668" y="30"/>
                </a:lnTo>
                <a:lnTo>
                  <a:pt x="668" y="30"/>
                </a:lnTo>
                <a:lnTo>
                  <a:pt x="668" y="30"/>
                </a:lnTo>
                <a:lnTo>
                  <a:pt x="668" y="30"/>
                </a:lnTo>
                <a:lnTo>
                  <a:pt x="668" y="31"/>
                </a:lnTo>
                <a:lnTo>
                  <a:pt x="668" y="31"/>
                </a:lnTo>
                <a:lnTo>
                  <a:pt x="670" y="31"/>
                </a:lnTo>
                <a:lnTo>
                  <a:pt x="670" y="31"/>
                </a:lnTo>
                <a:lnTo>
                  <a:pt x="670" y="31"/>
                </a:lnTo>
                <a:lnTo>
                  <a:pt x="670" y="32"/>
                </a:lnTo>
                <a:lnTo>
                  <a:pt x="670" y="32"/>
                </a:lnTo>
                <a:lnTo>
                  <a:pt x="670" y="32"/>
                </a:lnTo>
                <a:lnTo>
                  <a:pt x="670" y="32"/>
                </a:lnTo>
                <a:lnTo>
                  <a:pt x="670" y="32"/>
                </a:lnTo>
                <a:lnTo>
                  <a:pt x="670" y="34"/>
                </a:lnTo>
                <a:lnTo>
                  <a:pt x="670" y="34"/>
                </a:lnTo>
                <a:lnTo>
                  <a:pt x="670" y="34"/>
                </a:lnTo>
                <a:lnTo>
                  <a:pt x="670" y="34"/>
                </a:lnTo>
                <a:lnTo>
                  <a:pt x="670" y="34"/>
                </a:lnTo>
                <a:lnTo>
                  <a:pt x="670" y="35"/>
                </a:lnTo>
                <a:lnTo>
                  <a:pt x="670" y="35"/>
                </a:lnTo>
                <a:lnTo>
                  <a:pt x="670" y="35"/>
                </a:lnTo>
                <a:lnTo>
                  <a:pt x="670" y="35"/>
                </a:lnTo>
                <a:lnTo>
                  <a:pt x="670" y="36"/>
                </a:lnTo>
                <a:lnTo>
                  <a:pt x="670" y="36"/>
                </a:lnTo>
                <a:lnTo>
                  <a:pt x="670" y="36"/>
                </a:lnTo>
                <a:lnTo>
                  <a:pt x="670" y="36"/>
                </a:lnTo>
                <a:lnTo>
                  <a:pt x="670" y="36"/>
                </a:lnTo>
                <a:lnTo>
                  <a:pt x="670" y="37"/>
                </a:lnTo>
                <a:lnTo>
                  <a:pt x="670" y="37"/>
                </a:lnTo>
                <a:lnTo>
                  <a:pt x="670" y="37"/>
                </a:lnTo>
                <a:lnTo>
                  <a:pt x="670" y="37"/>
                </a:lnTo>
                <a:lnTo>
                  <a:pt x="670" y="37"/>
                </a:lnTo>
                <a:lnTo>
                  <a:pt x="670" y="38"/>
                </a:lnTo>
                <a:lnTo>
                  <a:pt x="670" y="38"/>
                </a:lnTo>
                <a:lnTo>
                  <a:pt x="670" y="38"/>
                </a:lnTo>
                <a:lnTo>
                  <a:pt x="670" y="38"/>
                </a:lnTo>
                <a:lnTo>
                  <a:pt x="670" y="39"/>
                </a:lnTo>
                <a:lnTo>
                  <a:pt x="670" y="39"/>
                </a:lnTo>
                <a:lnTo>
                  <a:pt x="670" y="39"/>
                </a:lnTo>
                <a:lnTo>
                  <a:pt x="670" y="39"/>
                </a:lnTo>
                <a:lnTo>
                  <a:pt x="670" y="39"/>
                </a:lnTo>
                <a:lnTo>
                  <a:pt x="670" y="40"/>
                </a:lnTo>
                <a:lnTo>
                  <a:pt x="670" y="40"/>
                </a:lnTo>
                <a:lnTo>
                  <a:pt x="670" y="40"/>
                </a:lnTo>
                <a:lnTo>
                  <a:pt x="670" y="40"/>
                </a:lnTo>
                <a:lnTo>
                  <a:pt x="670" y="40"/>
                </a:lnTo>
                <a:lnTo>
                  <a:pt x="670" y="41"/>
                </a:lnTo>
                <a:lnTo>
                  <a:pt x="670" y="41"/>
                </a:lnTo>
                <a:lnTo>
                  <a:pt x="670" y="41"/>
                </a:lnTo>
                <a:lnTo>
                  <a:pt x="670" y="41"/>
                </a:lnTo>
                <a:lnTo>
                  <a:pt x="670" y="41"/>
                </a:lnTo>
                <a:lnTo>
                  <a:pt x="670" y="43"/>
                </a:lnTo>
                <a:lnTo>
                  <a:pt x="670" y="43"/>
                </a:lnTo>
                <a:lnTo>
                  <a:pt x="670" y="43"/>
                </a:lnTo>
                <a:lnTo>
                  <a:pt x="670" y="43"/>
                </a:lnTo>
                <a:lnTo>
                  <a:pt x="670" y="44"/>
                </a:lnTo>
                <a:lnTo>
                  <a:pt x="670" y="44"/>
                </a:lnTo>
                <a:lnTo>
                  <a:pt x="670" y="44"/>
                </a:lnTo>
                <a:lnTo>
                  <a:pt x="668" y="44"/>
                </a:lnTo>
                <a:lnTo>
                  <a:pt x="668" y="44"/>
                </a:lnTo>
                <a:lnTo>
                  <a:pt x="668" y="45"/>
                </a:lnTo>
                <a:lnTo>
                  <a:pt x="668" y="45"/>
                </a:lnTo>
                <a:lnTo>
                  <a:pt x="668" y="45"/>
                </a:lnTo>
                <a:lnTo>
                  <a:pt x="668" y="45"/>
                </a:lnTo>
                <a:lnTo>
                  <a:pt x="668" y="45"/>
                </a:lnTo>
                <a:lnTo>
                  <a:pt x="668" y="46"/>
                </a:lnTo>
                <a:lnTo>
                  <a:pt x="668" y="46"/>
                </a:lnTo>
                <a:lnTo>
                  <a:pt x="668" y="46"/>
                </a:lnTo>
                <a:lnTo>
                  <a:pt x="668" y="46"/>
                </a:lnTo>
                <a:lnTo>
                  <a:pt x="668" y="46"/>
                </a:lnTo>
                <a:lnTo>
                  <a:pt x="668" y="47"/>
                </a:lnTo>
                <a:lnTo>
                  <a:pt x="668" y="47"/>
                </a:lnTo>
                <a:lnTo>
                  <a:pt x="668" y="47"/>
                </a:lnTo>
                <a:lnTo>
                  <a:pt x="668" y="47"/>
                </a:lnTo>
                <a:lnTo>
                  <a:pt x="668" y="47"/>
                </a:lnTo>
                <a:lnTo>
                  <a:pt x="668" y="48"/>
                </a:lnTo>
                <a:lnTo>
                  <a:pt x="668" y="48"/>
                </a:lnTo>
                <a:lnTo>
                  <a:pt x="668" y="48"/>
                </a:lnTo>
                <a:lnTo>
                  <a:pt x="668" y="48"/>
                </a:lnTo>
                <a:lnTo>
                  <a:pt x="667" y="48"/>
                </a:lnTo>
                <a:lnTo>
                  <a:pt x="667" y="49"/>
                </a:lnTo>
                <a:lnTo>
                  <a:pt x="667" y="49"/>
                </a:lnTo>
                <a:lnTo>
                  <a:pt x="667" y="49"/>
                </a:lnTo>
                <a:lnTo>
                  <a:pt x="667" y="49"/>
                </a:lnTo>
                <a:lnTo>
                  <a:pt x="667" y="49"/>
                </a:lnTo>
                <a:lnTo>
                  <a:pt x="667" y="50"/>
                </a:lnTo>
                <a:lnTo>
                  <a:pt x="667" y="50"/>
                </a:lnTo>
                <a:lnTo>
                  <a:pt x="667" y="50"/>
                </a:lnTo>
                <a:lnTo>
                  <a:pt x="667" y="50"/>
                </a:lnTo>
                <a:lnTo>
                  <a:pt x="667" y="50"/>
                </a:lnTo>
                <a:lnTo>
                  <a:pt x="667" y="50"/>
                </a:lnTo>
                <a:lnTo>
                  <a:pt x="667" y="52"/>
                </a:lnTo>
                <a:lnTo>
                  <a:pt x="667" y="52"/>
                </a:lnTo>
                <a:lnTo>
                  <a:pt x="666" y="52"/>
                </a:lnTo>
                <a:lnTo>
                  <a:pt x="666" y="52"/>
                </a:lnTo>
                <a:lnTo>
                  <a:pt x="666" y="52"/>
                </a:lnTo>
                <a:lnTo>
                  <a:pt x="666" y="53"/>
                </a:lnTo>
                <a:lnTo>
                  <a:pt x="666" y="53"/>
                </a:lnTo>
                <a:lnTo>
                  <a:pt x="666" y="53"/>
                </a:lnTo>
                <a:lnTo>
                  <a:pt x="666" y="53"/>
                </a:lnTo>
                <a:lnTo>
                  <a:pt x="666" y="53"/>
                </a:lnTo>
                <a:lnTo>
                  <a:pt x="666" y="54"/>
                </a:lnTo>
                <a:lnTo>
                  <a:pt x="666" y="54"/>
                </a:lnTo>
                <a:lnTo>
                  <a:pt x="666" y="54"/>
                </a:lnTo>
                <a:lnTo>
                  <a:pt x="666" y="54"/>
                </a:lnTo>
                <a:lnTo>
                  <a:pt x="665" y="54"/>
                </a:lnTo>
                <a:lnTo>
                  <a:pt x="665" y="54"/>
                </a:lnTo>
                <a:lnTo>
                  <a:pt x="665" y="55"/>
                </a:lnTo>
                <a:lnTo>
                  <a:pt x="665" y="55"/>
                </a:lnTo>
                <a:lnTo>
                  <a:pt x="665" y="55"/>
                </a:lnTo>
                <a:lnTo>
                  <a:pt x="665" y="55"/>
                </a:lnTo>
                <a:lnTo>
                  <a:pt x="665" y="55"/>
                </a:lnTo>
                <a:lnTo>
                  <a:pt x="665" y="56"/>
                </a:lnTo>
                <a:lnTo>
                  <a:pt x="665" y="56"/>
                </a:lnTo>
                <a:lnTo>
                  <a:pt x="665" y="56"/>
                </a:lnTo>
                <a:lnTo>
                  <a:pt x="665" y="56"/>
                </a:lnTo>
                <a:lnTo>
                  <a:pt x="664" y="56"/>
                </a:lnTo>
                <a:lnTo>
                  <a:pt x="664" y="56"/>
                </a:lnTo>
                <a:lnTo>
                  <a:pt x="664" y="57"/>
                </a:lnTo>
                <a:lnTo>
                  <a:pt x="664" y="57"/>
                </a:lnTo>
                <a:lnTo>
                  <a:pt x="664" y="57"/>
                </a:lnTo>
                <a:lnTo>
                  <a:pt x="664" y="57"/>
                </a:lnTo>
                <a:lnTo>
                  <a:pt x="664" y="57"/>
                </a:lnTo>
                <a:lnTo>
                  <a:pt x="664" y="57"/>
                </a:lnTo>
                <a:lnTo>
                  <a:pt x="664" y="58"/>
                </a:lnTo>
                <a:lnTo>
                  <a:pt x="663" y="58"/>
                </a:lnTo>
                <a:lnTo>
                  <a:pt x="663" y="58"/>
                </a:lnTo>
                <a:lnTo>
                  <a:pt x="663" y="58"/>
                </a:lnTo>
                <a:lnTo>
                  <a:pt x="663" y="58"/>
                </a:lnTo>
                <a:lnTo>
                  <a:pt x="663" y="58"/>
                </a:lnTo>
                <a:lnTo>
                  <a:pt x="663" y="59"/>
                </a:lnTo>
                <a:lnTo>
                  <a:pt x="663" y="59"/>
                </a:lnTo>
                <a:lnTo>
                  <a:pt x="663" y="59"/>
                </a:lnTo>
                <a:lnTo>
                  <a:pt x="663" y="59"/>
                </a:lnTo>
                <a:lnTo>
                  <a:pt x="662" y="59"/>
                </a:lnTo>
                <a:lnTo>
                  <a:pt x="662" y="59"/>
                </a:lnTo>
                <a:lnTo>
                  <a:pt x="662" y="61"/>
                </a:lnTo>
                <a:lnTo>
                  <a:pt x="662" y="61"/>
                </a:lnTo>
                <a:lnTo>
                  <a:pt x="662" y="61"/>
                </a:lnTo>
                <a:lnTo>
                  <a:pt x="662" y="61"/>
                </a:lnTo>
                <a:lnTo>
                  <a:pt x="662" y="61"/>
                </a:lnTo>
                <a:lnTo>
                  <a:pt x="662" y="61"/>
                </a:lnTo>
                <a:lnTo>
                  <a:pt x="661" y="61"/>
                </a:lnTo>
                <a:lnTo>
                  <a:pt x="661" y="62"/>
                </a:lnTo>
                <a:lnTo>
                  <a:pt x="661" y="62"/>
                </a:lnTo>
                <a:lnTo>
                  <a:pt x="661" y="62"/>
                </a:lnTo>
                <a:lnTo>
                  <a:pt x="661" y="62"/>
                </a:lnTo>
                <a:lnTo>
                  <a:pt x="661" y="62"/>
                </a:lnTo>
                <a:lnTo>
                  <a:pt x="661" y="62"/>
                </a:lnTo>
                <a:lnTo>
                  <a:pt x="661" y="63"/>
                </a:lnTo>
                <a:lnTo>
                  <a:pt x="659" y="63"/>
                </a:lnTo>
                <a:lnTo>
                  <a:pt x="659" y="63"/>
                </a:lnTo>
                <a:lnTo>
                  <a:pt x="659" y="63"/>
                </a:lnTo>
                <a:lnTo>
                  <a:pt x="659" y="63"/>
                </a:lnTo>
                <a:lnTo>
                  <a:pt x="659" y="63"/>
                </a:lnTo>
                <a:lnTo>
                  <a:pt x="659" y="63"/>
                </a:lnTo>
                <a:lnTo>
                  <a:pt x="659" y="64"/>
                </a:lnTo>
                <a:lnTo>
                  <a:pt x="658" y="64"/>
                </a:lnTo>
                <a:lnTo>
                  <a:pt x="658" y="64"/>
                </a:lnTo>
                <a:lnTo>
                  <a:pt x="658" y="64"/>
                </a:lnTo>
                <a:lnTo>
                  <a:pt x="658" y="64"/>
                </a:lnTo>
                <a:lnTo>
                  <a:pt x="658" y="64"/>
                </a:lnTo>
                <a:lnTo>
                  <a:pt x="658" y="64"/>
                </a:lnTo>
                <a:lnTo>
                  <a:pt x="658" y="65"/>
                </a:lnTo>
                <a:lnTo>
                  <a:pt x="657" y="65"/>
                </a:lnTo>
                <a:lnTo>
                  <a:pt x="657" y="65"/>
                </a:lnTo>
                <a:lnTo>
                  <a:pt x="657" y="65"/>
                </a:lnTo>
                <a:lnTo>
                  <a:pt x="657" y="65"/>
                </a:lnTo>
                <a:lnTo>
                  <a:pt x="657" y="65"/>
                </a:lnTo>
                <a:lnTo>
                  <a:pt x="657" y="65"/>
                </a:lnTo>
                <a:lnTo>
                  <a:pt x="657" y="66"/>
                </a:lnTo>
                <a:lnTo>
                  <a:pt x="656" y="66"/>
                </a:lnTo>
                <a:lnTo>
                  <a:pt x="656" y="66"/>
                </a:lnTo>
                <a:lnTo>
                  <a:pt x="656" y="66"/>
                </a:lnTo>
                <a:lnTo>
                  <a:pt x="656" y="66"/>
                </a:lnTo>
                <a:lnTo>
                  <a:pt x="656" y="66"/>
                </a:lnTo>
                <a:lnTo>
                  <a:pt x="656" y="66"/>
                </a:lnTo>
                <a:lnTo>
                  <a:pt x="655" y="66"/>
                </a:lnTo>
                <a:lnTo>
                  <a:pt x="655" y="67"/>
                </a:lnTo>
                <a:lnTo>
                  <a:pt x="655" y="67"/>
                </a:lnTo>
                <a:lnTo>
                  <a:pt x="655" y="67"/>
                </a:lnTo>
                <a:lnTo>
                  <a:pt x="655" y="67"/>
                </a:lnTo>
                <a:lnTo>
                  <a:pt x="655" y="67"/>
                </a:lnTo>
                <a:lnTo>
                  <a:pt x="655" y="67"/>
                </a:lnTo>
                <a:lnTo>
                  <a:pt x="654" y="67"/>
                </a:lnTo>
                <a:lnTo>
                  <a:pt x="654" y="67"/>
                </a:lnTo>
                <a:lnTo>
                  <a:pt x="654" y="68"/>
                </a:lnTo>
                <a:lnTo>
                  <a:pt x="654" y="68"/>
                </a:lnTo>
                <a:lnTo>
                  <a:pt x="654" y="68"/>
                </a:lnTo>
                <a:lnTo>
                  <a:pt x="654" y="68"/>
                </a:lnTo>
                <a:lnTo>
                  <a:pt x="653" y="68"/>
                </a:lnTo>
                <a:lnTo>
                  <a:pt x="653" y="68"/>
                </a:lnTo>
                <a:lnTo>
                  <a:pt x="653" y="68"/>
                </a:lnTo>
                <a:lnTo>
                  <a:pt x="653" y="68"/>
                </a:lnTo>
                <a:lnTo>
                  <a:pt x="653" y="68"/>
                </a:lnTo>
                <a:lnTo>
                  <a:pt x="653" y="70"/>
                </a:lnTo>
                <a:lnTo>
                  <a:pt x="652" y="70"/>
                </a:lnTo>
                <a:lnTo>
                  <a:pt x="652" y="70"/>
                </a:lnTo>
                <a:lnTo>
                  <a:pt x="652" y="70"/>
                </a:lnTo>
                <a:lnTo>
                  <a:pt x="652" y="70"/>
                </a:lnTo>
                <a:lnTo>
                  <a:pt x="652" y="70"/>
                </a:lnTo>
                <a:lnTo>
                  <a:pt x="652" y="70"/>
                </a:lnTo>
                <a:lnTo>
                  <a:pt x="650" y="70"/>
                </a:lnTo>
                <a:lnTo>
                  <a:pt x="650" y="70"/>
                </a:lnTo>
                <a:lnTo>
                  <a:pt x="650" y="70"/>
                </a:lnTo>
                <a:lnTo>
                  <a:pt x="650" y="71"/>
                </a:lnTo>
                <a:lnTo>
                  <a:pt x="650" y="71"/>
                </a:lnTo>
                <a:lnTo>
                  <a:pt x="649" y="71"/>
                </a:lnTo>
                <a:lnTo>
                  <a:pt x="649" y="71"/>
                </a:lnTo>
                <a:lnTo>
                  <a:pt x="649" y="71"/>
                </a:lnTo>
                <a:lnTo>
                  <a:pt x="649" y="71"/>
                </a:lnTo>
                <a:lnTo>
                  <a:pt x="649" y="71"/>
                </a:lnTo>
                <a:lnTo>
                  <a:pt x="649" y="71"/>
                </a:lnTo>
                <a:lnTo>
                  <a:pt x="648" y="71"/>
                </a:lnTo>
                <a:lnTo>
                  <a:pt x="648" y="71"/>
                </a:lnTo>
                <a:lnTo>
                  <a:pt x="648" y="72"/>
                </a:lnTo>
                <a:lnTo>
                  <a:pt x="648" y="72"/>
                </a:lnTo>
                <a:lnTo>
                  <a:pt x="648" y="72"/>
                </a:lnTo>
                <a:lnTo>
                  <a:pt x="647" y="72"/>
                </a:lnTo>
                <a:lnTo>
                  <a:pt x="647" y="72"/>
                </a:lnTo>
                <a:lnTo>
                  <a:pt x="647" y="72"/>
                </a:lnTo>
                <a:lnTo>
                  <a:pt x="647" y="72"/>
                </a:lnTo>
                <a:lnTo>
                  <a:pt x="647" y="72"/>
                </a:lnTo>
                <a:lnTo>
                  <a:pt x="647" y="72"/>
                </a:lnTo>
                <a:lnTo>
                  <a:pt x="646" y="72"/>
                </a:lnTo>
                <a:lnTo>
                  <a:pt x="646" y="72"/>
                </a:lnTo>
                <a:lnTo>
                  <a:pt x="646" y="72"/>
                </a:lnTo>
                <a:lnTo>
                  <a:pt x="646" y="72"/>
                </a:lnTo>
                <a:lnTo>
                  <a:pt x="646" y="73"/>
                </a:lnTo>
                <a:lnTo>
                  <a:pt x="645" y="73"/>
                </a:lnTo>
                <a:lnTo>
                  <a:pt x="645" y="73"/>
                </a:lnTo>
                <a:lnTo>
                  <a:pt x="645" y="73"/>
                </a:lnTo>
                <a:lnTo>
                  <a:pt x="645" y="73"/>
                </a:lnTo>
                <a:lnTo>
                  <a:pt x="645" y="73"/>
                </a:lnTo>
                <a:lnTo>
                  <a:pt x="644" y="73"/>
                </a:lnTo>
                <a:lnTo>
                  <a:pt x="644" y="73"/>
                </a:lnTo>
                <a:lnTo>
                  <a:pt x="644" y="73"/>
                </a:lnTo>
                <a:lnTo>
                  <a:pt x="644" y="73"/>
                </a:lnTo>
                <a:lnTo>
                  <a:pt x="644" y="73"/>
                </a:lnTo>
                <a:lnTo>
                  <a:pt x="643" y="73"/>
                </a:lnTo>
                <a:lnTo>
                  <a:pt x="643" y="73"/>
                </a:lnTo>
                <a:lnTo>
                  <a:pt x="643" y="73"/>
                </a:lnTo>
                <a:lnTo>
                  <a:pt x="643" y="73"/>
                </a:lnTo>
                <a:lnTo>
                  <a:pt x="643" y="74"/>
                </a:lnTo>
                <a:lnTo>
                  <a:pt x="641" y="74"/>
                </a:lnTo>
                <a:lnTo>
                  <a:pt x="641" y="74"/>
                </a:lnTo>
                <a:lnTo>
                  <a:pt x="641" y="74"/>
                </a:lnTo>
                <a:lnTo>
                  <a:pt x="641" y="74"/>
                </a:lnTo>
                <a:lnTo>
                  <a:pt x="641" y="74"/>
                </a:lnTo>
                <a:lnTo>
                  <a:pt x="640" y="74"/>
                </a:lnTo>
                <a:lnTo>
                  <a:pt x="640" y="74"/>
                </a:lnTo>
                <a:lnTo>
                  <a:pt x="640" y="74"/>
                </a:lnTo>
                <a:lnTo>
                  <a:pt x="640" y="74"/>
                </a:lnTo>
                <a:lnTo>
                  <a:pt x="640" y="74"/>
                </a:lnTo>
                <a:lnTo>
                  <a:pt x="639" y="74"/>
                </a:lnTo>
                <a:lnTo>
                  <a:pt x="639" y="74"/>
                </a:lnTo>
                <a:lnTo>
                  <a:pt x="639" y="74"/>
                </a:lnTo>
                <a:lnTo>
                  <a:pt x="639" y="74"/>
                </a:lnTo>
                <a:lnTo>
                  <a:pt x="639" y="74"/>
                </a:lnTo>
                <a:lnTo>
                  <a:pt x="638" y="74"/>
                </a:lnTo>
                <a:lnTo>
                  <a:pt x="638" y="74"/>
                </a:lnTo>
                <a:lnTo>
                  <a:pt x="638" y="74"/>
                </a:lnTo>
                <a:lnTo>
                  <a:pt x="638" y="74"/>
                </a:lnTo>
                <a:lnTo>
                  <a:pt x="638" y="74"/>
                </a:lnTo>
                <a:lnTo>
                  <a:pt x="637" y="74"/>
                </a:lnTo>
                <a:lnTo>
                  <a:pt x="637" y="75"/>
                </a:lnTo>
                <a:lnTo>
                  <a:pt x="637" y="75"/>
                </a:lnTo>
                <a:lnTo>
                  <a:pt x="637" y="75"/>
                </a:lnTo>
                <a:lnTo>
                  <a:pt x="637" y="75"/>
                </a:lnTo>
                <a:lnTo>
                  <a:pt x="636" y="75"/>
                </a:lnTo>
                <a:lnTo>
                  <a:pt x="636" y="75"/>
                </a:lnTo>
                <a:lnTo>
                  <a:pt x="636" y="75"/>
                </a:lnTo>
                <a:lnTo>
                  <a:pt x="636" y="75"/>
                </a:lnTo>
                <a:lnTo>
                  <a:pt x="636" y="75"/>
                </a:lnTo>
                <a:lnTo>
                  <a:pt x="635" y="75"/>
                </a:lnTo>
                <a:lnTo>
                  <a:pt x="635" y="75"/>
                </a:lnTo>
                <a:lnTo>
                  <a:pt x="635" y="75"/>
                </a:lnTo>
                <a:lnTo>
                  <a:pt x="635" y="75"/>
                </a:lnTo>
                <a:lnTo>
                  <a:pt x="634" y="75"/>
                </a:lnTo>
                <a:lnTo>
                  <a:pt x="634" y="75"/>
                </a:lnTo>
                <a:lnTo>
                  <a:pt x="634" y="75"/>
                </a:lnTo>
                <a:lnTo>
                  <a:pt x="634" y="75"/>
                </a:lnTo>
                <a:lnTo>
                  <a:pt x="634" y="75"/>
                </a:lnTo>
                <a:lnTo>
                  <a:pt x="632" y="75"/>
                </a:lnTo>
                <a:lnTo>
                  <a:pt x="632" y="75"/>
                </a:lnTo>
                <a:lnTo>
                  <a:pt x="632" y="75"/>
                </a:lnTo>
                <a:lnTo>
                  <a:pt x="632" y="75"/>
                </a:lnTo>
                <a:lnTo>
                  <a:pt x="632" y="75"/>
                </a:lnTo>
                <a:lnTo>
                  <a:pt x="632" y="75"/>
                </a:lnTo>
                <a:close/>
                <a:moveTo>
                  <a:pt x="628" y="77"/>
                </a:moveTo>
                <a:lnTo>
                  <a:pt x="636" y="77"/>
                </a:lnTo>
                <a:lnTo>
                  <a:pt x="636" y="93"/>
                </a:lnTo>
                <a:lnTo>
                  <a:pt x="628" y="93"/>
                </a:lnTo>
                <a:lnTo>
                  <a:pt x="628" y="77"/>
                </a:lnTo>
                <a:lnTo>
                  <a:pt x="628" y="77"/>
                </a:lnTo>
                <a:close/>
                <a:moveTo>
                  <a:pt x="628" y="125"/>
                </a:moveTo>
                <a:lnTo>
                  <a:pt x="636" y="125"/>
                </a:lnTo>
                <a:lnTo>
                  <a:pt x="636" y="140"/>
                </a:lnTo>
                <a:lnTo>
                  <a:pt x="628" y="140"/>
                </a:lnTo>
                <a:lnTo>
                  <a:pt x="628" y="125"/>
                </a:lnTo>
                <a:lnTo>
                  <a:pt x="628" y="125"/>
                </a:lnTo>
                <a:close/>
                <a:moveTo>
                  <a:pt x="628" y="172"/>
                </a:moveTo>
                <a:lnTo>
                  <a:pt x="636" y="172"/>
                </a:lnTo>
                <a:lnTo>
                  <a:pt x="636" y="188"/>
                </a:lnTo>
                <a:lnTo>
                  <a:pt x="628" y="188"/>
                </a:lnTo>
                <a:lnTo>
                  <a:pt x="628" y="172"/>
                </a:lnTo>
                <a:lnTo>
                  <a:pt x="628" y="172"/>
                </a:lnTo>
                <a:close/>
                <a:moveTo>
                  <a:pt x="628" y="219"/>
                </a:moveTo>
                <a:lnTo>
                  <a:pt x="636" y="219"/>
                </a:lnTo>
                <a:lnTo>
                  <a:pt x="636" y="235"/>
                </a:lnTo>
                <a:lnTo>
                  <a:pt x="628" y="235"/>
                </a:lnTo>
                <a:lnTo>
                  <a:pt x="628" y="219"/>
                </a:lnTo>
                <a:lnTo>
                  <a:pt x="628" y="219"/>
                </a:lnTo>
                <a:close/>
                <a:moveTo>
                  <a:pt x="628" y="266"/>
                </a:moveTo>
                <a:lnTo>
                  <a:pt x="636" y="266"/>
                </a:lnTo>
                <a:lnTo>
                  <a:pt x="636" y="281"/>
                </a:lnTo>
                <a:lnTo>
                  <a:pt x="628" y="281"/>
                </a:lnTo>
                <a:lnTo>
                  <a:pt x="628" y="266"/>
                </a:lnTo>
                <a:lnTo>
                  <a:pt x="628" y="266"/>
                </a:lnTo>
                <a:close/>
                <a:moveTo>
                  <a:pt x="628" y="305"/>
                </a:moveTo>
                <a:lnTo>
                  <a:pt x="628" y="313"/>
                </a:lnTo>
                <a:lnTo>
                  <a:pt x="612" y="313"/>
                </a:lnTo>
                <a:lnTo>
                  <a:pt x="612" y="305"/>
                </a:lnTo>
                <a:lnTo>
                  <a:pt x="628" y="305"/>
                </a:lnTo>
                <a:lnTo>
                  <a:pt x="628" y="305"/>
                </a:lnTo>
                <a:close/>
                <a:moveTo>
                  <a:pt x="581" y="305"/>
                </a:moveTo>
                <a:lnTo>
                  <a:pt x="581" y="313"/>
                </a:lnTo>
                <a:lnTo>
                  <a:pt x="565" y="313"/>
                </a:lnTo>
                <a:lnTo>
                  <a:pt x="565" y="305"/>
                </a:lnTo>
                <a:lnTo>
                  <a:pt x="581" y="305"/>
                </a:lnTo>
                <a:lnTo>
                  <a:pt x="581" y="305"/>
                </a:lnTo>
                <a:close/>
                <a:moveTo>
                  <a:pt x="533" y="305"/>
                </a:moveTo>
                <a:lnTo>
                  <a:pt x="533" y="313"/>
                </a:lnTo>
                <a:lnTo>
                  <a:pt x="518" y="313"/>
                </a:lnTo>
                <a:lnTo>
                  <a:pt x="518" y="305"/>
                </a:lnTo>
                <a:lnTo>
                  <a:pt x="533" y="305"/>
                </a:lnTo>
                <a:lnTo>
                  <a:pt x="533" y="305"/>
                </a:lnTo>
                <a:close/>
                <a:moveTo>
                  <a:pt x="486" y="305"/>
                </a:moveTo>
                <a:lnTo>
                  <a:pt x="486" y="313"/>
                </a:lnTo>
                <a:lnTo>
                  <a:pt x="470" y="313"/>
                </a:lnTo>
                <a:lnTo>
                  <a:pt x="470" y="305"/>
                </a:lnTo>
                <a:lnTo>
                  <a:pt x="486" y="305"/>
                </a:lnTo>
                <a:lnTo>
                  <a:pt x="486" y="305"/>
                </a:lnTo>
                <a:close/>
                <a:moveTo>
                  <a:pt x="440" y="305"/>
                </a:moveTo>
                <a:lnTo>
                  <a:pt x="440" y="313"/>
                </a:lnTo>
                <a:lnTo>
                  <a:pt x="424" y="313"/>
                </a:lnTo>
                <a:lnTo>
                  <a:pt x="424" y="305"/>
                </a:lnTo>
                <a:lnTo>
                  <a:pt x="440" y="305"/>
                </a:lnTo>
                <a:lnTo>
                  <a:pt x="440" y="305"/>
                </a:lnTo>
                <a:close/>
                <a:moveTo>
                  <a:pt x="393" y="305"/>
                </a:moveTo>
                <a:lnTo>
                  <a:pt x="393" y="313"/>
                </a:lnTo>
                <a:lnTo>
                  <a:pt x="377" y="313"/>
                </a:lnTo>
                <a:lnTo>
                  <a:pt x="377" y="305"/>
                </a:lnTo>
                <a:lnTo>
                  <a:pt x="393" y="305"/>
                </a:lnTo>
                <a:lnTo>
                  <a:pt x="393" y="305"/>
                </a:lnTo>
                <a:close/>
                <a:moveTo>
                  <a:pt x="345" y="305"/>
                </a:moveTo>
                <a:lnTo>
                  <a:pt x="345" y="313"/>
                </a:lnTo>
                <a:lnTo>
                  <a:pt x="330" y="313"/>
                </a:lnTo>
                <a:lnTo>
                  <a:pt x="330" y="305"/>
                </a:lnTo>
                <a:lnTo>
                  <a:pt x="345" y="305"/>
                </a:lnTo>
                <a:lnTo>
                  <a:pt x="345" y="305"/>
                </a:lnTo>
                <a:close/>
                <a:moveTo>
                  <a:pt x="298" y="305"/>
                </a:moveTo>
                <a:lnTo>
                  <a:pt x="298" y="313"/>
                </a:lnTo>
                <a:lnTo>
                  <a:pt x="282" y="313"/>
                </a:lnTo>
                <a:lnTo>
                  <a:pt x="282" y="305"/>
                </a:lnTo>
                <a:lnTo>
                  <a:pt x="298" y="305"/>
                </a:lnTo>
                <a:lnTo>
                  <a:pt x="298" y="305"/>
                </a:lnTo>
                <a:close/>
                <a:moveTo>
                  <a:pt x="251" y="305"/>
                </a:moveTo>
                <a:lnTo>
                  <a:pt x="251" y="313"/>
                </a:lnTo>
                <a:lnTo>
                  <a:pt x="235" y="313"/>
                </a:lnTo>
                <a:lnTo>
                  <a:pt x="235" y="305"/>
                </a:lnTo>
                <a:lnTo>
                  <a:pt x="251" y="305"/>
                </a:lnTo>
                <a:lnTo>
                  <a:pt x="251" y="305"/>
                </a:lnTo>
                <a:close/>
                <a:moveTo>
                  <a:pt x="203" y="305"/>
                </a:moveTo>
                <a:lnTo>
                  <a:pt x="203" y="313"/>
                </a:lnTo>
                <a:lnTo>
                  <a:pt x="188" y="313"/>
                </a:lnTo>
                <a:lnTo>
                  <a:pt x="188" y="305"/>
                </a:lnTo>
                <a:lnTo>
                  <a:pt x="203" y="305"/>
                </a:lnTo>
                <a:lnTo>
                  <a:pt x="203" y="305"/>
                </a:lnTo>
                <a:close/>
                <a:moveTo>
                  <a:pt x="156" y="305"/>
                </a:moveTo>
                <a:lnTo>
                  <a:pt x="156" y="313"/>
                </a:lnTo>
                <a:lnTo>
                  <a:pt x="140" y="313"/>
                </a:lnTo>
                <a:lnTo>
                  <a:pt x="140" y="305"/>
                </a:lnTo>
                <a:lnTo>
                  <a:pt x="156" y="305"/>
                </a:lnTo>
                <a:lnTo>
                  <a:pt x="156" y="305"/>
                </a:lnTo>
                <a:close/>
                <a:moveTo>
                  <a:pt x="110" y="305"/>
                </a:moveTo>
                <a:lnTo>
                  <a:pt x="110" y="313"/>
                </a:lnTo>
                <a:lnTo>
                  <a:pt x="94" y="313"/>
                </a:lnTo>
                <a:lnTo>
                  <a:pt x="94" y="305"/>
                </a:lnTo>
                <a:lnTo>
                  <a:pt x="110" y="305"/>
                </a:lnTo>
                <a:lnTo>
                  <a:pt x="110" y="305"/>
                </a:lnTo>
                <a:close/>
                <a:moveTo>
                  <a:pt x="63" y="305"/>
                </a:moveTo>
                <a:lnTo>
                  <a:pt x="63" y="313"/>
                </a:lnTo>
                <a:lnTo>
                  <a:pt x="47" y="313"/>
                </a:lnTo>
                <a:lnTo>
                  <a:pt x="47" y="305"/>
                </a:lnTo>
                <a:lnTo>
                  <a:pt x="63" y="305"/>
                </a:lnTo>
                <a:close/>
              </a:path>
            </a:pathLst>
          </a:custGeom>
          <a:solidFill>
            <a:schemeClr val="accent2">
              <a:lumMod val="50000"/>
            </a:schemeClr>
          </a:solidFill>
          <a:ln>
            <a:solidFill>
              <a:schemeClr val="accent1">
                <a:lumMod val="90000"/>
              </a:schemeClr>
            </a:solidFill>
          </a:ln>
        </p:spPr>
        <p:txBody>
          <a:bodyPr vert="horz" wrap="square" lIns="91440" tIns="45720" rIns="91440" bIns="45720" numCol="1" anchor="t" anchorCtr="0" compatLnSpc="1">
            <a:prstTxWarp prst="textNoShape">
              <a:avLst/>
            </a:prstTxWarp>
          </a:bodyPr>
          <a:lstStyle/>
          <a:p>
            <a:endParaRPr lang="en-US"/>
          </a:p>
        </p:txBody>
      </p:sp>
      <p:sp>
        <p:nvSpPr>
          <p:cNvPr id="88" name="Freeform 82">
            <a:extLst>
              <a:ext uri="{FF2B5EF4-FFF2-40B4-BE49-F238E27FC236}">
                <a16:creationId xmlns:a16="http://schemas.microsoft.com/office/drawing/2014/main" id="{794FB12A-160E-427D-B327-E152F69B78A8}"/>
              </a:ext>
            </a:extLst>
          </p:cNvPr>
          <p:cNvSpPr>
            <a:spLocks noEditPoints="1"/>
          </p:cNvSpPr>
          <p:nvPr/>
        </p:nvSpPr>
        <p:spPr bwMode="auto">
          <a:xfrm>
            <a:off x="7803833" y="5739566"/>
            <a:ext cx="738188" cy="522287"/>
          </a:xfrm>
          <a:custGeom>
            <a:avLst/>
            <a:gdLst>
              <a:gd name="T0" fmla="*/ 8 w 465"/>
              <a:gd name="T1" fmla="*/ 43 h 329"/>
              <a:gd name="T2" fmla="*/ 10 w 465"/>
              <a:gd name="T3" fmla="*/ 48 h 329"/>
              <a:gd name="T4" fmla="*/ 12 w 465"/>
              <a:gd name="T5" fmla="*/ 54 h 329"/>
              <a:gd name="T6" fmla="*/ 17 w 465"/>
              <a:gd name="T7" fmla="*/ 58 h 329"/>
              <a:gd name="T8" fmla="*/ 21 w 465"/>
              <a:gd name="T9" fmla="*/ 63 h 329"/>
              <a:gd name="T10" fmla="*/ 27 w 465"/>
              <a:gd name="T11" fmla="*/ 65 h 329"/>
              <a:gd name="T12" fmla="*/ 33 w 465"/>
              <a:gd name="T13" fmla="*/ 66 h 329"/>
              <a:gd name="T14" fmla="*/ 39 w 465"/>
              <a:gd name="T15" fmla="*/ 67 h 329"/>
              <a:gd name="T16" fmla="*/ 45 w 465"/>
              <a:gd name="T17" fmla="*/ 66 h 329"/>
              <a:gd name="T18" fmla="*/ 51 w 465"/>
              <a:gd name="T19" fmla="*/ 64 h 329"/>
              <a:gd name="T20" fmla="*/ 56 w 465"/>
              <a:gd name="T21" fmla="*/ 61 h 329"/>
              <a:gd name="T22" fmla="*/ 61 w 465"/>
              <a:gd name="T23" fmla="*/ 56 h 329"/>
              <a:gd name="T24" fmla="*/ 64 w 465"/>
              <a:gd name="T25" fmla="*/ 52 h 329"/>
              <a:gd name="T26" fmla="*/ 66 w 465"/>
              <a:gd name="T27" fmla="*/ 45 h 329"/>
              <a:gd name="T28" fmla="*/ 66 w 465"/>
              <a:gd name="T29" fmla="*/ 39 h 329"/>
              <a:gd name="T30" fmla="*/ 66 w 465"/>
              <a:gd name="T31" fmla="*/ 32 h 329"/>
              <a:gd name="T32" fmla="*/ 65 w 465"/>
              <a:gd name="T33" fmla="*/ 27 h 329"/>
              <a:gd name="T34" fmla="*/ 62 w 465"/>
              <a:gd name="T35" fmla="*/ 21 h 329"/>
              <a:gd name="T36" fmla="*/ 59 w 465"/>
              <a:gd name="T37" fmla="*/ 17 h 329"/>
              <a:gd name="T38" fmla="*/ 54 w 465"/>
              <a:gd name="T39" fmla="*/ 12 h 329"/>
              <a:gd name="T40" fmla="*/ 48 w 465"/>
              <a:gd name="T41" fmla="*/ 10 h 329"/>
              <a:gd name="T42" fmla="*/ 43 w 465"/>
              <a:gd name="T43" fmla="*/ 8 h 329"/>
              <a:gd name="T44" fmla="*/ 36 w 465"/>
              <a:gd name="T45" fmla="*/ 8 h 329"/>
              <a:gd name="T46" fmla="*/ 29 w 465"/>
              <a:gd name="T47" fmla="*/ 9 h 329"/>
              <a:gd name="T48" fmla="*/ 24 w 465"/>
              <a:gd name="T49" fmla="*/ 11 h 329"/>
              <a:gd name="T50" fmla="*/ 19 w 465"/>
              <a:gd name="T51" fmla="*/ 14 h 329"/>
              <a:gd name="T52" fmla="*/ 15 w 465"/>
              <a:gd name="T53" fmla="*/ 19 h 329"/>
              <a:gd name="T54" fmla="*/ 11 w 465"/>
              <a:gd name="T55" fmla="*/ 23 h 329"/>
              <a:gd name="T56" fmla="*/ 9 w 465"/>
              <a:gd name="T57" fmla="*/ 29 h 329"/>
              <a:gd name="T58" fmla="*/ 8 w 465"/>
              <a:gd name="T59" fmla="*/ 36 h 329"/>
              <a:gd name="T60" fmla="*/ 33 w 465"/>
              <a:gd name="T61" fmla="*/ 75 h 329"/>
              <a:gd name="T62" fmla="*/ 25 w 465"/>
              <a:gd name="T63" fmla="*/ 73 h 329"/>
              <a:gd name="T64" fmla="*/ 18 w 465"/>
              <a:gd name="T65" fmla="*/ 70 h 329"/>
              <a:gd name="T66" fmla="*/ 11 w 465"/>
              <a:gd name="T67" fmla="*/ 65 h 329"/>
              <a:gd name="T68" fmla="*/ 7 w 465"/>
              <a:gd name="T69" fmla="*/ 59 h 329"/>
              <a:gd name="T70" fmla="*/ 2 w 465"/>
              <a:gd name="T71" fmla="*/ 53 h 329"/>
              <a:gd name="T72" fmla="*/ 0 w 465"/>
              <a:gd name="T73" fmla="*/ 45 h 329"/>
              <a:gd name="T74" fmla="*/ 0 w 465"/>
              <a:gd name="T75" fmla="*/ 37 h 329"/>
              <a:gd name="T76" fmla="*/ 1 w 465"/>
              <a:gd name="T77" fmla="*/ 29 h 329"/>
              <a:gd name="T78" fmla="*/ 3 w 465"/>
              <a:gd name="T79" fmla="*/ 21 h 329"/>
              <a:gd name="T80" fmla="*/ 7 w 465"/>
              <a:gd name="T81" fmla="*/ 14 h 329"/>
              <a:gd name="T82" fmla="*/ 12 w 465"/>
              <a:gd name="T83" fmla="*/ 9 h 329"/>
              <a:gd name="T84" fmla="*/ 19 w 465"/>
              <a:gd name="T85" fmla="*/ 4 h 329"/>
              <a:gd name="T86" fmla="*/ 26 w 465"/>
              <a:gd name="T87" fmla="*/ 2 h 329"/>
              <a:gd name="T88" fmla="*/ 34 w 465"/>
              <a:gd name="T89" fmla="*/ 0 h 329"/>
              <a:gd name="T90" fmla="*/ 42 w 465"/>
              <a:gd name="T91" fmla="*/ 0 h 329"/>
              <a:gd name="T92" fmla="*/ 50 w 465"/>
              <a:gd name="T93" fmla="*/ 2 h 329"/>
              <a:gd name="T94" fmla="*/ 56 w 465"/>
              <a:gd name="T95" fmla="*/ 5 h 329"/>
              <a:gd name="T96" fmla="*/ 63 w 465"/>
              <a:gd name="T97" fmla="*/ 10 h 329"/>
              <a:gd name="T98" fmla="*/ 68 w 465"/>
              <a:gd name="T99" fmla="*/ 15 h 329"/>
              <a:gd name="T100" fmla="*/ 72 w 465"/>
              <a:gd name="T101" fmla="*/ 22 h 329"/>
              <a:gd name="T102" fmla="*/ 74 w 465"/>
              <a:gd name="T103" fmla="*/ 30 h 329"/>
              <a:gd name="T104" fmla="*/ 74 w 465"/>
              <a:gd name="T105" fmla="*/ 38 h 329"/>
              <a:gd name="T106" fmla="*/ 74 w 465"/>
              <a:gd name="T107" fmla="*/ 46 h 329"/>
              <a:gd name="T108" fmla="*/ 71 w 465"/>
              <a:gd name="T109" fmla="*/ 53 h 329"/>
              <a:gd name="T110" fmla="*/ 68 w 465"/>
              <a:gd name="T111" fmla="*/ 59 h 329"/>
              <a:gd name="T112" fmla="*/ 62 w 465"/>
              <a:gd name="T113" fmla="*/ 65 h 329"/>
              <a:gd name="T114" fmla="*/ 56 w 465"/>
              <a:gd name="T115" fmla="*/ 70 h 329"/>
              <a:gd name="T116" fmla="*/ 50 w 465"/>
              <a:gd name="T117" fmla="*/ 73 h 329"/>
              <a:gd name="T118" fmla="*/ 42 w 465"/>
              <a:gd name="T119" fmla="*/ 75 h 329"/>
              <a:gd name="T120" fmla="*/ 34 w 465"/>
              <a:gd name="T121" fmla="*/ 188 h 329"/>
              <a:gd name="T122" fmla="*/ 135 w 465"/>
              <a:gd name="T123" fmla="*/ 329 h 329"/>
              <a:gd name="T124" fmla="*/ 403 w 465"/>
              <a:gd name="T125" fmla="*/ 321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65" h="329">
                <a:moveTo>
                  <a:pt x="449" y="329"/>
                </a:moveTo>
                <a:lnTo>
                  <a:pt x="449" y="321"/>
                </a:lnTo>
                <a:lnTo>
                  <a:pt x="465" y="321"/>
                </a:lnTo>
                <a:lnTo>
                  <a:pt x="465" y="329"/>
                </a:lnTo>
                <a:lnTo>
                  <a:pt x="449" y="329"/>
                </a:lnTo>
                <a:lnTo>
                  <a:pt x="449" y="329"/>
                </a:lnTo>
                <a:close/>
                <a:moveTo>
                  <a:pt x="8" y="37"/>
                </a:moveTo>
                <a:lnTo>
                  <a:pt x="8" y="38"/>
                </a:lnTo>
                <a:lnTo>
                  <a:pt x="8" y="38"/>
                </a:lnTo>
                <a:lnTo>
                  <a:pt x="8" y="38"/>
                </a:lnTo>
                <a:lnTo>
                  <a:pt x="8" y="38"/>
                </a:lnTo>
                <a:lnTo>
                  <a:pt x="8" y="38"/>
                </a:lnTo>
                <a:lnTo>
                  <a:pt x="8" y="38"/>
                </a:lnTo>
                <a:lnTo>
                  <a:pt x="8" y="39"/>
                </a:lnTo>
                <a:lnTo>
                  <a:pt x="8" y="39"/>
                </a:lnTo>
                <a:lnTo>
                  <a:pt x="8" y="39"/>
                </a:lnTo>
                <a:lnTo>
                  <a:pt x="8" y="39"/>
                </a:lnTo>
                <a:lnTo>
                  <a:pt x="8" y="39"/>
                </a:lnTo>
                <a:lnTo>
                  <a:pt x="8" y="39"/>
                </a:lnTo>
                <a:lnTo>
                  <a:pt x="8" y="40"/>
                </a:lnTo>
                <a:lnTo>
                  <a:pt x="8" y="40"/>
                </a:lnTo>
                <a:lnTo>
                  <a:pt x="8" y="40"/>
                </a:lnTo>
                <a:lnTo>
                  <a:pt x="8" y="40"/>
                </a:lnTo>
                <a:lnTo>
                  <a:pt x="8" y="40"/>
                </a:lnTo>
                <a:lnTo>
                  <a:pt x="8" y="40"/>
                </a:lnTo>
                <a:lnTo>
                  <a:pt x="8" y="41"/>
                </a:lnTo>
                <a:lnTo>
                  <a:pt x="8" y="41"/>
                </a:lnTo>
                <a:lnTo>
                  <a:pt x="8" y="41"/>
                </a:lnTo>
                <a:lnTo>
                  <a:pt x="8" y="41"/>
                </a:lnTo>
                <a:lnTo>
                  <a:pt x="8" y="41"/>
                </a:lnTo>
                <a:lnTo>
                  <a:pt x="8" y="41"/>
                </a:lnTo>
                <a:lnTo>
                  <a:pt x="8" y="43"/>
                </a:lnTo>
                <a:lnTo>
                  <a:pt x="8" y="43"/>
                </a:lnTo>
                <a:lnTo>
                  <a:pt x="8" y="43"/>
                </a:lnTo>
                <a:lnTo>
                  <a:pt x="8" y="43"/>
                </a:lnTo>
                <a:lnTo>
                  <a:pt x="8" y="43"/>
                </a:lnTo>
                <a:lnTo>
                  <a:pt x="8" y="43"/>
                </a:lnTo>
                <a:lnTo>
                  <a:pt x="8" y="44"/>
                </a:lnTo>
                <a:lnTo>
                  <a:pt x="8" y="44"/>
                </a:lnTo>
                <a:lnTo>
                  <a:pt x="8" y="44"/>
                </a:lnTo>
                <a:lnTo>
                  <a:pt x="8" y="44"/>
                </a:lnTo>
                <a:lnTo>
                  <a:pt x="8" y="44"/>
                </a:lnTo>
                <a:lnTo>
                  <a:pt x="8" y="44"/>
                </a:lnTo>
                <a:lnTo>
                  <a:pt x="8" y="45"/>
                </a:lnTo>
                <a:lnTo>
                  <a:pt x="8" y="45"/>
                </a:lnTo>
                <a:lnTo>
                  <a:pt x="9" y="45"/>
                </a:lnTo>
                <a:lnTo>
                  <a:pt x="9" y="45"/>
                </a:lnTo>
                <a:lnTo>
                  <a:pt x="9" y="45"/>
                </a:lnTo>
                <a:lnTo>
                  <a:pt x="9" y="45"/>
                </a:lnTo>
                <a:lnTo>
                  <a:pt x="9" y="45"/>
                </a:lnTo>
                <a:lnTo>
                  <a:pt x="9" y="46"/>
                </a:lnTo>
                <a:lnTo>
                  <a:pt x="9" y="46"/>
                </a:lnTo>
                <a:lnTo>
                  <a:pt x="9" y="46"/>
                </a:lnTo>
                <a:lnTo>
                  <a:pt x="9" y="46"/>
                </a:lnTo>
                <a:lnTo>
                  <a:pt x="9" y="46"/>
                </a:lnTo>
                <a:lnTo>
                  <a:pt x="9" y="46"/>
                </a:lnTo>
                <a:lnTo>
                  <a:pt x="9" y="47"/>
                </a:lnTo>
                <a:lnTo>
                  <a:pt x="9" y="47"/>
                </a:lnTo>
                <a:lnTo>
                  <a:pt x="9" y="47"/>
                </a:lnTo>
                <a:lnTo>
                  <a:pt x="9" y="47"/>
                </a:lnTo>
                <a:lnTo>
                  <a:pt x="9" y="47"/>
                </a:lnTo>
                <a:lnTo>
                  <a:pt x="9" y="47"/>
                </a:lnTo>
                <a:lnTo>
                  <a:pt x="9" y="47"/>
                </a:lnTo>
                <a:lnTo>
                  <a:pt x="9" y="48"/>
                </a:lnTo>
                <a:lnTo>
                  <a:pt x="9" y="48"/>
                </a:lnTo>
                <a:lnTo>
                  <a:pt x="9" y="48"/>
                </a:lnTo>
                <a:lnTo>
                  <a:pt x="10" y="48"/>
                </a:lnTo>
                <a:lnTo>
                  <a:pt x="10" y="48"/>
                </a:lnTo>
                <a:lnTo>
                  <a:pt x="10" y="48"/>
                </a:lnTo>
                <a:lnTo>
                  <a:pt x="10" y="49"/>
                </a:lnTo>
                <a:lnTo>
                  <a:pt x="10" y="49"/>
                </a:lnTo>
                <a:lnTo>
                  <a:pt x="10" y="49"/>
                </a:lnTo>
                <a:lnTo>
                  <a:pt x="10" y="49"/>
                </a:lnTo>
                <a:lnTo>
                  <a:pt x="10" y="49"/>
                </a:lnTo>
                <a:lnTo>
                  <a:pt x="10" y="49"/>
                </a:lnTo>
                <a:lnTo>
                  <a:pt x="10" y="49"/>
                </a:lnTo>
                <a:lnTo>
                  <a:pt x="10" y="50"/>
                </a:lnTo>
                <a:lnTo>
                  <a:pt x="10" y="50"/>
                </a:lnTo>
                <a:lnTo>
                  <a:pt x="10" y="50"/>
                </a:lnTo>
                <a:lnTo>
                  <a:pt x="10" y="50"/>
                </a:lnTo>
                <a:lnTo>
                  <a:pt x="10" y="50"/>
                </a:lnTo>
                <a:lnTo>
                  <a:pt x="11" y="50"/>
                </a:lnTo>
                <a:lnTo>
                  <a:pt x="11" y="50"/>
                </a:lnTo>
                <a:lnTo>
                  <a:pt x="11" y="52"/>
                </a:lnTo>
                <a:lnTo>
                  <a:pt x="11" y="52"/>
                </a:lnTo>
                <a:lnTo>
                  <a:pt x="11" y="52"/>
                </a:lnTo>
                <a:lnTo>
                  <a:pt x="11" y="52"/>
                </a:lnTo>
                <a:lnTo>
                  <a:pt x="11" y="52"/>
                </a:lnTo>
                <a:lnTo>
                  <a:pt x="11" y="52"/>
                </a:lnTo>
                <a:lnTo>
                  <a:pt x="11" y="52"/>
                </a:lnTo>
                <a:lnTo>
                  <a:pt x="11" y="53"/>
                </a:lnTo>
                <a:lnTo>
                  <a:pt x="11" y="53"/>
                </a:lnTo>
                <a:lnTo>
                  <a:pt x="11" y="53"/>
                </a:lnTo>
                <a:lnTo>
                  <a:pt x="11" y="53"/>
                </a:lnTo>
                <a:lnTo>
                  <a:pt x="12" y="53"/>
                </a:lnTo>
                <a:lnTo>
                  <a:pt x="12" y="53"/>
                </a:lnTo>
                <a:lnTo>
                  <a:pt x="12" y="53"/>
                </a:lnTo>
                <a:lnTo>
                  <a:pt x="12" y="53"/>
                </a:lnTo>
                <a:lnTo>
                  <a:pt x="12" y="54"/>
                </a:lnTo>
                <a:lnTo>
                  <a:pt x="12" y="54"/>
                </a:lnTo>
                <a:lnTo>
                  <a:pt x="12" y="54"/>
                </a:lnTo>
                <a:lnTo>
                  <a:pt x="12" y="54"/>
                </a:lnTo>
                <a:lnTo>
                  <a:pt x="12" y="54"/>
                </a:lnTo>
                <a:lnTo>
                  <a:pt x="12" y="54"/>
                </a:lnTo>
                <a:lnTo>
                  <a:pt x="12" y="54"/>
                </a:lnTo>
                <a:lnTo>
                  <a:pt x="14" y="55"/>
                </a:lnTo>
                <a:lnTo>
                  <a:pt x="14" y="55"/>
                </a:lnTo>
                <a:lnTo>
                  <a:pt x="14" y="55"/>
                </a:lnTo>
                <a:lnTo>
                  <a:pt x="14" y="55"/>
                </a:lnTo>
                <a:lnTo>
                  <a:pt x="14" y="55"/>
                </a:lnTo>
                <a:lnTo>
                  <a:pt x="14" y="55"/>
                </a:lnTo>
                <a:lnTo>
                  <a:pt x="14" y="55"/>
                </a:lnTo>
                <a:lnTo>
                  <a:pt x="14" y="55"/>
                </a:lnTo>
                <a:lnTo>
                  <a:pt x="14" y="56"/>
                </a:lnTo>
                <a:lnTo>
                  <a:pt x="14" y="56"/>
                </a:lnTo>
                <a:lnTo>
                  <a:pt x="14" y="56"/>
                </a:lnTo>
                <a:lnTo>
                  <a:pt x="15" y="56"/>
                </a:lnTo>
                <a:lnTo>
                  <a:pt x="15" y="56"/>
                </a:lnTo>
                <a:lnTo>
                  <a:pt x="15" y="56"/>
                </a:lnTo>
                <a:lnTo>
                  <a:pt x="15" y="56"/>
                </a:lnTo>
                <a:lnTo>
                  <a:pt x="15" y="56"/>
                </a:lnTo>
                <a:lnTo>
                  <a:pt x="15" y="57"/>
                </a:lnTo>
                <a:lnTo>
                  <a:pt x="15" y="57"/>
                </a:lnTo>
                <a:lnTo>
                  <a:pt x="15" y="57"/>
                </a:lnTo>
                <a:lnTo>
                  <a:pt x="15" y="57"/>
                </a:lnTo>
                <a:lnTo>
                  <a:pt x="15" y="57"/>
                </a:lnTo>
                <a:lnTo>
                  <a:pt x="16" y="57"/>
                </a:lnTo>
                <a:lnTo>
                  <a:pt x="16" y="57"/>
                </a:lnTo>
                <a:lnTo>
                  <a:pt x="16" y="57"/>
                </a:lnTo>
                <a:lnTo>
                  <a:pt x="16" y="57"/>
                </a:lnTo>
                <a:lnTo>
                  <a:pt x="16" y="58"/>
                </a:lnTo>
                <a:lnTo>
                  <a:pt x="16" y="58"/>
                </a:lnTo>
                <a:lnTo>
                  <a:pt x="16" y="58"/>
                </a:lnTo>
                <a:lnTo>
                  <a:pt x="16" y="58"/>
                </a:lnTo>
                <a:lnTo>
                  <a:pt x="16" y="58"/>
                </a:lnTo>
                <a:lnTo>
                  <a:pt x="17" y="58"/>
                </a:lnTo>
                <a:lnTo>
                  <a:pt x="17" y="58"/>
                </a:lnTo>
                <a:lnTo>
                  <a:pt x="17" y="58"/>
                </a:lnTo>
                <a:lnTo>
                  <a:pt x="17" y="58"/>
                </a:lnTo>
                <a:lnTo>
                  <a:pt x="17" y="59"/>
                </a:lnTo>
                <a:lnTo>
                  <a:pt x="17" y="59"/>
                </a:lnTo>
                <a:lnTo>
                  <a:pt x="17" y="59"/>
                </a:lnTo>
                <a:lnTo>
                  <a:pt x="17" y="59"/>
                </a:lnTo>
                <a:lnTo>
                  <a:pt x="18" y="59"/>
                </a:lnTo>
                <a:lnTo>
                  <a:pt x="18" y="59"/>
                </a:lnTo>
                <a:lnTo>
                  <a:pt x="18" y="59"/>
                </a:lnTo>
                <a:lnTo>
                  <a:pt x="18" y="59"/>
                </a:lnTo>
                <a:lnTo>
                  <a:pt x="18" y="59"/>
                </a:lnTo>
                <a:lnTo>
                  <a:pt x="18" y="61"/>
                </a:lnTo>
                <a:lnTo>
                  <a:pt x="18" y="61"/>
                </a:lnTo>
                <a:lnTo>
                  <a:pt x="18" y="61"/>
                </a:lnTo>
                <a:lnTo>
                  <a:pt x="18" y="61"/>
                </a:lnTo>
                <a:lnTo>
                  <a:pt x="19" y="61"/>
                </a:lnTo>
                <a:lnTo>
                  <a:pt x="19" y="61"/>
                </a:lnTo>
                <a:lnTo>
                  <a:pt x="19" y="61"/>
                </a:lnTo>
                <a:lnTo>
                  <a:pt x="19" y="61"/>
                </a:lnTo>
                <a:lnTo>
                  <a:pt x="19" y="61"/>
                </a:lnTo>
                <a:lnTo>
                  <a:pt x="19" y="61"/>
                </a:lnTo>
                <a:lnTo>
                  <a:pt x="19" y="62"/>
                </a:lnTo>
                <a:lnTo>
                  <a:pt x="19" y="62"/>
                </a:lnTo>
                <a:lnTo>
                  <a:pt x="20" y="62"/>
                </a:lnTo>
                <a:lnTo>
                  <a:pt x="20" y="62"/>
                </a:lnTo>
                <a:lnTo>
                  <a:pt x="20" y="62"/>
                </a:lnTo>
                <a:lnTo>
                  <a:pt x="20" y="62"/>
                </a:lnTo>
                <a:lnTo>
                  <a:pt x="20" y="62"/>
                </a:lnTo>
                <a:lnTo>
                  <a:pt x="20" y="62"/>
                </a:lnTo>
                <a:lnTo>
                  <a:pt x="20" y="62"/>
                </a:lnTo>
                <a:lnTo>
                  <a:pt x="20" y="62"/>
                </a:lnTo>
                <a:lnTo>
                  <a:pt x="21" y="62"/>
                </a:lnTo>
                <a:lnTo>
                  <a:pt x="21" y="63"/>
                </a:lnTo>
                <a:lnTo>
                  <a:pt x="21" y="63"/>
                </a:lnTo>
                <a:lnTo>
                  <a:pt x="21" y="63"/>
                </a:lnTo>
                <a:lnTo>
                  <a:pt x="21" y="63"/>
                </a:lnTo>
                <a:lnTo>
                  <a:pt x="21" y="63"/>
                </a:lnTo>
                <a:lnTo>
                  <a:pt x="21" y="63"/>
                </a:lnTo>
                <a:lnTo>
                  <a:pt x="23" y="63"/>
                </a:lnTo>
                <a:lnTo>
                  <a:pt x="23" y="63"/>
                </a:lnTo>
                <a:lnTo>
                  <a:pt x="23" y="63"/>
                </a:lnTo>
                <a:lnTo>
                  <a:pt x="23" y="63"/>
                </a:lnTo>
                <a:lnTo>
                  <a:pt x="23" y="63"/>
                </a:lnTo>
                <a:lnTo>
                  <a:pt x="23" y="63"/>
                </a:lnTo>
                <a:lnTo>
                  <a:pt x="23" y="64"/>
                </a:lnTo>
                <a:lnTo>
                  <a:pt x="24" y="64"/>
                </a:lnTo>
                <a:lnTo>
                  <a:pt x="24" y="64"/>
                </a:lnTo>
                <a:lnTo>
                  <a:pt x="24" y="64"/>
                </a:lnTo>
                <a:lnTo>
                  <a:pt x="24" y="64"/>
                </a:lnTo>
                <a:lnTo>
                  <a:pt x="24" y="64"/>
                </a:lnTo>
                <a:lnTo>
                  <a:pt x="24" y="64"/>
                </a:lnTo>
                <a:lnTo>
                  <a:pt x="24" y="64"/>
                </a:lnTo>
                <a:lnTo>
                  <a:pt x="25" y="64"/>
                </a:lnTo>
                <a:lnTo>
                  <a:pt x="25" y="64"/>
                </a:lnTo>
                <a:lnTo>
                  <a:pt x="25" y="64"/>
                </a:lnTo>
                <a:lnTo>
                  <a:pt x="25" y="64"/>
                </a:lnTo>
                <a:lnTo>
                  <a:pt x="25" y="64"/>
                </a:lnTo>
                <a:lnTo>
                  <a:pt x="25" y="64"/>
                </a:lnTo>
                <a:lnTo>
                  <a:pt x="25" y="65"/>
                </a:lnTo>
                <a:lnTo>
                  <a:pt x="26" y="65"/>
                </a:lnTo>
                <a:lnTo>
                  <a:pt x="26" y="65"/>
                </a:lnTo>
                <a:lnTo>
                  <a:pt x="26" y="65"/>
                </a:lnTo>
                <a:lnTo>
                  <a:pt x="26" y="65"/>
                </a:lnTo>
                <a:lnTo>
                  <a:pt x="26" y="65"/>
                </a:lnTo>
                <a:lnTo>
                  <a:pt x="26" y="65"/>
                </a:lnTo>
                <a:lnTo>
                  <a:pt x="26" y="65"/>
                </a:lnTo>
                <a:lnTo>
                  <a:pt x="27" y="65"/>
                </a:lnTo>
                <a:lnTo>
                  <a:pt x="27" y="65"/>
                </a:lnTo>
                <a:lnTo>
                  <a:pt x="27" y="65"/>
                </a:lnTo>
                <a:lnTo>
                  <a:pt x="27" y="65"/>
                </a:lnTo>
                <a:lnTo>
                  <a:pt x="27" y="65"/>
                </a:lnTo>
                <a:lnTo>
                  <a:pt x="27" y="65"/>
                </a:lnTo>
                <a:lnTo>
                  <a:pt x="28" y="65"/>
                </a:lnTo>
                <a:lnTo>
                  <a:pt x="28" y="65"/>
                </a:lnTo>
                <a:lnTo>
                  <a:pt x="28" y="65"/>
                </a:lnTo>
                <a:lnTo>
                  <a:pt x="28" y="65"/>
                </a:lnTo>
                <a:lnTo>
                  <a:pt x="28" y="66"/>
                </a:lnTo>
                <a:lnTo>
                  <a:pt x="28" y="66"/>
                </a:lnTo>
                <a:lnTo>
                  <a:pt x="28" y="66"/>
                </a:lnTo>
                <a:lnTo>
                  <a:pt x="29" y="66"/>
                </a:lnTo>
                <a:lnTo>
                  <a:pt x="29" y="66"/>
                </a:lnTo>
                <a:lnTo>
                  <a:pt x="29" y="66"/>
                </a:lnTo>
                <a:lnTo>
                  <a:pt x="29" y="66"/>
                </a:lnTo>
                <a:lnTo>
                  <a:pt x="29" y="66"/>
                </a:lnTo>
                <a:lnTo>
                  <a:pt x="29" y="66"/>
                </a:lnTo>
                <a:lnTo>
                  <a:pt x="30" y="66"/>
                </a:lnTo>
                <a:lnTo>
                  <a:pt x="30" y="66"/>
                </a:lnTo>
                <a:lnTo>
                  <a:pt x="30" y="66"/>
                </a:lnTo>
                <a:lnTo>
                  <a:pt x="30" y="66"/>
                </a:lnTo>
                <a:lnTo>
                  <a:pt x="30" y="66"/>
                </a:lnTo>
                <a:lnTo>
                  <a:pt x="30" y="66"/>
                </a:lnTo>
                <a:lnTo>
                  <a:pt x="30" y="66"/>
                </a:lnTo>
                <a:lnTo>
                  <a:pt x="32" y="66"/>
                </a:lnTo>
                <a:lnTo>
                  <a:pt x="32" y="66"/>
                </a:lnTo>
                <a:lnTo>
                  <a:pt x="32" y="66"/>
                </a:lnTo>
                <a:lnTo>
                  <a:pt x="32" y="66"/>
                </a:lnTo>
                <a:lnTo>
                  <a:pt x="32" y="66"/>
                </a:lnTo>
                <a:lnTo>
                  <a:pt x="32" y="66"/>
                </a:lnTo>
                <a:lnTo>
                  <a:pt x="33" y="66"/>
                </a:lnTo>
                <a:lnTo>
                  <a:pt x="33" y="66"/>
                </a:lnTo>
                <a:lnTo>
                  <a:pt x="33" y="66"/>
                </a:lnTo>
                <a:lnTo>
                  <a:pt x="33" y="66"/>
                </a:lnTo>
                <a:lnTo>
                  <a:pt x="33" y="67"/>
                </a:lnTo>
                <a:lnTo>
                  <a:pt x="33" y="67"/>
                </a:lnTo>
                <a:lnTo>
                  <a:pt x="34" y="67"/>
                </a:lnTo>
                <a:lnTo>
                  <a:pt x="34" y="67"/>
                </a:lnTo>
                <a:lnTo>
                  <a:pt x="34" y="67"/>
                </a:lnTo>
                <a:lnTo>
                  <a:pt x="34" y="67"/>
                </a:lnTo>
                <a:lnTo>
                  <a:pt x="34" y="67"/>
                </a:lnTo>
                <a:lnTo>
                  <a:pt x="34" y="67"/>
                </a:lnTo>
                <a:lnTo>
                  <a:pt x="35" y="67"/>
                </a:lnTo>
                <a:lnTo>
                  <a:pt x="35" y="67"/>
                </a:lnTo>
                <a:lnTo>
                  <a:pt x="35" y="67"/>
                </a:lnTo>
                <a:lnTo>
                  <a:pt x="35" y="67"/>
                </a:lnTo>
                <a:lnTo>
                  <a:pt x="35" y="67"/>
                </a:lnTo>
                <a:lnTo>
                  <a:pt x="35" y="67"/>
                </a:lnTo>
                <a:lnTo>
                  <a:pt x="36" y="67"/>
                </a:lnTo>
                <a:lnTo>
                  <a:pt x="36" y="67"/>
                </a:lnTo>
                <a:lnTo>
                  <a:pt x="36" y="67"/>
                </a:lnTo>
                <a:lnTo>
                  <a:pt x="36" y="67"/>
                </a:lnTo>
                <a:lnTo>
                  <a:pt x="36" y="67"/>
                </a:lnTo>
                <a:lnTo>
                  <a:pt x="36" y="67"/>
                </a:lnTo>
                <a:lnTo>
                  <a:pt x="37" y="67"/>
                </a:lnTo>
                <a:lnTo>
                  <a:pt x="37" y="67"/>
                </a:lnTo>
                <a:lnTo>
                  <a:pt x="37" y="67"/>
                </a:lnTo>
                <a:lnTo>
                  <a:pt x="37" y="67"/>
                </a:lnTo>
                <a:lnTo>
                  <a:pt x="37" y="67"/>
                </a:lnTo>
                <a:lnTo>
                  <a:pt x="37" y="67"/>
                </a:lnTo>
                <a:lnTo>
                  <a:pt x="38" y="67"/>
                </a:lnTo>
                <a:lnTo>
                  <a:pt x="38" y="67"/>
                </a:lnTo>
                <a:lnTo>
                  <a:pt x="38" y="67"/>
                </a:lnTo>
                <a:lnTo>
                  <a:pt x="38" y="67"/>
                </a:lnTo>
                <a:lnTo>
                  <a:pt x="38" y="67"/>
                </a:lnTo>
                <a:lnTo>
                  <a:pt x="38" y="67"/>
                </a:lnTo>
                <a:lnTo>
                  <a:pt x="39" y="67"/>
                </a:lnTo>
                <a:lnTo>
                  <a:pt x="39" y="67"/>
                </a:lnTo>
                <a:lnTo>
                  <a:pt x="39" y="67"/>
                </a:lnTo>
                <a:lnTo>
                  <a:pt x="39" y="67"/>
                </a:lnTo>
                <a:lnTo>
                  <a:pt x="39" y="67"/>
                </a:lnTo>
                <a:lnTo>
                  <a:pt x="39" y="67"/>
                </a:lnTo>
                <a:lnTo>
                  <a:pt x="41" y="67"/>
                </a:lnTo>
                <a:lnTo>
                  <a:pt x="41" y="67"/>
                </a:lnTo>
                <a:lnTo>
                  <a:pt x="41" y="67"/>
                </a:lnTo>
                <a:lnTo>
                  <a:pt x="41" y="67"/>
                </a:lnTo>
                <a:lnTo>
                  <a:pt x="41" y="67"/>
                </a:lnTo>
                <a:lnTo>
                  <a:pt x="41" y="67"/>
                </a:lnTo>
                <a:lnTo>
                  <a:pt x="42" y="67"/>
                </a:lnTo>
                <a:lnTo>
                  <a:pt x="42" y="67"/>
                </a:lnTo>
                <a:lnTo>
                  <a:pt x="42" y="67"/>
                </a:lnTo>
                <a:lnTo>
                  <a:pt x="42" y="66"/>
                </a:lnTo>
                <a:lnTo>
                  <a:pt x="42" y="66"/>
                </a:lnTo>
                <a:lnTo>
                  <a:pt x="42" y="66"/>
                </a:lnTo>
                <a:lnTo>
                  <a:pt x="43" y="66"/>
                </a:lnTo>
                <a:lnTo>
                  <a:pt x="43" y="66"/>
                </a:lnTo>
                <a:lnTo>
                  <a:pt x="43" y="66"/>
                </a:lnTo>
                <a:lnTo>
                  <a:pt x="43" y="66"/>
                </a:lnTo>
                <a:lnTo>
                  <a:pt x="43" y="66"/>
                </a:lnTo>
                <a:lnTo>
                  <a:pt x="43" y="66"/>
                </a:lnTo>
                <a:lnTo>
                  <a:pt x="44" y="66"/>
                </a:lnTo>
                <a:lnTo>
                  <a:pt x="44" y="66"/>
                </a:lnTo>
                <a:lnTo>
                  <a:pt x="44" y="66"/>
                </a:lnTo>
                <a:lnTo>
                  <a:pt x="44" y="66"/>
                </a:lnTo>
                <a:lnTo>
                  <a:pt x="44" y="66"/>
                </a:lnTo>
                <a:lnTo>
                  <a:pt x="44" y="66"/>
                </a:lnTo>
                <a:lnTo>
                  <a:pt x="45" y="66"/>
                </a:lnTo>
                <a:lnTo>
                  <a:pt x="45" y="66"/>
                </a:lnTo>
                <a:lnTo>
                  <a:pt x="45" y="66"/>
                </a:lnTo>
                <a:lnTo>
                  <a:pt x="45" y="66"/>
                </a:lnTo>
                <a:lnTo>
                  <a:pt x="45" y="66"/>
                </a:lnTo>
                <a:lnTo>
                  <a:pt x="45" y="66"/>
                </a:lnTo>
                <a:lnTo>
                  <a:pt x="45" y="66"/>
                </a:lnTo>
                <a:lnTo>
                  <a:pt x="46" y="66"/>
                </a:lnTo>
                <a:lnTo>
                  <a:pt x="46" y="66"/>
                </a:lnTo>
                <a:lnTo>
                  <a:pt x="46" y="66"/>
                </a:lnTo>
                <a:lnTo>
                  <a:pt x="46" y="66"/>
                </a:lnTo>
                <a:lnTo>
                  <a:pt x="46" y="66"/>
                </a:lnTo>
                <a:lnTo>
                  <a:pt x="46" y="65"/>
                </a:lnTo>
                <a:lnTo>
                  <a:pt x="47" y="65"/>
                </a:lnTo>
                <a:lnTo>
                  <a:pt x="47" y="65"/>
                </a:lnTo>
                <a:lnTo>
                  <a:pt x="47" y="65"/>
                </a:lnTo>
                <a:lnTo>
                  <a:pt x="47" y="65"/>
                </a:lnTo>
                <a:lnTo>
                  <a:pt x="47" y="65"/>
                </a:lnTo>
                <a:lnTo>
                  <a:pt x="47" y="65"/>
                </a:lnTo>
                <a:lnTo>
                  <a:pt x="47" y="65"/>
                </a:lnTo>
                <a:lnTo>
                  <a:pt x="48" y="65"/>
                </a:lnTo>
                <a:lnTo>
                  <a:pt x="48" y="65"/>
                </a:lnTo>
                <a:lnTo>
                  <a:pt x="48" y="65"/>
                </a:lnTo>
                <a:lnTo>
                  <a:pt x="48" y="65"/>
                </a:lnTo>
                <a:lnTo>
                  <a:pt x="48" y="65"/>
                </a:lnTo>
                <a:lnTo>
                  <a:pt x="48" y="65"/>
                </a:lnTo>
                <a:lnTo>
                  <a:pt x="48" y="65"/>
                </a:lnTo>
                <a:lnTo>
                  <a:pt x="50" y="65"/>
                </a:lnTo>
                <a:lnTo>
                  <a:pt x="50" y="65"/>
                </a:lnTo>
                <a:lnTo>
                  <a:pt x="50" y="64"/>
                </a:lnTo>
                <a:lnTo>
                  <a:pt x="50" y="64"/>
                </a:lnTo>
                <a:lnTo>
                  <a:pt x="50" y="64"/>
                </a:lnTo>
                <a:lnTo>
                  <a:pt x="50" y="64"/>
                </a:lnTo>
                <a:lnTo>
                  <a:pt x="51" y="64"/>
                </a:lnTo>
                <a:lnTo>
                  <a:pt x="51" y="64"/>
                </a:lnTo>
                <a:lnTo>
                  <a:pt x="51" y="64"/>
                </a:lnTo>
                <a:lnTo>
                  <a:pt x="51" y="64"/>
                </a:lnTo>
                <a:lnTo>
                  <a:pt x="51" y="64"/>
                </a:lnTo>
                <a:lnTo>
                  <a:pt x="51" y="64"/>
                </a:lnTo>
                <a:lnTo>
                  <a:pt x="51" y="64"/>
                </a:lnTo>
                <a:lnTo>
                  <a:pt x="52" y="64"/>
                </a:lnTo>
                <a:lnTo>
                  <a:pt x="52" y="64"/>
                </a:lnTo>
                <a:lnTo>
                  <a:pt x="52" y="64"/>
                </a:lnTo>
                <a:lnTo>
                  <a:pt x="52" y="63"/>
                </a:lnTo>
                <a:lnTo>
                  <a:pt x="52" y="63"/>
                </a:lnTo>
                <a:lnTo>
                  <a:pt x="52" y="63"/>
                </a:lnTo>
                <a:lnTo>
                  <a:pt x="52" y="63"/>
                </a:lnTo>
                <a:lnTo>
                  <a:pt x="52" y="63"/>
                </a:lnTo>
                <a:lnTo>
                  <a:pt x="53" y="63"/>
                </a:lnTo>
                <a:lnTo>
                  <a:pt x="53" y="63"/>
                </a:lnTo>
                <a:lnTo>
                  <a:pt x="53" y="63"/>
                </a:lnTo>
                <a:lnTo>
                  <a:pt x="53" y="63"/>
                </a:lnTo>
                <a:lnTo>
                  <a:pt x="53" y="63"/>
                </a:lnTo>
                <a:lnTo>
                  <a:pt x="53" y="63"/>
                </a:lnTo>
                <a:lnTo>
                  <a:pt x="53" y="63"/>
                </a:lnTo>
                <a:lnTo>
                  <a:pt x="54" y="62"/>
                </a:lnTo>
                <a:lnTo>
                  <a:pt x="54" y="62"/>
                </a:lnTo>
                <a:lnTo>
                  <a:pt x="54" y="62"/>
                </a:lnTo>
                <a:lnTo>
                  <a:pt x="54" y="62"/>
                </a:lnTo>
                <a:lnTo>
                  <a:pt x="54" y="62"/>
                </a:lnTo>
                <a:lnTo>
                  <a:pt x="54" y="62"/>
                </a:lnTo>
                <a:lnTo>
                  <a:pt x="54" y="62"/>
                </a:lnTo>
                <a:lnTo>
                  <a:pt x="54" y="62"/>
                </a:lnTo>
                <a:lnTo>
                  <a:pt x="55" y="62"/>
                </a:lnTo>
                <a:lnTo>
                  <a:pt x="55" y="62"/>
                </a:lnTo>
                <a:lnTo>
                  <a:pt x="55" y="62"/>
                </a:lnTo>
                <a:lnTo>
                  <a:pt x="55" y="61"/>
                </a:lnTo>
                <a:lnTo>
                  <a:pt x="55" y="61"/>
                </a:lnTo>
                <a:lnTo>
                  <a:pt x="55" y="61"/>
                </a:lnTo>
                <a:lnTo>
                  <a:pt x="55" y="61"/>
                </a:lnTo>
                <a:lnTo>
                  <a:pt x="55" y="61"/>
                </a:lnTo>
                <a:lnTo>
                  <a:pt x="56" y="61"/>
                </a:lnTo>
                <a:lnTo>
                  <a:pt x="56" y="61"/>
                </a:lnTo>
                <a:lnTo>
                  <a:pt x="56" y="61"/>
                </a:lnTo>
                <a:lnTo>
                  <a:pt x="56" y="61"/>
                </a:lnTo>
                <a:lnTo>
                  <a:pt x="56" y="61"/>
                </a:lnTo>
                <a:lnTo>
                  <a:pt x="56" y="59"/>
                </a:lnTo>
                <a:lnTo>
                  <a:pt x="56" y="59"/>
                </a:lnTo>
                <a:lnTo>
                  <a:pt x="56" y="59"/>
                </a:lnTo>
                <a:lnTo>
                  <a:pt x="57" y="59"/>
                </a:lnTo>
                <a:lnTo>
                  <a:pt x="57" y="59"/>
                </a:lnTo>
                <a:lnTo>
                  <a:pt x="57" y="59"/>
                </a:lnTo>
                <a:lnTo>
                  <a:pt x="57" y="59"/>
                </a:lnTo>
                <a:lnTo>
                  <a:pt x="57" y="59"/>
                </a:lnTo>
                <a:lnTo>
                  <a:pt x="57" y="59"/>
                </a:lnTo>
                <a:lnTo>
                  <a:pt x="57" y="58"/>
                </a:lnTo>
                <a:lnTo>
                  <a:pt x="57" y="58"/>
                </a:lnTo>
                <a:lnTo>
                  <a:pt x="59" y="58"/>
                </a:lnTo>
                <a:lnTo>
                  <a:pt x="59" y="58"/>
                </a:lnTo>
                <a:lnTo>
                  <a:pt x="59" y="58"/>
                </a:lnTo>
                <a:lnTo>
                  <a:pt x="59" y="58"/>
                </a:lnTo>
                <a:lnTo>
                  <a:pt x="59" y="58"/>
                </a:lnTo>
                <a:lnTo>
                  <a:pt x="59" y="58"/>
                </a:lnTo>
                <a:lnTo>
                  <a:pt x="59" y="58"/>
                </a:lnTo>
                <a:lnTo>
                  <a:pt x="59" y="57"/>
                </a:lnTo>
                <a:lnTo>
                  <a:pt x="59" y="57"/>
                </a:lnTo>
                <a:lnTo>
                  <a:pt x="59" y="57"/>
                </a:lnTo>
                <a:lnTo>
                  <a:pt x="60" y="57"/>
                </a:lnTo>
                <a:lnTo>
                  <a:pt x="60" y="57"/>
                </a:lnTo>
                <a:lnTo>
                  <a:pt x="60" y="57"/>
                </a:lnTo>
                <a:lnTo>
                  <a:pt x="60" y="57"/>
                </a:lnTo>
                <a:lnTo>
                  <a:pt x="60" y="57"/>
                </a:lnTo>
                <a:lnTo>
                  <a:pt x="60" y="57"/>
                </a:lnTo>
                <a:lnTo>
                  <a:pt x="60" y="56"/>
                </a:lnTo>
                <a:lnTo>
                  <a:pt x="60" y="56"/>
                </a:lnTo>
                <a:lnTo>
                  <a:pt x="60" y="56"/>
                </a:lnTo>
                <a:lnTo>
                  <a:pt x="61" y="56"/>
                </a:lnTo>
                <a:lnTo>
                  <a:pt x="61" y="56"/>
                </a:lnTo>
                <a:lnTo>
                  <a:pt x="61" y="56"/>
                </a:lnTo>
                <a:lnTo>
                  <a:pt x="61" y="56"/>
                </a:lnTo>
                <a:lnTo>
                  <a:pt x="61" y="56"/>
                </a:lnTo>
                <a:lnTo>
                  <a:pt x="61" y="55"/>
                </a:lnTo>
                <a:lnTo>
                  <a:pt x="61" y="55"/>
                </a:lnTo>
                <a:lnTo>
                  <a:pt x="61" y="55"/>
                </a:lnTo>
                <a:lnTo>
                  <a:pt x="61" y="55"/>
                </a:lnTo>
                <a:lnTo>
                  <a:pt x="61" y="55"/>
                </a:lnTo>
                <a:lnTo>
                  <a:pt x="62" y="55"/>
                </a:lnTo>
                <a:lnTo>
                  <a:pt x="62" y="55"/>
                </a:lnTo>
                <a:lnTo>
                  <a:pt x="62" y="55"/>
                </a:lnTo>
                <a:lnTo>
                  <a:pt x="62" y="54"/>
                </a:lnTo>
                <a:lnTo>
                  <a:pt x="62" y="54"/>
                </a:lnTo>
                <a:lnTo>
                  <a:pt x="62" y="54"/>
                </a:lnTo>
                <a:lnTo>
                  <a:pt x="62" y="54"/>
                </a:lnTo>
                <a:lnTo>
                  <a:pt x="62" y="54"/>
                </a:lnTo>
                <a:lnTo>
                  <a:pt x="62" y="54"/>
                </a:lnTo>
                <a:lnTo>
                  <a:pt x="62" y="54"/>
                </a:lnTo>
                <a:lnTo>
                  <a:pt x="62" y="53"/>
                </a:lnTo>
                <a:lnTo>
                  <a:pt x="62" y="53"/>
                </a:lnTo>
                <a:lnTo>
                  <a:pt x="63" y="53"/>
                </a:lnTo>
                <a:lnTo>
                  <a:pt x="63" y="53"/>
                </a:lnTo>
                <a:lnTo>
                  <a:pt x="63" y="53"/>
                </a:lnTo>
                <a:lnTo>
                  <a:pt x="63" y="53"/>
                </a:lnTo>
                <a:lnTo>
                  <a:pt x="63" y="53"/>
                </a:lnTo>
                <a:lnTo>
                  <a:pt x="63" y="53"/>
                </a:lnTo>
                <a:lnTo>
                  <a:pt x="63" y="52"/>
                </a:lnTo>
                <a:lnTo>
                  <a:pt x="63" y="52"/>
                </a:lnTo>
                <a:lnTo>
                  <a:pt x="63" y="52"/>
                </a:lnTo>
                <a:lnTo>
                  <a:pt x="63" y="52"/>
                </a:lnTo>
                <a:lnTo>
                  <a:pt x="63" y="52"/>
                </a:lnTo>
                <a:lnTo>
                  <a:pt x="63" y="52"/>
                </a:lnTo>
                <a:lnTo>
                  <a:pt x="64" y="52"/>
                </a:lnTo>
                <a:lnTo>
                  <a:pt x="64" y="50"/>
                </a:lnTo>
                <a:lnTo>
                  <a:pt x="64" y="50"/>
                </a:lnTo>
                <a:lnTo>
                  <a:pt x="64" y="50"/>
                </a:lnTo>
                <a:lnTo>
                  <a:pt x="64" y="50"/>
                </a:lnTo>
                <a:lnTo>
                  <a:pt x="64" y="50"/>
                </a:lnTo>
                <a:lnTo>
                  <a:pt x="64" y="50"/>
                </a:lnTo>
                <a:lnTo>
                  <a:pt x="64" y="50"/>
                </a:lnTo>
                <a:lnTo>
                  <a:pt x="64" y="49"/>
                </a:lnTo>
                <a:lnTo>
                  <a:pt x="64" y="49"/>
                </a:lnTo>
                <a:lnTo>
                  <a:pt x="64" y="49"/>
                </a:lnTo>
                <a:lnTo>
                  <a:pt x="64" y="49"/>
                </a:lnTo>
                <a:lnTo>
                  <a:pt x="64" y="49"/>
                </a:lnTo>
                <a:lnTo>
                  <a:pt x="64" y="49"/>
                </a:lnTo>
                <a:lnTo>
                  <a:pt x="64" y="49"/>
                </a:lnTo>
                <a:lnTo>
                  <a:pt x="65" y="48"/>
                </a:lnTo>
                <a:lnTo>
                  <a:pt x="65" y="48"/>
                </a:lnTo>
                <a:lnTo>
                  <a:pt x="65" y="48"/>
                </a:lnTo>
                <a:lnTo>
                  <a:pt x="65" y="48"/>
                </a:lnTo>
                <a:lnTo>
                  <a:pt x="65" y="48"/>
                </a:lnTo>
                <a:lnTo>
                  <a:pt x="65" y="48"/>
                </a:lnTo>
                <a:lnTo>
                  <a:pt x="65" y="47"/>
                </a:lnTo>
                <a:lnTo>
                  <a:pt x="65" y="47"/>
                </a:lnTo>
                <a:lnTo>
                  <a:pt x="65" y="47"/>
                </a:lnTo>
                <a:lnTo>
                  <a:pt x="65" y="47"/>
                </a:lnTo>
                <a:lnTo>
                  <a:pt x="65" y="47"/>
                </a:lnTo>
                <a:lnTo>
                  <a:pt x="65" y="47"/>
                </a:lnTo>
                <a:lnTo>
                  <a:pt x="65" y="47"/>
                </a:lnTo>
                <a:lnTo>
                  <a:pt x="65" y="46"/>
                </a:lnTo>
                <a:lnTo>
                  <a:pt x="65" y="46"/>
                </a:lnTo>
                <a:lnTo>
                  <a:pt x="65" y="46"/>
                </a:lnTo>
                <a:lnTo>
                  <a:pt x="65" y="46"/>
                </a:lnTo>
                <a:lnTo>
                  <a:pt x="65" y="46"/>
                </a:lnTo>
                <a:lnTo>
                  <a:pt x="65" y="46"/>
                </a:lnTo>
                <a:lnTo>
                  <a:pt x="66" y="45"/>
                </a:lnTo>
                <a:lnTo>
                  <a:pt x="66" y="45"/>
                </a:lnTo>
                <a:lnTo>
                  <a:pt x="66" y="45"/>
                </a:lnTo>
                <a:lnTo>
                  <a:pt x="66" y="45"/>
                </a:lnTo>
                <a:lnTo>
                  <a:pt x="66" y="45"/>
                </a:lnTo>
                <a:lnTo>
                  <a:pt x="66" y="45"/>
                </a:lnTo>
                <a:lnTo>
                  <a:pt x="66" y="45"/>
                </a:lnTo>
                <a:lnTo>
                  <a:pt x="66" y="44"/>
                </a:lnTo>
                <a:lnTo>
                  <a:pt x="66" y="44"/>
                </a:lnTo>
                <a:lnTo>
                  <a:pt x="66" y="44"/>
                </a:lnTo>
                <a:lnTo>
                  <a:pt x="66" y="44"/>
                </a:lnTo>
                <a:lnTo>
                  <a:pt x="66" y="44"/>
                </a:lnTo>
                <a:lnTo>
                  <a:pt x="66" y="44"/>
                </a:lnTo>
                <a:lnTo>
                  <a:pt x="66" y="43"/>
                </a:lnTo>
                <a:lnTo>
                  <a:pt x="66" y="43"/>
                </a:lnTo>
                <a:lnTo>
                  <a:pt x="66" y="43"/>
                </a:lnTo>
                <a:lnTo>
                  <a:pt x="66" y="43"/>
                </a:lnTo>
                <a:lnTo>
                  <a:pt x="66" y="43"/>
                </a:lnTo>
                <a:lnTo>
                  <a:pt x="66" y="43"/>
                </a:lnTo>
                <a:lnTo>
                  <a:pt x="66" y="41"/>
                </a:lnTo>
                <a:lnTo>
                  <a:pt x="66" y="41"/>
                </a:lnTo>
                <a:lnTo>
                  <a:pt x="66" y="41"/>
                </a:lnTo>
                <a:lnTo>
                  <a:pt x="66" y="41"/>
                </a:lnTo>
                <a:lnTo>
                  <a:pt x="66" y="41"/>
                </a:lnTo>
                <a:lnTo>
                  <a:pt x="66" y="41"/>
                </a:lnTo>
                <a:lnTo>
                  <a:pt x="66" y="40"/>
                </a:lnTo>
                <a:lnTo>
                  <a:pt x="66" y="40"/>
                </a:lnTo>
                <a:lnTo>
                  <a:pt x="66" y="40"/>
                </a:lnTo>
                <a:lnTo>
                  <a:pt x="66" y="40"/>
                </a:lnTo>
                <a:lnTo>
                  <a:pt x="66" y="40"/>
                </a:lnTo>
                <a:lnTo>
                  <a:pt x="66" y="40"/>
                </a:lnTo>
                <a:lnTo>
                  <a:pt x="66" y="39"/>
                </a:lnTo>
                <a:lnTo>
                  <a:pt x="66" y="39"/>
                </a:lnTo>
                <a:lnTo>
                  <a:pt x="66" y="39"/>
                </a:lnTo>
                <a:lnTo>
                  <a:pt x="66" y="39"/>
                </a:lnTo>
                <a:lnTo>
                  <a:pt x="66" y="39"/>
                </a:lnTo>
                <a:lnTo>
                  <a:pt x="66" y="39"/>
                </a:lnTo>
                <a:lnTo>
                  <a:pt x="66" y="38"/>
                </a:lnTo>
                <a:lnTo>
                  <a:pt x="66" y="38"/>
                </a:lnTo>
                <a:lnTo>
                  <a:pt x="66" y="38"/>
                </a:lnTo>
                <a:lnTo>
                  <a:pt x="66" y="38"/>
                </a:lnTo>
                <a:lnTo>
                  <a:pt x="66" y="38"/>
                </a:lnTo>
                <a:lnTo>
                  <a:pt x="66" y="38"/>
                </a:lnTo>
                <a:lnTo>
                  <a:pt x="66" y="37"/>
                </a:lnTo>
                <a:lnTo>
                  <a:pt x="66" y="37"/>
                </a:lnTo>
                <a:lnTo>
                  <a:pt x="66" y="37"/>
                </a:lnTo>
                <a:lnTo>
                  <a:pt x="66" y="37"/>
                </a:lnTo>
                <a:lnTo>
                  <a:pt x="66" y="37"/>
                </a:lnTo>
                <a:lnTo>
                  <a:pt x="66" y="37"/>
                </a:lnTo>
                <a:lnTo>
                  <a:pt x="66" y="36"/>
                </a:lnTo>
                <a:lnTo>
                  <a:pt x="66" y="36"/>
                </a:lnTo>
                <a:lnTo>
                  <a:pt x="66" y="36"/>
                </a:lnTo>
                <a:lnTo>
                  <a:pt x="66" y="36"/>
                </a:lnTo>
                <a:lnTo>
                  <a:pt x="66" y="36"/>
                </a:lnTo>
                <a:lnTo>
                  <a:pt x="66" y="36"/>
                </a:lnTo>
                <a:lnTo>
                  <a:pt x="66" y="35"/>
                </a:lnTo>
                <a:lnTo>
                  <a:pt x="66" y="35"/>
                </a:lnTo>
                <a:lnTo>
                  <a:pt x="66" y="35"/>
                </a:lnTo>
                <a:lnTo>
                  <a:pt x="66" y="35"/>
                </a:lnTo>
                <a:lnTo>
                  <a:pt x="66" y="35"/>
                </a:lnTo>
                <a:lnTo>
                  <a:pt x="66" y="35"/>
                </a:lnTo>
                <a:lnTo>
                  <a:pt x="66" y="34"/>
                </a:lnTo>
                <a:lnTo>
                  <a:pt x="66" y="34"/>
                </a:lnTo>
                <a:lnTo>
                  <a:pt x="66" y="34"/>
                </a:lnTo>
                <a:lnTo>
                  <a:pt x="66" y="34"/>
                </a:lnTo>
                <a:lnTo>
                  <a:pt x="66" y="34"/>
                </a:lnTo>
                <a:lnTo>
                  <a:pt x="66" y="34"/>
                </a:lnTo>
                <a:lnTo>
                  <a:pt x="66" y="32"/>
                </a:lnTo>
                <a:lnTo>
                  <a:pt x="66" y="32"/>
                </a:lnTo>
                <a:lnTo>
                  <a:pt x="66" y="32"/>
                </a:lnTo>
                <a:lnTo>
                  <a:pt x="66" y="32"/>
                </a:lnTo>
                <a:lnTo>
                  <a:pt x="66" y="32"/>
                </a:lnTo>
                <a:lnTo>
                  <a:pt x="66" y="32"/>
                </a:lnTo>
                <a:lnTo>
                  <a:pt x="66" y="31"/>
                </a:lnTo>
                <a:lnTo>
                  <a:pt x="66" y="31"/>
                </a:lnTo>
                <a:lnTo>
                  <a:pt x="66" y="31"/>
                </a:lnTo>
                <a:lnTo>
                  <a:pt x="66" y="31"/>
                </a:lnTo>
                <a:lnTo>
                  <a:pt x="66" y="31"/>
                </a:lnTo>
                <a:lnTo>
                  <a:pt x="66" y="31"/>
                </a:lnTo>
                <a:lnTo>
                  <a:pt x="66" y="30"/>
                </a:lnTo>
                <a:lnTo>
                  <a:pt x="66" y="30"/>
                </a:lnTo>
                <a:lnTo>
                  <a:pt x="66" y="30"/>
                </a:lnTo>
                <a:lnTo>
                  <a:pt x="66" y="30"/>
                </a:lnTo>
                <a:lnTo>
                  <a:pt x="66" y="30"/>
                </a:lnTo>
                <a:lnTo>
                  <a:pt x="66" y="30"/>
                </a:lnTo>
                <a:lnTo>
                  <a:pt x="66" y="30"/>
                </a:lnTo>
                <a:lnTo>
                  <a:pt x="66" y="29"/>
                </a:lnTo>
                <a:lnTo>
                  <a:pt x="65" y="29"/>
                </a:lnTo>
                <a:lnTo>
                  <a:pt x="65" y="29"/>
                </a:lnTo>
                <a:lnTo>
                  <a:pt x="65" y="29"/>
                </a:lnTo>
                <a:lnTo>
                  <a:pt x="65" y="29"/>
                </a:lnTo>
                <a:lnTo>
                  <a:pt x="65" y="29"/>
                </a:lnTo>
                <a:lnTo>
                  <a:pt x="65" y="28"/>
                </a:lnTo>
                <a:lnTo>
                  <a:pt x="65" y="28"/>
                </a:lnTo>
                <a:lnTo>
                  <a:pt x="65" y="28"/>
                </a:lnTo>
                <a:lnTo>
                  <a:pt x="65" y="28"/>
                </a:lnTo>
                <a:lnTo>
                  <a:pt x="65" y="28"/>
                </a:lnTo>
                <a:lnTo>
                  <a:pt x="65" y="28"/>
                </a:lnTo>
                <a:lnTo>
                  <a:pt x="65" y="28"/>
                </a:lnTo>
                <a:lnTo>
                  <a:pt x="65" y="27"/>
                </a:lnTo>
                <a:lnTo>
                  <a:pt x="65" y="27"/>
                </a:lnTo>
                <a:lnTo>
                  <a:pt x="65" y="27"/>
                </a:lnTo>
                <a:lnTo>
                  <a:pt x="65" y="27"/>
                </a:lnTo>
                <a:lnTo>
                  <a:pt x="65" y="27"/>
                </a:lnTo>
                <a:lnTo>
                  <a:pt x="65" y="27"/>
                </a:lnTo>
                <a:lnTo>
                  <a:pt x="65" y="26"/>
                </a:lnTo>
                <a:lnTo>
                  <a:pt x="64" y="26"/>
                </a:lnTo>
                <a:lnTo>
                  <a:pt x="64" y="26"/>
                </a:lnTo>
                <a:lnTo>
                  <a:pt x="64" y="26"/>
                </a:lnTo>
                <a:lnTo>
                  <a:pt x="64" y="26"/>
                </a:lnTo>
                <a:lnTo>
                  <a:pt x="64" y="26"/>
                </a:lnTo>
                <a:lnTo>
                  <a:pt x="64" y="26"/>
                </a:lnTo>
                <a:lnTo>
                  <a:pt x="64" y="24"/>
                </a:lnTo>
                <a:lnTo>
                  <a:pt x="64" y="24"/>
                </a:lnTo>
                <a:lnTo>
                  <a:pt x="64" y="24"/>
                </a:lnTo>
                <a:lnTo>
                  <a:pt x="64" y="24"/>
                </a:lnTo>
                <a:lnTo>
                  <a:pt x="64" y="24"/>
                </a:lnTo>
                <a:lnTo>
                  <a:pt x="64" y="24"/>
                </a:lnTo>
                <a:lnTo>
                  <a:pt x="64" y="24"/>
                </a:lnTo>
                <a:lnTo>
                  <a:pt x="64" y="23"/>
                </a:lnTo>
                <a:lnTo>
                  <a:pt x="64" y="23"/>
                </a:lnTo>
                <a:lnTo>
                  <a:pt x="63" y="23"/>
                </a:lnTo>
                <a:lnTo>
                  <a:pt x="63" y="23"/>
                </a:lnTo>
                <a:lnTo>
                  <a:pt x="63" y="23"/>
                </a:lnTo>
                <a:lnTo>
                  <a:pt x="63" y="23"/>
                </a:lnTo>
                <a:lnTo>
                  <a:pt x="63" y="23"/>
                </a:lnTo>
                <a:lnTo>
                  <a:pt x="63" y="22"/>
                </a:lnTo>
                <a:lnTo>
                  <a:pt x="63" y="22"/>
                </a:lnTo>
                <a:lnTo>
                  <a:pt x="63" y="22"/>
                </a:lnTo>
                <a:lnTo>
                  <a:pt x="63" y="22"/>
                </a:lnTo>
                <a:lnTo>
                  <a:pt x="63" y="22"/>
                </a:lnTo>
                <a:lnTo>
                  <a:pt x="63" y="22"/>
                </a:lnTo>
                <a:lnTo>
                  <a:pt x="63" y="22"/>
                </a:lnTo>
                <a:lnTo>
                  <a:pt x="62" y="22"/>
                </a:lnTo>
                <a:lnTo>
                  <a:pt x="62" y="21"/>
                </a:lnTo>
                <a:lnTo>
                  <a:pt x="62" y="21"/>
                </a:lnTo>
                <a:lnTo>
                  <a:pt x="62" y="21"/>
                </a:lnTo>
                <a:lnTo>
                  <a:pt x="62" y="21"/>
                </a:lnTo>
                <a:lnTo>
                  <a:pt x="62" y="21"/>
                </a:lnTo>
                <a:lnTo>
                  <a:pt x="62" y="21"/>
                </a:lnTo>
                <a:lnTo>
                  <a:pt x="62" y="21"/>
                </a:lnTo>
                <a:lnTo>
                  <a:pt x="62" y="20"/>
                </a:lnTo>
                <a:lnTo>
                  <a:pt x="62" y="20"/>
                </a:lnTo>
                <a:lnTo>
                  <a:pt x="62" y="20"/>
                </a:lnTo>
                <a:lnTo>
                  <a:pt x="62" y="20"/>
                </a:lnTo>
                <a:lnTo>
                  <a:pt x="61" y="20"/>
                </a:lnTo>
                <a:lnTo>
                  <a:pt x="61" y="20"/>
                </a:lnTo>
                <a:lnTo>
                  <a:pt x="61" y="20"/>
                </a:lnTo>
                <a:lnTo>
                  <a:pt x="61" y="20"/>
                </a:lnTo>
                <a:lnTo>
                  <a:pt x="61" y="19"/>
                </a:lnTo>
                <a:lnTo>
                  <a:pt x="61" y="19"/>
                </a:lnTo>
                <a:lnTo>
                  <a:pt x="61" y="19"/>
                </a:lnTo>
                <a:lnTo>
                  <a:pt x="61" y="19"/>
                </a:lnTo>
                <a:lnTo>
                  <a:pt x="61" y="19"/>
                </a:lnTo>
                <a:lnTo>
                  <a:pt x="61" y="19"/>
                </a:lnTo>
                <a:lnTo>
                  <a:pt x="60" y="19"/>
                </a:lnTo>
                <a:lnTo>
                  <a:pt x="60" y="19"/>
                </a:lnTo>
                <a:lnTo>
                  <a:pt x="60" y="18"/>
                </a:lnTo>
                <a:lnTo>
                  <a:pt x="60" y="18"/>
                </a:lnTo>
                <a:lnTo>
                  <a:pt x="60" y="18"/>
                </a:lnTo>
                <a:lnTo>
                  <a:pt x="60" y="18"/>
                </a:lnTo>
                <a:lnTo>
                  <a:pt x="60" y="18"/>
                </a:lnTo>
                <a:lnTo>
                  <a:pt x="60" y="18"/>
                </a:lnTo>
                <a:lnTo>
                  <a:pt x="60" y="18"/>
                </a:lnTo>
                <a:lnTo>
                  <a:pt x="59" y="18"/>
                </a:lnTo>
                <a:lnTo>
                  <a:pt x="59" y="17"/>
                </a:lnTo>
                <a:lnTo>
                  <a:pt x="59" y="17"/>
                </a:lnTo>
                <a:lnTo>
                  <a:pt x="59" y="17"/>
                </a:lnTo>
                <a:lnTo>
                  <a:pt x="59" y="17"/>
                </a:lnTo>
                <a:lnTo>
                  <a:pt x="59" y="17"/>
                </a:lnTo>
                <a:lnTo>
                  <a:pt x="59" y="17"/>
                </a:lnTo>
                <a:lnTo>
                  <a:pt x="59" y="17"/>
                </a:lnTo>
                <a:lnTo>
                  <a:pt x="59" y="17"/>
                </a:lnTo>
                <a:lnTo>
                  <a:pt x="59" y="17"/>
                </a:lnTo>
                <a:lnTo>
                  <a:pt x="57" y="15"/>
                </a:lnTo>
                <a:lnTo>
                  <a:pt x="57" y="15"/>
                </a:lnTo>
                <a:lnTo>
                  <a:pt x="57" y="15"/>
                </a:lnTo>
                <a:lnTo>
                  <a:pt x="57" y="15"/>
                </a:lnTo>
                <a:lnTo>
                  <a:pt x="57" y="15"/>
                </a:lnTo>
                <a:lnTo>
                  <a:pt x="57" y="15"/>
                </a:lnTo>
                <a:lnTo>
                  <a:pt x="57" y="15"/>
                </a:lnTo>
                <a:lnTo>
                  <a:pt x="57" y="15"/>
                </a:lnTo>
                <a:lnTo>
                  <a:pt x="56" y="15"/>
                </a:lnTo>
                <a:lnTo>
                  <a:pt x="56" y="15"/>
                </a:lnTo>
                <a:lnTo>
                  <a:pt x="56" y="14"/>
                </a:lnTo>
                <a:lnTo>
                  <a:pt x="56" y="14"/>
                </a:lnTo>
                <a:lnTo>
                  <a:pt x="56" y="14"/>
                </a:lnTo>
                <a:lnTo>
                  <a:pt x="56" y="14"/>
                </a:lnTo>
                <a:lnTo>
                  <a:pt x="56" y="14"/>
                </a:lnTo>
                <a:lnTo>
                  <a:pt x="56" y="14"/>
                </a:lnTo>
                <a:lnTo>
                  <a:pt x="55" y="14"/>
                </a:lnTo>
                <a:lnTo>
                  <a:pt x="55" y="14"/>
                </a:lnTo>
                <a:lnTo>
                  <a:pt x="55" y="14"/>
                </a:lnTo>
                <a:lnTo>
                  <a:pt x="55" y="13"/>
                </a:lnTo>
                <a:lnTo>
                  <a:pt x="55" y="13"/>
                </a:lnTo>
                <a:lnTo>
                  <a:pt x="55" y="13"/>
                </a:lnTo>
                <a:lnTo>
                  <a:pt x="55" y="13"/>
                </a:lnTo>
                <a:lnTo>
                  <a:pt x="55" y="13"/>
                </a:lnTo>
                <a:lnTo>
                  <a:pt x="54" y="13"/>
                </a:lnTo>
                <a:lnTo>
                  <a:pt x="54" y="13"/>
                </a:lnTo>
                <a:lnTo>
                  <a:pt x="54" y="13"/>
                </a:lnTo>
                <a:lnTo>
                  <a:pt x="54" y="13"/>
                </a:lnTo>
                <a:lnTo>
                  <a:pt x="54" y="13"/>
                </a:lnTo>
                <a:lnTo>
                  <a:pt x="54" y="13"/>
                </a:lnTo>
                <a:lnTo>
                  <a:pt x="54" y="12"/>
                </a:lnTo>
                <a:lnTo>
                  <a:pt x="54" y="12"/>
                </a:lnTo>
                <a:lnTo>
                  <a:pt x="53" y="12"/>
                </a:lnTo>
                <a:lnTo>
                  <a:pt x="53" y="12"/>
                </a:lnTo>
                <a:lnTo>
                  <a:pt x="53" y="12"/>
                </a:lnTo>
                <a:lnTo>
                  <a:pt x="53" y="12"/>
                </a:lnTo>
                <a:lnTo>
                  <a:pt x="53" y="12"/>
                </a:lnTo>
                <a:lnTo>
                  <a:pt x="53" y="12"/>
                </a:lnTo>
                <a:lnTo>
                  <a:pt x="53" y="12"/>
                </a:lnTo>
                <a:lnTo>
                  <a:pt x="52" y="12"/>
                </a:lnTo>
                <a:lnTo>
                  <a:pt x="52" y="12"/>
                </a:lnTo>
                <a:lnTo>
                  <a:pt x="52" y="12"/>
                </a:lnTo>
                <a:lnTo>
                  <a:pt x="52" y="11"/>
                </a:lnTo>
                <a:lnTo>
                  <a:pt x="52" y="11"/>
                </a:lnTo>
                <a:lnTo>
                  <a:pt x="52" y="11"/>
                </a:lnTo>
                <a:lnTo>
                  <a:pt x="52" y="11"/>
                </a:lnTo>
                <a:lnTo>
                  <a:pt x="52" y="11"/>
                </a:lnTo>
                <a:lnTo>
                  <a:pt x="51" y="11"/>
                </a:lnTo>
                <a:lnTo>
                  <a:pt x="51" y="11"/>
                </a:lnTo>
                <a:lnTo>
                  <a:pt x="51" y="11"/>
                </a:lnTo>
                <a:lnTo>
                  <a:pt x="51" y="11"/>
                </a:lnTo>
                <a:lnTo>
                  <a:pt x="51" y="11"/>
                </a:lnTo>
                <a:lnTo>
                  <a:pt x="51" y="11"/>
                </a:lnTo>
                <a:lnTo>
                  <a:pt x="51" y="11"/>
                </a:lnTo>
                <a:lnTo>
                  <a:pt x="50" y="11"/>
                </a:lnTo>
                <a:lnTo>
                  <a:pt x="50" y="11"/>
                </a:lnTo>
                <a:lnTo>
                  <a:pt x="50" y="10"/>
                </a:lnTo>
                <a:lnTo>
                  <a:pt x="50" y="10"/>
                </a:lnTo>
                <a:lnTo>
                  <a:pt x="50" y="10"/>
                </a:lnTo>
                <a:lnTo>
                  <a:pt x="50" y="10"/>
                </a:lnTo>
                <a:lnTo>
                  <a:pt x="48" y="10"/>
                </a:lnTo>
                <a:lnTo>
                  <a:pt x="48" y="10"/>
                </a:lnTo>
                <a:lnTo>
                  <a:pt x="48" y="10"/>
                </a:lnTo>
                <a:lnTo>
                  <a:pt x="48" y="10"/>
                </a:lnTo>
                <a:lnTo>
                  <a:pt x="48" y="10"/>
                </a:lnTo>
                <a:lnTo>
                  <a:pt x="48" y="10"/>
                </a:lnTo>
                <a:lnTo>
                  <a:pt x="48" y="10"/>
                </a:lnTo>
                <a:lnTo>
                  <a:pt x="47" y="10"/>
                </a:lnTo>
                <a:lnTo>
                  <a:pt x="47" y="10"/>
                </a:lnTo>
                <a:lnTo>
                  <a:pt x="47" y="10"/>
                </a:lnTo>
                <a:lnTo>
                  <a:pt x="47" y="10"/>
                </a:lnTo>
                <a:lnTo>
                  <a:pt x="47" y="10"/>
                </a:lnTo>
                <a:lnTo>
                  <a:pt x="47" y="10"/>
                </a:lnTo>
                <a:lnTo>
                  <a:pt x="47" y="9"/>
                </a:lnTo>
                <a:lnTo>
                  <a:pt x="46" y="9"/>
                </a:lnTo>
                <a:lnTo>
                  <a:pt x="46" y="9"/>
                </a:lnTo>
                <a:lnTo>
                  <a:pt x="46" y="9"/>
                </a:lnTo>
                <a:lnTo>
                  <a:pt x="46" y="9"/>
                </a:lnTo>
                <a:lnTo>
                  <a:pt x="46" y="9"/>
                </a:lnTo>
                <a:lnTo>
                  <a:pt x="46" y="9"/>
                </a:lnTo>
                <a:lnTo>
                  <a:pt x="45" y="9"/>
                </a:lnTo>
                <a:lnTo>
                  <a:pt x="45" y="9"/>
                </a:lnTo>
                <a:lnTo>
                  <a:pt x="45" y="9"/>
                </a:lnTo>
                <a:lnTo>
                  <a:pt x="45" y="9"/>
                </a:lnTo>
                <a:lnTo>
                  <a:pt x="45" y="9"/>
                </a:lnTo>
                <a:lnTo>
                  <a:pt x="45" y="9"/>
                </a:lnTo>
                <a:lnTo>
                  <a:pt x="45" y="9"/>
                </a:lnTo>
                <a:lnTo>
                  <a:pt x="44" y="9"/>
                </a:lnTo>
                <a:lnTo>
                  <a:pt x="44" y="9"/>
                </a:lnTo>
                <a:lnTo>
                  <a:pt x="44" y="9"/>
                </a:lnTo>
                <a:lnTo>
                  <a:pt x="44" y="9"/>
                </a:lnTo>
                <a:lnTo>
                  <a:pt x="44" y="9"/>
                </a:lnTo>
                <a:lnTo>
                  <a:pt x="44" y="9"/>
                </a:lnTo>
                <a:lnTo>
                  <a:pt x="43" y="9"/>
                </a:lnTo>
                <a:lnTo>
                  <a:pt x="43" y="9"/>
                </a:lnTo>
                <a:lnTo>
                  <a:pt x="43" y="9"/>
                </a:lnTo>
                <a:lnTo>
                  <a:pt x="43" y="8"/>
                </a:lnTo>
                <a:lnTo>
                  <a:pt x="43" y="8"/>
                </a:lnTo>
                <a:lnTo>
                  <a:pt x="43" y="8"/>
                </a:lnTo>
                <a:lnTo>
                  <a:pt x="42" y="8"/>
                </a:lnTo>
                <a:lnTo>
                  <a:pt x="42" y="8"/>
                </a:lnTo>
                <a:lnTo>
                  <a:pt x="42" y="8"/>
                </a:lnTo>
                <a:lnTo>
                  <a:pt x="42" y="8"/>
                </a:lnTo>
                <a:lnTo>
                  <a:pt x="42" y="8"/>
                </a:lnTo>
                <a:lnTo>
                  <a:pt x="42" y="8"/>
                </a:lnTo>
                <a:lnTo>
                  <a:pt x="41" y="8"/>
                </a:lnTo>
                <a:lnTo>
                  <a:pt x="41" y="8"/>
                </a:lnTo>
                <a:lnTo>
                  <a:pt x="41" y="8"/>
                </a:lnTo>
                <a:lnTo>
                  <a:pt x="41" y="8"/>
                </a:lnTo>
                <a:lnTo>
                  <a:pt x="41" y="8"/>
                </a:lnTo>
                <a:lnTo>
                  <a:pt x="41" y="8"/>
                </a:lnTo>
                <a:lnTo>
                  <a:pt x="39" y="8"/>
                </a:lnTo>
                <a:lnTo>
                  <a:pt x="39" y="8"/>
                </a:lnTo>
                <a:lnTo>
                  <a:pt x="39" y="8"/>
                </a:lnTo>
                <a:lnTo>
                  <a:pt x="39" y="8"/>
                </a:lnTo>
                <a:lnTo>
                  <a:pt x="39" y="8"/>
                </a:lnTo>
                <a:lnTo>
                  <a:pt x="39" y="8"/>
                </a:lnTo>
                <a:lnTo>
                  <a:pt x="38" y="8"/>
                </a:lnTo>
                <a:lnTo>
                  <a:pt x="38" y="8"/>
                </a:lnTo>
                <a:lnTo>
                  <a:pt x="38" y="8"/>
                </a:lnTo>
                <a:lnTo>
                  <a:pt x="38" y="8"/>
                </a:lnTo>
                <a:lnTo>
                  <a:pt x="38" y="8"/>
                </a:lnTo>
                <a:lnTo>
                  <a:pt x="38" y="8"/>
                </a:lnTo>
                <a:lnTo>
                  <a:pt x="37" y="8"/>
                </a:lnTo>
                <a:lnTo>
                  <a:pt x="37" y="8"/>
                </a:lnTo>
                <a:lnTo>
                  <a:pt x="37" y="8"/>
                </a:lnTo>
                <a:lnTo>
                  <a:pt x="37" y="8"/>
                </a:lnTo>
                <a:lnTo>
                  <a:pt x="37" y="8"/>
                </a:lnTo>
                <a:lnTo>
                  <a:pt x="37" y="8"/>
                </a:lnTo>
                <a:lnTo>
                  <a:pt x="36" y="8"/>
                </a:lnTo>
                <a:lnTo>
                  <a:pt x="36" y="8"/>
                </a:lnTo>
                <a:lnTo>
                  <a:pt x="36" y="8"/>
                </a:lnTo>
                <a:lnTo>
                  <a:pt x="36" y="8"/>
                </a:lnTo>
                <a:lnTo>
                  <a:pt x="36" y="8"/>
                </a:lnTo>
                <a:lnTo>
                  <a:pt x="36" y="8"/>
                </a:lnTo>
                <a:lnTo>
                  <a:pt x="35" y="8"/>
                </a:lnTo>
                <a:lnTo>
                  <a:pt x="35" y="8"/>
                </a:lnTo>
                <a:lnTo>
                  <a:pt x="35" y="8"/>
                </a:lnTo>
                <a:lnTo>
                  <a:pt x="35" y="8"/>
                </a:lnTo>
                <a:lnTo>
                  <a:pt x="35" y="8"/>
                </a:lnTo>
                <a:lnTo>
                  <a:pt x="35" y="8"/>
                </a:lnTo>
                <a:lnTo>
                  <a:pt x="34" y="8"/>
                </a:lnTo>
                <a:lnTo>
                  <a:pt x="34" y="8"/>
                </a:lnTo>
                <a:lnTo>
                  <a:pt x="34" y="8"/>
                </a:lnTo>
                <a:lnTo>
                  <a:pt x="34" y="8"/>
                </a:lnTo>
                <a:lnTo>
                  <a:pt x="34" y="8"/>
                </a:lnTo>
                <a:lnTo>
                  <a:pt x="34" y="8"/>
                </a:lnTo>
                <a:lnTo>
                  <a:pt x="33" y="8"/>
                </a:lnTo>
                <a:lnTo>
                  <a:pt x="33" y="8"/>
                </a:lnTo>
                <a:lnTo>
                  <a:pt x="33" y="8"/>
                </a:lnTo>
                <a:lnTo>
                  <a:pt x="33" y="8"/>
                </a:lnTo>
                <a:lnTo>
                  <a:pt x="33" y="8"/>
                </a:lnTo>
                <a:lnTo>
                  <a:pt x="33" y="8"/>
                </a:lnTo>
                <a:lnTo>
                  <a:pt x="32" y="8"/>
                </a:lnTo>
                <a:lnTo>
                  <a:pt x="32" y="8"/>
                </a:lnTo>
                <a:lnTo>
                  <a:pt x="32" y="9"/>
                </a:lnTo>
                <a:lnTo>
                  <a:pt x="32" y="9"/>
                </a:lnTo>
                <a:lnTo>
                  <a:pt x="32" y="9"/>
                </a:lnTo>
                <a:lnTo>
                  <a:pt x="32" y="9"/>
                </a:lnTo>
                <a:lnTo>
                  <a:pt x="30" y="9"/>
                </a:lnTo>
                <a:lnTo>
                  <a:pt x="30" y="9"/>
                </a:lnTo>
                <a:lnTo>
                  <a:pt x="30" y="9"/>
                </a:lnTo>
                <a:lnTo>
                  <a:pt x="30" y="9"/>
                </a:lnTo>
                <a:lnTo>
                  <a:pt x="30" y="9"/>
                </a:lnTo>
                <a:lnTo>
                  <a:pt x="30" y="9"/>
                </a:lnTo>
                <a:lnTo>
                  <a:pt x="30" y="9"/>
                </a:lnTo>
                <a:lnTo>
                  <a:pt x="29" y="9"/>
                </a:lnTo>
                <a:lnTo>
                  <a:pt x="29" y="9"/>
                </a:lnTo>
                <a:lnTo>
                  <a:pt x="29" y="9"/>
                </a:lnTo>
                <a:lnTo>
                  <a:pt x="29" y="9"/>
                </a:lnTo>
                <a:lnTo>
                  <a:pt x="29" y="9"/>
                </a:lnTo>
                <a:lnTo>
                  <a:pt x="29" y="9"/>
                </a:lnTo>
                <a:lnTo>
                  <a:pt x="28" y="9"/>
                </a:lnTo>
                <a:lnTo>
                  <a:pt x="28" y="9"/>
                </a:lnTo>
                <a:lnTo>
                  <a:pt x="28" y="9"/>
                </a:lnTo>
                <a:lnTo>
                  <a:pt x="28" y="9"/>
                </a:lnTo>
                <a:lnTo>
                  <a:pt x="28" y="9"/>
                </a:lnTo>
                <a:lnTo>
                  <a:pt x="28" y="9"/>
                </a:lnTo>
                <a:lnTo>
                  <a:pt x="28" y="10"/>
                </a:lnTo>
                <a:lnTo>
                  <a:pt x="27" y="10"/>
                </a:lnTo>
                <a:lnTo>
                  <a:pt x="27" y="10"/>
                </a:lnTo>
                <a:lnTo>
                  <a:pt x="27" y="10"/>
                </a:lnTo>
                <a:lnTo>
                  <a:pt x="27" y="10"/>
                </a:lnTo>
                <a:lnTo>
                  <a:pt x="27" y="10"/>
                </a:lnTo>
                <a:lnTo>
                  <a:pt x="27" y="10"/>
                </a:lnTo>
                <a:lnTo>
                  <a:pt x="26" y="10"/>
                </a:lnTo>
                <a:lnTo>
                  <a:pt x="26" y="10"/>
                </a:lnTo>
                <a:lnTo>
                  <a:pt x="26" y="10"/>
                </a:lnTo>
                <a:lnTo>
                  <a:pt x="26" y="10"/>
                </a:lnTo>
                <a:lnTo>
                  <a:pt x="26" y="10"/>
                </a:lnTo>
                <a:lnTo>
                  <a:pt x="26" y="10"/>
                </a:lnTo>
                <a:lnTo>
                  <a:pt x="26" y="10"/>
                </a:lnTo>
                <a:lnTo>
                  <a:pt x="25" y="10"/>
                </a:lnTo>
                <a:lnTo>
                  <a:pt x="25" y="10"/>
                </a:lnTo>
                <a:lnTo>
                  <a:pt x="25" y="10"/>
                </a:lnTo>
                <a:lnTo>
                  <a:pt x="25" y="11"/>
                </a:lnTo>
                <a:lnTo>
                  <a:pt x="25" y="11"/>
                </a:lnTo>
                <a:lnTo>
                  <a:pt x="25" y="11"/>
                </a:lnTo>
                <a:lnTo>
                  <a:pt x="25" y="11"/>
                </a:lnTo>
                <a:lnTo>
                  <a:pt x="24" y="11"/>
                </a:lnTo>
                <a:lnTo>
                  <a:pt x="24" y="11"/>
                </a:lnTo>
                <a:lnTo>
                  <a:pt x="24" y="11"/>
                </a:lnTo>
                <a:lnTo>
                  <a:pt x="24" y="11"/>
                </a:lnTo>
                <a:lnTo>
                  <a:pt x="24" y="11"/>
                </a:lnTo>
                <a:lnTo>
                  <a:pt x="24" y="11"/>
                </a:lnTo>
                <a:lnTo>
                  <a:pt x="24" y="11"/>
                </a:lnTo>
                <a:lnTo>
                  <a:pt x="23" y="11"/>
                </a:lnTo>
                <a:lnTo>
                  <a:pt x="23" y="11"/>
                </a:lnTo>
                <a:lnTo>
                  <a:pt x="23" y="11"/>
                </a:lnTo>
                <a:lnTo>
                  <a:pt x="23" y="12"/>
                </a:lnTo>
                <a:lnTo>
                  <a:pt x="23" y="12"/>
                </a:lnTo>
                <a:lnTo>
                  <a:pt x="23" y="12"/>
                </a:lnTo>
                <a:lnTo>
                  <a:pt x="23" y="12"/>
                </a:lnTo>
                <a:lnTo>
                  <a:pt x="21" y="12"/>
                </a:lnTo>
                <a:lnTo>
                  <a:pt x="21" y="12"/>
                </a:lnTo>
                <a:lnTo>
                  <a:pt x="21" y="12"/>
                </a:lnTo>
                <a:lnTo>
                  <a:pt x="21" y="12"/>
                </a:lnTo>
                <a:lnTo>
                  <a:pt x="21" y="12"/>
                </a:lnTo>
                <a:lnTo>
                  <a:pt x="21" y="12"/>
                </a:lnTo>
                <a:lnTo>
                  <a:pt x="21" y="12"/>
                </a:lnTo>
                <a:lnTo>
                  <a:pt x="20" y="12"/>
                </a:lnTo>
                <a:lnTo>
                  <a:pt x="20" y="13"/>
                </a:lnTo>
                <a:lnTo>
                  <a:pt x="20" y="13"/>
                </a:lnTo>
                <a:lnTo>
                  <a:pt x="20" y="13"/>
                </a:lnTo>
                <a:lnTo>
                  <a:pt x="20" y="13"/>
                </a:lnTo>
                <a:lnTo>
                  <a:pt x="20" y="13"/>
                </a:lnTo>
                <a:lnTo>
                  <a:pt x="20" y="13"/>
                </a:lnTo>
                <a:lnTo>
                  <a:pt x="20" y="13"/>
                </a:lnTo>
                <a:lnTo>
                  <a:pt x="19" y="13"/>
                </a:lnTo>
                <a:lnTo>
                  <a:pt x="19" y="13"/>
                </a:lnTo>
                <a:lnTo>
                  <a:pt x="19" y="13"/>
                </a:lnTo>
                <a:lnTo>
                  <a:pt x="19" y="13"/>
                </a:lnTo>
                <a:lnTo>
                  <a:pt x="19" y="14"/>
                </a:lnTo>
                <a:lnTo>
                  <a:pt x="19" y="14"/>
                </a:lnTo>
                <a:lnTo>
                  <a:pt x="19" y="14"/>
                </a:lnTo>
                <a:lnTo>
                  <a:pt x="19" y="14"/>
                </a:lnTo>
                <a:lnTo>
                  <a:pt x="18" y="14"/>
                </a:lnTo>
                <a:lnTo>
                  <a:pt x="18" y="14"/>
                </a:lnTo>
                <a:lnTo>
                  <a:pt x="18" y="14"/>
                </a:lnTo>
                <a:lnTo>
                  <a:pt x="18" y="14"/>
                </a:lnTo>
                <a:lnTo>
                  <a:pt x="18" y="14"/>
                </a:lnTo>
                <a:lnTo>
                  <a:pt x="18" y="15"/>
                </a:lnTo>
                <a:lnTo>
                  <a:pt x="18" y="15"/>
                </a:lnTo>
                <a:lnTo>
                  <a:pt x="18" y="15"/>
                </a:lnTo>
                <a:lnTo>
                  <a:pt x="18" y="15"/>
                </a:lnTo>
                <a:lnTo>
                  <a:pt x="17" y="15"/>
                </a:lnTo>
                <a:lnTo>
                  <a:pt x="17" y="15"/>
                </a:lnTo>
                <a:lnTo>
                  <a:pt x="17" y="15"/>
                </a:lnTo>
                <a:lnTo>
                  <a:pt x="17" y="15"/>
                </a:lnTo>
                <a:lnTo>
                  <a:pt x="17" y="15"/>
                </a:lnTo>
                <a:lnTo>
                  <a:pt x="17" y="15"/>
                </a:lnTo>
                <a:lnTo>
                  <a:pt x="17" y="17"/>
                </a:lnTo>
                <a:lnTo>
                  <a:pt x="17" y="17"/>
                </a:lnTo>
                <a:lnTo>
                  <a:pt x="16" y="17"/>
                </a:lnTo>
                <a:lnTo>
                  <a:pt x="16" y="17"/>
                </a:lnTo>
                <a:lnTo>
                  <a:pt x="16" y="17"/>
                </a:lnTo>
                <a:lnTo>
                  <a:pt x="16" y="17"/>
                </a:lnTo>
                <a:lnTo>
                  <a:pt x="16" y="17"/>
                </a:lnTo>
                <a:lnTo>
                  <a:pt x="16" y="17"/>
                </a:lnTo>
                <a:lnTo>
                  <a:pt x="16" y="17"/>
                </a:lnTo>
                <a:lnTo>
                  <a:pt x="16" y="18"/>
                </a:lnTo>
                <a:lnTo>
                  <a:pt x="16" y="18"/>
                </a:lnTo>
                <a:lnTo>
                  <a:pt x="15" y="18"/>
                </a:lnTo>
                <a:lnTo>
                  <a:pt x="15" y="18"/>
                </a:lnTo>
                <a:lnTo>
                  <a:pt x="15" y="18"/>
                </a:lnTo>
                <a:lnTo>
                  <a:pt x="15" y="18"/>
                </a:lnTo>
                <a:lnTo>
                  <a:pt x="15" y="18"/>
                </a:lnTo>
                <a:lnTo>
                  <a:pt x="15" y="18"/>
                </a:lnTo>
                <a:lnTo>
                  <a:pt x="15" y="19"/>
                </a:lnTo>
                <a:lnTo>
                  <a:pt x="15" y="19"/>
                </a:lnTo>
                <a:lnTo>
                  <a:pt x="15" y="19"/>
                </a:lnTo>
                <a:lnTo>
                  <a:pt x="15" y="19"/>
                </a:lnTo>
                <a:lnTo>
                  <a:pt x="14" y="19"/>
                </a:lnTo>
                <a:lnTo>
                  <a:pt x="14" y="19"/>
                </a:lnTo>
                <a:lnTo>
                  <a:pt x="14" y="19"/>
                </a:lnTo>
                <a:lnTo>
                  <a:pt x="14" y="19"/>
                </a:lnTo>
                <a:lnTo>
                  <a:pt x="14" y="20"/>
                </a:lnTo>
                <a:lnTo>
                  <a:pt x="14" y="20"/>
                </a:lnTo>
                <a:lnTo>
                  <a:pt x="14" y="20"/>
                </a:lnTo>
                <a:lnTo>
                  <a:pt x="14" y="20"/>
                </a:lnTo>
                <a:lnTo>
                  <a:pt x="14" y="20"/>
                </a:lnTo>
                <a:lnTo>
                  <a:pt x="14" y="20"/>
                </a:lnTo>
                <a:lnTo>
                  <a:pt x="14" y="20"/>
                </a:lnTo>
                <a:lnTo>
                  <a:pt x="12" y="20"/>
                </a:lnTo>
                <a:lnTo>
                  <a:pt x="12" y="21"/>
                </a:lnTo>
                <a:lnTo>
                  <a:pt x="12" y="21"/>
                </a:lnTo>
                <a:lnTo>
                  <a:pt x="12" y="21"/>
                </a:lnTo>
                <a:lnTo>
                  <a:pt x="12" y="21"/>
                </a:lnTo>
                <a:lnTo>
                  <a:pt x="12" y="21"/>
                </a:lnTo>
                <a:lnTo>
                  <a:pt x="12" y="21"/>
                </a:lnTo>
                <a:lnTo>
                  <a:pt x="12" y="21"/>
                </a:lnTo>
                <a:lnTo>
                  <a:pt x="12" y="22"/>
                </a:lnTo>
                <a:lnTo>
                  <a:pt x="12" y="22"/>
                </a:lnTo>
                <a:lnTo>
                  <a:pt x="12" y="22"/>
                </a:lnTo>
                <a:lnTo>
                  <a:pt x="11" y="22"/>
                </a:lnTo>
                <a:lnTo>
                  <a:pt x="11" y="22"/>
                </a:lnTo>
                <a:lnTo>
                  <a:pt x="11" y="22"/>
                </a:lnTo>
                <a:lnTo>
                  <a:pt x="11" y="22"/>
                </a:lnTo>
                <a:lnTo>
                  <a:pt x="11" y="22"/>
                </a:lnTo>
                <a:lnTo>
                  <a:pt x="11" y="23"/>
                </a:lnTo>
                <a:lnTo>
                  <a:pt x="11" y="23"/>
                </a:lnTo>
                <a:lnTo>
                  <a:pt x="11" y="23"/>
                </a:lnTo>
                <a:lnTo>
                  <a:pt x="11" y="23"/>
                </a:lnTo>
                <a:lnTo>
                  <a:pt x="11" y="23"/>
                </a:lnTo>
                <a:lnTo>
                  <a:pt x="11" y="23"/>
                </a:lnTo>
                <a:lnTo>
                  <a:pt x="11" y="23"/>
                </a:lnTo>
                <a:lnTo>
                  <a:pt x="11" y="24"/>
                </a:lnTo>
                <a:lnTo>
                  <a:pt x="10" y="24"/>
                </a:lnTo>
                <a:lnTo>
                  <a:pt x="10" y="24"/>
                </a:lnTo>
                <a:lnTo>
                  <a:pt x="10" y="24"/>
                </a:lnTo>
                <a:lnTo>
                  <a:pt x="10" y="24"/>
                </a:lnTo>
                <a:lnTo>
                  <a:pt x="10" y="24"/>
                </a:lnTo>
                <a:lnTo>
                  <a:pt x="10" y="24"/>
                </a:lnTo>
                <a:lnTo>
                  <a:pt x="10" y="26"/>
                </a:lnTo>
                <a:lnTo>
                  <a:pt x="10" y="26"/>
                </a:lnTo>
                <a:lnTo>
                  <a:pt x="10" y="26"/>
                </a:lnTo>
                <a:lnTo>
                  <a:pt x="10" y="26"/>
                </a:lnTo>
                <a:lnTo>
                  <a:pt x="10" y="26"/>
                </a:lnTo>
                <a:lnTo>
                  <a:pt x="10" y="26"/>
                </a:lnTo>
                <a:lnTo>
                  <a:pt x="10" y="26"/>
                </a:lnTo>
                <a:lnTo>
                  <a:pt x="10" y="27"/>
                </a:lnTo>
                <a:lnTo>
                  <a:pt x="10" y="27"/>
                </a:lnTo>
                <a:lnTo>
                  <a:pt x="9" y="27"/>
                </a:lnTo>
                <a:lnTo>
                  <a:pt x="9" y="27"/>
                </a:lnTo>
                <a:lnTo>
                  <a:pt x="9" y="27"/>
                </a:lnTo>
                <a:lnTo>
                  <a:pt x="9" y="27"/>
                </a:lnTo>
                <a:lnTo>
                  <a:pt x="9" y="28"/>
                </a:lnTo>
                <a:lnTo>
                  <a:pt x="9" y="28"/>
                </a:lnTo>
                <a:lnTo>
                  <a:pt x="9" y="28"/>
                </a:lnTo>
                <a:lnTo>
                  <a:pt x="9" y="28"/>
                </a:lnTo>
                <a:lnTo>
                  <a:pt x="9" y="28"/>
                </a:lnTo>
                <a:lnTo>
                  <a:pt x="9" y="28"/>
                </a:lnTo>
                <a:lnTo>
                  <a:pt x="9" y="28"/>
                </a:lnTo>
                <a:lnTo>
                  <a:pt x="9" y="29"/>
                </a:lnTo>
                <a:lnTo>
                  <a:pt x="9" y="29"/>
                </a:lnTo>
                <a:lnTo>
                  <a:pt x="9" y="29"/>
                </a:lnTo>
                <a:lnTo>
                  <a:pt x="9" y="29"/>
                </a:lnTo>
                <a:lnTo>
                  <a:pt x="9" y="29"/>
                </a:lnTo>
                <a:lnTo>
                  <a:pt x="9" y="29"/>
                </a:lnTo>
                <a:lnTo>
                  <a:pt x="9" y="30"/>
                </a:lnTo>
                <a:lnTo>
                  <a:pt x="9" y="30"/>
                </a:lnTo>
                <a:lnTo>
                  <a:pt x="9" y="30"/>
                </a:lnTo>
                <a:lnTo>
                  <a:pt x="9" y="30"/>
                </a:lnTo>
                <a:lnTo>
                  <a:pt x="8" y="30"/>
                </a:lnTo>
                <a:lnTo>
                  <a:pt x="8" y="30"/>
                </a:lnTo>
                <a:lnTo>
                  <a:pt x="8" y="30"/>
                </a:lnTo>
                <a:lnTo>
                  <a:pt x="8" y="31"/>
                </a:lnTo>
                <a:lnTo>
                  <a:pt x="8" y="31"/>
                </a:lnTo>
                <a:lnTo>
                  <a:pt x="8" y="31"/>
                </a:lnTo>
                <a:lnTo>
                  <a:pt x="8" y="31"/>
                </a:lnTo>
                <a:lnTo>
                  <a:pt x="8" y="31"/>
                </a:lnTo>
                <a:lnTo>
                  <a:pt x="8" y="31"/>
                </a:lnTo>
                <a:lnTo>
                  <a:pt x="8" y="32"/>
                </a:lnTo>
                <a:lnTo>
                  <a:pt x="8" y="32"/>
                </a:lnTo>
                <a:lnTo>
                  <a:pt x="8" y="32"/>
                </a:lnTo>
                <a:lnTo>
                  <a:pt x="8" y="32"/>
                </a:lnTo>
                <a:lnTo>
                  <a:pt x="8" y="32"/>
                </a:lnTo>
                <a:lnTo>
                  <a:pt x="8" y="32"/>
                </a:lnTo>
                <a:lnTo>
                  <a:pt x="8" y="34"/>
                </a:lnTo>
                <a:lnTo>
                  <a:pt x="8" y="34"/>
                </a:lnTo>
                <a:lnTo>
                  <a:pt x="8" y="34"/>
                </a:lnTo>
                <a:lnTo>
                  <a:pt x="8" y="34"/>
                </a:lnTo>
                <a:lnTo>
                  <a:pt x="8" y="34"/>
                </a:lnTo>
                <a:lnTo>
                  <a:pt x="8" y="34"/>
                </a:lnTo>
                <a:lnTo>
                  <a:pt x="8" y="35"/>
                </a:lnTo>
                <a:lnTo>
                  <a:pt x="8" y="35"/>
                </a:lnTo>
                <a:lnTo>
                  <a:pt x="8" y="35"/>
                </a:lnTo>
                <a:lnTo>
                  <a:pt x="8" y="35"/>
                </a:lnTo>
                <a:lnTo>
                  <a:pt x="8" y="35"/>
                </a:lnTo>
                <a:lnTo>
                  <a:pt x="8" y="35"/>
                </a:lnTo>
                <a:lnTo>
                  <a:pt x="8" y="36"/>
                </a:lnTo>
                <a:lnTo>
                  <a:pt x="8" y="36"/>
                </a:lnTo>
                <a:lnTo>
                  <a:pt x="8" y="36"/>
                </a:lnTo>
                <a:lnTo>
                  <a:pt x="8" y="36"/>
                </a:lnTo>
                <a:lnTo>
                  <a:pt x="8" y="36"/>
                </a:lnTo>
                <a:lnTo>
                  <a:pt x="8" y="36"/>
                </a:lnTo>
                <a:lnTo>
                  <a:pt x="8" y="37"/>
                </a:lnTo>
                <a:lnTo>
                  <a:pt x="8" y="37"/>
                </a:lnTo>
                <a:lnTo>
                  <a:pt x="8" y="37"/>
                </a:lnTo>
                <a:lnTo>
                  <a:pt x="8" y="37"/>
                </a:lnTo>
                <a:lnTo>
                  <a:pt x="8" y="37"/>
                </a:lnTo>
                <a:lnTo>
                  <a:pt x="8" y="37"/>
                </a:lnTo>
                <a:lnTo>
                  <a:pt x="8" y="37"/>
                </a:lnTo>
                <a:close/>
                <a:moveTo>
                  <a:pt x="37" y="75"/>
                </a:moveTo>
                <a:lnTo>
                  <a:pt x="37" y="75"/>
                </a:lnTo>
                <a:lnTo>
                  <a:pt x="37" y="75"/>
                </a:lnTo>
                <a:lnTo>
                  <a:pt x="36" y="75"/>
                </a:lnTo>
                <a:lnTo>
                  <a:pt x="36" y="75"/>
                </a:lnTo>
                <a:lnTo>
                  <a:pt x="36" y="75"/>
                </a:lnTo>
                <a:lnTo>
                  <a:pt x="36" y="75"/>
                </a:lnTo>
                <a:lnTo>
                  <a:pt x="36" y="75"/>
                </a:lnTo>
                <a:lnTo>
                  <a:pt x="35" y="75"/>
                </a:lnTo>
                <a:lnTo>
                  <a:pt x="35" y="75"/>
                </a:lnTo>
                <a:lnTo>
                  <a:pt x="35" y="75"/>
                </a:lnTo>
                <a:lnTo>
                  <a:pt x="35" y="75"/>
                </a:lnTo>
                <a:lnTo>
                  <a:pt x="35" y="75"/>
                </a:lnTo>
                <a:lnTo>
                  <a:pt x="34" y="75"/>
                </a:lnTo>
                <a:lnTo>
                  <a:pt x="34" y="75"/>
                </a:lnTo>
                <a:lnTo>
                  <a:pt x="34" y="75"/>
                </a:lnTo>
                <a:lnTo>
                  <a:pt x="34" y="75"/>
                </a:lnTo>
                <a:lnTo>
                  <a:pt x="33" y="75"/>
                </a:lnTo>
                <a:lnTo>
                  <a:pt x="33" y="75"/>
                </a:lnTo>
                <a:lnTo>
                  <a:pt x="33" y="75"/>
                </a:lnTo>
                <a:lnTo>
                  <a:pt x="33" y="75"/>
                </a:lnTo>
                <a:lnTo>
                  <a:pt x="33" y="75"/>
                </a:lnTo>
                <a:lnTo>
                  <a:pt x="32" y="75"/>
                </a:lnTo>
                <a:lnTo>
                  <a:pt x="32" y="74"/>
                </a:lnTo>
                <a:lnTo>
                  <a:pt x="32" y="74"/>
                </a:lnTo>
                <a:lnTo>
                  <a:pt x="32" y="74"/>
                </a:lnTo>
                <a:lnTo>
                  <a:pt x="32" y="74"/>
                </a:lnTo>
                <a:lnTo>
                  <a:pt x="30" y="74"/>
                </a:lnTo>
                <a:lnTo>
                  <a:pt x="30" y="74"/>
                </a:lnTo>
                <a:lnTo>
                  <a:pt x="30" y="74"/>
                </a:lnTo>
                <a:lnTo>
                  <a:pt x="30" y="74"/>
                </a:lnTo>
                <a:lnTo>
                  <a:pt x="30" y="74"/>
                </a:lnTo>
                <a:lnTo>
                  <a:pt x="29" y="74"/>
                </a:lnTo>
                <a:lnTo>
                  <a:pt x="29" y="74"/>
                </a:lnTo>
                <a:lnTo>
                  <a:pt x="29" y="74"/>
                </a:lnTo>
                <a:lnTo>
                  <a:pt x="29" y="74"/>
                </a:lnTo>
                <a:lnTo>
                  <a:pt x="29" y="74"/>
                </a:lnTo>
                <a:lnTo>
                  <a:pt x="28" y="74"/>
                </a:lnTo>
                <a:lnTo>
                  <a:pt x="28" y="74"/>
                </a:lnTo>
                <a:lnTo>
                  <a:pt x="28" y="74"/>
                </a:lnTo>
                <a:lnTo>
                  <a:pt x="28" y="74"/>
                </a:lnTo>
                <a:lnTo>
                  <a:pt x="28" y="74"/>
                </a:lnTo>
                <a:lnTo>
                  <a:pt x="27" y="74"/>
                </a:lnTo>
                <a:lnTo>
                  <a:pt x="27" y="74"/>
                </a:lnTo>
                <a:lnTo>
                  <a:pt x="27" y="74"/>
                </a:lnTo>
                <a:lnTo>
                  <a:pt x="27" y="73"/>
                </a:lnTo>
                <a:lnTo>
                  <a:pt x="27" y="73"/>
                </a:lnTo>
                <a:lnTo>
                  <a:pt x="26" y="73"/>
                </a:lnTo>
                <a:lnTo>
                  <a:pt x="26" y="73"/>
                </a:lnTo>
                <a:lnTo>
                  <a:pt x="26" y="73"/>
                </a:lnTo>
                <a:lnTo>
                  <a:pt x="26" y="73"/>
                </a:lnTo>
                <a:lnTo>
                  <a:pt x="26" y="73"/>
                </a:lnTo>
                <a:lnTo>
                  <a:pt x="25" y="73"/>
                </a:lnTo>
                <a:lnTo>
                  <a:pt x="25" y="73"/>
                </a:lnTo>
                <a:lnTo>
                  <a:pt x="25" y="73"/>
                </a:lnTo>
                <a:lnTo>
                  <a:pt x="25" y="73"/>
                </a:lnTo>
                <a:lnTo>
                  <a:pt x="25" y="73"/>
                </a:lnTo>
                <a:lnTo>
                  <a:pt x="24" y="73"/>
                </a:lnTo>
                <a:lnTo>
                  <a:pt x="24" y="73"/>
                </a:lnTo>
                <a:lnTo>
                  <a:pt x="24" y="73"/>
                </a:lnTo>
                <a:lnTo>
                  <a:pt x="24" y="72"/>
                </a:lnTo>
                <a:lnTo>
                  <a:pt x="24" y="72"/>
                </a:lnTo>
                <a:lnTo>
                  <a:pt x="23" y="72"/>
                </a:lnTo>
                <a:lnTo>
                  <a:pt x="23" y="72"/>
                </a:lnTo>
                <a:lnTo>
                  <a:pt x="23" y="72"/>
                </a:lnTo>
                <a:lnTo>
                  <a:pt x="23" y="72"/>
                </a:lnTo>
                <a:lnTo>
                  <a:pt x="23" y="72"/>
                </a:lnTo>
                <a:lnTo>
                  <a:pt x="23" y="72"/>
                </a:lnTo>
                <a:lnTo>
                  <a:pt x="21" y="72"/>
                </a:lnTo>
                <a:lnTo>
                  <a:pt x="21" y="72"/>
                </a:lnTo>
                <a:lnTo>
                  <a:pt x="21" y="72"/>
                </a:lnTo>
                <a:lnTo>
                  <a:pt x="21" y="72"/>
                </a:lnTo>
                <a:lnTo>
                  <a:pt x="21" y="72"/>
                </a:lnTo>
                <a:lnTo>
                  <a:pt x="20" y="71"/>
                </a:lnTo>
                <a:lnTo>
                  <a:pt x="20" y="71"/>
                </a:lnTo>
                <a:lnTo>
                  <a:pt x="20" y="71"/>
                </a:lnTo>
                <a:lnTo>
                  <a:pt x="20" y="71"/>
                </a:lnTo>
                <a:lnTo>
                  <a:pt x="20" y="71"/>
                </a:lnTo>
                <a:lnTo>
                  <a:pt x="20" y="71"/>
                </a:lnTo>
                <a:lnTo>
                  <a:pt x="19" y="71"/>
                </a:lnTo>
                <a:lnTo>
                  <a:pt x="19" y="71"/>
                </a:lnTo>
                <a:lnTo>
                  <a:pt x="19" y="71"/>
                </a:lnTo>
                <a:lnTo>
                  <a:pt x="19" y="71"/>
                </a:lnTo>
                <a:lnTo>
                  <a:pt x="19" y="70"/>
                </a:lnTo>
                <a:lnTo>
                  <a:pt x="18" y="70"/>
                </a:lnTo>
                <a:lnTo>
                  <a:pt x="18" y="70"/>
                </a:lnTo>
                <a:lnTo>
                  <a:pt x="18" y="70"/>
                </a:lnTo>
                <a:lnTo>
                  <a:pt x="18" y="70"/>
                </a:lnTo>
                <a:lnTo>
                  <a:pt x="18" y="70"/>
                </a:lnTo>
                <a:lnTo>
                  <a:pt x="18" y="70"/>
                </a:lnTo>
                <a:lnTo>
                  <a:pt x="17" y="70"/>
                </a:lnTo>
                <a:lnTo>
                  <a:pt x="17" y="70"/>
                </a:lnTo>
                <a:lnTo>
                  <a:pt x="17" y="70"/>
                </a:lnTo>
                <a:lnTo>
                  <a:pt x="17" y="68"/>
                </a:lnTo>
                <a:lnTo>
                  <a:pt x="17" y="68"/>
                </a:lnTo>
                <a:lnTo>
                  <a:pt x="17" y="68"/>
                </a:lnTo>
                <a:lnTo>
                  <a:pt x="16" y="68"/>
                </a:lnTo>
                <a:lnTo>
                  <a:pt x="16" y="68"/>
                </a:lnTo>
                <a:lnTo>
                  <a:pt x="16" y="68"/>
                </a:lnTo>
                <a:lnTo>
                  <a:pt x="16" y="68"/>
                </a:lnTo>
                <a:lnTo>
                  <a:pt x="16" y="68"/>
                </a:lnTo>
                <a:lnTo>
                  <a:pt x="16" y="68"/>
                </a:lnTo>
                <a:lnTo>
                  <a:pt x="15" y="67"/>
                </a:lnTo>
                <a:lnTo>
                  <a:pt x="15" y="67"/>
                </a:lnTo>
                <a:lnTo>
                  <a:pt x="15" y="67"/>
                </a:lnTo>
                <a:lnTo>
                  <a:pt x="15" y="67"/>
                </a:lnTo>
                <a:lnTo>
                  <a:pt x="15" y="67"/>
                </a:lnTo>
                <a:lnTo>
                  <a:pt x="15" y="67"/>
                </a:lnTo>
                <a:lnTo>
                  <a:pt x="14" y="67"/>
                </a:lnTo>
                <a:lnTo>
                  <a:pt x="14" y="67"/>
                </a:lnTo>
                <a:lnTo>
                  <a:pt x="14" y="66"/>
                </a:lnTo>
                <a:lnTo>
                  <a:pt x="14" y="66"/>
                </a:lnTo>
                <a:lnTo>
                  <a:pt x="14" y="66"/>
                </a:lnTo>
                <a:lnTo>
                  <a:pt x="14" y="66"/>
                </a:lnTo>
                <a:lnTo>
                  <a:pt x="14" y="66"/>
                </a:lnTo>
                <a:lnTo>
                  <a:pt x="12" y="66"/>
                </a:lnTo>
                <a:lnTo>
                  <a:pt x="12" y="66"/>
                </a:lnTo>
                <a:lnTo>
                  <a:pt x="12" y="66"/>
                </a:lnTo>
                <a:lnTo>
                  <a:pt x="12" y="65"/>
                </a:lnTo>
                <a:lnTo>
                  <a:pt x="12" y="65"/>
                </a:lnTo>
                <a:lnTo>
                  <a:pt x="12" y="65"/>
                </a:lnTo>
                <a:lnTo>
                  <a:pt x="12" y="65"/>
                </a:lnTo>
                <a:lnTo>
                  <a:pt x="11" y="65"/>
                </a:lnTo>
                <a:lnTo>
                  <a:pt x="11" y="65"/>
                </a:lnTo>
                <a:lnTo>
                  <a:pt x="11" y="65"/>
                </a:lnTo>
                <a:lnTo>
                  <a:pt x="11" y="64"/>
                </a:lnTo>
                <a:lnTo>
                  <a:pt x="11" y="64"/>
                </a:lnTo>
                <a:lnTo>
                  <a:pt x="11" y="64"/>
                </a:lnTo>
                <a:lnTo>
                  <a:pt x="10" y="64"/>
                </a:lnTo>
                <a:lnTo>
                  <a:pt x="10" y="64"/>
                </a:lnTo>
                <a:lnTo>
                  <a:pt x="10" y="64"/>
                </a:lnTo>
                <a:lnTo>
                  <a:pt x="10" y="64"/>
                </a:lnTo>
                <a:lnTo>
                  <a:pt x="10" y="63"/>
                </a:lnTo>
                <a:lnTo>
                  <a:pt x="10" y="63"/>
                </a:lnTo>
                <a:lnTo>
                  <a:pt x="10" y="63"/>
                </a:lnTo>
                <a:lnTo>
                  <a:pt x="10" y="63"/>
                </a:lnTo>
                <a:lnTo>
                  <a:pt x="9" y="63"/>
                </a:lnTo>
                <a:lnTo>
                  <a:pt x="9" y="63"/>
                </a:lnTo>
                <a:lnTo>
                  <a:pt x="9" y="63"/>
                </a:lnTo>
                <a:lnTo>
                  <a:pt x="9" y="62"/>
                </a:lnTo>
                <a:lnTo>
                  <a:pt x="9" y="62"/>
                </a:lnTo>
                <a:lnTo>
                  <a:pt x="9" y="62"/>
                </a:lnTo>
                <a:lnTo>
                  <a:pt x="9" y="62"/>
                </a:lnTo>
                <a:lnTo>
                  <a:pt x="8" y="62"/>
                </a:lnTo>
                <a:lnTo>
                  <a:pt x="8" y="62"/>
                </a:lnTo>
                <a:lnTo>
                  <a:pt x="8" y="61"/>
                </a:lnTo>
                <a:lnTo>
                  <a:pt x="8" y="61"/>
                </a:lnTo>
                <a:lnTo>
                  <a:pt x="8" y="61"/>
                </a:lnTo>
                <a:lnTo>
                  <a:pt x="8" y="61"/>
                </a:lnTo>
                <a:lnTo>
                  <a:pt x="8" y="61"/>
                </a:lnTo>
                <a:lnTo>
                  <a:pt x="8" y="61"/>
                </a:lnTo>
                <a:lnTo>
                  <a:pt x="7" y="61"/>
                </a:lnTo>
                <a:lnTo>
                  <a:pt x="7" y="59"/>
                </a:lnTo>
                <a:lnTo>
                  <a:pt x="7" y="59"/>
                </a:lnTo>
                <a:lnTo>
                  <a:pt x="7" y="59"/>
                </a:lnTo>
                <a:lnTo>
                  <a:pt x="7" y="59"/>
                </a:lnTo>
                <a:lnTo>
                  <a:pt x="7" y="59"/>
                </a:lnTo>
                <a:lnTo>
                  <a:pt x="7" y="59"/>
                </a:lnTo>
                <a:lnTo>
                  <a:pt x="7" y="58"/>
                </a:lnTo>
                <a:lnTo>
                  <a:pt x="7" y="58"/>
                </a:lnTo>
                <a:lnTo>
                  <a:pt x="6" y="58"/>
                </a:lnTo>
                <a:lnTo>
                  <a:pt x="6" y="58"/>
                </a:lnTo>
                <a:lnTo>
                  <a:pt x="6" y="58"/>
                </a:lnTo>
                <a:lnTo>
                  <a:pt x="6" y="58"/>
                </a:lnTo>
                <a:lnTo>
                  <a:pt x="6" y="57"/>
                </a:lnTo>
                <a:lnTo>
                  <a:pt x="6" y="57"/>
                </a:lnTo>
                <a:lnTo>
                  <a:pt x="6" y="57"/>
                </a:lnTo>
                <a:lnTo>
                  <a:pt x="6" y="57"/>
                </a:lnTo>
                <a:lnTo>
                  <a:pt x="6" y="57"/>
                </a:lnTo>
                <a:lnTo>
                  <a:pt x="5" y="57"/>
                </a:lnTo>
                <a:lnTo>
                  <a:pt x="5" y="56"/>
                </a:lnTo>
                <a:lnTo>
                  <a:pt x="5" y="56"/>
                </a:lnTo>
                <a:lnTo>
                  <a:pt x="5" y="56"/>
                </a:lnTo>
                <a:lnTo>
                  <a:pt x="5" y="56"/>
                </a:lnTo>
                <a:lnTo>
                  <a:pt x="5" y="56"/>
                </a:lnTo>
                <a:lnTo>
                  <a:pt x="5" y="56"/>
                </a:lnTo>
                <a:lnTo>
                  <a:pt x="5" y="55"/>
                </a:lnTo>
                <a:lnTo>
                  <a:pt x="5" y="55"/>
                </a:lnTo>
                <a:lnTo>
                  <a:pt x="5" y="55"/>
                </a:lnTo>
                <a:lnTo>
                  <a:pt x="3" y="55"/>
                </a:lnTo>
                <a:lnTo>
                  <a:pt x="3" y="55"/>
                </a:lnTo>
                <a:lnTo>
                  <a:pt x="3" y="54"/>
                </a:lnTo>
                <a:lnTo>
                  <a:pt x="3" y="54"/>
                </a:lnTo>
                <a:lnTo>
                  <a:pt x="3" y="54"/>
                </a:lnTo>
                <a:lnTo>
                  <a:pt x="3" y="54"/>
                </a:lnTo>
                <a:lnTo>
                  <a:pt x="3" y="54"/>
                </a:lnTo>
                <a:lnTo>
                  <a:pt x="3" y="54"/>
                </a:lnTo>
                <a:lnTo>
                  <a:pt x="3" y="53"/>
                </a:lnTo>
                <a:lnTo>
                  <a:pt x="3" y="53"/>
                </a:lnTo>
                <a:lnTo>
                  <a:pt x="3" y="53"/>
                </a:lnTo>
                <a:lnTo>
                  <a:pt x="2" y="53"/>
                </a:lnTo>
                <a:lnTo>
                  <a:pt x="2" y="53"/>
                </a:lnTo>
                <a:lnTo>
                  <a:pt x="2" y="52"/>
                </a:lnTo>
                <a:lnTo>
                  <a:pt x="2" y="52"/>
                </a:lnTo>
                <a:lnTo>
                  <a:pt x="2" y="52"/>
                </a:lnTo>
                <a:lnTo>
                  <a:pt x="2" y="52"/>
                </a:lnTo>
                <a:lnTo>
                  <a:pt x="2" y="52"/>
                </a:lnTo>
                <a:lnTo>
                  <a:pt x="2" y="50"/>
                </a:lnTo>
                <a:lnTo>
                  <a:pt x="2" y="50"/>
                </a:lnTo>
                <a:lnTo>
                  <a:pt x="2" y="50"/>
                </a:lnTo>
                <a:lnTo>
                  <a:pt x="2" y="50"/>
                </a:lnTo>
                <a:lnTo>
                  <a:pt x="2" y="50"/>
                </a:lnTo>
                <a:lnTo>
                  <a:pt x="2" y="50"/>
                </a:lnTo>
                <a:lnTo>
                  <a:pt x="2" y="49"/>
                </a:lnTo>
                <a:lnTo>
                  <a:pt x="1" y="49"/>
                </a:lnTo>
                <a:lnTo>
                  <a:pt x="1" y="49"/>
                </a:lnTo>
                <a:lnTo>
                  <a:pt x="1" y="49"/>
                </a:lnTo>
                <a:lnTo>
                  <a:pt x="1" y="49"/>
                </a:lnTo>
                <a:lnTo>
                  <a:pt x="1" y="48"/>
                </a:lnTo>
                <a:lnTo>
                  <a:pt x="1" y="48"/>
                </a:lnTo>
                <a:lnTo>
                  <a:pt x="1" y="48"/>
                </a:lnTo>
                <a:lnTo>
                  <a:pt x="1" y="48"/>
                </a:lnTo>
                <a:lnTo>
                  <a:pt x="1" y="48"/>
                </a:lnTo>
                <a:lnTo>
                  <a:pt x="1" y="47"/>
                </a:lnTo>
                <a:lnTo>
                  <a:pt x="1" y="47"/>
                </a:lnTo>
                <a:lnTo>
                  <a:pt x="1" y="47"/>
                </a:lnTo>
                <a:lnTo>
                  <a:pt x="1" y="47"/>
                </a:lnTo>
                <a:lnTo>
                  <a:pt x="1" y="47"/>
                </a:lnTo>
                <a:lnTo>
                  <a:pt x="1" y="46"/>
                </a:lnTo>
                <a:lnTo>
                  <a:pt x="1" y="46"/>
                </a:lnTo>
                <a:lnTo>
                  <a:pt x="1" y="46"/>
                </a:lnTo>
                <a:lnTo>
                  <a:pt x="1" y="46"/>
                </a:lnTo>
                <a:lnTo>
                  <a:pt x="0" y="46"/>
                </a:lnTo>
                <a:lnTo>
                  <a:pt x="0" y="45"/>
                </a:lnTo>
                <a:lnTo>
                  <a:pt x="0" y="45"/>
                </a:lnTo>
                <a:lnTo>
                  <a:pt x="0" y="45"/>
                </a:lnTo>
                <a:lnTo>
                  <a:pt x="0" y="45"/>
                </a:lnTo>
                <a:lnTo>
                  <a:pt x="0" y="45"/>
                </a:lnTo>
                <a:lnTo>
                  <a:pt x="0" y="44"/>
                </a:lnTo>
                <a:lnTo>
                  <a:pt x="0" y="44"/>
                </a:lnTo>
                <a:lnTo>
                  <a:pt x="0" y="44"/>
                </a:lnTo>
                <a:lnTo>
                  <a:pt x="0" y="44"/>
                </a:lnTo>
                <a:lnTo>
                  <a:pt x="0" y="44"/>
                </a:lnTo>
                <a:lnTo>
                  <a:pt x="0" y="43"/>
                </a:lnTo>
                <a:lnTo>
                  <a:pt x="0" y="43"/>
                </a:lnTo>
                <a:lnTo>
                  <a:pt x="0" y="43"/>
                </a:lnTo>
                <a:lnTo>
                  <a:pt x="0" y="43"/>
                </a:lnTo>
                <a:lnTo>
                  <a:pt x="0" y="41"/>
                </a:lnTo>
                <a:lnTo>
                  <a:pt x="0" y="41"/>
                </a:lnTo>
                <a:lnTo>
                  <a:pt x="0" y="41"/>
                </a:lnTo>
                <a:lnTo>
                  <a:pt x="0" y="41"/>
                </a:lnTo>
                <a:lnTo>
                  <a:pt x="0" y="41"/>
                </a:lnTo>
                <a:lnTo>
                  <a:pt x="0" y="40"/>
                </a:lnTo>
                <a:lnTo>
                  <a:pt x="0" y="40"/>
                </a:lnTo>
                <a:lnTo>
                  <a:pt x="0" y="40"/>
                </a:lnTo>
                <a:lnTo>
                  <a:pt x="0" y="40"/>
                </a:lnTo>
                <a:lnTo>
                  <a:pt x="0" y="40"/>
                </a:lnTo>
                <a:lnTo>
                  <a:pt x="0" y="39"/>
                </a:lnTo>
                <a:lnTo>
                  <a:pt x="0" y="39"/>
                </a:lnTo>
                <a:lnTo>
                  <a:pt x="0" y="39"/>
                </a:lnTo>
                <a:lnTo>
                  <a:pt x="0" y="39"/>
                </a:lnTo>
                <a:lnTo>
                  <a:pt x="0" y="39"/>
                </a:lnTo>
                <a:lnTo>
                  <a:pt x="0" y="38"/>
                </a:lnTo>
                <a:lnTo>
                  <a:pt x="0" y="38"/>
                </a:lnTo>
                <a:lnTo>
                  <a:pt x="0" y="38"/>
                </a:lnTo>
                <a:lnTo>
                  <a:pt x="0" y="38"/>
                </a:lnTo>
                <a:lnTo>
                  <a:pt x="0" y="37"/>
                </a:lnTo>
                <a:lnTo>
                  <a:pt x="0" y="37"/>
                </a:lnTo>
                <a:lnTo>
                  <a:pt x="0" y="37"/>
                </a:lnTo>
                <a:lnTo>
                  <a:pt x="0" y="37"/>
                </a:lnTo>
                <a:lnTo>
                  <a:pt x="0" y="37"/>
                </a:lnTo>
                <a:lnTo>
                  <a:pt x="0" y="36"/>
                </a:lnTo>
                <a:lnTo>
                  <a:pt x="0" y="36"/>
                </a:lnTo>
                <a:lnTo>
                  <a:pt x="0" y="36"/>
                </a:lnTo>
                <a:lnTo>
                  <a:pt x="0" y="36"/>
                </a:lnTo>
                <a:lnTo>
                  <a:pt x="0" y="36"/>
                </a:lnTo>
                <a:lnTo>
                  <a:pt x="0" y="35"/>
                </a:lnTo>
                <a:lnTo>
                  <a:pt x="0" y="35"/>
                </a:lnTo>
                <a:lnTo>
                  <a:pt x="0" y="35"/>
                </a:lnTo>
                <a:lnTo>
                  <a:pt x="0" y="35"/>
                </a:lnTo>
                <a:lnTo>
                  <a:pt x="0" y="34"/>
                </a:lnTo>
                <a:lnTo>
                  <a:pt x="0" y="34"/>
                </a:lnTo>
                <a:lnTo>
                  <a:pt x="0" y="34"/>
                </a:lnTo>
                <a:lnTo>
                  <a:pt x="0" y="34"/>
                </a:lnTo>
                <a:lnTo>
                  <a:pt x="0" y="34"/>
                </a:lnTo>
                <a:lnTo>
                  <a:pt x="0" y="32"/>
                </a:lnTo>
                <a:lnTo>
                  <a:pt x="0" y="32"/>
                </a:lnTo>
                <a:lnTo>
                  <a:pt x="0" y="32"/>
                </a:lnTo>
                <a:lnTo>
                  <a:pt x="0" y="32"/>
                </a:lnTo>
                <a:lnTo>
                  <a:pt x="0" y="32"/>
                </a:lnTo>
                <a:lnTo>
                  <a:pt x="0" y="31"/>
                </a:lnTo>
                <a:lnTo>
                  <a:pt x="0" y="31"/>
                </a:lnTo>
                <a:lnTo>
                  <a:pt x="0" y="31"/>
                </a:lnTo>
                <a:lnTo>
                  <a:pt x="0" y="31"/>
                </a:lnTo>
                <a:lnTo>
                  <a:pt x="0" y="31"/>
                </a:lnTo>
                <a:lnTo>
                  <a:pt x="0" y="30"/>
                </a:lnTo>
                <a:lnTo>
                  <a:pt x="0" y="30"/>
                </a:lnTo>
                <a:lnTo>
                  <a:pt x="0" y="30"/>
                </a:lnTo>
                <a:lnTo>
                  <a:pt x="0" y="30"/>
                </a:lnTo>
                <a:lnTo>
                  <a:pt x="0" y="30"/>
                </a:lnTo>
                <a:lnTo>
                  <a:pt x="0" y="29"/>
                </a:lnTo>
                <a:lnTo>
                  <a:pt x="1" y="29"/>
                </a:lnTo>
                <a:lnTo>
                  <a:pt x="1" y="29"/>
                </a:lnTo>
                <a:lnTo>
                  <a:pt x="1" y="29"/>
                </a:lnTo>
                <a:lnTo>
                  <a:pt x="1" y="28"/>
                </a:lnTo>
                <a:lnTo>
                  <a:pt x="1" y="28"/>
                </a:lnTo>
                <a:lnTo>
                  <a:pt x="1" y="28"/>
                </a:lnTo>
                <a:lnTo>
                  <a:pt x="1" y="28"/>
                </a:lnTo>
                <a:lnTo>
                  <a:pt x="1" y="28"/>
                </a:lnTo>
                <a:lnTo>
                  <a:pt x="1" y="28"/>
                </a:lnTo>
                <a:lnTo>
                  <a:pt x="1" y="27"/>
                </a:lnTo>
                <a:lnTo>
                  <a:pt x="1" y="27"/>
                </a:lnTo>
                <a:lnTo>
                  <a:pt x="1" y="27"/>
                </a:lnTo>
                <a:lnTo>
                  <a:pt x="1" y="27"/>
                </a:lnTo>
                <a:lnTo>
                  <a:pt x="1" y="27"/>
                </a:lnTo>
                <a:lnTo>
                  <a:pt x="1" y="26"/>
                </a:lnTo>
                <a:lnTo>
                  <a:pt x="1" y="26"/>
                </a:lnTo>
                <a:lnTo>
                  <a:pt x="1" y="26"/>
                </a:lnTo>
                <a:lnTo>
                  <a:pt x="1" y="26"/>
                </a:lnTo>
                <a:lnTo>
                  <a:pt x="2" y="26"/>
                </a:lnTo>
                <a:lnTo>
                  <a:pt x="2" y="24"/>
                </a:lnTo>
                <a:lnTo>
                  <a:pt x="2" y="24"/>
                </a:lnTo>
                <a:lnTo>
                  <a:pt x="2" y="24"/>
                </a:lnTo>
                <a:lnTo>
                  <a:pt x="2" y="24"/>
                </a:lnTo>
                <a:lnTo>
                  <a:pt x="2" y="24"/>
                </a:lnTo>
                <a:lnTo>
                  <a:pt x="2" y="23"/>
                </a:lnTo>
                <a:lnTo>
                  <a:pt x="2" y="23"/>
                </a:lnTo>
                <a:lnTo>
                  <a:pt x="2" y="23"/>
                </a:lnTo>
                <a:lnTo>
                  <a:pt x="2" y="23"/>
                </a:lnTo>
                <a:lnTo>
                  <a:pt x="2" y="23"/>
                </a:lnTo>
                <a:lnTo>
                  <a:pt x="2" y="22"/>
                </a:lnTo>
                <a:lnTo>
                  <a:pt x="2" y="22"/>
                </a:lnTo>
                <a:lnTo>
                  <a:pt x="2" y="22"/>
                </a:lnTo>
                <a:lnTo>
                  <a:pt x="3" y="22"/>
                </a:lnTo>
                <a:lnTo>
                  <a:pt x="3" y="22"/>
                </a:lnTo>
                <a:lnTo>
                  <a:pt x="3" y="22"/>
                </a:lnTo>
                <a:lnTo>
                  <a:pt x="3" y="21"/>
                </a:lnTo>
                <a:lnTo>
                  <a:pt x="3" y="21"/>
                </a:lnTo>
                <a:lnTo>
                  <a:pt x="3" y="21"/>
                </a:lnTo>
                <a:lnTo>
                  <a:pt x="3" y="21"/>
                </a:lnTo>
                <a:lnTo>
                  <a:pt x="3" y="21"/>
                </a:lnTo>
                <a:lnTo>
                  <a:pt x="3" y="20"/>
                </a:lnTo>
                <a:lnTo>
                  <a:pt x="3" y="20"/>
                </a:lnTo>
                <a:lnTo>
                  <a:pt x="3" y="20"/>
                </a:lnTo>
                <a:lnTo>
                  <a:pt x="5" y="20"/>
                </a:lnTo>
                <a:lnTo>
                  <a:pt x="5" y="20"/>
                </a:lnTo>
                <a:lnTo>
                  <a:pt x="5" y="20"/>
                </a:lnTo>
                <a:lnTo>
                  <a:pt x="5" y="19"/>
                </a:lnTo>
                <a:lnTo>
                  <a:pt x="5" y="19"/>
                </a:lnTo>
                <a:lnTo>
                  <a:pt x="5" y="19"/>
                </a:lnTo>
                <a:lnTo>
                  <a:pt x="5" y="19"/>
                </a:lnTo>
                <a:lnTo>
                  <a:pt x="5" y="19"/>
                </a:lnTo>
                <a:lnTo>
                  <a:pt x="5" y="18"/>
                </a:lnTo>
                <a:lnTo>
                  <a:pt x="5" y="18"/>
                </a:lnTo>
                <a:lnTo>
                  <a:pt x="6" y="18"/>
                </a:lnTo>
                <a:lnTo>
                  <a:pt x="6" y="18"/>
                </a:lnTo>
                <a:lnTo>
                  <a:pt x="6" y="18"/>
                </a:lnTo>
                <a:lnTo>
                  <a:pt x="6" y="18"/>
                </a:lnTo>
                <a:lnTo>
                  <a:pt x="6" y="17"/>
                </a:lnTo>
                <a:lnTo>
                  <a:pt x="6" y="17"/>
                </a:lnTo>
                <a:lnTo>
                  <a:pt x="6" y="17"/>
                </a:lnTo>
                <a:lnTo>
                  <a:pt x="6" y="17"/>
                </a:lnTo>
                <a:lnTo>
                  <a:pt x="6" y="17"/>
                </a:lnTo>
                <a:lnTo>
                  <a:pt x="7" y="17"/>
                </a:lnTo>
                <a:lnTo>
                  <a:pt x="7" y="15"/>
                </a:lnTo>
                <a:lnTo>
                  <a:pt x="7" y="15"/>
                </a:lnTo>
                <a:lnTo>
                  <a:pt x="7" y="15"/>
                </a:lnTo>
                <a:lnTo>
                  <a:pt x="7" y="15"/>
                </a:lnTo>
                <a:lnTo>
                  <a:pt x="7" y="15"/>
                </a:lnTo>
                <a:lnTo>
                  <a:pt x="7" y="15"/>
                </a:lnTo>
                <a:lnTo>
                  <a:pt x="7" y="14"/>
                </a:lnTo>
                <a:lnTo>
                  <a:pt x="7" y="14"/>
                </a:lnTo>
                <a:lnTo>
                  <a:pt x="8" y="14"/>
                </a:lnTo>
                <a:lnTo>
                  <a:pt x="8" y="14"/>
                </a:lnTo>
                <a:lnTo>
                  <a:pt x="8" y="14"/>
                </a:lnTo>
                <a:lnTo>
                  <a:pt x="8" y="14"/>
                </a:lnTo>
                <a:lnTo>
                  <a:pt x="8" y="14"/>
                </a:lnTo>
                <a:lnTo>
                  <a:pt x="8" y="13"/>
                </a:lnTo>
                <a:lnTo>
                  <a:pt x="8" y="13"/>
                </a:lnTo>
                <a:lnTo>
                  <a:pt x="8" y="13"/>
                </a:lnTo>
                <a:lnTo>
                  <a:pt x="9" y="13"/>
                </a:lnTo>
                <a:lnTo>
                  <a:pt x="9" y="13"/>
                </a:lnTo>
                <a:lnTo>
                  <a:pt x="9" y="13"/>
                </a:lnTo>
                <a:lnTo>
                  <a:pt x="9" y="12"/>
                </a:lnTo>
                <a:lnTo>
                  <a:pt x="9" y="12"/>
                </a:lnTo>
                <a:lnTo>
                  <a:pt x="9" y="12"/>
                </a:lnTo>
                <a:lnTo>
                  <a:pt x="9" y="12"/>
                </a:lnTo>
                <a:lnTo>
                  <a:pt x="10" y="12"/>
                </a:lnTo>
                <a:lnTo>
                  <a:pt x="10" y="12"/>
                </a:lnTo>
                <a:lnTo>
                  <a:pt x="10" y="12"/>
                </a:lnTo>
                <a:lnTo>
                  <a:pt x="10" y="11"/>
                </a:lnTo>
                <a:lnTo>
                  <a:pt x="10" y="11"/>
                </a:lnTo>
                <a:lnTo>
                  <a:pt x="10" y="11"/>
                </a:lnTo>
                <a:lnTo>
                  <a:pt x="10" y="11"/>
                </a:lnTo>
                <a:lnTo>
                  <a:pt x="10" y="11"/>
                </a:lnTo>
                <a:lnTo>
                  <a:pt x="11" y="11"/>
                </a:lnTo>
                <a:lnTo>
                  <a:pt x="11" y="11"/>
                </a:lnTo>
                <a:lnTo>
                  <a:pt x="11" y="10"/>
                </a:lnTo>
                <a:lnTo>
                  <a:pt x="11" y="10"/>
                </a:lnTo>
                <a:lnTo>
                  <a:pt x="11" y="10"/>
                </a:lnTo>
                <a:lnTo>
                  <a:pt x="11" y="10"/>
                </a:lnTo>
                <a:lnTo>
                  <a:pt x="12" y="10"/>
                </a:lnTo>
                <a:lnTo>
                  <a:pt x="12" y="10"/>
                </a:lnTo>
                <a:lnTo>
                  <a:pt x="12" y="10"/>
                </a:lnTo>
                <a:lnTo>
                  <a:pt x="12" y="9"/>
                </a:lnTo>
                <a:lnTo>
                  <a:pt x="12" y="9"/>
                </a:lnTo>
                <a:lnTo>
                  <a:pt x="12" y="9"/>
                </a:lnTo>
                <a:lnTo>
                  <a:pt x="12" y="9"/>
                </a:lnTo>
                <a:lnTo>
                  <a:pt x="14" y="9"/>
                </a:lnTo>
                <a:lnTo>
                  <a:pt x="14" y="9"/>
                </a:lnTo>
                <a:lnTo>
                  <a:pt x="14" y="9"/>
                </a:lnTo>
                <a:lnTo>
                  <a:pt x="14" y="9"/>
                </a:lnTo>
                <a:lnTo>
                  <a:pt x="14" y="8"/>
                </a:lnTo>
                <a:lnTo>
                  <a:pt x="14" y="8"/>
                </a:lnTo>
                <a:lnTo>
                  <a:pt x="14" y="8"/>
                </a:lnTo>
                <a:lnTo>
                  <a:pt x="15" y="8"/>
                </a:lnTo>
                <a:lnTo>
                  <a:pt x="15" y="8"/>
                </a:lnTo>
                <a:lnTo>
                  <a:pt x="15" y="8"/>
                </a:lnTo>
                <a:lnTo>
                  <a:pt x="15" y="8"/>
                </a:lnTo>
                <a:lnTo>
                  <a:pt x="15" y="8"/>
                </a:lnTo>
                <a:lnTo>
                  <a:pt x="15" y="6"/>
                </a:lnTo>
                <a:lnTo>
                  <a:pt x="16" y="6"/>
                </a:lnTo>
                <a:lnTo>
                  <a:pt x="16" y="6"/>
                </a:lnTo>
                <a:lnTo>
                  <a:pt x="16" y="6"/>
                </a:lnTo>
                <a:lnTo>
                  <a:pt x="16" y="6"/>
                </a:lnTo>
                <a:lnTo>
                  <a:pt x="16" y="6"/>
                </a:lnTo>
                <a:lnTo>
                  <a:pt x="16" y="6"/>
                </a:lnTo>
                <a:lnTo>
                  <a:pt x="17" y="6"/>
                </a:lnTo>
                <a:lnTo>
                  <a:pt x="17" y="6"/>
                </a:lnTo>
                <a:lnTo>
                  <a:pt x="17" y="5"/>
                </a:lnTo>
                <a:lnTo>
                  <a:pt x="17" y="5"/>
                </a:lnTo>
                <a:lnTo>
                  <a:pt x="17" y="5"/>
                </a:lnTo>
                <a:lnTo>
                  <a:pt x="17" y="5"/>
                </a:lnTo>
                <a:lnTo>
                  <a:pt x="18" y="5"/>
                </a:lnTo>
                <a:lnTo>
                  <a:pt x="18" y="5"/>
                </a:lnTo>
                <a:lnTo>
                  <a:pt x="18" y="5"/>
                </a:lnTo>
                <a:lnTo>
                  <a:pt x="18" y="5"/>
                </a:lnTo>
                <a:lnTo>
                  <a:pt x="18" y="5"/>
                </a:lnTo>
                <a:lnTo>
                  <a:pt x="18" y="4"/>
                </a:lnTo>
                <a:lnTo>
                  <a:pt x="19" y="4"/>
                </a:lnTo>
                <a:lnTo>
                  <a:pt x="19" y="4"/>
                </a:lnTo>
                <a:lnTo>
                  <a:pt x="19" y="4"/>
                </a:lnTo>
                <a:lnTo>
                  <a:pt x="19" y="4"/>
                </a:lnTo>
                <a:lnTo>
                  <a:pt x="19" y="4"/>
                </a:lnTo>
                <a:lnTo>
                  <a:pt x="20" y="4"/>
                </a:lnTo>
                <a:lnTo>
                  <a:pt x="20" y="4"/>
                </a:lnTo>
                <a:lnTo>
                  <a:pt x="20" y="4"/>
                </a:lnTo>
                <a:lnTo>
                  <a:pt x="20" y="4"/>
                </a:lnTo>
                <a:lnTo>
                  <a:pt x="20" y="4"/>
                </a:lnTo>
                <a:lnTo>
                  <a:pt x="20" y="3"/>
                </a:lnTo>
                <a:lnTo>
                  <a:pt x="21" y="3"/>
                </a:lnTo>
                <a:lnTo>
                  <a:pt x="21" y="3"/>
                </a:lnTo>
                <a:lnTo>
                  <a:pt x="21" y="3"/>
                </a:lnTo>
                <a:lnTo>
                  <a:pt x="21" y="3"/>
                </a:lnTo>
                <a:lnTo>
                  <a:pt x="21" y="3"/>
                </a:lnTo>
                <a:lnTo>
                  <a:pt x="23" y="3"/>
                </a:lnTo>
                <a:lnTo>
                  <a:pt x="23" y="3"/>
                </a:lnTo>
                <a:lnTo>
                  <a:pt x="23" y="3"/>
                </a:lnTo>
                <a:lnTo>
                  <a:pt x="23" y="3"/>
                </a:lnTo>
                <a:lnTo>
                  <a:pt x="23" y="3"/>
                </a:lnTo>
                <a:lnTo>
                  <a:pt x="23" y="2"/>
                </a:lnTo>
                <a:lnTo>
                  <a:pt x="24" y="2"/>
                </a:lnTo>
                <a:lnTo>
                  <a:pt x="24" y="2"/>
                </a:lnTo>
                <a:lnTo>
                  <a:pt x="24" y="2"/>
                </a:lnTo>
                <a:lnTo>
                  <a:pt x="24" y="2"/>
                </a:lnTo>
                <a:lnTo>
                  <a:pt x="24" y="2"/>
                </a:lnTo>
                <a:lnTo>
                  <a:pt x="25" y="2"/>
                </a:lnTo>
                <a:lnTo>
                  <a:pt x="25" y="2"/>
                </a:lnTo>
                <a:lnTo>
                  <a:pt x="25" y="2"/>
                </a:lnTo>
                <a:lnTo>
                  <a:pt x="25" y="2"/>
                </a:lnTo>
                <a:lnTo>
                  <a:pt x="25" y="2"/>
                </a:lnTo>
                <a:lnTo>
                  <a:pt x="26" y="2"/>
                </a:lnTo>
                <a:lnTo>
                  <a:pt x="26" y="2"/>
                </a:lnTo>
                <a:lnTo>
                  <a:pt x="26" y="2"/>
                </a:lnTo>
                <a:lnTo>
                  <a:pt x="26" y="2"/>
                </a:lnTo>
                <a:lnTo>
                  <a:pt x="26" y="1"/>
                </a:lnTo>
                <a:lnTo>
                  <a:pt x="27" y="1"/>
                </a:lnTo>
                <a:lnTo>
                  <a:pt x="27" y="1"/>
                </a:lnTo>
                <a:lnTo>
                  <a:pt x="27" y="1"/>
                </a:lnTo>
                <a:lnTo>
                  <a:pt x="27" y="1"/>
                </a:lnTo>
                <a:lnTo>
                  <a:pt x="27" y="1"/>
                </a:lnTo>
                <a:lnTo>
                  <a:pt x="28" y="1"/>
                </a:lnTo>
                <a:lnTo>
                  <a:pt x="28" y="1"/>
                </a:lnTo>
                <a:lnTo>
                  <a:pt x="28" y="1"/>
                </a:lnTo>
                <a:lnTo>
                  <a:pt x="28" y="1"/>
                </a:lnTo>
                <a:lnTo>
                  <a:pt x="28" y="1"/>
                </a:lnTo>
                <a:lnTo>
                  <a:pt x="29" y="1"/>
                </a:lnTo>
                <a:lnTo>
                  <a:pt x="29" y="1"/>
                </a:lnTo>
                <a:lnTo>
                  <a:pt x="29" y="1"/>
                </a:lnTo>
                <a:lnTo>
                  <a:pt x="29" y="1"/>
                </a:lnTo>
                <a:lnTo>
                  <a:pt x="29" y="1"/>
                </a:lnTo>
                <a:lnTo>
                  <a:pt x="30" y="1"/>
                </a:lnTo>
                <a:lnTo>
                  <a:pt x="30" y="1"/>
                </a:lnTo>
                <a:lnTo>
                  <a:pt x="30" y="1"/>
                </a:lnTo>
                <a:lnTo>
                  <a:pt x="30" y="1"/>
                </a:lnTo>
                <a:lnTo>
                  <a:pt x="30" y="1"/>
                </a:lnTo>
                <a:lnTo>
                  <a:pt x="32" y="0"/>
                </a:lnTo>
                <a:lnTo>
                  <a:pt x="32" y="0"/>
                </a:lnTo>
                <a:lnTo>
                  <a:pt x="32" y="0"/>
                </a:lnTo>
                <a:lnTo>
                  <a:pt x="32" y="0"/>
                </a:lnTo>
                <a:lnTo>
                  <a:pt x="32" y="0"/>
                </a:lnTo>
                <a:lnTo>
                  <a:pt x="33" y="0"/>
                </a:lnTo>
                <a:lnTo>
                  <a:pt x="33" y="0"/>
                </a:lnTo>
                <a:lnTo>
                  <a:pt x="33" y="0"/>
                </a:lnTo>
                <a:lnTo>
                  <a:pt x="33" y="0"/>
                </a:lnTo>
                <a:lnTo>
                  <a:pt x="33" y="0"/>
                </a:lnTo>
                <a:lnTo>
                  <a:pt x="34" y="0"/>
                </a:lnTo>
                <a:lnTo>
                  <a:pt x="34" y="0"/>
                </a:lnTo>
                <a:lnTo>
                  <a:pt x="34" y="0"/>
                </a:lnTo>
                <a:lnTo>
                  <a:pt x="34" y="0"/>
                </a:lnTo>
                <a:lnTo>
                  <a:pt x="35" y="0"/>
                </a:lnTo>
                <a:lnTo>
                  <a:pt x="35" y="0"/>
                </a:lnTo>
                <a:lnTo>
                  <a:pt x="35" y="0"/>
                </a:lnTo>
                <a:lnTo>
                  <a:pt x="35" y="0"/>
                </a:lnTo>
                <a:lnTo>
                  <a:pt x="35" y="0"/>
                </a:lnTo>
                <a:lnTo>
                  <a:pt x="36" y="0"/>
                </a:lnTo>
                <a:lnTo>
                  <a:pt x="36" y="0"/>
                </a:lnTo>
                <a:lnTo>
                  <a:pt x="36" y="0"/>
                </a:lnTo>
                <a:lnTo>
                  <a:pt x="36" y="0"/>
                </a:lnTo>
                <a:lnTo>
                  <a:pt x="36" y="0"/>
                </a:lnTo>
                <a:lnTo>
                  <a:pt x="37" y="0"/>
                </a:lnTo>
                <a:lnTo>
                  <a:pt x="37" y="0"/>
                </a:lnTo>
                <a:lnTo>
                  <a:pt x="37" y="0"/>
                </a:lnTo>
                <a:lnTo>
                  <a:pt x="37" y="0"/>
                </a:lnTo>
                <a:lnTo>
                  <a:pt x="38" y="0"/>
                </a:lnTo>
                <a:lnTo>
                  <a:pt x="38" y="0"/>
                </a:lnTo>
                <a:lnTo>
                  <a:pt x="38" y="0"/>
                </a:lnTo>
                <a:lnTo>
                  <a:pt x="38" y="0"/>
                </a:lnTo>
                <a:lnTo>
                  <a:pt x="38" y="0"/>
                </a:lnTo>
                <a:lnTo>
                  <a:pt x="39" y="0"/>
                </a:lnTo>
                <a:lnTo>
                  <a:pt x="39" y="0"/>
                </a:lnTo>
                <a:lnTo>
                  <a:pt x="39" y="0"/>
                </a:lnTo>
                <a:lnTo>
                  <a:pt x="39" y="0"/>
                </a:lnTo>
                <a:lnTo>
                  <a:pt x="39" y="0"/>
                </a:lnTo>
                <a:lnTo>
                  <a:pt x="41" y="0"/>
                </a:lnTo>
                <a:lnTo>
                  <a:pt x="41" y="0"/>
                </a:lnTo>
                <a:lnTo>
                  <a:pt x="41" y="0"/>
                </a:lnTo>
                <a:lnTo>
                  <a:pt x="41" y="0"/>
                </a:lnTo>
                <a:lnTo>
                  <a:pt x="42" y="0"/>
                </a:lnTo>
                <a:lnTo>
                  <a:pt x="42" y="0"/>
                </a:lnTo>
                <a:lnTo>
                  <a:pt x="42" y="0"/>
                </a:lnTo>
                <a:lnTo>
                  <a:pt x="42" y="0"/>
                </a:lnTo>
                <a:lnTo>
                  <a:pt x="42" y="0"/>
                </a:lnTo>
                <a:lnTo>
                  <a:pt x="43" y="0"/>
                </a:lnTo>
                <a:lnTo>
                  <a:pt x="43" y="0"/>
                </a:lnTo>
                <a:lnTo>
                  <a:pt x="43" y="0"/>
                </a:lnTo>
                <a:lnTo>
                  <a:pt x="43" y="0"/>
                </a:lnTo>
                <a:lnTo>
                  <a:pt x="43" y="0"/>
                </a:lnTo>
                <a:lnTo>
                  <a:pt x="44" y="0"/>
                </a:lnTo>
                <a:lnTo>
                  <a:pt x="44" y="1"/>
                </a:lnTo>
                <a:lnTo>
                  <a:pt x="44" y="1"/>
                </a:lnTo>
                <a:lnTo>
                  <a:pt x="44" y="1"/>
                </a:lnTo>
                <a:lnTo>
                  <a:pt x="44" y="1"/>
                </a:lnTo>
                <a:lnTo>
                  <a:pt x="45" y="1"/>
                </a:lnTo>
                <a:lnTo>
                  <a:pt x="45" y="1"/>
                </a:lnTo>
                <a:lnTo>
                  <a:pt x="45" y="1"/>
                </a:lnTo>
                <a:lnTo>
                  <a:pt x="45" y="1"/>
                </a:lnTo>
                <a:lnTo>
                  <a:pt x="45" y="1"/>
                </a:lnTo>
                <a:lnTo>
                  <a:pt x="46" y="1"/>
                </a:lnTo>
                <a:lnTo>
                  <a:pt x="46" y="1"/>
                </a:lnTo>
                <a:lnTo>
                  <a:pt x="46" y="1"/>
                </a:lnTo>
                <a:lnTo>
                  <a:pt x="46" y="1"/>
                </a:lnTo>
                <a:lnTo>
                  <a:pt x="46" y="1"/>
                </a:lnTo>
                <a:lnTo>
                  <a:pt x="47" y="1"/>
                </a:lnTo>
                <a:lnTo>
                  <a:pt x="47" y="1"/>
                </a:lnTo>
                <a:lnTo>
                  <a:pt x="47" y="1"/>
                </a:lnTo>
                <a:lnTo>
                  <a:pt x="47" y="1"/>
                </a:lnTo>
                <a:lnTo>
                  <a:pt x="47" y="1"/>
                </a:lnTo>
                <a:lnTo>
                  <a:pt x="48" y="1"/>
                </a:lnTo>
                <a:lnTo>
                  <a:pt x="48" y="1"/>
                </a:lnTo>
                <a:lnTo>
                  <a:pt x="48" y="2"/>
                </a:lnTo>
                <a:lnTo>
                  <a:pt x="48" y="2"/>
                </a:lnTo>
                <a:lnTo>
                  <a:pt x="48" y="2"/>
                </a:lnTo>
                <a:lnTo>
                  <a:pt x="50" y="2"/>
                </a:lnTo>
                <a:lnTo>
                  <a:pt x="50" y="2"/>
                </a:lnTo>
                <a:lnTo>
                  <a:pt x="50" y="2"/>
                </a:lnTo>
                <a:lnTo>
                  <a:pt x="50" y="2"/>
                </a:lnTo>
                <a:lnTo>
                  <a:pt x="50" y="2"/>
                </a:lnTo>
                <a:lnTo>
                  <a:pt x="51" y="2"/>
                </a:lnTo>
                <a:lnTo>
                  <a:pt x="51" y="2"/>
                </a:lnTo>
                <a:lnTo>
                  <a:pt x="51" y="2"/>
                </a:lnTo>
                <a:lnTo>
                  <a:pt x="51" y="2"/>
                </a:lnTo>
                <a:lnTo>
                  <a:pt x="51" y="2"/>
                </a:lnTo>
                <a:lnTo>
                  <a:pt x="52" y="2"/>
                </a:lnTo>
                <a:lnTo>
                  <a:pt x="52" y="2"/>
                </a:lnTo>
                <a:lnTo>
                  <a:pt x="52" y="3"/>
                </a:lnTo>
                <a:lnTo>
                  <a:pt x="52" y="3"/>
                </a:lnTo>
                <a:lnTo>
                  <a:pt x="52" y="3"/>
                </a:lnTo>
                <a:lnTo>
                  <a:pt x="52" y="3"/>
                </a:lnTo>
                <a:lnTo>
                  <a:pt x="53" y="3"/>
                </a:lnTo>
                <a:lnTo>
                  <a:pt x="53" y="3"/>
                </a:lnTo>
                <a:lnTo>
                  <a:pt x="53" y="3"/>
                </a:lnTo>
                <a:lnTo>
                  <a:pt x="53" y="3"/>
                </a:lnTo>
                <a:lnTo>
                  <a:pt x="53" y="3"/>
                </a:lnTo>
                <a:lnTo>
                  <a:pt x="54" y="3"/>
                </a:lnTo>
                <a:lnTo>
                  <a:pt x="54" y="3"/>
                </a:lnTo>
                <a:lnTo>
                  <a:pt x="54" y="4"/>
                </a:lnTo>
                <a:lnTo>
                  <a:pt x="54" y="4"/>
                </a:lnTo>
                <a:lnTo>
                  <a:pt x="54" y="4"/>
                </a:lnTo>
                <a:lnTo>
                  <a:pt x="54" y="4"/>
                </a:lnTo>
                <a:lnTo>
                  <a:pt x="55" y="4"/>
                </a:lnTo>
                <a:lnTo>
                  <a:pt x="55" y="4"/>
                </a:lnTo>
                <a:lnTo>
                  <a:pt x="55" y="4"/>
                </a:lnTo>
                <a:lnTo>
                  <a:pt x="55" y="4"/>
                </a:lnTo>
                <a:lnTo>
                  <a:pt x="55" y="4"/>
                </a:lnTo>
                <a:lnTo>
                  <a:pt x="56" y="4"/>
                </a:lnTo>
                <a:lnTo>
                  <a:pt x="56" y="4"/>
                </a:lnTo>
                <a:lnTo>
                  <a:pt x="56" y="5"/>
                </a:lnTo>
                <a:lnTo>
                  <a:pt x="56" y="5"/>
                </a:lnTo>
                <a:lnTo>
                  <a:pt x="56" y="5"/>
                </a:lnTo>
                <a:lnTo>
                  <a:pt x="56" y="5"/>
                </a:lnTo>
                <a:lnTo>
                  <a:pt x="57" y="5"/>
                </a:lnTo>
                <a:lnTo>
                  <a:pt x="57" y="5"/>
                </a:lnTo>
                <a:lnTo>
                  <a:pt x="57" y="5"/>
                </a:lnTo>
                <a:lnTo>
                  <a:pt x="57" y="5"/>
                </a:lnTo>
                <a:lnTo>
                  <a:pt x="57" y="5"/>
                </a:lnTo>
                <a:lnTo>
                  <a:pt x="57" y="6"/>
                </a:lnTo>
                <a:lnTo>
                  <a:pt x="59" y="6"/>
                </a:lnTo>
                <a:lnTo>
                  <a:pt x="59" y="6"/>
                </a:lnTo>
                <a:lnTo>
                  <a:pt x="59" y="6"/>
                </a:lnTo>
                <a:lnTo>
                  <a:pt x="59" y="6"/>
                </a:lnTo>
                <a:lnTo>
                  <a:pt x="59" y="6"/>
                </a:lnTo>
                <a:lnTo>
                  <a:pt x="59" y="6"/>
                </a:lnTo>
                <a:lnTo>
                  <a:pt x="60" y="6"/>
                </a:lnTo>
                <a:lnTo>
                  <a:pt x="60" y="6"/>
                </a:lnTo>
                <a:lnTo>
                  <a:pt x="60" y="8"/>
                </a:lnTo>
                <a:lnTo>
                  <a:pt x="60" y="8"/>
                </a:lnTo>
                <a:lnTo>
                  <a:pt x="60" y="8"/>
                </a:lnTo>
                <a:lnTo>
                  <a:pt x="60" y="8"/>
                </a:lnTo>
                <a:lnTo>
                  <a:pt x="61" y="8"/>
                </a:lnTo>
                <a:lnTo>
                  <a:pt x="61" y="8"/>
                </a:lnTo>
                <a:lnTo>
                  <a:pt x="61" y="8"/>
                </a:lnTo>
                <a:lnTo>
                  <a:pt x="61" y="8"/>
                </a:lnTo>
                <a:lnTo>
                  <a:pt x="61" y="9"/>
                </a:lnTo>
                <a:lnTo>
                  <a:pt x="61" y="9"/>
                </a:lnTo>
                <a:lnTo>
                  <a:pt x="61" y="9"/>
                </a:lnTo>
                <a:lnTo>
                  <a:pt x="62" y="9"/>
                </a:lnTo>
                <a:lnTo>
                  <a:pt x="62" y="9"/>
                </a:lnTo>
                <a:lnTo>
                  <a:pt x="62" y="9"/>
                </a:lnTo>
                <a:lnTo>
                  <a:pt x="62" y="9"/>
                </a:lnTo>
                <a:lnTo>
                  <a:pt x="62" y="9"/>
                </a:lnTo>
                <a:lnTo>
                  <a:pt x="62" y="10"/>
                </a:lnTo>
                <a:lnTo>
                  <a:pt x="63" y="10"/>
                </a:lnTo>
                <a:lnTo>
                  <a:pt x="63" y="10"/>
                </a:lnTo>
                <a:lnTo>
                  <a:pt x="63" y="10"/>
                </a:lnTo>
                <a:lnTo>
                  <a:pt x="63" y="10"/>
                </a:lnTo>
                <a:lnTo>
                  <a:pt x="63" y="10"/>
                </a:lnTo>
                <a:lnTo>
                  <a:pt x="63" y="10"/>
                </a:lnTo>
                <a:lnTo>
                  <a:pt x="63" y="11"/>
                </a:lnTo>
                <a:lnTo>
                  <a:pt x="64" y="11"/>
                </a:lnTo>
                <a:lnTo>
                  <a:pt x="64" y="11"/>
                </a:lnTo>
                <a:lnTo>
                  <a:pt x="64" y="11"/>
                </a:lnTo>
                <a:lnTo>
                  <a:pt x="64" y="11"/>
                </a:lnTo>
                <a:lnTo>
                  <a:pt x="64" y="11"/>
                </a:lnTo>
                <a:lnTo>
                  <a:pt x="64" y="11"/>
                </a:lnTo>
                <a:lnTo>
                  <a:pt x="64" y="12"/>
                </a:lnTo>
                <a:lnTo>
                  <a:pt x="65" y="12"/>
                </a:lnTo>
                <a:lnTo>
                  <a:pt x="65" y="12"/>
                </a:lnTo>
                <a:lnTo>
                  <a:pt x="65" y="12"/>
                </a:lnTo>
                <a:lnTo>
                  <a:pt x="65" y="12"/>
                </a:lnTo>
                <a:lnTo>
                  <a:pt x="65" y="12"/>
                </a:lnTo>
                <a:lnTo>
                  <a:pt x="65" y="12"/>
                </a:lnTo>
                <a:lnTo>
                  <a:pt x="65" y="13"/>
                </a:lnTo>
                <a:lnTo>
                  <a:pt x="65" y="13"/>
                </a:lnTo>
                <a:lnTo>
                  <a:pt x="66" y="13"/>
                </a:lnTo>
                <a:lnTo>
                  <a:pt x="66" y="13"/>
                </a:lnTo>
                <a:lnTo>
                  <a:pt x="66" y="13"/>
                </a:lnTo>
                <a:lnTo>
                  <a:pt x="66" y="13"/>
                </a:lnTo>
                <a:lnTo>
                  <a:pt x="66" y="14"/>
                </a:lnTo>
                <a:lnTo>
                  <a:pt x="66" y="14"/>
                </a:lnTo>
                <a:lnTo>
                  <a:pt x="66" y="14"/>
                </a:lnTo>
                <a:lnTo>
                  <a:pt x="66" y="14"/>
                </a:lnTo>
                <a:lnTo>
                  <a:pt x="68" y="14"/>
                </a:lnTo>
                <a:lnTo>
                  <a:pt x="68" y="14"/>
                </a:lnTo>
                <a:lnTo>
                  <a:pt x="68" y="14"/>
                </a:lnTo>
                <a:lnTo>
                  <a:pt x="68" y="15"/>
                </a:lnTo>
                <a:lnTo>
                  <a:pt x="68" y="15"/>
                </a:lnTo>
                <a:lnTo>
                  <a:pt x="68" y="15"/>
                </a:lnTo>
                <a:lnTo>
                  <a:pt x="68" y="15"/>
                </a:lnTo>
                <a:lnTo>
                  <a:pt x="68" y="15"/>
                </a:lnTo>
                <a:lnTo>
                  <a:pt x="69" y="15"/>
                </a:lnTo>
                <a:lnTo>
                  <a:pt x="69" y="17"/>
                </a:lnTo>
                <a:lnTo>
                  <a:pt x="69" y="17"/>
                </a:lnTo>
                <a:lnTo>
                  <a:pt x="69" y="17"/>
                </a:lnTo>
                <a:lnTo>
                  <a:pt x="69" y="17"/>
                </a:lnTo>
                <a:lnTo>
                  <a:pt x="69" y="17"/>
                </a:lnTo>
                <a:lnTo>
                  <a:pt x="69" y="17"/>
                </a:lnTo>
                <a:lnTo>
                  <a:pt x="69" y="18"/>
                </a:lnTo>
                <a:lnTo>
                  <a:pt x="69" y="18"/>
                </a:lnTo>
                <a:lnTo>
                  <a:pt x="70" y="18"/>
                </a:lnTo>
                <a:lnTo>
                  <a:pt x="70" y="18"/>
                </a:lnTo>
                <a:lnTo>
                  <a:pt x="70" y="18"/>
                </a:lnTo>
                <a:lnTo>
                  <a:pt x="70" y="18"/>
                </a:lnTo>
                <a:lnTo>
                  <a:pt x="70" y="19"/>
                </a:lnTo>
                <a:lnTo>
                  <a:pt x="70" y="19"/>
                </a:lnTo>
                <a:lnTo>
                  <a:pt x="70" y="19"/>
                </a:lnTo>
                <a:lnTo>
                  <a:pt x="70" y="19"/>
                </a:lnTo>
                <a:lnTo>
                  <a:pt x="70" y="19"/>
                </a:lnTo>
                <a:lnTo>
                  <a:pt x="70" y="20"/>
                </a:lnTo>
                <a:lnTo>
                  <a:pt x="71" y="20"/>
                </a:lnTo>
                <a:lnTo>
                  <a:pt x="71" y="20"/>
                </a:lnTo>
                <a:lnTo>
                  <a:pt x="71" y="20"/>
                </a:lnTo>
                <a:lnTo>
                  <a:pt x="71" y="20"/>
                </a:lnTo>
                <a:lnTo>
                  <a:pt x="71" y="20"/>
                </a:lnTo>
                <a:lnTo>
                  <a:pt x="71" y="21"/>
                </a:lnTo>
                <a:lnTo>
                  <a:pt x="71" y="21"/>
                </a:lnTo>
                <a:lnTo>
                  <a:pt x="71" y="21"/>
                </a:lnTo>
                <a:lnTo>
                  <a:pt x="71" y="21"/>
                </a:lnTo>
                <a:lnTo>
                  <a:pt x="71" y="21"/>
                </a:lnTo>
                <a:lnTo>
                  <a:pt x="71" y="22"/>
                </a:lnTo>
                <a:lnTo>
                  <a:pt x="72" y="22"/>
                </a:lnTo>
                <a:lnTo>
                  <a:pt x="72" y="22"/>
                </a:lnTo>
                <a:lnTo>
                  <a:pt x="72" y="22"/>
                </a:lnTo>
                <a:lnTo>
                  <a:pt x="72" y="22"/>
                </a:lnTo>
                <a:lnTo>
                  <a:pt x="72" y="22"/>
                </a:lnTo>
                <a:lnTo>
                  <a:pt x="72" y="23"/>
                </a:lnTo>
                <a:lnTo>
                  <a:pt x="72" y="23"/>
                </a:lnTo>
                <a:lnTo>
                  <a:pt x="72" y="23"/>
                </a:lnTo>
                <a:lnTo>
                  <a:pt x="72" y="23"/>
                </a:lnTo>
                <a:lnTo>
                  <a:pt x="72" y="23"/>
                </a:lnTo>
                <a:lnTo>
                  <a:pt x="72" y="24"/>
                </a:lnTo>
                <a:lnTo>
                  <a:pt x="72" y="24"/>
                </a:lnTo>
                <a:lnTo>
                  <a:pt x="72" y="24"/>
                </a:lnTo>
                <a:lnTo>
                  <a:pt x="73" y="24"/>
                </a:lnTo>
                <a:lnTo>
                  <a:pt x="73" y="24"/>
                </a:lnTo>
                <a:lnTo>
                  <a:pt x="73" y="26"/>
                </a:lnTo>
                <a:lnTo>
                  <a:pt x="73" y="26"/>
                </a:lnTo>
                <a:lnTo>
                  <a:pt x="73" y="26"/>
                </a:lnTo>
                <a:lnTo>
                  <a:pt x="73" y="26"/>
                </a:lnTo>
                <a:lnTo>
                  <a:pt x="73" y="26"/>
                </a:lnTo>
                <a:lnTo>
                  <a:pt x="73" y="27"/>
                </a:lnTo>
                <a:lnTo>
                  <a:pt x="73" y="27"/>
                </a:lnTo>
                <a:lnTo>
                  <a:pt x="73" y="27"/>
                </a:lnTo>
                <a:lnTo>
                  <a:pt x="73" y="27"/>
                </a:lnTo>
                <a:lnTo>
                  <a:pt x="73" y="27"/>
                </a:lnTo>
                <a:lnTo>
                  <a:pt x="73" y="28"/>
                </a:lnTo>
                <a:lnTo>
                  <a:pt x="73" y="28"/>
                </a:lnTo>
                <a:lnTo>
                  <a:pt x="73" y="28"/>
                </a:lnTo>
                <a:lnTo>
                  <a:pt x="73" y="28"/>
                </a:lnTo>
                <a:lnTo>
                  <a:pt x="73" y="28"/>
                </a:lnTo>
                <a:lnTo>
                  <a:pt x="74" y="28"/>
                </a:lnTo>
                <a:lnTo>
                  <a:pt x="74" y="29"/>
                </a:lnTo>
                <a:lnTo>
                  <a:pt x="74" y="29"/>
                </a:lnTo>
                <a:lnTo>
                  <a:pt x="74" y="29"/>
                </a:lnTo>
                <a:lnTo>
                  <a:pt x="74" y="29"/>
                </a:lnTo>
                <a:lnTo>
                  <a:pt x="74" y="30"/>
                </a:lnTo>
                <a:lnTo>
                  <a:pt x="74" y="30"/>
                </a:lnTo>
                <a:lnTo>
                  <a:pt x="74" y="30"/>
                </a:lnTo>
                <a:lnTo>
                  <a:pt x="74" y="30"/>
                </a:lnTo>
                <a:lnTo>
                  <a:pt x="74" y="30"/>
                </a:lnTo>
                <a:lnTo>
                  <a:pt x="74" y="31"/>
                </a:lnTo>
                <a:lnTo>
                  <a:pt x="74" y="31"/>
                </a:lnTo>
                <a:lnTo>
                  <a:pt x="74" y="31"/>
                </a:lnTo>
                <a:lnTo>
                  <a:pt x="74" y="31"/>
                </a:lnTo>
                <a:lnTo>
                  <a:pt x="74" y="31"/>
                </a:lnTo>
                <a:lnTo>
                  <a:pt x="74" y="32"/>
                </a:lnTo>
                <a:lnTo>
                  <a:pt x="74" y="32"/>
                </a:lnTo>
                <a:lnTo>
                  <a:pt x="74" y="32"/>
                </a:lnTo>
                <a:lnTo>
                  <a:pt x="74" y="32"/>
                </a:lnTo>
                <a:lnTo>
                  <a:pt x="74" y="32"/>
                </a:lnTo>
                <a:lnTo>
                  <a:pt x="74" y="34"/>
                </a:lnTo>
                <a:lnTo>
                  <a:pt x="74" y="34"/>
                </a:lnTo>
                <a:lnTo>
                  <a:pt x="74" y="34"/>
                </a:lnTo>
                <a:lnTo>
                  <a:pt x="74" y="34"/>
                </a:lnTo>
                <a:lnTo>
                  <a:pt x="74" y="34"/>
                </a:lnTo>
                <a:lnTo>
                  <a:pt x="74" y="35"/>
                </a:lnTo>
                <a:lnTo>
                  <a:pt x="74" y="35"/>
                </a:lnTo>
                <a:lnTo>
                  <a:pt x="74" y="35"/>
                </a:lnTo>
                <a:lnTo>
                  <a:pt x="74" y="35"/>
                </a:lnTo>
                <a:lnTo>
                  <a:pt x="74" y="36"/>
                </a:lnTo>
                <a:lnTo>
                  <a:pt x="74" y="36"/>
                </a:lnTo>
                <a:lnTo>
                  <a:pt x="74" y="36"/>
                </a:lnTo>
                <a:lnTo>
                  <a:pt x="74" y="36"/>
                </a:lnTo>
                <a:lnTo>
                  <a:pt x="74" y="36"/>
                </a:lnTo>
                <a:lnTo>
                  <a:pt x="74" y="37"/>
                </a:lnTo>
                <a:lnTo>
                  <a:pt x="74" y="37"/>
                </a:lnTo>
                <a:lnTo>
                  <a:pt x="74" y="37"/>
                </a:lnTo>
                <a:lnTo>
                  <a:pt x="74" y="37"/>
                </a:lnTo>
                <a:lnTo>
                  <a:pt x="74" y="37"/>
                </a:lnTo>
                <a:lnTo>
                  <a:pt x="74" y="38"/>
                </a:lnTo>
                <a:lnTo>
                  <a:pt x="74" y="38"/>
                </a:lnTo>
                <a:lnTo>
                  <a:pt x="74" y="38"/>
                </a:lnTo>
                <a:lnTo>
                  <a:pt x="74" y="38"/>
                </a:lnTo>
                <a:lnTo>
                  <a:pt x="74" y="39"/>
                </a:lnTo>
                <a:lnTo>
                  <a:pt x="74" y="39"/>
                </a:lnTo>
                <a:lnTo>
                  <a:pt x="74" y="39"/>
                </a:lnTo>
                <a:lnTo>
                  <a:pt x="74" y="39"/>
                </a:lnTo>
                <a:lnTo>
                  <a:pt x="74" y="39"/>
                </a:lnTo>
                <a:lnTo>
                  <a:pt x="74" y="40"/>
                </a:lnTo>
                <a:lnTo>
                  <a:pt x="74" y="40"/>
                </a:lnTo>
                <a:lnTo>
                  <a:pt x="74" y="40"/>
                </a:lnTo>
                <a:lnTo>
                  <a:pt x="74" y="40"/>
                </a:lnTo>
                <a:lnTo>
                  <a:pt x="74" y="40"/>
                </a:lnTo>
                <a:lnTo>
                  <a:pt x="74" y="41"/>
                </a:lnTo>
                <a:lnTo>
                  <a:pt x="74" y="41"/>
                </a:lnTo>
                <a:lnTo>
                  <a:pt x="74" y="41"/>
                </a:lnTo>
                <a:lnTo>
                  <a:pt x="74" y="41"/>
                </a:lnTo>
                <a:lnTo>
                  <a:pt x="74" y="41"/>
                </a:lnTo>
                <a:lnTo>
                  <a:pt x="74" y="43"/>
                </a:lnTo>
                <a:lnTo>
                  <a:pt x="74" y="43"/>
                </a:lnTo>
                <a:lnTo>
                  <a:pt x="74" y="43"/>
                </a:lnTo>
                <a:lnTo>
                  <a:pt x="74" y="43"/>
                </a:lnTo>
                <a:lnTo>
                  <a:pt x="74" y="44"/>
                </a:lnTo>
                <a:lnTo>
                  <a:pt x="74" y="44"/>
                </a:lnTo>
                <a:lnTo>
                  <a:pt x="74" y="44"/>
                </a:lnTo>
                <a:lnTo>
                  <a:pt x="74" y="44"/>
                </a:lnTo>
                <a:lnTo>
                  <a:pt x="74" y="44"/>
                </a:lnTo>
                <a:lnTo>
                  <a:pt x="74" y="45"/>
                </a:lnTo>
                <a:lnTo>
                  <a:pt x="74" y="45"/>
                </a:lnTo>
                <a:lnTo>
                  <a:pt x="74" y="45"/>
                </a:lnTo>
                <a:lnTo>
                  <a:pt x="74" y="45"/>
                </a:lnTo>
                <a:lnTo>
                  <a:pt x="74" y="45"/>
                </a:lnTo>
                <a:lnTo>
                  <a:pt x="74" y="46"/>
                </a:lnTo>
                <a:lnTo>
                  <a:pt x="74" y="46"/>
                </a:lnTo>
                <a:lnTo>
                  <a:pt x="74" y="46"/>
                </a:lnTo>
                <a:lnTo>
                  <a:pt x="74" y="46"/>
                </a:lnTo>
                <a:lnTo>
                  <a:pt x="74" y="46"/>
                </a:lnTo>
                <a:lnTo>
                  <a:pt x="73" y="47"/>
                </a:lnTo>
                <a:lnTo>
                  <a:pt x="73" y="47"/>
                </a:lnTo>
                <a:lnTo>
                  <a:pt x="73" y="47"/>
                </a:lnTo>
                <a:lnTo>
                  <a:pt x="73" y="47"/>
                </a:lnTo>
                <a:lnTo>
                  <a:pt x="73" y="47"/>
                </a:lnTo>
                <a:lnTo>
                  <a:pt x="73" y="48"/>
                </a:lnTo>
                <a:lnTo>
                  <a:pt x="73" y="48"/>
                </a:lnTo>
                <a:lnTo>
                  <a:pt x="73" y="48"/>
                </a:lnTo>
                <a:lnTo>
                  <a:pt x="73" y="48"/>
                </a:lnTo>
                <a:lnTo>
                  <a:pt x="73" y="48"/>
                </a:lnTo>
                <a:lnTo>
                  <a:pt x="73" y="49"/>
                </a:lnTo>
                <a:lnTo>
                  <a:pt x="73" y="49"/>
                </a:lnTo>
                <a:lnTo>
                  <a:pt x="73" y="49"/>
                </a:lnTo>
                <a:lnTo>
                  <a:pt x="73" y="49"/>
                </a:lnTo>
                <a:lnTo>
                  <a:pt x="73" y="49"/>
                </a:lnTo>
                <a:lnTo>
                  <a:pt x="73" y="50"/>
                </a:lnTo>
                <a:lnTo>
                  <a:pt x="73" y="50"/>
                </a:lnTo>
                <a:lnTo>
                  <a:pt x="72" y="50"/>
                </a:lnTo>
                <a:lnTo>
                  <a:pt x="72" y="50"/>
                </a:lnTo>
                <a:lnTo>
                  <a:pt x="72" y="50"/>
                </a:lnTo>
                <a:lnTo>
                  <a:pt x="72" y="50"/>
                </a:lnTo>
                <a:lnTo>
                  <a:pt x="72" y="52"/>
                </a:lnTo>
                <a:lnTo>
                  <a:pt x="72" y="52"/>
                </a:lnTo>
                <a:lnTo>
                  <a:pt x="72" y="52"/>
                </a:lnTo>
                <a:lnTo>
                  <a:pt x="72" y="52"/>
                </a:lnTo>
                <a:lnTo>
                  <a:pt x="72" y="52"/>
                </a:lnTo>
                <a:lnTo>
                  <a:pt x="72" y="53"/>
                </a:lnTo>
                <a:lnTo>
                  <a:pt x="72" y="53"/>
                </a:lnTo>
                <a:lnTo>
                  <a:pt x="72" y="53"/>
                </a:lnTo>
                <a:lnTo>
                  <a:pt x="72" y="53"/>
                </a:lnTo>
                <a:lnTo>
                  <a:pt x="71" y="53"/>
                </a:lnTo>
                <a:lnTo>
                  <a:pt x="71" y="54"/>
                </a:lnTo>
                <a:lnTo>
                  <a:pt x="71" y="54"/>
                </a:lnTo>
                <a:lnTo>
                  <a:pt x="71" y="54"/>
                </a:lnTo>
                <a:lnTo>
                  <a:pt x="71" y="54"/>
                </a:lnTo>
                <a:lnTo>
                  <a:pt x="71" y="54"/>
                </a:lnTo>
                <a:lnTo>
                  <a:pt x="71" y="54"/>
                </a:lnTo>
                <a:lnTo>
                  <a:pt x="71" y="55"/>
                </a:lnTo>
                <a:lnTo>
                  <a:pt x="71" y="55"/>
                </a:lnTo>
                <a:lnTo>
                  <a:pt x="71" y="55"/>
                </a:lnTo>
                <a:lnTo>
                  <a:pt x="71" y="55"/>
                </a:lnTo>
                <a:lnTo>
                  <a:pt x="70" y="55"/>
                </a:lnTo>
                <a:lnTo>
                  <a:pt x="70" y="56"/>
                </a:lnTo>
                <a:lnTo>
                  <a:pt x="70" y="56"/>
                </a:lnTo>
                <a:lnTo>
                  <a:pt x="70" y="56"/>
                </a:lnTo>
                <a:lnTo>
                  <a:pt x="70" y="56"/>
                </a:lnTo>
                <a:lnTo>
                  <a:pt x="70" y="56"/>
                </a:lnTo>
                <a:lnTo>
                  <a:pt x="70" y="56"/>
                </a:lnTo>
                <a:lnTo>
                  <a:pt x="70" y="57"/>
                </a:lnTo>
                <a:lnTo>
                  <a:pt x="70" y="57"/>
                </a:lnTo>
                <a:lnTo>
                  <a:pt x="70" y="57"/>
                </a:lnTo>
                <a:lnTo>
                  <a:pt x="69" y="57"/>
                </a:lnTo>
                <a:lnTo>
                  <a:pt x="69" y="57"/>
                </a:lnTo>
                <a:lnTo>
                  <a:pt x="69" y="57"/>
                </a:lnTo>
                <a:lnTo>
                  <a:pt x="69" y="58"/>
                </a:lnTo>
                <a:lnTo>
                  <a:pt x="69" y="58"/>
                </a:lnTo>
                <a:lnTo>
                  <a:pt x="69" y="58"/>
                </a:lnTo>
                <a:lnTo>
                  <a:pt x="69" y="58"/>
                </a:lnTo>
                <a:lnTo>
                  <a:pt x="69" y="58"/>
                </a:lnTo>
                <a:lnTo>
                  <a:pt x="69" y="58"/>
                </a:lnTo>
                <a:lnTo>
                  <a:pt x="68" y="59"/>
                </a:lnTo>
                <a:lnTo>
                  <a:pt x="68" y="59"/>
                </a:lnTo>
                <a:lnTo>
                  <a:pt x="68" y="59"/>
                </a:lnTo>
                <a:lnTo>
                  <a:pt x="68" y="59"/>
                </a:lnTo>
                <a:lnTo>
                  <a:pt x="68" y="59"/>
                </a:lnTo>
                <a:lnTo>
                  <a:pt x="68" y="59"/>
                </a:lnTo>
                <a:lnTo>
                  <a:pt x="68" y="61"/>
                </a:lnTo>
                <a:lnTo>
                  <a:pt x="68" y="61"/>
                </a:lnTo>
                <a:lnTo>
                  <a:pt x="66" y="61"/>
                </a:lnTo>
                <a:lnTo>
                  <a:pt x="66" y="61"/>
                </a:lnTo>
                <a:lnTo>
                  <a:pt x="66" y="61"/>
                </a:lnTo>
                <a:lnTo>
                  <a:pt x="66" y="61"/>
                </a:lnTo>
                <a:lnTo>
                  <a:pt x="66" y="61"/>
                </a:lnTo>
                <a:lnTo>
                  <a:pt x="66" y="62"/>
                </a:lnTo>
                <a:lnTo>
                  <a:pt x="66" y="62"/>
                </a:lnTo>
                <a:lnTo>
                  <a:pt x="66" y="62"/>
                </a:lnTo>
                <a:lnTo>
                  <a:pt x="65" y="62"/>
                </a:lnTo>
                <a:lnTo>
                  <a:pt x="65" y="62"/>
                </a:lnTo>
                <a:lnTo>
                  <a:pt x="65" y="62"/>
                </a:lnTo>
                <a:lnTo>
                  <a:pt x="65" y="63"/>
                </a:lnTo>
                <a:lnTo>
                  <a:pt x="65" y="63"/>
                </a:lnTo>
                <a:lnTo>
                  <a:pt x="65" y="63"/>
                </a:lnTo>
                <a:lnTo>
                  <a:pt x="65" y="63"/>
                </a:lnTo>
                <a:lnTo>
                  <a:pt x="65" y="63"/>
                </a:lnTo>
                <a:lnTo>
                  <a:pt x="64" y="63"/>
                </a:lnTo>
                <a:lnTo>
                  <a:pt x="64" y="63"/>
                </a:lnTo>
                <a:lnTo>
                  <a:pt x="64" y="64"/>
                </a:lnTo>
                <a:lnTo>
                  <a:pt x="64" y="64"/>
                </a:lnTo>
                <a:lnTo>
                  <a:pt x="64" y="64"/>
                </a:lnTo>
                <a:lnTo>
                  <a:pt x="64" y="64"/>
                </a:lnTo>
                <a:lnTo>
                  <a:pt x="64" y="64"/>
                </a:lnTo>
                <a:lnTo>
                  <a:pt x="63" y="64"/>
                </a:lnTo>
                <a:lnTo>
                  <a:pt x="63" y="64"/>
                </a:lnTo>
                <a:lnTo>
                  <a:pt x="63" y="65"/>
                </a:lnTo>
                <a:lnTo>
                  <a:pt x="63" y="65"/>
                </a:lnTo>
                <a:lnTo>
                  <a:pt x="63" y="65"/>
                </a:lnTo>
                <a:lnTo>
                  <a:pt x="63" y="65"/>
                </a:lnTo>
                <a:lnTo>
                  <a:pt x="63" y="65"/>
                </a:lnTo>
                <a:lnTo>
                  <a:pt x="62" y="65"/>
                </a:lnTo>
                <a:lnTo>
                  <a:pt x="62" y="65"/>
                </a:lnTo>
                <a:lnTo>
                  <a:pt x="62" y="66"/>
                </a:lnTo>
                <a:lnTo>
                  <a:pt x="62" y="66"/>
                </a:lnTo>
                <a:lnTo>
                  <a:pt x="62" y="66"/>
                </a:lnTo>
                <a:lnTo>
                  <a:pt x="62" y="66"/>
                </a:lnTo>
                <a:lnTo>
                  <a:pt x="61" y="66"/>
                </a:lnTo>
                <a:lnTo>
                  <a:pt x="61" y="66"/>
                </a:lnTo>
                <a:lnTo>
                  <a:pt x="61" y="66"/>
                </a:lnTo>
                <a:lnTo>
                  <a:pt x="61" y="66"/>
                </a:lnTo>
                <a:lnTo>
                  <a:pt x="61" y="67"/>
                </a:lnTo>
                <a:lnTo>
                  <a:pt x="61" y="67"/>
                </a:lnTo>
                <a:lnTo>
                  <a:pt x="61" y="67"/>
                </a:lnTo>
                <a:lnTo>
                  <a:pt x="60" y="67"/>
                </a:lnTo>
                <a:lnTo>
                  <a:pt x="60" y="67"/>
                </a:lnTo>
                <a:lnTo>
                  <a:pt x="60" y="67"/>
                </a:lnTo>
                <a:lnTo>
                  <a:pt x="60" y="67"/>
                </a:lnTo>
                <a:lnTo>
                  <a:pt x="60" y="67"/>
                </a:lnTo>
                <a:lnTo>
                  <a:pt x="60" y="68"/>
                </a:lnTo>
                <a:lnTo>
                  <a:pt x="59" y="68"/>
                </a:lnTo>
                <a:lnTo>
                  <a:pt x="59" y="68"/>
                </a:lnTo>
                <a:lnTo>
                  <a:pt x="59" y="68"/>
                </a:lnTo>
                <a:lnTo>
                  <a:pt x="59" y="68"/>
                </a:lnTo>
                <a:lnTo>
                  <a:pt x="59" y="68"/>
                </a:lnTo>
                <a:lnTo>
                  <a:pt x="59" y="68"/>
                </a:lnTo>
                <a:lnTo>
                  <a:pt x="57" y="68"/>
                </a:lnTo>
                <a:lnTo>
                  <a:pt x="57" y="68"/>
                </a:lnTo>
                <a:lnTo>
                  <a:pt x="57" y="70"/>
                </a:lnTo>
                <a:lnTo>
                  <a:pt x="57" y="70"/>
                </a:lnTo>
                <a:lnTo>
                  <a:pt x="57" y="70"/>
                </a:lnTo>
                <a:lnTo>
                  <a:pt x="57" y="70"/>
                </a:lnTo>
                <a:lnTo>
                  <a:pt x="56" y="70"/>
                </a:lnTo>
                <a:lnTo>
                  <a:pt x="56" y="70"/>
                </a:lnTo>
                <a:lnTo>
                  <a:pt x="56" y="70"/>
                </a:lnTo>
                <a:lnTo>
                  <a:pt x="56" y="70"/>
                </a:lnTo>
                <a:lnTo>
                  <a:pt x="56" y="70"/>
                </a:lnTo>
                <a:lnTo>
                  <a:pt x="56" y="70"/>
                </a:lnTo>
                <a:lnTo>
                  <a:pt x="55" y="71"/>
                </a:lnTo>
                <a:lnTo>
                  <a:pt x="55" y="71"/>
                </a:lnTo>
                <a:lnTo>
                  <a:pt x="55" y="71"/>
                </a:lnTo>
                <a:lnTo>
                  <a:pt x="55" y="71"/>
                </a:lnTo>
                <a:lnTo>
                  <a:pt x="55" y="71"/>
                </a:lnTo>
                <a:lnTo>
                  <a:pt x="54" y="71"/>
                </a:lnTo>
                <a:lnTo>
                  <a:pt x="54" y="71"/>
                </a:lnTo>
                <a:lnTo>
                  <a:pt x="54" y="71"/>
                </a:lnTo>
                <a:lnTo>
                  <a:pt x="54" y="71"/>
                </a:lnTo>
                <a:lnTo>
                  <a:pt x="54" y="71"/>
                </a:lnTo>
                <a:lnTo>
                  <a:pt x="54" y="72"/>
                </a:lnTo>
                <a:lnTo>
                  <a:pt x="53" y="72"/>
                </a:lnTo>
                <a:lnTo>
                  <a:pt x="53" y="72"/>
                </a:lnTo>
                <a:lnTo>
                  <a:pt x="53" y="72"/>
                </a:lnTo>
                <a:lnTo>
                  <a:pt x="53" y="72"/>
                </a:lnTo>
                <a:lnTo>
                  <a:pt x="53" y="72"/>
                </a:lnTo>
                <a:lnTo>
                  <a:pt x="52" y="72"/>
                </a:lnTo>
                <a:lnTo>
                  <a:pt x="52" y="72"/>
                </a:lnTo>
                <a:lnTo>
                  <a:pt x="52" y="72"/>
                </a:lnTo>
                <a:lnTo>
                  <a:pt x="52" y="72"/>
                </a:lnTo>
                <a:lnTo>
                  <a:pt x="52" y="72"/>
                </a:lnTo>
                <a:lnTo>
                  <a:pt x="52" y="72"/>
                </a:lnTo>
                <a:lnTo>
                  <a:pt x="51" y="72"/>
                </a:lnTo>
                <a:lnTo>
                  <a:pt x="51" y="73"/>
                </a:lnTo>
                <a:lnTo>
                  <a:pt x="51" y="73"/>
                </a:lnTo>
                <a:lnTo>
                  <a:pt x="51" y="73"/>
                </a:lnTo>
                <a:lnTo>
                  <a:pt x="51" y="73"/>
                </a:lnTo>
                <a:lnTo>
                  <a:pt x="50" y="73"/>
                </a:lnTo>
                <a:lnTo>
                  <a:pt x="50" y="73"/>
                </a:lnTo>
                <a:lnTo>
                  <a:pt x="50" y="73"/>
                </a:lnTo>
                <a:lnTo>
                  <a:pt x="50" y="73"/>
                </a:lnTo>
                <a:lnTo>
                  <a:pt x="50" y="73"/>
                </a:lnTo>
                <a:lnTo>
                  <a:pt x="48" y="73"/>
                </a:lnTo>
                <a:lnTo>
                  <a:pt x="48" y="73"/>
                </a:lnTo>
                <a:lnTo>
                  <a:pt x="48" y="73"/>
                </a:lnTo>
                <a:lnTo>
                  <a:pt x="48" y="73"/>
                </a:lnTo>
                <a:lnTo>
                  <a:pt x="48" y="73"/>
                </a:lnTo>
                <a:lnTo>
                  <a:pt x="47" y="73"/>
                </a:lnTo>
                <a:lnTo>
                  <a:pt x="47" y="74"/>
                </a:lnTo>
                <a:lnTo>
                  <a:pt x="47" y="74"/>
                </a:lnTo>
                <a:lnTo>
                  <a:pt x="47" y="74"/>
                </a:lnTo>
                <a:lnTo>
                  <a:pt x="47" y="74"/>
                </a:lnTo>
                <a:lnTo>
                  <a:pt x="46" y="74"/>
                </a:lnTo>
                <a:lnTo>
                  <a:pt x="46" y="74"/>
                </a:lnTo>
                <a:lnTo>
                  <a:pt x="46" y="74"/>
                </a:lnTo>
                <a:lnTo>
                  <a:pt x="46" y="74"/>
                </a:lnTo>
                <a:lnTo>
                  <a:pt x="46" y="74"/>
                </a:lnTo>
                <a:lnTo>
                  <a:pt x="45" y="74"/>
                </a:lnTo>
                <a:lnTo>
                  <a:pt x="45" y="74"/>
                </a:lnTo>
                <a:lnTo>
                  <a:pt x="45" y="74"/>
                </a:lnTo>
                <a:lnTo>
                  <a:pt x="45" y="74"/>
                </a:lnTo>
                <a:lnTo>
                  <a:pt x="45" y="74"/>
                </a:lnTo>
                <a:lnTo>
                  <a:pt x="44" y="74"/>
                </a:lnTo>
                <a:lnTo>
                  <a:pt x="44" y="74"/>
                </a:lnTo>
                <a:lnTo>
                  <a:pt x="44" y="74"/>
                </a:lnTo>
                <a:lnTo>
                  <a:pt x="44" y="74"/>
                </a:lnTo>
                <a:lnTo>
                  <a:pt x="44" y="74"/>
                </a:lnTo>
                <a:lnTo>
                  <a:pt x="43" y="74"/>
                </a:lnTo>
                <a:lnTo>
                  <a:pt x="43" y="74"/>
                </a:lnTo>
                <a:lnTo>
                  <a:pt x="43" y="74"/>
                </a:lnTo>
                <a:lnTo>
                  <a:pt x="43" y="75"/>
                </a:lnTo>
                <a:lnTo>
                  <a:pt x="43" y="75"/>
                </a:lnTo>
                <a:lnTo>
                  <a:pt x="42" y="75"/>
                </a:lnTo>
                <a:lnTo>
                  <a:pt x="42" y="75"/>
                </a:lnTo>
                <a:lnTo>
                  <a:pt x="42" y="75"/>
                </a:lnTo>
                <a:lnTo>
                  <a:pt x="42" y="75"/>
                </a:lnTo>
                <a:lnTo>
                  <a:pt x="42" y="75"/>
                </a:lnTo>
                <a:lnTo>
                  <a:pt x="41" y="75"/>
                </a:lnTo>
                <a:lnTo>
                  <a:pt x="41" y="75"/>
                </a:lnTo>
                <a:lnTo>
                  <a:pt x="41" y="75"/>
                </a:lnTo>
                <a:lnTo>
                  <a:pt x="41" y="75"/>
                </a:lnTo>
                <a:lnTo>
                  <a:pt x="39" y="75"/>
                </a:lnTo>
                <a:lnTo>
                  <a:pt x="39" y="75"/>
                </a:lnTo>
                <a:lnTo>
                  <a:pt x="39" y="75"/>
                </a:lnTo>
                <a:lnTo>
                  <a:pt x="39" y="75"/>
                </a:lnTo>
                <a:lnTo>
                  <a:pt x="39" y="75"/>
                </a:lnTo>
                <a:lnTo>
                  <a:pt x="38" y="75"/>
                </a:lnTo>
                <a:lnTo>
                  <a:pt x="38" y="75"/>
                </a:lnTo>
                <a:lnTo>
                  <a:pt x="38" y="75"/>
                </a:lnTo>
                <a:lnTo>
                  <a:pt x="38" y="75"/>
                </a:lnTo>
                <a:lnTo>
                  <a:pt x="38" y="75"/>
                </a:lnTo>
                <a:lnTo>
                  <a:pt x="37" y="75"/>
                </a:lnTo>
                <a:lnTo>
                  <a:pt x="37" y="75"/>
                </a:lnTo>
                <a:lnTo>
                  <a:pt x="37" y="75"/>
                </a:lnTo>
                <a:close/>
                <a:moveTo>
                  <a:pt x="34" y="77"/>
                </a:moveTo>
                <a:lnTo>
                  <a:pt x="42" y="77"/>
                </a:lnTo>
                <a:lnTo>
                  <a:pt x="42" y="93"/>
                </a:lnTo>
                <a:lnTo>
                  <a:pt x="34" y="93"/>
                </a:lnTo>
                <a:lnTo>
                  <a:pt x="34" y="77"/>
                </a:lnTo>
                <a:lnTo>
                  <a:pt x="34" y="77"/>
                </a:lnTo>
                <a:close/>
                <a:moveTo>
                  <a:pt x="34" y="125"/>
                </a:moveTo>
                <a:lnTo>
                  <a:pt x="42" y="125"/>
                </a:lnTo>
                <a:lnTo>
                  <a:pt x="42" y="140"/>
                </a:lnTo>
                <a:lnTo>
                  <a:pt x="34" y="140"/>
                </a:lnTo>
                <a:lnTo>
                  <a:pt x="34" y="125"/>
                </a:lnTo>
                <a:lnTo>
                  <a:pt x="34" y="125"/>
                </a:lnTo>
                <a:close/>
                <a:moveTo>
                  <a:pt x="34" y="172"/>
                </a:moveTo>
                <a:lnTo>
                  <a:pt x="42" y="172"/>
                </a:lnTo>
                <a:lnTo>
                  <a:pt x="42" y="188"/>
                </a:lnTo>
                <a:lnTo>
                  <a:pt x="34" y="188"/>
                </a:lnTo>
                <a:lnTo>
                  <a:pt x="34" y="172"/>
                </a:lnTo>
                <a:lnTo>
                  <a:pt x="34" y="172"/>
                </a:lnTo>
                <a:close/>
                <a:moveTo>
                  <a:pt x="34" y="219"/>
                </a:moveTo>
                <a:lnTo>
                  <a:pt x="42" y="219"/>
                </a:lnTo>
                <a:lnTo>
                  <a:pt x="42" y="235"/>
                </a:lnTo>
                <a:lnTo>
                  <a:pt x="34" y="235"/>
                </a:lnTo>
                <a:lnTo>
                  <a:pt x="34" y="219"/>
                </a:lnTo>
                <a:lnTo>
                  <a:pt x="34" y="219"/>
                </a:lnTo>
                <a:close/>
                <a:moveTo>
                  <a:pt x="34" y="266"/>
                </a:moveTo>
                <a:lnTo>
                  <a:pt x="42" y="266"/>
                </a:lnTo>
                <a:lnTo>
                  <a:pt x="42" y="281"/>
                </a:lnTo>
                <a:lnTo>
                  <a:pt x="34" y="281"/>
                </a:lnTo>
                <a:lnTo>
                  <a:pt x="34" y="266"/>
                </a:lnTo>
                <a:lnTo>
                  <a:pt x="34" y="266"/>
                </a:lnTo>
                <a:close/>
                <a:moveTo>
                  <a:pt x="34" y="313"/>
                </a:moveTo>
                <a:lnTo>
                  <a:pt x="42" y="313"/>
                </a:lnTo>
                <a:lnTo>
                  <a:pt x="42" y="321"/>
                </a:lnTo>
                <a:lnTo>
                  <a:pt x="42" y="321"/>
                </a:lnTo>
                <a:lnTo>
                  <a:pt x="42" y="329"/>
                </a:lnTo>
                <a:lnTo>
                  <a:pt x="37" y="329"/>
                </a:lnTo>
                <a:lnTo>
                  <a:pt x="34" y="329"/>
                </a:lnTo>
                <a:lnTo>
                  <a:pt x="34" y="325"/>
                </a:lnTo>
                <a:lnTo>
                  <a:pt x="34" y="313"/>
                </a:lnTo>
                <a:lnTo>
                  <a:pt x="34" y="313"/>
                </a:lnTo>
                <a:close/>
                <a:moveTo>
                  <a:pt x="73" y="329"/>
                </a:moveTo>
                <a:lnTo>
                  <a:pt x="73" y="321"/>
                </a:lnTo>
                <a:lnTo>
                  <a:pt x="89" y="321"/>
                </a:lnTo>
                <a:lnTo>
                  <a:pt x="89" y="329"/>
                </a:lnTo>
                <a:lnTo>
                  <a:pt x="73" y="329"/>
                </a:lnTo>
                <a:lnTo>
                  <a:pt x="73" y="329"/>
                </a:lnTo>
                <a:close/>
                <a:moveTo>
                  <a:pt x="119" y="329"/>
                </a:moveTo>
                <a:lnTo>
                  <a:pt x="119" y="321"/>
                </a:lnTo>
                <a:lnTo>
                  <a:pt x="135" y="321"/>
                </a:lnTo>
                <a:lnTo>
                  <a:pt x="135" y="329"/>
                </a:lnTo>
                <a:lnTo>
                  <a:pt x="119" y="329"/>
                </a:lnTo>
                <a:lnTo>
                  <a:pt x="119" y="329"/>
                </a:lnTo>
                <a:close/>
                <a:moveTo>
                  <a:pt x="167" y="329"/>
                </a:moveTo>
                <a:lnTo>
                  <a:pt x="167" y="321"/>
                </a:lnTo>
                <a:lnTo>
                  <a:pt x="182" y="321"/>
                </a:lnTo>
                <a:lnTo>
                  <a:pt x="182" y="329"/>
                </a:lnTo>
                <a:lnTo>
                  <a:pt x="167" y="329"/>
                </a:lnTo>
                <a:lnTo>
                  <a:pt x="167" y="329"/>
                </a:lnTo>
                <a:close/>
                <a:moveTo>
                  <a:pt x="214" y="329"/>
                </a:moveTo>
                <a:lnTo>
                  <a:pt x="214" y="321"/>
                </a:lnTo>
                <a:lnTo>
                  <a:pt x="230" y="321"/>
                </a:lnTo>
                <a:lnTo>
                  <a:pt x="230" y="329"/>
                </a:lnTo>
                <a:lnTo>
                  <a:pt x="214" y="329"/>
                </a:lnTo>
                <a:lnTo>
                  <a:pt x="214" y="329"/>
                </a:lnTo>
                <a:close/>
                <a:moveTo>
                  <a:pt x="261" y="329"/>
                </a:moveTo>
                <a:lnTo>
                  <a:pt x="261" y="321"/>
                </a:lnTo>
                <a:lnTo>
                  <a:pt x="277" y="321"/>
                </a:lnTo>
                <a:lnTo>
                  <a:pt x="277" y="329"/>
                </a:lnTo>
                <a:lnTo>
                  <a:pt x="261" y="329"/>
                </a:lnTo>
                <a:lnTo>
                  <a:pt x="261" y="329"/>
                </a:lnTo>
                <a:close/>
                <a:moveTo>
                  <a:pt x="308" y="329"/>
                </a:moveTo>
                <a:lnTo>
                  <a:pt x="308" y="321"/>
                </a:lnTo>
                <a:lnTo>
                  <a:pt x="324" y="321"/>
                </a:lnTo>
                <a:lnTo>
                  <a:pt x="324" y="329"/>
                </a:lnTo>
                <a:lnTo>
                  <a:pt x="308" y="329"/>
                </a:lnTo>
                <a:lnTo>
                  <a:pt x="308" y="329"/>
                </a:lnTo>
                <a:close/>
                <a:moveTo>
                  <a:pt x="356" y="329"/>
                </a:moveTo>
                <a:lnTo>
                  <a:pt x="356" y="321"/>
                </a:lnTo>
                <a:lnTo>
                  <a:pt x="372" y="321"/>
                </a:lnTo>
                <a:lnTo>
                  <a:pt x="372" y="329"/>
                </a:lnTo>
                <a:lnTo>
                  <a:pt x="356" y="329"/>
                </a:lnTo>
                <a:lnTo>
                  <a:pt x="356" y="329"/>
                </a:lnTo>
                <a:close/>
                <a:moveTo>
                  <a:pt x="403" y="329"/>
                </a:moveTo>
                <a:lnTo>
                  <a:pt x="403" y="321"/>
                </a:lnTo>
                <a:lnTo>
                  <a:pt x="419" y="321"/>
                </a:lnTo>
                <a:lnTo>
                  <a:pt x="419" y="329"/>
                </a:lnTo>
                <a:lnTo>
                  <a:pt x="403" y="329"/>
                </a:lnTo>
                <a:close/>
              </a:path>
            </a:pathLst>
          </a:custGeom>
          <a:solidFill>
            <a:srgbClr val="8497B0"/>
          </a:solidFill>
          <a:ln>
            <a:solidFill>
              <a:schemeClr val="accent1">
                <a:lumMod val="90000"/>
              </a:schemeClr>
            </a:solidFill>
          </a:ln>
        </p:spPr>
        <p:txBody>
          <a:bodyPr vert="horz" wrap="square" lIns="91440" tIns="45720" rIns="91440" bIns="45720" numCol="1" anchor="t" anchorCtr="0" compatLnSpc="1">
            <a:prstTxWarp prst="textNoShape">
              <a:avLst/>
            </a:prstTxWarp>
          </a:bodyPr>
          <a:lstStyle/>
          <a:p>
            <a:endParaRPr lang="en-US"/>
          </a:p>
        </p:txBody>
      </p:sp>
      <p:sp>
        <p:nvSpPr>
          <p:cNvPr id="89" name="Freeform 83">
            <a:extLst>
              <a:ext uri="{FF2B5EF4-FFF2-40B4-BE49-F238E27FC236}">
                <a16:creationId xmlns:a16="http://schemas.microsoft.com/office/drawing/2014/main" id="{6F60578B-3CE5-44FD-BACE-0057E9ED854E}"/>
              </a:ext>
            </a:extLst>
          </p:cNvPr>
          <p:cNvSpPr>
            <a:spLocks noEditPoints="1"/>
          </p:cNvSpPr>
          <p:nvPr/>
        </p:nvSpPr>
        <p:spPr bwMode="auto">
          <a:xfrm>
            <a:off x="8162608" y="4593391"/>
            <a:ext cx="822325" cy="117475"/>
          </a:xfrm>
          <a:custGeom>
            <a:avLst/>
            <a:gdLst>
              <a:gd name="T0" fmla="*/ 43 w 518"/>
              <a:gd name="T1" fmla="*/ 66 h 74"/>
              <a:gd name="T2" fmla="*/ 49 w 518"/>
              <a:gd name="T3" fmla="*/ 65 h 74"/>
              <a:gd name="T4" fmla="*/ 54 w 518"/>
              <a:gd name="T5" fmla="*/ 62 h 74"/>
              <a:gd name="T6" fmla="*/ 59 w 518"/>
              <a:gd name="T7" fmla="*/ 58 h 74"/>
              <a:gd name="T8" fmla="*/ 63 w 518"/>
              <a:gd name="T9" fmla="*/ 54 h 74"/>
              <a:gd name="T10" fmla="*/ 66 w 518"/>
              <a:gd name="T11" fmla="*/ 48 h 74"/>
              <a:gd name="T12" fmla="*/ 68 w 518"/>
              <a:gd name="T13" fmla="*/ 43 h 74"/>
              <a:gd name="T14" fmla="*/ 68 w 518"/>
              <a:gd name="T15" fmla="*/ 37 h 74"/>
              <a:gd name="T16" fmla="*/ 68 w 518"/>
              <a:gd name="T17" fmla="*/ 30 h 74"/>
              <a:gd name="T18" fmla="*/ 66 w 518"/>
              <a:gd name="T19" fmla="*/ 25 h 74"/>
              <a:gd name="T20" fmla="*/ 62 w 518"/>
              <a:gd name="T21" fmla="*/ 20 h 74"/>
              <a:gd name="T22" fmla="*/ 59 w 518"/>
              <a:gd name="T23" fmla="*/ 16 h 74"/>
              <a:gd name="T24" fmla="*/ 54 w 518"/>
              <a:gd name="T25" fmla="*/ 12 h 74"/>
              <a:gd name="T26" fmla="*/ 49 w 518"/>
              <a:gd name="T27" fmla="*/ 9 h 74"/>
              <a:gd name="T28" fmla="*/ 43 w 518"/>
              <a:gd name="T29" fmla="*/ 8 h 74"/>
              <a:gd name="T30" fmla="*/ 36 w 518"/>
              <a:gd name="T31" fmla="*/ 8 h 74"/>
              <a:gd name="T32" fmla="*/ 31 w 518"/>
              <a:gd name="T33" fmla="*/ 9 h 74"/>
              <a:gd name="T34" fmla="*/ 25 w 518"/>
              <a:gd name="T35" fmla="*/ 11 h 74"/>
              <a:gd name="T36" fmla="*/ 21 w 518"/>
              <a:gd name="T37" fmla="*/ 13 h 74"/>
              <a:gd name="T38" fmla="*/ 16 w 518"/>
              <a:gd name="T39" fmla="*/ 18 h 74"/>
              <a:gd name="T40" fmla="*/ 13 w 518"/>
              <a:gd name="T41" fmla="*/ 22 h 74"/>
              <a:gd name="T42" fmla="*/ 10 w 518"/>
              <a:gd name="T43" fmla="*/ 28 h 74"/>
              <a:gd name="T44" fmla="*/ 9 w 518"/>
              <a:gd name="T45" fmla="*/ 34 h 74"/>
              <a:gd name="T46" fmla="*/ 9 w 518"/>
              <a:gd name="T47" fmla="*/ 40 h 74"/>
              <a:gd name="T48" fmla="*/ 10 w 518"/>
              <a:gd name="T49" fmla="*/ 46 h 74"/>
              <a:gd name="T50" fmla="*/ 13 w 518"/>
              <a:gd name="T51" fmla="*/ 52 h 74"/>
              <a:gd name="T52" fmla="*/ 16 w 518"/>
              <a:gd name="T53" fmla="*/ 56 h 74"/>
              <a:gd name="T54" fmla="*/ 21 w 518"/>
              <a:gd name="T55" fmla="*/ 61 h 74"/>
              <a:gd name="T56" fmla="*/ 25 w 518"/>
              <a:gd name="T57" fmla="*/ 64 h 74"/>
              <a:gd name="T58" fmla="*/ 31 w 518"/>
              <a:gd name="T59" fmla="*/ 66 h 74"/>
              <a:gd name="T60" fmla="*/ 37 w 518"/>
              <a:gd name="T61" fmla="*/ 66 h 74"/>
              <a:gd name="T62" fmla="*/ 76 w 518"/>
              <a:gd name="T63" fmla="*/ 43 h 74"/>
              <a:gd name="T64" fmla="*/ 73 w 518"/>
              <a:gd name="T65" fmla="*/ 50 h 74"/>
              <a:gd name="T66" fmla="*/ 70 w 518"/>
              <a:gd name="T67" fmla="*/ 57 h 74"/>
              <a:gd name="T68" fmla="*/ 66 w 518"/>
              <a:gd name="T69" fmla="*/ 63 h 74"/>
              <a:gd name="T70" fmla="*/ 60 w 518"/>
              <a:gd name="T71" fmla="*/ 67 h 74"/>
              <a:gd name="T72" fmla="*/ 54 w 518"/>
              <a:gd name="T73" fmla="*/ 72 h 74"/>
              <a:gd name="T74" fmla="*/ 46 w 518"/>
              <a:gd name="T75" fmla="*/ 74 h 74"/>
              <a:gd name="T76" fmla="*/ 39 w 518"/>
              <a:gd name="T77" fmla="*/ 74 h 74"/>
              <a:gd name="T78" fmla="*/ 31 w 518"/>
              <a:gd name="T79" fmla="*/ 74 h 74"/>
              <a:gd name="T80" fmla="*/ 24 w 518"/>
              <a:gd name="T81" fmla="*/ 72 h 74"/>
              <a:gd name="T82" fmla="*/ 17 w 518"/>
              <a:gd name="T83" fmla="*/ 68 h 74"/>
              <a:gd name="T84" fmla="*/ 12 w 518"/>
              <a:gd name="T85" fmla="*/ 63 h 74"/>
              <a:gd name="T86" fmla="*/ 7 w 518"/>
              <a:gd name="T87" fmla="*/ 57 h 74"/>
              <a:gd name="T88" fmla="*/ 4 w 518"/>
              <a:gd name="T89" fmla="*/ 50 h 74"/>
              <a:gd name="T90" fmla="*/ 1 w 518"/>
              <a:gd name="T91" fmla="*/ 44 h 74"/>
              <a:gd name="T92" fmla="*/ 0 w 518"/>
              <a:gd name="T93" fmla="*/ 36 h 74"/>
              <a:gd name="T94" fmla="*/ 1 w 518"/>
              <a:gd name="T95" fmla="*/ 28 h 74"/>
              <a:gd name="T96" fmla="*/ 5 w 518"/>
              <a:gd name="T97" fmla="*/ 21 h 74"/>
              <a:gd name="T98" fmla="*/ 8 w 518"/>
              <a:gd name="T99" fmla="*/ 14 h 74"/>
              <a:gd name="T100" fmla="*/ 14 w 518"/>
              <a:gd name="T101" fmla="*/ 9 h 74"/>
              <a:gd name="T102" fmla="*/ 19 w 518"/>
              <a:gd name="T103" fmla="*/ 4 h 74"/>
              <a:gd name="T104" fmla="*/ 26 w 518"/>
              <a:gd name="T105" fmla="*/ 1 h 74"/>
              <a:gd name="T106" fmla="*/ 34 w 518"/>
              <a:gd name="T107" fmla="*/ 0 h 74"/>
              <a:gd name="T108" fmla="*/ 42 w 518"/>
              <a:gd name="T109" fmla="*/ 0 h 74"/>
              <a:gd name="T110" fmla="*/ 50 w 518"/>
              <a:gd name="T111" fmla="*/ 1 h 74"/>
              <a:gd name="T112" fmla="*/ 57 w 518"/>
              <a:gd name="T113" fmla="*/ 4 h 74"/>
              <a:gd name="T114" fmla="*/ 62 w 518"/>
              <a:gd name="T115" fmla="*/ 8 h 74"/>
              <a:gd name="T116" fmla="*/ 68 w 518"/>
              <a:gd name="T117" fmla="*/ 13 h 74"/>
              <a:gd name="T118" fmla="*/ 72 w 518"/>
              <a:gd name="T119" fmla="*/ 20 h 74"/>
              <a:gd name="T120" fmla="*/ 75 w 518"/>
              <a:gd name="T121" fmla="*/ 27 h 74"/>
              <a:gd name="T122" fmla="*/ 76 w 518"/>
              <a:gd name="T123" fmla="*/ 35 h 74"/>
              <a:gd name="T124" fmla="*/ 236 w 518"/>
              <a:gd name="T125" fmla="*/ 3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18" h="74">
                <a:moveTo>
                  <a:pt x="502" y="41"/>
                </a:moveTo>
                <a:lnTo>
                  <a:pt x="502" y="34"/>
                </a:lnTo>
                <a:lnTo>
                  <a:pt x="518" y="34"/>
                </a:lnTo>
                <a:lnTo>
                  <a:pt x="518" y="41"/>
                </a:lnTo>
                <a:lnTo>
                  <a:pt x="502" y="41"/>
                </a:lnTo>
                <a:lnTo>
                  <a:pt x="502" y="41"/>
                </a:lnTo>
                <a:close/>
                <a:moveTo>
                  <a:pt x="39" y="66"/>
                </a:moveTo>
                <a:lnTo>
                  <a:pt x="39" y="66"/>
                </a:lnTo>
                <a:lnTo>
                  <a:pt x="39" y="66"/>
                </a:lnTo>
                <a:lnTo>
                  <a:pt x="39" y="66"/>
                </a:lnTo>
                <a:lnTo>
                  <a:pt x="40" y="66"/>
                </a:lnTo>
                <a:lnTo>
                  <a:pt x="40" y="66"/>
                </a:lnTo>
                <a:lnTo>
                  <a:pt x="40" y="66"/>
                </a:lnTo>
                <a:lnTo>
                  <a:pt x="40" y="66"/>
                </a:lnTo>
                <a:lnTo>
                  <a:pt x="40" y="66"/>
                </a:lnTo>
                <a:lnTo>
                  <a:pt x="40" y="66"/>
                </a:lnTo>
                <a:lnTo>
                  <a:pt x="41" y="66"/>
                </a:lnTo>
                <a:lnTo>
                  <a:pt x="41" y="66"/>
                </a:lnTo>
                <a:lnTo>
                  <a:pt x="41" y="66"/>
                </a:lnTo>
                <a:lnTo>
                  <a:pt x="41" y="66"/>
                </a:lnTo>
                <a:lnTo>
                  <a:pt x="41" y="66"/>
                </a:lnTo>
                <a:lnTo>
                  <a:pt x="41" y="66"/>
                </a:lnTo>
                <a:lnTo>
                  <a:pt x="42" y="66"/>
                </a:lnTo>
                <a:lnTo>
                  <a:pt x="42" y="66"/>
                </a:lnTo>
                <a:lnTo>
                  <a:pt x="42" y="66"/>
                </a:lnTo>
                <a:lnTo>
                  <a:pt x="42" y="66"/>
                </a:lnTo>
                <a:lnTo>
                  <a:pt x="42" y="66"/>
                </a:lnTo>
                <a:lnTo>
                  <a:pt x="42" y="66"/>
                </a:lnTo>
                <a:lnTo>
                  <a:pt x="43" y="66"/>
                </a:lnTo>
                <a:lnTo>
                  <a:pt x="43" y="66"/>
                </a:lnTo>
                <a:lnTo>
                  <a:pt x="43" y="66"/>
                </a:lnTo>
                <a:lnTo>
                  <a:pt x="43" y="66"/>
                </a:lnTo>
                <a:lnTo>
                  <a:pt x="43" y="66"/>
                </a:lnTo>
                <a:lnTo>
                  <a:pt x="43" y="66"/>
                </a:lnTo>
                <a:lnTo>
                  <a:pt x="44" y="66"/>
                </a:lnTo>
                <a:lnTo>
                  <a:pt x="44" y="66"/>
                </a:lnTo>
                <a:lnTo>
                  <a:pt x="44" y="66"/>
                </a:lnTo>
                <a:lnTo>
                  <a:pt x="44" y="66"/>
                </a:lnTo>
                <a:lnTo>
                  <a:pt x="44" y="66"/>
                </a:lnTo>
                <a:lnTo>
                  <a:pt x="44" y="66"/>
                </a:lnTo>
                <a:lnTo>
                  <a:pt x="45" y="66"/>
                </a:lnTo>
                <a:lnTo>
                  <a:pt x="45" y="66"/>
                </a:lnTo>
                <a:lnTo>
                  <a:pt x="45" y="66"/>
                </a:lnTo>
                <a:lnTo>
                  <a:pt x="45" y="66"/>
                </a:lnTo>
                <a:lnTo>
                  <a:pt x="45" y="66"/>
                </a:lnTo>
                <a:lnTo>
                  <a:pt x="45" y="66"/>
                </a:lnTo>
                <a:lnTo>
                  <a:pt x="45" y="66"/>
                </a:lnTo>
                <a:lnTo>
                  <a:pt x="46" y="66"/>
                </a:lnTo>
                <a:lnTo>
                  <a:pt x="46" y="66"/>
                </a:lnTo>
                <a:lnTo>
                  <a:pt x="46" y="65"/>
                </a:lnTo>
                <a:lnTo>
                  <a:pt x="46" y="65"/>
                </a:lnTo>
                <a:lnTo>
                  <a:pt x="46" y="65"/>
                </a:lnTo>
                <a:lnTo>
                  <a:pt x="46" y="65"/>
                </a:lnTo>
                <a:lnTo>
                  <a:pt x="48" y="65"/>
                </a:lnTo>
                <a:lnTo>
                  <a:pt x="48" y="65"/>
                </a:lnTo>
                <a:lnTo>
                  <a:pt x="48" y="65"/>
                </a:lnTo>
                <a:lnTo>
                  <a:pt x="48" y="65"/>
                </a:lnTo>
                <a:lnTo>
                  <a:pt x="48" y="65"/>
                </a:lnTo>
                <a:lnTo>
                  <a:pt x="48" y="65"/>
                </a:lnTo>
                <a:lnTo>
                  <a:pt x="48" y="65"/>
                </a:lnTo>
                <a:lnTo>
                  <a:pt x="49" y="65"/>
                </a:lnTo>
                <a:lnTo>
                  <a:pt x="49" y="65"/>
                </a:lnTo>
                <a:lnTo>
                  <a:pt x="49" y="65"/>
                </a:lnTo>
                <a:lnTo>
                  <a:pt x="49" y="65"/>
                </a:lnTo>
                <a:lnTo>
                  <a:pt x="49" y="65"/>
                </a:lnTo>
                <a:lnTo>
                  <a:pt x="49" y="65"/>
                </a:lnTo>
                <a:lnTo>
                  <a:pt x="50" y="65"/>
                </a:lnTo>
                <a:lnTo>
                  <a:pt x="50" y="65"/>
                </a:lnTo>
                <a:lnTo>
                  <a:pt x="50" y="64"/>
                </a:lnTo>
                <a:lnTo>
                  <a:pt x="50" y="64"/>
                </a:lnTo>
                <a:lnTo>
                  <a:pt x="50" y="64"/>
                </a:lnTo>
                <a:lnTo>
                  <a:pt x="50" y="64"/>
                </a:lnTo>
                <a:lnTo>
                  <a:pt x="50" y="64"/>
                </a:lnTo>
                <a:lnTo>
                  <a:pt x="51" y="64"/>
                </a:lnTo>
                <a:lnTo>
                  <a:pt x="51" y="64"/>
                </a:lnTo>
                <a:lnTo>
                  <a:pt x="51" y="64"/>
                </a:lnTo>
                <a:lnTo>
                  <a:pt x="51" y="64"/>
                </a:lnTo>
                <a:lnTo>
                  <a:pt x="51" y="64"/>
                </a:lnTo>
                <a:lnTo>
                  <a:pt x="51" y="64"/>
                </a:lnTo>
                <a:lnTo>
                  <a:pt x="51" y="64"/>
                </a:lnTo>
                <a:lnTo>
                  <a:pt x="52" y="64"/>
                </a:lnTo>
                <a:lnTo>
                  <a:pt x="52" y="64"/>
                </a:lnTo>
                <a:lnTo>
                  <a:pt x="52" y="64"/>
                </a:lnTo>
                <a:lnTo>
                  <a:pt x="52" y="63"/>
                </a:lnTo>
                <a:lnTo>
                  <a:pt x="52" y="63"/>
                </a:lnTo>
                <a:lnTo>
                  <a:pt x="52" y="63"/>
                </a:lnTo>
                <a:lnTo>
                  <a:pt x="52" y="63"/>
                </a:lnTo>
                <a:lnTo>
                  <a:pt x="53" y="63"/>
                </a:lnTo>
                <a:lnTo>
                  <a:pt x="53" y="63"/>
                </a:lnTo>
                <a:lnTo>
                  <a:pt x="53" y="63"/>
                </a:lnTo>
                <a:lnTo>
                  <a:pt x="53" y="63"/>
                </a:lnTo>
                <a:lnTo>
                  <a:pt x="53" y="63"/>
                </a:lnTo>
                <a:lnTo>
                  <a:pt x="53" y="63"/>
                </a:lnTo>
                <a:lnTo>
                  <a:pt x="53" y="63"/>
                </a:lnTo>
                <a:lnTo>
                  <a:pt x="54" y="63"/>
                </a:lnTo>
                <a:lnTo>
                  <a:pt x="54" y="63"/>
                </a:lnTo>
                <a:lnTo>
                  <a:pt x="54" y="62"/>
                </a:lnTo>
                <a:lnTo>
                  <a:pt x="54" y="62"/>
                </a:lnTo>
                <a:lnTo>
                  <a:pt x="54" y="62"/>
                </a:lnTo>
                <a:lnTo>
                  <a:pt x="54" y="62"/>
                </a:lnTo>
                <a:lnTo>
                  <a:pt x="54" y="62"/>
                </a:lnTo>
                <a:lnTo>
                  <a:pt x="54" y="62"/>
                </a:lnTo>
                <a:lnTo>
                  <a:pt x="55" y="62"/>
                </a:lnTo>
                <a:lnTo>
                  <a:pt x="55" y="62"/>
                </a:lnTo>
                <a:lnTo>
                  <a:pt x="55" y="62"/>
                </a:lnTo>
                <a:lnTo>
                  <a:pt x="55" y="62"/>
                </a:lnTo>
                <a:lnTo>
                  <a:pt x="55" y="62"/>
                </a:lnTo>
                <a:lnTo>
                  <a:pt x="55" y="61"/>
                </a:lnTo>
                <a:lnTo>
                  <a:pt x="55" y="61"/>
                </a:lnTo>
                <a:lnTo>
                  <a:pt x="55" y="61"/>
                </a:lnTo>
                <a:lnTo>
                  <a:pt x="57" y="61"/>
                </a:lnTo>
                <a:lnTo>
                  <a:pt x="57" y="61"/>
                </a:lnTo>
                <a:lnTo>
                  <a:pt x="57" y="61"/>
                </a:lnTo>
                <a:lnTo>
                  <a:pt x="57" y="61"/>
                </a:lnTo>
                <a:lnTo>
                  <a:pt x="57" y="61"/>
                </a:lnTo>
                <a:lnTo>
                  <a:pt x="57" y="61"/>
                </a:lnTo>
                <a:lnTo>
                  <a:pt x="57" y="61"/>
                </a:lnTo>
                <a:lnTo>
                  <a:pt x="57" y="59"/>
                </a:lnTo>
                <a:lnTo>
                  <a:pt x="58" y="59"/>
                </a:lnTo>
                <a:lnTo>
                  <a:pt x="58" y="59"/>
                </a:lnTo>
                <a:lnTo>
                  <a:pt x="58" y="59"/>
                </a:lnTo>
                <a:lnTo>
                  <a:pt x="58" y="59"/>
                </a:lnTo>
                <a:lnTo>
                  <a:pt x="58" y="59"/>
                </a:lnTo>
                <a:lnTo>
                  <a:pt x="58" y="59"/>
                </a:lnTo>
                <a:lnTo>
                  <a:pt x="58" y="59"/>
                </a:lnTo>
                <a:lnTo>
                  <a:pt x="58" y="59"/>
                </a:lnTo>
                <a:lnTo>
                  <a:pt x="59" y="59"/>
                </a:lnTo>
                <a:lnTo>
                  <a:pt x="59" y="58"/>
                </a:lnTo>
                <a:lnTo>
                  <a:pt x="59" y="58"/>
                </a:lnTo>
                <a:lnTo>
                  <a:pt x="59" y="58"/>
                </a:lnTo>
                <a:lnTo>
                  <a:pt x="59" y="58"/>
                </a:lnTo>
                <a:lnTo>
                  <a:pt x="59" y="58"/>
                </a:lnTo>
                <a:lnTo>
                  <a:pt x="59" y="58"/>
                </a:lnTo>
                <a:lnTo>
                  <a:pt x="59" y="58"/>
                </a:lnTo>
                <a:lnTo>
                  <a:pt x="60" y="58"/>
                </a:lnTo>
                <a:lnTo>
                  <a:pt x="60" y="58"/>
                </a:lnTo>
                <a:lnTo>
                  <a:pt x="60" y="57"/>
                </a:lnTo>
                <a:lnTo>
                  <a:pt x="60" y="57"/>
                </a:lnTo>
                <a:lnTo>
                  <a:pt x="60" y="57"/>
                </a:lnTo>
                <a:lnTo>
                  <a:pt x="60" y="57"/>
                </a:lnTo>
                <a:lnTo>
                  <a:pt x="60" y="57"/>
                </a:lnTo>
                <a:lnTo>
                  <a:pt x="60" y="57"/>
                </a:lnTo>
                <a:lnTo>
                  <a:pt x="60" y="57"/>
                </a:lnTo>
                <a:lnTo>
                  <a:pt x="60" y="57"/>
                </a:lnTo>
                <a:lnTo>
                  <a:pt x="61" y="57"/>
                </a:lnTo>
                <a:lnTo>
                  <a:pt x="61" y="56"/>
                </a:lnTo>
                <a:lnTo>
                  <a:pt x="61" y="56"/>
                </a:lnTo>
                <a:lnTo>
                  <a:pt x="61" y="56"/>
                </a:lnTo>
                <a:lnTo>
                  <a:pt x="61" y="56"/>
                </a:lnTo>
                <a:lnTo>
                  <a:pt x="61" y="56"/>
                </a:lnTo>
                <a:lnTo>
                  <a:pt x="61" y="56"/>
                </a:lnTo>
                <a:lnTo>
                  <a:pt x="61" y="56"/>
                </a:lnTo>
                <a:lnTo>
                  <a:pt x="61" y="56"/>
                </a:lnTo>
                <a:lnTo>
                  <a:pt x="62" y="55"/>
                </a:lnTo>
                <a:lnTo>
                  <a:pt x="62" y="55"/>
                </a:lnTo>
                <a:lnTo>
                  <a:pt x="62" y="55"/>
                </a:lnTo>
                <a:lnTo>
                  <a:pt x="62" y="55"/>
                </a:lnTo>
                <a:lnTo>
                  <a:pt x="62" y="55"/>
                </a:lnTo>
                <a:lnTo>
                  <a:pt x="62" y="55"/>
                </a:lnTo>
                <a:lnTo>
                  <a:pt x="62" y="55"/>
                </a:lnTo>
                <a:lnTo>
                  <a:pt x="62" y="55"/>
                </a:lnTo>
                <a:lnTo>
                  <a:pt x="62" y="54"/>
                </a:lnTo>
                <a:lnTo>
                  <a:pt x="62" y="54"/>
                </a:lnTo>
                <a:lnTo>
                  <a:pt x="62" y="54"/>
                </a:lnTo>
                <a:lnTo>
                  <a:pt x="63" y="54"/>
                </a:lnTo>
                <a:lnTo>
                  <a:pt x="63" y="54"/>
                </a:lnTo>
                <a:lnTo>
                  <a:pt x="63" y="54"/>
                </a:lnTo>
                <a:lnTo>
                  <a:pt x="63" y="54"/>
                </a:lnTo>
                <a:lnTo>
                  <a:pt x="63" y="54"/>
                </a:lnTo>
                <a:lnTo>
                  <a:pt x="63" y="53"/>
                </a:lnTo>
                <a:lnTo>
                  <a:pt x="63" y="53"/>
                </a:lnTo>
                <a:lnTo>
                  <a:pt x="63" y="53"/>
                </a:lnTo>
                <a:lnTo>
                  <a:pt x="63" y="53"/>
                </a:lnTo>
                <a:lnTo>
                  <a:pt x="63" y="53"/>
                </a:lnTo>
                <a:lnTo>
                  <a:pt x="63" y="53"/>
                </a:lnTo>
                <a:lnTo>
                  <a:pt x="63" y="53"/>
                </a:lnTo>
                <a:lnTo>
                  <a:pt x="64" y="52"/>
                </a:lnTo>
                <a:lnTo>
                  <a:pt x="64" y="52"/>
                </a:lnTo>
                <a:lnTo>
                  <a:pt x="64" y="52"/>
                </a:lnTo>
                <a:lnTo>
                  <a:pt x="64" y="52"/>
                </a:lnTo>
                <a:lnTo>
                  <a:pt x="64" y="52"/>
                </a:lnTo>
                <a:lnTo>
                  <a:pt x="64" y="52"/>
                </a:lnTo>
                <a:lnTo>
                  <a:pt x="64" y="52"/>
                </a:lnTo>
                <a:lnTo>
                  <a:pt x="64" y="50"/>
                </a:lnTo>
                <a:lnTo>
                  <a:pt x="64" y="50"/>
                </a:lnTo>
                <a:lnTo>
                  <a:pt x="64" y="50"/>
                </a:lnTo>
                <a:lnTo>
                  <a:pt x="64" y="50"/>
                </a:lnTo>
                <a:lnTo>
                  <a:pt x="64" y="50"/>
                </a:lnTo>
                <a:lnTo>
                  <a:pt x="64" y="50"/>
                </a:lnTo>
                <a:lnTo>
                  <a:pt x="66" y="50"/>
                </a:lnTo>
                <a:lnTo>
                  <a:pt x="66" y="49"/>
                </a:lnTo>
                <a:lnTo>
                  <a:pt x="66" y="49"/>
                </a:lnTo>
                <a:lnTo>
                  <a:pt x="66" y="49"/>
                </a:lnTo>
                <a:lnTo>
                  <a:pt x="66" y="49"/>
                </a:lnTo>
                <a:lnTo>
                  <a:pt x="66" y="49"/>
                </a:lnTo>
                <a:lnTo>
                  <a:pt x="66" y="49"/>
                </a:lnTo>
                <a:lnTo>
                  <a:pt x="66" y="49"/>
                </a:lnTo>
                <a:lnTo>
                  <a:pt x="66" y="48"/>
                </a:lnTo>
                <a:lnTo>
                  <a:pt x="66" y="48"/>
                </a:lnTo>
                <a:lnTo>
                  <a:pt x="66" y="48"/>
                </a:lnTo>
                <a:lnTo>
                  <a:pt x="66" y="48"/>
                </a:lnTo>
                <a:lnTo>
                  <a:pt x="66" y="48"/>
                </a:lnTo>
                <a:lnTo>
                  <a:pt x="66" y="48"/>
                </a:lnTo>
                <a:lnTo>
                  <a:pt x="66" y="48"/>
                </a:lnTo>
                <a:lnTo>
                  <a:pt x="67" y="47"/>
                </a:lnTo>
                <a:lnTo>
                  <a:pt x="67" y="47"/>
                </a:lnTo>
                <a:lnTo>
                  <a:pt x="67" y="47"/>
                </a:lnTo>
                <a:lnTo>
                  <a:pt x="67" y="47"/>
                </a:lnTo>
                <a:lnTo>
                  <a:pt x="67" y="47"/>
                </a:lnTo>
                <a:lnTo>
                  <a:pt x="67" y="47"/>
                </a:lnTo>
                <a:lnTo>
                  <a:pt x="67" y="47"/>
                </a:lnTo>
                <a:lnTo>
                  <a:pt x="67" y="46"/>
                </a:lnTo>
                <a:lnTo>
                  <a:pt x="67" y="46"/>
                </a:lnTo>
                <a:lnTo>
                  <a:pt x="67" y="46"/>
                </a:lnTo>
                <a:lnTo>
                  <a:pt x="67" y="46"/>
                </a:lnTo>
                <a:lnTo>
                  <a:pt x="67" y="46"/>
                </a:lnTo>
                <a:lnTo>
                  <a:pt x="67" y="46"/>
                </a:lnTo>
                <a:lnTo>
                  <a:pt x="67" y="45"/>
                </a:lnTo>
                <a:lnTo>
                  <a:pt x="67" y="45"/>
                </a:lnTo>
                <a:lnTo>
                  <a:pt x="67" y="45"/>
                </a:lnTo>
                <a:lnTo>
                  <a:pt x="67" y="45"/>
                </a:lnTo>
                <a:lnTo>
                  <a:pt x="67" y="45"/>
                </a:lnTo>
                <a:lnTo>
                  <a:pt x="67" y="45"/>
                </a:lnTo>
                <a:lnTo>
                  <a:pt x="67" y="44"/>
                </a:lnTo>
                <a:lnTo>
                  <a:pt x="67" y="44"/>
                </a:lnTo>
                <a:lnTo>
                  <a:pt x="68" y="44"/>
                </a:lnTo>
                <a:lnTo>
                  <a:pt x="68" y="44"/>
                </a:lnTo>
                <a:lnTo>
                  <a:pt x="68" y="44"/>
                </a:lnTo>
                <a:lnTo>
                  <a:pt x="68" y="44"/>
                </a:lnTo>
                <a:lnTo>
                  <a:pt x="68" y="44"/>
                </a:lnTo>
                <a:lnTo>
                  <a:pt x="68" y="43"/>
                </a:lnTo>
                <a:lnTo>
                  <a:pt x="68" y="43"/>
                </a:lnTo>
                <a:lnTo>
                  <a:pt x="68" y="43"/>
                </a:lnTo>
                <a:lnTo>
                  <a:pt x="68" y="43"/>
                </a:lnTo>
                <a:lnTo>
                  <a:pt x="68" y="43"/>
                </a:lnTo>
                <a:lnTo>
                  <a:pt x="68" y="43"/>
                </a:lnTo>
                <a:lnTo>
                  <a:pt x="68" y="41"/>
                </a:lnTo>
                <a:lnTo>
                  <a:pt x="68" y="41"/>
                </a:lnTo>
                <a:lnTo>
                  <a:pt x="68" y="41"/>
                </a:lnTo>
                <a:lnTo>
                  <a:pt x="68" y="41"/>
                </a:lnTo>
                <a:lnTo>
                  <a:pt x="68" y="41"/>
                </a:lnTo>
                <a:lnTo>
                  <a:pt x="68" y="41"/>
                </a:lnTo>
                <a:lnTo>
                  <a:pt x="68" y="40"/>
                </a:lnTo>
                <a:lnTo>
                  <a:pt x="68" y="40"/>
                </a:lnTo>
                <a:lnTo>
                  <a:pt x="68" y="40"/>
                </a:lnTo>
                <a:lnTo>
                  <a:pt x="68" y="40"/>
                </a:lnTo>
                <a:lnTo>
                  <a:pt x="68" y="40"/>
                </a:lnTo>
                <a:lnTo>
                  <a:pt x="68" y="40"/>
                </a:lnTo>
                <a:lnTo>
                  <a:pt x="68" y="39"/>
                </a:lnTo>
                <a:lnTo>
                  <a:pt x="68" y="39"/>
                </a:lnTo>
                <a:lnTo>
                  <a:pt x="68" y="39"/>
                </a:lnTo>
                <a:lnTo>
                  <a:pt x="68" y="39"/>
                </a:lnTo>
                <a:lnTo>
                  <a:pt x="68" y="39"/>
                </a:lnTo>
                <a:lnTo>
                  <a:pt x="68" y="39"/>
                </a:lnTo>
                <a:lnTo>
                  <a:pt x="68" y="38"/>
                </a:lnTo>
                <a:lnTo>
                  <a:pt x="68" y="38"/>
                </a:lnTo>
                <a:lnTo>
                  <a:pt x="68" y="38"/>
                </a:lnTo>
                <a:lnTo>
                  <a:pt x="68" y="38"/>
                </a:lnTo>
                <a:lnTo>
                  <a:pt x="68" y="38"/>
                </a:lnTo>
                <a:lnTo>
                  <a:pt x="68" y="38"/>
                </a:lnTo>
                <a:lnTo>
                  <a:pt x="68" y="37"/>
                </a:lnTo>
                <a:lnTo>
                  <a:pt x="68" y="37"/>
                </a:lnTo>
                <a:lnTo>
                  <a:pt x="68" y="37"/>
                </a:lnTo>
                <a:lnTo>
                  <a:pt x="68" y="37"/>
                </a:lnTo>
                <a:lnTo>
                  <a:pt x="68" y="37"/>
                </a:lnTo>
                <a:lnTo>
                  <a:pt x="68" y="37"/>
                </a:lnTo>
                <a:lnTo>
                  <a:pt x="68" y="36"/>
                </a:lnTo>
                <a:lnTo>
                  <a:pt x="68" y="36"/>
                </a:lnTo>
                <a:lnTo>
                  <a:pt x="68" y="36"/>
                </a:lnTo>
                <a:lnTo>
                  <a:pt x="68" y="36"/>
                </a:lnTo>
                <a:lnTo>
                  <a:pt x="68" y="36"/>
                </a:lnTo>
                <a:lnTo>
                  <a:pt x="68" y="36"/>
                </a:lnTo>
                <a:lnTo>
                  <a:pt x="68" y="35"/>
                </a:lnTo>
                <a:lnTo>
                  <a:pt x="68" y="35"/>
                </a:lnTo>
                <a:lnTo>
                  <a:pt x="68" y="35"/>
                </a:lnTo>
                <a:lnTo>
                  <a:pt x="68" y="35"/>
                </a:lnTo>
                <a:lnTo>
                  <a:pt x="68" y="35"/>
                </a:lnTo>
                <a:lnTo>
                  <a:pt x="68" y="35"/>
                </a:lnTo>
                <a:lnTo>
                  <a:pt x="68" y="34"/>
                </a:lnTo>
                <a:lnTo>
                  <a:pt x="68" y="34"/>
                </a:lnTo>
                <a:lnTo>
                  <a:pt x="68" y="34"/>
                </a:lnTo>
                <a:lnTo>
                  <a:pt x="68" y="34"/>
                </a:lnTo>
                <a:lnTo>
                  <a:pt x="68" y="34"/>
                </a:lnTo>
                <a:lnTo>
                  <a:pt x="68" y="34"/>
                </a:lnTo>
                <a:lnTo>
                  <a:pt x="68" y="32"/>
                </a:lnTo>
                <a:lnTo>
                  <a:pt x="68" y="32"/>
                </a:lnTo>
                <a:lnTo>
                  <a:pt x="68" y="32"/>
                </a:lnTo>
                <a:lnTo>
                  <a:pt x="68" y="32"/>
                </a:lnTo>
                <a:lnTo>
                  <a:pt x="68" y="32"/>
                </a:lnTo>
                <a:lnTo>
                  <a:pt x="68" y="32"/>
                </a:lnTo>
                <a:lnTo>
                  <a:pt x="68" y="31"/>
                </a:lnTo>
                <a:lnTo>
                  <a:pt x="68" y="31"/>
                </a:lnTo>
                <a:lnTo>
                  <a:pt x="68" y="31"/>
                </a:lnTo>
                <a:lnTo>
                  <a:pt x="68" y="31"/>
                </a:lnTo>
                <a:lnTo>
                  <a:pt x="68" y="31"/>
                </a:lnTo>
                <a:lnTo>
                  <a:pt x="68" y="31"/>
                </a:lnTo>
                <a:lnTo>
                  <a:pt x="68" y="30"/>
                </a:lnTo>
                <a:lnTo>
                  <a:pt x="68" y="30"/>
                </a:lnTo>
                <a:lnTo>
                  <a:pt x="68" y="30"/>
                </a:lnTo>
                <a:lnTo>
                  <a:pt x="68" y="30"/>
                </a:lnTo>
                <a:lnTo>
                  <a:pt x="67" y="30"/>
                </a:lnTo>
                <a:lnTo>
                  <a:pt x="67" y="30"/>
                </a:lnTo>
                <a:lnTo>
                  <a:pt x="67" y="29"/>
                </a:lnTo>
                <a:lnTo>
                  <a:pt x="67" y="29"/>
                </a:lnTo>
                <a:lnTo>
                  <a:pt x="67" y="29"/>
                </a:lnTo>
                <a:lnTo>
                  <a:pt x="67" y="29"/>
                </a:lnTo>
                <a:lnTo>
                  <a:pt x="67" y="29"/>
                </a:lnTo>
                <a:lnTo>
                  <a:pt x="67" y="29"/>
                </a:lnTo>
                <a:lnTo>
                  <a:pt x="67" y="29"/>
                </a:lnTo>
                <a:lnTo>
                  <a:pt x="67" y="28"/>
                </a:lnTo>
                <a:lnTo>
                  <a:pt x="67" y="28"/>
                </a:lnTo>
                <a:lnTo>
                  <a:pt x="67" y="28"/>
                </a:lnTo>
                <a:lnTo>
                  <a:pt x="67" y="28"/>
                </a:lnTo>
                <a:lnTo>
                  <a:pt x="67" y="28"/>
                </a:lnTo>
                <a:lnTo>
                  <a:pt x="67" y="28"/>
                </a:lnTo>
                <a:lnTo>
                  <a:pt x="67" y="27"/>
                </a:lnTo>
                <a:lnTo>
                  <a:pt x="67" y="27"/>
                </a:lnTo>
                <a:lnTo>
                  <a:pt x="67" y="27"/>
                </a:lnTo>
                <a:lnTo>
                  <a:pt x="67" y="27"/>
                </a:lnTo>
                <a:lnTo>
                  <a:pt x="67" y="27"/>
                </a:lnTo>
                <a:lnTo>
                  <a:pt x="67" y="27"/>
                </a:lnTo>
                <a:lnTo>
                  <a:pt x="66" y="27"/>
                </a:lnTo>
                <a:lnTo>
                  <a:pt x="66" y="26"/>
                </a:lnTo>
                <a:lnTo>
                  <a:pt x="66" y="26"/>
                </a:lnTo>
                <a:lnTo>
                  <a:pt x="66" y="26"/>
                </a:lnTo>
                <a:lnTo>
                  <a:pt x="66" y="26"/>
                </a:lnTo>
                <a:lnTo>
                  <a:pt x="66" y="26"/>
                </a:lnTo>
                <a:lnTo>
                  <a:pt x="66" y="26"/>
                </a:lnTo>
                <a:lnTo>
                  <a:pt x="66" y="26"/>
                </a:lnTo>
                <a:lnTo>
                  <a:pt x="66" y="25"/>
                </a:lnTo>
                <a:lnTo>
                  <a:pt x="66" y="25"/>
                </a:lnTo>
                <a:lnTo>
                  <a:pt x="66" y="25"/>
                </a:lnTo>
                <a:lnTo>
                  <a:pt x="66" y="25"/>
                </a:lnTo>
                <a:lnTo>
                  <a:pt x="66" y="25"/>
                </a:lnTo>
                <a:lnTo>
                  <a:pt x="66" y="25"/>
                </a:lnTo>
                <a:lnTo>
                  <a:pt x="66" y="25"/>
                </a:lnTo>
                <a:lnTo>
                  <a:pt x="64" y="23"/>
                </a:lnTo>
                <a:lnTo>
                  <a:pt x="64" y="23"/>
                </a:lnTo>
                <a:lnTo>
                  <a:pt x="64" y="23"/>
                </a:lnTo>
                <a:lnTo>
                  <a:pt x="64" y="23"/>
                </a:lnTo>
                <a:lnTo>
                  <a:pt x="64" y="23"/>
                </a:lnTo>
                <a:lnTo>
                  <a:pt x="64" y="23"/>
                </a:lnTo>
                <a:lnTo>
                  <a:pt x="64" y="23"/>
                </a:lnTo>
                <a:lnTo>
                  <a:pt x="64" y="22"/>
                </a:lnTo>
                <a:lnTo>
                  <a:pt x="64" y="22"/>
                </a:lnTo>
                <a:lnTo>
                  <a:pt x="64" y="22"/>
                </a:lnTo>
                <a:lnTo>
                  <a:pt x="64" y="22"/>
                </a:lnTo>
                <a:lnTo>
                  <a:pt x="64" y="22"/>
                </a:lnTo>
                <a:lnTo>
                  <a:pt x="64" y="22"/>
                </a:lnTo>
                <a:lnTo>
                  <a:pt x="63" y="22"/>
                </a:lnTo>
                <a:lnTo>
                  <a:pt x="63" y="21"/>
                </a:lnTo>
                <a:lnTo>
                  <a:pt x="63" y="21"/>
                </a:lnTo>
                <a:lnTo>
                  <a:pt x="63" y="21"/>
                </a:lnTo>
                <a:lnTo>
                  <a:pt x="63" y="21"/>
                </a:lnTo>
                <a:lnTo>
                  <a:pt x="63" y="21"/>
                </a:lnTo>
                <a:lnTo>
                  <a:pt x="63" y="21"/>
                </a:lnTo>
                <a:lnTo>
                  <a:pt x="63" y="21"/>
                </a:lnTo>
                <a:lnTo>
                  <a:pt x="63" y="20"/>
                </a:lnTo>
                <a:lnTo>
                  <a:pt x="63" y="20"/>
                </a:lnTo>
                <a:lnTo>
                  <a:pt x="63" y="20"/>
                </a:lnTo>
                <a:lnTo>
                  <a:pt x="63" y="20"/>
                </a:lnTo>
                <a:lnTo>
                  <a:pt x="62" y="20"/>
                </a:lnTo>
                <a:lnTo>
                  <a:pt x="62" y="20"/>
                </a:lnTo>
                <a:lnTo>
                  <a:pt x="62" y="20"/>
                </a:lnTo>
                <a:lnTo>
                  <a:pt x="62" y="20"/>
                </a:lnTo>
                <a:lnTo>
                  <a:pt x="62" y="19"/>
                </a:lnTo>
                <a:lnTo>
                  <a:pt x="62" y="19"/>
                </a:lnTo>
                <a:lnTo>
                  <a:pt x="62" y="19"/>
                </a:lnTo>
                <a:lnTo>
                  <a:pt x="62" y="19"/>
                </a:lnTo>
                <a:lnTo>
                  <a:pt x="62" y="19"/>
                </a:lnTo>
                <a:lnTo>
                  <a:pt x="62" y="19"/>
                </a:lnTo>
                <a:lnTo>
                  <a:pt x="62" y="19"/>
                </a:lnTo>
                <a:lnTo>
                  <a:pt x="61" y="19"/>
                </a:lnTo>
                <a:lnTo>
                  <a:pt x="61" y="18"/>
                </a:lnTo>
                <a:lnTo>
                  <a:pt x="61" y="18"/>
                </a:lnTo>
                <a:lnTo>
                  <a:pt x="61" y="18"/>
                </a:lnTo>
                <a:lnTo>
                  <a:pt x="61" y="18"/>
                </a:lnTo>
                <a:lnTo>
                  <a:pt x="61" y="18"/>
                </a:lnTo>
                <a:lnTo>
                  <a:pt x="61" y="18"/>
                </a:lnTo>
                <a:lnTo>
                  <a:pt x="61" y="18"/>
                </a:lnTo>
                <a:lnTo>
                  <a:pt x="61" y="18"/>
                </a:lnTo>
                <a:lnTo>
                  <a:pt x="60" y="17"/>
                </a:lnTo>
                <a:lnTo>
                  <a:pt x="60" y="17"/>
                </a:lnTo>
                <a:lnTo>
                  <a:pt x="60" y="17"/>
                </a:lnTo>
                <a:lnTo>
                  <a:pt x="60" y="17"/>
                </a:lnTo>
                <a:lnTo>
                  <a:pt x="60" y="17"/>
                </a:lnTo>
                <a:lnTo>
                  <a:pt x="60" y="17"/>
                </a:lnTo>
                <a:lnTo>
                  <a:pt x="60" y="17"/>
                </a:lnTo>
                <a:lnTo>
                  <a:pt x="60" y="17"/>
                </a:lnTo>
                <a:lnTo>
                  <a:pt x="60" y="17"/>
                </a:lnTo>
                <a:lnTo>
                  <a:pt x="60" y="16"/>
                </a:lnTo>
                <a:lnTo>
                  <a:pt x="59" y="16"/>
                </a:lnTo>
                <a:lnTo>
                  <a:pt x="59" y="16"/>
                </a:lnTo>
                <a:lnTo>
                  <a:pt x="59" y="16"/>
                </a:lnTo>
                <a:lnTo>
                  <a:pt x="59" y="16"/>
                </a:lnTo>
                <a:lnTo>
                  <a:pt x="59" y="16"/>
                </a:lnTo>
                <a:lnTo>
                  <a:pt x="59" y="16"/>
                </a:lnTo>
                <a:lnTo>
                  <a:pt x="59" y="16"/>
                </a:lnTo>
                <a:lnTo>
                  <a:pt x="59" y="16"/>
                </a:lnTo>
                <a:lnTo>
                  <a:pt x="58" y="14"/>
                </a:lnTo>
                <a:lnTo>
                  <a:pt x="58" y="14"/>
                </a:lnTo>
                <a:lnTo>
                  <a:pt x="58" y="14"/>
                </a:lnTo>
                <a:lnTo>
                  <a:pt x="58" y="14"/>
                </a:lnTo>
                <a:lnTo>
                  <a:pt x="58" y="14"/>
                </a:lnTo>
                <a:lnTo>
                  <a:pt x="58" y="14"/>
                </a:lnTo>
                <a:lnTo>
                  <a:pt x="58" y="14"/>
                </a:lnTo>
                <a:lnTo>
                  <a:pt x="58" y="14"/>
                </a:lnTo>
                <a:lnTo>
                  <a:pt x="57" y="14"/>
                </a:lnTo>
                <a:lnTo>
                  <a:pt x="57" y="14"/>
                </a:lnTo>
                <a:lnTo>
                  <a:pt x="57" y="13"/>
                </a:lnTo>
                <a:lnTo>
                  <a:pt x="57" y="13"/>
                </a:lnTo>
                <a:lnTo>
                  <a:pt x="57" y="13"/>
                </a:lnTo>
                <a:lnTo>
                  <a:pt x="57" y="13"/>
                </a:lnTo>
                <a:lnTo>
                  <a:pt x="57" y="13"/>
                </a:lnTo>
                <a:lnTo>
                  <a:pt x="57" y="13"/>
                </a:lnTo>
                <a:lnTo>
                  <a:pt x="55" y="13"/>
                </a:lnTo>
                <a:lnTo>
                  <a:pt x="55" y="13"/>
                </a:lnTo>
                <a:lnTo>
                  <a:pt x="55" y="13"/>
                </a:lnTo>
                <a:lnTo>
                  <a:pt x="55" y="13"/>
                </a:lnTo>
                <a:lnTo>
                  <a:pt x="55" y="12"/>
                </a:lnTo>
                <a:lnTo>
                  <a:pt x="55" y="12"/>
                </a:lnTo>
                <a:lnTo>
                  <a:pt x="55" y="12"/>
                </a:lnTo>
                <a:lnTo>
                  <a:pt x="55" y="12"/>
                </a:lnTo>
                <a:lnTo>
                  <a:pt x="54" y="12"/>
                </a:lnTo>
                <a:lnTo>
                  <a:pt x="54" y="12"/>
                </a:lnTo>
                <a:lnTo>
                  <a:pt x="54" y="12"/>
                </a:lnTo>
                <a:lnTo>
                  <a:pt x="54" y="12"/>
                </a:lnTo>
                <a:lnTo>
                  <a:pt x="54" y="12"/>
                </a:lnTo>
                <a:lnTo>
                  <a:pt x="54" y="12"/>
                </a:lnTo>
                <a:lnTo>
                  <a:pt x="54" y="12"/>
                </a:lnTo>
                <a:lnTo>
                  <a:pt x="54" y="12"/>
                </a:lnTo>
                <a:lnTo>
                  <a:pt x="53" y="11"/>
                </a:lnTo>
                <a:lnTo>
                  <a:pt x="53" y="11"/>
                </a:lnTo>
                <a:lnTo>
                  <a:pt x="53" y="11"/>
                </a:lnTo>
                <a:lnTo>
                  <a:pt x="53" y="11"/>
                </a:lnTo>
                <a:lnTo>
                  <a:pt x="53" y="11"/>
                </a:lnTo>
                <a:lnTo>
                  <a:pt x="53" y="11"/>
                </a:lnTo>
                <a:lnTo>
                  <a:pt x="53" y="11"/>
                </a:lnTo>
                <a:lnTo>
                  <a:pt x="52" y="11"/>
                </a:lnTo>
                <a:lnTo>
                  <a:pt x="52" y="11"/>
                </a:lnTo>
                <a:lnTo>
                  <a:pt x="52" y="11"/>
                </a:lnTo>
                <a:lnTo>
                  <a:pt x="52" y="11"/>
                </a:lnTo>
                <a:lnTo>
                  <a:pt x="52" y="11"/>
                </a:lnTo>
                <a:lnTo>
                  <a:pt x="52" y="11"/>
                </a:lnTo>
                <a:lnTo>
                  <a:pt x="52" y="10"/>
                </a:lnTo>
                <a:lnTo>
                  <a:pt x="51" y="10"/>
                </a:lnTo>
                <a:lnTo>
                  <a:pt x="51" y="10"/>
                </a:lnTo>
                <a:lnTo>
                  <a:pt x="51" y="10"/>
                </a:lnTo>
                <a:lnTo>
                  <a:pt x="51" y="10"/>
                </a:lnTo>
                <a:lnTo>
                  <a:pt x="51" y="10"/>
                </a:lnTo>
                <a:lnTo>
                  <a:pt x="51" y="10"/>
                </a:lnTo>
                <a:lnTo>
                  <a:pt x="51" y="10"/>
                </a:lnTo>
                <a:lnTo>
                  <a:pt x="50" y="10"/>
                </a:lnTo>
                <a:lnTo>
                  <a:pt x="50" y="10"/>
                </a:lnTo>
                <a:lnTo>
                  <a:pt x="50" y="10"/>
                </a:lnTo>
                <a:lnTo>
                  <a:pt x="50" y="10"/>
                </a:lnTo>
                <a:lnTo>
                  <a:pt x="50" y="10"/>
                </a:lnTo>
                <a:lnTo>
                  <a:pt x="50" y="10"/>
                </a:lnTo>
                <a:lnTo>
                  <a:pt x="50" y="10"/>
                </a:lnTo>
                <a:lnTo>
                  <a:pt x="49" y="9"/>
                </a:lnTo>
                <a:lnTo>
                  <a:pt x="49" y="9"/>
                </a:lnTo>
                <a:lnTo>
                  <a:pt x="49" y="9"/>
                </a:lnTo>
                <a:lnTo>
                  <a:pt x="49" y="9"/>
                </a:lnTo>
                <a:lnTo>
                  <a:pt x="49" y="9"/>
                </a:lnTo>
                <a:lnTo>
                  <a:pt x="49" y="9"/>
                </a:lnTo>
                <a:lnTo>
                  <a:pt x="48" y="9"/>
                </a:lnTo>
                <a:lnTo>
                  <a:pt x="48" y="9"/>
                </a:lnTo>
                <a:lnTo>
                  <a:pt x="48" y="9"/>
                </a:lnTo>
                <a:lnTo>
                  <a:pt x="48" y="9"/>
                </a:lnTo>
                <a:lnTo>
                  <a:pt x="48" y="9"/>
                </a:lnTo>
                <a:lnTo>
                  <a:pt x="48" y="9"/>
                </a:lnTo>
                <a:lnTo>
                  <a:pt x="48" y="9"/>
                </a:lnTo>
                <a:lnTo>
                  <a:pt x="46" y="9"/>
                </a:lnTo>
                <a:lnTo>
                  <a:pt x="46" y="9"/>
                </a:lnTo>
                <a:lnTo>
                  <a:pt x="46" y="9"/>
                </a:lnTo>
                <a:lnTo>
                  <a:pt x="46" y="9"/>
                </a:lnTo>
                <a:lnTo>
                  <a:pt x="46" y="9"/>
                </a:lnTo>
                <a:lnTo>
                  <a:pt x="46" y="9"/>
                </a:lnTo>
                <a:lnTo>
                  <a:pt x="45" y="9"/>
                </a:lnTo>
                <a:lnTo>
                  <a:pt x="45" y="8"/>
                </a:lnTo>
                <a:lnTo>
                  <a:pt x="45" y="8"/>
                </a:lnTo>
                <a:lnTo>
                  <a:pt x="45" y="8"/>
                </a:lnTo>
                <a:lnTo>
                  <a:pt x="45" y="8"/>
                </a:lnTo>
                <a:lnTo>
                  <a:pt x="45" y="8"/>
                </a:lnTo>
                <a:lnTo>
                  <a:pt x="44" y="8"/>
                </a:lnTo>
                <a:lnTo>
                  <a:pt x="44" y="8"/>
                </a:lnTo>
                <a:lnTo>
                  <a:pt x="44" y="8"/>
                </a:lnTo>
                <a:lnTo>
                  <a:pt x="44" y="8"/>
                </a:lnTo>
                <a:lnTo>
                  <a:pt x="44" y="8"/>
                </a:lnTo>
                <a:lnTo>
                  <a:pt x="44" y="8"/>
                </a:lnTo>
                <a:lnTo>
                  <a:pt x="44" y="8"/>
                </a:lnTo>
                <a:lnTo>
                  <a:pt x="43" y="8"/>
                </a:lnTo>
                <a:lnTo>
                  <a:pt x="43" y="8"/>
                </a:lnTo>
                <a:lnTo>
                  <a:pt x="43" y="8"/>
                </a:lnTo>
                <a:lnTo>
                  <a:pt x="43" y="8"/>
                </a:lnTo>
                <a:lnTo>
                  <a:pt x="43" y="8"/>
                </a:lnTo>
                <a:lnTo>
                  <a:pt x="43" y="8"/>
                </a:lnTo>
                <a:lnTo>
                  <a:pt x="42" y="8"/>
                </a:lnTo>
                <a:lnTo>
                  <a:pt x="42" y="8"/>
                </a:lnTo>
                <a:lnTo>
                  <a:pt x="42" y="8"/>
                </a:lnTo>
                <a:lnTo>
                  <a:pt x="42" y="8"/>
                </a:lnTo>
                <a:lnTo>
                  <a:pt x="42" y="8"/>
                </a:lnTo>
                <a:lnTo>
                  <a:pt x="42" y="8"/>
                </a:lnTo>
                <a:lnTo>
                  <a:pt x="41" y="8"/>
                </a:lnTo>
                <a:lnTo>
                  <a:pt x="41" y="8"/>
                </a:lnTo>
                <a:lnTo>
                  <a:pt x="41" y="8"/>
                </a:lnTo>
                <a:lnTo>
                  <a:pt x="41" y="8"/>
                </a:lnTo>
                <a:lnTo>
                  <a:pt x="41" y="8"/>
                </a:lnTo>
                <a:lnTo>
                  <a:pt x="41" y="8"/>
                </a:lnTo>
                <a:lnTo>
                  <a:pt x="40" y="8"/>
                </a:lnTo>
                <a:lnTo>
                  <a:pt x="40" y="8"/>
                </a:lnTo>
                <a:lnTo>
                  <a:pt x="40" y="8"/>
                </a:lnTo>
                <a:lnTo>
                  <a:pt x="40" y="8"/>
                </a:lnTo>
                <a:lnTo>
                  <a:pt x="40" y="8"/>
                </a:lnTo>
                <a:lnTo>
                  <a:pt x="40" y="8"/>
                </a:lnTo>
                <a:lnTo>
                  <a:pt x="39" y="8"/>
                </a:lnTo>
                <a:lnTo>
                  <a:pt x="39" y="8"/>
                </a:lnTo>
                <a:lnTo>
                  <a:pt x="39" y="8"/>
                </a:lnTo>
                <a:lnTo>
                  <a:pt x="39" y="8"/>
                </a:lnTo>
                <a:lnTo>
                  <a:pt x="39" y="8"/>
                </a:lnTo>
                <a:lnTo>
                  <a:pt x="39" y="8"/>
                </a:lnTo>
                <a:lnTo>
                  <a:pt x="37" y="8"/>
                </a:lnTo>
                <a:lnTo>
                  <a:pt x="37" y="8"/>
                </a:lnTo>
                <a:lnTo>
                  <a:pt x="37" y="8"/>
                </a:lnTo>
                <a:lnTo>
                  <a:pt x="37" y="8"/>
                </a:lnTo>
                <a:lnTo>
                  <a:pt x="37" y="8"/>
                </a:lnTo>
                <a:lnTo>
                  <a:pt x="37" y="8"/>
                </a:lnTo>
                <a:lnTo>
                  <a:pt x="36" y="8"/>
                </a:lnTo>
                <a:lnTo>
                  <a:pt x="36" y="8"/>
                </a:lnTo>
                <a:lnTo>
                  <a:pt x="36" y="8"/>
                </a:lnTo>
                <a:lnTo>
                  <a:pt x="36" y="8"/>
                </a:lnTo>
                <a:lnTo>
                  <a:pt x="36" y="8"/>
                </a:lnTo>
                <a:lnTo>
                  <a:pt x="36" y="8"/>
                </a:lnTo>
                <a:lnTo>
                  <a:pt x="35" y="8"/>
                </a:lnTo>
                <a:lnTo>
                  <a:pt x="35" y="8"/>
                </a:lnTo>
                <a:lnTo>
                  <a:pt x="35" y="8"/>
                </a:lnTo>
                <a:lnTo>
                  <a:pt x="35" y="8"/>
                </a:lnTo>
                <a:lnTo>
                  <a:pt x="35" y="8"/>
                </a:lnTo>
                <a:lnTo>
                  <a:pt x="35" y="8"/>
                </a:lnTo>
                <a:lnTo>
                  <a:pt x="34" y="8"/>
                </a:lnTo>
                <a:lnTo>
                  <a:pt x="34" y="8"/>
                </a:lnTo>
                <a:lnTo>
                  <a:pt x="34" y="8"/>
                </a:lnTo>
                <a:lnTo>
                  <a:pt x="34" y="8"/>
                </a:lnTo>
                <a:lnTo>
                  <a:pt x="34" y="8"/>
                </a:lnTo>
                <a:lnTo>
                  <a:pt x="34" y="8"/>
                </a:lnTo>
                <a:lnTo>
                  <a:pt x="33" y="8"/>
                </a:lnTo>
                <a:lnTo>
                  <a:pt x="33" y="8"/>
                </a:lnTo>
                <a:lnTo>
                  <a:pt x="33" y="8"/>
                </a:lnTo>
                <a:lnTo>
                  <a:pt x="33" y="8"/>
                </a:lnTo>
                <a:lnTo>
                  <a:pt x="33" y="8"/>
                </a:lnTo>
                <a:lnTo>
                  <a:pt x="33" y="8"/>
                </a:lnTo>
                <a:lnTo>
                  <a:pt x="32" y="8"/>
                </a:lnTo>
                <a:lnTo>
                  <a:pt x="32" y="8"/>
                </a:lnTo>
                <a:lnTo>
                  <a:pt x="32" y="8"/>
                </a:lnTo>
                <a:lnTo>
                  <a:pt x="32" y="8"/>
                </a:lnTo>
                <a:lnTo>
                  <a:pt x="32" y="8"/>
                </a:lnTo>
                <a:lnTo>
                  <a:pt x="32" y="8"/>
                </a:lnTo>
                <a:lnTo>
                  <a:pt x="31" y="8"/>
                </a:lnTo>
                <a:lnTo>
                  <a:pt x="31" y="9"/>
                </a:lnTo>
                <a:lnTo>
                  <a:pt x="31" y="9"/>
                </a:lnTo>
                <a:lnTo>
                  <a:pt x="31" y="9"/>
                </a:lnTo>
                <a:lnTo>
                  <a:pt x="31" y="9"/>
                </a:lnTo>
                <a:lnTo>
                  <a:pt x="31" y="9"/>
                </a:lnTo>
                <a:lnTo>
                  <a:pt x="31" y="9"/>
                </a:lnTo>
                <a:lnTo>
                  <a:pt x="30" y="9"/>
                </a:lnTo>
                <a:lnTo>
                  <a:pt x="30" y="9"/>
                </a:lnTo>
                <a:lnTo>
                  <a:pt x="30" y="9"/>
                </a:lnTo>
                <a:lnTo>
                  <a:pt x="30" y="9"/>
                </a:lnTo>
                <a:lnTo>
                  <a:pt x="30" y="9"/>
                </a:lnTo>
                <a:lnTo>
                  <a:pt x="30" y="9"/>
                </a:lnTo>
                <a:lnTo>
                  <a:pt x="28" y="9"/>
                </a:lnTo>
                <a:lnTo>
                  <a:pt x="28" y="9"/>
                </a:lnTo>
                <a:lnTo>
                  <a:pt x="28" y="9"/>
                </a:lnTo>
                <a:lnTo>
                  <a:pt x="28" y="9"/>
                </a:lnTo>
                <a:lnTo>
                  <a:pt x="28" y="9"/>
                </a:lnTo>
                <a:lnTo>
                  <a:pt x="28" y="9"/>
                </a:lnTo>
                <a:lnTo>
                  <a:pt x="28" y="9"/>
                </a:lnTo>
                <a:lnTo>
                  <a:pt x="27" y="9"/>
                </a:lnTo>
                <a:lnTo>
                  <a:pt x="27" y="10"/>
                </a:lnTo>
                <a:lnTo>
                  <a:pt x="27" y="10"/>
                </a:lnTo>
                <a:lnTo>
                  <a:pt x="27" y="10"/>
                </a:lnTo>
                <a:lnTo>
                  <a:pt x="27" y="10"/>
                </a:lnTo>
                <a:lnTo>
                  <a:pt x="27" y="10"/>
                </a:lnTo>
                <a:lnTo>
                  <a:pt x="26" y="10"/>
                </a:lnTo>
                <a:lnTo>
                  <a:pt x="26" y="10"/>
                </a:lnTo>
                <a:lnTo>
                  <a:pt x="26" y="10"/>
                </a:lnTo>
                <a:lnTo>
                  <a:pt x="26" y="10"/>
                </a:lnTo>
                <a:lnTo>
                  <a:pt x="26" y="10"/>
                </a:lnTo>
                <a:lnTo>
                  <a:pt x="26" y="10"/>
                </a:lnTo>
                <a:lnTo>
                  <a:pt x="26" y="10"/>
                </a:lnTo>
                <a:lnTo>
                  <a:pt x="25" y="10"/>
                </a:lnTo>
                <a:lnTo>
                  <a:pt x="25" y="10"/>
                </a:lnTo>
                <a:lnTo>
                  <a:pt x="25" y="10"/>
                </a:lnTo>
                <a:lnTo>
                  <a:pt x="25" y="11"/>
                </a:lnTo>
                <a:lnTo>
                  <a:pt x="25" y="11"/>
                </a:lnTo>
                <a:lnTo>
                  <a:pt x="25" y="11"/>
                </a:lnTo>
                <a:lnTo>
                  <a:pt x="25" y="11"/>
                </a:lnTo>
                <a:lnTo>
                  <a:pt x="24" y="11"/>
                </a:lnTo>
                <a:lnTo>
                  <a:pt x="24" y="11"/>
                </a:lnTo>
                <a:lnTo>
                  <a:pt x="24" y="11"/>
                </a:lnTo>
                <a:lnTo>
                  <a:pt x="24" y="11"/>
                </a:lnTo>
                <a:lnTo>
                  <a:pt x="24" y="11"/>
                </a:lnTo>
                <a:lnTo>
                  <a:pt x="24" y="11"/>
                </a:lnTo>
                <a:lnTo>
                  <a:pt x="24" y="11"/>
                </a:lnTo>
                <a:lnTo>
                  <a:pt x="24" y="11"/>
                </a:lnTo>
                <a:lnTo>
                  <a:pt x="23" y="11"/>
                </a:lnTo>
                <a:lnTo>
                  <a:pt x="23" y="12"/>
                </a:lnTo>
                <a:lnTo>
                  <a:pt x="23" y="12"/>
                </a:lnTo>
                <a:lnTo>
                  <a:pt x="23" y="12"/>
                </a:lnTo>
                <a:lnTo>
                  <a:pt x="23" y="12"/>
                </a:lnTo>
                <a:lnTo>
                  <a:pt x="23" y="12"/>
                </a:lnTo>
                <a:lnTo>
                  <a:pt x="23" y="12"/>
                </a:lnTo>
                <a:lnTo>
                  <a:pt x="22" y="12"/>
                </a:lnTo>
                <a:lnTo>
                  <a:pt x="22" y="12"/>
                </a:lnTo>
                <a:lnTo>
                  <a:pt x="22" y="12"/>
                </a:lnTo>
                <a:lnTo>
                  <a:pt x="22" y="12"/>
                </a:lnTo>
                <a:lnTo>
                  <a:pt x="22" y="12"/>
                </a:lnTo>
                <a:lnTo>
                  <a:pt x="22" y="12"/>
                </a:lnTo>
                <a:lnTo>
                  <a:pt x="22" y="13"/>
                </a:lnTo>
                <a:lnTo>
                  <a:pt x="22" y="13"/>
                </a:lnTo>
                <a:lnTo>
                  <a:pt x="21" y="13"/>
                </a:lnTo>
                <a:lnTo>
                  <a:pt x="21" y="13"/>
                </a:lnTo>
                <a:lnTo>
                  <a:pt x="21" y="13"/>
                </a:lnTo>
                <a:lnTo>
                  <a:pt x="21" y="13"/>
                </a:lnTo>
                <a:lnTo>
                  <a:pt x="21" y="13"/>
                </a:lnTo>
                <a:lnTo>
                  <a:pt x="21" y="13"/>
                </a:lnTo>
                <a:lnTo>
                  <a:pt x="21" y="13"/>
                </a:lnTo>
                <a:lnTo>
                  <a:pt x="19" y="13"/>
                </a:lnTo>
                <a:lnTo>
                  <a:pt x="19" y="14"/>
                </a:lnTo>
                <a:lnTo>
                  <a:pt x="19" y="14"/>
                </a:lnTo>
                <a:lnTo>
                  <a:pt x="19" y="14"/>
                </a:lnTo>
                <a:lnTo>
                  <a:pt x="19" y="14"/>
                </a:lnTo>
                <a:lnTo>
                  <a:pt x="19" y="14"/>
                </a:lnTo>
                <a:lnTo>
                  <a:pt x="19" y="14"/>
                </a:lnTo>
                <a:lnTo>
                  <a:pt x="19" y="14"/>
                </a:lnTo>
                <a:lnTo>
                  <a:pt x="19" y="14"/>
                </a:lnTo>
                <a:lnTo>
                  <a:pt x="18" y="14"/>
                </a:lnTo>
                <a:lnTo>
                  <a:pt x="18" y="14"/>
                </a:lnTo>
                <a:lnTo>
                  <a:pt x="18" y="16"/>
                </a:lnTo>
                <a:lnTo>
                  <a:pt x="18" y="16"/>
                </a:lnTo>
                <a:lnTo>
                  <a:pt x="18" y="16"/>
                </a:lnTo>
                <a:lnTo>
                  <a:pt x="18" y="16"/>
                </a:lnTo>
                <a:lnTo>
                  <a:pt x="18" y="16"/>
                </a:lnTo>
                <a:lnTo>
                  <a:pt x="18" y="16"/>
                </a:lnTo>
                <a:lnTo>
                  <a:pt x="17" y="16"/>
                </a:lnTo>
                <a:lnTo>
                  <a:pt x="17" y="16"/>
                </a:lnTo>
                <a:lnTo>
                  <a:pt x="17" y="16"/>
                </a:lnTo>
                <a:lnTo>
                  <a:pt x="17" y="17"/>
                </a:lnTo>
                <a:lnTo>
                  <a:pt x="17" y="17"/>
                </a:lnTo>
                <a:lnTo>
                  <a:pt x="17" y="17"/>
                </a:lnTo>
                <a:lnTo>
                  <a:pt x="17" y="17"/>
                </a:lnTo>
                <a:lnTo>
                  <a:pt x="17" y="17"/>
                </a:lnTo>
                <a:lnTo>
                  <a:pt x="17" y="17"/>
                </a:lnTo>
                <a:lnTo>
                  <a:pt x="16" y="17"/>
                </a:lnTo>
                <a:lnTo>
                  <a:pt x="16" y="17"/>
                </a:lnTo>
                <a:lnTo>
                  <a:pt x="16" y="17"/>
                </a:lnTo>
                <a:lnTo>
                  <a:pt x="16" y="18"/>
                </a:lnTo>
                <a:lnTo>
                  <a:pt x="16" y="18"/>
                </a:lnTo>
                <a:lnTo>
                  <a:pt x="16" y="18"/>
                </a:lnTo>
                <a:lnTo>
                  <a:pt x="16" y="18"/>
                </a:lnTo>
                <a:lnTo>
                  <a:pt x="16" y="18"/>
                </a:lnTo>
                <a:lnTo>
                  <a:pt x="16" y="18"/>
                </a:lnTo>
                <a:lnTo>
                  <a:pt x="16" y="18"/>
                </a:lnTo>
                <a:lnTo>
                  <a:pt x="15" y="18"/>
                </a:lnTo>
                <a:lnTo>
                  <a:pt x="15" y="19"/>
                </a:lnTo>
                <a:lnTo>
                  <a:pt x="15" y="19"/>
                </a:lnTo>
                <a:lnTo>
                  <a:pt x="15" y="19"/>
                </a:lnTo>
                <a:lnTo>
                  <a:pt x="15" y="19"/>
                </a:lnTo>
                <a:lnTo>
                  <a:pt x="15" y="19"/>
                </a:lnTo>
                <a:lnTo>
                  <a:pt x="15" y="19"/>
                </a:lnTo>
                <a:lnTo>
                  <a:pt x="15" y="19"/>
                </a:lnTo>
                <a:lnTo>
                  <a:pt x="15" y="19"/>
                </a:lnTo>
                <a:lnTo>
                  <a:pt x="15" y="20"/>
                </a:lnTo>
                <a:lnTo>
                  <a:pt x="14" y="20"/>
                </a:lnTo>
                <a:lnTo>
                  <a:pt x="14" y="20"/>
                </a:lnTo>
                <a:lnTo>
                  <a:pt x="14" y="20"/>
                </a:lnTo>
                <a:lnTo>
                  <a:pt x="14" y="20"/>
                </a:lnTo>
                <a:lnTo>
                  <a:pt x="14" y="20"/>
                </a:lnTo>
                <a:lnTo>
                  <a:pt x="14" y="20"/>
                </a:lnTo>
                <a:lnTo>
                  <a:pt x="14" y="20"/>
                </a:lnTo>
                <a:lnTo>
                  <a:pt x="14" y="21"/>
                </a:lnTo>
                <a:lnTo>
                  <a:pt x="14" y="21"/>
                </a:lnTo>
                <a:lnTo>
                  <a:pt x="14" y="21"/>
                </a:lnTo>
                <a:lnTo>
                  <a:pt x="14" y="21"/>
                </a:lnTo>
                <a:lnTo>
                  <a:pt x="13" y="21"/>
                </a:lnTo>
                <a:lnTo>
                  <a:pt x="13" y="21"/>
                </a:lnTo>
                <a:lnTo>
                  <a:pt x="13" y="21"/>
                </a:lnTo>
                <a:lnTo>
                  <a:pt x="13" y="22"/>
                </a:lnTo>
                <a:lnTo>
                  <a:pt x="13" y="22"/>
                </a:lnTo>
                <a:lnTo>
                  <a:pt x="13" y="22"/>
                </a:lnTo>
                <a:lnTo>
                  <a:pt x="13" y="22"/>
                </a:lnTo>
                <a:lnTo>
                  <a:pt x="13" y="22"/>
                </a:lnTo>
                <a:lnTo>
                  <a:pt x="13" y="22"/>
                </a:lnTo>
                <a:lnTo>
                  <a:pt x="13" y="22"/>
                </a:lnTo>
                <a:lnTo>
                  <a:pt x="13" y="23"/>
                </a:lnTo>
                <a:lnTo>
                  <a:pt x="13" y="23"/>
                </a:lnTo>
                <a:lnTo>
                  <a:pt x="13" y="23"/>
                </a:lnTo>
                <a:lnTo>
                  <a:pt x="12" y="23"/>
                </a:lnTo>
                <a:lnTo>
                  <a:pt x="12" y="23"/>
                </a:lnTo>
                <a:lnTo>
                  <a:pt x="12" y="23"/>
                </a:lnTo>
                <a:lnTo>
                  <a:pt x="12" y="23"/>
                </a:lnTo>
                <a:lnTo>
                  <a:pt x="12" y="25"/>
                </a:lnTo>
                <a:lnTo>
                  <a:pt x="12" y="25"/>
                </a:lnTo>
                <a:lnTo>
                  <a:pt x="12" y="25"/>
                </a:lnTo>
                <a:lnTo>
                  <a:pt x="12" y="25"/>
                </a:lnTo>
                <a:lnTo>
                  <a:pt x="12" y="25"/>
                </a:lnTo>
                <a:lnTo>
                  <a:pt x="12" y="25"/>
                </a:lnTo>
                <a:lnTo>
                  <a:pt x="12" y="25"/>
                </a:lnTo>
                <a:lnTo>
                  <a:pt x="12" y="26"/>
                </a:lnTo>
                <a:lnTo>
                  <a:pt x="12" y="26"/>
                </a:lnTo>
                <a:lnTo>
                  <a:pt x="12" y="26"/>
                </a:lnTo>
                <a:lnTo>
                  <a:pt x="12" y="26"/>
                </a:lnTo>
                <a:lnTo>
                  <a:pt x="10" y="26"/>
                </a:lnTo>
                <a:lnTo>
                  <a:pt x="10" y="26"/>
                </a:lnTo>
                <a:lnTo>
                  <a:pt x="10" y="26"/>
                </a:lnTo>
                <a:lnTo>
                  <a:pt x="10" y="27"/>
                </a:lnTo>
                <a:lnTo>
                  <a:pt x="10" y="27"/>
                </a:lnTo>
                <a:lnTo>
                  <a:pt x="10" y="27"/>
                </a:lnTo>
                <a:lnTo>
                  <a:pt x="10" y="27"/>
                </a:lnTo>
                <a:lnTo>
                  <a:pt x="10" y="27"/>
                </a:lnTo>
                <a:lnTo>
                  <a:pt x="10" y="27"/>
                </a:lnTo>
                <a:lnTo>
                  <a:pt x="10" y="27"/>
                </a:lnTo>
                <a:lnTo>
                  <a:pt x="10" y="28"/>
                </a:lnTo>
                <a:lnTo>
                  <a:pt x="10" y="28"/>
                </a:lnTo>
                <a:lnTo>
                  <a:pt x="10" y="28"/>
                </a:lnTo>
                <a:lnTo>
                  <a:pt x="10" y="28"/>
                </a:lnTo>
                <a:lnTo>
                  <a:pt x="10" y="28"/>
                </a:lnTo>
                <a:lnTo>
                  <a:pt x="10" y="28"/>
                </a:lnTo>
                <a:lnTo>
                  <a:pt x="10" y="29"/>
                </a:lnTo>
                <a:lnTo>
                  <a:pt x="10" y="29"/>
                </a:lnTo>
                <a:lnTo>
                  <a:pt x="10" y="29"/>
                </a:lnTo>
                <a:lnTo>
                  <a:pt x="9" y="29"/>
                </a:lnTo>
                <a:lnTo>
                  <a:pt x="9" y="29"/>
                </a:lnTo>
                <a:lnTo>
                  <a:pt x="9" y="29"/>
                </a:lnTo>
                <a:lnTo>
                  <a:pt x="9" y="29"/>
                </a:lnTo>
                <a:lnTo>
                  <a:pt x="9" y="30"/>
                </a:lnTo>
                <a:lnTo>
                  <a:pt x="9" y="30"/>
                </a:lnTo>
                <a:lnTo>
                  <a:pt x="9" y="30"/>
                </a:lnTo>
                <a:lnTo>
                  <a:pt x="9" y="30"/>
                </a:lnTo>
                <a:lnTo>
                  <a:pt x="9" y="30"/>
                </a:lnTo>
                <a:lnTo>
                  <a:pt x="9" y="30"/>
                </a:lnTo>
                <a:lnTo>
                  <a:pt x="9" y="31"/>
                </a:lnTo>
                <a:lnTo>
                  <a:pt x="9" y="31"/>
                </a:lnTo>
                <a:lnTo>
                  <a:pt x="9" y="31"/>
                </a:lnTo>
                <a:lnTo>
                  <a:pt x="9" y="31"/>
                </a:lnTo>
                <a:lnTo>
                  <a:pt x="9" y="31"/>
                </a:lnTo>
                <a:lnTo>
                  <a:pt x="9" y="31"/>
                </a:lnTo>
                <a:lnTo>
                  <a:pt x="9" y="32"/>
                </a:lnTo>
                <a:lnTo>
                  <a:pt x="9" y="32"/>
                </a:lnTo>
                <a:lnTo>
                  <a:pt x="9" y="32"/>
                </a:lnTo>
                <a:lnTo>
                  <a:pt x="9" y="32"/>
                </a:lnTo>
                <a:lnTo>
                  <a:pt x="9" y="32"/>
                </a:lnTo>
                <a:lnTo>
                  <a:pt x="9" y="32"/>
                </a:lnTo>
                <a:lnTo>
                  <a:pt x="9" y="34"/>
                </a:lnTo>
                <a:lnTo>
                  <a:pt x="9" y="34"/>
                </a:lnTo>
                <a:lnTo>
                  <a:pt x="9" y="34"/>
                </a:lnTo>
                <a:lnTo>
                  <a:pt x="9" y="34"/>
                </a:lnTo>
                <a:lnTo>
                  <a:pt x="9" y="34"/>
                </a:lnTo>
                <a:lnTo>
                  <a:pt x="9" y="34"/>
                </a:lnTo>
                <a:lnTo>
                  <a:pt x="9" y="35"/>
                </a:lnTo>
                <a:lnTo>
                  <a:pt x="9" y="35"/>
                </a:lnTo>
                <a:lnTo>
                  <a:pt x="9" y="35"/>
                </a:lnTo>
                <a:lnTo>
                  <a:pt x="9" y="35"/>
                </a:lnTo>
                <a:lnTo>
                  <a:pt x="9" y="35"/>
                </a:lnTo>
                <a:lnTo>
                  <a:pt x="9" y="35"/>
                </a:lnTo>
                <a:lnTo>
                  <a:pt x="9" y="36"/>
                </a:lnTo>
                <a:lnTo>
                  <a:pt x="9" y="36"/>
                </a:lnTo>
                <a:lnTo>
                  <a:pt x="9" y="36"/>
                </a:lnTo>
                <a:lnTo>
                  <a:pt x="9" y="36"/>
                </a:lnTo>
                <a:lnTo>
                  <a:pt x="9" y="36"/>
                </a:lnTo>
                <a:lnTo>
                  <a:pt x="9" y="36"/>
                </a:lnTo>
                <a:lnTo>
                  <a:pt x="9" y="37"/>
                </a:lnTo>
                <a:lnTo>
                  <a:pt x="9" y="37"/>
                </a:lnTo>
                <a:lnTo>
                  <a:pt x="9" y="37"/>
                </a:lnTo>
                <a:lnTo>
                  <a:pt x="9" y="37"/>
                </a:lnTo>
                <a:lnTo>
                  <a:pt x="9" y="37"/>
                </a:lnTo>
                <a:lnTo>
                  <a:pt x="9" y="37"/>
                </a:lnTo>
                <a:lnTo>
                  <a:pt x="9" y="38"/>
                </a:lnTo>
                <a:lnTo>
                  <a:pt x="9" y="38"/>
                </a:lnTo>
                <a:lnTo>
                  <a:pt x="9" y="38"/>
                </a:lnTo>
                <a:lnTo>
                  <a:pt x="9" y="38"/>
                </a:lnTo>
                <a:lnTo>
                  <a:pt x="9" y="38"/>
                </a:lnTo>
                <a:lnTo>
                  <a:pt x="9" y="38"/>
                </a:lnTo>
                <a:lnTo>
                  <a:pt x="9" y="39"/>
                </a:lnTo>
                <a:lnTo>
                  <a:pt x="9" y="39"/>
                </a:lnTo>
                <a:lnTo>
                  <a:pt x="9" y="39"/>
                </a:lnTo>
                <a:lnTo>
                  <a:pt x="9" y="39"/>
                </a:lnTo>
                <a:lnTo>
                  <a:pt x="9" y="39"/>
                </a:lnTo>
                <a:lnTo>
                  <a:pt x="9" y="39"/>
                </a:lnTo>
                <a:lnTo>
                  <a:pt x="9" y="40"/>
                </a:lnTo>
                <a:lnTo>
                  <a:pt x="9" y="40"/>
                </a:lnTo>
                <a:lnTo>
                  <a:pt x="9" y="40"/>
                </a:lnTo>
                <a:lnTo>
                  <a:pt x="9" y="40"/>
                </a:lnTo>
                <a:lnTo>
                  <a:pt x="9" y="40"/>
                </a:lnTo>
                <a:lnTo>
                  <a:pt x="9" y="40"/>
                </a:lnTo>
                <a:lnTo>
                  <a:pt x="9" y="41"/>
                </a:lnTo>
                <a:lnTo>
                  <a:pt x="9" y="41"/>
                </a:lnTo>
                <a:lnTo>
                  <a:pt x="9" y="41"/>
                </a:lnTo>
                <a:lnTo>
                  <a:pt x="9" y="41"/>
                </a:lnTo>
                <a:lnTo>
                  <a:pt x="9" y="41"/>
                </a:lnTo>
                <a:lnTo>
                  <a:pt x="9" y="41"/>
                </a:lnTo>
                <a:lnTo>
                  <a:pt x="9" y="43"/>
                </a:lnTo>
                <a:lnTo>
                  <a:pt x="9" y="43"/>
                </a:lnTo>
                <a:lnTo>
                  <a:pt x="9" y="43"/>
                </a:lnTo>
                <a:lnTo>
                  <a:pt x="9" y="43"/>
                </a:lnTo>
                <a:lnTo>
                  <a:pt x="9" y="43"/>
                </a:lnTo>
                <a:lnTo>
                  <a:pt x="9" y="43"/>
                </a:lnTo>
                <a:lnTo>
                  <a:pt x="9" y="44"/>
                </a:lnTo>
                <a:lnTo>
                  <a:pt x="9" y="44"/>
                </a:lnTo>
                <a:lnTo>
                  <a:pt x="9" y="44"/>
                </a:lnTo>
                <a:lnTo>
                  <a:pt x="9" y="44"/>
                </a:lnTo>
                <a:lnTo>
                  <a:pt x="9" y="44"/>
                </a:lnTo>
                <a:lnTo>
                  <a:pt x="9" y="44"/>
                </a:lnTo>
                <a:lnTo>
                  <a:pt x="9" y="44"/>
                </a:lnTo>
                <a:lnTo>
                  <a:pt x="9" y="45"/>
                </a:lnTo>
                <a:lnTo>
                  <a:pt x="9" y="45"/>
                </a:lnTo>
                <a:lnTo>
                  <a:pt x="9" y="45"/>
                </a:lnTo>
                <a:lnTo>
                  <a:pt x="9" y="45"/>
                </a:lnTo>
                <a:lnTo>
                  <a:pt x="10" y="45"/>
                </a:lnTo>
                <a:lnTo>
                  <a:pt x="10" y="45"/>
                </a:lnTo>
                <a:lnTo>
                  <a:pt x="10" y="46"/>
                </a:lnTo>
                <a:lnTo>
                  <a:pt x="10" y="46"/>
                </a:lnTo>
                <a:lnTo>
                  <a:pt x="10" y="46"/>
                </a:lnTo>
                <a:lnTo>
                  <a:pt x="10" y="46"/>
                </a:lnTo>
                <a:lnTo>
                  <a:pt x="10" y="46"/>
                </a:lnTo>
                <a:lnTo>
                  <a:pt x="10" y="46"/>
                </a:lnTo>
                <a:lnTo>
                  <a:pt x="10" y="47"/>
                </a:lnTo>
                <a:lnTo>
                  <a:pt x="10" y="47"/>
                </a:lnTo>
                <a:lnTo>
                  <a:pt x="10" y="47"/>
                </a:lnTo>
                <a:lnTo>
                  <a:pt x="10" y="47"/>
                </a:lnTo>
                <a:lnTo>
                  <a:pt x="10" y="47"/>
                </a:lnTo>
                <a:lnTo>
                  <a:pt x="10" y="47"/>
                </a:lnTo>
                <a:lnTo>
                  <a:pt x="10" y="47"/>
                </a:lnTo>
                <a:lnTo>
                  <a:pt x="10" y="48"/>
                </a:lnTo>
                <a:lnTo>
                  <a:pt x="10" y="48"/>
                </a:lnTo>
                <a:lnTo>
                  <a:pt x="10" y="48"/>
                </a:lnTo>
                <a:lnTo>
                  <a:pt x="10" y="48"/>
                </a:lnTo>
                <a:lnTo>
                  <a:pt x="12" y="48"/>
                </a:lnTo>
                <a:lnTo>
                  <a:pt x="12" y="48"/>
                </a:lnTo>
                <a:lnTo>
                  <a:pt x="12" y="48"/>
                </a:lnTo>
                <a:lnTo>
                  <a:pt x="12" y="49"/>
                </a:lnTo>
                <a:lnTo>
                  <a:pt x="12" y="49"/>
                </a:lnTo>
                <a:lnTo>
                  <a:pt x="12" y="49"/>
                </a:lnTo>
                <a:lnTo>
                  <a:pt x="12" y="49"/>
                </a:lnTo>
                <a:lnTo>
                  <a:pt x="12" y="49"/>
                </a:lnTo>
                <a:lnTo>
                  <a:pt x="12" y="49"/>
                </a:lnTo>
                <a:lnTo>
                  <a:pt x="12" y="49"/>
                </a:lnTo>
                <a:lnTo>
                  <a:pt x="12" y="50"/>
                </a:lnTo>
                <a:lnTo>
                  <a:pt x="12" y="50"/>
                </a:lnTo>
                <a:lnTo>
                  <a:pt x="12" y="50"/>
                </a:lnTo>
                <a:lnTo>
                  <a:pt x="12" y="50"/>
                </a:lnTo>
                <a:lnTo>
                  <a:pt x="12" y="50"/>
                </a:lnTo>
                <a:lnTo>
                  <a:pt x="13" y="50"/>
                </a:lnTo>
                <a:lnTo>
                  <a:pt x="13" y="50"/>
                </a:lnTo>
                <a:lnTo>
                  <a:pt x="13" y="52"/>
                </a:lnTo>
                <a:lnTo>
                  <a:pt x="13" y="52"/>
                </a:lnTo>
                <a:lnTo>
                  <a:pt x="13" y="52"/>
                </a:lnTo>
                <a:lnTo>
                  <a:pt x="13" y="52"/>
                </a:lnTo>
                <a:lnTo>
                  <a:pt x="13" y="52"/>
                </a:lnTo>
                <a:lnTo>
                  <a:pt x="13" y="52"/>
                </a:lnTo>
                <a:lnTo>
                  <a:pt x="13" y="52"/>
                </a:lnTo>
                <a:lnTo>
                  <a:pt x="13" y="53"/>
                </a:lnTo>
                <a:lnTo>
                  <a:pt x="13" y="53"/>
                </a:lnTo>
                <a:lnTo>
                  <a:pt x="13" y="53"/>
                </a:lnTo>
                <a:lnTo>
                  <a:pt x="13" y="53"/>
                </a:lnTo>
                <a:lnTo>
                  <a:pt x="14" y="53"/>
                </a:lnTo>
                <a:lnTo>
                  <a:pt x="14" y="53"/>
                </a:lnTo>
                <a:lnTo>
                  <a:pt x="14" y="53"/>
                </a:lnTo>
                <a:lnTo>
                  <a:pt x="14" y="54"/>
                </a:lnTo>
                <a:lnTo>
                  <a:pt x="14" y="54"/>
                </a:lnTo>
                <a:lnTo>
                  <a:pt x="14" y="54"/>
                </a:lnTo>
                <a:lnTo>
                  <a:pt x="14" y="54"/>
                </a:lnTo>
                <a:lnTo>
                  <a:pt x="14" y="54"/>
                </a:lnTo>
                <a:lnTo>
                  <a:pt x="14" y="54"/>
                </a:lnTo>
                <a:lnTo>
                  <a:pt x="14" y="54"/>
                </a:lnTo>
                <a:lnTo>
                  <a:pt x="14" y="54"/>
                </a:lnTo>
                <a:lnTo>
                  <a:pt x="15" y="55"/>
                </a:lnTo>
                <a:lnTo>
                  <a:pt x="15" y="55"/>
                </a:lnTo>
                <a:lnTo>
                  <a:pt x="15" y="55"/>
                </a:lnTo>
                <a:lnTo>
                  <a:pt x="15" y="55"/>
                </a:lnTo>
                <a:lnTo>
                  <a:pt x="15" y="55"/>
                </a:lnTo>
                <a:lnTo>
                  <a:pt x="15" y="55"/>
                </a:lnTo>
                <a:lnTo>
                  <a:pt x="15" y="55"/>
                </a:lnTo>
                <a:lnTo>
                  <a:pt x="15" y="55"/>
                </a:lnTo>
                <a:lnTo>
                  <a:pt x="15" y="56"/>
                </a:lnTo>
                <a:lnTo>
                  <a:pt x="15" y="56"/>
                </a:lnTo>
                <a:lnTo>
                  <a:pt x="16" y="56"/>
                </a:lnTo>
                <a:lnTo>
                  <a:pt x="16" y="56"/>
                </a:lnTo>
                <a:lnTo>
                  <a:pt x="16" y="56"/>
                </a:lnTo>
                <a:lnTo>
                  <a:pt x="16" y="56"/>
                </a:lnTo>
                <a:lnTo>
                  <a:pt x="16" y="56"/>
                </a:lnTo>
                <a:lnTo>
                  <a:pt x="16" y="56"/>
                </a:lnTo>
                <a:lnTo>
                  <a:pt x="16" y="57"/>
                </a:lnTo>
                <a:lnTo>
                  <a:pt x="16" y="57"/>
                </a:lnTo>
                <a:lnTo>
                  <a:pt x="16" y="57"/>
                </a:lnTo>
                <a:lnTo>
                  <a:pt x="16" y="57"/>
                </a:lnTo>
                <a:lnTo>
                  <a:pt x="17" y="57"/>
                </a:lnTo>
                <a:lnTo>
                  <a:pt x="17" y="57"/>
                </a:lnTo>
                <a:lnTo>
                  <a:pt x="17" y="57"/>
                </a:lnTo>
                <a:lnTo>
                  <a:pt x="17" y="57"/>
                </a:lnTo>
                <a:lnTo>
                  <a:pt x="17" y="57"/>
                </a:lnTo>
                <a:lnTo>
                  <a:pt x="17" y="58"/>
                </a:lnTo>
                <a:lnTo>
                  <a:pt x="17" y="58"/>
                </a:lnTo>
                <a:lnTo>
                  <a:pt x="17" y="58"/>
                </a:lnTo>
                <a:lnTo>
                  <a:pt x="17" y="58"/>
                </a:lnTo>
                <a:lnTo>
                  <a:pt x="18" y="58"/>
                </a:lnTo>
                <a:lnTo>
                  <a:pt x="18" y="58"/>
                </a:lnTo>
                <a:lnTo>
                  <a:pt x="18" y="58"/>
                </a:lnTo>
                <a:lnTo>
                  <a:pt x="18" y="58"/>
                </a:lnTo>
                <a:lnTo>
                  <a:pt x="18" y="58"/>
                </a:lnTo>
                <a:lnTo>
                  <a:pt x="18" y="59"/>
                </a:lnTo>
                <a:lnTo>
                  <a:pt x="18" y="59"/>
                </a:lnTo>
                <a:lnTo>
                  <a:pt x="18" y="59"/>
                </a:lnTo>
                <a:lnTo>
                  <a:pt x="19" y="59"/>
                </a:lnTo>
                <a:lnTo>
                  <a:pt x="19" y="59"/>
                </a:lnTo>
                <a:lnTo>
                  <a:pt x="19" y="59"/>
                </a:lnTo>
                <a:lnTo>
                  <a:pt x="19" y="59"/>
                </a:lnTo>
                <a:lnTo>
                  <a:pt x="19" y="59"/>
                </a:lnTo>
                <a:lnTo>
                  <a:pt x="19" y="59"/>
                </a:lnTo>
                <a:lnTo>
                  <a:pt x="19" y="59"/>
                </a:lnTo>
                <a:lnTo>
                  <a:pt x="19" y="61"/>
                </a:lnTo>
                <a:lnTo>
                  <a:pt x="19" y="61"/>
                </a:lnTo>
                <a:lnTo>
                  <a:pt x="21" y="61"/>
                </a:lnTo>
                <a:lnTo>
                  <a:pt x="21" y="61"/>
                </a:lnTo>
                <a:lnTo>
                  <a:pt x="21" y="61"/>
                </a:lnTo>
                <a:lnTo>
                  <a:pt x="21" y="61"/>
                </a:lnTo>
                <a:lnTo>
                  <a:pt x="21" y="61"/>
                </a:lnTo>
                <a:lnTo>
                  <a:pt x="21" y="61"/>
                </a:lnTo>
                <a:lnTo>
                  <a:pt x="21" y="61"/>
                </a:lnTo>
                <a:lnTo>
                  <a:pt x="22" y="61"/>
                </a:lnTo>
                <a:lnTo>
                  <a:pt x="22" y="62"/>
                </a:lnTo>
                <a:lnTo>
                  <a:pt x="22" y="62"/>
                </a:lnTo>
                <a:lnTo>
                  <a:pt x="22" y="62"/>
                </a:lnTo>
                <a:lnTo>
                  <a:pt x="22" y="62"/>
                </a:lnTo>
                <a:lnTo>
                  <a:pt x="22" y="62"/>
                </a:lnTo>
                <a:lnTo>
                  <a:pt x="22" y="62"/>
                </a:lnTo>
                <a:lnTo>
                  <a:pt x="22" y="62"/>
                </a:lnTo>
                <a:lnTo>
                  <a:pt x="23" y="62"/>
                </a:lnTo>
                <a:lnTo>
                  <a:pt x="23" y="62"/>
                </a:lnTo>
                <a:lnTo>
                  <a:pt x="23" y="62"/>
                </a:lnTo>
                <a:lnTo>
                  <a:pt x="23" y="62"/>
                </a:lnTo>
                <a:lnTo>
                  <a:pt x="23" y="63"/>
                </a:lnTo>
                <a:lnTo>
                  <a:pt x="23" y="63"/>
                </a:lnTo>
                <a:lnTo>
                  <a:pt x="23" y="63"/>
                </a:lnTo>
                <a:lnTo>
                  <a:pt x="24" y="63"/>
                </a:lnTo>
                <a:lnTo>
                  <a:pt x="24" y="63"/>
                </a:lnTo>
                <a:lnTo>
                  <a:pt x="24" y="63"/>
                </a:lnTo>
                <a:lnTo>
                  <a:pt x="24" y="63"/>
                </a:lnTo>
                <a:lnTo>
                  <a:pt x="24" y="63"/>
                </a:lnTo>
                <a:lnTo>
                  <a:pt x="24" y="63"/>
                </a:lnTo>
                <a:lnTo>
                  <a:pt x="24" y="63"/>
                </a:lnTo>
                <a:lnTo>
                  <a:pt x="24" y="63"/>
                </a:lnTo>
                <a:lnTo>
                  <a:pt x="25" y="63"/>
                </a:lnTo>
                <a:lnTo>
                  <a:pt x="25" y="63"/>
                </a:lnTo>
                <a:lnTo>
                  <a:pt x="25" y="64"/>
                </a:lnTo>
                <a:lnTo>
                  <a:pt x="25" y="64"/>
                </a:lnTo>
                <a:lnTo>
                  <a:pt x="25" y="64"/>
                </a:lnTo>
                <a:lnTo>
                  <a:pt x="25" y="64"/>
                </a:lnTo>
                <a:lnTo>
                  <a:pt x="25" y="64"/>
                </a:lnTo>
                <a:lnTo>
                  <a:pt x="26" y="64"/>
                </a:lnTo>
                <a:lnTo>
                  <a:pt x="26" y="64"/>
                </a:lnTo>
                <a:lnTo>
                  <a:pt x="26" y="64"/>
                </a:lnTo>
                <a:lnTo>
                  <a:pt x="26" y="64"/>
                </a:lnTo>
                <a:lnTo>
                  <a:pt x="26" y="64"/>
                </a:lnTo>
                <a:lnTo>
                  <a:pt x="26" y="64"/>
                </a:lnTo>
                <a:lnTo>
                  <a:pt x="26" y="64"/>
                </a:lnTo>
                <a:lnTo>
                  <a:pt x="27" y="64"/>
                </a:lnTo>
                <a:lnTo>
                  <a:pt x="27" y="64"/>
                </a:lnTo>
                <a:lnTo>
                  <a:pt x="27" y="64"/>
                </a:lnTo>
                <a:lnTo>
                  <a:pt x="27" y="65"/>
                </a:lnTo>
                <a:lnTo>
                  <a:pt x="27" y="65"/>
                </a:lnTo>
                <a:lnTo>
                  <a:pt x="27" y="65"/>
                </a:lnTo>
                <a:lnTo>
                  <a:pt x="28" y="65"/>
                </a:lnTo>
                <a:lnTo>
                  <a:pt x="28" y="65"/>
                </a:lnTo>
                <a:lnTo>
                  <a:pt x="28" y="65"/>
                </a:lnTo>
                <a:lnTo>
                  <a:pt x="28" y="65"/>
                </a:lnTo>
                <a:lnTo>
                  <a:pt x="28" y="65"/>
                </a:lnTo>
                <a:lnTo>
                  <a:pt x="28" y="65"/>
                </a:lnTo>
                <a:lnTo>
                  <a:pt x="28" y="65"/>
                </a:lnTo>
                <a:lnTo>
                  <a:pt x="30" y="65"/>
                </a:lnTo>
                <a:lnTo>
                  <a:pt x="30" y="65"/>
                </a:lnTo>
                <a:lnTo>
                  <a:pt x="30" y="65"/>
                </a:lnTo>
                <a:lnTo>
                  <a:pt x="30" y="65"/>
                </a:lnTo>
                <a:lnTo>
                  <a:pt x="30" y="65"/>
                </a:lnTo>
                <a:lnTo>
                  <a:pt x="30" y="65"/>
                </a:lnTo>
                <a:lnTo>
                  <a:pt x="31" y="65"/>
                </a:lnTo>
                <a:lnTo>
                  <a:pt x="31" y="65"/>
                </a:lnTo>
                <a:lnTo>
                  <a:pt x="31" y="65"/>
                </a:lnTo>
                <a:lnTo>
                  <a:pt x="31" y="66"/>
                </a:lnTo>
                <a:lnTo>
                  <a:pt x="31" y="66"/>
                </a:lnTo>
                <a:lnTo>
                  <a:pt x="31" y="66"/>
                </a:lnTo>
                <a:lnTo>
                  <a:pt x="31" y="66"/>
                </a:lnTo>
                <a:lnTo>
                  <a:pt x="32" y="66"/>
                </a:lnTo>
                <a:lnTo>
                  <a:pt x="32" y="66"/>
                </a:lnTo>
                <a:lnTo>
                  <a:pt x="32" y="66"/>
                </a:lnTo>
                <a:lnTo>
                  <a:pt x="32" y="66"/>
                </a:lnTo>
                <a:lnTo>
                  <a:pt x="32" y="66"/>
                </a:lnTo>
                <a:lnTo>
                  <a:pt x="32" y="66"/>
                </a:lnTo>
                <a:lnTo>
                  <a:pt x="33" y="66"/>
                </a:lnTo>
                <a:lnTo>
                  <a:pt x="33" y="66"/>
                </a:lnTo>
                <a:lnTo>
                  <a:pt x="33" y="66"/>
                </a:lnTo>
                <a:lnTo>
                  <a:pt x="33" y="66"/>
                </a:lnTo>
                <a:lnTo>
                  <a:pt x="33" y="66"/>
                </a:lnTo>
                <a:lnTo>
                  <a:pt x="33" y="66"/>
                </a:lnTo>
                <a:lnTo>
                  <a:pt x="34" y="66"/>
                </a:lnTo>
                <a:lnTo>
                  <a:pt x="34" y="66"/>
                </a:lnTo>
                <a:lnTo>
                  <a:pt x="34" y="66"/>
                </a:lnTo>
                <a:lnTo>
                  <a:pt x="34" y="66"/>
                </a:lnTo>
                <a:lnTo>
                  <a:pt x="34" y="66"/>
                </a:lnTo>
                <a:lnTo>
                  <a:pt x="34" y="66"/>
                </a:lnTo>
                <a:lnTo>
                  <a:pt x="35" y="66"/>
                </a:lnTo>
                <a:lnTo>
                  <a:pt x="35" y="66"/>
                </a:lnTo>
                <a:lnTo>
                  <a:pt x="35" y="66"/>
                </a:lnTo>
                <a:lnTo>
                  <a:pt x="35" y="66"/>
                </a:lnTo>
                <a:lnTo>
                  <a:pt x="35" y="66"/>
                </a:lnTo>
                <a:lnTo>
                  <a:pt x="35" y="66"/>
                </a:lnTo>
                <a:lnTo>
                  <a:pt x="36" y="66"/>
                </a:lnTo>
                <a:lnTo>
                  <a:pt x="36" y="66"/>
                </a:lnTo>
                <a:lnTo>
                  <a:pt x="36" y="66"/>
                </a:lnTo>
                <a:lnTo>
                  <a:pt x="36" y="66"/>
                </a:lnTo>
                <a:lnTo>
                  <a:pt x="36" y="66"/>
                </a:lnTo>
                <a:lnTo>
                  <a:pt x="36" y="66"/>
                </a:lnTo>
                <a:lnTo>
                  <a:pt x="37" y="66"/>
                </a:lnTo>
                <a:lnTo>
                  <a:pt x="37" y="66"/>
                </a:lnTo>
                <a:lnTo>
                  <a:pt x="37" y="66"/>
                </a:lnTo>
                <a:lnTo>
                  <a:pt x="37" y="66"/>
                </a:lnTo>
                <a:lnTo>
                  <a:pt x="37" y="66"/>
                </a:lnTo>
                <a:lnTo>
                  <a:pt x="37" y="66"/>
                </a:lnTo>
                <a:lnTo>
                  <a:pt x="39" y="66"/>
                </a:lnTo>
                <a:lnTo>
                  <a:pt x="39" y="66"/>
                </a:lnTo>
                <a:lnTo>
                  <a:pt x="39" y="66"/>
                </a:lnTo>
                <a:lnTo>
                  <a:pt x="39" y="66"/>
                </a:lnTo>
                <a:close/>
                <a:moveTo>
                  <a:pt x="76" y="37"/>
                </a:moveTo>
                <a:lnTo>
                  <a:pt x="76" y="37"/>
                </a:lnTo>
                <a:lnTo>
                  <a:pt x="76" y="37"/>
                </a:lnTo>
                <a:lnTo>
                  <a:pt x="76" y="38"/>
                </a:lnTo>
                <a:lnTo>
                  <a:pt x="76" y="38"/>
                </a:lnTo>
                <a:lnTo>
                  <a:pt x="76" y="38"/>
                </a:lnTo>
                <a:lnTo>
                  <a:pt x="76" y="38"/>
                </a:lnTo>
                <a:lnTo>
                  <a:pt x="76" y="39"/>
                </a:lnTo>
                <a:lnTo>
                  <a:pt x="76" y="39"/>
                </a:lnTo>
                <a:lnTo>
                  <a:pt x="76" y="39"/>
                </a:lnTo>
                <a:lnTo>
                  <a:pt x="76" y="39"/>
                </a:lnTo>
                <a:lnTo>
                  <a:pt x="76" y="39"/>
                </a:lnTo>
                <a:lnTo>
                  <a:pt x="76" y="40"/>
                </a:lnTo>
                <a:lnTo>
                  <a:pt x="76" y="40"/>
                </a:lnTo>
                <a:lnTo>
                  <a:pt x="76" y="40"/>
                </a:lnTo>
                <a:lnTo>
                  <a:pt x="76" y="40"/>
                </a:lnTo>
                <a:lnTo>
                  <a:pt x="76" y="40"/>
                </a:lnTo>
                <a:lnTo>
                  <a:pt x="76" y="41"/>
                </a:lnTo>
                <a:lnTo>
                  <a:pt x="76" y="41"/>
                </a:lnTo>
                <a:lnTo>
                  <a:pt x="76" y="41"/>
                </a:lnTo>
                <a:lnTo>
                  <a:pt x="76" y="41"/>
                </a:lnTo>
                <a:lnTo>
                  <a:pt x="76" y="43"/>
                </a:lnTo>
                <a:lnTo>
                  <a:pt x="76" y="43"/>
                </a:lnTo>
                <a:lnTo>
                  <a:pt x="76" y="43"/>
                </a:lnTo>
                <a:lnTo>
                  <a:pt x="76" y="43"/>
                </a:lnTo>
                <a:lnTo>
                  <a:pt x="76" y="43"/>
                </a:lnTo>
                <a:lnTo>
                  <a:pt x="76" y="44"/>
                </a:lnTo>
                <a:lnTo>
                  <a:pt x="76" y="44"/>
                </a:lnTo>
                <a:lnTo>
                  <a:pt x="76" y="44"/>
                </a:lnTo>
                <a:lnTo>
                  <a:pt x="76" y="44"/>
                </a:lnTo>
                <a:lnTo>
                  <a:pt x="76" y="44"/>
                </a:lnTo>
                <a:lnTo>
                  <a:pt x="76" y="45"/>
                </a:lnTo>
                <a:lnTo>
                  <a:pt x="76" y="45"/>
                </a:lnTo>
                <a:lnTo>
                  <a:pt x="76" y="45"/>
                </a:lnTo>
                <a:lnTo>
                  <a:pt x="75" y="45"/>
                </a:lnTo>
                <a:lnTo>
                  <a:pt x="75" y="45"/>
                </a:lnTo>
                <a:lnTo>
                  <a:pt x="75" y="46"/>
                </a:lnTo>
                <a:lnTo>
                  <a:pt x="75" y="46"/>
                </a:lnTo>
                <a:lnTo>
                  <a:pt x="75" y="46"/>
                </a:lnTo>
                <a:lnTo>
                  <a:pt x="75" y="46"/>
                </a:lnTo>
                <a:lnTo>
                  <a:pt x="75" y="46"/>
                </a:lnTo>
                <a:lnTo>
                  <a:pt x="75" y="47"/>
                </a:lnTo>
                <a:lnTo>
                  <a:pt x="75" y="47"/>
                </a:lnTo>
                <a:lnTo>
                  <a:pt x="75" y="47"/>
                </a:lnTo>
                <a:lnTo>
                  <a:pt x="75" y="47"/>
                </a:lnTo>
                <a:lnTo>
                  <a:pt x="75" y="47"/>
                </a:lnTo>
                <a:lnTo>
                  <a:pt x="75" y="48"/>
                </a:lnTo>
                <a:lnTo>
                  <a:pt x="75" y="48"/>
                </a:lnTo>
                <a:lnTo>
                  <a:pt x="75" y="48"/>
                </a:lnTo>
                <a:lnTo>
                  <a:pt x="75" y="48"/>
                </a:lnTo>
                <a:lnTo>
                  <a:pt x="75" y="48"/>
                </a:lnTo>
                <a:lnTo>
                  <a:pt x="75" y="49"/>
                </a:lnTo>
                <a:lnTo>
                  <a:pt x="75" y="49"/>
                </a:lnTo>
                <a:lnTo>
                  <a:pt x="73" y="49"/>
                </a:lnTo>
                <a:lnTo>
                  <a:pt x="73" y="49"/>
                </a:lnTo>
                <a:lnTo>
                  <a:pt x="73" y="49"/>
                </a:lnTo>
                <a:lnTo>
                  <a:pt x="73" y="50"/>
                </a:lnTo>
                <a:lnTo>
                  <a:pt x="73" y="50"/>
                </a:lnTo>
                <a:lnTo>
                  <a:pt x="73" y="50"/>
                </a:lnTo>
                <a:lnTo>
                  <a:pt x="73" y="50"/>
                </a:lnTo>
                <a:lnTo>
                  <a:pt x="73" y="50"/>
                </a:lnTo>
                <a:lnTo>
                  <a:pt x="73" y="50"/>
                </a:lnTo>
                <a:lnTo>
                  <a:pt x="73" y="52"/>
                </a:lnTo>
                <a:lnTo>
                  <a:pt x="73" y="52"/>
                </a:lnTo>
                <a:lnTo>
                  <a:pt x="73" y="52"/>
                </a:lnTo>
                <a:lnTo>
                  <a:pt x="73" y="52"/>
                </a:lnTo>
                <a:lnTo>
                  <a:pt x="72" y="52"/>
                </a:lnTo>
                <a:lnTo>
                  <a:pt x="72" y="53"/>
                </a:lnTo>
                <a:lnTo>
                  <a:pt x="72" y="53"/>
                </a:lnTo>
                <a:lnTo>
                  <a:pt x="72" y="53"/>
                </a:lnTo>
                <a:lnTo>
                  <a:pt x="72" y="53"/>
                </a:lnTo>
                <a:lnTo>
                  <a:pt x="72" y="53"/>
                </a:lnTo>
                <a:lnTo>
                  <a:pt x="72" y="54"/>
                </a:lnTo>
                <a:lnTo>
                  <a:pt x="72" y="54"/>
                </a:lnTo>
                <a:lnTo>
                  <a:pt x="72" y="54"/>
                </a:lnTo>
                <a:lnTo>
                  <a:pt x="72" y="54"/>
                </a:lnTo>
                <a:lnTo>
                  <a:pt x="72" y="54"/>
                </a:lnTo>
                <a:lnTo>
                  <a:pt x="72" y="54"/>
                </a:lnTo>
                <a:lnTo>
                  <a:pt x="71" y="55"/>
                </a:lnTo>
                <a:lnTo>
                  <a:pt x="71" y="55"/>
                </a:lnTo>
                <a:lnTo>
                  <a:pt x="71" y="55"/>
                </a:lnTo>
                <a:lnTo>
                  <a:pt x="71" y="55"/>
                </a:lnTo>
                <a:lnTo>
                  <a:pt x="71" y="55"/>
                </a:lnTo>
                <a:lnTo>
                  <a:pt x="71" y="56"/>
                </a:lnTo>
                <a:lnTo>
                  <a:pt x="71" y="56"/>
                </a:lnTo>
                <a:lnTo>
                  <a:pt x="71" y="56"/>
                </a:lnTo>
                <a:lnTo>
                  <a:pt x="71" y="56"/>
                </a:lnTo>
                <a:lnTo>
                  <a:pt x="71" y="56"/>
                </a:lnTo>
                <a:lnTo>
                  <a:pt x="70" y="56"/>
                </a:lnTo>
                <a:lnTo>
                  <a:pt x="70" y="57"/>
                </a:lnTo>
                <a:lnTo>
                  <a:pt x="70" y="57"/>
                </a:lnTo>
                <a:lnTo>
                  <a:pt x="70" y="57"/>
                </a:lnTo>
                <a:lnTo>
                  <a:pt x="70" y="57"/>
                </a:lnTo>
                <a:lnTo>
                  <a:pt x="70" y="57"/>
                </a:lnTo>
                <a:lnTo>
                  <a:pt x="70" y="57"/>
                </a:lnTo>
                <a:lnTo>
                  <a:pt x="70" y="58"/>
                </a:lnTo>
                <a:lnTo>
                  <a:pt x="70" y="58"/>
                </a:lnTo>
                <a:lnTo>
                  <a:pt x="69" y="58"/>
                </a:lnTo>
                <a:lnTo>
                  <a:pt x="69" y="58"/>
                </a:lnTo>
                <a:lnTo>
                  <a:pt x="69" y="58"/>
                </a:lnTo>
                <a:lnTo>
                  <a:pt x="69" y="58"/>
                </a:lnTo>
                <a:lnTo>
                  <a:pt x="69" y="59"/>
                </a:lnTo>
                <a:lnTo>
                  <a:pt x="69" y="59"/>
                </a:lnTo>
                <a:lnTo>
                  <a:pt x="69" y="59"/>
                </a:lnTo>
                <a:lnTo>
                  <a:pt x="69" y="59"/>
                </a:lnTo>
                <a:lnTo>
                  <a:pt x="69" y="59"/>
                </a:lnTo>
                <a:lnTo>
                  <a:pt x="68" y="59"/>
                </a:lnTo>
                <a:lnTo>
                  <a:pt x="68" y="61"/>
                </a:lnTo>
                <a:lnTo>
                  <a:pt x="68" y="61"/>
                </a:lnTo>
                <a:lnTo>
                  <a:pt x="68" y="61"/>
                </a:lnTo>
                <a:lnTo>
                  <a:pt x="68" y="61"/>
                </a:lnTo>
                <a:lnTo>
                  <a:pt x="68" y="61"/>
                </a:lnTo>
                <a:lnTo>
                  <a:pt x="68" y="61"/>
                </a:lnTo>
                <a:lnTo>
                  <a:pt x="67" y="61"/>
                </a:lnTo>
                <a:lnTo>
                  <a:pt x="67" y="62"/>
                </a:lnTo>
                <a:lnTo>
                  <a:pt x="67" y="62"/>
                </a:lnTo>
                <a:lnTo>
                  <a:pt x="67" y="62"/>
                </a:lnTo>
                <a:lnTo>
                  <a:pt x="67" y="62"/>
                </a:lnTo>
                <a:lnTo>
                  <a:pt x="67" y="62"/>
                </a:lnTo>
                <a:lnTo>
                  <a:pt x="67" y="62"/>
                </a:lnTo>
                <a:lnTo>
                  <a:pt x="67" y="63"/>
                </a:lnTo>
                <a:lnTo>
                  <a:pt x="66" y="63"/>
                </a:lnTo>
                <a:lnTo>
                  <a:pt x="66" y="63"/>
                </a:lnTo>
                <a:lnTo>
                  <a:pt x="66" y="63"/>
                </a:lnTo>
                <a:lnTo>
                  <a:pt x="66" y="63"/>
                </a:lnTo>
                <a:lnTo>
                  <a:pt x="66" y="63"/>
                </a:lnTo>
                <a:lnTo>
                  <a:pt x="66" y="63"/>
                </a:lnTo>
                <a:lnTo>
                  <a:pt x="66" y="64"/>
                </a:lnTo>
                <a:lnTo>
                  <a:pt x="64" y="64"/>
                </a:lnTo>
                <a:lnTo>
                  <a:pt x="64" y="64"/>
                </a:lnTo>
                <a:lnTo>
                  <a:pt x="64" y="64"/>
                </a:lnTo>
                <a:lnTo>
                  <a:pt x="64" y="64"/>
                </a:lnTo>
                <a:lnTo>
                  <a:pt x="64" y="64"/>
                </a:lnTo>
                <a:lnTo>
                  <a:pt x="64" y="64"/>
                </a:lnTo>
                <a:lnTo>
                  <a:pt x="64" y="65"/>
                </a:lnTo>
                <a:lnTo>
                  <a:pt x="63" y="65"/>
                </a:lnTo>
                <a:lnTo>
                  <a:pt x="63" y="65"/>
                </a:lnTo>
                <a:lnTo>
                  <a:pt x="63" y="65"/>
                </a:lnTo>
                <a:lnTo>
                  <a:pt x="63" y="65"/>
                </a:lnTo>
                <a:lnTo>
                  <a:pt x="63" y="65"/>
                </a:lnTo>
                <a:lnTo>
                  <a:pt x="63" y="65"/>
                </a:lnTo>
                <a:lnTo>
                  <a:pt x="63" y="65"/>
                </a:lnTo>
                <a:lnTo>
                  <a:pt x="62" y="66"/>
                </a:lnTo>
                <a:lnTo>
                  <a:pt x="62" y="66"/>
                </a:lnTo>
                <a:lnTo>
                  <a:pt x="62" y="66"/>
                </a:lnTo>
                <a:lnTo>
                  <a:pt x="62" y="66"/>
                </a:lnTo>
                <a:lnTo>
                  <a:pt x="62" y="66"/>
                </a:lnTo>
                <a:lnTo>
                  <a:pt x="62" y="66"/>
                </a:lnTo>
                <a:lnTo>
                  <a:pt x="61" y="66"/>
                </a:lnTo>
                <a:lnTo>
                  <a:pt x="61" y="66"/>
                </a:lnTo>
                <a:lnTo>
                  <a:pt x="61" y="67"/>
                </a:lnTo>
                <a:lnTo>
                  <a:pt x="61" y="67"/>
                </a:lnTo>
                <a:lnTo>
                  <a:pt x="61" y="67"/>
                </a:lnTo>
                <a:lnTo>
                  <a:pt x="61" y="67"/>
                </a:lnTo>
                <a:lnTo>
                  <a:pt x="61" y="67"/>
                </a:lnTo>
                <a:lnTo>
                  <a:pt x="60" y="67"/>
                </a:lnTo>
                <a:lnTo>
                  <a:pt x="60" y="67"/>
                </a:lnTo>
                <a:lnTo>
                  <a:pt x="60" y="67"/>
                </a:lnTo>
                <a:lnTo>
                  <a:pt x="60" y="68"/>
                </a:lnTo>
                <a:lnTo>
                  <a:pt x="60" y="68"/>
                </a:lnTo>
                <a:lnTo>
                  <a:pt x="60" y="68"/>
                </a:lnTo>
                <a:lnTo>
                  <a:pt x="59" y="68"/>
                </a:lnTo>
                <a:lnTo>
                  <a:pt x="59" y="68"/>
                </a:lnTo>
                <a:lnTo>
                  <a:pt x="59" y="68"/>
                </a:lnTo>
                <a:lnTo>
                  <a:pt x="59" y="68"/>
                </a:lnTo>
                <a:lnTo>
                  <a:pt x="59" y="68"/>
                </a:lnTo>
                <a:lnTo>
                  <a:pt x="59" y="68"/>
                </a:lnTo>
                <a:lnTo>
                  <a:pt x="58" y="70"/>
                </a:lnTo>
                <a:lnTo>
                  <a:pt x="58" y="70"/>
                </a:lnTo>
                <a:lnTo>
                  <a:pt x="58" y="70"/>
                </a:lnTo>
                <a:lnTo>
                  <a:pt x="58" y="70"/>
                </a:lnTo>
                <a:lnTo>
                  <a:pt x="58" y="70"/>
                </a:lnTo>
                <a:lnTo>
                  <a:pt x="57" y="70"/>
                </a:lnTo>
                <a:lnTo>
                  <a:pt x="57" y="70"/>
                </a:lnTo>
                <a:lnTo>
                  <a:pt x="57" y="70"/>
                </a:lnTo>
                <a:lnTo>
                  <a:pt x="57" y="70"/>
                </a:lnTo>
                <a:lnTo>
                  <a:pt x="57" y="70"/>
                </a:lnTo>
                <a:lnTo>
                  <a:pt x="57" y="71"/>
                </a:lnTo>
                <a:lnTo>
                  <a:pt x="55" y="71"/>
                </a:lnTo>
                <a:lnTo>
                  <a:pt x="55" y="71"/>
                </a:lnTo>
                <a:lnTo>
                  <a:pt x="55" y="71"/>
                </a:lnTo>
                <a:lnTo>
                  <a:pt x="55" y="71"/>
                </a:lnTo>
                <a:lnTo>
                  <a:pt x="55" y="71"/>
                </a:lnTo>
                <a:lnTo>
                  <a:pt x="55" y="71"/>
                </a:lnTo>
                <a:lnTo>
                  <a:pt x="54" y="71"/>
                </a:lnTo>
                <a:lnTo>
                  <a:pt x="54" y="71"/>
                </a:lnTo>
                <a:lnTo>
                  <a:pt x="54" y="71"/>
                </a:lnTo>
                <a:lnTo>
                  <a:pt x="54" y="71"/>
                </a:lnTo>
                <a:lnTo>
                  <a:pt x="54" y="72"/>
                </a:lnTo>
                <a:lnTo>
                  <a:pt x="53" y="72"/>
                </a:lnTo>
                <a:lnTo>
                  <a:pt x="53" y="72"/>
                </a:lnTo>
                <a:lnTo>
                  <a:pt x="53" y="72"/>
                </a:lnTo>
                <a:lnTo>
                  <a:pt x="53" y="72"/>
                </a:lnTo>
                <a:lnTo>
                  <a:pt x="53" y="72"/>
                </a:lnTo>
                <a:lnTo>
                  <a:pt x="52" y="72"/>
                </a:lnTo>
                <a:lnTo>
                  <a:pt x="52" y="72"/>
                </a:lnTo>
                <a:lnTo>
                  <a:pt x="52" y="72"/>
                </a:lnTo>
                <a:lnTo>
                  <a:pt x="52" y="72"/>
                </a:lnTo>
                <a:lnTo>
                  <a:pt x="52" y="72"/>
                </a:lnTo>
                <a:lnTo>
                  <a:pt x="52" y="72"/>
                </a:lnTo>
                <a:lnTo>
                  <a:pt x="51" y="72"/>
                </a:lnTo>
                <a:lnTo>
                  <a:pt x="51" y="73"/>
                </a:lnTo>
                <a:lnTo>
                  <a:pt x="51" y="73"/>
                </a:lnTo>
                <a:lnTo>
                  <a:pt x="51" y="73"/>
                </a:lnTo>
                <a:lnTo>
                  <a:pt x="51" y="73"/>
                </a:lnTo>
                <a:lnTo>
                  <a:pt x="50" y="73"/>
                </a:lnTo>
                <a:lnTo>
                  <a:pt x="50" y="73"/>
                </a:lnTo>
                <a:lnTo>
                  <a:pt x="50" y="73"/>
                </a:lnTo>
                <a:lnTo>
                  <a:pt x="50" y="73"/>
                </a:lnTo>
                <a:lnTo>
                  <a:pt x="50" y="73"/>
                </a:lnTo>
                <a:lnTo>
                  <a:pt x="49" y="73"/>
                </a:lnTo>
                <a:lnTo>
                  <a:pt x="49" y="73"/>
                </a:lnTo>
                <a:lnTo>
                  <a:pt x="49" y="73"/>
                </a:lnTo>
                <a:lnTo>
                  <a:pt x="49" y="73"/>
                </a:lnTo>
                <a:lnTo>
                  <a:pt x="49" y="73"/>
                </a:lnTo>
                <a:lnTo>
                  <a:pt x="48" y="73"/>
                </a:lnTo>
                <a:lnTo>
                  <a:pt x="48" y="73"/>
                </a:lnTo>
                <a:lnTo>
                  <a:pt x="48" y="73"/>
                </a:lnTo>
                <a:lnTo>
                  <a:pt x="48" y="74"/>
                </a:lnTo>
                <a:lnTo>
                  <a:pt x="48" y="74"/>
                </a:lnTo>
                <a:lnTo>
                  <a:pt x="46" y="74"/>
                </a:lnTo>
                <a:lnTo>
                  <a:pt x="46" y="74"/>
                </a:lnTo>
                <a:lnTo>
                  <a:pt x="46" y="74"/>
                </a:lnTo>
                <a:lnTo>
                  <a:pt x="46" y="74"/>
                </a:lnTo>
                <a:lnTo>
                  <a:pt x="46" y="74"/>
                </a:lnTo>
                <a:lnTo>
                  <a:pt x="45" y="74"/>
                </a:lnTo>
                <a:lnTo>
                  <a:pt x="45" y="74"/>
                </a:lnTo>
                <a:lnTo>
                  <a:pt x="45" y="74"/>
                </a:lnTo>
                <a:lnTo>
                  <a:pt x="45" y="74"/>
                </a:lnTo>
                <a:lnTo>
                  <a:pt x="45" y="74"/>
                </a:lnTo>
                <a:lnTo>
                  <a:pt x="44" y="74"/>
                </a:lnTo>
                <a:lnTo>
                  <a:pt x="44" y="74"/>
                </a:lnTo>
                <a:lnTo>
                  <a:pt x="44" y="74"/>
                </a:lnTo>
                <a:lnTo>
                  <a:pt x="44" y="74"/>
                </a:lnTo>
                <a:lnTo>
                  <a:pt x="44" y="74"/>
                </a:lnTo>
                <a:lnTo>
                  <a:pt x="43" y="74"/>
                </a:lnTo>
                <a:lnTo>
                  <a:pt x="43" y="74"/>
                </a:lnTo>
                <a:lnTo>
                  <a:pt x="43" y="74"/>
                </a:lnTo>
                <a:lnTo>
                  <a:pt x="43" y="74"/>
                </a:lnTo>
                <a:lnTo>
                  <a:pt x="42" y="74"/>
                </a:lnTo>
                <a:lnTo>
                  <a:pt x="42" y="74"/>
                </a:lnTo>
                <a:lnTo>
                  <a:pt x="42" y="74"/>
                </a:lnTo>
                <a:lnTo>
                  <a:pt x="42" y="74"/>
                </a:lnTo>
                <a:lnTo>
                  <a:pt x="42" y="74"/>
                </a:lnTo>
                <a:lnTo>
                  <a:pt x="41" y="74"/>
                </a:lnTo>
                <a:lnTo>
                  <a:pt x="41" y="74"/>
                </a:lnTo>
                <a:lnTo>
                  <a:pt x="41" y="74"/>
                </a:lnTo>
                <a:lnTo>
                  <a:pt x="41" y="74"/>
                </a:lnTo>
                <a:lnTo>
                  <a:pt x="41" y="74"/>
                </a:lnTo>
                <a:lnTo>
                  <a:pt x="40" y="74"/>
                </a:lnTo>
                <a:lnTo>
                  <a:pt x="40" y="74"/>
                </a:lnTo>
                <a:lnTo>
                  <a:pt x="40" y="74"/>
                </a:lnTo>
                <a:lnTo>
                  <a:pt x="40" y="74"/>
                </a:lnTo>
                <a:lnTo>
                  <a:pt x="40" y="74"/>
                </a:lnTo>
                <a:lnTo>
                  <a:pt x="39" y="74"/>
                </a:lnTo>
                <a:lnTo>
                  <a:pt x="39" y="74"/>
                </a:lnTo>
                <a:lnTo>
                  <a:pt x="39" y="74"/>
                </a:lnTo>
                <a:lnTo>
                  <a:pt x="39" y="74"/>
                </a:lnTo>
                <a:lnTo>
                  <a:pt x="37" y="74"/>
                </a:lnTo>
                <a:lnTo>
                  <a:pt x="37" y="74"/>
                </a:lnTo>
                <a:lnTo>
                  <a:pt x="37" y="74"/>
                </a:lnTo>
                <a:lnTo>
                  <a:pt x="37" y="74"/>
                </a:lnTo>
                <a:lnTo>
                  <a:pt x="37" y="74"/>
                </a:lnTo>
                <a:lnTo>
                  <a:pt x="36" y="74"/>
                </a:lnTo>
                <a:lnTo>
                  <a:pt x="36" y="74"/>
                </a:lnTo>
                <a:lnTo>
                  <a:pt x="36" y="74"/>
                </a:lnTo>
                <a:lnTo>
                  <a:pt x="36" y="74"/>
                </a:lnTo>
                <a:lnTo>
                  <a:pt x="36" y="74"/>
                </a:lnTo>
                <a:lnTo>
                  <a:pt x="35" y="74"/>
                </a:lnTo>
                <a:lnTo>
                  <a:pt x="35" y="74"/>
                </a:lnTo>
                <a:lnTo>
                  <a:pt x="35" y="74"/>
                </a:lnTo>
                <a:lnTo>
                  <a:pt x="35" y="74"/>
                </a:lnTo>
                <a:lnTo>
                  <a:pt x="34" y="74"/>
                </a:lnTo>
                <a:lnTo>
                  <a:pt x="34" y="74"/>
                </a:lnTo>
                <a:lnTo>
                  <a:pt x="34" y="74"/>
                </a:lnTo>
                <a:lnTo>
                  <a:pt x="34" y="74"/>
                </a:lnTo>
                <a:lnTo>
                  <a:pt x="34" y="74"/>
                </a:lnTo>
                <a:lnTo>
                  <a:pt x="33" y="74"/>
                </a:lnTo>
                <a:lnTo>
                  <a:pt x="33" y="74"/>
                </a:lnTo>
                <a:lnTo>
                  <a:pt x="33" y="74"/>
                </a:lnTo>
                <a:lnTo>
                  <a:pt x="33" y="74"/>
                </a:lnTo>
                <a:lnTo>
                  <a:pt x="33" y="74"/>
                </a:lnTo>
                <a:lnTo>
                  <a:pt x="32" y="74"/>
                </a:lnTo>
                <a:lnTo>
                  <a:pt x="32" y="74"/>
                </a:lnTo>
                <a:lnTo>
                  <a:pt x="32" y="74"/>
                </a:lnTo>
                <a:lnTo>
                  <a:pt x="32" y="74"/>
                </a:lnTo>
                <a:lnTo>
                  <a:pt x="32" y="74"/>
                </a:lnTo>
                <a:lnTo>
                  <a:pt x="31" y="74"/>
                </a:lnTo>
                <a:lnTo>
                  <a:pt x="31" y="74"/>
                </a:lnTo>
                <a:lnTo>
                  <a:pt x="31" y="74"/>
                </a:lnTo>
                <a:lnTo>
                  <a:pt x="31" y="74"/>
                </a:lnTo>
                <a:lnTo>
                  <a:pt x="31" y="74"/>
                </a:lnTo>
                <a:lnTo>
                  <a:pt x="30" y="74"/>
                </a:lnTo>
                <a:lnTo>
                  <a:pt x="30" y="74"/>
                </a:lnTo>
                <a:lnTo>
                  <a:pt x="30" y="74"/>
                </a:lnTo>
                <a:lnTo>
                  <a:pt x="30" y="73"/>
                </a:lnTo>
                <a:lnTo>
                  <a:pt x="30" y="73"/>
                </a:lnTo>
                <a:lnTo>
                  <a:pt x="28" y="73"/>
                </a:lnTo>
                <a:lnTo>
                  <a:pt x="28" y="73"/>
                </a:lnTo>
                <a:lnTo>
                  <a:pt x="28" y="73"/>
                </a:lnTo>
                <a:lnTo>
                  <a:pt x="28" y="73"/>
                </a:lnTo>
                <a:lnTo>
                  <a:pt x="28" y="73"/>
                </a:lnTo>
                <a:lnTo>
                  <a:pt x="27" y="73"/>
                </a:lnTo>
                <a:lnTo>
                  <a:pt x="27" y="73"/>
                </a:lnTo>
                <a:lnTo>
                  <a:pt x="27" y="73"/>
                </a:lnTo>
                <a:lnTo>
                  <a:pt x="27" y="73"/>
                </a:lnTo>
                <a:lnTo>
                  <a:pt x="27" y="73"/>
                </a:lnTo>
                <a:lnTo>
                  <a:pt x="26" y="73"/>
                </a:lnTo>
                <a:lnTo>
                  <a:pt x="26" y="73"/>
                </a:lnTo>
                <a:lnTo>
                  <a:pt x="26" y="73"/>
                </a:lnTo>
                <a:lnTo>
                  <a:pt x="26" y="73"/>
                </a:lnTo>
                <a:lnTo>
                  <a:pt x="26" y="73"/>
                </a:lnTo>
                <a:lnTo>
                  <a:pt x="25" y="72"/>
                </a:lnTo>
                <a:lnTo>
                  <a:pt x="25" y="72"/>
                </a:lnTo>
                <a:lnTo>
                  <a:pt x="25" y="72"/>
                </a:lnTo>
                <a:lnTo>
                  <a:pt x="25" y="72"/>
                </a:lnTo>
                <a:lnTo>
                  <a:pt x="25" y="72"/>
                </a:lnTo>
                <a:lnTo>
                  <a:pt x="24" y="72"/>
                </a:lnTo>
                <a:lnTo>
                  <a:pt x="24" y="72"/>
                </a:lnTo>
                <a:lnTo>
                  <a:pt x="24" y="72"/>
                </a:lnTo>
                <a:lnTo>
                  <a:pt x="24" y="72"/>
                </a:lnTo>
                <a:lnTo>
                  <a:pt x="24" y="72"/>
                </a:lnTo>
                <a:lnTo>
                  <a:pt x="24" y="72"/>
                </a:lnTo>
                <a:lnTo>
                  <a:pt x="23" y="72"/>
                </a:lnTo>
                <a:lnTo>
                  <a:pt x="23" y="72"/>
                </a:lnTo>
                <a:lnTo>
                  <a:pt x="23" y="71"/>
                </a:lnTo>
                <a:lnTo>
                  <a:pt x="23" y="71"/>
                </a:lnTo>
                <a:lnTo>
                  <a:pt x="23" y="71"/>
                </a:lnTo>
                <a:lnTo>
                  <a:pt x="22" y="71"/>
                </a:lnTo>
                <a:lnTo>
                  <a:pt x="22" y="71"/>
                </a:lnTo>
                <a:lnTo>
                  <a:pt x="22" y="71"/>
                </a:lnTo>
                <a:lnTo>
                  <a:pt x="22" y="71"/>
                </a:lnTo>
                <a:lnTo>
                  <a:pt x="22" y="71"/>
                </a:lnTo>
                <a:lnTo>
                  <a:pt x="22" y="71"/>
                </a:lnTo>
                <a:lnTo>
                  <a:pt x="21" y="71"/>
                </a:lnTo>
                <a:lnTo>
                  <a:pt x="21" y="71"/>
                </a:lnTo>
                <a:lnTo>
                  <a:pt x="21" y="70"/>
                </a:lnTo>
                <a:lnTo>
                  <a:pt x="21" y="70"/>
                </a:lnTo>
                <a:lnTo>
                  <a:pt x="21" y="70"/>
                </a:lnTo>
                <a:lnTo>
                  <a:pt x="19" y="70"/>
                </a:lnTo>
                <a:lnTo>
                  <a:pt x="19" y="70"/>
                </a:lnTo>
                <a:lnTo>
                  <a:pt x="19" y="70"/>
                </a:lnTo>
                <a:lnTo>
                  <a:pt x="19" y="70"/>
                </a:lnTo>
                <a:lnTo>
                  <a:pt x="19" y="70"/>
                </a:lnTo>
                <a:lnTo>
                  <a:pt x="19" y="70"/>
                </a:lnTo>
                <a:lnTo>
                  <a:pt x="18" y="70"/>
                </a:lnTo>
                <a:lnTo>
                  <a:pt x="18" y="68"/>
                </a:lnTo>
                <a:lnTo>
                  <a:pt x="18" y="68"/>
                </a:lnTo>
                <a:lnTo>
                  <a:pt x="18" y="68"/>
                </a:lnTo>
                <a:lnTo>
                  <a:pt x="18" y="68"/>
                </a:lnTo>
                <a:lnTo>
                  <a:pt x="18" y="68"/>
                </a:lnTo>
                <a:lnTo>
                  <a:pt x="17" y="68"/>
                </a:lnTo>
                <a:lnTo>
                  <a:pt x="17" y="68"/>
                </a:lnTo>
                <a:lnTo>
                  <a:pt x="17" y="68"/>
                </a:lnTo>
                <a:lnTo>
                  <a:pt x="17" y="68"/>
                </a:lnTo>
                <a:lnTo>
                  <a:pt x="17" y="67"/>
                </a:lnTo>
                <a:lnTo>
                  <a:pt x="17" y="67"/>
                </a:lnTo>
                <a:lnTo>
                  <a:pt x="16" y="67"/>
                </a:lnTo>
                <a:lnTo>
                  <a:pt x="16" y="67"/>
                </a:lnTo>
                <a:lnTo>
                  <a:pt x="16" y="67"/>
                </a:lnTo>
                <a:lnTo>
                  <a:pt x="16" y="67"/>
                </a:lnTo>
                <a:lnTo>
                  <a:pt x="16" y="67"/>
                </a:lnTo>
                <a:lnTo>
                  <a:pt x="16" y="67"/>
                </a:lnTo>
                <a:lnTo>
                  <a:pt x="15" y="66"/>
                </a:lnTo>
                <a:lnTo>
                  <a:pt x="15" y="66"/>
                </a:lnTo>
                <a:lnTo>
                  <a:pt x="15" y="66"/>
                </a:lnTo>
                <a:lnTo>
                  <a:pt x="15" y="66"/>
                </a:lnTo>
                <a:lnTo>
                  <a:pt x="15" y="66"/>
                </a:lnTo>
                <a:lnTo>
                  <a:pt x="15" y="66"/>
                </a:lnTo>
                <a:lnTo>
                  <a:pt x="14" y="66"/>
                </a:lnTo>
                <a:lnTo>
                  <a:pt x="14" y="66"/>
                </a:lnTo>
                <a:lnTo>
                  <a:pt x="14" y="65"/>
                </a:lnTo>
                <a:lnTo>
                  <a:pt x="14" y="65"/>
                </a:lnTo>
                <a:lnTo>
                  <a:pt x="14" y="65"/>
                </a:lnTo>
                <a:lnTo>
                  <a:pt x="14" y="65"/>
                </a:lnTo>
                <a:lnTo>
                  <a:pt x="14" y="65"/>
                </a:lnTo>
                <a:lnTo>
                  <a:pt x="13" y="65"/>
                </a:lnTo>
                <a:lnTo>
                  <a:pt x="13" y="65"/>
                </a:lnTo>
                <a:lnTo>
                  <a:pt x="13" y="65"/>
                </a:lnTo>
                <a:lnTo>
                  <a:pt x="13" y="64"/>
                </a:lnTo>
                <a:lnTo>
                  <a:pt x="13" y="64"/>
                </a:lnTo>
                <a:lnTo>
                  <a:pt x="13" y="64"/>
                </a:lnTo>
                <a:lnTo>
                  <a:pt x="13" y="64"/>
                </a:lnTo>
                <a:lnTo>
                  <a:pt x="12" y="64"/>
                </a:lnTo>
                <a:lnTo>
                  <a:pt x="12" y="64"/>
                </a:lnTo>
                <a:lnTo>
                  <a:pt x="12" y="64"/>
                </a:lnTo>
                <a:lnTo>
                  <a:pt x="12" y="63"/>
                </a:lnTo>
                <a:lnTo>
                  <a:pt x="12" y="63"/>
                </a:lnTo>
                <a:lnTo>
                  <a:pt x="12" y="63"/>
                </a:lnTo>
                <a:lnTo>
                  <a:pt x="12" y="63"/>
                </a:lnTo>
                <a:lnTo>
                  <a:pt x="10" y="63"/>
                </a:lnTo>
                <a:lnTo>
                  <a:pt x="10" y="63"/>
                </a:lnTo>
                <a:lnTo>
                  <a:pt x="10" y="63"/>
                </a:lnTo>
                <a:lnTo>
                  <a:pt x="10" y="62"/>
                </a:lnTo>
                <a:lnTo>
                  <a:pt x="10" y="62"/>
                </a:lnTo>
                <a:lnTo>
                  <a:pt x="10" y="62"/>
                </a:lnTo>
                <a:lnTo>
                  <a:pt x="10" y="62"/>
                </a:lnTo>
                <a:lnTo>
                  <a:pt x="10" y="62"/>
                </a:lnTo>
                <a:lnTo>
                  <a:pt x="9" y="62"/>
                </a:lnTo>
                <a:lnTo>
                  <a:pt x="9" y="61"/>
                </a:lnTo>
                <a:lnTo>
                  <a:pt x="9" y="61"/>
                </a:lnTo>
                <a:lnTo>
                  <a:pt x="9" y="61"/>
                </a:lnTo>
                <a:lnTo>
                  <a:pt x="9" y="61"/>
                </a:lnTo>
                <a:lnTo>
                  <a:pt x="9" y="61"/>
                </a:lnTo>
                <a:lnTo>
                  <a:pt x="9" y="61"/>
                </a:lnTo>
                <a:lnTo>
                  <a:pt x="8" y="61"/>
                </a:lnTo>
                <a:lnTo>
                  <a:pt x="8" y="59"/>
                </a:lnTo>
                <a:lnTo>
                  <a:pt x="8" y="59"/>
                </a:lnTo>
                <a:lnTo>
                  <a:pt x="8" y="59"/>
                </a:lnTo>
                <a:lnTo>
                  <a:pt x="8" y="59"/>
                </a:lnTo>
                <a:lnTo>
                  <a:pt x="8" y="59"/>
                </a:lnTo>
                <a:lnTo>
                  <a:pt x="8" y="59"/>
                </a:lnTo>
                <a:lnTo>
                  <a:pt x="8" y="58"/>
                </a:lnTo>
                <a:lnTo>
                  <a:pt x="8" y="58"/>
                </a:lnTo>
                <a:lnTo>
                  <a:pt x="7" y="58"/>
                </a:lnTo>
                <a:lnTo>
                  <a:pt x="7" y="58"/>
                </a:lnTo>
                <a:lnTo>
                  <a:pt x="7" y="58"/>
                </a:lnTo>
                <a:lnTo>
                  <a:pt x="7" y="58"/>
                </a:lnTo>
                <a:lnTo>
                  <a:pt x="7" y="57"/>
                </a:lnTo>
                <a:lnTo>
                  <a:pt x="7" y="57"/>
                </a:lnTo>
                <a:lnTo>
                  <a:pt x="7" y="57"/>
                </a:lnTo>
                <a:lnTo>
                  <a:pt x="7" y="57"/>
                </a:lnTo>
                <a:lnTo>
                  <a:pt x="7" y="57"/>
                </a:lnTo>
                <a:lnTo>
                  <a:pt x="6" y="57"/>
                </a:lnTo>
                <a:lnTo>
                  <a:pt x="6" y="56"/>
                </a:lnTo>
                <a:lnTo>
                  <a:pt x="6" y="56"/>
                </a:lnTo>
                <a:lnTo>
                  <a:pt x="6" y="56"/>
                </a:lnTo>
                <a:lnTo>
                  <a:pt x="6" y="56"/>
                </a:lnTo>
                <a:lnTo>
                  <a:pt x="6" y="56"/>
                </a:lnTo>
                <a:lnTo>
                  <a:pt x="6" y="56"/>
                </a:lnTo>
                <a:lnTo>
                  <a:pt x="6" y="55"/>
                </a:lnTo>
                <a:lnTo>
                  <a:pt x="6" y="55"/>
                </a:lnTo>
                <a:lnTo>
                  <a:pt x="6" y="55"/>
                </a:lnTo>
                <a:lnTo>
                  <a:pt x="5" y="55"/>
                </a:lnTo>
                <a:lnTo>
                  <a:pt x="5" y="55"/>
                </a:lnTo>
                <a:lnTo>
                  <a:pt x="5" y="54"/>
                </a:lnTo>
                <a:lnTo>
                  <a:pt x="5" y="54"/>
                </a:lnTo>
                <a:lnTo>
                  <a:pt x="5" y="54"/>
                </a:lnTo>
                <a:lnTo>
                  <a:pt x="5" y="54"/>
                </a:lnTo>
                <a:lnTo>
                  <a:pt x="5" y="54"/>
                </a:lnTo>
                <a:lnTo>
                  <a:pt x="5" y="54"/>
                </a:lnTo>
                <a:lnTo>
                  <a:pt x="5" y="53"/>
                </a:lnTo>
                <a:lnTo>
                  <a:pt x="5" y="53"/>
                </a:lnTo>
                <a:lnTo>
                  <a:pt x="5" y="53"/>
                </a:lnTo>
                <a:lnTo>
                  <a:pt x="4" y="53"/>
                </a:lnTo>
                <a:lnTo>
                  <a:pt x="4" y="53"/>
                </a:lnTo>
                <a:lnTo>
                  <a:pt x="4" y="52"/>
                </a:lnTo>
                <a:lnTo>
                  <a:pt x="4" y="52"/>
                </a:lnTo>
                <a:lnTo>
                  <a:pt x="4" y="52"/>
                </a:lnTo>
                <a:lnTo>
                  <a:pt x="4" y="52"/>
                </a:lnTo>
                <a:lnTo>
                  <a:pt x="4" y="52"/>
                </a:lnTo>
                <a:lnTo>
                  <a:pt x="4" y="50"/>
                </a:lnTo>
                <a:lnTo>
                  <a:pt x="4" y="50"/>
                </a:lnTo>
                <a:lnTo>
                  <a:pt x="4" y="50"/>
                </a:lnTo>
                <a:lnTo>
                  <a:pt x="4" y="50"/>
                </a:lnTo>
                <a:lnTo>
                  <a:pt x="4" y="50"/>
                </a:lnTo>
                <a:lnTo>
                  <a:pt x="4" y="50"/>
                </a:lnTo>
                <a:lnTo>
                  <a:pt x="3" y="49"/>
                </a:lnTo>
                <a:lnTo>
                  <a:pt x="3" y="49"/>
                </a:lnTo>
                <a:lnTo>
                  <a:pt x="3" y="49"/>
                </a:lnTo>
                <a:lnTo>
                  <a:pt x="3" y="49"/>
                </a:lnTo>
                <a:lnTo>
                  <a:pt x="3" y="49"/>
                </a:lnTo>
                <a:lnTo>
                  <a:pt x="3" y="48"/>
                </a:lnTo>
                <a:lnTo>
                  <a:pt x="3" y="48"/>
                </a:lnTo>
                <a:lnTo>
                  <a:pt x="3" y="48"/>
                </a:lnTo>
                <a:lnTo>
                  <a:pt x="3" y="48"/>
                </a:lnTo>
                <a:lnTo>
                  <a:pt x="3" y="48"/>
                </a:lnTo>
                <a:lnTo>
                  <a:pt x="3" y="47"/>
                </a:lnTo>
                <a:lnTo>
                  <a:pt x="3" y="47"/>
                </a:lnTo>
                <a:lnTo>
                  <a:pt x="3" y="47"/>
                </a:lnTo>
                <a:lnTo>
                  <a:pt x="3" y="47"/>
                </a:lnTo>
                <a:lnTo>
                  <a:pt x="3" y="47"/>
                </a:lnTo>
                <a:lnTo>
                  <a:pt x="3" y="46"/>
                </a:lnTo>
                <a:lnTo>
                  <a:pt x="1" y="46"/>
                </a:lnTo>
                <a:lnTo>
                  <a:pt x="1" y="46"/>
                </a:lnTo>
                <a:lnTo>
                  <a:pt x="1" y="46"/>
                </a:lnTo>
                <a:lnTo>
                  <a:pt x="1" y="46"/>
                </a:lnTo>
                <a:lnTo>
                  <a:pt x="1" y="45"/>
                </a:lnTo>
                <a:lnTo>
                  <a:pt x="1" y="45"/>
                </a:lnTo>
                <a:lnTo>
                  <a:pt x="1" y="45"/>
                </a:lnTo>
                <a:lnTo>
                  <a:pt x="1" y="45"/>
                </a:lnTo>
                <a:lnTo>
                  <a:pt x="1" y="45"/>
                </a:lnTo>
                <a:lnTo>
                  <a:pt x="1" y="44"/>
                </a:lnTo>
                <a:lnTo>
                  <a:pt x="1" y="44"/>
                </a:lnTo>
                <a:lnTo>
                  <a:pt x="1" y="44"/>
                </a:lnTo>
                <a:lnTo>
                  <a:pt x="1" y="44"/>
                </a:lnTo>
                <a:lnTo>
                  <a:pt x="1" y="44"/>
                </a:lnTo>
                <a:lnTo>
                  <a:pt x="1" y="43"/>
                </a:lnTo>
                <a:lnTo>
                  <a:pt x="1" y="43"/>
                </a:lnTo>
                <a:lnTo>
                  <a:pt x="1" y="43"/>
                </a:lnTo>
                <a:lnTo>
                  <a:pt x="1" y="43"/>
                </a:lnTo>
                <a:lnTo>
                  <a:pt x="1" y="43"/>
                </a:lnTo>
                <a:lnTo>
                  <a:pt x="1" y="41"/>
                </a:lnTo>
                <a:lnTo>
                  <a:pt x="1" y="41"/>
                </a:lnTo>
                <a:lnTo>
                  <a:pt x="1" y="41"/>
                </a:lnTo>
                <a:lnTo>
                  <a:pt x="1" y="41"/>
                </a:lnTo>
                <a:lnTo>
                  <a:pt x="1" y="40"/>
                </a:lnTo>
                <a:lnTo>
                  <a:pt x="1" y="40"/>
                </a:lnTo>
                <a:lnTo>
                  <a:pt x="1" y="40"/>
                </a:lnTo>
                <a:lnTo>
                  <a:pt x="1" y="40"/>
                </a:lnTo>
                <a:lnTo>
                  <a:pt x="1" y="40"/>
                </a:lnTo>
                <a:lnTo>
                  <a:pt x="1" y="39"/>
                </a:lnTo>
                <a:lnTo>
                  <a:pt x="1" y="39"/>
                </a:lnTo>
                <a:lnTo>
                  <a:pt x="1" y="39"/>
                </a:lnTo>
                <a:lnTo>
                  <a:pt x="1" y="39"/>
                </a:lnTo>
                <a:lnTo>
                  <a:pt x="0" y="39"/>
                </a:lnTo>
                <a:lnTo>
                  <a:pt x="0" y="38"/>
                </a:lnTo>
                <a:lnTo>
                  <a:pt x="0" y="38"/>
                </a:lnTo>
                <a:lnTo>
                  <a:pt x="0" y="38"/>
                </a:lnTo>
                <a:lnTo>
                  <a:pt x="0" y="38"/>
                </a:lnTo>
                <a:lnTo>
                  <a:pt x="0" y="37"/>
                </a:lnTo>
                <a:lnTo>
                  <a:pt x="0" y="37"/>
                </a:lnTo>
                <a:lnTo>
                  <a:pt x="0" y="37"/>
                </a:lnTo>
                <a:lnTo>
                  <a:pt x="0" y="37"/>
                </a:lnTo>
                <a:lnTo>
                  <a:pt x="0" y="37"/>
                </a:lnTo>
                <a:lnTo>
                  <a:pt x="0" y="36"/>
                </a:lnTo>
                <a:lnTo>
                  <a:pt x="0" y="36"/>
                </a:lnTo>
                <a:lnTo>
                  <a:pt x="0" y="36"/>
                </a:lnTo>
                <a:lnTo>
                  <a:pt x="0" y="36"/>
                </a:lnTo>
                <a:lnTo>
                  <a:pt x="0" y="36"/>
                </a:lnTo>
                <a:lnTo>
                  <a:pt x="1" y="35"/>
                </a:lnTo>
                <a:lnTo>
                  <a:pt x="1" y="35"/>
                </a:lnTo>
                <a:lnTo>
                  <a:pt x="1" y="35"/>
                </a:lnTo>
                <a:lnTo>
                  <a:pt x="1" y="35"/>
                </a:lnTo>
                <a:lnTo>
                  <a:pt x="1" y="34"/>
                </a:lnTo>
                <a:lnTo>
                  <a:pt x="1" y="34"/>
                </a:lnTo>
                <a:lnTo>
                  <a:pt x="1" y="34"/>
                </a:lnTo>
                <a:lnTo>
                  <a:pt x="1" y="34"/>
                </a:lnTo>
                <a:lnTo>
                  <a:pt x="1" y="34"/>
                </a:lnTo>
                <a:lnTo>
                  <a:pt x="1" y="32"/>
                </a:lnTo>
                <a:lnTo>
                  <a:pt x="1" y="32"/>
                </a:lnTo>
                <a:lnTo>
                  <a:pt x="1" y="32"/>
                </a:lnTo>
                <a:lnTo>
                  <a:pt x="1" y="32"/>
                </a:lnTo>
                <a:lnTo>
                  <a:pt x="1" y="32"/>
                </a:lnTo>
                <a:lnTo>
                  <a:pt x="1" y="31"/>
                </a:lnTo>
                <a:lnTo>
                  <a:pt x="1" y="31"/>
                </a:lnTo>
                <a:lnTo>
                  <a:pt x="1" y="31"/>
                </a:lnTo>
                <a:lnTo>
                  <a:pt x="1" y="31"/>
                </a:lnTo>
                <a:lnTo>
                  <a:pt x="1" y="31"/>
                </a:lnTo>
                <a:lnTo>
                  <a:pt x="1" y="30"/>
                </a:lnTo>
                <a:lnTo>
                  <a:pt x="1" y="30"/>
                </a:lnTo>
                <a:lnTo>
                  <a:pt x="1" y="30"/>
                </a:lnTo>
                <a:lnTo>
                  <a:pt x="1" y="30"/>
                </a:lnTo>
                <a:lnTo>
                  <a:pt x="1" y="30"/>
                </a:lnTo>
                <a:lnTo>
                  <a:pt x="1" y="29"/>
                </a:lnTo>
                <a:lnTo>
                  <a:pt x="1" y="29"/>
                </a:lnTo>
                <a:lnTo>
                  <a:pt x="1" y="29"/>
                </a:lnTo>
                <a:lnTo>
                  <a:pt x="1" y="29"/>
                </a:lnTo>
                <a:lnTo>
                  <a:pt x="1" y="29"/>
                </a:lnTo>
                <a:lnTo>
                  <a:pt x="1" y="28"/>
                </a:lnTo>
                <a:lnTo>
                  <a:pt x="1" y="28"/>
                </a:lnTo>
                <a:lnTo>
                  <a:pt x="1" y="28"/>
                </a:lnTo>
                <a:lnTo>
                  <a:pt x="3" y="28"/>
                </a:lnTo>
                <a:lnTo>
                  <a:pt x="3" y="28"/>
                </a:lnTo>
                <a:lnTo>
                  <a:pt x="3" y="27"/>
                </a:lnTo>
                <a:lnTo>
                  <a:pt x="3" y="27"/>
                </a:lnTo>
                <a:lnTo>
                  <a:pt x="3" y="27"/>
                </a:lnTo>
                <a:lnTo>
                  <a:pt x="3" y="27"/>
                </a:lnTo>
                <a:lnTo>
                  <a:pt x="3" y="27"/>
                </a:lnTo>
                <a:lnTo>
                  <a:pt x="3" y="26"/>
                </a:lnTo>
                <a:lnTo>
                  <a:pt x="3" y="26"/>
                </a:lnTo>
                <a:lnTo>
                  <a:pt x="3" y="26"/>
                </a:lnTo>
                <a:lnTo>
                  <a:pt x="3" y="26"/>
                </a:lnTo>
                <a:lnTo>
                  <a:pt x="3" y="26"/>
                </a:lnTo>
                <a:lnTo>
                  <a:pt x="3" y="25"/>
                </a:lnTo>
                <a:lnTo>
                  <a:pt x="3" y="25"/>
                </a:lnTo>
                <a:lnTo>
                  <a:pt x="3" y="25"/>
                </a:lnTo>
                <a:lnTo>
                  <a:pt x="3" y="25"/>
                </a:lnTo>
                <a:lnTo>
                  <a:pt x="4" y="25"/>
                </a:lnTo>
                <a:lnTo>
                  <a:pt x="4" y="23"/>
                </a:lnTo>
                <a:lnTo>
                  <a:pt x="4" y="23"/>
                </a:lnTo>
                <a:lnTo>
                  <a:pt x="4" y="23"/>
                </a:lnTo>
                <a:lnTo>
                  <a:pt x="4" y="23"/>
                </a:lnTo>
                <a:lnTo>
                  <a:pt x="4" y="23"/>
                </a:lnTo>
                <a:lnTo>
                  <a:pt x="4" y="22"/>
                </a:lnTo>
                <a:lnTo>
                  <a:pt x="4" y="22"/>
                </a:lnTo>
                <a:lnTo>
                  <a:pt x="4" y="22"/>
                </a:lnTo>
                <a:lnTo>
                  <a:pt x="4" y="22"/>
                </a:lnTo>
                <a:lnTo>
                  <a:pt x="4" y="22"/>
                </a:lnTo>
                <a:lnTo>
                  <a:pt x="4" y="22"/>
                </a:lnTo>
                <a:lnTo>
                  <a:pt x="4" y="21"/>
                </a:lnTo>
                <a:lnTo>
                  <a:pt x="5" y="21"/>
                </a:lnTo>
                <a:lnTo>
                  <a:pt x="5" y="21"/>
                </a:lnTo>
                <a:lnTo>
                  <a:pt x="5" y="21"/>
                </a:lnTo>
                <a:lnTo>
                  <a:pt x="5" y="21"/>
                </a:lnTo>
                <a:lnTo>
                  <a:pt x="5" y="20"/>
                </a:lnTo>
                <a:lnTo>
                  <a:pt x="5" y="20"/>
                </a:lnTo>
                <a:lnTo>
                  <a:pt x="5" y="20"/>
                </a:lnTo>
                <a:lnTo>
                  <a:pt x="5" y="20"/>
                </a:lnTo>
                <a:lnTo>
                  <a:pt x="5" y="20"/>
                </a:lnTo>
                <a:lnTo>
                  <a:pt x="5" y="20"/>
                </a:lnTo>
                <a:lnTo>
                  <a:pt x="5" y="19"/>
                </a:lnTo>
                <a:lnTo>
                  <a:pt x="6" y="19"/>
                </a:lnTo>
                <a:lnTo>
                  <a:pt x="6" y="19"/>
                </a:lnTo>
                <a:lnTo>
                  <a:pt x="6" y="19"/>
                </a:lnTo>
                <a:lnTo>
                  <a:pt x="6" y="19"/>
                </a:lnTo>
                <a:lnTo>
                  <a:pt x="6" y="18"/>
                </a:lnTo>
                <a:lnTo>
                  <a:pt x="6" y="18"/>
                </a:lnTo>
                <a:lnTo>
                  <a:pt x="6" y="18"/>
                </a:lnTo>
                <a:lnTo>
                  <a:pt x="6" y="18"/>
                </a:lnTo>
                <a:lnTo>
                  <a:pt x="6" y="18"/>
                </a:lnTo>
                <a:lnTo>
                  <a:pt x="6" y="18"/>
                </a:lnTo>
                <a:lnTo>
                  <a:pt x="7" y="17"/>
                </a:lnTo>
                <a:lnTo>
                  <a:pt x="7" y="17"/>
                </a:lnTo>
                <a:lnTo>
                  <a:pt x="7" y="17"/>
                </a:lnTo>
                <a:lnTo>
                  <a:pt x="7" y="17"/>
                </a:lnTo>
                <a:lnTo>
                  <a:pt x="7" y="17"/>
                </a:lnTo>
                <a:lnTo>
                  <a:pt x="7" y="17"/>
                </a:lnTo>
                <a:lnTo>
                  <a:pt x="7" y="16"/>
                </a:lnTo>
                <a:lnTo>
                  <a:pt x="7" y="16"/>
                </a:lnTo>
                <a:lnTo>
                  <a:pt x="7" y="16"/>
                </a:lnTo>
                <a:lnTo>
                  <a:pt x="8" y="16"/>
                </a:lnTo>
                <a:lnTo>
                  <a:pt x="8" y="16"/>
                </a:lnTo>
                <a:lnTo>
                  <a:pt x="8" y="16"/>
                </a:lnTo>
                <a:lnTo>
                  <a:pt x="8" y="14"/>
                </a:lnTo>
                <a:lnTo>
                  <a:pt x="8" y="14"/>
                </a:lnTo>
                <a:lnTo>
                  <a:pt x="8" y="14"/>
                </a:lnTo>
                <a:lnTo>
                  <a:pt x="8" y="14"/>
                </a:lnTo>
                <a:lnTo>
                  <a:pt x="8" y="14"/>
                </a:lnTo>
                <a:lnTo>
                  <a:pt x="8" y="14"/>
                </a:lnTo>
                <a:lnTo>
                  <a:pt x="9" y="13"/>
                </a:lnTo>
                <a:lnTo>
                  <a:pt x="9" y="13"/>
                </a:lnTo>
                <a:lnTo>
                  <a:pt x="9" y="13"/>
                </a:lnTo>
                <a:lnTo>
                  <a:pt x="9" y="13"/>
                </a:lnTo>
                <a:lnTo>
                  <a:pt x="9" y="13"/>
                </a:lnTo>
                <a:lnTo>
                  <a:pt x="9" y="13"/>
                </a:lnTo>
                <a:lnTo>
                  <a:pt x="9" y="13"/>
                </a:lnTo>
                <a:lnTo>
                  <a:pt x="10" y="12"/>
                </a:lnTo>
                <a:lnTo>
                  <a:pt x="10" y="12"/>
                </a:lnTo>
                <a:lnTo>
                  <a:pt x="10" y="12"/>
                </a:lnTo>
                <a:lnTo>
                  <a:pt x="10" y="12"/>
                </a:lnTo>
                <a:lnTo>
                  <a:pt x="10" y="12"/>
                </a:lnTo>
                <a:lnTo>
                  <a:pt x="10" y="12"/>
                </a:lnTo>
                <a:lnTo>
                  <a:pt x="10" y="11"/>
                </a:lnTo>
                <a:lnTo>
                  <a:pt x="10" y="11"/>
                </a:lnTo>
                <a:lnTo>
                  <a:pt x="12" y="11"/>
                </a:lnTo>
                <a:lnTo>
                  <a:pt x="12" y="11"/>
                </a:lnTo>
                <a:lnTo>
                  <a:pt x="12" y="11"/>
                </a:lnTo>
                <a:lnTo>
                  <a:pt x="12" y="11"/>
                </a:lnTo>
                <a:lnTo>
                  <a:pt x="12" y="11"/>
                </a:lnTo>
                <a:lnTo>
                  <a:pt x="12" y="10"/>
                </a:lnTo>
                <a:lnTo>
                  <a:pt x="12" y="10"/>
                </a:lnTo>
                <a:lnTo>
                  <a:pt x="13" y="10"/>
                </a:lnTo>
                <a:lnTo>
                  <a:pt x="13" y="10"/>
                </a:lnTo>
                <a:lnTo>
                  <a:pt x="13" y="10"/>
                </a:lnTo>
                <a:lnTo>
                  <a:pt x="13" y="10"/>
                </a:lnTo>
                <a:lnTo>
                  <a:pt x="13" y="10"/>
                </a:lnTo>
                <a:lnTo>
                  <a:pt x="13" y="9"/>
                </a:lnTo>
                <a:lnTo>
                  <a:pt x="13" y="9"/>
                </a:lnTo>
                <a:lnTo>
                  <a:pt x="14" y="9"/>
                </a:lnTo>
                <a:lnTo>
                  <a:pt x="14" y="9"/>
                </a:lnTo>
                <a:lnTo>
                  <a:pt x="14" y="9"/>
                </a:lnTo>
                <a:lnTo>
                  <a:pt x="14" y="9"/>
                </a:lnTo>
                <a:lnTo>
                  <a:pt x="14" y="9"/>
                </a:lnTo>
                <a:lnTo>
                  <a:pt x="14" y="9"/>
                </a:lnTo>
                <a:lnTo>
                  <a:pt x="14" y="8"/>
                </a:lnTo>
                <a:lnTo>
                  <a:pt x="15" y="8"/>
                </a:lnTo>
                <a:lnTo>
                  <a:pt x="15" y="8"/>
                </a:lnTo>
                <a:lnTo>
                  <a:pt x="15" y="8"/>
                </a:lnTo>
                <a:lnTo>
                  <a:pt x="15" y="8"/>
                </a:lnTo>
                <a:lnTo>
                  <a:pt x="15" y="8"/>
                </a:lnTo>
                <a:lnTo>
                  <a:pt x="15" y="8"/>
                </a:lnTo>
                <a:lnTo>
                  <a:pt x="16" y="8"/>
                </a:lnTo>
                <a:lnTo>
                  <a:pt x="16" y="7"/>
                </a:lnTo>
                <a:lnTo>
                  <a:pt x="16" y="7"/>
                </a:lnTo>
                <a:lnTo>
                  <a:pt x="16" y="7"/>
                </a:lnTo>
                <a:lnTo>
                  <a:pt x="16" y="7"/>
                </a:lnTo>
                <a:lnTo>
                  <a:pt x="16" y="7"/>
                </a:lnTo>
                <a:lnTo>
                  <a:pt x="17" y="7"/>
                </a:lnTo>
                <a:lnTo>
                  <a:pt x="17" y="7"/>
                </a:lnTo>
                <a:lnTo>
                  <a:pt x="17" y="7"/>
                </a:lnTo>
                <a:lnTo>
                  <a:pt x="17" y="5"/>
                </a:lnTo>
                <a:lnTo>
                  <a:pt x="17" y="5"/>
                </a:lnTo>
                <a:lnTo>
                  <a:pt x="17" y="5"/>
                </a:lnTo>
                <a:lnTo>
                  <a:pt x="18" y="5"/>
                </a:lnTo>
                <a:lnTo>
                  <a:pt x="18" y="5"/>
                </a:lnTo>
                <a:lnTo>
                  <a:pt x="18" y="5"/>
                </a:lnTo>
                <a:lnTo>
                  <a:pt x="18" y="5"/>
                </a:lnTo>
                <a:lnTo>
                  <a:pt x="18" y="5"/>
                </a:lnTo>
                <a:lnTo>
                  <a:pt x="18" y="5"/>
                </a:lnTo>
                <a:lnTo>
                  <a:pt x="19" y="5"/>
                </a:lnTo>
                <a:lnTo>
                  <a:pt x="19" y="4"/>
                </a:lnTo>
                <a:lnTo>
                  <a:pt x="19" y="4"/>
                </a:lnTo>
                <a:lnTo>
                  <a:pt x="19" y="4"/>
                </a:lnTo>
                <a:lnTo>
                  <a:pt x="19" y="4"/>
                </a:lnTo>
                <a:lnTo>
                  <a:pt x="19" y="4"/>
                </a:lnTo>
                <a:lnTo>
                  <a:pt x="21" y="4"/>
                </a:lnTo>
                <a:lnTo>
                  <a:pt x="21" y="4"/>
                </a:lnTo>
                <a:lnTo>
                  <a:pt x="21" y="4"/>
                </a:lnTo>
                <a:lnTo>
                  <a:pt x="21" y="4"/>
                </a:lnTo>
                <a:lnTo>
                  <a:pt x="21" y="4"/>
                </a:lnTo>
                <a:lnTo>
                  <a:pt x="22" y="3"/>
                </a:lnTo>
                <a:lnTo>
                  <a:pt x="22" y="3"/>
                </a:lnTo>
                <a:lnTo>
                  <a:pt x="22" y="3"/>
                </a:lnTo>
                <a:lnTo>
                  <a:pt x="22" y="3"/>
                </a:lnTo>
                <a:lnTo>
                  <a:pt x="22" y="3"/>
                </a:lnTo>
                <a:lnTo>
                  <a:pt x="22" y="3"/>
                </a:lnTo>
                <a:lnTo>
                  <a:pt x="23" y="3"/>
                </a:lnTo>
                <a:lnTo>
                  <a:pt x="23" y="3"/>
                </a:lnTo>
                <a:lnTo>
                  <a:pt x="23" y="3"/>
                </a:lnTo>
                <a:lnTo>
                  <a:pt x="23" y="3"/>
                </a:lnTo>
                <a:lnTo>
                  <a:pt x="23" y="3"/>
                </a:lnTo>
                <a:lnTo>
                  <a:pt x="24" y="2"/>
                </a:lnTo>
                <a:lnTo>
                  <a:pt x="24" y="2"/>
                </a:lnTo>
                <a:lnTo>
                  <a:pt x="24" y="2"/>
                </a:lnTo>
                <a:lnTo>
                  <a:pt x="24" y="2"/>
                </a:lnTo>
                <a:lnTo>
                  <a:pt x="24" y="2"/>
                </a:lnTo>
                <a:lnTo>
                  <a:pt x="24" y="2"/>
                </a:lnTo>
                <a:lnTo>
                  <a:pt x="25" y="2"/>
                </a:lnTo>
                <a:lnTo>
                  <a:pt x="25" y="2"/>
                </a:lnTo>
                <a:lnTo>
                  <a:pt x="25" y="2"/>
                </a:lnTo>
                <a:lnTo>
                  <a:pt x="25" y="2"/>
                </a:lnTo>
                <a:lnTo>
                  <a:pt x="25" y="2"/>
                </a:lnTo>
                <a:lnTo>
                  <a:pt x="26" y="2"/>
                </a:lnTo>
                <a:lnTo>
                  <a:pt x="26" y="2"/>
                </a:lnTo>
                <a:lnTo>
                  <a:pt x="26" y="1"/>
                </a:lnTo>
                <a:lnTo>
                  <a:pt x="26" y="1"/>
                </a:lnTo>
                <a:lnTo>
                  <a:pt x="26" y="1"/>
                </a:lnTo>
                <a:lnTo>
                  <a:pt x="27" y="1"/>
                </a:lnTo>
                <a:lnTo>
                  <a:pt x="27" y="1"/>
                </a:lnTo>
                <a:lnTo>
                  <a:pt x="27" y="1"/>
                </a:lnTo>
                <a:lnTo>
                  <a:pt x="27" y="1"/>
                </a:lnTo>
                <a:lnTo>
                  <a:pt x="27" y="1"/>
                </a:lnTo>
                <a:lnTo>
                  <a:pt x="28" y="1"/>
                </a:lnTo>
                <a:lnTo>
                  <a:pt x="28" y="1"/>
                </a:lnTo>
                <a:lnTo>
                  <a:pt x="28" y="1"/>
                </a:lnTo>
                <a:lnTo>
                  <a:pt x="28" y="1"/>
                </a:lnTo>
                <a:lnTo>
                  <a:pt x="28" y="1"/>
                </a:lnTo>
                <a:lnTo>
                  <a:pt x="30" y="1"/>
                </a:lnTo>
                <a:lnTo>
                  <a:pt x="30" y="1"/>
                </a:lnTo>
                <a:lnTo>
                  <a:pt x="30" y="1"/>
                </a:lnTo>
                <a:lnTo>
                  <a:pt x="30" y="1"/>
                </a:lnTo>
                <a:lnTo>
                  <a:pt x="30" y="1"/>
                </a:lnTo>
                <a:lnTo>
                  <a:pt x="31" y="0"/>
                </a:lnTo>
                <a:lnTo>
                  <a:pt x="31" y="0"/>
                </a:lnTo>
                <a:lnTo>
                  <a:pt x="31" y="0"/>
                </a:lnTo>
                <a:lnTo>
                  <a:pt x="31" y="0"/>
                </a:lnTo>
                <a:lnTo>
                  <a:pt x="31" y="0"/>
                </a:lnTo>
                <a:lnTo>
                  <a:pt x="32" y="0"/>
                </a:lnTo>
                <a:lnTo>
                  <a:pt x="32" y="0"/>
                </a:lnTo>
                <a:lnTo>
                  <a:pt x="32" y="0"/>
                </a:lnTo>
                <a:lnTo>
                  <a:pt x="32" y="0"/>
                </a:lnTo>
                <a:lnTo>
                  <a:pt x="32" y="0"/>
                </a:lnTo>
                <a:lnTo>
                  <a:pt x="33" y="0"/>
                </a:lnTo>
                <a:lnTo>
                  <a:pt x="33" y="0"/>
                </a:lnTo>
                <a:lnTo>
                  <a:pt x="33" y="0"/>
                </a:lnTo>
                <a:lnTo>
                  <a:pt x="33" y="0"/>
                </a:lnTo>
                <a:lnTo>
                  <a:pt x="33" y="0"/>
                </a:lnTo>
                <a:lnTo>
                  <a:pt x="34" y="0"/>
                </a:lnTo>
                <a:lnTo>
                  <a:pt x="34" y="0"/>
                </a:lnTo>
                <a:lnTo>
                  <a:pt x="34" y="0"/>
                </a:lnTo>
                <a:lnTo>
                  <a:pt x="34" y="0"/>
                </a:lnTo>
                <a:lnTo>
                  <a:pt x="34" y="0"/>
                </a:lnTo>
                <a:lnTo>
                  <a:pt x="35" y="0"/>
                </a:lnTo>
                <a:lnTo>
                  <a:pt x="35" y="0"/>
                </a:lnTo>
                <a:lnTo>
                  <a:pt x="35" y="0"/>
                </a:lnTo>
                <a:lnTo>
                  <a:pt x="35" y="0"/>
                </a:lnTo>
                <a:lnTo>
                  <a:pt x="36" y="0"/>
                </a:lnTo>
                <a:lnTo>
                  <a:pt x="36" y="0"/>
                </a:lnTo>
                <a:lnTo>
                  <a:pt x="36" y="0"/>
                </a:lnTo>
                <a:lnTo>
                  <a:pt x="36" y="0"/>
                </a:lnTo>
                <a:lnTo>
                  <a:pt x="36" y="0"/>
                </a:lnTo>
                <a:lnTo>
                  <a:pt x="37" y="0"/>
                </a:lnTo>
                <a:lnTo>
                  <a:pt x="37" y="0"/>
                </a:lnTo>
                <a:lnTo>
                  <a:pt x="37" y="0"/>
                </a:lnTo>
                <a:lnTo>
                  <a:pt x="37" y="0"/>
                </a:lnTo>
                <a:lnTo>
                  <a:pt x="37" y="0"/>
                </a:lnTo>
                <a:lnTo>
                  <a:pt x="39" y="0"/>
                </a:lnTo>
                <a:lnTo>
                  <a:pt x="39" y="0"/>
                </a:lnTo>
                <a:lnTo>
                  <a:pt x="39" y="0"/>
                </a:lnTo>
                <a:lnTo>
                  <a:pt x="39" y="0"/>
                </a:lnTo>
                <a:lnTo>
                  <a:pt x="40" y="0"/>
                </a:lnTo>
                <a:lnTo>
                  <a:pt x="40" y="0"/>
                </a:lnTo>
                <a:lnTo>
                  <a:pt x="40" y="0"/>
                </a:lnTo>
                <a:lnTo>
                  <a:pt x="40" y="0"/>
                </a:lnTo>
                <a:lnTo>
                  <a:pt x="40" y="0"/>
                </a:lnTo>
                <a:lnTo>
                  <a:pt x="41" y="0"/>
                </a:lnTo>
                <a:lnTo>
                  <a:pt x="41" y="0"/>
                </a:lnTo>
                <a:lnTo>
                  <a:pt x="41" y="0"/>
                </a:lnTo>
                <a:lnTo>
                  <a:pt x="41" y="0"/>
                </a:lnTo>
                <a:lnTo>
                  <a:pt x="41" y="0"/>
                </a:lnTo>
                <a:lnTo>
                  <a:pt x="42" y="0"/>
                </a:lnTo>
                <a:lnTo>
                  <a:pt x="42" y="0"/>
                </a:lnTo>
                <a:lnTo>
                  <a:pt x="42" y="0"/>
                </a:lnTo>
                <a:lnTo>
                  <a:pt x="42" y="0"/>
                </a:lnTo>
                <a:lnTo>
                  <a:pt x="42" y="0"/>
                </a:lnTo>
                <a:lnTo>
                  <a:pt x="43" y="0"/>
                </a:lnTo>
                <a:lnTo>
                  <a:pt x="43" y="0"/>
                </a:lnTo>
                <a:lnTo>
                  <a:pt x="43" y="0"/>
                </a:lnTo>
                <a:lnTo>
                  <a:pt x="43" y="0"/>
                </a:lnTo>
                <a:lnTo>
                  <a:pt x="44" y="0"/>
                </a:lnTo>
                <a:lnTo>
                  <a:pt x="44" y="0"/>
                </a:lnTo>
                <a:lnTo>
                  <a:pt x="44" y="0"/>
                </a:lnTo>
                <a:lnTo>
                  <a:pt x="44" y="0"/>
                </a:lnTo>
                <a:lnTo>
                  <a:pt x="44" y="0"/>
                </a:lnTo>
                <a:lnTo>
                  <a:pt x="45" y="0"/>
                </a:lnTo>
                <a:lnTo>
                  <a:pt x="45" y="0"/>
                </a:lnTo>
                <a:lnTo>
                  <a:pt x="45" y="0"/>
                </a:lnTo>
                <a:lnTo>
                  <a:pt x="45" y="0"/>
                </a:lnTo>
                <a:lnTo>
                  <a:pt x="45" y="0"/>
                </a:lnTo>
                <a:lnTo>
                  <a:pt x="46" y="0"/>
                </a:lnTo>
                <a:lnTo>
                  <a:pt x="46" y="0"/>
                </a:lnTo>
                <a:lnTo>
                  <a:pt x="46" y="0"/>
                </a:lnTo>
                <a:lnTo>
                  <a:pt x="46" y="0"/>
                </a:lnTo>
                <a:lnTo>
                  <a:pt x="46" y="1"/>
                </a:lnTo>
                <a:lnTo>
                  <a:pt x="48" y="1"/>
                </a:lnTo>
                <a:lnTo>
                  <a:pt x="48" y="1"/>
                </a:lnTo>
                <a:lnTo>
                  <a:pt x="48" y="1"/>
                </a:lnTo>
                <a:lnTo>
                  <a:pt x="48" y="1"/>
                </a:lnTo>
                <a:lnTo>
                  <a:pt x="48" y="1"/>
                </a:lnTo>
                <a:lnTo>
                  <a:pt x="49" y="1"/>
                </a:lnTo>
                <a:lnTo>
                  <a:pt x="49" y="1"/>
                </a:lnTo>
                <a:lnTo>
                  <a:pt x="49" y="1"/>
                </a:lnTo>
                <a:lnTo>
                  <a:pt x="49" y="1"/>
                </a:lnTo>
                <a:lnTo>
                  <a:pt x="49" y="1"/>
                </a:lnTo>
                <a:lnTo>
                  <a:pt x="50" y="1"/>
                </a:lnTo>
                <a:lnTo>
                  <a:pt x="50" y="1"/>
                </a:lnTo>
                <a:lnTo>
                  <a:pt x="50" y="1"/>
                </a:lnTo>
                <a:lnTo>
                  <a:pt x="50" y="1"/>
                </a:lnTo>
                <a:lnTo>
                  <a:pt x="50" y="1"/>
                </a:lnTo>
                <a:lnTo>
                  <a:pt x="51" y="1"/>
                </a:lnTo>
                <a:lnTo>
                  <a:pt x="51" y="1"/>
                </a:lnTo>
                <a:lnTo>
                  <a:pt x="51" y="2"/>
                </a:lnTo>
                <a:lnTo>
                  <a:pt x="51" y="2"/>
                </a:lnTo>
                <a:lnTo>
                  <a:pt x="51" y="2"/>
                </a:lnTo>
                <a:lnTo>
                  <a:pt x="52" y="2"/>
                </a:lnTo>
                <a:lnTo>
                  <a:pt x="52" y="2"/>
                </a:lnTo>
                <a:lnTo>
                  <a:pt x="52" y="2"/>
                </a:lnTo>
                <a:lnTo>
                  <a:pt x="52" y="2"/>
                </a:lnTo>
                <a:lnTo>
                  <a:pt x="52" y="2"/>
                </a:lnTo>
                <a:lnTo>
                  <a:pt x="52" y="2"/>
                </a:lnTo>
                <a:lnTo>
                  <a:pt x="53" y="2"/>
                </a:lnTo>
                <a:lnTo>
                  <a:pt x="53" y="2"/>
                </a:lnTo>
                <a:lnTo>
                  <a:pt x="53" y="2"/>
                </a:lnTo>
                <a:lnTo>
                  <a:pt x="53" y="2"/>
                </a:lnTo>
                <a:lnTo>
                  <a:pt x="53" y="3"/>
                </a:lnTo>
                <a:lnTo>
                  <a:pt x="54" y="3"/>
                </a:lnTo>
                <a:lnTo>
                  <a:pt x="54" y="3"/>
                </a:lnTo>
                <a:lnTo>
                  <a:pt x="54" y="3"/>
                </a:lnTo>
                <a:lnTo>
                  <a:pt x="54" y="3"/>
                </a:lnTo>
                <a:lnTo>
                  <a:pt x="54" y="3"/>
                </a:lnTo>
                <a:lnTo>
                  <a:pt x="55" y="3"/>
                </a:lnTo>
                <a:lnTo>
                  <a:pt x="55" y="3"/>
                </a:lnTo>
                <a:lnTo>
                  <a:pt x="55" y="3"/>
                </a:lnTo>
                <a:lnTo>
                  <a:pt x="55" y="3"/>
                </a:lnTo>
                <a:lnTo>
                  <a:pt x="55" y="3"/>
                </a:lnTo>
                <a:lnTo>
                  <a:pt x="55" y="4"/>
                </a:lnTo>
                <a:lnTo>
                  <a:pt x="57" y="4"/>
                </a:lnTo>
                <a:lnTo>
                  <a:pt x="57" y="4"/>
                </a:lnTo>
                <a:lnTo>
                  <a:pt x="57" y="4"/>
                </a:lnTo>
                <a:lnTo>
                  <a:pt x="57" y="4"/>
                </a:lnTo>
                <a:lnTo>
                  <a:pt x="57" y="4"/>
                </a:lnTo>
                <a:lnTo>
                  <a:pt x="57" y="4"/>
                </a:lnTo>
                <a:lnTo>
                  <a:pt x="58" y="4"/>
                </a:lnTo>
                <a:lnTo>
                  <a:pt x="58" y="4"/>
                </a:lnTo>
                <a:lnTo>
                  <a:pt x="58" y="4"/>
                </a:lnTo>
                <a:lnTo>
                  <a:pt x="58" y="5"/>
                </a:lnTo>
                <a:lnTo>
                  <a:pt x="58" y="5"/>
                </a:lnTo>
                <a:lnTo>
                  <a:pt x="59" y="5"/>
                </a:lnTo>
                <a:lnTo>
                  <a:pt x="59" y="5"/>
                </a:lnTo>
                <a:lnTo>
                  <a:pt x="59" y="5"/>
                </a:lnTo>
                <a:lnTo>
                  <a:pt x="59" y="5"/>
                </a:lnTo>
                <a:lnTo>
                  <a:pt x="59" y="5"/>
                </a:lnTo>
                <a:lnTo>
                  <a:pt x="59" y="5"/>
                </a:lnTo>
                <a:lnTo>
                  <a:pt x="60" y="5"/>
                </a:lnTo>
                <a:lnTo>
                  <a:pt x="60" y="5"/>
                </a:lnTo>
                <a:lnTo>
                  <a:pt x="60" y="7"/>
                </a:lnTo>
                <a:lnTo>
                  <a:pt x="60" y="7"/>
                </a:lnTo>
                <a:lnTo>
                  <a:pt x="60" y="7"/>
                </a:lnTo>
                <a:lnTo>
                  <a:pt x="60" y="7"/>
                </a:lnTo>
                <a:lnTo>
                  <a:pt x="61" y="7"/>
                </a:lnTo>
                <a:lnTo>
                  <a:pt x="61" y="7"/>
                </a:lnTo>
                <a:lnTo>
                  <a:pt x="61" y="7"/>
                </a:lnTo>
                <a:lnTo>
                  <a:pt x="61" y="7"/>
                </a:lnTo>
                <a:lnTo>
                  <a:pt x="61" y="8"/>
                </a:lnTo>
                <a:lnTo>
                  <a:pt x="61" y="8"/>
                </a:lnTo>
                <a:lnTo>
                  <a:pt x="61" y="8"/>
                </a:lnTo>
                <a:lnTo>
                  <a:pt x="62" y="8"/>
                </a:lnTo>
                <a:lnTo>
                  <a:pt x="62" y="8"/>
                </a:lnTo>
                <a:lnTo>
                  <a:pt x="62" y="8"/>
                </a:lnTo>
                <a:lnTo>
                  <a:pt x="62" y="8"/>
                </a:lnTo>
                <a:lnTo>
                  <a:pt x="62" y="8"/>
                </a:lnTo>
                <a:lnTo>
                  <a:pt x="62" y="9"/>
                </a:lnTo>
                <a:lnTo>
                  <a:pt x="63" y="9"/>
                </a:lnTo>
                <a:lnTo>
                  <a:pt x="63" y="9"/>
                </a:lnTo>
                <a:lnTo>
                  <a:pt x="63" y="9"/>
                </a:lnTo>
                <a:lnTo>
                  <a:pt x="63" y="9"/>
                </a:lnTo>
                <a:lnTo>
                  <a:pt x="63" y="9"/>
                </a:lnTo>
                <a:lnTo>
                  <a:pt x="63" y="9"/>
                </a:lnTo>
                <a:lnTo>
                  <a:pt x="63" y="9"/>
                </a:lnTo>
                <a:lnTo>
                  <a:pt x="64" y="10"/>
                </a:lnTo>
                <a:lnTo>
                  <a:pt x="64" y="10"/>
                </a:lnTo>
                <a:lnTo>
                  <a:pt x="64" y="10"/>
                </a:lnTo>
                <a:lnTo>
                  <a:pt x="64" y="10"/>
                </a:lnTo>
                <a:lnTo>
                  <a:pt x="64" y="10"/>
                </a:lnTo>
                <a:lnTo>
                  <a:pt x="64" y="10"/>
                </a:lnTo>
                <a:lnTo>
                  <a:pt x="64" y="10"/>
                </a:lnTo>
                <a:lnTo>
                  <a:pt x="66" y="11"/>
                </a:lnTo>
                <a:lnTo>
                  <a:pt x="66" y="11"/>
                </a:lnTo>
                <a:lnTo>
                  <a:pt x="66" y="11"/>
                </a:lnTo>
                <a:lnTo>
                  <a:pt x="66" y="11"/>
                </a:lnTo>
                <a:lnTo>
                  <a:pt x="66" y="11"/>
                </a:lnTo>
                <a:lnTo>
                  <a:pt x="66" y="11"/>
                </a:lnTo>
                <a:lnTo>
                  <a:pt x="66" y="11"/>
                </a:lnTo>
                <a:lnTo>
                  <a:pt x="67" y="12"/>
                </a:lnTo>
                <a:lnTo>
                  <a:pt x="67" y="12"/>
                </a:lnTo>
                <a:lnTo>
                  <a:pt x="67" y="12"/>
                </a:lnTo>
                <a:lnTo>
                  <a:pt x="67" y="12"/>
                </a:lnTo>
                <a:lnTo>
                  <a:pt x="67" y="12"/>
                </a:lnTo>
                <a:lnTo>
                  <a:pt x="67" y="12"/>
                </a:lnTo>
                <a:lnTo>
                  <a:pt x="67" y="13"/>
                </a:lnTo>
                <a:lnTo>
                  <a:pt x="67" y="13"/>
                </a:lnTo>
                <a:lnTo>
                  <a:pt x="68" y="13"/>
                </a:lnTo>
                <a:lnTo>
                  <a:pt x="68" y="13"/>
                </a:lnTo>
                <a:lnTo>
                  <a:pt x="68" y="13"/>
                </a:lnTo>
                <a:lnTo>
                  <a:pt x="68" y="13"/>
                </a:lnTo>
                <a:lnTo>
                  <a:pt x="68" y="13"/>
                </a:lnTo>
                <a:lnTo>
                  <a:pt x="68" y="14"/>
                </a:lnTo>
                <a:lnTo>
                  <a:pt x="68" y="14"/>
                </a:lnTo>
                <a:lnTo>
                  <a:pt x="68" y="14"/>
                </a:lnTo>
                <a:lnTo>
                  <a:pt x="69" y="14"/>
                </a:lnTo>
                <a:lnTo>
                  <a:pt x="69" y="14"/>
                </a:lnTo>
                <a:lnTo>
                  <a:pt x="69" y="14"/>
                </a:lnTo>
                <a:lnTo>
                  <a:pt x="69" y="16"/>
                </a:lnTo>
                <a:lnTo>
                  <a:pt x="69" y="16"/>
                </a:lnTo>
                <a:lnTo>
                  <a:pt x="69" y="16"/>
                </a:lnTo>
                <a:lnTo>
                  <a:pt x="69" y="16"/>
                </a:lnTo>
                <a:lnTo>
                  <a:pt x="69" y="16"/>
                </a:lnTo>
                <a:lnTo>
                  <a:pt x="70" y="16"/>
                </a:lnTo>
                <a:lnTo>
                  <a:pt x="70" y="17"/>
                </a:lnTo>
                <a:lnTo>
                  <a:pt x="70" y="17"/>
                </a:lnTo>
                <a:lnTo>
                  <a:pt x="70" y="17"/>
                </a:lnTo>
                <a:lnTo>
                  <a:pt x="70" y="17"/>
                </a:lnTo>
                <a:lnTo>
                  <a:pt x="70" y="17"/>
                </a:lnTo>
                <a:lnTo>
                  <a:pt x="70" y="17"/>
                </a:lnTo>
                <a:lnTo>
                  <a:pt x="70" y="18"/>
                </a:lnTo>
                <a:lnTo>
                  <a:pt x="70" y="18"/>
                </a:lnTo>
                <a:lnTo>
                  <a:pt x="71" y="18"/>
                </a:lnTo>
                <a:lnTo>
                  <a:pt x="71" y="18"/>
                </a:lnTo>
                <a:lnTo>
                  <a:pt x="71" y="18"/>
                </a:lnTo>
                <a:lnTo>
                  <a:pt x="71" y="18"/>
                </a:lnTo>
                <a:lnTo>
                  <a:pt x="71" y="19"/>
                </a:lnTo>
                <a:lnTo>
                  <a:pt x="71" y="19"/>
                </a:lnTo>
                <a:lnTo>
                  <a:pt x="71" y="19"/>
                </a:lnTo>
                <a:lnTo>
                  <a:pt x="71" y="19"/>
                </a:lnTo>
                <a:lnTo>
                  <a:pt x="71" y="19"/>
                </a:lnTo>
                <a:lnTo>
                  <a:pt x="71" y="20"/>
                </a:lnTo>
                <a:lnTo>
                  <a:pt x="72" y="20"/>
                </a:lnTo>
                <a:lnTo>
                  <a:pt x="72" y="20"/>
                </a:lnTo>
                <a:lnTo>
                  <a:pt x="72" y="20"/>
                </a:lnTo>
                <a:lnTo>
                  <a:pt x="72" y="20"/>
                </a:lnTo>
                <a:lnTo>
                  <a:pt x="72" y="20"/>
                </a:lnTo>
                <a:lnTo>
                  <a:pt x="72" y="21"/>
                </a:lnTo>
                <a:lnTo>
                  <a:pt x="72" y="21"/>
                </a:lnTo>
                <a:lnTo>
                  <a:pt x="72" y="21"/>
                </a:lnTo>
                <a:lnTo>
                  <a:pt x="72" y="21"/>
                </a:lnTo>
                <a:lnTo>
                  <a:pt x="72" y="21"/>
                </a:lnTo>
                <a:lnTo>
                  <a:pt x="72" y="22"/>
                </a:lnTo>
                <a:lnTo>
                  <a:pt x="72" y="22"/>
                </a:lnTo>
                <a:lnTo>
                  <a:pt x="73" y="22"/>
                </a:lnTo>
                <a:lnTo>
                  <a:pt x="73" y="22"/>
                </a:lnTo>
                <a:lnTo>
                  <a:pt x="73" y="22"/>
                </a:lnTo>
                <a:lnTo>
                  <a:pt x="73" y="22"/>
                </a:lnTo>
                <a:lnTo>
                  <a:pt x="73" y="23"/>
                </a:lnTo>
                <a:lnTo>
                  <a:pt x="73" y="23"/>
                </a:lnTo>
                <a:lnTo>
                  <a:pt x="73" y="23"/>
                </a:lnTo>
                <a:lnTo>
                  <a:pt x="73" y="23"/>
                </a:lnTo>
                <a:lnTo>
                  <a:pt x="73" y="23"/>
                </a:lnTo>
                <a:lnTo>
                  <a:pt x="73" y="25"/>
                </a:lnTo>
                <a:lnTo>
                  <a:pt x="73" y="25"/>
                </a:lnTo>
                <a:lnTo>
                  <a:pt x="73" y="25"/>
                </a:lnTo>
                <a:lnTo>
                  <a:pt x="73" y="25"/>
                </a:lnTo>
                <a:lnTo>
                  <a:pt x="75" y="25"/>
                </a:lnTo>
                <a:lnTo>
                  <a:pt x="75" y="26"/>
                </a:lnTo>
                <a:lnTo>
                  <a:pt x="75" y="26"/>
                </a:lnTo>
                <a:lnTo>
                  <a:pt x="75" y="26"/>
                </a:lnTo>
                <a:lnTo>
                  <a:pt x="75" y="26"/>
                </a:lnTo>
                <a:lnTo>
                  <a:pt x="75" y="26"/>
                </a:lnTo>
                <a:lnTo>
                  <a:pt x="75" y="27"/>
                </a:lnTo>
                <a:lnTo>
                  <a:pt x="75" y="27"/>
                </a:lnTo>
                <a:lnTo>
                  <a:pt x="75" y="27"/>
                </a:lnTo>
                <a:lnTo>
                  <a:pt x="75" y="27"/>
                </a:lnTo>
                <a:lnTo>
                  <a:pt x="75" y="27"/>
                </a:lnTo>
                <a:lnTo>
                  <a:pt x="75" y="28"/>
                </a:lnTo>
                <a:lnTo>
                  <a:pt x="75" y="28"/>
                </a:lnTo>
                <a:lnTo>
                  <a:pt x="75" y="28"/>
                </a:lnTo>
                <a:lnTo>
                  <a:pt x="75" y="28"/>
                </a:lnTo>
                <a:lnTo>
                  <a:pt x="75" y="28"/>
                </a:lnTo>
                <a:lnTo>
                  <a:pt x="75" y="29"/>
                </a:lnTo>
                <a:lnTo>
                  <a:pt x="75" y="29"/>
                </a:lnTo>
                <a:lnTo>
                  <a:pt x="75" y="29"/>
                </a:lnTo>
                <a:lnTo>
                  <a:pt x="76" y="29"/>
                </a:lnTo>
                <a:lnTo>
                  <a:pt x="76" y="29"/>
                </a:lnTo>
                <a:lnTo>
                  <a:pt x="76" y="30"/>
                </a:lnTo>
                <a:lnTo>
                  <a:pt x="76" y="30"/>
                </a:lnTo>
                <a:lnTo>
                  <a:pt x="76" y="30"/>
                </a:lnTo>
                <a:lnTo>
                  <a:pt x="76" y="30"/>
                </a:lnTo>
                <a:lnTo>
                  <a:pt x="76" y="30"/>
                </a:lnTo>
                <a:lnTo>
                  <a:pt x="76" y="31"/>
                </a:lnTo>
                <a:lnTo>
                  <a:pt x="76" y="31"/>
                </a:lnTo>
                <a:lnTo>
                  <a:pt x="76" y="31"/>
                </a:lnTo>
                <a:lnTo>
                  <a:pt x="76" y="31"/>
                </a:lnTo>
                <a:lnTo>
                  <a:pt x="76" y="31"/>
                </a:lnTo>
                <a:lnTo>
                  <a:pt x="76" y="32"/>
                </a:lnTo>
                <a:lnTo>
                  <a:pt x="76" y="32"/>
                </a:lnTo>
                <a:lnTo>
                  <a:pt x="76" y="32"/>
                </a:lnTo>
                <a:lnTo>
                  <a:pt x="76" y="32"/>
                </a:lnTo>
                <a:lnTo>
                  <a:pt x="76" y="32"/>
                </a:lnTo>
                <a:lnTo>
                  <a:pt x="76" y="34"/>
                </a:lnTo>
                <a:lnTo>
                  <a:pt x="76" y="34"/>
                </a:lnTo>
                <a:lnTo>
                  <a:pt x="76" y="34"/>
                </a:lnTo>
                <a:lnTo>
                  <a:pt x="76" y="34"/>
                </a:lnTo>
                <a:lnTo>
                  <a:pt x="76" y="34"/>
                </a:lnTo>
                <a:lnTo>
                  <a:pt x="76" y="35"/>
                </a:lnTo>
                <a:lnTo>
                  <a:pt x="76" y="35"/>
                </a:lnTo>
                <a:lnTo>
                  <a:pt x="76" y="35"/>
                </a:lnTo>
                <a:lnTo>
                  <a:pt x="76" y="35"/>
                </a:lnTo>
                <a:lnTo>
                  <a:pt x="76" y="36"/>
                </a:lnTo>
                <a:lnTo>
                  <a:pt x="76" y="36"/>
                </a:lnTo>
                <a:lnTo>
                  <a:pt x="76" y="36"/>
                </a:lnTo>
                <a:lnTo>
                  <a:pt x="76" y="36"/>
                </a:lnTo>
                <a:lnTo>
                  <a:pt x="76" y="36"/>
                </a:lnTo>
                <a:lnTo>
                  <a:pt x="76" y="37"/>
                </a:lnTo>
                <a:lnTo>
                  <a:pt x="76" y="37"/>
                </a:lnTo>
                <a:lnTo>
                  <a:pt x="76" y="37"/>
                </a:lnTo>
                <a:lnTo>
                  <a:pt x="76" y="37"/>
                </a:lnTo>
                <a:close/>
                <a:moveTo>
                  <a:pt x="78" y="41"/>
                </a:moveTo>
                <a:lnTo>
                  <a:pt x="78" y="34"/>
                </a:lnTo>
                <a:lnTo>
                  <a:pt x="94" y="34"/>
                </a:lnTo>
                <a:lnTo>
                  <a:pt x="94" y="41"/>
                </a:lnTo>
                <a:lnTo>
                  <a:pt x="78" y="41"/>
                </a:lnTo>
                <a:lnTo>
                  <a:pt x="78" y="41"/>
                </a:lnTo>
                <a:close/>
                <a:moveTo>
                  <a:pt x="125" y="41"/>
                </a:moveTo>
                <a:lnTo>
                  <a:pt x="125" y="34"/>
                </a:lnTo>
                <a:lnTo>
                  <a:pt x="141" y="34"/>
                </a:lnTo>
                <a:lnTo>
                  <a:pt x="141" y="41"/>
                </a:lnTo>
                <a:lnTo>
                  <a:pt x="125" y="41"/>
                </a:lnTo>
                <a:lnTo>
                  <a:pt x="125" y="41"/>
                </a:lnTo>
                <a:close/>
                <a:moveTo>
                  <a:pt x="173" y="41"/>
                </a:moveTo>
                <a:lnTo>
                  <a:pt x="173" y="34"/>
                </a:lnTo>
                <a:lnTo>
                  <a:pt x="188" y="34"/>
                </a:lnTo>
                <a:lnTo>
                  <a:pt x="188" y="41"/>
                </a:lnTo>
                <a:lnTo>
                  <a:pt x="173" y="41"/>
                </a:lnTo>
                <a:lnTo>
                  <a:pt x="173" y="41"/>
                </a:lnTo>
                <a:close/>
                <a:moveTo>
                  <a:pt x="220" y="41"/>
                </a:moveTo>
                <a:lnTo>
                  <a:pt x="220" y="34"/>
                </a:lnTo>
                <a:lnTo>
                  <a:pt x="236" y="34"/>
                </a:lnTo>
                <a:lnTo>
                  <a:pt x="236" y="41"/>
                </a:lnTo>
                <a:lnTo>
                  <a:pt x="220" y="41"/>
                </a:lnTo>
                <a:lnTo>
                  <a:pt x="220" y="41"/>
                </a:lnTo>
                <a:close/>
                <a:moveTo>
                  <a:pt x="267" y="41"/>
                </a:moveTo>
                <a:lnTo>
                  <a:pt x="267" y="34"/>
                </a:lnTo>
                <a:lnTo>
                  <a:pt x="283" y="34"/>
                </a:lnTo>
                <a:lnTo>
                  <a:pt x="283" y="41"/>
                </a:lnTo>
                <a:lnTo>
                  <a:pt x="267" y="41"/>
                </a:lnTo>
                <a:lnTo>
                  <a:pt x="267" y="41"/>
                </a:lnTo>
                <a:close/>
                <a:moveTo>
                  <a:pt x="314" y="41"/>
                </a:moveTo>
                <a:lnTo>
                  <a:pt x="314" y="34"/>
                </a:lnTo>
                <a:lnTo>
                  <a:pt x="330" y="34"/>
                </a:lnTo>
                <a:lnTo>
                  <a:pt x="330" y="41"/>
                </a:lnTo>
                <a:lnTo>
                  <a:pt x="314" y="41"/>
                </a:lnTo>
                <a:lnTo>
                  <a:pt x="314" y="41"/>
                </a:lnTo>
                <a:close/>
                <a:moveTo>
                  <a:pt x="362" y="41"/>
                </a:moveTo>
                <a:lnTo>
                  <a:pt x="362" y="34"/>
                </a:lnTo>
                <a:lnTo>
                  <a:pt x="376" y="34"/>
                </a:lnTo>
                <a:lnTo>
                  <a:pt x="376" y="41"/>
                </a:lnTo>
                <a:lnTo>
                  <a:pt x="362" y="41"/>
                </a:lnTo>
                <a:lnTo>
                  <a:pt x="362" y="41"/>
                </a:lnTo>
                <a:close/>
                <a:moveTo>
                  <a:pt x="408" y="41"/>
                </a:moveTo>
                <a:lnTo>
                  <a:pt x="408" y="34"/>
                </a:lnTo>
                <a:lnTo>
                  <a:pt x="424" y="34"/>
                </a:lnTo>
                <a:lnTo>
                  <a:pt x="424" y="41"/>
                </a:lnTo>
                <a:lnTo>
                  <a:pt x="408" y="41"/>
                </a:lnTo>
                <a:lnTo>
                  <a:pt x="408" y="41"/>
                </a:lnTo>
                <a:close/>
                <a:moveTo>
                  <a:pt x="455" y="41"/>
                </a:moveTo>
                <a:lnTo>
                  <a:pt x="455" y="34"/>
                </a:lnTo>
                <a:lnTo>
                  <a:pt x="471" y="34"/>
                </a:lnTo>
                <a:lnTo>
                  <a:pt x="471" y="41"/>
                </a:lnTo>
                <a:lnTo>
                  <a:pt x="455" y="41"/>
                </a:lnTo>
                <a:close/>
              </a:path>
            </a:pathLst>
          </a:custGeom>
          <a:solidFill>
            <a:srgbClr val="8497B0"/>
          </a:solidFill>
          <a:ln>
            <a:solidFill>
              <a:schemeClr val="accent3">
                <a:lumMod val="60000"/>
                <a:lumOff val="40000"/>
              </a:schemeClr>
            </a:solidFill>
          </a:ln>
        </p:spPr>
        <p:txBody>
          <a:bodyPr vert="horz" wrap="square" lIns="91440" tIns="45720" rIns="91440" bIns="45720" numCol="1" anchor="t" anchorCtr="0" compatLnSpc="1">
            <a:prstTxWarp prst="textNoShape">
              <a:avLst/>
            </a:prstTxWarp>
          </a:bodyPr>
          <a:lstStyle/>
          <a:p>
            <a:endParaRPr lang="en-US"/>
          </a:p>
        </p:txBody>
      </p:sp>
      <p:sp>
        <p:nvSpPr>
          <p:cNvPr id="90" name="Freeform 84">
            <a:extLst>
              <a:ext uri="{FF2B5EF4-FFF2-40B4-BE49-F238E27FC236}">
                <a16:creationId xmlns:a16="http://schemas.microsoft.com/office/drawing/2014/main" id="{AA8EB988-BD6F-484D-A54D-83015AE5E44E}"/>
              </a:ext>
            </a:extLst>
          </p:cNvPr>
          <p:cNvSpPr>
            <a:spLocks noEditPoints="1"/>
          </p:cNvSpPr>
          <p:nvPr/>
        </p:nvSpPr>
        <p:spPr bwMode="auto">
          <a:xfrm>
            <a:off x="8162608" y="3566279"/>
            <a:ext cx="847725" cy="334962"/>
          </a:xfrm>
          <a:custGeom>
            <a:avLst/>
            <a:gdLst>
              <a:gd name="T0" fmla="*/ 43 w 534"/>
              <a:gd name="T1" fmla="*/ 203 h 211"/>
              <a:gd name="T2" fmla="*/ 50 w 534"/>
              <a:gd name="T3" fmla="*/ 201 h 211"/>
              <a:gd name="T4" fmla="*/ 54 w 534"/>
              <a:gd name="T5" fmla="*/ 197 h 211"/>
              <a:gd name="T6" fmla="*/ 60 w 534"/>
              <a:gd name="T7" fmla="*/ 194 h 211"/>
              <a:gd name="T8" fmla="*/ 63 w 534"/>
              <a:gd name="T9" fmla="*/ 190 h 211"/>
              <a:gd name="T10" fmla="*/ 66 w 534"/>
              <a:gd name="T11" fmla="*/ 184 h 211"/>
              <a:gd name="T12" fmla="*/ 68 w 534"/>
              <a:gd name="T13" fmla="*/ 178 h 211"/>
              <a:gd name="T14" fmla="*/ 68 w 534"/>
              <a:gd name="T15" fmla="*/ 171 h 211"/>
              <a:gd name="T16" fmla="*/ 67 w 534"/>
              <a:gd name="T17" fmla="*/ 165 h 211"/>
              <a:gd name="T18" fmla="*/ 64 w 534"/>
              <a:gd name="T19" fmla="*/ 159 h 211"/>
              <a:gd name="T20" fmla="*/ 61 w 534"/>
              <a:gd name="T21" fmla="*/ 155 h 211"/>
              <a:gd name="T22" fmla="*/ 57 w 534"/>
              <a:gd name="T23" fmla="*/ 150 h 211"/>
              <a:gd name="T24" fmla="*/ 52 w 534"/>
              <a:gd name="T25" fmla="*/ 147 h 211"/>
              <a:gd name="T26" fmla="*/ 46 w 534"/>
              <a:gd name="T27" fmla="*/ 144 h 211"/>
              <a:gd name="T28" fmla="*/ 40 w 534"/>
              <a:gd name="T29" fmla="*/ 143 h 211"/>
              <a:gd name="T30" fmla="*/ 34 w 534"/>
              <a:gd name="T31" fmla="*/ 144 h 211"/>
              <a:gd name="T32" fmla="*/ 27 w 534"/>
              <a:gd name="T33" fmla="*/ 146 h 211"/>
              <a:gd name="T34" fmla="*/ 23 w 534"/>
              <a:gd name="T35" fmla="*/ 148 h 211"/>
              <a:gd name="T36" fmla="*/ 17 w 534"/>
              <a:gd name="T37" fmla="*/ 152 h 211"/>
              <a:gd name="T38" fmla="*/ 14 w 534"/>
              <a:gd name="T39" fmla="*/ 157 h 211"/>
              <a:gd name="T40" fmla="*/ 10 w 534"/>
              <a:gd name="T41" fmla="*/ 162 h 211"/>
              <a:gd name="T42" fmla="*/ 9 w 534"/>
              <a:gd name="T43" fmla="*/ 168 h 211"/>
              <a:gd name="T44" fmla="*/ 9 w 534"/>
              <a:gd name="T45" fmla="*/ 175 h 211"/>
              <a:gd name="T46" fmla="*/ 9 w 534"/>
              <a:gd name="T47" fmla="*/ 181 h 211"/>
              <a:gd name="T48" fmla="*/ 12 w 534"/>
              <a:gd name="T49" fmla="*/ 186 h 211"/>
              <a:gd name="T50" fmla="*/ 15 w 534"/>
              <a:gd name="T51" fmla="*/ 192 h 211"/>
              <a:gd name="T52" fmla="*/ 19 w 534"/>
              <a:gd name="T53" fmla="*/ 196 h 211"/>
              <a:gd name="T54" fmla="*/ 24 w 534"/>
              <a:gd name="T55" fmla="*/ 200 h 211"/>
              <a:gd name="T56" fmla="*/ 31 w 534"/>
              <a:gd name="T57" fmla="*/ 202 h 211"/>
              <a:gd name="T58" fmla="*/ 36 w 534"/>
              <a:gd name="T59" fmla="*/ 203 h 211"/>
              <a:gd name="T60" fmla="*/ 76 w 534"/>
              <a:gd name="T61" fmla="*/ 178 h 211"/>
              <a:gd name="T62" fmla="*/ 73 w 534"/>
              <a:gd name="T63" fmla="*/ 186 h 211"/>
              <a:gd name="T64" fmla="*/ 70 w 534"/>
              <a:gd name="T65" fmla="*/ 193 h 211"/>
              <a:gd name="T66" fmla="*/ 66 w 534"/>
              <a:gd name="T67" fmla="*/ 199 h 211"/>
              <a:gd name="T68" fmla="*/ 60 w 534"/>
              <a:gd name="T69" fmla="*/ 204 h 211"/>
              <a:gd name="T70" fmla="*/ 53 w 534"/>
              <a:gd name="T71" fmla="*/ 208 h 211"/>
              <a:gd name="T72" fmla="*/ 45 w 534"/>
              <a:gd name="T73" fmla="*/ 210 h 211"/>
              <a:gd name="T74" fmla="*/ 37 w 534"/>
              <a:gd name="T75" fmla="*/ 211 h 211"/>
              <a:gd name="T76" fmla="*/ 30 w 534"/>
              <a:gd name="T77" fmla="*/ 210 h 211"/>
              <a:gd name="T78" fmla="*/ 23 w 534"/>
              <a:gd name="T79" fmla="*/ 208 h 211"/>
              <a:gd name="T80" fmla="*/ 16 w 534"/>
              <a:gd name="T81" fmla="*/ 203 h 211"/>
              <a:gd name="T82" fmla="*/ 10 w 534"/>
              <a:gd name="T83" fmla="*/ 199 h 211"/>
              <a:gd name="T84" fmla="*/ 6 w 534"/>
              <a:gd name="T85" fmla="*/ 192 h 211"/>
              <a:gd name="T86" fmla="*/ 3 w 534"/>
              <a:gd name="T87" fmla="*/ 185 h 211"/>
              <a:gd name="T88" fmla="*/ 1 w 534"/>
              <a:gd name="T89" fmla="*/ 177 h 211"/>
              <a:gd name="T90" fmla="*/ 1 w 534"/>
              <a:gd name="T91" fmla="*/ 168 h 211"/>
              <a:gd name="T92" fmla="*/ 3 w 534"/>
              <a:gd name="T93" fmla="*/ 161 h 211"/>
              <a:gd name="T94" fmla="*/ 6 w 534"/>
              <a:gd name="T95" fmla="*/ 153 h 211"/>
              <a:gd name="T96" fmla="*/ 10 w 534"/>
              <a:gd name="T97" fmla="*/ 148 h 211"/>
              <a:gd name="T98" fmla="*/ 16 w 534"/>
              <a:gd name="T99" fmla="*/ 142 h 211"/>
              <a:gd name="T100" fmla="*/ 23 w 534"/>
              <a:gd name="T101" fmla="*/ 139 h 211"/>
              <a:gd name="T102" fmla="*/ 31 w 534"/>
              <a:gd name="T103" fmla="*/ 137 h 211"/>
              <a:gd name="T104" fmla="*/ 39 w 534"/>
              <a:gd name="T105" fmla="*/ 135 h 211"/>
              <a:gd name="T106" fmla="*/ 46 w 534"/>
              <a:gd name="T107" fmla="*/ 137 h 211"/>
              <a:gd name="T108" fmla="*/ 54 w 534"/>
              <a:gd name="T109" fmla="*/ 139 h 211"/>
              <a:gd name="T110" fmla="*/ 61 w 534"/>
              <a:gd name="T111" fmla="*/ 143 h 211"/>
              <a:gd name="T112" fmla="*/ 67 w 534"/>
              <a:gd name="T113" fmla="*/ 148 h 211"/>
              <a:gd name="T114" fmla="*/ 71 w 534"/>
              <a:gd name="T115" fmla="*/ 155 h 211"/>
              <a:gd name="T116" fmla="*/ 75 w 534"/>
              <a:gd name="T117" fmla="*/ 161 h 211"/>
              <a:gd name="T118" fmla="*/ 76 w 534"/>
              <a:gd name="T119" fmla="*/ 169 h 211"/>
              <a:gd name="T120" fmla="*/ 188 w 534"/>
              <a:gd name="T121" fmla="*/ 177 h 211"/>
              <a:gd name="T122" fmla="*/ 456 w 534"/>
              <a:gd name="T123" fmla="*/ 16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4" h="211">
                <a:moveTo>
                  <a:pt x="534" y="16"/>
                </a:moveTo>
                <a:lnTo>
                  <a:pt x="526" y="16"/>
                </a:lnTo>
                <a:lnTo>
                  <a:pt x="526" y="0"/>
                </a:lnTo>
                <a:lnTo>
                  <a:pt x="534" y="0"/>
                </a:lnTo>
                <a:lnTo>
                  <a:pt x="534" y="16"/>
                </a:lnTo>
                <a:lnTo>
                  <a:pt x="534" y="16"/>
                </a:lnTo>
                <a:close/>
                <a:moveTo>
                  <a:pt x="39" y="203"/>
                </a:moveTo>
                <a:lnTo>
                  <a:pt x="39" y="203"/>
                </a:lnTo>
                <a:lnTo>
                  <a:pt x="39" y="203"/>
                </a:lnTo>
                <a:lnTo>
                  <a:pt x="39" y="203"/>
                </a:lnTo>
                <a:lnTo>
                  <a:pt x="40" y="203"/>
                </a:lnTo>
                <a:lnTo>
                  <a:pt x="40" y="203"/>
                </a:lnTo>
                <a:lnTo>
                  <a:pt x="40" y="203"/>
                </a:lnTo>
                <a:lnTo>
                  <a:pt x="40" y="203"/>
                </a:lnTo>
                <a:lnTo>
                  <a:pt x="40" y="203"/>
                </a:lnTo>
                <a:lnTo>
                  <a:pt x="40" y="203"/>
                </a:lnTo>
                <a:lnTo>
                  <a:pt x="41" y="203"/>
                </a:lnTo>
                <a:lnTo>
                  <a:pt x="41" y="203"/>
                </a:lnTo>
                <a:lnTo>
                  <a:pt x="41" y="203"/>
                </a:lnTo>
                <a:lnTo>
                  <a:pt x="41" y="203"/>
                </a:lnTo>
                <a:lnTo>
                  <a:pt x="41" y="203"/>
                </a:lnTo>
                <a:lnTo>
                  <a:pt x="41" y="203"/>
                </a:lnTo>
                <a:lnTo>
                  <a:pt x="42" y="203"/>
                </a:lnTo>
                <a:lnTo>
                  <a:pt x="42" y="203"/>
                </a:lnTo>
                <a:lnTo>
                  <a:pt x="42" y="203"/>
                </a:lnTo>
                <a:lnTo>
                  <a:pt x="42" y="203"/>
                </a:lnTo>
                <a:lnTo>
                  <a:pt x="42" y="203"/>
                </a:lnTo>
                <a:lnTo>
                  <a:pt x="42" y="203"/>
                </a:lnTo>
                <a:lnTo>
                  <a:pt x="43" y="203"/>
                </a:lnTo>
                <a:lnTo>
                  <a:pt x="43" y="203"/>
                </a:lnTo>
                <a:lnTo>
                  <a:pt x="43" y="203"/>
                </a:lnTo>
                <a:lnTo>
                  <a:pt x="43" y="203"/>
                </a:lnTo>
                <a:lnTo>
                  <a:pt x="43" y="203"/>
                </a:lnTo>
                <a:lnTo>
                  <a:pt x="43" y="203"/>
                </a:lnTo>
                <a:lnTo>
                  <a:pt x="44" y="202"/>
                </a:lnTo>
                <a:lnTo>
                  <a:pt x="44" y="202"/>
                </a:lnTo>
                <a:lnTo>
                  <a:pt x="44" y="202"/>
                </a:lnTo>
                <a:lnTo>
                  <a:pt x="44" y="202"/>
                </a:lnTo>
                <a:lnTo>
                  <a:pt x="44" y="202"/>
                </a:lnTo>
                <a:lnTo>
                  <a:pt x="44" y="202"/>
                </a:lnTo>
                <a:lnTo>
                  <a:pt x="45" y="202"/>
                </a:lnTo>
                <a:lnTo>
                  <a:pt x="45" y="202"/>
                </a:lnTo>
                <a:lnTo>
                  <a:pt x="45" y="202"/>
                </a:lnTo>
                <a:lnTo>
                  <a:pt x="45" y="202"/>
                </a:lnTo>
                <a:lnTo>
                  <a:pt x="45" y="202"/>
                </a:lnTo>
                <a:lnTo>
                  <a:pt x="45" y="202"/>
                </a:lnTo>
                <a:lnTo>
                  <a:pt x="45" y="202"/>
                </a:lnTo>
                <a:lnTo>
                  <a:pt x="46" y="202"/>
                </a:lnTo>
                <a:lnTo>
                  <a:pt x="46" y="202"/>
                </a:lnTo>
                <a:lnTo>
                  <a:pt x="46" y="202"/>
                </a:lnTo>
                <a:lnTo>
                  <a:pt x="46" y="202"/>
                </a:lnTo>
                <a:lnTo>
                  <a:pt x="46" y="202"/>
                </a:lnTo>
                <a:lnTo>
                  <a:pt x="46" y="202"/>
                </a:lnTo>
                <a:lnTo>
                  <a:pt x="48" y="202"/>
                </a:lnTo>
                <a:lnTo>
                  <a:pt x="48" y="202"/>
                </a:lnTo>
                <a:lnTo>
                  <a:pt x="48" y="202"/>
                </a:lnTo>
                <a:lnTo>
                  <a:pt x="48" y="202"/>
                </a:lnTo>
                <a:lnTo>
                  <a:pt x="48" y="202"/>
                </a:lnTo>
                <a:lnTo>
                  <a:pt x="48" y="202"/>
                </a:lnTo>
                <a:lnTo>
                  <a:pt x="48" y="201"/>
                </a:lnTo>
                <a:lnTo>
                  <a:pt x="49" y="201"/>
                </a:lnTo>
                <a:lnTo>
                  <a:pt x="49" y="201"/>
                </a:lnTo>
                <a:lnTo>
                  <a:pt x="49" y="201"/>
                </a:lnTo>
                <a:lnTo>
                  <a:pt x="49" y="201"/>
                </a:lnTo>
                <a:lnTo>
                  <a:pt x="49" y="201"/>
                </a:lnTo>
                <a:lnTo>
                  <a:pt x="49" y="201"/>
                </a:lnTo>
                <a:lnTo>
                  <a:pt x="50" y="201"/>
                </a:lnTo>
                <a:lnTo>
                  <a:pt x="50" y="201"/>
                </a:lnTo>
                <a:lnTo>
                  <a:pt x="50" y="201"/>
                </a:lnTo>
                <a:lnTo>
                  <a:pt x="50" y="201"/>
                </a:lnTo>
                <a:lnTo>
                  <a:pt x="50" y="201"/>
                </a:lnTo>
                <a:lnTo>
                  <a:pt x="50" y="201"/>
                </a:lnTo>
                <a:lnTo>
                  <a:pt x="50" y="201"/>
                </a:lnTo>
                <a:lnTo>
                  <a:pt x="51" y="201"/>
                </a:lnTo>
                <a:lnTo>
                  <a:pt x="51" y="201"/>
                </a:lnTo>
                <a:lnTo>
                  <a:pt x="51" y="201"/>
                </a:lnTo>
                <a:lnTo>
                  <a:pt x="51" y="200"/>
                </a:lnTo>
                <a:lnTo>
                  <a:pt x="51" y="200"/>
                </a:lnTo>
                <a:lnTo>
                  <a:pt x="51" y="200"/>
                </a:lnTo>
                <a:lnTo>
                  <a:pt x="51" y="200"/>
                </a:lnTo>
                <a:lnTo>
                  <a:pt x="52" y="200"/>
                </a:lnTo>
                <a:lnTo>
                  <a:pt x="52" y="200"/>
                </a:lnTo>
                <a:lnTo>
                  <a:pt x="52" y="200"/>
                </a:lnTo>
                <a:lnTo>
                  <a:pt x="52" y="200"/>
                </a:lnTo>
                <a:lnTo>
                  <a:pt x="52" y="200"/>
                </a:lnTo>
                <a:lnTo>
                  <a:pt x="52" y="200"/>
                </a:lnTo>
                <a:lnTo>
                  <a:pt x="52" y="200"/>
                </a:lnTo>
                <a:lnTo>
                  <a:pt x="53" y="200"/>
                </a:lnTo>
                <a:lnTo>
                  <a:pt x="53" y="200"/>
                </a:lnTo>
                <a:lnTo>
                  <a:pt x="53" y="199"/>
                </a:lnTo>
                <a:lnTo>
                  <a:pt x="53" y="199"/>
                </a:lnTo>
                <a:lnTo>
                  <a:pt x="53" y="199"/>
                </a:lnTo>
                <a:lnTo>
                  <a:pt x="53" y="199"/>
                </a:lnTo>
                <a:lnTo>
                  <a:pt x="53" y="199"/>
                </a:lnTo>
                <a:lnTo>
                  <a:pt x="54" y="199"/>
                </a:lnTo>
                <a:lnTo>
                  <a:pt x="54" y="199"/>
                </a:lnTo>
                <a:lnTo>
                  <a:pt x="54" y="199"/>
                </a:lnTo>
                <a:lnTo>
                  <a:pt x="54" y="199"/>
                </a:lnTo>
                <a:lnTo>
                  <a:pt x="54" y="199"/>
                </a:lnTo>
                <a:lnTo>
                  <a:pt x="54" y="199"/>
                </a:lnTo>
                <a:lnTo>
                  <a:pt x="54" y="199"/>
                </a:lnTo>
                <a:lnTo>
                  <a:pt x="54" y="197"/>
                </a:lnTo>
                <a:lnTo>
                  <a:pt x="55" y="197"/>
                </a:lnTo>
                <a:lnTo>
                  <a:pt x="55" y="197"/>
                </a:lnTo>
                <a:lnTo>
                  <a:pt x="55" y="197"/>
                </a:lnTo>
                <a:lnTo>
                  <a:pt x="55" y="197"/>
                </a:lnTo>
                <a:lnTo>
                  <a:pt x="55" y="197"/>
                </a:lnTo>
                <a:lnTo>
                  <a:pt x="55" y="197"/>
                </a:lnTo>
                <a:lnTo>
                  <a:pt x="55" y="197"/>
                </a:lnTo>
                <a:lnTo>
                  <a:pt x="55" y="197"/>
                </a:lnTo>
                <a:lnTo>
                  <a:pt x="57" y="197"/>
                </a:lnTo>
                <a:lnTo>
                  <a:pt x="57" y="197"/>
                </a:lnTo>
                <a:lnTo>
                  <a:pt x="57" y="196"/>
                </a:lnTo>
                <a:lnTo>
                  <a:pt x="57" y="196"/>
                </a:lnTo>
                <a:lnTo>
                  <a:pt x="57" y="196"/>
                </a:lnTo>
                <a:lnTo>
                  <a:pt x="57" y="196"/>
                </a:lnTo>
                <a:lnTo>
                  <a:pt x="57" y="196"/>
                </a:lnTo>
                <a:lnTo>
                  <a:pt x="57" y="196"/>
                </a:lnTo>
                <a:lnTo>
                  <a:pt x="58" y="196"/>
                </a:lnTo>
                <a:lnTo>
                  <a:pt x="58" y="196"/>
                </a:lnTo>
                <a:lnTo>
                  <a:pt x="58" y="196"/>
                </a:lnTo>
                <a:lnTo>
                  <a:pt x="58" y="196"/>
                </a:lnTo>
                <a:lnTo>
                  <a:pt x="58" y="195"/>
                </a:lnTo>
                <a:lnTo>
                  <a:pt x="58" y="195"/>
                </a:lnTo>
                <a:lnTo>
                  <a:pt x="58" y="195"/>
                </a:lnTo>
                <a:lnTo>
                  <a:pt x="58" y="195"/>
                </a:lnTo>
                <a:lnTo>
                  <a:pt x="59" y="195"/>
                </a:lnTo>
                <a:lnTo>
                  <a:pt x="59" y="195"/>
                </a:lnTo>
                <a:lnTo>
                  <a:pt x="59" y="195"/>
                </a:lnTo>
                <a:lnTo>
                  <a:pt x="59" y="195"/>
                </a:lnTo>
                <a:lnTo>
                  <a:pt x="59" y="195"/>
                </a:lnTo>
                <a:lnTo>
                  <a:pt x="59" y="195"/>
                </a:lnTo>
                <a:lnTo>
                  <a:pt x="59" y="194"/>
                </a:lnTo>
                <a:lnTo>
                  <a:pt x="59" y="194"/>
                </a:lnTo>
                <a:lnTo>
                  <a:pt x="60" y="194"/>
                </a:lnTo>
                <a:lnTo>
                  <a:pt x="60" y="194"/>
                </a:lnTo>
                <a:lnTo>
                  <a:pt x="60" y="194"/>
                </a:lnTo>
                <a:lnTo>
                  <a:pt x="60" y="194"/>
                </a:lnTo>
                <a:lnTo>
                  <a:pt x="60" y="194"/>
                </a:lnTo>
                <a:lnTo>
                  <a:pt x="60" y="194"/>
                </a:lnTo>
                <a:lnTo>
                  <a:pt x="60" y="193"/>
                </a:lnTo>
                <a:lnTo>
                  <a:pt x="60" y="193"/>
                </a:lnTo>
                <a:lnTo>
                  <a:pt x="60" y="193"/>
                </a:lnTo>
                <a:lnTo>
                  <a:pt x="60" y="193"/>
                </a:lnTo>
                <a:lnTo>
                  <a:pt x="61" y="193"/>
                </a:lnTo>
                <a:lnTo>
                  <a:pt x="61" y="193"/>
                </a:lnTo>
                <a:lnTo>
                  <a:pt x="61" y="193"/>
                </a:lnTo>
                <a:lnTo>
                  <a:pt x="61" y="193"/>
                </a:lnTo>
                <a:lnTo>
                  <a:pt x="61" y="193"/>
                </a:lnTo>
                <a:lnTo>
                  <a:pt x="61" y="192"/>
                </a:lnTo>
                <a:lnTo>
                  <a:pt x="61" y="192"/>
                </a:lnTo>
                <a:lnTo>
                  <a:pt x="61" y="192"/>
                </a:lnTo>
                <a:lnTo>
                  <a:pt x="61" y="192"/>
                </a:lnTo>
                <a:lnTo>
                  <a:pt x="62" y="192"/>
                </a:lnTo>
                <a:lnTo>
                  <a:pt x="62" y="192"/>
                </a:lnTo>
                <a:lnTo>
                  <a:pt x="62" y="192"/>
                </a:lnTo>
                <a:lnTo>
                  <a:pt x="62" y="192"/>
                </a:lnTo>
                <a:lnTo>
                  <a:pt x="62" y="191"/>
                </a:lnTo>
                <a:lnTo>
                  <a:pt x="62" y="191"/>
                </a:lnTo>
                <a:lnTo>
                  <a:pt x="62" y="191"/>
                </a:lnTo>
                <a:lnTo>
                  <a:pt x="62" y="191"/>
                </a:lnTo>
                <a:lnTo>
                  <a:pt x="62" y="191"/>
                </a:lnTo>
                <a:lnTo>
                  <a:pt x="62" y="191"/>
                </a:lnTo>
                <a:lnTo>
                  <a:pt x="62" y="191"/>
                </a:lnTo>
                <a:lnTo>
                  <a:pt x="63" y="191"/>
                </a:lnTo>
                <a:lnTo>
                  <a:pt x="63" y="190"/>
                </a:lnTo>
                <a:lnTo>
                  <a:pt x="63" y="190"/>
                </a:lnTo>
                <a:lnTo>
                  <a:pt x="63" y="190"/>
                </a:lnTo>
                <a:lnTo>
                  <a:pt x="63" y="190"/>
                </a:lnTo>
                <a:lnTo>
                  <a:pt x="63" y="190"/>
                </a:lnTo>
                <a:lnTo>
                  <a:pt x="63" y="190"/>
                </a:lnTo>
                <a:lnTo>
                  <a:pt x="63" y="190"/>
                </a:lnTo>
                <a:lnTo>
                  <a:pt x="63" y="188"/>
                </a:lnTo>
                <a:lnTo>
                  <a:pt x="63" y="188"/>
                </a:lnTo>
                <a:lnTo>
                  <a:pt x="63" y="188"/>
                </a:lnTo>
                <a:lnTo>
                  <a:pt x="63" y="188"/>
                </a:lnTo>
                <a:lnTo>
                  <a:pt x="64" y="188"/>
                </a:lnTo>
                <a:lnTo>
                  <a:pt x="64" y="188"/>
                </a:lnTo>
                <a:lnTo>
                  <a:pt x="64" y="188"/>
                </a:lnTo>
                <a:lnTo>
                  <a:pt x="64" y="188"/>
                </a:lnTo>
                <a:lnTo>
                  <a:pt x="64" y="187"/>
                </a:lnTo>
                <a:lnTo>
                  <a:pt x="64" y="187"/>
                </a:lnTo>
                <a:lnTo>
                  <a:pt x="64" y="187"/>
                </a:lnTo>
                <a:lnTo>
                  <a:pt x="64" y="187"/>
                </a:lnTo>
                <a:lnTo>
                  <a:pt x="64" y="187"/>
                </a:lnTo>
                <a:lnTo>
                  <a:pt x="64" y="187"/>
                </a:lnTo>
                <a:lnTo>
                  <a:pt x="64" y="187"/>
                </a:lnTo>
                <a:lnTo>
                  <a:pt x="64" y="186"/>
                </a:lnTo>
                <a:lnTo>
                  <a:pt x="64" y="186"/>
                </a:lnTo>
                <a:lnTo>
                  <a:pt x="66" y="186"/>
                </a:lnTo>
                <a:lnTo>
                  <a:pt x="66" y="186"/>
                </a:lnTo>
                <a:lnTo>
                  <a:pt x="66" y="186"/>
                </a:lnTo>
                <a:lnTo>
                  <a:pt x="66" y="186"/>
                </a:lnTo>
                <a:lnTo>
                  <a:pt x="66" y="186"/>
                </a:lnTo>
                <a:lnTo>
                  <a:pt x="66" y="185"/>
                </a:lnTo>
                <a:lnTo>
                  <a:pt x="66" y="185"/>
                </a:lnTo>
                <a:lnTo>
                  <a:pt x="66" y="185"/>
                </a:lnTo>
                <a:lnTo>
                  <a:pt x="66" y="185"/>
                </a:lnTo>
                <a:lnTo>
                  <a:pt x="66" y="185"/>
                </a:lnTo>
                <a:lnTo>
                  <a:pt x="66" y="185"/>
                </a:lnTo>
                <a:lnTo>
                  <a:pt x="66" y="184"/>
                </a:lnTo>
                <a:lnTo>
                  <a:pt x="66" y="184"/>
                </a:lnTo>
                <a:lnTo>
                  <a:pt x="66" y="184"/>
                </a:lnTo>
                <a:lnTo>
                  <a:pt x="66" y="184"/>
                </a:lnTo>
                <a:lnTo>
                  <a:pt x="67" y="184"/>
                </a:lnTo>
                <a:lnTo>
                  <a:pt x="67" y="184"/>
                </a:lnTo>
                <a:lnTo>
                  <a:pt x="67" y="184"/>
                </a:lnTo>
                <a:lnTo>
                  <a:pt x="67" y="183"/>
                </a:lnTo>
                <a:lnTo>
                  <a:pt x="67" y="183"/>
                </a:lnTo>
                <a:lnTo>
                  <a:pt x="67" y="183"/>
                </a:lnTo>
                <a:lnTo>
                  <a:pt x="67" y="183"/>
                </a:lnTo>
                <a:lnTo>
                  <a:pt x="67" y="183"/>
                </a:lnTo>
                <a:lnTo>
                  <a:pt x="67" y="183"/>
                </a:lnTo>
                <a:lnTo>
                  <a:pt x="67" y="183"/>
                </a:lnTo>
                <a:lnTo>
                  <a:pt x="67" y="182"/>
                </a:lnTo>
                <a:lnTo>
                  <a:pt x="67" y="182"/>
                </a:lnTo>
                <a:lnTo>
                  <a:pt x="67" y="182"/>
                </a:lnTo>
                <a:lnTo>
                  <a:pt x="67" y="182"/>
                </a:lnTo>
                <a:lnTo>
                  <a:pt x="67" y="182"/>
                </a:lnTo>
                <a:lnTo>
                  <a:pt x="67" y="182"/>
                </a:lnTo>
                <a:lnTo>
                  <a:pt x="67" y="181"/>
                </a:lnTo>
                <a:lnTo>
                  <a:pt x="67" y="181"/>
                </a:lnTo>
                <a:lnTo>
                  <a:pt x="67" y="181"/>
                </a:lnTo>
                <a:lnTo>
                  <a:pt x="67" y="181"/>
                </a:lnTo>
                <a:lnTo>
                  <a:pt x="67" y="181"/>
                </a:lnTo>
                <a:lnTo>
                  <a:pt x="68" y="181"/>
                </a:lnTo>
                <a:lnTo>
                  <a:pt x="68" y="179"/>
                </a:lnTo>
                <a:lnTo>
                  <a:pt x="68" y="179"/>
                </a:lnTo>
                <a:lnTo>
                  <a:pt x="68" y="179"/>
                </a:lnTo>
                <a:lnTo>
                  <a:pt x="68" y="179"/>
                </a:lnTo>
                <a:lnTo>
                  <a:pt x="68" y="179"/>
                </a:lnTo>
                <a:lnTo>
                  <a:pt x="68" y="179"/>
                </a:lnTo>
                <a:lnTo>
                  <a:pt x="68" y="179"/>
                </a:lnTo>
                <a:lnTo>
                  <a:pt x="68" y="178"/>
                </a:lnTo>
                <a:lnTo>
                  <a:pt x="68" y="178"/>
                </a:lnTo>
                <a:lnTo>
                  <a:pt x="68" y="178"/>
                </a:lnTo>
                <a:lnTo>
                  <a:pt x="68" y="178"/>
                </a:lnTo>
                <a:lnTo>
                  <a:pt x="68" y="178"/>
                </a:lnTo>
                <a:lnTo>
                  <a:pt x="68" y="178"/>
                </a:lnTo>
                <a:lnTo>
                  <a:pt x="68" y="177"/>
                </a:lnTo>
                <a:lnTo>
                  <a:pt x="68" y="177"/>
                </a:lnTo>
                <a:lnTo>
                  <a:pt x="68" y="177"/>
                </a:lnTo>
                <a:lnTo>
                  <a:pt x="68" y="177"/>
                </a:lnTo>
                <a:lnTo>
                  <a:pt x="68" y="177"/>
                </a:lnTo>
                <a:lnTo>
                  <a:pt x="68" y="177"/>
                </a:lnTo>
                <a:lnTo>
                  <a:pt x="68" y="176"/>
                </a:lnTo>
                <a:lnTo>
                  <a:pt x="68" y="176"/>
                </a:lnTo>
                <a:lnTo>
                  <a:pt x="68" y="176"/>
                </a:lnTo>
                <a:lnTo>
                  <a:pt x="68" y="176"/>
                </a:lnTo>
                <a:lnTo>
                  <a:pt x="68" y="176"/>
                </a:lnTo>
                <a:lnTo>
                  <a:pt x="68" y="176"/>
                </a:lnTo>
                <a:lnTo>
                  <a:pt x="68" y="175"/>
                </a:lnTo>
                <a:lnTo>
                  <a:pt x="68" y="175"/>
                </a:lnTo>
                <a:lnTo>
                  <a:pt x="68" y="175"/>
                </a:lnTo>
                <a:lnTo>
                  <a:pt x="68" y="175"/>
                </a:lnTo>
                <a:lnTo>
                  <a:pt x="68" y="175"/>
                </a:lnTo>
                <a:lnTo>
                  <a:pt x="68" y="175"/>
                </a:lnTo>
                <a:lnTo>
                  <a:pt x="68" y="174"/>
                </a:lnTo>
                <a:lnTo>
                  <a:pt x="68" y="174"/>
                </a:lnTo>
                <a:lnTo>
                  <a:pt x="68" y="174"/>
                </a:lnTo>
                <a:lnTo>
                  <a:pt x="68" y="174"/>
                </a:lnTo>
                <a:lnTo>
                  <a:pt x="68" y="174"/>
                </a:lnTo>
                <a:lnTo>
                  <a:pt x="68" y="174"/>
                </a:lnTo>
                <a:lnTo>
                  <a:pt x="68" y="173"/>
                </a:lnTo>
                <a:lnTo>
                  <a:pt x="68" y="173"/>
                </a:lnTo>
                <a:lnTo>
                  <a:pt x="68" y="173"/>
                </a:lnTo>
                <a:lnTo>
                  <a:pt x="68" y="173"/>
                </a:lnTo>
                <a:lnTo>
                  <a:pt x="68" y="173"/>
                </a:lnTo>
                <a:lnTo>
                  <a:pt x="68" y="173"/>
                </a:lnTo>
                <a:lnTo>
                  <a:pt x="68" y="171"/>
                </a:lnTo>
                <a:lnTo>
                  <a:pt x="68" y="171"/>
                </a:lnTo>
                <a:lnTo>
                  <a:pt x="68" y="171"/>
                </a:lnTo>
                <a:lnTo>
                  <a:pt x="68" y="171"/>
                </a:lnTo>
                <a:lnTo>
                  <a:pt x="68" y="171"/>
                </a:lnTo>
                <a:lnTo>
                  <a:pt x="68" y="171"/>
                </a:lnTo>
                <a:lnTo>
                  <a:pt x="68" y="170"/>
                </a:lnTo>
                <a:lnTo>
                  <a:pt x="68" y="170"/>
                </a:lnTo>
                <a:lnTo>
                  <a:pt x="68" y="170"/>
                </a:lnTo>
                <a:lnTo>
                  <a:pt x="68" y="170"/>
                </a:lnTo>
                <a:lnTo>
                  <a:pt x="68" y="170"/>
                </a:lnTo>
                <a:lnTo>
                  <a:pt x="68" y="170"/>
                </a:lnTo>
                <a:lnTo>
                  <a:pt x="68" y="169"/>
                </a:lnTo>
                <a:lnTo>
                  <a:pt x="68" y="169"/>
                </a:lnTo>
                <a:lnTo>
                  <a:pt x="68" y="169"/>
                </a:lnTo>
                <a:lnTo>
                  <a:pt x="68" y="169"/>
                </a:lnTo>
                <a:lnTo>
                  <a:pt x="68" y="169"/>
                </a:lnTo>
                <a:lnTo>
                  <a:pt x="68" y="169"/>
                </a:lnTo>
                <a:lnTo>
                  <a:pt x="68" y="168"/>
                </a:lnTo>
                <a:lnTo>
                  <a:pt x="68" y="168"/>
                </a:lnTo>
                <a:lnTo>
                  <a:pt x="68" y="168"/>
                </a:lnTo>
                <a:lnTo>
                  <a:pt x="68" y="168"/>
                </a:lnTo>
                <a:lnTo>
                  <a:pt x="68" y="168"/>
                </a:lnTo>
                <a:lnTo>
                  <a:pt x="68" y="168"/>
                </a:lnTo>
                <a:lnTo>
                  <a:pt x="68" y="167"/>
                </a:lnTo>
                <a:lnTo>
                  <a:pt x="68" y="167"/>
                </a:lnTo>
                <a:lnTo>
                  <a:pt x="68" y="167"/>
                </a:lnTo>
                <a:lnTo>
                  <a:pt x="68" y="167"/>
                </a:lnTo>
                <a:lnTo>
                  <a:pt x="68" y="167"/>
                </a:lnTo>
                <a:lnTo>
                  <a:pt x="68" y="167"/>
                </a:lnTo>
                <a:lnTo>
                  <a:pt x="68" y="166"/>
                </a:lnTo>
                <a:lnTo>
                  <a:pt x="67" y="166"/>
                </a:lnTo>
                <a:lnTo>
                  <a:pt x="67" y="166"/>
                </a:lnTo>
                <a:lnTo>
                  <a:pt x="67" y="166"/>
                </a:lnTo>
                <a:lnTo>
                  <a:pt x="67" y="166"/>
                </a:lnTo>
                <a:lnTo>
                  <a:pt x="67" y="166"/>
                </a:lnTo>
                <a:lnTo>
                  <a:pt x="67" y="165"/>
                </a:lnTo>
                <a:lnTo>
                  <a:pt x="67" y="165"/>
                </a:lnTo>
                <a:lnTo>
                  <a:pt x="67" y="165"/>
                </a:lnTo>
                <a:lnTo>
                  <a:pt x="67" y="165"/>
                </a:lnTo>
                <a:lnTo>
                  <a:pt x="67" y="165"/>
                </a:lnTo>
                <a:lnTo>
                  <a:pt x="67" y="165"/>
                </a:lnTo>
                <a:lnTo>
                  <a:pt x="67" y="165"/>
                </a:lnTo>
                <a:lnTo>
                  <a:pt x="67" y="164"/>
                </a:lnTo>
                <a:lnTo>
                  <a:pt x="67" y="164"/>
                </a:lnTo>
                <a:lnTo>
                  <a:pt x="67" y="164"/>
                </a:lnTo>
                <a:lnTo>
                  <a:pt x="67" y="164"/>
                </a:lnTo>
                <a:lnTo>
                  <a:pt x="67" y="164"/>
                </a:lnTo>
                <a:lnTo>
                  <a:pt x="67" y="164"/>
                </a:lnTo>
                <a:lnTo>
                  <a:pt x="67" y="162"/>
                </a:lnTo>
                <a:lnTo>
                  <a:pt x="67" y="162"/>
                </a:lnTo>
                <a:lnTo>
                  <a:pt x="67" y="162"/>
                </a:lnTo>
                <a:lnTo>
                  <a:pt x="66" y="162"/>
                </a:lnTo>
                <a:lnTo>
                  <a:pt x="66" y="162"/>
                </a:lnTo>
                <a:lnTo>
                  <a:pt x="66" y="162"/>
                </a:lnTo>
                <a:lnTo>
                  <a:pt x="66" y="162"/>
                </a:lnTo>
                <a:lnTo>
                  <a:pt x="66" y="161"/>
                </a:lnTo>
                <a:lnTo>
                  <a:pt x="66" y="161"/>
                </a:lnTo>
                <a:lnTo>
                  <a:pt x="66" y="161"/>
                </a:lnTo>
                <a:lnTo>
                  <a:pt x="66" y="161"/>
                </a:lnTo>
                <a:lnTo>
                  <a:pt x="66" y="161"/>
                </a:lnTo>
                <a:lnTo>
                  <a:pt x="66" y="161"/>
                </a:lnTo>
                <a:lnTo>
                  <a:pt x="66" y="161"/>
                </a:lnTo>
                <a:lnTo>
                  <a:pt x="66" y="160"/>
                </a:lnTo>
                <a:lnTo>
                  <a:pt x="66" y="160"/>
                </a:lnTo>
                <a:lnTo>
                  <a:pt x="66" y="160"/>
                </a:lnTo>
                <a:lnTo>
                  <a:pt x="66" y="160"/>
                </a:lnTo>
                <a:lnTo>
                  <a:pt x="64" y="160"/>
                </a:lnTo>
                <a:lnTo>
                  <a:pt x="64" y="160"/>
                </a:lnTo>
                <a:lnTo>
                  <a:pt x="64" y="160"/>
                </a:lnTo>
                <a:lnTo>
                  <a:pt x="64" y="159"/>
                </a:lnTo>
                <a:lnTo>
                  <a:pt x="64" y="159"/>
                </a:lnTo>
                <a:lnTo>
                  <a:pt x="64" y="159"/>
                </a:lnTo>
                <a:lnTo>
                  <a:pt x="64" y="159"/>
                </a:lnTo>
                <a:lnTo>
                  <a:pt x="64" y="159"/>
                </a:lnTo>
                <a:lnTo>
                  <a:pt x="64" y="159"/>
                </a:lnTo>
                <a:lnTo>
                  <a:pt x="64" y="159"/>
                </a:lnTo>
                <a:lnTo>
                  <a:pt x="64" y="158"/>
                </a:lnTo>
                <a:lnTo>
                  <a:pt x="64" y="158"/>
                </a:lnTo>
                <a:lnTo>
                  <a:pt x="64" y="158"/>
                </a:lnTo>
                <a:lnTo>
                  <a:pt x="63" y="158"/>
                </a:lnTo>
                <a:lnTo>
                  <a:pt x="63" y="158"/>
                </a:lnTo>
                <a:lnTo>
                  <a:pt x="63" y="158"/>
                </a:lnTo>
                <a:lnTo>
                  <a:pt x="63" y="158"/>
                </a:lnTo>
                <a:lnTo>
                  <a:pt x="63" y="157"/>
                </a:lnTo>
                <a:lnTo>
                  <a:pt x="63" y="157"/>
                </a:lnTo>
                <a:lnTo>
                  <a:pt x="63" y="157"/>
                </a:lnTo>
                <a:lnTo>
                  <a:pt x="63" y="157"/>
                </a:lnTo>
                <a:lnTo>
                  <a:pt x="63" y="157"/>
                </a:lnTo>
                <a:lnTo>
                  <a:pt x="63" y="157"/>
                </a:lnTo>
                <a:lnTo>
                  <a:pt x="63" y="157"/>
                </a:lnTo>
                <a:lnTo>
                  <a:pt x="63" y="157"/>
                </a:lnTo>
                <a:lnTo>
                  <a:pt x="62" y="156"/>
                </a:lnTo>
                <a:lnTo>
                  <a:pt x="62" y="156"/>
                </a:lnTo>
                <a:lnTo>
                  <a:pt x="62" y="156"/>
                </a:lnTo>
                <a:lnTo>
                  <a:pt x="62" y="156"/>
                </a:lnTo>
                <a:lnTo>
                  <a:pt x="62" y="156"/>
                </a:lnTo>
                <a:lnTo>
                  <a:pt x="62" y="156"/>
                </a:lnTo>
                <a:lnTo>
                  <a:pt x="62" y="156"/>
                </a:lnTo>
                <a:lnTo>
                  <a:pt x="62" y="156"/>
                </a:lnTo>
                <a:lnTo>
                  <a:pt x="62" y="155"/>
                </a:lnTo>
                <a:lnTo>
                  <a:pt x="62" y="155"/>
                </a:lnTo>
                <a:lnTo>
                  <a:pt x="62" y="155"/>
                </a:lnTo>
                <a:lnTo>
                  <a:pt x="61" y="155"/>
                </a:lnTo>
                <a:lnTo>
                  <a:pt x="61" y="155"/>
                </a:lnTo>
                <a:lnTo>
                  <a:pt x="61" y="155"/>
                </a:lnTo>
                <a:lnTo>
                  <a:pt x="61" y="155"/>
                </a:lnTo>
                <a:lnTo>
                  <a:pt x="61" y="155"/>
                </a:lnTo>
                <a:lnTo>
                  <a:pt x="61" y="153"/>
                </a:lnTo>
                <a:lnTo>
                  <a:pt x="61" y="153"/>
                </a:lnTo>
                <a:lnTo>
                  <a:pt x="61" y="153"/>
                </a:lnTo>
                <a:lnTo>
                  <a:pt x="61" y="153"/>
                </a:lnTo>
                <a:lnTo>
                  <a:pt x="60" y="153"/>
                </a:lnTo>
                <a:lnTo>
                  <a:pt x="60" y="153"/>
                </a:lnTo>
                <a:lnTo>
                  <a:pt x="60" y="153"/>
                </a:lnTo>
                <a:lnTo>
                  <a:pt x="60" y="153"/>
                </a:lnTo>
                <a:lnTo>
                  <a:pt x="60" y="152"/>
                </a:lnTo>
                <a:lnTo>
                  <a:pt x="60" y="152"/>
                </a:lnTo>
                <a:lnTo>
                  <a:pt x="60" y="152"/>
                </a:lnTo>
                <a:lnTo>
                  <a:pt x="60" y="152"/>
                </a:lnTo>
                <a:lnTo>
                  <a:pt x="60" y="152"/>
                </a:lnTo>
                <a:lnTo>
                  <a:pt x="60" y="152"/>
                </a:lnTo>
                <a:lnTo>
                  <a:pt x="59" y="152"/>
                </a:lnTo>
                <a:lnTo>
                  <a:pt x="59" y="152"/>
                </a:lnTo>
                <a:lnTo>
                  <a:pt x="59" y="152"/>
                </a:lnTo>
                <a:lnTo>
                  <a:pt x="59" y="151"/>
                </a:lnTo>
                <a:lnTo>
                  <a:pt x="59" y="151"/>
                </a:lnTo>
                <a:lnTo>
                  <a:pt x="59" y="151"/>
                </a:lnTo>
                <a:lnTo>
                  <a:pt x="59" y="151"/>
                </a:lnTo>
                <a:lnTo>
                  <a:pt x="59" y="151"/>
                </a:lnTo>
                <a:lnTo>
                  <a:pt x="58" y="151"/>
                </a:lnTo>
                <a:lnTo>
                  <a:pt x="58" y="151"/>
                </a:lnTo>
                <a:lnTo>
                  <a:pt x="58" y="151"/>
                </a:lnTo>
                <a:lnTo>
                  <a:pt x="58" y="151"/>
                </a:lnTo>
                <a:lnTo>
                  <a:pt x="58" y="151"/>
                </a:lnTo>
                <a:lnTo>
                  <a:pt x="58" y="150"/>
                </a:lnTo>
                <a:lnTo>
                  <a:pt x="58" y="150"/>
                </a:lnTo>
                <a:lnTo>
                  <a:pt x="58" y="150"/>
                </a:lnTo>
                <a:lnTo>
                  <a:pt x="57" y="150"/>
                </a:lnTo>
                <a:lnTo>
                  <a:pt x="57" y="150"/>
                </a:lnTo>
                <a:lnTo>
                  <a:pt x="57" y="150"/>
                </a:lnTo>
                <a:lnTo>
                  <a:pt x="57" y="150"/>
                </a:lnTo>
                <a:lnTo>
                  <a:pt x="57" y="150"/>
                </a:lnTo>
                <a:lnTo>
                  <a:pt x="57" y="150"/>
                </a:lnTo>
                <a:lnTo>
                  <a:pt x="57" y="150"/>
                </a:lnTo>
                <a:lnTo>
                  <a:pt x="57" y="149"/>
                </a:lnTo>
                <a:lnTo>
                  <a:pt x="55" y="149"/>
                </a:lnTo>
                <a:lnTo>
                  <a:pt x="55" y="149"/>
                </a:lnTo>
                <a:lnTo>
                  <a:pt x="55" y="149"/>
                </a:lnTo>
                <a:lnTo>
                  <a:pt x="55" y="149"/>
                </a:lnTo>
                <a:lnTo>
                  <a:pt x="55" y="149"/>
                </a:lnTo>
                <a:lnTo>
                  <a:pt x="55" y="149"/>
                </a:lnTo>
                <a:lnTo>
                  <a:pt x="55" y="149"/>
                </a:lnTo>
                <a:lnTo>
                  <a:pt x="55" y="149"/>
                </a:lnTo>
                <a:lnTo>
                  <a:pt x="54" y="149"/>
                </a:lnTo>
                <a:lnTo>
                  <a:pt x="54" y="149"/>
                </a:lnTo>
                <a:lnTo>
                  <a:pt x="54" y="148"/>
                </a:lnTo>
                <a:lnTo>
                  <a:pt x="54" y="148"/>
                </a:lnTo>
                <a:lnTo>
                  <a:pt x="54" y="148"/>
                </a:lnTo>
                <a:lnTo>
                  <a:pt x="54" y="148"/>
                </a:lnTo>
                <a:lnTo>
                  <a:pt x="54" y="148"/>
                </a:lnTo>
                <a:lnTo>
                  <a:pt x="54" y="148"/>
                </a:lnTo>
                <a:lnTo>
                  <a:pt x="53" y="148"/>
                </a:lnTo>
                <a:lnTo>
                  <a:pt x="53" y="148"/>
                </a:lnTo>
                <a:lnTo>
                  <a:pt x="53" y="148"/>
                </a:lnTo>
                <a:lnTo>
                  <a:pt x="53" y="148"/>
                </a:lnTo>
                <a:lnTo>
                  <a:pt x="53" y="148"/>
                </a:lnTo>
                <a:lnTo>
                  <a:pt x="53" y="148"/>
                </a:lnTo>
                <a:lnTo>
                  <a:pt x="53" y="147"/>
                </a:lnTo>
                <a:lnTo>
                  <a:pt x="52" y="147"/>
                </a:lnTo>
                <a:lnTo>
                  <a:pt x="52" y="147"/>
                </a:lnTo>
                <a:lnTo>
                  <a:pt x="52" y="147"/>
                </a:lnTo>
                <a:lnTo>
                  <a:pt x="52" y="147"/>
                </a:lnTo>
                <a:lnTo>
                  <a:pt x="52" y="147"/>
                </a:lnTo>
                <a:lnTo>
                  <a:pt x="52" y="147"/>
                </a:lnTo>
                <a:lnTo>
                  <a:pt x="52" y="147"/>
                </a:lnTo>
                <a:lnTo>
                  <a:pt x="51" y="147"/>
                </a:lnTo>
                <a:lnTo>
                  <a:pt x="51" y="147"/>
                </a:lnTo>
                <a:lnTo>
                  <a:pt x="51" y="147"/>
                </a:lnTo>
                <a:lnTo>
                  <a:pt x="51" y="147"/>
                </a:lnTo>
                <a:lnTo>
                  <a:pt x="51" y="147"/>
                </a:lnTo>
                <a:lnTo>
                  <a:pt x="51" y="147"/>
                </a:lnTo>
                <a:lnTo>
                  <a:pt x="51" y="146"/>
                </a:lnTo>
                <a:lnTo>
                  <a:pt x="50" y="146"/>
                </a:lnTo>
                <a:lnTo>
                  <a:pt x="50" y="146"/>
                </a:lnTo>
                <a:lnTo>
                  <a:pt x="50" y="146"/>
                </a:lnTo>
                <a:lnTo>
                  <a:pt x="50" y="146"/>
                </a:lnTo>
                <a:lnTo>
                  <a:pt x="50" y="146"/>
                </a:lnTo>
                <a:lnTo>
                  <a:pt x="50" y="146"/>
                </a:lnTo>
                <a:lnTo>
                  <a:pt x="50" y="146"/>
                </a:lnTo>
                <a:lnTo>
                  <a:pt x="49" y="146"/>
                </a:lnTo>
                <a:lnTo>
                  <a:pt x="49" y="146"/>
                </a:lnTo>
                <a:lnTo>
                  <a:pt x="49" y="146"/>
                </a:lnTo>
                <a:lnTo>
                  <a:pt x="49" y="146"/>
                </a:lnTo>
                <a:lnTo>
                  <a:pt x="49" y="146"/>
                </a:lnTo>
                <a:lnTo>
                  <a:pt x="49" y="146"/>
                </a:lnTo>
                <a:lnTo>
                  <a:pt x="48" y="146"/>
                </a:lnTo>
                <a:lnTo>
                  <a:pt x="48" y="146"/>
                </a:lnTo>
                <a:lnTo>
                  <a:pt x="48" y="146"/>
                </a:lnTo>
                <a:lnTo>
                  <a:pt x="48" y="144"/>
                </a:lnTo>
                <a:lnTo>
                  <a:pt x="48" y="144"/>
                </a:lnTo>
                <a:lnTo>
                  <a:pt x="48" y="144"/>
                </a:lnTo>
                <a:lnTo>
                  <a:pt x="48" y="144"/>
                </a:lnTo>
                <a:lnTo>
                  <a:pt x="46" y="144"/>
                </a:lnTo>
                <a:lnTo>
                  <a:pt x="46" y="144"/>
                </a:lnTo>
                <a:lnTo>
                  <a:pt x="46" y="144"/>
                </a:lnTo>
                <a:lnTo>
                  <a:pt x="46" y="144"/>
                </a:lnTo>
                <a:lnTo>
                  <a:pt x="46" y="144"/>
                </a:lnTo>
                <a:lnTo>
                  <a:pt x="46" y="144"/>
                </a:lnTo>
                <a:lnTo>
                  <a:pt x="45" y="144"/>
                </a:lnTo>
                <a:lnTo>
                  <a:pt x="45" y="144"/>
                </a:lnTo>
                <a:lnTo>
                  <a:pt x="45" y="144"/>
                </a:lnTo>
                <a:lnTo>
                  <a:pt x="45" y="144"/>
                </a:lnTo>
                <a:lnTo>
                  <a:pt x="45" y="144"/>
                </a:lnTo>
                <a:lnTo>
                  <a:pt x="45" y="144"/>
                </a:lnTo>
                <a:lnTo>
                  <a:pt x="44" y="144"/>
                </a:lnTo>
                <a:lnTo>
                  <a:pt x="44" y="144"/>
                </a:lnTo>
                <a:lnTo>
                  <a:pt x="44" y="144"/>
                </a:lnTo>
                <a:lnTo>
                  <a:pt x="44" y="144"/>
                </a:lnTo>
                <a:lnTo>
                  <a:pt x="44" y="144"/>
                </a:lnTo>
                <a:lnTo>
                  <a:pt x="44" y="144"/>
                </a:lnTo>
                <a:lnTo>
                  <a:pt x="44" y="144"/>
                </a:lnTo>
                <a:lnTo>
                  <a:pt x="43" y="144"/>
                </a:lnTo>
                <a:lnTo>
                  <a:pt x="43" y="144"/>
                </a:lnTo>
                <a:lnTo>
                  <a:pt x="43" y="144"/>
                </a:lnTo>
                <a:lnTo>
                  <a:pt x="43" y="143"/>
                </a:lnTo>
                <a:lnTo>
                  <a:pt x="43" y="143"/>
                </a:lnTo>
                <a:lnTo>
                  <a:pt x="43" y="143"/>
                </a:lnTo>
                <a:lnTo>
                  <a:pt x="42" y="143"/>
                </a:lnTo>
                <a:lnTo>
                  <a:pt x="42" y="143"/>
                </a:lnTo>
                <a:lnTo>
                  <a:pt x="42" y="143"/>
                </a:lnTo>
                <a:lnTo>
                  <a:pt x="42" y="143"/>
                </a:lnTo>
                <a:lnTo>
                  <a:pt x="42" y="143"/>
                </a:lnTo>
                <a:lnTo>
                  <a:pt x="42" y="143"/>
                </a:lnTo>
                <a:lnTo>
                  <a:pt x="41" y="143"/>
                </a:lnTo>
                <a:lnTo>
                  <a:pt x="41" y="143"/>
                </a:lnTo>
                <a:lnTo>
                  <a:pt x="41" y="143"/>
                </a:lnTo>
                <a:lnTo>
                  <a:pt x="41" y="143"/>
                </a:lnTo>
                <a:lnTo>
                  <a:pt x="41" y="143"/>
                </a:lnTo>
                <a:lnTo>
                  <a:pt x="41" y="143"/>
                </a:lnTo>
                <a:lnTo>
                  <a:pt x="40" y="143"/>
                </a:lnTo>
                <a:lnTo>
                  <a:pt x="40" y="143"/>
                </a:lnTo>
                <a:lnTo>
                  <a:pt x="40" y="143"/>
                </a:lnTo>
                <a:lnTo>
                  <a:pt x="40" y="143"/>
                </a:lnTo>
                <a:lnTo>
                  <a:pt x="40" y="143"/>
                </a:lnTo>
                <a:lnTo>
                  <a:pt x="40" y="143"/>
                </a:lnTo>
                <a:lnTo>
                  <a:pt x="39" y="143"/>
                </a:lnTo>
                <a:lnTo>
                  <a:pt x="39" y="143"/>
                </a:lnTo>
                <a:lnTo>
                  <a:pt x="39" y="143"/>
                </a:lnTo>
                <a:lnTo>
                  <a:pt x="39" y="143"/>
                </a:lnTo>
                <a:lnTo>
                  <a:pt x="39" y="143"/>
                </a:lnTo>
                <a:lnTo>
                  <a:pt x="39" y="143"/>
                </a:lnTo>
                <a:lnTo>
                  <a:pt x="37" y="143"/>
                </a:lnTo>
                <a:lnTo>
                  <a:pt x="37" y="143"/>
                </a:lnTo>
                <a:lnTo>
                  <a:pt x="37" y="143"/>
                </a:lnTo>
                <a:lnTo>
                  <a:pt x="37" y="143"/>
                </a:lnTo>
                <a:lnTo>
                  <a:pt x="37" y="143"/>
                </a:lnTo>
                <a:lnTo>
                  <a:pt x="37" y="143"/>
                </a:lnTo>
                <a:lnTo>
                  <a:pt x="36" y="143"/>
                </a:lnTo>
                <a:lnTo>
                  <a:pt x="36" y="143"/>
                </a:lnTo>
                <a:lnTo>
                  <a:pt x="36" y="143"/>
                </a:lnTo>
                <a:lnTo>
                  <a:pt x="36" y="143"/>
                </a:lnTo>
                <a:lnTo>
                  <a:pt x="36" y="143"/>
                </a:lnTo>
                <a:lnTo>
                  <a:pt x="36" y="143"/>
                </a:lnTo>
                <a:lnTo>
                  <a:pt x="35" y="143"/>
                </a:lnTo>
                <a:lnTo>
                  <a:pt x="35" y="143"/>
                </a:lnTo>
                <a:lnTo>
                  <a:pt x="35" y="143"/>
                </a:lnTo>
                <a:lnTo>
                  <a:pt x="35" y="143"/>
                </a:lnTo>
                <a:lnTo>
                  <a:pt x="35" y="143"/>
                </a:lnTo>
                <a:lnTo>
                  <a:pt x="35" y="143"/>
                </a:lnTo>
                <a:lnTo>
                  <a:pt x="34" y="143"/>
                </a:lnTo>
                <a:lnTo>
                  <a:pt x="34" y="143"/>
                </a:lnTo>
                <a:lnTo>
                  <a:pt x="34" y="143"/>
                </a:lnTo>
                <a:lnTo>
                  <a:pt x="34" y="143"/>
                </a:lnTo>
                <a:lnTo>
                  <a:pt x="34" y="144"/>
                </a:lnTo>
                <a:lnTo>
                  <a:pt x="34" y="144"/>
                </a:lnTo>
                <a:lnTo>
                  <a:pt x="33" y="144"/>
                </a:lnTo>
                <a:lnTo>
                  <a:pt x="33" y="144"/>
                </a:lnTo>
                <a:lnTo>
                  <a:pt x="33" y="144"/>
                </a:lnTo>
                <a:lnTo>
                  <a:pt x="33" y="144"/>
                </a:lnTo>
                <a:lnTo>
                  <a:pt x="33" y="144"/>
                </a:lnTo>
                <a:lnTo>
                  <a:pt x="33" y="144"/>
                </a:lnTo>
                <a:lnTo>
                  <a:pt x="32" y="144"/>
                </a:lnTo>
                <a:lnTo>
                  <a:pt x="32" y="144"/>
                </a:lnTo>
                <a:lnTo>
                  <a:pt x="32" y="144"/>
                </a:lnTo>
                <a:lnTo>
                  <a:pt x="32" y="144"/>
                </a:lnTo>
                <a:lnTo>
                  <a:pt x="32" y="144"/>
                </a:lnTo>
                <a:lnTo>
                  <a:pt x="32" y="144"/>
                </a:lnTo>
                <a:lnTo>
                  <a:pt x="31" y="144"/>
                </a:lnTo>
                <a:lnTo>
                  <a:pt x="31" y="144"/>
                </a:lnTo>
                <a:lnTo>
                  <a:pt x="31" y="144"/>
                </a:lnTo>
                <a:lnTo>
                  <a:pt x="31" y="144"/>
                </a:lnTo>
                <a:lnTo>
                  <a:pt x="31" y="144"/>
                </a:lnTo>
                <a:lnTo>
                  <a:pt x="31" y="144"/>
                </a:lnTo>
                <a:lnTo>
                  <a:pt x="31" y="144"/>
                </a:lnTo>
                <a:lnTo>
                  <a:pt x="30" y="144"/>
                </a:lnTo>
                <a:lnTo>
                  <a:pt x="30" y="144"/>
                </a:lnTo>
                <a:lnTo>
                  <a:pt x="30" y="144"/>
                </a:lnTo>
                <a:lnTo>
                  <a:pt x="30" y="144"/>
                </a:lnTo>
                <a:lnTo>
                  <a:pt x="30" y="144"/>
                </a:lnTo>
                <a:lnTo>
                  <a:pt x="30" y="146"/>
                </a:lnTo>
                <a:lnTo>
                  <a:pt x="28" y="146"/>
                </a:lnTo>
                <a:lnTo>
                  <a:pt x="28" y="146"/>
                </a:lnTo>
                <a:lnTo>
                  <a:pt x="28" y="146"/>
                </a:lnTo>
                <a:lnTo>
                  <a:pt x="28" y="146"/>
                </a:lnTo>
                <a:lnTo>
                  <a:pt x="28" y="146"/>
                </a:lnTo>
                <a:lnTo>
                  <a:pt x="28" y="146"/>
                </a:lnTo>
                <a:lnTo>
                  <a:pt x="28" y="146"/>
                </a:lnTo>
                <a:lnTo>
                  <a:pt x="27" y="146"/>
                </a:lnTo>
                <a:lnTo>
                  <a:pt x="27" y="146"/>
                </a:lnTo>
                <a:lnTo>
                  <a:pt x="27" y="146"/>
                </a:lnTo>
                <a:lnTo>
                  <a:pt x="27" y="146"/>
                </a:lnTo>
                <a:lnTo>
                  <a:pt x="27" y="146"/>
                </a:lnTo>
                <a:lnTo>
                  <a:pt x="27" y="146"/>
                </a:lnTo>
                <a:lnTo>
                  <a:pt x="26" y="146"/>
                </a:lnTo>
                <a:lnTo>
                  <a:pt x="26" y="146"/>
                </a:lnTo>
                <a:lnTo>
                  <a:pt x="26" y="146"/>
                </a:lnTo>
                <a:lnTo>
                  <a:pt x="26" y="147"/>
                </a:lnTo>
                <a:lnTo>
                  <a:pt x="26" y="147"/>
                </a:lnTo>
                <a:lnTo>
                  <a:pt x="26" y="147"/>
                </a:lnTo>
                <a:lnTo>
                  <a:pt x="26" y="147"/>
                </a:lnTo>
                <a:lnTo>
                  <a:pt x="25" y="147"/>
                </a:lnTo>
                <a:lnTo>
                  <a:pt x="25" y="147"/>
                </a:lnTo>
                <a:lnTo>
                  <a:pt x="25" y="147"/>
                </a:lnTo>
                <a:lnTo>
                  <a:pt x="25" y="147"/>
                </a:lnTo>
                <a:lnTo>
                  <a:pt x="25" y="147"/>
                </a:lnTo>
                <a:lnTo>
                  <a:pt x="25" y="147"/>
                </a:lnTo>
                <a:lnTo>
                  <a:pt x="25" y="147"/>
                </a:lnTo>
                <a:lnTo>
                  <a:pt x="24" y="147"/>
                </a:lnTo>
                <a:lnTo>
                  <a:pt x="24" y="147"/>
                </a:lnTo>
                <a:lnTo>
                  <a:pt x="24" y="147"/>
                </a:lnTo>
                <a:lnTo>
                  <a:pt x="24" y="148"/>
                </a:lnTo>
                <a:lnTo>
                  <a:pt x="24" y="148"/>
                </a:lnTo>
                <a:lnTo>
                  <a:pt x="24" y="148"/>
                </a:lnTo>
                <a:lnTo>
                  <a:pt x="24" y="148"/>
                </a:lnTo>
                <a:lnTo>
                  <a:pt x="24" y="148"/>
                </a:lnTo>
                <a:lnTo>
                  <a:pt x="23" y="148"/>
                </a:lnTo>
                <a:lnTo>
                  <a:pt x="23" y="148"/>
                </a:lnTo>
                <a:lnTo>
                  <a:pt x="23" y="148"/>
                </a:lnTo>
                <a:lnTo>
                  <a:pt x="23" y="148"/>
                </a:lnTo>
                <a:lnTo>
                  <a:pt x="23" y="148"/>
                </a:lnTo>
                <a:lnTo>
                  <a:pt x="23" y="148"/>
                </a:lnTo>
                <a:lnTo>
                  <a:pt x="23" y="148"/>
                </a:lnTo>
                <a:lnTo>
                  <a:pt x="22" y="149"/>
                </a:lnTo>
                <a:lnTo>
                  <a:pt x="22" y="149"/>
                </a:lnTo>
                <a:lnTo>
                  <a:pt x="22" y="149"/>
                </a:lnTo>
                <a:lnTo>
                  <a:pt x="22" y="149"/>
                </a:lnTo>
                <a:lnTo>
                  <a:pt x="22" y="149"/>
                </a:lnTo>
                <a:lnTo>
                  <a:pt x="22" y="149"/>
                </a:lnTo>
                <a:lnTo>
                  <a:pt x="22" y="149"/>
                </a:lnTo>
                <a:lnTo>
                  <a:pt x="22" y="149"/>
                </a:lnTo>
                <a:lnTo>
                  <a:pt x="21" y="149"/>
                </a:lnTo>
                <a:lnTo>
                  <a:pt x="21" y="149"/>
                </a:lnTo>
                <a:lnTo>
                  <a:pt x="21" y="149"/>
                </a:lnTo>
                <a:lnTo>
                  <a:pt x="21" y="150"/>
                </a:lnTo>
                <a:lnTo>
                  <a:pt x="21" y="150"/>
                </a:lnTo>
                <a:lnTo>
                  <a:pt x="21" y="150"/>
                </a:lnTo>
                <a:lnTo>
                  <a:pt x="21" y="150"/>
                </a:lnTo>
                <a:lnTo>
                  <a:pt x="19" y="150"/>
                </a:lnTo>
                <a:lnTo>
                  <a:pt x="19" y="150"/>
                </a:lnTo>
                <a:lnTo>
                  <a:pt x="19" y="150"/>
                </a:lnTo>
                <a:lnTo>
                  <a:pt x="19" y="150"/>
                </a:lnTo>
                <a:lnTo>
                  <a:pt x="19" y="150"/>
                </a:lnTo>
                <a:lnTo>
                  <a:pt x="19" y="150"/>
                </a:lnTo>
                <a:lnTo>
                  <a:pt x="19" y="151"/>
                </a:lnTo>
                <a:lnTo>
                  <a:pt x="19" y="151"/>
                </a:lnTo>
                <a:lnTo>
                  <a:pt x="19" y="151"/>
                </a:lnTo>
                <a:lnTo>
                  <a:pt x="18" y="151"/>
                </a:lnTo>
                <a:lnTo>
                  <a:pt x="18" y="151"/>
                </a:lnTo>
                <a:lnTo>
                  <a:pt x="18" y="151"/>
                </a:lnTo>
                <a:lnTo>
                  <a:pt x="18" y="151"/>
                </a:lnTo>
                <a:lnTo>
                  <a:pt x="18" y="151"/>
                </a:lnTo>
                <a:lnTo>
                  <a:pt x="18" y="151"/>
                </a:lnTo>
                <a:lnTo>
                  <a:pt x="18" y="151"/>
                </a:lnTo>
                <a:lnTo>
                  <a:pt x="18" y="152"/>
                </a:lnTo>
                <a:lnTo>
                  <a:pt x="17" y="152"/>
                </a:lnTo>
                <a:lnTo>
                  <a:pt x="17" y="152"/>
                </a:lnTo>
                <a:lnTo>
                  <a:pt x="17" y="152"/>
                </a:lnTo>
                <a:lnTo>
                  <a:pt x="17" y="152"/>
                </a:lnTo>
                <a:lnTo>
                  <a:pt x="17" y="152"/>
                </a:lnTo>
                <a:lnTo>
                  <a:pt x="17" y="152"/>
                </a:lnTo>
                <a:lnTo>
                  <a:pt x="17" y="152"/>
                </a:lnTo>
                <a:lnTo>
                  <a:pt x="17" y="152"/>
                </a:lnTo>
                <a:lnTo>
                  <a:pt x="17" y="153"/>
                </a:lnTo>
                <a:lnTo>
                  <a:pt x="16" y="153"/>
                </a:lnTo>
                <a:lnTo>
                  <a:pt x="16" y="153"/>
                </a:lnTo>
                <a:lnTo>
                  <a:pt x="16" y="153"/>
                </a:lnTo>
                <a:lnTo>
                  <a:pt x="16" y="153"/>
                </a:lnTo>
                <a:lnTo>
                  <a:pt x="16" y="153"/>
                </a:lnTo>
                <a:lnTo>
                  <a:pt x="16" y="153"/>
                </a:lnTo>
                <a:lnTo>
                  <a:pt x="16" y="153"/>
                </a:lnTo>
                <a:lnTo>
                  <a:pt x="16" y="155"/>
                </a:lnTo>
                <a:lnTo>
                  <a:pt x="16" y="155"/>
                </a:lnTo>
                <a:lnTo>
                  <a:pt x="16" y="155"/>
                </a:lnTo>
                <a:lnTo>
                  <a:pt x="15" y="155"/>
                </a:lnTo>
                <a:lnTo>
                  <a:pt x="15" y="155"/>
                </a:lnTo>
                <a:lnTo>
                  <a:pt x="15" y="155"/>
                </a:lnTo>
                <a:lnTo>
                  <a:pt x="15" y="155"/>
                </a:lnTo>
                <a:lnTo>
                  <a:pt x="15" y="155"/>
                </a:lnTo>
                <a:lnTo>
                  <a:pt x="15" y="156"/>
                </a:lnTo>
                <a:lnTo>
                  <a:pt x="15" y="156"/>
                </a:lnTo>
                <a:lnTo>
                  <a:pt x="15" y="156"/>
                </a:lnTo>
                <a:lnTo>
                  <a:pt x="15" y="156"/>
                </a:lnTo>
                <a:lnTo>
                  <a:pt x="15" y="156"/>
                </a:lnTo>
                <a:lnTo>
                  <a:pt x="14" y="156"/>
                </a:lnTo>
                <a:lnTo>
                  <a:pt x="14" y="156"/>
                </a:lnTo>
                <a:lnTo>
                  <a:pt x="14" y="156"/>
                </a:lnTo>
                <a:lnTo>
                  <a:pt x="14" y="157"/>
                </a:lnTo>
                <a:lnTo>
                  <a:pt x="14" y="157"/>
                </a:lnTo>
                <a:lnTo>
                  <a:pt x="14" y="157"/>
                </a:lnTo>
                <a:lnTo>
                  <a:pt x="14" y="157"/>
                </a:lnTo>
                <a:lnTo>
                  <a:pt x="14" y="157"/>
                </a:lnTo>
                <a:lnTo>
                  <a:pt x="14" y="157"/>
                </a:lnTo>
                <a:lnTo>
                  <a:pt x="14" y="157"/>
                </a:lnTo>
                <a:lnTo>
                  <a:pt x="14" y="157"/>
                </a:lnTo>
                <a:lnTo>
                  <a:pt x="13" y="158"/>
                </a:lnTo>
                <a:lnTo>
                  <a:pt x="13" y="158"/>
                </a:lnTo>
                <a:lnTo>
                  <a:pt x="13" y="158"/>
                </a:lnTo>
                <a:lnTo>
                  <a:pt x="13" y="158"/>
                </a:lnTo>
                <a:lnTo>
                  <a:pt x="13" y="158"/>
                </a:lnTo>
                <a:lnTo>
                  <a:pt x="13" y="158"/>
                </a:lnTo>
                <a:lnTo>
                  <a:pt x="13" y="158"/>
                </a:lnTo>
                <a:lnTo>
                  <a:pt x="13" y="159"/>
                </a:lnTo>
                <a:lnTo>
                  <a:pt x="13" y="159"/>
                </a:lnTo>
                <a:lnTo>
                  <a:pt x="13" y="159"/>
                </a:lnTo>
                <a:lnTo>
                  <a:pt x="13" y="159"/>
                </a:lnTo>
                <a:lnTo>
                  <a:pt x="13" y="159"/>
                </a:lnTo>
                <a:lnTo>
                  <a:pt x="13" y="159"/>
                </a:lnTo>
                <a:lnTo>
                  <a:pt x="12" y="159"/>
                </a:lnTo>
                <a:lnTo>
                  <a:pt x="12" y="160"/>
                </a:lnTo>
                <a:lnTo>
                  <a:pt x="12" y="160"/>
                </a:lnTo>
                <a:lnTo>
                  <a:pt x="12" y="160"/>
                </a:lnTo>
                <a:lnTo>
                  <a:pt x="12" y="160"/>
                </a:lnTo>
                <a:lnTo>
                  <a:pt x="12" y="160"/>
                </a:lnTo>
                <a:lnTo>
                  <a:pt x="12" y="160"/>
                </a:lnTo>
                <a:lnTo>
                  <a:pt x="12" y="160"/>
                </a:lnTo>
                <a:lnTo>
                  <a:pt x="12" y="161"/>
                </a:lnTo>
                <a:lnTo>
                  <a:pt x="12" y="161"/>
                </a:lnTo>
                <a:lnTo>
                  <a:pt x="12" y="161"/>
                </a:lnTo>
                <a:lnTo>
                  <a:pt x="12" y="161"/>
                </a:lnTo>
                <a:lnTo>
                  <a:pt x="12" y="161"/>
                </a:lnTo>
                <a:lnTo>
                  <a:pt x="12" y="161"/>
                </a:lnTo>
                <a:lnTo>
                  <a:pt x="12" y="161"/>
                </a:lnTo>
                <a:lnTo>
                  <a:pt x="10" y="162"/>
                </a:lnTo>
                <a:lnTo>
                  <a:pt x="10" y="162"/>
                </a:lnTo>
                <a:lnTo>
                  <a:pt x="10" y="162"/>
                </a:lnTo>
                <a:lnTo>
                  <a:pt x="10" y="162"/>
                </a:lnTo>
                <a:lnTo>
                  <a:pt x="10" y="162"/>
                </a:lnTo>
                <a:lnTo>
                  <a:pt x="10" y="162"/>
                </a:lnTo>
                <a:lnTo>
                  <a:pt x="10" y="162"/>
                </a:lnTo>
                <a:lnTo>
                  <a:pt x="10" y="164"/>
                </a:lnTo>
                <a:lnTo>
                  <a:pt x="10" y="164"/>
                </a:lnTo>
                <a:lnTo>
                  <a:pt x="10" y="164"/>
                </a:lnTo>
                <a:lnTo>
                  <a:pt x="10" y="164"/>
                </a:lnTo>
                <a:lnTo>
                  <a:pt x="10" y="164"/>
                </a:lnTo>
                <a:lnTo>
                  <a:pt x="10" y="164"/>
                </a:lnTo>
                <a:lnTo>
                  <a:pt x="10" y="165"/>
                </a:lnTo>
                <a:lnTo>
                  <a:pt x="10" y="165"/>
                </a:lnTo>
                <a:lnTo>
                  <a:pt x="10" y="165"/>
                </a:lnTo>
                <a:lnTo>
                  <a:pt x="10" y="165"/>
                </a:lnTo>
                <a:lnTo>
                  <a:pt x="10" y="165"/>
                </a:lnTo>
                <a:lnTo>
                  <a:pt x="10" y="165"/>
                </a:lnTo>
                <a:lnTo>
                  <a:pt x="9" y="165"/>
                </a:lnTo>
                <a:lnTo>
                  <a:pt x="9" y="166"/>
                </a:lnTo>
                <a:lnTo>
                  <a:pt x="9" y="166"/>
                </a:lnTo>
                <a:lnTo>
                  <a:pt x="9" y="166"/>
                </a:lnTo>
                <a:lnTo>
                  <a:pt x="9" y="166"/>
                </a:lnTo>
                <a:lnTo>
                  <a:pt x="9" y="166"/>
                </a:lnTo>
                <a:lnTo>
                  <a:pt x="9" y="166"/>
                </a:lnTo>
                <a:lnTo>
                  <a:pt x="9" y="167"/>
                </a:lnTo>
                <a:lnTo>
                  <a:pt x="9" y="167"/>
                </a:lnTo>
                <a:lnTo>
                  <a:pt x="9" y="167"/>
                </a:lnTo>
                <a:lnTo>
                  <a:pt x="9" y="167"/>
                </a:lnTo>
                <a:lnTo>
                  <a:pt x="9" y="167"/>
                </a:lnTo>
                <a:lnTo>
                  <a:pt x="9" y="167"/>
                </a:lnTo>
                <a:lnTo>
                  <a:pt x="9" y="168"/>
                </a:lnTo>
                <a:lnTo>
                  <a:pt x="9" y="168"/>
                </a:lnTo>
                <a:lnTo>
                  <a:pt x="9" y="168"/>
                </a:lnTo>
                <a:lnTo>
                  <a:pt x="9" y="168"/>
                </a:lnTo>
                <a:lnTo>
                  <a:pt x="9" y="168"/>
                </a:lnTo>
                <a:lnTo>
                  <a:pt x="9" y="168"/>
                </a:lnTo>
                <a:lnTo>
                  <a:pt x="9" y="169"/>
                </a:lnTo>
                <a:lnTo>
                  <a:pt x="9" y="169"/>
                </a:lnTo>
                <a:lnTo>
                  <a:pt x="9" y="169"/>
                </a:lnTo>
                <a:lnTo>
                  <a:pt x="9" y="169"/>
                </a:lnTo>
                <a:lnTo>
                  <a:pt x="9" y="169"/>
                </a:lnTo>
                <a:lnTo>
                  <a:pt x="9" y="169"/>
                </a:lnTo>
                <a:lnTo>
                  <a:pt x="9" y="170"/>
                </a:lnTo>
                <a:lnTo>
                  <a:pt x="9" y="170"/>
                </a:lnTo>
                <a:lnTo>
                  <a:pt x="9" y="170"/>
                </a:lnTo>
                <a:lnTo>
                  <a:pt x="9" y="170"/>
                </a:lnTo>
                <a:lnTo>
                  <a:pt x="9" y="170"/>
                </a:lnTo>
                <a:lnTo>
                  <a:pt x="9" y="170"/>
                </a:lnTo>
                <a:lnTo>
                  <a:pt x="9" y="171"/>
                </a:lnTo>
                <a:lnTo>
                  <a:pt x="9" y="171"/>
                </a:lnTo>
                <a:lnTo>
                  <a:pt x="9" y="171"/>
                </a:lnTo>
                <a:lnTo>
                  <a:pt x="9" y="171"/>
                </a:lnTo>
                <a:lnTo>
                  <a:pt x="9" y="171"/>
                </a:lnTo>
                <a:lnTo>
                  <a:pt x="9" y="171"/>
                </a:lnTo>
                <a:lnTo>
                  <a:pt x="9" y="173"/>
                </a:lnTo>
                <a:lnTo>
                  <a:pt x="9" y="173"/>
                </a:lnTo>
                <a:lnTo>
                  <a:pt x="9" y="173"/>
                </a:lnTo>
                <a:lnTo>
                  <a:pt x="9" y="173"/>
                </a:lnTo>
                <a:lnTo>
                  <a:pt x="9" y="173"/>
                </a:lnTo>
                <a:lnTo>
                  <a:pt x="9" y="173"/>
                </a:lnTo>
                <a:lnTo>
                  <a:pt x="9" y="174"/>
                </a:lnTo>
                <a:lnTo>
                  <a:pt x="9" y="174"/>
                </a:lnTo>
                <a:lnTo>
                  <a:pt x="9" y="174"/>
                </a:lnTo>
                <a:lnTo>
                  <a:pt x="9" y="174"/>
                </a:lnTo>
                <a:lnTo>
                  <a:pt x="9" y="174"/>
                </a:lnTo>
                <a:lnTo>
                  <a:pt x="9" y="174"/>
                </a:lnTo>
                <a:lnTo>
                  <a:pt x="9" y="175"/>
                </a:lnTo>
                <a:lnTo>
                  <a:pt x="9" y="175"/>
                </a:lnTo>
                <a:lnTo>
                  <a:pt x="9" y="175"/>
                </a:lnTo>
                <a:lnTo>
                  <a:pt x="9" y="175"/>
                </a:lnTo>
                <a:lnTo>
                  <a:pt x="9" y="175"/>
                </a:lnTo>
                <a:lnTo>
                  <a:pt x="9" y="175"/>
                </a:lnTo>
                <a:lnTo>
                  <a:pt x="9" y="176"/>
                </a:lnTo>
                <a:lnTo>
                  <a:pt x="9" y="176"/>
                </a:lnTo>
                <a:lnTo>
                  <a:pt x="9" y="176"/>
                </a:lnTo>
                <a:lnTo>
                  <a:pt x="9" y="176"/>
                </a:lnTo>
                <a:lnTo>
                  <a:pt x="9" y="176"/>
                </a:lnTo>
                <a:lnTo>
                  <a:pt x="9" y="176"/>
                </a:lnTo>
                <a:lnTo>
                  <a:pt x="9" y="177"/>
                </a:lnTo>
                <a:lnTo>
                  <a:pt x="9" y="177"/>
                </a:lnTo>
                <a:lnTo>
                  <a:pt x="9" y="177"/>
                </a:lnTo>
                <a:lnTo>
                  <a:pt x="9" y="177"/>
                </a:lnTo>
                <a:lnTo>
                  <a:pt x="9" y="177"/>
                </a:lnTo>
                <a:lnTo>
                  <a:pt x="9" y="177"/>
                </a:lnTo>
                <a:lnTo>
                  <a:pt x="9" y="178"/>
                </a:lnTo>
                <a:lnTo>
                  <a:pt x="9" y="178"/>
                </a:lnTo>
                <a:lnTo>
                  <a:pt x="9" y="178"/>
                </a:lnTo>
                <a:lnTo>
                  <a:pt x="9" y="178"/>
                </a:lnTo>
                <a:lnTo>
                  <a:pt x="9" y="178"/>
                </a:lnTo>
                <a:lnTo>
                  <a:pt x="9" y="178"/>
                </a:lnTo>
                <a:lnTo>
                  <a:pt x="9" y="179"/>
                </a:lnTo>
                <a:lnTo>
                  <a:pt x="9" y="179"/>
                </a:lnTo>
                <a:lnTo>
                  <a:pt x="9" y="179"/>
                </a:lnTo>
                <a:lnTo>
                  <a:pt x="9" y="179"/>
                </a:lnTo>
                <a:lnTo>
                  <a:pt x="9" y="179"/>
                </a:lnTo>
                <a:lnTo>
                  <a:pt x="9" y="179"/>
                </a:lnTo>
                <a:lnTo>
                  <a:pt x="9" y="179"/>
                </a:lnTo>
                <a:lnTo>
                  <a:pt x="9" y="181"/>
                </a:lnTo>
                <a:lnTo>
                  <a:pt x="9" y="181"/>
                </a:lnTo>
                <a:lnTo>
                  <a:pt x="9" y="181"/>
                </a:lnTo>
                <a:lnTo>
                  <a:pt x="9" y="181"/>
                </a:lnTo>
                <a:lnTo>
                  <a:pt x="9" y="181"/>
                </a:lnTo>
                <a:lnTo>
                  <a:pt x="9" y="181"/>
                </a:lnTo>
                <a:lnTo>
                  <a:pt x="9" y="182"/>
                </a:lnTo>
                <a:lnTo>
                  <a:pt x="10" y="182"/>
                </a:lnTo>
                <a:lnTo>
                  <a:pt x="10" y="182"/>
                </a:lnTo>
                <a:lnTo>
                  <a:pt x="10" y="182"/>
                </a:lnTo>
                <a:lnTo>
                  <a:pt x="10" y="182"/>
                </a:lnTo>
                <a:lnTo>
                  <a:pt x="10" y="182"/>
                </a:lnTo>
                <a:lnTo>
                  <a:pt x="10" y="183"/>
                </a:lnTo>
                <a:lnTo>
                  <a:pt x="10" y="183"/>
                </a:lnTo>
                <a:lnTo>
                  <a:pt x="10" y="183"/>
                </a:lnTo>
                <a:lnTo>
                  <a:pt x="10" y="183"/>
                </a:lnTo>
                <a:lnTo>
                  <a:pt x="10" y="183"/>
                </a:lnTo>
                <a:lnTo>
                  <a:pt x="10" y="183"/>
                </a:lnTo>
                <a:lnTo>
                  <a:pt x="10" y="183"/>
                </a:lnTo>
                <a:lnTo>
                  <a:pt x="10" y="184"/>
                </a:lnTo>
                <a:lnTo>
                  <a:pt x="10" y="184"/>
                </a:lnTo>
                <a:lnTo>
                  <a:pt x="10" y="184"/>
                </a:lnTo>
                <a:lnTo>
                  <a:pt x="10" y="184"/>
                </a:lnTo>
                <a:lnTo>
                  <a:pt x="10" y="184"/>
                </a:lnTo>
                <a:lnTo>
                  <a:pt x="10" y="184"/>
                </a:lnTo>
                <a:lnTo>
                  <a:pt x="10" y="184"/>
                </a:lnTo>
                <a:lnTo>
                  <a:pt x="12" y="185"/>
                </a:lnTo>
                <a:lnTo>
                  <a:pt x="12" y="185"/>
                </a:lnTo>
                <a:lnTo>
                  <a:pt x="12" y="185"/>
                </a:lnTo>
                <a:lnTo>
                  <a:pt x="12" y="185"/>
                </a:lnTo>
                <a:lnTo>
                  <a:pt x="12" y="185"/>
                </a:lnTo>
                <a:lnTo>
                  <a:pt x="12" y="185"/>
                </a:lnTo>
                <a:lnTo>
                  <a:pt x="12" y="186"/>
                </a:lnTo>
                <a:lnTo>
                  <a:pt x="12" y="186"/>
                </a:lnTo>
                <a:lnTo>
                  <a:pt x="12" y="186"/>
                </a:lnTo>
                <a:lnTo>
                  <a:pt x="12" y="186"/>
                </a:lnTo>
                <a:lnTo>
                  <a:pt x="12" y="186"/>
                </a:lnTo>
                <a:lnTo>
                  <a:pt x="12" y="186"/>
                </a:lnTo>
                <a:lnTo>
                  <a:pt x="12" y="186"/>
                </a:lnTo>
                <a:lnTo>
                  <a:pt x="12" y="187"/>
                </a:lnTo>
                <a:lnTo>
                  <a:pt x="12" y="187"/>
                </a:lnTo>
                <a:lnTo>
                  <a:pt x="13" y="187"/>
                </a:lnTo>
                <a:lnTo>
                  <a:pt x="13" y="187"/>
                </a:lnTo>
                <a:lnTo>
                  <a:pt x="13" y="187"/>
                </a:lnTo>
                <a:lnTo>
                  <a:pt x="13" y="187"/>
                </a:lnTo>
                <a:lnTo>
                  <a:pt x="13" y="187"/>
                </a:lnTo>
                <a:lnTo>
                  <a:pt x="13" y="188"/>
                </a:lnTo>
                <a:lnTo>
                  <a:pt x="13" y="188"/>
                </a:lnTo>
                <a:lnTo>
                  <a:pt x="13" y="188"/>
                </a:lnTo>
                <a:lnTo>
                  <a:pt x="13" y="188"/>
                </a:lnTo>
                <a:lnTo>
                  <a:pt x="13" y="188"/>
                </a:lnTo>
                <a:lnTo>
                  <a:pt x="13" y="188"/>
                </a:lnTo>
                <a:lnTo>
                  <a:pt x="13" y="188"/>
                </a:lnTo>
                <a:lnTo>
                  <a:pt x="13" y="188"/>
                </a:lnTo>
                <a:lnTo>
                  <a:pt x="14" y="190"/>
                </a:lnTo>
                <a:lnTo>
                  <a:pt x="14" y="190"/>
                </a:lnTo>
                <a:lnTo>
                  <a:pt x="14" y="190"/>
                </a:lnTo>
                <a:lnTo>
                  <a:pt x="14" y="190"/>
                </a:lnTo>
                <a:lnTo>
                  <a:pt x="14" y="190"/>
                </a:lnTo>
                <a:lnTo>
                  <a:pt x="14" y="190"/>
                </a:lnTo>
                <a:lnTo>
                  <a:pt x="14" y="190"/>
                </a:lnTo>
                <a:lnTo>
                  <a:pt x="14" y="191"/>
                </a:lnTo>
                <a:lnTo>
                  <a:pt x="14" y="191"/>
                </a:lnTo>
                <a:lnTo>
                  <a:pt x="14" y="191"/>
                </a:lnTo>
                <a:lnTo>
                  <a:pt x="14" y="191"/>
                </a:lnTo>
                <a:lnTo>
                  <a:pt x="15" y="191"/>
                </a:lnTo>
                <a:lnTo>
                  <a:pt x="15" y="191"/>
                </a:lnTo>
                <a:lnTo>
                  <a:pt x="15" y="191"/>
                </a:lnTo>
                <a:lnTo>
                  <a:pt x="15" y="191"/>
                </a:lnTo>
                <a:lnTo>
                  <a:pt x="15" y="192"/>
                </a:lnTo>
                <a:lnTo>
                  <a:pt x="15" y="192"/>
                </a:lnTo>
                <a:lnTo>
                  <a:pt x="15" y="192"/>
                </a:lnTo>
                <a:lnTo>
                  <a:pt x="15" y="192"/>
                </a:lnTo>
                <a:lnTo>
                  <a:pt x="15" y="192"/>
                </a:lnTo>
                <a:lnTo>
                  <a:pt x="15" y="192"/>
                </a:lnTo>
                <a:lnTo>
                  <a:pt x="16" y="192"/>
                </a:lnTo>
                <a:lnTo>
                  <a:pt x="16" y="192"/>
                </a:lnTo>
                <a:lnTo>
                  <a:pt x="16" y="193"/>
                </a:lnTo>
                <a:lnTo>
                  <a:pt x="16" y="193"/>
                </a:lnTo>
                <a:lnTo>
                  <a:pt x="16" y="193"/>
                </a:lnTo>
                <a:lnTo>
                  <a:pt x="16" y="193"/>
                </a:lnTo>
                <a:lnTo>
                  <a:pt x="16" y="193"/>
                </a:lnTo>
                <a:lnTo>
                  <a:pt x="16" y="193"/>
                </a:lnTo>
                <a:lnTo>
                  <a:pt x="16" y="193"/>
                </a:lnTo>
                <a:lnTo>
                  <a:pt x="16" y="193"/>
                </a:lnTo>
                <a:lnTo>
                  <a:pt x="17" y="193"/>
                </a:lnTo>
                <a:lnTo>
                  <a:pt x="17" y="194"/>
                </a:lnTo>
                <a:lnTo>
                  <a:pt x="17" y="194"/>
                </a:lnTo>
                <a:lnTo>
                  <a:pt x="17" y="194"/>
                </a:lnTo>
                <a:lnTo>
                  <a:pt x="17" y="194"/>
                </a:lnTo>
                <a:lnTo>
                  <a:pt x="17" y="194"/>
                </a:lnTo>
                <a:lnTo>
                  <a:pt x="17" y="194"/>
                </a:lnTo>
                <a:lnTo>
                  <a:pt x="17" y="194"/>
                </a:lnTo>
                <a:lnTo>
                  <a:pt x="17" y="194"/>
                </a:lnTo>
                <a:lnTo>
                  <a:pt x="18" y="195"/>
                </a:lnTo>
                <a:lnTo>
                  <a:pt x="18" y="195"/>
                </a:lnTo>
                <a:lnTo>
                  <a:pt x="18" y="195"/>
                </a:lnTo>
                <a:lnTo>
                  <a:pt x="18" y="195"/>
                </a:lnTo>
                <a:lnTo>
                  <a:pt x="18" y="195"/>
                </a:lnTo>
                <a:lnTo>
                  <a:pt x="18" y="195"/>
                </a:lnTo>
                <a:lnTo>
                  <a:pt x="18" y="195"/>
                </a:lnTo>
                <a:lnTo>
                  <a:pt x="18" y="195"/>
                </a:lnTo>
                <a:lnTo>
                  <a:pt x="19" y="195"/>
                </a:lnTo>
                <a:lnTo>
                  <a:pt x="19" y="195"/>
                </a:lnTo>
                <a:lnTo>
                  <a:pt x="19" y="196"/>
                </a:lnTo>
                <a:lnTo>
                  <a:pt x="19" y="196"/>
                </a:lnTo>
                <a:lnTo>
                  <a:pt x="19" y="196"/>
                </a:lnTo>
                <a:lnTo>
                  <a:pt x="19" y="196"/>
                </a:lnTo>
                <a:lnTo>
                  <a:pt x="19" y="196"/>
                </a:lnTo>
                <a:lnTo>
                  <a:pt x="19" y="196"/>
                </a:lnTo>
                <a:lnTo>
                  <a:pt x="19" y="196"/>
                </a:lnTo>
                <a:lnTo>
                  <a:pt x="21" y="196"/>
                </a:lnTo>
                <a:lnTo>
                  <a:pt x="21" y="196"/>
                </a:lnTo>
                <a:lnTo>
                  <a:pt x="21" y="196"/>
                </a:lnTo>
                <a:lnTo>
                  <a:pt x="21" y="197"/>
                </a:lnTo>
                <a:lnTo>
                  <a:pt x="21" y="197"/>
                </a:lnTo>
                <a:lnTo>
                  <a:pt x="21" y="197"/>
                </a:lnTo>
                <a:lnTo>
                  <a:pt x="21" y="197"/>
                </a:lnTo>
                <a:lnTo>
                  <a:pt x="22" y="197"/>
                </a:lnTo>
                <a:lnTo>
                  <a:pt x="22" y="197"/>
                </a:lnTo>
                <a:lnTo>
                  <a:pt x="22" y="197"/>
                </a:lnTo>
                <a:lnTo>
                  <a:pt x="22" y="197"/>
                </a:lnTo>
                <a:lnTo>
                  <a:pt x="22" y="197"/>
                </a:lnTo>
                <a:lnTo>
                  <a:pt x="22" y="197"/>
                </a:lnTo>
                <a:lnTo>
                  <a:pt x="22" y="197"/>
                </a:lnTo>
                <a:lnTo>
                  <a:pt x="22" y="199"/>
                </a:lnTo>
                <a:lnTo>
                  <a:pt x="23" y="199"/>
                </a:lnTo>
                <a:lnTo>
                  <a:pt x="23" y="199"/>
                </a:lnTo>
                <a:lnTo>
                  <a:pt x="23" y="199"/>
                </a:lnTo>
                <a:lnTo>
                  <a:pt x="23" y="199"/>
                </a:lnTo>
                <a:lnTo>
                  <a:pt x="23" y="199"/>
                </a:lnTo>
                <a:lnTo>
                  <a:pt x="23" y="199"/>
                </a:lnTo>
                <a:lnTo>
                  <a:pt x="23" y="199"/>
                </a:lnTo>
                <a:lnTo>
                  <a:pt x="24" y="199"/>
                </a:lnTo>
                <a:lnTo>
                  <a:pt x="24" y="199"/>
                </a:lnTo>
                <a:lnTo>
                  <a:pt x="24" y="199"/>
                </a:lnTo>
                <a:lnTo>
                  <a:pt x="24" y="199"/>
                </a:lnTo>
                <a:lnTo>
                  <a:pt x="24" y="200"/>
                </a:lnTo>
                <a:lnTo>
                  <a:pt x="24" y="200"/>
                </a:lnTo>
                <a:lnTo>
                  <a:pt x="24" y="200"/>
                </a:lnTo>
                <a:lnTo>
                  <a:pt x="24" y="200"/>
                </a:lnTo>
                <a:lnTo>
                  <a:pt x="25" y="200"/>
                </a:lnTo>
                <a:lnTo>
                  <a:pt x="25" y="200"/>
                </a:lnTo>
                <a:lnTo>
                  <a:pt x="25" y="200"/>
                </a:lnTo>
                <a:lnTo>
                  <a:pt x="25" y="200"/>
                </a:lnTo>
                <a:lnTo>
                  <a:pt x="25" y="200"/>
                </a:lnTo>
                <a:lnTo>
                  <a:pt x="25" y="200"/>
                </a:lnTo>
                <a:lnTo>
                  <a:pt x="25" y="200"/>
                </a:lnTo>
                <a:lnTo>
                  <a:pt x="26" y="200"/>
                </a:lnTo>
                <a:lnTo>
                  <a:pt x="26" y="200"/>
                </a:lnTo>
                <a:lnTo>
                  <a:pt x="26" y="201"/>
                </a:lnTo>
                <a:lnTo>
                  <a:pt x="26" y="201"/>
                </a:lnTo>
                <a:lnTo>
                  <a:pt x="26" y="201"/>
                </a:lnTo>
                <a:lnTo>
                  <a:pt x="26" y="201"/>
                </a:lnTo>
                <a:lnTo>
                  <a:pt x="26" y="201"/>
                </a:lnTo>
                <a:lnTo>
                  <a:pt x="27" y="201"/>
                </a:lnTo>
                <a:lnTo>
                  <a:pt x="27" y="201"/>
                </a:lnTo>
                <a:lnTo>
                  <a:pt x="27" y="201"/>
                </a:lnTo>
                <a:lnTo>
                  <a:pt x="27" y="201"/>
                </a:lnTo>
                <a:lnTo>
                  <a:pt x="27" y="201"/>
                </a:lnTo>
                <a:lnTo>
                  <a:pt x="27" y="201"/>
                </a:lnTo>
                <a:lnTo>
                  <a:pt x="28" y="201"/>
                </a:lnTo>
                <a:lnTo>
                  <a:pt x="28" y="201"/>
                </a:lnTo>
                <a:lnTo>
                  <a:pt x="28" y="201"/>
                </a:lnTo>
                <a:lnTo>
                  <a:pt x="28" y="201"/>
                </a:lnTo>
                <a:lnTo>
                  <a:pt x="28" y="201"/>
                </a:lnTo>
                <a:lnTo>
                  <a:pt x="28" y="201"/>
                </a:lnTo>
                <a:lnTo>
                  <a:pt x="28" y="202"/>
                </a:lnTo>
                <a:lnTo>
                  <a:pt x="30" y="202"/>
                </a:lnTo>
                <a:lnTo>
                  <a:pt x="30" y="202"/>
                </a:lnTo>
                <a:lnTo>
                  <a:pt x="30" y="202"/>
                </a:lnTo>
                <a:lnTo>
                  <a:pt x="30" y="202"/>
                </a:lnTo>
                <a:lnTo>
                  <a:pt x="30" y="202"/>
                </a:lnTo>
                <a:lnTo>
                  <a:pt x="30" y="202"/>
                </a:lnTo>
                <a:lnTo>
                  <a:pt x="31" y="202"/>
                </a:lnTo>
                <a:lnTo>
                  <a:pt x="31" y="202"/>
                </a:lnTo>
                <a:lnTo>
                  <a:pt x="31" y="202"/>
                </a:lnTo>
                <a:lnTo>
                  <a:pt x="31" y="202"/>
                </a:lnTo>
                <a:lnTo>
                  <a:pt x="31" y="202"/>
                </a:lnTo>
                <a:lnTo>
                  <a:pt x="31" y="202"/>
                </a:lnTo>
                <a:lnTo>
                  <a:pt x="31" y="202"/>
                </a:lnTo>
                <a:lnTo>
                  <a:pt x="32" y="202"/>
                </a:lnTo>
                <a:lnTo>
                  <a:pt x="32" y="202"/>
                </a:lnTo>
                <a:lnTo>
                  <a:pt x="32" y="202"/>
                </a:lnTo>
                <a:lnTo>
                  <a:pt x="32" y="202"/>
                </a:lnTo>
                <a:lnTo>
                  <a:pt x="32" y="202"/>
                </a:lnTo>
                <a:lnTo>
                  <a:pt x="32" y="202"/>
                </a:lnTo>
                <a:lnTo>
                  <a:pt x="33" y="202"/>
                </a:lnTo>
                <a:lnTo>
                  <a:pt x="33" y="202"/>
                </a:lnTo>
                <a:lnTo>
                  <a:pt x="33" y="202"/>
                </a:lnTo>
                <a:lnTo>
                  <a:pt x="33" y="202"/>
                </a:lnTo>
                <a:lnTo>
                  <a:pt x="33" y="202"/>
                </a:lnTo>
                <a:lnTo>
                  <a:pt x="33" y="203"/>
                </a:lnTo>
                <a:lnTo>
                  <a:pt x="34" y="203"/>
                </a:lnTo>
                <a:lnTo>
                  <a:pt x="34" y="203"/>
                </a:lnTo>
                <a:lnTo>
                  <a:pt x="34" y="203"/>
                </a:lnTo>
                <a:lnTo>
                  <a:pt x="34" y="203"/>
                </a:lnTo>
                <a:lnTo>
                  <a:pt x="34" y="203"/>
                </a:lnTo>
                <a:lnTo>
                  <a:pt x="34" y="203"/>
                </a:lnTo>
                <a:lnTo>
                  <a:pt x="35" y="203"/>
                </a:lnTo>
                <a:lnTo>
                  <a:pt x="35" y="203"/>
                </a:lnTo>
                <a:lnTo>
                  <a:pt x="35" y="203"/>
                </a:lnTo>
                <a:lnTo>
                  <a:pt x="35" y="203"/>
                </a:lnTo>
                <a:lnTo>
                  <a:pt x="35" y="203"/>
                </a:lnTo>
                <a:lnTo>
                  <a:pt x="35" y="203"/>
                </a:lnTo>
                <a:lnTo>
                  <a:pt x="36" y="203"/>
                </a:lnTo>
                <a:lnTo>
                  <a:pt x="36" y="203"/>
                </a:lnTo>
                <a:lnTo>
                  <a:pt x="36" y="203"/>
                </a:lnTo>
                <a:lnTo>
                  <a:pt x="36" y="203"/>
                </a:lnTo>
                <a:lnTo>
                  <a:pt x="36" y="203"/>
                </a:lnTo>
                <a:lnTo>
                  <a:pt x="36" y="203"/>
                </a:lnTo>
                <a:lnTo>
                  <a:pt x="37" y="203"/>
                </a:lnTo>
                <a:lnTo>
                  <a:pt x="37" y="203"/>
                </a:lnTo>
                <a:lnTo>
                  <a:pt x="37" y="203"/>
                </a:lnTo>
                <a:lnTo>
                  <a:pt x="37" y="203"/>
                </a:lnTo>
                <a:lnTo>
                  <a:pt x="37" y="203"/>
                </a:lnTo>
                <a:lnTo>
                  <a:pt x="37" y="203"/>
                </a:lnTo>
                <a:lnTo>
                  <a:pt x="39" y="203"/>
                </a:lnTo>
                <a:lnTo>
                  <a:pt x="39" y="203"/>
                </a:lnTo>
                <a:lnTo>
                  <a:pt x="39" y="203"/>
                </a:lnTo>
                <a:lnTo>
                  <a:pt x="39" y="203"/>
                </a:lnTo>
                <a:close/>
                <a:moveTo>
                  <a:pt x="76" y="174"/>
                </a:moveTo>
                <a:lnTo>
                  <a:pt x="76" y="174"/>
                </a:lnTo>
                <a:lnTo>
                  <a:pt x="76" y="174"/>
                </a:lnTo>
                <a:lnTo>
                  <a:pt x="76" y="174"/>
                </a:lnTo>
                <a:lnTo>
                  <a:pt x="76" y="174"/>
                </a:lnTo>
                <a:lnTo>
                  <a:pt x="76" y="175"/>
                </a:lnTo>
                <a:lnTo>
                  <a:pt x="76" y="175"/>
                </a:lnTo>
                <a:lnTo>
                  <a:pt x="76" y="175"/>
                </a:lnTo>
                <a:lnTo>
                  <a:pt x="76" y="175"/>
                </a:lnTo>
                <a:lnTo>
                  <a:pt x="76" y="175"/>
                </a:lnTo>
                <a:lnTo>
                  <a:pt x="76" y="176"/>
                </a:lnTo>
                <a:lnTo>
                  <a:pt x="76" y="176"/>
                </a:lnTo>
                <a:lnTo>
                  <a:pt x="76" y="176"/>
                </a:lnTo>
                <a:lnTo>
                  <a:pt x="76" y="176"/>
                </a:lnTo>
                <a:lnTo>
                  <a:pt x="76" y="177"/>
                </a:lnTo>
                <a:lnTo>
                  <a:pt x="76" y="177"/>
                </a:lnTo>
                <a:lnTo>
                  <a:pt x="76" y="177"/>
                </a:lnTo>
                <a:lnTo>
                  <a:pt x="76" y="177"/>
                </a:lnTo>
                <a:lnTo>
                  <a:pt x="76" y="177"/>
                </a:lnTo>
                <a:lnTo>
                  <a:pt x="76" y="178"/>
                </a:lnTo>
                <a:lnTo>
                  <a:pt x="76" y="178"/>
                </a:lnTo>
                <a:lnTo>
                  <a:pt x="76" y="178"/>
                </a:lnTo>
                <a:lnTo>
                  <a:pt x="76" y="178"/>
                </a:lnTo>
                <a:lnTo>
                  <a:pt x="76" y="178"/>
                </a:lnTo>
                <a:lnTo>
                  <a:pt x="76" y="179"/>
                </a:lnTo>
                <a:lnTo>
                  <a:pt x="76" y="179"/>
                </a:lnTo>
                <a:lnTo>
                  <a:pt x="76" y="179"/>
                </a:lnTo>
                <a:lnTo>
                  <a:pt x="76" y="179"/>
                </a:lnTo>
                <a:lnTo>
                  <a:pt x="76" y="179"/>
                </a:lnTo>
                <a:lnTo>
                  <a:pt x="76" y="181"/>
                </a:lnTo>
                <a:lnTo>
                  <a:pt x="76" y="181"/>
                </a:lnTo>
                <a:lnTo>
                  <a:pt x="76" y="181"/>
                </a:lnTo>
                <a:lnTo>
                  <a:pt x="76" y="181"/>
                </a:lnTo>
                <a:lnTo>
                  <a:pt x="76" y="181"/>
                </a:lnTo>
                <a:lnTo>
                  <a:pt x="75" y="182"/>
                </a:lnTo>
                <a:lnTo>
                  <a:pt x="75" y="182"/>
                </a:lnTo>
                <a:lnTo>
                  <a:pt x="75" y="182"/>
                </a:lnTo>
                <a:lnTo>
                  <a:pt x="75" y="182"/>
                </a:lnTo>
                <a:lnTo>
                  <a:pt x="75" y="182"/>
                </a:lnTo>
                <a:lnTo>
                  <a:pt x="75" y="183"/>
                </a:lnTo>
                <a:lnTo>
                  <a:pt x="75" y="183"/>
                </a:lnTo>
                <a:lnTo>
                  <a:pt x="75" y="183"/>
                </a:lnTo>
                <a:lnTo>
                  <a:pt x="75" y="183"/>
                </a:lnTo>
                <a:lnTo>
                  <a:pt x="75" y="183"/>
                </a:lnTo>
                <a:lnTo>
                  <a:pt x="75" y="184"/>
                </a:lnTo>
                <a:lnTo>
                  <a:pt x="75" y="184"/>
                </a:lnTo>
                <a:lnTo>
                  <a:pt x="75" y="184"/>
                </a:lnTo>
                <a:lnTo>
                  <a:pt x="75" y="184"/>
                </a:lnTo>
                <a:lnTo>
                  <a:pt x="75" y="184"/>
                </a:lnTo>
                <a:lnTo>
                  <a:pt x="75" y="185"/>
                </a:lnTo>
                <a:lnTo>
                  <a:pt x="75" y="185"/>
                </a:lnTo>
                <a:lnTo>
                  <a:pt x="75" y="185"/>
                </a:lnTo>
                <a:lnTo>
                  <a:pt x="75" y="185"/>
                </a:lnTo>
                <a:lnTo>
                  <a:pt x="73" y="185"/>
                </a:lnTo>
                <a:lnTo>
                  <a:pt x="73" y="186"/>
                </a:lnTo>
                <a:lnTo>
                  <a:pt x="73" y="186"/>
                </a:lnTo>
                <a:lnTo>
                  <a:pt x="73" y="186"/>
                </a:lnTo>
                <a:lnTo>
                  <a:pt x="73" y="186"/>
                </a:lnTo>
                <a:lnTo>
                  <a:pt x="73" y="186"/>
                </a:lnTo>
                <a:lnTo>
                  <a:pt x="73" y="187"/>
                </a:lnTo>
                <a:lnTo>
                  <a:pt x="73" y="187"/>
                </a:lnTo>
                <a:lnTo>
                  <a:pt x="73" y="187"/>
                </a:lnTo>
                <a:lnTo>
                  <a:pt x="73" y="187"/>
                </a:lnTo>
                <a:lnTo>
                  <a:pt x="73" y="187"/>
                </a:lnTo>
                <a:lnTo>
                  <a:pt x="73" y="188"/>
                </a:lnTo>
                <a:lnTo>
                  <a:pt x="73" y="188"/>
                </a:lnTo>
                <a:lnTo>
                  <a:pt x="72" y="188"/>
                </a:lnTo>
                <a:lnTo>
                  <a:pt x="72" y="188"/>
                </a:lnTo>
                <a:lnTo>
                  <a:pt x="72" y="188"/>
                </a:lnTo>
                <a:lnTo>
                  <a:pt x="72" y="188"/>
                </a:lnTo>
                <a:lnTo>
                  <a:pt x="72" y="190"/>
                </a:lnTo>
                <a:lnTo>
                  <a:pt x="72" y="190"/>
                </a:lnTo>
                <a:lnTo>
                  <a:pt x="72" y="190"/>
                </a:lnTo>
                <a:lnTo>
                  <a:pt x="72" y="190"/>
                </a:lnTo>
                <a:lnTo>
                  <a:pt x="72" y="190"/>
                </a:lnTo>
                <a:lnTo>
                  <a:pt x="72" y="191"/>
                </a:lnTo>
                <a:lnTo>
                  <a:pt x="72" y="191"/>
                </a:lnTo>
                <a:lnTo>
                  <a:pt x="72" y="191"/>
                </a:lnTo>
                <a:lnTo>
                  <a:pt x="71" y="191"/>
                </a:lnTo>
                <a:lnTo>
                  <a:pt x="71" y="191"/>
                </a:lnTo>
                <a:lnTo>
                  <a:pt x="71" y="191"/>
                </a:lnTo>
                <a:lnTo>
                  <a:pt x="71" y="192"/>
                </a:lnTo>
                <a:lnTo>
                  <a:pt x="71" y="192"/>
                </a:lnTo>
                <a:lnTo>
                  <a:pt x="71" y="192"/>
                </a:lnTo>
                <a:lnTo>
                  <a:pt x="71" y="192"/>
                </a:lnTo>
                <a:lnTo>
                  <a:pt x="71" y="192"/>
                </a:lnTo>
                <a:lnTo>
                  <a:pt x="71" y="193"/>
                </a:lnTo>
                <a:lnTo>
                  <a:pt x="71" y="193"/>
                </a:lnTo>
                <a:lnTo>
                  <a:pt x="70" y="193"/>
                </a:lnTo>
                <a:lnTo>
                  <a:pt x="70" y="193"/>
                </a:lnTo>
                <a:lnTo>
                  <a:pt x="70" y="193"/>
                </a:lnTo>
                <a:lnTo>
                  <a:pt x="70" y="193"/>
                </a:lnTo>
                <a:lnTo>
                  <a:pt x="70" y="194"/>
                </a:lnTo>
                <a:lnTo>
                  <a:pt x="70" y="194"/>
                </a:lnTo>
                <a:lnTo>
                  <a:pt x="70" y="194"/>
                </a:lnTo>
                <a:lnTo>
                  <a:pt x="70" y="194"/>
                </a:lnTo>
                <a:lnTo>
                  <a:pt x="70" y="194"/>
                </a:lnTo>
                <a:lnTo>
                  <a:pt x="69" y="194"/>
                </a:lnTo>
                <a:lnTo>
                  <a:pt x="69" y="195"/>
                </a:lnTo>
                <a:lnTo>
                  <a:pt x="69" y="195"/>
                </a:lnTo>
                <a:lnTo>
                  <a:pt x="69" y="195"/>
                </a:lnTo>
                <a:lnTo>
                  <a:pt x="69" y="195"/>
                </a:lnTo>
                <a:lnTo>
                  <a:pt x="69" y="195"/>
                </a:lnTo>
                <a:lnTo>
                  <a:pt x="69" y="195"/>
                </a:lnTo>
                <a:lnTo>
                  <a:pt x="69" y="196"/>
                </a:lnTo>
                <a:lnTo>
                  <a:pt x="69" y="196"/>
                </a:lnTo>
                <a:lnTo>
                  <a:pt x="68" y="196"/>
                </a:lnTo>
                <a:lnTo>
                  <a:pt x="68" y="196"/>
                </a:lnTo>
                <a:lnTo>
                  <a:pt x="68" y="196"/>
                </a:lnTo>
                <a:lnTo>
                  <a:pt x="68" y="196"/>
                </a:lnTo>
                <a:lnTo>
                  <a:pt x="68" y="196"/>
                </a:lnTo>
                <a:lnTo>
                  <a:pt x="68" y="197"/>
                </a:lnTo>
                <a:lnTo>
                  <a:pt x="68" y="197"/>
                </a:lnTo>
                <a:lnTo>
                  <a:pt x="67" y="197"/>
                </a:lnTo>
                <a:lnTo>
                  <a:pt x="67" y="197"/>
                </a:lnTo>
                <a:lnTo>
                  <a:pt x="67" y="197"/>
                </a:lnTo>
                <a:lnTo>
                  <a:pt x="67" y="197"/>
                </a:lnTo>
                <a:lnTo>
                  <a:pt x="67" y="199"/>
                </a:lnTo>
                <a:lnTo>
                  <a:pt x="67" y="199"/>
                </a:lnTo>
                <a:lnTo>
                  <a:pt x="67" y="199"/>
                </a:lnTo>
                <a:lnTo>
                  <a:pt x="67" y="199"/>
                </a:lnTo>
                <a:lnTo>
                  <a:pt x="66" y="199"/>
                </a:lnTo>
                <a:lnTo>
                  <a:pt x="66" y="199"/>
                </a:lnTo>
                <a:lnTo>
                  <a:pt x="66" y="199"/>
                </a:lnTo>
                <a:lnTo>
                  <a:pt x="66" y="200"/>
                </a:lnTo>
                <a:lnTo>
                  <a:pt x="66" y="200"/>
                </a:lnTo>
                <a:lnTo>
                  <a:pt x="66" y="200"/>
                </a:lnTo>
                <a:lnTo>
                  <a:pt x="66" y="200"/>
                </a:lnTo>
                <a:lnTo>
                  <a:pt x="64" y="200"/>
                </a:lnTo>
                <a:lnTo>
                  <a:pt x="64" y="200"/>
                </a:lnTo>
                <a:lnTo>
                  <a:pt x="64" y="200"/>
                </a:lnTo>
                <a:lnTo>
                  <a:pt x="64" y="201"/>
                </a:lnTo>
                <a:lnTo>
                  <a:pt x="64" y="201"/>
                </a:lnTo>
                <a:lnTo>
                  <a:pt x="64" y="201"/>
                </a:lnTo>
                <a:lnTo>
                  <a:pt x="64" y="201"/>
                </a:lnTo>
                <a:lnTo>
                  <a:pt x="63" y="201"/>
                </a:lnTo>
                <a:lnTo>
                  <a:pt x="63" y="201"/>
                </a:lnTo>
                <a:lnTo>
                  <a:pt x="63" y="201"/>
                </a:lnTo>
                <a:lnTo>
                  <a:pt x="63" y="202"/>
                </a:lnTo>
                <a:lnTo>
                  <a:pt x="63" y="202"/>
                </a:lnTo>
                <a:lnTo>
                  <a:pt x="63" y="202"/>
                </a:lnTo>
                <a:lnTo>
                  <a:pt x="63" y="202"/>
                </a:lnTo>
                <a:lnTo>
                  <a:pt x="62" y="202"/>
                </a:lnTo>
                <a:lnTo>
                  <a:pt x="62" y="202"/>
                </a:lnTo>
                <a:lnTo>
                  <a:pt x="62" y="202"/>
                </a:lnTo>
                <a:lnTo>
                  <a:pt x="62" y="202"/>
                </a:lnTo>
                <a:lnTo>
                  <a:pt x="62" y="203"/>
                </a:lnTo>
                <a:lnTo>
                  <a:pt x="62" y="203"/>
                </a:lnTo>
                <a:lnTo>
                  <a:pt x="61" y="203"/>
                </a:lnTo>
                <a:lnTo>
                  <a:pt x="61" y="203"/>
                </a:lnTo>
                <a:lnTo>
                  <a:pt x="61" y="203"/>
                </a:lnTo>
                <a:lnTo>
                  <a:pt x="61" y="203"/>
                </a:lnTo>
                <a:lnTo>
                  <a:pt x="61" y="203"/>
                </a:lnTo>
                <a:lnTo>
                  <a:pt x="61" y="203"/>
                </a:lnTo>
                <a:lnTo>
                  <a:pt x="61" y="204"/>
                </a:lnTo>
                <a:lnTo>
                  <a:pt x="60" y="204"/>
                </a:lnTo>
                <a:lnTo>
                  <a:pt x="60" y="204"/>
                </a:lnTo>
                <a:lnTo>
                  <a:pt x="60" y="204"/>
                </a:lnTo>
                <a:lnTo>
                  <a:pt x="60" y="204"/>
                </a:lnTo>
                <a:lnTo>
                  <a:pt x="60" y="204"/>
                </a:lnTo>
                <a:lnTo>
                  <a:pt x="60" y="204"/>
                </a:lnTo>
                <a:lnTo>
                  <a:pt x="59" y="204"/>
                </a:lnTo>
                <a:lnTo>
                  <a:pt x="59" y="204"/>
                </a:lnTo>
                <a:lnTo>
                  <a:pt x="59" y="205"/>
                </a:lnTo>
                <a:lnTo>
                  <a:pt x="59" y="205"/>
                </a:lnTo>
                <a:lnTo>
                  <a:pt x="59" y="205"/>
                </a:lnTo>
                <a:lnTo>
                  <a:pt x="59" y="205"/>
                </a:lnTo>
                <a:lnTo>
                  <a:pt x="58" y="205"/>
                </a:lnTo>
                <a:lnTo>
                  <a:pt x="58" y="205"/>
                </a:lnTo>
                <a:lnTo>
                  <a:pt x="58" y="205"/>
                </a:lnTo>
                <a:lnTo>
                  <a:pt x="58" y="205"/>
                </a:lnTo>
                <a:lnTo>
                  <a:pt x="58" y="205"/>
                </a:lnTo>
                <a:lnTo>
                  <a:pt x="57" y="206"/>
                </a:lnTo>
                <a:lnTo>
                  <a:pt x="57" y="206"/>
                </a:lnTo>
                <a:lnTo>
                  <a:pt x="57" y="206"/>
                </a:lnTo>
                <a:lnTo>
                  <a:pt x="57" y="206"/>
                </a:lnTo>
                <a:lnTo>
                  <a:pt x="57" y="206"/>
                </a:lnTo>
                <a:lnTo>
                  <a:pt x="57" y="206"/>
                </a:lnTo>
                <a:lnTo>
                  <a:pt x="55" y="206"/>
                </a:lnTo>
                <a:lnTo>
                  <a:pt x="55" y="206"/>
                </a:lnTo>
                <a:lnTo>
                  <a:pt x="55" y="206"/>
                </a:lnTo>
                <a:lnTo>
                  <a:pt x="55" y="206"/>
                </a:lnTo>
                <a:lnTo>
                  <a:pt x="55" y="206"/>
                </a:lnTo>
                <a:lnTo>
                  <a:pt x="55" y="208"/>
                </a:lnTo>
                <a:lnTo>
                  <a:pt x="54" y="208"/>
                </a:lnTo>
                <a:lnTo>
                  <a:pt x="54" y="208"/>
                </a:lnTo>
                <a:lnTo>
                  <a:pt x="54" y="208"/>
                </a:lnTo>
                <a:lnTo>
                  <a:pt x="54" y="208"/>
                </a:lnTo>
                <a:lnTo>
                  <a:pt x="54" y="208"/>
                </a:lnTo>
                <a:lnTo>
                  <a:pt x="53" y="208"/>
                </a:lnTo>
                <a:lnTo>
                  <a:pt x="53" y="208"/>
                </a:lnTo>
                <a:lnTo>
                  <a:pt x="53" y="208"/>
                </a:lnTo>
                <a:lnTo>
                  <a:pt x="53" y="208"/>
                </a:lnTo>
                <a:lnTo>
                  <a:pt x="53" y="208"/>
                </a:lnTo>
                <a:lnTo>
                  <a:pt x="52" y="208"/>
                </a:lnTo>
                <a:lnTo>
                  <a:pt x="52" y="209"/>
                </a:lnTo>
                <a:lnTo>
                  <a:pt x="52" y="209"/>
                </a:lnTo>
                <a:lnTo>
                  <a:pt x="52" y="209"/>
                </a:lnTo>
                <a:lnTo>
                  <a:pt x="52" y="209"/>
                </a:lnTo>
                <a:lnTo>
                  <a:pt x="52" y="209"/>
                </a:lnTo>
                <a:lnTo>
                  <a:pt x="51" y="209"/>
                </a:lnTo>
                <a:lnTo>
                  <a:pt x="51" y="209"/>
                </a:lnTo>
                <a:lnTo>
                  <a:pt x="51" y="209"/>
                </a:lnTo>
                <a:lnTo>
                  <a:pt x="51" y="209"/>
                </a:lnTo>
                <a:lnTo>
                  <a:pt x="51" y="209"/>
                </a:lnTo>
                <a:lnTo>
                  <a:pt x="50" y="209"/>
                </a:lnTo>
                <a:lnTo>
                  <a:pt x="50" y="209"/>
                </a:lnTo>
                <a:lnTo>
                  <a:pt x="50" y="209"/>
                </a:lnTo>
                <a:lnTo>
                  <a:pt x="50" y="209"/>
                </a:lnTo>
                <a:lnTo>
                  <a:pt x="50" y="209"/>
                </a:lnTo>
                <a:lnTo>
                  <a:pt x="49" y="210"/>
                </a:lnTo>
                <a:lnTo>
                  <a:pt x="49" y="210"/>
                </a:lnTo>
                <a:lnTo>
                  <a:pt x="49" y="210"/>
                </a:lnTo>
                <a:lnTo>
                  <a:pt x="49" y="210"/>
                </a:lnTo>
                <a:lnTo>
                  <a:pt x="49" y="210"/>
                </a:lnTo>
                <a:lnTo>
                  <a:pt x="48" y="210"/>
                </a:lnTo>
                <a:lnTo>
                  <a:pt x="48" y="210"/>
                </a:lnTo>
                <a:lnTo>
                  <a:pt x="48" y="210"/>
                </a:lnTo>
                <a:lnTo>
                  <a:pt x="48" y="210"/>
                </a:lnTo>
                <a:lnTo>
                  <a:pt x="48" y="210"/>
                </a:lnTo>
                <a:lnTo>
                  <a:pt x="46" y="210"/>
                </a:lnTo>
                <a:lnTo>
                  <a:pt x="46" y="210"/>
                </a:lnTo>
                <a:lnTo>
                  <a:pt x="46" y="210"/>
                </a:lnTo>
                <a:lnTo>
                  <a:pt x="46" y="210"/>
                </a:lnTo>
                <a:lnTo>
                  <a:pt x="46" y="210"/>
                </a:lnTo>
                <a:lnTo>
                  <a:pt x="45" y="210"/>
                </a:lnTo>
                <a:lnTo>
                  <a:pt x="45" y="210"/>
                </a:lnTo>
                <a:lnTo>
                  <a:pt x="45" y="210"/>
                </a:lnTo>
                <a:lnTo>
                  <a:pt x="45" y="210"/>
                </a:lnTo>
                <a:lnTo>
                  <a:pt x="45" y="210"/>
                </a:lnTo>
                <a:lnTo>
                  <a:pt x="44" y="210"/>
                </a:lnTo>
                <a:lnTo>
                  <a:pt x="44" y="211"/>
                </a:lnTo>
                <a:lnTo>
                  <a:pt x="44" y="211"/>
                </a:lnTo>
                <a:lnTo>
                  <a:pt x="44" y="211"/>
                </a:lnTo>
                <a:lnTo>
                  <a:pt x="44" y="211"/>
                </a:lnTo>
                <a:lnTo>
                  <a:pt x="43" y="211"/>
                </a:lnTo>
                <a:lnTo>
                  <a:pt x="43" y="211"/>
                </a:lnTo>
                <a:lnTo>
                  <a:pt x="43" y="211"/>
                </a:lnTo>
                <a:lnTo>
                  <a:pt x="43" y="211"/>
                </a:lnTo>
                <a:lnTo>
                  <a:pt x="42" y="211"/>
                </a:lnTo>
                <a:lnTo>
                  <a:pt x="42" y="211"/>
                </a:lnTo>
                <a:lnTo>
                  <a:pt x="42" y="211"/>
                </a:lnTo>
                <a:lnTo>
                  <a:pt x="42" y="211"/>
                </a:lnTo>
                <a:lnTo>
                  <a:pt x="42" y="211"/>
                </a:lnTo>
                <a:lnTo>
                  <a:pt x="41" y="211"/>
                </a:lnTo>
                <a:lnTo>
                  <a:pt x="41" y="211"/>
                </a:lnTo>
                <a:lnTo>
                  <a:pt x="41" y="211"/>
                </a:lnTo>
                <a:lnTo>
                  <a:pt x="41" y="211"/>
                </a:lnTo>
                <a:lnTo>
                  <a:pt x="41" y="211"/>
                </a:lnTo>
                <a:lnTo>
                  <a:pt x="40" y="211"/>
                </a:lnTo>
                <a:lnTo>
                  <a:pt x="40" y="211"/>
                </a:lnTo>
                <a:lnTo>
                  <a:pt x="40" y="211"/>
                </a:lnTo>
                <a:lnTo>
                  <a:pt x="40" y="211"/>
                </a:lnTo>
                <a:lnTo>
                  <a:pt x="40" y="211"/>
                </a:lnTo>
                <a:lnTo>
                  <a:pt x="39" y="211"/>
                </a:lnTo>
                <a:lnTo>
                  <a:pt x="39" y="211"/>
                </a:lnTo>
                <a:lnTo>
                  <a:pt x="39" y="211"/>
                </a:lnTo>
                <a:lnTo>
                  <a:pt x="39" y="211"/>
                </a:lnTo>
                <a:lnTo>
                  <a:pt x="37" y="211"/>
                </a:lnTo>
                <a:lnTo>
                  <a:pt x="37" y="211"/>
                </a:lnTo>
                <a:lnTo>
                  <a:pt x="37" y="211"/>
                </a:lnTo>
                <a:lnTo>
                  <a:pt x="37" y="211"/>
                </a:lnTo>
                <a:lnTo>
                  <a:pt x="37" y="211"/>
                </a:lnTo>
                <a:lnTo>
                  <a:pt x="36" y="211"/>
                </a:lnTo>
                <a:lnTo>
                  <a:pt x="36" y="211"/>
                </a:lnTo>
                <a:lnTo>
                  <a:pt x="36" y="211"/>
                </a:lnTo>
                <a:lnTo>
                  <a:pt x="36" y="211"/>
                </a:lnTo>
                <a:lnTo>
                  <a:pt x="36" y="211"/>
                </a:lnTo>
                <a:lnTo>
                  <a:pt x="35" y="211"/>
                </a:lnTo>
                <a:lnTo>
                  <a:pt x="35" y="211"/>
                </a:lnTo>
                <a:lnTo>
                  <a:pt x="35" y="211"/>
                </a:lnTo>
                <a:lnTo>
                  <a:pt x="35" y="211"/>
                </a:lnTo>
                <a:lnTo>
                  <a:pt x="34" y="211"/>
                </a:lnTo>
                <a:lnTo>
                  <a:pt x="34" y="211"/>
                </a:lnTo>
                <a:lnTo>
                  <a:pt x="34" y="211"/>
                </a:lnTo>
                <a:lnTo>
                  <a:pt x="34" y="211"/>
                </a:lnTo>
                <a:lnTo>
                  <a:pt x="34" y="211"/>
                </a:lnTo>
                <a:lnTo>
                  <a:pt x="33" y="211"/>
                </a:lnTo>
                <a:lnTo>
                  <a:pt x="33" y="211"/>
                </a:lnTo>
                <a:lnTo>
                  <a:pt x="33" y="211"/>
                </a:lnTo>
                <a:lnTo>
                  <a:pt x="33" y="211"/>
                </a:lnTo>
                <a:lnTo>
                  <a:pt x="33" y="211"/>
                </a:lnTo>
                <a:lnTo>
                  <a:pt x="32" y="210"/>
                </a:lnTo>
                <a:lnTo>
                  <a:pt x="32" y="210"/>
                </a:lnTo>
                <a:lnTo>
                  <a:pt x="32" y="210"/>
                </a:lnTo>
                <a:lnTo>
                  <a:pt x="32" y="210"/>
                </a:lnTo>
                <a:lnTo>
                  <a:pt x="32" y="210"/>
                </a:lnTo>
                <a:lnTo>
                  <a:pt x="31" y="210"/>
                </a:lnTo>
                <a:lnTo>
                  <a:pt x="31" y="210"/>
                </a:lnTo>
                <a:lnTo>
                  <a:pt x="31" y="210"/>
                </a:lnTo>
                <a:lnTo>
                  <a:pt x="31" y="210"/>
                </a:lnTo>
                <a:lnTo>
                  <a:pt x="31" y="210"/>
                </a:lnTo>
                <a:lnTo>
                  <a:pt x="30" y="210"/>
                </a:lnTo>
                <a:lnTo>
                  <a:pt x="30" y="210"/>
                </a:lnTo>
                <a:lnTo>
                  <a:pt x="30" y="210"/>
                </a:lnTo>
                <a:lnTo>
                  <a:pt x="30" y="210"/>
                </a:lnTo>
                <a:lnTo>
                  <a:pt x="30" y="210"/>
                </a:lnTo>
                <a:lnTo>
                  <a:pt x="28" y="210"/>
                </a:lnTo>
                <a:lnTo>
                  <a:pt x="28" y="210"/>
                </a:lnTo>
                <a:lnTo>
                  <a:pt x="28" y="210"/>
                </a:lnTo>
                <a:lnTo>
                  <a:pt x="28" y="210"/>
                </a:lnTo>
                <a:lnTo>
                  <a:pt x="28" y="210"/>
                </a:lnTo>
                <a:lnTo>
                  <a:pt x="27" y="210"/>
                </a:lnTo>
                <a:lnTo>
                  <a:pt x="27" y="209"/>
                </a:lnTo>
                <a:lnTo>
                  <a:pt x="27" y="209"/>
                </a:lnTo>
                <a:lnTo>
                  <a:pt x="27" y="209"/>
                </a:lnTo>
                <a:lnTo>
                  <a:pt x="27" y="209"/>
                </a:lnTo>
                <a:lnTo>
                  <a:pt x="26" y="209"/>
                </a:lnTo>
                <a:lnTo>
                  <a:pt x="26" y="209"/>
                </a:lnTo>
                <a:lnTo>
                  <a:pt x="26" y="209"/>
                </a:lnTo>
                <a:lnTo>
                  <a:pt x="26" y="209"/>
                </a:lnTo>
                <a:lnTo>
                  <a:pt x="26" y="209"/>
                </a:lnTo>
                <a:lnTo>
                  <a:pt x="25" y="209"/>
                </a:lnTo>
                <a:lnTo>
                  <a:pt x="25" y="209"/>
                </a:lnTo>
                <a:lnTo>
                  <a:pt x="25" y="209"/>
                </a:lnTo>
                <a:lnTo>
                  <a:pt x="25" y="209"/>
                </a:lnTo>
                <a:lnTo>
                  <a:pt x="25" y="209"/>
                </a:lnTo>
                <a:lnTo>
                  <a:pt x="24" y="209"/>
                </a:lnTo>
                <a:lnTo>
                  <a:pt x="24" y="208"/>
                </a:lnTo>
                <a:lnTo>
                  <a:pt x="24" y="208"/>
                </a:lnTo>
                <a:lnTo>
                  <a:pt x="24" y="208"/>
                </a:lnTo>
                <a:lnTo>
                  <a:pt x="24" y="208"/>
                </a:lnTo>
                <a:lnTo>
                  <a:pt x="24" y="208"/>
                </a:lnTo>
                <a:lnTo>
                  <a:pt x="23" y="208"/>
                </a:lnTo>
                <a:lnTo>
                  <a:pt x="23" y="208"/>
                </a:lnTo>
                <a:lnTo>
                  <a:pt x="23" y="208"/>
                </a:lnTo>
                <a:lnTo>
                  <a:pt x="23" y="208"/>
                </a:lnTo>
                <a:lnTo>
                  <a:pt x="23" y="208"/>
                </a:lnTo>
                <a:lnTo>
                  <a:pt x="22" y="208"/>
                </a:lnTo>
                <a:lnTo>
                  <a:pt x="22" y="208"/>
                </a:lnTo>
                <a:lnTo>
                  <a:pt x="22" y="206"/>
                </a:lnTo>
                <a:lnTo>
                  <a:pt x="22" y="206"/>
                </a:lnTo>
                <a:lnTo>
                  <a:pt x="22" y="206"/>
                </a:lnTo>
                <a:lnTo>
                  <a:pt x="22" y="206"/>
                </a:lnTo>
                <a:lnTo>
                  <a:pt x="21" y="206"/>
                </a:lnTo>
                <a:lnTo>
                  <a:pt x="21" y="206"/>
                </a:lnTo>
                <a:lnTo>
                  <a:pt x="21" y="206"/>
                </a:lnTo>
                <a:lnTo>
                  <a:pt x="21" y="206"/>
                </a:lnTo>
                <a:lnTo>
                  <a:pt x="21" y="206"/>
                </a:lnTo>
                <a:lnTo>
                  <a:pt x="19" y="206"/>
                </a:lnTo>
                <a:lnTo>
                  <a:pt x="19" y="206"/>
                </a:lnTo>
                <a:lnTo>
                  <a:pt x="19" y="205"/>
                </a:lnTo>
                <a:lnTo>
                  <a:pt x="19" y="205"/>
                </a:lnTo>
                <a:lnTo>
                  <a:pt x="19" y="205"/>
                </a:lnTo>
                <a:lnTo>
                  <a:pt x="19" y="205"/>
                </a:lnTo>
                <a:lnTo>
                  <a:pt x="18" y="205"/>
                </a:lnTo>
                <a:lnTo>
                  <a:pt x="18" y="205"/>
                </a:lnTo>
                <a:lnTo>
                  <a:pt x="18" y="205"/>
                </a:lnTo>
                <a:lnTo>
                  <a:pt x="18" y="205"/>
                </a:lnTo>
                <a:lnTo>
                  <a:pt x="18" y="205"/>
                </a:lnTo>
                <a:lnTo>
                  <a:pt x="18" y="204"/>
                </a:lnTo>
                <a:lnTo>
                  <a:pt x="17" y="204"/>
                </a:lnTo>
                <a:lnTo>
                  <a:pt x="17" y="204"/>
                </a:lnTo>
                <a:lnTo>
                  <a:pt x="17" y="204"/>
                </a:lnTo>
                <a:lnTo>
                  <a:pt x="17" y="204"/>
                </a:lnTo>
                <a:lnTo>
                  <a:pt x="17" y="204"/>
                </a:lnTo>
                <a:lnTo>
                  <a:pt x="17" y="204"/>
                </a:lnTo>
                <a:lnTo>
                  <a:pt x="16" y="204"/>
                </a:lnTo>
                <a:lnTo>
                  <a:pt x="16" y="204"/>
                </a:lnTo>
                <a:lnTo>
                  <a:pt x="16" y="203"/>
                </a:lnTo>
                <a:lnTo>
                  <a:pt x="16" y="203"/>
                </a:lnTo>
                <a:lnTo>
                  <a:pt x="16" y="203"/>
                </a:lnTo>
                <a:lnTo>
                  <a:pt x="16" y="203"/>
                </a:lnTo>
                <a:lnTo>
                  <a:pt x="15" y="203"/>
                </a:lnTo>
                <a:lnTo>
                  <a:pt x="15" y="203"/>
                </a:lnTo>
                <a:lnTo>
                  <a:pt x="15" y="203"/>
                </a:lnTo>
                <a:lnTo>
                  <a:pt x="15" y="203"/>
                </a:lnTo>
                <a:lnTo>
                  <a:pt x="15" y="202"/>
                </a:lnTo>
                <a:lnTo>
                  <a:pt x="15" y="202"/>
                </a:lnTo>
                <a:lnTo>
                  <a:pt x="14" y="202"/>
                </a:lnTo>
                <a:lnTo>
                  <a:pt x="14" y="202"/>
                </a:lnTo>
                <a:lnTo>
                  <a:pt x="14" y="202"/>
                </a:lnTo>
                <a:lnTo>
                  <a:pt x="14" y="202"/>
                </a:lnTo>
                <a:lnTo>
                  <a:pt x="14" y="202"/>
                </a:lnTo>
                <a:lnTo>
                  <a:pt x="14" y="202"/>
                </a:lnTo>
                <a:lnTo>
                  <a:pt x="14" y="201"/>
                </a:lnTo>
                <a:lnTo>
                  <a:pt x="13" y="201"/>
                </a:lnTo>
                <a:lnTo>
                  <a:pt x="13" y="201"/>
                </a:lnTo>
                <a:lnTo>
                  <a:pt x="13" y="201"/>
                </a:lnTo>
                <a:lnTo>
                  <a:pt x="13" y="201"/>
                </a:lnTo>
                <a:lnTo>
                  <a:pt x="13" y="201"/>
                </a:lnTo>
                <a:lnTo>
                  <a:pt x="13" y="201"/>
                </a:lnTo>
                <a:lnTo>
                  <a:pt x="13" y="200"/>
                </a:lnTo>
                <a:lnTo>
                  <a:pt x="12" y="200"/>
                </a:lnTo>
                <a:lnTo>
                  <a:pt x="12" y="200"/>
                </a:lnTo>
                <a:lnTo>
                  <a:pt x="12" y="200"/>
                </a:lnTo>
                <a:lnTo>
                  <a:pt x="12" y="200"/>
                </a:lnTo>
                <a:lnTo>
                  <a:pt x="12" y="200"/>
                </a:lnTo>
                <a:lnTo>
                  <a:pt x="12" y="200"/>
                </a:lnTo>
                <a:lnTo>
                  <a:pt x="12" y="199"/>
                </a:lnTo>
                <a:lnTo>
                  <a:pt x="10" y="199"/>
                </a:lnTo>
                <a:lnTo>
                  <a:pt x="10" y="199"/>
                </a:lnTo>
                <a:lnTo>
                  <a:pt x="10" y="199"/>
                </a:lnTo>
                <a:lnTo>
                  <a:pt x="10" y="199"/>
                </a:lnTo>
                <a:lnTo>
                  <a:pt x="10" y="199"/>
                </a:lnTo>
                <a:lnTo>
                  <a:pt x="10" y="199"/>
                </a:lnTo>
                <a:lnTo>
                  <a:pt x="10" y="197"/>
                </a:lnTo>
                <a:lnTo>
                  <a:pt x="10" y="197"/>
                </a:lnTo>
                <a:lnTo>
                  <a:pt x="9" y="197"/>
                </a:lnTo>
                <a:lnTo>
                  <a:pt x="9" y="197"/>
                </a:lnTo>
                <a:lnTo>
                  <a:pt x="9" y="197"/>
                </a:lnTo>
                <a:lnTo>
                  <a:pt x="9" y="197"/>
                </a:lnTo>
                <a:lnTo>
                  <a:pt x="9" y="196"/>
                </a:lnTo>
                <a:lnTo>
                  <a:pt x="9" y="196"/>
                </a:lnTo>
                <a:lnTo>
                  <a:pt x="9" y="196"/>
                </a:lnTo>
                <a:lnTo>
                  <a:pt x="8" y="196"/>
                </a:lnTo>
                <a:lnTo>
                  <a:pt x="8" y="196"/>
                </a:lnTo>
                <a:lnTo>
                  <a:pt x="8" y="196"/>
                </a:lnTo>
                <a:lnTo>
                  <a:pt x="8" y="196"/>
                </a:lnTo>
                <a:lnTo>
                  <a:pt x="8" y="195"/>
                </a:lnTo>
                <a:lnTo>
                  <a:pt x="8" y="195"/>
                </a:lnTo>
                <a:lnTo>
                  <a:pt x="8" y="195"/>
                </a:lnTo>
                <a:lnTo>
                  <a:pt x="8" y="195"/>
                </a:lnTo>
                <a:lnTo>
                  <a:pt x="8" y="195"/>
                </a:lnTo>
                <a:lnTo>
                  <a:pt x="7" y="195"/>
                </a:lnTo>
                <a:lnTo>
                  <a:pt x="7" y="194"/>
                </a:lnTo>
                <a:lnTo>
                  <a:pt x="7" y="194"/>
                </a:lnTo>
                <a:lnTo>
                  <a:pt x="7" y="194"/>
                </a:lnTo>
                <a:lnTo>
                  <a:pt x="7" y="194"/>
                </a:lnTo>
                <a:lnTo>
                  <a:pt x="7" y="194"/>
                </a:lnTo>
                <a:lnTo>
                  <a:pt x="7" y="194"/>
                </a:lnTo>
                <a:lnTo>
                  <a:pt x="7" y="193"/>
                </a:lnTo>
                <a:lnTo>
                  <a:pt x="7" y="193"/>
                </a:lnTo>
                <a:lnTo>
                  <a:pt x="6" y="193"/>
                </a:lnTo>
                <a:lnTo>
                  <a:pt x="6" y="193"/>
                </a:lnTo>
                <a:lnTo>
                  <a:pt x="6" y="193"/>
                </a:lnTo>
                <a:lnTo>
                  <a:pt x="6" y="193"/>
                </a:lnTo>
                <a:lnTo>
                  <a:pt x="6" y="192"/>
                </a:lnTo>
                <a:lnTo>
                  <a:pt x="6" y="192"/>
                </a:lnTo>
                <a:lnTo>
                  <a:pt x="6" y="192"/>
                </a:lnTo>
                <a:lnTo>
                  <a:pt x="6" y="192"/>
                </a:lnTo>
                <a:lnTo>
                  <a:pt x="6" y="192"/>
                </a:lnTo>
                <a:lnTo>
                  <a:pt x="6" y="191"/>
                </a:lnTo>
                <a:lnTo>
                  <a:pt x="5" y="191"/>
                </a:lnTo>
                <a:lnTo>
                  <a:pt x="5" y="191"/>
                </a:lnTo>
                <a:lnTo>
                  <a:pt x="5" y="191"/>
                </a:lnTo>
                <a:lnTo>
                  <a:pt x="5" y="191"/>
                </a:lnTo>
                <a:lnTo>
                  <a:pt x="5" y="191"/>
                </a:lnTo>
                <a:lnTo>
                  <a:pt x="5" y="190"/>
                </a:lnTo>
                <a:lnTo>
                  <a:pt x="5" y="190"/>
                </a:lnTo>
                <a:lnTo>
                  <a:pt x="5" y="190"/>
                </a:lnTo>
                <a:lnTo>
                  <a:pt x="5" y="190"/>
                </a:lnTo>
                <a:lnTo>
                  <a:pt x="5" y="190"/>
                </a:lnTo>
                <a:lnTo>
                  <a:pt x="5" y="188"/>
                </a:lnTo>
                <a:lnTo>
                  <a:pt x="4" y="188"/>
                </a:lnTo>
                <a:lnTo>
                  <a:pt x="4" y="188"/>
                </a:lnTo>
                <a:lnTo>
                  <a:pt x="4" y="188"/>
                </a:lnTo>
                <a:lnTo>
                  <a:pt x="4" y="188"/>
                </a:lnTo>
                <a:lnTo>
                  <a:pt x="4" y="188"/>
                </a:lnTo>
                <a:lnTo>
                  <a:pt x="4" y="187"/>
                </a:lnTo>
                <a:lnTo>
                  <a:pt x="4" y="187"/>
                </a:lnTo>
                <a:lnTo>
                  <a:pt x="4" y="187"/>
                </a:lnTo>
                <a:lnTo>
                  <a:pt x="4" y="187"/>
                </a:lnTo>
                <a:lnTo>
                  <a:pt x="4" y="187"/>
                </a:lnTo>
                <a:lnTo>
                  <a:pt x="4" y="186"/>
                </a:lnTo>
                <a:lnTo>
                  <a:pt x="4" y="186"/>
                </a:lnTo>
                <a:lnTo>
                  <a:pt x="4" y="186"/>
                </a:lnTo>
                <a:lnTo>
                  <a:pt x="3" y="186"/>
                </a:lnTo>
                <a:lnTo>
                  <a:pt x="3" y="186"/>
                </a:lnTo>
                <a:lnTo>
                  <a:pt x="3" y="185"/>
                </a:lnTo>
                <a:lnTo>
                  <a:pt x="3" y="185"/>
                </a:lnTo>
                <a:lnTo>
                  <a:pt x="3" y="185"/>
                </a:lnTo>
                <a:lnTo>
                  <a:pt x="3" y="185"/>
                </a:lnTo>
                <a:lnTo>
                  <a:pt x="3" y="185"/>
                </a:lnTo>
                <a:lnTo>
                  <a:pt x="3" y="184"/>
                </a:lnTo>
                <a:lnTo>
                  <a:pt x="3" y="184"/>
                </a:lnTo>
                <a:lnTo>
                  <a:pt x="3" y="184"/>
                </a:lnTo>
                <a:lnTo>
                  <a:pt x="3" y="184"/>
                </a:lnTo>
                <a:lnTo>
                  <a:pt x="3" y="184"/>
                </a:lnTo>
                <a:lnTo>
                  <a:pt x="3" y="183"/>
                </a:lnTo>
                <a:lnTo>
                  <a:pt x="3" y="183"/>
                </a:lnTo>
                <a:lnTo>
                  <a:pt x="3" y="183"/>
                </a:lnTo>
                <a:lnTo>
                  <a:pt x="3" y="183"/>
                </a:lnTo>
                <a:lnTo>
                  <a:pt x="1" y="183"/>
                </a:lnTo>
                <a:lnTo>
                  <a:pt x="1" y="182"/>
                </a:lnTo>
                <a:lnTo>
                  <a:pt x="1" y="182"/>
                </a:lnTo>
                <a:lnTo>
                  <a:pt x="1" y="182"/>
                </a:lnTo>
                <a:lnTo>
                  <a:pt x="1" y="182"/>
                </a:lnTo>
                <a:lnTo>
                  <a:pt x="1" y="182"/>
                </a:lnTo>
                <a:lnTo>
                  <a:pt x="1" y="181"/>
                </a:lnTo>
                <a:lnTo>
                  <a:pt x="1" y="181"/>
                </a:lnTo>
                <a:lnTo>
                  <a:pt x="1" y="181"/>
                </a:lnTo>
                <a:lnTo>
                  <a:pt x="1" y="181"/>
                </a:lnTo>
                <a:lnTo>
                  <a:pt x="1" y="181"/>
                </a:lnTo>
                <a:lnTo>
                  <a:pt x="1" y="179"/>
                </a:lnTo>
                <a:lnTo>
                  <a:pt x="1" y="179"/>
                </a:lnTo>
                <a:lnTo>
                  <a:pt x="1" y="179"/>
                </a:lnTo>
                <a:lnTo>
                  <a:pt x="1" y="179"/>
                </a:lnTo>
                <a:lnTo>
                  <a:pt x="1" y="179"/>
                </a:lnTo>
                <a:lnTo>
                  <a:pt x="1" y="178"/>
                </a:lnTo>
                <a:lnTo>
                  <a:pt x="1" y="178"/>
                </a:lnTo>
                <a:lnTo>
                  <a:pt x="1" y="178"/>
                </a:lnTo>
                <a:lnTo>
                  <a:pt x="1" y="178"/>
                </a:lnTo>
                <a:lnTo>
                  <a:pt x="1" y="178"/>
                </a:lnTo>
                <a:lnTo>
                  <a:pt x="1" y="177"/>
                </a:lnTo>
                <a:lnTo>
                  <a:pt x="1" y="177"/>
                </a:lnTo>
                <a:lnTo>
                  <a:pt x="1" y="177"/>
                </a:lnTo>
                <a:lnTo>
                  <a:pt x="1" y="177"/>
                </a:lnTo>
                <a:lnTo>
                  <a:pt x="1" y="177"/>
                </a:lnTo>
                <a:lnTo>
                  <a:pt x="1" y="176"/>
                </a:lnTo>
                <a:lnTo>
                  <a:pt x="1" y="176"/>
                </a:lnTo>
                <a:lnTo>
                  <a:pt x="1" y="176"/>
                </a:lnTo>
                <a:lnTo>
                  <a:pt x="1" y="176"/>
                </a:lnTo>
                <a:lnTo>
                  <a:pt x="1" y="175"/>
                </a:lnTo>
                <a:lnTo>
                  <a:pt x="1" y="175"/>
                </a:lnTo>
                <a:lnTo>
                  <a:pt x="0" y="175"/>
                </a:lnTo>
                <a:lnTo>
                  <a:pt x="0" y="175"/>
                </a:lnTo>
                <a:lnTo>
                  <a:pt x="0" y="175"/>
                </a:lnTo>
                <a:lnTo>
                  <a:pt x="0" y="174"/>
                </a:lnTo>
                <a:lnTo>
                  <a:pt x="0" y="174"/>
                </a:lnTo>
                <a:lnTo>
                  <a:pt x="0" y="174"/>
                </a:lnTo>
                <a:lnTo>
                  <a:pt x="0" y="174"/>
                </a:lnTo>
                <a:lnTo>
                  <a:pt x="0" y="174"/>
                </a:lnTo>
                <a:lnTo>
                  <a:pt x="0" y="173"/>
                </a:lnTo>
                <a:lnTo>
                  <a:pt x="0" y="173"/>
                </a:lnTo>
                <a:lnTo>
                  <a:pt x="0" y="173"/>
                </a:lnTo>
                <a:lnTo>
                  <a:pt x="0" y="173"/>
                </a:lnTo>
                <a:lnTo>
                  <a:pt x="0" y="171"/>
                </a:lnTo>
                <a:lnTo>
                  <a:pt x="0" y="171"/>
                </a:lnTo>
                <a:lnTo>
                  <a:pt x="0" y="171"/>
                </a:lnTo>
                <a:lnTo>
                  <a:pt x="1" y="171"/>
                </a:lnTo>
                <a:lnTo>
                  <a:pt x="1" y="171"/>
                </a:lnTo>
                <a:lnTo>
                  <a:pt x="1" y="170"/>
                </a:lnTo>
                <a:lnTo>
                  <a:pt x="1" y="170"/>
                </a:lnTo>
                <a:lnTo>
                  <a:pt x="1" y="170"/>
                </a:lnTo>
                <a:lnTo>
                  <a:pt x="1" y="170"/>
                </a:lnTo>
                <a:lnTo>
                  <a:pt x="1" y="170"/>
                </a:lnTo>
                <a:lnTo>
                  <a:pt x="1" y="169"/>
                </a:lnTo>
                <a:lnTo>
                  <a:pt x="1" y="169"/>
                </a:lnTo>
                <a:lnTo>
                  <a:pt x="1" y="169"/>
                </a:lnTo>
                <a:lnTo>
                  <a:pt x="1" y="169"/>
                </a:lnTo>
                <a:lnTo>
                  <a:pt x="1" y="168"/>
                </a:lnTo>
                <a:lnTo>
                  <a:pt x="1" y="168"/>
                </a:lnTo>
                <a:lnTo>
                  <a:pt x="1" y="168"/>
                </a:lnTo>
                <a:lnTo>
                  <a:pt x="1" y="168"/>
                </a:lnTo>
                <a:lnTo>
                  <a:pt x="1" y="168"/>
                </a:lnTo>
                <a:lnTo>
                  <a:pt x="1" y="167"/>
                </a:lnTo>
                <a:lnTo>
                  <a:pt x="1" y="167"/>
                </a:lnTo>
                <a:lnTo>
                  <a:pt x="1" y="167"/>
                </a:lnTo>
                <a:lnTo>
                  <a:pt x="1" y="167"/>
                </a:lnTo>
                <a:lnTo>
                  <a:pt x="1" y="167"/>
                </a:lnTo>
                <a:lnTo>
                  <a:pt x="1" y="166"/>
                </a:lnTo>
                <a:lnTo>
                  <a:pt x="1" y="166"/>
                </a:lnTo>
                <a:lnTo>
                  <a:pt x="1" y="166"/>
                </a:lnTo>
                <a:lnTo>
                  <a:pt x="1" y="166"/>
                </a:lnTo>
                <a:lnTo>
                  <a:pt x="1" y="166"/>
                </a:lnTo>
                <a:lnTo>
                  <a:pt x="1" y="165"/>
                </a:lnTo>
                <a:lnTo>
                  <a:pt x="1" y="165"/>
                </a:lnTo>
                <a:lnTo>
                  <a:pt x="1" y="165"/>
                </a:lnTo>
                <a:lnTo>
                  <a:pt x="1" y="165"/>
                </a:lnTo>
                <a:lnTo>
                  <a:pt x="1" y="165"/>
                </a:lnTo>
                <a:lnTo>
                  <a:pt x="1" y="164"/>
                </a:lnTo>
                <a:lnTo>
                  <a:pt x="3" y="164"/>
                </a:lnTo>
                <a:lnTo>
                  <a:pt x="3" y="164"/>
                </a:lnTo>
                <a:lnTo>
                  <a:pt x="3" y="164"/>
                </a:lnTo>
                <a:lnTo>
                  <a:pt x="3" y="164"/>
                </a:lnTo>
                <a:lnTo>
                  <a:pt x="3" y="162"/>
                </a:lnTo>
                <a:lnTo>
                  <a:pt x="3" y="162"/>
                </a:lnTo>
                <a:lnTo>
                  <a:pt x="3" y="162"/>
                </a:lnTo>
                <a:lnTo>
                  <a:pt x="3" y="162"/>
                </a:lnTo>
                <a:lnTo>
                  <a:pt x="3" y="162"/>
                </a:lnTo>
                <a:lnTo>
                  <a:pt x="3" y="161"/>
                </a:lnTo>
                <a:lnTo>
                  <a:pt x="3" y="161"/>
                </a:lnTo>
                <a:lnTo>
                  <a:pt x="3" y="161"/>
                </a:lnTo>
                <a:lnTo>
                  <a:pt x="3" y="161"/>
                </a:lnTo>
                <a:lnTo>
                  <a:pt x="3" y="161"/>
                </a:lnTo>
                <a:lnTo>
                  <a:pt x="3" y="160"/>
                </a:lnTo>
                <a:lnTo>
                  <a:pt x="3" y="160"/>
                </a:lnTo>
                <a:lnTo>
                  <a:pt x="4" y="160"/>
                </a:lnTo>
                <a:lnTo>
                  <a:pt x="4" y="160"/>
                </a:lnTo>
                <a:lnTo>
                  <a:pt x="4" y="160"/>
                </a:lnTo>
                <a:lnTo>
                  <a:pt x="4" y="159"/>
                </a:lnTo>
                <a:lnTo>
                  <a:pt x="4" y="159"/>
                </a:lnTo>
                <a:lnTo>
                  <a:pt x="4" y="159"/>
                </a:lnTo>
                <a:lnTo>
                  <a:pt x="4" y="159"/>
                </a:lnTo>
                <a:lnTo>
                  <a:pt x="4" y="159"/>
                </a:lnTo>
                <a:lnTo>
                  <a:pt x="4" y="159"/>
                </a:lnTo>
                <a:lnTo>
                  <a:pt x="4" y="158"/>
                </a:lnTo>
                <a:lnTo>
                  <a:pt x="4" y="158"/>
                </a:lnTo>
                <a:lnTo>
                  <a:pt x="4" y="158"/>
                </a:lnTo>
                <a:lnTo>
                  <a:pt x="4" y="158"/>
                </a:lnTo>
                <a:lnTo>
                  <a:pt x="5" y="158"/>
                </a:lnTo>
                <a:lnTo>
                  <a:pt x="5" y="157"/>
                </a:lnTo>
                <a:lnTo>
                  <a:pt x="5" y="157"/>
                </a:lnTo>
                <a:lnTo>
                  <a:pt x="5" y="157"/>
                </a:lnTo>
                <a:lnTo>
                  <a:pt x="5" y="157"/>
                </a:lnTo>
                <a:lnTo>
                  <a:pt x="5" y="157"/>
                </a:lnTo>
                <a:lnTo>
                  <a:pt x="5" y="157"/>
                </a:lnTo>
                <a:lnTo>
                  <a:pt x="5" y="156"/>
                </a:lnTo>
                <a:lnTo>
                  <a:pt x="5" y="156"/>
                </a:lnTo>
                <a:lnTo>
                  <a:pt x="5" y="156"/>
                </a:lnTo>
                <a:lnTo>
                  <a:pt x="5" y="156"/>
                </a:lnTo>
                <a:lnTo>
                  <a:pt x="6" y="156"/>
                </a:lnTo>
                <a:lnTo>
                  <a:pt x="6" y="155"/>
                </a:lnTo>
                <a:lnTo>
                  <a:pt x="6" y="155"/>
                </a:lnTo>
                <a:lnTo>
                  <a:pt x="6" y="155"/>
                </a:lnTo>
                <a:lnTo>
                  <a:pt x="6" y="155"/>
                </a:lnTo>
                <a:lnTo>
                  <a:pt x="6" y="155"/>
                </a:lnTo>
                <a:lnTo>
                  <a:pt x="6" y="155"/>
                </a:lnTo>
                <a:lnTo>
                  <a:pt x="6" y="153"/>
                </a:lnTo>
                <a:lnTo>
                  <a:pt x="6" y="153"/>
                </a:lnTo>
                <a:lnTo>
                  <a:pt x="6" y="153"/>
                </a:lnTo>
                <a:lnTo>
                  <a:pt x="7" y="153"/>
                </a:lnTo>
                <a:lnTo>
                  <a:pt x="7" y="153"/>
                </a:lnTo>
                <a:lnTo>
                  <a:pt x="7" y="153"/>
                </a:lnTo>
                <a:lnTo>
                  <a:pt x="7" y="152"/>
                </a:lnTo>
                <a:lnTo>
                  <a:pt x="7" y="152"/>
                </a:lnTo>
                <a:lnTo>
                  <a:pt x="7" y="152"/>
                </a:lnTo>
                <a:lnTo>
                  <a:pt x="7" y="152"/>
                </a:lnTo>
                <a:lnTo>
                  <a:pt x="7" y="152"/>
                </a:lnTo>
                <a:lnTo>
                  <a:pt x="7" y="152"/>
                </a:lnTo>
                <a:lnTo>
                  <a:pt x="8" y="151"/>
                </a:lnTo>
                <a:lnTo>
                  <a:pt x="8" y="151"/>
                </a:lnTo>
                <a:lnTo>
                  <a:pt x="8" y="151"/>
                </a:lnTo>
                <a:lnTo>
                  <a:pt x="8" y="151"/>
                </a:lnTo>
                <a:lnTo>
                  <a:pt x="8" y="151"/>
                </a:lnTo>
                <a:lnTo>
                  <a:pt x="8" y="151"/>
                </a:lnTo>
                <a:lnTo>
                  <a:pt x="8" y="150"/>
                </a:lnTo>
                <a:lnTo>
                  <a:pt x="8" y="150"/>
                </a:lnTo>
                <a:lnTo>
                  <a:pt x="8" y="150"/>
                </a:lnTo>
                <a:lnTo>
                  <a:pt x="9" y="150"/>
                </a:lnTo>
                <a:lnTo>
                  <a:pt x="9" y="150"/>
                </a:lnTo>
                <a:lnTo>
                  <a:pt x="9" y="150"/>
                </a:lnTo>
                <a:lnTo>
                  <a:pt x="9" y="149"/>
                </a:lnTo>
                <a:lnTo>
                  <a:pt x="9" y="149"/>
                </a:lnTo>
                <a:lnTo>
                  <a:pt x="9" y="149"/>
                </a:lnTo>
                <a:lnTo>
                  <a:pt x="9" y="149"/>
                </a:lnTo>
                <a:lnTo>
                  <a:pt x="10" y="149"/>
                </a:lnTo>
                <a:lnTo>
                  <a:pt x="10" y="149"/>
                </a:lnTo>
                <a:lnTo>
                  <a:pt x="10" y="149"/>
                </a:lnTo>
                <a:lnTo>
                  <a:pt x="10" y="148"/>
                </a:lnTo>
                <a:lnTo>
                  <a:pt x="10" y="148"/>
                </a:lnTo>
                <a:lnTo>
                  <a:pt x="10" y="148"/>
                </a:lnTo>
                <a:lnTo>
                  <a:pt x="10" y="148"/>
                </a:lnTo>
                <a:lnTo>
                  <a:pt x="10" y="148"/>
                </a:lnTo>
                <a:lnTo>
                  <a:pt x="12" y="148"/>
                </a:lnTo>
                <a:lnTo>
                  <a:pt x="12" y="148"/>
                </a:lnTo>
                <a:lnTo>
                  <a:pt x="12" y="147"/>
                </a:lnTo>
                <a:lnTo>
                  <a:pt x="12" y="147"/>
                </a:lnTo>
                <a:lnTo>
                  <a:pt x="12" y="147"/>
                </a:lnTo>
                <a:lnTo>
                  <a:pt x="12" y="147"/>
                </a:lnTo>
                <a:lnTo>
                  <a:pt x="12" y="147"/>
                </a:lnTo>
                <a:lnTo>
                  <a:pt x="13" y="147"/>
                </a:lnTo>
                <a:lnTo>
                  <a:pt x="13" y="147"/>
                </a:lnTo>
                <a:lnTo>
                  <a:pt x="13" y="146"/>
                </a:lnTo>
                <a:lnTo>
                  <a:pt x="13" y="146"/>
                </a:lnTo>
                <a:lnTo>
                  <a:pt x="13" y="146"/>
                </a:lnTo>
                <a:lnTo>
                  <a:pt x="13" y="146"/>
                </a:lnTo>
                <a:lnTo>
                  <a:pt x="13" y="146"/>
                </a:lnTo>
                <a:lnTo>
                  <a:pt x="14" y="146"/>
                </a:lnTo>
                <a:lnTo>
                  <a:pt x="14" y="146"/>
                </a:lnTo>
                <a:lnTo>
                  <a:pt x="14" y="144"/>
                </a:lnTo>
                <a:lnTo>
                  <a:pt x="14" y="144"/>
                </a:lnTo>
                <a:lnTo>
                  <a:pt x="14" y="144"/>
                </a:lnTo>
                <a:lnTo>
                  <a:pt x="14" y="144"/>
                </a:lnTo>
                <a:lnTo>
                  <a:pt x="14" y="144"/>
                </a:lnTo>
                <a:lnTo>
                  <a:pt x="15" y="144"/>
                </a:lnTo>
                <a:lnTo>
                  <a:pt x="15" y="144"/>
                </a:lnTo>
                <a:lnTo>
                  <a:pt x="15" y="144"/>
                </a:lnTo>
                <a:lnTo>
                  <a:pt x="15" y="143"/>
                </a:lnTo>
                <a:lnTo>
                  <a:pt x="15" y="143"/>
                </a:lnTo>
                <a:lnTo>
                  <a:pt x="15" y="143"/>
                </a:lnTo>
                <a:lnTo>
                  <a:pt x="16" y="143"/>
                </a:lnTo>
                <a:lnTo>
                  <a:pt x="16" y="143"/>
                </a:lnTo>
                <a:lnTo>
                  <a:pt x="16" y="143"/>
                </a:lnTo>
                <a:lnTo>
                  <a:pt x="16" y="143"/>
                </a:lnTo>
                <a:lnTo>
                  <a:pt x="16" y="143"/>
                </a:lnTo>
                <a:lnTo>
                  <a:pt x="16" y="142"/>
                </a:lnTo>
                <a:lnTo>
                  <a:pt x="17" y="142"/>
                </a:lnTo>
                <a:lnTo>
                  <a:pt x="17" y="142"/>
                </a:lnTo>
                <a:lnTo>
                  <a:pt x="17" y="142"/>
                </a:lnTo>
                <a:lnTo>
                  <a:pt x="17" y="142"/>
                </a:lnTo>
                <a:lnTo>
                  <a:pt x="17" y="142"/>
                </a:lnTo>
                <a:lnTo>
                  <a:pt x="17" y="142"/>
                </a:lnTo>
                <a:lnTo>
                  <a:pt x="18" y="142"/>
                </a:lnTo>
                <a:lnTo>
                  <a:pt x="18" y="142"/>
                </a:lnTo>
                <a:lnTo>
                  <a:pt x="18" y="141"/>
                </a:lnTo>
                <a:lnTo>
                  <a:pt x="18" y="141"/>
                </a:lnTo>
                <a:lnTo>
                  <a:pt x="18" y="141"/>
                </a:lnTo>
                <a:lnTo>
                  <a:pt x="18" y="141"/>
                </a:lnTo>
                <a:lnTo>
                  <a:pt x="19" y="141"/>
                </a:lnTo>
                <a:lnTo>
                  <a:pt x="19" y="141"/>
                </a:lnTo>
                <a:lnTo>
                  <a:pt x="19" y="141"/>
                </a:lnTo>
                <a:lnTo>
                  <a:pt x="19" y="141"/>
                </a:lnTo>
                <a:lnTo>
                  <a:pt x="19" y="141"/>
                </a:lnTo>
                <a:lnTo>
                  <a:pt x="19" y="140"/>
                </a:lnTo>
                <a:lnTo>
                  <a:pt x="21" y="140"/>
                </a:lnTo>
                <a:lnTo>
                  <a:pt x="21" y="140"/>
                </a:lnTo>
                <a:lnTo>
                  <a:pt x="21" y="140"/>
                </a:lnTo>
                <a:lnTo>
                  <a:pt x="21" y="140"/>
                </a:lnTo>
                <a:lnTo>
                  <a:pt x="21" y="140"/>
                </a:lnTo>
                <a:lnTo>
                  <a:pt x="22" y="140"/>
                </a:lnTo>
                <a:lnTo>
                  <a:pt x="22" y="140"/>
                </a:lnTo>
                <a:lnTo>
                  <a:pt x="22" y="140"/>
                </a:lnTo>
                <a:lnTo>
                  <a:pt x="22" y="140"/>
                </a:lnTo>
                <a:lnTo>
                  <a:pt x="22" y="140"/>
                </a:lnTo>
                <a:lnTo>
                  <a:pt x="22" y="139"/>
                </a:lnTo>
                <a:lnTo>
                  <a:pt x="23" y="139"/>
                </a:lnTo>
                <a:lnTo>
                  <a:pt x="23" y="139"/>
                </a:lnTo>
                <a:lnTo>
                  <a:pt x="23" y="139"/>
                </a:lnTo>
                <a:lnTo>
                  <a:pt x="23" y="139"/>
                </a:lnTo>
                <a:lnTo>
                  <a:pt x="23" y="139"/>
                </a:lnTo>
                <a:lnTo>
                  <a:pt x="24" y="139"/>
                </a:lnTo>
                <a:lnTo>
                  <a:pt x="24" y="139"/>
                </a:lnTo>
                <a:lnTo>
                  <a:pt x="24" y="139"/>
                </a:lnTo>
                <a:lnTo>
                  <a:pt x="24" y="139"/>
                </a:lnTo>
                <a:lnTo>
                  <a:pt x="24" y="139"/>
                </a:lnTo>
                <a:lnTo>
                  <a:pt x="24" y="139"/>
                </a:lnTo>
                <a:lnTo>
                  <a:pt x="25" y="138"/>
                </a:lnTo>
                <a:lnTo>
                  <a:pt x="25" y="138"/>
                </a:lnTo>
                <a:lnTo>
                  <a:pt x="25" y="138"/>
                </a:lnTo>
                <a:lnTo>
                  <a:pt x="25" y="138"/>
                </a:lnTo>
                <a:lnTo>
                  <a:pt x="25" y="138"/>
                </a:lnTo>
                <a:lnTo>
                  <a:pt x="26" y="138"/>
                </a:lnTo>
                <a:lnTo>
                  <a:pt x="26" y="138"/>
                </a:lnTo>
                <a:lnTo>
                  <a:pt x="26" y="138"/>
                </a:lnTo>
                <a:lnTo>
                  <a:pt x="26" y="138"/>
                </a:lnTo>
                <a:lnTo>
                  <a:pt x="26" y="138"/>
                </a:lnTo>
                <a:lnTo>
                  <a:pt x="27" y="138"/>
                </a:lnTo>
                <a:lnTo>
                  <a:pt x="27" y="138"/>
                </a:lnTo>
                <a:lnTo>
                  <a:pt x="27" y="138"/>
                </a:lnTo>
                <a:lnTo>
                  <a:pt x="27" y="138"/>
                </a:lnTo>
                <a:lnTo>
                  <a:pt x="27" y="138"/>
                </a:lnTo>
                <a:lnTo>
                  <a:pt x="28" y="137"/>
                </a:lnTo>
                <a:lnTo>
                  <a:pt x="28" y="137"/>
                </a:lnTo>
                <a:lnTo>
                  <a:pt x="28" y="137"/>
                </a:lnTo>
                <a:lnTo>
                  <a:pt x="28" y="137"/>
                </a:lnTo>
                <a:lnTo>
                  <a:pt x="28" y="137"/>
                </a:lnTo>
                <a:lnTo>
                  <a:pt x="30" y="137"/>
                </a:lnTo>
                <a:lnTo>
                  <a:pt x="30" y="137"/>
                </a:lnTo>
                <a:lnTo>
                  <a:pt x="30" y="137"/>
                </a:lnTo>
                <a:lnTo>
                  <a:pt x="30" y="137"/>
                </a:lnTo>
                <a:lnTo>
                  <a:pt x="30" y="137"/>
                </a:lnTo>
                <a:lnTo>
                  <a:pt x="31" y="137"/>
                </a:lnTo>
                <a:lnTo>
                  <a:pt x="31" y="137"/>
                </a:lnTo>
                <a:lnTo>
                  <a:pt x="31" y="137"/>
                </a:lnTo>
                <a:lnTo>
                  <a:pt x="31" y="137"/>
                </a:lnTo>
                <a:lnTo>
                  <a:pt x="31" y="137"/>
                </a:lnTo>
                <a:lnTo>
                  <a:pt x="32" y="137"/>
                </a:lnTo>
                <a:lnTo>
                  <a:pt x="32" y="137"/>
                </a:lnTo>
                <a:lnTo>
                  <a:pt x="32" y="137"/>
                </a:lnTo>
                <a:lnTo>
                  <a:pt x="32" y="137"/>
                </a:lnTo>
                <a:lnTo>
                  <a:pt x="32" y="137"/>
                </a:lnTo>
                <a:lnTo>
                  <a:pt x="33" y="137"/>
                </a:lnTo>
                <a:lnTo>
                  <a:pt x="33" y="137"/>
                </a:lnTo>
                <a:lnTo>
                  <a:pt x="33" y="135"/>
                </a:lnTo>
                <a:lnTo>
                  <a:pt x="33" y="135"/>
                </a:lnTo>
                <a:lnTo>
                  <a:pt x="33" y="135"/>
                </a:lnTo>
                <a:lnTo>
                  <a:pt x="34" y="135"/>
                </a:lnTo>
                <a:lnTo>
                  <a:pt x="34" y="135"/>
                </a:lnTo>
                <a:lnTo>
                  <a:pt x="34" y="135"/>
                </a:lnTo>
                <a:lnTo>
                  <a:pt x="34" y="135"/>
                </a:lnTo>
                <a:lnTo>
                  <a:pt x="34" y="135"/>
                </a:lnTo>
                <a:lnTo>
                  <a:pt x="35" y="135"/>
                </a:lnTo>
                <a:lnTo>
                  <a:pt x="35" y="135"/>
                </a:lnTo>
                <a:lnTo>
                  <a:pt x="35" y="135"/>
                </a:lnTo>
                <a:lnTo>
                  <a:pt x="35" y="135"/>
                </a:lnTo>
                <a:lnTo>
                  <a:pt x="36" y="135"/>
                </a:lnTo>
                <a:lnTo>
                  <a:pt x="36" y="135"/>
                </a:lnTo>
                <a:lnTo>
                  <a:pt x="36" y="135"/>
                </a:lnTo>
                <a:lnTo>
                  <a:pt x="36" y="135"/>
                </a:lnTo>
                <a:lnTo>
                  <a:pt x="36" y="135"/>
                </a:lnTo>
                <a:lnTo>
                  <a:pt x="37" y="135"/>
                </a:lnTo>
                <a:lnTo>
                  <a:pt x="37" y="135"/>
                </a:lnTo>
                <a:lnTo>
                  <a:pt x="37" y="135"/>
                </a:lnTo>
                <a:lnTo>
                  <a:pt x="37" y="135"/>
                </a:lnTo>
                <a:lnTo>
                  <a:pt x="37" y="135"/>
                </a:lnTo>
                <a:lnTo>
                  <a:pt x="39" y="135"/>
                </a:lnTo>
                <a:lnTo>
                  <a:pt x="39" y="135"/>
                </a:lnTo>
                <a:lnTo>
                  <a:pt x="39" y="135"/>
                </a:lnTo>
                <a:lnTo>
                  <a:pt x="39" y="135"/>
                </a:lnTo>
                <a:lnTo>
                  <a:pt x="40" y="135"/>
                </a:lnTo>
                <a:lnTo>
                  <a:pt x="40" y="135"/>
                </a:lnTo>
                <a:lnTo>
                  <a:pt x="40" y="135"/>
                </a:lnTo>
                <a:lnTo>
                  <a:pt x="40" y="135"/>
                </a:lnTo>
                <a:lnTo>
                  <a:pt x="40" y="135"/>
                </a:lnTo>
                <a:lnTo>
                  <a:pt x="41" y="135"/>
                </a:lnTo>
                <a:lnTo>
                  <a:pt x="41" y="135"/>
                </a:lnTo>
                <a:lnTo>
                  <a:pt x="41" y="135"/>
                </a:lnTo>
                <a:lnTo>
                  <a:pt x="41" y="135"/>
                </a:lnTo>
                <a:lnTo>
                  <a:pt x="41" y="135"/>
                </a:lnTo>
                <a:lnTo>
                  <a:pt x="42" y="135"/>
                </a:lnTo>
                <a:lnTo>
                  <a:pt x="42" y="135"/>
                </a:lnTo>
                <a:lnTo>
                  <a:pt x="42" y="135"/>
                </a:lnTo>
                <a:lnTo>
                  <a:pt x="42" y="135"/>
                </a:lnTo>
                <a:lnTo>
                  <a:pt x="42" y="135"/>
                </a:lnTo>
                <a:lnTo>
                  <a:pt x="43" y="135"/>
                </a:lnTo>
                <a:lnTo>
                  <a:pt x="43" y="135"/>
                </a:lnTo>
                <a:lnTo>
                  <a:pt x="43" y="135"/>
                </a:lnTo>
                <a:lnTo>
                  <a:pt x="43" y="135"/>
                </a:lnTo>
                <a:lnTo>
                  <a:pt x="44" y="135"/>
                </a:lnTo>
                <a:lnTo>
                  <a:pt x="44" y="135"/>
                </a:lnTo>
                <a:lnTo>
                  <a:pt x="44" y="137"/>
                </a:lnTo>
                <a:lnTo>
                  <a:pt x="44" y="137"/>
                </a:lnTo>
                <a:lnTo>
                  <a:pt x="44" y="137"/>
                </a:lnTo>
                <a:lnTo>
                  <a:pt x="45" y="137"/>
                </a:lnTo>
                <a:lnTo>
                  <a:pt x="45" y="137"/>
                </a:lnTo>
                <a:lnTo>
                  <a:pt x="45" y="137"/>
                </a:lnTo>
                <a:lnTo>
                  <a:pt x="45" y="137"/>
                </a:lnTo>
                <a:lnTo>
                  <a:pt x="45" y="137"/>
                </a:lnTo>
                <a:lnTo>
                  <a:pt x="46" y="137"/>
                </a:lnTo>
                <a:lnTo>
                  <a:pt x="46" y="137"/>
                </a:lnTo>
                <a:lnTo>
                  <a:pt x="46" y="137"/>
                </a:lnTo>
                <a:lnTo>
                  <a:pt x="46" y="137"/>
                </a:lnTo>
                <a:lnTo>
                  <a:pt x="46" y="137"/>
                </a:lnTo>
                <a:lnTo>
                  <a:pt x="48" y="137"/>
                </a:lnTo>
                <a:lnTo>
                  <a:pt x="48" y="137"/>
                </a:lnTo>
                <a:lnTo>
                  <a:pt x="48" y="137"/>
                </a:lnTo>
                <a:lnTo>
                  <a:pt x="48" y="137"/>
                </a:lnTo>
                <a:lnTo>
                  <a:pt x="48" y="137"/>
                </a:lnTo>
                <a:lnTo>
                  <a:pt x="49" y="137"/>
                </a:lnTo>
                <a:lnTo>
                  <a:pt x="49" y="137"/>
                </a:lnTo>
                <a:lnTo>
                  <a:pt x="49" y="137"/>
                </a:lnTo>
                <a:lnTo>
                  <a:pt x="49" y="137"/>
                </a:lnTo>
                <a:lnTo>
                  <a:pt x="49" y="138"/>
                </a:lnTo>
                <a:lnTo>
                  <a:pt x="50" y="138"/>
                </a:lnTo>
                <a:lnTo>
                  <a:pt x="50" y="138"/>
                </a:lnTo>
                <a:lnTo>
                  <a:pt x="50" y="138"/>
                </a:lnTo>
                <a:lnTo>
                  <a:pt x="50" y="138"/>
                </a:lnTo>
                <a:lnTo>
                  <a:pt x="50" y="138"/>
                </a:lnTo>
                <a:lnTo>
                  <a:pt x="51" y="138"/>
                </a:lnTo>
                <a:lnTo>
                  <a:pt x="51" y="138"/>
                </a:lnTo>
                <a:lnTo>
                  <a:pt x="51" y="138"/>
                </a:lnTo>
                <a:lnTo>
                  <a:pt x="51" y="138"/>
                </a:lnTo>
                <a:lnTo>
                  <a:pt x="51" y="138"/>
                </a:lnTo>
                <a:lnTo>
                  <a:pt x="52" y="138"/>
                </a:lnTo>
                <a:lnTo>
                  <a:pt x="52" y="138"/>
                </a:lnTo>
                <a:lnTo>
                  <a:pt x="52" y="138"/>
                </a:lnTo>
                <a:lnTo>
                  <a:pt x="52" y="138"/>
                </a:lnTo>
                <a:lnTo>
                  <a:pt x="52" y="139"/>
                </a:lnTo>
                <a:lnTo>
                  <a:pt x="52" y="139"/>
                </a:lnTo>
                <a:lnTo>
                  <a:pt x="53" y="139"/>
                </a:lnTo>
                <a:lnTo>
                  <a:pt x="53" y="139"/>
                </a:lnTo>
                <a:lnTo>
                  <a:pt x="53" y="139"/>
                </a:lnTo>
                <a:lnTo>
                  <a:pt x="53" y="139"/>
                </a:lnTo>
                <a:lnTo>
                  <a:pt x="53" y="139"/>
                </a:lnTo>
                <a:lnTo>
                  <a:pt x="54" y="139"/>
                </a:lnTo>
                <a:lnTo>
                  <a:pt x="54" y="139"/>
                </a:lnTo>
                <a:lnTo>
                  <a:pt x="54" y="139"/>
                </a:lnTo>
                <a:lnTo>
                  <a:pt x="54" y="139"/>
                </a:lnTo>
                <a:lnTo>
                  <a:pt x="54" y="139"/>
                </a:lnTo>
                <a:lnTo>
                  <a:pt x="55" y="140"/>
                </a:lnTo>
                <a:lnTo>
                  <a:pt x="55" y="140"/>
                </a:lnTo>
                <a:lnTo>
                  <a:pt x="55" y="140"/>
                </a:lnTo>
                <a:lnTo>
                  <a:pt x="55" y="140"/>
                </a:lnTo>
                <a:lnTo>
                  <a:pt x="55" y="140"/>
                </a:lnTo>
                <a:lnTo>
                  <a:pt x="55" y="140"/>
                </a:lnTo>
                <a:lnTo>
                  <a:pt x="57" y="140"/>
                </a:lnTo>
                <a:lnTo>
                  <a:pt x="57" y="140"/>
                </a:lnTo>
                <a:lnTo>
                  <a:pt x="57" y="140"/>
                </a:lnTo>
                <a:lnTo>
                  <a:pt x="57" y="140"/>
                </a:lnTo>
                <a:lnTo>
                  <a:pt x="57" y="140"/>
                </a:lnTo>
                <a:lnTo>
                  <a:pt x="57" y="141"/>
                </a:lnTo>
                <a:lnTo>
                  <a:pt x="58" y="141"/>
                </a:lnTo>
                <a:lnTo>
                  <a:pt x="58" y="141"/>
                </a:lnTo>
                <a:lnTo>
                  <a:pt x="58" y="141"/>
                </a:lnTo>
                <a:lnTo>
                  <a:pt x="58" y="141"/>
                </a:lnTo>
                <a:lnTo>
                  <a:pt x="58" y="141"/>
                </a:lnTo>
                <a:lnTo>
                  <a:pt x="59" y="141"/>
                </a:lnTo>
                <a:lnTo>
                  <a:pt x="59" y="141"/>
                </a:lnTo>
                <a:lnTo>
                  <a:pt x="59" y="141"/>
                </a:lnTo>
                <a:lnTo>
                  <a:pt x="59" y="142"/>
                </a:lnTo>
                <a:lnTo>
                  <a:pt x="59" y="142"/>
                </a:lnTo>
                <a:lnTo>
                  <a:pt x="59" y="142"/>
                </a:lnTo>
                <a:lnTo>
                  <a:pt x="60" y="142"/>
                </a:lnTo>
                <a:lnTo>
                  <a:pt x="60" y="142"/>
                </a:lnTo>
                <a:lnTo>
                  <a:pt x="60" y="142"/>
                </a:lnTo>
                <a:lnTo>
                  <a:pt x="60" y="142"/>
                </a:lnTo>
                <a:lnTo>
                  <a:pt x="60" y="142"/>
                </a:lnTo>
                <a:lnTo>
                  <a:pt x="60" y="142"/>
                </a:lnTo>
                <a:lnTo>
                  <a:pt x="61" y="143"/>
                </a:lnTo>
                <a:lnTo>
                  <a:pt x="61" y="143"/>
                </a:lnTo>
                <a:lnTo>
                  <a:pt x="61" y="143"/>
                </a:lnTo>
                <a:lnTo>
                  <a:pt x="61" y="143"/>
                </a:lnTo>
                <a:lnTo>
                  <a:pt x="61" y="143"/>
                </a:lnTo>
                <a:lnTo>
                  <a:pt x="61" y="143"/>
                </a:lnTo>
                <a:lnTo>
                  <a:pt x="61" y="143"/>
                </a:lnTo>
                <a:lnTo>
                  <a:pt x="62" y="143"/>
                </a:lnTo>
                <a:lnTo>
                  <a:pt x="62" y="144"/>
                </a:lnTo>
                <a:lnTo>
                  <a:pt x="62" y="144"/>
                </a:lnTo>
                <a:lnTo>
                  <a:pt x="62" y="144"/>
                </a:lnTo>
                <a:lnTo>
                  <a:pt x="62" y="144"/>
                </a:lnTo>
                <a:lnTo>
                  <a:pt x="62" y="144"/>
                </a:lnTo>
                <a:lnTo>
                  <a:pt x="63" y="144"/>
                </a:lnTo>
                <a:lnTo>
                  <a:pt x="63" y="144"/>
                </a:lnTo>
                <a:lnTo>
                  <a:pt x="63" y="144"/>
                </a:lnTo>
                <a:lnTo>
                  <a:pt x="63" y="146"/>
                </a:lnTo>
                <a:lnTo>
                  <a:pt x="63" y="146"/>
                </a:lnTo>
                <a:lnTo>
                  <a:pt x="63" y="146"/>
                </a:lnTo>
                <a:lnTo>
                  <a:pt x="63" y="146"/>
                </a:lnTo>
                <a:lnTo>
                  <a:pt x="64" y="146"/>
                </a:lnTo>
                <a:lnTo>
                  <a:pt x="64" y="146"/>
                </a:lnTo>
                <a:lnTo>
                  <a:pt x="64" y="146"/>
                </a:lnTo>
                <a:lnTo>
                  <a:pt x="64" y="147"/>
                </a:lnTo>
                <a:lnTo>
                  <a:pt x="64" y="147"/>
                </a:lnTo>
                <a:lnTo>
                  <a:pt x="64" y="147"/>
                </a:lnTo>
                <a:lnTo>
                  <a:pt x="64" y="147"/>
                </a:lnTo>
                <a:lnTo>
                  <a:pt x="66" y="147"/>
                </a:lnTo>
                <a:lnTo>
                  <a:pt x="66" y="147"/>
                </a:lnTo>
                <a:lnTo>
                  <a:pt x="66" y="147"/>
                </a:lnTo>
                <a:lnTo>
                  <a:pt x="66" y="148"/>
                </a:lnTo>
                <a:lnTo>
                  <a:pt x="66" y="148"/>
                </a:lnTo>
                <a:lnTo>
                  <a:pt x="66" y="148"/>
                </a:lnTo>
                <a:lnTo>
                  <a:pt x="66" y="148"/>
                </a:lnTo>
                <a:lnTo>
                  <a:pt x="67" y="148"/>
                </a:lnTo>
                <a:lnTo>
                  <a:pt x="67" y="148"/>
                </a:lnTo>
                <a:lnTo>
                  <a:pt x="67" y="148"/>
                </a:lnTo>
                <a:lnTo>
                  <a:pt x="67" y="149"/>
                </a:lnTo>
                <a:lnTo>
                  <a:pt x="67" y="149"/>
                </a:lnTo>
                <a:lnTo>
                  <a:pt x="67" y="149"/>
                </a:lnTo>
                <a:lnTo>
                  <a:pt x="67" y="149"/>
                </a:lnTo>
                <a:lnTo>
                  <a:pt x="67" y="149"/>
                </a:lnTo>
                <a:lnTo>
                  <a:pt x="68" y="149"/>
                </a:lnTo>
                <a:lnTo>
                  <a:pt x="68" y="149"/>
                </a:lnTo>
                <a:lnTo>
                  <a:pt x="68" y="150"/>
                </a:lnTo>
                <a:lnTo>
                  <a:pt x="68" y="150"/>
                </a:lnTo>
                <a:lnTo>
                  <a:pt x="68" y="150"/>
                </a:lnTo>
                <a:lnTo>
                  <a:pt x="68" y="150"/>
                </a:lnTo>
                <a:lnTo>
                  <a:pt x="68" y="150"/>
                </a:lnTo>
                <a:lnTo>
                  <a:pt x="68" y="150"/>
                </a:lnTo>
                <a:lnTo>
                  <a:pt x="69" y="151"/>
                </a:lnTo>
                <a:lnTo>
                  <a:pt x="69" y="151"/>
                </a:lnTo>
                <a:lnTo>
                  <a:pt x="69" y="151"/>
                </a:lnTo>
                <a:lnTo>
                  <a:pt x="69" y="151"/>
                </a:lnTo>
                <a:lnTo>
                  <a:pt x="69" y="151"/>
                </a:lnTo>
                <a:lnTo>
                  <a:pt x="69" y="151"/>
                </a:lnTo>
                <a:lnTo>
                  <a:pt x="69" y="152"/>
                </a:lnTo>
                <a:lnTo>
                  <a:pt x="69" y="152"/>
                </a:lnTo>
                <a:lnTo>
                  <a:pt x="70" y="152"/>
                </a:lnTo>
                <a:lnTo>
                  <a:pt x="70" y="152"/>
                </a:lnTo>
                <a:lnTo>
                  <a:pt x="70" y="152"/>
                </a:lnTo>
                <a:lnTo>
                  <a:pt x="70" y="152"/>
                </a:lnTo>
                <a:lnTo>
                  <a:pt x="70" y="153"/>
                </a:lnTo>
                <a:lnTo>
                  <a:pt x="70" y="153"/>
                </a:lnTo>
                <a:lnTo>
                  <a:pt x="70" y="153"/>
                </a:lnTo>
                <a:lnTo>
                  <a:pt x="70" y="153"/>
                </a:lnTo>
                <a:lnTo>
                  <a:pt x="70" y="153"/>
                </a:lnTo>
                <a:lnTo>
                  <a:pt x="71" y="153"/>
                </a:lnTo>
                <a:lnTo>
                  <a:pt x="71" y="155"/>
                </a:lnTo>
                <a:lnTo>
                  <a:pt x="71" y="155"/>
                </a:lnTo>
                <a:lnTo>
                  <a:pt x="71" y="155"/>
                </a:lnTo>
                <a:lnTo>
                  <a:pt x="71" y="155"/>
                </a:lnTo>
                <a:lnTo>
                  <a:pt x="71" y="155"/>
                </a:lnTo>
                <a:lnTo>
                  <a:pt x="71" y="155"/>
                </a:lnTo>
                <a:lnTo>
                  <a:pt x="71" y="156"/>
                </a:lnTo>
                <a:lnTo>
                  <a:pt x="71" y="156"/>
                </a:lnTo>
                <a:lnTo>
                  <a:pt x="71" y="156"/>
                </a:lnTo>
                <a:lnTo>
                  <a:pt x="72" y="156"/>
                </a:lnTo>
                <a:lnTo>
                  <a:pt x="72" y="156"/>
                </a:lnTo>
                <a:lnTo>
                  <a:pt x="72" y="157"/>
                </a:lnTo>
                <a:lnTo>
                  <a:pt x="72" y="157"/>
                </a:lnTo>
                <a:lnTo>
                  <a:pt x="72" y="157"/>
                </a:lnTo>
                <a:lnTo>
                  <a:pt x="72" y="157"/>
                </a:lnTo>
                <a:lnTo>
                  <a:pt x="72" y="157"/>
                </a:lnTo>
                <a:lnTo>
                  <a:pt x="72" y="157"/>
                </a:lnTo>
                <a:lnTo>
                  <a:pt x="72" y="158"/>
                </a:lnTo>
                <a:lnTo>
                  <a:pt x="72" y="158"/>
                </a:lnTo>
                <a:lnTo>
                  <a:pt x="72" y="158"/>
                </a:lnTo>
                <a:lnTo>
                  <a:pt x="72" y="158"/>
                </a:lnTo>
                <a:lnTo>
                  <a:pt x="73" y="158"/>
                </a:lnTo>
                <a:lnTo>
                  <a:pt x="73" y="159"/>
                </a:lnTo>
                <a:lnTo>
                  <a:pt x="73" y="159"/>
                </a:lnTo>
                <a:lnTo>
                  <a:pt x="73" y="159"/>
                </a:lnTo>
                <a:lnTo>
                  <a:pt x="73" y="159"/>
                </a:lnTo>
                <a:lnTo>
                  <a:pt x="73" y="159"/>
                </a:lnTo>
                <a:lnTo>
                  <a:pt x="73" y="159"/>
                </a:lnTo>
                <a:lnTo>
                  <a:pt x="73" y="160"/>
                </a:lnTo>
                <a:lnTo>
                  <a:pt x="73" y="160"/>
                </a:lnTo>
                <a:lnTo>
                  <a:pt x="73" y="160"/>
                </a:lnTo>
                <a:lnTo>
                  <a:pt x="73" y="160"/>
                </a:lnTo>
                <a:lnTo>
                  <a:pt x="73" y="160"/>
                </a:lnTo>
                <a:lnTo>
                  <a:pt x="73" y="161"/>
                </a:lnTo>
                <a:lnTo>
                  <a:pt x="75" y="161"/>
                </a:lnTo>
                <a:lnTo>
                  <a:pt x="75" y="161"/>
                </a:lnTo>
                <a:lnTo>
                  <a:pt x="75" y="161"/>
                </a:lnTo>
                <a:lnTo>
                  <a:pt x="75" y="161"/>
                </a:lnTo>
                <a:lnTo>
                  <a:pt x="75" y="162"/>
                </a:lnTo>
                <a:lnTo>
                  <a:pt x="75" y="162"/>
                </a:lnTo>
                <a:lnTo>
                  <a:pt x="75" y="162"/>
                </a:lnTo>
                <a:lnTo>
                  <a:pt x="75" y="162"/>
                </a:lnTo>
                <a:lnTo>
                  <a:pt x="75" y="162"/>
                </a:lnTo>
                <a:lnTo>
                  <a:pt x="75" y="164"/>
                </a:lnTo>
                <a:lnTo>
                  <a:pt x="75" y="164"/>
                </a:lnTo>
                <a:lnTo>
                  <a:pt x="75" y="164"/>
                </a:lnTo>
                <a:lnTo>
                  <a:pt x="75" y="164"/>
                </a:lnTo>
                <a:lnTo>
                  <a:pt x="75" y="164"/>
                </a:lnTo>
                <a:lnTo>
                  <a:pt x="75" y="165"/>
                </a:lnTo>
                <a:lnTo>
                  <a:pt x="75" y="165"/>
                </a:lnTo>
                <a:lnTo>
                  <a:pt x="75" y="165"/>
                </a:lnTo>
                <a:lnTo>
                  <a:pt x="75" y="165"/>
                </a:lnTo>
                <a:lnTo>
                  <a:pt x="75" y="165"/>
                </a:lnTo>
                <a:lnTo>
                  <a:pt x="76" y="166"/>
                </a:lnTo>
                <a:lnTo>
                  <a:pt x="76" y="166"/>
                </a:lnTo>
                <a:lnTo>
                  <a:pt x="76" y="166"/>
                </a:lnTo>
                <a:lnTo>
                  <a:pt x="76" y="166"/>
                </a:lnTo>
                <a:lnTo>
                  <a:pt x="76" y="166"/>
                </a:lnTo>
                <a:lnTo>
                  <a:pt x="76" y="167"/>
                </a:lnTo>
                <a:lnTo>
                  <a:pt x="76" y="167"/>
                </a:lnTo>
                <a:lnTo>
                  <a:pt x="76" y="167"/>
                </a:lnTo>
                <a:lnTo>
                  <a:pt x="76" y="167"/>
                </a:lnTo>
                <a:lnTo>
                  <a:pt x="76" y="167"/>
                </a:lnTo>
                <a:lnTo>
                  <a:pt x="76" y="168"/>
                </a:lnTo>
                <a:lnTo>
                  <a:pt x="76" y="168"/>
                </a:lnTo>
                <a:lnTo>
                  <a:pt x="76" y="168"/>
                </a:lnTo>
                <a:lnTo>
                  <a:pt x="76" y="168"/>
                </a:lnTo>
                <a:lnTo>
                  <a:pt x="76" y="168"/>
                </a:lnTo>
                <a:lnTo>
                  <a:pt x="76" y="169"/>
                </a:lnTo>
                <a:lnTo>
                  <a:pt x="76" y="169"/>
                </a:lnTo>
                <a:lnTo>
                  <a:pt x="76" y="169"/>
                </a:lnTo>
                <a:lnTo>
                  <a:pt x="76" y="169"/>
                </a:lnTo>
                <a:lnTo>
                  <a:pt x="76" y="170"/>
                </a:lnTo>
                <a:lnTo>
                  <a:pt x="76" y="170"/>
                </a:lnTo>
                <a:lnTo>
                  <a:pt x="76" y="170"/>
                </a:lnTo>
                <a:lnTo>
                  <a:pt x="76" y="170"/>
                </a:lnTo>
                <a:lnTo>
                  <a:pt x="76" y="170"/>
                </a:lnTo>
                <a:lnTo>
                  <a:pt x="76" y="171"/>
                </a:lnTo>
                <a:lnTo>
                  <a:pt x="76" y="171"/>
                </a:lnTo>
                <a:lnTo>
                  <a:pt x="76" y="171"/>
                </a:lnTo>
                <a:lnTo>
                  <a:pt x="76" y="171"/>
                </a:lnTo>
                <a:lnTo>
                  <a:pt x="76" y="171"/>
                </a:lnTo>
                <a:lnTo>
                  <a:pt x="76" y="173"/>
                </a:lnTo>
                <a:lnTo>
                  <a:pt x="76" y="173"/>
                </a:lnTo>
                <a:lnTo>
                  <a:pt x="76" y="173"/>
                </a:lnTo>
                <a:lnTo>
                  <a:pt x="76" y="173"/>
                </a:lnTo>
                <a:lnTo>
                  <a:pt x="76" y="174"/>
                </a:lnTo>
                <a:lnTo>
                  <a:pt x="76" y="174"/>
                </a:lnTo>
                <a:close/>
                <a:moveTo>
                  <a:pt x="79" y="177"/>
                </a:moveTo>
                <a:lnTo>
                  <a:pt x="79" y="169"/>
                </a:lnTo>
                <a:lnTo>
                  <a:pt x="95" y="169"/>
                </a:lnTo>
                <a:lnTo>
                  <a:pt x="95" y="177"/>
                </a:lnTo>
                <a:lnTo>
                  <a:pt x="79" y="177"/>
                </a:lnTo>
                <a:lnTo>
                  <a:pt x="79" y="177"/>
                </a:lnTo>
                <a:close/>
                <a:moveTo>
                  <a:pt x="126" y="177"/>
                </a:moveTo>
                <a:lnTo>
                  <a:pt x="126" y="169"/>
                </a:lnTo>
                <a:lnTo>
                  <a:pt x="142" y="169"/>
                </a:lnTo>
                <a:lnTo>
                  <a:pt x="142" y="177"/>
                </a:lnTo>
                <a:lnTo>
                  <a:pt x="126" y="177"/>
                </a:lnTo>
                <a:lnTo>
                  <a:pt x="126" y="177"/>
                </a:lnTo>
                <a:close/>
                <a:moveTo>
                  <a:pt x="173" y="177"/>
                </a:moveTo>
                <a:lnTo>
                  <a:pt x="173" y="169"/>
                </a:lnTo>
                <a:lnTo>
                  <a:pt x="188" y="169"/>
                </a:lnTo>
                <a:lnTo>
                  <a:pt x="188" y="177"/>
                </a:lnTo>
                <a:lnTo>
                  <a:pt x="173" y="177"/>
                </a:lnTo>
                <a:lnTo>
                  <a:pt x="173" y="177"/>
                </a:lnTo>
                <a:close/>
                <a:moveTo>
                  <a:pt x="220" y="177"/>
                </a:moveTo>
                <a:lnTo>
                  <a:pt x="220" y="169"/>
                </a:lnTo>
                <a:lnTo>
                  <a:pt x="236" y="169"/>
                </a:lnTo>
                <a:lnTo>
                  <a:pt x="236" y="177"/>
                </a:lnTo>
                <a:lnTo>
                  <a:pt x="220" y="177"/>
                </a:lnTo>
                <a:lnTo>
                  <a:pt x="220" y="177"/>
                </a:lnTo>
                <a:close/>
                <a:moveTo>
                  <a:pt x="267" y="177"/>
                </a:moveTo>
                <a:lnTo>
                  <a:pt x="267" y="169"/>
                </a:lnTo>
                <a:lnTo>
                  <a:pt x="283" y="169"/>
                </a:lnTo>
                <a:lnTo>
                  <a:pt x="283" y="177"/>
                </a:lnTo>
                <a:lnTo>
                  <a:pt x="267" y="177"/>
                </a:lnTo>
                <a:lnTo>
                  <a:pt x="267" y="177"/>
                </a:lnTo>
                <a:close/>
                <a:moveTo>
                  <a:pt x="314" y="177"/>
                </a:moveTo>
                <a:lnTo>
                  <a:pt x="314" y="169"/>
                </a:lnTo>
                <a:lnTo>
                  <a:pt x="330" y="169"/>
                </a:lnTo>
                <a:lnTo>
                  <a:pt x="330" y="177"/>
                </a:lnTo>
                <a:lnTo>
                  <a:pt x="314" y="177"/>
                </a:lnTo>
                <a:lnTo>
                  <a:pt x="314" y="177"/>
                </a:lnTo>
                <a:close/>
                <a:moveTo>
                  <a:pt x="362" y="177"/>
                </a:moveTo>
                <a:lnTo>
                  <a:pt x="362" y="169"/>
                </a:lnTo>
                <a:lnTo>
                  <a:pt x="377" y="169"/>
                </a:lnTo>
                <a:lnTo>
                  <a:pt x="377" y="177"/>
                </a:lnTo>
                <a:lnTo>
                  <a:pt x="362" y="177"/>
                </a:lnTo>
                <a:lnTo>
                  <a:pt x="362" y="177"/>
                </a:lnTo>
                <a:close/>
                <a:moveTo>
                  <a:pt x="409" y="177"/>
                </a:moveTo>
                <a:lnTo>
                  <a:pt x="409" y="169"/>
                </a:lnTo>
                <a:lnTo>
                  <a:pt x="425" y="169"/>
                </a:lnTo>
                <a:lnTo>
                  <a:pt x="425" y="177"/>
                </a:lnTo>
                <a:lnTo>
                  <a:pt x="409" y="177"/>
                </a:lnTo>
                <a:lnTo>
                  <a:pt x="409" y="177"/>
                </a:lnTo>
                <a:close/>
                <a:moveTo>
                  <a:pt x="456" y="177"/>
                </a:moveTo>
                <a:lnTo>
                  <a:pt x="456" y="169"/>
                </a:lnTo>
                <a:lnTo>
                  <a:pt x="472" y="169"/>
                </a:lnTo>
                <a:lnTo>
                  <a:pt x="472" y="177"/>
                </a:lnTo>
                <a:lnTo>
                  <a:pt x="456" y="177"/>
                </a:lnTo>
                <a:lnTo>
                  <a:pt x="456" y="177"/>
                </a:lnTo>
                <a:close/>
                <a:moveTo>
                  <a:pt x="502" y="177"/>
                </a:moveTo>
                <a:lnTo>
                  <a:pt x="502" y="169"/>
                </a:lnTo>
                <a:lnTo>
                  <a:pt x="510" y="169"/>
                </a:lnTo>
                <a:lnTo>
                  <a:pt x="510" y="169"/>
                </a:lnTo>
                <a:lnTo>
                  <a:pt x="511" y="169"/>
                </a:lnTo>
                <a:lnTo>
                  <a:pt x="519" y="171"/>
                </a:lnTo>
                <a:lnTo>
                  <a:pt x="518" y="178"/>
                </a:lnTo>
                <a:lnTo>
                  <a:pt x="510" y="177"/>
                </a:lnTo>
                <a:lnTo>
                  <a:pt x="502" y="177"/>
                </a:lnTo>
                <a:lnTo>
                  <a:pt x="502" y="177"/>
                </a:lnTo>
                <a:close/>
                <a:moveTo>
                  <a:pt x="534" y="158"/>
                </a:moveTo>
                <a:lnTo>
                  <a:pt x="526" y="158"/>
                </a:lnTo>
                <a:lnTo>
                  <a:pt x="526" y="142"/>
                </a:lnTo>
                <a:lnTo>
                  <a:pt x="534" y="142"/>
                </a:lnTo>
                <a:lnTo>
                  <a:pt x="534" y="158"/>
                </a:lnTo>
                <a:lnTo>
                  <a:pt x="534" y="158"/>
                </a:lnTo>
                <a:close/>
                <a:moveTo>
                  <a:pt x="534" y="111"/>
                </a:moveTo>
                <a:lnTo>
                  <a:pt x="526" y="111"/>
                </a:lnTo>
                <a:lnTo>
                  <a:pt x="526" y="95"/>
                </a:lnTo>
                <a:lnTo>
                  <a:pt x="534" y="95"/>
                </a:lnTo>
                <a:lnTo>
                  <a:pt x="534" y="111"/>
                </a:lnTo>
                <a:lnTo>
                  <a:pt x="534" y="111"/>
                </a:lnTo>
                <a:close/>
                <a:moveTo>
                  <a:pt x="534" y="63"/>
                </a:moveTo>
                <a:lnTo>
                  <a:pt x="526" y="63"/>
                </a:lnTo>
                <a:lnTo>
                  <a:pt x="526" y="48"/>
                </a:lnTo>
                <a:lnTo>
                  <a:pt x="534" y="48"/>
                </a:lnTo>
                <a:lnTo>
                  <a:pt x="534" y="63"/>
                </a:lnTo>
                <a:close/>
              </a:path>
            </a:pathLst>
          </a:custGeom>
          <a:solidFill>
            <a:srgbClr val="8497B0"/>
          </a:solidFill>
          <a:ln>
            <a:solidFill>
              <a:schemeClr val="accent3">
                <a:lumMod val="40000"/>
                <a:lumOff val="60000"/>
              </a:schemeClr>
            </a:solidFill>
          </a:ln>
        </p:spPr>
        <p:txBody>
          <a:bodyPr vert="horz" wrap="square" lIns="91440" tIns="45720" rIns="91440" bIns="45720" numCol="1" anchor="t" anchorCtr="0" compatLnSpc="1">
            <a:prstTxWarp prst="textNoShape">
              <a:avLst/>
            </a:prstTxWarp>
          </a:bodyPr>
          <a:lstStyle/>
          <a:p>
            <a:endParaRPr lang="en-US"/>
          </a:p>
        </p:txBody>
      </p:sp>
      <p:grpSp>
        <p:nvGrpSpPr>
          <p:cNvPr id="5" name="Group 4">
            <a:extLst>
              <a:ext uri="{FF2B5EF4-FFF2-40B4-BE49-F238E27FC236}">
                <a16:creationId xmlns:a16="http://schemas.microsoft.com/office/drawing/2014/main" id="{1217B37F-FDE2-4F0B-B028-5A08229530D8}"/>
              </a:ext>
            </a:extLst>
          </p:cNvPr>
          <p:cNvGrpSpPr/>
          <p:nvPr/>
        </p:nvGrpSpPr>
        <p:grpSpPr>
          <a:xfrm>
            <a:off x="1020003" y="1721198"/>
            <a:ext cx="3206668" cy="4809516"/>
            <a:chOff x="749617" y="1283882"/>
            <a:chExt cx="3206668" cy="4809516"/>
          </a:xfrm>
        </p:grpSpPr>
        <p:sp>
          <p:nvSpPr>
            <p:cNvPr id="139" name="TextBox 138">
              <a:extLst>
                <a:ext uri="{FF2B5EF4-FFF2-40B4-BE49-F238E27FC236}">
                  <a16:creationId xmlns:a16="http://schemas.microsoft.com/office/drawing/2014/main" id="{19EA79C5-E7C0-424F-92A5-677D573C3559}"/>
                </a:ext>
              </a:extLst>
            </p:cNvPr>
            <p:cNvSpPr txBox="1"/>
            <p:nvPr/>
          </p:nvSpPr>
          <p:spPr>
            <a:xfrm>
              <a:off x="749617" y="5447067"/>
              <a:ext cx="2132956" cy="646331"/>
            </a:xfrm>
            <a:prstGeom prst="rect">
              <a:avLst/>
            </a:prstGeom>
            <a:noFill/>
          </p:spPr>
          <p:txBody>
            <a:bodyPr wrap="square" lIns="0" tIns="0" rIns="0" bIns="0" rtlCol="0" anchor="ctr">
              <a:spAutoFit/>
            </a:bodyPr>
            <a:lstStyle/>
            <a:p>
              <a:pPr algn="r"/>
              <a:r>
                <a:rPr lang="en-US" sz="1400" dirty="0">
                  <a:solidFill>
                    <a:srgbClr val="FF6600"/>
                  </a:solidFill>
                </a:rPr>
                <a:t>Reviews</a:t>
              </a:r>
              <a:r>
                <a:rPr lang="en-US" sz="1400" dirty="0"/>
                <a:t> current scenario in the waste management sector</a:t>
              </a:r>
            </a:p>
          </p:txBody>
        </p:sp>
        <p:sp>
          <p:nvSpPr>
            <p:cNvPr id="140" name="TextBox 139">
              <a:extLst>
                <a:ext uri="{FF2B5EF4-FFF2-40B4-BE49-F238E27FC236}">
                  <a16:creationId xmlns:a16="http://schemas.microsoft.com/office/drawing/2014/main" id="{94515BC9-141E-41C8-AFB1-85B48AD59FD3}"/>
                </a:ext>
              </a:extLst>
            </p:cNvPr>
            <p:cNvSpPr txBox="1"/>
            <p:nvPr/>
          </p:nvSpPr>
          <p:spPr>
            <a:xfrm>
              <a:off x="904633" y="4008438"/>
              <a:ext cx="1565323" cy="430887"/>
            </a:xfrm>
            <a:prstGeom prst="rect">
              <a:avLst/>
            </a:prstGeom>
            <a:noFill/>
          </p:spPr>
          <p:txBody>
            <a:bodyPr wrap="square" lIns="0" tIns="0" rIns="0" bIns="0" rtlCol="0" anchor="ctr">
              <a:spAutoFit/>
            </a:bodyPr>
            <a:lstStyle/>
            <a:p>
              <a:pPr algn="r"/>
              <a:r>
                <a:rPr lang="en-US" sz="1400" dirty="0">
                  <a:solidFill>
                    <a:srgbClr val="FF6600"/>
                  </a:solidFill>
                </a:rPr>
                <a:t>Analyses</a:t>
              </a:r>
              <a:r>
                <a:rPr lang="en-US" sz="1400" dirty="0"/>
                <a:t> the gaps in current system </a:t>
              </a:r>
            </a:p>
          </p:txBody>
        </p:sp>
        <p:sp>
          <p:nvSpPr>
            <p:cNvPr id="141" name="TextBox 140">
              <a:extLst>
                <a:ext uri="{FF2B5EF4-FFF2-40B4-BE49-F238E27FC236}">
                  <a16:creationId xmlns:a16="http://schemas.microsoft.com/office/drawing/2014/main" id="{05F0B10D-B6D6-4B5C-98A9-DBCE1D832139}"/>
                </a:ext>
              </a:extLst>
            </p:cNvPr>
            <p:cNvSpPr txBox="1"/>
            <p:nvPr/>
          </p:nvSpPr>
          <p:spPr>
            <a:xfrm>
              <a:off x="749617" y="2335896"/>
              <a:ext cx="2085804" cy="646331"/>
            </a:xfrm>
            <a:prstGeom prst="rect">
              <a:avLst/>
            </a:prstGeom>
            <a:noFill/>
          </p:spPr>
          <p:txBody>
            <a:bodyPr wrap="square" lIns="0" tIns="0" rIns="0" bIns="0" rtlCol="0" anchor="ctr">
              <a:spAutoFit/>
            </a:bodyPr>
            <a:lstStyle/>
            <a:p>
              <a:pPr algn="r"/>
              <a:r>
                <a:rPr lang="en-US" sz="1400" dirty="0">
                  <a:solidFill>
                    <a:srgbClr val="FF6600"/>
                  </a:solidFill>
                </a:rPr>
                <a:t>Maps</a:t>
              </a:r>
              <a:r>
                <a:rPr lang="en-US" sz="1400" dirty="0"/>
                <a:t> stakeholders. </a:t>
              </a:r>
              <a:r>
                <a:rPr lang="en-US" sz="1400" dirty="0">
                  <a:solidFill>
                    <a:srgbClr val="FF6600"/>
                  </a:solidFill>
                </a:rPr>
                <a:t>Proposes</a:t>
              </a:r>
              <a:r>
                <a:rPr lang="en-US" sz="1400" dirty="0"/>
                <a:t> the inclusion strategies</a:t>
              </a:r>
            </a:p>
          </p:txBody>
        </p:sp>
        <p:sp>
          <p:nvSpPr>
            <p:cNvPr id="142" name="TextBox 141">
              <a:extLst>
                <a:ext uri="{FF2B5EF4-FFF2-40B4-BE49-F238E27FC236}">
                  <a16:creationId xmlns:a16="http://schemas.microsoft.com/office/drawing/2014/main" id="{C177A938-A005-49D4-87F5-8904A8551E9D}"/>
                </a:ext>
              </a:extLst>
            </p:cNvPr>
            <p:cNvSpPr txBox="1"/>
            <p:nvPr/>
          </p:nvSpPr>
          <p:spPr>
            <a:xfrm>
              <a:off x="904633" y="1283882"/>
              <a:ext cx="3051652" cy="430887"/>
            </a:xfrm>
            <a:prstGeom prst="rect">
              <a:avLst/>
            </a:prstGeom>
            <a:noFill/>
          </p:spPr>
          <p:txBody>
            <a:bodyPr wrap="square" lIns="0" tIns="0" rIns="0" bIns="0" rtlCol="0" anchor="ctr">
              <a:spAutoFit/>
            </a:bodyPr>
            <a:lstStyle/>
            <a:p>
              <a:pPr algn="r"/>
              <a:r>
                <a:rPr lang="en-US" sz="1400" dirty="0">
                  <a:solidFill>
                    <a:srgbClr val="FF6600"/>
                  </a:solidFill>
                </a:rPr>
                <a:t>Encourages</a:t>
              </a:r>
              <a:r>
                <a:rPr lang="en-US" sz="1400" dirty="0"/>
                <a:t> a fair dialogue among stakeholders to achieve the synergies.</a:t>
              </a:r>
            </a:p>
          </p:txBody>
        </p:sp>
      </p:grpSp>
      <p:grpSp>
        <p:nvGrpSpPr>
          <p:cNvPr id="143" name="Group 142">
            <a:extLst>
              <a:ext uri="{FF2B5EF4-FFF2-40B4-BE49-F238E27FC236}">
                <a16:creationId xmlns:a16="http://schemas.microsoft.com/office/drawing/2014/main" id="{1E47F1A0-F46F-4AF9-8500-FFA91B327082}"/>
              </a:ext>
            </a:extLst>
          </p:cNvPr>
          <p:cNvGrpSpPr/>
          <p:nvPr/>
        </p:nvGrpSpPr>
        <p:grpSpPr>
          <a:xfrm flipH="1">
            <a:off x="8361568" y="1568664"/>
            <a:ext cx="3721891" cy="4916981"/>
            <a:chOff x="234396" y="1176160"/>
            <a:chExt cx="3721891" cy="4916981"/>
          </a:xfrm>
        </p:grpSpPr>
        <p:sp>
          <p:nvSpPr>
            <p:cNvPr id="144" name="TextBox 143">
              <a:extLst>
                <a:ext uri="{FF2B5EF4-FFF2-40B4-BE49-F238E27FC236}">
                  <a16:creationId xmlns:a16="http://schemas.microsoft.com/office/drawing/2014/main" id="{E1EBE70E-1C48-4838-842C-184244A1C963}"/>
                </a:ext>
              </a:extLst>
            </p:cNvPr>
            <p:cNvSpPr txBox="1"/>
            <p:nvPr/>
          </p:nvSpPr>
          <p:spPr>
            <a:xfrm>
              <a:off x="594489" y="5446810"/>
              <a:ext cx="2193927" cy="646331"/>
            </a:xfrm>
            <a:prstGeom prst="rect">
              <a:avLst/>
            </a:prstGeom>
            <a:noFill/>
          </p:spPr>
          <p:txBody>
            <a:bodyPr wrap="square" lIns="0" tIns="0" rIns="0" bIns="0" rtlCol="0" anchor="ctr">
              <a:spAutoFit/>
            </a:bodyPr>
            <a:lstStyle/>
            <a:p>
              <a:r>
                <a:rPr lang="en-US" sz="1400" dirty="0">
                  <a:solidFill>
                    <a:srgbClr val="FF6600"/>
                  </a:solidFill>
                </a:rPr>
                <a:t>Proposes</a:t>
              </a:r>
              <a:r>
                <a:rPr lang="en-US" sz="1400" dirty="0"/>
                <a:t> new policy vision to streamline the waste management sector . </a:t>
              </a:r>
            </a:p>
          </p:txBody>
        </p:sp>
        <p:sp>
          <p:nvSpPr>
            <p:cNvPr id="145" name="TextBox 144">
              <a:extLst>
                <a:ext uri="{FF2B5EF4-FFF2-40B4-BE49-F238E27FC236}">
                  <a16:creationId xmlns:a16="http://schemas.microsoft.com/office/drawing/2014/main" id="{758FEE6E-1510-435A-8104-6F460D51AF41}"/>
                </a:ext>
              </a:extLst>
            </p:cNvPr>
            <p:cNvSpPr txBox="1"/>
            <p:nvPr/>
          </p:nvSpPr>
          <p:spPr>
            <a:xfrm>
              <a:off x="234396" y="4017530"/>
              <a:ext cx="2132956" cy="430887"/>
            </a:xfrm>
            <a:prstGeom prst="rect">
              <a:avLst/>
            </a:prstGeom>
            <a:noFill/>
          </p:spPr>
          <p:txBody>
            <a:bodyPr wrap="square" lIns="0" tIns="0" rIns="0" bIns="0" rtlCol="0" anchor="ctr">
              <a:spAutoFit/>
            </a:bodyPr>
            <a:lstStyle/>
            <a:p>
              <a:r>
                <a:rPr lang="en-US" sz="1400" dirty="0">
                  <a:solidFill>
                    <a:srgbClr val="FF6600"/>
                  </a:solidFill>
                </a:rPr>
                <a:t>Envisages</a:t>
              </a:r>
              <a:r>
                <a:rPr lang="en-US" sz="1400" dirty="0"/>
                <a:t> the stakeholder driven sectoral policies. </a:t>
              </a:r>
            </a:p>
          </p:txBody>
        </p:sp>
        <p:sp>
          <p:nvSpPr>
            <p:cNvPr id="146" name="TextBox 145">
              <a:extLst>
                <a:ext uri="{FF2B5EF4-FFF2-40B4-BE49-F238E27FC236}">
                  <a16:creationId xmlns:a16="http://schemas.microsoft.com/office/drawing/2014/main" id="{B6E1693D-A9A1-477C-A204-D7BC7E095B4D}"/>
                </a:ext>
              </a:extLst>
            </p:cNvPr>
            <p:cNvSpPr txBox="1"/>
            <p:nvPr/>
          </p:nvSpPr>
          <p:spPr>
            <a:xfrm>
              <a:off x="668151" y="2382664"/>
              <a:ext cx="2132956" cy="646331"/>
            </a:xfrm>
            <a:prstGeom prst="rect">
              <a:avLst/>
            </a:prstGeom>
            <a:noFill/>
          </p:spPr>
          <p:txBody>
            <a:bodyPr wrap="square" lIns="0" tIns="0" rIns="0" bIns="0" rtlCol="0" anchor="ctr">
              <a:spAutoFit/>
            </a:bodyPr>
            <a:lstStyle/>
            <a:p>
              <a:r>
                <a:rPr lang="en-US" sz="1400" dirty="0">
                  <a:solidFill>
                    <a:srgbClr val="FF6600"/>
                  </a:solidFill>
                </a:rPr>
                <a:t>Emphasizes</a:t>
              </a:r>
              <a:r>
                <a:rPr lang="en-US" sz="1400" dirty="0"/>
                <a:t> institutional coherence and cross –sector collaborations.. </a:t>
              </a:r>
            </a:p>
          </p:txBody>
        </p:sp>
        <p:sp>
          <p:nvSpPr>
            <p:cNvPr id="147" name="TextBox 146">
              <a:extLst>
                <a:ext uri="{FF2B5EF4-FFF2-40B4-BE49-F238E27FC236}">
                  <a16:creationId xmlns:a16="http://schemas.microsoft.com/office/drawing/2014/main" id="{212B72D0-24C1-4165-9848-B176FF8EC217}"/>
                </a:ext>
              </a:extLst>
            </p:cNvPr>
            <p:cNvSpPr txBox="1"/>
            <p:nvPr/>
          </p:nvSpPr>
          <p:spPr>
            <a:xfrm>
              <a:off x="790576" y="1176160"/>
              <a:ext cx="3165711" cy="646331"/>
            </a:xfrm>
            <a:prstGeom prst="rect">
              <a:avLst/>
            </a:prstGeom>
            <a:noFill/>
          </p:spPr>
          <p:txBody>
            <a:bodyPr wrap="square" lIns="0" tIns="0" rIns="0" bIns="0" rtlCol="0" anchor="ctr">
              <a:spAutoFit/>
            </a:bodyPr>
            <a:lstStyle/>
            <a:p>
              <a:r>
                <a:rPr lang="en-US" sz="1400" dirty="0">
                  <a:solidFill>
                    <a:srgbClr val="FF6600"/>
                  </a:solidFill>
                </a:rPr>
                <a:t>Lists</a:t>
              </a:r>
              <a:r>
                <a:rPr lang="en-US" sz="1400" dirty="0"/>
                <a:t> challenges and barriers in the sector </a:t>
              </a:r>
              <a:r>
                <a:rPr lang="en-US" sz="1400" dirty="0">
                  <a:solidFill>
                    <a:srgbClr val="FF6600"/>
                  </a:solidFill>
                </a:rPr>
                <a:t>Mentions</a:t>
              </a:r>
              <a:r>
                <a:rPr lang="en-US" sz="1400" dirty="0"/>
                <a:t> notable examples, strategies </a:t>
              </a:r>
              <a:r>
                <a:rPr lang="en-US" sz="1400" dirty="0">
                  <a:solidFill>
                    <a:srgbClr val="FF6600"/>
                  </a:solidFill>
                </a:rPr>
                <a:t>Highlights </a:t>
              </a:r>
              <a:r>
                <a:rPr lang="en-US" sz="1400" dirty="0"/>
                <a:t>opportunities.. </a:t>
              </a:r>
            </a:p>
          </p:txBody>
        </p:sp>
      </p:grpSp>
      <p:sp>
        <p:nvSpPr>
          <p:cNvPr id="148" name="Freeform 71">
            <a:extLst>
              <a:ext uri="{FF2B5EF4-FFF2-40B4-BE49-F238E27FC236}">
                <a16:creationId xmlns:a16="http://schemas.microsoft.com/office/drawing/2014/main" id="{5C53321C-0964-46E9-91E6-F44B9699E526}"/>
              </a:ext>
            </a:extLst>
          </p:cNvPr>
          <p:cNvSpPr>
            <a:spLocks/>
          </p:cNvSpPr>
          <p:nvPr/>
        </p:nvSpPr>
        <p:spPr bwMode="auto">
          <a:xfrm>
            <a:off x="3253762" y="5812592"/>
            <a:ext cx="787400" cy="787400"/>
          </a:xfrm>
          <a:custGeom>
            <a:avLst/>
            <a:gdLst>
              <a:gd name="T0" fmla="*/ 62 w 510"/>
              <a:gd name="T1" fmla="*/ 367 h 510"/>
              <a:gd name="T2" fmla="*/ 144 w 510"/>
              <a:gd name="T3" fmla="*/ 62 h 510"/>
              <a:gd name="T4" fmla="*/ 449 w 510"/>
              <a:gd name="T5" fmla="*/ 144 h 510"/>
              <a:gd name="T6" fmla="*/ 367 w 510"/>
              <a:gd name="T7" fmla="*/ 449 h 510"/>
              <a:gd name="T8" fmla="*/ 62 w 510"/>
              <a:gd name="T9" fmla="*/ 367 h 510"/>
            </a:gdLst>
            <a:ahLst/>
            <a:cxnLst>
              <a:cxn ang="0">
                <a:pos x="T0" y="T1"/>
              </a:cxn>
              <a:cxn ang="0">
                <a:pos x="T2" y="T3"/>
              </a:cxn>
              <a:cxn ang="0">
                <a:pos x="T4" y="T5"/>
              </a:cxn>
              <a:cxn ang="0">
                <a:pos x="T6" y="T7"/>
              </a:cxn>
              <a:cxn ang="0">
                <a:pos x="T8" y="T9"/>
              </a:cxn>
            </a:cxnLst>
            <a:rect l="0" t="0" r="r" b="b"/>
            <a:pathLst>
              <a:path w="510" h="510">
                <a:moveTo>
                  <a:pt x="62" y="367"/>
                </a:moveTo>
                <a:cubicBezTo>
                  <a:pt x="0" y="260"/>
                  <a:pt x="37" y="124"/>
                  <a:pt x="144" y="62"/>
                </a:cubicBezTo>
                <a:cubicBezTo>
                  <a:pt x="250" y="0"/>
                  <a:pt x="387" y="37"/>
                  <a:pt x="449" y="144"/>
                </a:cubicBezTo>
                <a:cubicBezTo>
                  <a:pt x="510" y="251"/>
                  <a:pt x="474" y="387"/>
                  <a:pt x="367" y="449"/>
                </a:cubicBezTo>
                <a:cubicBezTo>
                  <a:pt x="260" y="510"/>
                  <a:pt x="124" y="474"/>
                  <a:pt x="62" y="367"/>
                </a:cubicBezTo>
                <a:close/>
              </a:path>
            </a:pathLst>
          </a:custGeom>
          <a:solidFill>
            <a:schemeClr val="accent2">
              <a:lumMod val="50000"/>
            </a:schemeClr>
          </a:solidFill>
          <a:ln w="19050">
            <a:solidFill>
              <a:schemeClr val="bg1"/>
            </a:solidFill>
          </a:ln>
          <a:effectLst/>
        </p:spPr>
        <p:txBody>
          <a:bodyPr vert="horz" wrap="square" lIns="91440" tIns="45720" rIns="91440" bIns="45720" numCol="1" anchor="t" anchorCtr="0" compatLnSpc="1">
            <a:prstTxWarp prst="textNoShape">
              <a:avLst/>
            </a:prstTxWarp>
          </a:bodyPr>
          <a:lstStyle/>
          <a:p>
            <a:endParaRPr lang="en-US"/>
          </a:p>
        </p:txBody>
      </p:sp>
      <p:sp>
        <p:nvSpPr>
          <p:cNvPr id="150" name="Freeform 71">
            <a:extLst>
              <a:ext uri="{FF2B5EF4-FFF2-40B4-BE49-F238E27FC236}">
                <a16:creationId xmlns:a16="http://schemas.microsoft.com/office/drawing/2014/main" id="{72B3A9DD-10D9-4758-B32F-056F698FF5EE}"/>
              </a:ext>
            </a:extLst>
          </p:cNvPr>
          <p:cNvSpPr>
            <a:spLocks/>
          </p:cNvSpPr>
          <p:nvPr/>
        </p:nvSpPr>
        <p:spPr bwMode="auto">
          <a:xfrm>
            <a:off x="2838133" y="4257635"/>
            <a:ext cx="787400" cy="787400"/>
          </a:xfrm>
          <a:custGeom>
            <a:avLst/>
            <a:gdLst>
              <a:gd name="T0" fmla="*/ 62 w 510"/>
              <a:gd name="T1" fmla="*/ 367 h 510"/>
              <a:gd name="T2" fmla="*/ 144 w 510"/>
              <a:gd name="T3" fmla="*/ 62 h 510"/>
              <a:gd name="T4" fmla="*/ 449 w 510"/>
              <a:gd name="T5" fmla="*/ 144 h 510"/>
              <a:gd name="T6" fmla="*/ 367 w 510"/>
              <a:gd name="T7" fmla="*/ 449 h 510"/>
              <a:gd name="T8" fmla="*/ 62 w 510"/>
              <a:gd name="T9" fmla="*/ 367 h 510"/>
            </a:gdLst>
            <a:ahLst/>
            <a:cxnLst>
              <a:cxn ang="0">
                <a:pos x="T0" y="T1"/>
              </a:cxn>
              <a:cxn ang="0">
                <a:pos x="T2" y="T3"/>
              </a:cxn>
              <a:cxn ang="0">
                <a:pos x="T4" y="T5"/>
              </a:cxn>
              <a:cxn ang="0">
                <a:pos x="T6" y="T7"/>
              </a:cxn>
              <a:cxn ang="0">
                <a:pos x="T8" y="T9"/>
              </a:cxn>
            </a:cxnLst>
            <a:rect l="0" t="0" r="r" b="b"/>
            <a:pathLst>
              <a:path w="510" h="510">
                <a:moveTo>
                  <a:pt x="62" y="367"/>
                </a:moveTo>
                <a:cubicBezTo>
                  <a:pt x="0" y="260"/>
                  <a:pt x="37" y="124"/>
                  <a:pt x="144" y="62"/>
                </a:cubicBezTo>
                <a:cubicBezTo>
                  <a:pt x="250" y="0"/>
                  <a:pt x="387" y="37"/>
                  <a:pt x="449" y="144"/>
                </a:cubicBezTo>
                <a:cubicBezTo>
                  <a:pt x="510" y="251"/>
                  <a:pt x="474" y="387"/>
                  <a:pt x="367" y="449"/>
                </a:cubicBezTo>
                <a:cubicBezTo>
                  <a:pt x="260" y="510"/>
                  <a:pt x="124" y="474"/>
                  <a:pt x="62" y="367"/>
                </a:cubicBezTo>
                <a:close/>
              </a:path>
            </a:pathLst>
          </a:custGeom>
          <a:solidFill>
            <a:schemeClr val="accent2">
              <a:lumMod val="50000"/>
            </a:schemeClr>
          </a:solidFill>
          <a:ln w="19050">
            <a:solidFill>
              <a:schemeClr val="bg1"/>
            </a:solidFill>
          </a:ln>
          <a:effectLst/>
        </p:spPr>
        <p:txBody>
          <a:bodyPr vert="horz" wrap="square" lIns="91440" tIns="45720" rIns="91440" bIns="45720" numCol="1" anchor="t" anchorCtr="0" compatLnSpc="1">
            <a:prstTxWarp prst="textNoShape">
              <a:avLst/>
            </a:prstTxWarp>
          </a:bodyPr>
          <a:lstStyle/>
          <a:p>
            <a:endParaRPr lang="en-US"/>
          </a:p>
        </p:txBody>
      </p:sp>
      <p:sp>
        <p:nvSpPr>
          <p:cNvPr id="151" name="Freeform 71">
            <a:extLst>
              <a:ext uri="{FF2B5EF4-FFF2-40B4-BE49-F238E27FC236}">
                <a16:creationId xmlns:a16="http://schemas.microsoft.com/office/drawing/2014/main" id="{FBDE368E-D163-4D59-9196-7548FA85D31F}"/>
              </a:ext>
            </a:extLst>
          </p:cNvPr>
          <p:cNvSpPr>
            <a:spLocks/>
          </p:cNvSpPr>
          <p:nvPr/>
        </p:nvSpPr>
        <p:spPr bwMode="auto">
          <a:xfrm>
            <a:off x="3253762" y="2702678"/>
            <a:ext cx="787400" cy="787400"/>
          </a:xfrm>
          <a:custGeom>
            <a:avLst/>
            <a:gdLst>
              <a:gd name="T0" fmla="*/ 62 w 510"/>
              <a:gd name="T1" fmla="*/ 367 h 510"/>
              <a:gd name="T2" fmla="*/ 144 w 510"/>
              <a:gd name="T3" fmla="*/ 62 h 510"/>
              <a:gd name="T4" fmla="*/ 449 w 510"/>
              <a:gd name="T5" fmla="*/ 144 h 510"/>
              <a:gd name="T6" fmla="*/ 367 w 510"/>
              <a:gd name="T7" fmla="*/ 449 h 510"/>
              <a:gd name="T8" fmla="*/ 62 w 510"/>
              <a:gd name="T9" fmla="*/ 367 h 510"/>
            </a:gdLst>
            <a:ahLst/>
            <a:cxnLst>
              <a:cxn ang="0">
                <a:pos x="T0" y="T1"/>
              </a:cxn>
              <a:cxn ang="0">
                <a:pos x="T2" y="T3"/>
              </a:cxn>
              <a:cxn ang="0">
                <a:pos x="T4" y="T5"/>
              </a:cxn>
              <a:cxn ang="0">
                <a:pos x="T6" y="T7"/>
              </a:cxn>
              <a:cxn ang="0">
                <a:pos x="T8" y="T9"/>
              </a:cxn>
            </a:cxnLst>
            <a:rect l="0" t="0" r="r" b="b"/>
            <a:pathLst>
              <a:path w="510" h="510">
                <a:moveTo>
                  <a:pt x="62" y="367"/>
                </a:moveTo>
                <a:cubicBezTo>
                  <a:pt x="0" y="260"/>
                  <a:pt x="37" y="124"/>
                  <a:pt x="144" y="62"/>
                </a:cubicBezTo>
                <a:cubicBezTo>
                  <a:pt x="250" y="0"/>
                  <a:pt x="387" y="37"/>
                  <a:pt x="449" y="144"/>
                </a:cubicBezTo>
                <a:cubicBezTo>
                  <a:pt x="510" y="251"/>
                  <a:pt x="474" y="387"/>
                  <a:pt x="367" y="449"/>
                </a:cubicBezTo>
                <a:cubicBezTo>
                  <a:pt x="260" y="510"/>
                  <a:pt x="124" y="474"/>
                  <a:pt x="62" y="367"/>
                </a:cubicBezTo>
                <a:close/>
              </a:path>
            </a:pathLst>
          </a:custGeom>
          <a:noFill/>
          <a:ln w="19050">
            <a:solidFill>
              <a:schemeClr val="bg1"/>
            </a:solidFill>
          </a:ln>
          <a:effectLst/>
        </p:spPr>
        <p:txBody>
          <a:bodyPr vert="horz" wrap="square" lIns="91440" tIns="45720" rIns="91440" bIns="45720" numCol="1" anchor="t" anchorCtr="0" compatLnSpc="1">
            <a:prstTxWarp prst="textNoShape">
              <a:avLst/>
            </a:prstTxWarp>
          </a:bodyPr>
          <a:lstStyle/>
          <a:p>
            <a:endParaRPr lang="en-US"/>
          </a:p>
        </p:txBody>
      </p:sp>
      <p:sp>
        <p:nvSpPr>
          <p:cNvPr id="152" name="Freeform 71">
            <a:extLst>
              <a:ext uri="{FF2B5EF4-FFF2-40B4-BE49-F238E27FC236}">
                <a16:creationId xmlns:a16="http://schemas.microsoft.com/office/drawing/2014/main" id="{EE705A98-7154-42F5-913F-E0436714FD58}"/>
              </a:ext>
            </a:extLst>
          </p:cNvPr>
          <p:cNvSpPr>
            <a:spLocks/>
          </p:cNvSpPr>
          <p:nvPr/>
        </p:nvSpPr>
        <p:spPr bwMode="auto">
          <a:xfrm>
            <a:off x="4405790" y="1563647"/>
            <a:ext cx="787400" cy="787400"/>
          </a:xfrm>
          <a:custGeom>
            <a:avLst/>
            <a:gdLst>
              <a:gd name="T0" fmla="*/ 62 w 510"/>
              <a:gd name="T1" fmla="*/ 367 h 510"/>
              <a:gd name="T2" fmla="*/ 144 w 510"/>
              <a:gd name="T3" fmla="*/ 62 h 510"/>
              <a:gd name="T4" fmla="*/ 449 w 510"/>
              <a:gd name="T5" fmla="*/ 144 h 510"/>
              <a:gd name="T6" fmla="*/ 367 w 510"/>
              <a:gd name="T7" fmla="*/ 449 h 510"/>
              <a:gd name="T8" fmla="*/ 62 w 510"/>
              <a:gd name="T9" fmla="*/ 367 h 510"/>
            </a:gdLst>
            <a:ahLst/>
            <a:cxnLst>
              <a:cxn ang="0">
                <a:pos x="T0" y="T1"/>
              </a:cxn>
              <a:cxn ang="0">
                <a:pos x="T2" y="T3"/>
              </a:cxn>
              <a:cxn ang="0">
                <a:pos x="T4" y="T5"/>
              </a:cxn>
              <a:cxn ang="0">
                <a:pos x="T6" y="T7"/>
              </a:cxn>
              <a:cxn ang="0">
                <a:pos x="T8" y="T9"/>
              </a:cxn>
            </a:cxnLst>
            <a:rect l="0" t="0" r="r" b="b"/>
            <a:pathLst>
              <a:path w="510" h="510">
                <a:moveTo>
                  <a:pt x="62" y="367"/>
                </a:moveTo>
                <a:cubicBezTo>
                  <a:pt x="0" y="260"/>
                  <a:pt x="37" y="124"/>
                  <a:pt x="144" y="62"/>
                </a:cubicBezTo>
                <a:cubicBezTo>
                  <a:pt x="250" y="0"/>
                  <a:pt x="387" y="37"/>
                  <a:pt x="449" y="144"/>
                </a:cubicBezTo>
                <a:cubicBezTo>
                  <a:pt x="510" y="251"/>
                  <a:pt x="474" y="387"/>
                  <a:pt x="367" y="449"/>
                </a:cubicBezTo>
                <a:cubicBezTo>
                  <a:pt x="260" y="510"/>
                  <a:pt x="124" y="474"/>
                  <a:pt x="62" y="367"/>
                </a:cubicBezTo>
                <a:close/>
              </a:path>
            </a:pathLst>
          </a:custGeom>
          <a:solidFill>
            <a:schemeClr val="tx1">
              <a:lumMod val="65000"/>
              <a:lumOff val="35000"/>
            </a:schemeClr>
          </a:solidFill>
          <a:ln w="19050">
            <a:solidFill>
              <a:schemeClr val="bg1"/>
            </a:solidFill>
          </a:ln>
          <a:effectLst/>
        </p:spPr>
        <p:txBody>
          <a:bodyPr vert="horz" wrap="square" lIns="91440" tIns="45720" rIns="91440" bIns="45720" numCol="1" anchor="t" anchorCtr="0" compatLnSpc="1">
            <a:prstTxWarp prst="textNoShape">
              <a:avLst/>
            </a:prstTxWarp>
          </a:bodyPr>
          <a:lstStyle/>
          <a:p>
            <a:endParaRPr lang="en-US"/>
          </a:p>
        </p:txBody>
      </p:sp>
      <p:sp>
        <p:nvSpPr>
          <p:cNvPr id="154" name="Freeform 71">
            <a:extLst>
              <a:ext uri="{FF2B5EF4-FFF2-40B4-BE49-F238E27FC236}">
                <a16:creationId xmlns:a16="http://schemas.microsoft.com/office/drawing/2014/main" id="{4C0FE127-8558-4C8D-AA6B-665A65C41F24}"/>
              </a:ext>
            </a:extLst>
          </p:cNvPr>
          <p:cNvSpPr>
            <a:spLocks/>
          </p:cNvSpPr>
          <p:nvPr/>
        </p:nvSpPr>
        <p:spPr bwMode="auto">
          <a:xfrm>
            <a:off x="6003502" y="1119524"/>
            <a:ext cx="787400" cy="787400"/>
          </a:xfrm>
          <a:custGeom>
            <a:avLst/>
            <a:gdLst>
              <a:gd name="T0" fmla="*/ 62 w 510"/>
              <a:gd name="T1" fmla="*/ 367 h 510"/>
              <a:gd name="T2" fmla="*/ 144 w 510"/>
              <a:gd name="T3" fmla="*/ 62 h 510"/>
              <a:gd name="T4" fmla="*/ 449 w 510"/>
              <a:gd name="T5" fmla="*/ 144 h 510"/>
              <a:gd name="T6" fmla="*/ 367 w 510"/>
              <a:gd name="T7" fmla="*/ 449 h 510"/>
              <a:gd name="T8" fmla="*/ 62 w 510"/>
              <a:gd name="T9" fmla="*/ 367 h 510"/>
            </a:gdLst>
            <a:ahLst/>
            <a:cxnLst>
              <a:cxn ang="0">
                <a:pos x="T0" y="T1"/>
              </a:cxn>
              <a:cxn ang="0">
                <a:pos x="T2" y="T3"/>
              </a:cxn>
              <a:cxn ang="0">
                <a:pos x="T4" y="T5"/>
              </a:cxn>
              <a:cxn ang="0">
                <a:pos x="T6" y="T7"/>
              </a:cxn>
              <a:cxn ang="0">
                <a:pos x="T8" y="T9"/>
              </a:cxn>
            </a:cxnLst>
            <a:rect l="0" t="0" r="r" b="b"/>
            <a:pathLst>
              <a:path w="510" h="510">
                <a:moveTo>
                  <a:pt x="62" y="367"/>
                </a:moveTo>
                <a:cubicBezTo>
                  <a:pt x="0" y="260"/>
                  <a:pt x="37" y="124"/>
                  <a:pt x="144" y="62"/>
                </a:cubicBezTo>
                <a:cubicBezTo>
                  <a:pt x="250" y="0"/>
                  <a:pt x="387" y="37"/>
                  <a:pt x="449" y="144"/>
                </a:cubicBezTo>
                <a:cubicBezTo>
                  <a:pt x="510" y="251"/>
                  <a:pt x="474" y="387"/>
                  <a:pt x="367" y="449"/>
                </a:cubicBezTo>
                <a:cubicBezTo>
                  <a:pt x="260" y="510"/>
                  <a:pt x="124" y="474"/>
                  <a:pt x="62" y="367"/>
                </a:cubicBezTo>
                <a:close/>
              </a:path>
            </a:pathLst>
          </a:custGeom>
          <a:solidFill>
            <a:schemeClr val="accent2"/>
          </a:solidFill>
          <a:ln w="19050">
            <a:solidFill>
              <a:schemeClr val="bg1"/>
            </a:solidFill>
          </a:ln>
          <a:effectLst/>
        </p:spPr>
        <p:txBody>
          <a:bodyPr vert="horz" wrap="square" lIns="91440" tIns="45720" rIns="91440" bIns="45720" numCol="1" anchor="t" anchorCtr="0" compatLnSpc="1">
            <a:prstTxWarp prst="textNoShape">
              <a:avLst/>
            </a:prstTxWarp>
          </a:bodyPr>
          <a:lstStyle/>
          <a:p>
            <a:endParaRPr lang="en-US"/>
          </a:p>
        </p:txBody>
      </p:sp>
      <p:sp>
        <p:nvSpPr>
          <p:cNvPr id="155" name="Freeform 71">
            <a:extLst>
              <a:ext uri="{FF2B5EF4-FFF2-40B4-BE49-F238E27FC236}">
                <a16:creationId xmlns:a16="http://schemas.microsoft.com/office/drawing/2014/main" id="{0895ED89-DCD8-470E-9739-ACF5DD2397C3}"/>
              </a:ext>
            </a:extLst>
          </p:cNvPr>
          <p:cNvSpPr>
            <a:spLocks/>
          </p:cNvSpPr>
          <p:nvPr/>
        </p:nvSpPr>
        <p:spPr bwMode="auto">
          <a:xfrm>
            <a:off x="7503002" y="1563647"/>
            <a:ext cx="787400" cy="787400"/>
          </a:xfrm>
          <a:custGeom>
            <a:avLst/>
            <a:gdLst>
              <a:gd name="T0" fmla="*/ 62 w 510"/>
              <a:gd name="T1" fmla="*/ 367 h 510"/>
              <a:gd name="T2" fmla="*/ 144 w 510"/>
              <a:gd name="T3" fmla="*/ 62 h 510"/>
              <a:gd name="T4" fmla="*/ 449 w 510"/>
              <a:gd name="T5" fmla="*/ 144 h 510"/>
              <a:gd name="T6" fmla="*/ 367 w 510"/>
              <a:gd name="T7" fmla="*/ 449 h 510"/>
              <a:gd name="T8" fmla="*/ 62 w 510"/>
              <a:gd name="T9" fmla="*/ 367 h 510"/>
            </a:gdLst>
            <a:ahLst/>
            <a:cxnLst>
              <a:cxn ang="0">
                <a:pos x="T0" y="T1"/>
              </a:cxn>
              <a:cxn ang="0">
                <a:pos x="T2" y="T3"/>
              </a:cxn>
              <a:cxn ang="0">
                <a:pos x="T4" y="T5"/>
              </a:cxn>
              <a:cxn ang="0">
                <a:pos x="T6" y="T7"/>
              </a:cxn>
              <a:cxn ang="0">
                <a:pos x="T8" y="T9"/>
              </a:cxn>
            </a:cxnLst>
            <a:rect l="0" t="0" r="r" b="b"/>
            <a:pathLst>
              <a:path w="510" h="510">
                <a:moveTo>
                  <a:pt x="62" y="367"/>
                </a:moveTo>
                <a:cubicBezTo>
                  <a:pt x="0" y="260"/>
                  <a:pt x="37" y="124"/>
                  <a:pt x="144" y="62"/>
                </a:cubicBezTo>
                <a:cubicBezTo>
                  <a:pt x="250" y="0"/>
                  <a:pt x="387" y="37"/>
                  <a:pt x="449" y="144"/>
                </a:cubicBezTo>
                <a:cubicBezTo>
                  <a:pt x="510" y="251"/>
                  <a:pt x="474" y="387"/>
                  <a:pt x="367" y="449"/>
                </a:cubicBezTo>
                <a:cubicBezTo>
                  <a:pt x="260" y="510"/>
                  <a:pt x="124" y="474"/>
                  <a:pt x="62" y="367"/>
                </a:cubicBezTo>
                <a:close/>
              </a:path>
            </a:pathLst>
          </a:custGeom>
          <a:solidFill>
            <a:schemeClr val="accent2">
              <a:lumMod val="50000"/>
            </a:schemeClr>
          </a:solidFill>
          <a:ln w="19050">
            <a:solidFill>
              <a:schemeClr val="bg1"/>
            </a:solidFill>
          </a:ln>
          <a:effectLst/>
        </p:spPr>
        <p:txBody>
          <a:bodyPr vert="horz" wrap="square" lIns="91440" tIns="45720" rIns="91440" bIns="45720" numCol="1" anchor="t" anchorCtr="0" compatLnSpc="1">
            <a:prstTxWarp prst="textNoShape">
              <a:avLst/>
            </a:prstTxWarp>
          </a:bodyPr>
          <a:lstStyle/>
          <a:p>
            <a:endParaRPr lang="en-US"/>
          </a:p>
        </p:txBody>
      </p:sp>
      <p:sp>
        <p:nvSpPr>
          <p:cNvPr id="156" name="Freeform 71">
            <a:extLst>
              <a:ext uri="{FF2B5EF4-FFF2-40B4-BE49-F238E27FC236}">
                <a16:creationId xmlns:a16="http://schemas.microsoft.com/office/drawing/2014/main" id="{C4D39D12-DE6C-479F-9F16-4774407E1495}"/>
              </a:ext>
            </a:extLst>
          </p:cNvPr>
          <p:cNvSpPr>
            <a:spLocks/>
          </p:cNvSpPr>
          <p:nvPr/>
        </p:nvSpPr>
        <p:spPr bwMode="auto">
          <a:xfrm>
            <a:off x="8642033" y="2702678"/>
            <a:ext cx="787400" cy="787400"/>
          </a:xfrm>
          <a:custGeom>
            <a:avLst/>
            <a:gdLst>
              <a:gd name="T0" fmla="*/ 62 w 510"/>
              <a:gd name="T1" fmla="*/ 367 h 510"/>
              <a:gd name="T2" fmla="*/ 144 w 510"/>
              <a:gd name="T3" fmla="*/ 62 h 510"/>
              <a:gd name="T4" fmla="*/ 449 w 510"/>
              <a:gd name="T5" fmla="*/ 144 h 510"/>
              <a:gd name="T6" fmla="*/ 367 w 510"/>
              <a:gd name="T7" fmla="*/ 449 h 510"/>
              <a:gd name="T8" fmla="*/ 62 w 510"/>
              <a:gd name="T9" fmla="*/ 367 h 510"/>
            </a:gdLst>
            <a:ahLst/>
            <a:cxnLst>
              <a:cxn ang="0">
                <a:pos x="T0" y="T1"/>
              </a:cxn>
              <a:cxn ang="0">
                <a:pos x="T2" y="T3"/>
              </a:cxn>
              <a:cxn ang="0">
                <a:pos x="T4" y="T5"/>
              </a:cxn>
              <a:cxn ang="0">
                <a:pos x="T6" y="T7"/>
              </a:cxn>
              <a:cxn ang="0">
                <a:pos x="T8" y="T9"/>
              </a:cxn>
            </a:cxnLst>
            <a:rect l="0" t="0" r="r" b="b"/>
            <a:pathLst>
              <a:path w="510" h="510">
                <a:moveTo>
                  <a:pt x="62" y="367"/>
                </a:moveTo>
                <a:cubicBezTo>
                  <a:pt x="0" y="260"/>
                  <a:pt x="37" y="124"/>
                  <a:pt x="144" y="62"/>
                </a:cubicBezTo>
                <a:cubicBezTo>
                  <a:pt x="250" y="0"/>
                  <a:pt x="387" y="37"/>
                  <a:pt x="449" y="144"/>
                </a:cubicBezTo>
                <a:cubicBezTo>
                  <a:pt x="510" y="251"/>
                  <a:pt x="474" y="387"/>
                  <a:pt x="367" y="449"/>
                </a:cubicBezTo>
                <a:cubicBezTo>
                  <a:pt x="260" y="510"/>
                  <a:pt x="124" y="474"/>
                  <a:pt x="62" y="367"/>
                </a:cubicBezTo>
                <a:close/>
              </a:path>
            </a:pathLst>
          </a:custGeom>
          <a:solidFill>
            <a:schemeClr val="tx1">
              <a:lumMod val="65000"/>
              <a:lumOff val="35000"/>
            </a:schemeClr>
          </a:solidFill>
          <a:ln w="19050">
            <a:solidFill>
              <a:schemeClr val="bg1"/>
            </a:solidFill>
          </a:ln>
          <a:effectLst/>
        </p:spPr>
        <p:txBody>
          <a:bodyPr vert="horz" wrap="square" lIns="91440" tIns="45720" rIns="91440" bIns="45720" numCol="1" anchor="t" anchorCtr="0" compatLnSpc="1">
            <a:prstTxWarp prst="textNoShape">
              <a:avLst/>
            </a:prstTxWarp>
          </a:bodyPr>
          <a:lstStyle/>
          <a:p>
            <a:endParaRPr lang="en-US"/>
          </a:p>
        </p:txBody>
      </p:sp>
      <p:sp>
        <p:nvSpPr>
          <p:cNvPr id="157" name="Freeform 71">
            <a:extLst>
              <a:ext uri="{FF2B5EF4-FFF2-40B4-BE49-F238E27FC236}">
                <a16:creationId xmlns:a16="http://schemas.microsoft.com/office/drawing/2014/main" id="{A541A53F-4E06-4E6E-8CFB-98C7B6EFB13F}"/>
              </a:ext>
            </a:extLst>
          </p:cNvPr>
          <p:cNvSpPr>
            <a:spLocks/>
          </p:cNvSpPr>
          <p:nvPr/>
        </p:nvSpPr>
        <p:spPr bwMode="auto">
          <a:xfrm>
            <a:off x="9063418" y="4257635"/>
            <a:ext cx="787400" cy="787400"/>
          </a:xfrm>
          <a:custGeom>
            <a:avLst/>
            <a:gdLst>
              <a:gd name="T0" fmla="*/ 62 w 510"/>
              <a:gd name="T1" fmla="*/ 367 h 510"/>
              <a:gd name="T2" fmla="*/ 144 w 510"/>
              <a:gd name="T3" fmla="*/ 62 h 510"/>
              <a:gd name="T4" fmla="*/ 449 w 510"/>
              <a:gd name="T5" fmla="*/ 144 h 510"/>
              <a:gd name="T6" fmla="*/ 367 w 510"/>
              <a:gd name="T7" fmla="*/ 449 h 510"/>
              <a:gd name="T8" fmla="*/ 62 w 510"/>
              <a:gd name="T9" fmla="*/ 367 h 510"/>
            </a:gdLst>
            <a:ahLst/>
            <a:cxnLst>
              <a:cxn ang="0">
                <a:pos x="T0" y="T1"/>
              </a:cxn>
              <a:cxn ang="0">
                <a:pos x="T2" y="T3"/>
              </a:cxn>
              <a:cxn ang="0">
                <a:pos x="T4" y="T5"/>
              </a:cxn>
              <a:cxn ang="0">
                <a:pos x="T6" y="T7"/>
              </a:cxn>
              <a:cxn ang="0">
                <a:pos x="T8" y="T9"/>
              </a:cxn>
            </a:cxnLst>
            <a:rect l="0" t="0" r="r" b="b"/>
            <a:pathLst>
              <a:path w="510" h="510">
                <a:moveTo>
                  <a:pt x="62" y="367"/>
                </a:moveTo>
                <a:cubicBezTo>
                  <a:pt x="0" y="260"/>
                  <a:pt x="37" y="124"/>
                  <a:pt x="144" y="62"/>
                </a:cubicBezTo>
                <a:cubicBezTo>
                  <a:pt x="250" y="0"/>
                  <a:pt x="387" y="37"/>
                  <a:pt x="449" y="144"/>
                </a:cubicBezTo>
                <a:cubicBezTo>
                  <a:pt x="510" y="251"/>
                  <a:pt x="474" y="387"/>
                  <a:pt x="367" y="449"/>
                </a:cubicBezTo>
                <a:cubicBezTo>
                  <a:pt x="260" y="510"/>
                  <a:pt x="124" y="474"/>
                  <a:pt x="62" y="367"/>
                </a:cubicBezTo>
                <a:close/>
              </a:path>
            </a:pathLst>
          </a:custGeom>
          <a:solidFill>
            <a:schemeClr val="tx1">
              <a:lumMod val="65000"/>
              <a:lumOff val="35000"/>
            </a:schemeClr>
          </a:solidFill>
          <a:ln w="19050">
            <a:solidFill>
              <a:schemeClr val="bg1"/>
            </a:solidFill>
          </a:ln>
          <a:effectLst/>
        </p:spPr>
        <p:txBody>
          <a:bodyPr vert="horz" wrap="square" lIns="91440" tIns="45720" rIns="91440" bIns="45720" numCol="1" anchor="t" anchorCtr="0" compatLnSpc="1">
            <a:prstTxWarp prst="textNoShape">
              <a:avLst/>
            </a:prstTxWarp>
          </a:bodyPr>
          <a:lstStyle/>
          <a:p>
            <a:endParaRPr lang="en-US"/>
          </a:p>
        </p:txBody>
      </p:sp>
      <p:sp>
        <p:nvSpPr>
          <p:cNvPr id="158" name="Freeform 71">
            <a:extLst>
              <a:ext uri="{FF2B5EF4-FFF2-40B4-BE49-F238E27FC236}">
                <a16:creationId xmlns:a16="http://schemas.microsoft.com/office/drawing/2014/main" id="{8733CC2E-066A-4129-BF5D-F189A2240BC1}"/>
              </a:ext>
            </a:extLst>
          </p:cNvPr>
          <p:cNvSpPr>
            <a:spLocks/>
          </p:cNvSpPr>
          <p:nvPr/>
        </p:nvSpPr>
        <p:spPr bwMode="auto">
          <a:xfrm>
            <a:off x="8642033" y="5812591"/>
            <a:ext cx="787400" cy="787400"/>
          </a:xfrm>
          <a:custGeom>
            <a:avLst/>
            <a:gdLst>
              <a:gd name="T0" fmla="*/ 62 w 510"/>
              <a:gd name="T1" fmla="*/ 367 h 510"/>
              <a:gd name="T2" fmla="*/ 144 w 510"/>
              <a:gd name="T3" fmla="*/ 62 h 510"/>
              <a:gd name="T4" fmla="*/ 449 w 510"/>
              <a:gd name="T5" fmla="*/ 144 h 510"/>
              <a:gd name="T6" fmla="*/ 367 w 510"/>
              <a:gd name="T7" fmla="*/ 449 h 510"/>
              <a:gd name="T8" fmla="*/ 62 w 510"/>
              <a:gd name="T9" fmla="*/ 367 h 510"/>
            </a:gdLst>
            <a:ahLst/>
            <a:cxnLst>
              <a:cxn ang="0">
                <a:pos x="T0" y="T1"/>
              </a:cxn>
              <a:cxn ang="0">
                <a:pos x="T2" y="T3"/>
              </a:cxn>
              <a:cxn ang="0">
                <a:pos x="T4" y="T5"/>
              </a:cxn>
              <a:cxn ang="0">
                <a:pos x="T6" y="T7"/>
              </a:cxn>
              <a:cxn ang="0">
                <a:pos x="T8" y="T9"/>
              </a:cxn>
            </a:cxnLst>
            <a:rect l="0" t="0" r="r" b="b"/>
            <a:pathLst>
              <a:path w="510" h="510">
                <a:moveTo>
                  <a:pt x="62" y="367"/>
                </a:moveTo>
                <a:cubicBezTo>
                  <a:pt x="0" y="260"/>
                  <a:pt x="37" y="124"/>
                  <a:pt x="144" y="62"/>
                </a:cubicBezTo>
                <a:cubicBezTo>
                  <a:pt x="250" y="0"/>
                  <a:pt x="387" y="37"/>
                  <a:pt x="449" y="144"/>
                </a:cubicBezTo>
                <a:cubicBezTo>
                  <a:pt x="510" y="251"/>
                  <a:pt x="474" y="387"/>
                  <a:pt x="367" y="449"/>
                </a:cubicBezTo>
                <a:cubicBezTo>
                  <a:pt x="260" y="510"/>
                  <a:pt x="124" y="474"/>
                  <a:pt x="62" y="367"/>
                </a:cubicBezTo>
                <a:close/>
              </a:path>
            </a:pathLst>
          </a:custGeom>
          <a:noFill/>
          <a:ln w="19050">
            <a:solidFill>
              <a:schemeClr val="bg1">
                <a:lumMod val="75000"/>
              </a:schemeClr>
            </a:solidFill>
          </a:ln>
          <a:effectLst/>
        </p:spPr>
        <p:txBody>
          <a:bodyPr vert="horz" wrap="square" lIns="91440" tIns="45720" rIns="91440" bIns="45720" numCol="1" anchor="t" anchorCtr="0" compatLnSpc="1">
            <a:prstTxWarp prst="textNoShape">
              <a:avLst/>
            </a:prstTxWarp>
          </a:bodyPr>
          <a:lstStyle/>
          <a:p>
            <a:endParaRPr lang="en-US"/>
          </a:p>
        </p:txBody>
      </p:sp>
      <p:sp>
        <p:nvSpPr>
          <p:cNvPr id="4" name="Rectangle 3">
            <a:extLst>
              <a:ext uri="{FF2B5EF4-FFF2-40B4-BE49-F238E27FC236}">
                <a16:creationId xmlns:a16="http://schemas.microsoft.com/office/drawing/2014/main" id="{ABD95C63-2932-4CD6-9E92-14626D9B48BB}"/>
              </a:ext>
            </a:extLst>
          </p:cNvPr>
          <p:cNvSpPr/>
          <p:nvPr/>
        </p:nvSpPr>
        <p:spPr>
          <a:xfrm>
            <a:off x="4782821" y="3409116"/>
            <a:ext cx="3122612" cy="161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descr="Executive Summary&#10;&#10;Description automatically generated">
            <a:extLst>
              <a:ext uri="{FF2B5EF4-FFF2-40B4-BE49-F238E27FC236}">
                <a16:creationId xmlns:a16="http://schemas.microsoft.com/office/drawing/2014/main" id="{A7B7C052-1632-415C-8C4C-4E6324201769}"/>
              </a:ext>
            </a:extLst>
          </p:cNvPr>
          <p:cNvPicPr>
            <a:picLocks noChangeAspect="1"/>
          </p:cNvPicPr>
          <p:nvPr/>
        </p:nvPicPr>
        <p:blipFill rotWithShape="1">
          <a:blip r:embed="rId3"/>
          <a:srcRect r="2709"/>
          <a:stretch/>
        </p:blipFill>
        <p:spPr>
          <a:xfrm>
            <a:off x="6275390" y="3395448"/>
            <a:ext cx="1216566" cy="1624014"/>
          </a:xfrm>
          <a:prstGeom prst="rect">
            <a:avLst/>
          </a:prstGeom>
        </p:spPr>
      </p:pic>
      <p:pic>
        <p:nvPicPr>
          <p:cNvPr id="11" name="Picture 10" descr="A picture containing text, businesscard, envelope&#10;&#10;Description automatically generated">
            <a:extLst>
              <a:ext uri="{FF2B5EF4-FFF2-40B4-BE49-F238E27FC236}">
                <a16:creationId xmlns:a16="http://schemas.microsoft.com/office/drawing/2014/main" id="{F691685D-17B0-4952-A4E5-189DBA42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2936" y="3472150"/>
            <a:ext cx="1112409" cy="1552484"/>
          </a:xfrm>
          <a:prstGeom prst="rect">
            <a:avLst/>
          </a:prstGeom>
          <a:ln>
            <a:solidFill>
              <a:schemeClr val="bg1">
                <a:lumMod val="75000"/>
              </a:schemeClr>
            </a:solidFill>
          </a:ln>
        </p:spPr>
      </p:pic>
      <p:pic>
        <p:nvPicPr>
          <p:cNvPr id="16" name="Graphic 15" descr="Bank with solid fill">
            <a:extLst>
              <a:ext uri="{FF2B5EF4-FFF2-40B4-BE49-F238E27FC236}">
                <a16:creationId xmlns:a16="http://schemas.microsoft.com/office/drawing/2014/main" id="{F9A1BA24-B7F3-4913-B435-9D480FE43C0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755812" y="2775168"/>
            <a:ext cx="559839" cy="559839"/>
          </a:xfrm>
          <a:prstGeom prst="rect">
            <a:avLst/>
          </a:prstGeom>
        </p:spPr>
      </p:pic>
      <p:pic>
        <p:nvPicPr>
          <p:cNvPr id="22" name="Graphic 21" descr="Board Of Directors with solid fill">
            <a:extLst>
              <a:ext uri="{FF2B5EF4-FFF2-40B4-BE49-F238E27FC236}">
                <a16:creationId xmlns:a16="http://schemas.microsoft.com/office/drawing/2014/main" id="{6191888B-DE6C-4EE9-B632-2A47456D6ED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482258" y="1617841"/>
            <a:ext cx="647271" cy="647271"/>
          </a:xfrm>
          <a:prstGeom prst="rect">
            <a:avLst/>
          </a:prstGeom>
        </p:spPr>
      </p:pic>
      <p:pic>
        <p:nvPicPr>
          <p:cNvPr id="24" name="Graphic 23" descr="Bullseye with solid fill">
            <a:extLst>
              <a:ext uri="{FF2B5EF4-FFF2-40B4-BE49-F238E27FC236}">
                <a16:creationId xmlns:a16="http://schemas.microsoft.com/office/drawing/2014/main" id="{6293B751-0658-4119-BC2B-5184326E582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134069" y="1250091"/>
            <a:ext cx="526266" cy="526266"/>
          </a:xfrm>
          <a:prstGeom prst="rect">
            <a:avLst/>
          </a:prstGeom>
        </p:spPr>
      </p:pic>
      <p:pic>
        <p:nvPicPr>
          <p:cNvPr id="26" name="Graphic 25" descr="Business Growth with solid fill">
            <a:extLst>
              <a:ext uri="{FF2B5EF4-FFF2-40B4-BE49-F238E27FC236}">
                <a16:creationId xmlns:a16="http://schemas.microsoft.com/office/drawing/2014/main" id="{A82273BD-5597-41C2-9D04-56610CC341C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199972" y="4413992"/>
            <a:ext cx="514292" cy="514292"/>
          </a:xfrm>
          <a:prstGeom prst="rect">
            <a:avLst/>
          </a:prstGeom>
        </p:spPr>
      </p:pic>
      <p:pic>
        <p:nvPicPr>
          <p:cNvPr id="30" name="Graphic 29" descr="Clipboard Checked with solid fill">
            <a:extLst>
              <a:ext uri="{FF2B5EF4-FFF2-40B4-BE49-F238E27FC236}">
                <a16:creationId xmlns:a16="http://schemas.microsoft.com/office/drawing/2014/main" id="{E99A05E4-47EB-4DF1-B005-B34FEAF2D92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676699" y="1710025"/>
            <a:ext cx="467032" cy="495611"/>
          </a:xfrm>
          <a:prstGeom prst="rect">
            <a:avLst/>
          </a:prstGeom>
        </p:spPr>
      </p:pic>
      <p:pic>
        <p:nvPicPr>
          <p:cNvPr id="33" name="Graphic 32" descr="Connections with solid fill">
            <a:extLst>
              <a:ext uri="{FF2B5EF4-FFF2-40B4-BE49-F238E27FC236}">
                <a16:creationId xmlns:a16="http://schemas.microsoft.com/office/drawing/2014/main" id="{C9E145C3-24D8-4A34-A587-42FAF3E8D9D4}"/>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3336346" y="2824950"/>
            <a:ext cx="567532" cy="567532"/>
          </a:xfrm>
          <a:prstGeom prst="rect">
            <a:avLst/>
          </a:prstGeom>
        </p:spPr>
      </p:pic>
      <p:pic>
        <p:nvPicPr>
          <p:cNvPr id="37" name="Graphic 36" descr="Lightbulb and gear with solid fill">
            <a:extLst>
              <a:ext uri="{FF2B5EF4-FFF2-40B4-BE49-F238E27FC236}">
                <a16:creationId xmlns:a16="http://schemas.microsoft.com/office/drawing/2014/main" id="{7D3CFB6D-D7B8-464B-8046-C5633EB68E8C}"/>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2939845" y="4339300"/>
            <a:ext cx="570567" cy="570567"/>
          </a:xfrm>
          <a:prstGeom prst="rect">
            <a:avLst/>
          </a:prstGeom>
        </p:spPr>
      </p:pic>
      <p:pic>
        <p:nvPicPr>
          <p:cNvPr id="40" name="Graphic 39" descr="Research with solid fill">
            <a:extLst>
              <a:ext uri="{FF2B5EF4-FFF2-40B4-BE49-F238E27FC236}">
                <a16:creationId xmlns:a16="http://schemas.microsoft.com/office/drawing/2014/main" id="{B7AEBC74-C9B9-40DA-BBA1-76F18A06A764}"/>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3383317" y="5941579"/>
            <a:ext cx="544066" cy="544066"/>
          </a:xfrm>
          <a:prstGeom prst="rect">
            <a:avLst/>
          </a:prstGeom>
        </p:spPr>
      </p:pic>
      <p:pic>
        <p:nvPicPr>
          <p:cNvPr id="149" name="Picture 148" descr="Shape, arrow&#10;&#10;Description automatically generated">
            <a:extLst>
              <a:ext uri="{FF2B5EF4-FFF2-40B4-BE49-F238E27FC236}">
                <a16:creationId xmlns:a16="http://schemas.microsoft.com/office/drawing/2014/main" id="{335D82CD-A899-4DDE-9645-F7BA7DAEFA4A}"/>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rot="5400000">
            <a:off x="10741127" y="-1460"/>
            <a:ext cx="1449413" cy="1452333"/>
          </a:xfrm>
          <a:prstGeom prst="rect">
            <a:avLst/>
          </a:prstGeom>
        </p:spPr>
      </p:pic>
      <p:sp>
        <p:nvSpPr>
          <p:cNvPr id="153" name="TextBox 152">
            <a:extLst>
              <a:ext uri="{FF2B5EF4-FFF2-40B4-BE49-F238E27FC236}">
                <a16:creationId xmlns:a16="http://schemas.microsoft.com/office/drawing/2014/main" id="{C20CB9F0-C5D5-44BA-9CEB-08A1EABABD1A}"/>
              </a:ext>
            </a:extLst>
          </p:cNvPr>
          <p:cNvSpPr txBox="1"/>
          <p:nvPr/>
        </p:nvSpPr>
        <p:spPr>
          <a:xfrm>
            <a:off x="1478097" y="463517"/>
            <a:ext cx="10245270" cy="307777"/>
          </a:xfrm>
          <a:prstGeom prst="rect">
            <a:avLst/>
          </a:prstGeom>
          <a:noFill/>
        </p:spPr>
        <p:txBody>
          <a:bodyPr wrap="square" lIns="0" tIns="0" rIns="0" bIns="0" rtlCol="0" anchor="t">
            <a:spAutoFit/>
          </a:bodyPr>
          <a:lstStyle/>
          <a:p>
            <a:pPr algn="r"/>
            <a:r>
              <a:rPr lang="en-US" sz="2000" b="1" dirty="0">
                <a:solidFill>
                  <a:schemeClr val="tx2"/>
                </a:solidFill>
                <a:latin typeface="Century Gothic" panose="020B0502020202020204" pitchFamily="34" charset="0"/>
              </a:rPr>
              <a:t>REPORT OVERVIEW</a:t>
            </a:r>
          </a:p>
        </p:txBody>
      </p:sp>
      <p:sp>
        <p:nvSpPr>
          <p:cNvPr id="193" name="TextBox 192">
            <a:extLst>
              <a:ext uri="{FF2B5EF4-FFF2-40B4-BE49-F238E27FC236}">
                <a16:creationId xmlns:a16="http://schemas.microsoft.com/office/drawing/2014/main" id="{418B511C-992E-47E9-A634-CA24E0712889}"/>
              </a:ext>
            </a:extLst>
          </p:cNvPr>
          <p:cNvSpPr txBox="1"/>
          <p:nvPr/>
        </p:nvSpPr>
        <p:spPr>
          <a:xfrm>
            <a:off x="4523217" y="579478"/>
            <a:ext cx="3672179" cy="430887"/>
          </a:xfrm>
          <a:prstGeom prst="rect">
            <a:avLst/>
          </a:prstGeom>
          <a:noFill/>
        </p:spPr>
        <p:txBody>
          <a:bodyPr wrap="square" lIns="0" tIns="0" rIns="0" bIns="0" rtlCol="0" anchor="b" anchorCtr="0">
            <a:spAutoFit/>
          </a:bodyPr>
          <a:lstStyle/>
          <a:p>
            <a:pPr algn="ctr"/>
            <a:r>
              <a:rPr lang="en-US" sz="1400" dirty="0">
                <a:solidFill>
                  <a:srgbClr val="FF6600"/>
                </a:solidFill>
              </a:rPr>
              <a:t>TARGETS STRENGTHEING WASTE MANAGEMENT SECTOR THROUGH SYSTEMS THINKING </a:t>
            </a:r>
          </a:p>
        </p:txBody>
      </p:sp>
      <p:graphicFrame>
        <p:nvGraphicFramePr>
          <p:cNvPr id="2" name="Diagram 1">
            <a:extLst>
              <a:ext uri="{FF2B5EF4-FFF2-40B4-BE49-F238E27FC236}">
                <a16:creationId xmlns:a16="http://schemas.microsoft.com/office/drawing/2014/main" id="{4C4105E4-C535-45EE-8571-4B0B7752962F}"/>
              </a:ext>
            </a:extLst>
          </p:cNvPr>
          <p:cNvGraphicFramePr/>
          <p:nvPr>
            <p:extLst>
              <p:ext uri="{D42A27DB-BD31-4B8C-83A1-F6EECF244321}">
                <p14:modId xmlns:p14="http://schemas.microsoft.com/office/powerpoint/2010/main" val="2825829291"/>
              </p:ext>
            </p:extLst>
          </p:nvPr>
        </p:nvGraphicFramePr>
        <p:xfrm>
          <a:off x="8734122" y="5881171"/>
          <a:ext cx="552422" cy="564396"/>
        </p:xfrm>
        <a:graphic>
          <a:graphicData uri="http://schemas.openxmlformats.org/drawingml/2006/diagram">
            <dgm:relIds xmlns:dgm="http://schemas.openxmlformats.org/drawingml/2006/diagram" xmlns:r="http://schemas.openxmlformats.org/officeDocument/2006/relationships" r:dm="rId21" r:lo="rId22" r:qs="rId23" r:cs="rId24"/>
          </a:graphicData>
        </a:graphic>
      </p:graphicFrame>
      <p:sp>
        <p:nvSpPr>
          <p:cNvPr id="3" name="Date Placeholder 2">
            <a:extLst>
              <a:ext uri="{FF2B5EF4-FFF2-40B4-BE49-F238E27FC236}">
                <a16:creationId xmlns:a16="http://schemas.microsoft.com/office/drawing/2014/main" id="{92B2AB04-C95A-4E09-8B96-2AA143A20EEA}"/>
              </a:ext>
            </a:extLst>
          </p:cNvPr>
          <p:cNvSpPr>
            <a:spLocks noGrp="1"/>
          </p:cNvSpPr>
          <p:nvPr>
            <p:ph type="dt" sz="half" idx="10"/>
          </p:nvPr>
        </p:nvSpPr>
        <p:spPr/>
        <p:txBody>
          <a:bodyPr/>
          <a:lstStyle/>
          <a:p>
            <a:r>
              <a:rPr lang="en-US"/>
              <a:t>25.09.2021</a:t>
            </a:r>
            <a:endParaRPr lang="en-US" dirty="0"/>
          </a:p>
        </p:txBody>
      </p:sp>
      <p:sp>
        <p:nvSpPr>
          <p:cNvPr id="6" name="Lightning Bolt 5" descr="-">
            <a:extLst>
              <a:ext uri="{FF2B5EF4-FFF2-40B4-BE49-F238E27FC236}">
                <a16:creationId xmlns:a16="http://schemas.microsoft.com/office/drawing/2014/main" id="{27282AA0-DD2A-49BB-AEDC-66E4459297F6}"/>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132781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E0A88A-C07D-4A64-85E5-0A33DFC99CF9}"/>
              </a:ext>
            </a:extLst>
          </p:cNvPr>
          <p:cNvSpPr>
            <a:spLocks noGrp="1"/>
          </p:cNvSpPr>
          <p:nvPr>
            <p:ph type="dt" sz="half" idx="10"/>
          </p:nvPr>
        </p:nvSpPr>
        <p:spPr/>
        <p:txBody>
          <a:bodyPr/>
          <a:lstStyle/>
          <a:p>
            <a:r>
              <a:rPr lang="en-US"/>
              <a:t>25.09.2021</a:t>
            </a:r>
            <a:endParaRPr lang="en-US" dirty="0"/>
          </a:p>
        </p:txBody>
      </p:sp>
      <p:sp>
        <p:nvSpPr>
          <p:cNvPr id="3" name="TextBox 2">
            <a:extLst>
              <a:ext uri="{FF2B5EF4-FFF2-40B4-BE49-F238E27FC236}">
                <a16:creationId xmlns:a16="http://schemas.microsoft.com/office/drawing/2014/main" id="{690FC9AD-D812-44E2-A752-B54CDA70E044}"/>
              </a:ext>
            </a:extLst>
          </p:cNvPr>
          <p:cNvSpPr txBox="1"/>
          <p:nvPr/>
        </p:nvSpPr>
        <p:spPr>
          <a:xfrm>
            <a:off x="4084320" y="264160"/>
            <a:ext cx="6827520" cy="369332"/>
          </a:xfrm>
          <a:prstGeom prst="rect">
            <a:avLst/>
          </a:prstGeom>
          <a:noFill/>
        </p:spPr>
        <p:txBody>
          <a:bodyPr wrap="square" rtlCol="0">
            <a:spAutoFit/>
          </a:bodyPr>
          <a:lstStyle/>
          <a:p>
            <a:r>
              <a:rPr lang="en-IN" dirty="0"/>
              <a:t>Results as on  Date- 24.09.2021, Time- 12.00 AM!</a:t>
            </a:r>
          </a:p>
        </p:txBody>
      </p:sp>
      <p:grpSp>
        <p:nvGrpSpPr>
          <p:cNvPr id="12" name="Group 11">
            <a:extLst>
              <a:ext uri="{FF2B5EF4-FFF2-40B4-BE49-F238E27FC236}">
                <a16:creationId xmlns:a16="http://schemas.microsoft.com/office/drawing/2014/main" id="{D9BE7CB3-EAFD-4595-A036-F6BB9C6E0AAF}"/>
              </a:ext>
            </a:extLst>
          </p:cNvPr>
          <p:cNvGrpSpPr/>
          <p:nvPr/>
        </p:nvGrpSpPr>
        <p:grpSpPr>
          <a:xfrm>
            <a:off x="1092200" y="762646"/>
            <a:ext cx="10957560" cy="5691483"/>
            <a:chOff x="1451128" y="892832"/>
            <a:chExt cx="9743090" cy="5072336"/>
          </a:xfrm>
        </p:grpSpPr>
        <p:grpSp>
          <p:nvGrpSpPr>
            <p:cNvPr id="7" name="Group 6">
              <a:extLst>
                <a:ext uri="{FF2B5EF4-FFF2-40B4-BE49-F238E27FC236}">
                  <a16:creationId xmlns:a16="http://schemas.microsoft.com/office/drawing/2014/main" id="{659C7178-4FD0-46E9-A2E4-3F797BFB3382}"/>
                </a:ext>
              </a:extLst>
            </p:cNvPr>
            <p:cNvGrpSpPr/>
            <p:nvPr/>
          </p:nvGrpSpPr>
          <p:grpSpPr>
            <a:xfrm>
              <a:off x="1451128" y="892832"/>
              <a:ext cx="9743090" cy="5072336"/>
              <a:chOff x="1471448" y="950092"/>
              <a:chExt cx="9743090" cy="5072336"/>
            </a:xfrm>
          </p:grpSpPr>
          <p:pic>
            <p:nvPicPr>
              <p:cNvPr id="4" name="Picture 3">
                <a:extLst>
                  <a:ext uri="{FF2B5EF4-FFF2-40B4-BE49-F238E27FC236}">
                    <a16:creationId xmlns:a16="http://schemas.microsoft.com/office/drawing/2014/main" id="{DD03B67A-77E8-48ED-A23C-EA1443CEF48E}"/>
                  </a:ext>
                </a:extLst>
              </p:cNvPr>
              <p:cNvPicPr>
                <a:picLocks noChangeAspect="1"/>
              </p:cNvPicPr>
              <p:nvPr/>
            </p:nvPicPr>
            <p:blipFill rotWithShape="1">
              <a:blip r:embed="rId2"/>
              <a:srcRect t="2116" b="7939"/>
              <a:stretch/>
            </p:blipFill>
            <p:spPr>
              <a:xfrm>
                <a:off x="1471448" y="950092"/>
                <a:ext cx="9619593" cy="5072336"/>
              </a:xfrm>
              <a:prstGeom prst="rect">
                <a:avLst/>
              </a:prstGeom>
            </p:spPr>
          </p:pic>
          <p:sp>
            <p:nvSpPr>
              <p:cNvPr id="5" name="Rectangle 4">
                <a:extLst>
                  <a:ext uri="{FF2B5EF4-FFF2-40B4-BE49-F238E27FC236}">
                    <a16:creationId xmlns:a16="http://schemas.microsoft.com/office/drawing/2014/main" id="{8FEE3B9C-99B9-4078-9707-2809C93F000A}"/>
                  </a:ext>
                </a:extLst>
              </p:cNvPr>
              <p:cNvSpPr/>
              <p:nvPr/>
            </p:nvSpPr>
            <p:spPr>
              <a:xfrm>
                <a:off x="1713186" y="1471448"/>
                <a:ext cx="987973" cy="1996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1D57AD10-7C4E-4249-9CBF-A7292403F441}"/>
                  </a:ext>
                </a:extLst>
              </p:cNvPr>
              <p:cNvSpPr/>
              <p:nvPr/>
            </p:nvSpPr>
            <p:spPr>
              <a:xfrm>
                <a:off x="10226565" y="987972"/>
                <a:ext cx="987973" cy="4834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8" name="Rectangle 7">
              <a:extLst>
                <a:ext uri="{FF2B5EF4-FFF2-40B4-BE49-F238E27FC236}">
                  <a16:creationId xmlns:a16="http://schemas.microsoft.com/office/drawing/2014/main" id="{70CC5B3E-9242-4036-83F0-0FD65A4F61B4}"/>
                </a:ext>
              </a:extLst>
            </p:cNvPr>
            <p:cNvSpPr/>
            <p:nvPr/>
          </p:nvSpPr>
          <p:spPr>
            <a:xfrm>
              <a:off x="2789445" y="3413760"/>
              <a:ext cx="7477760" cy="259080"/>
            </a:xfrm>
            <a:prstGeom prst="rect">
              <a:avLst/>
            </a:prstGeom>
            <a:noFill/>
            <a:ln w="38100">
              <a:solidFill>
                <a:srgbClr val="3856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0" name="Straight Connector 9">
              <a:extLst>
                <a:ext uri="{FF2B5EF4-FFF2-40B4-BE49-F238E27FC236}">
                  <a16:creationId xmlns:a16="http://schemas.microsoft.com/office/drawing/2014/main" id="{EDFE8D85-EA25-4E01-8571-C7BF2B48F6CF}"/>
                </a:ext>
              </a:extLst>
            </p:cNvPr>
            <p:cNvCxnSpPr/>
            <p:nvPr/>
          </p:nvCxnSpPr>
          <p:spPr>
            <a:xfrm>
              <a:off x="2275840" y="2133600"/>
              <a:ext cx="61671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9EFD018-C887-48F6-BF37-B1B9F61F8D64}"/>
                </a:ext>
              </a:extLst>
            </p:cNvPr>
            <p:cNvCxnSpPr/>
            <p:nvPr/>
          </p:nvCxnSpPr>
          <p:spPr>
            <a:xfrm>
              <a:off x="1859280" y="2976880"/>
              <a:ext cx="61671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04756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D44312-7A10-44F3-B06D-6AA61314D46D}"/>
              </a:ext>
            </a:extLst>
          </p:cNvPr>
          <p:cNvSpPr>
            <a:spLocks noGrp="1"/>
          </p:cNvSpPr>
          <p:nvPr>
            <p:ph type="dt" sz="half" idx="10"/>
          </p:nvPr>
        </p:nvSpPr>
        <p:spPr/>
        <p:txBody>
          <a:bodyPr/>
          <a:lstStyle/>
          <a:p>
            <a:r>
              <a:rPr lang="en-US"/>
              <a:t>25.09.2021</a:t>
            </a:r>
            <a:endParaRPr lang="en-US" dirty="0"/>
          </a:p>
        </p:txBody>
      </p:sp>
      <p:pic>
        <p:nvPicPr>
          <p:cNvPr id="4" name="Picture 3" descr="Chart, bar chart&#10;&#10;Description automatically generated">
            <a:extLst>
              <a:ext uri="{FF2B5EF4-FFF2-40B4-BE49-F238E27FC236}">
                <a16:creationId xmlns:a16="http://schemas.microsoft.com/office/drawing/2014/main" id="{3A4D59E8-1719-416D-8B18-B4C27C0A2B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5151" y="1099930"/>
            <a:ext cx="10743395" cy="4876800"/>
          </a:xfrm>
          <a:prstGeom prst="rect">
            <a:avLst/>
          </a:prstGeom>
        </p:spPr>
      </p:pic>
    </p:spTree>
    <p:extLst>
      <p:ext uri="{BB962C8B-B14F-4D97-AF65-F5344CB8AC3E}">
        <p14:creationId xmlns:p14="http://schemas.microsoft.com/office/powerpoint/2010/main" val="3108257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E837952-5125-4A33-A35F-6EB746850EA5}"/>
              </a:ext>
            </a:extLst>
          </p:cNvPr>
          <p:cNvSpPr txBox="1"/>
          <p:nvPr/>
        </p:nvSpPr>
        <p:spPr>
          <a:xfrm>
            <a:off x="1478097" y="463517"/>
            <a:ext cx="10245270" cy="307777"/>
          </a:xfrm>
          <a:prstGeom prst="rect">
            <a:avLst/>
          </a:prstGeom>
          <a:noFill/>
        </p:spPr>
        <p:txBody>
          <a:bodyPr wrap="square" lIns="0" tIns="0" rIns="0" bIns="0" rtlCol="0" anchor="t">
            <a:spAutoFit/>
          </a:bodyPr>
          <a:lstStyle/>
          <a:p>
            <a:pPr algn="r"/>
            <a:r>
              <a:rPr lang="en-US" sz="2000" b="1" dirty="0">
                <a:solidFill>
                  <a:schemeClr val="tx2"/>
                </a:solidFill>
                <a:latin typeface="Century Gothic" panose="020B0502020202020204" pitchFamily="34" charset="0"/>
              </a:rPr>
              <a:t>PROPOSED MODEL TO STREAMLINE SOLID WASTE MANAGEMENT SECTOR</a:t>
            </a:r>
          </a:p>
        </p:txBody>
      </p:sp>
      <p:pic>
        <p:nvPicPr>
          <p:cNvPr id="6" name="Picture 5" descr="Shape, arrow&#10;&#10;Description automatically generated">
            <a:extLst>
              <a:ext uri="{FF2B5EF4-FFF2-40B4-BE49-F238E27FC236}">
                <a16:creationId xmlns:a16="http://schemas.microsoft.com/office/drawing/2014/main" id="{CEBD0780-4A81-4810-924E-A4CEA8F340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0741127" y="-1460"/>
            <a:ext cx="1449413" cy="1452333"/>
          </a:xfrm>
          <a:prstGeom prst="rect">
            <a:avLst/>
          </a:prstGeom>
        </p:spPr>
      </p:pic>
      <p:pic>
        <p:nvPicPr>
          <p:cNvPr id="2" name="Picture 1">
            <a:extLst>
              <a:ext uri="{FF2B5EF4-FFF2-40B4-BE49-F238E27FC236}">
                <a16:creationId xmlns:a16="http://schemas.microsoft.com/office/drawing/2014/main" id="{00C651FC-073E-4897-B524-45B40C711922}"/>
              </a:ext>
            </a:extLst>
          </p:cNvPr>
          <p:cNvPicPr>
            <a:picLocks noChangeAspect="1"/>
          </p:cNvPicPr>
          <p:nvPr/>
        </p:nvPicPr>
        <p:blipFill>
          <a:blip r:embed="rId3"/>
          <a:stretch>
            <a:fillRect/>
          </a:stretch>
        </p:blipFill>
        <p:spPr>
          <a:xfrm>
            <a:off x="1397650" y="1213699"/>
            <a:ext cx="10043222" cy="5265142"/>
          </a:xfrm>
          <a:prstGeom prst="rect">
            <a:avLst/>
          </a:prstGeom>
        </p:spPr>
      </p:pic>
      <p:sp>
        <p:nvSpPr>
          <p:cNvPr id="3" name="Lightning Bolt 2" descr="-">
            <a:extLst>
              <a:ext uri="{FF2B5EF4-FFF2-40B4-BE49-F238E27FC236}">
                <a16:creationId xmlns:a16="http://schemas.microsoft.com/office/drawing/2014/main" id="{A5CD0E8F-3A6B-4B72-93EE-25DCC4688ED8}"/>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Date Placeholder 3">
            <a:extLst>
              <a:ext uri="{FF2B5EF4-FFF2-40B4-BE49-F238E27FC236}">
                <a16:creationId xmlns:a16="http://schemas.microsoft.com/office/drawing/2014/main" id="{D27FAA7C-16E3-46AA-8EA3-80DDD368E58F}"/>
              </a:ext>
            </a:extLst>
          </p:cNvPr>
          <p:cNvSpPr>
            <a:spLocks noGrp="1"/>
          </p:cNvSpPr>
          <p:nvPr>
            <p:ph type="dt" sz="half" idx="10"/>
          </p:nvPr>
        </p:nvSpPr>
        <p:spPr/>
        <p:txBody>
          <a:bodyPr/>
          <a:lstStyle/>
          <a:p>
            <a:r>
              <a:rPr lang="en-US"/>
              <a:t>25.09.2021</a:t>
            </a:r>
            <a:endParaRPr lang="en-US" dirty="0"/>
          </a:p>
        </p:txBody>
      </p:sp>
    </p:spTree>
    <p:extLst>
      <p:ext uri="{BB962C8B-B14F-4D97-AF65-F5344CB8AC3E}">
        <p14:creationId xmlns:p14="http://schemas.microsoft.com/office/powerpoint/2010/main" val="3452166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Group 111">
            <a:extLst>
              <a:ext uri="{FF2B5EF4-FFF2-40B4-BE49-F238E27FC236}">
                <a16:creationId xmlns:a16="http://schemas.microsoft.com/office/drawing/2014/main" id="{F7609DF0-298D-41EF-AEFD-982B3D903CAB}"/>
              </a:ext>
            </a:extLst>
          </p:cNvPr>
          <p:cNvGrpSpPr/>
          <p:nvPr/>
        </p:nvGrpSpPr>
        <p:grpSpPr>
          <a:xfrm>
            <a:off x="1363287" y="893380"/>
            <a:ext cx="9432896" cy="5924750"/>
            <a:chOff x="-98032" y="826283"/>
            <a:chExt cx="9432896" cy="5924750"/>
          </a:xfrm>
        </p:grpSpPr>
        <p:grpSp>
          <p:nvGrpSpPr>
            <p:cNvPr id="5" name="Group 4">
              <a:extLst>
                <a:ext uri="{FF2B5EF4-FFF2-40B4-BE49-F238E27FC236}">
                  <a16:creationId xmlns:a16="http://schemas.microsoft.com/office/drawing/2014/main" id="{C01EB816-F87A-485F-A724-71002A398F56}"/>
                </a:ext>
              </a:extLst>
            </p:cNvPr>
            <p:cNvGrpSpPr/>
            <p:nvPr/>
          </p:nvGrpSpPr>
          <p:grpSpPr>
            <a:xfrm>
              <a:off x="16778" y="951189"/>
              <a:ext cx="2747492" cy="941636"/>
              <a:chOff x="-89467" y="3548899"/>
              <a:chExt cx="2747492" cy="941636"/>
            </a:xfrm>
          </p:grpSpPr>
          <p:sp>
            <p:nvSpPr>
              <p:cNvPr id="6" name="Rectangle 5">
                <a:extLst>
                  <a:ext uri="{FF2B5EF4-FFF2-40B4-BE49-F238E27FC236}">
                    <a16:creationId xmlns:a16="http://schemas.microsoft.com/office/drawing/2014/main" id="{839DF6B5-EF42-4AD9-8269-D6D2A1BD3616}"/>
                  </a:ext>
                </a:extLst>
              </p:cNvPr>
              <p:cNvSpPr/>
              <p:nvPr/>
            </p:nvSpPr>
            <p:spPr>
              <a:xfrm>
                <a:off x="-89467" y="3844204"/>
                <a:ext cx="2747492" cy="646331"/>
              </a:xfrm>
              <a:prstGeom prst="rect">
                <a:avLst/>
              </a:prstGeom>
            </p:spPr>
            <p:txBody>
              <a:bodyPr wrap="square" anchor="t">
                <a:spAutoFit/>
              </a:bodyPr>
              <a:lstStyle/>
              <a:p>
                <a:pPr algn="ctr"/>
                <a:r>
                  <a:rPr lang="en-US" sz="1200" dirty="0">
                    <a:latin typeface="Century Gothic" panose="020B0502020202020204" pitchFamily="34" charset="0"/>
                    <a:cs typeface="Arial" panose="020B0604020202020204" pitchFamily="34" charset="0"/>
                  </a:rPr>
                  <a:t>SUPPORT SOLUTIONS PROVIDERS WHO HAVE POTENTIAL TO SOLVE THE PROBLEMS</a:t>
                </a:r>
              </a:p>
            </p:txBody>
          </p:sp>
          <p:cxnSp>
            <p:nvCxnSpPr>
              <p:cNvPr id="7" name="Straight Connector 6">
                <a:extLst>
                  <a:ext uri="{FF2B5EF4-FFF2-40B4-BE49-F238E27FC236}">
                    <a16:creationId xmlns:a16="http://schemas.microsoft.com/office/drawing/2014/main" id="{AC4C41CF-5767-436A-B629-D27DF00C30DC}"/>
                  </a:ext>
                </a:extLst>
              </p:cNvPr>
              <p:cNvCxnSpPr/>
              <p:nvPr/>
            </p:nvCxnSpPr>
            <p:spPr>
              <a:xfrm flipH="1">
                <a:off x="4101" y="3822027"/>
                <a:ext cx="2377440" cy="0"/>
              </a:xfrm>
              <a:prstGeom prst="line">
                <a:avLst/>
              </a:prstGeom>
              <a:ln w="6350" cmpd="sng">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9DC68BF9-E4CA-40C5-A08C-F87649220DD6}"/>
                  </a:ext>
                </a:extLst>
              </p:cNvPr>
              <p:cNvSpPr txBox="1"/>
              <p:nvPr/>
            </p:nvSpPr>
            <p:spPr>
              <a:xfrm>
                <a:off x="75605" y="3548899"/>
                <a:ext cx="1771765" cy="276999"/>
              </a:xfrm>
              <a:prstGeom prst="rect">
                <a:avLst/>
              </a:prstGeom>
              <a:noFill/>
            </p:spPr>
            <p:txBody>
              <a:bodyPr vert="horz" wrap="square" rtlCol="0">
                <a:spAutoFit/>
              </a:bodyPr>
              <a:lstStyle/>
              <a:p>
                <a:pPr algn="r"/>
                <a:r>
                  <a:rPr lang="en-US" sz="1200" dirty="0">
                    <a:solidFill>
                      <a:srgbClr val="7963AC"/>
                    </a:solidFill>
                    <a:latin typeface="Century Gothic" panose="020B0502020202020204" pitchFamily="34" charset="0"/>
                    <a:ea typeface="Cambria Math" panose="02040503050406030204" pitchFamily="18" charset="0"/>
                    <a:cs typeface="Arial" panose="020B0604020202020204" pitchFamily="34" charset="0"/>
                  </a:rPr>
                  <a:t>INNOVATORS</a:t>
                </a:r>
              </a:p>
            </p:txBody>
          </p:sp>
        </p:grpSp>
        <p:grpSp>
          <p:nvGrpSpPr>
            <p:cNvPr id="9" name="Group 8">
              <a:extLst>
                <a:ext uri="{FF2B5EF4-FFF2-40B4-BE49-F238E27FC236}">
                  <a16:creationId xmlns:a16="http://schemas.microsoft.com/office/drawing/2014/main" id="{D298710A-F83F-4255-892D-FBB19A07015B}"/>
                </a:ext>
              </a:extLst>
            </p:cNvPr>
            <p:cNvGrpSpPr/>
            <p:nvPr/>
          </p:nvGrpSpPr>
          <p:grpSpPr>
            <a:xfrm>
              <a:off x="6637808" y="935137"/>
              <a:ext cx="2697055" cy="797617"/>
              <a:chOff x="786141" y="3532847"/>
              <a:chExt cx="2697055" cy="797617"/>
            </a:xfrm>
          </p:grpSpPr>
          <p:sp>
            <p:nvSpPr>
              <p:cNvPr id="10" name="Rectangle 9">
                <a:extLst>
                  <a:ext uri="{FF2B5EF4-FFF2-40B4-BE49-F238E27FC236}">
                    <a16:creationId xmlns:a16="http://schemas.microsoft.com/office/drawing/2014/main" id="{D1F95D9E-ED30-41FE-AC6B-348EC4B9CC10}"/>
                  </a:ext>
                </a:extLst>
              </p:cNvPr>
              <p:cNvSpPr/>
              <p:nvPr/>
            </p:nvSpPr>
            <p:spPr>
              <a:xfrm>
                <a:off x="786141" y="3868799"/>
                <a:ext cx="2697055" cy="461665"/>
              </a:xfrm>
              <a:prstGeom prst="rect">
                <a:avLst/>
              </a:prstGeom>
            </p:spPr>
            <p:txBody>
              <a:bodyPr wrap="square" anchor="t">
                <a:spAutoFit/>
              </a:bodyPr>
              <a:lstStyle/>
              <a:p>
                <a:pPr algn="ctr"/>
                <a:r>
                  <a:rPr lang="en-US" sz="1200" dirty="0">
                    <a:latin typeface="Century Gothic" panose="020B0502020202020204" pitchFamily="34" charset="0"/>
                    <a:cs typeface="Arial" panose="020B0604020202020204" pitchFamily="34" charset="0"/>
                  </a:rPr>
                  <a:t>UNDERSTAND UNMET NEEDS AND EMPOWER TO TAP THE POTENTIAL</a:t>
                </a:r>
              </a:p>
            </p:txBody>
          </p:sp>
          <p:cxnSp>
            <p:nvCxnSpPr>
              <p:cNvPr id="11" name="Straight Connector 10">
                <a:extLst>
                  <a:ext uri="{FF2B5EF4-FFF2-40B4-BE49-F238E27FC236}">
                    <a16:creationId xmlns:a16="http://schemas.microsoft.com/office/drawing/2014/main" id="{F86FE6DB-AA2F-4FBA-A795-248BF6A8FB8C}"/>
                  </a:ext>
                </a:extLst>
              </p:cNvPr>
              <p:cNvCxnSpPr/>
              <p:nvPr/>
            </p:nvCxnSpPr>
            <p:spPr>
              <a:xfrm>
                <a:off x="809650" y="3822027"/>
                <a:ext cx="2377440" cy="0"/>
              </a:xfrm>
              <a:prstGeom prst="line">
                <a:avLst/>
              </a:prstGeom>
              <a:ln w="6350" cmpd="sng">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0132723B-ED76-4650-B536-37B916668E68}"/>
                  </a:ext>
                </a:extLst>
              </p:cNvPr>
              <p:cNvSpPr txBox="1"/>
              <p:nvPr/>
            </p:nvSpPr>
            <p:spPr>
              <a:xfrm>
                <a:off x="1185801" y="3532847"/>
                <a:ext cx="1771765" cy="276999"/>
              </a:xfrm>
              <a:prstGeom prst="rect">
                <a:avLst/>
              </a:prstGeom>
              <a:noFill/>
            </p:spPr>
            <p:txBody>
              <a:bodyPr vert="horz" wrap="square" rtlCol="0">
                <a:spAutoFit/>
              </a:bodyPr>
              <a:lstStyle/>
              <a:p>
                <a:r>
                  <a:rPr lang="en-US" sz="1200" dirty="0">
                    <a:solidFill>
                      <a:srgbClr val="0084B4"/>
                    </a:solidFill>
                    <a:latin typeface="Century Gothic" panose="020B0502020202020204" pitchFamily="34" charset="0"/>
                    <a:ea typeface="Cambria Math" panose="02040503050406030204" pitchFamily="18" charset="0"/>
                    <a:cs typeface="Arial" panose="020B0604020202020204" pitchFamily="34" charset="0"/>
                  </a:rPr>
                  <a:t>MARKET DYNAMICS</a:t>
                </a:r>
              </a:p>
            </p:txBody>
          </p:sp>
        </p:grpSp>
        <p:grpSp>
          <p:nvGrpSpPr>
            <p:cNvPr id="13" name="Group 12">
              <a:extLst>
                <a:ext uri="{FF2B5EF4-FFF2-40B4-BE49-F238E27FC236}">
                  <a16:creationId xmlns:a16="http://schemas.microsoft.com/office/drawing/2014/main" id="{708A84E1-9498-435C-9661-C95665A2D7A1}"/>
                </a:ext>
              </a:extLst>
            </p:cNvPr>
            <p:cNvGrpSpPr/>
            <p:nvPr/>
          </p:nvGrpSpPr>
          <p:grpSpPr>
            <a:xfrm>
              <a:off x="-98032" y="2347300"/>
              <a:ext cx="2585818" cy="1026336"/>
              <a:chOff x="-204277" y="3500556"/>
              <a:chExt cx="2585818" cy="1026336"/>
            </a:xfrm>
          </p:grpSpPr>
          <p:sp>
            <p:nvSpPr>
              <p:cNvPr id="14" name="Rectangle 13">
                <a:extLst>
                  <a:ext uri="{FF2B5EF4-FFF2-40B4-BE49-F238E27FC236}">
                    <a16:creationId xmlns:a16="http://schemas.microsoft.com/office/drawing/2014/main" id="{62F40093-55C1-41B3-B86D-7FEC76149E74}"/>
                  </a:ext>
                </a:extLst>
              </p:cNvPr>
              <p:cNvSpPr/>
              <p:nvPr/>
            </p:nvSpPr>
            <p:spPr>
              <a:xfrm>
                <a:off x="-204277" y="3880561"/>
                <a:ext cx="2548816" cy="646331"/>
              </a:xfrm>
              <a:prstGeom prst="rect">
                <a:avLst/>
              </a:prstGeom>
            </p:spPr>
            <p:txBody>
              <a:bodyPr wrap="square" anchor="t">
                <a:spAutoFit/>
              </a:bodyPr>
              <a:lstStyle/>
              <a:p>
                <a:pPr algn="ctr"/>
                <a:r>
                  <a:rPr lang="en-US" sz="1200" dirty="0">
                    <a:latin typeface="Century Gothic" panose="020B0502020202020204" pitchFamily="34" charset="0"/>
                    <a:cs typeface="Arial" panose="020B0604020202020204" pitchFamily="34" charset="0"/>
                  </a:rPr>
                  <a:t>COLLABORATING WITH STAKEHOLDERS TO CREATE SYNERGIES</a:t>
                </a:r>
              </a:p>
            </p:txBody>
          </p:sp>
          <p:cxnSp>
            <p:nvCxnSpPr>
              <p:cNvPr id="15" name="Straight Connector 14">
                <a:extLst>
                  <a:ext uri="{FF2B5EF4-FFF2-40B4-BE49-F238E27FC236}">
                    <a16:creationId xmlns:a16="http://schemas.microsoft.com/office/drawing/2014/main" id="{31FE83DC-4D31-4756-A273-E58B6D5A4FA0}"/>
                  </a:ext>
                </a:extLst>
              </p:cNvPr>
              <p:cNvCxnSpPr/>
              <p:nvPr/>
            </p:nvCxnSpPr>
            <p:spPr>
              <a:xfrm flipH="1">
                <a:off x="4101" y="3822027"/>
                <a:ext cx="2377440" cy="0"/>
              </a:xfrm>
              <a:prstGeom prst="line">
                <a:avLst/>
              </a:prstGeom>
              <a:ln w="6350" cmpd="sng">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1B88D91-D653-4598-9BD8-570F66142C50}"/>
                  </a:ext>
                </a:extLst>
              </p:cNvPr>
              <p:cNvSpPr txBox="1"/>
              <p:nvPr/>
            </p:nvSpPr>
            <p:spPr>
              <a:xfrm>
                <a:off x="-27766" y="3500556"/>
                <a:ext cx="2272448" cy="276999"/>
              </a:xfrm>
              <a:prstGeom prst="rect">
                <a:avLst/>
              </a:prstGeom>
              <a:noFill/>
            </p:spPr>
            <p:txBody>
              <a:bodyPr vert="horz" wrap="square" rtlCol="0">
                <a:spAutoFit/>
              </a:bodyPr>
              <a:lstStyle/>
              <a:p>
                <a:pPr algn="ctr"/>
                <a:r>
                  <a:rPr lang="en-US" sz="1200" dirty="0">
                    <a:solidFill>
                      <a:srgbClr val="BF9000"/>
                    </a:solidFill>
                    <a:latin typeface="Century Gothic" panose="020B0502020202020204" pitchFamily="34" charset="0"/>
                    <a:ea typeface="Cambria Math" panose="02040503050406030204" pitchFamily="18" charset="0"/>
                    <a:cs typeface="Arial" panose="020B0604020202020204" pitchFamily="34" charset="0"/>
                  </a:rPr>
                  <a:t>STAKEHOLDER SUPPORT</a:t>
                </a:r>
              </a:p>
            </p:txBody>
          </p:sp>
        </p:grpSp>
        <p:grpSp>
          <p:nvGrpSpPr>
            <p:cNvPr id="17" name="Group 16">
              <a:extLst>
                <a:ext uri="{FF2B5EF4-FFF2-40B4-BE49-F238E27FC236}">
                  <a16:creationId xmlns:a16="http://schemas.microsoft.com/office/drawing/2014/main" id="{24D1CCCE-E29A-4A42-8B5B-91AD1F948A69}"/>
                </a:ext>
              </a:extLst>
            </p:cNvPr>
            <p:cNvGrpSpPr/>
            <p:nvPr/>
          </p:nvGrpSpPr>
          <p:grpSpPr>
            <a:xfrm>
              <a:off x="110346" y="3766778"/>
              <a:ext cx="2555483" cy="973561"/>
              <a:chOff x="4101" y="3510304"/>
              <a:chExt cx="2555483" cy="973561"/>
            </a:xfrm>
          </p:grpSpPr>
          <p:sp>
            <p:nvSpPr>
              <p:cNvPr id="18" name="Rectangle 17">
                <a:extLst>
                  <a:ext uri="{FF2B5EF4-FFF2-40B4-BE49-F238E27FC236}">
                    <a16:creationId xmlns:a16="http://schemas.microsoft.com/office/drawing/2014/main" id="{C390DB8E-84B2-4CFC-89B3-4F8B4797E548}"/>
                  </a:ext>
                </a:extLst>
              </p:cNvPr>
              <p:cNvSpPr/>
              <p:nvPr/>
            </p:nvSpPr>
            <p:spPr>
              <a:xfrm>
                <a:off x="4101" y="3837534"/>
                <a:ext cx="2555483" cy="646331"/>
              </a:xfrm>
              <a:prstGeom prst="rect">
                <a:avLst/>
              </a:prstGeom>
            </p:spPr>
            <p:txBody>
              <a:bodyPr wrap="square" anchor="t">
                <a:spAutoFit/>
              </a:bodyPr>
              <a:lstStyle/>
              <a:p>
                <a:pPr algn="ctr"/>
                <a:r>
                  <a:rPr lang="en-US" sz="1200" dirty="0">
                    <a:latin typeface="Century Gothic" panose="020B0502020202020204" pitchFamily="34" charset="0"/>
                    <a:cs typeface="Arial" panose="020B0604020202020204" pitchFamily="34" charset="0"/>
                  </a:rPr>
                  <a:t>PLANNING STEPS THAT ALIGNS WITH EVERY STAKEHOLDER’S INTEREST</a:t>
                </a:r>
              </a:p>
            </p:txBody>
          </p:sp>
          <p:cxnSp>
            <p:nvCxnSpPr>
              <p:cNvPr id="19" name="Straight Connector 18">
                <a:extLst>
                  <a:ext uri="{FF2B5EF4-FFF2-40B4-BE49-F238E27FC236}">
                    <a16:creationId xmlns:a16="http://schemas.microsoft.com/office/drawing/2014/main" id="{DF902515-F969-40DA-8759-23954B635621}"/>
                  </a:ext>
                </a:extLst>
              </p:cNvPr>
              <p:cNvCxnSpPr/>
              <p:nvPr/>
            </p:nvCxnSpPr>
            <p:spPr>
              <a:xfrm flipH="1">
                <a:off x="4101" y="3822027"/>
                <a:ext cx="2377440" cy="0"/>
              </a:xfrm>
              <a:prstGeom prst="line">
                <a:avLst/>
              </a:prstGeom>
              <a:ln w="6350" cmpd="sng">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24E82724-6EE0-4CC2-8B57-B211B145B530}"/>
                  </a:ext>
                </a:extLst>
              </p:cNvPr>
              <p:cNvSpPr txBox="1"/>
              <p:nvPr/>
            </p:nvSpPr>
            <p:spPr>
              <a:xfrm>
                <a:off x="135298" y="3510304"/>
                <a:ext cx="2209241" cy="276999"/>
              </a:xfrm>
              <a:prstGeom prst="rect">
                <a:avLst/>
              </a:prstGeom>
              <a:noFill/>
            </p:spPr>
            <p:txBody>
              <a:bodyPr vert="horz" wrap="square" rtlCol="0">
                <a:spAutoFit/>
              </a:bodyPr>
              <a:lstStyle/>
              <a:p>
                <a:pPr algn="ctr"/>
                <a:r>
                  <a:rPr lang="en-US" sz="1200" dirty="0">
                    <a:solidFill>
                      <a:srgbClr val="C62128"/>
                    </a:solidFill>
                    <a:latin typeface="Century Gothic" panose="020B0502020202020204" pitchFamily="34" charset="0"/>
                    <a:ea typeface="Cambria Math" panose="02040503050406030204" pitchFamily="18" charset="0"/>
                    <a:cs typeface="Arial" panose="020B0604020202020204" pitchFamily="34" charset="0"/>
                  </a:rPr>
                  <a:t>ALIGNED ACTIONS</a:t>
                </a:r>
              </a:p>
            </p:txBody>
          </p:sp>
        </p:grpSp>
        <p:grpSp>
          <p:nvGrpSpPr>
            <p:cNvPr id="21" name="Group 20">
              <a:extLst>
                <a:ext uri="{FF2B5EF4-FFF2-40B4-BE49-F238E27FC236}">
                  <a16:creationId xmlns:a16="http://schemas.microsoft.com/office/drawing/2014/main" id="{5EC5D6C4-ECE3-49ED-9758-B7EE6AD07B99}"/>
                </a:ext>
              </a:extLst>
            </p:cNvPr>
            <p:cNvGrpSpPr/>
            <p:nvPr/>
          </p:nvGrpSpPr>
          <p:grpSpPr>
            <a:xfrm>
              <a:off x="6602525" y="2162634"/>
              <a:ext cx="2572704" cy="1339181"/>
              <a:chOff x="750858" y="3350614"/>
              <a:chExt cx="2572704" cy="1339181"/>
            </a:xfrm>
          </p:grpSpPr>
          <p:sp>
            <p:nvSpPr>
              <p:cNvPr id="22" name="Rectangle 21">
                <a:extLst>
                  <a:ext uri="{FF2B5EF4-FFF2-40B4-BE49-F238E27FC236}">
                    <a16:creationId xmlns:a16="http://schemas.microsoft.com/office/drawing/2014/main" id="{4F99C0EE-599C-4888-B9C3-DE47A653DC0C}"/>
                  </a:ext>
                </a:extLst>
              </p:cNvPr>
              <p:cNvSpPr/>
              <p:nvPr/>
            </p:nvSpPr>
            <p:spPr>
              <a:xfrm>
                <a:off x="750858" y="3858798"/>
                <a:ext cx="2572704" cy="830997"/>
              </a:xfrm>
              <a:prstGeom prst="rect">
                <a:avLst/>
              </a:prstGeom>
            </p:spPr>
            <p:txBody>
              <a:bodyPr wrap="square" anchor="t">
                <a:spAutoFit/>
              </a:bodyPr>
              <a:lstStyle/>
              <a:p>
                <a:pPr algn="ctr"/>
                <a:r>
                  <a:rPr lang="en-US" sz="1200" dirty="0">
                    <a:latin typeface="Century Gothic" panose="020B0502020202020204" pitchFamily="34" charset="0"/>
                    <a:cs typeface="Arial" panose="020B0604020202020204" pitchFamily="34" charset="0"/>
                  </a:rPr>
                  <a:t>BRING ABOUT THE CHANGE IN STAKEHOLDERS APPROACH IN EVERY ESTABLISHMENT-EVEN HOME!</a:t>
                </a:r>
              </a:p>
            </p:txBody>
          </p:sp>
          <p:cxnSp>
            <p:nvCxnSpPr>
              <p:cNvPr id="23" name="Straight Connector 22">
                <a:extLst>
                  <a:ext uri="{FF2B5EF4-FFF2-40B4-BE49-F238E27FC236}">
                    <a16:creationId xmlns:a16="http://schemas.microsoft.com/office/drawing/2014/main" id="{F45D631C-34DB-401C-A490-3A49363D9BD0}"/>
                  </a:ext>
                </a:extLst>
              </p:cNvPr>
              <p:cNvCxnSpPr/>
              <p:nvPr/>
            </p:nvCxnSpPr>
            <p:spPr>
              <a:xfrm>
                <a:off x="809650" y="3822027"/>
                <a:ext cx="2377440" cy="0"/>
              </a:xfrm>
              <a:prstGeom prst="line">
                <a:avLst/>
              </a:prstGeom>
              <a:ln w="6350" cmpd="sng">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0D9AC215-1768-45C6-8400-F8019264ABD0}"/>
                  </a:ext>
                </a:extLst>
              </p:cNvPr>
              <p:cNvSpPr txBox="1"/>
              <p:nvPr/>
            </p:nvSpPr>
            <p:spPr>
              <a:xfrm>
                <a:off x="946088" y="3350614"/>
                <a:ext cx="2270625" cy="461665"/>
              </a:xfrm>
              <a:prstGeom prst="rect">
                <a:avLst/>
              </a:prstGeom>
              <a:noFill/>
            </p:spPr>
            <p:txBody>
              <a:bodyPr vert="horz" wrap="square" rtlCol="0">
                <a:spAutoFit/>
              </a:bodyPr>
              <a:lstStyle/>
              <a:p>
                <a:pPr algn="ctr"/>
                <a:r>
                  <a:rPr lang="en-US" sz="1200" dirty="0">
                    <a:solidFill>
                      <a:srgbClr val="15998E"/>
                    </a:solidFill>
                    <a:latin typeface="Century Gothic" panose="020B0502020202020204" pitchFamily="34" charset="0"/>
                    <a:ea typeface="Cambria Math" panose="02040503050406030204" pitchFamily="18" charset="0"/>
                    <a:cs typeface="Arial" panose="020B0604020202020204" pitchFamily="34" charset="0"/>
                  </a:rPr>
                  <a:t>ORGANIZATIONAL GOVERNANCE</a:t>
                </a:r>
              </a:p>
            </p:txBody>
          </p:sp>
        </p:grpSp>
        <p:grpSp>
          <p:nvGrpSpPr>
            <p:cNvPr id="25" name="Group 24">
              <a:extLst>
                <a:ext uri="{FF2B5EF4-FFF2-40B4-BE49-F238E27FC236}">
                  <a16:creationId xmlns:a16="http://schemas.microsoft.com/office/drawing/2014/main" id="{E3F79DE8-A363-48D0-A182-14C3AC7F1466}"/>
                </a:ext>
              </a:extLst>
            </p:cNvPr>
            <p:cNvGrpSpPr/>
            <p:nvPr/>
          </p:nvGrpSpPr>
          <p:grpSpPr>
            <a:xfrm>
              <a:off x="6661317" y="3716765"/>
              <a:ext cx="2604057" cy="853022"/>
              <a:chOff x="809650" y="3495015"/>
              <a:chExt cx="2604057" cy="853022"/>
            </a:xfrm>
          </p:grpSpPr>
          <p:sp>
            <p:nvSpPr>
              <p:cNvPr id="26" name="Rectangle 25">
                <a:extLst>
                  <a:ext uri="{FF2B5EF4-FFF2-40B4-BE49-F238E27FC236}">
                    <a16:creationId xmlns:a16="http://schemas.microsoft.com/office/drawing/2014/main" id="{6F71BBFC-4F17-4CE8-857E-2506F5F664F3}"/>
                  </a:ext>
                </a:extLst>
              </p:cNvPr>
              <p:cNvSpPr/>
              <p:nvPr/>
            </p:nvSpPr>
            <p:spPr>
              <a:xfrm>
                <a:off x="841003" y="3886372"/>
                <a:ext cx="2572704" cy="461665"/>
              </a:xfrm>
              <a:prstGeom prst="rect">
                <a:avLst/>
              </a:prstGeom>
            </p:spPr>
            <p:txBody>
              <a:bodyPr wrap="square" anchor="t">
                <a:spAutoFit/>
              </a:bodyPr>
              <a:lstStyle/>
              <a:p>
                <a:pPr algn="ctr"/>
                <a:r>
                  <a:rPr lang="en-US" sz="1200" dirty="0">
                    <a:latin typeface="Century Gothic" panose="020B0502020202020204" pitchFamily="34" charset="0"/>
                    <a:cs typeface="Arial" panose="020B0604020202020204" pitchFamily="34" charset="0"/>
                  </a:rPr>
                  <a:t>CREATE SHORT TERM WINS TO ACHIEVE LONG TERM VISION</a:t>
                </a:r>
              </a:p>
            </p:txBody>
          </p:sp>
          <p:cxnSp>
            <p:nvCxnSpPr>
              <p:cNvPr id="27" name="Straight Connector 26">
                <a:extLst>
                  <a:ext uri="{FF2B5EF4-FFF2-40B4-BE49-F238E27FC236}">
                    <a16:creationId xmlns:a16="http://schemas.microsoft.com/office/drawing/2014/main" id="{A7CD125E-E482-49AE-A641-E0E0C0E4E6A0}"/>
                  </a:ext>
                </a:extLst>
              </p:cNvPr>
              <p:cNvCxnSpPr/>
              <p:nvPr/>
            </p:nvCxnSpPr>
            <p:spPr>
              <a:xfrm>
                <a:off x="809650" y="3822027"/>
                <a:ext cx="2377440" cy="0"/>
              </a:xfrm>
              <a:prstGeom prst="line">
                <a:avLst/>
              </a:prstGeom>
              <a:ln w="6350" cmpd="sng">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9BF2691E-15A7-481B-8C11-C58023253353}"/>
                  </a:ext>
                </a:extLst>
              </p:cNvPr>
              <p:cNvSpPr txBox="1"/>
              <p:nvPr/>
            </p:nvSpPr>
            <p:spPr>
              <a:xfrm>
                <a:off x="946088" y="3495015"/>
                <a:ext cx="2270625" cy="276999"/>
              </a:xfrm>
              <a:prstGeom prst="rect">
                <a:avLst/>
              </a:prstGeom>
              <a:noFill/>
            </p:spPr>
            <p:txBody>
              <a:bodyPr vert="horz" wrap="square" rtlCol="0">
                <a:spAutoFit/>
              </a:bodyPr>
              <a:lstStyle/>
              <a:p>
                <a:pPr algn="ctr"/>
                <a:r>
                  <a:rPr lang="en-US" sz="1200" dirty="0">
                    <a:solidFill>
                      <a:srgbClr val="F78E2E"/>
                    </a:solidFill>
                    <a:latin typeface="Century Gothic" panose="020B0502020202020204" pitchFamily="34" charset="0"/>
                    <a:ea typeface="Cambria Math" panose="02040503050406030204" pitchFamily="18" charset="0"/>
                    <a:cs typeface="Arial" panose="020B0604020202020204" pitchFamily="34" charset="0"/>
                  </a:rPr>
                  <a:t>GOALS</a:t>
                </a:r>
              </a:p>
            </p:txBody>
          </p:sp>
        </p:grpSp>
        <p:grpSp>
          <p:nvGrpSpPr>
            <p:cNvPr id="29" name="Group 28">
              <a:extLst>
                <a:ext uri="{FF2B5EF4-FFF2-40B4-BE49-F238E27FC236}">
                  <a16:creationId xmlns:a16="http://schemas.microsoft.com/office/drawing/2014/main" id="{A354FB5F-B873-4F33-B11C-B8DB376D617D}"/>
                </a:ext>
              </a:extLst>
            </p:cNvPr>
            <p:cNvGrpSpPr/>
            <p:nvPr/>
          </p:nvGrpSpPr>
          <p:grpSpPr>
            <a:xfrm>
              <a:off x="6623179" y="4922977"/>
              <a:ext cx="2711685" cy="891168"/>
              <a:chOff x="929018" y="3301346"/>
              <a:chExt cx="2711685" cy="891168"/>
            </a:xfrm>
          </p:grpSpPr>
          <p:sp>
            <p:nvSpPr>
              <p:cNvPr id="30" name="Rectangle 29">
                <a:extLst>
                  <a:ext uri="{FF2B5EF4-FFF2-40B4-BE49-F238E27FC236}">
                    <a16:creationId xmlns:a16="http://schemas.microsoft.com/office/drawing/2014/main" id="{8C3F65B6-F8D9-40BB-95DD-AC04E2CA9485}"/>
                  </a:ext>
                </a:extLst>
              </p:cNvPr>
              <p:cNvSpPr/>
              <p:nvPr/>
            </p:nvSpPr>
            <p:spPr>
              <a:xfrm>
                <a:off x="929018" y="3730849"/>
                <a:ext cx="2711685" cy="461665"/>
              </a:xfrm>
              <a:prstGeom prst="rect">
                <a:avLst/>
              </a:prstGeom>
            </p:spPr>
            <p:txBody>
              <a:bodyPr wrap="square" anchor="t">
                <a:spAutoFit/>
              </a:bodyPr>
              <a:lstStyle/>
              <a:p>
                <a:pPr algn="ctr"/>
                <a:r>
                  <a:rPr lang="en-US" sz="1200" dirty="0">
                    <a:latin typeface="Century Gothic" panose="020B0502020202020204" pitchFamily="34" charset="0"/>
                    <a:cs typeface="Arial" panose="020B0604020202020204" pitchFamily="34" charset="0"/>
                  </a:rPr>
                  <a:t>PROPER FACTBASED DECISIONS THROUGH UNBIASED DATA </a:t>
                </a:r>
              </a:p>
            </p:txBody>
          </p:sp>
          <p:cxnSp>
            <p:nvCxnSpPr>
              <p:cNvPr id="31" name="Straight Connector 30">
                <a:extLst>
                  <a:ext uri="{FF2B5EF4-FFF2-40B4-BE49-F238E27FC236}">
                    <a16:creationId xmlns:a16="http://schemas.microsoft.com/office/drawing/2014/main" id="{6045FCC2-9EC0-4467-B6EC-03DA6661C149}"/>
                  </a:ext>
                </a:extLst>
              </p:cNvPr>
              <p:cNvCxnSpPr/>
              <p:nvPr/>
            </p:nvCxnSpPr>
            <p:spPr>
              <a:xfrm>
                <a:off x="996779" y="3630821"/>
                <a:ext cx="2377440" cy="0"/>
              </a:xfrm>
              <a:prstGeom prst="line">
                <a:avLst/>
              </a:prstGeom>
              <a:ln w="6350" cmpd="sng">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5F55C15-0BAE-4040-9DBE-6FAFBFE6AB5D}"/>
                  </a:ext>
                </a:extLst>
              </p:cNvPr>
              <p:cNvSpPr txBox="1"/>
              <p:nvPr/>
            </p:nvSpPr>
            <p:spPr>
              <a:xfrm>
                <a:off x="929018" y="3301346"/>
                <a:ext cx="2700766" cy="276999"/>
              </a:xfrm>
              <a:prstGeom prst="rect">
                <a:avLst/>
              </a:prstGeom>
              <a:noFill/>
            </p:spPr>
            <p:txBody>
              <a:bodyPr vert="horz" wrap="square" rtlCol="0">
                <a:spAutoFit/>
              </a:bodyPr>
              <a:lstStyle/>
              <a:p>
                <a:pPr algn="ctr"/>
                <a:r>
                  <a:rPr lang="en-US" sz="1200" dirty="0">
                    <a:solidFill>
                      <a:srgbClr val="0A4D74"/>
                    </a:solidFill>
                    <a:latin typeface="Century Gothic" panose="020B0502020202020204" pitchFamily="34" charset="0"/>
                    <a:ea typeface="Cambria Math" panose="02040503050406030204" pitchFamily="18" charset="0"/>
                    <a:cs typeface="Arial" panose="020B0604020202020204" pitchFamily="34" charset="0"/>
                  </a:rPr>
                  <a:t>DATA DRIVEN APPROACH</a:t>
                </a:r>
              </a:p>
            </p:txBody>
          </p:sp>
        </p:grpSp>
        <p:grpSp>
          <p:nvGrpSpPr>
            <p:cNvPr id="33" name="Group 32">
              <a:extLst>
                <a:ext uri="{FF2B5EF4-FFF2-40B4-BE49-F238E27FC236}">
                  <a16:creationId xmlns:a16="http://schemas.microsoft.com/office/drawing/2014/main" id="{EC766193-7DF6-4D8E-B096-126F7273D9EB}"/>
                </a:ext>
              </a:extLst>
            </p:cNvPr>
            <p:cNvGrpSpPr/>
            <p:nvPr/>
          </p:nvGrpSpPr>
          <p:grpSpPr>
            <a:xfrm>
              <a:off x="2698040" y="826283"/>
              <a:ext cx="3747921" cy="5924750"/>
              <a:chOff x="2698040" y="785942"/>
              <a:chExt cx="3747921" cy="5924750"/>
            </a:xfrm>
          </p:grpSpPr>
          <p:grpSp>
            <p:nvGrpSpPr>
              <p:cNvPr id="34" name="Group 33">
                <a:extLst>
                  <a:ext uri="{FF2B5EF4-FFF2-40B4-BE49-F238E27FC236}">
                    <a16:creationId xmlns:a16="http://schemas.microsoft.com/office/drawing/2014/main" id="{FCEC85CF-2830-4D36-BFA7-EA5180A27013}"/>
                  </a:ext>
                </a:extLst>
              </p:cNvPr>
              <p:cNvGrpSpPr/>
              <p:nvPr/>
            </p:nvGrpSpPr>
            <p:grpSpPr>
              <a:xfrm>
                <a:off x="3697855" y="5444723"/>
                <a:ext cx="1785877" cy="1265969"/>
                <a:chOff x="1343025" y="4833533"/>
                <a:chExt cx="1625600" cy="1152351"/>
              </a:xfrm>
            </p:grpSpPr>
            <p:sp>
              <p:nvSpPr>
                <p:cNvPr id="107" name="Rounded Rectangle 58">
                  <a:extLst>
                    <a:ext uri="{FF2B5EF4-FFF2-40B4-BE49-F238E27FC236}">
                      <a16:creationId xmlns:a16="http://schemas.microsoft.com/office/drawing/2014/main" id="{F57718DD-CC6F-42B2-A0C4-14118B89DCCA}"/>
                    </a:ext>
                  </a:extLst>
                </p:cNvPr>
                <p:cNvSpPr/>
                <p:nvPr/>
              </p:nvSpPr>
              <p:spPr>
                <a:xfrm>
                  <a:off x="1343025" y="4833533"/>
                  <a:ext cx="1625600" cy="230573"/>
                </a:xfrm>
                <a:prstGeom prst="roundRect">
                  <a:avLst>
                    <a:gd name="adj" fmla="val 50000"/>
                  </a:avLst>
                </a:prstGeom>
                <a:solidFill>
                  <a:srgbClr val="7F7F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cs typeface="Arial" panose="020B0604020202020204" pitchFamily="34" charset="0"/>
                  </a:endParaRPr>
                </a:p>
              </p:txBody>
            </p:sp>
            <p:grpSp>
              <p:nvGrpSpPr>
                <p:cNvPr id="108" name="Group 107">
                  <a:extLst>
                    <a:ext uri="{FF2B5EF4-FFF2-40B4-BE49-F238E27FC236}">
                      <a16:creationId xmlns:a16="http://schemas.microsoft.com/office/drawing/2014/main" id="{F7DDA980-41C3-42D6-A216-F4C261728B74}"/>
                    </a:ext>
                  </a:extLst>
                </p:cNvPr>
                <p:cNvGrpSpPr/>
                <p:nvPr/>
              </p:nvGrpSpPr>
              <p:grpSpPr>
                <a:xfrm>
                  <a:off x="1374775" y="5141508"/>
                  <a:ext cx="1562100" cy="844376"/>
                  <a:chOff x="1374775" y="5141508"/>
                  <a:chExt cx="1562100" cy="844376"/>
                </a:xfrm>
              </p:grpSpPr>
              <p:sp>
                <p:nvSpPr>
                  <p:cNvPr id="109" name="Rounded Rectangle 60">
                    <a:extLst>
                      <a:ext uri="{FF2B5EF4-FFF2-40B4-BE49-F238E27FC236}">
                        <a16:creationId xmlns:a16="http://schemas.microsoft.com/office/drawing/2014/main" id="{6748951F-1950-4B7F-BF8D-E01E754E4D94}"/>
                      </a:ext>
                    </a:extLst>
                  </p:cNvPr>
                  <p:cNvSpPr/>
                  <p:nvPr/>
                </p:nvSpPr>
                <p:spPr>
                  <a:xfrm>
                    <a:off x="1374775" y="5141508"/>
                    <a:ext cx="1562100" cy="230573"/>
                  </a:xfrm>
                  <a:prstGeom prst="roundRect">
                    <a:avLst>
                      <a:gd name="adj" fmla="val 50000"/>
                    </a:avLst>
                  </a:prstGeom>
                  <a:solidFill>
                    <a:srgbClr val="7F7F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cs typeface="Arial" panose="020B0604020202020204" pitchFamily="34" charset="0"/>
                    </a:endParaRPr>
                  </a:p>
                </p:txBody>
              </p:sp>
              <p:sp>
                <p:nvSpPr>
                  <p:cNvPr id="110" name="Rounded Rectangle 61">
                    <a:extLst>
                      <a:ext uri="{FF2B5EF4-FFF2-40B4-BE49-F238E27FC236}">
                        <a16:creationId xmlns:a16="http://schemas.microsoft.com/office/drawing/2014/main" id="{E79ECBB5-9E79-4FEF-B07A-FDB986CF9DE2}"/>
                      </a:ext>
                    </a:extLst>
                  </p:cNvPr>
                  <p:cNvSpPr/>
                  <p:nvPr/>
                </p:nvSpPr>
                <p:spPr>
                  <a:xfrm>
                    <a:off x="1463675" y="5452658"/>
                    <a:ext cx="1384300" cy="230573"/>
                  </a:xfrm>
                  <a:prstGeom prst="roundRect">
                    <a:avLst>
                      <a:gd name="adj" fmla="val 50000"/>
                    </a:avLst>
                  </a:prstGeom>
                  <a:solidFill>
                    <a:srgbClr val="7F7F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cs typeface="Arial" panose="020B0604020202020204" pitchFamily="34" charset="0"/>
                    </a:endParaRPr>
                  </a:p>
                </p:txBody>
              </p:sp>
              <p:sp>
                <p:nvSpPr>
                  <p:cNvPr id="111" name="Rounded Rectangle 62">
                    <a:extLst>
                      <a:ext uri="{FF2B5EF4-FFF2-40B4-BE49-F238E27FC236}">
                        <a16:creationId xmlns:a16="http://schemas.microsoft.com/office/drawing/2014/main" id="{49315949-D4FD-45A3-84A0-836AC43F812A}"/>
                      </a:ext>
                    </a:extLst>
                  </p:cNvPr>
                  <p:cNvSpPr/>
                  <p:nvPr/>
                </p:nvSpPr>
                <p:spPr>
                  <a:xfrm>
                    <a:off x="1751527" y="5755311"/>
                    <a:ext cx="808596" cy="230573"/>
                  </a:xfrm>
                  <a:prstGeom prst="roundRect">
                    <a:avLst>
                      <a:gd name="adj" fmla="val 50000"/>
                    </a:avLst>
                  </a:prstGeom>
                  <a:solidFill>
                    <a:srgbClr val="7F7F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cs typeface="Arial" panose="020B0604020202020204" pitchFamily="34" charset="0"/>
                    </a:endParaRPr>
                  </a:p>
                </p:txBody>
              </p:sp>
            </p:grpSp>
          </p:grpSp>
          <p:grpSp>
            <p:nvGrpSpPr>
              <p:cNvPr id="35" name="Group 34">
                <a:extLst>
                  <a:ext uri="{FF2B5EF4-FFF2-40B4-BE49-F238E27FC236}">
                    <a16:creationId xmlns:a16="http://schemas.microsoft.com/office/drawing/2014/main" id="{4791492D-16C8-4A8B-AB4A-9879E131B4AE}"/>
                  </a:ext>
                </a:extLst>
              </p:cNvPr>
              <p:cNvGrpSpPr/>
              <p:nvPr/>
            </p:nvGrpSpPr>
            <p:grpSpPr>
              <a:xfrm>
                <a:off x="2698040" y="785942"/>
                <a:ext cx="3747921" cy="4549783"/>
                <a:chOff x="2698040" y="785942"/>
                <a:chExt cx="3747921" cy="4549783"/>
              </a:xfrm>
            </p:grpSpPr>
            <p:grpSp>
              <p:nvGrpSpPr>
                <p:cNvPr id="36" name="Group 35">
                  <a:extLst>
                    <a:ext uri="{FF2B5EF4-FFF2-40B4-BE49-F238E27FC236}">
                      <a16:creationId xmlns:a16="http://schemas.microsoft.com/office/drawing/2014/main" id="{DF245353-42A8-4AE7-840A-D4D178281553}"/>
                    </a:ext>
                  </a:extLst>
                </p:cNvPr>
                <p:cNvGrpSpPr/>
                <p:nvPr/>
              </p:nvGrpSpPr>
              <p:grpSpPr>
                <a:xfrm>
                  <a:off x="3666432" y="2078311"/>
                  <a:ext cx="2779529" cy="1559979"/>
                  <a:chOff x="3666432" y="2078311"/>
                  <a:chExt cx="2779529" cy="1559979"/>
                </a:xfrm>
              </p:grpSpPr>
              <p:sp>
                <p:nvSpPr>
                  <p:cNvPr id="101" name="Freeform 18">
                    <a:extLst>
                      <a:ext uri="{FF2B5EF4-FFF2-40B4-BE49-F238E27FC236}">
                        <a16:creationId xmlns:a16="http://schemas.microsoft.com/office/drawing/2014/main" id="{699808B7-647B-4D04-A4EB-E5DC4CA096A7}"/>
                      </a:ext>
                    </a:extLst>
                  </p:cNvPr>
                  <p:cNvSpPr/>
                  <p:nvPr/>
                </p:nvSpPr>
                <p:spPr>
                  <a:xfrm rot="16200000">
                    <a:off x="4276207" y="1468536"/>
                    <a:ext cx="1559979" cy="2779529"/>
                  </a:xfrm>
                  <a:custGeom>
                    <a:avLst/>
                    <a:gdLst>
                      <a:gd name="connsiteX0" fmla="*/ 1269476 w 1269476"/>
                      <a:gd name="connsiteY0" fmla="*/ 246276 h 2261919"/>
                      <a:gd name="connsiteX1" fmla="*/ 1269476 w 1269476"/>
                      <a:gd name="connsiteY1" fmla="*/ 2188520 h 2261919"/>
                      <a:gd name="connsiteX2" fmla="*/ 1247131 w 1269476"/>
                      <a:gd name="connsiteY2" fmla="*/ 2196652 h 2261919"/>
                      <a:gd name="connsiteX3" fmla="*/ 140828 w 1269476"/>
                      <a:gd name="connsiteY3" fmla="*/ 2092535 h 2261919"/>
                      <a:gd name="connsiteX4" fmla="*/ 0 w 1269476"/>
                      <a:gd name="connsiteY4" fmla="*/ 2019461 h 2261919"/>
                      <a:gd name="connsiteX5" fmla="*/ 0 w 1269476"/>
                      <a:gd name="connsiteY5" fmla="*/ 246276 h 2261919"/>
                      <a:gd name="connsiteX6" fmla="*/ 128551 w 1269476"/>
                      <a:gd name="connsiteY6" fmla="*/ 246276 h 2261919"/>
                      <a:gd name="connsiteX7" fmla="*/ 128551 w 1269476"/>
                      <a:gd name="connsiteY7" fmla="*/ 1873116 h 2261919"/>
                      <a:gd name="connsiteX8" fmla="*/ 128552 w 1269476"/>
                      <a:gd name="connsiteY8" fmla="*/ 1873116 h 2261919"/>
                      <a:gd name="connsiteX9" fmla="*/ 128552 w 1269476"/>
                      <a:gd name="connsiteY9" fmla="*/ 246276 h 2261919"/>
                      <a:gd name="connsiteX10" fmla="*/ 506527 w 1269476"/>
                      <a:gd name="connsiteY10" fmla="*/ 246276 h 2261919"/>
                      <a:gd name="connsiteX11" fmla="*/ 484540 w 1269476"/>
                      <a:gd name="connsiteY11" fmla="*/ 209749 h 2261919"/>
                      <a:gd name="connsiteX12" fmla="*/ 669333 w 1269476"/>
                      <a:gd name="connsiteY12" fmla="*/ 300 h 2261919"/>
                      <a:gd name="connsiteX13" fmla="*/ 836632 w 1269476"/>
                      <a:gd name="connsiteY13" fmla="*/ 203272 h 2261919"/>
                      <a:gd name="connsiteX14" fmla="*/ 810009 w 1269476"/>
                      <a:gd name="connsiteY14" fmla="*/ 245261 h 2261919"/>
                      <a:gd name="connsiteX15" fmla="*/ 809805 w 1269476"/>
                      <a:gd name="connsiteY15" fmla="*/ 246276 h 2261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69476" h="2261919">
                        <a:moveTo>
                          <a:pt x="1269476" y="246276"/>
                        </a:moveTo>
                        <a:lnTo>
                          <a:pt x="1269476" y="2188520"/>
                        </a:lnTo>
                        <a:lnTo>
                          <a:pt x="1247131" y="2196652"/>
                        </a:lnTo>
                        <a:cubicBezTo>
                          <a:pt x="873496" y="2311042"/>
                          <a:pt x="501321" y="2274290"/>
                          <a:pt x="140828" y="2092535"/>
                        </a:cubicBezTo>
                        <a:lnTo>
                          <a:pt x="0" y="2019461"/>
                        </a:lnTo>
                        <a:lnTo>
                          <a:pt x="0" y="246276"/>
                        </a:lnTo>
                        <a:lnTo>
                          <a:pt x="128551" y="246276"/>
                        </a:lnTo>
                        <a:lnTo>
                          <a:pt x="128551" y="1873116"/>
                        </a:lnTo>
                        <a:lnTo>
                          <a:pt x="128552" y="1873116"/>
                        </a:lnTo>
                        <a:lnTo>
                          <a:pt x="128552" y="246276"/>
                        </a:lnTo>
                        <a:lnTo>
                          <a:pt x="506527" y="246276"/>
                        </a:lnTo>
                        <a:lnTo>
                          <a:pt x="484540" y="209749"/>
                        </a:lnTo>
                        <a:cubicBezTo>
                          <a:pt x="361708" y="71915"/>
                          <a:pt x="522856" y="-5458"/>
                          <a:pt x="669333" y="300"/>
                        </a:cubicBezTo>
                        <a:cubicBezTo>
                          <a:pt x="875997" y="4259"/>
                          <a:pt x="918140" y="105384"/>
                          <a:pt x="836632" y="203272"/>
                        </a:cubicBezTo>
                        <a:cubicBezTo>
                          <a:pt x="824572" y="217812"/>
                          <a:pt x="815705" y="231888"/>
                          <a:pt x="810009" y="245261"/>
                        </a:cubicBezTo>
                        <a:lnTo>
                          <a:pt x="809805" y="246276"/>
                        </a:lnTo>
                        <a:close/>
                      </a:path>
                    </a:pathLst>
                  </a:custGeom>
                  <a:solidFill>
                    <a:srgbClr val="15998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cs typeface="Arial" panose="020B0604020202020204" pitchFamily="34" charset="0"/>
                    </a:endParaRPr>
                  </a:p>
                </p:txBody>
              </p:sp>
              <p:sp>
                <p:nvSpPr>
                  <p:cNvPr id="104" name="Rectangle 103">
                    <a:extLst>
                      <a:ext uri="{FF2B5EF4-FFF2-40B4-BE49-F238E27FC236}">
                        <a16:creationId xmlns:a16="http://schemas.microsoft.com/office/drawing/2014/main" id="{CD79F729-F215-44E9-BC94-AB98B7F805BE}"/>
                      </a:ext>
                    </a:extLst>
                  </p:cNvPr>
                  <p:cNvSpPr/>
                  <p:nvPr/>
                </p:nvSpPr>
                <p:spPr>
                  <a:xfrm>
                    <a:off x="4311137" y="2904617"/>
                    <a:ext cx="1584989" cy="461665"/>
                  </a:xfrm>
                  <a:prstGeom prst="rect">
                    <a:avLst/>
                  </a:prstGeom>
                </p:spPr>
                <p:txBody>
                  <a:bodyPr wrap="square">
                    <a:spAutoFit/>
                  </a:bodyPr>
                  <a:lstStyle/>
                  <a:p>
                    <a:pPr algn="ctr"/>
                    <a:r>
                      <a:rPr lang="en-US" sz="1200" dirty="0">
                        <a:solidFill>
                          <a:prstClr val="white"/>
                        </a:solidFill>
                        <a:cs typeface="Arial" panose="020B0604020202020204" pitchFamily="34" charset="0"/>
                      </a:rPr>
                      <a:t>ORGANIZATIONAL GOVERNANCE</a:t>
                    </a:r>
                  </a:p>
                </p:txBody>
              </p:sp>
            </p:grpSp>
            <p:grpSp>
              <p:nvGrpSpPr>
                <p:cNvPr id="37" name="Group 36">
                  <a:extLst>
                    <a:ext uri="{FF2B5EF4-FFF2-40B4-BE49-F238E27FC236}">
                      <a16:creationId xmlns:a16="http://schemas.microsoft.com/office/drawing/2014/main" id="{3EA0805B-4185-499C-809D-B55C8254C16D}"/>
                    </a:ext>
                  </a:extLst>
                </p:cNvPr>
                <p:cNvGrpSpPr/>
                <p:nvPr/>
              </p:nvGrpSpPr>
              <p:grpSpPr>
                <a:xfrm>
                  <a:off x="4240268" y="4569801"/>
                  <a:ext cx="1446452" cy="746992"/>
                  <a:chOff x="4240268" y="4569801"/>
                  <a:chExt cx="1446452" cy="746992"/>
                </a:xfrm>
              </p:grpSpPr>
              <p:grpSp>
                <p:nvGrpSpPr>
                  <p:cNvPr id="88" name="Group 87">
                    <a:extLst>
                      <a:ext uri="{FF2B5EF4-FFF2-40B4-BE49-F238E27FC236}">
                        <a16:creationId xmlns:a16="http://schemas.microsoft.com/office/drawing/2014/main" id="{E818F0D8-3221-44E3-AFB2-959AE3912310}"/>
                      </a:ext>
                    </a:extLst>
                  </p:cNvPr>
                  <p:cNvGrpSpPr/>
                  <p:nvPr/>
                </p:nvGrpSpPr>
                <p:grpSpPr>
                  <a:xfrm>
                    <a:off x="4580874" y="4875116"/>
                    <a:ext cx="986638" cy="284519"/>
                    <a:chOff x="4679833" y="4173966"/>
                    <a:chExt cx="802904" cy="231534"/>
                  </a:xfrm>
                </p:grpSpPr>
                <p:grpSp>
                  <p:nvGrpSpPr>
                    <p:cNvPr id="89" name="Group 88">
                      <a:extLst>
                        <a:ext uri="{FF2B5EF4-FFF2-40B4-BE49-F238E27FC236}">
                          <a16:creationId xmlns:a16="http://schemas.microsoft.com/office/drawing/2014/main" id="{EA568834-E77B-46E3-B94C-F41414FBF34E}"/>
                        </a:ext>
                      </a:extLst>
                    </p:cNvPr>
                    <p:cNvGrpSpPr/>
                    <p:nvPr/>
                  </p:nvGrpSpPr>
                  <p:grpSpPr>
                    <a:xfrm>
                      <a:off x="4679833" y="4204613"/>
                      <a:ext cx="290652" cy="200887"/>
                      <a:chOff x="7883026" y="5904749"/>
                      <a:chExt cx="788325" cy="544858"/>
                    </a:xfrm>
                    <a:solidFill>
                      <a:srgbClr val="FFFFFF"/>
                    </a:solidFill>
                  </p:grpSpPr>
                  <p:grpSp>
                    <p:nvGrpSpPr>
                      <p:cNvPr id="91" name="Group 90">
                        <a:extLst>
                          <a:ext uri="{FF2B5EF4-FFF2-40B4-BE49-F238E27FC236}">
                            <a16:creationId xmlns:a16="http://schemas.microsoft.com/office/drawing/2014/main" id="{7286F1C0-5F4E-465A-811D-80676CE3E5AB}"/>
                          </a:ext>
                        </a:extLst>
                      </p:cNvPr>
                      <p:cNvGrpSpPr/>
                      <p:nvPr/>
                    </p:nvGrpSpPr>
                    <p:grpSpPr>
                      <a:xfrm>
                        <a:off x="8236482" y="5956569"/>
                        <a:ext cx="434869" cy="483595"/>
                        <a:chOff x="4772890" y="5635147"/>
                        <a:chExt cx="309843" cy="344578"/>
                      </a:xfrm>
                      <a:grpFill/>
                      <a:effectLst/>
                    </p:grpSpPr>
                    <p:sp>
                      <p:nvSpPr>
                        <p:cNvPr id="99" name="Freeform 97">
                          <a:extLst>
                            <a:ext uri="{FF2B5EF4-FFF2-40B4-BE49-F238E27FC236}">
                              <a16:creationId xmlns:a16="http://schemas.microsoft.com/office/drawing/2014/main" id="{C18C2EA2-9048-4D82-B53F-04783F6B03E8}"/>
                            </a:ext>
                          </a:extLst>
                        </p:cNvPr>
                        <p:cNvSpPr/>
                        <p:nvPr/>
                      </p:nvSpPr>
                      <p:spPr>
                        <a:xfrm>
                          <a:off x="4781081" y="5635147"/>
                          <a:ext cx="186947" cy="227558"/>
                        </a:xfrm>
                        <a:custGeom>
                          <a:avLst/>
                          <a:gdLst>
                            <a:gd name="connsiteX0" fmla="*/ 242512 w 312470"/>
                            <a:gd name="connsiteY0" fmla="*/ 108723 h 380348"/>
                            <a:gd name="connsiteX1" fmla="*/ 224829 w 312470"/>
                            <a:gd name="connsiteY1" fmla="*/ 122510 h 380348"/>
                            <a:gd name="connsiteX2" fmla="*/ 86299 w 312470"/>
                            <a:gd name="connsiteY2" fmla="*/ 141741 h 380348"/>
                            <a:gd name="connsiteX3" fmla="*/ 57941 w 312470"/>
                            <a:gd name="connsiteY3" fmla="*/ 142067 h 380348"/>
                            <a:gd name="connsiteX4" fmla="*/ 58919 w 312470"/>
                            <a:gd name="connsiteY4" fmla="*/ 177922 h 380348"/>
                            <a:gd name="connsiteX5" fmla="*/ 55007 w 312470"/>
                            <a:gd name="connsiteY5" fmla="*/ 274006 h 380348"/>
                            <a:gd name="connsiteX6" fmla="*/ 278611 w 312470"/>
                            <a:gd name="connsiteY6" fmla="*/ 261294 h 380348"/>
                            <a:gd name="connsiteX7" fmla="*/ 298495 w 312470"/>
                            <a:gd name="connsiteY7" fmla="*/ 152498 h 380348"/>
                            <a:gd name="connsiteX8" fmla="*/ 276982 w 312470"/>
                            <a:gd name="connsiteY8" fmla="*/ 168144 h 380348"/>
                            <a:gd name="connsiteX9" fmla="*/ 254492 w 312470"/>
                            <a:gd name="connsiteY9" fmla="*/ 169121 h 380348"/>
                            <a:gd name="connsiteX10" fmla="*/ 242512 w 312470"/>
                            <a:gd name="connsiteY10" fmla="*/ 108723 h 380348"/>
                            <a:gd name="connsiteX11" fmla="*/ 148621 w 312470"/>
                            <a:gd name="connsiteY11" fmla="*/ 14 h 380348"/>
                            <a:gd name="connsiteX12" fmla="*/ 232326 w 312470"/>
                            <a:gd name="connsiteY12" fmla="*/ 21464 h 380348"/>
                            <a:gd name="connsiteX13" fmla="*/ 305129 w 312470"/>
                            <a:gd name="connsiteY13" fmla="*/ 150985 h 380348"/>
                            <a:gd name="connsiteX14" fmla="*/ 286520 w 312470"/>
                            <a:gd name="connsiteY14" fmla="*/ 280665 h 380348"/>
                            <a:gd name="connsiteX15" fmla="*/ 39526 w 312470"/>
                            <a:gd name="connsiteY15" fmla="*/ 282357 h 380348"/>
                            <a:gd name="connsiteX16" fmla="*/ 14150 w 312470"/>
                            <a:gd name="connsiteY16" fmla="*/ 142526 h 380348"/>
                            <a:gd name="connsiteX17" fmla="*/ 148621 w 312470"/>
                            <a:gd name="connsiteY17" fmla="*/ 14 h 38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2470" h="380348">
                              <a:moveTo>
                                <a:pt x="242512" y="108723"/>
                              </a:moveTo>
                              <a:cubicBezTo>
                                <a:pt x="237698" y="109805"/>
                                <a:pt x="231783" y="114171"/>
                                <a:pt x="224829" y="122510"/>
                              </a:cubicBezTo>
                              <a:lnTo>
                                <a:pt x="86299" y="141741"/>
                              </a:lnTo>
                              <a:lnTo>
                                <a:pt x="57941" y="142067"/>
                              </a:lnTo>
                              <a:cubicBezTo>
                                <a:pt x="58267" y="154019"/>
                                <a:pt x="58593" y="165970"/>
                                <a:pt x="58919" y="177922"/>
                              </a:cubicBezTo>
                              <a:cubicBezTo>
                                <a:pt x="24368" y="119009"/>
                                <a:pt x="3507" y="224377"/>
                                <a:pt x="55007" y="274006"/>
                              </a:cubicBezTo>
                              <a:cubicBezTo>
                                <a:pt x="92384" y="378311"/>
                                <a:pt x="224612" y="422966"/>
                                <a:pt x="278611" y="261294"/>
                              </a:cubicBezTo>
                              <a:cubicBezTo>
                                <a:pt x="314955" y="246746"/>
                                <a:pt x="300233" y="167860"/>
                                <a:pt x="298495" y="152498"/>
                              </a:cubicBezTo>
                              <a:cubicBezTo>
                                <a:pt x="295779" y="145937"/>
                                <a:pt x="278612" y="159506"/>
                                <a:pt x="276982" y="168144"/>
                              </a:cubicBezTo>
                              <a:lnTo>
                                <a:pt x="254492" y="169121"/>
                              </a:lnTo>
                              <a:cubicBezTo>
                                <a:pt x="261499" y="131800"/>
                                <a:pt x="256956" y="105479"/>
                                <a:pt x="242512" y="108723"/>
                              </a:cubicBezTo>
                              <a:close/>
                              <a:moveTo>
                                <a:pt x="148621" y="14"/>
                              </a:moveTo>
                              <a:cubicBezTo>
                                <a:pt x="186732" y="-434"/>
                                <a:pt x="220985" y="10179"/>
                                <a:pt x="232326" y="21464"/>
                              </a:cubicBezTo>
                              <a:cubicBezTo>
                                <a:pt x="293861" y="24178"/>
                                <a:pt x="316089" y="94747"/>
                                <a:pt x="305129" y="150985"/>
                              </a:cubicBezTo>
                              <a:cubicBezTo>
                                <a:pt x="320918" y="173911"/>
                                <a:pt x="309641" y="256048"/>
                                <a:pt x="286520" y="280665"/>
                              </a:cubicBezTo>
                              <a:cubicBezTo>
                                <a:pt x="266782" y="394575"/>
                                <a:pt x="82947" y="430665"/>
                                <a:pt x="39526" y="282357"/>
                              </a:cubicBezTo>
                              <a:cubicBezTo>
                                <a:pt x="10767" y="283115"/>
                                <a:pt x="-17993" y="153610"/>
                                <a:pt x="14150" y="142526"/>
                              </a:cubicBezTo>
                              <a:cubicBezTo>
                                <a:pt x="10873" y="32232"/>
                                <a:pt x="85104" y="760"/>
                                <a:pt x="148621" y="14"/>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cs typeface="Arial" panose="020B0604020202020204" pitchFamily="34" charset="0"/>
                          </a:endParaRPr>
                        </a:p>
                      </p:txBody>
                    </p:sp>
                    <p:sp>
                      <p:nvSpPr>
                        <p:cNvPr id="100" name="Rectangle 43">
                          <a:extLst>
                            <a:ext uri="{FF2B5EF4-FFF2-40B4-BE49-F238E27FC236}">
                              <a16:creationId xmlns:a16="http://schemas.microsoft.com/office/drawing/2014/main" id="{5BCF2759-77E9-479C-9C57-483B966F141D}"/>
                            </a:ext>
                          </a:extLst>
                        </p:cNvPr>
                        <p:cNvSpPr/>
                        <p:nvPr/>
                      </p:nvSpPr>
                      <p:spPr>
                        <a:xfrm>
                          <a:off x="4772890" y="5862132"/>
                          <a:ext cx="309843" cy="117593"/>
                        </a:xfrm>
                        <a:custGeom>
                          <a:avLst/>
                          <a:gdLst>
                            <a:gd name="connsiteX0" fmla="*/ 0 w 1226945"/>
                            <a:gd name="connsiteY0" fmla="*/ 0 h 552290"/>
                            <a:gd name="connsiteX1" fmla="*/ 1226945 w 1226945"/>
                            <a:gd name="connsiteY1" fmla="*/ 0 h 552290"/>
                            <a:gd name="connsiteX2" fmla="*/ 1226945 w 1226945"/>
                            <a:gd name="connsiteY2" fmla="*/ 552290 h 552290"/>
                            <a:gd name="connsiteX3" fmla="*/ 0 w 1226945"/>
                            <a:gd name="connsiteY3" fmla="*/ 552290 h 552290"/>
                            <a:gd name="connsiteX4" fmla="*/ 0 w 1226945"/>
                            <a:gd name="connsiteY4" fmla="*/ 0 h 552290"/>
                            <a:gd name="connsiteX0" fmla="*/ 0 w 1226945"/>
                            <a:gd name="connsiteY0" fmla="*/ 0 h 552290"/>
                            <a:gd name="connsiteX1" fmla="*/ 693545 w 1226945"/>
                            <a:gd name="connsiteY1" fmla="*/ 73819 h 552290"/>
                            <a:gd name="connsiteX2" fmla="*/ 1226945 w 1226945"/>
                            <a:gd name="connsiteY2" fmla="*/ 552290 h 552290"/>
                            <a:gd name="connsiteX3" fmla="*/ 0 w 1226945"/>
                            <a:gd name="connsiteY3" fmla="*/ 552290 h 552290"/>
                            <a:gd name="connsiteX4" fmla="*/ 0 w 1226945"/>
                            <a:gd name="connsiteY4" fmla="*/ 0 h 552290"/>
                            <a:gd name="connsiteX0" fmla="*/ 0 w 1226945"/>
                            <a:gd name="connsiteY0" fmla="*/ 0 h 552290"/>
                            <a:gd name="connsiteX1" fmla="*/ 693545 w 1226945"/>
                            <a:gd name="connsiteY1" fmla="*/ 73819 h 552290"/>
                            <a:gd name="connsiteX2" fmla="*/ 1226945 w 1226945"/>
                            <a:gd name="connsiteY2" fmla="*/ 552290 h 552290"/>
                            <a:gd name="connsiteX3" fmla="*/ 0 w 1226945"/>
                            <a:gd name="connsiteY3" fmla="*/ 552290 h 552290"/>
                            <a:gd name="connsiteX4" fmla="*/ 0 w 1226945"/>
                            <a:gd name="connsiteY4" fmla="*/ 0 h 552290"/>
                            <a:gd name="connsiteX0" fmla="*/ 0 w 1227788"/>
                            <a:gd name="connsiteY0" fmla="*/ 0 h 552290"/>
                            <a:gd name="connsiteX1" fmla="*/ 693545 w 1227788"/>
                            <a:gd name="connsiteY1" fmla="*/ 73819 h 552290"/>
                            <a:gd name="connsiteX2" fmla="*/ 1226945 w 1227788"/>
                            <a:gd name="connsiteY2" fmla="*/ 552290 h 552290"/>
                            <a:gd name="connsiteX3" fmla="*/ 0 w 1227788"/>
                            <a:gd name="connsiteY3" fmla="*/ 552290 h 552290"/>
                            <a:gd name="connsiteX4" fmla="*/ 0 w 1227788"/>
                            <a:gd name="connsiteY4" fmla="*/ 0 h 552290"/>
                            <a:gd name="connsiteX0" fmla="*/ 123825 w 1227788"/>
                            <a:gd name="connsiteY0" fmla="*/ 16668 h 478471"/>
                            <a:gd name="connsiteX1" fmla="*/ 693545 w 1227788"/>
                            <a:gd name="connsiteY1" fmla="*/ 0 h 478471"/>
                            <a:gd name="connsiteX2" fmla="*/ 1226945 w 1227788"/>
                            <a:gd name="connsiteY2" fmla="*/ 478471 h 478471"/>
                            <a:gd name="connsiteX3" fmla="*/ 0 w 1227788"/>
                            <a:gd name="connsiteY3" fmla="*/ 478471 h 478471"/>
                            <a:gd name="connsiteX4" fmla="*/ 123825 w 1227788"/>
                            <a:gd name="connsiteY4" fmla="*/ 16668 h 478471"/>
                            <a:gd name="connsiteX0" fmla="*/ 123825 w 1227788"/>
                            <a:gd name="connsiteY0" fmla="*/ 16668 h 478631"/>
                            <a:gd name="connsiteX1" fmla="*/ 693545 w 1227788"/>
                            <a:gd name="connsiteY1" fmla="*/ 0 h 478631"/>
                            <a:gd name="connsiteX2" fmla="*/ 1226945 w 1227788"/>
                            <a:gd name="connsiteY2" fmla="*/ 478471 h 478631"/>
                            <a:gd name="connsiteX3" fmla="*/ 400650 w 1227788"/>
                            <a:gd name="connsiteY3" fmla="*/ 478631 h 478631"/>
                            <a:gd name="connsiteX4" fmla="*/ 0 w 1227788"/>
                            <a:gd name="connsiteY4" fmla="*/ 478471 h 478631"/>
                            <a:gd name="connsiteX5" fmla="*/ 123825 w 1227788"/>
                            <a:gd name="connsiteY5" fmla="*/ 16668 h 478631"/>
                            <a:gd name="connsiteX0" fmla="*/ 157163 w 1261126"/>
                            <a:gd name="connsiteY0" fmla="*/ 16668 h 478631"/>
                            <a:gd name="connsiteX1" fmla="*/ 726883 w 1261126"/>
                            <a:gd name="connsiteY1" fmla="*/ 0 h 478631"/>
                            <a:gd name="connsiteX2" fmla="*/ 1260283 w 1261126"/>
                            <a:gd name="connsiteY2" fmla="*/ 478471 h 478631"/>
                            <a:gd name="connsiteX3" fmla="*/ 433988 w 1261126"/>
                            <a:gd name="connsiteY3" fmla="*/ 478631 h 478631"/>
                            <a:gd name="connsiteX4" fmla="*/ 0 w 1261126"/>
                            <a:gd name="connsiteY4" fmla="*/ 80803 h 478631"/>
                            <a:gd name="connsiteX5" fmla="*/ 157163 w 1261126"/>
                            <a:gd name="connsiteY5" fmla="*/ 16668 h 478631"/>
                            <a:gd name="connsiteX0" fmla="*/ 157163 w 1261126"/>
                            <a:gd name="connsiteY0" fmla="*/ 16668 h 478631"/>
                            <a:gd name="connsiteX1" fmla="*/ 726883 w 1261126"/>
                            <a:gd name="connsiteY1" fmla="*/ 0 h 478631"/>
                            <a:gd name="connsiteX2" fmla="*/ 1260283 w 1261126"/>
                            <a:gd name="connsiteY2" fmla="*/ 478471 h 478631"/>
                            <a:gd name="connsiteX3" fmla="*/ 433988 w 1261126"/>
                            <a:gd name="connsiteY3" fmla="*/ 478631 h 478631"/>
                            <a:gd name="connsiteX4" fmla="*/ 0 w 1261126"/>
                            <a:gd name="connsiteY4" fmla="*/ 80803 h 478631"/>
                            <a:gd name="connsiteX5" fmla="*/ 157163 w 1261126"/>
                            <a:gd name="connsiteY5" fmla="*/ 16668 h 478631"/>
                            <a:gd name="connsiteX0" fmla="*/ 157163 w 1261126"/>
                            <a:gd name="connsiteY0" fmla="*/ 16668 h 478631"/>
                            <a:gd name="connsiteX1" fmla="*/ 726883 w 1261126"/>
                            <a:gd name="connsiteY1" fmla="*/ 0 h 478631"/>
                            <a:gd name="connsiteX2" fmla="*/ 1260283 w 1261126"/>
                            <a:gd name="connsiteY2" fmla="*/ 478471 h 478631"/>
                            <a:gd name="connsiteX3" fmla="*/ 433988 w 1261126"/>
                            <a:gd name="connsiteY3" fmla="*/ 478631 h 478631"/>
                            <a:gd name="connsiteX4" fmla="*/ 0 w 1261126"/>
                            <a:gd name="connsiteY4" fmla="*/ 80803 h 478631"/>
                            <a:gd name="connsiteX5" fmla="*/ 157163 w 1261126"/>
                            <a:gd name="connsiteY5" fmla="*/ 16668 h 478631"/>
                            <a:gd name="connsiteX0" fmla="*/ 154782 w 1261126"/>
                            <a:gd name="connsiteY0" fmla="*/ 11906 h 478631"/>
                            <a:gd name="connsiteX1" fmla="*/ 726883 w 1261126"/>
                            <a:gd name="connsiteY1" fmla="*/ 0 h 478631"/>
                            <a:gd name="connsiteX2" fmla="*/ 1260283 w 1261126"/>
                            <a:gd name="connsiteY2" fmla="*/ 478471 h 478631"/>
                            <a:gd name="connsiteX3" fmla="*/ 433988 w 1261126"/>
                            <a:gd name="connsiteY3" fmla="*/ 478631 h 478631"/>
                            <a:gd name="connsiteX4" fmla="*/ 0 w 1261126"/>
                            <a:gd name="connsiteY4" fmla="*/ 80803 h 478631"/>
                            <a:gd name="connsiteX5" fmla="*/ 154782 w 1261126"/>
                            <a:gd name="connsiteY5" fmla="*/ 11906 h 478631"/>
                            <a:gd name="connsiteX0" fmla="*/ 154782 w 1261126"/>
                            <a:gd name="connsiteY0" fmla="*/ 11906 h 478631"/>
                            <a:gd name="connsiteX1" fmla="*/ 257776 w 1261126"/>
                            <a:gd name="connsiteY1" fmla="*/ 7143 h 478631"/>
                            <a:gd name="connsiteX2" fmla="*/ 726883 w 1261126"/>
                            <a:gd name="connsiteY2" fmla="*/ 0 h 478631"/>
                            <a:gd name="connsiteX3" fmla="*/ 1260283 w 1261126"/>
                            <a:gd name="connsiteY3" fmla="*/ 478471 h 478631"/>
                            <a:gd name="connsiteX4" fmla="*/ 433988 w 1261126"/>
                            <a:gd name="connsiteY4" fmla="*/ 478631 h 478631"/>
                            <a:gd name="connsiteX5" fmla="*/ 0 w 1261126"/>
                            <a:gd name="connsiteY5" fmla="*/ 80803 h 478631"/>
                            <a:gd name="connsiteX6" fmla="*/ 154782 w 1261126"/>
                            <a:gd name="connsiteY6" fmla="*/ 11906 h 478631"/>
                            <a:gd name="connsiteX0" fmla="*/ 154782 w 1261126"/>
                            <a:gd name="connsiteY0" fmla="*/ 11906 h 478631"/>
                            <a:gd name="connsiteX1" fmla="*/ 310164 w 1261126"/>
                            <a:gd name="connsiteY1" fmla="*/ 130968 h 478631"/>
                            <a:gd name="connsiteX2" fmla="*/ 726883 w 1261126"/>
                            <a:gd name="connsiteY2" fmla="*/ 0 h 478631"/>
                            <a:gd name="connsiteX3" fmla="*/ 1260283 w 1261126"/>
                            <a:gd name="connsiteY3" fmla="*/ 478471 h 478631"/>
                            <a:gd name="connsiteX4" fmla="*/ 433988 w 1261126"/>
                            <a:gd name="connsiteY4" fmla="*/ 478631 h 478631"/>
                            <a:gd name="connsiteX5" fmla="*/ 0 w 1261126"/>
                            <a:gd name="connsiteY5" fmla="*/ 80803 h 478631"/>
                            <a:gd name="connsiteX6" fmla="*/ 154782 w 1261126"/>
                            <a:gd name="connsiteY6" fmla="*/ 11906 h 478631"/>
                            <a:gd name="connsiteX0" fmla="*/ 154782 w 1261126"/>
                            <a:gd name="connsiteY0" fmla="*/ 11906 h 478631"/>
                            <a:gd name="connsiteX1" fmla="*/ 310164 w 1261126"/>
                            <a:gd name="connsiteY1" fmla="*/ 130968 h 478631"/>
                            <a:gd name="connsiteX2" fmla="*/ 524476 w 1261126"/>
                            <a:gd name="connsiteY2" fmla="*/ 59531 h 478631"/>
                            <a:gd name="connsiteX3" fmla="*/ 726883 w 1261126"/>
                            <a:gd name="connsiteY3" fmla="*/ 0 h 478631"/>
                            <a:gd name="connsiteX4" fmla="*/ 1260283 w 1261126"/>
                            <a:gd name="connsiteY4" fmla="*/ 478471 h 478631"/>
                            <a:gd name="connsiteX5" fmla="*/ 433988 w 1261126"/>
                            <a:gd name="connsiteY5" fmla="*/ 478631 h 478631"/>
                            <a:gd name="connsiteX6" fmla="*/ 0 w 1261126"/>
                            <a:gd name="connsiteY6" fmla="*/ 80803 h 478631"/>
                            <a:gd name="connsiteX7" fmla="*/ 154782 w 1261126"/>
                            <a:gd name="connsiteY7" fmla="*/ 11906 h 478631"/>
                            <a:gd name="connsiteX0" fmla="*/ 154782 w 1261126"/>
                            <a:gd name="connsiteY0" fmla="*/ 11906 h 478631"/>
                            <a:gd name="connsiteX1" fmla="*/ 310164 w 1261126"/>
                            <a:gd name="connsiteY1" fmla="*/ 130968 h 478631"/>
                            <a:gd name="connsiteX2" fmla="*/ 538764 w 1261126"/>
                            <a:gd name="connsiteY2" fmla="*/ 157162 h 478631"/>
                            <a:gd name="connsiteX3" fmla="*/ 726883 w 1261126"/>
                            <a:gd name="connsiteY3" fmla="*/ 0 h 478631"/>
                            <a:gd name="connsiteX4" fmla="*/ 1260283 w 1261126"/>
                            <a:gd name="connsiteY4" fmla="*/ 478471 h 478631"/>
                            <a:gd name="connsiteX5" fmla="*/ 433988 w 1261126"/>
                            <a:gd name="connsiteY5" fmla="*/ 478631 h 478631"/>
                            <a:gd name="connsiteX6" fmla="*/ 0 w 1261126"/>
                            <a:gd name="connsiteY6" fmla="*/ 80803 h 478631"/>
                            <a:gd name="connsiteX7" fmla="*/ 154782 w 1261126"/>
                            <a:gd name="connsiteY7" fmla="*/ 11906 h 478631"/>
                            <a:gd name="connsiteX0" fmla="*/ 154782 w 1261126"/>
                            <a:gd name="connsiteY0" fmla="*/ 11906 h 478631"/>
                            <a:gd name="connsiteX1" fmla="*/ 317307 w 1261126"/>
                            <a:gd name="connsiteY1" fmla="*/ 157161 h 478631"/>
                            <a:gd name="connsiteX2" fmla="*/ 538764 w 1261126"/>
                            <a:gd name="connsiteY2" fmla="*/ 157162 h 478631"/>
                            <a:gd name="connsiteX3" fmla="*/ 726883 w 1261126"/>
                            <a:gd name="connsiteY3" fmla="*/ 0 h 478631"/>
                            <a:gd name="connsiteX4" fmla="*/ 1260283 w 1261126"/>
                            <a:gd name="connsiteY4" fmla="*/ 478471 h 478631"/>
                            <a:gd name="connsiteX5" fmla="*/ 433988 w 1261126"/>
                            <a:gd name="connsiteY5" fmla="*/ 478631 h 478631"/>
                            <a:gd name="connsiteX6" fmla="*/ 0 w 1261126"/>
                            <a:gd name="connsiteY6" fmla="*/ 80803 h 478631"/>
                            <a:gd name="connsiteX7" fmla="*/ 154782 w 1261126"/>
                            <a:gd name="connsiteY7" fmla="*/ 11906 h 478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1126" h="478631">
                              <a:moveTo>
                                <a:pt x="154782" y="11906"/>
                              </a:moveTo>
                              <a:lnTo>
                                <a:pt x="317307" y="157161"/>
                              </a:lnTo>
                              <a:lnTo>
                                <a:pt x="538764" y="157162"/>
                              </a:lnTo>
                              <a:lnTo>
                                <a:pt x="726883" y="0"/>
                              </a:lnTo>
                              <a:cubicBezTo>
                                <a:pt x="945164" y="47571"/>
                                <a:pt x="1280127" y="295169"/>
                                <a:pt x="1260283" y="478471"/>
                              </a:cubicBezTo>
                              <a:lnTo>
                                <a:pt x="433988" y="478631"/>
                              </a:lnTo>
                              <a:cubicBezTo>
                                <a:pt x="415531" y="331734"/>
                                <a:pt x="220863" y="115781"/>
                                <a:pt x="0" y="80803"/>
                              </a:cubicBezTo>
                              <a:lnTo>
                                <a:pt x="154782" y="1190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cs typeface="Arial" panose="020B0604020202020204" pitchFamily="34" charset="0"/>
                          </a:endParaRPr>
                        </a:p>
                      </p:txBody>
                    </p:sp>
                  </p:grpSp>
                  <p:grpSp>
                    <p:nvGrpSpPr>
                      <p:cNvPr id="93" name="Group 92">
                        <a:extLst>
                          <a:ext uri="{FF2B5EF4-FFF2-40B4-BE49-F238E27FC236}">
                            <a16:creationId xmlns:a16="http://schemas.microsoft.com/office/drawing/2014/main" id="{3137C400-706F-4DEB-8E91-F8AEF70577B7}"/>
                          </a:ext>
                        </a:extLst>
                      </p:cNvPr>
                      <p:cNvGrpSpPr/>
                      <p:nvPr/>
                    </p:nvGrpSpPr>
                    <p:grpSpPr>
                      <a:xfrm>
                        <a:off x="7883026" y="5904749"/>
                        <a:ext cx="303326" cy="544858"/>
                        <a:chOff x="4521043" y="5598243"/>
                        <a:chExt cx="216119" cy="388216"/>
                      </a:xfrm>
                      <a:grpFill/>
                      <a:effectLst/>
                    </p:grpSpPr>
                    <p:sp>
                      <p:nvSpPr>
                        <p:cNvPr id="95" name="Freeform 93">
                          <a:extLst>
                            <a:ext uri="{FF2B5EF4-FFF2-40B4-BE49-F238E27FC236}">
                              <a16:creationId xmlns:a16="http://schemas.microsoft.com/office/drawing/2014/main" id="{5F992657-6EEB-4D0B-A9F0-300E2900F146}"/>
                            </a:ext>
                          </a:extLst>
                        </p:cNvPr>
                        <p:cNvSpPr/>
                        <p:nvPr/>
                      </p:nvSpPr>
                      <p:spPr>
                        <a:xfrm>
                          <a:off x="4600607" y="5886035"/>
                          <a:ext cx="64524" cy="100424"/>
                        </a:xfrm>
                        <a:custGeom>
                          <a:avLst/>
                          <a:gdLst>
                            <a:gd name="connsiteX0" fmla="*/ 33317 w 233124"/>
                            <a:gd name="connsiteY0" fmla="*/ 161 h 312102"/>
                            <a:gd name="connsiteX1" fmla="*/ 76180 w 233124"/>
                            <a:gd name="connsiteY1" fmla="*/ 45403 h 312102"/>
                            <a:gd name="connsiteX2" fmla="*/ 146585 w 233124"/>
                            <a:gd name="connsiteY2" fmla="*/ 45321 h 312102"/>
                            <a:gd name="connsiteX3" fmla="*/ 209531 w 233124"/>
                            <a:gd name="connsiteY3" fmla="*/ 2541 h 312102"/>
                            <a:gd name="connsiteX4" fmla="*/ 231750 w 233124"/>
                            <a:gd name="connsiteY4" fmla="*/ 26351 h 312102"/>
                            <a:gd name="connsiteX5" fmla="*/ 167456 w 233124"/>
                            <a:gd name="connsiteY5" fmla="*/ 127465 h 312102"/>
                            <a:gd name="connsiteX6" fmla="*/ 166669 w 233124"/>
                            <a:gd name="connsiteY6" fmla="*/ 127465 h 312102"/>
                            <a:gd name="connsiteX7" fmla="*/ 166669 w 233124"/>
                            <a:gd name="connsiteY7" fmla="*/ 312102 h 312102"/>
                            <a:gd name="connsiteX8" fmla="*/ 61894 w 233124"/>
                            <a:gd name="connsiteY8" fmla="*/ 312102 h 312102"/>
                            <a:gd name="connsiteX9" fmla="*/ 61894 w 233124"/>
                            <a:gd name="connsiteY9" fmla="*/ 126519 h 312102"/>
                            <a:gd name="connsiteX10" fmla="*/ 535 w 233124"/>
                            <a:gd name="connsiteY10" fmla="*/ 21589 h 312102"/>
                            <a:gd name="connsiteX11" fmla="*/ 33317 w 233124"/>
                            <a:gd name="connsiteY11" fmla="*/ 161 h 312102"/>
                            <a:gd name="connsiteX0" fmla="*/ 33317 w 233124"/>
                            <a:gd name="connsiteY0" fmla="*/ 161 h 358604"/>
                            <a:gd name="connsiteX1" fmla="*/ 76180 w 233124"/>
                            <a:gd name="connsiteY1" fmla="*/ 45403 h 358604"/>
                            <a:gd name="connsiteX2" fmla="*/ 146585 w 233124"/>
                            <a:gd name="connsiteY2" fmla="*/ 45321 h 358604"/>
                            <a:gd name="connsiteX3" fmla="*/ 209531 w 233124"/>
                            <a:gd name="connsiteY3" fmla="*/ 2541 h 358604"/>
                            <a:gd name="connsiteX4" fmla="*/ 231750 w 233124"/>
                            <a:gd name="connsiteY4" fmla="*/ 26351 h 358604"/>
                            <a:gd name="connsiteX5" fmla="*/ 167456 w 233124"/>
                            <a:gd name="connsiteY5" fmla="*/ 127465 h 358604"/>
                            <a:gd name="connsiteX6" fmla="*/ 166669 w 233124"/>
                            <a:gd name="connsiteY6" fmla="*/ 127465 h 358604"/>
                            <a:gd name="connsiteX7" fmla="*/ 166669 w 233124"/>
                            <a:gd name="connsiteY7" fmla="*/ 312102 h 358604"/>
                            <a:gd name="connsiteX8" fmla="*/ 61894 w 233124"/>
                            <a:gd name="connsiteY8" fmla="*/ 358604 h 358604"/>
                            <a:gd name="connsiteX9" fmla="*/ 61894 w 233124"/>
                            <a:gd name="connsiteY9" fmla="*/ 126519 h 358604"/>
                            <a:gd name="connsiteX10" fmla="*/ 535 w 233124"/>
                            <a:gd name="connsiteY10" fmla="*/ 21589 h 358604"/>
                            <a:gd name="connsiteX11" fmla="*/ 33317 w 233124"/>
                            <a:gd name="connsiteY11" fmla="*/ 161 h 358604"/>
                            <a:gd name="connsiteX0" fmla="*/ 33317 w 233124"/>
                            <a:gd name="connsiteY0" fmla="*/ 161 h 362832"/>
                            <a:gd name="connsiteX1" fmla="*/ 76180 w 233124"/>
                            <a:gd name="connsiteY1" fmla="*/ 45403 h 362832"/>
                            <a:gd name="connsiteX2" fmla="*/ 146585 w 233124"/>
                            <a:gd name="connsiteY2" fmla="*/ 45321 h 362832"/>
                            <a:gd name="connsiteX3" fmla="*/ 209531 w 233124"/>
                            <a:gd name="connsiteY3" fmla="*/ 2541 h 362832"/>
                            <a:gd name="connsiteX4" fmla="*/ 231750 w 233124"/>
                            <a:gd name="connsiteY4" fmla="*/ 26351 h 362832"/>
                            <a:gd name="connsiteX5" fmla="*/ 167456 w 233124"/>
                            <a:gd name="connsiteY5" fmla="*/ 127465 h 362832"/>
                            <a:gd name="connsiteX6" fmla="*/ 166669 w 233124"/>
                            <a:gd name="connsiteY6" fmla="*/ 127465 h 362832"/>
                            <a:gd name="connsiteX7" fmla="*/ 166669 w 233124"/>
                            <a:gd name="connsiteY7" fmla="*/ 362832 h 362832"/>
                            <a:gd name="connsiteX8" fmla="*/ 61894 w 233124"/>
                            <a:gd name="connsiteY8" fmla="*/ 358604 h 362832"/>
                            <a:gd name="connsiteX9" fmla="*/ 61894 w 233124"/>
                            <a:gd name="connsiteY9" fmla="*/ 126519 h 362832"/>
                            <a:gd name="connsiteX10" fmla="*/ 535 w 233124"/>
                            <a:gd name="connsiteY10" fmla="*/ 21589 h 362832"/>
                            <a:gd name="connsiteX11" fmla="*/ 33317 w 233124"/>
                            <a:gd name="connsiteY11" fmla="*/ 161 h 3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3124" h="362832">
                              <a:moveTo>
                                <a:pt x="33317" y="161"/>
                              </a:moveTo>
                              <a:lnTo>
                                <a:pt x="76180" y="45403"/>
                              </a:lnTo>
                              <a:lnTo>
                                <a:pt x="146585" y="45321"/>
                              </a:lnTo>
                              <a:lnTo>
                                <a:pt x="209531" y="2541"/>
                              </a:lnTo>
                              <a:cubicBezTo>
                                <a:pt x="222495" y="3334"/>
                                <a:pt x="237837" y="30321"/>
                                <a:pt x="231750" y="26351"/>
                              </a:cubicBezTo>
                              <a:lnTo>
                                <a:pt x="167456" y="127465"/>
                              </a:lnTo>
                              <a:lnTo>
                                <a:pt x="166669" y="127465"/>
                              </a:lnTo>
                              <a:lnTo>
                                <a:pt x="166669" y="362832"/>
                              </a:lnTo>
                              <a:lnTo>
                                <a:pt x="61894" y="358604"/>
                              </a:lnTo>
                              <a:lnTo>
                                <a:pt x="61894" y="126519"/>
                              </a:lnTo>
                              <a:lnTo>
                                <a:pt x="535" y="21589"/>
                              </a:lnTo>
                              <a:cubicBezTo>
                                <a:pt x="-4413" y="8890"/>
                                <a:pt x="26359" y="-1427"/>
                                <a:pt x="33317" y="161"/>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cs typeface="Arial" panose="020B0604020202020204" pitchFamily="34" charset="0"/>
                          </a:endParaRPr>
                        </a:p>
                      </p:txBody>
                    </p:sp>
                    <p:sp>
                      <p:nvSpPr>
                        <p:cNvPr id="96" name="Freeform 94">
                          <a:extLst>
                            <a:ext uri="{FF2B5EF4-FFF2-40B4-BE49-F238E27FC236}">
                              <a16:creationId xmlns:a16="http://schemas.microsoft.com/office/drawing/2014/main" id="{02416BD4-F0D0-4F48-9A10-9791E228F553}"/>
                            </a:ext>
                          </a:extLst>
                        </p:cNvPr>
                        <p:cNvSpPr/>
                        <p:nvPr/>
                      </p:nvSpPr>
                      <p:spPr>
                        <a:xfrm>
                          <a:off x="4521043" y="5598243"/>
                          <a:ext cx="216119" cy="270415"/>
                        </a:xfrm>
                        <a:custGeom>
                          <a:avLst/>
                          <a:gdLst>
                            <a:gd name="connsiteX0" fmla="*/ 92012 w 361229"/>
                            <a:gd name="connsiteY0" fmla="*/ 144797 h 451981"/>
                            <a:gd name="connsiteX1" fmla="*/ 67191 w 361229"/>
                            <a:gd name="connsiteY1" fmla="*/ 207623 h 451981"/>
                            <a:gd name="connsiteX2" fmla="*/ 58043 w 361229"/>
                            <a:gd name="connsiteY2" fmla="*/ 307170 h 451981"/>
                            <a:gd name="connsiteX3" fmla="*/ 318033 w 361229"/>
                            <a:gd name="connsiteY3" fmla="*/ 307520 h 451981"/>
                            <a:gd name="connsiteX4" fmla="*/ 298547 w 361229"/>
                            <a:gd name="connsiteY4" fmla="*/ 203922 h 451981"/>
                            <a:gd name="connsiteX5" fmla="*/ 237355 w 361229"/>
                            <a:gd name="connsiteY5" fmla="*/ 179281 h 451981"/>
                            <a:gd name="connsiteX6" fmla="*/ 137613 w 361229"/>
                            <a:gd name="connsiteY6" fmla="*/ 177048 h 451981"/>
                            <a:gd name="connsiteX7" fmla="*/ 92012 w 361229"/>
                            <a:gd name="connsiteY7" fmla="*/ 144797 h 451981"/>
                            <a:gd name="connsiteX8" fmla="*/ 186750 w 361229"/>
                            <a:gd name="connsiteY8" fmla="*/ 55 h 451981"/>
                            <a:gd name="connsiteX9" fmla="*/ 352742 w 361229"/>
                            <a:gd name="connsiteY9" fmla="*/ 186827 h 451981"/>
                            <a:gd name="connsiteX10" fmla="*/ 331229 w 361229"/>
                            <a:gd name="connsiteY10" fmla="*/ 336743 h 451981"/>
                            <a:gd name="connsiteX11" fmla="*/ 45694 w 361229"/>
                            <a:gd name="connsiteY11" fmla="*/ 338698 h 451981"/>
                            <a:gd name="connsiteX12" fmla="*/ 16358 w 361229"/>
                            <a:gd name="connsiteY12" fmla="*/ 177048 h 451981"/>
                            <a:gd name="connsiteX13" fmla="*/ 186750 w 361229"/>
                            <a:gd name="connsiteY13" fmla="*/ 55 h 451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1229" h="451981">
                              <a:moveTo>
                                <a:pt x="92012" y="144797"/>
                              </a:moveTo>
                              <a:cubicBezTo>
                                <a:pt x="71579" y="151497"/>
                                <a:pt x="60812" y="189180"/>
                                <a:pt x="67191" y="207623"/>
                              </a:cubicBezTo>
                              <a:cubicBezTo>
                                <a:pt x="28843" y="147743"/>
                                <a:pt x="3350" y="274643"/>
                                <a:pt x="58043" y="307170"/>
                              </a:cubicBezTo>
                              <a:cubicBezTo>
                                <a:pt x="103191" y="485175"/>
                                <a:pt x="277776" y="454813"/>
                                <a:pt x="318033" y="307520"/>
                              </a:cubicBezTo>
                              <a:cubicBezTo>
                                <a:pt x="373238" y="252851"/>
                                <a:pt x="338966" y="149422"/>
                                <a:pt x="298547" y="203922"/>
                              </a:cubicBezTo>
                              <a:cubicBezTo>
                                <a:pt x="300414" y="134496"/>
                                <a:pt x="271674" y="131239"/>
                                <a:pt x="237355" y="179281"/>
                              </a:cubicBezTo>
                              <a:cubicBezTo>
                                <a:pt x="208903" y="177601"/>
                                <a:pt x="160808" y="178194"/>
                                <a:pt x="137613" y="177048"/>
                              </a:cubicBezTo>
                              <a:cubicBezTo>
                                <a:pt x="120011" y="147912"/>
                                <a:pt x="104272" y="140778"/>
                                <a:pt x="92012" y="144797"/>
                              </a:cubicBezTo>
                              <a:close/>
                              <a:moveTo>
                                <a:pt x="186750" y="55"/>
                              </a:moveTo>
                              <a:cubicBezTo>
                                <a:pt x="267505" y="2174"/>
                                <a:pt x="347527" y="64920"/>
                                <a:pt x="352742" y="186827"/>
                              </a:cubicBezTo>
                              <a:cubicBezTo>
                                <a:pt x="370995" y="213330"/>
                                <a:pt x="357958" y="308284"/>
                                <a:pt x="331229" y="336743"/>
                              </a:cubicBezTo>
                              <a:cubicBezTo>
                                <a:pt x="308412" y="468428"/>
                                <a:pt x="95891" y="510150"/>
                                <a:pt x="45694" y="338698"/>
                              </a:cubicBezTo>
                              <a:cubicBezTo>
                                <a:pt x="12447" y="339575"/>
                                <a:pt x="-20801" y="189861"/>
                                <a:pt x="16358" y="177048"/>
                              </a:cubicBezTo>
                              <a:cubicBezTo>
                                <a:pt x="24507" y="56446"/>
                                <a:pt x="105995" y="-2064"/>
                                <a:pt x="186750" y="55"/>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cs typeface="Arial" panose="020B0604020202020204" pitchFamily="34" charset="0"/>
                          </a:endParaRPr>
                        </a:p>
                      </p:txBody>
                    </p:sp>
                  </p:grpSp>
                </p:grpSp>
                <p:sp>
                  <p:nvSpPr>
                    <p:cNvPr id="90" name="Rectangle 89">
                      <a:extLst>
                        <a:ext uri="{FF2B5EF4-FFF2-40B4-BE49-F238E27FC236}">
                          <a16:creationId xmlns:a16="http://schemas.microsoft.com/office/drawing/2014/main" id="{EFC659CE-1EE3-4702-A893-739DBB7DF38A}"/>
                        </a:ext>
                      </a:extLst>
                    </p:cNvPr>
                    <p:cNvSpPr/>
                    <p:nvPr/>
                  </p:nvSpPr>
                  <p:spPr>
                    <a:xfrm>
                      <a:off x="4884179" y="4173966"/>
                      <a:ext cx="598558" cy="225415"/>
                    </a:xfrm>
                    <a:prstGeom prst="rect">
                      <a:avLst/>
                    </a:prstGeom>
                  </p:spPr>
                  <p:txBody>
                    <a:bodyPr wrap="square">
                      <a:spAutoFit/>
                    </a:bodyPr>
                    <a:lstStyle/>
                    <a:p>
                      <a:pPr algn="ctr"/>
                      <a:endParaRPr lang="en-US" sz="1200" dirty="0">
                        <a:solidFill>
                          <a:prstClr val="white"/>
                        </a:solidFill>
                        <a:cs typeface="Arial" panose="020B0604020202020204" pitchFamily="34" charset="0"/>
                      </a:endParaRPr>
                    </a:p>
                  </p:txBody>
                </p:sp>
              </p:grpSp>
              <p:sp>
                <p:nvSpPr>
                  <p:cNvPr id="87" name="Freeform 77">
                    <a:extLst>
                      <a:ext uri="{FF2B5EF4-FFF2-40B4-BE49-F238E27FC236}">
                        <a16:creationId xmlns:a16="http://schemas.microsoft.com/office/drawing/2014/main" id="{17BE8193-B6F6-4CBD-8C45-F8C9F4B26106}"/>
                      </a:ext>
                    </a:extLst>
                  </p:cNvPr>
                  <p:cNvSpPr/>
                  <p:nvPr/>
                </p:nvSpPr>
                <p:spPr>
                  <a:xfrm rot="5400000">
                    <a:off x="4589998" y="4220071"/>
                    <a:ext cx="746992" cy="1446452"/>
                  </a:xfrm>
                  <a:custGeom>
                    <a:avLst/>
                    <a:gdLst>
                      <a:gd name="connsiteX0" fmla="*/ 0 w 746992"/>
                      <a:gd name="connsiteY0" fmla="*/ 1446452 h 1446452"/>
                      <a:gd name="connsiteX1" fmla="*/ 0 w 746992"/>
                      <a:gd name="connsiteY1" fmla="*/ 1023255 h 1446452"/>
                      <a:gd name="connsiteX2" fmla="*/ 10651 w 746992"/>
                      <a:gd name="connsiteY2" fmla="*/ 1031057 h 1446452"/>
                      <a:gd name="connsiteX3" fmla="*/ 332898 w 746992"/>
                      <a:gd name="connsiteY3" fmla="*/ 765444 h 1446452"/>
                      <a:gd name="connsiteX4" fmla="*/ 368 w 746992"/>
                      <a:gd name="connsiteY4" fmla="*/ 472060 h 1446452"/>
                      <a:gd name="connsiteX5" fmla="*/ 0 w 746992"/>
                      <a:gd name="connsiteY5" fmla="*/ 472329 h 1446452"/>
                      <a:gd name="connsiteX6" fmla="*/ 0 w 746992"/>
                      <a:gd name="connsiteY6" fmla="*/ 0 h 1446452"/>
                      <a:gd name="connsiteX7" fmla="*/ 93168 w 746992"/>
                      <a:gd name="connsiteY7" fmla="*/ 16251 h 1446452"/>
                      <a:gd name="connsiteX8" fmla="*/ 211415 w 746992"/>
                      <a:gd name="connsiteY8" fmla="*/ 19477 h 1446452"/>
                      <a:gd name="connsiteX9" fmla="*/ 653933 w 746992"/>
                      <a:gd name="connsiteY9" fmla="*/ 214670 h 1446452"/>
                      <a:gd name="connsiteX10" fmla="*/ 746992 w 746992"/>
                      <a:gd name="connsiteY10" fmla="*/ 352266 h 1446452"/>
                      <a:gd name="connsiteX11" fmla="*/ 746861 w 746992"/>
                      <a:gd name="connsiteY11" fmla="*/ 1446452 h 1446452"/>
                      <a:gd name="connsiteX12" fmla="*/ 0 w 746992"/>
                      <a:gd name="connsiteY12" fmla="*/ 1446452 h 1446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6992" h="1446452">
                        <a:moveTo>
                          <a:pt x="0" y="1446452"/>
                        </a:moveTo>
                        <a:lnTo>
                          <a:pt x="0" y="1023255"/>
                        </a:lnTo>
                        <a:lnTo>
                          <a:pt x="10651" y="1031057"/>
                        </a:lnTo>
                        <a:cubicBezTo>
                          <a:pt x="166062" y="1160462"/>
                          <a:pt x="326613" y="1093554"/>
                          <a:pt x="332898" y="765444"/>
                        </a:cubicBezTo>
                        <a:cubicBezTo>
                          <a:pt x="342040" y="532892"/>
                          <a:pt x="219198" y="277046"/>
                          <a:pt x="368" y="472060"/>
                        </a:cubicBezTo>
                        <a:lnTo>
                          <a:pt x="0" y="472329"/>
                        </a:lnTo>
                        <a:lnTo>
                          <a:pt x="0" y="0"/>
                        </a:lnTo>
                        <a:lnTo>
                          <a:pt x="93168" y="16251"/>
                        </a:lnTo>
                        <a:cubicBezTo>
                          <a:pt x="131724" y="20180"/>
                          <a:pt x="171101" y="21354"/>
                          <a:pt x="211415" y="19477"/>
                        </a:cubicBezTo>
                        <a:cubicBezTo>
                          <a:pt x="391423" y="8216"/>
                          <a:pt x="533927" y="87045"/>
                          <a:pt x="653933" y="214670"/>
                        </a:cubicBezTo>
                        <a:cubicBezTo>
                          <a:pt x="683935" y="244701"/>
                          <a:pt x="730418" y="291905"/>
                          <a:pt x="746992" y="352266"/>
                        </a:cubicBezTo>
                        <a:lnTo>
                          <a:pt x="746861" y="1446452"/>
                        </a:lnTo>
                        <a:lnTo>
                          <a:pt x="0" y="1446452"/>
                        </a:lnTo>
                        <a:close/>
                      </a:path>
                    </a:pathLst>
                  </a:custGeom>
                  <a:solidFill>
                    <a:srgbClr val="0A4D7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prstClr val="white"/>
                      </a:solidFill>
                      <a:cs typeface="Arial" panose="020B0604020202020204" pitchFamily="34" charset="0"/>
                    </a:endParaRPr>
                  </a:p>
                </p:txBody>
              </p:sp>
            </p:grpSp>
            <p:grpSp>
              <p:nvGrpSpPr>
                <p:cNvPr id="38" name="Group 37">
                  <a:extLst>
                    <a:ext uri="{FF2B5EF4-FFF2-40B4-BE49-F238E27FC236}">
                      <a16:creationId xmlns:a16="http://schemas.microsoft.com/office/drawing/2014/main" id="{62330BEC-20CF-41EA-B518-23C243A562D4}"/>
                    </a:ext>
                  </a:extLst>
                </p:cNvPr>
                <p:cNvGrpSpPr/>
                <p:nvPr/>
              </p:nvGrpSpPr>
              <p:grpSpPr>
                <a:xfrm>
                  <a:off x="2698040" y="2078314"/>
                  <a:ext cx="1176342" cy="1559978"/>
                  <a:chOff x="2698040" y="2078314"/>
                  <a:chExt cx="1176342" cy="1559978"/>
                </a:xfrm>
              </p:grpSpPr>
              <p:sp>
                <p:nvSpPr>
                  <p:cNvPr id="80" name="Freeform 63">
                    <a:extLst>
                      <a:ext uri="{FF2B5EF4-FFF2-40B4-BE49-F238E27FC236}">
                        <a16:creationId xmlns:a16="http://schemas.microsoft.com/office/drawing/2014/main" id="{C32A6F1D-5EAD-4C67-942B-29AEF797F93D}"/>
                      </a:ext>
                    </a:extLst>
                  </p:cNvPr>
                  <p:cNvSpPr/>
                  <p:nvPr/>
                </p:nvSpPr>
                <p:spPr>
                  <a:xfrm rot="10800000">
                    <a:off x="2734588" y="2078314"/>
                    <a:ext cx="1139794" cy="1559978"/>
                  </a:xfrm>
                  <a:custGeom>
                    <a:avLst/>
                    <a:gdLst>
                      <a:gd name="connsiteX0" fmla="*/ 1048609 w 1139794"/>
                      <a:gd name="connsiteY0" fmla="*/ 1559978 h 1559978"/>
                      <a:gd name="connsiteX1" fmla="*/ 0 w 1139794"/>
                      <a:gd name="connsiteY1" fmla="*/ 1559978 h 1559978"/>
                      <a:gd name="connsiteX2" fmla="*/ 0 w 1139794"/>
                      <a:gd name="connsiteY2" fmla="*/ 1113297 h 1559978"/>
                      <a:gd name="connsiteX3" fmla="*/ 27525 w 1139794"/>
                      <a:gd name="connsiteY3" fmla="*/ 1131832 h 1559978"/>
                      <a:gd name="connsiteX4" fmla="*/ 291563 w 1139794"/>
                      <a:gd name="connsiteY4" fmla="*/ 827022 h 1559978"/>
                      <a:gd name="connsiteX5" fmla="*/ 36525 w 1139794"/>
                      <a:gd name="connsiteY5" fmla="*/ 480717 h 1559978"/>
                      <a:gd name="connsiteX6" fmla="*/ 0 w 1139794"/>
                      <a:gd name="connsiteY6" fmla="*/ 501629 h 1559978"/>
                      <a:gd name="connsiteX7" fmla="*/ 0 w 1139794"/>
                      <a:gd name="connsiteY7" fmla="*/ 157969 h 1559978"/>
                      <a:gd name="connsiteX8" fmla="*/ 660017 w 1139794"/>
                      <a:gd name="connsiteY8" fmla="*/ 157969 h 1559978"/>
                      <a:gd name="connsiteX9" fmla="*/ 660015 w 1139794"/>
                      <a:gd name="connsiteY9" fmla="*/ 157968 h 1559978"/>
                      <a:gd name="connsiteX10" fmla="*/ 0 w 1139794"/>
                      <a:gd name="connsiteY10" fmla="*/ 157968 h 1559978"/>
                      <a:gd name="connsiteX11" fmla="*/ 0 w 1139794"/>
                      <a:gd name="connsiteY11" fmla="*/ 0 h 1559978"/>
                      <a:gd name="connsiteX12" fmla="*/ 836167 w 1139794"/>
                      <a:gd name="connsiteY12" fmla="*/ 0 h 1559978"/>
                      <a:gd name="connsiteX13" fmla="*/ 913683 w 1139794"/>
                      <a:gd name="connsiteY13" fmla="*/ 140709 h 1559978"/>
                      <a:gd name="connsiteX14" fmla="*/ 1068525 w 1139794"/>
                      <a:gd name="connsiteY14" fmla="*/ 499317 h 1559978"/>
                      <a:gd name="connsiteX15" fmla="*/ 1078093 w 1139794"/>
                      <a:gd name="connsiteY15" fmla="*/ 1468185 h 1559978"/>
                      <a:gd name="connsiteX16" fmla="*/ 1048609 w 1139794"/>
                      <a:gd name="connsiteY16" fmla="*/ 1559978 h 1559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9794" h="1559978">
                        <a:moveTo>
                          <a:pt x="1048609" y="1559978"/>
                        </a:moveTo>
                        <a:lnTo>
                          <a:pt x="0" y="1559978"/>
                        </a:lnTo>
                        <a:lnTo>
                          <a:pt x="0" y="1113297"/>
                        </a:lnTo>
                        <a:lnTo>
                          <a:pt x="27525" y="1131832"/>
                        </a:lnTo>
                        <a:cubicBezTo>
                          <a:pt x="162455" y="1201231"/>
                          <a:pt x="286065" y="1114118"/>
                          <a:pt x="291563" y="827022"/>
                        </a:cubicBezTo>
                        <a:cubicBezTo>
                          <a:pt x="299562" y="623539"/>
                          <a:pt x="206512" y="402222"/>
                          <a:pt x="36525" y="480717"/>
                        </a:cubicBezTo>
                        <a:lnTo>
                          <a:pt x="0" y="501629"/>
                        </a:lnTo>
                        <a:lnTo>
                          <a:pt x="0" y="157969"/>
                        </a:lnTo>
                        <a:lnTo>
                          <a:pt x="660017" y="157969"/>
                        </a:lnTo>
                        <a:lnTo>
                          <a:pt x="660015" y="157968"/>
                        </a:lnTo>
                        <a:lnTo>
                          <a:pt x="0" y="157968"/>
                        </a:lnTo>
                        <a:lnTo>
                          <a:pt x="0" y="0"/>
                        </a:lnTo>
                        <a:lnTo>
                          <a:pt x="836167" y="0"/>
                        </a:lnTo>
                        <a:lnTo>
                          <a:pt x="913683" y="140709"/>
                        </a:lnTo>
                        <a:cubicBezTo>
                          <a:pt x="974680" y="254620"/>
                          <a:pt x="1030986" y="371812"/>
                          <a:pt x="1068525" y="499317"/>
                        </a:cubicBezTo>
                        <a:cubicBezTo>
                          <a:pt x="1163541" y="825111"/>
                          <a:pt x="1160315" y="1158595"/>
                          <a:pt x="1078093" y="1468185"/>
                        </a:cubicBezTo>
                        <a:lnTo>
                          <a:pt x="1048609" y="1559978"/>
                        </a:lnTo>
                        <a:close/>
                      </a:path>
                    </a:pathLst>
                  </a:custGeom>
                  <a:solidFill>
                    <a:srgbClr val="BF9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cs typeface="Arial" panose="020B0604020202020204" pitchFamily="34" charset="0"/>
                    </a:endParaRPr>
                  </a:p>
                </p:txBody>
              </p:sp>
              <p:grpSp>
                <p:nvGrpSpPr>
                  <p:cNvPr id="81" name="Group 80">
                    <a:extLst>
                      <a:ext uri="{FF2B5EF4-FFF2-40B4-BE49-F238E27FC236}">
                        <a16:creationId xmlns:a16="http://schemas.microsoft.com/office/drawing/2014/main" id="{3FEA7775-BC63-42E3-A53B-CFED87A27CD2}"/>
                      </a:ext>
                    </a:extLst>
                  </p:cNvPr>
                  <p:cNvGrpSpPr/>
                  <p:nvPr/>
                </p:nvGrpSpPr>
                <p:grpSpPr>
                  <a:xfrm>
                    <a:off x="2698040" y="2469780"/>
                    <a:ext cx="1173244" cy="807090"/>
                    <a:chOff x="3130044" y="2235912"/>
                    <a:chExt cx="954760" cy="656792"/>
                  </a:xfrm>
                </p:grpSpPr>
                <p:grpSp>
                  <p:nvGrpSpPr>
                    <p:cNvPr id="82" name="Group 81">
                      <a:extLst>
                        <a:ext uri="{FF2B5EF4-FFF2-40B4-BE49-F238E27FC236}">
                          <a16:creationId xmlns:a16="http://schemas.microsoft.com/office/drawing/2014/main" id="{E972BA61-1DA6-47E2-BB23-0CF520DFE424}"/>
                        </a:ext>
                      </a:extLst>
                    </p:cNvPr>
                    <p:cNvGrpSpPr/>
                    <p:nvPr/>
                  </p:nvGrpSpPr>
                  <p:grpSpPr>
                    <a:xfrm>
                      <a:off x="3398743" y="2235912"/>
                      <a:ext cx="417362" cy="408220"/>
                      <a:chOff x="4904423" y="5620301"/>
                      <a:chExt cx="448296" cy="438475"/>
                    </a:xfrm>
                  </p:grpSpPr>
                  <p:sp>
                    <p:nvSpPr>
                      <p:cNvPr id="84" name="Rectangle 912">
                        <a:extLst>
                          <a:ext uri="{FF2B5EF4-FFF2-40B4-BE49-F238E27FC236}">
                            <a16:creationId xmlns:a16="http://schemas.microsoft.com/office/drawing/2014/main" id="{7923318E-0A5E-4639-BD63-8FAF110623F4}"/>
                          </a:ext>
                        </a:extLst>
                      </p:cNvPr>
                      <p:cNvSpPr/>
                      <p:nvPr/>
                    </p:nvSpPr>
                    <p:spPr>
                      <a:xfrm>
                        <a:off x="4937721" y="5620301"/>
                        <a:ext cx="381015" cy="438475"/>
                      </a:xfrm>
                      <a:custGeom>
                        <a:avLst/>
                        <a:gdLst>
                          <a:gd name="connsiteX0" fmla="*/ 0 w 5341620"/>
                          <a:gd name="connsiteY0" fmla="*/ 0 h 5524500"/>
                          <a:gd name="connsiteX1" fmla="*/ 5341620 w 5341620"/>
                          <a:gd name="connsiteY1" fmla="*/ 0 h 5524500"/>
                          <a:gd name="connsiteX2" fmla="*/ 5341620 w 5341620"/>
                          <a:gd name="connsiteY2" fmla="*/ 5524500 h 5524500"/>
                          <a:gd name="connsiteX3" fmla="*/ 0 w 5341620"/>
                          <a:gd name="connsiteY3" fmla="*/ 5524500 h 5524500"/>
                          <a:gd name="connsiteX4" fmla="*/ 0 w 5341620"/>
                          <a:gd name="connsiteY4" fmla="*/ 0 h 5524500"/>
                          <a:gd name="connsiteX0" fmla="*/ 1668780 w 5341620"/>
                          <a:gd name="connsiteY0" fmla="*/ 929640 h 5524500"/>
                          <a:gd name="connsiteX1" fmla="*/ 5341620 w 5341620"/>
                          <a:gd name="connsiteY1" fmla="*/ 0 h 5524500"/>
                          <a:gd name="connsiteX2" fmla="*/ 5341620 w 5341620"/>
                          <a:gd name="connsiteY2" fmla="*/ 5524500 h 5524500"/>
                          <a:gd name="connsiteX3" fmla="*/ 0 w 5341620"/>
                          <a:gd name="connsiteY3" fmla="*/ 5524500 h 5524500"/>
                          <a:gd name="connsiteX4" fmla="*/ 1668780 w 5341620"/>
                          <a:gd name="connsiteY4" fmla="*/ 929640 h 5524500"/>
                          <a:gd name="connsiteX0" fmla="*/ 1668780 w 5341620"/>
                          <a:gd name="connsiteY0" fmla="*/ 7620 h 4602480"/>
                          <a:gd name="connsiteX1" fmla="*/ 3718560 w 5341620"/>
                          <a:gd name="connsiteY1" fmla="*/ 0 h 4602480"/>
                          <a:gd name="connsiteX2" fmla="*/ 5341620 w 5341620"/>
                          <a:gd name="connsiteY2" fmla="*/ 4602480 h 4602480"/>
                          <a:gd name="connsiteX3" fmla="*/ 0 w 5341620"/>
                          <a:gd name="connsiteY3" fmla="*/ 4602480 h 4602480"/>
                          <a:gd name="connsiteX4" fmla="*/ 1668780 w 5341620"/>
                          <a:gd name="connsiteY4" fmla="*/ 7620 h 4602480"/>
                          <a:gd name="connsiteX0" fmla="*/ 1668780 w 5341620"/>
                          <a:gd name="connsiteY0" fmla="*/ 7620 h 4602480"/>
                          <a:gd name="connsiteX1" fmla="*/ 3718560 w 5341620"/>
                          <a:gd name="connsiteY1" fmla="*/ 0 h 4602480"/>
                          <a:gd name="connsiteX2" fmla="*/ 5341620 w 5341620"/>
                          <a:gd name="connsiteY2" fmla="*/ 4602480 h 4602480"/>
                          <a:gd name="connsiteX3" fmla="*/ 0 w 5341620"/>
                          <a:gd name="connsiteY3" fmla="*/ 4602480 h 4602480"/>
                          <a:gd name="connsiteX4" fmla="*/ 300990 w 5341620"/>
                          <a:gd name="connsiteY4" fmla="*/ 2937510 h 4602480"/>
                          <a:gd name="connsiteX5" fmla="*/ 1668780 w 5341620"/>
                          <a:gd name="connsiteY5" fmla="*/ 7620 h 4602480"/>
                          <a:gd name="connsiteX0" fmla="*/ 1668780 w 5341620"/>
                          <a:gd name="connsiteY0" fmla="*/ 7620 h 4602480"/>
                          <a:gd name="connsiteX1" fmla="*/ 3718560 w 5341620"/>
                          <a:gd name="connsiteY1" fmla="*/ 0 h 4602480"/>
                          <a:gd name="connsiteX2" fmla="*/ 5034915 w 5341620"/>
                          <a:gd name="connsiteY2" fmla="*/ 2947035 h 4602480"/>
                          <a:gd name="connsiteX3" fmla="*/ 5341620 w 5341620"/>
                          <a:gd name="connsiteY3" fmla="*/ 4602480 h 4602480"/>
                          <a:gd name="connsiteX4" fmla="*/ 0 w 5341620"/>
                          <a:gd name="connsiteY4" fmla="*/ 4602480 h 4602480"/>
                          <a:gd name="connsiteX5" fmla="*/ 300990 w 5341620"/>
                          <a:gd name="connsiteY5" fmla="*/ 2937510 h 4602480"/>
                          <a:gd name="connsiteX6" fmla="*/ 1668780 w 5341620"/>
                          <a:gd name="connsiteY6" fmla="*/ 7620 h 4602480"/>
                          <a:gd name="connsiteX0" fmla="*/ 1668780 w 5341620"/>
                          <a:gd name="connsiteY0" fmla="*/ 7620 h 4602480"/>
                          <a:gd name="connsiteX1" fmla="*/ 3718560 w 5341620"/>
                          <a:gd name="connsiteY1" fmla="*/ 0 h 4602480"/>
                          <a:gd name="connsiteX2" fmla="*/ 5034915 w 5341620"/>
                          <a:gd name="connsiteY2" fmla="*/ 2947035 h 4602480"/>
                          <a:gd name="connsiteX3" fmla="*/ 5341620 w 5341620"/>
                          <a:gd name="connsiteY3" fmla="*/ 4602480 h 4602480"/>
                          <a:gd name="connsiteX4" fmla="*/ 0 w 5341620"/>
                          <a:gd name="connsiteY4" fmla="*/ 4602480 h 4602480"/>
                          <a:gd name="connsiteX5" fmla="*/ 300990 w 5341620"/>
                          <a:gd name="connsiteY5" fmla="*/ 2937510 h 4602480"/>
                          <a:gd name="connsiteX6" fmla="*/ 1958340 w 5341620"/>
                          <a:gd name="connsiteY6" fmla="*/ 2023110 h 4602480"/>
                          <a:gd name="connsiteX7" fmla="*/ 1668780 w 5341620"/>
                          <a:gd name="connsiteY7" fmla="*/ 7620 h 4602480"/>
                          <a:gd name="connsiteX0" fmla="*/ 1668780 w 5341620"/>
                          <a:gd name="connsiteY0" fmla="*/ 7620 h 4602480"/>
                          <a:gd name="connsiteX1" fmla="*/ 3718560 w 5341620"/>
                          <a:gd name="connsiteY1" fmla="*/ 0 h 4602480"/>
                          <a:gd name="connsiteX2" fmla="*/ 3358515 w 5341620"/>
                          <a:gd name="connsiteY2" fmla="*/ 1956435 h 4602480"/>
                          <a:gd name="connsiteX3" fmla="*/ 5034915 w 5341620"/>
                          <a:gd name="connsiteY3" fmla="*/ 2947035 h 4602480"/>
                          <a:gd name="connsiteX4" fmla="*/ 5341620 w 5341620"/>
                          <a:gd name="connsiteY4" fmla="*/ 4602480 h 4602480"/>
                          <a:gd name="connsiteX5" fmla="*/ 0 w 5341620"/>
                          <a:gd name="connsiteY5" fmla="*/ 4602480 h 4602480"/>
                          <a:gd name="connsiteX6" fmla="*/ 300990 w 5341620"/>
                          <a:gd name="connsiteY6" fmla="*/ 2937510 h 4602480"/>
                          <a:gd name="connsiteX7" fmla="*/ 1958340 w 5341620"/>
                          <a:gd name="connsiteY7" fmla="*/ 2023110 h 4602480"/>
                          <a:gd name="connsiteX8" fmla="*/ 1668780 w 5341620"/>
                          <a:gd name="connsiteY8" fmla="*/ 7620 h 4602480"/>
                          <a:gd name="connsiteX0" fmla="*/ 1670724 w 5343564"/>
                          <a:gd name="connsiteY0" fmla="*/ 7620 h 4602480"/>
                          <a:gd name="connsiteX1" fmla="*/ 3720504 w 5343564"/>
                          <a:gd name="connsiteY1" fmla="*/ 0 h 4602480"/>
                          <a:gd name="connsiteX2" fmla="*/ 3360459 w 5343564"/>
                          <a:gd name="connsiteY2" fmla="*/ 1956435 h 4602480"/>
                          <a:gd name="connsiteX3" fmla="*/ 5036859 w 5343564"/>
                          <a:gd name="connsiteY3" fmla="*/ 2947035 h 4602480"/>
                          <a:gd name="connsiteX4" fmla="*/ 5343564 w 5343564"/>
                          <a:gd name="connsiteY4" fmla="*/ 4602480 h 4602480"/>
                          <a:gd name="connsiteX5" fmla="*/ 1944 w 5343564"/>
                          <a:gd name="connsiteY5" fmla="*/ 4602480 h 4602480"/>
                          <a:gd name="connsiteX6" fmla="*/ 302934 w 5343564"/>
                          <a:gd name="connsiteY6" fmla="*/ 2937510 h 4602480"/>
                          <a:gd name="connsiteX7" fmla="*/ 1960284 w 5343564"/>
                          <a:gd name="connsiteY7" fmla="*/ 2023110 h 4602480"/>
                          <a:gd name="connsiteX8" fmla="*/ 1670724 w 5343564"/>
                          <a:gd name="connsiteY8" fmla="*/ 7620 h 4602480"/>
                          <a:gd name="connsiteX0" fmla="*/ 1671476 w 5344316"/>
                          <a:gd name="connsiteY0" fmla="*/ 7620 h 4602480"/>
                          <a:gd name="connsiteX1" fmla="*/ 3721256 w 5344316"/>
                          <a:gd name="connsiteY1" fmla="*/ 0 h 4602480"/>
                          <a:gd name="connsiteX2" fmla="*/ 3361211 w 5344316"/>
                          <a:gd name="connsiteY2" fmla="*/ 1956435 h 4602480"/>
                          <a:gd name="connsiteX3" fmla="*/ 5037611 w 5344316"/>
                          <a:gd name="connsiteY3" fmla="*/ 2947035 h 4602480"/>
                          <a:gd name="connsiteX4" fmla="*/ 5344316 w 5344316"/>
                          <a:gd name="connsiteY4" fmla="*/ 4602480 h 4602480"/>
                          <a:gd name="connsiteX5" fmla="*/ 2696 w 5344316"/>
                          <a:gd name="connsiteY5" fmla="*/ 4602480 h 4602480"/>
                          <a:gd name="connsiteX6" fmla="*/ 303686 w 5344316"/>
                          <a:gd name="connsiteY6" fmla="*/ 2937510 h 4602480"/>
                          <a:gd name="connsiteX7" fmla="*/ 1961036 w 5344316"/>
                          <a:gd name="connsiteY7" fmla="*/ 2023110 h 4602480"/>
                          <a:gd name="connsiteX8" fmla="*/ 1671476 w 5344316"/>
                          <a:gd name="connsiteY8" fmla="*/ 7620 h 4602480"/>
                          <a:gd name="connsiteX0" fmla="*/ 1671476 w 5344316"/>
                          <a:gd name="connsiteY0" fmla="*/ 7620 h 4602480"/>
                          <a:gd name="connsiteX1" fmla="*/ 3721256 w 5344316"/>
                          <a:gd name="connsiteY1" fmla="*/ 0 h 4602480"/>
                          <a:gd name="connsiteX2" fmla="*/ 3361211 w 5344316"/>
                          <a:gd name="connsiteY2" fmla="*/ 1956435 h 4602480"/>
                          <a:gd name="connsiteX3" fmla="*/ 5037611 w 5344316"/>
                          <a:gd name="connsiteY3" fmla="*/ 2947035 h 4602480"/>
                          <a:gd name="connsiteX4" fmla="*/ 5344316 w 5344316"/>
                          <a:gd name="connsiteY4" fmla="*/ 4602480 h 4602480"/>
                          <a:gd name="connsiteX5" fmla="*/ 2696 w 5344316"/>
                          <a:gd name="connsiteY5" fmla="*/ 4602480 h 4602480"/>
                          <a:gd name="connsiteX6" fmla="*/ 303686 w 5344316"/>
                          <a:gd name="connsiteY6" fmla="*/ 2937510 h 4602480"/>
                          <a:gd name="connsiteX7" fmla="*/ 1961036 w 5344316"/>
                          <a:gd name="connsiteY7" fmla="*/ 2023110 h 4602480"/>
                          <a:gd name="connsiteX8" fmla="*/ 1671476 w 5344316"/>
                          <a:gd name="connsiteY8" fmla="*/ 7620 h 4602480"/>
                          <a:gd name="connsiteX0" fmla="*/ 1671476 w 5344316"/>
                          <a:gd name="connsiteY0" fmla="*/ 7620 h 4602480"/>
                          <a:gd name="connsiteX1" fmla="*/ 3721256 w 5344316"/>
                          <a:gd name="connsiteY1" fmla="*/ 0 h 4602480"/>
                          <a:gd name="connsiteX2" fmla="*/ 3361211 w 5344316"/>
                          <a:gd name="connsiteY2" fmla="*/ 1956435 h 4602480"/>
                          <a:gd name="connsiteX3" fmla="*/ 5037611 w 5344316"/>
                          <a:gd name="connsiteY3" fmla="*/ 2947035 h 4602480"/>
                          <a:gd name="connsiteX4" fmla="*/ 5344316 w 5344316"/>
                          <a:gd name="connsiteY4" fmla="*/ 4602480 h 4602480"/>
                          <a:gd name="connsiteX5" fmla="*/ 2696 w 5344316"/>
                          <a:gd name="connsiteY5" fmla="*/ 4602480 h 4602480"/>
                          <a:gd name="connsiteX6" fmla="*/ 303686 w 5344316"/>
                          <a:gd name="connsiteY6" fmla="*/ 2937510 h 4602480"/>
                          <a:gd name="connsiteX7" fmla="*/ 1961036 w 5344316"/>
                          <a:gd name="connsiteY7" fmla="*/ 2023110 h 4602480"/>
                          <a:gd name="connsiteX8" fmla="*/ 1671476 w 5344316"/>
                          <a:gd name="connsiteY8" fmla="*/ 7620 h 4602480"/>
                          <a:gd name="connsiteX0" fmla="*/ 1671476 w 5344316"/>
                          <a:gd name="connsiteY0" fmla="*/ 7620 h 4602480"/>
                          <a:gd name="connsiteX1" fmla="*/ 3721256 w 5344316"/>
                          <a:gd name="connsiteY1" fmla="*/ 0 h 4602480"/>
                          <a:gd name="connsiteX2" fmla="*/ 3361211 w 5344316"/>
                          <a:gd name="connsiteY2" fmla="*/ 1956435 h 4602480"/>
                          <a:gd name="connsiteX3" fmla="*/ 5037611 w 5344316"/>
                          <a:gd name="connsiteY3" fmla="*/ 2947035 h 4602480"/>
                          <a:gd name="connsiteX4" fmla="*/ 5344316 w 5344316"/>
                          <a:gd name="connsiteY4" fmla="*/ 4602480 h 4602480"/>
                          <a:gd name="connsiteX5" fmla="*/ 2696 w 5344316"/>
                          <a:gd name="connsiteY5" fmla="*/ 4602480 h 4602480"/>
                          <a:gd name="connsiteX6" fmla="*/ 303686 w 5344316"/>
                          <a:gd name="connsiteY6" fmla="*/ 2937510 h 4602480"/>
                          <a:gd name="connsiteX7" fmla="*/ 1961036 w 5344316"/>
                          <a:gd name="connsiteY7" fmla="*/ 2023110 h 4602480"/>
                          <a:gd name="connsiteX8" fmla="*/ 1671476 w 5344316"/>
                          <a:gd name="connsiteY8" fmla="*/ 7620 h 4602480"/>
                          <a:gd name="connsiteX0" fmla="*/ 1671476 w 5344316"/>
                          <a:gd name="connsiteY0" fmla="*/ 7620 h 4602480"/>
                          <a:gd name="connsiteX1" fmla="*/ 3721256 w 5344316"/>
                          <a:gd name="connsiteY1" fmla="*/ 0 h 4602480"/>
                          <a:gd name="connsiteX2" fmla="*/ 3361211 w 5344316"/>
                          <a:gd name="connsiteY2" fmla="*/ 1956435 h 4602480"/>
                          <a:gd name="connsiteX3" fmla="*/ 5037611 w 5344316"/>
                          <a:gd name="connsiteY3" fmla="*/ 2947035 h 4602480"/>
                          <a:gd name="connsiteX4" fmla="*/ 5344316 w 5344316"/>
                          <a:gd name="connsiteY4" fmla="*/ 4602480 h 4602480"/>
                          <a:gd name="connsiteX5" fmla="*/ 2696 w 5344316"/>
                          <a:gd name="connsiteY5" fmla="*/ 4602480 h 4602480"/>
                          <a:gd name="connsiteX6" fmla="*/ 303686 w 5344316"/>
                          <a:gd name="connsiteY6" fmla="*/ 2937510 h 4602480"/>
                          <a:gd name="connsiteX7" fmla="*/ 1961036 w 5344316"/>
                          <a:gd name="connsiteY7" fmla="*/ 2023110 h 4602480"/>
                          <a:gd name="connsiteX8" fmla="*/ 1671476 w 5344316"/>
                          <a:gd name="connsiteY8" fmla="*/ 7620 h 4602480"/>
                          <a:gd name="connsiteX0" fmla="*/ 1671476 w 5344316"/>
                          <a:gd name="connsiteY0" fmla="*/ 7620 h 4602480"/>
                          <a:gd name="connsiteX1" fmla="*/ 3721256 w 5344316"/>
                          <a:gd name="connsiteY1" fmla="*/ 0 h 4602480"/>
                          <a:gd name="connsiteX2" fmla="*/ 3361211 w 5344316"/>
                          <a:gd name="connsiteY2" fmla="*/ 1956435 h 4602480"/>
                          <a:gd name="connsiteX3" fmla="*/ 5037611 w 5344316"/>
                          <a:gd name="connsiteY3" fmla="*/ 2947035 h 4602480"/>
                          <a:gd name="connsiteX4" fmla="*/ 5344316 w 5344316"/>
                          <a:gd name="connsiteY4" fmla="*/ 4602480 h 4602480"/>
                          <a:gd name="connsiteX5" fmla="*/ 2696 w 5344316"/>
                          <a:gd name="connsiteY5" fmla="*/ 4602480 h 4602480"/>
                          <a:gd name="connsiteX6" fmla="*/ 303686 w 5344316"/>
                          <a:gd name="connsiteY6" fmla="*/ 2937510 h 4602480"/>
                          <a:gd name="connsiteX7" fmla="*/ 1961036 w 5344316"/>
                          <a:gd name="connsiteY7" fmla="*/ 2023110 h 4602480"/>
                          <a:gd name="connsiteX8" fmla="*/ 1671476 w 5344316"/>
                          <a:gd name="connsiteY8" fmla="*/ 7620 h 4602480"/>
                          <a:gd name="connsiteX0" fmla="*/ 1671476 w 5344316"/>
                          <a:gd name="connsiteY0" fmla="*/ 7620 h 4602480"/>
                          <a:gd name="connsiteX1" fmla="*/ 3721256 w 5344316"/>
                          <a:gd name="connsiteY1" fmla="*/ 0 h 4602480"/>
                          <a:gd name="connsiteX2" fmla="*/ 3361211 w 5344316"/>
                          <a:gd name="connsiteY2" fmla="*/ 1956435 h 4602480"/>
                          <a:gd name="connsiteX3" fmla="*/ 5037611 w 5344316"/>
                          <a:gd name="connsiteY3" fmla="*/ 2947035 h 4602480"/>
                          <a:gd name="connsiteX4" fmla="*/ 5344316 w 5344316"/>
                          <a:gd name="connsiteY4" fmla="*/ 4602480 h 4602480"/>
                          <a:gd name="connsiteX5" fmla="*/ 2696 w 5344316"/>
                          <a:gd name="connsiteY5" fmla="*/ 4602480 h 4602480"/>
                          <a:gd name="connsiteX6" fmla="*/ 303686 w 5344316"/>
                          <a:gd name="connsiteY6" fmla="*/ 2937510 h 4602480"/>
                          <a:gd name="connsiteX7" fmla="*/ 1961036 w 5344316"/>
                          <a:gd name="connsiteY7" fmla="*/ 2023110 h 4602480"/>
                          <a:gd name="connsiteX8" fmla="*/ 1671476 w 5344316"/>
                          <a:gd name="connsiteY8" fmla="*/ 7620 h 4602480"/>
                          <a:gd name="connsiteX0" fmla="*/ 1671476 w 5344316"/>
                          <a:gd name="connsiteY0" fmla="*/ 7620 h 4602480"/>
                          <a:gd name="connsiteX1" fmla="*/ 3721256 w 5344316"/>
                          <a:gd name="connsiteY1" fmla="*/ 0 h 4602480"/>
                          <a:gd name="connsiteX2" fmla="*/ 3361211 w 5344316"/>
                          <a:gd name="connsiteY2" fmla="*/ 1956435 h 4602480"/>
                          <a:gd name="connsiteX3" fmla="*/ 5037611 w 5344316"/>
                          <a:gd name="connsiteY3" fmla="*/ 2947035 h 4602480"/>
                          <a:gd name="connsiteX4" fmla="*/ 5344316 w 5344316"/>
                          <a:gd name="connsiteY4" fmla="*/ 4602480 h 4602480"/>
                          <a:gd name="connsiteX5" fmla="*/ 2696 w 5344316"/>
                          <a:gd name="connsiteY5" fmla="*/ 4602480 h 4602480"/>
                          <a:gd name="connsiteX6" fmla="*/ 303686 w 5344316"/>
                          <a:gd name="connsiteY6" fmla="*/ 2937510 h 4602480"/>
                          <a:gd name="connsiteX7" fmla="*/ 1961036 w 5344316"/>
                          <a:gd name="connsiteY7" fmla="*/ 2023110 h 4602480"/>
                          <a:gd name="connsiteX8" fmla="*/ 1989611 w 5344316"/>
                          <a:gd name="connsiteY8" fmla="*/ 1537335 h 4602480"/>
                          <a:gd name="connsiteX9" fmla="*/ 1671476 w 5344316"/>
                          <a:gd name="connsiteY9" fmla="*/ 7620 h 4602480"/>
                          <a:gd name="connsiteX0" fmla="*/ 1671476 w 5344316"/>
                          <a:gd name="connsiteY0" fmla="*/ 7620 h 4602480"/>
                          <a:gd name="connsiteX1" fmla="*/ 3721256 w 5344316"/>
                          <a:gd name="connsiteY1" fmla="*/ 0 h 4602480"/>
                          <a:gd name="connsiteX2" fmla="*/ 3351686 w 5344316"/>
                          <a:gd name="connsiteY2" fmla="*/ 1527810 h 4602480"/>
                          <a:gd name="connsiteX3" fmla="*/ 3361211 w 5344316"/>
                          <a:gd name="connsiteY3" fmla="*/ 1956435 h 4602480"/>
                          <a:gd name="connsiteX4" fmla="*/ 5037611 w 5344316"/>
                          <a:gd name="connsiteY4" fmla="*/ 2947035 h 4602480"/>
                          <a:gd name="connsiteX5" fmla="*/ 5344316 w 5344316"/>
                          <a:gd name="connsiteY5" fmla="*/ 4602480 h 4602480"/>
                          <a:gd name="connsiteX6" fmla="*/ 2696 w 5344316"/>
                          <a:gd name="connsiteY6" fmla="*/ 4602480 h 4602480"/>
                          <a:gd name="connsiteX7" fmla="*/ 303686 w 5344316"/>
                          <a:gd name="connsiteY7" fmla="*/ 2937510 h 4602480"/>
                          <a:gd name="connsiteX8" fmla="*/ 1961036 w 5344316"/>
                          <a:gd name="connsiteY8" fmla="*/ 2023110 h 4602480"/>
                          <a:gd name="connsiteX9" fmla="*/ 1989611 w 5344316"/>
                          <a:gd name="connsiteY9" fmla="*/ 1537335 h 4602480"/>
                          <a:gd name="connsiteX10" fmla="*/ 1671476 w 5344316"/>
                          <a:gd name="connsiteY10" fmla="*/ 7620 h 4602480"/>
                          <a:gd name="connsiteX0" fmla="*/ 1671476 w 5344316"/>
                          <a:gd name="connsiteY0" fmla="*/ 7620 h 4602480"/>
                          <a:gd name="connsiteX1" fmla="*/ 3721256 w 5344316"/>
                          <a:gd name="connsiteY1" fmla="*/ 0 h 4602480"/>
                          <a:gd name="connsiteX2" fmla="*/ 3351686 w 5344316"/>
                          <a:gd name="connsiteY2" fmla="*/ 1527810 h 4602480"/>
                          <a:gd name="connsiteX3" fmla="*/ 3361211 w 5344316"/>
                          <a:gd name="connsiteY3" fmla="*/ 1956435 h 4602480"/>
                          <a:gd name="connsiteX4" fmla="*/ 5037611 w 5344316"/>
                          <a:gd name="connsiteY4" fmla="*/ 2947035 h 4602480"/>
                          <a:gd name="connsiteX5" fmla="*/ 5344316 w 5344316"/>
                          <a:gd name="connsiteY5" fmla="*/ 4602480 h 4602480"/>
                          <a:gd name="connsiteX6" fmla="*/ 2696 w 5344316"/>
                          <a:gd name="connsiteY6" fmla="*/ 4602480 h 4602480"/>
                          <a:gd name="connsiteX7" fmla="*/ 303686 w 5344316"/>
                          <a:gd name="connsiteY7" fmla="*/ 2937510 h 4602480"/>
                          <a:gd name="connsiteX8" fmla="*/ 1961036 w 5344316"/>
                          <a:gd name="connsiteY8" fmla="*/ 2023110 h 4602480"/>
                          <a:gd name="connsiteX9" fmla="*/ 1989611 w 5344316"/>
                          <a:gd name="connsiteY9" fmla="*/ 1537335 h 4602480"/>
                          <a:gd name="connsiteX10" fmla="*/ 1671476 w 5344316"/>
                          <a:gd name="connsiteY10" fmla="*/ 7620 h 4602480"/>
                          <a:gd name="connsiteX0" fmla="*/ 1671476 w 5344316"/>
                          <a:gd name="connsiteY0" fmla="*/ 7620 h 4602480"/>
                          <a:gd name="connsiteX1" fmla="*/ 3721256 w 5344316"/>
                          <a:gd name="connsiteY1" fmla="*/ 0 h 4602480"/>
                          <a:gd name="connsiteX2" fmla="*/ 3351686 w 5344316"/>
                          <a:gd name="connsiteY2" fmla="*/ 1527810 h 4602480"/>
                          <a:gd name="connsiteX3" fmla="*/ 3361211 w 5344316"/>
                          <a:gd name="connsiteY3" fmla="*/ 1956435 h 4602480"/>
                          <a:gd name="connsiteX4" fmla="*/ 5037611 w 5344316"/>
                          <a:gd name="connsiteY4" fmla="*/ 2947035 h 4602480"/>
                          <a:gd name="connsiteX5" fmla="*/ 5344316 w 5344316"/>
                          <a:gd name="connsiteY5" fmla="*/ 4602480 h 4602480"/>
                          <a:gd name="connsiteX6" fmla="*/ 2696 w 5344316"/>
                          <a:gd name="connsiteY6" fmla="*/ 4602480 h 4602480"/>
                          <a:gd name="connsiteX7" fmla="*/ 303686 w 5344316"/>
                          <a:gd name="connsiteY7" fmla="*/ 2937510 h 4602480"/>
                          <a:gd name="connsiteX8" fmla="*/ 1961036 w 5344316"/>
                          <a:gd name="connsiteY8" fmla="*/ 2023110 h 4602480"/>
                          <a:gd name="connsiteX9" fmla="*/ 1989611 w 5344316"/>
                          <a:gd name="connsiteY9" fmla="*/ 1537335 h 4602480"/>
                          <a:gd name="connsiteX10" fmla="*/ 1671476 w 5344316"/>
                          <a:gd name="connsiteY10" fmla="*/ 7620 h 4602480"/>
                          <a:gd name="connsiteX0" fmla="*/ 1671476 w 5344316"/>
                          <a:gd name="connsiteY0" fmla="*/ 7620 h 4602480"/>
                          <a:gd name="connsiteX1" fmla="*/ 3721256 w 5344316"/>
                          <a:gd name="connsiteY1" fmla="*/ 0 h 4602480"/>
                          <a:gd name="connsiteX2" fmla="*/ 3346924 w 5344316"/>
                          <a:gd name="connsiteY2" fmla="*/ 1534954 h 4602480"/>
                          <a:gd name="connsiteX3" fmla="*/ 3361211 w 5344316"/>
                          <a:gd name="connsiteY3" fmla="*/ 1956435 h 4602480"/>
                          <a:gd name="connsiteX4" fmla="*/ 5037611 w 5344316"/>
                          <a:gd name="connsiteY4" fmla="*/ 2947035 h 4602480"/>
                          <a:gd name="connsiteX5" fmla="*/ 5344316 w 5344316"/>
                          <a:gd name="connsiteY5" fmla="*/ 4602480 h 4602480"/>
                          <a:gd name="connsiteX6" fmla="*/ 2696 w 5344316"/>
                          <a:gd name="connsiteY6" fmla="*/ 4602480 h 4602480"/>
                          <a:gd name="connsiteX7" fmla="*/ 303686 w 5344316"/>
                          <a:gd name="connsiteY7" fmla="*/ 2937510 h 4602480"/>
                          <a:gd name="connsiteX8" fmla="*/ 1961036 w 5344316"/>
                          <a:gd name="connsiteY8" fmla="*/ 2023110 h 4602480"/>
                          <a:gd name="connsiteX9" fmla="*/ 1989611 w 5344316"/>
                          <a:gd name="connsiteY9" fmla="*/ 1537335 h 4602480"/>
                          <a:gd name="connsiteX10" fmla="*/ 1671476 w 5344316"/>
                          <a:gd name="connsiteY10" fmla="*/ 7620 h 4602480"/>
                          <a:gd name="connsiteX0" fmla="*/ 1671476 w 5344316"/>
                          <a:gd name="connsiteY0" fmla="*/ 7620 h 4602480"/>
                          <a:gd name="connsiteX1" fmla="*/ 3721256 w 5344316"/>
                          <a:gd name="connsiteY1" fmla="*/ 0 h 4602480"/>
                          <a:gd name="connsiteX2" fmla="*/ 3346924 w 5344316"/>
                          <a:gd name="connsiteY2" fmla="*/ 1534954 h 4602480"/>
                          <a:gd name="connsiteX3" fmla="*/ 3361211 w 5344316"/>
                          <a:gd name="connsiteY3" fmla="*/ 1956435 h 4602480"/>
                          <a:gd name="connsiteX4" fmla="*/ 5037611 w 5344316"/>
                          <a:gd name="connsiteY4" fmla="*/ 2947035 h 4602480"/>
                          <a:gd name="connsiteX5" fmla="*/ 5344316 w 5344316"/>
                          <a:gd name="connsiteY5" fmla="*/ 4602480 h 4602480"/>
                          <a:gd name="connsiteX6" fmla="*/ 2696 w 5344316"/>
                          <a:gd name="connsiteY6" fmla="*/ 4602480 h 4602480"/>
                          <a:gd name="connsiteX7" fmla="*/ 303686 w 5344316"/>
                          <a:gd name="connsiteY7" fmla="*/ 2937510 h 4602480"/>
                          <a:gd name="connsiteX8" fmla="*/ 1961036 w 5344316"/>
                          <a:gd name="connsiteY8" fmla="*/ 2023110 h 4602480"/>
                          <a:gd name="connsiteX9" fmla="*/ 1989611 w 5344316"/>
                          <a:gd name="connsiteY9" fmla="*/ 1537335 h 4602480"/>
                          <a:gd name="connsiteX10" fmla="*/ 1671476 w 5344316"/>
                          <a:gd name="connsiteY10" fmla="*/ 7620 h 4602480"/>
                          <a:gd name="connsiteX0" fmla="*/ 1671476 w 5344316"/>
                          <a:gd name="connsiteY0" fmla="*/ 7620 h 4602480"/>
                          <a:gd name="connsiteX1" fmla="*/ 3721256 w 5344316"/>
                          <a:gd name="connsiteY1" fmla="*/ 0 h 4602480"/>
                          <a:gd name="connsiteX2" fmla="*/ 3346924 w 5344316"/>
                          <a:gd name="connsiteY2" fmla="*/ 1534954 h 4602480"/>
                          <a:gd name="connsiteX3" fmla="*/ 3361211 w 5344316"/>
                          <a:gd name="connsiteY3" fmla="*/ 1956435 h 4602480"/>
                          <a:gd name="connsiteX4" fmla="*/ 5037611 w 5344316"/>
                          <a:gd name="connsiteY4" fmla="*/ 2947035 h 4602480"/>
                          <a:gd name="connsiteX5" fmla="*/ 5344316 w 5344316"/>
                          <a:gd name="connsiteY5" fmla="*/ 4602480 h 4602480"/>
                          <a:gd name="connsiteX6" fmla="*/ 2696 w 5344316"/>
                          <a:gd name="connsiteY6" fmla="*/ 4602480 h 4602480"/>
                          <a:gd name="connsiteX7" fmla="*/ 303686 w 5344316"/>
                          <a:gd name="connsiteY7" fmla="*/ 2937510 h 4602480"/>
                          <a:gd name="connsiteX8" fmla="*/ 1961036 w 5344316"/>
                          <a:gd name="connsiteY8" fmla="*/ 2023110 h 4602480"/>
                          <a:gd name="connsiteX9" fmla="*/ 1989611 w 5344316"/>
                          <a:gd name="connsiteY9" fmla="*/ 1537335 h 4602480"/>
                          <a:gd name="connsiteX10" fmla="*/ 1671476 w 5344316"/>
                          <a:gd name="connsiteY10" fmla="*/ 7620 h 4602480"/>
                          <a:gd name="connsiteX0" fmla="*/ 1671476 w 5344316"/>
                          <a:gd name="connsiteY0" fmla="*/ 7620 h 4602480"/>
                          <a:gd name="connsiteX1" fmla="*/ 3721256 w 5344316"/>
                          <a:gd name="connsiteY1" fmla="*/ 0 h 4602480"/>
                          <a:gd name="connsiteX2" fmla="*/ 3520755 w 5344316"/>
                          <a:gd name="connsiteY2" fmla="*/ 920591 h 4602480"/>
                          <a:gd name="connsiteX3" fmla="*/ 3346924 w 5344316"/>
                          <a:gd name="connsiteY3" fmla="*/ 1534954 h 4602480"/>
                          <a:gd name="connsiteX4" fmla="*/ 3361211 w 5344316"/>
                          <a:gd name="connsiteY4" fmla="*/ 1956435 h 4602480"/>
                          <a:gd name="connsiteX5" fmla="*/ 5037611 w 5344316"/>
                          <a:gd name="connsiteY5" fmla="*/ 2947035 h 4602480"/>
                          <a:gd name="connsiteX6" fmla="*/ 5344316 w 5344316"/>
                          <a:gd name="connsiteY6" fmla="*/ 4602480 h 4602480"/>
                          <a:gd name="connsiteX7" fmla="*/ 2696 w 5344316"/>
                          <a:gd name="connsiteY7" fmla="*/ 4602480 h 4602480"/>
                          <a:gd name="connsiteX8" fmla="*/ 303686 w 5344316"/>
                          <a:gd name="connsiteY8" fmla="*/ 2937510 h 4602480"/>
                          <a:gd name="connsiteX9" fmla="*/ 1961036 w 5344316"/>
                          <a:gd name="connsiteY9" fmla="*/ 2023110 h 4602480"/>
                          <a:gd name="connsiteX10" fmla="*/ 1989611 w 5344316"/>
                          <a:gd name="connsiteY10" fmla="*/ 1537335 h 4602480"/>
                          <a:gd name="connsiteX11" fmla="*/ 1671476 w 5344316"/>
                          <a:gd name="connsiteY11" fmla="*/ 7620 h 4602480"/>
                          <a:gd name="connsiteX0" fmla="*/ 1671476 w 5344316"/>
                          <a:gd name="connsiteY0" fmla="*/ 7620 h 4602480"/>
                          <a:gd name="connsiteX1" fmla="*/ 3721256 w 5344316"/>
                          <a:gd name="connsiteY1" fmla="*/ 0 h 4602480"/>
                          <a:gd name="connsiteX2" fmla="*/ 3520755 w 5344316"/>
                          <a:gd name="connsiteY2" fmla="*/ 920591 h 4602480"/>
                          <a:gd name="connsiteX3" fmla="*/ 3346924 w 5344316"/>
                          <a:gd name="connsiteY3" fmla="*/ 1534954 h 4602480"/>
                          <a:gd name="connsiteX4" fmla="*/ 3361211 w 5344316"/>
                          <a:gd name="connsiteY4" fmla="*/ 1956435 h 4602480"/>
                          <a:gd name="connsiteX5" fmla="*/ 5037611 w 5344316"/>
                          <a:gd name="connsiteY5" fmla="*/ 2947035 h 4602480"/>
                          <a:gd name="connsiteX6" fmla="*/ 5344316 w 5344316"/>
                          <a:gd name="connsiteY6" fmla="*/ 4602480 h 4602480"/>
                          <a:gd name="connsiteX7" fmla="*/ 2696 w 5344316"/>
                          <a:gd name="connsiteY7" fmla="*/ 4602480 h 4602480"/>
                          <a:gd name="connsiteX8" fmla="*/ 303686 w 5344316"/>
                          <a:gd name="connsiteY8" fmla="*/ 2937510 h 4602480"/>
                          <a:gd name="connsiteX9" fmla="*/ 1961036 w 5344316"/>
                          <a:gd name="connsiteY9" fmla="*/ 2023110 h 4602480"/>
                          <a:gd name="connsiteX10" fmla="*/ 1989611 w 5344316"/>
                          <a:gd name="connsiteY10" fmla="*/ 1537335 h 4602480"/>
                          <a:gd name="connsiteX11" fmla="*/ 1671476 w 5344316"/>
                          <a:gd name="connsiteY11" fmla="*/ 7620 h 4602480"/>
                          <a:gd name="connsiteX0" fmla="*/ 1671476 w 5344316"/>
                          <a:gd name="connsiteY0" fmla="*/ 7620 h 4602480"/>
                          <a:gd name="connsiteX1" fmla="*/ 3721256 w 5344316"/>
                          <a:gd name="connsiteY1" fmla="*/ 0 h 4602480"/>
                          <a:gd name="connsiteX2" fmla="*/ 3520755 w 5344316"/>
                          <a:gd name="connsiteY2" fmla="*/ 920591 h 4602480"/>
                          <a:gd name="connsiteX3" fmla="*/ 3346924 w 5344316"/>
                          <a:gd name="connsiteY3" fmla="*/ 1534954 h 4602480"/>
                          <a:gd name="connsiteX4" fmla="*/ 3361211 w 5344316"/>
                          <a:gd name="connsiteY4" fmla="*/ 1956435 h 4602480"/>
                          <a:gd name="connsiteX5" fmla="*/ 5037611 w 5344316"/>
                          <a:gd name="connsiteY5" fmla="*/ 2947035 h 4602480"/>
                          <a:gd name="connsiteX6" fmla="*/ 5344316 w 5344316"/>
                          <a:gd name="connsiteY6" fmla="*/ 4602480 h 4602480"/>
                          <a:gd name="connsiteX7" fmla="*/ 2696 w 5344316"/>
                          <a:gd name="connsiteY7" fmla="*/ 4602480 h 4602480"/>
                          <a:gd name="connsiteX8" fmla="*/ 303686 w 5344316"/>
                          <a:gd name="connsiteY8" fmla="*/ 2937510 h 4602480"/>
                          <a:gd name="connsiteX9" fmla="*/ 1961036 w 5344316"/>
                          <a:gd name="connsiteY9" fmla="*/ 2023110 h 4602480"/>
                          <a:gd name="connsiteX10" fmla="*/ 1989611 w 5344316"/>
                          <a:gd name="connsiteY10" fmla="*/ 1537335 h 4602480"/>
                          <a:gd name="connsiteX11" fmla="*/ 1671476 w 5344316"/>
                          <a:gd name="connsiteY11" fmla="*/ 7620 h 4602480"/>
                          <a:gd name="connsiteX0" fmla="*/ 1671476 w 5344316"/>
                          <a:gd name="connsiteY0" fmla="*/ 7620 h 4602480"/>
                          <a:gd name="connsiteX1" fmla="*/ 3721256 w 5344316"/>
                          <a:gd name="connsiteY1" fmla="*/ 0 h 4602480"/>
                          <a:gd name="connsiteX2" fmla="*/ 3520755 w 5344316"/>
                          <a:gd name="connsiteY2" fmla="*/ 920591 h 4602480"/>
                          <a:gd name="connsiteX3" fmla="*/ 3346924 w 5344316"/>
                          <a:gd name="connsiteY3" fmla="*/ 1534954 h 4602480"/>
                          <a:gd name="connsiteX4" fmla="*/ 3361211 w 5344316"/>
                          <a:gd name="connsiteY4" fmla="*/ 1956435 h 4602480"/>
                          <a:gd name="connsiteX5" fmla="*/ 5037611 w 5344316"/>
                          <a:gd name="connsiteY5" fmla="*/ 2947035 h 4602480"/>
                          <a:gd name="connsiteX6" fmla="*/ 5344316 w 5344316"/>
                          <a:gd name="connsiteY6" fmla="*/ 4602480 h 4602480"/>
                          <a:gd name="connsiteX7" fmla="*/ 2696 w 5344316"/>
                          <a:gd name="connsiteY7" fmla="*/ 4602480 h 4602480"/>
                          <a:gd name="connsiteX8" fmla="*/ 303686 w 5344316"/>
                          <a:gd name="connsiteY8" fmla="*/ 2937510 h 4602480"/>
                          <a:gd name="connsiteX9" fmla="*/ 1961036 w 5344316"/>
                          <a:gd name="connsiteY9" fmla="*/ 2023110 h 4602480"/>
                          <a:gd name="connsiteX10" fmla="*/ 1989611 w 5344316"/>
                          <a:gd name="connsiteY10" fmla="*/ 1537335 h 4602480"/>
                          <a:gd name="connsiteX11" fmla="*/ 1671476 w 5344316"/>
                          <a:gd name="connsiteY11" fmla="*/ 7620 h 4602480"/>
                          <a:gd name="connsiteX0" fmla="*/ 1671476 w 5344316"/>
                          <a:gd name="connsiteY0" fmla="*/ 0 h 4594860"/>
                          <a:gd name="connsiteX1" fmla="*/ 3702206 w 5344316"/>
                          <a:gd name="connsiteY1" fmla="*/ 23336 h 4594860"/>
                          <a:gd name="connsiteX2" fmla="*/ 3520755 w 5344316"/>
                          <a:gd name="connsiteY2" fmla="*/ 912971 h 4594860"/>
                          <a:gd name="connsiteX3" fmla="*/ 3346924 w 5344316"/>
                          <a:gd name="connsiteY3" fmla="*/ 1527334 h 4594860"/>
                          <a:gd name="connsiteX4" fmla="*/ 3361211 w 5344316"/>
                          <a:gd name="connsiteY4" fmla="*/ 1948815 h 4594860"/>
                          <a:gd name="connsiteX5" fmla="*/ 5037611 w 5344316"/>
                          <a:gd name="connsiteY5" fmla="*/ 2939415 h 4594860"/>
                          <a:gd name="connsiteX6" fmla="*/ 5344316 w 5344316"/>
                          <a:gd name="connsiteY6" fmla="*/ 4594860 h 4594860"/>
                          <a:gd name="connsiteX7" fmla="*/ 2696 w 5344316"/>
                          <a:gd name="connsiteY7" fmla="*/ 4594860 h 4594860"/>
                          <a:gd name="connsiteX8" fmla="*/ 303686 w 5344316"/>
                          <a:gd name="connsiteY8" fmla="*/ 2929890 h 4594860"/>
                          <a:gd name="connsiteX9" fmla="*/ 1961036 w 5344316"/>
                          <a:gd name="connsiteY9" fmla="*/ 2015490 h 4594860"/>
                          <a:gd name="connsiteX10" fmla="*/ 1989611 w 5344316"/>
                          <a:gd name="connsiteY10" fmla="*/ 1529715 h 4594860"/>
                          <a:gd name="connsiteX11" fmla="*/ 1671476 w 5344316"/>
                          <a:gd name="connsiteY11" fmla="*/ 0 h 4594860"/>
                          <a:gd name="connsiteX0" fmla="*/ 1671476 w 5344316"/>
                          <a:gd name="connsiteY0" fmla="*/ 0 h 4594860"/>
                          <a:gd name="connsiteX1" fmla="*/ 3702206 w 5344316"/>
                          <a:gd name="connsiteY1" fmla="*/ 23336 h 4594860"/>
                          <a:gd name="connsiteX2" fmla="*/ 3520755 w 5344316"/>
                          <a:gd name="connsiteY2" fmla="*/ 912971 h 4594860"/>
                          <a:gd name="connsiteX3" fmla="*/ 3346924 w 5344316"/>
                          <a:gd name="connsiteY3" fmla="*/ 1527334 h 4594860"/>
                          <a:gd name="connsiteX4" fmla="*/ 3361211 w 5344316"/>
                          <a:gd name="connsiteY4" fmla="*/ 1948815 h 4594860"/>
                          <a:gd name="connsiteX5" fmla="*/ 5037611 w 5344316"/>
                          <a:gd name="connsiteY5" fmla="*/ 2939415 h 4594860"/>
                          <a:gd name="connsiteX6" fmla="*/ 5344316 w 5344316"/>
                          <a:gd name="connsiteY6" fmla="*/ 4594860 h 4594860"/>
                          <a:gd name="connsiteX7" fmla="*/ 2696 w 5344316"/>
                          <a:gd name="connsiteY7" fmla="*/ 4594860 h 4594860"/>
                          <a:gd name="connsiteX8" fmla="*/ 303686 w 5344316"/>
                          <a:gd name="connsiteY8" fmla="*/ 2929890 h 4594860"/>
                          <a:gd name="connsiteX9" fmla="*/ 1961036 w 5344316"/>
                          <a:gd name="connsiteY9" fmla="*/ 2015490 h 4594860"/>
                          <a:gd name="connsiteX10" fmla="*/ 1989611 w 5344316"/>
                          <a:gd name="connsiteY10" fmla="*/ 1529715 h 4594860"/>
                          <a:gd name="connsiteX11" fmla="*/ 1671476 w 5344316"/>
                          <a:gd name="connsiteY11" fmla="*/ 0 h 4594860"/>
                          <a:gd name="connsiteX0" fmla="*/ 1671476 w 5344316"/>
                          <a:gd name="connsiteY0" fmla="*/ 0 h 4594860"/>
                          <a:gd name="connsiteX1" fmla="*/ 3702206 w 5344316"/>
                          <a:gd name="connsiteY1" fmla="*/ 23336 h 4594860"/>
                          <a:gd name="connsiteX2" fmla="*/ 3520755 w 5344316"/>
                          <a:gd name="connsiteY2" fmla="*/ 912971 h 4594860"/>
                          <a:gd name="connsiteX3" fmla="*/ 3346924 w 5344316"/>
                          <a:gd name="connsiteY3" fmla="*/ 1527334 h 4594860"/>
                          <a:gd name="connsiteX4" fmla="*/ 3361211 w 5344316"/>
                          <a:gd name="connsiteY4" fmla="*/ 1948815 h 4594860"/>
                          <a:gd name="connsiteX5" fmla="*/ 5037611 w 5344316"/>
                          <a:gd name="connsiteY5" fmla="*/ 2939415 h 4594860"/>
                          <a:gd name="connsiteX6" fmla="*/ 5344316 w 5344316"/>
                          <a:gd name="connsiteY6" fmla="*/ 4594860 h 4594860"/>
                          <a:gd name="connsiteX7" fmla="*/ 2696 w 5344316"/>
                          <a:gd name="connsiteY7" fmla="*/ 4594860 h 4594860"/>
                          <a:gd name="connsiteX8" fmla="*/ 303686 w 5344316"/>
                          <a:gd name="connsiteY8" fmla="*/ 2929890 h 4594860"/>
                          <a:gd name="connsiteX9" fmla="*/ 1961036 w 5344316"/>
                          <a:gd name="connsiteY9" fmla="*/ 2015490 h 4594860"/>
                          <a:gd name="connsiteX10" fmla="*/ 1989611 w 5344316"/>
                          <a:gd name="connsiteY10" fmla="*/ 1529715 h 4594860"/>
                          <a:gd name="connsiteX11" fmla="*/ 1671476 w 5344316"/>
                          <a:gd name="connsiteY11" fmla="*/ 0 h 4594860"/>
                          <a:gd name="connsiteX0" fmla="*/ 1671476 w 5344316"/>
                          <a:gd name="connsiteY0" fmla="*/ 0 h 4594860"/>
                          <a:gd name="connsiteX1" fmla="*/ 3702206 w 5344316"/>
                          <a:gd name="connsiteY1" fmla="*/ 23336 h 4594860"/>
                          <a:gd name="connsiteX2" fmla="*/ 3520755 w 5344316"/>
                          <a:gd name="connsiteY2" fmla="*/ 912971 h 4594860"/>
                          <a:gd name="connsiteX3" fmla="*/ 3346924 w 5344316"/>
                          <a:gd name="connsiteY3" fmla="*/ 1527334 h 4594860"/>
                          <a:gd name="connsiteX4" fmla="*/ 3361211 w 5344316"/>
                          <a:gd name="connsiteY4" fmla="*/ 1948815 h 4594860"/>
                          <a:gd name="connsiteX5" fmla="*/ 5037611 w 5344316"/>
                          <a:gd name="connsiteY5" fmla="*/ 2939415 h 4594860"/>
                          <a:gd name="connsiteX6" fmla="*/ 5344316 w 5344316"/>
                          <a:gd name="connsiteY6" fmla="*/ 4594860 h 4594860"/>
                          <a:gd name="connsiteX7" fmla="*/ 2696 w 5344316"/>
                          <a:gd name="connsiteY7" fmla="*/ 4594860 h 4594860"/>
                          <a:gd name="connsiteX8" fmla="*/ 303686 w 5344316"/>
                          <a:gd name="connsiteY8" fmla="*/ 2929890 h 4594860"/>
                          <a:gd name="connsiteX9" fmla="*/ 1961036 w 5344316"/>
                          <a:gd name="connsiteY9" fmla="*/ 2015490 h 4594860"/>
                          <a:gd name="connsiteX10" fmla="*/ 1989611 w 5344316"/>
                          <a:gd name="connsiteY10" fmla="*/ 1529715 h 4594860"/>
                          <a:gd name="connsiteX11" fmla="*/ 1671476 w 5344316"/>
                          <a:gd name="connsiteY11" fmla="*/ 0 h 4594860"/>
                          <a:gd name="connsiteX0" fmla="*/ 1671476 w 5344316"/>
                          <a:gd name="connsiteY0" fmla="*/ 0 h 4594860"/>
                          <a:gd name="connsiteX1" fmla="*/ 3702206 w 5344316"/>
                          <a:gd name="connsiteY1" fmla="*/ 23336 h 4594860"/>
                          <a:gd name="connsiteX2" fmla="*/ 3520755 w 5344316"/>
                          <a:gd name="connsiteY2" fmla="*/ 912971 h 4594860"/>
                          <a:gd name="connsiteX3" fmla="*/ 3346924 w 5344316"/>
                          <a:gd name="connsiteY3" fmla="*/ 1527334 h 4594860"/>
                          <a:gd name="connsiteX4" fmla="*/ 3361211 w 5344316"/>
                          <a:gd name="connsiteY4" fmla="*/ 1948815 h 4594860"/>
                          <a:gd name="connsiteX5" fmla="*/ 5037611 w 5344316"/>
                          <a:gd name="connsiteY5" fmla="*/ 2939415 h 4594860"/>
                          <a:gd name="connsiteX6" fmla="*/ 5344316 w 5344316"/>
                          <a:gd name="connsiteY6" fmla="*/ 4594860 h 4594860"/>
                          <a:gd name="connsiteX7" fmla="*/ 2696 w 5344316"/>
                          <a:gd name="connsiteY7" fmla="*/ 4594860 h 4594860"/>
                          <a:gd name="connsiteX8" fmla="*/ 303686 w 5344316"/>
                          <a:gd name="connsiteY8" fmla="*/ 2929890 h 4594860"/>
                          <a:gd name="connsiteX9" fmla="*/ 1961036 w 5344316"/>
                          <a:gd name="connsiteY9" fmla="*/ 2008346 h 4594860"/>
                          <a:gd name="connsiteX10" fmla="*/ 1989611 w 5344316"/>
                          <a:gd name="connsiteY10" fmla="*/ 1529715 h 4594860"/>
                          <a:gd name="connsiteX11" fmla="*/ 1671476 w 5344316"/>
                          <a:gd name="connsiteY11" fmla="*/ 0 h 4594860"/>
                          <a:gd name="connsiteX0" fmla="*/ 1671584 w 5344424"/>
                          <a:gd name="connsiteY0" fmla="*/ 0 h 4594860"/>
                          <a:gd name="connsiteX1" fmla="*/ 3702314 w 5344424"/>
                          <a:gd name="connsiteY1" fmla="*/ 23336 h 4594860"/>
                          <a:gd name="connsiteX2" fmla="*/ 3520863 w 5344424"/>
                          <a:gd name="connsiteY2" fmla="*/ 912971 h 4594860"/>
                          <a:gd name="connsiteX3" fmla="*/ 3347032 w 5344424"/>
                          <a:gd name="connsiteY3" fmla="*/ 1527334 h 4594860"/>
                          <a:gd name="connsiteX4" fmla="*/ 3361319 w 5344424"/>
                          <a:gd name="connsiteY4" fmla="*/ 1948815 h 4594860"/>
                          <a:gd name="connsiteX5" fmla="*/ 5037719 w 5344424"/>
                          <a:gd name="connsiteY5" fmla="*/ 2939415 h 4594860"/>
                          <a:gd name="connsiteX6" fmla="*/ 5344424 w 5344424"/>
                          <a:gd name="connsiteY6" fmla="*/ 4594860 h 4594860"/>
                          <a:gd name="connsiteX7" fmla="*/ 2804 w 5344424"/>
                          <a:gd name="connsiteY7" fmla="*/ 4594860 h 4594860"/>
                          <a:gd name="connsiteX8" fmla="*/ 299031 w 5344424"/>
                          <a:gd name="connsiteY8" fmla="*/ 2920365 h 4594860"/>
                          <a:gd name="connsiteX9" fmla="*/ 1961144 w 5344424"/>
                          <a:gd name="connsiteY9" fmla="*/ 2008346 h 4594860"/>
                          <a:gd name="connsiteX10" fmla="*/ 1989719 w 5344424"/>
                          <a:gd name="connsiteY10" fmla="*/ 1529715 h 4594860"/>
                          <a:gd name="connsiteX11" fmla="*/ 1671584 w 5344424"/>
                          <a:gd name="connsiteY11" fmla="*/ 0 h 4594860"/>
                          <a:gd name="connsiteX0" fmla="*/ 1671584 w 5344424"/>
                          <a:gd name="connsiteY0" fmla="*/ 0 h 4594860"/>
                          <a:gd name="connsiteX1" fmla="*/ 3702314 w 5344424"/>
                          <a:gd name="connsiteY1" fmla="*/ 23336 h 4594860"/>
                          <a:gd name="connsiteX2" fmla="*/ 3520863 w 5344424"/>
                          <a:gd name="connsiteY2" fmla="*/ 912971 h 4594860"/>
                          <a:gd name="connsiteX3" fmla="*/ 3347032 w 5344424"/>
                          <a:gd name="connsiteY3" fmla="*/ 1527334 h 4594860"/>
                          <a:gd name="connsiteX4" fmla="*/ 3361319 w 5344424"/>
                          <a:gd name="connsiteY4" fmla="*/ 1948815 h 4594860"/>
                          <a:gd name="connsiteX5" fmla="*/ 5037719 w 5344424"/>
                          <a:gd name="connsiteY5" fmla="*/ 2939415 h 4594860"/>
                          <a:gd name="connsiteX6" fmla="*/ 5344424 w 5344424"/>
                          <a:gd name="connsiteY6" fmla="*/ 4594860 h 4594860"/>
                          <a:gd name="connsiteX7" fmla="*/ 2804 w 5344424"/>
                          <a:gd name="connsiteY7" fmla="*/ 4594860 h 4594860"/>
                          <a:gd name="connsiteX8" fmla="*/ 299031 w 5344424"/>
                          <a:gd name="connsiteY8" fmla="*/ 2920365 h 4594860"/>
                          <a:gd name="connsiteX9" fmla="*/ 1961144 w 5344424"/>
                          <a:gd name="connsiteY9" fmla="*/ 2008346 h 4594860"/>
                          <a:gd name="connsiteX10" fmla="*/ 1989719 w 5344424"/>
                          <a:gd name="connsiteY10" fmla="*/ 1529715 h 4594860"/>
                          <a:gd name="connsiteX11" fmla="*/ 1671584 w 5344424"/>
                          <a:gd name="connsiteY11" fmla="*/ 0 h 4594860"/>
                          <a:gd name="connsiteX0" fmla="*/ 1671584 w 5344424"/>
                          <a:gd name="connsiteY0" fmla="*/ 0 h 4594860"/>
                          <a:gd name="connsiteX1" fmla="*/ 3702314 w 5344424"/>
                          <a:gd name="connsiteY1" fmla="*/ 23336 h 4594860"/>
                          <a:gd name="connsiteX2" fmla="*/ 3520863 w 5344424"/>
                          <a:gd name="connsiteY2" fmla="*/ 912971 h 4594860"/>
                          <a:gd name="connsiteX3" fmla="*/ 3347032 w 5344424"/>
                          <a:gd name="connsiteY3" fmla="*/ 1527334 h 4594860"/>
                          <a:gd name="connsiteX4" fmla="*/ 3361319 w 5344424"/>
                          <a:gd name="connsiteY4" fmla="*/ 1948815 h 4594860"/>
                          <a:gd name="connsiteX5" fmla="*/ 5037719 w 5344424"/>
                          <a:gd name="connsiteY5" fmla="*/ 2939415 h 4594860"/>
                          <a:gd name="connsiteX6" fmla="*/ 5344424 w 5344424"/>
                          <a:gd name="connsiteY6" fmla="*/ 4594860 h 4594860"/>
                          <a:gd name="connsiteX7" fmla="*/ 2804 w 5344424"/>
                          <a:gd name="connsiteY7" fmla="*/ 4594860 h 4594860"/>
                          <a:gd name="connsiteX8" fmla="*/ 299031 w 5344424"/>
                          <a:gd name="connsiteY8" fmla="*/ 2920365 h 4594860"/>
                          <a:gd name="connsiteX9" fmla="*/ 1961144 w 5344424"/>
                          <a:gd name="connsiteY9" fmla="*/ 2008346 h 4594860"/>
                          <a:gd name="connsiteX10" fmla="*/ 1989719 w 5344424"/>
                          <a:gd name="connsiteY10" fmla="*/ 1529715 h 4594860"/>
                          <a:gd name="connsiteX11" fmla="*/ 1671584 w 5344424"/>
                          <a:gd name="connsiteY11" fmla="*/ 0 h 4594860"/>
                          <a:gd name="connsiteX0" fmla="*/ 1671584 w 5344424"/>
                          <a:gd name="connsiteY0" fmla="*/ 0 h 4594860"/>
                          <a:gd name="connsiteX1" fmla="*/ 3702314 w 5344424"/>
                          <a:gd name="connsiteY1" fmla="*/ 23336 h 4594860"/>
                          <a:gd name="connsiteX2" fmla="*/ 3520863 w 5344424"/>
                          <a:gd name="connsiteY2" fmla="*/ 912971 h 4594860"/>
                          <a:gd name="connsiteX3" fmla="*/ 3347032 w 5344424"/>
                          <a:gd name="connsiteY3" fmla="*/ 1527334 h 4594860"/>
                          <a:gd name="connsiteX4" fmla="*/ 3361319 w 5344424"/>
                          <a:gd name="connsiteY4" fmla="*/ 1948815 h 4594860"/>
                          <a:gd name="connsiteX5" fmla="*/ 5037719 w 5344424"/>
                          <a:gd name="connsiteY5" fmla="*/ 2939415 h 4594860"/>
                          <a:gd name="connsiteX6" fmla="*/ 5344424 w 5344424"/>
                          <a:gd name="connsiteY6" fmla="*/ 4594860 h 4594860"/>
                          <a:gd name="connsiteX7" fmla="*/ 2804 w 5344424"/>
                          <a:gd name="connsiteY7" fmla="*/ 4594860 h 4594860"/>
                          <a:gd name="connsiteX8" fmla="*/ 299031 w 5344424"/>
                          <a:gd name="connsiteY8" fmla="*/ 2920365 h 4594860"/>
                          <a:gd name="connsiteX9" fmla="*/ 1961144 w 5344424"/>
                          <a:gd name="connsiteY9" fmla="*/ 2008346 h 4594860"/>
                          <a:gd name="connsiteX10" fmla="*/ 2004006 w 5344424"/>
                          <a:gd name="connsiteY10" fmla="*/ 1520190 h 4594860"/>
                          <a:gd name="connsiteX11" fmla="*/ 1671584 w 5344424"/>
                          <a:gd name="connsiteY11" fmla="*/ 0 h 4594860"/>
                          <a:gd name="connsiteX0" fmla="*/ 1671584 w 5344424"/>
                          <a:gd name="connsiteY0" fmla="*/ 0 h 4594860"/>
                          <a:gd name="connsiteX1" fmla="*/ 3702314 w 5344424"/>
                          <a:gd name="connsiteY1" fmla="*/ 23336 h 4594860"/>
                          <a:gd name="connsiteX2" fmla="*/ 3520863 w 5344424"/>
                          <a:gd name="connsiteY2" fmla="*/ 912971 h 4594860"/>
                          <a:gd name="connsiteX3" fmla="*/ 3347032 w 5344424"/>
                          <a:gd name="connsiteY3" fmla="*/ 1527334 h 4594860"/>
                          <a:gd name="connsiteX4" fmla="*/ 3361319 w 5344424"/>
                          <a:gd name="connsiteY4" fmla="*/ 1948815 h 4594860"/>
                          <a:gd name="connsiteX5" fmla="*/ 5037719 w 5344424"/>
                          <a:gd name="connsiteY5" fmla="*/ 2939415 h 4594860"/>
                          <a:gd name="connsiteX6" fmla="*/ 5344424 w 5344424"/>
                          <a:gd name="connsiteY6" fmla="*/ 4594860 h 4594860"/>
                          <a:gd name="connsiteX7" fmla="*/ 2804 w 5344424"/>
                          <a:gd name="connsiteY7" fmla="*/ 4594860 h 4594860"/>
                          <a:gd name="connsiteX8" fmla="*/ 299031 w 5344424"/>
                          <a:gd name="connsiteY8" fmla="*/ 2920365 h 4594860"/>
                          <a:gd name="connsiteX9" fmla="*/ 1961144 w 5344424"/>
                          <a:gd name="connsiteY9" fmla="*/ 2008346 h 4594860"/>
                          <a:gd name="connsiteX10" fmla="*/ 2004006 w 5344424"/>
                          <a:gd name="connsiteY10" fmla="*/ 1520190 h 4594860"/>
                          <a:gd name="connsiteX11" fmla="*/ 1671584 w 5344424"/>
                          <a:gd name="connsiteY11" fmla="*/ 0 h 4594860"/>
                          <a:gd name="connsiteX0" fmla="*/ 1671584 w 5344424"/>
                          <a:gd name="connsiteY0" fmla="*/ 0 h 4594860"/>
                          <a:gd name="connsiteX1" fmla="*/ 3702314 w 5344424"/>
                          <a:gd name="connsiteY1" fmla="*/ 23336 h 4594860"/>
                          <a:gd name="connsiteX2" fmla="*/ 3520863 w 5344424"/>
                          <a:gd name="connsiteY2" fmla="*/ 912971 h 4594860"/>
                          <a:gd name="connsiteX3" fmla="*/ 3347032 w 5344424"/>
                          <a:gd name="connsiteY3" fmla="*/ 1527334 h 4594860"/>
                          <a:gd name="connsiteX4" fmla="*/ 3361319 w 5344424"/>
                          <a:gd name="connsiteY4" fmla="*/ 1948815 h 4594860"/>
                          <a:gd name="connsiteX5" fmla="*/ 5037719 w 5344424"/>
                          <a:gd name="connsiteY5" fmla="*/ 2939415 h 4594860"/>
                          <a:gd name="connsiteX6" fmla="*/ 5344424 w 5344424"/>
                          <a:gd name="connsiteY6" fmla="*/ 4594860 h 4594860"/>
                          <a:gd name="connsiteX7" fmla="*/ 2804 w 5344424"/>
                          <a:gd name="connsiteY7" fmla="*/ 4594860 h 4594860"/>
                          <a:gd name="connsiteX8" fmla="*/ 299031 w 5344424"/>
                          <a:gd name="connsiteY8" fmla="*/ 2920365 h 4594860"/>
                          <a:gd name="connsiteX9" fmla="*/ 1961144 w 5344424"/>
                          <a:gd name="connsiteY9" fmla="*/ 2008346 h 4594860"/>
                          <a:gd name="connsiteX10" fmla="*/ 2004006 w 5344424"/>
                          <a:gd name="connsiteY10" fmla="*/ 1520190 h 4594860"/>
                          <a:gd name="connsiteX11" fmla="*/ 1671584 w 5344424"/>
                          <a:gd name="connsiteY11" fmla="*/ 0 h 4594860"/>
                          <a:gd name="connsiteX0" fmla="*/ 1671584 w 5344424"/>
                          <a:gd name="connsiteY0" fmla="*/ 0 h 4594860"/>
                          <a:gd name="connsiteX1" fmla="*/ 3702314 w 5344424"/>
                          <a:gd name="connsiteY1" fmla="*/ 23336 h 4594860"/>
                          <a:gd name="connsiteX2" fmla="*/ 3520863 w 5344424"/>
                          <a:gd name="connsiteY2" fmla="*/ 912971 h 4594860"/>
                          <a:gd name="connsiteX3" fmla="*/ 3347032 w 5344424"/>
                          <a:gd name="connsiteY3" fmla="*/ 1527334 h 4594860"/>
                          <a:gd name="connsiteX4" fmla="*/ 3361319 w 5344424"/>
                          <a:gd name="connsiteY4" fmla="*/ 1948815 h 4594860"/>
                          <a:gd name="connsiteX5" fmla="*/ 5037719 w 5344424"/>
                          <a:gd name="connsiteY5" fmla="*/ 2939415 h 4594860"/>
                          <a:gd name="connsiteX6" fmla="*/ 5344424 w 5344424"/>
                          <a:gd name="connsiteY6" fmla="*/ 4594860 h 4594860"/>
                          <a:gd name="connsiteX7" fmla="*/ 2804 w 5344424"/>
                          <a:gd name="connsiteY7" fmla="*/ 4594860 h 4594860"/>
                          <a:gd name="connsiteX8" fmla="*/ 299031 w 5344424"/>
                          <a:gd name="connsiteY8" fmla="*/ 2920365 h 4594860"/>
                          <a:gd name="connsiteX9" fmla="*/ 1961144 w 5344424"/>
                          <a:gd name="connsiteY9" fmla="*/ 2008346 h 4594860"/>
                          <a:gd name="connsiteX10" fmla="*/ 2004006 w 5344424"/>
                          <a:gd name="connsiteY10" fmla="*/ 1520190 h 4594860"/>
                          <a:gd name="connsiteX11" fmla="*/ 1671584 w 5344424"/>
                          <a:gd name="connsiteY11" fmla="*/ 0 h 4594860"/>
                          <a:gd name="connsiteX0" fmla="*/ 1671584 w 5344424"/>
                          <a:gd name="connsiteY0" fmla="*/ 0 h 4594860"/>
                          <a:gd name="connsiteX1" fmla="*/ 3702314 w 5344424"/>
                          <a:gd name="connsiteY1" fmla="*/ 23336 h 4594860"/>
                          <a:gd name="connsiteX2" fmla="*/ 3520863 w 5344424"/>
                          <a:gd name="connsiteY2" fmla="*/ 912971 h 4594860"/>
                          <a:gd name="connsiteX3" fmla="*/ 3347032 w 5344424"/>
                          <a:gd name="connsiteY3" fmla="*/ 1527334 h 4594860"/>
                          <a:gd name="connsiteX4" fmla="*/ 3361319 w 5344424"/>
                          <a:gd name="connsiteY4" fmla="*/ 1948815 h 4594860"/>
                          <a:gd name="connsiteX5" fmla="*/ 5037719 w 5344424"/>
                          <a:gd name="connsiteY5" fmla="*/ 2939415 h 4594860"/>
                          <a:gd name="connsiteX6" fmla="*/ 5344424 w 5344424"/>
                          <a:gd name="connsiteY6" fmla="*/ 4594860 h 4594860"/>
                          <a:gd name="connsiteX7" fmla="*/ 2804 w 5344424"/>
                          <a:gd name="connsiteY7" fmla="*/ 4594860 h 4594860"/>
                          <a:gd name="connsiteX8" fmla="*/ 299031 w 5344424"/>
                          <a:gd name="connsiteY8" fmla="*/ 2920365 h 4594860"/>
                          <a:gd name="connsiteX9" fmla="*/ 1961144 w 5344424"/>
                          <a:gd name="connsiteY9" fmla="*/ 2008346 h 4594860"/>
                          <a:gd name="connsiteX10" fmla="*/ 2004006 w 5344424"/>
                          <a:gd name="connsiteY10" fmla="*/ 1520190 h 4594860"/>
                          <a:gd name="connsiteX11" fmla="*/ 1832557 w 5344424"/>
                          <a:gd name="connsiteY11" fmla="*/ 912971 h 4594860"/>
                          <a:gd name="connsiteX12" fmla="*/ 1671584 w 5344424"/>
                          <a:gd name="connsiteY12" fmla="*/ 0 h 4594860"/>
                          <a:gd name="connsiteX0" fmla="*/ 1671584 w 5344424"/>
                          <a:gd name="connsiteY0" fmla="*/ 0 h 4594860"/>
                          <a:gd name="connsiteX1" fmla="*/ 3702314 w 5344424"/>
                          <a:gd name="connsiteY1" fmla="*/ 23336 h 4594860"/>
                          <a:gd name="connsiteX2" fmla="*/ 3520863 w 5344424"/>
                          <a:gd name="connsiteY2" fmla="*/ 912971 h 4594860"/>
                          <a:gd name="connsiteX3" fmla="*/ 3347032 w 5344424"/>
                          <a:gd name="connsiteY3" fmla="*/ 1527334 h 4594860"/>
                          <a:gd name="connsiteX4" fmla="*/ 3361319 w 5344424"/>
                          <a:gd name="connsiteY4" fmla="*/ 1948815 h 4594860"/>
                          <a:gd name="connsiteX5" fmla="*/ 5037719 w 5344424"/>
                          <a:gd name="connsiteY5" fmla="*/ 2939415 h 4594860"/>
                          <a:gd name="connsiteX6" fmla="*/ 5344424 w 5344424"/>
                          <a:gd name="connsiteY6" fmla="*/ 4594860 h 4594860"/>
                          <a:gd name="connsiteX7" fmla="*/ 2804 w 5344424"/>
                          <a:gd name="connsiteY7" fmla="*/ 4594860 h 4594860"/>
                          <a:gd name="connsiteX8" fmla="*/ 299031 w 5344424"/>
                          <a:gd name="connsiteY8" fmla="*/ 2920365 h 4594860"/>
                          <a:gd name="connsiteX9" fmla="*/ 1961144 w 5344424"/>
                          <a:gd name="connsiteY9" fmla="*/ 2008346 h 4594860"/>
                          <a:gd name="connsiteX10" fmla="*/ 2004006 w 5344424"/>
                          <a:gd name="connsiteY10" fmla="*/ 1520190 h 4594860"/>
                          <a:gd name="connsiteX11" fmla="*/ 1832557 w 5344424"/>
                          <a:gd name="connsiteY11" fmla="*/ 912971 h 4594860"/>
                          <a:gd name="connsiteX12" fmla="*/ 1671584 w 5344424"/>
                          <a:gd name="connsiteY12" fmla="*/ 0 h 4594860"/>
                          <a:gd name="connsiteX0" fmla="*/ 1671584 w 5344424"/>
                          <a:gd name="connsiteY0" fmla="*/ 0 h 4594860"/>
                          <a:gd name="connsiteX1" fmla="*/ 3702314 w 5344424"/>
                          <a:gd name="connsiteY1" fmla="*/ 23336 h 4594860"/>
                          <a:gd name="connsiteX2" fmla="*/ 3520863 w 5344424"/>
                          <a:gd name="connsiteY2" fmla="*/ 912971 h 4594860"/>
                          <a:gd name="connsiteX3" fmla="*/ 3347032 w 5344424"/>
                          <a:gd name="connsiteY3" fmla="*/ 1527334 h 4594860"/>
                          <a:gd name="connsiteX4" fmla="*/ 3361319 w 5344424"/>
                          <a:gd name="connsiteY4" fmla="*/ 1948815 h 4594860"/>
                          <a:gd name="connsiteX5" fmla="*/ 5037719 w 5344424"/>
                          <a:gd name="connsiteY5" fmla="*/ 2939415 h 4594860"/>
                          <a:gd name="connsiteX6" fmla="*/ 5344424 w 5344424"/>
                          <a:gd name="connsiteY6" fmla="*/ 4594860 h 4594860"/>
                          <a:gd name="connsiteX7" fmla="*/ 2804 w 5344424"/>
                          <a:gd name="connsiteY7" fmla="*/ 4594860 h 4594860"/>
                          <a:gd name="connsiteX8" fmla="*/ 299031 w 5344424"/>
                          <a:gd name="connsiteY8" fmla="*/ 2920365 h 4594860"/>
                          <a:gd name="connsiteX9" fmla="*/ 1961144 w 5344424"/>
                          <a:gd name="connsiteY9" fmla="*/ 2008346 h 4594860"/>
                          <a:gd name="connsiteX10" fmla="*/ 2004006 w 5344424"/>
                          <a:gd name="connsiteY10" fmla="*/ 1520190 h 4594860"/>
                          <a:gd name="connsiteX11" fmla="*/ 1832557 w 5344424"/>
                          <a:gd name="connsiteY11" fmla="*/ 912971 h 4594860"/>
                          <a:gd name="connsiteX12" fmla="*/ 1671584 w 5344424"/>
                          <a:gd name="connsiteY12" fmla="*/ 0 h 4594860"/>
                          <a:gd name="connsiteX0" fmla="*/ 1671584 w 5344424"/>
                          <a:gd name="connsiteY0" fmla="*/ 0 h 4594860"/>
                          <a:gd name="connsiteX1" fmla="*/ 3702314 w 5344424"/>
                          <a:gd name="connsiteY1" fmla="*/ 23336 h 4594860"/>
                          <a:gd name="connsiteX2" fmla="*/ 3520863 w 5344424"/>
                          <a:gd name="connsiteY2" fmla="*/ 912971 h 4594860"/>
                          <a:gd name="connsiteX3" fmla="*/ 3347032 w 5344424"/>
                          <a:gd name="connsiteY3" fmla="*/ 1527334 h 4594860"/>
                          <a:gd name="connsiteX4" fmla="*/ 3361319 w 5344424"/>
                          <a:gd name="connsiteY4" fmla="*/ 1948815 h 4594860"/>
                          <a:gd name="connsiteX5" fmla="*/ 5037719 w 5344424"/>
                          <a:gd name="connsiteY5" fmla="*/ 2939415 h 4594860"/>
                          <a:gd name="connsiteX6" fmla="*/ 5344424 w 5344424"/>
                          <a:gd name="connsiteY6" fmla="*/ 4594860 h 4594860"/>
                          <a:gd name="connsiteX7" fmla="*/ 2804 w 5344424"/>
                          <a:gd name="connsiteY7" fmla="*/ 4594860 h 4594860"/>
                          <a:gd name="connsiteX8" fmla="*/ 299031 w 5344424"/>
                          <a:gd name="connsiteY8" fmla="*/ 2920365 h 4594860"/>
                          <a:gd name="connsiteX9" fmla="*/ 1961144 w 5344424"/>
                          <a:gd name="connsiteY9" fmla="*/ 2008346 h 4594860"/>
                          <a:gd name="connsiteX10" fmla="*/ 2004006 w 5344424"/>
                          <a:gd name="connsiteY10" fmla="*/ 1520190 h 4594860"/>
                          <a:gd name="connsiteX11" fmla="*/ 1832557 w 5344424"/>
                          <a:gd name="connsiteY11" fmla="*/ 912971 h 4594860"/>
                          <a:gd name="connsiteX12" fmla="*/ 1671584 w 5344424"/>
                          <a:gd name="connsiteY12" fmla="*/ 0 h 4594860"/>
                          <a:gd name="connsiteX0" fmla="*/ 1654915 w 5344424"/>
                          <a:gd name="connsiteY0" fmla="*/ 0 h 4578192"/>
                          <a:gd name="connsiteX1" fmla="*/ 3702314 w 5344424"/>
                          <a:gd name="connsiteY1" fmla="*/ 6668 h 4578192"/>
                          <a:gd name="connsiteX2" fmla="*/ 3520863 w 5344424"/>
                          <a:gd name="connsiteY2" fmla="*/ 896303 h 4578192"/>
                          <a:gd name="connsiteX3" fmla="*/ 3347032 w 5344424"/>
                          <a:gd name="connsiteY3" fmla="*/ 1510666 h 4578192"/>
                          <a:gd name="connsiteX4" fmla="*/ 3361319 w 5344424"/>
                          <a:gd name="connsiteY4" fmla="*/ 1932147 h 4578192"/>
                          <a:gd name="connsiteX5" fmla="*/ 5037719 w 5344424"/>
                          <a:gd name="connsiteY5" fmla="*/ 2922747 h 4578192"/>
                          <a:gd name="connsiteX6" fmla="*/ 5344424 w 5344424"/>
                          <a:gd name="connsiteY6" fmla="*/ 4578192 h 4578192"/>
                          <a:gd name="connsiteX7" fmla="*/ 2804 w 5344424"/>
                          <a:gd name="connsiteY7" fmla="*/ 4578192 h 4578192"/>
                          <a:gd name="connsiteX8" fmla="*/ 299031 w 5344424"/>
                          <a:gd name="connsiteY8" fmla="*/ 2903697 h 4578192"/>
                          <a:gd name="connsiteX9" fmla="*/ 1961144 w 5344424"/>
                          <a:gd name="connsiteY9" fmla="*/ 1991678 h 4578192"/>
                          <a:gd name="connsiteX10" fmla="*/ 2004006 w 5344424"/>
                          <a:gd name="connsiteY10" fmla="*/ 1503522 h 4578192"/>
                          <a:gd name="connsiteX11" fmla="*/ 1832557 w 5344424"/>
                          <a:gd name="connsiteY11" fmla="*/ 896303 h 4578192"/>
                          <a:gd name="connsiteX12" fmla="*/ 1654915 w 5344424"/>
                          <a:gd name="connsiteY12" fmla="*/ 0 h 4578192"/>
                          <a:gd name="connsiteX0" fmla="*/ 1650152 w 5344424"/>
                          <a:gd name="connsiteY0" fmla="*/ 0 h 4578192"/>
                          <a:gd name="connsiteX1" fmla="*/ 3702314 w 5344424"/>
                          <a:gd name="connsiteY1" fmla="*/ 6668 h 4578192"/>
                          <a:gd name="connsiteX2" fmla="*/ 3520863 w 5344424"/>
                          <a:gd name="connsiteY2" fmla="*/ 896303 h 4578192"/>
                          <a:gd name="connsiteX3" fmla="*/ 3347032 w 5344424"/>
                          <a:gd name="connsiteY3" fmla="*/ 1510666 h 4578192"/>
                          <a:gd name="connsiteX4" fmla="*/ 3361319 w 5344424"/>
                          <a:gd name="connsiteY4" fmla="*/ 1932147 h 4578192"/>
                          <a:gd name="connsiteX5" fmla="*/ 5037719 w 5344424"/>
                          <a:gd name="connsiteY5" fmla="*/ 2922747 h 4578192"/>
                          <a:gd name="connsiteX6" fmla="*/ 5344424 w 5344424"/>
                          <a:gd name="connsiteY6" fmla="*/ 4578192 h 4578192"/>
                          <a:gd name="connsiteX7" fmla="*/ 2804 w 5344424"/>
                          <a:gd name="connsiteY7" fmla="*/ 4578192 h 4578192"/>
                          <a:gd name="connsiteX8" fmla="*/ 299031 w 5344424"/>
                          <a:gd name="connsiteY8" fmla="*/ 2903697 h 4578192"/>
                          <a:gd name="connsiteX9" fmla="*/ 1961144 w 5344424"/>
                          <a:gd name="connsiteY9" fmla="*/ 1991678 h 4578192"/>
                          <a:gd name="connsiteX10" fmla="*/ 2004006 w 5344424"/>
                          <a:gd name="connsiteY10" fmla="*/ 1503522 h 4578192"/>
                          <a:gd name="connsiteX11" fmla="*/ 1832557 w 5344424"/>
                          <a:gd name="connsiteY11" fmla="*/ 896303 h 4578192"/>
                          <a:gd name="connsiteX12" fmla="*/ 1650152 w 5344424"/>
                          <a:gd name="connsiteY12" fmla="*/ 0 h 4578192"/>
                          <a:gd name="connsiteX0" fmla="*/ 1650152 w 5344424"/>
                          <a:gd name="connsiteY0" fmla="*/ 0 h 4578192"/>
                          <a:gd name="connsiteX1" fmla="*/ 3702314 w 5344424"/>
                          <a:gd name="connsiteY1" fmla="*/ 6668 h 4578192"/>
                          <a:gd name="connsiteX2" fmla="*/ 3520863 w 5344424"/>
                          <a:gd name="connsiteY2" fmla="*/ 896303 h 4578192"/>
                          <a:gd name="connsiteX3" fmla="*/ 3347032 w 5344424"/>
                          <a:gd name="connsiteY3" fmla="*/ 1510666 h 4578192"/>
                          <a:gd name="connsiteX4" fmla="*/ 3361319 w 5344424"/>
                          <a:gd name="connsiteY4" fmla="*/ 1932147 h 4578192"/>
                          <a:gd name="connsiteX5" fmla="*/ 5037719 w 5344424"/>
                          <a:gd name="connsiteY5" fmla="*/ 2922747 h 4578192"/>
                          <a:gd name="connsiteX6" fmla="*/ 5344424 w 5344424"/>
                          <a:gd name="connsiteY6" fmla="*/ 4578192 h 4578192"/>
                          <a:gd name="connsiteX7" fmla="*/ 2804 w 5344424"/>
                          <a:gd name="connsiteY7" fmla="*/ 4578192 h 4578192"/>
                          <a:gd name="connsiteX8" fmla="*/ 299031 w 5344424"/>
                          <a:gd name="connsiteY8" fmla="*/ 2903697 h 4578192"/>
                          <a:gd name="connsiteX9" fmla="*/ 1961144 w 5344424"/>
                          <a:gd name="connsiteY9" fmla="*/ 1991678 h 4578192"/>
                          <a:gd name="connsiteX10" fmla="*/ 2004006 w 5344424"/>
                          <a:gd name="connsiteY10" fmla="*/ 1503522 h 4578192"/>
                          <a:gd name="connsiteX11" fmla="*/ 1832557 w 5344424"/>
                          <a:gd name="connsiteY11" fmla="*/ 896303 h 4578192"/>
                          <a:gd name="connsiteX12" fmla="*/ 1650152 w 5344424"/>
                          <a:gd name="connsiteY12" fmla="*/ 0 h 4578192"/>
                          <a:gd name="connsiteX0" fmla="*/ 1650152 w 5344424"/>
                          <a:gd name="connsiteY0" fmla="*/ 476 h 4571524"/>
                          <a:gd name="connsiteX1" fmla="*/ 3702314 w 5344424"/>
                          <a:gd name="connsiteY1" fmla="*/ 0 h 4571524"/>
                          <a:gd name="connsiteX2" fmla="*/ 3520863 w 5344424"/>
                          <a:gd name="connsiteY2" fmla="*/ 889635 h 4571524"/>
                          <a:gd name="connsiteX3" fmla="*/ 3347032 w 5344424"/>
                          <a:gd name="connsiteY3" fmla="*/ 1503998 h 4571524"/>
                          <a:gd name="connsiteX4" fmla="*/ 3361319 w 5344424"/>
                          <a:gd name="connsiteY4" fmla="*/ 1925479 h 4571524"/>
                          <a:gd name="connsiteX5" fmla="*/ 5037719 w 5344424"/>
                          <a:gd name="connsiteY5" fmla="*/ 2916079 h 4571524"/>
                          <a:gd name="connsiteX6" fmla="*/ 5344424 w 5344424"/>
                          <a:gd name="connsiteY6" fmla="*/ 4571524 h 4571524"/>
                          <a:gd name="connsiteX7" fmla="*/ 2804 w 5344424"/>
                          <a:gd name="connsiteY7" fmla="*/ 4571524 h 4571524"/>
                          <a:gd name="connsiteX8" fmla="*/ 299031 w 5344424"/>
                          <a:gd name="connsiteY8" fmla="*/ 2897029 h 4571524"/>
                          <a:gd name="connsiteX9" fmla="*/ 1961144 w 5344424"/>
                          <a:gd name="connsiteY9" fmla="*/ 1985010 h 4571524"/>
                          <a:gd name="connsiteX10" fmla="*/ 2004006 w 5344424"/>
                          <a:gd name="connsiteY10" fmla="*/ 1496854 h 4571524"/>
                          <a:gd name="connsiteX11" fmla="*/ 1832557 w 5344424"/>
                          <a:gd name="connsiteY11" fmla="*/ 889635 h 4571524"/>
                          <a:gd name="connsiteX12" fmla="*/ 1650152 w 5344424"/>
                          <a:gd name="connsiteY12" fmla="*/ 476 h 4571524"/>
                          <a:gd name="connsiteX0" fmla="*/ 1650152 w 5344424"/>
                          <a:gd name="connsiteY0" fmla="*/ 476 h 4571524"/>
                          <a:gd name="connsiteX1" fmla="*/ 3702314 w 5344424"/>
                          <a:gd name="connsiteY1" fmla="*/ 0 h 4571524"/>
                          <a:gd name="connsiteX2" fmla="*/ 3520863 w 5344424"/>
                          <a:gd name="connsiteY2" fmla="*/ 889635 h 4571524"/>
                          <a:gd name="connsiteX3" fmla="*/ 3347032 w 5344424"/>
                          <a:gd name="connsiteY3" fmla="*/ 1503998 h 4571524"/>
                          <a:gd name="connsiteX4" fmla="*/ 3361319 w 5344424"/>
                          <a:gd name="connsiteY4" fmla="*/ 1925479 h 4571524"/>
                          <a:gd name="connsiteX5" fmla="*/ 5037719 w 5344424"/>
                          <a:gd name="connsiteY5" fmla="*/ 2916079 h 4571524"/>
                          <a:gd name="connsiteX6" fmla="*/ 5344424 w 5344424"/>
                          <a:gd name="connsiteY6" fmla="*/ 4571524 h 4571524"/>
                          <a:gd name="connsiteX7" fmla="*/ 2804 w 5344424"/>
                          <a:gd name="connsiteY7" fmla="*/ 4571524 h 4571524"/>
                          <a:gd name="connsiteX8" fmla="*/ 299031 w 5344424"/>
                          <a:gd name="connsiteY8" fmla="*/ 2897029 h 4571524"/>
                          <a:gd name="connsiteX9" fmla="*/ 1961144 w 5344424"/>
                          <a:gd name="connsiteY9" fmla="*/ 1985010 h 4571524"/>
                          <a:gd name="connsiteX10" fmla="*/ 2004006 w 5344424"/>
                          <a:gd name="connsiteY10" fmla="*/ 1496854 h 4571524"/>
                          <a:gd name="connsiteX11" fmla="*/ 1832557 w 5344424"/>
                          <a:gd name="connsiteY11" fmla="*/ 889635 h 4571524"/>
                          <a:gd name="connsiteX12" fmla="*/ 1650152 w 5344424"/>
                          <a:gd name="connsiteY12" fmla="*/ 476 h 4571524"/>
                          <a:gd name="connsiteX0" fmla="*/ 1650152 w 5344424"/>
                          <a:gd name="connsiteY0" fmla="*/ 476 h 4571524"/>
                          <a:gd name="connsiteX1" fmla="*/ 3702314 w 5344424"/>
                          <a:gd name="connsiteY1" fmla="*/ 0 h 4571524"/>
                          <a:gd name="connsiteX2" fmla="*/ 3520863 w 5344424"/>
                          <a:gd name="connsiteY2" fmla="*/ 889635 h 4571524"/>
                          <a:gd name="connsiteX3" fmla="*/ 3347032 w 5344424"/>
                          <a:gd name="connsiteY3" fmla="*/ 1503998 h 4571524"/>
                          <a:gd name="connsiteX4" fmla="*/ 3361319 w 5344424"/>
                          <a:gd name="connsiteY4" fmla="*/ 1925479 h 4571524"/>
                          <a:gd name="connsiteX5" fmla="*/ 5037719 w 5344424"/>
                          <a:gd name="connsiteY5" fmla="*/ 2916079 h 4571524"/>
                          <a:gd name="connsiteX6" fmla="*/ 5344424 w 5344424"/>
                          <a:gd name="connsiteY6" fmla="*/ 4571524 h 4571524"/>
                          <a:gd name="connsiteX7" fmla="*/ 2804 w 5344424"/>
                          <a:gd name="connsiteY7" fmla="*/ 4571524 h 4571524"/>
                          <a:gd name="connsiteX8" fmla="*/ 299031 w 5344424"/>
                          <a:gd name="connsiteY8" fmla="*/ 2897029 h 4571524"/>
                          <a:gd name="connsiteX9" fmla="*/ 1961144 w 5344424"/>
                          <a:gd name="connsiteY9" fmla="*/ 1985010 h 4571524"/>
                          <a:gd name="connsiteX10" fmla="*/ 2004006 w 5344424"/>
                          <a:gd name="connsiteY10" fmla="*/ 1496854 h 4571524"/>
                          <a:gd name="connsiteX11" fmla="*/ 1832557 w 5344424"/>
                          <a:gd name="connsiteY11" fmla="*/ 889635 h 4571524"/>
                          <a:gd name="connsiteX12" fmla="*/ 1650152 w 5344424"/>
                          <a:gd name="connsiteY12" fmla="*/ 476 h 4571524"/>
                          <a:gd name="connsiteX0" fmla="*/ 1650152 w 5344424"/>
                          <a:gd name="connsiteY0" fmla="*/ 1357947 h 5928995"/>
                          <a:gd name="connsiteX1" fmla="*/ 1992894 w 5344424"/>
                          <a:gd name="connsiteY1" fmla="*/ 0 h 5928995"/>
                          <a:gd name="connsiteX2" fmla="*/ 3702314 w 5344424"/>
                          <a:gd name="connsiteY2" fmla="*/ 1357471 h 5928995"/>
                          <a:gd name="connsiteX3" fmla="*/ 3520863 w 5344424"/>
                          <a:gd name="connsiteY3" fmla="*/ 2247106 h 5928995"/>
                          <a:gd name="connsiteX4" fmla="*/ 3347032 w 5344424"/>
                          <a:gd name="connsiteY4" fmla="*/ 2861469 h 5928995"/>
                          <a:gd name="connsiteX5" fmla="*/ 3361319 w 5344424"/>
                          <a:gd name="connsiteY5" fmla="*/ 3282950 h 5928995"/>
                          <a:gd name="connsiteX6" fmla="*/ 5037719 w 5344424"/>
                          <a:gd name="connsiteY6" fmla="*/ 4273550 h 5928995"/>
                          <a:gd name="connsiteX7" fmla="*/ 5344424 w 5344424"/>
                          <a:gd name="connsiteY7" fmla="*/ 5928995 h 5928995"/>
                          <a:gd name="connsiteX8" fmla="*/ 2804 w 5344424"/>
                          <a:gd name="connsiteY8" fmla="*/ 5928995 h 5928995"/>
                          <a:gd name="connsiteX9" fmla="*/ 299031 w 5344424"/>
                          <a:gd name="connsiteY9" fmla="*/ 4254500 h 5928995"/>
                          <a:gd name="connsiteX10" fmla="*/ 1961144 w 5344424"/>
                          <a:gd name="connsiteY10" fmla="*/ 3342481 h 5928995"/>
                          <a:gd name="connsiteX11" fmla="*/ 2004006 w 5344424"/>
                          <a:gd name="connsiteY11" fmla="*/ 2854325 h 5928995"/>
                          <a:gd name="connsiteX12" fmla="*/ 1832557 w 5344424"/>
                          <a:gd name="connsiteY12" fmla="*/ 2247106 h 5928995"/>
                          <a:gd name="connsiteX13" fmla="*/ 1650152 w 5344424"/>
                          <a:gd name="connsiteY13" fmla="*/ 1357947 h 5928995"/>
                          <a:gd name="connsiteX0" fmla="*/ 1650152 w 5344424"/>
                          <a:gd name="connsiteY0" fmla="*/ 1361908 h 5932956"/>
                          <a:gd name="connsiteX1" fmla="*/ 1992894 w 5344424"/>
                          <a:gd name="connsiteY1" fmla="*/ 3961 h 5932956"/>
                          <a:gd name="connsiteX2" fmla="*/ 3702314 w 5344424"/>
                          <a:gd name="connsiteY2" fmla="*/ 1361432 h 5932956"/>
                          <a:gd name="connsiteX3" fmla="*/ 3520863 w 5344424"/>
                          <a:gd name="connsiteY3" fmla="*/ 2251067 h 5932956"/>
                          <a:gd name="connsiteX4" fmla="*/ 3347032 w 5344424"/>
                          <a:gd name="connsiteY4" fmla="*/ 2865430 h 5932956"/>
                          <a:gd name="connsiteX5" fmla="*/ 3361319 w 5344424"/>
                          <a:gd name="connsiteY5" fmla="*/ 3286911 h 5932956"/>
                          <a:gd name="connsiteX6" fmla="*/ 5037719 w 5344424"/>
                          <a:gd name="connsiteY6" fmla="*/ 4277511 h 5932956"/>
                          <a:gd name="connsiteX7" fmla="*/ 5344424 w 5344424"/>
                          <a:gd name="connsiteY7" fmla="*/ 5932956 h 5932956"/>
                          <a:gd name="connsiteX8" fmla="*/ 2804 w 5344424"/>
                          <a:gd name="connsiteY8" fmla="*/ 5932956 h 5932956"/>
                          <a:gd name="connsiteX9" fmla="*/ 299031 w 5344424"/>
                          <a:gd name="connsiteY9" fmla="*/ 4258461 h 5932956"/>
                          <a:gd name="connsiteX10" fmla="*/ 1961144 w 5344424"/>
                          <a:gd name="connsiteY10" fmla="*/ 3346442 h 5932956"/>
                          <a:gd name="connsiteX11" fmla="*/ 2004006 w 5344424"/>
                          <a:gd name="connsiteY11" fmla="*/ 2858286 h 5932956"/>
                          <a:gd name="connsiteX12" fmla="*/ 1832557 w 5344424"/>
                          <a:gd name="connsiteY12" fmla="*/ 2251067 h 5932956"/>
                          <a:gd name="connsiteX13" fmla="*/ 1650152 w 5344424"/>
                          <a:gd name="connsiteY13" fmla="*/ 1361908 h 5932956"/>
                          <a:gd name="connsiteX0" fmla="*/ 1650152 w 5344424"/>
                          <a:gd name="connsiteY0" fmla="*/ 1361908 h 5932956"/>
                          <a:gd name="connsiteX1" fmla="*/ 1992894 w 5344424"/>
                          <a:gd name="connsiteY1" fmla="*/ 3961 h 5932956"/>
                          <a:gd name="connsiteX2" fmla="*/ 3702314 w 5344424"/>
                          <a:gd name="connsiteY2" fmla="*/ 1361432 h 5932956"/>
                          <a:gd name="connsiteX3" fmla="*/ 3520863 w 5344424"/>
                          <a:gd name="connsiteY3" fmla="*/ 2251067 h 5932956"/>
                          <a:gd name="connsiteX4" fmla="*/ 3347032 w 5344424"/>
                          <a:gd name="connsiteY4" fmla="*/ 2865430 h 5932956"/>
                          <a:gd name="connsiteX5" fmla="*/ 3361319 w 5344424"/>
                          <a:gd name="connsiteY5" fmla="*/ 3286911 h 5932956"/>
                          <a:gd name="connsiteX6" fmla="*/ 5037719 w 5344424"/>
                          <a:gd name="connsiteY6" fmla="*/ 4277511 h 5932956"/>
                          <a:gd name="connsiteX7" fmla="*/ 5344424 w 5344424"/>
                          <a:gd name="connsiteY7" fmla="*/ 5932956 h 5932956"/>
                          <a:gd name="connsiteX8" fmla="*/ 2804 w 5344424"/>
                          <a:gd name="connsiteY8" fmla="*/ 5932956 h 5932956"/>
                          <a:gd name="connsiteX9" fmla="*/ 299031 w 5344424"/>
                          <a:gd name="connsiteY9" fmla="*/ 4258461 h 5932956"/>
                          <a:gd name="connsiteX10" fmla="*/ 1961144 w 5344424"/>
                          <a:gd name="connsiteY10" fmla="*/ 3346442 h 5932956"/>
                          <a:gd name="connsiteX11" fmla="*/ 2004006 w 5344424"/>
                          <a:gd name="connsiteY11" fmla="*/ 2858286 h 5932956"/>
                          <a:gd name="connsiteX12" fmla="*/ 1832557 w 5344424"/>
                          <a:gd name="connsiteY12" fmla="*/ 2251067 h 5932956"/>
                          <a:gd name="connsiteX13" fmla="*/ 1650152 w 5344424"/>
                          <a:gd name="connsiteY13" fmla="*/ 1361908 h 5932956"/>
                          <a:gd name="connsiteX0" fmla="*/ 1650152 w 5344424"/>
                          <a:gd name="connsiteY0" fmla="*/ 1362191 h 5933239"/>
                          <a:gd name="connsiteX1" fmla="*/ 1992894 w 5344424"/>
                          <a:gd name="connsiteY1" fmla="*/ 4244 h 5933239"/>
                          <a:gd name="connsiteX2" fmla="*/ 3702314 w 5344424"/>
                          <a:gd name="connsiteY2" fmla="*/ 1361715 h 5933239"/>
                          <a:gd name="connsiteX3" fmla="*/ 3520863 w 5344424"/>
                          <a:gd name="connsiteY3" fmla="*/ 2251350 h 5933239"/>
                          <a:gd name="connsiteX4" fmla="*/ 3347032 w 5344424"/>
                          <a:gd name="connsiteY4" fmla="*/ 2865713 h 5933239"/>
                          <a:gd name="connsiteX5" fmla="*/ 3361319 w 5344424"/>
                          <a:gd name="connsiteY5" fmla="*/ 3287194 h 5933239"/>
                          <a:gd name="connsiteX6" fmla="*/ 5037719 w 5344424"/>
                          <a:gd name="connsiteY6" fmla="*/ 4277794 h 5933239"/>
                          <a:gd name="connsiteX7" fmla="*/ 5344424 w 5344424"/>
                          <a:gd name="connsiteY7" fmla="*/ 5933239 h 5933239"/>
                          <a:gd name="connsiteX8" fmla="*/ 2804 w 5344424"/>
                          <a:gd name="connsiteY8" fmla="*/ 5933239 h 5933239"/>
                          <a:gd name="connsiteX9" fmla="*/ 299031 w 5344424"/>
                          <a:gd name="connsiteY9" fmla="*/ 4258744 h 5933239"/>
                          <a:gd name="connsiteX10" fmla="*/ 1961144 w 5344424"/>
                          <a:gd name="connsiteY10" fmla="*/ 3346725 h 5933239"/>
                          <a:gd name="connsiteX11" fmla="*/ 2004006 w 5344424"/>
                          <a:gd name="connsiteY11" fmla="*/ 2858569 h 5933239"/>
                          <a:gd name="connsiteX12" fmla="*/ 1832557 w 5344424"/>
                          <a:gd name="connsiteY12" fmla="*/ 2251350 h 5933239"/>
                          <a:gd name="connsiteX13" fmla="*/ 1650152 w 5344424"/>
                          <a:gd name="connsiteY13" fmla="*/ 1362191 h 5933239"/>
                          <a:gd name="connsiteX0" fmla="*/ 1650152 w 5344424"/>
                          <a:gd name="connsiteY0" fmla="*/ 1361637 h 5932685"/>
                          <a:gd name="connsiteX1" fmla="*/ 1992894 w 5344424"/>
                          <a:gd name="connsiteY1" fmla="*/ 3690 h 5932685"/>
                          <a:gd name="connsiteX2" fmla="*/ 3702314 w 5344424"/>
                          <a:gd name="connsiteY2" fmla="*/ 1361161 h 5932685"/>
                          <a:gd name="connsiteX3" fmla="*/ 3520863 w 5344424"/>
                          <a:gd name="connsiteY3" fmla="*/ 2250796 h 5932685"/>
                          <a:gd name="connsiteX4" fmla="*/ 3347032 w 5344424"/>
                          <a:gd name="connsiteY4" fmla="*/ 2865159 h 5932685"/>
                          <a:gd name="connsiteX5" fmla="*/ 3361319 w 5344424"/>
                          <a:gd name="connsiteY5" fmla="*/ 3286640 h 5932685"/>
                          <a:gd name="connsiteX6" fmla="*/ 5037719 w 5344424"/>
                          <a:gd name="connsiteY6" fmla="*/ 4277240 h 5932685"/>
                          <a:gd name="connsiteX7" fmla="*/ 5344424 w 5344424"/>
                          <a:gd name="connsiteY7" fmla="*/ 5932685 h 5932685"/>
                          <a:gd name="connsiteX8" fmla="*/ 2804 w 5344424"/>
                          <a:gd name="connsiteY8" fmla="*/ 5932685 h 5932685"/>
                          <a:gd name="connsiteX9" fmla="*/ 299031 w 5344424"/>
                          <a:gd name="connsiteY9" fmla="*/ 4258190 h 5932685"/>
                          <a:gd name="connsiteX10" fmla="*/ 1961144 w 5344424"/>
                          <a:gd name="connsiteY10" fmla="*/ 3346171 h 5932685"/>
                          <a:gd name="connsiteX11" fmla="*/ 2004006 w 5344424"/>
                          <a:gd name="connsiteY11" fmla="*/ 2858015 h 5932685"/>
                          <a:gd name="connsiteX12" fmla="*/ 1832557 w 5344424"/>
                          <a:gd name="connsiteY12" fmla="*/ 2250796 h 5932685"/>
                          <a:gd name="connsiteX13" fmla="*/ 1650152 w 5344424"/>
                          <a:gd name="connsiteY13" fmla="*/ 1361637 h 5932685"/>
                          <a:gd name="connsiteX0" fmla="*/ 1650152 w 5344424"/>
                          <a:gd name="connsiteY0" fmla="*/ 1362167 h 5933215"/>
                          <a:gd name="connsiteX1" fmla="*/ 1992894 w 5344424"/>
                          <a:gd name="connsiteY1" fmla="*/ 4220 h 5933215"/>
                          <a:gd name="connsiteX2" fmla="*/ 3702314 w 5344424"/>
                          <a:gd name="connsiteY2" fmla="*/ 1361691 h 5933215"/>
                          <a:gd name="connsiteX3" fmla="*/ 3520863 w 5344424"/>
                          <a:gd name="connsiteY3" fmla="*/ 2251326 h 5933215"/>
                          <a:gd name="connsiteX4" fmla="*/ 3347032 w 5344424"/>
                          <a:gd name="connsiteY4" fmla="*/ 2865689 h 5933215"/>
                          <a:gd name="connsiteX5" fmla="*/ 3361319 w 5344424"/>
                          <a:gd name="connsiteY5" fmla="*/ 3287170 h 5933215"/>
                          <a:gd name="connsiteX6" fmla="*/ 5037719 w 5344424"/>
                          <a:gd name="connsiteY6" fmla="*/ 4277770 h 5933215"/>
                          <a:gd name="connsiteX7" fmla="*/ 5344424 w 5344424"/>
                          <a:gd name="connsiteY7" fmla="*/ 5933215 h 5933215"/>
                          <a:gd name="connsiteX8" fmla="*/ 2804 w 5344424"/>
                          <a:gd name="connsiteY8" fmla="*/ 5933215 h 5933215"/>
                          <a:gd name="connsiteX9" fmla="*/ 299031 w 5344424"/>
                          <a:gd name="connsiteY9" fmla="*/ 4258720 h 5933215"/>
                          <a:gd name="connsiteX10" fmla="*/ 1961144 w 5344424"/>
                          <a:gd name="connsiteY10" fmla="*/ 3346701 h 5933215"/>
                          <a:gd name="connsiteX11" fmla="*/ 2004006 w 5344424"/>
                          <a:gd name="connsiteY11" fmla="*/ 2858545 h 5933215"/>
                          <a:gd name="connsiteX12" fmla="*/ 1832557 w 5344424"/>
                          <a:gd name="connsiteY12" fmla="*/ 2251326 h 5933215"/>
                          <a:gd name="connsiteX13" fmla="*/ 1650152 w 5344424"/>
                          <a:gd name="connsiteY13" fmla="*/ 1362167 h 5933215"/>
                          <a:gd name="connsiteX0" fmla="*/ 1650152 w 5344424"/>
                          <a:gd name="connsiteY0" fmla="*/ 1362167 h 5933215"/>
                          <a:gd name="connsiteX1" fmla="*/ 1992894 w 5344424"/>
                          <a:gd name="connsiteY1" fmla="*/ 4220 h 5933215"/>
                          <a:gd name="connsiteX2" fmla="*/ 3702314 w 5344424"/>
                          <a:gd name="connsiteY2" fmla="*/ 1361691 h 5933215"/>
                          <a:gd name="connsiteX3" fmla="*/ 3520863 w 5344424"/>
                          <a:gd name="connsiteY3" fmla="*/ 2251326 h 5933215"/>
                          <a:gd name="connsiteX4" fmla="*/ 3347032 w 5344424"/>
                          <a:gd name="connsiteY4" fmla="*/ 2865689 h 5933215"/>
                          <a:gd name="connsiteX5" fmla="*/ 3361319 w 5344424"/>
                          <a:gd name="connsiteY5" fmla="*/ 3287170 h 5933215"/>
                          <a:gd name="connsiteX6" fmla="*/ 5037719 w 5344424"/>
                          <a:gd name="connsiteY6" fmla="*/ 4277770 h 5933215"/>
                          <a:gd name="connsiteX7" fmla="*/ 5344424 w 5344424"/>
                          <a:gd name="connsiteY7" fmla="*/ 5933215 h 5933215"/>
                          <a:gd name="connsiteX8" fmla="*/ 2804 w 5344424"/>
                          <a:gd name="connsiteY8" fmla="*/ 5933215 h 5933215"/>
                          <a:gd name="connsiteX9" fmla="*/ 299031 w 5344424"/>
                          <a:gd name="connsiteY9" fmla="*/ 4258720 h 5933215"/>
                          <a:gd name="connsiteX10" fmla="*/ 1961144 w 5344424"/>
                          <a:gd name="connsiteY10" fmla="*/ 3346701 h 5933215"/>
                          <a:gd name="connsiteX11" fmla="*/ 2004006 w 5344424"/>
                          <a:gd name="connsiteY11" fmla="*/ 2858545 h 5933215"/>
                          <a:gd name="connsiteX12" fmla="*/ 1832557 w 5344424"/>
                          <a:gd name="connsiteY12" fmla="*/ 2251326 h 5933215"/>
                          <a:gd name="connsiteX13" fmla="*/ 1650152 w 5344424"/>
                          <a:gd name="connsiteY13" fmla="*/ 1362167 h 5933215"/>
                          <a:gd name="connsiteX0" fmla="*/ 1650152 w 5344424"/>
                          <a:gd name="connsiteY0" fmla="*/ 1362167 h 5933215"/>
                          <a:gd name="connsiteX1" fmla="*/ 1992894 w 5344424"/>
                          <a:gd name="connsiteY1" fmla="*/ 4220 h 5933215"/>
                          <a:gd name="connsiteX2" fmla="*/ 3702314 w 5344424"/>
                          <a:gd name="connsiteY2" fmla="*/ 1361691 h 5933215"/>
                          <a:gd name="connsiteX3" fmla="*/ 3520863 w 5344424"/>
                          <a:gd name="connsiteY3" fmla="*/ 2251326 h 5933215"/>
                          <a:gd name="connsiteX4" fmla="*/ 3347032 w 5344424"/>
                          <a:gd name="connsiteY4" fmla="*/ 2865689 h 5933215"/>
                          <a:gd name="connsiteX5" fmla="*/ 3361319 w 5344424"/>
                          <a:gd name="connsiteY5" fmla="*/ 3287170 h 5933215"/>
                          <a:gd name="connsiteX6" fmla="*/ 5037719 w 5344424"/>
                          <a:gd name="connsiteY6" fmla="*/ 4277770 h 5933215"/>
                          <a:gd name="connsiteX7" fmla="*/ 5344424 w 5344424"/>
                          <a:gd name="connsiteY7" fmla="*/ 5933215 h 5933215"/>
                          <a:gd name="connsiteX8" fmla="*/ 2804 w 5344424"/>
                          <a:gd name="connsiteY8" fmla="*/ 5933215 h 5933215"/>
                          <a:gd name="connsiteX9" fmla="*/ 299031 w 5344424"/>
                          <a:gd name="connsiteY9" fmla="*/ 4258720 h 5933215"/>
                          <a:gd name="connsiteX10" fmla="*/ 1961144 w 5344424"/>
                          <a:gd name="connsiteY10" fmla="*/ 3346701 h 5933215"/>
                          <a:gd name="connsiteX11" fmla="*/ 2004006 w 5344424"/>
                          <a:gd name="connsiteY11" fmla="*/ 2858545 h 5933215"/>
                          <a:gd name="connsiteX12" fmla="*/ 1832557 w 5344424"/>
                          <a:gd name="connsiteY12" fmla="*/ 2251326 h 5933215"/>
                          <a:gd name="connsiteX13" fmla="*/ 1650152 w 5344424"/>
                          <a:gd name="connsiteY13" fmla="*/ 1362167 h 5933215"/>
                          <a:gd name="connsiteX0" fmla="*/ 1650152 w 5344424"/>
                          <a:gd name="connsiteY0" fmla="*/ 1368199 h 5939247"/>
                          <a:gd name="connsiteX1" fmla="*/ 1992894 w 5344424"/>
                          <a:gd name="connsiteY1" fmla="*/ 10252 h 5939247"/>
                          <a:gd name="connsiteX2" fmla="*/ 3702314 w 5344424"/>
                          <a:gd name="connsiteY2" fmla="*/ 1367723 h 5939247"/>
                          <a:gd name="connsiteX3" fmla="*/ 3520863 w 5344424"/>
                          <a:gd name="connsiteY3" fmla="*/ 2257358 h 5939247"/>
                          <a:gd name="connsiteX4" fmla="*/ 3347032 w 5344424"/>
                          <a:gd name="connsiteY4" fmla="*/ 2871721 h 5939247"/>
                          <a:gd name="connsiteX5" fmla="*/ 3361319 w 5344424"/>
                          <a:gd name="connsiteY5" fmla="*/ 3293202 h 5939247"/>
                          <a:gd name="connsiteX6" fmla="*/ 5037719 w 5344424"/>
                          <a:gd name="connsiteY6" fmla="*/ 4283802 h 5939247"/>
                          <a:gd name="connsiteX7" fmla="*/ 5344424 w 5344424"/>
                          <a:gd name="connsiteY7" fmla="*/ 5939247 h 5939247"/>
                          <a:gd name="connsiteX8" fmla="*/ 2804 w 5344424"/>
                          <a:gd name="connsiteY8" fmla="*/ 5939247 h 5939247"/>
                          <a:gd name="connsiteX9" fmla="*/ 299031 w 5344424"/>
                          <a:gd name="connsiteY9" fmla="*/ 4264752 h 5939247"/>
                          <a:gd name="connsiteX10" fmla="*/ 1961144 w 5344424"/>
                          <a:gd name="connsiteY10" fmla="*/ 3352733 h 5939247"/>
                          <a:gd name="connsiteX11" fmla="*/ 2004006 w 5344424"/>
                          <a:gd name="connsiteY11" fmla="*/ 2864577 h 5939247"/>
                          <a:gd name="connsiteX12" fmla="*/ 1832557 w 5344424"/>
                          <a:gd name="connsiteY12" fmla="*/ 2257358 h 5939247"/>
                          <a:gd name="connsiteX13" fmla="*/ 1650152 w 5344424"/>
                          <a:gd name="connsiteY13" fmla="*/ 1368199 h 5939247"/>
                          <a:gd name="connsiteX0" fmla="*/ 1650152 w 5344424"/>
                          <a:gd name="connsiteY0" fmla="*/ 1417618 h 5988666"/>
                          <a:gd name="connsiteX1" fmla="*/ 1992894 w 5344424"/>
                          <a:gd name="connsiteY1" fmla="*/ 59671 h 5988666"/>
                          <a:gd name="connsiteX2" fmla="*/ 3332744 w 5344424"/>
                          <a:gd name="connsiteY2" fmla="*/ 72373 h 5988666"/>
                          <a:gd name="connsiteX3" fmla="*/ 3702314 w 5344424"/>
                          <a:gd name="connsiteY3" fmla="*/ 1417142 h 5988666"/>
                          <a:gd name="connsiteX4" fmla="*/ 3520863 w 5344424"/>
                          <a:gd name="connsiteY4" fmla="*/ 2306777 h 5988666"/>
                          <a:gd name="connsiteX5" fmla="*/ 3347032 w 5344424"/>
                          <a:gd name="connsiteY5" fmla="*/ 2921140 h 5988666"/>
                          <a:gd name="connsiteX6" fmla="*/ 3361319 w 5344424"/>
                          <a:gd name="connsiteY6" fmla="*/ 3342621 h 5988666"/>
                          <a:gd name="connsiteX7" fmla="*/ 5037719 w 5344424"/>
                          <a:gd name="connsiteY7" fmla="*/ 4333221 h 5988666"/>
                          <a:gd name="connsiteX8" fmla="*/ 5344424 w 5344424"/>
                          <a:gd name="connsiteY8" fmla="*/ 5988666 h 5988666"/>
                          <a:gd name="connsiteX9" fmla="*/ 2804 w 5344424"/>
                          <a:gd name="connsiteY9" fmla="*/ 5988666 h 5988666"/>
                          <a:gd name="connsiteX10" fmla="*/ 299031 w 5344424"/>
                          <a:gd name="connsiteY10" fmla="*/ 4314171 h 5988666"/>
                          <a:gd name="connsiteX11" fmla="*/ 1961144 w 5344424"/>
                          <a:gd name="connsiteY11" fmla="*/ 3402152 h 5988666"/>
                          <a:gd name="connsiteX12" fmla="*/ 2004006 w 5344424"/>
                          <a:gd name="connsiteY12" fmla="*/ 2913996 h 5988666"/>
                          <a:gd name="connsiteX13" fmla="*/ 1832557 w 5344424"/>
                          <a:gd name="connsiteY13" fmla="*/ 2306777 h 5988666"/>
                          <a:gd name="connsiteX14" fmla="*/ 1650152 w 5344424"/>
                          <a:gd name="connsiteY14" fmla="*/ 1417618 h 5988666"/>
                          <a:gd name="connsiteX0" fmla="*/ 1650152 w 5344424"/>
                          <a:gd name="connsiteY0" fmla="*/ 1482117 h 6053165"/>
                          <a:gd name="connsiteX1" fmla="*/ 1992894 w 5344424"/>
                          <a:gd name="connsiteY1" fmla="*/ 124170 h 6053165"/>
                          <a:gd name="connsiteX2" fmla="*/ 3332744 w 5344424"/>
                          <a:gd name="connsiteY2" fmla="*/ 136872 h 6053165"/>
                          <a:gd name="connsiteX3" fmla="*/ 3702314 w 5344424"/>
                          <a:gd name="connsiteY3" fmla="*/ 1481641 h 6053165"/>
                          <a:gd name="connsiteX4" fmla="*/ 3520863 w 5344424"/>
                          <a:gd name="connsiteY4" fmla="*/ 2371276 h 6053165"/>
                          <a:gd name="connsiteX5" fmla="*/ 3347032 w 5344424"/>
                          <a:gd name="connsiteY5" fmla="*/ 2985639 h 6053165"/>
                          <a:gd name="connsiteX6" fmla="*/ 3361319 w 5344424"/>
                          <a:gd name="connsiteY6" fmla="*/ 3407120 h 6053165"/>
                          <a:gd name="connsiteX7" fmla="*/ 5037719 w 5344424"/>
                          <a:gd name="connsiteY7" fmla="*/ 4397720 h 6053165"/>
                          <a:gd name="connsiteX8" fmla="*/ 5344424 w 5344424"/>
                          <a:gd name="connsiteY8" fmla="*/ 6053165 h 6053165"/>
                          <a:gd name="connsiteX9" fmla="*/ 2804 w 5344424"/>
                          <a:gd name="connsiteY9" fmla="*/ 6053165 h 6053165"/>
                          <a:gd name="connsiteX10" fmla="*/ 299031 w 5344424"/>
                          <a:gd name="connsiteY10" fmla="*/ 4378670 h 6053165"/>
                          <a:gd name="connsiteX11" fmla="*/ 1961144 w 5344424"/>
                          <a:gd name="connsiteY11" fmla="*/ 3466651 h 6053165"/>
                          <a:gd name="connsiteX12" fmla="*/ 2004006 w 5344424"/>
                          <a:gd name="connsiteY12" fmla="*/ 2978495 h 6053165"/>
                          <a:gd name="connsiteX13" fmla="*/ 1832557 w 5344424"/>
                          <a:gd name="connsiteY13" fmla="*/ 2371276 h 6053165"/>
                          <a:gd name="connsiteX14" fmla="*/ 1650152 w 5344424"/>
                          <a:gd name="connsiteY14" fmla="*/ 1482117 h 6053165"/>
                          <a:gd name="connsiteX0" fmla="*/ 1650152 w 5344424"/>
                          <a:gd name="connsiteY0" fmla="*/ 1534302 h 6105350"/>
                          <a:gd name="connsiteX1" fmla="*/ 1992894 w 5344424"/>
                          <a:gd name="connsiteY1" fmla="*/ 176355 h 6105350"/>
                          <a:gd name="connsiteX2" fmla="*/ 3332744 w 5344424"/>
                          <a:gd name="connsiteY2" fmla="*/ 189057 h 6105350"/>
                          <a:gd name="connsiteX3" fmla="*/ 3702314 w 5344424"/>
                          <a:gd name="connsiteY3" fmla="*/ 1533826 h 6105350"/>
                          <a:gd name="connsiteX4" fmla="*/ 3520863 w 5344424"/>
                          <a:gd name="connsiteY4" fmla="*/ 2423461 h 6105350"/>
                          <a:gd name="connsiteX5" fmla="*/ 3347032 w 5344424"/>
                          <a:gd name="connsiteY5" fmla="*/ 3037824 h 6105350"/>
                          <a:gd name="connsiteX6" fmla="*/ 3361319 w 5344424"/>
                          <a:gd name="connsiteY6" fmla="*/ 3459305 h 6105350"/>
                          <a:gd name="connsiteX7" fmla="*/ 5037719 w 5344424"/>
                          <a:gd name="connsiteY7" fmla="*/ 4449905 h 6105350"/>
                          <a:gd name="connsiteX8" fmla="*/ 5344424 w 5344424"/>
                          <a:gd name="connsiteY8" fmla="*/ 6105350 h 6105350"/>
                          <a:gd name="connsiteX9" fmla="*/ 2804 w 5344424"/>
                          <a:gd name="connsiteY9" fmla="*/ 6105350 h 6105350"/>
                          <a:gd name="connsiteX10" fmla="*/ 299031 w 5344424"/>
                          <a:gd name="connsiteY10" fmla="*/ 4430855 h 6105350"/>
                          <a:gd name="connsiteX11" fmla="*/ 1961144 w 5344424"/>
                          <a:gd name="connsiteY11" fmla="*/ 3518836 h 6105350"/>
                          <a:gd name="connsiteX12" fmla="*/ 2004006 w 5344424"/>
                          <a:gd name="connsiteY12" fmla="*/ 3030680 h 6105350"/>
                          <a:gd name="connsiteX13" fmla="*/ 1832557 w 5344424"/>
                          <a:gd name="connsiteY13" fmla="*/ 2423461 h 6105350"/>
                          <a:gd name="connsiteX14" fmla="*/ 1650152 w 5344424"/>
                          <a:gd name="connsiteY14" fmla="*/ 1534302 h 6105350"/>
                          <a:gd name="connsiteX0" fmla="*/ 1650152 w 5344424"/>
                          <a:gd name="connsiteY0" fmla="*/ 1568829 h 6139877"/>
                          <a:gd name="connsiteX1" fmla="*/ 1992894 w 5344424"/>
                          <a:gd name="connsiteY1" fmla="*/ 210882 h 6139877"/>
                          <a:gd name="connsiteX2" fmla="*/ 3332744 w 5344424"/>
                          <a:gd name="connsiteY2" fmla="*/ 223584 h 6139877"/>
                          <a:gd name="connsiteX3" fmla="*/ 3702314 w 5344424"/>
                          <a:gd name="connsiteY3" fmla="*/ 1568353 h 6139877"/>
                          <a:gd name="connsiteX4" fmla="*/ 3520863 w 5344424"/>
                          <a:gd name="connsiteY4" fmla="*/ 2457988 h 6139877"/>
                          <a:gd name="connsiteX5" fmla="*/ 3347032 w 5344424"/>
                          <a:gd name="connsiteY5" fmla="*/ 3072351 h 6139877"/>
                          <a:gd name="connsiteX6" fmla="*/ 3361319 w 5344424"/>
                          <a:gd name="connsiteY6" fmla="*/ 3493832 h 6139877"/>
                          <a:gd name="connsiteX7" fmla="*/ 5037719 w 5344424"/>
                          <a:gd name="connsiteY7" fmla="*/ 4484432 h 6139877"/>
                          <a:gd name="connsiteX8" fmla="*/ 5344424 w 5344424"/>
                          <a:gd name="connsiteY8" fmla="*/ 6139877 h 6139877"/>
                          <a:gd name="connsiteX9" fmla="*/ 2804 w 5344424"/>
                          <a:gd name="connsiteY9" fmla="*/ 6139877 h 6139877"/>
                          <a:gd name="connsiteX10" fmla="*/ 299031 w 5344424"/>
                          <a:gd name="connsiteY10" fmla="*/ 4465382 h 6139877"/>
                          <a:gd name="connsiteX11" fmla="*/ 1961144 w 5344424"/>
                          <a:gd name="connsiteY11" fmla="*/ 3553363 h 6139877"/>
                          <a:gd name="connsiteX12" fmla="*/ 2004006 w 5344424"/>
                          <a:gd name="connsiteY12" fmla="*/ 3065207 h 6139877"/>
                          <a:gd name="connsiteX13" fmla="*/ 1832557 w 5344424"/>
                          <a:gd name="connsiteY13" fmla="*/ 2457988 h 6139877"/>
                          <a:gd name="connsiteX14" fmla="*/ 1650152 w 5344424"/>
                          <a:gd name="connsiteY14" fmla="*/ 1568829 h 6139877"/>
                          <a:gd name="connsiteX0" fmla="*/ 1650152 w 5344424"/>
                          <a:gd name="connsiteY0" fmla="*/ 1579347 h 6150395"/>
                          <a:gd name="connsiteX1" fmla="*/ 1992894 w 5344424"/>
                          <a:gd name="connsiteY1" fmla="*/ 221400 h 6150395"/>
                          <a:gd name="connsiteX2" fmla="*/ 3332744 w 5344424"/>
                          <a:gd name="connsiteY2" fmla="*/ 234102 h 6150395"/>
                          <a:gd name="connsiteX3" fmla="*/ 3702314 w 5344424"/>
                          <a:gd name="connsiteY3" fmla="*/ 1578871 h 6150395"/>
                          <a:gd name="connsiteX4" fmla="*/ 3520863 w 5344424"/>
                          <a:gd name="connsiteY4" fmla="*/ 2468506 h 6150395"/>
                          <a:gd name="connsiteX5" fmla="*/ 3347032 w 5344424"/>
                          <a:gd name="connsiteY5" fmla="*/ 3082869 h 6150395"/>
                          <a:gd name="connsiteX6" fmla="*/ 3361319 w 5344424"/>
                          <a:gd name="connsiteY6" fmla="*/ 3504350 h 6150395"/>
                          <a:gd name="connsiteX7" fmla="*/ 5037719 w 5344424"/>
                          <a:gd name="connsiteY7" fmla="*/ 4494950 h 6150395"/>
                          <a:gd name="connsiteX8" fmla="*/ 5344424 w 5344424"/>
                          <a:gd name="connsiteY8" fmla="*/ 6150395 h 6150395"/>
                          <a:gd name="connsiteX9" fmla="*/ 2804 w 5344424"/>
                          <a:gd name="connsiteY9" fmla="*/ 6150395 h 6150395"/>
                          <a:gd name="connsiteX10" fmla="*/ 299031 w 5344424"/>
                          <a:gd name="connsiteY10" fmla="*/ 4475900 h 6150395"/>
                          <a:gd name="connsiteX11" fmla="*/ 1961144 w 5344424"/>
                          <a:gd name="connsiteY11" fmla="*/ 3563881 h 6150395"/>
                          <a:gd name="connsiteX12" fmla="*/ 2004006 w 5344424"/>
                          <a:gd name="connsiteY12" fmla="*/ 3075725 h 6150395"/>
                          <a:gd name="connsiteX13" fmla="*/ 1832557 w 5344424"/>
                          <a:gd name="connsiteY13" fmla="*/ 2468506 h 6150395"/>
                          <a:gd name="connsiteX14" fmla="*/ 1650152 w 5344424"/>
                          <a:gd name="connsiteY14" fmla="*/ 1579347 h 6150395"/>
                          <a:gd name="connsiteX0" fmla="*/ 1650152 w 5344424"/>
                          <a:gd name="connsiteY0" fmla="*/ 1579347 h 6150395"/>
                          <a:gd name="connsiteX1" fmla="*/ 1992894 w 5344424"/>
                          <a:gd name="connsiteY1" fmla="*/ 221400 h 6150395"/>
                          <a:gd name="connsiteX2" fmla="*/ 3332744 w 5344424"/>
                          <a:gd name="connsiteY2" fmla="*/ 234102 h 6150395"/>
                          <a:gd name="connsiteX3" fmla="*/ 3702314 w 5344424"/>
                          <a:gd name="connsiteY3" fmla="*/ 1578871 h 6150395"/>
                          <a:gd name="connsiteX4" fmla="*/ 3520863 w 5344424"/>
                          <a:gd name="connsiteY4" fmla="*/ 2468506 h 6150395"/>
                          <a:gd name="connsiteX5" fmla="*/ 3347032 w 5344424"/>
                          <a:gd name="connsiteY5" fmla="*/ 3082869 h 6150395"/>
                          <a:gd name="connsiteX6" fmla="*/ 3361319 w 5344424"/>
                          <a:gd name="connsiteY6" fmla="*/ 3504350 h 6150395"/>
                          <a:gd name="connsiteX7" fmla="*/ 5037719 w 5344424"/>
                          <a:gd name="connsiteY7" fmla="*/ 4494950 h 6150395"/>
                          <a:gd name="connsiteX8" fmla="*/ 5344424 w 5344424"/>
                          <a:gd name="connsiteY8" fmla="*/ 6150395 h 6150395"/>
                          <a:gd name="connsiteX9" fmla="*/ 2804 w 5344424"/>
                          <a:gd name="connsiteY9" fmla="*/ 6150395 h 6150395"/>
                          <a:gd name="connsiteX10" fmla="*/ 299031 w 5344424"/>
                          <a:gd name="connsiteY10" fmla="*/ 4475900 h 6150395"/>
                          <a:gd name="connsiteX11" fmla="*/ 1961144 w 5344424"/>
                          <a:gd name="connsiteY11" fmla="*/ 3563881 h 6150395"/>
                          <a:gd name="connsiteX12" fmla="*/ 2004006 w 5344424"/>
                          <a:gd name="connsiteY12" fmla="*/ 3075725 h 6150395"/>
                          <a:gd name="connsiteX13" fmla="*/ 1832557 w 5344424"/>
                          <a:gd name="connsiteY13" fmla="*/ 2468506 h 6150395"/>
                          <a:gd name="connsiteX14" fmla="*/ 1650152 w 5344424"/>
                          <a:gd name="connsiteY14" fmla="*/ 1579347 h 6150395"/>
                          <a:gd name="connsiteX0" fmla="*/ 1650152 w 5344424"/>
                          <a:gd name="connsiteY0" fmla="*/ 1579347 h 6150395"/>
                          <a:gd name="connsiteX1" fmla="*/ 1992894 w 5344424"/>
                          <a:gd name="connsiteY1" fmla="*/ 221400 h 6150395"/>
                          <a:gd name="connsiteX2" fmla="*/ 3332744 w 5344424"/>
                          <a:gd name="connsiteY2" fmla="*/ 234102 h 6150395"/>
                          <a:gd name="connsiteX3" fmla="*/ 3702314 w 5344424"/>
                          <a:gd name="connsiteY3" fmla="*/ 1578871 h 6150395"/>
                          <a:gd name="connsiteX4" fmla="*/ 3520863 w 5344424"/>
                          <a:gd name="connsiteY4" fmla="*/ 2468506 h 6150395"/>
                          <a:gd name="connsiteX5" fmla="*/ 3347032 w 5344424"/>
                          <a:gd name="connsiteY5" fmla="*/ 3082869 h 6150395"/>
                          <a:gd name="connsiteX6" fmla="*/ 3361319 w 5344424"/>
                          <a:gd name="connsiteY6" fmla="*/ 3504350 h 6150395"/>
                          <a:gd name="connsiteX7" fmla="*/ 5037719 w 5344424"/>
                          <a:gd name="connsiteY7" fmla="*/ 4494950 h 6150395"/>
                          <a:gd name="connsiteX8" fmla="*/ 5344424 w 5344424"/>
                          <a:gd name="connsiteY8" fmla="*/ 6150395 h 6150395"/>
                          <a:gd name="connsiteX9" fmla="*/ 2804 w 5344424"/>
                          <a:gd name="connsiteY9" fmla="*/ 6150395 h 6150395"/>
                          <a:gd name="connsiteX10" fmla="*/ 299031 w 5344424"/>
                          <a:gd name="connsiteY10" fmla="*/ 4475900 h 6150395"/>
                          <a:gd name="connsiteX11" fmla="*/ 1961144 w 5344424"/>
                          <a:gd name="connsiteY11" fmla="*/ 3563881 h 6150395"/>
                          <a:gd name="connsiteX12" fmla="*/ 2004006 w 5344424"/>
                          <a:gd name="connsiteY12" fmla="*/ 3075725 h 6150395"/>
                          <a:gd name="connsiteX13" fmla="*/ 1832557 w 5344424"/>
                          <a:gd name="connsiteY13" fmla="*/ 2468506 h 6150395"/>
                          <a:gd name="connsiteX14" fmla="*/ 1650152 w 5344424"/>
                          <a:gd name="connsiteY14" fmla="*/ 1579347 h 6150395"/>
                          <a:gd name="connsiteX0" fmla="*/ 1650152 w 5344424"/>
                          <a:gd name="connsiteY0" fmla="*/ 1579347 h 6150395"/>
                          <a:gd name="connsiteX1" fmla="*/ 1992894 w 5344424"/>
                          <a:gd name="connsiteY1" fmla="*/ 221400 h 6150395"/>
                          <a:gd name="connsiteX2" fmla="*/ 3332744 w 5344424"/>
                          <a:gd name="connsiteY2" fmla="*/ 234102 h 6150395"/>
                          <a:gd name="connsiteX3" fmla="*/ 3702314 w 5344424"/>
                          <a:gd name="connsiteY3" fmla="*/ 1578871 h 6150395"/>
                          <a:gd name="connsiteX4" fmla="*/ 3520863 w 5344424"/>
                          <a:gd name="connsiteY4" fmla="*/ 2468506 h 6150395"/>
                          <a:gd name="connsiteX5" fmla="*/ 3347032 w 5344424"/>
                          <a:gd name="connsiteY5" fmla="*/ 3082869 h 6150395"/>
                          <a:gd name="connsiteX6" fmla="*/ 3361319 w 5344424"/>
                          <a:gd name="connsiteY6" fmla="*/ 3504350 h 6150395"/>
                          <a:gd name="connsiteX7" fmla="*/ 5037719 w 5344424"/>
                          <a:gd name="connsiteY7" fmla="*/ 4494950 h 6150395"/>
                          <a:gd name="connsiteX8" fmla="*/ 5344424 w 5344424"/>
                          <a:gd name="connsiteY8" fmla="*/ 6150395 h 6150395"/>
                          <a:gd name="connsiteX9" fmla="*/ 2804 w 5344424"/>
                          <a:gd name="connsiteY9" fmla="*/ 6150395 h 6150395"/>
                          <a:gd name="connsiteX10" fmla="*/ 299031 w 5344424"/>
                          <a:gd name="connsiteY10" fmla="*/ 4475900 h 6150395"/>
                          <a:gd name="connsiteX11" fmla="*/ 1961144 w 5344424"/>
                          <a:gd name="connsiteY11" fmla="*/ 3563881 h 6150395"/>
                          <a:gd name="connsiteX12" fmla="*/ 2004006 w 5344424"/>
                          <a:gd name="connsiteY12" fmla="*/ 3075725 h 6150395"/>
                          <a:gd name="connsiteX13" fmla="*/ 1832557 w 5344424"/>
                          <a:gd name="connsiteY13" fmla="*/ 2468506 h 6150395"/>
                          <a:gd name="connsiteX14" fmla="*/ 1650152 w 5344424"/>
                          <a:gd name="connsiteY14" fmla="*/ 1579347 h 6150395"/>
                          <a:gd name="connsiteX0" fmla="*/ 1650152 w 5344424"/>
                          <a:gd name="connsiteY0" fmla="*/ 1579347 h 6150395"/>
                          <a:gd name="connsiteX1" fmla="*/ 1992894 w 5344424"/>
                          <a:gd name="connsiteY1" fmla="*/ 221400 h 6150395"/>
                          <a:gd name="connsiteX2" fmla="*/ 3332744 w 5344424"/>
                          <a:gd name="connsiteY2" fmla="*/ 234102 h 6150395"/>
                          <a:gd name="connsiteX3" fmla="*/ 3702314 w 5344424"/>
                          <a:gd name="connsiteY3" fmla="*/ 1578871 h 6150395"/>
                          <a:gd name="connsiteX4" fmla="*/ 3520863 w 5344424"/>
                          <a:gd name="connsiteY4" fmla="*/ 2468506 h 6150395"/>
                          <a:gd name="connsiteX5" fmla="*/ 3347032 w 5344424"/>
                          <a:gd name="connsiteY5" fmla="*/ 3082869 h 6150395"/>
                          <a:gd name="connsiteX6" fmla="*/ 3361319 w 5344424"/>
                          <a:gd name="connsiteY6" fmla="*/ 3504350 h 6150395"/>
                          <a:gd name="connsiteX7" fmla="*/ 5037719 w 5344424"/>
                          <a:gd name="connsiteY7" fmla="*/ 4494950 h 6150395"/>
                          <a:gd name="connsiteX8" fmla="*/ 5344424 w 5344424"/>
                          <a:gd name="connsiteY8" fmla="*/ 6150395 h 6150395"/>
                          <a:gd name="connsiteX9" fmla="*/ 2804 w 5344424"/>
                          <a:gd name="connsiteY9" fmla="*/ 6150395 h 6150395"/>
                          <a:gd name="connsiteX10" fmla="*/ 299031 w 5344424"/>
                          <a:gd name="connsiteY10" fmla="*/ 4475900 h 6150395"/>
                          <a:gd name="connsiteX11" fmla="*/ 1961144 w 5344424"/>
                          <a:gd name="connsiteY11" fmla="*/ 3563881 h 6150395"/>
                          <a:gd name="connsiteX12" fmla="*/ 2004006 w 5344424"/>
                          <a:gd name="connsiteY12" fmla="*/ 3075725 h 6150395"/>
                          <a:gd name="connsiteX13" fmla="*/ 1832557 w 5344424"/>
                          <a:gd name="connsiteY13" fmla="*/ 2468506 h 6150395"/>
                          <a:gd name="connsiteX14" fmla="*/ 1650152 w 5344424"/>
                          <a:gd name="connsiteY14" fmla="*/ 1579347 h 6150395"/>
                          <a:gd name="connsiteX0" fmla="*/ 1650152 w 5344424"/>
                          <a:gd name="connsiteY0" fmla="*/ 1579347 h 6150395"/>
                          <a:gd name="connsiteX1" fmla="*/ 1992894 w 5344424"/>
                          <a:gd name="connsiteY1" fmla="*/ 221400 h 6150395"/>
                          <a:gd name="connsiteX2" fmla="*/ 3332744 w 5344424"/>
                          <a:gd name="connsiteY2" fmla="*/ 234102 h 6150395"/>
                          <a:gd name="connsiteX3" fmla="*/ 3702314 w 5344424"/>
                          <a:gd name="connsiteY3" fmla="*/ 1578871 h 6150395"/>
                          <a:gd name="connsiteX4" fmla="*/ 3520863 w 5344424"/>
                          <a:gd name="connsiteY4" fmla="*/ 2468506 h 6150395"/>
                          <a:gd name="connsiteX5" fmla="*/ 3347032 w 5344424"/>
                          <a:gd name="connsiteY5" fmla="*/ 3082869 h 6150395"/>
                          <a:gd name="connsiteX6" fmla="*/ 3361319 w 5344424"/>
                          <a:gd name="connsiteY6" fmla="*/ 3504350 h 6150395"/>
                          <a:gd name="connsiteX7" fmla="*/ 5037719 w 5344424"/>
                          <a:gd name="connsiteY7" fmla="*/ 4494950 h 6150395"/>
                          <a:gd name="connsiteX8" fmla="*/ 5344424 w 5344424"/>
                          <a:gd name="connsiteY8" fmla="*/ 6150395 h 6150395"/>
                          <a:gd name="connsiteX9" fmla="*/ 2804 w 5344424"/>
                          <a:gd name="connsiteY9" fmla="*/ 6150395 h 6150395"/>
                          <a:gd name="connsiteX10" fmla="*/ 299031 w 5344424"/>
                          <a:gd name="connsiteY10" fmla="*/ 4475900 h 6150395"/>
                          <a:gd name="connsiteX11" fmla="*/ 1961144 w 5344424"/>
                          <a:gd name="connsiteY11" fmla="*/ 3563881 h 6150395"/>
                          <a:gd name="connsiteX12" fmla="*/ 2004006 w 5344424"/>
                          <a:gd name="connsiteY12" fmla="*/ 3075725 h 6150395"/>
                          <a:gd name="connsiteX13" fmla="*/ 1832557 w 5344424"/>
                          <a:gd name="connsiteY13" fmla="*/ 2468506 h 6150395"/>
                          <a:gd name="connsiteX14" fmla="*/ 1650152 w 5344424"/>
                          <a:gd name="connsiteY14" fmla="*/ 1579347 h 6150395"/>
                          <a:gd name="connsiteX0" fmla="*/ 1650152 w 5344424"/>
                          <a:gd name="connsiteY0" fmla="*/ 1579347 h 6150395"/>
                          <a:gd name="connsiteX1" fmla="*/ 1992894 w 5344424"/>
                          <a:gd name="connsiteY1" fmla="*/ 221400 h 6150395"/>
                          <a:gd name="connsiteX2" fmla="*/ 3332744 w 5344424"/>
                          <a:gd name="connsiteY2" fmla="*/ 234102 h 6150395"/>
                          <a:gd name="connsiteX3" fmla="*/ 3702314 w 5344424"/>
                          <a:gd name="connsiteY3" fmla="*/ 1578871 h 6150395"/>
                          <a:gd name="connsiteX4" fmla="*/ 3520863 w 5344424"/>
                          <a:gd name="connsiteY4" fmla="*/ 2468506 h 6150395"/>
                          <a:gd name="connsiteX5" fmla="*/ 3347032 w 5344424"/>
                          <a:gd name="connsiteY5" fmla="*/ 3082869 h 6150395"/>
                          <a:gd name="connsiteX6" fmla="*/ 3361319 w 5344424"/>
                          <a:gd name="connsiteY6" fmla="*/ 3504350 h 6150395"/>
                          <a:gd name="connsiteX7" fmla="*/ 5037719 w 5344424"/>
                          <a:gd name="connsiteY7" fmla="*/ 4494950 h 6150395"/>
                          <a:gd name="connsiteX8" fmla="*/ 5344424 w 5344424"/>
                          <a:gd name="connsiteY8" fmla="*/ 6150395 h 6150395"/>
                          <a:gd name="connsiteX9" fmla="*/ 2804 w 5344424"/>
                          <a:gd name="connsiteY9" fmla="*/ 6150395 h 6150395"/>
                          <a:gd name="connsiteX10" fmla="*/ 299031 w 5344424"/>
                          <a:gd name="connsiteY10" fmla="*/ 4475900 h 6150395"/>
                          <a:gd name="connsiteX11" fmla="*/ 1961144 w 5344424"/>
                          <a:gd name="connsiteY11" fmla="*/ 3563881 h 6150395"/>
                          <a:gd name="connsiteX12" fmla="*/ 2004006 w 5344424"/>
                          <a:gd name="connsiteY12" fmla="*/ 3075725 h 6150395"/>
                          <a:gd name="connsiteX13" fmla="*/ 1832557 w 5344424"/>
                          <a:gd name="connsiteY13" fmla="*/ 2468506 h 6150395"/>
                          <a:gd name="connsiteX14" fmla="*/ 1650152 w 5344424"/>
                          <a:gd name="connsiteY14" fmla="*/ 1579347 h 615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44424" h="6150395">
                            <a:moveTo>
                              <a:pt x="1650152" y="1579347"/>
                            </a:moveTo>
                            <a:cubicBezTo>
                              <a:pt x="1650099" y="1300265"/>
                              <a:pt x="1376997" y="87732"/>
                              <a:pt x="1992894" y="221400"/>
                            </a:cubicBezTo>
                            <a:cubicBezTo>
                              <a:pt x="2373894" y="16084"/>
                              <a:pt x="3066044" y="-157482"/>
                              <a:pt x="3332744" y="234102"/>
                            </a:cubicBezTo>
                            <a:cubicBezTo>
                              <a:pt x="3957584" y="225158"/>
                              <a:pt x="3674374" y="1378265"/>
                              <a:pt x="3702314" y="1578871"/>
                            </a:cubicBezTo>
                            <a:cubicBezTo>
                              <a:pt x="4003383" y="1744130"/>
                              <a:pt x="3835664" y="2407942"/>
                              <a:pt x="3520863" y="2468506"/>
                            </a:cubicBezTo>
                            <a:cubicBezTo>
                              <a:pt x="3479905" y="2750526"/>
                              <a:pt x="3414104" y="2939994"/>
                              <a:pt x="3347032" y="3082869"/>
                            </a:cubicBezTo>
                            <a:cubicBezTo>
                              <a:pt x="3332269" y="3223204"/>
                              <a:pt x="3342269" y="3418625"/>
                              <a:pt x="3361319" y="3504350"/>
                            </a:cubicBezTo>
                            <a:cubicBezTo>
                              <a:pt x="3423549" y="3705009"/>
                              <a:pt x="4721489" y="4119030"/>
                              <a:pt x="5037719" y="4494950"/>
                            </a:cubicBezTo>
                            <a:cubicBezTo>
                              <a:pt x="5292354" y="4713390"/>
                              <a:pt x="5308864" y="5817655"/>
                              <a:pt x="5344424" y="6150395"/>
                            </a:cubicBezTo>
                            <a:lnTo>
                              <a:pt x="2804" y="6150395"/>
                            </a:lnTo>
                            <a:cubicBezTo>
                              <a:pt x="-17516" y="5773205"/>
                              <a:pt x="71701" y="4662590"/>
                              <a:pt x="299031" y="4475900"/>
                            </a:cubicBezTo>
                            <a:cubicBezTo>
                              <a:pt x="647487" y="4159194"/>
                              <a:pt x="1786519" y="3706756"/>
                              <a:pt x="1961144" y="3563881"/>
                            </a:cubicBezTo>
                            <a:cubicBezTo>
                              <a:pt x="2034169" y="3443231"/>
                              <a:pt x="2007181" y="3232093"/>
                              <a:pt x="2004006" y="3075725"/>
                            </a:cubicBezTo>
                            <a:cubicBezTo>
                              <a:pt x="1930981" y="2950312"/>
                              <a:pt x="1848432" y="2686787"/>
                              <a:pt x="1832557" y="2468506"/>
                            </a:cubicBezTo>
                            <a:cubicBezTo>
                              <a:pt x="1590780" y="2460250"/>
                              <a:pt x="1315666" y="1790009"/>
                              <a:pt x="1650152" y="1579347"/>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cs typeface="Arial" panose="020B0604020202020204" pitchFamily="34" charset="0"/>
                        </a:endParaRPr>
                      </a:p>
                    </p:txBody>
                  </p:sp>
                  <p:sp>
                    <p:nvSpPr>
                      <p:cNvPr id="85" name="Rectangle 913">
                        <a:extLst>
                          <a:ext uri="{FF2B5EF4-FFF2-40B4-BE49-F238E27FC236}">
                            <a16:creationId xmlns:a16="http://schemas.microsoft.com/office/drawing/2014/main" id="{4D4A00B7-A037-407F-9240-672BF81A57A3}"/>
                          </a:ext>
                        </a:extLst>
                      </p:cNvPr>
                      <p:cNvSpPr/>
                      <p:nvPr/>
                    </p:nvSpPr>
                    <p:spPr>
                      <a:xfrm>
                        <a:off x="4904423" y="5680374"/>
                        <a:ext cx="161648" cy="278748"/>
                      </a:xfrm>
                      <a:custGeom>
                        <a:avLst/>
                        <a:gdLst>
                          <a:gd name="connsiteX0" fmla="*/ 0 w 2257876"/>
                          <a:gd name="connsiteY0" fmla="*/ 0 h 3280172"/>
                          <a:gd name="connsiteX1" fmla="*/ 2257876 w 2257876"/>
                          <a:gd name="connsiteY1" fmla="*/ 0 h 3280172"/>
                          <a:gd name="connsiteX2" fmla="*/ 2257876 w 2257876"/>
                          <a:gd name="connsiteY2" fmla="*/ 3280172 h 3280172"/>
                          <a:gd name="connsiteX3" fmla="*/ 0 w 2257876"/>
                          <a:gd name="connsiteY3" fmla="*/ 3280172 h 3280172"/>
                          <a:gd name="connsiteX4" fmla="*/ 0 w 2257876"/>
                          <a:gd name="connsiteY4" fmla="*/ 0 h 3280172"/>
                          <a:gd name="connsiteX0" fmla="*/ 0 w 2257876"/>
                          <a:gd name="connsiteY0" fmla="*/ 0 h 3280172"/>
                          <a:gd name="connsiteX1" fmla="*/ 2257876 w 2257876"/>
                          <a:gd name="connsiteY1" fmla="*/ 0 h 3280172"/>
                          <a:gd name="connsiteX2" fmla="*/ 2257876 w 2257876"/>
                          <a:gd name="connsiteY2" fmla="*/ 3280172 h 3280172"/>
                          <a:gd name="connsiteX3" fmla="*/ 376689 w 2257876"/>
                          <a:gd name="connsiteY3" fmla="*/ 3274984 h 3280172"/>
                          <a:gd name="connsiteX4" fmla="*/ 0 w 2257876"/>
                          <a:gd name="connsiteY4" fmla="*/ 3280172 h 3280172"/>
                          <a:gd name="connsiteX5" fmla="*/ 0 w 2257876"/>
                          <a:gd name="connsiteY5" fmla="*/ 0 h 3280172"/>
                          <a:gd name="connsiteX0" fmla="*/ 0 w 2257876"/>
                          <a:gd name="connsiteY0" fmla="*/ 0 h 3280172"/>
                          <a:gd name="connsiteX1" fmla="*/ 2257876 w 2257876"/>
                          <a:gd name="connsiteY1" fmla="*/ 0 h 3280172"/>
                          <a:gd name="connsiteX2" fmla="*/ 376689 w 2257876"/>
                          <a:gd name="connsiteY2" fmla="*/ 3274984 h 3280172"/>
                          <a:gd name="connsiteX3" fmla="*/ 0 w 2257876"/>
                          <a:gd name="connsiteY3" fmla="*/ 3280172 h 3280172"/>
                          <a:gd name="connsiteX4" fmla="*/ 0 w 2257876"/>
                          <a:gd name="connsiteY4" fmla="*/ 0 h 3280172"/>
                          <a:gd name="connsiteX0" fmla="*/ 0 w 2257876"/>
                          <a:gd name="connsiteY0" fmla="*/ 0 h 3280172"/>
                          <a:gd name="connsiteX1" fmla="*/ 2257876 w 2257876"/>
                          <a:gd name="connsiteY1" fmla="*/ 0 h 3280172"/>
                          <a:gd name="connsiteX2" fmla="*/ 376689 w 2257876"/>
                          <a:gd name="connsiteY2" fmla="*/ 3279747 h 3280172"/>
                          <a:gd name="connsiteX3" fmla="*/ 0 w 2257876"/>
                          <a:gd name="connsiteY3" fmla="*/ 3280172 h 3280172"/>
                          <a:gd name="connsiteX4" fmla="*/ 0 w 2257876"/>
                          <a:gd name="connsiteY4" fmla="*/ 0 h 3280172"/>
                          <a:gd name="connsiteX0" fmla="*/ 0 w 2257876"/>
                          <a:gd name="connsiteY0" fmla="*/ 0 h 3280172"/>
                          <a:gd name="connsiteX1" fmla="*/ 2257876 w 2257876"/>
                          <a:gd name="connsiteY1" fmla="*/ 0 h 3280172"/>
                          <a:gd name="connsiteX2" fmla="*/ 786264 w 2257876"/>
                          <a:gd name="connsiteY2" fmla="*/ 2855884 h 3280172"/>
                          <a:gd name="connsiteX3" fmla="*/ 376689 w 2257876"/>
                          <a:gd name="connsiteY3" fmla="*/ 3279747 h 3280172"/>
                          <a:gd name="connsiteX4" fmla="*/ 0 w 2257876"/>
                          <a:gd name="connsiteY4" fmla="*/ 3280172 h 3280172"/>
                          <a:gd name="connsiteX5" fmla="*/ 0 w 2257876"/>
                          <a:gd name="connsiteY5" fmla="*/ 0 h 3280172"/>
                          <a:gd name="connsiteX0" fmla="*/ 0 w 2257876"/>
                          <a:gd name="connsiteY0" fmla="*/ 0 h 3280172"/>
                          <a:gd name="connsiteX1" fmla="*/ 2257876 w 2257876"/>
                          <a:gd name="connsiteY1" fmla="*/ 0 h 3280172"/>
                          <a:gd name="connsiteX2" fmla="*/ 1138689 w 2257876"/>
                          <a:gd name="connsiteY2" fmla="*/ 2722534 h 3280172"/>
                          <a:gd name="connsiteX3" fmla="*/ 376689 w 2257876"/>
                          <a:gd name="connsiteY3" fmla="*/ 3279747 h 3280172"/>
                          <a:gd name="connsiteX4" fmla="*/ 0 w 2257876"/>
                          <a:gd name="connsiteY4" fmla="*/ 3280172 h 3280172"/>
                          <a:gd name="connsiteX5" fmla="*/ 0 w 2257876"/>
                          <a:gd name="connsiteY5" fmla="*/ 0 h 3280172"/>
                          <a:gd name="connsiteX0" fmla="*/ 0 w 2420750"/>
                          <a:gd name="connsiteY0" fmla="*/ 0 h 3280172"/>
                          <a:gd name="connsiteX1" fmla="*/ 2257876 w 2420750"/>
                          <a:gd name="connsiteY1" fmla="*/ 0 h 3280172"/>
                          <a:gd name="connsiteX2" fmla="*/ 2267401 w 2420750"/>
                          <a:gd name="connsiteY2" fmla="*/ 1908146 h 3280172"/>
                          <a:gd name="connsiteX3" fmla="*/ 376689 w 2420750"/>
                          <a:gd name="connsiteY3" fmla="*/ 3279747 h 3280172"/>
                          <a:gd name="connsiteX4" fmla="*/ 0 w 2420750"/>
                          <a:gd name="connsiteY4" fmla="*/ 3280172 h 3280172"/>
                          <a:gd name="connsiteX5" fmla="*/ 0 w 2420750"/>
                          <a:gd name="connsiteY5" fmla="*/ 0 h 3280172"/>
                          <a:gd name="connsiteX0" fmla="*/ 0 w 2420750"/>
                          <a:gd name="connsiteY0" fmla="*/ 0 h 3280172"/>
                          <a:gd name="connsiteX1" fmla="*/ 2257876 w 2420750"/>
                          <a:gd name="connsiteY1" fmla="*/ 0 h 3280172"/>
                          <a:gd name="connsiteX2" fmla="*/ 2267401 w 2420750"/>
                          <a:gd name="connsiteY2" fmla="*/ 1908146 h 3280172"/>
                          <a:gd name="connsiteX3" fmla="*/ 376689 w 2420750"/>
                          <a:gd name="connsiteY3" fmla="*/ 3279747 h 3280172"/>
                          <a:gd name="connsiteX4" fmla="*/ 0 w 2420750"/>
                          <a:gd name="connsiteY4" fmla="*/ 3280172 h 3280172"/>
                          <a:gd name="connsiteX5" fmla="*/ 0 w 2420750"/>
                          <a:gd name="connsiteY5" fmla="*/ 0 h 3280172"/>
                          <a:gd name="connsiteX0" fmla="*/ 0 w 2420750"/>
                          <a:gd name="connsiteY0" fmla="*/ 0 h 3280172"/>
                          <a:gd name="connsiteX1" fmla="*/ 2257876 w 2420750"/>
                          <a:gd name="connsiteY1" fmla="*/ 0 h 3280172"/>
                          <a:gd name="connsiteX2" fmla="*/ 2267401 w 2420750"/>
                          <a:gd name="connsiteY2" fmla="*/ 1908146 h 3280172"/>
                          <a:gd name="connsiteX3" fmla="*/ 376689 w 2420750"/>
                          <a:gd name="connsiteY3" fmla="*/ 3279747 h 3280172"/>
                          <a:gd name="connsiteX4" fmla="*/ 0 w 2420750"/>
                          <a:gd name="connsiteY4" fmla="*/ 3280172 h 3280172"/>
                          <a:gd name="connsiteX5" fmla="*/ 0 w 2420750"/>
                          <a:gd name="connsiteY5" fmla="*/ 0 h 3280172"/>
                          <a:gd name="connsiteX0" fmla="*/ 0 w 2420750"/>
                          <a:gd name="connsiteY0" fmla="*/ 0 h 3280172"/>
                          <a:gd name="connsiteX1" fmla="*/ 2257876 w 2420750"/>
                          <a:gd name="connsiteY1" fmla="*/ 0 h 3280172"/>
                          <a:gd name="connsiteX2" fmla="*/ 2267401 w 2420750"/>
                          <a:gd name="connsiteY2" fmla="*/ 1908146 h 3280172"/>
                          <a:gd name="connsiteX3" fmla="*/ 752926 w 2420750"/>
                          <a:gd name="connsiteY3" fmla="*/ 2689196 h 3280172"/>
                          <a:gd name="connsiteX4" fmla="*/ 376689 w 2420750"/>
                          <a:gd name="connsiteY4" fmla="*/ 3279747 h 3280172"/>
                          <a:gd name="connsiteX5" fmla="*/ 0 w 2420750"/>
                          <a:gd name="connsiteY5" fmla="*/ 3280172 h 3280172"/>
                          <a:gd name="connsiteX6" fmla="*/ 0 w 2420750"/>
                          <a:gd name="connsiteY6" fmla="*/ 0 h 3280172"/>
                          <a:gd name="connsiteX0" fmla="*/ 0 w 2420750"/>
                          <a:gd name="connsiteY0" fmla="*/ 0 h 3280172"/>
                          <a:gd name="connsiteX1" fmla="*/ 2257876 w 2420750"/>
                          <a:gd name="connsiteY1" fmla="*/ 0 h 3280172"/>
                          <a:gd name="connsiteX2" fmla="*/ 2267401 w 2420750"/>
                          <a:gd name="connsiteY2" fmla="*/ 1908146 h 3280172"/>
                          <a:gd name="connsiteX3" fmla="*/ 752926 w 2420750"/>
                          <a:gd name="connsiteY3" fmla="*/ 2689196 h 3280172"/>
                          <a:gd name="connsiteX4" fmla="*/ 376689 w 2420750"/>
                          <a:gd name="connsiteY4" fmla="*/ 3279747 h 3280172"/>
                          <a:gd name="connsiteX5" fmla="*/ 0 w 2420750"/>
                          <a:gd name="connsiteY5" fmla="*/ 3280172 h 3280172"/>
                          <a:gd name="connsiteX6" fmla="*/ 0 w 2420750"/>
                          <a:gd name="connsiteY6" fmla="*/ 0 h 3280172"/>
                          <a:gd name="connsiteX0" fmla="*/ 0 w 2420750"/>
                          <a:gd name="connsiteY0" fmla="*/ 0 h 3280172"/>
                          <a:gd name="connsiteX1" fmla="*/ 2257876 w 2420750"/>
                          <a:gd name="connsiteY1" fmla="*/ 0 h 3280172"/>
                          <a:gd name="connsiteX2" fmla="*/ 2267401 w 2420750"/>
                          <a:gd name="connsiteY2" fmla="*/ 1908146 h 3280172"/>
                          <a:gd name="connsiteX3" fmla="*/ 752926 w 2420750"/>
                          <a:gd name="connsiteY3" fmla="*/ 2689196 h 3280172"/>
                          <a:gd name="connsiteX4" fmla="*/ 376689 w 2420750"/>
                          <a:gd name="connsiteY4" fmla="*/ 3279747 h 3280172"/>
                          <a:gd name="connsiteX5" fmla="*/ 0 w 2420750"/>
                          <a:gd name="connsiteY5" fmla="*/ 3280172 h 3280172"/>
                          <a:gd name="connsiteX6" fmla="*/ 0 w 2420750"/>
                          <a:gd name="connsiteY6" fmla="*/ 0 h 3280172"/>
                          <a:gd name="connsiteX0" fmla="*/ 0 w 2420750"/>
                          <a:gd name="connsiteY0" fmla="*/ 0 h 3280172"/>
                          <a:gd name="connsiteX1" fmla="*/ 2257876 w 2420750"/>
                          <a:gd name="connsiteY1" fmla="*/ 0 h 3280172"/>
                          <a:gd name="connsiteX2" fmla="*/ 2267401 w 2420750"/>
                          <a:gd name="connsiteY2" fmla="*/ 1908146 h 3280172"/>
                          <a:gd name="connsiteX3" fmla="*/ 752926 w 2420750"/>
                          <a:gd name="connsiteY3" fmla="*/ 2689196 h 3280172"/>
                          <a:gd name="connsiteX4" fmla="*/ 376689 w 2420750"/>
                          <a:gd name="connsiteY4" fmla="*/ 3279747 h 3280172"/>
                          <a:gd name="connsiteX5" fmla="*/ 0 w 2420750"/>
                          <a:gd name="connsiteY5" fmla="*/ 3280172 h 3280172"/>
                          <a:gd name="connsiteX6" fmla="*/ 0 w 2420750"/>
                          <a:gd name="connsiteY6" fmla="*/ 0 h 3280172"/>
                          <a:gd name="connsiteX0" fmla="*/ 0 w 2420750"/>
                          <a:gd name="connsiteY0" fmla="*/ 0 h 3280172"/>
                          <a:gd name="connsiteX1" fmla="*/ 2257876 w 2420750"/>
                          <a:gd name="connsiteY1" fmla="*/ 0 h 3280172"/>
                          <a:gd name="connsiteX2" fmla="*/ 2267401 w 2420750"/>
                          <a:gd name="connsiteY2" fmla="*/ 1908146 h 3280172"/>
                          <a:gd name="connsiteX3" fmla="*/ 752926 w 2420750"/>
                          <a:gd name="connsiteY3" fmla="*/ 2689196 h 3280172"/>
                          <a:gd name="connsiteX4" fmla="*/ 376689 w 2420750"/>
                          <a:gd name="connsiteY4" fmla="*/ 3279747 h 3280172"/>
                          <a:gd name="connsiteX5" fmla="*/ 0 w 2420750"/>
                          <a:gd name="connsiteY5" fmla="*/ 3280172 h 3280172"/>
                          <a:gd name="connsiteX6" fmla="*/ 0 w 2420750"/>
                          <a:gd name="connsiteY6" fmla="*/ 0 h 3280172"/>
                          <a:gd name="connsiteX0" fmla="*/ 0 w 2435246"/>
                          <a:gd name="connsiteY0" fmla="*/ 0 h 3280172"/>
                          <a:gd name="connsiteX1" fmla="*/ 2257876 w 2435246"/>
                          <a:gd name="connsiteY1" fmla="*/ 0 h 3280172"/>
                          <a:gd name="connsiteX2" fmla="*/ 2272164 w 2435246"/>
                          <a:gd name="connsiteY2" fmla="*/ 1731934 h 3280172"/>
                          <a:gd name="connsiteX3" fmla="*/ 2267401 w 2435246"/>
                          <a:gd name="connsiteY3" fmla="*/ 1908146 h 3280172"/>
                          <a:gd name="connsiteX4" fmla="*/ 752926 w 2435246"/>
                          <a:gd name="connsiteY4" fmla="*/ 2689196 h 3280172"/>
                          <a:gd name="connsiteX5" fmla="*/ 376689 w 2435246"/>
                          <a:gd name="connsiteY5" fmla="*/ 3279747 h 3280172"/>
                          <a:gd name="connsiteX6" fmla="*/ 0 w 2435246"/>
                          <a:gd name="connsiteY6" fmla="*/ 3280172 h 3280172"/>
                          <a:gd name="connsiteX7" fmla="*/ 0 w 2435246"/>
                          <a:gd name="connsiteY7" fmla="*/ 0 h 3280172"/>
                          <a:gd name="connsiteX0" fmla="*/ 0 w 2435246"/>
                          <a:gd name="connsiteY0" fmla="*/ 0 h 3280172"/>
                          <a:gd name="connsiteX1" fmla="*/ 2257876 w 2435246"/>
                          <a:gd name="connsiteY1" fmla="*/ 0 h 3280172"/>
                          <a:gd name="connsiteX2" fmla="*/ 2272164 w 2435246"/>
                          <a:gd name="connsiteY2" fmla="*/ 1731934 h 3280172"/>
                          <a:gd name="connsiteX3" fmla="*/ 2267401 w 2435246"/>
                          <a:gd name="connsiteY3" fmla="*/ 1908146 h 3280172"/>
                          <a:gd name="connsiteX4" fmla="*/ 752926 w 2435246"/>
                          <a:gd name="connsiteY4" fmla="*/ 2689196 h 3280172"/>
                          <a:gd name="connsiteX5" fmla="*/ 376689 w 2435246"/>
                          <a:gd name="connsiteY5" fmla="*/ 3279747 h 3280172"/>
                          <a:gd name="connsiteX6" fmla="*/ 0 w 2435246"/>
                          <a:gd name="connsiteY6" fmla="*/ 3280172 h 3280172"/>
                          <a:gd name="connsiteX7" fmla="*/ 0 w 2435246"/>
                          <a:gd name="connsiteY7" fmla="*/ 0 h 3280172"/>
                          <a:gd name="connsiteX0" fmla="*/ 0 w 2435246"/>
                          <a:gd name="connsiteY0" fmla="*/ 0 h 3280172"/>
                          <a:gd name="connsiteX1" fmla="*/ 2257876 w 2435246"/>
                          <a:gd name="connsiteY1" fmla="*/ 0 h 3280172"/>
                          <a:gd name="connsiteX2" fmla="*/ 2272164 w 2435246"/>
                          <a:gd name="connsiteY2" fmla="*/ 1731934 h 3280172"/>
                          <a:gd name="connsiteX3" fmla="*/ 2267401 w 2435246"/>
                          <a:gd name="connsiteY3" fmla="*/ 1908146 h 3280172"/>
                          <a:gd name="connsiteX4" fmla="*/ 752926 w 2435246"/>
                          <a:gd name="connsiteY4" fmla="*/ 2689196 h 3280172"/>
                          <a:gd name="connsiteX5" fmla="*/ 376689 w 2435246"/>
                          <a:gd name="connsiteY5" fmla="*/ 3279747 h 3280172"/>
                          <a:gd name="connsiteX6" fmla="*/ 0 w 2435246"/>
                          <a:gd name="connsiteY6" fmla="*/ 3280172 h 3280172"/>
                          <a:gd name="connsiteX7" fmla="*/ 0 w 2435246"/>
                          <a:gd name="connsiteY7" fmla="*/ 0 h 3280172"/>
                          <a:gd name="connsiteX0" fmla="*/ 0 w 2435246"/>
                          <a:gd name="connsiteY0" fmla="*/ 0 h 3280172"/>
                          <a:gd name="connsiteX1" fmla="*/ 2257876 w 2435246"/>
                          <a:gd name="connsiteY1" fmla="*/ 0 h 3280172"/>
                          <a:gd name="connsiteX2" fmla="*/ 2272164 w 2435246"/>
                          <a:gd name="connsiteY2" fmla="*/ 1731934 h 3280172"/>
                          <a:gd name="connsiteX3" fmla="*/ 2267401 w 2435246"/>
                          <a:gd name="connsiteY3" fmla="*/ 1908146 h 3280172"/>
                          <a:gd name="connsiteX4" fmla="*/ 752926 w 2435246"/>
                          <a:gd name="connsiteY4" fmla="*/ 2689196 h 3280172"/>
                          <a:gd name="connsiteX5" fmla="*/ 376689 w 2435246"/>
                          <a:gd name="connsiteY5" fmla="*/ 3279747 h 3280172"/>
                          <a:gd name="connsiteX6" fmla="*/ 0 w 2435246"/>
                          <a:gd name="connsiteY6" fmla="*/ 3280172 h 3280172"/>
                          <a:gd name="connsiteX7" fmla="*/ 0 w 2435246"/>
                          <a:gd name="connsiteY7" fmla="*/ 0 h 3280172"/>
                          <a:gd name="connsiteX0" fmla="*/ 0 w 2435246"/>
                          <a:gd name="connsiteY0" fmla="*/ 0 h 3280172"/>
                          <a:gd name="connsiteX1" fmla="*/ 2257876 w 2435246"/>
                          <a:gd name="connsiteY1" fmla="*/ 0 h 3280172"/>
                          <a:gd name="connsiteX2" fmla="*/ 2272164 w 2435246"/>
                          <a:gd name="connsiteY2" fmla="*/ 1731934 h 3280172"/>
                          <a:gd name="connsiteX3" fmla="*/ 2267401 w 2435246"/>
                          <a:gd name="connsiteY3" fmla="*/ 1908146 h 3280172"/>
                          <a:gd name="connsiteX4" fmla="*/ 752926 w 2435246"/>
                          <a:gd name="connsiteY4" fmla="*/ 2689196 h 3280172"/>
                          <a:gd name="connsiteX5" fmla="*/ 376689 w 2435246"/>
                          <a:gd name="connsiteY5" fmla="*/ 3279747 h 3280172"/>
                          <a:gd name="connsiteX6" fmla="*/ 0 w 2435246"/>
                          <a:gd name="connsiteY6" fmla="*/ 3280172 h 3280172"/>
                          <a:gd name="connsiteX7" fmla="*/ 0 w 2435246"/>
                          <a:gd name="connsiteY7" fmla="*/ 0 h 3280172"/>
                          <a:gd name="connsiteX0" fmla="*/ 0 w 2435246"/>
                          <a:gd name="connsiteY0" fmla="*/ 0 h 3280172"/>
                          <a:gd name="connsiteX1" fmla="*/ 2257876 w 2435246"/>
                          <a:gd name="connsiteY1" fmla="*/ 0 h 3280172"/>
                          <a:gd name="connsiteX2" fmla="*/ 2272164 w 2435246"/>
                          <a:gd name="connsiteY2" fmla="*/ 1731934 h 3280172"/>
                          <a:gd name="connsiteX3" fmla="*/ 2267401 w 2435246"/>
                          <a:gd name="connsiteY3" fmla="*/ 1908146 h 3280172"/>
                          <a:gd name="connsiteX4" fmla="*/ 752926 w 2435246"/>
                          <a:gd name="connsiteY4" fmla="*/ 2689196 h 3280172"/>
                          <a:gd name="connsiteX5" fmla="*/ 376689 w 2435246"/>
                          <a:gd name="connsiteY5" fmla="*/ 3279747 h 3280172"/>
                          <a:gd name="connsiteX6" fmla="*/ 0 w 2435246"/>
                          <a:gd name="connsiteY6" fmla="*/ 3280172 h 3280172"/>
                          <a:gd name="connsiteX7" fmla="*/ 0 w 2435246"/>
                          <a:gd name="connsiteY7" fmla="*/ 0 h 3280172"/>
                          <a:gd name="connsiteX0" fmla="*/ 0 w 2435246"/>
                          <a:gd name="connsiteY0" fmla="*/ 0 h 3280172"/>
                          <a:gd name="connsiteX1" fmla="*/ 2257876 w 2435246"/>
                          <a:gd name="connsiteY1" fmla="*/ 0 h 3280172"/>
                          <a:gd name="connsiteX2" fmla="*/ 2272164 w 2435246"/>
                          <a:gd name="connsiteY2" fmla="*/ 1731934 h 3280172"/>
                          <a:gd name="connsiteX3" fmla="*/ 2267401 w 2435246"/>
                          <a:gd name="connsiteY3" fmla="*/ 1908146 h 3280172"/>
                          <a:gd name="connsiteX4" fmla="*/ 752926 w 2435246"/>
                          <a:gd name="connsiteY4" fmla="*/ 2689196 h 3280172"/>
                          <a:gd name="connsiteX5" fmla="*/ 376689 w 2435246"/>
                          <a:gd name="connsiteY5" fmla="*/ 3279747 h 3280172"/>
                          <a:gd name="connsiteX6" fmla="*/ 0 w 2435246"/>
                          <a:gd name="connsiteY6" fmla="*/ 3280172 h 3280172"/>
                          <a:gd name="connsiteX7" fmla="*/ 0 w 2435246"/>
                          <a:gd name="connsiteY7" fmla="*/ 0 h 3280172"/>
                          <a:gd name="connsiteX0" fmla="*/ 0 w 2435246"/>
                          <a:gd name="connsiteY0" fmla="*/ 0 h 3280172"/>
                          <a:gd name="connsiteX1" fmla="*/ 2257876 w 2435246"/>
                          <a:gd name="connsiteY1" fmla="*/ 0 h 3280172"/>
                          <a:gd name="connsiteX2" fmla="*/ 2272164 w 2435246"/>
                          <a:gd name="connsiteY2" fmla="*/ 1731934 h 3280172"/>
                          <a:gd name="connsiteX3" fmla="*/ 2267401 w 2435246"/>
                          <a:gd name="connsiteY3" fmla="*/ 1908146 h 3280172"/>
                          <a:gd name="connsiteX4" fmla="*/ 752926 w 2435246"/>
                          <a:gd name="connsiteY4" fmla="*/ 2689196 h 3280172"/>
                          <a:gd name="connsiteX5" fmla="*/ 376689 w 2435246"/>
                          <a:gd name="connsiteY5" fmla="*/ 3279747 h 3280172"/>
                          <a:gd name="connsiteX6" fmla="*/ 0 w 2435246"/>
                          <a:gd name="connsiteY6" fmla="*/ 3280172 h 3280172"/>
                          <a:gd name="connsiteX7" fmla="*/ 0 w 2435246"/>
                          <a:gd name="connsiteY7" fmla="*/ 0 h 3280172"/>
                          <a:gd name="connsiteX0" fmla="*/ 0 w 2433341"/>
                          <a:gd name="connsiteY0" fmla="*/ 0 h 3280172"/>
                          <a:gd name="connsiteX1" fmla="*/ 2257876 w 2433341"/>
                          <a:gd name="connsiteY1" fmla="*/ 0 h 3280172"/>
                          <a:gd name="connsiteX2" fmla="*/ 2265020 w 2433341"/>
                          <a:gd name="connsiteY2" fmla="*/ 1734315 h 3280172"/>
                          <a:gd name="connsiteX3" fmla="*/ 2267401 w 2433341"/>
                          <a:gd name="connsiteY3" fmla="*/ 1908146 h 3280172"/>
                          <a:gd name="connsiteX4" fmla="*/ 752926 w 2433341"/>
                          <a:gd name="connsiteY4" fmla="*/ 2689196 h 3280172"/>
                          <a:gd name="connsiteX5" fmla="*/ 376689 w 2433341"/>
                          <a:gd name="connsiteY5" fmla="*/ 3279747 h 3280172"/>
                          <a:gd name="connsiteX6" fmla="*/ 0 w 2433341"/>
                          <a:gd name="connsiteY6" fmla="*/ 3280172 h 3280172"/>
                          <a:gd name="connsiteX7" fmla="*/ 0 w 2433341"/>
                          <a:gd name="connsiteY7" fmla="*/ 0 h 3280172"/>
                          <a:gd name="connsiteX0" fmla="*/ 0 w 2433341"/>
                          <a:gd name="connsiteY0" fmla="*/ 0 h 3280172"/>
                          <a:gd name="connsiteX1" fmla="*/ 2257876 w 2433341"/>
                          <a:gd name="connsiteY1" fmla="*/ 0 h 3280172"/>
                          <a:gd name="connsiteX2" fmla="*/ 2265020 w 2433341"/>
                          <a:gd name="connsiteY2" fmla="*/ 1734315 h 3280172"/>
                          <a:gd name="connsiteX3" fmla="*/ 2267401 w 2433341"/>
                          <a:gd name="connsiteY3" fmla="*/ 1908146 h 3280172"/>
                          <a:gd name="connsiteX4" fmla="*/ 752926 w 2433341"/>
                          <a:gd name="connsiteY4" fmla="*/ 2689196 h 3280172"/>
                          <a:gd name="connsiteX5" fmla="*/ 376689 w 2433341"/>
                          <a:gd name="connsiteY5" fmla="*/ 3279747 h 3280172"/>
                          <a:gd name="connsiteX6" fmla="*/ 0 w 2433341"/>
                          <a:gd name="connsiteY6" fmla="*/ 3280172 h 3280172"/>
                          <a:gd name="connsiteX7" fmla="*/ 0 w 2433341"/>
                          <a:gd name="connsiteY7" fmla="*/ 0 h 3280172"/>
                          <a:gd name="connsiteX0" fmla="*/ 0 w 2367830"/>
                          <a:gd name="connsiteY0" fmla="*/ 0 h 3280172"/>
                          <a:gd name="connsiteX1" fmla="*/ 2257876 w 2367830"/>
                          <a:gd name="connsiteY1" fmla="*/ 0 h 3280172"/>
                          <a:gd name="connsiteX2" fmla="*/ 1905452 w 2367830"/>
                          <a:gd name="connsiteY2" fmla="*/ 1484284 h 3280172"/>
                          <a:gd name="connsiteX3" fmla="*/ 2265020 w 2367830"/>
                          <a:gd name="connsiteY3" fmla="*/ 1734315 h 3280172"/>
                          <a:gd name="connsiteX4" fmla="*/ 2267401 w 2367830"/>
                          <a:gd name="connsiteY4" fmla="*/ 1908146 h 3280172"/>
                          <a:gd name="connsiteX5" fmla="*/ 752926 w 2367830"/>
                          <a:gd name="connsiteY5" fmla="*/ 2689196 h 3280172"/>
                          <a:gd name="connsiteX6" fmla="*/ 376689 w 2367830"/>
                          <a:gd name="connsiteY6" fmla="*/ 3279747 h 3280172"/>
                          <a:gd name="connsiteX7" fmla="*/ 0 w 2367830"/>
                          <a:gd name="connsiteY7" fmla="*/ 3280172 h 3280172"/>
                          <a:gd name="connsiteX8" fmla="*/ 0 w 2367830"/>
                          <a:gd name="connsiteY8" fmla="*/ 0 h 3280172"/>
                          <a:gd name="connsiteX0" fmla="*/ 0 w 2367830"/>
                          <a:gd name="connsiteY0" fmla="*/ 0 h 3280172"/>
                          <a:gd name="connsiteX1" fmla="*/ 2257876 w 2367830"/>
                          <a:gd name="connsiteY1" fmla="*/ 0 h 3280172"/>
                          <a:gd name="connsiteX2" fmla="*/ 1905452 w 2367830"/>
                          <a:gd name="connsiteY2" fmla="*/ 1484284 h 3280172"/>
                          <a:gd name="connsiteX3" fmla="*/ 2265020 w 2367830"/>
                          <a:gd name="connsiteY3" fmla="*/ 1734315 h 3280172"/>
                          <a:gd name="connsiteX4" fmla="*/ 2267401 w 2367830"/>
                          <a:gd name="connsiteY4" fmla="*/ 1908146 h 3280172"/>
                          <a:gd name="connsiteX5" fmla="*/ 752926 w 2367830"/>
                          <a:gd name="connsiteY5" fmla="*/ 2689196 h 3280172"/>
                          <a:gd name="connsiteX6" fmla="*/ 376689 w 2367830"/>
                          <a:gd name="connsiteY6" fmla="*/ 3279747 h 3280172"/>
                          <a:gd name="connsiteX7" fmla="*/ 0 w 2367830"/>
                          <a:gd name="connsiteY7" fmla="*/ 3280172 h 3280172"/>
                          <a:gd name="connsiteX8" fmla="*/ 0 w 2367830"/>
                          <a:gd name="connsiteY8" fmla="*/ 0 h 3280172"/>
                          <a:gd name="connsiteX0" fmla="*/ 0 w 2367830"/>
                          <a:gd name="connsiteY0" fmla="*/ 0 h 3280172"/>
                          <a:gd name="connsiteX1" fmla="*/ 2257876 w 2367830"/>
                          <a:gd name="connsiteY1" fmla="*/ 0 h 3280172"/>
                          <a:gd name="connsiteX2" fmla="*/ 1905452 w 2367830"/>
                          <a:gd name="connsiteY2" fmla="*/ 1484284 h 3280172"/>
                          <a:gd name="connsiteX3" fmla="*/ 2265020 w 2367830"/>
                          <a:gd name="connsiteY3" fmla="*/ 1734315 h 3280172"/>
                          <a:gd name="connsiteX4" fmla="*/ 2267401 w 2367830"/>
                          <a:gd name="connsiteY4" fmla="*/ 1908146 h 3280172"/>
                          <a:gd name="connsiteX5" fmla="*/ 752926 w 2367830"/>
                          <a:gd name="connsiteY5" fmla="*/ 2689196 h 3280172"/>
                          <a:gd name="connsiteX6" fmla="*/ 376689 w 2367830"/>
                          <a:gd name="connsiteY6" fmla="*/ 3279747 h 3280172"/>
                          <a:gd name="connsiteX7" fmla="*/ 0 w 2367830"/>
                          <a:gd name="connsiteY7" fmla="*/ 3280172 h 3280172"/>
                          <a:gd name="connsiteX8" fmla="*/ 0 w 2367830"/>
                          <a:gd name="connsiteY8" fmla="*/ 0 h 3280172"/>
                          <a:gd name="connsiteX0" fmla="*/ 0 w 2349734"/>
                          <a:gd name="connsiteY0" fmla="*/ 0 h 3280172"/>
                          <a:gd name="connsiteX1" fmla="*/ 2257876 w 2349734"/>
                          <a:gd name="connsiteY1" fmla="*/ 0 h 3280172"/>
                          <a:gd name="connsiteX2" fmla="*/ 1867352 w 2349734"/>
                          <a:gd name="connsiteY2" fmla="*/ 1179484 h 3280172"/>
                          <a:gd name="connsiteX3" fmla="*/ 1905452 w 2349734"/>
                          <a:gd name="connsiteY3" fmla="*/ 1484284 h 3280172"/>
                          <a:gd name="connsiteX4" fmla="*/ 2265020 w 2349734"/>
                          <a:gd name="connsiteY4" fmla="*/ 1734315 h 3280172"/>
                          <a:gd name="connsiteX5" fmla="*/ 2267401 w 2349734"/>
                          <a:gd name="connsiteY5" fmla="*/ 1908146 h 3280172"/>
                          <a:gd name="connsiteX6" fmla="*/ 752926 w 2349734"/>
                          <a:gd name="connsiteY6" fmla="*/ 2689196 h 3280172"/>
                          <a:gd name="connsiteX7" fmla="*/ 376689 w 2349734"/>
                          <a:gd name="connsiteY7" fmla="*/ 3279747 h 3280172"/>
                          <a:gd name="connsiteX8" fmla="*/ 0 w 2349734"/>
                          <a:gd name="connsiteY8" fmla="*/ 3280172 h 3280172"/>
                          <a:gd name="connsiteX9" fmla="*/ 0 w 2349734"/>
                          <a:gd name="connsiteY9" fmla="*/ 0 h 3280172"/>
                          <a:gd name="connsiteX0" fmla="*/ 0 w 2349734"/>
                          <a:gd name="connsiteY0" fmla="*/ 0 h 3280172"/>
                          <a:gd name="connsiteX1" fmla="*/ 2257876 w 2349734"/>
                          <a:gd name="connsiteY1" fmla="*/ 0 h 3280172"/>
                          <a:gd name="connsiteX2" fmla="*/ 1867352 w 2349734"/>
                          <a:gd name="connsiteY2" fmla="*/ 1179484 h 3280172"/>
                          <a:gd name="connsiteX3" fmla="*/ 1905452 w 2349734"/>
                          <a:gd name="connsiteY3" fmla="*/ 1484284 h 3280172"/>
                          <a:gd name="connsiteX4" fmla="*/ 2265020 w 2349734"/>
                          <a:gd name="connsiteY4" fmla="*/ 1734315 h 3280172"/>
                          <a:gd name="connsiteX5" fmla="*/ 2267401 w 2349734"/>
                          <a:gd name="connsiteY5" fmla="*/ 1908146 h 3280172"/>
                          <a:gd name="connsiteX6" fmla="*/ 752926 w 2349734"/>
                          <a:gd name="connsiteY6" fmla="*/ 2689196 h 3280172"/>
                          <a:gd name="connsiteX7" fmla="*/ 376689 w 2349734"/>
                          <a:gd name="connsiteY7" fmla="*/ 3279747 h 3280172"/>
                          <a:gd name="connsiteX8" fmla="*/ 0 w 2349734"/>
                          <a:gd name="connsiteY8" fmla="*/ 3280172 h 3280172"/>
                          <a:gd name="connsiteX9" fmla="*/ 0 w 2349734"/>
                          <a:gd name="connsiteY9" fmla="*/ 0 h 3280172"/>
                          <a:gd name="connsiteX0" fmla="*/ 0 w 2349734"/>
                          <a:gd name="connsiteY0" fmla="*/ 0 h 3280172"/>
                          <a:gd name="connsiteX1" fmla="*/ 2257876 w 2349734"/>
                          <a:gd name="connsiteY1" fmla="*/ 0 h 3280172"/>
                          <a:gd name="connsiteX2" fmla="*/ 1867352 w 2349734"/>
                          <a:gd name="connsiteY2" fmla="*/ 1179484 h 3280172"/>
                          <a:gd name="connsiteX3" fmla="*/ 1905452 w 2349734"/>
                          <a:gd name="connsiteY3" fmla="*/ 1484284 h 3280172"/>
                          <a:gd name="connsiteX4" fmla="*/ 2265020 w 2349734"/>
                          <a:gd name="connsiteY4" fmla="*/ 1734315 h 3280172"/>
                          <a:gd name="connsiteX5" fmla="*/ 2267401 w 2349734"/>
                          <a:gd name="connsiteY5" fmla="*/ 1908146 h 3280172"/>
                          <a:gd name="connsiteX6" fmla="*/ 752926 w 2349734"/>
                          <a:gd name="connsiteY6" fmla="*/ 2689196 h 3280172"/>
                          <a:gd name="connsiteX7" fmla="*/ 376689 w 2349734"/>
                          <a:gd name="connsiteY7" fmla="*/ 3279747 h 3280172"/>
                          <a:gd name="connsiteX8" fmla="*/ 0 w 2349734"/>
                          <a:gd name="connsiteY8" fmla="*/ 3280172 h 3280172"/>
                          <a:gd name="connsiteX9" fmla="*/ 0 w 2349734"/>
                          <a:gd name="connsiteY9" fmla="*/ 0 h 3280172"/>
                          <a:gd name="connsiteX0" fmla="*/ 0 w 2349734"/>
                          <a:gd name="connsiteY0" fmla="*/ 0 h 3280172"/>
                          <a:gd name="connsiteX1" fmla="*/ 2257876 w 2349734"/>
                          <a:gd name="connsiteY1" fmla="*/ 0 h 3280172"/>
                          <a:gd name="connsiteX2" fmla="*/ 1867352 w 2349734"/>
                          <a:gd name="connsiteY2" fmla="*/ 1179484 h 3280172"/>
                          <a:gd name="connsiteX3" fmla="*/ 1905452 w 2349734"/>
                          <a:gd name="connsiteY3" fmla="*/ 1484284 h 3280172"/>
                          <a:gd name="connsiteX4" fmla="*/ 2265020 w 2349734"/>
                          <a:gd name="connsiteY4" fmla="*/ 1734315 h 3280172"/>
                          <a:gd name="connsiteX5" fmla="*/ 2267401 w 2349734"/>
                          <a:gd name="connsiteY5" fmla="*/ 1908146 h 3280172"/>
                          <a:gd name="connsiteX6" fmla="*/ 752926 w 2349734"/>
                          <a:gd name="connsiteY6" fmla="*/ 2689196 h 3280172"/>
                          <a:gd name="connsiteX7" fmla="*/ 376689 w 2349734"/>
                          <a:gd name="connsiteY7" fmla="*/ 3279747 h 3280172"/>
                          <a:gd name="connsiteX8" fmla="*/ 0 w 2349734"/>
                          <a:gd name="connsiteY8" fmla="*/ 3280172 h 3280172"/>
                          <a:gd name="connsiteX9" fmla="*/ 0 w 2349734"/>
                          <a:gd name="connsiteY9" fmla="*/ 0 h 3280172"/>
                          <a:gd name="connsiteX0" fmla="*/ 0 w 2360116"/>
                          <a:gd name="connsiteY0" fmla="*/ 0 h 3280172"/>
                          <a:gd name="connsiteX1" fmla="*/ 2257876 w 2360116"/>
                          <a:gd name="connsiteY1" fmla="*/ 0 h 3280172"/>
                          <a:gd name="connsiteX2" fmla="*/ 1976890 w 2360116"/>
                          <a:gd name="connsiteY2" fmla="*/ 1058040 h 3280172"/>
                          <a:gd name="connsiteX3" fmla="*/ 1867352 w 2360116"/>
                          <a:gd name="connsiteY3" fmla="*/ 1179484 h 3280172"/>
                          <a:gd name="connsiteX4" fmla="*/ 1905452 w 2360116"/>
                          <a:gd name="connsiteY4" fmla="*/ 1484284 h 3280172"/>
                          <a:gd name="connsiteX5" fmla="*/ 2265020 w 2360116"/>
                          <a:gd name="connsiteY5" fmla="*/ 1734315 h 3280172"/>
                          <a:gd name="connsiteX6" fmla="*/ 2267401 w 2360116"/>
                          <a:gd name="connsiteY6" fmla="*/ 1908146 h 3280172"/>
                          <a:gd name="connsiteX7" fmla="*/ 752926 w 2360116"/>
                          <a:gd name="connsiteY7" fmla="*/ 2689196 h 3280172"/>
                          <a:gd name="connsiteX8" fmla="*/ 376689 w 2360116"/>
                          <a:gd name="connsiteY8" fmla="*/ 3279747 h 3280172"/>
                          <a:gd name="connsiteX9" fmla="*/ 0 w 2360116"/>
                          <a:gd name="connsiteY9" fmla="*/ 3280172 h 3280172"/>
                          <a:gd name="connsiteX10" fmla="*/ 0 w 2360116"/>
                          <a:gd name="connsiteY10" fmla="*/ 0 h 3280172"/>
                          <a:gd name="connsiteX0" fmla="*/ 0 w 2354764"/>
                          <a:gd name="connsiteY0" fmla="*/ 0 h 3280172"/>
                          <a:gd name="connsiteX1" fmla="*/ 2257876 w 2354764"/>
                          <a:gd name="connsiteY1" fmla="*/ 0 h 3280172"/>
                          <a:gd name="connsiteX2" fmla="*/ 1934027 w 2354764"/>
                          <a:gd name="connsiteY2" fmla="*/ 1027084 h 3280172"/>
                          <a:gd name="connsiteX3" fmla="*/ 1867352 w 2354764"/>
                          <a:gd name="connsiteY3" fmla="*/ 1179484 h 3280172"/>
                          <a:gd name="connsiteX4" fmla="*/ 1905452 w 2354764"/>
                          <a:gd name="connsiteY4" fmla="*/ 1484284 h 3280172"/>
                          <a:gd name="connsiteX5" fmla="*/ 2265020 w 2354764"/>
                          <a:gd name="connsiteY5" fmla="*/ 1734315 h 3280172"/>
                          <a:gd name="connsiteX6" fmla="*/ 2267401 w 2354764"/>
                          <a:gd name="connsiteY6" fmla="*/ 1908146 h 3280172"/>
                          <a:gd name="connsiteX7" fmla="*/ 752926 w 2354764"/>
                          <a:gd name="connsiteY7" fmla="*/ 2689196 h 3280172"/>
                          <a:gd name="connsiteX8" fmla="*/ 376689 w 2354764"/>
                          <a:gd name="connsiteY8" fmla="*/ 3279747 h 3280172"/>
                          <a:gd name="connsiteX9" fmla="*/ 0 w 2354764"/>
                          <a:gd name="connsiteY9" fmla="*/ 3280172 h 3280172"/>
                          <a:gd name="connsiteX10" fmla="*/ 0 w 2354764"/>
                          <a:gd name="connsiteY10" fmla="*/ 0 h 3280172"/>
                          <a:gd name="connsiteX0" fmla="*/ 0 w 2354764"/>
                          <a:gd name="connsiteY0" fmla="*/ 0 h 3280172"/>
                          <a:gd name="connsiteX1" fmla="*/ 2257876 w 2354764"/>
                          <a:gd name="connsiteY1" fmla="*/ 0 h 3280172"/>
                          <a:gd name="connsiteX2" fmla="*/ 1934027 w 2354764"/>
                          <a:gd name="connsiteY2" fmla="*/ 1027084 h 3280172"/>
                          <a:gd name="connsiteX3" fmla="*/ 1867352 w 2354764"/>
                          <a:gd name="connsiteY3" fmla="*/ 1179484 h 3280172"/>
                          <a:gd name="connsiteX4" fmla="*/ 1905452 w 2354764"/>
                          <a:gd name="connsiteY4" fmla="*/ 1484284 h 3280172"/>
                          <a:gd name="connsiteX5" fmla="*/ 2265020 w 2354764"/>
                          <a:gd name="connsiteY5" fmla="*/ 1734315 h 3280172"/>
                          <a:gd name="connsiteX6" fmla="*/ 2267401 w 2354764"/>
                          <a:gd name="connsiteY6" fmla="*/ 1908146 h 3280172"/>
                          <a:gd name="connsiteX7" fmla="*/ 752926 w 2354764"/>
                          <a:gd name="connsiteY7" fmla="*/ 2689196 h 3280172"/>
                          <a:gd name="connsiteX8" fmla="*/ 376689 w 2354764"/>
                          <a:gd name="connsiteY8" fmla="*/ 3279747 h 3280172"/>
                          <a:gd name="connsiteX9" fmla="*/ 0 w 2354764"/>
                          <a:gd name="connsiteY9" fmla="*/ 3280172 h 3280172"/>
                          <a:gd name="connsiteX10" fmla="*/ 0 w 2354764"/>
                          <a:gd name="connsiteY10" fmla="*/ 0 h 3280172"/>
                          <a:gd name="connsiteX0" fmla="*/ 0 w 2354764"/>
                          <a:gd name="connsiteY0" fmla="*/ 0 h 3280172"/>
                          <a:gd name="connsiteX1" fmla="*/ 2257876 w 2354764"/>
                          <a:gd name="connsiteY1" fmla="*/ 0 h 3280172"/>
                          <a:gd name="connsiteX2" fmla="*/ 1934027 w 2354764"/>
                          <a:gd name="connsiteY2" fmla="*/ 1027084 h 3280172"/>
                          <a:gd name="connsiteX3" fmla="*/ 1867352 w 2354764"/>
                          <a:gd name="connsiteY3" fmla="*/ 1179484 h 3280172"/>
                          <a:gd name="connsiteX4" fmla="*/ 1905452 w 2354764"/>
                          <a:gd name="connsiteY4" fmla="*/ 1484284 h 3280172"/>
                          <a:gd name="connsiteX5" fmla="*/ 2265020 w 2354764"/>
                          <a:gd name="connsiteY5" fmla="*/ 1734315 h 3280172"/>
                          <a:gd name="connsiteX6" fmla="*/ 2267401 w 2354764"/>
                          <a:gd name="connsiteY6" fmla="*/ 1908146 h 3280172"/>
                          <a:gd name="connsiteX7" fmla="*/ 752926 w 2354764"/>
                          <a:gd name="connsiteY7" fmla="*/ 2689196 h 3280172"/>
                          <a:gd name="connsiteX8" fmla="*/ 376689 w 2354764"/>
                          <a:gd name="connsiteY8" fmla="*/ 3279747 h 3280172"/>
                          <a:gd name="connsiteX9" fmla="*/ 0 w 2354764"/>
                          <a:gd name="connsiteY9" fmla="*/ 3280172 h 3280172"/>
                          <a:gd name="connsiteX10" fmla="*/ 0 w 2354764"/>
                          <a:gd name="connsiteY10" fmla="*/ 0 h 3280172"/>
                          <a:gd name="connsiteX0" fmla="*/ 0 w 2267401"/>
                          <a:gd name="connsiteY0" fmla="*/ 28575 h 3308747"/>
                          <a:gd name="connsiteX1" fmla="*/ 1870526 w 2267401"/>
                          <a:gd name="connsiteY1" fmla="*/ 0 h 3308747"/>
                          <a:gd name="connsiteX2" fmla="*/ 1934027 w 2267401"/>
                          <a:gd name="connsiteY2" fmla="*/ 1055659 h 3308747"/>
                          <a:gd name="connsiteX3" fmla="*/ 1867352 w 2267401"/>
                          <a:gd name="connsiteY3" fmla="*/ 1208059 h 3308747"/>
                          <a:gd name="connsiteX4" fmla="*/ 1905452 w 2267401"/>
                          <a:gd name="connsiteY4" fmla="*/ 1512859 h 3308747"/>
                          <a:gd name="connsiteX5" fmla="*/ 2265020 w 2267401"/>
                          <a:gd name="connsiteY5" fmla="*/ 1762890 h 3308747"/>
                          <a:gd name="connsiteX6" fmla="*/ 2267401 w 2267401"/>
                          <a:gd name="connsiteY6" fmla="*/ 1936721 h 3308747"/>
                          <a:gd name="connsiteX7" fmla="*/ 752926 w 2267401"/>
                          <a:gd name="connsiteY7" fmla="*/ 2717771 h 3308747"/>
                          <a:gd name="connsiteX8" fmla="*/ 376689 w 2267401"/>
                          <a:gd name="connsiteY8" fmla="*/ 3308322 h 3308747"/>
                          <a:gd name="connsiteX9" fmla="*/ 0 w 2267401"/>
                          <a:gd name="connsiteY9" fmla="*/ 3308747 h 3308747"/>
                          <a:gd name="connsiteX10" fmla="*/ 0 w 2267401"/>
                          <a:gd name="connsiteY10" fmla="*/ 28575 h 3308747"/>
                          <a:gd name="connsiteX0" fmla="*/ 0 w 2267401"/>
                          <a:gd name="connsiteY0" fmla="*/ 28575 h 3308747"/>
                          <a:gd name="connsiteX1" fmla="*/ 1870526 w 2267401"/>
                          <a:gd name="connsiteY1" fmla="*/ 0 h 3308747"/>
                          <a:gd name="connsiteX2" fmla="*/ 1934027 w 2267401"/>
                          <a:gd name="connsiteY2" fmla="*/ 1055659 h 3308747"/>
                          <a:gd name="connsiteX3" fmla="*/ 1867352 w 2267401"/>
                          <a:gd name="connsiteY3" fmla="*/ 1208059 h 3308747"/>
                          <a:gd name="connsiteX4" fmla="*/ 1905452 w 2267401"/>
                          <a:gd name="connsiteY4" fmla="*/ 1512859 h 3308747"/>
                          <a:gd name="connsiteX5" fmla="*/ 2265020 w 2267401"/>
                          <a:gd name="connsiteY5" fmla="*/ 1762890 h 3308747"/>
                          <a:gd name="connsiteX6" fmla="*/ 2267401 w 2267401"/>
                          <a:gd name="connsiteY6" fmla="*/ 1936721 h 3308747"/>
                          <a:gd name="connsiteX7" fmla="*/ 752926 w 2267401"/>
                          <a:gd name="connsiteY7" fmla="*/ 2717771 h 3308747"/>
                          <a:gd name="connsiteX8" fmla="*/ 376689 w 2267401"/>
                          <a:gd name="connsiteY8" fmla="*/ 3308322 h 3308747"/>
                          <a:gd name="connsiteX9" fmla="*/ 0 w 2267401"/>
                          <a:gd name="connsiteY9" fmla="*/ 3308747 h 3308747"/>
                          <a:gd name="connsiteX10" fmla="*/ 0 w 2267401"/>
                          <a:gd name="connsiteY10" fmla="*/ 28575 h 3308747"/>
                          <a:gd name="connsiteX0" fmla="*/ 0 w 2267401"/>
                          <a:gd name="connsiteY0" fmla="*/ 28575 h 3308747"/>
                          <a:gd name="connsiteX1" fmla="*/ 1870526 w 2267401"/>
                          <a:gd name="connsiteY1" fmla="*/ 0 h 3308747"/>
                          <a:gd name="connsiteX2" fmla="*/ 1934027 w 2267401"/>
                          <a:gd name="connsiteY2" fmla="*/ 1055659 h 3308747"/>
                          <a:gd name="connsiteX3" fmla="*/ 1867352 w 2267401"/>
                          <a:gd name="connsiteY3" fmla="*/ 1208059 h 3308747"/>
                          <a:gd name="connsiteX4" fmla="*/ 1905452 w 2267401"/>
                          <a:gd name="connsiteY4" fmla="*/ 1512859 h 3308747"/>
                          <a:gd name="connsiteX5" fmla="*/ 2265020 w 2267401"/>
                          <a:gd name="connsiteY5" fmla="*/ 1762890 h 3308747"/>
                          <a:gd name="connsiteX6" fmla="*/ 2267401 w 2267401"/>
                          <a:gd name="connsiteY6" fmla="*/ 1936721 h 3308747"/>
                          <a:gd name="connsiteX7" fmla="*/ 752926 w 2267401"/>
                          <a:gd name="connsiteY7" fmla="*/ 2717771 h 3308747"/>
                          <a:gd name="connsiteX8" fmla="*/ 376689 w 2267401"/>
                          <a:gd name="connsiteY8" fmla="*/ 3308322 h 3308747"/>
                          <a:gd name="connsiteX9" fmla="*/ 0 w 2267401"/>
                          <a:gd name="connsiteY9" fmla="*/ 3308747 h 3308747"/>
                          <a:gd name="connsiteX10" fmla="*/ 0 w 2267401"/>
                          <a:gd name="connsiteY10" fmla="*/ 28575 h 3308747"/>
                          <a:gd name="connsiteX0" fmla="*/ 0 w 2267401"/>
                          <a:gd name="connsiteY0" fmla="*/ 28575 h 3308747"/>
                          <a:gd name="connsiteX1" fmla="*/ 1870526 w 2267401"/>
                          <a:gd name="connsiteY1" fmla="*/ 0 h 3308747"/>
                          <a:gd name="connsiteX2" fmla="*/ 1934027 w 2267401"/>
                          <a:gd name="connsiteY2" fmla="*/ 1055659 h 3308747"/>
                          <a:gd name="connsiteX3" fmla="*/ 1867352 w 2267401"/>
                          <a:gd name="connsiteY3" fmla="*/ 1208059 h 3308747"/>
                          <a:gd name="connsiteX4" fmla="*/ 1905452 w 2267401"/>
                          <a:gd name="connsiteY4" fmla="*/ 1512859 h 3308747"/>
                          <a:gd name="connsiteX5" fmla="*/ 2265020 w 2267401"/>
                          <a:gd name="connsiteY5" fmla="*/ 1762890 h 3308747"/>
                          <a:gd name="connsiteX6" fmla="*/ 2267401 w 2267401"/>
                          <a:gd name="connsiteY6" fmla="*/ 1936721 h 3308747"/>
                          <a:gd name="connsiteX7" fmla="*/ 752926 w 2267401"/>
                          <a:gd name="connsiteY7" fmla="*/ 2717771 h 3308747"/>
                          <a:gd name="connsiteX8" fmla="*/ 376689 w 2267401"/>
                          <a:gd name="connsiteY8" fmla="*/ 3308322 h 3308747"/>
                          <a:gd name="connsiteX9" fmla="*/ 0 w 2267401"/>
                          <a:gd name="connsiteY9" fmla="*/ 3308747 h 3308747"/>
                          <a:gd name="connsiteX10" fmla="*/ 0 w 2267401"/>
                          <a:gd name="connsiteY10" fmla="*/ 28575 h 3308747"/>
                          <a:gd name="connsiteX0" fmla="*/ 0 w 2267401"/>
                          <a:gd name="connsiteY0" fmla="*/ 530253 h 3810425"/>
                          <a:gd name="connsiteX1" fmla="*/ 1838778 w 2267401"/>
                          <a:gd name="connsiteY1" fmla="*/ 0 h 3810425"/>
                          <a:gd name="connsiteX2" fmla="*/ 1870526 w 2267401"/>
                          <a:gd name="connsiteY2" fmla="*/ 501678 h 3810425"/>
                          <a:gd name="connsiteX3" fmla="*/ 1934027 w 2267401"/>
                          <a:gd name="connsiteY3" fmla="*/ 1557337 h 3810425"/>
                          <a:gd name="connsiteX4" fmla="*/ 1867352 w 2267401"/>
                          <a:gd name="connsiteY4" fmla="*/ 1709737 h 3810425"/>
                          <a:gd name="connsiteX5" fmla="*/ 1905452 w 2267401"/>
                          <a:gd name="connsiteY5" fmla="*/ 2014537 h 3810425"/>
                          <a:gd name="connsiteX6" fmla="*/ 2265020 w 2267401"/>
                          <a:gd name="connsiteY6" fmla="*/ 2264568 h 3810425"/>
                          <a:gd name="connsiteX7" fmla="*/ 2267401 w 2267401"/>
                          <a:gd name="connsiteY7" fmla="*/ 2438399 h 3810425"/>
                          <a:gd name="connsiteX8" fmla="*/ 752926 w 2267401"/>
                          <a:gd name="connsiteY8" fmla="*/ 3219449 h 3810425"/>
                          <a:gd name="connsiteX9" fmla="*/ 376689 w 2267401"/>
                          <a:gd name="connsiteY9" fmla="*/ 3810000 h 3810425"/>
                          <a:gd name="connsiteX10" fmla="*/ 0 w 2267401"/>
                          <a:gd name="connsiteY10" fmla="*/ 3810425 h 3810425"/>
                          <a:gd name="connsiteX11" fmla="*/ 0 w 2267401"/>
                          <a:gd name="connsiteY11" fmla="*/ 530253 h 3810425"/>
                          <a:gd name="connsiteX0" fmla="*/ 0 w 2267401"/>
                          <a:gd name="connsiteY0" fmla="*/ 530253 h 3810425"/>
                          <a:gd name="connsiteX1" fmla="*/ 1838778 w 2267401"/>
                          <a:gd name="connsiteY1" fmla="*/ 0 h 3810425"/>
                          <a:gd name="connsiteX2" fmla="*/ 1876876 w 2267401"/>
                          <a:gd name="connsiteY2" fmla="*/ 498503 h 3810425"/>
                          <a:gd name="connsiteX3" fmla="*/ 1934027 w 2267401"/>
                          <a:gd name="connsiteY3" fmla="*/ 1557337 h 3810425"/>
                          <a:gd name="connsiteX4" fmla="*/ 1867352 w 2267401"/>
                          <a:gd name="connsiteY4" fmla="*/ 1709737 h 3810425"/>
                          <a:gd name="connsiteX5" fmla="*/ 1905452 w 2267401"/>
                          <a:gd name="connsiteY5" fmla="*/ 2014537 h 3810425"/>
                          <a:gd name="connsiteX6" fmla="*/ 2265020 w 2267401"/>
                          <a:gd name="connsiteY6" fmla="*/ 2264568 h 3810425"/>
                          <a:gd name="connsiteX7" fmla="*/ 2267401 w 2267401"/>
                          <a:gd name="connsiteY7" fmla="*/ 2438399 h 3810425"/>
                          <a:gd name="connsiteX8" fmla="*/ 752926 w 2267401"/>
                          <a:gd name="connsiteY8" fmla="*/ 3219449 h 3810425"/>
                          <a:gd name="connsiteX9" fmla="*/ 376689 w 2267401"/>
                          <a:gd name="connsiteY9" fmla="*/ 3810000 h 3810425"/>
                          <a:gd name="connsiteX10" fmla="*/ 0 w 2267401"/>
                          <a:gd name="connsiteY10" fmla="*/ 3810425 h 3810425"/>
                          <a:gd name="connsiteX11" fmla="*/ 0 w 2267401"/>
                          <a:gd name="connsiteY11" fmla="*/ 530253 h 3810425"/>
                          <a:gd name="connsiteX0" fmla="*/ 866775 w 2267401"/>
                          <a:gd name="connsiteY0" fmla="*/ 133378 h 3810425"/>
                          <a:gd name="connsiteX1" fmla="*/ 1838778 w 2267401"/>
                          <a:gd name="connsiteY1" fmla="*/ 0 h 3810425"/>
                          <a:gd name="connsiteX2" fmla="*/ 1876876 w 2267401"/>
                          <a:gd name="connsiteY2" fmla="*/ 498503 h 3810425"/>
                          <a:gd name="connsiteX3" fmla="*/ 1934027 w 2267401"/>
                          <a:gd name="connsiteY3" fmla="*/ 1557337 h 3810425"/>
                          <a:gd name="connsiteX4" fmla="*/ 1867352 w 2267401"/>
                          <a:gd name="connsiteY4" fmla="*/ 1709737 h 3810425"/>
                          <a:gd name="connsiteX5" fmla="*/ 1905452 w 2267401"/>
                          <a:gd name="connsiteY5" fmla="*/ 2014537 h 3810425"/>
                          <a:gd name="connsiteX6" fmla="*/ 2265020 w 2267401"/>
                          <a:gd name="connsiteY6" fmla="*/ 2264568 h 3810425"/>
                          <a:gd name="connsiteX7" fmla="*/ 2267401 w 2267401"/>
                          <a:gd name="connsiteY7" fmla="*/ 2438399 h 3810425"/>
                          <a:gd name="connsiteX8" fmla="*/ 752926 w 2267401"/>
                          <a:gd name="connsiteY8" fmla="*/ 3219449 h 3810425"/>
                          <a:gd name="connsiteX9" fmla="*/ 376689 w 2267401"/>
                          <a:gd name="connsiteY9" fmla="*/ 3810000 h 3810425"/>
                          <a:gd name="connsiteX10" fmla="*/ 0 w 2267401"/>
                          <a:gd name="connsiteY10" fmla="*/ 3810425 h 3810425"/>
                          <a:gd name="connsiteX11" fmla="*/ 866775 w 2267401"/>
                          <a:gd name="connsiteY11" fmla="*/ 133378 h 3810425"/>
                          <a:gd name="connsiteX0" fmla="*/ 860425 w 2267401"/>
                          <a:gd name="connsiteY0" fmla="*/ 142903 h 3810425"/>
                          <a:gd name="connsiteX1" fmla="*/ 1838778 w 2267401"/>
                          <a:gd name="connsiteY1" fmla="*/ 0 h 3810425"/>
                          <a:gd name="connsiteX2" fmla="*/ 1876876 w 2267401"/>
                          <a:gd name="connsiteY2" fmla="*/ 498503 h 3810425"/>
                          <a:gd name="connsiteX3" fmla="*/ 1934027 w 2267401"/>
                          <a:gd name="connsiteY3" fmla="*/ 1557337 h 3810425"/>
                          <a:gd name="connsiteX4" fmla="*/ 1867352 w 2267401"/>
                          <a:gd name="connsiteY4" fmla="*/ 1709737 h 3810425"/>
                          <a:gd name="connsiteX5" fmla="*/ 1905452 w 2267401"/>
                          <a:gd name="connsiteY5" fmla="*/ 2014537 h 3810425"/>
                          <a:gd name="connsiteX6" fmla="*/ 2265020 w 2267401"/>
                          <a:gd name="connsiteY6" fmla="*/ 2264568 h 3810425"/>
                          <a:gd name="connsiteX7" fmla="*/ 2267401 w 2267401"/>
                          <a:gd name="connsiteY7" fmla="*/ 2438399 h 3810425"/>
                          <a:gd name="connsiteX8" fmla="*/ 752926 w 2267401"/>
                          <a:gd name="connsiteY8" fmla="*/ 3219449 h 3810425"/>
                          <a:gd name="connsiteX9" fmla="*/ 376689 w 2267401"/>
                          <a:gd name="connsiteY9" fmla="*/ 3810000 h 3810425"/>
                          <a:gd name="connsiteX10" fmla="*/ 0 w 2267401"/>
                          <a:gd name="connsiteY10" fmla="*/ 3810425 h 3810425"/>
                          <a:gd name="connsiteX11" fmla="*/ 860425 w 2267401"/>
                          <a:gd name="connsiteY11" fmla="*/ 142903 h 3810425"/>
                          <a:gd name="connsiteX0" fmla="*/ 860425 w 2267401"/>
                          <a:gd name="connsiteY0" fmla="*/ 171470 h 3838992"/>
                          <a:gd name="connsiteX1" fmla="*/ 1838778 w 2267401"/>
                          <a:gd name="connsiteY1" fmla="*/ 28567 h 3838992"/>
                          <a:gd name="connsiteX2" fmla="*/ 1876876 w 2267401"/>
                          <a:gd name="connsiteY2" fmla="*/ 527070 h 3838992"/>
                          <a:gd name="connsiteX3" fmla="*/ 1934027 w 2267401"/>
                          <a:gd name="connsiteY3" fmla="*/ 1585904 h 3838992"/>
                          <a:gd name="connsiteX4" fmla="*/ 1867352 w 2267401"/>
                          <a:gd name="connsiteY4" fmla="*/ 1738304 h 3838992"/>
                          <a:gd name="connsiteX5" fmla="*/ 1905452 w 2267401"/>
                          <a:gd name="connsiteY5" fmla="*/ 2043104 h 3838992"/>
                          <a:gd name="connsiteX6" fmla="*/ 2265020 w 2267401"/>
                          <a:gd name="connsiteY6" fmla="*/ 2293135 h 3838992"/>
                          <a:gd name="connsiteX7" fmla="*/ 2267401 w 2267401"/>
                          <a:gd name="connsiteY7" fmla="*/ 2466966 h 3838992"/>
                          <a:gd name="connsiteX8" fmla="*/ 752926 w 2267401"/>
                          <a:gd name="connsiteY8" fmla="*/ 3248016 h 3838992"/>
                          <a:gd name="connsiteX9" fmla="*/ 376689 w 2267401"/>
                          <a:gd name="connsiteY9" fmla="*/ 3838567 h 3838992"/>
                          <a:gd name="connsiteX10" fmla="*/ 0 w 2267401"/>
                          <a:gd name="connsiteY10" fmla="*/ 3838992 h 3838992"/>
                          <a:gd name="connsiteX11" fmla="*/ 860425 w 2267401"/>
                          <a:gd name="connsiteY11" fmla="*/ 171470 h 3838992"/>
                          <a:gd name="connsiteX0" fmla="*/ 860425 w 2267401"/>
                          <a:gd name="connsiteY0" fmla="*/ 242410 h 3909932"/>
                          <a:gd name="connsiteX1" fmla="*/ 1838778 w 2267401"/>
                          <a:gd name="connsiteY1" fmla="*/ 99507 h 3909932"/>
                          <a:gd name="connsiteX2" fmla="*/ 1876876 w 2267401"/>
                          <a:gd name="connsiteY2" fmla="*/ 598010 h 3909932"/>
                          <a:gd name="connsiteX3" fmla="*/ 1934027 w 2267401"/>
                          <a:gd name="connsiteY3" fmla="*/ 1656844 h 3909932"/>
                          <a:gd name="connsiteX4" fmla="*/ 1867352 w 2267401"/>
                          <a:gd name="connsiteY4" fmla="*/ 1809244 h 3909932"/>
                          <a:gd name="connsiteX5" fmla="*/ 1905452 w 2267401"/>
                          <a:gd name="connsiteY5" fmla="*/ 2114044 h 3909932"/>
                          <a:gd name="connsiteX6" fmla="*/ 2265020 w 2267401"/>
                          <a:gd name="connsiteY6" fmla="*/ 2364075 h 3909932"/>
                          <a:gd name="connsiteX7" fmla="*/ 2267401 w 2267401"/>
                          <a:gd name="connsiteY7" fmla="*/ 2537906 h 3909932"/>
                          <a:gd name="connsiteX8" fmla="*/ 752926 w 2267401"/>
                          <a:gd name="connsiteY8" fmla="*/ 3318956 h 3909932"/>
                          <a:gd name="connsiteX9" fmla="*/ 376689 w 2267401"/>
                          <a:gd name="connsiteY9" fmla="*/ 3909507 h 3909932"/>
                          <a:gd name="connsiteX10" fmla="*/ 0 w 2267401"/>
                          <a:gd name="connsiteY10" fmla="*/ 3909932 h 3909932"/>
                          <a:gd name="connsiteX11" fmla="*/ 860425 w 2267401"/>
                          <a:gd name="connsiteY11" fmla="*/ 242410 h 3909932"/>
                          <a:gd name="connsiteX0" fmla="*/ 860425 w 2267401"/>
                          <a:gd name="connsiteY0" fmla="*/ 242410 h 3909932"/>
                          <a:gd name="connsiteX1" fmla="*/ 1838778 w 2267401"/>
                          <a:gd name="connsiteY1" fmla="*/ 99507 h 3909932"/>
                          <a:gd name="connsiteX2" fmla="*/ 1876876 w 2267401"/>
                          <a:gd name="connsiteY2" fmla="*/ 598010 h 3909932"/>
                          <a:gd name="connsiteX3" fmla="*/ 1934027 w 2267401"/>
                          <a:gd name="connsiteY3" fmla="*/ 1656844 h 3909932"/>
                          <a:gd name="connsiteX4" fmla="*/ 1867352 w 2267401"/>
                          <a:gd name="connsiteY4" fmla="*/ 1809244 h 3909932"/>
                          <a:gd name="connsiteX5" fmla="*/ 1905452 w 2267401"/>
                          <a:gd name="connsiteY5" fmla="*/ 2114044 h 3909932"/>
                          <a:gd name="connsiteX6" fmla="*/ 2265020 w 2267401"/>
                          <a:gd name="connsiteY6" fmla="*/ 2364075 h 3909932"/>
                          <a:gd name="connsiteX7" fmla="*/ 2267401 w 2267401"/>
                          <a:gd name="connsiteY7" fmla="*/ 2537906 h 3909932"/>
                          <a:gd name="connsiteX8" fmla="*/ 752926 w 2267401"/>
                          <a:gd name="connsiteY8" fmla="*/ 3318956 h 3909932"/>
                          <a:gd name="connsiteX9" fmla="*/ 376689 w 2267401"/>
                          <a:gd name="connsiteY9" fmla="*/ 3909507 h 3909932"/>
                          <a:gd name="connsiteX10" fmla="*/ 0 w 2267401"/>
                          <a:gd name="connsiteY10" fmla="*/ 3909932 h 3909932"/>
                          <a:gd name="connsiteX11" fmla="*/ 860425 w 2267401"/>
                          <a:gd name="connsiteY11" fmla="*/ 242410 h 3909932"/>
                          <a:gd name="connsiteX0" fmla="*/ 860425 w 2267401"/>
                          <a:gd name="connsiteY0" fmla="*/ 242410 h 3909932"/>
                          <a:gd name="connsiteX1" fmla="*/ 1838778 w 2267401"/>
                          <a:gd name="connsiteY1" fmla="*/ 99507 h 3909932"/>
                          <a:gd name="connsiteX2" fmla="*/ 1876876 w 2267401"/>
                          <a:gd name="connsiteY2" fmla="*/ 598010 h 3909932"/>
                          <a:gd name="connsiteX3" fmla="*/ 1934027 w 2267401"/>
                          <a:gd name="connsiteY3" fmla="*/ 1656844 h 3909932"/>
                          <a:gd name="connsiteX4" fmla="*/ 1867352 w 2267401"/>
                          <a:gd name="connsiteY4" fmla="*/ 1809244 h 3909932"/>
                          <a:gd name="connsiteX5" fmla="*/ 1905452 w 2267401"/>
                          <a:gd name="connsiteY5" fmla="*/ 2114044 h 3909932"/>
                          <a:gd name="connsiteX6" fmla="*/ 2265020 w 2267401"/>
                          <a:gd name="connsiteY6" fmla="*/ 2364075 h 3909932"/>
                          <a:gd name="connsiteX7" fmla="*/ 2267401 w 2267401"/>
                          <a:gd name="connsiteY7" fmla="*/ 2537906 h 3909932"/>
                          <a:gd name="connsiteX8" fmla="*/ 752926 w 2267401"/>
                          <a:gd name="connsiteY8" fmla="*/ 3318956 h 3909932"/>
                          <a:gd name="connsiteX9" fmla="*/ 376689 w 2267401"/>
                          <a:gd name="connsiteY9" fmla="*/ 3909507 h 3909932"/>
                          <a:gd name="connsiteX10" fmla="*/ 0 w 2267401"/>
                          <a:gd name="connsiteY10" fmla="*/ 3909932 h 3909932"/>
                          <a:gd name="connsiteX11" fmla="*/ 822778 w 2267401"/>
                          <a:gd name="connsiteY11" fmla="*/ 953582 h 3909932"/>
                          <a:gd name="connsiteX12" fmla="*/ 860425 w 2267401"/>
                          <a:gd name="connsiteY12" fmla="*/ 242410 h 3909932"/>
                          <a:gd name="connsiteX0" fmla="*/ 860425 w 2267401"/>
                          <a:gd name="connsiteY0" fmla="*/ 242410 h 3909932"/>
                          <a:gd name="connsiteX1" fmla="*/ 1838778 w 2267401"/>
                          <a:gd name="connsiteY1" fmla="*/ 99507 h 3909932"/>
                          <a:gd name="connsiteX2" fmla="*/ 1876876 w 2267401"/>
                          <a:gd name="connsiteY2" fmla="*/ 598010 h 3909932"/>
                          <a:gd name="connsiteX3" fmla="*/ 1934027 w 2267401"/>
                          <a:gd name="connsiteY3" fmla="*/ 1656844 h 3909932"/>
                          <a:gd name="connsiteX4" fmla="*/ 1867352 w 2267401"/>
                          <a:gd name="connsiteY4" fmla="*/ 1809244 h 3909932"/>
                          <a:gd name="connsiteX5" fmla="*/ 1905452 w 2267401"/>
                          <a:gd name="connsiteY5" fmla="*/ 2114044 h 3909932"/>
                          <a:gd name="connsiteX6" fmla="*/ 2265020 w 2267401"/>
                          <a:gd name="connsiteY6" fmla="*/ 2364075 h 3909932"/>
                          <a:gd name="connsiteX7" fmla="*/ 2267401 w 2267401"/>
                          <a:gd name="connsiteY7" fmla="*/ 2537906 h 3909932"/>
                          <a:gd name="connsiteX8" fmla="*/ 752926 w 2267401"/>
                          <a:gd name="connsiteY8" fmla="*/ 3318956 h 3909932"/>
                          <a:gd name="connsiteX9" fmla="*/ 376689 w 2267401"/>
                          <a:gd name="connsiteY9" fmla="*/ 3909507 h 3909932"/>
                          <a:gd name="connsiteX10" fmla="*/ 0 w 2267401"/>
                          <a:gd name="connsiteY10" fmla="*/ 3909932 h 3909932"/>
                          <a:gd name="connsiteX11" fmla="*/ 822778 w 2267401"/>
                          <a:gd name="connsiteY11" fmla="*/ 953582 h 3909932"/>
                          <a:gd name="connsiteX12" fmla="*/ 860425 w 2267401"/>
                          <a:gd name="connsiteY12" fmla="*/ 242410 h 3909932"/>
                          <a:gd name="connsiteX0" fmla="*/ 860425 w 2267401"/>
                          <a:gd name="connsiteY0" fmla="*/ 242410 h 3909932"/>
                          <a:gd name="connsiteX1" fmla="*/ 1838778 w 2267401"/>
                          <a:gd name="connsiteY1" fmla="*/ 99507 h 3909932"/>
                          <a:gd name="connsiteX2" fmla="*/ 1876876 w 2267401"/>
                          <a:gd name="connsiteY2" fmla="*/ 598010 h 3909932"/>
                          <a:gd name="connsiteX3" fmla="*/ 1934027 w 2267401"/>
                          <a:gd name="connsiteY3" fmla="*/ 1656844 h 3909932"/>
                          <a:gd name="connsiteX4" fmla="*/ 1867352 w 2267401"/>
                          <a:gd name="connsiteY4" fmla="*/ 1809244 h 3909932"/>
                          <a:gd name="connsiteX5" fmla="*/ 1905452 w 2267401"/>
                          <a:gd name="connsiteY5" fmla="*/ 2114044 h 3909932"/>
                          <a:gd name="connsiteX6" fmla="*/ 2265020 w 2267401"/>
                          <a:gd name="connsiteY6" fmla="*/ 2364075 h 3909932"/>
                          <a:gd name="connsiteX7" fmla="*/ 2267401 w 2267401"/>
                          <a:gd name="connsiteY7" fmla="*/ 2537906 h 3909932"/>
                          <a:gd name="connsiteX8" fmla="*/ 752926 w 2267401"/>
                          <a:gd name="connsiteY8" fmla="*/ 3318956 h 3909932"/>
                          <a:gd name="connsiteX9" fmla="*/ 376689 w 2267401"/>
                          <a:gd name="connsiteY9" fmla="*/ 3909507 h 3909932"/>
                          <a:gd name="connsiteX10" fmla="*/ 0 w 2267401"/>
                          <a:gd name="connsiteY10" fmla="*/ 3909932 h 3909932"/>
                          <a:gd name="connsiteX11" fmla="*/ 822778 w 2267401"/>
                          <a:gd name="connsiteY11" fmla="*/ 953582 h 3909932"/>
                          <a:gd name="connsiteX12" fmla="*/ 860425 w 2267401"/>
                          <a:gd name="connsiteY12" fmla="*/ 242410 h 3909932"/>
                          <a:gd name="connsiteX0" fmla="*/ 860425 w 2267401"/>
                          <a:gd name="connsiteY0" fmla="*/ 242410 h 3909932"/>
                          <a:gd name="connsiteX1" fmla="*/ 1838778 w 2267401"/>
                          <a:gd name="connsiteY1" fmla="*/ 99507 h 3909932"/>
                          <a:gd name="connsiteX2" fmla="*/ 1876876 w 2267401"/>
                          <a:gd name="connsiteY2" fmla="*/ 598010 h 3909932"/>
                          <a:gd name="connsiteX3" fmla="*/ 1934027 w 2267401"/>
                          <a:gd name="connsiteY3" fmla="*/ 1656844 h 3909932"/>
                          <a:gd name="connsiteX4" fmla="*/ 1867352 w 2267401"/>
                          <a:gd name="connsiteY4" fmla="*/ 1809244 h 3909932"/>
                          <a:gd name="connsiteX5" fmla="*/ 1905452 w 2267401"/>
                          <a:gd name="connsiteY5" fmla="*/ 2114044 h 3909932"/>
                          <a:gd name="connsiteX6" fmla="*/ 2265020 w 2267401"/>
                          <a:gd name="connsiteY6" fmla="*/ 2364075 h 3909932"/>
                          <a:gd name="connsiteX7" fmla="*/ 2267401 w 2267401"/>
                          <a:gd name="connsiteY7" fmla="*/ 2537906 h 3909932"/>
                          <a:gd name="connsiteX8" fmla="*/ 752926 w 2267401"/>
                          <a:gd name="connsiteY8" fmla="*/ 3318956 h 3909932"/>
                          <a:gd name="connsiteX9" fmla="*/ 376689 w 2267401"/>
                          <a:gd name="connsiteY9" fmla="*/ 3909507 h 3909932"/>
                          <a:gd name="connsiteX10" fmla="*/ 0 w 2267401"/>
                          <a:gd name="connsiteY10" fmla="*/ 3909932 h 3909932"/>
                          <a:gd name="connsiteX11" fmla="*/ 956128 w 2267401"/>
                          <a:gd name="connsiteY11" fmla="*/ 1486982 h 3909932"/>
                          <a:gd name="connsiteX12" fmla="*/ 822778 w 2267401"/>
                          <a:gd name="connsiteY12" fmla="*/ 953582 h 3909932"/>
                          <a:gd name="connsiteX13" fmla="*/ 860425 w 2267401"/>
                          <a:gd name="connsiteY13" fmla="*/ 242410 h 3909932"/>
                          <a:gd name="connsiteX0" fmla="*/ 860425 w 2267401"/>
                          <a:gd name="connsiteY0" fmla="*/ 242410 h 3909932"/>
                          <a:gd name="connsiteX1" fmla="*/ 1838778 w 2267401"/>
                          <a:gd name="connsiteY1" fmla="*/ 99507 h 3909932"/>
                          <a:gd name="connsiteX2" fmla="*/ 1876876 w 2267401"/>
                          <a:gd name="connsiteY2" fmla="*/ 598010 h 3909932"/>
                          <a:gd name="connsiteX3" fmla="*/ 1934027 w 2267401"/>
                          <a:gd name="connsiteY3" fmla="*/ 1656844 h 3909932"/>
                          <a:gd name="connsiteX4" fmla="*/ 1867352 w 2267401"/>
                          <a:gd name="connsiteY4" fmla="*/ 1809244 h 3909932"/>
                          <a:gd name="connsiteX5" fmla="*/ 1905452 w 2267401"/>
                          <a:gd name="connsiteY5" fmla="*/ 2114044 h 3909932"/>
                          <a:gd name="connsiteX6" fmla="*/ 2265020 w 2267401"/>
                          <a:gd name="connsiteY6" fmla="*/ 2364075 h 3909932"/>
                          <a:gd name="connsiteX7" fmla="*/ 2267401 w 2267401"/>
                          <a:gd name="connsiteY7" fmla="*/ 2537906 h 3909932"/>
                          <a:gd name="connsiteX8" fmla="*/ 752926 w 2267401"/>
                          <a:gd name="connsiteY8" fmla="*/ 3318956 h 3909932"/>
                          <a:gd name="connsiteX9" fmla="*/ 376689 w 2267401"/>
                          <a:gd name="connsiteY9" fmla="*/ 3909507 h 3909932"/>
                          <a:gd name="connsiteX10" fmla="*/ 0 w 2267401"/>
                          <a:gd name="connsiteY10" fmla="*/ 3909932 h 3909932"/>
                          <a:gd name="connsiteX11" fmla="*/ 956128 w 2267401"/>
                          <a:gd name="connsiteY11" fmla="*/ 1486982 h 3909932"/>
                          <a:gd name="connsiteX12" fmla="*/ 822778 w 2267401"/>
                          <a:gd name="connsiteY12" fmla="*/ 953582 h 3909932"/>
                          <a:gd name="connsiteX13" fmla="*/ 860425 w 2267401"/>
                          <a:gd name="connsiteY13" fmla="*/ 242410 h 3909932"/>
                          <a:gd name="connsiteX0" fmla="*/ 860425 w 2267401"/>
                          <a:gd name="connsiteY0" fmla="*/ 242410 h 3909932"/>
                          <a:gd name="connsiteX1" fmla="*/ 1838778 w 2267401"/>
                          <a:gd name="connsiteY1" fmla="*/ 99507 h 3909932"/>
                          <a:gd name="connsiteX2" fmla="*/ 1876876 w 2267401"/>
                          <a:gd name="connsiteY2" fmla="*/ 598010 h 3909932"/>
                          <a:gd name="connsiteX3" fmla="*/ 1934027 w 2267401"/>
                          <a:gd name="connsiteY3" fmla="*/ 1656844 h 3909932"/>
                          <a:gd name="connsiteX4" fmla="*/ 1867352 w 2267401"/>
                          <a:gd name="connsiteY4" fmla="*/ 1809244 h 3909932"/>
                          <a:gd name="connsiteX5" fmla="*/ 1905452 w 2267401"/>
                          <a:gd name="connsiteY5" fmla="*/ 2114044 h 3909932"/>
                          <a:gd name="connsiteX6" fmla="*/ 2265020 w 2267401"/>
                          <a:gd name="connsiteY6" fmla="*/ 2364075 h 3909932"/>
                          <a:gd name="connsiteX7" fmla="*/ 2267401 w 2267401"/>
                          <a:gd name="connsiteY7" fmla="*/ 2537906 h 3909932"/>
                          <a:gd name="connsiteX8" fmla="*/ 752926 w 2267401"/>
                          <a:gd name="connsiteY8" fmla="*/ 3318956 h 3909932"/>
                          <a:gd name="connsiteX9" fmla="*/ 376689 w 2267401"/>
                          <a:gd name="connsiteY9" fmla="*/ 3909507 h 3909932"/>
                          <a:gd name="connsiteX10" fmla="*/ 0 w 2267401"/>
                          <a:gd name="connsiteY10" fmla="*/ 3909932 h 3909932"/>
                          <a:gd name="connsiteX11" fmla="*/ 956128 w 2267401"/>
                          <a:gd name="connsiteY11" fmla="*/ 1486982 h 3909932"/>
                          <a:gd name="connsiteX12" fmla="*/ 819603 w 2267401"/>
                          <a:gd name="connsiteY12" fmla="*/ 963107 h 3909932"/>
                          <a:gd name="connsiteX13" fmla="*/ 860425 w 2267401"/>
                          <a:gd name="connsiteY13" fmla="*/ 242410 h 3909932"/>
                          <a:gd name="connsiteX0" fmla="*/ 860425 w 2267401"/>
                          <a:gd name="connsiteY0" fmla="*/ 242410 h 3909932"/>
                          <a:gd name="connsiteX1" fmla="*/ 1838778 w 2267401"/>
                          <a:gd name="connsiteY1" fmla="*/ 99507 h 3909932"/>
                          <a:gd name="connsiteX2" fmla="*/ 1876876 w 2267401"/>
                          <a:gd name="connsiteY2" fmla="*/ 598010 h 3909932"/>
                          <a:gd name="connsiteX3" fmla="*/ 1934027 w 2267401"/>
                          <a:gd name="connsiteY3" fmla="*/ 1656844 h 3909932"/>
                          <a:gd name="connsiteX4" fmla="*/ 1867352 w 2267401"/>
                          <a:gd name="connsiteY4" fmla="*/ 1809244 h 3909932"/>
                          <a:gd name="connsiteX5" fmla="*/ 1905452 w 2267401"/>
                          <a:gd name="connsiteY5" fmla="*/ 2114044 h 3909932"/>
                          <a:gd name="connsiteX6" fmla="*/ 2265020 w 2267401"/>
                          <a:gd name="connsiteY6" fmla="*/ 2364075 h 3909932"/>
                          <a:gd name="connsiteX7" fmla="*/ 2267401 w 2267401"/>
                          <a:gd name="connsiteY7" fmla="*/ 2537906 h 3909932"/>
                          <a:gd name="connsiteX8" fmla="*/ 752926 w 2267401"/>
                          <a:gd name="connsiteY8" fmla="*/ 3318956 h 3909932"/>
                          <a:gd name="connsiteX9" fmla="*/ 376689 w 2267401"/>
                          <a:gd name="connsiteY9" fmla="*/ 3909507 h 3909932"/>
                          <a:gd name="connsiteX10" fmla="*/ 0 w 2267401"/>
                          <a:gd name="connsiteY10" fmla="*/ 3909932 h 3909932"/>
                          <a:gd name="connsiteX11" fmla="*/ 956128 w 2267401"/>
                          <a:gd name="connsiteY11" fmla="*/ 1486982 h 3909932"/>
                          <a:gd name="connsiteX12" fmla="*/ 829128 w 2267401"/>
                          <a:gd name="connsiteY12" fmla="*/ 956757 h 3909932"/>
                          <a:gd name="connsiteX13" fmla="*/ 860425 w 2267401"/>
                          <a:gd name="connsiteY13" fmla="*/ 242410 h 3909932"/>
                          <a:gd name="connsiteX0" fmla="*/ 860425 w 2267401"/>
                          <a:gd name="connsiteY0" fmla="*/ 242410 h 3909932"/>
                          <a:gd name="connsiteX1" fmla="*/ 1838778 w 2267401"/>
                          <a:gd name="connsiteY1" fmla="*/ 99507 h 3909932"/>
                          <a:gd name="connsiteX2" fmla="*/ 1876876 w 2267401"/>
                          <a:gd name="connsiteY2" fmla="*/ 598010 h 3909932"/>
                          <a:gd name="connsiteX3" fmla="*/ 1934027 w 2267401"/>
                          <a:gd name="connsiteY3" fmla="*/ 1656844 h 3909932"/>
                          <a:gd name="connsiteX4" fmla="*/ 1867352 w 2267401"/>
                          <a:gd name="connsiteY4" fmla="*/ 1809244 h 3909932"/>
                          <a:gd name="connsiteX5" fmla="*/ 1905452 w 2267401"/>
                          <a:gd name="connsiteY5" fmla="*/ 2114044 h 3909932"/>
                          <a:gd name="connsiteX6" fmla="*/ 2265020 w 2267401"/>
                          <a:gd name="connsiteY6" fmla="*/ 2364075 h 3909932"/>
                          <a:gd name="connsiteX7" fmla="*/ 2267401 w 2267401"/>
                          <a:gd name="connsiteY7" fmla="*/ 2537906 h 3909932"/>
                          <a:gd name="connsiteX8" fmla="*/ 752926 w 2267401"/>
                          <a:gd name="connsiteY8" fmla="*/ 3318956 h 3909932"/>
                          <a:gd name="connsiteX9" fmla="*/ 376689 w 2267401"/>
                          <a:gd name="connsiteY9" fmla="*/ 3909507 h 3909932"/>
                          <a:gd name="connsiteX10" fmla="*/ 0 w 2267401"/>
                          <a:gd name="connsiteY10" fmla="*/ 3909932 h 3909932"/>
                          <a:gd name="connsiteX11" fmla="*/ 956128 w 2267401"/>
                          <a:gd name="connsiteY11" fmla="*/ 1486982 h 3909932"/>
                          <a:gd name="connsiteX12" fmla="*/ 829128 w 2267401"/>
                          <a:gd name="connsiteY12" fmla="*/ 956757 h 3909932"/>
                          <a:gd name="connsiteX13" fmla="*/ 860425 w 2267401"/>
                          <a:gd name="connsiteY13" fmla="*/ 242410 h 3909932"/>
                          <a:gd name="connsiteX0" fmla="*/ 860425 w 2267401"/>
                          <a:gd name="connsiteY0" fmla="*/ 242410 h 3909932"/>
                          <a:gd name="connsiteX1" fmla="*/ 1838778 w 2267401"/>
                          <a:gd name="connsiteY1" fmla="*/ 99507 h 3909932"/>
                          <a:gd name="connsiteX2" fmla="*/ 1876876 w 2267401"/>
                          <a:gd name="connsiteY2" fmla="*/ 598010 h 3909932"/>
                          <a:gd name="connsiteX3" fmla="*/ 1934027 w 2267401"/>
                          <a:gd name="connsiteY3" fmla="*/ 1656844 h 3909932"/>
                          <a:gd name="connsiteX4" fmla="*/ 1867352 w 2267401"/>
                          <a:gd name="connsiteY4" fmla="*/ 1809244 h 3909932"/>
                          <a:gd name="connsiteX5" fmla="*/ 1905452 w 2267401"/>
                          <a:gd name="connsiteY5" fmla="*/ 2114044 h 3909932"/>
                          <a:gd name="connsiteX6" fmla="*/ 2265020 w 2267401"/>
                          <a:gd name="connsiteY6" fmla="*/ 2364075 h 3909932"/>
                          <a:gd name="connsiteX7" fmla="*/ 2267401 w 2267401"/>
                          <a:gd name="connsiteY7" fmla="*/ 2537906 h 3909932"/>
                          <a:gd name="connsiteX8" fmla="*/ 752926 w 2267401"/>
                          <a:gd name="connsiteY8" fmla="*/ 3318956 h 3909932"/>
                          <a:gd name="connsiteX9" fmla="*/ 376689 w 2267401"/>
                          <a:gd name="connsiteY9" fmla="*/ 3909507 h 3909932"/>
                          <a:gd name="connsiteX10" fmla="*/ 0 w 2267401"/>
                          <a:gd name="connsiteY10" fmla="*/ 3909932 h 3909932"/>
                          <a:gd name="connsiteX11" fmla="*/ 1057728 w 2267401"/>
                          <a:gd name="connsiteY11" fmla="*/ 1826707 h 3909932"/>
                          <a:gd name="connsiteX12" fmla="*/ 956128 w 2267401"/>
                          <a:gd name="connsiteY12" fmla="*/ 1486982 h 3909932"/>
                          <a:gd name="connsiteX13" fmla="*/ 829128 w 2267401"/>
                          <a:gd name="connsiteY13" fmla="*/ 956757 h 3909932"/>
                          <a:gd name="connsiteX14" fmla="*/ 860425 w 2267401"/>
                          <a:gd name="connsiteY14" fmla="*/ 242410 h 3909932"/>
                          <a:gd name="connsiteX0" fmla="*/ 860425 w 2267401"/>
                          <a:gd name="connsiteY0" fmla="*/ 242410 h 3909932"/>
                          <a:gd name="connsiteX1" fmla="*/ 1838778 w 2267401"/>
                          <a:gd name="connsiteY1" fmla="*/ 99507 h 3909932"/>
                          <a:gd name="connsiteX2" fmla="*/ 1876876 w 2267401"/>
                          <a:gd name="connsiteY2" fmla="*/ 598010 h 3909932"/>
                          <a:gd name="connsiteX3" fmla="*/ 1934027 w 2267401"/>
                          <a:gd name="connsiteY3" fmla="*/ 1656844 h 3909932"/>
                          <a:gd name="connsiteX4" fmla="*/ 1867352 w 2267401"/>
                          <a:gd name="connsiteY4" fmla="*/ 1809244 h 3909932"/>
                          <a:gd name="connsiteX5" fmla="*/ 1905452 w 2267401"/>
                          <a:gd name="connsiteY5" fmla="*/ 2114044 h 3909932"/>
                          <a:gd name="connsiteX6" fmla="*/ 2265020 w 2267401"/>
                          <a:gd name="connsiteY6" fmla="*/ 2364075 h 3909932"/>
                          <a:gd name="connsiteX7" fmla="*/ 2267401 w 2267401"/>
                          <a:gd name="connsiteY7" fmla="*/ 2537906 h 3909932"/>
                          <a:gd name="connsiteX8" fmla="*/ 752926 w 2267401"/>
                          <a:gd name="connsiteY8" fmla="*/ 3318956 h 3909932"/>
                          <a:gd name="connsiteX9" fmla="*/ 376689 w 2267401"/>
                          <a:gd name="connsiteY9" fmla="*/ 3909507 h 3909932"/>
                          <a:gd name="connsiteX10" fmla="*/ 0 w 2267401"/>
                          <a:gd name="connsiteY10" fmla="*/ 3909932 h 3909932"/>
                          <a:gd name="connsiteX11" fmla="*/ 1057728 w 2267401"/>
                          <a:gd name="connsiteY11" fmla="*/ 1826707 h 3909932"/>
                          <a:gd name="connsiteX12" fmla="*/ 956128 w 2267401"/>
                          <a:gd name="connsiteY12" fmla="*/ 1486982 h 3909932"/>
                          <a:gd name="connsiteX13" fmla="*/ 829128 w 2267401"/>
                          <a:gd name="connsiteY13" fmla="*/ 956757 h 3909932"/>
                          <a:gd name="connsiteX14" fmla="*/ 860425 w 2267401"/>
                          <a:gd name="connsiteY14" fmla="*/ 242410 h 3909932"/>
                          <a:gd name="connsiteX0" fmla="*/ 860425 w 2267401"/>
                          <a:gd name="connsiteY0" fmla="*/ 242410 h 3909932"/>
                          <a:gd name="connsiteX1" fmla="*/ 1838778 w 2267401"/>
                          <a:gd name="connsiteY1" fmla="*/ 99507 h 3909932"/>
                          <a:gd name="connsiteX2" fmla="*/ 1876876 w 2267401"/>
                          <a:gd name="connsiteY2" fmla="*/ 598010 h 3909932"/>
                          <a:gd name="connsiteX3" fmla="*/ 1934027 w 2267401"/>
                          <a:gd name="connsiteY3" fmla="*/ 1656844 h 3909932"/>
                          <a:gd name="connsiteX4" fmla="*/ 1867352 w 2267401"/>
                          <a:gd name="connsiteY4" fmla="*/ 1809244 h 3909932"/>
                          <a:gd name="connsiteX5" fmla="*/ 1905452 w 2267401"/>
                          <a:gd name="connsiteY5" fmla="*/ 2114044 h 3909932"/>
                          <a:gd name="connsiteX6" fmla="*/ 2265020 w 2267401"/>
                          <a:gd name="connsiteY6" fmla="*/ 2364075 h 3909932"/>
                          <a:gd name="connsiteX7" fmla="*/ 2267401 w 2267401"/>
                          <a:gd name="connsiteY7" fmla="*/ 2537906 h 3909932"/>
                          <a:gd name="connsiteX8" fmla="*/ 752926 w 2267401"/>
                          <a:gd name="connsiteY8" fmla="*/ 3318956 h 3909932"/>
                          <a:gd name="connsiteX9" fmla="*/ 376689 w 2267401"/>
                          <a:gd name="connsiteY9" fmla="*/ 3909507 h 3909932"/>
                          <a:gd name="connsiteX10" fmla="*/ 0 w 2267401"/>
                          <a:gd name="connsiteY10" fmla="*/ 3909932 h 3909932"/>
                          <a:gd name="connsiteX11" fmla="*/ 1057728 w 2267401"/>
                          <a:gd name="connsiteY11" fmla="*/ 1826707 h 3909932"/>
                          <a:gd name="connsiteX12" fmla="*/ 956128 w 2267401"/>
                          <a:gd name="connsiteY12" fmla="*/ 1486982 h 3909932"/>
                          <a:gd name="connsiteX13" fmla="*/ 829128 w 2267401"/>
                          <a:gd name="connsiteY13" fmla="*/ 956757 h 3909932"/>
                          <a:gd name="connsiteX14" fmla="*/ 860425 w 2267401"/>
                          <a:gd name="connsiteY14" fmla="*/ 242410 h 3909932"/>
                          <a:gd name="connsiteX0" fmla="*/ 860425 w 2267401"/>
                          <a:gd name="connsiteY0" fmla="*/ 242410 h 3909932"/>
                          <a:gd name="connsiteX1" fmla="*/ 1838778 w 2267401"/>
                          <a:gd name="connsiteY1" fmla="*/ 99507 h 3909932"/>
                          <a:gd name="connsiteX2" fmla="*/ 1876876 w 2267401"/>
                          <a:gd name="connsiteY2" fmla="*/ 598010 h 3909932"/>
                          <a:gd name="connsiteX3" fmla="*/ 1934027 w 2267401"/>
                          <a:gd name="connsiteY3" fmla="*/ 1656844 h 3909932"/>
                          <a:gd name="connsiteX4" fmla="*/ 1867352 w 2267401"/>
                          <a:gd name="connsiteY4" fmla="*/ 1809244 h 3909932"/>
                          <a:gd name="connsiteX5" fmla="*/ 1905452 w 2267401"/>
                          <a:gd name="connsiteY5" fmla="*/ 2114044 h 3909932"/>
                          <a:gd name="connsiteX6" fmla="*/ 2265020 w 2267401"/>
                          <a:gd name="connsiteY6" fmla="*/ 2364075 h 3909932"/>
                          <a:gd name="connsiteX7" fmla="*/ 2267401 w 2267401"/>
                          <a:gd name="connsiteY7" fmla="*/ 2537906 h 3909932"/>
                          <a:gd name="connsiteX8" fmla="*/ 752926 w 2267401"/>
                          <a:gd name="connsiteY8" fmla="*/ 3318956 h 3909932"/>
                          <a:gd name="connsiteX9" fmla="*/ 376689 w 2267401"/>
                          <a:gd name="connsiteY9" fmla="*/ 3909507 h 3909932"/>
                          <a:gd name="connsiteX10" fmla="*/ 0 w 2267401"/>
                          <a:gd name="connsiteY10" fmla="*/ 3909932 h 3909932"/>
                          <a:gd name="connsiteX11" fmla="*/ 1064078 w 2267401"/>
                          <a:gd name="connsiteY11" fmla="*/ 1823532 h 3909932"/>
                          <a:gd name="connsiteX12" fmla="*/ 956128 w 2267401"/>
                          <a:gd name="connsiteY12" fmla="*/ 1486982 h 3909932"/>
                          <a:gd name="connsiteX13" fmla="*/ 829128 w 2267401"/>
                          <a:gd name="connsiteY13" fmla="*/ 956757 h 3909932"/>
                          <a:gd name="connsiteX14" fmla="*/ 860425 w 2267401"/>
                          <a:gd name="connsiteY14" fmla="*/ 242410 h 3909932"/>
                          <a:gd name="connsiteX0" fmla="*/ 860425 w 2267401"/>
                          <a:gd name="connsiteY0" fmla="*/ 242410 h 3909932"/>
                          <a:gd name="connsiteX1" fmla="*/ 1838778 w 2267401"/>
                          <a:gd name="connsiteY1" fmla="*/ 99507 h 3909932"/>
                          <a:gd name="connsiteX2" fmla="*/ 1876876 w 2267401"/>
                          <a:gd name="connsiteY2" fmla="*/ 598010 h 3909932"/>
                          <a:gd name="connsiteX3" fmla="*/ 1934027 w 2267401"/>
                          <a:gd name="connsiteY3" fmla="*/ 1656844 h 3909932"/>
                          <a:gd name="connsiteX4" fmla="*/ 1867352 w 2267401"/>
                          <a:gd name="connsiteY4" fmla="*/ 1809244 h 3909932"/>
                          <a:gd name="connsiteX5" fmla="*/ 1905452 w 2267401"/>
                          <a:gd name="connsiteY5" fmla="*/ 2114044 h 3909932"/>
                          <a:gd name="connsiteX6" fmla="*/ 2265020 w 2267401"/>
                          <a:gd name="connsiteY6" fmla="*/ 2364075 h 3909932"/>
                          <a:gd name="connsiteX7" fmla="*/ 2267401 w 2267401"/>
                          <a:gd name="connsiteY7" fmla="*/ 2537906 h 3909932"/>
                          <a:gd name="connsiteX8" fmla="*/ 752926 w 2267401"/>
                          <a:gd name="connsiteY8" fmla="*/ 3318956 h 3909932"/>
                          <a:gd name="connsiteX9" fmla="*/ 376689 w 2267401"/>
                          <a:gd name="connsiteY9" fmla="*/ 3909507 h 3909932"/>
                          <a:gd name="connsiteX10" fmla="*/ 0 w 2267401"/>
                          <a:gd name="connsiteY10" fmla="*/ 3909932 h 3909932"/>
                          <a:gd name="connsiteX11" fmla="*/ 1099003 w 2267401"/>
                          <a:gd name="connsiteY11" fmla="*/ 2328357 h 3909932"/>
                          <a:gd name="connsiteX12" fmla="*/ 1064078 w 2267401"/>
                          <a:gd name="connsiteY12" fmla="*/ 1823532 h 3909932"/>
                          <a:gd name="connsiteX13" fmla="*/ 956128 w 2267401"/>
                          <a:gd name="connsiteY13" fmla="*/ 1486982 h 3909932"/>
                          <a:gd name="connsiteX14" fmla="*/ 829128 w 2267401"/>
                          <a:gd name="connsiteY14" fmla="*/ 956757 h 3909932"/>
                          <a:gd name="connsiteX15" fmla="*/ 860425 w 2267401"/>
                          <a:gd name="connsiteY15" fmla="*/ 242410 h 3909932"/>
                          <a:gd name="connsiteX0" fmla="*/ 860425 w 2267401"/>
                          <a:gd name="connsiteY0" fmla="*/ 242410 h 3909932"/>
                          <a:gd name="connsiteX1" fmla="*/ 1838778 w 2267401"/>
                          <a:gd name="connsiteY1" fmla="*/ 99507 h 3909932"/>
                          <a:gd name="connsiteX2" fmla="*/ 1876876 w 2267401"/>
                          <a:gd name="connsiteY2" fmla="*/ 598010 h 3909932"/>
                          <a:gd name="connsiteX3" fmla="*/ 1934027 w 2267401"/>
                          <a:gd name="connsiteY3" fmla="*/ 1656844 h 3909932"/>
                          <a:gd name="connsiteX4" fmla="*/ 1867352 w 2267401"/>
                          <a:gd name="connsiteY4" fmla="*/ 1809244 h 3909932"/>
                          <a:gd name="connsiteX5" fmla="*/ 1905452 w 2267401"/>
                          <a:gd name="connsiteY5" fmla="*/ 2114044 h 3909932"/>
                          <a:gd name="connsiteX6" fmla="*/ 2265020 w 2267401"/>
                          <a:gd name="connsiteY6" fmla="*/ 2364075 h 3909932"/>
                          <a:gd name="connsiteX7" fmla="*/ 2267401 w 2267401"/>
                          <a:gd name="connsiteY7" fmla="*/ 2537906 h 3909932"/>
                          <a:gd name="connsiteX8" fmla="*/ 752926 w 2267401"/>
                          <a:gd name="connsiteY8" fmla="*/ 3318956 h 3909932"/>
                          <a:gd name="connsiteX9" fmla="*/ 376689 w 2267401"/>
                          <a:gd name="connsiteY9" fmla="*/ 3909507 h 3909932"/>
                          <a:gd name="connsiteX10" fmla="*/ 0 w 2267401"/>
                          <a:gd name="connsiteY10" fmla="*/ 3909932 h 3909932"/>
                          <a:gd name="connsiteX11" fmla="*/ 886278 w 2267401"/>
                          <a:gd name="connsiteY11" fmla="*/ 2214057 h 3909932"/>
                          <a:gd name="connsiteX12" fmla="*/ 1064078 w 2267401"/>
                          <a:gd name="connsiteY12" fmla="*/ 1823532 h 3909932"/>
                          <a:gd name="connsiteX13" fmla="*/ 956128 w 2267401"/>
                          <a:gd name="connsiteY13" fmla="*/ 1486982 h 3909932"/>
                          <a:gd name="connsiteX14" fmla="*/ 829128 w 2267401"/>
                          <a:gd name="connsiteY14" fmla="*/ 956757 h 3909932"/>
                          <a:gd name="connsiteX15" fmla="*/ 860425 w 2267401"/>
                          <a:gd name="connsiteY15" fmla="*/ 242410 h 3909932"/>
                          <a:gd name="connsiteX0" fmla="*/ 860425 w 2267401"/>
                          <a:gd name="connsiteY0" fmla="*/ 242410 h 3909932"/>
                          <a:gd name="connsiteX1" fmla="*/ 1838778 w 2267401"/>
                          <a:gd name="connsiteY1" fmla="*/ 99507 h 3909932"/>
                          <a:gd name="connsiteX2" fmla="*/ 1876876 w 2267401"/>
                          <a:gd name="connsiteY2" fmla="*/ 598010 h 3909932"/>
                          <a:gd name="connsiteX3" fmla="*/ 1934027 w 2267401"/>
                          <a:gd name="connsiteY3" fmla="*/ 1656844 h 3909932"/>
                          <a:gd name="connsiteX4" fmla="*/ 1867352 w 2267401"/>
                          <a:gd name="connsiteY4" fmla="*/ 1809244 h 3909932"/>
                          <a:gd name="connsiteX5" fmla="*/ 1905452 w 2267401"/>
                          <a:gd name="connsiteY5" fmla="*/ 2114044 h 3909932"/>
                          <a:gd name="connsiteX6" fmla="*/ 2265020 w 2267401"/>
                          <a:gd name="connsiteY6" fmla="*/ 2364075 h 3909932"/>
                          <a:gd name="connsiteX7" fmla="*/ 2267401 w 2267401"/>
                          <a:gd name="connsiteY7" fmla="*/ 2537906 h 3909932"/>
                          <a:gd name="connsiteX8" fmla="*/ 752926 w 2267401"/>
                          <a:gd name="connsiteY8" fmla="*/ 3318956 h 3909932"/>
                          <a:gd name="connsiteX9" fmla="*/ 376689 w 2267401"/>
                          <a:gd name="connsiteY9" fmla="*/ 3909507 h 3909932"/>
                          <a:gd name="connsiteX10" fmla="*/ 0 w 2267401"/>
                          <a:gd name="connsiteY10" fmla="*/ 3909932 h 3909932"/>
                          <a:gd name="connsiteX11" fmla="*/ 886278 w 2267401"/>
                          <a:gd name="connsiteY11" fmla="*/ 2214057 h 3909932"/>
                          <a:gd name="connsiteX12" fmla="*/ 1064078 w 2267401"/>
                          <a:gd name="connsiteY12" fmla="*/ 1823532 h 3909932"/>
                          <a:gd name="connsiteX13" fmla="*/ 956128 w 2267401"/>
                          <a:gd name="connsiteY13" fmla="*/ 1486982 h 3909932"/>
                          <a:gd name="connsiteX14" fmla="*/ 829128 w 2267401"/>
                          <a:gd name="connsiteY14" fmla="*/ 956757 h 3909932"/>
                          <a:gd name="connsiteX15" fmla="*/ 860425 w 2267401"/>
                          <a:gd name="connsiteY15" fmla="*/ 242410 h 3909932"/>
                          <a:gd name="connsiteX0" fmla="*/ 860425 w 2267401"/>
                          <a:gd name="connsiteY0" fmla="*/ 242410 h 3909932"/>
                          <a:gd name="connsiteX1" fmla="*/ 1838778 w 2267401"/>
                          <a:gd name="connsiteY1" fmla="*/ 99507 h 3909932"/>
                          <a:gd name="connsiteX2" fmla="*/ 1876876 w 2267401"/>
                          <a:gd name="connsiteY2" fmla="*/ 598010 h 3909932"/>
                          <a:gd name="connsiteX3" fmla="*/ 1934027 w 2267401"/>
                          <a:gd name="connsiteY3" fmla="*/ 1656844 h 3909932"/>
                          <a:gd name="connsiteX4" fmla="*/ 1867352 w 2267401"/>
                          <a:gd name="connsiteY4" fmla="*/ 1809244 h 3909932"/>
                          <a:gd name="connsiteX5" fmla="*/ 1905452 w 2267401"/>
                          <a:gd name="connsiteY5" fmla="*/ 2114044 h 3909932"/>
                          <a:gd name="connsiteX6" fmla="*/ 2265020 w 2267401"/>
                          <a:gd name="connsiteY6" fmla="*/ 2364075 h 3909932"/>
                          <a:gd name="connsiteX7" fmla="*/ 2267401 w 2267401"/>
                          <a:gd name="connsiteY7" fmla="*/ 2537906 h 3909932"/>
                          <a:gd name="connsiteX8" fmla="*/ 752926 w 2267401"/>
                          <a:gd name="connsiteY8" fmla="*/ 3318956 h 3909932"/>
                          <a:gd name="connsiteX9" fmla="*/ 376689 w 2267401"/>
                          <a:gd name="connsiteY9" fmla="*/ 3909507 h 3909932"/>
                          <a:gd name="connsiteX10" fmla="*/ 0 w 2267401"/>
                          <a:gd name="connsiteY10" fmla="*/ 3909932 h 3909932"/>
                          <a:gd name="connsiteX11" fmla="*/ 146503 w 2267401"/>
                          <a:gd name="connsiteY11" fmla="*/ 2763332 h 3909932"/>
                          <a:gd name="connsiteX12" fmla="*/ 886278 w 2267401"/>
                          <a:gd name="connsiteY12" fmla="*/ 2214057 h 3909932"/>
                          <a:gd name="connsiteX13" fmla="*/ 1064078 w 2267401"/>
                          <a:gd name="connsiteY13" fmla="*/ 1823532 h 3909932"/>
                          <a:gd name="connsiteX14" fmla="*/ 956128 w 2267401"/>
                          <a:gd name="connsiteY14" fmla="*/ 1486982 h 3909932"/>
                          <a:gd name="connsiteX15" fmla="*/ 829128 w 2267401"/>
                          <a:gd name="connsiteY15" fmla="*/ 956757 h 3909932"/>
                          <a:gd name="connsiteX16" fmla="*/ 860425 w 2267401"/>
                          <a:gd name="connsiteY16" fmla="*/ 242410 h 3909932"/>
                          <a:gd name="connsiteX0" fmla="*/ 860425 w 2267401"/>
                          <a:gd name="connsiteY0" fmla="*/ 242410 h 3909932"/>
                          <a:gd name="connsiteX1" fmla="*/ 1838778 w 2267401"/>
                          <a:gd name="connsiteY1" fmla="*/ 99507 h 3909932"/>
                          <a:gd name="connsiteX2" fmla="*/ 1876876 w 2267401"/>
                          <a:gd name="connsiteY2" fmla="*/ 598010 h 3909932"/>
                          <a:gd name="connsiteX3" fmla="*/ 1934027 w 2267401"/>
                          <a:gd name="connsiteY3" fmla="*/ 1656844 h 3909932"/>
                          <a:gd name="connsiteX4" fmla="*/ 1867352 w 2267401"/>
                          <a:gd name="connsiteY4" fmla="*/ 1809244 h 3909932"/>
                          <a:gd name="connsiteX5" fmla="*/ 1905452 w 2267401"/>
                          <a:gd name="connsiteY5" fmla="*/ 2114044 h 3909932"/>
                          <a:gd name="connsiteX6" fmla="*/ 2265020 w 2267401"/>
                          <a:gd name="connsiteY6" fmla="*/ 2364075 h 3909932"/>
                          <a:gd name="connsiteX7" fmla="*/ 2267401 w 2267401"/>
                          <a:gd name="connsiteY7" fmla="*/ 2537906 h 3909932"/>
                          <a:gd name="connsiteX8" fmla="*/ 752926 w 2267401"/>
                          <a:gd name="connsiteY8" fmla="*/ 3318956 h 3909932"/>
                          <a:gd name="connsiteX9" fmla="*/ 376689 w 2267401"/>
                          <a:gd name="connsiteY9" fmla="*/ 3909507 h 3909932"/>
                          <a:gd name="connsiteX10" fmla="*/ 0 w 2267401"/>
                          <a:gd name="connsiteY10" fmla="*/ 3909932 h 3909932"/>
                          <a:gd name="connsiteX11" fmla="*/ 146503 w 2267401"/>
                          <a:gd name="connsiteY11" fmla="*/ 2763332 h 3909932"/>
                          <a:gd name="connsiteX12" fmla="*/ 886278 w 2267401"/>
                          <a:gd name="connsiteY12" fmla="*/ 2214057 h 3909932"/>
                          <a:gd name="connsiteX13" fmla="*/ 1064078 w 2267401"/>
                          <a:gd name="connsiteY13" fmla="*/ 1823532 h 3909932"/>
                          <a:gd name="connsiteX14" fmla="*/ 956128 w 2267401"/>
                          <a:gd name="connsiteY14" fmla="*/ 1486982 h 3909932"/>
                          <a:gd name="connsiteX15" fmla="*/ 829128 w 2267401"/>
                          <a:gd name="connsiteY15" fmla="*/ 956757 h 3909932"/>
                          <a:gd name="connsiteX16" fmla="*/ 860425 w 2267401"/>
                          <a:gd name="connsiteY16" fmla="*/ 242410 h 3909932"/>
                          <a:gd name="connsiteX0" fmla="*/ 860425 w 2267401"/>
                          <a:gd name="connsiteY0" fmla="*/ 242410 h 3909932"/>
                          <a:gd name="connsiteX1" fmla="*/ 1838778 w 2267401"/>
                          <a:gd name="connsiteY1" fmla="*/ 99507 h 3909932"/>
                          <a:gd name="connsiteX2" fmla="*/ 1876876 w 2267401"/>
                          <a:gd name="connsiteY2" fmla="*/ 598010 h 3909932"/>
                          <a:gd name="connsiteX3" fmla="*/ 1934027 w 2267401"/>
                          <a:gd name="connsiteY3" fmla="*/ 1656844 h 3909932"/>
                          <a:gd name="connsiteX4" fmla="*/ 1867352 w 2267401"/>
                          <a:gd name="connsiteY4" fmla="*/ 1809244 h 3909932"/>
                          <a:gd name="connsiteX5" fmla="*/ 1905452 w 2267401"/>
                          <a:gd name="connsiteY5" fmla="*/ 2114044 h 3909932"/>
                          <a:gd name="connsiteX6" fmla="*/ 2265020 w 2267401"/>
                          <a:gd name="connsiteY6" fmla="*/ 2364075 h 3909932"/>
                          <a:gd name="connsiteX7" fmla="*/ 2267401 w 2267401"/>
                          <a:gd name="connsiteY7" fmla="*/ 2537906 h 3909932"/>
                          <a:gd name="connsiteX8" fmla="*/ 752926 w 2267401"/>
                          <a:gd name="connsiteY8" fmla="*/ 3318956 h 3909932"/>
                          <a:gd name="connsiteX9" fmla="*/ 376689 w 2267401"/>
                          <a:gd name="connsiteY9" fmla="*/ 3909507 h 3909932"/>
                          <a:gd name="connsiteX10" fmla="*/ 0 w 2267401"/>
                          <a:gd name="connsiteY10" fmla="*/ 3909932 h 3909932"/>
                          <a:gd name="connsiteX11" fmla="*/ 127453 w 2267401"/>
                          <a:gd name="connsiteY11" fmla="*/ 2763332 h 3909932"/>
                          <a:gd name="connsiteX12" fmla="*/ 886278 w 2267401"/>
                          <a:gd name="connsiteY12" fmla="*/ 2214057 h 3909932"/>
                          <a:gd name="connsiteX13" fmla="*/ 1064078 w 2267401"/>
                          <a:gd name="connsiteY13" fmla="*/ 1823532 h 3909932"/>
                          <a:gd name="connsiteX14" fmla="*/ 956128 w 2267401"/>
                          <a:gd name="connsiteY14" fmla="*/ 1486982 h 3909932"/>
                          <a:gd name="connsiteX15" fmla="*/ 829128 w 2267401"/>
                          <a:gd name="connsiteY15" fmla="*/ 956757 h 3909932"/>
                          <a:gd name="connsiteX16" fmla="*/ 860425 w 2267401"/>
                          <a:gd name="connsiteY16" fmla="*/ 242410 h 3909932"/>
                          <a:gd name="connsiteX0" fmla="*/ 860425 w 2267401"/>
                          <a:gd name="connsiteY0" fmla="*/ 242410 h 3909932"/>
                          <a:gd name="connsiteX1" fmla="*/ 1838778 w 2267401"/>
                          <a:gd name="connsiteY1" fmla="*/ 99507 h 3909932"/>
                          <a:gd name="connsiteX2" fmla="*/ 1876876 w 2267401"/>
                          <a:gd name="connsiteY2" fmla="*/ 598010 h 3909932"/>
                          <a:gd name="connsiteX3" fmla="*/ 1934027 w 2267401"/>
                          <a:gd name="connsiteY3" fmla="*/ 1656844 h 3909932"/>
                          <a:gd name="connsiteX4" fmla="*/ 1867352 w 2267401"/>
                          <a:gd name="connsiteY4" fmla="*/ 1809244 h 3909932"/>
                          <a:gd name="connsiteX5" fmla="*/ 1905452 w 2267401"/>
                          <a:gd name="connsiteY5" fmla="*/ 2114044 h 3909932"/>
                          <a:gd name="connsiteX6" fmla="*/ 2265020 w 2267401"/>
                          <a:gd name="connsiteY6" fmla="*/ 2364075 h 3909932"/>
                          <a:gd name="connsiteX7" fmla="*/ 2267401 w 2267401"/>
                          <a:gd name="connsiteY7" fmla="*/ 2537906 h 3909932"/>
                          <a:gd name="connsiteX8" fmla="*/ 752926 w 2267401"/>
                          <a:gd name="connsiteY8" fmla="*/ 3318956 h 3909932"/>
                          <a:gd name="connsiteX9" fmla="*/ 376689 w 2267401"/>
                          <a:gd name="connsiteY9" fmla="*/ 3909507 h 3909932"/>
                          <a:gd name="connsiteX10" fmla="*/ 0 w 2267401"/>
                          <a:gd name="connsiteY10" fmla="*/ 3909932 h 3909932"/>
                          <a:gd name="connsiteX11" fmla="*/ 127453 w 2267401"/>
                          <a:gd name="connsiteY11" fmla="*/ 2763332 h 3909932"/>
                          <a:gd name="connsiteX12" fmla="*/ 886278 w 2267401"/>
                          <a:gd name="connsiteY12" fmla="*/ 2214057 h 3909932"/>
                          <a:gd name="connsiteX13" fmla="*/ 1064078 w 2267401"/>
                          <a:gd name="connsiteY13" fmla="*/ 1823532 h 3909932"/>
                          <a:gd name="connsiteX14" fmla="*/ 956128 w 2267401"/>
                          <a:gd name="connsiteY14" fmla="*/ 1486982 h 3909932"/>
                          <a:gd name="connsiteX15" fmla="*/ 829128 w 2267401"/>
                          <a:gd name="connsiteY15" fmla="*/ 956757 h 3909932"/>
                          <a:gd name="connsiteX16" fmla="*/ 860425 w 2267401"/>
                          <a:gd name="connsiteY16" fmla="*/ 242410 h 390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7401" h="3909932">
                            <a:moveTo>
                              <a:pt x="860425" y="242410"/>
                            </a:moveTo>
                            <a:cubicBezTo>
                              <a:pt x="991809" y="-31708"/>
                              <a:pt x="1710569" y="-64525"/>
                              <a:pt x="1838778" y="99507"/>
                            </a:cubicBezTo>
                            <a:lnTo>
                              <a:pt x="1876876" y="598010"/>
                            </a:lnTo>
                            <a:cubicBezTo>
                              <a:pt x="1618586" y="1006919"/>
                              <a:pt x="1729239" y="1399938"/>
                              <a:pt x="1934027" y="1656844"/>
                            </a:cubicBezTo>
                            <a:cubicBezTo>
                              <a:pt x="1907040" y="1755794"/>
                              <a:pt x="1891561" y="1756459"/>
                              <a:pt x="1867352" y="1809244"/>
                            </a:cubicBezTo>
                            <a:cubicBezTo>
                              <a:pt x="1858622" y="2020906"/>
                              <a:pt x="1870130" y="2042210"/>
                              <a:pt x="1905452" y="2114044"/>
                            </a:cubicBezTo>
                            <a:cubicBezTo>
                              <a:pt x="1949505" y="2136396"/>
                              <a:pt x="2178502" y="2318831"/>
                              <a:pt x="2265020" y="2364075"/>
                            </a:cubicBezTo>
                            <a:cubicBezTo>
                              <a:pt x="2266607" y="2443973"/>
                              <a:pt x="2266606" y="2435513"/>
                              <a:pt x="2267401" y="2537906"/>
                            </a:cubicBezTo>
                            <a:cubicBezTo>
                              <a:pt x="1849888" y="2726549"/>
                              <a:pt x="1068045" y="3090356"/>
                              <a:pt x="752926" y="3318956"/>
                            </a:cubicBezTo>
                            <a:cubicBezTo>
                              <a:pt x="452095" y="3557081"/>
                              <a:pt x="402165" y="3832442"/>
                              <a:pt x="376689" y="3909507"/>
                            </a:cubicBezTo>
                            <a:lnTo>
                              <a:pt x="0" y="3909932"/>
                            </a:lnTo>
                            <a:cubicBezTo>
                              <a:pt x="24606" y="3736365"/>
                              <a:pt x="-20260" y="3045978"/>
                              <a:pt x="127453" y="2763332"/>
                            </a:cubicBezTo>
                            <a:cubicBezTo>
                              <a:pt x="306916" y="2521961"/>
                              <a:pt x="783620" y="2308778"/>
                              <a:pt x="886278" y="2214057"/>
                            </a:cubicBezTo>
                            <a:cubicBezTo>
                              <a:pt x="1127124" y="2104449"/>
                              <a:pt x="1049791" y="1945240"/>
                              <a:pt x="1064078" y="1823532"/>
                            </a:cubicBezTo>
                            <a:cubicBezTo>
                              <a:pt x="1032933" y="1768957"/>
                              <a:pt x="975178" y="1633561"/>
                              <a:pt x="956128" y="1486982"/>
                            </a:cubicBezTo>
                            <a:cubicBezTo>
                              <a:pt x="724958" y="1346682"/>
                              <a:pt x="711729" y="1017606"/>
                              <a:pt x="829128" y="956757"/>
                            </a:cubicBezTo>
                            <a:cubicBezTo>
                              <a:pt x="787702" y="732400"/>
                              <a:pt x="778026" y="469942"/>
                              <a:pt x="860425" y="24241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cs typeface="Arial" panose="020B0604020202020204" pitchFamily="34" charset="0"/>
                        </a:endParaRPr>
                      </a:p>
                    </p:txBody>
                  </p:sp>
                  <p:sp>
                    <p:nvSpPr>
                      <p:cNvPr id="86" name="Rectangle 914">
                        <a:extLst>
                          <a:ext uri="{FF2B5EF4-FFF2-40B4-BE49-F238E27FC236}">
                            <a16:creationId xmlns:a16="http://schemas.microsoft.com/office/drawing/2014/main" id="{5AD98D75-0EDA-41F7-88CE-D28538AC4476}"/>
                          </a:ext>
                        </a:extLst>
                      </p:cNvPr>
                      <p:cNvSpPr/>
                      <p:nvPr/>
                    </p:nvSpPr>
                    <p:spPr>
                      <a:xfrm>
                        <a:off x="5190930" y="5679712"/>
                        <a:ext cx="161789" cy="279378"/>
                      </a:xfrm>
                      <a:custGeom>
                        <a:avLst/>
                        <a:gdLst>
                          <a:gd name="connsiteX0" fmla="*/ 0 w 2253418"/>
                          <a:gd name="connsiteY0" fmla="*/ 0 h 2552700"/>
                          <a:gd name="connsiteX1" fmla="*/ 2253418 w 2253418"/>
                          <a:gd name="connsiteY1" fmla="*/ 0 h 2552700"/>
                          <a:gd name="connsiteX2" fmla="*/ 2253418 w 2253418"/>
                          <a:gd name="connsiteY2" fmla="*/ 2552700 h 2552700"/>
                          <a:gd name="connsiteX3" fmla="*/ 0 w 2253418"/>
                          <a:gd name="connsiteY3" fmla="*/ 2552700 h 2552700"/>
                          <a:gd name="connsiteX4" fmla="*/ 0 w 2253418"/>
                          <a:gd name="connsiteY4" fmla="*/ 0 h 2552700"/>
                          <a:gd name="connsiteX0" fmla="*/ 60741 w 2314159"/>
                          <a:gd name="connsiteY0" fmla="*/ 0 h 2552700"/>
                          <a:gd name="connsiteX1" fmla="*/ 2314159 w 2314159"/>
                          <a:gd name="connsiteY1" fmla="*/ 0 h 2552700"/>
                          <a:gd name="connsiteX2" fmla="*/ 2314159 w 2314159"/>
                          <a:gd name="connsiteY2" fmla="*/ 2552700 h 2552700"/>
                          <a:gd name="connsiteX3" fmla="*/ 60741 w 2314159"/>
                          <a:gd name="connsiteY3" fmla="*/ 2552700 h 2552700"/>
                          <a:gd name="connsiteX4" fmla="*/ 0 w 2314159"/>
                          <a:gd name="connsiteY4" fmla="*/ 552450 h 2552700"/>
                          <a:gd name="connsiteX5" fmla="*/ 60741 w 2314159"/>
                          <a:gd name="connsiteY5" fmla="*/ 0 h 2552700"/>
                          <a:gd name="connsiteX0" fmla="*/ 60741 w 2314159"/>
                          <a:gd name="connsiteY0" fmla="*/ 0 h 2552700"/>
                          <a:gd name="connsiteX1" fmla="*/ 2314159 w 2314159"/>
                          <a:gd name="connsiteY1" fmla="*/ 0 h 2552700"/>
                          <a:gd name="connsiteX2" fmla="*/ 2314159 w 2314159"/>
                          <a:gd name="connsiteY2" fmla="*/ 2552700 h 2552700"/>
                          <a:gd name="connsiteX3" fmla="*/ 60741 w 2314159"/>
                          <a:gd name="connsiteY3" fmla="*/ 2552700 h 2552700"/>
                          <a:gd name="connsiteX4" fmla="*/ 0 w 2314159"/>
                          <a:gd name="connsiteY4" fmla="*/ 552450 h 2552700"/>
                          <a:gd name="connsiteX5" fmla="*/ 60741 w 2314159"/>
                          <a:gd name="connsiteY5" fmla="*/ 0 h 2552700"/>
                          <a:gd name="connsiteX0" fmla="*/ 309617 w 2563035"/>
                          <a:gd name="connsiteY0" fmla="*/ 0 h 2552700"/>
                          <a:gd name="connsiteX1" fmla="*/ 2563035 w 2563035"/>
                          <a:gd name="connsiteY1" fmla="*/ 0 h 2552700"/>
                          <a:gd name="connsiteX2" fmla="*/ 2563035 w 2563035"/>
                          <a:gd name="connsiteY2" fmla="*/ 2552700 h 2552700"/>
                          <a:gd name="connsiteX3" fmla="*/ 309617 w 2563035"/>
                          <a:gd name="connsiteY3" fmla="*/ 2552700 h 2552700"/>
                          <a:gd name="connsiteX4" fmla="*/ 1227 w 2563035"/>
                          <a:gd name="connsiteY4" fmla="*/ 1784350 h 2552700"/>
                          <a:gd name="connsiteX5" fmla="*/ 248876 w 2563035"/>
                          <a:gd name="connsiteY5" fmla="*/ 552450 h 2552700"/>
                          <a:gd name="connsiteX6" fmla="*/ 309617 w 2563035"/>
                          <a:gd name="connsiteY6" fmla="*/ 0 h 2552700"/>
                          <a:gd name="connsiteX0" fmla="*/ 309617 w 2563035"/>
                          <a:gd name="connsiteY0" fmla="*/ 0 h 2552700"/>
                          <a:gd name="connsiteX1" fmla="*/ 2563035 w 2563035"/>
                          <a:gd name="connsiteY1" fmla="*/ 0 h 2552700"/>
                          <a:gd name="connsiteX2" fmla="*/ 2563035 w 2563035"/>
                          <a:gd name="connsiteY2" fmla="*/ 2552700 h 2552700"/>
                          <a:gd name="connsiteX3" fmla="*/ 309617 w 2563035"/>
                          <a:gd name="connsiteY3" fmla="*/ 2552700 h 2552700"/>
                          <a:gd name="connsiteX4" fmla="*/ 1227 w 2563035"/>
                          <a:gd name="connsiteY4" fmla="*/ 1784350 h 2552700"/>
                          <a:gd name="connsiteX5" fmla="*/ 248876 w 2563035"/>
                          <a:gd name="connsiteY5" fmla="*/ 552450 h 2552700"/>
                          <a:gd name="connsiteX6" fmla="*/ 309617 w 2563035"/>
                          <a:gd name="connsiteY6" fmla="*/ 0 h 2552700"/>
                          <a:gd name="connsiteX0" fmla="*/ 314941 w 2568359"/>
                          <a:gd name="connsiteY0" fmla="*/ 0 h 2552700"/>
                          <a:gd name="connsiteX1" fmla="*/ 2568359 w 2568359"/>
                          <a:gd name="connsiteY1" fmla="*/ 0 h 2552700"/>
                          <a:gd name="connsiteX2" fmla="*/ 2568359 w 2568359"/>
                          <a:gd name="connsiteY2" fmla="*/ 2552700 h 2552700"/>
                          <a:gd name="connsiteX3" fmla="*/ 314941 w 2568359"/>
                          <a:gd name="connsiteY3" fmla="*/ 2552700 h 2552700"/>
                          <a:gd name="connsiteX4" fmla="*/ 201 w 2568359"/>
                          <a:gd name="connsiteY4" fmla="*/ 1765300 h 2552700"/>
                          <a:gd name="connsiteX5" fmla="*/ 254200 w 2568359"/>
                          <a:gd name="connsiteY5" fmla="*/ 552450 h 2552700"/>
                          <a:gd name="connsiteX6" fmla="*/ 314941 w 2568359"/>
                          <a:gd name="connsiteY6" fmla="*/ 0 h 2552700"/>
                          <a:gd name="connsiteX0" fmla="*/ 314941 w 2568359"/>
                          <a:gd name="connsiteY0" fmla="*/ 0 h 2552700"/>
                          <a:gd name="connsiteX1" fmla="*/ 2568359 w 2568359"/>
                          <a:gd name="connsiteY1" fmla="*/ 0 h 2552700"/>
                          <a:gd name="connsiteX2" fmla="*/ 2568359 w 2568359"/>
                          <a:gd name="connsiteY2" fmla="*/ 2552700 h 2552700"/>
                          <a:gd name="connsiteX3" fmla="*/ 314941 w 2568359"/>
                          <a:gd name="connsiteY3" fmla="*/ 2552700 h 2552700"/>
                          <a:gd name="connsiteX4" fmla="*/ 201 w 2568359"/>
                          <a:gd name="connsiteY4" fmla="*/ 1765300 h 2552700"/>
                          <a:gd name="connsiteX5" fmla="*/ 254200 w 2568359"/>
                          <a:gd name="connsiteY5" fmla="*/ 552450 h 2552700"/>
                          <a:gd name="connsiteX6" fmla="*/ 314941 w 2568359"/>
                          <a:gd name="connsiteY6" fmla="*/ 0 h 2552700"/>
                          <a:gd name="connsiteX0" fmla="*/ 314941 w 2568359"/>
                          <a:gd name="connsiteY0" fmla="*/ 0 h 2552700"/>
                          <a:gd name="connsiteX1" fmla="*/ 2568359 w 2568359"/>
                          <a:gd name="connsiteY1" fmla="*/ 0 h 2552700"/>
                          <a:gd name="connsiteX2" fmla="*/ 2568359 w 2568359"/>
                          <a:gd name="connsiteY2" fmla="*/ 2552700 h 2552700"/>
                          <a:gd name="connsiteX3" fmla="*/ 314941 w 2568359"/>
                          <a:gd name="connsiteY3" fmla="*/ 2552700 h 2552700"/>
                          <a:gd name="connsiteX4" fmla="*/ 201 w 2568359"/>
                          <a:gd name="connsiteY4" fmla="*/ 1765300 h 2552700"/>
                          <a:gd name="connsiteX5" fmla="*/ 254200 w 2568359"/>
                          <a:gd name="connsiteY5" fmla="*/ 552450 h 2552700"/>
                          <a:gd name="connsiteX6" fmla="*/ 314941 w 2568359"/>
                          <a:gd name="connsiteY6" fmla="*/ 0 h 2552700"/>
                          <a:gd name="connsiteX0" fmla="*/ 314941 w 2568359"/>
                          <a:gd name="connsiteY0" fmla="*/ 0 h 2552700"/>
                          <a:gd name="connsiteX1" fmla="*/ 2568359 w 2568359"/>
                          <a:gd name="connsiteY1" fmla="*/ 0 h 2552700"/>
                          <a:gd name="connsiteX2" fmla="*/ 2568359 w 2568359"/>
                          <a:gd name="connsiteY2" fmla="*/ 2552700 h 2552700"/>
                          <a:gd name="connsiteX3" fmla="*/ 314941 w 2568359"/>
                          <a:gd name="connsiteY3" fmla="*/ 2552700 h 2552700"/>
                          <a:gd name="connsiteX4" fmla="*/ 201 w 2568359"/>
                          <a:gd name="connsiteY4" fmla="*/ 1765300 h 2552700"/>
                          <a:gd name="connsiteX5" fmla="*/ 254200 w 2568359"/>
                          <a:gd name="connsiteY5" fmla="*/ 552450 h 2552700"/>
                          <a:gd name="connsiteX6" fmla="*/ 314941 w 2568359"/>
                          <a:gd name="connsiteY6" fmla="*/ 0 h 2552700"/>
                          <a:gd name="connsiteX0" fmla="*/ 319229 w 2572647"/>
                          <a:gd name="connsiteY0" fmla="*/ 0 h 2552700"/>
                          <a:gd name="connsiteX1" fmla="*/ 2572647 w 2572647"/>
                          <a:gd name="connsiteY1" fmla="*/ 0 h 2552700"/>
                          <a:gd name="connsiteX2" fmla="*/ 2572647 w 2572647"/>
                          <a:gd name="connsiteY2" fmla="*/ 2552700 h 2552700"/>
                          <a:gd name="connsiteX3" fmla="*/ 319229 w 2572647"/>
                          <a:gd name="connsiteY3" fmla="*/ 2552700 h 2552700"/>
                          <a:gd name="connsiteX4" fmla="*/ 271189 w 2572647"/>
                          <a:gd name="connsiteY4" fmla="*/ 1841500 h 2552700"/>
                          <a:gd name="connsiteX5" fmla="*/ 4489 w 2572647"/>
                          <a:gd name="connsiteY5" fmla="*/ 1765300 h 2552700"/>
                          <a:gd name="connsiteX6" fmla="*/ 258488 w 2572647"/>
                          <a:gd name="connsiteY6" fmla="*/ 552450 h 2552700"/>
                          <a:gd name="connsiteX7" fmla="*/ 319229 w 2572647"/>
                          <a:gd name="connsiteY7" fmla="*/ 0 h 2552700"/>
                          <a:gd name="connsiteX0" fmla="*/ 314740 w 2568158"/>
                          <a:gd name="connsiteY0" fmla="*/ 0 h 2552700"/>
                          <a:gd name="connsiteX1" fmla="*/ 2568158 w 2568158"/>
                          <a:gd name="connsiteY1" fmla="*/ 0 h 2552700"/>
                          <a:gd name="connsiteX2" fmla="*/ 2568158 w 2568158"/>
                          <a:gd name="connsiteY2" fmla="*/ 2552700 h 2552700"/>
                          <a:gd name="connsiteX3" fmla="*/ 314740 w 2568158"/>
                          <a:gd name="connsiteY3" fmla="*/ 2552700 h 2552700"/>
                          <a:gd name="connsiteX4" fmla="*/ 266700 w 2568158"/>
                          <a:gd name="connsiteY4" fmla="*/ 1841500 h 2552700"/>
                          <a:gd name="connsiteX5" fmla="*/ 0 w 2568158"/>
                          <a:gd name="connsiteY5" fmla="*/ 1765300 h 2552700"/>
                          <a:gd name="connsiteX6" fmla="*/ 253999 w 2568158"/>
                          <a:gd name="connsiteY6" fmla="*/ 552450 h 2552700"/>
                          <a:gd name="connsiteX7" fmla="*/ 314740 w 2568158"/>
                          <a:gd name="connsiteY7" fmla="*/ 0 h 2552700"/>
                          <a:gd name="connsiteX0" fmla="*/ 314740 w 2568158"/>
                          <a:gd name="connsiteY0" fmla="*/ 0 h 2552700"/>
                          <a:gd name="connsiteX1" fmla="*/ 2568158 w 2568158"/>
                          <a:gd name="connsiteY1" fmla="*/ 0 h 2552700"/>
                          <a:gd name="connsiteX2" fmla="*/ 2568158 w 2568158"/>
                          <a:gd name="connsiteY2" fmla="*/ 2552700 h 2552700"/>
                          <a:gd name="connsiteX3" fmla="*/ 314740 w 2568158"/>
                          <a:gd name="connsiteY3" fmla="*/ 2552700 h 2552700"/>
                          <a:gd name="connsiteX4" fmla="*/ 266700 w 2568158"/>
                          <a:gd name="connsiteY4" fmla="*/ 1841500 h 2552700"/>
                          <a:gd name="connsiteX5" fmla="*/ 0 w 2568158"/>
                          <a:gd name="connsiteY5" fmla="*/ 1765300 h 2552700"/>
                          <a:gd name="connsiteX6" fmla="*/ 253999 w 2568158"/>
                          <a:gd name="connsiteY6" fmla="*/ 552450 h 2552700"/>
                          <a:gd name="connsiteX7" fmla="*/ 314740 w 2568158"/>
                          <a:gd name="connsiteY7" fmla="*/ 0 h 2552700"/>
                          <a:gd name="connsiteX0" fmla="*/ 314740 w 2568158"/>
                          <a:gd name="connsiteY0" fmla="*/ 0 h 2552700"/>
                          <a:gd name="connsiteX1" fmla="*/ 2568158 w 2568158"/>
                          <a:gd name="connsiteY1" fmla="*/ 0 h 2552700"/>
                          <a:gd name="connsiteX2" fmla="*/ 2568158 w 2568158"/>
                          <a:gd name="connsiteY2" fmla="*/ 2552700 h 2552700"/>
                          <a:gd name="connsiteX3" fmla="*/ 314740 w 2568158"/>
                          <a:gd name="connsiteY3" fmla="*/ 2552700 h 2552700"/>
                          <a:gd name="connsiteX4" fmla="*/ 266700 w 2568158"/>
                          <a:gd name="connsiteY4" fmla="*/ 1841500 h 2552700"/>
                          <a:gd name="connsiteX5" fmla="*/ 0 w 2568158"/>
                          <a:gd name="connsiteY5" fmla="*/ 1765300 h 2552700"/>
                          <a:gd name="connsiteX6" fmla="*/ 253999 w 2568158"/>
                          <a:gd name="connsiteY6" fmla="*/ 552450 h 2552700"/>
                          <a:gd name="connsiteX7" fmla="*/ 314740 w 2568158"/>
                          <a:gd name="connsiteY7" fmla="*/ 0 h 2552700"/>
                          <a:gd name="connsiteX0" fmla="*/ 279021 w 2532439"/>
                          <a:gd name="connsiteY0" fmla="*/ 0 h 2552700"/>
                          <a:gd name="connsiteX1" fmla="*/ 2532439 w 2532439"/>
                          <a:gd name="connsiteY1" fmla="*/ 0 h 2552700"/>
                          <a:gd name="connsiteX2" fmla="*/ 2532439 w 2532439"/>
                          <a:gd name="connsiteY2" fmla="*/ 2552700 h 2552700"/>
                          <a:gd name="connsiteX3" fmla="*/ 279021 w 2532439"/>
                          <a:gd name="connsiteY3" fmla="*/ 2552700 h 2552700"/>
                          <a:gd name="connsiteX4" fmla="*/ 230981 w 2532439"/>
                          <a:gd name="connsiteY4" fmla="*/ 1841500 h 2552700"/>
                          <a:gd name="connsiteX5" fmla="*/ 0 w 2532439"/>
                          <a:gd name="connsiteY5" fmla="*/ 1758156 h 2552700"/>
                          <a:gd name="connsiteX6" fmla="*/ 218280 w 2532439"/>
                          <a:gd name="connsiteY6" fmla="*/ 552450 h 2552700"/>
                          <a:gd name="connsiteX7" fmla="*/ 279021 w 2532439"/>
                          <a:gd name="connsiteY7" fmla="*/ 0 h 2552700"/>
                          <a:gd name="connsiteX0" fmla="*/ 305215 w 2558633"/>
                          <a:gd name="connsiteY0" fmla="*/ 0 h 2552700"/>
                          <a:gd name="connsiteX1" fmla="*/ 2558633 w 2558633"/>
                          <a:gd name="connsiteY1" fmla="*/ 0 h 2552700"/>
                          <a:gd name="connsiteX2" fmla="*/ 2558633 w 2558633"/>
                          <a:gd name="connsiteY2" fmla="*/ 2552700 h 2552700"/>
                          <a:gd name="connsiteX3" fmla="*/ 305215 w 2558633"/>
                          <a:gd name="connsiteY3" fmla="*/ 2552700 h 2552700"/>
                          <a:gd name="connsiteX4" fmla="*/ 257175 w 2558633"/>
                          <a:gd name="connsiteY4" fmla="*/ 1841500 h 2552700"/>
                          <a:gd name="connsiteX5" fmla="*/ 0 w 2558633"/>
                          <a:gd name="connsiteY5" fmla="*/ 1793875 h 2552700"/>
                          <a:gd name="connsiteX6" fmla="*/ 244474 w 2558633"/>
                          <a:gd name="connsiteY6" fmla="*/ 552450 h 2552700"/>
                          <a:gd name="connsiteX7" fmla="*/ 305215 w 2558633"/>
                          <a:gd name="connsiteY7" fmla="*/ 0 h 2552700"/>
                          <a:gd name="connsiteX0" fmla="*/ 312359 w 2565777"/>
                          <a:gd name="connsiteY0" fmla="*/ 0 h 2552700"/>
                          <a:gd name="connsiteX1" fmla="*/ 2565777 w 2565777"/>
                          <a:gd name="connsiteY1" fmla="*/ 0 h 2552700"/>
                          <a:gd name="connsiteX2" fmla="*/ 2565777 w 2565777"/>
                          <a:gd name="connsiteY2" fmla="*/ 2552700 h 2552700"/>
                          <a:gd name="connsiteX3" fmla="*/ 312359 w 2565777"/>
                          <a:gd name="connsiteY3" fmla="*/ 2552700 h 2552700"/>
                          <a:gd name="connsiteX4" fmla="*/ 264319 w 2565777"/>
                          <a:gd name="connsiteY4" fmla="*/ 1841500 h 2552700"/>
                          <a:gd name="connsiteX5" fmla="*/ 0 w 2565777"/>
                          <a:gd name="connsiteY5" fmla="*/ 1765300 h 2552700"/>
                          <a:gd name="connsiteX6" fmla="*/ 251618 w 2565777"/>
                          <a:gd name="connsiteY6" fmla="*/ 552450 h 2552700"/>
                          <a:gd name="connsiteX7" fmla="*/ 312359 w 2565777"/>
                          <a:gd name="connsiteY7" fmla="*/ 0 h 2552700"/>
                          <a:gd name="connsiteX0" fmla="*/ 312359 w 2565777"/>
                          <a:gd name="connsiteY0" fmla="*/ 0 h 2552700"/>
                          <a:gd name="connsiteX1" fmla="*/ 2565777 w 2565777"/>
                          <a:gd name="connsiteY1" fmla="*/ 0 h 2552700"/>
                          <a:gd name="connsiteX2" fmla="*/ 2565777 w 2565777"/>
                          <a:gd name="connsiteY2" fmla="*/ 2552700 h 2552700"/>
                          <a:gd name="connsiteX3" fmla="*/ 312359 w 2565777"/>
                          <a:gd name="connsiteY3" fmla="*/ 2552700 h 2552700"/>
                          <a:gd name="connsiteX4" fmla="*/ 264319 w 2565777"/>
                          <a:gd name="connsiteY4" fmla="*/ 1841500 h 2552700"/>
                          <a:gd name="connsiteX5" fmla="*/ 0 w 2565777"/>
                          <a:gd name="connsiteY5" fmla="*/ 1765300 h 2552700"/>
                          <a:gd name="connsiteX6" fmla="*/ 251618 w 2565777"/>
                          <a:gd name="connsiteY6" fmla="*/ 552450 h 2552700"/>
                          <a:gd name="connsiteX7" fmla="*/ 312359 w 2565777"/>
                          <a:gd name="connsiteY7" fmla="*/ 0 h 2552700"/>
                          <a:gd name="connsiteX0" fmla="*/ 307596 w 2561014"/>
                          <a:gd name="connsiteY0" fmla="*/ 0 h 2552700"/>
                          <a:gd name="connsiteX1" fmla="*/ 2561014 w 2561014"/>
                          <a:gd name="connsiteY1" fmla="*/ 0 h 2552700"/>
                          <a:gd name="connsiteX2" fmla="*/ 2561014 w 2561014"/>
                          <a:gd name="connsiteY2" fmla="*/ 2552700 h 2552700"/>
                          <a:gd name="connsiteX3" fmla="*/ 307596 w 2561014"/>
                          <a:gd name="connsiteY3" fmla="*/ 2552700 h 2552700"/>
                          <a:gd name="connsiteX4" fmla="*/ 259556 w 2561014"/>
                          <a:gd name="connsiteY4" fmla="*/ 1841500 h 2552700"/>
                          <a:gd name="connsiteX5" fmla="*/ 0 w 2561014"/>
                          <a:gd name="connsiteY5" fmla="*/ 1786731 h 2552700"/>
                          <a:gd name="connsiteX6" fmla="*/ 246855 w 2561014"/>
                          <a:gd name="connsiteY6" fmla="*/ 552450 h 2552700"/>
                          <a:gd name="connsiteX7" fmla="*/ 307596 w 2561014"/>
                          <a:gd name="connsiteY7" fmla="*/ 0 h 2552700"/>
                          <a:gd name="connsiteX0" fmla="*/ 307596 w 2561014"/>
                          <a:gd name="connsiteY0" fmla="*/ 0 h 2552700"/>
                          <a:gd name="connsiteX1" fmla="*/ 2561014 w 2561014"/>
                          <a:gd name="connsiteY1" fmla="*/ 0 h 2552700"/>
                          <a:gd name="connsiteX2" fmla="*/ 2561014 w 2561014"/>
                          <a:gd name="connsiteY2" fmla="*/ 2552700 h 2552700"/>
                          <a:gd name="connsiteX3" fmla="*/ 307596 w 2561014"/>
                          <a:gd name="connsiteY3" fmla="*/ 2552700 h 2552700"/>
                          <a:gd name="connsiteX4" fmla="*/ 259556 w 2561014"/>
                          <a:gd name="connsiteY4" fmla="*/ 1841500 h 2552700"/>
                          <a:gd name="connsiteX5" fmla="*/ 0 w 2561014"/>
                          <a:gd name="connsiteY5" fmla="*/ 1786731 h 2552700"/>
                          <a:gd name="connsiteX6" fmla="*/ 246855 w 2561014"/>
                          <a:gd name="connsiteY6" fmla="*/ 552450 h 2552700"/>
                          <a:gd name="connsiteX7" fmla="*/ 307596 w 2561014"/>
                          <a:gd name="connsiteY7" fmla="*/ 0 h 2552700"/>
                          <a:gd name="connsiteX0" fmla="*/ 307596 w 2561014"/>
                          <a:gd name="connsiteY0" fmla="*/ 0 h 2552700"/>
                          <a:gd name="connsiteX1" fmla="*/ 2561014 w 2561014"/>
                          <a:gd name="connsiteY1" fmla="*/ 0 h 2552700"/>
                          <a:gd name="connsiteX2" fmla="*/ 2561014 w 2561014"/>
                          <a:gd name="connsiteY2" fmla="*/ 2552700 h 2552700"/>
                          <a:gd name="connsiteX3" fmla="*/ 307596 w 2561014"/>
                          <a:gd name="connsiteY3" fmla="*/ 2552700 h 2552700"/>
                          <a:gd name="connsiteX4" fmla="*/ 259556 w 2561014"/>
                          <a:gd name="connsiteY4" fmla="*/ 1841500 h 2552700"/>
                          <a:gd name="connsiteX5" fmla="*/ 0 w 2561014"/>
                          <a:gd name="connsiteY5" fmla="*/ 1786731 h 2552700"/>
                          <a:gd name="connsiteX6" fmla="*/ 246855 w 2561014"/>
                          <a:gd name="connsiteY6" fmla="*/ 552450 h 2552700"/>
                          <a:gd name="connsiteX7" fmla="*/ 307596 w 2561014"/>
                          <a:gd name="connsiteY7" fmla="*/ 0 h 2552700"/>
                          <a:gd name="connsiteX0" fmla="*/ 307596 w 2561014"/>
                          <a:gd name="connsiteY0" fmla="*/ 0 h 2552700"/>
                          <a:gd name="connsiteX1" fmla="*/ 2561014 w 2561014"/>
                          <a:gd name="connsiteY1" fmla="*/ 0 h 2552700"/>
                          <a:gd name="connsiteX2" fmla="*/ 2561014 w 2561014"/>
                          <a:gd name="connsiteY2" fmla="*/ 2552700 h 2552700"/>
                          <a:gd name="connsiteX3" fmla="*/ 307596 w 2561014"/>
                          <a:gd name="connsiteY3" fmla="*/ 2552700 h 2552700"/>
                          <a:gd name="connsiteX4" fmla="*/ 259556 w 2561014"/>
                          <a:gd name="connsiteY4" fmla="*/ 1836737 h 2552700"/>
                          <a:gd name="connsiteX5" fmla="*/ 0 w 2561014"/>
                          <a:gd name="connsiteY5" fmla="*/ 1786731 h 2552700"/>
                          <a:gd name="connsiteX6" fmla="*/ 246855 w 2561014"/>
                          <a:gd name="connsiteY6" fmla="*/ 552450 h 2552700"/>
                          <a:gd name="connsiteX7" fmla="*/ 307596 w 2561014"/>
                          <a:gd name="connsiteY7" fmla="*/ 0 h 2552700"/>
                          <a:gd name="connsiteX0" fmla="*/ 307596 w 2561014"/>
                          <a:gd name="connsiteY0" fmla="*/ 0 h 2552700"/>
                          <a:gd name="connsiteX1" fmla="*/ 2561014 w 2561014"/>
                          <a:gd name="connsiteY1" fmla="*/ 0 h 2552700"/>
                          <a:gd name="connsiteX2" fmla="*/ 2561014 w 2561014"/>
                          <a:gd name="connsiteY2" fmla="*/ 2552700 h 2552700"/>
                          <a:gd name="connsiteX3" fmla="*/ 307596 w 2561014"/>
                          <a:gd name="connsiteY3" fmla="*/ 2552700 h 2552700"/>
                          <a:gd name="connsiteX4" fmla="*/ 259556 w 2561014"/>
                          <a:gd name="connsiteY4" fmla="*/ 1836737 h 2552700"/>
                          <a:gd name="connsiteX5" fmla="*/ 0 w 2561014"/>
                          <a:gd name="connsiteY5" fmla="*/ 1786731 h 2552700"/>
                          <a:gd name="connsiteX6" fmla="*/ 246855 w 2561014"/>
                          <a:gd name="connsiteY6" fmla="*/ 552450 h 2552700"/>
                          <a:gd name="connsiteX7" fmla="*/ 307596 w 2561014"/>
                          <a:gd name="connsiteY7" fmla="*/ 0 h 2552700"/>
                          <a:gd name="connsiteX0" fmla="*/ 307596 w 2561014"/>
                          <a:gd name="connsiteY0" fmla="*/ 0 h 2552700"/>
                          <a:gd name="connsiteX1" fmla="*/ 2561014 w 2561014"/>
                          <a:gd name="connsiteY1" fmla="*/ 0 h 2552700"/>
                          <a:gd name="connsiteX2" fmla="*/ 2561014 w 2561014"/>
                          <a:gd name="connsiteY2" fmla="*/ 2552700 h 2552700"/>
                          <a:gd name="connsiteX3" fmla="*/ 307596 w 2561014"/>
                          <a:gd name="connsiteY3" fmla="*/ 2552700 h 2552700"/>
                          <a:gd name="connsiteX4" fmla="*/ 259556 w 2561014"/>
                          <a:gd name="connsiteY4" fmla="*/ 1836737 h 2552700"/>
                          <a:gd name="connsiteX5" fmla="*/ 0 w 2561014"/>
                          <a:gd name="connsiteY5" fmla="*/ 1786731 h 2552700"/>
                          <a:gd name="connsiteX6" fmla="*/ 246855 w 2561014"/>
                          <a:gd name="connsiteY6" fmla="*/ 552450 h 2552700"/>
                          <a:gd name="connsiteX7" fmla="*/ 307596 w 2561014"/>
                          <a:gd name="connsiteY7" fmla="*/ 0 h 2552700"/>
                          <a:gd name="connsiteX0" fmla="*/ 307596 w 2561014"/>
                          <a:gd name="connsiteY0" fmla="*/ 0 h 2552700"/>
                          <a:gd name="connsiteX1" fmla="*/ 2561014 w 2561014"/>
                          <a:gd name="connsiteY1" fmla="*/ 0 h 2552700"/>
                          <a:gd name="connsiteX2" fmla="*/ 2561014 w 2561014"/>
                          <a:gd name="connsiteY2" fmla="*/ 2552700 h 2552700"/>
                          <a:gd name="connsiteX3" fmla="*/ 307596 w 2561014"/>
                          <a:gd name="connsiteY3" fmla="*/ 2552700 h 2552700"/>
                          <a:gd name="connsiteX4" fmla="*/ 107154 w 2561014"/>
                          <a:gd name="connsiteY4" fmla="*/ 2121694 h 2552700"/>
                          <a:gd name="connsiteX5" fmla="*/ 259556 w 2561014"/>
                          <a:gd name="connsiteY5" fmla="*/ 1836737 h 2552700"/>
                          <a:gd name="connsiteX6" fmla="*/ 0 w 2561014"/>
                          <a:gd name="connsiteY6" fmla="*/ 1786731 h 2552700"/>
                          <a:gd name="connsiteX7" fmla="*/ 246855 w 2561014"/>
                          <a:gd name="connsiteY7" fmla="*/ 552450 h 2552700"/>
                          <a:gd name="connsiteX8" fmla="*/ 307596 w 2561014"/>
                          <a:gd name="connsiteY8" fmla="*/ 0 h 2552700"/>
                          <a:gd name="connsiteX0" fmla="*/ 307596 w 2561014"/>
                          <a:gd name="connsiteY0" fmla="*/ 0 h 2552700"/>
                          <a:gd name="connsiteX1" fmla="*/ 2561014 w 2561014"/>
                          <a:gd name="connsiteY1" fmla="*/ 0 h 2552700"/>
                          <a:gd name="connsiteX2" fmla="*/ 2561014 w 2561014"/>
                          <a:gd name="connsiteY2" fmla="*/ 2552700 h 2552700"/>
                          <a:gd name="connsiteX3" fmla="*/ 307596 w 2561014"/>
                          <a:gd name="connsiteY3" fmla="*/ 2552700 h 2552700"/>
                          <a:gd name="connsiteX4" fmla="*/ 107154 w 2561014"/>
                          <a:gd name="connsiteY4" fmla="*/ 2121694 h 2552700"/>
                          <a:gd name="connsiteX5" fmla="*/ 259556 w 2561014"/>
                          <a:gd name="connsiteY5" fmla="*/ 1836737 h 2552700"/>
                          <a:gd name="connsiteX6" fmla="*/ 0 w 2561014"/>
                          <a:gd name="connsiteY6" fmla="*/ 1786731 h 2552700"/>
                          <a:gd name="connsiteX7" fmla="*/ 246855 w 2561014"/>
                          <a:gd name="connsiteY7" fmla="*/ 552450 h 2552700"/>
                          <a:gd name="connsiteX8" fmla="*/ 307596 w 2561014"/>
                          <a:gd name="connsiteY8" fmla="*/ 0 h 2552700"/>
                          <a:gd name="connsiteX0" fmla="*/ 307596 w 2561014"/>
                          <a:gd name="connsiteY0" fmla="*/ 0 h 2552700"/>
                          <a:gd name="connsiteX1" fmla="*/ 2561014 w 2561014"/>
                          <a:gd name="connsiteY1" fmla="*/ 0 h 2552700"/>
                          <a:gd name="connsiteX2" fmla="*/ 2561014 w 2561014"/>
                          <a:gd name="connsiteY2" fmla="*/ 2552700 h 2552700"/>
                          <a:gd name="connsiteX3" fmla="*/ 307596 w 2561014"/>
                          <a:gd name="connsiteY3" fmla="*/ 2552700 h 2552700"/>
                          <a:gd name="connsiteX4" fmla="*/ 107154 w 2561014"/>
                          <a:gd name="connsiteY4" fmla="*/ 2121694 h 2552700"/>
                          <a:gd name="connsiteX5" fmla="*/ 259556 w 2561014"/>
                          <a:gd name="connsiteY5" fmla="*/ 1836737 h 2552700"/>
                          <a:gd name="connsiteX6" fmla="*/ 0 w 2561014"/>
                          <a:gd name="connsiteY6" fmla="*/ 1786731 h 2552700"/>
                          <a:gd name="connsiteX7" fmla="*/ 246855 w 2561014"/>
                          <a:gd name="connsiteY7" fmla="*/ 552450 h 2552700"/>
                          <a:gd name="connsiteX8" fmla="*/ 307596 w 2561014"/>
                          <a:gd name="connsiteY8" fmla="*/ 0 h 2552700"/>
                          <a:gd name="connsiteX0" fmla="*/ 307596 w 2561014"/>
                          <a:gd name="connsiteY0" fmla="*/ 0 h 2552700"/>
                          <a:gd name="connsiteX1" fmla="*/ 2561014 w 2561014"/>
                          <a:gd name="connsiteY1" fmla="*/ 0 h 2552700"/>
                          <a:gd name="connsiteX2" fmla="*/ 2561014 w 2561014"/>
                          <a:gd name="connsiteY2" fmla="*/ 2552700 h 2552700"/>
                          <a:gd name="connsiteX3" fmla="*/ 307596 w 2561014"/>
                          <a:gd name="connsiteY3" fmla="*/ 2552700 h 2552700"/>
                          <a:gd name="connsiteX4" fmla="*/ 104773 w 2561014"/>
                          <a:gd name="connsiteY4" fmla="*/ 2119313 h 2552700"/>
                          <a:gd name="connsiteX5" fmla="*/ 259556 w 2561014"/>
                          <a:gd name="connsiteY5" fmla="*/ 1836737 h 2552700"/>
                          <a:gd name="connsiteX6" fmla="*/ 0 w 2561014"/>
                          <a:gd name="connsiteY6" fmla="*/ 1786731 h 2552700"/>
                          <a:gd name="connsiteX7" fmla="*/ 246855 w 2561014"/>
                          <a:gd name="connsiteY7" fmla="*/ 552450 h 2552700"/>
                          <a:gd name="connsiteX8" fmla="*/ 307596 w 2561014"/>
                          <a:gd name="connsiteY8" fmla="*/ 0 h 2552700"/>
                          <a:gd name="connsiteX0" fmla="*/ 437125 w 2690543"/>
                          <a:gd name="connsiteY0" fmla="*/ 0 h 2552700"/>
                          <a:gd name="connsiteX1" fmla="*/ 2690543 w 2690543"/>
                          <a:gd name="connsiteY1" fmla="*/ 0 h 2552700"/>
                          <a:gd name="connsiteX2" fmla="*/ 2690543 w 2690543"/>
                          <a:gd name="connsiteY2" fmla="*/ 2552700 h 2552700"/>
                          <a:gd name="connsiteX3" fmla="*/ 437125 w 2690543"/>
                          <a:gd name="connsiteY3" fmla="*/ 2552700 h 2552700"/>
                          <a:gd name="connsiteX4" fmla="*/ 3321 w 2690543"/>
                          <a:gd name="connsiteY4" fmla="*/ 2286000 h 2552700"/>
                          <a:gd name="connsiteX5" fmla="*/ 234302 w 2690543"/>
                          <a:gd name="connsiteY5" fmla="*/ 2119313 h 2552700"/>
                          <a:gd name="connsiteX6" fmla="*/ 389085 w 2690543"/>
                          <a:gd name="connsiteY6" fmla="*/ 1836737 h 2552700"/>
                          <a:gd name="connsiteX7" fmla="*/ 129529 w 2690543"/>
                          <a:gd name="connsiteY7" fmla="*/ 1786731 h 2552700"/>
                          <a:gd name="connsiteX8" fmla="*/ 376384 w 2690543"/>
                          <a:gd name="connsiteY8" fmla="*/ 552450 h 2552700"/>
                          <a:gd name="connsiteX9" fmla="*/ 437125 w 2690543"/>
                          <a:gd name="connsiteY9" fmla="*/ 0 h 2552700"/>
                          <a:gd name="connsiteX0" fmla="*/ 433804 w 2687222"/>
                          <a:gd name="connsiteY0" fmla="*/ 0 h 2552700"/>
                          <a:gd name="connsiteX1" fmla="*/ 2687222 w 2687222"/>
                          <a:gd name="connsiteY1" fmla="*/ 0 h 2552700"/>
                          <a:gd name="connsiteX2" fmla="*/ 2687222 w 2687222"/>
                          <a:gd name="connsiteY2" fmla="*/ 2552700 h 2552700"/>
                          <a:gd name="connsiteX3" fmla="*/ 433804 w 2687222"/>
                          <a:gd name="connsiteY3" fmla="*/ 2552700 h 2552700"/>
                          <a:gd name="connsiteX4" fmla="*/ 0 w 2687222"/>
                          <a:gd name="connsiteY4" fmla="*/ 2286000 h 2552700"/>
                          <a:gd name="connsiteX5" fmla="*/ 230981 w 2687222"/>
                          <a:gd name="connsiteY5" fmla="*/ 2119313 h 2552700"/>
                          <a:gd name="connsiteX6" fmla="*/ 385764 w 2687222"/>
                          <a:gd name="connsiteY6" fmla="*/ 1836737 h 2552700"/>
                          <a:gd name="connsiteX7" fmla="*/ 126208 w 2687222"/>
                          <a:gd name="connsiteY7" fmla="*/ 1786731 h 2552700"/>
                          <a:gd name="connsiteX8" fmla="*/ 373063 w 2687222"/>
                          <a:gd name="connsiteY8" fmla="*/ 552450 h 2552700"/>
                          <a:gd name="connsiteX9" fmla="*/ 433804 w 2687222"/>
                          <a:gd name="connsiteY9" fmla="*/ 0 h 2552700"/>
                          <a:gd name="connsiteX0" fmla="*/ 433804 w 2687222"/>
                          <a:gd name="connsiteY0" fmla="*/ 0 h 2552700"/>
                          <a:gd name="connsiteX1" fmla="*/ 2687222 w 2687222"/>
                          <a:gd name="connsiteY1" fmla="*/ 0 h 2552700"/>
                          <a:gd name="connsiteX2" fmla="*/ 2687222 w 2687222"/>
                          <a:gd name="connsiteY2" fmla="*/ 2552700 h 2552700"/>
                          <a:gd name="connsiteX3" fmla="*/ 433804 w 2687222"/>
                          <a:gd name="connsiteY3" fmla="*/ 2552700 h 2552700"/>
                          <a:gd name="connsiteX4" fmla="*/ 0 w 2687222"/>
                          <a:gd name="connsiteY4" fmla="*/ 2286000 h 2552700"/>
                          <a:gd name="connsiteX5" fmla="*/ 230981 w 2687222"/>
                          <a:gd name="connsiteY5" fmla="*/ 2119313 h 2552700"/>
                          <a:gd name="connsiteX6" fmla="*/ 385764 w 2687222"/>
                          <a:gd name="connsiteY6" fmla="*/ 1836737 h 2552700"/>
                          <a:gd name="connsiteX7" fmla="*/ 126208 w 2687222"/>
                          <a:gd name="connsiteY7" fmla="*/ 1786731 h 2552700"/>
                          <a:gd name="connsiteX8" fmla="*/ 373063 w 2687222"/>
                          <a:gd name="connsiteY8" fmla="*/ 552450 h 2552700"/>
                          <a:gd name="connsiteX9" fmla="*/ 433804 w 2687222"/>
                          <a:gd name="connsiteY9" fmla="*/ 0 h 2552700"/>
                          <a:gd name="connsiteX0" fmla="*/ 433804 w 2687222"/>
                          <a:gd name="connsiteY0" fmla="*/ 0 h 2552700"/>
                          <a:gd name="connsiteX1" fmla="*/ 2687222 w 2687222"/>
                          <a:gd name="connsiteY1" fmla="*/ 0 h 2552700"/>
                          <a:gd name="connsiteX2" fmla="*/ 2687222 w 2687222"/>
                          <a:gd name="connsiteY2" fmla="*/ 2552700 h 2552700"/>
                          <a:gd name="connsiteX3" fmla="*/ 433804 w 2687222"/>
                          <a:gd name="connsiteY3" fmla="*/ 2552700 h 2552700"/>
                          <a:gd name="connsiteX4" fmla="*/ 0 w 2687222"/>
                          <a:gd name="connsiteY4" fmla="*/ 2281237 h 2552700"/>
                          <a:gd name="connsiteX5" fmla="*/ 230981 w 2687222"/>
                          <a:gd name="connsiteY5" fmla="*/ 2119313 h 2552700"/>
                          <a:gd name="connsiteX6" fmla="*/ 385764 w 2687222"/>
                          <a:gd name="connsiteY6" fmla="*/ 1836737 h 2552700"/>
                          <a:gd name="connsiteX7" fmla="*/ 126208 w 2687222"/>
                          <a:gd name="connsiteY7" fmla="*/ 1786731 h 2552700"/>
                          <a:gd name="connsiteX8" fmla="*/ 373063 w 2687222"/>
                          <a:gd name="connsiteY8" fmla="*/ 552450 h 2552700"/>
                          <a:gd name="connsiteX9" fmla="*/ 433804 w 2687222"/>
                          <a:gd name="connsiteY9" fmla="*/ 0 h 2552700"/>
                          <a:gd name="connsiteX0" fmla="*/ 452156 w 2705574"/>
                          <a:gd name="connsiteY0" fmla="*/ 0 h 2552700"/>
                          <a:gd name="connsiteX1" fmla="*/ 2705574 w 2705574"/>
                          <a:gd name="connsiteY1" fmla="*/ 0 h 2552700"/>
                          <a:gd name="connsiteX2" fmla="*/ 2705574 w 2705574"/>
                          <a:gd name="connsiteY2" fmla="*/ 2552700 h 2552700"/>
                          <a:gd name="connsiteX3" fmla="*/ 452156 w 2705574"/>
                          <a:gd name="connsiteY3" fmla="*/ 2552700 h 2552700"/>
                          <a:gd name="connsiteX4" fmla="*/ 63595 w 2705574"/>
                          <a:gd name="connsiteY4" fmla="*/ 2383631 h 2552700"/>
                          <a:gd name="connsiteX5" fmla="*/ 18352 w 2705574"/>
                          <a:gd name="connsiteY5" fmla="*/ 2281237 h 2552700"/>
                          <a:gd name="connsiteX6" fmla="*/ 249333 w 2705574"/>
                          <a:gd name="connsiteY6" fmla="*/ 2119313 h 2552700"/>
                          <a:gd name="connsiteX7" fmla="*/ 404116 w 2705574"/>
                          <a:gd name="connsiteY7" fmla="*/ 1836737 h 2552700"/>
                          <a:gd name="connsiteX8" fmla="*/ 144560 w 2705574"/>
                          <a:gd name="connsiteY8" fmla="*/ 1786731 h 2552700"/>
                          <a:gd name="connsiteX9" fmla="*/ 391415 w 2705574"/>
                          <a:gd name="connsiteY9" fmla="*/ 552450 h 2552700"/>
                          <a:gd name="connsiteX10" fmla="*/ 452156 w 2705574"/>
                          <a:gd name="connsiteY10" fmla="*/ 0 h 2552700"/>
                          <a:gd name="connsiteX0" fmla="*/ 475496 w 2728914"/>
                          <a:gd name="connsiteY0" fmla="*/ 0 h 2552700"/>
                          <a:gd name="connsiteX1" fmla="*/ 2728914 w 2728914"/>
                          <a:gd name="connsiteY1" fmla="*/ 0 h 2552700"/>
                          <a:gd name="connsiteX2" fmla="*/ 2728914 w 2728914"/>
                          <a:gd name="connsiteY2" fmla="*/ 2552700 h 2552700"/>
                          <a:gd name="connsiteX3" fmla="*/ 475496 w 2728914"/>
                          <a:gd name="connsiteY3" fmla="*/ 2552700 h 2552700"/>
                          <a:gd name="connsiteX4" fmla="*/ 39310 w 2728914"/>
                          <a:gd name="connsiteY4" fmla="*/ 2440781 h 2552700"/>
                          <a:gd name="connsiteX5" fmla="*/ 41692 w 2728914"/>
                          <a:gd name="connsiteY5" fmla="*/ 2281237 h 2552700"/>
                          <a:gd name="connsiteX6" fmla="*/ 272673 w 2728914"/>
                          <a:gd name="connsiteY6" fmla="*/ 2119313 h 2552700"/>
                          <a:gd name="connsiteX7" fmla="*/ 427456 w 2728914"/>
                          <a:gd name="connsiteY7" fmla="*/ 1836737 h 2552700"/>
                          <a:gd name="connsiteX8" fmla="*/ 167900 w 2728914"/>
                          <a:gd name="connsiteY8" fmla="*/ 1786731 h 2552700"/>
                          <a:gd name="connsiteX9" fmla="*/ 414755 w 2728914"/>
                          <a:gd name="connsiteY9" fmla="*/ 552450 h 2552700"/>
                          <a:gd name="connsiteX10" fmla="*/ 475496 w 2728914"/>
                          <a:gd name="connsiteY10" fmla="*/ 0 h 2552700"/>
                          <a:gd name="connsiteX0" fmla="*/ 452525 w 2705943"/>
                          <a:gd name="connsiteY0" fmla="*/ 0 h 2552700"/>
                          <a:gd name="connsiteX1" fmla="*/ 2705943 w 2705943"/>
                          <a:gd name="connsiteY1" fmla="*/ 0 h 2552700"/>
                          <a:gd name="connsiteX2" fmla="*/ 2705943 w 2705943"/>
                          <a:gd name="connsiteY2" fmla="*/ 2552700 h 2552700"/>
                          <a:gd name="connsiteX3" fmla="*/ 452525 w 2705943"/>
                          <a:gd name="connsiteY3" fmla="*/ 2552700 h 2552700"/>
                          <a:gd name="connsiteX4" fmla="*/ 16339 w 2705943"/>
                          <a:gd name="connsiteY4" fmla="*/ 2440781 h 2552700"/>
                          <a:gd name="connsiteX5" fmla="*/ 18721 w 2705943"/>
                          <a:gd name="connsiteY5" fmla="*/ 2281237 h 2552700"/>
                          <a:gd name="connsiteX6" fmla="*/ 249702 w 2705943"/>
                          <a:gd name="connsiteY6" fmla="*/ 2119313 h 2552700"/>
                          <a:gd name="connsiteX7" fmla="*/ 404485 w 2705943"/>
                          <a:gd name="connsiteY7" fmla="*/ 1836737 h 2552700"/>
                          <a:gd name="connsiteX8" fmla="*/ 144929 w 2705943"/>
                          <a:gd name="connsiteY8" fmla="*/ 1786731 h 2552700"/>
                          <a:gd name="connsiteX9" fmla="*/ 391784 w 2705943"/>
                          <a:gd name="connsiteY9" fmla="*/ 552450 h 2552700"/>
                          <a:gd name="connsiteX10" fmla="*/ 452525 w 2705943"/>
                          <a:gd name="connsiteY10" fmla="*/ 0 h 2552700"/>
                          <a:gd name="connsiteX0" fmla="*/ 452525 w 2705943"/>
                          <a:gd name="connsiteY0" fmla="*/ 0 h 2552700"/>
                          <a:gd name="connsiteX1" fmla="*/ 2705943 w 2705943"/>
                          <a:gd name="connsiteY1" fmla="*/ 0 h 2552700"/>
                          <a:gd name="connsiteX2" fmla="*/ 2705943 w 2705943"/>
                          <a:gd name="connsiteY2" fmla="*/ 2552700 h 2552700"/>
                          <a:gd name="connsiteX3" fmla="*/ 452525 w 2705943"/>
                          <a:gd name="connsiteY3" fmla="*/ 2552700 h 2552700"/>
                          <a:gd name="connsiteX4" fmla="*/ 16339 w 2705943"/>
                          <a:gd name="connsiteY4" fmla="*/ 2440781 h 2552700"/>
                          <a:gd name="connsiteX5" fmla="*/ 18721 w 2705943"/>
                          <a:gd name="connsiteY5" fmla="*/ 2281237 h 2552700"/>
                          <a:gd name="connsiteX6" fmla="*/ 249702 w 2705943"/>
                          <a:gd name="connsiteY6" fmla="*/ 2119313 h 2552700"/>
                          <a:gd name="connsiteX7" fmla="*/ 404485 w 2705943"/>
                          <a:gd name="connsiteY7" fmla="*/ 1836737 h 2552700"/>
                          <a:gd name="connsiteX8" fmla="*/ 144929 w 2705943"/>
                          <a:gd name="connsiteY8" fmla="*/ 1786731 h 2552700"/>
                          <a:gd name="connsiteX9" fmla="*/ 391784 w 2705943"/>
                          <a:gd name="connsiteY9" fmla="*/ 552450 h 2552700"/>
                          <a:gd name="connsiteX10" fmla="*/ 452525 w 2705943"/>
                          <a:gd name="connsiteY10" fmla="*/ 0 h 2552700"/>
                          <a:gd name="connsiteX0" fmla="*/ 443974 w 2697392"/>
                          <a:gd name="connsiteY0" fmla="*/ 0 h 2552700"/>
                          <a:gd name="connsiteX1" fmla="*/ 2697392 w 2697392"/>
                          <a:gd name="connsiteY1" fmla="*/ 0 h 2552700"/>
                          <a:gd name="connsiteX2" fmla="*/ 2697392 w 2697392"/>
                          <a:gd name="connsiteY2" fmla="*/ 2552700 h 2552700"/>
                          <a:gd name="connsiteX3" fmla="*/ 443974 w 2697392"/>
                          <a:gd name="connsiteY3" fmla="*/ 2552700 h 2552700"/>
                          <a:gd name="connsiteX4" fmla="*/ 7788 w 2697392"/>
                          <a:gd name="connsiteY4" fmla="*/ 2440781 h 2552700"/>
                          <a:gd name="connsiteX5" fmla="*/ 10170 w 2697392"/>
                          <a:gd name="connsiteY5" fmla="*/ 2281237 h 2552700"/>
                          <a:gd name="connsiteX6" fmla="*/ 241151 w 2697392"/>
                          <a:gd name="connsiteY6" fmla="*/ 2119313 h 2552700"/>
                          <a:gd name="connsiteX7" fmla="*/ 395934 w 2697392"/>
                          <a:gd name="connsiteY7" fmla="*/ 1836737 h 2552700"/>
                          <a:gd name="connsiteX8" fmla="*/ 136378 w 2697392"/>
                          <a:gd name="connsiteY8" fmla="*/ 1786731 h 2552700"/>
                          <a:gd name="connsiteX9" fmla="*/ 383233 w 2697392"/>
                          <a:gd name="connsiteY9" fmla="*/ 552450 h 2552700"/>
                          <a:gd name="connsiteX10" fmla="*/ 443974 w 2697392"/>
                          <a:gd name="connsiteY10" fmla="*/ 0 h 2552700"/>
                          <a:gd name="connsiteX0" fmla="*/ 438898 w 2692316"/>
                          <a:gd name="connsiteY0" fmla="*/ 0 h 2552700"/>
                          <a:gd name="connsiteX1" fmla="*/ 2692316 w 2692316"/>
                          <a:gd name="connsiteY1" fmla="*/ 0 h 2552700"/>
                          <a:gd name="connsiteX2" fmla="*/ 2692316 w 2692316"/>
                          <a:gd name="connsiteY2" fmla="*/ 2552700 h 2552700"/>
                          <a:gd name="connsiteX3" fmla="*/ 438898 w 2692316"/>
                          <a:gd name="connsiteY3" fmla="*/ 2552700 h 2552700"/>
                          <a:gd name="connsiteX4" fmla="*/ 2712 w 2692316"/>
                          <a:gd name="connsiteY4" fmla="*/ 2440781 h 2552700"/>
                          <a:gd name="connsiteX5" fmla="*/ 5094 w 2692316"/>
                          <a:gd name="connsiteY5" fmla="*/ 2281237 h 2552700"/>
                          <a:gd name="connsiteX6" fmla="*/ 236075 w 2692316"/>
                          <a:gd name="connsiteY6" fmla="*/ 2119313 h 2552700"/>
                          <a:gd name="connsiteX7" fmla="*/ 390858 w 2692316"/>
                          <a:gd name="connsiteY7" fmla="*/ 1836737 h 2552700"/>
                          <a:gd name="connsiteX8" fmla="*/ 131302 w 2692316"/>
                          <a:gd name="connsiteY8" fmla="*/ 1786731 h 2552700"/>
                          <a:gd name="connsiteX9" fmla="*/ 378157 w 2692316"/>
                          <a:gd name="connsiteY9" fmla="*/ 552450 h 2552700"/>
                          <a:gd name="connsiteX10" fmla="*/ 438898 w 2692316"/>
                          <a:gd name="connsiteY10" fmla="*/ 0 h 2552700"/>
                          <a:gd name="connsiteX0" fmla="*/ 437553 w 2690971"/>
                          <a:gd name="connsiteY0" fmla="*/ 0 h 2552700"/>
                          <a:gd name="connsiteX1" fmla="*/ 2690971 w 2690971"/>
                          <a:gd name="connsiteY1" fmla="*/ 0 h 2552700"/>
                          <a:gd name="connsiteX2" fmla="*/ 2690971 w 2690971"/>
                          <a:gd name="connsiteY2" fmla="*/ 2552700 h 2552700"/>
                          <a:gd name="connsiteX3" fmla="*/ 437553 w 2690971"/>
                          <a:gd name="connsiteY3" fmla="*/ 2552700 h 2552700"/>
                          <a:gd name="connsiteX4" fmla="*/ 1367 w 2690971"/>
                          <a:gd name="connsiteY4" fmla="*/ 2440781 h 2552700"/>
                          <a:gd name="connsiteX5" fmla="*/ 3749 w 2690971"/>
                          <a:gd name="connsiteY5" fmla="*/ 2281237 h 2552700"/>
                          <a:gd name="connsiteX6" fmla="*/ 234730 w 2690971"/>
                          <a:gd name="connsiteY6" fmla="*/ 2119313 h 2552700"/>
                          <a:gd name="connsiteX7" fmla="*/ 389513 w 2690971"/>
                          <a:gd name="connsiteY7" fmla="*/ 1836737 h 2552700"/>
                          <a:gd name="connsiteX8" fmla="*/ 129957 w 2690971"/>
                          <a:gd name="connsiteY8" fmla="*/ 1786731 h 2552700"/>
                          <a:gd name="connsiteX9" fmla="*/ 376812 w 2690971"/>
                          <a:gd name="connsiteY9" fmla="*/ 552450 h 2552700"/>
                          <a:gd name="connsiteX10" fmla="*/ 437553 w 2690971"/>
                          <a:gd name="connsiteY10" fmla="*/ 0 h 2552700"/>
                          <a:gd name="connsiteX0" fmla="*/ 437553 w 2690971"/>
                          <a:gd name="connsiteY0" fmla="*/ 0 h 2552700"/>
                          <a:gd name="connsiteX1" fmla="*/ 2690971 w 2690971"/>
                          <a:gd name="connsiteY1" fmla="*/ 0 h 2552700"/>
                          <a:gd name="connsiteX2" fmla="*/ 2690971 w 2690971"/>
                          <a:gd name="connsiteY2" fmla="*/ 2552700 h 2552700"/>
                          <a:gd name="connsiteX3" fmla="*/ 449459 w 2690971"/>
                          <a:gd name="connsiteY3" fmla="*/ 2466975 h 2552700"/>
                          <a:gd name="connsiteX4" fmla="*/ 1367 w 2690971"/>
                          <a:gd name="connsiteY4" fmla="*/ 2440781 h 2552700"/>
                          <a:gd name="connsiteX5" fmla="*/ 3749 w 2690971"/>
                          <a:gd name="connsiteY5" fmla="*/ 2281237 h 2552700"/>
                          <a:gd name="connsiteX6" fmla="*/ 234730 w 2690971"/>
                          <a:gd name="connsiteY6" fmla="*/ 2119313 h 2552700"/>
                          <a:gd name="connsiteX7" fmla="*/ 389513 w 2690971"/>
                          <a:gd name="connsiteY7" fmla="*/ 1836737 h 2552700"/>
                          <a:gd name="connsiteX8" fmla="*/ 129957 w 2690971"/>
                          <a:gd name="connsiteY8" fmla="*/ 1786731 h 2552700"/>
                          <a:gd name="connsiteX9" fmla="*/ 376812 w 2690971"/>
                          <a:gd name="connsiteY9" fmla="*/ 552450 h 2552700"/>
                          <a:gd name="connsiteX10" fmla="*/ 437553 w 2690971"/>
                          <a:gd name="connsiteY10" fmla="*/ 0 h 2552700"/>
                          <a:gd name="connsiteX0" fmla="*/ 437553 w 2690971"/>
                          <a:gd name="connsiteY0" fmla="*/ 0 h 2609850"/>
                          <a:gd name="connsiteX1" fmla="*/ 2690971 w 2690971"/>
                          <a:gd name="connsiteY1" fmla="*/ 0 h 2609850"/>
                          <a:gd name="connsiteX2" fmla="*/ 2690971 w 2690971"/>
                          <a:gd name="connsiteY2" fmla="*/ 2552700 h 2609850"/>
                          <a:gd name="connsiteX3" fmla="*/ 370878 w 2690971"/>
                          <a:gd name="connsiteY3" fmla="*/ 2609850 h 2609850"/>
                          <a:gd name="connsiteX4" fmla="*/ 1367 w 2690971"/>
                          <a:gd name="connsiteY4" fmla="*/ 2440781 h 2609850"/>
                          <a:gd name="connsiteX5" fmla="*/ 3749 w 2690971"/>
                          <a:gd name="connsiteY5" fmla="*/ 2281237 h 2609850"/>
                          <a:gd name="connsiteX6" fmla="*/ 234730 w 2690971"/>
                          <a:gd name="connsiteY6" fmla="*/ 2119313 h 2609850"/>
                          <a:gd name="connsiteX7" fmla="*/ 389513 w 2690971"/>
                          <a:gd name="connsiteY7" fmla="*/ 1836737 h 2609850"/>
                          <a:gd name="connsiteX8" fmla="*/ 129957 w 2690971"/>
                          <a:gd name="connsiteY8" fmla="*/ 1786731 h 2609850"/>
                          <a:gd name="connsiteX9" fmla="*/ 376812 w 2690971"/>
                          <a:gd name="connsiteY9" fmla="*/ 552450 h 2609850"/>
                          <a:gd name="connsiteX10" fmla="*/ 437553 w 2690971"/>
                          <a:gd name="connsiteY10" fmla="*/ 0 h 2609850"/>
                          <a:gd name="connsiteX0" fmla="*/ 437553 w 2690971"/>
                          <a:gd name="connsiteY0" fmla="*/ 0 h 2609850"/>
                          <a:gd name="connsiteX1" fmla="*/ 2690971 w 2690971"/>
                          <a:gd name="connsiteY1" fmla="*/ 0 h 2609850"/>
                          <a:gd name="connsiteX2" fmla="*/ 2690971 w 2690971"/>
                          <a:gd name="connsiteY2" fmla="*/ 2552700 h 2609850"/>
                          <a:gd name="connsiteX3" fmla="*/ 370878 w 2690971"/>
                          <a:gd name="connsiteY3" fmla="*/ 2609850 h 2609850"/>
                          <a:gd name="connsiteX4" fmla="*/ 1367 w 2690971"/>
                          <a:gd name="connsiteY4" fmla="*/ 2440781 h 2609850"/>
                          <a:gd name="connsiteX5" fmla="*/ 3749 w 2690971"/>
                          <a:gd name="connsiteY5" fmla="*/ 2281237 h 2609850"/>
                          <a:gd name="connsiteX6" fmla="*/ 234730 w 2690971"/>
                          <a:gd name="connsiteY6" fmla="*/ 2119313 h 2609850"/>
                          <a:gd name="connsiteX7" fmla="*/ 389513 w 2690971"/>
                          <a:gd name="connsiteY7" fmla="*/ 1836737 h 2609850"/>
                          <a:gd name="connsiteX8" fmla="*/ 129957 w 2690971"/>
                          <a:gd name="connsiteY8" fmla="*/ 1786731 h 2609850"/>
                          <a:gd name="connsiteX9" fmla="*/ 376812 w 2690971"/>
                          <a:gd name="connsiteY9" fmla="*/ 552450 h 2609850"/>
                          <a:gd name="connsiteX10" fmla="*/ 437553 w 2690971"/>
                          <a:gd name="connsiteY10" fmla="*/ 0 h 2609850"/>
                          <a:gd name="connsiteX0" fmla="*/ 437553 w 2690971"/>
                          <a:gd name="connsiteY0" fmla="*/ 0 h 2609850"/>
                          <a:gd name="connsiteX1" fmla="*/ 2690971 w 2690971"/>
                          <a:gd name="connsiteY1" fmla="*/ 0 h 2609850"/>
                          <a:gd name="connsiteX2" fmla="*/ 2690971 w 2690971"/>
                          <a:gd name="connsiteY2" fmla="*/ 2552700 h 2609850"/>
                          <a:gd name="connsiteX3" fmla="*/ 370878 w 2690971"/>
                          <a:gd name="connsiteY3" fmla="*/ 2609850 h 2609850"/>
                          <a:gd name="connsiteX4" fmla="*/ 1367 w 2690971"/>
                          <a:gd name="connsiteY4" fmla="*/ 2440781 h 2609850"/>
                          <a:gd name="connsiteX5" fmla="*/ 3749 w 2690971"/>
                          <a:gd name="connsiteY5" fmla="*/ 2281237 h 2609850"/>
                          <a:gd name="connsiteX6" fmla="*/ 234730 w 2690971"/>
                          <a:gd name="connsiteY6" fmla="*/ 2119313 h 2609850"/>
                          <a:gd name="connsiteX7" fmla="*/ 389513 w 2690971"/>
                          <a:gd name="connsiteY7" fmla="*/ 1836737 h 2609850"/>
                          <a:gd name="connsiteX8" fmla="*/ 129957 w 2690971"/>
                          <a:gd name="connsiteY8" fmla="*/ 1786731 h 2609850"/>
                          <a:gd name="connsiteX9" fmla="*/ 376812 w 2690971"/>
                          <a:gd name="connsiteY9" fmla="*/ 552450 h 2609850"/>
                          <a:gd name="connsiteX10" fmla="*/ 437553 w 2690971"/>
                          <a:gd name="connsiteY10" fmla="*/ 0 h 2609850"/>
                          <a:gd name="connsiteX0" fmla="*/ 437553 w 2690971"/>
                          <a:gd name="connsiteY0" fmla="*/ 0 h 3274219"/>
                          <a:gd name="connsiteX1" fmla="*/ 2690971 w 2690971"/>
                          <a:gd name="connsiteY1" fmla="*/ 0 h 3274219"/>
                          <a:gd name="connsiteX2" fmla="*/ 2690971 w 2690971"/>
                          <a:gd name="connsiteY2" fmla="*/ 2552700 h 3274219"/>
                          <a:gd name="connsiteX3" fmla="*/ 1589660 w 2690971"/>
                          <a:gd name="connsiteY3" fmla="*/ 3274219 h 3274219"/>
                          <a:gd name="connsiteX4" fmla="*/ 370878 w 2690971"/>
                          <a:gd name="connsiteY4" fmla="*/ 2609850 h 3274219"/>
                          <a:gd name="connsiteX5" fmla="*/ 1367 w 2690971"/>
                          <a:gd name="connsiteY5" fmla="*/ 2440781 h 3274219"/>
                          <a:gd name="connsiteX6" fmla="*/ 3749 w 2690971"/>
                          <a:gd name="connsiteY6" fmla="*/ 2281237 h 3274219"/>
                          <a:gd name="connsiteX7" fmla="*/ 234730 w 2690971"/>
                          <a:gd name="connsiteY7" fmla="*/ 2119313 h 3274219"/>
                          <a:gd name="connsiteX8" fmla="*/ 389513 w 2690971"/>
                          <a:gd name="connsiteY8" fmla="*/ 1836737 h 3274219"/>
                          <a:gd name="connsiteX9" fmla="*/ 129957 w 2690971"/>
                          <a:gd name="connsiteY9" fmla="*/ 1786731 h 3274219"/>
                          <a:gd name="connsiteX10" fmla="*/ 376812 w 2690971"/>
                          <a:gd name="connsiteY10" fmla="*/ 552450 h 3274219"/>
                          <a:gd name="connsiteX11" fmla="*/ 437553 w 2690971"/>
                          <a:gd name="connsiteY11" fmla="*/ 0 h 3274219"/>
                          <a:gd name="connsiteX0" fmla="*/ 437553 w 2690971"/>
                          <a:gd name="connsiteY0" fmla="*/ 0 h 3814763"/>
                          <a:gd name="connsiteX1" fmla="*/ 2690971 w 2690971"/>
                          <a:gd name="connsiteY1" fmla="*/ 0 h 3814763"/>
                          <a:gd name="connsiteX2" fmla="*/ 2690971 w 2690971"/>
                          <a:gd name="connsiteY2" fmla="*/ 2552700 h 3814763"/>
                          <a:gd name="connsiteX3" fmla="*/ 1911129 w 2690971"/>
                          <a:gd name="connsiteY3" fmla="*/ 3814763 h 3814763"/>
                          <a:gd name="connsiteX4" fmla="*/ 370878 w 2690971"/>
                          <a:gd name="connsiteY4" fmla="*/ 2609850 h 3814763"/>
                          <a:gd name="connsiteX5" fmla="*/ 1367 w 2690971"/>
                          <a:gd name="connsiteY5" fmla="*/ 2440781 h 3814763"/>
                          <a:gd name="connsiteX6" fmla="*/ 3749 w 2690971"/>
                          <a:gd name="connsiteY6" fmla="*/ 2281237 h 3814763"/>
                          <a:gd name="connsiteX7" fmla="*/ 234730 w 2690971"/>
                          <a:gd name="connsiteY7" fmla="*/ 2119313 h 3814763"/>
                          <a:gd name="connsiteX8" fmla="*/ 389513 w 2690971"/>
                          <a:gd name="connsiteY8" fmla="*/ 1836737 h 3814763"/>
                          <a:gd name="connsiteX9" fmla="*/ 129957 w 2690971"/>
                          <a:gd name="connsiteY9" fmla="*/ 1786731 h 3814763"/>
                          <a:gd name="connsiteX10" fmla="*/ 376812 w 2690971"/>
                          <a:gd name="connsiteY10" fmla="*/ 552450 h 3814763"/>
                          <a:gd name="connsiteX11" fmla="*/ 437553 w 2690971"/>
                          <a:gd name="connsiteY11" fmla="*/ 0 h 3814763"/>
                          <a:gd name="connsiteX0" fmla="*/ 437553 w 2690971"/>
                          <a:gd name="connsiteY0" fmla="*/ 0 h 3814763"/>
                          <a:gd name="connsiteX1" fmla="*/ 2690971 w 2690971"/>
                          <a:gd name="connsiteY1" fmla="*/ 0 h 3814763"/>
                          <a:gd name="connsiteX2" fmla="*/ 2690971 w 2690971"/>
                          <a:gd name="connsiteY2" fmla="*/ 2552700 h 3814763"/>
                          <a:gd name="connsiteX3" fmla="*/ 1911129 w 2690971"/>
                          <a:gd name="connsiteY3" fmla="*/ 3814763 h 3814763"/>
                          <a:gd name="connsiteX4" fmla="*/ 370878 w 2690971"/>
                          <a:gd name="connsiteY4" fmla="*/ 2609850 h 3814763"/>
                          <a:gd name="connsiteX5" fmla="*/ 1367 w 2690971"/>
                          <a:gd name="connsiteY5" fmla="*/ 2440781 h 3814763"/>
                          <a:gd name="connsiteX6" fmla="*/ 3749 w 2690971"/>
                          <a:gd name="connsiteY6" fmla="*/ 2281237 h 3814763"/>
                          <a:gd name="connsiteX7" fmla="*/ 234730 w 2690971"/>
                          <a:gd name="connsiteY7" fmla="*/ 2119313 h 3814763"/>
                          <a:gd name="connsiteX8" fmla="*/ 389513 w 2690971"/>
                          <a:gd name="connsiteY8" fmla="*/ 1836737 h 3814763"/>
                          <a:gd name="connsiteX9" fmla="*/ 129957 w 2690971"/>
                          <a:gd name="connsiteY9" fmla="*/ 1786731 h 3814763"/>
                          <a:gd name="connsiteX10" fmla="*/ 376812 w 2690971"/>
                          <a:gd name="connsiteY10" fmla="*/ 552450 h 3814763"/>
                          <a:gd name="connsiteX11" fmla="*/ 437553 w 2690971"/>
                          <a:gd name="connsiteY11" fmla="*/ 0 h 3814763"/>
                          <a:gd name="connsiteX0" fmla="*/ 437553 w 2690971"/>
                          <a:gd name="connsiteY0" fmla="*/ 0 h 3817144"/>
                          <a:gd name="connsiteX1" fmla="*/ 2690971 w 2690971"/>
                          <a:gd name="connsiteY1" fmla="*/ 0 h 3817144"/>
                          <a:gd name="connsiteX2" fmla="*/ 2690971 w 2690971"/>
                          <a:gd name="connsiteY2" fmla="*/ 2552700 h 3817144"/>
                          <a:gd name="connsiteX3" fmla="*/ 1903986 w 2690971"/>
                          <a:gd name="connsiteY3" fmla="*/ 3817144 h 3817144"/>
                          <a:gd name="connsiteX4" fmla="*/ 370878 w 2690971"/>
                          <a:gd name="connsiteY4" fmla="*/ 2609850 h 3817144"/>
                          <a:gd name="connsiteX5" fmla="*/ 1367 w 2690971"/>
                          <a:gd name="connsiteY5" fmla="*/ 2440781 h 3817144"/>
                          <a:gd name="connsiteX6" fmla="*/ 3749 w 2690971"/>
                          <a:gd name="connsiteY6" fmla="*/ 2281237 h 3817144"/>
                          <a:gd name="connsiteX7" fmla="*/ 234730 w 2690971"/>
                          <a:gd name="connsiteY7" fmla="*/ 2119313 h 3817144"/>
                          <a:gd name="connsiteX8" fmla="*/ 389513 w 2690971"/>
                          <a:gd name="connsiteY8" fmla="*/ 1836737 h 3817144"/>
                          <a:gd name="connsiteX9" fmla="*/ 129957 w 2690971"/>
                          <a:gd name="connsiteY9" fmla="*/ 1786731 h 3817144"/>
                          <a:gd name="connsiteX10" fmla="*/ 376812 w 2690971"/>
                          <a:gd name="connsiteY10" fmla="*/ 552450 h 3817144"/>
                          <a:gd name="connsiteX11" fmla="*/ 437553 w 2690971"/>
                          <a:gd name="connsiteY11" fmla="*/ 0 h 3817144"/>
                          <a:gd name="connsiteX0" fmla="*/ 437553 w 2690971"/>
                          <a:gd name="connsiteY0" fmla="*/ 0 h 3817144"/>
                          <a:gd name="connsiteX1" fmla="*/ 2690971 w 2690971"/>
                          <a:gd name="connsiteY1" fmla="*/ 0 h 3817144"/>
                          <a:gd name="connsiteX2" fmla="*/ 2690971 w 2690971"/>
                          <a:gd name="connsiteY2" fmla="*/ 2552700 h 3817144"/>
                          <a:gd name="connsiteX3" fmla="*/ 1903986 w 2690971"/>
                          <a:gd name="connsiteY3" fmla="*/ 3817144 h 3817144"/>
                          <a:gd name="connsiteX4" fmla="*/ 370878 w 2690971"/>
                          <a:gd name="connsiteY4" fmla="*/ 2609850 h 3817144"/>
                          <a:gd name="connsiteX5" fmla="*/ 1367 w 2690971"/>
                          <a:gd name="connsiteY5" fmla="*/ 2440781 h 3817144"/>
                          <a:gd name="connsiteX6" fmla="*/ 3749 w 2690971"/>
                          <a:gd name="connsiteY6" fmla="*/ 2281237 h 3817144"/>
                          <a:gd name="connsiteX7" fmla="*/ 234730 w 2690971"/>
                          <a:gd name="connsiteY7" fmla="*/ 2119313 h 3817144"/>
                          <a:gd name="connsiteX8" fmla="*/ 389513 w 2690971"/>
                          <a:gd name="connsiteY8" fmla="*/ 1836737 h 3817144"/>
                          <a:gd name="connsiteX9" fmla="*/ 129957 w 2690971"/>
                          <a:gd name="connsiteY9" fmla="*/ 1786731 h 3817144"/>
                          <a:gd name="connsiteX10" fmla="*/ 376812 w 2690971"/>
                          <a:gd name="connsiteY10" fmla="*/ 552450 h 3817144"/>
                          <a:gd name="connsiteX11" fmla="*/ 437553 w 2690971"/>
                          <a:gd name="connsiteY11" fmla="*/ 0 h 3817144"/>
                          <a:gd name="connsiteX0" fmla="*/ 437553 w 2690971"/>
                          <a:gd name="connsiteY0" fmla="*/ 0 h 3817144"/>
                          <a:gd name="connsiteX1" fmla="*/ 2690971 w 2690971"/>
                          <a:gd name="connsiteY1" fmla="*/ 0 h 3817144"/>
                          <a:gd name="connsiteX2" fmla="*/ 2690971 w 2690971"/>
                          <a:gd name="connsiteY2" fmla="*/ 2552700 h 3817144"/>
                          <a:gd name="connsiteX3" fmla="*/ 1903986 w 2690971"/>
                          <a:gd name="connsiteY3" fmla="*/ 3817144 h 3817144"/>
                          <a:gd name="connsiteX4" fmla="*/ 370878 w 2690971"/>
                          <a:gd name="connsiteY4" fmla="*/ 2609850 h 3817144"/>
                          <a:gd name="connsiteX5" fmla="*/ 1367 w 2690971"/>
                          <a:gd name="connsiteY5" fmla="*/ 2440781 h 3817144"/>
                          <a:gd name="connsiteX6" fmla="*/ 3749 w 2690971"/>
                          <a:gd name="connsiteY6" fmla="*/ 2281237 h 3817144"/>
                          <a:gd name="connsiteX7" fmla="*/ 234730 w 2690971"/>
                          <a:gd name="connsiteY7" fmla="*/ 2119313 h 3817144"/>
                          <a:gd name="connsiteX8" fmla="*/ 389513 w 2690971"/>
                          <a:gd name="connsiteY8" fmla="*/ 1836737 h 3817144"/>
                          <a:gd name="connsiteX9" fmla="*/ 129957 w 2690971"/>
                          <a:gd name="connsiteY9" fmla="*/ 1786731 h 3817144"/>
                          <a:gd name="connsiteX10" fmla="*/ 376812 w 2690971"/>
                          <a:gd name="connsiteY10" fmla="*/ 552450 h 3817144"/>
                          <a:gd name="connsiteX11" fmla="*/ 437553 w 2690971"/>
                          <a:gd name="connsiteY11" fmla="*/ 0 h 3817144"/>
                          <a:gd name="connsiteX0" fmla="*/ 437553 w 2690971"/>
                          <a:gd name="connsiteY0" fmla="*/ 0 h 3817144"/>
                          <a:gd name="connsiteX1" fmla="*/ 2690971 w 2690971"/>
                          <a:gd name="connsiteY1" fmla="*/ 0 h 3817144"/>
                          <a:gd name="connsiteX2" fmla="*/ 2690971 w 2690971"/>
                          <a:gd name="connsiteY2" fmla="*/ 2552700 h 3817144"/>
                          <a:gd name="connsiteX3" fmla="*/ 1903986 w 2690971"/>
                          <a:gd name="connsiteY3" fmla="*/ 3817144 h 3817144"/>
                          <a:gd name="connsiteX4" fmla="*/ 370878 w 2690971"/>
                          <a:gd name="connsiteY4" fmla="*/ 2609850 h 3817144"/>
                          <a:gd name="connsiteX5" fmla="*/ 1367 w 2690971"/>
                          <a:gd name="connsiteY5" fmla="*/ 2440781 h 3817144"/>
                          <a:gd name="connsiteX6" fmla="*/ 3749 w 2690971"/>
                          <a:gd name="connsiteY6" fmla="*/ 2281237 h 3817144"/>
                          <a:gd name="connsiteX7" fmla="*/ 234730 w 2690971"/>
                          <a:gd name="connsiteY7" fmla="*/ 2119313 h 3817144"/>
                          <a:gd name="connsiteX8" fmla="*/ 389513 w 2690971"/>
                          <a:gd name="connsiteY8" fmla="*/ 1836737 h 3817144"/>
                          <a:gd name="connsiteX9" fmla="*/ 129957 w 2690971"/>
                          <a:gd name="connsiteY9" fmla="*/ 1786731 h 3817144"/>
                          <a:gd name="connsiteX10" fmla="*/ 376812 w 2690971"/>
                          <a:gd name="connsiteY10" fmla="*/ 552450 h 3817144"/>
                          <a:gd name="connsiteX11" fmla="*/ 437553 w 2690971"/>
                          <a:gd name="connsiteY11" fmla="*/ 0 h 3817144"/>
                          <a:gd name="connsiteX0" fmla="*/ 437553 w 2690971"/>
                          <a:gd name="connsiteY0" fmla="*/ 0 h 3956187"/>
                          <a:gd name="connsiteX1" fmla="*/ 2690971 w 2690971"/>
                          <a:gd name="connsiteY1" fmla="*/ 0 h 3956187"/>
                          <a:gd name="connsiteX2" fmla="*/ 2690971 w 2690971"/>
                          <a:gd name="connsiteY2" fmla="*/ 2552700 h 3956187"/>
                          <a:gd name="connsiteX3" fmla="*/ 2280223 w 2690971"/>
                          <a:gd name="connsiteY3" fmla="*/ 3814762 h 3956187"/>
                          <a:gd name="connsiteX4" fmla="*/ 1903986 w 2690971"/>
                          <a:gd name="connsiteY4" fmla="*/ 3817144 h 3956187"/>
                          <a:gd name="connsiteX5" fmla="*/ 370878 w 2690971"/>
                          <a:gd name="connsiteY5" fmla="*/ 2609850 h 3956187"/>
                          <a:gd name="connsiteX6" fmla="*/ 1367 w 2690971"/>
                          <a:gd name="connsiteY6" fmla="*/ 2440781 h 3956187"/>
                          <a:gd name="connsiteX7" fmla="*/ 3749 w 2690971"/>
                          <a:gd name="connsiteY7" fmla="*/ 2281237 h 3956187"/>
                          <a:gd name="connsiteX8" fmla="*/ 234730 w 2690971"/>
                          <a:gd name="connsiteY8" fmla="*/ 2119313 h 3956187"/>
                          <a:gd name="connsiteX9" fmla="*/ 389513 w 2690971"/>
                          <a:gd name="connsiteY9" fmla="*/ 1836737 h 3956187"/>
                          <a:gd name="connsiteX10" fmla="*/ 129957 w 2690971"/>
                          <a:gd name="connsiteY10" fmla="*/ 1786731 h 3956187"/>
                          <a:gd name="connsiteX11" fmla="*/ 376812 w 2690971"/>
                          <a:gd name="connsiteY11" fmla="*/ 552450 h 3956187"/>
                          <a:gd name="connsiteX12" fmla="*/ 437553 w 2690971"/>
                          <a:gd name="connsiteY12" fmla="*/ 0 h 3956187"/>
                          <a:gd name="connsiteX0" fmla="*/ 437553 w 2690971"/>
                          <a:gd name="connsiteY0" fmla="*/ 0 h 3960121"/>
                          <a:gd name="connsiteX1" fmla="*/ 2690971 w 2690971"/>
                          <a:gd name="connsiteY1" fmla="*/ 0 h 3960121"/>
                          <a:gd name="connsiteX2" fmla="*/ 2690971 w 2690971"/>
                          <a:gd name="connsiteY2" fmla="*/ 2552700 h 3960121"/>
                          <a:gd name="connsiteX3" fmla="*/ 2273079 w 2690971"/>
                          <a:gd name="connsiteY3" fmla="*/ 3821906 h 3960121"/>
                          <a:gd name="connsiteX4" fmla="*/ 1903986 w 2690971"/>
                          <a:gd name="connsiteY4" fmla="*/ 3817144 h 3960121"/>
                          <a:gd name="connsiteX5" fmla="*/ 370878 w 2690971"/>
                          <a:gd name="connsiteY5" fmla="*/ 2609850 h 3960121"/>
                          <a:gd name="connsiteX6" fmla="*/ 1367 w 2690971"/>
                          <a:gd name="connsiteY6" fmla="*/ 2440781 h 3960121"/>
                          <a:gd name="connsiteX7" fmla="*/ 3749 w 2690971"/>
                          <a:gd name="connsiteY7" fmla="*/ 2281237 h 3960121"/>
                          <a:gd name="connsiteX8" fmla="*/ 234730 w 2690971"/>
                          <a:gd name="connsiteY8" fmla="*/ 2119313 h 3960121"/>
                          <a:gd name="connsiteX9" fmla="*/ 389513 w 2690971"/>
                          <a:gd name="connsiteY9" fmla="*/ 1836737 h 3960121"/>
                          <a:gd name="connsiteX10" fmla="*/ 129957 w 2690971"/>
                          <a:gd name="connsiteY10" fmla="*/ 1786731 h 3960121"/>
                          <a:gd name="connsiteX11" fmla="*/ 376812 w 2690971"/>
                          <a:gd name="connsiteY11" fmla="*/ 552450 h 3960121"/>
                          <a:gd name="connsiteX12" fmla="*/ 437553 w 2690971"/>
                          <a:gd name="connsiteY12" fmla="*/ 0 h 3960121"/>
                          <a:gd name="connsiteX0" fmla="*/ 437553 w 2690971"/>
                          <a:gd name="connsiteY0" fmla="*/ 0 h 3958799"/>
                          <a:gd name="connsiteX1" fmla="*/ 2690971 w 2690971"/>
                          <a:gd name="connsiteY1" fmla="*/ 0 h 3958799"/>
                          <a:gd name="connsiteX2" fmla="*/ 2690971 w 2690971"/>
                          <a:gd name="connsiteY2" fmla="*/ 2552700 h 3958799"/>
                          <a:gd name="connsiteX3" fmla="*/ 2268317 w 2690971"/>
                          <a:gd name="connsiteY3" fmla="*/ 3819525 h 3958799"/>
                          <a:gd name="connsiteX4" fmla="*/ 1903986 w 2690971"/>
                          <a:gd name="connsiteY4" fmla="*/ 3817144 h 3958799"/>
                          <a:gd name="connsiteX5" fmla="*/ 370878 w 2690971"/>
                          <a:gd name="connsiteY5" fmla="*/ 2609850 h 3958799"/>
                          <a:gd name="connsiteX6" fmla="*/ 1367 w 2690971"/>
                          <a:gd name="connsiteY6" fmla="*/ 2440781 h 3958799"/>
                          <a:gd name="connsiteX7" fmla="*/ 3749 w 2690971"/>
                          <a:gd name="connsiteY7" fmla="*/ 2281237 h 3958799"/>
                          <a:gd name="connsiteX8" fmla="*/ 234730 w 2690971"/>
                          <a:gd name="connsiteY8" fmla="*/ 2119313 h 3958799"/>
                          <a:gd name="connsiteX9" fmla="*/ 389513 w 2690971"/>
                          <a:gd name="connsiteY9" fmla="*/ 1836737 h 3958799"/>
                          <a:gd name="connsiteX10" fmla="*/ 129957 w 2690971"/>
                          <a:gd name="connsiteY10" fmla="*/ 1786731 h 3958799"/>
                          <a:gd name="connsiteX11" fmla="*/ 376812 w 2690971"/>
                          <a:gd name="connsiteY11" fmla="*/ 552450 h 3958799"/>
                          <a:gd name="connsiteX12" fmla="*/ 437553 w 2690971"/>
                          <a:gd name="connsiteY12" fmla="*/ 0 h 3958799"/>
                          <a:gd name="connsiteX0" fmla="*/ 437553 w 2690971"/>
                          <a:gd name="connsiteY0" fmla="*/ 0 h 3892210"/>
                          <a:gd name="connsiteX1" fmla="*/ 2690971 w 2690971"/>
                          <a:gd name="connsiteY1" fmla="*/ 0 h 3892210"/>
                          <a:gd name="connsiteX2" fmla="*/ 2690971 w 2690971"/>
                          <a:gd name="connsiteY2" fmla="*/ 2552700 h 3892210"/>
                          <a:gd name="connsiteX3" fmla="*/ 2268317 w 2690971"/>
                          <a:gd name="connsiteY3" fmla="*/ 3819525 h 3892210"/>
                          <a:gd name="connsiteX4" fmla="*/ 1903986 w 2690971"/>
                          <a:gd name="connsiteY4" fmla="*/ 3817144 h 3892210"/>
                          <a:gd name="connsiteX5" fmla="*/ 370878 w 2690971"/>
                          <a:gd name="connsiteY5" fmla="*/ 2609850 h 3892210"/>
                          <a:gd name="connsiteX6" fmla="*/ 1367 w 2690971"/>
                          <a:gd name="connsiteY6" fmla="*/ 2440781 h 3892210"/>
                          <a:gd name="connsiteX7" fmla="*/ 3749 w 2690971"/>
                          <a:gd name="connsiteY7" fmla="*/ 2281237 h 3892210"/>
                          <a:gd name="connsiteX8" fmla="*/ 234730 w 2690971"/>
                          <a:gd name="connsiteY8" fmla="*/ 2119313 h 3892210"/>
                          <a:gd name="connsiteX9" fmla="*/ 389513 w 2690971"/>
                          <a:gd name="connsiteY9" fmla="*/ 1836737 h 3892210"/>
                          <a:gd name="connsiteX10" fmla="*/ 129957 w 2690971"/>
                          <a:gd name="connsiteY10" fmla="*/ 1786731 h 3892210"/>
                          <a:gd name="connsiteX11" fmla="*/ 376812 w 2690971"/>
                          <a:gd name="connsiteY11" fmla="*/ 552450 h 3892210"/>
                          <a:gd name="connsiteX12" fmla="*/ 437553 w 2690971"/>
                          <a:gd name="connsiteY12" fmla="*/ 0 h 3892210"/>
                          <a:gd name="connsiteX0" fmla="*/ 437553 w 2690971"/>
                          <a:gd name="connsiteY0" fmla="*/ 0 h 3832453"/>
                          <a:gd name="connsiteX1" fmla="*/ 2690971 w 2690971"/>
                          <a:gd name="connsiteY1" fmla="*/ 0 h 3832453"/>
                          <a:gd name="connsiteX2" fmla="*/ 2690971 w 2690971"/>
                          <a:gd name="connsiteY2" fmla="*/ 2552700 h 3832453"/>
                          <a:gd name="connsiteX3" fmla="*/ 2268317 w 2690971"/>
                          <a:gd name="connsiteY3" fmla="*/ 3819525 h 3832453"/>
                          <a:gd name="connsiteX4" fmla="*/ 1903986 w 2690971"/>
                          <a:gd name="connsiteY4" fmla="*/ 3817144 h 3832453"/>
                          <a:gd name="connsiteX5" fmla="*/ 370878 w 2690971"/>
                          <a:gd name="connsiteY5" fmla="*/ 2609850 h 3832453"/>
                          <a:gd name="connsiteX6" fmla="*/ 1367 w 2690971"/>
                          <a:gd name="connsiteY6" fmla="*/ 2440781 h 3832453"/>
                          <a:gd name="connsiteX7" fmla="*/ 3749 w 2690971"/>
                          <a:gd name="connsiteY7" fmla="*/ 2281237 h 3832453"/>
                          <a:gd name="connsiteX8" fmla="*/ 234730 w 2690971"/>
                          <a:gd name="connsiteY8" fmla="*/ 2119313 h 3832453"/>
                          <a:gd name="connsiteX9" fmla="*/ 389513 w 2690971"/>
                          <a:gd name="connsiteY9" fmla="*/ 1836737 h 3832453"/>
                          <a:gd name="connsiteX10" fmla="*/ 129957 w 2690971"/>
                          <a:gd name="connsiteY10" fmla="*/ 1786731 h 3832453"/>
                          <a:gd name="connsiteX11" fmla="*/ 376812 w 2690971"/>
                          <a:gd name="connsiteY11" fmla="*/ 552450 h 3832453"/>
                          <a:gd name="connsiteX12" fmla="*/ 437553 w 2690971"/>
                          <a:gd name="connsiteY12" fmla="*/ 0 h 3832453"/>
                          <a:gd name="connsiteX0" fmla="*/ 437553 w 2690971"/>
                          <a:gd name="connsiteY0" fmla="*/ 0 h 3827634"/>
                          <a:gd name="connsiteX1" fmla="*/ 2690971 w 2690971"/>
                          <a:gd name="connsiteY1" fmla="*/ 0 h 3827634"/>
                          <a:gd name="connsiteX2" fmla="*/ 2690971 w 2690971"/>
                          <a:gd name="connsiteY2" fmla="*/ 2552700 h 3827634"/>
                          <a:gd name="connsiteX3" fmla="*/ 2268317 w 2690971"/>
                          <a:gd name="connsiteY3" fmla="*/ 3819525 h 3827634"/>
                          <a:gd name="connsiteX4" fmla="*/ 1903986 w 2690971"/>
                          <a:gd name="connsiteY4" fmla="*/ 3817144 h 3827634"/>
                          <a:gd name="connsiteX5" fmla="*/ 370878 w 2690971"/>
                          <a:gd name="connsiteY5" fmla="*/ 2609850 h 3827634"/>
                          <a:gd name="connsiteX6" fmla="*/ 1367 w 2690971"/>
                          <a:gd name="connsiteY6" fmla="*/ 2440781 h 3827634"/>
                          <a:gd name="connsiteX7" fmla="*/ 3749 w 2690971"/>
                          <a:gd name="connsiteY7" fmla="*/ 2281237 h 3827634"/>
                          <a:gd name="connsiteX8" fmla="*/ 234730 w 2690971"/>
                          <a:gd name="connsiteY8" fmla="*/ 2119313 h 3827634"/>
                          <a:gd name="connsiteX9" fmla="*/ 389513 w 2690971"/>
                          <a:gd name="connsiteY9" fmla="*/ 1836737 h 3827634"/>
                          <a:gd name="connsiteX10" fmla="*/ 129957 w 2690971"/>
                          <a:gd name="connsiteY10" fmla="*/ 1786731 h 3827634"/>
                          <a:gd name="connsiteX11" fmla="*/ 376812 w 2690971"/>
                          <a:gd name="connsiteY11" fmla="*/ 552450 h 3827634"/>
                          <a:gd name="connsiteX12" fmla="*/ 437553 w 2690971"/>
                          <a:gd name="connsiteY12" fmla="*/ 0 h 3827634"/>
                          <a:gd name="connsiteX0" fmla="*/ 437553 w 2690971"/>
                          <a:gd name="connsiteY0" fmla="*/ 0 h 3820362"/>
                          <a:gd name="connsiteX1" fmla="*/ 2690971 w 2690971"/>
                          <a:gd name="connsiteY1" fmla="*/ 0 h 3820362"/>
                          <a:gd name="connsiteX2" fmla="*/ 2690971 w 2690971"/>
                          <a:gd name="connsiteY2" fmla="*/ 2552700 h 3820362"/>
                          <a:gd name="connsiteX3" fmla="*/ 2268317 w 2690971"/>
                          <a:gd name="connsiteY3" fmla="*/ 3819525 h 3820362"/>
                          <a:gd name="connsiteX4" fmla="*/ 1903986 w 2690971"/>
                          <a:gd name="connsiteY4" fmla="*/ 3817144 h 3820362"/>
                          <a:gd name="connsiteX5" fmla="*/ 370878 w 2690971"/>
                          <a:gd name="connsiteY5" fmla="*/ 2609850 h 3820362"/>
                          <a:gd name="connsiteX6" fmla="*/ 1367 w 2690971"/>
                          <a:gd name="connsiteY6" fmla="*/ 2440781 h 3820362"/>
                          <a:gd name="connsiteX7" fmla="*/ 3749 w 2690971"/>
                          <a:gd name="connsiteY7" fmla="*/ 2281237 h 3820362"/>
                          <a:gd name="connsiteX8" fmla="*/ 234730 w 2690971"/>
                          <a:gd name="connsiteY8" fmla="*/ 2119313 h 3820362"/>
                          <a:gd name="connsiteX9" fmla="*/ 389513 w 2690971"/>
                          <a:gd name="connsiteY9" fmla="*/ 1836737 h 3820362"/>
                          <a:gd name="connsiteX10" fmla="*/ 129957 w 2690971"/>
                          <a:gd name="connsiteY10" fmla="*/ 1786731 h 3820362"/>
                          <a:gd name="connsiteX11" fmla="*/ 376812 w 2690971"/>
                          <a:gd name="connsiteY11" fmla="*/ 552450 h 3820362"/>
                          <a:gd name="connsiteX12" fmla="*/ 437553 w 2690971"/>
                          <a:gd name="connsiteY12" fmla="*/ 0 h 3820362"/>
                          <a:gd name="connsiteX0" fmla="*/ 437553 w 2690971"/>
                          <a:gd name="connsiteY0" fmla="*/ 0 h 3821769"/>
                          <a:gd name="connsiteX1" fmla="*/ 2690971 w 2690971"/>
                          <a:gd name="connsiteY1" fmla="*/ 0 h 3821769"/>
                          <a:gd name="connsiteX2" fmla="*/ 2690971 w 2690971"/>
                          <a:gd name="connsiteY2" fmla="*/ 2552700 h 3821769"/>
                          <a:gd name="connsiteX3" fmla="*/ 2268317 w 2690971"/>
                          <a:gd name="connsiteY3" fmla="*/ 3819525 h 3821769"/>
                          <a:gd name="connsiteX4" fmla="*/ 1903986 w 2690971"/>
                          <a:gd name="connsiteY4" fmla="*/ 3817144 h 3821769"/>
                          <a:gd name="connsiteX5" fmla="*/ 370878 w 2690971"/>
                          <a:gd name="connsiteY5" fmla="*/ 2609850 h 3821769"/>
                          <a:gd name="connsiteX6" fmla="*/ 1367 w 2690971"/>
                          <a:gd name="connsiteY6" fmla="*/ 2440781 h 3821769"/>
                          <a:gd name="connsiteX7" fmla="*/ 3749 w 2690971"/>
                          <a:gd name="connsiteY7" fmla="*/ 2281237 h 3821769"/>
                          <a:gd name="connsiteX8" fmla="*/ 234730 w 2690971"/>
                          <a:gd name="connsiteY8" fmla="*/ 2119313 h 3821769"/>
                          <a:gd name="connsiteX9" fmla="*/ 389513 w 2690971"/>
                          <a:gd name="connsiteY9" fmla="*/ 1836737 h 3821769"/>
                          <a:gd name="connsiteX10" fmla="*/ 129957 w 2690971"/>
                          <a:gd name="connsiteY10" fmla="*/ 1786731 h 3821769"/>
                          <a:gd name="connsiteX11" fmla="*/ 376812 w 2690971"/>
                          <a:gd name="connsiteY11" fmla="*/ 552450 h 3821769"/>
                          <a:gd name="connsiteX12" fmla="*/ 437553 w 2690971"/>
                          <a:gd name="connsiteY12" fmla="*/ 0 h 3821769"/>
                          <a:gd name="connsiteX0" fmla="*/ 437553 w 2690971"/>
                          <a:gd name="connsiteY0" fmla="*/ 0 h 3819525"/>
                          <a:gd name="connsiteX1" fmla="*/ 2690971 w 2690971"/>
                          <a:gd name="connsiteY1" fmla="*/ 0 h 3819525"/>
                          <a:gd name="connsiteX2" fmla="*/ 2690971 w 2690971"/>
                          <a:gd name="connsiteY2" fmla="*/ 2552700 h 3819525"/>
                          <a:gd name="connsiteX3" fmla="*/ 2268317 w 2690971"/>
                          <a:gd name="connsiteY3" fmla="*/ 3819525 h 3819525"/>
                          <a:gd name="connsiteX4" fmla="*/ 1903986 w 2690971"/>
                          <a:gd name="connsiteY4" fmla="*/ 3817144 h 3819525"/>
                          <a:gd name="connsiteX5" fmla="*/ 370878 w 2690971"/>
                          <a:gd name="connsiteY5" fmla="*/ 2609850 h 3819525"/>
                          <a:gd name="connsiteX6" fmla="*/ 1367 w 2690971"/>
                          <a:gd name="connsiteY6" fmla="*/ 2440781 h 3819525"/>
                          <a:gd name="connsiteX7" fmla="*/ 3749 w 2690971"/>
                          <a:gd name="connsiteY7" fmla="*/ 2281237 h 3819525"/>
                          <a:gd name="connsiteX8" fmla="*/ 234730 w 2690971"/>
                          <a:gd name="connsiteY8" fmla="*/ 2119313 h 3819525"/>
                          <a:gd name="connsiteX9" fmla="*/ 389513 w 2690971"/>
                          <a:gd name="connsiteY9" fmla="*/ 1836737 h 3819525"/>
                          <a:gd name="connsiteX10" fmla="*/ 129957 w 2690971"/>
                          <a:gd name="connsiteY10" fmla="*/ 1786731 h 3819525"/>
                          <a:gd name="connsiteX11" fmla="*/ 376812 w 2690971"/>
                          <a:gd name="connsiteY11" fmla="*/ 552450 h 3819525"/>
                          <a:gd name="connsiteX12" fmla="*/ 437553 w 2690971"/>
                          <a:gd name="connsiteY12" fmla="*/ 0 h 3819525"/>
                          <a:gd name="connsiteX0" fmla="*/ 437553 w 2690971"/>
                          <a:gd name="connsiteY0" fmla="*/ 0 h 3819525"/>
                          <a:gd name="connsiteX1" fmla="*/ 2690971 w 2690971"/>
                          <a:gd name="connsiteY1" fmla="*/ 0 h 3819525"/>
                          <a:gd name="connsiteX2" fmla="*/ 2690971 w 2690971"/>
                          <a:gd name="connsiteY2" fmla="*/ 2552700 h 3819525"/>
                          <a:gd name="connsiteX3" fmla="*/ 2268317 w 2690971"/>
                          <a:gd name="connsiteY3" fmla="*/ 3819525 h 3819525"/>
                          <a:gd name="connsiteX4" fmla="*/ 1903986 w 2690971"/>
                          <a:gd name="connsiteY4" fmla="*/ 3817144 h 3819525"/>
                          <a:gd name="connsiteX5" fmla="*/ 370878 w 2690971"/>
                          <a:gd name="connsiteY5" fmla="*/ 2609850 h 3819525"/>
                          <a:gd name="connsiteX6" fmla="*/ 1367 w 2690971"/>
                          <a:gd name="connsiteY6" fmla="*/ 2440781 h 3819525"/>
                          <a:gd name="connsiteX7" fmla="*/ 3749 w 2690971"/>
                          <a:gd name="connsiteY7" fmla="*/ 2281237 h 3819525"/>
                          <a:gd name="connsiteX8" fmla="*/ 234730 w 2690971"/>
                          <a:gd name="connsiteY8" fmla="*/ 2119313 h 3819525"/>
                          <a:gd name="connsiteX9" fmla="*/ 389513 w 2690971"/>
                          <a:gd name="connsiteY9" fmla="*/ 1836737 h 3819525"/>
                          <a:gd name="connsiteX10" fmla="*/ 129957 w 2690971"/>
                          <a:gd name="connsiteY10" fmla="*/ 1786731 h 3819525"/>
                          <a:gd name="connsiteX11" fmla="*/ 376812 w 2690971"/>
                          <a:gd name="connsiteY11" fmla="*/ 552450 h 3819525"/>
                          <a:gd name="connsiteX12" fmla="*/ 437553 w 2690971"/>
                          <a:gd name="connsiteY12" fmla="*/ 0 h 3819525"/>
                          <a:gd name="connsiteX0" fmla="*/ 437553 w 2690971"/>
                          <a:gd name="connsiteY0" fmla="*/ 0 h 3819525"/>
                          <a:gd name="connsiteX1" fmla="*/ 2690971 w 2690971"/>
                          <a:gd name="connsiteY1" fmla="*/ 0 h 3819525"/>
                          <a:gd name="connsiteX2" fmla="*/ 2058511 w 2690971"/>
                          <a:gd name="connsiteY2" fmla="*/ 2575560 h 3819525"/>
                          <a:gd name="connsiteX3" fmla="*/ 2268317 w 2690971"/>
                          <a:gd name="connsiteY3" fmla="*/ 3819525 h 3819525"/>
                          <a:gd name="connsiteX4" fmla="*/ 1903986 w 2690971"/>
                          <a:gd name="connsiteY4" fmla="*/ 3817144 h 3819525"/>
                          <a:gd name="connsiteX5" fmla="*/ 370878 w 2690971"/>
                          <a:gd name="connsiteY5" fmla="*/ 2609850 h 3819525"/>
                          <a:gd name="connsiteX6" fmla="*/ 1367 w 2690971"/>
                          <a:gd name="connsiteY6" fmla="*/ 2440781 h 3819525"/>
                          <a:gd name="connsiteX7" fmla="*/ 3749 w 2690971"/>
                          <a:gd name="connsiteY7" fmla="*/ 2281237 h 3819525"/>
                          <a:gd name="connsiteX8" fmla="*/ 234730 w 2690971"/>
                          <a:gd name="connsiteY8" fmla="*/ 2119313 h 3819525"/>
                          <a:gd name="connsiteX9" fmla="*/ 389513 w 2690971"/>
                          <a:gd name="connsiteY9" fmla="*/ 1836737 h 3819525"/>
                          <a:gd name="connsiteX10" fmla="*/ 129957 w 2690971"/>
                          <a:gd name="connsiteY10" fmla="*/ 1786731 h 3819525"/>
                          <a:gd name="connsiteX11" fmla="*/ 376812 w 2690971"/>
                          <a:gd name="connsiteY11" fmla="*/ 552450 h 3819525"/>
                          <a:gd name="connsiteX12" fmla="*/ 437553 w 2690971"/>
                          <a:gd name="connsiteY12" fmla="*/ 0 h 3819525"/>
                          <a:gd name="connsiteX0" fmla="*/ 437553 w 2690971"/>
                          <a:gd name="connsiteY0" fmla="*/ 0 h 3819525"/>
                          <a:gd name="connsiteX1" fmla="*/ 2690971 w 2690971"/>
                          <a:gd name="connsiteY1" fmla="*/ 0 h 3819525"/>
                          <a:gd name="connsiteX2" fmla="*/ 2058511 w 2690971"/>
                          <a:gd name="connsiteY2" fmla="*/ 2575560 h 3819525"/>
                          <a:gd name="connsiteX3" fmla="*/ 2268317 w 2690971"/>
                          <a:gd name="connsiteY3" fmla="*/ 3819525 h 3819525"/>
                          <a:gd name="connsiteX4" fmla="*/ 1903986 w 2690971"/>
                          <a:gd name="connsiteY4" fmla="*/ 3817144 h 3819525"/>
                          <a:gd name="connsiteX5" fmla="*/ 370878 w 2690971"/>
                          <a:gd name="connsiteY5" fmla="*/ 2609850 h 3819525"/>
                          <a:gd name="connsiteX6" fmla="*/ 1367 w 2690971"/>
                          <a:gd name="connsiteY6" fmla="*/ 2440781 h 3819525"/>
                          <a:gd name="connsiteX7" fmla="*/ 3749 w 2690971"/>
                          <a:gd name="connsiteY7" fmla="*/ 2281237 h 3819525"/>
                          <a:gd name="connsiteX8" fmla="*/ 234730 w 2690971"/>
                          <a:gd name="connsiteY8" fmla="*/ 2119313 h 3819525"/>
                          <a:gd name="connsiteX9" fmla="*/ 389513 w 2690971"/>
                          <a:gd name="connsiteY9" fmla="*/ 1836737 h 3819525"/>
                          <a:gd name="connsiteX10" fmla="*/ 129957 w 2690971"/>
                          <a:gd name="connsiteY10" fmla="*/ 1786731 h 3819525"/>
                          <a:gd name="connsiteX11" fmla="*/ 376812 w 2690971"/>
                          <a:gd name="connsiteY11" fmla="*/ 552450 h 3819525"/>
                          <a:gd name="connsiteX12" fmla="*/ 437553 w 2690971"/>
                          <a:gd name="connsiteY12" fmla="*/ 0 h 3819525"/>
                          <a:gd name="connsiteX0" fmla="*/ 437553 w 2690971"/>
                          <a:gd name="connsiteY0" fmla="*/ 0 h 3819525"/>
                          <a:gd name="connsiteX1" fmla="*/ 2690971 w 2690971"/>
                          <a:gd name="connsiteY1" fmla="*/ 0 h 3819525"/>
                          <a:gd name="connsiteX2" fmla="*/ 2058511 w 2690971"/>
                          <a:gd name="connsiteY2" fmla="*/ 2575560 h 3819525"/>
                          <a:gd name="connsiteX3" fmla="*/ 2268317 w 2690971"/>
                          <a:gd name="connsiteY3" fmla="*/ 3819525 h 3819525"/>
                          <a:gd name="connsiteX4" fmla="*/ 1903986 w 2690971"/>
                          <a:gd name="connsiteY4" fmla="*/ 3817144 h 3819525"/>
                          <a:gd name="connsiteX5" fmla="*/ 370878 w 2690971"/>
                          <a:gd name="connsiteY5" fmla="*/ 2609850 h 3819525"/>
                          <a:gd name="connsiteX6" fmla="*/ 1367 w 2690971"/>
                          <a:gd name="connsiteY6" fmla="*/ 2440781 h 3819525"/>
                          <a:gd name="connsiteX7" fmla="*/ 3749 w 2690971"/>
                          <a:gd name="connsiteY7" fmla="*/ 2281237 h 3819525"/>
                          <a:gd name="connsiteX8" fmla="*/ 234730 w 2690971"/>
                          <a:gd name="connsiteY8" fmla="*/ 2119313 h 3819525"/>
                          <a:gd name="connsiteX9" fmla="*/ 389513 w 2690971"/>
                          <a:gd name="connsiteY9" fmla="*/ 1836737 h 3819525"/>
                          <a:gd name="connsiteX10" fmla="*/ 129957 w 2690971"/>
                          <a:gd name="connsiteY10" fmla="*/ 1786731 h 3819525"/>
                          <a:gd name="connsiteX11" fmla="*/ 376812 w 2690971"/>
                          <a:gd name="connsiteY11" fmla="*/ 552450 h 3819525"/>
                          <a:gd name="connsiteX12" fmla="*/ 437553 w 2690971"/>
                          <a:gd name="connsiteY12" fmla="*/ 0 h 3819525"/>
                          <a:gd name="connsiteX0" fmla="*/ 437553 w 2690971"/>
                          <a:gd name="connsiteY0" fmla="*/ 0 h 3819525"/>
                          <a:gd name="connsiteX1" fmla="*/ 2690971 w 2690971"/>
                          <a:gd name="connsiteY1" fmla="*/ 0 h 3819525"/>
                          <a:gd name="connsiteX2" fmla="*/ 2058511 w 2690971"/>
                          <a:gd name="connsiteY2" fmla="*/ 2575560 h 3819525"/>
                          <a:gd name="connsiteX3" fmla="*/ 2268317 w 2690971"/>
                          <a:gd name="connsiteY3" fmla="*/ 3819525 h 3819525"/>
                          <a:gd name="connsiteX4" fmla="*/ 1903986 w 2690971"/>
                          <a:gd name="connsiteY4" fmla="*/ 3817144 h 3819525"/>
                          <a:gd name="connsiteX5" fmla="*/ 370878 w 2690971"/>
                          <a:gd name="connsiteY5" fmla="*/ 2609850 h 3819525"/>
                          <a:gd name="connsiteX6" fmla="*/ 1367 w 2690971"/>
                          <a:gd name="connsiteY6" fmla="*/ 2440781 h 3819525"/>
                          <a:gd name="connsiteX7" fmla="*/ 3749 w 2690971"/>
                          <a:gd name="connsiteY7" fmla="*/ 2281237 h 3819525"/>
                          <a:gd name="connsiteX8" fmla="*/ 234730 w 2690971"/>
                          <a:gd name="connsiteY8" fmla="*/ 2119313 h 3819525"/>
                          <a:gd name="connsiteX9" fmla="*/ 389513 w 2690971"/>
                          <a:gd name="connsiteY9" fmla="*/ 1836737 h 3819525"/>
                          <a:gd name="connsiteX10" fmla="*/ 129957 w 2690971"/>
                          <a:gd name="connsiteY10" fmla="*/ 1786731 h 3819525"/>
                          <a:gd name="connsiteX11" fmla="*/ 376812 w 2690971"/>
                          <a:gd name="connsiteY11" fmla="*/ 552450 h 3819525"/>
                          <a:gd name="connsiteX12" fmla="*/ 437553 w 2690971"/>
                          <a:gd name="connsiteY12" fmla="*/ 0 h 3819525"/>
                          <a:gd name="connsiteX0" fmla="*/ 437553 w 2690971"/>
                          <a:gd name="connsiteY0" fmla="*/ 0 h 3819525"/>
                          <a:gd name="connsiteX1" fmla="*/ 2690971 w 2690971"/>
                          <a:gd name="connsiteY1" fmla="*/ 0 h 3819525"/>
                          <a:gd name="connsiteX2" fmla="*/ 2058511 w 2690971"/>
                          <a:gd name="connsiteY2" fmla="*/ 2575560 h 3819525"/>
                          <a:gd name="connsiteX3" fmla="*/ 2268317 w 2690971"/>
                          <a:gd name="connsiteY3" fmla="*/ 3819525 h 3819525"/>
                          <a:gd name="connsiteX4" fmla="*/ 1903986 w 2690971"/>
                          <a:gd name="connsiteY4" fmla="*/ 3817144 h 3819525"/>
                          <a:gd name="connsiteX5" fmla="*/ 370878 w 2690971"/>
                          <a:gd name="connsiteY5" fmla="*/ 2609850 h 3819525"/>
                          <a:gd name="connsiteX6" fmla="*/ 1367 w 2690971"/>
                          <a:gd name="connsiteY6" fmla="*/ 2440781 h 3819525"/>
                          <a:gd name="connsiteX7" fmla="*/ 3749 w 2690971"/>
                          <a:gd name="connsiteY7" fmla="*/ 2281237 h 3819525"/>
                          <a:gd name="connsiteX8" fmla="*/ 234730 w 2690971"/>
                          <a:gd name="connsiteY8" fmla="*/ 2119313 h 3819525"/>
                          <a:gd name="connsiteX9" fmla="*/ 389513 w 2690971"/>
                          <a:gd name="connsiteY9" fmla="*/ 1836737 h 3819525"/>
                          <a:gd name="connsiteX10" fmla="*/ 129957 w 2690971"/>
                          <a:gd name="connsiteY10" fmla="*/ 1786731 h 3819525"/>
                          <a:gd name="connsiteX11" fmla="*/ 376812 w 2690971"/>
                          <a:gd name="connsiteY11" fmla="*/ 552450 h 3819525"/>
                          <a:gd name="connsiteX12" fmla="*/ 437553 w 2690971"/>
                          <a:gd name="connsiteY12" fmla="*/ 0 h 3819525"/>
                          <a:gd name="connsiteX0" fmla="*/ 437553 w 2690971"/>
                          <a:gd name="connsiteY0" fmla="*/ 0 h 3819525"/>
                          <a:gd name="connsiteX1" fmla="*/ 2690971 w 2690971"/>
                          <a:gd name="connsiteY1" fmla="*/ 0 h 3819525"/>
                          <a:gd name="connsiteX2" fmla="*/ 1232473 w 2690971"/>
                          <a:gd name="connsiteY2" fmla="*/ 2047875 h 3819525"/>
                          <a:gd name="connsiteX3" fmla="*/ 2058511 w 2690971"/>
                          <a:gd name="connsiteY3" fmla="*/ 2575560 h 3819525"/>
                          <a:gd name="connsiteX4" fmla="*/ 2268317 w 2690971"/>
                          <a:gd name="connsiteY4" fmla="*/ 3819525 h 3819525"/>
                          <a:gd name="connsiteX5" fmla="*/ 1903986 w 2690971"/>
                          <a:gd name="connsiteY5" fmla="*/ 3817144 h 3819525"/>
                          <a:gd name="connsiteX6" fmla="*/ 370878 w 2690971"/>
                          <a:gd name="connsiteY6" fmla="*/ 2609850 h 3819525"/>
                          <a:gd name="connsiteX7" fmla="*/ 1367 w 2690971"/>
                          <a:gd name="connsiteY7" fmla="*/ 2440781 h 3819525"/>
                          <a:gd name="connsiteX8" fmla="*/ 3749 w 2690971"/>
                          <a:gd name="connsiteY8" fmla="*/ 2281237 h 3819525"/>
                          <a:gd name="connsiteX9" fmla="*/ 234730 w 2690971"/>
                          <a:gd name="connsiteY9" fmla="*/ 2119313 h 3819525"/>
                          <a:gd name="connsiteX10" fmla="*/ 389513 w 2690971"/>
                          <a:gd name="connsiteY10" fmla="*/ 1836737 h 3819525"/>
                          <a:gd name="connsiteX11" fmla="*/ 129957 w 2690971"/>
                          <a:gd name="connsiteY11" fmla="*/ 1786731 h 3819525"/>
                          <a:gd name="connsiteX12" fmla="*/ 376812 w 2690971"/>
                          <a:gd name="connsiteY12" fmla="*/ 552450 h 3819525"/>
                          <a:gd name="connsiteX13" fmla="*/ 437553 w 2690971"/>
                          <a:gd name="connsiteY13" fmla="*/ 0 h 3819525"/>
                          <a:gd name="connsiteX0" fmla="*/ 437553 w 2690971"/>
                          <a:gd name="connsiteY0" fmla="*/ 0 h 3819525"/>
                          <a:gd name="connsiteX1" fmla="*/ 2690971 w 2690971"/>
                          <a:gd name="connsiteY1" fmla="*/ 0 h 3819525"/>
                          <a:gd name="connsiteX2" fmla="*/ 1232473 w 2690971"/>
                          <a:gd name="connsiteY2" fmla="*/ 2047875 h 3819525"/>
                          <a:gd name="connsiteX3" fmla="*/ 2058511 w 2690971"/>
                          <a:gd name="connsiteY3" fmla="*/ 2575560 h 3819525"/>
                          <a:gd name="connsiteX4" fmla="*/ 2268317 w 2690971"/>
                          <a:gd name="connsiteY4" fmla="*/ 3819525 h 3819525"/>
                          <a:gd name="connsiteX5" fmla="*/ 1903986 w 2690971"/>
                          <a:gd name="connsiteY5" fmla="*/ 3817144 h 3819525"/>
                          <a:gd name="connsiteX6" fmla="*/ 370878 w 2690971"/>
                          <a:gd name="connsiteY6" fmla="*/ 2609850 h 3819525"/>
                          <a:gd name="connsiteX7" fmla="*/ 1367 w 2690971"/>
                          <a:gd name="connsiteY7" fmla="*/ 2440781 h 3819525"/>
                          <a:gd name="connsiteX8" fmla="*/ 3749 w 2690971"/>
                          <a:gd name="connsiteY8" fmla="*/ 2281237 h 3819525"/>
                          <a:gd name="connsiteX9" fmla="*/ 234730 w 2690971"/>
                          <a:gd name="connsiteY9" fmla="*/ 2119313 h 3819525"/>
                          <a:gd name="connsiteX10" fmla="*/ 389513 w 2690971"/>
                          <a:gd name="connsiteY10" fmla="*/ 1836737 h 3819525"/>
                          <a:gd name="connsiteX11" fmla="*/ 129957 w 2690971"/>
                          <a:gd name="connsiteY11" fmla="*/ 1786731 h 3819525"/>
                          <a:gd name="connsiteX12" fmla="*/ 376812 w 2690971"/>
                          <a:gd name="connsiteY12" fmla="*/ 552450 h 3819525"/>
                          <a:gd name="connsiteX13" fmla="*/ 437553 w 2690971"/>
                          <a:gd name="connsiteY13" fmla="*/ 0 h 3819525"/>
                          <a:gd name="connsiteX0" fmla="*/ 437553 w 2690971"/>
                          <a:gd name="connsiteY0" fmla="*/ 0 h 3819525"/>
                          <a:gd name="connsiteX1" fmla="*/ 2690971 w 2690971"/>
                          <a:gd name="connsiteY1" fmla="*/ 0 h 3819525"/>
                          <a:gd name="connsiteX2" fmla="*/ 1232473 w 2690971"/>
                          <a:gd name="connsiteY2" fmla="*/ 2047875 h 3819525"/>
                          <a:gd name="connsiteX3" fmla="*/ 2058511 w 2690971"/>
                          <a:gd name="connsiteY3" fmla="*/ 2575560 h 3819525"/>
                          <a:gd name="connsiteX4" fmla="*/ 2268317 w 2690971"/>
                          <a:gd name="connsiteY4" fmla="*/ 3819525 h 3819525"/>
                          <a:gd name="connsiteX5" fmla="*/ 1903986 w 2690971"/>
                          <a:gd name="connsiteY5" fmla="*/ 3817144 h 3819525"/>
                          <a:gd name="connsiteX6" fmla="*/ 370878 w 2690971"/>
                          <a:gd name="connsiteY6" fmla="*/ 2609850 h 3819525"/>
                          <a:gd name="connsiteX7" fmla="*/ 1367 w 2690971"/>
                          <a:gd name="connsiteY7" fmla="*/ 2440781 h 3819525"/>
                          <a:gd name="connsiteX8" fmla="*/ 3749 w 2690971"/>
                          <a:gd name="connsiteY8" fmla="*/ 2281237 h 3819525"/>
                          <a:gd name="connsiteX9" fmla="*/ 234730 w 2690971"/>
                          <a:gd name="connsiteY9" fmla="*/ 2119313 h 3819525"/>
                          <a:gd name="connsiteX10" fmla="*/ 389513 w 2690971"/>
                          <a:gd name="connsiteY10" fmla="*/ 1836737 h 3819525"/>
                          <a:gd name="connsiteX11" fmla="*/ 129957 w 2690971"/>
                          <a:gd name="connsiteY11" fmla="*/ 1786731 h 3819525"/>
                          <a:gd name="connsiteX12" fmla="*/ 376812 w 2690971"/>
                          <a:gd name="connsiteY12" fmla="*/ 552450 h 3819525"/>
                          <a:gd name="connsiteX13" fmla="*/ 437553 w 2690971"/>
                          <a:gd name="connsiteY13" fmla="*/ 0 h 3819525"/>
                          <a:gd name="connsiteX0" fmla="*/ 437553 w 2701188"/>
                          <a:gd name="connsiteY0" fmla="*/ 0 h 3819525"/>
                          <a:gd name="connsiteX1" fmla="*/ 2690971 w 2701188"/>
                          <a:gd name="connsiteY1" fmla="*/ 0 h 3819525"/>
                          <a:gd name="connsiteX2" fmla="*/ 1208660 w 2701188"/>
                          <a:gd name="connsiteY2" fmla="*/ 1843088 h 3819525"/>
                          <a:gd name="connsiteX3" fmla="*/ 1232473 w 2701188"/>
                          <a:gd name="connsiteY3" fmla="*/ 2047875 h 3819525"/>
                          <a:gd name="connsiteX4" fmla="*/ 2058511 w 2701188"/>
                          <a:gd name="connsiteY4" fmla="*/ 2575560 h 3819525"/>
                          <a:gd name="connsiteX5" fmla="*/ 2268317 w 2701188"/>
                          <a:gd name="connsiteY5" fmla="*/ 3819525 h 3819525"/>
                          <a:gd name="connsiteX6" fmla="*/ 1903986 w 2701188"/>
                          <a:gd name="connsiteY6" fmla="*/ 3817144 h 3819525"/>
                          <a:gd name="connsiteX7" fmla="*/ 370878 w 2701188"/>
                          <a:gd name="connsiteY7" fmla="*/ 2609850 h 3819525"/>
                          <a:gd name="connsiteX8" fmla="*/ 1367 w 2701188"/>
                          <a:gd name="connsiteY8" fmla="*/ 2440781 h 3819525"/>
                          <a:gd name="connsiteX9" fmla="*/ 3749 w 2701188"/>
                          <a:gd name="connsiteY9" fmla="*/ 2281237 h 3819525"/>
                          <a:gd name="connsiteX10" fmla="*/ 234730 w 2701188"/>
                          <a:gd name="connsiteY10" fmla="*/ 2119313 h 3819525"/>
                          <a:gd name="connsiteX11" fmla="*/ 389513 w 2701188"/>
                          <a:gd name="connsiteY11" fmla="*/ 1836737 h 3819525"/>
                          <a:gd name="connsiteX12" fmla="*/ 129957 w 2701188"/>
                          <a:gd name="connsiteY12" fmla="*/ 1786731 h 3819525"/>
                          <a:gd name="connsiteX13" fmla="*/ 376812 w 2701188"/>
                          <a:gd name="connsiteY13" fmla="*/ 552450 h 3819525"/>
                          <a:gd name="connsiteX14" fmla="*/ 437553 w 2701188"/>
                          <a:gd name="connsiteY14" fmla="*/ 0 h 3819525"/>
                          <a:gd name="connsiteX0" fmla="*/ 437553 w 2701188"/>
                          <a:gd name="connsiteY0" fmla="*/ 0 h 3819525"/>
                          <a:gd name="connsiteX1" fmla="*/ 2690971 w 2701188"/>
                          <a:gd name="connsiteY1" fmla="*/ 0 h 3819525"/>
                          <a:gd name="connsiteX2" fmla="*/ 1208660 w 2701188"/>
                          <a:gd name="connsiteY2" fmla="*/ 1843088 h 3819525"/>
                          <a:gd name="connsiteX3" fmla="*/ 1232473 w 2701188"/>
                          <a:gd name="connsiteY3" fmla="*/ 2047875 h 3819525"/>
                          <a:gd name="connsiteX4" fmla="*/ 2058511 w 2701188"/>
                          <a:gd name="connsiteY4" fmla="*/ 2575560 h 3819525"/>
                          <a:gd name="connsiteX5" fmla="*/ 2268317 w 2701188"/>
                          <a:gd name="connsiteY5" fmla="*/ 3819525 h 3819525"/>
                          <a:gd name="connsiteX6" fmla="*/ 1903986 w 2701188"/>
                          <a:gd name="connsiteY6" fmla="*/ 3817144 h 3819525"/>
                          <a:gd name="connsiteX7" fmla="*/ 370878 w 2701188"/>
                          <a:gd name="connsiteY7" fmla="*/ 2609850 h 3819525"/>
                          <a:gd name="connsiteX8" fmla="*/ 1367 w 2701188"/>
                          <a:gd name="connsiteY8" fmla="*/ 2440781 h 3819525"/>
                          <a:gd name="connsiteX9" fmla="*/ 3749 w 2701188"/>
                          <a:gd name="connsiteY9" fmla="*/ 2281237 h 3819525"/>
                          <a:gd name="connsiteX10" fmla="*/ 234730 w 2701188"/>
                          <a:gd name="connsiteY10" fmla="*/ 2119313 h 3819525"/>
                          <a:gd name="connsiteX11" fmla="*/ 389513 w 2701188"/>
                          <a:gd name="connsiteY11" fmla="*/ 1836737 h 3819525"/>
                          <a:gd name="connsiteX12" fmla="*/ 129957 w 2701188"/>
                          <a:gd name="connsiteY12" fmla="*/ 1786731 h 3819525"/>
                          <a:gd name="connsiteX13" fmla="*/ 376812 w 2701188"/>
                          <a:gd name="connsiteY13" fmla="*/ 552450 h 3819525"/>
                          <a:gd name="connsiteX14" fmla="*/ 437553 w 2701188"/>
                          <a:gd name="connsiteY14" fmla="*/ 0 h 3819525"/>
                          <a:gd name="connsiteX0" fmla="*/ 437553 w 2701188"/>
                          <a:gd name="connsiteY0" fmla="*/ 0 h 3819525"/>
                          <a:gd name="connsiteX1" fmla="*/ 2690971 w 2701188"/>
                          <a:gd name="connsiteY1" fmla="*/ 0 h 3819525"/>
                          <a:gd name="connsiteX2" fmla="*/ 1208660 w 2701188"/>
                          <a:gd name="connsiteY2" fmla="*/ 1843088 h 3819525"/>
                          <a:gd name="connsiteX3" fmla="*/ 1232473 w 2701188"/>
                          <a:gd name="connsiteY3" fmla="*/ 2047875 h 3819525"/>
                          <a:gd name="connsiteX4" fmla="*/ 2058511 w 2701188"/>
                          <a:gd name="connsiteY4" fmla="*/ 2575560 h 3819525"/>
                          <a:gd name="connsiteX5" fmla="*/ 2268317 w 2701188"/>
                          <a:gd name="connsiteY5" fmla="*/ 3819525 h 3819525"/>
                          <a:gd name="connsiteX6" fmla="*/ 1903986 w 2701188"/>
                          <a:gd name="connsiteY6" fmla="*/ 3817144 h 3819525"/>
                          <a:gd name="connsiteX7" fmla="*/ 370878 w 2701188"/>
                          <a:gd name="connsiteY7" fmla="*/ 2609850 h 3819525"/>
                          <a:gd name="connsiteX8" fmla="*/ 1367 w 2701188"/>
                          <a:gd name="connsiteY8" fmla="*/ 2440781 h 3819525"/>
                          <a:gd name="connsiteX9" fmla="*/ 3749 w 2701188"/>
                          <a:gd name="connsiteY9" fmla="*/ 2281237 h 3819525"/>
                          <a:gd name="connsiteX10" fmla="*/ 234730 w 2701188"/>
                          <a:gd name="connsiteY10" fmla="*/ 2119313 h 3819525"/>
                          <a:gd name="connsiteX11" fmla="*/ 389513 w 2701188"/>
                          <a:gd name="connsiteY11" fmla="*/ 1836737 h 3819525"/>
                          <a:gd name="connsiteX12" fmla="*/ 129957 w 2701188"/>
                          <a:gd name="connsiteY12" fmla="*/ 1786731 h 3819525"/>
                          <a:gd name="connsiteX13" fmla="*/ 376812 w 2701188"/>
                          <a:gd name="connsiteY13" fmla="*/ 552450 h 3819525"/>
                          <a:gd name="connsiteX14" fmla="*/ 437553 w 2701188"/>
                          <a:gd name="connsiteY14" fmla="*/ 0 h 3819525"/>
                          <a:gd name="connsiteX0" fmla="*/ 437553 w 2701188"/>
                          <a:gd name="connsiteY0" fmla="*/ 0 h 3819525"/>
                          <a:gd name="connsiteX1" fmla="*/ 2690971 w 2701188"/>
                          <a:gd name="connsiteY1" fmla="*/ 0 h 3819525"/>
                          <a:gd name="connsiteX2" fmla="*/ 1208660 w 2701188"/>
                          <a:gd name="connsiteY2" fmla="*/ 1843088 h 3819525"/>
                          <a:gd name="connsiteX3" fmla="*/ 1232473 w 2701188"/>
                          <a:gd name="connsiteY3" fmla="*/ 2047875 h 3819525"/>
                          <a:gd name="connsiteX4" fmla="*/ 2058511 w 2701188"/>
                          <a:gd name="connsiteY4" fmla="*/ 2575560 h 3819525"/>
                          <a:gd name="connsiteX5" fmla="*/ 2268317 w 2701188"/>
                          <a:gd name="connsiteY5" fmla="*/ 3819525 h 3819525"/>
                          <a:gd name="connsiteX6" fmla="*/ 1903986 w 2701188"/>
                          <a:gd name="connsiteY6" fmla="*/ 3817144 h 3819525"/>
                          <a:gd name="connsiteX7" fmla="*/ 370878 w 2701188"/>
                          <a:gd name="connsiteY7" fmla="*/ 2609850 h 3819525"/>
                          <a:gd name="connsiteX8" fmla="*/ 1367 w 2701188"/>
                          <a:gd name="connsiteY8" fmla="*/ 2440781 h 3819525"/>
                          <a:gd name="connsiteX9" fmla="*/ 3749 w 2701188"/>
                          <a:gd name="connsiteY9" fmla="*/ 2281237 h 3819525"/>
                          <a:gd name="connsiteX10" fmla="*/ 234730 w 2701188"/>
                          <a:gd name="connsiteY10" fmla="*/ 2119313 h 3819525"/>
                          <a:gd name="connsiteX11" fmla="*/ 389513 w 2701188"/>
                          <a:gd name="connsiteY11" fmla="*/ 1836737 h 3819525"/>
                          <a:gd name="connsiteX12" fmla="*/ 129957 w 2701188"/>
                          <a:gd name="connsiteY12" fmla="*/ 1786731 h 3819525"/>
                          <a:gd name="connsiteX13" fmla="*/ 376812 w 2701188"/>
                          <a:gd name="connsiteY13" fmla="*/ 552450 h 3819525"/>
                          <a:gd name="connsiteX14" fmla="*/ 437553 w 2701188"/>
                          <a:gd name="connsiteY14" fmla="*/ 0 h 3819525"/>
                          <a:gd name="connsiteX0" fmla="*/ 437553 w 2701188"/>
                          <a:gd name="connsiteY0" fmla="*/ 0 h 3819525"/>
                          <a:gd name="connsiteX1" fmla="*/ 2690971 w 2701188"/>
                          <a:gd name="connsiteY1" fmla="*/ 0 h 3819525"/>
                          <a:gd name="connsiteX2" fmla="*/ 1208660 w 2701188"/>
                          <a:gd name="connsiteY2" fmla="*/ 1843088 h 3819525"/>
                          <a:gd name="connsiteX3" fmla="*/ 1232473 w 2701188"/>
                          <a:gd name="connsiteY3" fmla="*/ 2047875 h 3819525"/>
                          <a:gd name="connsiteX4" fmla="*/ 2058511 w 2701188"/>
                          <a:gd name="connsiteY4" fmla="*/ 2575560 h 3819525"/>
                          <a:gd name="connsiteX5" fmla="*/ 2268317 w 2701188"/>
                          <a:gd name="connsiteY5" fmla="*/ 3819525 h 3819525"/>
                          <a:gd name="connsiteX6" fmla="*/ 1903986 w 2701188"/>
                          <a:gd name="connsiteY6" fmla="*/ 3817144 h 3819525"/>
                          <a:gd name="connsiteX7" fmla="*/ 370878 w 2701188"/>
                          <a:gd name="connsiteY7" fmla="*/ 2609850 h 3819525"/>
                          <a:gd name="connsiteX8" fmla="*/ 1367 w 2701188"/>
                          <a:gd name="connsiteY8" fmla="*/ 2440781 h 3819525"/>
                          <a:gd name="connsiteX9" fmla="*/ 3749 w 2701188"/>
                          <a:gd name="connsiteY9" fmla="*/ 2281237 h 3819525"/>
                          <a:gd name="connsiteX10" fmla="*/ 234730 w 2701188"/>
                          <a:gd name="connsiteY10" fmla="*/ 2119313 h 3819525"/>
                          <a:gd name="connsiteX11" fmla="*/ 389513 w 2701188"/>
                          <a:gd name="connsiteY11" fmla="*/ 1836737 h 3819525"/>
                          <a:gd name="connsiteX12" fmla="*/ 129957 w 2701188"/>
                          <a:gd name="connsiteY12" fmla="*/ 1786731 h 3819525"/>
                          <a:gd name="connsiteX13" fmla="*/ 376812 w 2701188"/>
                          <a:gd name="connsiteY13" fmla="*/ 552450 h 3819525"/>
                          <a:gd name="connsiteX14" fmla="*/ 437553 w 2701188"/>
                          <a:gd name="connsiteY14" fmla="*/ 0 h 3819525"/>
                          <a:gd name="connsiteX0" fmla="*/ 437553 w 2701188"/>
                          <a:gd name="connsiteY0" fmla="*/ 0 h 3819525"/>
                          <a:gd name="connsiteX1" fmla="*/ 2690971 w 2701188"/>
                          <a:gd name="connsiteY1" fmla="*/ 0 h 3819525"/>
                          <a:gd name="connsiteX2" fmla="*/ 1208660 w 2701188"/>
                          <a:gd name="connsiteY2" fmla="*/ 1843088 h 3819525"/>
                          <a:gd name="connsiteX3" fmla="*/ 1232473 w 2701188"/>
                          <a:gd name="connsiteY3" fmla="*/ 2047875 h 3819525"/>
                          <a:gd name="connsiteX4" fmla="*/ 2058511 w 2701188"/>
                          <a:gd name="connsiteY4" fmla="*/ 2575560 h 3819525"/>
                          <a:gd name="connsiteX5" fmla="*/ 2268317 w 2701188"/>
                          <a:gd name="connsiteY5" fmla="*/ 3819525 h 3819525"/>
                          <a:gd name="connsiteX6" fmla="*/ 1903986 w 2701188"/>
                          <a:gd name="connsiteY6" fmla="*/ 3817144 h 3819525"/>
                          <a:gd name="connsiteX7" fmla="*/ 370878 w 2701188"/>
                          <a:gd name="connsiteY7" fmla="*/ 2609850 h 3819525"/>
                          <a:gd name="connsiteX8" fmla="*/ 1367 w 2701188"/>
                          <a:gd name="connsiteY8" fmla="*/ 2440781 h 3819525"/>
                          <a:gd name="connsiteX9" fmla="*/ 3749 w 2701188"/>
                          <a:gd name="connsiteY9" fmla="*/ 2281237 h 3819525"/>
                          <a:gd name="connsiteX10" fmla="*/ 234730 w 2701188"/>
                          <a:gd name="connsiteY10" fmla="*/ 2119313 h 3819525"/>
                          <a:gd name="connsiteX11" fmla="*/ 389513 w 2701188"/>
                          <a:gd name="connsiteY11" fmla="*/ 1836737 h 3819525"/>
                          <a:gd name="connsiteX12" fmla="*/ 129957 w 2701188"/>
                          <a:gd name="connsiteY12" fmla="*/ 1786731 h 3819525"/>
                          <a:gd name="connsiteX13" fmla="*/ 376812 w 2701188"/>
                          <a:gd name="connsiteY13" fmla="*/ 552450 h 3819525"/>
                          <a:gd name="connsiteX14" fmla="*/ 437553 w 2701188"/>
                          <a:gd name="connsiteY14" fmla="*/ 0 h 3819525"/>
                          <a:gd name="connsiteX0" fmla="*/ 437553 w 2701188"/>
                          <a:gd name="connsiteY0" fmla="*/ 0 h 3819525"/>
                          <a:gd name="connsiteX1" fmla="*/ 2690971 w 2701188"/>
                          <a:gd name="connsiteY1" fmla="*/ 0 h 3819525"/>
                          <a:gd name="connsiteX2" fmla="*/ 1208660 w 2701188"/>
                          <a:gd name="connsiteY2" fmla="*/ 1843088 h 3819525"/>
                          <a:gd name="connsiteX3" fmla="*/ 1232473 w 2701188"/>
                          <a:gd name="connsiteY3" fmla="*/ 2047875 h 3819525"/>
                          <a:gd name="connsiteX4" fmla="*/ 2058511 w 2701188"/>
                          <a:gd name="connsiteY4" fmla="*/ 2575560 h 3819525"/>
                          <a:gd name="connsiteX5" fmla="*/ 2268317 w 2701188"/>
                          <a:gd name="connsiteY5" fmla="*/ 3819525 h 3819525"/>
                          <a:gd name="connsiteX6" fmla="*/ 1903986 w 2701188"/>
                          <a:gd name="connsiteY6" fmla="*/ 3817144 h 3819525"/>
                          <a:gd name="connsiteX7" fmla="*/ 370878 w 2701188"/>
                          <a:gd name="connsiteY7" fmla="*/ 2609850 h 3819525"/>
                          <a:gd name="connsiteX8" fmla="*/ 1367 w 2701188"/>
                          <a:gd name="connsiteY8" fmla="*/ 2440781 h 3819525"/>
                          <a:gd name="connsiteX9" fmla="*/ 3749 w 2701188"/>
                          <a:gd name="connsiteY9" fmla="*/ 2281237 h 3819525"/>
                          <a:gd name="connsiteX10" fmla="*/ 234730 w 2701188"/>
                          <a:gd name="connsiteY10" fmla="*/ 2119313 h 3819525"/>
                          <a:gd name="connsiteX11" fmla="*/ 389513 w 2701188"/>
                          <a:gd name="connsiteY11" fmla="*/ 1836737 h 3819525"/>
                          <a:gd name="connsiteX12" fmla="*/ 129957 w 2701188"/>
                          <a:gd name="connsiteY12" fmla="*/ 1786731 h 3819525"/>
                          <a:gd name="connsiteX13" fmla="*/ 376812 w 2701188"/>
                          <a:gd name="connsiteY13" fmla="*/ 552450 h 3819525"/>
                          <a:gd name="connsiteX14" fmla="*/ 437553 w 2701188"/>
                          <a:gd name="connsiteY14" fmla="*/ 0 h 3819525"/>
                          <a:gd name="connsiteX0" fmla="*/ 437553 w 2724913"/>
                          <a:gd name="connsiteY0" fmla="*/ 0 h 3819525"/>
                          <a:gd name="connsiteX1" fmla="*/ 2690971 w 2724913"/>
                          <a:gd name="connsiteY1" fmla="*/ 0 h 3819525"/>
                          <a:gd name="connsiteX2" fmla="*/ 1870647 w 2724913"/>
                          <a:gd name="connsiteY2" fmla="*/ 1633538 h 3819525"/>
                          <a:gd name="connsiteX3" fmla="*/ 1208660 w 2724913"/>
                          <a:gd name="connsiteY3" fmla="*/ 1843088 h 3819525"/>
                          <a:gd name="connsiteX4" fmla="*/ 1232473 w 2724913"/>
                          <a:gd name="connsiteY4" fmla="*/ 2047875 h 3819525"/>
                          <a:gd name="connsiteX5" fmla="*/ 2058511 w 2724913"/>
                          <a:gd name="connsiteY5" fmla="*/ 2575560 h 3819525"/>
                          <a:gd name="connsiteX6" fmla="*/ 2268317 w 2724913"/>
                          <a:gd name="connsiteY6" fmla="*/ 3819525 h 3819525"/>
                          <a:gd name="connsiteX7" fmla="*/ 1903986 w 2724913"/>
                          <a:gd name="connsiteY7" fmla="*/ 3817144 h 3819525"/>
                          <a:gd name="connsiteX8" fmla="*/ 370878 w 2724913"/>
                          <a:gd name="connsiteY8" fmla="*/ 2609850 h 3819525"/>
                          <a:gd name="connsiteX9" fmla="*/ 1367 w 2724913"/>
                          <a:gd name="connsiteY9" fmla="*/ 2440781 h 3819525"/>
                          <a:gd name="connsiteX10" fmla="*/ 3749 w 2724913"/>
                          <a:gd name="connsiteY10" fmla="*/ 2281237 h 3819525"/>
                          <a:gd name="connsiteX11" fmla="*/ 234730 w 2724913"/>
                          <a:gd name="connsiteY11" fmla="*/ 2119313 h 3819525"/>
                          <a:gd name="connsiteX12" fmla="*/ 389513 w 2724913"/>
                          <a:gd name="connsiteY12" fmla="*/ 1836737 h 3819525"/>
                          <a:gd name="connsiteX13" fmla="*/ 129957 w 2724913"/>
                          <a:gd name="connsiteY13" fmla="*/ 1786731 h 3819525"/>
                          <a:gd name="connsiteX14" fmla="*/ 376812 w 2724913"/>
                          <a:gd name="connsiteY14" fmla="*/ 552450 h 3819525"/>
                          <a:gd name="connsiteX15" fmla="*/ 437553 w 2724913"/>
                          <a:gd name="connsiteY15" fmla="*/ 0 h 3819525"/>
                          <a:gd name="connsiteX0" fmla="*/ 437553 w 2724913"/>
                          <a:gd name="connsiteY0" fmla="*/ 0 h 3819525"/>
                          <a:gd name="connsiteX1" fmla="*/ 2690971 w 2724913"/>
                          <a:gd name="connsiteY1" fmla="*/ 0 h 3819525"/>
                          <a:gd name="connsiteX2" fmla="*/ 1870647 w 2724913"/>
                          <a:gd name="connsiteY2" fmla="*/ 1633538 h 3819525"/>
                          <a:gd name="connsiteX3" fmla="*/ 1208660 w 2724913"/>
                          <a:gd name="connsiteY3" fmla="*/ 1843088 h 3819525"/>
                          <a:gd name="connsiteX4" fmla="*/ 1232473 w 2724913"/>
                          <a:gd name="connsiteY4" fmla="*/ 2047875 h 3819525"/>
                          <a:gd name="connsiteX5" fmla="*/ 2058511 w 2724913"/>
                          <a:gd name="connsiteY5" fmla="*/ 2575560 h 3819525"/>
                          <a:gd name="connsiteX6" fmla="*/ 2268317 w 2724913"/>
                          <a:gd name="connsiteY6" fmla="*/ 3819525 h 3819525"/>
                          <a:gd name="connsiteX7" fmla="*/ 1903986 w 2724913"/>
                          <a:gd name="connsiteY7" fmla="*/ 3817144 h 3819525"/>
                          <a:gd name="connsiteX8" fmla="*/ 370878 w 2724913"/>
                          <a:gd name="connsiteY8" fmla="*/ 2609850 h 3819525"/>
                          <a:gd name="connsiteX9" fmla="*/ 1367 w 2724913"/>
                          <a:gd name="connsiteY9" fmla="*/ 2440781 h 3819525"/>
                          <a:gd name="connsiteX10" fmla="*/ 3749 w 2724913"/>
                          <a:gd name="connsiteY10" fmla="*/ 2281237 h 3819525"/>
                          <a:gd name="connsiteX11" fmla="*/ 234730 w 2724913"/>
                          <a:gd name="connsiteY11" fmla="*/ 2119313 h 3819525"/>
                          <a:gd name="connsiteX12" fmla="*/ 389513 w 2724913"/>
                          <a:gd name="connsiteY12" fmla="*/ 1836737 h 3819525"/>
                          <a:gd name="connsiteX13" fmla="*/ 129957 w 2724913"/>
                          <a:gd name="connsiteY13" fmla="*/ 1786731 h 3819525"/>
                          <a:gd name="connsiteX14" fmla="*/ 376812 w 2724913"/>
                          <a:gd name="connsiteY14" fmla="*/ 552450 h 3819525"/>
                          <a:gd name="connsiteX15" fmla="*/ 437553 w 2724913"/>
                          <a:gd name="connsiteY15" fmla="*/ 0 h 3819525"/>
                          <a:gd name="connsiteX0" fmla="*/ 437553 w 2724913"/>
                          <a:gd name="connsiteY0" fmla="*/ 0 h 3819525"/>
                          <a:gd name="connsiteX1" fmla="*/ 2690971 w 2724913"/>
                          <a:gd name="connsiteY1" fmla="*/ 0 h 3819525"/>
                          <a:gd name="connsiteX2" fmla="*/ 1870647 w 2724913"/>
                          <a:gd name="connsiteY2" fmla="*/ 1633538 h 3819525"/>
                          <a:gd name="connsiteX3" fmla="*/ 1208660 w 2724913"/>
                          <a:gd name="connsiteY3" fmla="*/ 1843088 h 3819525"/>
                          <a:gd name="connsiteX4" fmla="*/ 1232473 w 2724913"/>
                          <a:gd name="connsiteY4" fmla="*/ 2047875 h 3819525"/>
                          <a:gd name="connsiteX5" fmla="*/ 2058511 w 2724913"/>
                          <a:gd name="connsiteY5" fmla="*/ 2575560 h 3819525"/>
                          <a:gd name="connsiteX6" fmla="*/ 2268317 w 2724913"/>
                          <a:gd name="connsiteY6" fmla="*/ 3819525 h 3819525"/>
                          <a:gd name="connsiteX7" fmla="*/ 1903986 w 2724913"/>
                          <a:gd name="connsiteY7" fmla="*/ 3817144 h 3819525"/>
                          <a:gd name="connsiteX8" fmla="*/ 370878 w 2724913"/>
                          <a:gd name="connsiteY8" fmla="*/ 2609850 h 3819525"/>
                          <a:gd name="connsiteX9" fmla="*/ 1367 w 2724913"/>
                          <a:gd name="connsiteY9" fmla="*/ 2440781 h 3819525"/>
                          <a:gd name="connsiteX10" fmla="*/ 3749 w 2724913"/>
                          <a:gd name="connsiteY10" fmla="*/ 2281237 h 3819525"/>
                          <a:gd name="connsiteX11" fmla="*/ 234730 w 2724913"/>
                          <a:gd name="connsiteY11" fmla="*/ 2119313 h 3819525"/>
                          <a:gd name="connsiteX12" fmla="*/ 389513 w 2724913"/>
                          <a:gd name="connsiteY12" fmla="*/ 1836737 h 3819525"/>
                          <a:gd name="connsiteX13" fmla="*/ 129957 w 2724913"/>
                          <a:gd name="connsiteY13" fmla="*/ 1786731 h 3819525"/>
                          <a:gd name="connsiteX14" fmla="*/ 376812 w 2724913"/>
                          <a:gd name="connsiteY14" fmla="*/ 552450 h 3819525"/>
                          <a:gd name="connsiteX15" fmla="*/ 437553 w 2724913"/>
                          <a:gd name="connsiteY15" fmla="*/ 0 h 3819525"/>
                          <a:gd name="connsiteX0" fmla="*/ 437553 w 2724913"/>
                          <a:gd name="connsiteY0" fmla="*/ 0 h 3819525"/>
                          <a:gd name="connsiteX1" fmla="*/ 2690971 w 2724913"/>
                          <a:gd name="connsiteY1" fmla="*/ 0 h 3819525"/>
                          <a:gd name="connsiteX2" fmla="*/ 1870647 w 2724913"/>
                          <a:gd name="connsiteY2" fmla="*/ 1633538 h 3819525"/>
                          <a:gd name="connsiteX3" fmla="*/ 1208660 w 2724913"/>
                          <a:gd name="connsiteY3" fmla="*/ 1843088 h 3819525"/>
                          <a:gd name="connsiteX4" fmla="*/ 1232473 w 2724913"/>
                          <a:gd name="connsiteY4" fmla="*/ 2047875 h 3819525"/>
                          <a:gd name="connsiteX5" fmla="*/ 2058511 w 2724913"/>
                          <a:gd name="connsiteY5" fmla="*/ 2575560 h 3819525"/>
                          <a:gd name="connsiteX6" fmla="*/ 2268317 w 2724913"/>
                          <a:gd name="connsiteY6" fmla="*/ 3819525 h 3819525"/>
                          <a:gd name="connsiteX7" fmla="*/ 1903986 w 2724913"/>
                          <a:gd name="connsiteY7" fmla="*/ 3817144 h 3819525"/>
                          <a:gd name="connsiteX8" fmla="*/ 370878 w 2724913"/>
                          <a:gd name="connsiteY8" fmla="*/ 2609850 h 3819525"/>
                          <a:gd name="connsiteX9" fmla="*/ 1367 w 2724913"/>
                          <a:gd name="connsiteY9" fmla="*/ 2440781 h 3819525"/>
                          <a:gd name="connsiteX10" fmla="*/ 3749 w 2724913"/>
                          <a:gd name="connsiteY10" fmla="*/ 2281237 h 3819525"/>
                          <a:gd name="connsiteX11" fmla="*/ 234730 w 2724913"/>
                          <a:gd name="connsiteY11" fmla="*/ 2119313 h 3819525"/>
                          <a:gd name="connsiteX12" fmla="*/ 389513 w 2724913"/>
                          <a:gd name="connsiteY12" fmla="*/ 1836737 h 3819525"/>
                          <a:gd name="connsiteX13" fmla="*/ 129957 w 2724913"/>
                          <a:gd name="connsiteY13" fmla="*/ 1786731 h 3819525"/>
                          <a:gd name="connsiteX14" fmla="*/ 376812 w 2724913"/>
                          <a:gd name="connsiteY14" fmla="*/ 552450 h 3819525"/>
                          <a:gd name="connsiteX15" fmla="*/ 437553 w 2724913"/>
                          <a:gd name="connsiteY15" fmla="*/ 0 h 3819525"/>
                          <a:gd name="connsiteX0" fmla="*/ 437553 w 2730872"/>
                          <a:gd name="connsiteY0" fmla="*/ 0 h 3819525"/>
                          <a:gd name="connsiteX1" fmla="*/ 2690971 w 2730872"/>
                          <a:gd name="connsiteY1" fmla="*/ 0 h 3819525"/>
                          <a:gd name="connsiteX2" fmla="*/ 1451547 w 2730872"/>
                          <a:gd name="connsiteY2" fmla="*/ 376238 h 3819525"/>
                          <a:gd name="connsiteX3" fmla="*/ 1870647 w 2730872"/>
                          <a:gd name="connsiteY3" fmla="*/ 1633538 h 3819525"/>
                          <a:gd name="connsiteX4" fmla="*/ 1208660 w 2730872"/>
                          <a:gd name="connsiteY4" fmla="*/ 1843088 h 3819525"/>
                          <a:gd name="connsiteX5" fmla="*/ 1232473 w 2730872"/>
                          <a:gd name="connsiteY5" fmla="*/ 2047875 h 3819525"/>
                          <a:gd name="connsiteX6" fmla="*/ 2058511 w 2730872"/>
                          <a:gd name="connsiteY6" fmla="*/ 2575560 h 3819525"/>
                          <a:gd name="connsiteX7" fmla="*/ 2268317 w 2730872"/>
                          <a:gd name="connsiteY7" fmla="*/ 3819525 h 3819525"/>
                          <a:gd name="connsiteX8" fmla="*/ 1903986 w 2730872"/>
                          <a:gd name="connsiteY8" fmla="*/ 3817144 h 3819525"/>
                          <a:gd name="connsiteX9" fmla="*/ 370878 w 2730872"/>
                          <a:gd name="connsiteY9" fmla="*/ 2609850 h 3819525"/>
                          <a:gd name="connsiteX10" fmla="*/ 1367 w 2730872"/>
                          <a:gd name="connsiteY10" fmla="*/ 2440781 h 3819525"/>
                          <a:gd name="connsiteX11" fmla="*/ 3749 w 2730872"/>
                          <a:gd name="connsiteY11" fmla="*/ 2281237 h 3819525"/>
                          <a:gd name="connsiteX12" fmla="*/ 234730 w 2730872"/>
                          <a:gd name="connsiteY12" fmla="*/ 2119313 h 3819525"/>
                          <a:gd name="connsiteX13" fmla="*/ 389513 w 2730872"/>
                          <a:gd name="connsiteY13" fmla="*/ 1836737 h 3819525"/>
                          <a:gd name="connsiteX14" fmla="*/ 129957 w 2730872"/>
                          <a:gd name="connsiteY14" fmla="*/ 1786731 h 3819525"/>
                          <a:gd name="connsiteX15" fmla="*/ 376812 w 2730872"/>
                          <a:gd name="connsiteY15" fmla="*/ 552450 h 3819525"/>
                          <a:gd name="connsiteX16" fmla="*/ 437553 w 2730872"/>
                          <a:gd name="connsiteY16" fmla="*/ 0 h 3819525"/>
                          <a:gd name="connsiteX0" fmla="*/ 437553 w 2730872"/>
                          <a:gd name="connsiteY0" fmla="*/ 0 h 3819525"/>
                          <a:gd name="connsiteX1" fmla="*/ 2690971 w 2730872"/>
                          <a:gd name="connsiteY1" fmla="*/ 0 h 3819525"/>
                          <a:gd name="connsiteX2" fmla="*/ 1451547 w 2730872"/>
                          <a:gd name="connsiteY2" fmla="*/ 376238 h 3819525"/>
                          <a:gd name="connsiteX3" fmla="*/ 1870647 w 2730872"/>
                          <a:gd name="connsiteY3" fmla="*/ 1633538 h 3819525"/>
                          <a:gd name="connsiteX4" fmla="*/ 1208660 w 2730872"/>
                          <a:gd name="connsiteY4" fmla="*/ 1843088 h 3819525"/>
                          <a:gd name="connsiteX5" fmla="*/ 1232473 w 2730872"/>
                          <a:gd name="connsiteY5" fmla="*/ 2047875 h 3819525"/>
                          <a:gd name="connsiteX6" fmla="*/ 2058511 w 2730872"/>
                          <a:gd name="connsiteY6" fmla="*/ 2575560 h 3819525"/>
                          <a:gd name="connsiteX7" fmla="*/ 2268317 w 2730872"/>
                          <a:gd name="connsiteY7" fmla="*/ 3819525 h 3819525"/>
                          <a:gd name="connsiteX8" fmla="*/ 1903986 w 2730872"/>
                          <a:gd name="connsiteY8" fmla="*/ 3817144 h 3819525"/>
                          <a:gd name="connsiteX9" fmla="*/ 370878 w 2730872"/>
                          <a:gd name="connsiteY9" fmla="*/ 2609850 h 3819525"/>
                          <a:gd name="connsiteX10" fmla="*/ 1367 w 2730872"/>
                          <a:gd name="connsiteY10" fmla="*/ 2440781 h 3819525"/>
                          <a:gd name="connsiteX11" fmla="*/ 3749 w 2730872"/>
                          <a:gd name="connsiteY11" fmla="*/ 2281237 h 3819525"/>
                          <a:gd name="connsiteX12" fmla="*/ 234730 w 2730872"/>
                          <a:gd name="connsiteY12" fmla="*/ 2119313 h 3819525"/>
                          <a:gd name="connsiteX13" fmla="*/ 389513 w 2730872"/>
                          <a:gd name="connsiteY13" fmla="*/ 1836737 h 3819525"/>
                          <a:gd name="connsiteX14" fmla="*/ 129957 w 2730872"/>
                          <a:gd name="connsiteY14" fmla="*/ 1786731 h 3819525"/>
                          <a:gd name="connsiteX15" fmla="*/ 376812 w 2730872"/>
                          <a:gd name="connsiteY15" fmla="*/ 552450 h 3819525"/>
                          <a:gd name="connsiteX16" fmla="*/ 437553 w 2730872"/>
                          <a:gd name="connsiteY16" fmla="*/ 0 h 3819525"/>
                          <a:gd name="connsiteX0" fmla="*/ 437553 w 2269379"/>
                          <a:gd name="connsiteY0" fmla="*/ 52387 h 3871912"/>
                          <a:gd name="connsiteX1" fmla="*/ 1157446 w 2269379"/>
                          <a:gd name="connsiteY1" fmla="*/ 0 h 3871912"/>
                          <a:gd name="connsiteX2" fmla="*/ 1451547 w 2269379"/>
                          <a:gd name="connsiteY2" fmla="*/ 428625 h 3871912"/>
                          <a:gd name="connsiteX3" fmla="*/ 1870647 w 2269379"/>
                          <a:gd name="connsiteY3" fmla="*/ 1685925 h 3871912"/>
                          <a:gd name="connsiteX4" fmla="*/ 1208660 w 2269379"/>
                          <a:gd name="connsiteY4" fmla="*/ 1895475 h 3871912"/>
                          <a:gd name="connsiteX5" fmla="*/ 1232473 w 2269379"/>
                          <a:gd name="connsiteY5" fmla="*/ 2100262 h 3871912"/>
                          <a:gd name="connsiteX6" fmla="*/ 2058511 w 2269379"/>
                          <a:gd name="connsiteY6" fmla="*/ 2627947 h 3871912"/>
                          <a:gd name="connsiteX7" fmla="*/ 2268317 w 2269379"/>
                          <a:gd name="connsiteY7" fmla="*/ 3871912 h 3871912"/>
                          <a:gd name="connsiteX8" fmla="*/ 1903986 w 2269379"/>
                          <a:gd name="connsiteY8" fmla="*/ 3869531 h 3871912"/>
                          <a:gd name="connsiteX9" fmla="*/ 370878 w 2269379"/>
                          <a:gd name="connsiteY9" fmla="*/ 2662237 h 3871912"/>
                          <a:gd name="connsiteX10" fmla="*/ 1367 w 2269379"/>
                          <a:gd name="connsiteY10" fmla="*/ 2493168 h 3871912"/>
                          <a:gd name="connsiteX11" fmla="*/ 3749 w 2269379"/>
                          <a:gd name="connsiteY11" fmla="*/ 2333624 h 3871912"/>
                          <a:gd name="connsiteX12" fmla="*/ 234730 w 2269379"/>
                          <a:gd name="connsiteY12" fmla="*/ 2171700 h 3871912"/>
                          <a:gd name="connsiteX13" fmla="*/ 389513 w 2269379"/>
                          <a:gd name="connsiteY13" fmla="*/ 1889124 h 3871912"/>
                          <a:gd name="connsiteX14" fmla="*/ 129957 w 2269379"/>
                          <a:gd name="connsiteY14" fmla="*/ 1839118 h 3871912"/>
                          <a:gd name="connsiteX15" fmla="*/ 376812 w 2269379"/>
                          <a:gd name="connsiteY15" fmla="*/ 604837 h 3871912"/>
                          <a:gd name="connsiteX16" fmla="*/ 437553 w 2269379"/>
                          <a:gd name="connsiteY16" fmla="*/ 52387 h 3871912"/>
                          <a:gd name="connsiteX0" fmla="*/ 437553 w 2269379"/>
                          <a:gd name="connsiteY0" fmla="*/ 52387 h 3871912"/>
                          <a:gd name="connsiteX1" fmla="*/ 1157446 w 2269379"/>
                          <a:gd name="connsiteY1" fmla="*/ 0 h 3871912"/>
                          <a:gd name="connsiteX2" fmla="*/ 1451547 w 2269379"/>
                          <a:gd name="connsiteY2" fmla="*/ 428625 h 3871912"/>
                          <a:gd name="connsiteX3" fmla="*/ 1870647 w 2269379"/>
                          <a:gd name="connsiteY3" fmla="*/ 1685925 h 3871912"/>
                          <a:gd name="connsiteX4" fmla="*/ 1208660 w 2269379"/>
                          <a:gd name="connsiteY4" fmla="*/ 1895475 h 3871912"/>
                          <a:gd name="connsiteX5" fmla="*/ 1232473 w 2269379"/>
                          <a:gd name="connsiteY5" fmla="*/ 2100262 h 3871912"/>
                          <a:gd name="connsiteX6" fmla="*/ 2058511 w 2269379"/>
                          <a:gd name="connsiteY6" fmla="*/ 2627947 h 3871912"/>
                          <a:gd name="connsiteX7" fmla="*/ 2268317 w 2269379"/>
                          <a:gd name="connsiteY7" fmla="*/ 3871912 h 3871912"/>
                          <a:gd name="connsiteX8" fmla="*/ 1903986 w 2269379"/>
                          <a:gd name="connsiteY8" fmla="*/ 3869531 h 3871912"/>
                          <a:gd name="connsiteX9" fmla="*/ 370878 w 2269379"/>
                          <a:gd name="connsiteY9" fmla="*/ 2662237 h 3871912"/>
                          <a:gd name="connsiteX10" fmla="*/ 1367 w 2269379"/>
                          <a:gd name="connsiteY10" fmla="*/ 2493168 h 3871912"/>
                          <a:gd name="connsiteX11" fmla="*/ 3749 w 2269379"/>
                          <a:gd name="connsiteY11" fmla="*/ 2333624 h 3871912"/>
                          <a:gd name="connsiteX12" fmla="*/ 234730 w 2269379"/>
                          <a:gd name="connsiteY12" fmla="*/ 2171700 h 3871912"/>
                          <a:gd name="connsiteX13" fmla="*/ 389513 w 2269379"/>
                          <a:gd name="connsiteY13" fmla="*/ 1889124 h 3871912"/>
                          <a:gd name="connsiteX14" fmla="*/ 129957 w 2269379"/>
                          <a:gd name="connsiteY14" fmla="*/ 1839118 h 3871912"/>
                          <a:gd name="connsiteX15" fmla="*/ 376812 w 2269379"/>
                          <a:gd name="connsiteY15" fmla="*/ 604837 h 3871912"/>
                          <a:gd name="connsiteX16" fmla="*/ 437553 w 2269379"/>
                          <a:gd name="connsiteY16" fmla="*/ 52387 h 3871912"/>
                          <a:gd name="connsiteX0" fmla="*/ 437553 w 2269379"/>
                          <a:gd name="connsiteY0" fmla="*/ 52387 h 3871912"/>
                          <a:gd name="connsiteX1" fmla="*/ 1157446 w 2269379"/>
                          <a:gd name="connsiteY1" fmla="*/ 0 h 3871912"/>
                          <a:gd name="connsiteX2" fmla="*/ 1451547 w 2269379"/>
                          <a:gd name="connsiteY2" fmla="*/ 428625 h 3871912"/>
                          <a:gd name="connsiteX3" fmla="*/ 1870647 w 2269379"/>
                          <a:gd name="connsiteY3" fmla="*/ 1685925 h 3871912"/>
                          <a:gd name="connsiteX4" fmla="*/ 1208660 w 2269379"/>
                          <a:gd name="connsiteY4" fmla="*/ 1895475 h 3871912"/>
                          <a:gd name="connsiteX5" fmla="*/ 1232473 w 2269379"/>
                          <a:gd name="connsiteY5" fmla="*/ 2100262 h 3871912"/>
                          <a:gd name="connsiteX6" fmla="*/ 2058511 w 2269379"/>
                          <a:gd name="connsiteY6" fmla="*/ 2627947 h 3871912"/>
                          <a:gd name="connsiteX7" fmla="*/ 2268317 w 2269379"/>
                          <a:gd name="connsiteY7" fmla="*/ 3871912 h 3871912"/>
                          <a:gd name="connsiteX8" fmla="*/ 1903986 w 2269379"/>
                          <a:gd name="connsiteY8" fmla="*/ 3869531 h 3871912"/>
                          <a:gd name="connsiteX9" fmla="*/ 370878 w 2269379"/>
                          <a:gd name="connsiteY9" fmla="*/ 2662237 h 3871912"/>
                          <a:gd name="connsiteX10" fmla="*/ 1367 w 2269379"/>
                          <a:gd name="connsiteY10" fmla="*/ 2493168 h 3871912"/>
                          <a:gd name="connsiteX11" fmla="*/ 3749 w 2269379"/>
                          <a:gd name="connsiteY11" fmla="*/ 2333624 h 3871912"/>
                          <a:gd name="connsiteX12" fmla="*/ 234730 w 2269379"/>
                          <a:gd name="connsiteY12" fmla="*/ 2171700 h 3871912"/>
                          <a:gd name="connsiteX13" fmla="*/ 389513 w 2269379"/>
                          <a:gd name="connsiteY13" fmla="*/ 1889124 h 3871912"/>
                          <a:gd name="connsiteX14" fmla="*/ 129957 w 2269379"/>
                          <a:gd name="connsiteY14" fmla="*/ 1839118 h 3871912"/>
                          <a:gd name="connsiteX15" fmla="*/ 376812 w 2269379"/>
                          <a:gd name="connsiteY15" fmla="*/ 604837 h 3871912"/>
                          <a:gd name="connsiteX16" fmla="*/ 437553 w 2269379"/>
                          <a:gd name="connsiteY16" fmla="*/ 52387 h 3871912"/>
                          <a:gd name="connsiteX0" fmla="*/ 437553 w 2269379"/>
                          <a:gd name="connsiteY0" fmla="*/ 0 h 3819525"/>
                          <a:gd name="connsiteX1" fmla="*/ 1451547 w 2269379"/>
                          <a:gd name="connsiteY1" fmla="*/ 376238 h 3819525"/>
                          <a:gd name="connsiteX2" fmla="*/ 1870647 w 2269379"/>
                          <a:gd name="connsiteY2" fmla="*/ 1633538 h 3819525"/>
                          <a:gd name="connsiteX3" fmla="*/ 1208660 w 2269379"/>
                          <a:gd name="connsiteY3" fmla="*/ 1843088 h 3819525"/>
                          <a:gd name="connsiteX4" fmla="*/ 1232473 w 2269379"/>
                          <a:gd name="connsiteY4" fmla="*/ 2047875 h 3819525"/>
                          <a:gd name="connsiteX5" fmla="*/ 2058511 w 2269379"/>
                          <a:gd name="connsiteY5" fmla="*/ 2575560 h 3819525"/>
                          <a:gd name="connsiteX6" fmla="*/ 2268317 w 2269379"/>
                          <a:gd name="connsiteY6" fmla="*/ 3819525 h 3819525"/>
                          <a:gd name="connsiteX7" fmla="*/ 1903986 w 2269379"/>
                          <a:gd name="connsiteY7" fmla="*/ 3817144 h 3819525"/>
                          <a:gd name="connsiteX8" fmla="*/ 370878 w 2269379"/>
                          <a:gd name="connsiteY8" fmla="*/ 2609850 h 3819525"/>
                          <a:gd name="connsiteX9" fmla="*/ 1367 w 2269379"/>
                          <a:gd name="connsiteY9" fmla="*/ 2440781 h 3819525"/>
                          <a:gd name="connsiteX10" fmla="*/ 3749 w 2269379"/>
                          <a:gd name="connsiteY10" fmla="*/ 2281237 h 3819525"/>
                          <a:gd name="connsiteX11" fmla="*/ 234730 w 2269379"/>
                          <a:gd name="connsiteY11" fmla="*/ 2119313 h 3819525"/>
                          <a:gd name="connsiteX12" fmla="*/ 389513 w 2269379"/>
                          <a:gd name="connsiteY12" fmla="*/ 1836737 h 3819525"/>
                          <a:gd name="connsiteX13" fmla="*/ 129957 w 2269379"/>
                          <a:gd name="connsiteY13" fmla="*/ 1786731 h 3819525"/>
                          <a:gd name="connsiteX14" fmla="*/ 376812 w 2269379"/>
                          <a:gd name="connsiteY14" fmla="*/ 552450 h 3819525"/>
                          <a:gd name="connsiteX15" fmla="*/ 437553 w 2269379"/>
                          <a:gd name="connsiteY15" fmla="*/ 0 h 3819525"/>
                          <a:gd name="connsiteX0" fmla="*/ 437553 w 2269379"/>
                          <a:gd name="connsiteY0" fmla="*/ 34981 h 3854506"/>
                          <a:gd name="connsiteX1" fmla="*/ 1451547 w 2269379"/>
                          <a:gd name="connsiteY1" fmla="*/ 411219 h 3854506"/>
                          <a:gd name="connsiteX2" fmla="*/ 1870647 w 2269379"/>
                          <a:gd name="connsiteY2" fmla="*/ 1668519 h 3854506"/>
                          <a:gd name="connsiteX3" fmla="*/ 1208660 w 2269379"/>
                          <a:gd name="connsiteY3" fmla="*/ 1878069 h 3854506"/>
                          <a:gd name="connsiteX4" fmla="*/ 1232473 w 2269379"/>
                          <a:gd name="connsiteY4" fmla="*/ 2082856 h 3854506"/>
                          <a:gd name="connsiteX5" fmla="*/ 2058511 w 2269379"/>
                          <a:gd name="connsiteY5" fmla="*/ 2610541 h 3854506"/>
                          <a:gd name="connsiteX6" fmla="*/ 2268317 w 2269379"/>
                          <a:gd name="connsiteY6" fmla="*/ 3854506 h 3854506"/>
                          <a:gd name="connsiteX7" fmla="*/ 1903986 w 2269379"/>
                          <a:gd name="connsiteY7" fmla="*/ 3852125 h 3854506"/>
                          <a:gd name="connsiteX8" fmla="*/ 370878 w 2269379"/>
                          <a:gd name="connsiteY8" fmla="*/ 2644831 h 3854506"/>
                          <a:gd name="connsiteX9" fmla="*/ 1367 w 2269379"/>
                          <a:gd name="connsiteY9" fmla="*/ 2475762 h 3854506"/>
                          <a:gd name="connsiteX10" fmla="*/ 3749 w 2269379"/>
                          <a:gd name="connsiteY10" fmla="*/ 2316218 h 3854506"/>
                          <a:gd name="connsiteX11" fmla="*/ 234730 w 2269379"/>
                          <a:gd name="connsiteY11" fmla="*/ 2154294 h 3854506"/>
                          <a:gd name="connsiteX12" fmla="*/ 389513 w 2269379"/>
                          <a:gd name="connsiteY12" fmla="*/ 1871718 h 3854506"/>
                          <a:gd name="connsiteX13" fmla="*/ 129957 w 2269379"/>
                          <a:gd name="connsiteY13" fmla="*/ 1821712 h 3854506"/>
                          <a:gd name="connsiteX14" fmla="*/ 376812 w 2269379"/>
                          <a:gd name="connsiteY14" fmla="*/ 587431 h 3854506"/>
                          <a:gd name="connsiteX15" fmla="*/ 437553 w 2269379"/>
                          <a:gd name="connsiteY15" fmla="*/ 34981 h 3854506"/>
                          <a:gd name="connsiteX0" fmla="*/ 437553 w 2269379"/>
                          <a:gd name="connsiteY0" fmla="*/ 80989 h 3900514"/>
                          <a:gd name="connsiteX1" fmla="*/ 1451547 w 2269379"/>
                          <a:gd name="connsiteY1" fmla="*/ 457227 h 3900514"/>
                          <a:gd name="connsiteX2" fmla="*/ 1870647 w 2269379"/>
                          <a:gd name="connsiteY2" fmla="*/ 1714527 h 3900514"/>
                          <a:gd name="connsiteX3" fmla="*/ 1208660 w 2269379"/>
                          <a:gd name="connsiteY3" fmla="*/ 1924077 h 3900514"/>
                          <a:gd name="connsiteX4" fmla="*/ 1232473 w 2269379"/>
                          <a:gd name="connsiteY4" fmla="*/ 2128864 h 3900514"/>
                          <a:gd name="connsiteX5" fmla="*/ 2058511 w 2269379"/>
                          <a:gd name="connsiteY5" fmla="*/ 2656549 h 3900514"/>
                          <a:gd name="connsiteX6" fmla="*/ 2268317 w 2269379"/>
                          <a:gd name="connsiteY6" fmla="*/ 3900514 h 3900514"/>
                          <a:gd name="connsiteX7" fmla="*/ 1903986 w 2269379"/>
                          <a:gd name="connsiteY7" fmla="*/ 3898133 h 3900514"/>
                          <a:gd name="connsiteX8" fmla="*/ 370878 w 2269379"/>
                          <a:gd name="connsiteY8" fmla="*/ 2690839 h 3900514"/>
                          <a:gd name="connsiteX9" fmla="*/ 1367 w 2269379"/>
                          <a:gd name="connsiteY9" fmla="*/ 2521770 h 3900514"/>
                          <a:gd name="connsiteX10" fmla="*/ 3749 w 2269379"/>
                          <a:gd name="connsiteY10" fmla="*/ 2362226 h 3900514"/>
                          <a:gd name="connsiteX11" fmla="*/ 234730 w 2269379"/>
                          <a:gd name="connsiteY11" fmla="*/ 2200302 h 3900514"/>
                          <a:gd name="connsiteX12" fmla="*/ 389513 w 2269379"/>
                          <a:gd name="connsiteY12" fmla="*/ 1917726 h 3900514"/>
                          <a:gd name="connsiteX13" fmla="*/ 129957 w 2269379"/>
                          <a:gd name="connsiteY13" fmla="*/ 1867720 h 3900514"/>
                          <a:gd name="connsiteX14" fmla="*/ 376812 w 2269379"/>
                          <a:gd name="connsiteY14" fmla="*/ 633439 h 3900514"/>
                          <a:gd name="connsiteX15" fmla="*/ 437553 w 2269379"/>
                          <a:gd name="connsiteY15" fmla="*/ 80989 h 3900514"/>
                          <a:gd name="connsiteX0" fmla="*/ 437553 w 2269379"/>
                          <a:gd name="connsiteY0" fmla="*/ 89454 h 3908979"/>
                          <a:gd name="connsiteX1" fmla="*/ 1451547 w 2269379"/>
                          <a:gd name="connsiteY1" fmla="*/ 465692 h 3908979"/>
                          <a:gd name="connsiteX2" fmla="*/ 1870647 w 2269379"/>
                          <a:gd name="connsiteY2" fmla="*/ 1722992 h 3908979"/>
                          <a:gd name="connsiteX3" fmla="*/ 1208660 w 2269379"/>
                          <a:gd name="connsiteY3" fmla="*/ 1932542 h 3908979"/>
                          <a:gd name="connsiteX4" fmla="*/ 1232473 w 2269379"/>
                          <a:gd name="connsiteY4" fmla="*/ 2137329 h 3908979"/>
                          <a:gd name="connsiteX5" fmla="*/ 2058511 w 2269379"/>
                          <a:gd name="connsiteY5" fmla="*/ 2665014 h 3908979"/>
                          <a:gd name="connsiteX6" fmla="*/ 2268317 w 2269379"/>
                          <a:gd name="connsiteY6" fmla="*/ 3908979 h 3908979"/>
                          <a:gd name="connsiteX7" fmla="*/ 1903986 w 2269379"/>
                          <a:gd name="connsiteY7" fmla="*/ 3906598 h 3908979"/>
                          <a:gd name="connsiteX8" fmla="*/ 370878 w 2269379"/>
                          <a:gd name="connsiteY8" fmla="*/ 2699304 h 3908979"/>
                          <a:gd name="connsiteX9" fmla="*/ 1367 w 2269379"/>
                          <a:gd name="connsiteY9" fmla="*/ 2530235 h 3908979"/>
                          <a:gd name="connsiteX10" fmla="*/ 3749 w 2269379"/>
                          <a:gd name="connsiteY10" fmla="*/ 2370691 h 3908979"/>
                          <a:gd name="connsiteX11" fmla="*/ 234730 w 2269379"/>
                          <a:gd name="connsiteY11" fmla="*/ 2208767 h 3908979"/>
                          <a:gd name="connsiteX12" fmla="*/ 389513 w 2269379"/>
                          <a:gd name="connsiteY12" fmla="*/ 1926191 h 3908979"/>
                          <a:gd name="connsiteX13" fmla="*/ 129957 w 2269379"/>
                          <a:gd name="connsiteY13" fmla="*/ 1876185 h 3908979"/>
                          <a:gd name="connsiteX14" fmla="*/ 376812 w 2269379"/>
                          <a:gd name="connsiteY14" fmla="*/ 641904 h 3908979"/>
                          <a:gd name="connsiteX15" fmla="*/ 437553 w 2269379"/>
                          <a:gd name="connsiteY15" fmla="*/ 89454 h 3908979"/>
                          <a:gd name="connsiteX0" fmla="*/ 437553 w 2269379"/>
                          <a:gd name="connsiteY0" fmla="*/ 99260 h 3918785"/>
                          <a:gd name="connsiteX1" fmla="*/ 1451547 w 2269379"/>
                          <a:gd name="connsiteY1" fmla="*/ 475498 h 3918785"/>
                          <a:gd name="connsiteX2" fmla="*/ 1870647 w 2269379"/>
                          <a:gd name="connsiteY2" fmla="*/ 1732798 h 3918785"/>
                          <a:gd name="connsiteX3" fmla="*/ 1208660 w 2269379"/>
                          <a:gd name="connsiteY3" fmla="*/ 1942348 h 3918785"/>
                          <a:gd name="connsiteX4" fmla="*/ 1232473 w 2269379"/>
                          <a:gd name="connsiteY4" fmla="*/ 2147135 h 3918785"/>
                          <a:gd name="connsiteX5" fmla="*/ 2058511 w 2269379"/>
                          <a:gd name="connsiteY5" fmla="*/ 2674820 h 3918785"/>
                          <a:gd name="connsiteX6" fmla="*/ 2268317 w 2269379"/>
                          <a:gd name="connsiteY6" fmla="*/ 3918785 h 3918785"/>
                          <a:gd name="connsiteX7" fmla="*/ 1903986 w 2269379"/>
                          <a:gd name="connsiteY7" fmla="*/ 3916404 h 3918785"/>
                          <a:gd name="connsiteX8" fmla="*/ 370878 w 2269379"/>
                          <a:gd name="connsiteY8" fmla="*/ 2709110 h 3918785"/>
                          <a:gd name="connsiteX9" fmla="*/ 1367 w 2269379"/>
                          <a:gd name="connsiteY9" fmla="*/ 2540041 h 3918785"/>
                          <a:gd name="connsiteX10" fmla="*/ 3749 w 2269379"/>
                          <a:gd name="connsiteY10" fmla="*/ 2380497 h 3918785"/>
                          <a:gd name="connsiteX11" fmla="*/ 234730 w 2269379"/>
                          <a:gd name="connsiteY11" fmla="*/ 2218573 h 3918785"/>
                          <a:gd name="connsiteX12" fmla="*/ 389513 w 2269379"/>
                          <a:gd name="connsiteY12" fmla="*/ 1935997 h 3918785"/>
                          <a:gd name="connsiteX13" fmla="*/ 129957 w 2269379"/>
                          <a:gd name="connsiteY13" fmla="*/ 1885991 h 3918785"/>
                          <a:gd name="connsiteX14" fmla="*/ 376812 w 2269379"/>
                          <a:gd name="connsiteY14" fmla="*/ 651710 h 3918785"/>
                          <a:gd name="connsiteX15" fmla="*/ 437553 w 2269379"/>
                          <a:gd name="connsiteY15" fmla="*/ 99260 h 39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69379" h="3918785">
                            <a:moveTo>
                              <a:pt x="437553" y="99260"/>
                            </a:moveTo>
                            <a:cubicBezTo>
                              <a:pt x="746976" y="-75364"/>
                              <a:pt x="1270711" y="-59491"/>
                              <a:pt x="1451547" y="475498"/>
                            </a:cubicBezTo>
                            <a:cubicBezTo>
                              <a:pt x="1467227" y="709655"/>
                              <a:pt x="1461866" y="1634373"/>
                              <a:pt x="1870647" y="1732798"/>
                            </a:cubicBezTo>
                            <a:cubicBezTo>
                              <a:pt x="1756945" y="1839954"/>
                              <a:pt x="1376141" y="1909011"/>
                              <a:pt x="1208660" y="1942348"/>
                            </a:cubicBezTo>
                            <a:cubicBezTo>
                              <a:pt x="1198940" y="2040772"/>
                              <a:pt x="1190050" y="2091732"/>
                              <a:pt x="1232473" y="2147135"/>
                            </a:cubicBezTo>
                            <a:cubicBezTo>
                              <a:pt x="1522106" y="2308742"/>
                              <a:pt x="1830790" y="2465588"/>
                              <a:pt x="2058511" y="2674820"/>
                            </a:cubicBezTo>
                            <a:cubicBezTo>
                              <a:pt x="2284534" y="2838333"/>
                              <a:pt x="2270894" y="3703282"/>
                              <a:pt x="2268317" y="3918785"/>
                            </a:cubicBezTo>
                            <a:lnTo>
                              <a:pt x="1903986" y="3916404"/>
                            </a:lnTo>
                            <a:cubicBezTo>
                              <a:pt x="1809669" y="3379035"/>
                              <a:pt x="1322445" y="3191710"/>
                              <a:pt x="370878" y="2709110"/>
                            </a:cubicBezTo>
                            <a:cubicBezTo>
                              <a:pt x="247708" y="2664660"/>
                              <a:pt x="119774" y="2605922"/>
                              <a:pt x="1367" y="2540041"/>
                            </a:cubicBezTo>
                            <a:cubicBezTo>
                              <a:pt x="-1878" y="2480510"/>
                              <a:pt x="1368" y="2448363"/>
                              <a:pt x="3749" y="2380497"/>
                            </a:cubicBezTo>
                            <a:cubicBezTo>
                              <a:pt x="79482" y="2322554"/>
                              <a:pt x="180755" y="2255349"/>
                              <a:pt x="234730" y="2218573"/>
                            </a:cubicBezTo>
                            <a:cubicBezTo>
                              <a:pt x="421986" y="2151634"/>
                              <a:pt x="417691" y="1997380"/>
                              <a:pt x="389513" y="1935997"/>
                            </a:cubicBezTo>
                            <a:cubicBezTo>
                              <a:pt x="279906" y="1912714"/>
                              <a:pt x="215682" y="1901337"/>
                              <a:pt x="129957" y="1885991"/>
                            </a:cubicBezTo>
                            <a:cubicBezTo>
                              <a:pt x="504802" y="1606591"/>
                              <a:pt x="688422" y="1061285"/>
                              <a:pt x="376812" y="651710"/>
                            </a:cubicBezTo>
                            <a:cubicBezTo>
                              <a:pt x="416109" y="486610"/>
                              <a:pt x="417306" y="283410"/>
                              <a:pt x="437553" y="9926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cs typeface="Arial" panose="020B0604020202020204" pitchFamily="34" charset="0"/>
                        </a:endParaRPr>
                      </a:p>
                    </p:txBody>
                  </p:sp>
                </p:grpSp>
                <p:sp>
                  <p:nvSpPr>
                    <p:cNvPr id="83" name="Rectangle 82">
                      <a:extLst>
                        <a:ext uri="{FF2B5EF4-FFF2-40B4-BE49-F238E27FC236}">
                          <a16:creationId xmlns:a16="http://schemas.microsoft.com/office/drawing/2014/main" id="{A07287F4-E9A9-4787-856B-EEFD20A3C6F7}"/>
                        </a:ext>
                      </a:extLst>
                    </p:cNvPr>
                    <p:cNvSpPr/>
                    <p:nvPr/>
                  </p:nvSpPr>
                  <p:spPr>
                    <a:xfrm>
                      <a:off x="3130044" y="2667288"/>
                      <a:ext cx="954760" cy="225416"/>
                    </a:xfrm>
                    <a:prstGeom prst="rect">
                      <a:avLst/>
                    </a:prstGeom>
                  </p:spPr>
                  <p:txBody>
                    <a:bodyPr wrap="square">
                      <a:spAutoFit/>
                    </a:bodyPr>
                    <a:lstStyle/>
                    <a:p>
                      <a:pPr algn="ctr"/>
                      <a:r>
                        <a:rPr lang="en-US" sz="1200" dirty="0">
                          <a:solidFill>
                            <a:prstClr val="white"/>
                          </a:solidFill>
                          <a:cs typeface="Arial" panose="020B0604020202020204" pitchFamily="34" charset="0"/>
                        </a:rPr>
                        <a:t>SUPPORT</a:t>
                      </a:r>
                    </a:p>
                  </p:txBody>
                </p:sp>
              </p:grpSp>
            </p:grpSp>
            <p:grpSp>
              <p:nvGrpSpPr>
                <p:cNvPr id="39" name="Group 38">
                  <a:extLst>
                    <a:ext uri="{FF2B5EF4-FFF2-40B4-BE49-F238E27FC236}">
                      <a16:creationId xmlns:a16="http://schemas.microsoft.com/office/drawing/2014/main" id="{19F1F0E0-23D8-4D7D-B020-93F9301AD36B}"/>
                    </a:ext>
                  </a:extLst>
                </p:cNvPr>
                <p:cNvGrpSpPr/>
                <p:nvPr/>
              </p:nvGrpSpPr>
              <p:grpSpPr>
                <a:xfrm>
                  <a:off x="2853729" y="785942"/>
                  <a:ext cx="2339705" cy="1198734"/>
                  <a:chOff x="2853729" y="785942"/>
                  <a:chExt cx="2339705" cy="1198734"/>
                </a:xfrm>
              </p:grpSpPr>
              <p:sp>
                <p:nvSpPr>
                  <p:cNvPr id="67" name="Freeform 16">
                    <a:extLst>
                      <a:ext uri="{FF2B5EF4-FFF2-40B4-BE49-F238E27FC236}">
                        <a16:creationId xmlns:a16="http://schemas.microsoft.com/office/drawing/2014/main" id="{7B4EF504-9DA0-47C1-A6F1-4C0679EBF7AA}"/>
                      </a:ext>
                    </a:extLst>
                  </p:cNvPr>
                  <p:cNvSpPr/>
                  <p:nvPr/>
                </p:nvSpPr>
                <p:spPr>
                  <a:xfrm rot="10800000">
                    <a:off x="2853729" y="785942"/>
                    <a:ext cx="2339705" cy="1198734"/>
                  </a:xfrm>
                  <a:custGeom>
                    <a:avLst/>
                    <a:gdLst>
                      <a:gd name="connsiteX0" fmla="*/ 484527 w 1904000"/>
                      <a:gd name="connsiteY0" fmla="*/ 975475 h 975503"/>
                      <a:gd name="connsiteX1" fmla="*/ 372945 w 1904000"/>
                      <a:gd name="connsiteY1" fmla="*/ 970841 h 975503"/>
                      <a:gd name="connsiteX2" fmla="*/ 286880 w 1904000"/>
                      <a:gd name="connsiteY2" fmla="*/ 961087 h 975503"/>
                      <a:gd name="connsiteX3" fmla="*/ 286880 w 1904000"/>
                      <a:gd name="connsiteY3" fmla="*/ 673238 h 975503"/>
                      <a:gd name="connsiteX4" fmla="*/ 252700 w 1904000"/>
                      <a:gd name="connsiteY4" fmla="*/ 675759 h 975503"/>
                      <a:gd name="connsiteX5" fmla="*/ 209749 w 1904000"/>
                      <a:gd name="connsiteY5" fmla="*/ 701614 h 975503"/>
                      <a:gd name="connsiteX6" fmla="*/ 300 w 1904000"/>
                      <a:gd name="connsiteY6" fmla="*/ 516821 h 975503"/>
                      <a:gd name="connsiteX7" fmla="*/ 203272 w 1904000"/>
                      <a:gd name="connsiteY7" fmla="*/ 349522 h 975503"/>
                      <a:gd name="connsiteX8" fmla="*/ 283030 w 1904000"/>
                      <a:gd name="connsiteY8" fmla="*/ 383740 h 975503"/>
                      <a:gd name="connsiteX9" fmla="*/ 286880 w 1904000"/>
                      <a:gd name="connsiteY9" fmla="*/ 382386 h 975503"/>
                      <a:gd name="connsiteX10" fmla="*/ 286880 w 1904000"/>
                      <a:gd name="connsiteY10" fmla="*/ 0 h 975503"/>
                      <a:gd name="connsiteX11" fmla="*/ 1904000 w 1904000"/>
                      <a:gd name="connsiteY11" fmla="*/ 0 h 975503"/>
                      <a:gd name="connsiteX12" fmla="*/ 1842582 w 1904000"/>
                      <a:gd name="connsiteY12" fmla="*/ 140445 h 975503"/>
                      <a:gd name="connsiteX13" fmla="*/ 744445 w 1904000"/>
                      <a:gd name="connsiteY13" fmla="*/ 955818 h 975503"/>
                      <a:gd name="connsiteX14" fmla="*/ 484527 w 1904000"/>
                      <a:gd name="connsiteY14" fmla="*/ 975475 h 975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04000" h="975503">
                        <a:moveTo>
                          <a:pt x="484527" y="975475"/>
                        </a:moveTo>
                        <a:cubicBezTo>
                          <a:pt x="447073" y="975251"/>
                          <a:pt x="409860" y="973696"/>
                          <a:pt x="372945" y="970841"/>
                        </a:cubicBezTo>
                        <a:lnTo>
                          <a:pt x="286880" y="961087"/>
                        </a:lnTo>
                        <a:lnTo>
                          <a:pt x="286880" y="673238"/>
                        </a:lnTo>
                        <a:lnTo>
                          <a:pt x="252700" y="675759"/>
                        </a:lnTo>
                        <a:cubicBezTo>
                          <a:pt x="239356" y="680155"/>
                          <a:pt x="224981" y="688408"/>
                          <a:pt x="209749" y="701614"/>
                        </a:cubicBezTo>
                        <a:cubicBezTo>
                          <a:pt x="71915" y="824446"/>
                          <a:pt x="-5458" y="663298"/>
                          <a:pt x="300" y="516821"/>
                        </a:cubicBezTo>
                        <a:cubicBezTo>
                          <a:pt x="4259" y="310157"/>
                          <a:pt x="105384" y="268014"/>
                          <a:pt x="203272" y="349522"/>
                        </a:cubicBezTo>
                        <a:cubicBezTo>
                          <a:pt x="232351" y="373643"/>
                          <a:pt x="259577" y="384989"/>
                          <a:pt x="283030" y="383740"/>
                        </a:cubicBezTo>
                        <a:lnTo>
                          <a:pt x="286880" y="382386"/>
                        </a:lnTo>
                        <a:lnTo>
                          <a:pt x="286880" y="0"/>
                        </a:lnTo>
                        <a:lnTo>
                          <a:pt x="1904000" y="0"/>
                        </a:lnTo>
                        <a:lnTo>
                          <a:pt x="1842582" y="140445"/>
                        </a:lnTo>
                        <a:cubicBezTo>
                          <a:pt x="1634081" y="558525"/>
                          <a:pt x="1237589" y="880286"/>
                          <a:pt x="744445" y="955818"/>
                        </a:cubicBezTo>
                        <a:cubicBezTo>
                          <a:pt x="657004" y="969551"/>
                          <a:pt x="570136" y="975988"/>
                          <a:pt x="484527" y="975475"/>
                        </a:cubicBezTo>
                        <a:close/>
                      </a:path>
                    </a:pathLst>
                  </a:custGeom>
                  <a:solidFill>
                    <a:srgbClr val="7963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cs typeface="Arial" panose="020B0604020202020204" pitchFamily="34" charset="0"/>
                    </a:endParaRPr>
                  </a:p>
                </p:txBody>
              </p:sp>
              <p:grpSp>
                <p:nvGrpSpPr>
                  <p:cNvPr id="68" name="Group 67">
                    <a:extLst>
                      <a:ext uri="{FF2B5EF4-FFF2-40B4-BE49-F238E27FC236}">
                        <a16:creationId xmlns:a16="http://schemas.microsoft.com/office/drawing/2014/main" id="{8553702D-EB3D-47FB-B05E-395361C3D076}"/>
                      </a:ext>
                    </a:extLst>
                  </p:cNvPr>
                  <p:cNvGrpSpPr/>
                  <p:nvPr/>
                </p:nvGrpSpPr>
                <p:grpSpPr>
                  <a:xfrm>
                    <a:off x="3570153" y="933008"/>
                    <a:ext cx="1173244" cy="895401"/>
                    <a:chOff x="3857333" y="965984"/>
                    <a:chExt cx="954760" cy="728657"/>
                  </a:xfrm>
                </p:grpSpPr>
                <p:grpSp>
                  <p:nvGrpSpPr>
                    <p:cNvPr id="69" name="Group 68">
                      <a:extLst>
                        <a:ext uri="{FF2B5EF4-FFF2-40B4-BE49-F238E27FC236}">
                          <a16:creationId xmlns:a16="http://schemas.microsoft.com/office/drawing/2014/main" id="{2308E4D6-AB57-4894-A0C4-6C85BA753ED4}"/>
                        </a:ext>
                      </a:extLst>
                    </p:cNvPr>
                    <p:cNvGrpSpPr/>
                    <p:nvPr/>
                  </p:nvGrpSpPr>
                  <p:grpSpPr>
                    <a:xfrm>
                      <a:off x="4117794" y="965984"/>
                      <a:ext cx="433838" cy="480862"/>
                      <a:chOff x="4899872" y="2649986"/>
                      <a:chExt cx="465992" cy="516501"/>
                    </a:xfrm>
                  </p:grpSpPr>
                  <p:sp>
                    <p:nvSpPr>
                      <p:cNvPr id="71" name="Rectangle 29">
                        <a:extLst>
                          <a:ext uri="{FF2B5EF4-FFF2-40B4-BE49-F238E27FC236}">
                            <a16:creationId xmlns:a16="http://schemas.microsoft.com/office/drawing/2014/main" id="{D96A5AEA-AF60-463F-B3C6-35B17DA828AA}"/>
                          </a:ext>
                        </a:extLst>
                      </p:cNvPr>
                      <p:cNvSpPr/>
                      <p:nvPr/>
                    </p:nvSpPr>
                    <p:spPr>
                      <a:xfrm>
                        <a:off x="5119858" y="2649986"/>
                        <a:ext cx="30757" cy="78630"/>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4979"/>
                          <a:gd name="connsiteX1" fmla="*/ 85353 w 85353"/>
                          <a:gd name="connsiteY1" fmla="*/ 0 h 214979"/>
                          <a:gd name="connsiteX2" fmla="*/ 83575 w 85353"/>
                          <a:gd name="connsiteY2" fmla="*/ 213788 h 214979"/>
                          <a:gd name="connsiteX3" fmla="*/ 0 w 85353"/>
                          <a:gd name="connsiteY3" fmla="*/ 213788 h 214979"/>
                          <a:gd name="connsiteX4" fmla="*/ 2183 w 85353"/>
                          <a:gd name="connsiteY4" fmla="*/ 0 h 214979"/>
                          <a:gd name="connsiteX0" fmla="*/ 2183 w 85353"/>
                          <a:gd name="connsiteY0" fmla="*/ 0 h 216899"/>
                          <a:gd name="connsiteX1" fmla="*/ 85353 w 85353"/>
                          <a:gd name="connsiteY1" fmla="*/ 0 h 216899"/>
                          <a:gd name="connsiteX2" fmla="*/ 83575 w 85353"/>
                          <a:gd name="connsiteY2" fmla="*/ 213788 h 216899"/>
                          <a:gd name="connsiteX3" fmla="*/ 0 w 85353"/>
                          <a:gd name="connsiteY3" fmla="*/ 213788 h 216899"/>
                          <a:gd name="connsiteX4" fmla="*/ 2183 w 85353"/>
                          <a:gd name="connsiteY4" fmla="*/ 0 h 216899"/>
                          <a:gd name="connsiteX0" fmla="*/ 60 w 90103"/>
                          <a:gd name="connsiteY0" fmla="*/ 0 h 216899"/>
                          <a:gd name="connsiteX1" fmla="*/ 90103 w 90103"/>
                          <a:gd name="connsiteY1" fmla="*/ 0 h 216899"/>
                          <a:gd name="connsiteX2" fmla="*/ 88325 w 90103"/>
                          <a:gd name="connsiteY2" fmla="*/ 213788 h 216899"/>
                          <a:gd name="connsiteX3" fmla="*/ 4750 w 90103"/>
                          <a:gd name="connsiteY3" fmla="*/ 213788 h 216899"/>
                          <a:gd name="connsiteX4" fmla="*/ 60 w 90103"/>
                          <a:gd name="connsiteY4" fmla="*/ 0 h 216899"/>
                          <a:gd name="connsiteX0" fmla="*/ 2183 w 85353"/>
                          <a:gd name="connsiteY0" fmla="*/ 0 h 216899"/>
                          <a:gd name="connsiteX1" fmla="*/ 85353 w 85353"/>
                          <a:gd name="connsiteY1" fmla="*/ 0 h 216899"/>
                          <a:gd name="connsiteX2" fmla="*/ 83575 w 85353"/>
                          <a:gd name="connsiteY2" fmla="*/ 213788 h 216899"/>
                          <a:gd name="connsiteX3" fmla="*/ 0 w 85353"/>
                          <a:gd name="connsiteY3" fmla="*/ 213788 h 216899"/>
                          <a:gd name="connsiteX4" fmla="*/ 2183 w 85353"/>
                          <a:gd name="connsiteY4" fmla="*/ 0 h 216899"/>
                          <a:gd name="connsiteX0" fmla="*/ 60 w 90103"/>
                          <a:gd name="connsiteY0" fmla="*/ 0 h 216899"/>
                          <a:gd name="connsiteX1" fmla="*/ 90103 w 90103"/>
                          <a:gd name="connsiteY1" fmla="*/ 0 h 216899"/>
                          <a:gd name="connsiteX2" fmla="*/ 88325 w 90103"/>
                          <a:gd name="connsiteY2" fmla="*/ 213788 h 216899"/>
                          <a:gd name="connsiteX3" fmla="*/ 4750 w 90103"/>
                          <a:gd name="connsiteY3" fmla="*/ 213788 h 216899"/>
                          <a:gd name="connsiteX4" fmla="*/ 60 w 90103"/>
                          <a:gd name="connsiteY4" fmla="*/ 0 h 216899"/>
                          <a:gd name="connsiteX0" fmla="*/ 2183 w 85353"/>
                          <a:gd name="connsiteY0" fmla="*/ 0 h 216899"/>
                          <a:gd name="connsiteX1" fmla="*/ 85353 w 85353"/>
                          <a:gd name="connsiteY1" fmla="*/ 0 h 216899"/>
                          <a:gd name="connsiteX2" fmla="*/ 83575 w 85353"/>
                          <a:gd name="connsiteY2" fmla="*/ 213788 h 216899"/>
                          <a:gd name="connsiteX3" fmla="*/ 0 w 85353"/>
                          <a:gd name="connsiteY3" fmla="*/ 213788 h 216899"/>
                          <a:gd name="connsiteX4" fmla="*/ 2183 w 85353"/>
                          <a:gd name="connsiteY4" fmla="*/ 0 h 216899"/>
                          <a:gd name="connsiteX0" fmla="*/ 125 w 86732"/>
                          <a:gd name="connsiteY0" fmla="*/ 0 h 216899"/>
                          <a:gd name="connsiteX1" fmla="*/ 86732 w 86732"/>
                          <a:gd name="connsiteY1" fmla="*/ 0 h 216899"/>
                          <a:gd name="connsiteX2" fmla="*/ 84954 w 86732"/>
                          <a:gd name="connsiteY2" fmla="*/ 213788 h 216899"/>
                          <a:gd name="connsiteX3" fmla="*/ 1379 w 86732"/>
                          <a:gd name="connsiteY3" fmla="*/ 213788 h 216899"/>
                          <a:gd name="connsiteX4" fmla="*/ 125 w 86732"/>
                          <a:gd name="connsiteY4" fmla="*/ 0 h 216899"/>
                          <a:gd name="connsiteX0" fmla="*/ 125 w 86732"/>
                          <a:gd name="connsiteY0" fmla="*/ 0 h 214922"/>
                          <a:gd name="connsiteX1" fmla="*/ 86732 w 86732"/>
                          <a:gd name="connsiteY1" fmla="*/ 0 h 214922"/>
                          <a:gd name="connsiteX2" fmla="*/ 84954 w 86732"/>
                          <a:gd name="connsiteY2" fmla="*/ 213788 h 214922"/>
                          <a:gd name="connsiteX3" fmla="*/ 1379 w 86732"/>
                          <a:gd name="connsiteY3" fmla="*/ 213788 h 214922"/>
                          <a:gd name="connsiteX4" fmla="*/ 125 w 86732"/>
                          <a:gd name="connsiteY4" fmla="*/ 0 h 214922"/>
                          <a:gd name="connsiteX0" fmla="*/ 125 w 86732"/>
                          <a:gd name="connsiteY0" fmla="*/ 0 h 213788"/>
                          <a:gd name="connsiteX1" fmla="*/ 86732 w 86732"/>
                          <a:gd name="connsiteY1" fmla="*/ 0 h 213788"/>
                          <a:gd name="connsiteX2" fmla="*/ 84954 w 86732"/>
                          <a:gd name="connsiteY2" fmla="*/ 213788 h 213788"/>
                          <a:gd name="connsiteX3" fmla="*/ 1379 w 86732"/>
                          <a:gd name="connsiteY3" fmla="*/ 213788 h 213788"/>
                          <a:gd name="connsiteX4" fmla="*/ 125 w 86732"/>
                          <a:gd name="connsiteY4" fmla="*/ 0 h 213788"/>
                          <a:gd name="connsiteX0" fmla="*/ 125 w 86732"/>
                          <a:gd name="connsiteY0" fmla="*/ 0 h 213788"/>
                          <a:gd name="connsiteX1" fmla="*/ 86732 w 86732"/>
                          <a:gd name="connsiteY1" fmla="*/ 0 h 213788"/>
                          <a:gd name="connsiteX2" fmla="*/ 84954 w 86732"/>
                          <a:gd name="connsiteY2" fmla="*/ 213788 h 213788"/>
                          <a:gd name="connsiteX3" fmla="*/ 1379 w 86732"/>
                          <a:gd name="connsiteY3" fmla="*/ 213788 h 213788"/>
                          <a:gd name="connsiteX4" fmla="*/ 125 w 86732"/>
                          <a:gd name="connsiteY4" fmla="*/ 0 h 213788"/>
                          <a:gd name="connsiteX0" fmla="*/ 125 w 86732"/>
                          <a:gd name="connsiteY0" fmla="*/ 0 h 214170"/>
                          <a:gd name="connsiteX1" fmla="*/ 86732 w 86732"/>
                          <a:gd name="connsiteY1" fmla="*/ 0 h 214170"/>
                          <a:gd name="connsiteX2" fmla="*/ 84954 w 86732"/>
                          <a:gd name="connsiteY2" fmla="*/ 213788 h 214170"/>
                          <a:gd name="connsiteX3" fmla="*/ 1379 w 86732"/>
                          <a:gd name="connsiteY3" fmla="*/ 213788 h 214170"/>
                          <a:gd name="connsiteX4" fmla="*/ 125 w 86732"/>
                          <a:gd name="connsiteY4" fmla="*/ 0 h 214170"/>
                          <a:gd name="connsiteX0" fmla="*/ 125 w 86732"/>
                          <a:gd name="connsiteY0" fmla="*/ 0 h 213788"/>
                          <a:gd name="connsiteX1" fmla="*/ 86732 w 86732"/>
                          <a:gd name="connsiteY1" fmla="*/ 0 h 213788"/>
                          <a:gd name="connsiteX2" fmla="*/ 84954 w 86732"/>
                          <a:gd name="connsiteY2" fmla="*/ 213788 h 213788"/>
                          <a:gd name="connsiteX3" fmla="*/ 1379 w 86732"/>
                          <a:gd name="connsiteY3" fmla="*/ 213788 h 213788"/>
                          <a:gd name="connsiteX4" fmla="*/ 125 w 86732"/>
                          <a:gd name="connsiteY4" fmla="*/ 0 h 213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732" h="213788">
                            <a:moveTo>
                              <a:pt x="125" y="0"/>
                            </a:moveTo>
                            <a:lnTo>
                              <a:pt x="86732" y="0"/>
                            </a:lnTo>
                            <a:cubicBezTo>
                              <a:pt x="86139" y="68805"/>
                              <a:pt x="85547" y="144983"/>
                              <a:pt x="84954" y="213788"/>
                            </a:cubicBezTo>
                            <a:cubicBezTo>
                              <a:pt x="35074" y="213055"/>
                              <a:pt x="42134" y="212319"/>
                              <a:pt x="1379" y="213788"/>
                            </a:cubicBezTo>
                            <a:cubicBezTo>
                              <a:pt x="2107" y="145803"/>
                              <a:pt x="-603" y="67985"/>
                              <a:pt x="125"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cs typeface="Arial" panose="020B0604020202020204" pitchFamily="34" charset="0"/>
                        </a:endParaRPr>
                      </a:p>
                    </p:txBody>
                  </p:sp>
                  <p:sp>
                    <p:nvSpPr>
                      <p:cNvPr id="72" name="Rectangle 29">
                        <a:extLst>
                          <a:ext uri="{FF2B5EF4-FFF2-40B4-BE49-F238E27FC236}">
                            <a16:creationId xmlns:a16="http://schemas.microsoft.com/office/drawing/2014/main" id="{C439141E-E909-4ACC-938A-10759E2A895A}"/>
                          </a:ext>
                        </a:extLst>
                      </p:cNvPr>
                      <p:cNvSpPr/>
                      <p:nvPr/>
                    </p:nvSpPr>
                    <p:spPr>
                      <a:xfrm rot="1791184">
                        <a:off x="5213515" y="2676404"/>
                        <a:ext cx="31393" cy="79161"/>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4819"/>
                          <a:gd name="connsiteX1" fmla="*/ 85353 w 85353"/>
                          <a:gd name="connsiteY1" fmla="*/ 0 h 214819"/>
                          <a:gd name="connsiteX2" fmla="*/ 83575 w 85353"/>
                          <a:gd name="connsiteY2" fmla="*/ 213788 h 214819"/>
                          <a:gd name="connsiteX3" fmla="*/ 0 w 85353"/>
                          <a:gd name="connsiteY3" fmla="*/ 213788 h 214819"/>
                          <a:gd name="connsiteX4" fmla="*/ 2183 w 85353"/>
                          <a:gd name="connsiteY4" fmla="*/ 0 h 214819"/>
                          <a:gd name="connsiteX0" fmla="*/ 2183 w 85353"/>
                          <a:gd name="connsiteY0" fmla="*/ 0 h 215231"/>
                          <a:gd name="connsiteX1" fmla="*/ 85353 w 85353"/>
                          <a:gd name="connsiteY1" fmla="*/ 0 h 215231"/>
                          <a:gd name="connsiteX2" fmla="*/ 83575 w 85353"/>
                          <a:gd name="connsiteY2" fmla="*/ 213788 h 215231"/>
                          <a:gd name="connsiteX3" fmla="*/ 0 w 85353"/>
                          <a:gd name="connsiteY3" fmla="*/ 213788 h 215231"/>
                          <a:gd name="connsiteX4" fmla="*/ 2183 w 85353"/>
                          <a:gd name="connsiteY4" fmla="*/ 0 h 215231"/>
                          <a:gd name="connsiteX0" fmla="*/ 2183 w 85353"/>
                          <a:gd name="connsiteY0" fmla="*/ 0 h 215231"/>
                          <a:gd name="connsiteX1" fmla="*/ 85353 w 85353"/>
                          <a:gd name="connsiteY1" fmla="*/ 0 h 215231"/>
                          <a:gd name="connsiteX2" fmla="*/ 83575 w 85353"/>
                          <a:gd name="connsiteY2" fmla="*/ 213788 h 215231"/>
                          <a:gd name="connsiteX3" fmla="*/ 0 w 85353"/>
                          <a:gd name="connsiteY3" fmla="*/ 213788 h 215231"/>
                          <a:gd name="connsiteX4" fmla="*/ 2183 w 85353"/>
                          <a:gd name="connsiteY4" fmla="*/ 0 h 215231"/>
                          <a:gd name="connsiteX0" fmla="*/ 2183 w 85353"/>
                          <a:gd name="connsiteY0" fmla="*/ 0 h 215231"/>
                          <a:gd name="connsiteX1" fmla="*/ 85353 w 85353"/>
                          <a:gd name="connsiteY1" fmla="*/ 0 h 215231"/>
                          <a:gd name="connsiteX2" fmla="*/ 83575 w 85353"/>
                          <a:gd name="connsiteY2" fmla="*/ 213788 h 215231"/>
                          <a:gd name="connsiteX3" fmla="*/ 0 w 85353"/>
                          <a:gd name="connsiteY3" fmla="*/ 213788 h 215231"/>
                          <a:gd name="connsiteX4" fmla="*/ 2183 w 85353"/>
                          <a:gd name="connsiteY4" fmla="*/ 0 h 215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53" h="215231">
                            <a:moveTo>
                              <a:pt x="2183" y="0"/>
                            </a:moveTo>
                            <a:cubicBezTo>
                              <a:pt x="42909" y="1601"/>
                              <a:pt x="57630" y="1"/>
                              <a:pt x="85353" y="0"/>
                            </a:cubicBezTo>
                            <a:cubicBezTo>
                              <a:pt x="84760" y="68805"/>
                              <a:pt x="84168" y="144983"/>
                              <a:pt x="83575" y="213788"/>
                            </a:cubicBezTo>
                            <a:cubicBezTo>
                              <a:pt x="32441" y="213518"/>
                              <a:pt x="31517" y="217168"/>
                              <a:pt x="0" y="213788"/>
                            </a:cubicBezTo>
                            <a:cubicBezTo>
                              <a:pt x="728" y="145803"/>
                              <a:pt x="1455" y="67985"/>
                              <a:pt x="2183"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cs typeface="Arial" panose="020B0604020202020204" pitchFamily="34" charset="0"/>
                        </a:endParaRPr>
                      </a:p>
                    </p:txBody>
                  </p:sp>
                  <p:sp>
                    <p:nvSpPr>
                      <p:cNvPr id="73" name="Rectangle 29">
                        <a:extLst>
                          <a:ext uri="{FF2B5EF4-FFF2-40B4-BE49-F238E27FC236}">
                            <a16:creationId xmlns:a16="http://schemas.microsoft.com/office/drawing/2014/main" id="{6E4CE0A2-FE64-4978-8E6D-0FFDBDEA1C12}"/>
                          </a:ext>
                        </a:extLst>
                      </p:cNvPr>
                      <p:cNvSpPr/>
                      <p:nvPr/>
                    </p:nvSpPr>
                    <p:spPr>
                      <a:xfrm rot="3652241">
                        <a:off x="5285103" y="2746479"/>
                        <a:ext cx="31393" cy="78630"/>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53" h="213788">
                            <a:moveTo>
                              <a:pt x="2183" y="0"/>
                            </a:moveTo>
                            <a:lnTo>
                              <a:pt x="85353" y="0"/>
                            </a:lnTo>
                            <a:cubicBezTo>
                              <a:pt x="84760" y="68805"/>
                              <a:pt x="84168" y="144983"/>
                              <a:pt x="83575" y="213788"/>
                            </a:cubicBezTo>
                            <a:cubicBezTo>
                              <a:pt x="36985" y="210909"/>
                              <a:pt x="31181" y="211319"/>
                              <a:pt x="0" y="213788"/>
                            </a:cubicBezTo>
                            <a:cubicBezTo>
                              <a:pt x="728" y="145803"/>
                              <a:pt x="1455" y="67985"/>
                              <a:pt x="2183"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cs typeface="Arial" panose="020B0604020202020204" pitchFamily="34" charset="0"/>
                        </a:endParaRPr>
                      </a:p>
                    </p:txBody>
                  </p:sp>
                  <p:sp>
                    <p:nvSpPr>
                      <p:cNvPr id="74" name="Rectangle 29">
                        <a:extLst>
                          <a:ext uri="{FF2B5EF4-FFF2-40B4-BE49-F238E27FC236}">
                            <a16:creationId xmlns:a16="http://schemas.microsoft.com/office/drawing/2014/main" id="{978A2DE1-CE06-43F9-B767-589DB950C6F5}"/>
                          </a:ext>
                        </a:extLst>
                      </p:cNvPr>
                      <p:cNvSpPr/>
                      <p:nvPr/>
                    </p:nvSpPr>
                    <p:spPr>
                      <a:xfrm rot="5400000">
                        <a:off x="5313696" y="2843466"/>
                        <a:ext cx="26394" cy="77943"/>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182 w 85808"/>
                          <a:gd name="connsiteY0" fmla="*/ 2458 h 213788"/>
                          <a:gd name="connsiteX1" fmla="*/ 85808 w 85808"/>
                          <a:gd name="connsiteY1" fmla="*/ 0 h 213788"/>
                          <a:gd name="connsiteX2" fmla="*/ 84030 w 85808"/>
                          <a:gd name="connsiteY2" fmla="*/ 213788 h 213788"/>
                          <a:gd name="connsiteX3" fmla="*/ 455 w 85808"/>
                          <a:gd name="connsiteY3" fmla="*/ 213788 h 213788"/>
                          <a:gd name="connsiteX4" fmla="*/ 182 w 85808"/>
                          <a:gd name="connsiteY4" fmla="*/ 2458 h 213788"/>
                          <a:gd name="connsiteX0" fmla="*/ 182 w 85808"/>
                          <a:gd name="connsiteY0" fmla="*/ 2458 h 215139"/>
                          <a:gd name="connsiteX1" fmla="*/ 85808 w 85808"/>
                          <a:gd name="connsiteY1" fmla="*/ 0 h 215139"/>
                          <a:gd name="connsiteX2" fmla="*/ 84030 w 85808"/>
                          <a:gd name="connsiteY2" fmla="*/ 213788 h 215139"/>
                          <a:gd name="connsiteX3" fmla="*/ 455 w 85808"/>
                          <a:gd name="connsiteY3" fmla="*/ 213788 h 215139"/>
                          <a:gd name="connsiteX4" fmla="*/ 182 w 85808"/>
                          <a:gd name="connsiteY4" fmla="*/ 2458 h 215139"/>
                          <a:gd name="connsiteX0" fmla="*/ 182 w 85808"/>
                          <a:gd name="connsiteY0" fmla="*/ 2458 h 218063"/>
                          <a:gd name="connsiteX1" fmla="*/ 85808 w 85808"/>
                          <a:gd name="connsiteY1" fmla="*/ 0 h 218063"/>
                          <a:gd name="connsiteX2" fmla="*/ 84030 w 85808"/>
                          <a:gd name="connsiteY2" fmla="*/ 213788 h 218063"/>
                          <a:gd name="connsiteX3" fmla="*/ 455 w 85808"/>
                          <a:gd name="connsiteY3" fmla="*/ 213788 h 218063"/>
                          <a:gd name="connsiteX4" fmla="*/ 182 w 85808"/>
                          <a:gd name="connsiteY4" fmla="*/ 2458 h 218063"/>
                          <a:gd name="connsiteX0" fmla="*/ 182 w 85808"/>
                          <a:gd name="connsiteY0" fmla="*/ 2458 h 218063"/>
                          <a:gd name="connsiteX1" fmla="*/ 85808 w 85808"/>
                          <a:gd name="connsiteY1" fmla="*/ 0 h 218063"/>
                          <a:gd name="connsiteX2" fmla="*/ 84030 w 85808"/>
                          <a:gd name="connsiteY2" fmla="*/ 213788 h 218063"/>
                          <a:gd name="connsiteX3" fmla="*/ 455 w 85808"/>
                          <a:gd name="connsiteY3" fmla="*/ 213788 h 218063"/>
                          <a:gd name="connsiteX4" fmla="*/ 182 w 85808"/>
                          <a:gd name="connsiteY4" fmla="*/ 2458 h 218063"/>
                          <a:gd name="connsiteX0" fmla="*/ 182 w 85808"/>
                          <a:gd name="connsiteY0" fmla="*/ 2458 h 214804"/>
                          <a:gd name="connsiteX1" fmla="*/ 85808 w 85808"/>
                          <a:gd name="connsiteY1" fmla="*/ 0 h 214804"/>
                          <a:gd name="connsiteX2" fmla="*/ 84030 w 85808"/>
                          <a:gd name="connsiteY2" fmla="*/ 213788 h 214804"/>
                          <a:gd name="connsiteX3" fmla="*/ 455 w 85808"/>
                          <a:gd name="connsiteY3" fmla="*/ 213788 h 214804"/>
                          <a:gd name="connsiteX4" fmla="*/ 182 w 85808"/>
                          <a:gd name="connsiteY4" fmla="*/ 2458 h 214804"/>
                          <a:gd name="connsiteX0" fmla="*/ 182 w 85808"/>
                          <a:gd name="connsiteY0" fmla="*/ 2458 h 215139"/>
                          <a:gd name="connsiteX1" fmla="*/ 85808 w 85808"/>
                          <a:gd name="connsiteY1" fmla="*/ 0 h 215139"/>
                          <a:gd name="connsiteX2" fmla="*/ 84030 w 85808"/>
                          <a:gd name="connsiteY2" fmla="*/ 213788 h 215139"/>
                          <a:gd name="connsiteX3" fmla="*/ 455 w 85808"/>
                          <a:gd name="connsiteY3" fmla="*/ 213788 h 215139"/>
                          <a:gd name="connsiteX4" fmla="*/ 182 w 85808"/>
                          <a:gd name="connsiteY4" fmla="*/ 2458 h 215139"/>
                          <a:gd name="connsiteX0" fmla="*/ 182 w 85808"/>
                          <a:gd name="connsiteY0" fmla="*/ 2458 h 217102"/>
                          <a:gd name="connsiteX1" fmla="*/ 85808 w 85808"/>
                          <a:gd name="connsiteY1" fmla="*/ 0 h 217102"/>
                          <a:gd name="connsiteX2" fmla="*/ 84033 w 85808"/>
                          <a:gd name="connsiteY2" fmla="*/ 217102 h 217102"/>
                          <a:gd name="connsiteX3" fmla="*/ 455 w 85808"/>
                          <a:gd name="connsiteY3" fmla="*/ 213788 h 217102"/>
                          <a:gd name="connsiteX4" fmla="*/ 182 w 85808"/>
                          <a:gd name="connsiteY4" fmla="*/ 2458 h 217102"/>
                          <a:gd name="connsiteX0" fmla="*/ 182 w 85808"/>
                          <a:gd name="connsiteY0" fmla="*/ 2458 h 217102"/>
                          <a:gd name="connsiteX1" fmla="*/ 85808 w 85808"/>
                          <a:gd name="connsiteY1" fmla="*/ 0 h 217102"/>
                          <a:gd name="connsiteX2" fmla="*/ 84033 w 85808"/>
                          <a:gd name="connsiteY2" fmla="*/ 217102 h 217102"/>
                          <a:gd name="connsiteX3" fmla="*/ 455 w 85808"/>
                          <a:gd name="connsiteY3" fmla="*/ 213788 h 217102"/>
                          <a:gd name="connsiteX4" fmla="*/ 182 w 85808"/>
                          <a:gd name="connsiteY4" fmla="*/ 2458 h 217102"/>
                          <a:gd name="connsiteX0" fmla="*/ 182 w 85808"/>
                          <a:gd name="connsiteY0" fmla="*/ 2458 h 213788"/>
                          <a:gd name="connsiteX1" fmla="*/ 85808 w 85808"/>
                          <a:gd name="connsiteY1" fmla="*/ 0 h 213788"/>
                          <a:gd name="connsiteX2" fmla="*/ 81070 w 85808"/>
                          <a:gd name="connsiteY2" fmla="*/ 211861 h 213788"/>
                          <a:gd name="connsiteX3" fmla="*/ 455 w 85808"/>
                          <a:gd name="connsiteY3" fmla="*/ 213788 h 213788"/>
                          <a:gd name="connsiteX4" fmla="*/ 182 w 85808"/>
                          <a:gd name="connsiteY4" fmla="*/ 2458 h 213788"/>
                          <a:gd name="connsiteX0" fmla="*/ 182 w 85808"/>
                          <a:gd name="connsiteY0" fmla="*/ 2458 h 214379"/>
                          <a:gd name="connsiteX1" fmla="*/ 85808 w 85808"/>
                          <a:gd name="connsiteY1" fmla="*/ 0 h 214379"/>
                          <a:gd name="connsiteX2" fmla="*/ 81070 w 85808"/>
                          <a:gd name="connsiteY2" fmla="*/ 211861 h 214379"/>
                          <a:gd name="connsiteX3" fmla="*/ 455 w 85808"/>
                          <a:gd name="connsiteY3" fmla="*/ 213788 h 214379"/>
                          <a:gd name="connsiteX4" fmla="*/ 182 w 85808"/>
                          <a:gd name="connsiteY4" fmla="*/ 2458 h 214379"/>
                          <a:gd name="connsiteX0" fmla="*/ 182 w 81166"/>
                          <a:gd name="connsiteY0" fmla="*/ 2459 h 214380"/>
                          <a:gd name="connsiteX1" fmla="*/ 79884 w 81166"/>
                          <a:gd name="connsiteY1" fmla="*/ 0 h 214380"/>
                          <a:gd name="connsiteX2" fmla="*/ 81070 w 81166"/>
                          <a:gd name="connsiteY2" fmla="*/ 211862 h 214380"/>
                          <a:gd name="connsiteX3" fmla="*/ 455 w 81166"/>
                          <a:gd name="connsiteY3" fmla="*/ 213789 h 214380"/>
                          <a:gd name="connsiteX4" fmla="*/ 182 w 81166"/>
                          <a:gd name="connsiteY4" fmla="*/ 2459 h 214380"/>
                          <a:gd name="connsiteX0" fmla="*/ 182 w 81166"/>
                          <a:gd name="connsiteY0" fmla="*/ 0 h 211921"/>
                          <a:gd name="connsiteX1" fmla="*/ 79885 w 81166"/>
                          <a:gd name="connsiteY1" fmla="*/ 2781 h 211921"/>
                          <a:gd name="connsiteX2" fmla="*/ 81070 w 81166"/>
                          <a:gd name="connsiteY2" fmla="*/ 209403 h 211921"/>
                          <a:gd name="connsiteX3" fmla="*/ 455 w 81166"/>
                          <a:gd name="connsiteY3" fmla="*/ 211330 h 211921"/>
                          <a:gd name="connsiteX4" fmla="*/ 182 w 81166"/>
                          <a:gd name="connsiteY4" fmla="*/ 0 h 211921"/>
                          <a:gd name="connsiteX0" fmla="*/ 182 w 81166"/>
                          <a:gd name="connsiteY0" fmla="*/ 0 h 211921"/>
                          <a:gd name="connsiteX1" fmla="*/ 79887 w 81166"/>
                          <a:gd name="connsiteY1" fmla="*/ 161 h 211921"/>
                          <a:gd name="connsiteX2" fmla="*/ 81070 w 81166"/>
                          <a:gd name="connsiteY2" fmla="*/ 209403 h 211921"/>
                          <a:gd name="connsiteX3" fmla="*/ 455 w 81166"/>
                          <a:gd name="connsiteY3" fmla="*/ 211330 h 211921"/>
                          <a:gd name="connsiteX4" fmla="*/ 182 w 81166"/>
                          <a:gd name="connsiteY4" fmla="*/ 0 h 21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66" h="211921">
                            <a:moveTo>
                              <a:pt x="182" y="0"/>
                            </a:moveTo>
                            <a:lnTo>
                              <a:pt x="79887" y="161"/>
                            </a:lnTo>
                            <a:cubicBezTo>
                              <a:pt x="79294" y="68966"/>
                              <a:pt x="81663" y="140598"/>
                              <a:pt x="81070" y="209403"/>
                            </a:cubicBezTo>
                            <a:cubicBezTo>
                              <a:pt x="28562" y="214385"/>
                              <a:pt x="31636" y="210247"/>
                              <a:pt x="455" y="211330"/>
                            </a:cubicBezTo>
                            <a:cubicBezTo>
                              <a:pt x="1183" y="143345"/>
                              <a:pt x="-546" y="67985"/>
                              <a:pt x="182"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cs typeface="Arial" panose="020B0604020202020204" pitchFamily="34" charset="0"/>
                        </a:endParaRPr>
                      </a:p>
                    </p:txBody>
                  </p:sp>
                  <p:sp>
                    <p:nvSpPr>
                      <p:cNvPr id="75" name="Rectangle 29">
                        <a:extLst>
                          <a:ext uri="{FF2B5EF4-FFF2-40B4-BE49-F238E27FC236}">
                            <a16:creationId xmlns:a16="http://schemas.microsoft.com/office/drawing/2014/main" id="{239FCBC9-2369-4A81-9002-18F1206F7BE6}"/>
                          </a:ext>
                        </a:extLst>
                      </p:cNvPr>
                      <p:cNvSpPr/>
                      <p:nvPr/>
                    </p:nvSpPr>
                    <p:spPr>
                      <a:xfrm rot="19750136">
                        <a:off x="5020394" y="2675836"/>
                        <a:ext cx="30268" cy="79774"/>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4979"/>
                          <a:gd name="connsiteX1" fmla="*/ 85353 w 85353"/>
                          <a:gd name="connsiteY1" fmla="*/ 0 h 214979"/>
                          <a:gd name="connsiteX2" fmla="*/ 83575 w 85353"/>
                          <a:gd name="connsiteY2" fmla="*/ 213788 h 214979"/>
                          <a:gd name="connsiteX3" fmla="*/ 0 w 85353"/>
                          <a:gd name="connsiteY3" fmla="*/ 213788 h 214979"/>
                          <a:gd name="connsiteX4" fmla="*/ 2183 w 85353"/>
                          <a:gd name="connsiteY4" fmla="*/ 0 h 214979"/>
                          <a:gd name="connsiteX0" fmla="*/ 2183 w 85353"/>
                          <a:gd name="connsiteY0" fmla="*/ 0 h 216899"/>
                          <a:gd name="connsiteX1" fmla="*/ 85353 w 85353"/>
                          <a:gd name="connsiteY1" fmla="*/ 0 h 216899"/>
                          <a:gd name="connsiteX2" fmla="*/ 83575 w 85353"/>
                          <a:gd name="connsiteY2" fmla="*/ 213788 h 216899"/>
                          <a:gd name="connsiteX3" fmla="*/ 0 w 85353"/>
                          <a:gd name="connsiteY3" fmla="*/ 213788 h 216899"/>
                          <a:gd name="connsiteX4" fmla="*/ 2183 w 85353"/>
                          <a:gd name="connsiteY4" fmla="*/ 0 h 216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53" h="216899">
                            <a:moveTo>
                              <a:pt x="2183" y="0"/>
                            </a:moveTo>
                            <a:lnTo>
                              <a:pt x="85353" y="0"/>
                            </a:lnTo>
                            <a:cubicBezTo>
                              <a:pt x="84760" y="68805"/>
                              <a:pt x="84168" y="144983"/>
                              <a:pt x="83575" y="213788"/>
                            </a:cubicBezTo>
                            <a:cubicBezTo>
                              <a:pt x="36412" y="218296"/>
                              <a:pt x="35320" y="217560"/>
                              <a:pt x="0" y="213788"/>
                            </a:cubicBezTo>
                            <a:cubicBezTo>
                              <a:pt x="728" y="145803"/>
                              <a:pt x="1455" y="67985"/>
                              <a:pt x="2183"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cs typeface="Arial" panose="020B0604020202020204" pitchFamily="34" charset="0"/>
                        </a:endParaRPr>
                      </a:p>
                    </p:txBody>
                  </p:sp>
                  <p:sp>
                    <p:nvSpPr>
                      <p:cNvPr id="76" name="Rectangle 29">
                        <a:extLst>
                          <a:ext uri="{FF2B5EF4-FFF2-40B4-BE49-F238E27FC236}">
                            <a16:creationId xmlns:a16="http://schemas.microsoft.com/office/drawing/2014/main" id="{5DB7A7AE-D6A6-483C-B606-41558CAE2F4D}"/>
                          </a:ext>
                        </a:extLst>
                      </p:cNvPr>
                      <p:cNvSpPr/>
                      <p:nvPr/>
                    </p:nvSpPr>
                    <p:spPr>
                      <a:xfrm rot="18023786">
                        <a:off x="4948218" y="2746521"/>
                        <a:ext cx="30212" cy="73627"/>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7313"/>
                          <a:gd name="connsiteX1" fmla="*/ 85353 w 85353"/>
                          <a:gd name="connsiteY1" fmla="*/ 0 h 217313"/>
                          <a:gd name="connsiteX2" fmla="*/ 83575 w 85353"/>
                          <a:gd name="connsiteY2" fmla="*/ 213788 h 217313"/>
                          <a:gd name="connsiteX3" fmla="*/ 0 w 85353"/>
                          <a:gd name="connsiteY3" fmla="*/ 213788 h 217313"/>
                          <a:gd name="connsiteX4" fmla="*/ 2183 w 85353"/>
                          <a:gd name="connsiteY4" fmla="*/ 0 h 217313"/>
                          <a:gd name="connsiteX0" fmla="*/ 2183 w 85353"/>
                          <a:gd name="connsiteY0" fmla="*/ 0 h 220286"/>
                          <a:gd name="connsiteX1" fmla="*/ 85353 w 85353"/>
                          <a:gd name="connsiteY1" fmla="*/ 0 h 220286"/>
                          <a:gd name="connsiteX2" fmla="*/ 83575 w 85353"/>
                          <a:gd name="connsiteY2" fmla="*/ 213788 h 220286"/>
                          <a:gd name="connsiteX3" fmla="*/ 0 w 85353"/>
                          <a:gd name="connsiteY3" fmla="*/ 213788 h 220286"/>
                          <a:gd name="connsiteX4" fmla="*/ 2183 w 85353"/>
                          <a:gd name="connsiteY4" fmla="*/ 0 h 220286"/>
                          <a:gd name="connsiteX0" fmla="*/ 445 w 83615"/>
                          <a:gd name="connsiteY0" fmla="*/ 0 h 221843"/>
                          <a:gd name="connsiteX1" fmla="*/ 83615 w 83615"/>
                          <a:gd name="connsiteY1" fmla="*/ 0 h 221843"/>
                          <a:gd name="connsiteX2" fmla="*/ 81837 w 83615"/>
                          <a:gd name="connsiteY2" fmla="*/ 213788 h 221843"/>
                          <a:gd name="connsiteX3" fmla="*/ 0 w 83615"/>
                          <a:gd name="connsiteY3" fmla="*/ 216646 h 221843"/>
                          <a:gd name="connsiteX4" fmla="*/ 445 w 83615"/>
                          <a:gd name="connsiteY4" fmla="*/ 0 h 221843"/>
                          <a:gd name="connsiteX0" fmla="*/ 445 w 83615"/>
                          <a:gd name="connsiteY0" fmla="*/ 0 h 220014"/>
                          <a:gd name="connsiteX1" fmla="*/ 83615 w 83615"/>
                          <a:gd name="connsiteY1" fmla="*/ 0 h 220014"/>
                          <a:gd name="connsiteX2" fmla="*/ 81837 w 83615"/>
                          <a:gd name="connsiteY2" fmla="*/ 213788 h 220014"/>
                          <a:gd name="connsiteX3" fmla="*/ 0 w 83615"/>
                          <a:gd name="connsiteY3" fmla="*/ 216646 h 220014"/>
                          <a:gd name="connsiteX4" fmla="*/ 445 w 83615"/>
                          <a:gd name="connsiteY4" fmla="*/ 0 h 220014"/>
                          <a:gd name="connsiteX0" fmla="*/ 168 w 83338"/>
                          <a:gd name="connsiteY0" fmla="*/ 0 h 215324"/>
                          <a:gd name="connsiteX1" fmla="*/ 83338 w 83338"/>
                          <a:gd name="connsiteY1" fmla="*/ 0 h 215324"/>
                          <a:gd name="connsiteX2" fmla="*/ 81560 w 83338"/>
                          <a:gd name="connsiteY2" fmla="*/ 213788 h 215324"/>
                          <a:gd name="connsiteX3" fmla="*/ 634 w 83338"/>
                          <a:gd name="connsiteY3" fmla="*/ 185404 h 215324"/>
                          <a:gd name="connsiteX4" fmla="*/ 168 w 83338"/>
                          <a:gd name="connsiteY4" fmla="*/ 0 h 215324"/>
                          <a:gd name="connsiteX0" fmla="*/ 202 w 83372"/>
                          <a:gd name="connsiteY0" fmla="*/ 0 h 225297"/>
                          <a:gd name="connsiteX1" fmla="*/ 83372 w 83372"/>
                          <a:gd name="connsiteY1" fmla="*/ 0 h 225297"/>
                          <a:gd name="connsiteX2" fmla="*/ 81594 w 83372"/>
                          <a:gd name="connsiteY2" fmla="*/ 213788 h 225297"/>
                          <a:gd name="connsiteX3" fmla="*/ 271 w 83372"/>
                          <a:gd name="connsiteY3" fmla="*/ 224038 h 225297"/>
                          <a:gd name="connsiteX4" fmla="*/ 202 w 83372"/>
                          <a:gd name="connsiteY4" fmla="*/ 0 h 225297"/>
                          <a:gd name="connsiteX0" fmla="*/ 90 w 83260"/>
                          <a:gd name="connsiteY0" fmla="*/ 0 h 219236"/>
                          <a:gd name="connsiteX1" fmla="*/ 83260 w 83260"/>
                          <a:gd name="connsiteY1" fmla="*/ 0 h 219236"/>
                          <a:gd name="connsiteX2" fmla="*/ 81482 w 83260"/>
                          <a:gd name="connsiteY2" fmla="*/ 213788 h 219236"/>
                          <a:gd name="connsiteX3" fmla="*/ 2609 w 83260"/>
                          <a:gd name="connsiteY3" fmla="*/ 214971 h 219236"/>
                          <a:gd name="connsiteX4" fmla="*/ 90 w 83260"/>
                          <a:gd name="connsiteY4" fmla="*/ 0 h 219236"/>
                          <a:gd name="connsiteX0" fmla="*/ 75 w 83245"/>
                          <a:gd name="connsiteY0" fmla="*/ 0 h 215263"/>
                          <a:gd name="connsiteX1" fmla="*/ 83245 w 83245"/>
                          <a:gd name="connsiteY1" fmla="*/ 0 h 215263"/>
                          <a:gd name="connsiteX2" fmla="*/ 81467 w 83245"/>
                          <a:gd name="connsiteY2" fmla="*/ 213788 h 215263"/>
                          <a:gd name="connsiteX3" fmla="*/ 3505 w 83245"/>
                          <a:gd name="connsiteY3" fmla="*/ 183729 h 215263"/>
                          <a:gd name="connsiteX4" fmla="*/ 75 w 83245"/>
                          <a:gd name="connsiteY4" fmla="*/ 0 h 215263"/>
                          <a:gd name="connsiteX0" fmla="*/ 35 w 83205"/>
                          <a:gd name="connsiteY0" fmla="*/ 0 h 217090"/>
                          <a:gd name="connsiteX1" fmla="*/ 83205 w 83205"/>
                          <a:gd name="connsiteY1" fmla="*/ 0 h 217090"/>
                          <a:gd name="connsiteX2" fmla="*/ 81427 w 83205"/>
                          <a:gd name="connsiteY2" fmla="*/ 213788 h 217090"/>
                          <a:gd name="connsiteX3" fmla="*/ 9707 w 83205"/>
                          <a:gd name="connsiteY3" fmla="*/ 207084 h 217090"/>
                          <a:gd name="connsiteX4" fmla="*/ 35 w 83205"/>
                          <a:gd name="connsiteY4" fmla="*/ 0 h 217090"/>
                          <a:gd name="connsiteX0" fmla="*/ 30 w 83200"/>
                          <a:gd name="connsiteY0" fmla="*/ 0 h 215554"/>
                          <a:gd name="connsiteX1" fmla="*/ 83200 w 83200"/>
                          <a:gd name="connsiteY1" fmla="*/ 0 h 215554"/>
                          <a:gd name="connsiteX2" fmla="*/ 81422 w 83200"/>
                          <a:gd name="connsiteY2" fmla="*/ 213788 h 215554"/>
                          <a:gd name="connsiteX3" fmla="*/ 11638 w 83200"/>
                          <a:gd name="connsiteY3" fmla="*/ 190624 h 215554"/>
                          <a:gd name="connsiteX4" fmla="*/ 30 w 83200"/>
                          <a:gd name="connsiteY4" fmla="*/ 0 h 215554"/>
                          <a:gd name="connsiteX0" fmla="*/ 62 w 83232"/>
                          <a:gd name="connsiteY0" fmla="*/ 0 h 216064"/>
                          <a:gd name="connsiteX1" fmla="*/ 83232 w 83232"/>
                          <a:gd name="connsiteY1" fmla="*/ 0 h 216064"/>
                          <a:gd name="connsiteX2" fmla="*/ 81454 w 83232"/>
                          <a:gd name="connsiteY2" fmla="*/ 213788 h 216064"/>
                          <a:gd name="connsiteX3" fmla="*/ 4518 w 83232"/>
                          <a:gd name="connsiteY3" fmla="*/ 198511 h 216064"/>
                          <a:gd name="connsiteX4" fmla="*/ 62 w 83232"/>
                          <a:gd name="connsiteY4" fmla="*/ 0 h 216064"/>
                          <a:gd name="connsiteX0" fmla="*/ 62 w 83232"/>
                          <a:gd name="connsiteY0" fmla="*/ 0 h 216064"/>
                          <a:gd name="connsiteX1" fmla="*/ 83232 w 83232"/>
                          <a:gd name="connsiteY1" fmla="*/ 0 h 216064"/>
                          <a:gd name="connsiteX2" fmla="*/ 81454 w 83232"/>
                          <a:gd name="connsiteY2" fmla="*/ 213788 h 216064"/>
                          <a:gd name="connsiteX3" fmla="*/ 4518 w 83232"/>
                          <a:gd name="connsiteY3" fmla="*/ 198511 h 216064"/>
                          <a:gd name="connsiteX4" fmla="*/ 62 w 83232"/>
                          <a:gd name="connsiteY4" fmla="*/ 0 h 216064"/>
                          <a:gd name="connsiteX0" fmla="*/ 62 w 85710"/>
                          <a:gd name="connsiteY0" fmla="*/ 0 h 210517"/>
                          <a:gd name="connsiteX1" fmla="*/ 83232 w 85710"/>
                          <a:gd name="connsiteY1" fmla="*/ 0 h 210517"/>
                          <a:gd name="connsiteX2" fmla="*/ 85644 w 85710"/>
                          <a:gd name="connsiteY2" fmla="*/ 207577 h 210517"/>
                          <a:gd name="connsiteX3" fmla="*/ 4518 w 85710"/>
                          <a:gd name="connsiteY3" fmla="*/ 198511 h 210517"/>
                          <a:gd name="connsiteX4" fmla="*/ 62 w 85710"/>
                          <a:gd name="connsiteY4" fmla="*/ 0 h 210517"/>
                          <a:gd name="connsiteX0" fmla="*/ 62 w 85710"/>
                          <a:gd name="connsiteY0" fmla="*/ 0 h 207577"/>
                          <a:gd name="connsiteX1" fmla="*/ 83232 w 85710"/>
                          <a:gd name="connsiteY1" fmla="*/ 0 h 207577"/>
                          <a:gd name="connsiteX2" fmla="*/ 85644 w 85710"/>
                          <a:gd name="connsiteY2" fmla="*/ 207577 h 207577"/>
                          <a:gd name="connsiteX3" fmla="*/ 4518 w 85710"/>
                          <a:gd name="connsiteY3" fmla="*/ 198511 h 207577"/>
                          <a:gd name="connsiteX4" fmla="*/ 62 w 85710"/>
                          <a:gd name="connsiteY4" fmla="*/ 0 h 207577"/>
                          <a:gd name="connsiteX0" fmla="*/ 62 w 85206"/>
                          <a:gd name="connsiteY0" fmla="*/ 0 h 200370"/>
                          <a:gd name="connsiteX1" fmla="*/ 83232 w 85206"/>
                          <a:gd name="connsiteY1" fmla="*/ 0 h 200370"/>
                          <a:gd name="connsiteX2" fmla="*/ 85130 w 85206"/>
                          <a:gd name="connsiteY2" fmla="*/ 200185 h 200370"/>
                          <a:gd name="connsiteX3" fmla="*/ 4518 w 85206"/>
                          <a:gd name="connsiteY3" fmla="*/ 198511 h 200370"/>
                          <a:gd name="connsiteX4" fmla="*/ 62 w 85206"/>
                          <a:gd name="connsiteY4" fmla="*/ 0 h 200370"/>
                          <a:gd name="connsiteX0" fmla="*/ 53 w 85197"/>
                          <a:gd name="connsiteY0" fmla="*/ 0 h 200185"/>
                          <a:gd name="connsiteX1" fmla="*/ 83223 w 85197"/>
                          <a:gd name="connsiteY1" fmla="*/ 0 h 200185"/>
                          <a:gd name="connsiteX2" fmla="*/ 85121 w 85197"/>
                          <a:gd name="connsiteY2" fmla="*/ 200185 h 200185"/>
                          <a:gd name="connsiteX3" fmla="*/ 5733 w 85197"/>
                          <a:gd name="connsiteY3" fmla="*/ 193977 h 200185"/>
                          <a:gd name="connsiteX4" fmla="*/ 53 w 85197"/>
                          <a:gd name="connsiteY4" fmla="*/ 0 h 200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97" h="200185">
                            <a:moveTo>
                              <a:pt x="53" y="0"/>
                            </a:moveTo>
                            <a:lnTo>
                              <a:pt x="83223" y="0"/>
                            </a:lnTo>
                            <a:cubicBezTo>
                              <a:pt x="82630" y="68805"/>
                              <a:pt x="85714" y="131380"/>
                              <a:pt x="85121" y="200185"/>
                            </a:cubicBezTo>
                            <a:cubicBezTo>
                              <a:pt x="35567" y="198982"/>
                              <a:pt x="32722" y="197719"/>
                              <a:pt x="5733" y="193977"/>
                            </a:cubicBezTo>
                            <a:cubicBezTo>
                              <a:pt x="6461" y="125992"/>
                              <a:pt x="-675" y="67985"/>
                              <a:pt x="53"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cs typeface="Arial" panose="020B0604020202020204" pitchFamily="34" charset="0"/>
                        </a:endParaRPr>
                      </a:p>
                    </p:txBody>
                  </p:sp>
                  <p:sp>
                    <p:nvSpPr>
                      <p:cNvPr id="77" name="Rectangle 29">
                        <a:extLst>
                          <a:ext uri="{FF2B5EF4-FFF2-40B4-BE49-F238E27FC236}">
                            <a16:creationId xmlns:a16="http://schemas.microsoft.com/office/drawing/2014/main" id="{DB3317A0-EF8A-444B-8DA1-9CB76136FFBA}"/>
                          </a:ext>
                        </a:extLst>
                      </p:cNvPr>
                      <p:cNvSpPr/>
                      <p:nvPr/>
                    </p:nvSpPr>
                    <p:spPr>
                      <a:xfrm rot="16200000">
                        <a:off x="4924831" y="2844282"/>
                        <a:ext cx="27239" cy="77158"/>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6444"/>
                          <a:gd name="connsiteX1" fmla="*/ 85353 w 85353"/>
                          <a:gd name="connsiteY1" fmla="*/ 0 h 216444"/>
                          <a:gd name="connsiteX2" fmla="*/ 83575 w 85353"/>
                          <a:gd name="connsiteY2" fmla="*/ 213788 h 216444"/>
                          <a:gd name="connsiteX3" fmla="*/ 0 w 85353"/>
                          <a:gd name="connsiteY3" fmla="*/ 213788 h 216444"/>
                          <a:gd name="connsiteX4" fmla="*/ 2183 w 85353"/>
                          <a:gd name="connsiteY4" fmla="*/ 0 h 216444"/>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07162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07162 h 213788"/>
                          <a:gd name="connsiteX3" fmla="*/ 0 w 85353"/>
                          <a:gd name="connsiteY3" fmla="*/ 213788 h 213788"/>
                          <a:gd name="connsiteX4" fmla="*/ 2183 w 85353"/>
                          <a:gd name="connsiteY4" fmla="*/ 0 h 213788"/>
                          <a:gd name="connsiteX0" fmla="*/ 5910 w 89080"/>
                          <a:gd name="connsiteY0" fmla="*/ 0 h 208396"/>
                          <a:gd name="connsiteX1" fmla="*/ 89080 w 89080"/>
                          <a:gd name="connsiteY1" fmla="*/ 0 h 208396"/>
                          <a:gd name="connsiteX2" fmla="*/ 87302 w 89080"/>
                          <a:gd name="connsiteY2" fmla="*/ 207162 h 208396"/>
                          <a:gd name="connsiteX3" fmla="*/ 0 w 89080"/>
                          <a:gd name="connsiteY3" fmla="*/ 207162 h 208396"/>
                          <a:gd name="connsiteX4" fmla="*/ 5910 w 89080"/>
                          <a:gd name="connsiteY4" fmla="*/ 0 h 208396"/>
                          <a:gd name="connsiteX0" fmla="*/ 57 w 83227"/>
                          <a:gd name="connsiteY0" fmla="*/ 0 h 208396"/>
                          <a:gd name="connsiteX1" fmla="*/ 83227 w 83227"/>
                          <a:gd name="connsiteY1" fmla="*/ 0 h 208396"/>
                          <a:gd name="connsiteX2" fmla="*/ 81449 w 83227"/>
                          <a:gd name="connsiteY2" fmla="*/ 207162 h 208396"/>
                          <a:gd name="connsiteX3" fmla="*/ 5328 w 83227"/>
                          <a:gd name="connsiteY3" fmla="*/ 207165 h 208396"/>
                          <a:gd name="connsiteX4" fmla="*/ 57 w 83227"/>
                          <a:gd name="connsiteY4" fmla="*/ 0 h 208396"/>
                          <a:gd name="connsiteX0" fmla="*/ 2183 w 85353"/>
                          <a:gd name="connsiteY0" fmla="*/ 0 h 208396"/>
                          <a:gd name="connsiteX1" fmla="*/ 85353 w 85353"/>
                          <a:gd name="connsiteY1" fmla="*/ 0 h 208396"/>
                          <a:gd name="connsiteX2" fmla="*/ 83575 w 85353"/>
                          <a:gd name="connsiteY2" fmla="*/ 207162 h 208396"/>
                          <a:gd name="connsiteX3" fmla="*/ 0 w 85353"/>
                          <a:gd name="connsiteY3" fmla="*/ 207165 h 208396"/>
                          <a:gd name="connsiteX4" fmla="*/ 2183 w 85353"/>
                          <a:gd name="connsiteY4" fmla="*/ 0 h 208396"/>
                          <a:gd name="connsiteX0" fmla="*/ 2183 w 85353"/>
                          <a:gd name="connsiteY0" fmla="*/ 0 h 207852"/>
                          <a:gd name="connsiteX1" fmla="*/ 85353 w 85353"/>
                          <a:gd name="connsiteY1" fmla="*/ 0 h 207852"/>
                          <a:gd name="connsiteX2" fmla="*/ 83575 w 85353"/>
                          <a:gd name="connsiteY2" fmla="*/ 207162 h 207852"/>
                          <a:gd name="connsiteX3" fmla="*/ 0 w 85353"/>
                          <a:gd name="connsiteY3" fmla="*/ 200539 h 207852"/>
                          <a:gd name="connsiteX4" fmla="*/ 2183 w 85353"/>
                          <a:gd name="connsiteY4" fmla="*/ 0 h 207852"/>
                          <a:gd name="connsiteX0" fmla="*/ 2183 w 85353"/>
                          <a:gd name="connsiteY0" fmla="*/ 0 h 208396"/>
                          <a:gd name="connsiteX1" fmla="*/ 85353 w 85353"/>
                          <a:gd name="connsiteY1" fmla="*/ 0 h 208396"/>
                          <a:gd name="connsiteX2" fmla="*/ 83575 w 85353"/>
                          <a:gd name="connsiteY2" fmla="*/ 207162 h 208396"/>
                          <a:gd name="connsiteX3" fmla="*/ 0 w 85353"/>
                          <a:gd name="connsiteY3" fmla="*/ 207165 h 208396"/>
                          <a:gd name="connsiteX4" fmla="*/ 2183 w 85353"/>
                          <a:gd name="connsiteY4" fmla="*/ 0 h 208396"/>
                          <a:gd name="connsiteX0" fmla="*/ 2183 w 85353"/>
                          <a:gd name="connsiteY0" fmla="*/ 0 h 208396"/>
                          <a:gd name="connsiteX1" fmla="*/ 85353 w 85353"/>
                          <a:gd name="connsiteY1" fmla="*/ 0 h 208396"/>
                          <a:gd name="connsiteX2" fmla="*/ 83575 w 85353"/>
                          <a:gd name="connsiteY2" fmla="*/ 207162 h 208396"/>
                          <a:gd name="connsiteX3" fmla="*/ 0 w 85353"/>
                          <a:gd name="connsiteY3" fmla="*/ 207165 h 208396"/>
                          <a:gd name="connsiteX4" fmla="*/ 2183 w 85353"/>
                          <a:gd name="connsiteY4" fmla="*/ 0 h 208396"/>
                          <a:gd name="connsiteX0" fmla="*/ 5132 w 88302"/>
                          <a:gd name="connsiteY0" fmla="*/ 0 h 217645"/>
                          <a:gd name="connsiteX1" fmla="*/ 88302 w 88302"/>
                          <a:gd name="connsiteY1" fmla="*/ 0 h 217645"/>
                          <a:gd name="connsiteX2" fmla="*/ 86524 w 88302"/>
                          <a:gd name="connsiteY2" fmla="*/ 207162 h 217645"/>
                          <a:gd name="connsiteX3" fmla="*/ 0 w 88302"/>
                          <a:gd name="connsiteY3" fmla="*/ 217645 h 217645"/>
                          <a:gd name="connsiteX4" fmla="*/ 5132 w 88302"/>
                          <a:gd name="connsiteY4" fmla="*/ 0 h 217645"/>
                          <a:gd name="connsiteX0" fmla="*/ 2184 w 85354"/>
                          <a:gd name="connsiteY0" fmla="*/ 0 h 217645"/>
                          <a:gd name="connsiteX1" fmla="*/ 85354 w 85354"/>
                          <a:gd name="connsiteY1" fmla="*/ 0 h 217645"/>
                          <a:gd name="connsiteX2" fmla="*/ 83576 w 85354"/>
                          <a:gd name="connsiteY2" fmla="*/ 207162 h 217645"/>
                          <a:gd name="connsiteX3" fmla="*/ 0 w 85354"/>
                          <a:gd name="connsiteY3" fmla="*/ 217645 h 217645"/>
                          <a:gd name="connsiteX4" fmla="*/ 2184 w 85354"/>
                          <a:gd name="connsiteY4" fmla="*/ 0 h 217645"/>
                          <a:gd name="connsiteX0" fmla="*/ 2184 w 85354"/>
                          <a:gd name="connsiteY0" fmla="*/ 0 h 209785"/>
                          <a:gd name="connsiteX1" fmla="*/ 85354 w 85354"/>
                          <a:gd name="connsiteY1" fmla="*/ 0 h 209785"/>
                          <a:gd name="connsiteX2" fmla="*/ 83576 w 85354"/>
                          <a:gd name="connsiteY2" fmla="*/ 207162 h 209785"/>
                          <a:gd name="connsiteX3" fmla="*/ 0 w 85354"/>
                          <a:gd name="connsiteY3" fmla="*/ 209785 h 209785"/>
                          <a:gd name="connsiteX4" fmla="*/ 2184 w 85354"/>
                          <a:gd name="connsiteY4" fmla="*/ 0 h 209785"/>
                          <a:gd name="connsiteX0" fmla="*/ 149 w 83319"/>
                          <a:gd name="connsiteY0" fmla="*/ 0 h 209785"/>
                          <a:gd name="connsiteX1" fmla="*/ 83319 w 83319"/>
                          <a:gd name="connsiteY1" fmla="*/ 0 h 209785"/>
                          <a:gd name="connsiteX2" fmla="*/ 81541 w 83319"/>
                          <a:gd name="connsiteY2" fmla="*/ 207162 h 209785"/>
                          <a:gd name="connsiteX3" fmla="*/ 913 w 83319"/>
                          <a:gd name="connsiteY3" fmla="*/ 209785 h 209785"/>
                          <a:gd name="connsiteX4" fmla="*/ 149 w 83319"/>
                          <a:gd name="connsiteY4" fmla="*/ 0 h 209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19" h="209785">
                            <a:moveTo>
                              <a:pt x="149" y="0"/>
                            </a:moveTo>
                            <a:lnTo>
                              <a:pt x="83319" y="0"/>
                            </a:lnTo>
                            <a:cubicBezTo>
                              <a:pt x="82726" y="68805"/>
                              <a:pt x="82134" y="138357"/>
                              <a:pt x="81541" y="207162"/>
                            </a:cubicBezTo>
                            <a:cubicBezTo>
                              <a:pt x="42405" y="210909"/>
                              <a:pt x="32094" y="207316"/>
                              <a:pt x="913" y="209785"/>
                            </a:cubicBezTo>
                            <a:cubicBezTo>
                              <a:pt x="1641" y="141800"/>
                              <a:pt x="-579" y="67985"/>
                              <a:pt x="149"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cs typeface="Arial" panose="020B0604020202020204" pitchFamily="34" charset="0"/>
                        </a:endParaRPr>
                      </a:p>
                    </p:txBody>
                  </p:sp>
                  <p:sp>
                    <p:nvSpPr>
                      <p:cNvPr id="78" name="Freeform 148">
                        <a:extLst>
                          <a:ext uri="{FF2B5EF4-FFF2-40B4-BE49-F238E27FC236}">
                            <a16:creationId xmlns:a16="http://schemas.microsoft.com/office/drawing/2014/main" id="{89A06EBC-751E-41EA-88E1-FFA88C074676}"/>
                          </a:ext>
                        </a:extLst>
                      </p:cNvPr>
                      <p:cNvSpPr/>
                      <p:nvPr/>
                    </p:nvSpPr>
                    <p:spPr>
                      <a:xfrm>
                        <a:off x="5009464" y="2763560"/>
                        <a:ext cx="247453" cy="357920"/>
                      </a:xfrm>
                      <a:custGeom>
                        <a:avLst/>
                        <a:gdLst>
                          <a:gd name="connsiteX0" fmla="*/ 501650 w 672804"/>
                          <a:gd name="connsiteY0" fmla="*/ 844602 h 973154"/>
                          <a:gd name="connsiteX1" fmla="*/ 170410 w 672804"/>
                          <a:gd name="connsiteY1" fmla="*/ 873581 h 973154"/>
                          <a:gd name="connsiteX2" fmla="*/ 172982 w 672804"/>
                          <a:gd name="connsiteY2" fmla="*/ 902978 h 973154"/>
                          <a:gd name="connsiteX3" fmla="*/ 504221 w 672804"/>
                          <a:gd name="connsiteY3" fmla="*/ 873998 h 973154"/>
                          <a:gd name="connsiteX4" fmla="*/ 506562 w 672804"/>
                          <a:gd name="connsiteY4" fmla="*/ 724156 h 973154"/>
                          <a:gd name="connsiteX5" fmla="*/ 175322 w 672804"/>
                          <a:gd name="connsiteY5" fmla="*/ 753135 h 973154"/>
                          <a:gd name="connsiteX6" fmla="*/ 177894 w 672804"/>
                          <a:gd name="connsiteY6" fmla="*/ 782532 h 973154"/>
                          <a:gd name="connsiteX7" fmla="*/ 509133 w 672804"/>
                          <a:gd name="connsiteY7" fmla="*/ 753552 h 973154"/>
                          <a:gd name="connsiteX8" fmla="*/ 336402 w 672804"/>
                          <a:gd name="connsiteY8" fmla="*/ 0 h 973154"/>
                          <a:gd name="connsiteX9" fmla="*/ 672804 w 672804"/>
                          <a:gd name="connsiteY9" fmla="*/ 336402 h 973154"/>
                          <a:gd name="connsiteX10" fmla="*/ 524488 w 672804"/>
                          <a:gd name="connsiteY10" fmla="*/ 615352 h 973154"/>
                          <a:gd name="connsiteX11" fmla="*/ 517305 w 672804"/>
                          <a:gd name="connsiteY11" fmla="*/ 619251 h 973154"/>
                          <a:gd name="connsiteX12" fmla="*/ 517305 w 672804"/>
                          <a:gd name="connsiteY12" fmla="*/ 657079 h 973154"/>
                          <a:gd name="connsiteX13" fmla="*/ 552958 w 672804"/>
                          <a:gd name="connsiteY13" fmla="*/ 654050 h 973154"/>
                          <a:gd name="connsiteX14" fmla="*/ 567281 w 672804"/>
                          <a:gd name="connsiteY14" fmla="*/ 793557 h 973154"/>
                          <a:gd name="connsiteX15" fmla="*/ 541958 w 672804"/>
                          <a:gd name="connsiteY15" fmla="*/ 936266 h 973154"/>
                          <a:gd name="connsiteX16" fmla="*/ 134500 w 672804"/>
                          <a:gd name="connsiteY16" fmla="*/ 973154 h 973154"/>
                          <a:gd name="connsiteX17" fmla="*/ 129003 w 672804"/>
                          <a:gd name="connsiteY17" fmla="*/ 830569 h 973154"/>
                          <a:gd name="connsiteX18" fmla="*/ 126136 w 672804"/>
                          <a:gd name="connsiteY18" fmla="*/ 690309 h 973154"/>
                          <a:gd name="connsiteX19" fmla="*/ 163673 w 672804"/>
                          <a:gd name="connsiteY19" fmla="*/ 687120 h 973154"/>
                          <a:gd name="connsiteX20" fmla="*/ 163673 w 672804"/>
                          <a:gd name="connsiteY20" fmla="*/ 623687 h 973154"/>
                          <a:gd name="connsiteX21" fmla="*/ 148316 w 672804"/>
                          <a:gd name="connsiteY21" fmla="*/ 615352 h 973154"/>
                          <a:gd name="connsiteX22" fmla="*/ 0 w 672804"/>
                          <a:gd name="connsiteY22" fmla="*/ 336402 h 973154"/>
                          <a:gd name="connsiteX23" fmla="*/ 336402 w 672804"/>
                          <a:gd name="connsiteY23" fmla="*/ 0 h 973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72804" h="973154">
                            <a:moveTo>
                              <a:pt x="501650" y="844602"/>
                            </a:moveTo>
                            <a:lnTo>
                              <a:pt x="170410" y="873581"/>
                            </a:lnTo>
                            <a:lnTo>
                              <a:pt x="172982" y="902978"/>
                            </a:lnTo>
                            <a:lnTo>
                              <a:pt x="504221" y="873998"/>
                            </a:lnTo>
                            <a:close/>
                            <a:moveTo>
                              <a:pt x="506562" y="724156"/>
                            </a:moveTo>
                            <a:lnTo>
                              <a:pt x="175322" y="753135"/>
                            </a:lnTo>
                            <a:lnTo>
                              <a:pt x="177894" y="782532"/>
                            </a:lnTo>
                            <a:lnTo>
                              <a:pt x="509133" y="753552"/>
                            </a:lnTo>
                            <a:close/>
                            <a:moveTo>
                              <a:pt x="336402" y="0"/>
                            </a:moveTo>
                            <a:cubicBezTo>
                              <a:pt x="522192" y="0"/>
                              <a:pt x="672804" y="150612"/>
                              <a:pt x="672804" y="336402"/>
                            </a:cubicBezTo>
                            <a:cubicBezTo>
                              <a:pt x="672804" y="452521"/>
                              <a:pt x="613971" y="554898"/>
                              <a:pt x="524488" y="615352"/>
                            </a:cubicBezTo>
                            <a:lnTo>
                              <a:pt x="517305" y="619251"/>
                            </a:lnTo>
                            <a:lnTo>
                              <a:pt x="517305" y="657079"/>
                            </a:lnTo>
                            <a:lnTo>
                              <a:pt x="552958" y="654050"/>
                            </a:lnTo>
                            <a:cubicBezTo>
                              <a:pt x="587228" y="683347"/>
                              <a:pt x="611665" y="754428"/>
                              <a:pt x="567281" y="793557"/>
                            </a:cubicBezTo>
                            <a:cubicBezTo>
                              <a:pt x="607999" y="843586"/>
                              <a:pt x="594645" y="925571"/>
                              <a:pt x="541958" y="936266"/>
                            </a:cubicBezTo>
                            <a:lnTo>
                              <a:pt x="134500" y="973154"/>
                            </a:lnTo>
                            <a:cubicBezTo>
                              <a:pt x="103990" y="937916"/>
                              <a:pt x="83314" y="863347"/>
                              <a:pt x="129003" y="830569"/>
                            </a:cubicBezTo>
                            <a:cubicBezTo>
                              <a:pt x="88719" y="788732"/>
                              <a:pt x="104972" y="729688"/>
                              <a:pt x="126136" y="690309"/>
                            </a:cubicBezTo>
                            <a:lnTo>
                              <a:pt x="163673" y="687120"/>
                            </a:lnTo>
                            <a:lnTo>
                              <a:pt x="163673" y="623687"/>
                            </a:lnTo>
                            <a:lnTo>
                              <a:pt x="148316" y="615352"/>
                            </a:lnTo>
                            <a:cubicBezTo>
                              <a:pt x="58833" y="554898"/>
                              <a:pt x="0" y="452521"/>
                              <a:pt x="0" y="336402"/>
                            </a:cubicBezTo>
                            <a:cubicBezTo>
                              <a:pt x="0" y="150612"/>
                              <a:pt x="150612" y="0"/>
                              <a:pt x="336402"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cs typeface="Arial" panose="020B0604020202020204" pitchFamily="34" charset="0"/>
                        </a:endParaRPr>
                      </a:p>
                    </p:txBody>
                  </p:sp>
                  <p:sp>
                    <p:nvSpPr>
                      <p:cNvPr id="79" name="Rectangle 40">
                        <a:extLst>
                          <a:ext uri="{FF2B5EF4-FFF2-40B4-BE49-F238E27FC236}">
                            <a16:creationId xmlns:a16="http://schemas.microsoft.com/office/drawing/2014/main" id="{047F474E-5D00-4D2A-BD7E-B4C78603B54C}"/>
                          </a:ext>
                        </a:extLst>
                      </p:cNvPr>
                      <p:cNvSpPr/>
                      <p:nvPr/>
                    </p:nvSpPr>
                    <p:spPr>
                      <a:xfrm rot="21351274">
                        <a:off x="5099544" y="3131119"/>
                        <a:ext cx="73882" cy="35368"/>
                      </a:xfrm>
                      <a:custGeom>
                        <a:avLst/>
                        <a:gdLst>
                          <a:gd name="connsiteX0" fmla="*/ 0 w 200879"/>
                          <a:gd name="connsiteY0" fmla="*/ 0 h 96906"/>
                          <a:gd name="connsiteX1" fmla="*/ 200879 w 200879"/>
                          <a:gd name="connsiteY1" fmla="*/ 0 h 96906"/>
                          <a:gd name="connsiteX2" fmla="*/ 200879 w 200879"/>
                          <a:gd name="connsiteY2" fmla="*/ 96906 h 96906"/>
                          <a:gd name="connsiteX3" fmla="*/ 0 w 200879"/>
                          <a:gd name="connsiteY3" fmla="*/ 96906 h 96906"/>
                          <a:gd name="connsiteX4" fmla="*/ 0 w 200879"/>
                          <a:gd name="connsiteY4" fmla="*/ 0 h 96906"/>
                          <a:gd name="connsiteX0" fmla="*/ 0 w 200879"/>
                          <a:gd name="connsiteY0" fmla="*/ 0 h 100386"/>
                          <a:gd name="connsiteX1" fmla="*/ 200879 w 200879"/>
                          <a:gd name="connsiteY1" fmla="*/ 0 h 100386"/>
                          <a:gd name="connsiteX2" fmla="*/ 200879 w 200879"/>
                          <a:gd name="connsiteY2" fmla="*/ 96906 h 100386"/>
                          <a:gd name="connsiteX3" fmla="*/ 81815 w 200879"/>
                          <a:gd name="connsiteY3" fmla="*/ 100386 h 100386"/>
                          <a:gd name="connsiteX4" fmla="*/ 0 w 200879"/>
                          <a:gd name="connsiteY4" fmla="*/ 96906 h 100386"/>
                          <a:gd name="connsiteX5" fmla="*/ 0 w 200879"/>
                          <a:gd name="connsiteY5" fmla="*/ 0 h 100386"/>
                          <a:gd name="connsiteX0" fmla="*/ 0 w 200879"/>
                          <a:gd name="connsiteY0" fmla="*/ 0 h 100386"/>
                          <a:gd name="connsiteX1" fmla="*/ 200879 w 200879"/>
                          <a:gd name="connsiteY1" fmla="*/ 0 h 100386"/>
                          <a:gd name="connsiteX2" fmla="*/ 200879 w 200879"/>
                          <a:gd name="connsiteY2" fmla="*/ 96906 h 100386"/>
                          <a:gd name="connsiteX3" fmla="*/ 81815 w 200879"/>
                          <a:gd name="connsiteY3" fmla="*/ 100386 h 100386"/>
                          <a:gd name="connsiteX4" fmla="*/ 0 w 200879"/>
                          <a:gd name="connsiteY4" fmla="*/ 0 h 100386"/>
                          <a:gd name="connsiteX0" fmla="*/ 0 w 200879"/>
                          <a:gd name="connsiteY0" fmla="*/ 0 h 100386"/>
                          <a:gd name="connsiteX1" fmla="*/ 200879 w 200879"/>
                          <a:gd name="connsiteY1" fmla="*/ 0 h 100386"/>
                          <a:gd name="connsiteX2" fmla="*/ 81815 w 200879"/>
                          <a:gd name="connsiteY2" fmla="*/ 100386 h 100386"/>
                          <a:gd name="connsiteX3" fmla="*/ 0 w 200879"/>
                          <a:gd name="connsiteY3" fmla="*/ 0 h 100386"/>
                          <a:gd name="connsiteX0" fmla="*/ 0 w 200879"/>
                          <a:gd name="connsiteY0" fmla="*/ 0 h 93209"/>
                          <a:gd name="connsiteX1" fmla="*/ 200879 w 200879"/>
                          <a:gd name="connsiteY1" fmla="*/ 0 h 93209"/>
                          <a:gd name="connsiteX2" fmla="*/ 84800 w 200879"/>
                          <a:gd name="connsiteY2" fmla="*/ 93209 h 93209"/>
                          <a:gd name="connsiteX3" fmla="*/ 0 w 200879"/>
                          <a:gd name="connsiteY3" fmla="*/ 0 h 93209"/>
                          <a:gd name="connsiteX0" fmla="*/ 0 w 200879"/>
                          <a:gd name="connsiteY0" fmla="*/ 0 h 94796"/>
                          <a:gd name="connsiteX1" fmla="*/ 200879 w 200879"/>
                          <a:gd name="connsiteY1" fmla="*/ 0 h 94796"/>
                          <a:gd name="connsiteX2" fmla="*/ 84800 w 200879"/>
                          <a:gd name="connsiteY2" fmla="*/ 93209 h 94796"/>
                          <a:gd name="connsiteX3" fmla="*/ 0 w 200879"/>
                          <a:gd name="connsiteY3" fmla="*/ 0 h 94796"/>
                          <a:gd name="connsiteX0" fmla="*/ 0 w 200879"/>
                          <a:gd name="connsiteY0" fmla="*/ 0 h 95810"/>
                          <a:gd name="connsiteX1" fmla="*/ 200879 w 200879"/>
                          <a:gd name="connsiteY1" fmla="*/ 0 h 95810"/>
                          <a:gd name="connsiteX2" fmla="*/ 84800 w 200879"/>
                          <a:gd name="connsiteY2" fmla="*/ 93209 h 95810"/>
                          <a:gd name="connsiteX3" fmla="*/ 0 w 200879"/>
                          <a:gd name="connsiteY3" fmla="*/ 0 h 95810"/>
                          <a:gd name="connsiteX0" fmla="*/ 0 w 200879"/>
                          <a:gd name="connsiteY0" fmla="*/ 0 h 95810"/>
                          <a:gd name="connsiteX1" fmla="*/ 200879 w 200879"/>
                          <a:gd name="connsiteY1" fmla="*/ 0 h 95810"/>
                          <a:gd name="connsiteX2" fmla="*/ 84800 w 200879"/>
                          <a:gd name="connsiteY2" fmla="*/ 93209 h 95810"/>
                          <a:gd name="connsiteX3" fmla="*/ 0 w 200879"/>
                          <a:gd name="connsiteY3" fmla="*/ 0 h 95810"/>
                          <a:gd name="connsiteX0" fmla="*/ 0 w 200879"/>
                          <a:gd name="connsiteY0" fmla="*/ 0 h 95810"/>
                          <a:gd name="connsiteX1" fmla="*/ 200879 w 200879"/>
                          <a:gd name="connsiteY1" fmla="*/ 0 h 95810"/>
                          <a:gd name="connsiteX2" fmla="*/ 84800 w 200879"/>
                          <a:gd name="connsiteY2" fmla="*/ 93209 h 95810"/>
                          <a:gd name="connsiteX3" fmla="*/ 0 w 200879"/>
                          <a:gd name="connsiteY3" fmla="*/ 0 h 95810"/>
                          <a:gd name="connsiteX0" fmla="*/ 0 w 200879"/>
                          <a:gd name="connsiteY0" fmla="*/ 0 h 93209"/>
                          <a:gd name="connsiteX1" fmla="*/ 200879 w 200879"/>
                          <a:gd name="connsiteY1" fmla="*/ 0 h 93209"/>
                          <a:gd name="connsiteX2" fmla="*/ 84800 w 200879"/>
                          <a:gd name="connsiteY2" fmla="*/ 93209 h 93209"/>
                          <a:gd name="connsiteX3" fmla="*/ 0 w 200879"/>
                          <a:gd name="connsiteY3" fmla="*/ 0 h 93209"/>
                          <a:gd name="connsiteX0" fmla="*/ 0 w 200879"/>
                          <a:gd name="connsiteY0" fmla="*/ 0 h 95838"/>
                          <a:gd name="connsiteX1" fmla="*/ 200879 w 200879"/>
                          <a:gd name="connsiteY1" fmla="*/ 0 h 95838"/>
                          <a:gd name="connsiteX2" fmla="*/ 87074 w 200879"/>
                          <a:gd name="connsiteY2" fmla="*/ 95838 h 95838"/>
                          <a:gd name="connsiteX3" fmla="*/ 0 w 200879"/>
                          <a:gd name="connsiteY3" fmla="*/ 0 h 95838"/>
                          <a:gd name="connsiteX0" fmla="*/ 0 w 200879"/>
                          <a:gd name="connsiteY0" fmla="*/ 0 h 95838"/>
                          <a:gd name="connsiteX1" fmla="*/ 200879 w 200879"/>
                          <a:gd name="connsiteY1" fmla="*/ 0 h 95838"/>
                          <a:gd name="connsiteX2" fmla="*/ 87074 w 200879"/>
                          <a:gd name="connsiteY2" fmla="*/ 95838 h 95838"/>
                          <a:gd name="connsiteX3" fmla="*/ 0 w 200879"/>
                          <a:gd name="connsiteY3" fmla="*/ 0 h 95838"/>
                          <a:gd name="connsiteX0" fmla="*/ 0 w 200879"/>
                          <a:gd name="connsiteY0" fmla="*/ 0 h 95838"/>
                          <a:gd name="connsiteX1" fmla="*/ 200879 w 200879"/>
                          <a:gd name="connsiteY1" fmla="*/ 0 h 95838"/>
                          <a:gd name="connsiteX2" fmla="*/ 87074 w 200879"/>
                          <a:gd name="connsiteY2" fmla="*/ 95838 h 95838"/>
                          <a:gd name="connsiteX3" fmla="*/ 0 w 200879"/>
                          <a:gd name="connsiteY3" fmla="*/ 0 h 95838"/>
                          <a:gd name="connsiteX0" fmla="*/ 0 w 200879"/>
                          <a:gd name="connsiteY0" fmla="*/ 0 h 95838"/>
                          <a:gd name="connsiteX1" fmla="*/ 200879 w 200879"/>
                          <a:gd name="connsiteY1" fmla="*/ 0 h 95838"/>
                          <a:gd name="connsiteX2" fmla="*/ 87074 w 200879"/>
                          <a:gd name="connsiteY2" fmla="*/ 95838 h 95838"/>
                          <a:gd name="connsiteX3" fmla="*/ 0 w 200879"/>
                          <a:gd name="connsiteY3" fmla="*/ 0 h 95838"/>
                          <a:gd name="connsiteX0" fmla="*/ 0 w 200879"/>
                          <a:gd name="connsiteY0" fmla="*/ 0 h 96162"/>
                          <a:gd name="connsiteX1" fmla="*/ 200879 w 200879"/>
                          <a:gd name="connsiteY1" fmla="*/ 0 h 96162"/>
                          <a:gd name="connsiteX2" fmla="*/ 87074 w 200879"/>
                          <a:gd name="connsiteY2" fmla="*/ 95838 h 96162"/>
                          <a:gd name="connsiteX3" fmla="*/ 0 w 200879"/>
                          <a:gd name="connsiteY3" fmla="*/ 0 h 96162"/>
                          <a:gd name="connsiteX0" fmla="*/ 0 w 200879"/>
                          <a:gd name="connsiteY0" fmla="*/ 0 h 96162"/>
                          <a:gd name="connsiteX1" fmla="*/ 200879 w 200879"/>
                          <a:gd name="connsiteY1" fmla="*/ 0 h 96162"/>
                          <a:gd name="connsiteX2" fmla="*/ 87074 w 200879"/>
                          <a:gd name="connsiteY2" fmla="*/ 95838 h 96162"/>
                          <a:gd name="connsiteX3" fmla="*/ 0 w 200879"/>
                          <a:gd name="connsiteY3" fmla="*/ 0 h 96162"/>
                          <a:gd name="connsiteX0" fmla="*/ 0 w 200879"/>
                          <a:gd name="connsiteY0" fmla="*/ 0 h 96162"/>
                          <a:gd name="connsiteX1" fmla="*/ 200879 w 200879"/>
                          <a:gd name="connsiteY1" fmla="*/ 0 h 96162"/>
                          <a:gd name="connsiteX2" fmla="*/ 87074 w 200879"/>
                          <a:gd name="connsiteY2" fmla="*/ 95838 h 96162"/>
                          <a:gd name="connsiteX3" fmla="*/ 0 w 200879"/>
                          <a:gd name="connsiteY3" fmla="*/ 0 h 96162"/>
                          <a:gd name="connsiteX0" fmla="*/ 0 w 200879"/>
                          <a:gd name="connsiteY0" fmla="*/ 0 h 96162"/>
                          <a:gd name="connsiteX1" fmla="*/ 200879 w 200879"/>
                          <a:gd name="connsiteY1" fmla="*/ 0 h 96162"/>
                          <a:gd name="connsiteX2" fmla="*/ 87074 w 200879"/>
                          <a:gd name="connsiteY2" fmla="*/ 95838 h 96162"/>
                          <a:gd name="connsiteX3" fmla="*/ 0 w 200879"/>
                          <a:gd name="connsiteY3" fmla="*/ 0 h 96162"/>
                        </a:gdLst>
                        <a:ahLst/>
                        <a:cxnLst>
                          <a:cxn ang="0">
                            <a:pos x="connsiteX0" y="connsiteY0"/>
                          </a:cxn>
                          <a:cxn ang="0">
                            <a:pos x="connsiteX1" y="connsiteY1"/>
                          </a:cxn>
                          <a:cxn ang="0">
                            <a:pos x="connsiteX2" y="connsiteY2"/>
                          </a:cxn>
                          <a:cxn ang="0">
                            <a:pos x="connsiteX3" y="connsiteY3"/>
                          </a:cxn>
                        </a:cxnLst>
                        <a:rect l="l" t="t" r="r" b="b"/>
                        <a:pathLst>
                          <a:path w="200879" h="96162">
                            <a:moveTo>
                              <a:pt x="0" y="0"/>
                            </a:moveTo>
                            <a:lnTo>
                              <a:pt x="200879" y="0"/>
                            </a:lnTo>
                            <a:cubicBezTo>
                              <a:pt x="179311" y="66815"/>
                              <a:pt x="167585" y="99839"/>
                              <a:pt x="87074" y="95838"/>
                            </a:cubicBezTo>
                            <a:cubicBezTo>
                              <a:pt x="20789" y="79264"/>
                              <a:pt x="9684" y="49440"/>
                              <a:pt x="0"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cs typeface="Arial" panose="020B0604020202020204" pitchFamily="34" charset="0"/>
                        </a:endParaRPr>
                      </a:p>
                    </p:txBody>
                  </p:sp>
                </p:grpSp>
                <p:sp>
                  <p:nvSpPr>
                    <p:cNvPr id="70" name="Rectangle 69">
                      <a:extLst>
                        <a:ext uri="{FF2B5EF4-FFF2-40B4-BE49-F238E27FC236}">
                          <a16:creationId xmlns:a16="http://schemas.microsoft.com/office/drawing/2014/main" id="{9F9514EC-E4F5-4F96-AD7D-6DBAA5B762AC}"/>
                        </a:ext>
                      </a:extLst>
                    </p:cNvPr>
                    <p:cNvSpPr/>
                    <p:nvPr/>
                  </p:nvSpPr>
                  <p:spPr>
                    <a:xfrm>
                      <a:off x="3857333" y="1469225"/>
                      <a:ext cx="954760" cy="225416"/>
                    </a:xfrm>
                    <a:prstGeom prst="rect">
                      <a:avLst/>
                    </a:prstGeom>
                  </p:spPr>
                  <p:txBody>
                    <a:bodyPr wrap="square">
                      <a:spAutoFit/>
                    </a:bodyPr>
                    <a:lstStyle/>
                    <a:p>
                      <a:pPr algn="ctr"/>
                      <a:r>
                        <a:rPr lang="en-US" sz="1200" dirty="0">
                          <a:solidFill>
                            <a:prstClr val="white"/>
                          </a:solidFill>
                          <a:cs typeface="Arial" panose="020B0604020202020204" pitchFamily="34" charset="0"/>
                        </a:rPr>
                        <a:t>INNOVATORS</a:t>
                      </a:r>
                    </a:p>
                  </p:txBody>
                </p:sp>
              </p:grpSp>
            </p:grpSp>
            <p:grpSp>
              <p:nvGrpSpPr>
                <p:cNvPr id="40" name="Group 39">
                  <a:extLst>
                    <a:ext uri="{FF2B5EF4-FFF2-40B4-BE49-F238E27FC236}">
                      <a16:creationId xmlns:a16="http://schemas.microsoft.com/office/drawing/2014/main" id="{3FCC7B26-E67A-4746-98BB-3501BBB76838}"/>
                    </a:ext>
                  </a:extLst>
                </p:cNvPr>
                <p:cNvGrpSpPr/>
                <p:nvPr/>
              </p:nvGrpSpPr>
              <p:grpSpPr>
                <a:xfrm>
                  <a:off x="4938031" y="818985"/>
                  <a:ext cx="1383659" cy="1165691"/>
                  <a:chOff x="4938031" y="818985"/>
                  <a:chExt cx="1383659" cy="1165691"/>
                </a:xfrm>
              </p:grpSpPr>
              <p:sp>
                <p:nvSpPr>
                  <p:cNvPr id="54" name="Freeform 54">
                    <a:extLst>
                      <a:ext uri="{FF2B5EF4-FFF2-40B4-BE49-F238E27FC236}">
                        <a16:creationId xmlns:a16="http://schemas.microsoft.com/office/drawing/2014/main" id="{F30E7A52-AF95-48E1-9CFB-75B33ABFD0AC}"/>
                      </a:ext>
                    </a:extLst>
                  </p:cNvPr>
                  <p:cNvSpPr/>
                  <p:nvPr/>
                </p:nvSpPr>
                <p:spPr>
                  <a:xfrm rot="10800000">
                    <a:off x="4938031" y="818985"/>
                    <a:ext cx="1383659" cy="1165691"/>
                  </a:xfrm>
                  <a:custGeom>
                    <a:avLst/>
                    <a:gdLst>
                      <a:gd name="connsiteX0" fmla="*/ 1383659 w 1383659"/>
                      <a:gd name="connsiteY0" fmla="*/ 1165691 h 1165691"/>
                      <a:gd name="connsiteX1" fmla="*/ 1315848 w 1383659"/>
                      <a:gd name="connsiteY1" fmla="*/ 1153045 h 1165691"/>
                      <a:gd name="connsiteX2" fmla="*/ 27567 w 1383659"/>
                      <a:gd name="connsiteY2" fmla="*/ 75750 h 1165691"/>
                      <a:gd name="connsiteX3" fmla="*/ 0 w 1383659"/>
                      <a:gd name="connsiteY3" fmla="*/ 0 h 1165691"/>
                      <a:gd name="connsiteX4" fmla="*/ 1383659 w 1383659"/>
                      <a:gd name="connsiteY4" fmla="*/ 0 h 1165691"/>
                      <a:gd name="connsiteX5" fmla="*/ 1383659 w 1383659"/>
                      <a:gd name="connsiteY5" fmla="*/ 370716 h 1165691"/>
                      <a:gd name="connsiteX6" fmla="*/ 1376016 w 1383659"/>
                      <a:gd name="connsiteY6" fmla="*/ 365117 h 1165691"/>
                      <a:gd name="connsiteX7" fmla="*/ 1053770 w 1383659"/>
                      <a:gd name="connsiteY7" fmla="*/ 630730 h 1165691"/>
                      <a:gd name="connsiteX8" fmla="*/ 1346402 w 1383659"/>
                      <a:gd name="connsiteY8" fmla="*/ 955513 h 1165691"/>
                      <a:gd name="connsiteX9" fmla="*/ 1383659 w 1383659"/>
                      <a:gd name="connsiteY9" fmla="*/ 926194 h 1165691"/>
                      <a:gd name="connsiteX10" fmla="*/ 1383659 w 1383659"/>
                      <a:gd name="connsiteY10" fmla="*/ 1165691 h 1165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83659" h="1165691">
                        <a:moveTo>
                          <a:pt x="1383659" y="1165691"/>
                        </a:moveTo>
                        <a:lnTo>
                          <a:pt x="1315848" y="1153045"/>
                        </a:lnTo>
                        <a:cubicBezTo>
                          <a:pt x="748880" y="1026120"/>
                          <a:pt x="267749" y="640969"/>
                          <a:pt x="27567" y="75750"/>
                        </a:cubicBezTo>
                        <a:lnTo>
                          <a:pt x="0" y="0"/>
                        </a:lnTo>
                        <a:lnTo>
                          <a:pt x="1383659" y="0"/>
                        </a:lnTo>
                        <a:lnTo>
                          <a:pt x="1383659" y="370716"/>
                        </a:lnTo>
                        <a:lnTo>
                          <a:pt x="1376016" y="365117"/>
                        </a:lnTo>
                        <a:cubicBezTo>
                          <a:pt x="1220606" y="235711"/>
                          <a:pt x="1060055" y="302620"/>
                          <a:pt x="1053770" y="630730"/>
                        </a:cubicBezTo>
                        <a:cubicBezTo>
                          <a:pt x="1045200" y="848749"/>
                          <a:pt x="1152630" y="1087240"/>
                          <a:pt x="1346402" y="955513"/>
                        </a:cubicBezTo>
                        <a:lnTo>
                          <a:pt x="1383659" y="926194"/>
                        </a:lnTo>
                        <a:lnTo>
                          <a:pt x="1383659" y="1165691"/>
                        </a:lnTo>
                        <a:close/>
                      </a:path>
                    </a:pathLst>
                  </a:custGeom>
                  <a:solidFill>
                    <a:srgbClr val="0084B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cs typeface="Arial" panose="020B0604020202020204" pitchFamily="34" charset="0"/>
                    </a:endParaRPr>
                  </a:p>
                </p:txBody>
              </p:sp>
              <p:grpSp>
                <p:nvGrpSpPr>
                  <p:cNvPr id="55" name="Group 54">
                    <a:extLst>
                      <a:ext uri="{FF2B5EF4-FFF2-40B4-BE49-F238E27FC236}">
                        <a16:creationId xmlns:a16="http://schemas.microsoft.com/office/drawing/2014/main" id="{4A467EB7-B700-4EAC-AB62-147903E745CD}"/>
                      </a:ext>
                    </a:extLst>
                  </p:cNvPr>
                  <p:cNvGrpSpPr/>
                  <p:nvPr/>
                </p:nvGrpSpPr>
                <p:grpSpPr>
                  <a:xfrm>
                    <a:off x="4938031" y="1218349"/>
                    <a:ext cx="1173244" cy="705575"/>
                    <a:chOff x="5056097" y="1255840"/>
                    <a:chExt cx="954760" cy="574181"/>
                  </a:xfrm>
                </p:grpSpPr>
                <p:grpSp>
                  <p:nvGrpSpPr>
                    <p:cNvPr id="56" name="Group 55">
                      <a:extLst>
                        <a:ext uri="{FF2B5EF4-FFF2-40B4-BE49-F238E27FC236}">
                          <a16:creationId xmlns:a16="http://schemas.microsoft.com/office/drawing/2014/main" id="{5A963C82-9F4B-4CD5-9AA1-07E1DFD55692}"/>
                        </a:ext>
                      </a:extLst>
                    </p:cNvPr>
                    <p:cNvGrpSpPr/>
                    <p:nvPr/>
                  </p:nvGrpSpPr>
                  <p:grpSpPr>
                    <a:xfrm>
                      <a:off x="5338275" y="1255840"/>
                      <a:ext cx="390404" cy="340530"/>
                      <a:chOff x="3809894" y="4192917"/>
                      <a:chExt cx="419339" cy="365770"/>
                    </a:xfrm>
                  </p:grpSpPr>
                  <p:sp>
                    <p:nvSpPr>
                      <p:cNvPr id="58" name="Freeform 153">
                        <a:extLst>
                          <a:ext uri="{FF2B5EF4-FFF2-40B4-BE49-F238E27FC236}">
                            <a16:creationId xmlns:a16="http://schemas.microsoft.com/office/drawing/2014/main" id="{13065137-5274-4843-807B-66BA07E4E50D}"/>
                          </a:ext>
                        </a:extLst>
                      </p:cNvPr>
                      <p:cNvSpPr/>
                      <p:nvPr/>
                    </p:nvSpPr>
                    <p:spPr>
                      <a:xfrm>
                        <a:off x="3809894" y="4495333"/>
                        <a:ext cx="419339" cy="63354"/>
                      </a:xfrm>
                      <a:custGeom>
                        <a:avLst/>
                        <a:gdLst>
                          <a:gd name="connsiteX0" fmla="*/ 1904389 w 4952011"/>
                          <a:gd name="connsiteY0" fmla="*/ 311856 h 748146"/>
                          <a:gd name="connsiteX1" fmla="*/ 1904389 w 4952011"/>
                          <a:gd name="connsiteY1" fmla="*/ 407272 h 748146"/>
                          <a:gd name="connsiteX2" fmla="*/ 3033475 w 4952011"/>
                          <a:gd name="connsiteY2" fmla="*/ 407272 h 748146"/>
                          <a:gd name="connsiteX3" fmla="*/ 3033475 w 4952011"/>
                          <a:gd name="connsiteY3" fmla="*/ 311856 h 748146"/>
                          <a:gd name="connsiteX4" fmla="*/ 14786 w 4952011"/>
                          <a:gd name="connsiteY4" fmla="*/ 0 h 748146"/>
                          <a:gd name="connsiteX5" fmla="*/ 4937225 w 4952011"/>
                          <a:gd name="connsiteY5" fmla="*/ 0 h 748146"/>
                          <a:gd name="connsiteX6" fmla="*/ 4952011 w 4952011"/>
                          <a:gd name="connsiteY6" fmla="*/ 73237 h 748146"/>
                          <a:gd name="connsiteX7" fmla="*/ 4952011 w 4952011"/>
                          <a:gd name="connsiteY7" fmla="*/ 508655 h 748146"/>
                          <a:gd name="connsiteX8" fmla="*/ 4712520 w 4952011"/>
                          <a:gd name="connsiteY8" fmla="*/ 748146 h 748146"/>
                          <a:gd name="connsiteX9" fmla="*/ 239491 w 4952011"/>
                          <a:gd name="connsiteY9" fmla="*/ 748146 h 748146"/>
                          <a:gd name="connsiteX10" fmla="*/ 0 w 4952011"/>
                          <a:gd name="connsiteY10" fmla="*/ 508655 h 748146"/>
                          <a:gd name="connsiteX11" fmla="*/ 0 w 4952011"/>
                          <a:gd name="connsiteY11" fmla="*/ 73237 h 748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52011" h="748146">
                            <a:moveTo>
                              <a:pt x="1904389" y="311856"/>
                            </a:moveTo>
                            <a:lnTo>
                              <a:pt x="1904389" y="407272"/>
                            </a:lnTo>
                            <a:lnTo>
                              <a:pt x="3033475" y="407272"/>
                            </a:lnTo>
                            <a:lnTo>
                              <a:pt x="3033475" y="311856"/>
                            </a:lnTo>
                            <a:close/>
                            <a:moveTo>
                              <a:pt x="14786" y="0"/>
                            </a:moveTo>
                            <a:lnTo>
                              <a:pt x="4937225" y="0"/>
                            </a:lnTo>
                            <a:lnTo>
                              <a:pt x="4952011" y="73237"/>
                            </a:lnTo>
                            <a:lnTo>
                              <a:pt x="4952011" y="508655"/>
                            </a:lnTo>
                            <a:cubicBezTo>
                              <a:pt x="4952011" y="640922"/>
                              <a:pt x="4844787" y="748146"/>
                              <a:pt x="4712520" y="748146"/>
                            </a:cubicBezTo>
                            <a:lnTo>
                              <a:pt x="239491" y="748146"/>
                            </a:lnTo>
                            <a:cubicBezTo>
                              <a:pt x="107224" y="748146"/>
                              <a:pt x="0" y="640922"/>
                              <a:pt x="0" y="508655"/>
                            </a:cubicBezTo>
                            <a:lnTo>
                              <a:pt x="0" y="73237"/>
                            </a:lnTo>
                            <a:close/>
                          </a:path>
                        </a:pathLst>
                      </a:custGeom>
                      <a:solidFill>
                        <a:srgbClr val="FFFFFF"/>
                      </a:solidFill>
                      <a:ln w="12700" cap="flat" cmpd="sng" algn="ctr">
                        <a:noFill/>
                        <a:prstDash val="solid"/>
                        <a:miter lim="800000"/>
                      </a:ln>
                      <a:effectLst/>
                    </p:spPr>
                    <p:txBody>
                      <a:bodyPr rtlCol="0" anchor="ctr"/>
                      <a:lstStyle/>
                      <a:p>
                        <a:pPr algn="ctr">
                          <a:defRPr/>
                        </a:pPr>
                        <a:endParaRPr lang="en-US" kern="0" dirty="0">
                          <a:solidFill>
                            <a:prstClr val="white"/>
                          </a:solidFill>
                          <a:cs typeface="Arial" panose="020B0604020202020204" pitchFamily="34" charset="0"/>
                        </a:endParaRPr>
                      </a:p>
                    </p:txBody>
                  </p:sp>
                  <p:sp>
                    <p:nvSpPr>
                      <p:cNvPr id="59" name="Freeform 154">
                        <a:extLst>
                          <a:ext uri="{FF2B5EF4-FFF2-40B4-BE49-F238E27FC236}">
                            <a16:creationId xmlns:a16="http://schemas.microsoft.com/office/drawing/2014/main" id="{BAAA4439-73BB-4553-8534-549230E11D86}"/>
                          </a:ext>
                        </a:extLst>
                      </p:cNvPr>
                      <p:cNvSpPr/>
                      <p:nvPr/>
                    </p:nvSpPr>
                    <p:spPr>
                      <a:xfrm>
                        <a:off x="3835034" y="4257002"/>
                        <a:ext cx="368053" cy="255426"/>
                      </a:xfrm>
                      <a:custGeom>
                        <a:avLst/>
                        <a:gdLst>
                          <a:gd name="connsiteX0" fmla="*/ 265226 w 4346369"/>
                          <a:gd name="connsiteY0" fmla="*/ 0 h 3016333"/>
                          <a:gd name="connsiteX1" fmla="*/ 2873829 w 4346369"/>
                          <a:gd name="connsiteY1" fmla="*/ 0 h 3016333"/>
                          <a:gd name="connsiteX2" fmla="*/ 2873829 w 4346369"/>
                          <a:gd name="connsiteY2" fmla="*/ 285009 h 3016333"/>
                          <a:gd name="connsiteX3" fmla="*/ 285008 w 4346369"/>
                          <a:gd name="connsiteY3" fmla="*/ 285009 h 3016333"/>
                          <a:gd name="connsiteX4" fmla="*/ 285008 w 4346369"/>
                          <a:gd name="connsiteY4" fmla="*/ 2784764 h 3016333"/>
                          <a:gd name="connsiteX5" fmla="*/ 4073237 w 4346369"/>
                          <a:gd name="connsiteY5" fmla="*/ 2784764 h 3016333"/>
                          <a:gd name="connsiteX6" fmla="*/ 4073237 w 4346369"/>
                          <a:gd name="connsiteY6" fmla="*/ 285009 h 3016333"/>
                          <a:gd name="connsiteX7" fmla="*/ 3847606 w 4346369"/>
                          <a:gd name="connsiteY7" fmla="*/ 285009 h 3016333"/>
                          <a:gd name="connsiteX8" fmla="*/ 3847606 w 4346369"/>
                          <a:gd name="connsiteY8" fmla="*/ 0 h 3016333"/>
                          <a:gd name="connsiteX9" fmla="*/ 4081143 w 4346369"/>
                          <a:gd name="connsiteY9" fmla="*/ 0 h 3016333"/>
                          <a:gd name="connsiteX10" fmla="*/ 4346369 w 4346369"/>
                          <a:gd name="connsiteY10" fmla="*/ 265226 h 3016333"/>
                          <a:gd name="connsiteX11" fmla="*/ 4346369 w 4346369"/>
                          <a:gd name="connsiteY11" fmla="*/ 2751107 h 3016333"/>
                          <a:gd name="connsiteX12" fmla="*/ 4081143 w 4346369"/>
                          <a:gd name="connsiteY12" fmla="*/ 3016333 h 3016333"/>
                          <a:gd name="connsiteX13" fmla="*/ 265226 w 4346369"/>
                          <a:gd name="connsiteY13" fmla="*/ 3016333 h 3016333"/>
                          <a:gd name="connsiteX14" fmla="*/ 0 w 4346369"/>
                          <a:gd name="connsiteY14" fmla="*/ 2751107 h 3016333"/>
                          <a:gd name="connsiteX15" fmla="*/ 0 w 4346369"/>
                          <a:gd name="connsiteY15" fmla="*/ 265226 h 3016333"/>
                          <a:gd name="connsiteX16" fmla="*/ 265226 w 4346369"/>
                          <a:gd name="connsiteY16" fmla="*/ 0 h 3016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46369" h="3016333">
                            <a:moveTo>
                              <a:pt x="265226" y="0"/>
                            </a:moveTo>
                            <a:lnTo>
                              <a:pt x="2873829" y="0"/>
                            </a:lnTo>
                            <a:lnTo>
                              <a:pt x="2873829" y="285009"/>
                            </a:lnTo>
                            <a:lnTo>
                              <a:pt x="285008" y="285009"/>
                            </a:lnTo>
                            <a:lnTo>
                              <a:pt x="285008" y="2784764"/>
                            </a:lnTo>
                            <a:lnTo>
                              <a:pt x="4073237" y="2784764"/>
                            </a:lnTo>
                            <a:lnTo>
                              <a:pt x="4073237" y="285009"/>
                            </a:lnTo>
                            <a:lnTo>
                              <a:pt x="3847606" y="285009"/>
                            </a:lnTo>
                            <a:lnTo>
                              <a:pt x="3847606" y="0"/>
                            </a:lnTo>
                            <a:lnTo>
                              <a:pt x="4081143" y="0"/>
                            </a:lnTo>
                            <a:cubicBezTo>
                              <a:pt x="4227623" y="0"/>
                              <a:pt x="4346369" y="118746"/>
                              <a:pt x="4346369" y="265226"/>
                            </a:cubicBezTo>
                            <a:lnTo>
                              <a:pt x="4346369" y="2751107"/>
                            </a:lnTo>
                            <a:cubicBezTo>
                              <a:pt x="4346369" y="2897587"/>
                              <a:pt x="4227623" y="3016333"/>
                              <a:pt x="4081143" y="3016333"/>
                            </a:cubicBezTo>
                            <a:lnTo>
                              <a:pt x="265226" y="3016333"/>
                            </a:lnTo>
                            <a:cubicBezTo>
                              <a:pt x="118746" y="3016333"/>
                              <a:pt x="0" y="2897587"/>
                              <a:pt x="0" y="2751107"/>
                            </a:cubicBezTo>
                            <a:lnTo>
                              <a:pt x="0" y="265226"/>
                            </a:lnTo>
                            <a:cubicBezTo>
                              <a:pt x="0" y="118746"/>
                              <a:pt x="118746" y="0"/>
                              <a:pt x="265226" y="0"/>
                            </a:cubicBezTo>
                            <a:close/>
                          </a:path>
                        </a:pathLst>
                      </a:custGeom>
                      <a:solidFill>
                        <a:srgbClr val="FFFFFF"/>
                      </a:solidFill>
                      <a:ln w="12700" cap="flat" cmpd="sng" algn="ctr">
                        <a:noFill/>
                        <a:prstDash val="solid"/>
                        <a:miter lim="800000"/>
                      </a:ln>
                      <a:effectLst/>
                    </p:spPr>
                    <p:txBody>
                      <a:bodyPr rtlCol="0" anchor="ctr"/>
                      <a:lstStyle/>
                      <a:p>
                        <a:pPr algn="ctr">
                          <a:defRPr/>
                        </a:pPr>
                        <a:endParaRPr lang="en-US" kern="0" dirty="0">
                          <a:solidFill>
                            <a:prstClr val="white"/>
                          </a:solidFill>
                          <a:cs typeface="Arial" panose="020B0604020202020204" pitchFamily="34" charset="0"/>
                        </a:endParaRPr>
                      </a:p>
                    </p:txBody>
                  </p:sp>
                  <p:grpSp>
                    <p:nvGrpSpPr>
                      <p:cNvPr id="60" name="Group 59">
                        <a:extLst>
                          <a:ext uri="{FF2B5EF4-FFF2-40B4-BE49-F238E27FC236}">
                            <a16:creationId xmlns:a16="http://schemas.microsoft.com/office/drawing/2014/main" id="{CAFECC96-14B4-4872-961A-5F454FD2F491}"/>
                          </a:ext>
                        </a:extLst>
                      </p:cNvPr>
                      <p:cNvGrpSpPr/>
                      <p:nvPr/>
                    </p:nvGrpSpPr>
                    <p:grpSpPr>
                      <a:xfrm>
                        <a:off x="4084721" y="4192917"/>
                        <a:ext cx="70584" cy="287752"/>
                        <a:chOff x="5094303" y="1404521"/>
                        <a:chExt cx="817114" cy="3398067"/>
                      </a:xfrm>
                      <a:solidFill>
                        <a:srgbClr val="FFFFFF"/>
                      </a:solidFill>
                    </p:grpSpPr>
                    <p:sp>
                      <p:nvSpPr>
                        <p:cNvPr id="65" name="Freeform 160">
                          <a:extLst>
                            <a:ext uri="{FF2B5EF4-FFF2-40B4-BE49-F238E27FC236}">
                              <a16:creationId xmlns:a16="http://schemas.microsoft.com/office/drawing/2014/main" id="{A8C1C0F4-55D4-4B07-81CC-FCA3E56DB289}"/>
                            </a:ext>
                          </a:extLst>
                        </p:cNvPr>
                        <p:cNvSpPr/>
                        <p:nvPr/>
                      </p:nvSpPr>
                      <p:spPr>
                        <a:xfrm>
                          <a:off x="5097439" y="1702316"/>
                          <a:ext cx="805218" cy="3100272"/>
                        </a:xfrm>
                        <a:custGeom>
                          <a:avLst/>
                          <a:gdLst>
                            <a:gd name="connsiteX0" fmla="*/ 0 w 805218"/>
                            <a:gd name="connsiteY0" fmla="*/ 0 h 3245856"/>
                            <a:gd name="connsiteX1" fmla="*/ 26954 w 805218"/>
                            <a:gd name="connsiteY1" fmla="*/ 24724 h 3245856"/>
                            <a:gd name="connsiteX2" fmla="*/ 36388 w 805218"/>
                            <a:gd name="connsiteY2" fmla="*/ 37769 h 3245856"/>
                            <a:gd name="connsiteX3" fmla="*/ 405421 w 805218"/>
                            <a:gd name="connsiteY3" fmla="*/ 142762 h 3245856"/>
                            <a:gd name="connsiteX4" fmla="*/ 797791 w 805218"/>
                            <a:gd name="connsiteY4" fmla="*/ 5501 h 3245856"/>
                            <a:gd name="connsiteX5" fmla="*/ 797803 w 805218"/>
                            <a:gd name="connsiteY5" fmla="*/ 5453 h 3245856"/>
                            <a:gd name="connsiteX6" fmla="*/ 805218 w 805218"/>
                            <a:gd name="connsiteY6" fmla="*/ 0 h 3245856"/>
                            <a:gd name="connsiteX7" fmla="*/ 805218 w 805218"/>
                            <a:gd name="connsiteY7" fmla="*/ 3088916 h 3245856"/>
                            <a:gd name="connsiteX8" fmla="*/ 0 w 805218"/>
                            <a:gd name="connsiteY8" fmla="*/ 3088916 h 3245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5218" h="3245856">
                              <a:moveTo>
                                <a:pt x="0" y="0"/>
                              </a:moveTo>
                              <a:lnTo>
                                <a:pt x="26954" y="24724"/>
                              </a:lnTo>
                              <a:lnTo>
                                <a:pt x="36388" y="37769"/>
                              </a:lnTo>
                              <a:cubicBezTo>
                                <a:pt x="97188" y="99469"/>
                                <a:pt x="239526" y="142762"/>
                                <a:pt x="405421" y="142762"/>
                              </a:cubicBezTo>
                              <a:cubicBezTo>
                                <a:pt x="598966" y="142762"/>
                                <a:pt x="760446" y="83836"/>
                                <a:pt x="797791" y="5501"/>
                              </a:cubicBezTo>
                              <a:lnTo>
                                <a:pt x="797803" y="5453"/>
                              </a:lnTo>
                              <a:lnTo>
                                <a:pt x="805218" y="0"/>
                              </a:lnTo>
                              <a:lnTo>
                                <a:pt x="805218" y="3088916"/>
                              </a:lnTo>
                              <a:cubicBezTo>
                                <a:pt x="678203" y="3283199"/>
                                <a:pt x="170142" y="3312624"/>
                                <a:pt x="0" y="3088916"/>
                              </a:cubicBezTo>
                              <a:close/>
                            </a:path>
                          </a:pathLst>
                        </a:custGeom>
                        <a:grpFill/>
                        <a:ln w="12700" cap="flat" cmpd="sng" algn="ctr">
                          <a:noFill/>
                          <a:prstDash val="solid"/>
                          <a:miter lim="800000"/>
                        </a:ln>
                        <a:effectLst/>
                      </p:spPr>
                      <p:txBody>
                        <a:bodyPr rtlCol="0" anchor="ctr"/>
                        <a:lstStyle/>
                        <a:p>
                          <a:pPr algn="ctr">
                            <a:defRPr/>
                          </a:pPr>
                          <a:endParaRPr lang="en-US" kern="0" dirty="0">
                            <a:solidFill>
                              <a:prstClr val="white"/>
                            </a:solidFill>
                            <a:cs typeface="Arial" panose="020B0604020202020204" pitchFamily="34" charset="0"/>
                          </a:endParaRPr>
                        </a:p>
                      </p:txBody>
                    </p:sp>
                    <p:sp>
                      <p:nvSpPr>
                        <p:cNvPr id="66" name="Oval 65">
                          <a:extLst>
                            <a:ext uri="{FF2B5EF4-FFF2-40B4-BE49-F238E27FC236}">
                              <a16:creationId xmlns:a16="http://schemas.microsoft.com/office/drawing/2014/main" id="{37F20719-9ED4-4C5A-9724-84DC195F4798}"/>
                            </a:ext>
                          </a:extLst>
                        </p:cNvPr>
                        <p:cNvSpPr/>
                        <p:nvPr/>
                      </p:nvSpPr>
                      <p:spPr>
                        <a:xfrm>
                          <a:off x="5094303" y="1404521"/>
                          <a:ext cx="817114" cy="343814"/>
                        </a:xfrm>
                        <a:prstGeom prst="ellipse">
                          <a:avLst/>
                        </a:prstGeom>
                        <a:grpFill/>
                        <a:ln w="12700" cap="flat" cmpd="sng" algn="ctr">
                          <a:noFill/>
                          <a:prstDash val="solid"/>
                          <a:miter lim="800000"/>
                        </a:ln>
                        <a:effectLst/>
                      </p:spPr>
                      <p:txBody>
                        <a:bodyPr rtlCol="0" anchor="ctr"/>
                        <a:lstStyle/>
                        <a:p>
                          <a:pPr algn="ctr">
                            <a:defRPr/>
                          </a:pPr>
                          <a:endParaRPr lang="en-US" kern="0" dirty="0">
                            <a:solidFill>
                              <a:prstClr val="white"/>
                            </a:solidFill>
                            <a:cs typeface="Arial" panose="020B0604020202020204" pitchFamily="34" charset="0"/>
                          </a:endParaRPr>
                        </a:p>
                      </p:txBody>
                    </p:sp>
                  </p:grpSp>
                  <p:sp>
                    <p:nvSpPr>
                      <p:cNvPr id="61" name="Freeform 156">
                        <a:extLst>
                          <a:ext uri="{FF2B5EF4-FFF2-40B4-BE49-F238E27FC236}">
                            <a16:creationId xmlns:a16="http://schemas.microsoft.com/office/drawing/2014/main" id="{9F48C023-D99C-4EB8-86FA-157BB0C145F7}"/>
                          </a:ext>
                        </a:extLst>
                      </p:cNvPr>
                      <p:cNvSpPr/>
                      <p:nvPr/>
                    </p:nvSpPr>
                    <p:spPr>
                      <a:xfrm>
                        <a:off x="3988155" y="4315816"/>
                        <a:ext cx="68868" cy="164529"/>
                      </a:xfrm>
                      <a:custGeom>
                        <a:avLst/>
                        <a:gdLst>
                          <a:gd name="connsiteX0" fmla="*/ 0 w 797246"/>
                          <a:gd name="connsiteY0" fmla="*/ 0 h 1913265"/>
                          <a:gd name="connsiteX1" fmla="*/ 1179 w 797246"/>
                          <a:gd name="connsiteY1" fmla="*/ 4919 h 1913265"/>
                          <a:gd name="connsiteX2" fmla="*/ 401435 w 797246"/>
                          <a:gd name="connsiteY2" fmla="*/ 142180 h 1913265"/>
                          <a:gd name="connsiteX3" fmla="*/ 777886 w 797246"/>
                          <a:gd name="connsiteY3" fmla="*/ 37187 h 1913265"/>
                          <a:gd name="connsiteX4" fmla="*/ 797246 w 797246"/>
                          <a:gd name="connsiteY4" fmla="*/ 10944 h 1913265"/>
                          <a:gd name="connsiteX5" fmla="*/ 797246 w 797246"/>
                          <a:gd name="connsiteY5" fmla="*/ 1804764 h 1913265"/>
                          <a:gd name="connsiteX6" fmla="*/ 0 w 797246"/>
                          <a:gd name="connsiteY6" fmla="*/ 1804764 h 1913265"/>
                          <a:gd name="connsiteX0" fmla="*/ 0 w 797246"/>
                          <a:gd name="connsiteY0" fmla="*/ 0 h 1929447"/>
                          <a:gd name="connsiteX1" fmla="*/ 1179 w 797246"/>
                          <a:gd name="connsiteY1" fmla="*/ 4919 h 1929447"/>
                          <a:gd name="connsiteX2" fmla="*/ 401435 w 797246"/>
                          <a:gd name="connsiteY2" fmla="*/ 142180 h 1929447"/>
                          <a:gd name="connsiteX3" fmla="*/ 777886 w 797246"/>
                          <a:gd name="connsiteY3" fmla="*/ 37187 h 1929447"/>
                          <a:gd name="connsiteX4" fmla="*/ 797246 w 797246"/>
                          <a:gd name="connsiteY4" fmla="*/ 10944 h 1929447"/>
                          <a:gd name="connsiteX5" fmla="*/ 797246 w 797246"/>
                          <a:gd name="connsiteY5" fmla="*/ 1804764 h 1929447"/>
                          <a:gd name="connsiteX6" fmla="*/ 0 w 797246"/>
                          <a:gd name="connsiteY6" fmla="*/ 1804764 h 1929447"/>
                          <a:gd name="connsiteX7" fmla="*/ 0 w 797246"/>
                          <a:gd name="connsiteY7" fmla="*/ 0 h 1929447"/>
                          <a:gd name="connsiteX0" fmla="*/ 0 w 797246"/>
                          <a:gd name="connsiteY0" fmla="*/ 0 h 1939870"/>
                          <a:gd name="connsiteX1" fmla="*/ 1179 w 797246"/>
                          <a:gd name="connsiteY1" fmla="*/ 4919 h 1939870"/>
                          <a:gd name="connsiteX2" fmla="*/ 401435 w 797246"/>
                          <a:gd name="connsiteY2" fmla="*/ 142180 h 1939870"/>
                          <a:gd name="connsiteX3" fmla="*/ 777886 w 797246"/>
                          <a:gd name="connsiteY3" fmla="*/ 37187 h 1939870"/>
                          <a:gd name="connsiteX4" fmla="*/ 797246 w 797246"/>
                          <a:gd name="connsiteY4" fmla="*/ 10944 h 1939870"/>
                          <a:gd name="connsiteX5" fmla="*/ 797246 w 797246"/>
                          <a:gd name="connsiteY5" fmla="*/ 1804764 h 1939870"/>
                          <a:gd name="connsiteX6" fmla="*/ 0 w 797246"/>
                          <a:gd name="connsiteY6" fmla="*/ 1804764 h 1939870"/>
                          <a:gd name="connsiteX7" fmla="*/ 0 w 797246"/>
                          <a:gd name="connsiteY7" fmla="*/ 0 h 1939870"/>
                          <a:gd name="connsiteX0" fmla="*/ 0 w 797246"/>
                          <a:gd name="connsiteY0" fmla="*/ 0 h 1942921"/>
                          <a:gd name="connsiteX1" fmla="*/ 1179 w 797246"/>
                          <a:gd name="connsiteY1" fmla="*/ 4919 h 1942921"/>
                          <a:gd name="connsiteX2" fmla="*/ 401435 w 797246"/>
                          <a:gd name="connsiteY2" fmla="*/ 142180 h 1942921"/>
                          <a:gd name="connsiteX3" fmla="*/ 777886 w 797246"/>
                          <a:gd name="connsiteY3" fmla="*/ 37187 h 1942921"/>
                          <a:gd name="connsiteX4" fmla="*/ 797246 w 797246"/>
                          <a:gd name="connsiteY4" fmla="*/ 10944 h 1942921"/>
                          <a:gd name="connsiteX5" fmla="*/ 797246 w 797246"/>
                          <a:gd name="connsiteY5" fmla="*/ 1804764 h 1942921"/>
                          <a:gd name="connsiteX6" fmla="*/ 0 w 797246"/>
                          <a:gd name="connsiteY6" fmla="*/ 1804764 h 1942921"/>
                          <a:gd name="connsiteX7" fmla="*/ 0 w 797246"/>
                          <a:gd name="connsiteY7" fmla="*/ 0 h 19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7246" h="1942921">
                            <a:moveTo>
                              <a:pt x="0" y="0"/>
                            </a:moveTo>
                            <a:lnTo>
                              <a:pt x="1179" y="4919"/>
                            </a:lnTo>
                            <a:cubicBezTo>
                              <a:pt x="39275" y="83254"/>
                              <a:pt x="204000" y="142180"/>
                              <a:pt x="401435" y="142180"/>
                            </a:cubicBezTo>
                            <a:cubicBezTo>
                              <a:pt x="570665" y="142180"/>
                              <a:pt x="715864" y="98887"/>
                              <a:pt x="777886" y="37187"/>
                            </a:cubicBezTo>
                            <a:lnTo>
                              <a:pt x="797246" y="10944"/>
                            </a:lnTo>
                            <a:lnTo>
                              <a:pt x="797246" y="1804764"/>
                            </a:lnTo>
                            <a:cubicBezTo>
                              <a:pt x="683416" y="1978167"/>
                              <a:pt x="160507" y="1999474"/>
                              <a:pt x="0" y="1804764"/>
                            </a:cubicBezTo>
                            <a:lnTo>
                              <a:pt x="0" y="0"/>
                            </a:lnTo>
                            <a:close/>
                          </a:path>
                        </a:pathLst>
                      </a:custGeom>
                      <a:solidFill>
                        <a:srgbClr val="FFFFFF"/>
                      </a:solidFill>
                      <a:ln w="12700" cap="flat" cmpd="sng" algn="ctr">
                        <a:noFill/>
                        <a:prstDash val="solid"/>
                        <a:miter lim="800000"/>
                      </a:ln>
                      <a:effectLst/>
                    </p:spPr>
                    <p:txBody>
                      <a:bodyPr rtlCol="0" anchor="ctr"/>
                      <a:lstStyle/>
                      <a:p>
                        <a:pPr algn="ctr">
                          <a:defRPr/>
                        </a:pPr>
                        <a:endParaRPr lang="en-US" kern="0" dirty="0">
                          <a:solidFill>
                            <a:prstClr val="white"/>
                          </a:solidFill>
                          <a:cs typeface="Arial" panose="020B0604020202020204" pitchFamily="34" charset="0"/>
                        </a:endParaRPr>
                      </a:p>
                    </p:txBody>
                  </p:sp>
                  <p:sp>
                    <p:nvSpPr>
                      <p:cNvPr id="62" name="Oval 61">
                        <a:extLst>
                          <a:ext uri="{FF2B5EF4-FFF2-40B4-BE49-F238E27FC236}">
                            <a16:creationId xmlns:a16="http://schemas.microsoft.com/office/drawing/2014/main" id="{D8CCAC24-FB6C-423E-ADFE-C811ABE29EAA}"/>
                          </a:ext>
                        </a:extLst>
                      </p:cNvPr>
                      <p:cNvSpPr/>
                      <p:nvPr/>
                    </p:nvSpPr>
                    <p:spPr>
                      <a:xfrm>
                        <a:off x="3987535" y="4292008"/>
                        <a:ext cx="70584" cy="29115"/>
                      </a:xfrm>
                      <a:prstGeom prst="ellipse">
                        <a:avLst/>
                      </a:prstGeom>
                      <a:solidFill>
                        <a:srgbClr val="FFFFFF"/>
                      </a:solidFill>
                      <a:ln w="12700" cap="flat" cmpd="sng" algn="ctr">
                        <a:noFill/>
                        <a:prstDash val="solid"/>
                        <a:miter lim="800000"/>
                      </a:ln>
                      <a:effectLst/>
                    </p:spPr>
                    <p:txBody>
                      <a:bodyPr rtlCol="0" anchor="ctr"/>
                      <a:lstStyle/>
                      <a:p>
                        <a:pPr algn="ctr">
                          <a:defRPr/>
                        </a:pPr>
                        <a:endParaRPr lang="en-US" kern="0" dirty="0">
                          <a:solidFill>
                            <a:prstClr val="white"/>
                          </a:solidFill>
                          <a:cs typeface="Arial" panose="020B0604020202020204" pitchFamily="34" charset="0"/>
                        </a:endParaRPr>
                      </a:p>
                    </p:txBody>
                  </p:sp>
                  <p:sp>
                    <p:nvSpPr>
                      <p:cNvPr id="63" name="Freeform 158">
                        <a:extLst>
                          <a:ext uri="{FF2B5EF4-FFF2-40B4-BE49-F238E27FC236}">
                            <a16:creationId xmlns:a16="http://schemas.microsoft.com/office/drawing/2014/main" id="{1AA384DC-77BE-44B6-9C01-8F4FC70FFC6B}"/>
                          </a:ext>
                        </a:extLst>
                      </p:cNvPr>
                      <p:cNvSpPr/>
                      <p:nvPr/>
                    </p:nvSpPr>
                    <p:spPr>
                      <a:xfrm>
                        <a:off x="3888953" y="4362134"/>
                        <a:ext cx="68907" cy="119970"/>
                      </a:xfrm>
                      <a:custGeom>
                        <a:avLst/>
                        <a:gdLst>
                          <a:gd name="connsiteX0" fmla="*/ 1176 w 813270"/>
                          <a:gd name="connsiteY0" fmla="*/ 62795 h 1589393"/>
                          <a:gd name="connsiteX1" fmla="*/ 9042 w 813270"/>
                          <a:gd name="connsiteY1" fmla="*/ 98022 h 1589393"/>
                          <a:gd name="connsiteX2" fmla="*/ 410215 w 813270"/>
                          <a:gd name="connsiteY2" fmla="*/ 245632 h 1589393"/>
                          <a:gd name="connsiteX3" fmla="*/ 811389 w 813270"/>
                          <a:gd name="connsiteY3" fmla="*/ 98022 h 1589393"/>
                          <a:gd name="connsiteX4" fmla="*/ 813270 w 813270"/>
                          <a:gd name="connsiteY4" fmla="*/ 89596 h 1589393"/>
                          <a:gd name="connsiteX5" fmla="*/ 813270 w 813270"/>
                          <a:gd name="connsiteY5" fmla="*/ 1443882 h 1589393"/>
                          <a:gd name="connsiteX6" fmla="*/ 0 w 813270"/>
                          <a:gd name="connsiteY6" fmla="*/ 1443882 h 1589393"/>
                          <a:gd name="connsiteX7" fmla="*/ 1203 w 813270"/>
                          <a:gd name="connsiteY7" fmla="*/ 30869 h 1589393"/>
                          <a:gd name="connsiteX8" fmla="*/ 6343 w 813270"/>
                          <a:gd name="connsiteY8" fmla="*/ 35590 h 1589393"/>
                          <a:gd name="connsiteX9" fmla="*/ 1179 w 813270"/>
                          <a:gd name="connsiteY9" fmla="*/ 58717 h 1589393"/>
                          <a:gd name="connsiteX10" fmla="*/ 813270 w 813270"/>
                          <a:gd name="connsiteY10" fmla="*/ 0 h 1589393"/>
                          <a:gd name="connsiteX11" fmla="*/ 813270 w 813270"/>
                          <a:gd name="connsiteY11" fmla="*/ 31932 h 1589393"/>
                          <a:gd name="connsiteX12" fmla="*/ 811389 w 813270"/>
                          <a:gd name="connsiteY12" fmla="*/ 23507 h 1589393"/>
                          <a:gd name="connsiteX13" fmla="*/ 802873 w 813270"/>
                          <a:gd name="connsiteY13" fmla="*/ 11121 h 1589393"/>
                          <a:gd name="connsiteX0" fmla="*/ 1176 w 813270"/>
                          <a:gd name="connsiteY0" fmla="*/ 51674 h 1578272"/>
                          <a:gd name="connsiteX1" fmla="*/ 9042 w 813270"/>
                          <a:gd name="connsiteY1" fmla="*/ 86901 h 1578272"/>
                          <a:gd name="connsiteX2" fmla="*/ 410215 w 813270"/>
                          <a:gd name="connsiteY2" fmla="*/ 234511 h 1578272"/>
                          <a:gd name="connsiteX3" fmla="*/ 811389 w 813270"/>
                          <a:gd name="connsiteY3" fmla="*/ 86901 h 1578272"/>
                          <a:gd name="connsiteX4" fmla="*/ 813270 w 813270"/>
                          <a:gd name="connsiteY4" fmla="*/ 78475 h 1578272"/>
                          <a:gd name="connsiteX5" fmla="*/ 813270 w 813270"/>
                          <a:gd name="connsiteY5" fmla="*/ 1432761 h 1578272"/>
                          <a:gd name="connsiteX6" fmla="*/ 0 w 813270"/>
                          <a:gd name="connsiteY6" fmla="*/ 1432761 h 1578272"/>
                          <a:gd name="connsiteX7" fmla="*/ 1176 w 813270"/>
                          <a:gd name="connsiteY7" fmla="*/ 51674 h 1578272"/>
                          <a:gd name="connsiteX8" fmla="*/ 1203 w 813270"/>
                          <a:gd name="connsiteY8" fmla="*/ 19748 h 1578272"/>
                          <a:gd name="connsiteX9" fmla="*/ 6343 w 813270"/>
                          <a:gd name="connsiteY9" fmla="*/ 24469 h 1578272"/>
                          <a:gd name="connsiteX10" fmla="*/ 1179 w 813270"/>
                          <a:gd name="connsiteY10" fmla="*/ 47596 h 1578272"/>
                          <a:gd name="connsiteX11" fmla="*/ 1203 w 813270"/>
                          <a:gd name="connsiteY11" fmla="*/ 19748 h 1578272"/>
                          <a:gd name="connsiteX12" fmla="*/ 802873 w 813270"/>
                          <a:gd name="connsiteY12" fmla="*/ 0 h 1578272"/>
                          <a:gd name="connsiteX13" fmla="*/ 813270 w 813270"/>
                          <a:gd name="connsiteY13" fmla="*/ 20811 h 1578272"/>
                          <a:gd name="connsiteX14" fmla="*/ 811389 w 813270"/>
                          <a:gd name="connsiteY14" fmla="*/ 12386 h 1578272"/>
                          <a:gd name="connsiteX15" fmla="*/ 802873 w 813270"/>
                          <a:gd name="connsiteY15" fmla="*/ 0 h 1578272"/>
                          <a:gd name="connsiteX0" fmla="*/ 1176 w 813270"/>
                          <a:gd name="connsiteY0" fmla="*/ 51674 h 1578272"/>
                          <a:gd name="connsiteX1" fmla="*/ 9042 w 813270"/>
                          <a:gd name="connsiteY1" fmla="*/ 86901 h 1578272"/>
                          <a:gd name="connsiteX2" fmla="*/ 410215 w 813270"/>
                          <a:gd name="connsiteY2" fmla="*/ 234511 h 1578272"/>
                          <a:gd name="connsiteX3" fmla="*/ 811389 w 813270"/>
                          <a:gd name="connsiteY3" fmla="*/ 86901 h 1578272"/>
                          <a:gd name="connsiteX4" fmla="*/ 813270 w 813270"/>
                          <a:gd name="connsiteY4" fmla="*/ 78475 h 1578272"/>
                          <a:gd name="connsiteX5" fmla="*/ 813270 w 813270"/>
                          <a:gd name="connsiteY5" fmla="*/ 1432761 h 1578272"/>
                          <a:gd name="connsiteX6" fmla="*/ 0 w 813270"/>
                          <a:gd name="connsiteY6" fmla="*/ 1432761 h 1578272"/>
                          <a:gd name="connsiteX7" fmla="*/ 1176 w 813270"/>
                          <a:gd name="connsiteY7" fmla="*/ 51674 h 1578272"/>
                          <a:gd name="connsiteX8" fmla="*/ 1203 w 813270"/>
                          <a:gd name="connsiteY8" fmla="*/ 19748 h 1578272"/>
                          <a:gd name="connsiteX9" fmla="*/ 6343 w 813270"/>
                          <a:gd name="connsiteY9" fmla="*/ 24469 h 1578272"/>
                          <a:gd name="connsiteX10" fmla="*/ 1179 w 813270"/>
                          <a:gd name="connsiteY10" fmla="*/ 47596 h 1578272"/>
                          <a:gd name="connsiteX11" fmla="*/ 1203 w 813270"/>
                          <a:gd name="connsiteY11" fmla="*/ 19748 h 1578272"/>
                          <a:gd name="connsiteX12" fmla="*/ 802873 w 813270"/>
                          <a:gd name="connsiteY12" fmla="*/ 0 h 1578272"/>
                          <a:gd name="connsiteX13" fmla="*/ 813270 w 813270"/>
                          <a:gd name="connsiteY13" fmla="*/ 20811 h 1578272"/>
                          <a:gd name="connsiteX14" fmla="*/ 802873 w 813270"/>
                          <a:gd name="connsiteY14" fmla="*/ 0 h 1578272"/>
                          <a:gd name="connsiteX0" fmla="*/ 1176 w 813270"/>
                          <a:gd name="connsiteY0" fmla="*/ 31926 h 1558524"/>
                          <a:gd name="connsiteX1" fmla="*/ 9042 w 813270"/>
                          <a:gd name="connsiteY1" fmla="*/ 67153 h 1558524"/>
                          <a:gd name="connsiteX2" fmla="*/ 410215 w 813270"/>
                          <a:gd name="connsiteY2" fmla="*/ 214763 h 1558524"/>
                          <a:gd name="connsiteX3" fmla="*/ 811389 w 813270"/>
                          <a:gd name="connsiteY3" fmla="*/ 67153 h 1558524"/>
                          <a:gd name="connsiteX4" fmla="*/ 813270 w 813270"/>
                          <a:gd name="connsiteY4" fmla="*/ 58727 h 1558524"/>
                          <a:gd name="connsiteX5" fmla="*/ 813270 w 813270"/>
                          <a:gd name="connsiteY5" fmla="*/ 1413013 h 1558524"/>
                          <a:gd name="connsiteX6" fmla="*/ 0 w 813270"/>
                          <a:gd name="connsiteY6" fmla="*/ 1413013 h 1558524"/>
                          <a:gd name="connsiteX7" fmla="*/ 1176 w 813270"/>
                          <a:gd name="connsiteY7" fmla="*/ 31926 h 1558524"/>
                          <a:gd name="connsiteX8" fmla="*/ 1203 w 813270"/>
                          <a:gd name="connsiteY8" fmla="*/ 0 h 1558524"/>
                          <a:gd name="connsiteX9" fmla="*/ 6343 w 813270"/>
                          <a:gd name="connsiteY9" fmla="*/ 4721 h 1558524"/>
                          <a:gd name="connsiteX10" fmla="*/ 1179 w 813270"/>
                          <a:gd name="connsiteY10" fmla="*/ 27848 h 1558524"/>
                          <a:gd name="connsiteX11" fmla="*/ 1203 w 813270"/>
                          <a:gd name="connsiteY11" fmla="*/ 0 h 1558524"/>
                          <a:gd name="connsiteX0" fmla="*/ 1176 w 813270"/>
                          <a:gd name="connsiteY0" fmla="*/ 27205 h 1553803"/>
                          <a:gd name="connsiteX1" fmla="*/ 9042 w 813270"/>
                          <a:gd name="connsiteY1" fmla="*/ 62432 h 1553803"/>
                          <a:gd name="connsiteX2" fmla="*/ 410215 w 813270"/>
                          <a:gd name="connsiteY2" fmla="*/ 210042 h 1553803"/>
                          <a:gd name="connsiteX3" fmla="*/ 811389 w 813270"/>
                          <a:gd name="connsiteY3" fmla="*/ 62432 h 1553803"/>
                          <a:gd name="connsiteX4" fmla="*/ 813270 w 813270"/>
                          <a:gd name="connsiteY4" fmla="*/ 54006 h 1553803"/>
                          <a:gd name="connsiteX5" fmla="*/ 813270 w 813270"/>
                          <a:gd name="connsiteY5" fmla="*/ 1408292 h 1553803"/>
                          <a:gd name="connsiteX6" fmla="*/ 0 w 813270"/>
                          <a:gd name="connsiteY6" fmla="*/ 1408292 h 1553803"/>
                          <a:gd name="connsiteX7" fmla="*/ 1176 w 813270"/>
                          <a:gd name="connsiteY7" fmla="*/ 27205 h 1553803"/>
                          <a:gd name="connsiteX8" fmla="*/ 1179 w 813270"/>
                          <a:gd name="connsiteY8" fmla="*/ 23127 h 1553803"/>
                          <a:gd name="connsiteX9" fmla="*/ 6343 w 813270"/>
                          <a:gd name="connsiteY9" fmla="*/ 0 h 1553803"/>
                          <a:gd name="connsiteX10" fmla="*/ 1179 w 813270"/>
                          <a:gd name="connsiteY10" fmla="*/ 23127 h 1553803"/>
                          <a:gd name="connsiteX0" fmla="*/ 1176 w 813270"/>
                          <a:gd name="connsiteY0" fmla="*/ 0 h 1526598"/>
                          <a:gd name="connsiteX1" fmla="*/ 9042 w 813270"/>
                          <a:gd name="connsiteY1" fmla="*/ 35227 h 1526598"/>
                          <a:gd name="connsiteX2" fmla="*/ 410215 w 813270"/>
                          <a:gd name="connsiteY2" fmla="*/ 182837 h 1526598"/>
                          <a:gd name="connsiteX3" fmla="*/ 811389 w 813270"/>
                          <a:gd name="connsiteY3" fmla="*/ 35227 h 1526598"/>
                          <a:gd name="connsiteX4" fmla="*/ 813270 w 813270"/>
                          <a:gd name="connsiteY4" fmla="*/ 26801 h 1526598"/>
                          <a:gd name="connsiteX5" fmla="*/ 813270 w 813270"/>
                          <a:gd name="connsiteY5" fmla="*/ 1381087 h 1526598"/>
                          <a:gd name="connsiteX6" fmla="*/ 0 w 813270"/>
                          <a:gd name="connsiteY6" fmla="*/ 1381087 h 1526598"/>
                          <a:gd name="connsiteX7" fmla="*/ 1176 w 813270"/>
                          <a:gd name="connsiteY7" fmla="*/ 0 h 1526598"/>
                          <a:gd name="connsiteX0" fmla="*/ 0 w 813270"/>
                          <a:gd name="connsiteY0" fmla="*/ 1354286 h 1499797"/>
                          <a:gd name="connsiteX1" fmla="*/ 9042 w 813270"/>
                          <a:gd name="connsiteY1" fmla="*/ 8426 h 1499797"/>
                          <a:gd name="connsiteX2" fmla="*/ 410215 w 813270"/>
                          <a:gd name="connsiteY2" fmla="*/ 156036 h 1499797"/>
                          <a:gd name="connsiteX3" fmla="*/ 811389 w 813270"/>
                          <a:gd name="connsiteY3" fmla="*/ 8426 h 1499797"/>
                          <a:gd name="connsiteX4" fmla="*/ 813270 w 813270"/>
                          <a:gd name="connsiteY4" fmla="*/ 0 h 1499797"/>
                          <a:gd name="connsiteX5" fmla="*/ 813270 w 813270"/>
                          <a:gd name="connsiteY5" fmla="*/ 1354286 h 1499797"/>
                          <a:gd name="connsiteX6" fmla="*/ 0 w 813270"/>
                          <a:gd name="connsiteY6" fmla="*/ 1354286 h 1499797"/>
                          <a:gd name="connsiteX0" fmla="*/ 0 w 813270"/>
                          <a:gd name="connsiteY0" fmla="*/ 1354286 h 1499797"/>
                          <a:gd name="connsiteX1" fmla="*/ 1899 w 813270"/>
                          <a:gd name="connsiteY1" fmla="*/ 6045 h 1499797"/>
                          <a:gd name="connsiteX2" fmla="*/ 410215 w 813270"/>
                          <a:gd name="connsiteY2" fmla="*/ 156036 h 1499797"/>
                          <a:gd name="connsiteX3" fmla="*/ 811389 w 813270"/>
                          <a:gd name="connsiteY3" fmla="*/ 8426 h 1499797"/>
                          <a:gd name="connsiteX4" fmla="*/ 813270 w 813270"/>
                          <a:gd name="connsiteY4" fmla="*/ 0 h 1499797"/>
                          <a:gd name="connsiteX5" fmla="*/ 813270 w 813270"/>
                          <a:gd name="connsiteY5" fmla="*/ 1354286 h 1499797"/>
                          <a:gd name="connsiteX6" fmla="*/ 0 w 813270"/>
                          <a:gd name="connsiteY6" fmla="*/ 1354286 h 1499797"/>
                          <a:gd name="connsiteX0" fmla="*/ 0 w 813270"/>
                          <a:gd name="connsiteY0" fmla="*/ 1354286 h 1499797"/>
                          <a:gd name="connsiteX1" fmla="*/ 1899 w 813270"/>
                          <a:gd name="connsiteY1" fmla="*/ 6045 h 1499797"/>
                          <a:gd name="connsiteX2" fmla="*/ 412596 w 813270"/>
                          <a:gd name="connsiteY2" fmla="*/ 146511 h 1499797"/>
                          <a:gd name="connsiteX3" fmla="*/ 811389 w 813270"/>
                          <a:gd name="connsiteY3" fmla="*/ 8426 h 1499797"/>
                          <a:gd name="connsiteX4" fmla="*/ 813270 w 813270"/>
                          <a:gd name="connsiteY4" fmla="*/ 0 h 1499797"/>
                          <a:gd name="connsiteX5" fmla="*/ 813270 w 813270"/>
                          <a:gd name="connsiteY5" fmla="*/ 1354286 h 1499797"/>
                          <a:gd name="connsiteX6" fmla="*/ 0 w 813270"/>
                          <a:gd name="connsiteY6" fmla="*/ 1354286 h 1499797"/>
                          <a:gd name="connsiteX0" fmla="*/ 0 w 813270"/>
                          <a:gd name="connsiteY0" fmla="*/ 1354286 h 1499797"/>
                          <a:gd name="connsiteX1" fmla="*/ 1899 w 813270"/>
                          <a:gd name="connsiteY1" fmla="*/ 6045 h 1499797"/>
                          <a:gd name="connsiteX2" fmla="*/ 412596 w 813270"/>
                          <a:gd name="connsiteY2" fmla="*/ 139367 h 1499797"/>
                          <a:gd name="connsiteX3" fmla="*/ 811389 w 813270"/>
                          <a:gd name="connsiteY3" fmla="*/ 8426 h 1499797"/>
                          <a:gd name="connsiteX4" fmla="*/ 813270 w 813270"/>
                          <a:gd name="connsiteY4" fmla="*/ 0 h 1499797"/>
                          <a:gd name="connsiteX5" fmla="*/ 813270 w 813270"/>
                          <a:gd name="connsiteY5" fmla="*/ 1354286 h 1499797"/>
                          <a:gd name="connsiteX6" fmla="*/ 0 w 813270"/>
                          <a:gd name="connsiteY6" fmla="*/ 1354286 h 1499797"/>
                          <a:gd name="connsiteX0" fmla="*/ 0 w 815651"/>
                          <a:gd name="connsiteY0" fmla="*/ 1273324 h 1463930"/>
                          <a:gd name="connsiteX1" fmla="*/ 4280 w 815651"/>
                          <a:gd name="connsiteY1" fmla="*/ 6045 h 1463930"/>
                          <a:gd name="connsiteX2" fmla="*/ 414977 w 815651"/>
                          <a:gd name="connsiteY2" fmla="*/ 139367 h 1463930"/>
                          <a:gd name="connsiteX3" fmla="*/ 813770 w 815651"/>
                          <a:gd name="connsiteY3" fmla="*/ 8426 h 1463930"/>
                          <a:gd name="connsiteX4" fmla="*/ 815651 w 815651"/>
                          <a:gd name="connsiteY4" fmla="*/ 0 h 1463930"/>
                          <a:gd name="connsiteX5" fmla="*/ 815651 w 815651"/>
                          <a:gd name="connsiteY5" fmla="*/ 1354286 h 1463930"/>
                          <a:gd name="connsiteX6" fmla="*/ 0 w 815651"/>
                          <a:gd name="connsiteY6" fmla="*/ 1273324 h 1463930"/>
                          <a:gd name="connsiteX0" fmla="*/ 0 w 815651"/>
                          <a:gd name="connsiteY0" fmla="*/ 1273324 h 1413259"/>
                          <a:gd name="connsiteX1" fmla="*/ 4280 w 815651"/>
                          <a:gd name="connsiteY1" fmla="*/ 6045 h 1413259"/>
                          <a:gd name="connsiteX2" fmla="*/ 414977 w 815651"/>
                          <a:gd name="connsiteY2" fmla="*/ 139367 h 1413259"/>
                          <a:gd name="connsiteX3" fmla="*/ 813770 w 815651"/>
                          <a:gd name="connsiteY3" fmla="*/ 8426 h 1413259"/>
                          <a:gd name="connsiteX4" fmla="*/ 815651 w 815651"/>
                          <a:gd name="connsiteY4" fmla="*/ 0 h 1413259"/>
                          <a:gd name="connsiteX5" fmla="*/ 806126 w 815651"/>
                          <a:gd name="connsiteY5" fmla="*/ 1261417 h 1413259"/>
                          <a:gd name="connsiteX6" fmla="*/ 0 w 815651"/>
                          <a:gd name="connsiteY6" fmla="*/ 1273324 h 1413259"/>
                          <a:gd name="connsiteX0" fmla="*/ 0 w 815651"/>
                          <a:gd name="connsiteY0" fmla="*/ 1273324 h 1415457"/>
                          <a:gd name="connsiteX1" fmla="*/ 4280 w 815651"/>
                          <a:gd name="connsiteY1" fmla="*/ 6045 h 1415457"/>
                          <a:gd name="connsiteX2" fmla="*/ 414977 w 815651"/>
                          <a:gd name="connsiteY2" fmla="*/ 139367 h 1415457"/>
                          <a:gd name="connsiteX3" fmla="*/ 813770 w 815651"/>
                          <a:gd name="connsiteY3" fmla="*/ 8426 h 1415457"/>
                          <a:gd name="connsiteX4" fmla="*/ 815651 w 815651"/>
                          <a:gd name="connsiteY4" fmla="*/ 0 h 1415457"/>
                          <a:gd name="connsiteX5" fmla="*/ 810888 w 815651"/>
                          <a:gd name="connsiteY5" fmla="*/ 1266179 h 1415457"/>
                          <a:gd name="connsiteX6" fmla="*/ 0 w 815651"/>
                          <a:gd name="connsiteY6" fmla="*/ 1273324 h 1415457"/>
                          <a:gd name="connsiteX0" fmla="*/ 0 w 816108"/>
                          <a:gd name="connsiteY0" fmla="*/ 1273324 h 1415457"/>
                          <a:gd name="connsiteX1" fmla="*/ 4280 w 816108"/>
                          <a:gd name="connsiteY1" fmla="*/ 6045 h 1415457"/>
                          <a:gd name="connsiteX2" fmla="*/ 414977 w 816108"/>
                          <a:gd name="connsiteY2" fmla="*/ 139367 h 1415457"/>
                          <a:gd name="connsiteX3" fmla="*/ 813770 w 816108"/>
                          <a:gd name="connsiteY3" fmla="*/ 8426 h 1415457"/>
                          <a:gd name="connsiteX4" fmla="*/ 815651 w 816108"/>
                          <a:gd name="connsiteY4" fmla="*/ 0 h 1415457"/>
                          <a:gd name="connsiteX5" fmla="*/ 815650 w 816108"/>
                          <a:gd name="connsiteY5" fmla="*/ 1266179 h 1415457"/>
                          <a:gd name="connsiteX6" fmla="*/ 0 w 816108"/>
                          <a:gd name="connsiteY6" fmla="*/ 1273324 h 1415457"/>
                          <a:gd name="connsiteX0" fmla="*/ 3095 w 812059"/>
                          <a:gd name="connsiteY0" fmla="*/ 1275706 h 1416734"/>
                          <a:gd name="connsiteX1" fmla="*/ 231 w 812059"/>
                          <a:gd name="connsiteY1" fmla="*/ 6045 h 1416734"/>
                          <a:gd name="connsiteX2" fmla="*/ 410928 w 812059"/>
                          <a:gd name="connsiteY2" fmla="*/ 139367 h 1416734"/>
                          <a:gd name="connsiteX3" fmla="*/ 809721 w 812059"/>
                          <a:gd name="connsiteY3" fmla="*/ 8426 h 1416734"/>
                          <a:gd name="connsiteX4" fmla="*/ 811602 w 812059"/>
                          <a:gd name="connsiteY4" fmla="*/ 0 h 1416734"/>
                          <a:gd name="connsiteX5" fmla="*/ 811601 w 812059"/>
                          <a:gd name="connsiteY5" fmla="*/ 1266179 h 1416734"/>
                          <a:gd name="connsiteX6" fmla="*/ 3095 w 812059"/>
                          <a:gd name="connsiteY6" fmla="*/ 1275706 h 1416734"/>
                          <a:gd name="connsiteX0" fmla="*/ 846 w 812191"/>
                          <a:gd name="connsiteY0" fmla="*/ 1278087 h 1418022"/>
                          <a:gd name="connsiteX1" fmla="*/ 363 w 812191"/>
                          <a:gd name="connsiteY1" fmla="*/ 6045 h 1418022"/>
                          <a:gd name="connsiteX2" fmla="*/ 411060 w 812191"/>
                          <a:gd name="connsiteY2" fmla="*/ 139367 h 1418022"/>
                          <a:gd name="connsiteX3" fmla="*/ 809853 w 812191"/>
                          <a:gd name="connsiteY3" fmla="*/ 8426 h 1418022"/>
                          <a:gd name="connsiteX4" fmla="*/ 811734 w 812191"/>
                          <a:gd name="connsiteY4" fmla="*/ 0 h 1418022"/>
                          <a:gd name="connsiteX5" fmla="*/ 811733 w 812191"/>
                          <a:gd name="connsiteY5" fmla="*/ 1266179 h 1418022"/>
                          <a:gd name="connsiteX6" fmla="*/ 846 w 812191"/>
                          <a:gd name="connsiteY6" fmla="*/ 1278087 h 1418022"/>
                          <a:gd name="connsiteX0" fmla="*/ 0 w 816107"/>
                          <a:gd name="connsiteY0" fmla="*/ 1275706 h 1416734"/>
                          <a:gd name="connsiteX1" fmla="*/ 4279 w 816107"/>
                          <a:gd name="connsiteY1" fmla="*/ 6045 h 1416734"/>
                          <a:gd name="connsiteX2" fmla="*/ 414976 w 816107"/>
                          <a:gd name="connsiteY2" fmla="*/ 139367 h 1416734"/>
                          <a:gd name="connsiteX3" fmla="*/ 813769 w 816107"/>
                          <a:gd name="connsiteY3" fmla="*/ 8426 h 1416734"/>
                          <a:gd name="connsiteX4" fmla="*/ 815650 w 816107"/>
                          <a:gd name="connsiteY4" fmla="*/ 0 h 1416734"/>
                          <a:gd name="connsiteX5" fmla="*/ 815649 w 816107"/>
                          <a:gd name="connsiteY5" fmla="*/ 1266179 h 1416734"/>
                          <a:gd name="connsiteX6" fmla="*/ 0 w 816107"/>
                          <a:gd name="connsiteY6" fmla="*/ 1275706 h 1416734"/>
                          <a:gd name="connsiteX0" fmla="*/ 0 w 816107"/>
                          <a:gd name="connsiteY0" fmla="*/ 1275706 h 1416734"/>
                          <a:gd name="connsiteX1" fmla="*/ 4279 w 816107"/>
                          <a:gd name="connsiteY1" fmla="*/ 6045 h 1416734"/>
                          <a:gd name="connsiteX2" fmla="*/ 414976 w 816107"/>
                          <a:gd name="connsiteY2" fmla="*/ 139367 h 1416734"/>
                          <a:gd name="connsiteX3" fmla="*/ 813769 w 816107"/>
                          <a:gd name="connsiteY3" fmla="*/ 8426 h 1416734"/>
                          <a:gd name="connsiteX4" fmla="*/ 815650 w 816107"/>
                          <a:gd name="connsiteY4" fmla="*/ 0 h 1416734"/>
                          <a:gd name="connsiteX5" fmla="*/ 815649 w 816107"/>
                          <a:gd name="connsiteY5" fmla="*/ 1266179 h 1416734"/>
                          <a:gd name="connsiteX6" fmla="*/ 0 w 816107"/>
                          <a:gd name="connsiteY6" fmla="*/ 1275706 h 1416734"/>
                          <a:gd name="connsiteX0" fmla="*/ 0 w 813726"/>
                          <a:gd name="connsiteY0" fmla="*/ 1275706 h 1416734"/>
                          <a:gd name="connsiteX1" fmla="*/ 1898 w 813726"/>
                          <a:gd name="connsiteY1" fmla="*/ 6045 h 1416734"/>
                          <a:gd name="connsiteX2" fmla="*/ 412595 w 813726"/>
                          <a:gd name="connsiteY2" fmla="*/ 139367 h 1416734"/>
                          <a:gd name="connsiteX3" fmla="*/ 811388 w 813726"/>
                          <a:gd name="connsiteY3" fmla="*/ 8426 h 1416734"/>
                          <a:gd name="connsiteX4" fmla="*/ 813269 w 813726"/>
                          <a:gd name="connsiteY4" fmla="*/ 0 h 1416734"/>
                          <a:gd name="connsiteX5" fmla="*/ 813268 w 813726"/>
                          <a:gd name="connsiteY5" fmla="*/ 1266179 h 1416734"/>
                          <a:gd name="connsiteX6" fmla="*/ 0 w 813726"/>
                          <a:gd name="connsiteY6" fmla="*/ 1275706 h 1416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726" h="1416734">
                            <a:moveTo>
                              <a:pt x="0" y="1275706"/>
                            </a:moveTo>
                            <a:cubicBezTo>
                              <a:pt x="1427" y="853280"/>
                              <a:pt x="471" y="428471"/>
                              <a:pt x="1898" y="6045"/>
                            </a:cubicBezTo>
                            <a:cubicBezTo>
                              <a:pt x="40081" y="90286"/>
                              <a:pt x="277680" y="138970"/>
                              <a:pt x="412595" y="139367"/>
                            </a:cubicBezTo>
                            <a:cubicBezTo>
                              <a:pt x="547510" y="139764"/>
                              <a:pt x="773204" y="92667"/>
                              <a:pt x="811388" y="8426"/>
                            </a:cubicBezTo>
                            <a:lnTo>
                              <a:pt x="813269" y="0"/>
                            </a:lnTo>
                            <a:cubicBezTo>
                              <a:pt x="811681" y="422060"/>
                              <a:pt x="814856" y="844119"/>
                              <a:pt x="813268" y="1266179"/>
                            </a:cubicBezTo>
                            <a:cubicBezTo>
                              <a:pt x="669321" y="1449487"/>
                              <a:pt x="171685" y="1480140"/>
                              <a:pt x="0" y="1275706"/>
                            </a:cubicBezTo>
                            <a:close/>
                          </a:path>
                        </a:pathLst>
                      </a:custGeom>
                      <a:solidFill>
                        <a:srgbClr val="FFFFFF"/>
                      </a:solidFill>
                      <a:ln w="12700" cap="flat" cmpd="sng" algn="ctr">
                        <a:noFill/>
                        <a:prstDash val="solid"/>
                        <a:miter lim="800000"/>
                      </a:ln>
                      <a:effectLst/>
                    </p:spPr>
                    <p:txBody>
                      <a:bodyPr rtlCol="0" anchor="ctr"/>
                      <a:lstStyle/>
                      <a:p>
                        <a:pPr algn="ctr">
                          <a:defRPr/>
                        </a:pPr>
                        <a:endParaRPr lang="en-US" kern="0" dirty="0">
                          <a:solidFill>
                            <a:prstClr val="white"/>
                          </a:solidFill>
                          <a:cs typeface="Arial" panose="020B0604020202020204" pitchFamily="34" charset="0"/>
                        </a:endParaRPr>
                      </a:p>
                    </p:txBody>
                  </p:sp>
                  <p:sp>
                    <p:nvSpPr>
                      <p:cNvPr id="64" name="Oval 63">
                        <a:extLst>
                          <a:ext uri="{FF2B5EF4-FFF2-40B4-BE49-F238E27FC236}">
                            <a16:creationId xmlns:a16="http://schemas.microsoft.com/office/drawing/2014/main" id="{17754ACF-41A1-48EF-8325-3C0F8A5FC7EE}"/>
                          </a:ext>
                        </a:extLst>
                      </p:cNvPr>
                      <p:cNvSpPr/>
                      <p:nvPr/>
                    </p:nvSpPr>
                    <p:spPr>
                      <a:xfrm>
                        <a:off x="3889014" y="4335367"/>
                        <a:ext cx="69352" cy="31310"/>
                      </a:xfrm>
                      <a:prstGeom prst="ellipse">
                        <a:avLst/>
                      </a:prstGeom>
                      <a:solidFill>
                        <a:srgbClr val="FFFFFF"/>
                      </a:solidFill>
                      <a:ln w="12700" cap="flat" cmpd="sng" algn="ctr">
                        <a:noFill/>
                        <a:prstDash val="solid"/>
                        <a:miter lim="800000"/>
                      </a:ln>
                      <a:effectLst/>
                    </p:spPr>
                    <p:txBody>
                      <a:bodyPr rtlCol="0" anchor="ctr"/>
                      <a:lstStyle/>
                      <a:p>
                        <a:pPr algn="ctr">
                          <a:defRPr/>
                        </a:pPr>
                        <a:endParaRPr lang="en-US" kern="0" dirty="0">
                          <a:solidFill>
                            <a:prstClr val="white"/>
                          </a:solidFill>
                          <a:cs typeface="Arial" panose="020B0604020202020204" pitchFamily="34" charset="0"/>
                        </a:endParaRPr>
                      </a:p>
                    </p:txBody>
                  </p:sp>
                </p:grpSp>
                <p:sp>
                  <p:nvSpPr>
                    <p:cNvPr id="57" name="Rectangle 56">
                      <a:extLst>
                        <a:ext uri="{FF2B5EF4-FFF2-40B4-BE49-F238E27FC236}">
                          <a16:creationId xmlns:a16="http://schemas.microsoft.com/office/drawing/2014/main" id="{20A609D8-846C-4F17-885D-10109289F4E9}"/>
                        </a:ext>
                      </a:extLst>
                    </p:cNvPr>
                    <p:cNvSpPr/>
                    <p:nvPr/>
                  </p:nvSpPr>
                  <p:spPr>
                    <a:xfrm>
                      <a:off x="5056097" y="1604605"/>
                      <a:ext cx="954760" cy="225416"/>
                    </a:xfrm>
                    <a:prstGeom prst="rect">
                      <a:avLst/>
                    </a:prstGeom>
                  </p:spPr>
                  <p:txBody>
                    <a:bodyPr wrap="square">
                      <a:spAutoFit/>
                    </a:bodyPr>
                    <a:lstStyle/>
                    <a:p>
                      <a:pPr algn="ctr"/>
                      <a:r>
                        <a:rPr lang="en-US" sz="1200" dirty="0">
                          <a:solidFill>
                            <a:prstClr val="white"/>
                          </a:solidFill>
                          <a:cs typeface="Arial" panose="020B0604020202020204" pitchFamily="34" charset="0"/>
                        </a:rPr>
                        <a:t>MARKET</a:t>
                      </a:r>
                    </a:p>
                  </p:txBody>
                </p:sp>
              </p:grpSp>
            </p:grpSp>
            <p:grpSp>
              <p:nvGrpSpPr>
                <p:cNvPr id="41" name="Group 40">
                  <a:extLst>
                    <a:ext uri="{FF2B5EF4-FFF2-40B4-BE49-F238E27FC236}">
                      <a16:creationId xmlns:a16="http://schemas.microsoft.com/office/drawing/2014/main" id="{32BC2525-8339-4479-AF26-E7ACB31ECB3F}"/>
                    </a:ext>
                  </a:extLst>
                </p:cNvPr>
                <p:cNvGrpSpPr/>
                <p:nvPr/>
              </p:nvGrpSpPr>
              <p:grpSpPr>
                <a:xfrm>
                  <a:off x="3089417" y="3731927"/>
                  <a:ext cx="1358641" cy="1603798"/>
                  <a:chOff x="3089417" y="3731927"/>
                  <a:chExt cx="1358641" cy="1603798"/>
                </a:xfrm>
              </p:grpSpPr>
              <p:sp>
                <p:nvSpPr>
                  <p:cNvPr id="50" name="Freeform 39">
                    <a:extLst>
                      <a:ext uri="{FF2B5EF4-FFF2-40B4-BE49-F238E27FC236}">
                        <a16:creationId xmlns:a16="http://schemas.microsoft.com/office/drawing/2014/main" id="{B26B1454-9CDF-421B-90A7-DF58868E7126}"/>
                      </a:ext>
                    </a:extLst>
                  </p:cNvPr>
                  <p:cNvSpPr/>
                  <p:nvPr/>
                </p:nvSpPr>
                <p:spPr>
                  <a:xfrm rot="5400000">
                    <a:off x="2966839" y="3854505"/>
                    <a:ext cx="1603798" cy="1358641"/>
                  </a:xfrm>
                  <a:custGeom>
                    <a:avLst/>
                    <a:gdLst>
                      <a:gd name="connsiteX0" fmla="*/ 0 w 1305135"/>
                      <a:gd name="connsiteY0" fmla="*/ 1105632 h 1105632"/>
                      <a:gd name="connsiteX1" fmla="*/ 0 w 1305135"/>
                      <a:gd name="connsiteY1" fmla="*/ 245294 h 1105632"/>
                      <a:gd name="connsiteX2" fmla="*/ 165357 w 1305135"/>
                      <a:gd name="connsiteY2" fmla="*/ 245294 h 1105632"/>
                      <a:gd name="connsiteX3" fmla="*/ 143961 w 1305135"/>
                      <a:gd name="connsiteY3" fmla="*/ 209749 h 1105632"/>
                      <a:gd name="connsiteX4" fmla="*/ 328754 w 1305135"/>
                      <a:gd name="connsiteY4" fmla="*/ 300 h 1105632"/>
                      <a:gd name="connsiteX5" fmla="*/ 496053 w 1305135"/>
                      <a:gd name="connsiteY5" fmla="*/ 203272 h 1105632"/>
                      <a:gd name="connsiteX6" fmla="*/ 469430 w 1305135"/>
                      <a:gd name="connsiteY6" fmla="*/ 245261 h 1105632"/>
                      <a:gd name="connsiteX7" fmla="*/ 469424 w 1305135"/>
                      <a:gd name="connsiteY7" fmla="*/ 245294 h 1105632"/>
                      <a:gd name="connsiteX8" fmla="*/ 1305135 w 1305135"/>
                      <a:gd name="connsiteY8" fmla="*/ 245294 h 1105632"/>
                      <a:gd name="connsiteX9" fmla="*/ 1305110 w 1305135"/>
                      <a:gd name="connsiteY9" fmla="*/ 462730 h 1105632"/>
                      <a:gd name="connsiteX10" fmla="*/ 1141019 w 1305135"/>
                      <a:gd name="connsiteY10" fmla="*/ 657394 h 1105632"/>
                      <a:gd name="connsiteX11" fmla="*/ 811426 w 1305135"/>
                      <a:gd name="connsiteY11" fmla="*/ 764309 h 1105632"/>
                      <a:gd name="connsiteX12" fmla="*/ 576439 w 1305135"/>
                      <a:gd name="connsiteY12" fmla="*/ 813184 h 1105632"/>
                      <a:gd name="connsiteX13" fmla="*/ 85100 w 1305135"/>
                      <a:gd name="connsiteY13" fmla="*/ 1060615 h 1105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05135" h="1105632">
                        <a:moveTo>
                          <a:pt x="0" y="1105632"/>
                        </a:moveTo>
                        <a:lnTo>
                          <a:pt x="0" y="245294"/>
                        </a:lnTo>
                        <a:lnTo>
                          <a:pt x="165357" y="245294"/>
                        </a:lnTo>
                        <a:lnTo>
                          <a:pt x="143961" y="209749"/>
                        </a:lnTo>
                        <a:cubicBezTo>
                          <a:pt x="21129" y="71915"/>
                          <a:pt x="182277" y="-5458"/>
                          <a:pt x="328754" y="300"/>
                        </a:cubicBezTo>
                        <a:cubicBezTo>
                          <a:pt x="535418" y="4259"/>
                          <a:pt x="577561" y="105384"/>
                          <a:pt x="496053" y="203272"/>
                        </a:cubicBezTo>
                        <a:cubicBezTo>
                          <a:pt x="483993" y="217812"/>
                          <a:pt x="475126" y="231888"/>
                          <a:pt x="469430" y="245261"/>
                        </a:cubicBezTo>
                        <a:lnTo>
                          <a:pt x="469424" y="245294"/>
                        </a:lnTo>
                        <a:lnTo>
                          <a:pt x="1305135" y="245294"/>
                        </a:lnTo>
                        <a:lnTo>
                          <a:pt x="1305110" y="462730"/>
                        </a:lnTo>
                        <a:cubicBezTo>
                          <a:pt x="1281254" y="519040"/>
                          <a:pt x="1223300" y="607131"/>
                          <a:pt x="1141019" y="657394"/>
                        </a:cubicBezTo>
                        <a:cubicBezTo>
                          <a:pt x="1058739" y="707657"/>
                          <a:pt x="933498" y="761254"/>
                          <a:pt x="811426" y="764309"/>
                        </a:cubicBezTo>
                        <a:cubicBezTo>
                          <a:pt x="732080" y="767364"/>
                          <a:pt x="646630" y="782637"/>
                          <a:pt x="576439" y="813184"/>
                        </a:cubicBezTo>
                        <a:cubicBezTo>
                          <a:pt x="408591" y="889552"/>
                          <a:pt x="249897" y="981193"/>
                          <a:pt x="85100" y="1060615"/>
                        </a:cubicBezTo>
                        <a:close/>
                      </a:path>
                    </a:pathLst>
                  </a:custGeom>
                  <a:solidFill>
                    <a:srgbClr val="C6212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cs typeface="Arial" panose="020B0604020202020204" pitchFamily="34" charset="0"/>
                    </a:endParaRPr>
                  </a:p>
                </p:txBody>
              </p:sp>
              <p:grpSp>
                <p:nvGrpSpPr>
                  <p:cNvPr id="51" name="Group 50">
                    <a:extLst>
                      <a:ext uri="{FF2B5EF4-FFF2-40B4-BE49-F238E27FC236}">
                        <a16:creationId xmlns:a16="http://schemas.microsoft.com/office/drawing/2014/main" id="{F24B6E39-5293-4ED5-BBC3-B201167544EB}"/>
                      </a:ext>
                    </a:extLst>
                  </p:cNvPr>
                  <p:cNvGrpSpPr/>
                  <p:nvPr/>
                </p:nvGrpSpPr>
                <p:grpSpPr>
                  <a:xfrm>
                    <a:off x="3416222" y="3959652"/>
                    <a:ext cx="786979" cy="727133"/>
                    <a:chOff x="3706130" y="3429000"/>
                    <a:chExt cx="640426" cy="591725"/>
                  </a:xfrm>
                </p:grpSpPr>
                <p:sp>
                  <p:nvSpPr>
                    <p:cNvPr id="52" name="Freeform 163">
                      <a:extLst>
                        <a:ext uri="{FF2B5EF4-FFF2-40B4-BE49-F238E27FC236}">
                          <a16:creationId xmlns:a16="http://schemas.microsoft.com/office/drawing/2014/main" id="{019B17CD-AF2C-42E1-BB1D-34733FA7F269}"/>
                        </a:ext>
                      </a:extLst>
                    </p:cNvPr>
                    <p:cNvSpPr/>
                    <p:nvPr/>
                  </p:nvSpPr>
                  <p:spPr>
                    <a:xfrm>
                      <a:off x="3863442" y="3429000"/>
                      <a:ext cx="325802" cy="325804"/>
                    </a:xfrm>
                    <a:custGeom>
                      <a:avLst/>
                      <a:gdLst>
                        <a:gd name="connsiteX0" fmla="*/ 2339029 w 4748831"/>
                        <a:gd name="connsiteY0" fmla="*/ 2013480 h 4778126"/>
                        <a:gd name="connsiteX1" fmla="*/ 2689162 w 4748831"/>
                        <a:gd name="connsiteY1" fmla="*/ 2363613 h 4778126"/>
                        <a:gd name="connsiteX2" fmla="*/ 2339029 w 4748831"/>
                        <a:gd name="connsiteY2" fmla="*/ 2713746 h 4778126"/>
                        <a:gd name="connsiteX3" fmla="*/ 1988896 w 4748831"/>
                        <a:gd name="connsiteY3" fmla="*/ 2363613 h 4778126"/>
                        <a:gd name="connsiteX4" fmla="*/ 2339029 w 4748831"/>
                        <a:gd name="connsiteY4" fmla="*/ 2013480 h 4778126"/>
                        <a:gd name="connsiteX5" fmla="*/ 2339029 w 4748831"/>
                        <a:gd name="connsiteY5" fmla="*/ 1805471 h 4778126"/>
                        <a:gd name="connsiteX6" fmla="*/ 1780887 w 4748831"/>
                        <a:gd name="connsiteY6" fmla="*/ 2363613 h 4778126"/>
                        <a:gd name="connsiteX7" fmla="*/ 2339029 w 4748831"/>
                        <a:gd name="connsiteY7" fmla="*/ 2921755 h 4778126"/>
                        <a:gd name="connsiteX8" fmla="*/ 2897171 w 4748831"/>
                        <a:gd name="connsiteY8" fmla="*/ 2363613 h 4778126"/>
                        <a:gd name="connsiteX9" fmla="*/ 2339029 w 4748831"/>
                        <a:gd name="connsiteY9" fmla="*/ 1805471 h 4778126"/>
                        <a:gd name="connsiteX10" fmla="*/ 2339029 w 4748831"/>
                        <a:gd name="connsiteY10" fmla="*/ 1546636 h 4778126"/>
                        <a:gd name="connsiteX11" fmla="*/ 3156006 w 4748831"/>
                        <a:gd name="connsiteY11" fmla="*/ 2363613 h 4778126"/>
                        <a:gd name="connsiteX12" fmla="*/ 2339029 w 4748831"/>
                        <a:gd name="connsiteY12" fmla="*/ 3180590 h 4778126"/>
                        <a:gd name="connsiteX13" fmla="*/ 1522052 w 4748831"/>
                        <a:gd name="connsiteY13" fmla="*/ 2363613 h 4778126"/>
                        <a:gd name="connsiteX14" fmla="*/ 2339029 w 4748831"/>
                        <a:gd name="connsiteY14" fmla="*/ 1546636 h 4778126"/>
                        <a:gd name="connsiteX15" fmla="*/ 2339030 w 4748831"/>
                        <a:gd name="connsiteY15" fmla="*/ 1079790 h 4778126"/>
                        <a:gd name="connsiteX16" fmla="*/ 1055209 w 4748831"/>
                        <a:gd name="connsiteY16" fmla="*/ 2363611 h 4778126"/>
                        <a:gd name="connsiteX17" fmla="*/ 2339030 w 4748831"/>
                        <a:gd name="connsiteY17" fmla="*/ 3647432 h 4778126"/>
                        <a:gd name="connsiteX18" fmla="*/ 3622851 w 4748831"/>
                        <a:gd name="connsiteY18" fmla="*/ 2363611 h 4778126"/>
                        <a:gd name="connsiteX19" fmla="*/ 2339030 w 4748831"/>
                        <a:gd name="connsiteY19" fmla="*/ 1079790 h 4778126"/>
                        <a:gd name="connsiteX20" fmla="*/ 2398310 w 4748831"/>
                        <a:gd name="connsiteY20" fmla="*/ 1118 h 4778126"/>
                        <a:gd name="connsiteX21" fmla="*/ 2669860 w 4748831"/>
                        <a:gd name="connsiteY21" fmla="*/ 112464 h 4778126"/>
                        <a:gd name="connsiteX22" fmla="*/ 3791425 w 4748831"/>
                        <a:gd name="connsiteY22" fmla="*/ 606462 h 4778126"/>
                        <a:gd name="connsiteX23" fmla="*/ 4192876 w 4748831"/>
                        <a:gd name="connsiteY23" fmla="*/ 1035588 h 4778126"/>
                        <a:gd name="connsiteX24" fmla="*/ 4529466 w 4748831"/>
                        <a:gd name="connsiteY24" fmla="*/ 2069136 h 4778126"/>
                        <a:gd name="connsiteX25" fmla="*/ 4571578 w 4748831"/>
                        <a:gd name="connsiteY25" fmla="*/ 2685392 h 4778126"/>
                        <a:gd name="connsiteX26" fmla="*/ 4102489 w 4748831"/>
                        <a:gd name="connsiteY26" fmla="*/ 3708908 h 4778126"/>
                        <a:gd name="connsiteX27" fmla="*/ 3650641 w 4748831"/>
                        <a:gd name="connsiteY27" fmla="*/ 4149330 h 4778126"/>
                        <a:gd name="connsiteX28" fmla="*/ 2637303 w 4748831"/>
                        <a:gd name="connsiteY28" fmla="*/ 4622185 h 4778126"/>
                        <a:gd name="connsiteX29" fmla="*/ 2032471 w 4748831"/>
                        <a:gd name="connsiteY29" fmla="*/ 4516602 h 4778126"/>
                        <a:gd name="connsiteX30" fmla="*/ 1091929 w 4748831"/>
                        <a:gd name="connsiteY30" fmla="*/ 4090609 h 4778126"/>
                        <a:gd name="connsiteX31" fmla="*/ 593766 w 4748831"/>
                        <a:gd name="connsiteY31" fmla="*/ 3697856 h 4778126"/>
                        <a:gd name="connsiteX32" fmla="*/ 173180 w 4748831"/>
                        <a:gd name="connsiteY32" fmla="*/ 2588560 h 4778126"/>
                        <a:gd name="connsiteX33" fmla="*/ 152641 w 4748831"/>
                        <a:gd name="connsiteY33" fmla="*/ 2069646 h 4778126"/>
                        <a:gd name="connsiteX34" fmla="*/ 639981 w 4748831"/>
                        <a:gd name="connsiteY34" fmla="*/ 984005 h 4778126"/>
                        <a:gd name="connsiteX35" fmla="*/ 1091159 w 4748831"/>
                        <a:gd name="connsiteY35" fmla="*/ 588313 h 4778126"/>
                        <a:gd name="connsiteX36" fmla="*/ 2171480 w 4748831"/>
                        <a:gd name="connsiteY36" fmla="*/ 154691 h 4778126"/>
                        <a:gd name="connsiteX37" fmla="*/ 2398310 w 4748831"/>
                        <a:gd name="connsiteY37" fmla="*/ 1118 h 477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748831" h="4778126">
                          <a:moveTo>
                            <a:pt x="2339029" y="2013480"/>
                          </a:moveTo>
                          <a:cubicBezTo>
                            <a:pt x="2532402" y="2013480"/>
                            <a:pt x="2689162" y="2170240"/>
                            <a:pt x="2689162" y="2363613"/>
                          </a:cubicBezTo>
                          <a:cubicBezTo>
                            <a:pt x="2689162" y="2556986"/>
                            <a:pt x="2532402" y="2713746"/>
                            <a:pt x="2339029" y="2713746"/>
                          </a:cubicBezTo>
                          <a:cubicBezTo>
                            <a:pt x="2145656" y="2713746"/>
                            <a:pt x="1988896" y="2556986"/>
                            <a:pt x="1988896" y="2363613"/>
                          </a:cubicBezTo>
                          <a:cubicBezTo>
                            <a:pt x="1988896" y="2170240"/>
                            <a:pt x="2145656" y="2013480"/>
                            <a:pt x="2339029" y="2013480"/>
                          </a:cubicBezTo>
                          <a:close/>
                          <a:moveTo>
                            <a:pt x="2339029" y="1805471"/>
                          </a:moveTo>
                          <a:cubicBezTo>
                            <a:pt x="2030776" y="1805471"/>
                            <a:pt x="1780887" y="2055360"/>
                            <a:pt x="1780887" y="2363613"/>
                          </a:cubicBezTo>
                          <a:cubicBezTo>
                            <a:pt x="1780887" y="2671866"/>
                            <a:pt x="2030776" y="2921755"/>
                            <a:pt x="2339029" y="2921755"/>
                          </a:cubicBezTo>
                          <a:cubicBezTo>
                            <a:pt x="2647282" y="2921755"/>
                            <a:pt x="2897171" y="2671866"/>
                            <a:pt x="2897171" y="2363613"/>
                          </a:cubicBezTo>
                          <a:cubicBezTo>
                            <a:pt x="2897171" y="2055360"/>
                            <a:pt x="2647282" y="1805471"/>
                            <a:pt x="2339029" y="1805471"/>
                          </a:cubicBezTo>
                          <a:close/>
                          <a:moveTo>
                            <a:pt x="2339029" y="1546636"/>
                          </a:moveTo>
                          <a:cubicBezTo>
                            <a:pt x="2790233" y="1546636"/>
                            <a:pt x="3156006" y="1912409"/>
                            <a:pt x="3156006" y="2363613"/>
                          </a:cubicBezTo>
                          <a:cubicBezTo>
                            <a:pt x="3156006" y="2814817"/>
                            <a:pt x="2790233" y="3180590"/>
                            <a:pt x="2339029" y="3180590"/>
                          </a:cubicBezTo>
                          <a:cubicBezTo>
                            <a:pt x="1887825" y="3180590"/>
                            <a:pt x="1522052" y="2814817"/>
                            <a:pt x="1522052" y="2363613"/>
                          </a:cubicBezTo>
                          <a:cubicBezTo>
                            <a:pt x="1522052" y="1912409"/>
                            <a:pt x="1887825" y="1546636"/>
                            <a:pt x="2339029" y="1546636"/>
                          </a:cubicBezTo>
                          <a:close/>
                          <a:moveTo>
                            <a:pt x="2339030" y="1079790"/>
                          </a:moveTo>
                          <a:cubicBezTo>
                            <a:pt x="1629994" y="1079790"/>
                            <a:pt x="1055209" y="1654576"/>
                            <a:pt x="1055209" y="2363611"/>
                          </a:cubicBezTo>
                          <a:cubicBezTo>
                            <a:pt x="1055209" y="3072646"/>
                            <a:pt x="1629994" y="3647432"/>
                            <a:pt x="2339030" y="3647432"/>
                          </a:cubicBezTo>
                          <a:cubicBezTo>
                            <a:pt x="3048065" y="3647432"/>
                            <a:pt x="3622851" y="3072646"/>
                            <a:pt x="3622851" y="2363611"/>
                          </a:cubicBezTo>
                          <a:cubicBezTo>
                            <a:pt x="3622851" y="1654576"/>
                            <a:pt x="3048065" y="1079790"/>
                            <a:pt x="2339030" y="1079790"/>
                          </a:cubicBezTo>
                          <a:close/>
                          <a:moveTo>
                            <a:pt x="2398310" y="1118"/>
                          </a:moveTo>
                          <a:cubicBezTo>
                            <a:pt x="2492721" y="-4755"/>
                            <a:pt x="2604110" y="9712"/>
                            <a:pt x="2669860" y="112464"/>
                          </a:cubicBezTo>
                          <a:cubicBezTo>
                            <a:pt x="2972269" y="597331"/>
                            <a:pt x="3051294" y="832997"/>
                            <a:pt x="3791425" y="606462"/>
                          </a:cubicBezTo>
                          <a:cubicBezTo>
                            <a:pt x="4192161" y="537180"/>
                            <a:pt x="4257818" y="945101"/>
                            <a:pt x="4192876" y="1035588"/>
                          </a:cubicBezTo>
                          <a:cubicBezTo>
                            <a:pt x="3999234" y="1448801"/>
                            <a:pt x="4007268" y="1865348"/>
                            <a:pt x="4529466" y="2069136"/>
                          </a:cubicBezTo>
                          <a:cubicBezTo>
                            <a:pt x="4850464" y="2220384"/>
                            <a:pt x="4779000" y="2563578"/>
                            <a:pt x="4571578" y="2685392"/>
                          </a:cubicBezTo>
                          <a:cubicBezTo>
                            <a:pt x="4108307" y="2912016"/>
                            <a:pt x="3903124" y="3193779"/>
                            <a:pt x="4102489" y="3708908"/>
                          </a:cubicBezTo>
                          <a:cubicBezTo>
                            <a:pt x="4194859" y="4125404"/>
                            <a:pt x="3865656" y="4217413"/>
                            <a:pt x="3650641" y="4149330"/>
                          </a:cubicBezTo>
                          <a:cubicBezTo>
                            <a:pt x="3054349" y="3925010"/>
                            <a:pt x="2813522" y="4329172"/>
                            <a:pt x="2637303" y="4622185"/>
                          </a:cubicBezTo>
                          <a:cubicBezTo>
                            <a:pt x="2435405" y="4910785"/>
                            <a:pt x="2074914" y="4753428"/>
                            <a:pt x="2032471" y="4516602"/>
                          </a:cubicBezTo>
                          <a:cubicBezTo>
                            <a:pt x="1900509" y="4119570"/>
                            <a:pt x="1437861" y="4001345"/>
                            <a:pt x="1091929" y="4090609"/>
                          </a:cubicBezTo>
                          <a:cubicBezTo>
                            <a:pt x="680384" y="4271870"/>
                            <a:pt x="545975" y="3847601"/>
                            <a:pt x="593766" y="3697856"/>
                          </a:cubicBezTo>
                          <a:cubicBezTo>
                            <a:pt x="818834" y="2971472"/>
                            <a:pt x="634747" y="2871431"/>
                            <a:pt x="173180" y="2588560"/>
                          </a:cubicBezTo>
                          <a:cubicBezTo>
                            <a:pt x="-64928" y="2419914"/>
                            <a:pt x="-43681" y="2199392"/>
                            <a:pt x="152641" y="2069646"/>
                          </a:cubicBezTo>
                          <a:cubicBezTo>
                            <a:pt x="758708" y="1770643"/>
                            <a:pt x="814786" y="1485339"/>
                            <a:pt x="639981" y="984005"/>
                          </a:cubicBezTo>
                          <a:cubicBezTo>
                            <a:pt x="561275" y="722427"/>
                            <a:pt x="796835" y="500562"/>
                            <a:pt x="1091159" y="588313"/>
                          </a:cubicBezTo>
                          <a:cubicBezTo>
                            <a:pt x="1532729" y="751949"/>
                            <a:pt x="1932185" y="623208"/>
                            <a:pt x="2171480" y="154691"/>
                          </a:cubicBezTo>
                          <a:cubicBezTo>
                            <a:pt x="2216942" y="57019"/>
                            <a:pt x="2303900" y="6992"/>
                            <a:pt x="2398310" y="111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black"/>
                        </a:solidFill>
                        <a:cs typeface="Arial" panose="020B0604020202020204" pitchFamily="34" charset="0"/>
                      </a:endParaRPr>
                    </a:p>
                  </p:txBody>
                </p:sp>
                <p:sp>
                  <p:nvSpPr>
                    <p:cNvPr id="53" name="Rectangle 52">
                      <a:extLst>
                        <a:ext uri="{FF2B5EF4-FFF2-40B4-BE49-F238E27FC236}">
                          <a16:creationId xmlns:a16="http://schemas.microsoft.com/office/drawing/2014/main" id="{5840CC4E-BEEE-41AF-ABFA-8D78811FEDAD}"/>
                        </a:ext>
                      </a:extLst>
                    </p:cNvPr>
                    <p:cNvSpPr/>
                    <p:nvPr/>
                  </p:nvSpPr>
                  <p:spPr>
                    <a:xfrm>
                      <a:off x="3706130" y="3795309"/>
                      <a:ext cx="640426" cy="225416"/>
                    </a:xfrm>
                    <a:prstGeom prst="rect">
                      <a:avLst/>
                    </a:prstGeom>
                  </p:spPr>
                  <p:txBody>
                    <a:bodyPr wrap="square">
                      <a:spAutoFit/>
                    </a:bodyPr>
                    <a:lstStyle/>
                    <a:p>
                      <a:pPr algn="ctr"/>
                      <a:r>
                        <a:rPr lang="en-US" sz="1200" dirty="0">
                          <a:solidFill>
                            <a:prstClr val="white"/>
                          </a:solidFill>
                          <a:cs typeface="Arial" panose="020B0604020202020204" pitchFamily="34" charset="0"/>
                        </a:rPr>
                        <a:t>STEPS</a:t>
                      </a:r>
                    </a:p>
                  </p:txBody>
                </p:sp>
              </p:grpSp>
            </p:grpSp>
            <p:grpSp>
              <p:nvGrpSpPr>
                <p:cNvPr id="42" name="Group 41">
                  <a:extLst>
                    <a:ext uri="{FF2B5EF4-FFF2-40B4-BE49-F238E27FC236}">
                      <a16:creationId xmlns:a16="http://schemas.microsoft.com/office/drawing/2014/main" id="{5B13184A-FD88-4157-A711-ACDB877E7E6B}"/>
                    </a:ext>
                  </a:extLst>
                </p:cNvPr>
                <p:cNvGrpSpPr/>
                <p:nvPr/>
              </p:nvGrpSpPr>
              <p:grpSpPr>
                <a:xfrm>
                  <a:off x="4240268" y="3731930"/>
                  <a:ext cx="1859161" cy="1118274"/>
                  <a:chOff x="4240268" y="3731930"/>
                  <a:chExt cx="1859161" cy="1118274"/>
                </a:xfrm>
              </p:grpSpPr>
              <p:sp>
                <p:nvSpPr>
                  <p:cNvPr id="43" name="Freeform 188">
                    <a:extLst>
                      <a:ext uri="{FF2B5EF4-FFF2-40B4-BE49-F238E27FC236}">
                        <a16:creationId xmlns:a16="http://schemas.microsoft.com/office/drawing/2014/main" id="{F3227AF7-70AB-4675-9B43-CD0E5E21C51B}"/>
                      </a:ext>
                    </a:extLst>
                  </p:cNvPr>
                  <p:cNvSpPr/>
                  <p:nvPr/>
                </p:nvSpPr>
                <p:spPr>
                  <a:xfrm>
                    <a:off x="4240268" y="3731930"/>
                    <a:ext cx="1859161" cy="1118274"/>
                  </a:xfrm>
                  <a:custGeom>
                    <a:avLst/>
                    <a:gdLst>
                      <a:gd name="connsiteX0" fmla="*/ 0 w 1859161"/>
                      <a:gd name="connsiteY0" fmla="*/ 0 h 1118274"/>
                      <a:gd name="connsiteX1" fmla="*/ 1859161 w 1859161"/>
                      <a:gd name="connsiteY1" fmla="*/ 0 h 1118274"/>
                      <a:gd name="connsiteX2" fmla="*/ 1766221 w 1859161"/>
                      <a:gd name="connsiteY2" fmla="*/ 179108 h 1118274"/>
                      <a:gd name="connsiteX3" fmla="*/ 1532082 w 1859161"/>
                      <a:gd name="connsiteY3" fmla="*/ 622094 h 1118274"/>
                      <a:gd name="connsiteX4" fmla="*/ 1484515 w 1859161"/>
                      <a:gd name="connsiteY4" fmla="*/ 727685 h 1118274"/>
                      <a:gd name="connsiteX5" fmla="*/ 1473235 w 1859161"/>
                      <a:gd name="connsiteY5" fmla="*/ 763311 h 1118274"/>
                      <a:gd name="connsiteX6" fmla="*/ 876216 w 1859161"/>
                      <a:gd name="connsiteY6" fmla="*/ 763311 h 1118274"/>
                      <a:gd name="connsiteX7" fmla="*/ 879495 w 1859161"/>
                      <a:gd name="connsiteY7" fmla="*/ 807748 h 1118274"/>
                      <a:gd name="connsiteX8" fmla="*/ 911265 w 1859161"/>
                      <a:gd name="connsiteY8" fmla="*/ 860527 h 1118274"/>
                      <a:gd name="connsiteX9" fmla="*/ 684183 w 1859161"/>
                      <a:gd name="connsiteY9" fmla="*/ 1117906 h 1118274"/>
                      <a:gd name="connsiteX10" fmla="*/ 478600 w 1859161"/>
                      <a:gd name="connsiteY10" fmla="*/ 868486 h 1118274"/>
                      <a:gd name="connsiteX11" fmla="*/ 520650 w 1859161"/>
                      <a:gd name="connsiteY11" fmla="*/ 770478 h 1118274"/>
                      <a:gd name="connsiteX12" fmla="*/ 518128 w 1859161"/>
                      <a:gd name="connsiteY12" fmla="*/ 763311 h 1118274"/>
                      <a:gd name="connsiteX13" fmla="*/ 0 w 1859161"/>
                      <a:gd name="connsiteY13" fmla="*/ 763311 h 1118274"/>
                      <a:gd name="connsiteX14" fmla="*/ 0 w 1859161"/>
                      <a:gd name="connsiteY14" fmla="*/ 695469 h 1118274"/>
                      <a:gd name="connsiteX15" fmla="*/ 25624 w 1859161"/>
                      <a:gd name="connsiteY15" fmla="*/ 712724 h 1118274"/>
                      <a:gd name="connsiteX16" fmla="*/ 75484 w 1859161"/>
                      <a:gd name="connsiteY16" fmla="*/ 731327 h 1118274"/>
                      <a:gd name="connsiteX17" fmla="*/ 92296 w 1859161"/>
                      <a:gd name="connsiteY17" fmla="*/ 732537 h 1118274"/>
                      <a:gd name="connsiteX18" fmla="*/ 92924 w 1859161"/>
                      <a:gd name="connsiteY18" fmla="*/ 732758 h 1118274"/>
                      <a:gd name="connsiteX19" fmla="*/ 95443 w 1859161"/>
                      <a:gd name="connsiteY19" fmla="*/ 732763 h 1118274"/>
                      <a:gd name="connsiteX20" fmla="*/ 123030 w 1859161"/>
                      <a:gd name="connsiteY20" fmla="*/ 734748 h 1118274"/>
                      <a:gd name="connsiteX21" fmla="*/ 129896 w 1859161"/>
                      <a:gd name="connsiteY21" fmla="*/ 732833 h 1118274"/>
                      <a:gd name="connsiteX22" fmla="*/ 146492 w 1859161"/>
                      <a:gd name="connsiteY22" fmla="*/ 732866 h 1118274"/>
                      <a:gd name="connsiteX23" fmla="*/ 300139 w 1859161"/>
                      <a:gd name="connsiteY23" fmla="*/ 407913 h 1118274"/>
                      <a:gd name="connsiteX24" fmla="*/ 113172 w 1859161"/>
                      <a:gd name="connsiteY24" fmla="*/ 45394 h 1118274"/>
                      <a:gd name="connsiteX25" fmla="*/ 101801 w 1859161"/>
                      <a:gd name="connsiteY25" fmla="*/ 46732 h 1118274"/>
                      <a:gd name="connsiteX26" fmla="*/ 94716 w 1859161"/>
                      <a:gd name="connsiteY26" fmla="*/ 45603 h 1118274"/>
                      <a:gd name="connsiteX27" fmla="*/ 81505 w 1859161"/>
                      <a:gd name="connsiteY27" fmla="*/ 49121 h 1118274"/>
                      <a:gd name="connsiteX28" fmla="*/ 80341 w 1859161"/>
                      <a:gd name="connsiteY28" fmla="*/ 49258 h 1118274"/>
                      <a:gd name="connsiteX29" fmla="*/ 78284 w 1859161"/>
                      <a:gd name="connsiteY29" fmla="*/ 49979 h 1118274"/>
                      <a:gd name="connsiteX30" fmla="*/ 34624 w 1859161"/>
                      <a:gd name="connsiteY30" fmla="*/ 61605 h 1118274"/>
                      <a:gd name="connsiteX31" fmla="*/ 0 w 1859161"/>
                      <a:gd name="connsiteY31" fmla="*/ 81430 h 1118274"/>
                      <a:gd name="connsiteX32" fmla="*/ 0 w 1859161"/>
                      <a:gd name="connsiteY32" fmla="*/ 0 h 1118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859161" h="1118274">
                        <a:moveTo>
                          <a:pt x="0" y="0"/>
                        </a:moveTo>
                        <a:lnTo>
                          <a:pt x="1859161" y="0"/>
                        </a:lnTo>
                        <a:lnTo>
                          <a:pt x="1766221" y="179108"/>
                        </a:lnTo>
                        <a:cubicBezTo>
                          <a:pt x="1687863" y="326770"/>
                          <a:pt x="1609034" y="473963"/>
                          <a:pt x="1532082" y="622094"/>
                        </a:cubicBezTo>
                        <a:cubicBezTo>
                          <a:pt x="1514251" y="656784"/>
                          <a:pt x="1498299" y="691941"/>
                          <a:pt x="1484515" y="727685"/>
                        </a:cubicBezTo>
                        <a:lnTo>
                          <a:pt x="1473235" y="763311"/>
                        </a:lnTo>
                        <a:lnTo>
                          <a:pt x="876216" y="763311"/>
                        </a:lnTo>
                        <a:lnTo>
                          <a:pt x="879495" y="807748"/>
                        </a:lnTo>
                        <a:cubicBezTo>
                          <a:pt x="884895" y="824145"/>
                          <a:pt x="895037" y="841810"/>
                          <a:pt x="911265" y="860527"/>
                        </a:cubicBezTo>
                        <a:cubicBezTo>
                          <a:pt x="1062205" y="1029902"/>
                          <a:pt x="864181" y="1124981"/>
                          <a:pt x="684183" y="1117906"/>
                        </a:cubicBezTo>
                        <a:cubicBezTo>
                          <a:pt x="430227" y="1113041"/>
                          <a:pt x="378440" y="988774"/>
                          <a:pt x="478600" y="868486"/>
                        </a:cubicBezTo>
                        <a:cubicBezTo>
                          <a:pt x="508241" y="832753"/>
                          <a:pt x="522183" y="799298"/>
                          <a:pt x="520650" y="770478"/>
                        </a:cubicBezTo>
                        <a:lnTo>
                          <a:pt x="518128" y="763311"/>
                        </a:lnTo>
                        <a:lnTo>
                          <a:pt x="0" y="763311"/>
                        </a:lnTo>
                        <a:lnTo>
                          <a:pt x="0" y="695469"/>
                        </a:lnTo>
                        <a:lnTo>
                          <a:pt x="25624" y="712724"/>
                        </a:lnTo>
                        <a:cubicBezTo>
                          <a:pt x="42490" y="721399"/>
                          <a:pt x="59180" y="727629"/>
                          <a:pt x="75484" y="731327"/>
                        </a:cubicBezTo>
                        <a:lnTo>
                          <a:pt x="92296" y="732537"/>
                        </a:lnTo>
                        <a:lnTo>
                          <a:pt x="92924" y="732758"/>
                        </a:lnTo>
                        <a:lnTo>
                          <a:pt x="95443" y="732763"/>
                        </a:lnTo>
                        <a:lnTo>
                          <a:pt x="123030" y="734748"/>
                        </a:lnTo>
                        <a:lnTo>
                          <a:pt x="129896" y="732833"/>
                        </a:lnTo>
                        <a:lnTo>
                          <a:pt x="146492" y="732866"/>
                        </a:lnTo>
                        <a:cubicBezTo>
                          <a:pt x="232023" y="716019"/>
                          <a:pt x="296211" y="612982"/>
                          <a:pt x="300139" y="407913"/>
                        </a:cubicBezTo>
                        <a:cubicBezTo>
                          <a:pt x="306996" y="233498"/>
                          <a:pt x="239612" y="45981"/>
                          <a:pt x="113172" y="45394"/>
                        </a:cubicBezTo>
                        <a:lnTo>
                          <a:pt x="101801" y="46732"/>
                        </a:lnTo>
                        <a:lnTo>
                          <a:pt x="94716" y="45603"/>
                        </a:lnTo>
                        <a:lnTo>
                          <a:pt x="81505" y="49121"/>
                        </a:lnTo>
                        <a:lnTo>
                          <a:pt x="80341" y="49258"/>
                        </a:lnTo>
                        <a:lnTo>
                          <a:pt x="78284" y="49979"/>
                        </a:lnTo>
                        <a:lnTo>
                          <a:pt x="34624" y="61605"/>
                        </a:lnTo>
                        <a:lnTo>
                          <a:pt x="0" y="81430"/>
                        </a:lnTo>
                        <a:lnTo>
                          <a:pt x="0" y="0"/>
                        </a:lnTo>
                        <a:close/>
                      </a:path>
                    </a:pathLst>
                  </a:custGeom>
                  <a:solidFill>
                    <a:srgbClr val="F78E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cs typeface="Arial" panose="020B0604020202020204" pitchFamily="34" charset="0"/>
                    </a:endParaRPr>
                  </a:p>
                </p:txBody>
              </p:sp>
              <p:grpSp>
                <p:nvGrpSpPr>
                  <p:cNvPr id="44" name="Group 43">
                    <a:extLst>
                      <a:ext uri="{FF2B5EF4-FFF2-40B4-BE49-F238E27FC236}">
                        <a16:creationId xmlns:a16="http://schemas.microsoft.com/office/drawing/2014/main" id="{F6ED9AFF-B437-425E-B48C-565DF50543C4}"/>
                      </a:ext>
                    </a:extLst>
                  </p:cNvPr>
                  <p:cNvGrpSpPr/>
                  <p:nvPr/>
                </p:nvGrpSpPr>
                <p:grpSpPr>
                  <a:xfrm>
                    <a:off x="4448331" y="3872645"/>
                    <a:ext cx="1173244" cy="550245"/>
                    <a:chOff x="4571975" y="3377245"/>
                    <a:chExt cx="954760" cy="447777"/>
                  </a:xfrm>
                </p:grpSpPr>
                <p:sp>
                  <p:nvSpPr>
                    <p:cNvPr id="45" name="Rectangle 44">
                      <a:extLst>
                        <a:ext uri="{FF2B5EF4-FFF2-40B4-BE49-F238E27FC236}">
                          <a16:creationId xmlns:a16="http://schemas.microsoft.com/office/drawing/2014/main" id="{8AE92A7F-75DA-422F-8544-875C39129520}"/>
                        </a:ext>
                      </a:extLst>
                    </p:cNvPr>
                    <p:cNvSpPr/>
                    <p:nvPr/>
                  </p:nvSpPr>
                  <p:spPr>
                    <a:xfrm>
                      <a:off x="4571975" y="3599606"/>
                      <a:ext cx="954760" cy="225416"/>
                    </a:xfrm>
                    <a:prstGeom prst="rect">
                      <a:avLst/>
                    </a:prstGeom>
                  </p:spPr>
                  <p:txBody>
                    <a:bodyPr wrap="square">
                      <a:spAutoFit/>
                    </a:bodyPr>
                    <a:lstStyle/>
                    <a:p>
                      <a:pPr algn="ctr"/>
                      <a:r>
                        <a:rPr lang="en-US" sz="1200" dirty="0">
                          <a:solidFill>
                            <a:prstClr val="white"/>
                          </a:solidFill>
                          <a:cs typeface="Arial" panose="020B0604020202020204" pitchFamily="34" charset="0"/>
                        </a:rPr>
                        <a:t>GOALS</a:t>
                      </a:r>
                    </a:p>
                  </p:txBody>
                </p:sp>
                <p:grpSp>
                  <p:nvGrpSpPr>
                    <p:cNvPr id="46" name="Group 45">
                      <a:extLst>
                        <a:ext uri="{FF2B5EF4-FFF2-40B4-BE49-F238E27FC236}">
                          <a16:creationId xmlns:a16="http://schemas.microsoft.com/office/drawing/2014/main" id="{2BC03D3D-3A03-4E99-8F1A-D6F6371C3A55}"/>
                        </a:ext>
                      </a:extLst>
                    </p:cNvPr>
                    <p:cNvGrpSpPr/>
                    <p:nvPr/>
                  </p:nvGrpSpPr>
                  <p:grpSpPr>
                    <a:xfrm>
                      <a:off x="4939281" y="3377245"/>
                      <a:ext cx="309050" cy="230800"/>
                      <a:chOff x="7401485" y="1242380"/>
                      <a:chExt cx="859737" cy="642054"/>
                    </a:xfrm>
                    <a:solidFill>
                      <a:srgbClr val="FFFFFF"/>
                    </a:solidFill>
                    <a:effectLst/>
                  </p:grpSpPr>
                  <p:sp>
                    <p:nvSpPr>
                      <p:cNvPr id="47" name="Freeform 183">
                        <a:extLst>
                          <a:ext uri="{FF2B5EF4-FFF2-40B4-BE49-F238E27FC236}">
                            <a16:creationId xmlns:a16="http://schemas.microsoft.com/office/drawing/2014/main" id="{D3422EFA-CECB-4660-A33C-EDC2D4F84403}"/>
                          </a:ext>
                        </a:extLst>
                      </p:cNvPr>
                      <p:cNvSpPr/>
                      <p:nvPr/>
                    </p:nvSpPr>
                    <p:spPr>
                      <a:xfrm rot="18900000">
                        <a:off x="7621316" y="1263934"/>
                        <a:ext cx="639906" cy="193650"/>
                      </a:xfrm>
                      <a:custGeom>
                        <a:avLst/>
                        <a:gdLst>
                          <a:gd name="connsiteX0" fmla="*/ 0 w 4187076"/>
                          <a:gd name="connsiteY0" fmla="*/ 592801 h 1294760"/>
                          <a:gd name="connsiteX1" fmla="*/ 0 w 4187076"/>
                          <a:gd name="connsiteY1" fmla="*/ 592802 h 1294760"/>
                          <a:gd name="connsiteX2" fmla="*/ 0 w 4187076"/>
                          <a:gd name="connsiteY2" fmla="*/ 592802 h 1294760"/>
                          <a:gd name="connsiteX3" fmla="*/ 4137573 w 4187076"/>
                          <a:gd name="connsiteY3" fmla="*/ 0 h 1294760"/>
                          <a:gd name="connsiteX4" fmla="*/ 3886400 w 4187076"/>
                          <a:gd name="connsiteY4" fmla="*/ 668284 h 1294760"/>
                          <a:gd name="connsiteX5" fmla="*/ 4187076 w 4187076"/>
                          <a:gd name="connsiteY5" fmla="*/ 1270363 h 1294760"/>
                          <a:gd name="connsiteX6" fmla="*/ 3056470 w 4187076"/>
                          <a:gd name="connsiteY6" fmla="*/ 1294760 h 1294760"/>
                          <a:gd name="connsiteX7" fmla="*/ 2247040 w 4187076"/>
                          <a:gd name="connsiteY7" fmla="*/ 744830 h 1294760"/>
                          <a:gd name="connsiteX8" fmla="*/ 2244655 w 4187076"/>
                          <a:gd name="connsiteY8" fmla="*/ 741762 h 1294760"/>
                          <a:gd name="connsiteX9" fmla="*/ 148960 w 4187076"/>
                          <a:gd name="connsiteY9" fmla="*/ 741761 h 1294760"/>
                          <a:gd name="connsiteX10" fmla="*/ 11706 w 4187076"/>
                          <a:gd name="connsiteY10" fmla="*/ 650782 h 1294760"/>
                          <a:gd name="connsiteX11" fmla="*/ 0 w 4187076"/>
                          <a:gd name="connsiteY11" fmla="*/ 592802 h 1294760"/>
                          <a:gd name="connsiteX12" fmla="*/ 11706 w 4187076"/>
                          <a:gd name="connsiteY12" fmla="*/ 534820 h 1294760"/>
                          <a:gd name="connsiteX13" fmla="*/ 148960 w 4187076"/>
                          <a:gd name="connsiteY13" fmla="*/ 443842 h 1294760"/>
                          <a:gd name="connsiteX14" fmla="*/ 2304691 w 4187076"/>
                          <a:gd name="connsiteY14" fmla="*/ 443842 h 1294760"/>
                          <a:gd name="connsiteX15" fmla="*/ 2316317 w 4187076"/>
                          <a:gd name="connsiteY15" fmla="*/ 434371 h 1294760"/>
                          <a:gd name="connsiteX16" fmla="*/ 3145820 w 4187076"/>
                          <a:gd name="connsiteY16" fmla="*/ 31690 h 1294760"/>
                          <a:gd name="connsiteX17" fmla="*/ 4137573 w 4187076"/>
                          <a:gd name="connsiteY17" fmla="*/ 0 h 1294760"/>
                          <a:gd name="connsiteX0" fmla="*/ 0 w 4187076"/>
                          <a:gd name="connsiteY0" fmla="*/ 581776 h 1283735"/>
                          <a:gd name="connsiteX1" fmla="*/ 0 w 4187076"/>
                          <a:gd name="connsiteY1" fmla="*/ 581777 h 1283735"/>
                          <a:gd name="connsiteX2" fmla="*/ 0 w 4187076"/>
                          <a:gd name="connsiteY2" fmla="*/ 581777 h 1283735"/>
                          <a:gd name="connsiteX3" fmla="*/ 0 w 4187076"/>
                          <a:gd name="connsiteY3" fmla="*/ 581776 h 1283735"/>
                          <a:gd name="connsiteX4" fmla="*/ 4148597 w 4187076"/>
                          <a:gd name="connsiteY4" fmla="*/ 1 h 1283735"/>
                          <a:gd name="connsiteX5" fmla="*/ 3886400 w 4187076"/>
                          <a:gd name="connsiteY5" fmla="*/ 657259 h 1283735"/>
                          <a:gd name="connsiteX6" fmla="*/ 4187076 w 4187076"/>
                          <a:gd name="connsiteY6" fmla="*/ 1259338 h 1283735"/>
                          <a:gd name="connsiteX7" fmla="*/ 3056470 w 4187076"/>
                          <a:gd name="connsiteY7" fmla="*/ 1283735 h 1283735"/>
                          <a:gd name="connsiteX8" fmla="*/ 2247040 w 4187076"/>
                          <a:gd name="connsiteY8" fmla="*/ 733805 h 1283735"/>
                          <a:gd name="connsiteX9" fmla="*/ 2244655 w 4187076"/>
                          <a:gd name="connsiteY9" fmla="*/ 730737 h 1283735"/>
                          <a:gd name="connsiteX10" fmla="*/ 148960 w 4187076"/>
                          <a:gd name="connsiteY10" fmla="*/ 730736 h 1283735"/>
                          <a:gd name="connsiteX11" fmla="*/ 11706 w 4187076"/>
                          <a:gd name="connsiteY11" fmla="*/ 639757 h 1283735"/>
                          <a:gd name="connsiteX12" fmla="*/ 0 w 4187076"/>
                          <a:gd name="connsiteY12" fmla="*/ 581777 h 1283735"/>
                          <a:gd name="connsiteX13" fmla="*/ 11706 w 4187076"/>
                          <a:gd name="connsiteY13" fmla="*/ 523795 h 1283735"/>
                          <a:gd name="connsiteX14" fmla="*/ 148960 w 4187076"/>
                          <a:gd name="connsiteY14" fmla="*/ 432817 h 1283735"/>
                          <a:gd name="connsiteX15" fmla="*/ 2304691 w 4187076"/>
                          <a:gd name="connsiteY15" fmla="*/ 432817 h 1283735"/>
                          <a:gd name="connsiteX16" fmla="*/ 2316317 w 4187076"/>
                          <a:gd name="connsiteY16" fmla="*/ 423346 h 1283735"/>
                          <a:gd name="connsiteX17" fmla="*/ 3145820 w 4187076"/>
                          <a:gd name="connsiteY17" fmla="*/ 20665 h 1283735"/>
                          <a:gd name="connsiteX18" fmla="*/ 4148597 w 4187076"/>
                          <a:gd name="connsiteY18" fmla="*/ 1 h 1283735"/>
                          <a:gd name="connsiteX0" fmla="*/ 0 w 4187076"/>
                          <a:gd name="connsiteY0" fmla="*/ 565143 h 1267102"/>
                          <a:gd name="connsiteX1" fmla="*/ 0 w 4187076"/>
                          <a:gd name="connsiteY1" fmla="*/ 565144 h 1267102"/>
                          <a:gd name="connsiteX2" fmla="*/ 0 w 4187076"/>
                          <a:gd name="connsiteY2" fmla="*/ 565144 h 1267102"/>
                          <a:gd name="connsiteX3" fmla="*/ 0 w 4187076"/>
                          <a:gd name="connsiteY3" fmla="*/ 565143 h 1267102"/>
                          <a:gd name="connsiteX4" fmla="*/ 4104520 w 4187076"/>
                          <a:gd name="connsiteY4" fmla="*/ 5401 h 1267102"/>
                          <a:gd name="connsiteX5" fmla="*/ 3886400 w 4187076"/>
                          <a:gd name="connsiteY5" fmla="*/ 640626 h 1267102"/>
                          <a:gd name="connsiteX6" fmla="*/ 4187076 w 4187076"/>
                          <a:gd name="connsiteY6" fmla="*/ 1242705 h 1267102"/>
                          <a:gd name="connsiteX7" fmla="*/ 3056470 w 4187076"/>
                          <a:gd name="connsiteY7" fmla="*/ 1267102 h 1267102"/>
                          <a:gd name="connsiteX8" fmla="*/ 2247040 w 4187076"/>
                          <a:gd name="connsiteY8" fmla="*/ 717172 h 1267102"/>
                          <a:gd name="connsiteX9" fmla="*/ 2244655 w 4187076"/>
                          <a:gd name="connsiteY9" fmla="*/ 714104 h 1267102"/>
                          <a:gd name="connsiteX10" fmla="*/ 148960 w 4187076"/>
                          <a:gd name="connsiteY10" fmla="*/ 714103 h 1267102"/>
                          <a:gd name="connsiteX11" fmla="*/ 11706 w 4187076"/>
                          <a:gd name="connsiteY11" fmla="*/ 623124 h 1267102"/>
                          <a:gd name="connsiteX12" fmla="*/ 0 w 4187076"/>
                          <a:gd name="connsiteY12" fmla="*/ 565144 h 1267102"/>
                          <a:gd name="connsiteX13" fmla="*/ 11706 w 4187076"/>
                          <a:gd name="connsiteY13" fmla="*/ 507162 h 1267102"/>
                          <a:gd name="connsiteX14" fmla="*/ 148960 w 4187076"/>
                          <a:gd name="connsiteY14" fmla="*/ 416184 h 1267102"/>
                          <a:gd name="connsiteX15" fmla="*/ 2304691 w 4187076"/>
                          <a:gd name="connsiteY15" fmla="*/ 416184 h 1267102"/>
                          <a:gd name="connsiteX16" fmla="*/ 2316317 w 4187076"/>
                          <a:gd name="connsiteY16" fmla="*/ 406713 h 1267102"/>
                          <a:gd name="connsiteX17" fmla="*/ 3145820 w 4187076"/>
                          <a:gd name="connsiteY17" fmla="*/ 4032 h 1267102"/>
                          <a:gd name="connsiteX18" fmla="*/ 4104520 w 4187076"/>
                          <a:gd name="connsiteY18" fmla="*/ 5401 h 1267102"/>
                          <a:gd name="connsiteX0" fmla="*/ 0 w 4198088"/>
                          <a:gd name="connsiteY0" fmla="*/ 565143 h 1275759"/>
                          <a:gd name="connsiteX1" fmla="*/ 0 w 4198088"/>
                          <a:gd name="connsiteY1" fmla="*/ 565144 h 1275759"/>
                          <a:gd name="connsiteX2" fmla="*/ 0 w 4198088"/>
                          <a:gd name="connsiteY2" fmla="*/ 565144 h 1275759"/>
                          <a:gd name="connsiteX3" fmla="*/ 0 w 4198088"/>
                          <a:gd name="connsiteY3" fmla="*/ 565143 h 1275759"/>
                          <a:gd name="connsiteX4" fmla="*/ 4104520 w 4198088"/>
                          <a:gd name="connsiteY4" fmla="*/ 5401 h 1275759"/>
                          <a:gd name="connsiteX5" fmla="*/ 3886400 w 4198088"/>
                          <a:gd name="connsiteY5" fmla="*/ 640626 h 1275759"/>
                          <a:gd name="connsiteX6" fmla="*/ 4198087 w 4198088"/>
                          <a:gd name="connsiteY6" fmla="*/ 1275760 h 1275759"/>
                          <a:gd name="connsiteX7" fmla="*/ 3056470 w 4198088"/>
                          <a:gd name="connsiteY7" fmla="*/ 1267102 h 1275759"/>
                          <a:gd name="connsiteX8" fmla="*/ 2247040 w 4198088"/>
                          <a:gd name="connsiteY8" fmla="*/ 717172 h 1275759"/>
                          <a:gd name="connsiteX9" fmla="*/ 2244655 w 4198088"/>
                          <a:gd name="connsiteY9" fmla="*/ 714104 h 1275759"/>
                          <a:gd name="connsiteX10" fmla="*/ 148960 w 4198088"/>
                          <a:gd name="connsiteY10" fmla="*/ 714103 h 1275759"/>
                          <a:gd name="connsiteX11" fmla="*/ 11706 w 4198088"/>
                          <a:gd name="connsiteY11" fmla="*/ 623124 h 1275759"/>
                          <a:gd name="connsiteX12" fmla="*/ 0 w 4198088"/>
                          <a:gd name="connsiteY12" fmla="*/ 565144 h 1275759"/>
                          <a:gd name="connsiteX13" fmla="*/ 11706 w 4198088"/>
                          <a:gd name="connsiteY13" fmla="*/ 507162 h 1275759"/>
                          <a:gd name="connsiteX14" fmla="*/ 148960 w 4198088"/>
                          <a:gd name="connsiteY14" fmla="*/ 416184 h 1275759"/>
                          <a:gd name="connsiteX15" fmla="*/ 2304691 w 4198088"/>
                          <a:gd name="connsiteY15" fmla="*/ 416184 h 1275759"/>
                          <a:gd name="connsiteX16" fmla="*/ 2316317 w 4198088"/>
                          <a:gd name="connsiteY16" fmla="*/ 406713 h 1275759"/>
                          <a:gd name="connsiteX17" fmla="*/ 3145820 w 4198088"/>
                          <a:gd name="connsiteY17" fmla="*/ 4032 h 1275759"/>
                          <a:gd name="connsiteX18" fmla="*/ 4104520 w 4198088"/>
                          <a:gd name="connsiteY18" fmla="*/ 5401 h 1275759"/>
                          <a:gd name="connsiteX0" fmla="*/ 0 w 4187069"/>
                          <a:gd name="connsiteY0" fmla="*/ 565143 h 1267102"/>
                          <a:gd name="connsiteX1" fmla="*/ 0 w 4187069"/>
                          <a:gd name="connsiteY1" fmla="*/ 565144 h 1267102"/>
                          <a:gd name="connsiteX2" fmla="*/ 0 w 4187069"/>
                          <a:gd name="connsiteY2" fmla="*/ 565144 h 1267102"/>
                          <a:gd name="connsiteX3" fmla="*/ 0 w 4187069"/>
                          <a:gd name="connsiteY3" fmla="*/ 565143 h 1267102"/>
                          <a:gd name="connsiteX4" fmla="*/ 4104520 w 4187069"/>
                          <a:gd name="connsiteY4" fmla="*/ 5401 h 1267102"/>
                          <a:gd name="connsiteX5" fmla="*/ 3886400 w 4187069"/>
                          <a:gd name="connsiteY5" fmla="*/ 640626 h 1267102"/>
                          <a:gd name="connsiteX6" fmla="*/ 4187066 w 4187069"/>
                          <a:gd name="connsiteY6" fmla="*/ 1264732 h 1267102"/>
                          <a:gd name="connsiteX7" fmla="*/ 3056470 w 4187069"/>
                          <a:gd name="connsiteY7" fmla="*/ 1267102 h 1267102"/>
                          <a:gd name="connsiteX8" fmla="*/ 2247040 w 4187069"/>
                          <a:gd name="connsiteY8" fmla="*/ 717172 h 1267102"/>
                          <a:gd name="connsiteX9" fmla="*/ 2244655 w 4187069"/>
                          <a:gd name="connsiteY9" fmla="*/ 714104 h 1267102"/>
                          <a:gd name="connsiteX10" fmla="*/ 148960 w 4187069"/>
                          <a:gd name="connsiteY10" fmla="*/ 714103 h 1267102"/>
                          <a:gd name="connsiteX11" fmla="*/ 11706 w 4187069"/>
                          <a:gd name="connsiteY11" fmla="*/ 623124 h 1267102"/>
                          <a:gd name="connsiteX12" fmla="*/ 0 w 4187069"/>
                          <a:gd name="connsiteY12" fmla="*/ 565144 h 1267102"/>
                          <a:gd name="connsiteX13" fmla="*/ 11706 w 4187069"/>
                          <a:gd name="connsiteY13" fmla="*/ 507162 h 1267102"/>
                          <a:gd name="connsiteX14" fmla="*/ 148960 w 4187069"/>
                          <a:gd name="connsiteY14" fmla="*/ 416184 h 1267102"/>
                          <a:gd name="connsiteX15" fmla="*/ 2304691 w 4187069"/>
                          <a:gd name="connsiteY15" fmla="*/ 416184 h 1267102"/>
                          <a:gd name="connsiteX16" fmla="*/ 2316317 w 4187069"/>
                          <a:gd name="connsiteY16" fmla="*/ 406713 h 1267102"/>
                          <a:gd name="connsiteX17" fmla="*/ 3145820 w 4187069"/>
                          <a:gd name="connsiteY17" fmla="*/ 4032 h 1267102"/>
                          <a:gd name="connsiteX18" fmla="*/ 4104520 w 4187069"/>
                          <a:gd name="connsiteY18" fmla="*/ 5401 h 1267102"/>
                          <a:gd name="connsiteX0" fmla="*/ 0 w 4187069"/>
                          <a:gd name="connsiteY0" fmla="*/ 565143 h 1267102"/>
                          <a:gd name="connsiteX1" fmla="*/ 0 w 4187069"/>
                          <a:gd name="connsiteY1" fmla="*/ 565144 h 1267102"/>
                          <a:gd name="connsiteX2" fmla="*/ 0 w 4187069"/>
                          <a:gd name="connsiteY2" fmla="*/ 565144 h 1267102"/>
                          <a:gd name="connsiteX3" fmla="*/ 0 w 4187069"/>
                          <a:gd name="connsiteY3" fmla="*/ 565143 h 1267102"/>
                          <a:gd name="connsiteX4" fmla="*/ 4104520 w 4187069"/>
                          <a:gd name="connsiteY4" fmla="*/ 5401 h 1267102"/>
                          <a:gd name="connsiteX5" fmla="*/ 3886400 w 4187069"/>
                          <a:gd name="connsiteY5" fmla="*/ 640626 h 1267102"/>
                          <a:gd name="connsiteX6" fmla="*/ 4187066 w 4187069"/>
                          <a:gd name="connsiteY6" fmla="*/ 1264732 h 1267102"/>
                          <a:gd name="connsiteX7" fmla="*/ 3056474 w 4187069"/>
                          <a:gd name="connsiteY7" fmla="*/ 1267101 h 1267102"/>
                          <a:gd name="connsiteX8" fmla="*/ 2247040 w 4187069"/>
                          <a:gd name="connsiteY8" fmla="*/ 717172 h 1267102"/>
                          <a:gd name="connsiteX9" fmla="*/ 2244655 w 4187069"/>
                          <a:gd name="connsiteY9" fmla="*/ 714104 h 1267102"/>
                          <a:gd name="connsiteX10" fmla="*/ 148960 w 4187069"/>
                          <a:gd name="connsiteY10" fmla="*/ 714103 h 1267102"/>
                          <a:gd name="connsiteX11" fmla="*/ 11706 w 4187069"/>
                          <a:gd name="connsiteY11" fmla="*/ 623124 h 1267102"/>
                          <a:gd name="connsiteX12" fmla="*/ 0 w 4187069"/>
                          <a:gd name="connsiteY12" fmla="*/ 565144 h 1267102"/>
                          <a:gd name="connsiteX13" fmla="*/ 11706 w 4187069"/>
                          <a:gd name="connsiteY13" fmla="*/ 507162 h 1267102"/>
                          <a:gd name="connsiteX14" fmla="*/ 148960 w 4187069"/>
                          <a:gd name="connsiteY14" fmla="*/ 416184 h 1267102"/>
                          <a:gd name="connsiteX15" fmla="*/ 2304691 w 4187069"/>
                          <a:gd name="connsiteY15" fmla="*/ 416184 h 1267102"/>
                          <a:gd name="connsiteX16" fmla="*/ 2316317 w 4187069"/>
                          <a:gd name="connsiteY16" fmla="*/ 406713 h 1267102"/>
                          <a:gd name="connsiteX17" fmla="*/ 3145820 w 4187069"/>
                          <a:gd name="connsiteY17" fmla="*/ 4032 h 1267102"/>
                          <a:gd name="connsiteX18" fmla="*/ 4104520 w 4187069"/>
                          <a:gd name="connsiteY18" fmla="*/ 5401 h 1267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87069" h="1267102">
                            <a:moveTo>
                              <a:pt x="0" y="565143"/>
                            </a:moveTo>
                            <a:lnTo>
                              <a:pt x="0" y="565144"/>
                            </a:lnTo>
                            <a:lnTo>
                              <a:pt x="0" y="565144"/>
                            </a:lnTo>
                            <a:lnTo>
                              <a:pt x="0" y="565143"/>
                            </a:lnTo>
                            <a:close/>
                            <a:moveTo>
                              <a:pt x="4104520" y="5401"/>
                            </a:moveTo>
                            <a:cubicBezTo>
                              <a:pt x="4013198" y="251556"/>
                              <a:pt x="3966703" y="422997"/>
                              <a:pt x="3886400" y="640626"/>
                            </a:cubicBezTo>
                            <a:cubicBezTo>
                              <a:pt x="4024307" y="916532"/>
                              <a:pt x="4024255" y="951546"/>
                              <a:pt x="4187066" y="1264732"/>
                            </a:cubicBezTo>
                            <a:lnTo>
                              <a:pt x="3056474" y="1267101"/>
                            </a:lnTo>
                            <a:cubicBezTo>
                              <a:pt x="2791292" y="1076881"/>
                              <a:pt x="2429412" y="842610"/>
                              <a:pt x="2247040" y="717172"/>
                            </a:cubicBezTo>
                            <a:lnTo>
                              <a:pt x="2244655" y="714104"/>
                            </a:lnTo>
                            <a:lnTo>
                              <a:pt x="148960" y="714103"/>
                            </a:lnTo>
                            <a:cubicBezTo>
                              <a:pt x="87259" y="714103"/>
                              <a:pt x="34320" y="676588"/>
                              <a:pt x="11706" y="623124"/>
                            </a:cubicBezTo>
                            <a:lnTo>
                              <a:pt x="0" y="565144"/>
                            </a:lnTo>
                            <a:lnTo>
                              <a:pt x="11706" y="507162"/>
                            </a:lnTo>
                            <a:cubicBezTo>
                              <a:pt x="34320" y="453698"/>
                              <a:pt x="87259" y="416184"/>
                              <a:pt x="148960" y="416184"/>
                            </a:cubicBezTo>
                            <a:lnTo>
                              <a:pt x="2304691" y="416184"/>
                            </a:lnTo>
                            <a:lnTo>
                              <a:pt x="2316317" y="406713"/>
                            </a:lnTo>
                            <a:cubicBezTo>
                              <a:pt x="2497929" y="331631"/>
                              <a:pt x="2847409" y="153401"/>
                              <a:pt x="3145820" y="4032"/>
                            </a:cubicBezTo>
                            <a:cubicBezTo>
                              <a:pt x="3476404" y="-6531"/>
                              <a:pt x="3744656" y="7210"/>
                              <a:pt x="4104520" y="5401"/>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cs typeface="Arial" panose="020B0604020202020204" pitchFamily="34" charset="0"/>
                        </a:endParaRPr>
                      </a:p>
                    </p:txBody>
                  </p:sp>
                  <p:sp>
                    <p:nvSpPr>
                      <p:cNvPr id="48" name="Freeform 184">
                        <a:extLst>
                          <a:ext uri="{FF2B5EF4-FFF2-40B4-BE49-F238E27FC236}">
                            <a16:creationId xmlns:a16="http://schemas.microsoft.com/office/drawing/2014/main" id="{7A7FA84D-639B-4EB2-9395-E35648F82401}"/>
                          </a:ext>
                        </a:extLst>
                      </p:cNvPr>
                      <p:cNvSpPr/>
                      <p:nvPr/>
                    </p:nvSpPr>
                    <p:spPr>
                      <a:xfrm>
                        <a:off x="7544592" y="1389554"/>
                        <a:ext cx="354259" cy="354259"/>
                      </a:xfrm>
                      <a:custGeom>
                        <a:avLst/>
                        <a:gdLst>
                          <a:gd name="connsiteX0" fmla="*/ 1159004 w 2318008"/>
                          <a:gd name="connsiteY0" fmla="*/ 0 h 2318008"/>
                          <a:gd name="connsiteX1" fmla="*/ 1711454 w 2318008"/>
                          <a:gd name="connsiteY1" fmla="*/ 139886 h 2318008"/>
                          <a:gd name="connsiteX2" fmla="*/ 1721693 w 2318008"/>
                          <a:gd name="connsiteY2" fmla="*/ 146106 h 2318008"/>
                          <a:gd name="connsiteX3" fmla="*/ 1346540 w 2318008"/>
                          <a:gd name="connsiteY3" fmla="*/ 515609 h 2318008"/>
                          <a:gd name="connsiteX4" fmla="*/ 1294672 w 2318008"/>
                          <a:gd name="connsiteY4" fmla="*/ 499509 h 2318008"/>
                          <a:gd name="connsiteX5" fmla="*/ 1159004 w 2318008"/>
                          <a:gd name="connsiteY5" fmla="*/ 485832 h 2318008"/>
                          <a:gd name="connsiteX6" fmla="*/ 485832 w 2318008"/>
                          <a:gd name="connsiteY6" fmla="*/ 1159004 h 2318008"/>
                          <a:gd name="connsiteX7" fmla="*/ 1159004 w 2318008"/>
                          <a:gd name="connsiteY7" fmla="*/ 1832176 h 2318008"/>
                          <a:gd name="connsiteX8" fmla="*/ 1832176 w 2318008"/>
                          <a:gd name="connsiteY8" fmla="*/ 1159004 h 2318008"/>
                          <a:gd name="connsiteX9" fmla="*/ 1818500 w 2318008"/>
                          <a:gd name="connsiteY9" fmla="*/ 1023336 h 2318008"/>
                          <a:gd name="connsiteX10" fmla="*/ 1804053 w 2318008"/>
                          <a:gd name="connsiteY10" fmla="*/ 976796 h 2318008"/>
                          <a:gd name="connsiteX11" fmla="*/ 2178713 w 2318008"/>
                          <a:gd name="connsiteY11" fmla="*/ 607779 h 2318008"/>
                          <a:gd name="connsiteX12" fmla="*/ 2226928 w 2318008"/>
                          <a:gd name="connsiteY12" fmla="*/ 707868 h 2318008"/>
                          <a:gd name="connsiteX13" fmla="*/ 2318008 w 2318008"/>
                          <a:gd name="connsiteY13" fmla="*/ 1159004 h 2318008"/>
                          <a:gd name="connsiteX14" fmla="*/ 1159004 w 2318008"/>
                          <a:gd name="connsiteY14" fmla="*/ 2318008 h 2318008"/>
                          <a:gd name="connsiteX15" fmla="*/ 0 w 2318008"/>
                          <a:gd name="connsiteY15" fmla="*/ 1159004 h 2318008"/>
                          <a:gd name="connsiteX16" fmla="*/ 1159004 w 2318008"/>
                          <a:gd name="connsiteY16" fmla="*/ 0 h 2318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18008" h="2318008">
                            <a:moveTo>
                              <a:pt x="1159004" y="0"/>
                            </a:moveTo>
                            <a:cubicBezTo>
                              <a:pt x="1359036" y="0"/>
                              <a:pt x="1547231" y="50674"/>
                              <a:pt x="1711454" y="139886"/>
                            </a:cubicBezTo>
                            <a:lnTo>
                              <a:pt x="1721693" y="146106"/>
                            </a:lnTo>
                            <a:lnTo>
                              <a:pt x="1346540" y="515609"/>
                            </a:lnTo>
                            <a:lnTo>
                              <a:pt x="1294672" y="499509"/>
                            </a:lnTo>
                            <a:cubicBezTo>
                              <a:pt x="1250850" y="490541"/>
                              <a:pt x="1205477" y="485832"/>
                              <a:pt x="1159004" y="485832"/>
                            </a:cubicBezTo>
                            <a:cubicBezTo>
                              <a:pt x="787221" y="485832"/>
                              <a:pt x="485832" y="787221"/>
                              <a:pt x="485832" y="1159004"/>
                            </a:cubicBezTo>
                            <a:cubicBezTo>
                              <a:pt x="485832" y="1530787"/>
                              <a:pt x="787221" y="1832176"/>
                              <a:pt x="1159004" y="1832176"/>
                            </a:cubicBezTo>
                            <a:cubicBezTo>
                              <a:pt x="1530787" y="1832176"/>
                              <a:pt x="1832176" y="1530787"/>
                              <a:pt x="1832176" y="1159004"/>
                            </a:cubicBezTo>
                            <a:cubicBezTo>
                              <a:pt x="1832176" y="1112531"/>
                              <a:pt x="1827467" y="1067158"/>
                              <a:pt x="1818500" y="1023336"/>
                            </a:cubicBezTo>
                            <a:lnTo>
                              <a:pt x="1804053" y="976796"/>
                            </a:lnTo>
                            <a:lnTo>
                              <a:pt x="2178713" y="607779"/>
                            </a:lnTo>
                            <a:lnTo>
                              <a:pt x="2226928" y="707868"/>
                            </a:lnTo>
                            <a:cubicBezTo>
                              <a:pt x="2285577" y="846529"/>
                              <a:pt x="2318008" y="998979"/>
                              <a:pt x="2318008" y="1159004"/>
                            </a:cubicBezTo>
                            <a:cubicBezTo>
                              <a:pt x="2318008" y="1799104"/>
                              <a:pt x="1799104" y="2318008"/>
                              <a:pt x="1159004" y="2318008"/>
                            </a:cubicBezTo>
                            <a:cubicBezTo>
                              <a:pt x="518904" y="2318008"/>
                              <a:pt x="0" y="1799104"/>
                              <a:pt x="0" y="1159004"/>
                            </a:cubicBezTo>
                            <a:cubicBezTo>
                              <a:pt x="0" y="518904"/>
                              <a:pt x="518904" y="0"/>
                              <a:pt x="1159004"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cs typeface="Arial" panose="020B0604020202020204" pitchFamily="34" charset="0"/>
                        </a:endParaRPr>
                      </a:p>
                    </p:txBody>
                  </p:sp>
                  <p:sp>
                    <p:nvSpPr>
                      <p:cNvPr id="49" name="Freeform 185">
                        <a:extLst>
                          <a:ext uri="{FF2B5EF4-FFF2-40B4-BE49-F238E27FC236}">
                            <a16:creationId xmlns:a16="http://schemas.microsoft.com/office/drawing/2014/main" id="{D4DD58E6-66A9-4BD1-B1EC-C36905D3F818}"/>
                          </a:ext>
                        </a:extLst>
                      </p:cNvPr>
                      <p:cNvSpPr/>
                      <p:nvPr/>
                    </p:nvSpPr>
                    <p:spPr>
                      <a:xfrm>
                        <a:off x="7401485" y="1242380"/>
                        <a:ext cx="642055" cy="642054"/>
                      </a:xfrm>
                      <a:custGeom>
                        <a:avLst/>
                        <a:gdLst>
                          <a:gd name="connsiteX0" fmla="*/ 2100565 w 4201130"/>
                          <a:gd name="connsiteY0" fmla="*/ 0 h 4201130"/>
                          <a:gd name="connsiteX1" fmla="*/ 3275011 w 4201130"/>
                          <a:gd name="connsiteY1" fmla="*/ 358744 h 4201130"/>
                          <a:gd name="connsiteX2" fmla="*/ 3343083 w 4201130"/>
                          <a:gd name="connsiteY2" fmla="*/ 409647 h 4201130"/>
                          <a:gd name="connsiteX3" fmla="*/ 3019166 w 4201130"/>
                          <a:gd name="connsiteY3" fmla="*/ 728686 h 4201130"/>
                          <a:gd name="connsiteX4" fmla="*/ 2887577 w 4201130"/>
                          <a:gd name="connsiteY4" fmla="*/ 648744 h 4201130"/>
                          <a:gd name="connsiteX5" fmla="*/ 2100565 w 4201130"/>
                          <a:gd name="connsiteY5" fmla="*/ 449465 h 4201130"/>
                          <a:gd name="connsiteX6" fmla="*/ 449465 w 4201130"/>
                          <a:gd name="connsiteY6" fmla="*/ 2100565 h 4201130"/>
                          <a:gd name="connsiteX7" fmla="*/ 2100565 w 4201130"/>
                          <a:gd name="connsiteY7" fmla="*/ 3751665 h 4201130"/>
                          <a:gd name="connsiteX8" fmla="*/ 3751665 w 4201130"/>
                          <a:gd name="connsiteY8" fmla="*/ 2100565 h 4201130"/>
                          <a:gd name="connsiteX9" fmla="*/ 3552386 w 4201130"/>
                          <a:gd name="connsiteY9" fmla="*/ 1313553 h 4201130"/>
                          <a:gd name="connsiteX10" fmla="*/ 3477035 w 4201130"/>
                          <a:gd name="connsiteY10" fmla="*/ 1189522 h 4201130"/>
                          <a:gd name="connsiteX11" fmla="*/ 3800854 w 4201130"/>
                          <a:gd name="connsiteY11" fmla="*/ 870579 h 4201130"/>
                          <a:gd name="connsiteX12" fmla="*/ 3842387 w 4201130"/>
                          <a:gd name="connsiteY12" fmla="*/ 926119 h 4201130"/>
                          <a:gd name="connsiteX13" fmla="*/ 4201130 w 4201130"/>
                          <a:gd name="connsiteY13" fmla="*/ 2100565 h 4201130"/>
                          <a:gd name="connsiteX14" fmla="*/ 2100565 w 4201130"/>
                          <a:gd name="connsiteY14" fmla="*/ 4201130 h 4201130"/>
                          <a:gd name="connsiteX15" fmla="*/ 0 w 4201130"/>
                          <a:gd name="connsiteY15" fmla="*/ 2100565 h 4201130"/>
                          <a:gd name="connsiteX16" fmla="*/ 2100565 w 4201130"/>
                          <a:gd name="connsiteY16" fmla="*/ 0 h 4201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01130" h="4201130">
                            <a:moveTo>
                              <a:pt x="2100565" y="0"/>
                            </a:moveTo>
                            <a:cubicBezTo>
                              <a:pt x="2535606" y="0"/>
                              <a:pt x="2939759" y="132252"/>
                              <a:pt x="3275011" y="358744"/>
                            </a:cubicBezTo>
                            <a:lnTo>
                              <a:pt x="3343083" y="409647"/>
                            </a:lnTo>
                            <a:lnTo>
                              <a:pt x="3019166" y="728686"/>
                            </a:lnTo>
                            <a:lnTo>
                              <a:pt x="2887577" y="648744"/>
                            </a:lnTo>
                            <a:cubicBezTo>
                              <a:pt x="2653628" y="521655"/>
                              <a:pt x="2385527" y="449465"/>
                              <a:pt x="2100565" y="449465"/>
                            </a:cubicBezTo>
                            <a:cubicBezTo>
                              <a:pt x="1188688" y="449465"/>
                              <a:pt x="449465" y="1188688"/>
                              <a:pt x="449465" y="2100565"/>
                            </a:cubicBezTo>
                            <a:cubicBezTo>
                              <a:pt x="449465" y="3012442"/>
                              <a:pt x="1188688" y="3751665"/>
                              <a:pt x="2100565" y="3751665"/>
                            </a:cubicBezTo>
                            <a:cubicBezTo>
                              <a:pt x="3012442" y="3751665"/>
                              <a:pt x="3751665" y="3012442"/>
                              <a:pt x="3751665" y="2100565"/>
                            </a:cubicBezTo>
                            <a:cubicBezTo>
                              <a:pt x="3751665" y="1815604"/>
                              <a:pt x="3679476" y="1547503"/>
                              <a:pt x="3552386" y="1313553"/>
                            </a:cubicBezTo>
                            <a:lnTo>
                              <a:pt x="3477035" y="1189522"/>
                            </a:lnTo>
                            <a:lnTo>
                              <a:pt x="3800854" y="870579"/>
                            </a:lnTo>
                            <a:lnTo>
                              <a:pt x="3842387" y="926119"/>
                            </a:lnTo>
                            <a:cubicBezTo>
                              <a:pt x="4068879" y="1261372"/>
                              <a:pt x="4201130" y="1665524"/>
                              <a:pt x="4201130" y="2100565"/>
                            </a:cubicBezTo>
                            <a:cubicBezTo>
                              <a:pt x="4201130" y="3260675"/>
                              <a:pt x="3260675" y="4201130"/>
                              <a:pt x="2100565" y="4201130"/>
                            </a:cubicBezTo>
                            <a:cubicBezTo>
                              <a:pt x="940455" y="4201130"/>
                              <a:pt x="0" y="3260675"/>
                              <a:pt x="0" y="2100565"/>
                            </a:cubicBezTo>
                            <a:cubicBezTo>
                              <a:pt x="0" y="940455"/>
                              <a:pt x="940455" y="0"/>
                              <a:pt x="2100565"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cs typeface="Arial" panose="020B0604020202020204" pitchFamily="34" charset="0"/>
                        </a:endParaRPr>
                      </a:p>
                    </p:txBody>
                  </p:sp>
                </p:grpSp>
              </p:grpSp>
            </p:grpSp>
          </p:grpSp>
        </p:grpSp>
      </p:grpSp>
      <p:pic>
        <p:nvPicPr>
          <p:cNvPr id="3" name="Graphic 2" descr="Management with solid fill">
            <a:extLst>
              <a:ext uri="{FF2B5EF4-FFF2-40B4-BE49-F238E27FC236}">
                <a16:creationId xmlns:a16="http://schemas.microsoft.com/office/drawing/2014/main" id="{3C657C03-3760-442C-9907-33BF733F758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31019" y="2137698"/>
            <a:ext cx="914400" cy="914400"/>
          </a:xfrm>
          <a:prstGeom prst="rect">
            <a:avLst/>
          </a:prstGeom>
        </p:spPr>
      </p:pic>
      <p:pic>
        <p:nvPicPr>
          <p:cNvPr id="114" name="Graphic 113" descr="Statistics with solid fill">
            <a:extLst>
              <a:ext uri="{FF2B5EF4-FFF2-40B4-BE49-F238E27FC236}">
                <a16:creationId xmlns:a16="http://schemas.microsoft.com/office/drawing/2014/main" id="{61DA58E6-F0F5-4C16-A3E7-BF09B07FA7B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22543" y="4917533"/>
            <a:ext cx="487298" cy="487298"/>
          </a:xfrm>
          <a:prstGeom prst="rect">
            <a:avLst/>
          </a:prstGeom>
        </p:spPr>
      </p:pic>
      <p:sp>
        <p:nvSpPr>
          <p:cNvPr id="115" name="Rectangle 114">
            <a:extLst>
              <a:ext uri="{FF2B5EF4-FFF2-40B4-BE49-F238E27FC236}">
                <a16:creationId xmlns:a16="http://schemas.microsoft.com/office/drawing/2014/main" id="{928081DA-4941-45B9-851F-728200AA2D15}"/>
              </a:ext>
            </a:extLst>
          </p:cNvPr>
          <p:cNvSpPr/>
          <p:nvPr/>
        </p:nvSpPr>
        <p:spPr>
          <a:xfrm>
            <a:off x="6131533" y="5042550"/>
            <a:ext cx="786979" cy="276999"/>
          </a:xfrm>
          <a:prstGeom prst="rect">
            <a:avLst/>
          </a:prstGeom>
        </p:spPr>
        <p:txBody>
          <a:bodyPr wrap="square">
            <a:spAutoFit/>
          </a:bodyPr>
          <a:lstStyle/>
          <a:p>
            <a:pPr algn="ctr"/>
            <a:r>
              <a:rPr lang="en-US" sz="1200" dirty="0">
                <a:solidFill>
                  <a:prstClr val="white"/>
                </a:solidFill>
                <a:cs typeface="Arial" panose="020B0604020202020204" pitchFamily="34" charset="0"/>
              </a:rPr>
              <a:t>DATA</a:t>
            </a:r>
          </a:p>
        </p:txBody>
      </p:sp>
      <p:sp>
        <p:nvSpPr>
          <p:cNvPr id="116" name="TextBox 115">
            <a:extLst>
              <a:ext uri="{FF2B5EF4-FFF2-40B4-BE49-F238E27FC236}">
                <a16:creationId xmlns:a16="http://schemas.microsoft.com/office/drawing/2014/main" id="{FEA6D16C-EEEE-4E91-B003-66B12C3B95E8}"/>
              </a:ext>
            </a:extLst>
          </p:cNvPr>
          <p:cNvSpPr txBox="1"/>
          <p:nvPr/>
        </p:nvSpPr>
        <p:spPr>
          <a:xfrm>
            <a:off x="1478097" y="463517"/>
            <a:ext cx="10245270" cy="307777"/>
          </a:xfrm>
          <a:prstGeom prst="rect">
            <a:avLst/>
          </a:prstGeom>
          <a:noFill/>
        </p:spPr>
        <p:txBody>
          <a:bodyPr wrap="square" lIns="0" tIns="0" rIns="0" bIns="0" rtlCol="0" anchor="t">
            <a:spAutoFit/>
          </a:bodyPr>
          <a:lstStyle/>
          <a:p>
            <a:pPr algn="r"/>
            <a:r>
              <a:rPr lang="en-US" sz="2000" b="1" dirty="0">
                <a:solidFill>
                  <a:schemeClr val="tx2"/>
                </a:solidFill>
                <a:latin typeface="Century Gothic" panose="020B0502020202020204" pitchFamily="34" charset="0"/>
              </a:rPr>
              <a:t>GAME CHANGING STRATEGY</a:t>
            </a:r>
          </a:p>
        </p:txBody>
      </p:sp>
      <p:pic>
        <p:nvPicPr>
          <p:cNvPr id="117" name="Picture 116" descr="Shape, arrow&#10;&#10;Description automatically generated">
            <a:extLst>
              <a:ext uri="{FF2B5EF4-FFF2-40B4-BE49-F238E27FC236}">
                <a16:creationId xmlns:a16="http://schemas.microsoft.com/office/drawing/2014/main" id="{3C929EFB-B4E0-4EFB-8C7A-FAB9255142B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10741127" y="-1460"/>
            <a:ext cx="1449413" cy="1452333"/>
          </a:xfrm>
          <a:prstGeom prst="rect">
            <a:avLst/>
          </a:prstGeom>
        </p:spPr>
      </p:pic>
      <p:sp>
        <p:nvSpPr>
          <p:cNvPr id="2" name="Date Placeholder 1">
            <a:extLst>
              <a:ext uri="{FF2B5EF4-FFF2-40B4-BE49-F238E27FC236}">
                <a16:creationId xmlns:a16="http://schemas.microsoft.com/office/drawing/2014/main" id="{567FD02D-0C55-438B-B953-9E802B3DA84B}"/>
              </a:ext>
            </a:extLst>
          </p:cNvPr>
          <p:cNvSpPr>
            <a:spLocks noGrp="1"/>
          </p:cNvSpPr>
          <p:nvPr>
            <p:ph type="dt" sz="half" idx="10"/>
          </p:nvPr>
        </p:nvSpPr>
        <p:spPr/>
        <p:txBody>
          <a:bodyPr/>
          <a:lstStyle/>
          <a:p>
            <a:r>
              <a:rPr lang="en-US"/>
              <a:t>25.09.2021</a:t>
            </a:r>
            <a:endParaRPr lang="en-US" dirty="0"/>
          </a:p>
        </p:txBody>
      </p:sp>
    </p:spTree>
    <p:extLst>
      <p:ext uri="{BB962C8B-B14F-4D97-AF65-F5344CB8AC3E}">
        <p14:creationId xmlns:p14="http://schemas.microsoft.com/office/powerpoint/2010/main" val="1216506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80B44-C7A8-4FEB-AA4D-01C5A7A1DF42}"/>
              </a:ext>
            </a:extLst>
          </p:cNvPr>
          <p:cNvSpPr>
            <a:spLocks noGrp="1"/>
          </p:cNvSpPr>
          <p:nvPr>
            <p:ph type="title"/>
          </p:nvPr>
        </p:nvSpPr>
        <p:spPr>
          <a:xfrm>
            <a:off x="1591397" y="877385"/>
            <a:ext cx="10018669" cy="699292"/>
          </a:xfrm>
        </p:spPr>
        <p:txBody>
          <a:bodyPr>
            <a:noAutofit/>
          </a:bodyPr>
          <a:lstStyle/>
          <a:p>
            <a:pPr algn="ctr"/>
            <a:r>
              <a:rPr lang="en-IN" sz="2000" dirty="0">
                <a:latin typeface="Century Gothic" panose="020B0502020202020204" pitchFamily="34" charset="0"/>
              </a:rPr>
              <a:t>In the components of solid waste, which one has a major impact on the environment according to you? </a:t>
            </a:r>
          </a:p>
        </p:txBody>
      </p:sp>
      <p:sp>
        <p:nvSpPr>
          <p:cNvPr id="3" name="Text Placeholder 2" hidden="1">
            <a:extLst>
              <a:ext uri="{FF2B5EF4-FFF2-40B4-BE49-F238E27FC236}">
                <a16:creationId xmlns:a16="http://schemas.microsoft.com/office/drawing/2014/main" id="{728CCCC9-804D-430C-A9B7-5ACB55F4953B}"/>
              </a:ext>
            </a:extLst>
          </p:cNvPr>
          <p:cNvSpPr>
            <a:spLocks noGrp="1"/>
          </p:cNvSpPr>
          <p:nvPr>
            <p:ph type="body" idx="1"/>
          </p:nvPr>
        </p:nvSpPr>
        <p:spPr>
          <a:xfrm>
            <a:off x="838200" y="1516231"/>
            <a:ext cx="11034578" cy="5167473"/>
          </a:xfrm>
        </p:spPr>
        <p:txBody>
          <a:bodyPr/>
          <a:lstStyle/>
          <a:p>
            <a:endParaRPr lang="en-IN"/>
          </a:p>
        </p:txBody>
      </p:sp>
      <p:sp>
        <p:nvSpPr>
          <p:cNvPr id="52" name="OpenQuestion">
            <a:extLst>
              <a:ext uri="{FF2B5EF4-FFF2-40B4-BE49-F238E27FC236}">
                <a16:creationId xmlns:a16="http://schemas.microsoft.com/office/drawing/2014/main" id="{AA1DD828-8EDE-4D2D-8D6B-AEE61ADFF1D2}"/>
              </a:ext>
            </a:extLst>
          </p:cNvPr>
          <p:cNvSpPr/>
          <p:nvPr>
            <p:custDataLst>
              <p:tags r:id="rId2"/>
            </p:custDataLst>
          </p:nvPr>
        </p:nvSpPr>
        <p:spPr>
          <a:xfrm>
            <a:off x="10922000" y="7059363"/>
            <a:ext cx="1270000" cy="215444"/>
          </a:xfrm>
          <a:prstGeom prst="actionButtonSou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en-IN" sz="800" dirty="0"/>
              <a:t>Vote Trigger</a:t>
            </a:r>
          </a:p>
        </p:txBody>
      </p:sp>
      <p:sp>
        <p:nvSpPr>
          <p:cNvPr id="97" name="Lightning Bolt 96" descr="-">
            <a:extLst>
              <a:ext uri="{FF2B5EF4-FFF2-40B4-BE49-F238E27FC236}">
                <a16:creationId xmlns:a16="http://schemas.microsoft.com/office/drawing/2014/main" id="{07AA17A2-115A-482C-914B-6B743CD2EA42}"/>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8" name="Lightning Bolt 97" descr="-">
            <a:extLst>
              <a:ext uri="{FF2B5EF4-FFF2-40B4-BE49-F238E27FC236}">
                <a16:creationId xmlns:a16="http://schemas.microsoft.com/office/drawing/2014/main" id="{B7B4E7FD-03A1-42B3-8CB7-4FC8B941004E}"/>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2" name="Lightning Bolt 111" descr="-">
            <a:extLst>
              <a:ext uri="{FF2B5EF4-FFF2-40B4-BE49-F238E27FC236}">
                <a16:creationId xmlns:a16="http://schemas.microsoft.com/office/drawing/2014/main" id="{4C717A36-204E-4675-A3C6-89663082FBD1}"/>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3" name="Lightning Bolt 112" descr="-">
            <a:extLst>
              <a:ext uri="{FF2B5EF4-FFF2-40B4-BE49-F238E27FC236}">
                <a16:creationId xmlns:a16="http://schemas.microsoft.com/office/drawing/2014/main" id="{007E037A-86CF-44E5-BC7D-D50EBF068F37}"/>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4" name="Lightning Bolt 113" descr="-">
            <a:extLst>
              <a:ext uri="{FF2B5EF4-FFF2-40B4-BE49-F238E27FC236}">
                <a16:creationId xmlns:a16="http://schemas.microsoft.com/office/drawing/2014/main" id="{3B57E188-DE79-40AD-8141-0F0A991C3F8A}"/>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6" name="Date Placeholder 125">
            <a:extLst>
              <a:ext uri="{FF2B5EF4-FFF2-40B4-BE49-F238E27FC236}">
                <a16:creationId xmlns:a16="http://schemas.microsoft.com/office/drawing/2014/main" id="{918D5130-40E0-4747-8CFC-0406A68339C8}"/>
              </a:ext>
            </a:extLst>
          </p:cNvPr>
          <p:cNvSpPr>
            <a:spLocks noGrp="1"/>
          </p:cNvSpPr>
          <p:nvPr>
            <p:ph type="dt" sz="half" idx="10"/>
          </p:nvPr>
        </p:nvSpPr>
        <p:spPr/>
        <p:txBody>
          <a:bodyPr/>
          <a:lstStyle/>
          <a:p>
            <a:r>
              <a:rPr lang="en-US" dirty="0"/>
              <a:t>27.09.2021</a:t>
            </a:r>
          </a:p>
        </p:txBody>
      </p:sp>
      <p:sp>
        <p:nvSpPr>
          <p:cNvPr id="9" name="Lightning Bolt 8" descr="-">
            <a:extLst>
              <a:ext uri="{FF2B5EF4-FFF2-40B4-BE49-F238E27FC236}">
                <a16:creationId xmlns:a16="http://schemas.microsoft.com/office/drawing/2014/main" id="{4F1580A7-F5F6-4689-9047-23F0473ABB6B}"/>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Lightning Bolt 9" descr="-">
            <a:extLst>
              <a:ext uri="{FF2B5EF4-FFF2-40B4-BE49-F238E27FC236}">
                <a16:creationId xmlns:a16="http://schemas.microsoft.com/office/drawing/2014/main" id="{A06ABB81-E287-4896-B043-DA5195329F50}"/>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Lightning Bolt 12" descr="-">
            <a:extLst>
              <a:ext uri="{FF2B5EF4-FFF2-40B4-BE49-F238E27FC236}">
                <a16:creationId xmlns:a16="http://schemas.microsoft.com/office/drawing/2014/main" id="{33274492-4A38-4126-9ABF-2BD99D6D6848}"/>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7" name="Picture 6">
            <a:extLst>
              <a:ext uri="{FF2B5EF4-FFF2-40B4-BE49-F238E27FC236}">
                <a16:creationId xmlns:a16="http://schemas.microsoft.com/office/drawing/2014/main" id="{3931B038-8008-4E21-AA31-3FBE96E4C6FF}"/>
              </a:ext>
            </a:extLst>
          </p:cNvPr>
          <p:cNvPicPr>
            <a:picLocks noChangeAspect="1"/>
          </p:cNvPicPr>
          <p:nvPr/>
        </p:nvPicPr>
        <p:blipFill>
          <a:blip r:embed="rId4"/>
          <a:stretch>
            <a:fillRect/>
          </a:stretch>
        </p:blipFill>
        <p:spPr>
          <a:xfrm>
            <a:off x="1828799" y="1576677"/>
            <a:ext cx="7168057" cy="5097131"/>
          </a:xfrm>
          <a:prstGeom prst="rect">
            <a:avLst/>
          </a:prstGeom>
        </p:spPr>
      </p:pic>
      <p:pic>
        <p:nvPicPr>
          <p:cNvPr id="94" name="Picture 93" descr="Shape, arrow&#10;&#10;Description automatically generated">
            <a:extLst>
              <a:ext uri="{FF2B5EF4-FFF2-40B4-BE49-F238E27FC236}">
                <a16:creationId xmlns:a16="http://schemas.microsoft.com/office/drawing/2014/main" id="{D51A7997-395F-4231-9C6D-7DE0B7073F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10741127" y="-1460"/>
            <a:ext cx="1449413" cy="1452333"/>
          </a:xfrm>
          <a:prstGeom prst="rect">
            <a:avLst/>
          </a:prstGeom>
        </p:spPr>
      </p:pic>
      <p:sp>
        <p:nvSpPr>
          <p:cNvPr id="95" name="TextBox 94">
            <a:extLst>
              <a:ext uri="{FF2B5EF4-FFF2-40B4-BE49-F238E27FC236}">
                <a16:creationId xmlns:a16="http://schemas.microsoft.com/office/drawing/2014/main" id="{B8CF9A1A-928E-41B1-B18D-6D1CC48ECBFC}"/>
              </a:ext>
            </a:extLst>
          </p:cNvPr>
          <p:cNvSpPr txBox="1"/>
          <p:nvPr/>
        </p:nvSpPr>
        <p:spPr>
          <a:xfrm>
            <a:off x="1478097" y="463517"/>
            <a:ext cx="10245270" cy="307777"/>
          </a:xfrm>
          <a:prstGeom prst="rect">
            <a:avLst/>
          </a:prstGeom>
          <a:noFill/>
        </p:spPr>
        <p:txBody>
          <a:bodyPr wrap="square" lIns="0" tIns="0" rIns="0" bIns="0" rtlCol="0" anchor="t">
            <a:spAutoFit/>
          </a:bodyPr>
          <a:lstStyle/>
          <a:p>
            <a:pPr algn="r"/>
            <a:r>
              <a:rPr lang="en-US" sz="2000" b="1" dirty="0">
                <a:solidFill>
                  <a:schemeClr val="tx2"/>
                </a:solidFill>
                <a:latin typeface="Century Gothic" panose="020B0502020202020204" pitchFamily="34" charset="0"/>
              </a:rPr>
              <a:t>Live Polling Results Question 2</a:t>
            </a:r>
          </a:p>
        </p:txBody>
      </p:sp>
      <p:sp>
        <p:nvSpPr>
          <p:cNvPr id="100" name="Rectangle 99">
            <a:extLst>
              <a:ext uri="{FF2B5EF4-FFF2-40B4-BE49-F238E27FC236}">
                <a16:creationId xmlns:a16="http://schemas.microsoft.com/office/drawing/2014/main" id="{557972A2-0F7E-4BA8-AA0C-40DE034F0E37}"/>
              </a:ext>
            </a:extLst>
          </p:cNvPr>
          <p:cNvSpPr/>
          <p:nvPr/>
        </p:nvSpPr>
        <p:spPr>
          <a:xfrm>
            <a:off x="9234258" y="4340772"/>
            <a:ext cx="2694983" cy="893380"/>
          </a:xfrm>
          <a:prstGeom prst="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accent5">
                  <a:lumMod val="75000"/>
                </a:schemeClr>
              </a:solidFill>
            </a:endParaRPr>
          </a:p>
        </p:txBody>
      </p:sp>
      <p:sp>
        <p:nvSpPr>
          <p:cNvPr id="101" name="TextBox 100">
            <a:extLst>
              <a:ext uri="{FF2B5EF4-FFF2-40B4-BE49-F238E27FC236}">
                <a16:creationId xmlns:a16="http://schemas.microsoft.com/office/drawing/2014/main" id="{AB6F7CDF-CF83-437C-8571-B9319AFA11EC}"/>
              </a:ext>
            </a:extLst>
          </p:cNvPr>
          <p:cNvSpPr txBox="1"/>
          <p:nvPr/>
        </p:nvSpPr>
        <p:spPr>
          <a:xfrm>
            <a:off x="8923283" y="4488200"/>
            <a:ext cx="3268717" cy="646331"/>
          </a:xfrm>
          <a:prstGeom prst="rect">
            <a:avLst/>
          </a:prstGeom>
          <a:noFill/>
        </p:spPr>
        <p:txBody>
          <a:bodyPr wrap="square" rtlCol="0">
            <a:spAutoFit/>
          </a:bodyPr>
          <a:lstStyle/>
          <a:p>
            <a:pPr algn="ctr"/>
            <a:r>
              <a:rPr lang="en-IN" dirty="0"/>
              <a:t>This will help us in future research.</a:t>
            </a:r>
          </a:p>
        </p:txBody>
      </p:sp>
    </p:spTree>
    <p:custDataLst>
      <p:tags r:id="rId1"/>
    </p:custDataLst>
    <p:extLst>
      <p:ext uri="{BB962C8B-B14F-4D97-AF65-F5344CB8AC3E}">
        <p14:creationId xmlns:p14="http://schemas.microsoft.com/office/powerpoint/2010/main" val="3747244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999"/>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D0586C0-1131-49CD-BBFD-07398032FFC9}"/>
              </a:ext>
            </a:extLst>
          </p:cNvPr>
          <p:cNvSpPr>
            <a:spLocks noGrp="1"/>
          </p:cNvSpPr>
          <p:nvPr>
            <p:ph type="title"/>
          </p:nvPr>
        </p:nvSpPr>
        <p:spPr>
          <a:xfrm>
            <a:off x="935516" y="1130682"/>
            <a:ext cx="10875484" cy="383770"/>
          </a:xfrm>
        </p:spPr>
        <p:txBody>
          <a:bodyPr anchor="t">
            <a:normAutofit/>
          </a:bodyPr>
          <a:lstStyle/>
          <a:p>
            <a:pPr algn="ctr"/>
            <a:r>
              <a:rPr lang="en-IN" sz="2000">
                <a:latin typeface="Century Gothic" panose="020B0502020202020204" pitchFamily="34" charset="0"/>
              </a:rPr>
              <a:t>List at least one gap in streamlining the solid waste management sector.</a:t>
            </a:r>
            <a:endParaRPr lang="en-IN" sz="2000" dirty="0">
              <a:latin typeface="Century Gothic" panose="020B0502020202020204" pitchFamily="34" charset="0"/>
            </a:endParaRPr>
          </a:p>
        </p:txBody>
      </p:sp>
      <p:sp>
        <p:nvSpPr>
          <p:cNvPr id="5" name="Text Placeholder 4" hidden="1">
            <a:extLst>
              <a:ext uri="{FF2B5EF4-FFF2-40B4-BE49-F238E27FC236}">
                <a16:creationId xmlns:a16="http://schemas.microsoft.com/office/drawing/2014/main" id="{E37A415D-A05B-4887-81D4-AE046219CD12}"/>
              </a:ext>
            </a:extLst>
          </p:cNvPr>
          <p:cNvSpPr>
            <a:spLocks noGrp="1"/>
          </p:cNvSpPr>
          <p:nvPr>
            <p:ph type="body" idx="1"/>
          </p:nvPr>
        </p:nvSpPr>
        <p:spPr/>
        <p:txBody>
          <a:bodyPr/>
          <a:lstStyle/>
          <a:p>
            <a:endParaRPr lang="en-IN"/>
          </a:p>
        </p:txBody>
      </p:sp>
      <p:sp>
        <p:nvSpPr>
          <p:cNvPr id="13" name="OpenQuestion">
            <a:extLst>
              <a:ext uri="{FF2B5EF4-FFF2-40B4-BE49-F238E27FC236}">
                <a16:creationId xmlns:a16="http://schemas.microsoft.com/office/drawing/2014/main" id="{CA638658-BC85-4DC4-B354-B77E8B813B27}"/>
              </a:ext>
            </a:extLst>
          </p:cNvPr>
          <p:cNvSpPr/>
          <p:nvPr>
            <p:custDataLst>
              <p:tags r:id="rId2"/>
            </p:custDataLst>
          </p:nvPr>
        </p:nvSpPr>
        <p:spPr>
          <a:xfrm>
            <a:off x="10980757" y="7025602"/>
            <a:ext cx="1270000" cy="215444"/>
          </a:xfrm>
          <a:prstGeom prst="actionButtonSou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en-IN" sz="800"/>
              <a:t>Vote Trigger</a:t>
            </a:r>
          </a:p>
        </p:txBody>
      </p:sp>
      <p:sp>
        <p:nvSpPr>
          <p:cNvPr id="15" name="Lightning Bolt 14" descr="-">
            <a:extLst>
              <a:ext uri="{FF2B5EF4-FFF2-40B4-BE49-F238E27FC236}">
                <a16:creationId xmlns:a16="http://schemas.microsoft.com/office/drawing/2014/main" id="{138F3323-1383-44EB-AD22-FF983F0F90EC}"/>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Lightning Bolt 15" descr="-">
            <a:extLst>
              <a:ext uri="{FF2B5EF4-FFF2-40B4-BE49-F238E27FC236}">
                <a16:creationId xmlns:a16="http://schemas.microsoft.com/office/drawing/2014/main" id="{497C721D-4942-49E1-B8D7-4B6BF1EA1081}"/>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Date Placeholder 28">
            <a:extLst>
              <a:ext uri="{FF2B5EF4-FFF2-40B4-BE49-F238E27FC236}">
                <a16:creationId xmlns:a16="http://schemas.microsoft.com/office/drawing/2014/main" id="{1F1FEF42-A274-45A9-AF14-33F6D0D2EC17}"/>
              </a:ext>
            </a:extLst>
          </p:cNvPr>
          <p:cNvSpPr>
            <a:spLocks noGrp="1"/>
          </p:cNvSpPr>
          <p:nvPr>
            <p:ph type="dt" sz="half" idx="10"/>
          </p:nvPr>
        </p:nvSpPr>
        <p:spPr/>
        <p:txBody>
          <a:bodyPr/>
          <a:lstStyle/>
          <a:p>
            <a:r>
              <a:rPr lang="en-US" dirty="0"/>
              <a:t>27.09.2021</a:t>
            </a:r>
          </a:p>
        </p:txBody>
      </p:sp>
      <p:sp>
        <p:nvSpPr>
          <p:cNvPr id="32" name="Lightning Bolt 31" descr="-">
            <a:extLst>
              <a:ext uri="{FF2B5EF4-FFF2-40B4-BE49-F238E27FC236}">
                <a16:creationId xmlns:a16="http://schemas.microsoft.com/office/drawing/2014/main" id="{12F25CE5-CAD5-4DAF-A1D3-764B41E6E307}"/>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7" name="Picture 6">
            <a:extLst>
              <a:ext uri="{FF2B5EF4-FFF2-40B4-BE49-F238E27FC236}">
                <a16:creationId xmlns:a16="http://schemas.microsoft.com/office/drawing/2014/main" id="{7ACD95BD-87CC-4B8C-86C5-ACAA8B3B335B}"/>
              </a:ext>
            </a:extLst>
          </p:cNvPr>
          <p:cNvPicPr>
            <a:picLocks noChangeAspect="1"/>
          </p:cNvPicPr>
          <p:nvPr/>
        </p:nvPicPr>
        <p:blipFill>
          <a:blip r:embed="rId4"/>
          <a:stretch>
            <a:fillRect/>
          </a:stretch>
        </p:blipFill>
        <p:spPr>
          <a:xfrm>
            <a:off x="1766243" y="1499986"/>
            <a:ext cx="8145012" cy="4763165"/>
          </a:xfrm>
          <a:prstGeom prst="rect">
            <a:avLst/>
          </a:prstGeom>
        </p:spPr>
      </p:pic>
      <p:pic>
        <p:nvPicPr>
          <p:cNvPr id="17" name="Picture 16" descr="Shape, arrow&#10;&#10;Description automatically generated">
            <a:extLst>
              <a:ext uri="{FF2B5EF4-FFF2-40B4-BE49-F238E27FC236}">
                <a16:creationId xmlns:a16="http://schemas.microsoft.com/office/drawing/2014/main" id="{8A26D665-4A92-40E7-9ABB-9D4026FF65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10741127" y="-1460"/>
            <a:ext cx="1449413" cy="1452333"/>
          </a:xfrm>
          <a:prstGeom prst="rect">
            <a:avLst/>
          </a:prstGeom>
        </p:spPr>
      </p:pic>
      <p:sp>
        <p:nvSpPr>
          <p:cNvPr id="18" name="TextBox 17">
            <a:extLst>
              <a:ext uri="{FF2B5EF4-FFF2-40B4-BE49-F238E27FC236}">
                <a16:creationId xmlns:a16="http://schemas.microsoft.com/office/drawing/2014/main" id="{42E0C310-13B4-4617-8E02-E528EF1C2B6A}"/>
              </a:ext>
            </a:extLst>
          </p:cNvPr>
          <p:cNvSpPr txBox="1"/>
          <p:nvPr/>
        </p:nvSpPr>
        <p:spPr>
          <a:xfrm>
            <a:off x="1478097" y="463517"/>
            <a:ext cx="10245270" cy="307777"/>
          </a:xfrm>
          <a:prstGeom prst="rect">
            <a:avLst/>
          </a:prstGeom>
          <a:noFill/>
        </p:spPr>
        <p:txBody>
          <a:bodyPr wrap="square" lIns="0" tIns="0" rIns="0" bIns="0" rtlCol="0" anchor="t">
            <a:spAutoFit/>
          </a:bodyPr>
          <a:lstStyle/>
          <a:p>
            <a:pPr algn="r"/>
            <a:r>
              <a:rPr lang="en-US" sz="2000" b="1" dirty="0">
                <a:solidFill>
                  <a:schemeClr val="tx2"/>
                </a:solidFill>
                <a:latin typeface="Century Gothic" panose="020B0502020202020204" pitchFamily="34" charset="0"/>
              </a:rPr>
              <a:t>Live Polling Results Question 3</a:t>
            </a:r>
          </a:p>
        </p:txBody>
      </p:sp>
      <p:sp>
        <p:nvSpPr>
          <p:cNvPr id="19" name="Rectangle 18">
            <a:extLst>
              <a:ext uri="{FF2B5EF4-FFF2-40B4-BE49-F238E27FC236}">
                <a16:creationId xmlns:a16="http://schemas.microsoft.com/office/drawing/2014/main" id="{7FE4D8A2-BCBE-471C-B288-CF0E47E8C801}"/>
              </a:ext>
            </a:extLst>
          </p:cNvPr>
          <p:cNvSpPr/>
          <p:nvPr/>
        </p:nvSpPr>
        <p:spPr>
          <a:xfrm>
            <a:off x="8187559" y="4813738"/>
            <a:ext cx="3447393" cy="1449413"/>
          </a:xfrm>
          <a:prstGeom prst="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accent5">
                  <a:lumMod val="75000"/>
                </a:schemeClr>
              </a:solidFill>
            </a:endParaRPr>
          </a:p>
        </p:txBody>
      </p:sp>
      <p:sp>
        <p:nvSpPr>
          <p:cNvPr id="20" name="TextBox 19">
            <a:extLst>
              <a:ext uri="{FF2B5EF4-FFF2-40B4-BE49-F238E27FC236}">
                <a16:creationId xmlns:a16="http://schemas.microsoft.com/office/drawing/2014/main" id="{16360FE9-A9FD-40FB-8403-2D5F2FC56E04}"/>
              </a:ext>
            </a:extLst>
          </p:cNvPr>
          <p:cNvSpPr txBox="1"/>
          <p:nvPr/>
        </p:nvSpPr>
        <p:spPr>
          <a:xfrm>
            <a:off x="8366235" y="5076779"/>
            <a:ext cx="3268717" cy="923330"/>
          </a:xfrm>
          <a:prstGeom prst="rect">
            <a:avLst/>
          </a:prstGeom>
          <a:noFill/>
        </p:spPr>
        <p:txBody>
          <a:bodyPr wrap="square" rtlCol="0">
            <a:spAutoFit/>
          </a:bodyPr>
          <a:lstStyle/>
          <a:p>
            <a:pPr algn="ctr"/>
            <a:r>
              <a:rPr lang="en-IN" dirty="0"/>
              <a:t>These were the gaps we were initially thinking but then we realized, the gaps are wider.</a:t>
            </a:r>
          </a:p>
        </p:txBody>
      </p:sp>
      <p:sp>
        <p:nvSpPr>
          <p:cNvPr id="23" name="WordCloudImage" descr="Word Cloud Image">
            <a:extLst>
              <a:ext uri="{FF2B5EF4-FFF2-40B4-BE49-F238E27FC236}">
                <a16:creationId xmlns:a16="http://schemas.microsoft.com/office/drawing/2014/main" id="{D486341D-EA55-4A96-98DD-233D50294D18}"/>
              </a:ext>
            </a:extLst>
          </p:cNvPr>
          <p:cNvSpPr/>
          <p:nvPr/>
        </p:nvSpPr>
        <p:spPr>
          <a:xfrm>
            <a:off x="838200" y="1684987"/>
            <a:ext cx="10972800" cy="4876800"/>
          </a:xfrm>
          <a:prstGeom prst="rect">
            <a:avLst/>
          </a:prstGeom>
          <a:blipFill dpi="0" rotWithShape="1">
            <a:blip r:embed="rId6">
              <a:alphaModFix/>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ustDataLst>
      <p:tags r:id="rId1"/>
    </p:custDataLst>
    <p:extLst>
      <p:ext uri="{BB962C8B-B14F-4D97-AF65-F5344CB8AC3E}">
        <p14:creationId xmlns:p14="http://schemas.microsoft.com/office/powerpoint/2010/main" val="2146839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999"/>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54">
            <a:extLst>
              <a:ext uri="{FF2B5EF4-FFF2-40B4-BE49-F238E27FC236}">
                <a16:creationId xmlns:a16="http://schemas.microsoft.com/office/drawing/2014/main" id="{5EED1963-E6A1-4C3F-AB80-7E46605000D1}"/>
              </a:ext>
            </a:extLst>
          </p:cNvPr>
          <p:cNvGrpSpPr/>
          <p:nvPr/>
        </p:nvGrpSpPr>
        <p:grpSpPr>
          <a:xfrm>
            <a:off x="1940560" y="1011421"/>
            <a:ext cx="10731066" cy="7461206"/>
            <a:chOff x="2227379" y="782081"/>
            <a:chExt cx="10632032" cy="7092128"/>
          </a:xfrm>
        </p:grpSpPr>
        <p:sp>
          <p:nvSpPr>
            <p:cNvPr id="2" name="Oval 1">
              <a:extLst>
                <a:ext uri="{FF2B5EF4-FFF2-40B4-BE49-F238E27FC236}">
                  <a16:creationId xmlns:a16="http://schemas.microsoft.com/office/drawing/2014/main" id="{AF0165DA-A86F-4F66-BFB3-19F3187116FB}"/>
                </a:ext>
              </a:extLst>
            </p:cNvPr>
            <p:cNvSpPr/>
            <p:nvPr/>
          </p:nvSpPr>
          <p:spPr>
            <a:xfrm>
              <a:off x="2829904" y="1180793"/>
              <a:ext cx="6026788" cy="4194173"/>
            </a:xfrm>
            <a:prstGeom prst="ellipse">
              <a:avLst/>
            </a:prstGeom>
            <a:solidFill>
              <a:schemeClr val="bg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divo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TextBox 13">
              <a:extLst>
                <a:ext uri="{FF2B5EF4-FFF2-40B4-BE49-F238E27FC236}">
                  <a16:creationId xmlns:a16="http://schemas.microsoft.com/office/drawing/2014/main" id="{3A7AD242-F353-42F4-AA36-5DA0DD488357}"/>
                </a:ext>
              </a:extLst>
            </p:cNvPr>
            <p:cNvSpPr txBox="1"/>
            <p:nvPr/>
          </p:nvSpPr>
          <p:spPr>
            <a:xfrm>
              <a:off x="6369743" y="2270111"/>
              <a:ext cx="2321480" cy="380318"/>
            </a:xfrm>
            <a:prstGeom prst="rect">
              <a:avLst/>
            </a:prstGeom>
            <a:noFill/>
          </p:spPr>
          <p:txBody>
            <a:bodyPr wrap="square" rtlCol="0">
              <a:spAutoFit/>
            </a:bodyPr>
            <a:lstStyle/>
            <a:p>
              <a:r>
                <a:rPr lang="en-IN" sz="2000" dirty="0">
                  <a:solidFill>
                    <a:schemeClr val="tx1">
                      <a:lumMod val="65000"/>
                      <a:lumOff val="35000"/>
                    </a:schemeClr>
                  </a:solidFill>
                </a:rPr>
                <a:t>|INFRASTRUCTURE|</a:t>
              </a:r>
            </a:p>
          </p:txBody>
        </p:sp>
        <p:sp>
          <p:nvSpPr>
            <p:cNvPr id="15" name="TextBox 14">
              <a:extLst>
                <a:ext uri="{FF2B5EF4-FFF2-40B4-BE49-F238E27FC236}">
                  <a16:creationId xmlns:a16="http://schemas.microsoft.com/office/drawing/2014/main" id="{87A0A089-6985-4C37-977C-8236787AEDE1}"/>
                </a:ext>
              </a:extLst>
            </p:cNvPr>
            <p:cNvSpPr txBox="1"/>
            <p:nvPr/>
          </p:nvSpPr>
          <p:spPr>
            <a:xfrm>
              <a:off x="3485655" y="1892956"/>
              <a:ext cx="4859522" cy="380318"/>
            </a:xfrm>
            <a:prstGeom prst="rect">
              <a:avLst/>
            </a:prstGeom>
            <a:noFill/>
          </p:spPr>
          <p:txBody>
            <a:bodyPr wrap="square" rtlCol="0">
              <a:spAutoFit/>
            </a:bodyPr>
            <a:lstStyle/>
            <a:p>
              <a:r>
                <a:rPr lang="en-IN" sz="2000" dirty="0">
                  <a:solidFill>
                    <a:srgbClr val="7030A0"/>
                  </a:solidFill>
                  <a:cs typeface="BrowalliaUPC" panose="020B0502040204020203" pitchFamily="34" charset="-34"/>
                </a:rPr>
                <a:t>| COLLABORATION AND COMMUNICATION|</a:t>
              </a:r>
            </a:p>
          </p:txBody>
        </p:sp>
        <p:sp>
          <p:nvSpPr>
            <p:cNvPr id="16" name="TextBox 15">
              <a:extLst>
                <a:ext uri="{FF2B5EF4-FFF2-40B4-BE49-F238E27FC236}">
                  <a16:creationId xmlns:a16="http://schemas.microsoft.com/office/drawing/2014/main" id="{6DD8F09E-8EB8-47F6-8813-3FF970AB3D3E}"/>
                </a:ext>
              </a:extLst>
            </p:cNvPr>
            <p:cNvSpPr txBox="1"/>
            <p:nvPr/>
          </p:nvSpPr>
          <p:spPr>
            <a:xfrm>
              <a:off x="4640944" y="3787346"/>
              <a:ext cx="2214300" cy="789891"/>
            </a:xfrm>
            <a:prstGeom prst="rect">
              <a:avLst/>
            </a:prstGeom>
            <a:noFill/>
          </p:spPr>
          <p:txBody>
            <a:bodyPr wrap="square" rtlCol="0">
              <a:spAutoFit/>
            </a:bodyPr>
            <a:lstStyle/>
            <a:p>
              <a:pPr algn="ctr"/>
              <a:r>
                <a:rPr lang="en-IN" sz="2400" dirty="0">
                  <a:solidFill>
                    <a:srgbClr val="5F5F5F"/>
                  </a:solidFill>
                </a:rPr>
                <a:t>|PUBLIC </a:t>
              </a:r>
            </a:p>
            <a:p>
              <a:pPr algn="ctr"/>
              <a:r>
                <a:rPr lang="en-IN" sz="2400" dirty="0">
                  <a:solidFill>
                    <a:srgbClr val="5F5F5F"/>
                  </a:solidFill>
                </a:rPr>
                <a:t>PARTICIPATION|</a:t>
              </a:r>
            </a:p>
          </p:txBody>
        </p:sp>
        <p:sp>
          <p:nvSpPr>
            <p:cNvPr id="17" name="TextBox 16">
              <a:extLst>
                <a:ext uri="{FF2B5EF4-FFF2-40B4-BE49-F238E27FC236}">
                  <a16:creationId xmlns:a16="http://schemas.microsoft.com/office/drawing/2014/main" id="{6DDC5267-1BF7-44F8-A892-3DFF82A7EC83}"/>
                </a:ext>
              </a:extLst>
            </p:cNvPr>
            <p:cNvSpPr txBox="1"/>
            <p:nvPr/>
          </p:nvSpPr>
          <p:spPr>
            <a:xfrm>
              <a:off x="5502751" y="2625147"/>
              <a:ext cx="1463664" cy="672870"/>
            </a:xfrm>
            <a:prstGeom prst="rect">
              <a:avLst/>
            </a:prstGeom>
            <a:noFill/>
          </p:spPr>
          <p:txBody>
            <a:bodyPr wrap="square" rtlCol="0">
              <a:spAutoFit/>
            </a:bodyPr>
            <a:lstStyle/>
            <a:p>
              <a:r>
                <a:rPr lang="en-IN" sz="2000" dirty="0">
                  <a:solidFill>
                    <a:srgbClr val="660066"/>
                  </a:solidFill>
                </a:rPr>
                <a:t>|FINANCIAL</a:t>
              </a:r>
            </a:p>
            <a:p>
              <a:r>
                <a:rPr lang="en-IN" sz="2000" dirty="0">
                  <a:solidFill>
                    <a:srgbClr val="660066"/>
                  </a:solidFill>
                </a:rPr>
                <a:t> SUPPORT|</a:t>
              </a:r>
            </a:p>
          </p:txBody>
        </p:sp>
        <p:sp>
          <p:nvSpPr>
            <p:cNvPr id="18" name="TextBox 17">
              <a:extLst>
                <a:ext uri="{FF2B5EF4-FFF2-40B4-BE49-F238E27FC236}">
                  <a16:creationId xmlns:a16="http://schemas.microsoft.com/office/drawing/2014/main" id="{8AC99475-2A25-4ABE-9682-34EC6FDEC36B}"/>
                </a:ext>
              </a:extLst>
            </p:cNvPr>
            <p:cNvSpPr txBox="1"/>
            <p:nvPr/>
          </p:nvSpPr>
          <p:spPr>
            <a:xfrm>
              <a:off x="6628125" y="2634020"/>
              <a:ext cx="2244491" cy="672870"/>
            </a:xfrm>
            <a:prstGeom prst="rect">
              <a:avLst/>
            </a:prstGeom>
            <a:noFill/>
          </p:spPr>
          <p:txBody>
            <a:bodyPr wrap="square" rtlCol="0">
              <a:spAutoFit/>
            </a:bodyPr>
            <a:lstStyle/>
            <a:p>
              <a:pPr algn="ctr"/>
              <a:r>
                <a:rPr lang="en-IN" sz="2000" dirty="0">
                  <a:solidFill>
                    <a:srgbClr val="FF0000"/>
                  </a:solidFill>
                </a:rPr>
                <a:t> |ADMINISTRATIVE</a:t>
              </a:r>
            </a:p>
            <a:p>
              <a:pPr algn="ctr"/>
              <a:r>
                <a:rPr lang="en-IN" sz="2000" dirty="0">
                  <a:solidFill>
                    <a:srgbClr val="FF0000"/>
                  </a:solidFill>
                </a:rPr>
                <a:t> WILLINGNESS|</a:t>
              </a:r>
            </a:p>
          </p:txBody>
        </p:sp>
        <p:sp>
          <p:nvSpPr>
            <p:cNvPr id="19" name="TextBox 18">
              <a:extLst>
                <a:ext uri="{FF2B5EF4-FFF2-40B4-BE49-F238E27FC236}">
                  <a16:creationId xmlns:a16="http://schemas.microsoft.com/office/drawing/2014/main" id="{81C5F575-6EBF-4A67-B190-1180616B608B}"/>
                </a:ext>
              </a:extLst>
            </p:cNvPr>
            <p:cNvSpPr txBox="1"/>
            <p:nvPr/>
          </p:nvSpPr>
          <p:spPr>
            <a:xfrm>
              <a:off x="4006180" y="1584203"/>
              <a:ext cx="4629057" cy="380318"/>
            </a:xfrm>
            <a:prstGeom prst="rect">
              <a:avLst/>
            </a:prstGeom>
            <a:noFill/>
          </p:spPr>
          <p:txBody>
            <a:bodyPr wrap="square" rtlCol="0">
              <a:spAutoFit/>
            </a:bodyPr>
            <a:lstStyle/>
            <a:p>
              <a:r>
                <a:rPr lang="en-IN" sz="2000" dirty="0">
                  <a:solidFill>
                    <a:schemeClr val="accent5">
                      <a:lumMod val="50000"/>
                    </a:schemeClr>
                  </a:solidFill>
                </a:rPr>
                <a:t>|INSTITUTIONAL PRO-ACTIVENESS |</a:t>
              </a:r>
            </a:p>
          </p:txBody>
        </p:sp>
        <p:sp>
          <p:nvSpPr>
            <p:cNvPr id="20" name="TextBox 19">
              <a:extLst>
                <a:ext uri="{FF2B5EF4-FFF2-40B4-BE49-F238E27FC236}">
                  <a16:creationId xmlns:a16="http://schemas.microsoft.com/office/drawing/2014/main" id="{A781C7C8-793D-4C05-862B-BF27F8504270}"/>
                </a:ext>
              </a:extLst>
            </p:cNvPr>
            <p:cNvSpPr txBox="1"/>
            <p:nvPr/>
          </p:nvSpPr>
          <p:spPr>
            <a:xfrm>
              <a:off x="2892361" y="3201838"/>
              <a:ext cx="5014464" cy="380318"/>
            </a:xfrm>
            <a:prstGeom prst="rect">
              <a:avLst/>
            </a:prstGeom>
            <a:noFill/>
          </p:spPr>
          <p:txBody>
            <a:bodyPr wrap="square" rtlCol="0">
              <a:spAutoFit/>
            </a:bodyPr>
            <a:lstStyle/>
            <a:p>
              <a:r>
                <a:rPr lang="en-IN" sz="2000" dirty="0">
                  <a:solidFill>
                    <a:srgbClr val="008000"/>
                  </a:solidFill>
                </a:rPr>
                <a:t>|LEGAL SUPPORT AND FRAMEWORKS|</a:t>
              </a:r>
            </a:p>
          </p:txBody>
        </p:sp>
        <p:sp>
          <p:nvSpPr>
            <p:cNvPr id="21" name="TextBox 20">
              <a:extLst>
                <a:ext uri="{FF2B5EF4-FFF2-40B4-BE49-F238E27FC236}">
                  <a16:creationId xmlns:a16="http://schemas.microsoft.com/office/drawing/2014/main" id="{45E13C82-EB64-4132-A4A5-8AACF4DE390D}"/>
                </a:ext>
              </a:extLst>
            </p:cNvPr>
            <p:cNvSpPr txBox="1"/>
            <p:nvPr/>
          </p:nvSpPr>
          <p:spPr>
            <a:xfrm>
              <a:off x="2921488" y="2283161"/>
              <a:ext cx="4000500" cy="380318"/>
            </a:xfrm>
            <a:prstGeom prst="rect">
              <a:avLst/>
            </a:prstGeom>
            <a:noFill/>
          </p:spPr>
          <p:txBody>
            <a:bodyPr wrap="square" rtlCol="0">
              <a:spAutoFit/>
            </a:bodyPr>
            <a:lstStyle/>
            <a:p>
              <a:r>
                <a:rPr lang="en-IN" sz="2000" dirty="0">
                  <a:solidFill>
                    <a:schemeClr val="accent2">
                      <a:lumMod val="75000"/>
                    </a:schemeClr>
                  </a:solidFill>
                </a:rPr>
                <a:t>|ADMINISTRATIVE FRAMEWORKS|</a:t>
              </a:r>
            </a:p>
          </p:txBody>
        </p:sp>
        <p:sp>
          <p:nvSpPr>
            <p:cNvPr id="22" name="TextBox 21">
              <a:extLst>
                <a:ext uri="{FF2B5EF4-FFF2-40B4-BE49-F238E27FC236}">
                  <a16:creationId xmlns:a16="http://schemas.microsoft.com/office/drawing/2014/main" id="{45A7EDC9-1DDE-4435-9FA1-749A9358A9EB}"/>
                </a:ext>
              </a:extLst>
            </p:cNvPr>
            <p:cNvSpPr txBox="1"/>
            <p:nvPr/>
          </p:nvSpPr>
          <p:spPr>
            <a:xfrm>
              <a:off x="4052463" y="2617897"/>
              <a:ext cx="1511592" cy="672870"/>
            </a:xfrm>
            <a:prstGeom prst="rect">
              <a:avLst/>
            </a:prstGeom>
            <a:noFill/>
          </p:spPr>
          <p:txBody>
            <a:bodyPr wrap="square" rtlCol="0">
              <a:spAutoFit/>
            </a:bodyPr>
            <a:lstStyle/>
            <a:p>
              <a:pPr algn="ctr"/>
              <a:r>
                <a:rPr lang="en-IN" sz="2000" dirty="0">
                  <a:solidFill>
                    <a:srgbClr val="CC0099"/>
                  </a:solidFill>
                </a:rPr>
                <a:t>|STRATEGIC</a:t>
              </a:r>
            </a:p>
            <a:p>
              <a:pPr algn="ctr"/>
              <a:r>
                <a:rPr lang="en-IN" sz="2000" dirty="0">
                  <a:solidFill>
                    <a:srgbClr val="CC0099"/>
                  </a:solidFill>
                </a:rPr>
                <a:t> PLANNING|</a:t>
              </a:r>
            </a:p>
          </p:txBody>
        </p:sp>
        <p:sp>
          <p:nvSpPr>
            <p:cNvPr id="23" name="TextBox 22">
              <a:extLst>
                <a:ext uri="{FF2B5EF4-FFF2-40B4-BE49-F238E27FC236}">
                  <a16:creationId xmlns:a16="http://schemas.microsoft.com/office/drawing/2014/main" id="{5D2AF003-BD8C-4837-B034-A01D15D07416}"/>
                </a:ext>
              </a:extLst>
            </p:cNvPr>
            <p:cNvSpPr txBox="1"/>
            <p:nvPr/>
          </p:nvSpPr>
          <p:spPr>
            <a:xfrm>
              <a:off x="4561524" y="3521051"/>
              <a:ext cx="4605497" cy="380318"/>
            </a:xfrm>
            <a:prstGeom prst="rect">
              <a:avLst/>
            </a:prstGeom>
            <a:noFill/>
          </p:spPr>
          <p:txBody>
            <a:bodyPr wrap="square" rtlCol="0">
              <a:spAutoFit/>
            </a:bodyPr>
            <a:lstStyle/>
            <a:p>
              <a:pPr algn="ctr"/>
              <a:r>
                <a:rPr lang="en-IN" sz="2000" dirty="0">
                  <a:solidFill>
                    <a:schemeClr val="accent2">
                      <a:lumMod val="50000"/>
                    </a:schemeClr>
                  </a:solidFill>
                </a:rPr>
                <a:t>|CORPORATE RESPONSIBILITY|</a:t>
              </a:r>
            </a:p>
          </p:txBody>
        </p:sp>
        <p:sp>
          <p:nvSpPr>
            <p:cNvPr id="24" name="TextBox 23">
              <a:extLst>
                <a:ext uri="{FF2B5EF4-FFF2-40B4-BE49-F238E27FC236}">
                  <a16:creationId xmlns:a16="http://schemas.microsoft.com/office/drawing/2014/main" id="{C03A2005-6DCC-415A-B418-A8679A7CA81C}"/>
                </a:ext>
              </a:extLst>
            </p:cNvPr>
            <p:cNvSpPr txBox="1"/>
            <p:nvPr/>
          </p:nvSpPr>
          <p:spPr>
            <a:xfrm>
              <a:off x="3068300" y="3517927"/>
              <a:ext cx="2357718" cy="672870"/>
            </a:xfrm>
            <a:prstGeom prst="rect">
              <a:avLst/>
            </a:prstGeom>
            <a:noFill/>
          </p:spPr>
          <p:txBody>
            <a:bodyPr wrap="square" rtlCol="0">
              <a:spAutoFit/>
            </a:bodyPr>
            <a:lstStyle/>
            <a:p>
              <a:r>
                <a:rPr lang="en-IN" sz="2000" dirty="0">
                  <a:solidFill>
                    <a:srgbClr val="990033"/>
                  </a:solidFill>
                </a:rPr>
                <a:t>|EFFECTIVENESS AT </a:t>
              </a:r>
            </a:p>
            <a:p>
              <a:r>
                <a:rPr lang="en-IN" sz="2000" dirty="0">
                  <a:solidFill>
                    <a:srgbClr val="990033"/>
                  </a:solidFill>
                </a:rPr>
                <a:t>MUNICIPAL LEVELS|</a:t>
              </a:r>
            </a:p>
          </p:txBody>
        </p:sp>
        <p:sp>
          <p:nvSpPr>
            <p:cNvPr id="25" name="TextBox 24">
              <a:extLst>
                <a:ext uri="{FF2B5EF4-FFF2-40B4-BE49-F238E27FC236}">
                  <a16:creationId xmlns:a16="http://schemas.microsoft.com/office/drawing/2014/main" id="{09CD6DB9-DF92-4406-BF27-FC20CDAD2DAC}"/>
                </a:ext>
              </a:extLst>
            </p:cNvPr>
            <p:cNvSpPr txBox="1"/>
            <p:nvPr/>
          </p:nvSpPr>
          <p:spPr>
            <a:xfrm>
              <a:off x="2725968" y="2605713"/>
              <a:ext cx="1724026" cy="672870"/>
            </a:xfrm>
            <a:prstGeom prst="rect">
              <a:avLst/>
            </a:prstGeom>
            <a:noFill/>
          </p:spPr>
          <p:txBody>
            <a:bodyPr wrap="square" rtlCol="0">
              <a:spAutoFit/>
            </a:bodyPr>
            <a:lstStyle/>
            <a:p>
              <a:pPr algn="ctr"/>
              <a:r>
                <a:rPr lang="en-IN" sz="2000" dirty="0">
                  <a:solidFill>
                    <a:srgbClr val="0066FF"/>
                  </a:solidFill>
                </a:rPr>
                <a:t>|NATIONAL POLICY|</a:t>
              </a:r>
            </a:p>
          </p:txBody>
        </p:sp>
        <p:sp>
          <p:nvSpPr>
            <p:cNvPr id="26" name="TextBox 25">
              <a:extLst>
                <a:ext uri="{FF2B5EF4-FFF2-40B4-BE49-F238E27FC236}">
                  <a16:creationId xmlns:a16="http://schemas.microsoft.com/office/drawing/2014/main" id="{A17B0816-CD45-48EB-8012-36C162C80900}"/>
                </a:ext>
              </a:extLst>
            </p:cNvPr>
            <p:cNvSpPr txBox="1"/>
            <p:nvPr/>
          </p:nvSpPr>
          <p:spPr>
            <a:xfrm>
              <a:off x="3580933" y="4147215"/>
              <a:ext cx="4000500" cy="380318"/>
            </a:xfrm>
            <a:prstGeom prst="rect">
              <a:avLst/>
            </a:prstGeom>
            <a:noFill/>
          </p:spPr>
          <p:txBody>
            <a:bodyPr wrap="square" rtlCol="0">
              <a:spAutoFit/>
            </a:bodyPr>
            <a:lstStyle/>
            <a:p>
              <a:r>
                <a:rPr lang="en-IN" sz="2000" dirty="0">
                  <a:solidFill>
                    <a:schemeClr val="accent6">
                      <a:lumMod val="50000"/>
                    </a:schemeClr>
                  </a:solidFill>
                </a:rPr>
                <a:t>|VISION|</a:t>
              </a:r>
            </a:p>
          </p:txBody>
        </p:sp>
        <p:sp>
          <p:nvSpPr>
            <p:cNvPr id="27" name="TextBox 26">
              <a:extLst>
                <a:ext uri="{FF2B5EF4-FFF2-40B4-BE49-F238E27FC236}">
                  <a16:creationId xmlns:a16="http://schemas.microsoft.com/office/drawing/2014/main" id="{B1D4F64A-525B-4706-AA05-FD11D73CB339}"/>
                </a:ext>
              </a:extLst>
            </p:cNvPr>
            <p:cNvSpPr txBox="1"/>
            <p:nvPr/>
          </p:nvSpPr>
          <p:spPr>
            <a:xfrm>
              <a:off x="6575784" y="4151987"/>
              <a:ext cx="4000500" cy="380318"/>
            </a:xfrm>
            <a:prstGeom prst="rect">
              <a:avLst/>
            </a:prstGeom>
            <a:noFill/>
          </p:spPr>
          <p:txBody>
            <a:bodyPr wrap="square" rtlCol="0">
              <a:spAutoFit/>
            </a:bodyPr>
            <a:lstStyle/>
            <a:p>
              <a:r>
                <a:rPr lang="en-IN" sz="2000" dirty="0">
                  <a:solidFill>
                    <a:schemeClr val="tx2">
                      <a:lumMod val="50000"/>
                    </a:schemeClr>
                  </a:solidFill>
                </a:rPr>
                <a:t>|EXECUTION|</a:t>
              </a:r>
            </a:p>
          </p:txBody>
        </p:sp>
        <p:sp>
          <p:nvSpPr>
            <p:cNvPr id="28" name="TextBox 27">
              <a:extLst>
                <a:ext uri="{FF2B5EF4-FFF2-40B4-BE49-F238E27FC236}">
                  <a16:creationId xmlns:a16="http://schemas.microsoft.com/office/drawing/2014/main" id="{02E6199C-A4C4-48C0-ADA2-AAA4948841C9}"/>
                </a:ext>
              </a:extLst>
            </p:cNvPr>
            <p:cNvSpPr txBox="1"/>
            <p:nvPr/>
          </p:nvSpPr>
          <p:spPr>
            <a:xfrm>
              <a:off x="6864273" y="3207875"/>
              <a:ext cx="2095309" cy="380318"/>
            </a:xfrm>
            <a:prstGeom prst="rect">
              <a:avLst/>
            </a:prstGeom>
            <a:noFill/>
          </p:spPr>
          <p:txBody>
            <a:bodyPr wrap="square" rtlCol="0">
              <a:spAutoFit/>
            </a:bodyPr>
            <a:lstStyle/>
            <a:p>
              <a:r>
                <a:rPr lang="en-IN" sz="2000" dirty="0">
                  <a:solidFill>
                    <a:srgbClr val="000099"/>
                  </a:solidFill>
                </a:rPr>
                <a:t>|CITY PLANNING|</a:t>
              </a:r>
            </a:p>
          </p:txBody>
        </p:sp>
        <p:sp>
          <p:nvSpPr>
            <p:cNvPr id="29" name="TextBox 28">
              <a:extLst>
                <a:ext uri="{FF2B5EF4-FFF2-40B4-BE49-F238E27FC236}">
                  <a16:creationId xmlns:a16="http://schemas.microsoft.com/office/drawing/2014/main" id="{D07B7570-02A8-4CEE-9CAD-759CA6BA86A1}"/>
                </a:ext>
              </a:extLst>
            </p:cNvPr>
            <p:cNvSpPr txBox="1"/>
            <p:nvPr/>
          </p:nvSpPr>
          <p:spPr>
            <a:xfrm>
              <a:off x="6375392" y="3822040"/>
              <a:ext cx="2022163" cy="380318"/>
            </a:xfrm>
            <a:prstGeom prst="rect">
              <a:avLst/>
            </a:prstGeom>
            <a:noFill/>
          </p:spPr>
          <p:txBody>
            <a:bodyPr wrap="square" rtlCol="0">
              <a:spAutoFit/>
            </a:bodyPr>
            <a:lstStyle/>
            <a:p>
              <a:r>
                <a:rPr lang="en-IN" sz="2000" dirty="0">
                  <a:solidFill>
                    <a:srgbClr val="003366"/>
                  </a:solidFill>
                </a:rPr>
                <a:t>|PARTNERSHIPS|</a:t>
              </a:r>
            </a:p>
          </p:txBody>
        </p:sp>
        <p:grpSp>
          <p:nvGrpSpPr>
            <p:cNvPr id="30" name="Group 29">
              <a:extLst>
                <a:ext uri="{FF2B5EF4-FFF2-40B4-BE49-F238E27FC236}">
                  <a16:creationId xmlns:a16="http://schemas.microsoft.com/office/drawing/2014/main" id="{E129D273-4F79-4EF7-B56C-10EE8402DE72}"/>
                </a:ext>
              </a:extLst>
            </p:cNvPr>
            <p:cNvGrpSpPr/>
            <p:nvPr/>
          </p:nvGrpSpPr>
          <p:grpSpPr>
            <a:xfrm>
              <a:off x="2227379" y="782081"/>
              <a:ext cx="10632032" cy="7092128"/>
              <a:chOff x="3178175" y="2724150"/>
              <a:chExt cx="3776926" cy="3729038"/>
            </a:xfrm>
            <a:effectLst>
              <a:outerShdw blurRad="38100" dist="25400" dir="5400000" algn="ctr" rotWithShape="0">
                <a:srgbClr val="000000">
                  <a:alpha val="20000"/>
                </a:srgbClr>
              </a:outerShdw>
            </a:effectLst>
          </p:grpSpPr>
          <p:sp>
            <p:nvSpPr>
              <p:cNvPr id="31" name="Freeform 12">
                <a:extLst>
                  <a:ext uri="{FF2B5EF4-FFF2-40B4-BE49-F238E27FC236}">
                    <a16:creationId xmlns:a16="http://schemas.microsoft.com/office/drawing/2014/main" id="{2F732652-6978-444E-A2AF-D3D4DC03B87D}"/>
                  </a:ext>
                </a:extLst>
              </p:cNvPr>
              <p:cNvSpPr>
                <a:spLocks/>
              </p:cNvSpPr>
              <p:nvPr/>
            </p:nvSpPr>
            <p:spPr bwMode="auto">
              <a:xfrm>
                <a:off x="5230813" y="4776788"/>
                <a:ext cx="792163" cy="792163"/>
              </a:xfrm>
              <a:custGeom>
                <a:avLst/>
                <a:gdLst>
                  <a:gd name="T0" fmla="*/ 382 w 499"/>
                  <a:gd name="T1" fmla="*/ 499 h 499"/>
                  <a:gd name="T2" fmla="*/ 499 w 499"/>
                  <a:gd name="T3" fmla="*/ 380 h 499"/>
                  <a:gd name="T4" fmla="*/ 117 w 499"/>
                  <a:gd name="T5" fmla="*/ 0 h 499"/>
                  <a:gd name="T6" fmla="*/ 0 w 499"/>
                  <a:gd name="T7" fmla="*/ 117 h 499"/>
                  <a:gd name="T8" fmla="*/ 382 w 499"/>
                  <a:gd name="T9" fmla="*/ 499 h 499"/>
                </a:gdLst>
                <a:ahLst/>
                <a:cxnLst>
                  <a:cxn ang="0">
                    <a:pos x="T0" y="T1"/>
                  </a:cxn>
                  <a:cxn ang="0">
                    <a:pos x="T2" y="T3"/>
                  </a:cxn>
                  <a:cxn ang="0">
                    <a:pos x="T4" y="T5"/>
                  </a:cxn>
                  <a:cxn ang="0">
                    <a:pos x="T6" y="T7"/>
                  </a:cxn>
                  <a:cxn ang="0">
                    <a:pos x="T8" y="T9"/>
                  </a:cxn>
                </a:cxnLst>
                <a:rect l="0" t="0" r="r" b="b"/>
                <a:pathLst>
                  <a:path w="499" h="499">
                    <a:moveTo>
                      <a:pt x="382" y="499"/>
                    </a:moveTo>
                    <a:lnTo>
                      <a:pt x="499" y="380"/>
                    </a:lnTo>
                    <a:lnTo>
                      <a:pt x="117" y="0"/>
                    </a:lnTo>
                    <a:lnTo>
                      <a:pt x="0" y="117"/>
                    </a:lnTo>
                    <a:lnTo>
                      <a:pt x="382" y="499"/>
                    </a:lnTo>
                    <a:close/>
                  </a:path>
                </a:pathLst>
              </a:custGeom>
              <a:solidFill>
                <a:srgbClr val="9797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2" name="Freeform 13">
                <a:extLst>
                  <a:ext uri="{FF2B5EF4-FFF2-40B4-BE49-F238E27FC236}">
                    <a16:creationId xmlns:a16="http://schemas.microsoft.com/office/drawing/2014/main" id="{D7600EEF-34EB-4211-986C-42229AD73E93}"/>
                  </a:ext>
                </a:extLst>
              </p:cNvPr>
              <p:cNvSpPr>
                <a:spLocks/>
              </p:cNvSpPr>
              <p:nvPr/>
            </p:nvSpPr>
            <p:spPr bwMode="auto">
              <a:xfrm>
                <a:off x="5230813" y="4776788"/>
                <a:ext cx="792163" cy="792163"/>
              </a:xfrm>
              <a:custGeom>
                <a:avLst/>
                <a:gdLst>
                  <a:gd name="T0" fmla="*/ 382 w 499"/>
                  <a:gd name="T1" fmla="*/ 499 h 499"/>
                  <a:gd name="T2" fmla="*/ 499 w 499"/>
                  <a:gd name="T3" fmla="*/ 380 h 499"/>
                  <a:gd name="T4" fmla="*/ 117 w 499"/>
                  <a:gd name="T5" fmla="*/ 0 h 499"/>
                  <a:gd name="T6" fmla="*/ 0 w 499"/>
                  <a:gd name="T7" fmla="*/ 117 h 499"/>
                  <a:gd name="T8" fmla="*/ 382 w 499"/>
                  <a:gd name="T9" fmla="*/ 499 h 499"/>
                </a:gdLst>
                <a:ahLst/>
                <a:cxnLst>
                  <a:cxn ang="0">
                    <a:pos x="T0" y="T1"/>
                  </a:cxn>
                  <a:cxn ang="0">
                    <a:pos x="T2" y="T3"/>
                  </a:cxn>
                  <a:cxn ang="0">
                    <a:pos x="T4" y="T5"/>
                  </a:cxn>
                  <a:cxn ang="0">
                    <a:pos x="T6" y="T7"/>
                  </a:cxn>
                  <a:cxn ang="0">
                    <a:pos x="T8" y="T9"/>
                  </a:cxn>
                </a:cxnLst>
                <a:rect l="0" t="0" r="r" b="b"/>
                <a:pathLst>
                  <a:path w="499" h="499">
                    <a:moveTo>
                      <a:pt x="382" y="499"/>
                    </a:moveTo>
                    <a:lnTo>
                      <a:pt x="499" y="380"/>
                    </a:lnTo>
                    <a:lnTo>
                      <a:pt x="117" y="0"/>
                    </a:lnTo>
                    <a:lnTo>
                      <a:pt x="0" y="117"/>
                    </a:lnTo>
                    <a:lnTo>
                      <a:pt x="382" y="49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3" name="Freeform 14">
                <a:extLst>
                  <a:ext uri="{FF2B5EF4-FFF2-40B4-BE49-F238E27FC236}">
                    <a16:creationId xmlns:a16="http://schemas.microsoft.com/office/drawing/2014/main" id="{CE27317D-9688-406B-B5D5-B6B7C307D61A}"/>
                  </a:ext>
                </a:extLst>
              </p:cNvPr>
              <p:cNvSpPr>
                <a:spLocks/>
              </p:cNvSpPr>
              <p:nvPr/>
            </p:nvSpPr>
            <p:spPr bwMode="auto">
              <a:xfrm>
                <a:off x="5241925" y="4926013"/>
                <a:ext cx="631825" cy="631825"/>
              </a:xfrm>
              <a:custGeom>
                <a:avLst/>
                <a:gdLst>
                  <a:gd name="T0" fmla="*/ 382 w 398"/>
                  <a:gd name="T1" fmla="*/ 398 h 398"/>
                  <a:gd name="T2" fmla="*/ 398 w 398"/>
                  <a:gd name="T3" fmla="*/ 381 h 398"/>
                  <a:gd name="T4" fmla="*/ 16 w 398"/>
                  <a:gd name="T5" fmla="*/ 0 h 398"/>
                  <a:gd name="T6" fmla="*/ 0 w 398"/>
                  <a:gd name="T7" fmla="*/ 16 h 398"/>
                  <a:gd name="T8" fmla="*/ 382 w 398"/>
                  <a:gd name="T9" fmla="*/ 398 h 398"/>
                </a:gdLst>
                <a:ahLst/>
                <a:cxnLst>
                  <a:cxn ang="0">
                    <a:pos x="T0" y="T1"/>
                  </a:cxn>
                  <a:cxn ang="0">
                    <a:pos x="T2" y="T3"/>
                  </a:cxn>
                  <a:cxn ang="0">
                    <a:pos x="T4" y="T5"/>
                  </a:cxn>
                  <a:cxn ang="0">
                    <a:pos x="T6" y="T7"/>
                  </a:cxn>
                  <a:cxn ang="0">
                    <a:pos x="T8" y="T9"/>
                  </a:cxn>
                </a:cxnLst>
                <a:rect l="0" t="0" r="r" b="b"/>
                <a:pathLst>
                  <a:path w="398" h="398">
                    <a:moveTo>
                      <a:pt x="382" y="398"/>
                    </a:moveTo>
                    <a:lnTo>
                      <a:pt x="398" y="381"/>
                    </a:lnTo>
                    <a:lnTo>
                      <a:pt x="16" y="0"/>
                    </a:lnTo>
                    <a:lnTo>
                      <a:pt x="0" y="16"/>
                    </a:lnTo>
                    <a:lnTo>
                      <a:pt x="382" y="398"/>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4" name="Freeform 15">
                <a:extLst>
                  <a:ext uri="{FF2B5EF4-FFF2-40B4-BE49-F238E27FC236}">
                    <a16:creationId xmlns:a16="http://schemas.microsoft.com/office/drawing/2014/main" id="{BEA0EDA3-3C79-499B-9539-6E6C8E8F9255}"/>
                  </a:ext>
                </a:extLst>
              </p:cNvPr>
              <p:cNvSpPr>
                <a:spLocks/>
              </p:cNvSpPr>
              <p:nvPr/>
            </p:nvSpPr>
            <p:spPr bwMode="auto">
              <a:xfrm>
                <a:off x="5241925" y="4926013"/>
                <a:ext cx="631825" cy="631825"/>
              </a:xfrm>
              <a:custGeom>
                <a:avLst/>
                <a:gdLst>
                  <a:gd name="T0" fmla="*/ 382 w 398"/>
                  <a:gd name="T1" fmla="*/ 398 h 398"/>
                  <a:gd name="T2" fmla="*/ 398 w 398"/>
                  <a:gd name="T3" fmla="*/ 381 h 398"/>
                  <a:gd name="T4" fmla="*/ 16 w 398"/>
                  <a:gd name="T5" fmla="*/ 0 h 398"/>
                  <a:gd name="T6" fmla="*/ 0 w 398"/>
                  <a:gd name="T7" fmla="*/ 16 h 398"/>
                  <a:gd name="T8" fmla="*/ 382 w 398"/>
                  <a:gd name="T9" fmla="*/ 398 h 398"/>
                </a:gdLst>
                <a:ahLst/>
                <a:cxnLst>
                  <a:cxn ang="0">
                    <a:pos x="T0" y="T1"/>
                  </a:cxn>
                  <a:cxn ang="0">
                    <a:pos x="T2" y="T3"/>
                  </a:cxn>
                  <a:cxn ang="0">
                    <a:pos x="T4" y="T5"/>
                  </a:cxn>
                  <a:cxn ang="0">
                    <a:pos x="T6" y="T7"/>
                  </a:cxn>
                  <a:cxn ang="0">
                    <a:pos x="T8" y="T9"/>
                  </a:cxn>
                </a:cxnLst>
                <a:rect l="0" t="0" r="r" b="b"/>
                <a:pathLst>
                  <a:path w="398" h="398">
                    <a:moveTo>
                      <a:pt x="382" y="398"/>
                    </a:moveTo>
                    <a:lnTo>
                      <a:pt x="398" y="381"/>
                    </a:lnTo>
                    <a:lnTo>
                      <a:pt x="16" y="0"/>
                    </a:lnTo>
                    <a:lnTo>
                      <a:pt x="0" y="16"/>
                    </a:lnTo>
                    <a:lnTo>
                      <a:pt x="382" y="39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5" name="Freeform 16">
                <a:extLst>
                  <a:ext uri="{FF2B5EF4-FFF2-40B4-BE49-F238E27FC236}">
                    <a16:creationId xmlns:a16="http://schemas.microsoft.com/office/drawing/2014/main" id="{291222BA-58C0-46EA-8D2B-E2ADB9C37864}"/>
                  </a:ext>
                </a:extLst>
              </p:cNvPr>
              <p:cNvSpPr>
                <a:spLocks/>
              </p:cNvSpPr>
              <p:nvPr/>
            </p:nvSpPr>
            <p:spPr bwMode="auto">
              <a:xfrm>
                <a:off x="5278438" y="4905375"/>
                <a:ext cx="615950" cy="615950"/>
              </a:xfrm>
              <a:custGeom>
                <a:avLst/>
                <a:gdLst>
                  <a:gd name="T0" fmla="*/ 380 w 388"/>
                  <a:gd name="T1" fmla="*/ 388 h 388"/>
                  <a:gd name="T2" fmla="*/ 388 w 388"/>
                  <a:gd name="T3" fmla="*/ 382 h 388"/>
                  <a:gd name="T4" fmla="*/ 6 w 388"/>
                  <a:gd name="T5" fmla="*/ 0 h 388"/>
                  <a:gd name="T6" fmla="*/ 0 w 388"/>
                  <a:gd name="T7" fmla="*/ 6 h 388"/>
                  <a:gd name="T8" fmla="*/ 380 w 388"/>
                  <a:gd name="T9" fmla="*/ 388 h 388"/>
                </a:gdLst>
                <a:ahLst/>
                <a:cxnLst>
                  <a:cxn ang="0">
                    <a:pos x="T0" y="T1"/>
                  </a:cxn>
                  <a:cxn ang="0">
                    <a:pos x="T2" y="T3"/>
                  </a:cxn>
                  <a:cxn ang="0">
                    <a:pos x="T4" y="T5"/>
                  </a:cxn>
                  <a:cxn ang="0">
                    <a:pos x="T6" y="T7"/>
                  </a:cxn>
                  <a:cxn ang="0">
                    <a:pos x="T8" y="T9"/>
                  </a:cxn>
                </a:cxnLst>
                <a:rect l="0" t="0" r="r" b="b"/>
                <a:pathLst>
                  <a:path w="388" h="388">
                    <a:moveTo>
                      <a:pt x="380" y="388"/>
                    </a:moveTo>
                    <a:lnTo>
                      <a:pt x="388" y="382"/>
                    </a:lnTo>
                    <a:lnTo>
                      <a:pt x="6" y="0"/>
                    </a:lnTo>
                    <a:lnTo>
                      <a:pt x="0" y="6"/>
                    </a:lnTo>
                    <a:lnTo>
                      <a:pt x="380" y="388"/>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6" name="Freeform 17">
                <a:extLst>
                  <a:ext uri="{FF2B5EF4-FFF2-40B4-BE49-F238E27FC236}">
                    <a16:creationId xmlns:a16="http://schemas.microsoft.com/office/drawing/2014/main" id="{E92B1D7E-A65A-4A07-A8C5-3310EC069F59}"/>
                  </a:ext>
                </a:extLst>
              </p:cNvPr>
              <p:cNvSpPr>
                <a:spLocks/>
              </p:cNvSpPr>
              <p:nvPr/>
            </p:nvSpPr>
            <p:spPr bwMode="auto">
              <a:xfrm>
                <a:off x="5278438" y="4905375"/>
                <a:ext cx="615950" cy="615950"/>
              </a:xfrm>
              <a:custGeom>
                <a:avLst/>
                <a:gdLst>
                  <a:gd name="T0" fmla="*/ 380 w 388"/>
                  <a:gd name="T1" fmla="*/ 388 h 388"/>
                  <a:gd name="T2" fmla="*/ 388 w 388"/>
                  <a:gd name="T3" fmla="*/ 382 h 388"/>
                  <a:gd name="T4" fmla="*/ 6 w 388"/>
                  <a:gd name="T5" fmla="*/ 0 h 388"/>
                  <a:gd name="T6" fmla="*/ 0 w 388"/>
                  <a:gd name="T7" fmla="*/ 6 h 388"/>
                  <a:gd name="T8" fmla="*/ 380 w 388"/>
                  <a:gd name="T9" fmla="*/ 388 h 388"/>
                </a:gdLst>
                <a:ahLst/>
                <a:cxnLst>
                  <a:cxn ang="0">
                    <a:pos x="T0" y="T1"/>
                  </a:cxn>
                  <a:cxn ang="0">
                    <a:pos x="T2" y="T3"/>
                  </a:cxn>
                  <a:cxn ang="0">
                    <a:pos x="T4" y="T5"/>
                  </a:cxn>
                  <a:cxn ang="0">
                    <a:pos x="T6" y="T7"/>
                  </a:cxn>
                  <a:cxn ang="0">
                    <a:pos x="T8" y="T9"/>
                  </a:cxn>
                </a:cxnLst>
                <a:rect l="0" t="0" r="r" b="b"/>
                <a:pathLst>
                  <a:path w="388" h="388">
                    <a:moveTo>
                      <a:pt x="380" y="388"/>
                    </a:moveTo>
                    <a:lnTo>
                      <a:pt x="388" y="382"/>
                    </a:lnTo>
                    <a:lnTo>
                      <a:pt x="6" y="0"/>
                    </a:lnTo>
                    <a:lnTo>
                      <a:pt x="0" y="6"/>
                    </a:lnTo>
                    <a:lnTo>
                      <a:pt x="380" y="38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7" name="Freeform 18">
                <a:extLst>
                  <a:ext uri="{FF2B5EF4-FFF2-40B4-BE49-F238E27FC236}">
                    <a16:creationId xmlns:a16="http://schemas.microsoft.com/office/drawing/2014/main" id="{2E556D8D-BC4D-4B24-8707-93AE6AE2E581}"/>
                  </a:ext>
                </a:extLst>
              </p:cNvPr>
              <p:cNvSpPr>
                <a:spLocks/>
              </p:cNvSpPr>
              <p:nvPr/>
            </p:nvSpPr>
            <p:spPr bwMode="auto">
              <a:xfrm>
                <a:off x="5715263" y="5180863"/>
                <a:ext cx="1239838" cy="1239838"/>
              </a:xfrm>
              <a:custGeom>
                <a:avLst/>
                <a:gdLst>
                  <a:gd name="T0" fmla="*/ 405 w 546"/>
                  <a:gd name="T1" fmla="*/ 535 h 546"/>
                  <a:gd name="T2" fmla="*/ 446 w 546"/>
                  <a:gd name="T3" fmla="*/ 535 h 546"/>
                  <a:gd name="T4" fmla="*/ 534 w 546"/>
                  <a:gd name="T5" fmla="*/ 447 h 546"/>
                  <a:gd name="T6" fmla="*/ 534 w 546"/>
                  <a:gd name="T7" fmla="*/ 405 h 546"/>
                  <a:gd name="T8" fmla="*/ 140 w 546"/>
                  <a:gd name="T9" fmla="*/ 11 h 546"/>
                  <a:gd name="T10" fmla="*/ 99 w 546"/>
                  <a:gd name="T11" fmla="*/ 11 h 546"/>
                  <a:gd name="T12" fmla="*/ 11 w 546"/>
                  <a:gd name="T13" fmla="*/ 100 h 546"/>
                  <a:gd name="T14" fmla="*/ 11 w 546"/>
                  <a:gd name="T15" fmla="*/ 141 h 546"/>
                  <a:gd name="T16" fmla="*/ 405 w 546"/>
                  <a:gd name="T17" fmla="*/ 535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6" h="546">
                    <a:moveTo>
                      <a:pt x="405" y="535"/>
                    </a:moveTo>
                    <a:cubicBezTo>
                      <a:pt x="416" y="546"/>
                      <a:pt x="435" y="546"/>
                      <a:pt x="446" y="535"/>
                    </a:cubicBezTo>
                    <a:cubicBezTo>
                      <a:pt x="534" y="447"/>
                      <a:pt x="534" y="447"/>
                      <a:pt x="534" y="447"/>
                    </a:cubicBezTo>
                    <a:cubicBezTo>
                      <a:pt x="546" y="435"/>
                      <a:pt x="546" y="417"/>
                      <a:pt x="534" y="405"/>
                    </a:cubicBezTo>
                    <a:cubicBezTo>
                      <a:pt x="140" y="11"/>
                      <a:pt x="140" y="11"/>
                      <a:pt x="140" y="11"/>
                    </a:cubicBezTo>
                    <a:cubicBezTo>
                      <a:pt x="129" y="0"/>
                      <a:pt x="111" y="0"/>
                      <a:pt x="99" y="11"/>
                    </a:cubicBezTo>
                    <a:cubicBezTo>
                      <a:pt x="11" y="100"/>
                      <a:pt x="11" y="100"/>
                      <a:pt x="11" y="100"/>
                    </a:cubicBezTo>
                    <a:cubicBezTo>
                      <a:pt x="0" y="111"/>
                      <a:pt x="0" y="130"/>
                      <a:pt x="11" y="141"/>
                    </a:cubicBezTo>
                    <a:cubicBezTo>
                      <a:pt x="405" y="535"/>
                      <a:pt x="405" y="535"/>
                      <a:pt x="405" y="535"/>
                    </a:cubicBezTo>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38" name="Freeform 19">
                <a:extLst>
                  <a:ext uri="{FF2B5EF4-FFF2-40B4-BE49-F238E27FC236}">
                    <a16:creationId xmlns:a16="http://schemas.microsoft.com/office/drawing/2014/main" id="{CC8BA123-E4E6-4055-8394-99B2422D44C2}"/>
                  </a:ext>
                </a:extLst>
              </p:cNvPr>
              <p:cNvSpPr>
                <a:spLocks/>
              </p:cNvSpPr>
              <p:nvPr/>
            </p:nvSpPr>
            <p:spPr bwMode="auto">
              <a:xfrm>
                <a:off x="6724650" y="6369050"/>
                <a:ext cx="30163" cy="28575"/>
              </a:xfrm>
              <a:custGeom>
                <a:avLst/>
                <a:gdLst>
                  <a:gd name="T0" fmla="*/ 19 w 19"/>
                  <a:gd name="T1" fmla="*/ 0 h 18"/>
                  <a:gd name="T2" fmla="*/ 0 w 19"/>
                  <a:gd name="T3" fmla="*/ 18 h 18"/>
                  <a:gd name="T4" fmla="*/ 0 w 19"/>
                  <a:gd name="T5" fmla="*/ 18 h 18"/>
                  <a:gd name="T6" fmla="*/ 19 w 19"/>
                  <a:gd name="T7" fmla="*/ 0 h 18"/>
                </a:gdLst>
                <a:ahLst/>
                <a:cxnLst>
                  <a:cxn ang="0">
                    <a:pos x="T0" y="T1"/>
                  </a:cxn>
                  <a:cxn ang="0">
                    <a:pos x="T2" y="T3"/>
                  </a:cxn>
                  <a:cxn ang="0">
                    <a:pos x="T4" y="T5"/>
                  </a:cxn>
                  <a:cxn ang="0">
                    <a:pos x="T6" y="T7"/>
                  </a:cxn>
                </a:cxnLst>
                <a:rect l="0" t="0" r="r" b="b"/>
                <a:pathLst>
                  <a:path w="19" h="18">
                    <a:moveTo>
                      <a:pt x="19" y="0"/>
                    </a:moveTo>
                    <a:lnTo>
                      <a:pt x="0" y="18"/>
                    </a:lnTo>
                    <a:lnTo>
                      <a:pt x="0" y="18"/>
                    </a:lnTo>
                    <a:lnTo>
                      <a:pt x="19" y="0"/>
                    </a:lnTo>
                    <a:close/>
                  </a:path>
                </a:pathLst>
              </a:custGeom>
              <a:solidFill>
                <a:srgbClr val="C2B0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 name="Freeform 20">
                <a:extLst>
                  <a:ext uri="{FF2B5EF4-FFF2-40B4-BE49-F238E27FC236}">
                    <a16:creationId xmlns:a16="http://schemas.microsoft.com/office/drawing/2014/main" id="{30353B07-DF0E-4DC9-AEB0-FDEC8ADDB5A0}"/>
                  </a:ext>
                </a:extLst>
              </p:cNvPr>
              <p:cNvSpPr>
                <a:spLocks/>
              </p:cNvSpPr>
              <p:nvPr/>
            </p:nvSpPr>
            <p:spPr bwMode="auto">
              <a:xfrm>
                <a:off x="6724650" y="6369050"/>
                <a:ext cx="30163" cy="28575"/>
              </a:xfrm>
              <a:custGeom>
                <a:avLst/>
                <a:gdLst>
                  <a:gd name="T0" fmla="*/ 19 w 19"/>
                  <a:gd name="T1" fmla="*/ 0 h 18"/>
                  <a:gd name="T2" fmla="*/ 0 w 19"/>
                  <a:gd name="T3" fmla="*/ 18 h 18"/>
                  <a:gd name="T4" fmla="*/ 0 w 19"/>
                  <a:gd name="T5" fmla="*/ 18 h 18"/>
                  <a:gd name="T6" fmla="*/ 19 w 19"/>
                  <a:gd name="T7" fmla="*/ 0 h 18"/>
                </a:gdLst>
                <a:ahLst/>
                <a:cxnLst>
                  <a:cxn ang="0">
                    <a:pos x="T0" y="T1"/>
                  </a:cxn>
                  <a:cxn ang="0">
                    <a:pos x="T2" y="T3"/>
                  </a:cxn>
                  <a:cxn ang="0">
                    <a:pos x="T4" y="T5"/>
                  </a:cxn>
                  <a:cxn ang="0">
                    <a:pos x="T6" y="T7"/>
                  </a:cxn>
                </a:cxnLst>
                <a:rect l="0" t="0" r="r" b="b"/>
                <a:pathLst>
                  <a:path w="19" h="18">
                    <a:moveTo>
                      <a:pt x="19" y="0"/>
                    </a:moveTo>
                    <a:lnTo>
                      <a:pt x="0" y="18"/>
                    </a:lnTo>
                    <a:lnTo>
                      <a:pt x="0" y="18"/>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 name="Freeform 21">
                <a:extLst>
                  <a:ext uri="{FF2B5EF4-FFF2-40B4-BE49-F238E27FC236}">
                    <a16:creationId xmlns:a16="http://schemas.microsoft.com/office/drawing/2014/main" id="{9F0CB7B2-2670-4AE0-95C3-06F478F6927A}"/>
                  </a:ext>
                </a:extLst>
              </p:cNvPr>
              <p:cNvSpPr>
                <a:spLocks/>
              </p:cNvSpPr>
              <p:nvPr/>
            </p:nvSpPr>
            <p:spPr bwMode="auto">
              <a:xfrm>
                <a:off x="5737225" y="5380038"/>
                <a:ext cx="1017588" cy="1017588"/>
              </a:xfrm>
              <a:custGeom>
                <a:avLst/>
                <a:gdLst>
                  <a:gd name="T0" fmla="*/ 18 w 641"/>
                  <a:gd name="T1" fmla="*/ 0 h 641"/>
                  <a:gd name="T2" fmla="*/ 1 w 641"/>
                  <a:gd name="T3" fmla="*/ 18 h 641"/>
                  <a:gd name="T4" fmla="*/ 0 w 641"/>
                  <a:gd name="T5" fmla="*/ 19 h 641"/>
                  <a:gd name="T6" fmla="*/ 622 w 641"/>
                  <a:gd name="T7" fmla="*/ 641 h 641"/>
                  <a:gd name="T8" fmla="*/ 641 w 641"/>
                  <a:gd name="T9" fmla="*/ 623 h 641"/>
                  <a:gd name="T10" fmla="*/ 18 w 641"/>
                  <a:gd name="T11" fmla="*/ 0 h 641"/>
                </a:gdLst>
                <a:ahLst/>
                <a:cxnLst>
                  <a:cxn ang="0">
                    <a:pos x="T0" y="T1"/>
                  </a:cxn>
                  <a:cxn ang="0">
                    <a:pos x="T2" y="T3"/>
                  </a:cxn>
                  <a:cxn ang="0">
                    <a:pos x="T4" y="T5"/>
                  </a:cxn>
                  <a:cxn ang="0">
                    <a:pos x="T6" y="T7"/>
                  </a:cxn>
                  <a:cxn ang="0">
                    <a:pos x="T8" y="T9"/>
                  </a:cxn>
                  <a:cxn ang="0">
                    <a:pos x="T10" y="T11"/>
                  </a:cxn>
                </a:cxnLst>
                <a:rect l="0" t="0" r="r" b="b"/>
                <a:pathLst>
                  <a:path w="641" h="641">
                    <a:moveTo>
                      <a:pt x="18" y="0"/>
                    </a:moveTo>
                    <a:lnTo>
                      <a:pt x="1" y="18"/>
                    </a:lnTo>
                    <a:lnTo>
                      <a:pt x="0" y="19"/>
                    </a:lnTo>
                    <a:lnTo>
                      <a:pt x="622" y="641"/>
                    </a:lnTo>
                    <a:lnTo>
                      <a:pt x="641" y="623"/>
                    </a:lnTo>
                    <a:lnTo>
                      <a:pt x="18" y="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1" name="Freeform 22">
                <a:extLst>
                  <a:ext uri="{FF2B5EF4-FFF2-40B4-BE49-F238E27FC236}">
                    <a16:creationId xmlns:a16="http://schemas.microsoft.com/office/drawing/2014/main" id="{CBAC0DE2-6E72-4DE7-A46D-7B2AEB04B8BF}"/>
                  </a:ext>
                </a:extLst>
              </p:cNvPr>
              <p:cNvSpPr>
                <a:spLocks/>
              </p:cNvSpPr>
              <p:nvPr/>
            </p:nvSpPr>
            <p:spPr bwMode="auto">
              <a:xfrm>
                <a:off x="5737225" y="5380038"/>
                <a:ext cx="1017588" cy="1017588"/>
              </a:xfrm>
              <a:custGeom>
                <a:avLst/>
                <a:gdLst>
                  <a:gd name="T0" fmla="*/ 18 w 641"/>
                  <a:gd name="T1" fmla="*/ 0 h 641"/>
                  <a:gd name="T2" fmla="*/ 1 w 641"/>
                  <a:gd name="T3" fmla="*/ 18 h 641"/>
                  <a:gd name="T4" fmla="*/ 0 w 641"/>
                  <a:gd name="T5" fmla="*/ 19 h 641"/>
                  <a:gd name="T6" fmla="*/ 622 w 641"/>
                  <a:gd name="T7" fmla="*/ 641 h 641"/>
                  <a:gd name="T8" fmla="*/ 641 w 641"/>
                  <a:gd name="T9" fmla="*/ 623 h 641"/>
                  <a:gd name="T10" fmla="*/ 18 w 641"/>
                  <a:gd name="T11" fmla="*/ 0 h 641"/>
                </a:gdLst>
                <a:ahLst/>
                <a:cxnLst>
                  <a:cxn ang="0">
                    <a:pos x="T0" y="T1"/>
                  </a:cxn>
                  <a:cxn ang="0">
                    <a:pos x="T2" y="T3"/>
                  </a:cxn>
                  <a:cxn ang="0">
                    <a:pos x="T4" y="T5"/>
                  </a:cxn>
                  <a:cxn ang="0">
                    <a:pos x="T6" y="T7"/>
                  </a:cxn>
                  <a:cxn ang="0">
                    <a:pos x="T8" y="T9"/>
                  </a:cxn>
                  <a:cxn ang="0">
                    <a:pos x="T10" y="T11"/>
                  </a:cxn>
                </a:cxnLst>
                <a:rect l="0" t="0" r="r" b="b"/>
                <a:pathLst>
                  <a:path w="641" h="641">
                    <a:moveTo>
                      <a:pt x="18" y="0"/>
                    </a:moveTo>
                    <a:lnTo>
                      <a:pt x="1" y="18"/>
                    </a:lnTo>
                    <a:lnTo>
                      <a:pt x="0" y="19"/>
                    </a:lnTo>
                    <a:lnTo>
                      <a:pt x="622" y="641"/>
                    </a:lnTo>
                    <a:lnTo>
                      <a:pt x="641" y="623"/>
                    </a:lnTo>
                    <a:lnTo>
                      <a:pt x="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2" name="Freeform 23">
                <a:extLst>
                  <a:ext uri="{FF2B5EF4-FFF2-40B4-BE49-F238E27FC236}">
                    <a16:creationId xmlns:a16="http://schemas.microsoft.com/office/drawing/2014/main" id="{B1B7D32E-FD91-4882-BDF9-C960ADB2AF83}"/>
                  </a:ext>
                </a:extLst>
              </p:cNvPr>
              <p:cNvSpPr>
                <a:spLocks/>
              </p:cNvSpPr>
              <p:nvPr/>
            </p:nvSpPr>
            <p:spPr bwMode="auto">
              <a:xfrm>
                <a:off x="5680075" y="5440363"/>
                <a:ext cx="26988" cy="52388"/>
              </a:xfrm>
              <a:custGeom>
                <a:avLst/>
                <a:gdLst>
                  <a:gd name="T0" fmla="*/ 12 w 12"/>
                  <a:gd name="T1" fmla="*/ 0 h 23"/>
                  <a:gd name="T2" fmla="*/ 9 w 12"/>
                  <a:gd name="T3" fmla="*/ 3 h 23"/>
                  <a:gd name="T4" fmla="*/ 0 w 12"/>
                  <a:gd name="T5" fmla="*/ 23 h 23"/>
                  <a:gd name="T6" fmla="*/ 9 w 12"/>
                  <a:gd name="T7" fmla="*/ 3 h 23"/>
                  <a:gd name="T8" fmla="*/ 12 w 12"/>
                  <a:gd name="T9" fmla="*/ 0 h 23"/>
                  <a:gd name="T10" fmla="*/ 12 w 12"/>
                  <a:gd name="T11" fmla="*/ 0 h 23"/>
                </a:gdLst>
                <a:ahLst/>
                <a:cxnLst>
                  <a:cxn ang="0">
                    <a:pos x="T0" y="T1"/>
                  </a:cxn>
                  <a:cxn ang="0">
                    <a:pos x="T2" y="T3"/>
                  </a:cxn>
                  <a:cxn ang="0">
                    <a:pos x="T4" y="T5"/>
                  </a:cxn>
                  <a:cxn ang="0">
                    <a:pos x="T6" y="T7"/>
                  </a:cxn>
                  <a:cxn ang="0">
                    <a:pos x="T8" y="T9"/>
                  </a:cxn>
                  <a:cxn ang="0">
                    <a:pos x="T10" y="T11"/>
                  </a:cxn>
                </a:cxnLst>
                <a:rect l="0" t="0" r="r" b="b"/>
                <a:pathLst>
                  <a:path w="12" h="23">
                    <a:moveTo>
                      <a:pt x="12" y="0"/>
                    </a:moveTo>
                    <a:cubicBezTo>
                      <a:pt x="9" y="3"/>
                      <a:pt x="9" y="3"/>
                      <a:pt x="9" y="3"/>
                    </a:cubicBezTo>
                    <a:cubicBezTo>
                      <a:pt x="3" y="8"/>
                      <a:pt x="0" y="16"/>
                      <a:pt x="0" y="23"/>
                    </a:cubicBezTo>
                    <a:cubicBezTo>
                      <a:pt x="0" y="16"/>
                      <a:pt x="3" y="8"/>
                      <a:pt x="9" y="3"/>
                    </a:cubicBezTo>
                    <a:cubicBezTo>
                      <a:pt x="12" y="0"/>
                      <a:pt x="12" y="0"/>
                      <a:pt x="12" y="0"/>
                    </a:cubicBezTo>
                    <a:cubicBezTo>
                      <a:pt x="12" y="0"/>
                      <a:pt x="12" y="0"/>
                      <a:pt x="12" y="0"/>
                    </a:cubicBezTo>
                  </a:path>
                </a:pathLst>
              </a:custGeom>
              <a:solidFill>
                <a:srgbClr val="C2B0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3" name="Freeform 24">
                <a:extLst>
                  <a:ext uri="{FF2B5EF4-FFF2-40B4-BE49-F238E27FC236}">
                    <a16:creationId xmlns:a16="http://schemas.microsoft.com/office/drawing/2014/main" id="{A1E16A73-D0FC-4377-B418-3508932CFED5}"/>
                  </a:ext>
                </a:extLst>
              </p:cNvPr>
              <p:cNvSpPr>
                <a:spLocks/>
              </p:cNvSpPr>
              <p:nvPr/>
            </p:nvSpPr>
            <p:spPr bwMode="auto">
              <a:xfrm>
                <a:off x="5707063" y="5427663"/>
                <a:ext cx="11113" cy="12700"/>
              </a:xfrm>
              <a:custGeom>
                <a:avLst/>
                <a:gdLst>
                  <a:gd name="T0" fmla="*/ 7 w 7"/>
                  <a:gd name="T1" fmla="*/ 0 h 8"/>
                  <a:gd name="T2" fmla="*/ 0 w 7"/>
                  <a:gd name="T3" fmla="*/ 8 h 8"/>
                  <a:gd name="T4" fmla="*/ 0 w 7"/>
                  <a:gd name="T5" fmla="*/ 8 h 8"/>
                  <a:gd name="T6" fmla="*/ 7 w 7"/>
                  <a:gd name="T7" fmla="*/ 0 h 8"/>
                  <a:gd name="T8" fmla="*/ 7 w 7"/>
                  <a:gd name="T9" fmla="*/ 0 h 8"/>
                </a:gdLst>
                <a:ahLst/>
                <a:cxnLst>
                  <a:cxn ang="0">
                    <a:pos x="T0" y="T1"/>
                  </a:cxn>
                  <a:cxn ang="0">
                    <a:pos x="T2" y="T3"/>
                  </a:cxn>
                  <a:cxn ang="0">
                    <a:pos x="T4" y="T5"/>
                  </a:cxn>
                  <a:cxn ang="0">
                    <a:pos x="T6" y="T7"/>
                  </a:cxn>
                  <a:cxn ang="0">
                    <a:pos x="T8" y="T9"/>
                  </a:cxn>
                </a:cxnLst>
                <a:rect l="0" t="0" r="r" b="b"/>
                <a:pathLst>
                  <a:path w="7" h="8">
                    <a:moveTo>
                      <a:pt x="7" y="0"/>
                    </a:moveTo>
                    <a:lnTo>
                      <a:pt x="0" y="8"/>
                    </a:lnTo>
                    <a:lnTo>
                      <a:pt x="0" y="8"/>
                    </a:lnTo>
                    <a:lnTo>
                      <a:pt x="7" y="0"/>
                    </a:lnTo>
                    <a:lnTo>
                      <a:pt x="7" y="0"/>
                    </a:lnTo>
                    <a:close/>
                  </a:path>
                </a:pathLst>
              </a:custGeom>
              <a:solidFill>
                <a:srgbClr val="7368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4" name="Freeform 25">
                <a:extLst>
                  <a:ext uri="{FF2B5EF4-FFF2-40B4-BE49-F238E27FC236}">
                    <a16:creationId xmlns:a16="http://schemas.microsoft.com/office/drawing/2014/main" id="{967F73CC-5264-4533-BAC2-CF6527C5AFC0}"/>
                  </a:ext>
                </a:extLst>
              </p:cNvPr>
              <p:cNvSpPr>
                <a:spLocks/>
              </p:cNvSpPr>
              <p:nvPr/>
            </p:nvSpPr>
            <p:spPr bwMode="auto">
              <a:xfrm>
                <a:off x="5707063" y="5427663"/>
                <a:ext cx="11113" cy="12700"/>
              </a:xfrm>
              <a:custGeom>
                <a:avLst/>
                <a:gdLst>
                  <a:gd name="T0" fmla="*/ 7 w 7"/>
                  <a:gd name="T1" fmla="*/ 0 h 8"/>
                  <a:gd name="T2" fmla="*/ 0 w 7"/>
                  <a:gd name="T3" fmla="*/ 8 h 8"/>
                  <a:gd name="T4" fmla="*/ 0 w 7"/>
                  <a:gd name="T5" fmla="*/ 8 h 8"/>
                  <a:gd name="T6" fmla="*/ 7 w 7"/>
                  <a:gd name="T7" fmla="*/ 0 h 8"/>
                  <a:gd name="T8" fmla="*/ 7 w 7"/>
                  <a:gd name="T9" fmla="*/ 0 h 8"/>
                </a:gdLst>
                <a:ahLst/>
                <a:cxnLst>
                  <a:cxn ang="0">
                    <a:pos x="T0" y="T1"/>
                  </a:cxn>
                  <a:cxn ang="0">
                    <a:pos x="T2" y="T3"/>
                  </a:cxn>
                  <a:cxn ang="0">
                    <a:pos x="T4" y="T5"/>
                  </a:cxn>
                  <a:cxn ang="0">
                    <a:pos x="T6" y="T7"/>
                  </a:cxn>
                  <a:cxn ang="0">
                    <a:pos x="T8" y="T9"/>
                  </a:cxn>
                </a:cxnLst>
                <a:rect l="0" t="0" r="r" b="b"/>
                <a:pathLst>
                  <a:path w="7" h="8">
                    <a:moveTo>
                      <a:pt x="7" y="0"/>
                    </a:moveTo>
                    <a:lnTo>
                      <a:pt x="0" y="8"/>
                    </a:lnTo>
                    <a:lnTo>
                      <a:pt x="0" y="8"/>
                    </a:lnTo>
                    <a:lnTo>
                      <a:pt x="7" y="0"/>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5" name="Rectangle 44">
                <a:extLst>
                  <a:ext uri="{FF2B5EF4-FFF2-40B4-BE49-F238E27FC236}">
                    <a16:creationId xmlns:a16="http://schemas.microsoft.com/office/drawing/2014/main" id="{D2A356F7-A34E-464D-97DD-53F91E25EFC0}"/>
                  </a:ext>
                </a:extLst>
              </p:cNvPr>
              <p:cNvSpPr>
                <a:spLocks noChangeArrowheads="1"/>
              </p:cNvSpPr>
              <p:nvPr/>
            </p:nvSpPr>
            <p:spPr bwMode="auto">
              <a:xfrm>
                <a:off x="5718175" y="5426075"/>
                <a:ext cx="1588" cy="1588"/>
              </a:xfrm>
              <a:prstGeom prst="rect">
                <a:avLst/>
              </a:prstGeom>
              <a:solidFill>
                <a:srgbClr val="61586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6" name="Rectangle 45">
                <a:extLst>
                  <a:ext uri="{FF2B5EF4-FFF2-40B4-BE49-F238E27FC236}">
                    <a16:creationId xmlns:a16="http://schemas.microsoft.com/office/drawing/2014/main" id="{D2189F9A-6622-48EA-9DF6-4CB2607A4F5A}"/>
                  </a:ext>
                </a:extLst>
              </p:cNvPr>
              <p:cNvSpPr>
                <a:spLocks noChangeArrowheads="1"/>
              </p:cNvSpPr>
              <p:nvPr/>
            </p:nvSpPr>
            <p:spPr bwMode="auto">
              <a:xfrm>
                <a:off x="5718175" y="5426075"/>
                <a:ext cx="1588"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7" name="Freeform 111">
                <a:extLst>
                  <a:ext uri="{FF2B5EF4-FFF2-40B4-BE49-F238E27FC236}">
                    <a16:creationId xmlns:a16="http://schemas.microsoft.com/office/drawing/2014/main" id="{9B707474-B9FB-4F17-9D49-52E0B043A66E}"/>
                  </a:ext>
                </a:extLst>
              </p:cNvPr>
              <p:cNvSpPr>
                <a:spLocks/>
              </p:cNvSpPr>
              <p:nvPr/>
            </p:nvSpPr>
            <p:spPr bwMode="auto">
              <a:xfrm>
                <a:off x="6688138" y="6416675"/>
                <a:ext cx="19050" cy="17463"/>
              </a:xfrm>
              <a:custGeom>
                <a:avLst/>
                <a:gdLst>
                  <a:gd name="T0" fmla="*/ 12 w 12"/>
                  <a:gd name="T1" fmla="*/ 0 h 11"/>
                  <a:gd name="T2" fmla="*/ 0 w 12"/>
                  <a:gd name="T3" fmla="*/ 11 h 11"/>
                  <a:gd name="T4" fmla="*/ 12 w 12"/>
                  <a:gd name="T5" fmla="*/ 0 h 11"/>
                </a:gdLst>
                <a:ahLst/>
                <a:cxnLst>
                  <a:cxn ang="0">
                    <a:pos x="T0" y="T1"/>
                  </a:cxn>
                  <a:cxn ang="0">
                    <a:pos x="T2" y="T3"/>
                  </a:cxn>
                  <a:cxn ang="0">
                    <a:pos x="T4" y="T5"/>
                  </a:cxn>
                </a:cxnLst>
                <a:rect l="0" t="0" r="r" b="b"/>
                <a:pathLst>
                  <a:path w="12" h="11">
                    <a:moveTo>
                      <a:pt x="12" y="0"/>
                    </a:moveTo>
                    <a:lnTo>
                      <a:pt x="0" y="11"/>
                    </a:lnTo>
                    <a:lnTo>
                      <a:pt x="12" y="0"/>
                    </a:lnTo>
                    <a:close/>
                  </a:path>
                </a:pathLst>
              </a:custGeom>
              <a:solidFill>
                <a:srgbClr val="C2B0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8" name="Freeform 112">
                <a:extLst>
                  <a:ext uri="{FF2B5EF4-FFF2-40B4-BE49-F238E27FC236}">
                    <a16:creationId xmlns:a16="http://schemas.microsoft.com/office/drawing/2014/main" id="{423953F5-DA14-4070-82E0-800346690893}"/>
                  </a:ext>
                </a:extLst>
              </p:cNvPr>
              <p:cNvSpPr>
                <a:spLocks/>
              </p:cNvSpPr>
              <p:nvPr/>
            </p:nvSpPr>
            <p:spPr bwMode="auto">
              <a:xfrm>
                <a:off x="6688138" y="6416675"/>
                <a:ext cx="19050" cy="17463"/>
              </a:xfrm>
              <a:custGeom>
                <a:avLst/>
                <a:gdLst>
                  <a:gd name="T0" fmla="*/ 12 w 12"/>
                  <a:gd name="T1" fmla="*/ 0 h 11"/>
                  <a:gd name="T2" fmla="*/ 0 w 12"/>
                  <a:gd name="T3" fmla="*/ 11 h 11"/>
                  <a:gd name="T4" fmla="*/ 12 w 12"/>
                  <a:gd name="T5" fmla="*/ 0 h 11"/>
                </a:gdLst>
                <a:ahLst/>
                <a:cxnLst>
                  <a:cxn ang="0">
                    <a:pos x="T0" y="T1"/>
                  </a:cxn>
                  <a:cxn ang="0">
                    <a:pos x="T2" y="T3"/>
                  </a:cxn>
                  <a:cxn ang="0">
                    <a:pos x="T4" y="T5"/>
                  </a:cxn>
                </a:cxnLst>
                <a:rect l="0" t="0" r="r" b="b"/>
                <a:pathLst>
                  <a:path w="12" h="11">
                    <a:moveTo>
                      <a:pt x="12" y="0"/>
                    </a:moveTo>
                    <a:lnTo>
                      <a:pt x="0" y="11"/>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9" name="Freeform 30">
                <a:extLst>
                  <a:ext uri="{FF2B5EF4-FFF2-40B4-BE49-F238E27FC236}">
                    <a16:creationId xmlns:a16="http://schemas.microsoft.com/office/drawing/2014/main" id="{F5D662E9-1A55-41F5-B3C7-A99708ADE60F}"/>
                  </a:ext>
                </a:extLst>
              </p:cNvPr>
              <p:cNvSpPr>
                <a:spLocks/>
              </p:cNvSpPr>
              <p:nvPr/>
            </p:nvSpPr>
            <p:spPr bwMode="auto">
              <a:xfrm>
                <a:off x="5680075" y="5426075"/>
                <a:ext cx="1027113" cy="1027113"/>
              </a:xfrm>
              <a:custGeom>
                <a:avLst/>
                <a:gdLst>
                  <a:gd name="T0" fmla="*/ 17 w 452"/>
                  <a:gd name="T1" fmla="*/ 0 h 452"/>
                  <a:gd name="T2" fmla="*/ 17 w 452"/>
                  <a:gd name="T3" fmla="*/ 1 h 452"/>
                  <a:gd name="T4" fmla="*/ 12 w 452"/>
                  <a:gd name="T5" fmla="*/ 6 h 452"/>
                  <a:gd name="T6" fmla="*/ 9 w 452"/>
                  <a:gd name="T7" fmla="*/ 9 h 452"/>
                  <a:gd name="T8" fmla="*/ 0 w 452"/>
                  <a:gd name="T9" fmla="*/ 29 h 452"/>
                  <a:gd name="T10" fmla="*/ 9 w 452"/>
                  <a:gd name="T11" fmla="*/ 50 h 452"/>
                  <a:gd name="T12" fmla="*/ 403 w 452"/>
                  <a:gd name="T13" fmla="*/ 444 h 452"/>
                  <a:gd name="T14" fmla="*/ 424 w 452"/>
                  <a:gd name="T15" fmla="*/ 452 h 452"/>
                  <a:gd name="T16" fmla="*/ 444 w 452"/>
                  <a:gd name="T17" fmla="*/ 444 h 452"/>
                  <a:gd name="T18" fmla="*/ 444 w 452"/>
                  <a:gd name="T19" fmla="*/ 444 h 452"/>
                  <a:gd name="T20" fmla="*/ 452 w 452"/>
                  <a:gd name="T21" fmla="*/ 436 h 452"/>
                  <a:gd name="T22" fmla="*/ 17 w 452"/>
                  <a:gd name="T23" fmla="*/ 0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2" h="452">
                    <a:moveTo>
                      <a:pt x="17" y="0"/>
                    </a:moveTo>
                    <a:cubicBezTo>
                      <a:pt x="17" y="1"/>
                      <a:pt x="17" y="1"/>
                      <a:pt x="17" y="1"/>
                    </a:cubicBezTo>
                    <a:cubicBezTo>
                      <a:pt x="12" y="6"/>
                      <a:pt x="12" y="6"/>
                      <a:pt x="12" y="6"/>
                    </a:cubicBezTo>
                    <a:cubicBezTo>
                      <a:pt x="9" y="9"/>
                      <a:pt x="9" y="9"/>
                      <a:pt x="9" y="9"/>
                    </a:cubicBezTo>
                    <a:cubicBezTo>
                      <a:pt x="3" y="14"/>
                      <a:pt x="0" y="22"/>
                      <a:pt x="0" y="29"/>
                    </a:cubicBezTo>
                    <a:cubicBezTo>
                      <a:pt x="0" y="37"/>
                      <a:pt x="3" y="44"/>
                      <a:pt x="9" y="50"/>
                    </a:cubicBezTo>
                    <a:cubicBezTo>
                      <a:pt x="403" y="444"/>
                      <a:pt x="403" y="444"/>
                      <a:pt x="403" y="444"/>
                    </a:cubicBezTo>
                    <a:cubicBezTo>
                      <a:pt x="409" y="450"/>
                      <a:pt x="416" y="452"/>
                      <a:pt x="424" y="452"/>
                    </a:cubicBezTo>
                    <a:cubicBezTo>
                      <a:pt x="431" y="452"/>
                      <a:pt x="438" y="450"/>
                      <a:pt x="444" y="444"/>
                    </a:cubicBezTo>
                    <a:cubicBezTo>
                      <a:pt x="444" y="444"/>
                      <a:pt x="444" y="444"/>
                      <a:pt x="444" y="444"/>
                    </a:cubicBezTo>
                    <a:cubicBezTo>
                      <a:pt x="452" y="436"/>
                      <a:pt x="452" y="436"/>
                      <a:pt x="452" y="436"/>
                    </a:cubicBezTo>
                    <a:cubicBezTo>
                      <a:pt x="17" y="0"/>
                      <a:pt x="17" y="0"/>
                      <a:pt x="17" y="0"/>
                    </a:cubicBezTo>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0" name="Freeform 31">
                <a:extLst>
                  <a:ext uri="{FF2B5EF4-FFF2-40B4-BE49-F238E27FC236}">
                    <a16:creationId xmlns:a16="http://schemas.microsoft.com/office/drawing/2014/main" id="{D53480AE-B637-4215-94EC-FEC76516D055}"/>
                  </a:ext>
                </a:extLst>
              </p:cNvPr>
              <p:cNvSpPr>
                <a:spLocks/>
              </p:cNvSpPr>
              <p:nvPr/>
            </p:nvSpPr>
            <p:spPr bwMode="auto">
              <a:xfrm>
                <a:off x="5199063" y="4745038"/>
                <a:ext cx="315913" cy="315913"/>
              </a:xfrm>
              <a:custGeom>
                <a:avLst/>
                <a:gdLst>
                  <a:gd name="T0" fmla="*/ 54 w 199"/>
                  <a:gd name="T1" fmla="*/ 199 h 199"/>
                  <a:gd name="T2" fmla="*/ 199 w 199"/>
                  <a:gd name="T3" fmla="*/ 53 h 199"/>
                  <a:gd name="T4" fmla="*/ 146 w 199"/>
                  <a:gd name="T5" fmla="*/ 0 h 199"/>
                  <a:gd name="T6" fmla="*/ 0 w 199"/>
                  <a:gd name="T7" fmla="*/ 144 h 199"/>
                  <a:gd name="T8" fmla="*/ 54 w 199"/>
                  <a:gd name="T9" fmla="*/ 199 h 199"/>
                </a:gdLst>
                <a:ahLst/>
                <a:cxnLst>
                  <a:cxn ang="0">
                    <a:pos x="T0" y="T1"/>
                  </a:cxn>
                  <a:cxn ang="0">
                    <a:pos x="T2" y="T3"/>
                  </a:cxn>
                  <a:cxn ang="0">
                    <a:pos x="T4" y="T5"/>
                  </a:cxn>
                  <a:cxn ang="0">
                    <a:pos x="T6" y="T7"/>
                  </a:cxn>
                  <a:cxn ang="0">
                    <a:pos x="T8" y="T9"/>
                  </a:cxn>
                </a:cxnLst>
                <a:rect l="0" t="0" r="r" b="b"/>
                <a:pathLst>
                  <a:path w="199" h="199">
                    <a:moveTo>
                      <a:pt x="54" y="199"/>
                    </a:moveTo>
                    <a:lnTo>
                      <a:pt x="199" y="53"/>
                    </a:lnTo>
                    <a:lnTo>
                      <a:pt x="146" y="0"/>
                    </a:lnTo>
                    <a:lnTo>
                      <a:pt x="0" y="144"/>
                    </a:lnTo>
                    <a:lnTo>
                      <a:pt x="54" y="199"/>
                    </a:lnTo>
                    <a:close/>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1" name="Freeform 32">
                <a:extLst>
                  <a:ext uri="{FF2B5EF4-FFF2-40B4-BE49-F238E27FC236}">
                    <a16:creationId xmlns:a16="http://schemas.microsoft.com/office/drawing/2014/main" id="{C56D8AB3-2500-4984-B296-85DC389C0E27}"/>
                  </a:ext>
                </a:extLst>
              </p:cNvPr>
              <p:cNvSpPr>
                <a:spLocks/>
              </p:cNvSpPr>
              <p:nvPr/>
            </p:nvSpPr>
            <p:spPr bwMode="auto">
              <a:xfrm>
                <a:off x="5203825" y="4935538"/>
                <a:ext cx="119063" cy="117475"/>
              </a:xfrm>
              <a:custGeom>
                <a:avLst/>
                <a:gdLst>
                  <a:gd name="T0" fmla="*/ 54 w 75"/>
                  <a:gd name="T1" fmla="*/ 74 h 74"/>
                  <a:gd name="T2" fmla="*/ 75 w 75"/>
                  <a:gd name="T3" fmla="*/ 54 h 74"/>
                  <a:gd name="T4" fmla="*/ 21 w 75"/>
                  <a:gd name="T5" fmla="*/ 0 h 74"/>
                  <a:gd name="T6" fmla="*/ 0 w 75"/>
                  <a:gd name="T7" fmla="*/ 21 h 74"/>
                  <a:gd name="T8" fmla="*/ 54 w 75"/>
                  <a:gd name="T9" fmla="*/ 74 h 74"/>
                </a:gdLst>
                <a:ahLst/>
                <a:cxnLst>
                  <a:cxn ang="0">
                    <a:pos x="T0" y="T1"/>
                  </a:cxn>
                  <a:cxn ang="0">
                    <a:pos x="T2" y="T3"/>
                  </a:cxn>
                  <a:cxn ang="0">
                    <a:pos x="T4" y="T5"/>
                  </a:cxn>
                  <a:cxn ang="0">
                    <a:pos x="T6" y="T7"/>
                  </a:cxn>
                  <a:cxn ang="0">
                    <a:pos x="T8" y="T9"/>
                  </a:cxn>
                </a:cxnLst>
                <a:rect l="0" t="0" r="r" b="b"/>
                <a:pathLst>
                  <a:path w="75" h="74">
                    <a:moveTo>
                      <a:pt x="54" y="74"/>
                    </a:moveTo>
                    <a:lnTo>
                      <a:pt x="75" y="54"/>
                    </a:lnTo>
                    <a:lnTo>
                      <a:pt x="21" y="0"/>
                    </a:lnTo>
                    <a:lnTo>
                      <a:pt x="0" y="21"/>
                    </a:lnTo>
                    <a:lnTo>
                      <a:pt x="54" y="74"/>
                    </a:lnTo>
                    <a:close/>
                  </a:path>
                </a:pathLst>
              </a:custGeom>
              <a:solidFill>
                <a:srgbClr val="B1B1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2" name="Freeform 33">
                <a:extLst>
                  <a:ext uri="{FF2B5EF4-FFF2-40B4-BE49-F238E27FC236}">
                    <a16:creationId xmlns:a16="http://schemas.microsoft.com/office/drawing/2014/main" id="{B530D8FC-A9B2-4E8B-AF46-2978AB377856}"/>
                  </a:ext>
                </a:extLst>
              </p:cNvPr>
              <p:cNvSpPr>
                <a:spLocks/>
              </p:cNvSpPr>
              <p:nvPr/>
            </p:nvSpPr>
            <p:spPr bwMode="auto">
              <a:xfrm>
                <a:off x="5251450" y="4908550"/>
                <a:ext cx="100013" cy="100013"/>
              </a:xfrm>
              <a:custGeom>
                <a:avLst/>
                <a:gdLst>
                  <a:gd name="T0" fmla="*/ 53 w 63"/>
                  <a:gd name="T1" fmla="*/ 63 h 63"/>
                  <a:gd name="T2" fmla="*/ 63 w 63"/>
                  <a:gd name="T3" fmla="*/ 54 h 63"/>
                  <a:gd name="T4" fmla="*/ 8 w 63"/>
                  <a:gd name="T5" fmla="*/ 0 h 63"/>
                  <a:gd name="T6" fmla="*/ 0 w 63"/>
                  <a:gd name="T7" fmla="*/ 8 h 63"/>
                  <a:gd name="T8" fmla="*/ 53 w 63"/>
                  <a:gd name="T9" fmla="*/ 63 h 63"/>
                </a:gdLst>
                <a:ahLst/>
                <a:cxnLst>
                  <a:cxn ang="0">
                    <a:pos x="T0" y="T1"/>
                  </a:cxn>
                  <a:cxn ang="0">
                    <a:pos x="T2" y="T3"/>
                  </a:cxn>
                  <a:cxn ang="0">
                    <a:pos x="T4" y="T5"/>
                  </a:cxn>
                  <a:cxn ang="0">
                    <a:pos x="T6" y="T7"/>
                  </a:cxn>
                  <a:cxn ang="0">
                    <a:pos x="T8" y="T9"/>
                  </a:cxn>
                </a:cxnLst>
                <a:rect l="0" t="0" r="r" b="b"/>
                <a:pathLst>
                  <a:path w="63" h="63">
                    <a:moveTo>
                      <a:pt x="53" y="63"/>
                    </a:moveTo>
                    <a:lnTo>
                      <a:pt x="63" y="54"/>
                    </a:lnTo>
                    <a:lnTo>
                      <a:pt x="8" y="0"/>
                    </a:lnTo>
                    <a:lnTo>
                      <a:pt x="0" y="8"/>
                    </a:lnTo>
                    <a:lnTo>
                      <a:pt x="53" y="63"/>
                    </a:lnTo>
                    <a:close/>
                  </a:path>
                </a:pathLst>
              </a:custGeom>
              <a:solidFill>
                <a:srgbClr val="B1B1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3" name="Freeform 34">
                <a:extLst>
                  <a:ext uri="{FF2B5EF4-FFF2-40B4-BE49-F238E27FC236}">
                    <a16:creationId xmlns:a16="http://schemas.microsoft.com/office/drawing/2014/main" id="{3613D374-B5A5-4AB6-953D-14FA758D167D}"/>
                  </a:ext>
                </a:extLst>
              </p:cNvPr>
              <p:cNvSpPr>
                <a:spLocks/>
              </p:cNvSpPr>
              <p:nvPr/>
            </p:nvSpPr>
            <p:spPr bwMode="auto">
              <a:xfrm>
                <a:off x="3178175" y="2724150"/>
                <a:ext cx="2547938" cy="2544763"/>
              </a:xfrm>
              <a:custGeom>
                <a:avLst/>
                <a:gdLst>
                  <a:gd name="T0" fmla="*/ 1076 w 1122"/>
                  <a:gd name="T1" fmla="*/ 561 h 1121"/>
                  <a:gd name="T2" fmla="*/ 1030 w 1122"/>
                  <a:gd name="T3" fmla="*/ 561 h 1121"/>
                  <a:gd name="T4" fmla="*/ 993 w 1122"/>
                  <a:gd name="T5" fmla="*/ 743 h 1121"/>
                  <a:gd name="T6" fmla="*/ 823 w 1122"/>
                  <a:gd name="T7" fmla="*/ 949 h 1121"/>
                  <a:gd name="T8" fmla="*/ 561 w 1122"/>
                  <a:gd name="T9" fmla="*/ 1029 h 1121"/>
                  <a:gd name="T10" fmla="*/ 379 w 1122"/>
                  <a:gd name="T11" fmla="*/ 993 h 1121"/>
                  <a:gd name="T12" fmla="*/ 172 w 1122"/>
                  <a:gd name="T13" fmla="*/ 823 h 1121"/>
                  <a:gd name="T14" fmla="*/ 92 w 1122"/>
                  <a:gd name="T15" fmla="*/ 561 h 1121"/>
                  <a:gd name="T16" fmla="*/ 129 w 1122"/>
                  <a:gd name="T17" fmla="*/ 378 h 1121"/>
                  <a:gd name="T18" fmla="*/ 299 w 1122"/>
                  <a:gd name="T19" fmla="*/ 172 h 1121"/>
                  <a:gd name="T20" fmla="*/ 561 w 1122"/>
                  <a:gd name="T21" fmla="*/ 92 h 1121"/>
                  <a:gd name="T22" fmla="*/ 744 w 1122"/>
                  <a:gd name="T23" fmla="*/ 128 h 1121"/>
                  <a:gd name="T24" fmla="*/ 950 w 1122"/>
                  <a:gd name="T25" fmla="*/ 298 h 1121"/>
                  <a:gd name="T26" fmla="*/ 1030 w 1122"/>
                  <a:gd name="T27" fmla="*/ 561 h 1121"/>
                  <a:gd name="T28" fmla="*/ 1076 w 1122"/>
                  <a:gd name="T29" fmla="*/ 561 h 1121"/>
                  <a:gd name="T30" fmla="*/ 1122 w 1122"/>
                  <a:gd name="T31" fmla="*/ 561 h 1121"/>
                  <a:gd name="T32" fmla="*/ 1078 w 1122"/>
                  <a:gd name="T33" fmla="*/ 342 h 1121"/>
                  <a:gd name="T34" fmla="*/ 875 w 1122"/>
                  <a:gd name="T35" fmla="*/ 96 h 1121"/>
                  <a:gd name="T36" fmla="*/ 561 w 1122"/>
                  <a:gd name="T37" fmla="*/ 0 h 1121"/>
                  <a:gd name="T38" fmla="*/ 343 w 1122"/>
                  <a:gd name="T39" fmla="*/ 44 h 1121"/>
                  <a:gd name="T40" fmla="*/ 96 w 1122"/>
                  <a:gd name="T41" fmla="*/ 247 h 1121"/>
                  <a:gd name="T42" fmla="*/ 0 w 1122"/>
                  <a:gd name="T43" fmla="*/ 561 h 1121"/>
                  <a:gd name="T44" fmla="*/ 44 w 1122"/>
                  <a:gd name="T45" fmla="*/ 779 h 1121"/>
                  <a:gd name="T46" fmla="*/ 248 w 1122"/>
                  <a:gd name="T47" fmla="*/ 1026 h 1121"/>
                  <a:gd name="T48" fmla="*/ 561 w 1122"/>
                  <a:gd name="T49" fmla="*/ 1121 h 1121"/>
                  <a:gd name="T50" fmla="*/ 779 w 1122"/>
                  <a:gd name="T51" fmla="*/ 1077 h 1121"/>
                  <a:gd name="T52" fmla="*/ 1026 w 1122"/>
                  <a:gd name="T53" fmla="*/ 874 h 1121"/>
                  <a:gd name="T54" fmla="*/ 1122 w 1122"/>
                  <a:gd name="T55" fmla="*/ 561 h 1121"/>
                  <a:gd name="T56" fmla="*/ 1076 w 1122"/>
                  <a:gd name="T57" fmla="*/ 561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22" h="1121">
                    <a:moveTo>
                      <a:pt x="1076" y="561"/>
                    </a:moveTo>
                    <a:cubicBezTo>
                      <a:pt x="1030" y="561"/>
                      <a:pt x="1030" y="561"/>
                      <a:pt x="1030" y="561"/>
                    </a:cubicBezTo>
                    <a:cubicBezTo>
                      <a:pt x="1030" y="625"/>
                      <a:pt x="1017" y="687"/>
                      <a:pt x="993" y="743"/>
                    </a:cubicBezTo>
                    <a:cubicBezTo>
                      <a:pt x="958" y="827"/>
                      <a:pt x="898" y="899"/>
                      <a:pt x="823" y="949"/>
                    </a:cubicBezTo>
                    <a:cubicBezTo>
                      <a:pt x="748" y="1000"/>
                      <a:pt x="658" y="1029"/>
                      <a:pt x="561" y="1029"/>
                    </a:cubicBezTo>
                    <a:cubicBezTo>
                      <a:pt x="496" y="1029"/>
                      <a:pt x="435" y="1016"/>
                      <a:pt x="379" y="993"/>
                    </a:cubicBezTo>
                    <a:cubicBezTo>
                      <a:pt x="294" y="957"/>
                      <a:pt x="223" y="898"/>
                      <a:pt x="172" y="823"/>
                    </a:cubicBezTo>
                    <a:cubicBezTo>
                      <a:pt x="122" y="748"/>
                      <a:pt x="92" y="658"/>
                      <a:pt x="92" y="561"/>
                    </a:cubicBezTo>
                    <a:cubicBezTo>
                      <a:pt x="92" y="496"/>
                      <a:pt x="105" y="434"/>
                      <a:pt x="129" y="378"/>
                    </a:cubicBezTo>
                    <a:cubicBezTo>
                      <a:pt x="165" y="294"/>
                      <a:pt x="224" y="222"/>
                      <a:pt x="299" y="172"/>
                    </a:cubicBezTo>
                    <a:cubicBezTo>
                      <a:pt x="374" y="121"/>
                      <a:pt x="464" y="92"/>
                      <a:pt x="561" y="92"/>
                    </a:cubicBezTo>
                    <a:cubicBezTo>
                      <a:pt x="626" y="92"/>
                      <a:pt x="688" y="105"/>
                      <a:pt x="744" y="128"/>
                    </a:cubicBezTo>
                    <a:cubicBezTo>
                      <a:pt x="828" y="164"/>
                      <a:pt x="899" y="224"/>
                      <a:pt x="950" y="298"/>
                    </a:cubicBezTo>
                    <a:cubicBezTo>
                      <a:pt x="1000" y="373"/>
                      <a:pt x="1030" y="463"/>
                      <a:pt x="1030" y="561"/>
                    </a:cubicBezTo>
                    <a:cubicBezTo>
                      <a:pt x="1076" y="561"/>
                      <a:pt x="1076" y="561"/>
                      <a:pt x="1076" y="561"/>
                    </a:cubicBezTo>
                    <a:cubicBezTo>
                      <a:pt x="1122" y="561"/>
                      <a:pt x="1122" y="561"/>
                      <a:pt x="1122" y="561"/>
                    </a:cubicBezTo>
                    <a:cubicBezTo>
                      <a:pt x="1122" y="483"/>
                      <a:pt x="1106" y="409"/>
                      <a:pt x="1078" y="342"/>
                    </a:cubicBezTo>
                    <a:cubicBezTo>
                      <a:pt x="1035" y="242"/>
                      <a:pt x="964" y="156"/>
                      <a:pt x="875" y="96"/>
                    </a:cubicBezTo>
                    <a:cubicBezTo>
                      <a:pt x="785" y="35"/>
                      <a:pt x="677" y="0"/>
                      <a:pt x="561" y="0"/>
                    </a:cubicBezTo>
                    <a:cubicBezTo>
                      <a:pt x="484" y="0"/>
                      <a:pt x="410" y="15"/>
                      <a:pt x="343" y="44"/>
                    </a:cubicBezTo>
                    <a:cubicBezTo>
                      <a:pt x="242" y="86"/>
                      <a:pt x="157" y="157"/>
                      <a:pt x="96" y="247"/>
                    </a:cubicBezTo>
                    <a:cubicBezTo>
                      <a:pt x="36" y="336"/>
                      <a:pt x="0" y="445"/>
                      <a:pt x="0" y="561"/>
                    </a:cubicBezTo>
                    <a:cubicBezTo>
                      <a:pt x="0" y="638"/>
                      <a:pt x="16" y="712"/>
                      <a:pt x="44" y="779"/>
                    </a:cubicBezTo>
                    <a:cubicBezTo>
                      <a:pt x="87" y="880"/>
                      <a:pt x="158" y="965"/>
                      <a:pt x="248" y="1026"/>
                    </a:cubicBezTo>
                    <a:cubicBezTo>
                      <a:pt x="337" y="1086"/>
                      <a:pt x="445" y="1121"/>
                      <a:pt x="561" y="1121"/>
                    </a:cubicBezTo>
                    <a:cubicBezTo>
                      <a:pt x="638" y="1121"/>
                      <a:pt x="712" y="1106"/>
                      <a:pt x="779" y="1077"/>
                    </a:cubicBezTo>
                    <a:cubicBezTo>
                      <a:pt x="880" y="1035"/>
                      <a:pt x="966" y="964"/>
                      <a:pt x="1026" y="874"/>
                    </a:cubicBezTo>
                    <a:cubicBezTo>
                      <a:pt x="1087" y="785"/>
                      <a:pt x="1122" y="677"/>
                      <a:pt x="1122" y="561"/>
                    </a:cubicBezTo>
                    <a:lnTo>
                      <a:pt x="1076" y="561"/>
                    </a:lnTo>
                    <a:close/>
                  </a:path>
                </a:pathLst>
              </a:custGeom>
              <a:solidFill>
                <a:srgbClr val="E4E4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4" name="Freeform 35">
                <a:extLst>
                  <a:ext uri="{FF2B5EF4-FFF2-40B4-BE49-F238E27FC236}">
                    <a16:creationId xmlns:a16="http://schemas.microsoft.com/office/drawing/2014/main" id="{390C975E-D4FE-4F7C-AA65-3721E8C8AAB8}"/>
                  </a:ext>
                </a:extLst>
              </p:cNvPr>
              <p:cNvSpPr>
                <a:spLocks/>
              </p:cNvSpPr>
              <p:nvPr/>
            </p:nvSpPr>
            <p:spPr bwMode="auto">
              <a:xfrm>
                <a:off x="3230563" y="2776538"/>
                <a:ext cx="2443163" cy="2439988"/>
              </a:xfrm>
              <a:custGeom>
                <a:avLst/>
                <a:gdLst>
                  <a:gd name="T0" fmla="*/ 1053 w 1076"/>
                  <a:gd name="T1" fmla="*/ 538 h 1075"/>
                  <a:gd name="T2" fmla="*/ 1030 w 1076"/>
                  <a:gd name="T3" fmla="*/ 538 h 1075"/>
                  <a:gd name="T4" fmla="*/ 886 w 1076"/>
                  <a:gd name="T5" fmla="*/ 885 h 1075"/>
                  <a:gd name="T6" fmla="*/ 538 w 1076"/>
                  <a:gd name="T7" fmla="*/ 1029 h 1075"/>
                  <a:gd name="T8" fmla="*/ 190 w 1076"/>
                  <a:gd name="T9" fmla="*/ 885 h 1075"/>
                  <a:gd name="T10" fmla="*/ 46 w 1076"/>
                  <a:gd name="T11" fmla="*/ 538 h 1075"/>
                  <a:gd name="T12" fmla="*/ 190 w 1076"/>
                  <a:gd name="T13" fmla="*/ 190 h 1075"/>
                  <a:gd name="T14" fmla="*/ 538 w 1076"/>
                  <a:gd name="T15" fmla="*/ 46 h 1075"/>
                  <a:gd name="T16" fmla="*/ 886 w 1076"/>
                  <a:gd name="T17" fmla="*/ 190 h 1075"/>
                  <a:gd name="T18" fmla="*/ 1030 w 1076"/>
                  <a:gd name="T19" fmla="*/ 538 h 1075"/>
                  <a:gd name="T20" fmla="*/ 1053 w 1076"/>
                  <a:gd name="T21" fmla="*/ 538 h 1075"/>
                  <a:gd name="T22" fmla="*/ 1076 w 1076"/>
                  <a:gd name="T23" fmla="*/ 538 h 1075"/>
                  <a:gd name="T24" fmla="*/ 918 w 1076"/>
                  <a:gd name="T25" fmla="*/ 157 h 1075"/>
                  <a:gd name="T26" fmla="*/ 538 w 1076"/>
                  <a:gd name="T27" fmla="*/ 0 h 1075"/>
                  <a:gd name="T28" fmla="*/ 158 w 1076"/>
                  <a:gd name="T29" fmla="*/ 157 h 1075"/>
                  <a:gd name="T30" fmla="*/ 0 w 1076"/>
                  <a:gd name="T31" fmla="*/ 538 h 1075"/>
                  <a:gd name="T32" fmla="*/ 158 w 1076"/>
                  <a:gd name="T33" fmla="*/ 918 h 1075"/>
                  <a:gd name="T34" fmla="*/ 538 w 1076"/>
                  <a:gd name="T35" fmla="*/ 1075 h 1075"/>
                  <a:gd name="T36" fmla="*/ 918 w 1076"/>
                  <a:gd name="T37" fmla="*/ 918 h 1075"/>
                  <a:gd name="T38" fmla="*/ 1076 w 1076"/>
                  <a:gd name="T39" fmla="*/ 538 h 1075"/>
                  <a:gd name="T40" fmla="*/ 1053 w 1076"/>
                  <a:gd name="T41" fmla="*/ 538 h 1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6" h="1075">
                    <a:moveTo>
                      <a:pt x="1053" y="538"/>
                    </a:moveTo>
                    <a:cubicBezTo>
                      <a:pt x="1030" y="538"/>
                      <a:pt x="1030" y="538"/>
                      <a:pt x="1030" y="538"/>
                    </a:cubicBezTo>
                    <a:cubicBezTo>
                      <a:pt x="1030" y="673"/>
                      <a:pt x="975" y="796"/>
                      <a:pt x="886" y="885"/>
                    </a:cubicBezTo>
                    <a:cubicBezTo>
                      <a:pt x="797" y="974"/>
                      <a:pt x="674" y="1029"/>
                      <a:pt x="538" y="1029"/>
                    </a:cubicBezTo>
                    <a:cubicBezTo>
                      <a:pt x="402" y="1029"/>
                      <a:pt x="279" y="974"/>
                      <a:pt x="190" y="885"/>
                    </a:cubicBezTo>
                    <a:cubicBezTo>
                      <a:pt x="101" y="796"/>
                      <a:pt x="46" y="673"/>
                      <a:pt x="46" y="538"/>
                    </a:cubicBezTo>
                    <a:cubicBezTo>
                      <a:pt x="46" y="402"/>
                      <a:pt x="101" y="279"/>
                      <a:pt x="190" y="190"/>
                    </a:cubicBezTo>
                    <a:cubicBezTo>
                      <a:pt x="279" y="101"/>
                      <a:pt x="402" y="46"/>
                      <a:pt x="538" y="46"/>
                    </a:cubicBezTo>
                    <a:cubicBezTo>
                      <a:pt x="674" y="46"/>
                      <a:pt x="797" y="101"/>
                      <a:pt x="886" y="190"/>
                    </a:cubicBezTo>
                    <a:cubicBezTo>
                      <a:pt x="975" y="279"/>
                      <a:pt x="1030" y="402"/>
                      <a:pt x="1030" y="538"/>
                    </a:cubicBezTo>
                    <a:cubicBezTo>
                      <a:pt x="1053" y="538"/>
                      <a:pt x="1053" y="538"/>
                      <a:pt x="1053" y="538"/>
                    </a:cubicBezTo>
                    <a:cubicBezTo>
                      <a:pt x="1076" y="538"/>
                      <a:pt x="1076" y="538"/>
                      <a:pt x="1076" y="538"/>
                    </a:cubicBezTo>
                    <a:cubicBezTo>
                      <a:pt x="1076" y="389"/>
                      <a:pt x="1016" y="255"/>
                      <a:pt x="918" y="157"/>
                    </a:cubicBezTo>
                    <a:cubicBezTo>
                      <a:pt x="821" y="60"/>
                      <a:pt x="687" y="0"/>
                      <a:pt x="538" y="0"/>
                    </a:cubicBezTo>
                    <a:cubicBezTo>
                      <a:pt x="390" y="0"/>
                      <a:pt x="255" y="60"/>
                      <a:pt x="158" y="157"/>
                    </a:cubicBezTo>
                    <a:cubicBezTo>
                      <a:pt x="61" y="255"/>
                      <a:pt x="0" y="389"/>
                      <a:pt x="0" y="538"/>
                    </a:cubicBezTo>
                    <a:cubicBezTo>
                      <a:pt x="0" y="686"/>
                      <a:pt x="61" y="821"/>
                      <a:pt x="158" y="918"/>
                    </a:cubicBezTo>
                    <a:cubicBezTo>
                      <a:pt x="255" y="1015"/>
                      <a:pt x="390" y="1075"/>
                      <a:pt x="538" y="1075"/>
                    </a:cubicBezTo>
                    <a:cubicBezTo>
                      <a:pt x="687" y="1075"/>
                      <a:pt x="821" y="1015"/>
                      <a:pt x="918" y="918"/>
                    </a:cubicBezTo>
                    <a:cubicBezTo>
                      <a:pt x="1016" y="821"/>
                      <a:pt x="1076" y="686"/>
                      <a:pt x="1076" y="538"/>
                    </a:cubicBezTo>
                    <a:lnTo>
                      <a:pt x="1053" y="538"/>
                    </a:lnTo>
                    <a:close/>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grpSp>
      <p:pic>
        <p:nvPicPr>
          <p:cNvPr id="12" name="Picture 11" descr="Shape, arrow&#10;&#10;Description automatically generated">
            <a:extLst>
              <a:ext uri="{FF2B5EF4-FFF2-40B4-BE49-F238E27FC236}">
                <a16:creationId xmlns:a16="http://schemas.microsoft.com/office/drawing/2014/main" id="{E1759A34-DD15-4A92-BAC2-3539EF4AAB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0741127" y="-1460"/>
            <a:ext cx="1449413" cy="1452333"/>
          </a:xfrm>
          <a:prstGeom prst="rect">
            <a:avLst/>
          </a:prstGeom>
        </p:spPr>
      </p:pic>
      <p:sp>
        <p:nvSpPr>
          <p:cNvPr id="13" name="TextBox 12">
            <a:extLst>
              <a:ext uri="{FF2B5EF4-FFF2-40B4-BE49-F238E27FC236}">
                <a16:creationId xmlns:a16="http://schemas.microsoft.com/office/drawing/2014/main" id="{2E01EE1B-67EC-4E93-B372-C077E1F84911}"/>
              </a:ext>
            </a:extLst>
          </p:cNvPr>
          <p:cNvSpPr txBox="1"/>
          <p:nvPr/>
        </p:nvSpPr>
        <p:spPr>
          <a:xfrm>
            <a:off x="1452074" y="510400"/>
            <a:ext cx="10245270" cy="307777"/>
          </a:xfrm>
          <a:prstGeom prst="rect">
            <a:avLst/>
          </a:prstGeom>
          <a:noFill/>
        </p:spPr>
        <p:txBody>
          <a:bodyPr wrap="square" lIns="0" tIns="0" rIns="0" bIns="0" rtlCol="0" anchor="t">
            <a:spAutoFit/>
          </a:bodyPr>
          <a:lstStyle/>
          <a:p>
            <a:pPr algn="r"/>
            <a:r>
              <a:rPr lang="en-US" sz="2000" b="1" dirty="0">
                <a:solidFill>
                  <a:schemeClr val="tx2"/>
                </a:solidFill>
                <a:latin typeface="Century Gothic" panose="020B0502020202020204" pitchFamily="34" charset="0"/>
              </a:rPr>
              <a:t>MAJOR GAPS IN STREAMLINING SECTOR</a:t>
            </a:r>
          </a:p>
        </p:txBody>
      </p:sp>
      <p:pic>
        <p:nvPicPr>
          <p:cNvPr id="7" name="Graphic 6" descr="Recycle with solid fill">
            <a:extLst>
              <a:ext uri="{FF2B5EF4-FFF2-40B4-BE49-F238E27FC236}">
                <a16:creationId xmlns:a16="http://schemas.microsoft.com/office/drawing/2014/main" id="{CB9C9939-0809-4179-8D11-9E41CB1D8A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58414" y="1014785"/>
            <a:ext cx="1562104" cy="1562104"/>
          </a:xfrm>
          <a:prstGeom prst="rect">
            <a:avLst/>
          </a:prstGeom>
        </p:spPr>
      </p:pic>
      <p:sp>
        <p:nvSpPr>
          <p:cNvPr id="9" name="TextBox 8">
            <a:extLst>
              <a:ext uri="{FF2B5EF4-FFF2-40B4-BE49-F238E27FC236}">
                <a16:creationId xmlns:a16="http://schemas.microsoft.com/office/drawing/2014/main" id="{55180239-6BCC-4559-9D73-ACD403E8D177}"/>
              </a:ext>
            </a:extLst>
          </p:cNvPr>
          <p:cNvSpPr txBox="1"/>
          <p:nvPr/>
        </p:nvSpPr>
        <p:spPr>
          <a:xfrm>
            <a:off x="9928243" y="1562898"/>
            <a:ext cx="646394" cy="584775"/>
          </a:xfrm>
          <a:prstGeom prst="rect">
            <a:avLst/>
          </a:prstGeom>
          <a:noFill/>
        </p:spPr>
        <p:txBody>
          <a:bodyPr wrap="square" rtlCol="0">
            <a:spAutoFit/>
          </a:bodyPr>
          <a:lstStyle/>
          <a:p>
            <a:r>
              <a:rPr lang="en-IN" sz="3200" b="1" dirty="0">
                <a:solidFill>
                  <a:schemeClr val="accent4">
                    <a:lumMod val="50000"/>
                  </a:schemeClr>
                </a:solidFill>
              </a:rPr>
              <a:t>15</a:t>
            </a:r>
          </a:p>
        </p:txBody>
      </p:sp>
      <p:sp>
        <p:nvSpPr>
          <p:cNvPr id="10" name="Date Placeholder 9">
            <a:extLst>
              <a:ext uri="{FF2B5EF4-FFF2-40B4-BE49-F238E27FC236}">
                <a16:creationId xmlns:a16="http://schemas.microsoft.com/office/drawing/2014/main" id="{E84F226D-A68A-4F77-B285-2882A4D66908}"/>
              </a:ext>
            </a:extLst>
          </p:cNvPr>
          <p:cNvSpPr>
            <a:spLocks noGrp="1"/>
          </p:cNvSpPr>
          <p:nvPr>
            <p:ph type="dt" sz="half" idx="10"/>
          </p:nvPr>
        </p:nvSpPr>
        <p:spPr/>
        <p:txBody>
          <a:bodyPr/>
          <a:lstStyle/>
          <a:p>
            <a:r>
              <a:rPr lang="en-US"/>
              <a:t>25.09.2021</a:t>
            </a:r>
            <a:endParaRPr lang="en-US" dirty="0"/>
          </a:p>
        </p:txBody>
      </p:sp>
    </p:spTree>
    <p:extLst>
      <p:ext uri="{BB962C8B-B14F-4D97-AF65-F5344CB8AC3E}">
        <p14:creationId xmlns:p14="http://schemas.microsoft.com/office/powerpoint/2010/main" val="2816014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149984-7BD8-47F7-97B3-B087300BAB50}"/>
              </a:ext>
            </a:extLst>
          </p:cNvPr>
          <p:cNvSpPr>
            <a:spLocks noGrp="1"/>
          </p:cNvSpPr>
          <p:nvPr>
            <p:ph type="title"/>
          </p:nvPr>
        </p:nvSpPr>
        <p:spPr>
          <a:xfrm>
            <a:off x="1317100" y="900294"/>
            <a:ext cx="10515600" cy="869607"/>
          </a:xfrm>
        </p:spPr>
        <p:txBody>
          <a:bodyPr>
            <a:normAutofit/>
          </a:bodyPr>
          <a:lstStyle/>
          <a:p>
            <a:r>
              <a:rPr lang="en-IN" sz="2000" dirty="0">
                <a:latin typeface="Century Gothic" panose="020B0502020202020204" pitchFamily="34" charset="0"/>
              </a:rPr>
              <a:t>Which one according to you, will be the triggering factor for maximum resource recovery from solid waste in India?</a:t>
            </a:r>
          </a:p>
        </p:txBody>
      </p:sp>
      <p:sp>
        <p:nvSpPr>
          <p:cNvPr id="5" name="Text Placeholder 4" hidden="1">
            <a:extLst>
              <a:ext uri="{FF2B5EF4-FFF2-40B4-BE49-F238E27FC236}">
                <a16:creationId xmlns:a16="http://schemas.microsoft.com/office/drawing/2014/main" id="{B96516A6-6CE9-4BCD-904F-BFCEFC460542}"/>
              </a:ext>
            </a:extLst>
          </p:cNvPr>
          <p:cNvSpPr>
            <a:spLocks noGrp="1"/>
          </p:cNvSpPr>
          <p:nvPr>
            <p:ph type="body" idx="1"/>
          </p:nvPr>
        </p:nvSpPr>
        <p:spPr>
          <a:xfrm>
            <a:off x="1559636" y="2149221"/>
            <a:ext cx="10030527" cy="4351338"/>
          </a:xfrm>
        </p:spPr>
        <p:txBody>
          <a:bodyPr/>
          <a:lstStyle/>
          <a:p>
            <a:endParaRPr lang="en-IN"/>
          </a:p>
        </p:txBody>
      </p:sp>
      <p:sp>
        <p:nvSpPr>
          <p:cNvPr id="30" name="OpenQuestion">
            <a:extLst>
              <a:ext uri="{FF2B5EF4-FFF2-40B4-BE49-F238E27FC236}">
                <a16:creationId xmlns:a16="http://schemas.microsoft.com/office/drawing/2014/main" id="{4E8D0027-57D9-44F1-9C73-671674DCA49D}"/>
              </a:ext>
            </a:extLst>
          </p:cNvPr>
          <p:cNvSpPr/>
          <p:nvPr>
            <p:custDataLst>
              <p:tags r:id="rId2"/>
            </p:custDataLst>
          </p:nvPr>
        </p:nvSpPr>
        <p:spPr>
          <a:xfrm>
            <a:off x="10922000" y="7004278"/>
            <a:ext cx="1270000" cy="215444"/>
          </a:xfrm>
          <a:prstGeom prst="actionButtonSou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en-IN" sz="800"/>
              <a:t>Vote Trigger</a:t>
            </a:r>
          </a:p>
        </p:txBody>
      </p:sp>
      <p:sp>
        <p:nvSpPr>
          <p:cNvPr id="66" name="Lightning Bolt 65" descr="-">
            <a:extLst>
              <a:ext uri="{FF2B5EF4-FFF2-40B4-BE49-F238E27FC236}">
                <a16:creationId xmlns:a16="http://schemas.microsoft.com/office/drawing/2014/main" id="{72D3E043-D98F-4DB7-A34A-95135A14173C}"/>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1" name="Lightning Bolt 70" descr="-">
            <a:extLst>
              <a:ext uri="{FF2B5EF4-FFF2-40B4-BE49-F238E27FC236}">
                <a16:creationId xmlns:a16="http://schemas.microsoft.com/office/drawing/2014/main" id="{0E712F36-597F-4CE9-841F-B904761CBA54}"/>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3" name="Date Placeholder 72">
            <a:extLst>
              <a:ext uri="{FF2B5EF4-FFF2-40B4-BE49-F238E27FC236}">
                <a16:creationId xmlns:a16="http://schemas.microsoft.com/office/drawing/2014/main" id="{08932665-87C4-4818-AA95-BDB6684DA6A0}"/>
              </a:ext>
            </a:extLst>
          </p:cNvPr>
          <p:cNvSpPr>
            <a:spLocks noGrp="1"/>
          </p:cNvSpPr>
          <p:nvPr>
            <p:ph type="dt" sz="half" idx="10"/>
          </p:nvPr>
        </p:nvSpPr>
        <p:spPr/>
        <p:txBody>
          <a:bodyPr/>
          <a:lstStyle/>
          <a:p>
            <a:r>
              <a:rPr lang="en-US" dirty="0"/>
              <a:t>27.09.2021</a:t>
            </a:r>
          </a:p>
        </p:txBody>
      </p:sp>
      <p:sp>
        <p:nvSpPr>
          <p:cNvPr id="75" name="Lightning Bolt 74" descr="-">
            <a:extLst>
              <a:ext uri="{FF2B5EF4-FFF2-40B4-BE49-F238E27FC236}">
                <a16:creationId xmlns:a16="http://schemas.microsoft.com/office/drawing/2014/main" id="{EAAC80FB-A54D-4DFF-95EA-B8A2555C77DE}"/>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Lightning Bolt 12" descr="-">
            <a:extLst>
              <a:ext uri="{FF2B5EF4-FFF2-40B4-BE49-F238E27FC236}">
                <a16:creationId xmlns:a16="http://schemas.microsoft.com/office/drawing/2014/main" id="{6D5A2D6A-F6EB-4035-9611-5DB71C552EE8}"/>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a:extLst>
              <a:ext uri="{FF2B5EF4-FFF2-40B4-BE49-F238E27FC236}">
                <a16:creationId xmlns:a16="http://schemas.microsoft.com/office/drawing/2014/main" id="{1FC1162B-8858-4B59-8082-8F440F2B97EE}"/>
              </a:ext>
            </a:extLst>
          </p:cNvPr>
          <p:cNvPicPr>
            <a:picLocks noChangeAspect="1"/>
          </p:cNvPicPr>
          <p:nvPr/>
        </p:nvPicPr>
        <p:blipFill>
          <a:blip r:embed="rId4"/>
          <a:stretch>
            <a:fillRect/>
          </a:stretch>
        </p:blipFill>
        <p:spPr>
          <a:xfrm>
            <a:off x="1209368" y="1986592"/>
            <a:ext cx="10513999" cy="3766086"/>
          </a:xfrm>
          <a:prstGeom prst="rect">
            <a:avLst/>
          </a:prstGeom>
        </p:spPr>
      </p:pic>
      <p:pic>
        <p:nvPicPr>
          <p:cNvPr id="47" name="Picture 46" descr="Shape, arrow&#10;&#10;Description automatically generated">
            <a:extLst>
              <a:ext uri="{FF2B5EF4-FFF2-40B4-BE49-F238E27FC236}">
                <a16:creationId xmlns:a16="http://schemas.microsoft.com/office/drawing/2014/main" id="{6FEA1055-C788-446D-9138-1DC5DEC7F0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10741127" y="-1460"/>
            <a:ext cx="1449413" cy="1452333"/>
          </a:xfrm>
          <a:prstGeom prst="rect">
            <a:avLst/>
          </a:prstGeom>
        </p:spPr>
      </p:pic>
      <p:sp>
        <p:nvSpPr>
          <p:cNvPr id="48" name="TextBox 47">
            <a:extLst>
              <a:ext uri="{FF2B5EF4-FFF2-40B4-BE49-F238E27FC236}">
                <a16:creationId xmlns:a16="http://schemas.microsoft.com/office/drawing/2014/main" id="{A6CCB5DE-F67A-4F2D-8B96-DB88C68F0C7B}"/>
              </a:ext>
            </a:extLst>
          </p:cNvPr>
          <p:cNvSpPr txBox="1"/>
          <p:nvPr/>
        </p:nvSpPr>
        <p:spPr>
          <a:xfrm>
            <a:off x="1478097" y="463517"/>
            <a:ext cx="10245270" cy="307777"/>
          </a:xfrm>
          <a:prstGeom prst="rect">
            <a:avLst/>
          </a:prstGeom>
          <a:noFill/>
        </p:spPr>
        <p:txBody>
          <a:bodyPr wrap="square" lIns="0" tIns="0" rIns="0" bIns="0" rtlCol="0" anchor="t">
            <a:spAutoFit/>
          </a:bodyPr>
          <a:lstStyle/>
          <a:p>
            <a:pPr algn="r"/>
            <a:r>
              <a:rPr lang="en-US" sz="2000" b="1" dirty="0">
                <a:solidFill>
                  <a:schemeClr val="tx2"/>
                </a:solidFill>
                <a:latin typeface="Century Gothic" panose="020B0502020202020204" pitchFamily="34" charset="0"/>
              </a:rPr>
              <a:t>Live Polling Results Question 4</a:t>
            </a:r>
          </a:p>
        </p:txBody>
      </p:sp>
      <p:sp>
        <p:nvSpPr>
          <p:cNvPr id="49" name="Rectangle 48">
            <a:extLst>
              <a:ext uri="{FF2B5EF4-FFF2-40B4-BE49-F238E27FC236}">
                <a16:creationId xmlns:a16="http://schemas.microsoft.com/office/drawing/2014/main" id="{F6749EDF-7224-4293-9845-F68B99566E1F}"/>
              </a:ext>
            </a:extLst>
          </p:cNvPr>
          <p:cNvSpPr/>
          <p:nvPr/>
        </p:nvSpPr>
        <p:spPr>
          <a:xfrm>
            <a:off x="8109607" y="5252505"/>
            <a:ext cx="3447393" cy="1449413"/>
          </a:xfrm>
          <a:prstGeom prst="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accent5">
                  <a:lumMod val="75000"/>
                </a:schemeClr>
              </a:solidFill>
            </a:endParaRPr>
          </a:p>
        </p:txBody>
      </p:sp>
      <p:sp>
        <p:nvSpPr>
          <p:cNvPr id="50" name="TextBox 49">
            <a:extLst>
              <a:ext uri="{FF2B5EF4-FFF2-40B4-BE49-F238E27FC236}">
                <a16:creationId xmlns:a16="http://schemas.microsoft.com/office/drawing/2014/main" id="{A8BB6F21-E9B2-444D-B472-D2F3BE972B88}"/>
              </a:ext>
            </a:extLst>
          </p:cNvPr>
          <p:cNvSpPr txBox="1"/>
          <p:nvPr/>
        </p:nvSpPr>
        <p:spPr>
          <a:xfrm>
            <a:off x="8067564" y="5468103"/>
            <a:ext cx="3572619" cy="923330"/>
          </a:xfrm>
          <a:prstGeom prst="rect">
            <a:avLst/>
          </a:prstGeom>
          <a:noFill/>
        </p:spPr>
        <p:txBody>
          <a:bodyPr wrap="square" rtlCol="0">
            <a:spAutoFit/>
          </a:bodyPr>
          <a:lstStyle/>
          <a:p>
            <a:pPr algn="ctr"/>
            <a:r>
              <a:rPr lang="en-IN" dirty="0"/>
              <a:t>According to us, strengthening of reverse logistics is also essential for the circular economy initiatives.</a:t>
            </a:r>
          </a:p>
        </p:txBody>
      </p:sp>
    </p:spTree>
    <p:custDataLst>
      <p:tags r:id="rId1"/>
    </p:custDataLst>
    <p:extLst>
      <p:ext uri="{BB962C8B-B14F-4D97-AF65-F5344CB8AC3E}">
        <p14:creationId xmlns:p14="http://schemas.microsoft.com/office/powerpoint/2010/main" val="1782959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999"/>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 diagram, timeline&#10;&#10;Description automatically generated">
            <a:extLst>
              <a:ext uri="{FF2B5EF4-FFF2-40B4-BE49-F238E27FC236}">
                <a16:creationId xmlns:a16="http://schemas.microsoft.com/office/drawing/2014/main" id="{DA4AE257-1A5E-43EE-8F1C-69CBA9724563}"/>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51447" y="724706"/>
            <a:ext cx="10271920" cy="5988249"/>
          </a:xfrm>
          <a:prstGeom prst="rect">
            <a:avLst/>
          </a:prstGeom>
        </p:spPr>
      </p:pic>
      <p:sp>
        <p:nvSpPr>
          <p:cNvPr id="3" name="TextBox 2">
            <a:extLst>
              <a:ext uri="{FF2B5EF4-FFF2-40B4-BE49-F238E27FC236}">
                <a16:creationId xmlns:a16="http://schemas.microsoft.com/office/drawing/2014/main" id="{14341A08-A228-4A13-8765-5035DA67DB16}"/>
              </a:ext>
            </a:extLst>
          </p:cNvPr>
          <p:cNvSpPr txBox="1"/>
          <p:nvPr/>
        </p:nvSpPr>
        <p:spPr>
          <a:xfrm>
            <a:off x="1478097" y="463517"/>
            <a:ext cx="10245270" cy="307777"/>
          </a:xfrm>
          <a:prstGeom prst="rect">
            <a:avLst/>
          </a:prstGeom>
          <a:noFill/>
        </p:spPr>
        <p:txBody>
          <a:bodyPr wrap="square" lIns="0" tIns="0" rIns="0" bIns="0" rtlCol="0" anchor="t">
            <a:spAutoFit/>
          </a:bodyPr>
          <a:lstStyle/>
          <a:p>
            <a:pPr algn="r"/>
            <a:r>
              <a:rPr lang="en-US" sz="2000" b="1" dirty="0">
                <a:solidFill>
                  <a:schemeClr val="tx2"/>
                </a:solidFill>
                <a:latin typeface="Century Gothic" panose="020B0502020202020204" pitchFamily="34" charset="0"/>
              </a:rPr>
              <a:t>POLICY VISION PROPOSED BY PARC</a:t>
            </a:r>
          </a:p>
        </p:txBody>
      </p:sp>
      <p:pic>
        <p:nvPicPr>
          <p:cNvPr id="4" name="Picture 3" descr="Shape, arrow&#10;&#10;Description automatically generated">
            <a:extLst>
              <a:ext uri="{FF2B5EF4-FFF2-40B4-BE49-F238E27FC236}">
                <a16:creationId xmlns:a16="http://schemas.microsoft.com/office/drawing/2014/main" id="{DACC57EE-F549-4F0E-A086-6754A33DF2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0741127" y="-1460"/>
            <a:ext cx="1449413" cy="1452333"/>
          </a:xfrm>
          <a:prstGeom prst="rect">
            <a:avLst/>
          </a:prstGeom>
        </p:spPr>
      </p:pic>
      <p:sp>
        <p:nvSpPr>
          <p:cNvPr id="2" name="Date Placeholder 1">
            <a:extLst>
              <a:ext uri="{FF2B5EF4-FFF2-40B4-BE49-F238E27FC236}">
                <a16:creationId xmlns:a16="http://schemas.microsoft.com/office/drawing/2014/main" id="{FF6F23A2-2A37-4F7D-92FA-7226B227EB0A}"/>
              </a:ext>
            </a:extLst>
          </p:cNvPr>
          <p:cNvSpPr>
            <a:spLocks noGrp="1"/>
          </p:cNvSpPr>
          <p:nvPr>
            <p:ph type="dt" sz="half" idx="10"/>
          </p:nvPr>
        </p:nvSpPr>
        <p:spPr/>
        <p:txBody>
          <a:bodyPr/>
          <a:lstStyle/>
          <a:p>
            <a:r>
              <a:rPr lang="en-US"/>
              <a:t>25.09.2021</a:t>
            </a:r>
            <a:endParaRPr lang="en-US" dirty="0"/>
          </a:p>
        </p:txBody>
      </p:sp>
    </p:spTree>
    <p:extLst>
      <p:ext uri="{BB962C8B-B14F-4D97-AF65-F5344CB8AC3E}">
        <p14:creationId xmlns:p14="http://schemas.microsoft.com/office/powerpoint/2010/main" val="37400094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descr="Management with solid fill">
            <a:extLst>
              <a:ext uri="{FF2B5EF4-FFF2-40B4-BE49-F238E27FC236}">
                <a16:creationId xmlns:a16="http://schemas.microsoft.com/office/drawing/2014/main" id="{3C657C03-3760-442C-9907-33BF733F758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31019" y="2137698"/>
            <a:ext cx="914400" cy="914400"/>
          </a:xfrm>
          <a:prstGeom prst="rect">
            <a:avLst/>
          </a:prstGeom>
        </p:spPr>
      </p:pic>
      <p:pic>
        <p:nvPicPr>
          <p:cNvPr id="114" name="Graphic 113" descr="Statistics with solid fill">
            <a:extLst>
              <a:ext uri="{FF2B5EF4-FFF2-40B4-BE49-F238E27FC236}">
                <a16:creationId xmlns:a16="http://schemas.microsoft.com/office/drawing/2014/main" id="{61DA58E6-F0F5-4C16-A3E7-BF09B07FA7B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22543" y="4917533"/>
            <a:ext cx="487298" cy="487298"/>
          </a:xfrm>
          <a:prstGeom prst="rect">
            <a:avLst/>
          </a:prstGeom>
        </p:spPr>
      </p:pic>
      <p:sp>
        <p:nvSpPr>
          <p:cNvPr id="115" name="Rectangle 114">
            <a:extLst>
              <a:ext uri="{FF2B5EF4-FFF2-40B4-BE49-F238E27FC236}">
                <a16:creationId xmlns:a16="http://schemas.microsoft.com/office/drawing/2014/main" id="{928081DA-4941-45B9-851F-728200AA2D15}"/>
              </a:ext>
            </a:extLst>
          </p:cNvPr>
          <p:cNvSpPr/>
          <p:nvPr/>
        </p:nvSpPr>
        <p:spPr>
          <a:xfrm>
            <a:off x="6131533" y="5042550"/>
            <a:ext cx="786979" cy="276999"/>
          </a:xfrm>
          <a:prstGeom prst="rect">
            <a:avLst/>
          </a:prstGeom>
        </p:spPr>
        <p:txBody>
          <a:bodyPr wrap="square">
            <a:spAutoFit/>
          </a:bodyPr>
          <a:lstStyle/>
          <a:p>
            <a:pPr algn="ctr"/>
            <a:r>
              <a:rPr lang="en-US" sz="1200" dirty="0">
                <a:solidFill>
                  <a:prstClr val="white"/>
                </a:solidFill>
                <a:cs typeface="Arial" panose="020B0604020202020204" pitchFamily="34" charset="0"/>
              </a:rPr>
              <a:t>DATA</a:t>
            </a:r>
          </a:p>
        </p:txBody>
      </p:sp>
      <p:sp>
        <p:nvSpPr>
          <p:cNvPr id="116" name="TextBox 115">
            <a:extLst>
              <a:ext uri="{FF2B5EF4-FFF2-40B4-BE49-F238E27FC236}">
                <a16:creationId xmlns:a16="http://schemas.microsoft.com/office/drawing/2014/main" id="{FEA6D16C-EEEE-4E91-B003-66B12C3B95E8}"/>
              </a:ext>
            </a:extLst>
          </p:cNvPr>
          <p:cNvSpPr txBox="1"/>
          <p:nvPr/>
        </p:nvSpPr>
        <p:spPr>
          <a:xfrm>
            <a:off x="1365946" y="454320"/>
            <a:ext cx="10245270" cy="307777"/>
          </a:xfrm>
          <a:prstGeom prst="rect">
            <a:avLst/>
          </a:prstGeom>
          <a:noFill/>
        </p:spPr>
        <p:txBody>
          <a:bodyPr wrap="square" lIns="0" tIns="0" rIns="0" bIns="0" rtlCol="0" anchor="t">
            <a:spAutoFit/>
          </a:bodyPr>
          <a:lstStyle/>
          <a:p>
            <a:pPr algn="r"/>
            <a:r>
              <a:rPr lang="en-US" sz="2000" b="1" dirty="0">
                <a:solidFill>
                  <a:schemeClr val="tx2"/>
                </a:solidFill>
                <a:latin typeface="Century Gothic" panose="020B0502020202020204" pitchFamily="34" charset="0"/>
              </a:rPr>
              <a:t>PARC’s PRIORITY ENGAGEMENTS</a:t>
            </a:r>
          </a:p>
        </p:txBody>
      </p:sp>
      <p:pic>
        <p:nvPicPr>
          <p:cNvPr id="117" name="Picture 116" descr="Shape, arrow&#10;&#10;Description automatically generated">
            <a:extLst>
              <a:ext uri="{FF2B5EF4-FFF2-40B4-BE49-F238E27FC236}">
                <a16:creationId xmlns:a16="http://schemas.microsoft.com/office/drawing/2014/main" id="{3C929EFB-B4E0-4EFB-8C7A-FAB9255142B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10741127" y="-1460"/>
            <a:ext cx="1449413" cy="1452333"/>
          </a:xfrm>
          <a:prstGeom prst="rect">
            <a:avLst/>
          </a:prstGeom>
        </p:spPr>
      </p:pic>
      <p:sp>
        <p:nvSpPr>
          <p:cNvPr id="127" name="Google Shape;776;p45">
            <a:extLst>
              <a:ext uri="{FF2B5EF4-FFF2-40B4-BE49-F238E27FC236}">
                <a16:creationId xmlns:a16="http://schemas.microsoft.com/office/drawing/2014/main" id="{C1CD4CA1-B395-4052-ABD2-B86D97CDDF2E}"/>
              </a:ext>
            </a:extLst>
          </p:cNvPr>
          <p:cNvSpPr txBox="1">
            <a:spLocks noGrp="1"/>
          </p:cNvSpPr>
          <p:nvPr/>
        </p:nvSpPr>
        <p:spPr>
          <a:xfrm>
            <a:off x="6367587" y="2869542"/>
            <a:ext cx="4098436" cy="442200"/>
          </a:xfrm>
          <a:prstGeom prst="rect">
            <a:avLst/>
          </a:prstGeom>
          <a:noFill/>
          <a:ln>
            <a:noFill/>
          </a:ln>
          <a:effectLst>
            <a:outerShdw dist="28575" dir="3120000" algn="bl" rotWithShape="0">
              <a:schemeClr val="lt1"/>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2200"/>
              <a:buFont typeface="Krona One"/>
              <a:buNone/>
              <a:defRPr sz="2200" b="1" i="0" u="none" strike="noStrike" cap="none">
                <a:solidFill>
                  <a:schemeClr val="dk1"/>
                </a:solidFill>
                <a:latin typeface="Krona One"/>
                <a:ea typeface="Krona One"/>
                <a:cs typeface="Krona One"/>
                <a:sym typeface="Krona One"/>
              </a:defRPr>
            </a:lvl1pPr>
            <a:lvl2pPr marR="0" lvl="1"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2pPr>
            <a:lvl3pPr marR="0" lvl="2"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3pPr>
            <a:lvl4pPr marR="0" lvl="3"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4pPr>
            <a:lvl5pPr marR="0" lvl="4"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5pPr>
            <a:lvl6pPr marR="0" lvl="5"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6pPr>
            <a:lvl7pPr marR="0" lvl="6"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7pPr>
            <a:lvl8pPr marR="0" lvl="7"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8pPr>
            <a:lvl9pPr marR="0" lvl="8"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9pPr>
          </a:lstStyle>
          <a:p>
            <a:pPr marL="0" lvl="0" indent="0" algn="l" rtl="0">
              <a:spcBef>
                <a:spcPts val="0"/>
              </a:spcBef>
              <a:spcAft>
                <a:spcPts val="0"/>
              </a:spcAft>
              <a:buNone/>
            </a:pPr>
            <a:r>
              <a:rPr lang="en-IN" sz="1800" b="0" cap="all" dirty="0">
                <a:solidFill>
                  <a:schemeClr val="tx1"/>
                </a:solidFill>
                <a:latin typeface="Century Gothic" panose="020B0502020202020204" pitchFamily="34" charset="0"/>
              </a:rPr>
              <a:t>TECHNOLOGY MAPPING</a:t>
            </a:r>
            <a:endParaRPr sz="1800" b="0" cap="all" dirty="0">
              <a:solidFill>
                <a:schemeClr val="tx1"/>
              </a:solidFill>
              <a:latin typeface="Century Gothic" panose="020B0502020202020204" pitchFamily="34" charset="0"/>
            </a:endParaRPr>
          </a:p>
        </p:txBody>
      </p:sp>
      <p:sp>
        <p:nvSpPr>
          <p:cNvPr id="129" name="Google Shape;778;p45">
            <a:extLst>
              <a:ext uri="{FF2B5EF4-FFF2-40B4-BE49-F238E27FC236}">
                <a16:creationId xmlns:a16="http://schemas.microsoft.com/office/drawing/2014/main" id="{1E6B70BD-27C7-4283-BD31-F75F4C29B3C5}"/>
              </a:ext>
            </a:extLst>
          </p:cNvPr>
          <p:cNvSpPr txBox="1">
            <a:spLocks noGrp="1"/>
          </p:cNvSpPr>
          <p:nvPr/>
        </p:nvSpPr>
        <p:spPr>
          <a:xfrm>
            <a:off x="6367587" y="4183722"/>
            <a:ext cx="4720332" cy="442200"/>
          </a:xfrm>
          <a:prstGeom prst="rect">
            <a:avLst/>
          </a:prstGeom>
          <a:noFill/>
          <a:ln>
            <a:noFill/>
          </a:ln>
          <a:effectLst>
            <a:outerShdw dist="28575" dir="3120000" algn="bl" rotWithShape="0">
              <a:schemeClr val="lt1"/>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2200"/>
              <a:buFont typeface="Krona One"/>
              <a:buNone/>
              <a:defRPr sz="2200" b="1" i="0" u="none" strike="noStrike" cap="none">
                <a:solidFill>
                  <a:schemeClr val="dk1"/>
                </a:solidFill>
                <a:latin typeface="Krona One"/>
                <a:ea typeface="Krona One"/>
                <a:cs typeface="Krona One"/>
                <a:sym typeface="Krona One"/>
              </a:defRPr>
            </a:lvl1pPr>
            <a:lvl2pPr marR="0" lvl="1"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2pPr>
            <a:lvl3pPr marR="0" lvl="2"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3pPr>
            <a:lvl4pPr marR="0" lvl="3"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4pPr>
            <a:lvl5pPr marR="0" lvl="4"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5pPr>
            <a:lvl6pPr marR="0" lvl="5"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6pPr>
            <a:lvl7pPr marR="0" lvl="6"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7pPr>
            <a:lvl8pPr marR="0" lvl="7"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8pPr>
            <a:lvl9pPr marR="0" lvl="8"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9pPr>
          </a:lstStyle>
          <a:p>
            <a:pPr marL="0" lvl="0" indent="0" algn="l" rtl="0">
              <a:spcBef>
                <a:spcPts val="0"/>
              </a:spcBef>
              <a:spcAft>
                <a:spcPts val="0"/>
              </a:spcAft>
              <a:buNone/>
            </a:pPr>
            <a:r>
              <a:rPr lang="en" sz="1800" b="0" cap="all" dirty="0">
                <a:solidFill>
                  <a:schemeClr val="tx1"/>
                </a:solidFill>
                <a:latin typeface="Century Gothic" panose="020B0502020202020204" pitchFamily="34" charset="0"/>
              </a:rPr>
              <a:t>Decision </a:t>
            </a:r>
            <a:r>
              <a:rPr lang="en-IN" sz="1800" b="0" cap="all" dirty="0">
                <a:solidFill>
                  <a:schemeClr val="tx1"/>
                </a:solidFill>
                <a:latin typeface="Century Gothic" panose="020B0502020202020204" pitchFamily="34" charset="0"/>
              </a:rPr>
              <a:t>That</a:t>
            </a:r>
            <a:r>
              <a:rPr lang="en" sz="1800" b="0" cap="all" dirty="0">
                <a:solidFill>
                  <a:schemeClr val="tx1"/>
                </a:solidFill>
                <a:latin typeface="Century Gothic" panose="020B0502020202020204" pitchFamily="34" charset="0"/>
              </a:rPr>
              <a:t> DRIVES CHANGE</a:t>
            </a:r>
            <a:endParaRPr sz="1800" b="0" cap="all" dirty="0">
              <a:solidFill>
                <a:schemeClr val="tx1"/>
              </a:solidFill>
              <a:latin typeface="Century Gothic" panose="020B0502020202020204" pitchFamily="34" charset="0"/>
            </a:endParaRPr>
          </a:p>
        </p:txBody>
      </p:sp>
      <p:sp>
        <p:nvSpPr>
          <p:cNvPr id="131" name="Google Shape;780;p45">
            <a:extLst>
              <a:ext uri="{FF2B5EF4-FFF2-40B4-BE49-F238E27FC236}">
                <a16:creationId xmlns:a16="http://schemas.microsoft.com/office/drawing/2014/main" id="{D0334BCA-D1AE-46AD-A1AF-15FD4C22C5A5}"/>
              </a:ext>
            </a:extLst>
          </p:cNvPr>
          <p:cNvSpPr txBox="1">
            <a:spLocks noGrp="1"/>
          </p:cNvSpPr>
          <p:nvPr/>
        </p:nvSpPr>
        <p:spPr>
          <a:xfrm>
            <a:off x="6367587" y="3715545"/>
            <a:ext cx="4814533" cy="442200"/>
          </a:xfrm>
          <a:prstGeom prst="rect">
            <a:avLst/>
          </a:prstGeom>
          <a:noFill/>
          <a:ln>
            <a:noFill/>
          </a:ln>
          <a:effectLst>
            <a:outerShdw dist="28575" dir="3120000" algn="bl" rotWithShape="0">
              <a:schemeClr val="lt1"/>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2200"/>
              <a:buFont typeface="Krona One"/>
              <a:buNone/>
              <a:defRPr sz="2200" b="1" i="0" u="none" strike="noStrike" cap="none">
                <a:solidFill>
                  <a:schemeClr val="dk1"/>
                </a:solidFill>
                <a:latin typeface="Krona One"/>
                <a:ea typeface="Krona One"/>
                <a:cs typeface="Krona One"/>
                <a:sym typeface="Krona One"/>
              </a:defRPr>
            </a:lvl1pPr>
            <a:lvl2pPr marR="0" lvl="1"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2pPr>
            <a:lvl3pPr marR="0" lvl="2"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3pPr>
            <a:lvl4pPr marR="0" lvl="3"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4pPr>
            <a:lvl5pPr marR="0" lvl="4"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5pPr>
            <a:lvl6pPr marR="0" lvl="5"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6pPr>
            <a:lvl7pPr marR="0" lvl="6"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7pPr>
            <a:lvl8pPr marR="0" lvl="7"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8pPr>
            <a:lvl9pPr marR="0" lvl="8"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9pPr>
          </a:lstStyle>
          <a:p>
            <a:pPr marL="0" lvl="0" indent="0" algn="l" rtl="0">
              <a:spcBef>
                <a:spcPts val="0"/>
              </a:spcBef>
              <a:spcAft>
                <a:spcPts val="0"/>
              </a:spcAft>
              <a:buNone/>
            </a:pPr>
            <a:r>
              <a:rPr lang="en" sz="1800" b="0" cap="all" dirty="0">
                <a:solidFill>
                  <a:schemeClr val="tx1"/>
                </a:solidFill>
                <a:latin typeface="Century Gothic" panose="020B0502020202020204" pitchFamily="34" charset="0"/>
              </a:rPr>
              <a:t>Increasing Stakeholders’ Interest</a:t>
            </a:r>
            <a:endParaRPr sz="1800" b="0" cap="all" dirty="0">
              <a:solidFill>
                <a:schemeClr val="tx1"/>
              </a:solidFill>
              <a:latin typeface="Century Gothic" panose="020B0502020202020204" pitchFamily="34" charset="0"/>
            </a:endParaRPr>
          </a:p>
        </p:txBody>
      </p:sp>
      <p:sp>
        <p:nvSpPr>
          <p:cNvPr id="133" name="Google Shape;782;p45">
            <a:extLst>
              <a:ext uri="{FF2B5EF4-FFF2-40B4-BE49-F238E27FC236}">
                <a16:creationId xmlns:a16="http://schemas.microsoft.com/office/drawing/2014/main" id="{41D56327-307D-4FA7-BE1B-BB8599C08C87}"/>
              </a:ext>
            </a:extLst>
          </p:cNvPr>
          <p:cNvSpPr txBox="1">
            <a:spLocks noGrp="1"/>
          </p:cNvSpPr>
          <p:nvPr/>
        </p:nvSpPr>
        <p:spPr>
          <a:xfrm>
            <a:off x="6367587" y="3299049"/>
            <a:ext cx="3470374" cy="442200"/>
          </a:xfrm>
          <a:prstGeom prst="rect">
            <a:avLst/>
          </a:prstGeom>
          <a:noFill/>
          <a:ln>
            <a:noFill/>
          </a:ln>
          <a:effectLst>
            <a:outerShdw dist="28575" dir="3120000" algn="bl" rotWithShape="0">
              <a:schemeClr val="lt1"/>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2200"/>
              <a:buFont typeface="Krona One"/>
              <a:buNone/>
              <a:defRPr sz="2200" b="1" i="0" u="none" strike="noStrike" cap="none">
                <a:solidFill>
                  <a:schemeClr val="dk1"/>
                </a:solidFill>
                <a:latin typeface="Krona One"/>
                <a:ea typeface="Krona One"/>
                <a:cs typeface="Krona One"/>
                <a:sym typeface="Krona One"/>
              </a:defRPr>
            </a:lvl1pPr>
            <a:lvl2pPr marR="0" lvl="1"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2pPr>
            <a:lvl3pPr marR="0" lvl="2"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3pPr>
            <a:lvl4pPr marR="0" lvl="3"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4pPr>
            <a:lvl5pPr marR="0" lvl="4"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5pPr>
            <a:lvl6pPr marR="0" lvl="5"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6pPr>
            <a:lvl7pPr marR="0" lvl="6"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7pPr>
            <a:lvl8pPr marR="0" lvl="7"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8pPr>
            <a:lvl9pPr marR="0" lvl="8"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9pPr>
          </a:lstStyle>
          <a:p>
            <a:pPr marL="0" lvl="0" indent="0" algn="l" rtl="0">
              <a:spcBef>
                <a:spcPts val="0"/>
              </a:spcBef>
              <a:spcAft>
                <a:spcPts val="0"/>
              </a:spcAft>
              <a:buNone/>
            </a:pPr>
            <a:r>
              <a:rPr lang="en-IN" sz="1800" b="0" cap="all" dirty="0">
                <a:solidFill>
                  <a:schemeClr val="tx1"/>
                </a:solidFill>
                <a:latin typeface="Century Gothic" panose="020B0502020202020204" pitchFamily="34" charset="0"/>
              </a:rPr>
              <a:t>Achieving </a:t>
            </a:r>
            <a:r>
              <a:rPr lang="en" sz="1800" b="0" cap="all" dirty="0">
                <a:solidFill>
                  <a:schemeClr val="tx1"/>
                </a:solidFill>
                <a:latin typeface="Century Gothic" panose="020B0502020202020204" pitchFamily="34" charset="0"/>
              </a:rPr>
              <a:t>Synergies</a:t>
            </a:r>
            <a:endParaRPr sz="1800" b="0" cap="all" dirty="0">
              <a:solidFill>
                <a:schemeClr val="tx1"/>
              </a:solidFill>
              <a:latin typeface="Century Gothic" panose="020B0502020202020204" pitchFamily="34" charset="0"/>
            </a:endParaRPr>
          </a:p>
        </p:txBody>
      </p:sp>
      <p:grpSp>
        <p:nvGrpSpPr>
          <p:cNvPr id="2" name="Group 1">
            <a:extLst>
              <a:ext uri="{FF2B5EF4-FFF2-40B4-BE49-F238E27FC236}">
                <a16:creationId xmlns:a16="http://schemas.microsoft.com/office/drawing/2014/main" id="{D2CF0FE3-C6F8-4A74-ADA2-9DFE34BF5CDD}"/>
              </a:ext>
            </a:extLst>
          </p:cNvPr>
          <p:cNvGrpSpPr/>
          <p:nvPr/>
        </p:nvGrpSpPr>
        <p:grpSpPr>
          <a:xfrm>
            <a:off x="2746184" y="2319466"/>
            <a:ext cx="3478018" cy="2939338"/>
            <a:chOff x="1085522" y="2401402"/>
            <a:chExt cx="3478018" cy="2939338"/>
          </a:xfrm>
        </p:grpSpPr>
        <p:grpSp>
          <p:nvGrpSpPr>
            <p:cNvPr id="157" name="Google Shape;6171;p67">
              <a:extLst>
                <a:ext uri="{FF2B5EF4-FFF2-40B4-BE49-F238E27FC236}">
                  <a16:creationId xmlns:a16="http://schemas.microsoft.com/office/drawing/2014/main" id="{26E08764-AB7B-4BFD-AB92-25A948772A67}"/>
                </a:ext>
              </a:extLst>
            </p:cNvPr>
            <p:cNvGrpSpPr/>
            <p:nvPr/>
          </p:nvGrpSpPr>
          <p:grpSpPr>
            <a:xfrm>
              <a:off x="1085522" y="3722843"/>
              <a:ext cx="3478018" cy="1617897"/>
              <a:chOff x="7636443" y="1509705"/>
              <a:chExt cx="804565" cy="373078"/>
            </a:xfrm>
          </p:grpSpPr>
          <p:sp>
            <p:nvSpPr>
              <p:cNvPr id="167" name="Google Shape;6172;p67">
                <a:extLst>
                  <a:ext uri="{FF2B5EF4-FFF2-40B4-BE49-F238E27FC236}">
                    <a16:creationId xmlns:a16="http://schemas.microsoft.com/office/drawing/2014/main" id="{071A9592-D7C3-4EFD-BFC4-8220619834AD}"/>
                  </a:ext>
                </a:extLst>
              </p:cNvPr>
              <p:cNvSpPr/>
              <p:nvPr/>
            </p:nvSpPr>
            <p:spPr>
              <a:xfrm>
                <a:off x="7636443" y="1509705"/>
                <a:ext cx="749840" cy="373078"/>
              </a:xfrm>
              <a:custGeom>
                <a:avLst/>
                <a:gdLst/>
                <a:ahLst/>
                <a:cxnLst/>
                <a:rect l="l" t="t" r="r" b="b"/>
                <a:pathLst>
                  <a:path w="20764" h="10331" extrusionOk="0">
                    <a:moveTo>
                      <a:pt x="10376" y="1"/>
                    </a:moveTo>
                    <a:lnTo>
                      <a:pt x="1" y="5028"/>
                    </a:lnTo>
                    <a:lnTo>
                      <a:pt x="10376" y="10331"/>
                    </a:lnTo>
                    <a:lnTo>
                      <a:pt x="20763" y="5028"/>
                    </a:lnTo>
                    <a:lnTo>
                      <a:pt x="10376" y="1"/>
                    </a:lnTo>
                    <a:close/>
                  </a:path>
                </a:pathLst>
              </a:custGeom>
              <a:solidFill>
                <a:srgbClr val="C00000"/>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168" name="Google Shape;6173;p67">
                <a:extLst>
                  <a:ext uri="{FF2B5EF4-FFF2-40B4-BE49-F238E27FC236}">
                    <a16:creationId xmlns:a16="http://schemas.microsoft.com/office/drawing/2014/main" id="{316A245C-4D11-44D3-8B36-A408616022E7}"/>
                  </a:ext>
                </a:extLst>
              </p:cNvPr>
              <p:cNvSpPr/>
              <p:nvPr/>
            </p:nvSpPr>
            <p:spPr>
              <a:xfrm>
                <a:off x="8398251" y="1667375"/>
                <a:ext cx="42757" cy="36365"/>
              </a:xfrm>
              <a:custGeom>
                <a:avLst/>
                <a:gdLst/>
                <a:ahLst/>
                <a:cxnLst/>
                <a:rect l="l" t="t" r="r" b="b"/>
                <a:pathLst>
                  <a:path w="1184" h="1007" extrusionOk="0">
                    <a:moveTo>
                      <a:pt x="513" y="0"/>
                    </a:moveTo>
                    <a:cubicBezTo>
                      <a:pt x="255" y="0"/>
                      <a:pt x="5" y="198"/>
                      <a:pt x="12" y="501"/>
                    </a:cubicBezTo>
                    <a:cubicBezTo>
                      <a:pt x="1" y="788"/>
                      <a:pt x="230" y="1006"/>
                      <a:pt x="506" y="1006"/>
                    </a:cubicBezTo>
                    <a:cubicBezTo>
                      <a:pt x="953" y="1006"/>
                      <a:pt x="1183" y="467"/>
                      <a:pt x="862" y="146"/>
                    </a:cubicBezTo>
                    <a:cubicBezTo>
                      <a:pt x="762" y="45"/>
                      <a:pt x="636" y="0"/>
                      <a:pt x="513" y="0"/>
                    </a:cubicBezTo>
                    <a:close/>
                  </a:path>
                </a:pathLst>
              </a:custGeom>
              <a:solidFill>
                <a:srgbClr val="C00000"/>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grpSp>
        <p:grpSp>
          <p:nvGrpSpPr>
            <p:cNvPr id="158" name="Google Shape;6174;p67">
              <a:extLst>
                <a:ext uri="{FF2B5EF4-FFF2-40B4-BE49-F238E27FC236}">
                  <a16:creationId xmlns:a16="http://schemas.microsoft.com/office/drawing/2014/main" id="{34917E51-5E50-45DB-AA88-FE90F07CB687}"/>
                </a:ext>
              </a:extLst>
            </p:cNvPr>
            <p:cNvGrpSpPr/>
            <p:nvPr/>
          </p:nvGrpSpPr>
          <p:grpSpPr>
            <a:xfrm>
              <a:off x="1085522" y="3282364"/>
              <a:ext cx="3478018" cy="1617897"/>
              <a:chOff x="7636443" y="1408133"/>
              <a:chExt cx="804565" cy="373078"/>
            </a:xfrm>
          </p:grpSpPr>
          <p:sp>
            <p:nvSpPr>
              <p:cNvPr id="165" name="Google Shape;6175;p67">
                <a:extLst>
                  <a:ext uri="{FF2B5EF4-FFF2-40B4-BE49-F238E27FC236}">
                    <a16:creationId xmlns:a16="http://schemas.microsoft.com/office/drawing/2014/main" id="{0B6194FA-2593-4320-A8AB-D518E9913514}"/>
                  </a:ext>
                </a:extLst>
              </p:cNvPr>
              <p:cNvSpPr/>
              <p:nvPr/>
            </p:nvSpPr>
            <p:spPr>
              <a:xfrm>
                <a:off x="7636443" y="1408133"/>
                <a:ext cx="749840" cy="373078"/>
              </a:xfrm>
              <a:custGeom>
                <a:avLst/>
                <a:gdLst/>
                <a:ahLst/>
                <a:cxnLst/>
                <a:rect l="l" t="t" r="r" b="b"/>
                <a:pathLst>
                  <a:path w="20764" h="10331" extrusionOk="0">
                    <a:moveTo>
                      <a:pt x="10376" y="1"/>
                    </a:moveTo>
                    <a:lnTo>
                      <a:pt x="1" y="5028"/>
                    </a:lnTo>
                    <a:lnTo>
                      <a:pt x="10376" y="10331"/>
                    </a:lnTo>
                    <a:lnTo>
                      <a:pt x="20763" y="5028"/>
                    </a:lnTo>
                    <a:lnTo>
                      <a:pt x="10376" y="1"/>
                    </a:lnTo>
                    <a:close/>
                  </a:path>
                </a:pathLst>
              </a:custGeom>
              <a:solidFill>
                <a:srgbClr val="FF6600"/>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166" name="Google Shape;6176;p67">
                <a:extLst>
                  <a:ext uri="{FF2B5EF4-FFF2-40B4-BE49-F238E27FC236}">
                    <a16:creationId xmlns:a16="http://schemas.microsoft.com/office/drawing/2014/main" id="{C362C44D-AA17-4985-9875-4C155130204F}"/>
                  </a:ext>
                </a:extLst>
              </p:cNvPr>
              <p:cNvSpPr/>
              <p:nvPr/>
            </p:nvSpPr>
            <p:spPr>
              <a:xfrm>
                <a:off x="8398251" y="1565802"/>
                <a:ext cx="42757" cy="36365"/>
              </a:xfrm>
              <a:custGeom>
                <a:avLst/>
                <a:gdLst/>
                <a:ahLst/>
                <a:cxnLst/>
                <a:rect l="l" t="t" r="r" b="b"/>
                <a:pathLst>
                  <a:path w="1184" h="1007" extrusionOk="0">
                    <a:moveTo>
                      <a:pt x="513" y="0"/>
                    </a:moveTo>
                    <a:cubicBezTo>
                      <a:pt x="255" y="0"/>
                      <a:pt x="5" y="198"/>
                      <a:pt x="12" y="501"/>
                    </a:cubicBezTo>
                    <a:cubicBezTo>
                      <a:pt x="1" y="788"/>
                      <a:pt x="230" y="1006"/>
                      <a:pt x="506" y="1006"/>
                    </a:cubicBezTo>
                    <a:cubicBezTo>
                      <a:pt x="953" y="1006"/>
                      <a:pt x="1183" y="467"/>
                      <a:pt x="862" y="146"/>
                    </a:cubicBezTo>
                    <a:cubicBezTo>
                      <a:pt x="762" y="45"/>
                      <a:pt x="636" y="0"/>
                      <a:pt x="513" y="0"/>
                    </a:cubicBezTo>
                    <a:close/>
                  </a:path>
                </a:pathLst>
              </a:custGeom>
              <a:solidFill>
                <a:srgbClr val="FF6600"/>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grpSp>
        <p:grpSp>
          <p:nvGrpSpPr>
            <p:cNvPr id="159" name="Google Shape;6177;p67">
              <a:extLst>
                <a:ext uri="{FF2B5EF4-FFF2-40B4-BE49-F238E27FC236}">
                  <a16:creationId xmlns:a16="http://schemas.microsoft.com/office/drawing/2014/main" id="{976650D6-8F0E-4512-BFB2-6271329AF160}"/>
                </a:ext>
              </a:extLst>
            </p:cNvPr>
            <p:cNvGrpSpPr/>
            <p:nvPr/>
          </p:nvGrpSpPr>
          <p:grpSpPr>
            <a:xfrm>
              <a:off x="1085522" y="2841881"/>
              <a:ext cx="3478018" cy="1617897"/>
              <a:chOff x="7636443" y="1306560"/>
              <a:chExt cx="804565" cy="373078"/>
            </a:xfrm>
          </p:grpSpPr>
          <p:sp>
            <p:nvSpPr>
              <p:cNvPr id="163" name="Google Shape;6178;p67">
                <a:extLst>
                  <a:ext uri="{FF2B5EF4-FFF2-40B4-BE49-F238E27FC236}">
                    <a16:creationId xmlns:a16="http://schemas.microsoft.com/office/drawing/2014/main" id="{36D5F70E-C7D6-4F4D-A156-586670C0760C}"/>
                  </a:ext>
                </a:extLst>
              </p:cNvPr>
              <p:cNvSpPr/>
              <p:nvPr/>
            </p:nvSpPr>
            <p:spPr>
              <a:xfrm>
                <a:off x="7636443" y="1306560"/>
                <a:ext cx="749840" cy="373078"/>
              </a:xfrm>
              <a:custGeom>
                <a:avLst/>
                <a:gdLst/>
                <a:ahLst/>
                <a:cxnLst/>
                <a:rect l="l" t="t" r="r" b="b"/>
                <a:pathLst>
                  <a:path w="20764" h="10331" extrusionOk="0">
                    <a:moveTo>
                      <a:pt x="10376" y="1"/>
                    </a:moveTo>
                    <a:lnTo>
                      <a:pt x="1" y="5028"/>
                    </a:lnTo>
                    <a:lnTo>
                      <a:pt x="10376" y="10331"/>
                    </a:lnTo>
                    <a:lnTo>
                      <a:pt x="20763" y="5028"/>
                    </a:lnTo>
                    <a:lnTo>
                      <a:pt x="10376" y="1"/>
                    </a:lnTo>
                    <a:close/>
                  </a:path>
                </a:pathLst>
              </a:custGeom>
              <a:solidFill>
                <a:srgbClr val="FFC000"/>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164" name="Google Shape;6179;p67">
                <a:extLst>
                  <a:ext uri="{FF2B5EF4-FFF2-40B4-BE49-F238E27FC236}">
                    <a16:creationId xmlns:a16="http://schemas.microsoft.com/office/drawing/2014/main" id="{1177827F-772F-4456-93DC-57953E05A553}"/>
                  </a:ext>
                </a:extLst>
              </p:cNvPr>
              <p:cNvSpPr/>
              <p:nvPr/>
            </p:nvSpPr>
            <p:spPr>
              <a:xfrm>
                <a:off x="8398251" y="1464230"/>
                <a:ext cx="42757" cy="36365"/>
              </a:xfrm>
              <a:custGeom>
                <a:avLst/>
                <a:gdLst/>
                <a:ahLst/>
                <a:cxnLst/>
                <a:rect l="l" t="t" r="r" b="b"/>
                <a:pathLst>
                  <a:path w="1184" h="1007" extrusionOk="0">
                    <a:moveTo>
                      <a:pt x="513" y="0"/>
                    </a:moveTo>
                    <a:cubicBezTo>
                      <a:pt x="255" y="0"/>
                      <a:pt x="5" y="198"/>
                      <a:pt x="12" y="501"/>
                    </a:cubicBezTo>
                    <a:cubicBezTo>
                      <a:pt x="1" y="788"/>
                      <a:pt x="230" y="1006"/>
                      <a:pt x="506" y="1006"/>
                    </a:cubicBezTo>
                    <a:cubicBezTo>
                      <a:pt x="953" y="1006"/>
                      <a:pt x="1183" y="467"/>
                      <a:pt x="862" y="146"/>
                    </a:cubicBezTo>
                    <a:cubicBezTo>
                      <a:pt x="762" y="45"/>
                      <a:pt x="636" y="0"/>
                      <a:pt x="513" y="0"/>
                    </a:cubicBezTo>
                    <a:close/>
                  </a:path>
                </a:pathLst>
              </a:custGeom>
              <a:solidFill>
                <a:srgbClr val="FFC000"/>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grpSp>
        <p:grpSp>
          <p:nvGrpSpPr>
            <p:cNvPr id="160" name="Google Shape;6180;p67">
              <a:extLst>
                <a:ext uri="{FF2B5EF4-FFF2-40B4-BE49-F238E27FC236}">
                  <a16:creationId xmlns:a16="http://schemas.microsoft.com/office/drawing/2014/main" id="{EC416D25-90C7-4F19-91EC-D8E87BCC38FC}"/>
                </a:ext>
              </a:extLst>
            </p:cNvPr>
            <p:cNvGrpSpPr/>
            <p:nvPr/>
          </p:nvGrpSpPr>
          <p:grpSpPr>
            <a:xfrm>
              <a:off x="1085522" y="2401402"/>
              <a:ext cx="3478018" cy="1617897"/>
              <a:chOff x="7636443" y="1204988"/>
              <a:chExt cx="804565" cy="373078"/>
            </a:xfrm>
          </p:grpSpPr>
          <p:sp>
            <p:nvSpPr>
              <p:cNvPr id="161" name="Google Shape;6181;p67">
                <a:extLst>
                  <a:ext uri="{FF2B5EF4-FFF2-40B4-BE49-F238E27FC236}">
                    <a16:creationId xmlns:a16="http://schemas.microsoft.com/office/drawing/2014/main" id="{F3161655-3604-432D-9F1D-725A448E73EF}"/>
                  </a:ext>
                </a:extLst>
              </p:cNvPr>
              <p:cNvSpPr/>
              <p:nvPr/>
            </p:nvSpPr>
            <p:spPr>
              <a:xfrm>
                <a:off x="7636443" y="1204988"/>
                <a:ext cx="749840" cy="373078"/>
              </a:xfrm>
              <a:custGeom>
                <a:avLst/>
                <a:gdLst/>
                <a:ahLst/>
                <a:cxnLst/>
                <a:rect l="l" t="t" r="r" b="b"/>
                <a:pathLst>
                  <a:path w="20764" h="10331" extrusionOk="0">
                    <a:moveTo>
                      <a:pt x="10376" y="1"/>
                    </a:moveTo>
                    <a:lnTo>
                      <a:pt x="1" y="5028"/>
                    </a:lnTo>
                    <a:lnTo>
                      <a:pt x="10376" y="10331"/>
                    </a:lnTo>
                    <a:lnTo>
                      <a:pt x="20763" y="5028"/>
                    </a:lnTo>
                    <a:lnTo>
                      <a:pt x="10376" y="1"/>
                    </a:lnTo>
                    <a:close/>
                  </a:path>
                </a:pathLst>
              </a:custGeom>
              <a:solidFill>
                <a:schemeClr val="accent4">
                  <a:lumMod val="60000"/>
                  <a:lumOff val="40000"/>
                </a:scheme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162" name="Google Shape;6182;p67">
                <a:extLst>
                  <a:ext uri="{FF2B5EF4-FFF2-40B4-BE49-F238E27FC236}">
                    <a16:creationId xmlns:a16="http://schemas.microsoft.com/office/drawing/2014/main" id="{77F1697C-3D57-4707-9488-43B051EA747A}"/>
                  </a:ext>
                </a:extLst>
              </p:cNvPr>
              <p:cNvSpPr/>
              <p:nvPr/>
            </p:nvSpPr>
            <p:spPr>
              <a:xfrm>
                <a:off x="8398251" y="1362658"/>
                <a:ext cx="42757" cy="36365"/>
              </a:xfrm>
              <a:custGeom>
                <a:avLst/>
                <a:gdLst/>
                <a:ahLst/>
                <a:cxnLst/>
                <a:rect l="l" t="t" r="r" b="b"/>
                <a:pathLst>
                  <a:path w="1184" h="1007" extrusionOk="0">
                    <a:moveTo>
                      <a:pt x="513" y="0"/>
                    </a:moveTo>
                    <a:cubicBezTo>
                      <a:pt x="255" y="0"/>
                      <a:pt x="5" y="198"/>
                      <a:pt x="12" y="501"/>
                    </a:cubicBezTo>
                    <a:cubicBezTo>
                      <a:pt x="1" y="788"/>
                      <a:pt x="230" y="1006"/>
                      <a:pt x="506" y="1006"/>
                    </a:cubicBezTo>
                    <a:cubicBezTo>
                      <a:pt x="953" y="1006"/>
                      <a:pt x="1183" y="467"/>
                      <a:pt x="862" y="146"/>
                    </a:cubicBezTo>
                    <a:cubicBezTo>
                      <a:pt x="762" y="45"/>
                      <a:pt x="636" y="0"/>
                      <a:pt x="513" y="0"/>
                    </a:cubicBezTo>
                    <a:close/>
                  </a:path>
                </a:pathLst>
              </a:custGeom>
              <a:solidFill>
                <a:schemeClr val="accent4">
                  <a:lumMod val="60000"/>
                  <a:lumOff val="40000"/>
                </a:scheme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grpSp>
      </p:grpSp>
      <p:sp>
        <p:nvSpPr>
          <p:cNvPr id="169" name="Google Shape;782;p45">
            <a:extLst>
              <a:ext uri="{FF2B5EF4-FFF2-40B4-BE49-F238E27FC236}">
                <a16:creationId xmlns:a16="http://schemas.microsoft.com/office/drawing/2014/main" id="{D50A44C8-2CA8-40D3-B440-C04B909DEFD8}"/>
              </a:ext>
            </a:extLst>
          </p:cNvPr>
          <p:cNvSpPr txBox="1">
            <a:spLocks noGrp="1"/>
          </p:cNvSpPr>
          <p:nvPr/>
        </p:nvSpPr>
        <p:spPr>
          <a:xfrm>
            <a:off x="3959366" y="1415845"/>
            <a:ext cx="6806669" cy="646920"/>
          </a:xfrm>
          <a:prstGeom prst="rect">
            <a:avLst/>
          </a:prstGeom>
          <a:noFill/>
          <a:ln>
            <a:noFill/>
          </a:ln>
          <a:effectLst>
            <a:outerShdw dist="28575" dir="3120000" algn="bl" rotWithShape="0">
              <a:schemeClr val="lt1"/>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2200"/>
              <a:buFont typeface="Krona One"/>
              <a:buNone/>
              <a:defRPr sz="2200" b="1" i="0" u="none" strike="noStrike" cap="none">
                <a:solidFill>
                  <a:schemeClr val="dk1"/>
                </a:solidFill>
                <a:latin typeface="Krona One"/>
                <a:ea typeface="Krona One"/>
                <a:cs typeface="Krona One"/>
                <a:sym typeface="Krona One"/>
              </a:defRPr>
            </a:lvl1pPr>
            <a:lvl2pPr marR="0" lvl="1"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2pPr>
            <a:lvl3pPr marR="0" lvl="2"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3pPr>
            <a:lvl4pPr marR="0" lvl="3"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4pPr>
            <a:lvl5pPr marR="0" lvl="4"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5pPr>
            <a:lvl6pPr marR="0" lvl="5"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6pPr>
            <a:lvl7pPr marR="0" lvl="6"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7pPr>
            <a:lvl8pPr marR="0" lvl="7"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8pPr>
            <a:lvl9pPr marR="0" lvl="8"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9pPr>
          </a:lstStyle>
          <a:p>
            <a:pPr marL="0" lvl="0" indent="0" algn="ctr" rtl="0">
              <a:spcBef>
                <a:spcPts val="0"/>
              </a:spcBef>
              <a:spcAft>
                <a:spcPts val="0"/>
              </a:spcAft>
              <a:buNone/>
            </a:pPr>
            <a:r>
              <a:rPr lang="en-IN" sz="1800" b="0" cap="all" dirty="0">
                <a:latin typeface="Century Gothic" panose="020B0502020202020204" pitchFamily="34" charset="0"/>
              </a:rPr>
              <a:t>Exploring WAYS TO increase the policy adherence and reduce the compliance barriers.</a:t>
            </a:r>
            <a:endParaRPr sz="1800" b="0" cap="all" dirty="0">
              <a:latin typeface="Century Gothic" panose="020B0502020202020204" pitchFamily="34" charset="0"/>
            </a:endParaRPr>
          </a:p>
        </p:txBody>
      </p:sp>
      <p:sp>
        <p:nvSpPr>
          <p:cNvPr id="186" name="Google Shape;782;p45">
            <a:extLst>
              <a:ext uri="{FF2B5EF4-FFF2-40B4-BE49-F238E27FC236}">
                <a16:creationId xmlns:a16="http://schemas.microsoft.com/office/drawing/2014/main" id="{BBDE9C6F-ECA5-4373-9D70-ED8E3252A4EF}"/>
              </a:ext>
            </a:extLst>
          </p:cNvPr>
          <p:cNvSpPr txBox="1">
            <a:spLocks noGrp="1"/>
          </p:cNvSpPr>
          <p:nvPr/>
        </p:nvSpPr>
        <p:spPr>
          <a:xfrm>
            <a:off x="3743527" y="5183731"/>
            <a:ext cx="9012785" cy="442200"/>
          </a:xfrm>
          <a:prstGeom prst="rect">
            <a:avLst/>
          </a:prstGeom>
          <a:noFill/>
          <a:ln>
            <a:noFill/>
          </a:ln>
          <a:effectLst>
            <a:outerShdw dist="28575" dir="3120000" algn="bl" rotWithShape="0">
              <a:schemeClr val="lt1"/>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2200"/>
              <a:buFont typeface="Krona One"/>
              <a:buNone/>
              <a:defRPr sz="2200" b="1" i="0" u="none" strike="noStrike" cap="none">
                <a:solidFill>
                  <a:schemeClr val="dk1"/>
                </a:solidFill>
                <a:latin typeface="Krona One"/>
                <a:ea typeface="Krona One"/>
                <a:cs typeface="Krona One"/>
                <a:sym typeface="Krona One"/>
              </a:defRPr>
            </a:lvl1pPr>
            <a:lvl2pPr marR="0" lvl="1"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2pPr>
            <a:lvl3pPr marR="0" lvl="2"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3pPr>
            <a:lvl4pPr marR="0" lvl="3"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4pPr>
            <a:lvl5pPr marR="0" lvl="4"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5pPr>
            <a:lvl6pPr marR="0" lvl="5"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6pPr>
            <a:lvl7pPr marR="0" lvl="6"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7pPr>
            <a:lvl8pPr marR="0" lvl="7"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8pPr>
            <a:lvl9pPr marR="0" lvl="8"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9pPr>
          </a:lstStyle>
          <a:p>
            <a:pPr algn="ctr"/>
            <a:r>
              <a:rPr lang="en-IN" sz="1600" b="0" dirty="0">
                <a:latin typeface="Century Gothic" panose="020B0502020202020204" pitchFamily="34" charset="0"/>
              </a:rPr>
              <a:t>Write to us for engaging with PARC on </a:t>
            </a:r>
            <a:r>
              <a:rPr lang="en-IN" sz="1600" dirty="0">
                <a:latin typeface="Century Gothic" panose="020B0502020202020204" pitchFamily="34" charset="0"/>
              </a:rPr>
              <a:t>warsa@parcfornation.org</a:t>
            </a:r>
          </a:p>
          <a:p>
            <a:pPr marL="0" lvl="0" indent="0" algn="ctr" rtl="0">
              <a:spcBef>
                <a:spcPts val="0"/>
              </a:spcBef>
              <a:spcAft>
                <a:spcPts val="0"/>
              </a:spcAft>
              <a:buNone/>
            </a:pPr>
            <a:endParaRPr sz="1600" b="0" dirty="0">
              <a:latin typeface="Century Gothic" panose="020B0502020202020204" pitchFamily="34" charset="0"/>
            </a:endParaRPr>
          </a:p>
        </p:txBody>
      </p:sp>
      <p:sp>
        <p:nvSpPr>
          <p:cNvPr id="4" name="Date Placeholder 3">
            <a:extLst>
              <a:ext uri="{FF2B5EF4-FFF2-40B4-BE49-F238E27FC236}">
                <a16:creationId xmlns:a16="http://schemas.microsoft.com/office/drawing/2014/main" id="{1533EFE1-D184-4E5A-ACF7-E4671CE228B2}"/>
              </a:ext>
            </a:extLst>
          </p:cNvPr>
          <p:cNvSpPr>
            <a:spLocks noGrp="1"/>
          </p:cNvSpPr>
          <p:nvPr>
            <p:ph type="dt" sz="half" idx="10"/>
          </p:nvPr>
        </p:nvSpPr>
        <p:spPr/>
        <p:txBody>
          <a:bodyPr/>
          <a:lstStyle/>
          <a:p>
            <a:r>
              <a:rPr lang="en-US"/>
              <a:t>25.09.2021</a:t>
            </a:r>
            <a:endParaRPr lang="en-US" dirty="0"/>
          </a:p>
        </p:txBody>
      </p:sp>
    </p:spTree>
    <p:extLst>
      <p:ext uri="{BB962C8B-B14F-4D97-AF65-F5344CB8AC3E}">
        <p14:creationId xmlns:p14="http://schemas.microsoft.com/office/powerpoint/2010/main" val="1068508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Shape, arrow&#10;&#10;Description automatically generated">
            <a:extLst>
              <a:ext uri="{FF2B5EF4-FFF2-40B4-BE49-F238E27FC236}">
                <a16:creationId xmlns:a16="http://schemas.microsoft.com/office/drawing/2014/main" id="{E1759A34-DD15-4A92-BAC2-3539EF4AAB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0741127" y="-1460"/>
            <a:ext cx="1449413" cy="1452333"/>
          </a:xfrm>
          <a:prstGeom prst="rect">
            <a:avLst/>
          </a:prstGeom>
        </p:spPr>
      </p:pic>
      <p:sp>
        <p:nvSpPr>
          <p:cNvPr id="13" name="TextBox 12">
            <a:extLst>
              <a:ext uri="{FF2B5EF4-FFF2-40B4-BE49-F238E27FC236}">
                <a16:creationId xmlns:a16="http://schemas.microsoft.com/office/drawing/2014/main" id="{2E01EE1B-67EC-4E93-B372-C077E1F84911}"/>
              </a:ext>
            </a:extLst>
          </p:cNvPr>
          <p:cNvSpPr txBox="1"/>
          <p:nvPr/>
        </p:nvSpPr>
        <p:spPr>
          <a:xfrm>
            <a:off x="1354009" y="457857"/>
            <a:ext cx="10245270" cy="307777"/>
          </a:xfrm>
          <a:prstGeom prst="rect">
            <a:avLst/>
          </a:prstGeom>
          <a:noFill/>
        </p:spPr>
        <p:txBody>
          <a:bodyPr wrap="square" lIns="0" tIns="0" rIns="0" bIns="0" rtlCol="0" anchor="t">
            <a:spAutoFit/>
          </a:bodyPr>
          <a:lstStyle/>
          <a:p>
            <a:pPr algn="r"/>
            <a:r>
              <a:rPr lang="en-US" sz="2000" b="1" dirty="0">
                <a:solidFill>
                  <a:schemeClr val="tx2"/>
                </a:solidFill>
                <a:latin typeface="Century Gothic" panose="020B0502020202020204" pitchFamily="34" charset="0"/>
              </a:rPr>
              <a:t>PARC’s FOCUS POINTS</a:t>
            </a:r>
          </a:p>
        </p:txBody>
      </p:sp>
      <p:grpSp>
        <p:nvGrpSpPr>
          <p:cNvPr id="2" name="Group 1">
            <a:extLst>
              <a:ext uri="{FF2B5EF4-FFF2-40B4-BE49-F238E27FC236}">
                <a16:creationId xmlns:a16="http://schemas.microsoft.com/office/drawing/2014/main" id="{2C7ADF9F-97FE-4805-8AA3-43359D345EEE}"/>
              </a:ext>
            </a:extLst>
          </p:cNvPr>
          <p:cNvGrpSpPr/>
          <p:nvPr/>
        </p:nvGrpSpPr>
        <p:grpSpPr>
          <a:xfrm>
            <a:off x="2537423" y="1223631"/>
            <a:ext cx="3313711" cy="913837"/>
            <a:chOff x="2136594" y="1827263"/>
            <a:chExt cx="2880233" cy="913837"/>
          </a:xfrm>
        </p:grpSpPr>
        <p:grpSp>
          <p:nvGrpSpPr>
            <p:cNvPr id="14" name="Google Shape;2414;p63">
              <a:extLst>
                <a:ext uri="{FF2B5EF4-FFF2-40B4-BE49-F238E27FC236}">
                  <a16:creationId xmlns:a16="http://schemas.microsoft.com/office/drawing/2014/main" id="{418CF751-D981-48DE-A84F-25B4E9B73012}"/>
                </a:ext>
              </a:extLst>
            </p:cNvPr>
            <p:cNvGrpSpPr/>
            <p:nvPr/>
          </p:nvGrpSpPr>
          <p:grpSpPr>
            <a:xfrm>
              <a:off x="2136594" y="1827263"/>
              <a:ext cx="2880233" cy="913837"/>
              <a:chOff x="4411970" y="4340222"/>
              <a:chExt cx="779468" cy="242682"/>
            </a:xfrm>
          </p:grpSpPr>
          <p:sp>
            <p:nvSpPr>
              <p:cNvPr id="15" name="Google Shape;2415;p63">
                <a:extLst>
                  <a:ext uri="{FF2B5EF4-FFF2-40B4-BE49-F238E27FC236}">
                    <a16:creationId xmlns:a16="http://schemas.microsoft.com/office/drawing/2014/main" id="{BAEE9F34-477D-43B5-AB9C-E6E714021FA6}"/>
                  </a:ext>
                </a:extLst>
              </p:cNvPr>
              <p:cNvSpPr/>
              <p:nvPr/>
            </p:nvSpPr>
            <p:spPr>
              <a:xfrm>
                <a:off x="4411970" y="4340222"/>
                <a:ext cx="121370" cy="121370"/>
              </a:xfrm>
              <a:custGeom>
                <a:avLst/>
                <a:gdLst/>
                <a:ahLst/>
                <a:cxnLst/>
                <a:rect l="l" t="t" r="r" b="b"/>
                <a:pathLst>
                  <a:path w="2688" h="2688" extrusionOk="0">
                    <a:moveTo>
                      <a:pt x="2688" y="1"/>
                    </a:moveTo>
                    <a:cubicBezTo>
                      <a:pt x="1205" y="1"/>
                      <a:pt x="1" y="1203"/>
                      <a:pt x="1" y="2688"/>
                    </a:cubicBezTo>
                    <a:lnTo>
                      <a:pt x="379" y="2688"/>
                    </a:lnTo>
                    <a:cubicBezTo>
                      <a:pt x="379" y="1411"/>
                      <a:pt x="1413" y="379"/>
                      <a:pt x="2688" y="379"/>
                    </a:cubicBezTo>
                    <a:lnTo>
                      <a:pt x="2688" y="1"/>
                    </a:lnTo>
                    <a:close/>
                  </a:path>
                </a:pathLst>
              </a:custGeom>
              <a:noFill/>
              <a:ln w="38100" cap="flat" cmpd="sng">
                <a:solidFill>
                  <a:schemeClr val="accent2">
                    <a:lumMod val="75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latin typeface="Century Gothic" panose="020B0502020202020204" pitchFamily="34" charset="0"/>
                </a:endParaRPr>
              </a:p>
            </p:txBody>
          </p:sp>
          <p:sp>
            <p:nvSpPr>
              <p:cNvPr id="16" name="Google Shape;2416;p63">
                <a:extLst>
                  <a:ext uri="{FF2B5EF4-FFF2-40B4-BE49-F238E27FC236}">
                    <a16:creationId xmlns:a16="http://schemas.microsoft.com/office/drawing/2014/main" id="{D55F0ABA-5CDD-486E-96A9-7624F53F1302}"/>
                  </a:ext>
                </a:extLst>
              </p:cNvPr>
              <p:cNvSpPr/>
              <p:nvPr/>
            </p:nvSpPr>
            <p:spPr>
              <a:xfrm>
                <a:off x="4457032" y="4385284"/>
                <a:ext cx="152661" cy="152615"/>
              </a:xfrm>
              <a:custGeom>
                <a:avLst/>
                <a:gdLst/>
                <a:ahLst/>
                <a:cxnLst/>
                <a:rect l="l" t="t" r="r" b="b"/>
                <a:pathLst>
                  <a:path w="3381" h="3380" extrusionOk="0">
                    <a:moveTo>
                      <a:pt x="1690" y="0"/>
                    </a:moveTo>
                    <a:cubicBezTo>
                      <a:pt x="756" y="0"/>
                      <a:pt x="0" y="756"/>
                      <a:pt x="0" y="1690"/>
                    </a:cubicBezTo>
                    <a:cubicBezTo>
                      <a:pt x="0" y="2623"/>
                      <a:pt x="756" y="3379"/>
                      <a:pt x="1690" y="3379"/>
                    </a:cubicBezTo>
                    <a:cubicBezTo>
                      <a:pt x="2623" y="3379"/>
                      <a:pt x="3381" y="2623"/>
                      <a:pt x="3381" y="1690"/>
                    </a:cubicBezTo>
                    <a:cubicBezTo>
                      <a:pt x="3381" y="756"/>
                      <a:pt x="2623" y="0"/>
                      <a:pt x="1690" y="0"/>
                    </a:cubicBezTo>
                    <a:close/>
                  </a:path>
                </a:pathLst>
              </a:custGeom>
              <a:noFill/>
              <a:ln w="38100" cap="flat" cmpd="sng">
                <a:solidFill>
                  <a:schemeClr val="accent2">
                    <a:lumMod val="75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latin typeface="Century Gothic" panose="020B0502020202020204" pitchFamily="34" charset="0"/>
                </a:endParaRPr>
              </a:p>
            </p:txBody>
          </p:sp>
          <p:sp>
            <p:nvSpPr>
              <p:cNvPr id="17" name="Google Shape;2417;p63">
                <a:extLst>
                  <a:ext uri="{FF2B5EF4-FFF2-40B4-BE49-F238E27FC236}">
                    <a16:creationId xmlns:a16="http://schemas.microsoft.com/office/drawing/2014/main" id="{81307298-8E6F-40E9-8C46-ECDBE106E88E}"/>
                  </a:ext>
                </a:extLst>
              </p:cNvPr>
              <p:cNvSpPr/>
              <p:nvPr/>
            </p:nvSpPr>
            <p:spPr>
              <a:xfrm>
                <a:off x="4533392" y="4383749"/>
                <a:ext cx="658046" cy="199155"/>
              </a:xfrm>
              <a:custGeom>
                <a:avLst/>
                <a:gdLst/>
                <a:ahLst/>
                <a:cxnLst/>
                <a:rect l="l" t="t" r="r" b="b"/>
                <a:pathLst>
                  <a:path w="16511" h="4997" extrusionOk="0">
                    <a:moveTo>
                      <a:pt x="4619" y="1"/>
                    </a:moveTo>
                    <a:cubicBezTo>
                      <a:pt x="3342" y="1"/>
                      <a:pt x="2309" y="1035"/>
                      <a:pt x="2309" y="2310"/>
                    </a:cubicBezTo>
                    <a:cubicBezTo>
                      <a:pt x="2309" y="3586"/>
                      <a:pt x="1275" y="4619"/>
                      <a:pt x="0" y="4619"/>
                    </a:cubicBezTo>
                    <a:lnTo>
                      <a:pt x="0" y="4997"/>
                    </a:lnTo>
                    <a:cubicBezTo>
                      <a:pt x="482" y="4997"/>
                      <a:pt x="958" y="4867"/>
                      <a:pt x="1373" y="4619"/>
                    </a:cubicBezTo>
                    <a:lnTo>
                      <a:pt x="14185" y="4619"/>
                    </a:lnTo>
                    <a:cubicBezTo>
                      <a:pt x="15472" y="4619"/>
                      <a:pt x="16510" y="3567"/>
                      <a:pt x="16494" y="2279"/>
                    </a:cubicBezTo>
                    <a:cubicBezTo>
                      <a:pt x="16478" y="1006"/>
                      <a:pt x="15399" y="1"/>
                      <a:pt x="14126" y="1"/>
                    </a:cubicBezTo>
                    <a:close/>
                  </a:path>
                </a:pathLst>
              </a:custGeom>
              <a:noFill/>
              <a:ln w="38100" cap="flat" cmpd="sng">
                <a:solidFill>
                  <a:schemeClr val="accent2">
                    <a:lumMod val="75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latin typeface="Century Gothic" panose="020B0502020202020204" pitchFamily="34" charset="0"/>
                </a:endParaRPr>
              </a:p>
            </p:txBody>
          </p:sp>
        </p:grpSp>
        <p:pic>
          <p:nvPicPr>
            <p:cNvPr id="18" name="Picture 17" descr="Logo&#10;&#10;Description automatically generated">
              <a:extLst>
                <a:ext uri="{FF2B5EF4-FFF2-40B4-BE49-F238E27FC236}">
                  <a16:creationId xmlns:a16="http://schemas.microsoft.com/office/drawing/2014/main" id="{F7B6232D-D83A-49EE-9387-1E350D95B8E5}"/>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95" t="3077" r="68435" b="-3077"/>
            <a:stretch/>
          </p:blipFill>
          <p:spPr>
            <a:xfrm>
              <a:off x="2309640" y="2039528"/>
              <a:ext cx="484875" cy="542772"/>
            </a:xfrm>
            <a:prstGeom prst="rect">
              <a:avLst/>
            </a:prstGeom>
            <a:ln w="38100">
              <a:noFill/>
            </a:ln>
          </p:spPr>
        </p:pic>
      </p:grpSp>
      <p:grpSp>
        <p:nvGrpSpPr>
          <p:cNvPr id="20" name="Group 19">
            <a:extLst>
              <a:ext uri="{FF2B5EF4-FFF2-40B4-BE49-F238E27FC236}">
                <a16:creationId xmlns:a16="http://schemas.microsoft.com/office/drawing/2014/main" id="{BDBCED3D-BF2A-4044-93FB-4CC682242FFF}"/>
              </a:ext>
            </a:extLst>
          </p:cNvPr>
          <p:cNvGrpSpPr/>
          <p:nvPr/>
        </p:nvGrpSpPr>
        <p:grpSpPr>
          <a:xfrm>
            <a:off x="6285074" y="1223631"/>
            <a:ext cx="3313711" cy="913837"/>
            <a:chOff x="2136594" y="1827263"/>
            <a:chExt cx="2880233" cy="913837"/>
          </a:xfrm>
        </p:grpSpPr>
        <p:grpSp>
          <p:nvGrpSpPr>
            <p:cNvPr id="21" name="Google Shape;2414;p63">
              <a:extLst>
                <a:ext uri="{FF2B5EF4-FFF2-40B4-BE49-F238E27FC236}">
                  <a16:creationId xmlns:a16="http://schemas.microsoft.com/office/drawing/2014/main" id="{1E4F9A85-6D54-407C-AA5F-8E11E2E6B3BC}"/>
                </a:ext>
              </a:extLst>
            </p:cNvPr>
            <p:cNvGrpSpPr/>
            <p:nvPr/>
          </p:nvGrpSpPr>
          <p:grpSpPr>
            <a:xfrm>
              <a:off x="2136594" y="1827263"/>
              <a:ext cx="2880233" cy="913837"/>
              <a:chOff x="4411970" y="4340222"/>
              <a:chExt cx="779468" cy="242682"/>
            </a:xfrm>
          </p:grpSpPr>
          <p:sp>
            <p:nvSpPr>
              <p:cNvPr id="23" name="Google Shape;2415;p63">
                <a:extLst>
                  <a:ext uri="{FF2B5EF4-FFF2-40B4-BE49-F238E27FC236}">
                    <a16:creationId xmlns:a16="http://schemas.microsoft.com/office/drawing/2014/main" id="{1ADC719C-25AA-4D46-9576-D37021C7FBAF}"/>
                  </a:ext>
                </a:extLst>
              </p:cNvPr>
              <p:cNvSpPr/>
              <p:nvPr/>
            </p:nvSpPr>
            <p:spPr>
              <a:xfrm>
                <a:off x="4411970" y="4340222"/>
                <a:ext cx="121370" cy="121370"/>
              </a:xfrm>
              <a:custGeom>
                <a:avLst/>
                <a:gdLst/>
                <a:ahLst/>
                <a:cxnLst/>
                <a:rect l="l" t="t" r="r" b="b"/>
                <a:pathLst>
                  <a:path w="2688" h="2688" extrusionOk="0">
                    <a:moveTo>
                      <a:pt x="2688" y="1"/>
                    </a:moveTo>
                    <a:cubicBezTo>
                      <a:pt x="1205" y="1"/>
                      <a:pt x="1" y="1203"/>
                      <a:pt x="1" y="2688"/>
                    </a:cubicBezTo>
                    <a:lnTo>
                      <a:pt x="379" y="2688"/>
                    </a:lnTo>
                    <a:cubicBezTo>
                      <a:pt x="379" y="1411"/>
                      <a:pt x="1413" y="379"/>
                      <a:pt x="2688" y="379"/>
                    </a:cubicBezTo>
                    <a:lnTo>
                      <a:pt x="2688" y="1"/>
                    </a:lnTo>
                    <a:close/>
                  </a:path>
                </a:pathLst>
              </a:custGeom>
              <a:noFill/>
              <a:ln w="38100" cap="flat" cmpd="sng">
                <a:solidFill>
                  <a:schemeClr val="accent2">
                    <a:lumMod val="75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latin typeface="Century Gothic" panose="020B0502020202020204" pitchFamily="34" charset="0"/>
                </a:endParaRPr>
              </a:p>
            </p:txBody>
          </p:sp>
          <p:sp>
            <p:nvSpPr>
              <p:cNvPr id="24" name="Google Shape;2416;p63">
                <a:extLst>
                  <a:ext uri="{FF2B5EF4-FFF2-40B4-BE49-F238E27FC236}">
                    <a16:creationId xmlns:a16="http://schemas.microsoft.com/office/drawing/2014/main" id="{5A0E9570-0878-4574-9BB3-B7D076410239}"/>
                  </a:ext>
                </a:extLst>
              </p:cNvPr>
              <p:cNvSpPr/>
              <p:nvPr/>
            </p:nvSpPr>
            <p:spPr>
              <a:xfrm>
                <a:off x="4457032" y="4385284"/>
                <a:ext cx="152661" cy="152615"/>
              </a:xfrm>
              <a:custGeom>
                <a:avLst/>
                <a:gdLst/>
                <a:ahLst/>
                <a:cxnLst/>
                <a:rect l="l" t="t" r="r" b="b"/>
                <a:pathLst>
                  <a:path w="3381" h="3380" extrusionOk="0">
                    <a:moveTo>
                      <a:pt x="1690" y="0"/>
                    </a:moveTo>
                    <a:cubicBezTo>
                      <a:pt x="756" y="0"/>
                      <a:pt x="0" y="756"/>
                      <a:pt x="0" y="1690"/>
                    </a:cubicBezTo>
                    <a:cubicBezTo>
                      <a:pt x="0" y="2623"/>
                      <a:pt x="756" y="3379"/>
                      <a:pt x="1690" y="3379"/>
                    </a:cubicBezTo>
                    <a:cubicBezTo>
                      <a:pt x="2623" y="3379"/>
                      <a:pt x="3381" y="2623"/>
                      <a:pt x="3381" y="1690"/>
                    </a:cubicBezTo>
                    <a:cubicBezTo>
                      <a:pt x="3381" y="756"/>
                      <a:pt x="2623" y="0"/>
                      <a:pt x="1690" y="0"/>
                    </a:cubicBezTo>
                    <a:close/>
                  </a:path>
                </a:pathLst>
              </a:custGeom>
              <a:noFill/>
              <a:ln w="38100" cap="flat" cmpd="sng">
                <a:solidFill>
                  <a:schemeClr val="accent2">
                    <a:lumMod val="75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latin typeface="Century Gothic" panose="020B0502020202020204" pitchFamily="34" charset="0"/>
                </a:endParaRPr>
              </a:p>
            </p:txBody>
          </p:sp>
          <p:sp>
            <p:nvSpPr>
              <p:cNvPr id="25" name="Google Shape;2417;p63">
                <a:extLst>
                  <a:ext uri="{FF2B5EF4-FFF2-40B4-BE49-F238E27FC236}">
                    <a16:creationId xmlns:a16="http://schemas.microsoft.com/office/drawing/2014/main" id="{FF591357-AF8A-4D93-8D2B-9EF9A280FC26}"/>
                  </a:ext>
                </a:extLst>
              </p:cNvPr>
              <p:cNvSpPr/>
              <p:nvPr/>
            </p:nvSpPr>
            <p:spPr>
              <a:xfrm>
                <a:off x="4533392" y="4383749"/>
                <a:ext cx="658046" cy="199155"/>
              </a:xfrm>
              <a:custGeom>
                <a:avLst/>
                <a:gdLst/>
                <a:ahLst/>
                <a:cxnLst/>
                <a:rect l="l" t="t" r="r" b="b"/>
                <a:pathLst>
                  <a:path w="16511" h="4997" extrusionOk="0">
                    <a:moveTo>
                      <a:pt x="4619" y="1"/>
                    </a:moveTo>
                    <a:cubicBezTo>
                      <a:pt x="3342" y="1"/>
                      <a:pt x="2309" y="1035"/>
                      <a:pt x="2309" y="2310"/>
                    </a:cubicBezTo>
                    <a:cubicBezTo>
                      <a:pt x="2309" y="3586"/>
                      <a:pt x="1275" y="4619"/>
                      <a:pt x="0" y="4619"/>
                    </a:cubicBezTo>
                    <a:lnTo>
                      <a:pt x="0" y="4997"/>
                    </a:lnTo>
                    <a:cubicBezTo>
                      <a:pt x="482" y="4997"/>
                      <a:pt x="958" y="4867"/>
                      <a:pt x="1373" y="4619"/>
                    </a:cubicBezTo>
                    <a:lnTo>
                      <a:pt x="14185" y="4619"/>
                    </a:lnTo>
                    <a:cubicBezTo>
                      <a:pt x="15472" y="4619"/>
                      <a:pt x="16510" y="3567"/>
                      <a:pt x="16494" y="2279"/>
                    </a:cubicBezTo>
                    <a:cubicBezTo>
                      <a:pt x="16478" y="1006"/>
                      <a:pt x="15399" y="1"/>
                      <a:pt x="14126" y="1"/>
                    </a:cubicBezTo>
                    <a:close/>
                  </a:path>
                </a:pathLst>
              </a:custGeom>
              <a:noFill/>
              <a:ln w="38100" cap="flat" cmpd="sng">
                <a:solidFill>
                  <a:schemeClr val="accent2">
                    <a:lumMod val="75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latin typeface="Century Gothic" panose="020B0502020202020204" pitchFamily="34" charset="0"/>
                </a:endParaRPr>
              </a:p>
            </p:txBody>
          </p:sp>
        </p:grpSp>
        <p:pic>
          <p:nvPicPr>
            <p:cNvPr id="22" name="Picture 21" descr="Logo&#10;&#10;Description automatically generated">
              <a:extLst>
                <a:ext uri="{FF2B5EF4-FFF2-40B4-BE49-F238E27FC236}">
                  <a16:creationId xmlns:a16="http://schemas.microsoft.com/office/drawing/2014/main" id="{A6F83E0A-D03A-4120-A691-F5A70DE9CAE6}"/>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95" t="3077" r="68435" b="-3077"/>
            <a:stretch/>
          </p:blipFill>
          <p:spPr>
            <a:xfrm>
              <a:off x="2309640" y="2039528"/>
              <a:ext cx="484875" cy="542772"/>
            </a:xfrm>
            <a:prstGeom prst="rect">
              <a:avLst/>
            </a:prstGeom>
            <a:ln w="38100">
              <a:noFill/>
            </a:ln>
          </p:spPr>
        </p:pic>
      </p:grpSp>
      <p:grpSp>
        <p:nvGrpSpPr>
          <p:cNvPr id="26" name="Group 25">
            <a:extLst>
              <a:ext uri="{FF2B5EF4-FFF2-40B4-BE49-F238E27FC236}">
                <a16:creationId xmlns:a16="http://schemas.microsoft.com/office/drawing/2014/main" id="{5114EE82-EB29-442D-AF13-0B9A57E9AAB0}"/>
              </a:ext>
            </a:extLst>
          </p:cNvPr>
          <p:cNvGrpSpPr/>
          <p:nvPr/>
        </p:nvGrpSpPr>
        <p:grpSpPr>
          <a:xfrm>
            <a:off x="2496602" y="2481320"/>
            <a:ext cx="3313711" cy="913837"/>
            <a:chOff x="2136594" y="1827263"/>
            <a:chExt cx="2880233" cy="913837"/>
          </a:xfrm>
        </p:grpSpPr>
        <p:grpSp>
          <p:nvGrpSpPr>
            <p:cNvPr id="27" name="Google Shape;2414;p63">
              <a:extLst>
                <a:ext uri="{FF2B5EF4-FFF2-40B4-BE49-F238E27FC236}">
                  <a16:creationId xmlns:a16="http://schemas.microsoft.com/office/drawing/2014/main" id="{F258562A-81CB-464B-90EC-786A187BC0E2}"/>
                </a:ext>
              </a:extLst>
            </p:cNvPr>
            <p:cNvGrpSpPr/>
            <p:nvPr/>
          </p:nvGrpSpPr>
          <p:grpSpPr>
            <a:xfrm>
              <a:off x="2136594" y="1827263"/>
              <a:ext cx="2880233" cy="913837"/>
              <a:chOff x="4411970" y="4340222"/>
              <a:chExt cx="779468" cy="242682"/>
            </a:xfrm>
          </p:grpSpPr>
          <p:sp>
            <p:nvSpPr>
              <p:cNvPr id="29" name="Google Shape;2415;p63">
                <a:extLst>
                  <a:ext uri="{FF2B5EF4-FFF2-40B4-BE49-F238E27FC236}">
                    <a16:creationId xmlns:a16="http://schemas.microsoft.com/office/drawing/2014/main" id="{3B03F2CE-846B-44D2-B515-E1908C4865A8}"/>
                  </a:ext>
                </a:extLst>
              </p:cNvPr>
              <p:cNvSpPr/>
              <p:nvPr/>
            </p:nvSpPr>
            <p:spPr>
              <a:xfrm>
                <a:off x="4411970" y="4340222"/>
                <a:ext cx="121370" cy="121370"/>
              </a:xfrm>
              <a:custGeom>
                <a:avLst/>
                <a:gdLst/>
                <a:ahLst/>
                <a:cxnLst/>
                <a:rect l="l" t="t" r="r" b="b"/>
                <a:pathLst>
                  <a:path w="2688" h="2688" extrusionOk="0">
                    <a:moveTo>
                      <a:pt x="2688" y="1"/>
                    </a:moveTo>
                    <a:cubicBezTo>
                      <a:pt x="1205" y="1"/>
                      <a:pt x="1" y="1203"/>
                      <a:pt x="1" y="2688"/>
                    </a:cubicBezTo>
                    <a:lnTo>
                      <a:pt x="379" y="2688"/>
                    </a:lnTo>
                    <a:cubicBezTo>
                      <a:pt x="379" y="1411"/>
                      <a:pt x="1413" y="379"/>
                      <a:pt x="2688" y="379"/>
                    </a:cubicBezTo>
                    <a:lnTo>
                      <a:pt x="2688" y="1"/>
                    </a:lnTo>
                    <a:close/>
                  </a:path>
                </a:pathLst>
              </a:custGeom>
              <a:noFill/>
              <a:ln w="38100" cap="flat" cmpd="sng">
                <a:solidFill>
                  <a:schemeClr val="accent2">
                    <a:lumMod val="75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latin typeface="Century Gothic" panose="020B0502020202020204" pitchFamily="34" charset="0"/>
                </a:endParaRPr>
              </a:p>
            </p:txBody>
          </p:sp>
          <p:sp>
            <p:nvSpPr>
              <p:cNvPr id="30" name="Google Shape;2416;p63">
                <a:extLst>
                  <a:ext uri="{FF2B5EF4-FFF2-40B4-BE49-F238E27FC236}">
                    <a16:creationId xmlns:a16="http://schemas.microsoft.com/office/drawing/2014/main" id="{64645495-D7AA-4561-A342-9E6064CAE740}"/>
                  </a:ext>
                </a:extLst>
              </p:cNvPr>
              <p:cNvSpPr/>
              <p:nvPr/>
            </p:nvSpPr>
            <p:spPr>
              <a:xfrm>
                <a:off x="4457032" y="4385284"/>
                <a:ext cx="152661" cy="152615"/>
              </a:xfrm>
              <a:custGeom>
                <a:avLst/>
                <a:gdLst/>
                <a:ahLst/>
                <a:cxnLst/>
                <a:rect l="l" t="t" r="r" b="b"/>
                <a:pathLst>
                  <a:path w="3381" h="3380" extrusionOk="0">
                    <a:moveTo>
                      <a:pt x="1690" y="0"/>
                    </a:moveTo>
                    <a:cubicBezTo>
                      <a:pt x="756" y="0"/>
                      <a:pt x="0" y="756"/>
                      <a:pt x="0" y="1690"/>
                    </a:cubicBezTo>
                    <a:cubicBezTo>
                      <a:pt x="0" y="2623"/>
                      <a:pt x="756" y="3379"/>
                      <a:pt x="1690" y="3379"/>
                    </a:cubicBezTo>
                    <a:cubicBezTo>
                      <a:pt x="2623" y="3379"/>
                      <a:pt x="3381" y="2623"/>
                      <a:pt x="3381" y="1690"/>
                    </a:cubicBezTo>
                    <a:cubicBezTo>
                      <a:pt x="3381" y="756"/>
                      <a:pt x="2623" y="0"/>
                      <a:pt x="1690" y="0"/>
                    </a:cubicBezTo>
                    <a:close/>
                  </a:path>
                </a:pathLst>
              </a:custGeom>
              <a:noFill/>
              <a:ln w="38100" cap="flat" cmpd="sng">
                <a:solidFill>
                  <a:schemeClr val="accent2">
                    <a:lumMod val="75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latin typeface="Century Gothic" panose="020B0502020202020204" pitchFamily="34" charset="0"/>
                </a:endParaRPr>
              </a:p>
            </p:txBody>
          </p:sp>
          <p:sp>
            <p:nvSpPr>
              <p:cNvPr id="31" name="Google Shape;2417;p63">
                <a:extLst>
                  <a:ext uri="{FF2B5EF4-FFF2-40B4-BE49-F238E27FC236}">
                    <a16:creationId xmlns:a16="http://schemas.microsoft.com/office/drawing/2014/main" id="{5AEBA6A3-E0F1-4969-88C0-037C02B43876}"/>
                  </a:ext>
                </a:extLst>
              </p:cNvPr>
              <p:cNvSpPr/>
              <p:nvPr/>
            </p:nvSpPr>
            <p:spPr>
              <a:xfrm>
                <a:off x="4533392" y="4383749"/>
                <a:ext cx="658046" cy="199155"/>
              </a:xfrm>
              <a:custGeom>
                <a:avLst/>
                <a:gdLst/>
                <a:ahLst/>
                <a:cxnLst/>
                <a:rect l="l" t="t" r="r" b="b"/>
                <a:pathLst>
                  <a:path w="16511" h="4997" extrusionOk="0">
                    <a:moveTo>
                      <a:pt x="4619" y="1"/>
                    </a:moveTo>
                    <a:cubicBezTo>
                      <a:pt x="3342" y="1"/>
                      <a:pt x="2309" y="1035"/>
                      <a:pt x="2309" y="2310"/>
                    </a:cubicBezTo>
                    <a:cubicBezTo>
                      <a:pt x="2309" y="3586"/>
                      <a:pt x="1275" y="4619"/>
                      <a:pt x="0" y="4619"/>
                    </a:cubicBezTo>
                    <a:lnTo>
                      <a:pt x="0" y="4997"/>
                    </a:lnTo>
                    <a:cubicBezTo>
                      <a:pt x="482" y="4997"/>
                      <a:pt x="958" y="4867"/>
                      <a:pt x="1373" y="4619"/>
                    </a:cubicBezTo>
                    <a:lnTo>
                      <a:pt x="14185" y="4619"/>
                    </a:lnTo>
                    <a:cubicBezTo>
                      <a:pt x="15472" y="4619"/>
                      <a:pt x="16510" y="3567"/>
                      <a:pt x="16494" y="2279"/>
                    </a:cubicBezTo>
                    <a:cubicBezTo>
                      <a:pt x="16478" y="1006"/>
                      <a:pt x="15399" y="1"/>
                      <a:pt x="14126" y="1"/>
                    </a:cubicBezTo>
                    <a:close/>
                  </a:path>
                </a:pathLst>
              </a:custGeom>
              <a:noFill/>
              <a:ln w="38100" cap="flat" cmpd="sng">
                <a:solidFill>
                  <a:schemeClr val="accent2">
                    <a:lumMod val="75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latin typeface="Century Gothic" panose="020B0502020202020204" pitchFamily="34" charset="0"/>
                </a:endParaRPr>
              </a:p>
            </p:txBody>
          </p:sp>
        </p:grpSp>
        <p:pic>
          <p:nvPicPr>
            <p:cNvPr id="28" name="Picture 27" descr="Logo&#10;&#10;Description automatically generated">
              <a:extLst>
                <a:ext uri="{FF2B5EF4-FFF2-40B4-BE49-F238E27FC236}">
                  <a16:creationId xmlns:a16="http://schemas.microsoft.com/office/drawing/2014/main" id="{A4517EF4-65EB-451B-B8C7-6AF293BBAD7A}"/>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95" t="3077" r="68435" b="-3077"/>
            <a:stretch/>
          </p:blipFill>
          <p:spPr>
            <a:xfrm>
              <a:off x="2309640" y="2039528"/>
              <a:ext cx="484875" cy="542772"/>
            </a:xfrm>
            <a:prstGeom prst="rect">
              <a:avLst/>
            </a:prstGeom>
            <a:ln w="38100">
              <a:noFill/>
            </a:ln>
          </p:spPr>
        </p:pic>
      </p:grpSp>
      <p:grpSp>
        <p:nvGrpSpPr>
          <p:cNvPr id="32" name="Group 31">
            <a:extLst>
              <a:ext uri="{FF2B5EF4-FFF2-40B4-BE49-F238E27FC236}">
                <a16:creationId xmlns:a16="http://schemas.microsoft.com/office/drawing/2014/main" id="{7B913566-AE41-471C-A072-84E9F61101A8}"/>
              </a:ext>
            </a:extLst>
          </p:cNvPr>
          <p:cNvGrpSpPr/>
          <p:nvPr/>
        </p:nvGrpSpPr>
        <p:grpSpPr>
          <a:xfrm>
            <a:off x="6285074" y="2515163"/>
            <a:ext cx="3313711" cy="913837"/>
            <a:chOff x="2136594" y="1827263"/>
            <a:chExt cx="2880233" cy="913837"/>
          </a:xfrm>
        </p:grpSpPr>
        <p:grpSp>
          <p:nvGrpSpPr>
            <p:cNvPr id="33" name="Google Shape;2414;p63">
              <a:extLst>
                <a:ext uri="{FF2B5EF4-FFF2-40B4-BE49-F238E27FC236}">
                  <a16:creationId xmlns:a16="http://schemas.microsoft.com/office/drawing/2014/main" id="{399F977C-436F-4DE3-9125-992BF13641B4}"/>
                </a:ext>
              </a:extLst>
            </p:cNvPr>
            <p:cNvGrpSpPr/>
            <p:nvPr/>
          </p:nvGrpSpPr>
          <p:grpSpPr>
            <a:xfrm>
              <a:off x="2136594" y="1827263"/>
              <a:ext cx="2880233" cy="913837"/>
              <a:chOff x="4411970" y="4340222"/>
              <a:chExt cx="779468" cy="242682"/>
            </a:xfrm>
          </p:grpSpPr>
          <p:sp>
            <p:nvSpPr>
              <p:cNvPr id="35" name="Google Shape;2415;p63">
                <a:extLst>
                  <a:ext uri="{FF2B5EF4-FFF2-40B4-BE49-F238E27FC236}">
                    <a16:creationId xmlns:a16="http://schemas.microsoft.com/office/drawing/2014/main" id="{599C302F-E4AA-43B3-B9B0-5DD0CE1F30B7}"/>
                  </a:ext>
                </a:extLst>
              </p:cNvPr>
              <p:cNvSpPr/>
              <p:nvPr/>
            </p:nvSpPr>
            <p:spPr>
              <a:xfrm>
                <a:off x="4411970" y="4340222"/>
                <a:ext cx="121370" cy="121370"/>
              </a:xfrm>
              <a:custGeom>
                <a:avLst/>
                <a:gdLst/>
                <a:ahLst/>
                <a:cxnLst/>
                <a:rect l="l" t="t" r="r" b="b"/>
                <a:pathLst>
                  <a:path w="2688" h="2688" extrusionOk="0">
                    <a:moveTo>
                      <a:pt x="2688" y="1"/>
                    </a:moveTo>
                    <a:cubicBezTo>
                      <a:pt x="1205" y="1"/>
                      <a:pt x="1" y="1203"/>
                      <a:pt x="1" y="2688"/>
                    </a:cubicBezTo>
                    <a:lnTo>
                      <a:pt x="379" y="2688"/>
                    </a:lnTo>
                    <a:cubicBezTo>
                      <a:pt x="379" y="1411"/>
                      <a:pt x="1413" y="379"/>
                      <a:pt x="2688" y="379"/>
                    </a:cubicBezTo>
                    <a:lnTo>
                      <a:pt x="2688" y="1"/>
                    </a:lnTo>
                    <a:close/>
                  </a:path>
                </a:pathLst>
              </a:custGeom>
              <a:noFill/>
              <a:ln w="38100" cap="flat" cmpd="sng">
                <a:solidFill>
                  <a:schemeClr val="accent2">
                    <a:lumMod val="75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latin typeface="Century Gothic" panose="020B0502020202020204" pitchFamily="34" charset="0"/>
                </a:endParaRPr>
              </a:p>
            </p:txBody>
          </p:sp>
          <p:sp>
            <p:nvSpPr>
              <p:cNvPr id="36" name="Google Shape;2416;p63">
                <a:extLst>
                  <a:ext uri="{FF2B5EF4-FFF2-40B4-BE49-F238E27FC236}">
                    <a16:creationId xmlns:a16="http://schemas.microsoft.com/office/drawing/2014/main" id="{4817843F-AA58-4C8B-847B-72EB14605D1A}"/>
                  </a:ext>
                </a:extLst>
              </p:cNvPr>
              <p:cNvSpPr/>
              <p:nvPr/>
            </p:nvSpPr>
            <p:spPr>
              <a:xfrm>
                <a:off x="4457032" y="4385284"/>
                <a:ext cx="152661" cy="152615"/>
              </a:xfrm>
              <a:custGeom>
                <a:avLst/>
                <a:gdLst/>
                <a:ahLst/>
                <a:cxnLst/>
                <a:rect l="l" t="t" r="r" b="b"/>
                <a:pathLst>
                  <a:path w="3381" h="3380" extrusionOk="0">
                    <a:moveTo>
                      <a:pt x="1690" y="0"/>
                    </a:moveTo>
                    <a:cubicBezTo>
                      <a:pt x="756" y="0"/>
                      <a:pt x="0" y="756"/>
                      <a:pt x="0" y="1690"/>
                    </a:cubicBezTo>
                    <a:cubicBezTo>
                      <a:pt x="0" y="2623"/>
                      <a:pt x="756" y="3379"/>
                      <a:pt x="1690" y="3379"/>
                    </a:cubicBezTo>
                    <a:cubicBezTo>
                      <a:pt x="2623" y="3379"/>
                      <a:pt x="3381" y="2623"/>
                      <a:pt x="3381" y="1690"/>
                    </a:cubicBezTo>
                    <a:cubicBezTo>
                      <a:pt x="3381" y="756"/>
                      <a:pt x="2623" y="0"/>
                      <a:pt x="1690" y="0"/>
                    </a:cubicBezTo>
                    <a:close/>
                  </a:path>
                </a:pathLst>
              </a:custGeom>
              <a:noFill/>
              <a:ln w="38100" cap="flat" cmpd="sng">
                <a:solidFill>
                  <a:schemeClr val="accent2">
                    <a:lumMod val="75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latin typeface="Century Gothic" panose="020B0502020202020204" pitchFamily="34" charset="0"/>
                </a:endParaRPr>
              </a:p>
            </p:txBody>
          </p:sp>
          <p:sp>
            <p:nvSpPr>
              <p:cNvPr id="37" name="Google Shape;2417;p63">
                <a:extLst>
                  <a:ext uri="{FF2B5EF4-FFF2-40B4-BE49-F238E27FC236}">
                    <a16:creationId xmlns:a16="http://schemas.microsoft.com/office/drawing/2014/main" id="{54E44118-8BF2-4C61-86DD-6643027F4AE2}"/>
                  </a:ext>
                </a:extLst>
              </p:cNvPr>
              <p:cNvSpPr/>
              <p:nvPr/>
            </p:nvSpPr>
            <p:spPr>
              <a:xfrm>
                <a:off x="4533392" y="4383749"/>
                <a:ext cx="658046" cy="199155"/>
              </a:xfrm>
              <a:custGeom>
                <a:avLst/>
                <a:gdLst/>
                <a:ahLst/>
                <a:cxnLst/>
                <a:rect l="l" t="t" r="r" b="b"/>
                <a:pathLst>
                  <a:path w="16511" h="4997" extrusionOk="0">
                    <a:moveTo>
                      <a:pt x="4619" y="1"/>
                    </a:moveTo>
                    <a:cubicBezTo>
                      <a:pt x="3342" y="1"/>
                      <a:pt x="2309" y="1035"/>
                      <a:pt x="2309" y="2310"/>
                    </a:cubicBezTo>
                    <a:cubicBezTo>
                      <a:pt x="2309" y="3586"/>
                      <a:pt x="1275" y="4619"/>
                      <a:pt x="0" y="4619"/>
                    </a:cubicBezTo>
                    <a:lnTo>
                      <a:pt x="0" y="4997"/>
                    </a:lnTo>
                    <a:cubicBezTo>
                      <a:pt x="482" y="4997"/>
                      <a:pt x="958" y="4867"/>
                      <a:pt x="1373" y="4619"/>
                    </a:cubicBezTo>
                    <a:lnTo>
                      <a:pt x="14185" y="4619"/>
                    </a:lnTo>
                    <a:cubicBezTo>
                      <a:pt x="15472" y="4619"/>
                      <a:pt x="16510" y="3567"/>
                      <a:pt x="16494" y="2279"/>
                    </a:cubicBezTo>
                    <a:cubicBezTo>
                      <a:pt x="16478" y="1006"/>
                      <a:pt x="15399" y="1"/>
                      <a:pt x="14126" y="1"/>
                    </a:cubicBezTo>
                    <a:close/>
                  </a:path>
                </a:pathLst>
              </a:custGeom>
              <a:noFill/>
              <a:ln w="38100" cap="flat" cmpd="sng">
                <a:solidFill>
                  <a:schemeClr val="accent2">
                    <a:lumMod val="75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latin typeface="Century Gothic" panose="020B0502020202020204" pitchFamily="34" charset="0"/>
                </a:endParaRPr>
              </a:p>
            </p:txBody>
          </p:sp>
        </p:grpSp>
        <p:pic>
          <p:nvPicPr>
            <p:cNvPr id="34" name="Picture 33" descr="Logo&#10;&#10;Description automatically generated">
              <a:extLst>
                <a:ext uri="{FF2B5EF4-FFF2-40B4-BE49-F238E27FC236}">
                  <a16:creationId xmlns:a16="http://schemas.microsoft.com/office/drawing/2014/main" id="{5816D51C-5038-41E2-8F2B-03855FB9F626}"/>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95" t="3077" r="68435" b="-3077"/>
            <a:stretch/>
          </p:blipFill>
          <p:spPr>
            <a:xfrm>
              <a:off x="2309640" y="2039528"/>
              <a:ext cx="484875" cy="542772"/>
            </a:xfrm>
            <a:prstGeom prst="rect">
              <a:avLst/>
            </a:prstGeom>
            <a:ln w="38100">
              <a:noFill/>
            </a:ln>
          </p:spPr>
        </p:pic>
      </p:grpSp>
      <p:grpSp>
        <p:nvGrpSpPr>
          <p:cNvPr id="38" name="Group 37">
            <a:extLst>
              <a:ext uri="{FF2B5EF4-FFF2-40B4-BE49-F238E27FC236}">
                <a16:creationId xmlns:a16="http://schemas.microsoft.com/office/drawing/2014/main" id="{279F4607-39D2-4ACE-817A-4AD632B57E19}"/>
              </a:ext>
            </a:extLst>
          </p:cNvPr>
          <p:cNvGrpSpPr/>
          <p:nvPr/>
        </p:nvGrpSpPr>
        <p:grpSpPr>
          <a:xfrm>
            <a:off x="2496602" y="3838227"/>
            <a:ext cx="3313711" cy="913837"/>
            <a:chOff x="2136594" y="1827263"/>
            <a:chExt cx="2880233" cy="913837"/>
          </a:xfrm>
        </p:grpSpPr>
        <p:grpSp>
          <p:nvGrpSpPr>
            <p:cNvPr id="39" name="Google Shape;2414;p63">
              <a:extLst>
                <a:ext uri="{FF2B5EF4-FFF2-40B4-BE49-F238E27FC236}">
                  <a16:creationId xmlns:a16="http://schemas.microsoft.com/office/drawing/2014/main" id="{A45A131A-F3AC-499C-BCEE-EAB239C76711}"/>
                </a:ext>
              </a:extLst>
            </p:cNvPr>
            <p:cNvGrpSpPr/>
            <p:nvPr/>
          </p:nvGrpSpPr>
          <p:grpSpPr>
            <a:xfrm>
              <a:off x="2136594" y="1827263"/>
              <a:ext cx="2880233" cy="913837"/>
              <a:chOff x="4411970" y="4340222"/>
              <a:chExt cx="779468" cy="242682"/>
            </a:xfrm>
          </p:grpSpPr>
          <p:sp>
            <p:nvSpPr>
              <p:cNvPr id="41" name="Google Shape;2415;p63">
                <a:extLst>
                  <a:ext uri="{FF2B5EF4-FFF2-40B4-BE49-F238E27FC236}">
                    <a16:creationId xmlns:a16="http://schemas.microsoft.com/office/drawing/2014/main" id="{61AA0E13-CB88-45A5-A717-F9A66139C4C4}"/>
                  </a:ext>
                </a:extLst>
              </p:cNvPr>
              <p:cNvSpPr/>
              <p:nvPr/>
            </p:nvSpPr>
            <p:spPr>
              <a:xfrm>
                <a:off x="4411970" y="4340222"/>
                <a:ext cx="121370" cy="121370"/>
              </a:xfrm>
              <a:custGeom>
                <a:avLst/>
                <a:gdLst/>
                <a:ahLst/>
                <a:cxnLst/>
                <a:rect l="l" t="t" r="r" b="b"/>
                <a:pathLst>
                  <a:path w="2688" h="2688" extrusionOk="0">
                    <a:moveTo>
                      <a:pt x="2688" y="1"/>
                    </a:moveTo>
                    <a:cubicBezTo>
                      <a:pt x="1205" y="1"/>
                      <a:pt x="1" y="1203"/>
                      <a:pt x="1" y="2688"/>
                    </a:cubicBezTo>
                    <a:lnTo>
                      <a:pt x="379" y="2688"/>
                    </a:lnTo>
                    <a:cubicBezTo>
                      <a:pt x="379" y="1411"/>
                      <a:pt x="1413" y="379"/>
                      <a:pt x="2688" y="379"/>
                    </a:cubicBezTo>
                    <a:lnTo>
                      <a:pt x="2688" y="1"/>
                    </a:lnTo>
                    <a:close/>
                  </a:path>
                </a:pathLst>
              </a:custGeom>
              <a:noFill/>
              <a:ln w="38100" cap="flat" cmpd="sng">
                <a:solidFill>
                  <a:schemeClr val="accent2">
                    <a:lumMod val="75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latin typeface="Century Gothic" panose="020B0502020202020204" pitchFamily="34" charset="0"/>
                </a:endParaRPr>
              </a:p>
            </p:txBody>
          </p:sp>
          <p:sp>
            <p:nvSpPr>
              <p:cNvPr id="42" name="Google Shape;2416;p63">
                <a:extLst>
                  <a:ext uri="{FF2B5EF4-FFF2-40B4-BE49-F238E27FC236}">
                    <a16:creationId xmlns:a16="http://schemas.microsoft.com/office/drawing/2014/main" id="{A75A263C-8A3A-4708-9C62-49318C478735}"/>
                  </a:ext>
                </a:extLst>
              </p:cNvPr>
              <p:cNvSpPr/>
              <p:nvPr/>
            </p:nvSpPr>
            <p:spPr>
              <a:xfrm>
                <a:off x="4457032" y="4385284"/>
                <a:ext cx="152661" cy="152615"/>
              </a:xfrm>
              <a:custGeom>
                <a:avLst/>
                <a:gdLst/>
                <a:ahLst/>
                <a:cxnLst/>
                <a:rect l="l" t="t" r="r" b="b"/>
                <a:pathLst>
                  <a:path w="3381" h="3380" extrusionOk="0">
                    <a:moveTo>
                      <a:pt x="1690" y="0"/>
                    </a:moveTo>
                    <a:cubicBezTo>
                      <a:pt x="756" y="0"/>
                      <a:pt x="0" y="756"/>
                      <a:pt x="0" y="1690"/>
                    </a:cubicBezTo>
                    <a:cubicBezTo>
                      <a:pt x="0" y="2623"/>
                      <a:pt x="756" y="3379"/>
                      <a:pt x="1690" y="3379"/>
                    </a:cubicBezTo>
                    <a:cubicBezTo>
                      <a:pt x="2623" y="3379"/>
                      <a:pt x="3381" y="2623"/>
                      <a:pt x="3381" y="1690"/>
                    </a:cubicBezTo>
                    <a:cubicBezTo>
                      <a:pt x="3381" y="756"/>
                      <a:pt x="2623" y="0"/>
                      <a:pt x="1690" y="0"/>
                    </a:cubicBezTo>
                    <a:close/>
                  </a:path>
                </a:pathLst>
              </a:custGeom>
              <a:noFill/>
              <a:ln w="38100" cap="flat" cmpd="sng">
                <a:solidFill>
                  <a:schemeClr val="accent2">
                    <a:lumMod val="75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latin typeface="Century Gothic" panose="020B0502020202020204" pitchFamily="34" charset="0"/>
                </a:endParaRPr>
              </a:p>
            </p:txBody>
          </p:sp>
          <p:sp>
            <p:nvSpPr>
              <p:cNvPr id="43" name="Google Shape;2417;p63">
                <a:extLst>
                  <a:ext uri="{FF2B5EF4-FFF2-40B4-BE49-F238E27FC236}">
                    <a16:creationId xmlns:a16="http://schemas.microsoft.com/office/drawing/2014/main" id="{EC1AF605-E8BB-46BB-A156-37EB077A69FC}"/>
                  </a:ext>
                </a:extLst>
              </p:cNvPr>
              <p:cNvSpPr/>
              <p:nvPr/>
            </p:nvSpPr>
            <p:spPr>
              <a:xfrm>
                <a:off x="4533392" y="4383749"/>
                <a:ext cx="658046" cy="199155"/>
              </a:xfrm>
              <a:custGeom>
                <a:avLst/>
                <a:gdLst/>
                <a:ahLst/>
                <a:cxnLst/>
                <a:rect l="l" t="t" r="r" b="b"/>
                <a:pathLst>
                  <a:path w="16511" h="4997" extrusionOk="0">
                    <a:moveTo>
                      <a:pt x="4619" y="1"/>
                    </a:moveTo>
                    <a:cubicBezTo>
                      <a:pt x="3342" y="1"/>
                      <a:pt x="2309" y="1035"/>
                      <a:pt x="2309" y="2310"/>
                    </a:cubicBezTo>
                    <a:cubicBezTo>
                      <a:pt x="2309" y="3586"/>
                      <a:pt x="1275" y="4619"/>
                      <a:pt x="0" y="4619"/>
                    </a:cubicBezTo>
                    <a:lnTo>
                      <a:pt x="0" y="4997"/>
                    </a:lnTo>
                    <a:cubicBezTo>
                      <a:pt x="482" y="4997"/>
                      <a:pt x="958" y="4867"/>
                      <a:pt x="1373" y="4619"/>
                    </a:cubicBezTo>
                    <a:lnTo>
                      <a:pt x="14185" y="4619"/>
                    </a:lnTo>
                    <a:cubicBezTo>
                      <a:pt x="15472" y="4619"/>
                      <a:pt x="16510" y="3567"/>
                      <a:pt x="16494" y="2279"/>
                    </a:cubicBezTo>
                    <a:cubicBezTo>
                      <a:pt x="16478" y="1006"/>
                      <a:pt x="15399" y="1"/>
                      <a:pt x="14126" y="1"/>
                    </a:cubicBezTo>
                    <a:close/>
                  </a:path>
                </a:pathLst>
              </a:custGeom>
              <a:noFill/>
              <a:ln w="38100" cap="flat" cmpd="sng">
                <a:solidFill>
                  <a:schemeClr val="accent2">
                    <a:lumMod val="75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latin typeface="Century Gothic" panose="020B0502020202020204" pitchFamily="34" charset="0"/>
                </a:endParaRPr>
              </a:p>
            </p:txBody>
          </p:sp>
        </p:grpSp>
        <p:pic>
          <p:nvPicPr>
            <p:cNvPr id="40" name="Picture 39" descr="Logo&#10;&#10;Description automatically generated">
              <a:extLst>
                <a:ext uri="{FF2B5EF4-FFF2-40B4-BE49-F238E27FC236}">
                  <a16:creationId xmlns:a16="http://schemas.microsoft.com/office/drawing/2014/main" id="{955973D0-53E4-4058-B3AD-3932D3C0559F}"/>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95" t="3077" r="68435" b="-3077"/>
            <a:stretch/>
          </p:blipFill>
          <p:spPr>
            <a:xfrm>
              <a:off x="2309640" y="2039528"/>
              <a:ext cx="484875" cy="542772"/>
            </a:xfrm>
            <a:prstGeom prst="rect">
              <a:avLst/>
            </a:prstGeom>
            <a:ln w="38100">
              <a:noFill/>
            </a:ln>
          </p:spPr>
        </p:pic>
      </p:grpSp>
      <p:grpSp>
        <p:nvGrpSpPr>
          <p:cNvPr id="44" name="Group 43">
            <a:extLst>
              <a:ext uri="{FF2B5EF4-FFF2-40B4-BE49-F238E27FC236}">
                <a16:creationId xmlns:a16="http://schemas.microsoft.com/office/drawing/2014/main" id="{55AA8C85-BA94-41CA-8A47-84E3ED62885B}"/>
              </a:ext>
            </a:extLst>
          </p:cNvPr>
          <p:cNvGrpSpPr/>
          <p:nvPr/>
        </p:nvGrpSpPr>
        <p:grpSpPr>
          <a:xfrm>
            <a:off x="6285074" y="3842429"/>
            <a:ext cx="3313711" cy="913833"/>
            <a:chOff x="2136594" y="1819641"/>
            <a:chExt cx="2880233" cy="913833"/>
          </a:xfrm>
        </p:grpSpPr>
        <p:grpSp>
          <p:nvGrpSpPr>
            <p:cNvPr id="45" name="Google Shape;2414;p63">
              <a:extLst>
                <a:ext uri="{FF2B5EF4-FFF2-40B4-BE49-F238E27FC236}">
                  <a16:creationId xmlns:a16="http://schemas.microsoft.com/office/drawing/2014/main" id="{72703D05-FAB0-4C4C-B463-27E913295A02}"/>
                </a:ext>
              </a:extLst>
            </p:cNvPr>
            <p:cNvGrpSpPr/>
            <p:nvPr/>
          </p:nvGrpSpPr>
          <p:grpSpPr>
            <a:xfrm>
              <a:off x="2136594" y="1819641"/>
              <a:ext cx="2880233" cy="913833"/>
              <a:chOff x="4411970" y="4338199"/>
              <a:chExt cx="779468" cy="242681"/>
            </a:xfrm>
          </p:grpSpPr>
          <p:sp>
            <p:nvSpPr>
              <p:cNvPr id="47" name="Google Shape;2415;p63">
                <a:extLst>
                  <a:ext uri="{FF2B5EF4-FFF2-40B4-BE49-F238E27FC236}">
                    <a16:creationId xmlns:a16="http://schemas.microsoft.com/office/drawing/2014/main" id="{5BCB617C-707E-4E07-8D8E-6EB6C5B832A3}"/>
                  </a:ext>
                </a:extLst>
              </p:cNvPr>
              <p:cNvSpPr/>
              <p:nvPr/>
            </p:nvSpPr>
            <p:spPr>
              <a:xfrm>
                <a:off x="4411970" y="4338199"/>
                <a:ext cx="121370" cy="121370"/>
              </a:xfrm>
              <a:custGeom>
                <a:avLst/>
                <a:gdLst/>
                <a:ahLst/>
                <a:cxnLst/>
                <a:rect l="l" t="t" r="r" b="b"/>
                <a:pathLst>
                  <a:path w="2688" h="2688" extrusionOk="0">
                    <a:moveTo>
                      <a:pt x="2688" y="1"/>
                    </a:moveTo>
                    <a:cubicBezTo>
                      <a:pt x="1205" y="1"/>
                      <a:pt x="1" y="1203"/>
                      <a:pt x="1" y="2688"/>
                    </a:cubicBezTo>
                    <a:lnTo>
                      <a:pt x="379" y="2688"/>
                    </a:lnTo>
                    <a:cubicBezTo>
                      <a:pt x="379" y="1411"/>
                      <a:pt x="1413" y="379"/>
                      <a:pt x="2688" y="379"/>
                    </a:cubicBezTo>
                    <a:lnTo>
                      <a:pt x="2688" y="1"/>
                    </a:lnTo>
                    <a:close/>
                  </a:path>
                </a:pathLst>
              </a:custGeom>
              <a:noFill/>
              <a:ln w="38100" cap="flat" cmpd="sng">
                <a:solidFill>
                  <a:schemeClr val="accent2">
                    <a:lumMod val="75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latin typeface="Century Gothic" panose="020B0502020202020204" pitchFamily="34" charset="0"/>
                </a:endParaRPr>
              </a:p>
            </p:txBody>
          </p:sp>
          <p:sp>
            <p:nvSpPr>
              <p:cNvPr id="48" name="Google Shape;2416;p63">
                <a:extLst>
                  <a:ext uri="{FF2B5EF4-FFF2-40B4-BE49-F238E27FC236}">
                    <a16:creationId xmlns:a16="http://schemas.microsoft.com/office/drawing/2014/main" id="{39AD4641-A8BA-4495-A18D-FA86DBEF8117}"/>
                  </a:ext>
                </a:extLst>
              </p:cNvPr>
              <p:cNvSpPr/>
              <p:nvPr/>
            </p:nvSpPr>
            <p:spPr>
              <a:xfrm>
                <a:off x="4457032" y="4383261"/>
                <a:ext cx="152661" cy="152615"/>
              </a:xfrm>
              <a:custGeom>
                <a:avLst/>
                <a:gdLst/>
                <a:ahLst/>
                <a:cxnLst/>
                <a:rect l="l" t="t" r="r" b="b"/>
                <a:pathLst>
                  <a:path w="3381" h="3380" extrusionOk="0">
                    <a:moveTo>
                      <a:pt x="1690" y="0"/>
                    </a:moveTo>
                    <a:cubicBezTo>
                      <a:pt x="756" y="0"/>
                      <a:pt x="0" y="756"/>
                      <a:pt x="0" y="1690"/>
                    </a:cubicBezTo>
                    <a:cubicBezTo>
                      <a:pt x="0" y="2623"/>
                      <a:pt x="756" y="3379"/>
                      <a:pt x="1690" y="3379"/>
                    </a:cubicBezTo>
                    <a:cubicBezTo>
                      <a:pt x="2623" y="3379"/>
                      <a:pt x="3381" y="2623"/>
                      <a:pt x="3381" y="1690"/>
                    </a:cubicBezTo>
                    <a:cubicBezTo>
                      <a:pt x="3381" y="756"/>
                      <a:pt x="2623" y="0"/>
                      <a:pt x="1690" y="0"/>
                    </a:cubicBezTo>
                    <a:close/>
                  </a:path>
                </a:pathLst>
              </a:custGeom>
              <a:noFill/>
              <a:ln w="38100" cap="flat" cmpd="sng">
                <a:solidFill>
                  <a:schemeClr val="accent2">
                    <a:lumMod val="75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latin typeface="Century Gothic" panose="020B0502020202020204" pitchFamily="34" charset="0"/>
                </a:endParaRPr>
              </a:p>
            </p:txBody>
          </p:sp>
          <p:sp>
            <p:nvSpPr>
              <p:cNvPr id="49" name="Google Shape;2417;p63">
                <a:extLst>
                  <a:ext uri="{FF2B5EF4-FFF2-40B4-BE49-F238E27FC236}">
                    <a16:creationId xmlns:a16="http://schemas.microsoft.com/office/drawing/2014/main" id="{7CC256CA-A43E-42BC-A7B5-A060CB12DE99}"/>
                  </a:ext>
                </a:extLst>
              </p:cNvPr>
              <p:cNvSpPr/>
              <p:nvPr/>
            </p:nvSpPr>
            <p:spPr>
              <a:xfrm>
                <a:off x="4533392" y="4381725"/>
                <a:ext cx="658046" cy="199155"/>
              </a:xfrm>
              <a:custGeom>
                <a:avLst/>
                <a:gdLst/>
                <a:ahLst/>
                <a:cxnLst/>
                <a:rect l="l" t="t" r="r" b="b"/>
                <a:pathLst>
                  <a:path w="16511" h="4997" extrusionOk="0">
                    <a:moveTo>
                      <a:pt x="4619" y="1"/>
                    </a:moveTo>
                    <a:cubicBezTo>
                      <a:pt x="3342" y="1"/>
                      <a:pt x="2309" y="1035"/>
                      <a:pt x="2309" y="2310"/>
                    </a:cubicBezTo>
                    <a:cubicBezTo>
                      <a:pt x="2309" y="3586"/>
                      <a:pt x="1275" y="4619"/>
                      <a:pt x="0" y="4619"/>
                    </a:cubicBezTo>
                    <a:lnTo>
                      <a:pt x="0" y="4997"/>
                    </a:lnTo>
                    <a:cubicBezTo>
                      <a:pt x="482" y="4997"/>
                      <a:pt x="958" y="4867"/>
                      <a:pt x="1373" y="4619"/>
                    </a:cubicBezTo>
                    <a:lnTo>
                      <a:pt x="14185" y="4619"/>
                    </a:lnTo>
                    <a:cubicBezTo>
                      <a:pt x="15472" y="4619"/>
                      <a:pt x="16510" y="3567"/>
                      <a:pt x="16494" y="2279"/>
                    </a:cubicBezTo>
                    <a:cubicBezTo>
                      <a:pt x="16478" y="1006"/>
                      <a:pt x="15399" y="1"/>
                      <a:pt x="14126" y="1"/>
                    </a:cubicBezTo>
                    <a:close/>
                  </a:path>
                </a:pathLst>
              </a:custGeom>
              <a:noFill/>
              <a:ln w="38100" cap="flat" cmpd="sng">
                <a:solidFill>
                  <a:schemeClr val="accent2">
                    <a:lumMod val="75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latin typeface="Century Gothic" panose="020B0502020202020204" pitchFamily="34" charset="0"/>
                </a:endParaRPr>
              </a:p>
            </p:txBody>
          </p:sp>
        </p:grpSp>
        <p:pic>
          <p:nvPicPr>
            <p:cNvPr id="46" name="Picture 45" descr="Logo&#10;&#10;Description automatically generated">
              <a:extLst>
                <a:ext uri="{FF2B5EF4-FFF2-40B4-BE49-F238E27FC236}">
                  <a16:creationId xmlns:a16="http://schemas.microsoft.com/office/drawing/2014/main" id="{B68E7F16-3209-4B42-9D78-C9D2723F4FD1}"/>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95" t="3077" r="68435" b="-3077"/>
            <a:stretch/>
          </p:blipFill>
          <p:spPr>
            <a:xfrm>
              <a:off x="2309640" y="2031911"/>
              <a:ext cx="484875" cy="542772"/>
            </a:xfrm>
            <a:prstGeom prst="rect">
              <a:avLst/>
            </a:prstGeom>
            <a:ln w="38100">
              <a:noFill/>
            </a:ln>
          </p:spPr>
        </p:pic>
      </p:grpSp>
      <p:grpSp>
        <p:nvGrpSpPr>
          <p:cNvPr id="50" name="Group 49">
            <a:extLst>
              <a:ext uri="{FF2B5EF4-FFF2-40B4-BE49-F238E27FC236}">
                <a16:creationId xmlns:a16="http://schemas.microsoft.com/office/drawing/2014/main" id="{85DCE9D8-9F3B-4260-B82D-6F7A0267A08C}"/>
              </a:ext>
            </a:extLst>
          </p:cNvPr>
          <p:cNvGrpSpPr/>
          <p:nvPr/>
        </p:nvGrpSpPr>
        <p:grpSpPr>
          <a:xfrm>
            <a:off x="2496087" y="5197112"/>
            <a:ext cx="3313711" cy="913837"/>
            <a:chOff x="2136594" y="1827263"/>
            <a:chExt cx="2880233" cy="913837"/>
          </a:xfrm>
        </p:grpSpPr>
        <p:grpSp>
          <p:nvGrpSpPr>
            <p:cNvPr id="51" name="Google Shape;2414;p63">
              <a:extLst>
                <a:ext uri="{FF2B5EF4-FFF2-40B4-BE49-F238E27FC236}">
                  <a16:creationId xmlns:a16="http://schemas.microsoft.com/office/drawing/2014/main" id="{3B64AD48-F0F4-4729-A51E-61CAFB2A36C1}"/>
                </a:ext>
              </a:extLst>
            </p:cNvPr>
            <p:cNvGrpSpPr/>
            <p:nvPr/>
          </p:nvGrpSpPr>
          <p:grpSpPr>
            <a:xfrm>
              <a:off x="2136594" y="1827263"/>
              <a:ext cx="2880233" cy="913837"/>
              <a:chOff x="4411970" y="4340222"/>
              <a:chExt cx="779468" cy="242682"/>
            </a:xfrm>
          </p:grpSpPr>
          <p:sp>
            <p:nvSpPr>
              <p:cNvPr id="53" name="Google Shape;2415;p63">
                <a:extLst>
                  <a:ext uri="{FF2B5EF4-FFF2-40B4-BE49-F238E27FC236}">
                    <a16:creationId xmlns:a16="http://schemas.microsoft.com/office/drawing/2014/main" id="{9CB2F917-9EAE-4B1D-9E61-D9D0E1FBE53B}"/>
                  </a:ext>
                </a:extLst>
              </p:cNvPr>
              <p:cNvSpPr/>
              <p:nvPr/>
            </p:nvSpPr>
            <p:spPr>
              <a:xfrm>
                <a:off x="4411970" y="4340222"/>
                <a:ext cx="121370" cy="121370"/>
              </a:xfrm>
              <a:custGeom>
                <a:avLst/>
                <a:gdLst/>
                <a:ahLst/>
                <a:cxnLst/>
                <a:rect l="l" t="t" r="r" b="b"/>
                <a:pathLst>
                  <a:path w="2688" h="2688" extrusionOk="0">
                    <a:moveTo>
                      <a:pt x="2688" y="1"/>
                    </a:moveTo>
                    <a:cubicBezTo>
                      <a:pt x="1205" y="1"/>
                      <a:pt x="1" y="1203"/>
                      <a:pt x="1" y="2688"/>
                    </a:cubicBezTo>
                    <a:lnTo>
                      <a:pt x="379" y="2688"/>
                    </a:lnTo>
                    <a:cubicBezTo>
                      <a:pt x="379" y="1411"/>
                      <a:pt x="1413" y="379"/>
                      <a:pt x="2688" y="379"/>
                    </a:cubicBezTo>
                    <a:lnTo>
                      <a:pt x="2688" y="1"/>
                    </a:lnTo>
                    <a:close/>
                  </a:path>
                </a:pathLst>
              </a:custGeom>
              <a:noFill/>
              <a:ln w="38100" cap="flat" cmpd="sng">
                <a:solidFill>
                  <a:schemeClr val="accent2">
                    <a:lumMod val="75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latin typeface="Century Gothic" panose="020B0502020202020204" pitchFamily="34" charset="0"/>
                </a:endParaRPr>
              </a:p>
            </p:txBody>
          </p:sp>
          <p:sp>
            <p:nvSpPr>
              <p:cNvPr id="54" name="Google Shape;2416;p63">
                <a:extLst>
                  <a:ext uri="{FF2B5EF4-FFF2-40B4-BE49-F238E27FC236}">
                    <a16:creationId xmlns:a16="http://schemas.microsoft.com/office/drawing/2014/main" id="{008404B7-C714-4E10-BFF3-9149B32C7D78}"/>
                  </a:ext>
                </a:extLst>
              </p:cNvPr>
              <p:cNvSpPr/>
              <p:nvPr/>
            </p:nvSpPr>
            <p:spPr>
              <a:xfrm>
                <a:off x="4457032" y="4385284"/>
                <a:ext cx="152661" cy="152615"/>
              </a:xfrm>
              <a:custGeom>
                <a:avLst/>
                <a:gdLst/>
                <a:ahLst/>
                <a:cxnLst/>
                <a:rect l="l" t="t" r="r" b="b"/>
                <a:pathLst>
                  <a:path w="3381" h="3380" extrusionOk="0">
                    <a:moveTo>
                      <a:pt x="1690" y="0"/>
                    </a:moveTo>
                    <a:cubicBezTo>
                      <a:pt x="756" y="0"/>
                      <a:pt x="0" y="756"/>
                      <a:pt x="0" y="1690"/>
                    </a:cubicBezTo>
                    <a:cubicBezTo>
                      <a:pt x="0" y="2623"/>
                      <a:pt x="756" y="3379"/>
                      <a:pt x="1690" y="3379"/>
                    </a:cubicBezTo>
                    <a:cubicBezTo>
                      <a:pt x="2623" y="3379"/>
                      <a:pt x="3381" y="2623"/>
                      <a:pt x="3381" y="1690"/>
                    </a:cubicBezTo>
                    <a:cubicBezTo>
                      <a:pt x="3381" y="756"/>
                      <a:pt x="2623" y="0"/>
                      <a:pt x="1690" y="0"/>
                    </a:cubicBezTo>
                    <a:close/>
                  </a:path>
                </a:pathLst>
              </a:custGeom>
              <a:noFill/>
              <a:ln w="38100" cap="flat" cmpd="sng">
                <a:solidFill>
                  <a:schemeClr val="accent2">
                    <a:lumMod val="75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latin typeface="Century Gothic" panose="020B0502020202020204" pitchFamily="34" charset="0"/>
                </a:endParaRPr>
              </a:p>
            </p:txBody>
          </p:sp>
          <p:sp>
            <p:nvSpPr>
              <p:cNvPr id="55" name="Google Shape;2417;p63">
                <a:extLst>
                  <a:ext uri="{FF2B5EF4-FFF2-40B4-BE49-F238E27FC236}">
                    <a16:creationId xmlns:a16="http://schemas.microsoft.com/office/drawing/2014/main" id="{615AC14E-4C5B-4541-81AB-E52793B2B0DA}"/>
                  </a:ext>
                </a:extLst>
              </p:cNvPr>
              <p:cNvSpPr/>
              <p:nvPr/>
            </p:nvSpPr>
            <p:spPr>
              <a:xfrm>
                <a:off x="4533392" y="4383749"/>
                <a:ext cx="658046" cy="199155"/>
              </a:xfrm>
              <a:custGeom>
                <a:avLst/>
                <a:gdLst/>
                <a:ahLst/>
                <a:cxnLst/>
                <a:rect l="l" t="t" r="r" b="b"/>
                <a:pathLst>
                  <a:path w="16511" h="4997" extrusionOk="0">
                    <a:moveTo>
                      <a:pt x="4619" y="1"/>
                    </a:moveTo>
                    <a:cubicBezTo>
                      <a:pt x="3342" y="1"/>
                      <a:pt x="2309" y="1035"/>
                      <a:pt x="2309" y="2310"/>
                    </a:cubicBezTo>
                    <a:cubicBezTo>
                      <a:pt x="2309" y="3586"/>
                      <a:pt x="1275" y="4619"/>
                      <a:pt x="0" y="4619"/>
                    </a:cubicBezTo>
                    <a:lnTo>
                      <a:pt x="0" y="4997"/>
                    </a:lnTo>
                    <a:cubicBezTo>
                      <a:pt x="482" y="4997"/>
                      <a:pt x="958" y="4867"/>
                      <a:pt x="1373" y="4619"/>
                    </a:cubicBezTo>
                    <a:lnTo>
                      <a:pt x="14185" y="4619"/>
                    </a:lnTo>
                    <a:cubicBezTo>
                      <a:pt x="15472" y="4619"/>
                      <a:pt x="16510" y="3567"/>
                      <a:pt x="16494" y="2279"/>
                    </a:cubicBezTo>
                    <a:cubicBezTo>
                      <a:pt x="16478" y="1006"/>
                      <a:pt x="15399" y="1"/>
                      <a:pt x="14126" y="1"/>
                    </a:cubicBezTo>
                    <a:close/>
                  </a:path>
                </a:pathLst>
              </a:custGeom>
              <a:noFill/>
              <a:ln w="38100" cap="flat" cmpd="sng">
                <a:solidFill>
                  <a:schemeClr val="accent2">
                    <a:lumMod val="75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latin typeface="Century Gothic" panose="020B0502020202020204" pitchFamily="34" charset="0"/>
                </a:endParaRPr>
              </a:p>
            </p:txBody>
          </p:sp>
        </p:grpSp>
        <p:pic>
          <p:nvPicPr>
            <p:cNvPr id="52" name="Picture 51" descr="Logo&#10;&#10;Description automatically generated">
              <a:extLst>
                <a:ext uri="{FF2B5EF4-FFF2-40B4-BE49-F238E27FC236}">
                  <a16:creationId xmlns:a16="http://schemas.microsoft.com/office/drawing/2014/main" id="{678AC76E-8573-438A-81E8-513583E190A4}"/>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95" t="3077" r="68435" b="-3077"/>
            <a:stretch/>
          </p:blipFill>
          <p:spPr>
            <a:xfrm>
              <a:off x="2309640" y="2039528"/>
              <a:ext cx="484875" cy="542772"/>
            </a:xfrm>
            <a:prstGeom prst="rect">
              <a:avLst/>
            </a:prstGeom>
            <a:ln w="38100">
              <a:noFill/>
            </a:ln>
          </p:spPr>
        </p:pic>
      </p:grpSp>
      <p:sp>
        <p:nvSpPr>
          <p:cNvPr id="56" name="TextBox 55">
            <a:extLst>
              <a:ext uri="{FF2B5EF4-FFF2-40B4-BE49-F238E27FC236}">
                <a16:creationId xmlns:a16="http://schemas.microsoft.com/office/drawing/2014/main" id="{A4752BAD-4404-4141-9A29-F31985F41E34}"/>
              </a:ext>
            </a:extLst>
          </p:cNvPr>
          <p:cNvSpPr txBox="1"/>
          <p:nvPr/>
        </p:nvSpPr>
        <p:spPr>
          <a:xfrm>
            <a:off x="3586509" y="1445672"/>
            <a:ext cx="1982710" cy="523220"/>
          </a:xfrm>
          <a:prstGeom prst="rect">
            <a:avLst/>
          </a:prstGeom>
          <a:noFill/>
        </p:spPr>
        <p:txBody>
          <a:bodyPr wrap="square" rtlCol="0">
            <a:spAutoFit/>
          </a:bodyPr>
          <a:lstStyle/>
          <a:p>
            <a:pPr algn="ctr"/>
            <a:r>
              <a:rPr lang="en-IN" sz="1400" dirty="0">
                <a:latin typeface="Century Gothic" panose="020B0502020202020204" pitchFamily="34" charset="0"/>
              </a:rPr>
              <a:t> DATA TRANSPERANCY</a:t>
            </a:r>
          </a:p>
        </p:txBody>
      </p:sp>
      <p:sp>
        <p:nvSpPr>
          <p:cNvPr id="57" name="TextBox 56">
            <a:extLst>
              <a:ext uri="{FF2B5EF4-FFF2-40B4-BE49-F238E27FC236}">
                <a16:creationId xmlns:a16="http://schemas.microsoft.com/office/drawing/2014/main" id="{E3EA09AD-F109-446E-9782-4A456AB13EA7}"/>
              </a:ext>
            </a:extLst>
          </p:cNvPr>
          <p:cNvSpPr txBox="1"/>
          <p:nvPr/>
        </p:nvSpPr>
        <p:spPr>
          <a:xfrm>
            <a:off x="7316612" y="1447181"/>
            <a:ext cx="1982710" cy="523220"/>
          </a:xfrm>
          <a:prstGeom prst="rect">
            <a:avLst/>
          </a:prstGeom>
          <a:noFill/>
        </p:spPr>
        <p:txBody>
          <a:bodyPr wrap="square" rtlCol="0">
            <a:spAutoFit/>
          </a:bodyPr>
          <a:lstStyle/>
          <a:p>
            <a:pPr algn="ctr"/>
            <a:r>
              <a:rPr lang="en-IN" sz="1400" dirty="0">
                <a:latin typeface="Century Gothic" panose="020B0502020202020204" pitchFamily="34" charset="0"/>
              </a:rPr>
              <a:t>CROSS-SECTOR COLLABORATION</a:t>
            </a:r>
          </a:p>
        </p:txBody>
      </p:sp>
      <p:sp>
        <p:nvSpPr>
          <p:cNvPr id="58" name="TextBox 57">
            <a:extLst>
              <a:ext uri="{FF2B5EF4-FFF2-40B4-BE49-F238E27FC236}">
                <a16:creationId xmlns:a16="http://schemas.microsoft.com/office/drawing/2014/main" id="{3E0CE60A-8F82-4B55-88FC-52CC989364D5}"/>
              </a:ext>
            </a:extLst>
          </p:cNvPr>
          <p:cNvSpPr txBox="1"/>
          <p:nvPr/>
        </p:nvSpPr>
        <p:spPr>
          <a:xfrm>
            <a:off x="3294362" y="2762202"/>
            <a:ext cx="2556772" cy="523220"/>
          </a:xfrm>
          <a:prstGeom prst="rect">
            <a:avLst/>
          </a:prstGeom>
          <a:noFill/>
        </p:spPr>
        <p:txBody>
          <a:bodyPr wrap="square" rtlCol="0">
            <a:spAutoFit/>
          </a:bodyPr>
          <a:lstStyle/>
          <a:p>
            <a:pPr algn="ctr"/>
            <a:r>
              <a:rPr lang="en-IN" sz="1400" dirty="0">
                <a:latin typeface="Century Gothic" panose="020B0502020202020204" pitchFamily="34" charset="0"/>
              </a:rPr>
              <a:t>RESEARCH FOR SECTORAL INTERVENTIONS</a:t>
            </a:r>
          </a:p>
        </p:txBody>
      </p:sp>
      <p:sp>
        <p:nvSpPr>
          <p:cNvPr id="59" name="TextBox 58">
            <a:extLst>
              <a:ext uri="{FF2B5EF4-FFF2-40B4-BE49-F238E27FC236}">
                <a16:creationId xmlns:a16="http://schemas.microsoft.com/office/drawing/2014/main" id="{1F3C760F-98FA-4983-A884-83C6AC850335}"/>
              </a:ext>
            </a:extLst>
          </p:cNvPr>
          <p:cNvSpPr txBox="1"/>
          <p:nvPr/>
        </p:nvSpPr>
        <p:spPr>
          <a:xfrm>
            <a:off x="3624203" y="4115487"/>
            <a:ext cx="1982710" cy="523220"/>
          </a:xfrm>
          <a:prstGeom prst="rect">
            <a:avLst/>
          </a:prstGeom>
          <a:noFill/>
        </p:spPr>
        <p:txBody>
          <a:bodyPr wrap="square" rtlCol="0">
            <a:spAutoFit/>
          </a:bodyPr>
          <a:lstStyle/>
          <a:p>
            <a:pPr algn="ctr"/>
            <a:r>
              <a:rPr lang="en-IN" sz="1400" dirty="0">
                <a:latin typeface="Century Gothic" panose="020B0502020202020204" pitchFamily="34" charset="0"/>
              </a:rPr>
              <a:t>TECHNOLOGY MAPPING</a:t>
            </a:r>
          </a:p>
        </p:txBody>
      </p:sp>
      <p:sp>
        <p:nvSpPr>
          <p:cNvPr id="60" name="TextBox 59">
            <a:extLst>
              <a:ext uri="{FF2B5EF4-FFF2-40B4-BE49-F238E27FC236}">
                <a16:creationId xmlns:a16="http://schemas.microsoft.com/office/drawing/2014/main" id="{15408636-22EE-4852-BC66-0DA70E2F3EFF}"/>
              </a:ext>
            </a:extLst>
          </p:cNvPr>
          <p:cNvSpPr txBox="1"/>
          <p:nvPr/>
        </p:nvSpPr>
        <p:spPr>
          <a:xfrm>
            <a:off x="3581393" y="5448820"/>
            <a:ext cx="1982710" cy="523220"/>
          </a:xfrm>
          <a:prstGeom prst="rect">
            <a:avLst/>
          </a:prstGeom>
          <a:noFill/>
        </p:spPr>
        <p:txBody>
          <a:bodyPr wrap="square" rtlCol="0">
            <a:spAutoFit/>
          </a:bodyPr>
          <a:lstStyle/>
          <a:p>
            <a:pPr algn="ctr"/>
            <a:r>
              <a:rPr lang="en-IN" sz="1400" dirty="0">
                <a:latin typeface="Century Gothic" panose="020B0502020202020204" pitchFamily="34" charset="0"/>
              </a:rPr>
              <a:t>DATABASE CREATION</a:t>
            </a:r>
          </a:p>
        </p:txBody>
      </p:sp>
      <p:sp>
        <p:nvSpPr>
          <p:cNvPr id="61" name="TextBox 60">
            <a:extLst>
              <a:ext uri="{FF2B5EF4-FFF2-40B4-BE49-F238E27FC236}">
                <a16:creationId xmlns:a16="http://schemas.microsoft.com/office/drawing/2014/main" id="{D41B0369-E42F-4CF7-B0BB-A3CD07C3DB78}"/>
              </a:ext>
            </a:extLst>
          </p:cNvPr>
          <p:cNvSpPr txBox="1"/>
          <p:nvPr/>
        </p:nvSpPr>
        <p:spPr>
          <a:xfrm>
            <a:off x="7370859" y="2727428"/>
            <a:ext cx="1982710" cy="523220"/>
          </a:xfrm>
          <a:prstGeom prst="rect">
            <a:avLst/>
          </a:prstGeom>
          <a:noFill/>
        </p:spPr>
        <p:txBody>
          <a:bodyPr wrap="square" rtlCol="0">
            <a:spAutoFit/>
          </a:bodyPr>
          <a:lstStyle/>
          <a:p>
            <a:pPr algn="ctr"/>
            <a:r>
              <a:rPr lang="en-IN" sz="1400" dirty="0">
                <a:latin typeface="Century Gothic" panose="020B0502020202020204" pitchFamily="34" charset="0"/>
              </a:rPr>
              <a:t>IMPACTFUL CAMPAIGNS</a:t>
            </a:r>
          </a:p>
        </p:txBody>
      </p:sp>
      <p:sp>
        <p:nvSpPr>
          <p:cNvPr id="62" name="TextBox 61">
            <a:extLst>
              <a:ext uri="{FF2B5EF4-FFF2-40B4-BE49-F238E27FC236}">
                <a16:creationId xmlns:a16="http://schemas.microsoft.com/office/drawing/2014/main" id="{3050FF12-D2F9-465C-9C9A-DD3F520BE260}"/>
              </a:ext>
            </a:extLst>
          </p:cNvPr>
          <p:cNvSpPr txBox="1"/>
          <p:nvPr/>
        </p:nvSpPr>
        <p:spPr>
          <a:xfrm>
            <a:off x="7331784" y="4167989"/>
            <a:ext cx="1982710" cy="523220"/>
          </a:xfrm>
          <a:prstGeom prst="rect">
            <a:avLst/>
          </a:prstGeom>
          <a:noFill/>
        </p:spPr>
        <p:txBody>
          <a:bodyPr wrap="square" rtlCol="0">
            <a:spAutoFit/>
          </a:bodyPr>
          <a:lstStyle/>
          <a:p>
            <a:pPr algn="ctr"/>
            <a:r>
              <a:rPr lang="en-IN" sz="1400" dirty="0">
                <a:latin typeface="Century Gothic" panose="020B0502020202020204" pitchFamily="34" charset="0"/>
              </a:rPr>
              <a:t>REGULATORY  INTERVENTIONS</a:t>
            </a:r>
          </a:p>
        </p:txBody>
      </p:sp>
      <p:sp>
        <p:nvSpPr>
          <p:cNvPr id="69" name="TextBox 68">
            <a:extLst>
              <a:ext uri="{FF2B5EF4-FFF2-40B4-BE49-F238E27FC236}">
                <a16:creationId xmlns:a16="http://schemas.microsoft.com/office/drawing/2014/main" id="{B1AA7A0E-2481-4AB4-83A5-27C48FF6B2B1}"/>
              </a:ext>
            </a:extLst>
          </p:cNvPr>
          <p:cNvSpPr txBox="1"/>
          <p:nvPr/>
        </p:nvSpPr>
        <p:spPr>
          <a:xfrm>
            <a:off x="7359118" y="5474372"/>
            <a:ext cx="1982710" cy="523220"/>
          </a:xfrm>
          <a:prstGeom prst="rect">
            <a:avLst/>
          </a:prstGeom>
          <a:noFill/>
        </p:spPr>
        <p:txBody>
          <a:bodyPr wrap="square" rtlCol="0">
            <a:spAutoFit/>
          </a:bodyPr>
          <a:lstStyle/>
          <a:p>
            <a:pPr algn="ctr"/>
            <a:r>
              <a:rPr lang="en-IN" sz="1400" dirty="0">
                <a:latin typeface="Century Gothic" panose="020B0502020202020204" pitchFamily="34" charset="0"/>
              </a:rPr>
              <a:t>GOVERNANCE SUPPORT </a:t>
            </a:r>
          </a:p>
        </p:txBody>
      </p:sp>
      <p:grpSp>
        <p:nvGrpSpPr>
          <p:cNvPr id="70" name="Group 69">
            <a:extLst>
              <a:ext uri="{FF2B5EF4-FFF2-40B4-BE49-F238E27FC236}">
                <a16:creationId xmlns:a16="http://schemas.microsoft.com/office/drawing/2014/main" id="{9814EB58-6923-471D-8E50-B6C9375AC064}"/>
              </a:ext>
            </a:extLst>
          </p:cNvPr>
          <p:cNvGrpSpPr/>
          <p:nvPr/>
        </p:nvGrpSpPr>
        <p:grpSpPr>
          <a:xfrm>
            <a:off x="6285074" y="5197220"/>
            <a:ext cx="3313711" cy="913833"/>
            <a:chOff x="2136594" y="1819641"/>
            <a:chExt cx="2880233" cy="913833"/>
          </a:xfrm>
        </p:grpSpPr>
        <p:grpSp>
          <p:nvGrpSpPr>
            <p:cNvPr id="71" name="Google Shape;2414;p63">
              <a:extLst>
                <a:ext uri="{FF2B5EF4-FFF2-40B4-BE49-F238E27FC236}">
                  <a16:creationId xmlns:a16="http://schemas.microsoft.com/office/drawing/2014/main" id="{AEFE68C5-4D02-45D7-9A3B-A9D79ADA6F05}"/>
                </a:ext>
              </a:extLst>
            </p:cNvPr>
            <p:cNvGrpSpPr/>
            <p:nvPr/>
          </p:nvGrpSpPr>
          <p:grpSpPr>
            <a:xfrm>
              <a:off x="2136594" y="1819641"/>
              <a:ext cx="2880233" cy="913833"/>
              <a:chOff x="4411970" y="4338199"/>
              <a:chExt cx="779468" cy="242681"/>
            </a:xfrm>
          </p:grpSpPr>
          <p:sp>
            <p:nvSpPr>
              <p:cNvPr id="73" name="Google Shape;2415;p63">
                <a:extLst>
                  <a:ext uri="{FF2B5EF4-FFF2-40B4-BE49-F238E27FC236}">
                    <a16:creationId xmlns:a16="http://schemas.microsoft.com/office/drawing/2014/main" id="{8093C4A4-F4EF-4809-BD40-E533F640167A}"/>
                  </a:ext>
                </a:extLst>
              </p:cNvPr>
              <p:cNvSpPr/>
              <p:nvPr/>
            </p:nvSpPr>
            <p:spPr>
              <a:xfrm>
                <a:off x="4411970" y="4338199"/>
                <a:ext cx="121370" cy="121370"/>
              </a:xfrm>
              <a:custGeom>
                <a:avLst/>
                <a:gdLst/>
                <a:ahLst/>
                <a:cxnLst/>
                <a:rect l="l" t="t" r="r" b="b"/>
                <a:pathLst>
                  <a:path w="2688" h="2688" extrusionOk="0">
                    <a:moveTo>
                      <a:pt x="2688" y="1"/>
                    </a:moveTo>
                    <a:cubicBezTo>
                      <a:pt x="1205" y="1"/>
                      <a:pt x="1" y="1203"/>
                      <a:pt x="1" y="2688"/>
                    </a:cubicBezTo>
                    <a:lnTo>
                      <a:pt x="379" y="2688"/>
                    </a:lnTo>
                    <a:cubicBezTo>
                      <a:pt x="379" y="1411"/>
                      <a:pt x="1413" y="379"/>
                      <a:pt x="2688" y="379"/>
                    </a:cubicBezTo>
                    <a:lnTo>
                      <a:pt x="2688" y="1"/>
                    </a:lnTo>
                    <a:close/>
                  </a:path>
                </a:pathLst>
              </a:custGeom>
              <a:noFill/>
              <a:ln w="38100" cap="flat" cmpd="sng">
                <a:solidFill>
                  <a:schemeClr val="accent2">
                    <a:lumMod val="75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latin typeface="Century Gothic" panose="020B0502020202020204" pitchFamily="34" charset="0"/>
                </a:endParaRPr>
              </a:p>
            </p:txBody>
          </p:sp>
          <p:sp>
            <p:nvSpPr>
              <p:cNvPr id="74" name="Google Shape;2416;p63">
                <a:extLst>
                  <a:ext uri="{FF2B5EF4-FFF2-40B4-BE49-F238E27FC236}">
                    <a16:creationId xmlns:a16="http://schemas.microsoft.com/office/drawing/2014/main" id="{29AC78B3-D540-4832-868E-B1F12D3D9CA1}"/>
                  </a:ext>
                </a:extLst>
              </p:cNvPr>
              <p:cNvSpPr/>
              <p:nvPr/>
            </p:nvSpPr>
            <p:spPr>
              <a:xfrm>
                <a:off x="4457032" y="4383261"/>
                <a:ext cx="152661" cy="152615"/>
              </a:xfrm>
              <a:custGeom>
                <a:avLst/>
                <a:gdLst/>
                <a:ahLst/>
                <a:cxnLst/>
                <a:rect l="l" t="t" r="r" b="b"/>
                <a:pathLst>
                  <a:path w="3381" h="3380" extrusionOk="0">
                    <a:moveTo>
                      <a:pt x="1690" y="0"/>
                    </a:moveTo>
                    <a:cubicBezTo>
                      <a:pt x="756" y="0"/>
                      <a:pt x="0" y="756"/>
                      <a:pt x="0" y="1690"/>
                    </a:cubicBezTo>
                    <a:cubicBezTo>
                      <a:pt x="0" y="2623"/>
                      <a:pt x="756" y="3379"/>
                      <a:pt x="1690" y="3379"/>
                    </a:cubicBezTo>
                    <a:cubicBezTo>
                      <a:pt x="2623" y="3379"/>
                      <a:pt x="3381" y="2623"/>
                      <a:pt x="3381" y="1690"/>
                    </a:cubicBezTo>
                    <a:cubicBezTo>
                      <a:pt x="3381" y="756"/>
                      <a:pt x="2623" y="0"/>
                      <a:pt x="1690" y="0"/>
                    </a:cubicBezTo>
                    <a:close/>
                  </a:path>
                </a:pathLst>
              </a:custGeom>
              <a:noFill/>
              <a:ln w="38100" cap="flat" cmpd="sng">
                <a:solidFill>
                  <a:schemeClr val="accent2">
                    <a:lumMod val="75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latin typeface="Century Gothic" panose="020B0502020202020204" pitchFamily="34" charset="0"/>
                </a:endParaRPr>
              </a:p>
            </p:txBody>
          </p:sp>
          <p:sp>
            <p:nvSpPr>
              <p:cNvPr id="75" name="Google Shape;2417;p63">
                <a:extLst>
                  <a:ext uri="{FF2B5EF4-FFF2-40B4-BE49-F238E27FC236}">
                    <a16:creationId xmlns:a16="http://schemas.microsoft.com/office/drawing/2014/main" id="{5B563597-D441-4ED0-A720-D39C8797AFE6}"/>
                  </a:ext>
                </a:extLst>
              </p:cNvPr>
              <p:cNvSpPr/>
              <p:nvPr/>
            </p:nvSpPr>
            <p:spPr>
              <a:xfrm>
                <a:off x="4533392" y="4381725"/>
                <a:ext cx="658046" cy="199155"/>
              </a:xfrm>
              <a:custGeom>
                <a:avLst/>
                <a:gdLst/>
                <a:ahLst/>
                <a:cxnLst/>
                <a:rect l="l" t="t" r="r" b="b"/>
                <a:pathLst>
                  <a:path w="16511" h="4997" extrusionOk="0">
                    <a:moveTo>
                      <a:pt x="4619" y="1"/>
                    </a:moveTo>
                    <a:cubicBezTo>
                      <a:pt x="3342" y="1"/>
                      <a:pt x="2309" y="1035"/>
                      <a:pt x="2309" y="2310"/>
                    </a:cubicBezTo>
                    <a:cubicBezTo>
                      <a:pt x="2309" y="3586"/>
                      <a:pt x="1275" y="4619"/>
                      <a:pt x="0" y="4619"/>
                    </a:cubicBezTo>
                    <a:lnTo>
                      <a:pt x="0" y="4997"/>
                    </a:lnTo>
                    <a:cubicBezTo>
                      <a:pt x="482" y="4997"/>
                      <a:pt x="958" y="4867"/>
                      <a:pt x="1373" y="4619"/>
                    </a:cubicBezTo>
                    <a:lnTo>
                      <a:pt x="14185" y="4619"/>
                    </a:lnTo>
                    <a:cubicBezTo>
                      <a:pt x="15472" y="4619"/>
                      <a:pt x="16510" y="3567"/>
                      <a:pt x="16494" y="2279"/>
                    </a:cubicBezTo>
                    <a:cubicBezTo>
                      <a:pt x="16478" y="1006"/>
                      <a:pt x="15399" y="1"/>
                      <a:pt x="14126" y="1"/>
                    </a:cubicBezTo>
                    <a:close/>
                  </a:path>
                </a:pathLst>
              </a:custGeom>
              <a:noFill/>
              <a:ln w="38100" cap="flat" cmpd="sng">
                <a:solidFill>
                  <a:schemeClr val="accent2">
                    <a:lumMod val="75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latin typeface="Century Gothic" panose="020B0502020202020204" pitchFamily="34" charset="0"/>
                </a:endParaRPr>
              </a:p>
            </p:txBody>
          </p:sp>
        </p:grpSp>
        <p:pic>
          <p:nvPicPr>
            <p:cNvPr id="72" name="Picture 71" descr="Logo&#10;&#10;Description automatically generated">
              <a:extLst>
                <a:ext uri="{FF2B5EF4-FFF2-40B4-BE49-F238E27FC236}">
                  <a16:creationId xmlns:a16="http://schemas.microsoft.com/office/drawing/2014/main" id="{D8491A39-2343-4D5E-BA6A-A618D2F8C907}"/>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95" t="3077" r="68435" b="-3077"/>
            <a:stretch/>
          </p:blipFill>
          <p:spPr>
            <a:xfrm>
              <a:off x="2309640" y="2031911"/>
              <a:ext cx="484875" cy="542772"/>
            </a:xfrm>
            <a:prstGeom prst="rect">
              <a:avLst/>
            </a:prstGeom>
            <a:ln w="38100">
              <a:noFill/>
            </a:ln>
          </p:spPr>
        </p:pic>
      </p:grpSp>
      <p:sp>
        <p:nvSpPr>
          <p:cNvPr id="19" name="Date Placeholder 18">
            <a:extLst>
              <a:ext uri="{FF2B5EF4-FFF2-40B4-BE49-F238E27FC236}">
                <a16:creationId xmlns:a16="http://schemas.microsoft.com/office/drawing/2014/main" id="{84755347-4ECE-4CED-B44F-D8CF9C79B3B0}"/>
              </a:ext>
            </a:extLst>
          </p:cNvPr>
          <p:cNvSpPr>
            <a:spLocks noGrp="1"/>
          </p:cNvSpPr>
          <p:nvPr>
            <p:ph type="dt" sz="half" idx="10"/>
          </p:nvPr>
        </p:nvSpPr>
        <p:spPr/>
        <p:txBody>
          <a:bodyPr/>
          <a:lstStyle/>
          <a:p>
            <a:r>
              <a:rPr lang="en-US"/>
              <a:t>25.09.2021</a:t>
            </a:r>
            <a:endParaRPr lang="en-US" dirty="0"/>
          </a:p>
        </p:txBody>
      </p:sp>
    </p:spTree>
    <p:extLst>
      <p:ext uri="{BB962C8B-B14F-4D97-AF65-F5344CB8AC3E}">
        <p14:creationId xmlns:p14="http://schemas.microsoft.com/office/powerpoint/2010/main" val="7017831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Shape 141">
            <a:extLst>
              <a:ext uri="{FF2B5EF4-FFF2-40B4-BE49-F238E27FC236}">
                <a16:creationId xmlns:a16="http://schemas.microsoft.com/office/drawing/2014/main" id="{A67065C5-D4F5-1C44-ADDF-49780E7BC1B6}"/>
              </a:ext>
            </a:extLst>
          </p:cNvPr>
          <p:cNvSpPr/>
          <p:nvPr/>
        </p:nvSpPr>
        <p:spPr>
          <a:xfrm>
            <a:off x="-2483" y="3113355"/>
            <a:ext cx="676920" cy="1912183"/>
          </a:xfrm>
          <a:custGeom>
            <a:avLst/>
            <a:gdLst/>
            <a:ahLst/>
            <a:cxnLst>
              <a:cxn ang="0">
                <a:pos x="wd2" y="hd2"/>
              </a:cxn>
              <a:cxn ang="5400000">
                <a:pos x="wd2" y="hd2"/>
              </a:cxn>
              <a:cxn ang="10800000">
                <a:pos x="wd2" y="hd2"/>
              </a:cxn>
              <a:cxn ang="16200000">
                <a:pos x="wd2" y="hd2"/>
              </a:cxn>
            </a:cxnLst>
            <a:rect l="0" t="0" r="r" b="b"/>
            <a:pathLst>
              <a:path w="21600" h="21600" extrusionOk="0">
                <a:moveTo>
                  <a:pt x="89" y="0"/>
                </a:moveTo>
                <a:lnTo>
                  <a:pt x="21600" y="7595"/>
                </a:lnTo>
                <a:lnTo>
                  <a:pt x="0" y="21600"/>
                </a:lnTo>
                <a:lnTo>
                  <a:pt x="89" y="0"/>
                </a:lnTo>
                <a:close/>
              </a:path>
            </a:pathLst>
          </a:custGeom>
          <a:noFill/>
          <a:ln w="12700">
            <a:miter lim="400000"/>
          </a:ln>
        </p:spPr>
        <p:txBody>
          <a:bodyPr lIns="25400" tIns="25400" rIns="25400" bIns="25400" anchor="ctr"/>
          <a:lstStyle/>
          <a:p>
            <a:pPr>
              <a:defRPr sz="3200">
                <a:solidFill>
                  <a:srgbClr val="FFFFFF"/>
                </a:solidFill>
              </a:defRPr>
            </a:pPr>
            <a:endParaRPr sz="1600" dirty="0"/>
          </a:p>
        </p:txBody>
      </p:sp>
      <p:sp>
        <p:nvSpPr>
          <p:cNvPr id="78" name="Shape 28">
            <a:extLst>
              <a:ext uri="{FF2B5EF4-FFF2-40B4-BE49-F238E27FC236}">
                <a16:creationId xmlns:a16="http://schemas.microsoft.com/office/drawing/2014/main" id="{35808AE3-711D-564C-A89C-F3C44F6B3B57}"/>
              </a:ext>
            </a:extLst>
          </p:cNvPr>
          <p:cNvSpPr txBox="1">
            <a:spLocks/>
          </p:cNvSpPr>
          <p:nvPr/>
        </p:nvSpPr>
        <p:spPr>
          <a:xfrm>
            <a:off x="-25408" y="-25408"/>
            <a:ext cx="0" cy="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dirty="0"/>
          </a:p>
        </p:txBody>
      </p:sp>
      <p:pic>
        <p:nvPicPr>
          <p:cNvPr id="43" name="Picture 42" descr="Shape, arrow&#10;&#10;Description automatically generated">
            <a:extLst>
              <a:ext uri="{FF2B5EF4-FFF2-40B4-BE49-F238E27FC236}">
                <a16:creationId xmlns:a16="http://schemas.microsoft.com/office/drawing/2014/main" id="{E9AA03B6-B67A-49F9-B2CE-9D766E0B6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0741127" y="-1460"/>
            <a:ext cx="1449413" cy="1452333"/>
          </a:xfrm>
          <a:prstGeom prst="rect">
            <a:avLst/>
          </a:prstGeom>
        </p:spPr>
      </p:pic>
      <p:sp>
        <p:nvSpPr>
          <p:cNvPr id="2" name="Lightning Bolt 1" descr="-">
            <a:extLst>
              <a:ext uri="{FF2B5EF4-FFF2-40B4-BE49-F238E27FC236}">
                <a16:creationId xmlns:a16="http://schemas.microsoft.com/office/drawing/2014/main" id="{180B4CA6-12F3-4838-8EDB-DB0F2DCBD0A9}"/>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Date Placeholder 2">
            <a:extLst>
              <a:ext uri="{FF2B5EF4-FFF2-40B4-BE49-F238E27FC236}">
                <a16:creationId xmlns:a16="http://schemas.microsoft.com/office/drawing/2014/main" id="{F966C6DF-02A6-4D0A-A5DA-BBC7849F2226}"/>
              </a:ext>
            </a:extLst>
          </p:cNvPr>
          <p:cNvSpPr>
            <a:spLocks noGrp="1"/>
          </p:cNvSpPr>
          <p:nvPr>
            <p:ph type="dt" sz="half" idx="10"/>
          </p:nvPr>
        </p:nvSpPr>
        <p:spPr/>
        <p:txBody>
          <a:bodyPr/>
          <a:lstStyle/>
          <a:p>
            <a:r>
              <a:rPr lang="en-US" dirty="0"/>
              <a:t>27.09.2021</a:t>
            </a:r>
          </a:p>
        </p:txBody>
      </p:sp>
      <p:sp>
        <p:nvSpPr>
          <p:cNvPr id="16" name="TextBox 15">
            <a:extLst>
              <a:ext uri="{FF2B5EF4-FFF2-40B4-BE49-F238E27FC236}">
                <a16:creationId xmlns:a16="http://schemas.microsoft.com/office/drawing/2014/main" id="{11A3B36A-BDC6-4614-B1B3-8DA2057869F3}"/>
              </a:ext>
            </a:extLst>
          </p:cNvPr>
          <p:cNvSpPr txBox="1"/>
          <p:nvPr/>
        </p:nvSpPr>
        <p:spPr>
          <a:xfrm>
            <a:off x="1361529" y="439170"/>
            <a:ext cx="10245270" cy="307777"/>
          </a:xfrm>
          <a:prstGeom prst="rect">
            <a:avLst/>
          </a:prstGeom>
          <a:noFill/>
        </p:spPr>
        <p:txBody>
          <a:bodyPr wrap="square" lIns="0" tIns="0" rIns="0" bIns="0" rtlCol="0" anchor="t">
            <a:spAutoFit/>
          </a:bodyPr>
          <a:lstStyle/>
          <a:p>
            <a:pPr algn="r"/>
            <a:r>
              <a:rPr lang="en-US" sz="2000" b="1" dirty="0">
                <a:solidFill>
                  <a:schemeClr val="tx2"/>
                </a:solidFill>
                <a:latin typeface="Century Gothic" panose="020B0502020202020204" pitchFamily="34" charset="0"/>
              </a:rPr>
              <a:t>WARSA Pre-launch Event Engagement Analysis </a:t>
            </a:r>
          </a:p>
        </p:txBody>
      </p:sp>
      <p:grpSp>
        <p:nvGrpSpPr>
          <p:cNvPr id="33" name="Group 32">
            <a:extLst>
              <a:ext uri="{FF2B5EF4-FFF2-40B4-BE49-F238E27FC236}">
                <a16:creationId xmlns:a16="http://schemas.microsoft.com/office/drawing/2014/main" id="{A2CEAB53-7840-4FC1-B91C-202147D36D93}"/>
              </a:ext>
            </a:extLst>
          </p:cNvPr>
          <p:cNvGrpSpPr/>
          <p:nvPr/>
        </p:nvGrpSpPr>
        <p:grpSpPr>
          <a:xfrm>
            <a:off x="1823771" y="1303283"/>
            <a:ext cx="8544457" cy="4102249"/>
            <a:chOff x="1460534" y="1346081"/>
            <a:chExt cx="7801580" cy="3485631"/>
          </a:xfrm>
        </p:grpSpPr>
        <p:pic>
          <p:nvPicPr>
            <p:cNvPr id="6" name="Graphic 5" descr="Email with solid fill">
              <a:extLst>
                <a:ext uri="{FF2B5EF4-FFF2-40B4-BE49-F238E27FC236}">
                  <a16:creationId xmlns:a16="http://schemas.microsoft.com/office/drawing/2014/main" id="{6BCC0469-0F70-4901-A2B7-DD094192D4A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971040" y="1363543"/>
              <a:ext cx="741680" cy="741680"/>
            </a:xfrm>
            <a:prstGeom prst="rect">
              <a:avLst/>
            </a:prstGeom>
          </p:spPr>
        </p:pic>
        <p:sp>
          <p:nvSpPr>
            <p:cNvPr id="23" name="TextBox 22">
              <a:extLst>
                <a:ext uri="{FF2B5EF4-FFF2-40B4-BE49-F238E27FC236}">
                  <a16:creationId xmlns:a16="http://schemas.microsoft.com/office/drawing/2014/main" id="{DB0D5C75-3069-44D1-8C6E-D5C50F59BD2F}"/>
                </a:ext>
              </a:extLst>
            </p:cNvPr>
            <p:cNvSpPr txBox="1"/>
            <p:nvPr/>
          </p:nvSpPr>
          <p:spPr>
            <a:xfrm>
              <a:off x="1460534" y="2113956"/>
              <a:ext cx="1751330" cy="923330"/>
            </a:xfrm>
            <a:prstGeom prst="rect">
              <a:avLst/>
            </a:prstGeom>
            <a:noFill/>
          </p:spPr>
          <p:txBody>
            <a:bodyPr wrap="square">
              <a:spAutoFit/>
            </a:bodyPr>
            <a:lstStyle/>
            <a:p>
              <a:pPr algn="ctr"/>
              <a:r>
                <a:rPr lang="en-IN" dirty="0"/>
                <a:t>Total Email Outreach For the project</a:t>
              </a:r>
            </a:p>
          </p:txBody>
        </p:sp>
        <p:sp>
          <p:nvSpPr>
            <p:cNvPr id="9" name="Oval 8">
              <a:extLst>
                <a:ext uri="{FF2B5EF4-FFF2-40B4-BE49-F238E27FC236}">
                  <a16:creationId xmlns:a16="http://schemas.microsoft.com/office/drawing/2014/main" id="{2A7F2D7E-3C64-44FE-A0C2-4A0719EBC368}"/>
                </a:ext>
              </a:extLst>
            </p:cNvPr>
            <p:cNvSpPr/>
            <p:nvPr/>
          </p:nvSpPr>
          <p:spPr>
            <a:xfrm>
              <a:off x="1778850" y="3031498"/>
              <a:ext cx="1069158" cy="1040300"/>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a:t>500</a:t>
              </a:r>
            </a:p>
          </p:txBody>
        </p:sp>
        <p:pic>
          <p:nvPicPr>
            <p:cNvPr id="11" name="Graphic 10" descr="Key with solid fill">
              <a:extLst>
                <a:ext uri="{FF2B5EF4-FFF2-40B4-BE49-F238E27FC236}">
                  <a16:creationId xmlns:a16="http://schemas.microsoft.com/office/drawing/2014/main" id="{B491194F-D5C1-47B6-ADE1-9D206D16387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997960" y="1363543"/>
              <a:ext cx="741680" cy="741680"/>
            </a:xfrm>
            <a:prstGeom prst="rect">
              <a:avLst/>
            </a:prstGeom>
          </p:spPr>
        </p:pic>
        <p:sp>
          <p:nvSpPr>
            <p:cNvPr id="28" name="TextBox 27">
              <a:extLst>
                <a:ext uri="{FF2B5EF4-FFF2-40B4-BE49-F238E27FC236}">
                  <a16:creationId xmlns:a16="http://schemas.microsoft.com/office/drawing/2014/main" id="{83AC98E9-4CB4-4761-BF1E-2AD2B4C3E21C}"/>
                </a:ext>
              </a:extLst>
            </p:cNvPr>
            <p:cNvSpPr txBox="1"/>
            <p:nvPr/>
          </p:nvSpPr>
          <p:spPr>
            <a:xfrm>
              <a:off x="3563343" y="2128718"/>
              <a:ext cx="1599548" cy="923330"/>
            </a:xfrm>
            <a:prstGeom prst="rect">
              <a:avLst/>
            </a:prstGeom>
            <a:noFill/>
          </p:spPr>
          <p:txBody>
            <a:bodyPr wrap="square">
              <a:spAutoFit/>
            </a:bodyPr>
            <a:lstStyle/>
            <a:p>
              <a:pPr algn="ctr"/>
              <a:r>
                <a:rPr lang="en-IN" dirty="0"/>
                <a:t>Pre-Launch Report Access Registrations</a:t>
              </a:r>
            </a:p>
          </p:txBody>
        </p:sp>
        <p:sp>
          <p:nvSpPr>
            <p:cNvPr id="29" name="Oval 28">
              <a:extLst>
                <a:ext uri="{FF2B5EF4-FFF2-40B4-BE49-F238E27FC236}">
                  <a16:creationId xmlns:a16="http://schemas.microsoft.com/office/drawing/2014/main" id="{7F0AF5F8-15D4-4C2D-A36E-EF56468CFAD6}"/>
                </a:ext>
              </a:extLst>
            </p:cNvPr>
            <p:cNvSpPr/>
            <p:nvPr/>
          </p:nvSpPr>
          <p:spPr>
            <a:xfrm>
              <a:off x="3997959" y="3319786"/>
              <a:ext cx="730317" cy="646331"/>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a:t>75</a:t>
              </a:r>
            </a:p>
          </p:txBody>
        </p:sp>
        <p:sp>
          <p:nvSpPr>
            <p:cNvPr id="31" name="TextBox 30">
              <a:extLst>
                <a:ext uri="{FF2B5EF4-FFF2-40B4-BE49-F238E27FC236}">
                  <a16:creationId xmlns:a16="http://schemas.microsoft.com/office/drawing/2014/main" id="{A1241ECD-B054-41CB-AE2A-056515D71D1A}"/>
                </a:ext>
              </a:extLst>
            </p:cNvPr>
            <p:cNvSpPr txBox="1"/>
            <p:nvPr/>
          </p:nvSpPr>
          <p:spPr>
            <a:xfrm>
              <a:off x="5535474" y="2105223"/>
              <a:ext cx="1897380" cy="923330"/>
            </a:xfrm>
            <a:prstGeom prst="rect">
              <a:avLst/>
            </a:prstGeom>
            <a:noFill/>
          </p:spPr>
          <p:txBody>
            <a:bodyPr wrap="square">
              <a:spAutoFit/>
            </a:bodyPr>
            <a:lstStyle/>
            <a:p>
              <a:pPr algn="ctr"/>
              <a:r>
                <a:rPr lang="en-IN" dirty="0"/>
                <a:t>Guest Report Access (Advisories and Speakers)</a:t>
              </a:r>
            </a:p>
          </p:txBody>
        </p:sp>
        <p:pic>
          <p:nvPicPr>
            <p:cNvPr id="18" name="Graphic 17" descr="Ribbon with solid fill">
              <a:extLst>
                <a:ext uri="{FF2B5EF4-FFF2-40B4-BE49-F238E27FC236}">
                  <a16:creationId xmlns:a16="http://schemas.microsoft.com/office/drawing/2014/main" id="{A433B7BD-8951-46D4-8AD7-9DC073EA576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113324" y="1349853"/>
              <a:ext cx="741680" cy="741680"/>
            </a:xfrm>
            <a:prstGeom prst="rect">
              <a:avLst/>
            </a:prstGeom>
          </p:spPr>
        </p:pic>
        <p:sp>
          <p:nvSpPr>
            <p:cNvPr id="38" name="Oval 37">
              <a:extLst>
                <a:ext uri="{FF2B5EF4-FFF2-40B4-BE49-F238E27FC236}">
                  <a16:creationId xmlns:a16="http://schemas.microsoft.com/office/drawing/2014/main" id="{C2383D36-7EE2-4269-B894-14BF5B3429C7}"/>
                </a:ext>
              </a:extLst>
            </p:cNvPr>
            <p:cNvSpPr/>
            <p:nvPr/>
          </p:nvSpPr>
          <p:spPr>
            <a:xfrm>
              <a:off x="6096000" y="3319532"/>
              <a:ext cx="730317" cy="646331"/>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a:t>26</a:t>
              </a:r>
            </a:p>
          </p:txBody>
        </p:sp>
        <p:pic>
          <p:nvPicPr>
            <p:cNvPr id="22" name="Graphic 21" descr="Back with solid fill">
              <a:extLst>
                <a:ext uri="{FF2B5EF4-FFF2-40B4-BE49-F238E27FC236}">
                  <a16:creationId xmlns:a16="http://schemas.microsoft.com/office/drawing/2014/main" id="{90C55DD5-FBA1-455F-91FB-126646E9FE2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482869" y="3241304"/>
              <a:ext cx="1599548" cy="914400"/>
            </a:xfrm>
            <a:prstGeom prst="rect">
              <a:avLst/>
            </a:prstGeom>
          </p:spPr>
        </p:pic>
        <p:pic>
          <p:nvPicPr>
            <p:cNvPr id="27" name="Graphic 26" descr="Hold Gesture with solid fill">
              <a:extLst>
                <a:ext uri="{FF2B5EF4-FFF2-40B4-BE49-F238E27FC236}">
                  <a16:creationId xmlns:a16="http://schemas.microsoft.com/office/drawing/2014/main" id="{FEC578FD-DBF8-45A0-A721-EFA41871E71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140244" y="1346081"/>
              <a:ext cx="741680" cy="741680"/>
            </a:xfrm>
            <a:prstGeom prst="rect">
              <a:avLst/>
            </a:prstGeom>
          </p:spPr>
        </p:pic>
        <p:sp>
          <p:nvSpPr>
            <p:cNvPr id="42" name="TextBox 41">
              <a:extLst>
                <a:ext uri="{FF2B5EF4-FFF2-40B4-BE49-F238E27FC236}">
                  <a16:creationId xmlns:a16="http://schemas.microsoft.com/office/drawing/2014/main" id="{A8C4CC35-8763-4970-89FC-09957663AD34}"/>
                </a:ext>
              </a:extLst>
            </p:cNvPr>
            <p:cNvSpPr txBox="1"/>
            <p:nvPr/>
          </p:nvSpPr>
          <p:spPr>
            <a:xfrm>
              <a:off x="2671935" y="4047170"/>
              <a:ext cx="1285239" cy="784542"/>
            </a:xfrm>
            <a:prstGeom prst="rect">
              <a:avLst/>
            </a:prstGeom>
            <a:noFill/>
          </p:spPr>
          <p:txBody>
            <a:bodyPr wrap="square">
              <a:spAutoFit/>
            </a:bodyPr>
            <a:lstStyle/>
            <a:p>
              <a:pPr algn="ctr"/>
              <a:r>
                <a:rPr lang="en-IN" dirty="0"/>
                <a:t>Which Were</a:t>
              </a:r>
            </a:p>
            <a:p>
              <a:pPr algn="ctr"/>
              <a:r>
                <a:rPr lang="en-IN" dirty="0"/>
                <a:t>Converted into</a:t>
              </a:r>
            </a:p>
          </p:txBody>
        </p:sp>
        <p:sp>
          <p:nvSpPr>
            <p:cNvPr id="45" name="TextBox 44">
              <a:extLst>
                <a:ext uri="{FF2B5EF4-FFF2-40B4-BE49-F238E27FC236}">
                  <a16:creationId xmlns:a16="http://schemas.microsoft.com/office/drawing/2014/main" id="{5FD27C5C-48E5-478B-87D6-E8D8AD12BA46}"/>
                </a:ext>
              </a:extLst>
            </p:cNvPr>
            <p:cNvSpPr txBox="1"/>
            <p:nvPr/>
          </p:nvSpPr>
          <p:spPr>
            <a:xfrm>
              <a:off x="7735667" y="2229938"/>
              <a:ext cx="1526447" cy="646331"/>
            </a:xfrm>
            <a:prstGeom prst="rect">
              <a:avLst/>
            </a:prstGeom>
            <a:noFill/>
          </p:spPr>
          <p:txBody>
            <a:bodyPr wrap="square">
              <a:spAutoFit/>
            </a:bodyPr>
            <a:lstStyle/>
            <a:p>
              <a:pPr algn="ctr"/>
              <a:r>
                <a:rPr lang="en-IN" dirty="0"/>
                <a:t>Launch Event  Registrations</a:t>
              </a:r>
            </a:p>
          </p:txBody>
        </p:sp>
        <p:sp>
          <p:nvSpPr>
            <p:cNvPr id="46" name="Oval 45">
              <a:extLst>
                <a:ext uri="{FF2B5EF4-FFF2-40B4-BE49-F238E27FC236}">
                  <a16:creationId xmlns:a16="http://schemas.microsoft.com/office/drawing/2014/main" id="{D5E81F84-03DD-4295-9CDA-28AE08E10F2B}"/>
                </a:ext>
              </a:extLst>
            </p:cNvPr>
            <p:cNvSpPr/>
            <p:nvPr/>
          </p:nvSpPr>
          <p:spPr>
            <a:xfrm>
              <a:off x="8060726" y="3286523"/>
              <a:ext cx="914400" cy="716754"/>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a:t>179</a:t>
              </a:r>
            </a:p>
          </p:txBody>
        </p:sp>
      </p:grpSp>
    </p:spTree>
    <p:extLst>
      <p:ext uri="{BB962C8B-B14F-4D97-AF65-F5344CB8AC3E}">
        <p14:creationId xmlns:p14="http://schemas.microsoft.com/office/powerpoint/2010/main" val="3814028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100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3000" fill="hold"/>
                                        <p:tgtEl>
                                          <p:spTgt spid="80"/>
                                        </p:tgtEl>
                                        <p:attrNameLst>
                                          <p:attrName>ppt_x</p:attrName>
                                        </p:attrNameLst>
                                      </p:cBhvr>
                                      <p:tavLst>
                                        <p:tav tm="0">
                                          <p:val>
                                            <p:strVal val="0-#ppt_w/2"/>
                                          </p:val>
                                        </p:tav>
                                        <p:tav tm="100000">
                                          <p:val>
                                            <p:strVal val="#ppt_x"/>
                                          </p:val>
                                        </p:tav>
                                      </p:tavLst>
                                    </p:anim>
                                    <p:anim calcmode="lin" valueType="num">
                                      <p:cBhvr additive="base">
                                        <p:cTn id="8" dur="3000" fill="hold"/>
                                        <p:tgtEl>
                                          <p:spTgt spid="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C77E10-739A-489B-9241-7AD7E42C1298}"/>
              </a:ext>
            </a:extLst>
          </p:cNvPr>
          <p:cNvSpPr>
            <a:spLocks noGrp="1"/>
          </p:cNvSpPr>
          <p:nvPr>
            <p:ph type="dt" sz="half" idx="10"/>
          </p:nvPr>
        </p:nvSpPr>
        <p:spPr/>
        <p:txBody>
          <a:bodyPr/>
          <a:lstStyle/>
          <a:p>
            <a:r>
              <a:rPr lang="en-US" dirty="0"/>
              <a:t>27.09.2021</a:t>
            </a:r>
          </a:p>
        </p:txBody>
      </p:sp>
      <p:pic>
        <p:nvPicPr>
          <p:cNvPr id="1030" name="Picture 6">
            <a:extLst>
              <a:ext uri="{FF2B5EF4-FFF2-40B4-BE49-F238E27FC236}">
                <a16:creationId xmlns:a16="http://schemas.microsoft.com/office/drawing/2014/main" id="{FDF62770-6290-4879-A1F5-333EE7A2BD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0072" y="1369684"/>
            <a:ext cx="7711855" cy="476817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Shape, arrow&#10;&#10;Description automatically generated">
            <a:extLst>
              <a:ext uri="{FF2B5EF4-FFF2-40B4-BE49-F238E27FC236}">
                <a16:creationId xmlns:a16="http://schemas.microsoft.com/office/drawing/2014/main" id="{462C848A-D9B7-487D-AF0A-7EDAF8E5E6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0741127" y="-1460"/>
            <a:ext cx="1449413" cy="1452333"/>
          </a:xfrm>
          <a:prstGeom prst="rect">
            <a:avLst/>
          </a:prstGeom>
        </p:spPr>
      </p:pic>
      <p:sp>
        <p:nvSpPr>
          <p:cNvPr id="7" name="TextBox 6">
            <a:extLst>
              <a:ext uri="{FF2B5EF4-FFF2-40B4-BE49-F238E27FC236}">
                <a16:creationId xmlns:a16="http://schemas.microsoft.com/office/drawing/2014/main" id="{CDE21697-DCB0-4457-8C1C-97124B5C3DFD}"/>
              </a:ext>
            </a:extLst>
          </p:cNvPr>
          <p:cNvSpPr txBox="1"/>
          <p:nvPr/>
        </p:nvSpPr>
        <p:spPr>
          <a:xfrm>
            <a:off x="1361529" y="439170"/>
            <a:ext cx="10245270" cy="307777"/>
          </a:xfrm>
          <a:prstGeom prst="rect">
            <a:avLst/>
          </a:prstGeom>
          <a:noFill/>
        </p:spPr>
        <p:txBody>
          <a:bodyPr wrap="square" lIns="0" tIns="0" rIns="0" bIns="0" rtlCol="0" anchor="t">
            <a:spAutoFit/>
          </a:bodyPr>
          <a:lstStyle/>
          <a:p>
            <a:pPr algn="r"/>
            <a:r>
              <a:rPr lang="en-US" sz="2000" b="1" dirty="0">
                <a:solidFill>
                  <a:schemeClr val="tx2"/>
                </a:solidFill>
                <a:latin typeface="Century Gothic" panose="020B0502020202020204" pitchFamily="34" charset="0"/>
              </a:rPr>
              <a:t>Engagement Willingness From Participants</a:t>
            </a:r>
          </a:p>
        </p:txBody>
      </p:sp>
    </p:spTree>
    <p:extLst>
      <p:ext uri="{BB962C8B-B14F-4D97-AF65-F5344CB8AC3E}">
        <p14:creationId xmlns:p14="http://schemas.microsoft.com/office/powerpoint/2010/main" val="30087565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CE0DC3-A3D1-4DE8-BF16-F475B2F53164}"/>
              </a:ext>
            </a:extLst>
          </p:cNvPr>
          <p:cNvSpPr>
            <a:spLocks noGrp="1"/>
          </p:cNvSpPr>
          <p:nvPr>
            <p:ph type="dt" sz="half" idx="10"/>
          </p:nvPr>
        </p:nvSpPr>
        <p:spPr/>
        <p:txBody>
          <a:bodyPr/>
          <a:lstStyle/>
          <a:p>
            <a:r>
              <a:rPr lang="en-US" dirty="0"/>
              <a:t>27.09.2021</a:t>
            </a:r>
          </a:p>
        </p:txBody>
      </p:sp>
      <p:pic>
        <p:nvPicPr>
          <p:cNvPr id="2050" name="Picture 2">
            <a:extLst>
              <a:ext uri="{FF2B5EF4-FFF2-40B4-BE49-F238E27FC236}">
                <a16:creationId xmlns:a16="http://schemas.microsoft.com/office/drawing/2014/main" id="{6EFFCA41-64BC-4384-A790-0008A4D1AB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7389" y="1282226"/>
            <a:ext cx="7277222" cy="449944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Shape, arrow&#10;&#10;Description automatically generated">
            <a:extLst>
              <a:ext uri="{FF2B5EF4-FFF2-40B4-BE49-F238E27FC236}">
                <a16:creationId xmlns:a16="http://schemas.microsoft.com/office/drawing/2014/main" id="{44AA3FDF-33EB-4E8B-B1F5-D9DFCC4758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0741127" y="-1460"/>
            <a:ext cx="1449413" cy="1452333"/>
          </a:xfrm>
          <a:prstGeom prst="rect">
            <a:avLst/>
          </a:prstGeom>
        </p:spPr>
      </p:pic>
      <p:sp>
        <p:nvSpPr>
          <p:cNvPr id="5" name="TextBox 4">
            <a:extLst>
              <a:ext uri="{FF2B5EF4-FFF2-40B4-BE49-F238E27FC236}">
                <a16:creationId xmlns:a16="http://schemas.microsoft.com/office/drawing/2014/main" id="{932E7822-0990-41A3-B981-EFF705A5C026}"/>
              </a:ext>
            </a:extLst>
          </p:cNvPr>
          <p:cNvSpPr txBox="1"/>
          <p:nvPr/>
        </p:nvSpPr>
        <p:spPr>
          <a:xfrm>
            <a:off x="1361529" y="439170"/>
            <a:ext cx="10245270" cy="307777"/>
          </a:xfrm>
          <a:prstGeom prst="rect">
            <a:avLst/>
          </a:prstGeom>
          <a:noFill/>
        </p:spPr>
        <p:txBody>
          <a:bodyPr wrap="square" lIns="0" tIns="0" rIns="0" bIns="0" rtlCol="0" anchor="t">
            <a:spAutoFit/>
          </a:bodyPr>
          <a:lstStyle/>
          <a:p>
            <a:pPr algn="r"/>
            <a:r>
              <a:rPr lang="en-US" sz="2000" b="1" dirty="0">
                <a:solidFill>
                  <a:schemeClr val="tx2"/>
                </a:solidFill>
                <a:latin typeface="Century Gothic" panose="020B0502020202020204" pitchFamily="34" charset="0"/>
              </a:rPr>
              <a:t>Participants’ Interest Levels</a:t>
            </a:r>
          </a:p>
        </p:txBody>
      </p:sp>
    </p:spTree>
    <p:extLst>
      <p:ext uri="{BB962C8B-B14F-4D97-AF65-F5344CB8AC3E}">
        <p14:creationId xmlns:p14="http://schemas.microsoft.com/office/powerpoint/2010/main" val="8351416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EACAD3-527A-4E43-82AF-651CE6BA09B9}"/>
              </a:ext>
            </a:extLst>
          </p:cNvPr>
          <p:cNvSpPr>
            <a:spLocks noGrp="1"/>
          </p:cNvSpPr>
          <p:nvPr>
            <p:ph type="dt" sz="half" idx="10"/>
          </p:nvPr>
        </p:nvSpPr>
        <p:spPr/>
        <p:txBody>
          <a:bodyPr/>
          <a:lstStyle/>
          <a:p>
            <a:r>
              <a:rPr lang="en-US" dirty="0"/>
              <a:t>27.09.2021</a:t>
            </a:r>
          </a:p>
        </p:txBody>
      </p:sp>
      <p:pic>
        <p:nvPicPr>
          <p:cNvPr id="4" name="Picture 3" descr="Shape, arrow&#10;&#10;Description automatically generated">
            <a:extLst>
              <a:ext uri="{FF2B5EF4-FFF2-40B4-BE49-F238E27FC236}">
                <a16:creationId xmlns:a16="http://schemas.microsoft.com/office/drawing/2014/main" id="{90603EB9-AE78-4457-BAA5-D63AE69FB8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0741127" y="-1460"/>
            <a:ext cx="1449413" cy="1452333"/>
          </a:xfrm>
          <a:prstGeom prst="rect">
            <a:avLst/>
          </a:prstGeom>
        </p:spPr>
      </p:pic>
      <p:sp>
        <p:nvSpPr>
          <p:cNvPr id="5" name="TextBox 4">
            <a:extLst>
              <a:ext uri="{FF2B5EF4-FFF2-40B4-BE49-F238E27FC236}">
                <a16:creationId xmlns:a16="http://schemas.microsoft.com/office/drawing/2014/main" id="{678BDBF8-2AD0-46C4-ACE1-83A36F8D2C80}"/>
              </a:ext>
            </a:extLst>
          </p:cNvPr>
          <p:cNvSpPr txBox="1"/>
          <p:nvPr/>
        </p:nvSpPr>
        <p:spPr>
          <a:xfrm>
            <a:off x="1361529" y="439170"/>
            <a:ext cx="10245270" cy="307777"/>
          </a:xfrm>
          <a:prstGeom prst="rect">
            <a:avLst/>
          </a:prstGeom>
          <a:noFill/>
        </p:spPr>
        <p:txBody>
          <a:bodyPr wrap="square" lIns="0" tIns="0" rIns="0" bIns="0" rtlCol="0" anchor="t">
            <a:spAutoFit/>
          </a:bodyPr>
          <a:lstStyle/>
          <a:p>
            <a:pPr algn="r"/>
            <a:r>
              <a:rPr lang="en-US" sz="2000" b="1" dirty="0">
                <a:solidFill>
                  <a:schemeClr val="tx2"/>
                </a:solidFill>
                <a:latin typeface="Century Gothic" panose="020B0502020202020204" pitchFamily="34" charset="0"/>
              </a:rPr>
              <a:t>Engaged Participants’ Geographies </a:t>
            </a:r>
          </a:p>
        </p:txBody>
      </p:sp>
      <mc:AlternateContent xmlns:mc="http://schemas.openxmlformats.org/markup-compatibility/2006" xmlns:cx4="http://schemas.microsoft.com/office/drawing/2016/5/10/chartex">
        <mc:Choice Requires="cx4">
          <p:graphicFrame>
            <p:nvGraphicFramePr>
              <p:cNvPr id="6" name="Chart 5">
                <a:extLst>
                  <a:ext uri="{FF2B5EF4-FFF2-40B4-BE49-F238E27FC236}">
                    <a16:creationId xmlns:a16="http://schemas.microsoft.com/office/drawing/2014/main" id="{E19B6BAF-313F-4733-BDF9-CE0BE009D73A}"/>
                  </a:ext>
                </a:extLst>
              </p:cNvPr>
              <p:cNvGraphicFramePr/>
              <p:nvPr>
                <p:extLst>
                  <p:ext uri="{D42A27DB-BD31-4B8C-83A1-F6EECF244321}">
                    <p14:modId xmlns:p14="http://schemas.microsoft.com/office/powerpoint/2010/main" val="1765639592"/>
                  </p:ext>
                </p:extLst>
              </p:nvPr>
            </p:nvGraphicFramePr>
            <p:xfrm>
              <a:off x="979778" y="908050"/>
              <a:ext cx="11212222" cy="5813425"/>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6" name="Chart 5">
                <a:extLst>
                  <a:ext uri="{FF2B5EF4-FFF2-40B4-BE49-F238E27FC236}">
                    <a16:creationId xmlns:a16="http://schemas.microsoft.com/office/drawing/2014/main" id="{E19B6BAF-313F-4733-BDF9-CE0BE009D73A}"/>
                  </a:ext>
                </a:extLst>
              </p:cNvPr>
              <p:cNvPicPr>
                <a:picLocks noGrp="1" noRot="1" noChangeAspect="1" noMove="1" noResize="1" noEditPoints="1" noAdjustHandles="1" noChangeArrowheads="1" noChangeShapeType="1"/>
              </p:cNvPicPr>
              <p:nvPr/>
            </p:nvPicPr>
            <p:blipFill>
              <a:blip r:embed="rId4"/>
              <a:stretch>
                <a:fillRect/>
              </a:stretch>
            </p:blipFill>
            <p:spPr>
              <a:xfrm>
                <a:off x="979778" y="908050"/>
                <a:ext cx="11212222" cy="5813425"/>
              </a:xfrm>
              <a:prstGeom prst="rect">
                <a:avLst/>
              </a:prstGeom>
            </p:spPr>
          </p:pic>
        </mc:Fallback>
      </mc:AlternateContent>
      <p:sp>
        <p:nvSpPr>
          <p:cNvPr id="3" name="TextBox 2">
            <a:extLst>
              <a:ext uri="{FF2B5EF4-FFF2-40B4-BE49-F238E27FC236}">
                <a16:creationId xmlns:a16="http://schemas.microsoft.com/office/drawing/2014/main" id="{BB1A74AF-1051-4438-9838-2C909003C1F4}"/>
              </a:ext>
            </a:extLst>
          </p:cNvPr>
          <p:cNvSpPr txBox="1"/>
          <p:nvPr/>
        </p:nvSpPr>
        <p:spPr>
          <a:xfrm>
            <a:off x="1361529" y="5939393"/>
            <a:ext cx="10596791" cy="369332"/>
          </a:xfrm>
          <a:prstGeom prst="rect">
            <a:avLst/>
          </a:prstGeom>
          <a:noFill/>
        </p:spPr>
        <p:txBody>
          <a:bodyPr wrap="square" rtlCol="0">
            <a:spAutoFit/>
          </a:bodyPr>
          <a:lstStyle/>
          <a:p>
            <a:r>
              <a:rPr lang="en-IN" dirty="0"/>
              <a:t>In this initial phase we could engage with 7 Different countries, 19 Indian States, 3 Union Territories of India.</a:t>
            </a:r>
          </a:p>
        </p:txBody>
      </p:sp>
    </p:spTree>
    <p:extLst>
      <p:ext uri="{BB962C8B-B14F-4D97-AF65-F5344CB8AC3E}">
        <p14:creationId xmlns:p14="http://schemas.microsoft.com/office/powerpoint/2010/main" val="5242039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Shape 141">
            <a:extLst>
              <a:ext uri="{FF2B5EF4-FFF2-40B4-BE49-F238E27FC236}">
                <a16:creationId xmlns:a16="http://schemas.microsoft.com/office/drawing/2014/main" id="{A67065C5-D4F5-1C44-ADDF-49780E7BC1B6}"/>
              </a:ext>
            </a:extLst>
          </p:cNvPr>
          <p:cNvSpPr/>
          <p:nvPr/>
        </p:nvSpPr>
        <p:spPr>
          <a:xfrm>
            <a:off x="-2483" y="3113355"/>
            <a:ext cx="676920" cy="1912183"/>
          </a:xfrm>
          <a:custGeom>
            <a:avLst/>
            <a:gdLst/>
            <a:ahLst/>
            <a:cxnLst>
              <a:cxn ang="0">
                <a:pos x="wd2" y="hd2"/>
              </a:cxn>
              <a:cxn ang="5400000">
                <a:pos x="wd2" y="hd2"/>
              </a:cxn>
              <a:cxn ang="10800000">
                <a:pos x="wd2" y="hd2"/>
              </a:cxn>
              <a:cxn ang="16200000">
                <a:pos x="wd2" y="hd2"/>
              </a:cxn>
            </a:cxnLst>
            <a:rect l="0" t="0" r="r" b="b"/>
            <a:pathLst>
              <a:path w="21600" h="21600" extrusionOk="0">
                <a:moveTo>
                  <a:pt x="89" y="0"/>
                </a:moveTo>
                <a:lnTo>
                  <a:pt x="21600" y="7595"/>
                </a:lnTo>
                <a:lnTo>
                  <a:pt x="0" y="21600"/>
                </a:lnTo>
                <a:lnTo>
                  <a:pt x="89" y="0"/>
                </a:lnTo>
                <a:close/>
              </a:path>
            </a:pathLst>
          </a:custGeom>
          <a:noFill/>
          <a:ln w="12700">
            <a:miter lim="400000"/>
          </a:ln>
        </p:spPr>
        <p:txBody>
          <a:bodyPr lIns="25400" tIns="25400" rIns="25400" bIns="25400" anchor="ctr"/>
          <a:lstStyle/>
          <a:p>
            <a:pPr>
              <a:defRPr sz="3200">
                <a:solidFill>
                  <a:srgbClr val="FFFFFF"/>
                </a:solidFill>
              </a:defRPr>
            </a:pPr>
            <a:endParaRPr sz="1600" dirty="0"/>
          </a:p>
        </p:txBody>
      </p:sp>
      <p:sp>
        <p:nvSpPr>
          <p:cNvPr id="78" name="Shape 28">
            <a:extLst>
              <a:ext uri="{FF2B5EF4-FFF2-40B4-BE49-F238E27FC236}">
                <a16:creationId xmlns:a16="http://schemas.microsoft.com/office/drawing/2014/main" id="{35808AE3-711D-564C-A89C-F3C44F6B3B57}"/>
              </a:ext>
            </a:extLst>
          </p:cNvPr>
          <p:cNvSpPr txBox="1">
            <a:spLocks/>
          </p:cNvSpPr>
          <p:nvPr/>
        </p:nvSpPr>
        <p:spPr>
          <a:xfrm>
            <a:off x="-25408" y="-25408"/>
            <a:ext cx="0" cy="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dirty="0"/>
          </a:p>
        </p:txBody>
      </p:sp>
      <p:sp>
        <p:nvSpPr>
          <p:cNvPr id="18" name="Shape 178">
            <a:extLst>
              <a:ext uri="{FF2B5EF4-FFF2-40B4-BE49-F238E27FC236}">
                <a16:creationId xmlns:a16="http://schemas.microsoft.com/office/drawing/2014/main" id="{9CBA30E3-5F36-A344-A48B-F5FDC2EEF03E}"/>
              </a:ext>
            </a:extLst>
          </p:cNvPr>
          <p:cNvSpPr/>
          <p:nvPr/>
        </p:nvSpPr>
        <p:spPr>
          <a:xfrm>
            <a:off x="3600291" y="4567035"/>
            <a:ext cx="4991417" cy="666849"/>
          </a:xfrm>
          <a:prstGeom prst="rect">
            <a:avLst/>
          </a:prstGeom>
          <a:ln w="12700">
            <a:miter lim="400000"/>
          </a:ln>
          <a:extLst>
            <a:ext uri="{C572A759-6A51-4108-AA02-DFA0A04FC94B}">
              <ma14:wrappingTextBoxFlag xmlns:ma14="http://schemas.microsoft.com/office/mac/drawingml/2011/main" xmlns="" val="1"/>
            </a:ext>
          </a:extLst>
        </p:spPr>
        <p:txBody>
          <a:bodyPr wrap="square" lIns="25400" tIns="25400" rIns="25400" bIns="25400" anchor="ctr">
            <a:spAutoFit/>
          </a:bodyPr>
          <a:lstStyle/>
          <a:p>
            <a:pPr algn="ctr">
              <a:defRPr sz="6600">
                <a:latin typeface="Lato Semibold"/>
                <a:ea typeface="Lato Semibold"/>
                <a:cs typeface="Lato Semibold"/>
                <a:sym typeface="Lato Semibold"/>
              </a:defRPr>
            </a:pPr>
            <a:r>
              <a:rPr lang="en-US" sz="4000" dirty="0">
                <a:solidFill>
                  <a:schemeClr val="tx2"/>
                </a:solidFill>
                <a:latin typeface="Century Gothic" panose="020B0502020202020204" pitchFamily="34" charset="0"/>
              </a:rPr>
              <a:t>THANK YOU</a:t>
            </a:r>
            <a:endParaRPr sz="4000" dirty="0">
              <a:solidFill>
                <a:schemeClr val="tx2"/>
              </a:solidFill>
              <a:latin typeface="Century Gothic" panose="020B0502020202020204" pitchFamily="34" charset="0"/>
            </a:endParaRPr>
          </a:p>
        </p:txBody>
      </p:sp>
      <p:pic>
        <p:nvPicPr>
          <p:cNvPr id="20" name="Picture 19" descr="Logo&#10;&#10;Description automatically generated">
            <a:extLst>
              <a:ext uri="{FF2B5EF4-FFF2-40B4-BE49-F238E27FC236}">
                <a16:creationId xmlns:a16="http://schemas.microsoft.com/office/drawing/2014/main" id="{0A017726-D645-4948-AA95-E45BCC100814}"/>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95" t="3077" r="68435" b="-3077"/>
          <a:stretch/>
        </p:blipFill>
        <p:spPr>
          <a:xfrm>
            <a:off x="5239830" y="1008192"/>
            <a:ext cx="1487285" cy="1582220"/>
          </a:xfrm>
          <a:prstGeom prst="rect">
            <a:avLst/>
          </a:prstGeom>
        </p:spPr>
      </p:pic>
      <p:sp>
        <p:nvSpPr>
          <p:cNvPr id="22" name="Shape 178">
            <a:extLst>
              <a:ext uri="{FF2B5EF4-FFF2-40B4-BE49-F238E27FC236}">
                <a16:creationId xmlns:a16="http://schemas.microsoft.com/office/drawing/2014/main" id="{8F5491A5-7F3B-4D02-821B-477020632772}"/>
              </a:ext>
            </a:extLst>
          </p:cNvPr>
          <p:cNvSpPr/>
          <p:nvPr/>
        </p:nvSpPr>
        <p:spPr>
          <a:xfrm>
            <a:off x="3143477" y="2523826"/>
            <a:ext cx="5905042" cy="1897955"/>
          </a:xfrm>
          <a:prstGeom prst="rect">
            <a:avLst/>
          </a:prstGeom>
          <a:ln w="12700">
            <a:miter lim="400000"/>
          </a:ln>
          <a:extLst>
            <a:ext uri="{C572A759-6A51-4108-AA02-DFA0A04FC94B}">
              <ma14:wrappingTextBoxFlag xmlns:ma14="http://schemas.microsoft.com/office/mac/drawingml/2011/main" xmlns="" val="1"/>
            </a:ext>
          </a:extLst>
        </p:spPr>
        <p:txBody>
          <a:bodyPr wrap="square" lIns="25400" tIns="25400" rIns="25400" bIns="25400" anchor="ctr">
            <a:spAutoFit/>
          </a:bodyPr>
          <a:lstStyle/>
          <a:p>
            <a:pPr algn="ctr">
              <a:defRPr sz="6600">
                <a:latin typeface="Lato Semibold"/>
                <a:ea typeface="Lato Semibold"/>
                <a:cs typeface="Lato Semibold"/>
                <a:sym typeface="Lato Semibold"/>
              </a:defRPr>
            </a:pPr>
            <a:r>
              <a:rPr lang="en-IN" sz="2400" dirty="0">
                <a:latin typeface="Century Gothic" panose="020B0502020202020204" pitchFamily="34" charset="0"/>
              </a:rPr>
              <a:t>Policy Advocacy Research Centre,(PARC) India would like to initiate structured dialogue between all stakeholders to strengthen the waste management sector.</a:t>
            </a:r>
            <a:endParaRPr sz="2400" dirty="0">
              <a:latin typeface="Century Gothic" panose="020B0502020202020204" pitchFamily="34" charset="0"/>
            </a:endParaRPr>
          </a:p>
        </p:txBody>
      </p:sp>
      <p:sp>
        <p:nvSpPr>
          <p:cNvPr id="21" name="TextBox 20">
            <a:extLst>
              <a:ext uri="{FF2B5EF4-FFF2-40B4-BE49-F238E27FC236}">
                <a16:creationId xmlns:a16="http://schemas.microsoft.com/office/drawing/2014/main" id="{1503ADCA-AF9E-45AF-8D17-4228000528DB}"/>
              </a:ext>
            </a:extLst>
          </p:cNvPr>
          <p:cNvSpPr txBox="1"/>
          <p:nvPr/>
        </p:nvSpPr>
        <p:spPr>
          <a:xfrm>
            <a:off x="4484727" y="5710891"/>
            <a:ext cx="3402376" cy="307777"/>
          </a:xfrm>
          <a:prstGeom prst="rect">
            <a:avLst/>
          </a:prstGeom>
          <a:noFill/>
        </p:spPr>
        <p:txBody>
          <a:bodyPr wrap="square" rtlCol="0">
            <a:spAutoFit/>
          </a:bodyPr>
          <a:lstStyle/>
          <a:p>
            <a:pPr algn="ctr"/>
            <a:r>
              <a:rPr lang="en-IN" sz="1400" dirty="0">
                <a:latin typeface="Century Gothic" panose="020B0502020202020204" pitchFamily="34" charset="0"/>
              </a:rPr>
              <a:t>warsa@parcfornation.org</a:t>
            </a:r>
          </a:p>
        </p:txBody>
      </p:sp>
      <p:sp>
        <p:nvSpPr>
          <p:cNvPr id="24" name="Google Shape;782;p45">
            <a:extLst>
              <a:ext uri="{FF2B5EF4-FFF2-40B4-BE49-F238E27FC236}">
                <a16:creationId xmlns:a16="http://schemas.microsoft.com/office/drawing/2014/main" id="{8E868285-5228-46CE-BB36-0643661CC08E}"/>
              </a:ext>
            </a:extLst>
          </p:cNvPr>
          <p:cNvSpPr txBox="1">
            <a:spLocks noGrp="1"/>
          </p:cNvSpPr>
          <p:nvPr/>
        </p:nvSpPr>
        <p:spPr>
          <a:xfrm>
            <a:off x="2949438" y="5379138"/>
            <a:ext cx="6293120" cy="442200"/>
          </a:xfrm>
          <a:prstGeom prst="rect">
            <a:avLst/>
          </a:prstGeom>
          <a:noFill/>
          <a:ln>
            <a:noFill/>
          </a:ln>
          <a:effectLst>
            <a:outerShdw dist="28575" dir="3120000" algn="bl" rotWithShape="0">
              <a:schemeClr val="lt1"/>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2200"/>
              <a:buFont typeface="Krona One"/>
              <a:buNone/>
              <a:defRPr sz="2200" b="1" i="0" u="none" strike="noStrike" cap="none">
                <a:solidFill>
                  <a:schemeClr val="dk1"/>
                </a:solidFill>
                <a:latin typeface="Krona One"/>
                <a:ea typeface="Krona One"/>
                <a:cs typeface="Krona One"/>
                <a:sym typeface="Krona One"/>
              </a:defRPr>
            </a:lvl1pPr>
            <a:lvl2pPr marR="0" lvl="1"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2pPr>
            <a:lvl3pPr marR="0" lvl="2"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3pPr>
            <a:lvl4pPr marR="0" lvl="3"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4pPr>
            <a:lvl5pPr marR="0" lvl="4"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5pPr>
            <a:lvl6pPr marR="0" lvl="5"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6pPr>
            <a:lvl7pPr marR="0" lvl="6"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7pPr>
            <a:lvl8pPr marR="0" lvl="7"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8pPr>
            <a:lvl9pPr marR="0" lvl="8" algn="r" rtl="0">
              <a:lnSpc>
                <a:spcPct val="100000"/>
              </a:lnSpc>
              <a:spcBef>
                <a:spcPts val="0"/>
              </a:spcBef>
              <a:spcAft>
                <a:spcPts val="0"/>
              </a:spcAft>
              <a:buClr>
                <a:schemeClr val="dk1"/>
              </a:buClr>
              <a:buSzPts val="2600"/>
              <a:buFont typeface="Krona One"/>
              <a:buNone/>
              <a:defRPr sz="2600" b="1" i="0" u="none" strike="noStrike" cap="none">
                <a:solidFill>
                  <a:schemeClr val="dk1"/>
                </a:solidFill>
                <a:latin typeface="Krona One"/>
                <a:ea typeface="Krona One"/>
                <a:cs typeface="Krona One"/>
                <a:sym typeface="Krona One"/>
              </a:defRPr>
            </a:lvl9pPr>
          </a:lstStyle>
          <a:p>
            <a:pPr marL="0" lvl="0" indent="0" algn="ctr" rtl="0">
              <a:spcBef>
                <a:spcPts val="0"/>
              </a:spcBef>
              <a:spcAft>
                <a:spcPts val="0"/>
              </a:spcAft>
              <a:buNone/>
            </a:pPr>
            <a:r>
              <a:rPr lang="en-IN" sz="1400" b="0" dirty="0">
                <a:solidFill>
                  <a:schemeClr val="tx1"/>
                </a:solidFill>
                <a:latin typeface="Century Gothic" panose="020B0502020202020204" pitchFamily="34" charset="0"/>
              </a:rPr>
              <a:t>Write to us for engaging with PARC on </a:t>
            </a:r>
            <a:endParaRPr sz="1400" b="0" dirty="0">
              <a:solidFill>
                <a:schemeClr val="tx1"/>
              </a:solidFill>
              <a:latin typeface="Century Gothic" panose="020B0502020202020204" pitchFamily="34" charset="0"/>
            </a:endParaRPr>
          </a:p>
        </p:txBody>
      </p:sp>
      <p:sp>
        <p:nvSpPr>
          <p:cNvPr id="2" name="Date Placeholder 1">
            <a:extLst>
              <a:ext uri="{FF2B5EF4-FFF2-40B4-BE49-F238E27FC236}">
                <a16:creationId xmlns:a16="http://schemas.microsoft.com/office/drawing/2014/main" id="{21C3FBF4-95D6-4A4A-B44E-3E8010E9B967}"/>
              </a:ext>
            </a:extLst>
          </p:cNvPr>
          <p:cNvSpPr>
            <a:spLocks noGrp="1"/>
          </p:cNvSpPr>
          <p:nvPr>
            <p:ph type="dt" sz="half" idx="10"/>
          </p:nvPr>
        </p:nvSpPr>
        <p:spPr/>
        <p:txBody>
          <a:bodyPr/>
          <a:lstStyle/>
          <a:p>
            <a:r>
              <a:rPr lang="en-US"/>
              <a:t>25.09.2021</a:t>
            </a:r>
            <a:endParaRPr lang="en-US" dirty="0"/>
          </a:p>
        </p:txBody>
      </p:sp>
    </p:spTree>
    <p:extLst>
      <p:ext uri="{BB962C8B-B14F-4D97-AF65-F5344CB8AC3E}">
        <p14:creationId xmlns:p14="http://schemas.microsoft.com/office/powerpoint/2010/main" val="88571036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VERSION" val="5.0"/>
  <p:tag name="SOUND78559777531211121158510385529866107431017273103999057109117571068712285765090109816511543112828412211961" val="&lt;?xml version=&quot;1.0&quot; encoding=&quot;utf-8&quot;?&gt;&lt;SoundImage xmlns:xsi=&quot;http://www.w3.org/2001/XMLSchema-instance&quot; xmlns:xsd=&quot;http://www.w3.org/2001/XMLSchema&quot;&gt;&lt;OriginalFilename&gt;C:\Users\Public\Documents\Lumi\PPTAddIn\Sounds\DefaultStop.wav&lt;/OriginalFilename&gt;&lt;Image&gt;UklGRiD0BABXQVZFZm10IBAAAAABAAIARKwAABCxAgAEABAAZGF0YUDzBACLAIgAgQB/AIUAiAB1AHsAagBuAJIAjwDWAM8ABgH/AE4BSAHiAeABZwJpAqQCqALIAsoCpwKnAigCKQKuAbQByQHGATYCKQJHAj4CcQJsAkoDSAOgBKAE4AXoBYgGnAamBqsGYgZbBjoGKQaMBncGyAa4Bm0GbQYEBhsGRAZfBvYGAwdxB28HgAdtB6YHjAdpCFgIjwmICakKrQrVC+gLyAzfDPAMBg0DDQwNuA2lDaAOfg71Dt0Okg6GDjsOOA5uDoAOqg7RDlQOdw7WDdwN+g3mDU0PMg/REakRYRRRFA8WHxaQFqYW7RYIFwcYERheGGAYaxdjFzgWJxa+FbIVEBb/FcAWuRZ9GIIYoBqwGrgb1xudHL0c/B0LHuwe1B4VH+YeER/mHj0fJx8GHxEfDh4/HuQdJR4BHx8f+h/lH9MgpSBKIiYiGCQAJKEkmiSMI5ojriLJIlsieCLFIt4iByUhJacnnydYKTApkypqKi4qBirPKNMo9iUeJpIfuB9/IZoh8TX9NfFL60s4Tx5PC0LdQYMwaDBHI2ojFh82H1EhWiHnI+sjfSZqJo8snyw+M1Yz6jDhMKEogCh0Kj0q7zjlOEdEe0QiP3E/HS0/LWgcQhxyFUUVvBOaE2ESXRL0FRMWTB9mHxAmAiZRJUAlMiVHJSUvOS+COok6SDxXPG82bjZlJ0gn7BPLE6MNiA2bEJAQ2Q/0D8QUFRVnIsci2SjkKGshDSEyFcoUKBEFESwaNxr1KAYpPDOGMxI0fzSZLKwsrB6THlMPHg8YCLUHjgpsCnUNmw1OCWoJlv29/bD19PXAANAAbhVaFYMfSx8EH/AeJh8PH5AcohzqEDURWwFBARH1O/V881Pz4/i6+Pf+Of85ACgALfsN+/P4q/j0+jP7bgEpApYNuw2eGA8YVBkBGZUN5w0j/Gb8xO587nfo/Oen5aLlLOSY5HTf+N8b10XXLtYM1jbiGOKK8Fjw7fb09or4Xvio9n/2D/CQ8G3mMOas1L3UwcU6xufF9MUK1PnTR+mV6OPx+vFp6HLoHNNo0wbEgMSRxBvETMyYzK7X/tdq2wrbotRJ1ErOSs69zWfNgMx9zNnJhMoeypTKlcrxykDEM8SzshGyGKBXn9SYpJiunSaebac7qFmxq7Ghuky6PcG7wJC/n7+Ju567KL/NvoHIZMgJzpXOjcdhyKy1B7UYm5OazYvli4aSypJUou6ifa1urW+xRrG4t+i2sbo0uje5SLmcuQG6wr99wNrJ08nZymXL8cI9w1azzrIMoYugW5lImOmbbpvSpFSltK17rt+vzbDSrSSunKhYqJylFqVnsMqvBcZbxXTS4NE2zObMbb7Tv/ewcbGepVWl76BgoCCjnaLIqz+rybdQt/i/UcBRwwLELsPxw6DGwsYI0J7PEtrV2Snggt9q28Pam8wvzDe53bkIrZCuwbErslLA779pzrPNT9I40ebIkcglwzbDNM25zerg++Fu8YrxvvRy9PHwkvCK62zrROX85Mbc39vA03/TaNFP0jjX7Ndp3lvequEK4rXnUefb7/DuLvnq+J8G1AZsFpUWGyFcIdgg+SD6E1sTZP9Z/5T3v/ea/+7/RgtAC04PCw+mDD0MewgbCEoHggc5DmEOLBukGw8u2i1oOug6TEAuQE9A9D6OORk5KjNJM/IrDC3CKuMqrStAKysrYisRLFgs2S95Lxk1SjT6O6k7jEmOSVpa/lqcZqdmumAKYYNPc1DpRlJGyUbRRe5LgkvJUXZRTlD+UIBM+Uw6SLFH4kDCQOw9LD7CRBhFb1PTU9VhJ2LpaLFoX2fvZq5jXWPiYV1hQlwVXMFSCFNDTVlNHkxUTANI2kiqQKhBw0BoQPlKkEkrVyNXB2XJZDtpI2lBYjFjVlwgXARVh1U8UwtUzlajVj5ZVliwV3BWCU4oTtdDAUSdOTs6VDMnNbw5aDr9RY9Fu1LmUVde5VwDY79hsFxUXetUXVYFUv5SnlGEUpJTElNQToVNwEFLQbQ1QjXYMbMxRTisOBJCPkNlTI9Mv1BcUFRPTk8eTEZMKErxSexJzEmmTIJMy08aT5pL0kvTQ2pE+jnlOp8xrzLmLScuaS8ULlg1HDMIO6g630BRQkRFhUbGRFhFXUN6Q+RHIUfWTHNMtUy1TMJFzEQoNcw0cSPZJK8dpB47If0gdyZjJgou8S2+NKk0jDgqOH05pjhrOMg33zYWN8o0ZzYSNPQ1EDdrNj829DOULMsrzSH2IdIW/hfwEQwTLhYPFkwdvxzKIqohJSBxIOwghiFwKb4o7i/YL0U0kDReMvwyLCslK4odch0DDyQPEwkRCD4GVAZ9CoQKGhFsELwV2xRFFmcWshJ2FZ0WiRiTHQ0dfyMKIRcncCTMJ0cmSCFjIjIXrBnEDi0QjAeTCEYJoggMDAgL9w6RDfER6w9hEbsQhxKyE9IZuhugJpMnojD/MD411jTCMFAwqienJo8dvRtXErkRQw59DiAPUBASE80UOhy8HHskTiQGKkMptSxLK0otQCy+MRoxDDhxOG88eT17O548+DUSN7ExkTHELzIugS6uLLUsritRKcIpnyYkKMUoxSnrLYou4jheOPpEJkROTuNNqFRoU1BQE1BWSOtIVUEEQoY5xjr/NFs19TSqMww28zQcOEg4Fju4O7g7VTz6PKU8oj8WP95DHEQsSltK60tjTIlJ2kmPR4ZGNENnQhs95j0RO9U7ATusOpI15jWcLx0wPCtZKzAq9SlAL1culTMXNIk7CzxqQ09DhkZRRsBDdEMhOQU61i9NMKEn5SfWIiMjtCJbIkoiaiHeHBUdlBcKGWgcohv8H/AeuSC1IZIkHiYAKOUoqSn5KLIm6CVtIwsjACB7IHcd+R0MGvcZsxE4EtULTguZAmAD9f1q/+QCRAJcB8MGiw2ODUUUoRSUGLMYbhUpFiERURH0C/sLaga/Bg0C/AGU/GH8rPf09tXtUO+z66rsOe3+7Mztx+3Y8WXxy/Qd9XX4mvgS+G341PYW91L1HPYg+M337Pjl96jxIPLk6TLqM98i4AvZYdlX0wLULdG+0ePWtdVI3I3bZeOC4hTkh+R04RjjL9+74OLcx90E3QPcQdiU12rTpdLdzA3MCcMbw1y7trv5tWa3FLhduSm/Hr90wh/CicDewKa/4b+6whjCcsY5xcLEgsSFwbDB4b0Xvki24bcfsQWykat/qxOnLqaZpFWjeaG0oYujDKTwqLqo86ppq2GrhqwkrDKtW68Fr8u07LFPsAmv+qh3qTijWqOFmPKZAJELk6yRxJKkmPKXA5/9nC6gJZ7SnSSdEZ5Snmig/6DLobui/KGBo2WjGaXqqOOovK11q9uqMqjJoJKftZg2mGeSqJMAkTaTjJTJlcqYYplzoOCfkqcJppWrg6nArDGrGq3trAash60VquerUacCqJWkwqNzoXSgyJ+fn3mkjqNMqJ+n+6ntqR2pqanjp4SoNqqAqcSsaKs7sN6uorESsrKy+rSNt+K47LkxurG6QrmXuWG2YLMxsYKvlK7Aqw+tDKk+rEqsT64Vsuqx97gVtzDAib0sxQ7DxMTcxBTFlMVqwkHDB7z9vZm7v7u7u3S6GbsDut67zLs5v2C/tMS/wpXDEMH8u927FbdSuU+59btgwljDOc08zKXTAdLw1aXTBNSG0QTOCM0Ax7PIRMOqxkPGlscJxynGJMbvwxfJvsVtxYDF58YuyRLTx9KS273a7ODT4JnkUeSW333gH9sR2ynZjNd41W7Vtdi52K7cWNzO3HvcFtrc2VPWEddY2VrZ/eCI3z3nLOby617skfBh8R/0EPTP9Br0AvGo8VHx7fGs9AH0/fU49ErzhPGc6uPrgOhL6nbt4+zV8vHwyvXU9X/9g/7IB/EHXAoWC3QLJAvfCmEJHglZBxAF0wQmAcYCwAJfAwoDBgNpAn0CQwRVA1YCIgJuAMwBVAdwB84Pdw5ZFOIS4BW0FLMTzxNnEaESKhPSE2sSlRN1D/8QoA41DjgKVQllBmIFPQYhBOUDuQIJBOQDwgcXCNoITgunDFAPExFeEhAUTRNbFO0RdxBdDnoN6gugCO4I7gZYBwMCZgM3+Sn9Af0i/lsDRQFAArYAJQK0AN0BDQF0AngCGAbrBSsFIQeABvYIJwzTCxkMcwpWA3ADq/q4+1b1n/Vu8efw+/Co71nyjvHb9pv2Jvhw+uH9zP8wBdAD/AAVAM36f/tM+Ln5CPyg+1r8qvtm+7b6Fvv++cD14fb09W72NfLZ8tDpHezS6bfquuzx7J/0T/Oe/Lj57fu6+jb6dfo7+Jv5XPis+QH3ufhh8mT1I/P989f1HfN/89/vXuvL6qzps+pr7MjtcO+b8HLzJvPP8ZTy3PKk8yDycvNr8dvydvcE9oX4k/Yt90P1jfSN8p/qYuur33rjv9xW4BTfxuDh4xfjEeZj5O/lnOQD6kDn4Of55iLjgOUo5aznt+h86hbouunj5QLmM+Jl4HHcSdpa1wHW284h0aHPk9HE0bbSc9GJ0rbUO9QY0RnSD9Nn0rzSLdHlzo3Oh83xzUrKUcz7yXLLOsTkxrjAOcNNxHDDu8VxwjPDQb+1vJC6A7RCtXqsv7DzrF6xa7Ijtui48LuuxLvD9MxCyIbL78VfwC29kLLpshmqcayWoM6m658Ip4Cqq60ltlm0Qbz9tpS5N7QqsaiutKlkqhOnaalbpCOphKr6rSaw8LEmsR+yZ7SdsnG1FrLYs4Kwuav/qrSj9aRwnP2fB5/Coful96YaquOqcrCVr4qyyrEPtzO1wLfstVKyV7KlrmOvBa7HrnmqMa1/qXisuawyrZSsN6zmsdyu5rLUryuvFq52q9arAqeZqZWopaspr8iwlLeXtkW7dbmMuly5VbdFt9e0I7XJtNCz8rIZsQmriatcpIunL6jAqZGtYq26sUWxUrb8tem8frsUxEfAt8CTvjG5qrqCtwi6nbRLuJS1+rcavnW7774mu2a6qrhEuLy3qrdgtwS5YLiMt9O4vLmFuzzAK8DIwSjCfcYexqbNf8tAz6HN3NAJz73N9MzqwsXFtb/9we3CDsJbxW/DrcmKxxDMV8sW0CDQEtjw1jfcf9sE3mDext0+3/Lctt4G4OzfoeDy37TkruG+6KPjjuOC4dffteDG3oHhA+No5V/pxOpn7o7vEfc79iECw/2gB7wBbAD6/hn/w/8tBMIDZv+PAeb4Z/3++nz9+AO7AUAIQQSnCo4G1gqSCGoI3Qm2EZkRUhleGGMa/hpqG6scbRzhHX8gdCD8IIsgeCSWIXQlLCG1IBweRRlJGhwUfBjHHNsebyfDJrguYSy7Ltks8C6VLBYsGyvdJnkpRC3dLmI1FTVWOjc4vjWvNFoxZDDqKsYq+iTyJZAj3iQ5IhwlZi41LRo2YTNbOfg2fTkFOOMzTDVxNfg1CTMxNAYuvjCKL6UwODIPMUowCC9rLcwshy2WLOMuii0NLrctiyyBLe4sDS5hLO0trSj0K18q6iytNOYyeDkTNiE4ZDUCNdwyhC1aLfUjsSY0HSUipB0lIn8m8yZeLd0qNi9mLMsvny1OLV8thS9TL+MvyC/ZKB4sISU9KiAsoC3VM7QwIC/3LEYoVyiPJvImsSYsJ6Mmpid9KTopLydNJ8ofryKuIQMkpyjkKHIvhS3UNMUwMjHLLqQi6CYIH/kkkyhIKnMtES2GMCAuDC5JK3Ej4iPaIDEhnCP2IaEaMR22GM4cXCFYIqYlnSW8J50nTCWFJjwqByiZLKEnoyMpIrgc1R4TF+0bHBQVGUUXbxhFHNwYLRZgFCMThxLuFN0T/hJpEwoZTBfnFlIX6RE5Fi4XIxouHKAcIB/NHGcb8xg0FBMTgw9zDgYIuwiCAswEGwR9BdcJgAnEDh4OMw1FD8IPVxFhFmAUnRl5FTAWgxP/DU4PEwvQDZsN8g5oEMUPxQkpC6kHyAhSChgJ1wraCFoNbwp2CIcIXAeRCKALnAtdDxkPcxDMEbwUyxWAGnEZRRmwGK4aABneGWQXKxEXEeAIdwuEDBsNuxG3EAIW3hR1HHIaFRwFHIob/hyMHfke4iVRJK4q/ycNJpImBCTlJYgmuSZlKqAntylgJrklNiR/IMIhfx1VIP0h+SL4JmYmmSt2Kt8wui9KM5sznzu+OaVANz2/O+A6/jemOPUzuzUjMo0zwjNFM/MymDKBMjgzjjjYN+w/Iz18RHtA6D7JPcQ3BzoyOv07gzsKPgNCT0JzRF9D/EDeQHBCNEGaQjtBPkNOQcs/aj5JOas5kDMINkwyczXnNlc4+zvAO5RBrj9TRHBCk0VZRPVGakW9QRFC9zqkPQE7pDwpOM05LTUPNy06VznDPAs7zTxQO2U8/TreOFI5SDdrOTs6CjyPPrg+Pz1uPZA36TjjNXI2ZTV8Nek10jVMN/Y21TZWN9k4pTh/NqY2pzAJMp4uei9cLM8tIS3qLpQw5DE1NgQ2xz0aO447gjoVNB02LzLFM/IuYjDkK3AteivGLJ8qgyxoLfItlTArL0YzgTDxMPwvZisQLvkqYS4fKxAuYiyPLe4spCx5LKcruyqSKmUrUCuELFEs7iYyKf0kgCcmJj0nwSZ+JhMmNiWFI6EjtSCvIrggryMLJmknPyq+KYIrjinQJtslbSB0ITQd8B5jGQsc3BiWGuUYgxnWFWEXWRibGKgdjRs2HiIcLBrmGXMS9BSUDpgRxA3wD+ENNQ+XEEUQpRAGENoPMQ8oEUkPVAwADPsERAf2Aj4F/wBIA9kCxgO6Bv0FZggsBwIIzQbnBKkEewGOArUAEQIzAfMB5v0z/xj+4f3G+077MPh5+BL5cfgT9z73hvY+91D4+/iB/O37xPzf+yD4Rfhs9DX1qfQg9ZD17PVI9DX1CPc69iv3Mfbm9nH2MPhn9xn1jvUI9J70QfbE9Z72O/bP9fH1E/WC9XH2kPYZ+yL6Tv5H/Vr+Jv7E/CX9kv5a/W799/vV90j4XfYK95j3DvhP/Pf7kgAKANMD7gI3BmAEGAY1BHQEnwMQA1gDcQIUA0gAuQFjBCYEagngB0QLGgorDb8LCQ27C8EOmQxfDE0L9gYaCJUFzQbMBjoH8gr4CcUPug0CEQUQehSXE1wbaBiWGYcXMhMmE+oOrw/oDD0OfQ8oEKQUkROCGOcVJxj2Fd4Y+hbtGWgY5hh4GOUXDxi1Fm4XkxlhGW4dTBwSH+wdmiGdH1kiJSALIYIf2B5CHugaxhttGU0aoBsfGy0hfx7eI9AgdCGJIHsiZyL2JFglBSmcKCQrpymnJ88mZyYzJU8nhiVxJnMlnCVLJWIm9iXiJvImBitEKgowFi4dMZEvtzF2MBAxijCwMU0xKDO0MmQz7jO3N7k3eD52PHBBaD6ePtQ8DzpdOsM5PDqyOqE6EzuvOqw7RDvEPtQ9qEPJQWJGxkTTSLhHu0gbSSFKj0oiTKJLz0y/S3lN9UtjSnpKi0rlSihNjExsTxhOXFERUK1SPVKiVHxU/lWSVWtW0VVNVj9WC1gTWAlZOVk6W5paf103XLVeyl22Xz9fa16pXuVeD16kXONbx1kLWrBZU1poWcNa8FxIXXBi42B+ZRVjKWSQYg9gB2A6XGRdbludXJ5cD112WxVcH1wfXNdew13zX8pefF+CXnVcRlx4WQta0lflWDdY+1h1WVlZ6VisWK9X0ldJV6xXolkgWVlbN1rZWWRZP1YoV2tT+1RaU9pTD1IIUotQvVAFUTlRClIMUnZRpVHoT4NQn1COUA9RS1BDT4ROd0uzS0hHY0mJSNdK0EwDTrtOD0/7T7BOu002TPxJgUkmSEFIDUSyRcpCcESZQ4hEg0IhRE9FFEbySJ1IwkpeSjJNgEw2TndNi0oNS5xEnkaKQYZDU0DbQRZBvEEXQ4ZCRUOoQp1CzEILQgBD9kHYQndB8EHDQEBBPUELQrlCyUMtRAtFu0OTROZCgkPRQSZC8z8pQOk+gz4LPDU8OzloOh05CzpGOO845TUWN741ODcpOQE6Gzx1PN4+Gz4zPlM9ZDkVOpI18TZOMekyqi3/LrQryyyOLEItvy0lLiQspyx0KcsptyY9JxcmwSbJJecmMCWtJvEkQyZYJIklXCN+JC0i+CJ6H0UgkBviHAAa2hrwGAgZiRZKFusPVBETCloNCAxoDqUP/BBdE6wTBxXiFDQTrxMBEakR0wwBDtAHgAlfA3YFHAEhAxsBQQIOAL8Afv4l/7j9iP4Y/u/+R/5L/wj+bf+o/v//bf9kAHH/9f90/J39OPiX+pr3ufnr+Yr6x/pX+i344vdy8rfzLe9A8WvxKPJk8TTyL/GK8rXz0fTq9Q73IPiX+Hn2JPeJ9Gr1TfXE9Rj2jPbR9U/2k/M79BfxrPGs7fPuPOzc7RDu8O6y8NnwwPNo86z1XfUk9t/1MfP381PxuvIj8+PzmPN59GX0BfUu9Tz1VvXS9I30q/Nn8Rfx2+7b7nPsMu1r7J7tqu8n8BnxdvFg8mTyO/Uu9Mf2YPX59UP1jfSD9IDzdvNJ8ODwCe0q7jntUe2R7dLsiO5J7djwD++r8I7vFe/17qHuyO4q70Pvz+/q7zvxzPCe8lvxs/Jl8ZHzYvKs89zylfK88djvBu+D7FvsaO2+7L3u2O3V79/uL/EF8O7xHfFS9GLzZ/Zr9aH5rvcg++j4q/mR+Pv3s/c49Zj1PPXY9G32V/Xw+DT3gvy1+ZT8Jfri+z/6X/vb+lj9/fwzAGD/YgGjAEoE5QIFB2YFVQp3CDkNGgtlDPwK3AqsCcwJZQhQCb4H5AiBB74IyAeBCnMJXA3WC9oPBQ5AEdwPxROyEjQYlBZLG1kZ4RzbGkwdhhtqHF0b4xsDG48ayxlxGbkYlhpCGXQcbRqKHU8bYB3VG8kefh14IRIgNyQKI7gm4iXaJs8mzCdxJwkp6CeuKBQnuybTJDIj0CEZItYghCGkIPUgeiDvIHsgYyBPIHQhNiEwIg4iASRTI0gmuyQEJ4glmSd3JuolxSX4Il0jFB+vH+kbghzsGiQbSxpVGoIbZxo9G68ZPxjKF5MW3BY4FuUWHBf0F/0YnxlBGeoZuhd8GJEWwBb+FKkUEBOGEhoRhxADDVUNPQi+CasGTgjxB/YIGwgJCUoHNwiWBwwI0AlqCQoMLwsUCy8LkQi/Cd4E3gZHAZoDBgCjATP/CwBF/nL+/PzM/Dv7Hvuz+En5Qfd5+OH3RPkM+AP6P/ny+t/58vq/+KD5jPjN+Gj3mPcF9aT1ePJ484rvIPEr7q/v2O3T7irsRe296t/r3Onq6sXpu+qW6+vr4+tw7LTqD+w76r3rDOuj6zPqU+rt5Rvn3eMl5V/imeNc4NDh5N+84HTe/95+3ZLdI9xF3O7acdtu2jjbvdhw2jvZzNoY28fbctuu287ZCNp71g/X5dNo1NTS19Iy0TjRh84Zz1bMQs0yypXLGcoxyxzMNMxazRrNts1zzZnMhsxDyx7Lwsm4yQ/IcMiMxj3HlsSixT/EvMS7w6vDasIbwm3BrcBFv7m+zL1wvR+9/7xAvL687LxHvcm+Ur7Pvw6//L+gv7y/4L9Fv5W/ar9Vv4LAjL8HwVW/6L0Avca6xrpLu/a60LuhuzC8W7zrvaa9HsARv4vBN8D8wrjBc8R7w/vEmcT/xY/FY8bxxRDHX8aZx2vGAMbmxHPEYcMJw4LCQMTGw87HscalyknJEs2VyyHOKM1oz9bOnNHb0L3TtdJM1TTUEdYZ1VrWTNWn1ZjUntVQ1GjW7NQF19zVddfO1rzYItgY2xTaO9yF2+HdUd3g4OLfX+Mi4oXkX+Pj4y3jxeJS4jLiluHv4SXhcOBK4J7f8t8m4f/g4OJj4r/k7OP/5d7k/+Xs5DDkJeS14t3jcOSM5SHnxOe46Y7pWOqm6Yro8edq5urluuOa47ngMOEj3jTfPt163jneB9+/3w3g2+Dx4KHhoeEe4jbiXuLX4vLipON64nvj6uG54sXgPuHG3ADe1dlL26DZONqh2O/YgtZF1zPW7daY1mrXvNYp2NzYQNpn23Pc5Nvo3Evag9t02LLZeNbc19DURtY01EnVJtMw1B3TzdMJ0vTS5s990dbOjdA2zXXPms2sz1bP0dCa0WrSYNPQ08DSv9O+0RbTBc800YTN2c/FzX3PxMx8zsXLNc16yebKO8guyc/HfshsxhTIg8eAyW3JactlynrMTssLzVDLyMzgyiXMhMqIy03Jf8oPyHbJNseVyHLF9MY9wjjE9b5ZwUO+PsCav+HA/8Gjwi/EmMRqxIzFvMQlxszDQMVlwF7CQb4pwOC9Ur8BvVm+2LvWvMe5Zrpati2317RotayzkbTAsny0OrTjtR+1zbaDtpq3sbf5t6q2B7fttJ21drNZtAizr7OasVqyHK/9r7aruqx5qKKpoqdTqNynPKgaqSepI6okqpeq0qpnqgGrsamKqgmqcqqHqtKqF6xDrNWs+qwEqz6rF6j4p2OkLKTBoYehZqBjoAKhIaEeo1ej5KUhpjGp0ahDqqipSqqXqS+qs6msqqKqeK36rMeuGq43rfqso6tKqwWqfamgqBqoRqlbqByr36mErR2sHK/zrbyufa5Br2Cv8LGosVa2TLXWuiK5ib2Suy29iLu8uqG52LiutwO2U7X6s9SztrUKtSO6briWvkW8Z8CgvtLBUsA1w6vBsMQwwy7HrsW2yNnHu8rkyRDNdsuQzXXL0su+yUTJZscCyCjGRsiLxsfJIcj4yn7J58uBymjN68sX0FvO19O30TjX+tT32avXoNqx2BvaVth42K/WU9Xj0wXUUNJo1GvSmtW200bXh9Wz2aHXddzH2YndAdv/3fzbpt5V3dng0d/Q5EPjmOeC5a3nXuVL5p/jK+Q94VjgT97a3bbcX94z3cjfWN6x4effSOQt4sLnV+VG67jo7e2p64fv8O318M7vkPIj8d7yAvFK8U/vx+4J7evtBuxA7i7sqe7m7BXwnO7A8jfx4/UE9Mb3IPbs+jv5u/4U/ekA7v8LA/gBrgNVAjkELwJNBMMB3QEhAKv/yf6W/9r+MgEoAIUCdQGTBB4DtQbvBCgIzAYvC+AJwQ3ODGgQoA+RE1YSfBRAE4sThxKbEdUQ+g9DD0AQJQ8CEeoP9xBoENwR7RDfEagQGhFwEDwTpRJWFvEVuRlWGakc6RvXHEUcBByPG7Ub7Rq2GuMZPhjqFwkWARa8FLoUchQqFEAUsxNFEwET4xO2EyEW5xW/GI4YwxqwGi4cCxxrHEEcfxrBGqEY0hhJFoYWExR8FPcSEhMxERURQA/1DvsMIQ2VDBANnA7mDsQPfRD+EOYR4hJAE44TnxPSEvsSTRGwEWkPDRC0DWkO2QuEDM0JWApbB/YHlgSaBSIDMAQUA9YDbQS/BFwGnAYzCNYI6gnaClIKjwv4CUMLTQmgCusJzgooCqwKrQeMCPYEuwWtAYECG/8QAPf9Bv9+/f/+Cv+FAD0BnQKXA8EEhQWCBgwH0gexB04INwYsB7cDIQXFAMICev9UAQv/UQDo/cP+avzs/PP51/qv+Av6lvkf+9j7X/1d/t7/8wBFAgQDEQQ0A14E6ALJA6gAlgHU/DD+nvkO+5b2Kvid9BL2C/N89FHytfMI8xb0/fP99CH1PPYg9nL3qPY4+FD2D/hs9fr21fMm9Wfx7fJw7yHxUO6672Hske2V6BTq1+Sg5kHiNuQv4TDjhOFq40DiOeSB437l4+Sx5mPl/ube48LlGuIK5Dng+eEN3HDeodg726DW+tid1PrWgNN81SfSw9PNz6XRkM6v0HLPitHbz2PSl8910orP+NGJzqvQjs2QzzbN/871y7fNz8jkyvHEaMfXwWzE179Lwre+/cB3vqDAbL9SwdfAfcIDwpnDY8JKxHbCn8RPwnrES8GVwz3Ak8Kcv8vB3b9cwdu+B8B/vNO9N7qnuwW3L7m7tsa4ubhEuia6wrvku0u98rxivri+6r8ewBrBc7/MwPa9sb8cva2+Vr0Gvva7e7wYuti64bjDucO337hut5a4uLfyuGO5U7qMuxi8273kvTy/Ar/RvgK/1r4rv2O++L4mvf2937uIvJ668rpSuhS6SrqcuYy577iMuEm4G7gUuFC4UriQuUu5TLvYuqS8U7zTvWe9c76mvR++G71EvU68srynu2S7eLqdud+4pbizt9e397a4uLG3vrpmuWK85Lq7vQ28tb1OvL69f7yZvi29pL8HvlnAkL7uvzm+Z7+3vVy/i71Rv2m9zb7svFa+ZLyZvnq8d79lvYvBcL/Zw7XBIMU3w7/GqcTMyEPGR8qwx9/LOcmbzBrK98vTyWTLVMl1y1XJ3MxyyvTOJ8zU0MHNNdImz1nTmNAz1ZfSDNez1C3ZCNfH25DZq94K3CzhFN5t4kjfBuSQ4J3kROHC4xvhb+Mp4Z/jneFi5UTjrugN5tPruOjI7YfqyO9l7Ejy7e4C9FrxRvVb81L2y/QC+Cn2sflF9/b6FvjC+6/4/fqD+F/7BflZ/PP5fvx4+g/9NPua/Qr85P5+/fIAfP/7AwkCPwe1BGwIKwaTCMIGBQhlBusFqgRgA4YCjAEDAVkBtQBcA9EBDQUAA0sFsAPuBbsEkgUsBeIERwXvBTcG1AejB+8JHQm1CosJVQloCJIGVAYNBGkErwIhA0oBzwHR/4QAd/8fAM0ADgFAAkgC6wIDA20DkAOZAxcE0QPIBHoD0wT6AZwDRwDkAU7/lgAx/93/oP7o/jb9f/0z++n73Ph1+sv3BPpT+J76m/m/+9v7gv2J/ov/5P+aAHP/UgDh/R//Tvst/Xn47frt9ln5cvaY+Pf2zfiH+NT50vgE+nb39/gM9tj32/XV9zj3Rvkn+Vf7PftF/RL85f1E+/38kPk++0j3Kvng9cP3avUi91v16faX9FP2efOF9YzzdfUL9Pb10vV/98H3MfkV+NL5dvg9+vD4dfpg+Lz5Ovay96bzRfXK8Xzz//Cc8kPxbPKm8KnxGu9W8Bfug+9l7tjvu+8P8SfxWvJZ8lbzaPJv887x0vKD8RbynvD08JfuRu9r7H/tcuq+6wjpSeoX6bjpM+lX6e3o9egi6SDpuOnk6Svrg+u67ELtxO1Q7rftJ+7i7CjtlOxl7OrriusF657qM+qw6dboYegC59XmruXX5XnmgOa96GvoiOvM6s/tx+zW7t/tiu+l7o3v9e6l7y/vKPBf79jv5u6o74DuqO9r7mfvTO4o7xTu5+7q7RfwAe8O88XxsvZo9aj6IPnA/c77zf7K/Af+ifwx/UT81P3f/Ej//P2nAAj/qgHM/64CggDQA18BiwRAAi8FWAMhBtIE5QfgBqMKigk2DrAM0hHCDxAUzxFBFfsSkxWQE1AV0hPnFNYTHxRDE2sTYhK7EqwRfBNuEpMWQRVxGvAY1B1JHEwfOh6sHyofaiDmH7IgICCXIBgggSAXIB4gyR+XHzMfZB/VHngf2h5fH+seyh64Hm0esR4qH4EfcCDfIL8hTyL5In0j2iM9JLck6CRmJY8lRyW+JVskCiVfIhgj6x4AIN4bUB0OG18c2BviHE4dNB7oHsIfSSAVIawgriGSINohtiALIgoguCEwHyAhqB51IOUdfB/zHFwedxv3HCMawRuXGSQbLhnSGvsY2xqFGXkb0RkAHKwZOhy8GiwdmRy9HlkeMCD+HqAgxx2XHz0cIB4PGj0cTBf7GY4VYBi+FJ8X9hTNF1MWwBhBGAgaeRkHG6gZnRvUGUIcnhmRHGAZmxzyGd8cahrwHBIaSRyOGKkaTxaaGOcUXhfuFF4XKhWbF3kUHReCE0IWQxPvFe4ThxZvFfEXbBewGdgY2hquGK4a6RYpGR8UvhaKEVEUHhCpEpIPyxFMD0oRow6pEOQNCxC6DdUPBg4GEKcOihDfDtYQWw6eECgObxBADjQQhA0sD8kLTg2xCTgLxAdmCYQGDQjgBG8GiwJgBEoBBgPoAHgCZgG1AvwC2wNABBoF4gToBV4EkAW1AgME+QAfAkv/TwD2/dT+5vyJ/YX7Dvw7+sn62PlJ+tD5OvrV+Uv6J/qX+qT6I/v6+0z8Pv1C/f388/wO/PX7O/sb+7z6lvoc+vr5gvlL+Un50vj3+GD4mvj59xn4m/dL+OL33vlO+Sb8WvtS/kH9hf9Y/jMA8P6GAFL/YwBq/yYANv9p/3H+6f7Q/XX/BP6/AOH+KwL8/yEDFAHXA0gCHwX2A4IHMAZ9CdYHRApYCNUKhAg2C78IwQtSCUkMBQptDHcK3QzrCmUNPAuADToLrA1pC0oPwgziEf8OyxPdEK8U6RHFFFESVxX0EpEW9hNyF74U9BdGFZMY2RX2GdgWrxpTF50ZlRaQGOAVZxmmFikc+xirHlcbfh9yHPIePRxcHpsbpR5tG/IegxusH0UcRCHlHewiqx8sJPogTiRCIYwjoSCXIrEfZyJPHzIj0B9SJNsg+iViIvMmfSPsJtYjYydSJEcoISUlKQsm4SnZJlwqUid6KmMnfipIJ7QqVicoK8UnFyzQKDItMypNLnor9y4rLDEvWyy/L6wsdjBGLaIxkS4/M30wKzWgMoM3rDTZOLk1pTibNdY3ITW8N0U1yDhTNj86xTd+OxA5ajwAOqw9ADvvPio8TECrPSxClz8tQ/ZAsUPKQUBEY0KlRNVCo0WoQy1H4kS5SDNGZkkOR09JX0czSYFHAklsR7tINEeoSD1HsEk6SLBLH0oaTnRMeVCwTqNR60/HUTlQSVEQUNVQ7k+xUOFPXlCMT05QS09QUDNPx1CcT7pRgFBGUkRRwFL7UeRSZlLhUoRSllJAUhZSx1FvUt9RGlNRUhlTZFKUUV5R4E8JUHdPck8CT+tOUk45TpxNhE08TTxNn02uTfhNL04PTkZOS02WTTpMt0wATH5M/Ut2THpL9kspSrVKkEgVSUFHtUcqRr9GS0UtRgFFH0Z8RaBGUkZdRwpH3kedRmlHXEU0RkVEEUUVQx5EcUK2Q+5BfkNAQSBDQUHmQgBBQUIqQClBGD8NQDs+XD8DPmE/1T2ZP8Y9yj8dPiBAzj61QGg/LEFjP/1A2D5FQAM+Vj/OPEE+Fjv2PLA56DsSOV47GTlWO705yDskOiY8wTqWPIk7Ez2COxY93DqdPLc5sDsAORU7DzkxO/44WjuKOPc68DcVOmE3FjlgNvA3SjXwNpQ0YDb/Mxk2wTMtNiE0ujYxNZs3WzWrN6003DY1NAE2xTKmNPowDTMvL2UxhS3fL7Qs5C5pK7MtTirILKYqDy3uKyguCC37LlEsTi4sKmMs6ydHKl8m2Si+JVQoKyXbJ9MjmCYsIuQk/SB1IzsfxyESHckfWhsRHscZ4hykGREd4RonHsAbuB6GG0EeGBrtHMcX/hoMFbkYQhPlFkASfRW3EM8TzA7qEb4MAxBvC8QOKAuDDkIL2Q6ECz0PPQvkDosK7Q0DChMNQQlJDOgHIQtjBr0JDQWPCBwE0Ae8Az8HtQLxBSoBNwRnADMD6P/TAtf/AgNBAHoDgQDBA9oA/wM0ASkEHwHuA5wAPgPv/1sCqP4RAXj8MP9f+lX9eflS/Pb5a/z++iL9HPwU/uz85P4X/Sz/7/zz/kL8Pv6G+4L9OPsm/U77Nv0H/K79gfzH/eT77fxW+nL72/gg+if4Z/kO+DD5sviT+Xf5O/oR+un6xvqU+0z76/vQ+wr89/v2+6X7rPve+vf6qPnA+cT4qPgc+Oz3sPeC92f3MPeN9zP3yfj+98v5s/i9+Zf4Ffn09434g/e9+ND3k/mw+LX6l/k/+8T5+fop+S76Ivjl+OH26vcB9s73+/Wr+Nf2/vn79+b6tvid+0T53vxM+n7+sftu/6j8zf8l/QYAYP3w/0T9vv/i/CD/Kvzl/sn7IQCo/CMCd/6nAyUACgTvAFQESgEiBccBWAayAlcIdAR+CpgGYQyYCB0OQwoPDxkL4w7vClgOfQqvDtYKIRAnDNIRtA0EE9kOBRTOD6gVQxGrFzcTlBlBFXEbQhdyHVcZiB9oGxAh6RzKIZAdDSK1HUUi+h09IwsfNyXbILUmTCIeJwEjoSfCI0sosiR3KQomwisiKEougCqeMLgsHDIoLiQyWC5sMeMt6TCwLUMxPC7pMQgvcDKxL2szhzCDNHIxRTUnMq01ojInNkIzHDdbNEw4xDVaOS43LTpXOMo69DjNOsg4QzouOAc61TfZOZM3LjkfN1A4ozYoN/U12DUvNa01QDUcN382LjkyOOk6qznAO6Q6HDxTO+I7eTtkOm86Jjh7ONY1XTZCNNw0zDM1NJgz3DNsM7QzgDPdM8AzTzQPNPc0RjSlNbY0WjZGNeo2gzUHN2Q1pjbBNNU1fzO0NOIxejMhMCAyXi6cMD8thS8PLUcvMy1wL2gtgy9vLWYvuC3HL04vZDEBMT8zITHIMxkw+DLkLqwx1i12MMEsSS81K74tZSn2K/sniyo5J88pHie4KW0nGCoTKPkqPSleLG8qjy0nK+4tIit6LTkqdizGKDgr9Sa7KdMk3ScAIxQmWSI3JbkiRyXKIjAlQSKVJMohIyQYIoskWCPGJTskviYjJMMmmiMhJt4iKCX8IfkjkiBjIskerCBHHUsf0Bv5HUUaeBwcGSQb7BirGr0ZNxukGgEczho6HJMaBRxxGtwbPhqpG8oZHRu5GO8ZKhdGGMEVtRZeFEIVKBP2E0IS1BJdEdMR3xBYEeIQbxFzEf4RsBL4Es4T5RM4FFMU8xMcFGcTfRNGExMTXhPYEsMSIxJYEcoQsQ81D1sO6Q3kDVQN6g1ADUIOgQ2ZD4cOlxFNEKMTZBJgFSQURhb4FIcWDhVDFr0UchUWFJMUOBMWFHUSJxQ+Es4UuRKRFWsTJBYaFBoXKhVyGIAWsBmrF9warBgsHNQZ8B1xG8ofMR2hICMeUSADHuIfkB3RH1UdiR8RHQ4ftRzfHpQcZx8cHREhth5YIwYhRyUvI+AmACWLKLkm0ykJKE4qlihNKqMoDCqCKMEpSig2KdAnkShLJ0ooGifvJ/ImsSfnJiIoWycXKUQoUSqIKcUrMCuILRctui5RLo8uLi6DLSwtKyz5K80qvyoDKSEp1iYoJxoljiWVJBoljCX/Je8mVifyJ20oeCgyKYQopil0KNMpACiEKV4n5yjxJkQoFCZEJ3AksCVVIs8jeyA+IlUfTCGNHpkg0R3pH1IdhR+ZHc4fiB6WIEQfOSEfHzMhXB6nIIkdCyC2HHQfxBuTHj8aCh1ZGBEbmhYuGewUkBfbE6IWhxNvFpcTphYFFCcXXhSQF4kUvxeVFMYXghS2F28UohcCFDoXwBIJFrsQIRSxDh0S6wxaEGsL6Q6uCiQOmwoTDuQKfg6KCyEP+QtoD9cLMg+9CyQP9AuGD/sLtw9QCwgPrgk2DRYHdgozBJ8HCwKLBdEATQRKALQDWQDBA4sAEAT1AGkEgQG8BFQBnQTCACgEQQCXA63/5ALe/ucBQf05AAP79/2U+JP7dPaT+V71gvgc9R/47fS19wX0m/Z98vb0YPHS80jx0vMM8pT0m/IJ9T/ypvQq8X/zSu9/8cTs4+5i6l7scugy6mnmD+hj5BfmFOPT5MjigeRR4+Dk0+NB5fLjUuX54zbl/+MG5efjvOQT49TjKeHs4dDep99T3Sjeydxu3QDcetzf2h7bbdl42c3X29c710TXFtgV2NrZv9mP20nbY9z920zcw9tu28DaLdpf2cvYAdib1+PWy9by1frV4tRN1ffTANWK0wTVk9N71QLUj9b61FzYqNZn2qLYxdvz2QrcHNrV27/ZA9y52T7cztnA21DZk9o42CrZ19YH2JDVxtcB1YnYe9UB2trWA9z02FjeiNvG4P/dxeKu38bjW+Dr41jgX+PR33fi+N684Sbe+uBL3c/fJdyW3v7aTt6y2pnf1Nsh4hze5eSm4Nzmj+LS55rjNugY5HLoaeS36LTk5OjG5LvoceQk6LrjOee14hTmfeEG5WXgi+Tx3//kieCi5k7iF+nC5HfrA+cd7YDo8e0v6S3uWOkP7kbp5+046Z/tAOm97DLofuv/5oHq9uUl6oHllerU5bPr6uYl7W/oh+7r6b7vLOv48F7sKPKI7fvybO598w3vCPSm71D07e+680rvMPKv7Vjwyes276fqWO/06vTwwOxS8zbvQfVG8bf2yPII+P7zZPkx9fT6ovZa/CT4Kf04+Q/9Y/ks/Jv4H/uA9136t/Zr+sf2m/vy93T94flg//n7IwHC/WUCAf9NAwoAiARpAcYF0AJXBocDVwZ3A8gF0QLNBOkBGARFAf8DQwGkBBcCGwauA7QHXwXLCI8GRAkYB2UJSAcXCv8HyQuwCawNoAuNDqMM8g04DJQM/Ao9C7gJNgrLCNoJhAhDCvUIRgv1CWgMGwvVDK4LbAxyC90LAwsdDGELTA2nDEoOvQ1ADrENEA13DCkLpwpXCfkI3gejB/UG2QbyBvEGageKB5gHywdEB3YH3QYRB+AGKAdYB7sHzwdDCIQHBQgaBsMGXwQ3BSkDGgROAkcDlgGIAiEBCgLeAN0BewCeAcP//wD//lMAlP4bAM7+agBx/+8Azv87AXX/AwE2/vr/Vfwv/m36O/wd+e/6tfiu+s347fq2+Nr6HPg3+nL3lPmT97P5U/iJ+vL4UPv5+GT7U/jJ+nT3+vmA9hb5jPUp+B31n/fV9Eb3BfSX9iTz0vWk8lv1hvJJ9eXynvV18yP2DPS69t70h/ek9U34svVo+HX0S/c58i31GfAZ8wHv/fHW7sHxr+6b8XbucfGi7qvx/u4k8jXvdfIo73HyEO9a8kPvh/JA73LyC+478enrL+9T6qbtm+nx7MzoK+yj5/7qu+b76Vzmh+kR5j/pS+WI6HTkuOeO5MLnbOWV6NLl+Oi75N7nK+Jb5WTfluJb3Yng9ttI3z3btt4v27vecNv43iLbmt6s2S3d19dx28TWidrN1r/aLdc929rW/NrH1enZZdR/2OXS+dZS0WvVzc8A1I7O5tKRzQ7SvcxW0SfMx9Dny3XQ4stT0N/LOdB1y9HPV8rcztDIhs0Ux9zLJcXgyaLDNchVw8jHUMS4yFLFvsnrxGTJSMPPx77BPMb9wGzF+MBXxWLBpsWuwd7FssHTxYLBjMXBwMjEer+Bw3i+c8KZvnrCk79Hw7+/WcPAvlvCAL6Awfa9S8HvvSjBp73WwKi9w8AfvhjBdr5ewUu+K8GWvVbAqrw+v5q8776Xvaa/Ib4VwFK9Ub8JvA2+WLtPvVy7Mr2uu0y9VbyxvXi9kr6WvoW/E7/sv96+ob9Mvvi+uL1Svla96L1Pvci9vr35vV2+PL45vsO957xVvHu78roeu5264btKu/G8KLyTvZK8zL2SvBG+prynvhC9N799vXa/nb13v3+9Jb8YvW2+VbyxvXy7rb1Hu+W+Q7zPwOm9zMG7vjrBG750wEi9qcBnvbTBX74Kw5y/YsTUwMbFDML1xvbCIcfywjPG9MFExf/AksVEwVjH+MKDyQrF1spExk7LmcbFy+PGssyfx9XNnsjUzp/J1M+0yunQyMu80YTMQ9LkzOzSZc1d1LbOfta+0DDYa9LK2A/T5tg304XZ0dMl223VqN3513vgw9q/4uXc+eML3jPkVt674wreW+PN3dTjW95D5eHfX+cQ4pLpOeT46pblWOsF5m/rOOY47CXnHe4z6VvwmOt/8eDsPPG67K/wOOy38ETsdvEI7bzyUO4W9MzvMPUk8dn1BfIF9lry7PVP8tn1RvJy9vDy+veA9C75w/XS+Ir1h/ds9Mv21PPc9gX0Qveb9Az4lPUO+bf2fPk79/P4w/bN98D17fYP9Q73XfUj+Kf2bfki+MP5tfjX+AX4Y/e69ir2nvWV9Rr1efUc9aj1ivUz9k32bva59vf1dfZQ9er1gvRJ9a/ztvRb84z0WfOX9PfyP/T68WXzBPGm8qzwgPK+8Lfy0vDg8pTwufLV7xnynO7/8EXtzO+c7EDv8Oyo7+rtuvAS7+PxWO8m8jHuFvFO7FvvbOql7RvpeewA6Wvs9+lY7eHqLu7a6iDuLuqE7anpE+2B6fzsY+nu7O/ojexQ6Pzr5OeH62Xn9+qf5irqFuaS6e7lWum75SnpW+Xj6ALlo+jJ5GzosuQ16JXk7ud65L/nquTk57rk9ef74zbnVuKL5VLgh+P13hXimd6Q4arek+Hw3s3hOd/44RLfuOFt3vzghN0Q4Ojcad9/3N3eudsE3tTaBt0L2iPcf9mD20HZHNu/2HfaC9io2cTXRNm81zDZqNcP2ULXkdhI1onXftWW1tLVmNay1i7XeNby1vbUotXK03/Us9Mx1ETUdNQE1enUXNUm1ULVD9UE1bDUPtTD0wHTfNJF0r7Rb9Lc0RrTYNLO08DSEdSw0uDTY9Kp0zfSaNMJ0jDTzdHG0zTSUtWM0+bWBNWn16nVpdd51ZnXN9Xa12DVONjH1arYP9ZP2djWI9qM1+vaMNiX28bYUdxn2QPd/tm73avaqt6k233fg9y038zcr9/o3Ivg09174rzfaeSu4WLlq+JI5Z/iouQc4ufjjuFD4xPhSONA4YzkqeKW5tbkcOjI5lrpxudT6dnnGems50Lp7ef06cno3+rh6UbrgOrw6lfqOeq76ZnpNul26Rrpxele6SjqyelV6hrqL+ol6hDqO+pl6rbqBetv67jrO+yf7Djtbu0c7kbt+u2p61/sJekC6v7mHuj+5WnnMObe507nJ+mO6GnqCOnh6tDotOpt6HPqNehr6mHoveqY6B7rD+jM6oTmYule5ETnY+JK5UDhH+TF4LDjfuCY43TgteOd4PnjyeBH5O7gfuTZ4G/kfeAV5BfgsOOI3zXji95i4kXdNOER3PzfFNsB3zfaRd6I2b/dVdme3YnZyd2Q2b/dMNld3fDYN91Q2bLd+tln3jfapt6X2RfeXNj83EzX89uu1jfbFdaD2mTVzNnq1GDZq9Q92TrU39h/0yrYJNPC15HTFtgw1KfYXdTY2E3UzdhC1LnY2NNJ2M7SONd80djVYNCy1K/P+dNNz47TMc9g02nPitPxzw/UntC11P7QBdXn0NjUvNCC1JjQP9Rg0AHU/c+f00zP6dI7zsfR0cxI0IPL487cyg/OgcqBzffJ0cx3yUDMi8lkzEnKLc3ryrnN3Mp8zXDK08zayQXM9cgFyxHID8qHx3DJD8fryFLGJMitxWLHh8UTx9XFPMeDxrrHVMdYyL3HnMhRxx3IX8YRx5TFIsYKxYrFvMQ6xSDFfcVQxnLGmcd3x+vHjce/xj/GxMQ4xEbDt8Jfw8PC9cQ8xLrG2cW7x6DGJcjLxrTIK8eeyfHHRsqPyJTK2MjJyvTIkcqbyNXJs8dryRTHK8qtxwTMaMkkzm/LDNA5zZHRns620qPPntNv0EbUBdHK1HLRY9Xl0RbWddKl1tnShdaN0rPVpNE41S3RUNZG0ibZ9tRc3PPXf9712WLfzNrC3yDbkODT29nh99zZ4ufdXONY3q3jnd4d5P3egeQ934nkOt9A5evfY+fu4drpV+Tf607miO3d56/u+OgM70rpwu786MjuBunV7wXqQ/FT6x3yDewa8gXs3fHV64Pyfuw39C3u8fXj7/n25vC/95rxxviJ8tH5kfOb+mf0R/sT9e/7ufWP/GP2Jv0M97H9l/cO/uz3af46+AH/x/jp/7L5WwEu+18DQP1cBVH/iwaTAKMGwABSBn4AiwarAIUHjwGcCJICrgixArQH4AEUB24B1gddAtUJbQQ/DMgGbw7oCD0QsQpiEeQL6RGNDGUSIA3pEsENOxNCDkUTaQ4MEz8OEBM8DpUTtw5hFIoPaxWxEBUXhhKsGUUVbxw0GB8eEhqBHn4aWR5BGooeZhozHx8btB/aG8IfJxxjH/cb8h6eGyof1BtIIP0cBCLTHuAjuSBEJTkiPCZiI/smSCRqJ+ckECiuJUAp4iZXKv0nzyqIKKcqfSjcKd0nbyifJowm5SQhJZkjlyUbJBoopCYsK80pPS0KLPst+CwlLjwtVC5yLV8uli3jLUAtnywlLPYqnSpzKTIpHSj4JyknHyc1JzongiiTKHAqkyrTKyAsVCzWLHksIC1VLBQtyyufLEErJSwaKw0sAiv/K/wpCiuxJ+QoLCWOJtAjYyVMJPol+iWkJ08n/SiLJ1UpQSckKSgnGykkJzIpuSbyKAomYyh3JdMntSQTJ18j1iWnITok/R+lItoemSGxHoUhgh9iIt0gwiMbIhElhCKSJQMiIyW0IeQkuyL8JW4ktCfRJBUoBiNPJiIgbiOhHf8gYxzVH1kc0B/hHFggnh0eIa8eKiL1H3MjCCGdJJ0hSiWoIXglkiGJJZ0hlSUiIQolxx+yI/wd6CHoG+EfEhonHm0ZqB0nGpceuhtMIEkd0SEvHpwilh7nItoeHyNEH5Ajkh/vI8YeTCPYHIIh8xqeH9EZch5MGdcd5RhBHTcYZBxZF3UbvRbvGpsW7xqYFgUbsxYjG2gXthteGHkciRiDHE8XSxvmFPMYEBI1Fr4P/hNaDq8Slg3/EWIN2RHQDUMS+w1rEigNqBEhDLQQ4AuXEFgMOxGeDKUR+QseEY4KwA/PCP8NZQeVDJ8GzgucBeAK0QNDCQsCnQfbAHYG6P+LBVj/CgXn/5kFRwHsBkUC5AcvAtcHFwHNBlX/EwU6/fYCQfsBAS768/9B+gEAw/pzAKv6PQB5+fL+vfcq/ZH2BPyy9i38wPcz/dr4Nv7U+Qr/ovq5/+n68v+T+oT/yvmZ/tj4i/2691n8HPa2+kr00fgq84L3YvOM99n02/i89qH6XPgi/EX56PxE+cz8kfj2+6H32vom9zf6gPdr+iL46/qX+C37ofj6+u33IPq69tH4qfWi90z1H/f69Zb3dffa+BX5Rfog+hz7QfoV+675Xfri+Gb5dfjA+GD4dfj59+j3/fbG9t71dPU49ZX0f/Wl9K/2pvVq+DP3/vmT+Kr6Dvkx+m34N/lQ97j4pPYP+b323PlS97X6+fc3+0v4Pfsn+O/6ufdT+vb2l/kJ9oX5xvV1+of2wvul9878e/h4/ff4+v1h+cD+C/rk/wP7CQH6+8wBl/zsAZf8ewEA/PAAR/vJAPL6NAE0+zMCGPy4A439bAUx/+sGmQA/CMMBXwm+AjMKdwMiC0QEgQyBBRoOEAdwD20IFBAYCUcQRgmhEIsJLREQCh0SBgvYE7MMxxWYDjUXDxBaGEYRjRmfEvkaNRTTHB8WvR4IGLYfABlTH6wYjB4BGHgeARgHH6UY5h+oGVMhPhuGI5sd6CUeIDwngSEMJ1khhybiIBQnhiHQKGMj4yqcJVssRifaLO4nyCz7J9osJSguLYUoWC23KEIttCglLb8o/yzGKOQs1iiHLZopTi9+K3Uxvy3FMi4v0zJVL+Qxfi5lMCEt4y7MK/QtDSvTLR0rhC4GLMgvgC24MJguoDCeLvIvGS6UL/Et5y9+LsEwjy+LMZUwgDHHMEowxS+ULkAuaC1DLRotKS0zLXwtFy2OLYssMS34K88s1SvgLDgsei3rLF4uZS3/LmYtLC9KLTsvBi0dLwMsQy5IKrAssCg9Kx4ozCq+KIQr0CmzLEQqSi2zKeAswygaLE8ovyt2KPEr7ChwLFkp7yxBKfIsaSgzLGInOSsyJxYrLygnLFIpXC05KUktsifFK+olACrdJPUoliS1KO8kGCnUJQMq8yYnK+4nHSxUKHMsnCezK/8lFiqnJL4ogiSSKCYlKymBJYApOiUwKZokgCjYI6knQSP4JhsjviYyI80mByOdJmoi8iW2ISUlcyHDJOQhHCXUIu8lYiNYJqAieyWWIGAjLx7oIGccCh+lGzAexBsvHnkcwh6aHbwfvx60IEgfFCHQHnwgfB0SHwMchR1GG7IcPRuCHMka4xtuGV4a5herGAQXnhcqF54XJhh5GDMZahmhGbgZZBleGQoZ5RgaGcoYoRkjGSIadBnvGRMZ7BjwF6UXihZFFgwV5hSaE08U4BLxFFgTahaoFAQYGRY1GSkX5RmyFykazRczGrwXcRrsFwEbaxhvG8YYTxuJGIUaoRd5GYMWAhkBFs4ZyBbtG+UYgR54GyggMB1ZIHUd0x8FHeYfMB0IIV8eYCLGHx8jnCA5I9Yg/CLCIIQicSCaIa4flyDVHo0g9R7bIWkgpyNSIgYlzSP1Jd4ktybIJSsnaSZAJ6cmGierJuUmnCZ7JlImmSWMJVwkZiQ9I2Yj/SJHIxAkeCQhJq4mKCjUKOgosClNKCspRicwKG4maifnJf0mtCXnJqMl8yZLJbImXCTXJe8ieCRxIRUjqyB3Ih4hDiNgInQkeCOqJXcjyiVHIr8kryBLI2sfLyKqHpMhER4ZITAdXyDVGykfHBqTHcYYXxy9GHEc4RmuHRUb+R5mG2MfmxqyHuMYEh25Fv0aCBVeGYQU7xjcFF0ZIxW4GcMUaBmvE2EYKhLmFqUQbhXJD6QUHhAFFW4RYxbpEuoXlBOiGP0SFRi5EdkWvhDpFV0QkBXiDxYVkg7LE8EM+xEZC1gQIgpsDzIKhA8XC24QKwyAEfgMRxJyDboSZA2oEqAM4BG2C/QQawumEMQL/BAhDFYR4wsNEb0K3A8NCSMOugfCDHsHcwxcCEINxgmfDs8KnA+zCnMPpwlYDsYIaQ24CEwNIQmeDS4Jiw1RCJIMogbOCqoExggoAy8HowKSBiID+wZLBAoIcQUTCdcFWwkhBYUIlwPeBhwCQQViAWcEbgFYBIkBWQTNAH8DDf+aAe/8Wv94+739SPtn/TH8Mf5S/S3/gv05/3n8Cv70+mD87Pk4+9f5Afth+mb73Pqy+6f6TPtq+en5ePfV96b14vXq9AT1jvWC9cv2lPaG9xz3NPef9m32svX59RX1Avb39Hj2S/Vc9xH2ifgY92r5w/c/+WT38vft9Wr2RfTw9ajz5vZ49FX4w/UM+Vb20Pjx9X74ePUS+eD1lvo793f88vg+/pf6nf/X+/D/C/zf/tv6QP0W+X/8LvhJ/c74Gf97+goBT/x1Ap39GwMl/mMDTP4oBPD+2gWBAAUIkgLqCVsE9ApIBeMKGAUbCjYEnwmjAw0K+wMxCwMFlAxHBuQNgQfnDnEIiA8CCTQQlgldEacK9BIqDJQUug3BFdkOCRYPD3UVaA69FKANnxR3DTkVCA5UFhQPihc7EFIY9xB8GBcRhRgXERkZqBFdGucS7BtxFDcdtRXOHUMWrB0dFmQd0hWGHfYVDh58FpkeBxfvHl4XHh+TFzsfsxdaH88Xwx86GPwgeRn9IoMb5CR4HdoleR7MJWoeJiXGHYEkLR1IJAcdlyRoHWklRR6JJmsfZydVILonuyD7JxAhvijiIeEpEiP7Kjok7StAJb0sKSZoLewm6y2FJ1ouCijSLpIocy9EKTUwGyrTMNYqPzFfK8Ax/CtmMrosCzN5LRA0mS7ONW0wizdCMmU4ODN7OHAzfTiXM804AjRyOcE0RjqwNds6YTbiOoc2vDqENv466jarO7U3aDyQOCo9cjkVPn86/D6GO3A/GzxdPyo8RD8xPKo/ujyMQMA9cEHDPsJBNj9YQe8+ckAtPng/VT3mPuY8VT94PdRAGT9wQthA9UJ/QTpC5kAxQQFAokCWP4NAmT+CQLU/akC6Pw5AhT9LP+w+Lj72PTQ9GD3pPOo8Zj2NPSM+ZD5VPrE+uj04Pqk8SD2JO008zTq6O586sDuMOr07DzpcOwE5Xjp/N/A4BTaTNz819DZsNUo3CDYMOFA2czgLNkM4dTXDN9Q0NDcxNKk2eDMMNsoyfTVXMig13zHUNAUxFzTgLwgzEy9MMgYvRzIuL3oyzi4xMgAugDFcLfcwIi3RMC8t7TCDLU4xWC4rMlwvMjOEL2EzES78MYQriC9ZKXktlSjJLOEoKC13KdAtAippLlEqyS4aKqouRynyLUAoAy27J5ssJCgiLeAo+C3JKPgtqSfrLEgmnStIJbEqwyQ9KqgkMiqnJEEqJiTTKecioyhzITwntSB/JjohAie0In0o1yOkKV0jLildIS0nBB/PJBId1CKgG1oh8hqjICMbwyB4GwohFBuTIN4ZTB+fGP4dSRiaHfkYOB7EGfUeuBnUHpEYmx2bFpcbMRQkGeIR0hZ3EGgVNRAjFVoQSRXTD8cUIA4dEwAMDBH5ChQQuAvmEFwNnBJiDrMTyw0xE6MLIBGzCEkO7AWcC/EDtAnnAr8ItQKiCMwCyQgyAkMIlwC8BsL++QTJ/RUEKP5/BDH/kAXb/0AGnP8HBm3+5wSu/DQD5vpuAZj5IgD++Ij/rPgx//33fP659jD9RfWz+5P0/Ppa9bv7PPeX/RX5ZP/i+RwASfln/3T3eP0B9fL6//Le+C7y9/c88uz3LvLG92vx5vY58I31X++N9J/vpvTl8Mj1aPIu94nzMPjb81f4DPNe93jxofX77/jzL+/+8vHujvKZ7gjyve3+8I7sn++H62vuK+vg7dPrV+6E7dLvou+58SrxCfNK8fDy6u9Z8entI+9l7G7to+t67Bbrtut26tnq6+kT6lzpRumB6Czo0udG5yLoYudU6V/odupK6erqhenO6jHpgeqm6D/qIOgT6rTn1+k/5wnpP+ZN51fk+OTP4dnidd/14Vje++Ia33DlUeEk6M/jCeqC5Zvq5OUK6iXlCun241XoE+NO6Nbip+jz4p3oreKY53bhA+a73xjlq96F5e/eEOdR4CXpQOIq6x7kgOxI5c/sbOWX7BDlCe1p5cvuF+f38C/pzvH46YTwo+gJ7h3mFOwa5MfrwuMe7RTlc+9o5zfyLurP9M/sgvaO7hH3Le8x917v2PcT8CT5bPE4+pDyJfqK8sb4P/H+9o7v8PWZ7kX2DO/599/wUPpU8z/8XvUw/WH2YP2l9rv9Gff5/nX4yQBm+gACvPuxAZD7FAAU+hz+OPik/Nv2Gfxo9qz8E/dP/tD4YwAB++wBrvxdAkL97gH2/GcBjfx0AbL8/wFV/UoCuf25AUX9XQAK/Lv+jPqI/YD5ev2b+YX+zfqr/xb8CgCZ/Jn/T/zk/sb7fv6N+57+3/sZ/5L8kP9B/aP/jP33/hX9XP2u+yr7sfku+er3Ovgx95v4zveo+Rb5RPrw+SX6DPri+QT65fk/+v35jfrj+aj6dPlo+mr4k/me9gL4g/Qd9ubys/R58nb0N/Ne9TL0hvaO9A73XvQH9z70C/dD9DX3HfQ09wD0Pvde9MD33/Rh+MH0XfjW84z3g/JP9k3xLvW28K70x/DU9N/w/vSa8M30UfCV9FfwqfSQ8Or0//Be9bbxGfYo8pH2gPHv9cPvN/QT7orygO338RTuifL87mzzb+/Y8zLvk/N67s/yeu3E8Ufsh/BY643vdeuc773s1vA77kPy3+7S8ljuNfIB7cjwi+s875jqMu4a6pztlOn77NDoHewa6Ezr2efu6kToPOsz6QrsBuq77Azqn+we6ZLryecb6qfm1ejX5eHnQeUn5xPl1eaB5R3nB+Z957rlBuc55FzlPeI54xPh5eFu4Rvi2+Ji40jkpuQH5TzlAOUJ5WDkP+SH4zrj2eJj4mXiyOHr4SXhOuFK4HfgXd8a4Nfee+AR33Ph4d964sDgJuNH4XDjbOFq40XhEOPN4IziMOCB4g3gWOPQ4KLkCeKC5d7id+XM4o7k4eFR46jgmOL43/PiYOBN5MzhFuaq453nTeVy6D3mreiZ5svo2uYJ6T3nLOmI58/oVOcG6LXmi+dm5svn0OZQ6IPno+gA6PfogOiE6Tnp9enV6ebp8elw6aXpLumL6cXpSuog68zrXuwv7cfsu+1A7Fjt/+o47Gnpwuoe6JXpe+cQ6X7nLukQ6Nrp/ujg6tfp0Otm6nXsuurc7Ljq6+wy6nbsYem265zoAuvB5zXqjOYQ6WLl9+fq5I/nHuXW53rlR+ii5YPoX+Va6LXkyOcK5DnnyOMU57/jK+d+4wrn6uKW5hDi3uXu4N7ko9+145PexuIR3mXi+t1t4tvdauKB3SziG93h4cPcoeFt3GPhLdw54fzbG+GS28PgwNoD4I/Z4t4+2KDdWtfK3GTX4dwq2LLd2Nhs3rHYT96T1zrdG9bK2yDV19re1JraGdXd2rLVetty1j7c4tax3LnWi9wB1tPb8NTD2gLU1Nms03zZr9N82XTTPtkY097YPtP+2A/UydkO1cDavNVk29vVettE1djaAtSK2aLSHdjn0VXXHNJ71+bSNtiy0+/Y9NMf2XXTjdiV0pnXD9L91jzSFdff0qHXkNM62BXUpdg/1LbYy9Mn2LnS+daQ0bPV7dDz1OLQy9QI0dLU7dCX1HzQBdQk0I3Ta9Cw0zHRVNTb0dvU29G31PfQr9ODzxbSYs7P0CDOZdBszovQwM630N3OrdCjzkrQDM6Lz2TNuc70zB7O6szszWzNQs5JzvTO385gz6nO/c7Fze7NwszAzBfM58v6y57LXszVy8zMF8yfzL3L48vTynzLQMoXzK3KbM3Wy7vO+MxTz2LN9M7YzB7O1suczSXLqs0Jyx3OTsvYzt3Lvs+YzHjQJs290D/NstAJzdnQBs210bfNH9P3znjUJ9Bt1fHQAdZe0S7WZNEW1iPRTdY00TfX99Fg2PrSD9mF0xzZa9P62CbTVtld04rab9RA3APWud1a17zePdi53xvZ3uAf2rzh39oy4jfbsuKa22/jO9wG5LbcL+TF3CXkodxj5MbcR+WS3dXmCd/B6N7gjuqW4r3rseMk7AbkEuzg4/XrsuMv7Nvj5OyC5K/tP+Xg7WLlh+385HPt3eQT7nHlJO965mLwruef8ePoivLI6QTzPOow82LqKPNY6gzzOeoj807qlfO/6in0U+t79Kbrb/Se6z70b+tK9IDrB/VC7Ib2x+0m+G7v+fhJ8Ob4PvC/+CHwH/mN8Lz5NPEF+ovx2vls8W/5EPEd+c7wJPnm8JP5ZPFc+j/yjPuC8/38B/UX/jT2Vf6H9v39Rva8/Rz2+v1x9tD+YPcjAMv4aQEq+vMB0PqhAZr6AAEU+soA+vl0AcD6uwIl/OoDcf2wBFb+YgUo/1EGNwBxB3gBjgi3AmIJqwO7CSUEkQkeBO0InAMTCOcCsweqAlcIcQPMCQwFaQvNBqwMNQhcDQoJfA1QCVUNUAmDDaMJaw6xCqAPDwwnELsMfA84DDIOFAtHDVEKOw1sCsENGws8Dr0Leg4iDNEOoAxYD1ENzA/tDR4QZg6OEP4OEBGpDysR6g99EGUPKg85DsIN+QzdDDwMpQwrDM4Megz0DMgM6AzjDJsMuwwRDFoMtAsiDAgMnAzTDI0NGw37DVMMVQ3cCgUMcwm/CnsI7QnrB4EJagckCbsGmQgABgAIegWcB1EFlgeaBQIILga1CJ0GRgmOBlUJ7gXWCOoE7we+A+EGhALDBUwBpwR3AOsDUgDgA3wAIgROAAoErv+BAyD/CgNK/0gDRwBcBF8BiQWhAeMF+QBSBQcAeAQ6/8MDnf5BAyn+6ALG/aMCTP1HAqr8wwEO/EcB1/swATH8rQHa/HcCcP0tA7z9nAOy/bEDTP1sA5T80QKi+/0BvPoyAR36rwCg+UoA3/ig/9z3sf4A9+b9vPay/Sv3L/759wf/k/iq/6H4v/8V+Df/IPdE/kX2Zv3o9Qb90fXp/Gz1fPx99IP7SPM/+jDyGflv8Uj4CfHQ9w7xv/eH8SP4KPKu+FDyvfim8f33fPC89mzvlfWz7sj04O3i83bsZ/Kw6pLwPOkT72PoNO4R6NrtOugC7tzopu6N6V3vjell74vocO4e5xLtFuYa7JXlresf5UzrMuRz6qbi/+jg4FDnZ9/v5WDe/+TY3Y7kKN705DrfGuYY4A3nAOAJ5xzfOOYL3jblO9105MLcB+RS3KPjltvv4nXa1+ER2XfgvNcm3wjXc95S17zeSdix3zPZleCQ2ergcdnA4EjZjOBV2YzgXNmC4BbZK+CM2Izfx9ex3qLWdN011ezbFdSv2uDTXNqk1ADb4tUc3P3WEt2Q13/doddp3YnXKN2P1wHdpNfs3JfXsdwg1wrcANa52nTU+thC05TXH9M91xjU/teP1T/ZvNYz2j3Xe9pd12DaiNdP2uHXbdpT2KPapNi12mbYN9pm1/bY+tVL17XUxtX508fU79N71IDUy9Rl1W3VSdYO1u3WbtYz13HWT9dJ1qDXVtY22KjWntjL1kvYNNYw19XU3tU/0wDVH9LS1K3RFtWt0YfV3NEf1jLS2tar0pPXI9NO2J3TRdlT1G3aO9VJ29jVd9vH1RXbKdWD2lzUEdqu0/LZVtMg2k3Tddpu0/favNO220vUidzv1FvdltWQ3qTWcOBf2HfiRNrL43vbHuS028XjQttG47HaEeNt2lXjpNr14zvbvuT/24jlx9xO5o3dRueI3qro8t9v6r/hOOyS46XtDOWI7v7l++6A5jnv0OZd7wbnbO8p56/vgedJ8DLo1fDV6N3w9ei+8O/oVPGd6QLzZeth9d/tqPc/8D357vH8+cjyJvoP8wf6DPOz+dXyPfl58un4QvLv+GLyKfm58nj5JvMg+unzUPs39bz8vfbo/Qf4l/7S+ML+GPmL/v34Ov7K+AP+r/ju/bj47v3X+Nj94fh3/aD4v/wI+AX8cffQ+2D3YfwY+HL9UPlx/nj6Af8z+yn/iPsi/6/7Df/L+8n+u/sp/k/7Pv2b+lr87fm9+4r5bft0+T/7gvk0+7L5ePs0+g38Bful/Nv7/vxy/Pb8p/yQ/H78D/w6/L37I/yG+yf8O/sW/M364vsU+mD7Gfmd+mv4I/p2+GP67fgN+135rPu2+TT8IvrN/ML6mf2I+4j+Ffw9/w/8Xf+Z+wr/Evul/pb6SP7v+b/9KfkV/b/4xPwM+Sr90vkG/p365f5C+5r/ufshAPn7bgAf/KAAOPzDABj8qwCz+0sAPvva/9T6c/9y+hH/LvrK/hb6r/4R+qT+DvqZ/j36wP7K+kL/ivv4/zH8jwCq/PkA+fw3AfL8HgFt/IQAgfuC/2v6Vf6C+VP9H/nY/Fz5+fzh+WH9NvqZ/QT6SP1j+Yj81PjX+9L4tftZ+Rj8+fmU/D36svz8+Uz8ePmi++P45voC+Nz5vfZu+Ir1Evfm9EP20vQF9if1MPbb9bf23/aQ9wj4jfjz+Ev5LflX+Z74m/ik93T3q/ZP9u31ZfWF9dH0ivWr9AT2+/Sh9m/12/aD9a72MfWu9hH1SPeN9VD4fPZr+X/3VfpW+On63Pgj+wz5/vrj+HX6Wvix+Zv3GfkM9/L49PY0+Uj3svne93D6uPiZ+wD6GP2h+5L+QP2y/4n+RwBH/yoAVv+k///+QP/J/ij/3/4L//X+zv7o/q/++f7y/mv/qv9VAKoAhAGOAZYCMwJpA9kCPASmAzMFVAQNBpYEeAZ4BIEGIQRRBo4D4QWxAiYFvgFVBBcBzAP4AMoDWAFFBBQCHAUaAzkGQAR2ByIFaghUBa4I4gRNCEMEuwe+A0MHMgPBBlgC8gU+AeEEVgACBPP/pwPb/5kDsf93A4//YAPN/6gDWABBBMYAvATMANIEcACHBO//GARj/6EDnP7xAnr95wEq/LEA3Pp8/6H5XP7A+Jb9oPiS/UL5T/43+l///Po+AEL7ngAU+4gApfowAPn5mv/v+KP+vPeD/c72p/ww9hb8mPWN+/70APur9Lj62PTv+nL1kfsq9lD8r/bb/OL2FP3U9gj9nfbU/G72qPx59rX8ifbE/A/2SfzN9AX7RfN5+WHykfit8tr44/MI+jL1UPsY9i/8q/a5/A73Ev0r9yP9Affv/Nn2ufzs9r38DvfR/Or2nfxq9gr8xPVT+0b1wvoj9Yr6dvXJ+j/2e/tB92T8Gfgl/X74cP2G+F39qfhm/R/5v/1v+fL9+/hg/cf3C/xx9pb6jPWQ+TD1Efk09fT4lPUw+U/2xvk094b67PcY+0j4T/tj+EH7bfgj+2H47/rv91P69vYx+cD10Peo9I323/OY9ZXzI/X281f1xvT59YD1h/bU9az2z/V59tj1U/ZT9p72Ffcx93H3Xff29rP24/Vv9cH0HfTV8wHzQ/M+8kPzDPLG817ybPTV8hH1SPPU9dnztfaJ9Jf3O/V4+On1Hflg9jf5RvbU+LX1RPjz9J33HPQf927zWvd783T4ZPTb+Zv19PqG9pb7+vYK/EH3x/zQ9wH+3PiB/zD63QBf+7sBEvzyAR78oQGi+y8BBfsHAbX6egH++n4C2/vIA/38HgUt/oIGa//4B7wAbwkOAsUKQAPmCz0EzAwDBVANZQUoDRwFkgxnBF4MFAQCDZwENA6wBXMP0wZyELcHIRFLCNgR6gj3Eu8JXhRCC6wVdwzEFnwNpRdJDgwYnA7HF0QOJBeSDa8WDA2tFvsMEhdTDb0X8Q2CGKkOOhlXDwQaFxAjGy4RjRyREugd5RPRHsoUAR/2FGYeVxRfHU0TkBx/EmEcUBK8HKwSRB01E7sdsBMbHhUUax5rFNge3xSoH7YV0yDpFvAhERjNIvkYZiOeGYkjzRkiI3QZfyLfGOchVxh+IQAYjCEgGBEithitImcZXCMqGn8kZBsbJhUdsSfDHs0o9h8sKXAg3ig7IF4o1B8vKMIfYygSILUogiAHKfIgbyl3Ie8pGCJ7KsUiLiuXIzMsvySULUEmJC/0J5wwjymPMacqsTHtKkUxpirZMF8qszBhKsEwlSrnMOEqFzE6K00xmSupMR0sZTICLZwzZC4rNRswtzbSMdY3HDM4OKgz7TeIM2c3LjMEN/cywTbgMoY2zzJaNtEyQjbkMi02/DIjNiAzTzZ5M+I2OTTgN2Q15TiVNmc5RTdCOU03vjj3Nh84hDZ/NxI23zahNRw2CTUWNTE0DDRTM24z4jJ6MxozFTTiM9w01TRWNXo1TTWeNfE0bjV/NCc12zOtNNky1jO7MeMy8DBAMm0w6THML3Ax6C63MCAuFjDhLf8vQy6IMOAuTDExL8ExFy/MMeQuvTHBLr0xci6PMdMtEjENLWwwMyyzLyQrxC7yKbEtDinuLNIo0CwdKTwtjinOLespSy5BKsQutSpaLxsr5C8GK/QvVCpmL20ppy7NKC4uaSj0LQQouC2TJ3MtPCdGLQQnOS3xJlEtCSeULTon8S1qJ0supiexLvgnLC88KJYvUijTLyQoyC90JzsvTyY1LkQlSS2+JN4sdSSuLBIkYiy0IxcsnSMRLNsjXixLJNospiQ9La4kSy1sJAwt+COYLDkj1ysiIrsq/SCOKR8gpiiaHxMoRR+wJ/0eVCexHvImZh6QJi0ePSYgHhQmPh4UJkIe+iXQHWcl1BxKJLEbBiPNGgEiJBo3IXIZZiCWGGofrhdkHvEWjR2YFhsdnhYKHdEWJx0EF0kdExdLHcYW8xz/FSYc7hQRG8AT4hmDEqYYYRGKF5wQzhY1EHIW6Q8yFmgPwRWzDh0VNQ6yFFsO6RT0DpQVVA8JFg0P1RVDDh8VZA1QFKoMqRMGDBYTYwuEEtcKBhJvCqoRHgplEecJOBHWCS4R8glQETkKmxGUCvgR5gpKEhALcxLjCkASOQqREVkJqRDPCBMQzwgGEBcJQBA1CUoQ6gjtD3QIYQ9DCBkPgAg5D/4Imw+OCQ0Q/glbEAwKRxDICd0PfQlsD04JFA8fCbsOzwg9DlkImQ3rB/sMtAeSDLcHYQzXB0sMFghUDJUImwxKCRYN3AlsDe0JQg2VCa0MPQkWDAMJnQuuCAYLKwhBCqsHfglRB+AIHQdpCBsHIghzBzMIMgirCAYJOQleCUkJ/gigCFUIsAcDCBYHGwjkBicIpAbaBxAGegdmBVwH/wRbB7QELgc9BPQGuQMTB48DsAfkA4EIbQQfCcUEfQnbBNYJ7wQ4Cg4FbAr/BFUKqQQWCisE5wm/A+4JjAM2Cp0DugrsA34LfwR3DEoFUw35BeENYAZdDrcGBg89B8sP5Ad3EHYI+hDgCGUROAm7EX0J4BGTCc8RdwngEYAJZRIACkkT4Qo3FMwLDxWmDPcVkg0PF7AONRjdDy0Z3RD3GbIRthp9EkYbGhNdGz8TERsCE+ka6hJFG1YT9xsZFJAcxBTzHDkVgR3bFZIe/hbXH1YYzCBgGWQhDBr3IbMakiJjG+IixxukIp4bASIPG3ghmxp1Ia4a8CE+G4Yi6RsKI38clSMgHSgkxx2cJE8eACXJHn4lWh/kJdQfyiXQHyElOh9FJHQepCPpHVwjth0wI6EdASOKHRIjsh2ZI1MeWSQvH+Ik1B8DJRIg7yQeIOwkOyDyJGQgpyQ+IOAjnh/lIsweGCIpHqch5R2UIQMeuCFWHtAhoB7NIdMe5SEfHzYipx+2ImAgRSMoIaQjwCGNI+Uh+SKLIQ4i3SDrIPMftR/6HtoeWR6sHmceGx8OH8Mf8B9PILQgmSA2IcIglCEOIRUiiyHGIgEibiM7ItojFSLiI3AhaiNdIIQiUh+hIdAeSCHrHokhTh8OIq8fkiISIBUjjCCuIxUhUiSWIe4k/SFtJTQiuSUmIr4lxiFwJQshxSQUINsjOh8NI8cepCKyHpYiuR6jIrgepSK8Hqsi1x7GIhIfACNyH1wj3x/DIyYgASQLIN4jdx9AI34eOSJfHQ0hbRwLINgbZh+NGwcfWhvAHiobex4DGzse9BoVHhUbGx5vG1we6xu5Hi4c4R7tG4EeJhuaHQoaXBzGGPcaiReXGYIWaxjEFYoXRhXnFggVghYfFXIWihW2FicWKxe9FpgXCRe6F98WaBdDFqQWYBWYFYQUlRT3E+ITvhODE5oTOxNCE8MSrRIPEh0SYhHtERkRRxJfERYTHBIgFBcTJxUVFN8VyBQCFukUgxVuFJgUixOSE5ESrBK7EfcRHhF2EbcQNBGUEE0RzxDOEXgRpRJ4EqUToxOiFM8UYBW+FZ8VMRZkFSsWAhX+FbkU7RVyFNwV5ROHFfoS1BT1EQYUTxGVEzwRuhOiEVQUYBJGFXYTjharFPQXchXsGG8VFRnBFJQY4BPcFxMTOBdUEp8WehHpFXAQARVYDwgUgA5MEzYOHROPDo4TaQ9/FGsQkxUWEVAWEhFaFm4QwRWGD+UUow4JFNANPBP+DGwSGQyHERcLhhD3CWIPzwg2DvEHVA3EByANUgipDSkJeQ6xCfsOmQndDu4ILA7yBywN3gYWDLUF6gpnBJsJBAM5CK8B5QaCALsFsv/xBHj/vATA/w0FKAB+BVkAuwU9AKsF1/9UBTv/xgSe/jcEHv7GA6P9WQP6/L8CG/zuARb7+AAK+vj/Ivkc/5T4mf6H+Jb+8/gK/4/5rf8B+iUAM/pbAEv6dQBq+pYAZvqTANz5CACP+Lj+y/by/D71YPtl9IL6SPRd+qn0uPpZ9V/7KfYl/Nz2zvw19xv9J/cB/e/2u/zQ9o381faD/Mv2avx49gX8yvVF++b0TvoH9Fz5W/Ob+AnzM/gh8zX4l/OT+EX0J/kR9dr52/WK+lL25foi9pn6UvWs+Tv0ePgo80b3LvIt9k/xK/We8Fr0PPDV8yPwmvM08IbzU/CA83bwf/OK8GzzhPA/83jwDPNx8NzyRfCG8rPvy/Gl7pLwRe0I7/rrke0a64bsnurc6zXqRuvc6b/q6umg6ofqD+tU66zr1uv/6+Hr3OuV617rBuuf6i7qlukR6Uro6+f05g3n4+WY5jzleebr5Jzm3uQA5xDljuds5QXoseU/6Ljlaeiz5dDo5+VR6TXmdOkn5hnpmeWs6Pvki+iq5IjoduQ16PHjkece4yDne+Jb54fiTehI46DpbeT+6pzlMeyg5h7tYeez7cbn2e2/56btX+dY7ebmIe2E5gLtOeb+7ArmQO0k5tntk+aV7iXnYe/L53/wwej/8RrqcfNm6030HuyO9DvsqPQx7AX1bOyQ9dXszvXx7Hb1euzV9LrrbPQz6330J+sJ9ZXrHPaN7Ln3EO6I+cXv7PoQ8YX7kfF/+3XxQfsh8QH7zvDH+n/woPpF8I36IfBx+vTvO/qv7yP6ie9y+svvOPuE8Cn8afHV/A7yFf1F8jP9WvKJ/anyD/4q82b+fPM9/lDzmf2p8q78vfGz+8Pw5vr376L6tO8s+0DwVvxv8Zr9uvKn/s3ziP+29EIAefWqAOr1pADv9UwApPXF/yn1GP+J9FX+1fOs/T7zf/0h8xj+zfNM/xP1ewBW9jcBJveqAa/3OwJZ+AIDNfm7Awj6OQSg+mYE6Po1BNH6oANZ+tACp/kNAgH5owG2+OQBFvniAjb6VgTL+9MFav0dB9f+JQgBANkI2gA8CWIBYgmtAU0JvwH1CI4BcAgwAQwI8wAWCCYBpAjeAXsJ4AI4CsUDsQppBAwL8QSIC5gFSgyFBjwNpAcJDp8IUw4WCQgO+AhTDXAIVwyjBzoLtQZSCv0F/wnZBVIKXAYTC00H4AtICG8MBwnMDJUJMw0sCqANywq0DRALKg21ChcM0wnTCsEItAnSB/wISwfBCEAHzQh+B8wIrQeICJwHGwhfB78HMwekB0gH0wepBzAINgh9CLMIbQjSCMgHXAiCBkYH0ATCBSYDRQT6AUcDcQHrAlQB+QJKARsDNgEyA0cBbQOqAfsDQwK8BLUCWwWvAn4FBwL/BNcA+QON/9oCl/4OAv/9oAF4/UgB4vzdAFz8hQAU/GwAH/ykAHH8JgHt/NMBfP2VAgv+VgNV/tMD7/2jA8r8tAJj+4QBRvqdAJf5JgAj+en/r/it/zP4Zv/l90//Gfi5/+b4vAD0+f0Bq/rnAqX6EQPp+YQCyviQAav3nADY9u//VPaS/+/1T/+H9Qf/MPXK/un0nv6Y9GT+OvQZ/vvz6/0A9P39Q/RJ/o30mv6H9Jf+AvQS/irzN/1J8lD8dvFy+5Lwg/qH72f5VO4j+EDt+fbB7GH2FO2a9trtQfdz7rr3h+6p9xTuEvdG7R32ROzz9CjrrPMI6mDyCOk18UnoSvCz54nvD+e77lzm3+3U5S7tp+XZ7LzlyOzX5cHsyeWP7IDlKOwU5aLrqeQd6y7ki+px473pW+KW6AfhOOeo38/lgt6j5PndGORF3mbkG98/5eLfDOY24GnmBuBD5nHfu+Wx3gnl+N1e5Fzd0uPy3Hjjw9xb46PcS+NL3APjuNuB4jPbCuL22t3hA9v24S3bLeJR21vicNuC4rbb0OIw3E/jndy/46XcyeMw3FLjbduM4qDaueH+2RPhsdm74MfZxuAi2hPhgdpg4cDajuHz2qvhMNvQ4Wrb8eGU2wDirNv54aXb0eFu23jhA9vo4HjaNuAD2pff39lK3wvaSN8w2j7fCNrk3qvZVd5t2eLdjNnK3R/aJd722sLepds238bbGt9A21XeR9oc3TTZydtV2Kfa0dff2ZfXYdmT1xbZwNf92CDYFtmQ2D3Z4dhF2RbZMNlJ2RjZa9nv2ELZedi82KfXFdi11qLX9tV514DVXdcY1QzXfNSa1r/TSNYj00nW29Kn1vDSX9dj01fYFtQ92bnUtdnw1KzZqNRV2RPU7dhy06XY8dJ82JTSa9hQ0oDYNdLX2F7SZNnB0hLaSNPf2vHTzdu/1KjcfNU+3ffVhN0k1prdJta+3TfWEd571oXe4tbv3kHXMN9510Hfhdcp32jXHt9a13Tfr9dc4JnYq+Hr2QTjR9se5Gbc9eRC3ZLl593e5TvewuUp3mzl290u5ajdLuW03V7l793U5XHe0+Z+317oFOHu6bHi5Oq04xnr9uPh6szjoOqZ44HqiOON6qHjvurh4wLrMOQs62nkJetw5AbrXuQo64zkyOs55aXsJOY07b/mR+3g5i7t0+Yr7d3mNu305jbtAOc57Q/nRu0o5zztK+fy7O7mgOyL5k7sZua07NzmiO2/5yXubegW7nDof+3r59PsVeda7PHmHuzN5kLsCee+7J/nJ+0k6PrsFuhC7H7nkevu5lTr1eZ56yDnsOt959LryOfr6w3oEOxe6DHsreg27OPoNuwU6VDsX+lf7KPpE+yL6WjrFunO6rHorOrG6AzrXumg6yjqHuzd6m7sYuuO7LrrgOzh61Ts6utE7A/seex37Mzs/uzy7Fbtzuxh7Y7sTu2A7G/twOza7RztYe5l7dPum+0x77ftcu+l7YPvd+1473ztnO/L7QnwK+6H8FfuzPBJ7tbwKu7M8BbuzvAI7tLw+u3V8P/t6fAe7hPxJO4k8dzt5fBp7XnwLu1C8FbtbPCi7brwwe3W8KDttPBw7YDwTu1X8CftJ/Dn7N3vmeyE71DsL+8T7OTu0uuS7oTrMu5K6+btWuvi7aDrEu7Q6yvuvusB7nPrm+3/6gzteupr7PLpx+tl6Rvr1+hv6mbo3+kn6IDpF+hR6TjoU+lt6GnphOhj6XDoM+lL6PToGOin6MHnOehY573nHedv5yDnY+c2523nF+dG56TmzeYT5jrmxOXt5dzlCuY45nDmu+YD51vntOfG5zXoqecx6Bfnvud75kPnGuYH5/nlEOfy5TXny+U953nlHuc85RTnS+Va55nl4OcJ5orokeZL6Qnn/+kz52bqD+d+6t3miOq45p/qeeab6gnmZuqA5Rbq/eTM6a3ksem35PHpHeWL6rXlVOtU5iPsy+bH7NLm++xf5rDszOVD7GzlCOwp5efryOSj60/kR+vj4/TqeuOj6hXjUera4ijq7OJJ6kTjrOq84yzrAuR369PjTetH47/qoOIW6vjhaOlA4anogeDd59jfJ+dU35Lm6N4W5ozepOVL3k7lN94k5UveHuVx3izlj94v5XveA+Uc3onkhN3Z49DcDOMO3DPiTNtZ4ZPai+Do2crfVtkl3/7Yu97l2JDe79iL3gfZld402bbea9ni3njZ594u2Zbemdj53eLXPt0u14ncitbk2wfWXduy1QjbitXi2nbV0Npr1cbae9XX2r/VG9st1onbodb9297WOtzQ1ircl9bv20LWmdu51Qvb/tRJ2k/Ultnt0yzZ7dMl2UbUdNnQ1PPZZNV82vbVA9t01nTbvdav28vWr9u51o/brNZy26zWYNuk1kfbf9YP20HWvdrw1VnandXw2W/VrtmK1bLZ89UE2pfWkNpJ1yzb0deZ2wvYudv314vbr9cm20LXntq81vrZG9Y72XTVddgC1ebXBNXJ12fVCtjN1U7Y+tVa2BLWT9g61lXYZtZc2IfWWdik1lDYndYj2ELWodeY1dHWy9Tc1RXU/dSs02vUmNMu1J/TC9Sd09/Tv9PV0ybUEtSY1FnU19Rr1PbUXtQm1WHUTNVa1CrVDNSe1FLTv9ND0uXSPNFy0pvQctJs0LnShNA309TQ9tNi0dDUDtKN1Z3SLdYM09DWgNNr1+3TstcE1HfXm9P01unSg9ZJ0kLW2NEw1pjRbdam0SrXNdJh2D7Tr9le1KTaJNVC25bV4tsK1qPcm9ZO3RvXtt1X19/dVdfz3T7XIt5C13PeZ9fg3qvXjN8t2H7g99h94c3ZVOJ82iTjJdsU5O/bEeXG3OjleN2C5u7d+eZA3nrnnt4H6ArfdOhU37Xodd8K6ajfmekY4DvqnOC96gDhO+tg4fzrBuIM7fziI+724+fuo+RU7/bkoe8r5eLvV+X471fl8e865RPwSuV28Jnl6fD75VHxUebc8c3mpvKI54bzWug69ALpwfR+6UH18um19Vzq/fWc6gj2oOrx9YPq7/V86iL2qupZ9t3qU/bW6kH2wuqA9gPrKfes6/f3fOy6+EPtZ/n07ff5iu5w+gnv5fqG72j7EvDo+5vwM/zx8Db8//AK/OLw7PvR8CP8F/HJ/MzxqP298o/+tvOE/770fgDN9UMBp/a3ATH3DQKe95ICO/hFAwj53QO6+SUEHPoyBEX6MwRk+ksEmfqwBBz7kAUc/MMGcf3lB7T+xAi0/4AJkwBNCoQBMQuMAusLbQNJDO8DVQwkBGYMXASsDMkE/gxEBTkNqgWYDTIGUA4WB0APMAgoEEQJ9RA/CqMRGgseEsILWxIuDGcSZgxREoEMNRKVDCgStww2EvcMYRJRDa8Szw0gE3IOghMGD6ITWA+sE5UP9BMPEIAUzhAJFYoRQxX3ERAV+BGKFKMR5hM0EUUTxxDEEnoQohKLEOQSAhE1E4YRVxPcEVsTFRJTE0ASMhNREuwSPxKUEhoSVhIPEkwSNhJUEnISNRKEEucRaBKSEUUSTxEyEgURGhKbEOIRNBCsERkQwhFUEDESrxC9EvsQPBMgEZUT+xCjE3YQVBPFD9kSOA+BEu4ObxLqDqISHQ8OE1APehM/D6MT7g6OE5IObhNCDloTDQ5kExMOqBNCDhUUWg5sFE4OohRJDtwUXQ4xFW8OgxVhDrcVKw7BFdgNrBV5DYsVLg1/FSANrRVkDSsW2Q3ZFkIOeRdeDssXEA6yF4QNVhcNDQ4X2QwEF9gMKxfnDGAX6AyFF7sMdhdKDCMXtwuoFkMLSRYMCyQW7woYFtMKBRa+CvcVsQrwFaAK3xWECsEVXwqXFS8KXRXnCQgVagl6FLUIshMGCOoSqgd1EqoHWBLTB2ES5QdQErEH9RE2B1MRowaVECQG6g/UBWwPugUjD60F5g59BYQOHgX0DaQESQ0oBJsMtQP3C0ADUQu/AqIKTAIACgMCiwnhAT0J3gERCQoCFwllAk4JsgJ6CaoCUQk2AsEIeAHqB7UADgc3AH4GGwBRBjAAWAZHAGUGWQBvBl0AbwZOAFwGSwBZBnMAggakALoGoAC7BlIAdgby/x4GvP/yBbH/9AWy/wAGvv8VBsr/MAa//y8Gmv8XBoz/FAa8/04GTgDqBkEB5AczAt0IpAJSCW4CIgnMAYEICwHCB4gAPAd6ACwH1gCCB1YB/Ae/AVsI+gGLCB8CowhZAswIuAIaCSEDbQlgA5YJYAN9CTkDPAkKA+4I5AKpCMwCbwi3AjYIlwLxB3ACogdIAk4HNwIRB3cCIgcoA6IHEARXCMgE3AgKBecIvgRiCPsDZgcfA04GjwKBBW4CIQWSAgQFwALxBOQC0gQRA7kEVgO5BKsDyATxA8UEFQSjBCEEZQQQBAsE1AOHA4cD8QJsA4wCpgN+AgIEkgIpBHMC8gP2AY4DTAFSA80AbAOmAN4D1gCPBEgBUgXPAfkFOQJfBmYCcwZDAkgG4gE5BqABbQakAa4GuAHMBqgB4waXAR8HrgGMB/YBHghnAsEI6wJpCXcDDQoCBI4KbATTCpoEDwvDBKILRAWZDC4Ghw0NB+QNXwenDRgHOA2gBv8MXgYzDYwG6Q09BwgPWAhUEKIJhxHSCmcSrgvfEicMIxNrDF4TpgyHE88MjhPYDIkT0wyOE9oMshP/DAwUWg2sFPwNfBXODkEWlQ/AFhYQ7BZFEPsWVhBNF6kQDBhpEfQYUxKOGe4SkBnxEgIZZRIyGJURhRfpEEMXqBCMF/AQQxipESAZhhLNGTITQRqmE6caDBT+GmQUJxuNFCAbhhT5GmAUtRocFEYarxOwGRwTKxmaEgQZdhI7GbMSiRkGE6cZKxOMGRkTdRkME78ZYRN0GiMUMRvwFJcbZRWJG2oVChv+FDsaRhRvGZIT6BgjE6wYBBPGGDsTOxnPE+YZmxR+GlcV6BrmFUIbaBanG/QWABx4Fy0c0hcVHOgXoBuhF+IaExcxGpQW7BmCFiYa7RaeGpgX/horGDMblBhrGwAZ2xukGYAcfhosHVwboB0DHMsdYBzOHZQcqx2hHDsdYxyMHOEb+Rt7G+IbkRtZHDQcFh0bHc4d+h1nHrse/B50H50fOCAzIPAghiBkIWMgYCHCH9sg0R4GIPMdQR+KHfAerB0nHwEejx8eHr0f8B2gH8Qdgx/fHaofNB4KIJ0eeyAbHwAhrB+WIfwf6SGnH5YhoR6QID0dKR/9G+YdQhsmHQQb4RwPG+UcVxsjHc4bjx1WHAse7RyUHo0dJh/lHW4fkx0NH5Mc/R1EG6AcJhpyG4oZxxpWGYUaOxldGg4ZJBrZGOUZshi2GZcYlhmNGIcZthivGUQZPBoPGgwbjBqQG1AaXRtrGYYaOhhkGRwXWhhgFrUXExaDF/AVfxevFV4XdhVLF6UVoRddFoUYZRe9GTwYxhphGCAb2BfOGhwXTBpzFuEZuhVlGeYU0hgqFFcYrRMfGHMTJxhnE14YhBPBGPETchnAFIUauhXDG4oW1Rz0FoId1xalHS0WOh0rFXUcKxSxG1gTFhuXEowayhHzGRURbxnOEFkZPxH3GVoSOxulE6wcjRS5HdsUJx6iFA0e+BN+HeoSiBylEVUbXhAfGlAPHxmjDnwYTQ4uGCQOCBgbDgAYPA4dGIYOYBjuDsAYYQ8kGaUPWRmRDzEZNA+9GKYOFhjrDT8X6AwdFogLmxT/Ce4SwgiLES4IzxBICMEQ3gguEbQJ2BGLCoMSFgvjEh4LvhKgChUSywkSEcsI5w+6B6oOpAZsDa0FSgzuBGILZQSxCv8DJQrTA9UJEATuCbUEcAqCBR0LJAadC2wGyAt3BrgLaQaPCyUGMwuBBXcKhARmCVYDJQg0AvEGeAEkBlQB7wW0AUMGfgL9BpcDDAi4BB8JgQXdCcEFEAqEBcgJAwU9CX4ErQgOBDAIpgO8By0DNwevAqsGZQJVBowCbQYfA/IG5wOrB6sEXwhLBe8IyQVcCS4GrglvBt4JjAbqCYsG1QlPBoUJxQXlCBAFHQh0BGoHGAT5BhcE4QZ6BCwHIgW+B90FYQiFBu8I+wZNCSkHYgkrB0cJJQcoCQUH7QiEBlAInQVNB6AEMwbkA1kFjAPkBKMD3QQKBCUFfwR7Bd4EugUrBecFcAUKBqsFJgbjBToGGwZRBksGXwZABjAGrgV7BY4ENgQ9A8ICOgKaAcAB+gDJAd4APgItAQoD0QH1A5YCuAQzAykFfQNBBW0DDQUQA64EiAJABPIBsAM5AQIDYgCMAsP/ewKI/48Cc/+aAlX/wgJS/y0Dk//WAxEAsQTCAKoFkAGOBkoCMwfGAosH8wJ+B7wC/wYSAkAGKQGnBWcAdgULAKAFCwAeBl8A+wYRAQoI+AEQCdQCAAqdA+QKVgSiC+wEIAxDBWgMYgWUDGYFsAxbBboMPgWtDAwFngzWBK0MvwToDNYEVQ0eBQgOqwUPD48GWxC4B5sR1gh6EpIJ7BLhCR0T8gkcE9AJzhJjCUMSugjSESkIwBH5BwISHghrEmoI5xLLCI0TVwl4FCcKgxUZC1YW0wvDFigM8xZCDA4XRgz4FhsMtxbFC4IWfQt2Fl4LeBZOC2QWKAsuFuMKGRa+CoIWGQtZF+MLKhinDLYYJw0YGX4NZRnEDYkZ3w1nGbQNDBlTDaUY5gxLGIcM7xcoDJUXywtxF6YLuRftC28YpQxlGZwNXhqXDiYbYg+XG9gPohvpD34byw+QG+QP+xtaEGMcyhBXHMoQ6RtnEHkbBRBMG+QPbxsXEOkboRCvHHgRnR14EoMecRM4HzkUsh/IFB8gShWsIPAVLSGHFkchuhb2IIMWjCA0FlEgExZfID8WwyDBFoUhoReGIsAYZyPBGccjRBq7I1caySOJGl0kQRtWJV8cPCZoHa4mAR6TJg0eDSauHVslIx3GJLkcmSS1HP8kRB3aJUsesSZOHysn8x9xJ2cg4CcDIWIotCGrKCwioShRIlEoMSLNJ94hKydrIYsm/SAhJsUgFSbuIFImXCGEJsIheibrIUQm6CEcJvYhPSZLIqQm5yIGJ34jECe+I6cmiyPdJfUi2iQoItsjYCEiI9sgzCK8IMci7yDfIj4h5yJ8IdoipyHPItQh2iIYIv8idyIOI8AixiK0IhIiOyIiIYghQiDlILYfmSCaH7wguR8cIbsfYCF3H2AhDh87IcAeMyG1Hm4h7x7vIS8feCIjH7YiuR6XIhYePiJkHdghvxyBITgcSCHJGyYhbxscITQbMCEAG0shyRpjIbwapSEAGzoibxv5IsEbmSPDG+gjbhvgI9wamSMxGjkjiRnYIv0YkiKMGGYiGRg2IqEX/SFBF9ohGBfrIS0XOSJ0F7IiwRcyI+YXhSPLF5YjdRdmI/QWCSNMFn8iYRWyIUMUrCAtE6ofTxLeHsARXB6VETse0hF8HkwS9x7IEnEfCBOrH9ESah8TEqAeCBGCHQUQahxDD48btA7iGjEOPxqmDZEZEg3XGIoMJBg1DKIXFAxSF/4LCBfjC7oWzgtuFp8LBxY/C2wVswqkFAIKtxMyCakSUQiLEXYHchCnBmYP/AV8DpMF2A2MBZUN6AW2DYQGFw4NB2kOGwdCDpMGhg3CBYMMCQWYC28E0ArkAxsKZwN3CeQCzQhYAh4IAQKnB/8BhwcvAp0HhALaB/ICNQhYA4oIkwO3CI8DpwgjAzMIZQJtB6EBpgYVARcGvgDBBXgAfgUmAC0F2v/oBNv/7wQ9AFYF2gD8BX8BqQb1ASYHHgJYBwcCSAe1Af8GNgGHBr4AFAZwAM0FMwCTBe//UgWu/xQFiP/uBJT/+QTH/ysFAQBfBU8ApwXGABUGJQFpBg4BRwaFALAF7/8KBaT/rQR+/3MEFP/yA1P+GAOa/UUCQP3NAWH90AHk/TICf/6oAun+7wIG/+QCtv5sAhL+nAF8/dgAN/1jACX9IQAL/dT/x/xd/2b8xv4P/Dr+0PvD/Y/7S/1h++L8e/vE/Mf71fzw+8T80Ptq/J77/vuq+9D78Pve+wf8u/ug+xv76fos+kj6Vfn3+c348PmQ+Bb6gvhc+pb4rvq2+Ob6v/gL+7X4Pvu6+IH70vi/++b48vvy+Af84fj++7X49fuH+NH7RPh8+9L3Qft592T7gve9+8H3D/z+92D8OPi9/IL4O/3t+NX9d/lc/uz5q/4t+sf+Pfq8/iX6nP75+Zb+6PnF/gz6Hv9c+oL/uPrD//D63f8D+xsAOPucALP7KAE4/JcBoPwHAgr9jAKI/fYC6/34AuX9iAJw/QQC5fzQAaj87gG//CUC7/xbAh79oAJa/QcDuf1/Ayn+7gON/k8E5v6gBC3/tAQ3/3QE7v4JBHf+rQMP/oUD3f1/A8z9YgOh/SIDVf0JAy39NwNR/XMDfv2PA439qAOZ/dcDuf0JBN39FATb/esDpP2jA079WQP5/BgDqvzWAlz8oQIe/IYC+ftqAtP7NwKX+xUCbvtDApT7sgIA/CEDa/xmA6z8ggPJ/IIDyvxzA7z8SAOX/P0CUvy4AhT8qwIR/LECIPx6Avf7IwKx+xUCs/t3Aib8BgPK/HEDS/2mA5n91APh/Q0ENv4hBGf++ANd/sIDSf6jA0z+gQNO/kQDN/4TAyz+MANx/sUDLf+dBDAAUQUNAaAFiAGuBcABpwXkAY8F+QFzBQcCfgU+ArUFoQLPBeUCkAXRAikFlQL9BJMCRAUDA9cFvgNPBl8EZgacBDIGjgT7BXsE4wWHBOoFsAQHBu4EGgYhBesFEQVzBbUE4ARABHME7ANSBOUDewQmBM8EjgQhBfUETwU3BUEFOgUGBRAF0wTrBMgE7ATSBAIFqwTnBB4EYgRDA5ADeALNAvkBVQLPATAC7gFVAiUCkgIrAp8C5wFiAn4BAAIlAa4B/wCQAQABnAHbAIIBWQAOAaH/ZAD1/sf/YP5F/9/92v6P/Z7+gv2r/pf92/6T/fX+Zv3o/j394f5H/RD/fv1u/6f9wv94/cD/5fxd/xv8x/5T+zT+v/ra/YP62P2M+h/+lPpm/mb6ev4I+mL+svlP/ob5a/55+aj+b/np/mD5Jv87+U7/3vg9/zj45f5y923+zfYU/nX2CP5u9kz+jfa4/rD2I//I9oT/y/bN/6/29f9o9vL/APbK/5T1nP8t9XH/r/Qs/xr0zf6z85n+lPOq/njzu/4c84j+n/Ix/kzyAf4w8gT+IPIR/v/xCP7O8ez9kPG9/S7xav2H8M38m+/m+7Du/foS7l36re3z+U3tifnu7B35pezB+GLsa/gn7Bj4/uvS9+HrlvfB61P3gevs9vfqN/Yg6jT1Sekt9Lroa/N36PTyTuiV8gboFfKV52nxG+e08LPmD/Bf5n3vKeYL7xvmvu4Y5n3u7uUU7pHld+0i5cvsyOQ07Hnkp+sh5BPrweN36lnj1unr4i7pjOKY6HHiRuin4kfoCeNz6FLjjOhe42boIeP757HiXuc24rfm4OE45sbh9uXW4eHl5+HP5dbhmuWa4UHlbOH15Ivh9uTz4UblZeKd5aDiweWf4qrlfuJ05VHiMuUh4u7kA+K85Pzho+Ty4Yfk0eFV5LDhIeSw4Q7k7OE55H3iuORE42/l9OMM5j/kROYN5ADmdONV5b7ii+Q+4vnjMOLX44fiGuTr4mrkDON35OPiOeSf4t7jaeKV42fifuOh4qHj2+LF49biqeOS4k7jQ+Ln4hjipuIY4o7iEOJs4tThGOJ74abhKOE64erg4eDT4LHg+uC+4F7hBuHP4Vvh+OFp4ZDh5+DA4PnfBOAh363fq96k34Xeu99+3trfft7y33je9t9d3uzfNN7v3xfeCeAQ3jTgG95U4BneN+Db3drfXN19393cXN+a3HXfktyt36Xc7N/C3CLg09w64MfcNuCg3Dngftxu4JDc6+Dn3HPhSN244WndsOE73ZXh+tyj4eTc+OEU3Xvicd3z4sPdPuPn3Wrj7N2O4+vdv+P23RfkKN6f5IneL+Xz3qnlR98H5n/fTuah33nmpN+p5q/fG+f8393nmeCq6EHhK+md4UnpluFN6XbhjemQ4SLqBOLw6q3ir+tI4yvsoeNu7MLjrOze4/fsB+Qu7R3kRu0U5FDt/eNd7evjh+314+ftN+R/7q7kKu895cvvv+VH8CHmi/BI5pTwNeZz8PnlSvC35UzwneWi8NzlNPFV5q3xt+bW8cnmz/Gt5s7xlubt8aDmMPLP5pDyHeft8mjnKvOU51LzrOd/88nnsvPu58Pz8eeo88nng/OY533ziOem86fn/fP052j0WOjP9LjoRfUn6d/1u+lu9kbqsvaH6qL2dupl9jjqOPYK6mH2M+rV9qnqRPcb64X3X+us943r5ffL60v4OOzY+M7sYPle7cP5zO0K+h3uRPpl7o36uu7a+hbvBPtP7xX7cO9J+7fvpfsm8Pb7ivAx/Nvwf/w+8QD91fG//azyo/6o82P/g/TR/wz1/f9T9RAAg/UvAMD1aQAY9rkAifYEAfT2HwEw9xABRPchAXj3hQEB+CkCyvjeAqX5fgNt+u8DBfswBHH7UgS8+1IE5fssBOv78wPe+7kD0ftzA7j7DQOB+6ACQvtxAkT7tQK4+2IDlvw+BKX98gSL/i0F+f7gBN/+PQRx/okD8v0HA6T9yQKb/ZYCoP1UApP9NgKs/V8CDv6rApP+6AII//kCUv/PAmP/iQJZ/0cCUv/8AUX/rwE2/4EBRf9fAWP/DQFT/2YA7v58/0f+lP6j/f/9U/3r/Yb9TP4w/uj+Ff9n/97/jP9OAFP/YADu/koAlP5AAEv+RQDQ/RsA+fyW/wX89f5c+57+I/u5/jD7HP9M+43/cfsIAKj7lgDa+x4B5PuBAcf7uwGU+94BX/sAAin7IgLN+hwCH/rFAT35OQFh+LEAvPdgAIL3eADO9xQBbfgBAv344AJF+XQDVfnKA1r5GARX+VkE+/hABB/4oQMR988CPvY0Asr19gGO9e4BZ/X2AVL1DQJT9TQCUvVYAi71VQLp9CwCq/QHAqz0HgLj9GUC8/SCApP0KwLI82YBvvJdAKbxQf/O8GP+fPAG/p7wGf7V8D3+y/Ac/pDwxv2A8Jn9zvDG/TjxCv5I8fD9w/A+/eTvMfwL7yX7Q+4n+nftJPnP7EL4aeyf9y/sJvcZ7ND2Meyl9l3sjfaX7IP2/uyl9nPt1fat7cj2eu1Q9svsW/XA6wv0u+rB8g3qz/Gx6S/xdOmy8DrpN/Ap6ebviOkJ8GTqqPBi62zxHuzx8WTsAfI27KHxvuv48CHrLfB66lrv/+m27tPpZO7Z6UXu5Okv7vfpJO4b6i7uXOpW7sXqqe5o6zjvPOz77/zsrfBJ7e7wCe2l8HPsBvDP617vQOvM7s/qWO5z6vvtQ+rM7Wbq8e3a6mjug+sT703s4u8g7bnwxO1i8RDusvHz7Zjxh+0x8QXts/CL7DvwD+zB76LrVu9h6xXvQOv07jHr4u5A6+7ukus87zbs2+8D7Z/wme0t8b3tRfGD7f7wKO2X8ObsRfCq7PjvNexw74brre7c6u7tSupG7eTpyOz36cLsfuox7RPrqe156/TtwOse7uTrJe7T6/fthOuI7fnq3exa6h7s2el+63Dp9+r16Fvqaeiu6ffnG+nM59Do/ufh6HPoOOkP6bPpuuk/6kTqrOpz6rvqM+pf6rbpxOku6R7ppeh66A/oyeeD5yLnROfM5nvn6uYM6GLnyegK6J3pyOhy6ofpJOsl6nXrYupJ6yTq8Oq46c7qhenj6ovp5+qA6bHqOelY6tLoE+p96P7pWugi6nDonOrc6HLro+lo7IvqNu1N68/t2OtC7jvsm+6G7OTuwewB787sve567Cfu0+uQ7SzrKu226g/tiOpp7dDqQu6W60zvjuwx8F7t2/D07WLxZ+7i8dHuXvI277Tydu+58mLvV/Lp7rLxKO4B8V/tgfDF7GDwiOyh8K3sJvEU7d3xsO3H8nzuq/NC70H0t+929M7vbPSl70P0W+8Z9BDv2POt7kXz+u2D8hbtDPJ97B/ybuyQ8r3sGvMn7ZPzfe3q87btOPTi7Xz0CO639CTuAvVR7l71ke6G9ZzuRfVA7rX0l+0S9Nzsh/M77Dvz2OtP89nry/ND7IP06uxF9Zzt9/VD7qj25+5j95nvJPhT8KD4yPB2+JvwvPff7+r2D+9k9oruQ/Zu7nn2qe7V9g3vMfd175737u87+JrwDPl88Qr6ivIN+6Tz5vuT9GD8JPVO/Cv1sfur9Nz68/M0+mjz9vlK80j6vfP2+o30jPtF9eb7xPVn/Gr2Uf1292v+ufhn/9r5AwCd+hgA2Pq1/5v6Hv8s+pr+zvlV/q/5X/7f+Zf+Pvq9/or6vP6u+tD+5fov/2j70/8w/JoAGf1zARX+MgLz/nACUv/4Afr+AwEj/gsASf11/9H8T//H/EX/2vwH/7j8tv6D/Lj+ofxF/0v9LABO/gEBQf9sAcn/VQHQ/9MAbf8YANP+X/86/tj+1/2L/q79TP6W/fn9av2Z/TP9Ov3+/O383/zp/Ar9X/2v/Rj+nP6M/kX/YP5R/6j90f7Q/DT+Ovzd/eT7xv2D+6f96PpR/Sb61Px8+XL8Lvlu/FP54fzO+ar9aPqU/t/6X//y+sX/kPq4//L5cf9j+Tr/APkx/7z4SP+C+Gn/Nfh6/8b3Zv809zD/q/YD/3X2Kv+/9s7/U/e8AMn3iwHt9wcC2fdKArX3egKG950CRPeqAtX2iQIt9iwCXfWkAZH0HwEA9M8A1PPiABL0WwGC9AMC4vSZAhH1+AIJ9R4D3/QcA5v0/QJC9MgC5fOGAoDzOwL08sUBLfIOAVTxQQC38Kv/lfCP/9zw1P8W8QoA+PDk/7Twkv+H8FP/g/A5/5rwNv+V8BL/OfCT/oHvtf2X7qD8qO2C++nskPqK7Pz5juzG+cjsxPn17LL5+Oxy+drsD/mm7JT4a+wP+FTsr/dr7Hn3cOwx9x3sjvZh64X1hOpX9OPpZfOf6dHynel98rTpQ/LH6Qby2enI8Q/qrfFy6sHx3Ord8SLr1vEq65Hx4Or98EbqF/CN6Rbv+eg77rXose3T6IvtPOmw7bPp5+0T6gnuWuoT7pTqEO7c6iDuVetk7vfr0e587CPvouwZ72Hsqe7u6wzukeuG7WzrO+166yPtresy7fHrVu1A7ITts+zY7Wztdu5b7knvNO8G8MXvgPAN8K/w+O+D8JTvBvAX73PvtO777oTutu6c7rnu6e7x7jLvJ+9w71HvzO+Z72HwGvAM8bLwh/Ea8a3xLvGa8QbxXvG58P3wRfCO8MPvOPBY7wvwGe8N8AnvNfAe72TwOe+L8E/vyvB57y/xy++b8STw4vFX8PfxWvDZ8Sjwg/G97/vwIe9b8G7u4O/f7crvtO3979LtE/DT7f3vqe3975TtOfC77anwFO4q8YDui/HL7q/x2O6f8bPucfFu7i3xEu7U8KDta/Ag7Q3wquzc72Hs2+9H7AHwVOxi8JzsFvE27QTyC+7x8t3uofNz7+3zo+/c83nvr/Mx75jz/O6R89vujfO67pHzou6v86Lu7/PF7mX0IO8g9b3vEfaO8Bj3efEE+EbylPi58rn4vvK8+KTy+vjD8oP5LfMU+p7zZ/rS83n6xvOJ+rXzuPrG8wf79vOK+1n0XPwL9WH98PVg/tD2Hv9u93X/pfeU/6X3zv/A9zIABPiNAEH4xQBZ+MkAP/jAABj45AAc+DcBUPikAaH4KQII+aMCZPn6Ap75SAPO+aADCvoQBF36qwTc+kYFXPuaBZb7mgV7+0gFDvvFBHH6bAT++YQE/fkEBWf6ugUE+1gGivunBsP7twa9+78Gr/vlBsD7PAcD/KcHWvzjB4P80gdg/JMHD/xNB7n7JQeC+zwHifuRB9D7Awg0/G0IkvzICOH8JQkz/ZkJm/0hChv+rAqc/h4LCP9LCy3/Hgv6/r8Kl/55Ckv+hApT/vwKyv64C4X/bww7AP8MzQBkDTMBtw2JAUQOGwIhD/wC+w/bA38QZwSvEJ8EsxCrBKkQqwSpELgE2BDyBD8RZgW7EfIFNRJ7BqkS/wYaE4IHvBM2CMQUUgkCFqUK9xawC1MXIgwYF/8LmxacC1oWdAuEFrsL+hZNDIkX+AzwF34NFRjBDSkY9Q1yGGEOARkSD8AZ9A94Gs8Q7BppEQobrRHeGqkRghp1ER0aOxHcGSMR0BlAEd4ZfBHSGZwRnhmXEXsZohGzGQsSZxruElUbDhT6G+UUBBwjFYMb1hS9GkgUDhrOE6kZohN8Ga8TTRm6E/QYnhN7GGETFhg8EwwYcxNUGP4TqRiVFOkYGhUPGYkV9hi2FX0YiRXeFzQVWhf9FP0W8BSwFvEUQhbWFJcVfRTNFAgUOBTKEyEUCRSkFOUUeRUVFisWIRdvFsAXLRbbF3wVhxe2FCEXLhT3FtQT/RZ4EwIXDxP7FqkS9xZbEgkXORJJF0MSthdyEkYYuxLxGAgTnxkkExwa7hJFGo0SQhpKEl4aPBKsGi4S+hrkEQsbShHJGnoQTxrED+wZdw/zGb0PhxprEIMbHRF/HIERLB2GEXQdTRF8Hf4Qax2YEEEdCRDpHFsPbxynDusb+A1nG2IN+xr/DLwa4Ay9GhANChtpDXwbpg3NG7EN6RugDeMbgA3NG1oNqRsqDXkb0AwcGyQMZxoWC0wZ4AkFGOcI9xZvCGcWhQhgFgcJwRaZCS4X6AlWF/gJOhfQCeIWYwlDFtUIfxVOCMAUzQcEFDYHLxN9BjYSvwU2EVQFhxBmBVQQvwVnEA4GbxAzBkoQMwYBECgGqg8rBmQPSgY4D4EGIw+uBggPlgalDgAGxQ0TBY8MVgSMCysEGgt2BCAL5QRLCzwFXwtxBVQLpAVJC/IFWgtYBoULyAa7CysH6AtRB9oLEAdoC4QGrAr7BfQJrgV+CcYFbAlNBs0JBgdjCosHyQqxB9IKpAepCq4HmQoUCOoK3gigC7UJaAwkCscM+wmRDHYJAgwDCYUL1QhRC+cIXgskCZgLcAnhC6cJGQzPCT8MCQp6DG0K4AznClwNQwu6DVwL2A0yC7ANzApNDVEK1Qz+CYQM9Ql9DDIKvQyUCiANxQpRDYsKFw0RCp4MuAlEDMEJSwwlCq0MmQoeDc4KTg2nCiUNMgqqDJUJBgwNCXkLuwghC5EI7gptCMQKQwiRCjYIewpcCJgKiwi9CrEI2QrXCPQK3QjvCpwIowodCBcKfQdtCQUH6AjvBsYIFAfeCB4H3Qj9Bq4IwwZpCIUGHQhbBucHUgbSB3QG5wfNBjMITgenCK4H+wi3B/gIcwenCB0HRgjhBv8HvwbSB60GswexBq0H1gbGBw4H9QdbBzYIvAeOCC8I9QibCFcJ4AiPCfIImAn4CJIJJQm0CXQJ+Am/CTYK6wlVCv8JXAoFClQKBQpGChQKRwpaCn0K4ArxCoALgQsQDP8LdwxUDLoMgwzhDJUM4wyBDLQMPAyLDPsLmAzwC8wMDAwIDSsMRw1QDKMNjgwqDvgMrw5eDdoOaw23DicNnw7rDLMO3QzmDusMHQ//DDIP7gwkD7gMGw+IDB4PZAwbDzYMFA8FDBoP4AtAD9oLgA/tC7EP8QvTD+QL/A/gCxIQxgsBEIQL6g8/C+IPBQvZD8wKwg+FCpwPLgqDD+QJmA/JCdEP0gkdEO8JZBAGCnkQ7QlhEKkJTRBmCVQQQwmLEFAJ+hCTCWwR3gmvEfkJyBHtCdER0AnKEacJrRFqCZERLgmpESkJHBJ+CbIS+QkjE1IKeBOSCt0T5ApUFEcLuRSbC/MUxgsFFc4LGRXXC00VAwyQFUAMyBV0DAkWswxnFhIN1RaDDTcX6g2HF0AO2ReeDkkYFw/LGKgPSxk1ELMZsBD2GQURABolEegZJBHcGTERBxp2EXEa/BH3GqESZBstE6QbjRPbG+YTMRxeFI0c3BS2HCsVshxMFawcbBW1HJoVvBzIFcsc/xX+HFoWRx3LFmodGBdMHSMXGR0aF/ocJhf0HEwXCh2NFzAd3xddHTsYih2XGIMdwBgZHYYYeBwWGPMbwxeoG64XhxvDF10bzhcUG70X6RrLF/kaFhgEG14Y3hp2GJAaaBg4GlMY8hlPGLYZVxh0GV0YKhlcGM4YSRg/GAcYkBekF/YWWheXFksXdhZ/F38W2Rd/FjAYaxZ0GEoWrBgfFtsY3BXzGGsV3xjPFKIYNBRnGLcTSxhJEz8Y2xI0GHASMBggEkMY6RFyGMoRuhjHER0ZzBGMGakR0BlWEeMZCRH+GdgQNBqZEF0aNRBeGrsPSRpNDz4a+w5NGrQOaBppDnsaLg6dGiMO6ho5DlkbSQ69GzIO+hv0DQocpQ0IHFAN+xvjDNQbVQyJG78LMRsnC9QajgpyGhQKLBrWCR0azAk+GtkJcRrgCZsa1QmuGrcJqxp6CYIaBQkfGlsIgBmVB8MY4wYVGFgGiRfMBfYWKwVKFqoEvBVtBGsVYARGFWIEKxVSBPoUKwSsFAkEYRTrAxMUsgOoE1wDGhPhAmUSOgJ/EXUBdxCtAGgP//9wDpr/vg13/0oNdf/3DKD/ywzw/8QMIgCcDP//GwyP/04LF/92Csr+yQmX/jUJQf57CLn9kQc2/akG9vwGBvn8pAUI/U4FG/38BFP90ASq/cIE8P2nBCn+ewRp/lkEqP45BMr++wOn/noDOf6uArH9ygFc/RsBWP2/AI39ngDy/a0AkP74AET/XAHU/50BLQCqAVMAhgFZAEQBXwAGAWcAygBMAHAAEgD4/+T/j//h/1P/FABR/3AAe//iAL7/VAEBAK4BMgDxAUwAPQJzAKYCuAAAA/AAHwPyAAsDwADdAncAlgIVADYCnv/nATn/5QEj/z4Caf+xAsn/+AL//xMDCwApAxIASgMmAH8DTwC1A3gAtQNuAHcDJgAcA8L/rQJI/zICxv7gAWv+ygFO/tMBT/7WAUz+yQE6/sUBMP7kAUn+FAJ0/jkCk/5PAqT+RQKX/gMCUf6TAdv9FwFa/agA6PxYAJL8KABf/BcASPwXAET8IQBJ/D4AYfx1AJT8tADO/OAA8/zbAOv8lgCg/DAAM/ze/9v7w/+4+97/y/sGAOz7DQDs+wMA2vsKANr7IwDp+0oABfyMAD/8+QCh/IIBH/3zAYb9FwKd/fYBcf3PATv9xwEn/doBLP3pAS/9+QEv/R8CRf1iAnj9vgLF/UgDPf7/A+L+sASB/xsF2v8yBd7/HAW0/wMFhv/yBGD/9gRR/woFTv8OBTv/DQUj/zAFL/93BV//2QWo/2IGGQANB6sAogcmAeUHUQHcBy0Bvgf1ALUH0QC+B78AuwehAI4HWAA1B+L/5QZ3/9YGS/8TB2v/jgfK/yUIRACrCK4A/wjkAAMJygC4CGMAWQjn/ykImf8zCIb/TQiC/zoIUv/nB+L+eQdW/igH6f0bB7/9VQfd/boHJf4WCGT+TgiC/mUIfv5jCGD+WQg7/lEIGf49COv99QeJ/XMH7fzkBkf8hAbO+28GofuuBsr7Ogc+/PEH3/ybCHT9/wjF/SEJ0f0sCcn9PwnK/VgJ0f1YCcD9KwmC/fQIO/3NCAf9tQjh/MwI7Pw4CUv90AnY/WkKZ/7xCuX+YgtO/8gLrv8qDAoAbwxKAIQMWQB2DEgAXAwtAEsMGwA6DAsAJQz4/0AMFADFDJ0Anw19AX4OYgIsDxcDmw+OA+IP3QMWEBwELxBBBCsQSwQWEEQE9w8zBNEPHwSzDxQErw8kBNMPWwQJEKcEOBDuBHkQRgXmEMwFZRFmBssR6gb+ETkH9xFRB9MRTgeYETMHIRHeBnMQVQbVD90Ffw+tBXAPyAWZDxoG6w+ZBloQNQfEEM0HBBE/CPcQZQiiEEQILRAGCLQPxQcyD34Hvg5EB2wOMgcqDi8HyQ0QBzsNxgasDH4GZQyABncM3AatDF4HzgzMB70MDAiPDDAIUQxGCOYLMAg5C9wHawplB6YJ/AYGCboGmAipBmII0gZoCDkHnAjQB+UIfQgYCRQJCQlqCa4IdgkeCE4JeQcRCeUG5wiSBvwIeAZOCVcGlgn2BaAJggWWCTcFtwkOBfkJ5wQ8Cr8EfgqrBNMKsARAC7wEtgvCBCEMtAR5DH8EqQwKBJUMTwM8DHQCvwvCAWsLcAFzC3sB1wvAAXMMEgIZDUMCmQ1AAuYNAALwDYUBuw0NAYgNzACHDaMAnA1mAJkN+P9hDWr/BQ32/r8Mpf6ZDE/+aQzv/SsMm/33C2b92QtR/doLVf3xC2H9CQxq/RsMQv35C7P8awvO+4EK4fqLCTj61wj2+YQI7/lpCOb5RwjR+RYIvPneB4b5hQcp+f8G3PiIBsv4RwbQ+BgGqPi6BTv4FAWa9zYEAPdfA7D2zQKd9ncChfYaAlP2oAEO9hEBtfVuAHj15P+T9bL/+vXM/1724f+C9rX/VvY6/+/1gv5h9aX92PTK/H/0Ivxx9Mb7r/S1+xr11Pt09d/7h/Wn+2v1QftQ9d76VPWa+nH1cPqO9Un6nvUW+rX17PnV9c758/Wu+fv1e/nw9Tf51PXj+Kb1gviA9Sr4jvUI+On1N/iC9qT4Kfci+aH3dPnH93f5mvcq+TP3pPi/9hX4dPaw92r2kPeU9qX3yvbJ9/727fc89x/4gPdW+KL3b/iX9134bvcu+D73+vcR98v38Pao9/P2rPcg99z3SfcH+DP39vfZ9qH3XPYr9+31w/a19ZT2pPWM9pj1ivau9an29vX+9jP2Rfcj9kL30fX99l71l/bv9DT2lPTm9Tr0mvXY80b1hPMA9WDz6fRz8wn1hPMp9WDzEvUc89z01fKi9JfycvR98mf0f/J09HLydfRF8lT06vEH9Gnxk/Pt8CHzifDI8k/wm/JM8KTyYvDF8obw8/Kp8CDzr/Ax85/wKvOa8C7zkfAu82vwEPMu8Nzy+++w8ubvovL077fyFvDg8j/wDvNr8EHzkfBr843wa/Nl8EbzW/A/85TwefP78OLzcfFX9MPxqfTc8cD0zPGu9JfxdfRK8SP0FvHq8xPx3/NJ8Qz0tvFv9Cfy1fSJ8iv1/vKT9W/z9PWk8xj2nvMB9oDzz/VX85P1NfNZ9TTzP/VM8z71aPNB9ZTzT/XS82/1B/SF9Sv0h/VZ9JP1l/Ss9dT0xPUA9cr1GfW69S71pfU+9Yn1OPVX9Rj1CPXg9KH0ovQy9HX00vNq9JTzmvSQ8/j0ufNU9d7zm/Xs88f13/PG9aTzovVG84X17PKA9azynfWK8sP1dfLl9Vny9/Ur8vH15/HX9ZDxwfU78cj1BPHx9e7wQ/YC8bn2OfEu93LxfveE8aj3cvHN91vx3Pcx8b332PCF92fwVff+7z/3s+9n96bv6ff076v4g/Bq+RLx/Ply8Vr6o/GU+rPxw/q28QD7y/FH++rxcvvx8Xz71vF4+7Lxf/ua8Zb7kvHK+6zxO/wE8uv8nPKv/UzzWv7l89/+WfRM/7f0q/8L9fb/TPUcAGr1CwBT9d3/IfXF/wj11v8Z9RgAYPWPANz1FwFr9o4B7PbnAVD3KAKe92MC6fecAjT4xgJy+O4Cr/gYA/L4MgMj+SgDNfnsAhb5jwLa+FgCxPhlAvT4iQJB+bsCmPn6AgT6LANj+k0Dsvp0Awv7lwNj+5YDl/tSA4z7vgIz+/MBpfpEATf65wAb+toAU/rzALP6+QAE+90AM/uvAFP7hQB4+2cArvtIAOT7HwAS/P3/Sfy8/2T8Kf8v/HD+1PvA/Yb7F/0/+5D8H/s//Db7BPxj+9f7oPu2++v7k/s0/IX7lvyR+xT9iPt7/Sz7kv1n+kH9ePnG/Mb4ivxv+Kv8PPjv/AD4LP2691/9e/eZ/UL32v0W9yj+AveP/vr2//7i9mD/s/aq/2H20P/69eH/lPXw/x/18P+o9Oz/SPT///DzFQCT8yYAN/M0AN/yRwDD8pAA+/IsAUXz1wFg804CNfN9AsDyXwIf8hACePG4AePwbgF18EcBHfA0AczvIgGL7xwBWu8hATHvKAEl70sBNu+EAS3vngH47okBu+5nAW/uMAHx7cMAV+02ALbsmv8N7PX+eutf/gHr3v2V6mT9Xuoc/YHqKf3S6l/9E+t//RLrWf3O6uv8ZOpS/NbpkPsx6bP6oOjo+SToKfmx53L4X+fY9zjnY/c65xX3VOfb9lTng/Yz5wj2Iueb9S7nRfU45+30J+d29PXm3vO75jzzjuak8lXm//H55TfxkeVg8Evlqu9E5TLvhOUC7/zlCO+H5iHv9uYh7yzn5O4l52zuAOfW7dzmQu2/5rbsvuZE7Nfm8esA563rPOd964XnXOvM5zvrF+ge623oD+u/6PzqCenk6krpxeqE6aLqzumP6ifqj+py6oPqjupL6m/q2eku6knpA+rS6BvqoOiD6sHoMusr6QLsuum27C/qHu1c6kXtSupN7R7qRe3j6STtlOkD7UbpA+0e6SjtG+lf7S/ppe1T6fvti+lX7svpm+716aju6+mD7rHpYu596Xnug+nK7sTpJO8R6k/vMeo27w3q8e6/6ZXuXulA7gPpJ+7k6FHuDOmR7knpyO5+6f7utOka79DpDe/H6fXurung7p3pve5+6YTuSelN7hbpL+7+6DTuCOlW7jHphu5l6Zzug+l67mjpPu4y6Q/uCun17fjo/+0J6UPuVOmf7rfp5O4F6vXuG+rK7vjphu676Uruh+kv7nLpTO6U6YTu0+m67g/q/O5V6kXvouqJ7+vq0+856xXwfutF8LHrb/Dd64Tw9euS8APsxPA27BPxhuxp8drsvfEu7fbxZO0M8nftE/J87S7yku2U8vTtPPOX7tvzL+9M9JjvhPTK74r0x++K9L7vpPTM78P04u/t9P/vMfU48Ib1gPDc9cjwQfYd8cP2kPFF9wHypfdQ8tz3dfLj92ryxPc48p33/fF+98rxkffH8ff3F/KF+I7y6PjZ8vL4zfLK+Iryxvhu8hH5n/KJ+f3y+flT8zf6dvM7+l7zG/oh8+/52fLS+aHy4fmR8hj6q/JW+svyaPrA8kn6gvI2+k/yUPpK8o36avLY+pTyFfuy8if7pvIO+2zy1/oW8rH60fHL+szxJfsG8o/7UPLD+2fypPso8mP7yvFP+5fxf/up8ev79/Fw/F7y4fyz8ir94PJM/ebyXP3Z8nj92fKr/fHy4v0Q8w/+JPM5/jTzcP5T88X+kfNI//3zBwCm9OcAcfWXAQ721AE39pUB5fUqAWj1/QAq9UoBZ/X6AQj2uAK59j4DM/eTA3v3wwOf9+ADs/ceBOr3nQRh+E0FC/n/Bbj5cQYn+p0GUPq0Bmb6xQZ3+t4Gk/oWB8v6VwcR+48HT/vNB5P7FAji+3kIT/waCf385AnU/YoKhv7BCs7+iAqn/iQKVf7VCRn+sQkN/sQJN/71CYL+EQq7/gMKyv7cCcL+tAm8/roJ5P78CUz/VwrQ/50KPgCsCnoAdApwAA8KOgCuCQ0AcAkDAE0JGAAvCTMA6wgpAIAI/P8pCOX/IgghAGoIrQDCCEsB7Qi+AdAI7gFxCNsB6AegAVkHYwHWBjMBbwYhATkGQQEQBnEBxgWCAWMFewEOBYQB5AS4AeQEGwL1BI4C7gTrAsMEJQN7BEMDIgRRA9sDcQPDA8MDuwMkBH0DTwQDA0EEdwIhBAECGATPAVEE7AHaBD0CmQWcAmIG3QIQB9kCdwd/AogH+QFtB5YBcwdcAaMHGwHJB88A4wd7APUHIQD/B9//HgjU/3MIAQAACVMArgmPAEEKhgCRCkQApQrh/5QKlP+YCoT/0wpu/wgLJf8FC8L+5gpP/rMK2/19Co39aApk/XQKZ/2qCp79EAvf/XwL8P22C7j9nwtH/U4L1/z4Cnn8swoW/GMKqvsGCjb7nAnC+jAJZ/rZCDv6qwg3+qMIQvqkCDb6jAgF+ksIyfn4B5j5sAd/+XoHbflHB1X5Cgcx+b8G9PhYBob4uwXo9+wEV/cmBBL3qgMi938DZPeFA6v3jAPL920DwPccA4/3pgJP9x8CKveyAR/3XAH79u4AvPZgAHL2yf879kL/O/bz/mr20/6n9r/+9/a//k/3xv6W97z+yveg/tz3Yv7h9xf+CPjw/Ub43/1v+Lz9efh6/V34Ev01+KH8Pvhg/IX4YPz0+Ir8cfnD/Nv56fwp+vf8Y/ry/JP65fzK+uH8APvd/A37svzk+lX8rvrs+6v6ufvl+sT7O/vw+6T7L/wI/Gv8SfyI/GP8f/xd/Fn8Xfw7/Jv8X/wO/bn8f/0U/bv9Pf2h/RL9Tv2x/Pb8TPyq/Pb7gfzH+5D80/uv/O/7wvwB/N/8IPwR/Vb8Tv2Z/H/90/yD/eL8Uf27/Oz8Y/xf/OX7yvth+1/7CPsm++L6Ffvo+hv7BPsR+xH76PoA+7P65fqK+tX6iPrv+rn6Pfvs+oz72vqW+2v6R/u9+bb6D/km+qD41/lj+Ln5LPih+fL3hfm993H5mvdt+Z/3kfnZ9+z5IvhS+kj4l/o/+K/6APiM+nj3IvrO9pb5SPYu+Qj2C/kL9ir5O/Z3+WP2ufld9s35O/bG+Sv2zvlQ9gv6qfZ7+g739vpP90z7Xfdu+1b3e/tX94/7Wfeh+z73lPsA92T7ufYs+4n2Bft79gH7pfYz+xj3rPu891X8XPj3/Mf4ZP3o+IX91Phw/an4QP1u+P78N/i//B34m/wf+JL8IPiF/AX4Wfzy9zT8NPhj/MH42vxX+Vj92/nC/Tr6BP5u+hn+ivoX/o369/1f+qX9CPop/aL5mvw6+Qj81Ph1+5b4Cvu9+AP7QflV++P5xPuA+i389/pt/Cz7afwn+yr89Pq8+536J/tE+pD6+fkH+r35ifmI+RH5YPmn+Gr5bfi2+XT4Ivqa+IX6tvjR+rr4Evuz+Ff7r/iU+6X4ufuA+ML7P/iz++n3fPto9xn7vfbD+h32tfrH9fD6uvVZ+9v13PsZ9nL8avYi/dL2zf0690D+aPd//mf3pf5M97b+HPe8/uP2sf6d9pT+Q/aT/gj2wv7+9RL/GPaN/172OQDV9goBdffdARj4fQKJ+PwC2/h+AzT50QNe+eEDSfnTAxb5owPE+G0Db/htA1D4oANq+AYEtviwBEj5jAUP+mwG3voeB3/7mAfr+/UHPvw9CHz8YQib/GMIm/xKCIH8HghY/AAIP/wACEj8NQiI/KMIBP0aCYz9bQn1/Z8JPv7WCZD+JwoA/3MKbv+MCqv/bQq1/ysKnv/PCXH/YQk0/+MI7v5pCKv+IQie/iwI6P5qCGn/nQji/8UIUQDuCMYA9AgaAcYIPQGPCFkBUQhzAeUHYAFNByMBsgbpAEAG1gD4BfMAyQUqAZAFWQE8BXAB6wSMAdME4QHqBGkC+AToAuQESgO1BJADVASnA7EDfQPoAi8DIwLkAogBxgIyAe4CCQFDA/AAqgPpACQE4ACcBMIAAAWqAGkFqwDsBbgAewaeAOcGRAANB7z/CQcz/wAHwP4QB3L+QQcw/n4H4f2uB7H9+wey/XcItv31CKz9Ygmr/dYJtP1RCrT9wgqQ/QwLRf0sC+X8Mwt4/CwLB/wdC5v7Dws7+wkL6/oQC6r6Igt5+kALcfqDC6D6+Avm+oMMEvvrDPb6CQ2T+toMFPqNDKD5RAww+fsLsvifCzj4Qwvq9w8LwPf3CpH31gpj97EKRPeYCjX3igox94AKK/dwChH3Rwrh9gIKmPagCS72GAmr9XEIIPW+B570EQc09HYG4vPsBavzewWz80QFBfRUBV70ZQV59DUFYfTNBDD0SgTv87IDq/MUA2DzbgIP874B2PIjAcTyqwDF8kcA0vLr/9zyif/g8iD/7fK9/gTzZP408yP+e/P3/brzw/3s84H9GfQ6/Tf04vw89HL8IfTi++PzLvu284z62PM4+kb0M/rf9Fb6efV++gD2kfpu9o/6y/Z7+hz3XfpT9yb6bffU+Yr3hvnN92D5KvhW+XT4OvmU+Pf4pfin+Mf4avj7+EL4WvlG+On5fPh4+rb46frV+D772/iC+9H4zvvS+Bn81/g4/LD4NPxq+DD8KfhB/P33Z/zs96D87/fb/Pn3IP0P+Hv9Pvje/Xn4Jv6b+Ev+nvhi/pT4cf6G+IP+gPin/or4pf51+Fn+Fvj3/af3xv1n9939cvcp/rb3bf7z93z+/fdu/uz3Yv7c93H+7feh/h/4vf4/+KX+Lfhk/vD3Bv6a96D9PPdC/en2+vyr9uH8nvYN/dX2Z/0+9839svcS/gX4Ff4Y+Pf9C/ji/Qf41f0K+MP9Cvik/fv3Zv3Q9yD9nfcD/ZD3Ff2290H99Pdw/TX4k/1r+Ln9pPj1/fL4RP5T+ZT+tvnY/gv6AP9E+hL/Z/oj/4n6Jv+d+gf/jfrT/mj6x/5r+hn/y/q4/3j7YwAw/O8Ax/xKAS/9gQFx/bUBrv3nAen9AAIL/gcCGf4aAjT+RwJn/n0Co/6rAtT+0QL//v0CLf8zA2P/ewOt/9oDCgA9BGwAjwS8ANcEAAEmBUsBgAWeAcMF2wHPBeABnwWmAVYFVAEtBR8BPQUjAYcFYAECBs8BhwZEAtoGiAIAB50CHgeoAi4HpgIhB4UC/AZMAt0GFwLcBv8B3gbrAbwGrwF+BlkBWwYcAXgGHgHJBlQBEAd+AR4HbgEXB0oBLwdEAWAHVgGRB2cBtAdqAacHPQFeB9EACgddAOEGEQDnBvX/Bgfw/zAH+P9vBxIAyAdHACUIgQB0CKsAnQivAJwIiQCSCFsApghLANcIWAAGCWIAIQlYAEMJVQCFCXMA0gmcABoKvgBSCtQAeQrXAKwK5wAKCyIBjguCAScM+gG7DG4CJw25AnIN5AKqDfwCzw0CA/ANBAMQDgcDNA4OA3wOOgP+DqEDow8sBEIQsQTOECUFTRGMBbIR2wX7EQ4GPBI8BnkSZgaqEoUG3BKmBggTwwYvE9wGYhMCB58TNQfiE20HNxS6B54UGgj+FHYIUBXFCKEVFAnmFVsJGhaRCUYWwQlgFuAJQxbMCQkWnQnmFYcJ5xWYCQIWxAkqFv8JUhY6CnUWdwqCFp0KYRabCjcWjwoZFpQKAhaiCv8VxQoLFvwKAhYeC9sVJwuYFRQLPxXuCtsUvwp1FJQKKBSBCgwUpQoXFO8KPhRYC3MU0wuTFDkMgBRwDDUUcgzBE0sMPhMZDLsS5ws/EsEL4BG4C6MR0wuBEQoMgxFoDJcR2QyfEUINohGmDZkR/w1uETYOMRFeDvwQkQ7mEOEO5hBJD8sQmA+BELkPKxDOD9kP5w+GD/8PUw85EGEPsxCqD2kRDRA5ElAQ5xJJEEwTFhCGE+APuhOmD+wTVw8GFPAOBhSBDv8TLw4WFAYOUBT8DasUFg4mFUkOuRVzDkIWfA6mFmkO7xZVDjEXVA6FF1gO3Bc8DhEY7Q0OGHYN4hfxDKUXeQxyFw8MSRe9CzQXqgtdF+cL0hdEDGMYiwzZGJgMFRlhDAcZBgzSGKMLkRgoCzQYmAq/FwcKRRd7CcsWDQlrFs0IOBa0CCYWtwgrFsQIOBa/CDAWqggSFooI5hVZCKUVGAhRFcIH4xRiB2gUEwf7E9IGmBOHBioTNwazEvIFQxLFBecRwwW0EeUFoxETBpsRQwaSEW8GgxGLBmIRkgYqEYsG4hBqBn8QHwbuD8MFTQ+MBc4OcQVrDmYFFA53BdwNpgW+DeQFsQ09Br0NpgbZDQIH5w1DB9wNfQfIDbQHsQ3XB4cN4wdHDd0H9Ay7B4cMoAchDLsH8gsHCPULZQgJDMEIHgwWCS4MfQlQDBAKnwydCusM7Qr7DPgKyAzSCmQMoAr3C48KrAuiCogLyQp6C/UKcgsXC2MLOAtVC2ULVQucC2IL3wt9CyEMmwthDLgLpQzcC9oM9QvkDOYLvwypC2sMPwsADMQKsAtjCoALKApSC/EJIgu6CQALkwkCC5UJLwvECWkLAgqOCywKlAs8CmkLHQoCC8QJdwpKCe4J0wh3CXEIGAkpCM0I9geOCNIHUgizBx0ImgfyB48H0geRB8UHpwfUB9oH3QcHCLwHDQhpB+EH5waIB1gGIgfqBd0GlgW0Bj4FiAblBFkGmQQ5BmoENgZnBGAGegSgBogE2gaYBBcHuARjB8MEnAeYBJoHNgRmB7kDFAdEA8sG/QKtBuECvAbQAtMGxQLxBsYCGAfTAk0HCwOqB24DMgjNA7QIBgQPCRMEPAn7A0MJ3QNECcMDRwmdAzoJbAMiCT0DDAkiAwYJLwMlCVEDWwl9A5UJyQPvCTwEbQqxBO0KAAVECxEFWgvxBDwLuAQFC4QEzwpqBLEKWwSbCjYEbQoRBD8K/QMdCvkDCQoiBCAKdAReCrwEjgrnBJ8K/QSbCgQFgwr8BFoK5QQgCr4E0wmHBHYJNgT7CM8DaAh4A+MHPQN3BxwDJAc3AwoHlwMzBw4EcQdmBI4HggRtB20EGgdFBLEGGgRDBuUDygWqA0oFZgO/BBEDIQS+AoQDnQIYA8gC9gImAwcDmQMsA/gDOgMzBCYDcQQUA7wEDQPuBOwC7ASXAsIEHAKIBI8BVQQJASQEhQD2AwQAAAS8/3EE2v8oBUAA4AWmAG8G5ADQBvUAJAf6AIQHCwHuByYBRAgyAV4IAAE2CI0A9gcEANQHnP8ACIH/hwjC/z8JNwDvCaYAhwr9ACALWAHEC78BbAwtAhINmQKtDf8CIQ49A0AOKQMDDr4CmQ0lAkYNpgFADXUBnw2uAUwONwIND9cCwA9qA18Q7gPgEFYEPBGcBI4R3QTYERUF5BEXBZ8RygQxEVYE0hD2A6MQygOcEMkDqRDhA88QFQQXEXAEchHgBL0RQwXsEZAFFxLeBUYSMgZAElcG2BEaBh4RkgVQEPgEow+FBDEPTgT0DlIE6w6MBAIP6gQWD0oFGw+dBRQP6AUQDzkGEg+SBu4OyQZzDq4GqQ1EBsEMwQXwC1YFUAseBd8KGgWLCjUFRgpgBQcKlQXLCc8FlgkRBoAJcwaYCQYHxAmuB70JJwhSCT0ImAgDCLwHqgfdBk4HFAYKB4cFAwc+BUEHHwWqBx4FMAg8BdYIZwWLCZAFPQqjBdkKhQVECzkFgQvPBJ8LQQSZC5wDegsCA2YLiAJwCzACnAvyAeALrgEdDGcBVAxKAbMMaQFMDaAB+w3NAZwO2gEbD7wBbg9zAY8P+AB/D1wASQ/D/xMPOf/nDrL+uw4+/p8O8P2lDtr93w4L/loPZ/7+D7T+jRDC/tkQf/7REPb9fRBP/QYQq/yPDxz8KA+y++AOVfuiDt/6Rg5J+sINqfkyDS75wgwD+ZwMLvnIDIL5Fw29+UkNs/kxDV75yQzR+CQMJPhbC3T3iArH9rUJKfbtCK71QQhs9cwHcfWYB6z1lgcE9qsHVPa4B332mAdo9jUHGPaTBrD11wVS9SIFFvWMBAL1GAT79LED4PQyA6T0jwJU9NcBGPQvARn0wwBd9JcAwPSJACP1egB89V8AzvU6ABj2DQBJ9sb/V/Zc/0H2zP4I9hn+zfVk/br11/zj9YX8RvZu/Nn2hvyC97P8H/jY/Kf45vwS+dr8Zvm1/LX5j/wK+m78U/pC/IL6/vuP+pn7e/oV+2f6k/py+jH6pfr6+f766/ly+/f5/vsf+qr8aPpf/b36+f38+m7+Ffuu/v36qv6k+nH+GPog/nf51/3f+K/9bvi0/Sz48/0n+Gf+Wfji/pf4Sv/E+Jr/3PjM/9r49v/U+CoA2vg9AMP4JQCD+Pn/M/iv/8r3Uv9P9w3/7/bf/qn2sf5l9ov+LvaI/hz2tv4+9hj/l/aN/wX36f9d9xkAivcYAIn30/9G90X/vfaC/gL2u/1C9SX9t/T5/Jf0M/3g9Jn9VPX3/cb1QP4i9nj+bvan/rL2x/7p9tT+DvfD/hX3if729jr+wfbp/Y32lP1U9kj9JvYe/Rn2Ef0r9iX9XvZm/b/20f1L92n+AfgY/9L4qP+C+fX/7/kAABz6vP/3+TP/kPmg/h35L/7L+AT+wfg5/hX5tP6v+Uj/Y/rW/w/7TwCn+7wAMPwcAa78ZgES/ZkBYP23AZn9sgGu/YwBof1ZAYb9IgFm/e8ASf3WAEX97gBx/S8Bxv2OATf+DQLH/qACaf8rAwQAmgOBAMoDvACxA68AXANkANsC6/9OAmb/5QED/68B0f6kAcr+wAHo/v8BKP9SAnr/oQLJ/+ACAwARAzAANgNRAEcDWQA5A0IA/QL9/5UCi/8bAgT/oQF+/joBB/75ALb92wCI/eAAev0eAaT9jwEA/g0CZ/5zArb+qgLW/q4CwP59AnX+GAL1/aABYP00Adf83QBh/KsAD/ycAOL7qwDQ++kA7PtPAS/8tAFx/BUCrvxwAuT8qAL3/LQC3vykAqf8nwJ7/L4CcvzhAnD85wJM/M0CC/yrAsL7qwKX++UCqvtWA/L7+QNr/LkEA/17BZr9IgYY/pgGZP7LBnD+0gZO/rwGD/6PBrv9XAZg/TcGFP05Bu38iQYZ/SkHk/3qBy/+sQjR/mMJX//aCbT/JQrd/1sK8v9wCuf/dgrM/4gKwv+VCrL/fQp//0kKMP8aCun+FwrR/lwKAP/qCnv/pgslAF8MzwDqDEsBOQ2OAVQNoAE7DX4B7gwsAYMMvAD/CzcAcAuo/woLRf/vCjH/FAtd/2ULuf/CCyMAAwxzABoMnAAMDKMA8QueAO4LtQD7C94A3wvgAIALowDqCjAAKQqW/2EJ9v7GCIj+hAh0/p0Ivf74CEv/Xgnn/5kJWwCiCZ4AkQnJAGgJ4AAbCdYAqQinABEIVQBeB+n/sAaF/ysGTP/kBVX/5wWn/x4GMgBXBr4AcQYtAXMGhQFtBtgBdgY7AoIGpAKBBv8CWQY0A/EFLANRBesCowSgAg4EbQK5A3oCtAPXAuQDbAMsBBgEdgTFBK0EYAXXBO8F9QRxBu4Ezwa5BP0GTQT0BqsDtQb6AmUGYgIuBgcCMgbsAXcG+AHeBhgCXAc7AtoHRQI8CEoCmAhsAhAJowKZCc0CFgq7AlIKSAIsCpUBwgngAFUJTgAJCeH/4AiM/8sIR//CCBj/zQgA/+4I//4fCR//cglp/+oJtf9hCrv/jgpS/0oKkP6pCZ390win/PYH1/s/B0v7xQYB+4sG+fqRBhT7tAYW+7sG/PqjBu/6lQYE+6YGJfu+Bib7tAbt+m0Ghvr0BQH6WAVo+acE1Pj2A1X4WQPz99YCqfdpAoz3IgK29yUCIvhjAq/4wgIw+REDZPkTAzv5tQLb+B4CVfhfAcb3lQBd9+//MPeF/0X3XP+D91j/r/dC/7b3B/+898n+7/e4/mH45f7o+Cb/VflM/6j5Wf/a+UX/3vkD/875rP7D+Vz+qfn8/Xv5iP1V+Rv9T/nR/Hv5ufzl+d78gPo3/TD7pf3U+wj+UPxH/pD8SP6B/Pz9M/xy/eb77PzA+438tvtO/ML7JfzT+wT80/vU+9H7pPv2+537T/zL+738EvwZ/Un8Wv1n/IL9bvx//U/8SP39++38ifuP/BT7M/yl+t/7Qfqh+/b5fPvH+W37rvl3+7P5mfvS+cf7Afr6+zf6FPxW+vb7Qfqs+wP6Uvu2+fT6aPmF+gz59PmQ+FP5B/jA+Iz3Tfg19wv4EfcB+Cb3EfhX9xb4gvcZ+Kn3HfjV9xn4+fcO+Bj47/cj+Jr3+/cW96X3bfYr9671nfYF9ST2hvTY9Tj0vPVJ9AD2s/Sd9i71TPeQ9eL3vfVE+KL1XfhW9UX48fQW+IP02/cT9KH3svN0927zY/dQ83j3U/Os92Xz8Pdl8yL4XfNJ+HHzjfiw8/r4/vN1+UH04vln9DT6dfRr+mj0hfow9HH6yPMu+k/z2Pns8pb5t/J/+b3yovkL8wv6hvOe+gH0MPtl9Kj7nfTy+7L0Fvy39Cn8ofQe/GT06fsS9J77w/NS+4PzFPtZ8+j6MPO6+g7zk/oc85f6Z/PX+r7zH/sA9FD7MPRt+0X0bftC9FD7MfQl+/rz0PqN80T6E/Ol+aXyFPlF8or4BfIi+ATy8/c18vb3dvIH+LbyEvjq8hH4D/P99yHz1fcW8433+PIz997y1/a08m32ffLw9UjydfUJ8vD01PFv9MvxHfT98QL0T/IH9KHyCfTt8gX0PvMH9Hvz8POR87Pzm/Nq85HzC/N285vyYfMw8knzwfEr803xJPPu8ErzvfCh873wJvTq8NL0P/GF9ZvxEfbR8XL23PG99tLx/va98Tr3o/Fh93jxdfc48Y/3//DG9+bwHPjs8H/4//Dc+A/xRPkq8cn5ZPFa+qzx8/r98Y37UPIc/Jzym/zY8vb88fIY/dbyDf2Q8vP8PPLm/Pjx7PzK8RL9vfFy/e7xCv5a8qX+zfIf/x/zhf9i8+v/qPNAAN/zcAD2834A7/NzANHzXwCv80QAifMXAFPz4v8c87L/7PKW/9Tyr//08vn/SfNTALXzrgAj9OgAdPTlAIz0sgB49GMATPQGABb0lv/R8x//ifO5/lTzZP438xv+J/P1/T7z9f1/8wr+2fMg/jf0Jv6H9Av+vPTA/cP0Wv2y9PP8ovSB/Ir0APxo9H/7SfT3+iT0efoL9Bb6EPTY+T701/mp9Pn5O/UB+rX16/kR9rz5WfZ3+Yr2J/mz9tD41/Zr+O/2/ff99oL3AfcE9wL3kPYP90H2Qvcw9rL3UvZX+H/2CPmR9p75gvYS+mj2fPpI9t/6EfYs+9T1cfuV9bb7SfXr++n0C/yN9C38QvRg/Az0qPz08wr97/N+/dzz5P268zb+mvOJ/orz6/6M81r/jfPH/3vzHgBD80wAyvI2ACDy6/+E8a3/GfGZ/+Pwuf/d8AcA5fBcANnwmgCy8LsAePDDAEfw0wAy8PgAJ/AlAQHwMAGX7/YA9O58AEnu9v++7Y3/Yu1P/yjtLf//7Bj/5OwN/9rsDv/Y7BL/0uwN/73s9f6g7NP+a+yQ/vDrBP456zr9d+pf/OPprPuj6Uv7quks+9PpKvv16Rz75OnY+qfpZvpr6e35U+mW+WbpaPmL6Ub5lekI+Wzpk/gW6ez3xOhI95nox/aH6Fz2j+gJ9rDozfXW6JP1Belg9TzpMvWH6Rj18OkY9VPqEvWY6uz0v+qo9LbqMPSL6pXza+oH82/qmPKm6mDyCOtQ8nDrRfLM6y7yI+wT8n3s+/Hx7P3xfe0W8gHuJ/Jh7hbymO7d8ajufPGX7v3wje6E8KruNPD67hfwZO8W8MrvE/Av8BLwmPAT8PrwD/Bn8Rrw6vE88GLyVvC58k3w1fIP8K3yju9r8vXuWfKO7o7yc+7c8nLuE/Nb7jjzNu5Q8wjua/Pd7aLz0+3m89btIfTW7WH03e2G9Mvtf/SQ7V70QO0x9ObsAvSN7NvzPey58/jrq/PI66vzquu6857r4POs6xP0yetU9PjrmvQu7Kn0Mexy9PDrI/SY6+XzVOvD8y/rsPMd65/zD+uM8//qdfPw6mTz5+pa8+nqXfP46n/zJ+uz82zr5vOx6wn06esV9AnsFfQg7Av0Luze8xrsrPMD7JTzBuyH8xbsjPM47KTzb+zL87bsJvQx7az02O0W9WLuUPW+7m71/+509SjvcfVH7331ee+e9b3vx/UI8PD1VvAP9pjwHfbK8Cr2+/BI9jzxhvac8dn2E/Iw94vyjfcM8/L3kPM7+PvzXvg/9HL4cvSH+Kb0oPje9KX4APWb+BP1oPg09bX4ZPXf+Kj1IPkC9l75WfaR+aL2vPni9tf5Evfz+UL3Ffp49zb6qfdJ+s33PfrQ9xn6uff9+aj36/mh99T5lPe5+YP3s/mD99r5r/cU+u33Pvob+FP6M/hW+jX4Wvo3+F/6OPhI+h/4Hfrv9/L5vPfK+Yz3p/le94/5PPeR+TP3sflE99r5XvcL+n/3NvqY90n6mPdX+pP3Y/qJ92D6b/dt+mT3iPpn94r6T/dg+gr3HPqp9vn5aPYf+nH2cvqk9sT61fYO+/72X/sr97n7ZPcZ/KH3bvzQ96j85ffJ/N/31PzE99P8m/fi/IP3G/2T93L9wffk/Qr4WP5T+LT+hvgR/7n4df/z+L7/D/n//yb5bABo+fwAzvmFASz67AFo+i0Cf/piAon6nQKa+tYCqPoCA6z6NgO4+ocD3/ruAx/7ZgRx++AExvtWBRj8xQVh/AwGhvweBnf8HQZV/C4GSPxsBmn8vAad/PEGuPwmB9T8cQcH/bEHMf3eB0v9AAhc/RsIZ/1DCH/9aQia/YEIqP2HCKf9gAiZ/X0Ik/16CJD9WQhw/TYIUf0uCEz9LghV/ToIa/1bCJn9gAjO/ZwI/P2dCA/+eggE/kQI6P0KCMn9zwer/ZMHj/1mB4X9Vweb/WAHzP1lB/n9TQcN/iQHEv4MByz+AAdS/ugGcP7JBoj+qwak/p0G0f6jBhT/owZT/48Ggv9qBqD/Ngax//QFtf+yBbz/kAXl/6AFQADBBa8A1gUSAeEFbgHjBcIB4AURAtMFWQK8BZYCqQXZArAFNwPQBbAD4QUaBNQFYwTDBa0EwgUEBcMFYAW4BbAFmgXrBXgFJAZvBXMGegXXBo8FRgerBboHygUyCNYFkwiyBcUIcAXZCDYF8QgMBRoJBgVlCSIF0glHBUYKcAW7Cn4FFgtPBS8L8gQaC44E+QpKBPgKOQQoCzIEYQshBIwLEQS3C/gD1gvXA+oLtQP7C44DAwxpAwwMNwMFDOcC3AufArgLeAK0C2wCyAtjAtwLOwLMC/UBnAunAWELVgEhCwcB3QrDAKUKpACLCrgAowrkANAK8ADaCsAApQp0AFAKPgAQCiEA5AkDALUJ5/+HCcn/UQmk/xMJhv/aCHz/swiU/6oIwv+1CNT/ogi4/18Ii/8HCGv/vAd1/5kHpf+ZB93/oAcBAJIHHAB5Bz0AYwdKADkHQgD7BlgA1gahAOUGBgEOB2ABLAecASsHwAERB90B8Qb/AdQGLwLFBmICuAaJAqIGpgKABswCZQYXA3EGhAOgBvED0AZLBOwGdwTcBngEoAZ9BGkGoARSBtoEUgYhBWAGdgWABs0FoAb9BZwG+AVjBt4FGAbQBdsF5wXDBR8G0AVPBtYFdAbSBY8GxgWaBq0FtwanBewGvAUQB8IFEAemBeMGXwWFBusEKAZ4BPkFNwT/BS0EIgZEBDkGTwQ5BkUEHwYoBOUF6gOYBZoDXAVgA0MFSwM6BUgDJQU9A/sEHAOrBN0CRwSIAvgDSwLBAykClgMVAnsDFAJWAwoCFwPnAdYCxgGxAsABrQLgAbUCDQKTAhECMgLXAbgBiAFHAUMB+gAiAeEANgHpAG0B7wCjAegAzAHFANsBgQDJAToAtwERAMIBBgDrARcAMAItAH0CKQCuAgQAwALD/7QCf/+nAmb/wwJz/wYDhP9OA4L/gQNr/58Dav/RA5P/LwTO/50EAAACBRcASAUEAGcF2/9sBa7/bQWQ/30FkP+nBbT/9QXw/1kGHwCxBiwA4QYiAPwGCgAGB+//Cgfo/yEH+P9OBxkAigc0ALwHLwDNBxcAyQcDAMgH+f/MB/X/1gfl/9IH0P/FB8n/xAfR/9AH9f/1ByUAJAg7ADcIPQAzCCYAFAjs/88HqP99B3j/Pwdp/x0Hbv8NB3T//AZ6/+gGe//NBmf/mgZO/2AGPv8sBi//+QUx/9IFM/+pBRX/XwXm/gIFxv6wBMf+fgTv/nAEJf9vBEf/VQRE/xcEKf++Aw3/YgMN/yIDLf8AA1j/5AJ8/8MCmv+aAqf/XAKt/xgCvP/bAd3/rwEhAKYBgQC3AdQAuwEGAZoBFQFYASMBFAFcAfoAvAEGASgCHgGIAioBzQIbAQcDAAFDA+cAiAPXAOsD5QBZBP0AuQQKARQFEAFgBQkBqwUAAQwGDgF2BiYB4QZBAVAHYAG1B3cBBgh6AUEIaQFzCE8BuAhLASkJdQG7CcABLgrvAWUK5AGHCsUBsQqyAfQKuQFhC+wB1gssAi4MUQJcDEwCaQwsAnkMEAKjDBEC5gwtAjkNXwJ5DX4CjQ13Ao4NXwKADToCdQ0cAooNIwK7DUgC9w19Ai8OsQI8DrwCGQ6cAukNcwLIDVsCtw1YAqoNXAKPDVYCWw07AhINDQLBDNsBkgzQAZkM/wG0DEQCvgx7AqcMlQJkDIYCDQxnAtMLaQKpC30CeQuOAk4LqAIeC8AC4ArMAp8K2QJcCuUCKwoHAx0KTgMKCpUD4AnFA6cJ6ANlCQYELAktBA0JcQTvCLgEvgjvBIcIIQVACEQF5AdVBaMHggWKB9kFggdBBpIHwwamB0oHlgetB3YHAghVB1cIKAedCPgG5QjQBjMJqQaBCXgGyAkzBvgJ5wUiCqsFWwqPBbMKqQVAC9YF4QvgBVwMyAW0DJgF8gxfBSgNRwV8DUgF6Q0wBTgO6gRYDoUEWA4fBFMO0ANkDqYDlQ6ZA+MOoQNFD74DtA/NAxcQtANMEHYDWhAiA1AQzwJCEJMCSRBZAk0QBgI0EKgBDxBRAesPBwHSD9oA0g/DAOQPsQD3D40A9A9MANEP/f+ZD7j/aw+U/1gPgv9UD1b/Mg8I/+oOp/6IDjf+Fg7T/awNjP1aDVr9Gw1H/fQMTv3mDFz92Qxj/cIMXf2bDFH9aAxF/TMMO/38CyD9swvp/EcLnvzFCk/8PQoW/MgJG/yMCU/8fQmD/G0Jp/xJCbn8EAnQ/NkI+vy1CCf9kQhS/WYIcv0yCHr94wd1/YUHaf0eB0/9pwZM/UgGev0VBtH9DgZI/iUGw/4+Bjf/Tgal/1kGAQBSBk4APAaWAB8GzADxBdoAmgXHACQFtgCuBMwAXwQOAT0EbAE3BMkBMgQUAhsEZQIKBMoCDgQ2AxsEmgMhBPEDGgQ6BAcEagTdA2wEhANLBAsDGwSFAvsDEAIVBNcBWwTMAaYExgH2BMkBQQXHAYAFvgHIBb4BDAa8ATYGpAFEBnABHwYNAdQFhgCIBQAATwWQ/zoFRf88BRf/SAXz/mAF3v59BdD+kAW8/qQFq/66BZ7+0AWW/ucFkP7uBXz+0AVI/o8F8P0tBX79zwQP/ZkEzfyIBLH8hQSk/IIEnfxzBIn8aQR+/JMEqvzlBP78LwVM/U0Fcf0pBVj90wQL/XQEu/wtBIL8BgRq/PMDavzoA3H86AOG/PIDp/wEBND8MwQX/X8EfP3eBPb9OQVt/nMFw/57Ben+XwXr/i0F2v4EBdD+9QTh/v8EC/8OBTv/DAVc/wYFeP8lBbn/dwUtAO8FyQB0BnAB1wb2AQIHQwICB2YC8gZ4AuEGiQLMBpYCtwajAqIGrgKOBrsCgAbNAoQG8QKqBjYD+QajA2YHLQTXB7sEHggfBS4ISAUeCFQFAwhSBeoHUQXWB1UFrQdDBWgHEwUhB+AE5Aa3BNAGtQQHB/0EZQdqBbcHzAX0BxUGCQg2BusHJAa3B/kFggfNBUgHmgUNB2UFzQYpBYAG3gQ6BpwEEAZwBP0FXgQkBoEEegbTBMMGGAXjBjAF0wYYBaMG4AR7Bq4EbAaTBGYGfwROBlkECQYEBK0FlgNqBUEDTgURA14FDQOaBTMD5QVnAzYGnwOCBtMDtQbrA8gG4QPMBskD1ga1A9oGmgPMBm0DuAY5A50G/AKJBsUCpAa8Au8G5AJeBy0D4weMA1AI1AORCO4DxQj7AwAJDgRRCTYErAlnBOsJfgQGCnAEDApNBA0KJAQdCgoESgoOBJ0KOQQRC4QEjwvZBAAMIQVXDE4FkgxjBckMcwUFDYgFQw2gBW8NpwVzDYgFWw1NBT8NDgU5DegEdw0GBesNXAVdDrAFpg7dBcIO3gXVDtcF/A7oBS4PAwZUDxUGZA8TBlgP9gU5D8gFAQ+BBbsOLwWfDgoFtg4YBeYOQwUdD3YFPQ+VBUMPmgVCD5oFOQ+YBSgPjgUSD34F5A5cBZsOHwU2DskEwg1mBHANKARcDSkEaw1OBHUNcwRfDXgEKg1iBP8MVgTxDGoE5wyFBN8MowTSDL4EpQy7BFUMmAT3C2YEmws8BGMLNgRXC1wEWguVBF4L0ARYCwMFQgsmBSQLRgUKC2kF/wqdBQkL6AUDCyQG0go2BoQKLAY1CiQGCgo+BgYKggYPCtMGGworByQKfQcdCsEHDwr/B/wJNwjxCXoIAArVCA0KLwn7CWoJzAmKCY8JmAleCbQJTQnvCUkJOApKCYUKUgnZCkMJEwsfCToLDwlyCxcJwgszCSUMWQmRDGIJ3ww5CfgM+Aj5DMEIAg2TCBMNYgghDToIMw0pCFwNGAiGDfUHmA3JB6ANowesDZMHzA2gBwgOpwc7DowHSg5LBzEO6wb1DYIGrw0sBnkN9AVfDcwFUw2dBT8NZwUeDS0F+QwGBeMMBwX0DCUFHg0yBTUNIgUsDfsECQ25BMsMZwR5DBMEIAzPA9YLpwOnC5UDiguFA20LagNEC0oDEws3A+sKNwPVCk8D1Qp+A+gKmgPoCoQDswpEA1IK/QLoCdkCnwnhAoEJ/wJ3CRcDZgkVAzkJCgMACR8D5whOA+cIhQPtCM8DBQkeBCEJVAQiCV8E+AhNBLAIPQRqCEMENwhZBBcIfQQDCJYE5AepBLwHzwSqBwkFqwdcBcUH1AUFCFEGRwinBmUIyAZOCLIGAAiaBrEHsQaRB+cGkgcfB5UHSAeKB1UHYwdVBzIHWwcHB2kH5QaPB94G1gf4Bh8IFgdYCCQHdAgYB2kI5QZNCKQGSAh9BlEIZQZRCEQGOQgOBgYIwQXIB2cFkgcbBXoH7gSKB+oEpwf2BLsH+wS4B+sEkwe7BGkHiARRB2kEMwdIBBQHJgTqBvwDiwahAxsGNgO8BeACZQWQAjAFaQIwBXcCNwWPAjcFoQIrBagCAAWVAsUEcwKJBFECTwQzAhEEFAKwA9MBJgNsAaECCwFDAtMAEQLJAAkC6QAXAiIBGwJSAQECZgHYAW0BvwGEAbcBqwGnAc8BfgHYAToBxwHiAKYBdwBwAQsAOwHF/yoBoP8+AZD/ZgGX/6YBqv/xAbX/NAK//3cCzf+/At7/BwPi/0QDyv9lA5z/bQNT/10D/P48A7T+KwOQ/j0Dhf5mA5D+pgOd/uQDnP4UBKP+TQTA/pkE6P7vBA3/QAUb/3oFCP+SBd3+jAWX/m8FQv4+Be/9DgW0/fMEj/3uBHX98QRj/fsEX/0QBWr9MwWN/WoFuP2nBcr9ygXC/dAFl/2yBTv9YAXQ/PwEfPywBD78cwQL/EEE6/seBNT7AwTG++4Dv/veA7j7zAO7+8EDxvu7A8P7pgOz+4EDl/tNA1/7+gIf+50C7/pOAr/6/wGM+qcBVvpLASn69gAU+rYAHPqTADr6ggBn+n8Amfp8AL/6cADO+kgAvfr//6r6sv+l+nH/k/og/3H6wP5a+mn+TvoZ/lX63f1t+q/9ivqI/bz6cf0D+279U/t3/a77hf35+4b9M/x0/Wr8Xf2M/DH9mvzy/KX8rvyo/GD8q/wU/Mn84vv+/Mn7U/3N+8P97/s5/hX8q/44/Bv/Wvx+/3D80f93/BUAbvxHAFX8agAv/IQAAPydANH7qwCZ+68AV/vJAC37AQEl+0sBMPumAUv7CQJ0+24CnvvNAsb7GwPe+0oD2vtZA7b7SgN5+yUDKfvzAs36wgJ1+qsCOvq1AiL60AIf+u8CIPoYAzD6UgNV+ogDd/qnA4X6sAOA+qMDavqBA0H6RQMD+vMCr/mTAlD5NgL5+PMBv/jXAa740AG1+M0BxvjNAdv4zAHw+M8BD/nUATT5wgFC+ZcBPfldASn5AQH3+IsArvgSAGb4p/8t+E//C/gU/wf48/4i+Ob+U/jd/on4yv65+LX+6fie/hj5fv5C+VH+YPkS/m/5xv1y+Wf9ZvkE/Vb5u/xh+Y/8jPlw/MT5Tvz9+Sn8M/oK/HH6APzE+gr8Lfsb/J37JfwI/CL8ZvwL/LH81fve/Hz75fwL+9j8p/rX/HD6Af1c+k/9UPqn/Ub6//1C+lz+Qfq7/jv6Ff84+nD/PfrT/zH6JQAH+lUA0Pl3AJH5kwBQ+agAG/nHAN/44QCJ+NsALfjPAOj31wDB9/wAuPc7Acf3kgHo9/gBEfhiAiL4sgL998kCn/emAib3YwKy9iMCSPbrAe31vwGp9aYBcfWVAUX1jwEk9ZABCPWTAQL1qAEO9cwB/vTTAdH0twGR9IUBSPRIAQH0BwGy874ATfNZAN/y6f+E8oj/SvJF/yryGf8X8vf+IfLu/lHyCP+R8i3/uvI7/7nyG/+R8tD+VPJu/gjy+v3A8Yb9jvEn/XLx2/xi8Zn8VvFY/EzxFfxU8eT7fPHO+77x0/sP8uT7ZPL2+6/y/fvq8vP7DPPN+wfzfvve8gv7s/KU+pvyMPqU8tv5qPKe+d/yhvk+85P5vfPA+Ub09/nD9CD6LvU4+nn1MPqe9QD6s/XA+bn1cvm39Rz5wPXQ+Mj1g/jb9UH4FvYp+Hv2Ovjl9lD4RPdd+Jr3Yfjv92b4Pvhk+HT4S/iY+CL4r/jq9734rvfQ+HX33vg699T46Pa5+IX2r/g39sv4D/YE+QX2UvkS9rH5M/YK+k32P/pJ9lP6I/ZS+un1P/qh9Rj6RvXr+eb0wPmN9JH5MfRu+eLzZ/my83H5lPN4+XjzjPlo87L5b/PV+XPz3/li8975SPPb+S7zyfkI86/52/KI+aLyNflD8s74z/F4+HHxRfg38Un4N/GD+GzxwPip8er41PEM+frxLPkc8kT5O/JJ+UryN/lC8hX5LfLl+Anyp/jb8XT4t/Fj+Lrxdfjf8aD4H/Lf+HPyEvm98iP55/Is+QnzRvk+83T5hvO4+ebz9vlC9A76dvQA+of0zvl19Ib5TPRe+UX0cfl49Kj5z/Tz+Tr1Pvqm9YP6DvbC+m72+frG9jf7JPdy+4L3k/vE95v77fd/+/L3P/vS9xH7xPcP++L3M/sm+HL7g/is+9z40Psd+en7U/kA/Ij5MPzS+Xn8OPq5/JH6zvzA+qv8tfpY/Hj69/sw+qz7+vmC++X5ifv++a/7N/rX+3H6+fui+gv8xPoS/Nr6Jfz5+kH8IPtM/Df7Mfwl++H73Pp0+3X6Hvsl+vn6BPr0+gP6APsP+gj7GPoA+w766/r3+dz65fnt+vD5Ivsd+lr7T/p5+2b6efta+lD7JvoA+8n5pfpg+WH6DPlL+ub4X/ro+Iz6AfnD+iP59Po/+Sn7Xflu+4z5ufu9+fb73/kb/On5GfzL+f37k/nk+1r56Ps/+RL8SflT/Gr5l/yN+dT8qPn+/K75LP24+Xr94vnV/Rn6NP5T+pn+k/r1/sn6Pv/s+m3/9Pp1/9f6eP+z+pb/q/rF/7P6+f/C+iwA0PpiAN/6rwAI+xsBT/uVAaT7CwL3+3MCO/y5AmD81gJa/MkCLfy7AgD8ygLw++4C9vsbAwX8PgMO/E4DA/xcA/b7eAP6+6gDFPzoAz38MARx/HgEp/ywBM38uwTH/J0Em/xqBFz8NgQc/AkE5vvgA7P7vAOK+7IDfPu8A4P70wOZ+/gDvfsYBOH7LQT6+y8EAfwGBOH7wgOn+4kDePtcA1f7LQM4+/gCFPu0AuT6cwK2+joCk/oJAnn69gGA+gsCsfotAu/6TwIx+2cCavtdAoL7OwKD+xsCifv4AYz7vgF7+20BVfsVASn7zwAP+6YAFfudAD37wACR+wkBDfxPAYj8cAHd/GkBC/1RASz9QQFV/T0Bif03Ab39IwHm/foA+f3DAP/9iAAA/kwAA/4yACb+UwCG/qAAEf/1AKX/NgEmAFsBiwBuAd0AdwElAW4BXAFPAXsBFwGBAcoAcwF/AGYBUQB0AVgAuAGIACICwACWAvAAAAMBAUsD/QB+A/wAtAP9AOsDAAEkBAQBWwTpAHEEsgBsBG0AVQQKAB8Erf/uA4H/7gOC/xgElP9RBJ7/gQSa/6AEl/+/BJf/4ASd/wQFo/8lBYX/IgU7//EE0P6cBFX+NQTm/doDnf2gA4L9kwOP/asDl/2/A5P9wgOP/cMDkP3IA5792QOu/ecDtP3qA7n96wOe/coDTP1uA+b8/wJ//IkCKfwlAhH8/AEj/PwBO/z/AVr8CQKN/CMCzfxKAhT9dQJW/ZoChf2rAoz9kwJ1/VsCT/0SAiD9vwEE/X0BCv1dASX9UQFW/VkBk/1sAc39fQEY/pwBdP7MAc7++QEp/yYCev9KAq7/TwK+/zACsf/2Aar/vwGx/5cBvP9zAdT/XAEAAFkBOwBkAY8AiwH8AMkBcwESAuEBUgIzAngCZwJ/AngCZgJqAi0CVALsAUECsQE5AoEBPgJgAUsCRwFjAjoBjAJAAbsCTAHzAmMBNgOGAXgDqwGrA8ABvgO5AbUDlgGZA2IBZgMYAR8DvgDUAl8AkAIKAGICzP9OAqv/WAKo/3ACuP+EAsP/lgLO/6sC3/+qAtv/kwLF/3QCp/87AnH/8QEq/6QB5v5UAZ7+AAFW/rQAF/53AOn9TwDR/TcAzf0pANP9IgDi/SkAAf5BADH+UQBd/kIAa/4VAF3+yf8x/mT/7/39/qv9l/5q/UD+OP0X/jf9GP5g/Tb+qP1p/gb+kP5Z/p7+lP6j/sf+lP7o/m3+8P5A/vP+Ev73/uL9+f61/f/+jP0H/3D9Hv9r/U7/cv2J/3v9xv+N/QsAtP1kAOn9zwAc/jYBMP59ASD+oAH9/a8B0P21AaD9twF1/bwBUf3HATr94AEz/QcCPv1AAl/9jgKJ/eQCq/0wA8D9bQPJ/Z8DwP27A679zwOg/eQDgv3qA1X93QMs/dMDA/3GA8r8qgOS/IsDZ/x6A1z8hANu/KoDk/zhA7X8FAS//C0Eq/wlBIn8EARp/PgDP/zUAwj8oQPL+2YDgvseAzT7zQIB+5cC9/qGAgT7iwIc+5kCLPuaAiP7hAIS+2ACAPs9AuH6BwK8+soBtvqrAcn6oQG9+noBjPooAVP6zwAn+n4ADvo+ABT6HAAm+gYAPfrw/2H66P+N+uX/wvrp//z68P8g++H/Kvu2/yL7d/8D+x//6PrK/uL6if7y+lz+H/tO/lf7SP6Q+0H+5ftV/kL8cf6J/Hf+0/x8/ir9kv56/Z3+wP2g/vf9k/4P/mf+Dv4i/hT+4v0l/q/9Sf6Q/Yv+jf3d/pv9NP+x/Zz/1f0XAA7+kwBL/vgAbv4vAWf+RAE9/kgBBP5KAcr9VAGZ/VsBZv1fATP9fgEc/bgBIP31ASr9OQI9/XsCT/2yAln98QJr/TMDgv1dA4b9bANt/VsDOP0oA+T86QKG/LwCPfycAgH8hALQ+4ICufuaArz7yQLa+xoDG/xlA1r8cANa/EMDJvwDA+H7vgKa+30CWfs3Ahb76QHO+qQBkPppAWD6NwE7+hcBKvoHAS36BgFB+hQBZvoiAY/6KQGy+iEBx/rzALz6pwCT+lYAaPoLAEb6xf8p+nv/DPom/+j51v7H+af+zfmj/v75wP5T+t7+qvrf/ub60/4Y+8X+SPuq/m77fP6D+zP+fvvf/W77l/1t+1n9d/sq/ZH7Df2/++/86/va/CL81/xt/OH8w/z+/DD9Iv2h/Sz9+v0c/Tn+9fxi/sn8hf6q/Lb+e/zX/jT83/7v++n+uPsB/5v7M/+g+4X/tfvn/9P7UQDk+60A7fsAAfz7WAHw+5UBw/uuAYj7uAEz+6cB2vqQAYz6hAFC+ngB/vlzAc75fgHC+asB2/n8Afb5TgL3+YIC7/mtAuj51ALU+e4CpfnrAlf5xQLw+IQCfPgzAhL46wG697EBbfd/ATr3ZwEr93ABMfeJAUz3twFo9+IBdPf5AW33/AFB99cB8faMAZv2NwFG9uEAAPaWAMb1VQB/9QQAP/W5/yH1jP8d9Xf/MfV3/1L1f/9y9Yj/l/WQ/6/1jP+z9W7/qPVB/431Af9n9bT+OvVd/gf1AP7b9Kf9vPRY/bb0Iv3e9Bf9I/Un/Yb1U/3x9Yj9P/ad/W72kv2F9mv9ffYn/W/22/xj9o/8VPY//FP2/ftn9s77ivav+8H2ovsR9677dvfO++L38/s/+Av8ifgP/Mr4CvwK+QP8MPnk+zP5nvsx+Vb7Pvkc+0L52vo++ZD6S/lW+oD5SPre+WD6RvqF+q/6qvoA+7j6M/uo+mD7lPqF+3j6jftC+ob7/Plx+6j5SftE+SP74/gZ+6D4Lvt7+Ez7Yfh1+1X4sftc+N77Vvj++0T4IPw1+DP8G/g6/PT3RPzR9y/8k/f1+zH3tvvN9ob7ePZr+zr2Z/sV9n77Dvaq+xz20fsp9uv7Kfb9+yT2D/wi9hv8GPYU/AH2/vvc9dH7ofWM+1D1UPsL9TP75vQp+9X0KvvU9C771fQ4+9/0V/v+9Hn7I/WU+0L1vPtx9eb7pPUB/Mf19/vI9cn7pvWX+4P1cvts9V/7a/Vr+4n1hvu29av78PXc+zX2C/x79kv80fad/Dz34vya9xn97Pcw/Rz4Cv0S+OH8BfjR/BL4zfws+OX8YfgR/av4Ov3z+GT9O/mC/Xn5lP2r+bb97Pnv/UT6N/6s+nz+D/uk/lf7p/55+5b+iPuD/pT7dP6k+2b+s/tc/sn7XP7l+3L+Gfyg/mT81/62/Bj/FP1Z/3H9gf+y/Yv/1f16/939TP/J/RL/pf3R/nv9pf5m/aH+df2x/pn9xv7C/dP+4f3H/ub9xf7z/dP+D/7m/jH+Af9Z/gr/bv75/mf+6f5i/tv+Wv7A/kf+lP4g/l3+7/02/sr9Jf68/SD+uP0t/sX9TP7h/Xz+D/60/kL+3v5n/vz+f/4B/37+5P5W/rj+IP6d/vn9lP7l/Zz+3v2d/tH9l/68/Zn+q/2x/rH9+v7o/WP/Ov60/3X++v+n/jcAzP5TAM7+XwDA/mwAtP5zAKD+fACN/pIAhv6+AJb++QCy/kEB3f6VARL/4gFA/zQCc/+dArv/8gLw/y0DCwBbAxcAegMVAKMDHgDbAzQABgRAACgEQAA6BDIARwQeAHAEJgC0BEsAEAWGAH4F1gDbBRQBJAY+AWAGXQGEBmMBkQZUAYwGMwF+BgoBegbsAHcGzwB0BrQAjwa2AMMG1AANBwcBZQdKAaYHdwHCB4EBzAd4AcgHZAHEB1EByAdHAcwHPgHGBywBqgcGAX0HzwBNB5cAMAd0ADYHdABNB4gAaAegAH0HtACEB7sAgAe4AHcHsgBiB6QASgeSAC8HfAADB1sAzwYwAJMGAQBcBtf/Ugbb/3QGDgCTBkAAnwZfAKAGdACdBoYAmgacAJMGrgCLBr8AiQbYAIUG8gBwBvoASwb1ACgG8gAbBgcBHwYwATAGZAFLBqQBaAboAX0GIwKJBlkCkgaLAp0GwAKwBv0CuwY0A7EGWAOOBmIDYgZjA0sGewNZBrgDiAYXBMUGhATvBt0EBQckBRsHagUdB5wFEwfDBR8HAAYsBz0GLwdwBj8HsQY/B+AGKQf7BiYHJgckB1QHGwd6BygHtQc8B/YHPwclCDoHTQg8B3oIRwexCGAH9AhvBysJXAdACSkHNQnuBh8JuwYRCaAGGgmtBkoJ0gaRCeUGxAnQBs8JpAa/CXgGsQlPBqIJLwabCSkGrgkyBs0JLwbgCR4G4wnuBcUJpgWOCW0FYwlIBU4JLwVACSEFPQkcBUEJHAVJCRoFSwkbBVEJJgVfCSQFXAkMBUQJ7gQkCb8E8giJBLcIbwSVCHEEjwiMBKIIsQS7CMMEwQjBBK4ItwSVCKkEdwipBGUIyARwCP0EkQgzBbMIUgW6CE0FnAg8BXEINgVSCEQFRghjBUoIhQVQCKoFVwjbBWkIDgZ+CEEGkgh2BqcIowa0CL8GrgjJBpgIxgZ0CNQGYQj9BmgILAd0CGUHiwirB7AI7QfPCCII4wg3CNcILAiqCDUIkQhjCJ8IkwiwCL4IugjnCMIIAgm/CBQJswglCacILwmTCDgJgQhDCXEIRwlbCEMJPQhBCSIIUQkbCHMJJwiPCSwImAkfCJUJCgiFCegHaQm7B1EJkwc2CWkHFAk6BwIJHQcDCRMH/ggFB+oI6AbMCMMGsAijBqIIkQaKCHYGYQhNBjkIJQYQCP0F5wfaBdIHyQXBB74FmgegBV8HbwUhBzoF6AYOBbgG7ASdBuEElgbrBIwG8wR4BvIEUQbhBBQGuQTWBZIEnQVzBHEFYgRmBXEEagWSBGMFqgRbBb8EPgXDBAcFrQTQBJkEnwSJBHMEggRZBIwERQSfBDUEtQQ6BOEEUgQhBWcEXwVqBIkFVAScBTMEpAURBK0F7wO1BdQDxQXKA+UFzwMUBtYDRgbZA3MGyQOOBq4DnQajA7wGqgPsBr4DKwfXA20H5QOjB+IDyQfKA9cHnQPSB3oD1AdYA9kHNgPaBy0D9QctAxgIJgMyCCwDWAgmA3MIGAOCCBoDoggQA7QI/wK+CPICywjNAr4IqgKxCKQCwQigAs8ImgLcCIwC4AhiAsUILAKdCPwBeQjdAWMI1AFlCOEBeQj8AZgIDQKtCP0BnwjWAXcInQE9CFEB7gcGAZ0H0QBiB7kAQQe0ADIHuwArB8UAKAfJABsH0QAUB+wAGgf8ABQH9QD2BtAAugaTAGIGbQAhBmoA/wVwAOUFhgDbBZ0A0AWhALAFowCMBZ4AYgWjAD0FxwA5Bf8ARgVEAV4FhQFxBasBaQW+AU0FsQEOBZMBvwScAZUEsgF6BMMBVgTrAUsEGwJFBFICRwStAmwEDQOWBGIDtASfA7kEsAOTBLcDYwTNA0QE8gMyBCgEMARfBDIEkwQvBMEEJgTXBAkE6gTlAwoF0QM3BcwDgQXiA+MFEQQ1BjMEbAY6BIAGHgRxBuEDYwanA2UGfQNpBlYDcwY2A4IGHAOMBgIDogbvAssG9QLxBvkCDAfzAiIH6wIiB80CDgefAgAHdQLvBksC5AYpAuwGHgLyBhAC6Ab1AcsGyQGYBogBYwZIAUYGIQFIBhsBaQY3AYIGTAFzBjsBQQYLAf8FzAC1BYYAdwVPAEcFKAAeBQgA8QTp/8EEx/+ZBK//gQSr/30Eu/9zBMn/VATC/yUErf/yA5f/wgOF/5cDe/92A3v/XQOG/0gDl/8fA5T/5AKC/50CZ/9dAlL/OgJd/zQChv9HAsn/YwIXAGUCTABKAmQAIQJxAPgBfwDbAZoAuQGyAIYBuABbAcYANwHeABgB/AD9ABwB7ABIAfoAlQEUAesBEQElAgQBVgLpAHoCuwCJAqYAsQKeAOkCjAAUA3QAOQNRAFIDHABbA+v/ZQPH/30Dxv+1A9v/BATf/0MEzP9mBKX/eASG/48Edf+yBGb/1wRR//UELf8CBe/+9QSu/uEEZv7IBCL+sAQL/sIEFP7zBBz+IgUX/kEF8/1DBcr9OgWx/UAFmf1HBXv9RAVS/TYFG/0XBdf86ASC/KkENvxvBA78VQQB/FgE+vtbBOX7UQTQ+0EEy/tDBML7PASx+ywEnvsYBHX76wNE+7QDHvuFA+n6SAO9+hADs/r4Arn67gLK+uwC4vrvAvr68gIS+/ICFvvaAgj7sQID+44CAPtqAgD7SgIB+ykC+vr8AfP6zwH3+qsBDfuZATb7lgFW+4sBbftzAYz7ZAGx+1kB1PtMAfz7QQEg/DMBUvwyAY38NwG2/CoByvwJAd385AD8/MwAI/28AEz9rQCC/agAvP2oAOv9nQAZ/pIAUv6QAJL+lgDO/pkA/f6MACj/ewBL/2QAX/9AAHH/GAB3/+T/c/+l/4X/f/+k/2b/wP9K/+//Qf8hAD3/RQAs/2kAGf+CAP/+kgDa/qAAtf6oAIv+rwBi/sAAQv7RACX+5AAI/u4A5f3nALL94QCD/eIAXP3dAC391wAA/d4A4vzrAMz88wCy/PgAlPzvAGv83QA7/NQAFvzTAPn7vgDK+6EAlvuEAGP7XwAn+zoA7/ojAMf6GQCs+h4AovovAKf6PgCs+kUAqPpBAJ36OwCR+jYAhvojAHH6AQBM+t7/KvrJ/xX6v/8P+r//FPrF/x/6zv8w+tv/RPru/2H6AwCC+ggAlPr//5n6+f+h+vr/svr5/8P6+P/T+uz/2/rX/9r6yf/i+tD//vrk/yr7BABh+yoAoPtFANT7VQD9+20AMPyFAGP8iACB/HcAivxiAJL8TgCd/EUAr/xHAND8UgD3/GYAJ/11AFb9gQB//Y8Aqv2gANj9pgD8/aMAF/6dAC/+jQA9/ngARP5jAEz+TwBT/joAWv4sAGf+IgB4/g4Af/7u/3j+zf9y/sn/hv7i/7j+/f/p/ggADf///xn/4f8Q/7z/AP+a//D+fv/o/mn/5f5I/9b+IP+9/vz+qP7T/o3+sv57/qv+f/6x/pD+v/6o/sn+vP68/rj+qP6r/pL+mf51/oL+Zv53/k7+YP4g/jT+8v0G/sn93f22/cf9x/3V/ez99/0j/in+Wv5Z/m7+ZP5k/lP+T/40/j3+F/4+/g3+Qf4B/jb+6f00/tr9Ov7Q/Uf+yv1p/tv9mf76/dT+Iv4X/1L+SP9u/mT/df51/3D+i/9u/q//fP7Q/4j+4v+C/u7/dP7p/1b+3/80/vL/Lf4eAED+ZgBt/sMAr/4XAen+VAEN/34BHP+ZARz/sgEb/80BG//WAQr/1AHu/tQB0/7UAbn+3QGo/voBq/4sAsX+bALr/qMCC//DAhT/1wIQ/+4CEP8TAx7/NgMq/z0DHv8rA/b+CwPC/uIChv6xAkL+iAII/oEC8P2dAvz9xQIU/vMCNP4oA1z+VQN7/nQDj/5/A4/+agNx/j4DO/4CA/f9tQKk/W0CVf07Ah/9MgIR/T4CHP1BAh79OwIX/TQCEf0oAgb9JgIH/TICF/0zAhz9MgIg/SYCHv0AAgD9xwHQ/IQBlvxEAWP8HwFM/A0BR/wUAV38NgGP/FQBv/xxAe38iwEb/ZMBN/2dAVj9nAFr/XUBXP1AAT79CQEg/eIAFP3dACr93QBF/d0AYP3lAIb96wCq/fkA1f0OAQr+IQE7/kUBgf5wAcz+fQH5/nABDf9UARL/MAEQ/woBDf/dAAD/vAAD/7wAJf/HAFL/4ACM/w0B2/9FATYAiAGcAMUB+gDbATMBuQEyAWoBBAEhAdsA+gDWAOgA5ADgAPoA2gAUAdMALAHKAEEBsQBFAZYASAGeAGwBvgCnAdoA3gHpAAcC2AAQAqoA+QFwANcBOQC1AQgAnAHb/4IBqv9mAXz/SwFY/zcBR/85AWD/YgGU/6QBvP/aAb7/6AGa/88Bav+qAT3/hQES/2IB8/5KAdj+NAG0/hQBf/7iAET+qgAV/nwADv51AC/+lQBg/sMAj/7uAK/+CgG1/gkBpP7yAJT+2gCL/sYAe/6tAGr+kgBL/mcAG/4qAAH+AwAc/g4AZv5IAL/+kAD6/rwAEP+/ABn/tgAZ/6MADv+EABD/cAAl/3MAR/9+AGn/iwB6/4UAa/9gAFX/MwBY/x8Afv8tALv/UwD8/3sAOQCgAHEAwgCnAOAA3gD/ABEBGgEvAR8BNAEOARsB3gDsAJcA2wBwAPAAbgAUAXsARAGWAHMBrgCSAbkAtwHKANoB2gD6AecAIgL8ADMC+gApAuAAHwLFAAAClgDJAU8ApgEfAJoBBgCgAf//uwEOANYBHgDaARgA0AEGANAB/f/nAQ4A/QEeAP8BHADuAQcAtAHK/2ABdf8iATb/8AAE/8IA2P6oAMD+mQC1/okAq/6GAK7+iQC4/o8Axv6PAND+dwDC/lIAqP4mAIv+6P9a/qP/I/5j//P9Lf/Q/Qr/v/3v/rb9yf6l/Z3+j/18/ob9g/6k/a7+6P3e/jD+9/5k/un+cf62/lz+fP4+/kH+H/4D/gD+1f3y/bL97v2S/e79g/0B/on9KP6Q/VH+mf17/qr9rv7C/ev+1f0i/9v9S//T/WT/vf10/6T9fv+I/Yb/Z/2J/0D9hv8P/Xr/5Pxz/9X8iP/s/ML/Mf0pAIb9oQC8/fkA0/0yAdT9VAG1/VUBjP1MAWf9SAE2/TYBB/0lAev8JQHO/CYBufwsAbH8QAGz/F0ByfyLAeb8wAH+/O8BDv0VAhL9LwIP/UACCv1MAun8PQKy/BcCefzsATH8sgHr+3gByftiAcr7bQHo+5MBFvzJATf87wFF/AECR/wGAjv8/AEl/OUB8/uyAaz7aQF1+y0BR/v5AAj7tADR+nQAuPpRAL/6SwDh+mIAB/t4ACb7iABJ+5kAXPuZAGD7iQBn+3sAY/tfAE77MgAx+/z/Bfu1/9T6Z/+9+jT/zfol//P6LP8i+zv/WftR/5f7a//U+4X/B/yU/yP8jP8q/G7/MPxO/zj8Lf80/AH/JvzM/hb8lP4c/HD+P/xq/nT8df6y/Ij+9vyj/i/9sf5Z/bH+gf2u/q79sf7f/bj+Ef6//jP+uP47/pT+Mf5j/jH+Ov47/hn+Tv4E/n7+C/7D/in+A/9C/jf/Uf5a/0/+dP9E/pn/Rf7F/0z+2/9C/tv/IP7O//P9r/+1/Yn/cP18/0f9j/89/aj/O/3F/z390/8z/c3/F/3X/wr99f8S/QgAEv0SAAv9GAAA/QgA3/zb/6X8of9f/Gb/GPwz/9v7Gf+5+yL/vPsx/8b7NP/G+zf/xvs0/8L7Jf+z+xf/qPsH/5v77P6G+7/+YPt7/iX7O/7w+g/+zvrv/br62v21+sb9sfqy/a76q/26+qD9xPqJ/cP6df3H+mP9zvpY/dz6S/3s+h/93Prd/Ln6sfyr+pb8svp+/Lr6afzJ+lz84fpT/Pz6QfwP+zD8Jfsm/EL7Kfxw+0H8r/tP/Oj7QfwE/Cf8FvwI/CP86fsv/NX7SPzE+2T8ufuG/Ln7s/yy+9j8oPv1/JP7F/2d+079tfuT/cL7zf2/+/f9v/sm/rn7TP6o+2n+k/t+/mv7gv47+3z+Eft8/vL6iP7o+qf+8/ra/gv7G/8q+2D/NvuS/yL7o/8A+6X/5Pqr/8r6tf+o+rL/ePqj/1b6nv8/+qX/IPqj//75nP/f+ZT/w/mQ/7P5l/+n+aH/m/mo/5P5sv+F+bX/dPm0/2b5tP9S+av/M/mW/wf5dP/H+Dv/f/j5/kj4xv4x+LL+Lfiu/in4qv4q+Kj+MPiq/i34of4m+JP+IviF/iL4ev4p+HX+Jvhm/g74Pv7s9wr+0vfe/b/3uP2y95b9vPeI/dn3jf3695b9IPig/Tz4of1L+JL9aviT/Zr4o/24+KD9vfiD/av4Tv2H+Af9ePjT/IX4ufye+Kz8zvi1/BL50Pxa+e/8m/kH/c75Dv3++RT9M/oe/Vf6F/1q+v38fPri/JD6x/yl+rH8v/qb/NX6hfz2+nj8Jvt4/Fr7f/yP+4X8vfuG/O37iPwn/JT8ZPyk/JD8o/yu/JP8wvx5/MD8TPyr/Ar8nfzQ+6j8r/vG/KL76fyd+w79l/sx/ZD7T/2G+3D9f/uT/Xz7r/1y+8f9Zvva/VP71/0s+8X99/qv/cD6k/2C+oX9VfqG/Tf6f/0S+n/99vmL/eb5l/3Y+ar90fnF/dT54f3a+fX91/ns/bn5zf2G+af9Tvl7/RH5XP3j+FP9y/hL/bb4RP2i+E/9pPhk/a/4fP3A+Iz9yfiJ/cD4gv22+Hz9rPhw/Z74cv2g+IP9sviP/cD4i/2/+Hz9tvhu/a74Y/2o+Fn9p/hm/bz4k/3z+Mz9N/n3/W/5FP6a+R/+s/kf/sL5HP7O+Rz+3/kY/uz5D/72+Q3+B/ob/in6Lf5P+j7+dPpf/qv6kv7z+sP+O/vp/nn7Cv+x+yL/4fsx/wj8NP8j/DP/O/w3/1j8NP9u/Cz/f/wq/5f8Kv+x/DH/0fxS/wr9fP9P/Zr/hv2v/7T9v//d/cf///3T/yL+0/87/rj/N/6X/zD+gf8w/mr/MP5d/zr+Zv9Z/nT/fP6M/6r+p//Y/q//9v6v/wr/nf8K/3j/9v5d/+z+Rf/m/jH/4v4v/+7+G//o/vP+zv7b/sP+wP61/qr+qv6u/rj+tv7K/r/+3f7M/vD+x/7y/sL+8/7C/vf+r/7p/pr+1/6G/sb+bv6u/mL+of5c/pz+WP6X/mL+nf50/q7+lv7M/rX+5v68/uj+vf7i/sr+6P7d/vL+8/4B/wr/Dv8R/wv/EP8A/wv/8P4U/+z+Jf/w/jb/9f5Y/wj/kP80/83/Yv8BAIj/MgCo/2AAxv+JAN//mQDe/50A0f+gAMP/kwCl/5MAk/+0AKP/4gC//xwB5/9fARcAlgE9AMABVQDiAWQACQJ3ADcClQBgAqsAdQKuAHsCowB6Ao8AdAJ3AHUCZwB/Al8AhgJVAIQCQQCWAkIAygJnAP8CjAArA6gATQO7AE8DrwBDA5UANAN4ABgDTwD/AikA8gIQAOcC+f/lAuz/8QLu//YC6P/yAtv/7wLO/+8Cx//4Asf/BwPQ/xED1P8LA8n/9QKu/9cCjP+8Am7/owJS/34CKv9WAgP/OgLm/isC1v4vAt3+RwL2/lYCCP9lAhn/aQIj/1YCFf86Av3+HALo/vgByv7bAbX+xQGo/qgBlP6TAYv+lgGX/qYBtP65AdP+xwHv/tcBC//iASb/5AE2/94BPv/YAUr/2wFd/+wBf//9AaH//wG0//EBuP/YAbT/wwGx/7wBvv/JAd7/6wEUAA4CSgAjAnQAOgKeAFICygBpAvYAhQIoAZUCSwGPAlsBhgJnAX0CcwF4AoIBfwKdAY4CwAGjAukBuAISAsICMAK/AkECwgJWAtQCfQL2ArECGAPkAisDCQMiAxMDCQMKA+sC/ALFAucCqwLdAq0C7gK0AgMDuAIVA7cCIgOqAiIDrgIyA8ACTwPDAl0DvAJgA7ICYAOfAlUDjAJLA3sCQQNiAi0DTAIfA0MCGwM0AhEDGAL5Av0B4QLxAdYC7wHWAvwB4gISAvkCIQIHAysCEAMlAgcDAQLgAt4BuQLMAaECuAGIAq0BdwKuAXECqgFlAq4BYALDAW0C1wF3AucBfQL/AYkCFwKWAiMClwIrApACNgKQAkgClQJgAp8CdwKnAncClwJnAnoCXAJfAlUCSAJjAkUClQJnAtoCnQIvA+ECfwMhA7EDQQPNA00D6ANWA/kDVgPzA0AD3gMaA8wD9gLKA+IC2QPhAvYD7gIiBAoDXgQ0A6MEagPkBJoDGgXCA0gF4gNsBfYDegX2A3QF4gNcBbwDQQWWAzUFewMpBWYDGgVKAxcFPAM1BU8DZgV4A5wFpAPKBcoD7wXnAwYG+AMOBvsDAAbnA9oFuwOnBYQDdAVNA0AFFwMOBeIC7wTCAuoEvgL5BM0CFQXsAiQF/AIaBfUCDgXvAgYF6wLzBN0C3gTQAsYEvwKjBKQCbwR6AhUEKwK0A9MBbQOZAUcDfwFKA5ABaQO/AYcD6wGqAx8CyANMAsMDXAKrA1UCdAMzAiED8wHJArEBcAJuASICNwH9ASkB/wFDARoCdwE9ArQBUQLiAVYCAQJUAhoCUQIzAlgCVQJUAm4CRAJ7AigCfQL4AWoCvgFPAosBOgJiATACSAE2AkgBVQJmAZICjwHaArgBIwP1AX4DKwLUAzoCAwQyAhoECwIUBMwB8wOMAdEDVAG3AywBrgMoAcgDNwH1A04BKQRjAVsEaQF9BHoBqgSdAecEuQEeBcwBSwXPAWcFuAFqBZcBYgVwAVEFOgEyBQABDQXQAPIEuQDvBLgAAgXDAB8F4gBPBRgBlQVSAd4FcwEOBmwBFAZDAfgF+gC7BaoAdAVqAD4FNwAUBRkA/AQQAPYEAQDrBPb/4QT8/+gEAwDrBBUA+QQwAA0FMgAEBSUA6wQUAMwE+v+hBOn/fQTi/18E1v85BMP/CQSo/88Dnf+fA7b/kwPn/5oDJQCtA3QAzAPCAOcDAQHxAyoB4QM7AbUDTwGIA3QBaQOkAVID2wFAAw4CIwM+AgMDhALzAtsC8wJEAwIDvwMcAzIELwOcBDMDDgU9A3sFPgPgBTQDVQY3A9YGQwNDBzcDoAcbA/wH+AJVCNECugiyAi8JoQLECa0CegrZAkQLFAMMDEsDuwxpA0wNYwPPDVEDUA43A8gOFQNJD/gCzg/gAlQQxQLtELwClxHCAkISyALwEs8CmhPTAjgUyALNFLICaBWkAh8WrwLgFsYCkRfKAjcYwwLQGK8CSRl9ArUZOgIZGvMBihq3ASIboQHYG60BlxzAAVkd2AEWHuwBth7iAT4fwwHAH6ABOiB0AasgQQEiIRUBlCHnAAQiuACIIp4AFCOQAJ0jgQAsJHoAtCRtAC0lVgCuJUcAMyZAALAmMwAsJykAricoACkoIgCMKAgA0ijW/xQpof9tKYv/1imF/0gqj//LKqv/SivK/8Er5P8zLAAAnCwVAPssKABULTcAoC1AAOEtQgAgLkgAXC5RAKMuaQD1LpIAPS+4AIEv3QC/LwQB9C8mASUwSwFaMHgBlTC0AeEwBAIlMVUCUzGTAm8xxgJzMegCZDH9AlExFANHMToDUzF7A2gxzQNzMRoEdTFlBHUxsgRwMQQFaDFWBV0xqwVJMf8FEzE1Br4wVAZvMH4GITCuBtgv6gajL0AHby+cByQv5QfJLicIWy5ZCPEtlgiULeQILy0yCdAsiwl5LO4JBSw6CncrcwrZKpwKMyq/Cpkp8gr9KCwLTShbC4EnfguhJpkLzCXJCwslGgxMJHcMjCPfDLkiPA27IXoNlCCZDUwfow38Ha0NuRzPDYIbBg5GGkIO9hhwDowXjg4kFrcOxRTuDmgTLw8jEo4P8BAGEKwPcxBDDsEQrQznEPcK8RA8CfsQiAcQEd0FMRE6BF0RmgKOEfgAwBFc//oR2/1QEmr8thLw+hYTbvlrE9T3qRMf9swTaPTsE7byDhQM8TgUb+9rFMvtlRQo7LwUjernFOPo/xQw5wwVmeUuFSjkchXZ4tIVkOEyFjLgeBbD3qYWSt3BFszb0hZg2u0W/NgHF4/XEhci1hMXstQHF0PT9hb00fgWytAYF7zPSBe+zn8Xwc2rF77Mxxe7y9kXs8rYF57JwBeRyKUXjseJF4rGXReDxSMXgMTgFovDoRa7wngWEcJoFojBbBYewYIWrsCGFi3AahamvzkWH7/+FaC+uhUlvm4Vq70WFTa9sxTCvEYUWLzSExi8ehP/uz4T+rsGExS83xJIvMcShLylErG8aBLMvA0S57ylEQ69PhE+vc4Qe71bEMC94A8HvlUPX77IDte+TQ56v+sNPMCZDQDBPA3NwdUMqcJtDIrD+wt2xIULdsUWC3LGkgpbx+4JPMgzCRvJaggDypwHAsvXBh7MJAZhzYsFzM4OBUjQmATB0RMENNN9A6XU2gIW1i0Cidd6AQjZzACS2hsAB9xR/2rdbf7e3pD9buDM/BriGfze43v7ruXi+nTnOvo46Yz5Bevi+NnsPPi07pr3kvD59mjyS/Yu9Iz13/W19Hz3y/Mg+efy2/oa8qz8ZPGW/sXwhgAv8GYCiu83BNnuBAYl7tYHeu2sCdbshws77F4NoOsZD+7qtxAk6lQSX+n9E6zophUF6FYXbOf7GNXmjBo45hIcouWMHQ7l/h6E5HAgDeTYIaHjPSNE45Ak5+KuJWnipCbZ4YgnSOFUKLTgJCk34AAq29/GKn3feSsc3xsswt6xLG3eVS053gIuId6jLhLeOS8J3q8v8933L8PdIDCI3SwwQt0zMArdTDD13F0w7NxfMOjcYjD13FAw/9wqMAbdEjAv3Qowet0IMNrd/C9B3skvkt5kL8De2i7d3kMu+t62LTDfMy2B36cs198PLC/gcyuS4NkqBOFGKovhuikm4i8p0OKjKITjBCgy5EYnyeRtJlXlhSXc5ZMkYuanI/bmtCKP568hIeinILXonR9T6Zce+emnHb7qyRyc6/QbiuwiG4DtOBpl7ioZKu8CGNvv2BaN8KsVQPF2FPHxOROa8vQRP/O3EO3zjg+y9HwOjvV6DXv2gwx095ELcfiiCnH5nwld+oEILftfB/b7NQa1/AcFbv3nAzH+uwLl/n4Bhv9ZADoAVf8KAWr+7gGU/eQCwPzUA+z7vwQY+6MFOPp2BmD5SAeU+B8IxPfqCPP2qgkS9k4KFvXOCiT0SgtN89MLnPJ0DCDyPw2+8RMOYPHcDv/wlQ+S8DIQJvDBEMzvUxF179kRHe9QEsTutBJY7vgS4u0jE4DtUxNH7ZwTO+0CFEftdRRi7eUUfe1GFZTtlBWt7dgV4O0kFiPuchZi7q8WlO7OFqzuxha67qUW3O6MFiDvhhaH75MWD/C2Fqvw3hZA8fQWxPHqFkny1Rbi8sgWjvPBFkb0vBYC9awWpvV7FjH2Ixa19roVQfdQFej39hSs+K8UhvlzFHT6QhRZ+wEULfylExT9UxMH/gYT+v6wEvn/XhLuAP4RvAFuEXoCyBA3Ax0QAgR2D+sE7Q7sBXcO7Ab/DecHgw3QCPkMrAloDI8K5At0C2wLWAz5CjUNhwr6DQIKlw5bCRMPmQiDD9AH+w8UB4QQbQYTEdQFnhE9BSASpASfEhAEJxOPA7QTGwM7FKgCthQ2AhkVtAFZFRoBgBV0AKEVzv+9FTP/3xWn/v0VIv4EFpL9/hUA/fgVefzwFf379BWZ+w8WV/s4Fi77VBYF+0wWxPoSFl36txXi+VkVbfkCFQ75sBS/+F0UfPgFFD74nxMA+DQTx/fMEp73bhKK9xwSj/fEEZj3VhGX98gQg/chEGD3cA8+970OJPf+DQr3OQ329nMM6vaiC9z2yQrU9vEJ1PYfCeX2aQgb98UHbfcXB7z3Rgbz90oFB/g5BA/4LAMj+CICQfgaAWj4CwCT+O/+tvjF/dH4j/zm+GP7Dvlc+l75b/nQ+Yr4T/qX98T6g/Ye+1r1Zvsh9KL73PLX+5vxEvxh8Fn8He+X/Mftx/xp7PL8Guss/eTpgf3P6Pf93ueU/u/mM//k5bX/w+QiAInjdQBH4r4AGuEbAfLffgHK3tsBo902AmvcfgIz27wCEdoKAxXZdgNB2P8DfNePBLLWEwXf1YUF9tTaBQLUGwYg02YGVtLBBpPRGge80FUH1M95B+7OkwcQzq0HUM3ZB8TMLghdzJ0IDcwaCcLLjwlky+YJ8cobCnPKOgr7yVIKmMl0CjvJjwrYyJkKfMicCivInwr1x64K38fSCuDHAAv7xz0LGchvCyHIfQsnyH0LO8h+C1vIgAuFyH4LschyC9jIUgvyyBsLCcnTCivJiwpiyUsKvckiCkfKHQrkyh4KfcsQCg3M6wmNzKwJC81eCY7NCgkVzrAIpc5SCDHP5we6z2wHT9DyBufQcwaU0f0FaNKmBVLTWAU71AIFGNWVBOzVFwTN1pwDs9ceA57YnQKS2RsCfNqJAWHb6wBE3EEAFd1+/+zdvP7o3hf+CuCS/UfhIv2H4q78vOMt/O/kovsW5gf7Pedo+nDo0PmS6ST5rept+M/ruffu7AH3Eu5J9knvovWa8BX1/vGY9GTzHPTR9KbzNPYm84L3kPLb+AXyQvqJ8aL7BvEG/YfwYP4B8KX/Z+/hAMTuFwIg7l0Dje3BBBrtMAa47LAHaewwCR7snArC6wMMZuttDRLr2A7C6kcQfuqmES7q7BLL6SQUX+lQFe7ofxaH6L8XNugKGfnnXRrM57Mbp+f5HHvnLB5D51kfD+ecIPbm5SHv5iMj5OZZJNrmdCW+5mAmfeY1Jy7mByjk5eQosOXWKZzl0yqa5dArpOXMLLjlvy3N5a0u5+WWLwfmbTAf5iExHuazMQfmOzLx5bcy2uUvM8nlvjPa5Vg0AubjNCfmYjVK5s81ZuYtNn3mlDaq5gQ36uZ4Nznn7zeY50846ueJOCHoojhB6J44UeiTOGXomDiS6Kw42ujEODHp1jiL6eU47en3OF7qEDng6ic5aesxOfDrIzlo7Pg4zuy2OCftZzh87Rw43+3cN1bunjfY7lM3V+//NtXvqzZa8FE25fD/NX/xujUt8no16fI/NbLz9DRx9Ic0FvUJNLL1ejND9uYy1/ZaMnj3wDES+BkxpfiAMEz55i/2+VQvsfroLpb7hC6F/BAuav2RLUn+6ywH/yUsp/9bK0cAkSrrANMpngEiKWACYygYA5gnxgPFJm8E7CUUBRwlwwViJIsGvyNqByEjTghnIhsJkCHICaogaAq5H/4Kvx6IC8QdEwzJHJwMxxseDcQanw3GGSMO3xi9DhYYcw9SFyoQhxbWELMVdhHIFPoRxxNiEr4SvhKzERMTuRB1E88P5RPrDlcU/w3AFP4MExX4C2QVAwvHFRAKLRYWCY0WHQjxFhsHTRcHBpgX6gTbF8gDGRigAlIYdAGHGD4Asxj2/soYm/3OGFb86Bgu+xwZFvpeGQv5rBkE+P0Z+fZGGuX1hRq39Kcac/OvGijyqxrd8KUapu+vGnPuuRou7asa9OukGsfqpRqb6aIakei6Gpvn4hqf5gAbseUjG7zkOhuu4zEbmuIdG4XhABtt4NgaVd+oGjLeZxoZ3SoaINwEGjrb6Rlu2uEZwtnwGSbZBxqF2A8azdf6GQXXyxk41o4ZZNVEGZjU9hjb068YJtNnGHbSGhjP0c4XMtGDF6XQPhcj0PgWtM/AFlPPiRblzjwWf87tFSvOqRXdzWAVjc0JFTLNoRTIzB8UXsySE/XL/hKVy2kSWMvtET3LixE2yzERQsvjEFjLlBBeyysQXcuzD1/LNQ9fy6wOXcsWDmTLgw11y+4MjctYDKnLvwvPyygLE8ylCm/MMQrVzMEJQM1OCanN0wgTzlQIkc7gBxbPbQeez/YGMdCEBsXQDAZM0X4FvtHUBCvSHgS80n8Db9P8AjrUhgIk1SsCINbUARLXbQH+1/gA5dh0ANDZ7//O2nX/zdv1/sPcZP603cf9mt4c/YzfdPyS4Nv7p+FM+8rix/r540n6OuXX+YjmbvnS5/34IOmN+HzqJ/ja68H3Ku1L92TuvPaN7xn2s/B09d3xz/QY8zv0bPS+89L1VPNF9/byuPiY8iD6MPKM+8zx/vxx8Wr+D/HK/6PwGwEr8FsCo++aAx3v1ASV7hMGE+5mB6ztvwhM7REK6exmC43suAw07AYO2etaD4rrsBBD6wES++pGE6/qehRX6pcV8OmiFn7pnRcF6ZYYkuihGTrouRr8584bxefbHI/n6B1m5+8eROfkHx3nySD05qMhzeZjIpzmACNY5o8jFOYeJODloCSx5Rolh+WSJWzl/CVV5VkmP+WxJjPlAycz5VEnP+WYJ1Ll0ydq5QIoheUdKJzlGyik5QQoqeXqJ7XlyCfJ5Zwn4eVlJ/7lKSci5ugmUOanJojmbSbX5jkmOOf2JZbnoSXv5z0lRujGJJXoSiTo6NEjTulTI7fpwCIW6hwib+pzIcvqvyAo6wQghutWH/vrvB6N7CIeJe2IHcjt6Bxr7iwc++5gG4HvjRoI8KwZhvDIGAjx6heU8QQXHfITFqTyIRUq8yoUsPNDE0z0cxIC9ZwRs/W6EFz24A8P9wEPv/cXDmf4Mw0Y+U0Mw/lXC2H6UQrv+jgJa/sXCN/7/QZY/O4F2vz/BHv9KwQ2/lYD7v6JAqr/wgFqAOkAFwEKALcBKP9SAjn+2wJF/V0DTvzWA077QQRX+rEEcvksBaD4tQXj904GOvfyBpT2lgf69T0IaPXkCNH0gAky9AwKmvOUCgHzFAta8n0LsvHaCw7xMgxr8IEM2e/WDF/vOA3+7qcNwu4vDpLutw5b7isPLu6cDwvuDBDm7WwQwO29EI3t9RBT7RkRHu01EfDsShHP7F8RwOx6Eb3skhHS7LcRBe3sEUftJBKe7WQS/u2fElruzBK67vASGu8IE2fv/xKp7+IS4++vEg/wZBJM8B4SsPD1ETLx3xHR8dsRi/LpEU/z8xEV9PcR3/T1EZj12xFD9qgR7PZpEYn3FhEg+LQQvPhQEFr55A/9+XYPr/oSD3v7vg5W/HMOOP0qDir+6Q0p/7ANKABwDSUBKg0aAtYMAANwDOIDAgywBHoLYgXVChEGKwrJBosJlgf/CHoIighoCSIIaArQB2gLhAdODCIHLg2/BgMOWQa6Dt4FYg9bBfMPyQRkECQE0xCEAzsR5QKcEUoCExLMAYYSUgHwEtgAbxN8AOcTIgBRFMD/yBR1/0EVM/+hFeH+4BV3/vMV6f3tFUz95xW5/OAVL/zeFbL78BVV+w4WDfskFsn6PhaQ+lsWaPp1Fkb6gxYl+pEWDPqTFvP5bxbA+S4WePnYFSn5bxXQ+P0UePiQFDH4NRQI+OkT9/eYE+z3PhPi9+QS4/eUEvr3TBIg+PoRSPiREWP4DxFu+GgQXvivD0b48g40+C8OI/hwDSL4wQw3+BEMV/hrC4f4zwrL+CwKD/mBCVX50Aia+RAI2vlHBxb6cAZO+oUFd/qSBJ76kAO/+oQC2vqIAQv7mQBO+53/jPuc/sn7p/0V/MT8e/zv+/D8H/tw/UX66f1S+Uz+QviW/iT31v7+9RD/z/RB/5rzcP9v8qr/XfH//1jwYwBi79YAeu5WAY7t1AGe7E4CquvFArfqOgPF6a4DwugRBLHnYwSt5sEEpuUVBZjkXwWW47EFjOL0BYfhNgao4JkG298GBx7fegd73gII1t19CCXd5Ahq3DkJo9t5Cd3argkK2tAJLtnhCWvYAAq41ycKG9dbCqTWrAom1u0KqdUkC1DVdwv51MELltT3CzrUKAzV00kMedNmDCnThQzO0o8MfdKZDDTSnwzi0ZQMpNGODHHRiwxM0YoMT9GmDGfRzAx90eYMn9H/DMbREg3m0RQN+tH+DPrRyQz60YoMBdJKDBrSCgxC0tILedKfC8TScwsr01sLq9NOCzPUQgu21CULKdXuCpTVpgoE1lgKbtb7CdjWlQlO1y8JxtfCCELYUgjQ2OgHa9mHBw/aJAfC2sUGgtttBkTcDgYL3a0F2t1LBaHe3QRm32IELODhA+vgVAOm4bsCYOIcAiHjfQH04+sA4ORsANrl9f/g5oT/6OcS/+rolP7q6RH+8eqQ/ffrCv3w7HT86e3b++ruR/vs76/68/Ac+gjylPkg8w75OvSG+Fn1BPh89oX3qPcM9+H4n/Yb+jX2UPvH9YL8VPWq/dj0xv5S9OL/y/P8AEXzDgK38iMDMPJPBMHxjAVl8dAGFfEWCMfwUglz8I4KI/DLC9jvAw2L7zQOO+9VD+DuaBB87oQRJO6hEtPtvBOG7ecUUO0MFhftIxfW7EEYpexaGXPsZxo77HsbEuyNHO7roh3T68AeyevJH7HruyCK66QhYeuBIjPrVSMI6ykk4er9JMTq2SW26qsmp+p0J5nqRiib6hEpoOrdKa/qqirH6l8r0uoGLNXqrizm6k0t8urfLf/qbS4Q6+0uG+teLyLryC8s6zIwP+ucMFvrBjGB63wxu+v1MQPsXTJD7LYyfuwGM7rsQzPr7GwzE+2NMzvtozNk7b4zmO3cM9nt/jMn7iE0ge48NNvuTTQ172A0l+9hNPPvUzRG8EI0ofAuNAHxEzRh8fEzxPHLMyvyozOX8ngzCPNJM33zEDPw88syYPSKMtn0UzJk9Rwy9vXfMYn2njEf91UxtfcBMUT4nDDK+C8wTPm6L875RC9V+tUu5vpbLnT74S0F/HItp/z8LEj9hyzu/Rgsnv6dK0f/Eyvk/4IqfgDgKQsBQSmgAbAoQwIYKOUCgSeJA94mJQQpJrEEcyU9BbkkyQX8I1QGSyPsBqEijAf8ITIIWiHeCK8ggQn+HyAKSB+4CnweOgulHbQL1BwyDP4brAwnGyINUBqYDYAZEg62GI8O8BcMDzEXjg98FhYQvhWSEPMU/hAjFGQRXRPOEZoSORLIEZUS8BDnEhkQOBM9D4MTZg7PE5wNKBTZDIcUDwzeFDMLJhVbCnEVhQm+FZkI+BWnBy0WugZoFrsFlBa/BMEWxQP0FrUCEReqATIXsQBlF7j/mhfG/tQX0f0LGMT8KRio+zcYivpCGG/5Txha+F4YSfdyGEn2kxhJ9bIYMvS3GBnzthgB8rUY6vCwGObvuhjm7scY3O3DGNzsxhjm684Y7urQGPzp0hgG6csYDOi8GBTnqBgT5oYYCuVWGAfkJhgU4wAYOeLqF3Hh4xet4NgX4d+/Fw3flRc53mcXat01F5zc/RbY28gWH9uXFmbaXRau2RwW9tjUFUnYjhWy11kVItcfFZbW4xQT1qgUlNVoFBzVJhSl1N8TMNSNE8fTQxNh0/MS8dKOEo3SLRIm0sARsNE+EVrR0RAm0X0Q/dAtEOPQ4w/V0JwPutA/D5XQzw570GIOatD1DVPQfQ1B0P8MPNCFDDvQCAw/0IgLUNANC2vQlgqk0DUK79DgCTHRewl40RQJzdG0CBzSRghv0tcH1NJxBzXTAAeW04kGAdQUBmvUmAXY1BUFV9WgBO/VOgSa1uEDUNeLAwrYMAPG2M8Cg9lnAkDa9gEE24YB0dsVAY3cjQBC3fb/Ed5z/+je8P6/32f+tOD1/bvhkP3B4iP90uO8/OPkT/zt5df7Budq+yvoA/tL6ZP6b+oj+ojrpfme7CD5vu2i+NjuG/jq74r3C/EH9zjyjfZx8xz2tfS29ff1TfVC9+/0mvib9OP5N/Qc+8TzVvxT84j92fKx/lny0//S8fgAUPEtAuDwcAOA8LIEIfD0BcTvNgdr73sIGe/FCc/uDwuI7lQMQ+6NDfftsw6e7cwPP+3SENPsyBFi7MUS/uu6E5vrqBQ566EV7eqfFq/qpBeB6rcYbeq8GVTqqRou6owbCOpQHNDp9xyE6ZAdOOkcHuvoqh6s6EIfhejQH2HoTyA86M0gJOhEIRPosSEG6BIi/OdwIvznxyIF6BEjDehKIxToeiMh6JojK+igIyjokCMg6HMjFOhVIxfoOSMp6BwjSegGI3ro6yK06Moi9eivIkfpfyKR6TEiyenfIQbqhSFJ6hwhh+qnIMLqJiD/6qsfSus3H6bruB4C7C0eW+ynHcHsHR0u7ZAcnu0AHBPuahuL7tAaCO8xGofvihkC8M4YcvACGNjwNRdC8WQWrfGUFSHyzxSk8ggUKPNFE7bzjhJU9NMR8/QNEYn1SRAk9oYPw/a7Dl735w3w9wkNe/gkDAD5OQt/+UsK/vlmCYb6iAgU+64Hp/vaBj/8AwbT/CsFZP1fBAH+lQOe/tACQP8RAuL/RQF3AG4A/QCd/4UB0f4RAgf+mQI6/RsDcPycA6/7IQTy+qQEMfoeBXz5nwXV+CYGN/ixBqH3PAcS98YHifZOCP71zQhs9TwJ3PSjCVT0DQrR828KT/PJCtXyJAth8nwL+vHVC57xLwxK8YcMAvHhDMzwQw2l8KcNffACDlDwSg4g8IYO8O+0Dsfv3Q6p7wgPju8oD33vRw+L73oPnu+lD6nvvQ/I79wP7u/4DxDwAxBM8B0QlfA5ENvwRxA08V0QivFlENHxUxAj8kIQdfInEMDy+g8Y89EPdvOjD+LzeQ9r9GQPAfVTD5v1PA8/9iUP4/YID5D36g46+MEO0Ph9Dm35Ng4O+vANqPqZDUz7Rg31+/AMl/yPDFP9QAwc/vkL2P6gC57/Swt6AAYLWAHCCj0CgAohAzoK+APnCb8EgwlvBQYJBAZzCJYG3QcwB1EH0gfSBn0IYAYvCfkF4AmYBZYKQQVVC/gECQyqBJ8MRQQkDdYDnw1mAwIO5QJKDlICiw7CAcgONAEDD68ARw89AIsP0f/MD2v/DxAR/1MQv/6YEHf+2BAw/gUR3/0kEYn9KBEf/QgRmvzjEBj8xRCl+6UQN/uNENz6fxCR+mkQS/paEBL6RxDe+S4QrvkdEI35/w9q+dEPP/meDxv5VA/m+PEOoviIDmP4DQ4Z+JEN2PchDaz3twyP91cMhvf1C4P3iAt+9y8LlvffCr/3dwrY9wcK8/d9Cfv3zwjm9x8I2/dqB9H3qwbE9/wFzfdIBdv3jgTo9+IDDPg8Azv4kwJv+AQCw/h7ASP50wBr+QsAmvk3/8L5XP7m+XT9BPqM/Cf6q/tW+sb6hfre+bb69Pjp+gz4I/s693T7ffbf+8H1TvwB9bz8MfQc/U/za/1e8rH9ZPHu/WTwJv5n72P+ae6g/m7t4f557Cj/jet4/6nq0//V6ToAEemyAFLoLQGS56YB1eYcAgPmfgIY5cACK+T9AkfjPgNl4n0DfuGwA5bg2wO53w4E7t5KBDDejgSP3ecE/dxIBWrcoAXi2/wFWNtNBrjagAYW2qcGcdnFBsfY0gYp2OQGidfrBujW5wZZ1u4G2dX7BnbVHQc41VkHBdWYB9nU1gez1BAIfNQwCD/UQwgC1EsIv9NECHXTLggn0wkI29LeB6HSuwd20p8Ha9KWB3vSoAeX0q4HytLIBwnT5QdC0/IHdtPxB6XT4AfL07wH79OPBwXUSAcR1O8GLdSdBlzUVAai1BoGB9X2BX/V2wUH1sYFmta1BSrXmAWx12kFNtgwBbzY7wQ72aAEstlBBCfa2QOW2mADANvdAn7bZQIR3PwBttyeAXjdVgFK3hUBJd/aABDgpwDz4GYAyuEUAJritP9S4zf/9uOg/pzkBv495WP94+W//JzmKfx257L7c+hZ+33pCPuE6rL6ketd+pvsBPqi7aT5pe49+ZfvxPh68Dj4UPGe9yDy+/b48mH23vPR9c70TPXV9d708PaC9BL4LfQ++eLza/qY85n7T/PA/P/y2v2l8un+QPLw/9Xx3gBR8b4Bw/CrAkPwpwPV764Ec+/FBSXv7wbt7hsIuu5GCYjubwpa7pILKO6xDPft0A3K7eMOlO3dD0rtxxD17KwRoOyXElfsihMb7IQU6+uHFcnrjBax65cXo+upGKPrsxmi67ManOu1G5/rqByZ64YdhutdHnLrIx9U69AfJeuFIAXrSiH86g0i+OrJIvXqhSP86kUkDesLJSzr1iVX65omg+tYJ7PrBijZ658o8uspKQbspCkT7BAqF+x5KiPs3ioy7DorQOygK2HsEyyY7IUs1ez1LBrtYi1k7cktr+0uLgHuhy5Q7s8ulO75LsXuDC/m7hsvDO8qLznvMi9o70Avpe9XL/HvaS9C8H0vnPCULwLxrC9v8cUv5/HYL13y2C/K8sEvJ/OYL3jzcC/U80MvLvQGL4D0xC7V9HwuKvU5Loz1CC4E9tYtg/apLQz3ji2u92stTPg6LeP4/Cx0+aAs7Pk2LFn6zSvN+lwrPvvoKrL7cyop/P0ppPyVKTD9Kym//bsoTP5XKOn++SeQ/5knOQAzJ94AuSZzATMm/QGnJYYCEiUKA3gkiQPbIwcEOSOEBJYiAgXoIXYFQiH1BbggjwYvICwHqh/PBzYfhAizHiwJGx6+CXgdRgrEHL0KBBwnC0YbkguHGvwLxxlhDAIZwQw+GB4NiReIDeIW/w1MFoQOvhUQDysVlQ+RFBIQ8xOGED4T5BB5EjIRtBF/EfEQyBEgEAUSPQ8tEmEOWhKfDZwS6wzuEkcMTBOtC7ITEAsTFGMKZRSpCagU4AjcFA4ICBU5BzEVZQZbFZAFhxWnBJ4VsQOrFcYCwRXTAdIV2ADZFfn//xUx/zsWYv5xFpD9oRay/McWxvvcFtX67Rbf+fcW4/j9Fur3ABfj9vQWz/XbFsD0wxaw86gWrfKYFtHxrBYE8csWMvDjFmTv+haK7gIXpu3+FsTs9hbT69sW2OqyFuvpkxYJ6XgWIOhTFjPnJBZQ5vgVgOXcFbzkyBUC5LUVTuOkFZniixXq4XEVReFdFZ/gPxX53x0VWN/4FKTeuhTf3WUUHN0JFFrcqRO021sTKtsmE7Ha9xJJ2tQS69myEonZhBIw2VoS3NgrEnnY6REb2J8RvNdREU7X6hDc1ncQctYGEBHWlA/A1SsPitXWDmfVjQ5X1U0OUtUQDkjVyQ071XYNO9UqDUjV4QxN1Y0MRdUiDCrVoAsH1Q0L79R+CurU/gn91IsJNNU4CY3V/gjs1cIIRNZ5CJbWIgjr1sYHRNdqB6LXDAcB2KYGY9g8BsfYzwUl2VQFg9nUBPPZXwR02vMDA9uPA6fbNwNS3OEC/9yFAr7dMwKV3vMBbN+rATrgUgH84OgAseFpAF/i3f8N40r/uOOu/nnkIv5c5bT9V+ZW/VXn+fxa6Jv8aelE/IHq8/uf66H7vuxO+8/t6PrP7nD6x+/r+bnwXfmo8cr4qPJF+Lrz0vfc9G33BfYM9zH3rvZk+Fb2ofkH9uH6uvUe/Gv1Vf0W9YX+uvSn/1L0sQDS868BSfO1AsjyxQNU8uQE8fETBqHxPwdT8WkICPGZCcfwxgqJ8PILT/AWDRLwJQ7K7ywPgO8jECvv+BDA7ssRWO6jEv/tchOm7UUUV+0aFRbt5xXW7L0WpuyYF4bsbhhp7EUZV+wLGj/suBoW7E4b4evJG5zrNxxU66IcF+sNHePqex2/6usdqepOHpTqsR6I6hUfjep0H5jq0B+t6hkgvupMIMLqaSC/6m0gseprIKnqcCC06mcgvupaINDqTiDw6i0gCOsDICHr2h9H66ofcut6H6frSR/p6wsfJ+zKHmzsgR607CMe8ey/HTLtVR127d8cue1mHAHu5htM7l0ble7SGubuVRpJ798ZwO9kGTXw2Ril8EsYFvGsF33xAhfg8WAWU/K9FcjyFRU+83IUvvPKEz/0ExO29FASI/WEEY31xxAI9hoQmPZyDy73zg7N9yUOavhpDfP4pwx5+egLBPooC4/6aAob+5gJmfu+CAr87geI/CYHDf1gBpP9pwUl/vMEu/4+BE//jAPi/9ECbQASAvIAWAF3AaAA/AHv/4UCRf8RA5z+mQPv/RoEO/2OBIj8/QTh+3QFQvvsBa76aQYf+uQGivlSBwH5xQeF+D0ID/i1CKX3Lwk496AJvfb7CUv2VArZ9acKXfXoCvH0LwuT9HwLOPTEC/DzFAyp81wMXvOYDC3z4wwL8zUN4/J1DcDysQ2r8vENnvIuDpPyYQ598oEOZ/KVDlrypw5Z8roObPLZDony9Q6h8gIPyvIWDwnzNg9K800PjPNaD8/zXw8W9F0PYPRUD6z0RQ/79C8PUPUUD6n19w4O9tkOffbADvP2ow5o934O4/dVDmv4Mg70+AkOfvnZDRj6sA25+ogNVftVDff7IQ2d/OoMO/2mDNf9WAxw/gMMA/+lC6j/UgtdAA0LDgHCCsIBdwqBAjYKPgP0Ce4DpgmVBE4JNgX1CNMFmwhlBjcI7gbQB3AHZQftB/kGZQiOBtUIHwZBCbEFtQlSBSkK9QSWCpkEAwtBBGYL5QO6C38DDAweA1QMuQKPDE8CvQzdAdoMZAH3DPAADw2BABsNEAAsDar/RA1T/1gNAP9rDbX+dg1p/nYNG/53DdX9Zg2F/TgNHv0KDcD84wxu/LAMGPyBDM77UAyJ+wwMOPvLC/P6jgu4+kYLefoFC0n60wow+pgKFfpXCv35DQrj+bAJvflNCZj53Qhx+VEIM/nEB/r4SAfc+M8Gx/hbBr/47AXD+HMFxPgCBdT4nQT3+BsEBfmHAwX58gIO+VUCEvm0ARv5FwEs+WYAMfmv/zT5CP9P+Wf+dPnA/Zj5Ff2/+XT88vnf+zj6P/t4+o/6q/re+eL6LPkc+234TPuo93v72/al+wj2zfs69f37bvQx/Knzbvzt8rn8MfIE/X3xWv3P8Lj9F/AN/lrvXf6b7q7+y+3v/u3sIP8W7Fr/Suug/4Xq6f+76SwA7ehqACLoqABi5+wArOY5Af/liwFU5dgBq+QlAgfkcQJg47UCsOLpAvnhEwND4TcDkOBYA97fdgMz35IDld63Awne5wOF3RoE/dxABHfcYgQB3I4ElNu7BCXb3gS22vsEQdoJBc3ZDgVj2RUF8tgQBX/Y/wQd2PYEy9f4BIXX+wRF1/wEEdcCBfDWEwXX1iQFudYoBaXWLQWR1i0FdNYaBWDWBwVM1u8ELNa/BBXWlQQZ1noEJNZgBC3WPAQ/1hcEZtb/A5rW7gPS1tkDGdfJA2jXuQOx15wD+dd3Az/YSAN82AcDvNjCAgPZfQJO2TQCqtnzARTavAGK2okBFNtiAaPbOQEp3AABuNzKAEzdkwDd3VEAat4GAOzeqP9s30L/89/h/n/gfP4Q4Rf+reG4/VLiXf354v78ruOq/HTkYPxD5Rv8E+bT++Pmhvuq5yz7ZejC+iHpVvrX6eL5fepZ+S7r1/j362v4xOwC+Jjtm/d57kH3Wu/j9j/wifY38T72NfL59SbzpfUJ9EL14PTU9LX1YfSK9u/zWvd48zP4B/MW+aTy/flC8uT64vHY+5Dx0fxF8cn9+PDN/rrw2v+E8OEATPDiARDw1wLK77QDbO+PBBLvcQXA7ksGaO4sBxruGwjf7QMJn+3tCWXt6wpD7e0LKO3tDBDt+g0J7fwO/OzmD9nswRCt7J4RiOx6EmnsTBNC7BUUF+zfFPTrqBXW63kWxOtMF7rrGhix6/YYu+vbGdbruBru65EbCuxjHCPsEh0g7LgdGuxpHifsDR8s7KUfLuxCIDvs0CA87EshNezTIUDsaiJk7BIjnuzHI+vsaiQu7fUkYe10JY3t6CW37VEm3O2rJvzt+SYU7kAnLu6FJ03uwidr7v0nju5DKMLujygG7+EoVu86KbPvkikX8NYpbvACKrPwHirw8DUqL/FLKnPxWSq38VIq7fE6KhfyISpJ8hMqivITKuDyGipF8xsqq/MbKhP0ISqH9CEq/vQWKm71/SnY9dYpN/anKZb2din39i4pRvfUKIr3fSjV9ygoJ/jeJ4r4ricM+YsnoPlnJzb6QyfR+g0nX/u/Jtj7bSZT/Bomzvy0JTv9OiWZ/b8k+v1EJF3+yiPF/l8jPv/8IsP/nSJOAEIi4QDkIXEBhCEEAighnQK8ICkDSCCtA9cfNgRYH7QExh4fBSYefgV/HdcF3Bw2BkgcpgbDGyQHRhurB84aNghTGr8I4RlQCXQZ5An2GGYKaBjZCtQXQgsxF5wLjBbxC+YVRgw8FZIMlBThDPYTOQ1YE5INvRLrDSoSSg6cEbEOFxEdD44Qhg8BEOcPaQ8/EMgOihAdDssQXw31EJgMFRHaCzwRKwtuEYEKoxHcCdkROgkTEqYIVBIRCJQSeQfPEucGDxNGBj4TkAVYE+IEeRMtBJUTaQOhE6gCsBPnAcATFQHBE08AzBOP/+ATxv7qE//99hM7/QYUe/waFMf7OxQZ+2AUXfp2FJT5fxS8+HkU3vdrFAr3ZRQr9lYUPvU1FGD0IRSK8xMUt/IIFPbxCRQ88RIUhvAZFNLvIRQX7yAUWO4WFJntCRTY7PYTEOzYEz/rrxNr6nwTn+lPE93oJhMe6P0SYufRErPmrBIT5pQSe+V/Eu/kbxJl5FoSz+M2EjzjDxKp4uMRC+KmEW7hZRHb4CcRT+DqEM/fsRBS33cQ1947EGTe/g/93ccPod2UD07dZA8A3TIPudwCD27cxQ4e3H0O2ts8Dpnb9w1J25wNANtCDb/a6Ax02oAMONohDBHazwvm2XYL1dkvC+XZAgv62dMKEtqiCiDaXwoY2v8JEtqbCRLaNgkH2r4IB9pLCB7a5wdC2owHcto1B6ra3gbr2osGPdtDBprb/wX827gFX9xvBcPcIgUs3dMElt1/BPrdIgRV3rQDtN5EAybf4QKe334CHuAcArDgxgFR4XoBC+JAAdriEgGd49MAVOSBAAblJQC35cD/b+Zf/zLnAf/u55f+pugl/mbptf0u6kj9/urd/N3rf/zL7Cr8uu3U+7nuiPvB70L7xPD0+sXxofrD8kb6svPe+aT0dPmd9Q/5jvah+HL3JPhk+LP3bflZ94D6Cvek+8f20fyR9vb9UvYS/wn2JQC69SkBXvUrAgL1LAOo9CYETPQhBfDzEwaT8wIHN/P0B+Dy5QiR8uEJUfLhChzy1wvj8ccMqfGwDXHxig4v8V4P8fAuELTw7RBu8J4RIPBDEtHv4BKA74MTPO80FA/v3xTj7okVwO4/FrDu7Rah7oIXgO4JGFrukBg87hIZI+6HGQbu8hnn7VAayO2kGqbt8BqI7TQbbu10G1jtwxtd7Q4cae1FHG7teBx37Z4cge24HIjt0xyc7eUcs+3tHMvt7xzn7eEc/+3HHBTunRwl7mYcNO43HFTuDxyH7u0byO7JGxLvkxtT71YbmO8UG9/vvRoa8GcaYfATGrDwsBn68E8ZTPHoGJ/xaxjm8ewXMfJ1F4ry/Rbq8oIWTfMCFrLzexUV9O0UdvRkFOL04xNb9WQT3PXZElT2QhLE9p4RLffqEIn3NBDj94QPTPjhDsD4SQ5F+bYNzvkdDVb6gwze+ucLZvtEC+b7nQpn/PwJ7PxeCXT9twjz/fwHYP5EB87+kwZE/+cFvP9IBUEApAS/APkDMwFcA7IBuQIrAhICmQKCAR4D+gCkA2kAHgTY/5MEQP/7BJ3+VQUA/q4FYf0ABsf8UQZL/LsG5vs1B3X7nAf9+vUHivpOCBv6ogi2+fsIXvlZCQP5rAmg+PEJQfgzCt/3awqA95wKMPfWCur2Ewuo9ksLbfaDCzv2ugsO9vAL7/UqDOD1awzR9aMMyPXaDMb1DQ269S4NsPVJDab1Vw2V9VgNnfVmDbL1eQ3N9YoN+vWiDSL2rA1G9qoNgPa0Dbn2tA339rENSPe3DZH3rQ3X95gNKfiHDXz4bw3U+FQNMfk1DZP5Ew0A+vcMcPrTDNf6owxI+3MMxvtLDEv8JAza/P8Ldf3jCxL+wguh/o8LJv9NC6f/BQsqALsKsgBzCj4BLwrNAe0JVgKkCdsCWQlfAw8J4gPFCGcEfgjlBDMIXAXlB88FmAc6BkQHnAbrBvkGkwZUBzwGsAfrBQUIlgVKCDYFiwjXBMEIcQTyCA0ELAm0A2IJXAOcCQ0D3gnMAgwKegIvCiMCVQrTAWwKewF+CiUBigrNAIgKcACDChQAdwq5/2sKZv9hChz/SgrO/ikKfv4TCj3+AAoI/uMJ0P27CZT9jAlY/VkJH/0iCeb83giq/IoIY/wwCBv81gfb+30HofssB3X71wZM+4UGLftGBib7/wUf+6oFD/tZBQv7+AT6+oIE3voOBMf6iwOo+gkDj/qSAon6EgJ/+osBdfoJAXT6hgB4+gYAhfqM/576EP+4+oz+0foL/vP6jP0b+wH9Ovtp/FL7yvto+yb7fvt/+pT71/mu+zP5zvuT+Pn78vcj/Fb3WPzA9pb8J/bT/I71Ev369Fr9WfSZ/aXzxf3z8vb9RfIs/o7xXf7Z8JD+K/DM/njvAf/H7j3/IO6B/3Ltvv/M7AEAMuxSAI/rlgDu6toAWuooAcLpcAEe6agBd+jaAcznBAIa5yICcuZHAtfldAI55ZkCnOS7Ag7k5wKF4xMDCeNEA5LieAMR4poDluG/AyXh6AOr4AMEL+AUBLTfIgQ63ywExd41BE7eNQTa3TMEcN0zBA3dNgS43D4Ea9xKBCzcWQT823EExtt+BIvbewRM228ED9teBN3aTgSs2jkEgdoiBF/aDQQ62u8DI9rXAyDazAMY2rQDGdqgAynakwM02nsDSdplA2baTwN82i0DmtoLA7va5wLX2rUC+dqEAiDbUQJM2xsChtvsAcbbvgEO3JABZ9xuAcncTAEo3SMBhd3yAN/dtgBA3nsArd5HABrfCwCF38r/9d+G/13gNv/J4OL+ROGa/snhVv5V4hT+5eLQ/X3jkP0k5Fn9xeQY/WLl0PwH5or8quY+/Ern7Pvr55f7heg3+yXp1/rC6XT6XOoK+grrr/nC6135fOwI+T/tuvgG7nH40+4p+KLv4fd28Jv3UPFa9x3yC/fV8qf2ivM89j/00fX79Gz1yPUY9Z/2zfRy9330PPgm9Ar50fPb+X/zs/o185n7+PKB/MDyZ/2H8kf+RvIR//Tx2v+h8aYAUPFxAQTxTALH8CsDkPAABFPw1gQX8KMF1u96BqHvbQeN72EIee9HCV3vKwpC7wALHO/LC+vujgy67lANiu4ZDmXu5A5J7rYPNO6EECPuTREN7hwSBe7pEv/trxP17YIU/+1WFQ3uGBYP7tcWE+6KFxLuMhgL7uAYDe6OGRbuLhoW7soaF+5eGxfu9hsg7qEcQO5QHW7u+h2Z7qge0e5MHwTv2h8l718gRu/XIF7vRSF177khl+8oIrfvjSLW7/Ai+u9IIxnwoCM88AEkcfBuJLfw4SQJ8UMlUPGcJZXx7yXc8SwmEPJjJkjynCaD8r4msvLhJuXyAycf8xUnT/MlJ4DzPSfD82UnGfSPJ3j0sCfU9NMnN/XsJ5X18Sfm9fYnPvbxJ4721yfR9sUnIPepJ2v3eCen90gn6PclJzr4CSeY+PUmBPniJnf5yibo+bAmWvqOJsr6YCYz+zImnvsAJg38viVr/HAlxvwfJR/9wCRu/WUkxf0XJCz+zCOa/okjFP9FI4///CIHALYihgBrIgQBGCJ6AcAh7wFdIVwC8iDCAnwgIQMAIHoDhR/XAwcfMwSNHpUEJx4MBccdiQVZHfsF4hxjBnUc2QYOHFQHoRvJBzMbPAi9GqoIPhoMCbgZaAkpGbcJlBgDCggYVwp9F6wK9xYCC3gWYQsBFsgLjhUxDBkVmQyfFP4MJBRfDZ8Ttw0JE/4NaBI5DsERbg4PEZcOWBC7DrYP8g4eDzUPgQ5wD+sNrw9RDekPtAwgECoMZRCiC6oQEwvnEIUKIRHvCVERSwlvEZ8IgxHqB4oROQeUEY8GoRHsBbARVQXLEcME6hE6BA0SsgMyEigDVBKnAn8SHwKhEoIBrxLkALsSOgC+Eon/uRLY/rMSHP6jElr9jhKg/IAS5ftzEjT7bxKK+nIS6/l9ElL5kRK1+J8SD/ilEmP3oRKv9pcS/fWNEkX1ehJ99FcStvM0EvDyDRIn8uQRaPHCEbrwsBEZ8KYRf++iEerunxFR7pURsO2BEQ/taBFr7EoRwOshERDr8BBl6sAQuOmIEArpTRBp6BoQ1ufxD0bnxw+75psPOeZ1D8HlVA9X5TwP7OQgD3vk9w4J5McOkuOODhXjSg6Y4gEOGOKvDabhZQ0+4SEN2eDZDILgnAwz4GEM6d8nDLjf/wuI39MLVN+cCyjfawv23isLud7cCoLejApK3jUKDd7QCd3ddAnA3SUJqt3WCJbdggiQ3TYIlt3vB53dpgeu3VwHx90XB+Xd0AYJ3ogGLd46Blbe7gV/3pkFnd41BcDe0ATp3mwEHN8NBGbfwQO733oDGOA3A4Xg/wLy4MICZuGGAt7hSgJL4v0BtOKoASbjVgGg4wcBGOSvAI/kUQAR5fj/n+Wl/zbmVf/X5gr/fee8/izodP7q6DT+punw/WXqqP0r62H98esX/bHswvxp7WD8Ie76+9/ulvuj7zb7cvDb+kbxg/og8i76CPPj+frzofnp9Fr50vUL+b/2vfiy93X4pPgq+I/51/d1+oD3V/sm9zj8y/Yb/XL2/P0Y9t3+wfW//2/1pAAh9Y8B3vR7Ap/0bANo9FsENPRBBfvzGAa5894Ga/OdBxzzXAjP8hEJgvLGCTjydwrx8SELpvHPC2nxfgwy8SsNAfHfDdvwig6z8C4Pi/DSD2vwaRBC8PMQFfB1Eebv8BG272USiu/UElvvOxMu76ETBu/+E93uYhTE7tQUvu4/FbvuohW57voVs+5CFqjuhxah7sAWl+7zFpHuHReN7jEXeu5CF2/uWRdy7moXeu59F5Hukxev7p4Xz+6kF/PupRcc76IXSe+TF3PvbxeU70YXt+8SF9jv0Rb075gWI/BjFlvwHxaO8NwVy/CbFRDxTxVR8f4Ul/GwFObxZxRA8iMUpvLOEwTzaRNW8wsTs/OcEgj0DRJC9IcRifQJEdz0hhAx9Q0QlPWSD/n1Eg9c9p4O0PYsDkv3sw2/9zINMPiqDJ74JQwP+Z8Lg/kWC/b5iApm+u0JyfpNCSn7sQiP+xgI9/uKB2r8AAfl/HoGYP38BeL9ewVj/vgE3f56BF3/9gPU/2UDOgDJApYAMgLwAKABTgERAaoBhgAJAgcAbQKN/9MCGf88A6P+mgMo/vEDuP1OBFb9tAT2/BcFlvx0BTT8ygXQ+xgGY/tYBvT6jwaM+sgGJfr8Bsr5Ngd8+XYHNPm1BwH5BQje+FwItfipCJD48gho+DMJN/hiCQf4jAnR96oJpPfICYL36glc9wAKRvcgCkL3Sgo692UKO/eEClD3sApu99oKlvcGC7/3LAvj90cLBfhXCx/4VQsz+EcLVfg9C4L4OQuv+CsL4fgbCx/5EQtn+QkLuPkACxH6+wpr+u8KyfrgCjH71Qqk+84KFvzBCoP8pwrp/IMKPf1GCo39Agrs/cgJSP6HCaf+Rwkj/yEJqv8CCS0A3giyAL4IMgGWCLQBcQgpAkMIiQL+B+wCvwdLA3sHmgMuB+cD3gYhBIEGWAQiBqYE3gX1BKAFQwVjBY4FKAXSBegEGgaxBF8GewSYBjwEyAb5A+wGrQP9BlQDAwfxAv8GiAL5BiIC+wbJAQcHfgEaBzsBLwcDAUQHzwBNB5AAUAdSAFQHGQBNB9v/QQed/zAHYv8NBxf/3AbG/qMGdP5gBh7+JgbY/fsFp/3MBXf9kwVF/VgFF/0hBfL85QTO/K0Es/x3BKP8MgSI/N4DY/yCAzv8FQMI/JwCzvsjApr7sQFx+1UBY/sHAWr7rwBq+0wAZvvo/2P7gf9k+yD/cPvC/oL7Vf6K+9H9gvtH/Xf7tvxq+yf8Y/uo+3D7KvuD+6X6kfsj+qj7oPnC+xv53vug+AX8Kfg3/LX3bfw696H8tvbQ/Cr29vyQ9RT94vQg/S30Jv2E8z799vJw/WvyqP3f8eL9VPEc/sHwUv478JT+x+/p/krvN/++7nT/KO6o/47t1//77AoAZOw5AMLrWwAq64QAlOqrAPnpzQBm6fIA3+gfAV/oUgHh54IBaeeyAQLn8QGb5iwCIuZRApzlYwIM5WkCgeRtAgDkeAKI44YCE+OTAp/inAI84q8C5eHPAonh4QIz4fMC5eAKA5bgGgNI4CgD+t8vA67fMwNg3zIDDt8jA7zeEwNt3v0CIt7nAu7d4ALH3eECnd3XAnzd0AJn3c8CU93JAkzdyAJC3b4CL92kAh7dhgIL3V8C9twyAvPcDQL13OkB9dy8AQbdmgEm3YQBS91qAXrdVAGo3TcB2t0aARzeBwFY3ucAi964AMfejQD/3lkAOd8hAIHf8P/I37n/DuB+/1vgQf+x4Ar/F+Hd/n7hrP714Yb+fuJt/vviQv5w4w3+5ePT/VTkjP3B5ED9NuX3/K7lrPwp5mH8rOYZ/EPn4vve56v7b+hn+wbpJvul6ej6ROqo+u3qbfqL6yb6JOzV+c7slPl97Vb5Ku4S+dPuyvh173b4FvAi+L3w0Pdg8Xj3DvIq99Hy8PaX87n2WvR89h31P/bb9f31mPa39Vb3dPUF+CD1s/jL9G75hPQj+jf02vrs86H7sPNh/G/zIv0w8+79+/Ky/sPydf+H8j0AU/IDAR/yzwHx8Z8CyvFpA5/xLARv8ewEPvGqBQzxXAbS8A0HmPDMB2/wjwhP8FQJMvAhCiDw8QoV8L4LCfCHDP3vQg3m7/INyu+nDrTvXQ+i7wwQkO+9EIPvchF97yYSeu/ZEnzvhhN67yYUcu/UFHzvhhWO7y0Wme/eFrPvlBfY7zsY8+/bGAvwcRke8PoZKPB5Gi/w7xoy8GgbPvDsG1fwbhx28PQcnvCCHdTwDx4M8ZMeQvEOH3Pxgh+l8e4f0vFPIPvxqyAk8gAhTfJWIXryoyGl8uUhyvIvIv3yfCI488IicvMHI7DzRyPt84sjNfTTI4f0BCTH9DMkC/VwJGD1mSSm9bUk6PXNJCn20CRZ9s8kjPbaJM726CQZ9/gka/cEJb/3DSUS+BglbvgoJdL4MCU1+SglivkRJdf5+SQm+tskcvq0JLr6kCQL+3AkYftEJLL7HCQK/PkjafzMI8T8oCMj/XojjP1WI/n9NCNt/gkj2v7PIjr/kyKe/0Ei7v/dIS0AiyGCAD0h4ADiIDABkCCOAUgg+AEAIGUCvx/ZAn8fUQM3H8ID5B4rBIwekgQqHu8Ewh1GBVwdoQX0HP0FiBxVBhwcrQaoG/8GMxtRB8caqwdaGgUI8hliCJgZ0AhGGUQJ7RizCY4YGgonGHcKqxfBCiMX/wqhFkQLGhaDC44VvQsWFQoMmhRVDBYUmAylE+4MMRNCDbISiA07EtkNuREdDiURUQ6bEIsOFhDMDo4PCQ/4DjYPXQ5eD8cNiA8oDakPhAzBD+oL4w9XCwkQzAo1EFIKbxDaCakQYQndEN4IBhFRCCERvAc0ESIHPhGCBj4R5QU+EU8FQBHDBE0RQQRhEcEDdRFFA4oRzAKhEUoCrRHAAbMRPgHAEcAAzxE7ANYRr//YESL/2BGL/s4R6P25EUf9phGn/JQRBPyAEWv7dRHY+m8RPvpkEbH5YhEs+WsRm/hoEQr4YhF5910R2/ZHES32IxFy9fEQvvTFEB/0qRB984sQ3PJrEEjyVxCy8T8QH/EoEJLwFBD/7/gPcu/fD+TuwQ9K7pcPtu1sDyjtRw+V7BoPAuznDnPrtw7k6oEOV+pKDtPpGg5a6e4N5ujFDXbonA0H6HANpudNDUfnKg3e5vcMc+a+DArmhAya5T0MMuX7C9bkvwt75IELLORKC+TjFAuV49AKT+OUCh7jYgrr4iwKvOL0CZDiuAlm4nkJQOI4CRri8Qjv4aAIxeFICKDh8geB4ZoHZ+FEB17h+AZm4bgGc+F3BoHhMgaW4e8FteGwBdbhbQXs4RwFAOLDBBzibwQ84hoEZeLIA5jiewPT4jQDGuP1Am3jvAK843sCB+QyAlvk7gG15KoBFOVnAX3lKQHy5fIAcubAAO/mhgBm50IA1efv/zXoi/+l6C//OOnw/tPptv5t6nX+DOs0/q/r8v1X7K/9Ae1r/a3tJv1n7uj8Gu+g/MHvSfxy8Pf7J/Gn+9jxUPuU8gD7V/O1+iP0cPrz9C36v/Xm+Yr2nflX91P5KvgP+Qf51Pjc+ZT4svpT+Ib7E/hF/L/3/Pxk98D9GfeB/sv2QP+A9goAQvbQAAX2lwHL9WACl/UfA1310wMc9YcE3/RBBa707wV19I8GMfQvB/Pzwget80sIYvPlCC3zgAn+8gwKxPKYCpHyJQtl8qwLOPIxDA/ytwzq8UANz/HIDbnxQA6a8bAOdvEXD1Hxcg8m8cgP+/AlEN3whxDK8OMQufA7EajwjhGa8OARkfA1EpLwihKb8NESm/AQE5zwSROe8GwTkvCJE4fwrRON8MsTlPDnE6HwCxS98CAU1fAqFOnwNxQI8UAULfFFFFPxQBR58TcUovErFNLxExT98fYTKPLSE1fyoRN/8nETsPJCE+ryBhMf884SW/OYEqLzWBLl8x0SMvTkEYr0qRHl9GkRP/UVEYr1sBDL9U4QFfbxD2f2lw/A9jsPHPfZDnj3eQ7Y9xAOM/igDYr4Ow3w+NkMXPl0DMn5EQw4+qALnfopC/36twpk+0MKyfvJCSr8UgmP/N4I9vxqCF/97ge8/W0HF/75Bnv+hAbe/g4GQP+gBaf/LAUEALIEXAA8BLQAwwMHAVIDXwHvAsIBhgIcAhICZwKdAa0CLQH2AsUAQQNgAI4DCADiA7X/NwRW/34E/P7CBKr+DAVS/ksF//2JBbL9ygVj/QMGFP03BsT8aAZ8/JgGPvzNBgP8AwfT+zwHqPt2B3j7pAdL+9IHI/v/B/f6IQjY+ksIxPp6CKj6mwiW+r8IhvrgCG768Qhj+goJY/onCV36Nglq+lQJfPptCYD6cwmX+oUJuPqZCdP6ogn++rQJM/vGCVz7yQmK+8kJs/u/CdT7pgkE/JUJPvyICXj8dgm7/GYJ/fxSCUH9OgmT/SsJ6f0dCT3+BwmL/ugI2P7GCC3/qQh6/4EIwP9SCBQALghnAAkIsQDaB/8ArgdLAYQHkgFSB9sBKAcmAv8GbgLWBrcCrQb2AoAGKANGBlYDDQaEA9MFpAOSBcMDUQXnAxcFAwTaBBsEnAQvBFsEPQQYBFEE3gNsBK4DfQR4A4sERAOWBA4DlQTPAowEiwJ7BEMCbAT/AWMExQFUBIYBQQRKATIEEQERBMwA8gOMAOIDYADKAy0ArQP5/5UDzf9zA53/VANx/zADSP8AAxX/1ALp/p0Cuf5WAn7+FwJP/tMBIP6EAe79RAHN/QEBr/25AJL9gQCJ/UEAfP3w/2b9nv9R/UH/Nv3h/hv9hv4L/SX++fy//eb8YP3e/P381fyT/Mr8Ivy8/K77rvxC+6z85vq9/Iz61fwq+ub8xvn6/F35Df3m+BX9avgZ/fb3Kv2D90H9DvdV/ZP2af0S9nf9k/WL/Rn1pf2m9Mz9OvT5/cfzIv5S80v+3vJ3/mfyof7u8cz+dvH2/vTwGP9z8D3/9+9j/3Dvgf/i7pT/Wu6u/+Lt1v9s7f//9+wmAI/sWQAs7I8AwOu4AFTr3gDq6gMBcuoaAfnpLAGB6TkBBelAAY7oSAEb6FIBqudZAUTnaQHq5n8BjOaPASnmlgHJ5ZwBbeWhARPlpgHB5K4BduS5ASLktwHL460BceOeARHjhQG74nABauJdAR7iSwHo4UsBteFKAXPhNAFB4S0BJuE2AQnhOgHo4DYBvuAjAZDgCQFq4O8ANuDDAALgkwDl33QA099bAM/fSADT3zoA098hANPfBADa3+f/4t/H//jfrv8R4JT/LOB3/0XgU/9R4Bz/X+Dk/nvgsv6V4Hv+uOBJ/urgIP4U4ez9R+G5/Y/hmv3e4Xz9MuJd/Y7iRP3j4h/9K+Pp/HHjrPy342r8++Mj/E3k5vuq5LH7DOV7+3rlT/vr5SD7VObo+sTmsvo854D6uudS+kDoJ/rF6Pr5RunE+cnpj/lG6k75veoH+T3rxvjC64b4SuxG+NXsCvhd7cb36e2D93/uS/cg7xv3zO/09nPwxvYS8Y72r/FU9kbyEvbZ8sv1b/OH9Qv0RvWu9Az1U/XX9PT1mvSX9l70Qfcq9Oz39/Od+MjzVfmi8wv6e/O1+kjzVfsJ8/f7z/Kk/J/yVf118gP+SfKs/hnyU//p8fn/t/GgAIrxVAFp8Q0CUfHAAjXxfwMm8TcEEPHdBO3wjAXV8D0GwPDhBqHwjweO8D0If/DeCGTwgQlP8CEKOPC4Ch3wYgsW8BcMIPDIDCfwcw0t8BsOMvC6DjHwUw8v8PQPOPCZEErwORFa8NERZPBbEmfw3BJk8FsTYvDdE2jwahR88P8UnvCQFb3wGhbd8KgWBPEtFybxrhdG8TEYcfGuGJjxJBm98YwZ2fHtGfHxVRoW8rYaOPIWG17yhxua8uwbzvJFHPrypxw08/ccYfNBHYzzmx3O8+8dDPQ6Hkb0gx6E9LYesPTlHtv0Fh8P9T4fPvVyH3z1rx/I9dUfBPb6Hz/2IyCG9kQgyPZqIBP3miBu98MgxPfXIAv42CBE+NYge/jWILr41CD7+NYgRPnYIJH52iDh+dsgNPrNIHz6tiDA+qwgFPujIGv7lCDA+4UgGfxwIHD8UiDC/C0gDv39H1P9zB+a/aEf6/10Hz3+QR+J/gcf0/7QHiP/pR6C/3se4v9IHj4AFR6cANsd9QCZHUgBWR2eAQ8d7wG8HDYCchyJAjMc6ALoGz0DlhuMA0sb5AP5GjYEpBqFBFMa2wQBGjIFpxmABU8Z0gX7GCgGnxh3BkMYxgbpFxgHjhdoBzAXtwfKFv4HYBZACAIWjwimFeMIPxUoCdIUagllFK4J+xP0CZUTPwonE4EKshK+CkMSAwvREUMLUxF5C9IQrAtOEN0LzA8PDEwPQgzJDnMMUA6sDNIN4QxJDQkNwQwyDUQMZQ3IC5UNSQvCDcsK7g1EChAOtQkoDigJPw6iCFoOGAhwDpwHjg4iB68Omga9DhsG0g6nBfAOJgX8DqkECQ8zBB0PuwMrD0gDOw/QAkMPTAI8D9YBQA9mAUkP7ABGD3sASQ8NAE4Pl/9KDxv/Pw+d/jEPJv4oD679IA80/RQPxvwUD138Gg/t+xoPfPsWDwj7EA+J+v8O/PnhDm75wQ7q+K0OZPiUDtj3dQ5c92UO4/ZaDm32Tg729UMOcvUqDuz0DQ5k9O0N0vPCDU/zow3S8osNUPJtDdvxWA1h8T0N1PANDVPw5wzY78UMVO+YDNzudAxo7lMM+u0zDIvtEwwU7ecLo+y+CzTslAu+62ELVes4C/TqEwuO6uQKLuq6Cs/pjApy6VwKGeksCsHo+Qly6MsJLOiiCd7nagmW5zUJW+cGCR3n0gjk5pwIpOZcCFnmDAga5sEH4OV5B6rlLgeI5fIGc+W/BmLliwZX5VgGRuUaBizlzwUY5YcFCeU+Bfzk8gTx5KQE6uRVBOPkAwTl5LcD/+R9Ax7lRAM55QMDZuXQApnloAK85V0C4+UYAhDm2AFA5pYBeeZbAbfmHwH05uAANuehAH7nYwDQ5y0ALuj9/4rox//x6Jn/Y+lx/8/pPf876gT/purH/hfri/6S61P+DewY/o7s3v0U7aT9ke1d/RbuG/2j7t38Le+X/M7vZPx98D78GfEA/Lfxwvtk8o/7B/NP+5/zBPtC9ML68/SK+p/1T/o/9gT64va9+Y/3fvk1+Dv57PgH+bH54vhm+q74FPt0+MP7PPht/AL4Ff3J97v9j/di/lf3A/8d95r/3PYsAJj2wABa9lUBIPb2Afb1oALV9UADsPXXA4f1bQRg9fYEMPVvBfH04AWz9GAGhvTjBmD0WQcx9NIHCPRGCODztAi38ywJm/OkCYTzEwpq84sKW/P7CkrzVAsn86UL//L3C9/yQwy+8psMrfL7DKnyUQ2h8psNkfLfDYLyHg5y8l8OavKsDnHy9Q588jYPhPJvD4rynw+O8ssPk/L0D5vyGRCm8kUQvvJuENvyhxDu8pkQAfOfEA7zohAf868QQfO9EGvzxxCX89IQzfPPEPjzvRAf9KoQSfSSEHX0fBCp9GwQ6vRXECr1NRBl9QMQl/XID8P1mQ8C9nYPUvZND6L2Iw/29u0OQvemDoP3YQ7K9yEOG/jdDWv4lg28+FENEvkGDWf5sQyz+VgMAPoFDFP6uAuy+nYLG/s2C4j75grm+4cKN/wgCn/8tAnG/FQJF/0ACXT9sQjX/WYIPf4UCJr+rgfk/kMHKP/dBm7/ega2/yQGCwDWBWcAgAW4ACUFAQHNBEwBdASTASEE4AHUAy8CfgNwAiEDqALFAuECZgITAwoCQwO5AX0DdAG/AzcBBAT5AEUEtQB+BGoArQQfANYE3v8GBar/PgV1/3QFQf+kBRD/1gXX/vkFmf4UBmn+OQZF/mYGJf6SBg3+wgb2/e4G1/0NB7z9LAeo/U4Hlv1sB4z9jAeJ/bAHgf3IB3f92Qdx/egHbf31B3H9AwiF/RsIo/05CMD9UgjX/VwI6f1fCPz9WQgU/lcIN/5cCGP+YgiQ/mYIv/5oCOj+XggQ/1EIPv9ECHH/Ogir/zMI4v8nCBAADQhHAPwHhQDvB7kA2Qf9AM8HRwHMB3QBqwecAYUH0QFvB/oBSwcaAh4HRQIAB3gC6wanAtQGzQK1BucCjAb8Al8GDgM1BiYDDgY+A+4FSgPCBVEDkwViA3EFbANLBWoDHAVqA/EEZgPDBFkDkARPA2IEPQMvBCUD+AMRA8YD/wKaA/ECcwPeAksDwwIcA6oC8gKPAsgCXwKJAisCSwISAikC/QEOAtcB5AGuAbsBiAGVAU8BYAEaAS8B7wAOAb8A6ACGALwAUgCXAB8AdQDp/1YAuf89AIL/IQBH/wQAC//r/8n+zv98/qv/L/6L/979a/+S/VX/Uf1O/xL9TP/N/Ej/fvw9/yP8Kv/A+xT/Y/sG/wj7/f6z+v3+ZPoH/xH6EP+y+Q7/T/kN/+n4Df+H+BH/Lvgg/9H3L/9190H/G/dY/8D2cP9l9ov/Bfah/6H1tv9D9dT/3PTp/270+v8I9BQAofMsAD7zTADt8nwAlfKnADzy0ADm8foAffEUAQzxIgGf8DMBOfBLAePvcQGG744BIe+jAcXuvAFi7s0B/u3bAaXt8QFF7f0B5+wKApXsHwJA7DAC6es6AovrOgIo6zQC0uo3AoTqQAI16kMC3+k7An3pKAIl6RoC2egUAo7oDQJY6BUCJeghAt3nEgKS5/0BSufpAf/mzQG05q8BduacAUDmjgEJ5ngB0uViAaLlTwFx5TkBP+UcARTlBwHu5PAAxeTWAKPkvgCH5KcAbeSQAF7kgQBY5HcAUuRqAEDkSwAi5BsAB+Ts//bjwv/y46D//OOI/xTkeP8y5Gv/RORO/07kI/9i5P/+duTW/oTkpP6j5H7+xuRZ/ujkLf4M5QD+MOXQ/V7lpf2W5YH90+Vf/RjmQP1c5hz9m+bv/Nzmwvwh55b8audq/MHnSPwY6CP8aOj1+7Hou/v86IH7U+lO+7HpIvsb6v36h+rX+vjqs/pw65T64ett+kzsO/q77Az6KO3Y+ZXtofkL7nL5f+4++ffuDPl57+L49++z+HnwhvgG8WP4jvE4+A7yBPiH8sn3B/OQ95HzY/cj9Dz3uvQZ91b1+/bq9dT2b/ad9vD2YPZx9yT28/fp9X74tvUb+ZT1wPl89WH6YPX++j71k/sT9SD85fS4/L70Uv2d9OL9cvRy/kb0B/8h9KD/APQ0ANzz0ADB83cBsvMYAp7zsQKD80QDZfPTA0PzZwQq8wYFHPOpBRPzUQYQ8+sGBfN5B+3yCQjb8o8IwPIXCavytwmt8lEKr/LvCrfymQvN8i4MzvK2DMjyRg3N8tUN0vJoDt/y9w7s8noP8PIBEPjygxAB8wgREPObETHzJBJK86gSYfMuE3/zohON8w8UmPOKFLbzBxXY84cVAvQSFjj0lRZs9AwXmPR0F7b0yBfH9B0Y2/SAGAL17Rg39VcZa/W9GaH1GBrN9Wca8/W8GiP2FBtZ9mcbjva/G832ERwI904cNPeJHGH3yxya9wsd0vdBHQX4eB0/+LEdfvjRHaf47R3Q+CAeFPlMHlP5dR6W+bEe7PncHjf69x51+gofr/oHH9f6CB8F+xkfSPsiH4X7Kh/H+zQfC/wwH0f8MB+J/DEf0Pw3Hx79Ox9w/TMftf0pH/39Ih9M/gsfjf7yHs7+2B4S/7keVf+ZHpf/dB7Y/0keFwAgHlkA9h2dANMd6AC4HUABmh2XAXsd7wFVHUECIh2JAuYcygKkHAcDZxxKAzAclQP0G90DshsfBG8bZQQzG7AE+Rr/BMEaVAWFGqQFPxrsBfoZNQa5GYUGcRnNBiIZEQfVGFgHghiZBzQY3gfmFycIiRdfCCsXmAjXFtoIfxYaCTEWZQnjFa4JihXvCTcVOArcFHkKcxStCgkU4AqUEwgLIxM2C74ScgtJEpwL0xHIC2sRAAz/EDYMlxBwDC8QqQy+D9oMSQ8GDcUOJA1ADj8NyA1mDUwNiA3QDKoNWgzQDd0L8A1cCwYO1QoXDk0KJQ7TCT8OYwlhDvUIgw6ICKIOEAi0DpIHvg4RB8QOkwbIDh8G1g6nBdwOKQXaDrQE3w48BN0OyAPdDmID6Q4AA/UOmgL8DjMC/w7KAf4OXAH1DugA5A58ANwOHwDdDr//3A5d/9kO/P7TDpP+yA4l/rQOrv2ZDkT9ig7k/IYOe/x3Dh78cw7C+3IOTPtXDt/6Rg55+jsOAPoaDoj5/A0Z+eYNnfjEDST4ow24944NUPd+De/2dQ2K9mUNI/ZUDbD1NQ0t9QUNrvTYDDr0tAzL85YMZPN9DALzaQyf8lEMMfIsDLzxAAxU8d8L6vC4C4Hwkgso8HcLzu9YC2/vMgsS7wwLrO7XCkrupgrx7XcKku1BCj3tEQrp7N0JkuyjCUrscwkI7EQJzusbCZ7r+Ahf68EIE+t6CMnqLwh+6uEHROqfBxPqYgfg6R4HvennBqLptAaB6XcGYuk2Bkfp+AUv6bgFGel2BQnpNgX+6PgE8ei0BObobwTh6CwE3+jnA+HopgPr6GUD8ughAwnp6AIp6bcCROl7AmbpRAKW6RgCzunxAQLqwAEu6oYBWupKAYXqCQG06scA8uqQADvrYACO6zcA5OsOADjs2/+Y7LT//OyM/1btU//B7Sr/Me4B/5Huxf777o/+a+9Y/tPvGf5J8OT9wfCs/UDxev3O8VH9TfIY/cry2vxX86r86vN8/IL0Uvwc9Sn8sPX5+0L2xPvG9oH7Pvcx+7336Po/+KL6zvho+mv5PvoE+hH6ofro+UL7xPnV+5T5ZPxh+fn8NPmC/QD5B/7H+I/+lPgK/1f4e/8S+Pr/3veBALP3AQGG94sBZfcQAkL3gQIM9/kC4/Z0A7/25QOU9l8EdfbUBFb2PgUt9qkFCfYHBt71Zga19ckGlPUlB2/1hAdS9eMHOPU3CBj1kggC9fEI9PRJCeL0nwnU9OsJvvQzCqn0fQqb9L8KifQAC3v0Rgt19IoLcvTOC3L0CQxv9D8Ma/R2DG70ogxq9MwMaPQDDXj0OQ2M9HANpvSqDcr02Q3l9PoN+PQNDgX1HQ4S9TQOK/VKDkv1WA5n9WYOivV3DrX1gw7g9YcOCPaHDjT2jQ5r9o0OofaGDtT2dQ4E910OM/dNDm/3Pw6y9yUO7fcMDi347Q1u+McNrPieDer4bQ0m+UQNbfkdDbj56wz9+cUMUvqiDKv6bQz2+joMRfsCDJH7uwvR+3oLGPw2C1387Qqe/KoK5vxjCiz9GApu/dUJuf2TCQb+UQlS/g0JnP7GCOT+gQgs/zIIav/jB6f/nAfs/1AHLAD9BmQAqwaaAFcGzQAGBgEBtQU2AWwFcAEtBbIB7gTyAbAEMgJwBG0CKwShAuUD1AKdAwADVAMoAxMDVgPQAoIDjwKrA1QC1wMSAvwD1wEiBKgBUgR4AX4EQwGhBA0BwQTbAOIEsQAHBYYAKQVjAE8FQQBzBRwAjwUBALIF5//SBb//4QWg//UFif8NBnr/JgZx/0YGYv9YBlH/ZQZS/4EGVv+ZBlP/qQZY/7oGYv/NBm7/3gZz/+QGev/oBov/8gaa//gGrv/8BsX/AAfY/wAH8P/9BggA+wYcAO8GOgDqBmIA7AaEAOgGpADgBscA1wbnAMkGAAG1Bh8BpwY+AZgGUQF6BmIBXgZ7AUgGjwEuBqMBFAa7AQIG0AHsBecB2QXzAbwF7wGTBe4BbQXyAU4F8wEvBfUBEQXvAe4E5wHKBNoBpATDAXcEtAFRBKABKwR+AfgDagHUA18BvANKAZwDJgFuA/gAOgPXABMDwgD5ApkAzwJpAJ8CPQB0AgYAQALM/woCnf/iAXP/vwFI/54BGf97Aej+WAG5/jcBhf4UAUz+7wAV/swA2v2nAJv9fwBa/VgAGP0wANj8DgCa/O//YfzU/y38w//9+7X/zfur/5D7lv9L+3j/Bftf/8L6Sv+C+jr/Qfot//n5G/+y+Q7/ZPn9/g755f7E+N7+jfjs/lL4+f4K+Pz+uPf2/mf39v4W9/f+xPb6/nb2BP8f9gf/x/UK/3j1GP8j9SP/y/Qt/4D0RP8w9Fj/3vNt/5PziP8885f/3/Kj/4Tyr/8o8rv/2/HU/5rx+f9P8RUA+/AoAKbwNwBF8DkA4u83AI7vRABC71UA8O5iAKLubgBW7nsABe6CALrtjABp7Y8AFO2LAMXsiwB37IkAK+yGAOHrhQCN63UANutjAPTqXwCw6lkAa+pPACzqSwDn6ToAnOkjAFrpEgAe6QYA5+j8/67o6/9y6Nb/OOjA///nqv/C54z/gedn/0DnQP8K5yL/4eYQ/7jm+f6R5uL+cubQ/lDmuf4u5qD+EOaJ/vHlbf7N5Uv+qeUm/o7lB/565e/9ZuXR/VHlsv1E5Zf9Q+WD/UTlcP0/5VL9POU2/UblH/1L5QP9UOXi/Fflv/xj5Z78d+WC/I7lZPyg5T78s+UV/M3l8Pv05dX7Hea5+0Hmk/to5m77j+ZF+7jmHPvo5vb6G+fQ+lfnr/qV54/6y+dj+gfoOvpN6Bj6jOjv+dPoyfke6aT5aOl7+bvpWfkU6jv5aOoV+brq6vgQ68P4b+uh+NXrg/gy7Fr4iuws+OfsAPhF7dH3m+2a9/XtZ/dk7kT32e4n90rvBPfA7+P2NPDA9qbwmvYa8XT2ivFJ9vvxHPZq8u/12fK/9VDzl/XL83H1RvRM9cb0KfVF9Qf1yPXn9Ej2w/S99pX0P/d09MP3U/Q8+Cr0xPgO9E/59PPQ+dHzVfqz8976mvNh+3nz7fti8378UvMB/TTzgv0W8wj+/fKP/uPyFP/L8p3/ufImAKXyqwCR8jQBgvK8AXHyQQJh8soCVPJZA1Dy6gNQ8nQETPIABUnyjgVK8hMGRvKTBj/yGAc+8qMHRfIoCEjypAhF8iUJSPKtCVbyLwpg8rQKbvJCC4nyxguc8kAMqPK4DLTyKw2+8psNyPIUDt/ynA4F8yAPK/OXD0nzDRBn838Qg/PmEJrzUBG1874R1vMnEvjzkhIf9P4SSPRiE270vhOO9BcUr/R1FNf02RQI9TgVOPWOFWT15RWT9TsWxPWHFu/10hYd9iYXVPZyF4n2sBez9u0X4fYtGBL3ZxhC96IYdvfoGLn3Jxn5914ZM/iXGXL4xBmo+OUZ1fgMGg75LRpB+UYab/lyGrb5lxr3+agaKfq/GmP62Bqh+u8a4voOGyz7Hxtr+x8bnvsjG9f7KhsV/CobUPwtG4/8MxvV/DQbGf0sG1b9HxuS/RQb0f0OGxj+BRtf/vManv7mGub+3xo2/8oaev+sGrb/iRrw/2MaKgBBGmkAJBqvAAUa9QDhGTYBuRl4AZcZwAF0GQoCTxlSAiYZlwL5GN0CyhgiA5QYYANXGJoDHxjZA+gXGwSyF2AEfBenBDoX4gT3Fh4FvBZiBXwWoQU8FuQF/hUoBr0VaQZ4FacGLRXjBuMUHgeaFFwHTBSWB/0T0AevEwoIVBM8CPASYwiJEooIKhK4CNMR8Qh9ESwJKBFoCdEQoglpEM0J+g/xCZIPHQouD00Kug5sCkYOjArcDbcKZg3WCuoM7Qp6DBELCAwyC5YLUgsrC3kLuwqZC0sKuAvXCdMLWAngC94I8gtvCAwMAAglDJUHPwwdB0sMnwZODCQGUwyqBVUMPAViDNcEdgx0BIgMEASYDKgDoww+A6cM1AKqDGUCowz5AaAMngGqDEABrQzXAKUMdQCfDBwAoAzC/54Maf+YDA7/kQy2/ogMXf59DAD+bAyo/V4MXP1aDBL9VwzQ/FoMj/xbDD38TQzk+zYMiPsbDB/79Au/+tMLa/q/Cxj6rAvN+aALf/mSCy75gAvq+HoLmvhoCz74Sgvm9zILjPcUCy739QrX9twKefa6Ch/2nArO9YcKdPVoChn1RgrD9CgKZfQCCgz03gnD88kJffO3CTnzown28owJofJlCTzyKQnb8e8If/G6CCHxgAjH8EYIevAWCDjw7gf078QHu++fB4bvfQc/70QH++4OB8Tu4QaA7qQGO+5jBvftHwax7dkFf+2hBU7taQUa7SkF8uzzBMXstwSS7HAEcOw3BFXsAgRD7NQDP+yxAzHsfwMX7EMDAuwGA+nrwgLL63UCsOssAp/r6AGW66sBletzAZ/rQQGz6xgBy+vwAOTryQAD7KMAJOx+AD/sTwBT7BgAaOze/4Hsp/+f7HH/x+xE//jsG/8o7fD+V+3A/pLtmv7V7Xj+Eu5M/mHuMf7A7iP+EO8B/mLv3/237739+u+F/T/wTP2O8Bz94/Ds/Dzxv/ya8ZT8AfJw/GvyS/zU8iP8SfMH/L7z6Psu9ML7ovSg+wn1bvtl9TH7z/UB+zr20fqe9pv6Dvdw+oD3Rvrq9xb6Vfjl+cD4tvkw+Yz5qPlq+Sb6UPmh+jT5HPsZ+Y379vjr+8D4RPyH+KT8V/j8/CD4U/3q97X9wfcY/pr3fP529+j+XvdW/0n3wv809y0AIveXAA737wDs9jsBwPaFAZb20wFv9iUCUvZ3AjX2wwIW9hMD/vVgA+b1qgPN9fgDufVIBKz1nASl9fUEqPVPBa71nwWr9dcFlfUOBoL1SwZ29X4GZPWwBlT15wZN9RgHQ/VLBz/1hQdF9cYHVPUOCG/1UgiK9Y8IovXICLb18gjB9RgJzfU8Cdj1Xgnm9YMJ+vWkCRL2wgkn9uAJQfb5CVz2Fgp89jUKpfZVCtL2dwoF95gKPPe3Cnb3zwqu99cK2ffXCgH41Qop+MsKTfi9CnL4rQqa+KAKx/ibCv74lgo7+ZgKgPmbCsr5nAoW+pIKV/p0Coj6VAq5+joK8/odCir7+wlf+9MJkPusCcP7gwn2+1IJI/wrCVr8Dwmd/O8I3/zWCCb9uAhq/Y8IpP1oCN79OggU/gkIRf7UB3X+lQeZ/lsHwv4fB+n+1AYB/5kGKP9xBmP/Swad/ykG2/8JBhsA4wVTALcFhAB6BaQAPgXDAA4F7wDbBBUBpAQ0AWwEUQE5BHMBCQSWAdEDrwGhA88BiAMDAm0DNAJKA1sCLAOFAhEDsQLvAtEC0QL2ArcCGwOOAi8DYwJAA0ECVgMfAmoD/AF7A+EBkgPUAbQD2AHlA90BEwTWATMExwFLBLsBXwSxAXYErgGPBKoBpgShAbUElwHBBJIBzwSMAdkEggHdBIgB7gSaAQkFpwEbBbQBKwW+ATcFzAFEBd0BUgXlAVUF9QFeBQkCaQUKAmAFCQJUBQsCSwUBAjYFAQIoBRICLAUoAjUFOwI9BUsCQAVPAjoFTwIwBUsCIgVFAhQFOgIDBSwC7gQfAt4EEgLPBP8BuQTiAZ8EygGJBLwBfgSmAW0EhgFWBGcBQARFASkEIwETBAYBBATnAPMDvwDdA4wAvgNRAJYDEgBsA93/TgOu/zcDf/8iA1b/FAMz/wsD/P7yArz+0AKD/rcCS/6fAgv+gQLM/WICkP1KAlr9NwIZ/RsC2PwAApr86QFc/NMBIPzAAeX7rwGi+5cBYPuBARn7ZgHT+kwBofpKAXT6SwE++kQB/PkwAbH5FwFu+QYBJ/nwAOH42wCs+NoAefjaAEL41wAO+NgAzvfQAI33xgBX98oAHffKAOX2zwCv9tgAbvbXACv21gDw9d4AsPXiAHH16wA69foA/fQHAbf0CwFy9BIBK/QXAeDzGAGh8yMBbPM7ATXzUQH48l8BuvJsAXXycAEm8moB3/FsAaPxdQFi8XoBIPF6Ad/wfQGe8HsBYfB+ASPwfQHp730BtO+EAXLvdwEl72AB5+5WAaruSwFw7kEBPu47AQLuLAHS7SUBo+0fAV3t/QAZ7d0A4OzGAKjsrgB37JwATOyJAB3sdQDy62MAwOtFAIbrHwBX6wEALOvo//vqxf/J6qD/nup+/2zqVf9D6jP/KOoc/wnqAf/o6eH+zunG/qfpnv6A6XT+ZulV/lHpN/496Rz+MekE/h3p5f0D6b397eiZ/dXocP296EX9segm/bDoD/2w6Pf8vejs/M7o4fzL6L/8yeie/NLohfzT6GP83OhE/OPoIPzh6PL77+jR+wzpvPsk6Z77P+mD+2PpbvuK6Vn7rOk7+8zpGfvx6fr6G+re+kPqvPps6pr6nOp7+snqWfry6i76JOsL+lvr7PmU68r53eu4+SrsqPlu7Iz5rexq+evsRfky7Sb5hO0R+c7t8vgT7sv4W+6n+KruifgB7274T+9L+J/vKfgC8Bj4XvD997fw3/cd8c33ffGy99zxlPdC8n73ovJh9wfzRvdv8zD30fMR9zH08PaO9Mr27fSl9lr1jvbG9Xb2LfZX9qT2SfYb9zr2gvca9vP3BPZy+P316Pjs9Vn51fXH+bz1Lvqb9Zb6e/UB+2D1bvtF9eH7MfVa/CT12vwd9Vn9GPXR/Qn1TP4A9cn++PQ7/+f0uf/j9DsA4/SuANT0HAHD9JABt/QEAq/0egKm9O4Cn/RnA5706AOm9GoEsPTsBLz0ZwXD9OEFyPReBtT00gbX9EQH2/S0B970Hgjc9IoI3/T7COf0bQn09OgJDPVeCiD11go49VULWvXIC3H1NQyF9a4MpvUkDcf1kg3i9f8NAPZrDhz2yw4x9icPQ/aGD1z25A919kkQmPaxEMH2GRHq9oMRG/fsEUz3TxJ597ISqfcOE9T3YhP9970TLPgJFE/4SBRo+JMUkPjiFMD4KhXp+HIVFvm2FUL5+hVx+UYWqfmQFuP50RYY+hYXUvpdF5D6lxfG+s8X/PoAGC37IBhQ+0kYfvt0GLH7kxja+7cYDfzlGEn8DhmF/DMZv/xTGff8eRk4/aEZfP2/Gbv91xnz/eUZJv7wGVj++hmM/voZuP77Gej+Bxoi/woaWP8KGo3/ExrO/yAaFAAwGl8APhqrAEIa7wA/Gi0BMBpiARkakgH6GbkB1BndAb8ZEgKyGVQCnRmOAo0ZzwJ+GRMDYRlLA0kZiwM+GdYDJxkbBAQZVATlGJIEwBjNBI4Y/ARXGCkFKRhfBfoXlgXHF8wFlBcCBmQXPAYwF3EG+hapBssW5waaFiUHZxZiBzkWpAcBFt4HvhUOCHYVOggrFWYI4xSTCJUUvwhGFOgI+BMUCaUTPQlRE2YJBBOWCbkSywlvEgIKIRI1CtMRawqJEaIKIRG/CrEQ0wpQEPcK5A8RC3wPLwsbD1ULpg5mCzgOfgvdDaoLdw3JCxIN6wu2DBQMUQwzDOcLTgx5C2IMCgt0DJkKhQwgCosMrgmYDEYJrAzTCLMMYwi7DPkHyAyOB9AMKwfhDM8G9QxsBgINEAYTDbEFHg1EBRkN3gQaDX0EGw0TBBQNqgMKDUUDAg3lAv4MiQL5DCkC7gzUAe4MjAH1DDcB8AzlAOgMngDqDFIA5AwLAOEMwP/WDG3/wgwm/7cM3/6qDI/+kQxC/noM8v1eDKr9Rwxt/TwMMf0xDAH9MQzN/CoMjfwXDFj8Dwwe/P8L0/vhC5P7zAtV+7cLB/uUC7n6cAtw+lALJ/ovC9/5Dwuk+fkKbfnoCjD50Ar2+LoKvPijCnv4gwo8+GUK/vdGCrX3Ggpt9+4JIPe9Cc32gwmA9k4JP/YiCQH2+QjB9cwIhvWiCFL1fQgd9VcI5vQrCKj09gdn9L4HK/SIB/HzVAe68x8HgPPlBjvznwb68lkGxPIfBpHy5QVk8rAFO/J7BRXySgX38RwF1PHoBLDxsgSV8YIEdfFLBE3xCwQm8ckD+/CCA9HwPAOv8PkClfC+AofwjAKG8GUCifBBAonwFwKL8O8BlfDNAZfwoAGR8GoBkvA6AZvwEAGi8OEAnPCmAKHwcAC08EoAyPAiAOLw//8F8eL/J/HF/1Txrf+K8Z3/uvGF/+zxbf8f8lL/RvIs/2/yAf+Y8tf+vPKk/unyeP4h81P+XvMz/qbzGf748wj+SfTz/Zr03v3w9Mr9QvWx/Y71kP3c9XD9LfZP/Xb2J/2y9vD87Pa4/DH3iPx+92D81/dC/DH4J/yK+Ar87fj3+0754vuk+cL7Afqo+1f6iPuo+mP7/PpB+0L7FPuF++L6yvu1+gv8hfpY/F/6r/xG+gj9Mfpj/R36tv0F+gr+7Plk/t75uP7H+f3+pflC/4X5hf9k+cL/P/n5/xX5MADs+GwAy/ioAKz48ACb+EMBlviMAYn40QF5+BgCbvhgAmb4qgJh+OkCVfgcAz74UQMq+IEDFfioA/r31APj9wQE1fc6BM73dwTS97QE2PfqBNj3JAXh92IF7/ehBQH46gUf+CQGMPhIBi74bQYx+IwGMPidBiP4ugYj+N4GMPgKB0X4Ogdh+GUHe/iSB5r4ywfJ+PsH7/ghCBH5SAg1+XAIXfmRCH/5owiX+aoIp/mwCLj5vgjS+dMI+fnnCCD6+whJ+hMJePooCaj6PAnY+lAJC/tmCUL7hAmD+48JtfuBCdD7eQnw+2wJD/xRCSL8RglF/EAJcfwwCZT8IQm5/BYJ5PwTCRj9GAlW/RsJkv0YCcr9Dwn9/fwIKP7jCEz+vghm/o8Id/5jCIv+OQih/hEIu/74B+T+4AcN/7cHKP+ZB0v/jAeC/34Htv9qB+X/VQcSADcHNwANB08A2QZcAKQGaQBzBnoARgaMAB8GpwD8BcIA1wXdAL4FAAGhBSEBhwVDAX0FdAFwBaABVAW+ATcF2gEVBe8B6wT6AcEEBAKZBBACeAQiAlgEMwI2BEECGgRWAgcEcwL/A5YC9QO5AvED4ALyAwsD7AMvA9sDRAPIA1gDqwNgA44DZwN0A3ADVgNzAzwDdwMpA4IDGwOQAxoDqgMiA8wDKwPsAzYDDQRAAywEQwNDBD4DUQQwA1QEFANHBP0CQATzAkUE3QI+BL4CLQSqAigEnwIrBJkCNQSdAkcEoAJbBKECbASdAnoEjgJ9BHcCeARWAm0EMAJcBAsCTgTeATkErQEfBIEBDgRYAQIEMgH4Aw0B8gPrAPEDzwDzA6gA8QN8AOgDUgDiAyUA3QPz/9EDuf/BA3T/pAMt/4cD5P5pA5T+RwNJ/ikDC/4YA9T9EQOe/QoDZv0CAyz9+AL1/PICvfzsAn783gIw/MUC5vutApv7lQJH+3QC9PpWAqf6PQJX+iMCDPoNAsr5AAKR+f0BXfn/ASD5+QHm+PUBrvjzAW346QEq+N0B5ffPAZv3vAFM96QB+vaIAbD2dAFx9moBNfZkAQD2YwHN9WYBnfVqAXj1eAFU9YkBKvWSAfv0lgHI9JYBjPSLAVP0hAEg9IQB5/N9Aa3zcwF282wBQvNpARbzbAHt8nMByPJ7AavyjAGL8pkBZfKgAULyqAEX8qcB3fGWAabxhgF48X8BQPFtAQHxUgHP8EMBo/A5AWzwIQFA8BIBJvAVAQvwFQH17xoB3e8YAbbvBwGL7/IAXe/WACjvsgD87pcAy+5zAI3uQQBf7h8AP+4HABru6//67dH/4+2//8/trv+67Zz/oO2C/4btZ/9k7UT/Oe0V/wvt4v7f7LH+tuyB/pTsWP527C/+VOwD/j/s4v0x7Mf9Huyo/RPsjP0G7HH99OtO/ebrLf3P6wT9tOvV/KLrr/yS64r8eeta/GTrL/xb6w/8VOvv+0Prxvs866X7R+uX+03rgftT62r7ZOtf+2nrR/tr6yf7cusO+3Dr6/pw68n6eeus+n7rjPqI6276mOtV+rDrQfrV6zj69Osp+hDsFPo17Af6W+z3+Xzs4fmY7Mb5uOys+drskfn17G/5E+1O+TvtNfli7Rn5kO0B+cLt7/j07dr4NO7O+Hnuyvi37rz49+6u+C/vl/hp74D4pu9r+NXvRfgI8CT4UfAY+JLwAvjR8Ob3FvHS917xwPez8bn3CPKw91fyofev8pj3BPON91bzfvei82j34PNC9yb0I/d79BP3y/T+9ib18faC9eb20fXO9jP2xvaT9r/26vas9lL3qfay9572B/iJ9mr4gPbG+HH2HPla9nj5S/bQ+TX2Mfor9pn6Jvbz+hP2V/sL9r37BPYb/Pb1hvz29fX8+fVd/fb1yf309Sj+6fWF/tz17/7b9VL/1fW1/8/1IQDR9YkA0vXuAM/1UQHN9bcBzvUiAtT1lgLj9QoD9PVzA/v12wME9kgED/amBA72BgUR9nAFH/bPBSL2LgYn9pIGM/b0Bjv2WwdM9sQHYfYzCH32pwif9hMJuvZ6CdL23Qnp9jMK9PaUCgv39wok91ILOve7C133Gwx7920MjPfLDKn3Jw3H94AN5ffhDQ74QA40+J8OXPj7DoX4Tg+n+KgP0Pj3D+/4ORAH+YgQLfnSEE75ExFo+WIRlPmqEbr57BHc+TwSD/qHEj/6zhJu+hYToPpWE8v6lxP5+tgTKvsTFFf7UBSI+4MUsvuoFND70hT1+wEVIPwrFUn8VhV3/IoVrvy9Feb85RUV/QwWSP05FoH9Xha0/XsW4f2OFgj+ohYw/rkWXf7DFoH+yxak/uIW2P72Fgr/BRc7/x8XeP8wF6//Oxff/0gXFwBPF0cAVhd7AGEXtQBhF+UAXRcSAVMXPQFFF2QBPheWATQXxgEhF+8BEhccAggXUgIAF4sC9BbDAuwW/wLjFj0D0hZ0A70WqgOpFuEDhhYNBF0WMgQ4Fl8EDxaIBN8VqwS6Fd0EnBUVBXUVRwVPFXgFLhWyBQgV6AXiFB8GuhRVBokUggZZFLIGJhThBuITAAebEx4HWhNBBxoTaAfjEpkHqRLIB2US7wcnEhsI6RFKCKkRdwhsEaoIKhHXCNwQ+wiLEB0JNRA5CdwPVAmBD20JIw+ECcQOnAlpDrgJFg7cCcAN/gllDRoKDQ05CrgMWwpbDHYK/AuOCpwLpQo1C7QKzgrCCmYKzwoACt0KmQnqCiwJ7wrFCPgKXwgCC/QHBguVBxQLPAcnC9oGLwuABjwLLAZOC9QFWwt4BWMLFwViC7QEXwtWBGEL+QNfC5YDVQs0A0sL2gJHC38CQgsoAjoL2AE6C5IBQgtMAUcLCQFNC8AASgt3AEQLMwBDC+f/NQuT/x4LR/8MC/f+9wqr/t8KZP7LCh/+twrm/a0KvP2wCpT9sQpq/bAKNv2iCv78jwrQ/IUKm/xyCmT8Wwoz/EcK+vsrCrj7Bgp7++MJRPvECRT7rAno+pYJuvqACZP6bAlt+lgJRfpDCRz6Kwns+QoJvPnqCIr5xghP+ZgIEfllCND4LgiQ+PkHV/jJByD4mQfz93QH0PdVB6T3Lwd+9wwHVvfnBiL3tQbx9oUGwfZVBof2GgZS9uMFGPakBdX1XgWX9RoFZPXgBDz1sQQW9YIE8fRVBNj0LwS29AIEjfTMA2r0mgM/9GIDGfQsA/vz/ALP874CqPOEAofzTgJg8xECQvPdASfzqgEJ83MB+vJKAfDyJQHm8gAB5vLiAN7yvADP8pAAzfJtAMXyRwC88hsAtvLz/6zyxv+h8pf/nvJw/5/yS/+p8i3/vvIZ/9byB//t8vP+BPPb/hnzwv4w86j+SfON/mDzcf5z807+ivMs/qLzCv688+b94PPN/Qn0tf0w9Jf9XfSB/ZT0cf3K9GD9AvVP/T71Pv109Sb9ovUH/dT16fwI9s38OPaq/Gf2hvyY9mP8x/Y+/AD3IPxF9w/8jPcA/ND37PsL+NH7Rvi1+434ovvN+Ir7Bflq+z/5Tvty+Sf7pPkB+9j53voK+rn6Qvqa+oL6g/rC+m36Cvtg+kv7TPqB+y76u/sU+vP7+vkx/Ob5dPzX+av8vfnh/KT5Ff2K+Tv9Y/lt/Uj5qv04+d/9I/kZ/hX5Vf4I+Yn+9PjD/un4/P7c+DP/0Pht/8n4nv+5+NH/rvgIAKf4MACT+FYAfviGAHX4tgBu+O8Ab/gpAXb4WQF1+IgBcvi+AXn47gF++B4CgvhVApD4iwKe+LQCofjWAqD4/AKk+CkDsvhYA8H4fgPL+KoD2/jhA/n4EAQO+T0EJPltBD/5lgRW+cYEcvn4BJT5HAWo+UMFwvlnBdr5fQXl+Z8F/fnMBSL67gU/+hgGZPpEBo/6Ywas+oQGzfqiBuz6ugYI+9oGLvv2BlD7Awdn+xMHf/soB6H7PAfC+0oH3/tVB/r7XwcW/GwHNvx7B1z8iweB/JUHo/ydB8T8qQfr/LEHDv2wByr9pwdB/aMHWv2dB3X9kgeM/Y4Hqv2LB8z9ewfh/XMH/P1wBx/+Xwc2/lQHUv5VB3z+Swea/joHsv4vB9H+IQfu/gwHA//4Bhn/4AYt/8MGO/+qBk7/mgZq/4wGhv+ABqX/cwbG/2MG4v9XBgEASAYfAC4GMAAXBkUAAgZcAOQFagDQBYIAxQWkAKsFtgCQBckAgAXkAGoF/ABWBRQBTQU2AUAFVQEsBW4BHgWMARQFrwH8BMIB2gTKAcEE2wGpBO4BjAT6AXoEEgJqBCkCUgQ6AkgEVQJDBHQCOQSQAi8EqgIfBL4CDgTQAvkD2wLbA94CyAPsArUD/AKWA/0CewMDA2YDEANSAx4DRAMwAy8DPgMTA0UD+QJPA9sCWAO+Al8DoAJnA3gCZwNOAmcDJQJnA/MBYAPAAVkDjwFWA18BVQMvAVUD+QBPA8YATgOaAFYDZwBYAzMAWAP5/1YDuP9LA3X/QQMt/zMD5P4lA6j+JQNm/h4DGP4OA9H9AwOG/fgCPv3uAvf85QKj/NACWPzGAhX8wwLE+7ICfPurAjv7qwLp+poCnfqOAlf6iQIB+nQCqPlcAlz5TwIV+UoCyfg+Ann4MAIt+CMC5fcbAqH3FwJg9xUCGPcNAs32AwKJ9v0BQvb1Afv17AG39eUBdvXiATT12wHw9NMBsPTPAXL0yQEu9L4B8fO4AcHzvAGU88MBZ/PHATnzygEM88wB3vLHAaTytwFu8qgBRfKkARbymQHs8Y8By/GOAajxhgGG8X4BYvF0AT/xZwEk8WIBC/FbAe7wUQHY8EgBt/A3AZfwIgF58BABVPD1AC/w1wAP8L4A8O+jANLviQC0720Am+9TAI3vRQB67zAAaO8bAFvvCgBD7+v/J+/G/w3vpP/n7nT/zO5O/7vuMP+e7gb/ge7a/mvutP5R7on+PO5j/jLuRP4t7ir+JO4O/hLu5f0B7r399O2a/drtaf297TH9qu0G/Zjt2vyE7av8cu1+/GLtUvxW7Sn8Te0E/Ent4vtJ7cb7R+2n+0Dtgfs57Vz7NO03+yvtEfsd7eL6Eu25+hLtmvoU7Xz6FO1d+hLtOvoM7RX6De33+Rbt4fkg7cr5Lu25+TztqPlH7ZP5Vu1/+V/taPls7VP5fO0/+YHtI/mH7QT5lO3s+Jztzvit7bn40e2z+O7tqPgJ7pj4Me6W+FHuivhs7nj4kO5t+KnuVvjB7jz45+4z+AvvIvgk7wf4Ru/z92zv4veV79T3we/H9/Hvv/cm8Lj3W/Cw95XwrvfS8Kz3CPGl90Dxnfdy8Y33l/Fx98fxXvf78U/3JvI192DyKveo8iv35vIj9yjzH/dy8x/3ufMc9/7zGfc/9A73ffQA98H0+fYH9fD2RvXj9oX11PbD9cP2Cfa69lb2t/af9rD26fap9jf3p/aG96T21fef9in4ovaC+Kj2zfih9hT5lPZh+Y32qPmA9u35cvY6+mr2hvpj9tX6XfYm+1n2e/tZ9tr7Y/Yw/GX2g/xl9uL8b/Y6/XL2jP1y9uX9dvY5/nb2iP5y9tf+b/Yl/2v2fv9x9tj/efYtAH32iACH9ucAlvZKAaj2rQG99gYCx/ZmAtn2zALx9hwD9vZsA/r2wQME9xAECPdlBBX3vAQk9xAFMPdqBUT3wwVW9xoGaPd7Bof34Aao90AHx/ecB+L37gf290EIC/iZCCb47gg++D8JVfiLCWj43QmC+DUKoviLCsT42grh+CUL+fh2Cxj50wtF+S4McfmBDJj50gy9+RsN3PlcDfb5nw0S+uYNM/ooDlP6ZQ5t+qYOj/rxDrr6NA/f+nMPA/u3Dy37/w9d+0cQj/uHELv7whDi+wQREfwyETD8VhFH/IcRa/y2EZD85hG2/BkS4vw/EgP9aRIq/aMSY/3REpD9/RK9/S4T8/1XEyD+dRNH/pETa/6wE5P+yhO7/tsT2P7wE/3+DBQq/yEUUv85FH//VhSy/2wU4v+JFBgAnxRMAKsUdAC6FKQAyxTWAM4U/ADPFCUB0hROAcsUcAHFFJYBxBTAAb0U6QG6FBcCuhRKArQUeAKvFKgCqRTbAp4UCQORFDcDgxRmA24UjwNXFLkDOxTgAx0UBAQFFDIE3xNRBLkTcQSmE6kEkBPbBHETCQVgE0QFQBNzBRUTlgX1EsgFyBLsBZUSDgZwEj0GPhJgBv8RegbMEaAGlxHGBl0R6AYlEQ4H7RA2B60QVwdpEHQHKxCaB+sPvweiD9oHXw/+Bx4PJQjPDj8Ieg5UCCcObAjVDYQIgw2dCC4NtQjaDNAIiAzrCDMMAwngCx4JhwszCSwLRAnXCl4JfQpyCSIKhAnMCZkJbAmmCRAJtQm3CMYJUQjJCe8H0AmRB9kJKwfZCdMG5gmABvcJKAYACtkFEwqCBR0KJAUbCtIEJQp7BCkKHgQlCsoDKAp0AycKGAMgCsMCHQpzAh0KJQIbCtcBGwqLARoKQwEYCvwAGAq4ABgKdwAaCjIAFArs/w0Kq/8HCmf/+wkg/+sJ3/7eCZ7+zQlg/r0JJv6uCfX9pgnF/ZsJmv2SCXf9jglP/YMJJv1zCQD9ZQnT/EoJpPwuCXz8FglP/PUIHvzNCPf7rgjU+5IItvt3CJv7Xwh8+0EIXfshCEX7Bggp++cHCPvBB+n6mgfN+ncHsvpUB5H6KQdn+vUGP/rCBh/6lgb3+WIGzvksBrb5Bgaa+d0Fd/mqBVr5fgU/+VUFJPkpBQv5AAXq+M8ExPiZBKL4ZgR/+DIEXfj/Azj4yAMR+I4D8vddA9n3MgO59/8CnvfRAon3qgJu93sCUvdLAjf3HgIc9+8BAffAAer2lgHU9mwBtvY6AZb2BAF99tgAa/ayAFn2jABL9moAO/ZHACn2IQAd9gEAFvbl/wz2x/8C9qr//fWQ//T1dP/m9VL/2fUw/831Dv/B9e/+w/Xa/sr1zP7R9bz+2/Wv/ub1of7p9Yz+8/V7/gf2dP4W9mb+IPZS/i32QP449iz+QvYS/lT2Af5q9vL9e/bd/ZP2zv2z9sX90fa4/fP2r/0T96T9K/eM/Uz3f/1193j9mPdq/b/3X/3f90z98Pcp/Qv4D/00+AP9Wvj1/H/44vyl+NH8y/jA/PP4sfwf+aP8SfmW/HL5hvya+XT8w/lk/O35VfwO+jv8J/oc/Ej6A/xt+u/7kPrX+7X6w/vi+rj7D/ur+zv7nvto+5P7kfuD+7v7dfvs+277Fvxh+zf8TPta/Dj7d/wf+4/8Afu9/Pz68Pz6+hL96Po6/dv6av3Y+o39yvqv/br63f24+gr+s/o5/rP6Z/6z+o3+rPqx/qL61v6b+vr+lvof/5D6Rf+N+mv/jPqT/4z6w/+X+vL/oPobAKT6RQCr+nEAtfqcAL36xgDJ+vMA1PoeAeH6SAHs+m4B9PqQAfn6twED+94BDvsHAhz7NwIw+2UCQvuTAlf7yAJx+/kCifsoA537UgOx+3gDvfugA837yQPe++8D7fsYBP77QQQS/GkEJfyPBDf8sARE/NYEVvwKBXj8NgWS/FYFo/yBBbz8sAXd/NMF8vzrBf38BgYN/SQGH/1BBjP9WwZF/XMGVf2OBmr9sQaI/c8Gof3nBrb9AwfQ/RoH5v0pB/b9PQcL/lQHJv5qB0H+fgda/oUHZ/6IB3H+kQeB/pIHjf6TB5n+owe1/rgH1v7EB+7+yAcB/88HGP/WBy//3QdH/+MHX//jB3H/3Qd//9oHkv/TB6H/yAet/8UHwP/EB9j/vwfu/8EHCgC/ByUAtQc3AK4HTACpB2cAoweBAJ0HnACYB7YAiwfNAHYH2wBeB+cATQf8AD0HEgEvByoBKAdLAR4HagEOB4EB+waXAesGrwHgBs8B1wbvAcUGBwKyBh4CoAY2AokGSAJvBlgCVAZmAjYGcwIhBoYCEwahAgMGvALxBdQC4QXuAtAFBwO4BRoDowUwA5gFTwN9BWADVAVjAzUFcwMTBX8D4gR+A7sEiAOaBJcDcASgA0oErQMsBMMDCQTWA9oD3gOwA+sDiwP/A1wDCgQmAxEE8gIYBLECFQRtAhEEMwIVBPIBFQSrAREEbQEVBCoBFwTpABoEsgAoBHEALQQsAC8E6P8zBKD/MwRY/zMEEP81BLz+KwRq/iIEIP4kBNH9HgR6/RMEKf0LBN78DQSS/AsEQfwEBPP7AgSv+wkEZ/sKBBj7BgTG+v0DdPr2AyP67wPN+eIDdfnTAyr50QPf+M0DivjBAz/4vgMB+MUDwffMA3/3zwM398kD7fbDA6/2yANv9skDKfa/A+X1uQOi9bIDVvWgAwv1jgPR9IgDmPSCA170egMu9HgDBPR4A9LzbgOl82cDgvNmA1nzXAMm80UD+vIzA9LyIQOk8gYDePLpAlPy0QIw8rgCEPKgAvrxjwLp8X8C2PFtAsrxXAK58UcCo/ErApHxEAKA8fMBafHQAVTxqwE/8YYBJ/FdARDxMwH+8A0B8PDpAOPwxgDb8KYA0vCEAMrwYgDB8D4AtPAUAKPw5/+X8Lz/h/CN/3XwWv9n8C3/VvD6/kLwxv438Jf+LvBr/iTwPv4e8BX+HfDu/R7wyv0d8KT9FfB3/Q/wS/0I8B79+u/p/PPvvPzs74/83e9a/NbvLfzW7wf81e/e+9LvtvvM74r70e9q+93vUPvc7yr74O8K+/Pv9/rx79P67O+o+vPvjPru72T65+87+u3vIPrs7/357u/f+f7vzvkJ8Ln5GvCp+S/woPk+8I35UPCA+WLwcvln8Fb5cvBB+YvwOvmb8Cr5qPAV+bfwA/nI8PD44PDm+Prw3PgS8dH4LvHK+FDxxvhz8cP4l/HA+LLxs/jK8aT47PGe+A/yl/go8ob4RvJ5+GjycfiG8mH4qPJX+NTyVfj/8lL4K/NQ+F7zUviN81D4t/NJ+ObzRvga9Ej4SPRE+Gr0MfiT9Cb4xvQk+PP0HPgj9RP4V/US+If1C/i99Qj4+vUL+DP2C/hv9g74q/YP+OH2Cvgf9w74XfcO+I/3BPjG9/73+ffz9yL43vda+Nj3nfjb99z42/cg+d/3Xvne95353Pfm+eX3Kfrm92366fe4+vL39vrt9zH76Pd0++b3r/vf9+z72fcz/N73cfzZ97L81ff6/Nv3Rf3j95b98Pfk/fr3LP7+93r+CvjG/hP4Cv8V+E//GPiW/xv43v8g+CkAKfhxAC74uAA0+AcBQfhUAU34oAFX+O4BZvg3Am74hAJ8+NsCk/goA6L4cAOr+MIDwPgRBNL4WATc+KAE6fjqBPf4MgUE+XgFEfnBBSD5FAY7+WkGWfm4Bm/5DAeN+WUHsvm7B9T5Dgjz+VUIB/qSCBL61Qgl+hcJN/pcCU/6rAlu+u4JhvouCpr6fgq/+swK5PoTCwH7ZQss+64LUPvwC237OAyR+3kMsfuwDMb76wzi+ycN/ftYDRL8jQ0q/MQNSPz8DWb8NA6F/HIOrvy2Dt388g4E/SwPLP1sD1r9og+B/cwPnv36D739IxDb/U4Q/f11EBv+khAx/r4QVv7rEIH+CBGa/i4Rv/5fEfL+iREc/7YRTv/gEXz/9BGX/xASu/8yEuj/RhIHAFoSKABsEkoAcBJgAHoSfACLEqEAmBLDAK0S8ADFEiMB2RJSAe4ShAH9ErEB/xLWAQQT+gEMEyYCCRNLAv8SZwL3EogC7RKoAuASyQLYEu4C0RIVA8wSQwPPEngDzxKrA8US1wO3Ev8DqBIoBJgSUgSJEn0EcBKgBE8SvAQrEtYEBRLxBOYREwXHETYFoxFVBYoRgQV4EbUFWxHgBTsRCQYgETkG/xBjBtMQhQamEKYGdhDFBjwQ3Qb8D+4GwQ8HB4sPJgdTD0MHGw9lB+QOhQepDqMHcA7FBz0O7QcIDhQIzA01CIgNUAhDDWkI9wx7CKUMiAhRDJYI+QufCKULqghbC8IIDQvVCL4K5Qh7CgUJOAoiCeoJNQmiCU0JXgloCREJegm8CIMJYwiICQkIiwmrB4oJUQeKCQAHkwmuBpkJVwaZCQYGoAm/Ba4JgAXCCUEF2Qn7BOMJsgTrCXAE9wkiBPcJzQPuCX0D5wklA9cJ0QLLCYwCywk+Ar8J8gG0CbUBtwl4AbcJPgG3CRIBxAnhAMkJpgDBCWwAuAksAKYJ6f+RCbL/gQl3/20JO/9VCQj/QwnT/isJo/4UCXz+BglR/u4IL/7eCB/+3QgB/ssI3f2uCMX9nAil/YAIf/1ZCF39Ngg4/Q0IGf3lB/z8vwfa/JIHwPxqB6/8SweZ/CIHjfwFB4388QZ//M0GcvyqBmT8hQZP/FcGPvwsBib8+wUE/L4F7fuLBdT7VQWy+xgFqvvyBJ37yQSB+48Ee/ttBIP7WAR8+zUEbvsJBFr72QNJ+6sDOPt+Ax77RQMA+w4D6frbAs76pgK1+nECoPpDAoz6FQKC+vMBe/rUAW76rwFd+okBT/pkAT/6QQEu+hsBHPr1AAr60ADz+agA2vl8AML5VQCp+S0AkPkGAH755f90+c3/a/m5/2P5pf9a+ZL/T/l7/0b5av9E+V3/OPlK/yP5Lf8V+RX/B/n//vT45f7l+M3+1/i4/tD4qP7U+KP+1fic/tj4lP7f+JL+6fiS/vT4kP72+Ij+7/h0/u34ZP7t+Fj+7PhH/u/4O/70+DD+9vgi/gD5Gf4I+RH+FfkK/iz5Df46+Qf+RPn9/Vz5//1v+f39ePnu/YP54v2T+dr9mPnH/Zj5rv2d+Zr9q/mN/br5gv3J+Xf94fly/QD6d/0Y+nL9LPpq/UH6Yf1P+lP9X/pF/XL6O/1/+in9ivoV/ZT6Af2g+u38s/ri/Mr62vze+s38+frJ/BH7wPwn+7b8Rfu1/GD7r/x0+6P8jfub/Kf7k/zA+4z82vuD/N/7afzm+0/8B/xO/CP8Sfw3/Dv8Wfw9/Hv8PvyT/Db8tvw4/Nj8Ovzt/C/8Cv0q/Cn9KvxF/SX8Yf0i/Hr9GfyW/Rb8v/0e/Nv9G/z1/RT8Hv4c/D7+HPxj/h/8lv4x/Lv+Nvze/jf8Dv9H/DP/SfxR/0X8c/9F/JP/RPy4/0X82v9F/Pn/QfwoAEv8WABY/H8AXPyrAGP82gBu/BABf/xHAZL8cAGW/I4BjfyvAYz82AGP/AcCl/w0AqD8YgKo/IwCrvytAqr81gKv/AkDvfw5A8r8agPY/JwD6PzDA+/88gP8/B4EBv06BAP9WQQE/X4ECv2jBBL9yAQb/ecEH/0KBSf9NwU9/VsFSP16BU/9oQVh/cUFcf3lBX79BgaM/RcGi/0oBo39SAae/WIGq/13BrX9jwbD/Z8Gyf2yBtT9zQbp/dwG8/3sBgD+CQcb/h4HMP4vB0T+PwdW/kEHXf5EB2n+TQd4/k0Hgv5OB5D+UAee/ksHqv5OB73+UAfR/lEH6P5cBwj/Xwci/1cHNP9YB0//VAdn/0MHdP85B4j/Lged/xsHq/8RB8X/Dgfl//0G+f/oBggA3QYjANIGPgDMBmAAxgaEALcGnQCrBrsAnQbWAIAG4gBmBvUAVwYQAUAGJQEmBjkBDQZMAfUFYgHhBX0BxgWSAasFpwGdBcoBhwXlAWYF+QFHBQ4CIQUeAvkELQLWBEMCqwRRAn8EXwJUBG4CJAR7AvEDhgK8A5ICiwOhAl0DtwIvA8wCAwPkAs8C9QKMAvoCVAIJAxsCGgPUAR4DkAElA04BLQP8ACkDrQApA2oANgMoAEMD3/9LA5z/WANY/2UDDf9tA8L+dAN4/n4DKP6BA9X9gQOG/YcDNP2IA978hQOC/H4DL/x+A+L7hQON+4QDO/uFA/b6kgOq+pkDVfqWAwX6mgO6+aEDa/mjAxb5nQPA+JcDb/iVAxn4jgPA94EDcfd+Ayf3fgPc9n0Dl/Z/A1b2hAMV9ocD1fWIA5H1hQNF9XYD+/RnA7f0XANu9EoDKvQ5A+/zLwOt8xsDc/MNA0nzCwMZ8/8C4vLrArLy2QKG8skCWfK0AjDynwII8okC4/FzAr3xWAKU8TYCaPEOAkbx7AEq8c0BBfGjAefwfQHd8GYBz/BKAcDwKAG68A4BsPDuAKXwygCh8KsAlPCBAITwUgB18CIAYvDu/1TwvP9N8I//RvBi/0XwOf9D8A7/QPDh/kPwuf5F8I/+R/Bm/kzwPf5M8A7+UfDl/VPwuP1H8H79PPBE/TvwEf008Nv8LfCk/DLwePw+8FP8QvAm/Efw/ftY8N77YfC1+2nwjft68HD7fPBB+3XwCvt58N/6fPC1+nrwhfqB8F/6h/A3+orwDvqV8O35pfDS+bPwtvnD8Jv51fCG+eLwavnu8FD5AfE9+QzxI/kW8Qj5IPHv+CTx0Pgq8bX4O/Gk+Ejxj/hW8X74afFx+H/xZ/if8Wj4wPFr+NXxY/jl8VX48/FF+AvyP/gn8j74NfIu+ELyHfhb8hn4c/IT+IfyCvih8gT4vPIB+NXy/ffz8vv3HPMF+ELzDPhg8wv4gvMM+KLzDvi38wL42PMC+PvzBPgP9Pb3KvTv90308Pdn9On3ivTp97r09vfl9P33EfUF+EX1Ffhx9R34lPUb+Ln1Gfjc9Rj4AfYW+Cf2FfhL9hL4cfYS+Jr2EvjA9hH46PYR+BL3EfhG9xz4g/cw+Lr3PPjp90H4GfhG+Eb4Sfhx+Ej4nfhG+Mn4Rfj3+Ej4I/lG+FD5RviC+Uv4s/lN+Oz5Wfgs+mj4Xfpr+Jr6dvjb+on4BfuD+Db7g/h0+5D4ofuN+NX7kPgV/J74Sfyh+H/8pfiy/Kf44vyk+CL9sPhp/cT4qv3S+PD96Pgx/vb4bv7++LH+Dvns/hb5Iv8Z+Vr/HfmS/yP5yf8n+QEALflFAD35jABQ+cwAXfkVAXT5ZAGQ+acBofnnAa/5KAK9+WkCy/mvAuH57ALs+SUD9PlpAwf6pwMV+uIDIvooBDf6bARL+rAEYPr8BH76RgWa+osFsvrPBcn6GAbm+l8GAfugBhb74QYt+x0HPvtLB0L7hAdT+8UHa/v/B377Qwib+5EIw/vXCOT7GgkB/FwJIPyYCTj81QlT/BEKcPxGCoP8egqZ/LUKtfzqCsr8Gwvh/FQL/PyICxX9uwsw/fILTv0oDGv9XgyL/ZgMrv3TDNX9EA3//UANHP5rDTb+mA1T/rcNZP7TDXL+/g2Q/igOr/5RDs7+eg7w/qAOEP/MDjb/+g5f/x0Pf/9DD6X/aQ/M/4EP5f+YD///sQ8eAMcPOQDaD1UA8w94AAwQnAAeELwALRDYADwQ9gBOEBsBaRBIAYEQdQGLEJYBlxC4AaUQ3gGoEP0BohASApwQKwKhEE4CohBwApsQiwKZEK0CnxDWApsQ+AKZEB4DmxBHA5cQbQOSEJMDiBC1A3cQ0QNoEPIDWhATBE0QNwRAEFwEJRB3BBAQlgT/D7sE4A/UBMIP7wSqDxEFlQ85BYQPZQVpD4cFRQ+jBSQPwwX8Dt4F0g74BaoOFQZ+DjAGUQ5KBh0OXwbjDW8GsA2IBoMNpgZVDcUGKw3rBvgMBge7DBoHhAw1B0kMSwcIDFwHzgt2B5ILjgdLC5wHBQupB8EKuwd5CsgHMgrWB/EJ6wexCQAIcgkWCDMJLgjxCEAIqghQCGMIXAgUCGEIyAdpCIEHdgg5B4AI7waHCKAGighVBo4IEwacCM0FpAiJBa4ISwW8CAQFwgi7BMIIdgTFCC8ExQjsA8kIrQPPCGYDywgfA8UI2wLBCJICtAhIAqcICgKiCNABoAiWAZwIYwGcCDIBnAj4AJEIuwCACIQAcQhPAGUIGwBVCOf/RAiy/y8Iev8TCEH/9QcX/+EH7/7PB8X+tQek/qQHg/6RB1j+bwc3/lQHIv5DBwb+KAfs/QwH0f3uBrL9yAaU/aAGeP14Bl39UQZH/SsGM/0EBh/93QUR/boFCv2aBQH9eAXy/E8F7PwtBez8EQXd/OIEzPyyBML8iQSy/FsEpfwsBKD8BASW/NkDjfyuA4n8iAOD/F8De/w0A3j8EQN5/O8CdfzKAnH8pAJw/IQCZvxZAlb8KwJF/PoBMfzKASr8pgEc/HsBBPxKAQT8LwEB/BQB8PvpAO/70QDt+7sA5vueAOH7hgDN+2AAuPs6AKv7HgCP+/D/efvO/3v7w/9t+6v/XfuQ/1n7hP9M+3D/Pvta/zT7S/8n+zr/Hvst/xX7IP8N+xX/BPsN//L69/7f+ub+1frb/sP6yf6z+rn+rPqy/qD6p/6a+qH+m/qk/pf6nv6U+p3+nvqn/pv6o/6J+pD+f/qF/n76gv51+nr+cPpx/m76bf5o+mT+ZPpc/mr6X/5w+mL+cvpf/nX6XP58+l/+g/pf/oj6Xf6M+lr+ivpT/oj6SP6D+j3+gvox/oP6Kv6C+h/+gPoU/oX6Dv6P+g7+m/oP/qf6Dv6s+gj+uPoH/r36Af66+vD9uvri/b/62v3H+tT91frT/dX6xf3V+rX95Pqy/ej6p/3v+p79Bfuj/RX7of0j+579Nvue/T/7lv1M+5D9V/uI/WH7f/10+379ePtt/XL7Vf2C+0/9k/tL/aT7R/2/+0v90PtH/eL7Qv3++0X9FPxE/SX8Pf02/Db9SPwv/WP8MP11/Cn9g/wb/Zb8FP2q/Av9wvwH/eX8Df0G/RH9Iv0P/UL9Ef1j/RL9hf0U/aT9Ev3H/RX96P0V/QT+Dv0j/gr9RP4I/WD+Af18/vf8nf71/MX+9vzw/vz8GP/9/ET/Af1z/wj9nP8K/cL/B/3r/wb9FAAG/ToAA/1fAPz8iwD9/LsAAf3kAP78EQEA/T4BA/1sAQT9oAEL/dEBEf0EAhf9OQIg/WkCJf2aAiz90AI2/foCNv0jAzT9UQM4/XcDNv2fAzT9ygM4/fUDO/0lBEf9WwRW/YkEYf2xBGb92wRw/Q0Ff/05BYz9YAWW/YgFof2nBaX9wgWl/eMFr/0CBrj9HQa9/T0GzP1gBt79egbo/ZEG8P2yBgj+1gYg/uoGL/7/Bj3+DgdJ/hgHUf4oB2L+Ngdx/jcHd/49B4L+SgeZ/lQHrP5fB8P+bAfe/nQH9/53Bwv/ewcj/4QHQf+EB1n/fgdr/3YHfv9tB5D/aAeo/18Hv/9QB9D/SAfr/0YHCgA8ByMALAc6AB8HUgAeB3cAGgecAAcHsQD1BskA5QbkAM8G+QC3Bg0BnwYiAYgGOgF3BlkBXgZxAUEGhgEoBp4BCga1AfUF1gHgBfgBwQUQAqcFLwKHBUcCVAVRAikFYwIABXcC0gSGAqsEoQJ/BLgCSATDAhUE1ALkA+gCrgP5An4DEANSAy0DIQNFA+ECUQOjAl0DYgJqAx4CdAPaAX4DkAGFA0MBhwP9AJMDuACfA3AAqgMvALsD6//KA6f/2wNr//MDI/8ABM3+/wN+/gQELf4JBNf9BwSC/QcEMf0LBOT8EwST/BcEQfwYBPD7GwSg+x4EVvsmBA77LwTG+jkEe/o+BC36PgTc+TwEjPk3BDT5KwTi+CIElvgfBET4FATy9wQEoff4A1f37wMY9+8D2PbsA5H24QNN9tYDD/bNA831vwOG9asDQfWVAwD1fwPE9G4DhvRYA0X0PAMF9BwDxPP6Aorz3QJd88kCMvO0AgXzmgLc8oECrfJgAn3yOQJX8hoCMPL2AQjy0AHj8agBt/F3AZTxSwGA8SoBZ/EDAVHx2wA/8bUALfGLACPxZwAc8UIADvEVAATx6P/68Ln/7fCF/+bwVf/j8Cb/3PDz/tbwvf7V8Iz+3PBg/uDwMf7j8AD+7fDU/fPwof398HT9D/FP/RnxH/0j8fD8NPHG/DTxjPw38VX8Q/El/Erx8vtX8cP7Z/GZ+3PxavuH8UT7m/Ee+7Lx+vrE8dP6x/Gd+tbxdPrz8Vn6//Eu+gzyBfoh8uX5K/K6+TXykflI8m/5WvJQ+XXyO/mA8hj5ifLw+KTy3vi88sr4y/Kv+OPynfj78o34DPN2+BzzXvgt80z4Q/M++FfzMPho8x/4ffMT+JTzDPis8wX4wfP+99bz9vfw8/T3CPTy9xz07Pc49O/3U/Tw92P06Pd09OL3ifTf95703ve19N/3z/Tl9+X04/f69OP3GPXt9zL18/dI9fT3aPUA+Ib1Cvia9Qr4tfUS+NX1H/jv9ST4AfYj+Bn2J/g19jH4UvY6+HH2RfiU9lb4r/Zd+Mf2YPjo9m74DPd++DD3jfhN95f4aPed+IX3p/ie96v4ufew+Nn3vfj098H4E/jL+DX42PhN+Nr4dPjp+KL4AfnB+Ar55fgV+Qv5JPkk+ST5Rfkt+Wv5O/mI+T75qPlF+c35UPnw+Vr5G/po+UX6ePln+n/5iPqD+a76j/nb+p75BPup+Sf7sflM+7b5ePvE+aL70PnE+9L55vvV+RH83/k6/Oj5ZPzy+Yz89vmz/P356fwR+hz9IvpJ/Sz6ev04+qv9Rfra/VL6B/5a+iz+Wvpc/mb6k/53+sD+fvrv/oj6I/+W+lP/oPqC/6f6tP+y+u//x/ooANj6WQDh+pMA9PrMAAT7+QAL+y0BFvtdAR/7jgEm+8oBOvsDAkv7OgJa+3MCavuqAnj76AKP+ygDp/tgA7b7nQPL+9MD2Pv9A9z7PATy+3oECPyuBBb87AQs/CwFRfxjBVb8nAVp/NYFfPwNBo38Rgah/IIGufzBBtP8+Qbo/C4H9/xgBwf9lgcb/c0HMP0DCET9OQhZ/WwIav2gCH/93Aib/RMJtP1DCcf9dwne/awJ9v3kCRT+Fgoq/kEKPf5zClb+ogpt/ssKf/74Cpf+IAuq/kkLwP58C9/+pQv5/skLDf/7Cy//KAxP/1AMav90DIT/mAyd/7oMuP/aDNH/9Qzl/xMN//8yDRsASg0yAGQNSgCKDXEArA2VALsNpwDPDcAA8Q3pAAUOBAEUDhwBKw4+ATYOVAE8DmcBSg6EAVcOoAFlDr8Bcw7gAXoO+gGKDh8Clw5BApUOWAKlDn8Csw6nAqkOuAKvDtkCuw4DA7MOGgOsDjIDqQ5PA58OZwOYDoQDkg6jA44OxQOIDuUDdw79A3MOJAR2DlEEZg5tBFsOjwRQDrIENg7JBBsO4QQDDvwE5g0UBcwNLwWqDUQFhw1ZBWwNeAVNDZMFJA2nBQMNwwXrDOoFywwKBqMMJAZ2DDcGRwxLBh4MZgbuC30GsQuFBoMLnQZXC7gGGwvGBu4K4QbECv8GhQoMB1AKHwciCj0H5AlKB6QJVQdsCWgHMgl5B/kIiwe6CJYHdgifBzkIrQf7B7gHtQe+B3AHwgcyB8wH+AbcB7wG6Ad+BvIHRAb+BwoGCQjIBQwIggUJCEMFCggABQoIuwQFCH8EBwhABAUI+wP7B8ED+weHA/gHTQP1BxUD8gfTAuMHmQLZB2oC2gczAs8H+QHCB8UBtQeJAaIHUQGMBxwBegfnAGYHtQBSB38ANwdPACIHKAAQB/j/9QbO/94Gsf/QBo3/uwZi/5oGOv97Bhz/Ywb6/kcG1P4hBrb+Awaa/uQFf/7DBWf+owVF/ncFLf5SBR/+NwUE/gwF8v3lBO79zQTh/aoE1f2HBM79ZQTA/TwEtP0TBKP95AOa/bwDlP2WA4j9ZwOJ/UgDj/0rA4H9+QJ+/dMCgv2yAnz9iQJ+/WcCgv1FAn/9HwJ8/foBd/3QAXj9rwGB/ZYBd/1qAWr9OwFr/RwBbf3/AGr93gBm/bwAY/2dAGH9fwBh/WQAZ/1SAGb9OQBY/RQAT/32/0n93f89/b7/MP2g/yr9if8q/Xv/Jv1q/x/9WP8b/Ur/Gf0+/xH9L/8G/Rz//fwQ//b8BP/s/Pf+3/zp/tj84v7X/OH+0fzd/sP80f61/Mf+sfzG/qz8xv6d/Lz+kvy2/o38uP6F/LX+fPy0/nX8tf5u/LX+Zvy0/mD8tf5Z/Lb+Tvyy/kL8r/43/Kz+MPyu/ir8sf4i/LH+G/yx/hz8u/4Y/L/+C/y7/gP8uf7++7z++vvA/vb7w/7p+73+3/u7/uL7xf7i+8r+0/vC/sr7v/7L+8b+w/vD/rX7u/6v+7v+qvu5/qX7uP6i+7n+nfu4/pn7uP6R+7L+g/un/n77o/57+6H+dfue/nj7of50+57+avuT/mb7j/5h+4v+XPuD/lr7f/5f+4H+Y/uC/mT7gf5j+3v+Z/t6/mP7cf5a+2L+V/tY/lz7Vf5d+07+X/tH/mT7Qv5t+0D+d/s+/oH7O/6I+zb+kPsx/pP7Jf6T+xX+m/sN/qr7Cv62+wT+v/v6/cv78/3c++/96fvl/fP72P0F/NT9FPzK/SD8vf07/L/9Vvy9/Wn8tf1//K79k/yk/af8m/29/JL90/yI/e/8gv0G/Xf9HP1r/UH9bf1d/WT9ev1c/aT9Yf3A/Vj92/1L/QH+Sf0g/kD9RP46/WT+Mf2C/iX9r/4m/db+IP3z/hL9Jv8Y/VP/GP16/w/9qP8R/db/D/0BAA39KgAH/VYAA/2NAAv9tQAD/dgA9/wQAQD9PgEA/WYB9/yWAfr8vwH1/OkB8/wcAvr8SgL6/HUC/PynAgP90wIG/f0CCP0rAw79VgMV/X0DF/2nAx/91AMp/fIDKf0aBDH9RQRA/V8EPf19BEH9pwRV/cYEXf3kBGb9BgV1/R4FfP02BYb9TgWS/WcFnv2BBa79kwW7/akFyf27Bdj9zAXo/eEF/P3vBQ3+/AUe/hMGOv4lBlP+KwZj/jUGeP5ABpD+RAaj/kEGsf5KBsz+VQbp/lUG/f5VBhT/UgYo/00GOv9SBlz/WAZ7/08GkP9PBq7/UgbQ/00G6/9EBgQAPAYeADUGOwAsBlgAHQZuAA4GiQAABqQA6wW7ANQF0ADBBesArQUGAZkFIgGCBT0BbwVdAV8FhAFIBaMBJQW3AQIFzwHlBOsBvwQBApgEGAJ0BDQCRQRHAhQEVgLlA2wCtQN/AosDmgJiA7kCLQPMAvoC5ALIAvwCiQIJA1ECHAMbAjMD3QFEA5oBUgNYAV8DFwFuA9cAgQOSAI4DUQCgAxIAsgPK/78Dhv/NA0T/4AP8/usDtP72A2r+AgQf/gcE2/0XBJn9JgRM/SwE+fwpBKr8KwRj/DMEHPw6BNH7PASD+zwEO/s9BPT6QASr+j0EYPo6BBn6NwTQ+TIEgvklBDT5GATv+BAEovj/A1b47AMZ+OgD2PfdA5H3ygNV978DFvexA9L2mQOJ9nsDRfZfAw/2TwPY9TwDl/UcA1v1AAMk9eQC7PTGArP0pAJ29HoCQvRYAhP0OQLc8w4CsvPsAZPz1AFr868BRfOLASjzbgEE80UB2PISAbTy5wCV8rsAdvKNAGHyZgBI8jkAMPIIACby5/8X8rz/+vF//+3xUv/p8Sr/3/H8/uDx1P7g8ar+2PF1/tjxR/7f8R7+4PHu/d3xuP3j8Yn96fFZ/efxIP338ff8C/LT/BDyoPwh8nX8OfJS/EbyI/xa8vz7avLQ+3XyoPuR8n/7ovJT+63yI/vK8gP74vLf+vfyuvoM85b6H/Nu+jvzUPpP8y36XvMF+nzz7PmY89H5svO2+c3znfne83v59vNh+RD0TPkh9C35N/QU+Uz0/fhh9Ob4gvTc+J300Pi39MH41PS5+Oz0q/gI9aT4IfWd+DL1jPhJ9YL4YfV8+Hv1efib9X74sPV2+MP1b/jj9Xb4/fV4+A/2dPgq9nn4SfaC+GD2hfh49of4l/aT+Lb2ofjQ9qj45fas+Pb2q/gK96/4J/e9+ET3yvha99H4b/fa+If34/ik9/L4w/cD+eH3FPn59x35C/gk+ST4Mfk6+Dr5TPhB+Wr4UvmG+GP5oPhx+b34g/nV+I/56viY+Qv5rvkp+cD5PfnJ+Vb51fly+eb5jPn0+aL5APq6+Qz61PkZ+uj5IPr++Sr6Fvo3+i76QvpJ+lD6ZPpd+oL6bvqk+oL6vfqN+tf6mfrs+qD6/vqi+hn7rvo0+7n6TvvD+nH71fqT++b6r/vy+sr7/Prk+wP7/fsK+xL8Dfss/BL7UPwj+278LPuJ/DP7svxH+9j8Vvv1/F37Ff1n+y39aPtJ/W37bv15+4z9gfuv/Yr71/2Z+/X9nfsY/qX7Pv6y+1z+tft//rz7o/7D+8f+y/vy/tr7Gf/k+z7/6/tu//37mv8L/ML/FPzp/x78CwAf/C8AI/xbAC/8gQA2/KsAPvziAFX8FQFm/DoBavxjAXH8lgGD/MYBkPzvAZn8IQKo/FICtvx7Ar38rgLN/OIC3/wUA+38RAP8/G0DAf2aAwv90AMf/fwDJ/0tBDb9ZwRO/ZUEWf3MBG79/wR+/SQFgf1cBZn9kAWr/bAFqv3jBbz9GAbR/UgG4v2CBv39sQYN/uAGHP4bBzn+RgdF/m8HUv6kB2v+0Ad8/vsHi/4lCJz+UQiu/oEIxf6qCNf+zQji/vUI9f4fCQr/Swkg/3MJNP+YCUj/vgld/+cJdP8QCo//OAqn/1sKvP97CtH/mArh/7MK8v/QCgYA6woYAAwLMwAzC1MAVAtwAHALiACLC6AApgu5AMIL1gDTC+cA4Av2APsLEgEWDDIBKwxMAT8MZgFUDIQBaQyhAXcMuAGEDM8BlAzrAaIMBgK0DCUCyQxKAtoMagLhDIIC4wyWAugMrwL0DM0C9wznAv4MBAMFDSMDAg05AwUNVgMSDX4DFg2fAxINuAMKDc8DCA3sAwMNCgT7DCQE/wxLBAENcQTrDIQE3QycBNMMuwS/DNIErQzqBJYM/wR+DBQFcgw2BWUMWQVQDHYFOQyQBSUMsAUPDM0F5wvbBcIL7AWmCwcGgQsbBlsLLgY4C0QGDwtVBusKbQbLCokGowqdBnYKrgZJCr4GHgrSBvQJ5QbGCfgGmwkKB2wJGwc8CSkHDAk6B9YIQwebCEcHZghRBzMIXAcDCGkH0Ad0B6AHggdxB5EHPQeYBwUHmgfMBpwHjgaZB1UGmQcfBpwH4wWWB6sFlQd3BZUHPgWRBwoFjwfXBI4HnQSEB2oEgAc9BH4HBARzB88DZgefA2AHaQNSBzADPwcCAzUHzAIhB44CBQdcAvEGLQLgBv0BywbTAboGpwGmBn4BlQZbAYQGMAFtBgcBVAbdADcGrwAYBogA+wViAN0FPQDBBRkAowX4/4QF1/9lBbj/RAWc/yUFhP8KBWn/6ARM/8MEOv+nBCj/iQQU/2cEBP9KBO/+JATW/vgDyf7XA7v+tAOk/ocDnf5nA53+TwOT/isDjf4JA4v+6QJ//sICfv6jAoL+iQJ7/mMCcv47AnH+GgJu/vYBZv7PAWD+qAFp/pABbf51AWn+UQFw/jkBdf4fAXX+AAF7/ugAd/7GAHX+qAB+/pUAeP5zAHH+UgB4/kEAfP4sAHv+FAB3/vn/d/7k/3v+1P91/rz/dP6o/3r+nv94/o3/eP5//3T+cP9x/mL/eP5f/2r+SP9a/jH/YP4x/1n+Jf9R/hj/WP4c/1b+Gf9W/hn/Vv4Z/0n+Dv9H/g3/Rf4N/0H+Df9C/hL/Ov4Q/zP+Dv80/hf/Jv4Q/xj+Cv8c/hf/FP4X/wT+EP8H/h7/Dv4t/wD+LP/1/Sr/8v00/+v9Of/h/Tv/2P0+/9D9Qv/K/Ur/wP1P/7L9Tv+u/Vb/q/1i/539Yv+P/WL/jP1t/4v9eP+C/X//ev2E/3H9if9k/Yv/Vf2L/0n9jP8+/Y//NP2T/yX9kP8V/Y//D/2W/wf9mv8A/aD/+vyl/+z8pP/i/Kf/3fyt/838p/+7/KD/rvyd/6X8nv+h/KP/lvyg/4r8nP9//Jf/cPyP/2n8jP9k/Iz/XfyL/1z8jP9S/IX/Sfx8/0j8fv8+/HP/NPxp/zT8Zv8p/Fn/IvxO/yX8TP8f/ED/Gfw0/xz8MP8b/Cb/Hvwf/yf8Hv8l/BH/IPwA/yP89f4p/Oz+Lfzh/jT81/47/M3+QvzC/kj8tP5T/Kv+XPyd/l/8i/5t/IH+g/x//pT8d/6e/Gb+q/xY/sD8Uf7X/En+4fw3/vL8KP4I/R/+Gf0P/i/9A/5I/fr9X/3u/Xf94f2P/dT9rP3M/dD9yv3p/bz9Bv6v/Sr+rv1I/qH9Zv6W/Y/+lP2y/o390f6B/fD+dP0U/2v9Ov9n/V//Xf2G/1r9tf9c/dv/Vv0BAE/9KgBM/U4AQv14AET9pwBF/coAQP3yADv9FQE3/TkBMP1mATb9jwE3/bUBN/3kAUD9CgJC/SwCQf1UAkX9eAJL/Z8CUf3CAlb95AJa/QkDY/0mA2f9PgNn/V0Dbv2BA3z9nwOF/bkDjf3UA5f98wOn/RAEtf0pBMP9RATU/VwE4v1zBPL9iQQB/pYEC/6hBBX+tQQo/sYEOv7XBEz+6gRj/vsEev4MBZL+HgWs/igFwP4pBcz+MwXi/k4FC/9fBSz/XwU9/2UFU/9pBWv/ZgV8/2cFk/9vBbH/dAXO/3cF6/96BQgAewUmAHQFPQBxBVgAcwV6AG0FlgBjBa8AWQXKAEoF4QA+Bf0AMgUaASEFMgETBVEBAgVtAe4EiAHaBKYBwQS+Aa0E3QGYBP0BdgQRAlgEKwI8BEgCFARbAucDagLBA4ECowOhAn4DvAJVA9QCMAPyAgADBgPMAhQDnQIsA2wCQQM+AlsDEgJ2A9cBggOgAZUDagGqAykBsgPvAMMDuwDZA38A6ANCAPYDBAACBMX/DQSC/xQEQP8bBAv/MATT/kEEi/5ABEn+RwQI/ksEv/1IBHr9RwQ0/UUE9fxIBLj8TQRx/EcEJ/w8BOX7NgSh+y8EX/soBCL7JATh+hoEm/oKBFr6/wMY+u8DzfnWA4r5wgNP+bQDDPmdA8n4hAOF+GcDQvhLAwv4OQPN9xsDk/cCA2f38wIx99oC8/a1Arz2lQKA9nACRfZIAg/2IwLg9QQCtvXnAYX1vwFS9ZMBIfVqAfv0SAHX9CUBrvT8AI301wBu9LQARfSCABz0UQD68yMA2/P1/8Dzyv+p86H/lPN3/3/zS/9l8xn/UPPp/kPzv/4585T+MvNt/i3zRP4m8xj+GfPl/Q7zsf0M84X9DvNa/Q/zL/0Y8wf9IfPi/CPzsvwm84L8LfNW/DXzKvxB8wH8VPPh+2vzwPt/8577kPN5+5jzSfuk8x/7wPME+9Xz4vrf87b68POR+gL0bvoW9E76MPQx+kn0Fvpo9AP6g/Tr+Z300vm99ML50fSn+eD0iPn69HL5EfVc+Sv1TPlC9Tj5U/Ug+XT1GPmO9Qz5pfX9+Mr1/vjo9fn4Afby+CP28/g79uz4Uvbm+G725fiG9uH4n/bh+Lb23vjI9tj44/bc+AD34vgZ9+j4Mffq+Ez38/h09wf5kfcV+aj3G/nA9yL50vcm+er3LvkL+EH5I/hM+Tv4WflQ+GH5Y/ho+Xz4d/mR+IL5rPiT+cv4qfni+Lb5+fjE+RH51Pki+d75Pfny+Vr5B/pv+Rb6hvkm+pb5MPqi+Tb6tflC+sn5T/rc+V/69vly+hH6iPoq+pv6P/qs+lL6uvpn+sr6fvrc+pD66fqe+vP6s/oD+8T6DvvT+hb76fop+/z6NvsI+z37IvtQ+zj7YftI+2r7XPt4+237gvuB+4/7l/ue+6j7qPu9+7b70/vD+977xvvr+8v7/vvV+w782/sf/OL7OPzy+1L8Afxj/Af8d/wP/JD8HPyk/CX8tfwq/M38NPzk/D389/xC/A/9TPwm/VP8Mf1P/EL9UPxh/V/8gv1u/Jv9d/yy/Xv8zv2F/O/9kvwH/pf8I/6g/Ej+r/xf/rH8bf6o/IL+qPyZ/qj8tf6u/Nv+vPz9/sb8GP/K/D3/1fxn/+b8hv/s/KX/8PzK//z87P8B/Q4ACP0zABH9TgAR/W0AEv2PABn9rgAb/dgAKf0EATb9IQE0/UwBQf19AVP9oAFZ/ckBY/34AXL9JQKC/UsCif1lAoL9ggKB/agCif3QApD9+QKb/SMDp/1RA7X9gQPG/acDzv3NA9f9+QPk/SEE7/1PBAD+ewQP/qAEF/7BBBn+4gQg/gcFKv4sBTT+UgU+/n0FT/6gBVn+wwVk/vIFev4aBov+PQaW/mUGqP6LBrj+sQbK/tQG2P7vBt/+Cgfo/iYH8v5HBwH/bQcV/44HKP+wBzr/0AdM//EHX/8TCHX/MgiI/1IInf9zCLT/jAjD/6cI1//ICO//3Qj//+8ICwAGCRwAHwkyADgJRQBNCVgAYwltAH4JiACcCaYAvQnGANYJ4gDtCfoAAAoUAQ8KJgEbCjcBKApLATIKXQFACnMBUQqOAWEKpwFvCsIBgQrgAZQKAAKfChsCrgo5Ar8KWwLICnUCzgqOAs8KpALLCrcCzgrPAtYK7wLWCgkDzwobA8wKNAPMCk8DxQpnA8gKiAPLCqsDwQrDA7sK4AO3Cv8DowoQBJEKJASECj0EbwpRBFgKYwRGCnoEMQqQBB0KqQQHCsEE8QnXBNoJ8QTICQ0FtQkrBZgJPQV2CU0FVAlcBS8JagURCYAF8giSBcUImQWcCKEFdwixBVQIwgUyCNMFCgjeBecH7wXIBwMGnwcNBnkHGgZOByIGGwchBu8GJgbFBi4GlQYuBmMGLAYzBisGBAYrBtMFKAakBSUGfQUrBlQFLgYrBS8GAgUvBs0EIgacBBoGcAQUBkAECQYNBPsF2gPrBa0D4AWEA9cFTwPCBRsDrQXzAqEFzwKZBaoCjwWBAoAFVgJsBTACXAUGAkYF2gEtBbQBGgWLAQIFYAHlBDQByQQRAbEE7gCZBMUAeASkAGAEjQBPBG4ANgRRABwENgADBBcA5AP8/8kD4f+rA8D/iAOl/2kDjP9IA3H/JgNV/wIDPv/hAjD/xgIi/6sCFP+QAg3/egL//lwC8P49Auj+IgLi/goC1/7pAcn+xwG9/qcBtP6GAaf+YwGg/kUBnP4qAZr+EAGZ/vYAlP7aAJP+vwCU/qgAk/6NAJf+egCd/mYAl/5IAJb+LwCc/hsAlP79/43+3/+S/sz/k/64/5L+of+T/o//lP58/5n+bf+j/mT/qv5c/7H+Uv+2/kj/sv40/7L+KP+4/iL/sf4O/6r+/f6r/vX+q/7s/qz+5v6r/t/+qv7Y/rT+3v65/uH+tf7b/rv+3v7A/uT+vP7f/rj+3f61/t3+rv7Y/qT+0/6k/tj+o/7d/pz+2/6c/uL+nP7p/pf+7/6U/vX+k/79/pf+C/+X/hj/kP4b/4/+Jv+I/i3/eP4q/3D+MP9n/jb/Wf43/1P+Qf9M/kr/RP5R/zr+Vv8x/l//MP5u/yz+e/8j/oX/G/6N/wv+kv8A/pf/8/2d/9/9nP/T/aH/xv2n/7T9p/+q/a//m/20/4j9sf97/bj/d/3F/2v9yv9Z/cn/TP3N/0H90f8t/c3/HP3N/w79zv/5/Mb/5fzA/9T8vv/D/Lj/tfy2/6P8r/+Z/K//mfy5/438uP+D/LX/efyy/2n8qP9f/KP/Uvyc/zr8iP8t/H7/Jfx3/xb8av8L/F//B/xZ/wD8Uf/3+0X/9fs+//P7Of/r+yr/6Psg/+L7FP/Y+wH/2vv5/tj77P7N+9b+0PvK/tP7v/7J+6j+yfuX/tP7kv7X+4P+1/tx/uT7av7w+2L+8/tP/gP8SP4U/EH+Fvws/h78GP4q/Av+Lfzz/TP83f1E/NH9VvzF/Wf8uP1+/K/9l/yn/az8m/3C/JD92/yG/fX8fP0K/XD9G/1c/TP9Uf1O/Uf9Yf00/Xf9I/2Q/Rj9qv0K/cr9A/3w/QP9FP4A/Tn+/fxd/vr8gf72/KD+7fy5/uH82P7a/Pn+1PwU/8f8M//A/Fn/wPx8/7/8nP+5/MD/ufzr/8L8EADC/DYAxvxcAMz8dwDE/JkAx/zFANT84gDU/AAB1fwfAdj8NgHU/FEB1PxuAdr8jAHf/LEB7/zUAf389gEL/RICFf0sAh79TwIx/W4CQv2GAkz9oAJa/bUCZv3JAnD94QKB/fYCkP0NA6H9JQO1/T4Dzf1YA+b9ZgP1/XgDB/6SAyX+qwNB/sEDXf7PA3H+3QOI/vIDpf72A7T++QPC/goE4f4VBPn+HAQQ/ysEL/85BE//SgRz/1UEkv9bBK7/YwTN/2kE7P9qBAgAaQQiAGIEOQBgBFUAXARxAFQEiQBOBKgASwTJAEQE6AA5BAYBLQQiASQEQwETBF8BAwR7AfUDnQHgA7gByQPTAbED7gGMA/8BbAMSAlEDLwIzA0oCEwNjAvICfQLRApcCrgKxAoUCxQJjAuECQQL/AhoCFQPvASwDwgE+A4sBSANYAVUDKgFqA/oAewPHAIsDkwCXA1sAoAMlAKsD8v+4A7v/wQOF/8oDU//ZAx7/4APi/uIDp/7kA2b+4AMj/tcD4v3RA6f90ANr/c0DLP3FA+38vAO2/LsDgvy5A0j8sgMK/KYDzfuZA4/7iQNJ+3EDC/tdA9H6TwOR+jkDUvohAxb6CgPc+fUCovndAmb5wwIw+asC+/iWAsD4dwKK+FwCVvhBAh/4IQLo9/8BrvfYAXX3sQE/944BDPdnAdz2RAGp9h4Befb2AFD21AAm9q8A/fWJANn1aQC19UQAjfUbAGX18P9D9cn/JvWk/wH1df/Z9ET/vvQc/6T08/6G9Mb+Z/SW/kj0Y/419Dv+K/Qb/h/09v0V9NH9BfSn/fTzeP3n80z91vMb/c/z8vzL88r8w/Oe/MTzePzD80/8wPMj/MfzAPzR89/72PO7+9vzkPvi82r78fNL+/rzJfsH9AH7GvTl+in0wvo39KD6RvR/+lb0Xfpq9D/6fPQf+o30/vmm9Ob5wPTQ+d/0v/kA9a/5GfWY+TH1gvlJ9Wv5XvVT+X/1Rvma9TX5q/Ub+cb1DPnm9QT5BPb5+Cb28/hJ9vD4a/bs+Iz26viu9uj4yvbi+OP22/gE99z4Kvfj+Eb34vhg99/4e/ff+Jf34fiz9+X40vfq+Pb39/gW+AP5N/gM+Vf4Gfl4+Cb5nfg4+bz4RvnS+E758/he+Q/5avki+W75Ovl7+Vb5iflx+Zj5kfmv+bH5w/nO+df58vny+Q/6Bfol+hT6Qfop+l/6P/p0+k/6ifpg+qH6cfq2+oL6y/qU+uL6pfr3+rj6DfvK+h/72/o3+/D6VfsN+277I/uF+zr7nvtQ+6/7YPu9+277zvt/++H7kPvy+6L7/vuu+wj8uPsZ/Mr7L/ze+0H88vtT/AT8ZPwU/Hn8KvyP/D78nfxM/Kv8XPy7/Gr8zfx8/Nj8hvzb/Ir84vyP/Ov8l/z3/KH8C/2z/Bv9w/wq/dD8O/3e/E/98Pxm/QP9df0O/YP9Gf2S/SP9mf0m/aP9Kv2s/TD9tP0x/cP9O/3U/UX94v1L/fX9Vv0G/mD9F/5n/Sr+cv07/nv9Tv6D/WD+jP1u/o/9f/6U/Yz+lv2a/pb9r/6e/b3+oP3K/p794v6o/ff+rv0O/7X9Jf+7/T7/xf1g/9X9df/a/Yj/2v2j/+L9uf/m/c3/5v3b/+H97P/e/QoA6P0lAO79OwDv/VkA9v13AP/9lgAH/rYAEf7UABj+7gAb/goBIP4qASj+RAEq/lkBKP5wASb+iQEp/qgBL/7GATT+4AE2/vwBOv4fAkX+RAJS/mkCXf6IAmb+pAJq/sgCdP7lAnv++QJ3/hMDeP4sA3v+QwN7/mYDiP6IA5P+pAOZ/soDqv7uA7j+BAS5/iQEw/5NBNj+agTh/oIE5f6hBPL+uQT3/s8E+v7rBAP/AwUK/yIFGf9BBSj/VgUs/3gFPv+cBVP/ugVj/9kFdP/5BYb/EwaT/ysGnv9DBqr/Wwa2/3YGx/+RBtf/owbf/74G8v/cBgcA9AYYABMHLwAuB0QAQwdSAGAHagB3B3wAjgePAK0HqwDBB7wA0AfKAOcH4AD4B+8ABgj/AB0IFwEzCC8BRghFAVkIXAFsCHQBhAiSAZkIrQGnCMMBvgjiAdIIAALZCBEC2QgeAuAIMALrCEgC8QhdAvwIegIJCZYCDAmrAhgJzAIkCesCJAn/AiwJHgMvCTcDLAlOAywJZwMiCXgDGwmMAxYJowMHCbEDAgnJA/4I5APyCPkD6ggQBOQILATgCEgE1ghiBMUIdAS1CIgEpgicBI4IpwR3CLUEYwjIBEYI0AQrCNoEGgjvBAMI/wToBwoF0gcaBboHJgWjBzcFjwdKBXQHVQVVB1sFNgdiBRcHaQX1BmoFzwZpBasGagWMBm8FaQZwBUMGbQUkBnAFAwZxBeEFcwXGBXcFoQV0BYIFdAVmBXcFNwVmBQ0FWQXrBFUFwgRIBZkEOgVxBC0FSgQfBSQEEwUABAYF4AP9BMID9QSkA+4EhQPiBGID0gQ9A78EGgOtBPMCmQTMAn8EpgJpBIYCVgRgAj0EPQIlBCMCFwQKAgYE7gHyA9YB4QO7Ac0DnQG1A4UBoANpAYgDRwFpAyoBTgMQATQD8gAVA9gA+gLAAOECrgDKApwAtQKGAJoCegCIAm0AdQJWAFgCSgBDAj4ALwIqABECGAD1AQ0A3gH9/8IB6f+hAdv/hQHN/2oBx/9WAcf/RwG//y8Bv/8fAb//EAG1//UAtf/lALL/0QCl/7IAoP+dAJz/iACX/3MAlv9gAJD/SgCP/zcAk/8sAJf/HwCZ/xEAof8KAKT///+j/+7/p//k/6j/2P+n/8r/qP+//6j/tP+o/6j/qP+e/63/mf+v/5P/rv+L/7b/jP/A/5D/w/+M/8P/iP/F/4X/yv+I/9H/jP/U/43/0/+M/9P/jP/X/4//0P+L/8z/iP/O/4//zv+S/9P/nP/W/6P/1P+o/9//u//h/8L/2v/D/9v/zv/a/9f/1//e/9P/5P/G/+T/v//p/77/9f+5//3/tf8IALT/FACu/x4Ap/8mAKD/MACa/zoAk/9FAI3/TwCG/1sAfv9kAG3/ZgBY/2MAS/9pAED/cQA0/3gAJv9+ABv/hQAR/48AAP+SAPP+lwDr/qEA3v6oANH+rwDC/rEArP6vAJf+rQCC/qoAcf6qAFz+pgBJ/qMAPf6nACr+pAAf/qcAD/6nAPr9oADu/aAA3v2eAM39mQC//ZcArP2PAJT9gQCB/XUAcP1uAF39YwBM/VkAPf1RACz9RAAg/T0AEv0zAAb9KQAA/SYA9fwbAOj8DgDd/AMAyvzv/7z83v+v/M7/oPy5/5T8qv+I/Jb/f/yI/3z8fP94/G7/dfxj/3T8Vv9u/EX/a/w3/2r8Jv9j/BH/YPz//mD88P5g/N7+Y/zQ/mb8v/5g/KX+YfyT/mf8gv5u/HT+e/xq/n78Vf6J/Ej+mfxA/qD8LP6q/Bz+tfwN/rv89v3E/OX91PzY/eT8zP3w/Lv9/vyr/RH9oP0l/ZT9Ov2M/Uv9fv1g/XT9e/1x/ZD9Z/2l/Vz9u/1S/dD9SP3m/T79+v0z/Q3+Jf0e/hf9NP4P/VP+D/1w/gv9i/4H/af+Bv3F/gT95f4I/QH/B/0c/wT9Nv8B/U///vxn//z8fv/3/Jz/+vy5//380P/8/Ov//fwGAAH9JQAK/UQAEv1jABz9hQAp/aAAMP2/AD393gBJ/fIATP0JAVP9IgFc/TYBYf1PAW79bAF+/YUBjP2dAZv9vgGy/eABzf34Ad39DgLu/SsCBP5FAhv+WwIs/m4CPv6GAlX+lwJm/qMCcv63Aon+0AKk/ugCwP78Atr+DQPy/iYDEv89AzH/TgNM/1wDZ/9mA3z/dgOa/4QDtv+LA87/jwPk/5ID+f+aAxcAowM0AKgDUQCxA3EAtQOPALgDrQC+A88AxgPzAMIDEAG5AygBuANIAbEDYwGmA30BmQOVAYUDpwF4A8IBagPdAVUD8QFKAxECOQMtAigDSAIcA2oCBwOEAvECnALdArgCwgLNAp8C2wJ7AukCWwL6AjQCBwMLAhED6QEiA8kBNAOoAUcDgQFUA2ABZQNDAXsDHgGJA/UAkwPJAJoDnACdA2kAnQM2AJwDCACfA9T/mgOj/5kDeP+fA0T/mQMS/5YD5v6XA7b+kwOJ/pIDWv6OAyj+hQP2/X4Dwv1xA4j9XwNO/UsDG/09A+X8LQOs/BgDdfwDAz/87wIO/N4C3vvNAq77vAJ++6gCSfuPAh/7fwLw+moCtvpIAoP6LAJJ+gkCDvrhAd/5xgGu+aYBe/mFAU/5ZwEj+UoB+fgsAdH4DgGs+PMAhvjXAF74tgA0+JIAB/hqANv3QQCs9xQAhffs/2T3zP8+96P/Gfd7//r2WP/b9jH/wPYQ/6z28v6Y9tT+fPas/mT2iP5T9mn+NfY7/hb2C/4F9uj98/XC/dz1lv3H9W39vfVL/bX1Kv2o9QT9pfXm/KX1yvyk9az8ovWN/KH1bfyk9U/8n/Uq/Jf1APyT9dr7lfW5+531m/uk9X/7q/Vh+7X1RPvE9S373PUg+/D1Dfv69fD6Dvbc+iD2yfou9q/6P/aZ+lD2g/pj9nD6dfZc+or2S/qe9jr6svYn+s32Hfrm9hT6AvcM+iL3CPo79wD6V/f6+Xj3+vmX9/r5rvfw+b334vnb9+L5+vfl+RL44fks+OH5SPji+Wv47PmN+PT5qfj6+cv4Bfrt+BH6CPkY+ib5IPpI+S76Zvk6+nz5P/qY+Un6s/lV+s35X/ro+Wr6Afp1+iP6ifpB+pr6Wfqn+n76wPqg+tj6vfrr+tr6/frt+gj7BPsW+x/7Kfs3+zr7TvtJ+2H7V/t1+2b7jPt3+6f7jfvA+6H72Pu2+/n70/sP/OX7IPz1+zv8DfxP/B78XPwp/HH8PfyJ/FP8mfxh/KH8avy1/Hv8xPyM/M78lPzi/Kj8/PzC/A/91fwc/eL8L/31/EH9CP1M/RT9XP0j/Wr9Mf1y/Tr9gv1L/Y39Vf2T/Vr9oP1n/av9cv21/X79xv2P/dj9oP3k/av97v20/fr9v/0G/sn9Dv7R/Rj+2v0i/uL9Lf7r/TH+7P05/vD9RP75/Uz+/f1Y/gb+ZP4P/nL+Gf6G/ij+k/4w/p3+NP6l/jf+rv46/r/+RP7H/kT+yf4+/tT+Qv7e/kT+6P5F/vX+Sf4G/1H+F/9Y/ij/X/45/2T+S/9r/l//dP5q/3T+df9y/ob/d/6U/3j+of93/q3/dP67/3T+zv96/tr/d/7r/3j+CACG/hgAhf4oAIX+QACN/lMAkP5pAJT+ewCX/o0Alv6gAJf+qwCS/rkAj/7QAJP+4gCT/u8Ajf4HAZT+JgGg/jsBpP5WAaz+cQG1/okBu/6kAcP+tAHA/sABu/7aAcL+7gHD/voBv/4JArv+IQLA/j4CzP5WAtP+bgLa/oYC3/6fAub+vgL1/toCAP/yAgf/BwML/xoDDf8tAxH/QQMV/1UDGf9mAxv/egMg/5YDL/+uAzf/yANC/+UDUv8ABGD/HwRw/zkEfv9PBIj/ZQSP/3cEl/+MBKD/oASo/7cEtP/NBMD/4gTM//sE2P8TBef/LwX6/00FEABmBR8AgQUyAJ0FRwC0BVgAyAVkANsFcQD1BYUACgaWABsGowAvBrIAQwbDAFgG1gBsBugAhAb/AKIGGwG4BjMB0AZLAeoGZwH8BnsBCgeOARsHowEpB7UBNQfGAUAH2AFNB+wBWAcAAmkHGwJ3BzMChAdKApgHagKmB4UCtAegAsIHvALFB9ACyAfiAswH+ALNBwoDzQccA80HLwPPB0QDyQdSA8UHZQPMB4ED0gedA9YHuAPSB8wDywfbA8wH9gPIBwoEtwcRBKcHHASdBywEkQc5BIAHQwRtB0sEXgdWBFIHZQRGB3MENwd/BC8HkwQkB6EEEQerBAIHuATvBr8E3AbGBMUGygSkBsUEjAbGBHMGyARVBsMEOgbCBCEGwwQOBskE/AXQBOQF0ATPBdMEvAXZBKMF1gSCBc0EZgXGBEgFvwQlBbEEAgWjBN4ElQS/BIgEnwR7BIEEcARnBGkETwRjBDoEXgQmBFsECgROBO4DQQTTAzUErgMeBI8DCwRuA/gDRwPdAygDyQMNA7gD6wKhA88CjgO8AoUDqAJ4A48CZgN7AlkDZgJLA0wCNwMyAiEDFAIHA/kB7wLdAdYCvwG7AqQBowKJAYgCcwFxAl8BXQJOAUwCQAE9AjABKwIlARwCFwELAgQB9QHyAN4B3gDGAdEAtAG+AJoBowB4AZMAYgGGAE4BewA7AXUALQFtABsBZAAKAV8A/ABdAPAAWwDkAFUA0wBPAMIARQCuAD4AnAA5AIsALABzACIAXQAhAFEAJQBKACUAQAAjADIAJQApACgAIQAtABwANgAbADIADQAzAAQAOQABADMA8v8sAOT/KgDa/y8A1/8yANP/NgDQ/zoAzv89AMz/RQDO/1IA1/9VANb/WQDX/2MA3/9nAOH/ZADd/2QA3f9qAOH/ZgDe/2MA3f9pAOL/bADp/24A7/91APn/dwD//3oABwCBABQAhgAfAIYAJgCJADIAiQA6AIQAOwCBAEIAfgBKAHUATABxAFMAbABZAGoAYwBsAHEAaQB8AGcAiABkAJMAYwCgAGQArwBcALgAUgC8AEoAxQBAAMkALwDJACEAzAAYANMACgDWAP3/2wDz/+EA6P/nAOT/9QDb//wAzf8AAcb/CQG5/w0Brf8RAZ7/FAGI/w4Bcf8HAV3/AwFL/wABNP/5ACX/+QAZ//wAC//8AP/+/QDw/vwA4f76ANb+/ADD/vUAsv7vAKP+6wCL/t4AdP7RAF3+xQBJ/rkAN/6vACD+oQAP/pcABv6TAPf9jADr/YIA3/18ANP9dADD/WcAuP1fAKr9UgCS/TsAe/0lAGn9EgBW/QAAR/3u/zb92v8t/c7/IP2//xX9rv8S/af/Dv2a/wj9j/8E/YL/9vxt/+v8WP/h/EX/1fwv/8z8G//A/AT/uPzv/rP83v6u/Mz+q/y5/q/8r/6z/KX+sfyT/rX8hv65/Hr+tfxm/rX8U/61/EL+tfwv/rP8G/6z/Af+tfz1/bX84v27/NT9yfzN/dH8wP3a/LX95vys/fP8pP3+/Jn9A/2I/Qv9e/0X/XD9Hv1h/SL9Uf0n/UD9Mf0z/T79Kf1L/SD9XP0b/W39Ff2B/RL9lv0S/ar9D/28/Q39zP0G/d79A/3v/f78/P32/Av+8Pwc/uz8LP7o/D3+5fxS/uX8bv7v/Ib+8/yd/vf8tf7+/M3+BP3o/g79Af8X/Rf/HP0p/x/9Of8g/Uv/I/1c/yb9bf8q/YX/Nv2c/0D9sv9M/c3/XP3n/2v9AwB+/R8Akv05AKT9UwC2/WcAxf14AND9jADe/aEA7/2xAPr9vgAG/tgAHv7uADH+AQFF/hwBYv45AX7+TAGU/l0Bqv53Acf+kAHo/p0B+v6oAQ3/tAEi/78BNv/MAUz/1AFi/90Bd//oAZL/8gGq//0Bxv8NAuf/HAIKACYCKAAsAkEANAJgADoCfAA2ApIALQKhACUCsgAfAscAGALdABIC8wAOAg4BCgIoAQYCQQEBAl0BAQJ+AfkBlwHpAaoB2wG+AcoBzwG3Ad4BngHpAYUB9QFuAQECVQENAj4BGgIsAS0CFwE9Av8ASgLpAFkC0wBpArkAdAKeAH4CgQCFAl0AiAI9AIsCGACLAvP/iQLQ/4sCp/+FAoH/ggJk/4YCO/+BAhX/fQL5/oEC1/5/ArH+egKL/nQCZP5tAjv+YgIN/lIC3/1BArL9MgKI/SMCXP0SAiz9/wEI/fMB3/zkAbH8zwGM/MIBZvyyATv8ngEW/I8B7/t9AcL7YwGT+0cBZPsqATT7CwEH++8A3/rXALL6uACG+poAYPqCAD36bAAc+lUA9/k6ANT5HwCy+QYAifnl/2T5xv89+aT/FPl//+/4Xf/K+Dv/pfgY/4L49v5j+Nf+Sfi8/i74nv4V+IL+Afhq/un3TP7L9yn+sPcH/pf35f1898L9ZPeg/U/3f/0391z9IPc3/Q/3GP0B9/z88/bf/Or2xvzj9q782/aT/NX2efzQ9mD8xvZC/MD2Jvy19gT8r/bo+6/20Pup9rL7p/aX+672hfuw9m37s/ZV+7/2RfvN9jf71PYj+972Efvq9gP79vbw+gD33/oK98v6Eve4+h/3qPou95r6P/eP+k/3g/ph93n6ePd0+o/3cfqp93D6w/du+tj3avrv92f6Afhg+hX4Wvos+Fr6P/hV+lb4Vfpu+Fb6gvhV+p34Wfq2+F/60vhm+vD4cPoL+Xj6KvmD+kj5kPpg+Zb6dfmb+pH5p/qx+bb6x/m9+tv5w/r0+c76D/rb+if66Po/+vP6WvoD+3X6EvuT+iX7tfo7+876TPvm+lr7BPtw+xz7f/su+4r7SPub+1r7p/tu+7P7hfvE+5r71Puy++b7y/v6++T7Dvz8+yL8FPw2/C38S/xC/F38Vvxt/Gn8fPx4/In8iPyX/Jn8pfyn/LL8tvy//Mn80PzY/N385vzr/P38AP0U/RX9Jf0l/TP9M/1E/UL9Uf1P/V39Wv1t/Wn9ev10/YP9fv2P/Yn9mv2T/aH9mv2v/af9vf20/cb9vP3T/cf95f3a/fP95f36/ev9BP71/Q/+//0Z/gb+IP4L/ib+Dv4s/hL+Nv4Z/j7+IP5F/iP+T/4q/l/+N/5q/j7+d/5H/oX+Uf6M/lP+lP5Y/qD+Xf6j/lr+qv5d/rT+YP64/l3+wP5i/s7+Z/7a/mv+4f5t/uv+bv76/nX+B/97/hT/fv4c/3/+Jv9//jP/gv49/4L+SP+D/lP/hf5a/4P+Y/+C/m7/gv56/4L+gv9//o//gv6h/4n+sf+M/r7/jf7M/5D+1/+P/uX/kv7y/5L+/P+Q/ggAkP4SAI3+HgCL/iwAjf46AI3+SgCQ/lkAk/5mAJP+dQCW/ogAnP6dAKT+rQCl/rgApf7GAKX+1ACn/uEAp/7vAKj++QCl/gQBpP4UAaf+IwGq/jQBrv5IAbX+WwG7/m4Bwv6BAcn+kgHM/qMB0f60Adb+wwHa/tQB3/7kAeL+8QHk/gMC6/4XAvL+KAL5/joCAP9OAgr/YwIS/3gCHv+LAib/nwIv/7gCPv/MAkj/3gJR//MCXP8CA2D/EQNm/yYDc/86A37/TwOL/2YDmf9/A6r/lgO4/6sDxv/FA9j/2gPn//ED+P8JBAgAGwQVAC8EIwBBBDIAVARAAGwEUwB9BGIAiwRtAKEEgQC5BJcAzwStAOUEwgD9BNsAEwXwACQFAwE2BRcBSAUsAVYFPgFiBU4BbQVdAXgFbgGFBYEBlgWZAaQFrgGuBcABvAXXAc0F8QHXBQQC4QUYAuwFLwL2BUQC/QVWAv0FYwIABnMCBAaFAgcGlgIKBqYCDAa3Ag4GyAINBtcCDQblAhMG+gITBgsDDgYYAxAGKwMOBjoDBwZEAwIGTwP2BVYD6wVdA+MFZgPZBW0DzwV2A8YFfwO8BYcDtAWQA6sFmgOfBaADkwWmA4kFrQN3Ba0DZgWtA1kFsQNGBbADLwWoAx4FqgMNBagD/ASnA+oEpgPXBKMDxgShA7cEoAOmBJ8DkwSaA38ElgNqBI4DVASFA0AEfgMoBHMDCwRlA/gDXAPiA1IDyANDA7gDPgOmAzcDjwMpA30DIQNnAxQDTwMGAz4D/AIpA/ECEAPeAvYCzALgArwCyQKrArICnAKdAowCiAJ7AnECagJdAlkCSwJLAjsCPgIrAjACFwIhAgYCEQLzAQEC3QHsAcYB1wG0AcUBoQG0AY4BoAF+AY8BcAGBAV0BbQFOAVwBQAFMATQBQAEpATIBGgEfAQsBEAEBAQMB9QDwAOcA4QDaAM8AzQC+AMIArgC4AKAAsQCTAKYAggCdAHMAmgBqAJYAXwCPAFMAjABKAIgAPgCEADMAfgAmAHUAFwBzAA0AdAAHAHAA/P9tAPD/bgDr/20A4v9qANj/bgDW/3AA0f9zAMz/eADK/3wAyf98AML/fgC//4IAvP+GALv/iQC5/40Atv+QALX/kACy/5UAsf+cALX/owC4/6sAvv+1AMX/vgDK/8MAzf/GAND/zwDX/9QA2//WAN7/3gDn/+QA7P/lAO//7AD4//IAAAD5AAoAAQEVAAcBHgALASgAEAEwABEBNwAYAUIAHwFRACEBWQAiAWAAJQFsACYBdQAjAXsAJQGFACgBkgApAZ4AKgGqACkBtAAmAbwAKAHJACkB1gAmAeAAIgHoACEB8gAYAfgADgH8AA0BBwEGAQ4B+QAQAfUAGgHyACUB6QAqAeIAMgHbADoB0QA+AcUAQAG8AEcBtABMAaQASwGWAEsBiwBOAXwATwFzAFIBZABSAVUATwFIAFEBOwBRASoATgEeAEwBEQBMAQMASwHy/0UB4f9AAdP/PQHD/zkBr/8vAZr/IwGJ/xwBfP8YAWr/EAFY/wQBSP/8ADb/8gAm/+kAF//gAAf/1wD1/skA4v68ANP+sQDD/qYAsv6XAJ7+hgCN/ncAf/5sAG7+XABf/kwAUv5AAEL+LwAz/h8AKP4SABn+AwAO/vX/Af7l//b91//s/cn/3f21/8z9oP/A/Y//uf2C/679cf+j/WD/nf1S/5P9Qf+F/Sz/f/0e/3v9Ef9x/f/+af3s/mH93f5a/c3+Vf28/k/9rP5J/Zz+Rf2N/kH9fP47/W3+N/1d/jb9T/4x/UD+M/00/jT9Kv4x/Rv+NP0P/jf9Bv44/fr9Ov3v/Tr94v04/dH9O/3H/UH9v/1E/bX9SP2r/U79pP1T/Zr9Vv2Q/WD9jP1r/Yn9cv2C/Xv9fP2C/XX9i/1w/ZP9av2Z/WP9pf1h/bT9Yf27/Vz9yf1c/dr9YP3l/V/98v1d/QP+Y/0R/mT9H/5m/TP+bf1C/nL9Uf50/WL+e/10/oL9g/6I/ZL+i/2g/pD9tf6a/cn+pf3b/q/98P68/Qb/yf0b/9f9L//l/UD/7/1S//z9af8L/nz/G/6N/yj+nv82/rX/SP7J/1n+2P9p/u7/fP4BAJD+FACj/igAuP45AMz+TADh/mAA9/5tAAr/ewAe/4kAMf+WAEX/pgBc/7IAcf+/AIj/zQCg/9cAtf/gAMn/6wDh//MA9v/6AAsABAElAA0BPQARAVEAFwFnABoBfAAaAY0AGwGhABoBtAAVAcMAFQHYABUB7gASAQABDgEQAQkBIgEDATMB+gBAAfMAUQHsAGIB4QBtAdYAewHJAIYBuwCQAa8AnQGgAKYBjwCvAYEAuQFwAMABXQDHAUoAzAE2ANEBJgDaARIA3gH6/94B5P/gAcz/4QG0/+ABmf/dAX7/2gFn/9gBTv/XATH/0QEX/8wB/P7HAd7+vwHC/rgBp/6yAYX+pgFj/pcBSP6QASn+hQEH/ncB7P1tAc39YAGr/VEBjP1DAWv9MwFI/R8BJv0OAQr9AAHp/O4Ax/zbAKj8ygCJ/LYAafyjAEf8jQAi/HUAA/xiAOL7SwC/+zIAnvsZAH/7AwBh++7/QfvU/yD7u/8E+6X/5fqL/8T6cP+q+ln/jPo+/236I/9V+g7/Ovr1/hz62P4A+r3+6Pml/s75i/6z+W7+nflW/ob5Pf5x+SX+WvkI/kT57/0z+dj9IPnA/Q/5qP39+I/96vh1/dz4X/3O+Ej9wPgv/bL4GP2n+AH9nfjs/JP41fyJ+L/8gviq/Hv4lvx1+IL8cvhw/G34Wvxt+Ev8a/g4/Gf4I/xo+BT8bfgF/G749vtv+OX7cvjU+3j4x/uC+L37iviy+5T4qPue+KD7qfiX+7X4jfu/+IX7yvh7+9X4dPvh+Gv77/hn+wH5ZvsS+WP7IPld+zH5XPtF+V37Vvlc+2j5Xft8+V/7kPlh+6X5Zvu8+Wv7zvlu++L5cfv5+Xj7Dvp/+yD6gvs3+or7TvqT+2D6mft5+qT7k/qy+6r6vPvC+sf71/rR++/63vsI++37G/v1+y77/vtI+w78XfsZ/HL7JvyM+zf8ovtF/Lj7U/zQ+2P86Pt0/Pr7f/wL/In8I/yb/Dr8rPxM/Ln8YPzH/HL81fyG/OT8m/z1/K/8BP3C/BL90/wg/eX8L/32/D39Cv1M/R79Xf0v/W39Pf14/Uz9hf1f/Zb9bv2j/Xr9q/2J/bn9mv3J/aX90f22/eH9xv3v/c799/3d/QP+7P0R/vn9HP4D/iX+Df4v/hv+O/4j/kL+Lf5M/jr+Vv5C/l3+TP5m/ln+cf5g/nf+af5+/nL+hv56/oz+gv6T/o3+nP6X/qT+of6r/qj+r/6v/rT+tf62/rz+u/7D/r/+yv7D/tH+x/7a/s3+5P7R/uv+1v7w/tf+9/7a/gD/3v4H/+H+Dv/i/hX/5f4b/+b+H//l/ib/5v4w/+n+NP/p/jn/6P5B/+n+SP/p/kz/6P5T/+n+X//u/mb/7v5t/+7+d//w/nz/8P6B/+z+iP/s/oz/6P6Q/+b+nP/p/qD/5f6k/+H+rf/i/rX/4v6//+T+x//l/s7/5P7W/+L+3v/i/uf/4v7s/9/+9f/f/v//4f4EAN7+DQDe/hQA3f4bANr+JgDd/jAA3f43AN3+QgDe/kwA3/5WAN/+YwDk/m0A5f51AOX+ggDo/owA6f6VAOj+nQDo/qcA6P6vAOn+vgDu/soA8v7YAPb+6AD9/vMAAP/9AAH/DgEI/xsBDf8mARD/NAEU/0EBGf9RAR//XwEl/2wBKf97ATD/jAE5/5wBQP+tAUj/wAFS/9EBXP/kAWb/9gFw/wYCd/8YAoL/LAKN/zkCk/9KAp3/YAKr/3ACtf+CAsD/lgLN/6oC2v+/Aun/0wL4/+UCBAD4AhIADQMiACIDMwAzA0AARwNRAFgDXwBnA2wAegN7AIsDiQCaA5kArgOtAMEDvADRA80A5wPkAPUD8wAEBAMBGAQYASQEJgEtBDMBPgRHAU4EWwFYBGcBYwR3AW8EhgF4BJYBhwSqAZUEvgGfBM8BqQTeAbQE8QG7BP8BwQQNAsgEGwLQBCwC1AQ5AtoERQLeBFQC3gRcAuEEaQLkBHQC4gR+AucEjALrBJoC6wSkAusErgLrBLkC6wTDAugEygLiBNAC4ATXAtcE2QLTBOAC0AToAsYE6ALBBOwCvgT1ArQE9QKtBPkCpwT/Ap8E/wKWBAIDjwQEA4QEAwN6BAIDcAQCA2YEAgNbBAADTgT9AkAE+AIzBPMCJQTvAhUE6AIJBOQC/QPhAvED3QLlA9kC1wPTAsoDzQK8A8gCqwO+ApwDtQKLA6sCegOhAmcDlQJWA4kCRwOBAjYDdQIlA2kCGANiAgkDWAL5Ak4C6wJEAtkCNwLKAi0CuQIhAqcCEQKZAgcChgL4AXQC6AFlAt0BUgLNAUACvgEzArQBJgKoARgCnQEKApAB+gGCAewBdQHbAWcBzwFbAcMBUQG0AUEBoQEwAZUBIwGIARcBegEJAW0B+gBgAe8AVgHkAEwB2ABDAc0AOQHDAC8BuAAjAasAGwGhABEBlQAGAYgA/wB+APUAcQDpAGQA4gBbAOEAVQDeAE8A1wBFANAAOwDNADYAygAvAMkAKgDJACYAxQAeAMMAGQDCABQAvwANAL8ACAC+AAQAuwD9/7sA+f+8APj/vwD2/8AA9f/GAPb/ygD4/80A9v/UAPz/2gD//9oA/P/gAP//5QABAOUA///pAAEA7gAEAPAABgD6AA4AAwEXAAkBHAARASMAGAEqAB4BMgAoATsALQFCADABRwA3AU8AOwFWAD4BWwBEAWMASAFsAEsBcQBRAXoAWwGJAGABkwBiAZoAaQGmAG4BsQBxAbkAdQHFAHsB0AB7AdcAewHeAHsB5wB9Ae8AfgH5AH0B/wB9AQkBfwEUAX4BGwF+ASUBfwEwAX4BNwF6AT4BeAFFAXQBTAFuAVEBZwFUAWIBWAFbAVwBVQFgAU8BZgFKAWoBQwFwAToBcQEzAXQBLAF4ASUBfQEcAX4BEgF+AQcBfQH8AHsB7wB6AeIAdwHWAHQByQBwAb4AbgG0AG0BpwBqAZoAZwGNAGMBgQBdAXMAWAFmAFIBVgBLAUgARAE6AD4BKgA0ARwALAENACIB+f8VAen/CwHd/wMBzP/4AL//7wC0/+gApf/eAJb/0QCG/8UAdf+2AGb/qgBW/50ARf+PADT/fwAm/3EAF/9kAAf/VQD5/kcA6/45AN3+KgDQ/h4Aw/4QALb+AQCr/vX/mv7k/4v+0f+C/sb/cv62/2D+oP9V/pL/S/6F/z7+df8z/mb/KP5Y/xz+SP8S/jv/CP4t//39HP/z/Q7/6/0B/+L98/7X/eT+zf3U/sX9xv67/bb+sv2o/qr9mv6h/Yv+mv1//pb9dP6Q/Wn+jf1f/on9U/6F/Un+gf0+/nz9Mf56/Sn+d/0e/nL9FP5x/Qr+bv0A/m79+f1w/fL9cP3r/XL95v13/eL9eP3b/Xz92P2B/dT9gv3O/Yb9yv2L/cb9jf3C/ZP9v/2a/b39nv27/aX9uf2x/bz9uf2//cX9wv3Q/cX92v3H/eT9yv3w/c79+v3T/Qf+1/0U/t39Hv7f/Sr+5v05/u79RP7z/VL+/P1j/gf+cf4R/oL+HP6W/ir+pP40/rX+Qf7F/k7+0f5W/uL+ZP71/nX+BP+C/hH/j/4g/57+MP+s/j7/vP5L/8n+XP/b/m7/7/58/wD/jP8S/5r/Jf+n/zP/tP9F/8P/Wf/N/2n/1/94/+L/i//r/5z/8/+r//3/vv8IANH/EADi/xgA8/8hAAYAKAAXAC8AKQAzADkANgBHADkAVgA6AGQAOwBzAD0AgQA7AIwAOwCaADsAqAA3ALQANgC/ADYAzwAwANgALADiACkA7wAlAPkAHwAEARQACQEKAA4BAwAXAfj/GwHs/x8B4v8mAdT/KAHJ/ywBv/8yAa//MwGk/zYBlv83AYb/NwF4/zoBZv82AVP/MgFC/zIBL/8sARv/JgEH/yIB8v4bAd/+FwHN/hEBtv4JAaH+AQGL/vgAdP7vAGL+6QBI/t0AMP7RABv+yQAB/rkA5v2rAND9oAC1/Y8Anf2EAIX9dQBp/WMAUv1WADr9SAAf/TcAB/0oAO/8GADX/AgAv/z4/6H84f+I/M7/cPy+/1P8qP84/JP/H/x//wT8av/t+1n/1ftF/737Mf+n+x//kfsO/3v7+f5h++L+S/vO/jb7u/4b+6P+A/uL/u36d/7X+mD+wPpJ/q76N/6a+iL+hvoN/nf6+v1m+uj9WfrY/Uj6xf02+q79Jvqb/Rb6iP0H+nL9+vlh/ez5Tv3e+Tr91Pkp/cf5Ff28+QP9tfn1/K755fyn+dX8ovnJ/J75vPya+a78lvmg/JD5j/yN+YL8jfl3/Ir5afyG+Vn8hvlO/Ir5RfyP+T38kfkz/Jb5Kvyg+Sb8p/kg/Kv5GPyy+RL8vPkO/Mb5CvzO+QX81/kB/N/5/Pvr+fn79vn3+wP69/sR+vf7H/r5+zD6/Ps/+gD8T/oD/F/6Bfxu+gj8gPoO/JH6FPyh+hj8sfoc/ML6IvzR+ib85Pot/Pb6NvwH+z38HPtH/DH7UvxF+1z8Wvtp/HD7dPyD+3/8lvuJ/Kr7lPy/+6H80Pur/OH7s/zz+738BPzJ/Bj81Pwt/OX8Qvzz/Fb8AP1r/A/9fPwb/ZD8Kf2k/Df9tfxE/cf8Uv3a/F/96Pxp/fr8df0K/YL9GP2M/Sn9mv06/af9Sf20/Vr9wP1t/dD9gf3f/Y/97P2e/ff9rv0G/rn9Dv7G/Rj+1P0l/t39LP7o/TT+9v1A/gP+TP4S/ln+Hv5i/ib+av40/nX+Qf6B/kn+hv5Y/pP+Yv6c/mn+of5y/qr+ev6u/n/+sv6L/rz+k/7D/pr+x/6h/s3+qP7T/rH+2P67/uH+w/7m/sz+7P7U/vL+2v72/uH++v7k/vr+6f79/vD+Af/2/gT/+v4G/wH/Cv8I/w7/Df8O/xH/Ef8Y/xT/HP8V/yD/Ff8m/xf/Kv8Y/y//GP8z/xn/Nv8Y/zn/F/87/xX/Qf8X/0T/Ff9H/xT/S/8S/07/Ev9S/xL/Vv8R/1r/EP9g/xH/ZP8R/2b/Dv9q/w3/bf8L/27/B/9z/wf/df8E/3X/AP96///+fv/9/oL//P6G//r+if/5/o//9/6U//n+l//2/pz/9f6g//P+o//w/qf/7/6r/+z+q//o/rL/6P62/+b+uf/k/r//5P7G/+T+yv/i/tH/5P7a/+X+4f/m/uf/5v7s/+X+8v/l/vn/5f79/+T+BADk/gsA5f4SAOX+HADp/iYA7P4vAO/+OQDy/kIA9f5OAPn+WQD9/mMAAf9uAAb/eAAI/4IAC/+NABD/mQAU/6YAGf+yACD/vgAl/8wALP/dADb/6QA7//kARP8HAUv/FQFT/yUBXf8zAWT/QQFt/1EBdf9gAX7/cAGI/4EBk/+OAZz/nQGl/64Bsf/AAb//0QHM/+EB1v/xAeL/AwLw/xQC//8lAgsANAIZAEECIwBSAjAAYgI+AG4CSAB+AlYAjgJkAJ8CdACuAoIAvgKSAM0CoADdAq8A6QK+APgCygADA9cAEAPkABwD8gAoA/8AMwMLAT4DGgFIAyUBVAMyAV8DQAFnA0sBcQNYAX0DZgGEA3EBjwN/AZkDjAGdA5UBpAOeAasDqgGwA7IBtAO7AbgDwwG/A88BxQPYAcYD4AHKA+gBzQPvAdAD9gHUAwAC1AMGAtQDCgLXAxIC1wMYAtYDGwLWAyEC1AMjAtQDKQLTAywC0AMvAs8DMgLMAzQCxgM0AsMDNwK/AzcCvAM5ArkDOwK0AzoCrQM3AqYDNwKgAzQCmgM0ApMDMgKLAy0ChAMsAn0DKQJ2AyUCbQMiAmUDHgJbAxgCUQMUAkcDDgJAAwoCNwMGAisD/AEfA/YBGAPyAQsD6QH9AuAB8wLaAekC0wHgAswB1ALDAckCvAG+ArQBsgKtAacCpAGcApwBjwKSAYICiAF1An8BagJ1AVwCagFPAmIBRQJZATkCTwEtAkcBIwI+ARgCNgELAiwB/wEhAfIBFQHnAQ0B2wEEAdAB+gDHAfMAvAHpAK8B3gCnAdcAnAHPAI8BwwCIAbwAfQGyAHMBqgBtAaYAZAGdAFgBkgBRAYsASgGFAEEBewA6AXUAMwFuACwBZwAoAWMAIwFfABwBWAAXAVIAEgFOAA4BSgANAUcABwFBAAQBPQABAToAAAE5AP0ANAD6ADIA+gAwAPoALwD5AC0A+gAtAPwALQD6ACwA+gAqAP0ALAD/AC0AAQEwAAQBMgAGATMABwE0AAoBNwAOATsAEAE9ABIBQAAYAUUAHAFKAB8BTgAmAVUALAFcAC0BXwAwAWMANgFqADoBcAA+AXUAQQF7AEcBggBOAYwAUQGSAFQBlwBYAZ4AXAGmAF8BrQBjAbUAZgG7AGoBxQBwAc0AcAHTAHMB2gB4AeQAegHpAHoB7wB9AfgAfgEAAX4BBAF+AQoBfwESAYEBGgGCASIBhAEpAYIBLwGBATMBgQE5AX8BPgF9AUQBegFIAXgBTAF1AVIBcwFVAW4BWQFtAV0BaQFgAWIBYgFdAWQBWAFmAVIBZwFPAWwBSgFsAUEBbAE+AXABNwFwAS0BbAElAWoBHgFqARUBZwEQAWcBCQFnAf8AYwH2AGAB7ABdAeIAWAHaAFUB0wBSAccATgG7AEUBsQBAAagAOwGeADcBkwAvAYgAKQF7AB8BcAAYAWYAEgFcAAoBTgAAAUQA+QA6APIALwDpACMA4AAYANcACwDNAP3/wADy/7YA6P+uANv/pADO/5kAw/+NALb/ggCq/3UAoP9tAJT/YwCI/1YAe/9KAHD/QABk/zQAWP8mAEv/GwBC/xEANv8EACn/+P8g/+7/FP/h/wT/0f/6/sb/8P67/+b+r//d/qT/0f6Z/8f+jf/A/oT/tf53/6v+bf+j/mL/l/5T/4/+Sv+G/kD/fv40/3f+LP9w/iL/af4Y/2L+EP9a/gf/Vf7//k7+9f5H/uv+RP7l/kD+3/46/tb+NP7N/jD+xv4s/r/+Kv67/ij+tf4m/q/+Jf6r/iP+pf4l/qT+Jf6h/iP+nP4l/pn+Jv6W/ib+k/4o/pL+Kv6Q/i3+j/4w/o3+Nv6P/jv+kP4+/pD+Qv6Q/kj+kv5R/pb+Vv6Z/l3+mv5j/p3+a/6j/nX+qP58/qv+g/6v/o3+tf6X/rz+o/7F/qz+zf62/tP+wP7b/sz+5P7X/u7+4v75/u7+Af/5/gv/A/8V/w3/Hv8Z/yr/I/80/yn/O/83/0v/RP9Y/0v/X/9W/23/Y/97/23/hv93/5T/gf+h/4n/q/+Q/7b/mf/D/6P/0f+o/9v/sf/o/7v/+P/A/wMAxf8LAM3/GQDT/yYA1/8yAN3/PgDh/0gA5P9SAOj/XwDr/2kA7P9xAO7/ewDu/4QA7v+MAO//lgDv/54A7/+nAOz/rgDr/7UA6f+8AOX/wgDh/8cA3v/NANj/0wDT/9YAzP/YAMf/3gDA/+EAuP/iALH/5QCq/+cAof/oAJf/6ACN/+gAhP/oAHr/5wBt/+UAY//iAFj/4QBK/94APf/YADH/1wAi/9EAFP/KAAj/xwD5/sIA5v64ANj+sgDK/q0AuP6jAKf+mgCZ/pIAiP6JAHX+fgBk/nUAU/5tAEH+YAAt/lMAHP5KAAr+PQD2/TAA5P0jAND9FwC7/QcAqv38/5n98P+F/eH/cf3T/1/9xf9J/bX/Nv2l/yP9mf8P/Yn//Px4/+n8av/X/Fr/w/xL/6/8Of+b/Cn/ivwb/3n8C/9m/Pr+U/zp/kL82v4x/Mr+IPy7/g/8qv7++5r+7PuJ/t77ev7Q+2v+vftZ/qz7SP6e+zn+kfss/oX7HP51+w3+Z/v9/V377/1S++L9RfvT/Tv7xv0x+7n9J/us/R77nv0V+5L9C/uF/Qf7e/0A+2799/ph/fP6Wf3t+k796fpE/eb6O/3i+jD93/on/d/6H/3c+hf93PoP/dz6CP3c+gD93Pr5/N/68/zi+u/85vrp/On65Pzt+uH89Prf/Pr62/wB+9r8C/va/BL72Pwb+9j8I/vY/C372Pw3+9j8P/vY/Ev72vxX+978Y/vh/HD75fx+++v8ivvt/Jf78vyl+/f8s/v9/ML7A/3Q+wj93vsP/e37Ff39+x79Dvwn/R/8MP0w/Dj9P/xC/U78Sf1g/FP9cvxf/YL8Z/2S/HH9o/x8/bP8hv3E/JD91/yd/ej8qP35/LT9CP29/Rj9yf0q/dX9Pv3k/U797v1d/fn9bv0G/n/9Ef6N/Rv+nf0o/q79M/69/UD+zv1M/t39Vv7r/WL++f1t/gr+ev4X/oP+Jf6P/jP+mv5A/qP+Tv6v/lz+u/5n/sP+dP7N/oL+2P6N/uL+mf7s/qT+9f6u/v3+u/4H/8b+EP/Q/hj/2/4g/+b+Kv/v/jD/9/43/wD/Pv8K/0X/Ev9M/xv/U/8i/1n/Kf9d/zH/ZP85/2r/QP9w/0f/dP9M/3j/Uv97/1n/gf9f/4T/Yv+F/2n/i/9w/4//c/+P/3f/kv9+/5b/gf+X/4X/mf+J/5z/i/+c/43/nP+S/53/kv+c/5b/nf+a/57/nP+e/57/nv+g/57/of+d/6P/nP+j/5r/pf+a/6f/mf+n/5f/qP+W/6r/lP+o/5D/qv+P/6r/jf+q/4v/qv+I/6r/hf+r/4T/q/+B/6r/fv+r/3z/rf97/63/eP+r/3P/q/9x/63/bv+r/2v/q/9n/6r/ZP+r/2L/rf9g/6v/XP+r/1n/rf9Y/63/Vf+u/1L/rf9P/67/TP+x/0v/sv9K/7L/R/+0/0X/tv9E/7j/Qf+4/z7/uf89/77/Pf/A/zv/xf87/8f/O//J/zn/zf86/9P/Ov/U/zn/2v85/97/Ov/h/zn/5/86/+7/Pf/y/z3/+f8+/wAAQf8HAEL/DgBF/xUASP8cAEr/IwBM/y8AUv83AFb/QABa/0gAXf9RAGD/XABm/2QAa/9uAHD/ewB3/4UAe/+PAIH/nACJ/6gAkv+yAJf/vgCd/8oApf/YAK7/5AC2//AAv//9AMf/CQHO/xcB2v8jAeL/MAHr/z4B9v9MAQAAWQEKAGYBFABzAR4AgQEoAI8BNACaAT0ApgFHALQBUgDAAVwAzAFmANgBcADlAXwA8gGGAP0BkAAKApwAFwKnACMCsgAvAr4AOgLHAEQC0QBOAtsAWQLlAGMC7wBtAvkAdwIDAYECDQGJAhQBkwIfAZwCKQGmAjMBrgI7AbUCQwG8AksBxgJUAcwCXAHRAmMB2gJqAeACcQHkAncB6AJ9Ae8ChAHzAokB+AKPAfwClQEAA5oBBgOgAQoDpgENA6oBDgOtARADrwERA7IBFAO3ARUDuAEVA7sBGAO/ARgDwAEYA8IBGAPCARcDwwEXA8UBFwPFARcDxgEVA8cBFAPGAREDxgEQA8UBCwPCAQkDwAEGA8ABAwO+Af8CuwH6ArgB9gK1AfICsgHuAq8B6QKtAeUCqgHhAqcB2wKjAdYCngHRApwBygKWAcMCkAG7AosBtQKGAa8CggGoAn0BoQJ1AZwCcQGVAmwBjgJnAYYCYwF/AlwBeAJWAXECUQFqAksBYgJFAVkCPgFRAjcBSgIyAUECKgE6AiUBMwIfASwCGgElAhUBHAIOARQCCQENAgMBBgL9AP8B9gD4AfIA8QHsAOkB5wDiAeAA2gHaANQB1gDPAdEAxwHMAMIBxwC8AcMAtwG/AK8BuQCqAbUApgGyAKEBrwCcAasAlwGnAJUBpACPAaEAiwGdAIgBmgCFAZkAggGXAIEBlwB+AZUAewGSAHoBkgB4AZIAeAGSAHgBkgB3AZAAdQGQAHcBkgB3AZIAdQGSAHcBkwB4AZUAegGXAH0BmgB9AZwAfwGeAIIBowCFAacAiAGqAIsBrgCOAbEAjgG0AJIBuACWAb8AmQHCAJwBxgCgAc0ApAHRAKYB1gCqAdsArwHiALIB6AC3Ae4AuwH1ALwB+QDCAQABxQEHAccBDQHKARIBzQEYAdABHgHTASMB1AEpAdgBMAHdATcB3QE7AeABQwHkAUoB5QFPAecBVQHoAVsB6QFgAekBZAHrAWoB6wFwAesBcwHpAXcB6QF7AekBfwHoAYQB6QGJAegBjAHlAY8B5AGSAeIBlgHgAZcB3QGZAdoBnAHWAZwB0AGcAc0BnQHJAZ4BxQGeAb8BngG5AZ0BtQGdAbEBngGrAZ0BpAGaAZ0BlwGXAZcBkgGVAYkBkAGBAY4BegGJAXABhQFpAYEBYAF9AVgBdwFRAXQBSAFuAT4BaQE2AWMBLAFdASIBVgEaAVEBDgFKAQMBQAH5ADkB7gAyAeIAKQHXAB8BzQAYAcIAEAG1AAYBqwD9AKAA9QCVAOsAhgDhAHsA1wBxAM8AZADDAFYAuABKAK0APgCjADMAmQAmAI8AGQCEAA0AeAAAAG4A9f9jAOj/WADa/0wAzv9BAML/NwC2/ywAqv8hAJz/FACQ/woAhf///3j/8/9t/+n/YP/e/1P/0f9K/8n/Pf++/zH/sv8o/6r/HP+g/xL/lP8H/4v///6C//P+eP/o/m7/3/5k/9b+XP/M/lP/w/5K/7n+Qf+y/jr/qv4x/6P+Kv+d/iX/l/4f/4/+F/+I/hD/gv4I/3z+A/94/v/+cf75/m3+8/5p/u/+Zv7r/mP+5v5g/uT+Xf7h/lr+3v5Z/tr+Wf7Y/ln+2P5Y/tb+WP7W/lr+1v5a/tb+XP7U/lz+1P5f/tT+Yv7W/mb+2P5p/tv+a/7d/nD+3/50/uL+ev7m/n/+7P6F/vD+i/7z/pD++f6W/v/+nf4E/6X+C/+r/hH/sv4Y/7n+H//D/ij/yv4v/9D+NP/Y/j3/4f5H/+j+T//w/lj/+f5i/wH/av8I/3P/EP97/xj/hf8f/4//KP+X/y//of80/6r/O/+y/0L/vP9K/8b/Uf/Q/1j/2v9d/+L/Y//s/2r/9v9u////dP8HAHj/EAB8/xgAgf8hAIT/KACG/y8Aif82AI3/PgCQ/0cAkv9MAJT/UwCW/1sAlv9gAJf/ZgCX/2wAl/9wAJb/dQCU/3oAlP9+AJP/ggCP/4UAjf+IAIv/jACI/40Ahf+QAIH/kgB8/5MAeP+TAHP/lQBt/5UAZ/+TAGL/kwBc/5MAU/+SAEv/jQBF/40APf+LADT/hgAs/4QAI/+BABv/fAAR/3gAB/90AP3+bQDy/mcA6P5jAN3+WwDR/lUAxv5OALn+RQCu/j4Aof43AJb+LwCJ/iYAfv4fAHD+FQBj/gsAVv4DAEn++f86/u7/Lf7k/x/+2v8R/s7/Af7D//X9uf/m/a7/2P2j/8r9lv+8/Yv/rv1//6D9dP+T/Wn/g/1c/3X9T/9m/UL/WP02/0n9Kf87/Rz/Lf0Q/yD9BP8S/fb+BP3r/vn83/7p/NH+3fzF/tH8uf7D/Kz+uPyh/qv8lP6g/In+lPx8/oj8cP58/GT+cfxZ/mb8TP5c/EL+U/w3/kj8LP4//CL+N/wY/i/8Df4m/AP+Hvz5/RX87/0O/OX9CPzd/QP81P39+8z99/vD/fP7u/3v+7T96/us/eb7pf3k+5794vuZ/eH7k/3e+4393vuI/d77hf3f+3/93/t7/eH7eP3i+3T95Ptw/eb7bv3r+2397ftq/fL7af33+2n9/Ptn/QH8af0I/Gn9Dvxp/Rb8a/0e/G39Jvxu/S/8cf03/HT9Pvx3/Uf8eP1S/H79XfyD/Wb8hv1w/Iv9fPyQ/Yb8lv2T/Jv9oPyj/az8qv24/K/9w/y2/dD8vf3b/MX96fzN/ff81f0E/d39Ef3l/R797v0q/fb9Ov0A/kj9CP5V/RH+Y/0b/nD9Iv5+/Sz+jP03/pr9Qf6o/Uv+tf1T/sL9Xf7O/Wb+3f1w/un9ev73/YL+Bv6N/hL+l/4f/qH+LP6q/jn+tP5F/r3+Uv7G/l/+0f5p/tj+dP7h/oL+6/6N/vX+mf79/qT+BP+u/g3/uf4V/8X+Hv/N/iX/1/4s/+L+NP/s/j3/9f5C///+S/8H/1H/EP9Y/xj/X/8i/2T/Kv9r/zH/cP83/3X/Qf97/0j/gf9P/4X/Vv+M/13/kP9j/5T/af+X/27/nf90/6D/ev+j/37/p/+E/6r/hv+r/4v/rv+P/7H/k/+0/5f/tf+a/7b/nv+5/6H/u/+j/7v/pf+8/6f/vP+o/7z/qv++/6v/vv+t/77/rv++/6//vP+v/77/sf+8/6//u/+x/7v/sv+5/7H/uf+y/7j/sf+2/6//tP+u/7L/rv+v/67/rv+r/6v/q/+q/6r/qP+o/6X/p/+k/6X/of+k/57/o/+d/6H/mv+g/5f/nv+W/5z/kv+a/4//mf+N/5f/i/+W/4j/lP+G/5L/gv+Q/3//j/9+/4//fP+N/3r/jf93/4z/df+L/3P/i/9x/4n/bv+J/23/if9r/4j/av+I/2f/if9m/4n/ZP+J/2T/i/9j/4v/Yv+M/2L/j/9i/5D/YP+S/2D/lP9g/5b/YP+Z/2D/nP9g/6D/Yv+j/2P/p/9j/6v/ZP+u/2T/tP9n/7n/av++/23/w/9u/8n/cf/O/3T/1v93/9v/e//i/37/6f+C/+//hv/4/4n//f+N/wQAkv8NAJb/FQCc/xwAof8lAKX/LQCr/zYAsv8+ALj/RwC+/1EAw/9YAMf/YgDQ/2oA1P9xANr/fADi/4UA6f+NAO//lwD2/6EA/f+qAAQAsgAKALwAEQDFABgAzQAfANcAJgDgAC0A5wAzAPAAOgD6AEEAAQFHAAkBTgASAVUAGwFcACMBYgAqAWkAMwFwADoBdQBDAXsASgGCAFEBiABYAY0AXwGTAGYBmQBtAZ4AdAGkAHoBqACBAa4AiAG0AIwBuACSAbwAlwHAAJ0BxQCjAckAqAHPAK8B1ACyAdYAtwHYALwB3QC/AeAAwwHiAMcB5QDKAegAzwHpANEB7ADWAe8A2AHwANsB8gDeAfMA4QH2AOIB+ADkAfYA5QH4AOgB+QDpAfkA6wH5AOsB+QDsAfkA7gH5AO4B+QDuAfgA7wH4AO8B9gDvAfYA7gH1AO4B8wDuAfIA7AHwAOsB7wDrAewA6QHrAOgB6QDnAecA5QHlAOIB4gDhAeAA3gHdAN0B2wDaAdgA2AHWANYB0wDTAdAA0AHNAM0BygDKAcYAxwHDAMUBwADAAb4AvgG7ALsBtgC3AbQAtAGxALEBrgCtAaoAqgGoAKcBpgCjAaEAoAGeAJ0BnACZAZkAkwGVAJABkgCOAZAAiQGMAIYBiQCEAYgAgQGFAH4BhAB7AYEAeAF/AHUBfABxAXoAcAF4AG0BdwBqAXUAZwF0AGYBcwBjAXEAYAFwAF8BbgBdAW4AXAFtAFsBbgBbAW4AWQFtAFgBbQBYAW4AWAFuAFYBbgBWAW4AVgFwAFYBcQBWAXMAWAF0AFkBdQBbAXgAXAF6AF0BfABfAX8AYAGCAGMBhQBmAYgAZwGLAGoBjwBtAZMAcAGWAHMBmgB3AZ4AegGjAH0BpwCBAa0AhAGxAIgBtgCLAbsAjwHAAJMBxgCWAcoAmgHQAJ4B1gCjAdsApgHhAKoB5wCuAewAsQHyALUB+AC5Af8AvAEEAcABCgHDARABxgEVAcoBGwHNASEB0AEmAdMBLAHWATAB2AE2AdoBOwHdAUAB3gFFAeEBSgHiAU8B5AFUAeUBWAHnAVwB6AFgAegBZAHoAWcB6AFsAegBbgHoAXMB6AF1AegBeAHnAXoB5QF9AeQBfwHkAYQB4gGGAeABiAHdAYsB2wGPAdcBkgHUAZUB0AGZAc0BnQHJAaMBxQGoAcIBrgG8AbUBuAG8AbQBxQGuAc0BqAHWAaMB4QGdAesBlwH4AZIBBAKLAREChAEhAn0BLwJ1AUACbgFRAmcBYwJfAXcCWAGMAk8BoQJHAbgCPgHQAjYB6QItAQMDIwEfAxsBPAMRAVkDBwF4A/8AlwP1ALkD6wDbA+AAAATWACUEzABLBMAAcwS2AJwEqwDFBKAA8QSWABwFiwBKBX8AeAV0AKkFaQDZBV0ADAZSAD4GRwBzBjsAqQYwAN4GJQAWBxgATgcNAIgHAQDCB/b//gfr/zoI3/93CNT/tQjJ//QIvv8zCbL/dAmn/7UJnP/3CZL/OQqG/30KfP+/CnH/BQtn/0kLXf+OC1P/0wtK/xkMQP9fDDb/pgwt/+0MI/8zDRv/eg0S/8ENCv8IDgH/UA76/pcO8v7dDuv+JA/k/msP3f6xD9f+9w/Q/j0Qyv6DEMX+xxC//gwRu/5QEbb+khGy/tURrv4XEqv+WBKo/poSpf7ZEqT+FxOj/lYTo/6SE6P+zhOj/gkUpP5CFKf+ehSq/rIUrP7nFLH+HBW1/lAVu/6CFcL+shXJ/uAV0f4OFtr+ORbi/mQW7v6MFvn+shYE/9cWEf/6Fh7/Ghcs/zoXO/9XF0v/chda/4wXbf+iF37/txeQ/8oXpP/bF7n/6RfN//QX5P/+F/n/BRgRAAsYKAAOGEEADhhZAAsYcwAHGI0AABioAPYXwwDqF+AA2xf8AMoXGgG2FzcBnxdVAYYXdAFrF5MBTBeyASsX0wEIF/MB4hYUArkWNAKOFlYCYBZ4AjAWmgL9FbwCyBXgApMVAwNbFSUDIBVIA98UbAOYFJADSRS0A/YT1wOaE/wDORMfBNQSQwRnEmcE9RGLBH0RsAT/ENMEfBD2BPMPGwVlDz4F0Q5iBTgOhQWZDacF+AzKBVAM7AWlCw4G9QowBkAKUgaICXQGzAiVBg0ItQZLB9YGhQb1BrwFFAfvBDIHIgRRB1EDbwd+AosHqAGnB9EAxAf5/94HH//5B0T+Ewhn/SwIivxECKz7XAjO+nMI8PmICBL5nQgz+LMIVvfGCHj22Qib9esIwPT8CObzDAkO8xsJNfIpCWDxOAmL8EQJuu9QCeruWQkd7mMJU+1sCYvscwnH63oJBeuACUfqhAmN6YcJ1uiKCSLoiwlz54sJxuaLCR/miAl95YUJ3uSDCUTkfQmw43cJH+NwCZPiaAkO4l4JjOFUCRHhSQma4DwJKeAuCb/fHwlZ3xAJ+d7/CJ7e7QhL3toI/d3GCLTdsQhz3ZwINt2FCADdbQjR3FQIp9w6CIXcHwhn3AMIUtznB0HcyQc53KsHNNyMBzncbAdB3EsHUtwrB2ncCgeF3OcGqNzCBtHcnAYB3XEGN91EBnPdFQa13eMF/d2wBUzeeAWh3kAF/N4GBVzfyATC34gELeBHBKDgAwQX4b4Dk+F2AxfiLAOd4uACK+OSArzjRAJU5PMB7+ShAY/lTgE15vkA3uajAI7nSwBA6PL/9+iZ/7HpPv9w6uT+M+uI/vrrKv7E7M39ke1u/WHuEf0177L8DPBT/OXw8/vB8ZT7n/I2+4Dz1fpj9Hf6SPUY+i72ufkY91r5Afj9+O34oPja+UT4x/ro97b7jfen/DP3lv3Z9oj+gvZ4/yv2aQDV9VsBgPVLAi31PAPb9CwEjPQbBTz0Cgbv8/gGpPPkB1rzzwgS87cJy/KbCofyfAtF8lcMBfIsDcfx/A2L8cUOUfGGDxnxQBDl8PMQsvCcEYDwPxJT8NsSJ/BuE/7v+hPW738Us+/7FJHvcRVy798VVu9FFjzvpBYl7/0WEO9NF//ulxfx7tkX5O4VGNzuSRjV7nYY0e6dGNHuvBjS7tQY1u7mGN3u8Rjp7vYY9e70GAXv7BgX79wYLe/IGEXvrhhf74wYfe9lGJ7vOhjA7wcY5u/PFw3wkxc48FAXZfAJF5XwvRbH8GwW/fAYFjLxvRVs8WAVqfH9FOfxlxQn8i0UavK+E6/yTRP28tkSP/NhEorz5hHY82gRJ/TpEHj0ZRDL9OAPIPVaD3b10Q7P9UQOKfa4DYX2Kg3i9psMQfcKDKH3eQsB+OcKZPhUCsn4wQkt+SwJk/mZCPr5BQhj+nEHy/reBjb7TQah+7sFDfwpBXj8mQTl/AoEU/19A8D98QIv/mYCnv7eAQ3/VgF8/9EA7P9PAFsAzv/KAFH/OgHU/qoBXP4YAuX9iAJy/fYCAf1lA5T80wMq/EAEw/utBGD7FwUA+4AFovrnBUv6Sgb0+asGpPkJB1b5ZQcM+bsHx/gQCIX4XwhI+K0IDvj2CNn3PAmo934JfPe+CVP3+Qkw9zIKEfdoCvT2mQre9sgKy/byCr32Gguz9j8Lr/ZhC672gAuy9psLufazC8b2xgvV9tkL6vbnCwT38gsi9/sLQvcADGj3AwyR9wMMwPcADPL3+Qsn+PELYPjmC5341wve+MYLI/mzC2v5nQu2+YQLBfppC1n6TQuu+i4LB/sMC2P76ArC+8IKJfybCon8cArw/EQKWv0XCsf96Ak2/rcJp/6FCRv/UQmQ/xsJBwDlCIEArQj8AHQIeAE5CPYB/wd1AsIH9QKFB3QDRwfyAwcHbwTJBucEiAZbBUgGygUHBjUGxgWcBoQF/wZDBV4HAgW7B78EFAh9BGwIPAS/CPsDEAm4A14JeAOpCTcD7wn4AjIKuAJwCngCqgo6AuAK/QERC8ABPQuEAWULSgGICxABpwvWAMELngDVC2cA5gsyAPEL/f/3C8r/+QuZ//cLaf/uCzr/4wsN/9IL4f69C7b+oguN/oQLZ/5hC0H+OQse/g0L/P3dCt39qgq9/XIKof01Cob99Alu/a4JVv1mCUH9Ggkv/ckIHv10CA79HQgB/cIH9vxjB+z8AAfl/JoG3/wyBtv8xgXa/FgF2/znBN78cQTi/PsD6PyBA/D8BgP8/IgCB/0HAhX9hAEm/QABN/16AEz98P9h/Wf/eP3d/pL9T/6u/cL9yv0z/en9o/wI/hL8Kv6B+0/+7/p0/lz6mv7J+cP+Nfns/qL4GP8P+EX/fPdz/+n2o/9X9tP/xvUEADT1OQCk9G0AFfShAIbz2AD48hABbPJIAeLxggFZ8bwB0vD4AUzwMwLI73ACRu+rAsfu6AJJ7iIDzu1bA1TtkgPd7MgDaez7A/jrKwSK61sEHuuIBLbqtQRQ6uEE7ukMBY7pNQUy6V4F2eiEBYToqQUy6MwF5OfuBZnnDQZS5ysGEOdHBtDmYAaV5ngGXuaOBivmogb75bIGz+XCBqflzwaE5doGZeXjBkrl6gYz5e4GIeXvBhHl7wYH5ewGAuXoBv/k4wYC5dkGCeXPBhTlwQYi5bIGNuWiBk3ljgZp5XgGiuVgBq3lRwbU5SwGAuYOBjLm7wVm5s0Fn+aqBdrmhQUb514FX+c2BafnDAXy594EQeixBJXogQTr6E8ERukeBKXp6gMF6rQDaep9A9LqRAM96woDrOvPAh3skgKR7FQCCe0VAoPt1gH/7ZUBgO5UAQLvEAGH780AD/CIAJjwRAAk8f3/s/G2/0PycP/V8in/avPh/gH0mf6Y9E/+MvUH/s31vf1q9nT9CPcq/af34fxI+Jn86fhP/Iz5Bfww+rz71Pp0+3n7LPsf/OT6xPyb+mv9VfoS/g76uf7J+WD/gvkHAD75rwD6+FYBuPj9AXX4owI0+EoD8/fuA7P3kwR19zcFOPfaBfv2fQbB9h4Hh/a/B0/2XggY9vwI4/WZCa/1NQp89c4KS/VmCxr1/Avt9JIMwPQlDZX0tg1s9EYORfTSDh/0Xg/78+cP2PNuELnz8xCa83URffP1EWLzcxJJ8+4SMvNnEx3z3BML81AU+vLAFOryLhXe8poV0vICFsryZxbD8soWvvIqF7zyhhe68uAXvPI3GMDyihjF8tsYzfInGdbychni8rkZ8PL9Gf/yPhoS83saJvO2Gjzz7RpU8yAbbvNSG4rzfxuo86gbyPPQG+rz8xsP9BQcNPQxHFv0SxyG9GEcsvR1HN/0hRwO9ZMcPvWdHHH1ohyl9acc2/WnHBP2pRxM9qAch/aXHMP2ihwB93wcQfdrHID3VhzD9z8cB/glHEz4CByR+Ogb2PjGGyL5oBtr+XgbtflOGwH6IBtO+vAam/q/Gun6iRo4+1IaiPsZGtj73Bkq/J4Ze/xeGc38Ghkg/dcYdP2QGMf9Rhgb/vsXcP6uF8P+XhcY/w4Xbf+8FsD/ZxYVABAWagC5Fb4AXhUSAQQVZgGmFLkBSRQNAukTXwKJE7ICJhMEA8MSVQNeEqYD+BH1A5ERRAQqEZMEwBDhBFcQLQXrD3oFgA/FBRMPDgamDlgGOA6gBskN5wZbDSwH7QxwB34MtAcRDPUHpQs2CDgLdgjMCrQIYgrvCPgJKwmOCWUJJAmdCbgI0wlLCAkK3Ac8CmkHbwr1Bp8KfQbOCgIG+wqFBSULBAVQC4IEdwv9A50LdwPCC+4C5gtiAgYM1AElDEUBQwy1AF8MIgB5DI//kQz5/qcMY/69DMz9zwwz/eAMmfzuDAD8/Axk+wgNyvoSDS76Gg2U+SAN+fgkDV74Jw3D9ycNKfcnDZD2JA339SANXvUZDcf0Eg0x9AgNnPP8DAnz8Ax28uAM5vHQDFfxvgzK8KwMP/CWDLbvgAwu72gMqe5ODCfuMwym7RcMKO35C63s2Qs17LgLwOuWC03rcwvd6k4LcuopCwjqAgui6doKQOmwCuDohQqE6FoKLOguCtfn/wmH59AJOuegCfHmcAms5j8JauYMCS7m2Qj15aQIv+VwCI/lOghi5QMIOeXMBxbllQf15FwH2eQkB8Lk6wau5LEGoOR3BpbkPQaR5AIGj+TGBZLkiwWZ5E8FpOQUBbXk1wTJ5JwE4+RfBP/kJAQh5ecDR+WrA3HlcAOf5TYD0uX8AgnmwwJE5osChOZUAsbmGwIP5+QBWuerAanncwH85zkBUuj/AK3owwAM6YYAb+lIANXpCgA96sr/quqJ/xrrSP+O6wf/BezD/n7sgf787D3+fO35/f/ttP2G7m79De8p/Znv5Pwn8J38t/BW/ErxEfzg8cr7ePKD+xDzPvus8/f6SfSy+un0a/qK9Sb6Lfbi+dH2nfl291n5HPgW+cT41Phu+ZH4GPpQ+ML6D/hu+9D3G/yR98f8U/d0/Rb3Iv7b9tD+n/Z+/2X2LAAt9toA9vWGAcD1NAKK9eECV/WOAyT1OgT09OQExPSPBZf0OQZr9OEGP/SIBxb0Lgjv89IIyPN0CaTzFAqC87EKYfNLC0Lz5Ask83kMCPMJDe7ylg3W8h4OwfKjDqzyIw+a8p4PivITEHzygxBv8usQZPJQEVvyrRFU8gUSUPJXEk3yohJN8ucST/ImE1HyXhNX8pETXvK9E2fy4xNy8gQUf/IdFI7yMRSf8j8UsvJJFMfyTBTe8kkU9vJAFBDzNBQt8yEUSvMJFGrz7ROM88sTr/OlE9XzeRP780oTJPQWE0/03RJ79KESqPRgEtj0GhII9dERO/WEEW71NBGk9d8Q2fWIEBL2LRBM9s8PhvZvD8P2Cw8A96MOPvc7Dn73zw2/92ENAfjxDET4fgyH+AoMzfiVCxT5Hgta+aUKovkrCuv5sAk0+jMJfvq3CMn6OQgV+7oHYPs6B677uwb6+zwGSPy8BZb8PQXl/L8EM/1ABIL9wgPR/UQDIv7IAnH+SwLC/tEBEf9YAWL/4ACx/2kAAQDz/1IAf/+hAA7/8ACd/kABMP6QAcP93gFa/S0C8vx7Ao38yQIq/BcDyvtjA237sAMS+/wDuvpHBGf6kAQV+toExvkiBXv5ZwUx+a0F7fjxBav4MwZt+HMGMfixBvr37gbG9yYHlvdfB2r3kwdB98YHG/f2B/r2JAjc9k4IwfZ2CKv2mwiY9rsIivbaCH/29gh49hAJdfYnCXX2Ogl79ksJgvZZCY72ZQme9m0JsvZ0Ccj2dwnj9nkJAfd3CSP3cwlJ920JcvdlCZ/3WQnQ900JAvg9CTr4Kwl0+BgJsPgCCfL46gg0+dAIe/m1CMT5mAgR+nkIYPpXCLL6NQgH+xAIXfvqB7j7wgcU/JkHcfxvB9P8Qwc0/RYHmv3oBgD+uAZp/ogG1P5XBkD/JAau//EFHAC8BY0AhwX/AFIFcQEbBeUB5ARZAq0EzQJ2BEADPQSxAwQEIgTMA5AEkwP8BFsDZQUhA8oF6AIuBq8CiwZ3AuUGPgI8BwYCjAfPAdkHlgEhCF8BZggpAaYI8wDjCL4AGwmJAFAJVQCBCSIAsAnv/9oJv/8CCo3/JQpf/0QKMP9iCgP/egrX/o8Kq/6gCoL+rgpZ/rgKMf6+Cgv+vwrm/b0Kw/23CqH9rQqB/Z8KY/2MCkX9dgop/VwKD/0/Cvb8HQrf/PcJyvzNCbb8oAmk/G8Jk/w6CYX8Agl4/MYIbfyHCGP8RAha/P8HVfy1B1D8aQdO/BoHTPzIBk78cwZQ/BoGVfy/BVr8YgVj/AIFbfyfBHj8OQSF/NEDk/xnA6T8/AK2/I4CyfweAt/8qwH2/DkBDv3DACn9TABE/dT/Yf1a/4H93/6g/WP+wv3m/eX9af0K/un8MP5q/Fb+6/t//mr7qP7p+tT+aPoA/+j5Lf9m+Vz/5fiL/2T4vP/j9+7/Y/chAOP2UwBk9ogA5vW+AGr18wDt9CkBcfRiAffzmQF989EBB/MKApDyRAIa8n0CqPG1Ajfx7ALH8CMDWvBbA+7vjwOE78MDHe/1A7nuJQRW7lQE9e2BBJjtqwQ87dME5Oz5BI7sHgU87EEF6+tiBZ/rgQVU650FDeu6Bcnq1AWI6uwFS+oDBhHqGAba6S4Gp+k+BnfpTwZK6V8GIelsBvvodwbZ6IEGuuiIBp/ojgaI6JIGdOiVBmPolQZY6JMGTuiPBkroiQZJ6IIGSuh4BlHobQZa6GAGaOhSBnnoQQaM6C8GpugaBsHoBAbh6OwFBenTBSvptwVV6ZoFg+l7BbTpWwXo6TkFIeoVBVzq8QSc6soE3eqhBCTreARs604EuOshBAbs8wNY7MUDr+yVAwbtYwNh7TADvu39AiDuyAKD7pIC6e5cAlHvIwK77+sBKvCyAZrweAEM8T0BgPEBAffxxQBv8ogA6vJKAGjzDQDm883/Z/SP/+n0T/9s9RD/8fXQ/nn2kP4B90/+ivcP/hX40P2h+I/9LvlP/bz5Dv1L+s782/qP/Gv7T/z9+w/8j/zR+yD9k/u0/VX7R/4W+9r+2vpt/536AABh+pMAJvomAez5uQGy+UwCefneAkH5cQML+QME1PiTBKD4JAVr+LQFOPhBBgf40AbV91wHpffoB3j3cwhL9/4IH/eFCfT2DArK9pIKovYWC3z2mQtX9hoMNPaZDBL2Fw3x9ZQN0vUNDrX1hg6Y9fwOf/VwD2f14w9P9VQQOvXBECf1LhEV9ZcRBPX/Efb0ZBLp9McS3vQnE9X0hhPO9OATyPQ5FMT0kBTD9OMUwfQ1FcP0gxXH9M8Vy/QZFtL0YBbb9KQW5vTlFvH0IxcA9V4XD/WXFyH1zRc09QEYSfUxGGD1Xhh49YkYk/WwGK/11xjL9fkY6vUYGQz2NBku9k0ZUvZkGXj2eRmf9ooZx/aYGfH2pBkd964ZS/ezGXn3thmp97gZ2/e1GQz4sBlB+KkZdvifGaz4kxnl+IMZHflyGVf5XRmT+UYZzvktGQv6EhlJ+vMYifrSGMn6sBgK+4oYS/tjGI37OhjR+w4YFfzfF1n8rxee/HwX5PxIFyr9Ehdx/dkWuP2eFgD+YxZH/iQWj/7jFdf+ohUg/14Vaf8ZFbH/0hT6/4kUQgA/FIsA8xPUAKYTHAFXE2QBCBOtAbYS9QFkEjsCDxKEAroRygJkERADDBFWA7QQnANaEOAD/w8kBKUPZwRJD6oE6w7sBI0OLQUuDm8Fzw2uBXAN7AUSDSsGswxoBlUMowb3C94GmQsYBz0LUQfhCooHhAq/BygK9QfMCSkIcAlcCBQJjgi3CL8IWQjuCPwHHQmdB0kJPwd0Cd0Gnwl6BsgJFQbuCbAFFApGBTkK2gRbCmwEfQr8A50KiQO7ChQD2QqdAvUKJQIPC6oBJwstAT8LrgBUCy8AaAut/3oLKv+LC6f+mwsi/qkLm/20CxX9vwuN/MkLBfzQC3z71wvz+twLavrfC+H54AtX+eALzvjfC0X43Au899cLNPfSC6z2ywsm9sILn/W4Cxr1rQuX9KALFfSSC5TzgwsT83ILlfJfCxnySwue8TYLJPEhC63wCQs48O8Kxe/WClTvuwrm7p8Keu6BChDuYwqp7UMKRe0iCuPsAAqE7N4JKOy6CdDrlQl663AJJ+tKCdjqIgmL6vkIQ+rQCP7ppgi76XsIfelQCELpJAgK6fYH1ujJB6bomgd56GwHUeg8ByzoDAcK6NwG7ueqBtXneAa+50cGrecUBqDn4QWW564Fked7BY/nSAWR5xQFmOfhBKLnrgSw53sEwudIBNnnFwTy5+QDEeiyAzPoggNa6FEDg+gfA7Ho7wLj6L4CF+mOAlHpXAKO6SwCzun6ARHqyQFa6pcBpupkAfTqMgFG6/0AnOvHAPXrkgBR7FsAsewjABTt6/967bH/4+11/1DuO/++7v/+L+/D/qXvhf4c8Ej+lfAK/hLxzP2R8Yz9EvJO/ZXyDv0c8878pPOP/C30T/y59A/8RvXQ+9f1kPto9lD7+vYR+4/30/ok+JP6vPhV+lP5GPrt+dr5iPqd+SP7Yfm/+yb5XPzq+Pr8sPiX/Xj4Nv4/+Nb+B/h0/9H3FACb97IAZ/dSATP38gEB95AC0PYvA5/2zANx9mkEQvYEBRb2nwXs9TcGwfXPBpr1Ywdy9fUHTfWFCCr1EQkH9ZwJ5vQiCsf0pgqp9CULjfSiC3T0Gwxa9JEMQ/QCDS70cA0a9NkNCfQ/DvrzoA7s8/wO3/NUD9Tzpg/L8/QPxPM8EL7zfxC887sQuvP0ELrzJxG981QRwPN8EcbznhHO87sR1vPSEeLz5BHw8/MR/vP6EQ/0/BEh9PsRNfT0EUz06RFj9NgRfPTCEZj0qRG19IsR1PRpEfP0QxEV9RcROPXqEF71txCF9YEQrPVHENf1CRAB9sgPLvaED1z2PA+M9vIOvfalDu/2VA4j9wEOV/esDY33Uw3E9/gM/fecDDf4PAxy+NwLrvh5C+r4FAsp+a0KaPlGCqj53Qnp+XMJKvoHCW36mwiv+i4I9Pq/Bzj7UQd+++MGxPtzBgr8AwZS/JMFmfwkBeH8tQQq/UUEcv3XA7z9aQMG/vwCT/6PApn+IwLk/rgBLf9OAXj/5wDC/38ADQAZAFYAtf+hAFL/6wDy/jYBk/5/ATb+yQHa/RECgf1ZAir9oQLV/OgCg/wvAzT8cwPm+7cDm/v5A1X7OgQP+3sEy/q5BIz69gRP+jAFFvpqBd/5owWr+dkFe/kNBk75QAYj+XEG+/igBtf4zAa2+PYGmvgfB3/4Rgdo+GkHVfiKB0X4qQc4+MUHMPjeByn49gcn+AoIJ/gdCCz4LAg0+DkIPvhECEz4Swhe+FIIdPhVCIz4Vwin+FUIxPhRCOb4SwgL+UMINPk5CF75LgiM+R8IvfkOCPL5/Acn+ugHYfrTB536uwfc+qIHHvuHB2H7aQeo+0sH8vsrBz38CgeK/OcG2vzDBiz9nQaB/XcG1/1PBi/+JQaJ/vwF5P7QBUH/pAWg/3cFAABKBWIAGwXDAOsEJgG7BIkBiwTsAVkETgIoBK8C9gMOA8MDbAOQA8gDXQMfBCsDdgT4AskEwwIaBZACZwVdArIFKwL5BfgBPQbFAX4GkgG6Bl8B8gYtASYH/ABVB8wAgQecAKoHbADNBz0A7gcOAAoI4f8kCLT/OQiI/0sIXf9bCDP/aAgK/3AI4v52CLv+eQiU/ncIcP50CEz+bQgp/mMICP5XCOj9RgjK/TIIrP0bCJD9Agh1/eQHXP3EB0T9oAcv/XkHGf1QBwb9Igfz/PIG5Py+BtT8iAbH/E8Gu/wTBrH81AWo/JIFofxOBZv8BgWX/LwElvxwBJT8IgSW/NADl/x9A5v8KAOh/NACqPx1ArL8GgK8/LwBx/xdAdX8/ADk/JkA9fw0AAf9zf8Z/Wb/L/39/kX9k/5d/Sn+d/28/ZL9T/2s/eH8yv1y/On9A/wI/pP7Kv4i+0z+svpw/kH6lP7O+bv+Xfnh/uz4Cv97+DP/Cvhc/5j3iP8n97T/t/bh/0j2DgDZ9T0Aa/VtAP70nACR9M0AJvT/ALzzLwFT82AB7PKSAYTywwEg8vMBvfEjAlrxUgL68H8CnPCrAj/w1wLk7wIDi+8pAzXvUQPi7ncDju6cAz/uvgPx7d4Dpu39A13tGwQX7TYE0+xPBJLsZgRU7H0EGeyPBODroQSp67IEduvBBEbrzQQZ69oE7urkBMjq7ASj6vMEg+r5BGXq/QRK6gAFMuoCBR7qAgUN6gAF/+n9BPTp+QTt6fME6OnrBOjp4gTq6dcE8OnKBPnpvAQF6q4EFOqdBCfqiQQ96nYEV+pgBHPqSgSS6jIEtuoXBNzq/AMF6+ADMuvCA2HrowOU64IDyetgAwLsPQM97BgDfOzyAr3szAIB7aQCR+17ApHtUQLf7SYCLe76AX/uzQHT7p4BKu9wAYPvQQHf7xABPvDgAJ7wrQAB8XoAZfFHAMzxFAA18t//n/Kq/wzzdP988z7/7PMI/1700f7S9Jz+SPVk/r/1Lf449vX9sva9/S33hv2p9079J/gX/aX43/wm+af8pflw/Cf6OPyq+gH8LfvK+7H7lPs2/F/7ufwp+0D98/rF/b/6S/6K+tD+VvpW/yP63f/w+WMAv/npAI35cAFd+fUBLfl7Av74AAPR+IQDpPgJBHj4jARN+A4FI/iQBfr3EwbS95MGq/cTB4X3kQdg9w4IPPeLCBv3Bgn69oEJ2/b5Cbz2cgqe9ucKg/ZcC2j2zwtP9kAMOPawDCL2Hg0M9osN+vX3Dej1Xw7X9ccOyPUrD7r1jg+v9fAPpfVQEJv1rBCU9QgRjvVhEYr1txGJ9QwSh/VeEof1rxKK9f0SjvVIE5P1kROa9dgTovUcFKz1XhS59Z4UxvXbFNT1FRXl9U0V9/WDFQn2thUf9ucVNfYVFk32QRZn9moWgvaQFp72tRa89tUW2/b0Fv32ERcf9ysXQvdCF2f3VxeN92oXtfd5F9z3hhcH+JAXM/iYF174nheM+KIXvPiiF+r4oRcc+Z0XT/mXF4L5jRe2+YMX6/l1FyD6ZRdX+lMXkPo/F8n6KRcD+w8XPfv0Fnj72Baz+7kW8PuXFi38cxZq/E8WqPwnFuj8/RUn/dIVZ/2lFaf9dRXm/UUVKP4SFWn+3hSq/qYU7P5vFC3/NRRw//oTsf+9E/P/fxM0AD8TdwD+ErkAuxL6AHgSOwEyEn4B7BG/AaMRAAJaEUACDxGBAsQQwAJ3EAADKhBAA9oPfgOLD7wDOw/5A+kONgSXDnMEQw6uBPAN6gScDSQFSQ1eBfQMlgWgDM8FTgwGBvsLPAanC3EGVQumBgIL2QawCgwHXAo9BwkKbQe1CZ0HYQnMBw0J+Qe4CCUIYghRCA0Iegi3B6MIYAfLCAoH8Qi0BhcJXgY6CQYGXgmtBX4JVAWfCfkEvgmcBNwJPgT4Cd4DEwp9AywKGANGCrICXApLAnIK4QGHCnUBmQoJAawKmgC7CikAywq4/9cKRf/kCtD+7wpa/vgK5f0AC239CAv1/A0LfPwRCwP8FAuI+xYLDvsWC5P6FAsY+hELnvkPCyP5CQuo+AILLvj7CrX38go79+cKw/bcCkz2zwrV9cIKXvWzCur0owp29JEKBfR+CpTzawok81cKt/JACkzyKQri8REKefH4CRLx3gmt8MQJTPCnCezvigmO72wJMu9NCdvuLgmD7g0JL+7rCN/tyQiQ7aYIRe2CCPvsXgi27DcIc+wRCDTs6wf368QHveucB4brcwdT60oHIusfB/fq9QbM6ssGp+qfBoTqcwZl6kcGSuoaBjLq7AUe6r8FDeqSBf/pZQX16TkF8OkMBe3p3gTu6bIE9OmFBPvpWQQI6i0EF+oABCvq1ANC6qcDXOp6A3rqTQOc6iEDwerzAurqxgIW65kCRutsAnnrPgKw6xEC6uvkASfstQFo7IgBrOxbAfLsLAE97fwAi+3MANztnAAv7moAhu43AN/uBAA879D/m++c//7vZv9i8DD/yvD6/jTxwv6h8Yv+D/JS/oDyGf708uH9avOn/eLzbf1b9DP92PT5/Fb1v/zV9YP8V/ZJ/Nn2D/xe99T75fea+234YPv2+Cb7gPnt+gv6tfqZ+nz6JvtE+rP7DPpE/NX51Pye+WT9aPn1/TT5hv4A+Rn/y/ir/5r4PQBn+NAAN/hiAQf48gHY94QCq/cTA373oQNS9y0EJ/e5BP72QwXX9skFr/ZOBor20AZl9lEHQ/bNByL2SAgB9r8I4/U1Ccb1pgmr9RQKkPWACnj16Aph9U4LS/WwCzf1Dwwk9WsMFfXCDAX1Fw349GgN7PS0DeL0/A3Z9EAO1PSADs70uw7L9PIOyvQkD8r0UQ/L9HoPz/SeD9T0vQ/b9NgP4/TtD+/0/g/69AkQCPUQEBj1ExAp9RIQO/UMEE/1ARBl9fMPffXfD5f1yA+y9a0PzvWOD+z1aw8L9kUPLfYbD0/27Q5y9r0OmPaIDr/2UQ7o9hYOEffZDTz3mA1o91UNlvcQDcb3xwz2930MJ/gvDFn44AuN+I8Lwfg8C/n45wow+ZEKZ/k4CqD53gna+YMJFfonCVD6yAiN+mkIy/oKCAr7qQdI+0gHiPvnBsn7hAYK/CEGS/y/BY38XAXQ/PkEEv2WBFb9MwSa/dED3v1wAyL+DgNn/q0CrP5OAvL+7gE3/5ABfP8zAcL/1wAHAHwATAAjAJIAzP/XAHX/GwEg/18Bzf6jAXz+5QEt/iYC3/1nApP9pwJL/eUCA/0jA738XwN7/JoDO/zTA/37CwTC+0MEift3BFL7qwQf+94E7foOBb/6PgWU+mwFa/qYBUX6wwUi+uwFAfoTBuX5OQbK+VwGs/l+Bp75nQaN+bsGf/nWBnT57wZr+QYHZvkaB2T5LAdk+T0HaPlKB2/5VQd5+V8HhvlmB5b5ageo+W0Hv/ltB9f5bAfy+WgHEfpiBzH6WwdW+lEHfPpEB6X6NgfR+iYHAPsWBzH7Awdm++4Gm/vXBtT7vwYP/KYGTPyLBoz8bwbN/E8GEf0wBlj9EAag/e4F6f3MBTb+pwWC/oIF0f5cBSL/NQV0/w0Fxv/kBBkAuwRsAJAEvwBlBBEBOQRiAQ0EsQHgA/8BsgNLAoUDlQJYA90CKQMiA/oCZQPMAqYDnQLiA24CHgQ+AlYEEAKMBOEBvwSyAe8EhAEeBVUBSAUoAXEF+gCWBc0AugWgANkFdAD1BUgADQYcACIG8v8zBsf/QQae/0sGd/9SBk//VwYo/1cGA/9UBt7+Twa5/kcGlv48BnT+LwZT/h4GNP4MBhX+9gX3/d4F2/3DBcD9pwWn/YgFjf1mBXf9QQVg/RsFS/3yBDj9xgQm/ZgEFf1nBAf9NQT5/P8D7PzGA+H8jgPY/FED0PwTA8n80QLE/I8CwPxLAr38BAK9/LsBvfxxAcD8JQHD/NYAyfyGAND8NgDX/OL/4fyN/+z8Of/5/OH+Bv2J/hX9MP4m/dX9N/16/Uv9HP1f/b/8df1h/Iz9A/yl/aL7v/1C+9r94vr2/YD6FP4f+jH+vflS/lz5cv76+JT+mPi2/jf42/7U9wD/dPcm/xL3TP+y9nT/Uvad//H1xv+T9e//NPUZANf0RAB59G4AH/SXAMPzwgBq8+sAEvMUAbryOwFk8mIBD/KIAbzxrQFr8dABGvHyAczwEgJ/8DMCNPBSAuzvbgKj74sCXu+mAhzvvwLb7tkCm+7vAl7uBgMj7hoD6u0tA7TtPgOA7U4DTu1cAyDtaQP07HQDyex9A6LshQN97IsDWuyPAzvskgMe7JMDA+yTA+vrkwPY65ADxeuMA7briAOp64IDn+t7A5nrcwOV62kDlOtdA5XrUQOZ60QDous2A6zrJgO46xUDyesDA9zr7wLx69sCCuzGAiXsrwJE7JcCZex+AojsZQKv7EgC2ewsAgXtEAI07fEBZe3RAZjtsQHP7ZABCO5tAUXuSgGD7iYBwu4BAQbv2wBM77UAlO+PAN3vZgAq8D4AefAVAMrw6/8d8cD/cvGW/8rxav8j8j7/ffIS/9vy5f4587j+mvOL/v3zXf5g9C/+xvQA/i310f2V9aT9APZ1/Wv2Rf3Y9hf9Rvfo/LX3ufwm+Ir8l/hc/Ar5Lfx8+QD88PnR+2b6pPvb+nX7UvtI+8n7HPtB/O/6uPzD+jH9l/qq/W36I/5C+p3+GPoV/+/5j//G+QgAnvmCAHf5/ABP+XUBKvnvAQT5ZwLh+OACvPhYA5r40AN4+EcEV/i+BDf4MwUY+KkF+vcdBt73kQbB9wMHp/d0B4335Qd091UIXffECEb3Mgkx950JHfcJCgr3cwr59toK6PZCC9n2pwvL9gwMv/ZtDLP2zwyo9i4Nn/aNDZj26Q2T9kMOjfabDor28g6H9kcPhvaZD4f26w+J9jsQjPaIEJD20xCX9h0RnvZkEaf2qRGw9uwRvPYtEsj2bBLV9qkS5fbjEvb2HBMH91ETG/eGEy73txNF9+cTXPcVFHT3PxSN92gUqPeQFMT3sxTi99UUAPj2FB/4ExU/+C4VYfhGFYX4XRWp+HIVzviEFfT4lBUc+aIVRPmtFW35thWX+b0Vw/nDFe/5xBUc+sUVSfrDFXn6wBWo+rkV2PqyFQr7phU7+5sVbvuLFaH7fBXV+2oVCvxUFT/8PhV1/CYVq/wMFeL88BQZ/dEUUf2yFIn9kBTA/WwU+v1GFDP+IBRr/vcTpf7ME9/+oRMZ/3ITU/9DE43/EhPH/98SAQCsEjsAdhJ1AD8SrwAIEukAzhEjAZIRXQFXEZcBGRHQAdsQCQKbEEECWhB6AhcQsgLVD+kCkQ8hA0wPWAMFD48Dvg7FA3YO+QMuDi8E5g1jBJwNlgRTDckECQ37BL8MLQV2DF4FLAyOBeMLvgWZC+sFUAsaBgULRwa6CnMGbwqdBiQKyAbXCfEGiwkaBz0JQQfvCGgHoAiOB1EIswcCCNYHswf4B2MHGggTBzoIwwZZCHMGdwgkBpUI1AWxCIUFzAg2BeUI5wT+CJYEFglHBCwJ9gNBCaQDVQlRA2gJ/QJ6CacCiglPApkJ9gGnCZwBtAlAAcEJ4gDLCYQA1QkiAN0JwP/kCVz/6gn3/u8Jkv7yCSr+9QnC/fcJWf33Ce/89QmF/PQJGfzxCa777QlB++cJ1frgCWj62Qn8+dAJj/nGCSP5uwm2+LAJS/iiCd/3lQl194UJC/d2CaH2ZQk49lIJ0fVACWv1LAkF9RcJofQCCT/06wje89UIffO7CCDzowjD8ogIaPJvCA/yUgi58TYIZPEaCBDx/AfA8N0HcfC+ByTwnwfb734HlO9eB0/vPAcM7xoHy+72Bo7u0wZU7rAGHO6LBuftZga07UEGhO0bBljt9gUv7dAFCO2pBeTsggXF7FwFqOw2BY3sEAV27OoEYuzDBFHsnQRE7HcEO+xRBDTsKQQv7AMEL+zbAzLstAM57IwDQuxlA07sPQNf7BUDc+zsAorswwKj7JwCwexzAuLsSgIF7SICK+35AVbt0QGD7aoBs+2CAeftWwEd7jMBV+4LAZTu5ADT7rwAFu+TAFvvagCj70EA7u8XADzw7P+N8ML/4PCU/zXxaf+O8Tv/6fEN/0by3v6m8q/+CPN//mzzT/7S8x7+O/Tu/ab0vP0T9Yn9gvVY/fP1Jf1k9vP82PbA/E/3jfzG91r8Pvgn/Ln49fs0+cP7svmQ+zD6X/uv+i37Lvv8+rH7yvoz/Jr6tfxq+jj9Ovq8/Qv6Qf7c+cX+rvlK/4D5zf9V+VEAKfnTAP74VQHU+NYBq/hVAoP40wJc+E8DNfjJAxH4QQTs97gEyfcsBaf3nwWG9w4GZ/d9Bkj35wYr91AHD/e1B/T2Ggjb9noIw/bZCKz2NQmX9o4Jg/bkCW/2OApe9ooKT/bXCkH2JAs09mwLKfazCx/29QsW9jMMD/ZwDAn2qQwH9t0MBPYPDQL2PA0E9mUNBfaKDQn2rA0P9sgNFvbhDR/29w0p9ggONPYUDkH2HQ5P9iEOXvYjDnH2Hg6D9hcOmPYMDq72/g3G9usN3vbVDfn2uw0T958NMfd+DU/3Ww1v9zMNkPcKDbP33QzX960M+/d8DCL4RgxJ+A8McvjVC534mAvH+FoL8/gZCyD51gpP+ZIKf/lLCq/5Awrh+bgJFPptCUb6IQl7+tMIsfqECOb6Mwgc++EHVfuPB4z7PAfG++gGAPyTBjr8PgZ0/OoFr/yVBez8PgUp/eoEZv2TBKP9PQTh/egDH/6TA13+PgOc/usC2v6XAhn/RAJY//IBl/+hAdb/UQEUAAEBUgC0AI8AZwDMABsABwHR/0MBiP99AUH/tQH8/u4BuP4lAnX+XAI2/pAC9v3FArv9+AJ//SkDR/1ZAxH9iAPd/LcDq/ziA3v8DgRO/DkEIvxiBPn7iQTT+7AEr/vUBI37+QRu+xsFUvs8BTj7XAUg+3oFDfuWBfr6sQXr+soF3vrjBdT6+AXN+gwGyfodBsb6LgbG+joGyvpHBtD6UQbY+lkG5PpfBvL6YwYB+2UGFftlBir7YwZC+2AGXftbBnv7VAaa+0oGvPtABuH7MwYH/CUGMfwVBlz8BAaK/PIFu/zeBez8yAUg/bEFVv2ZBY/9gAXJ/WUFBP5IBUL+LAWB/g4Fwv7vBAP/zwRF/64EiP+MBMz/aQQOAEUEUgAhBJMA/APUANcDFAGxA1IBiwOPAWMDygE8AwMCFAM6AuwCbgLDAqECmgLRAnEC/wJKAisDIQJUA/gBewPPAaADpgHCA30B4gNUAQAEKgEcBAMBNgTbAE4EtABjBIwAdwRmAIgEQACYBBkApAT1/64E0P+1BK3/uQSJ/7sEZv+5BET/tQQj/60EA/+jBOT+lgTG/ocEqP50BIv+XwRw/kcEVf4tBDv+EQQj/vIDC/7TA/X9sAPf/YsDzP1lA7n9PAOn/REDlv3lAob9twJ4/YYCa/1VAmD9IQJW/esBTP20AUX9ewE+/UABOv0DATb9xQAz/YUAMf1EADH9AAAz/bz/Nv11/zj9L/8+/eb+Rf2d/kz9Uf5W/Qb+YP24/Wv9av14/Rv9hv3K/Jb9efyn/Sf8uP3V+8z9gvvf/S779f3b+gv+hvoi/jH6O/7c+VX+hvlw/jH5i/7b+Kf+hvjF/jD45P7b9wP/hvcj/zH3Rf/c9mb/ifaI/zT2q//i9c3/jvXw/zz1EgDs9DQAm/RWAEz0eAD985kAr/O4AGLz1wAY8/UAzvIRAYTyLQE88kgB9/FiAbLxegFu8ZIBLfGnAezwvAGt8NEBcfDkATXw9gH77wcCxO8XAo7vJgJa7zMCKO9BAvjuTALK7lgCnu5iAnXuagJN7nMCJ+54AgXufgLj7YECxe2CAqnthAKO7YICd+1/AmLtfQJO7XcCP+1wAjHtaQIl7WACHO1WAhbtSwIS7UACEO0yAhLtJQIU7RUCGu0GAiPt9QEu7eIBPO3QAUztvAFe7acBc+2SAYvtewGl7WQBwe1LAeDtMwEC7hgBJe79AEzu4gB17sYAoe6oAM7uiwD+7mwAL+9LAGTvLACb7woA0+/p/w/wxv9M8KT/i/CB/8zwXP8Q8Tn/VvES/5zx7v7m8cf+MvKh/n/ye/7O8lP+H/Ms/nLzBv7G8939HPS1/XT0jf3N9GT9J/U9/YP1FP3g9ev8P/bD/J/2mvwB93H8Y/dJ/Mf3IPws+Pn7kfjQ+/f4qPtg+YH7x/lZ+zH6M/ub+gv7Bfvl+nH7v/re+5n6Sfx0+rb8T/ol/Sz6kv0H+gD+5flu/sL53f6g+Uv/f/m5/175KQA++ZcAH/kGAQH5dAHj+OIBxvhRAqn4vgKP+CsDdfiXA1z4BARC+HAEKvjbBBP4RgX+97AF6fcYBtX3gQbD9+gGsvdOB6H3tAeR9xoIgvd9CHX34Aho90EJXfeiCVP3AApJ914KQve7Cjv3Fgs193ALMffICy73IAwr93QMKvfJDCv3Gw0t92wNLve7DTP3CQ4491UOPvegDkX36Q5N9y8PV/d1D2P3uQ9u9/oPe/c5EIr3dhCa97MQqfftELz3JBHO91sR4/eQEfn3wREO+PERJvggEj74TBJX+HYScvieEo/4xBKr+OkSyfgLE+j4KxMH+UkTJ/llE0n5fxNt+ZcTkPmtE7X5wRPa+dITAPriEyf68BNP+vsTd/oFFKH6DhTL+hMU9voWFCL7FxRO+xcUe/sWFKj7EhTX+wwUBfwEFDT8+hNk/O4TlPzgE8T80RP2/MATJ/2sE1r9mBOM/YITv/1pE/L9TxMl/jITWf4WE4z+9xLA/tYS9f6zEin/kBJd/2kSkv9DEsb/GhL6//ERMADFEWQAmRGZAGsRzQA7EQEBCxE2AdkQaQGlEJ0BcBDRATsQBAIDEDcCzA9qApIPnAJYD88CHg8AA+EOMgOlDmIDaA6TAyoOwgPqDfIDrA0hBGwNTwQsDX0E6wyqBKwM1wRrDAMFKgwtBecLWQWmC4IFYwurBSAL1AXcCvwFlgokBlEKSgYMCm8GxAmTBn0JtwYzCdoG6wj8BqAIHQdXCD0HDAhcB8EHewd2B5kHKQe1B94G0geTBusHRwYGCPwFHgixBTYIZwVNCBwFYgjTBHcIiwSLCEEEnwj5A7AIsQPBCGkD0AghA94I2QLtCJAC+QhHAgUJ/AEQCbEBGglkASIJGAEpCckAMAl4ADYJKAA6Cdb/PQmB/0AJLP9BCdb+QQl//kEJJv5ACc39PQl0/ToJGP01Cb38MAlg/CkJBPwiCaf7GglJ+xEJ6/oGCY36/Agu+u8I0fnjCHL51ggV+cYIuPi4CFr4pwj+95YIoveECEb3cQjs9l8Ik/ZKCDr2Ngjj9R8IjPUJCDf18gfj9NoHkPTCBz/0qQfw848HovN0B1bzWQcL8z8Hw/IiB3ryBQc38ucG8/HJBrPxqwZz8YwGN/FtBv3wTgbF8C4GkPANBlvw7gUr8M0F/e+tBdHvjAWo72wFgO9LBV3vKQU77wkFHe/nBAHvxQTn7qME0u6BBL7uXgSt7joEn+4XBJXu8gON7s0Dh+6oA4buhAOH7l8Diu45A5HuEwOb7u4CqO7IArfuoQLK7nsC3+5WAvjuMAIT7wsCMe/lAVPvwAF4750Bnu94AcjvVQH07zIBJPAOAVfw6wCL8MkAw/CmAP7wggA78V8AevE7AL3xFwAC8vL/SfLN/5Pyp//f8oH/LvNZ/3/zMf/S8wr/J/Th/n/0uP7Y9I3+NPVj/pH1Of7x9Q7+U/bk/bb2uP0c94z9gvdg/er3NP1V+Af9wPjb/C35r/yb+YL8C/pW/Hz6Kvzt+v77YPvT+9T7p/tI/Hv7vPxQ+zH9Jvul/fz6G/7T+o/+qvoE/4D6d/9Z+uv/MfpcAAv6zQDl+T0Bv/mrAZv5GAJ3+YQCVfnuAjP5VQMR+bsD8vgfBNL4ggSz+OIEl/hABXv4nQVg+PgFRfhPBi34pgYV+PkG/vdLB+n3nAfV9+oHwfc1CLD3fgif98UIkPcKCYP3TQl294wJa/fLCWH3BgpZ90AKUPd2Ckv3qgpG99wKRPcJC0L3NQtB91wLQveBC0X3owtI98ELTffcC1P38gtc9wgMZfcXDG/3JAx89y4MifczDJj3Ngyo9zUMufcxDM33Kgzh9x4M9vcQDAz4/wsk+OsLPvjTC1n4uAt1+JwLk/h8C7D4WAvR+DML8vgMCxT54Qo3+bQKWvmFCoD5VAqn+SEKzvnrCff5tAkg+nsJS/pBCXf6BQmi+sgI0PqICP76SAgt+wYIXfvEB4/7gAfA+zwH8vv2BiX8sAZZ/GkGjfwhBsL82QX3/JAFLf1IBWT9/wSb/bcE0/1tBAr+JQRC/tsDev6TA7L+SwPp/gMDIv+8Aln/dQKQ/y8Cx//pAf3/pAEzAGIBaQAeAZ0A3QDQAJwAAwFcADYBHgBmAeH/lgGl/8YBa//1ATP/IgL8/k4Cxv56ApP+pAJg/s0CMP72AgH+HgPV/UQDqv1pA4L9jgNa/bEDNv3TAxT99QPz/BUE1Pw1BLj8UgSe/HAEhvyMBHD8pwRd/MEETPzZBD387wQw/AQFJvwYBR78KwUY/DwFFfxLBRT8WQUV/GUFGfxwBR/8eAUn/IAFM/yEBT/8iAVP/IkFYPyJBXT8iAWK/IUFo/yBBb38ewXa/HMF+fxqBRn9XwU9/VIFYf1GBYj9NgWx/SYF2/0UBQf+AgU2/u4EZv7ZBJb+wgTJ/qoE/P6SBDD/eARk/18Emv9DBND/KAQEAAoEOgDsA24AzwOhALAD1ACQAwYBcAM0AU8DYwEvA48BDQO7AesC5AHJAgoCpgIvAoQCUgJgAnMCPQKSAhoCrwL2AcoC0wHiAq8B+QKMAQ4DaQEiA0cBMwMjAUMDAAFRA94AXAO8AGYDmgBuA3oAdgNYAHoDNwB+AxgAfwP4/34D2P99A7v/eAOd/3EDf/9pA2P/XQNI/1EDLP9BAxL/LwP5/hsD4f4DA8n+6wKy/s8CnP6xAob+kgJy/nACYP5LAk7+JgI9/v8BLP7WAR7+qgEP/n4BA/5PAfb9IQHs/e8A4v28ANr9iQDT/VMAzP0cAMb95f/D/av/wP1x/739Nv+9/ff+vf27/r/9e/7D/Tr+xv35/cz9tv3R/XT92v0w/eL96/zr/aT89v1d/AH+FvwP/s77HP6G+yz+Pfs9/vP6Tv6q+mD+X/py/hT6hv7J+Zz+fvmy/jP5yf7o+OH+nfj5/lD4Ev8F+C3/uvdI/2/3Y/8k937/2/aa/5H2tf9I9tH/APbs/7b1BwBv9SEAKfU6AOL0UwCd9GwAV/SCABX0mQDR864AkPPDAE/z1wAP8+kA0fL6AJTyCwFZ8hsBHfIqAeXxNwGt8UUBdvFRAULxXAEO8WYB3PBwAazwdwF98H8BUfCGASbwjAH975IB1e+WAbDvmgGN750Ba++eAUrvoAEt76EBEO+gAffungHf7pwByu6XAbbukgGj7osBlO6EAYfuegF87nABc+5kAWzuWQFo7ksBZe49AWXuLQFn7h4Ba+4NAXLu+gB67ugAhu7UAJLuwACi7qsAtO6WAMjufwDd7mkA9e5RABDvOQAt7x8ATO8GAG7v7P+R79H/tu+1/93vmf8G8Hz/MvBf/2HwQf+Q8CP/w/AE//Xw5f4r8cb+ZPGl/pzxhf7Y8WT+FvJC/lTyIP6V8v/92PLd/R3zu/1i85f9q/N1/fTzUv0/9C/9jPQL/dn06Pwp9cT8efWh/Mv1fvwf9lr8dPY3/Mj2FPwg9/D7ePfN+9L3qvss+Ij7h/hk++P4QvtB+SD7oPn++v753Ppd+rz6v/qb+h/7e/qB+1z65Ps7+kX8HPqo/P75Df3h+XD9w/nU/af5Of6K+Z7+bvkD/1P5Z/84+c3/H/kyAAf5lgDt+PwA1/hgAcD4xQGp+CkClPiMAoD48QJt+FQDWvi3A0j4GAQ3+HsEJ/jbBBj4PQUK+JwF/ff8BfD3Wwbl97gG2/cUB9H3cAfJ98wHwfcnCLz3gAi299cIsvcuCa73hAms99kJq/csCqv3fgqr988KrvcgC7D3bQu197sLufcGDMD3UQzH95kMzvfhDNj3Jw3i92wN7fevDfr38A0H+C8OFvhuDib4qQ41+OQOSPgdD1r4VA9u+IoPgvi+D5f48A+u+CEQxvhQEN74fBD3+KgQEvnREC35+BBJ+R0RZvlCEYP5ZBGi+YMRwvmiEeL5vhED+tkRJfrxEUj6CBJr+h0Sj/oxErX6QhLa+lESAPtgEif7axJP+3USd/t9EqD7gxLJ+4kS8/uLEh78ixJI/IsSdPyJEqD8hBLM/H8S+fx2Eib9bhJT/WISgf1WEq/9RxLd/TYSC/4mEjv+EhJq/vwRmf7nEcn+zxH5/rYRKP+ZEVj/fRGI/18RuP9AEej/IBEYAP4QSADZEHgAtBCoAI4Q1wBnEAcBPxA3ARQQZgHpD5YBvQ/FAY8P8wFhDyICMQ9PAgEPfgLPDqsCnA7ZAmkOBgM1DjID/w1dA8kNiQOUDbQDXA3eAyUNCQTtDDMEtgxcBHwMhARDDK0ECQzUBM8L+wSUCyEFWAtHBR0LbAXfCo8FogqyBWMK1gUkCvgF4wkaBqIJOgZhCVkGHgl4BtoImAaWCLUGUgjSBg0I7gbGBwkHgQciBzoHPAf1BlUHrgZtB2gGhAchBpkH2wWuB5UFxAdPBdYHCgXoB8YE+weBBAwIPQQbCPsDKQi4AzcIdgNECDMDUQjyAlwIsQJmCHACcAgvAnkI7wGACK4BhwhtAYwIKgGRCOgAlQimAJgIYgCbCBwAnAjW/5wIj/+cCEf/mwj//pgItP6VCGn+kQge/owI0f2HCIP9gAg0/XkI5vxwCJb8aAhH/F4I9vtUCKX7SAhT+zwIAfsvCLH6IQhf+hMIDPoFCLz59Adq+eQHGfnTB8n4wQd4+K4HJ/iaB9j3hweK93MHPPdeB/D2SAek9jIHWfYbBw/2AwfH9esGf/XTBjr1ugb09KAGsvSHBm/0bAYw9FEG8fM2BrXzGwZ58wAGQfPkBQnzyQXU8q0FofKQBW/ydAU/8lgFE/I8BefxHgW+8QAFmPHiBHXxwwRT8aQENPGFBBbxZgT78EUE4/AlBM7wBAS68OIDq/DBA5zwnwOQ8HsDh/BZA4HwNgN98BQDfPDxAn3wzQKB8KoCifCGApLwYwKf8EECrfAeAsDw/AHU8NoB6vC4AQTxlgEg8XUBP/FVAWDxNAGE8RQBq/H1ANTx1gD/8bYALvKXAF7yeACR8lkAx/I6AP7yGQA48/r/dfPa/7Xzuf/285f/OPR1/3/0U//G9DD/D/UN/1v16f6p9cX++vWg/kv2e/6e9lb+9PYw/kv3Cv6k9+T9/ve8/Vr4lv24+G79FvlI/XX5IP3X+fn8OPrR/Jv6q/z++oP8Y/tc/Mf7Nvwt/A78kvzo+/f8wvtc/Zv7wP13+yX+UvuI/i376/4I+07/5fqu/8L6DgCg+m4AfvrMAFz6KAE7+oQBHPrdAf35NgLe+YwCwvniAqT5NgOJ+YgDbvnaA1X5KQQ7+XYEI/nCBAz5DQX2+FUF4ficBc344QW6+CUGqfhmBpj4pwaJ+OUGe/giB274Xgdh+JYHV/jPB034AwhF+DcIPvhpCDj4mQgz+MgIMPj0CC34HQkt+EQJLfhqCS74jAkx+K0JNfjLCTv45glC+P8JS/gUClP4Jwpe+DgKavhECnb4TgqF+FcKlPhbCqX4XAq4+FsKy/hXCt/4UQr2+EcKDPk6CiT5LAo++RoKWfkGCnT57wmQ+dYJrvm7Cc35nQnt+X4JDvpcCTD6OAlT+hMJePrrCJ36wQjD+pYI6fppCBH7Ogg6+woIY/vZB437pwe5+3MH5fs/BxL8CQc//NIGbfyaBpv8YgbM/CgG/PzuBSz9tAVc/XoFjf0+Bb/9AwXv/cYEIP6LBFL+TwSD/hMEtP7XA+T+nAMU/2ADRP8lA3T/6QKj/68C0f91Av//PQIsAAQCWADMAYQAlQGvAF8B2gApAQMB9QAsAcIAVAGPAHsBXwChAS8AxwEAAOwB0/8RAqX/NAJ7/1YCUv94Air/mgIE/7kC3/7ZArz++AKc/hUDfP4yA13+TgNB/moDKP6EAw7+nQP3/bcD4v3PA9D95QO//fwDr/0RBKP9JQSX/TkEjf1KBIb9WwSB/WoEfP14BHv9hQR8/ZAEfv2aBIP9owSJ/aoEkv2wBJv9tASo/bcEtv24BMf9uATY/bcE7v21BAP+sQQb/qsEM/6kBE7+nARq/pMEif6IBKj+fQTJ/nAE6/5iBA3/VAQx/0MEVv8yBHv/HwSg/w0Exv/5A+z/5AMRAM8DNwC4A1wAoAN/AIkDoQBwA8MAWAPkAD4DAwEjAyEBCQM9Ae4CVgHTAnABtwKGAZoCnAF+Aq8BYgLCAUQC0wEoAuEBCgLuAe4B+QHQAQMCsgEKApUBEQJ4ARUCWwEaAj4BGwIhARwCBAEbAugAGgLMABUCrwARApUACwJ6AAQCXwD8AUQA8gEqAOcBEQDbAfn/zQHf/78Byf+vAbH/ngGa/4wBhf94AXD/YwFc/0wBSP80ATT/GgEi//0AEf/gAAD/wADw/qAA4v58ANT+WADG/jIAu/4KAK/+4f+k/rb/mv6L/5L+Xf+L/i//g/7//n7+zv56/p3+df5q/nL+Nv5x/gH+cP7M/XD+lv1x/l/9cv4n/XX+7/x6/rX8f/57/IX+QfyM/gX8k/7K+53+jfun/lL7sf4U+73+1/rJ/pn61/5a+uX+HPr1/t75BP+e+RX/YPko/yD5Ov/h+Ez/ovhg/2P4dP8k+Ij/5fec/6f3r/9o98X/KvfY/+z26/+u9v//cfYRADT2IgD59TMAvfVEAIL1UwBI9WMADvVxANX0fgCe9IsAZ/SXADD0oQD786sAxvO1AJPzvgBh88UAMPPMAP/y0QDR8tcAovLbAHby4ABK8uIAIfLkAPjx5wDR8ecAq/HoAIfx5wBk8ecAQ/HlACPx5AAF8eEA5/DeAMzw2wCz8NcAnPDTAIbwzwBy8MkAXvDDAE/wvAA/8LUAMfCuACbwpAAd8JoAFfCPAA/whAAL8HcACPBqAAjwWwAJ8EsADPA7ABLwKgAZ8BkAI/AHAC3w8/858N//SfDM/1rwtv9s8KH/gPCM/5fwdf+v8F//yvBH/+XwMP8E8Rf/I/H//kXx5f5o8cz+jfGy/rPxmf7c8X7+BvJj/jLySP5h8i3+kPIR/sHy9f308tj9KPO8/V7zoP2X84L9z/Nm/Qv0SP1G9Cz9hPQO/cP08PwE9dP8RvW1/In1l/zN9Xn8E/Zc/Fr2Pvyi9iD87PYE/DX35vuC98n7zves+xz4j/tq+HL7uvhW+wr5Ovtc+R77rvkD+wH66PpV+s36qPqy+v36l/pT+376qvtk+gD8S/pW/DP6rvwb+gf9A/pf/ez5uP3V+RH+v/lq/qn5w/6U+Rz/gPl1/2350P9a+SkASPmCADX53QAk+TYBFfmPAQX56AH2+EEC6PiZAtv48gLO+EoDwfihA7b4+AOs+E4EovikBJr4+wST+E8FjPijBYX49gWA+EoGe/icBnj47gZ1+D8HdPiOB3L43Qdy+CsIcvh5CHT4xAh2+A8Je/hZCX/4ogmD+OoJivgxCpH4dgqY+LsKovj+Cqz4QAu2+IELwfjBC874/wvb+DwM6fh3DPn4sQwI+eoMGfkhDSz5WA0++Y0NUPnADWb58Q15+SEOkPlQDqf5fQ69+akO1/nTDu/5+w4I+iMPI/pHDz76bA9a+o4Pd/qvD5T6zg+z+usP0foIEPD6IRAR+zsQMftREFP7ZxB1+3wQl/uNELv7nhDe+60QAfy6ECb8xxBL/NEQcfzZEJf84BC9/OYQ5PzqEAv97RAz/e0QWv3tEIP96hCr/eYQ1P3iEP392xAm/tIQUf7IEHr+vRCk/rAQzv6iEPn+khAj/4EQTv9vEHj/WxCj/0YQzf8vEPj/FxAjAP4PTgDkD3gAyA+jAKwPzQCND/gAbg8iAU0PTAErD3cBCA+gAeQOygHADvMBmQ4cAnMORQJMDm4CIw6WAvgNvwLODecCog0NA3YNNANJDVsDGw2BA+0MpwO9DMwDjQzxA1wMFQQrDDkE+QteBMgLfwSUC6MEYQvDBCsL5QT1CgYFvwomBYgKRgVQCmUFFgqEBdwJoAWiCb4FZQnaBSgJ9gXqCBEGqwgsBm0IRgYuCF4G7Qd3BqsHjgZqB6QGKQe7BucG0AakBuUGYwb5BiEGDAfeBR4HnQUwB1wFQQcbBVEH2gRgB5oEbwdZBH0HGwSKB90DlQefA6AHYAOrByMDtQfoAr4HrQLGB3ECzQc3AtQH/QHaB8UB4AeMAeQHVAHnBxsB6gfkAOsHqwDtB3MA7Qc7AO0HAwDrB8n/6geP/+cHVf/kBxn/4Afe/toHo/7UB2T+zwco/sgH6P2/B6j9twdp/a4HKf2kB+b8mQel/I8HY/yCByD8dgfe+2kHmvtbB1b7TQcS+z8HzvovB4r6HgdG+g0HA/r8BsD56gZ8+dcGOvnFBvf4sQa1+J0GdPiIBjP4cwby914GsvdIBnT3MwY39x0G+vYGBr327wWD9tkFSfbCBRL2qgXb9ZIFpfV6BXH1YgU+9UgFDvUvBd70FAWw9PsEg/TeBFn0wwQx9KcECfSLBOXzbQTB808EofMyBIDzEwRk8/MDSfPUAzDztAMZ85UDBPN0A/HyVAPg8jID0vIRA8Xy8QK88s8CtPKuAq/yjgKs8m0Cq/JLAqzyKwKw8gsCt/LrAcDyzAHK8qsB2PKMAefybgH48k8BDvMyASPzFQE88/kAV/PdAHXzwACV86YAt/OJANvzbgAC9FUAKvQ6AFb0HwCD9AQAsvTp/+P0zv8Y9bL/TPWX/4X1e/+/9V//+vVB/zf2Jf929gf/t/bo/vv2yv4/96v+hveM/s73a/4Y+Ez+Yfgs/q74C/77+Ov9S/nK/Zr5qP3r+Yj9Pfpm/Y/6Rf3h+iP9NPsD/Yn74fzc+7/8Mfye/IX8fvzY/Fz8Lf07/IH9G/zT/fz7Jv7b+3j+vPvJ/p37Gf9/+2n/YPu4/0L7BgAm+1IACvueAO366QDT+jMBuPp7AZ76wwGF+goCbfpPAlX6kwI++tYCJ/oXAxL6VgP++ZYD6/nUA9j5EATG+UsEtfmFBKX5vgSX+fYEifksBXz5YAVx+ZUFZvnGBVz5+AVT+SYGTPlVBkX5gQY/+a0GO/nWBjj5/wY3+SUHNflKBzX5bwc3+ZEHOvmwBz35zwdC+esHSPkGCE/5HghX+TUIYPlKCGv5XAh3+WwIg/l6CJH5hQig+Y8IsfmWCML5mwjU+Z0I6PmdCPz5nAgR+pYIJ/qRCD/6iAhX+n0IcvpwCIz6YQio+lAIxPo8COL6JwgB+xAIIPv2B0H73Adj+78HhfuiB6f7ggfL+2IH8PtABxX8Gwc7/PYGYfzQBon8qgax/IEG2vxYBgP9LgYs/QMGVf3XBX79qgWo/X4F0f1PBfr9IgUl/vMETv7FBHf+lgSg/mYEyf43BPD+BwQY/9kDQP+oA2f/egON/0sDtP8bA9r/7gL//78CIwCSAkgAZQJsADcCjwALArEA4QHTALcB9QCMARUBYwE0ATsBVQEUAXMB7gCSAccArwGkAMwBgQDoAV8ABAI+AB8CHwA6AgAAVALk/20Cx/+GAq3/nwKU/7UCfP/NAmf/4gJS//kCPv8OAy3/IgMe/zYDDv9IAwH/WwP2/m0D7P59A+X+jAPe/pwD2v6qA9b+twPU/sID1P7NA9b+1gPa/t4D3v7nA+X+7APu/vED9/71AwP/+AMO//kDHP/5Ayz/+QM9//YDTv/zA2D/7wN0/+oDif/kA57/3QO1/9QDzP/KA+T/wQP8/7UDFACoAywAnANEAI4DXAB+A3MAbgOJAF8DoABOA7QAPQPHACsD2wAXA+wABAP8AO8CCwHbAhgBxgIlAbECLwGcAjkBhQJAAXACRQFZAksBQwJOASsCTwEUAk8B/AFOAeUBTAHNAUgBtwFDAZ4BPQGGATYBcAEtAVgBIwFBARgBKQENARIBAAH8APIA5QDkANAA1AC5AMUApAC0AI8AowB6AI8AZgB8AFIAaQA+AFMAKgA9ABgAKAAGABAA9f/5/+T/3//T/8f/w/+u/7T/k/+l/3j/l/9c/4v/Pv9+/yD/c/8A/2f/3/5c/73+Uv+c/kr/d/5B/1L+Ov8q/jP/A/4t/9r9Kf+x/SX/hv0g/1r9H/8v/Rz/Af0c/9P8HP+k/Bz/dfwe/0X8IP8V/CP/5Pso/7P7LP+B+zH/T/s5/xz7QP/p+kj/tvpR/4P6Wv9P+mT/HPpw/+j5e/+z+Yb/f/mT/0v5oP8W+a7/4vi7/674x/95+Nb/Rfji/xH47//c9/z/qfcHAHX3EgBC9x4AD/coANz2MgCr9joAefZCAEj2SwAY9lEA5vVYALf1XACH9WIAWvVkACv1ZwAA9WoA0vRsAKj0bQB99G0AU/RtACr0bAAC9GoA2/NnALbzZACQ82AAbPNdAEnzWAAo81MACPNOAOfySADK8kEArfI7AJHyNAB28iwAXfIlAEbyHAAw8hQAGvILAAbyAwD08fr/4/Hy/9Tx6P/F8d//ufHW/63xzP+j8cD/m/G2/5Xxq/+Q8Z7/i/GS/4rxhf+K8Xf/i/Fp/43xWf+R8Ur/mPE5/5/xKP+o8RX/s/ED/8Dx8P7M8d3+3PHK/u3xtf4B8qH+FfKM/iryd/5C8mL+W/JL/nXyNv6R8h/+r/II/s7y8v3w8tr9EvPD/TXzq/1a85T9gvN8/anzZP3U80z9/vM0/Sv0G/1Z9AP9ifTr/Ln00fzq9Ln8HfWg/FP1iPyJ9W78v/VW/Pf1Pfwx9iX8a/YL/Kf28/vj9tv7IvfD+2H3qvuh95H74vd7+yT4Y/tn+Ev7q/g0++/4Hvs0+Qf7e/nw+sL52voK+sT6Uvqu+pv6mfrl+oX6MPtw+nv7XPrG+0j6Evw2+l/8I/qr/BH6+fz++Uf97fmU/dz54v3N+TH+vfmB/q75zv6e+R7/kflt/4P5vP93+QsAavlbAF75qgBT+fkASflIAT/5lwE3+ecBLvk0Aib5hAIf+dECGfkfAxT5bQMO+bkDCvkGBAf5UgQE+Z8EAfnqBAD5MwUA+X4FAPnIBQH5EAYD+VgGBfmgBgj55wYM+SwHEflxBxb5twcc+fkHI/k9CCz5fgg0+b8IPvn/CEj5PwlS+X0JXfm6CWr59Ql3+TEKhflrCpT5owqi+doKs/kRC8T5RwvV+XwL6PmuC/r54AsO+hAMIvpADDf6bQxO+psMY/rHDHv68QyR+hoNqvpCDcP6aA3c+o0N9vqwDRH70w0t+/QNSPsTDmT7Mg6C+04OoPtrDr37hA7b+5wO+vu0Dhn8yQ46/N8OWvzxDnv8Aw+b/BMPvfwjD9/8Lw8B/TwPJf1GD0f9UA9q/VcPj/1eD7L9ZA/V/WYP+v1pDx/+aQ9E/mkPaf5oD4/+ZQ+0/mEP2v5aD//+Uw8l/0oPS/9CD3D/Ng+W/yoPvP8dD+L/DQ8IAP4OLwDtDlUA2g57AMcOoQCxDsYAnA7sAIQOEgFsDjcBUw5dATkOggEeDqcBAg7MAeQN8QHHDRUCpw05AocNXQJmDYECRA2kAiENxgL+DOkC2QwLA7MMLQONDE8DZQxxAzwMkgMUDLID6gvTA78L8gOVCxEEaQswBDwLTgQPC2wE4QqJBLEKpgSBCsIEUAreBB4K+QTrCRQFtwkvBYMJSAVNCWAFFgl6Bd4IkgWmCKkFbAi/BTII1gX4B+sFvAf/BYEHFAZGByYGCQc6BswGTQaPBl4GUQZvBhQGgAbXBY8GmgWdBlwFqwYfBboG5ATGBqcE0gZsBN4GMAToBvYD8ga7A/wGgQMFB0gDDQcQAxQH1wIbB58CIQdnAiYHMgIrB/wBLwfGATIHkgE1B10BNgcpATcH9gA5B8MANweQADcHXwA2BywAMwf6/zAHyf8uB5b/KQdj/yUHMP8fB/z+GgfJ/hMHk/4MB1/+Awcp/vsG8v3yBrz96AaD/d4GTP3TBhT9yAbb/LsGofywBmf8ogYt/JUG8/uHBrj7dwZ++2kGQvtZBgf7SAbN+jkGkfooBlb6FwYc+gQG4vn0Baf54QVu+c8FNPm8Bfv4qQXD+JUFjPiBBVX4bQUf+FkF6vdEBbb3LQWC9xgFUPcCBR/36gTv9tIEwPa5BJH2oARl9ocEO/ZtBBH2UgTp9TcEwfUbBJ31AAR59eIDV/XGAzf1qAMY9YsD+/RtA+D0TwPH9DADr/QTA5r08wKG9NQCdPS3AmT0lwJW9HgCSvRZAkH0OwI49BwCMvT/AS704QEt9MMBLfSmATD0iAE09GwBO/RPAUP0MwFP9BgBW/T9AGv04gB89MkAkPSvAKX0lgC89H4A1/RmAPH0TgAP9TYAMPUfAFL1BwB19e//m/XY/8P1wP/t9aj/GfaQ/0b2eP919mD/p/ZH/9n2Lf8O9xT/Rff6/nz33/6198X+8Peq/iz4j/5q+HL+qPhW/uj4Ov4p+R7+a/kB/q755f3y+cf9N/qr/Xz6jf3C+nD9CPtT/U/7Nv2W+xj93Pv8/CX83vxr/ML8svyk/Pn8iPw+/Wv8hf1P/Mr9NPwO/hj8U/79+5f+4vva/sf7HP+u+1//lPug/3z73/9j+x8ATPtdADT7nAAe+9gACPsVAfP6TwHe+osByvrDAbj6/AGl+jMCk/pqAoP6oAJy+tQCZPoJA1b6PANI+m0DO/qfAzD6zwMm+v0DHPorBBT6WAQL+oQEBfquBP752QT6+QIF9vkoBfP5TgXy+XQF8PmYBfL5uwXz+d0F9Pn8Bfn5Gwb9+ToGAfpXBgj6cQYP+osGGPqjBiL6ugYt+s8GOPrjBkX69QZS+gUHYfoUB3H6HweC+isHk/ozB6f6PAe5+kAHzvpEB+T6Rgf6+kYHEvtDByr7PwdE+zkHX/syB3n7KAeW+x4HsvsRB9D7Agft+/IGDfzhBi38zQZO/LoGbvyjBpD8jAay/HQG1PxZBvb8PgYZ/SQGPf0GBl/96AWC/ckFpf2pBcn9iAXs/WYFD/5EBTH+IgVV/v8Ed/7aBJn+tQS8/pAE3f5sBP/+RwQf/yEEQP/8A2D/1gOB/7ADoP+LA7//ZQPe/0AD/P8aAxkA9QI3ANACVQCrAnEAiAKNAGUCqABBAsUAHwLgAP0B+QDbARQBuwEtAZwBRQF9AV0BXQF1AUEBjgEjAaQBCQG7Ae4A0QHUAOgBvAD9AaQAEQKNACYCeAA6AmQATAJRAGACQABzAi8AhQIfAJYCEQCnAgQAuAL5/8gC7v/WAuX/5QLe//IC1///AtP/CwPO/xcDzf8hA8z/KwPM/zMDzf88A87/QwPT/0gD1/9NA93/UQPk/1QD6/9WA/P/WAP8/1gDBgBWAxEAVQMcAFIDKQBOAzQASgNCAEQDTwA+A10ANwNqAC8DeAAmA4UAHAOSABMDngAHA6oA/AK1AO8CvwDiAskA1gLRAMgC2AC4At4AqgLkAJoC5wCJAukAegLrAGkC6wBYAukARQLoADQC5AAiAt4AEALYAP0B0QDrAccA1wG/AMUBtACyAacAngGaAIwBjAB4AX4AZgFtAFIBXQBAAUsALQE5ABsBJgAJARIA9gD9/+QA6f/RANP/wAC+/68Ap/+eAI//jQB3/34AX/9tAEf/XwAt/08AEv9BAPn+MwDe/iUAw/4YAKf+CwCM/v//cP7z/1P+6P83/t7/G/7U///9yv/h/cL/w/25/6T9sv+F/av/Zv2l/0X9oP8l/Zz/A/2X/+H8k/+9/JD/mfyP/3T8jf9O/Iz/J/yM/wH8jf/a+4//sfuQ/4n7k/9g+5f/Nvuc/w37oP/i+qX/uPqr/436sv9h+rn/N/rA/wv6yf/f+dH/s/na/4n54v9d+ev/Mfny/wX5+v/a+AMArvgKAIP4EQBX+BgALPgfAAH4JQDX9ykArPcvAIL3MgBX9zYALvc5AAX3OgDc9jsAs/Y9AIz2PQBk9jsAPPY6ABb2OQDw9TYAyvUzAKX1LwCC9SoAXvUmADv1IQAZ9RkA9/QUANf0DQC39AQAmPT9/3v09f9d9Oz/QfTi/yb02v8L9ND/8fPF/9nzu//B87H/q/Ol/5Xzmv+C85D/bvOF/13zev9M827/PPNi/y3zVv8g80v/E/NA/wjzNP//8in/9/Ie//DyEf/p8gb/5fL5/uLy7v7f8uH+3/LT/t/yxv7g8rj+5fKq/unymv7u8ov+9vJ7/v7ya/4I81r+E/NJ/iDzN/4u8yb+PvMU/k/zAf5h8+79dfPb/Ynzx/2f87T9t/Og/c/zjP3q83j9BfRk/SH0T/1B9Dv9YPQm/YD0Ev2i9P38xvTo/Or00/wP9b/8N/Wq/F71lPyH9X/8svVq/N71VfwL9kH8OPYs/Gf2FvyX9gP8yPbt+/r22Psu98T7Yfex+5f3m/vN94j7BPh0+zz4YPt1+Ez7r/g6++n4Jvsk+RT7YPkB+5357/rb+dz6GfrL+ln6uvqZ+qr62PqZ+hn7iPpa+3j6nfto+t/7Wfoi/Ev6Zvw9+qr8Lvrt/CD6Mf0U+nf9B/q8/fz5Af7w+Uj+5fmN/tr51P7Q+Rn/xvlg/735p/+1+e7/rvk0AKX5ewCg+cAAmPkHAZP5TgGP+ZUBivnaAYb5IQKD+WYCgPmrAn/58QJ++TYDfPl7A3z5vwN++QMEf/lFBID5iQSD+cwEhvkOBYr5TwWP+ZAFlPnSBZr5EQah+U8GqPmPBrH5zQa5+QoHwvlHB8v5ggfV+b4H4fn4B+35MAj6+WkIB/qiCBX62Qgj+g8JMfpDCUH6dwlS+qwJY/rdCXT6DwqG+j8KmfptCqz6nArA+skK1fr1Cun6IQsA+0oLFftzCyz7mwtE+8ILXPvnC3T7DAyM+y8MpftRDL/7cgza+5IM9fuwDA/8zgwq/OoMR/wFDWP8Hg2B/DYNnfxODbv8ZA3Y/HkN9/yNDRX9ng00/bANU/3ADXT9zg2T/doNtP3nDdT98g31/fsNFf4DDjb+Cg5Y/hAOeP4WDpr+GQ68/hsO3v4bDgD/Gw4i/xoORP8XDmb/FA6J/w8Oq/8JDs3/Ag7w//oNEgDwDTQA5g1YANkNegDMDZwAvg2+ALAN4QCgDQMBjw0lAX0NRwFrDWcBVw2JAUINqwErDcwBFA3sAfwMDQLjDC0CyAxOAq0MbgKRDI4CdAyuAlUMzQI2DOsCFwwKA/ULKAPVC0UDsQtjA48LgQNrC50DRgu5AyAL1gP5CvID0goNBKoKKASACkEEVwpcBCsKdgT/CY4E0gmnBKMJvwR0CdYERAnsBBMJAwXgCBoFrQgvBXoIRAVGCFgFEAhsBdoHgAWjB5IFbAekBTMHtQX8BsYFwwbXBYkG5wVRBvYFFwYEBt0FEwakBSEGagUuBjAFOgb4BEYGvgRRBoUEWwZNBGUGFQRvBt0DdwamA34GcAOHBjkDjAYDA5MGzwKZBpoCnQZmAqIGMwKmBgACqQbNAasGnAGtBmwBrgY7Aa4GCwGuBt0ArgauAK0GgQCrBlUAqQYpAKYG/f+jBtP/nwao/5oGf/+VBlX/jwYs/4gGA/+CBtr+egax/nMGiP5qBl3+YAY0/lgGCv5OBt/9Qwa1/TcGi/0sBl/9IQY0/RQGB/0HBtv8+wWv/OwFgvzgBVX80gUn/MIF+vu0Bc37pAWe+5UFcfuFBUT7dAUV+2MF6PpRBbr6QAWM+iwFX/oaBTP6BgUF+vEE2vndBK75xgSC+bEEV/mZBC35ggQE+WoE2/hRBLP4OQSM+B4EZvgEBD/46gMb+M8D9/e0A9X3lwOz93sDk/dfA3T3QwNW9yUDOPcJAx336wIE980C6vavAtT2kwK99nUCqfZYApb2OgKF9hwCdfYAAmf24gFa9sYBT/aqAUb2jgE+9nEBOPZWATT2OwEx9iEBMfYGATP27AA09tMAOva7AD/2owBI9osAUvZ0AF32XQBr9kcAefYyAIr2HACe9ggAsvbz/8j23//h9sz/+va4/xX3pf8x95L/UPd+/2/3av+R91j/s/dE/9j3MP/+9xv/JPgH/0348/52+N7+ovjJ/s74tP77+J7+KvmI/lr5cv6K+Vz+vPlF/u/5L/4i+hj+VvoB/or66/2/+tP98/q8/Sn7pP1f+439lPt1/cv7Xf0B/Ef9N/wv/W38GP2k/AD92vzp/A/90/xE/bz8ev2l/K79j/zi/Xn8F/5k/Ev+T/x+/jr8sf4l/OL+EfwU//37Rf/p+3f/1/un/8T71/+z+wYAovs0AJH7YwCC+5AAcvu+AGT76QBW+xUBSPtBATv7bAEw+5YBJfu/ARn76AER+xECB/s5AgD7YAL3+oYC8vqtAuz60QLm+vYC4voaA9/6PQPe+mAD3PqBA9v6owPc+sID3PriA9/6AATi+h4E5vo8BOv6WATw+nME9/qOBP76pwQH+8EEEfvZBBv77wQm+wQFMfsaBT/7LQVM+0AFXPtRBWv7YgV7+3AFjft+BZ77iwWy+5UFxvufBdr7pwXv+64FBfy0BRz8twU0/LoFS/y7BWT8uwV8/LoFlvy3BbH8sgXK/K0F5fymBf78nwUZ/ZUFNP2LBU/9fgVr/XEFhv1lBaH9VQW8/UYF2P01BfP9JAUO/hEFKf79BET+6gRd/tQEeP6/BJP+qgSs/pMExv57BN/+ZQT5/k0EEv81BCz/HARE/wMEXP/qA3T/0QOM/7gDpP+fA7v/hQPT/2wD6f9SAwAAOQMVACEDLAAHA0EA7wJWANcCbAC/AoEApwKWAJACqgB6Ar4AYwLRAE4C5QA5AvgAIwILARACHgH8ATAB6QFDAdcBVAHGAWYBtQF3AaYBiAGWAZkBiAGqAXsBuQFuAckBYwHYAVkB6AFPAfgBRQEGAj4BFAI2ASECMAEvAioBOwIlAUcCIQFSAh4BXQIbAWcCGAFxAhcBegIVAYICFQGJAhUBjwIVAZYCFwGaAhgBnwIaAaMCHAGmAh8BpwIjAagCJgGqAikBqgItAagCMgGnAjQBpAI3AaECOgGdAj0BmQI+AZUCQAGPAkABiAJAAYICPgF6AjsBcwI5AWoCMwFiAi0BWAIoAU4CHwFEAhcBOgILAS8CAAEjAvMAGALnAA0C1wAAAscA9QG2AOgBpADbAZIAzwF+AMIBaQC0AVMApwE9AJoBJQCOAQ0AfwHz/3MB2v9mAcD/WAGl/0sBif8+AW7/MgFS/yUBNv8YARj/CwH8/gAB3v7zAMD+6ACj/t0Ag/7RAGb+xwBH/rwAKP6yAAj+qADp/Z4Ayv2WAKv9jQCM/YUAbf18AE79dQAv/W4AD/1nAPD8YgDR/FwAsvxWAJT8UQB3/EwAWPxKADr8RQAc/EIA/vtBAOH7PgDD+z4ApPs9AIb7PQBn+z0ASPs+ACn7QAAK+0EA6fpEAMn6RwCo+koAiPpOAGb6UQBE+lUAIvpZAAD6XADe+WAAvPlkAJj5aQB3+WwAU/luADH5cQAO+XMA7Ph1AMn4dQCn+HcAhfh3AGH4dwA/+HUAHfhzAP33cQDb924AufdqAJj3ZgB492AAV/dbADj3VQAZ904A+vZHANv2PgC89jYAnvYsAID2IgBk9hgASPYOACv2AwAR9vb/9vXr/9v13v/B9dH/qfXF/5D1tv959ar/YfWc/0z1jf819X7/IfVw/w71Yv/69FL/5/RC/9X0NP/G9CX/tfQV/6b0B/+Y9Pf+ivTp/n302v5y9Mz+aPS8/l70rv5W9KD+TfSS/kj0g/5C9HX+PPRp/jr0Wv439E7+NfRB/jT0M/419Cb+N/QZ/jr0C/4+9P/9QvTw/Uj04v1P9NX9V/TG/WD0uP1r9Kr9dvSa/YL0i/2Q9Hz9nvRr/a/0XP3A9Ez90fQ7/eX0LP349Bv9DvUL/ST1+vw89en8VPXY/G71x/yJ9bb8pfWl/MH1lPzf9YP8/vVy/B32Yfw/9lD8YfZB/IP2MPyo9h/8zfYO/PH2/vsZ9+37Qffe+2r3zfuT9737vfeu++n3nvsV+I/7Qvh/+2/4cPue+GH7zfhS+/74RPsu+Tb7YPkn+5P5GfvG+Qv7+vn++i768vpj+uX6mfrY+s76y/oF+8D6Pfu1+nX7qvqu+5765vuU+h/8ifpZ/H/6k/x3+s78bfoI/WT6RP1c+oH9Vfq8/U769/1G+jT+P/px/jr6rv40+uv+Lvoo/yr6Zv8m+qP/Ivrh/x/6HgAc+lwAG/qZABj61wAW+hQBFvpSARb6jwEW+swBFvoJAhj6RQIb+oICHPq/Ah/6/AIj+jcDJ/pzAyz6rgMw+uoDNvokBD36XwRC+pkES/rSBFL6CgVa+kMFY/p7BW36sgV3+uoFgPohBoz6VwaX+owGpPrBBrH69Qa9+igHyvpbB9j6jAfo+r4H9/rvBwf7HwgW+04IJ/t9CDj7qghJ+9cIXPsDCW77LgmC+1gJlvuDCar7qgm9+9IJ0/v5Cej7IAr9+0QKFPxoCir8iwpB/K0KWfzPCnD87gqI/A0LoPwsC7n8SQvT/GUL7PyACwb9mwsf/bQLOv3MC1X94wtw/fkLi/0NDKX9IQzC/TUM3v1GDPr9VwwX/mYMM/52DE/+gwxt/o8Mif6bDKf+pQzF/q4M4v62DAD/vQwe/8QMO//IDFn/zAx3/88Mlv/QDLT/0gzR/9AM7//PDA4AzgwsAMsMSgDHDGkAwQyGALoMpACzDMIAqgzhAKIM/wCWDBwBiww6AYAMVgFyDHQBZAySAVQMrgFDDMwBMQzoAR4MBAIKDCEC9Qs9AuALWQLIC3QCsQuQApgLqwJ+C8YCYwvhAkkL+gIsCxUDDwsvA/EKSAPSCmADswp6A5IKkgNwCqoDTgrCAysK2QMGCvED4QkGBLoJHASSCTIEaglIBEEJXAQXCXEE6wiFBL4ImQSRCKsEYwi/BDMI0gQDCOIE0wfzBKIHBAVwBxUFPQclBQkHNQXWBkQFogZSBW0GYAU3Bm0FAgZ6Bc0FhwWYBZIFYgWdBSwFqQX2BLIFwQS8BYwExgVWBM8FIgTXBe4D3gW5A+UFhwPsBVQD8gUhA/gF7gL9BbwCAgaLAgYGWwIJBisCDAb8AQ4GzQEQBp4BEQZxARMGRAETBhgBEwbsABEGwgAQBpcADgZuAAwGRQAJBh4ABgb2/wIG0P/9Bav/+QWG//QFY//uBUD/5wUc/+EF+v7ZBdr+0gW4/skFl/7BBXX+uAVV/rAFNP6mBRT+nAXz/ZAF0/2HBbL9ewWQ/XAFcP1jBU79VgUt/UoFC/08Ben8LQXG/B8FpPwQBYH8AAVf/O8EO/zeBBj8zAT2+7kE0/unBK/7kwSM+34EaPtpBEf7VAQj+z0EAfsmBN76DgS8+vgDmvreA3n6xgNX+q0DN/qTAxj6eAP3+V8D2PlEA7r5KQOd+Q0Df/nyAmP51gJI+bsCLfmfAhT5hAL6+GcC4vhLAsv4LwK1+BQCofj4AY343QF5+MIBaPimAVf4iwFJ+HEBO/hWAS74PQEj+CMBGfgKARH48AAI+NgAAvjAAP73qgD795MA+fd8APn3ZwD691IA/fc9AAH4KQAF+BcADPgDABX48P8f+N//KfjO/zX4vv9E+K3/Uvid/2P4jf90+H7/h/hu/5v4X/+w+E//x/hA/9/4Mf/5+CL/EvkS/y75A/9L+fP+aPni/oj50/6n+cL+yfmy/un5of4M+pD+MPp//lX6bf55+lz+oPpL/sT6Of7s+ib+EvsU/jr7Af5j++/9ivvd/bL7yv3b+7j9BPyl/S38k/1W/IH9fvxu/af8XP3Q/En9+fw3/SD9Jv1J/RT9cf0B/Zr98PzC/d/86f3O/BH+vfw5/q78X/6d/IX+jfys/n/80f5w/Pf+Yfwe/1P8Qv9F/Gf/OPyM/yz8sf8g/NT/Ffz4/wr8GwAA/D4A9vtgAOz7hADk+6YA3PvHANX76ADO+woByfsqAcP7SgG/+2oBu/uJAbj7qAG1+8cBs/vlAbL7AwKy+yECs/s9ArX7WwK2+3UCufuSAr37rQLC+8YCx/vhAs37+gLU+xMD2/ssA+T7RAPs+1sD9vtxAwH8iAMN/J8DGfy0Ayb8yAMz/NsDQfzvA1D8AgRg/BMEcPwkBIH8MwSS/EMEpPxRBLb8XwTJ/GoE2/x2BO38gQQB/YkEFf2SBCn9mQQ9/aAEUf2kBGb9qQR6/a0Ej/2uBKP9sAS4/bAEzP2wBOH9rQT1/aoECv6nBB7+owQx/p0ER/6WBFr+kARu/ogEgv5/BJb+dgSq/mwEvf5iBNH+VgTk/ksE9/4+BAr/MgQe/yQEMP8XBEL/CQRV//kDZ//rA3r/2wOL/8wDnf+8A67/rQO//50D0f+OA+L/fgPz/24DBABdAxQATgMlAD4DNgAvA0UAHwNVABADZgACA3UA8gKFAOQClQDWAqQAyAKyALsCwgCtAtEAoALgAJUC7gCIAv0AfQILAXECGgFnAigBXAI2AVICRAFKAlEBQAJfATcCbAEvAngBJgKFAR4CkgEXAp4BDgKqAQcCtQEAAr8B+gHKAfMB1AHuAd0B6AHnAeIB7wHdAfYB1wH9AdMBBALPAQsCygERAsUBFQLAARoCvAEeArgBIQKyASMCrgEmAqgBKAKjASgCnAEpApUBKQKOASgChQEmAnsBJQJxASMCZgEhAlsBHAJOARoCQAEVAjABEQIhAQsCEAEHAv0AAQLrAPoB1wD1AcIA7gGrAOcBlQDgAXwA2AFkANEBSwDJATAAwAEVALkB+f+xAd3/qAG//6ABof+XAYT/jgFk/4UBRP99ASX/dAEE/2wB5P5iAcP+WQGh/lEBf/5IAV/+QAE9/jcBG/4vAfn9KAHX/R8Btf0YAZP9EAFx/QkBT/0BAS39+gAL/fUA6fzuAMn86ACn/OIAhvzdAGT81wBE/NMAI/zNAAP8ygDk+8YAxPvCAKX7vwCG+7wAaPu5AEv7uAAu+7YAEvu1APb6tADb+rQAwPqyAKf6sgCN+rQAdPq0AFr6tABC+rQAKvq1ABH6tQD5+bUA4fm1AMn5tQCx+bUAmPm0AID5tABo+bIAUPmvADf5rQAf+aoAB/mnAO/4owDV+J0AvfiZAKX4kgCN+IwAdfiFAF34fABF+HQALfhsABb4YgD+91gA6PdMANH3QQC69zYApPcpAI/3HAB49xAAY/cBAE/38/869+X/JvfW/xH3xv/+9rb/6van/9j2lv/G9oX/s/Z0/6L2Y/+R9lL/gPZA/3H2L/9h9hz/UvYL/0P2+f419ub+KfbW/hz2w/4P9rH+BPag/vn1jf7v9Xz+5fVq/tz1Wf7U9Uj+y/U3/sT1Jv699Rf+t/UG/rP19v2v9eb9q/XY/aj1yv2m9bv9pfWu/aT1oP2k9ZP9pfWG/ab1ev2p9W39rPVh/bD1Vv229Un9vPU+/cH1M/3K9Sf90vUb/dv1D/3l9QT98PX3/Pv17PwH9uH8FfbU/CP2yfwx9rz8Qvav/FL2pPxk9pf8dvaK/In2fvye9nL8svZm/Mj2Wfzf9kz89vZB/A73NPwn9yf8Qfcc/Fz3D/x49wT8lPf3+7D37PvO9+H77ffV+wz4yvst+L/7Tfiz+2/4qPuR+J37tfiT+9j4iPv9+H77I/l0+0j5aPtv+V/7lvlW+7/5TPvm+UL7D/o6+zr6Mftk+if7j/of+7r6GPvm+g/7FPsI+0H7APtu+/n6nfvy+sv77Pr6++X6Kfzf+ln82vqK/NT6u/zQ+uz8yvoe/cb6T/3C+oH9vfq0/br65v24+hn+tfpM/rL6gf6x+rT+rvro/q76HP+s+k//rPqE/6v6uf+s+u7/rPoiAK76VgCv+osAsfrAALP69QC2+ikBufpfAbz6kwHA+scBxPr8Acn6MALO+mUC1PqZAtr6zALh+gAD6PozA+/6ZgP2+poD/vrMAwf7/wMP+zAEGftjBCP7lQQt+8UEOPv2BET7JgVP+1YFWvuFBWf7tAV0++MFgfsRBo/7Pgad+2wGq/uYBrv7wwbJ++8G2PsaB+n7RAf5+20HCvyWBxv8vwcs/OcHPvwOCFD8NQhj/FkIdfx+CIn8owid/MYIsfzqCMT8DAnY/CwJ7fxNCQP9bAkY/YsJLf2pCUT9xgla/eMJcP3/CYj9Ggqe/TMKtf1LCs39ZQrl/XsK/P2SChT+pwot/r0KRf7QCl3+4wp3/vUKkP4GC6j+FgvC/iUL2/4zC/X+QAsQ/00LKf9YC0L/Ywtc/20Ld/92C5D/fQur/4QLxf+LC9//jwv5/5QLFACYCy8AmwtIAJwLYwCcC3wAnAuXAJsLsQCYC8wAlQvlAJELAAGLCxoBhQszAX0LTgF0C2cBbAuBAWELmgFVC7QBSQvMATwL5QEuC/8BHgsXAg0LLwL8CkcC6gpfAtcKdwLECo8CrgqmApkKvgKDCtQCawrrAlIKAgM6ChcDIQotAwYKQwPqCVgDzQltA7AJggOSCZYDcwmqA1IJvgMyCdEDDwnkA+0I9gPICAkEowgbBH0ILARXCD0ELwhOBAYIXwTdB28Eswd+BIcHjgRcB5wELweqBAIHuATUBsYEpwbTBHgG4ARIBuwEGgb4BOoFAwW6BQ4FiQUYBVkFIgUoBSwF+AQ1BcgEPQWYBEYFZgROBTYEVQUGBFsF1wNiBacDZwV4A20FSANxBRoDdwXsAnoFvgJ+BZACgQVlAoQFNwKFBQsCiAXgAYkFtQGJBYsBiQVgAYkFNwGJBQ4BiAXnAIcFvwCEBZkAggVzAIAFTAB7BSkAeAUEAHQF4v9vBcD/agWe/2UFfv9fBV//WQVA/1IFIv9LBQT/RAXm/j0Fyv41Ba/+LAWT/iIFeP4aBV3+DgVE/gQFKf75BA/+7gT2/eEE2/3UBML9xgSo/bgEj/2pBHT9mQRa/YkEQf14BCb9ZwQN/VUE8vxDBNf8LwS9/BsEo/wHBIj88gNt/N0DU/zGAzj8sAMe/JkDA/yCA+n7agPO+1IDtfs6A5r7IQOB+wkDZ/vvAk771gI0+7wCHPuhAgT7iALs+m4C1PpUAr36OgKn+iECkfoGAnv67AFn+tMBU/q5AT/6oAEt+oYBG/ptAQr6VQH5+T0B6fklAdv5DQHN+fUAwPneALX5xwCp+bEAoPmcAJb5hgCP+XEAiPldAID5SgB8+TYAePkjAHX5EgBy+QAAcvnv/3L53/9y+dD/dfnA/3j5sv98+aT/gvmW/4j5iP+P+Xv/l/lt/6H5YP+r+VP/tvlI/8P5O//Q+S//3/ki/+/5F//++Qr/Efr9/iP68P43+uT+S/rX/mD6yv51+rz+jPqv/qT6o/68+pT+1fqG/u36ev4I+2v+Ivtd/j37T/5X+0H+dPsx/pD7I/6r+xX+yfsG/uX79/0B/On9H/za/Tv8zP1Z/Lz9d/yu/ZP8oP2x/JL9zvyC/ez8dP0K/Wb9J/1Y/UX9S/1j/T39f/0w/Z39Iv27/RX92P0I/fX9/PwS/vD8MP7l/Ez+2vxq/s78hv7E/KT+ufzA/rH83v6n/Pr+nvwX/5b8M/+N/E//hvxt/3/8if95/KX/dPzC/2783f9q/Pn/ZvwVAGH8MABf/EwAXfxnAFz8ggBa/J0AWvy4AFr80wBc/O4AXfwHAV/8IQFh/DsBZvxVAWr8bQFu/IYBdPyeAXv8uAGB/NABifzoAZD8AAKa/BcCo/wvAqz8RQK2/FwCwvxzAs38iALY/J0C5Py0AvD8yAL9/N0CCv3xAhf9BAMj/RcDMf0pA0D9PANM/U0DWv1dA2n9bQN3/X0Dhv2LA5T9mQOj/aYDsf2yA8D9vgPO/cgD3f3RA+z92wP6/eQDCv7rAxj+8gMm/vgDNv79A0T+AgRS/gYEYv4JBHD+CgR+/gsEjP4NBJz+DQSq/g0EuP4LBMb+CgTU/gcE4v4EBPD+AgT//v0DDf/5Axv/9QMp/+8DN//qA0X/5ANT/94DYv/XA3D/0AN+/8kDjP/CA5n/uwOn/7IDtf+rA8P/owPR/5wD3v+TA+z/jAP6/4QDCAB7AxUAcwMjAGwDMgBjA0AAWwNOAFIDWwBLA2kAQwN3ADoDhAAyA5IAKQOgACEDrgAYA7sAEAPJAAcD1gD9AuQA9QLwAOwC/QDiAgoB2gIXAdECIwHIAjABvwI7AbcCRwGtAlIBpAJcAZoCZwGSAnEBiQJ6AX8ChAF3AowBbgKVAWUCnAFcAqQBUgKqAUgCsQE+ArcBMwK8ASgCwgEcAsYBEALKAQMCzQH1AdAB5wHTAdcB1gHHAdcBtwHYAaQB2gGSAdoBfgHaAWkB2gFUAdgBPQHYASUB1wELAdQB8gDTAdgA0AG8AM8BoADMAYQAyQFmAMUBRwDCASgAvgEHALkB5/+1Acb/sQGk/60Bgf+oAV//pAE7/54BF/+aAfP+lgHO/pABqv6MAYX+hgFg/oIBOv59ARX+eAHw/XMByv1uAaX9agGB/WQBWv1gATb9XAER/VgB7PxUAcf8TwGj/EsBf/xHAVr8RAE3/EABFPw9AfD7OgHN+zcBq/s0AYn7MgFn+zABR/svASb7LAEF+yoB5vopAcf6KAGq+igBjPomAW76JQFS+iMBN/oiAR36IQED+h8B6/keAdL5HAG8+RoBpfkXAY/5FAF7+RABZvkLAVL5BwE/+QEBLPn8ABn59gAI+e8A9vjoAOX44ADU+NcAw/jNALL4wwCh+LkAkfiuAID4oQBx+JYAYfiIAFL4ewBC+G0AM/hfACT4TwAV+EAAB/gwAPf3HwDp9w4A2/f9/8736//A99j/s/fG/6X3tP+Y96D/jfeN/4D3ev9192b/aPdS/173Pf9T9yn/SfcV/z73AP819+z+K/fX/iP3wv4Z967+Evea/gr3hf4C93H++/Zd/vT2SP7v9jb+6fYi/uP2Dv7f9vz92/bo/df21f3U9sP90Pay/c72of3L9pD9yvZ//cj2cP3I9l/9yPZR/cj2Qf3K9jP9y/Ym/c72GP3R9g391PYA/dj29fzc9un84fbe/Ob20/zs9sn88/a//Pr2tfwC96v8C/ej/BP3mfwd95D8J/eG/DP3fvw+93X8Sfdr/Fb3Y/xj91r8cfdS/ID3SfyP90H8nvc4/K/3MPzA9yf80fcf/OP3Fvz39w78CvgF/B/4/vsz+Pb7SPjv+1745vt1+N/7jPjX+6T40Pu9+Mn71fjC++/4u/sK+bP7JPms+z/5p/tc+aD7ePma+5b5k/uz+Y370fmI+/D5gvsP+nz7MPp3+0/6cvtx+m37kfpo+7P6ZPvX+mD7+fpc+xz7V/tB+1P7ZPtQ+4r7TPuv+0n71PtH+/r7RPsi/EH7SPw++3D8PfuX/Dv7v/w6++j8OPsP/Tf7OP02+2P9NvuM/Tb7tv02++H9NvsL/jb7Nv43+2D+N/uM/jj7uP46++L+PfsO/z77Ov9B+2f/RPuT/0f7v/9L++z/TvsYAFL7RQBW+3MAWvueAGD7zABk+/kAavsmAXD7UgF3+38BfPutAYP72AGK+wYCkfsyApr7XwKh+4sCqvu4ArL75AK8+xADxPs8A877ZwPY+5MD4vu+A+376AP5+xQEBPw+BA/8ZwQb/JIEJ/y8BDT85QRB/A4FTvw2BVr8XwVp/IcFd/yuBYX81AWT/PwFo/wiBrH8RwbA/G0G0PySBuH8tQbw/NoGAf39BhL9Hwcj/UMHNP1jB0X9hQdY/aYHav3GB3z95QeP/QUIof0iCLT9QAjH/VwI2v15CO79lQgB/rAIFf7JCCr+5Ag+/vwIUv4UCWf+LAl8/kMJkv5ZCaX+bwm8/oQJ0f6YCeb+qgn8/r0JEv/PCSj/4Ak+/+8JU///CWr/DwqB/xsKlv8pCq3/NQrD/0AK2v9LCvD/VAoHAF4KHgBlCjQAbApLAHIKYgB3CngAewqPAH4KpgCBCrwAgwrTAIMK6ACDCv8AgAoVAX0KLAF6CkMBdgpYAXAKbgFpCoQBYgqaAVoKrwFQCsYBRgrbAToK8QEvCgYCIgobAhQKMAIGCkQC9wlZAuYJbQLVCYECxAmWArAJqgKcCbwCiAnQAnMJ5AJcCfYCRAkJAywJGwMTCS0D+QhAA90IUQPBCGMDpAh0A4UIhQNmCJYDRwimAyUItQMDCMUD4AfUA7wH5AOYB/IDcwcCBE0HEAQlBxwE/QYrBNQGNwSrBkQEggZRBFgGXAQsBmcEAgZzBNYFfgSqBYkEfgWTBFEFnQQkBaYE+ASwBMoEuASdBMEEcATIBEMEzwQXBNYE6gPdBL4D5ASQA+oEZQPvBDkD8wQNA/gE4gL8BLcCAAWMAgMFYgIGBTkCCQUQAgwF5wENBb4BDgWWARAFbgEQBUgBEAUhARAF/AAOBdYADgWyAA0FjQAKBWoACQVIAAYFJgADBQYA/wTl//sExv/2BKf/8gSJ/+wEbf/lBFH/4AQ2/9kEG//QBAH/yATp/r8E0f61BLv+qwSk/qAEj/6VBHr+iARm/nsEUv5tBED+XwQs/k8EGf5ABAj+MAT2/R8E5f0OBNT9/APD/egDsv3WA6H9wgOQ/a0Df/2ZA279hANd/W0DTP1YAzv9QQMq/SsDGf0TAwr9+gL5/OQC6PzMAtf8sgLG/JoCtfyCAqT8aQKT/FECgvw3AnH8HwJh/AYCUPzsAUH81AEw/LsBIPyjARH8iwEB/HMB8/tbAeT7QwHV+yoBx/sUAbn7/ACs++UAoPvQAJP7uQCG+6QAe/uPAHD7ewBm+2YAWvtSAFL7QABI+y0AP/sbADf7CgAw+/n/Kfvo/yP72P8c+8n/GPu7/xT7rf8P+6D/DfuT/wr7hv8H+3v/Bftw/wX7Zv8F+1r/B/tR/wj7R/8K+z7/Dvs0/xH7LP8W+yP/G/sb/yL7Ev8p+wr/MPsB/zj7+f5C+/D+TPvo/lb73/5h+9f+bfvO/nn7xv6G+73+k/u1/qH7q/6v+6P+v/uZ/s37kP7c+4b+7ft8/v37cv4O/Gn+Hvxf/i/8Vf5B/Ev+UvxB/mP8N/51/C3+iPwi/pn8GP6r/A7+vfwE/tD8+v3i/PD99vzl/Qj92/0b/dH9L/3J/UH9v/1T/bX9Z/2r/Xv9o/2N/Zr9of2Q/bX9iP3J/YH93f14/e/9cP0D/mn9GP5h/Sz+Wv1A/lX9U/5O/Wf+SP18/kL9kP4+/aX+Ov25/jb9zv4x/eT+L/33/iz9Df8p/SL/J/03/yX9TP8l/WL/I/13/yP9jP8l/aH/Jf22/yb9zP8p/eH/LP32/y/9CwAx/SEANv02ADr9SwA+/WAARP11AEj9iwBP/aAAVf21AFr9ygBh/eAAaf3zAHD9CQF3/R4Bfv0zAYX9SAGN/V0Blv1xAZ39hgGl/ZwBrv2xAbb9xQG//doBx/3uAdD9AQLY/RUC4f0pAun9PQLz/U8C/P1iAgT+dAIO/oYCF/6XAh/+qAIp/rkCMf7JAjv+2gJE/ugCTP74Alb+BgNf/hMDaf4hA3H+LQN7/jkDg/5EA43+TwOW/lkDoP5jA6r+bQOy/nYDvP5+A8b+hQPO/owD2P6TA+L+mQPs/p8D9v6kAwD/qgMK/64DFP+xAx7/tQMo/7gDMf+7Az3/vgNH/78DUf/BA1z/wgNm/8IDcf/DA3v/wwOG/8MDkv/CA53/wQOo/78DtP++A7//uwPK/7gD1v+1A+H/sgPu/64D+f+qAwYApgMRAKADHgCaAyoAlQM2AI8DQgCIA08AgQNcAHoDZwBzA3QAbAOBAGMDjQBbA5kAUgOmAEoDsQBAA74ANwPJAC0D1AAlA+AAGwPpABED9QAHA/8A/AIKAfICFAHnAhwB2wImAdACLwHDAjcBtwJAAaoCSAGcAk8BjgJYAX4CXQFuAmQBXQJsAUwCcQE6AncBKAJ7ARQCgQH/AYUB6QGJAdMBjgG8AZABowGVAYsBlwFwAZoBVQGcATkBngEcAaAB/wChAeEAowHCAKQBoQCkAYEApgFgAKYBPgCmARwApgH5/6YB1v+mAbH/pgGM/6QBZ/+kAUL/owEc/6EB9v6hAdD+oAGq/p4Bgv6dAVz+nAE0/poBDv6ZAej9lwHA/ZYBmv2VAXL9kwFM/ZIBJv2QAf78jwHY/I4Bs/yOAY38jAFn/IsBQvyJAR78iQH5+4gB1PuIAbH7hgGN+4UBavuFAUf7hAEl+4IBBPuBAeL6fwHC+n4Bovp9AYP6egFk+ngBRvp0ASr6cQEO+m0B8/lpAdj5ZAHA+V8Bp/lZAZD5VAF5+UwBY/lEAU/5OwE7+TMBKfkqARb5IQEF+RUB9vgKAeb4/wDY+PIAyvjlAL341wCw+MkApfi7AJr4qwCP+JoAg/iLAHn4egBv+GkAZvhWAF34RABT+DIAS/gfAEL4CwA6+Pj/M/ji/yr4zv8j+Ln/HPil/xX4j/8O+Hr/B/hk/wH4T//79zn/9vcj//D3Df/q9/b+5ffh/uH3yv7c97T+2Pee/tT3iP7R93L+zfdc/sr3R/7H9zH+xvcc/sP3B/7B9/L9wPfe/b/3yv2997b9vfej/b33kP299379vfdr/b/3Wf3A90j9wfc4/cP3J/3G9xj9x/cI/cr3+vzO9+z80fff/NX30/zZ98b83ve7/OP3r/zp96X87/eb/PT3kvz794n8AviB/Ar4ePwS+HH8G/hp/CP4Yfws+Fr8NfhV/D/4TvxJ+Ej8VfhB/GD4O/xr+Db8dvgw/IP4KvyQ+CX8nvgf/Kz4Gfy6+BX8yfgP/Nj4C/zo+AX89/gB/Aj5/fsZ+ff7LPnz+z357/tP+ev7Y/nm+3X55PuJ+d/7nvnb+7L52PvH+dT73vnR+/P5zfsK+sr7IvrH+zj6xPtQ+sL7aPq/+4L6vfub+rv7tfq4+9D6tvvp+rX7BPuy+yD7sfs9+6/7Wfuu+3X7rPuR+6z7r/ur+837q/vs+6r7Cvyq+yn8qvtJ/Kr7afyq+4n8qvuq/Kr7yvyr++v8q/sN/az7L/2u+1H9r/ty/bH7lv2y+7n9s/vd/bb7AP64+yP+u/tI/r37a/7A+5D+w/u1/sf72v7K+wD/zvsl/9P7S//X+3D/2/uW/9/7vP/k++L/6fsIAO/7LwD1+1UA+vt7AAD8owAH/MkADfzwABT8FwEb/D0BIvxkASn8iwEx/LIBOPzYAUH8AAJJ/CYCUvxOAlr8dAJk/JoCbvzAAnf85wKB/A4DjPwzA5b8WQOh/H8Dq/ymA7b8ygPC/O8DzfwVBNr8OgTl/F8E8vyCBP78pwQL/coEGP3uBCb9EQUz/TUFQf1WBU/9eAVd/ZoFa/28BXr93QWJ/f8Fl/0eBqf9Pga2/V4Gxv19Btf9nAbm/boG9v3ZBgf+9QYY/hMHKf4vBzr+SgdL/mYHXP6BB23+mgd//rQHkv7NB6P+5Qe1/v4Hx/4WCNr+LAjs/kMI//5YCBL/bQgl/4EIN/+VCEv/qQhf/7sIcf/MCIX/3giZ/+4Irf/+CL//DAnT/xoJ5/8oCfr/NQkOAEAJIgBKCTYAVAlLAF4JXwBmCXMAbQmGAHQJmgB6Ca4AfgnCAIMJ1gCFCekAhwn/AIgJEgGKCSYBiAk6AYcJTAGFCWABgwl0AX4JiAF5CZwBcwmuAW0JwgFmCdQBXgnoAVUJ+gFLCQ0CQQkfAjYJMwIpCUQCHQlWAhAJaQICCXsC8giMAuMInQLSCK8CvwjAAq0I0QKZCOIChQjyAnAIAwNZCBMDQwgiAysIMgMTCEED+QdRA94HXwPEB24Dpwd9A4oHiwNsB5cDTQemAy4HsgMNB78D6wbMA8sG2QOnBuUDhAbxA2AG/AM8BgcEFwYRBPIFHATMBSYEpgUwBIAFOgRYBUMEMAVLBAkFVAThBFwEuQRjBJIEbARpBHMEQQR4BBgEfwTxA4UEyQOLBKADkAR4A5UEUQOZBCkDnQQCA6EE2gKkBLQCpwSOAqoEZgKtBEECrgQbArAE9QGxBNABsQSrAbEEiAGxBGQBsQRBAbAEHgGuBPwArQTaAKoEuQCnBJkApAR6AKAEWwCcBDsAmAQeAJIEAACLBOT/hQTJ/34Erv92BJP/bQR7/2MEYv9ZBEv/TwQ0/0QEHv85BAr/LAT2/h8E4v4RBND+AwS//vUDrv7lA57+1AOP/sUDgf60A3L+oQNm/o8DWf59A0z+agNB/lYDNv5DAyr+LQMg/hoDFf4EAwv+7wIB/tkC+f3DAu/9rQLm/ZYC3f1/AtT9aQLM/VICwv07Arn9IwKx/Q0CqP32AaD93gGX/ccBjf2vAYX9mQF8/YIBdP1sAWv9VQFj/T4BWv0oAVL9EgFJ/fwAQf3nADj90QAw/bwAJ/2oAB/9lQAX/YEADv1tAAb9WwD9/EgA9fw2AO38JQDl/BQA3vwDANX88//O/OT/xvzW/7/8x/+4/Ln/sfyt/6r8oP+k/JT/nfyJ/5f8fv+S/HT/jPxq/4j8Yv+C/Fn/fvxR/3n8Sv93/EL/cvw7/3D8NP9u/C//a/wo/2r8Iv9p/Bz/afwY/2n8Ev9p/A3/avwI/2v8A/9t/P/+bvz6/nH89f50/PD+d/zr/nn85v5+/OH+gvzd/ob81/6K/NP+j/zN/pT8x/6a/ML+oPy9/qX8uP6r/LL+sfys/rj8p/6//KD+xvya/sz8lP7U/I/+2/yJ/uL8gv7p/Hz+8vx1/vr8cP4B/Wr+Cv1j/hL9Xf4c/Vj+Jf1R/i39S/43/UX+Qf1A/kn9Ov5T/TT+X/0v/mn9Kf5y/SP+fv0e/on9Gf6U/RT+oP0P/qv9C/64/Qf+w/0D/tD9//3d/fz96f35/ff99v0E/vP9Ev7w/SD+7v0v/uz9Pf7r/Uz+6f1a/uj9av7o/Xr+6P2J/ub9mf7m/ar+6P25/uj9yv7o/dv+6f3s/uv9/f7s/Q7/7v0g/+/9M//w/UT/8v1W//P9af/2/Xv/9/2P//r9of/8/bX///3J/wH+2/8D/u//Bv4EAAj+GAAL/iwADv5BABH+VgAU/mwAF/5/ABn+lgAc/qsAH/7AACL+1gAl/uwAKf4BASz+GAEv/i0BM/5DATb+WQE5/m4BPf6EAUH+mQFE/q4BSP7DAUz+2AFP/u4BU/4BAlj+FQJc/ikCYP49Amb+TwJq/mMCbv51AnT+iAJ4/pkCfv6qAoP+uwKI/swCjf7bApT+6wKa/voCoP4KA6f+GAOs/iYDtP4zA7v+QAPC/k0Dyf5ZA9D+ZQPX/m4D3/56A+j+hAPv/owD9/6VAwH/nQMK/6QDEv+rAxz/sQMm/7cDL/+8Azn/wQNE/8MDTv/GA1n/yQNj/8oDbv/MA3r/zAOF/8wDkP/MA53/ygOo/8kDtf/GA8L/wwPN/8ED2v+8A+f/uAPz/7QDAACuAw0AqAMZAKEDKACcAzQAlQNBAI4DTgCFA1sAfgNmAHYDcwBtA38AYwOLAFsDlwBRA6MARQOuADoDuQAvA8UAIwPQABcD2wAJA+UA+gLvAOwC+QDdAgMBzAINAbsCFQGoAh8BlgIoAYICMAFtAjcBWAJAAUECRwErAk4BEQJVAfkBXAHeAWMBwwFpAacBbgGLAXQBbQF6AU8BfwEwAYUBEAGJAe8AjgHNAJIBqwCWAYgAmgFkAJ4BQQChARwApgH4/6gB0f+rAa3/rgGF/7EBX/+0ATn/twER/7gB6f67AcL+vAGa/r8Bcv7AAUn+wwEi/sUB+v3GAdP9xwGq/ckBgv3KAVr9zAEz/c0BC/3PAeT80AG9/NEBlvzTAXD80wFJ/NMBI/zUAf371AHY+9MBsvvTAY370QFq+9ABR/vPASP7zAEA+8kB3vrFAb36wAGd+rwBfPq4AV36sQE++qsBIPqkAQT6nQHo+ZUBy/mLAbL5gQGY+XcBf/lsAWj5YAFS+VUBPflHASf5OgEV+SwBA/keAfL4DgHh+P0A0vjuAMT43QC4+MoAq/i4AKD4pgCW+JMAjPh/AIP4bAB8+FYAdfhCAG74LQBo+BcAY/gBAF346/9Z+NT/Vvi+/1L4p/9P+JD/TPh4/0n4Yv9I+Er/Rfgx/0T4G/9C+AP/Qvjr/kH40/5B+Lz+Qfik/kH4jP5B+HX+Qvhd/kL4R/5E+DD+RfgZ/kb4A/5I+Oz9S/jX/U34wv1P+Kz9UviX/Vb4g/1Z+HD9XPhc/WD4Sf1k+Db9aPgl/W34Ev1x+AH9dvjy/Hz44vyA+NP8hvjE/I34tvyT+Kj8mPid/KD4kPyn+IX8rvh7/LX4cfy8+Gf8xPhf/Mv4VvzU+E/83PhI/OX4Qfzv+Dr89/g0/AH5L/wL+Sr8Ffkm/B/5IPwp+R78NPkZ/D75FfxJ+RL8VfkP/GH5C/xt+Qj8efkH/Ib5BPyT+QH8oPkA/Kz5/fu6+fz7yfn6+9f5+fvl+fb78/n2+wP69fsR+vP7IPry+zH68vtB+vD7Uvrw+2P67/t0+u/7hfrv+5b67/uo+u/7uvrv+8367/vf+u/78/rw+wf78Psb+/L7Lvvy+0L78/tX+/X7bfv1+4L79vuX+/f7rvv5+8P7+vva+/378vv++wj8APwg/AP8N/wE/E/8B/xp/Aj8gfwL/Jr8Dvyz/BH8zfwU/Ob8FvwA/Rn8G/0c/Db9H/xR/SP8a/0m/Ij9Kvyj/S38v/0x/Nv9Nvz3/Tr8Ff4+/DH+QvxP/kf8bf5L/Iv+T/yo/lX8xv5Z/OT+X/wD/2T8Iv9q/EH/bvxg/3T8f/97/J7/gfy+/4b83f+M/P3/k/weAJr8PQCg/F0Ap/x+AK78ngC1/L8AvfzgAMT8AAHM/CEB1PxBAdv8YgHk/IQB7PykAfX8xQH9/OcBB/0HAg/9KAIY/UgCIv1qAiz9iwI2/asCQP3MAkn97AJT/Q0DXf0tA2n9TgNy/W4Dfv2OA4n9rgOU/c0DoP3uA6v9DQS4/SwEw/1LBND9agTb/YkE6P2nBPX9xQQB/uQEDv4CBRz+HwUp/jwFNv5ZBUT+dgVS/pIFYP6uBW7+yQV8/uQFi/7/BZn+Ggan/jUGtv5OBsX+aAbU/oAG5P6ZBvP+sQYD/8kGEv/gBiL/9gYx/wwHQf8iB1H/Ngdi/0sHcf9fB4L/cweS/4UHo/+WB7T/qQfF/7gH1P/JB+X/1wf2/+cHBwD1BxgAAggpAA4IOgAaCEsAJQhcAC8IbgA5CH8AQQiQAEgIoQBQCLIAVwjFAFwI1gBhCOcAZQj4AGkICQFsCBsBbQgsAW8IPQFvCE4BbwhfAW0IcAFsCIEBaQiSAWYIowFjCLQBXgjDAVkI1AFSCOUBTQj1AUQIBgI9CBUCMwgmAisINgIfCEUCFAhVAgkIZQL8B3QC7geEAuAHkwLQB6ECwQexArAHvwKdB80CiwfbAncH6QJjB/gCTgcGAzcHEwMhBx8DCQctA/EGOgPXBkUDvgZSA6MGXwOHBmoDagZ2A04GgQMwBowDEwaXA/QFoQPUBasDtQW3A5UFvwN0BckDUgXTAzAF2wMOBeQD7ATsA8oE8wOnBPwDhAQDBGIECgQ+BBEEGwQXBPgDHATTAyIEsAMoBIwDLQRpAzIERQM2BCIDOgT/Aj4E2wJBBLgCRASVAkcEcwJIBE8CSgQtAksECwJNBOkBTQTJAU0EpwFLBIYBSgRmAUgERwFFBCYBQwQHAT4E6QA6BMoANgStADAEkAArBHQAJARYABwEOwAUBCIACwQHAAME7v/5A9b/7gO+/+IDp//XA5D/ygN7/74DZv+xA1L/owM+/5MDLP+FAxv/dgMK/2UD+v5VA+z+RAPe/jID0P4fA8P+DQO4/voCrP7oAqP+1AKZ/sACkP6tAoj+mQJ//oQCeP5uAnH+WwJq/kUCZP4wAl3+GwJY/gQCU/7vAU7+2gFJ/sUBRP6vAUD+mQE7/oQBN/5uATP+WQEv/kQBKv4vASb+GwEi/gYBHv7yABn+3gAV/soAEf62AA3+owAI/pAAA/5+AP/9bAD5/VsA9f1KAO/9OQDp/SgA5P0YAN/9CADa/fn/1P3r/8393f/H/dD/wv3D/7z9tv+2/ar/r/2g/6r9lP+k/Yv/nf2B/5f9eP+S/XD/jP1n/4b9YP+B/Vn/e/1T/3X9Tv9w/Uj/av1C/2b9Pv9g/Tn/XP00/1j9Mf9T/S3/T/0q/0z9Jv9I/SP/Rf0g/0L9Hv9A/Rv/Pv0Y/zv9F/86/RT/N/0R/zb9Dv80/Qv/M/0K/zP9B/8x/QT/Mf0B/zD9//4w/fz+MP35/jD99v4w/fP+MP3v/jD97P4x/en+Mf3l/jP94v4z/d7+NP3b/jb91/43/dT+OP3Q/jr9zP49/cn+Pv3F/kH9wP5C/bz+Rf24/kj9tf5L/bH+Tv2s/lL9qP5V/aX+Wf2h/l39nf5h/Zn+Zv2W/mr9kv5w/Y/+df2M/nv9iP6B/YX+hv2C/o39f/6U/Xz+m/16/qP9eP6q/XX+sv1y/rv9cf7D/XD+zP1t/tX9a/7f/Wr+6f1p/vP9Z/7//Wb+CP5k/hT+Y/4f/mP+LP5i/jf+YP5E/l/+Uf5f/l/+Xf5r/lz+ev5c/oj+Wv6W/lr+pP5Z/rT+Wf7D/lj+0/5W/uL+Vv7y/lX+A/9V/hT/U/4l/1P+N/9S/kj/Uv5a/1L+bf9R/n//Uf6T/1H+pf9P/rn/T/7N/0/+4f9O/vb/Tv4LAE7+IQBO/jYATv5LAE7+YABO/ncAT/6NAE/+pABP/rkAUf7QAFH+6ABS/v8AU/4VAVP+LAFV/kMBVv5ZAVn+cQFa/ogBXP6eAV/+tQFi/soBY/7hAWb+9gFp/g0Cbf4iAnD+NwJ0/ksCd/5gAnv+dAJ//ogChf6aAon+rQKP/r8ClP7QApn+4QKg/vICpf4CA6v+EQOy/h8Duf4tA8D+OgPH/kcD0P5SA9j+XQPh/mkD6f5xA/L+ewP6/oQDBP+LAw7/kgMY/5cDIv+dAy3/oQM3/6YDQv+oA07/qwNZ/64DZv+wA3H/sAN+/7ADi/+wA5f/rgOk/60Dsf+qA77/pwPK/6QD2P+gA+X/nAPz/5YDAACSAw4AjAMbAIUDKAB+AzYAdwNCAG4DUQBmA10AXQNqAFQDdwBKA4QAPgOQADMDnQAmA6oAGgO1AAsDwgD9As0A7gLYAN4C5ADNAu8AvAL6AKgCBAGWAhABgQIaAWwCIwFWAi0BQAI3ASgCQAEQAkoB9gFSAdsBWwHAAWMBpAFsAYgBcwFqAXsBTAGCAS0BiQEOAZAB7gCWAcwAnQGrAKMBiACqAWYArwFCALUBHwC7Afr/vwHW/8UBsf/JAYz/zQFm/9MBQP/XARn/2wHz/t4Bzf7iAaX+5wF//ukBWP7sATH+7wEK/vIB5P31Abz99gGW/fkBcP36AUj9+gEi/fwB/Pz8AdX8/AGv/PwBivz6AWT8+QE//PYBG/zzAfb78QHT++wBr/voAYz75AFo+94BR/vXASX70AED+8kB4vrAAcP6uAGi+q4BhfqkAWb6mQFI+o4BLPqBAQ/6dAH0+WcB2/lZAcL5SwGo+TsBkfksAXv5GwFk+QoBUPn5AD355wAp+dQAGPnCAAf5rgD3+JoA6fiGANv4cQDQ+FwAxPhHALr4MACw+BsAqfgEAKL47v+d+Nb/l/i//5T4p/+R+JD/j/h4/434YP+N+Ej/jfgw/434GP+P+AD/kfjo/pP40P6X+Lj+mvig/p74iP6i+HD+qPhY/q74Qf6z+Cn+ufgS/r/4/P3G+OX9zfjO/dT4uP3b+KP94/iN/er4eP3z+GT9+/hR/QT5Pf0M+Sn9FfkX/R35Bv0n+fP8MPni/Dr50fxE+cL8TPmy/Fb5pPxg+Zb8avmJ/HT5fPx/+XD8iflk/JP5Wvye+VD8qPlH/LP5Pvy9+Tf8yfkw/NL5Kfze+SP86fke/PT5Gfz++RX8CvoR/BX6Dvwg+gv8LPoK/Df6CPxC+gf8TvoF/Fr6Bfxm+gX8cfoF/Hz6BfyJ+gf8lPoH/KD6CPys+gr8uPoN/MT6DvzR+g/83PoS/On6Ffz2+hb8AfsZ/A77HPwb+x/8J/sj/DT7JvxC+yn8T/st/Fz7MPxo+zT8d/s3/IP7O/yR+z/8oPtE/K77R/y7+0v8yftP/Nj7U/zm+1j89ftc/AP8YPwS/GT8Ivxq/DD8bvw//HL8T/x3/F/8fPxw/IH8f/yF/JD8ifyg/I/8sfyT/ML8mfzT/J385Pyh/Pb8p/wH/av8Gf2x/Cz9tfw+/bn8Uf2//GP9w/x1/cn8if3N/J390/yx/df8xf3d/Nj94fzs/eb8Af7s/Bf+8Pwq/vb8Qf76/Fb+AP1r/gb9gv4K/Zf+D/2u/hX9xf4Z/dv+H/3z/iX9Cv8q/SL/MP05/zT9Uf86/Wn/QP2C/0X9mv9L/bL/Uf3M/1b95f9d/f//Y/0YAGn9MgBu/UsAdf1kAHv9fwCB/ZkAiP20AI/9zwCU/ekAm/0EAaP9HwGq/ToBr/1VAbb9cAG9/YwBxv2nAc39wgHU/d4B3f35AeT9FQLr/TAC8/1MAvz9aQIE/oQCDf6gAhT+vAIe/tcCJv7zAi/+EAM3/isDQf5HA0n+YgNT/n4DXf6ZA2f+tANw/s8Dev7rA4X+BgSP/iEEmf48BKT+VQSu/nAEuf6JBMX+pATO/r4E2v7XBOX+7wTw/gkF/f4hBQj/OQUU/1EFIP9pBS3/gAU5/5YFRf+tBVL/wwVf/9kFa//uBXj/AgaF/xUGk/8pBqD/PQau/08Gu/9gBsn/cwbX/4QG5P+TBvL/owYAALIGDgDBBhwAzwYqAN0GOQDqBkgA9QZWAAAHZAAMB3QAFgeCAB8HkAApB6AAMgeuADkHvgBAB80ARwfbAE0H6wBSB/kAWAcJAVwHGAFfByYBYgc2AWUHRQFmB1QBaAdjAWkHcwFpB4EBaAeQAWYHngFlB64BYge8AV8HzAFbB9oBVwfoAVEH+AFKBwYCRAcUAjwHIgIzBzACKwc+AiEHTAIWB1sCCgdpAv0GdQLxBoQC4waQAtQGnwLFBqsCtQa4AqMGxQKSBtECgAbeAmwG6QJYBvYCQwYCAy4GDQMXBhgDAAYjA+gFLwPQBToDuAVEA58FTgOEBVgDaQViA04FbAMzBXYDFwV+A/sEhwPeBI8DwQSXA6QEoAOHBKcDZwSwA0oEtwMsBLwDDQTDA+4DyQPPA88DsAPUA5AD2QNxA90DUgPhAzMD5QMUA+gD9QLrA9YC7AO3Au4DlwLvA3gC7wNZAu8DOwLvAxwC7gP/AewD4AHqA8IB5wOkAeQDiAHgA2oB2gNOAdQDMgHPAxcByAP6AMED4AC5A8UAsQOrAKcDkgCdA3gAkwNgAIgDSAB9AzIAcQMbAGUDBABYA+//SgPa/zwDxv8tA7T/HgOh/w4Dj///An7/7wJu/94CX//NAlH/uwJC/6oCNv+XAin/hQIe/3MCFP9gAgr/TAIA/zoC+f4mAvD+EgLp/v8B5P7sAd7+2AHa/sMB1P6vAdH+nAHN/ogByv50Acf+YAHG/kwBw/46AcL+JgHA/hIBv/4AAb/+7AC9/toAvf7HALz+tQC8/qQAu/6SALv+gQC5/nAAuf5fALj+TwC2/j4Atv4wALX+IQC0/hIAsv4EALH+9v+v/uj/rP7b/6v+0P+q/sP/p/64/6T+rv+h/qT/nv6a/5z+kP+Z/oj/lv6B/5L+eP+P/nH/i/5r/4j+Zv+D/mD/f/5a/3v+Vv93/lL/cv5P/27+TP9q/kr/Zv5H/2L+RP9d/kL/Wf5B/1X+QP9R/j7/TP4+/0j+Pf9E/j3/QP47/zv+O/83/jv/NP47/zD+O/8s/jv/KP47/yP+O/8f/jv/G/47/xf+O/8S/jv/Dv47/wr+O/8H/jv/A/46///9Ov/6/Tr/9v06//L9Of/v/Tn/6/03/+b9N//i/Tb/3/00/9v9NP/X/TP/1P0x/9D9MP/N/S//yf0t/8b9LP/D/Sr/wP0p/739KP+7/Sb/uP0l/7X9Iv+0/SD/sf0f/6/9Hv+u/Rv/rP0Z/6v9GP+r/RX/qv0U/6r9Ev+q/RD/qv0O/6r9Df+r/Qr/q/0I/6z9Bv+u/QT/sf0B/7L9AP+1/f3+uP36/rv9+f6//fb+w/3z/sf98P7M/e7+0f3r/tX96P7b/eX+4v3i/uj93/7v/d3+9v3Y/v391v4G/tP+Dv7O/hf+zP4f/sf+Kf7F/jP+wP49/r3+R/65/lL+tv5d/rL+av6u/nX+q/6C/qf+j/6j/p3+oP6r/pz+uf6X/sf+lP7X/pD+5v6N/vb+if4G/4b+F/+C/ij/f/46/3z+S/94/l3/df5w/3L+hP9w/pf/bf6r/2r+v/9p/tT/Zv7o/2T+/f9i/hQAYP4pAF/+QABd/lUAXP5sAFr+ggBa/pkAWf6vAFn+xgBZ/t4AWf71AFn+CwFa/iIBWv45AVz+TgFd/mQBX/56AWL+kAFj/qYBZv65AWn+zwFr/uIBcP72AXT+CgJ4/hwCfP4vAoH+QQKG/lICi/5jApD+cwKX/oICnf6SAqT+oAKr/q4Csv67Arn+yALC/tMCyv7eAtP+6QLb/vMC5f79Au/+BgP5/g4DA/8VAw7/HAMY/yMDI/8pAy//LQM6/zMDR/82A1L/OgNf/z0Da/9AA3j/QQOF/0MDkv9DA57/QwOt/0MDuf9DA8b/QQPU/z4D4f89A+//OQP9/zYDCgAyAxgALAMlACYDMwAhA0AAGgNOABEDWwAJA2kA/wJ1APUCggDpAo8A3gKcANECqADDArUAtQLCAKYCzwCVAtoAhALnAHEC8gBfAv0ASwIJATYCFAEhAh8BCgIqAfMBNAHbAUABwgFKAagBVAGOAV0BcwFnAVYBcAE6AXoBHAGCAf8AjAHgAJUBwACdAaAApgGBAK0BXwC1AT4AvAEcAMMB+v/KAdf/0QG0/9gBkP/eAW3/5AFK/+kBJv/vAQH/8wHd/vgBuP78AZT+AAJw/gMCS/4EAib+BwIB/gkC3f0JArj9CQKT/QkCbv0HAkn9BgIl/QMCAf0AAt38/QG5/PkBlvzzAXL87gFP/OcBLPzgAQr82AHo+9ABxvvGAaX7vAGF+7IBZPunAUX7nAEm+48BB/uCAen6dAHL+mYBr/pWAZP6RwF4+jcBXfomAUT6FQEq+gMBEvrwAPr53gDj+coAzvm2ALn5owCl+Y8Ak/l6AID5ZABv+U4AYPk5AFD5IgBE+QsAN/n1/yr53v8g+cb/Fvmv/w75l/8H+X//APln//v4T//3+Df/8/gf//L4B//w+O/+8PjX/vD4v/7y+Kj+8/iQ/vf4eP76+GL+/vhJ/gT5M/4K+Rz+D/kG/hb57/0d+dj9JvnD/S75rv03+Zn9P/mD/Un5cP1T+Vz9XflI/Wf5Nv1y+SP9fPkR/Yj5AP2T+e/8nvnf/Kv50Py2+cD8wvmy/M75pPzb+Zb85vmK/PP5fvwA+nL8DPpp/Bn6X/wm+lX8M/pM/D/6RfxM+j78Wfo4/Gb6M/xy+i38gPop/I36Jfya+iL8p/og/LP6HvzA+hz8zfoc/Nv6HPzo+hz89Poc/AH7HvwO+x/8G/sg/Cf7I/w0+yb8Qfsp/Ez7LPxZ+y/8Zvsz/HL7Nvx/+zr8ivs+/Jf7RPyk+0j8r/tM/Lz7UvzJ+1j81Ptc/OH7Yfzs+2f8+ftt/AT8cvwR/Hj8HPx+/Cn8hfw0/Ir8QfyQ/Ez8l/xY/J38ZPyj/HD8qvx8/K/8iPy2/JT8vPyg/MP8rPzJ/Ln80PzE/NX80fzb/N784vzp/Oj89vzv/AP99fwP/fz8HP0B/Sn9B/02/Q79Qv0U/U/9Gf1d/SD9av0m/Xj9LP2F/TH9k/03/aH9Pf2u/UL9vP1J/cr9Tv3a/VP96P1Z/fb9X/0G/mT9Ff5q/SP+cP0z/nX9Qv56/VL+f/1j/oX9cv6J/YP+j/2T/pT9pP6Z/bX+nv3G/qP92P6o/en+rP38/rL9Df+2/R//vP0x/8D9RP/G/Vb/yv1q/879fP/U/ZD/2P2k/979uP/i/cz/6P3f/+z99f/y/QgA9v0eAPz9MwAA/kgABv5dAAv+cwAP/okAFf6eABv+tQAf/soAJf7hACr++AAw/g4BNv4lATv+OwFB/lQBR/5qAUz+gQFT/pkBWf6xAV/+xwFm/uABa/74AXL+EAJ6/iYCgf4+Aob+VgKN/m4ClP6GApz+nwKk/rcCq/7PArL+5wK7/v8Cwv4XA8r+LwPT/kcD2v5dA+L+dgPr/owD8/6kA/3+uwMG/9EDDv/oAxj//wMg/xUEKv8rBDT/QAQ+/1YESP9qBFL/fwRc/5UEZ/+pBHH/vAR7/9AEhv/iBJL/9gSd/wkFp/8bBbL/LAW//z0Fyv9OBdb/XwXh/28F7v9+Bfn/jgUGAJwFEQCqBR4AuAUqAMYFNwDTBUQA4AVRAOsFXQD2BWoAAgZ3AA0GhQAXBpIAIQaeACkGrQAyBrkAOgbHAEMG1ABKBuIAUQbvAFcG/QBcBgsBYgYYAWYGJgFqBjQBbwZBAXEGTwF0Bl0BdgZqAXcGeAF4BoYBeAaTAXgGoQF3Bq8Bdga8AXMGygFwBtcBbQblAWkG8gFjBgACXgYNAlgGGgJRBiYCSAYzAkAGQAI3BkwCLgZZAiIGZgIXBnMCDAZ+Av8FiwLxBZYC4wWjAtQFrgLFBbkCtQXFAqQF0AKTBdoCgQXlAm8F7wJbBfkCRwUDAzMFDQMeBRcDCQUhA/MEKQPdBDIDxgQ6A7AEQwOYBEoDgQRRA2kEWANPBF8DNwRmAx4EbAMEBHED6wN2A9EDewO3A38DnQOCA4IDhwNnA4kDTQOLAzIDjAMXA44D/AKPA+ECjwPGAo8DqwKOA5ACjAN1AokDWwKIA0AChAMlAoEDCgJ9A/EBdwPWAXEDvAFsA6EBZQOIAV0DbgFWA1UBTgM9AUUDJQE8Aw0BMgP1ACgD3QAeA8YAEwOvAAYDmQD6AoQA7gJuAOECWwDTAkUAxQIzALcCHwCoAg0AmQL8/4kC6f96Atr/agLK/1sCu/9KAq3/OQKe/ygCkv8XAoX/BgJ6//UBbv/kAWT/0QFa/78BUv+uAUr/nAFC/4sBO/94ATb/ZgEw/1UBKv9DASb/MAEj/x8BH/8NARz//AAb/+sAGP/aABf/yQAV/7gAFf+nABX/lwAU/4YAFP93ABX/ZwAV/1gAFf9KABf/OwAX/y0AGP8fABn/EQAZ/wQAG//4/xz/6/8c/9//Hv/U/x//yf8f/7//IP+1/yD/q/8i/6P/Iv+a/yL/kv8i/4v/I/+E/yL/fP8i/3f/Iv9x/yL/a/8g/2f/IP9j/x//X/8e/1z/Hv9Z/xz/Vv8b/1X/Gf9T/xf/Uv8V/1H/FP9R/xH/T/8Q/0//Df9P/wv/Uf8I/1H/Bv9S/wP/Uv8A/1P//f5V//r+Vv/3/lj/8/5a//D+XP/s/l3/6f5f/+X+Yv/h/mP/3f5k/9j+Z//U/mn/0P5q/8z+bf/G/m7/wv5w/7z+c/+2/nT/sv51/6z+d/+n/nj/of56/5z+e/+W/nz/kP5+/4v+f/+F/n//f/6B/3j+gv9y/oL/bf6E/2f+hP9i/oT/XP6F/1X+hf9P/oX/Sf6F/0T+hf9A/oX/Ov6F/zT+hf8v/oT/Kv6E/yX+gv8g/oL/HP6B/xj+f/8U/n7/D/58/w3+e/8I/nr/Bv53/wP+df8A/nP//f1w//z9bf/5/Wr/9/1n//b9ZP/2/WL/9f1d//X9Wf/1/Vb/9f1S//b9Tv/2/Ur/9/1F//n9QP/8/Tv//f03/wD+Mf8E/i3/B/4o/wv+Iv8P/hz/FP4X/xn+Ev8f/g3/Jf4H/yr+Af8x/vr+Of71/kH+7/5J/un+Uv7k/lr+3v5k/tj+bv7R/nj+zP6D/sb+j/7A/pr+u/6n/rX+tP6v/sD+q/7O/qX+3f6g/uv+mv76/pb+Cv+S/hn/jP4q/4j+Ov+D/kv/f/5d/3v+cP93/oH/dP6T/3H+p/9t/rn/av7N/2f+4f9m/vX/Y/4IAGL+HABf/jAAX/5EAF3+WABc/mwAXP5/AFz+lQBc/qgAXP67AFz+zwBd/uIAX/71AGD+CQFj/hsBZv4tAWf+QAFr/lEBbv5jAXL+dAF3/oUBe/6VAX/+pAGF/rQBi/7DAZD+0QGX/uEBnf7uAaT+/AGs/gkCtP4VArz+IQLF/iwCzf43Atb+QQLf/kwC6f5VAvP+XwL//mcCCP9wAhT/dwIf/34CKv+FAjb/iwJC/5ACTv+WAlr/nAJn/6ACdP+kAoH/pwKN/6oCmv+tAqf/rgK1/68Cwv+xAtD/sQLd/7EC6/+vAvj/rgIGAKsCEgCoAiEApAItAKACOwCaAkgAkwJWAI4CYwCFAnAAfQJ+AHMCiwBpApcAXQKkAFICsQBFAr4ANwLKACkC1wAaAuIACQLvAPgB+gDnAQcB1AESAcABHgGrASkBlwE0AYEBPgFqAUoBVAFVATsBXwEjAWkBCgFzAe8AfQHWAIYBuQCPAZ4AlwGCAKABZgCoAUgArwEqALgBDQC/Ae7/xQHQ/8oBsf/QAZL/1gFx/9oBUv/eATH/4QER/+QB8P7nAdD+6AGv/ugBjf7pAW3+6AFM/ugBKv7lAQr+5AHo/eEBx/3dAaX92AGF/dMBY/3NAUL9xwEi/cABAf24AeH8sQHA/KcBoPydAYH8kwFg/IgBQfx9ASL8cAEE/GMB5ftWAcf7SAGr+zkBjfsqAXH7GwFW+woBO/v5ACD76AAF+9cA7PrFANT6sgC8+p4ApPqMAI36eAB4+mMAY/pPAE76OgA6+iUAJ/oQABX6+v8E+uX/9PnO/+X5uP/X+aP/yvmM/735df+y+V//p/lI/575MP+W+Rn/jfkD/4j57P6C+db+fvm//nn5qP54+ZL+d/l7/nX5Zv51+U/+d/k6/nn5I/58+Q7+f/n5/YP55f2J+dD9j/m8/Zb5qP2d+ZT9pPmC/az5cP21+V39v/lL/cf5Ov3R+Sn93PkZ/eb5Cv3y+fr8/fns/Ar63vwV+tD8IvrD/C76tvw7+qv8SPqg/FX6lvxh+oz8cPqC/Hz6efyK+nL8l/pr/KX6ZPyy+l/8wPpZ/M76Vfzb+lL86fpO/Pf6TPwF+0n8EvtI/CD7SPwu+0j8O/tI/En7SPxW+0n8ZPtM/HH7Tvx/+1D8jPtT/Jr7Vvyn+1r8s/tf/MD7Y/zN+2f82vtt/Ob7cfzz+3f8APx8/Av8gvwY/In8I/yP/DD8lPw7/Jv8SPyj/FP8qPxf/K/8avy2/HX8vfyB/MT8jPzM/Jb80/yh/Nv8rPzi/Lb86fzC/PD8zPz3/NX8AP3h/Af96/wO/fX8Ff3+/B79CP0l/RL9LP0c/TP9Jv06/TD9Qf06/Uj9RP1P/U79Vv1W/V39YP1k/Wr9a/10/XL9fP16/Yb9f/2Q/Yb9mv2N/aT9k/2s/Zr9tv2g/cD9pf3K/av91P2y/d79uP3o/b398v3D/fz9yf0G/s79D/7T/Rv+2P0l/t79MP7i/Tr+6P1F/uz9Uf7y/Vr+9v1m/vr9cf7//Xz+A/6J/gj+lP4N/qD+Ef6s/hT+uf4Y/sb+HP7R/iD+3/4j/uz+KP75/iz+B/8v/hT/M/4i/zb+MP86/j7/Pf5M/0H+Wv9E/mr/SP56/0v+iP9O/pf/Uv6n/1X+uP9Y/sf/XP7Y/1/+6P9i/vn/Zv4KAGn+GwBr/iwAcP4+AHL+TwB3/mIAev50AH7+hgCB/pkAhf6rAIn+vwCM/tEAkP7lAJT++ACZ/gsBnf4fAaH+MwGl/kcBqv5bAa7+bgGy/oQBuP6XAbz+qwHC/r8Bxv7UAcz+6AHR/v0B1v4RAtv+JQLh/joC6P5OAu7+YgLz/nUC+v6LAgD/nwIH/7ICDf/GAhT/2gIb/+4CIv8AAyr/FAMx/yYDOf86A0H/TQNI/18DUf9xA1n/hANi/5YDav+nA3P/uQN7/8oDhf/bA43/7AOX//0Dof8NBKv/HgS1/y0Ev/89BMn/TQTT/1sE3f9qBOj/eATz/4cE/f+VBAgAowQUALAEHwC8BCoAyQQ2ANYEQQDiBEwA7gRZAPkEZAAEBXEAEAV8ABoFiQAkBZYALQWhADYFrgBABbsASAXHAE8F1ABYBeEAXwXuAGUF+gBsBQcBcQUUAXcFIgF7BS8BgAU7AYIFSAGFBVUBiAVjAYsFcAGLBX0BjAWJAYwFlgGMBaQBiwWxAYkFvgGHBcoBhAXXAYAF5AF7BfEBdgX9AXAFCQJqBRUCYwUiAlsFLQJSBToCSgVFAkAFUgI2BV0CLAVpAiEFdAIUBX4CBwWJAvsElQLsBJ8C3gSoAtAEsgLBBLsCsQTFAqAEzQKPBNYCfgTeAm0E5QJbBO4CSATzAjYE+gIiBAADDgQGA/sDCwPnAxED0wMVA74DGAOoAxwDkwMfA34DIQNpAyMDUgMlAz0DJQMmAyUDEAMlA/kCJQPiAiMDzAIhA7UCHwOfAhwDiAIYA3ECFANbAhADQwILAywCBgMVAv8C/wH5AugB8gLTAesCvAHiAqYB2gKQAdECewHIAmQBvgJRAbQCOwGoAiYBnQISAZIC/wCGAusAegLXAG4CxQBgArIAVAKgAEcCjwA5An4AKwJtABwCXQAOAk4AAAI+APEBLwDhASEA0wEUAMMBBwC0Afr/pAHu/5UB4v+FAdj/dQHO/2YBxf9WAbv/RQGy/zYBq/8mAaT/FwGd/wcBl//4AJL/6ACM/9oAiP/KAIT/uwB//60AfP+eAHr/kAB3/4IAdf90AHT/ZgBz/1kAcf9LAHH/PgBw/zMAcP8mAHD/GwBx/xAAcf8EAHP/+f9z/+//dP/l/3X/2/91/9P/d//J/3j/wv96/7n/e/+y/3z/q/9+/6T/f/+e/4H/mf+C/5P/gv+P/4T/i/+F/4b/hv+E/4b/gf+I/37/iP97/4n/ev+J/3j/if93/4n/d/+J/3f/if93/4n/d/+J/3f/if94/4j/ev+I/3v/hv98/4X/fv+E/3//gv+C/4H/hP9//4b/fP+J/3v/jP94/4//df+S/3P/lP9w/5f/a/+a/2n/nf9k/6D/YP+k/1z/p/9Y/6r/Uv+t/07/r/9I/7L/RP+1/z7/uP85/7v/Mf++/yz/wP8m/8P/H//G/xj/yf8S/8r/C//N/wT/zv/9/tH/9v7T/+7+1P/m/tb/3/7X/9j+2P/Q/tr/yf7a/8L+2/+5/tv/sv7b/6v+2/+j/tv/nP7b/5T+2v+N/tr/hv7Y/3/+1/94/tb/cf7U/2r+0f9j/tD/Xf7N/1b+yv9R/sf/S/7F/0X+wP9A/r7/Ov65/zb+tf8w/rH/LP6t/yj+p/8j/qP/IP6d/xz+l/8Z/pL/F/6M/xT+hv8S/oH/Ef56/w/+dP8O/m3/Df5n/w3+YP8N/ln/Df5S/w7+S/8P/kT/Ef49/xL+NP8V/i3/GP4m/xv+Hv8f/hf/Iv4Q/yj+B/8s/gD/Mf75/jf+8P4+/un+Rf7i/kz+2/5T/tP+XP7M/mT+xf5u/r3+eP62/oL+sf6M/qr+l/6j/qP+nf6v/pb+u/6Q/sf+i/7U/oX+4v5//u/+ev79/nX+Df9w/hv/a/4q/2f+Of9j/kj/YP5Z/1z+af9Z/nj/Vv6J/1P+mv9R/qv/T/68/07+zf9M/t7/S/7v/0v+AABJ/hEASf4iAEv+NABL/kUATP5WAE7+ZwBP/ngAUv6JAFP+mQBY/qoAWv67AF3+ygBi/toAZ/7pAGv++QBx/gkBd/4YAXz+JgGC/jQBif5DAZD+UQGX/l8BoP5sAaj+eAGx/oUBuf6SAcP+nQHN/qoB1/60AeH+vwHs/soB9v7UAQH/3gEN/+gBGf/xASX/+QEx/wECPf8KAkr/EQJW/xgCY/8fAnH/JgJ+/ywCi/8wApn/NgKn/zoCtP89AsL/QALQ/0MC3v9EAuv/RQL5/0UCBwBFAhUARAIjAEMCMgBAAkAAPQJOADkCXAAzAmkALQJ3ACYChQAfApIAGAKgAA4CrgAEArsA+gHHAO8B1gDiAeIA1gHvAMcB/AC5AQkBqgEUAZkBIQGIASwBdwE5AWQBRAFRAU8BPQFZASgBZAEUAW4B/QB4AecAgQHQAIkBuACSAaAAmgGIAKEBbgCoAVUArwE6ALUBIQC7AQYAvwHp/8MBzv/HAbL/ygGW/80Bev/PAVz/0AFA/9ABIv/QAQT/zwHm/s0Byf7MAav+yQGN/sUBcP7AAVH+vAEz/rcBFP6vAfb9qgHX/aEBuf2aAZv9kAF8/YgBX/1+AUH9cwEj/WcBBv1cAej8TwHK/EMBrvw0AZL8KAF1/BgBWfwKAT38+gAi/OkAB/zaAOz7yQDR+7YAuPumAJ77kwCG+4EAbvtuAFb7WwA/+0cAKfszABL7HwD9+gsA6fr2/9X64v/C+s3/r/q4/536o/+M+o3/fPp4/236Yv9d+kz/T/o3/0L6IP83+gv/Kvr2/iD63/4W+sr+Dvq1/gX6oP7++Yv++fl1/vP5YP7v+Uv+7Pk2/un5Iv7o+Q7+6Pn6/ej55v3p+dP97PnA/e/5rP3y+Zr99vmJ/fz5d/0B+mb9CPpV/Q/6Rf0Y+jb9IPom/Sn6F/0z+gj9Pfr6/Ej67fxT+uH8X/rU/Gv6yfx4+r38hfqz/JH6qvyg+qD8rvqX/Lz6j/zK+oj82vqB/Oj6e/z3+nX8B/tw/Bb7a/wm+2n8Nvtm/EX7Y/xV+2H8ZPtg/HT7X/yF+1/8lPtg/KT7Yfy1+2P8xPtk/NT7Z/zk+2r89ftu/AT8cvwU/Hf8I/x7/DP8gfxC/Ib8UPyM/GD8kvxw/Jn8fvye/I38pfyb/K78qvy1/Lj8vPzG/MT81PzN/OL81fzv/N78/fzm/Ar97/wX/ff8I/0A/TD9Cv09/RL9Sf0c/VX9Jf1h/S/9bf03/Xj9Qf2D/Uv9j/1T/Zr9Xf2k/Wf9r/1w/bn9ev3D/YL9zf2M/df9lP3h/Z796/2n/fP9r/39/bn9Bv7C/Q/+yv0Y/tP9IP7b/Sn+5P0x/uz9Ov71/UH+/P1J/gT+Uf4L/ln+FP5g/hv+af4i/nD+Kf53/jD+f/43/ob+Pv6N/kX+lP5L/pz+Uv6j/lj+qv5d/rH+Y/65/mn+wP5u/sf+dP7O/nr+1v5+/t3+g/7k/oj+6/6N/vP+kv76/pb+Af+a/gr/nf4R/6H+Gf+l/iD/qP4p/6z+Mf+v/jn/tP5B/7b+Sv+5/lL/vP5c/7/+ZP/C/m3/xf53/8b+gf/J/on/zP6T/83+nf/Q/qf/0f6y/9T+vP/W/sf/2P7R/9r+3f/b/uj/3v7z/9/+///h/gsA4v4XAOX+IwDm/i8A6P47AOn+SADs/lUA7v5jAO/+cADw/nwA8/6LAPX+lwD2/qYA+f60APr+wgD9/tAA//7eAAH/7AAD//oABv8JAQj/GAEL/yYBDv82ARH/RAEU/1QBF/9iARn/cQEc/38BIP+PASP/ngEo/60BKv+8AS//zAEz/9sBN//pATv/+QFA/wkCRP8XAkr/JgJO/zYCU/9EAln/VAJd/2ICY/9xAmn/fwJw/48Cdf+dAnv/rQKC/7sCif/JApD/1wKW/+UCnv/zAqX/AgOt/xADtP8eA7z/LAPF/zoDzP9HA9T/VQPd/2ID5f9wA+//fQP4/4kDAQCXAwoApAMUALADHgC8AyYAyQMwANQDOwDhA0UA7ANPAPgDWQADBGQADQRwABgEegAiBIUALASQADYEnABABKYASASyAFEEvgBZBMkAYATUAGkE4ABwBOsAdgT4AHsEAwGBBA4BhwQbAYsEJgGPBDMBkwQ+AZYESwGZBFYBnARjAZ0EbgGdBHsBnwSGAZ8EkwGdBJ4BnASqAZoEtwGZBMIBlgTNAZIE2AGOBOQBiQTuAYQE+QF+BAMCeAQOAnEEGAJqBCICYwQsAlsENgJSBD4CSARHAj4ETwI1BFgCKwRgAh8EZwIUBG4CBwR1AvwDewLvA4EC4QOGAtQDjALGA5ACuAOVAqoDmQKaA50CiwOgAn0DoQJsA6QCXAOmAk0DpwI8A6cCKwOnAhoDpwIJA6cC+AKmAuUCpALUAqECwgKfArECnAKfApcCjAKVAnoCkAJnAosCVQKFAkQCfwIyAnoCHwJzAg0CbAL6AWUC6AFdAtYBVQLFAUwCsgFEAqEBOgKPATACfgEmAm0BHAJcARICSwEHAjoB/QEqAfIBGgHnAQoB2gH6AM8B7ADDAd0AtwHPAKoBwACdAbIAkAGkAIQBlwB3AYsAagF+AF0BcwBRAWYAQwFbADYBUQApAUUAHAE7AA4BMwABASkA9QAhAOgAGADbABEAzwAKAMIAAwC1AP3/qAD2/5wA8v+QAOz/hADo/3gA5P9tAN//YgDd/1YA2v9MANf/QQDW/zcA0/8tANH/IwDQ/xkA0P8RAM7/CADO/wAAzv/4/87/8P/O/+j/0P/h/9D/2//R/9T/0f/O/9P/yf/U/8P/1v+//9f/u//Y/7b/2v+0/9v/r//d/63/3/+r/+H/qP/i/6f/5P+l/+X/pP/n/6T/6P+k/+n/pP/r/6T/7P+l/+7/pf/v/6f/7/+o//D/qv/y/63/8v+u//L/sf/y/7T/8v+2//L/uf/y/7z/8P+///D/w//v/8b/7v/K/+z/zf/r/9H/6P/U/+f/2P/k/93/4f/f/97/5P/a/+j/1//s/9P/7//O//P/yv/4/8b/+v/A////vP8BALb/BgCx/wgAq/8NAKX/EACe/xIAl/8VAJL/GACL/xsAhP8cAHz/HwB0/yEAbf8jAGb/JQBd/yYAVf8mAE7/KABF/ygAPf8pADT/KQAs/ykAI/8oABv/KAAS/yYACv8lAAH/IwD5/iIA7/4hAOb+HgDe/hsA1/4YAM7+FQDG/hIAvf4OALX+CgCu/gYApf4BAJ7+/f+X/vj/j/7z/4j+7v+B/uj/e/7i/3T+2/9u/tb/Z/7O/2L+yf9c/sL/Vv67/1L+tP9M/qv/SP6k/0T+nf9B/pT/Pf6M/zr+hf83/nz/NP50/zP+a/8w/mP/L/5a/y/+Uv8t/kr/Lf5B/y3+Of8v/jD/MP4m/zH+Hv8z/hX/Nv4N/zn+BP87/vz+Pv7z/kL+6/5H/uL+S/7b/lH+0/5W/sr+XP7D/mP+vP5p/rT+cP6s/nj+pf5//p7+iP6X/pD+kv6Z/ov+o/6F/qv+f/61/nr+v/50/sr+cP7U/mr+3/5m/uv+Yv72/l3+Af9a/g7/Vv4b/1P+Jv9R/jP/T/5B/0z+Tv9L/lr/Sf5p/0j+df9I/oT/SP6S/0j+oP9I/q7/Sf68/0v+yv9M/tj/Tv7n/1H+9f9T/gMAVv4RAFn+HwBd/i0AYv47AGb+SgBr/lgAcf5mAHf+dAB8/oIAgv6QAIn+nQCQ/qsAmf64AKD+xQCo/tMAsf7gALv+7ADD/vgAzf4EAdf+EQHh/hwB6/4oAfb+MwEB/z4BDf9KARj/VQEj/18BL/9pATv/cwFI/3sBVf+EAWL/jAFu/5UBe/+cAYj/owGU/6oBo/+vAa//tQG+/7sByv+/Adj/wgHn/8YB8//HAQEAygEQAMwBHgDMASwAzAE5AMoBRwDJAVUAxwFjAMUBcADAAX4AvAGLALcBmQCxAaYAqwGyAKQBvwCcAcwAkwHYAIkB5QB/AfAAdQH9AGoBCQFdARQBUQEeAUQBKQE2ATMBJgE7ARcBRQEHAU4B9gBWAeUAXwHUAGYBwgBtAa8AcwGcAHgBiAB+AXQAhAFgAIgBSwCLATYAjgEfAJABCgCTAfP/lQHb/5UBxf+VAa3/lQGW/5MBfv+SAWT/kAFM/44BM/+JARv/hQEB/4EB6P59Ac7+dQG1/nABnP5pAYH+YgFn/lkBTv5RATP+SAEZ/j4BAP4zAeX9KQHM/R4Bsv0SAZf9BgF+/fkAZP3sAEv93gAx/dAAGf3CAAD9tADo/KQA0PyVALj8hQCg/HQAiPxjAHH8UgBa/EEARPwwAC/8HgAY/A0AA/z6/+/76P/b+9b/x/vD/7P7r/+h+53/j/uJ/377d/9t+2P/XPtR/0z7Pf8++yn/MPsX/yL7A/8V++/+CPvd/v36yf7y+rb+6Pqj/t76kP7V+n7+zvpr/sf6Wf7A+kf+uvo0/rb6I/6y+hL+r/oB/qz68P2r+t/9q/rO/av6v/2r+q/9rvqh/a/6kv2y+oP9tvp1/br6Z/3A+lr9xvpO/c36Qf3U+jb92/oq/eT6H/3s+hX99PoL/f76A/0I+/r8FPvy/B/76fwq++L8Nvvd/EL71fxO+9H8WvvM/Gj7x/x1+8T8gvvC/JD7v/ye+7z8rPu7/Lv7u/zJ+7v82Pu7/Ob7u/z1+7z8BPy9/BL8wPwi/ML8MPzG/D/8yfxO/M38XfzR/Gv81fx7/Nv8ifzf/Jn85fyn/Ov8tvzy/MT8+fzT/P784fwG/e/8Df39/BX9C/0c/Rn9Jf0m/Sz9NP00/UH9Pf1P/UX9XP1O/Wn9Vv11/V/9gv1p/Y/9cf2a/Xr9p/2D/bL9jP29/Zb9yf2e/dT9p/3f/bH96f25/fX9w/3//cz9Cv7V/RT+3v0e/ub9Jv7v/TD++f06/gH+Qv4K/kv+Ev5T/hv+XP4j/mT+Kv5t/jP+df47/nz+Qv6F/kv+jP5S/pP+Wf6c/mD+o/5n/qr+bv6v/nX+tv58/r3+g/7F/on+yv6Q/tH+lv7X/pz+3f6h/uT+p/7p/qz+7/6x/vX+tv76/rz+AP/A/gf/xf4N/8n+Ev/N/hj/0f4e/9b+I//a/in/3f4v/+H+NP/k/jr/5v5A/+n+Rf/s/kv/7/5S//L+WP/1/l3/9/5k//n+av/8/nH//f53///+fv8B/4X/A/+L/wT/kv8G/5n/B/+g/wj/p/8K/6//C/+2/w3/vv8N/8b/Dv/N/xD/1v8Q/97/Ef/n/xH/7v8S//b/FP8AABT/CAAV/xEAFf8ZABf/IwAX/ywAGP82ABj/QAAZ/0gAGf9SABv/XAAc/2YAHP9wAB7/egAf/4UAIP+PACL/mQAi/6QAI/+uACX/uQAo/8MAKf/PACr/2gAs/+QAL//vADD/+gAz/wYBNP8RATf/HAE6/ygBPf8zAUD/PgFC/0oBRf9WAUj/YgFM/20BT/94AVP/hQFY/5ABXP+dAWD/qAFk/7QBaf/AAW3/zAFz/9gBeP/lAXz/8QGC//0BiP8JAo3/FQKT/yICmv8tAqD/OgKn/0cCrf9SArT/XwK7/2wCwv93Asr/hALR/48C2P+cAuH/qALp/7QC8P/AAvn/zAIBANkCCgDkAhQA7wIcAPoCJgAGAy8AEQM5ABwDQQAoA0sAMwNVAD0DXwBHA2kAUQN0AFsDfgBlA4gAbgOTAHcDnQB/A6gAiAOyAJADvgCXA8kAnwPTAKYD3gCtA+kAsgP1ALgDAAG+AwsBwgMVAcYDIQHKAywBzwM3AdEDQwHUA0wB1gNYAdcDYwHZA20B2gN3AdoDggHaA4wB2QOWAdkDoAHXA6oB1AOyAdEDvAHPA8UBzAPNAcgD1gHDA94BvwPlAbkD7gG0A/UBrgP8AacDAQKhAwkCmgMOApIDFAKLAxgCggMeAngDIgJwAyYCZgMpAlwDLQJSAzACSAMyAj0DNAIyAzYCJgM3AhsDOQIQAzkCAwM5AvgCOQLrAjcC3QI2AtACNALDAjMCtQIwAqgCLQKaAisCjAImAn4CIwJwAh8CYgIaAlQCFQJFAhACNgIKAigCBAIaAv0BCgL2AfwB8QHuAegB3gHhAdAB2AHCAdEBsgHJAaQBwAGWAbcBiAGuAXoBpgFsAZwBXQGSAU8BiAFDAX4BNAF0ASgBaQEaAV8BDQFVAQABSgH1AEAB6AA0AdsAKQHQAB8BxQAUAbkACQGuAP0ApADzAJoA6ACPAN0AhgDTAHwAxwB0ALwAbACyAGMApwBbAJ0AUwCTAEwAiQBFAH4APgB0ADkAbAAzAGIALQBYACkATwAlAEUAIQA9ABwANAAZACwAFwAlABQAHAARABUAEAAOAA4ABwANAAAACwD6/wsA8/8KAO7/CgDo/woA5P8KAN7/CwDa/wsA1v8NANP/DQDO/w4AzP8QAMn/EQDG/xIAxf8VAML/FwDA/xgAwP8ZAL//HAC//x4Av/8hAL//IgC//yUAwP8mAMD/KQDC/yoAw/8tAMb/LwDH/zAAyv8zAMz/NADO/zYA0f83ANT/OQDY/zkA2/86AN7/OwDi/zsA5f87AOn/OwDu/zsA8v87APb/OwD6/zoA//85AAMAOQAHADcACwA0ABAAMwAUADAAGAAvABwALAAfACgAIwAlACgAIgAsAB4AMAAZADMAFQA3ABEAOgALAD0ABwBBAAEARAD8/0cA9v9IAPD/SwDr/04A5P9PAN7/UQDX/1IA0P9TAMn/VQDC/1YAu/9WALL/VgCr/1YAo/9WAJz/VgCT/1UAi/9VAIL/UwB7/1IAc/9PAGr/TgBi/0sAWf9IAFH/RQBI/0IAQP9AADf/OwAv/zcAJv8zAB7/LwAV/yoADf8mAAT/IQD9/hsA9f4VAOz+EADl/goA3f4EANb+/f/O/vb/x/7w/8D+6f+5/uL/sv7a/6v+0/+l/sz/oP7D/5r+vP+U/rT/j/6r/4n+o/+F/pz/f/6T/3v+i/93/oL/dP56/3D+cP9t/mf/av5f/2f+Vv9k/k7/Y/5F/2D+Pf9f/jP/Xf4q/13+Iv9c/hn/XP4R/1z+CP9c/gH/Xf75/l/+8P5f/uj+Yv7h/mP+2P5k/tH+Z/7K/mr+w/5t/rz+cf61/nT+rv54/qf+fP6h/oH+nP6F/pb+i/6Q/pD+i/6W/oX+nP6B/qH+fP6o/nf+r/50/rb+cP69/m3+xv5p/s3+Zv7W/mP+3v5i/ub+X/7v/l3++f5c/gH/XP4L/1r+Ff9a/h//Wv4p/1r+NP9c/j7/Xf5I/1/+U/9g/l//Y/5q/2b+df9p/oH/a/6M/27+l/9y/qP/d/6u/3z+uf+B/sb/hv7R/4z+3f+T/un/mf71/6D+AQCn/g0Arv4ZALb+JQC9/jAAxv49AND+SADY/lMA4f5fAOv+agD1/nUA//6BAAj/jAAU/5YAHv+hACn/qwA0/7UAQP+/AEv/xwBW/9EAYv/aAG7/4QB6/+kAhv/wAJP/+ACe//8Aq/8EAbj/CgHF/xAB0f8UAd7/GAHr/xwB+P8fAQQAIQERACMBHgAlASoAJQE3ACUBRAAlAU8AIwFcACIBZwAhAXQAHgF/ABoBiwAVAZYAEQGhAAsBqwAGAbUAAAHAAPkAyQDwANMA6ADbAOAA5ADXAOwAzQD1AMIA/AC4AAMBrQAKAaAAEAGTABUBhgAbAXoAHwFsACMBXQAoAU4AKgFAAC0BMAAvAR8AMgEQADIB//8zAe7/MwHd/zMByv8yAbj/MAGl/y8Bk/8sAYH/KQFt/yUBWv8iAUf/HAEz/xgBHv8SAQr/DQH2/gYB4f7/AMz++AC2/u8Ao/7oAI3+3gB4/tYAY/7MAE7+wgA5/rgAI/6tAA3+oQD3/ZYA4v2JAM39fgC4/XEApP1jAI/9VgB6/UgAZv07AFH9LQA9/R8AKf0QABX9AQAB/fL/7fzi/9v80//J/MP/tvy0/6T8pP+S/JT/gfyE/3D8dP9f/GP/T/xT/z/8Qv8w/DP/IPwi/xL8Ev8E/AH/9/vy/uv74f7e+9H+0/vC/sf7sf69+6H+s/uS/qr7gv6h+3L+mftj/pD7Vf6K+0X+g/s3/n77Kf55+xv+dfsN/nH7//1u+/L9bfvl/Wr72P1q+8z9avvA/Wr7tP1r+6j9bfue/W77k/1y+4n9dft//Xn7d/1++239g/tk/Yn7Xf2P+1X9lvtO/Z37SP2k+0H9rPs7/bX7N/29+zH9x/st/dH7Kv3b+yb95fsj/fD7Iv36+yD9Bfwf/RH8Hv0c/B79Kfwe/TT8Hv1B/B/9TPwg/Vn8Iv1m/CX9cvwm/X/8Kf2M/C39mfww/af8NP2z/Dj9wPw9/c38Qv3b/Ej96PxM/fX8U/0B/Vn9D/1f/Rz9Zv0p/Wv9Nv1y/UL9ev1P/YH9XP2I/Wn9kP10/Zf9gf2e/Y39p/2Z/a79pf22/bH9v/28/cb9x/3O/dP91/3e/d/96f3o/fX97/3//ff9Cv4A/hT+CP4e/hH+KP4Y/jH+IP47/in+Rf4w/k7+Of5Y/kH+YP5I/mn+Uf5x/lj+ev5f/oL+Z/6L/m7+kv51/pr+fP6h/oP+qP6L/rH+kP64/pf+vf6e/sX+pP7M/qr+0/6x/tj+tv7f/rz+5f7C/uv+x/7w/sz+9v7R/vz+1/4B/9v+B//f/g3/5f4S/+n+F//u/hz/8P4i//X+Jv/5/iz//P4w/wD/Nv8D/zr/Bv8+/wj/RP8L/0j/Dv9M/xH/Uv8U/1b/Ff9a/xj/YP8Z/2T/G/9q/x7/bv8f/3P/IP94/yL/fP8j/4L/Jf+G/yX/jP8m/5D/KP+W/yj/nP8p/6D/Kf+l/yr/q/8q/6//Kv+1/yz/u/8s/8D/LP/G/yz/zP8s/9H/LP/X/y3/3f8t/+L/Lf/o/y3/7/8t//X/Lf/6/y3/AQAt/wcALf8OAC3/FAAv/xsAL/8hAC//KAAv/y8AL/82ADD/PQAw/0IAMf9KADH/UgAx/1kAM/9gADT/ZwA0/24ANv93ADf/fgA5/4YAOv+NADv/lgA9/50APv+mAEH/rgBC/7YARf+/AEf/xwBK/9AATP/YAE//4QBS/+kAVf/zAFj//ABa/wYBX/8OAWP/GAFm/yEBav8qAW7/NAFz/z4Bd/9IAXv/UgGB/1wBhf9mAYv/cAGQ/3sBlv+FAZz/kAGh/5oBp/+mAa7/rwG0/7sBu//FAcD/0AHH/9sBzv/lAdb/8QHe//wB5f8GAuz/EQL1/xwC/f8mAgQAMgINADsCFQBFAh4AUQImAFsCMABlAjkAbgJBAHgCSwCCAlUAiwJdAJUCZwCdAnEApgJ7AK4ChQC3Ao0AvgKXAMUCoQDNAqsA0wK1ANoCvwDhAskA5wLTAOwC3QDyAucA9gLwAPoC+gD/AgMBAwMNAQcDFQEKAx8BDQMoAQ4DMAERAzoBEwNDARQDSgEUA1IBFQNbARUDYgEUA2kBFANwARMDdwERA34BEAOEAQ0DiwEKA5ABBwOWAQQDmgEAA6AB/AKkAfgCqAHzAq0B7wKxAekCtAHkArcB3gK5AdcCvAHRAr4BygK/AcMCwAG8AsIBtALCAa0CwgGkAsIBnALCAZMCwgGLAsABggK/AXgCvgFuArsBZgK5AVwCtwFSArQBSAKvAT4CrQEzAqgBKQKkAR8CoAEUApoBCgKWAf8BkAHzAYsB6QGFAd4BfwHTAXgByQFzAb4BbAGyAWQBpwFdAZ0BVgGSAU8BhgFIAX0BQAFxATcBZgEwAVwBKAFRAR8BRwEXAT0BDgEyAQYBKAH9AB4B9QAUAewACgHkAAEB2gD4ANEA7gDJAOUAwADdALgA0wCuAMoApgDDAJ0AuwCVALIAjACrAIQApAB7AJ0AcwCWAGoAjwBjAIkAWwCCAFMAfABLAHcARABzAD0AbQA2AGkALwBkACgAYAAhAF0AGQBZABQAVgAOAFMACABRAAMATwD9/0wA+P9LAPP/SgDv/0oA6/9IAOf/SADi/0gA3v9IANv/SADY/0gA1v9KANP/SwDR/0sAzv9MAM3/TwDM/1EAzP9SAMr/VQDK/1YAyv9ZAMr/XADK/18Ayv9iAMz/ZADN/2cAzv9qAND/bQDT/3AA1P90ANf/dwDa/3oA3f98AN//gQDi/4QA5f+GAOn/iQDu/4wA8P+PAPX/kgD5/5UA/f+XAAEAmgAGAJwACwCeABAAoAAUAKEAGQCjAB4ApAAjAKYAKACnAC0ApwAzAKgANwCoAD0AqABBAKgARwCnAEsApwBPAKYAVQCkAFkAowBdAKEAYgCeAGYAnQBqAJoAbgCXAHMAlQB1AJIAegCNAHwAiQB/AIUAggCBAIUAfACIAHgAiQBzAIwAbQCNAGkAjwBiAJAAXACSAFYAkgBRAJMASgCTAEIAkwA7AJMANACSAC0AkgAmAJAAHwCPABgAjQAQAIwACACJAAAAhgD5/4QA8P+BAOj/fgDf/3sA1/93AM7/cwDH/24Av/9qALb/ZgCu/2AApf9cAJ3/VgCU/1EAjP9LAIT/RQB7/z4Ac/85AGv/MgBj/yoAWv8jAFP/HABL/xUARP8OADv/BgA0////Lf/2/yb/7/8f/+f/GP/e/xH/1v8K/87/BP/G//3+vv/3/rX/8v6r/+z+o//m/pr/4f6S/9v+if/W/oH/0f54/83+cP/J/mf/xf5f/8D+Vv+8/k7/uP5F/7X+Pf+y/jT/r/4s/6z+Jf+q/hz/p/4V/6X+Df+k/gb/o/7//qH+9/6g/vD+oP7p/p7+4v6e/t3+nv7W/qD+0P6g/sr+of7F/qH+v/6k/rv+pf61/qf+sf6q/qz+rP6o/q/+pf6y/qH+tv6e/rn+nP69/pn+wv6W/sf+lP7M/pP+0f6S/tf+kP7d/o/+4v6P/uj+j/7v/o/+9v6P/v3+kP4E/5L+C/+T/hL/lP4b/5f+I/+Z/ir/nP4z/6D+Pf+j/kX/p/5O/6v+WP+v/mD/tP5q/7n+c/+//nz/xf6G/8r+kP/R/pr/1/6k/97+rv/l/rj/7v7C//X+zP/9/tb/BP/f/w3/6f8X//P/H//8/yj/BgAx/xAAO/8YAET/IQBO/ykAWP8yAGP/OgBt/0EAd/9IAIL/UQCM/1YAl/9dAKH/YwCt/2kAuP9uAML/dADN/3gA1/98AOL/gQDu/4QA+P+GAAEAiQANAIsAFwCNACEAjQAqAI8ANACPAD4AjwBHAI0AUQCMAFkAiwBiAIgAagCGAHMAggB6AH8AggB7AIkAdwCQAHEAlgBsAJ0AZgCjAGAAqABZAK0AUgCxAEoAtgBCALkAOgC+ADAAwAAoAMMAHgDFABQAxwAKAMkA///KAPP/ygDo/8oA3f/KAND/yQDF/8kAuP/HAKr/xQCd/8MAkP/AAIL/vAB0/7kAZv+1AFb/sQBI/6sAOf+nACr/oQAb/5wAC/+VAPz+jQDs/oYA2/5/AMz+eAC7/nAAq/5nAJr+XwCL/lUAev5MAGn+QgBZ/jkASP4vADf+IwAm/hkAF/4OAAb+AwD1/fj/5f3s/9T93//F/dT/tP3H/6T9vP+U/a//hf2j/3X9lv9m/Yn/Vv18/0j9cP86/WP/Kv1V/x79SP8P/Tv/Af0t//X8IP/o/BT/2/wH/878+f7D/Oz+uPzf/qz80/6h/Mb+l/y5/o38rP6D/KD+e/yT/nL8iP5q/Hv+Y/xw/lz8Y/5V/Fj+T/xM/kn8Qf5E/Df+P/ws/jv8Iv43/Bj+NPwO/jP8BP4w/Pz9L/zy/S/86f0v/OH9L/zY/S/80f0w/Mr9M/zD/TT8vP03/Lb9O/yx/T78q/1C/KX9SPyh/Uz8m/1S/Jn9WPyU/V/8kv1k/I/9a/yM/XT8i/17/In9g/yI/Yz8hv2U/Ib9nfyG/aX8hv2v/Ij9ufyJ/cP8i/3N/Iz91/yP/eH8kP3s/JP99vyX/QH9mv0L/Z79F/2h/SL9pf0t/ar9OP2v/UT9tP1P/bn9Wf2//WT9xf1w/cr9e/3Q/Yb91f2S/d39nf3i/aj96f20/fD9v/32/cn9/f3U/QT+3/0L/un9Ev71/Rn+//0g/gj+KP4U/jD+Hv43/ij+Pv4x/kX+O/5M/kX+U/5O/lz+WP5j/mD+av5q/nH+cv54/nv+f/6D/ob+jP6N/pT+lP6d/pr+pP6h/qz+qP60/q/+vP61/sP+vP7K/sL+0f7H/tj+zf7e/tT+5f7a/uv+3/7y/uT+9/7p/v3+7/4D//P+CP/5/g7//f4U/wH/Gf8H/x//C/8j/xD/Kf8S/y3/F/8x/xv/N/8e/zv/Iv9A/yX/RP8o/0j/Kv9M/y3/Uf8w/1X/M/9Y/zb/XP83/2D/Ov9j/zv/Z/8+/2v/QP9u/0H/c/9C/3X/RP96/0X/fP9F/3//R/+E/0j/hv9I/4v/Sv+N/0r/kP9K/5T/S/+X/0v/mv9L/57/S/+h/0v/pP9L/6f/S/+r/0v/rv9K/7H/Sv+1/0r/uP9K/7v/SP+//0j/wv9I/8X/R//J/0f/zP9F/87/Rf/T/0X/1v9E/9r/RP/d/0L/4f9C/+X/Qv/o/0H/7P9B//D/Qf/z/0H/+P9A//z/QP8AAED/BABA/wgAQP8NAED/EQBA/xcAQP8bAED/HwBB/yUAQf8pAEH/LwBC/zMAQv85AET/PgBF/0QAR/9KAEj/TwBK/1UAS/9bAEz/YABO/2cAT/9tAFL/dABT/3sAVv+CAFn/iABc/48AX/+XAGL/ngBk/6YAaf+uAGv/tQBw/74Ac//FAHf/zQB7/9YAf//eAIT/5wCJ/+8Ajf/5AJP/AQGX/wsBnf8UAaP/HgGo/yYBrv8wAbT/OgG7/0MBwP9MAcf/VgHN/18B1P9pAdv/cwHi/30B6f+FAfD/jwH5/5kBAAChAQgAqwEQALQBGAC8ASEAxgEoAM8BMADXATkA4AFBAOgBSgDvAVIA+AFbAP8BYwAHAmwADgJ0ABUCfAAbAoUAIgKNACkClQAvAp0ANAKmADoCrgA+ArUARAK+AEgCxgBMAs0AUQLUAFUC3QBZAuQAXALrAF8C8gBiAvgAYwL/AGYCBgFnAgsBaQIRAWoCFwFqAhwBbAIiAWwCJgFsAiwBbAIwAWoCNAFqAjkBaQI9AWcCQAFmAkQBYwJHAWICSgFfAkwBXAJOAVkCUQFWAlIBUgJUAU4CVQFLAlUBRwJWAUECVgE9AlYBOQJWATMCVgEtAlUBKQJVASMCVAEcAlIBFwJPARECTgEKAksBBAJKAf0BRwH2AUQB7wFAAegBPQHhAToB2gE2AdMBMgHKAS0BwwEpAbsBJQG0AR8BqwEbAaQBFQGcARABkwELAYsBBgGEAQABewH6AHMB8wBqAe4AYgHoAFkB4QBSAdsASgHUAEEBzQA5AccAMAHAACkBuQAhAbQAGAGtABEBpgAJAZ4AAAGXAPkAkgDyAIsA6QCEAOIAfADbAHUA1ABwAM0AaQDGAGIAvwBcALkAVQCyAE8ArQBIAKcAQgChAD0AnAA2AJYAMACQACoAjAAlAIYAHwCCABsAfgAVAHoAEAB3AAsAcwAHAHAAAwBtAP//agD6/2cA9v9kAPL/YwDv/2IA7P9gAOj/XwDl/10A5P9dAOH/XADe/1wA3f9cANv/XADa/10A2P9dANf/XwDX/18A1v9gANb/YgDW/2MA1v9mANb/ZwDX/2oA2P9sANj/bgDa/3EA2/90AN7/dwDf/3oA4v98AOT/fwDn/4IA6f+FAOz/iADv/4sA8/+PAPb/kgD6/5UA/f+XAAEAmgAGAJ4ACgChAA4ApAASAKcAFwCqABsAqwAfAK4AJQCxACkAsgAtALUAMgC2ADcAuAA7ALsAQAC8AEUAvABKAL4ATgC/AFIAvwBYAMAAXADAAGAAwABkAMAAaQC/AGwAvwBwAL4AdAC+AHcAvAB7ALsAfgC4AIEAtgCEALQAhgCyAIkArwCMAK0AjQCoAJAApgCSAKMAkwCeAJUAmgCWAJYAlwCSAJcAjQCZAIkAmQCEAJkAfgCZAHoAlwB0AJcAbgCWAGkAlQBjAJMAXACSAFYAkABRAI0ASgCMAEIAiQA9AIYANgCEAC8AfwAoAHwAIQB4ABkAdAASAHAACwBsAAQAZwD8/2MA9f9dAO7/WQDn/1MA3v9OANf/SADQ/0IAx/87AMD/NgC5/zAAsf8pAKr/IgCj/xsAmv8VAJP/DgCM/wcAhf///37/+P91//D/bv/p/2f/4f9g/9r/Wf/T/1L/yv9M/8P/Rf+7/z7/tP83/6v/Mf+k/yr/nP8l/5T/H/+M/xj/hf8S/3z/Df91/wf/bf8B/2b//f5f//f+Vv/z/k//7v5I/+n+Qf/l/jr/4f4z/93+LP/Y/ib/1v4f/9H+Gf/O/hL/zP4N/8n+B//G/gH/w/78/sL+9v7A/vL+vf7s/rz+6P68/uT+u/7f/rv+2/65/tf+uf7U/rv+0P67/s3+u/7K/rz+x/69/sb+v/7D/sL+wv7D/sD+xv6//sn+vf7M/r3+zv68/tP+vP7X/r3+2/69/t/+vf7k/r/+6P7A/u7+wv7z/sX++f7G/v/+yf4E/8z+C//O/hH/0/4Y/9b+H//a/ib/3v4t/+L+NP/o/j3/7P5E//L+S//3/lP//f5a/wP/Y/8K/2v/EP9z/xf/e/8e/4L/Jf+L/yz/kv8z/5r/O/+h/0L/qv9L/7H/U/+4/1z/v/9j/8b/a//N/3T/0/98/9r/hv/f/4//5/+X/+z/oP/w/6j/9v+x//z/uf8AAML/BADK/wgA0/8LANv/EADk/xIA7P8VAPX/GAD8/xkABAAbAAsAHAASAB4AGQAeACEAHwAoAB8ALQAeADQAHgA6ABwAQAAbAEUAGABLABcATwAUAFUAEQBZAA0AXQAKAGAABgBkAAEAZwD9/2oA+P9tAPL/bgDs/3EA5/9zAN//dADa/3QA0/91AMz/dQDD/3UAvP91ALT/dACr/3MAo/9xAJr/cACQ/20AiP9sAH7/aQB0/2QAaf9iAF//XQBV/1kASv9VAD7/UQAz/0sAKP9HABz/QQAR/zsABv80APn+LwDu/igA4f4hANT+GQDH/hIAu/4KAK/+AwCj/vr/lv7y/4n+6f97/uH/bv7Y/2L+zv9V/sb/SP68/zv+tP8v/qr/Iv6g/xX+lv8I/oz//P2C/+/9d//i/W3/1/1j/8r9WP+//U7/sv1E/6f9Of+b/S//kP0j/4X9Gf96/Q7/cP0E/2T9+v5a/e/+Uf3l/kf92/4+/dD+NP3G/iz9vP4j/bL+G/2o/hL9nv4L/Zb+BP2M/v38gv72/Hr+8Pxx/uv8Z/7l/F/+3/xY/tv8T/7X/Ef+0/xA/tD8N/7N/DD+yvwp/sn8Iv7G/Bz+xvwV/sT8D/7E/Ar+xPwE/sT8AP7G/Pr9x/z2/cn88v3M/O79zvzr/dH86P3U/OT92Pzi/d383/3h/N795fzb/ev82/3w/Nr99vzY/fz82P0B/dj9CP3Y/Q/92v0X/dr9Hv3b/SX93f0t/d/9Nv3h/T395P1F/eb9Tv3p/Vj97P1g/e/9af3z/XH99/17/fz9hf0A/o39BP6X/Qj+of0N/qr9Ev60/Rj+vf0c/sf9Iv7R/Sj+2v0t/uT9M/7u/Tn+9/1A/gH+Rf4L/kv+FP5S/h7+WP4o/l/+MP5k/jr+a/5C/nH+TP54/lX+fv5f/oX+Z/6M/nD+kv54/pn+gf6e/on+pf6S/qv+mv6y/qP+uP6q/r/+sv7F/rn+yv7A/tH+yf7X/tD+3f7X/uL+3v7o/uX+7v7r/vP+8v75/vn+//7//gP/BP8I/wv/Df8R/xL/F/8X/xz/G/8g/x//Jv8j/yz/KP8w/yz/Nv8w/zr/NP9A/zf/RP87/0j/Pv9M/0H/Uf9E/1X/R/9Z/0r/XP9M/2D/T/9j/1L/Z/9T/2r/Vv9u/1j/cf9a/3T/XP93/13/e/9f/37/YP+B/2L/hP9i/4X/Y/+I/2T/i/9k/43/ZP+P/2b/kv9m/5T/Zv+W/2b/mf9m/5r/Zv+c/2b/nv9m/6D/Zv+h/2b/pP9k/6X/ZP+n/2T/qP9j/6r/Y/+t/2L/rv9i/6//YP+x/2D/sv9f/7T/Xf+1/13/tv9c/7n/Wv+7/1n/vP9Z/77/WP+//1b/wP9W/8P/Vf/F/1P/xv9T/8f/Uv/K/1H/zP9R/87/T//Q/0//0f9O/9T/Tv/X/0z/2P9M/9v/TP/e/0v/4f9L/+T/S//n/0v/6f9L/+z/S//v/0v/8/9L//b/S//5/0z//f9M/wEATv8EAE7/CABP/w0AUf8RAFL/FwBT/xsAVf8fAFb/JQBY/ykAWf8vAFz/NABd/zoAYP9AAGP/RQBk/0sAZ/9SAGr/WABu/18Acf9mAHT/bAB4/3MAe/96AH//gQCE/4kAiP+QAIz/lwCQ/6AAlv+nAJr/rwCe/7YApP+/AKr/xwCv/88Atf/XALv/4ADA/+gAxv/vAMz/+ADT/wAB2P8JAd//EAHl/xgB7P8hAfL/KAH5/zABAAA3AQcAQAENAEcBFABOARsAVgEiAF0BKQBkATAAbAE3AHMBPgB4AUQAfwFLAIYBUgCMAVkAkgFfAJkBZgCeAW0ApAFzAKgBegCuAX8AtAGGALgBjAC8AZIAwAGXAMUBnQDJAaMAzQGoANABrgDUAbQA1wG4ANoBvADdAcIA4AHGAOEBygDkAc8A5QHTAOcB1gDoAdoA6QHdAOsB4QDrAeQA7AHnAOwB6QDsAewA7AHuAOwB8ADrAfIA6wHzAOkB9QDoAfYA5wH4AOUB+ADkAfkA4gH5AOAB+QDeAfkA2wH5ANgB+QDWAfgA0wH4ANAB9gDNAfUAyQHzAMYB8gDCAfAAvgHvALkB7AC1AesAsQHoAK0B5QCoAeQApAHhAJ4B3QCaAdoAlQHXAI8B1ACLAdAAhQHNAH8ByQB6AcUAdAHAAG4BvgBpAbkAYwG1AF0BsQBYAasAUQGnAEsBowBFAZ4AQAGaADkBlQAzAZAALQGMACYBhgAhAYIAGwF8ABUBeAAOAXQACQFuAAMBagD9AGQA+ABgAPIAXADsAFYA5wBSAOEATgDbAEoA1gBFANEAQADMADsAxwA3AMIAMwC+ADAAuQAsALQAKACvACMAqwAhAKgAHACkABkAoAAVAJ0AEgCaABAAlgANAJMACgCSAAcAjwAEAIwAAwCLAAAAiAD//4YA/f+FAPr/hAD5/4IA+P+CAPj/gQD2/4EA9f+BAPX/fwD1/38A9f+BAPX/gQD1/4EA9f+CAPX/ggD2/4QA9v+FAPj/hgD5/4gA+v+JAPz/iwD9/4wAAACNAAEAkAAEAJIABgCTAAgAlgALAJcADgCaABEAnQAUAJ4AFwChABkAowAcAKYAIQCnACMAqgAoAKsAKgCuAC8ArwAyALIANgC0ADkAtQA9ALgAQAC5AEQAuwBIALwASwC+AE8AvwBTAL8AVgDAAFsAwgBdAMIAYgDDAGYAwwBpAMMAbADDAHAAwwBzAMMAdwDDAHoAwgB8AMIAfwDAAIIAvwCFAL4AiAC8AIsAuwCMALkAjwC2AJIAtQCTALIAlQCxAJcArgCZAKsAmgCoAJwApACcAKEAnQCdAJ4AmgCeAJYAngCSAKAAjwCgAIsAoACFAJ4AgQCeAHwAngB4AJ0AcwCdAG4AnABpAJoAYwCZAF0AlwBZAJYAUwCTAE4AkgBIAI8AQgCNADsAiwA2AIgAMACFACoAggAjAH8AHgB7ABcAeAARAHQACgBxAAQAbQD9/2kA9v9kAPD/YgDp/1wA4v9YAN3/UwDW/08Azv9LAMf/RQDC/0EAu/87ALT/NwCt/zIAp/8tAKD/KACZ/yIAk/8eAIz/GACF/xIAf/8NAHj/CABx/wMAa//9/2b/+P9f//L/Wf/s/1P/6P9M/+L/R//d/0H/1/87/9P/Nv/N/zD/x/8s/8P/Jv++/yD/uf8c/7T/F/+v/xL/q/8O/6X/Cv+h/wb/nf8B/5n///6U//r+kP/3/oz/9f6J//L+hf/v/oL/7P5+/+n+e//o/nj/5v51/+X+c//k/nD/4v5t/+H+a//h/mn/4f5n/+H+Zv/h/mT/4f5j/+L+Yv/k/mD/5f5g/+b+X//o/l//6/5f/+z+X//v/l//8v5g//X+YP/5/mL//f5j/wD/ZP8E/2b/CP9n/w7/av8S/2v/GP9u/xz/cf8i/3T/KP93/y3/e/8z/37/Of+C/0D/hf9F/4n/S/+N/1L/kv9Y/5b/X/+c/2b/oP9r/6X/c/+q/3j/r/9//7X/hv+5/4z/v/+T/8X/mf/K/57/0P+l/9b/q//b/7H/4f+2/+f/vP/s/8L/8v/H//j/zP/9/9H/AwDW/wgA2/8OAN//FADk/xkA5/8fAOv/IwDu/ykA8v8tAPX/MwD4/zcA+f87APz/QAD9/0QAAABIAAEATAABAFEAAwBTAAMAWAADAFsAAwBdAAMAYAADAGMAAQBkAAAAZwD//2kA/f9qAPz/bAD5/20A9v9uAPP/bgDw/24A7v9wAOn/cADn/24A4v9uAN7/bQDY/20A1P9sAM7/agDK/2kAxf9mAL//ZAC4/2IAsv9fAKv/XACk/1kAnv9VAJf/UgCP/04AiP9KAIH/RQB4/0EAcP89AGn/NwBg/zMAWP8tAE7/KABF/yIAPf8cADP/FwAq/xEAIP8KABj/BAAO//3/BP/2//r+7//w/uj/5v7h/93+2v/T/tP/yf7M/7/+xf+1/rz/q/61/6H+rf+X/qX/jf6d/4P+lv96/o3/cP6G/2b+fv9c/nX/Uv5u/0j+Zv9A/l3/Nv5W/y3+Tv8j/kX/G/4+/xH+Nv8I/i//AP4m//f9H//v/Rj/6P0Q/9/9CP/Y/QH/0P36/sn98/7C/ez+u/3l/rX93v6u/dj+qP3R/qP9zP6d/cX+l/2//pP9uf6P/bT+i/2u/ob9qP6C/aT+f/2e/nz9mv56/Zb+d/2S/nX9jf5y/Yn+cf2G/nH9gv5w/X/+cP18/nD9ev5w/Xj+cf11/nL9dP50/XL+df1x/nf9cP56/W7+fP1u/n/9bv6C/W7+hv1u/ov9bv6P/XD+k/1x/pf9cf6d/XL+of11/qf9d/6s/Xr+sv17/rn9fv6//YH+xv2D/sz9iP7T/Yv+2v2P/uH9kv7o/Zb+7/2a/vf9nv7//aP+B/6n/g7+rP4X/rH+Hv62/ib+u/4v/sD+N/7G/j7+zP5H/tD+T/7W/lj+2/5g/uH+af7m/nH+7P54/vL+gf75/on+//6S/gT/mv4K/6H+EP+q/hX/sv4b/7n+Iv/C/ij/yf4t/9H+M//Y/jn/4f4+/+j+RP/v/kr/9v5P///+U/8G/1n/Df9f/xL/ZP8Z/2n/IP9u/yj/c/8t/3j/NP98/zr/gf9A/4X/Rf+J/0z/jf9S/5L/WP+W/1z/mv9i/57/Z/+h/2v/pf9x/6j/df+r/3v/r/9//7L/hP+1/4j/uP+M/7n/kP+8/5T/v/+Z/8D/nP/D/6D/xf+j/8b/p//J/6r/yv+t/8z/r//N/7L/zf+1/87/uP/Q/7v/0P++/9H/wP/R/8L/0f/F/9H/xv/T/8f/0//K/9P/zP/R/83/0f/O/9H/0P/R/9H/0P/T/9D/1P/O/9b/zv/W/83/1//M/9f/zP/Y/8r/2v/J/9r/x//a/8b/2//F/9v/w//d/8L/3f/A/93/v//d/77/3v+8/97/u//e/7n/3v+4/97/tv/f/7X/3/+y/9//sf/f/6//3/+u/9//rf/h/6v/4f+q/+H/qP/h/6f/4v+l/+L/pP/k/6P/5P+h/+T/oP/l/57/5/+e/+f/nf/o/5z/6f+c/+n/mv/r/5r/7P+Z/+7/mf/v/5n/8v+Z//P/l//1/5f/+P+X//n/l//8/5n//f+Z/wAAmf8DAJr/BgCa/wgAnP8NAJ3/EACe/xIAnv8XAKD/GwCj/x4ApP8iAKX/JgCo/yoAqv8wAK3/NACu/zkAsf8+ALT/QgC2/0gAu/9OAL7/UwDA/1gAxf9dAMf/YwDM/2kA0P9wANP/dQDX/3sA2/+BAOH/iADl/40A6f+TAO7/mgDz/6AA+P+nAP3/rQABALQABwC5AAsAvwARAMYAFwDMABsA0wAhANgAJgDeACwA5QAyAOsANwDwADsA9gBBAP0ARwADAUwACQFSAA4BWAAUAVwAGAFiAB4BZwAjAWwAKAFxAC0BdwAyAXsANwGBADsBhQBAAYsARAGPAEgBkwBMAZcAUQGdAFUBoQBZAaYAXAGqAF8BrQBjAbEAZgG1AGkBuABsAbwAbgG/AHEBwwB0AcYAdQHJAHgBzAB6Ac8AfQHRAH4B1AB/AdYAgQHYAIIB2gCCAdsAhAHeAIUB4ACFAeEAhgHiAIYB4gCGAeQAhgHlAIYB5QCGAecAhgHnAIUB5wCFAecAhAHnAIQB5wCCAecAgQHlAH8B5QB+AeQAfQHkAHsB4gB6AeEAeAHgAHUB4AB0Ad0AcQHbAHAB2gBtAdgAagHXAGcB1ABkAdMAYgHQAF8BzwBcAcwAWQHJAFYBxgBSAcUATwHCAEwBvwBIAbwARQG5AEEBtgA+AbQAOgGxADcBrgAzAaoAMAGnACwBpAAoAaEAJQGeACEBmgAcAZcAGgGVABUBkgARAY8ADgGLAAoBiAAGAYUAAwGCAP8AfwD8AHwA+AB6APUAdwDwAHQA7gBxAOsAbgDnAGwA5ABpAOEAZgDeAGQA2wBiANgAXwDWAF0A0wBbANEAWQDPAFgAzABVAMoAUwDJAFIAxgBRAMUATwDDAE4AwgBMAMAATAC/AEsAvwBLAL4ASgC+AEoAvABKALwASAC8AEgAvABIALwASgC8AEoAvABKALwASwC+AEsAvgBMAL8ATAC/AE4AwABPAMIAUQDDAFIAxQBTAMYAVgDHAFgAyQBZAMoAXADMAF0AzwBgANAAYwDRAGQA0wBnANYAagDXAG0A2ABwANsAcwDdAHUA4AB4AOEAewDiAH4A5ACBAOcAhADoAIgA6QCLAOsAjQDuAJAA7wCTAPAAlgDyAJkA8wCdAPMAoAD1AKMA9gCmAPgAqAD4AKoA+QCtAPkArwD5ALIA+gC1APoAtgD6ALkA+gC7APoAvgD5AL8A+QDAAPkAwwD4AMUA+ADGAPYAxwD1AMcA8wDJAPIAygDwAMoA7wDMAOwAzADrAMwA6QDNAOcAzQDkAM0A4QDMAN4AzADbAMwA2ADKANYAygDTAMkA0ADHAMwAxgDJAMUAxQDDAMAAwgC8AL8AuQC+ALUAuwCxALgAqwC2AKcAtACjALEAngCtAJkAqgCVAKcAjwCkAIsAoACFAJwAfwCZAHoAlQB1AJAAcACMAGoAiABkAIQAXwB/AFgAewBSAHUATABxAEcAbQBBAGcAOgBjADQAXQAvAFgAKABTACIATgAbAEgAFQBEAA4APgAIADkAAQAzAPz/LQD1/ygA7/8iAOj/HADi/xgA2/8SANb/DQDO/wcAyf8BAMP//P+8//b/tv/w/7H/7P+r/+f/pP/h/57/2/+Z/9f/k//R/43/zf+I/8f/gv/D/37/vv94/7n/dP+1/27/r/9q/6v/ZP+n/2D/o/9c/57/WP+c/1P/l/9P/5P/TP+Q/0j/jf9F/4n/Qf+G/z7/hP87/4H/Of9+/zb/e/80/3r/Mf93/zD/df8v/3T/Lf9x/yz/cP8q/3D/Kv9u/yn/bf8p/23/Kf9r/yn/a/8p/2v/Kf9r/yr/a/8s/23/Lf9t/y//bv8w/27/Mf9w/zP/cf82/3P/N/91/zr/d/89/3r/QP97/0L/fv9F/4H/Sv+E/0z/hv9P/4v/U/+N/1j/kP9a/5T/X/+Z/2P/nP9m/6D/av+k/27/qP9z/63/d/+x/3r/tf9+/7n/gv+//4b/w/+L/8f/jf/M/5L/0f+W/9b/mf/a/53/3/+g/+T/pP/o/6f/7P+q//L/rv/2/7H/+v+0////tv8DALn/BwC7/wsAvv8QAL//FADC/xgAw/8bAMX/HwDG/yIAx/8mAMn/KQDK/ywAyv8wAMz/MwDM/zYAzP83AMz/OgDM/z0AzP8+AMr/QQDK/0IAyf9EAMf/RQDH/0cAxf9HAMP/SADC/0oAv/9KAL7/SgC7/0oAuP9KALX/SgCy/0oAr/9IAK3/RwCo/0cApf9FAKH/RACd/0IAmf9AAJT/PgCQ/zsAjP86AIb/NwCC/zQAfP8yAHj/LwBz/ywAbf8oAGf/JQBi/yEAXP8cAFX/GABP/xQASv8QAEL/CwA9/wcANv8DAC///f8p//n/Iv/z/xv/7v8U/+n/Df/k/wb/3v///tj/9/7T//D+zf/p/sf/4v7C/9v+u//U/rX/zf6v/8b+qP+//qP/uP6d/7H+lv+q/pD/o/6J/5z+hP+U/n7/jf53/4b+cf9//mr/ev5k/3L+Xf9r/lj/Zv5S/1/+S/9Z/kX/U/5A/0z+Of9H/jP/Qf4t/zv+KP82/iL/Mf4c/yz+F/8o/hH/Iv4N/x7+B/8Z/gH/Ff79/hH++f4O/vP+Cv7v/gf+6/4D/ub+AP7i/v393v78/dr++f3X/vf90/71/dD+8/3N/vL9yv7y/cf+8P3F/vD9wv7w/cD+8P29/vD9vP7w/bv+8v25/vP9uP71/bb+9v22/vf9tf76/bX+/P21/v/9tf4B/rX+BP61/gj+tv4L/rb+D/64/hT+uf4X/rv+G/68/iD+vf4l/r/+Kf7C/i/+w/40/sb+Of7J/j7+zP5E/s7+Sf7R/k/+1P5W/tj+XP7b/mL+3/5p/uL+bv7m/nX+6/57/u/+gv7z/on+9/6P/vz+lv4A/53+BP+k/gj/qv4N/7H+Ev+4/hf/v/4b/8b+IP/M/iX/0/4p/9r+L//h/jP/6P43/+7+Pf/1/kH//P5H/wH/S/8I/0//EP9V/xX/Wf8c/13/Iv9j/yj/Z/8v/2v/NP9w/zr/df9A/3r/Rf9+/0v/gv9R/4b/Vv+L/1z/j/9i/5L/Z/+W/2v/mv9x/57/df+h/3v/pf9//6j/hP+r/4j/r/+M/7L/kP+1/5T/uP+Z/7v/nf++/6D/wP+k/8P/p//G/6v/x/+u/8r/sf/M/7X/zv+4/9D/u//R/7z/0/+//9b/wv/X/8X/1//G/9j/yf/a/8r/2//M/9v/zf/d/87/3v/Q/97/0f/e/9P/3//U/9//1v/f/9b/3//X/9//1//f/9j/3//Y/9//2P/f/9r/3v/a/97/2v/e/9r/3f/a/93/2v/b/9j/2//Y/9r/2P/Y/9j/2P/X/9f/1//W/9f/1P/W/9T/1v/T/9T/0f/U/9D/0//O/9H/zf/R/8z/0P/K/9D/yv/O/8n/zv/H/83/xv/M/8X/zP/D/8r/wv/K/8D/yf+//8n/vv/H/7z/x/+8/8b/u//G/7n/xv+4/8X/uP/F/7b/xf+1/8X/tf/F/7T/xf+0/8X/sv/F/7L/xf+x/8X/sf/G/7H/xv+v/8b/r//H/6//yf+v/8n/r//K/6//zP+v/83/sf/O/7H/0f+x/9P/sv/U/7L/1/+0/9r/tf/b/7X/3v+2/+H/uP/k/7n/5/+7/+n/vP/s/77/8P/A//P/wv/4/8X/+v/G////yf8BAMr/BgDN/woA0P8OANP/EQDW/xUA2P8ZANv/HgDe/yIA4f8mAOT/LADn/zAA6f80AOz/OQDw/z0A8/9BAPb/RQD6/0sA/f9PAAAAUwAEAFgABwBcAAsAYgAOAGYAEQBqABUAbgAYAHMAHAB3AB8AewAjAH8AJgCEACkAiAAtAIwAMACQADMAlQA2AJkAOgCcAD0AoABAAKQAQgCnAEUAqwBIAK4ASwCyAE4AtQBRALkAUwC8AFYAvwBZAMIAWwDGAF0AyQBgAMwAYgDPAGQA0ABmANMAZwDWAGoA2ABsANoAbQDdAG4A3gBwAOEAcQDiAHMA5QB0AOcAdQDoAHcA6QB3AOsAeADsAHoA7gB6AO8AewDwAHsA8gB7APIAewDzAHwA9QB8APUAfAD2AHwA9gB8APYAfAD2AHwA+AB7APgAewD4AHsA+AB6APgAegD2AHgA9gB4APYAdwD2AHcA9QB1APUAdADzAHQA8wBzAPIAcQDyAHAA8ABuAO8AbQDvAGwA7gBqAOwAaQDrAGcA6QBmAOgAZADnAGMA5QBiAOQAYADiAF8A4QBdAOAAXADeAFsA2wBZANoAVgDYAFUA1wBTANYAUgDTAFEA0QBPANAATgDPAEwAzABLAMoASgDJAEgAxwBHAMUARQDDAEQAwgBCAMAAQQC/AEAAvgA+ALwAPgC7AD0AuQA7ALgAOwC2ADoAtQA6ALQAOQCyADkAsQA3ALEANwCvADcArgA2AK4ANgCtADYArQA2AK0ANgCrADYAqwA2AKsANwCrADcAqwA3AKsAOQCrADkAqwA6AKsAOgCtADsArQA9AK4APgCuAD4ArwBAAK8AQQCxAEQAsgBFALQARwC1AEgAtgBLALgATAC5AE8AuwBRALwAUwC+AFUAwABYAMIAWwDDAF0AxQBfAMcAYgDJAGQAygBnAM0AagDPAG0A0ABwANMAcwDUAHUA1gB4ANgAewDaAH4A2wCBAN4AhADgAIYA4QCJAOIAjADlAI8A5wCSAOgAlQDpAJcA6wCaAOwAnQDsAKAA7gChAO8ApADwAKcA8ACoAPIAqwDyAK4A8wCvAPMAsQDzALQA9QC1APUAtgD1ALgA9QC5APMAuwDzALwA8wC+APMAvwDyAMAA8gDCAPAAwwDvAMUA7gDGAO4AxwDsAMoA6wDMAOgAzwDnANAA5QDTAOQA1gDhANoA4ADdAN0A4QDaAOUA1wDpANYA7wDTAPUA0AD6AMwAAAHJAAcBxgAOAcMAFQG/AB4BvAAmAbgALwG1ADkBsQBDAa0ATgGoAFkBpABkAaAAcQGcAH4BlwCMAZMAmgGPAKgBiQC4AYUAxwGBANgBewDpAXcA/AFxAA4CbAAhAmcANAJiAEgCXABdAlYAcwJSAIgCTACfAkcAtwJBAM8COwDnAjYA/wIwABgDKgAzAyUATQMfAGkDGQCEAxQAoAMOALwDCADaAwMA+AP9/xUE9v8zBPD/UgTr/3EE5f+SBN//sgTb/9IE1v/zBND/FAXK/zYFxf9YBb//egW7/5wFtf++Ba//4QWr/wMGpf8mBqH/Sgac/20Gl/+RBpP/tAaP/9cGi//7Bob/HgeC/0EHfv9mB3r/igd3/60Hc//PB3D/8gdr/xYIaf85CGb/Wwhj/30IYP+fCF3/wQhc/+MIWf8DCVj/JAlW/0QJVf9lCVP/hAlS/6MJUv/BCVH/4AlR//wJUv8aClL/NgpT/1IKVf9tClb/hwpY/6IKWv+6Cl3/0wpg/+oKY/8AC2f/Fwtr/ywLcP9AC3X/VAt7/2YLgf95C4b/iguN/5kLlP+nC5z/tguj/8ILq//OC7T/2Qu+/+MLxv/rC9D/8gva//gL5P/+C+//Agz6/wUMBgAGDBEABgweAAYMKQADDDYAAAxEAPwLUQD3C18A8AttAOcLewDdC4kA0guXAMYLpwC4C7YAqgvGAJkL1gCIC+UAdgv1AGILBgFNCxcBNgsoAR4LNwEFC0gB6wpbAdAKbAG0Cn0BmAqPAXcKoAFUCrEBLgrDAQUK1gHZCecBqQn5AXYJCwJBCRwCCQkvAs0IQQKPCFQCTghlAgoIdwLEB4kCeweaAi8HrQLhBr4CkQbPAj0G4QLoBfICkAUDAzcFFAPbBCUDfgQ2Ax8ERQO+A1YDWwNmA/gCdwOSAocDKwKVA8MBpANZAbQD7wDCA4QA0AMYAN4Dq//rAz3/+QPQ/gYEYv4TBPL9HwSD/SsEFP02BKX8QQQ2/E0Ex/tWBFf7YATp+moEfPpzBA/6ewSi+YQENfmMBMv4kwRh+JoE9/egBJD3pgQp96sEw/axBGD2tQT99bgEm/W8BDz1vwTe9MIEgvTDBCf0xQTP88UEefPGBCbzxQTU8sUEg/LDBDXywgTq8b8EovG8BFvxuAQX8bUE1vCwBJjwqwRd8KYEI/CgBO3vmQS675IEie+JBFvvgQQx73gECO9wBOPuZgTB7lsEo+5RBIfuRQRv7jkEWu4tBEfuIQQ47hMEK+4GBCPu+AMd7ugDHO7aAxzuygMg7rkDJ+6qAzHumQM/7okDUO54A2TuZgN67lIDle4+A7HuKAPS7hAD9e74Ahzv3gJG78MCcu+nAqLviQLT72wCCfBMAkLwLAJ88AoCuvDnAfvwwwE+8Z4Bg/F6AcvxVAEW8iwBZPIEAbPy2wAF87EAWvOGALDzXAAJ9DAAZPQEAMH02P8g9av/gvV8/+P1T/9I9iD/r/by/hb3w/6A95T+6vdk/lf4Nv7E+Ab+NPnV/aT5p/0V+nf9iPpH/fr6GP1u++j85Pu5/Fn8ivzO/Fz8Rf0t/L39APw0/tP7rP6l+yX/ePud/0z7FQAg+48A9voHAcv6fwGh+vgBePpwAlD65wIp+l0DAfrUA9v5SgS2+b4EkfkwBW/5oQVM+RAGLPl7Bgv55Abs+EgHzfiqB7D4BwiU+GIIefi4CF74CglG+FkJMPikCRn46wkE+C4K8PdtCt73qQrN9+EKvfcWC6/3Rguh93MLlvecC4z3wguC9+QLe/cCDHT3HQxv9zUMa/dJDGr3Wgxo92YMaPdwDGv3dwxu93oMcvd6DHn3dgyA93AMifdmDJT3Wgyf90oMrPc4DLr3IgzK9wkM2/fuC+330AsB+LALFviOCy34aAtF+EALXfgWC3j46gqT+LsKr/iLCs34WArs+CQKC/ntCS35tQlP+XsJcvlACZf5Awm8+cQI4vmECAr6Qwgx+gAIXPq+B4X6egex+jUH3PruBgr7pwY3+18GZvsXBpT7zwXE+4UF9fs8BSb88gRY/KkEivxfBL38FQTw/MwDJf2CA1n9OQON/e8Cw/2nAvn9XwIv/hcCZP7QAZz+iwHT/kUBCv8AAUH/vAB4/3oAr/85AOj/+P8fALj/WAB6/48APf/GAAH//wDH/jYBj/5tAVj+pAEi/tsB7/0SArz9SAKM/X4CXf2yAjD95wIG/RgD3fxKA7X8eAOQ/KcDbfzTA0v8/QMs/CUEDvxNBPP7cQTb+5UEw/u3BK/71wSd+/UEjPsRBX77LAVy+0YFaPteBWD7dAVc+4gFV/uaBVf7qwVZ+7sFXPvJBWH71gVo++EFcvvqBX/78gWN+/gFnfv8Ba/7AAbD+wIG2vsCBvL7AAYN/P0FKfz5BUf89AVn/O4FifzlBaz82wXT/NIF+fzFBSL9uAVM/aoFeP2aBaX9iQXV/XgFBv5mBTf+UgVr/j0FoP4oBdb+EQUN//sERf/hBH7/yQS5/7AE9f+VBDIAegRuAF4ErQBBBOsAJAQqAQcEagHoA6oBygPpAasDKAKMA2UCbAOfAk0D1wIsAw0DCwNAA+sCcwPKAqMDqgLRA4kC/wNnAisERwJVBCYCfgQGAqYE5QHKBMUB7gSkARAFhAEwBWQBTgVEAWkFJQGCBQYBmQXoAK0FygC/Ba0AzwWPAN0FcwDoBVYA8QU7APYFIQD7BQYA/AXs//sF0//4Bbv/8gWj/+sFjP/hBXX/1AVg/8UFTP+1BTn/oQUm/4wFFP90BQP/WwXy/kAF4v4iBdT+AgXG/uAEu/68BK7+lgSk/m8Emv5FBJD+GgSJ/uwDgv6+A3z+jAN3/lsDdP4mA3D+8QJu/rkCbf6BAm3+SAJu/g0Ccf7QAXT+kgF3/lQBfP4UAYL+0wCJ/pAAkP5OAJr+CgCk/sX/rv5//7n+Ov/G/vP+0/6r/uH+Y/7w/hv+AP/T/RH/if0j/0H9Nv/3/Ej/rvxc/2T8cf8b/Ib/0fud/4j7tP8++8z/9Prk/6z6/P9k+hUAHPowANX5SgCP+WYASPmBAAP5nQC/+LkAefjXADf49QD09xIBs/cwAXT3TgE092wB9vaJAbn2pgF99sIBQ/bdAQv29gHU9RACnfUoAmj1PgI19VUCBPVsAtT0gQKl9JUCePSqAk30vAIk9NAC/fPhAtbz8gKz8wMDkfMRA3HzHwNT8y0DN/M5AxzzRAME804D7fJYA9nyXwPH8mYDtvJsA6nycAOc8nQDk/J2A4vydwOG8ncDgvJ3A4DydAOA8nEDg/JtA4nyaQOQ8mIDmPJbA6TyUgOy8koDwfI+A9LyMwPm8iYD+/IaAxPzCwMt8/wCSPPrAmXz2gKG88gCpvO0AsrzoALw84sCGPR1AkH0XQJr9EcCmPQvAsb0FQL39PoBKfXhAVv1xQGR9agBx/WMAQD2bgE69lEBdfYyAbL2EgHw9vMAMPfTAHH3sgCz95AA9vduADv4TACA+CoAx/gHAA/55f9Z+cD/ovmd/+35ev84+lX/hvox/9P6Df8i++j+cPvD/r/7nv4P/Hr+YPxV/rL8MP4D/Q3+Vf3o/af9w/36/Z79Tv57/aD+WP3z/jP9R/8P/Zz/7fzv/8r8QgCo/JYAhvzpAGT8PQFC/I8BIvziAQH8NALi+4YCw/vZAqT7KwOG+3sDaPvKA0v7GwQu+2oEFPu4BPn6BgXe+lQFxPqgBav66wWT+jYGfPqABmb6yQZQ+hAHO/pYByf6nQcU+uMHA/onCPD5aQjh+aoI0fnqCML5KQm1+WgJqPmkCZ354AmR+RoKiPlSCn/5igp3+b8Kcfn0Cmv5Jwtm+VgLY/mIC2D5twte+eQLXfkQDF75Ogxg+WQMYfmKDGb5sAxq+dMMb/n1DHf5Fw1++TYNhvlUDZD5bw2b+YoNp/miDbP5ug3C+c8N0fnjDeH59Q3y+QYOA/oUDhX6Iw4p+i4OPvo4DlP6QA5q+kcOgPpNDpn6UQ6y+lMOy/pUDub6Uw4D+1AOH/tNDj37Rw5a+0AOePs4Dpn7Lg64+yMO2vsWDvr7CA4e/PgNP/znDWP81Q2I/MENrPysDdH8lg33/H4NHv1lDUT9TA1q/TENkv0TDbn99Qzi/dgMCv63DDP+lgxc/nQMhv5RDK/+LAzY/ggMA//gCy3/ugtY/5ELgf9oC6v/PQvW/xMLAADnCioAuwpVAI4KfgBfCqgAMQrTAAAK/ADQCSUBnwlOAW0JdwE8CaABCQnJAdYI8QGiCBgCbQhAAjkIZgIDCI4CzQe0ApgH2QJgB/0CKwciA/QGRwO7BmoDhAaOA00GsAMXBtED4AXyA6oFEwR0BTMEPgVSBAoFcATUBI4EoASrBGoEyAQzBOIE/AP9BMMDGAWJAzAFTgNKBREDYAXTAncFkwKOBVICowUQArcFzAHKBYgB3QVDAe4F/AD/BbUADgZtAB4GIwAsBtr/OQaP/0YGRP9RBvn+Wwas/mUGYP5tBhT+dgbG/X0GeP2CBiz9iAbe/IsGkPyPBkL8kgb2+5MGqPuTBlz7kwYP+5IGw/qRBnf6jgYs+okG4fmFBpf5gAZO+XoGBflzBr34agZ2+GIGMfhYBuz3Tgao90MGZfc3BiT3Kwbj9h0GpPYOBmf2AAYq9vEF7/XhBbX10AV99b4FRvWrBRL1mQXe9IUFrPRxBXz0XgVP9EgFIfQyBffzHAXO8wYFpvPuBILz1gRg874EPvOmBB/zjAQC83ME5vJZBM7yPgS38iQEovIJBJDy7gN/8tEDcfK1A2TymQNa8n0DUfJgA0zyQwNJ8iYDSPIJA0ny6wJM8s0CUfKvAlnykgJi8nQCbvJVAnzyNwKN8hoCn/L6AbPy3QHK8r8B4/KjAf7yhQEa82kBOfNMAVvzMAF98xUBpPP5AMrz3QDz88AAH/SkAEz0hgB79GkAq/RLAN70LAAS9Q0ASPXu/3/1zf+59a3/8/WM/zD2av9u9kj/rvYo/+/2BP8x9+L+dvfA/rz3nf4B+Hv+SfhY/pP4NP7e+BH+Kfnu/XX5yv3D+aj9EfqF/WD6Yf2x+j79Afsc/VP7+vyl+9f8+fu1/E78k/yh/HL89vxQ/Ev9MPyh/Q/89/3w+07+0fuk/rL7+v6T+1L/dfuo/1f7AAA6+1YAHvuuAAP7BAHm+lsBy/qxAbL6BwKZ+lwCgPqyAmj6BwNS+lsDO/quAyX6AgQR+lQE/fmmBOn59QTX+UQFxvmSBbX53gWl+SkGlvlxBoj5ugZ7+f0GbvlBB2P5gQdZ+b8HT/n7B0b5Mwg/+WkIOvmbCDT5ywgu+fgILPkhCSn5Rwkn+WoJJvmLCSf5pwkp+cIJKvnZCS757Qkz+f4JN/kMCj75FgpF+R4KTvkiClb5JQpg+SUKa/khCnj5GwqF+RMKk/kHCqH5+Qmx+eoJwvnXCdT5wgnm+aoJ+fmRCQz6dgki+lgJOPo4CU/6Fglm+vEIfvrMCJf6pAix+noIy/pQCOb6IggD+/QHH/vEBzv7kgda+18HePsrB5f79Qa4+74G1/uHBvn7TgYZ/BQGO/zaBV38nwWB/GIFpPwlBcf85wTs/KoEEf1qBDb9LARa/ewDgf2uA6f9bgPN/S8D8/3vAhv+rwJB/nACaf4wApD+8QG4/rIB3/50AQf/NgEv//gAVv+7AH7/fwCn/0QAzv8IAPb/zv8fAJb/RwBd/24AJv+WAO/+vgC7/uUAhv4NAVP+NAEi/lsB8v2CAcP9qAGU/c8Baf31AT79GgIV/T4C7fxjAsf8iAKj/KsCf/zNAl/87wI+/BEDIPwyAwT8UQPp+24D0fuMA7v7qAOl+8MDk/vdA4H79QNy+wsEZPshBFn7NgRP+0gER/tZBEH7aQQ9+3gEO/uFBDv7kAQ9+5oEQfujBEX7qwRO+7EEVvu1BGH7uQRu+7sEfvu8BI37vASg+7kEs/u3BMr7tATi+64E+vupBBX8oAQz/JgEUPyOBHH8hASS/HgEtfxsBNj8XgT+/E8EJv1ABE/9MAR4/R4EpP0NBND9+QP//ecDLf7RA13+vAON/qcDwP6QA/P+egMo/2IDXP9KA5L/MgPJ/xgDAAD/AjkA5QJxAMoCqgCvAuQAlQIeAXoCWAFdApIBQQLKASYCAwIKAjoC7gFwAtEBpgK0AdkClwEKA3sBOgNfAWcDQwGTAyYBvAMKAeID7gAHBNMAKwS2AEsEnABpBIEAhwRmAKEESwC7BDIA0gQYAOgE///8BOX/DgXN/x4Ftf8tBZ7/OgWI/0YFcf9OBVr/VQVH/1sFMf9eBR7/XwUL/18F9/5cBeb+WAXW/lEFxf5IBbX+PQWn/jIFmf4iBYv+EwV+/gAFcv7rBGf+1gRd/r4EVf6kBEz+iARE/moEPf5LBDf+KwQz/gkEL/7kAyz+vgMp/pcDKP5uAyb+RAMm/hgDKP7rAir+vAIt/owCMP5cAjT+KQI6/vYBQf7AAUj+jAFP/lUBWf4cAWL+5ABt/qsAeP5wAIP+NACS/vn/nv68/6z+f/+8/kH/zP4D/93+xf7u/oX+AP9F/hL/Bv4m/8b9Ov+F/U//Rf1k/wT9e//D/JD/g/yo/0L8v/8D/Nj/wvvw/4L7CgBC+yMAA/s9AMT6WACG+nMASPqNAAv6qgDO+cYAk/niAFf5/wAc+RsB4vg3Aan4VAFy+HABO/iLAQX4pgHQ98ABm/fbAWj39QE39w0CB/cjAtj2OgKp9k8CffZlAlL2eAIp9osCAPacAtn1rQKz9bwCkPXMAm712QJN9ecCLvXzAhH1/wL09AoD2fQUA8H0HgOr9CYDlfQtA4P0NANx9DoDYfQ+A1P0QwNI9EcDPPRIAzT0SgMt9EoDKfRKAyb0SAMk9EUDJvRDAyf0PQMr9DkDMvQyAzr0KwND9CIDUPQaA130EANs9AQDffT5ApH07AKl9OACvPTQAtT0wgLv9LECCfWhAif1jwJG9X0CZ/VqAon1VgKu9UEC0vUsAvr1FwIi9gACTPboAXj20AGl9rgB1PaeAQT3hQE192oBZ/dRAZv3NAHR9xoBB/j9AD/44QB4+MMAsvimAOz4iAAp+WoAZvlLAKT5LQDj+Q4AI/rv/2T60P+l+q//6PqQ/yz7cP9w+1H/s/sw//n7EP8//PD+hfzQ/s38r/4U/Y/+XP1w/qT9T/7s/TD+NP4P/n7+8P3H/tH9Ef+y/Vr/k/2k/3T97v9W/TcAOP2BABv9ygD9/BQB4fxdAcT8pgGo/O8BjPw3AnH8fwJW/MgCPfwOAyP8VgMK/J0D8PviA9r7KATC+20Eq/uxBJT79QR/+zcFavt6BVb7vAVE+/wFMPs9Bh/7ewYN+7oG/fr4Bu36Mwfe+m8H0PqqB8P64we2+hsIq/pSCKD6igiW+r4IjfryCIX6JQl8+lcJd/qHCXH6twlr+uQJaPoRCmT6PQpj+mgKYfqRCmH6uAph+t8KY/oDC2b6Jwto+kkLbfprC3H6igt4+qcLfvrEC4b64AuP+vkLl/oTDKL6Kgyu+j8MufpUDMb6ZgzU+ncM4vqIDPL6lgwB+6MMEvuwDCX7ugw3+8IMS/vLDF/70Ax0+9UMifvZDKD72gy2+9wMzvvaDOb72QwA/NYMGfzQDDT8ywxP/MQMa/y7DIj8sQyk/KYMwvyZDN/8jQz+/H0MHv1tDD39XAxc/UoMfP02DJ39Igy//QwM3/31CwH+3Qsl/sULR/6qC2n+jwuM/nMLr/5XC9P+OQv2/hoLG//5Cj7/2Qpj/7cKhv+VCqv/cgrQ/04K8/8pChgAAwo9AN0JYAC1CYUAjgmqAGUJzQA8CfAAEwkVAegIOQG8CFwBkQh/AWUIowE5CMUBDAjnAd4HCgKwBysCgQdMAlIHbgIkB48C9AavAsUGzwKVBu4CZgYNAzYGLAMHBkoD2QVnA6oFhQN9BaEDTgW+Ax8F2QPyBPMDwwQOBJYEKARnBEEEOQRZBAoEcQTbA4gEqwOfBHsDtQRKA8oEGAPeBOQC8gSvAgYFewIYBUQCKQULAjoF0wFLBZkBWQVdAWkFIgF3BeQAhAWmAJAFZwCcBSgApwXn/7EFpf+7BWT/wwUi/8wF3/7TBZz+2QVY/t4FFP7jBdD95wWL/esFR/3sBQH97wW9/O8FePzxBTT87wXv++4Fq/vsBWf76gUl++cF4frjBZ763QVc+tcFG/rSBdr5ygWa+cMFWvm7BRz5sgXf+KkFovidBWb4kwUs+IgF8vd7Bbn3bwWC92AFS/dUBRb3RAXi9jYFr/YlBX/2FQVP9gQFIPbzBPP14QTI9dAEnvW8BHb1qgRQ9ZYEKvWCBAj1bQTm9FgExvRDBKj0LQSM9BcEcvQABFn06gNC9NMDLvS8Axr0pAMJ9IwD+vN0A+3zWwPi80MD2fMpA9LzEQPN8/gCyPPeAsjzxQLI86oCy/OQAs/zdwLW810C3/NEAurzKwL28xECBfT5ARX04AEn9McBPPSuAVP0lgFr9H4BhPRkAaH0TAG+9DQB3/QcAQH1AwEk9esASfXRAHH1uACY9Z4Aw/WFAPD1agAd9k8ATfY0AH32GACw9vz/5fbf/xv3wv9S96X/iveI/8P3af/+90v/O/gs/3n4Df+5+O7++fjO/jr5r/58+Y/+wPlw/gX6T/5L+jD+kfoP/tr68P0i+9D9a/ux/bX7kP0A/HH9S/xS/Zf8M/3k/BT9MP31/H791/zM/bj8G/6a/Gn+fPy4/mD8B/9C/Fb/Jvyl/wv89v/v+0UA1PuVALv75ACg+zQBhvuEAW770wFW+yECPvtuAif7vAIR+wkD/PpUA+b6nwPT+ugDv/owBKv6dwSa+rwEiPoABXj6QQVn+oIFWfrBBUv6/QU9+jkGMPpzBiX6qgYb+uAGEfoTBwf6RAf++XMH9/mfB/L5yAfs+e8H5vkUCOP5Ngjh+VcI3vlzCN75jAje+aQI3vm4CN/5ywji+doI5vnlCOv57wjw+fgI9vn8CP35/ggF+v4IDvr7CBj69Qgj+u4ILvrkCDv61whI+skIVvq4CGb6pgh1+pEIhvp6CJn6Ygir+kcIvforCNH6DAjm+u0H/PrLBxH7pwcp+4IHP/tcB1f7NQdx+wwHivvgBqX7tAbA+4gG2/tZBvf7KwYU/PsFMfzJBU/8lgVu/GMFjPwwBaz8/ATM/MYE7PyQBA39WwQv/SUET/3uA3H9twOT/X8Dtv1HA9r9EAP8/dkCIP6gAkT+aQJn/jICjP75AbH+wgHU/owB+f5VAR7/HwFC/+kAaf+1AI3/gQCy/0wA1/8ZAP3/5/8iALX/RwCF/20AVf+SACb/tgD5/tsAzP4AAaD+IwF1/kgBTP5sASX+jwH9/bEB1/3TAbT99QGQ/RUCbv02Ak79VQIw/XMCEv2QAvb8rgLd/MoCw/zlAqz8AAOX/BoDg/wyA3H8SgNg/GADUPx2A0T8iwM3/J0DLfywAyX8wQMe/NADGfzeAxX87AMU/PgDFPwDBBX8CwQZ/BQEHvwbBCX8IQQt/CUEN/woBEL8KwRQ/CsEX/wrBHD8KQSB/CYElPwiBKr8HgTA/BgE2PwRBPL8CQQN/QAEKf32A0f97ANm/eADhv3UA6j9xgPM/bgD7/2qAxX+mQM7/okDY/54A4z+ZgO1/lQD4f5AAw3/LAM5/xgDZv8DA5T/7gLF/9cC8//CAiUAqgJVAJMChgB7ArgAYwLpAEsCGwEzAksBGgJ7AQECqgHoAdgBzwEEArUBMAKcAVsCggGCAmkBqgJPAdACNgHzAhsBFwMBATYD6ABVA9AAcQO2AIwDnQCkA4UAuwNsANADUwDiAzsA8gMlAAIEDQAOBPb/GgTf/yQEyv8sBLT/MgSe/zcEi/86BHX/PARi/zwET/86BD3/NwQq/zMEGf8sBAj/JQT5/hsE6f4RBNr+BATM/vYDvf7lA7H+1AOl/sIDmv6tA4/+lgOF/n8DfP5mA3T+SwNr/i8DZv4RA1/+8gJZ/tECVf6vAlL+jAJP/mcCTP5BAkv+GwJL/vIBS/7JAUz+ngFO/nMBUf5HAVP+GAFY/ukAXf67AGP+iwBp/lkAcP4mAHj+8/+B/sD/i/6M/5T+WP+g/iL/q/7s/rj+tf7F/n7+0/5H/uH+D/7w/tf9AP+g/RH/Z/0i/y/9M//2/EX/vfxZ/4X8a/9M/H//FPyU/9v7qP+i+7//avvU/zP76//6+gEAw/oYAI36MABW+kgAIPpgAOz5eAC2+ZIAg/mqAE/5wwAd+dsA6vjzALn4CwGJ+CMBWvg6ASz4UQH+92YB0fd7AaX3kAF796QBUve3ASr3yQEC99oB3PbrAbf2+gGU9goCcvYYAlL2JQIz9jACE/Y7Avf1RQLc9U4CwfVWAqn1XwKT9WYCffVsAmj1cQJW9XUCRfV4Ajf1fQIp9X4CHPV/AhL1gQII9YECAfWBAvv0fwL39H0C9vR6AvT0dwL09HMC9/RtAvv0ZwIB9WACCPVZAhL1UQIc9UcCKfU9Ajf1MwJF9SgCV/UcAmr1EAJ99QECk/XzAav15QHD9dYB3vXFAfr1tAEY9qMBNfaQAVb2fgF49moBm/ZWAcD2QwHl9i0BDPcYATX3AwFe9+wAivfWALb3vgDj96cAEviNAEL4dQB0+F0ApfhEANr4KgAO+RAAQvn2/3n52/+v+cD/6Pml/yD6i/9a+nD/lvpV/9H6Of8N+x7/SfsB/4b75v7E+8r+BPyu/kL8kv6C/Hf+w/xa/gP9Pv5E/SP+hv0H/sf97P0K/tH9TP62/Y/+m/3R/oH9FP9m/Vj/S/2a/zH93v8Y/SEA/vxjAOX8pwDN/OkAtfwsAZ38bgGF/LEBbvzzAVj8NgJB/HcCLPy4Ahb8+QID/DkD7ft6A9v7uAPH+/gDtfs2BKL7dASR+7EEgfvuBHH7KQVh+2UFU/ufBUX72QU3+xEGKvtKBh/7gQYU+7gGCvvuBgD7Igf2+lcH7fqIB+b6uwff+usH2vobCNT6SgjQ+nkIy/qkCMn60AjG+vsIxPolCcT6TQnE+nQJxPqbCcb6vwnJ+uMJzfoFCtD6JwrV+kcK2/plCuH6gwro+qAK8Pq7Cvn61QoD++0KDfsFCxj7Gwsj+y8LMPtDCz77VQtM+2YLWvt2C2r7hQt5+5ILivudC537qQuv+7MLwvu6C9X7wQvp+8YL/vvLCxT8zwsq/NALQfzQC1j80Atw/M8LiPzMC6H8yAu7/MIL1Py9C+/8tAsK/awLJf2iC0H9lgtd/YsLev1+C5f9bwu1/WEL0/1QC/D9PwsO/iwLLf4ZC0z+Awtr/u4KjP7XCqv+wQrM/qkK6/6PCgv/dgos/1sKTP8/Cm3/IgqP/wUKr//nCdD/yAnw/6cJEgCHCTMAZglTAEQJdQAhCZYA/wi2ANoI1wC1CPgAkQgYAWwIOQFGCFgBHgh4AfgHlwHPB7cBpwfWAX4H9QFVBxQCLAcyAgMHTwLZBm0CrgaLAoUGpwJbBsMCMgbgAgcG/ALeBRcDtQUyA4wFTQNiBWYDOQV/AxAFmQPlBLEDuwTJA5AE4ANmBPYDPAQNBBEEIgTnAzcEuwNNBJADYARlA3QEOgOHBA4DmQTiAqoEtQK7BIgCzARZAtsEKwLqBPwB+QTKAQYFmQETBWYBHwUzASsF/wA2BckAQAWSAEoFWwBUBSMAXAXr/2MFsf9qBXf/cAU9/3YFAf97Bcb+gAWJ/oIFTv6FBRH+iAXU/YkFlv2LBVn9iwUc/YsF3vyJBaH8iAVk/IUFJvyCBen7fgWu+3oFcft2BTb7cAX6+mkFv/pjBYP6WwVL+lQFEfpLBdj5QQWh+TcFavktBTT5JAX++BgFyvgMBZb4/wRk+PIEM/jlBAL41wTS98kEpfe5BHj3qgRN95oEI/eLBPr2egTS9mkErPZYBIf2RQRk9jMEQvYhBCL2DgQC9vsD5vXnA8r10wOw9b8Dl/WqA4D1lQNs9X8DWfVqA0b1VQM39T4DKfUpAxz1EwMS9fwCCPXlAgH1zwL99LgC+PShAvf0iwL39HUC+PRfAv30SAIC9TICCfUcAhP1BgId9e8BK/XaATr1wwFJ9a0BW/WWAW/1fwGG9WkBnfVSAbb1OwHR9SUB7fUOAQz2+AAr9uEATfbKAHH2sgCW9pwAvPaEAOP2bAAM91MAOPc7AGT3IgCT9wgAwffv//P31P8k+Ln/V/ie/4z4hP/D+Gn/+vhM/zH5MP9r+RT/pfn3/uL52/4f+r3+XPqh/pv6g/7b+mb+G/tJ/lz7LP6e+w/+4vvy/SX81P1q/Lj9r/ya/fX8fv06/WH9gf1F/cf9Kf0P/g39WP7y/KD+1fzo/rv8Mf+h/Hr/hvzD/238DQBT/FUAOvyeACL85wAK/C8B8vt3Adv7vwHE+wQCrvtLApn7jwKF+9MCcPsXA137WANJ+5cDN/vXAyb7FAQV+1EEBfuLBPb6xQTm+vwE2PoyBcv6ZwW/+poFs/rMBaj6/AWe+ikGlPpXBoz6gQaF+qoGfvrQBnj69QZy+hcHbvo3B2r6Vwdo+nEHZvqMB2b6owdk+rgHZvrLB2f62gdq+ugHbfr0B3H6/Ad1+gMIfPoHCIL6CQiK+gkIkfoGCJv6Agil+vsHsfryB7z65wfJ+toH1frLB+T6ugfy+qcHAfuSBxL7fQcj+2UHNPtKB0j7Lwda+xMHbvv0BoP71AaZ+7IGr/uRBsb7bQbc+0cG9fshBg38+wUm/NIFP/ypBVr8fgV1/FQFkPwmBaz8+wTJ/M0E5vyfBAP9cAQg/UEEQP0RBF394QN8/bEDm/1/A7z9TgPd/R4D/P3sAh7+uwI+/okCX/5YAoH+JgKj/vUBxf7FAeb+kwEI/2MBKv8zAU7/AwFw/9QAk/+mALX/dwDY/0oA+v8eAB4A8P9AAMb/YwCc/4UAcf+nAEj/yQAg/+kA+f4LAdT+LAGu/ksBi/5sAWf+iQFH/qgBJv7GAQf+4gHo/f8BzP0aArH9NAKW/U8Cfv1pAmb9gQJP/ZkCO/2vAif9xgIV/dsCBv3xAvb8BAPp/BcD3fwpA9P8OgPJ/EsDwvxZA7z8ZwO2/HQDs/x/A7L8iwOy/JMDs/ycA7b8owO8/KoDwvyuA8n8sgPT/LUD3fy3A+j8twP2/LcDBP20AxX9sgMm/a4DOv2qA079pANj/Z0Dev2WA5P9jgOs/YQDx/16A+L9bgMA/mMDH/5WAz7+SANf/joDgf4sA6P+HAPG/g0D6/78AhH/6wI3/9kCX//GAob/sgKv/6AC2P+MAgEAdwIsAGMCVQBOAn4AOQKnACICzwANAvYA9gEcAeABQQHJAWYBsQGIAZoBqgGEAcoBbAHpAVUBBwI9ASMCJQFAAg4BWQL2AHEC4ACJAscAnwKxALQCmgDGAoIA2QJsAOgCVgD2AkAAAwMpAA4DFAAXA///HwPp/yUD1P8oA8D/KwOt/ysDmf8rA4b/KAN0/yUDYv8fA0//GAM+/xEDL/8JAx7//QIO//ICAP/lAvL+1wLk/sgC1/63Asr+pgK9/pICtP5+Aqj+aQKe/lIClv46Ao3+IQKF/gYCfv7rAXj+zQFy/q8Bbf6QAWn+cQFm/k8BY/4tAWD+CwFf/ucAX/7CAF/+nABg/nUAYv5OAGT+JQBn/vz/a/7R/3D+p/90/nv/e/5P/4H+I/+J/vb+kP7J/pr+mv6j/mv+rP49/rj+Df7D/t790P6u/d3+fP3p/kz99/4c/Qb/6/wV/7v8Jf+J/DT/WfxF/yf8WP/3+2n/xvt7/5b7jf9m+6H/NPu1/wX7yf/V+t7/p/ry/3f6BwBJ+hwAG/oyAO35RwDA+VwAlPlwAGj5hQA9+ZkAEvmtAOn4vwDA+NEAl/jkAG/49QBJ+AYBI/gVAf73JQHb9zQBuPdDAZb3TwF191wBVvdpATf3dAEZ938B/faLAeH2lQHH9p0BrvamAZb2rQF/9rIBava4AVb2vgFD9sIBMfbFASL2xwES9skBBfbJAfn1ygHv9ckB5fXJAdz1xgHX9cUB0fXCAc31vgHL9bkByvW1Acv1rwHN9aoBz/WkAdX1nQHb9ZUB4vWMAez1hAH29XoBAvZwAQ/2ZgEf9lsBLvZPAT/2QwFT9jYBZ/YoAXz2GgGU9gsBrPb8AMb27ADh9t0A/fbMABv3uwA696oAWfeXAHv3hQCd93MAwfdgAOb3TAAL+DkAM/gjAFr4EACF+Pr/rvjl/9r40P8F+bv/M/mk/2H5j/+R+Xj/wPli//L5S/8j+jT/Vvoe/4n6Bv+9+u/+8/rX/if7wP5f+6j+lPuS/s37ev4E/GP+PfxL/nf8NP6v/Bz+6fwG/iX97/1f/df9mv3A/dX9qv0R/pP9TP5+/Yn+Z/3G/lL9A/87/T7/Jv17/xH9uP/9/PX/6PwyANT8bgDA/KsArPzoAJr8JQGI/GABdfydAWP82AFS/BQCQfxPAjD8iwIg/MUCD/wAAwH8OgPy+3MD5furA9f75APK+xwEvftUBLH7iwSl+8EEm/v2BJH7LAWI+2AFf/uTBXf7xgVu+/kFZ/srBmH7WwZa+4sGVvu6BlD76AZO+xYHSftDB0j7bwdF+5kHRPvCB0T76wdE+xMIRPs6CEX7YQhI+4UIS/upCE77zAhS++4IV/sPCVz7Lglj+00JaPtqCXH7hwl4+6IJgvu9CYr71gmU++4JoPsFCqv7Ggq2+y8Kw/tDCtH7VQre+2YK7ft2Cvz7hQoL/JQKHPygCi38rAo+/LcKUPy/CmP8yAp1/M8KifzVCp382gqy/N0KxvzgCt384Qry/OMKCP3hCh/94Ao3/d0KTv3ZCmb91Qp//c8Kl/3ICrH9vwrK/bcK5P2tCv/9ogoZ/pYKNP6KCk/+ewpq/mwKhf5cCqH+Swq9/joK2v4oCvb+FAoS/wAKL//rCUv/1glp/78Jhf+nCaP/jwm//3YJ3f9cCfn/QQkXACcJMwAKCVEA7ghtANAIiwCzCKcAlQjFAHYI4QBVCP0ANQgaARQINgHyB1IB0AduAa4HiQGLB6YBaAfAAUQH2wEhB/YB/AYRAtcGKwKyBkQCjgZdAmkGdwJEBpACHwaoAvsFwALWBdkCsQXxAowFBwNmBR4DQQUzAxsFSgP1BF8DzwRzA6kEiAOBBJwDWwSwAzMEwgMLBNQD5APnA7sD+AOTAwkEbAMYBEQDKQQcAzcE9QJHBM0CVQSkAmIEfQJwBFUCewQtAogEBgKTBN0BnQS0AakEiQGxBF8BuwQzAcMEBwHKBNoA0gSrANkEfADeBE4A5AQeAOoE7P/uBLv/8QSI//UEVf/2BCL/+QTu/vsEuf77BIX++wRP/vsEGf77BOT9+QSu/fYEeP3zBEL98QQL/e4E1fzqBKD85ARp/N4EM/zZBP370wTH+8wEk/vFBF/7vAQq+7QE9vqrBMP6owSQ+pkEXfqOBCz6hAT8+XgEy/ltBJv5YARt+VUEP/lIBBT5OgTo+C0EvPgfBJP4EARq+AIEQvjyAxz44gP399MD0vfDA7D3sgOP96MDbveSA0/3fwMx924DFfdcA/r2SgPh9jcDyPYlA7L2EwOd9gADifbsAnb22gJn9sYCV/a0Akv2oAI+9owCNPZ6Aiv2ZgIk9lQCH/ZAAhr2LQIZ9hoCGPYGAhn28wEc9uABIPbMASb2uAEu9qQBN/aPAUL2ewFP9mcBXfZSAW32PgF99ioBkfYVAaX2AQG89u4A1PbaAO32xgAI97IAJPeeAEL3iwBh93cAgvdjAKX3TwDJ9zoA7fcmABX4EQA8+Pz/Zvjn/5D40P+8+Ln/6fij/xj5jP9G+XX/ePld/6n5Rf/c+S3/EfoV/0X6/f58+uT+s/rM/uv6sv4j+5n+Xft//pn7Zv7U+07+D/w0/k78G/6K/AH+yfzo/Qj9zv1H/bX9iP2d/cf9g/0I/mv9Sf5T/Yz+O/3N/iP9EP8L/VL/9fyT/9381v/G/BgAsfxZAJr8mgCF/NoAcPwaAVr8WQFH/JcBM/zWAR/8EQIN/EwC+vuIAun7wALY+/kCx/swA7j7ZgOo+5oDmfvNA4r7AAR++zAEcftgBGT7jwRZ+7sETvvnBET7EQU6+zoFMftiBSr7iAUi+60FHPvQBRb78gUR+xEGDfswBgj7TQYF+2gGBPuBBgP7mAYB+60GAfvBBgP70gYE++EGB/vuBgr7+QYO+wIHEvsJBxj7DQcf+xAHJvsRBy37EAc2+w0HP/sHB0n7AAdV+/gGYPvuBmv74QZ5+9MGhvvDBpT7sQak+58Gs/uLBsT7dAbV+1wG5vtEBvn7KQYN/A4GIPzyBTT81AVJ/LUFX/yVBXT8cwWK/FEFofwvBbn8CgXR/OUE6/zBBAP9mgQc/XMEN/1LBFL9JARt/fsDiP3RA6P9qAO//X4D2/1VA/n9KwMV/gADM/7WAlH+qgJu/n8CjP5VAqv+KQLK/v8B6P7UAQf/qgEm/38BRf9WAWb/LAGF/wMBpP/bAMP/sgDi/4sAAQBjACEAPQBAABcAXQDy/3wAzf+aAKr/tgCG/9QAZP/wAET/CwEj/yYBA/9BAeX+XAHH/nUBq/6OAY/+pwF1/r4BXP7WAUT+7AEs/gECF/4XAgH+LALv/UAC3f1UAsz9ZgK7/XgCrP2JAqD9mgKT/aoCif25An/9yAJ4/dYCcf3iAmv97gJn/fkCZP0DA2P9DQNj/RQDZP0bA2f9IgNr/SgDcf0sA3f9LwN//TADiP0yA5P9MwOe/TIDq/0wA7n9LQPJ/SsD2v0mA+z9IQP//RsDFP4UAyn+DQNA/gQDWP78AnD+8gKJ/ucCpP7bAsD+0ALd/sMC+v61Ahn/qAI5/5kCWf+LAnr/ewKa/2wCvP9bAt3/SgL//zkCIQAoAkEAFQJiAAMCggDxAaEA3QHAAMoB3gC3AfoAowEVAY8BMAF7AUoBZwFiAVIBegE+AZABKQGkARUBuAEAAcwB7ADdAdcA7gHDAPwBrwAKApoAGAKGACMCcwAvAl8AOQJLAEMCNwBKAiUAUQIRAFUC//9ZAuz/XALb/10Cyf9cArj/WwKn/1gClv9SAob/TAJ1/0UCZ/87Alj/MgJK/yYCO/8aAi3/CwIg//0BFf/uAQj/3QH9/soB8/63Aej+owHe/o4B1v54Ac3+YgHG/koBv/4wAbj+FwGy/vwArP7hAKj+xQCk/qcAoP6JAJ3+agCc/ksAmv4qAJn+CACZ/uf/mf7D/5r+oP+c/nz/nv5Y/6H+Mf+l/g3/qv7l/q/+v/61/pf+u/5w/sL+R/7J/h7+0f71/dr+zP3k/qH97v54/ff+Tv0D/yP9Dv/5/Bv/zvwo/6T8NP94/EL/TvxR/yP8X//5+27/zvt+/6T7jf95+57/T/uv/yX7wP/8+tH/0/ri/6j68/+A+gYAV/oXADD6KAAI+jcA4vlIALz5WACW+WcAb/l3AEz5hQAn+ZMABPmgAOL4rgDA+LkAnvjGAH740QBe+NsAP/jnACL47wAF+PkA6fcBAc73CgGz9xEBmvcYAYL3HwFr9yUBVfcqAT/3MAEr9zQBGfc5AQf3OwH29j4B5vZAAdj2QQHL9kEBv/ZBAbP2QAGp9j4BofY7AZr2OQGU9jYBkPYyAYz2LAGJ9igBifYhAYn2GwGK9hQBjfYNAZD2BAGW9vwAnfbzAKT26wCs9uEAt/bWAMP2zADQ9sAA3va1AOz2qAD99p0AD/ePACL3ggA193QAS/dmAGH3WAB590gAkfc6AKv3KgDG9xkA4vcKAAD4+f8f+Oj/PvjW/174xf9/+LL/ovih/8b4jf/q+Hv/D/lp/zX5Vf9d+UL/hfkv/675G//Y+Qf/A/rz/i763/5a+sz+iPq4/rb6o/7l+o/+FPt7/kT7Zv50+1L+pfs+/tf7Kf4I/BX+O/wB/m787v2j/Nr91/zG/Qv9sv1A/Z79df2L/av9d/3h/WT9F/5S/U7+Pv2F/iz9u/4b/fL+CP0p//b8YP/l/Jf/1PzO/8P8BgCz/D4Ao/x1AJP8rQCF/OQAdfwaAWf8UQFZ/IgBS/y+AT789QEx/CsCJfxgAhj8lQIN/MoCAfz/Avf7MwPt+2cD5PuaA9v7zQPT+wAEyvsyBMP7YwS8+5UEtvvFBLH78wSr+yQFp/tSBaL7gAWe+60Fm/vZBZn7BAaX+y8GlvtZBpb7hAaW+6sGlvvUBpf7+waZ+yEHm/tHB577ageh+48HpfuxB6v70wev+/UHtfsUCLz7MwjD+1EIyvtvCNP7iwjb+6YI5fvBCO/72gj5+/IIBPwKCQ/8IQkc/DYJKfxKCTb8XglE/HAJUvyBCWD8kQlw/KAJf/yuCZD8vQmh/MgJsvzTCcP83QnV/OcJ6PzvCfz89wkO/fwJIv0CCjf9BgpL/QkKYP0KCnX9DAqL/QwKof0MCrj9CQrO/QYK5f0DCv39/gkU/vgJLP7yCUT+6glc/uEJdf7ZCY3+zwmn/sQJwP63Cdj+qgny/p0JDf+OCSb/gAlA/28JWf9eCXT/TQmN/zoJqP8nCcL/Ewnd//4I+P/oCBEA0ggsALsIRQCjCGAAiwh6AHMIlQBZCK4APwjHACQI4gAJCPwA7QcVAdAHLwG0B0gBlgdgAXkHegFbB5IBPAerAR0HwwH9BtsB3gbzAb4GCgKfBiICfgY5Al4GTwI9BmYCHQZ7AvwFkgLbBacCugW8ApkF0AJ3BeUCVAX5AjIFDQMOBR8D6wQzA8gERQOjBFYDfgRpA1kEegM1BIsDEASaA+oDqgPFA7kDnwPJA3gD1wNUA+UDLQPyAwcD/wPiAgsEvgIYBJcCJARzAi8ETgI5BCsCQwQGAk0E4gFVBL4BXgSaAWYEdQFtBFEBdAQsAXsEBwGBBOIAhwS8AIsElgCQBG4AkwRHAJgEHgCaBPX/nATM/58Eof+gBHX/oARL/6EEH/+gBPL+oATF/p8El/6dBGr+nAQ7/pkEDv6WBN/9kgSx/Y4Egv2JBFL9hQQj/X8E9fx6BMb8cwSW/G0EZ/xlBDr8XgQL/FUE3PtOBK/7RASC+zwEVfsyBCn7KAT9+h4E0foTBKf6BwR8+vwDU/rxAyr65AMD+tcD2/nKA7X5vgOP+bADavmjA0b5lQMk+YcDA/l3A+L4aQPB+FkDpPhKA4b4OgNq+CsDT/gbAzT4CwMc+PoCBPjrAu332gLZ98oCxve5ArP3qgKi95kCk/eIAoX3eAJ292cCa/dWAmH3RAJZ9zMCUvciAkz3EAJI9/0BRffrAUT32AFE98YBRfe0AUj3oQFM948BUvd7AVr3aQFj91UBbfdDAXn3MAGG9xwBlvcKAaX3+AC49+UAyvfTAN/3wAD0968ADPidACT4jAA/+HoAWvhpAHj4WACW+EUAtfg0ANf4IgD5+BAAHPn9/0H56/9m+dj/jfnF/7X5sv/e+Z7/CPqJ/zT6df9h+mL/j/pM/736N//s+iL/HvsN/0/79/6B++H+s/vM/uj7tf4e/KD+UvyJ/on8cv7A/F3+9/xH/jD9MP5p/Rv+of0E/tv97/0V/tj9T/7D/Yn+rv3F/pn9//6D/Tn/bv1z/1r9rf9F/ef/Mf0fAB79WAAK/ZAA9/zHAOX8/wDT/DQBwPxpAa/8nQGd/NABjfwDAnz8NAJt/GUCXfyVAk/8wwJB/PECM/wcAyb8SAMZ/HMDDvycAwP8wwP3++sD7fsRBOT7NgTb+1kE0/t9BMr7nQTD+74EvfveBLb7/ASy+xgFrvs1Bar7TgWn+2cFpPt+BaL7lQWh+6kFofu8BaH7zQWi+90FpPvrBaX79gWq+wAGrPsKBrH7EAa2+xUGvPsYBsP7GwbK+xsG0/sYBtv7FQbk+xAG7fsKBvn7AgYE/PgFD/zsBRz84AUp/NIFN/zCBUX8sQVV/J8FZPyLBXX8dgWF/GAFl/xIBaj8MAW8/BcFzvz8BOL84QT2/MUEC/2pBCD9iwQ2/WwETP1NBGP9LAR6/QsEkv3rA6j9yQPC/acD2v2EA/P9YAMN/j0DJv4aA0D+9gJa/tECdf6tApD+iQKr/mUCxv5AAuL+GwL//vgBGf/TATb/rgFS/4sBbv9nAYn/RAGl/yEBwv/9AN3/2wD4/7kAEgCXAC0AdwBIAFYAYgA2AHsAFwCVAPn/rQDa/8UAvv/dAKH/9QCF/wsBav8iAU//NwE3/0wBHv9iAQf/dQHw/okB2/6dAcb+rwGy/sIBoP7UAY3+5QF+/vYBbv4GAmD+FwJS/iUCR/40Ajv+QwIx/k8CKP5cAiD+aQIZ/nQCFP5/Ag/+iQIN/pMCC/6cAgr+pAIL/qsCDf6xAg/+twIS/rsCGP6/Ah7+wgIm/sMCL/7FAjf+xQJC/sUCTv7DAlz+wAJp/r4CeP67Aon+twKa/rECrP6rAr/+pALT/p0C6P6VAv/+jAIV/4QCLf96AkX/bgJd/2MCd/9YApL/TAKr/0ACxv8zAuH/JQL8/xcCFwAJAjAA+gFKAOsBYwDbAXwAzAGVALwBqwCrAcIAnAHXAIsB7AB6AQABaQESAVgBJQFFATYBNAFFASMBVAERAWIBAAFuAe4AegHdAIUBygCPAbkAlwGnAKABlgCnAYUArQF0ALIBYwC3AVIAuQFBALwBMAC/ASEAvwEQAL8BAAC/AfD/vAHh/7kB0/+1AcP/sQG1/6oBp/+jAZr/mgGM/5ABf/+FAXT/eAFn/2oBXP9cAVH/TAFH/zsBO/8qATP/GAEp/wQBIP/vABj/2gAR/8UACv+uAAP/lgD9/n4A9/5kAPL+SwDu/jAA6f4VAOb++f/k/t3/4v7A/+H+o//f/oT/3/5k/9/+Rf/f/iX/4f4E/+L+5P7l/sL+6P6g/uz+fv7w/lr+9f45/vr+FP4A//D9Bv/M/Q3/qP0U/4P9HP9f/SX/OP0t/xT9N//t/EH/yfxL/6P8Vv9+/GL/WPxt/zH8ev8N/Ib/5vuT/8L7of+b+67/d/u8/1L7yf8t+9f/CPvl/+X68v/A+gAAnfoNAHn6GQBX+iYANPozABL6PgDy+UoA0PlVAK/5XwCQ+WkAcflzAFL5ewA0+YQAFvmMAPr4kwDe+JoAwfihAKj4pwCN+K0AdfiyAF34tgBF+LsALvi/ABn4wgAE+MUA8PfHANz3ygDL98wAuffPAKn3zwCa99AAjPfQAH/30ABy99AAZ/fPAF33zABV98kATPfGAEX3wwA/978AO/e5ADf3tAA0964AM/enADP3oAAz95kANfeQADj3iAA8938AQfd3AEj3bQBP92MAV/dYAGH3TgBt90IAePc3AIX3LACT9x8AovcSALL3BgDE9/n/1/fs/+n33v/+99D/E/jC/yr4tP9C+KT/WviW/3T4hv+P+Hf/q/hn/8f4Vv/l+Ef/A/k2/yP5Jf9C+RX/ZPkE/4b58/6o+eH+zfnQ/vD5v/4W+q7+O/qc/mP6i/6K+nj+svpn/tv6Vf4E+0T+Lvsx/lr7H/6F+w7+sfv9/d776/0L/Nr9OPzH/Wb8tv2U/KX9w/yU/fP8g/0j/XL9U/1h/YP9Uv20/UH95f0x/Rf+Iv1I/hL9ev4D/av+9fze/uX8EP/X/EL/yfx0/7v8p/+s/Nr/oPwLAJP8PgCG/HEAefyjAG781gBj/AcBWPw6AU78bAFC/J0BOPzPATD8AAIm/DACHvxiAhb8kgIO/MICB/zyAgD8IQP6+08D9ft+A+/7rQPr+9oD5vsHBOL7NQTe+2AE2/uMBNr7twTY++EE1/sMBdX7NQXV+14F1fuFBdf7rQXY+9MF2vv5Bdz7Hwbf+0QG4vtoBub7iwbr+60G8PvPBvb77wb8+xAHA/wvBwr8TQcR/GoHGfyHByL8owcq/L4HNPzZBz788gdJ/AoIVfwiCGD8OQhr/E4IePxjCIX8dwiT/IoIofycCK/8rQi9/L4IzfzNCN383Ajt/OgI/fz1CA79Agkf/QwJMf0WCUT9HglV/ScJaf0uCXv9MwmP/TkJo/09Cbb9QQnK/UMJ3/1GCfX9RgkK/kYJH/5ECTT+QwlJ/kAJYP48CXf+OAmN/jIJpP4sCbv+JQnR/h4J6f4UCQD/DAkY/wIJL//2CEf/6ghf/94Id//QCI3/wgil/7QIvv+kCNb/kwju/4IIBgBxCB4AXwg2AE0ITgA5CGYAJAh+ABAIlgD5B60A5AfFAM0H3QC3B/MAnwcLAYcHIgFtBzkBVAdPAToHZgEhB30BBgeTAewGqgHQBr8BtQbUAZkG6QF+Bv8BYgYUAkYGKQIpBj0CDAZRAu8FZQLSBXgCtAWMApYFnwJ3BbECWAXDAjkF1AIaBecC+QT4AtkECQO4BBgDmAQpA3YEOQNUBEgDMgRWAxAEZQPsA3MDyQOBA6cDjgOEA5oDYAOnAz0DtAMaA78D9gLKA9MC1AOxAt4DjgLoA2wC8gNKAvsDKAIDBAYCCwTkARMEwwEaBKMBIQSBASYEYAEsBEABMgQhATYEAAE8BOAAPgS/AEMEnQBFBHwASARbAEoEOQBLBBcATQTz/04E0P9OBK3/TgSI/00EY/9NBD7/SwQY/0gE8v5HBMz+RASk/kEEfP49BFX+OQQt/jUEBv4wBN39KwS0/SUEjP0fBGP9GgQ6/RMEEf0LBOj8BAS//PwDl/zzA2786wNH/OIDHvzaA/b70APO+8YDqPu8A4L7sQNc+6cDNvucAxH7kAPs+oUDyfp4A6X6bQOD+mADYfpUAz/6RwMg+jkDAPosA+L5HwPE+REDp/kDA4z59gJx+egCVvnaAj75zAIm+b4CD/mvAvr4oQLl+JMC0fiEAr/4dQKu+GYCnvhWAo/4RwKC+DcCdfgmAmr4FwJg+AYCV/j1AVD45QFJ+NMBRfjCAUH4sQE/+KABPviOAT/4fQFB+GwBRPhZAUj4SAFN+DYBVfglAV34FAFn+AMBcvjwAH/44ACN+NAAm/i/AKz4rgC9+J4A0fiNAOX4fgD6+G4AEflfACn5TwBC+UAAXfkwAHj5IQCW+REAs/kBANL58P/z+eH/FPrQ/zf6v/9a+q7/f/qd/6T6i//L+nr/8/pn/xv7Vf9F+0L/cPsw/5r7HP/H+wr/8/v2/iL85P5Q/ND+f/y8/q/8qP7f/JT+D/2C/kH9bv5y/Vr+pf1H/tf9M/4K/h/+Pf4N/m7++f2h/uX91P7T/Qb/wP03/679af+b/Zr/if3K/3f9/P9m/SoAU/1bAEL9iAAz/bYAIv3kABL9EAED/TsB8/xmAeT8kAHV/LkBx/ziAbv8CgKu/DICofxYApT8fQKJ/KECfvzFAnT86AJp/AoDYPwrA1b8SwNO/GoDR/yJAz/8pwM4/MMDM/zgAy38+wMn/BUEI/wvBCD8RwQc/F4EG/x0BBj8iQQW/J0EFvywBBb8wgQW/NMEGPzhBBv87wQe/PwEIPwHBSX8EQUp/BoFLfwhBTP8JgU6/CsFQfwsBUj8LQVQ/C0FWvwsBWP8KQVt/CUFePwfBYP8GAWP/BAFm/wGBaj8+wS2/O4ExPzhBNT80wTi/MME8/yyBAP9oAQU/Y4EJf16BDf9ZgRJ/VEEXP06BHD9JASD/QsEl/3zA6z92gPC/cED1/2mA+79iwMD/nADGf5UAzH+NwNI/hsDYP7/Anj+4QKQ/sUCqP6nAsD+iQLY/mwC8v5MAgr/LwIj/xECO//zAVP/1gFr/7gBhP+aAZz/fQG0/18BzP9DAeL/JgH5/wkBEADuACYA0QA9ALYAUgCcAGcAgQB8AGcAkABOAKYANgC5AB4AzAAGAOAA7//yANj/BAHD/xUBrv8oAZr/OQGI/0gBdP9ZAWP/aQFS/3gBQv+GATP/lgEl/6QBF/+xAQr/vwH//swB9f7YAev+5AHi/vEB2v76AdP+BgLN/hACx/4aAsX+IgLA/isCv/4zAr3+OgK9/kECv/5HAsD+SwLF/lECx/5UAs3+WALT/lkC2v5bAuH+XALr/lwC9f5cAv/+WwIK/1kCF/9WAiP/VAIx/08CQf9LAlH/RQJg/0ACcf86AoL/MwKU/ywCp/8jArn/GwLM/xIC3v8JAvL//wEEAPUBFwDpASkA3gE7ANMBTADHAV0AuwFuAK8BfgCjAYwAlQGaAIgBqAB6AbUAbQHAAF8BzABRAdYAQwHeADQB5wAmAe8AGAH1AAkB+gD6AAAB7AAEAd0ABwHPAAoBwAANAbEADQGjAA4BlQAOAYYADQF4AAsBagAJAVwABgFOAAMBQAD/ADMA+gAmAPUAGADvAAsA6AAAAOEA8//aAOf/0QDb/8kA0P+/AMX/tAC7/6gAsf+dAKf/kACd/4IAk/90AIv/ZACC/1MAe/9CAHP/MABr/x4AZP8KAF//9v9Z/+H/U//K/0//tP9K/53/R/+F/0L/bf9A/1X/Pf87/zv/Iv86/wf/Of/s/jn/0f45/7b+Of+a/jn/fv46/2L+Pf9F/j7/KP5B/wr+Rf/s/Ur/zv1O/7H9Uv+S/Vj/cv1d/1X9Y/82/Wr/F/1x//b8eP/X/IH/uPyJ/5n8kv94/Jr/Wfyk/zr8rv8Z/Lj/+vvC/9v7zP+8+9b/nfvf/3776f9f+/P/Qfv9/yL7BgAE+xAA5voYAMn6IQCr+igAj/owAHL6NwBW+j4AOvpEAB/6SgAE+k8A6flVAND5WQC2+V0AnvliAIb5ZABu+WkAV/lqAEH5bQAq+W4AFvlxAAH5cQDt+HMA2/h0AMn4dAC2+HQApfhzAJb4cwCG+HEAePhxAGr4cABd+G4AUPhsAEb4agA7+GcAMfhmACn4YwAi+F8AG/hcABX4WAAP+FMAC/hOAAj4SgAF+EQABPg9AAT4NgAE+C8ABfgoAAj4HwAL+BgAEfgOABX4BgAc+Pz/I/jy/yr46P80+N7/PvjU/0n4yf9V+L7/Yfiy/2/4p/9++Jr/jfiP/574gv+v+HX/wfhp/9X4XP/p+E///vhC/xT5NP8q+Sj/QvkZ/1r5C/90+f/+jfnw/qj54v7E+dP+4fnF/v75tv4c+qj+OvqZ/lr6i/55+nz+mvpt/rz6X/7e+k/+AftB/iX7Mf5I+yP+bfsU/pH7Bv64+/f93vvo/QT82v0s/Mz9U/y9/Xv8r/2k/KH9zfyT/fb8hf0f/Xf9Sf1q/XT9XP2e/U/9yv1C/fX9Nv0g/in9TP4c/Xj+Ef2k/gT90P75/P3+7fwp/+L8Vv/Y/IL/zfyv/8P83f+5/AgAr/w2AKf8YwCd/I8AlPy8AIz86ACF/BUBfPxBAXX8bQFw/JoBafzFAWP88QFd/BwCWPxHAlP8cwJO/J0CS/zIAkf88QJE/BsDQfxEAz78bQM9/JUDO/y8Azr85AM6/AsEOPwyBDr8WAQ6/H4EO/yjBD38yAQ//OwEQfwQBUT8MgVI/FUFTPx3BVD8mAVV/LgFWvzZBWD8+AVm/BUGbfw1BnL8UQZ7/G0GgvyJBor8pAaT/L8GnfzZBqX88gax/AoHu/wiB8b8OQfQ/E4H3fxjB+j8eQf1/IwHAf2fBw79sQcc/cIHKv3TBzj94wdH/fIHVv0ACGT9DQh0/RoIhf0nCJT9MAil/ToItv1ECMf9TQjY/VUI6/1bCPz9YggO/mgIIP5sCDT+bwhH/nMIWf50CG3+dgiB/ncIlP52CKj+dgi8/nQI0P5xCOX+bQj5/moIDv9lCCP/Xwg3/1kITP9SCGL/Swh3/0MIjP86CKH/MAi2/yUIzP8aCOH/Dgj2/wIIDQD1ByIA5wc3ANkHTADLB2IAuwd3AKoHjACaB6EAiAe2AHcHygBlB+AAUQf1AD8HCQErBx4BFwcyAQIHRQHsBlsB1wZuAcEGggGqBpUBkwaoAX0GvAFlBs8BTQbhATUG8wEdBgYCAwYYAuoFKwLQBTsCtwVMApwFXQKCBW4CZgV/AksFjwIvBZ8CEwWuAvUEvgLZBM0CuQTbApwE6QJ9BPgCXgQEAz4EEwMeBB8D/wMsA94DOQO+A0QDnQNPA3sDWwNbA2YDOgNwAxgDegP4AoQD1wKMA7cClgOWAp8DdQKnA1UCrgM0ArUDFQK8A/YBwwPXAckDuAHPA5oB1AN7AdoDXQHeA0AB4gMjAeUDBgHqA+kA7APNAO8DsQDxA5UA8wN4APUDXQD1A0EA9gMlAPYDCAD2A+z/9gPO//UDsv/zA5T/8gN3//EDWf/uAzr/6wMb/+gD/P7lA93+4QO8/t0Dnf7ZA3z+0wNa/s8DOv7JAxj+wwP3/bwD1f23A7T9sAOS/agDcP2hA079mQMs/ZADCv2JA+j8gQPH/HcDpfxuA4P8ZQNj/FsDQvxRAyL8RwMB/D0D4fsyA8L7JgOi+xwDhfsRA2f7BgNJ+/oCLPvvAg/75AL0+tkC2vrMAr/6wAKl+rQCjfqnAnX6mgJf+o4CSPqBAjP6cwId+mUCCvpYAvf5SALl+ToC1PksAsT5HAK2+Q0CqPn9AZv57gGP+d4BhfnPAXv5vgFy+a4Ba/mdAWT5jgFg+X0BXPlsAVn5XAFW+UsBVvk6AVb5KgFX+RoBWvkKAV75+QBk+ekAavnaAHH5ygB7+bsAhfmrAI/5nQCb+Y8AqPl/ALb5cQDH+WMA1/lWAOn5SAD8+TsAEfotACb6IQA7+hIAU/oGAGv6+P+F+uv/oPrd/7r6zv/Y+sD/9vqy/xT7pP8z+5b/U/uG/3X7eP+X+2n/u/tZ/977Sv8D/Dr/J/wq/078Gf90/Ar/m/z5/sP86f7r/Nj+FP3H/j39uP5m/af+kP2W/rn9hf7k/XX+Dv5k/jf+U/5i/kL+jP4z/rX+Iv7f/hL+CP8B/jH/8v1a/+L9gv/T/av/w/3R/7T9+f+l/R8Al/1FAIj9bAB7/ZAAbf21AF/92ABS/fwARf0fATr9QQEt/WIBIv2EARf9owEL/cMBAf3iAff8AALv/B4C5fw7At38WALV/HQCzfyPAsb8qgLA/MMCufzdArP89QKv/A0Dq/wlA6f8PAOk/FEDofxmA578egOd/I4Dm/ygA5v8sgOb/MMDm/zUA5385AOe/PIDoPz/A6P8CwSn/BgEq/wiBK/8LASz/DUEufw8BMD8QQTH/EcEzvxKBNX8TQTe/E4E6PxOBPL8TgT8/E0EBv1IBBH9RQQc/UAEKf05BDb9MgRC/SkEUf0hBF/9FQRt/QoEfP3/A4z98gOd/eQDrP3UA739xQPQ/bUD4f2kA/P9kgMG/n8DGf5tAyz+WQNA/kUDU/4yA2f+HAN8/gcDkP7xAqX+2wK5/sUCzv6uAuT+lgL3/n8CDf9pAiL/UQI2/zkCS/8iAl//CgJz//IBiP/aAZz/wwGu/6sBwv+TAdb/fQHo/2YB+v9OAQ0ANwEfACIBMgALAUIA9gBTAOEAZADMAHUAtgCGAKMAlgCPAKYAewC1AGkAxQBWANQARQDiADQA8AAjAP8AFAANAQQAGgH1/yYB6P8zAdr/QAHN/0wBwv9YAbb/YwGr/24Bof96AZn/hAGQ/48Bif+ZAYL/oQF8/6sBeP+0AXT/vAFw/8UBbf/MAWv/0wFq/9oBav/gAWv/5QFt/+kBbv/uAXH/8gF1//UBev/4AX//+gGG//wBjP/8AZT//QGc//wBpf/8Aa7/+gG4//gBwv/2Ac3/8gHY/+8B5P/rAe//5wH6/+EBBwDbARIA1gEfANABKgDJATYAwgFCALkBTACxAVgAqAFiAKABbACXAXQAjgF8AIUBhAB7AYsAcAGQAGYBlgBcAZwAUQGeAEUBowA6AaQALwGnACMBpwAYAagADQGnAAEBpwD2AKQA6QCjAN4AoADTAJwAxgCXALsAkwCvAI0AowCIAJcAggCMAHsAgQB0AHUAbQBqAGQAYABcAFUAUwBKAEoAQABBADYANwAsACwAIgAiABgAFwAOAAsABgD///z/8//z/+f/7P/a/+T/zf/d/7//1P+x/83/o//H/5T/wP+F/7v/dP+1/2P/r/9S/6v/QP+l/y3/of8b/57/B/+a//L+l//e/pT/yf6T/7L+kv+d/pD/hv6P/3D+jf9Y/o3/Qf6N/yn+j/8R/pD/+f2S/9/9k//H/Zb/rv2Z/5T9nP97/Z7/Yf2j/0j9p/8v/av/Ff2x//r8tv/h/Lz/xvzC/6z8yf+S/M7/ePzW/1382/9E/OL/Kfzp/w/87//1+/b/2/v8/8L7AwCo+wgAj/sOAHX7EgBc+xgAQvscACr7IQAS+yUA+vooAOL6KgDK+i0As/owAJv6MgCF+jMAcPo0AFn6NgBE+jYALvo2ABv6NgAH+jYA8/k0AN/5NADN+TMAuvkyAKn5LwCY+S0AiPkqAHj5KABo+SUAWvkiAEz5HgA/+RsAM/kXACb5FAAb+RAAD/kLAAX5BwD9+AMA8/j//+z4+v/l+PX/3vjw/9j47P/S+Of/zvji/8v43f/J+Nf/x/jR/8b4yv/E+MX/xvi+/8f4tv/J+K7/y/in/874nv/S+Jb/2PiN/974hP/l+Hv/7Phx//T4Z//++F3/CPlT/xL5SP8d+T7/Kvkz/zf5Kf9F+R7/VfkS/2P5B/90+fz+hfnw/pb55f6o+dj+vPnN/tD5wv7l+bX++vmq/g/6nf4m+pD+PvqF/lb6eP5w+mv+ifpg/qL6U/69+kf+2Po6/vT6L/4R+yL+LvsV/kz7CP5q+/39ifvw/aj75P3J+9j96fvM/Qr8wP0q/LX9TPyo/W78nf2S/JL9tfyG/dj8e/38/HD9IP1k/UT9Wv1p/U/9j/1F/bT9O/3a/TD9AP4m/Sb+Hv1M/hT9cv4L/Zn+Af3A/vn86P7w/A7/6Pw2/+H8Xf/Y/IX/0fyt/8r81P/D/Pz/vfwjALb8SwCx/HMAq/yaAKX8wgCh/OkAnfwRAZn8NwGU/F8BkPyFAY38rQGK/NMBiPz5AYb8HwKD/EUCgvxsAoH8kAKB/LUCgfzaAoH8/wKB/CMDgfxHA4L8agOD/I4DhvywA4j80wOK/PUDjfwVBJL8NwSU/FgEmfx3BJ38mASj/LcEqPzUBK788wSz/BEFu/wtBcD8SgXH/GYF0PyCBdf8nQXf/LcF6PzQBfL86gX6/AIGBP0aBg79MgYZ/UgGI/1eBi/9cwY6/YgGR/2cBlL9sAZf/cIGa/3UBnj95QaF/fYGk/0GB6H9Fgev/SQHvf0yB8z9Pwfb/UsH6f1XB/n9YgcI/m0HGf52Byn+gAc6/ogHSf6PB1r+lgdr/pwHfP6iB43+pweg/qoHsf6uB8P+sQfU/rMH5v60B/n+tQcL/7UHHv+0BzD/swdC/7EHVf+uB2f/qgd7/6YHjf+iB6D/nAe0/5YHxv+PB9r/iAfs/4EHAAB5BxIAbwcmAGYHOQBbB0sAUQdfAEYHcQA5B4QALAeXAB8HqgATB7wABQfPAPYG4QDnBvMA1wYGAcgGGAG3BioBpgY7AZUGTgGEBl8BcQZwAV4GggFLBpMBNwakASQGtAEOBsUB+wXWAeUF5QHQBfUBugUEAqQFFAKOBSMCdgUyAl8FQQJHBU8CLwVdAhUFbAL8BHoC4gSGAsgEkwKtBKECkgStAnYEuQJZBMYCPQTRAiEE3QIDBOgC5QPyAsgD/QKqAwcDjAMRA20DGwNPAyMDMAMsAxMDNgPzAj0D1AJFA7cCTQOXAlQDegJbA1wCYgM9AmcDHwJtAwMCcwPlAXgDxwF9A6sBgQOPAYUDcwGJA1YBjAM7AZADHwGSAwQBlQPpAJcD0ACZA7UAmgOcAJoDggCcA2kAnANPAJwDNgCcAxwAmgMEAJoD6/+ZA9H/lwO4/5UDnv+TA4X/kANq/44DUf+JAzb/hwMb/4IDAP9+A+X+egPJ/nYDrP5wA5L+agN0/mUDWP5fAzv+WQMe/lIDAf5NA+T9RQPG/T4DqP02A4v9LwNu/SYDUf0eAzP9FQMV/Q0D9/wEA9v8/AK//PICofzpAoX84AJp/NcCTvzNAjH8wwIW/LkC/PuvAuL7pALH+5oCrvuPApb7hAJ++3gCZvtsAk/7YAI4+1QCI/tHAg77OgL5+iwC5vofAtP6EQLC+gMCr/r1AaD65wGQ+tgBgvrJAXT6uwFn+qsBWvqcAU/6jgFF+n4BPfpuATT6XwEt+k8BJ/pAASL6MAEd+iIBG/oSARj6AwEW+vUAFvrlABj61wAZ+scAHPq5ACD6qwAm+p0ALPqPADT6ggA9+nQARfpnAFD6WwBc+k4AaPpCAHX6NgCF+ioAlPoeAKT6EgC2+gcAyfr6/9z67//y+uT/B/vX/x77zP82+7//Tvu0/2f7p/+B+5r/m/uN/7j7gf/U+3P/8Ptm/w78WP8t/Ev/TPw9/2v8L/+M/CD/rvwS/878BP/w/Pb+Ev3o/jb92P5Y/cr+e/28/p79rP7C/Z7+5f2Q/gj+gf4s/nL+T/5k/nL+Vv6W/kj+uf46/t3+LP7//h7+IP8P/kL/Af5k//X9hv/o/af/2v3H/8396P/C/QcAtf0oAKj9RQCd/WQAkv2CAIb9oAB8/b4Acf3aAGf99gBf/RIBVf0vAUz9SgFE/WMBO/1+ATT9lwEt/bEBJv3JAR/94QEZ/fkBFP0QAg/9JgIL/T0CB/1SAgP9ZwIA/XsC/fyPAvz8owL6/LUC+fzIAvn82QL5/OkC+fz6Avr8CgP8/BoD/fwoAwD9NgMD/UMDB/1OAwv9WwMP/WUDFf1uAxv9eAMg/YEDJ/2IAy/9jwM3/ZUDPv2ZA0j9nQNR/aADWv2hA2T9owNw/aMDe/2hA4b9oAOS/Z0Dnv2aA6z9lQO5/ZADx/2JA9X9ggPk/XsD8/1zAwP+aQMS/l8DI/5VAzP+SgNE/j0DVf4wA2b+IwN3/hUDiP4HA5r++AKr/ugCvf7ZAs7+yALf/rgC8v6nAgP/lQIV/4QCJv9xAjf/XwJI/04CWf86Amr/KAJ7/xUCjP8DApz/7wGt/90BvP/KAcz/twHb/6QB6/+SAfr/fwEKAG0BGABbASYASAE0ADcBQgAlAVEAFAFfAAMBbADyAHoA4gCGANEAkwDCAKAAsgCtAKQAuACWAMMAiADQAHoA2wBtAOcAYgDwAFUA/ABKAAYBPgAQATQAGwEqACMBIgAtARkANwERAEABCgBIAQQAUQH9/1kB+f9iAfP/aQHw/3AB7P93Aen/fgHo/4QB5/+JAef/jwHl/5UB5/+ZAej/nQHp/6AB6/+jAe7/pgHw/6gB9f+qAfn/qwH9/6sBAQCrAQcAqwENAKsBEgCqARkApwEfAKYBJgCjAS0AoAEzAJ0BOgCZAUEAlQFHAJABTgCLAVMAhQFZAH8BXwB6AWMAcwFnAG0BbABmAW4AXwFxAFYBcwBPAXQARwF1AD4BdQA2AXUALQF0ACUBcwAcAXAAFAFtAAoBaQABAWQA+ABgAO4AWwDlAFUA2wBPANEASADJAEEAvwA5ALUAMACrACgAowAfAJkAFQCPAAsAhgABAHwA+P90AOz/bADh/2MA1v9ZAMr/UQC//0oAsv9BAKX/OQCa/zIAjP8pAH//IgBz/xsAZP8UAFj/DgBK/wcAO/8BAC3//P8f//b/Ef/w/wP/6//1/uf/5f7i/9b+3v/G/tr/tv7X/6f+1P+W/tH/hv7O/3T+zP9j/sr/Uf7J/z7+x/8s/sf/Gf7G/wb+xv/y/cb/3v3H/8r9x/+1/cn/oP3M/4z9zf93/dD/Yf3R/0z91v82/dj/IP3b/wv93//1/OT/3/zo/8r87P+z/PD/nvz1/4j8+P9y/Pz/XfwAAEf8BAAx/AcAHPwLAAX8DgDw+xEA2/sUAMb7FwCx+xgAnfsbAIj7HAB0+xwAX/seAEv7HgA3+x4AI/seAA/7HgD9+hwA6/obANj6GQDG+hgAs/oVAKL6FACR+hEAgPoOAHD6CgBg+gcAUPoDAEH6AAAz+vz/Jfr4/xb68v8I+u7//Pnp//D55P/j+d//2Pna/8751P/D+c7/ufnJ/7H5w/+o+b7/oPm4/5j5sv+R+a3/jPmn/4b5of+A+Zz/fPmW/3j5kP91+Yv/cvmF/3H5fv9v+Xj/b/lx/2/5a/9x+WT/cvld/3T5Vv93+U//e/lH/375QP+D+Tf/ifkv/4/5Jv+W+R7/nfkV/6X5C/+u+QP/uPn5/sL58P7N+eb+2Pnd/uX50/7y+cn+APq//g76tf4c+qr+LPqg/j36lv5M+oz+X/qB/nH6d/6D+m3+lvpi/qr6WP6/+kz+1PpC/un6Of4A+y3+Fvsj/i37GP5F+w7+X/sE/nf7+f2Q++/9q/vl/cT72/3f+9D9/PvG/Rb8vP0z/LL9UPyo/W38oP2K/Jb9qPyM/cf8g/3m/Hr9BP1x/SX9af1E/V/9ZP1W/YX9Tv2l/Uf9xv0+/eb9Nv0I/i/9Kv4n/Uz+IP1u/hn9kP4S/bL+C/3W/gb99/7+/Bv/+fw+//P8Yv/v/IT/6fyn/+X8yv/f/O7/2/wRANf8NADU/FgA0Px7AM38ngDK/MIAx/zkAMb8BwHD/CoBwvxMAcD8cAHA/JIBv/y1Ab/81wG//PkBv/wbAr/8OwLA/F0Cwvx+AsP8oALE/MACx/zhAsr8AAPN/CED0PxAA9P8XwPX/H0D2/ycA9/8uQPl/NcD6fz1A+/8EQT1/C0E/PxKBAH9ZQQI/YEED/2aBBf9tQQf/c8EJ/3oBC/9AgU4/RoFQf0wBUv9SAVT/V8FXf12BWf9iwVy/aAFfP20BYj9yQWT/dsFnv3vBav9Aga2/RMGw/0kBtD9NQbd/UQG6f1UBvb9YwYE/nEGEv5+BiD+jAYv/pgGPf6kBkv+sAZZ/roGaf7DBnj+zQaG/tYGlv7dBqX+5Qa1/usGxv7yBtb++Abl/vwG9v4ABwf/BQcX/wcHKP8KBzn/DAdK/w0HWf8OB2r/Dgd7/w0HjP8MB57/Cgev/wkHwP8FB9H/Agfi//0G8//5BgQA9AYXAO4GKADoBjkA4QZKANoGWwDSBmwAyQZ8AMEGjQC4Bp4ArgavAKMGwACZBtEAjAbiAIEG8gB0BgMBaAYSAVsGIwFNBjMBPQZDAS8GUgEfBmIBEAZxAf8FgQHuBZAB3QWgAcwFrgG6BbwBpwXMAZUF2gGBBegBbwX1AVkFAwJGBRECMAUeAhsFKwIEBTcC7gREAtcEUQLBBFwCqQRnAo8EdAJ3BH8CXgSJAkMElQIpBKACDgSqAvMDtALZA74CvAPGAqED0AKFA9kCaQPhAk0D6QIwA/ICEwP5AvYCAAPaAgcDvAIOA6ACFQOEAhsDZgIhA0oCJgMtAiwDEQIyA/YBNgPaAToDvwE+A6QBQwOIAUUDbgFIA1QBSwM6AU4DHwFRAwYBUgPuAFQD1ABVA7wAVgOkAFYDjABYA3QAWANdAFgDRwBWAzAAVgMZAFUDBABUA+//UgPa/08Dxf9OA6//SwOc/0gDhv9FA3P/QQNd/z4DSP86AzT/NgMf/zIDCv8tA/X+KAPf/iIDyv4eA7X+GAOg/hEDif4LA3T+BgNd/v8CR/74AjD+8gIZ/usCA/7iAuz92wLV/dQCv/3MAqf9xQKQ/bwCev20AmP9qwJM/aECNv2ZAh/9jwII/YUC8vx7At38cQLH/GYCsfxbApv8TwKI/EQCcvw5Al/8LAJL/B8CN/wSAiX8BgIS/PgBAPzrAe/73QHe+9ABzfvCAb37tAGv+6QBoPuWAZP7iAGF+3oBePtqAW37XAFh+0wBV/s+AU77MAFF+yEBPfsSATb7BAEu+/UAKfvnACX72AAg+8oAHvu8ABv7rwAZ+6EAGfuTABn7hgAb+3oAHPttAB/7YAAj+1UAJ/tIAC37PQA0+zIAO/smAET7GwBM+xEAVvsHAGH7/P9t+/L/efvo/4j73v+W+9b/pPvM/7P7wv/E+7j/1fuu/+j7pP/6+5r/DvyQ/yL8hv82/Hz/TPxx/2H8Z/94/Fz/j/xS/6f8R/+//Dv/2Pwx//D8Jv8K/Rv/Jf0Q/z79A/9Z/ff+cv3s/o394f6o/db+w/3J/t/9vf76/bL+Ff6n/jD+mv5L/o/+Zv6D/oH+eP6c/m3+tv5i/tD+Vv7r/kv+BP9A/h//NP45/yr+Uv8f/mv/Ff6E/wv+nf8B/rX/9/3N/+795f/l/f3/3f0UANP9LADM/UIAw/1ZALv9cAC0/YUArP2cAKX9sQCg/cYAmf3aAJP97wCP/QMBif0XAYX9KgGB/T4BfP1SAXr9ZAF3/XcBdP2IAXL9mgFw/asBcP28AW79zQFu/d0Bbv3sAW79/AFw/QsCcf0aAnL9KAJ1/TYCeP1EAnv9UQJ+/V0Cgv1pAoj9dAKM/X8Ckv2LApf9lQKe/Z0CpP2nAqz9rgK0/bcCvP2+AsX9wwLN/ckC1/3PAuH90wLr/dYC9f3ZAgD+2wIL/t0CF/7dAiP+3gIv/t0CO/7bAkj+2gJV/tcCYv7UAm7+0AJ8/swCif7GApf+wAKk/rsCsv60AsD+rQLN/qQC2/6dAuj+kwL2/osCA/+BAhH/dwIe/20CLP9iAjn/WAJF/0wCU/9BAmD/NgJt/ykCev8eAob/EQKT/wQCnv/4Aav/7AG4/+ABw//TAc7/xgHb/7kB5/+tAfL/oAH9/5MBCACGARQAewEeAG4BKQBjATMAVgE+AEsBSABAAVIANAFcACkBZgAfAXAAFAF6AAoBhAAAAYwA+ACWAO4AngDlAKgA3QCxANQAuQDNAMIAxgDKAL8A0wC5ANsAtADiAK4A6wCoAPIApAD5AKAAAQGcAAkBmQAOAZYAFQGTABwBkgAiAY8AKAGNAC0BjAAzAYwANwGLADsBiwBAAYsARAGLAEcBiwBKAYwATAGNAE8BjQBRAY8AUgGQAFQBkwBUAZUAVQGWAFUBlwBVAZoAVAGcAFIBnQBRAZ4ATwGeAE4BoABLAaAASAGgAEUBngBBAZ4APgGdADoBmgA2AZcAMgGVAC0BkAApAYwAIwGIAB4BggAaAXsAFAF1AA4BbQAHAWYAAQFdAPwAVQD2AEsA7wBBAOkANwDiACwA2wAhANYAFQDPAAoAxwD9/8IA8P+7AOT/tADW/64Ayf+nALv/oQCt/5oAnv+VAJD/jQCC/4gAc/+CAGT/ewBV/3UARf9wADf/agAo/2QAGP9gAAj/WwD5/lUA6f5RANr+TADK/kgAu/5EAKv+QACc/jsAjP45AHz+NABt/jIAXf4vAE7+LABA/ikAMP4oACD+JQAS/iMAA/4iAPX9IQDl/R8A1f0fAMf9HwC4/R8AqP0fAJn9HwCJ/R8AeP0hAGn9IgBY/SMASP0lADf9JgAm/SgAFf0qAAT9LADz/C0A4vwwANH8MgDA/DMArvw2AJ38NwCM/DkAefw5AGn8OgBY/DsAR/w7ADb8OwAl/DsAFPw6AAP8OgDy+zkA4fs3ANH7NgDA+zMAsfsyAKD7LwCQ+yoAgfsoAHH7IwBh+yEAU/scAET7FwA2+xIAJ/sNABn7CAAL+wMA/vr9//L6+P/k+vD/2Prr/8v65P+/+t3/s/rW/6j60P+e+sn/k/rA/4n6uf9/+rL/d/qr/236pP9k+pz/XfqU/1X6jf9O+oX/Rvp+/0H6d/87+m7/Nvpn/zD6YP8s+ln/J/pS/yX6S/8i+kT/H/o9/x36Nv8c+i//G/op/xv6Iv8b+hv/G/oV/xz6Dv8d+gf/IPoB/yP6+v4m+vP+Kvrs/i765f40+t7+OvrX/j/6zv5G+sf+TvrA/lX6uP5d+rH+Z/qo/nD6oP55+pf+hfqQ/pD6iP6b+n/+p/p3/rP6bv7C+mb+zvpd/tz6Vf7s+kz+/PpE/gv7O/4b+zP+LPsq/j77Iv5P+xn+YfsS/nT7Cv6I+wH+m/v5/a/78P3E++n92vvh/e/72P0E/NH9G/zJ/TH8wv1J/Lv9YPyy/Xj8q/2S/KT9qvyd/cP8lv3d/I/99vyI/RH9gf0q/Xv9Rf10/WD9bv18/Wf9l/1h/bT9XP3Q/Vb97P1R/Qj+S/0l/kf9Qv5B/WD+Pf18/jj9mv4z/bj+L/3X/iz99f4n/RL/Jf0x/yD9T/8e/W7/G/2M/xj9q/8V/cr/FP3o/xL9BwAP/SYADv1FAA39YwAN/YIAC/2hAAv9vwAL/d4AC/39AAv9GwEN/ToBDf1YAQ79dQEP/ZUBEf2yARL90AEV/e4BGP0KAhv9KAIe/UUCIP1iAiX9fgIn/ZoCLP23AjD90wI2/e4COv0KA0D9JQNF/UADS/1ZA1H9dANW/Y4DXf2nA2T9wQNq/dkDcv3xA3r9CQSB/SEEif05BJL9TwSa/WYEo/17BKz9kgS1/acEv/28BMn90ATT/eQE3f34BOb9CgXy/RwF/P0vBQf+QQUS/lIFHv5jBSn+cwU2/oIFQf6SBU7+oQVZ/rAFZv68BXL+ygV//tcFjP7jBZr+7gWn/vkFtf4EBsL+DgbQ/hgG3v4hBuv+KQb5/jIGB/85BhX/QAYl/0YGM/9LBkH/UQZP/1UGX/9ZBm3/XgZ8/2AGi/9jBpr/Zgao/2gGuP9oBsf/aQbW/2kG5f9oBvX/aAYDAGYGEgBjBiIAYAYwAF4GQABbBk4AVwZdAFIGbQBNBnsARwaLAEEGmQA6BqgAMwa2ACwGxQAkBtQAGwbiABEG8AAHBv8A/QUNAfIFGwHnBSkB2wU3Ac8FRAHCBVIBtQVgAacFbQGZBXoBiwWGAX0FlQFtBaEBXgWtAU0FuQE9BcYBKwXRARoF3gEHBekB9QT1AeIEAALPBAsCuwQXAqYEIQKQBCwCewQ2AmUEQAJOBEoCNwRUAh8EXQIJBGYC7wNuAtcDeAK+A4ECpAOIAosDkAJxA5kCWAOgAj0DpwIiA64CBwO1Au4CuwLTAsICuALIAp0CzQKCAtMCZwLZAkwC3QIyAuICGALnAv0B6wLkAe8CyQHyAq8B9QKWAfkCfgH8AmQB/wJMAQADMwEDAxsBBAMEAQYD7AAHA9YACQO+AAkDqAAJA5IACQN7AAkDZgAJA1EACQM9AAcDKAAGAxQABAMAAAMD7v8CA9r/AAPH//0Ctv/6AqT/+AKT//UCgv/xAnH/7gJg/+kCT//lAkD/4QIv/90CH//ZAg7/1AL9/s8C7v7KAt3+xQLN/r8CvP65Aqv+tAKa/q0Cif6nAnj+oAJn/pkCVv6SAkX+iQI0/oICIv56AhH+cQL//WkC7v1fAt39VQLK/UwCuf1BAqf9NwKW/SwChf0iAnT9FwJj/QoCUv3/AUH98gEw/ecBIP3aAQ/9zQEA/b8B8PyyAeH8pgHT/JcBw/yLAbX8fQGn/G4BmvxgAY38VAGB/EUBdPw3AWn8KQFd/BsBU/wNAUn8AAE//PIAN/zkAC/81wAm/MkAH/y8ABn8rgAS/KEADvyVAAr8iAAF/HsAA/xwAAD8YwD++1gA/ftMAP37QQD9+zYA/vssAAD8IgAD/BcABfwOAAr8BAAO/Pr/FPzy/xn86f8g/OH/J/zY/y/80P84/Mn/QfzA/0v8uf9W/LH/YPyq/238o/95/Jr/hvyT/5P8i/+h/IT/sfx7/8D8dP/Q/Gv/3/xj//D8Wv8B/VL/FP1K/yb9Qf84/Tn/S/0w/139KP9x/R//hf0V/5n9Df+s/QP/wP36/tT98P7o/ej+/f3e/hH+1v4m/sz+Ov7D/k7+uf5j/rH+d/6n/oz+nv6g/pT+tP6M/sf+g/7b/nv+7/5y/gP/av4X/2L+Kv9Z/j7/Uf5R/0n+ZP9B/nf/Ov6J/zP+nf8s/q//Jf7C/x7+1P8Y/uX/Ef74/wv+CAAG/hsAAf4sAPz9PQD3/U4A8/1fAO/9cADr/YEA6P2QAOX9oQDi/bEA3/3AAN790ADd/eAA2/3vANr9/QDa/Q0B2v0bAdr9KQHa/TcB2/1FAd39UgHe/WAB4f1tAeL9egHl/YYB6f2TAez9ngHw/asB9f23Afr9wgEA/swBBP7XAQv+4QER/usBGP71AR/+/wEm/gcCL/4QAjb+GAI+/h8CR/4mAk/+LQJZ/jQCYv46Amv+PgJ0/kQCfv5IAoj+SwKS/k8CnP5SAqX+VAKx/lYCu/5WAsX+WALO/lgC2P5YAuT+VgLu/lUC9/5UAgH/UgIN/08CF/9MAiD/SAIq/0UCNP9BAj7/PQJI/zcCUv8yAlz/LAJm/yYCcP8hAnr/GgKC/xQCjP8NApb/BgKe//8BqP/4AbH/7wG7/+gBw//hAcz/2AHU/9EB3v/JAef/wAHv/7kB+P+xAQAAqAEIAKEBEQCZARgAkgEhAIkBKQCCATAAewE5AHQBQQBtAUgAZgFPAF8BWABYAV8AUgFmAEsBbgBFAXUAQAF8ADoBhAA0AYsAMAGSACoBmQAmAaAAIQGnABwBrgAYAbQAFAG7ABABwgANAccACQHNAAQB0wABAdgA/QDeAPoA5AD4AOgA9QDuAPIA8gDvAPYA7AD6AOkA/wDoAAEB5QAEAeQABwHhAAoB3gANAd0ADgHaABAB1wARAdQAEgHRABQBzwAUAcwAFAHHABQBwwAUAb8AFAG5ABIBtQARAa4AEQGoAA4BoQANAZoACwGSAAkBiQAHAYEABAF4AAEBbgD/AGMA+gBZAPgATgD1AEEA8AA2AO4AKQDpABsA5QAOAOEAAADeAPL/2gDk/9YA1P/RAMb/zQC2/8cAp//DAJb/vwCG/7sAdf+2AGb/sgBV/64ARP+qADP/pgAi/6EAEv+dAAH/mQDw/pUA3/6QAM7+jQC9/okArP6FAJz+ggCL/n4Aev57AGn+eABY/nQAR/5xADf+bgAm/m0AFf5qAAb+ZwD2/WYA5v1jANf9YgDH/WAAuP1fAKr9XQCa/VwAjP1cAH/9WwBx/VsAZP1ZAFb9WQBJ/VkAPf1ZADD9WQAl/VsAGP1bAAv9WwAA/VsA8/xbAOj8WwDb/FsA0PxbAMP8WwC4/FkAq/xZAJ78WACT/FYAhvxVAHv8UwBu/FIAYfxPAFb8TABJ/EoAPvxHADH8QgAm/EAAGfw7AA78NwAD/DIA9/stAOz7KADh+yIA1fscAMr7FwC/+xAAtfsKAKr7AwCg+/z/lvv1/4z77P+C++X/ePvd/2771v9m+83/XPvF/1P7vP9L+7T/Qvur/zr7o/8z+5r/LPuQ/yP7iP8c+3//Fvt1/w/7bf8K+2T/BPta//76Uv/5+kr/8/pA/+/6N//r+i//5vom/+T6Hv/f+hX/3PoN/9r6Bv/Y+v3+1fr2/tT67v7U+ub+0/rf/tP62P7T+tH+0/rM/tP6xf7U+r/+1fq4/tj6sv7a+qz+3Pqn/uH6of7k+pr+6PqU/uz6j/7y+on+9vqD/vz6fv4D+3j+CPtx/g/7a/4W+2b+H/tg/if7Wf4w+1P+OPtO/kL7R/5M+0H+Vvs6/mH7NP5t+y/+ePso/oP7Iv6Q+xz+nfsV/qv7D/64+wr+xvsE/tT7/f3k+/f98/vy/QP87P0S/Ob9I/zh/TP82/1F/NX9VvzQ/Wn8yv15/Mb9jPzA/aD8u/2y/Lb9xvyx/dr8rP3v/Kf9A/2j/Rj9nv0t/Zr9Qv2U/Vj9kP1u/Y39g/2J/Zr9hf2x/YH9yf1+/d/9ev33/Xf9Dv50/Sb+cf0+/m79WP5r/XD+af2I/mb9of5j/bv+Yf3U/mD97P5d/Qb/XP0g/1r9Ov9Z/VP/Wf1t/1j9iP9W/aH/Vv28/1b91v9W/fD/Vv0KAFb9JQBW/T4AWP1ZAFj9dABZ/Y0AWv2oAFz9wwBd/d0AYP34AGH9EQFk/SwBZ/1FAWn9YAFt/XoBcP2TAXL9rQF3/cYBev3gAX79+QGC/RIChv0rAoz9RAKQ/VwClv10Apr9jgKg/aYCpf28Aqz91AKy/esCuP0DA7/9GgPG/TADzf1HA9T9XAPb/XMD4v2IA+v9nQPy/bID+v3GAwP+2gML/u4DFP4CBBz+FQQm/igEL/46BDn+TQRC/l8ETP5wBFb+gQRg/pIEav6jBHT+sgR//sIEif7SBJT+4ASe/u4Eqv78BLX+CQXA/hcFzP4iBdj+LwXk/joF7/5GBfz+UQUH/1sFFP9lBR//bwUs/3gFOf+BBUX/iQVR/5AFXf+YBWr/nwV3/6QFhP+rBZL/sAWe/7UFq/+6Bbj/vgXF/8IF0//FBd//yAXs/8kF+f/MBQcAzQUUAM0FIQDNBS8AzQU7AM0FSADMBVUAygVjAMkFcADGBXwAwwWJAL8FlgC7BaMAtwWxALIFvgCtBcoApgXXAKAF4gCZBe8AkAX8AIkFCQGBBRQBdwUhAW8FLQFlBTkBWQVEAU8FUQFEBVwBOQVnASwFcwEhBX4BFAWJAQYFkwH5BJ4B6wSqAdsEtAHNBL4BvgTJAa0E0wGdBN0BjATnAXoE7wFpBPkBVgQBAkMECwIwBBQCHAQcAgkEJQLzAy0C3gM2AskDPQK0A0QCnQNMAocDVAJwA1sCWQNiAkEDZwIrA24CEwN0AvoCegLiAn8CygKFArICiwKaApACggKVAmoCmQJSAp0COgKhAiECpgIJAqoC8gGtAtoBrwLCAbQCqgG1ApMBuAJ9AbsCZAG8Ak4BvwI3AcACIgHCAgsBwwL2AMMC4ADFAsoAxQK1AMUCoQDFAowAxQJ4AMUCZADDAlEAwgI+AMICLADAAhkAvgIHALwC9v+7AuT/uALU/7UCw/+0ArT/sQKk/60ClP+qAob/pwJ3/6MCaf+gAlr/nAJO/5cCQP+SAjP/jgIl/4kCGP+EAgv/fgL//ngC8P5xAuT+bALX/mUCyv5dAr3+VgKx/k8CpP5HApb+PgKJ/jYCfP4tAnD+IwJi/hoCVf4QAkj+BgI6/vwBLf7xAR/+5wES/tsBBv7QAff9wwHr/bgB3v2tAdD9oAHD/ZMBtv2IAar9ewGd/W4Bkv1iAYX9VQF6/UcBbf06AWH9LQFW/SEBS/0UAUH9BwE2/fkALP3sACL94AAY/dMAD/3GAAf9uQD+/K4A9/yhAO/8lQDo/IkA4vx+ANv8cQDV/GYA0fxcAMz8UQDJ/EUAxPw7AML8MgC//CgAvPweALv8FAC5/AsAufwDALn8+v+5/PL/u/zp/7z84v+9/Nv/wPzU/8P8zf/G/Mb/yvy//878uP/U/LL/2vyr/9/8pf/m/KD/7fyZ//X8k//9/Iz/Bv2G/w/9gf8Z/Xr/I/10/y39bf84/Wf/RP1g/0/9Wf9a/VP/Z/1M/3T9Rf+B/T7/jf03/5v9MP+o/Sn/tv0i/8X9G//T/RT/4f0N/+/9Bv/9/f3+C/72/hv+7/4p/uj+N/7h/kf+2P5V/tH+Y/7K/nL+w/6B/rz+kP61/p7+rv6u/qf+vP6g/sr+mf7a/pP+6P6M/vf+hv4G/3/+FP96/iP/dP4x/27+QP9p/k7/Y/5d/1/+a/9Z/nr/Vf6I/1H+lv9M/qT/SP6y/0T+wP9B/s7/Pf7d/zr+6/83/vn/Nv4HADP+FQAx/iIAMP4wAC/+PgAv/ksALf5ZAC3+ZgAt/nMALf6BAC/+jQAv/poAMP6nADP+tAA0/sAAN/7NADr+2AA9/uUAQP7wAET+/QBI/gkBTP4UAVH+HwFV/ioBWv42AV/+QQFk/kwBav5WAXD+YgF3/mwBfP51AYP+fwGJ/okBkP6SAZf+nAGe/qQBpP6tAav+tQGy/rwBuf7DAcD+ygHJ/tEB0P7XAdf+3QHe/uIB5f7oAez+7AH1/vEB/P71AQP/+AEK//oBEf/9ARn/AAIg/wECKP8EAi//BAI2/wYCPf8GAkT/BgJM/wYCU/8GAlr/BAJi/wQCaf8DAnD/AQJ3//8Bfv/9AYX/+gGM//gBk//2AZr/8gGh/+8BqP/sAa//6QG2/+UBvv/iAcX/3gHK/9oB0f/XAdj/0wHf/88B5//KAe7/xgH1/8MB/P+/AQMAuwEKALcBEACyARcArgEeAKoBJQCnASwAowEzAJ4BOgCaAUEAlgFHAJIBTgCOAVUAiQFcAIUBYwB/AWkAewFwAHcBdwBzAXwAbgGEAGoBiQBkAZAAYAGWAFwBnABYAaEAVAGnAE8BrQBKAbIARQG2AEEBvAA9AcAAOQHFADMByQAvAc0AKgHRACUB1AAhAdcAGwHbABUB3QAQAeAACgHiAAMB5AD8AOcA9QDoAO4A6QDlAOsA3QDrANQA7ADMAOwAwgDsALYA7ACtAOwAoQDsAJYA7ACJAOsAfADrAHAA6QBiAOgAUwDoAEUA5wA3AOUAKADiABgA4QAIAOAA+P/dAOf/2wDW/9oAxf/XALT/1ACj/9MAkP/QAH7/zQBr/8wAWf/JAEf/xgA0/8UAIv/CABD/vwD9/rwA6f67ANf+uADF/rUAsv60AKD+sQCN/q4Ae/6tAGn+qgBW/qgARP6mADH+pAAg/qMADv6hAP39ngDr/Z0A2v2cAMn9mgC4/ZkAp/2ZAJf9lwCG/ZYAd/2WAGf9lQBY/ZUASf2TADv9kwAt/ZMAH/2SABL9kgAG/ZAA+fyQAOz8jwDh/I8A1fyNAMr8jADA/IsAtfyIAKv8hgCj/IQAmfyCAI/8fwCG/HsAfvx4AHT8dABr/HEAY/xtAFz8ZwBT/GMAS/xdAEL8WAA7/FIAM/xMACr8RQAj/EAAHPw5ABT8MgAN/CkABfwiAP37GQD2+xEA7/sIAOn7AADi+/j/2/vv/9T75f/O+93/x/vT/8L7yf+8+7//tvu1/7H7q/+r+6H/pfuX/6H7jf+b+4L/l/t4/5P7bv+P+2T/ivtZ/4b7T/+C+0X/f/s7/3v7Mf94+yj/dfse/3L7FP9w+wr/bvsA/2v79v5q++7+aPvk/mf72/5m+9P+ZvvK/mT7wv5k+7n+ZPuy/mT7qv5m+6P+Zvuc/mf7lP5o+43+avuI/mv7gv5t+3v+cPt1/nL7cP51+2v+ePtm/nz7YP6B+1z+hftY/on7Uv6N+07+k/tJ/pf7RP6d+0D+ovs7/qr7N/6x+zP+tvsv/r37Kv7G+yb+zfsi/tX7Hv7e+xn+5vsV/vD7Ef75+w3+A/wI/g38BP4W/AD+Ivz8/S389/03/PX9RPzw/U/87P1c/On9Z/zl/XT84v2C/N79j/zb/Z381/2r/NT9ufzR/cf8zf3V/Mr95fzH/fX8xf0E/cL9FP2//SP9vP00/bn9Rf24/Vb9tf1n/bL9eP2x/Yv9rv2b/az9rv2q/cD9qP3T/af95f2l/fn9pP0L/qP9H/6h/TP+oP1H/p79Wv6e/W7+nf2D/pv9l/6b/az+m/3A/pv91v6a/ev+mv0A/5r9Ff+b/Sr/m/1B/5v9Vv+d/Wv/nf2C/579l/+e/a7/oP3F/6H92v+j/fD/pP0HAKf9HACo/TMAq/1KAKz9YACv/XcAsv2NALX9pAC4/bkAu/3QAL395wDA/f0Axf0UAcf9KQHM/UAB0P1WAdT9bAHY/YIB3f2ZAeH9rgHm/cMB6/3aAfD97wH2/QQC+v0aAgD+LwIG/kQCDf5ZAhL+bQIY/oICH/6WAiX+qgIs/r4CM/7RAjr+5QJB/vkCSP4LA0/+HwNW/jIDX/5EA2b+VgNu/mkDd/56A37+jAOG/p0Dj/6uA5f+vgOh/s8Dqv7eA7L+7wO8/v0Dxf4NBM7+HATX/isE4f45BOv+RwT1/lUE//5iBAj/bwQS/3sEHP+IBCb/kwQx/58EO/+qBEX/tQRR/78EWv/JBGb/0wRx/9sEe//lBIb/7gSS//YEnP/9BKf/BAWy/wwFvv8TBcn/GAXU/x8F3/8kBen/KQX1/y0FAAAyBQsANQUXADkFIgA8BS0APQU5AD4FRABABU8AQQVbAEEFZgBBBXEAQAV8AD4FiAA9BZMAPAWeADkFqgA2BbQAMgW/AC0FygApBdYAJAXgAB8F6wAYBfYAEwUAAQwFCgEEBRUB/QQfAfUEKgHsBDQB5AQ+AdoESAHQBFIBxgRcAbwEZgGxBHABpgR4AZkEggGMBIwBfwSVAXMEnQFlBKcBVQSvAUcEuAE3BMABKATJARcE0QEGBNgB9QPhAeID6AHQA/EBvgP4AasD/wGXAwYChAMNAnADFAJbAxoCRwMhAjIDJgIcAy0CBgMzAvECOQLaAj4CxQJDAq4CSAKXAkwCgQJSAmoCVgJVAlsCPgJfAigCYwIRAmcC+gFqAuQBbQLPAXECuAF0AqEBdwKMAXoCdwF7AmABfgJLAX8CNgGBAiIBggINAYQC+QCFAuQAhgLQAIYCvACIAqgAiAKWAIgCggCIAnAAiAJdAIYCSwCGAjoAhQIpAIQCGACEAgcAggL2/38C5/9+Atf/ewLJ/3oCuf93Aqv/dAKe/3ACkP9tAoT/aQJ4/2UCa/9gAmD/XAJV/1YCSv9RAkD/SwI2/0UCLP9AAiL/OQIY/zICEP8rAgb/IgL9/hoC9f4RAuz+CQLk/gAC2/72AdP+7gHK/uQBwv7aAbn+zwGx/sUBqP65AaD+rgGX/qMBj/6XAYb+jAF+/oEBdf50AW3+aQFk/lwBXP5RAVP+RAFL/jcBRP4sATv+HwEz/hIBKv4GASL++QAb/u4AEv7hAAr+1AAD/skA/P28APP9rwDs/aQA5f2ZAN79jADY/YEA0f11AMz9agDF/WAAv/1VALn9SgC0/UAAr/02AKr9LACl/SIAof0ZAJ39EACZ/QcAlv3//5L99v+P/e7/jP3n/4v93/+I/dj/hv3R/4X9zP+D/cX/g/2//4P9uf+D/bT/g/2v/4P9qv+F/aX/hv2g/4j9nP+L/Zf/jf2T/5D9j/+T/Yv/l/2G/5v9gv+g/X7/pP16/6r9df+v/XH/tf1t/7v9af/C/WT/yf1g/879XP/V/Vb/3v1S/+X9Tv/s/Ur/9f1E//39QP8E/jr/Df42/xX+Mf8e/iz/Jv4m/zD+Iv85/hz/Qf4Y/0v+Ev9T/g7/XP4I/2b+A/9w/v/+eP75/oL+9f6L/u/+lP7r/p7+5f6o/uH+sf7b/rv+1/7F/tP+zv7O/tj+yv7i/sX+6/7C/vX+vf7//rn+CP+1/hT/sv4e/67+KP+r/jH/qP47/6X+Rf+j/lH/oP5a/53+ZP+c/m7/mf56/5f+hP+W/o//lP6Z/5P+pP+T/q7/kv64/5L+w/+S/s3/kv7Y/5P+4v+T/u7/lP74/5b+AwCX/g4Amf4YAJr+IwCd/i0Anv43AKH+QgCk/kwAp/5YAKr+YgCs/m0Ar/53ALT+ggC2/owAu/6XAL3+oQDC/qsAxv62AMr+wADN/swA0f7WANb+4ADa/ukA3v71AOL+/wDm/gkB6/4SAe/+HAHz/iUB+f4vAf3+NwEB/0EBBv9KAQr/UgEO/1sBFP9jARj/agEc/3MBIP96ASX/gQEq/4gBL/+PATP/lQE3/5oBPf+hAUH/pgFF/6sBSv+xAU//tQFT/7kBWP++AV3/wgFi/8YBZv/JAWv/zAFw/88Bdf/RAXr/1AF//9YBhP/YAYn/2gGN/9sBk//dAZf/3gGd/+ABo//gAaf/4QGt/+EBsv/hAbb/4QG8/+EBwv/hAcf/4QHN/+AB0//gAdj/3gHe/90B5P/bAen/2gHv/9cB9f/WAfz/0wEBANABBwDPAQ0AzAEUAMcBGQDFAR8AwgEmAL4BLAC7ATMAtwE5ALIBPgCuAUUAqgFLAKYBUQChAVgAnQFdAJkBYwCTAWkAjwFuAIkBdACFAXoAfwF+AHoBhAB1AYgAcAGNAGkBkgBjAZYAXQGaAFYBngBPAaMASAGnAEEBqwA5Aa4AMgGxACkBtQAfAbgAFwG7AA0BvgADAb8A+ADCAOwAxQDhAMYA1ADHAMkAygC7AMwArgDNAKAAzQCSAM8AhADQAHQA0ABkANEAVQDRAEUA0wA0ANMAIwDTABIA0wABANMA7//TAN3/0wDK/9MAuP/TAKX/0QCT/9EAf//RAG3/0ABZ/9AAR//QADP/zwAf/88AC//NAPn+zQDl/swA0f7MAL/+ygCr/soAl/7JAIX+yQBx/scAX/7HAEv+xgA5/sYAJv7GABT+xQAB/sUA7/3FAN39wwDM/cMAuf3DAKj9wgCX/cIAhv3CAHX9wABm/cAAVf2/AEX9vwA2/b4AJ/28ABn9uwAL/bkA/fy4APD8tQDk/LIA1/yxAMr8rgC//KoAtfynAKr8owCg/J4Al/yaAI38lgCF/JIAfvyMAHX8hgBu/IEAZ/x7AGD8dABa/G0AU/xmAE78XwBI/FgARPxPAD78RwA4/EAANPw2ADD8LQAq/CUAJvwbACL8EQAe/AgAG/z//xb89f8S/On/D/zf/wv81v8I/Mr/BPzA/wH8tf/++6r//Pug//n7lP/2+4n/8/t+//D7c//v+2f/7Ptd/+v7Uv/p+0f/5vs7/+X7Mf/k+yb/5Psb/+L7Ef/h+wb/4fv8/t/78v7f++j+3/ve/t771P7e+8r+3/vC/t/7uP7f+6/+4fun/uH7nv7i+5b+5PuN/uX7hv7m+3/+6Pt4/uv7cf7s+2v+7/tk/vD7X/7z+1n+9vtT/vr7T/79+0v+APxF/gT8Qf4I/D3+Dfw6/hH8Nv4V/DH+Gfwv/h78Kv4j/Cj+Kfwl/i/8Iv40/B/+Ovwb/j/8GP5H/BX+TvwS/lX8Ef5c/A7+Y/wL/mr8CP5y/Ab+efwE/oL8Af6K/P/9k/z9/Z38+v2l/Pn9r/z2/bj89f3C/PL9zfzw/df87v3h/Oz97Pzr/ff86f0D/ej9Dv3l/Rn95P0l/eL9Mf3h/T793/1L/d/9WP3e/WT93f1x/dv9f/3a/Yz92v2a/dj9qP3Y/bb91/3G/df91P3V/eT91f3y/dX9Af7V/RH+1P0g/tT9MP7U/UH+1P1R/tT9Yv7V/XH+1f2C/tX9k/7V/aT+1/21/tf9xv7Y/dj+2P3p/tr9/P7b/Q3/3f0f/939Mf/e/UT/3/1W/+H9af/k/Xv/5f2N/+b9oP/p/bT/6/3G/+792P/v/ez/8v3///X9EgD2/SYA+f05APz9TAAA/mAAA/5zAAb+hgAI/poADf6tAA/+wAAU/tQAGP7oABv++gAf/g4BI/4iASj+NAEs/kgBMf5cATb+bgE6/oIBQP6VAUT+qAFJ/rsBT/7NAVX+4QFa/vMBYP4GAmb+GAJr/isCcf49Anf+TwJ+/mACg/5zAov+hAKS/pYCl/6nAp7+uAKl/skCrP7aArT+6wK7/voCw/4LA8r+GwPR/isD2v46A+H+SgPp/lkD8v5pA/n+dwMB/4UDCv+TAxL/oQMb/7ADI/+8Ayz/ygM0/9cDPf/kA0f/7wNP//wDWP8HBGL/EwRq/x4EdP8pBHz/NQSG/z4EkP9IBJr/UgSj/1sErf9lBLb/bQTA/3YEyv99BNT/hATd/4sE5/+SBPD/mQT6/58EBACkBA4AqQQYAK4EIgCyBC0AtQQ3ALkEQQC8BEsAvwRVAMEEXwDCBGkAwwRzAMUEfADFBIYAxQSQAMMEmgDDBKQAwgSuAL8EuAC+BMIAuwTMALgE1AC0BN4AsAToAKsE8gCnBPoAoQQEAZwEDgGWBBcBkAQhAYkEKQGCBDIBewQ7AXMERAFqBEwBYgRVAVkEXQFPBGYBRQRuAToEdwEwBH8BJQSIARgEjwENBJcBAASeAfIDpwHlA64B1wO1AckDvAG5A8MBqgPKAZoD0QGLA9cBegPeAWkD5QFYA+sBRwPxATQD9gEiA/wBEAMBAv0CBwLrAg0C1wISAsUCFwKxAhsCnQIhAokCJQJ1AikCYgItAk4CMgI6AjQCJgI5AhECOwL9AT4C6QFBAtYBRALCAUcCrgFKApoBTAKGAU4CcwFPAl8BUgJLAVQCOQFVAiUBVgISAVYCAAFYAuwAWALbAFkCyQBZArYAWQKmAFkCkwBYAoIAWAJxAFYCYgBVAlEAVAJBAFICMgBRAiIATgISAEwCBABKAvb/RwLo/0MC2v9AAs3/OwLA/zcCtP8zAqj/LwKd/ykCkv8jAoj/HgJ+/xgCdP8RAmr/CgJi/wMCWf/8AVH/9QFK/+wBQv/kATv/2wE0/9MBLf/KASj/wAEi/7gBHP+uARf/pAER/5oBDf+PAQf/hQED/3oB/f5wAfn+ZAH1/lkB7/5OAev+QwHm/jcB4v4sAd7+IQHa/hUB1v4KAdH+/QDN/vIAyf7nAMP+2wC//tAAu/7FALb+uACy/q0Arv6hAKr+lwCl/owAof6BAJ3+dQCZ/mwAlP5iAJD+VgCM/kwAiP5CAIP+OQB//jAAe/4mAHj+HgB0/hQAcP4LAGv+BABn/vz/ZP7z/2D+7P9d/uX/Wf7e/1b+2P9S/tH/T/7M/0z+xv9J/sD/R/67/0T+tv9C/rL/QP6u/z3+qv87/qX/Ov6h/zn+nv83/pz/Nv6X/zb+lP80/pL/NP6P/zT+jP80/on/NP6I/zb+hf82/oL/N/5//zn+fv86/nv/O/54/z3+d/8+/nT/QP5x/0L+bv9F/m3/R/5q/0n+Z/9M/mT/T/5i/1L+X/9V/lz/WP5Z/1r+Vv9f/lP/Yv5R/2b+Tv9p/kv/bf5I/3D+Rf90/kL/eP4+/3z+O/9//jn/g/42/4j+M/+N/jD/kv4s/5b+Kf+a/ib/nv4j/6T+IP+o/h7/rv4b/7L+GP+4/hX/vf4S/8P+EP/J/g3/zv4L/9T+CP/a/gb/4f4E/+b+Af/s/gD/8/7//vr+/f4A//z+B//6/g7/+f4V//f+HP/2/iX/9v4s//X+M//1/jv/9f5C//P+S//z/lL/8/5a//P+Y//z/mv/9f50//X+fP/1/oX/9v6N//b+l//3/qD/9/6o//n+sv/5/rz/+v7F//z+zv/9/tj//f7i///+6/8A//X/Af8AAAP/CgAE/xQABv8eAAf/KAAI/zMACv89AAv/SAAN/1IADv9dABD/aQAR/3MAEv9+ABT/iQAV/5UAF/+eABn/qgAb/7UAHP+/AB7/ygAf/9QAIv/gACP/6QAl//MAKP//ACn/CQEs/xIBLf8cATD/JQEx/y8BNP85ATf/QQE5/0oBO/9UAT7/XAFB/2MBRP9sAUf/dAFK/3sBTP+CAU//iwFS/5IBVf+XAVn/ngFc/6QBYP+rAWP/sQFn/7cBa/+7AW7/wAFz/8UBd//JAXv/zQF//9EBhP/UAYj/2AGN/9sBkv/dAZb/4AGc/+EBoP/iAaX/5AGr/+UBsf/lAbb/5wG7/+cBwv/nAcf/5QHN/+UB0//kAdj/4gHf/+EB5f/eAez/3QHy/9oB+f/XAf//1AEGANEBCwDPARIAzAEYAMcBHwDDASUAwAEsALwBMgC4ATcAtAE+AK4BRACqAUoApAFRAJ4BVgCZAVwAkwFiAI4BZgCGAWwAfwFxAHgBdwBwAXsAaQGBAGABhQBWAYkATgGNAEQBkwA6AZcALwGaACMBngAYAaMACwGnAAABqgDyAK0A5QCxANcAtADJALYAuwC5AKsAvACcAL8AjADCAHsAxQBsAMYAWwDJAEgAygA3AM0AJQDPABIA0AAAANEA7v/UANv/1gDH/9cAtf/YAKH/2gCN/9sAev/bAGb/3QBS/94APv/gACr/4AAX/+EAA//iAO7+4gDa/uQAxv7lALL+5QCe/ucAi/7nAHf+6ABj/ugAUf7oAD3+6QAp/ukAF/7pAAP+6QDw/ekA3v3pAMz96QC5/ekAqP3oAJb95wCF/ecAdP3lAGP94gBS/eEAQv3gADP93QAj/doAFP3XAAb90wD3/M8A6fzMAN38xgDQ/MIAw/y+ALj8uACr/LIAofyrAJf8pgCN/J4Ag/yXAHv8kABy/IkAa/yBAGT8eABd/HAAWPxnAFL8XwBM/FUASPxMAEL8QgA//DkAO/wtADj8IwA0/BkAMfwOADD8AwAt/Pn/LPzu/yn84v8n/Nf/JvzK/yX8v/8j/LT/I/yo/yL8nP8i/JD/IPyF/yD8eP8g/G3/IPxg/yD8Vf8g/Er/IPw9/yL8Mf8i/Cb/Ivwb/yP8EP8l/AT/Jfz5/ib87v4n/OT+KfzY/ir8zv4s/MX+Lfy7/jD8sf4x/Kf+NPyd/jb8lP44/Iz+OvyD/j38e/4//HL+Qvxr/kX8ZP5I/F3+TPxW/k/8T/5S/En+VvxE/ln8Pv5d/Dr+Yfw0/mT8MP5p/Cz+bfwo/nH8Jf53/CL+e/we/n/8G/6D/Bj+ifwV/o/8FP6T/BH+mfwP/p78Df6k/Av+qvwK/q/8CP61/Af+u/wE/sL8BP7H/AP+zvwB/tT8AP7b/P/94vz//en8/f3w/Pz99/z8/QD9+v0H/fr9Dv36/Rf9+f0f/fn9Jv35/S/99/03/ff9QP33/Un99/1S/ff9Wv33/WT99/1t/ff9d/33/YH99/2L/ff9lP35/Z79+f2q/fn9tP36/b/9+v3J/fr91P38/d/9/P3r/f399v3//QH+//0N/gD+Gf4B/iX+Af4x/gP+Pf4E/kn+Bv5W/gf+Y/4I/nD+Cv58/gv+i/4N/pf+Dv6l/g/+sv4R/sD+Ev7O/hX+3f4X/uv+GP75/hv+B/8c/hX/Hv4j/yD+M/8j/kH/Jf5R/yj+X/8q/m7/LP5+/y/+jf8x/p3/NP6r/zf+u/86/sz/Pf7b/0D+6/9C/vr/Rf4KAEj+GwBM/ioAT/47AFP+SwBW/lwAWv5sAF3+fABi/owAZP6dAGn+rQBt/r4Acf7PAHX+3gB6/u8Afv7/AIL+EAGG/iEBi/4wAZD+QQGU/lEBmf5iAZ7+cwGj/oIBqP6TAa7+owGy/rIBuP7DAb3+0wHD/uIByf7zAc7+AwLU/hIC2v4iAt/+MgLm/kEC7P5PAvL+XwL5/m4C//59Agb/jAIN/5oCEv+oAhn/twIg/8UCKP/TAi//4QI2/+8CPf/8AkT/CgNL/xcDUv8jA1n/MANg/z0Daf9KA3D/VQN3/2IDf/9tA4b/eAOP/4QDlv+OA57/mQOn/6MDrv+tA7b/twO//8EDx//JA9D/0QPX/9oD3//iA+j/6gPw//ID+f/5AwEA/wMKAAYEEgALBBsAEQQjABUELAAbBDQAHwQ9ACQERQAoBE8AKwRYAC0EYAAwBGkAMgRxADUEegA2BIIANgSLADcEkwA3BJwANwSkADcErQA2BLUANQS+ADMExgAyBM8AMATXAC0E4AArBOgAJgTwACQE+QAfBAEBGwQJARcEEQERBBoBCwQhAQYEKQEABDAB+QM5AfIDQAHqA0cB4gNPAdoDVgHRA10ByANkAb4DbAG0A3MBqgN6AZ8DgQGTA4gBiAOOAXsDlQFuA5wBYgOhAVUDpwFHA64BOQO0ASsDuQEcA78BDQPFAf0CygHuAtAB3gLUAc8C2gG+At4BrQLkAZ0C6AGMAuwBewLxAWkC9QFYAvkBRwL9ATQCAAIjAgQCEQIHAgACCgLuAQ4C3QERAsoBFAK5ARUCpwEYApYBGwKEARwCcwEfAmABIQJPASICPgEjAiwBIwIbASUCCgElAvkAJgLoACYC2AAmAscAJgK2ACUCpwAlApcAIwKIACICeAAfAmkAHgJbABsCSwAYAj0AFQIvABICIgAQAhQACwIHAAcC+v8DAu7//QHi//kB1v/zAcr/7gHA/+cBtf/hAav/2gGh/9MBmf/MAZD/xQGI/7wBf/+1AXj/rQFx/6QBav+cAWP/kgFd/4kBWP9/AVL/dwFO/20BSv9jAUX/WQFB/08BPf9EATn/OgE2/zABM/8lATD/GwEt/xABKv8GASj/+gAl/+8AI//lACD/2gAe/9AAHP/FABn/uQAY/68AFf+mABT/mgAS/5AAEP+FAA7/ewAL/3EACP9nAAf/XQAE/1MAA/9LAAD/QQD9/jkA+v4vAPf+JgD2/h4A8/4XAPD+DgDu/gYA6/7//+j++P/l/vD/4v7p/97+4v/b/t3/2P7X/9b+0f/T/sz/0P7G/83+wv/K/r7/xv65/8P+tf/A/rH/vf6u/7v+qv+4/qf/tv6k/7T+of+x/qD/rv6d/6z+nP+q/pn/qP6X/6f+lv+l/pT/o/6S/6H+kP+g/o//nv6N/57+jP+d/oz/nP6L/5z+if+a/oj/mv6G/5n+hf+Z/oT/mf6C/5n+gf+Z/n//l/5+/5f+fP+X/nv/mf56/5n+eP+Z/nf/mf51/5n+dP+a/nH/mv5w/5r+bv+c/mv/nP5q/53+af+e/mf/nv5k/6D+Y/+h/mD/o/5f/6T+Xf+l/lr/p/5Z/6j+Vv+q/lX/rP5T/67+Uf+x/k//sv5O/7X+S/+4/kr/uf5I/7z+R/+//kT/w/5C/8b+Qf/J/kD/zf4+/9D+Pf/U/j3/2P47/93+Ov/h/jn/5f45/+n+N//v/jb/8/42//n+NP/9/jT/A/8z/wj/M/8O/zH/FP8x/xv/Mf8g/zD/KP8w/y3/L/80/y//O/8v/0L/L/9K/y3/Uf8t/1j/Lf9f/yz/Z/8s/3D/LP93/yz/f/8q/4j/Kv+Q/yr/mf8q/6H/Kf+r/yn/tP8p/77/Kf/H/yj/0P8o/9r/KP/k/yj/7v8o//n/KP8DACj/DQAo/xgAKP8jACj/LQAo/zkAKP9EACj/TwAo/1sAKP9mACj/cQAp/3wAKf+IACn/kwAq/54AKv+qACz/tQAs/8AALf/MAC3/1wAv/+IAMP/uADH/+QAz/wMBNP8OATb/GAE3/yMBOv8tATv/NwE9/0EBQP9LAUH/VAFE/10BR/9mAUr/bgFM/3cBT/9/AVL/hgFV/44BWP+VAVz/nAFf/6EBY/+oAWf/rgFr/7IBcP+4AXT/vAF4/8ABfP/FAYH/xwGG/8oBi//NAZD/0AGU/9MBmv/UAaD/1gGl/9cBq//XAbH/2AG4/9gBvv/XAcP/1wHK/9cB0P/WAdf/1AHd/9MB5P/QAev/zwHw/8wB+P/JAf//xgEGAMMBCwDAARIAvAEZALgBHwC0ASYArwEtAKsBMwCmAToAoQFAAJwBRwCVAUwAjwFTAIgBWQCBAV8AegFkAHEBbABpAXEAYAF1AFYBewBOAYEARAGGADkBjAAtAZAAIgGWABcBmgALAZ4A/wCkAPAAqADkAK0A1gCxAMcAtQC5ALgAqgC8AJoAwACLAMMAewDHAGoAygBZAM0ASADRADcA1AAmANcAFADaAAEA3QDv/+AA3f/hAMr/5AC4/+cApP/oAJL/6wB+/+wAa//vAFj/8ABE//IAMf/1AB7/9gAK//gA9v75AOT++gDQ/voAvP78AKr+/QCW/v0Ag/79AHD+/wBd/v0ASf79ADf+/QAl/vwAEv78AAD++gDu/fkA3f32AMr99QC5/fIAp/3vAJb97ACG/ekAdf3lAGb94QBV/d0AR/3YADf90wAn/c0AGf3HAAv9wgD+/LwA8Py1AOT8rgDX/KcAzPygAMD8lwC1/JAAq/yIAKH8fwCX/HUAj/xtAIb8YwB+/FkAd/xPAHD8RQBq/DsAY/wwAF/8JgBa/BsAVvwQAFL8BABP/Pn/TPzu/0v84v9J/Nf/SPzK/0f8v/9H/LT/R/yn/0f8nP9H/I//SPyE/0n8d/9L/Gv/TPxf/0/8U/9Q/Ef/U/w7/1b8L/9Z/CP/XPwY/1/8C/9h/AD/Zvz1/mn86/5t/N/+cfzU/nT8yv54/L/+fPy1/oH8q/6F/KH+ifyX/o38jf6T/IX+l/x8/pv8dP6g/Gv+pfxj/qr8XP6v/FP+s/xM/rn8R/69/ED+w/w6/sn8NP7N/C/+0/wp/tj8Jf7e/CD+4vwc/uj8GP7t/BX+8/wS/vn8D/7+/A3+BP0L/gr9Cv4P/Qf+Ff0G/hv9Bv4g/QT+Jv0E/iz9A/4x/QP+N/0D/j39A/5C/QP+SP0D/k/9BP5V/QT+Wv0G/mD9Bv5n/Qf+bf0H/nL9CP56/Qr+f/0L/ob9Df6M/Q7+k/0P/pn9Ef6g/RL+pf0U/qz9Ff60/Rj+uf0Z/sD9G/7H/R7+zv0f/tX9IP7b/SP+4v0l/un9KP7y/Sn++f0s/gD+Lf4H/jD+Dv4x/hf+NP4e/jf+Jv45/i3+O/42/j3+Pv5A/kX+Qv5O/kT+Vv5H/l/+Sf5n/kv+cP5O/nj+Uf6B/lL+i/5V/pP+WP6d/lr+pf5c/q/+X/64/mL+wv5j/sz+Zv7W/mn+3/5r/un+bv7z/nD+//5y/gj/df4S/3j+Hv96/ij/fP4z/3/+Pv+C/kr/hf5V/4b+YP+J/mv/jP53/4/+gv+S/o3/lP6a/5f+pf+a/rL/nf6+/6D+yv+j/tf/pf7i/6j+7/+r/vz/rv4IALH+FQC0/iIAtv4vALn+PQC8/koAwP5WAMP+ZADG/nEAyv5+AM3+jADQ/pkA1P6nANf+tQDb/sIA3v7QAOL+3gDl/usA6f75AO7+BwHw/hUB9f4jAfn+MAH9/j4BAf9MAQb/WwEI/2kBDv91ARL/hAEX/5IBG/+gAR//rgEj/7sBKf/JAS3/1wEx/+QBN//yATv//wFB/w0CR/8aAkv/KAJR/zQCVv9BAlr/TgJg/1wCZv9pAmv/dAJx/4ECd/+OAnz/mgKC/6YCif+xAo//vgKU/8kCnP/UAqH/3gKn/+kCrv/zArT//wK7/wkDwv8TA8f/HAPO/yUD1v8vA9v/NwPi/0AD6f9IA/D/TwP4/1gD//9fAwYAZgMNAG0DFABzAxsAeAMiAH8DKQCFAzAAiQM3AI8DQACTA0cAlwNOAJwDVQCgA10AowNkAKYDbACoA3QAqwN7AK0DggCwA4kAsQOSALIDmQC0A6AAtAOoALQDrwC0A7YAtAO/ALQDxgCyA80AsQPWALAD3QCuA+QAqwPrAKgD8gCmA/oAowMBAZ8DCQGaAxABlgMXAZIDHgGMAyUBhwMsAYEDMwF6AzkBcwNAAWwDRwFlA04BXANUAVQDWwFLA2ABQQNnATkDbQEvA3MBIwN6ARoDfwEOA4UBAwOLAfgCkAHrApYB3gKcAdMCoQHFAqYBuAKrAasCrwGdArUBjwK5AYECvgFzAsIBZQLGAVUCygFHAs8BNwLTASkC1wEaAtoBCgLeAfoB4QHrAeQB3QHnAc0B6QG8AewBrQHuAZ0B8QGOAfIBfgHzAW4B9QFfAfYBTwH4AUAB+AEwAfgBIgH4ARIB+AEDAfgB8wD2AeUA9QHWAPMBxwDyAbkA8QGrAO4BnQDrAY8A6AGBAOUBcwDhAWYA3gFZANoBTADUAUAA0AEzAMoBKADGARsAwAEQALkBBgC0Afr/rgHw/6cB5f+gAd3/mQHT/5AByv+JAcL/gQG5/3oBsf9xAar/aQGj/2ABnf9YAZb/TgGQ/0UBi/87AYb/MwGC/ykBfv8fAXr/FQF1/wsBc/8BAXD/+QBt/+8Aa//lAGn/2wBn/9AAZv/GAGT/vABj/7IAYv+oAGL/oABg/5YAYP+MAF//ggBf/3gAX/9wAF//ZgBd/10AXf9TAF3/SwBd/0IAXP86AFz/MgBc/ykAWv8iAFr/GQBa/xIAWf8LAFn/BABY//3/Vv/2/1b/7/9V/+n/U//k/1L/3v9R/9j/T//T/07/zv9M/8r/S//F/0r/wv9I/77/Rf+5/0T/tv9C/7T/QP+x/z7/rv89/63/Ov+q/zn/qP82/6f/NP+l/zH/pP8w/6P/Lf+h/yz/of8p/6D/KP+g/yX/nv8j/57/IP+e/x//nv8c/57/G/+e/xj/nv8X/57/FP+d/xL/nf8Q/53/Dv+d/wv/nf8K/53/CP+d/wb/nf8E/53/Af+d/wD/nf/9/p3//P6d//r+nf/3/p3/9v6c//P+nP/y/pz/8P6c/+7+mv/s/pr/6/6a/+j+mf/m/pn/5f6X/+T+l//i/pb/4f6W/9/+lP/e/pT/3f6T/9v+kv/a/pL/2P6Q/9j+kP/X/o//1/6N/9b+jf/W/oz/1v6L/9T+i//U/on/1P6I/9T+iP/W/ob/1v6F/9b+hf/X/oT/2P6C/9j+gf/a/oH/2/5//93+fv/f/nz/4f57/+T+ev/l/nj/6P53/+v+df/u/nT/8P5z//P+cf/2/nD/+v5u//3+bf8B/2v/Bv9q/wr/Z/8O/2b/FP9k/xj/Y/8e/2D/Iv9f/yj/Xf8t/1z/M/9Z/zr/WP9A/1b/R/9T/0z/Uv9T/1H/Wv9O/2L/TP9q/0v/cf9I/3r/R/+B/0X/if9E/5L/Qf+a/0D/pP8+/63/Pf+2/zv/v/86/8n/Of/T/zf/3f82/+f/NP/y/zP//P8x/wcAMf8SADD/HAAw/ygAL/8zAC//PgAt/0oALf9VAC3/YAAt/2wALP93ACz/ggAt/40ALf+ZAC3/pAAt/68AL/+7ADD/xQAw/9AAMf/aADP/5QA0/+8ANv/5ADf/AwE5/wsBO/8VAT3/HgFA/yYBQv8vAUX/NwFI/0ABS/9HAU7/TgFR/1UBVf9cAVj/YgFc/2kBYP9uAWT/cwFp/3gBbf99AXH/ggF3/4YBe/+JAYH/jgGF/5ABi/+TAZD/lgGW/5kBnP+aAaH/nQGo/54Brv+gAbT/oAG7/6EBwP+hAcf/oQHN/6EB1P+hAdv/oAHi/6AB6P+eAe//nQH2/5wB/f+ZAQMAlwEKAJUBEQCQARgAjgEeAIkBJQCFASwAgQEzAHsBOQB1AUAAcAFFAGoBTABjAVMAXAFZAFUBXwBMAWYARAFsADsBcQAyAXcAKAF+AB4BhAASAYkACQGNAPwAkwDwAJkA5ACeANcAowDKAKgAvACuAK8AsgCgALYAkgC8AIQAwAB0AMUAZADJAFUAzQBEANEANADWACMA2gASAN0AAQDhAPD/5QDe/+gAzf/rALv/7wCq//IAl//1AIX/+ABz//kAYP/8AE///QA9//8AKv8BARj/AQEG/wMB8/4EAeH+BAHO/gQBvP4EAar+BAGX/gMBhf4BAXL+AAFi/v8AT/79AD7++gAs/vgAG/71AAr+8AD5/e4A6P3pANf95ADG/eAAtv3aAKf91gCX/c8AiP3JAHj9wgBq/bwAWv21AEz9rQBA/aYAMf2dACX9lQAY/YwADf2EAAD9ewD1/HEA6fxnAN/8XQDV/FMAzPxKAMP8QAC7/DQAsvwqAKv8HwCk/BQAnfwIAJf8/f+S/PL/jPzn/4j82v+F/M7/gfzD/378tv98/Kv/efye/3n8k/94/Ib/ePx7/3j8bv94/GP/efxW/3v8S/98/ED/f/wz/4L8KP+D/Bz/iPwR/4r8Bv+P/Pr+kvzv/pb85P6a/Nr+nvzO/qT8xf6o/Lv+rvyx/rL8p/64/J3+vfyU/sP8i/7J/IL+zvx6/tT8cf7a/Gr+3/xi/uX8Wv7s/FP+8vxM/vf8R/7+/EH+BP07/gv9Nv4R/TD+GP0s/h79KP4l/SP+Kv0g/jH9HP44/Rn+Pv0X/kX9Ff5L/RT+Uv0R/lj9Ef5f/Q/+Zv0O/mv9Dv5y/Q7+eP0O/n/9Dv6F/Q7+jP0P/pL9D/6Z/RH+nv0S/qX9FP6r/RX+sf0X/rj9Gf69/Rv+xf0c/sr9H/7Q/SD+1/0j/t39Jv7i/Sn+6P0q/u/9Lf71/TD++v0z/gH+Nv4H/jn+Df47/hL+Pv4Y/kH+H/5E/iX+SP4q/kv+MP5O/jf+Uf49/lP+Qv5Y/kj+Wv5P/l3+Vf5g/lr+Y/5g/mf+Z/5q/m3+bf50/nD+ev50/n/+d/6G/nr+jP58/pP+f/6Z/oP+oP6G/qX+if6s/oz+tP6P/rv+kv7A/pT+x/6Z/s7+nP7W/p7+3f6h/uT+pP7r/qf+8v6q/vn+rP4B/6/+CP+y/hD/tf4Y/7b+H/+5/ij/vP4v/7/+N//C/kD/xf5I/8f+Uf/J/ln/zP5i/87+av/R/nP/0/57/9b+hf/Y/o3/2/6W/93+oP/f/qr/4v6y/+X+vP/m/sb/6f7Q/+z+2v/u/uT/8P7u//P++P/2/gEA9/4NAPr+FwD9/iIAAP8sAAP/NwAE/0EAB/9MAAr/WAAN/2MAEP9uABL/eAAV/4QAGP+PABv/nAAe/6cAIP+yACP/vgAm/8kAKf/WACz/4QAv/+wAMf/5ADb/BAE5/xEBO/8cAUD/KQFC/zQBR/9BAUr/TAFO/1kBUf9kAVX/cAFY/30BXP+IAWD/lQFk/6ABaf+rAWv/uAFw/8MBdP/PAXj/2gF+/+UBgv/xAYb//AGL/wcCj/8SApT/HgKZ/ygCnv8zAqP/PQKo/0cCrf9SArL/XAK4/2YCvP9uAsL/eALH/4ICzf+LAtP/kwLY/50C3v+mAuT/rQLp/7UC7/++AvX/xQL8/8wCAQDTAgcA2gINAOECFADoAhkA7gIhAPMCJgD6Ai0AAAMzAAQDOgAKA0EADgNHABQDTgAYA1UAHANbACEDYgAjA2kAKANwACsDdQAtA3wAMAOEADMDiwA0A5IANwOZADkDngA6A6YAPAOtADwDtAA8A7sAPQPCADwDxwA8A88APAPWADoD3QA5A+QANwPpADQD8AAzA/gAMAP/ACwDBAEpAwsBJQMSASEDGAEcAx8BGAMlARMDLAENAzIBBwM3AQIDPgH6AkQB8wJKAewCTwHkAlUB3QJbAdQCYAHMAmYBwwJsAbkCcQGvAncBpgJ7AZwCgQGSAoUBiAKLAX0CjwFxApMBZgKXAVsCnAFPAqABQwKkATcCqAErAqsBHwKuARICsgEGArUB+QG4AewBuwHeAbwB0QG/AcUBwAG4AcIBqgHFAZ0BxQGPAcYBggHHAXQBxwFnAccBWQHHAUsBxwE+AcYBMAHFASMBxQEVAcIBCQHAAfwAvwHuALwB4QC5AdQAtwHHALQBuwCvAa4ArQGhAKgBlgCkAYkAoAF+AJoBcQCWAWYAkAFbAIsBTwCFAUUAfgE6AHgBMABxASYAbAEcAGQBEgBdAQgAVgEAAE4B+P9HAe//QAHn/zcB3/8vAdj/KAHR/x8Byv8XAcX/DgG+/wYBuf/9ALT/8wCu/+sAqv/iAKX/2gCj/9AAnv/HAJz/vwCZ/7UAlv+tAJT/pACS/5oAkP+SAI//iQCN/4EAjP94AIz/bgCL/2YAi/9dAIv/VgCL/04Ai/9FAIv/PQCL/zYAi/8vAIv/JgCM/x8AjP8YAIz/EQCN/woAjf8EAI3//f+P//j/j//y/4//7P+Q/+f/kP/h/5D/2/+Q/9f/kP/T/5L/zv+S/8r/kv/G/5L/wv+S/7//kv+8/5D/uf+Q/7b/kP+0/5D/sv+P/7H/j/+u/43/rf+N/6v/jP+r/4z/qv+L/6r/i/+o/4n/qP+I/6j/hv+o/4b/qP+F/6j/hP+o/4L/qP+B/6r/f/+q/37/qv98/6v/e/+t/3j/rf93/67/df+u/3P/r/9x/7H/cP+x/23/sv9q/7T/af+0/2b/tf9k/7b/Yv+2/1//uP9c/7n/Wf+5/1b/u/9V/7v/Uv+8/0//vP9M/77/Sv++/0X/v/9C/7//QP/A/z3/wP86/8D/N//A/zT/wv8x/8L/L//C/yz/wv8p/8L/Jv/D/yP/w/8g/8P/Hv/D/xv/w/8Y/8L/Ff/C/xT/wv8R/8L/Dv/A/w3/wP8K/8D/CP+//wf/v/8E/77/A/+8/wH/vP8A/7v///65///+uP/9/rb//P61//z+tP/6/rL/+v6x//r+r//6/q7/+v6r//r+qv/8/qf//P6l//z+o//9/qH///6e/wD/nP8B/5r/A/+X/wb/lP8H/5L/Cv+P/wv/jP8O/4n/Ef+G/xX/hP8Y/4H/HP9+/x//e/8j/3j/KP91/yz/c/8x/3D/Nv9t/zv/av9A/2f/Rf9k/0z/Yv9S/1//WP9c/1//Wf9m/1b/bf9T/3T/Uf97/07/gv9L/4v/Sv+T/0f/nP9E/6T/Qv+t/0D/tf8+/7//Pf/H/zr/0f85/9r/N//k/zb/7v80//j/M/8BADH/CwAx/xUAMP8fAC//KQAv/zMAL/89AC3/RwAt/1EALf9bAC3/ZAAv/24AL/94AC//ggAw/4sAMf+VADP/nQAz/6cANv+vADf/uAA5/8AAOv/JAD3/0ABA/9gAQv/gAET/5wBI/+4AS//1AE7//ABS/wMBVf8JAVn/DgFd/xUBYv8aAWb/HwFq/yUBbv8pAXT/LwF4/zMBfv83AYT/OgGI/z4Bjf9BAZP/RQGa/0gBoP9LAaX/TAGr/08Bsv9RAbj/VAG//1UBxf9WAcz/VgHR/1gB2P9YAd//WAHn/1gB7P9YAfP/VgH6/1YBAQBVAQcAUgEOAFEBFQBOARwASwEiAEcBKQBEATAAQAE3ADoBPQA2AUQAMAFKACoBUQAjAVYAHgFdABcBYwAOAWoABwFwAP8AdQD1AHwA7ACCAOIAiADYAI0AzwCTAMMAmQC4AJ4ArQCkAKEAqACVAK4AiAC0AHsAuABuAL4AYADCAFIAxgBEAMoANgDPACgA0wAZANcACgDbAPr/3gDs/+EA3f/lAM3/6AC8/+kArf/sAJ3/7gCM//AAfP/yAGv/8wBc//MAS//1ADr/9QAq//UAGf/zAAj/8wD5/vIA6P7wANf+7wDG/uwAtv7rAKX+6ACU/uUAhf7hAHT+3QBk/tgAU/7UAET+0AA0/soAJf7GABX+vwAG/rkA9v20AOj9rQDa/aYAyv2eALz9lwCu/Y8Aof2GAJP9fwCG/XcAev1tAG39ZABh/VsAVf1SAEn9SAA+/T4ANP00ACn9KgAf/R8AF/0VAA39CwAE/QAA/Pz1//X86//t/N//5vzU/+H8yf/a/L7/1fyy/9D8p//M/Jz/x/yQ/8T8hf/C/Hr/v/xu/738Y/+8/Fj/u/xM/7v8Qf+7/Db/vPwq/7z8H/+9/BX/v/wK/8L8AP/E/PX+x/zr/sr84f7N/Nf+0fzN/tX8w/7a/Lv+3vyx/uL8qP7o/KD+7PyX/vL8j/73/Ib+/fx//gP9eP4K/XH+D/1q/hX9Y/4c/V3+Iv1W/in9Uf4v/Uz+Nv1H/j39Qv5E/T7+Sf06/lH9Nv5Y/TP+X/0w/mb9Lf5t/Sz+cv0p/nr9KP6B/Sb+iP0l/o/9Jf6W/SP+m/0j/qP9I/6q/SX+sf0l/rj9Jv69/Sb+xf0o/sz9Kf7R/Sr+2P0t/t79L/7l/TH+6/0z/vL9Nv73/Tn+//07/gT+Pv4K/kH+Ef5E/hf+R/4c/kn+Iv5M/ij+Uf4t/lP+M/5Y/jn+Wv4+/l3+RP5i/kn+Zv5P/mn+Vf5t/lr+cP5f/nT+ZP53/mr+e/5u/n/+dP6C/nr+hv5+/ov+g/6N/oj+kv6N/pT+kv6Z/pf+nP6c/qD+of6k/qX+p/6q/qv+r/6u/rT+sv64/rX+vf64/sL+vP7H/r/+zP7C/tD+xv7W/sn+2v7M/t/+zv7k/tP+6f7W/u7+2P7z/tv+9/7e/v3+4f4B/+T+B//m/gv/6f4R/+z+F//u/hz/8P4g//P+Jv/2/iz/9/4x//r+N//9/j3///5C/wH/SP8D/0//Bv9V/wf/Wv8K/2L/C/9n/w7/bv8Q/3T/Ef97/xT/gv8V/4j/F/+P/xn/lv8b/53/HP+k/x7/q/8g/7T/Iv+7/yP/wv8l/8r/Jv/R/yn/2v8q/+L/LP/p/y3/8v8v//r/MP8DADP/CwA0/xQANv8cADf/JgA5/y8AO/83AD3/QQA+/0oAQP9TAEL/XQBE/2YARf9wAEj/egBK/4QATP+NAE7/lwBP/6EAUv+rAFX/tQBW/78AWf/JAFr/0wBd/90AYP/oAGP/8gBk//wAZ/8GAWr/EAFt/xoBcP8lAXP/LwF1/zkBev9DAXz/TAF//1YBgv9gAYb/agGJ/3QBjf9+AZD/iAGU/5ABl/+aAZz/pAGg/60Bo/+3Aaf/vwGr/8kBr//RAbT/2gG4/+IBvP/sAcL/8wHG//wByv8EAtD/DQLU/xUC2P8cAt7/JQLk/ywC6P8zAu7/OgLz/0EC+P9IAv3/TwIDAFYCCABcAg4AYwIUAGkCGQBwAh8AdQIlAHsCKgCBAjIAhgI3AIwCPQCQAkIAlgJKAJoCTwCfAlYAowJcAKcCYgCrAmkArgJuALICdQC1AnsAuAKCALsCiQC+Ao8AvwKWAMACnADCAqMAwwKqAMUCrwDGArYAxgK8AMYCwwDGAsoAxQLQAMUC1wDDAt0AwgLkAMAC6QC+AvAAvAL2ALkC/QC1AgMBsgIJAa4CEAGqAhUBpgIbAaECIgGdAigBlwItAZICMwGMAjkBhQI+AX8CRAF4AkgBcQJOAWoCVAFiAlgBWwJcAVICYgFKAmYBQQJqATkCbgEwAnEBJgJ1AR4CegEUAn0BCgJ/AQACggH2AYUB7AGIAeEBiQHXAYwBzQGOAcIBjwG3AZABrQGSAaEBkgGWAZMBiwGTAX8BkwF0AZIBaQGSAV0BkAFSAZABRwGPATsBjAEwAYsBJQGIARoBhgEOAYQBAwGBAfgAfQHsAHoB4QB1AdYAcwHKAG4BwABqAbUAZAGrAGABoABbAZYAVgGMAFEBggBLAXgARQFuAD4BZAA5AVwAMgFSACwBSgAlAUEAHgE5ABcBMAAQASkACQEhAAEBGQD6ABIA8wALAOsABgDkAP//2wD5/9QA8//MAO7/xQDo/7wA5P+1AN//rQDa/6YA1/+dANP/lQDQ/40AzP+FAMn/fgDG/3cAxf9uAML/ZwDA/2AAv/9YAL7/UQC8/0oAu/9CALn/OwC5/zQAuf8vALj/KAC4/yEAuP8bALj/FQC4/w4AuP8IALn/AwC5////uf/5/7v/8/+7/+//vP/r/7z/5/+8/+L/vv/e/77/2v+//9f/v//T/8D/0P/A/83/wv/K/8L/x//C/8b/w//D/8P/wv/D/8D/xf+//8X/vv/F/77/xf+8/8X/vP/F/7z/xf+7/8X/u//F/7v/xf+8/8X/vP/D/7z/w/++/8P/vv/C/7//wv+//8D/wP/A/8L/v//D/77/xf+8/8b/u//H/7n/yf+4/8r/tv/M/7X/zf+y/87/sf/Q/67/0f+t/9P/qv/U/6f/1v+l/9f/o//Y/6D/2v+d/9v/mv/d/5f/3v+T/9//kP/h/43/4v+J/+T/hv/l/4T/5/9//+f/e//o/3j/6f90/+n/cf/r/23/6/9p/+z/Zv/s/2L/7v9d/+7/Wv/u/1b/7v9S/+7/T//u/0v/7v9H/+7/RP/s/0D/7P89/+z/Of/r/zb/6/8z/+n/L//o/yz/5/8p/+X/Jv/k/yP/4v8g/+H/Hv/f/xv/3f8Z/9v/F//Y/xX/1/8S/9T/Ef/R/xD/zv8N/83/C//K/wr/x/8K/8X/CP/A/wf/vv8H/7v/B/+4/wf/tP8G/7H/B/+u/wf/qv8H/6f/CP+j/wj/nv8K/5z/C/+X/w3/lP8O/5D/Ef+M/xL/if8V/4X/GP+B/xv/fv8e/3r/Iv91/yX/c/8p/27/Lf9q/zH/Z/82/2P/O/9g/0D/XP9F/1n/S/9W/1H/Uv9W/0//XP9M/2L/Sv9p/0X/cP9C/3f/Qf98/z7/hf87/4z/Of+T/zf/mv80/6P/M/+q/zD/sv8v/7v/Lf/D/yz/yv8q/9P/Kf/b/yj/5P8o/+z/Jv/1/yb///8l/wcAJf8QACX/GAAl/yEAJf8pACb/MgAm/zoAKP9CACn/SwAq/1MALP9bAC3/YwAv/2wAMP9zADP/ewA2/4IAN/+JADr/kgA9/5kAQf+gAET/pwBH/64AS/+0AE//uwBT/8AAWP/HAFz/zQBg/9MAZv/YAGr/3gBw/+QAdP/pAHr/7gB///IAhf/4AIv//ACQ/wABl/8EAZ3/CQGj/wsBqv8OAbH/EgG2/xUBvv8YAcX/GgHK/xwB0f8eAdj/HwHf/yEB5/8iAe7/IgH1/yIB+v8iAQEAIgEIACIBEAAhARcAHwEeABwBJQAaASwAGAEzABQBOgARAUEADQFHAAkBTgADAVUA/wBcAPkAYgDzAGkA7ABwAOUAdQDeAHwA1wCCAM8AiQDGAI8AvgCVALQAmgCrAKAAoQCmAJcAqwCMALEAgQC1AHcAuwBsAL8AXwDDAFMAxwBHAMwAOgDQAC0A1AAhANcAFADaAAYA3QD5/+AA6//hAN3/5ADO/+UAwP/nALL/5wCk/+gAlP/oAIb/6AB3/+gAaf/nAFn/5QBL/+UAO//iACz/4QAe/94ADv/bAP/+2ADv/tYA4f7RANH+zQDC/skAtP7FAKT+wACW/rsAhv61AHj+rwBp/qoAWv6jAEz+nAA+/pYAMP6NACL+hgAU/n8AB/53APn9bgDs/WYA3/1dANP9VQDG/UwAu/1CAK79OgCj/TAAl/0mAIz9HACC/RIAd/0IAG39//9j/fP/Wv3p/1H93v9I/dT/QP3J/zj9v/8x/bT/Kv2o/yP9nv8c/ZP/F/2I/xH9fv8N/XP/CP1n/wT9Xf8A/VL//fxI//r8Pf/5/DP/9vwo//X8Hv/1/BT/9fwK//X8AP/1/Pb+9vzs/vf84v75/Nj++vzQ/v38x/4A/b3+A/21/gf9rP4L/aT+D/2d/hT9lP4Y/Y3+Hv2G/iP9f/4p/Xj+L/1y/jT9a/46/Wb+Qf1g/kj9Wv5O/Vb+Vf1R/lz9TP5j/Uj+av1F/nL9Qf56/T7+gf07/on9Of6Q/Tf+mf00/qD9M/6o/TH+sf0x/rj9MP7A/TD+yf0w/tD9MP7Y/TD+4f0x/uj9Mf7w/TP+9/00/gD+N/4I/jn+D/46/hj+Pf4f/kD+Jv5C/i/+Rf42/kj+Pf5L/kX+T/5M/lL+U/5W/lr+Wf5i/l3+af5i/nD+Zv51/mr+fP5t/oP+cv6L/nf+kP57/pf+f/6d/oP+o/6I/qr+jf6v/pL+tf6W/rv+mv7A/qD+xv6k/sz+qP7R/q7+1v6y/tv+tv7h/rz+5f7A/uv+xf7v/sn+9f7O/vn+0/79/tf+Af/b/gf/3/4L/+T+EP/o/hT/7P4Y//D+HP/1/h//+f4j//3+KP8B/yz/Bv8w/wj/M/8N/zf/EP87/xT/Pv8Y/0L/G/9F/x7/Sv8i/0z/Jf9R/yj/Vf8q/1j/L/9c/zH/X/80/2P/N/9m/zr/av87/23/Pv9x/0H/df9E/3j/Rf98/0j/f/9K/4T/TP+I/07/jP9R/4//Uv+T/1P/l/9W/5z/WP+g/1n/pP9a/6j/XP+t/13/sf9f/7X/YP+7/2L/v/9j/8P/ZP/J/2b/zf9n/9P/Z//X/2n/3f9q/+L/av/o/2v/7v9t//P/bv/5/27///9w/wQAcP8KAHH/EABz/xcAc/8cAHT/IgB0/ykAdf8wAHf/NgB3/z0AeP9EAHr/SgB6/1EAe/9YAHz/XwB8/2YAfv9tAH//dACB/3sAgv+CAIL/iwCE/5IAhf+ZAIb/oACI/6cAif+vAIv/tgCM/74Ajf/GAJD/zQCS/9QAk//dAJT/5ACX/+sAmf/zAJz/+gCd/wEBoP8KAaH/EQGk/xgBp/8hAaj/KAGr/y8Brv83AbH/PgG0/0UBtv9MAbn/VAG+/1wBwP9jAcP/agHH/3EByv94Ac7/fwHR/4YB1v+OAdr/lQHd/5wB4f+hAeX/qAHp/68B7v+3AfL/vAH2/8MB+v/KAf//0AEEANcBCADdAQ0A4gESAOkBFwDvARwA9QEhAPoBJgAAAiwABgIyAAoCNgAQAjsAFQJBABoCRwAeAkwAIwJSACgCWAAsAl0ALwJjADMCaQA3Am4AOgJ0AD0CegBAAn8AQwKGAEUCjABHApIASgKXAEsCngBMAqQATgKqAE4CrwBPArYATwK8AE8CwgBPAscATgLNAE4C1ABMAtoASwLgAEoC5QBHAusARQLwAEMC9gBAAvwAPQIAAToCBgE2AgsBMwIQAS8CFQErAhoBJQIeASECIgEbAiYBFwIqARECLwELAjMBBgI2Af8BOgH5AT0B8gFAAewBQwHlAUUB3gFIAdcBSgHPAUwBxwFOAcABTwG4AVEBrwFSAagBUgGgAVQBlwFUAY8BVAGGAVQBfgFUAXUBUgFsAVIBYwFRAVsBTwFSAU4BSAFMAUABSwE2AUgBLQFFASMBRAEbAUEBEQE9AQkBOgEAATcB9gAzAe4ALwHkACwB2wAoAdMAIwHKAB4BwgAaAbgAFQGvABABqAAKAaAABgGXAAABjwD6AIgA9QB/AO8AeADpAHAA4gBpAN0AYgDXAFsA0ABTAMoATgDDAEcAvgBBALYAOgCxADQAqgAvAKMAKQCdACUAlgAfAI8AGwCJABUAggARAHwADQB1AAoAbgAGAGkAAwBiAP//XAD8/1YA+f9PAPb/SgD1/0QA8v8+APD/OQDv/zMA7v8tAOz/KADr/yIA6f8cAOn/GADo/xIA6P8OAOj/CgDo/wYA5/8BAOj//f/o//n/6P/1/+j/8v/o/+7/6f/r/+n/6P/p/+X/6//i/+v/3//s/97/7P/b/+7/2v/v/9j/7//X//D/1v/w/9T/8v/U//L/0//z/9P/8//T//X/0f/1/9H/9v/T//b/0//4/9P/+P/T//j/1P/5/9b/+f/W//n/1//5/9j/+f/a//n/2//5/93/+f/e//n/3//4/+H/+P/i//b/5P/2/+f/9f/o//P/6f/y/+z/8P/u/+//7//u//L/7P/z/+n/9f/o//j/5f/5/+T//P/h//3/3v///9v/AADY/wMA1v8EANP/BgDQ/wcAzf8IAMn/CgDG/wsAw/8NAL//DgC7/xAAuP8QALT/EQCv/xIAq/8SAKf/FACk/xQAoP8UAJz/FACX/xQAk/8UAI//FACL/xQAhv8UAIL/EgB+/xIAev8RAHT/EQBw/xAAbf8OAGn/DQBk/wsAYP8KAFz/BwBY/wYAU/8EAFH/AQBM////SP/9/0X/+v9B//j/Pv/1/zv/8v83/+//NP/s/zH/6P8v/+X/LP/i/yn/3v8o/9r/Jf/X/yP/0/8g/87/H//M/x7/x/8c/8P/G/+//xn/u/8Y/7b/GP+y/xf/rv8X/6r/F/+l/xf/of8X/53/GP+Z/xj/lP8Z/5D/G/+M/xz/iP8e/4T/H/9//yD/e/8j/3f/Jf9z/yj/bv8q/2r/Lf9m/zD/Y/80/1//N/9a/zv/WP8+/1P/Qv9R/0f/TP9L/0r/Uf9H/1X/RP9Z/0D/X/89/2P/O/9p/zn/bv82/3T/M/96/zH/f/8v/4X/Lf+M/yz/kv8q/5n/Kf+e/yj/pf8m/6v/Jv+y/yX/uf8l/8D/Jf/H/yP/zv8j/9b/Jf/d/yX/5P8l/+v/Jv/y/yb/+f8o/wAAKf8HACr/DgAs/xUAL/8cADD/IwAz/yoANP8yADf/OQA6/0AAPf9HAEH/TABE/1MASP9bAEv/YgBP/2cAU/9uAFj/dABc/3sAYP+BAGb/hgBq/4wAcP+TAHT/mQB6/54Af/+kAIX/qACL/64AkP+0AJb/uACc/7wAo//AAKj/xQCv/8kAtf/NALz/0QDC/9QAyf/XAND/2gDW/90A3f/eAOT/4QDr/+IA8v/kAPn/5QD//+UABgDlAA0A5QAUAOUAGwDlACIA5AApAOIAMADhADYA3gA9AN0ARADaAEsA1gBRANMAWADPAF8AygBkAMYAbADCAHEAvAB3ALYAfACxAIIAqgCIAKMAjQCdAJMAlQCXAI0AnQCFAKEAfgCmAHUAqgBtAK4AYwCyAFsAtQBRALkARwC8AD0AvwAzAMAAKADDAB4AxQASAMYABwDHAPz/yQDw/8oA5f/KANr/ygDN/8oAwv/KALX/yQCq/8kAnf/HAJD/xQCE/8MAd//CAGr/vwBd/7wAUf+5AET/tQA3/7IAKv+uABz/qgAQ/6YAA/+gAPb+nADp/pYA3f6QAM7+iwDC/oUAtf5+AKj+eACc/nEAkP5qAIP+YwB3/lwAav5TAF/+TABT/kQAR/47ADv+NAAw/iwAJf4jABn+GwAP/hEABP4IAPr9AADw/fb/5v3u/9395P/T/dr/yv3R/8L9x/+5/b7/sf20/6j9q/+h/aH/mv2X/5P9jf+M/YT/hv16/3/9cf97/Wf/df1d/3D9U/9r/Uv/af1B/2T9Of9h/S//X/0m/1z9HP9Z/RT/WP0L/1b9A/9W/fr+Vf3y/lX96f5W/eL+Vv3a/lj90/5Z/cr+Wv3D/l39vP5g/bX+Y/2v/mb9qP5p/aP+bf2d/nH9l/51/ZL+ev2M/n79iP6D/YL+iP1+/o39ev6T/XX+mf1y/qD9bv6l/Wv+rP1p/rL9Z/65/WT+wP1j/sb9Yv7N/WD+1P1f/tv9Xf7i/V3+6f1d/vL9Xf75/V3+AP5d/gf+X/4P/mD+F/5i/h7+Y/4l/mT+Lf5m/jT+af47/mr+Qv5t/kv+cP5S/nL+Wf51/mD+eP5n/nv+bv5//nX+gv58/ob+g/6J/ov+jf6S/pL+mf6U/p7+mf6l/p3+rP6h/rL+pf65/qr+v/6u/sb+tP7M/rj+0f68/tf+wP7d/sX+5P7J/un+zv7u/tP+8/7X/vn+2/7//uH+A//l/gj/6f4N/+7+Ev/y/hf/9v4b//z+IP8A/yX/BP8p/wj/Lf8N/zH/Ef82/xT/Ov8Y/z7/HP9B/yD/Rf8l/0r/KP9M/yz/Uf8w/1P/M/9Y/zf/Wv86/13/Pf9i/0H/ZP9E/2f/R/9q/0r/bv9M/3H/T/90/1L/d/9V/3r/WP98/1r/f/9d/4L/YP+F/2L/iP9k/4v/Zv+N/2n/kP9q/5P/a/+W/27/mf9w/5z/cf+g/3P/o/90/6X/df+o/3f/q/94/67/ev+x/3v/tf98/7j/fv+7/37/vv9//8L/gf/F/4H/yf+C/8z/gv/O/4T/0/+E/9f/hf/a/4X/3v+G/+L/hv/l/4b/6f+I/+7/iP/y/4j/9v+J//r/if///4n/AwCJ/wcAi/8LAIv/EQCL/xUAjP8ZAIz/HgCM/yMAjP8oAI3/LQCN/zIAjf83AI//OwCP/0EAj/9HAJD/SwCQ/1EAkv9WAJL/WwCT/2AAk/9mAJT/bACU/3EAlv93AJf/fACX/4EAmf+GAJr/jACc/5IAnf+XAJ7/ngCg/6QAof+qAKP/rwCk/7UApf+7AKf/wACq/8YAq//NAK7/0wCv/9gAsv/eALT/5QC2/+sAuf/wALv/9gC+//0AwP8DAcP/CQHG/xAByf8VAcz/GwHQ/yIB0/8oAdb/LQHa/zQB3f86AeH/QAHk/0cB6P9MAev/UgHv/1kB8/9fAfj/ZAH8/2oBAABwAQQAdwEIAH0BDQCCAREAiAEXAI4BGwCTAR8AlwElAJ0BKQCjAS8ApwEzAK0BOQCxAT4AtQFCALsBSAC/AU4AwwFSAMcBWADKAV0AzwFjANEBaQDWAW4A2AF0ANsBeADeAX4A4QGEAOIBiQDlAY8A5wGVAOgBmgDpAaAA6wGmAOwBqwDsAa8A7AG1AOwBuwDsAb8A7AHFAOwBygDrAc8A6wHTAOkB2ADoAd0A5wHhAOQB5QDiAekA4AHuAN4B8gDbAfYA2AH5ANQB/QDRAQABzQEDAcoBBgHGAQkBwgELAb4BDgG5AREBtQESAa8BFAGrARcBpgEYAaABGAGaARoBlQEbAY8BGwGJARwBhAEcAX0BHAF3ARwBcAEcAWoBGwFjARsBXAEaAVYBGAFPARcBSAEVAUEBFAE6ARIBMwEQASwBDgElAQsBHAEJARUBBgEOAQMBBwEAAQAB/AD5APkA8AD1AOkA8gDiAO4A2wDpANQA5QDNAOEAxgDdAL8A2AC4ANQAsQDPAKoAygCjAMUAnADAAJYAuwCPALYAiACxAIIAqwB7AKcAdQChAHAAnABqAJYAZACQAF8AiwBZAIYAUwCBAE4AewBKAHUARABwAEAAagA7AGQANwBgADMAWwAvAFUAKgBPACYASwAjAEUAIQBBAB4AOwAbADcAGAAyABUALQASACkAEQAlABAAHwANABsACwAXAAoAFAAIABAACAALAAcACAAHAAQABgABAAYA/f8GAPr/BgD4/wYA9f8GAPL/BgDw/wYA7v8GAOz/BwDp/wcA6P8HAOf/CADl/woA5P8KAOL/CwDh/wsA4f8NAN//DgDf/xAA3/8QAN//EQDf/xIA3/8SAN//FADh/xUA4f8XAOL/FwDi/xgA5P8ZAOX/GQDl/xsA5/8bAOj/HADp/xwA6/8cAO7/HgDv/x4A8P8eAPL/HgD1/x4A9v8eAPn/HgD6/x4A/P8cAP//HAAAABsAAwAbAAQAGQAHABgACAAXAAsAFwANABQAEAASABEAEQAUABAAFQANABcACwAZAAgAGwAHABwABAAeAAEAIQD//yIA/P8jAPn/IwD2/yUA8/8mAO//KADs/ygA6f8pAOX/KgDi/yoA3v8qANr/KgDX/ywA0/8sAM7/LADK/yoAxv8qAML/KgC//ykAu/8pALb/KACy/ygArv8mAKr/JQCl/yMAof8iAJ3/IQCZ/x4AlP8cAJD/GwCM/xgAiP8VAIT/FAB//xEAe/8OAHf/CwB0/wgAcP8GAGv/AwBp/wAAZP/8/2L/+f9d//X/Wv/y/1b/7v9T/+v/Uf/n/07/4v9L/9//SP/b/0X/1/9C/9P/Qf/O/z7/yv89/8b/Ov/C/zn/vv83/7n/Nv+1/zT/sf8z/63/Mf+o/zD/pP8w/6D/L/+c/y//lv8v/5L/L/+N/y//if8v/4X/L/+C/y//fv8w/3r/MP91/zH/cf8x/23/M/9q/zT/Zv82/2L/N/9f/zr/XP87/1j/Pv9V/0D/Uv9C/07/Rf9L/0f/SP9K/0X/TP9E/1H/Qf9T/z7/Vv89/1r/Ov9d/zn/Yv83/2b/NP9q/zP/bv8x/3P/Mf93/zD/e/8v/3//L/+F/y3/if8t/4//Lf+T/y3/mf8t/57/Lf+j/y//qP8v/67/MP+0/zH/uf8z/7//NP/F/zb/yv83/9D/Of/W/zv/2/89/+H/QP/o/0L/7v9F//P/SP/5/0z///9P/wQAUv8LAFb/EQBa/xcAX/8cAGL/IgBm/ygAa/8vAHD/NAB0/zoAev8+AH7/RACE/0oAiP9PAI3/UwCT/1kAmf9dAJ7/YwCk/2cAqv9sAK//cAC1/3QAvP93AML/ewDH/34Azv+CANT/hQDa/4YA4f+JAOf/jADu/40A8/+PAPr/kAAAAJIABwCSAA0AkwAUAJMAGQCTACEAkgAmAJIALACQADMAjwA5AI0APgCLAEQAiQBKAIYATwCEAFUAgQBZAHwAXwB6AGMAdQBpAHEAbQBtAHEAZwB1AGMAegBdAHwAWACBAFIAhABLAIYARQCJAD4AjAA3AI8AMACSACkAkwAiAJUAGQCWABIAlwAKAJkAAQCZAPn/mQDw/5kA6P+ZAN7/mQDW/5kAzP+XAMP/lgC5/5UAr/+TAKX/kgCc/48Akv+MAIj/iQB+/4YAc/+EAGn/gQBf/3wAU/94AEr/dQA+/3AANP9sACn/ZwAf/2IAFP9dAAr/WAD//lIA9f5MAOn+RwDf/kAA1P46AMr+MwC//i0Atf4mAKv+HwCh/hgAl/4RAI3+CgCD/gMAev76/3D+8/9m/uz/Xf7k/1X+3f9L/tT/Qv7M/zr+xf8x/rz/Kf60/yL+q/8Z/qT/Ev6c/wv+k/8E/ov//f2E//f9e//w/XP/6/1q/+X9Y//f/Vr/2/1S/9X9S//R/UL/zf07/8n9NP/G/Sz/w/0l/8D9Hv+9/Rf/u/0Q/7n9CP+4/QH/tv36/rX99f61/e7+tf3o/rX94f61/dv+tv3W/rj90P65/cz+u/3G/rz9wv6//bz+wP24/sP9tP7H/a/+yv2r/s39qP7R/aT+1f2h/tr9nv7e/Zz+4v2a/uj9l/7s/Zb+8v2T/vb9kv78/ZL+Af6Q/gf+j/4N/o/+Ev6P/hj+j/4f/o/+Jf6P/iz+kP4x/pD+N/6S/j7+k/5E/pT+S/6W/lL+l/5Y/pr+X/6c/mb+nv5r/qH+cv6j/nj+pf5//qj+hv6r/oz+r/6T/rL+mf61/qD+uP6l/rz+rP6//rL+w/65/sf+v/7K/sX+zv7M/tP+0f7W/tf+2v7d/t7+4v7i/uj+5v7u/uv+8/7v/vn+8/7//vb+A//6/gj///4O/wP/Ev8H/xj/C/8c/xD/IP8U/yb/GP8q/xv/L/8f/zP/I/83/yj/O/8q/0D/L/9E/zP/SP82/0z/Ov9P/z3/U/9B/1j/RP9a/0j/X/9L/2L/Tv9k/1H/af9V/2v/WP9u/1r/cf9d/3X/YP94/2P/e/9m/37/af+B/2r/hP9t/4b/cP+I/3H/i/90/43/df+Q/3j/k/96/5T/fP+X/37/mv9//53/gf+e/4L/of+E/6T/hf+l/4b/qP+I/6v/if+t/4v/r/+M/7L/jP+0/43/tv+P/7n/j/+7/5D/vv+Q/8D/kv/D/5L/xf+T/8f/k//K/5P/zf+U/9D/lP/R/5T/1P+U/9f/lP/a/5b/3f+W/9//lv/i/5b/5f+W/+j/lv/r/5b/7v+W//D/lv/z/5b/9v+W//n/lv/9/5b/AACX/wMAl/8GAJf/CACX/w0Al/8QAJf/EgCX/xcAl/8ZAJf/HgCX/yEAmf8lAJn/KACZ/ywAmf8vAJn/MwCa/zYAmv86AJr/PgCc/0IAnP9FAJ3/SgCd/04Anv9SAKD/VgCg/1sAof9fAKP/YwCj/2cApP9sAKX/cACn/3QAqP94AKr/fACr/4EArf+GAK//iwCx/48Asv+VALX/mQC2/54Auf+jALv/qAC+/60AwP+yAML/tgDF/7wAx//CAMr/xgDN/8wA0P/RANP/1wDW/9sA2P/hAN3/5wDf/+wA5P/yAOf/+ADr//wA7v8BAfL/BwH2/w0B+f8SAf3/FwEBABwBBgAiAQoAJgEOACwBEgAyARcANgEbADsBHwBAASUARAEpAEgBLQBOATMAUgE3AFYBOwBbAUEAXQFFAGIBSwBmAU8AaQFVAGwBWQBwAV8AcwFjAHUBaQB4AW0AewFzAH0BdwB/AXsAgQGBAIIBhQCFAYkAhgGPAIYBkwCIAZcAiQGcAIkBoACLAaQAiwGoAIsBrQCLAa8AiQG0AIkBuACJAbsAiAG+AIYBwgCFAcUAhAHHAIIBygCBAc0AfwHQAH0B0QB6AdQAeAHWAHUB1wBzAdoAcAHbAG0B3QBpAd4AZgHeAGMB4ABfAeAAWwHhAFgB4QBUAeEATwHhAEsB4QBHAeEAQwHhAD0B4AA5Ad4ANAHeAC8B3QAqAdsAJQHaACEB2AAbAdcAFQHUABEB0wALAdAABgHPAAABzAD8AMkA9gDGAPAAwwDrAMAA5QC+AOAAuwDbALYA1gC0ANAArwDKAK0AxQCoAL8ApAC5AKEAtQCdAK8AmQCqAJUApACQAKAAjACaAIgAlgCEAJAAfwCMAHsAhgB3AIIAcwB8AG4AeABqAHQAZgBwAGIAbABdAGcAWABjAFMAXwBPAFsASwBWAEcAUwBCAE8APgBMADoASAA2AEUAMwBCAC8AQAAqAD0AJgA6ACMANwAfADQAGwAzABgAMAAUAC8AEQAtAA4ALAALACoABwApAAQAKAABACYA//8mAP3/JQD6/yUA+P8lAPb/IwDz/yMA8v8jAPD/IwDu/yUA7P8lAOv/JQDp/yYA6f8mAOj/KADn/ygA5/8pAOX/KgDl/yoA5f8sAOX/LQDl/y8A5f8wAOX/MgDl/zMA5/80AOf/NgDo/zcA6f86AOn/OwDr/z0A7P8+AO7/QADv/0EA8P9CAPL/RAD1/0UA9v9HAPj/SAD6/0oA/P9LAP//TAAAAE4AAwBPAAQATwAHAFEACgBSAA0AUgAOAFIAEQBTABQAUwAXAFMAGABTABsAUwAeAFMAIQBTACIAUwAlAFMAKABSACkAUgAsAFEALwBPADAATwAzAE4ANABMADcASwA5AEoAOgBHADsARQA+AEQAQABBAEEAPgBCAD0ARAA6AEQANwBFADQARwAyAEcALwBIACwASAApAEoAJgBKACIASgAfAEoAGwBKABgASgAUAEgAEQBIAA0ASAAIAEcABgBFAAEARQD9/0QA+f9CAPX/QQDw/0AA7P8+AOj/OwDl/zoA4f85AN3/NgDY/zMA1P8yAND/LwDM/ywAx/8pAMP/JgC//yMAu/8hALb/HACy/xkArv8XAKv/EgCn/xAAo/8LAJ7/CACc/wQAl/8AAJT//P+Q//n/jf/1/4n/8P+G/+z/gv/o/3//5P98/9//ev/b/3f/1/90/9P/cf/O/27/yv9r/8b/af/C/2f/vv9k/7n/Y/+1/2D/sf9f/63/Xf+o/1r/pP9Z/6D/WP+c/1b/l/9V/5P/U/+P/1P/jP9S/4j/Uv+E/1H/gf9R/3z/T/96/0//df9P/3P/T/9w/0//a/9P/2n/Uf9m/1H/Y/9S/2D/Uv9d/1P/XP9V/1n/Vv9W/1j/Vf9Z/1P/Wv9R/1z/T/9f/07/YP9M/2P/S/9m/0v/Z/9K/2r/SP9t/0j/cP9I/3T/R/93/0f/ev9H/37/SP+B/0j/hf9I/4j/Sv+M/0r/kP9L/5T/TP+Z/07/nf9P/6H/Uf+l/1P/qv9V/6//WP+0/1n/uP9c/77/X//C/2L/x/9k/8z/Z//R/2v/1v9u/9v/c//f/3X/5f96/+n/fv/v/4L/8/+F//n/i//9/4//AQCT/wYAl/8LAJz/EACh/xQApf8YAKv/HACv/x8Atf8jALv/KAC//yoAxf8tAMr/MgDQ/zQA1P83ANr/OQDf/zsA5f8+AOv/QADw/0EA9f9CAPr/RAAAAEUABABHAAoARwAQAEcAFABHABkARwAeAEcAIgBHACgARQAsAEQAMABEADQAQQA5AEAAPQA+AEAAOwBEADkARwA3AEsANABOADAAUQAtAFMAKQBWACYAWAAiAFsAHgBcABkAXwAVAGAAEABiAAsAYwAGAGMAAABkAPz/ZAD2/2QA7/9mAOn/ZADk/2QA3f9kANf/YwDQ/2MAyf9iAMP/YAC8/18Atf9dAK7/WwCl/1kAnv9WAJf/UwCP/1EAiP9OAH//SwB4/0gAcP9EAGf/QQBg/z0AWP85AE//NABH/zAAPv8sADf/KAAv/yIAJv8eAB7/GAAV/xQADf8OAAT/CAD9/gMA9f79/+z++P/k/vL/3f7s/9T+5f/M/t//xf7a/7z+0/+1/s3/rv7G/6X+wP+e/rn/l/6y/5D+rf+J/qX/gv6g/3z+mf91/pL/cP6M/2n+hf9j/n7/Xf54/1j+cf9S/mv/TP5k/0j+Xf9C/lj/Pv5S/zr+S/82/kX/M/5A/y/+Of8s/jP/KP4t/yX+KP8i/iL/IP4c/x7+GP8c/hL/G/4N/xn+CP8Y/gP/GP7//hf++v4X/vb+F/7y/hj+7v4Y/un+Gf7m/hn+4v4b/t/+HP7b/h/+2P4g/tb+I/7T/ib+0f4p/s7+LP7N/i/+yv4x/sn+Nv7H/jn+xv49/sb+Qf7F/kX+xf5J/sP+Tv7D/lL+w/5W/sP+XP7D/mD+xf5m/sX+av7G/nD+x/50/sf+ev7J/n/+yv6F/s3+i/7O/o/+0P6U/tP+mv7U/qD+1/6l/tr+q/7d/rH+3v62/uH+vP7k/sL+5v7H/uv+zf7u/tP+8P7Y/vP+3v73/uT++v7o/v3+7v4B//P+BP/5/gj///4L/wP/EP8I/xT/Df8X/xL/G/8Y/x7/HP8i/yD/Jf8m/yn/Kv8t/y//MP80/zT/Of83/z3/O/9B/z7/Rf9C/0r/Rf9O/0r/Uf9M/1X/Uf9Z/1P/Xf9W/2D/Wf9k/13/Z/9g/2v/Y/9u/2b/cf9p/3X/a/94/27/e/9x/37/dP+B/3f/hP96/4b/e/+J/37/jP+B/4//gv+S/4X/k/+G/5b/if+Z/4v/mv+N/53/j/+g/5D/of+S/6T/k/+l/5T/p/+W/6r/l/+r/5n/rv+a/6//nP+x/53/tP+d/7X/nv+2/6D/uf+g/7v/of+8/6H/vv+j/7//o//C/6P/w/+k/8X/pP/G/6T/x/+k/8r/pf/M/6X/zf+l/87/pf/Q/6X/0f+l/9P/pf/W/6X/1/+l/9j/pf/a/6X/2/+k/93/pP/e/6T/4f+k/+L/pP/k/6T/5f+j/+f/o//p/6P/6/+j/+z/o//u/6H/8P+h//L/of/z/6H/9v+h//j/of/5/6D//P+g//3/oP8AAKD/AQCg/wQAoP8GAKD/CACg/woAoP8NAKD/EACg/xEAoP8UAKD/FwCh/xkAof8cAKH/HgCh/yEAo/8jAKP/JgCk/ykApP8tAKX/MACl/zMAp/82AKj/OQCo/z0Aqv9AAKv/RACt/0cArv9LAK//TgCx/1IAsv9WALT/WQC1/10Atv9iALn/ZgC7/2oAvv9uAL//cwDC/3cAw/97AMb/fwDJ/4QAzP+JAM7/jQDQ/5IA0/+XANb/nADa/6AA3f+mAN//qgDi/64A5/+0AOn/uADs/7wA8P/CAPP/xgD4/8oA/P/QAP//1AADANgABwDdAAsA4gAQAOcAEgDrABcA7wAbAPMAHwD2ACMA+gAoAP8ALAADATAABgE0AAoBOQANAT0AEAFBABQBRQAXAUoAGgFOABwBUgAfAVYAIgFbACMBXQAmAWIAKAFmACoBaQAsAW0ALQFxAC8BdAAwAXgAMgF7ADMBfgAzAYIANAGFADQBiAA2AYsANgGNADYBkAA2AZMANgGWADYBlwA0AZoANAGcADQBngAzAaAAMgGhADIBowAwAaQALwGmAC0BpwAsAagAKQGoACgBqgAmAaoAIwGrACIBqwAfAasAHAGrABsBqwAYAasAFQGrABIBqgAQAaoADQGoAAkBqAAGAacAAwGmAAABpgD8AKQA+QCjAPUAoQDyAJ4A7gCdAOsAnADnAJkA4gCXAN4AlQDbAJMA1wCQANMAjQDPAIwAygCJAMYAhgDDAIQAvwCBALsAfgC2AHsAsgB4AK4AdACqAHEApgBuAKEAbACdAGcAmQBkAJYAYgCSAF0AjQBbAIkAWACFAFMAgQBRAH4ATAB6AEoAdQBFAHMAQgBuAEAAbAA7AGcAOQBkADYAYAAyAF0ALwBbACwAWAAoAFMAJQBRACIATgAfAEsAHABKABkARwAXAEQAFABCABEAQAAOAD4ACwA7AAgAOgAGADkABAA3AAEANgAAADQA/f8zAPz/MgD6/zIA+P8wAPb/MAD1/y8A8/8vAPL/LwDw/y8A7/8vAO//LwDu/y8A7P8vAOz/LwDs/zAA6/8wAOv/MADr/zIA6/8zAOv/MwDr/zQA6/82AOz/NwDs/zkA7v86AO7/OwDv/z0A7/8+APD/QADy/0EA8/9CAPX/RAD2/0UA+P9HAPn/SAD6/0oA/f9LAP//TAAAAE8AAwBRAAQAUgAHAFMACABVAAsAVQANAFYAEABYABEAWQAUAFsAFwBbABgAXAAbAF0AHgBdAB8AXwAiAF8AJQBfACYAYAApAGAAKgBgAC0AYAAvAGAAMgBgADMAXwA2AF8ANwBfADoAXQA7AF0APQBcAD4AXABAAFsAQQBZAEIAWABEAFYARQBVAEcAUwBIAFIASABPAEoATgBKAEsASwBKAEsARwBMAEUATABCAEwAQABMAD0ATAA6AEwANwBLADQASwAyAEsALwBKACwASgApAEgAJgBHACIARwAfAEUAHABEABgAQgAVAEAAEQA+AA4APQAKADsABwA5AAMANwD//zQA/P8yAPj/MADz/y0A8P8qAOz/KADo/yUA5f8iAOH/HwDd/xwA2v8YANb/FQDT/xIAzv8OAMr/CwDH/wcAw/8EAL//AAC8//3/uP/5/7X/9v+x//L/rv/u/6r/6/+n/+f/pP/i/6D/3v+d/9v/mv/X/5b/0/+T/87/kP/K/43/x/+L/8P/iP+//4X/vP+C/7j/f/+0/3z/sf96/63/eP+o/3X/pf9z/6H/cf+e/27/mv9t/5f/a/+T/2n/kP9n/43/Zv+L/2T/iP9j/4T/Yv+B/2L/f/9g/3z/X/96/1//d/9d/3T/Xf9z/13/cP9d/27/Xf9r/13/av9d/2n/Xf9n/1//Zv9f/2T/YP9j/2D/Yv9i/2L/Y/9g/2T/YP9m/1//Z/9f/2n/X/9q/1//bf9f/27/X/9x/1//dP9f/3f/YP94/2L/e/9i/3//Y/+C/2T/hf9m/4j/Z/+L/2n/j/9q/5L/bf+W/27/mv9x/53/c/+h/3X/pf94/6j/e/+t/37/sf+B/7X/hP+4/4b/vP+L/8D/jf/F/5L/x/+U/8z/mf/Q/53/1P+g/9f/pP/b/6j/3v+t/+L/sf/l/7X/6f+5/+z/vv/v/8L/8v/G//X/yv/4/87/+v/T//3/1/8AANv/AQDf/wQA5P8GAOj/BwDs/wgA8P8KAPX/CwD5/w0A/f8NAAEADgAEAA4ACAAQAAsAEAAQABAAEgAQABcADgAZAA4AHAANAB8ADQAiAAsAJQAKACgACAApAAcALAAGAC0AAwAwAAEAMgD//zMA/P80APr/NgD4/zcA8/85APD/OQDu/zoA6/86AOf/OgDi/zoA3/86ANv/OgDX/zoA0/86AM7/OQDJ/zkAxf83AMD/NgC7/zQAtv8zALH/MgCr/y8Apf8tAKH/LACc/ykAlv8mAJD/IwCL/yEAhP8eAH7/GwB4/xgAc/8VAGv/EQBm/w4AX/8KAFn/BgBS/wMATP///0X/+v9A//b/Of/y/zP/7v8s/+n/Jv/k/x//3/8Z/9v/Ev/W/w3/0f8G/8z/AP/H//n+wv/z/r7/7v64/+b+sv/h/q7/2/6o/9b+o//Q/p7/yf6Z/8X+k/+//o3/uf6J/7T+hP+u/n7/qv56/6T+dP+g/m7/nP5q/5f+ZP+T/mD/j/5a/4v+Vv+G/lH/g/5M/3/+R/98/kL/eP4+/3X+Ov9y/jb/cf4w/27+Lf9r/in/av4l/2n+IP9n/hz/Zv4Z/2T+Ff9j/hL/Y/4Q/2P+C/9i/gj/Yv4G/2P+A/9j/gD/Y/7//mT+/P5m/vn+Z/73/mn+9v5q/vX+a/7y/m3+8v5w/vD+cv7v/nT+7v53/u7+ev7u/nz+7P6B/uz+g/7s/ob+7P6L/uz+jf7u/pL+7v6W/u/+mv7v/p3+8P6h/vL+pf7z/qr+9f6v/vb+tP73/rj++f68/vr+wP79/sb+//7K/gH/zv4E/9T+Bv/Y/gj/3v4L/+L+Dv/m/hH/7P4U//D+F//2/hn/+v4c/wD/H/8E/yL/CP8l/w7/KP8S/yz/F/8v/xz/Mf8g/zT/Jf85/yn/O/8v/z7/M/9B/zf/Rf87/0j/QP9L/0T/T/9I/1L/TP9V/1H/WP9T/1z/WP9f/1z/Yv9g/2T/Y/9n/2f/av9q/23/bv9x/3H/dP91/3f/eP94/3v/e/9+/37/gv+B/4X/hP+I/4b/i/+I/43/i/+Q/43/k/+P/5T/kv+X/5P/mv+W/53/l/+e/5n/of+c/6T/nf+l/57/qP+g/6r/of+r/6P/rv+k/6//pf+x/6f/tP+o/7X/qv+2/6v/uP+r/7n/rf+7/67/vv+u/7//r//A/6//wv+x/8L/sf/D/7H/xf+y/8b/sv/H/7L/yf+y/8r/tP/K/7T/zP+0/83/tP/O/7T/zv+0/9D/tP/R/7T/0f+y/9P/sv/T/7L/1P+y/9b/sv/W/7H/1/+x/9f/sf/Y/7H/2P+v/9r/r//b/6//2/+u/93/rv/d/67/3v+t/97/rf/f/63/4f+r/+H/q//i/6v/4v+q/+T/qv/l/6r/5f+o/+f/qP/o/6j/6f+n/+n/p//r/6f/7P+n/+7/p//v/6X/8P+l//L/pf/z/6X/9f+l//b/pf/4/6X/+f+l//r/pf/8/6X///+l/wAAp/8BAKf/BACn/wYAp/8IAKj/CgCo/w0Aqv8QAKr/EQCr/xQAq/8XAK3/GQCu/xwArv8fAK//IgCx/yUAsv8oALT/LAC1/y8Atv8yALj/NgC5/zkAvP89AL7/QAC//0QAwv9HAMP/SwDG/08Ax/9SAMr/VgDN/1sAzv9fANH/YwDU/2YA1/9qANr/bgDd/3MA3/93AOL/ewDl/38A6P+EAOv/hgDv/4sA8v+PAPX/kwD5/5cA/P+aAP//ngADAKMABgCmAAoAqgANAK4AEACxABQAtQAXALgAGwC8AB4AvwAiAMIAJQDFACgAyQAsAMwALwDPADIA0QA2ANQAOQDXADsA2ABAANsAQgDeAEUA4ABIAOIASwDkAE4A5wBRAOgAUwDpAFYA6wBZAOwAXADuAF0A7wBgAPAAYwDyAGQA8gBnAPMAaQDzAGoA9QBtAPUAbgD2AHAA9gBxAPYAcwD2AHQA9gB1APYAdwD2AHgA9QB4APUAegD1AHoA8wB7APMAewDyAHwA8gB8APAAfADvAHwA7gB8AOwAfADrAHwA6QB8AOgAewDnAHsA5QB7AOQAegDhAHoA4AB4AN4AeADbAHcA2gB1ANcAdADUAHMA0wBzANAAcQDNAG4AygBtAMkAbADGAGoAwwBpAMAAZwC+AGQAuwBjALgAYgC1AF8AsgBdAK8AWwCtAFkAqgBWAKcAVQCjAFIAoABPAJ0ATgCaAEsAlwBIAJUARwCSAEQAjQBBAIsAQACIAD0AhQA6AIIAOQB/ADYAfAAzAHoAMAB3AC8AdAAsAHEAKQBuACgAbAAlAGkAIwBmACEAZAAfAGIAHABfABsAXQAYAFsAFwBZABQAVgASAFUAEQBSAA4AUQANAE8ACwBOAAoATAAIAEoABwBKAAYASAAEAEcAAwBFAAEARAAAAEQAAABCAP//QgD9/0EA/f9BAPz/QQD8/0AA/P9AAPr/QAD6/0AA+v9AAPr/QAD6/0EA+v9BAPr/QQD6/0EA+v9CAPz/QgD8/0QA/P9EAP3/RQD9/0UA//9HAAAASAAAAEgAAQBKAAMASwAEAEwABgBMAAcATgAIAE8ACgBRAAsAUQANAFIADgBTABAAVQARAFYAFABWABUAWAAXAFkAGABZABsAWwAcAFwAHgBcAB8AXQAiAF0AIwBfACUAXwAoAGAAKQBgACoAYAAtAGIALwBiADAAYgAyAGIANABiADYAYgA3AGIAOQBiADoAYgA9AGAAPgBgAEAAYABBAF8AQgBfAEQAXQBFAF0ARwBcAEcAWwBIAFkASgBYAEsAWABLAFYATABVAEwAUgBOAFEATgBPAE4ATgBPAEsATwBKAE8ASABPAEUATwBEAE8AQQBPAD4ATwA9AE8AOgBPADcATgA0AE4AMwBOADAATAAtAEwAKgBLACgASgAlAEoAIgBIAB8ARwAcAEUAGABEABUAQgASAEEAEABAAA0APgAIAD0ABgA7AAMAOQAAADcA/P82APn/MwD2/zIA8v8vAO//LQDs/yoA6P8oAOX/JgDh/yMA3v8hANv/HwDX/xwA1P8ZANH/FwDN/xQAyv8SAMf/EADD/w0AwP8KAL7/BwC5/wQAtv8BALT///+x//3/rf/6/6r/+P+n//X/pP/y/6H/7/+e/+z/nP/p/5n/5/+W/+X/k//i/5L/3/+P/93/jP/b/4n/2P+I/9b/hf/U/4T/0f+C/87/f//N/37/yv98/8n/e//H/3r/xf94/8P/d//C/3X/v/90/77/c/+8/3P/u/9x/7n/cf+4/3H/tv9x/7b/cP+1/3D/tP9w/7L/cf+y/3H/sf9x/7H/c/+x/3P/r/90/6//df+v/3X/r/93/6//eP+v/3r/r/98/7H/fv+x/3//sf+C/7L/hP+y/4b/tP+J/7X/i/+1/43/tv+Q/7j/k/+5/5b/u/+Z/7z/nP+//57/wP+h/8L/pf/F/6j/xv+r/8n/rv/K/7L/zf+1/9D/uP/R/7z/1P+//9f/wv/a/8X/3f/J/9//zP/i/87/5f/R/+j/1P/r/9j/7v/b//D/3v/z/+H/9v/i//n/5f/8/+j////r/wEA7P8EAO//BwDw/woA8/8LAPX/DgD2/xEA+f8UAPr/FwD8/xgA/f8bAP3/HgD//x8AAAAiAAAAIwABACYAAQAoAAEAKQABACoAAQAtAAEALwABADAAAQAyAAAAMgAAADMA//80AP//NAD9/zYA/P82APr/NwD5/zcA+P83APb/NwDz/zcA8v83AO//NwDu/zcA6/82AOj/NgDl/zYA4v80AN//MwDd/zMA2v8yANf/MADT/y8A0P8tAMz/KgDJ/ykAxf8oAML/JQC+/yMAuf8hALX/HwCx/xwArf8ZAKj/GACk/xUAoP8SAJz/EACW/w0Akv8IAI3/BgCI/wMAhP8AAH///P96//n/df/1/3D/8v9r/+7/Zv/r/2L/5/9c/+T/Vv/f/1L/2/9M/9f/SP/U/0L/0P8+/8z/Of/H/zT/xf8v/8D/Kv+8/yb/uP8g/7T/HP+v/xj/rf8S/6j/Dv+k/wr/oP8G/5z/Af+Z//3+lP/5/pD/9f6M//D+if/s/oX/6f6C/+X+fv/i/nv/3v53/9v+dP/Y/nD/1v5t/9P+av/Q/mb/zf5j/8r+YP/H/l3/xv5a/8P+WP/C/lX/wP5S/7/+Uf+9/k7/vP5L/7v+Sv+5/kf/uf5F/7j+RP+4/kL/uP5A/7j+Pv+4/j3/uP49/7n+O/+5/jr/u/46/7v+Of+8/jn/vf43/7/+N//A/jf/w/43/8X+N//G/jf/yf43/8z+Of/N/jn/0P46/9P+Ov/W/jv/2P49/9v+Pf/e/j7/4v5A/+X+Qf/o/kT/7P5F/+/+R//z/kj/9/5L//r+TP///k//A/9R/wb/U/8K/1X/Dv9Y/xL/Wv8X/13/G/9g/x7/Yv8i/2T/Jv9n/yr/av8v/23/M/9w/zf/c/87/3X/QP94/0T/e/9I/37/TP+B/0//hP9T/4j/WP+L/1z/jf9g/5D/ZP+T/2f/lv9r/5n/cP+c/3P/nv93/6H/e/+k/37/p/+C/6r/hf+t/4n/rv+M/7H/j/+0/5P/tv+W/7n/mf+7/5z/vv+g/8D/o//C/6X/xf+o/8b/q//J/67/yv+x/83/sv/O/7X/0P+4/9P/u//U/7z/1v+//9f/wv/Y/8P/2v/G/9v/x//d/8r/3v/M/9//zf/f/9D/4f/R/+L/0//k/9T/5P/W/+X/1//l/9j/5//a/+f/2//n/93/6P/e/+j/3//o/+H/6P/i/+n/4v/p/+T/6f/l/+n/5f/p/+f/6f/n/+n/6P/p/+j/6P/p/+j/6f/o/+v/6P/r/+f/6//n/+z/5//s/+X/7P/l/+z/5f/u/+T/7v/k/+7/4v/u/+L/7v/h/+//4f/v/9//7//f/+//3v/v/97/7//d/+//3f/v/9v/7//a/+//2v/w/9j/8P/Y//D/1//w/9f/8P/W//D/1v/w/9T/8P/T//L/0//y/9P/8v/R//L/0f/y/9D/8//Q//P/zv/z/87/9f/O//X/zf/2/83/9v/N//j/zf/4/83/+f/M//n/zP/6/8z//P/M//z/zP/9/8z////M/wAAzP8BAM3/AwDN/wQAzf8GAM3/BwDO/wgAzv8LAND/DQDQ/w4A0f8RANH/EgDT/xUA1P8XANT/GQDW/xwA1/8eANj/IQDa/yMA2/8mAN3/KQDe/ywA3/8vAOL/MgDk/zQA5f83AOf/OgDp/z0A6/9AAO7/QgDv/0UA8v9KAPX/TAD2/08A+f9SAPz/VgD9/1kAAABcAAMAXwAGAGIACABmAAoAaQANAGwAEABuABIAcQAVAHQAGAB4ABsAewAeAH4AIQCBACMAhAAlAIYAKACJACoAjAAtAI8AMACQADMAkwA2AJYAOQCZADoAmgA9AJ0AQACgAEIAoQBEAKQARwCmAEoAqABLAKoATgCrAE8ArgBSAK8AUwCxAFYAsgBYALQAWwC1AFwAtgBdALgAXwC5AGIAuwBjALwAZAC8AGYAvgBnAL8AaQC/AGoAwABqAMAAbADCAG0AwgBuAMIAbgDDAHAAwwBwAMMAcQDDAHEAwwBxAMMAcwDDAHMAwwBzAMMAcwDDAHMAwgB0AMIAdADCAHMAwABzAMAAcwC/AHMAvwBzAL4AcQC+AHEAvABxALsAcAC7AHAAuQBuALgAbgC2AG0AtQBtALQAbACyAGoAsQBqAK8AaQCuAGcArQBmAKsAZACqAGMAqABjAKcAYgCkAGAAowBfAKEAXQCgAFwAngBbAJwAWQCaAFgAmQBVAJYAUwCVAFIAkwBRAJAATwCPAE4AjQBMAIsASwCJAEoAiABIAIUARwCEAEQAggBCAH8AQQB+AEAAfAA+AHsAPQB6ADsAdwA6AHUAOQB0ADcAcwA2AHEANABwADMAbgAzAG0AMgBsADAAagAvAGkALQBnAC0AZgAsAGYAKgBkACoAYwApAGMAKQBiACgAYgAoAGAAJgBgACYAXwAmAF8AJQBfACUAXwAlAF0AJQBdACUAXQAlAF0AJQBdACUAXQAlAF8AJQBfACUAXwAlAF8AJgBgACYAYAAoAGAAKABiACgAYgApAGMAKgBjACoAZAAsAGQALQBmAC0AZwAvAGcAMABpADIAagAzAGoAMwBsADQAbQA2AG0ANwBuADkAcAA6AHAAOwBxAD0AcwA+AHMAQAB0AEEAdABEAHUARQB3AEcAdwBIAHgASgB4AEsAegBMAHoATgB6AE8AewBRAHsAUgB7AFMAfABVAHwAVgB8AFgAfABZAHwAWwB8AFsAfABcAHwAXQB8AF8AfABfAHwAYAB8AGIAewBiAHsAYwB7AGMAegBkAHoAZAB4AGQAeABmAHcAZgB1AGYAdABmAHQAZgBzAGYAcQBmAHAAZgBuAGYAbQBmAGwAZgBqAGQAaQBkAGYAZABkAGMAYwBjAGAAYgBfAGAAXQBgAFsAXwBZAF0AVgBcAFUAWwBSAFsATwBZAE4AVgBLAFUASABTAEUAUgBCAFEAQQBPAD4ATAA7AEsAOQBIADYARwAzAEQAMABCAC0AQAAqAD4AKAA7ACMAOQAhADcAHgA0ABsAMgAYAC8AFQAtABEAKgAOACgACwAlAAgAIgAEAB8AAQAcAP//GwD8/xgA+P8VAPX/EgDy/xAA7/8NAOz/CgDo/wcA5f8EAOL/AQDf////3f/8/9j/+f/W//b/0//z/9D/8v/N/+//yv/s/8f/6f/F/+f/wv/k/7//4v++/9//u//d/7j/2/+1/9j/tP/X/7H/1P+u/9P/rf/Q/6r/zv+o/8z/p//K/6T/yf+j/8f/of/F/6D/w/+e/8L/nf/A/5z/v/+a/77/mf++/5n/vP+X/7v/l/+5/5b/uf+W/7j/lP+4/5T/tv+U/7b/lP+2/5T/tv+U/7b/lP+2/5T/tv+W/7b/lv+2/5f/tv+X/7b/mf+4/5n/uP+a/7n/nP+5/53/u/+e/7v/oP+8/6H/vv+j/7//pP/A/6X/wv+n/8P/qv/F/6v/xv+t/8f/r//K/7H/zP+y/83/tf/Q/7b/0f+4/9T/u//W/7z/2P+//9r/wP/d/8P/3v/F/+H/xv/k/8n/5f/K/+j/zP/r/87/7P/Q/+//0f/w/9P/8//U//b/1//4/9j/+v/a//3/2////93/AQDd/wMA3v8GAN//BwDh/woA4f8LAOL/DQDk/xAA5P8RAOT/EgDl/xQA5f8VAOX/GADl/xkA5/8bAOf/GwDn/xwA5f8eAOX/HwDl/yEA5f8hAOT/IgDk/yIA4v8jAOL/IwDh/yMA3/8lAN//JQDe/yUA3f8lANv/JQDa/yUA2P8lANf/JQDU/yMA0/8jANH/IwDO/yIAzf8hAMr/IQDJ/x8Axv8eAMX/HgDC/xwAv/8bALz/GQC5/xgAtv8XALT/FACx/xIArv8RAKv/DgCo/w0Apf8LAKP/CACe/wcAnP8EAJn/AQCU/wAAkv/9/4//+v+L//j/iP/1/4T/8v+B/+//fP/u/3r/6f91/+f/c//k/27/4f9r/97/Z//b/2T/2P9g/9b/Xf/T/1n/zv9W/8z/Uv/J/0//xv9L/8P/SP+//0T/vP9B/7n/Pf+2/zr/sv83/6//M/+t/zD/qv8t/6f/Kv+k/yj/oP8l/53/Iv+a/x//l/8c/5T/Gf+S/xf/j/8U/4z/Ev+J/xD/hv8N/4T/C/+C/wj/f/8H/3z/Bv97/wT/eP8B/3X/AP90///+cf///nD//f5u//z+a//6/mr/+v5p//n+Z//5/mb/+f5k//f+Y//3/mL/9/5g//f+X//5/l//+f5d//n+XP/6/lz/+v5c//z+Wv/9/lr//f5a///+Wv8A/1r/Af9a/wT/Wv8G/1r/B/9a/wj/XP8L/1z/Df9d/xD/Xf8S/1//FP9g/xf/YP8Z/2L/HP9j/x//ZP8i/2b/Jf9n/yj/af8q/2r/Lf9r/zD/bf8z/3D/Nv9x/zr/c/89/3X/QP93/0T/eP9H/3v/Sv98/07/f/9R/4L/Vf+E/1j/hv9a/4j/X/+L/2L/jf9m/4//af+S/2v/lP9w/5b/c/+Z/3f/nP96/57/fP+g/4H/o/+E/6X/hv+n/4n/qv+N/63/kP+u/5P/sf+W/7T/mf+1/53/uP+g/7n/o/+8/6X/v/+o/8D/q//D/67/xf+v/8b/sv/J/7X/yv+4/83/u//O/7z/0P+//9P/wv/U/8P/1v/G/9f/x//Y/8r/2v/M/9v/zv/d/9D/3v/R/9//0//h/9b/4v/X/+T/2P/l/9r/5f/b/+f/3f/o/97/6P/f/+n/4f/r/+L/6//i/+z/5P/s/+X/7P/l/+7/5//u/+j/7v/o/+//6f/v/+n/7//p/+//6//v/+v/7//r//D/7P/w/+z/8P/s/+//7P/v/+z/7//s/+//7P/v/+z/7//s/+//7P/u/+z/7v/s/+7/7P/u/+z/7P/s/+z/7P/s/+v/6//r/+v/6//p/+v/6f/p/+n/6f/o/+n/6P/p/+f/6P/n/+j/5f/o/+X/5//k/+f/5P/n/+L/5f/i/+X/4v/l/+H/5f/h/+T/3//k/9//5P/e/+T/3v/k/97/4v/d/+L/3f/i/9v/4v/b/+L/2//i/9r/4v/a/+L/2v/i/9r/4v/Y/+L/2P/i/9j/4v/Y/+T/2P/k/9j/5P/Y/+X/2P/l/9j/5//Y/+f/2P/o/9j/6P/Y/+n/2P/r/9j/6//a/+z/2v/u/9r/7//b//D/2//y/9v/8//d//X/3f/2/97/+P/f//n/3//6/+H//f/i////4v8AAOT/AwDl/wQA5/8GAOj/CADp/woA6/8NAOz/DgDs/xEA7/8SAPD/FQDy/xcA8/8ZAPX/HAD2/x4A+P8hAPn/IgD6/yUA/f8oAP//KQAAACwAAQAtAAMAMAAGADIABwA0AAgANwAKADkACwA7AA4APQAQAEAAEQBBABIARAAUAEUAFQBIABgASgAZAEsAGwBOABwATwAeAFIAHwBTACEAVQAiAFYAIwBZACUAWwAmAFwAKABdACkAXwAqAF8ALABiAC0AYwAvAGUAMABmADAAZgAyAGgAMwBpADQAawA0AGwANgBtADYAbwA3AG8AOQBwADkAcgA6AHIAOgBzADoAcwA7AHQAOwB2ADsAdgA9AHYAPQB3AD0AdwA9AHkAPgB5AD4AeQA+AHkAPgB6AD4AegA+AHoAPgB6AD4AegA+AHoAPgB6AD4AegA9AHoAPQB6AD0AegA9AHoAPQB6ADsAegA7AHoAOwB5ADoAeQA6AHkAOgB3ADkAdwA5AHcANwB2ADcAdgA2AHYANgB0ADQAdAA0AHMAMwBzADMAcgAyAHIAMgBwADAAcAAwAG8ALwBtAC8AbQAtAGwALABsACwAawAqAGkAKgBpACkAaAApAGgAKABmACgAZQAmAGUAJQBjACUAYgAjAGIAIwBhACIAYQAiAF8AIgBfACEAXgAhAFwAHwBcAB8AWwAfAFsAHgBaAB4AWgAeAFoAHABYABwAWAAcAFcAHABXABwAVwAbAFUAGwBVABsAVQAbAFUAGwBVABsAVQAbAFQAGwBUABsAVAAbAFQAHABUABwAVQAcAFUAHABVAB4AVQAeAFUAHgBXAB8AVwAfAFcAIQBYACEAWAAiAFgAIgBaACMAWgAjAFsAJQBbACYAXAAnAFwAJwBeACgAXwApAF8AKwBhACwAYgAuAGIALgBjAC8AYwAxAGUAMgBmADMAaAA1AGgANgBpADgAagA5AGoAOgBrADwAbAA9AGwAPwBuAEAAbgBBAG8AQwBxAEQAcQBGAHIARwByAEkAcwBKAHMASwB1AE0AdQBOAHUAUAB2AFEAdgBSAHYAUgB4AFQAeABVAHgAVwB4AFgAeABYAHgAWgB4AFoAeABbAHgAXAB4AFwAeABdAHgAXQB4AF0AdgBeAHYAXgB2AGAAdQBgAHUAYQBzAGEAcwBiAHIAZAByAGUAcQBlAG8AZwBvAGgAbgBrAGwAbABrAG4AagBxAGoAcgBoAHUAZwB4AGUAegBiAH0AYQCAAGAAhABeAIcAXQCKAFoAjwBZAJMAVwCZAFQAnQBTAKMAUQCoAFAArgBOALMASwC7AEkAwQBHAMgARADPAEEA1gBAAN4APQDlADoA7QA4APcANgD/ADMACQExABMBLgAcASsAJgEoADEBJQA7ASIARgEgAFEBHQBdARoAaQEZAHUBFQCBARIAjgEQAJsBDQCoAQoAtgEHAMMBBADRAQEA3wH//+4B/P/8Afn/DAL2/xoC8/8oAvD/OQLu/0kC6/9YAun/aALm/3gC5f+IAuL/mQLf/6kC3P+6Atn/ygLX/9wC1f/tAtL//QLP/xADzf8gA8v/MgPI/0IDx/9UA8T/ZQPD/3cDwP+JA7//mQO+/6wDu/+7A7r/zgO4/94Dt//vA7b/AQS0/xEEs/8iBLH/MgSw/0MEr/9TBK//ZASt/3MErP+EBKz/kgSs/6IEqv+xBKr/wASq/88Eqv/dBKr/6wSs//gErP8GBa3/FAWt/yAFr/8tBbD/OAWx/0UFs/9QBbb/XAW3/2YFuv9xBb3/egW+/4QFwf+OBcT/lgXH/54Fyv+mBc7/rQXS/7QF1f+7Bdn/wAXe/8UF4//JBej/zwXt/9IF8P/WBfb/2AX8/9kFAQDbBQcA3AUNANwFEwDcBRgA2wUgANkFJQDYBSwA1QUzANEFOQDOBUAAyAVIAMQFUAC9BVcAtwVdALAFZgCoBW4AnwV1AJcFfgCNBYUAgwWOAHcFlgBsBZ8AXwWmAFIFrwBHBbcAOQXAACoFxwAcBdEACwXaAPgE4gDkBOsAzwTzALgE/AChBAYBhgQNAWsEFgFQBCABMAQoAREEMAHxAzoBzwNCAasDSgGHA1IBYQNcAToDZAESA2wB6QJ0Ab4CfQGUAoUBaAKNAToClQEMAp4B3QGlAawBrAF9AbMBSwG8ARoBwwHoAMkBtADSAYEA2QFNAOABGADmAeX/6wGv//IBef/4AUT//gEO/wQC2f4KAqT+DwJs/hUCN/4aAgL+HgLM/SMClv0oAmH9LAIs/TAC9/wzAsL8NgKO/DoCW/w9Ain8QAL2+0MCw/tGApL7RgJj+0kCMvtKAgP7TALU+k0Cp/pPAnn6TwJO+lACI/pQAvn5UALQ+U8CqflPAoL5TQJc+U0CN/lMAhX5SgLx+EgC0fhGArL4QwKU+EECdfg+Alr4OQI/+DcCJvgyAg/4LgL49yoC5PcmAtD3IgK99x0CrfcXAp/3EQKR9wwChfcGAnr3AQJx9/oBaPfzAWT37AFe9+UBW/ffAVr31wFa99ABXPfHAV/3vwFl97cBavevAXL3pgF8950Bh/eTAZT3iAGh934BsPdyAcH3ZgHT91gB5/dMAfz3PQET+C8BK/ggAUX4EAFf+AABfPjvAJr43wC4+M0A2fi7APr4qAAc+ZUAQvmBAGb5bwCM+VoAs/lFANz5MQAF+h0AMfoIAFz68v+J+tz/t/rH/+X6sf8U+5r/RfuE/3b7bf+n+1f/2vtA/w78KP9C/BH/d/z8/qz85f7h/M7+GP22/lD9n/6G/Yj+vv1y/vb9W/4w/kX+af4u/qH+Gf7b/gP+FP/s/U7/1/2J/8H9wf+t/fz/mf03AIT9cABw/aoAW/3jAEj9HgE1/VcBI/2QARH9yQH9/AEC7fw5Atz8cALL/KcCu/zcAqv8EQOc/EQDjfx0A4D8pANy/NEDZPz8A1n8JgRM/E8EQvx1BDb8mQQs/LsEIvzcBBr8+wQS/BgFCvwzBQT8TQX9+2UF9/t7BfL7jwXt+6AF6vuyBeb7wAXj+88F4vvZBeH75AXh++wF4fvzBeH79wXi+/oF5fv9Bej7/QXr+/wF7/v5BfX79QX5++8F//vmBQb83gUP/NUFFvzIBR/8vQUo/K4FMvygBT38jQVI/HwFVPxrBWD8VQVu/EAFevwqBYn8EwWY/PsEp/ziBLb8yATH/K0E2PySBOn8dQT8/FgEDf07BCD9HAQz/fwDSP3eA1v9vQNw/ZwDhf18A5r9WQOw/TgDxf0WA9398wL0/dECC/6tAiL+igI6/mcCUf5DAmr+IQKC/v0BnP7aAbT+tgHO/pQB6P5wAQL/TgEb/ysBNf8JAU//5wBq/8YAhP+kAJ7/gwC4/2IA0/9CAO3/IwAIAAQAIwDl/z4AyP9YAKv/cwCN/44Acv+nAFf/wwA8/90AIv/3AAr/EQHy/isB2v5DAcT+XQGu/nQBmf6LAYb+owFz/rgBYP7OAU/+4gE//vYBL/4IAiL+GgIU/isCCP49Av79SwLz/VoC6/1nAuP9dQLa/YEC1v2MAtD9lwLM/aECyf2pAsj9swLH/bkCyP3AAsr9xgLL/cwCz/3QAtP91QLY/dYC4P3ZAuf92wLv/dwC+f3cAgT+3AIP/tsCG/7ZAij+1gI2/tQCRv7PAlX+ywJm/sYCeP7BAov+uwKe/rQCsv6tAsb+pgLc/p0C8/6UAgn/igIg/4ECOf92AlP/bQJs/2AChf9WAqH/SQK7/z4C2P8xAvT/JAIQABcCLQAIAkoA+wFoAO4BhgDfAaUA0QHDAMMB4AC0Af4ApQEbAZUBOAGGAVIBdwFsAWcBhgFXAZ0BSAG1ATgBygEpAeABGQH2AQkBCgL6AB4C6gAxAtsAQgLLAFQCvABkAq0AcgKeAIECjgCOAn8AmwJyAKUCZACvAlQAuAJHAL8COgDGAi0AzAIfANECEwDTAgYA1gL5/9YC7f/WAuP/1QLW/9MCzP/PAsH/ywK4/8UCrf+/AqP/twKb/64Ckv+kAor/mgKC/40Ce/+AAnP/cwJs/2MCZ/9TAmL/QwJc/zACV/8fAlT/CwJP//YBTP/hAUj/ywFH/7QBRP+dAUT/hAFC/2sBQv9RAUL/NwFC/xoBRP8AAUX/4gBF/8YASP+pAEv/igBO/2sAUv9NAFb/LABa/wwAX//s/2X/zP9r/6r/cf+J/3b/aP9+/0b/hf8k/43/Af+V/9/+n/+9/qb/mv6w/3f+uv9U/sP/Mv7P/w/+2f/s/eT/yf3w/6b9+v+F/QcAYv0TAEH9IAAe/SwA/fw6ANv8RwC7/FQAmvxhAHr8cABc/H4APPyNAB38mgD++6gA4Pu1AMP7xACm+9IAi/veAG776gBU+/UAOfsCAR/7DAEG+xcB7voiAdf6KwHA+jUBq/o/AZX6SAGB+lIBbvpZAVr6YgFI+mkBN/pwASf6dwEY+n4BCvqEAfv5iQHv+Y4B5PmSAdn5lQHQ+ZkBx/mcAb/5nwG4+aABs/mhAa75ogGq+aIBqPmhAaX5oQGl+Z8BpfmeAab5nAGo+ZkBqvmVAa/5kQG0+Y0Bu/mJAcH5hAHK+X0B1Pl4Ad35cQHo+WgB9PlhAQH6WAEO+lEBHvpHAS76PgE++jUBT/oqAWL6IAF1+hUBifoJAZ36/gCz+vIAyvrkAOD62QD6+ssAEvu+ACv7sABG+6MAYfuUAH37hQCa+3YAtvtmANX7VwD0+0cAEvw3ADL8JwBS/BcAcvwIAJP89/+2/Of/1/zW//n8xv8d/bT/QP2j/2T9kv+J/YD/rf1v/9L9Xv/3/U3/Hf48/0P+LP9p/hr/j/4J/7b+9/7c/uf+BP/W/ir/xP5R/7T+ef+j/p//k/7H/4P+7f9y/hYAY/48AFP+YwBE/ooANP6yACb+2QAW/v8AB/4lAfj9TAHr/XIB3f2ZAdD9vQHC/eIBtf0IAqj9LAKb/VICkP11AoT9mQJ4/b0Cbv3fAmP9AgNY/SQDT/1GA0f9aAM9/YgDNP2oAyz9yAMk/egDHv0GBBf9JAQR/UEECf1eBAX9ewT//JcE+fyzBPb8zQTy/OYE7/wABe38GQXq/DAF6fxIBej8XgXm/HUF5vyJBeb8nwXm/LIF6PzFBen81wXs/OgF7/z6BfL8Cgb0/BkG+fwnBv38NgYD/UMGCf1QBg39WgYU/WYGG/1vBiH9eQYq/YIGMf2JBjr9kQZE/ZgGTf2dBlj9ogZh/aUGbf2oBnf9qwaE/a4GkP2uBpz9rgap/a4Gtv2tBsP9qwbS/akG3/2mBu/9ogb9/Z4GDP6ZBhz+kwYs/owGPf6EBk3+fAZe/nQGb/5rBoD+YgaS/lcGo/5MBrX+QAbI/jUG2/4oBuz+Gwb//gwGEv//BSX/7wU4/+AFS//QBV7/vwVy/68Fhf+fBZr/jAWr/3kFwP9mBdP/VQXn/0AF+v8sBQ8AGQUiAAMFNgDvBEoA2QRdAMMEcACsBIMAlgSYAIAEqQBpBLwAUQTQADoE4gAhBPUACgQHAfEDGgHaAyoBwAM9AacDTgGOA18BdQNwAVsDgQFCA5IBKAOiAQ4DsgHzAsIB2wLRAcAC4QGnAu8BjgL+AXYCDAJeAhoCRAIoAisCNQISAkIC+gFOAt8BWgLFAWYCqwFxAo8BfAJzAYcCVgGQAjkBmwIcAaQC/ACtAt4AtgK+AL4CngDGAnwAzgJcANQCOwDbAhkA4QL3/+cC1P/rArH/8QKP//YCbP/6Akj//gIl/wADAP8DA93+BgO6/ggDlf4JA3L+CgNO/gwDKf4MAwb+DAPj/QwDwP0KA5z9CQN5/QcDVf0FAzP9AgMR/QAD8Pz9As78+QKt/PUCjPzxAmz87AJK/OYCK/zhAg383ALu+9UC0PvPArP7yAKW+8ECevu5Al77sQJE+6oCKvuiAhL7mQL5+pAC4PqGAsr6fQKz+nQCnvpqAoj6XgJ1+lQCYvpKAk/6PwI/+jQCLfopAiD6HQIQ+hECA/oFAvb5+AHq+ewB3/nfAdX50wHO+cYBxvm5Ab/5rAG5+aABtPmTAbD5hgGu+XcBq/lqAav5XQGr+U4BrflBAa75MgGz+SUBt/kYAbv5CQHD+fwAyvntANP53wDb+dIA5vnFAPH5twD9+aoAC/qdABj6kAAo+oIAN/p1AEn6agBb+lwAbfpOAIH6QQCW+jUAq/omAMH6FwDY+gkA8fr6/wr77f8j+93/PfvO/1j7v/91+6//kfuf/677kP/M+4D/6vtw/wn8Yf8q/FD/SfxB/2v8Mf+L/CD/r/wR/9H8//71/PD+GP3g/jz9z/5g/cD+hf2w/qv9oP7R/ZD+9v2A/hz+cf5D/mH+av5T/pD+Q/65/jX+3/4m/gb/F/4u/wn+Vv/7/X7/7v2m/9/9zf/S/fb/xf0eALn9RgCs/W0AoP2WAJP9vACH/eUAff0LAXH9MwFn/VkBXP2BAVL9pwFJ/c0BQP3zATf9GAIu/T4CJv1iAh/9hQIX/agCEP3LAgr97QIE/Q4D/vwtA/n8SwP0/GkD8fyGA+v8oQPo/L0D5fzUA+L87APh/AIE3/wXBN38KgTd/D0E3PxNBNz8XATd/GkE3fx2BOD8gQTi/IkE5PyRBOf8mATp/J4E7fyhBPL8pAT2/KYE/PymBAH9pAQG/aEEDf2dBBP9mAQb/ZMEI/2LBCv9gwQy/XoEPP1wBEX9ZARO/VcEWP1KBGP9OwRt/SwEd/0bBIP9CgSP/fcDmv3mA6j90gO1/b4Dwv2oA8/9kgPd/XwD6v1kA/j9TQMG/jQDFv4bAyT+AwMz/ukCQ/7NAlL+tAJi/pgCc/58AoT+YQKT/kQCpP4oArX+CwLG/u8B2P7TAen+tQH7/pgBDP98AR7/XgEw/0EBQf8kAVP/CAFl/+oAd//NAIn/sQCc/5UArf94AMH/XQDS/0EA5f8lAPf/CgAJAPD/GwDV/y4AvP8/AKP/UwCK/2MAcv92AFr/iABC/5kALP+rABb/vQAB/84A6/7fANj+8gDD/gIBsf4SAZ7+JAGN/jMBfP5DAWv+UwFc/mEBTf5xAUD+fwEz/o0BJ/6aARz+pwES/rMBB/6/Af79ywH2/dUB7/3fAen96AHj/fEB3v35Adr9AALY/QcC1/0NAtX9EgLU/RcC1f0bAtf9HwLa/SIC3P0kAuD9JQLl/SYC6v0mAvH9JgL5/SYCAf4lAgn+JAIT/iECHv4fAin+GwI1/hYCQv4TAlD+DgJe/gkCbv4DAn3+/QGO/vYBn/7wAa/+6QHD/uAB1P7ZAen+0AH8/sgBEf++ASf/tQE9/6sBU/+iAWj/lwGA/4wBmP+BAa//dgHI/2oB4f9eAfr/UgETAEcBLQA7AUcALwFgACIBewAWAZUACgGwAP0AyQDwAOMA4wD7ANYAFQHJAC0BvQBFAbAAWgGjAHABlgCGAYkAmQF8AKwBbwC+AWMAzwFWAN8BSQDuAT4A+wExAAoCJQAVAhkAIAIOACwCAwA2Avf/PwLr/0gC4f9QAtX/VgLM/10Cwv9hArn/ZgKu/2kCpv9sApz/bQKT/24Civ9uAoL/bQJ7/2wCc/9pAmz/ZQJl/2ACX/9aAln/VAJT/00CTv9EAkn/OwJE/zECQP8nAj3/HAI4/w8CNf8CAjL/9AEv/+YBLv/XAS7/xgEs/7UBK/+jASv/kQEr/34BK/9rASz/VgEu/0EBL/8sAS//FgEy//8ANf/oADn/0QA9/7kAQf+gAET/hwBK/24ATf9TAFT/OgBZ/x8AX/8EAGb/6f9s/83/c/+x/3v/lf+D/3n/i/9d/5T/P/+b/yP/pP8G/67/6f63/83+wv+w/sz/kv7W/3T+4P9Y/uv/PP72/x7+AQAB/g0A5f0YAMj9JQCs/TEAkP09AHT9SQBY/VYAPf1iACL9bwAH/XsA7fyIANL8lQC5/KIAn/yvAIj8uwBv/McAV/zSAD/83QAp/OkAEvz1APz7/wDn+wgB0vsRAb/7GgGq+yIBl/sqAYX7MgF0+zkBY/s/AVP7RQFC+0wBNftSASf7VwEZ+10BDfthAQH7ZgH2+mkB7PptAeL6bwHZ+nIB0fp0Acr6dwHE+ngBvvp5Abn6eQG1+nsBsvp5AbD6eQGv+ngBrfp2Aa36dQGv+nMBsPpwAbP6bAG3+mkBuvplAcD6YQHG+lwBzfpXAdX6UQHd+ksB5vpFAfH6PgH7+jcBB/svARP7KAEg+yABLvsXATz7DgFL+wUBXPv7AG378gB9++gAkfveAKL70wC2+8kAyfu9AN/7sQD0+6YACvyZACH8jgA4/IEAUPx0AGj8aACB/FsAmvxNALX8QADO/DMA6vwlAAT9GAAg/QoAPP38/1r97v92/d//lP3R/7H9w//P/bb/7v2n/wz+mP8q/or/S/57/2r+bf+J/l//qv5Q/8n+Qv/q/jT/Cf8l/yr/GP9L/wn/bP/8/o3/7v6u/9/+z//T/vD/xv4QALn+MQCr/lIAnv5zAJL+lACF/rQAeP7VAGv+9QBh/hYBVf42AUr+VQE+/nQBM/6UASj+tAEe/tMBE/7xAQr+DwIB/i4C9/1MAu79agLl/YgC3P2kAtX9wgLN/d0Cxv35Ar79FAO4/S8Dsv1KA6z9ZAOm/X0DoP2WA5z9rwOX/ccDlP3fA5D99wON/Q0Eiv0kBIb9OgSF/U8Egv1jBIH9dwSA/YoEgP2eBH/9sASA/cAEgP3SBIL94wSD/fMEhP0CBYb9EQWJ/R8FjP0sBY/9OQWU/UUFl/1RBZv9XAWg/WYFpf1wBav9eAWy/YEFuP2KBb/9kAXG/ZgFzv2cBdX9owXd/agF5v2rBe79rwX5/bIFAv60BQz+tQUV/rYFIP62BSv+tgU2/rYFQv61BU7+sgVa/q8FZf6sBXL+qQV//qMFjP6fBZj+mQWn/pQFtf6NBcL+hgXQ/n4F3/53Be3+bgX8/mUFC/9bBRr/UAUp/0cFOP87BUf/MAVX/yMFZ/8YBXb/CgWG//0Elv/vBKb/4gS2/9MExv/EBNb/tQTn/6UE9v+WBAYAhgQWAHQEJwBjBDcAUgRIAEAEVwAuBGcAHAR3AAoEhgD3A5cA4wOmANADtgC9A8UAqQPUAJUD4wCBA/IAbQMBAVcDEAFEAx4BLgMtARgDOgEFA0gB7wJWAdoCZAHFAnEBsAJ9AZsCiwGHApgBcQKkAV4CsQFKArwBNQLIASAC1AEMAt8B+AHpAeMB9AHOAf4BuQEIAqQBEgKPARsCeQElAmMBLgJMATYCNgE9Ah4BRQIGAUwC7gBUAtQAWwK7AGECoQBoAocAbgJsAHMCUAB5AjQAfQIZAIIC/P+HAt//iwLD/44Cpf+RAoj/kwJq/5cCTP+YAi7/mgIQ/5wC8v6dAtT+ngK1/p4Cl/6eAnn+ngJa/p4CPP6cAh7+nAIB/poC4/2ZAsb9lgKp/ZMCi/2RAm79jwJS/YoCNf2HAhn9gwL+/IAC4/x6Asj8dQKu/HEClPxrAnr8ZgJh/GACSPxaAjD8UwIY/E0CA/xGAu37PgLW+zgCwfsxAq37KAKZ+yAChfsXAnP7EAJh+wcCUPv+AUD79QEw++wBIvvjARP72QEF+88B+frFAe/6uwHj+rEB2vqnAc/6nQHH+pIBwPqIAbr6fQG0+nEBrvpmAan6XAGm+lEBo/pGAaP6OwGh+i8Bo/ojAaP6FwGm+g0BqPoBAaz69gCw+uoAtvrhALz61QDC+ssAy/q/ANT6tgDd+qoA6PqfAPP6lQAA+4oADfuAABr7dQAp+2kAOPtfAEn7UwBa+0gAa/s9AH77MgCR+ycApPsaALr7DgDP+wEA5vv1//z76P8T/Nv/K/zO/0T8wf9e/LX/d/yn/5L8mf+s/Iv/yfx9/+T8cP8B/WH/Hv1T/zz9Rv9a/Tj/eP0p/5f9HP+2/Q7/1/0B//b98v4X/uT+N/7W/lj+yf56/rv+nP6u/r3+ov7e/pT+Af+H/iP/ev5F/23+aP9g/ov/VP6t/0f+0P89/vL/Mf4VACX+OAAZ/lwADv5+AAT+oQD5/cQA7/3lAOT9BwHb/SkB0v1LAcf9bAG+/Y0Btv2tAa79zAGm/ewBn/0JApf9JwKQ/UUCiv1hAoP9fQJ9/ZgCd/2xAnP9ygJu/eMCav36AmX9EANi/SYDX/07A1z9TgNZ/WADWP1yA1b9gwNU/ZEDU/2eA1P9rANT/bgDU/3CA1T9ywNU/dMDV/3ZA1n93wNb/eQDXf3oA2H96gNj/eoDaP3qA2z96gNy/egDd/3lA3v94AOB/dsDh/3VA479zwOU/cYDnP29A6P9tAOr/aoDs/2dA7z9kAPG/YQDzv13A9j9aAPj/VkD7P1JA/j9NwMB/icDDf4VAxn+AwMk/vACMP7dAj3+yAJJ/rQCVf6fAmH+igJv/nMCfP5dAor+RwKY/jECpv4ZArT+AgLD/uoB0v7UAeD+ugHv/qMB/v6LAQ3/cwEc/1sBK/9CATz/KwFK/xIBWv/5AGr/4gB6/8kAiv+yAJr/mgCq/4IAuv9rAMr/VQDa/z4A6v8nAPv/EQALAPv/GwDl/ysA0P87ALv/SwCn/1sAk/9rAH//egBt/4sAWf+aAEj/qQA2/7gAJf/HABT/1QAF/+MA9v7yAOf+/wDY/g0By/4ZAb7+JwGy/jMBpv4/AZv+SgGS/lQBiP5gAX/+aQF3/nQBb/59AWn+hwFj/o4BX/6XAVn+ngFW/qYBUv6sAVD+sgFO/rYBTf67AU7+vwFO/sMBUP7GAVH+yQFU/ssBV/7MAVz+zQFh/s0BZv7NAWz+zQF0/swBe/7JAYT+yQGM/sYBlv7DAaD+wAGr/rsBt/63AcT+tAHQ/q4B3f6oAev+owH5/p0BCP+XARj/kAEo/4gBOP+BAUr/eQFb/3IBbf9qAX//YQGS/1gBpf9PAbn/RgHN/zwB4v8yAfX/KQELAB8BIAAVATUACgFKAAABXwD1AHQA6wCKAOAAnwDWALMAywDHAL8A2gC0AOwAqgD/AJ8AEQGTACMBiAAyAXwAQgFyAFABZwBfAV0AbQFSAHkBRwCFATsAjwExAJkBJwCiARwAqgESALIBCQC4Af//vgH1/8IB6//IAeL/ywHZ/80Bz//QAcf/0QG//9MBtv/TAa7/0gGm/9EBn//PAZf/zAGQ/8oBiv/FAYL/wQF8/7sBdv+2AXH/rwFt/6cBZ/+eAWT/lgFe/44BW/+DAVf/eQFT/2wBUP9gAU3/VAFL/0cBSv86AUf/KwFG/xwBRf8NAUX//QBE/+sARP/bAEX/yABF/7YAR/+kAEf/kABK/30AS/9qAE3/VQBR/0AAU/8sAFf/FQBb/wAAX//r/2T/1P9o/73/bf+m/3L/j/94/3j/ff9h/4P/SP+L/zD/kf8Z/5f/Af+f/+n+pv/Q/q7/uf62/6H+v/+I/sf/cP7P/1j+2P9A/uL/J/7r/w/+9P/3/f3/4P0JAMj9EgCx/RwAmv0nAIP9MgBs/TsAVf1GAD/9UQAo/VsAEv1mAP78bwDo/HoA1PyEAL/8jgCs/JcAl/ygAIX8qQBy/LEAYPy5AE78wQA9/MkALPzQABz82AAL/N0A/fvjAO/76QDg++8A0/vzAMb7+AC6+/sArvv/AKP7AwGY+wUBjfsHAYX7CgF9+wwBdPsNAW37EAFm+xABYPsRAVv7EQFW+xIBU/sRAU/7EQFN+w8BS/sPAUr7DQFK+wwBSvsJAUr7BwFN+wUBTvsBAVH7/QBW+/oAWvv3AF/78QBl++wAa/voAHP74gB6+90AgvvXAIz70QCW+8kAofvDAKz7vAC3+7UAxPusAND7pQDe+50A7fuUAPz7jAAM/IMAG/x6ACz8cAA9/GYAT/xdAGH8UwBz/EkAh/w/AJv8NQCv/CsAxPwfANn8FADv/AkABv3//xz99P8z/ej/Sv3d/2L90f97/cX/k/26/639rv/E/aL/3/2X//j9i/8T/oD/Lf5z/0j+Z/9i/lv/ff5Q/5j+RP+0/jj/0P4s/+z+IP8H/xX/JP8K/0D///5b//P+eP/o/pX/3f6x/9L+zv/H/uv/vP4GALH+IwCn/kAAnP5dAJP+eACI/pUAf/6xAHX+zQBr/ukAY/4FAVn+IQFR/jwBSP5YAUD+cwE4/o0BMP6nASj+wgEi/t0BGv73ARP+DwIN/isCBv5DAgD+XAL6/XQC9f2NAvH9pALs/bwC5/3TAuL96gLe/QED2/0WA9j9LAPV/UED0v1VA8/9aQPO/X4DzP2RA8r9pAPK/bcDyv3JA8j92wPI/esDyv38A8r9DATL/RwEzP0qBM39OgTQ/UcE0v1VBNX9YwTY/W8E2/18BN79hgTk/ZIE5/2cBOz9pwTw/bAE9v24BPv9wQQB/skEB/7QBA/+1wQV/t0EHP7jBCP+5wQr/uwEM/7vBDv+8gRE/vcETf75BFX++wRf/vwEaf79BHL+/QR8/v0Eh/79BJL+/ASc/vkEp/74BLL+9AS+/vEEyf7uBNT+6QTg/uUE7P7fBPj+2wQF/9UEEf/OBB//xwQr/78EN/+4BEX/sARR/6cEX/+eBG3/lQR7/4sEh/+BBJb/dgSj/2sEsv9fBL7/UwTN/0cE2v88BOj/LgT3/yIEAwAUBBIABwQgAPkDLQDqAzwA3ANKAM0DVwC9A2UArgNyAJ8DfwCPA40AgAObAG8DpwBeA7UATQPCAD0DzwAsA9wAGgPpAAkD9QD4AgIB5QIOAdMCGwHCAicBsQIzAZ8CPgGNAkoBfAJVAWsCYAFaAmoBSAJ1ATYCgAEmAosBEwKUAQECnwHwAagB3gGxAcwBugG6AcQBqAHLAZUB1AGDAdwBcQHkAWAB7AFMAfQBOwH7AScBAQIVAQgCAgEOAu4AFALaABoCxQAgArEAJQKbACsChgAvAnAAMwJbADcCRAA6AiwAPgIUAEIC/f9EAuT/SALN/0oCtP9LApv/TQKC/04Caf9QAlH/UAI3/1ICHv9SAgT/UgLr/lIC0f5SArf+UAKd/lAChP5PAmr+TQJR/kwCN/5JAh7+RwIF/kQC7P1CAtP9PgK6/TwCov04Aor9MwJy/TACW/0rAkX9JwIu/SMCF/0eAgH9GALs/BMC1vwNAsL8BwKu/AECmvz8AYb89gF0/O4BYvznAVD84AE//NoBLvzRAR38ywEP/MMBAPy7AfL7swHk+6wB1/ujAcr7mwHA+5MBtPuJAan7gQGg+3kBmPtvAZD7ZgGH+14BgvtUAXv7SwF2+0EBcfs3AW77LgFr+yUBaPscAWb7EgFm+wgBZvv/AGb79wBo++0AavvkAGz72gBx+9AAdfvHAHv7vgCB+7QAh/urAI/7ogCX+5gAoPuPAKn7hQC0+3wAv/tyAMv7aQDY+2AA5ftWAPP7TQAB/EMAEfw5ACD8LwAx/CUAQvwbAFT8EQBm/AYAefz7/4388f+h/Ob/t/zb/8v80P/g/MT/9/y4/w39rf8m/aD/Pf2V/1b9if9u/X3/h/1w/6H9Zf+7/Vn/1v1N//D9QP8L/jT/J/4p/0L+HP9f/hD/e/4E/5j++f60/u3+0v7g/vD+1v4N/8r+K/++/kj/sv5m/6j+hP+c/qL/kv7B/4f+3/98/v7/cv4cAGj+OQBe/lgAVP53AEr+lABB/rIAOP7PAC/+7AAm/gkBHv4mARb+QAEO/lwBBv52AQD+kQH4/asB8f3EAer93AHk/fQB3/0LAtn9IQLU/TgC0P1MAsv9YgLH/XYCw/2IAr/9mwK8/a4Cuf2+Arb9zgK0/d4Csv3tArH9+QKv/QYDrv0SA679HAOu/ScDrv0vA6/9NwOv/T4Dsf1EA7P9SQO1/U0Dt/1PA7r9UgO9/VIDwP1SA8T9UQPJ/VEDzP1OA9H9SwPX/UYD3P1BA+L9OgPo/TQD7v0sA/T9IwP7/RoDBP4QAwr+BQMT/voCG/7uAiP+4wIs/tUCNf7HAj7+ugJJ/qoCUv6cAl3+jAJm/nwCcP5rAnz+WwKH/kkCkv43Ap7+JQKq/hICtv4AAsH+7QHO/toB2v7GAef+sgH0/p4BAP+KAQ7/dgEa/2MBKP9OATX/OgFD/yUBUf8RAV///ABs/+gAev/UAIj/vwCW/6sApf+YALP/hADB/3AAz/9cAN3/SQDs/zYA+v8jAAgAEAAXAP//JQDs/zMA2/9BAMr/TwC5/10Aqf9qAJj/eACI/4QAef+SAGr/ngBc/6sATv+4AED/xAAz/88AJv/bABv/5QAP//EABP/8APv+BQHx/g8B6P4YAd/+IQHW/isBz/4zAcj+OwHB/kMBvf5KAbf+UwGy/lgBr/5fAaz+ZQGp/mkBp/5vAaX+cgGl/ncBpf57AaX+fgGm/oABqP6DAar+gwGt/oUBsP6GAbX+hgG5/oYBwP6FAcb+hQHM/oIB1P6CAdr+fwHj/n0B7P55AfX+dQH+/nIBCf9uARP/aQEf/2QBK/9gATf/WgFE/1MBUv9OAV//SAFu/0EBfP86AYv/MwGa/ywBqv8lAbr/HQHL/xUB2/8NAez/BAH9//wADgDzAB4A6wAvAOIAQADZAFAAzwBgAMYAcAC9AIAAswCOAKoAnAChAKsAlwC4AI4AxACEANEAewDdAHAA6ABnAPMAXgD9AFQABgFLAA8BQQAYATgAIAEvACgBJQAvARwANQEUADkBCwA+AQEAQwH5/0YB8f9IAef/SQHf/0sB1/9MAdH/SwHI/0sBwv9JAbr/RwGy/0UBrP9BAab/PgGf/zoBmf81AZP/MAGO/yoBiP8kAYP/HQF9/xYBef8OAXX/BgFx//4Abf/1AGr/6gBn/+EAY//WAGH/ywBf/8AAXP+zAFr/pgBZ/5kAV/+NAFf/fwBX/3AAV/9iAFf/UwBX/0MAV/80AFf/JABZ/xQAWv8CAFz/8f9f/9//Yf/O/2T/vf9n/6v/af+Z/23/hv9y/3P/df9g/3n/Tv9+/zr/g/8n/4j/E/+N/wD/k//r/pn/2P6f/8T+pf+w/qz/nf6z/4n+uv90/sH/Yf7I/03+0P86/tf/Jv7f/xP+6P///fD/7P34/9j9AQDF/QkAsv0TAKD9GwCO/SIAe/0sAGn9NABX/TwARv1DADX9SwAj/VMAFP1bAAL9YQDy/GkA4/xvANP8dQDE/HsAtvyCAKj8hwCa/IwAjfyQAID8lgB0/JsAZ/yeAFv8owBQ/KYARvypADv8rQAy/K8AKPyxACD8tAAX/LYAEfy3AAn8uQAC/LkA/Pu6APb7uQDy+7kA7vu5AOn7uQDm+7cA4/u2AOH7tQDg+7QA3/uxAN77rwDe+60A3/urAOH7qADi+6UA5fuhAOf7ngDr+5sA8PuWAPX7kgD5+40AAPyIAAb8hAAN/H4AFfx5AB38dAAl/G4AL/xnADj8YQBD/FsATvxVAFn8TgBk/EUAcfw/AH78OACL/DAAmfwoAKj8IQC2/BkAxvwRANb8CADm/AAA9vz4/wj97/8Z/eX/K/3e/z391P9Q/cz/Y/3D/3b9uf+K/bD/nf2n/7L9nv/G/ZX/3P2K//H9gf8G/nn/HP5v/zL+Zf9J/lz/YP5T/3f+SP+N/j//pf43/7v+Lf/T/iT/6/4b/wP/Ev8b/wn/M/8A/0v/9v5j/+3+ev/l/pT/3P6r/9T+xP/M/t3/xP72/7z+DgC0/icArP4/AKT+WACb/nAAlf6HAI7+oACG/rgAf/7QAHj+6ABz/gABbP4XAWf+LgFh/kYBW/5dAVb+dAFP/osBS/6hAUb+uAFB/s0BPP7jATn++QE1/g4CMf4kAi7+OAIr/k0CKP5hAiX+dAIj/okCIf6cAiD+rgId/sECHP7TAhv+5gIa/vcCGv4JAxn+GAMZ/ioDGv45Axv+SQMb/lgDHP5nAx7+dQMf/oQDIf6SAyT+ngMm/qsDKP64Ayz+wwMv/s4DMv7ZAzb+5AM5/u8DPv74A0L+AQRH/goETf4TBFH+GgRX/iIEXf4oBGP+LwRp/jUEb/47BHb+QAR8/kQEhP5IBIz+TQSU/lAEm/5SBKP+VQSr/lcEs/5ZBLz+WgTG/lsEzv5bBNf+WwTh/loE6v5ZBPT+VwT9/lUEB/9SBBL/UAQb/0wEJv9JBDD/RgQ6/0EERv89BE//NwRb/zIEZ/8rBHL/JQR7/x8Eh/8XBJP/EQSe/wkEqf8BBLb/+APB//ADzP/mA9f/3QPi/9MD7//JA/r/vwMGALQDEgCpAx4AnwMpAJMDNACHA0EAfANMAG8DVwBiA2IAVgNtAEoDeAA8A4QALgOQACEDmwATA6UABQOwAPcCuwDpAsYA2wLPAMwC2gC9AuUArgLvAKAC+QCRAgMBggIMAXQCFgFlAiABVgIpAUgCMwE5AjsBKgJEARwCTAEMAlYB/QFdAe4BZgHeAW4BzgF2Ab8BfAGvAYQBnwGLAY8BkgF/AZgBcAGfAWABpgFQAawBQQGyATEBuAEhAbwBEgHCAQIByAHyAMwB4gDQAdEA1QHBANgBsADdAaEA4AGQAOMBfgDnAW0A6gFbAO0BSQDuATYA8AEkAPMBEQDzAf3/9gHq//cB1f/4AcH/+gGt//oBmf/6AYP/+gFw//oBWv/5AUX/+QEv//gBGv/3AQX/9QHv/vUB2v7zAcT+8QGu/u8Bmf7sAYP+6gFv/ugBWf7kAUT+4QEv/t4BGv7aAQb+1wHx/dQB3f3PAcr9ywG2/ccBo/3BAZD9vQF9/bgBav2zAVj9rgFG/agBNf2jAST9nQEU/ZgBA/2SAfT8iwHl/IUB1vx/Acf8eAG5/HEBrPxqAZ/8ZAGT/F0BiPxWAX38TwFy/EcBZ/xAAV38OQFV/DEBS/wpAUT8IwE9/BsBN/wTATD8CwEr/AMBJvz9ACL89QAe/O0AHfzlABn83wAY/NcAF/zPABf8xwAX/L8AGPy3ABn8rwAc/KcAH/yfACP8mAAm/JAALPyJADH8fwA3/HcAPvxvAEb8aABN/GAAV/xYAGD8UABq/EkAdPxBAH/8OQCK/DEAlvwpAKT8IQCx/BgAv/wRAM78CQDd/AAA7fz4//387/8N/eb/H/3d/zD91f9D/cz/Vf3D/2n9uP98/bD/kP2l/6T9nf+5/ZP/z/2J/+T9f//6/XX/Ef5q/yj+Yf8//lj/Vv5O/23+RP+G/jr/nv4w/7b+Jv/P/hz/6P4S/wH/CP8a///+NP/1/k3/6/5n/+L+gf/Z/pv/z/61/8b+z/++/uj/tP4CAKz+HQCk/jYAm/5PAJT+aACM/oEAhP6ZAHz+sQB0/soAbv7hAGf++QBg/g8BWv4lAVP+OgFM/lEBR/5kAUL+eQE8/owBOP6gATP+swEu/sUBKf7XASX+6AEi/vkBH/4IAhv+GAIY/icCFv41AhT+RAIR/lECD/5dAg7+agIN/nUCDP5/Agv+igIL/pQCC/6bAgv+ogIM/qkCDf6wAg/+tgIQ/roCEv69AhT+wQIX/sMCGf7EAhz+xAIf/sQCI/7DAif+wAIr/r4CL/67AjX+twI5/rECP/6tAkX+pgJK/qACUP6ZAlb+kQJd/ogCZf6AAmv+dQJz/msCe/5gAoP+VQKK/koCkv4+Apv+MgKk/iQCrf4XArb+CgLA/vsByf7tAdP+3wHd/tAB6P7AAfH+sQH7/qIBBv+SARH/ggEd/3IBKP9iATP/UAE+/0ABSf8wAVX/HwFg/w8BbP/+AHj/7QCF/90AkP/LAJv/ugCo/6oAtP+aAMD/igDN/3oA2f9oAOb/WgDy/0oA/v86AAoAKwAWABsAIQANAC0A/v86APD/RQDi/08A1P9aAMb/ZQC5/3AArf96AKH/hQCV/48Aif+YAH7/ogBz/6wAaf+1AF//vQBW/8YATP/OAET/1QA8/94ANP/mACz/7AAm//QAH//7ABr/AQEU/wgBEf8OAQz/EwEH/xkBBf8eAQL/IgEA/yYB/v4rAfz+LgH9/jEB/f41Af3+NwH+/jkB//47AQH/PAEE/z4BB/8+AQr/PgEN/z0BEv89ARf/PAEd/zsBIv85ASn/OAEv/zYBN/8yAT//MAFH/y0BT/8pAVn/JQFi/yABbP8dAXf/GAGC/xMBjP8OAZj/CQGk/wQBsP/9ALz/+ADI//EA1f/sAOP/5QDw/94A/f/XAAkA0AAWAMkAIwDCAC8AugA7ALQARwCsAFQApABeAJwAaQCVAHMAjQB9AIQAhwB9AI8AdQCYAG0AoQBmAKkAXQCwAFUAtwBNAL0ARgDDAD0AyAA1AM4ALgDTACcA2AAfANsAFwDeABAA4QAJAOUAAQDmAPv/6ADz/+kA7f/qAOb/6gDg/+gA2f/oANL/5gDN/+UAxv/hAMH/3gC7/9oAtv/WALD/0ACr/8sApv/GAKL/wACe/7kAmf+zAJX/qwCS/6QAjf+cAIr/kwCI/4sAhf+CAIL/eAB//24Aff9kAHz/WQB6/08Aef9EAHj/NwB3/ywAd/8gAHX/EwB1/wYAdf/6/3X/7f93/97/eP/R/3n/w/96/7X/fP+m/33/l/9//4j/gv95/4X/av+H/1v/iv9K/43/O/+S/yv/lf8b/5r/C/+d//r+ov/q/qf/2v6r/8r+sf+6/rb/qf68/5j+wf+I/sb/d/7N/2f+0/9X/tn/R/7g/zb+5v8m/u3/F/7z/wb++v/2/QAA5/0GANj9DQDJ/RMAuv0aAKv9IACb/SYAjv0tAH/9MgBx/TcAY/08AFX9QQBI/UcAO/1LAC79TwAj/VQAFv1XAAn9WwD//F4A8vxhAOj8ZQDf/GgA0/xrAMr8bgDB/HAAuPxyALD8dACn/HUAoPx4AJn8eACS/HkAjPx7AIX8ewCA/HsAevx7AHb8ewBy/HsAbvx5AGv8eABo/HcAZfx1AGP8dABj/HIAYfxwAGD8bQBh/GoAYfxoAGP8ZQBk/GEAZvxeAGn8WwBq/FYAbvxTAHL8TwB3/EsAe/xGAIH8QgCG/DwAjPw5AJP8MgCb/C0Ao/woAKr8IgCz/B0Au/wYAMX8EgDP/AwA2fwFAOP8///v/Pj/+vzy/wf96/8S/eT/H/3e/yz91v87/c//Sf3I/1f9wf9l/br/dP2y/4P9q/+U/aP/ov2b/7P9lP/E/Y3/1P2F/+b9fv/3/XX/Cv5u/xr+Zv8t/l7/QP5X/1L+T/9l/kf/ef4//4z+OP+f/jD/s/4o/8b+If/b/hn/7/4S/wP/Cv8X/wT/LP/8/kD/9f5V/+/+av/n/n//4P6V/9r+qP/T/r//zf7T/8f+6P/A/v3/uv4SALT+JwCu/jwAqf5RAKT+ZgCe/noAmf6QAJP+pACO/rkAiv7NAIX+4gCB/vYAff4LAXn+HgF0/jIBcf5GAW7+WQFr/m0BZ/6AAWT+kwFi/qYBX/64AV3+ywFb/t0BWv7vAVj+AAJX/hECVf4iAlX+NAJU/kQCVP5VAlP+ZQJT/nUCVP6EAlT+kwJU/qECVf6xAlb+vwJX/s0CWv7aAlv+5wJd/vQCX/4BA2H+DQNl/hgDaP4kA2r+LwNt/jsDcv5EA3X+TwN5/lgDff5hA4L+agOG/nMDiv56A4/+gwOV/ooDm/6QA6D+lwOl/p0Dq/6kA7H+qQO4/q4Dvv6yA8X+tgPM/rsD0v6+A9r+wQPh/sQD6f7GA/H+yAP4/skDAP/LAwj/ywMQ/8wDGf/MAyD/zAMp/8oDMv/JAzz/yQNE/8cDTP/FA1b/wgNe/78DaP+8A3L/uQN8/7QDhf+wA47/rAOX/6cDov+iA6v/nQO1/5cDv/+QA8j/igPS/4QD3f98A+b/dgPw/24D+v9mAwUAXgMOAFYDFwBMAyIARAMsADoDNgAyAz8AKANIAB0DUwAUA10ACQNmAAADcAD0AnkA6QKCAN4CiwDUApUAyAKfALwCpwCwArEApAK5AJkCwwCNAssAgQLUAHUC3QBoAuUAXALtAFAC9QBDAv4ANwIGASoCDQEeAhUBEQIcAQQCJAH3ASsB6gEyAd0BOQHQAUABwgFGAbQBTQGmAVMBmAFaAYsBXwF7AWUBbgFqAWABbwFSAXUBQwF7ATUBgAEnAYQBGAGIAQsBjAH9AJAB7wCVAeEAmQHUAJwBxQCfAbgAogGrAKYBnQCpAY8ArAGCAK4BdQCwAWYAsgFYALQBSgC1ATsAtwEuALgBHgC5AQ8AugEAALsB8P+7AeH/vAHQ/7wBwP+8Aa//vAGf/7sBj/+7AX7/ugFs/7gBWv+4AUr/twE5/7UBJ/+zARb/sQEE/68B8v6tAeH+qwHP/qgBvf6lAaz+owGa/qABif6dAXn+mQFo/pYBVv6SAUb+jwE1/osBJP6GART+gwEE/n8B9f16AeX9dQHW/XEBxv1sAbj9ZwGp/WIBm/1dAY39WAGA/VIBc/1NAWb9SAFb/UEBTv08AUT9NwE4/TABLf0qASP9JQEa/R4BEP0YAQf9EwH//AwB9/wGAfD8/wDp/PoA4vz0AN387QDX/OcA0vzgAM/82gDK/NQAx/zMAMT8xgDC/MAAwPy5AL/8sgC//KsAvvylAL/8nQDA/JYAwfyPAMT8iADH/IEAyvx6AM38cwDS/GsA1/xlAN38XgDj/FcA6fxQAO/8SgD4/EIA//w8AAj9NgAR/TAAG/0pACX9IQAw/RwAO/0VAEb9DwBT/QcAYP0BAGz9+v96/fP/iP3s/5f95P+l/d3/tv3W/8T9z//V/cj/5f2///b9t/8I/q//Gf6o/yv+n/89/pj/UP6Q/2P+h/92/n//iv53/53+b/+y/mb/xv5e/9v+Vv/v/k7/BP9G/xn/Pv8v/zX/RP8t/1r/Jv9v/x3/hf8W/5v/Dv+w/wb/xv///tv/+P7x//H+BgDp/hsA4v4wANv+RQDU/lkAzv5tAMf+gQDB/pMAuv6nALX+uQCv/swAqf7eAKP+8ACe/gIBmf4TAZT+IwGP/jIBi/5DAYf+UgGD/mEBfv5wAXz+fQF5/owBdv6YAXL+pgFv/rIBbf6+AWv+yQFp/tUBZ/7fAWb+6QFl/vQBZP79AWP+BQJj/g4CYv4VAmL+HAJj/iMCY/4pAmX+LgJl/jICZv43Amj+OQJr/jwCbf4+Am/+PwJx/kECdP5BAnf+QQJ6/j8Cf/49AoL+OwKG/jgCi/40ApD+MQKU/iwCmf4nAp7+IAKl/hoCqv4UArD+DQK2/gYCvP79AcP+9QHK/uwB0P7jAdj+2QHf/s8B5/7EAe/+ugH4/q4B//6kAQf/mQEP/4wBGf+AASH/dAEq/2cBM/9bATz/TgFG/0IBT/80AVj/KAFj/xoBbP8NAXb//wCA//MAiv/lAJT/2ACe/8oAqP+8ALP/rwC9/6EAyP+VANL/hwDd/3sA5v9uAPH/YQD7/1UABABHAA8APAAYAC8AIQAjACsAFwA0AAwAPQAAAEcA9P9PAOr/VwDg/18A1f9oAMv/cADC/3gAuP+AAK//hwCm/44Anv+WAJb/nQCP/6MAiP+qAID/sAB7/7cAdP+8AG7/wgBo/8gAY//NAF//0gBb/9gAV//dAFT/4QBR/+UAT//pAEz/7QBK//AASv/zAEn/9wBJ//oASf/8AEn//gBK/wABSv8BAU3/AgFP/wMBUv8DAVX/BAFY/wMBXP8DAWD/AgFl/wEBav//AG///wB1//wAfP/6AIH/+QCJ//UAkP/yAJf/7wCf/+wAqP/oALD/5QC6/+AAwv/cAMv/2ADW/9QA3//PAOj/ygDz/8QA/P+/AAUAugAPALUAGQCvACIAqQArAKQANACeAD0AmABFAJEATQCLAFUAhQBcAH8AYgB5AGkAcwBwAGsAdQBlAHsAXwCAAFkAhABSAIgASwCMAEUAkAA/AJMAOQCXADIAmgArAJwAJQCdAB8AoAAZAKEAFACiAA0AowAHAKMAAQCjAPz/owD2/6IA8f+hAOz/nwDn/50A4f+cANz/mgDX/5cA0/+SAM7/jgDJ/4oAxf+EAMH/fwC9/3oAuv90ALb/bgCz/2cAsP9hAKz/WQCp/1EAp/9JAKT/QQCi/zkAoP8wAJ//JwCd/x4Am/8UAJr/CgCa/wAAmP/2/5f/7P+X/+D/l//W/5f/yv+X/7//l/+0/5j/p/+a/5v/mv+Q/5v/hP+d/3j/n/9q/6D/Xf+i/1D/pf9E/6f/N/+q/yn/rf8c/7D/D/+z/wH/tv/0/rr/5/69/9n+wv/L/sX/vv7K/7D+zv+j/tP/lf7X/4j+3P96/uL/bf7n/1/+6v9S/u//RP70/zf++v8q/v//HP4DABD+CAAD/gwA9/0RAOv9FgDe/RkA0v0eAMb9IgC7/SUAr/0pAKP9LACY/S8Ajv0yAIP9NAB5/TcAbv05AGT9OwBb/T0AUv1AAEn9QgA//UMAOP1FADD9RQAn/UcAH/1IABj9SAAR/UoAC/1KAAX9SgD//EoA+vxMAPT8TADw/EoA6/xKAOf8SgDk/EgA4PxHAN38RwDb/EUA2fxDANf8QgDV/D8A1Pw9ANT8OgDU/DgA1Pw1ANT8MgDV/C8A1/wsANn8KADa/CUA3vwgAOH8HQDk/BkA6PwWAO38EQDw/AwA9fwIAPz8AwAB/f//B/36/w799P8V/e//Hf3q/yT95f8s/eD/Nf3b/z391v9H/dH/UP3K/1r9xf9k/b//b/25/3r9sv+F/a3/kf2n/539oP+p/Zv/tf2U/8L9jv/P/Yj/3P2C/+r9e//4/XX/Bv5v/xX+aP8k/mH/M/5c/0H+Vf9Q/k//YP5I/3D+Qv+A/jz/kP42/6H+MP+x/ir/wf4k/9P+Hv/k/hj/9f4S/wb/C/8Y/wb/Kf8B/zr/+v5N//X+Xv/v/nD/6v6B/+T+lP/f/qb/2v63/9X+yv/Q/tv/zP7u/8f+AADD/hIAvv4kALr+NgC2/kgAsv5aAK7+awCq/n0Ap/6QAKP+oQCg/rMAnP7EAJv+1QCX/ucAlP74AJL+CQGQ/hsBjf4sAYv+OwGL/kwBif5dAYj+bQGG/nwBhf6NAYX+nAGE/qsBg/67AYP+ygGD/tgBg/7nAYP+9gGE/gMChP4RAoX+HwKG/iwCh/46Aon+RgKL/lMCjP5fAo7+awKQ/ncCk/6CApX+jQKY/pgCmv6iAp3+rgKh/rgCpf7AAqj+ywKs/tMCsP7cArT+5AK4/u0Cvf70AsH+/ALG/gMDy/4KA9D+DwPV/hYD2v4bA+H+IgPm/icD7P4rA/L+LwP4/jQD/v44AwX/OwML/z4DEv9BAxn/RAMg/0YDJv9IAy3/SgM0/0sDPf9LA0P/TQNL/00DU/9MA1v/TANi/0sDav9KA3L/SQN6/0cDgv9GA4r/RAOT/0ADmv8+A6L/OwOr/zgDs/80A7z/MAPF/ywDzf8nA9b/IwPe/x4D5/8ZA+//EwP3/w4DAAAHAwgAAAMRAPoCGQDzAiIA7QIqAOUCMwDeAjsA1wJDAM8CTQDHAlQAvgJcALYCZACtAm0ApAJ2AJsCfgCSAoUAiQKMAIAClAB3Ap0AbQKkAGICqwBaArMAUAK6AEUCwQA7AskAMQLQACcC1wAcAt4AEgLlAAgC6wD9AfIA8gH4AOYBAAHcAQUB0AEMAcYBEQG6ARgBrgEcAaIBIgGYAScBiwEtAX8BMgFyATcBZgE8AVoBQAFNAUUBQQFJATUBTgEoAVIBHAFWAQ8BWgEDAV0B9wBhAeoAZAHeAGcB0gBqAcYAbAG6AHABrgBxAaIAdQGXAHYBiwB4AYAAegF0AHwBaQB9AV0AfwFSAIEBRgCBATsAggEvAIMBIwCEARcAhAELAIQB//+EAfL/hAHm/4QB2f+EAcz/gwG//4MBsf+CAaT/gQGW/4ABiv9/AXz/fgFt/3wBX/96AVH/eQFD/3cBNP91ASb/cgEY/3ABCv9tAfv+awHt/mgB3v5kAdH+YQHD/l4BtP5cAab+WAGY/lQBiv5SAXz+TQFv/kkBYf5GAVT+QQFH/j0BO/46AS7+NQEi/jEBFf4sAQn+KQH+/SMB8v0eAef9GQHd/RUB0v0RAcj9DAG+/QYBtf0BAaz9/ACj/fcAmv3yAJL97QCK/egAg/3jAHz93gB1/dgAcP3TAGr9zgBl/ckAYP3CAF39vQBY/bgAVP2xAFL9rABP/aUATf2gAEv9mgBK/ZIASf2NAEj9hwBI/YEASf17AEr9dABL/W4ATf1oAFD9YgBS/VwAV/1WAFr9UQBe/UoAY/1FAGj9PgBt/TkAdP00AHv9LQCC/SkAiv0jAJH9HQCa/RgAov0RAKv9DQC1/QcAv/0CAMn9/P/U/fb/3/3w/+v96//3/eX/BP7e/xH+2P8e/tP/Kv7M/zj+xv9H/sD/Vf65/2T+sv9z/qz/g/6l/5P+nv+i/pf/sv6Q/8P+if/U/oL/5f59//X+dv8G/2//GP9o/yn/Yf87/1r/Tf9T/17/Tf9w/0b/gf9A/5P/Of+k/zL/tv8s/8f/Jv/Y/x//6f8Z//r/E/8LAA7/HAAI/ysAAv87APz+SwD3/lsA8f5rAOz+eQDn/ogA4/6WAN7+pADZ/rIA1f7AANH+zQDN/tsAyf7nAMX+8wDB/gABvv4MAbv+GAG4/iIBtv4tAbL+OAGx/kMBrf5MAaz+VgGr/mABqf5pAaj+cgGm/nsBpv6CAaX+igGk/pIBpP6YAaT+nwGk/qYBpf6rAab+sAGm/rUBp/66Aaj+vgGq/sIBrf7FAa7+xwGw/skBsv7LAbX+ywG5/swBu/7MAb7+ywHC/soBxv7JAcn+xwHO/sQB0v7CAdf+vgHb/roB4P62AeX+swHr/q4B8P6nAfX+ogH8/psBAf+WAQf/jwEO/4gBFf+AARv/eAEi/3ABKf9pATD/YAE3/1gBP/9PAUb/RQFO/zwBVv8zAV3/KQFl/yABbv8WAXb/DAF//wEBh//4AI//7ACY/+MAoP/YAKn/zgCy/8QAuv+6AML/rwDK/6UA0/+bANz/kADk/4YA6/98APT/cwD8/2gABABeAAwAVAATAEsAGgBCACMAOAApAC8AMAAmADcAHQA9ABUARAAMAEsABABSAPz/WAD0/14A7f9lAOb/agDf/3AA2P91ANH/ewDM/4AAxf+GAMD/iwC7/48Atv+UALH/mQCs/50Aqf+iAKT/pQCi/6kAn/+uAJv/sQCZ/7UAl/+4AJX/uwCU/74Ak//BAJL/wwCR/8UAkf/IAJH/ygCS/8wAk//MAJT/zQCW/84AmP/PAJr/zwCd/9AAoP/PAKP/zwCn/84Aq//OAK7/zQCz/8sAuP/KAL3/yADB/8cAyP/EAM3/wgDT/8AA2f+8AOD/uQDm/7cA7f+0APL/sAD5/60AAACpAAUApQAMAKEAEwCdABgAmgAeAJQAJACRACoAjAAvAIgAMwCDADgAfgA9AHkAQQB1AEUAcABJAGsASwBmAE8AYQBSAFwAVABXAFUAUgBXAE0AWQBIAFoAQwBbAD4AXAA5AFwANABcAC8AXAAqAFwAJgBcACEAWwAcAFoAFwBZABIAVwAOAFYACgBUAAUAUgABAFAA/f9NAPj/SwD0/0gA8P9GAO3/QgDp/z8A5v87AOL/NwDf/zMA3P8tANj/KADW/yQA1P8eANH/GADN/xIAzP8MAMr/BQDH//7/xv/3/8T/8P/C/+j/wf/g/7//2P+//9D/vf/I/73/v/+8/7b/vP+t/7z/pf+8/5z/vP+S/73/if+9/37/vf91/7//a/+//2L/wf9X/8H/Tf/C/0P/xP86/8b/L//I/yT/yv8a/8z/D//P/wX/0f/6/tT/8P7W/+X+2f/b/t3/0P7g/8T+4/+5/ub/r/7q/6T+7v+a/vD/j/70/4X+9/96/vv/cP7+/2X+AQBa/gQAUf4HAEf+CwA9/gwAM/4QACn+EgAg/hQAFv4WAAz+GQAD/hsA+v0cAPL9HgDo/SAA3/0hANj9IgDP/SMAyP0jAL/9JQC4/SUAsf0nAKn9JwCi/ScAm/0nAJX9JwCP/ScAif0nAIP9JwB9/ScAeP0nAHT9JQBv/SUAav0lAGb9JQBj/SMAX/0jAFz9IgBY/SEAV/0gAFT9HgBS/RwAUP0bAE/9GQBN/RcATf0VAE39EwBN/RAATf0OAE39DABO/QkAT/0FAFD9AwBS/f//VP38/1f9+f9Z/fX/XP3y/2D97v9j/er/Z/3m/2z94v9w/d7/df3b/3v91/9//dL/hv3O/4z9yf+T/cb/mf3B/6D9vP+o/bj/sP20/7f9r/+//ar/yP2m/9D9of/a/Zv/4/2X/+z9kv/3/Y3/Af6J/wv+g/8W/n//IP56/yv+dP83/m//Qv5q/07+Zv9Z/mH/Zv5c/3L+Vv9//lH/i/5N/5j+SP+l/kP/s/4//8D+Ov/O/jX/2v4x/+n+LP/2/if/Bf8i/xP/Hf8h/xr/L/8V/z3/Ef9M/wz/W/8I/2n/BP95/wD/h//8/pb/+P6l//T+tP/x/sP/7f7S/+r+4v/m/vD/5P7//+H+DgDd/h4A2v4sANj+OwDW/koA0/5ZAND+aQDO/ncAzP6GAMn+lADI/qMAxv6yAMT+wADD/s4Awv7dAMD+7AC//vkAvv4HAb3+FQG9/iIBvf4wAb3+PgG7/ksBu/5XAbv+ZQG7/nIBvf5+Ab3+igG+/pcBvv6jAcD+sAHA/rsBwv7GAcT+0gHF/t0Bx/7oAcn+8gHK/v0Bzf4HAs/+EgLS/hsC1P4kAtf+LgLa/jcC3v5AAuD+SALj/lEC5/5ZAuv+YQLu/mgC8v5vAvb+dwL6/n0C//6EAgP/iwIH/5ACDP+XAhH/nAIV/6ECGv+nAiD/rAIl/68CKv+zAjD/twI1/7sCOv+/AkD/wgJH/8QCTP/HAlL/ygJZ/8wCXv/NAmX/zwJr/9ACcf/RAnj/0gJ//9IChf/TAoz/0wKT/9ICmf/SAqD/0QKn/88Crv/PArX/zQK7/8sCw//IAsn/xwLR/8QC1//BAt//vgLl/7sC7f+3AvT/swL7/7ACAgCsAgkApwIQAKICFwCeAh8AmQImAJQCLQCOAjQAiQI7AIMCQgB9AkkAdwJQAHECVgBqAl0AYwJkAF0CagBWAnIATgJ4AEgCfwBAAoQAOQKLADICkgAqApgAIgKeABkCpQASAqoACQKxAAECtgD5AbwA8AHDAOcByADfAcwA1wHSAM0B2ADDAd4AuwHiALEB6ACnAewAngHxAJMB9gCKAfsAgAH/AHUBBAFrAQgBYQENAVUBEAFLARQBPwEYATYBGwEqAR8BIAEjARQBJgEJASkB/wAsAfQALwHoADMB3gA1AdMANwHJADoBvgA8AbMAPgGpAEABngBCAZQARAGKAEYBgABHAXYASQFsAEkBYwBLAVkATAFPAE0BRgBNAT0ATgE0AE4BKgBOASEATgEXAFABDgBQAQUATgH7/04B8v9OAen/TgHf/04B1f9NAcz/SwHB/0sBt/9JAa3/SAGj/0cBmP9FAY3/RAGD/0IBd/9AAWz/PgFi/z0BV/85AUz/NwFB/zYBNv8zASr/MAEf/y0BFP8rAQn/KQH+/iUB8v4iAef+HwHd/hsB0v4ZAcf+FQG9/hIBsf4OAaj+CwGd/gcBk/4DAYn+AAF+/vwAdf75AGz+9ABj/vAAWv7sAFD+6QBI/uUAP/7gADf+3AAw/tgAJ/7UACD+zwAZ/ssAEv7GAAz+wQAG/r0AAP64APr9swD1/a4A8P2pAOv9pADo/Z4A4/2ZAN/9lADd/Y4A2v2JANf9hADV/X4A1P15ANL9cwDR/W4A0P1pAND9YwDQ/V4A0f1YANH9UwDT/U4A1P1IANf9RADZ/T4A3P06AN79NQDi/TEA5v0rAOv9JgDw/SIA9P0dAPr9GQAA/hQABv4QAA3+DAAT/gcAG/4DACL+/v8q/vv/M/72/zv+8f9E/uz/Tv7o/1f+4/9h/t//bP7a/3X+1f+B/tD/jP7K/5f+xv+j/sD/r/67/7v+tv/H/rD/1f6s/+D+pv/t/qH/+/6b/wj/lf8V/5D/I/+M/zH/hv8+/4H/TP97/1n/dv9o/3D/dv9q/4P/Zv+Q/2D/nv9b/6z/Vf+5/1D/x/9L/9T/R//h/0L/7v88//v/OP8HADP/FAAv/yEAKv8sACb/OAAi/0MAHf9QABn/WwAW/2YAEf9xAA7/fAAL/4YAB/+RAAP/mwAB/6QA/v6uAPz+uAD4/sEA9v7KAPT+0wDx/twA7/7kAO3+7QDs/vUA6/78AOn+BAHo/gsB6P4SAeb+GgHm/iAB5v4nAeb+LAHm/jIB5v44Aeb+PQHn/kIB6P5IAej+TAHp/k8B6/5TAe3+VwHt/loB7/5dAfH+XwH0/mEB9v5jAfj+ZAH7/mUB/v5lAQH/ZgEE/2YBCP9lAQz/ZAEP/2MBE/9iARf/YAEc/10BIP9aASX/VwEp/1QBLv9QATT/TAE4/0gBPv9DAUP/PwFJ/zoBT/81AVT/LwFa/yoBYf8jAWf/HgFu/xcBdP8RAXr/CwGA/wMBh//8AI//9QCV/+4Am//mAKP/3wCp/9gAsP/RALf/yQC9/8IAxP+6AMr/sgDQ/6sA1/+jAN7/mwDk/5MA6v+MAPD/hAD3/30A/P91AAMAbgAIAGYADwBfABQAWAAaAFEAHwBKACUARAAqADwAMAA2ADQAMAA5ACkAPgAjAEQAHQBIABgATQASAFEADQBWAAcAWgADAF4A/v9jAPr/ZgD1/2oA8f9uAO3/cgDp/3UA5v95AOP/fADf/4AA3f+CANv/hgDY/4kA1v+LANT/jgDU/5EA0v+TAND/lQDQ/5gA0P+aAND/nADQ/54A0P+eAND/oADS/6EA1P+iANT/owDW/6MA2P+kANv/pADd/6QA3/+jAOL/owDl/6IA6P+iAOv/oQDv/58A8/+eAPb/nAD6/5sA/f+ZAAEAmAAFAJUACQCTAA0AkAAQAI8AFACMABgAiQAbAIYAHwCEACEAgAAlAH0AJwB7ACoAdwAsAHMALgBwADAAbQAxAGkAMwBlADQAYgA1AF4ANQBaADUAVwA1AFMANQBPADUATAA1AEgANQBEADQAQAAyAD0AMQA5AC8ANQAtADIALAAuACoAKgAoACcAJgAjACMAIAAhABwAHgAYABsAFQAYABIAFgAPABIADAAPAAgADAAFAAgAAwAEAAAAAQD8//3/+//5//j/9f/1//H/8//s//H/6P/u/+P/7P/f/+r/2v/o/9X/5v/P/+X/yv/k/8X/4v++/+H/uf/f/7L/3/+r/97/pf/e/57/3f+X/9z/kP/c/4n/3P+C/9z/e//c/3P/3P9s/9z/ZP/d/1z/3f9V/97/TP/f/0X/4P88/+D/NP/i/y3/4/8k/+X/HP/n/xT/6P8M/+r/BP/s//v+7v/z/vD/6/7x/+P+9f/Z/vb/0v74/8r++//B/vz/uv7+/7D+AACp/gIAoP4EAJj+BQCQ/gcAiP4JAID+CgB5/gsAcf4NAGn+DQBi/g8AW/4PAFP+DwBM/hAARP4RAD3+EQA3/hEAMP4RACr+EQAi/hEAHP4RABb+EAAQ/hAACv4PAAT+DwD//Q8A+f0NAPT9DQDv/QsA6v0LAOb9CgDh/QkA3f0HANn9BgDV/QUA0v0EAM79AwDK/QEAyP0AAMX9/v/D/f3/wP38/7/9+v+9/fn/u/33/7r99f+4/fP/t/3x/7f98P+3/e3/t/3r/7f96f+3/ef/uP3k/7n94v+6/d//u/3c/7z92f++/df/wP3T/8P90f/F/c3/yf3K/8v9x//P/cP/0v3B/9b9vf/b/bn/3/22/+T9sv/o/a//7v2r//P9qP/5/aT///2h/wT+nP8K/pn/Ef6V/xj+kv8f/o3/Jv6J/y3+hv80/oH/Pf5+/0X+ev9N/nb/Vv5y/17+bv9n/mr/cP5n/3n+Y/+D/l//jP5b/5X+V/+f/lP/qv5Q/7T+TP++/kj/yP5E/9P+Qf/e/j3/6f46//T+Nv///jL/C/8v/xb/K/8h/yn/LP8l/zn/If9F/x//UP8b/1v/Gf9o/xb/c/8S/4D/EP+M/w3/mf8L/6T/CP+x/wX/vf8D/8r/Af/X///+4v/9/u//+v78//j+CAD2/hUA9f4hAPP+LQDy/joA8P5GAO7+UwDu/l8A7P5rAOv+dwDq/oMA6v6QAOj+mwDo/qcA6P6zAOj+vwDn/ssA5/7WAOf+4gDn/u0A6P75AOj+AwHo/g8B6f4aAer+JQHr/jAB7P46Ae3+RQHt/k8B7/5ZAfD+YwHy/m0B9P53Afb+gAH3/okB+f6TAfz+nAH+/qUBAP+uAQP/twEF/74BB//IAQv/zwEO/9cBEf/eART/5gEX/+0BGv/0AR7/+wEi/wICJf8IAin/DgIt/xUCMf8bAjX/IAI4/yUCPf8qAkH/MAJG/zQCSv85Ak//PQJU/0ECWP9FAl3/SQJi/00CZ/9QAmz/UgJx/1YCdv9YAnz/WgKA/1wChf9eAov/YAKR/2IClv9iApz/ZAKi/2UCp/9lAq3/ZgKz/2YCuP9mAr7/ZgLD/2YCyf9lAs//ZALV/2MC2/9iAuH/YALn/14C7f9cAvP/WwL4/1gC/v9WAgQAVAILAFACEABNAhYASwIcAEcCIgBDAigAQAIuADsCMwA4AjkAMwI+AC8CRAAqAkoAJgJQACECVQAcAlsAFgJhABECZgAMAmsABwJxAAACdgD7AXsA9QGBAO8BhgDpAYwA4gGQANwBlQDVAZoAzwGfAMgBpADBAakAugGtALMBsgCrAbYApQG6AJ0BvwCVAcMAjQHHAIUBywB9Ac8AdAHTAGwB1wBjAdsAWwHeAFIB4gBJAeYAQAHpADcB7AAuAe8AJAHyABsB9QASAfcACAH6AP8A/QD2AP8A7AACAeIABQHZAAYBzwAJAcYACgG9AA0BswAPAaoAEAGhABIBmAATAY8AFQGHABYBfgAYAXUAGAFsABkBYwAaAVsAGwFTABwBSgAcAUMAHAE5ABwBMgAcASoAHQEiAB0BGgAdARIAHAEKABwBBAAcAfz/GwH0/xoB7P8aAeT/GQHc/xgB1P8YAcz/FgHE/xUBvP8UAbT/EwGq/xEBo/8PAZr/DgGR/wwBif8KAYD/CQF2/wYBbv8EAWX/AgFc/wABU//9AEr/+wBB//kAOP/2AC//8wAm//EAHf/uABP/6wAL/+kAAv/lAPr+4wDx/uAA6f7cAN/+2gDX/tYAzv7UAMb+0QC//s0Atv7JAK7+xgCn/sIAoP6/AJn+vACR/rgAi/60AIT+sAB9/qwAd/6nAHH+owBr/p8AZv6aAGD+lgBc/pIAVv6OAFL+iQBO/oQAS/5/AEb+ewBD/nYAQP5xAD3+bAA6/mgAOf5kADb+XgA0/loAM/5VADP+UQAy/kwAMf5HADH+QwAx/j4AMv46ADP+NgA0/jIANf4tADf+KAA6/iQAPf4hAD/+HQBC/hkARv4VAEr+EQBN/g4AUv4KAFf+BwBc/gIAYf7//2b+/P9s/vj/dP71/3r+8f+B/u3/iP7p/4/+5f+X/uL/n/7e/6f+2v+v/tb/uP7S/8H+zv/K/sr/0/7F/93+wf/m/r3/8P65//r+tP8E/7D/D/+r/xn/p/8k/6P/L/+f/zn/mv9D/5X/T/+R/1n/jP9k/4j/b/+E/3r/gP+F/3v/j/93/5r/c/+l/2//r/9q/7n/Zv/E/2L/zv9e/9j/Wv/j/1b/7P9S//b/T/8AAEv/CgBH/xMARP8dAEH/JQA9/y4AO/83ADf/QAA1/0kAMf9RAC//WQAs/2IAKf9qACj/cgAl/3oAI/+CACH/iAAf/5AAHv+XABz/ngAb/6UAGf+sABj/sgAY/7gAF/+/ABb/xQAW/8sAFf/QABX/1gAV/9sAFf/hABX/5gAW/+sAF//vABf/8wAY//gAGf/8ABv//wAc/wIBHf8GAR//CgEh/wwBI/8OASX/EQEn/xMBKv8UAS3/FgEv/xcBMv8YATb/GAE5/xkBPP8ZAUD/GQFD/xgBR/8YAUv/FgFP/xYBU/8UAVj/EgFc/xABYP8OAWX/CwFq/wgBb/8FAXT/AgF4//8Afv/7AIP/9wCI//MAjf/vAJP/6wCY/+YAnf/hAKL/3QCo/9gArf/SALL/zgC4/8gAvf/DAML/vgDI/7gAzf+zANL/rQDW/6gA2/+iAOH/nQDm/5cA6/+QAO//jAD0/4YA+P+AAP7/ewACAHUABgBvAAoAaQAOAGQAEwBeABcAWgAbAFQAHwBPACMASgAnAEUAKwBBAC8AOwAzADcANwAyADoALgA9ACkAQQAlAEQAIgBHAB4ASgAaAE4AFwBQABQAVAARAFYADgBaAAsAXAAIAF8ABgBiAAQAZAACAGcAAABpAP7/bAD8/24A/P9wAPr/cgD5/3QA+f92APj/dwD4/3gA+P96APj/ewD4/30A+f99APn/fgD6/38A+/9/APz/gAD+/4AA//+AAAAAgAACAIAABAB/AAUAfwAHAH4ACAB9AAsAfAANAHwADwB7ABEAeQATAHgAFQB2ABcAdQAZAHMAGgByABwAcAAeAG0AHgBsACAAaQAhAGcAIgBkACIAYgAjAGAAIwBdACMAWgAjAFgAIwBVACMAUwAiAFAAIQBOACAASgAeAEgAHQBFABwAQgAaAD8AGAA9ABYAOQAUADcAEgA0AA8AMQANAC4ACgAsAAcAKQAEACYAAQAjAP7/IQD7/x4A+P8cAPT/GADx/xcA7v8UAOr/EgDm/w8A4v8MAN7/CwDb/wgA1/8HANP/BADP/wIAy/8BAMf////D//7/v//8/7r/+v+2//j/sv/4/63/9v+p//X/pf/0/5//9P+a//L/lv/y/5H/8f+M//D/h//w/4H/7/98/+//dv/v/3D/7/9s/+//Zv/v/2D/7/9a//D/U//w/07/8f9I//L/Qf/y/zv/9P80//T/Lv/1/yj/9v8h//j/G//4/xT/+f8O//v/CP/8/wH//v/7/v7/9P4AAO7+AQDn/gIA4f4EANv+BADV/gUAz/4GAMj+BwDC/gcAu/4IALX+CACv/ggAqf4IAKP+CQCd/gkAl/4JAJL+CACM/ggAhv4IAIH+CAB7/ggAdf4GAHH+BgBr/gUAZ/4EAGL+BABd/gIAWP4CAFT+AABP/v//S/7+/0f+/P9D/vv/P/76/zv++P83/vf/M/71/zD+9P8t/vL/K/7w/yf+7v8l/u3/Iv7r/yD+6v8d/uj/HP7m/xn+5P8Y/uP/F/7h/xb+4P8U/t7/E/7c/xL+2v8S/tj/Ev7W/xL+1P8S/tP/Ev7Q/xL+z/8T/sz/FP7K/xT+yP8W/sb/GP7D/xn+wf8b/r7/Hf68/x/+uf8h/rb/JP60/yf+sf8q/q7/Lf6r/zH+qP80/qb/OP6i/zz+oP9B/pz/Rf6a/0n+lv9O/pP/U/6R/1j+jv9d/or/Y/6I/2j+hP9u/oH/dP5+/3r+fP+B/nj/h/51/47+cv+V/m//nP5s/6P+af+q/mb/sv5i/7n+YP/B/l3/yf5a/9H+V//Z/lT/4v5S/+r+T//y/kz/+v5J/wT/R/8N/0P/Fv9B/x7/Pv8o/zz/Mf85/zr/N/9D/zX/Tf8y/1f/MP9g/y7/av8r/3T/Kf9+/yf/iP8m/5L/I/+c/yL/pv8g/7H/H/+7/x3/xP8b/9D/Gf/Z/xj/4/8X/+7/Ff/4/xX/AgAT/wwAE/8XABH/IQAR/ywAEP82AA//QAAP/0oAD/9UAA7/XwAO/2kADv9zAA3/fQAN/4cADf+QAA7/mgAO/6QADv+uAA//twAP/8EAEP/LABD/1AAR/94AEv/mABP/8AAU//gAFv8CARf/CgEY/xIBGv8cARz/JAEd/ywBHv81ASH/PQEj/0UBJP9NASf/VAEq/10BLP9kAS7/awEx/3MBNP95ATb/gAE4/4cBPP+OAT7/lAFC/5oBRf+gAUj/pgFM/6wBTv+xAVL/twFV/70BWP/BAVz/xwFg/8sBZP/QAWj/1AFs/9kBcP/dAXT/4AF4/+QBfP/oAYD/7AGE/+8Bif/yAY3/9AGR//cBl//6AZv//AGf//4Bo/8BAqn/AgKt/wMCsv8FArf/BgK7/wcCwP8IAsX/CQLK/wkCz/8KAtT/CgLZ/woC3v8KAuP/CgLo/wkC7P8IAvL/BwL2/wYC+/8FAgAABAIFAAICCgABAg4A/gEUAPwBGQD7AR4A+AEjAPYBKAD0AS0A8QEyAO4BNgDrATsA6AE/AOQBRQDhAUkA3QFOANoBUgDWAVcA0gFcAM4BYADJAWUAxAFpAMABbgC7AXIAtgF2ALIBewCsAX8AqAGDAKIBhwCdAYsAlwGPAJEBkwCLAZcAhgGbAH8BnwB5AaIAcwGmAG0BqQBmAawAXwGwAFgBtABRAbcASgG6AEMBvgA7AcAANAHDACwBxgAkAcgAHAHLABUBzgANAdEABQHTAP0A1gD1ANgA7ADZAOQA3ADcAN8A0wDgAMsA4QDDAOQAugDlALIA5wCqAOkAogDpAJoA6wCSAO0AigDtAIIA7gB7APAAcgDxAGsA8gBjAPIAXADzAFQA8wBNAPQARgD0AD4A9AA4APQAMQD0ACoA9AAjAPQAHQD0ABYA9AAPAPQACQD0AAIA8gD9//IA9v/yAPH/8QDr//AA5f/vAN//7gDZ/+4A0//sAM3/6wDH/+oAwf/oALv/5wC2/+YAr//kAKr/4gCj/+AAnf/fAJf/3QCR/9wAiv/ZAIT/2AB9/9UAd//UAHD/0QBq/9AAZP/NAF3/ygBX/8gAUP/GAEr/wwBD/8EAPP++ADb/uwAw/7kAKv+1ACP/swAd/68AF/+sABH/qQAL/6YABf+jAP7+nwD5/psA8/6YAO7+lADp/pAA4/6NAN/+iADZ/oQA1f6AAND+fADL/ngAx/51AML+cQDA/m0AvP5nALf+YwC0/l8Asf5bAK7+VwCr/lMAqf5PAKf+SwCk/kYAo/5CAKH+PgCg/joAnv42AJ3+MgCc/i8AnP4rAJz+JwCc/iMAnP4gAJ3+HACe/hkAn/4WAKD+EwCi/g4ApP4MAKb+CQCo/gYAqv4CAK3+AACw/v3/tP76/7f+9/+7/vX/v/7y/8P+7//I/uz/zP7p/9H+5//W/uT/2/7h/+H+3//m/tv/7P7Z//L+1v/5/tL///7P/wb/zf8M/8r/E//G/xr/w/8h/8D/KP+9/zD/uv83/7f/Pv+z/0b/sP9N/6z/Vf+p/1z/pv9k/6L/bP+g/3T/nP97/5n/g/+V/4v/kv+S/4//mv+L/6H/iP+o/4X/sf+C/7f/gP+//33/xv95/83/dv/U/3T/2/9w/+P/bv/p/2z/8P9p//b/Zv/+/2T/BABh/woAX/8RAF3/FwBb/x0AWf8kAFf/KgBV/zAAU/82AFL/PABQ/0IAT/9HAE7/TQBM/1MATP9YAEv/XgBK/2IASf9oAEj/bQBI/3EASP93AEj/fABH/4AAR/+EAEj/igBI/40ASP+SAEn/lgBK/5oASv+eAEv/ogBM/6UATf+pAE7/rABQ/68AUv+yAFP/tgBV/7gAVv+7AFn/vQBa/8AAXf/CAF//wwBi/8YAZf/HAGf/yABr/8oAbf/LAHD/zABz/8wAdv/NAHr/zQB+/80AgP/NAIT/zQCI/8wAi//MAI//ygCT/8oAlv/IAJr/xwCe/8YAov/DAKb/wgCp/8AArf++ALH/uwC1/7kAuf+3ALz/swDA/7EAxP+uAMf/qwDL/6gAz/+lANL/ogDW/54A2v+cAN3/mADg/5QA5P+RAOf/jQDr/4oA7v+GAPL/gwD1/38A+P98APz/eAD+/3QAAgByAAQAbgAIAGoACgBnAA0AYwARAGAAEwBdABYAWgAZAFcAHABTAB8AUAAhAE4AJABLACYASAApAEUAKwBDAC4AQAAxAD4AMwA8ADUAOQA4ADgAOgA1AD0ANAA+ADMAQAAxAEMALwBFAC4ARwAtAEkALABKACoATAAqAE4AKQBQACgAUgAoAFMAJwBVACcAVwAmAFcAJgBZACYAWQAmAFoAJgBbACYAXAAmAF0AJwBdACcAXQAoAF4AKABeACkAXgApAF4AKgBeACoAXgAqAF4AKwBdACsAXQAsAFwALABcACwAWwAsAFoALABZACwAWAAsAFcAKwBWACsAVQAqAFMAKQBSACgAUQAnAFAAJgBOACQATQAiAEsAIQBJAB4ASAAdAEYAGwBEABgAQgAVAEEAEwA/AA8APQANADwACgA6AAcANwADADYAAAA0AP3/MgD5/zEA9f8vAPL/LQDu/ysA6v8pAOb/KADi/yUA3v8kANr/IgDW/yAA0v8fAM7/HgDJ/xwAxv8aAMH/GQC9/xgAuP8XALX/FQCw/xQArP8TAKf/EgCk/xEAn/8PAJv/DwCW/w4Ak/8NAI7/DQCK/wwAhv8LAIH/CgB9/woAef8JAHX/CQBx/wkAbf8JAGr/CQBl/wkAYf8JAFz/CQBY/wkAVP8JAFD/CQBL/wkAR/8KAEL/CgA+/wsAOf8MADX/DAAw/w0AK/8NACf/DQAh/w4AHf8PABj/DwAU/w8AD/8PAAv/DwAG/xAAAf8QAPz+EAD3/hAA8/4QAO7+DwDp/g8A5f4PAOH+DwDc/g4A1/4NANP+DQDP/gsAyv4LAMb+CgDC/gkAv/4IALr+BwC2/gUAsv4EAK7+AgCr/gEAp/7//6P+/v+f/vz/nP77/5j++f+V/vf/kv71/4/+8/+M/vH/if7v/4b+7f+D/uv/gf7q/37+5/97/uX/ef7k/3f+4f91/t//c/7d/3L+2/9v/tn/bv7X/2z+1f9r/tP/av7R/2n+zv9o/s3/Z/7M/2b+yv9m/sj/Zv7F/2b+xP9l/sP/Zf7A/2b+v/9m/r3/Zv67/2b+uf9o/rj/aP62/2r+tP9r/rL/bP6w/27+rv9w/qv/cf6q/3P+p/92/qX/d/6j/3r+of99/p7/f/6d/4L+mv+G/pj/iP6W/4z+lP+Q/pH/k/6P/5f+jf+b/ov/nv6I/6L+hv+n/oT/rP6C/7D+f/+1/n3/uf57/77+ef/E/nb/yf50/87+cv/T/nD/2f5u/97+bP/l/mn/6/5n//H+Zf/3/mP//f5h/wP/X/8K/13/EP9c/xf/Wf8e/1j/Jf9W/yz/VP8z/1H/Ov9Q/0L/T/9I/03/UP9M/1j/Sf9f/0j/Z/9G/27/Rv92/0T/fv9C/4b/Qf+O/0D/lv8//57/Pv+m/z3/rf88/7b/O/++/zr/xv85/87/OP/X/zf/3/83/+f/N//v/zb/9/81/wAANf8JADT/EQA0/xgANP8hADT/KQA0/zIANP86ADT/QgA1/0oANf9SADX/WgA2/2IANv9rADb/cwA3/3sAOP+DADj/igA6/5IAOv+aADv/ogA8/6kAPf+xAD7/uQBA/8AAQf/IAEL/zwBD/9YARf/dAEf/5QBJ/+wAS//yAEz/+QBO/wABUP8GAVL/DQFU/xMBVv8aAVj/IQFb/yYBXf8sAV//MgFi/zgBZf8+AWf/QwFq/0kBbP9OAW//VAFy/1gBdf9dAXj/YwF7/2cBfv9sAYL/cAGE/3UBiP94AYv/fQGP/4EBkf+EAZT/iAGY/4wBnP+PAZ//kgGj/5UBp/+ZAar/mwGu/54Bsf+gAbX/owG5/6UBvf+nAcD/qQHE/6sByP+sAcz/rgHP/68B1P+xAdj/sQHc/7MB3/+0AeT/tQHo/7UB7P+1Ae//tQH0/7UB9/+1Afz/tQEAALUBBAC1AQcAtAEMALMBEACyARQAsQEYALEBHACvAR8ArgEkAK0BKACrASwAqQEvAKcBMwClATcAowE8AKABPwCeAUMAmwFHAJkBSgCVAU4AkwFSAI8BVQCMAVkAiAFdAIYBYACCAWMAfgFnAHoBawB2AW4AcgFyAG4BdABpAXcAZQF7AGABfgBcAYEAVwGEAFIBhwBNAYoASAGNAEMBkAA9AZIANwGWADIBmAAsAZoAJgGdACABoAAZAaIAEwGkAAwBpwAGAaoA/wCrAPkArQDyAK8A6wCxAOQAswDdALUA1gC3ANAAuQDIALoAwQC8ALoAvQCzAL8AqwDBAKUAwgCdAMMAlgDEAJAAxQCIAMYAggDHAHsAyAB0AMkAbQDKAGcAygBgAMoAWgDLAFMAzABMAMwARgDNAEAAzQA6AM0ANADNAC0AzQAoAM0AIgDNABwAzQAXAM0AEQDNAAwAzAAHAMwAAgDLAPz/ygD3/8oA8//JAO7/yQDp/8gA5f/GAOD/xgDc/8QA1//EANP/wgDO/8IAyv/AAMb/vwDB/74Avf+8ALj/uwC1/7kAsf+4AKz/twCo/7UAo/+zAJ//sQCa/7AAlv+tAJH/qwCN/6oAiP+nAIT/pQB//6MAev+gAHb/ngBx/5sAbf+YAGj/lQBk/5MAX/+QAFv/jQBW/4oAUv+HAE3/gwBJ/4EARP99AED/egA8/3YAOP9zADT/bwAv/2sALP9oACj/ZQAk/2EAIP9dAB3/WgAa/1YAFv9SABP/TwAQ/0sADf9HAAr/RAAI/0AABf89AAP/OQAB/zUA//4yAP3+LwD7/isA+f4oAPj+JAD3/iEA9v4eAPX+GwD0/hgA9P4VAPT+EgD0/g8A9P4MAPT+CQD1/gcA9f4EAPb+AgD3/v//+P79//n++//7/vn//f73//7+9P8B//L/A//w/wX/7v8I/+z/Cv/q/w7/5/8Q/+b/FP/k/xf/4v8b/+D/Hv/e/yL/3P8m/9n/Kv/X/y//1f8z/9P/OP/R/zz/z/9A/8z/Rv/K/0r/yP9P/8b/VP/E/1r/wv9f/77/ZP+8/2n/uv9u/7j/dP+1/3n/s/9+/7D/g/+u/4n/q/+O/6n/k/+n/5n/pf+d/6P/pP+g/6n/nf+u/5v/s/+Z/7j/l/+9/5X/wv+T/8f/kP/N/47/0f+N/9b/i//b/4n/4P+H/+X/hv/q/4T/7v+C//T/gf/4/3///P99/wIAfP8GAHv/CgB5/w4AeP8TAHf/FwB2/xwAdv8gAHX/JQB0/ygAc/8sAHP/MQBz/zUAcv85AHL/PABx/0AAcf9FAHH/SABy/0wAcv9QAHL/UwBz/1cAc/9aAHT/XQB1/2EAdv9kAHf/ZwB3/2sAef9tAHr/cQB7/3QAfP92AH7/eQCA/3sAgv9+AIP/gACF/4MAiP+GAIn/iACM/4oAjv+LAJD/jQCT/48Alf+RAJf/kgCa/5QAnP+VAJ7/lgCh/5cAo/+YAKb/mQCp/5kArP+ZAK//mgCx/5oAs/+aALb/mgC5/5oAvP+ZAL7/mQDB/5kAxP+YAMb/lwDJ/5cAy/+WAM7/lADQ/5MA0/+SANX/kQDY/48A2v+OAN3/jADf/4sA4v+JAOT/hwDm/4UA6f+DAOv/ggDu/4AA8P9+APL/fAD0/3oA9/93APn/dQD7/3MA/f9yAP//cAACAG4ABABrAAYAaQAIAGcACgBlAAwAYwAOAGIAEABgABIAXgAUAFwAFQBbABgAWQAaAFcAHABVAB4AVAAfAFIAIQBRACMAUAAlAE4AJgBNACgASwAqAEsALABJAC0ASAAvAEcAMQBGADMARAA0AEQANgBCADcAQgA4AEEAOgBAADsAPwA8AD8APQA+AD8APQA/AD0AQAA8AEIAOwBCADsAQwA7AEQAOgBEADkARAA4AEUAOABGADcARgA2AEYANQBHADQARwA0AEcAMwBHADIARgAxAEYALwBGAC4ARQAtAEUAKwBEACoARAAoAEQAJgBDACMAQgAhAEIAHwBBAB0AQAAaAD8AFwA+ABQAPQARADwADgA7AAsAOgAIADkABAA5AAEANwD9/zcA+f81APb/NADy/zMA7v8yAOv/MQDm/y8A4v8vAN//LQDa/y0A1v8rANH/KgDN/ykAyf8oAMX/JgDA/yYAvP8kALj/JAC0/yMAr/8hAKv/IQCm/yAAov8fAJ7/HwCa/x4Alv8dAJL/HACO/xwAif8bAIX/GgCB/xoAff8ZAHn/GQB2/xgAcf8YAG3/GABq/xgAZv8XAGL/FwBf/xcAXP8XAFj/FwBU/xcAUv8XAE7/FwBL/xcASP8XAEX/FwBC/xcAP/8XADz/FwA5/xcANv8XADP/FwAw/xcALf8XACr/FgAn/xYAJP8VACH/FQAd/xUAG/8UABj/EwAU/xMAEf8SAA7/EQAM/xEACP8PAAX/DgAD/w0AAP8MAP3+CwD6/gkA+P4IAPX+BgDy/gQA7/4DAOz+AgDq/v//5/79/+X+/P/i/vn/4P73/93+9v/b/vT/2f7y/9b+7//U/u3/0v7r/9H+6f/O/uf/zP7k/8r+4v/J/uD/x/7e/8X+3P/E/tr/wv7X/8D+1f+//tL/vf7Q/73+zv+7/sz/uv7K/7r+yP+5/sb/uP7E/7f+wv+2/r//tv6+/7X+vP+1/rr/tf64/7X+tv+0/rX/tf6z/7X+sv+1/rD/tf6v/7b+rf+2/qv/t/6q/7f+qf+4/qf/uf6m/7r+pP+7/qP/vf6h/77+oP/A/p//wf6d/8L+nP/E/pr/xv6Y/8j+l//K/pX/zP6U/87+k//R/pD/0/6P/9b+jv/Z/oz/3P6L/9/+if/h/of/5f6G/+j+hf/r/oT/7v6C//L+gf/1/n//+f5+//3+fP8B/3r/Bf95/wn/eP8N/3b/Ef91/xb/dP8a/3P/H/9x/yP/cP8o/27/LP9t/zH/bP82/2v/O/9q/0H/af9G/2j/S/9n/1D/Zv9W/2X/W/9k/2H/Y/9m/2L/bP9h/3L/YP93/1//fv9f/4P/Xv+K/13/j/9c/5X/XP+b/1z/of9b/6j/Wv+u/1n/tP9Z/7r/Wf/A/1n/x/9Y/87/WP/U/1j/2v9X/+D/V//n/1f/7f9X//T/V//7/1f/AABX/wgAV/8OAFj/FABY/xsAWP8iAFn/KABa/y4AWv81AFv/OwBb/0IAXP9JAF3/TwBd/1UAXv9bAF//YgBg/2gAYP9uAGL/dABi/3sAZP+BAGX/hwBm/40AZ/+TAGn/mQBq/6AAbP+lAG3/qwBu/7EAcP+3AHH/vABz/8IAdf/HAHf/zQB4/9IAev/YAH3/3AB+/+IAgP/nAIL/7QCE//EAhv/2AIn/+wCL/wABjf8EAY//CQGR/w0BlP8SAZb/FgGZ/xoBm/8eAZ7/IgGh/yYBpP8qAab/LQGp/zEBq/81Aa7/OQGx/zsBs/8+Abb/QgG5/0UBvf9IAb//SgHC/00Bxf9QAcn/UgHL/1UBzv9WAdH/WAHU/1oB2P9dAdv/XgHe/2AB4f9hAeT/YgHn/2QB6v9lAe3/ZwHx/2cB9P9oAff/aQH7/2oB/f9qAQAAagEEAGsBBwBrAQoAawEOAGsBEQBrARQAawEXAGoBGgBqAR4AaQEgAGgBJABnASgAZgEqAGUBLQBkATAAYwE0AGEBNwBfAToAXgE8AFwBPwBaAUMAWAFGAFUBSQBTAUsAUQFOAE4BUQBLAVQASQFXAEYBWgBDAV0AQAFfAD0BYgA6AWUANwFnADMBaQAwAWwALAFuACgBcQAkAXMAIAF2ABwBeAAYAXsAEwF8AA8BfgAKAYEABgGDAAEBhQD8AIcA9wCJAPIAiwDsAI0A6ACOAOIAkADcAJIA1wCUANEAlQDMAJYAxgCYAMAAmgC7AJsAtACdAK8AngCpAJ8AowCgAJ0AoQCYAKIAkQCjAIsApACGAKUAfwCmAHoApwB0AKcAbgCoAGkAqABjAKkAXQCpAFgAqgBSAKoATACqAEcAqwBCAKsAPQCrADgAqwAzAKwALQCsACgAqwAjAKsAHgCrABkAqwAUAKoAEACqAAwAqQAHAKkAAwCoAP//qAD7/6cA9v+mAPL/pgDu/6UA6/+kAOf/pADk/6MA4P+iANz/oQDZ/6AA1v+fANL/ngDP/50AzP+cAMn/mgDG/5kAw/+XAL//lgC9/5QAuf+SALb/kACz/44AsP+NAK3/iwCp/4kAp/+HAKT/hACg/4IAnf+AAJr/fQCX/3sAlP94AJH/dgCN/3MAiv9wAIf/bgCE/2sAgf9nAH3/ZAB6/2IAeP9fAHT/XABx/1gAbv9VAGv/UgBp/1AAZf9MAGP/SQBg/0YAXf9DAFv/QABY/zwAVv85AFP/NgBR/zQATv8wAEz/LQBK/yoASf8nAEb/JABE/yIAQ/8fAEH/HABA/xkAPv8WAD3/FAA8/xIAO/8PADv/DAA6/woAOf8IADn/BQA4/wMAOP8BADf/AAA3//3/OP/7/zj/+f84//j/Of/2/zn/9P86//P/O//x/zv/7/89/+7/Pv/s/0D/6/9B/+n/Qv/o/0T/5v9G/+X/SP/k/0r/4v9M/+H/Tv/f/1H/3v9U/9z/Vf/a/1j/2f9b/9f/Xv/W/2H/1P9k/9L/Z//R/2r/z/9t/87/cf/M/3T/yv94/8j/e//H/37/xf+C/8P/hf/B/4j/v/+M/77/j/+8/5L/uv+W/7n/mv+3/53/tf+h/7T/pP+y/6j/sP+s/6//r/+t/7L/rP+2/6r/uf+o/73/p//A/6X/xP+k/8f/ov/K/6H/zv+f/9L/n//V/53/2f+c/9z/m//f/5r/4/+Z/+b/mP/p/5f/7f+W//D/lv/z/5X/9/+U//r/lP/9/5P/AACT/wQAkv8IAJL/CwCS/w4Akv8RAJL/FACS/xgAkv8bAJL/HQCS/yEAkv8jAJP/JwCT/yoAlP8tAJT/LwCV/zIAlv81AJf/OACY/zoAmf89AJr/QQCb/0MAnP9GAJ3/SQCe/0sAoP9NAKH/UACj/1IApf9VAKb/VwCn/1oAqf9cAKv/XgCs/2AArv9iALD/ZQCx/2cAs/9oALX/agC2/2sAuP9tALn/bgC7/3AAvf9xAL//cgDB/3QAwv91AMT/dQDG/3YAyP93AMr/eADL/3gAzf95AM7/eQDQ/3oA0v96ANP/egDV/3kA1/95ANn/eQDa/3kA3P94AN3/eADg/3gA4f94AOP/dwDk/3cA5v92AOj/dgDq/3UA6/90AO3/cwDu/3MA8P9yAPH/cQDz/3AA9f9vAPf/bgD4/20A+f9sAPv/bAD9/2sA//9qAAAAaQACAGgAAwBmAAUAZgAHAGUACABkAAoAYwALAGIADQBhAA4AYAAQAF8AEgBeABMAXQAVAFwAFgBbABgAWgAaAFkAGwBYAB0AVgAeAFYAIABUACEAVAAjAFIAJABRACYAUQAnAE8AKABOACkATQAqAEwAKwBLAC0ASgAuAEkALwBIAC8ARgAwAEYAMQBEADIAQwAzAEIAMwBBADQAQAA1AD4ANQA8ADUAOwA2ADkANgA4ADYANgA2ADQANgAyADcAMAA3AC0ANwArADcAKQA3ACYANgAjADYAIQA2AB4ANgAbADYAGAA2ABQANQARADUADgA0AAoANAAGADQAAwAzAP//MwD7/zIA+P8yAPP/MQDw/zEA6/8xAOf/MADj/y8A3/8uANv/LgDW/y0A0v8tAM7/LADK/ywAxf8rAMH/KwC9/yoAuP8pALT/KQCw/ykArP8oAKf/JwCj/ycAn/8mAJv/JgCW/yYAkv8lAI7/JACK/yQAhv8kAIL/JAB+/yMAev8jAHf/IwBy/yMAb/8jAGv/IwBo/yIAZP8iAGH/IgBe/yIAW/8iAFf/IQBU/yEAUf8hAE7/IQBM/yEASP8hAEb/IABE/yAAQv8fAD//HwA9/x4AOv8eADn/HQA2/xwANP8cADL/GwAw/xoALv8ZACz/GAAq/xcAKP8WACb/FQAl/xMAI/8RACH/EAAg/w8AHf8NABz/CwAa/woAGP8IABf/BgAV/wUAFP8DABL/AAAQ////D//9/w7/+v8M//j/C//2/wn/9P8I//L/Bv/v/wX/7f8D/+r/Av/p/wL/5v8A/+T///7i//7+3//9/t3//P7b//v+2P/6/tb/+v7T//n+0f/4/s//9/7N//f+y//2/sj/9f7G//X+xP/1/sL/9P7A//T+vf/0/rz/9P66//P+uP/z/rb/8/60//P+s//z/rH/8/6v//P+rv/0/qz/9P6r//X+qf/1/qj/9f6m//b+pf/3/qT/+P6j//j+ov/5/qH/+f6g//v+n//7/p7//f6c//7+nP8A/5r/Af+Z/wL/mP8D/5f/Bf+X/wf/lf8I/5X/Cv+T/wv/k/8N/5L/D/+R/xH/j/8T/4//Fv+O/xj/jf8a/4z/HP+L/x//i/8h/4n/JP+J/yb/iP8p/4f/LP+G/y//hv8y/4T/Nf+E/zf/g/87/4P/Pv+C/0H/gP9F/4D/SP9//0v/f/9P/37/Uv99/1b/ff9a/3z/Xv98/2H/fP9k/3v/af96/2z/ev9x/3r/df95/3j/eP99/3n/gf94/4X/d/+K/3f/jv93/5L/d/+X/3f/m/92/5//dv+k/3b/qf92/67/dv+y/3b/t/92/7z/dv/A/3b/xf92/8r/dv/P/3b/0/92/9j/dv/e/3b/4v93/+f/d//s/3j/8f94//f/ef/7/3n/AAB5/wUAev8KAHr/DwB6/xQAe/8aAHz/HwB8/yQAff8pAH7/LgB+/zMAgP83AID/PACB/0IAgv9GAIP/SwCE/1EAhf9WAIb/WgCH/18AiP9kAIn/aACL/24AjP9zAI3/dwCP/3wAkP+BAJH/hQCS/4oAlP+OAJX/kwCX/5cAmP+cAJr/oACb/6UAnf+pAJ7/rgCg/7IAo/+2AKP/ugCm/74Ap//CAKn/xgCr/8oArf/OAK//0QCx/9UAs//ZALX/3QC3/+AAuf/jALv/5gC9/+oAwP/tAML/8QDE//QAxv/3AMn/+QDK//wAzf//AM//AgHR/wQB1P8HAdb/CgHY/wwB2/8OAd3/EAHf/xMB4v8VAeT/FgHn/xgB6f8aAez/HAHu/x4B8P8fAfP/IAH1/yIB+P8jAfr/JQH9/yUBAAAmAQIAKAEEACgBBwApAQkAKQEMACoBDwAqAREAKgEUACoBFgAqARgAKgEbACoBHQAqASAAKgEjACoBJQApAScAKAEqACcBLAAmAS8AJQExACQBMwAjATYAIgE4ACABOgAeAT0AHQE/ABsBQQAZAUQAFwFGABYBSAATAUoAEQFNAA8BTwANAVEACgFTAAgBVQAFAVcAAgFZAP8AWwD8AF0A+QBfAPYAYQDzAGMA7wBlAOsAZgDoAGgA5QBqAOAAawDcAG0A2QBuANQAcQDQAHEAzAB0AMgAdQDDAHcAvgB4ALoAeQC2AHoAsAB7AKwAfQCnAH4AogB/AJ0AgACZAIEAlACCAI8AgwCKAIQAhACFAIAAhwB7AIcAdQCHAHEAiABsAIoAZgCKAGIAigBdAIsAWACLAFQAjABPAI0ASgCNAEUAjQBBAI4APACOADgAjgAzAI4ALwCOACoAjgAmAI4AIgCOAB4AjgAZAI4AFgCOABIAjgAOAI4ACgCNAAYAjQADAIwA//+MAPz/iwD4/4sA9f+KAPL/iQDu/4kA6/+IAOj/hwDl/4YA4/+GAOD/hQDe/4MA3P+CANn/gQDW/38A1P9+ANL/fQDQ/3sAzv95AMz/eADK/3YAyP90AMb/cgDE/3AAwv9uAMD/bAC//2oAvf9oALv/ZgC5/2MAt/9hALX/XgC0/1wAsv9ZALD/VwCu/1UArP9SAKr/TwCo/0wAp/9KAKX/RwCj/0QAov9CAKD/QACe/zwAnP86AJv/NwCY/zQAl/8yAJX/LwCT/ywAkv8qAJD/JwCO/yQAjf8iAIv/HwCK/x0AiP8aAIf/GACG/xYAhf8TAIP/EACC/w8Agf8MAID/CgB//wgAff8GAH3/AwB7/wIAe/8AAHr//v95//3/eP/7/3j/+f94//j/eP/2/3f/9f93//T/dv/z/3b/8f92//D/dv/v/3b/7v92/+3/dv/s/3f/6v94/+r/eP/p/3j/5/95/+f/ev/m/3v/5f97/+T/ff/j/33/4v9+/+H/gP/g/4H/4P+C/97/g//e/4X/3f+G/9z/iP/b/4r/2v+M/9n/jf/Y/4//1/+Q/9b/kv/V/5T/1P+W/9L/mP/R/5n/0f+c/8//nf/O/5//zv+h/8z/o//L/6X/yv+n/8j/qf/I/6v/x/+t/8b/r//E/7L/xP+z/8P/tf/B/7j/wP+6/8D/vP++/77/vv/A/73/wv+8/8T/u//G/7r/yP+5/8v/uP/M/7j/z/+3/9H/t//T/7b/1v+1/9f/tf/a/7T/3P+0/97/s//g/7P/4v+y/+X/sv/n/7L/6v+y/+v/sv/u/7L/8P+y//P/sv/0/7L/9/+y//n/sv/8/7P//f+z/wAAs/8DALP/BQC0/wcAtP8JALX/DAC2/w4Atv8QALf/EgC3/xUAuP8WALn/GQC5/xsAuv8dALv/IAC8/yIAvf8kAL3/JgC+/ykAwP8rAMD/LQDB/y8Awv8xAMP/MwDE/zYAxf83AMb/OgDH/zwAx/8+AMn/QADK/0IAyv9EAMz/RgDM/0cAzf9KAM7/SwDP/00A0P9OANH/UADS/1EA0/9TANT/VADW/1UA1v9XANf/WADZ/1oA2f9bANr/WwDb/10A3P9eAN3/XgDe/18A3/9gAOD/YQDh/2EA4v9iAOP/YgDk/2MA5v9kAOb/ZADn/2QA6f9lAOr/ZQDq/2UA7P9lAO3/ZgDu/2YA7/9mAPD/ZgDy/2YA8/9mAPT/ZgD1/2YA9v9lAPf/ZQD4/2UA+f9lAPv/ZQD9/2QA/f9kAP//YwAAAGIAAQBiAAMAYgADAGIABQBgAAcAXwAIAF8ACQBfAAoAXgALAFwADQBcAA4AWwAQAFoAEQBZABIAWAATAFcAFABWABUAVQAXAFQAGABTABkAUgAaAFEAGwBQAB0ATwAdAE0AHgBMACAASwAgAEoAIQBJACIARwAjAEYAJABEACQAQgAlAEEAJgA/ACcAPAAnADsAKAA5ACgANwAoADQAKQAyACoALwAqAC0AKgArACsAKAArACUAKwAiACsAHwArAB0ALAAZACwAFgAsABIALAAQACwADAAsAAgALAAFACwAAQAsAP3/LAD5/ywA9v8sAPL/LADu/ywA6v8sAOb/LADi/ywA3v8rANr/KwDW/ysA0v8rAM7/KwDK/ysAxv8rAML/KwC+/yoAuv8qALb/KgCy/yoArv8pAKr/KQCm/ykAov8pAJ7/KQCb/ykAl/8pAJP/KQCP/ykAi/8pAIj/KQCE/ykAgP8oAH3/KAB6/ygAdv8oAHL/KABw/ygAbP8oAGn/JwBn/ycAZP8mAGH/JgBe/yUAW/8lAFj/JQBW/yMAVP8iAFL/IgBP/yIATf8gAEv/HwBJ/x8ASP8dAEb/HABE/xsAQ/8aAEH/GABA/xcAPv8WAD3/FAA8/xMAO/8RADr/DwA5/w4AOP8MADf/CgA2/wgANf8GADT/BAAz/wIAMv8AADL//v8x//z/MP/5/zD/+P8v//b/Lv/z/y7/8f8t/+//LP/t/yz/6/8r/+j/K//m/yr/5P8q/+H/Kf/f/yj/3P8p/9r/KP/Y/yf/1v8n/9P/J//R/yf/z/8m/83/Jv/L/yb/yf8m/8f/Jv/F/yb/w/8m/8H/Jv+//yb/vf8m/7v/J/+6/yf/uP8n/7b/J/+0/yj/s/8o/7H/KP+w/yj/r/8p/63/Kf+s/yr/q/8r/6n/K/+o/yv/p/8s/6b/Lf+l/y7/pf8u/6T/L/+j/zD/ov8x/6H/Mv+h/zP/oP80/5//Nf+e/zb/nv83/57/OP+d/zr/nP87/5z/PP+b/z7/mv8//5r/Qf+a/0L/mf9E/5j/Rv+Y/0f/mP9J/5f/Sv+X/0z/lv9O/5b/UP+W/1L/lf9T/5T/Vv+U/1j/lP9a/5P/Xf+T/17/k/9h/5L/Y/+S/2X/kv9o/5L/a/+R/23/kf9v/5H/cv+R/3T/kf93/5D/ef+Q/3z/kP+A/4//gv+Q/4X/kP+I/4//i/+P/47/j/+R/4//lP+P/5f/j/+b/4//nf+P/6H/j/+k/4//p/+P/6v/j/+u/4//sv+P/7X/j/+4/5D/vP+Q/8D/kP/D/5D/x/+R/8r/kf/O/5H/0f+R/9X/kv/Z/5L/3P+S/+D/kv/k/5P/6P+U/+z/lP/v/5T/8/+V//f/lf/7/5b///+W/wMAl/8HAJf/CgCY/w4Amf8SAJr/FgCa/xoAm/8eAJv/IgCc/yYAnf8qAJ7/LgCf/zIAn/82AKH/OgCh/z4Aov9BAKP/RQCk/0kApf9NAKb/UACo/1QAqP9YAKn/XACq/2AArP9kAKz/ZwCu/2sAsP9vALH/cwCy/3YAs/96ALT/fQC2/4EAt/+EALj/iAC6/4sAu/+PAL3/kgC+/5UAwP+ZAMH/nADC/58AxP+iAMb/pgDI/6kAyf+sAMv/rwDM/7EAzv+0AND/twDR/7oA0/+9ANX/wADX/8IA2P/EANv/yADc/8oA3v/MAN//zwDi/9EA5P/TAOb/1QDn/9cA6f/ZAOv/2wDt/90A7//fAPH/4QDy/+MA9f/kAPb/5gD5/+cA+v/pAP3/6gD+/+sAAADsAAIA7QAEAO4ABgDvAAgA8AAKAPEADADxAA4A8gAQAPMAEwDzABQA8wAXAPQAGAD0ABoA9AAcAPQAHgD0ACAA8wAiAPMAJADzACYA8gAoAPEAKgDxACwA8AAuAO8ALwDuADEA7gAzAO0ANQDrADcA6gA5AOkAOwDnADwA5wA/AOUAQADjAEIA4QBEAOAARQDeAEcA3ABIANoASgDYAEwA1gBOANMATwDRAFAAzgBSAMwAVADJAFUAxwBXAMQAWADBAFkAvgBaALsAXAC4AF0AtQBeALEAYACuAGEAqwBiAKcAYwCkAGQAoABlAJ0AZwCZAGgAlQBpAJEAagCNAGsAiQBsAIUAbACBAG0AfQBuAHkAbwB2AHAAcgBwAG4AcQBqAHEAZgByAGIAcwBeAHMAWgB0AFYAdABSAHQATgB1AEoAdQBGAHUAQgB2AD4AdgA7AHYANwB2ADMAdgAvAHYALAB2ACgAdgAlAHYAIgB2AB4AdgAbAHYAFwB1ABQAdQARAHUADQB1AAsAdQAHAHQABABzAAIAcwD//3IA/P9yAPn/cAD3/3AA9P9vAPH/bgDv/20A7f9sAOv/awDp/2oA5/9oAOX/ZwDj/2YA4f9kAOD/YwDe/2EA3P9fANv/XgDa/1wA2f9bANf/WADW/1cA1f9VANT/UwDT/1EA0f9PAND/TADP/0sAz/9IAM3/RgDM/0QAzP9CAMv/QADK/z0Ayf87AMj/OQDI/zcAx/80AMb/MgDF/zAAxP8uAMP/KwDD/ykAwf8nAMH/JADA/yIAv/8gAL7/HgC+/xwAvP8aALz/GAC7/xUAuv8UALn/EgC4/xAAuP8NALf/DAC2/woAtv8IALT/BgC0/wQAs/8DALP/AQCx/wAAsf/+/7D//f+v//v/r//6/67/+P+u//f/rf/2/6z/9f+r//T/q//z/6r/8v+q//H/qf/w/6n/8P+p/+//qP/u/6j/7f+n/+3/qP/s/6f/6/+n/+v/p//q/6f/6v+n/+n/p//p/6f/6P+n/+j/p//n/6f/5/+o/+b/qP/m/6j/5v+o/+X/qf/l/6n/5P+p/+P/qv/j/6v/4/+r/+L/rP/h/6z/4f+t/+D/rf/g/67/3/+u/9//r//e/7D/3v+w/93/sf/c/7L/3P+y/9v/tP/b/7T/2v+1/9r/tv/Z/7b/2f+4/9j/uP/X/7n/1v+6/9b/u//W/7z/1f+9/9T/vf/U/7//0//A/9P/wf/S/8L/0v/C/9H/xP/R/8X/0f/G/9D/x//Q/8n/z//K/8//y//O/8z/zv/N/87/zv/N/9D/zf/R/83/0v/N/9T/zf/W/83/1//N/9j/zf/a/83/2//N/93/zf/e/83/4P/N/+L/zf/j/83/5f/N/+f/zf/o/83/6v/N/+v/zf/t/83/7//N//H/zv/z/87/9P/O//b/z//4/8//+f/P//z/z//9/8//AADQ/wEA0P8DANH/BQDR/wcA0f8JANH/CwDR/w0A0f8PANL/EQDS/xMA0/8WANP/GADT/xkA1P8bANT/HgDU/yAA1P8iANX/JADV/yYA1f8oANb/KgDW/ywA1/8uANf/MADY/zEA2P80ANj/NQDZ/zgA2f85ANr/OwDa/z0A2v8+ANv/QADc/0IA3P9DAN3/RQDd/0YA3f9HAN7/SQDf/0sA3/9MAOH/TQDh/08A4f9PAOL/UADj/1IA5P9TAOT/VADl/1UA5v9WAOf/VgDn/1cA6f9YAOn/WADq/1kA6/9aAOz/WgDt/1oA7v9bAO//XADv/1wA8P9cAPL/XADz/1wA9P9cAPX/XAD2/1wA9/9bAPj/WwD6/1sA+/9bAPz/WgD9/1oA/v9aAAAAWQAAAFkAAgBYAAMAVwAEAFcABQBWAAcAVQAIAFUACQBUAAoAUwALAFIADABRAA4AUQAPAE8AEABOABEATQASAEwAEwBLABQASQAVAEgAFgBHABcARgAYAEQAGQBDABoAQQAbAD8AGwA9ABwAOwAdADkAHgA3AB4ANQAfADMAIAAwACAALgAhACwAIQApACIAJgAiACQAIwAhACQAHgAkABsAJQAYACUAFQAlABIAJQAOACYACwAnAAgAJwAEACcAAQAoAP3/KAD6/ygA9/8oAPP/KQDv/ykA6/8pAOj/KQDk/ykA4P8qAN3/KgDZ/yoA1f8qANL/KgDO/yoAyv8rAMf/KwDD/ysAv/8rALv/KwC4/ysAtP8rALD/KwCt/ysAqf8sAKb/LACi/ywAnv8sAJv/LACY/ysAlP8rAJH/KwCO/ysAi/8rAIj/KgCF/yoAgf8qAH7/KQB8/ygAeP8oAHb/JwBz/ycAcf8mAG7/JQBs/yQAaf8jAGf/IgBl/yEAY/8gAGH/HwBe/x4AXf8cAFv/GwBZ/xoAWP8YAFf/FwBV/xUAVP8TAFP/EgBS/xAAUf8PAFD/DQBP/wsATv8JAE7/BwBN/wUATf8DAEz/AQBM////S//9/0v/+/9L//n/Sv/3/0r/9f9K//L/Sv/w/0n/7v9J/+z/Sf/p/0n/6P9J/+X/Sf/j/0n/4f9J/97/Sv/d/0r/2v9K/9j/Sv/W/0r/1P9K/9L/Sv/Q/0r/zv9K/8z/S//K/0v/yP9L/8b/S//F/0z/w/9N/8H/Tf/A/03/vf9O/7z/Tv+6/0//uf9P/7f/T/+2/1D/tf9R/7P/Uf+y/1L/sf9T/7D/U/+v/1T/rv9U/63/Vv+s/1b/q/9W/6v/V/+q/1j/qf9Z/6j/Wv+o/1v/p/9c/6f/XP+m/17/pv9f/6X/X/+l/2D/pf9h/6X/Yv+l/2P/pP9k/6T/Zf+k/2f/o/9o/6P/af+j/2r/o/9s/6P/bf+i/27/ov9v/6L/cf+i/3L/ov90/6L/df+i/3b/ov94/6H/ev+h/3v/of98/6H/fv+h/3//of+B/6H/g/+h/4T/of+G/6H/iP+h/4r/of+L/6H/jf+h/4//of+R/6L/k/+i/5T/ov+X/6L/mf+i/5r/o/+d/6P/nv+j/6H/o/+j/6P/pf+j/6f/pP+p/6T/q/+k/67/pP+w/6T/sv+l/7X/pf+3/6X/uf+l/7z/pv++/6b/wf+m/8P/pv/G/6f/yP+n/8v/p//N/6j/0P+o/9L/qf/V/6n/2P+q/9r/qv/d/6v/4P+r/+L/q//l/6z/6P+s/+v/rf/t/63/8P+u//P/rv/2/6//+P+v//v/sP///7D/AQCx/wQAsv8HALP/CgCz/w0AtP8QALX/EwC1/xUAtf8YALf/GwC3/x8AuP8hALn/JAC6/ycAuv8qALv/LQC8/zAAvf8zAL7/NgC//zkAv/88AMD/PwDB/0EAwv9FAMP/RwDE/0sAxf9NAMb/UADH/1MAyP9WAMn/WQDK/1sAy/9eAMz/YQDN/2QAzv9mAM//aQDQ/2wA0v9uANP/cQDU/3QA1f92ANf/eQDY/3sA2f9+ANr/gADc/4MA3f+FAN7/iADf/4sA4f+MAOL/jwDj/5EA5f+TAOb/lgDn/5gA6f+aAOr/nADr/54A7f+gAO7/ogDw/6MA8f+lAPL/pwD0/6kA9f+qAPf/rAD5/64A+v+vAPv/sQD9/7IA//+zAAAAtQABALYAAwC2AAUAtwAGALkABwC6AAkAuwALALwADAC8AA0AvAAPAL0AEQC+ABIAvgAUAL4AFQC/ABcAvwAYAL8AGgC/ABsAvwAdAL8AHgC/ACAAvwAhAL8AIwC/ACQAvwAmAL4AJwC9ACkAvQAqALwALAC8AC0AuwAvALoAMAC5ADIAuAAzALcANAC2ADUAtQA3ALQAOACyADoAsQA7ALAAPACuAD0ArQA+AKsAQACpAEEAqABCAKYAQwCkAEUAogBGAKAARwCeAEgAmwBJAJkASgCXAEsAlQBMAJIATgCPAE8AjQBQAIoAUACHAFEAhQBSAIIAUwB/AFQAfABUAHkAVQB2AFYAcwBXAHAAWABtAFkAagBZAGcAWgBkAFoAYQBbAF4AWwBbAFwAVwBdAFQAXQBRAF0ATgBeAEsAXgBIAF8ARQBfAEIAXwA+AGAAPABgADgAYAA2AGAAMgBgADAAYAAsAGAAKgBgACYAYAAkAGAAIQBgAB4AXwAbAF8AGABfABYAXwATAF4AEABeAA4AXQAMAF0ACQBcAAYAWwAEAFsAAgBaAAAAWQD+/1gA+/9XAPn/VgD3/1UA9f9UAPT/UwDy/1IA8P9QAO7/TwDt/04A6/9MAOr/SwDp/0kA5/9IAOb/RgDl/0UA5P9DAOP/QQDi/0AA4f8+AOD/PADg/zoA3/85AN7/NwDe/zUA3f80AN3/MgDc/zAA3P8uANv/LADb/yoA2v8oANr/JgDZ/yQA2f8iANn/IQDY/x8A2P8dANf/GwDX/xoA1/8YANb/FgDW/xQA1v8SANX/EQDV/w8A1P8NANT/DADU/woA0/8JANP/BwDS/wYA0v8EANL/AwDR/wEA0f8AAND////Q//7/z//9/8//+//O//r/zv/5/83/+P/N//f/zP/2/8z/9f/L//X/y//0/8r/8//K//L/yf/y/8n/8v/I//H/yP/x/8j/8P/H//D/x//v/8b/7//G/+7/xf/u/8X/7f/F/+3/xP/t/8T/7f/E/+z/xP/s/8P/7P/D/+z/w//s/8P/7P/D/+z/w//r/8L/6//C/+v/wv/r/8L/6v/C/+r/wv/q/8L/6v/C/+n/wv/p/8L/6f/C/+n/wv/o/8L/6P/C/+j/wv/n/8L/5//D/+f/w//m/8P/5v/D/+b/xP/l/8T/5f/E/+X/xP/k/8T/5P/F/+T/xf/k/8X/4//F/+P/xv/j/8b/4v/G/+L/x//i/8f/4f/H/+H/yP/h/8j/4P/J/+D/yf/g/8r/4P/L/9//y//f/8z/3//M/9//zf/e/83/3v/O/97/z//e/9D/3v/Q/97/0v/d/9P/3f/T/93/1P/d/9X/3f/W/93/1//d/9j/3f/Z/93/2v/c/9v/3P/c/9z/3f/c/97/3P/g/9z/4f/c/+L/3P/j/9z/5f/c/+b/3P/n/9z/6f/c/+r/3P/r/9z/7f/c/+7/3P/w/9z/8f/c//L/3P/1/9z/9v/c//j/3P/5/9z/+//b//3/2//+/9v/AADb/wIA2/8EANv/BQDb/wcA2/8JANv/CwDb/w0A3P8PANz/EQDc/xMA3P8VANz/FgDc/xgA3P8aANz/HADc/x4A3P8gAN3/IgDd/yQA3f8mAN3/JwDd/ykA3v8rAN7/LQDe/y8A3/8wAN//MgDf/zQA4P82AOD/NwDg/zgA4f86AOH/PADi/z0A4v8/AOP/QADj/0EA5P9CAOX/QwDl/0UA5v9GAOf/RwDn/0gA5/9IAOj/SQDp/0oA6v9LAOv/SwDr/0wA7P9MAO3/TQDu/00A7/9OAPD/TgDx/04A8v9OAPP/TwD0/08A9f9PAPb/TwD3/08A+P9OAPn/TgD6/04A+/9OAPz/TQD9/00A/v9NAAAATAAAAEwAAgBLAAMASwAEAEoABQBJAAYASQAHAEgACABHAAkARgAKAEUACwBFAA0ARAAOAEIADwBBABAAQAARAD8AEQA9ABIAPAATADsAFAA5ABUAOAAWADYAFwA0ABgAMwAYADEAGQAvABoALAAbACsAGwAoABwAJgAdACQAHQAiAB4AHwAfABwAIAAaACAAFwAhABUAIQASACIAEAAjAA0AIwAKACQABwAkAAQAJAABACUA/v8lAPv/JQD4/yYA9f8mAPL/JwDv/ycA7P8nAOj/JwDl/ygA4v8oAN//KADc/ygA2f8pANX/KQDS/ykAz/8pAMv/KQDJ/ykAxv8qAML/KgC//yoAvP8qALn/KgC2/ykAs/8pALD/KQCt/ykAqv8oAKf/KACk/ygAof8nAJ7/JwCb/yYAmf8mAJb/JQCU/yQAkf8kAI7/IwCM/yIAiv8hAIf/IACF/x8Ag/8eAIH/HQB//xwAfP8aAHr/GQB5/xcAd/8XAHX/FQB0/xMAcv8SAHH/EQBv/w8Abv8NAG3/CwBs/woAa/8IAGr/BwBp/wUAaP8DAGj/AQBn/wAAZv/+/2b//P9m//n/Zv/4/2X/9v9l//T/Zf/y/2X/8P9l/+7/Zf/s/2X/6/9m/+j/Zv/m/2b/5P9n/+L/Z//g/2f/3/9o/93/aP/b/2n/2f9p/9f/av/V/2v/1P9r/9L/bP/Q/23/zv9t/8z/bf/L/27/yf9v/8j/cP/G/3D/xf9x/8P/cv/C/3P/wP90/7//dP++/3X/vf92/7v/dv+6/3f/uf94/7j/ef+3/3r/tv97/7X/fP+0/33/s/99/7P/fv+y/3//sv+A/7H/gf+x/4L/sP+D/7D/hP+w/4X/r/+F/6//hv+v/4f/r/+I/6//if+u/4r/rv+L/67/jP+u/43/rv+O/67/j/+u/5D/rv+R/67/kv+v/5P/r/+U/6//lf+v/5b/r/+X/6//mP+w/5n/sP+a/7D/m/+w/5z/sf+d/7H/nv+x/6D/sv+h/7L/of+y/6P/sv+k/7P/pf+z/6b/tP+n/7T/qP+0/6n/tf+r/7X/q/+1/63/tv+u/7b/r/+2/7H/tv+y/7f/s/+3/7T/uP+1/7j/tv+4/7j/uf+5/7n/u/+6/7z/uv+9/7r/v/+7/8D/u//B/7z/w/+8/8T/vf/F/73/x/+9/8n/vv/K/77/y/++/83/v//O/7//0P/A/9L/wP/U/8D/1f/B/9f/wf/Z/8L/2v/C/9z/w//d/8P/3//D/+H/xP/j/8T/5P/E/+b/xf/o/8X/6v/G/+v/xv/u/8f/8P/H//H/yP/z/8j/9f/J//f/yf/5/8n/+//K//3/yv///8v/AQDL/wMAzP8FAMz/BwDN/wkAzv8LAM7/DQDP/w8Az/8RAM//FADQ/xUA0f8YANH/GgDS/xwA0v8eANP/IADU/yIA1P8kANT/JwDV/ykA1v8rANf/LQDX/y8A1/8xANj/NADZ/zYA2v84ANr/OgDb/zwA3P8+AN3/QQDd/0MA3v9FAN//RwDg/0kA4P9LAOH/TgDi/1AA4/9RAOT/VADk/1YA5f9YAOb/WgDn/1wA6P9eAOn/YADp/2IA6v9kAOv/ZgDs/2cA7f9pAO7/awDv/20A8P9vAPH/cQDy/3IA8/90APT/dQD1/3cA9v95APf/egD4/3sA+f99APr/fwD7/4AA/P+BAP7/ggD+/4QAAACFAAAAhgACAIcAAgCIAAQAiQAFAIoABgCLAAcAjAAIAI0ACgCNAAsAjgAMAI8ADQCPAA4AkAAQAJAAEACRABIAkQATAJIAFACSABUAkgAWAJIAFwCSABgAkwAaAJMAGwCTABwAkwAdAJMAHgCTACAAkwAhAJIAIgCSACMAkgAkAJEAJQCRACYAkAAnAJAAKQCPACkAjwArAI4ALACNAC0AjAAuAIwALwCKADAAigAxAIkAMgCHADMAhgA0AIUANQCEADYAggA3AIEAOAB/ADkAfgA6AHwAOwB6ADwAeQA9AHcAPQB1AD4AcwA/AHEAQABvAEEAbQBBAGsAQgBpAEMAZwBEAGUARABjAEUAYQBFAF4ARgBcAEcAWgBHAFgASABWAEgAUwBJAFEASgBOAEoATABKAEkASwBHAEsARQBLAEIATABAAEwAPQBMADsATAA5AEwANgBNADQATQAyAE0ALwBNAC0ATQAqAE0AKABNACYATAAjAEwAIQBMAB8ATAAdAEwAGwBLABkASwAXAEoAFABJABIASQAQAEgADgBIAAwARwAKAEYACABFAAYARAAFAEQAAwBDAAEAQQAAAEAA/v9AAP3/PgD7/z0A+v88APj/OwD3/zoA9v84APT/NwDz/zYA8v80APH/MwDw/zIA7/8wAO7/LwDu/y0A7f8sAOz/KgDs/ykA6/8nAOv/JgDq/yQA6v8jAOr/IQDp/yAA6f8eAOn/HQDo/xsA6P8aAOj/GADo/xcA6P8VAOj/FADo/xMA6P8RAOj/EADo/w4A6P8NAOj/CwDn/woA5/8JAOf/CADn/wYA5/8FAOf/BADn/wMA5/8CAOf/AQDn/wAA5////+b//v/m//3/5v/8/+b/+//m//r/5v/6/+b/+f/l//j/5f/4/+X/9//l//b/5P/2/+T/9f/k//X/5P/0/+P/9P/j//P/4//z/+L/8//i//P/4v/z/+H/8v/h//L/4f/y/+H/8v/g//L/4P/y/9//8v/f//L/3//y/9//8f/e//H/3v/x/97/8f/d//H/3f/x/93/8f/d//H/3P/x/9z/8f/c//H/2//x/9v/8f/b//H/2v/x/9r/8f/a//H/2v/x/9n/8f/Z//H/2f/x/9j/8f/Y//H/2P/x/9j/8f/X//H/1//x/9f/8f/W//H/1v/x/9b/8f/W//H/1v/w/9X/8P/V//D/1f/w/9X/8P/V//D/1P/w/9T/7//U/+//1P/v/9T/7//U/+//1P/v/9T/7//U/+//1P/v/9T/7v/U/+7/1P/u/9T/7v/U/+7/1P/u/9T/7f/V/+3/1f/t/9X/7f/V/+3/1v/t/9b/7f/W/+z/1v/s/9f/7P/X/+z/2P/r/9j/6//Z/+v/2f/r/9n/6v/a/+r/2//q/9v/6v/c/+r/3P/p/93/6f/e/+n/3v/o/9//6P/g/+j/4f/o/+L/6P/j/+f/4//n/+X/5//l/+b/5v/m/+j/5v/o/+X/6v/l/+v/5f/s/+X/7f/k/+7/5P/v/+T/8f/k//L/4//0/+P/9f/j//b/4//4/+P/+f/j//v/4v/8/+L//v/i////4v8AAOL/AgDh/wQA4f8FAOH/BwDh/wkA4f8KAOH/DADh/w4A4f8PAOH/EQDh/xMA4f8UAOH/FgDh/xgA4f8ZAOH/GwDi/xwA4v8eAOL/HwDi/yEA4v8iAOP/JADj/yUA4/8nAOT/KADk/ykA5P8qAOX/KwDl/y0A5v8uAOb/LwDn/zAA5/8xAOf/MgDo/zMA6f80AOn/NQDq/zYA6/82AOv/NwDs/zcA7f84AO3/OQDu/zkA7/85APD/OgDw/zoA8f87APL/OwDz/zwA9P88APX/PAD2/zwA9v88APf/PAD5/zwA+f88APr/PAD7/zwA/P88AP3/PAD+/zwA//88AAAAOwABADsAAgA6AAMAOgAEADkABQA5AAYAOAAHADcACAA3AAkANgAKADUACwA0AAwAMwANADIADQAxAA4AMAAPAC8AEAAtABEALAASACsAEwApABMAKAAUACYAFQAkABYAIwAWACEAFwAfABgAHQAZABsAGQAZABoAFwAbABUAGwATABwAEQAdAA8AHQANAB4ACwAeAAgAHwAGAB8AAwAgAAEAIAD+/yEA/P8hAPn/IgD3/yIA9P8jAPL/IwDv/yMA7f8kAOr/JADo/yQA5f8lAOL/JQDf/yUA3f8lANr/JQDY/yUA1f8lANP/JQDQ/yUAzv8lAMv/JQDI/yQAxv8kAMP/JADB/yMAvv8jALz/IgC6/yIAt/8hALX/IQCy/yAAsP8fAK7/HwCs/x4Aqf8dAKf/HACl/xsAo/8aAKH/GQCf/xcAnf8WAJv/FQCZ/xQAl/8TAJb/EQCU/xAAk/8PAJH/DgCQ/wwAjv8LAI3/CQCM/wgAi/8GAIn/BQCI/wMAh/8CAIb/AACF//7/hf/9/4T/+/+E//r/g//4/4L/9v+C//T/gv/z/4H/8f+B/+//gv/u/4H/7P+B/+v/gv/p/4L/5/+C/+X/gv/k/4P/4v+D/+H/g//f/4T/3f+E/9z/hf/b/4X/2f+G/9f/hv/W/4f/1P+I/9P/iP/R/4n/0P+K/8//iv/O/4v/zP+M/8v/jf/K/47/yf+P/8j/j//G/5H/xv+R/8T/kv/E/5P/w/+U/8L/lf/B/5b/wP+X/8D/l/+//5j/vv+Z/77/mv++/5v/vf+c/73/nf+8/57/vP+f/7z/oP+7/6H/u/+h/7v/ov+7/6P/u/+k/7v/pf+7/6b/u/+n/7v/qP+7/6n/u/+q/7v/q/+7/6v/vP+s/7z/rf+8/67/vf+v/73/sP+9/7H/vv+y/77/s/++/7T/vv+0/7//tf+//7b/wP+3/8D/t//A/7n/wf+5/8H/uv/C/7v/wv+8/8L/vf/D/73/w/++/8T/v//E/8D/xf/B/8X/wv/F/8L/xv/D/8f/xP/H/8X/x//G/8j/x//I/8j/yf/J/8n/yf/K/8r/yv/L/8v/zP/L/83/y//O/8z/z//M/9D/zf/Q/83/0f/N/9L/zv/T/87/1P/P/9X/z//W/9D/1//Q/9j/0P/Z/9H/2v/R/9v/0v/c/9L/3f/S/97/0//f/9P/4P/T/+H/1P/i/9T/4//U/+T/1f/l/9X/5//W/+j/1v/p/9b/6v/X/+v/1//s/9f/7v/X/+//2P/w/9j/8f/Z//L/2f/0/9r/9f/a//b/2v/4/9r/+f/b//r/2//8/9z//f/c//7/3P8AANz/AQDd/wMA3f8EAN7/BgDe/wcA3v8IAN//CgDf/wsA4P8NAOD/DwDg/xAA4f8SAOH/EwDh/xUA4v8WAOL/GADj/xkA4/8bAOP/HADk/x4A5P8gAOX/IQDl/yMA5f8kAOb/JgDm/ygA5/8pAOf/KwDo/ywA6P8uAOn/MADp/zEA6v8zAOr/NADr/zYA7P84AOz/OQDt/zsA7f88AO7/PgDu/z8A7/9BAPD/QwDw/0QA8f9FAPH/RwDy/0gA8/9JAPP/SwD0/00A9f9OAPX/TwD2/1AA9/9SAPj/UwD4/1QA+f9WAPr/VwD6/1gA+/9ZAPz/WgD9/1sA/v9cAP7/XQD//14AAABfAAEAYAACAGEAAgBiAAMAYwAEAGQABQBlAAYAZQAHAGYABwBnAAgAZwAJAGgACgBpAAsAaQAMAGoADQBqAA4AawAPAGsADwBsABAAbAARAGwAEgBtABMAbQAUAG0AFQBtABYAbQAXAG0AGABtABgAbgAZAG4AGgBuABsAbgAcAG0AHQBtAB4AbQAfAG0AHwBsACEAbAAhAGwAIgBsACMAawAkAGoAJQBqACYAaQAnAGgAJwBoACgAZwApAGcAKgBlACoAZQArAGQALABjAC0AYgAuAGEALgBgAC8AXgAwAF0AMABcADEAWwAyAFoAMgBYADMAVwA0AFUANABUADUAUgA2AFEANgBPADcATgA3AEwANwBLADgASQA4AEgAOQBGADkARAA5AEMAOgBBADoAPwA7AD0AOwA8ADsAOgA7ADgAOwA2ADsANQA8ADMAPAAxADwALwA8AC0APAAsADsAKgA7ACgAOwAmADsAJQA7ACMAOgAhADoAHwA6AB4AOQAcADkAGwA4ABkAOAAXADcAFQA3ABQANgASADUAEQA1AA8ANAAOADMADAAzAAsAMgAJADEACAAwAAYALwAFAC8ABAAtAAMALQACACwAAAAqAP//KQD+/ykA/f8oAPz/JwD7/yUA+v8kAPr/IwD4/yIA9/8hAPf/IAD2/x8A9v8eAPX/HAD1/xsA9P8aAPT/GQDz/xgA8/8XAPP/FQDy/xQA8v8TAPL/EgDx/xEA8f8QAPH/DwDx/w0A8f8MAPH/CwDx/woA8f8JAPH/CADx/wcA8f8GAPH/BQDx/wQA8f8DAPH/AwDx/wIA8f8BAPH/AADx////8f/+//H//f/x//3/8f/8//H//P/y//v/8v/6//L/+v/y//n/8v/5//L/+P/y//j/8v/3//L/9//y//f/8v/2//L/9v/x//b/8f/2//H/9v/x//X/8f/1//H/9f/x//X/8f/1//H/9f/x//X/8f/1//D/9f/w//X/8P/1//D/9f/w//X/8P/1//D/9f/v//X/7//1/+//9f/v//b/7//2/+7/9v/u//b/7v/2/+7/9v/t//b/7f/2/+3/9v/t//f/7P/3/+z/9//r//f/6//3/+v/9//r//f/6//3/+r/9//q//f/6v/4/+n/+P/p//j/6P/4/+j/+P/n//j/5//4/+f/+P/m//j/5v/4/+b/+P/l//j/5f/4/+X/+P/k//j/5P/4/+T/+P/j//j/4//4/+P/+P/j//j/4v/4/+L/+P/h//j/4f/4/+H/+P/h//j/4P/3/+D/9//g//f/4P/3/+D/9//g//f/4P/3/9//9v/f//b/3//2/9//9v/f//b/3//2/+D/9v/g//X/4P/1/+D/9P/g//T/4P/0/+D/9P/g//P/4P/z/+D/8//h//L/4f/y/+H/8v/i//H/4v/x/+L/8f/j//D/4//w/+P/8P/k/+//5f/v/+X/7v/m/+7/5v/u/+f/7f/n/+3/6P/t/+n/7P/p/+z/6v/s/+v/6//s/+v/7f/r/+3/6v/u/+r/7//p//D/6f/x/+n/8v/p//P/6P/0/+j/9v/o//f/6P/4/+j/+f/o//r/5//7/+f//P/n//7/5////+f/AADn/wEA5/8CAOb/AwDm/wUA5v8GAOb/BwDm/wgA5v8KAOb/CwDm/wwA5v8NAOb/DwDm/xAA5/8RAOf/EgDn/xMA5/8UAOf/FQDn/xYA6P8XAOj/GADo/xkA6f8aAOn/GwDp/xwA6v8dAOr/HgDq/x4A6/8gAOz/IADs/yEA7P8iAO3/IgDu/yMA7v8kAO//JADv/yUA8P8lAPD/JgDx/yYA8v8nAPP/JwDz/ycA9P8oAPX/KAD2/ygA9v8pAPf/KQD4/ykA+f8pAPn/KgD6/yoA+/8qAPz/KgD9/yoA/v8qAP7/KgD//yoAAAAqAAEAKQABACkAAgApAAMAKQAEACgABQAoAAYAKAAHACcABwAmAAgAJgAJACUACgAkAAoAJAALACMADAAiAA0AIQANACAADgAfAA8AHgAPAB0AEAAcABEAGgARABkAEgAYABMAFgAUABUAFAAUABUAEgAVABEAFgAPABYADgAXAAwAGAAKABgACAAZAAcAGQAFABoAAwAaAAIAGgAAABsA/v8cAPz/HAD6/xwA+f8cAPb/HQD0/x0A8/8dAPH/HQDv/x0A7f8dAOv/HQDp/x0A5/8dAOX/HQDj/x0A4f8dAN//HQDd/xwA2/8cANn/HADX/xsA1f8bANP/GwDR/xoAz/8aAM3/GQDM/xgAyv8YAMj/FwDG/xYAxP8WAML/FQDB/xQAv/8TAL3/EgC7/xEAuv8QALj/DwC3/w4Atf8NALT/DACy/wsAsf8KAK//CQCu/wgArf8GAKz/BQCq/wQAqf8DAKj/AgCn/wAApv///6X//v+k//z/o//7/6L/+v+i//j/of/3/6D/9v+g//T/n//z/5//8v+e//D/nv/v/57/7v+e/+z/nv/r/53/6v+d/+j/nf/n/53/5v+e/+X/nv/j/57/4v+e/+H/n//g/5//3v+f/93/oP/c/6D/2/+h/9r/of/Z/6L/2P+i/9f/o//W/6P/1f+k/9T/pf/T/6b/0v+m/9H/p//R/6f/0P+p/8//qf/O/6r/zv+r/83/rP/N/6z/zP+t/8v/rv/L/6//y/+v/8r/sP/K/7H/yv+y/8n/s//J/7T/yf+0/8n/tf/J/7b/yf+3/8n/uP/J/7n/yf+5/8n/uv/J/7v/yf+8/8n/vf/J/73/yf++/8n/v//K/8D/yv/B/8r/wf/K/8L/y//D/8v/xP/M/8T/zP/F/8z/xv/N/8b/zf/H/83/yP/O/8n/zv/J/87/yv/P/8v/z//L/9D/zP/Q/83/0P/N/9H/zv/R/87/0v/P/9L/0P/T/9D/0//R/9T/0v/U/9L/1P/T/9X/0//V/9T/1v/V/9b/1f/X/9b/1//W/9f/1//Y/9f/2P/Y/9n/2f/Z/9n/2f/a/9r/2v/a/9v/2//b/9v/3P/b/93/3P/d/9z/3v/d/97/3f/f/93/3//e/+D/3v/h/97/4f/f/+L/3//i/9//4//g/+P/4P/k/+D/5f/h/+X/4f/m/+H/5v/i/+f/4v/o/+L/6f/i/+n/4//q/+P/6v/j/+v/4//s/+T/7P/k/+3/5P/u/+T/7v/l/+//5f/w/+X/8f/l//H/5v/y/+b/8//m//T/5v/0/+b/9f/n//b/5//3/+f/+P/n//n/5//6/+j/+//o//v/6P/8/+j//f/o//7/6f///+n/AADp/wEA6f8CAOn/AwDq/wQA6v8FAOr/BgDq/wcA6v8IAOv/CQDr/woA6/8LAOv/DADr/w0A7P8PAOz/EADs/xEA7P8SAO3/EwDt/xQA7f8VAO3/FgDu/xgA7v8YAO7/GgDu/xsA7/8cAO//HQDv/x4A8P8fAPD/IADx/yIA8f8jAPH/JADx/yUA8v8mAPL/JwDz/ygA8/8pAPP/KgD0/ysA9P8sAPX/LgD1/y8A9v8wAPb/MQD3/zIA9/8zAPj/NAD4/zUA+P81APn/NwD5/zcA+v84APr/OQD7/zoA/P87APz/PAD8/z0A/f8+AP7/PgD+/z8A//9AAAAAQQAAAEEAAQBCAAEAQwACAEMAAgBEAAQARQAEAEYABQBGAAUARwAGAEcABwBIAAcASQAIAEkACQBJAAkASgAKAEoACwBLAAsASwAMAEsADQBMAA0ATQAOAE0ADwBNABAATQAQAE0AEQBNABIATgASAE4AEwBOABQATgAUAE4AFQBOABYATgAXAE4AFwBOABgATgAZAE4AGQBNABoATQAbAE0AHABMABwATAAdAEwAHQBLAB4ASwAfAEoAIABKACAASQAhAEkAIQBIACIARwAjAEcAIwBGACQARQAkAEUAJQBEACUAQwAmAEIAJgBBACcAQAAnAD8AKAA+ACgAPQApADwAKQA7ACkAOgAqADkAKgA4ACoANwAqADYAKwA1ACsAMwArADIAKwAxACsAMAAsAC8ALAAtACwALAAsACsALAAqACwAKQAsACcAKwAmACsAJQArACQAKwAiACsAIQArACAAKgAeACoAHQApABwAKQAbACkAGgApABgAKAAYACgAFgAnABUAJwAUACYAEwAlABIAJQAQACQADwAkAA4AIwANACIADAAiAAsAIQAKACAACQAgAAgAHwAHAB4ABgAdAAUAHQAFABwABAAbAAMAGgACABkAAQAZAAEAGAAAABcA//8WAP//FQD+/xQA/v8UAP3/EwD9/xIA/P8RAPz/EAD7/w8A+/8PAPv/DgD6/w0A+v8MAPr/CwD5/woA+f8KAPn/CQD5/wgA+f8HAPn/BwD5/wYA+f8FAPn/BAD5/wQA+f8DAPn/AgD5/wIA+f8BAPn/AQD5/wAA+f////n////5//7/+f/+//n//f/5//3/+f/8//n//P/5//z/+f/7//n/+//5//v/+f/6//n/+v/5//r/+f/6//n/+f/5//n/+v/5//r/+f/6//n/+v/5//r/+f/6//n/+v/5//r/+f/6//n/+v/5//r/+f/6//n/+v/5//r/+f/5//n/+f/5//n/+f/5//r/+f/6//n/+v/5//r/+f/6//n/+v/5//r/+f/6//j/+//4//v/+P/7//j/+//3//v/9//7//f//P/3//z/9//8//b//P/2//z/9v/8//X//P/1//3/9f/9//X//f/0//3/9P/9//P//f/z//3/8//9//L//v/y//7/8v/+//H//v/x//7/8P/+//D//v/w//7/7//+/+///v/u//7/7v/+/+7//v/t//7/7f/+/+3//v/s//7/7P/+/+z//v/r//7/6//+/+v//f/q//3/6v/9/+r//f/p//3/6f/8/+n//P/o//z/6P/8/+j//P/o//z/6P/7/+j/+//n//v/5//6/+f/+v/n//r/5//6/+f/+f/n//n/5//5/+f/+P/n//j/5//4/+f/9//n//f/5//2/+f/9v/n//b/5//1/+f/9f/n//X/5//0/+f/9P/o//T/6P/z/+j/8//p//P/6f/y/+n/8v/q//H/6v/x/+r/8f/r//D/6//w/+z/7//s/+//7f/v/+3/7//u/+7/7//u/+//7v/w/+3/8f/t//H/7f/y/+3/8//s//P/7P/0/+z/9f/r//X/6//2/+v/9//r//j/6//5/+v/+v/q//r/6v/7/+r//P/q//3/6v/+/+r////q////6v8BAOr/AQDq/wIA6v8DAOr/BADq/wUA6v8GAOr/BwDq/wcA6/8IAOv/CQDr/woA6/8KAOv/CwDs/wwA7P8NAOz/DgDs/w4A7f8PAO3/EADt/xAA7v8RAO7/EgDv/xIA7/8TAPD/FADw/xQA8P8VAPH/FgDx/xYA8v8XAPL/FwDz/xgA9P8YAPT/GQD1/xkA9f8ZAPb/GgD3/xoA9/8aAPj/GwD4/xsA+f8cAPr/HAD7/xwA+/8cAPz/HAD9/x0A/f8dAP7/HQD//x0A//8dAAAAHQABAB0AAQAdAAIAHQADABwAAwAcAAQAHAAFABwABgAbAAYAGwAHABoACAAaAAgAGgAJABkACQAYAAoAGAALABcACwAXAAwAFgANABUADQAVAA4AFAAPABMADwASABAAEQAQABAAEQAPABEADgASAA0AEgAMABMACwATAAoAEwAIABQABwAUAAYAFQAFABUABAAVAAIAFgABABYAAAAWAP7/FgD9/xYA/P8WAPr/FwD5/xcA9/8XAPb/FwD0/xcA8/8XAPL/FgDw/xYA7/8WAO3/FgDs/xYA6v8VAOn/FQDn/xUA5v8UAOX/FADj/xQA4v8TAOD/EwDe/xIA3f8SANz/EQDa/xAA2f8QANf/DwDW/w8A1f8OANP/DQDS/w0A0f8MAND/CwDO/woAzf8JAMz/CADL/wgAyf8HAMj/BgDH/wUAxv8EAMX/AwDE/wIAw/8BAML/AADB////wP/+/7///f++//z/vf/7/73/+v+8//n/u//4/7r/9/+6//b/uf/1/7n/9P+4//P/uP/y/7f/8P+3//D/t//v/7b/7v+2/+z/tv/s/7b/6/+2/+r/tv/p/7X/6P+2/+f/tv/m/7b/5f+2/+T/tv/j/7b/4v+2/+L/t//h/7f/4P+3/9//uP/e/7j/3v+5/93/uf/c/7n/3P+6/9v/u//a/7v/2v+8/9n/vf/Z/73/2P++/9j/v//X/7//1//A/9f/wf/W/8H/1v/C/9X/w//V/8T/1f/E/9X/xf/V/8b/1P/H/9T/x//U/8j/1P/J/9T/yv/U/8r/1P/L/9T/zP/U/83/1f/N/9X/zv/V/8//1f/Q/9X/0P/W/9H/1v/S/9b/0//W/9P/1v/U/9f/1f/X/9b/2P/W/9j/1//Y/9j/2P/Y/9n/2f/Z/9r/2f/a/9r/2//a/9z/2//c/9v/3f/c/93/3P/e/9z/3//d/9//3f/g/97/4P/e/+H/3v/i/9//4v/g/+P/4P/j/+D/5P/h/+T/4f/l/+L/5f/i/+b/4//m/+P/5//j/+f/5P/o/+T/6P/l/+j/5f/p/+b/6f/m/+n/5v/q/+f/6v/n/+v/6P/r/+j/7P/p/+z/6f/s/+n/7f/p/+3/6v/u/+r/7v/q/+7/6//u/+v/7//r/+//7P/v/+z/8P/s//D/7f/w/+3/8f/t//H/7v/x/+7/8v/u//L/7v/y/+7/8//v//P/7//0/+//9P/v//T/7//1//D/9f/w//X/8P/2//D/9v/w//b/8P/3//H/9//x//f/8f/4//H/+P/x//n/8f/5//L/+v/y//r/8v/6//L/+//y//v/8v/8//L//P/y//3/8v/9//L//v/z//7/8/////P////z/wAA8/8AAPP/AQDz/wEA8/8CAPP/AgD0/wMA9P8EAPT/BAD0/wUA9P8FAPT/BgD0/wcA9P8HAPT/CAD0/wgA9P8JAPT/CgD0/woA9P8LAPX/DAD1/wwA9f8NAPX/DQD1/w4A9f8PAPX/DwD2/xAA9v8RAPb/EgD2/xIA9v8TAPb/FAD3/xQA9/8VAPf/FQD3/xYA9/8XAPf/GAD4/xgA+P8ZAPj/GgD4/xoA+f8bAPn/GwD5/xwA+f8dAPr/HgD6/x4A+v8fAPr/IAD7/yAA+/8hAPz/IQD8/yIA/P8iAPz/IwD9/yQA/f8kAP7/JQD+/yYA/v8mAP//JwD//ycA//8oAAAAKAAAACkAAQAqAAEAKgABACoAAgArAAIAKwADACwAAwAsAAQALQAEAC0ABQAuAAUALgAFAC8ABgAvAAcAMAAHADAABwAwAAgAMQAIADEACQAyAAkAMgAKADIACwAyAAsAMgAMADMADAAzAA0AMwANADMADgAzAA4AMwAPADMADwA0ABAANAAQADQAEQA0ABEANAASADQAEgAzABMAMwATADMAFAAzABQAMwAVADMAFQAzABYAMgAWADIAFwAyABcAMQAYADEAGAAxABgAMAAZADAAGQAvABoALwAaAC4AGgAuABsALQAbAC0AGwAsABsALAAcACsAHAArABwAKgAcACkAHAApAB0AKAAdACgAHQAnAB0AJgAdACUAHQAlAB0AJAAdACMAHQAjAB0AIgAdACEAHQAgAB0AIAAdAB8AHQAeAB0AHQAdAB0AHAAcABwAGwAcABoAHAAZABwAGQAbABgAGwAXABsAFgAaABUAGgAVABoAFAAZABMAGQASABkAEQAYABEAGAAQABcADwAXAA4AFwAOABYADQAVAAwAFQAMABQACwAUAAoAFAAKABMACQASAAgAEgAIABEABwARAAcAEAAGABAABgAPAAUADwAFAA4ABAANAAQADQADAAwAAwAMAAIACwACAAoAAgAKAAEACgABAAkAAQAIAAAACAAAAAcAAAAHAP//BgD//wYA//8FAP//BQD//wQA//8EAP//AwD+/wMA/v8DAP7/AgD+/wIA/v8BAP7/AQD+/wEA/v8AAP7/AAD+/////v////7////+/////v/+//7//v/+//7//v/+//7//f/+//3//v/9//7//f/+//3////9/////f////3////8/////P////z////8/////P////z////8/////P////z////8/////P////3////9/////f8AAP3/AAD9/wAA/f8AAP3/AAD9/////f////3////9/////v////7////+/////v////7////+//////////////////7////+/////v////7/AAD+/wAA/f8AAP3/AAD9/wAA/f8AAP3/AAD8/wAA/P8BAPz/AQD8/wEA+/8BAPv/AQD7/wEA+v8BAPr/AQD6/wEA+f8CAPn/AgD5/wIA+f8CAPj/AgD4/wIA+P8CAPf/AgD3/wIA9/8CAPb/AgD2/wEA9f8BAPX/AQD1/wEA9P8BAPT/AQD0/wEA8/8BAPP/AQDz/wAA8/8AAPL/AADy/wAA8v8AAPH/AADx////8f////H////w////8P/+//D//v/v//7/7//+/+///f/v//3/7//9/+7//P/u//z/7v/8/+7//P/u//v/7v/7/+7/+//u//r/7f/6/+3/+v/t//n/7f/5/+3/+P/t//j/7f/4/+3/9//t//f/7f/3/+7/9//u//b/7v/2/+7/9f/u//X/7v/1/+//9f/v//T/7//0/+//9P/v//P/8P/z//D/8//w//L/8P/y//H/8v/x//L/8v/x//L/8f/y//H/8//x//P/8f/0//D/9P/w//T/8P/1//D/9f/v//b/7//2/+//9//v//f/7//4/+//+P/v//n/7//5/+//+v/v//r/7//7/+//+//v//z/7//8/+///f/v//3/7//+/+/////v////7/8AAO//AADv/wEA8P8CAPD/AgDw/wMA8P8DAPD/BADx/wQA8f8FAPH/BQDx/wYA8v8GAPL/BwDy/wcA8/8IAPP/CADz/wkA8/8JAPT/CgD0/woA9f8LAPX/CwD1/wwA9v8MAPb/DQD3/w0A9/8NAPj/DgD4/w4A+f8OAPn/DwD6/w8A+v8PAPv/EAD7/xAA/P8QAPz/EQD9/xEA/f8RAP7/EQD+/xEA//8RAP//EQAAABIAAAASAAEAEgABABIAAgASAAIAEgADABIABAARAAQAEQAFABEABQARAAYAEQAGABAABgAQAAcAEAAIABAACAAPAAgADwAJAA4ACQAOAAoADgAKAA0ACwAMAAsADAALAAsADAALAAwACgAMAAoADQAJAA0ACAANAAgADgAHAA4ABgAOAAYADgAFAA8ABAAPAAMADwACAA8AAgAPAAEADwAAAA8A//8PAP7/DwD9/w8A/P8PAPv/DwD7/w8A+v8PAPn/DwD4/w8A9/8OAPb/DgD1/w4A9P8OAPP/DgDy/w0A8f8NAPD/DQDv/wwA7v8MAO3/DADs/wsA7P8LAOr/CgDp/woA6f8KAOj/CQDn/wgA5v8IAOX/CADk/wcA4/8GAOL/BgDh/wUA4P8FAN//BADf/wMA3v8DAN3/AgDc/wEA2/8BANv/AADa////2f///9j//v/Y//3/1//9/9b//P/W//v/1f/7/9X/+v/U//n/0//4/9P/+P/S//f/0v/2/9H/9v/R//X/0P/0/9D/9P/Q//P/0P/y/8//8f/P//H/z//w/8//7//O/+//zv/u/87/7v/O/+3/zv/s/87/7P/O/+v/zv/r/87/6v/O/+r/zv/p/87/6f/P/+j/z//o/8//5//P/+f/0P/m/9D/5v/Q/+b/0P/l/9H/5f/R/+T/0v/k/9L/5P/S/+P/0//j/9P/4//U/+P/1P/i/9X/4v/V/+L/1v/i/9b/4v/X/+L/1//i/9j/4v/Y/+L/2f/i/9r/4v/a/+L/2//i/9v/4v/c/+L/3P/i/93/4v/d/+L/3v/j/97/4//f/+P/3//j/+D/4//h/+T/4f/k/+L/5P/i/+T/4//k/+P/5f/k/+X/5P/l/+X/5v/l/+b/5v/m/+b/5v/n/+f/5//n/+j/5//o/+j/6f/o/+n/6P/q/+j/6v/p/+v/6f/r/+r/6//q/+z/6v/s/+v/7f/r/+3/6//t/+z/7v/s/+7/7P/u/+3/7//t/+//7f/v/+3/8P/u//D/7v/x/+//8f/v//H/7//y/+//8v/w//L/8P/y//D/8//x//P/8f/z//H/8//x//T/8v/0//L/9P/y//T/8v/1//P/9f/z//X/8//1//P/9v/z//b/9P/2//T/9v/0//b/9P/3//T/9//1//f/9f/3//X/9//1//j/9f/4//X/+P/2//j/9v/4//b/+f/2//n/9v/5//b/+f/2//n/9v/6//f/+v/3//r/9//6//f/+v/3//v/9//7//f/+//3//v/9//8//f//P/3//z/9//8//f//f/3//3/9//9//j//f/4//7/+P/+//j//v/4//7/+P////j////4////+P8AAPj/AAD4/wAA+P8AAPj/AQD4/wEA+P8BAPj/AgD4/wIA+P8CAPj/AwD4/wMA+P8DAPj/BAD4/wQA+P8EAPj/BQD5/wUA+f8FAPn/BgD5/wYA+f8GAPn/BwD5/wcA+f8HAPn/CAD5/wgA+f8JAPn/CQD5/wkA+f8KAPn/CgD6/wsA+v8LAPr/CwD6/wwA+v8MAPr/DAD6/w0A+v8NAPv/DgD7/w4A+/8OAPv/DwD7/w8A+/8QAPv/EAD7/xAA/P8RAPz/EQD8/xIA/P8SAPz/EgD9/xMA/f8TAP3/FAD9/xQA/v8UAP7/FQD+/xUA/v8WAP//FgD//xYA//8XAP//FwAAABcAAAAYAAAAGAABABkAAQAZAAEAGQABABoAAgAaAAIAGwACABsAAwAbAAMAGwADABwABAAcAAQAHAAEAB0ABQAdAAUAHQAFAB4ABgAeAAYAHgAGAB4ABwAeAAcAHwAHAB8ACAAfAAgAHwAIAB8ACQAfAAkAIAAKACAACgAgAAoAIAALACAACwAgAAsAIAAMACAADAAgAAwAIAANACAADQAgAA0AIAAOACAADgAgAA4AIAAPAB8ADwAfAA8AHwAPAB8AEAAfABAAHwAQAB4AEAAeABAAHgARAB4AEQAeABEAHQARAB0AEQAdABEAHAASABwAEgAcABIAGwASABsAEgAbABIAGwASABoAEgAaABIAGQASABkAEgAYABIAGAASABgAEgAXABIAFwASABYAEgAWABIAFQASABUAEgAUABEAFAARABQAEQATABEAEwARABIAEQASABAAEQAQABEAEAAQABAAEAAQAA8ADwAPAA8ADwAPAA4ADwAOAA4ADQAOAA0ADgAMAA0ADAANAAsADQALAAwACgAMAAoADAAJAAwACQALAAkACwAIAAoACAAKAAcACgAHAAoABwAJAAYACQAGAAkABgAIAAUACAAFAAcABQAHAAQABwAEAAYABAAGAAMABgADAAUAAwAFAAMABQACAAQAAgAEAAIABAACAAMAAgADAAIAAwABAAMAAQACAAEAAgABAAIAAQACAAEAAQABAAEAAAABAAAAAAAAAAAAAAAAAAAAAAAAAAAAAAAAAAAA//8AAP//AAD//wAA//8AAP//AAD//wAA//8AAP7/AAD+/wAA/v8AAP7/AAD+/wEA/v8BAP7/AQD+/wEA/v8BAP7/AQD+/wEA/v8BAP7/AQD+/wEA/v8BAP7/AQD+/wEA/v8BAP7/AgD+/wIA/v8CAP//AgD//wIA//8CAP//AgD//wIA//8CAP//AgD//wIA//8CAAAAAgAAAAIAAAACAAAAAgAAAAIAAAACAAAAAgAAAAIAAAACAAEAAQABAAEAAQABAAEAAQABAAEAAQABAAEAAQACAAEAAgAAAAIAAAACAAAAAgAAAAIAAAACAAAAAgAAAAIAAAACAP//AgD//wIA//8CAP//AgD+/wIA/v8CAP7/AgD+/wIA/v8CAP3/AgD9/wIA/f8CAP3/AgD8/wIA/P8CAPz/AgD8/wIA/P8CAPv/AgD7/wIA+/8CAPr/AgD6/wIA+v8CAPr/AgD6/wIA+f8BAPn/AQD5/wEA+f8BAPj/AQD4/wAA+P8AAPj/AAD3/wAA9/8AAPf/AAD3/wAA9/////b////2////9v/+//b//v/2//7/9f/+//X//v/1//3/9f/9//X//f/1//3/9f/8//X//P/1//z/9P/8//T/+//0//v/9P/7//T/+//0//r/9P/6//T/+v/0//r/9P/5//T/+f/0//n/9P/5//T/+f/0//j/9P/4//T/+P/0//j/9P/3//T/9//0//f/9f/3//X/9//1//f/9f/2//X/9v/1//b/9f/2//X/9v/1//X/9v/1//b/9f/2//X/9v/1//b/9f/3//X/9//1//f/9P/3//T/9//0//j/9P/4//T/+P/0//n/9P/5//T/+f/0//n/9P/5//T/+v/0//r/9P/6//T/+//0//v/9P/7//T//P/0//z/9f/8//X//f/1//3/9f/9//X//v/1//7/9f/+//X////2////9v////b/AAD2/wAA9v8AAPf/AAD3/wEA9/8BAPf/AgD3/wIA+P8CAPj/AwD4/wMA+P8DAPn/AwD5/wQA+f8EAPr/BAD6/wUA+v8FAPv/BQD7/wUA+/8GAPz/BgD8/wYA/P8GAPz/BgD9/wcA/f8HAP3/BwD+/wcA/v8HAP//BwD//wgA//8IAAAACAAAAAgAAAAIAAEACAABAAgAAQAIAAIACAACAAgAAgAIAAMACAADAAgAAwAIAAQABwAEAAcABAAHAAQABwAFAAcABQAHAAUABwAFAAYABgAGAAYABgAGAAYABgAFAAcABQAHAAUABwAEAAcABAAHAAQABwAEAAgAAwAIAAMACAACAAgAAgAIAAEACAABAAgAAQAIAAAACAAAAAgA//8IAP//CAD+/wgA/v8IAP3/CAD9/wgA/P8IAPz/CAD7/wgA+/8IAPr/BwD6/wcA+f8HAPn/BwD4/wcA+P8GAPf/BgD2/wYA9v8GAPX/BQD1/wUA9P8FAPT/BQDz/wQA8/8EAPL/BADx/wMA8f8DAPD/AwDw/wIA8P8CAO//AgDu/wEA7v8BAO3/AQDt/wAA7P8AAOz////r////6////+r//v/q//7/6f/9/+n//f/p//3/6P/8/+j//P/n//v/5//7/+f/+v/m//r/5v/6/+b/+f/l//n/5f/4/+X/+P/k//j/5P/3/+T/9//k//b/4//2/+P/9v/j//X/4//1/+P/9f/j//T/4//0/+L/8//i//P/4v/z/+L/8v/i//L/4v/y/+L/8f/i//H/4v/x/+L/8f/i//D/4//w/+P/8P/j//D/4//v/+P/7//j/+//4//v/+P/7//k/+//5P/u/+T/7v/k/+7/5f/u/+X/7v/l/+7/5f/u/+X/7v/m/+7/5v/u/+b/7v/n/+7/5//u/+f/7v/o/+7/6P/u/+j/7v/p/+7/6f/u/+n/7v/q/+7/6v/u/+r/7v/r/+7/6//u/+v/7//s/+//7P/v/+z/7//t/+//7f/v/+3/7//u//D/7v/w/+7/8P/v//D/7//w/+//8f/w//H/8P/x//D/8f/x//H/8f/x//H/8v/x//L/8v/y//L/8v/y//L/8//z//P/8//z//P/8//z//T/8//0//T/9P/0//T/9P/1//T/9f/0//X/9f/1//X/9v/1//b/9f/2//X/9v/2//b/9v/3//b/9//2//f/9v/3//f/9//3//j/9//4//f/+P/3//j/9//4//j/+f/4//n/+P/5//j/+f/4//n/+P/5//j/+v/5//r/+f/6//n/+v/5//r/+f/6//n/+v/5//r/+f/7//r/+//6//v/+v/7//r/+//6//v/+v/7//r/+//6//v/+v/8//r//P/6//z/+v/8//r//P/7//z/+//8//v//P/7//3/+//9//v//f/7//3/+//9//v//f/7//3/+//9//v//f/7//7/+//+//v//v/7//7/+//+//v//v/7//7/+//+//v////7////+/////v////7////+/////v////7////+/8AAPv/AAD7/wAA+/8AAPv/AAD7/wAA+/8BAPv/AQD7/wEA+/8BAPv/AQD7/wEA+/8BAPv/AgD7/wIA+/8CAPv/AgD7/wIA+/8CAPv/AwD7/wMA+/8DAPv/AwD7/wMA+/8DAPz/BAD8/wQA/P8EAPz/BAD8/wQA/P8FAPz/BQD8/wUA/P8FAPz/BQD8/wYA/P8GAPz/BgD8/wYA/P8GAP3/BwD9/wcA/f8HAP3/BwD9/wcA/f8IAP3/CAD9/wgA/v8IAP7/CQD+/wkA/v8JAP7/CQD+/wkA/v8KAP7/CgD+/woA//8KAP//CwD//wsA//8LAP//CwD//wwAAAAMAAAADAAAAAwAAAAMAAAADQABAA0AAQANAAEADQABAA0AAQAOAAEADgACAA4AAgAOAAIADgACAA8AAwAPAAMADwADAA8AAwAPAAMADwAEABAABAAQAAQAEAAEABAABAAQAAUAEAAFABAABQAQAAUAEAAFABAABgARAAYAEQAGABEABgARAAYAEQAHABEABwARAAcAEQAHABEABwARAAcAEQAIABEACAARAAgAEQAIABEACAARAAgAEQAIABAACAAQAAkAEAAJABAACQAQAAkAEAAJABAACQAQAAkAEAAJAA8ACQAPAAkADwAJAA8ACQAPAAkADwAJAA8ACQAOAAkADgAJAA4ACQAOAAkADgAJAA0ACQANAAkADQAJAA0ACQANAAkADAAJAAwACQAMAAkADAAJAAwACQALAAkACwAJAAsACAALAAgACgAIAAoACAAKAAgACgAIAAoACAAJAAgACQAHAAkABwAJAAcACAAHAAgABwAIAAcACAAGAAcABgAHAAYABwAGAAcABgAHAAYABgAFAAYABQAGAAUABgAFAAYABQAFAAQABQAEAAUABAAFAAQABQAEAAQABAAEAAMABAADAAQAAwAEAAMABAADAAMAAwADAAIAAwACAAMAAgADAAIAAwACAAMAAgACAAEAAgABAAIAAQACAAEAAgABAAIAAQACAAEAAgAAAAIAAAACAAAAAgAAAAIAAAACAAAAAQAAAAEAAAABAAAAAQAAAAEA//8BAP//AQD//wEA//8BAP//AQD//wEA//8BAP//AQD//wIA//8CAP//AgD//wIA//8CAP//AgD//wIA//8CAP//AgD//wIA//8CAP//AgD//wIA//8CAP//AgD//wIA//8CAP//AgD//wIA//8DAP//AwAAAAMAAAADAAAAAwAAAAMAAAADAAAAAwAAAAMAAAADAAAAAwAAAAMAAAADAAAAAwABAAMAAQADAAEAAwABAAMAAQADAAEAAwABAAMAAQADAAEAAwABAAMAAgADAAIAAwACAAMAAgADAAIAAwACAAMAAgADAAIAAwACAAMAAgADAAIAAwACAAMAAgADAAIAAgACAAIAAwACAAMAAgADAAIAAwACAAMAAgADAAIAAwACAAMAAgADAAEAAwABAAMAAQADAAEAAwABAAMAAQADAAEAAwABAAMAAAADAAAAAgAAAAIAAAACAAAAAgAAAAIA//8CAP//AgD//wIA//8CAP//AgD//wIA//8CAP7/AgD+/wIA/v8CAP7/AQD+/wEA/v8BAP7/AQD9/wEA/f8BAP3/AQD9/wEA/f8AAP3/AAD9/wAA/P8AAPz/AAD8/wAA/P8AAPz/AAD8/////P////z////7////+/////v////7//7/+//+//v//v/7//7/+//+//v//v/7//7/+//9//v//f/6//3/+v/9//r//f/6//3/+v/9//r//P/6//z/+v/8//r//P/6//z/+v/8//r//P/6//z/+v/7//r/+//6//v/+v/7//r/+//6//v/+v/7//r/+//6//v/+v/6//r/+v/6//r/+v/6//r/+v/6//r/+v/6//r/+v/6//r/+v/6//r/+v/7//r/+//6//v/+v/7//r/+//6//v/+v/7//r/+//6//v/+v/8//r//P/6//z/+v/8//r//P/6//z/+v/8//r//f/6//3/+v/9//r//f/6//3/+v/9//r//f/7//7/+//+//v//v/7//7/+//+//v//v/7////+/////v////8/////P////z////8/wAA/P8AAPz/AAD8/wAA/f8AAP3/AAD9/wAA/f8BAP3/AQD9/wEA/v8BAP7/AQD+/wEA/v8BAP7/AQD+/wIA//8CAP//AgD//wIA//8CAP//AgD//wIAAAACAAAAAgAAAAIAAAACAAAAAgAAAAIAAQACAAEAAgABAAIAAQACAAEAAgABAAIAAgACAAIAAgACAAIAAgACAAIAAgACAAIAAgACAAIAAgACAAIAAwACAAMAAQADAAEAAwABAAMAAQADAAEAAwABAAMAAQADAAAAAwAAAAMAAAADAAAAAwAAAAMAAAADAAAAAwD//wMA//8DAP//AwD//wMA//8DAP7/AwD+/wMA/v8DAP7/AwD9/wMA/f8DAP3/AwD9/wIA/f8CAPz/AgD8/wIA/P8CAPz/AgD7/wIA+/8CAPv/AgD7/wEA+v8BAPr/AQD6/wEA+v8BAPr/AQD5/wEA+f8AAPn/AAD5/wAA+P8AAPj/AAD4/wAA+P////f////3////9/////f////2////9v/+//b//v/2//7/9v/+//X//v/1//3/9f/9//X//f/1//3/9P/9//T//P/0//z/9P/8//T//P/0//z/9P/8//P/+//z//v/8//7//P/+//z//v/8//6//P/+v/z//r/8//6//L/+v/y//r/8v/6//L/+f/y//n/8v/5//L/+f/y//n/8v/5//L/+f/y//j/8v/4//L/+P/y//j/8v/4//L/+P/y//j/8v/4//L/+P/y//j/8//4//P/+P/z//f/8//3//P/9//z//f/8//3//P/9//z//f/8//3//T/9//0//f/9P/3//T/9//0//f/9P/3//T/9//1//f/9f/3//X/9//1//f/9f/3//X/+P/1//j/9v/4//b/+P/2//j/9v/4//b/+P/2//j/9//4//f/+P/3//j/9//4//f/+P/3//n/+P/5//j/+f/4//n/+P/5//j/+f/4//n/+f/5//n/+f/5//n/+f/5//n/+v/5//r/+f/6//r/+v/6//r/+v/6//r/+v/6//r/+v/6//r/+v/6//v/+//7//v/+//7//v/+//7//v/+//7//v/+//7//v/+//8//z//P/8//z//P/8//z//P/8//z//P/8//z//P/8//z//P/8//z//f/8//3//P/9//z//f/9//3//f/9//3//f/9//3//f/9//3//f/9//3//f/9//3//f/9//3//f/9//3//v/9//7//f/+//3//v/9//7//f/+//3//v/9//7//f/+//7//v/+//7//v/+//7//v/+//7//v/+//7//v/+//7//v/+//7//v/+//7//v////7////+/////v////7////+/////v////7////+/////v////7////+/////v////7////+/////v////7////+/////v////7////+/////v////7////+/////v8AAP7/AAD+/wAA/v8AAP7/AAD+/wAA/v8AAP7/AAD+/wAA/v8AAP7/AAD+/wAA/v8AAP7/AAD+/wAA/v8AAP7/AAD+/wAA/v8AAP7/AAD+/wEA/v8BAP7/AQD+/wEA/v8BAP7/AQD+/wEA/v8BAP7/AQD+/wEA/v8BAP7/AQD+/wEA/v8BAP7/AQD+/wIA/v8CAP7/AgD+/wIA/v8CAP7/AgD+/wIA/v8CAP7/AgD+/wIA/v8CAP//AgD//wMA//8DAP//AwD//wMA//8DAP//AwD//wMA//8DAP//AwD//wMA//8DAP//BAD//wQA//8EAAAABAAAAAQAAAAEAAAABAAAAAQAAAAEAAAABAAAAAUAAAAFAAAABQAAAAUAAAAFAAAABQABAAUAAQAFAAEABQABAAUAAQAFAAEABQABAAUAAQAGAAEABgABAAYAAQAGAAIABgACAAYAAgAGAAIABgACAAYAAgAGAAIABgACAAYAAgAGAAIABgACAAYAAgAGAAIABgACAAYAAwAGAAMABgADAAYAAwAGAAMABgADAAYAAwAGAAMABgADAAYAAwAGAAMABgADAAYAAwAGAAMABgADAAYAAwAGAAMABgADAAYAAwAGAAMABgADAAYAAwAGAAMABgADAAYAAwAGAAMABgADAAYAAwAGAAMABQADAAUAAwAFAAMABQADAAUAAwAFAAMABQADAAUAAwAFAAMABQADAAUAAwAFAAMABQADAAUAAwAEAAMABAADAAQAAwAEAAMABAADAAQAAwAEAAMABAADAAQAAwAEAAIABAACAAQAAgADAAIAAwACAAMAAgADAAIAAwACAAMAAgADAAIAAwACAAMAAgADAAIAAwACAAMAAgADAAIAAgABAAIAAQACAAEAAgABAAIAAQACAAEAAgABAAIAAQACAAEAAgABAAIAAQACAAEAAgABAAIAAQABAAEAAQABAAEAAAABAAAAAQAAAAEAAAABAAAAAQAAAAEAAAABAAAAAQAAAAEAAAABAAAAAQAAAAEAAAABAAAAAQAAAAEAAAABAAAAAQAAAAEAAAABAAAAAQAAAAEAAAABAAAAAQAAAAEAAAABAAAAAQAAAAEAAAABAAAAAQAAAAEAAAABAAAAAQAAAAEAAAABAAAAAQAAAAEAAAABAAAAAQAAAAEAAAABAAAAAQAAAAEAAAABAAAAAQAAAAEAAAABAAAAAQAAAAEAAAABAAAAAQAAAAEAAAABAAAAAQAAAAEAAAABAAAAAQAAAAEAAAABAAAAAQAAAAEAAAABAAAAAQAAAAEAAAABAAAAAQABAAEAAQABAAEAAQABAAEAAQABAAEAAQABAAEAAQABAAEAAQABAAEAAQABAAEAAQABAAEAAQABAAEAAQABAAEAAQABAAEAAQABAAEAAQABAAEAAQABAAEAAQABAAEAAQABAAEAAQABAAEAAQABAAEAAQABAAEAAQABAAEAAQABAAEAAQABAAEAAQABAAEAAQABAAEAAQABAAEAAQABAAEAAQAAAAEAAAABAAAAAQAAAAEAAAABAAAAAQAAAAEAAAABAAAAAQAAAAEAAAABAAAAAQAAAAEAAAABAAAAAQAAAAAAAAAAAAAAAAAAAAAAAAAAAAAAAAD//wAA//8AAP//AAD//wAA//8AAP//AAD//wAA//8AAP//AAD//wAA//8AAP//AAD//wAA//8AAP//AAD//wAA//////////////////////////////////////7////+/////v////7////+/////v////7////+/////v////7////+/////v////7////+/////v////7////+/////v/+//7//v/+//7//v/+//7//v/+//7//v/+//7//v/+//7//v/+//7//v/+//7//v/+//7//v/+//7//v/+//7//v/+//7//v/+//7//v/+//7//v/+//7//v/+//7//v/+//7//v/+//7//v/+//7//v/+//7//v/+/////v////7////+/////v////7////+/////v////7////+/////v///////////////////////////////////////////////////////////////////////////wAA//8AAP//AAD//wAA//8AAP//AAD//wAA//8AAP//AAD//wAA//8AAP//AAAAAAAAAAAAAAAAAAAAAAAAAAAAAAAAAAAAAAAAAAAAAAAAAAAAAAAAAAAAAAAAAAAAAAAAAAAAAAAAAAAAAAAAAAAAAAAAAAAAAAAAAAAAAAAAAAAAAAAAAAAAAAAAAAAAAAAAAAAAAAAAAAAAAAAAAAAAAAAAAAAAAAAAAAAAAAAAAAABAAAAAAAAAAAAAAABAAAAAQAAAAEAAAABAAAAAQAAAAEAAAAAAAAAAAAAAAAAAAAAAP//AAD//wAA//8AAP//AAD//wAA//8AAP//AAD//wAA//8AAP//AAD//wAA//8AAP//AAD//wAA//8AAP//AAD//wAA//8AAP//AAD//wAA//8AAP//AAD//wAA//8AAP7/AAD+/wAA/v8AAP7/AAD+/wAA/v8AAP7/AAD+/wAA/v8AAP7/AAD+/wAA/v////7////+/////v////7////+/////v////7////+/////v////7////+/////v////7////+/////v////7////+/////v////7////9/////f////3////9/////f////3////9/////f////3////9/////f////3////9/////f////3////9/////f////3////9//7//f/+//3//v/9//7//v/+//7//v/+//7//v/+//7//v/+//7//v/+//7//v/+//7//v/+//7//v/+//7//v/+//7//v/+//7//v/+//7////+/////v////7////+/////v////7////+/////v////7////+/////v////7////+/////v////7////+/////v////////////////////////////////////////////////////////////////////////////////////////////////////////////////////////////////////////////////////////////////////////////////////////////////////////////////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ExJU1RQAAAASU5GT0lOQU0LAAAARGVjaXNpb25zAAAASVNGVC8AAABGTCBTdHVkaW8gNztTb255IFNvdW5kIEZvcmdlIEF1ZGlvIFN0dWRpbyA5LjAAAAFzbXBsPAAAAAAAAAAAAAAAlFgAADwAAAAAAAAAAAAAAAAAAAABAAAAAAAAAAAAAgAABAAAAAAAAM88AQAAAAAAAAAAAGFjaWQYAAAABQAAADwAgAAAAAAAAAAAAAQABAAAAPBC&lt;/Image&gt;&lt;/SoundImage&gt;"/>
  <p:tag name="SOUND50691088610011010297115568911181108110117105874884531051011001058290107701117810310271107698175109119687511561" val="&lt;?xml version=&quot;1.0&quot; encoding=&quot;utf-8&quot;?&gt;&lt;SoundImage xmlns:xsi=&quot;http://www.w3.org/2001/XMLSchema-instance&quot; xmlns:xsd=&quot;http://www.w3.org/2001/XMLSchema&quot;&gt;&lt;OriginalFilename&gt;C:\Users\Amaraja\Downloads\30Second-2020-05-05_-_Inspired_Thinking_-_www.FesliyanStudios.com_Steve_Oxen.mp3&lt;/OriginalFilename&gt;&lt;Image&gt;SUQzAwAAAAA4R1RQRTEAAAA0AAAARmVzbGl5YW5TdHVkaW9zLmNvbSBBU0NBUCBJUEkgNzkyOTI5ODc2LCA3OTI5Mjk5NzQAVENPTgAAAAYAAAAoMzMpAFRJVDIAAAATAAAASW5zcGlyZWQgVGhpbmtpbmcAQ09NTQAAADgAAABlbmcARmVzbGl5YW5TdHVkaW9zLmNvbSBBU0NBUCBJUEkgNzkyOTI5ODc2LCA3OTI5Mjk5NzQAUFJJVgAAE5AAAFhNUAA8P3hwYWNrZXQgYmVnaW49Iu+7vyIgaWQ9Ilc1TTBNcENlaGlIenJlU3pOVGN6a2M5ZCI/Pgo8eDp4bXBtZXRhIHhtbG5zOng9ImFkb2JlOm5zOm1ldGEvIiB4OnhtcHRrPSJBZG9iZSBYTVAgQ29yZSA1LjYtYzE0NSA3OS4xNjM0OTksIDIwMTgvMDgvMTMtMTY6NDA6MjIgICAgICAgICI+CiA8cmRmOlJERiB4bWxuczpyZGY9Imh0dHA6Ly93d3cudzMub3JnLzE5OTkvMDIvMjItcmRmLXN5bnRheC1ucyMiPgogIDxyZGY6RGVzY3JpcHRpb24gcmRmOmFib3V0PSIiCiAgICB4bWxuczpiZXh0PSJodHRwOi8vbnMuYWRvYmUuY29tL2J3Zi9iZXh0LzEuMC8iCiAgICB4bWxuczp4bXBETT0iaHR0cDovL25zLmFkb2JlLmNvbS94bXAvMS4wL0R5bmFtaWNNZWRpYS8iCiAgICB4bWxuczpyaWZmaW5mbz0iaHR0cDovL25zLmFkb2JlLmNvbS9yaWZmL2luZm8vIgogICAgeG1sbnM6ZGM9Imh0dHA6Ly9wdXJsLm9yZy9kYy9lbGVtZW50cy8xLjEvIgogICAgeG1sbnM6eG1wPSJodHRwOi8vbnMuYWRvYmUuY29tL3hhcC8xLjAvIgogICAgeG1sbnM6eG1wTU09Imh0dHA6Ly9ucy5hZG9iZS5jb20veGFwLzEuMC9tbS8iCiAgICB4bWxuczpzdEV2dD0iaHR0cDovL25zLmFkb2JlLmNvbS94YXAvMS4wL3NUeXBlL1Jlc291cmNlRXZlbnQjIgogICAgeG1sbnM6c3RSZWY9Imh0dHA6Ly9ucy5hZG9iZS5jb20veGFwLzEuMC9zVHlwZS9SZXNvdXJjZVJlZiMiCiAgIGJleHQ6b3JpZ2luYXRvcj0iUkVBUEVSIgogICBiZXh0Om9yaWdpbmF0aW9uRGF0ZT0iMjAyMC0wNC0zMCIKICAgYmV4dDpvcmlnaW5hdGlvblRpbWU9IjEyLTIwLTU5IgogICBiZXh0OnRpbWVSZWZlcmVuY2U9IjQwNTkxNzQiCiAgIGJleHQ6dmVyc2lvbj0iMSIKICAgeG1wRE06YXJ0aXN0PSJGZXNsaXlhblN0dWRpb3MuY29tIEFTQ0FQIElQSSA3OTI5Mjk4NzYsIDc5MjkyOTk3NCIKICAgeG1wRE06bG9nQ29tbWVudD0iRmVzbGl5YW5TdHVkaW9zLmNvbSBBU0NBUCBJUEkgNzkyOTI5ODc2LCA3OTI5Mjk5NzQiCiAgIHhtcERNOmdlbnJlPSJJbnN0cnVtZW50YWwiCiAgIHJpZmZpbmZvOnByb2R1Y3Q9IkZlc2xpeWFuU3R1ZGlvcy5jb20gQVNDQVAgSVBJIDc5MjkyOTg3NiwgNzkyOTI5OTc0IgogICBkYzpmb3JtYXQ9ImF1ZGlvL21wZWciCiAgIHhtcDpNZXRhZGF0YURhdGU9IjIwMjAtMDUtMDVUMjA6MjA6MDEtMDc6MDAiCiAgIHhtcDpNb2RpZnlEYXRlPSIyMDIwLTA1LTA1VDIwOjIwOjAxLTA3OjAwIgogICB4bXBNTTpJbnN0YW5jZUlEPSJ4bXAuaWlkOmYxZmZkMzIyLTM5ZjgtN2I0OC04NmNlLTQxMDlhNjQ1YTA0ZCIKICAgeG1wTU06RG9jdW1lbnRJRD0ieG1wLmRpZDpmMWZmZDMyMi0zOWY4LTdiNDgtODZjZS00MTA5YTY0NWEwNGQiCiAgIHhtcE1NOk9yaWdpbmFsRG9jdW1lbnRJRD0ieG1wLmRpZDo2NGJiNzViMS04MzhmLWMwNGUtYTdjNC04YjNkM2YzNGI5YWUiPgogICA8eG1wRE06VHJhY2tzPgogICAgPHJkZjpCYWc+CiAgICAgPHJkZjpsaQogICAgICB4bXBETTp0cmFja05hbWU9IkN1ZVBvaW50IE1hcmtlcnMiCiAgICAgIHhtcERNOnRyYWNrVHlwZT0iQ3VlIgogICAgICB4bXBETTpmcmFtZVJhdGU9ImY0NDEwMCIvPgogICAgIDxyZGY6bGkKICAgICAgeG1wRE06dHJhY2tOYW1lPSJDRCBUcmFjayBNYXJrZXJzIgogICAgICB4bXBETTp0cmFja1R5cGU9IlRyYWNrIgogICAgICB4bXBETTpmcmFtZVJhdGU9ImY0NDEwMCIvPgogICAgIDxyZGY6bGkKICAgICAgeG1wRE06dHJhY2tOYW1lPSJTdWJjbGlwIE1hcmtlcnMiCiAgICAgIHhtcERNOnRyYWNrVHlwZT0iSW5PdXQiCiAgICAgIHhtcERNOmZyYW1lUmF0ZT0iZjQ0MTAwIi8+CiAgICA8L3JkZjpCYWc+CiAgIDwveG1wRE06VHJhY2tzPgogICA8cmlmZmluZm86bmFtZT4KICAgIDxyZGY6QWx0PgogICAgIDxyZGY6bGkgeG1sOmxhbmc9IngtZGVmYXVsdCI+SW5zcGlyZWQgVGhpbmtpbmc8L3JkZjpsaT4KICAgIDwvcmRmOkFsdD4KICAgPC9yaWZmaW5mbzpuYW1lPgogICA8ZGM6dGl0bGU+CiAgICA8cmRmOkFsdD4KICAgICA8cmRmOmxpIHhtbDpsYW5nPSJ4LWRlZmF1bHQiPkluc3BpcmVkIFRoaW5raW5nPC9yZGY6bGk+CiAgICA8L3JkZjpBbHQ+CiAgIDwvZGM6dGl0bGU+CiAgIDx4bXBNTTpIaXN0b3J5PgogICAgPHJkZjpTZXE+CiAgICAgPHJkZjpsaQogICAgICBzdEV2dDphY3Rpb249InNhdmVkIgogICAgICBzdEV2dDppbnN0YW5jZUlEPSJ4bXAuaWlkOjY0YmI3NWIxLTgzOGYtYzA0ZS1hN2M0LThiM2QzZjM0YjlhZSIKICAgICAgc3RFdnQ6d2hlbj0iMjAyMC0wNS0wNVQyMDoyMDowMS0wNzowMCIKICAgICAgc3RFdnQ6c29mdHdhcmVBZ2VudD0iQWRvYmUgQXVkaXRpb24gQ0MgMjAxOS4wIChXaW5kb3dzKSIKICAgICAgc3RFdnQ6Y2hhbmdlZD0iL21ldGFkYXRhIi8+CiAgICAgPHJkZjpsaQogICAgICBzdEV2dDphY3Rpb249InNhdmVkIgogICAgICBzdEV2dDppbnN0YW5jZUlEPSJ4bXAuaWlkOmYxZmZkMzIyLTM5ZjgtN2I0OC04NmNlLTQxMDlhNjQ1YTA0ZCIKICAgICAgc3RFdnQ6d2hlbj0iMjAyMC0wNS0wNVQyMDoyMDowMS0wNzowMCIKICAgICAgc3RFdnQ6c29mdHdhcmVBZ2VudD0iQWRvYmUgQXVkaXRpb24gQ0MgMjAxOS4wIChXaW5kb3dzKSIKICAgICAgc3RFdnQ6Y2hhbmdlZD0iLyIvPgogICAgPC9yZGY6U2VxPgogICA8L3htcE1NOkhpc3Rvcnk+CiAgIDx4bXBNTTpEZXJpdmVkRnJvbQogICAgc3RSZWY6aW5zdGFuY2VJRD0ieG1wLmlpZDo2NGJiNzViMS04MzhmLWMwNGUtYTdjNC04YjNkM2YzNGI5YWUiCiAgICBzdFJlZjpkb2N1bWVudElEPSJ4bXAuZGlkOjY0YmI3NWIxLTgzOGYtYzA0ZS1hN2M0LThiM2QzZjM0YjlhZSIKICAgIHN0UmVmOm9yaWdpbmFsRG9jdW1lbnRJRD0ieG1wLmRpZDo2NGJiNzViMS04MzhmLWMwNGUtYTdjNC04YjNkM2YzNGI5YWUiLz4KICA8L3JkZjpEZXNjcmlwdGlvbj4KIDwvcmRmOlJERj4KPC94OnhtcG1ldGE+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gICAgICAgICAgICAgICAgICAgICAgICAgICAgICAgICAgICAgICAgICAgICAgICAgICAgICAgICAgICAgICAgICAgICAgICAgCiAgICAgICAgICAgICAgICAgICAgICAgICAgICAgICAgICAgICAgICAgICAgICAgICAgICAgICAgICAgICAgICAgICAgICAgICAgICAgICAgICAgICAgICAgICAgICAgICAgICAKICAgICAgICAgICAgICAgICAgICAgICAgICAgICAgICAgICAgICAgICAgICAgICAgICAgICAgICAgICAgICAgICAgICAgICAgICAgICAgICAgICAgICAgICAgICAgICAgICAgIAogICAgICAgICAgICAgICAgICAgICAgICAgICAKPD94cGFja2V0IGVuZD0idyI/P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P/74EAAAA/8AEuAAAAJnIAJcAAAAQlAAS4AAAAgAAAlwAAABP//////////////////////////////////////////////////////////////////////////////////////////////////////////////////////////////////////////////////////////////////////////////////////////////////////////////////////////////////////////////////////////////////////////////////////////////////////////////////////////////////////////////////////////////////////////////////////////////////////////////////////////////////////////////////////////////////////////////////////////////////////////////////////////////////////////////////////////////////////////////////////////////////////////////////////////////////////////////////////////////////////////////////////////////////////////////////////////////////////////////////////////////////////////////////////////////////////////////////////////////////////////////////////////////////////////////////////////////////////////////////////////////////////////////////////////////////////////////////////////////////////////////////////////////////////////////////////////////////////////////////////////////////////////////////////////////////////////////////////////////////////////////////////////////////////////////////////////////////////////////////////////////////////////////////////////////////////////////////////////////////////////////////////////////////////////////////tASxABQ8FgAApv/74EAAAA/8BEYgIRgZnEBI1ARAAUh0ERqGsYBgQgJi0PSATCSgCQAiBjgjUX/////////////////////////////////////////////////////////////////////////////////////////////////////////////////////////////////////////////////////////////////////////////////////////////////////////////////////////////////////////////////////////////////////////////////////////////////////////////////////////////////////////////////////////////////////////////////////////////////////////////////////////////////////////////////////////////////////////////////////////////////////////////////////////////////////////////////////////////////////////////////////////////////////////////////////////////////////////////////////////////////////////////////////////////ykQSABIAYfv///////////////////////////////////////////////////////////////////////////////////////////////////////////////////////////////////////////////////////////////////////////////////////////////////////////////////////////////////////////////////////////////////////////////////////////////////////////////////////////////////////////////////////////////////////////////////////////////////////////////////////////////////////////////////////////////////////////////////////////////////////////////////////////////////////////////////////////bjIBJEFAFfgMHsqB59FH//////////////////////////////////////////////////////////////////////ppAAADYSwGOqBLgeJJz8nIP/74EAAAA/8Dkbh4RmxSWDYyD3jFAyc2RknoMtBCJSi4PMJaHJCikVLCAVOoLULwT8uQcBBSsExCTNNZ3YQhJgocc1qbny4nIHkkH/whTmv////////////////////////////////////////////////////////////////////////////////////////////////////////////////////////////////////////////////////////////////////////////////////////////////////////////////////////////////////////////////////////////////////////////////////////////////////////////////////////////////////////////////////////////////////////////////////////////////////////////////////////////////////////////////////////////////////////////////////////////////////////////////////////////////////////////////////////////////////////////////////////////////////////////////////////////////////////////////+lF4CCPoUZ4F6KkI2vWuwQhQgMoaDzLyliHBc4HtX//////////////////////////////////////////////////////////////////////////////////////////////////////////////////////////////////////////////////////////////////////////////////////////////////////////////////////////////////////////////////////////////////////////////////////////////////////////////////////////////////////////////////////////////////////////////////////////////////////////////3TNMrKkIkgDM1qWpuKJks/j3NxhIdeo89FcYIjunNTsVUn2m32fl36w92K/i2zYd8jx9+659OzRjhbgRhiCN0gQiG+5rIEEhUAhANpB8BgdooGBCFBOTCxgaIFOKVXCexe/f+TqqBXkIQB4H8DVTrWXDG1Ix3z/f9LbJIs9idL5kM+uZ1SzQM4N2MVxm6uf3vox1ztwYuEDgYFxVYfzmo7iN/1X1FEv/74EAAAA/8VMVDDEtivsdY3GEoWhUBOxmNvS2KJhbjtbelaa5lW/52hgxMHIsgiaWjeK3TPi1+tdl7BkrSRN2PWoyCBsTj6IkKqsa3qxQ5R60BbaJBp9oZP6kpSSAtMXtsYGiQVxmVUsGEMkB8wgqJiQkIzE0zZOwUJFiBQkFnNLIkREKSAXJNkwj5xroHzSyOTI0D4TVJ/hy05vmXRtHUZlUnXJZZKEIMyivJNim5tKsNJiLM5VonmXXpfzjEX676///////////////////////////////////////////////////////////////////////////////////////////////////////////////////////////////////////////////////////////////////////////////////////////////////////////////////////////////////////////////////////////////////////////////////////////////////////////////////////////////////////////////////////////////////////////////////////////////////////////////////////////////////////////////////////////////////////////////////////zJW223dVSyoqARZRBV0j2CGDiXQmYalgoMHQ0gIGwuI2xQSoxGRAHFdlGiD+CweABLFQ9gsUzx02W93BbtLELFFljWf6tThxDbQrDD6dnhJ6ipZb9lrT76tbgkk1gDBQkHxDCKAsLEfYKv/OaaP+v/////////////////////////////////////////////////////////////////////////////////////////////////////////9RNtxN9VUqqI6lH0Mxk4eYCBg0DARUYmCiRIYKCqFMEnWQN4JIAsHa6jrbyyBT54GWYRvnArC/tCGJNTQoKlcIFkS5NGH7LVkhvXrairSPrHUA0RGERCQpiSDkJExsjpIixRVVWnvXPOIUKSyFk4Gg+s02qYyliIrEU3i0pQhaGOVaq2SfDUqRGna+Gelm8jm/xVZqmpSJvhPKNlvbZf+WfhRSe/XG/zE2SyRyRttpIr5C4sfo2GLiowOmGggYAqWGHh4AAS7jAy/l6RJSnaQt7lyYoRmEcdApZNj/LcqSfngIYo2KIqjeHwYU1JMrjBha3EZZlpuxuHkqzTNQglEmZuCJzFpJEor1Isjg3MfBnnxBww6Dbpb7QM5pYuCPXBSC3F6AOBM5nX5J+y/7P////7P/74EAAAA/5N0r7T0LbLCVpPW3pWw0VCT2sPGu5b4tn9Zww5iFFV4d2fa2RtACFDkeCzcCiU1hhAEgpBdKgLClCBA1OEWZSvanErz3VkSkLLS+V8OAfDUtKViaBcXJUOzDAUXOPRR4qgvDFlqOpkZJNXe5Mdi6KjmHS7pZKeTLtnSCpNqx92bZQ0pLdBsE0PKrkB+f+17Hne7Wv/X////////////////////////////////////////////////////////////////////////////////////////////////////////////////////////////////////////////////////////////////////////////////////////////////////////////////////////////////////////////////////////////////////////////////////////////////////////////////////////////////////////////////////////////////////////////////////////////////////////////////////////////////////////////////////////////////////////////////////////////////////////////////////////////////////////+i9bvrrZG0SDBiQ26eMhBw4YLyN4kGp0XxaMIQaHw9tOiDH6HOhJpOmJ7je1E0N5OXIuCXV7xujMhYnAURuMCqVzdHzWQJR8N/l/kpK5XknWpovUqvYu4ZMVNHtMDWgqPIEoagIkBqJTxaii33o//////////////////////////////////////////////////////////////////////////////////////////////////////////////////////////////////////////////////////////////////////////////////////////////////////////////////////////////////////////////////////////////Kt2211sjaQBVQXFFn2CySqiAdg5+UCsGQSVRexT0kyB1zm+ThWsEXyTObYckiobFYnD/Tzm1KJW0XTcwTtRJEUDPRnirkrK1GeFSc+rA9ClvyElRSVnLazjkc6U1hp9ktPIjweoUKu/hV1222tkbSAKowQCiOwUOXZ8dyhmEDSXAThFntOj0vg9xJa+76w3TrRYVhFPyoeMnLYMDwgMRsGZ5DZZ60sBAkEkBENzNcRoCR97w6GlEFOeSFC/Yq1Dkufyp3oP/74EAAAA/5KNFrD0JfZEJaPWHpN4owkUGsYMlw7Akn9Zek3i7t///rbI2BLh8QZJeRxurSKfH4GAsqDLJ+BpHspy7KJLFxRSsfHK1My4hM0zQlhMIrg4DwlIOKHi9XaQ67nFokNavUQlarBRoiM8RtAz6vF2XxepFPM9bmH+SKfzH9ba3C3/////////////////////////////////////////////////////////////////////////////////////////////////////////////////////////////////////////////////////////////////////////////////////////////////////////////////////////////////////////////////////////////////////////////////////////////////////////////////////////////////////////////////////////////////////////////////////////////////////////////////////////////////////////////////////////////////////////////////////////////////////////////////////////////////////////////////////////////////////+Xtf//9bYGAJcLaQlK3gIBbYLoLegy0ALSBTUUieP6jlEPCE+GQ2AUkIrTIjAlE4VWtcG5sEBIPFDjw6SHiBKQZIJqEop/y31//////////////////////////////////////////////////////////////////////////////////////////////////////////////////////////////////////////////////////////////////////////////////////////////////////////////////////////////////////////////////////////////////////////////////////////////////////////////////////////////////////////////////////////////////////////////////////////+XJvttrbY0gGegJhVArkFBQvRR4hqNPCFSFyJPTQ3LqbGxhnZ7LJdS4WpFgYbFwxqcIoUBo7c3JYyJoQejeP7M/pt2SIRGAYTENifGbW+zs19Ad1222skYAAgktIogkxAQQGdMhkjimiZjGU7tmwtPrAihGrPmWwpIkWGS5ICLT23Bwkx4PQ1YldnIM1v/74EAAAA/8F0t7DzJJf8KpX2cJOQfIXymsPMkgyghlvYwY3REliId3fa2RgBchQ0ni4ZZZxhkqw4XEwoCTOtPnKQpgq9jQ6x2eaHHAzSISYdkAOaPLqksONXPBMPEhYBMKvA4nBJusTIiitti2KPVI///////////////////////////////////////////////////////////////////////////////////////////////////////////////////////////////////////////////////////////////////////////////////////////////////////////////////////////////////////////////////////////////////////////////////////////////////////////////////////////////////////////////////////////////////////////////////////////////////////////////////////////////////////////////////////////////////////////////////////////////////////////////////////////////////////////////////////////////////////////////////////////////////wBEaHdna2QAABhhdAnFAwAkog+WoZCOCgZh63cn+mqr7R7PP8kYibFRWeQx8IzqCrijTQCF2QzW5Sf//////////////////////////////////////////////////////////////////////////////////////////////////////////////////////////////////////////////////////////////////////////////////////////////////////////////////////////////////////////////////////////////////////////////////////////////////////////////////////////////////////////////////////////////////////////////////////////////////////////////////////////////////////////////////AU3/20sjAACRQcMIoLHLqPwXiTGDjoAXAOg1jCcU+iSTxoucv4tIZNKAPY3Gf1jOCwEtJQ9IZHqnTIsg98UEFiYeHdraAAAEVg4ZESCwgFdSZbo4jNx3nblftyWWS2GZLE6iCFpZ/UkXTPZCb0Df93f/74EAAAA1dWkv7eHtok8TZrW9PS52lo0Otae2zDKtntb0xtwJFeZiZn//ayQUBQcTm6Uh2EQcYaAocMHJTGSEysKM3JTJGYyA7N7ZTNQ8xEXGltBXumQhRNJShw2jgY6v09E839XXfxcNy3/yhi9L6aHKeG23ib8SiUv/DbltfnsJHARCwvD0E4OBWLbyZFqOE8glvH4oFyq3kCIxq9QMKreQHkB4yTxM3rOnGSJSA8o8eMEVRqjT/Dx5VXwlfHkifPgPNvGSt77pD1SGr1fuBErEz83u/xeJSV/e/o8fsc+IETNten9PSA8eOupEHyH/////////////////////////////////////////////////////////////////////////////////////////////////////////////////////////////////////////////////////////////////////////////////////////////////////////////////////////////////////////////////////////////////////////////////////////////////////////5MstttkjSJKGAsHCRrycYcFnnipyzEY67q1M3AweYo0IiJkRZIGKEBmX5zYIOrl12PugzhKhZjD37WhLnchjGzGn3I5H5f0sJIPxfNNRKBgr3jWnzTS8BnorJo+8avEzunveA83ingAgNTB8ONB8pDAQAYnD5cPky4PuKBg/LoDHU4ePQJyjHOjAxcFzmm6QOQQ+1BBbb22ttkbcrmIXGVaDxc568zaQzxAEICYQACjfGIDo4K3PwTCwHhAQwQFgUYMaHLWhlNu5EQSuTHWuwuTRKYfSGF2w0pu+s7KlrslbxsS4HjcdpcWf5zYei73LIeFwoXwKdSKpAELQtERCXiFgQxYx9ticVu1E0pKCnSEGQlIKWZ6JmGwLiU5p2x7HKcyDwM5mXUNuXURXszPv9jY2FgxZ5CkTygeTxqx0OtO7ewFwgo1rvYKVeMtGRaVsSPPfT+M/b393r+SC06XSpTycop1ZG7LO+jtcGeHLMq3KSE/rAhxozM/a5K092ykR7cguSS22SNpJx8wpaAzeYqLnnopgiWZwQGRI5jxMYEgGPIxlQqEEgCGi0BEEFwiQBph5EILdpXiRuOmCEpFqXrblzDcoKZqhspknEgPf+5essEnYbfanc2Pblksqd5BStMyaOhQJAMGzd91aWwbiOvHR4tHF/jOBwAmO78n8ZccOxAEgSFEFIppWFu79pj7bUYpzc45Tbt3rRi17Zmbv0osYv/JMtTvff6ky5nZSl36dM/X9o/eMDoQRSTP3lp7DhEIs+AP/74EAAAAteZ9VrT3tsuUq6rW3vbd7Fo02sYw2zUrNqfay9tyUnJNvttdJLKwaXRfWQZ0oakexJZSP4VHAOIgqLAWkxQ0Qu3x+C6j0D9K+cm5KBxqFvGAXcr522EiCYIY/ORgjKxuVimQxD1Mx7ipFfRMmnSHn4sFYjYRjFzYT9WDBfSRHpmp1D1zGQ06TSIA4EvU7oaaawzzkgMUc430PTnXDm3xrXtGfvosCM4wEpFxWtXtYe6Q3KNAasvctnmgy+usz1xjECBI9hQHkPdWpDE4rGS8e0SHGZIO7ZxApl/HjbtbWoMPeNU/gxIFdZ8Cmt2msn//////////////////////////////////////////////////////////////////////////////////////////////////////////////////////////////////////////////////////////////////////////////////////////////////////////////yUpLdvtttJLKwqPr0UrM7MxsWQDO2UFAXCFLWSI8uS4wj4ZqHD9KkYpDzHWy3Nqqoa5xohd9C08bxoRVfGgPjRUCtbh1Ro7zLa/c1fmaKyXVysOVXKiFuRSvRvRBshwlADlPk6DXLkhSGocZRby4KNVlxUqHQ4iEui9qmdqrL8Zkv72jW3hrgUzetaVk3bFm3V/eum+JWNBprb/F8ar7av42Y+/uLj1vjV96ku+Wy4MzT+8aEH999+xwAiZNv/vtJKtkvkMDdotOJGTtY0vZBgRDoEv0vHKBJFlWlpIAb6/a75ISRGRwI4+jM1b0JDiM6R/doqHWgkeyliAFC8iSwqCu7cfjj0SGaiUGwlPhWEhcI0p4ouMiCyi2hdOH18q+l6BbdJPpoLF1AE6VNFh2dy1+2aLCwU7tIwsmK3VrV9TJk1lQFnLKL0uiEy4T9SjOHWCQJLqeLRKMXatntLUiFyvPVqPG5a3K+X8ZyM43n5pMs6SGsM7kvszs7VzllVnMJsTkShUAw84z/RaFWpmUzE7hy/J6D7WVX+d7anbtuZjdjGxlU5VrWqata3d5lS0okRmbMzx//tbcm6AhSNgXEm34k15M1rw0Biiatlg6EiCRRgTTRWttgSkhl/0mVopSMWSdY2uZQ8WObi0thDc0MW9VVgppkAyCF0kEL/nYGZlRxZrsdfujKyuJ1sRODSynGmPaGfqpa6uJwl3HTDioatF1ZpcKVkW2BsUCUiMSOlUzm5SzKiBTGI1Hs8OA1KVUzRvJmd5M3qVkep2r6aldx7SQo0dxerMWBBiQI2sv2aBFVtZp6ZqsTxPekHOrPJ/CnfQa2jvM/7xTGL11P859b5pqVGRP/74EAAAAuHaNLrOMNswWsafWsvbd31o0ms4w2zNzRpNaw9tgA0W/vv/bJKzAX5MYRXaFStiFCc6lyWwt+3zbtTwLuqhqUARNNYFFeyiFQM6KOoAWeO9AZESLLch66siNv4y5kJddtodYitMub8of1gSxmttERVa6rtYNAKqAeIJPWk26o4wkw7tdw7NNKbMgjU9LnrjUZht5bk/ntsre3u6sTj8wXAjgUtrB14xJL8O1aeL4xzCvHJZXwps78kuTExX+rqmhmWdm+3LertPEauNf6WdyxorE7TWMoz3KzYtar6pcebxx+vfzrb3nW3humxl/3cMt26HLOrev/3KxnKMq3P3cu//////////////////////////////////////////////////////////////////////////////////////////////////////////////////////////////////////////////////////////////////////////////////////////////gFybbff/aWVug9ZbEgyYeOFADOhgU4YXCGEOvshzXmjua15zII8QEulCNdtiSxAqAI+KwUqfDM5pmsHTGAQVKGuXX6ZS4j7swgBt3Xa++8Jftukgijk2w6n+W0trLya6kak+tkTtfdQiRqsyHzvZ6wFI+TrGwtFqWclShl2BY1PM42mzXWdW1vMrqXWK4XK/FVto2Ja4pZxdLhngwWthjTM0XGaa3/StoM2bxtT03qtfv+1vrL3erLauns60PKvs39ADKs2+/9skqIR+kg0ZpKfQXDS8JQ4QneMNLnFCghFL49kFry5YIv0lK7LeN4iGOpFsrjbkrhppO16HlkM2iq2ifzFndLspTR5nycBPiLVGKv3DDXlDEtEmhlDJgaBCOCS6TvP6rVDrgSl3oLcGmcarNw46LyRSmkD/wJhnRV55yZZQwHJ4YhVellcM/MSt0+3oTQwFFZ3XyOUS3Vqls3qjqVKakp5Jaz1coYjHeyCbhjVBjXl8/vPCMZbnY9R00hr9iNakpL0Nz8gw5L6lHST0YzpatJWqXqac7je1UsUU/S518cs/qW887s7lYxvX7YASVu332tklQRHBIpykokwCsTGJgo7FYF9xou85bBAxdhvoZMwwqpaAhYDS4YooynUUlZtB9Ek/CG+TwWVoXiuAGgWa19FF1ZRk/9mo7ViK0rjwy8UfV0OWnibSijbLL71adp9ujtDE2saahqCxVo6LBvpuruZsart8RWRmp4zW1DvbS1hcxmxvYIv1Na9G/UVxt6OVnDGdVj7Zc2xGgvoUCSHeJqTcG/xGd2rGiVrEjwNYgvIdY0C+p4GLXrWPTN7Rse9s0xPq14m8V3B0P/74EAAAArpaNJrOcNsxCvaXWsvbeApo0mtZw2zNbRpPayxtgA2W///9rJKVAwTMQMkA6YQGaTqfkeBQAE3koVoeLAaBaRyol2QkMWAwMgIiBBG88Repuo6ENqqrStb6wqcaqyDTtMLVMoHgsctUqRtHCkL2N8raiW3aCW06+MFv1HKFrLzZv63CBVD22Xs78cUpUpKCwIw9dcA2WmfFZNOyii3yk+9FcpuhmO53X3yw3Ja9LH7VmeuSfUzScuULmz++1MYhOVd6l0k1FLcstxjHHCphMYVsqkxhek87nTzdHEJ2rRUc7av27dqepfnKuVq5T1/h+3XsVOVLtiazoO2e8qZ6wq58vU1S3n///////////////////////////////////////////////////////////////////////////////////////////////////////////////////////////////////////////////////////////+AG3rf//7ZJSQGAUBfwVAjQ0fMoSVaiJchiSAGhGADJXIlg50TWW9KqYRhTa/GlqYlQtFltHLX8gRElFWJcqGLXPll/qsIZ2yiJQ/TyOG6kktvErem7BceynFc5rbmdxpl8MVWH/G223V7fmlmar6ByhZtr77zQn0HDPjE8at498QPW1o2pJ8P4n3Cv7QGl9DtfcBppbN6yza27tHf+eaekm6W8GPb4gOdvfWM0vfP3HvulJ83lpq9rR7w6BRDLCEMI9pBAA0pf/9/rJKrYcwiPEUEatCp0cJ+YFRBkQcBJapG1wWmZwLyQGTLFgNpcw18IeTUQicFfazh0IONX01JoaHQMkbvBcH0tyQrziCgSFrAoWnasGCA0VEBa5mUMpaQxxFB3XUdkvYx9xIzC3QTvUe6m4o2o8m+FjF8GMiwJQvlir8Uj7fG2Pe+MgoaJ+5a/2e7zgw3Dkzylvt3gN+5POyxwJDclk3fqPHAlqvYuzkQe2xx/6+bww7L4VI5ZEqfOW3L9JJpfHonTRKmm5+P3XObE+r52nEZe40HaZ6zuq3Nvm526CWSGklr0yiMTcZdivHaszUnIbwpZutjqxdwmubvZVcAESM1Vnj7a2SVSg6xVqhbk2i4B/VFEJ4QSXQBqkwyFPVtSic5AnMa4vkZNeyGIaLbDBKdqmaHosIkOPIjxyfERCwRuZSmN0M612enJqLMlmW6TVFTRCLPGg0XnY+pajgTiIRUa2ITSquRWoKrtsGeAXWvUaZabMz0t7GYpFl2Fqg4Wpj586O2Y4UV2C+n21vKT3fSmKEF2tJYvDhwmgq+wobojXVRXrezDWxH66k7t1mWv6w6UwQQwYctm23Yi6t1i53eggtWnZWXJ6bRwP/74EAAAAsiZ9P7OHtsx+x6b2svbd19n0us4w27Xy/pdaxFtwAEMkR3j//a25gQHXCozcV2pBF50JkPoNg7awnkxiujwuO2pXKwaZyHecNIlAg0mAmsvoInJntMdp3HIfeWp+wBBbTOr2daUMRoINZRDrp0r6uye5YnKGxk0KkQIelarBjtAUM/x1HRybhzmiNtICAHIX0NFcvZmGAnJlEYpwaVSsRzKqG1yckWhrKnoS7NKRKZgLx1QXyu3iAbVornEw5MjyK9m0zN0rjM3qmy24P9K3q5TNVmdN5Z1Esl/RrcMFRlK/E1knUMIvrMyp7uMBscmY9HNYbI6qhIRVrcG6HmSPW+brV3292fI///////////////////////////////////////////////////////////////////////////////////////////////////////////////////////////////////////////////////////////////////wESNGZ4j/+2SVNI3Icwo9RszUQLCVHFH0wGNJrrkHgwXDMvAWAMhlysA8FCVAmDsHh9XBblZiIhe92kzAUwy1RJiZLOzx8V7KNbZyzaK0L+zr6MUtvS6UriBLyfpk6BPEYcI4z6zCtCiQZozy8ddPHHceCbPg43iI5NdaRXG+fPJiNiJvUbG6wPNXebYgfUmbXzAze3tfOF3WLNndLQHGBJiDrLytd5mjybiUzn4l3nNW6LFg43q+tVvCp/u2Lb3f/NMSnsgSWIAE3Zt9v9pJSQEQQAYtaoOJFhJ6aZOFDT8OQ1CFiz7gFgawk22NMwUG4jtywZMscqBLPsAfVeBRZw1YlgGzJjFz4qtBG9uiBGBpG3EiOjEW/bu1BZbXm7KKjwVmF5BpYggIViVUtlEwoBfTAVJJ0iEJQR0m6ROhVldaM1nAjEhJidykThsNUYjEJaVG3tgVueUtpZ+OZ27ffkvKW3YsYYSP5rO1bmZDdobe+VuZVb/PtynGvnev447yz7jSVq2WVX5XO5WqXCrXmK0ai1q1EaHGet7nbXLFPdwz1hLbmPPy7b7qmq8/u8buvv7CAS1Nd/v/rJKSAxhMVQxcIyiw84EIJJ8okTZvRizRIsWzUtB4wPZm6+aQqma4qdmpKQMGIxgU6ciUS7aYSHRp6Nqa3A2qQgEMCUrwHEruV2iDAgsou+kStRMuVR5hYLARQBYAMsCGATwJEOsXgbmCOBGIWyEGjJCGEkMgXx1D4OjOjgJ8oCVmZsYmdNM1SWZnjRbFBI2oMdRRQNzA0SLijiLrLy1OimkfUZJ0VKoGZsV1qe5qaqSM1pzGxoyjNzdFatFmY7rrQZNFjZJdZs6SGdlnjBbORiUEP/74EAAAA1VZ9L7OXtuxa0ab2cvbZlNm03s5e261DJpvZyttwADIkVof//WSVkB5JiIl3ygRhrOWZtSTINYl7E8GOQ+CTi1sC0jQC3UmT3LYiqbbVZXGpgGgHuEEJV2QCSyyXjRoEQREs5rUmvr1fph0vh6fgaH5Y7TWylHmMIQ5yL2b4QElZbSUF1JylQpSsP56f8AtqjfGSlImiGx43gryUgOalhaR0d7CYoDLm8WJEzl7XEV9B15bX1tY3B/trEeuKe+6Qo27axH9JrvdRom4VZMXj0w5+HGxuucOUj1526TeHCu2q9s0tPCzNr1lzTO84o/iy5jf/////////////////////////////////////////////////////////////////////////////////////////////////////////////////////////////////////////////////////////////////////////////////////////////////////////////////////////////////////////////////////////////////////////////////////////////gAGZszRH/+0krcDuJQFKULVJ6i/algcK3UvQs0LhlAC/jmAPABcG26Fq3dRXTlbGARlnMqfpcANAIgguU/qyCgY3B2kvakoEJQdI6NoK51zONL6eRP/SV4+0HMN4K5aZjRCpRxLUUcqVZIa5ZcIqKcz9oT/4kaLVj1vbVKy2ZXsBUSs7JC3e+M7+MxsQLZ34d8f13A3T2p/W1a4vr11vXtGtT1tjFP9b9sf+m7f48m/Td/nev9V1X1vv3tneMe96fEm62zicAAzNVeI//2klcIXnJCmlJsJqRtgbWi8x7lr+GkS0zylpSYOmdhMEwiWMJrwKBAAqE8jcFrNwVVKR14p0QiBgw6AnhZY+rNFjMga+5DU1HaCMvDSwLFmZqdMNra0wGeAp1cnYUdKjLIY+V7Y9N0x8x30PkMtFpU9DnXESVMLnL9RLmkSBB3Sr6W0+4mdwdZzCxSDF3X688Smd2rjU29/NaW9859IVK0xbNMbe53uktdWhXh3iRM4r5KS0ruLJvMbfxrN7XxfxqblTAgABojM8R//rJKwINvLnqUECouUBQ0CBddTY2mW9FgUA1KYYo6q3kwgjBTj1q7dVUIWGm+BwaznYHhwsGpQrtjY3k195W6OQ4TjNwkTwxKJvxDNO6sCw1MkQ2RHwPb0VzxPQsdhSiQyYe0y0XHEj5NDwFKlqPg1Oqti+30zSpqazc72k+/vhk5zdcTul+dqYpr20zPHpuDlH27mQ646dxDqayVW9zCbG5x88O2u77+tjNe0Jw+OP/74EAAAAuCZ9L7GHtuug0aP2dNbZ1Bn0ms4w27bino9azhtwAEM0V4j/62SVN06SLzImKWKpkgGQlYCqM5ubYeOrL0mWl51dCIoFhJ06SYJdNi7DU74dfwGVD3ILoWOM14mI7MNRhuc+zZ+Zc/qABn8bfuo7UAOjXjeLM4x2KrbEdvG6IZqpgvsPUmgpYdKQCk0+pJCboM2Yt5r91q14Vseu7ZxRhpIqMYlztvvB3mJrWoUaHjeb2bNU1Fha3j0tB1WuY39cyUvJ5LZpu2r5pLSNSJj4jw8XxmPGtik2su58QN+mtzUD//////////////////////////////////////////////////////////////////////////////////////////////////////////////////////////////////////////////////////////////////////////////////////////////////////////////////////////////////////wACIlVnj7a1twcFN6QeREIxL2FCEUU5iIeXA4eRvKKA4Egoz4Bf0Pl6CYHAjYVwNTROLgqqIB1xI2CQ81op9E5mZHOMSlqsC1akvltrFr0zOTsxUbFG7CQyhijcOYfiUUZF0xOGpSM0CVPok0wKBNRJY8D2X0jegTi0kC8gWmzIJFFSB2umtb6GuzpLpMitaLoNapbOz2XOvZVJTLSegpLdlqrWp1eyCnSRW9NTqQUipddbqXsgip0GMQA2pP/tvtJKn4bD442viPCQQskzgSJdUTIjYcEkpE0aFq2E/khy9oCC/qT7hjhEBiwEhWEGYkw5YymIKPqTTHTnjawQUEWgLoSECAEmLpUDe6zehuB4wsOWzAIxYbSCyAOIuxG+TrAIoIYSYRpQFs2c5dDOaCNNTXOyuXtLT1c57XDvK2P41hPuAkBCgCtkOtbRXie5XK3bkVSKP5jGK9eIRTKU51rHNZ2Z+xq7cscns8st/O516flic7rVyx379jvNfd3/eWqS5fyx5jux38am71vLWtU28r+8LO9Vr9WpVy/eOWOt4bvWWwAk7d/tvbI4koaZGFCCHIRnSMQUBIbKwMGq6ULVWEQC0FDwkyEJuKWomv2vkQgl03cTMeRUCOBe8aHIqZCqRE0z0Ur1K1L2fAAYwBgUA+phEAoBWFIdi9JLHHdN9G4llzGsvG3YAELIJgNzYuvADEYBAjO1jvdQwxG8m0ibtu/kku6cvmLcKgSQShic0ziAIEsO2zuF0Wdd/4HuSyGIrLLd+Yos8Zdjneyv7xoqSveqY71hXywxr7vZUlylnf/8v3++6y1ztjDWWv5jUcr5xRjf0K5MMiKiCTcUhFP/74EAAAAvjSNVrOMNsvId6rWnvW54Rn0ms4w27GqRp/Zy9tyXJLv/vvtbLLiNpLBBMnS4qwi9p9JYQB0CeCPcOIbqjgRwUnHJvuo+qfxdtPXFQ4ZGrO1RWB0W7R95QUUWc00DWFFEKS3YGKuuwlTDrlZVGEy55S6sdYhKguJ/19KaxhkyJTWX6Luy1lkulj5oWLKbuuh02GKjibKWHOO0B2mJwKwd3kxofnYyvlkrsTTkurBsGSpxonPO7H51/p+9DNrGmeKhpZ+dtX5fZ/6X7nZyrqlsWqb963ayD58lKlrTqRYsgThTKoa+rMFnZw1//////////////////////////////////////////////////////////////////////////////////////////////////////////////////////////////////////////////////////////////////////////////////////////////////////////////////////////////////////////5Slu3/232sljRNbQRpkKSKYCvQuFLZKaiTxQo/gL6EAEwG9WmiUASxDCwENFMAxhCYoiwMkZIyDaTopg/SeEJHkXwOojBAwqxNR/sIXtT+duBAXyNBMoaQQ0gGYk5KhYVMOoJUW1TAXVSdCCQgvYNQnw+R6DnG4L8oUNFuLmOgvwuaUHGnhNkPZXEcpYU4pjRTRury6LkxqpCW9xQ5VzPcdiTzakyFUFZI+YDq1jBt2SQlJGe/c5XSYYYeUQAnFNv9/7pJVFTsEGHlZDfRMsJgKLhd4ZDFypcPAp0cMABAJAK5ZfkRElDjTi6yUa133UskxUGNIYc/q3UfoFBxgCAlMFzxtOo9HFQhC2WjAUhUOizk7Vlr9L5Pqy8Aol8Au8FBhkmVNKh9grgvxHY5BduGZLG5A8c7F7jAm6uCWTaA3Bym+WFTHfZdMaaAxKmf/lJLIVOyqrArtxiTUlW3DuD/y+NY16S1lL7OHxOvnbp5zCbldLuUyiYqds01jlP3HC1Zv8vZTcxc7eoscrVSxQ5c7VsUtbPt79aqfS52csOYcsa5j23axu5YY48rzkoCJmru0T//tbKz0IkAA7rheYByrFT/DhIwLJLGTFBUCSR4RnaxUedEVMOaVUf8AigkUUJUNTmMsQRgpmCgycqcA0eYQqKzXkMoJXe4hhBwGx53XucFnzLmUytirEpkcPUnoiFCyg3lIPVDVIjqNcUOUrEXFQm/pSrqOuVHtWpNCGZmZV23RoMRhV2ozgjXkdUti0w9wYcwKsMeVzfZy33rNWak0CNPmsXUtoufaFiA8/GnquSTXANL3lggH0cl0m/jmDN//Da//74EAAAAwcYdJ7GXtuvgr6b2cPbdyxk03s4e27IrHpfay9twADM1Znj/e2SVbQiyYyqgRbHiKWv6mOKPN2k8AgZeqLBwIEDd5szMgqK3iX8Fv4MDCQyQocPMNcF3WUurKWspyLBugLAK3IUg0BYzM3Dh6Gn8ls3H5BVboLEOkG+ho6AugaByoUOFyY1Wq2AnM7EulEVBKEZM/jxU4fyj2omE5sMrtEqNCIKnb1G2sbmr6KhKOe0dHRb9iSyv23sjCr2KA9kZLNyjjWWVE1RWxpR75hzE2/gv3zRAetEjFiElG69Hz1yiRojY+yv3yr7Q22NGgRK7xGj2jZmmjRo0GHDlGJS5HQGi////////////////////////////////////////////////////////////////////////////////////////////////////////////////////////////////////////////////////////////////////////////////////////////////////////////////////ARM0ZniP/9pJWxCAscKdMx+geGshuZEi7BhoMUC4KI1MH+E+4IoJ5h4HLQDjQU0FsJFF4jCFarEC0q6WKshZSc1P+lRD66kt2nMaddfbPHylLk9aa7zR26H69hKFSPl9Pp+0JwYnq8i4isQx+5ptJ1iQh2l1itmkTJlfb3rSq1BV+30rSFu9MR96l3vNN1mprWcRo2Pndc+m9bvq3p7Ul/3ik1N7xj33rfxu/zW2f92rFwyfAd5fq7WKX9HDaAAUQ1Z3j//a2WuAuhQttwMcnrEQqGj8iodgr5FFSWsfQiFnOW7S9wjig0Gs+fgEmaIpIuo6qYQ9R9GLNszldDAmSDQEODUWiKbocFTqVJWtjaxC3ic9XEZILKT1QHKJsQxMJwW1WKc9yQD3PlTMRtnebyeOA0jkwQBJ7Th/MRrqZblVyCR6BN5IJ1CUc+Z4qHl1TkRHotCTOa1eXpliMarNFhNNbiaUkz5mVSBioUq18v6qTqtIcZbE2wFmr+HH1Bb6VpV9iHiDXUK9vFl9dRIMtL2tu97Tw8/Dz+udY1utKeKGkzlgATM2Z3j/+2SWnNSEQqZSYk0D5YGHI8EQGeFgDHSgWoeusBsAat3miJrAp5szfKmGgEGCsUu+Dhi46ebXQCMwRdtgBqJFMAQoHQBIl21D3+kbhOAvxnbrtaRWV7CS5oNKJovxdEahRZo+AoWfLtVruLR9L2FhjwpW9OrUaZvVfvX4dN0CsOWryDG1Fg7hXzjNt5eQKd39W986xq+sXj03bO9WtesL+t6b3ifWYNNap8XpErvN86pNqmL/++dazPjWf/nGvI4Uw4YP/74EAAAAsoZ9P7GHtu0gz6X2svbdyJf03s4e27UjQpvaw9tgAUQ1eIn//a22IhMBAZx0Rk+oQW/UEIRHs8vcBDlGRGESgy9gqSCk09WTrYSNS6KyFpXkKiQUZmKhy63qmW3mQqKWPtIWKw5FHZeOHs10PlFUymUOKhS4Va6DmIKpTmL8hZPFs8SJRbogg9LszEi6Zk4XEwUkwH+yOcEWUtEivqgmELExjJ5dMbHOpjBnYlcqNHMxOlW2Nqtb102rhUZLkxLyuZEKVirNXZVH6mWtxcGGeOsQ11Iwr14yypmduTysZ2t4+dtrkq7a3vNsM1ot6Qqf6/ra3z8f+msb+9X98/Fplv/////////////////////////////////////////////////////////////////////////////////////////////////////////////////////////////////////////////////////////////////////////////wASRWZnj//WSV4QNUFALRzBjRvegPWATDUbMyvFjLTAoOlxzukBjQpG/5amTw0zIvmQkIGI5FkoQzMxxQAQmUytLkMvX+KkTSvB4N3HibeAYsy1mEHvsjipS0p2CBF5ckiQd8banJYOUx2ExC1G/GKAlZ/GlCeFhgnG2ta4ZGKDGgTxY7hNPFq3eK3u74fxIsN9ukWtta3Ez3t6wYVa0pRr+r+mMYiVtTMfUCJvw67xiu8P80h2j3pjOKfMH6gfe961TWbelremc/WMf1nze+n1cAAUM1aIj//a21uwBHLvM5TWDG1gH2IhUywOMzcmRR7khIBVlhYcOJSp6rfc1MEGDfpuRvIFAI4v+uVYVhIkVkhMllbgw2rMpRVkKvnhaS1rjQm6v+1lUUQEIOxkOhkQooywFvOYmhfG9BmQbDGr3JCWlPHLAUpsDPOgvTiKYjCKV78ljE4WWLm9OwRaxUBBbplpQpxGsjWbyEh0HJKjF29OqIeCtiNxflMoYj9vPRTsc50vzoeRF3Z+wNjnAdNrmuEPWl2t2ZKIdDVbGnJ3NjxpXbxem62+cW+9U1/PPI7aQtfTwIBI0RmiI//2klbEDRaARQcV4nbQLvWQJK2ZgJHBZEVYPITN4FxgQtuW+CsC+KpShAogVK14Sc1owEQmprsQIguITFQ4JQtaLetuFTPPMMyVM/jmMLaYjcuVv2ltONM+CRqmRsPJDEMJQqyZGkcSpJccyees7CWNZUR1yDUPcIeW5tpGdx5FGqFa5nQq4G9xo8l3OHe8rfE3b7eZiamtE1mnj1xjfvJNLqBvFt7rJvyTfecZkxp/P4FcYxi+cRb41uubXxveLe2frEv3PnX8b43eFX5hbP/74EAAAAqVWtP7OHtu0Ex6XWMvbd7Rl03sZw27WTJpNZw9twAUM1Z4j//a22CzHAQQqQaaRNHaaTTtNQIhmF9+WKOUkeq5+GCDSaJYNORxWbKwIVg4qeAjI1gDGRKrMqRLXGigy9WBbIKG9il8NlyWquY70Hqxxhgl5/opIBmRSfqY10WW8lZKh+J8giGIFCGxFp88m1Cnq8Ww2Gcnxxk5T5vpwry3nUqKpxxU6mUp0MDw5mZMKVwQ6ihVfPZFKxvOlNuTAr19IIxGOcWAn22PE2+RCrVKjjMxymG+lcI8ZddTuL6OyRVI5umVsZsvZ4E1qyt1IVt39K0gXj9BVA5/vKZ2T+p/////////////////////////////////////////////////////////////////////////////////////////////////////////////////////////////////////////////////////+AG3t/9vrZJXrPLCBAOAZJh0CAqjI0peIQFTktIWtRjHYSbZHxH9pqHq7WkMMLgllU876PjDoNAxyazprQdNPVrjI35loKDfFQuAE7xwNqsooh4ZaMYQ5P8TFjbj9hIeeT141O0AmJz+dIxdqpFqRfTsJnhHopy+JxOOKjcGqDdpYLPnBwVbO8xaIun13rJNO9h7ezfNr6f3hVdP4u7ZzuZ/Lu0eJW71ihwMQH985tTVt1darmkKmPCkkibpWkPNPfX1qJS1fDn3B1n+fwh+BTYAAoas8R//tbbER+AMEIoogt6OFUkGDGRC9YfIpp2Py5TGC8j0IUhWJI0tqVBQF+WrTbiKym3SDaEnpH0h0wW6LrLdo2w+Fg054UsEDiEw3WWy2Na6hqmLF1WsZZ2v9pYKa/LwsBSye1LtX7ZHGcloKVSsrcI1FoQ3NujoQ05kOR59513pHDS2l1WKKxLocf93sL0tch4XRYK9cBzMCYO+3GH3hh2HKGFv/T3ndbgq2QQFDtNKOvVTxnj/VreN13J+IYTVeKSyq8tSiiMis5Ustswbdzhm3SS6mnq/KTGvn/e9x+lw7hju93djfPsZ/zLmP/cq0tZgBR2//f62SV0R9RooBJMg8NoMZoHNhiTAiMxoTVxwBGoAgIKF7Uly2qpUVoFkwYpPRJt3lJDw2DUCaCSq040FQP8X1R7C7hY5amcbkSmSvXY1gME3d1kEAXegsOM/VwX1Ol+Qq7IuJsDdiruIf0RCGn1ZVC9iQ0OLimpUwnWGEXBpbVy1sT5lYUOivYHx05DhXrHcWvx4FMQmbcdZgLqm2KZ7aq/NX20+Zoc0l43veW1Wulb1wrmaSHCixW/1gT4g2vvOPm+d4zrc2dzZjazjeseWoUYasP/74EAAAAyVZNN7GMNuwksqb2svbdr1l03s4e27Da1pvYw9twARM1Z4j//a2WVAaYBMLyJAiQF4JZlA0nAz91YYYUxAxBUeQtlbRhI5dhIoGBZ4iS/6OKewOMicEAl8hrKawI+9hzmJJH21NHeYErx12FMgpJxElKCH2xwy7z70nK0rvxhpNJJXYnpC3d2YzQwS/MvgV2qaw38gvx9ob6TDwCzI7NYPRWjFeM/Dt+klTY+vu68cl0xFLUNfegWXuhDcS+NPrFKsuxdWkl+UqncnZtbrSvVa1Zv9q95nu1qcw+3e7lzeWV+zruN3PW88OWe46t7x1dy5y/+WVjHLm+/e4ohtn/////////////////////////////////////////////////////////////////////////////////////////////////////////////////////////////////////////////////////////////////////////////////////////////////////////////////////////////////////////////gIiaM0RH/+skseMOFLhgYEChgPcgwNag5P4DDVCnPJBqMJxCkTI8eKBrmM0RAYyJTxmENIbsTCNbQBKBrUTlglhzcgNDUQrvNyTmUujrJFZoNWPJlfuSwVmqfMvWBeHbAhKw3C5oYm5pEfrLm4J5Vp1On6orLapmly+ltXUNK7kjRp/W8jZrWolrx64xWNC3m+40LXius3vL73p972/tJrO7QPC1Dz9bzjH1n+vvb3zmur6xjeYmOiEjrpgADKk//e+AAAaKzPH/+1lsRIRhUcHeM0HiEOGbQnbO1aJpMLWWYDpICFdzjakrW2mYyLYJBVmZIFpeUi6W4QBADW14MUf5XcovsMam/qE9Il+2JP40lr2DW4ZqaqlU5rlMfrs/hyEmYS2qtyMwzNuERQxJ1lRqlSHlFP1eNtujn6A6tlNKZkev1cW6G3uD5+yq5Po9vYkQptdvZquEXeZ/aBnK3i2N2xmWm9TX3BgPHyqNBUH48lSjI7lU8BsT71gdZzBeZwqMV96WtE8TU967eaq8xuk+56avuktS6sEAEUNVd4//2klgEVQk43IEeD+joFaShq9gPqFIQsDVCGOHhkwlehxRG12ldygFJVIsouAtEGAcEOoisiAo9bRKcBerU05GvJBRJRBS9+G/VnYtK3Ii8okpb29TnUp1csvHypitDnOsMaiUqcdyKmKutsJhRIyoYUK0yN4pa2pLMa3JClvqrrwMs8e+JY3r43zj6rB3D1SDNA1elcxKbzEiVzXOIdtbpffvbcX6p9wd++4ut+m731/4FbMbtPEK5VPKAOiP/74EAAAAxEXNTrD3tuqcmqvWMPbZ4Vo1HsYe2zM6zqPZw9twSY5b/ttrLLQDQUvTvku4lyVQNBgJdodx8o6m3Nk0b0HRVjAnXbAf51oEokOE8XlPHUqbQqd60pxfTrU3G4iUw1bZ4zyJbUdXw0MUjjatHibX3pKz7LYTMLEDOJwIALmTxAlvMct6OQxdsUaRwPk83cWBNp6nJGdqcFWvLEs64j0XaqUp5jcLMX4m5xDwBtnUeIaYjhkiAAF4gglQT4nguo8g6AvCBkKF4l4pB0UJgrnGuLLc0KZhZ3C751Diw73pPaPS8PV4tPvcSXGceSMMuSJFxYtfbcL///////////////////////////////////////////////////////////////////////////////////////////////////////////////////////////////////////////////////////////////////////////////////////////////////////////////////////////////////////////8tKTb//fW2yyQe6XaSXHPJXv2rSzVDiWEPIvVHd2xYixXwjUJUAkcjlTQ5c2kFOBHKRqLXX4feUOpfzqas1tbWjNTFHBkOUn09JA3W7Bq8vtqmt73SJ6U1v/7p81vb03asPcCXbxyViob37IsTb7txV6IPVHBHDpQCFsDC+cC3pBYcH7coM2PyaEo5sbV8BWLtyfwNY1ilbygRTHJSNCcy8uskpxe1sjHUoABE0VmiP/9rbrZFNohVYIBNu26WK3FUDwtlCm4IQ5yLaB7rdgQmG3jT3oohQ7epasqaWpXI6SbXSv2QUrQWCO4wqS3qRQlpMWn4tXiDoMtbgrEKIKbozUaji/HeX4v8NrXMpyDqOpHEtXSrTrEmRJSTk5NRLGdBSL5sLsyQWY5Fk80NQ2HIqodEgnkUyp9aXC+aSdTA/gxUsZaSTcz00lcJsfD8cJnTn6hyNSzAcT06kOfMqGtbcnlMiryKZvZoieXT5wS8BqfwVafsNwcUOYIbWzQkSpFDFbmx9GgRocTd8utvosbFoW4i/aTVoEaJD0BCKIzREf/7W22hZMddChAyEEzpLvZGZAUyIsJFqwOWAhlQI8xCiGS0SccLgpYJDjCVhIbIBxVYi2nnnGUrDuQxV63gaoxCJyuBJ6M50sC3oIhp2kTDOEkLZEXR2uTdR4xMsTSHPW69o7jpGOblC0x2Zpo1HrhGesMByo6ePLn9p6qWFWaewXGI2l9XAmyynlKrpHyjVrVKwq1RJdsfoTejKcB/zMDMpki1wGLqyWq3qyt3vLy72JWaJHiWvSael8V+Y7utK98W7i9T7n8P/74EAAAA3IaNR7OXtstsx6b2sJbdk9h0vsYe262S+pvZwxtxERM1Z4n//a25pIAIWMcCKCQWPIR1PJ4MqFr5G2cBHLVchPFRiSMPMKdm7bOihyRBLtIZIqoOp0tmh6DXVfJ+3yfqKxVgkPx561VIhNw9aehx5HC5c5P1Y5oxXw0ihq4VSiqsNkGVjeyRpIk0RtORmpCRSqirD4kpwoc7gFgZ8ZexoKpVqwu2E6Yyw6eQ1dfGoNIV4iOMRsZWpziUo9c1Wro+rL8OEytmk7AiM11Cq2KPEaoL2O+a2BDYXc52c/GuZul23KyC2Swo0SLt0xsVrQ4mIe92gwdtt4NGuDj7u+/////////////////////////////////////////////////////////////////////////////////////////////////////////////////////////////////////////////////////////////////////////////////////////////////////////////////////////////////////////////////////////////////////////////////////////////////wERREZ3j/7WSV0RECLoLlQXBYolDvczcdCGVUsUk6DU4QmEJBILAGdjiVUY4/CQ5AUMGMAbJSL2QAv2WDtyiiwUOunDuMCRxfbqqASCxTyaUTjjOIiIQVOEovTUZamoBIkaBEqQB4u0FW0ZpLaeks3BdtSVZvlh563dKCdSFKHPKXhg6xuc0hnmtswmossklCRXZVWxue1K+jq141G4ZJ+NqTqVTU9Yr5069nV5u5LKym9TWR+wTAAAzNmeP/7ZJWjGYpVKe1PGVvLBYsvUdCIDOnxJ3FlZe8abjAAg4+bvNTQfERhUTrlai07CRY6XKOcBuMNFVMwVFJXTdoZia+l9pgM5Yk5DeSuC0fGkjdHpaXdT+hQIpNBzMzg8XEbMBhv8z7muooVNKab4tPHvJplTEekZ9Aj4gZz9Md9R5YsZsbUY47o2mrSXF7+kejv1lhxp39HF7BjscF/NHjuF7MNYEKm5ZbP57RZbRKY06b9z3vvFset8x4FNePR44xREcFAIkhqzxH/9skr4ApERgAYIAthpy5SJZa4jBDu3bkgFHV4VWl0Ew2ZNFCgGwBBCoc4iAhld3kFUTUvnGL3JrxRNYBBghlkDuutqbjumhtYVLIYa1AMhnYeE0eSeRh4iXFw1PTP89LsxXv71KVVLrX7NrkcFss/bN7GWI4KZF9ls0yd76Qz9IVs2YperdG130TPb+ZWl28d/Mevq3s22zz7LPTv2ynM/31pVv65Ws/HG5EikaXhWFv/74EAAAA4CZ1J7GGNuwg0ab2cvbZfdl0vsYY26ui/pvZwhtwAAMkVnj7a2SV2x/6whX4kCmszlNlOJUgS2yt1PRjy8kOUhzfYMOlg0pjaDiVQ0wWGJCLopljdlFi/hZ5lrZc4IjbsQU2N63mHAzziw3FLMKi0rnhHMXH62WFyzA2YuuJCxtvnmUJ5pQmOVT5+dQ/BrMByXTyiw+cgUOMNxNKW32lq5t11i6UYustcvEv/PYlyE1Q6V5NEtLLWvxYvutNkZVbUH9zv1PocS5dH7V2YY9XN6ofrt3Mg+3U/7fVp+vR3rLFIObwB////////////////////////////////////////////////////////////////////////////////////////////////////////////////////////////////////////////////////////////////////////////////////////////////////////////////////////////////////////////////////////////////////////////////////////////////////////////////////////////////////////////AAFEVniP/7ZJZeNPoZjQIhLXYSANCfsUHD4GDr8BALQi80NlZLJFJJNykaEcM5ChWJua4FvMSmi47ZYAWHQUGlmztEaW+JdiG5W1oYBlrwwA8EakLpJfP+TQiCkbVQu00dNUJYm6FqeXVrTzPoz618OWMQq/Ea9s7g4zl5mJFtE+Xl8e8TNr3xR9rNc609o/vi2YmZMx7brmJrwsxs5xF3TGIudX+qTYpv5gZx82rT/Os5xa2v6fGrf3vfefW9K4rSUAADJVZ4/+tklaSYiDqB/QjG1xHRiw1IdUDjxYiKKoVIiipFX8BwQYqv0+F5R0RFLmJEL1VXeFmSqj9LVGgsFWUXNa6p+LNadNtFwSNvYJaPDUojMBRERyoi9Y88g1GEVax0U2iaq7V2K8wzsTjq2BeP0C+648cnjl+OCrLyth29VVMd1n63suWwQuuHr25tEbMyvnqx2hZTLokT9Wz2FGzfLNN+012Xdzsv331q/69/26Ks9Nmqf9H4f/ufKtKgACiKzvH/1skrgl1GIjQ5eciwICIorWqsC7VfK8HQHWAzUxxYyy6goV6JY0YQHkIG63rCFB48/xfZHZPcuwPMh+UvAnc5cJhUFtjRHla+2kPtJ3oYTBIUaRHu6OjoTUMd4GyiHjqE9oIzkwTA2jolR7qPNEEWLGN8OYpLzNKaqicUP6fYyhjmOaecStQTCoMfHrUVwPTxi0ypDVj7u7ke7MPV+KWm6QgkehyOzu4qP/74EAAAA4PZ1L7GEtut8z6XWcMbdfxjU/s4Y2y2zPpvZyttwAAM1VYj/62SVuwWGI2npDAxqBUJIHPZmeUTyJabKkA6QcNdWchKgowwOWjJx0SjQ85W0QFKCthYK37SEUYaL4WlWxNkOcy0EhFGXsvTTn4vBCHIFCoH2F5MkuoY1tyM9u1oN/V7SfFSpJkSxyMEBRASwuUpkdCVOd6mdLa2xPEQ+li0B3Mcm0t1/uyumT0KnNJqeRt93C1lNqdu91OMGruLpr1qpiOeqlK2676xLxjWP/qk3N//////////////////////////////////////////////////////////////////////////////////////////////////////////////////////////////////////////////////////////////////////////////////////////////////////////////////////////////////////////////////////////////////////////////////////////////////////////////////////////////////////////////////////////////////////gAyXf//62SV4i/qyEkJGUcrSSwTWEZAPSRSfQdAVyLCKgxICk3lEQEcobU0CFKyhQLBVqLNhIO2g69blqwhCy5igMXcdgLk06r0bEG7z7bg207D9u8CYnjuwXnFLKWGZeaQqZbtouqcnqSl+yNqsOw8locWrn+9LP6+3v5Sk/b5tSrtLx/T360ctWfok+mQJEjr1Nl6fvRuu889X/zJnrdRlu7tYO3bwT+5F9HX936TNaRZXZ7WKUAACiKrxP/+1ts2HBKlBIq7iYFYJJlVj+ngU2iQQobA6LLJLDvKQBy2CJzt4DEEC2ToxEiF2mdrqRh8XfZCplAEtU7dyJvtJnGdp3HyaZD2rNilhtSfl0vFpcejWpfBA9VlovGLdrtkhxuz9mDGla4fnj61+FsnzEuKleQIdyp+rw+5C9TVU4Vx+2C78EH3MJVNVZ1Dp5Z6Ni7DKSF4uP1SnTl3d2iHbqLt1+Bn37zObtPm9c3+75pNpnJ2XFXnTAAAojNER//bJLNl2mdFgNDgRQlUNisSHQzJohhhwJJUtJhIcGmVL0+FXixBEmykNBCjJe9dLXiU4Lnr6IQRGy5QkQBAFAHjUFYZEXnlEDqyLhVZEoOs5P4yGGwIh1ANwYglk4wNSa9x5hNpZCqSe2eWD9a0SjZk2V+7m3LsOnnPUuJtSnnHKIZkflk7d0Olqkrnprqq2slrtrbni6uLu+dly2Kls51tqNne581d8zXD6mbo/8Vo1P/74EAAAA4DZVN7GFtuvWz6TWcJbdZVeU3sYY26/bRpvYyxtgABNFVnj//WSWMiRBRAqYv85IydOFiqswCazROgQIY8qMuityNNXAC3nXy/CMqOJEZPJegWCvcSwz1zH1UyQJO1m1OLRKRwqNEIW9krXIJf5/aN1JsdZNL1RAooDsk8TlEBWFA2oE04WDYOw+PZEQXa87ENOtHLXOax7Ko7VuZaO5rTj2L8FKycdrOlPdcpXcOPLx+yT0Z2Jc17L1DsRTOGMZPw1tUyX3cs///c5szL5YljYuX////////////////////////////////////////////////////////////////////////////////////////////////////////////////////////////////////////////////////////////////////////////////////////////////////////////////////////////////////////////////////////////////////////////////////////////////////////////////////////////////////////////////////////////////////gEOS//7a2SWWiwCNqwQgkMFNF2X4s5PgAoYk4iBftFtIxW0VWRSJCqXsrQ5K/FDgYaYrW2Dplk4ZGXQRoUNHXwxAj2ZT8MUFuCXMeeHXGllHTxGMoQYIQCjDYqYsjYVd04KmERoSSJ1hSsUJiWDOQWTRBgXJD/hFEsqo16mu+RKRKpW2ijbM2LldLQqE2aXljKmQjVxkysvCKc932tOsgli2RzZQlnhJVKevhCV14rk6BSNxhXRRnsdVhGKwoQADNVVo//1klTeLrqBGB6Kws8sDtt7Fhec6UUEYmIsAIpPzPw+MCjzx2oGJATjSldqUptI0qGtdkjfIT2h9TXX4gRZQv1/Gwv3xusffuLRl/XJGtePZjLYyXKTIfUON0uFk/eLxbQx9WPvvXQ2H+76UtnOQRV27k3du7Wyrfm+ZmzdFMtXmvYxfp5de2dH/zmX/dza9Mr6RM7Wlft+7bJc2f6ctOf23r9He2FjtWIBYzOOQASojPEf/6ySkIgUtWwYGloPSEQR56wyHIQzSZh8RAkQUAeIiCZC24qAxta6HMDpBZAHLlrVBUiZ8aAUxJBFgERS6UrQva+6DY7z8PGVB073Oh+WwiNO4mPDoJgCqTWAZFJXU4Sol5aNyxVsgLiwaD0jLtcfp/ZXNegcPGOpMNI860E7m/lHasZZyrlpb76XtOxMUl2+dVhnt/p+1aRfHs3mc7/o1PZTq33b7BSLqWzqW7ab9vv98iYnN+9pnOYP/74EAAAA2RT9N7GHtuukoaPWcPbde5n03tYe27FjRpfYw9thABRVVoj//WSVZYRYgeGSbco0QDSiriI6HJgL0irYOTtCgH3cG+WXaiDRpzkxzOIa6z+BGtIeM5weaA1hHFcN/2cRhjbeOlIX4e6MVo29T6YQNaFvTK7evFo07p5IREc8dMDLM5PnF0o8QHOH9eTHx6azbO8Y3j2r6S63j33quMbj2r/uBn2i5trfrjGrY3Wlc7tvONbt811iNiKkWGk6skj+4NxuLHHxdjdhd2ctf/////////////////////////////////////////////////////////////////////////////////////////////////////////////////////////////////////////////////////////////////////////////////////////////////////////////////////////////////////////////////////////////////////////////////////////////////////////////////////////////////////////////////////////kAN2//7a2RxD8WKUeMMJbo9+oo1ech44yX1ZOHRF6C4ZEpNktSQgQlslUxKoRZIJ4o6X4pWpssAWUUjWBzVYzg2Vtal0jTll8ScnJ+mGQ/JIdibwz0SFsQJ1Sv4DH3KOq/Kx3Vkz1n1AvFYIMKCtOG4EdwbcVy4t8bEeSCptudZ6XpEtGgX3eA52rI9hyWiX+mXMsRXsUy2wtsKmoUTc+c738yQ/b78lp997RMakeqU68IfdjFQO1bB8gAAoqqzx//rJLOkwlHwDFUdULkZESh4WoYfJeyFJovyxdcxdlg1dT4KbWemTpEiI40RWtR1LyKLzc16Y+8SkGgQtTBeKxm3vS5PaPvw/2Vall7m0a4bSXJUo0NgLtTK9OaYk2iqsDyCkXlXs71mpvEO00LW6TbtWusQ80zb0xXe8wIusQMapG/tGhW1TxdVtqem/Sup4OvuLjGtXzNBxrNdff3rWvmm8fftvdt41651vOca3r3r80rrWPvEe9AAAGivER//bJLYFgrBjVUBIlJO7TqlUaJq62fgj7SjCaeERFhQCFqxCMHBpSUKhhNVaSfSYSoAlgZUdK3FgIRZhDgr2exuUFu01xni9m0aY5TNHnZ8z9x0iNAvxiOB2zHEh0RUtztt1nWI1L1ZswZMWeYnngY3Fg3h7zfNndb1vvPpnL+HLbU0+a7fxLSUgzRqZ+IdZ7yzageJ4NLzeNWlrfEG8fWMWtjEubUrTM/palsTYrSDnD23tfO8VgYh3pLTGNateGP/74EAAAA4+W9N7OHtuvE0aX2MLbZaNnUvsYS263bDpvYwxtwAANFVnj/+2SV6kgxCQHNjALMCoBLkm2VHCmlExAdMdxbgduBo63IVIxhYNOdAUzFQRXaYyXTBAiyq2K/nNXE0JoCqrJGnWHegJmHIYeyvP7uy+KHSXRDiQs6rV0KLlxtLmeFTXnexK7zNessWNmusucfWK5zLuabMLG3ub3xGj/HpncbcbMJ9mLDtuHj4l16Zxi2vnF9/ON21JbWa6/+Nbp8/W72zu/pTOayTaSLdtNAaUUI9//////////////////////////////////////////////////////////////////////////////////////////////////////////////////////////////////////////////////////////////////////////////////////////////////////////////////////////////////////////////////////////////////////////////////////////////////////////////////////////////////////////////////////////////////////////////AAFEVneP/rZJXwTZgUouWpDgKLLMQ1L7hMUmk4C+imwGyGhTgbAvNWku4qWSuEFCg5oiAuUcSBoPKHLgsaWk2TIqPkj7CogsI7TBU9phST0OK9riKzwPUMBrF49l6qxMPIKHQSysrNHXFKtafqbXYtCCGeXbLjYd6l099X9ycMaQYkvUW+jh48bVDVU5YcRefc17t9oHUap3FP88xma07pz3s0Ldw42XmIYhazOoY5yK1nnM43Uza5A0k0WEAAzVWaP/rZJVpipAucS4XFG8JPNmfpDmezM2KGhcrOB4aYi9HKfEMO119Y+vVAiFQBjmRM5dMSurRB7d1LQYRv6r3DA3AeZtZxD9dMYXdSSOMtkuSo6cTFjDyI6Ql0aweRLOWkUPKx1ElGU0suLRLCmZpKyknGtk6oXK061dyuZnQ5cpRjKMq3GXqwqS09vXdNTXyjmSdH3sUsh/kezuXebmY+a0anK69y2kmvdyh5ZOH74ggBKqtER//dJK0tEBnxahNUiSKhJkQ0TBMaAeIvyyLgNIu8oKOmFnhh5apTExZIhayGIiU2QkAFvBwBgjB1rJZO65iQllpEQcF+p1dsKhmRS2Py/kiBQ3AUPTZDSaIpKXNNe39HI3k/OZbENrD9CJ651YkKqskPJ2a9b4N+H70iWx0XzsuY/fN/rNR0pN9ya2/G52P+y8zk+7e9NvsdJtm02m2+uTWa323bW8z1OrfemWQyL4mtMXP/74EAAAAuHXtPrGMNuwgz6TWnvbdsxk1etYe27jbRptbw9tgAW7dvt9rJLeStS9Aw06Awq1xpBWJC0OI/TyKwpeAoCGsZiMtEAWvsDd5ftKi0yOPFxKafbeVU0SXm78i7EXbmJRcUFSHaWweH3Hft4EwAUeLz3ZyOOA1x+K078NqZgUJlKAQrXYglQoApZKH7ZGgHLxrsdSxT9pIhGLFi3b1SRiWUkoh+N8pLFy5YuV6167bryunn6SxYw5jbl8roqte3jzuu26enp6+dfDDv5Y3ss9az7rn4Yc/DmGWeefc+V/y/G13Pm+Z952xzHtCEGgOzPI////////////////////////////////////////////////////////////////////////////////////////////////////////////////////////////////////////////////////////////////////////////////////////////////////////////////////kkOS7a621tyQAgGv8v2aI8PjBkDRMrUwMAwL6JiVGFj9FiGOGGADwMbiZo+j9Bgo8/lSSoeyfJuRphQldjvH0aKTBVi5knJepapXMOWzxg3O5re6eAwLckTqosxhnWP8MwCASSRTqgvg9AhgasTMk7M0RUPb5ZjkTiog4ZM7pAi5vfWqMcePu8O/28eRKfPzXUeW2rWrS8+93t9em64+qWzf3373xS2dY39VvEpSmPu1L58e+NYxin3n7rnXxTNPSaOSS5t///9rbrhELQEJEBwEDREPXtEhqCc8CZIUxwkSMJln/aYzssxWaWeUsidMlGmAlFD01NwA1mEWK0aMAonKp2q6M2/KfKNzSG3vwPA3XSZFYL3U/HME4ZhfzHSgzBmoU3FuSY4lcusDCO4uBRG6svVcSh6l2B0LMq8MMNdH0h9UIPF+X+ZWIg8NPm4/lhtvFXkmiozNibLfHgMrYsw7wGCG34TsFyZmDbJrLNXbpvh7lVEjFBvEiVpW/zbckW0kCHSSNNuje9p4ntb7j09cVhYti1Ily/QkWCQ3bdttrZJbg8DhgKARAwI4CVhATbnWDjQzIUH0OrghMklX4rPoKCdp02VreUpXvWa66kvYg9Sw880QMI7MEO7Ba84aYs3kBF+ofZdKZdaa5ArTF3PtPRhOlEDWVJF5vlSuQmy5JNIRAGkWw8kNT7KzliRxLh+wDkJ0riYkFcSsVo/ky7P3a6f40ppcPpdVaNRSTtypj0ZWWithKVXs65sr8NUCc7EPbnqNgOE6qVEmo6uXn8WDEZmpsTlorE7fZXdYL95Dliaw3Zasx4Go7lJL40LUal4uo987jQZMT7n1uBRhP/74EAAAAr6aNV7OHtsx4uafWsPbd3Fl02s4w27bLNpfay9txESI0Rmj//a256y9kHgIEVMBAYgFRrjiBR6IuI88amkoIEznKyR8tm9S1jS+m0Za7SjwseJNedN0wqGHbb4MmWg7TlUrM2lxuPSyA6KWTjvI94EOGyWgjglhhiclsXBKjysO0/o6KLqbRdSbGMlUipYJwF1Olrodg14MaIj1PAZz6YYTizqRbZHkBCTxcHj5Ata5UMPwY8RjV76kKajM90zqXTY/YrK5a3GnZbaXvElcpq1rAl1dytqtI7VDreTGrOVNw4kGtIOaYxHeQ943NeeupN/7mn3uB6Rv////////////////////////////////////////////////////////////////////////////////////////////////////////////////////////////////////////////////////////////////////////////////8kqSXbXbWySt3AAJ0BYaOYB9iMBFvhYIvUaStBTqvNkBeWUMdaRK0imuvG8sVZ4s+mfBbLcGdylotNVZnDMAyh75e+bWaRaS45FLqSBsoGilhdsidX0PMBQOThDmeUbU6rcvWRnKoxk8xKZaL7Ou5WJhWGfqNUOLclmuLt48jucPF4mHss2G9/V/Dj+jmiJLwnzNHrdie0eViSw8xWOJBVMGsafOoWYbNTT2a2t5wwRqarV99zRqz2nhZrij+TspLdxgajwACyYgFJz77/7Wy2AciSDgY59BZeGUCbbIIj1LbZmr1z4ndlMjLkIQontIlcy/xVAhS150hQr6otq5mbcPoTGkw2yVuDJGUtQasI2peppv9OP68b/SlnCqCMJc0FFWCBAQVJdz2r1XmvZ4niTfkFqLy58ow7r1qUKfcV8VI4NelcbZEnFao56HYFYjacTJwn9oGmsvjUFv7KmpQRbXLD87NyiSxiBqkaeh74NjdPGXEjEeet7Ovo1y1DupxxYzhymm9W7O+zONqpWr9yjXb294Y/dlO87Ny9V7y3Xx3y7jlYr7/LtvHk1jq9hzuGViyQH4CACiKqtH/2sktlCGAw40SzBEHFAjnI4LSAUFejPgaETSI0gw2IyyWEgbuPvEZOQCMmT7gYBLs6B6YNCJC0W01zZ8cFl8ALpamqJwV7teQlsPd9u02kQ0de0eLBh00UgvoGyxMifK5lQYbpflcwJMbhiAiy+oUqlzMjG6OrHyWpMyLlGqDsq7u8Z7PVZFdRW/LJl5JVqbYlorU5qRqZodc49LSVb4LRaHWRyVr6HV9nda5hQWCI40kr1C3Q/t7LJCyyvawoLjaT1w251Cp8T4teWvj5vaLD1d9cFBv/74EAAAAtKaNNrGHtswu0abWsMbZxxo0ms4e2zgDRqPby9tgASpN/vvbJLHBIyyCaCYYeohM92SiZ/U+6WLHIbAUF/2KZ+y6EFN1bmjGxMvyhg1xd7jpRMei8ftqNrFk7Jldp1NiWzHX1UJl1iZ1YpcXnGmAIj9E2JUMkgpPkJDRuJHpsXKJjLpyPxhUx5J6VhQ9CIe4jxYS1ojK7YHJ21Hszbs1MsOyBu4x4O4yoduG3N7WIdmYMG00KjW+3eH6ucr7UKLeHLvUrnmrxsfvnHyyUu/na47zb+NWna3PVavI2H0rnqPaBPh1dvpj5eZtuufN9++pv////////////////////////////////////////////////////////////////////////////////////////////////////////////////////////////////////////////////////////////////////////////////////////////////////////IJkku+21skrYAwtD4kAMjcD9ZeZszY1fmpCwyr1P93UAC96SCqZDCTtmgFfyZSpIGQ2VQmkWlNXAT6X+cByjCKw7B8i1LK9NI4IlUX26kqjKJ8tCUbiSZK1hdrxxE8OcD0JNiUFsumWA+PyKGlHKLEbSREX555alU0PZagbPqPHraxW79tyAqmcdl0a1h949hzV+HbTF9YOX3V7eVtXLIe8lZUuwaxWtX3JZyHsfgvW3QxdkF8ve8c2pO3l+ULos3OlcAAinv/9rZJYmYAAXGFlhCm55CFIGSoIQ1ScfOtpCfMS2DJSge9a6XNOQhTaZKIij5IQVKm4xRBxZZcUCoaQj2klABa1CEQhTDuwiifiAH4ZQ7EsdwYOorS4q5QLo1zacUKjvDDNshTE8Ps3i1jvUW7YyWQFyr2dcrSNT51OcZxqb7mcLM/UUJP4iLtgWnjhGrU/ZW+A4UI1amHsdXxoCffSvFbhL1YEJkmmmUENtZ5bUeRmxmxR5Rlf6ZGxNqhmvFTjQ0MURxjXfPJ3jxDHB6n5MxG/Th3uY8fOXKSJDzCctT3hCJEqqrxH/+1t0vLkPgTB5kIwL27QisATfhgDKTAlgV+ohAENgUJdhrACPRVhtdZhBKwllG/HgAwiWJ5p5jA0CyIXCpIu78oXf11X3l7/8iz7O+0ZqjWIaPRAGudKrQ140okxkvpygqdnb325pIJLly6OkbLErzvPpmQ7xWVWG6+bIT5neMEKFdSKBRK+MxsLBBaI8Vj1Hu7ft9WG0qrN5nbIzkpn7E5MzyA+f2g3s8jw8wd1escz+i5ZZoVorleLm0ZuiuHcnlI7+kivjTWxiC/ieBqWSLjc7uFR5b0h43IP/74EAAAAtUaNPrGHtsti0aTW8MbZ7to1Hs4w2zXrRpdaw9tiAkpP/ttbJLVKgUOYcgRjDiIJiYlEWAGwtMt6cmUOTyzjuxxgqmLO5cw0cGzdsMNO8u1ij7wxHniXrG5bDk3MvsuSGnOaDfjEPQQ+ETwgthUKco0YVppm6jXeGOGk2JzWE2kU8K+trJlMBdS8qCK8kUiVysrT2jtcw8OF0VETanaXr+5lxVQ5O4x0T0lvMc0G2rwNRErqsaBOinKkrfRif3rqBDWmSyN03Rn956I0z04X9UqQ60kndsx0XNCClY7E4NsV+zNr+azE2qWu4kNdVkpDg2pead3a9bQv//////////////////////////////////////////////////////////////////////////////////////////////////////////////////////////////////////////////////////////////////////////////////////////////8AluS7W2yNuSlO9u5eAytFOtFBGErMWehzDCh72bp+Q2hMb2G8W1UBgKC4IQVmVUG/nEA7KXVd1kTBV0DVM4/FpdD8Xgz5fJsbMkr2Jn5Cy6tPnE81QBeuyaj2dyYxYXWTdWetj3vQorRLEJJe0ClYze9FTfYuhYXx9a3Pu3v+WOd9d/qmLdRynWxerm3P0dhhltv9rf4qPash+/ZOsznXb96B2ZhpT6f89emXt+7DsE51One2sAgBGSK7x//9bdEB4dlJd+LFaRCOkwzQvsRlxZpjW8AYORQpuLKUK37iEaf4vIW/VaniSFXiUoUwpExIea9adRWGGovKqWZa8yXN6XVrRiLwt2YZUvzemD4w/7XWxPbDkcpXNIXl20CbTU50aDEhaQQklGpYqx6VLc9X4ekDl5uO/kOXWtRiVRaWx6MUrq3KjlSq/OS2H8rs6/M7QRrdR0Ks7EoZn6KQwikylMVrxWblz/ZwXIbEawnsYerbpIYqTcuoaCEQ+/kil8oZS9k8uWXvNK3Fhqw0qHs7MooJdLnB1R17MB4vxdn52r+HKmN2zXi2qmXcOZWCSZNtvt9bJK4AYXW2VBJidoWHFgLIm+tjoNmyQSxgoEMF2+AoGvxUdc4zIXGGnpklnkumgq2oJ2mMXGRrsIimcN3tKzOlc5++4qws9Xk2i717KHtUwUz2C/WTWYUU/210cFhc0iKTFkzKnn1KkbiNqcgPlUaqYZE9VtcmqNaqtZWOAwtsaS0dW5fLh7I5PqQG3L5towOay34ixZYdV67nO8u8hIh69Y70rLJND3GleZor3zqA/bpYzymXs7XekO0KDB3EZXsVgy+gUtvUeTUKI/l9bQ9aheOP/74EAAAArUaNNrOMNs1E0aXWsPbZt1n0us4w27ljPp/bw9tyAE7dvvvtJLDYcISEJzIIhJVJXF7U7TTkgsOMQcaeewO11nsqLeS15XWgAVMt1WxznTZUUIcGn01emlUQdliUPJiXVdX37kUdoNQPOdqQGzSRr2eN12qscbkwWy88P0IjGuHb6QBOsYYJF1t3ow9JMSCaGUsIYcnlZhp8Yy9kCxuBIfkcgld/KX27U3V7JMYvdrUust/LolhlEM6lS7Y7jWu6nJqmpN4Z4VaDmtcl+fO1qfmde7Oz2NirQXK1N9SLTFihxxvVtY4Sq7e/uGdmzVyysYZzOM9/48zvYWcK/f///////////////////////////////////////////////////////////////////////////////////////////////////////////////////////////////////////////////////////////////////ySZbdvttbJK/5MEf8HFhHDP4QS9XG9yO5qRQCBomId1VxGZLhprSW8QnsFdln6qyaABMzZtSzEeT5Yi11hy9CoaDZ+ehuT0c9HWB2ZRB8oruVKHKlTIwuUqkXkULS1yM0NXw6xJT/nen6uzmfwIBGXcaGpKnDZilzHo8mq1u3sRvgxbupVrSv3DZ8rzhdsgtkzPAosR0KcWmCuqwl+SLBpJuHuzmtXfME+Ivzq0t38SM2+PHzNNl83wIWVZO9dxaazTes63AnvErTWKbh7pLLO5W3bwgAYnNv/tdJLJRwFVxiDlUpgaIJWCzZDUblZpD8WsEWIjPKGvwZwxFvHucMRnIivyoExpNISSJKUzddGtJ90U+GuqyMCbxTZ4JmB4ra3f3Grda/T0FzsKiVLHuT96o7zc5NaxzgSpGI7evfKxpMMwxIc1O1R09C3d/5xHKG3Tc2lmc8Mu2Z2reu3dZR2tC792/K6sAU1mMS7Hd69T2fl/b3KfX/29Vp8aa/VvVscN5U9WU2KS39mt9NcqXc5LZm9Rrsuwv4R/dWvRXbOWVrO3dr2fqd7+dfDda3NZMiIkqMzvH/+1tz0kgStAAAquCkMLSK1p8CAACDR5EEBc1OsBJLTugpSpelqqs9K6xpKlw6IWu96Q6KAdRYUckQAasCHtIfRar7u98ebsre3OFNff55XQeCSQSyE4iHwWFqhSrtW2ePFMu0mzsSkcjlaBXka2sokZ1qmygQhcKZnt5l5VK5xdLpOqw83Fmka3JsZkPftipuhLTV61uPucyfQlOyJW0ZsdPJsyxXzmx0g5V0d2qt30x2tlnZ0mqXN/l48bIWWrwot2Jnjq15HYrxN0jQrXteHGg4xFjQ6QcuF9RHJ/d8GP/74EAAAAr4aNR7GHts2q0aPW8PbZq5n0vs4e27gTRpNay9thACQ1V4j//a26IIDkC0W1Dh6YoAeURSKkDCu+HDkGIZdV86pm1EDAcCUr3DhCWX7QdUisOICYqaxCWwcu6GVrLXj7zR/j1zCtV1+Gt3n5yls4xJZhTrdFY6KZrhRlLkaZwPltldG8clFbZ3kpMMcOdMoY1rTWtqdorpie3fpCBDiyL+svI1ozdeqtXU0FITTJffiw2rUOS0aDe2MtUHc18Sa1DjX24aeObFM90uJ2SMrGuM4NdWRUL88TLcy1u1qqHS+H3lcmKPWBjDY91fDFWmPWND/////////////////////////////////////////////////////////////////////////////////////////////////////////////////////////////////////////////////////////////////////////////////////////wCHJLtdtbHK+hZ6GgcBgx0OiHUdLdApEgE2cSogCrpEoi1F3ra4XmgvavldlwU0kB8YdlJZSMNQp6GBiUlAmQMRel/H5ljyPBMyN8F9wy77O4Nh45mNQkkKdC1o5EmfiVZVE4p9HOCOPxsP1iZmeA3CdsyuhvkYV5Nrq1zVrgjILkrGpoZUE5q5iblexKF7Zw1R4tPGJ5NLikmdZx8Qs+FTGMZj/Px5vtuWW2FqJHlV+3Vqz0XFI7xxZ0halGB+k5I76kDxo1osBujUi23KzbjNj6O5rqDS7hWzOAABkiu8f/6yS1koC3gsSvES+RerL/Lzg8LNynDsmRAYBtWVqCmsicj1PHDILOTbSEeBXwEcTuQlpkQpVRSyNuBRpVM8Spb9iDkKYXG3ZlmxFpctXIxJEsJaE9OlDLsh3m8lz+KQKU1EStmkmCYC8bEaQ8/NEMgsm5VbmK1e9JmN7mJlkf0eRbKtmvl8xTw1dluguUtmBmcc2i2i4ZsatCfZh6xRthQtTYh5e0gzWxl5Pny6k3AbpHC0Wekbattelc2guGMy30zbu/tueBCh7kramYEa4AATHbt9/rZJYaKAK6S9II9CEehOaat1PIidPy/wQTHgBjBgKRoDLH3EQrLJUztiRVCGRA6cDAJeIvIQNJLakIDdg8AtWiA4DZ2TPcTEwOSEL4SzdxP10mfsBdFKnC+p1sfRfE8Q1Za5oaaomYEZEbc4bGh1pmgo1fHWkTB2cDk4vWeiOixmd5DL8iVdNjUeM22jv/qVdKd/BZozNPGw1anZXj9sj0jRYVs9+2wHSjSqqca1c1axTzssJjfRXmoc8kur5e+u4kR5u2nPHhsmIt4EKrhGgSZtLfUCBHxCi0reMP/74EAAAAt4aNLrGHts1oz6b2sPbZodn0usYe27ZrPpNbw9tyAGpdvvtrJK0sSGOmLXhZY9ZO5qECiJYDxLXkdBwgYNEmbwc8YegWwKIwwHIL1J0ojqyxQi+48cvM5TifBXaYRclGeQrOVijT20WMtzsRWvdvu89pEy3t11Q6VhliKkpnVy5orzxMElpKHFsNWA1qxslpY/Uac0Z898J9RxfssTFHkbe4Dza5WXsSLdQUa4Gcy3vp9mlLP4F9Swdur5dZ3neYUseA4Zi51GYbWjbzqDXOXvnpAtA1DeRMVe61EpiC+hXYp8UgWvT1kpe0f///////////////////////////////////////////////////////////////////////////////////////////////////////////////////////////////////////////////////////////////////////////////////////////////////////////////////////8REkRVeH3/2klbmRB21MCJETg7oMOFosuaFAIKMUqsI4HR2QHA6svWgoMMMQOESmdoODq4oPOlKabdIOaESIXg5ICO67QYVSLHdJlKijrW3yct/YGeJy2exopS/MqGn6qzHSZsIBDUtVJJNd841+sNPqovStQAO80TlVUQ+zWOs1GNcvhnRmovjFSa0e01ocGWk186jYeVtWDm08+6vGCLK/88e/l3T1hWcbQL41EiPJIDZAixHOPrE9aUdXn3qeesSlq7fUriPvf99avPnfj43fdLSZrKogFqTb7/6ySuqI0EiQcALRRQfsmLNkpAH1/GYyWMorLjn2AQ4BBEAnSp1LBHQuoXRfxuL7k2mKvS/jKGCPw4CZzxqRgFijXU01MGDSKndtjM1JIsZTM0nohCdISXoT5C6qZULsbJRElQ9GixDJOBHIeaCFLpUwX3jx26G41iR7TvHKfwt7a4e5tTQ4We1OEFztSW3pFiapmsGlrPnm3KeNWun1oj/USHqlM5e1tC8SDi7zOvCeO55INor2jnJnc+8R/NTdtT7jYxaaeJn2o8j4IgkyW7/ba2SWBUCA8ABQIVyGuQXA5MztNkzQPvpKpgI3ANA8+LsIWahGgBLBC+BkImIh1GviwmCK3Nq05f5axQs3KeCxJZe4VJMNbcttIpfjk9m/Lww4W9gbDyPpXI86FcyrmZ2q9OSnhsz9uVSvbqwipWJWaNCZGeEpkgrYL2VklWltxZGN1GebtddPLys7xhfothq0N8ZYezs58QVU3T5eQas93+IMaJBm3GitrZCcn3rTMlqt7ZEZXr2zyDFrvNaR5LQv3OXUt4G49qbppltWLd64x94hx58//74EAAAAscZlLrOHtu20zaXWsPbdmtl0us4e27jjPp9Zw9twCEpdvv9rJK9RcVJFIc1HSnlJ+BaRGY6QWhOO/2ItVpU5AkOFD23dZ2HBCpwAhWyKpTJvlDnBhl0nZqOo4bruqSoa2ma2eGX1Xs1xpspf54JY0GrOpFXBkcIERaiaV78JagC5Nxf6lGqlS8OPFla1xpYC5cJXS/JFbIs0KFJDVEaLSaNCiRIfy1QK7iTtsPENwhODi1wIlYcb+0KaePiFWetN4g/cr7U9Mt95tePaeHvEWlV6PAhXnterHh9Pbz0pBtaLjdcb8tqSaMC//////////////////////////////////////////////////////////////////////////////////////////////////////////////////////////////////////////////////////////////////////////////////////////////////////////wSpLf/v/rJK3Ys68SLIigndADglUSTYICAqmjErGMhJgaGt6YdSRgAIXcKgR4SXQ2RlLtJgIfKPOoTAGFrBJZjI03KSVtbnWIMTZQqiviYV0pQ7kFOeulpKDBtpgmQ6hNjdPFdlxT6GpwmLChaFlwVaPPSZXH2WTwq9tTmwvlI/28fuLfBqwRYc6wqnTdA3NtuYdTx6qTvJrbgVZ8yWiTw1HV9B8Lx4Fb2itVN0eNkGDHU0VXtquYXkeBGkgRZ3Pd6Pcw4rnSm6w/V/BvP6wPC+4981npelfSfEhQABKXf7/aySumPBjpQjIVoGyCAGLwIVQzTIhtuEAy8HbdWL24iAAuDWWcNPNARQD6go6/xkZM512MQNH7jXhgKJDE1hlAE4WCMMXvDT9y+RK9g+AHqu3GY/ZHazt/GbrqllGGyK+zWbBRljVaFMSHLyUmarSWVtY75mjuUv3jcbDg3svZoM8jqWXTlqsazPBl3HZpY0ea01/e8WLVki1tHc93lkrDY9yZg0k1SBBfxo0a0afGXHwYsbxtXtiXF/SSs9pLUgPKz2m+Zrgg7RJclu///2tuXmGLo9iEoc5XIqoLDK7L9g06H04lF0yS/DH5DTPYX+TfV0zMfuISohsOSvQnyBlBGcoCsMisgKW8u1y3M3CVa2ly1uD3xGKTEwzl3YZJybRbimQZM4pqTHotMDTBjwYbasQ1IkTbT1EaYcY/URtWN98wFKvv0Klu2uKrZ285YLbDV8K6rV8rUqo0bMFjU6TetEVggp1SzMjEjp22ZUzs93jYvR29TJ6M9e9IKqMpFcrn0WWPGfs65ZfeFZ5FrEWXl36rfTzxX8SA1O19+43wwYY4MCLBhari0KTIKP/74EAAAArcWtPrOHtuyizaXWcMbdx5n0us4e27mjPp9Zw9tyAopt///tba6oWATSA1iKg06laiMmYnSNgRVljSKUGAVXfSG4CCxm5Keg0ZIJPHCM1ZYwlh5RdVizk+E+HyhlpOEGJ1uxHX9hhgb8SC88Lhtcaw1qKnx9IAsZpF4LqjS9MxgIQozJVB/0UbMpTrOueMxpg2oCMa1M8so04xms2KeydY5WRWsClZ2JZbYSXdN6ims4LlaohDbEZWJkWGCFM806bWa22DN2e6mbMUaXlWDTHRGt65gK1VxFtufzQnrY8j0bdr/treqYvCsQ4RCluIOECJk4Gj////////////////////////////////////////////////////////////////////////////////////////////////////////////////////////////////////////////////////////////////////////////////8gJu3bb/WySrVAgyigCcJVz2ArExbjCAAXIiqGC8UhTC9YkaVPCUO6CSB4yWUWAFQrqZM6k+qFJRDBZhdMtip3eDjr/g9zkknDYQ66iLWmVuRGVpUpQFFGUrHhPbGF+XYVFB4lhO18LR2blXDUvrV5xbz5QzGlPJfOj2NhguVZ925/YcLnUR6/WpYs53Klh446hFN6J5UcL2b3gPYYKoLTLlEbiGqVYks12vrr7Ha506voos/3rPTW3nqdS025tS3FntVf74PtkOT5gBNXbf//aSVbQOBSNOMEVSWKiEX7XGInBATBSRKK8VSLU8WmbvQiU0JOUFCwRh5jIkil+mIvNaqxEq0qhZSrEvkZlmQ6ieLHjTWF2t+67Zki4ed5/WLo7XUpdB3GioT+F6xC5l/fnOA+DvFoVK2nioTrknyTvpy8ICIr1Uf5ejgin0diAOlRtamQ17EbvDYVpURm1zalOvRVTE1ImGPe670/XDyeC+eq6sR67eM9dxoLxnZ54b2z7SspFntvD3MTWrOpncWE5PaV7y8zdI2waaf0hue4DnbDfLDbNwd1tHi7tWNgAE5b///9rbmfIUoyEUz9EbKMCtcqQ+OelngcIg4vMRkEqlAcXXEAiJbWV+GAaukGUznkVkbgUFUxR2L2r2OInAWU7jMZMudYBxZJDzOnSRMYbL6dirHDOGCqVHGNIpmNiQlxWmSKhpNjpT6wmVec7c8Z1QjVI4Ts7x8cqkimcjYKWY398bQ5DVQolPEPtUr6+n1fGjtdENZ1euLqF8vw1E+evnNzZp25+x5bVQpn7LCdv1axMtoy2oVcsObXt9NllgsskJ7Hyh5+qSz6HBnrhixBk643E9oEKHeStryMmYb9rd1w30Gv/74EAAAAoZaNPrOHtsz0x6fWXvbd3Fn0usae27vTRpNaxhtgAmrdv//tJLG0DnkFRETlRl9pdpIonKfovGShv4yZjKzW7u2na1yGoaakXMLvJQypGRjrLGSSFWyXKmf1OJEeC0pRI7OFBwcBOcSGzF/3SSUdxWxW80wvxJwM5YykJIll2whPpZlN8lZqHIJuW810Eh8KG+eIUS9D29SIY4H6QdOG6hCGphuOB8/cnCFEvHmiw4WsaibgMlYSqrulIkmo7er1ezxnNvc4ECBFxfFsQ66zG380m1K8YM5xV/BgZb9xItos2r5zau4dsavHzibeM3xikm6b+a41rMfP//////////////////////////////////////////////////////////////////////////////////////////////////////////////////////////////////////////glR27ff+2SWNiQSc5gBAWQJ5StWuTCqrB7zvJwA0BsRcQI5WkxIoEGEdfI0BqaxCQ5ixNZOEiZQScT0WAVJMENdJEgIsQViydYH8oRPwY4V6OjCumeFpDHPMzgchCA6FaVQ9CoixV5SQJGC02lQwRXPLVWO41tVNRV6CmWOzVAfUtGZIsPUCFt+2Uw5UnxHkc3fmexIDIp22K9pSGxs8DGsx4UTMO0e+c43nL2XUjy89q096xMx40l4Dy270rvV9Yg1zXW48+tZh6tIPLNCYoASUtu3+1klcFEBKQHxT6I/lgGEOihSoiIhgoqu5AQnEpCH4fJAEqoLblFuk5F6K8X+y1YrUHkL6rchxiTjq1gEAngvZ11GBxGToEeAgWYA0iEkevR+GaDRRBJj+AGg5mtgeIZVLDrAmAdR1FiRJIgDoE8EaBBJcJUWIvxlFyWz2jQmxXG04O1nUJWyPFQ4t5+oxTRVTGWlCcrxQuKNYWGMY07ZCX2xcMy4bVao3S7iOoaeVy87hWbmJXTMrc6YYyujOWmRhjXhtqpiucRxn02zQYWpMMvh+mvqNChyxXj28TEeLeBiSFAZr/e3kYPAJSku129skrKREAXqhzMLmMMNUWaup5DiDiFErWKg03h44Kk19N972cocn0bQFYSFYQgjRwVO4kWUxQQuiJBjbJ0fEVnZchA58X+XLMOLCIJRWXvAbR1VizwNEu54g8SgUiQZM5G4hEVeO1H2XSuNy6KRahdqNPPSyKGJ6ir0MUkkNTkCOu2KHYfjEzWlkLfSln6PPOZis3yfoNTdW5EI/Sy2I0Edi+n8iUOxepL49Goe7WktSbz5I+2q9BNz3MN9psJmxXklW1Yv3s70zR8pv/dnPWqXLHKtS3+01irj2r25WleG7GN2tvtLW3u3lXP/74EAAAArnZ1RrGXtu2K0ajWsPbZrpj0mtYe27jLRp/Zy9tiA6pv///tbco0FBpSkykix4TfMdQRvuRplsOLYpkn1tOa6MPMhSBa/EmQjtbckgE+3DbBBk43qtstYNGXFfSHkFmUMWaarKjS77UEwYrKIu1NjqDHqL0K6LCnSIYUKL6xE5PRcHmr2vB3Uh2OiOu2VET1WV0pkO02nsX1Dk8sx28ux54eOVJGR65zMK5V6/pXrdIadMZniyplXxnJ/VvjRWN5Kyt8Jya2pzh1pDt2rUHHgxIMWFAbmB/Z7XFoc7fWNBo+jxKZl1nNZ22afetVgtdqXiwod5oWnWJY////////////////////////////////////////////////////////////////////////////////////////////////////////////////////////////////////////////////////////////////////////////5KUlv/3/2tuUSBANHxBYysYH2y81ZspUBAba7g0HUAVMLVDCMestjCwC2beuAiGwN9Q5c3HH+X+1puDPlQF2smq2XWh6Hos4kspIw8KVzN4ediUxgYhBE2hTewKVelP5mqlFRRyKE0jwQ5OK5DYDYx5XErmjWy0JSq02VYjoNoakjsbUrVi8R1BfvrQbMSncYuVC6fzK+HCdrMHcCaEsZuwyw40FzkYWqdujMryJaZxzmLl+2uLaxvITm44zar30dNnr77+pMwYT/NLwbvZ64fyz+TTDSl/nwAA4ptt/tbJK7Y0PLohjgChZUX9UgLHirGMGLjwYRQlvC/AKwLKn0Di5aPUteEoWAkJdDQVNGmOUUIRnSrCxXndmjgUWwpe1pLiCnWUXvu8/0H08CRuTPgiW2rPtRqwnL5dm4dTm4E2Uq2u40Vxnq7keIdejKpVpvPKSMkG/ULZfY9W5PX7I/kYtXoyzRWGM9kTLBSija2K0zgwomBEnjQosaA2LPox50+u2RtZ1aFV9O4Yuwtep2ylb1lkXoFoLldkgY8Cdss2YboUNhbo2++Yol4CYkQmBgACRFV3j//a26H0a4kHCsGKTkHnsKE19HeO/7zhcJrSYYQiqJLlXymZayaRRCGl8goYSHEgkPIEEmihERhKHJXgMmdxmXhbk7rMGQx2VMsdmLKDR2DVLU8y1QkLEiSdtuFm7aZaaO4vTtCB4qnME5y6EILBVpZ9Qlpw6ujw2ZENywb8r6BEbnzG/gxWSEqYSEPFOxt+lS8dwkkhmkc5M2X23rmwqlhbbUrD21PIKRlZ6ueJduM0WBZgjx3Dy5y8Wb5evavWZVQnKaDLNArRhhvqRbvnPw4cF02Rd3hUartW9vazP/74EAAAAr6Z9NrGXtu2i0aTWcPbZqxo0vs4e2zhLRptYw9tiA2pf///tJKw0FYKhjGlOdCAha0iLA0In6FPqy1uahCoUYlDF7lzlB2mt3MIIx7kvFCVKR0KHGarfX9FJWlMo4/ixWGQtbjewc7Nl8njX/K2Jt1bGypWnmIie6nNt9VCENQhCCCl/SZtVRqGxSNL054pM3FmHOkXBAJVWpBRM5+SvozSyaiPKQHCJAiZm1FhXmbcZldSQJa61HjbvNb7WIc2L5rjN9ZzWto2Z4k3pT71BxjW9v5NQs1+Jc21S8PF9vtws4pLfFLV8SSl73gee4n/////////////////////////////////////////////////////////////////////////////////////////////////////////////////////////////////////////////////////////////////////////////////////////////8AJuXb77WyStZBwCU4CrBp4vUXvXAmyrWd4zL3VTtUVMXgS1UhYAuNM1qcEkwA3hCIxwVenArW3VnQddn98iuC3Fxy1LKGSEpi6FyWTDXnbcS7GJ6EzcjQgZKsaoRqKxizpBJdqR6+bxPnrIpDROIiSHyOSsgWtDiua7vDTDlO2Sx1hTK+kKZHauwTsbJlZtFVbevTNZ2MjSrrQHrjjN6PHUJwWHKMwuN5HNwXoO/Z9bMHxY+NuPiwMajP4EHMu4llJH9aUzrwLQ5aYcIMbGJ6Rsbv3OXVKQIuoAgBkaLDP//rJKShBcdm5fybJqUjYDoS+p7IL1Q2SmbGk0XPcpIhW9BMZhxONKEg1KSJFASEAUrVeV9HaLgI8Iyu2jIGPmEMF+N1ZwsqDGXw1Yn2SQ6y5iR+DBS8JiPhnJ+qCdJo+RPiZp4UKeU69BGiUqFoWX87Ya1R5WLGkhH5d0+cm2bdY9JIsi4rdwV9rWqyRIGn9bPKUZHrXTEGJAtNSj/G3cXT/w5H2IGd0rD1W1s43LNhqmprGHryvxvc+bxo9Zs2rXF6RMxotIttQZsWf/W97jkBN2//f/a2VAgh1ihawguqsmXZkIMCC4P6jQslBGMBEto0ICg4a9hgq+yyB9mWiCiGFLHLjuW2iFClKT6sQ91hKXSBsvUMThi0HwxKk2WttziLiJ3VGXAM49xSzLHOnUyaSnKBRshBELTrSKeuSWISZjKIQoCG2P5Jzv1QjLMDfdCy6ocL9CYs6JuqasTmnzdSznFVB4IYnJ0QiU9IuExZJqBplVTm0rttV6HpmRbVD5XbmYq3UsaLAtWLSHDtW2cfX7lPXfiWtGhT1iQrX1D1n7xi1cZzX0ve1d/78TMfUlP/74EAAAAutaNJrOGNs2yz6j2cPbdgtn0usYY27d7PpdaxhtwAmpf//tbJK0sMCRlBD6PCOLao5sSJQDgDsRJt1MS+BENljYkMjc1Kdeasgksioke00bSBKq6cJCpAWpoHUGQLXUdD7Q+X8fNb7E4YhtWKG71Z0598rKgPQyJHrSaPY0HURLIIWvqF6Wo1jiPKAECgv0NsstgXLHh5FcLiJRGtWUJSx+t4kcShDfrWTPnInGVsFzE9chuWrJuhXMUminr1dZ9Decy9Zo8r2JjcZZukvN+un2a4zLMdLuw9WWM6cvfnkTs0x7txzWaedf//////////////////////////////////////////////////////////////////////////////////////////////////////////////////////////////////////////////////////////////////////////////////////////////////////////////////////////////////4gKGatER//tbcysIObki+KNhtA0aoU5iAoIJlChCYjIw0QPMiKQsTqkyThCEISDfFX4MNPuALBQBpAoLtxT9SRH1yFn0zHmROLafW4/rNJTR9f+AZGvMuJoDONZeXVnFmKB4gFvsjZHWGEuRlDcfh1sb1XIdl2qY6jfXRUVtZFhhvIrGNcKRD3N7Bex4rg3PJozfZu29VqZgZnookJZ9LDtzhSwYkGWakaEwMCoVq7vmDjw6M77EOWX5fQo1p5L5xt+wUa56e+WqkWSFa8bdn2LRM41S9oT614WQcAqKXb//2ySuyUNWECNAQS9yqJj6mhCwH/lyTKSs8YVr4T5blIx4UZr4PQFwJ6o+D2xEhQJC5riyZS6yNMUFUpcOS4FAWudxoK72WNZbHB71PQ+7uhEDhsDcLh2OSu0vMxKtUpFCJDSXOl/vmUZ4fKatW551GZRSo+L+qwjovXVZpVhttltzYEi1fbYtq3VzY+X2gWsShMtbSvXXQnlf6fh3MvSdy16/LcF6zi/W2G6e1LkVq221Kzea5nZ2Xety+soBTdu23/1klcEeCKpoLGIBkeEug5zBC7glfbsRCAKCRoMUzgafSefZWFCeqjIR7q6SqCRKEJoRESIhg4jYEmC3hdRcStTCXfdlmrGJtMRXiZS04DdRutLTERF1NNU5kLtUlvkPQU1ts0mlObEnTgmTuSlM2JS9/aCJZ29UuFDVtRjLU/LbVnuFx2O7pZijs4TV6xjf7ctdqUlrVbOZu7t0lSc3bmdzlrlyZt71OSeflWV3LdSf3T7vb1H6mWt/nha5b7e3d7rDm+7w3jh3WF3LesN18ufZu4ctV952tjf/74EAAAAsxaNPrGWNs1Yz6bWcYbdkxmUus4e27q7RptYxhtiSmrf///bJKn4ClohAupkAx4lRAioSGJaa3DYoR/khk+KJ4JCj20ra5kVQTShzQ1RmXGlw0K00qupcuOdgEWRZmw2B3sfuCoqxBlUhhhq0Xfp3CYAGAUDZOLZbD8TCsWztLiR26W8L1X1xB11c11n+mnfO9Rn9cv/adQnMVW3bR2u7T52mLkaXHJuudfrBetvrM2pNf6KC3b19ay+0tOU++tQZV/5rXPp0/auzO522vlc/tnqf/M90P//////////////////////////////////////////////////////////////////////////////////////////////////////////////////////////////////////////////////////////////////////////////////////////////////////////////////////////////////////+QE3L9t97ZJUOgBBaaEAgwgXFEQEsdUt2Z4T8NCSnfQBWJ6JRr4SoYEYBKL1wcN2knnOctTd+ShC078HRtAGuZbCLTkIdV7NWSNpXgjMA143GdP28SEYOanIhdDLdYLhx6XRyd/Khq1dQzZlkSn2uu46W4eq6rzVrKW4buYWrdeX5W/qT9fH9f/a92i7WwsyyrTz8zla5UtS612U50kSwyrX7uOPe3aOxMcwr95ar573zP9VKWnv2qfGl5jWxtaz1S83++aw/u9a/Ld3da/+t5dy5+PLyiALUv23/1klAoIjITTKE1IIxppJ4J4zguhFShNd6+BZKzGhvSyQWAo/fvrjNREV3VL0o2ywiG8Tm0armrQDFURWQJavsnrLHWYZFG5xmUvzDrUaMWFsICS5TP0ypU8LEdaOV6HHQ4MEB+ok9FQswSGHZJqL8xV596v3PXjQfPBjyu3B5Bc9ucBzgSv7Uh1+IO6VvGrFiMU2Z4stc4g0h0xDhb1b3v4Nbbvq0aR974tmfHf1rm8TMPGsv/S7/0pqkfxdxtbzn3iTsLIBNyf/f/a2UtmChJPEzgtZlKdzHa6WA/lzCJVIyoHAbm4wUCw4v2LSSdR3MZl5ktDGEIERFaURFeZjb73EJilYWGta0qu05kbcJlhiKTWI5RN9LGYt+TGSOdBw2bMgcOYf+OUUbguWVHvf+ekkha61VKpaD+umzxocPQl7aSWxOcjU9g7LkyuZll6KVK03CHjlcUn4EnYvOSmH4xGXjpZS/MgkEt/KJVX9s5zm84clTeOi/8zSfH4fsSqUY18r87nzO//Pz1uzaprGXe3dYZ6zwx/LOvd+xfr9uY9zxvY7q2cau/5dysZW+41f/74EAAAArYWNHrGXtu2uzabWcYbdnho0ms5e2zrDRpdZzhtgAUrdtdtZG4ykFJU1MxlEHGSPKAP+WACBMqZekZGjlCDk0SlU0Ky2iPEVdtYI3WkfQ5BT5YGcooHbV3HB+B4S28URBs0s4/cAswmWvQ/Bkse5+ppDCHnEP5lckNnYUf4KyxtFoj9xT8VPvn5ExomcfF5JotsQcu8fMejFS6ocEgsqisLcBZlgzwYz3edZxe+5tx6QL2vjFb118WvvW7YzD+83xDrfO85zCja3WFGrTwd+QKJSFV6YCXUFsQTz//////////////////////////////////////////////////////////////////////////////////////////////////////////////////////////////////////////////////////////////////////////////////////////////////////////////////IDkt22/+skq0QMbA4GMEBws+WvHhSIcukFIV3o5IdnORjDRyxmc7cEQ5traFgWIOAGhiTGRZv7DD8pL0yMowsIGzhoL9xWGqZqrluOq2Dlyv8pWqRP17kwRkTXaWXuHDd935/4YdOAae3OT8qauXgZG1wiG/kki9PlhYt3seUtDTyrLmesd2qfCrYztffm6lSzTX6bHGzV7e58ridjtXLCxlTbtXrtWavZWZLHM7Fyz3KzdyzqbtXtY7lHcLdnW/5lne7OU/cc8cu5d73mWGsanftfbwuWcK2cdOAS1Ztt9rZJWMCSYXELvlqWHjqchS6WeRvP+ReIT54oMX/FoHZwKjtPm242DC3tokIlLXfYevc9jywLSHaawoI3qrwaSRCMcaNDbAnnWbDn5T0xWjIxCk2pVK8UdGpvalCci3iTUJCo65Y1oW9TvZljUrfqVtbm9U1V0DLY8bVfXMVecGVx2/gN1FjMDMGHePZ+uVS8ew4cPVMw5s7t3V7W21arf4xBeZrjcWLqNaJJZ1WI1O5ZPqsuvFhYta0tJo1JbR39sTXz3/x8QY0SNIAFHJt9/9pJWMID0b0B7MCdcCowKl0DAhbZa6eDzJKtQKAmOQWslnxINHmvJAjwQ6cC5gYKVVS4c6kKw5KdFlkyGDcURX5HFXIWc/9LD6MavmNt3plpMwaS0kEmSKTwe2RNfpr0Exh+JMwWYdh4HjfF0EhlbgxI1wZI3ZrUXis3PzEAPzIXTia7X2fCIM0ikQl9PG6k7Vs26kvy7UyrTdPHaXsTyi2cq7L45SRiYmK8dp7VnKxesZ559lFy9+dJVn79nCmzx33tepfq/hq/nWnPw7qU8uY3+47u4Z8wy13v2cL3KmWGPN1tYX9P/74EAAAAoUUNLrOHtu2c0arWcPbZxtk0+sYw27wbRqday9tgCGnNbdtbI4/5chQdCcbNJtgpbrrJlxl0KDNMUsUwySHhEgZZAK4k7ZHnGSwhqi3bVV31OYhAL1zsgk80lAulstK3NW9OhgEFNOhjVM4a02gR3ZbEMQwbgagyCdkraT8G4BOAJAMQ4JT3Jec6jLmnzrFjDAHglGB7p4n3NRpg0IkRSKhDEML+i8Kx7d7BWXLuddO2dTs9YTBNJM2ss0Zgu8ZNOCgVijjw1Xd/O81m+fn63nFfimJKfJOFUF/I8j1ZGMXfmhbt/GGv/////////////////////////////////////////////////////////////////////////////////////////////////////////////////////////////////////////////////////////////////ySo7f/v/tbdDaGD4FUYKohq5hgs3ugktRKXuSylNsGnUoag5aYaS5feHFTNfWqnuNaIjEAm5xZfz/vu/qli0mevxK3Df+HajgORSOJHcYOcm9TnAbRJ4ji+PwfCPac1Vp2GglFwc6DT40xPyGg/R6UAQ8125rlc2pwzCUhoPVPiLqO1TODyC3Mz+GoFw2PJr/MaBARDV38ZTubexPGlmbu52hsTI3x4kZTMkBfa6v3ebUj3dxsM7FSbM9rSTwqNzHPmHGhU/nxA95MT4z9Qb0xjEVxhTRKXzmLsgJKTbb7XSSwCIBqCl1S8oO0hQHPR+CwAK9uyeS64HFUKMQ63JW2FqoOtASyUK1VF61G5NjRqhNqF1RYKYa1EmGxxl1UcXQZHNQBKYcivvJDSXtp+X2fpABADsu23WNsalEERFuSOMMzThLYZVJXSiL2vs2VxXVVvcemJBpQVZlrL+MPeJ6lhG1rtz+kluNiNymPyeYmNWdNpVr2LH0MvtUk/NSGYtUMxlOSPUN4YVaSpqnxwlVS5u5T8oqWxes28N55WOXqta3dp7FfG5Vucp6tT8PtY8rWf/v9wyy13GxyaMU4iU5ddt/9rbl8hQGooBAYzJMCcW0LAtF1FIKwKpPAsKBJA70oBoJhNx/JVKS9a20d1C4IZO9jX1PV8WcqopOsFZq8sgV0j21NRwHAtAdmUS18nmZO+6+T4V0eCXCqKIUsoiZqlRKpzRoRlhCWAmgYYkw+waQ9IlgwTqBbFiEfL4aZrEFTo+idGEU5KzOUdy2vDereRXnA5oSxWmiSGafygc1uqGuEqE5Vj1vRTA2KhsXJ7I1rLgi0peI5n+xRmqy+wtl7ObyOcjBFY1dHo7eR3mn/hP6bhu7w1tSXfR4kL7nu4987lzat7NtaM/zGhT7Yv/74EAAAAqUZ9PrD8Nu0Kw6fWsPbdzlo0usYw2zlrRpdcw9tgAWW9tdvbJLACbLQC5QVOTRTItLAiMo/KfjUslIFWJVEEqA7n6r4wwgGAFkSRpE/HyMRZfYlH8SF4ky9BsIUX8W1QuKsZroQyvnrRMomCFyt6tCNgQKLgAaQ64Iy6syvppsk470sc9uTEvbDKX1d17Y1Zwj64eSnlBHm1iFNK8pyN00FwLnN13a7NyyfoOTNDjn9zVeX4RGiyjNyxUyvXZq9lTX+392ML9DYpqljLLVexTZ389fq5nbndczt17ljHP72OPM+flUs29Z/erfrKtc7h23lf3+Nib/////////////////////////////////////////////////////////////////////////////////////////////////////////////////////////////////////////////////////////////////8glu3bXbWySrwKCaepeIK6Qf8VpbZfa9jKgZYig+ogBAmK6HfXZKxY8cp4urYlQVSpNKpp6qHvE+tJKYPRyg1/0YGTs+m4dp32YrDkVhuYgdo0PuMXKLFJqc5MFQbyYbFJvHSTExKZNuSVL06H8czm6PtWTqWsJXRYkedWuGXGjx9l/fcOdztCnriA9YaXsuoycZIjzCugKK8G7HD0+e/en8GrqsR48eSZrpkgxnKC/cbPozFa+7RotInmpEhR8Rr4tDhapnMt5d+K9ECUYo/AWQCTJrr/7ZJXHAhIcIgwgbAQIdR5UO4WFGWDOC3M26rP+yJPhCan9VuQwIXGAREyBHScMoLPPXDsaU1fdkyXTIAQRAax6aZ4AhNaJQw5Aj5uIwZrqwifTCy1KaSAUHeLrSeUpwNjg1/WFTsr+ak7wuDH4Ma9H26urEtcyoWzSypYjdZ396jcDctuI4deK1Y27sRnnSoqeISTGnvZfAXaetan57CliWeOq9eb5KbtLulle7sO3sqk1lyfs9x+an52veypr8xTa1LqXGtrOmpKek3V+rcypt8wpMN2d3Pxxryj7nLfL0t7fIJjkt12+skrjiIBJQoolgNhoAQSTaMDrjRWkrxPISgY3qDnrihpzS8q7Yu7irRkwUimEyIvYg2nxTQFGXoHiIEG5JQN2VmkL2PHBS8I3AFDB+5+dyFgVxeRFSLGYtjcE2HOT9wJanzEFaWwgCLQoLwF3HA1R9mAtmUhjmsv2VUc/oyPRx4q+ZJw2t+q4NIaow1OSuip9UIlOMKPf6UqviQIriwsDSinF2wXVeYcFvvC3RiclLVUN8K0FWuURqnmq0dlwqYdYECW9Xz7UOE2x5K5gxZ/nVczVpPH8CLLL4ttQcanxCiv/74EAAAAqgaNNrGXtszO0arWssbZwJn0us4e27u7RpdcxhtiSmW9tdtbJKtlKGXiUwcYdCpkREa6FAC8ZZF8ZSGC09pssOhiS63JeBfIBrT4SZe+GLiJGE7E4Jca4udXTjq6feEymB13OdA8kvWrVK4yuEWqvMR7qBIIlOK45FEiS/KKCy0cyFsZ9wpFak2yFeO+USVrmOvJ9dK6Q9H14KkTEqsVz1VOrK14n4DRZyrEinpF9qz1iPHsHa6boS0xvojVl/PPK5RImLZq3RI/tAkveeKw7bFZfcartkpmbU+G6Le0W3g3dxG6SPe26yZh3b4skWD9w///////////////////////////////////////////////////////////////////////////////////////////////////////////////////////////////////////////////////////////////////////////9Euy7b7/7W3J2qgLAQWDlU0EuQwA7q9DJEQNYghWJnrfHQegOfzrqIgM8tQQl2pWYQb7LcZ8zEeEcV94BX+s9hD8sTfKNOxlPNIjjjW/ywS3xcYEw7sSozVUB0d0A3Li85OCsVi4S3RUqMDM7wvh+PjcLk+J9llyGXoyvN1bpxlV8KZ0vlg/PK460nYnDlK3Gn1w7OVZmhQ7DG+ucs+zd5s6Un21eiaej6rmHqE29eGC66n9A2lglXuV6v2fute5YxU4nsfrVE87S1azdKSSlJttvrZJVKAclGQwAcMKFxCGs1fyRxxmz7d4fbKU7b6419MFAY2s+1ZLM6RTjEkuA0hYQPK+0ENvDbryh9UIVDnxgCSxlHlEF9GIPW18BDehUea8LiYr0urBCcyjjIh9BTo7CIOE6JYFzGViUOdlJWqoKViqWji+imCoI7PFWl0lX2WI/Jdq1wX3HFWhnjqN+2wNxjOZXavrLRrzVvi2aWKBdcMsCJEhRILUwN0HuMfcSNtks6Y7QE9lSOO46Hs7mqczXjQk5eOwNmW7UGWPSPm7uDZytZ9I8a4MCrdgiSk3Jdrv7ZJU0CIBIByYEA2KGpCahNjLCAaBjCwJvIlJGOSt8bAxWmewuW3dmzBRUCAVdLcla0JazCbDXoLbvAE0/HHGl025lx2MEmVep2rxkisCDgsJdBMV2FjlZ0OzTE/Er2fNwkDLKj+uI/O3IgCYlFBNvDK77ipxfGZ6MQ/u1Xzl9SYpq1qkmoKi9WpGIcj3KWPV7UByivSSq1LJRdobM9LIIdl2bMul0EWKlHQX6neZ1pyApY/Wscc4tKqla5uel9JLNUlnHd+p+pi/d3Xzp7VJSVJ/t6zVvYXIvhS3ZupVh3f2t0lJj2vlhfm//74EAAAAsBaNPrOHtsx6y6nWsPbZ0po0es4e2ze7Rptbw9tiSWnNtttbJK4SNLWhwuGg9chFl8QHAQWlI6SOUo0hjstT1dBiKjkRf1tBWS104VNYuqRQm7L5huKfMabBDDwP7PNKjbGY1boI67+LOp1/lCT2VvWG+Af5iSMt2uUvh24Y1xATQ9asVJpQiAqWBhPMqvS0FRngywYSnYYDzC6Vj93GgQFaajnDevEQ4zuEO0Vmcb5vR/HSz66ojyJxWYjsfZqSzQssCyo4CXgyRbVjQEqe682qFHK0t7V3pzx19LH/DeUlu/c2WDAnV8B9i18TR4mn+qRM7kvGZY0GL///////////////////////////////////////////////////////////////////////////////////////////////////////////////////////////////////////////////////////////////////////////////+iXHb9t/9pJVbgEBT9KocEwjbiUe4bgAIADyuN0KYaHcHILi45Ypcskh53EhcX0cSTKywEnytV4HfaAiRGmkU1951+uc6diFLjgOLskZ2os6Vk4iTIY8RbYyk+MZIHGtyQhcMqE21Avs5uWG8fxpFWfa2tTK9bskzdOo4YbApXOFqk8GlaxLxJt5xuRv3TWPfd9xIcsaJd7r2xNDjQsUns8xt2+k1TUKk1314mZ4Vq+9sevcqYtn/PxbV/m0CXNtYu2XvrX15nqAAJbu121rkjM0Ba6y5RAOJpKprfflDiBtIZVoYnDhb+Wvw6eKNaEuHWyMsMISE7QU8ySYyBh7ZJy7G1Cn+ZEDjsyj7opcrle1rUQqxN4myuzYlriQok4k48jlG+wLtOToU8uDsCQFKcexUktfBDRpmggQ7zJSatu1j8MhabKuEx+KFojw2rKdTiutHzLt9Nf0d1dwKtx+FhL4c50KdD6nmm7JJCkxAQ+yFXXbbKWOAuVxR62MS7lSD1veK1zOQ1k+TIW1FKQnjxGpwsRdYUzdRwkksxMLE5y6ieNGeRtYvTHlzt3mS1JMS5JKbk21/9skqh6GYqBA4GCpAUsaUTfsrQPFQp41Qs5T9KDFH6Z7nEEJl5QIrorOMpWk9io2WqBNNURlXF0jR2arFa2IAv6oTVfdyG3VA4L/DSVMEc0RS4ifWAIIagxCVi2k4Wi+Fq+aU7H2dKdYIzKfrOjmFuNM1vGgXhvmFni0zV43RGFlVLG7cW6G1VpCjMvbm+BZWLKIq2XaoxPV3htnjssC0VwWN+HvDYmlXiOyP3rUxxYjzcSHVrnjMT2mq5zFkexLRGyF4r29Yu3N/rEta+JJFiuFLv4+p5cR4fev/74EAAAAq3aNNrOHts0u0ajWsPbZuFn1GsYe27p7RpNby9tiAUnNtdtbJK2YFBQoWBFB3GRAVqqpTHAS/jqvl5IRq8lgFoabjJZPQIHpmI34pmK0opJx08NU8NLMfR2XKYxNrkhyOxyQTNJAMJtOnlOnKVi0rILMjXrCfThM8RgyG1OwV5DkkbZxHespou6Uhz7XatQGnqcOaEo3JxZ3bI3w+yx39F0wq2K8zhD21sg2jrqJW6zZ7Fs/ebj9wtZwpElh6pGj7jKzE8JgjwFJeXO8QqT1vDzHWWGiutGgvrRZ4zbHttmh7jyZpmsaHK5YjRqw9yYzSH//////////////////////////////////////////////////////////////////////////////////////////////////////////////////////////////////////////////////////////////////////////////5Jbdu2v/2kleRHpCIIGg06G8gSIXcydLgmYxgOEsoZW5oK1K7yuFO2e2W0U0ZCnMxuAknI1KVOJiMSJByC4yiO/yhqeD1P5QrwXDHW5PImqkbGV0p49TNRaFIdYQlZOY6i4LypShuwslajcigJoTw9ifLsVSrYW1kdtrion6iaoT5On/DzS8ez7DyarzNfGrFet0+cwXvgQkA4MbPvT/wJa+JWC/n1CZnLe7xoUksCI4vYv1mFSsOJEg7zbf1elYO97o8r9Z9dQsee77G6y7p6a1uYkmKX/7/7W3NyDGxYaeDDhwCwSsuMtUH7gaH36jgwlk1pNN6C4aaXHhbIK+UdZIpWMkXgTKakwOVv+JDc9TUSK/jB1wOu9zCn8b9+m5w4+USiEyWpcsuj6ON29YU1pDlFMNySPGSUpPl4300QWERsjoauvFL4hEZWHentq+e6lVvWnXY3NmclUsQmdK2iwo+bM+U5EcWtQ0pGssvkLxBbmuimh2eZmY0/CVsKHVmnwqV37vGjcSL3jjDh4upHcBQoYzqSOpojXAiQ8RIMF7BmvZ88venn+u3M8VvmGgEpS7a762SVkQcAqHoHhSRNVJkPnYW+NAReOGn9Q+UsNnMBUEQdEogsmBoFWoVQRQwLlN1HkUDoBYeEFv3EFdGKPBbWXuigqHAj0LDzaRyJaRqDaFBbdmCbpESXI4Ue8XJ8Ufq9LYfqReTjI8Zl9yVEYMQwyTphdo9OOMNLKWHM9bVwyHWiG+I9eohlZoj6JEhLzVAewXivZ5Vc4Nr1DVO6YE8qEcjnBEsTi1pSsOWFDasqRtUkaSbDasvcNDK/gObE1voMrdSWBuZzXKsnTiHn4k26uoVKw3OnpJEhaxHje0dvkzRs3vxu+P/74EAAAApQaFPrOGNs04zaPW8Pbdt9o0mtYe2z2bPptby9tySW7dvv9bJKyNCN1zECSNH4EPluS0RhnO5Fg5ZiDGEEUqanAcIU0YzLerpTyChUoQxQydOVk0Yay+7WEVImlcylH5Q9rrrLpZ3AsieFsUWiF9ylt0XmEZXEl3VyArdadCwvqKPWIFmh1D+pBUUZpVo3gOXoX4qHjVejaxthG7vw59FuUu1atImm2t+p/KqqlNt52Y2+gaufQrWsUU5tu1jlzIPiz6MvNfre06HXn0rvS9FZmfiZr0d7Wq1S2OPQ15z//////////////////////////////////////////////////////////////////////////////////////////////////////////////////////////////////////////////////////////////////////////////////////wCWm7LNrY24sGlGwRMAwynOIGNIwO0XoBSFEmhrLWQooTFhxwEwCqJu8ftquVmC0lZC6ZdWAXTZhIKNrSOjEBCF5Jeul+W6vI3FYRFt/mCxJr0oUcwVkA9zaZ3el6NAneKqo3j6mLwLolyAkhD+JcdCHtaFP4jnWC1w3LLm53q2QMZc39HKe96QL1xms/c5rXvOyNkBoTrctrnLSr1yzUpqPjUkZi23sz5dvVdarbHh5vne560u/hv4uY/rb588bMJ9Dl3HiVz5KfM8PGN7h5lhcMACSUnNtvtbJKv1KpOACgwQGDSq8ysRRhYCBvDEV7NLnghr2SCaVgT2VkbvK1dlOCzqlKrUbE/w6GT7Pg/hCFXSNok8RoWczmhVUdFZ83Ul0DPtMYTbfKeiobbsKsYnqu3dRlUsKB89UhgOCkOU26FGXh7Dcu+vaKrGKMwucGG9c70es+2JwWLWeYhQmRueP5oLPF2yTxpstzE3opVUZnq7ysXYYSiappH7h47xixaDGbn1oMN6/zXbXH2/rBl0zwVdIyrbx/Csu3Oz6ZwiRWvEBsvDqwNsrbFldKjMiJTVu2v/2ttRJTeIAQu+YISgs4Bgqma3gqJoqUQKEnZCoAXpBwtKKBREgFToUPlaARZYUSRKKUxGRGVGVLXGjD8luXmEAKr2phUVjKzXYjjpXVZVVGRSNJtYeEC1EZF1OIkxJjEJYPBXHa0EUapOTtFxOY/bFCiwZxzJocI7x1rlWpdgXkORitVjiW5yXRxGs/QpqSSoZms2G54yKBMM8aBFZEUfiEnSni3HVA1HVjQozfa4TDQ6kTHUqmYoJzHEklshBGFVGkaXNOTsUN9BYFS1qh2vtE7M3LhybYF93iYeePeLpsrW89541ZXsGL5vCk3qsR/BVP/74EAAAApEaNNrOGNs1uz6LXMPbdxRo0+s5e2zuDRo9bw9tiSErdfv9bJKm8jAlwBRixEESoFxmGkZiqTFCYEuYykSs2aRw07Aq9bO70iKDIwrAuQm+SjEyMXs1J9YzfKzj20sGMrieehWmu6HInKrzWZE2rK0EfCniFc5fedtWNYORwpb9BHIrYXy6aFUWvuqlDSLZzPPEUXrsWRqetV9Qsxa9zTsSvYmFql07KlnYY1se356O6Iu0XnkBxRrV2VdmPvWXlm2v/TaMM2Zw+rB1+oxrnUvTv+1edbvZ6OvZr1Ge1ZeL//////////////////////////////////////////////////////////////////////////////////////////////////////////////////////////////////////////////////////////////////////////////////wCEpLbNrY24jsrQW5X0YEJhwAGoCXHWoFgAYiA7JS7SRy9wS4e3Jkvl6BYSkl8oPly4ClJb9cwyt9XedVrMw1EHCdxQVZzTS5K94jPsrUahDlrTfaD6eKxdYZzecWtZsirRWpIqRKKcyCSpw/rJdOEzJcOAyUSZW58YzSO3vHqqaos1nVpa09YWoVmfECBDxq2JV04XhPGY0EQ/WpryZ3WPGrTGn0FcZWWluvWtILjPEni2j6Y2dwjztUG+6up327Qt43Tw6QbYtl3n1ngQ4V48lcT208tWUTFLv9/9rblV0ay0AOJGXAdGQEt+oAkARpwsmBiMAg4STUXG0GAlzPSkOiKb2aizbixiagXDFlZRumjzJY+kukMpmwxtpdNNcf95aR+XKoIPp6I/CXnoXk7oqoT0JSw29Lq0nxi0VCLYn54lUjh+MUclqvVaZhti7hIJ7O3MsBlaZ8K680VlevmCeulqJZVsLPSPfO3CMqUO0qmCrZCVqSjObS1vlc3skPDE10V0BdsuYbyFOwzNUZwVTyGz1T8Fbn+rs6HnOr2lzhy1V7hNHf1mYWdkvW2Gx65TbgMcWIwWnqATHJZbtrZJUt010rUZwpDGmFrVh4DRsS0MPLVfq4TAL6llUJVGxkeCpuj7KLVgcOI1uwTUSQdNmCYaT1JFhIqijppZvyt6FQqT0SqUAP5ZbajaxGIZBpgVE+NtckmYyDqFOwT6SxeTyUyyYa7wT0twWkk5O2wkIxlY4JBcs6oXLIpYqkPFZZERHQ5PuSf1A1CyxvYTjCq5t75xbWxhzEUtEudZ2sCFImY4nHLa+hzRWFOMSNTa+hV9MrkoUqfsBVJNwNttdQLpOCnmOA/c1xRVXYVY9izR4rqj5wgyx8SVY2WrbqOx0m1Hg3gRsxtP/74EAAAAo9aNPrOHts3K0aXWsPbZtto0utYe2zwDRp9ay9tkSWrtvv/rJKjig7bBQQNIJ74FULYKMngQaiagyp4i28oibG2mLrbSvUbKXWAQgVJOdk5VKqF8H4ht22P0ispQFIJ/rGMAsKgSBJQ7T9sNcFx3rQkXwfTNAjPCZPH8ZmPNgE+hNV4ZWn+wNh2MRzwFi8KFt45Yc/A1m7b9bhwHrzELcGPWO8ZJVXh5fcPc7G2xH0OFAiYtLSTUWC3QryNlvXxczwPjVtWzXEGtYVc7e3excUe4986vnca28Teuq/e7fVawb6h31mHSP///////////////////////////////////////////////////////////////////////////////////////////////////////////////////////////////////////////////////////////////////////kkxy267a2SVXqRIiBFmhW4dUKKgH6fswoQz4JZ82XLgMDGTMpWR3BIMieiNJwpkA34OwNRcZn7urOR3hqfQuQntQQuVjbC+8/I7TtMUZy4UBRZ937YQUZ+jdRqmlYTVVpySTIJoUjx421iUlU5cyuWj9VcJUyL9Na0hyKXV9wmytnUZ+g+uMMrpyhTt7la6RUC2h7xsbWNVpd6p3UCu2aAumjcBiYkk5OZyG+j5HjA6Y2OkFSq1OuKhkh2xvN+9i4YmGZKOmOd5Pekto142L1znx9vvmu7Ynvpyz4FiCEZdt/trJKOgkoWRosmJClK5Ag0KHy9gkxnE80cXhEBFY3KGQq7SXV25UDQeAAMbYuTrlD8umDiKPNLWBQnFQCpEBJaBL59mIN2m3tzp5mM/Hty+rg3w467Ri2fUdYVR3KkgTw10mnEWSs9SiFcL+N5SG0filZ5XFXR0+46szq6J9X+bt8OO6TjqXDWxTszXCncGOtYanoqWB6wN8OZydRpIrk6ZswtZkb3irZGWa9GB/AewtMz1j3mkWXErY5QvDziJhjeSXreu4MakWDiFWSWFGm8emm+eJO/oSS3b/9/9rbkdmgKFiQkQihvGgmeRoYWBmKFSkaDhAx+ksbsiTFX0XCVgQYSOBoKf7DwXgNEodHsZSoWvqvAAkYuxZDE12EIkEypzEhYeJiIbT9fpXkQXKhIigNo+i/PzoP84VQXeE5JJOsq8f1FRBUSuN4XMtwpL5NsCjgqteiV1BV6QSOLxM3eMdmBfX1E6TrMhKqWY0VPNSpTo+Znq3BfGqPw71laYUkdJ5Rau1UrHFHocnEAlDJTR+2+NvYsVbMg50Aebip4PYokHDnAjK+8d4hbgr1JmLPWDtnZGSC56gQIMG7i0xqbT7BLDj0m2P/74EAAAApkYtPrGGNu0gz6rWcMbdx1n1GsYe27trRqNZy9tiAUpb/ttbJKwMuEhzLRDrw4xUA3z3l9jmWNNsvp8SUaeUVdtpaSUsawr5lRbIxXbmSkTrTISiVjWzA8FrlkbYEI5bD8qd12Ee4MqS+PS5jsjhqFqVL4iL10JqMBOGw73eE43Mz17jui85HokqzXW3zo/WrAMNGCmA4fOKxrKO2W9ZPbIcaZupTWiX7c/Hdpef2PLTdTRxeywqYeciWMt3OnNWL6rPds0viu3VQ8uXza1e6uyxuX3Jn3dmv5+WgqwINU15T/////////////////////////////////////////////////////////////////////////////////////////////////////////////////////////////////////////////////////////////////////////////////////9Epzb77/7W3JpiEglBJShGmHzIhJQvOkcX9bxtwSAvwXEoOjWztPMFLVO+jxs2WwQII4DWy58VYKkgnvCnLeN7lFoNdGGGmS+ItLuRF6Idki13BmHNVDJsTBNMi+hPJFhLHIeUMeuOzw4cL4DjsQXiuP6YzPEtYy+GCxQOChw4w8VyVVyurp8lPqxww3Ny6sLFzqN08jKxVl9Op5crqpdRUZ2WUz5Sd7ceelalpGnYeR1jjueQOMInLUgQj1l2O0x2ehUsQVtZrL7y7btRbjf4t2VAGKb/7/7W3KhBiIaJ4ko04CQDyMzApQmUHxp/2SrBK6ZtKHZPU0z4cVvQ0DGghYsAiiXBTsRigCCo++y5m5wShUUGanI3reJMSJv5A1LNxtibTHKYijnQEA5ztTD1mP84EE5qxuWHFGIc3oUhxrO12qi0c3avVVXAo0NRTw30WtHSaMFLMjFDZYDa9c46jQxseSTN7ZOp6Zsuz7VTtVK5QqV9bLI2H5dXSKNziSxm5SKV9Rxgw2WnfamX3CrLEcrPcOL2WyvboDe3QoKqYMuNq0no/f+adpnapvh5W8eJHhKxvFIlV2//f/a25QkuQ7xMgOelpmHoksHLWiad9sauWDCQBdtoaeKFYMKdB3kiUsAEEYFAc6DwkWHjVC0ds0Ft6jkgRUCfpp6UrSXUU8zBTKeaasZ12+bIyJqiBF2FcCMqwkJ2o1VKM0E6/YtOEqEsMVEG+6jl0TzfZLqWcupbZVKXJEQibrluVCjV7a/UDQzP3kyoZXSNZ1EzR2+E8gqhXIW/ZVqGgmJQnOpjxZ1W4KN+2LiEzpBIRy4Gq6a4sjy7jqIrZWhS1VjWlGvSpb6wLXeO4zY5rcKaq/XMF/NvUVxmfvNzyVb4cmY6vja3HmlP/74EAAAAn2ZtPrGHtu2g0abW8PbZ79n1Xs4w27fLQptay9tiAWpbtv/bJKSgcN5zW1ZYuxmSiDthaZ6BDqsSHGZFVqwOOwiJKaNxf55kWEklirdcdPyyVlikLlseWKqmhmpBKxR19WnRAQkXxH42vxXbrs+YSy84iuL6eSeL6U10NQQzS+5gWs7xnU11K+nVeIL6rHa+F8m6PVijYGN5ExRxhw6MzOqose9HGaDNSTWp4sCLGgP72tnxNXzSNbGHjttc5LPtOGGR+8cJ6Y1GmiV3qtq12/r8u6dxZqwoVcUpPbdK13fVN48CHau9TA4n////////////////////////////////////////////////////////////////////////////////////////////////////////////////////////////////////////////////////////yUYpNddtbJKSgiZ6MyI5BHnSDhVA3NEhUwshTIuq1LzWcXnYM7BCJl6gESm5Y2ZPcYoGVfJpSwuCwzCKbFGBShB4v3DSwKm7LJAn40h74s/VlcF2IVilJaZ5/omsZRMx+yqdnVsNULcrZOwTNqykWR8yNsq+tK1qTjmqmQvagV6sdrMDLdWNvMBXwaR5HF7WNGirtiVDe/jIiCoKta/RxWm+l3VfDxNJGqroN2qVsiqxqa4Eq4ZWdzc7w3+pIjZHvCfPb33Erv0pbdqWfxIGax9XiXrbOc/GcSaIRIzVWeP/9rrkMw4pbZYWVQHxVZ0mY0k8agMskaxHzQyShghQyMCykMGJQwnOITqEw8giUkjyDjM7jDLWvIrWHmEgsyfuUuJAT/O5G93YrMSJ+pfFIAl9FYrP1F4eeJ+KG3BMxADKFdz9A1xrEOPvM25c7eU1Ny6rtyG2j8DQ9RyWmhy5VjdungCBM6GPyGmibd4Da22eGF2Kb3noVIuxpimkuRPLaFpA4j6o/oBy46Y6/3MsLvV268gWBZXGnDtw5cnoRZqxecwjFSfnpXWq0s/hYp62OqeUTdTGb3dv3ZbbtTc3l2xMTE3YuTFnmF3lTPG1cle7OBASUtuu2tklQFl1lbyQEl6NkAIFYO3irBpbGWpJCSIsoJkIapLMoXzCIbjjSUvQuYhaXYaau1OFRVeTuMdJg2QTCw0JR3gd3pW9Uy3tGxebksP07WT2LaM03icJzJDV2p1iCrp29jQ9kZHjFCXK4fIyHEu2pOsr1cISryXI+CuI0OjLeNiWCo2iVjdPncRCC+HQf5bFYyLKMbtoWl1TAlV6rQtxnjv3JhWZ4yrcIkC0Rkly1YioqRxqpot8ZiuMZ9qHntEKK6cFxuDeV5WV4zT1e41n0hU3uPuJa/3EhblP/74EAAAAswY9TrOHtuy8z6bWnvbdwpn0us4e27c7JptZw9t0SWpdvttrLKXtLSITDKpETQOVKoMpeBKQWjvtRYw7khXPmvpnIIS7zwNOYEqSBGJs5Zq8L8XXad9cGGMufpuUVkN+82ePxGGpHyQUkZxZHJcpxTqV41q6jfIgjQIMW4rx6gMwN5D2EgpOW0RY6U4okKvHfPnxqQGNrbNMDbI41VzczSqljSGaTJ54qh9C3I4cxpC3HkbqpHiJKQ25ggJIR0fqoVB1EqJyIaSkkrMkThTAV0sDuD6PCgMVnGWK6iQG/OKxM0hwoN/irlePjW/e+4ub73f19b215Z4VLA7/////////////////////////////////////////////////////////////////////////////////////////////////////////////////////////////////////////////////////////////////////////////////////8glKS2zbSSOImqAOaX1MAmBfVbin8EvgaBrsEXtenCZH4FMoSfGEkWFwA7EGLgPkw1y9HYpmEvZWIaIe4F/DhUShcT1MtHHrtPJ0uqZUg41slllwhrWcadP9SJ/3i3YX2tR3svw4wYtawfqJXOt0tBZXtE6qDqabr7kmWt8eT4wkKP52HCHSyJ9RumVDRupQ8GTK7QOFeqkIs+kcGRKRkU5m+uo24W5MQaRq1021i/Vs2+vH3WLHn1meFTHxvfteTGsfdP9bzbW8Z3N8gAUpbtvtbJKrIrKyY6RhGoHLkBa329GSTJElaTINHTQD3AvTkw0uAZUztfTvs9NJVVGjRBG+OQatK86ycbKVK0Uy5imqsjKVcOhBzlSqxL34eN/GnvEZyobibTp0iW5XksVtl5DTmit1IMBbZ05paiqh+5wICbgJRWm+qEIhJBSPpoSujMdHbgpk7InnyFQV5zi2bWJNxqoeyKtcRvEWtP6QoqBbHKI+hvHKVleUurI18N/h0guSw1KfKvcJKrENStrnnbLKyvYMXT5yvSBCVjS9aokWK+xIwXfvqTwaS7ifEgJqTbXf6ySkgiDb1ByRVgBTJKA06UJWC01GTCvG5pZYokwdMpfimrFGCxUO2h+sFPPUMDib5iMcRa2wJq8mLduIomWreSBn4h90gIOdo3VSecRa4gMTgC+fR8laJihhczRHOpV8wB/n6O4sA9c7K30SJkGIIlCewm/ariuFlc/iOKp3Xc8aM2QaQW+jdEjuMZwfMkkeZDmXcj9gXXWKMzbRvWFKvTtupXGjDiDAmhvW167fYq7UMjG2t21hhw1waQ/uz6Pdsi/c9J48C2VuDGpWzW4x2GFfXngCMj9v/74EAAAAppZdRrGHtu080afWMPbZuRo0us4e2zyjRpNaxhtkAmpdtv/rJKimmsxsXi0QjXAhE97UcSkkmeFfqRwY0uI/0kS5WeoC31anAgVdN6xR5dEx4HazDMMM8b1Y4kNubGaN22MJ7UzNWWP5AT9Rh9oZYRgqFSn6uoEFOKk3VtWKY4Kt7OlFfI7P5MKBdLqDmXDlAtnbAzbs6lc4OM6s4XtM4q+JCifUODeCtRcZhI+PfOYO5u6c4c0sG8CFiBHXGNR+35hv3WLOcL+LeloU29z2xeskCB5771vwoXvWFne9YpWHnOdagAQfn//////////////////////////////////////////////////////////////////////////////////////////////////////////////////////////////////////////////////////////////////////////////6ATdv22/tklLjv5LythDYTGFQOrVIXngziM5Q/X8Yhi5k6kOypHuULgRrZiA7CBUFh207HnS4Q0VUiagJfR/neVa6LKX4n4BTuiickOMMcORtfY8zgkAXiiFvJurVyIZU4mZUxn2I+jyhwX0Kvdv4UWDP9srdCgMBfk+3vXn8Ktbs925geOTI8o3Zlq2zTOL60JhgTw6Q6agN0NiVLxytaGystaxYkJx0rG6BGc3FUqxefSeaSN6wvmBnGIVa0nhVvG24QJJ7/cO9rPqQYFr3vX5vEqQAnLb9/7ZJUbUoHyA66S4+0lM32aGQIbZ0oOkskcpgENjbGG8ARU9JdL3EETEw0Jiqqv2fiznZoZA6sMpeAZZfxlbRmwswbKxcWK7EPO0tZx0jC/vJzrNU0jmLYV+TuGSS4k6vVCUW2hN1c0MgrbU0JWLLiVuVzg8is7XLRHLb5js6cbwNVYsPHK6ltBYLxmxdvrQVwrDrZmiK33ivX0JyVtLNyqo3LtrZXy7U0Bgg2fN7dOrtKftbVukNuy5QWeBFeekaE+bM73hn3m8K8L4eWn3SkVsp6yxp6UnyQEVJrb97ZJS+rQWEhD8KghtGhUlz1JQFNYYCCa8GnGUKxIfKtFK2KDAWwLoFghZwWEqqqpDkqEiseGSRpLtBuD0NweMGiZIq1tWJKdKeeumdSq2aHGDrDpDhVTFYaWpVRMBh0Xkr5EzG9YlK/ZjKGo3dg6mf9mb+P85kfuwVE6k1NRrOGJD8EZfLZ+VWpbTYw3PS+9DMpqT0inYnYprj6R+VyCOw9Eo3Wb2A4YlMfpK07NXrdLWp7lmnh+nlOf1qkqgmceyzGpVbxlFSHaakv87naprEvzk1i/MYcxux388d61P3/nMLF+k7nQcwor2FPjQP/74EAAAAqSZdPrGEtu340afWcYbZrho1GsZY2zm7RpdZy9tiAWrLv9tbJKjpD7dDoQYOXSJUOpH4yPmnkuzCBvEYGh4r4a4OgV9OxaPhgjctNZRZVN02CPow4VA/ygL/VFOJbZuYzDx3ZP2dpaS5I5U9B1CogJg+gHaUs0KSZFpLBPZRJmVpJNNMT6Apah1TKglGo+yQRoURBJU0jigjPcyihDQmZQtL6hKXGDfivq9H00yVq7UkwZFMyI6nDDKBdp66rUblOkUWFbyKGD7hK4QlKaWw8fCMIMWVX/////////////////////////////////////////////////////////////////////////////////////////////////////////////////////////////////////////////////////////////////////////////////////////////////////////////yAo5Ndv/bJKhwdpyAUQMhjbSY7JHuCBwN3CysVN6ULUKKvwSAgdu8fdqVOej2FKMpQtHBM4gcvi09M0mU6TdEl0UmRCgnZa/AzD3lTiht336kUrdDBOVNxnr9K6aPfJjOVfh+J1a3xaWUMitUt6MUktqUlqxXryqcyo9TNFurSW7NbCtUs5W7NeXSe/YrXZZjVvWJqfpHv7LL2pVK5bKsLEqsyixanb9vHfMKPHfbMuqyy3cpLPLdXC/TzmH3rHzlTHHLdJlQ4a/v5W7Vur9J3Kzzterbt1M6W/nd1bu2MkAm5tt//tbcnmntThUqHFCxKoipERUZgRVh4qFX2X1V02JMomATDAgMjopUSxkocr3MyseQb6UrIRzZ1D6wQOJS2e9kEpiMlceAXIhLWLEMx99wEASKIvOgrHszHUYGp8gtl0I2TAsk1aiPx7EhgDi+hnjVCo4ycnpkEh6cZKZc6sLxOMXX0rrpbRnZ1c1PCb6GnHU6VLz2hWXlt9hCfa1hxz4FloT7zrVSogDwfwjwkLxeMmMZPdLiSNUxEVmoFCmqe1vYy1ec+Btle5zGc1saY6jlmX4sICjt1239skqo03GfBcsQyg55LddDEURzXSYGgiAQaKgcMBlRIUdARybsn81phjol5QTsDkweOAh12IExp4ZBbCr+yFgCwOPIQH7jw1RkgaM61mIr4bo4Cw6yyAA+xlkALuFaaoZAI0VypWTN8kZuhKgzmBTIU9h3VaKifw4dqPYcqngLhsjv29/JeZ1Fh1jwn0a7i/WYatYG4zTpN46kuxZY2aE83GUzKjZosJwbpIy3GzGV7PGZlek2uExpFfb2dUqlZhr8HGKQIFXz6mosT2zuW81KedxeZvak0r+Rva5nBwvPG29qP/74EAAAAp8XtPrOHtu2S0abWcPbZppo0us4e2zzzRpNaxhtkAW5bd//bJKFiUeWkiFBdI1wOhrdjiDgPFbNDiZCS6zGSLpfBqLG0lspVAgwAVKTJYpHmBs7cNUkbViiinUNQChYw10GJStZD57ZzBrcIVCn1htaNBQnmiiZF+lMg5Ua5w4T1/q+Wyu9uK5/jQqRsVc6XiwYsBxf0g5vujqfVHOz349qaw+tpnrBc6x8y3tGgVtV5V7qPJCjzXml+sPbRIr97lipCtWHq9Zc1+N/cXeo8SHmFFxXf3EC3rO/BmEMw//////////////////////////////////////////////////////////////////////////////////////////////////////////////////////////////////////////////////////////////////////////////////////////////8gKO37bfWySoIWwtHBIxC6ESCgckU3MJsNYa6CiC0qtwggJyYMoOX7TxWo6TkJghZgBkGHLfAoLvKxyxckFqMqBzQwVmvXITrraTVEI12s0a4yR12pPMvjRmLSeTUMzCaq67G+vMvHoW5lZWSG/26gplgp5ID2FE3Rcw2FshK5wYZ4UCPBtWA5st159eJEeZynkOcoTXHWYcKLhujtb+lFjwnj3xGtsj2fZvJFh7V0ePEb4CaniLiDOyQbWjXi9lfsErF9QqwKQsXpfxqw6QpMxYWc0jNmu8YqkANy3b/+2SUUAS7UUMw9EAPJHA5fDBQEepMNJ0SJMkBHLwOU7CcA4Rua5Hqg8GpfhCBMx2kpxJgwZfcsZQ88cWihKA10fVlSF2RwyYsy6qwU0srCAqSA7HxDQw8BDjNVSELyf2kbzs0HcVldMKPUTA5W29g5zvLM2yR21w8HDLC3DvJBgK9RN0jbBzqjqqbh987X1w+RzHLGy1wMd9Bjs/nu4vrR1zCjw9+eBAZYkeG/otT4vFmq6ez7h0gOF6+A22vS2tRb2zndIcCL67m3Jn6vEqQElJtt/7ZJRAGJgVkyQskDjZwBDVvRpBEMBaRCBZiWyUqYzvqALqLjrqftNpeQJgOvCjVYAu5yi95cxpqmi3yzCNoWfOGIqnzON7G5jCkn1prNTFjaZTxomOEKDAD4aRJYmhHKWmu20eNQC/MPPS7TTnnmviFRxZLBMjfaS40FPNPw5cWlc9p14q8nbFJOSmRRvDl+UPPQYcv0UvrSqreuwFE4CpYznBbeSSW09HJ4fuSiUWrOUosVoRGnqisYrzvcsZyA5PC9SCOVpTcltNRwzTWsbGXN9rXozlrXb0xcqcqVqXdfk5jSVLGd+/qr2prDV2sP/74EAAAAmUZ9NrGEts260abWcvbZ2xo1Os4w2z0DRqNZw9tiAW5dtvtbJK0Mvg95tESKWKh6jGvxACA3QzpNZ1TO5NhdbpExC/r8WX5UvBpCBCOCDqgDIYTIHrgyRNRXSnqywIG1Nry7p6XurI5+erYznyYDNlgkWJwXAdZRLZEZ03tsaUTaIE2VZnY0p7mQkdnKHFWJ9PWHsl0CBGKYzekeiibaQKMF7RB62Wl0SylI2pJnrp8m13qkqqdnrDAQFILisogYfFf3vzp6aaSmgsrjdQjLXYjjjewyXuWxlKSNe///////////////////////////////////////////////////////////////////////////////////////////////////////////////////////////////////////////////////////////ICjk2239skrHxISNByQwEL2pmNu1QOJEz2DdQRQQnoiy6xKI3NPpW1StsCfETClKQoYpNziuC6KARsSolh25P4p995BKOyqPF0XAYslowyBHLlZbAjA4hcRwh0koQIFpYVJxHzEiTPUevONnJIptXskJuraHuPFiuaf3MeiQtLetYCfgyMTxWOlHK8eQYMWE4S2bLyr6tqytbfBmcVArlHBjNuoUKDuHBbncWHBpIpoUBsVz60FvY5oe4mN2zfM0O1Xk0XWHK0J5Akmn3JGtZwq/j0Vb6lH98RK+OiU5btv//rbkdYbJQQj0LLFCwMCJhupzgtwFAGIEBmWUL9Q3f6lTALOx2Jx6HAINBqaTZcZ2HgZRJXAeKPS9tHFfl23LYG7aT7W6GrII5UZW1OA5fK7r90NdwGIL3XXWoVVwSk2xDntEUrLNoPttyIJ2I+FtHnrRiWXIfZ21+RSl8aF+ZHEIxrtipjNVJLKZycdykrWY1DlJSV52cqTdaTQbKYHnJRIJfK69q1flE5y3Xi+MzUjk7bqyqd1KYtF6CHqtWKfMXJfTT2FvLOxUt58jP4T8C1+29fd+7YsYSvtW9Zxx3UtXLNBY3Vs2LKBUdu23/2tuGBU64+XpBGgmoGCLrWoZYYiEmFLgsSn+LAYzOViULyNartaXOOFLko8E1XTusogUQhdpNRby0kOSjLSlvuk06RL7TLR/pHxkMOxdo0EMZNhTE0oFaYwnh1synRZbSZmWK06gJ8hZKzjOc9kLEzFjRI4zjlOtkZTnYWMoy3j9U6Qdq9nVqhXancZV5GELYWNlY10kILYsslkkmFNVhsnEQr25K3dn8tx1wyox7Gb2xU4YkMUkJlu1sziyxlQuzkQtVMzpiVsCBEvEjZfu1S9bKx8Tq9u7A4s0zMwNt9WVkZ7FYYGWWO5zQVMyuLOP/74EAAAAo7ZtVrL3tu2C0anW3vbZ0pm0+s4w27m7Pptbw9t0Sm5NtttbJKhMLVraCSjLGR7HQm6oKFvDvXYkoC2C0PsZ0BTDFBNDsUzTwVR3HGcgnpsDEUKKUxnDGWNiln62v1CcRCT3Y6MTd3E9hwx4igSo40sNdLpmGYydJC45BpKp7CLoW4tj5IJZOkqPa5zrezlKaNdsfs6QbGRZXK8tP1NTUrWvu396OTA1wcwHr144xWOBArGgvX8HUTbK4vXbBJAmtuLWe0kurUntSBCm1v7vA18ZiQ+5arGtBcINLVrm966prf+Navv5rucHF//////////////////////////////////////////////////////////////////////////////////////////////////////////////////////////////////////////////////////////////////+ii3JdrtrZJRABI9t8UBZLWGarqcs5BSLKKEJU5nnLCbLEtoacoCwpVIS4Yw9QsgbQX6EKk4zXRhxFsSkqQK8xTlMIl6DCneEOVSGObi3murCdoxibXBZPIVZuJF5CdRTeKdiQlJCbjeRB/ng8OYnKNTxbz8uk0ZCJSjdub87EXD7KwuFmV841eRGV6wTn8eER+5wVhxXTtSQ0muVx6Vu5w0/NFdrM+O4x/Xx4LZCixHcdTt+3rc1/qbL2eBFgQ8WfXh6miMUaN9f0p8U3rMObftqm8bkreJEQBJbt129skpcJgCtgOQVyEnCEhargo3grq3Az+MYRs571tACo3BlduPCB6M7U0rWNSoWpGJFbsKwtydaH13QU97IXySMZ9FYCmJuG5TDVMs9iQXSXMLTJ1pxICwAsVKgNRtrUD4p5NrBL7UjW2+aLGG7Sp/nIdGGMJczN+sZiOOTLGcyT7FZyqCXtKmrj+4RatLaR7ZTWadfhz85iPRiMUtrk1JdzFeAaaYvSmimpPV5yj3ya1LrlFWr3bU/rKZnsccLcsvSKjzuymP3L8xHIxPyetMfOV+VbE7X52r+NTvafDG5ler9t8bJJTk1t21skqCZgBdgsgMthHvgoOahPJJGXia6V8zDdAeRC91m1L1IJncgB533KoVVmLDxnCffBujV2UQS9rTFAl/v20iBpPD4UHUo4km1NT7uMjkQX5N0ughbFYqlSpEw5PYqRJSS0yYKCSxBA0kgsp+Cd6w26RJmI9TMiXTEEnpkvXTa2MKgPqRr1DguTc6o3ttGCAuMLp+p2t+qzeeliO5WnK2zLKkfM8BXbSN2I0lEvqZ3DrLdnfQE43Jt3tuePlWwRI+Xk2KNcRxgtsWVynls6vZq8k8eBEfwXtLzP7TMd5nCJQYP/74EAAAAqeaNTrGHts0SzaTXMPbdxpo1Ws4e2zn7Pp9bzht0SkpNtftdZKQlSddUKnEL12JbkxGupKgPDyq1KGsiFUripFU24q7Z1H7jViQSv2dSWCHATxhedS297VH0aMyhnTswJImYK9ZLexlUufy/IVIbSgRTgMc+FFqVDHUVsSbTpxeRly4PbIHl+PFTI89tj5evmBLopVFcrGpJJ5XaL2hmkSrI6tfmUbsVTN0NjiKa+6vLM1MyeC+VsjL4E8kRtiWtE3dzg6q3SsWtQ4sNkc6VxmtIcWud1viLSNisGsW1Y+t43f2vvDumfCpv4/xqkT//////////////////////////////////////////////////////////////////////////////////////////////////////////////////////////////////////////////////////////////////////////////wSUpJbLbI24ku18CAAuSYNB4a1kY3yYaiaDhVEy/7PGFGO44C67U2kvAjVG6KaOiusIe2RDiz+Xu6o/KqdncYdBt55aUTj0zOQzL43K3lgOWRGqYRDGNNQmZCkQpl3IwKyqnVEZmYoZdGVjevWG7jI2St7jFXT1lTiWY6RUyxWizZTT2ykiybu3N2Kv5mKkiZVqlbIbdh7HgvqXiPGuWDnFe1xoz6MzwpsuMsODJ4DjubLJHkb9U18x3trSWp3uKT7iv59Q/Nil6Zr751iLeBGiIkty7/f/a25MBAEhqVSC2omgn7OyIgGOxOOYP5A4XgsM5a2Ys2RqrMVxqZydlcyxdAiOCSZjENvrHG0iFAhS/Spnnp5S5awbqwxSxuRv9GW2RYRtQG6fiHiukiOUnjmZziklPqCi2RNi3nc0m64J5PHA5bZksSNYcohfJW1wgK47l9shp832d/CVirbNrpnVFFuHAgssVItjanU9BV8RwSuE+X13ZWO3Tipp8vabiMTO/c6sSvVzqjNWd/GgqyRvhta3XvmmEwsq6W3rernU+osXTVDiYgTt0evma3u7eaLivw4IlN23a7+2SUHAhbpE0LCQyznPiQCC1+J7tLBSRJwKBqrrCAiIa1dWwtYuJFmQMsLLp2ly3bRxYQ68iXNIVhnlWAlt1qbYVHrcImn/QmrpaQ5DJarfrRXWlupJylyizJQoIwly39k12Uy+Lx915PWlL7UGc1KZbDdJcmaex2QxCvG6fCSU03ampyRcsSzLkOXsIljnUor9Pdz/OUU9qjrTsJqarQzSTWqbKXRmtLsbMkuz1uHalBhUsVIzcnr1JKN4cpr9jHtizh3KliU3V5as43bO89287lu3jS4WM8bNNY7Wq3q1qtTj//74EAAAAsKaNRrGHtsz00afW8MbZzdo0+sYe2zYrOqNbw9tyAWXNvttbJKwJAC+iDMQG2iALF3CL7C578IgiQGoZEiUMJVvZ2wCC4Hepe4VOn3Hm5gGCQ6wsszbxOe/GFewxJn4fSasOVnBVJeh+7PSxSwLT9oVDET/EZDYEJTl6htrOvKY1o7UuG40B4Xg0YLOD1mbprrcVjTqo08VsN/H2yw4DdqV1Anqy2mmSLJd/aR+x3eRHWczwcsjL2TM8O92Zu3PChR2OJSWSJqFGa3TPPDi+Z2sxaz5rBpA3JeFAp9V39x/aDXD3OocXMRypPb////////////////////////////////////////////////////////////////////////////////////////////////////////////////////////////////////////////////////////////////////////////////////////////////////ySpJLddtbJKmkAAVvQMElSRMBHhQBiC426GAAsG4qWpHBwUw3mgxvlRuLWfJDAqGjYcFkif0rZQprQNOVjFBuVMqffdrVeQSiMx2HHippTfyicCAEFQlAmPSwfB307MCfGbnKNGd8kciPqPHw1jArJUZ+yuWPqCKXzNxC3WHC1A5dpwxtiTFnqliA9Ehg0PPqV06GFaxRGvXnprdMxamr0cF3lpjVFMJVLTx001/wPUcgWnbbteY1euxFzz1Yd1/71XR7NYNjtQ0psDs3atKQgFKTbXbWySqHoJ2vmERIYjjByomalg5jZnARbuXAMTG5p401xYDhNZcZTVFFItr6xIwrWPGprdNATRpVAdSHn/gd/o6sI78h7MvCsVfHLahPxVvoyiWi5mLRw22xn5JlQlkIbzkJmQs6kNXz4KRGOCKiP0Pjqg1lM5Kw53upmo7WeKc90ZDUhbFRM7jNqHwWV/tqMHUODA03uz7evNoc9N9Qr8Y/6sagcY0HEZ+7XCPjNS1NlsXTaUaYSimTLcQRlhnaXODo10Y7Q9+5Lt+tKFZjwXkdW2ex2xwfvoFo0C+2S1Mt2dsxBUkm2u3tllTfQfhYQBGAKJwwgHBK/q9omOoaT4VWiBb4ofIJGpWQjUyjbEQSFoa9VPKQsvBAii0Qe5gAXA7S9ZiZaU52oy+s3Oy2rKOtGi82JMMUGsLsO9gVT8zDqVKoRMSWK5bf2X9PpWJkbzheZnrCi2bHBe87bB3BVt2C7YzaZ1Y8htT3P29hzYE3MBWFknTiIKsjHOBikjsM6EIa0nYc+l4/D9Qc8GysgOL6seeAr2Sd435xiWFisakaA5UVcHyP2J5CraLGg/M07zOG+t8R6xPuL5KE//74EAAAArdZtRrGHtuxO0ajW8pbZ3ho1WsZw2zgbRqdae9tiAYW9tdtbJKyxJaDRJpARuo4iFLpDgFJZ2FORG0YGhUrG04l1s/ht1mfDhF/LoTVaQz1V8WsTkeh2WRuLwA0OGXtqPo/ePIEm5TSyzOKo7oRTL1GwoD9D4MEoTHaaKxUGQpjobjXfqwvMHT1xTZ5YUcNVs6zDiOKxDdzn7FVFFW9e1jQGZ+5M8Jsxt/EfwmvNYirhVV6zPaR/PHgwp4ruBRi3re7v2fDtVrqi1DP5II9lU7/bKukinl0qr12rbxFa3RoNX0aBWbe6azi0mMwocKNYeFf///////////////////////////////////////////////////////////////////////////////////////////////////////////////////////////////////////////////////////////////////////////////////+QVLbdrtrZJWSEAJTIsoiB6yBgBv1LKYHIitiFDXU/DgJWNBd2BkQLT8s9LwLlhLYk96y0HnSPlbtPGgrKZU5rpyhWKliUxPyOHoOwuwZGH+EYiEgPkZKCY0wiaUVEEiY8ukwB+iaAoobDhfEcQ80iJDREfRrG7qEkmV2iamRUTzNttHRTAxZbA4kymaUgxcGqPNnyWeTgRh8TP/iysxFVNWSNHZtHeM01NdVyy7iGcV4S3psfGnk81p6ynBaSsvBmtlFOm0SY7vvv//bckcw13hcRKojumVICiYV0QVfZ+15qpnO6AiHsftGJWx4KPKwlssgOMc9VBRseLpn+ljqse1lL5p438rPlAT3SiH5iQxt36LKOtagd05dQOi7sGwjCUQtnYjGgGL/Oi3rKktpS8aejXmTJ2DQYBn5e+qlLIJt2CAKt66kyG5RVj2fHkzuX6F8ZTTWrFSB6CRw1KMpbTRt4ZNe3TRCVy2NS+7Ty2GZmGc+XtXdSrs5TVNYSSVWu2N2ZRYvVOyK/Q9rzUunqtPZh/dWmnaSNxCHrNuepH9wlNitvfLE3drTuFnDGZuYyurVzRKkt21/+1twhCOSu4IJiKAA5qNj+sdSELoqoDQdAGwMFWCs0MtcBaUeW04g+QXZckEB+DuORDiBRELK4N8aSsEBTpbBxEuZB8NOmpOtE6jPo/UYQRUIYZJLaDMfE6SUFmmXZuqxUPKr6mobu2gupE3ev2d+hT6C4pFdNCjX01uRnZnCDRvkSjk+maX0KOyr8LbShzIeqvZksu4CIX1E1JCG0qp/zmjY+G6EpvZouiVbnUZONcJkjxGF6/UTp6/Xaozd5BUakerUjzV2yjE5M0aaH2qDWFAZdPaQIfmpEkw5P/74EAAAAruaFRrL3ts0Sz6fW3vbduZo02sZe2zkbPptcw9tyAmpNtf/bZKmW15+ghB8yJZMImMXsj+HtPe01GZbILgQGYjIWYu6sUKGwBHlkUB9k6GiC+uibqsxRBjXmFAKUXlsV4S2ETU6WxQoUzqJXK5jQ5pJ+hhyF9U5knAn3HJnqq24EdRU2zKpnPRGtbdD3Omu5LUrCmrP4jcfTInzpgui1OYy9wl2fy4WDpUKHP0HmH8ZZlDWPWJR7ie25MbvePAiXtuSNNGxKxYfbtFv5r339UyuH9HjTtve1013eQcRq2peSL5N4t/vX1u8Wtpf//////////////////////////////////////////////////////////////////////////////////////////////////////////////////////////////////////////////////////////////////////////////////////////////8kptu7XbWySjICj8kGCgALwBhY6rpULOE6yYL0jE+kBjwI7icqINMfKpIMMoDgKMfINU+RbUWQcKgqWgFoH0h4StKEHXCy5opQYhv7Ifd6rz+JDU0VwhsI02NXvo7DRrcHO9oTC1R6R2AwThcJbNu36uhPOrW6BDblVd7ZhvPRxRzUpYcV84wmtV1zEb4DnEa001R3FifRFNA21P5mOC7rpWxH76I4bkaq5dSfE+MQ38HeH2MtUszVveWyDrULervZ9WpAg6hW7fu2a3pCiwINISACUl33+tklGgFkH7MYUyybSZbmvKIkgyViWih5AgnaFD6y1alOHKYDHFD0QQsmUCEcYwSQpqctyaROrvJi11F/Y8gDLhqPs5dRrKNDypwtnvOqyiB3rYkHCU1HN201ZGdqbUYO86ly42gLg8G51EdmElc1wwwiatqSRVmDcVxbm2SApVbCbj/YHN4iFUuoLO2x41Xm4NIUCjY5OcGC5xG6LTThG8OlobDR5PLurAyLOIDgqWKd/az2LhzntiO3trbVshZcrovx4cPMSFia0SaK9lmraDjLdrcPc7uGSi3Ldrv7ZJVmF8IBCgJMRro66KUV4FaYkihs1VNZTZkIlNYGAEd4+qs0ZSpd9AVROmmukCQpIAqbsURGWi6petQRcqQbxw6wR+Zh4WVvw/LKWDtonYnFAhfgNATwvY1SwEGDacl0ciidK2e7m4srmb6XX6wVgwS0jbc4ykfNV3hwWVj1SPITYxqVWtza3zP4rpgXm9tPdtc3G8RULhTvW7cBjY29yZlL21xetc0amHrI3vWmOrYE9UerG5iuzwYjhht02aq7na8yRGyNVnfYzNAbImo8snh3ljO4/tqH532KeCq1//74EAAAAoDaNV7GHts4Oy6fXMYbdydo1GsYe2zp7RqNbw9tiERQkVnj//a24dErPAo6YlLECoGXvar0fjAsPtagpFbkPSlC5gTSYadiHE0gAkLJEJC+iyWgXmOPGoygkZwvNlaYD7y+UxZ/oRAU3Co9K4ejOktGP5qZsQo1XFngLp4O1P1jbskFmC3Kh0UCAfvIcKln2m3vFzlljPGJyc3ysbobc3Q4b5pfyK3LDa8FtthC38N8/S8uHOFArJHjaj0ni/M0Jc08S7XLHtejFWHpO+mMQYFprv5nGNqND3fMCHFYc0V8LcD4teLE80OlL1057i/////////////////////////////////////////////////////////////////////////////////////////////////////////////////////////////////////////////////////5KMkm2u3tklHQIk+oIWqMHgMjY5d+TqbpbmKgEOAFGGUvIsgoG5bDYmDBvw/DLkLQq4UCqR7HVXPIm0SJaK1EuI3Bss1NP8zScq08uhL+1bksh6jeFgKOCxQ4rktYruXHHWlbMJTbpJiikkcubpbWNjKDW8qUeF21nTyvctkspzuVq+dubqXrONNTV79HUrU1mUy+exqyWVxS9NvDlI6eit0kpp6KHpRnP1LMruSyenLusOdtU01ai1yV38M6a9OYbq8pssO5zW7WqW5MYTd3K5Kt/UzzwysXtb7juxV0KjQiAWrt/v/tbcmmiOzBB0sBbRYqhb4EtgCmPKTQGFQQMKXXdFYQMEQlXwls7ypQMlxREFdrvpUD0LEP0r3qzqVv6goglb9gzfR1kE/HXLZJL33c6hgAvZJ1MuXBrqu5U6q0xIojDZ0u1yp6M0F5fZcxlMkB6h7I3rOjdai4ptYVSBS9WdXOLElmqC3FxVKmT7xVG4XJVvE7LCuhU5pLEWVzosb0yQVc9hQUnFa5NN9qxmqNXq9xYVe36jJR6yK+GytjTF8zA3t7xqizw4bfl9By5uESAqJ7QGGjOwQdZjSear5fli2VZKUkmu3/2tuRDQPfQeDTAZ888mU3TWhZCDBQBfJA1jMSRDdhyH2YqX4lW51viosgeUURHlTzrUWFL9QIqVDioKlJVd1M+N4uvbmKWA+vjG4DljRzUVxPg5nSMSw4Esrk6nHOAn4qZEoXtIsTO2LtLui6hkuCvakWya2gHqqSLkdGlWrG9HmKe0LTOkF2/UDWqFpUJ5zOJ1MhTGb8TBsSsylQxqcVMo0I1DWEu3PLx6MTiq2dibssLY3sygckIZ36jcMPpLOdZ/DYXrMp4jKsqbLFem1T4j90xSXtCbX7lmdlbI8VVNrY3R4lP/74EAAAAqhZ9PrOGNu1q0abW8PbZu1oVGs5e2znTRpdbw9tiAWnttdtbJKpqWVZ6XaWyPGCgikozExupt6jN4KRSS+liSgsJbCX0Jd1JMMU/TOy+FO19RB+Hljcoeqy+z2yJqzjcpIPls/hGruVuNwYvSOW7FqlYYt/slMfoD2GgnokFK+oFB6zMJq6aJ1jzpodNRR4oW13X4XbO1bTr342eYWll+iteteROrkJa9lY2lkxtJ7xLY3vosgZdoVSyUjp5ZkbbC3o2vYq7MdmXWWmqK3epB+12N7HWoEe0pPOVq+u6N///////////////////////////////////////////////////////////////////////////////////////////////////////////////////////////////////////////////////////////////////////////////////////////////////+AVHJrbtrZJWIl/X5L1DkaZoUJiJJIAXDAxPAynkfGhhQCLLK5U4jqpKw2spQkKIWKEJSablIrDAy7LhPiLObk09ilKphALxRmGo/DsDvLXmoYl/UOJ2c6ncbq1PR9sC6mxBXbCwqmDgvcrhAVp+lpI5z4U80FWRdtizFiWxASTi1xJ9usNsO7mn2WsSPfbe9s5Q9QmyM+dSsjZfOXsaPPLBzOsYiNW9t9a6fN7aiW1VXhzxYsdybpYcZxfuca0+q4zlzjwY0D0pnOorJPGW9P9Po9+w53DIAjm22/+1txKAmjHR4GOkziUlInqF4TogfKNKISMM9GyG0R2bYaGTlhmNx0DOXFdIopar7IiI+nNG6VIFsCBTYoinVI7ktbrTuFCoEnLsO00MRhtNYxUi1TMikq7Vi4V4Y6uScRIqgz1KflGTZMGX2cHhpUisjNo/EMo1nU1QIEF2qHzGlWVjkVyrc0/XT1tW2BXWXUeG3H1ZnfZhwmOr2RxV0ZygxXUszg20eOT5seRULdah13BiQXJd6ba2frLtOZna3Gsqncm9j91Nt/HcYr9zuwzQIFKTWiv5nDYBMkmtv/1klQ7L5kSFAMYT4gYuhDwkIpxl9BoCTWAoArKXlcV0IqX8KECjIm0RIMRhTcBA0SpTfp0/FOVXuQhYncyOBVSsBRLjb9TC+2VQ8y2XODDj/pbnSax0BGx9kFG+mELJKHeomsg7gIuQMJWn0ITxeBnOlWdZ7mI2Lc0sOKzuD98zM2GpXK5rZVmeFGW1Y6g32wtzgu2J+5q6yrc26BpVm01tkjHuravx3lF60JzVzAwNC5a5JLvH8rM8T8JW1iyw2Z7ZYgv2hvtDjX3EpGiQParpt3SWT4hz+14cR9eks+ImWqKP/74EAAAAs+ZtVrGEtu0G0afWsPbZu1o0us4e2zZ7RpdawxtkSmpf///tbcXPBSmdgu6lRGkv8r1TlPQTTIJPumSGXPF2ZNDEY1aoIaM0Mo+3SBmlOElQ8MPPLVb9/ZS70Bx+NUssjTW8oRFJfLI48kXkYWTAkMlV1VhQbaAdGB4ByKQngkVC6h4mJh+aT0ZOqG4ExOZwlpnIEZSTBxtC49j9bTI2zsuwuQERTW19gxWIV44s2XWRjs1Q9Zo9JDVuaRsMTI5yJZIdM02nqZp66DqzvP5FMyCsSdhH5mNimqdT1yfXRDP////////////////////////////////////////////////////////////////////////////////////////////////////////////////////////////////////////////////////////////////////////////////////////////////////////////////////////////IBck12/9skpe8AgnfAwdPYnopIVHlQ1NwCiq5hEDSlBTkR1rtYDgTrO4Jn2TJPPMHJD2OgthIFMtSCqb/iS0r0GU8oDbkrFKo5XWmrG9i3c3fbI79KepAiFhqDqcm8kJPzrV0KsNgW5prw4TyFSzxSoQy6hRm6tnGal539m9m3BfOMvbYsrbCvaeZnlpma2Xyp3JWtpNekZnXsOcLMmKV1FfQ6P9U3Fz3bRCcYEFvdMEPMO2fdX53NR+6fw/NaDaW0G294h1jS3vfM8els4th+QAS5bt/7ZJS1IcYmWI4BlAWBQ6wc6yMwGvjVWDPRIFjNvGbRap5JiO0QiEhMJjJIsLGaBw1vMrcmXxdB5m6R0mDjsvj7MVfuDHXYj8cXEnEnO/pkDGNMTZCCfLRIyQBplQTSIhhZq9ITp1cMi0/cJD2MxytCeK9QxnJLIdGa7P36mbmdmpiMswHT1y6paHTc1qqEukrAfPnSwrcz2ey6e4iMEN/vURpjN625xmxXMXVKdkYWC+YsjFSPDtPbOYmW6VzW1O6UC89hxp9Q3u/qWauLOT2Jm8TwaVtLbctiAUpLbf9bJKWdEhiHMQDiWMdwWiA/8eLzBAuolCnkpuZhkU2QCp1eJhvXYn3fIHrJFgKCtvBTcUJiO8BpfFlC+ABPA6qa70noDXw4bW0SmiRJQCeXa/rVh8MYRrHiMJrozUnKR2Qia2NRrd0tRnbOFlaWX1T0atlE2VdMzO5XL522ej1V2Jo0TZVxfCJZSeHS9BwYZu6J9Tgwa2vMPwUJHLGHoRFiKzLp4hHVJra5eIEFTkTz256zEyzJsuXk9e+Zl056yWK1DKN54pY1d1jtO17pTu/jDRxFC2P/74EAAAAo9Z9RrGHtuz+z6fWcPbd4do1Ws4w2znjRp9bxhtiAUpNtv/bJKVALRkwKyOAHjpKyOkT/A9offR4oJTDahB62FNWqxN2m9aiKhbREaH1gBkjjOq0lobrvzDzlo+tZTTeeFwAxZjrjv0o1bbRqi8LBJB+Bfhq0MLgjkUhh2GufUeMc7JdwXceE8s7gYfQ47PRWZZojpQtbPt5NVgZIsXvVh9mS7VXLx3G72FLSse8KO+2/c8YpqPmsF/aSWSXMO8G9IrZM51gVjx6uEkjx5i+bSS4zW8VtgXfUzH9cRZq21a+/n18Gl49MWvNn///////////////////////////////////////////////////////////////////////////////////////////////////////////////////////////////////////////////////////////////////gBRyW67a2SVWRsrKC2o74WbGBlwJhBgomdSslQMjgLGjQ3qi7qppOHEoapBxEKVAtdpnyNW1hj5yZhrYlKY/2q0iTSaHX0uPO8r8WaWachHpeIZRJFOhyEqp+2u4rYkH6EIc7rFgvGGSilWGDcOInHO8K1WvcVjgqE5k8xSQ3KBhvZH0bD2jhR/eCoaxMateHPfcJcy0pJ2dukh3fOm5jjQJ2K1JMstUY1tk22Vqjt0RmxmDLAaa1mguKpz73zHw9h2vE0876I/tau761DpFAmS25f/v/9bcCh0L32Gy0ThrOPJxvam2egD8xdn7RRABBV1Ky6AM1uKqypGFmOK0yKTNqZqmN5RpsTU2nPu9T6OisHJGhrqIaCFKtCYaB7KWJSyGW5LSZC0mCCsaRso5VgJr1ZxEuV7rlW62VH1MJdS51mypmUPuU8b2zUa7dguQyakpIerzUtvQuXW5uBZFjSRGtZf6vYjOMNSKUulD87ygidmQ0lm67j7PnK6WMapb0PTVabgPCalNS3K8aOU8q00zU3hbzxvSmpnL61SLfKK9PE5bGr0OWpzGUaxrTs5hjW5h3WOFyzXr1KuduzXuV66BTcl2v/1klBwG+dOjGAVA5cDLvJYsXLzgogvMnKANchcAroxx1Y+o+nJTu2t0v+qoNkVieZuLQlpKNNOclH4vXAIslochYFLVywY5BfldhVY0taDSFruM7LivAg8wNQG8NbLtIytYk8GOBC1yrBQ44LSnxcCWuhlX1KcLF/O9TZUt/7FrDKnlE5P0WVS9KLfcJ7tJ2pXq353spkXLsblNBqMxezhS2d7m7FNd7f5FJiAL07WlOde7jd/OWyqreyv6wvWs+X87NDKp+zrGjry61T8rUlm9nd5ypzCt2lmuWq+FNZ5Uzv5v/74EAAAAqkaNRrOHts2A0arWsPbZwFoVOsZe2zjbRqdaw9tkAm5bdt/bJKFA2S1gEo0cieQ8W9CgYEdCsUf96W6l6xYatM+/BEZpESrS5GBtigy54dlTFoDl0Qf9/WwziQ8MzUev0ZVQCpJx2UcXB6qdhzBCUKkxBTz8PR/GQReUOPZxiqPVKxIGHOrbLM6d21HePXOC4pRqZId53NxnZrzwXa8xRHzFAVLj/BjYVerW1Gmiz5cPeWO5vK2tBmZLM0Lx9PLX8k8Sto8e+4s8TO4ERqj73LrEkKFGmg2nlgwN2lgwI2cfDdquNx76xPPaDD///////////////////////////////////////////////////////////////////////////////////////////////////////////////////////////////////////////////////////////////////////////////////0So7t/v/tbchNTlpw4Yi0P602VwpBrtKxHqBpGpbKXJux9hNdSxf7wp0M3ZInyExYGtFhbPm7qJYRJKF0mSr9gd/H1sQ9ciUuZA3zsMRhWcaRKBYl5rR8o+kOIXM2E+QlgjEiQlNvmp8p2Gm46cTiphwnF2zxmBkcHulOf6viyrzFA03TRZ2dnc6uFYdkSv3Wm/uWXj2eE+3DesEmYcaIwQFE/N1BJ1E4Z5ZnCBFWXlHJ7Fe7dRWXEOFTUKrdB1B0s0VzDjMmZIMSDeT4xF3ma1Jtq/bzWMQiSmpd///tbckosd5jLcR1LjCopJFgagPnIrLGowLHF/mcx1OVkSZSQC9y0hx+AgRgAkMnlL18LHZZDhfFEZ0mqp2NTWk8kvvLBUeOcZiEspHycguiLin8rmJl03LKrewD9S7E0srNAZHd5b5SbS8VkG8ZXtjkdK7UVH7xzV14UqnYC0Mc3EqZLm4q2dgevrL6OncIjm/nmZEm4yskrMqGdzRDK7cE+yKVQLpfUx9I5kvFZ3OAuVEqFW2J1bVbPWubt2rPqM0SMsSyXnk3ChXjPorJ4rW8my43tCivq2mhw7ElR6/bf/a25HRHOLgYWBXZ2wAJAp4KXg0QiXdaYigkMSMK6r2nExWFlZqF3U60EMMJWoOS9u5WJoSq0tSTL59etM6OqYRZuL6RZnD/uk/0RblDccbKQc4CSt7Erz5P/J1oBygKqOzJA0jQdMdDjjbV0Odgb1JTV2ZSLzcqm7rbKudoiisXa6VCfbk/qOwPoUzZGccsihU50IlXIGaFDWqKs0ETCV7p0p1VK7Sj21FOxND9oph04yJBsOtszbs8zXFzqE2OLPEXMkSHGcMyUeRYrg5PHm8ObxXwq+NWdxjxNxJ39f/74EAAAAsEaNRrD3ts0C0arWsMbZtFo0us4Y2zlDRpdaw9tkAkrbdv/bJaXHQUg0QmHCjRGYKQpUGQCCNssYm7i5BAFufpQJkJejU8W8JSG4cpoHS1hMD4b0iTZcnG+LeTk2kJUzOOtUrBfmdWMxpr5+l+Y1fqdgodpukNZS4ubbDtvPpZPzQ7wquWdb0xvITE+pq0CrP+yW24Pobfato97Yj7xeJrGouZtwsWjatNGnZcwKViWitycSzW2xltliKNg0hjcqVIh7HEe0ZoMGmIjqG+b3b9/HjyxvS0trZ1nVfStrUrimt1ibe7av/////////////////////////////////////////////////////////////////////////////////////////////////////////////////////////////////////////////////////////////////////////////////////////////////////////0SpNdtv/tbcimLAJ8gCCsUqBCULYU8vkOTU4GYAgc1swFHlMnchLhQhnV1lqCzW1EpCma7FKumGJFVVwrxtnyTwaKyB7oApZU8j7TtWD82ww9FCIHBgiJxaZAQQC0qPaHbaVAP7stKMLL6MySVWMsskYuvqatxLcYJaxwmHhyTbXWWXR1WHV8OmTQ43Ex0Yc4+jiPym0Won7HC51YqRJlUTWvsoUY6F1UWmWkd7Idz1NY96jkNXrtqo6QQMvLnImJ3G3n4f55t1DheKaf29brCQFFJbt/rZJRACPAMaMotYUfsbqlgkKOkjdDyJBAQlc40oIepvYdRGsvhAUHNUNK0JrX10khEbC8KlbBWqkyEJjWWQKRU0UVdZVFRVu7M4ZiCq0uhphq7UUwMshMXh4svZL6EMLCCBUgni9gnGqWBKfHz9215JYSnJJkqOactuIYkpEI68vEMniGfOndOWwrMbk7L+1TlOHdXPRPP84obaRrleJi40fp14+kVKV4lBdQlxvdQounPl8fHGxpDZcnWmqnYKH58clVQpZXoSaUkV6zzm/O7S9MrvF4gFuW3X/2ySiAGiLEDCAxxyB2hZFiyaqd4YocBTgs2OBxbSeKlSfgsBw5K1lG0aijoF4KHOIl+1kePCWENkcmFpOK7BTWpqwu0oa7CgaGrpwCym6sLDiK7DRyBaGE3QUbglh6QzHZXMb2IhCQL4n1NbauRZwx2aaTTLBXmHS+4vtRLQrp1Os6SqhN2xxvHbff5fv3igjLysSjjZXv2Fii7V7YunFyfq9ufXuzzNjWup38ekBDnJdKtsPxGMKTlcHBDm6dzkgQ3PUZo1LEgeNAzJfNM7tAllpJHzR5hxhx6tUaeSNlrP/74EAAAArnaNPrOHtszC0abWsJbZsRo0ms4Y2zuTRptay9tgA4pNtv/bJKvhWt2wh5DoNggY1XqawI4KgduFF4ngWWPOcJkaXKCRPpljyLFA6Uf2LOcsOMADrtadqk6wtyZMnJKl2qxz8DQY09qcN3q0jct+YHxMTRpOVWqpMkqMKKiHsuFjLK0sDXJd/Fjtt9wmu2XW4mpXXpKvTxaO3znGhVgv8a1Xwo8WNLFtWdxo2vYtvBpeBvcjXEiYiubzHi2j3q3M0eE/mbYjy8GZr1q0aWG35jN7xtjVkhv6Ndt4zTEXer5z7t2d6eYhWj1mhf//////////////////////////////////////////////////////////////////////////////////////////////////////////////////////////////////////////////////////////////////////////////////////////////4ALclu32tklUMKAVIHInJJ6qajFnICoYxwF2FOUFR0CiKhaxVWRZrU0n6ruMnKg0+kyGaxhR0uEoOg+0tPJRR2EyC5SgJKNq8hkjoyV569NMy6AHXiCaAsIEKMjEQiFA8RwHCIujAtlYToGSZsyTI0NanEdUhj7MsdOBYhE5aCNZAP26JIkpczrawlapJEcmlJEdUc9tKRXVCiridptQVYfIA+YQsFYNESzOKkKUVlaSYabdKD4I0VRaU51bwjOTcLYgxJJicVlDh5VRcgJly3X7WySpngwBho16QxByqeqcKcSKQ11PuImAMBFowxjusjSQLsp36a6u4EoUGfpZrUCCBEvTc2FPVBAjKx+ECFSXqSTKJDDz2RahziDZn0YXTrGhsQS2hCGy0TIkp8STMWJiwWzlxHAuGuQfUrl/PD1WM2PStHQT7UHMtD6PhPHc6EtgyQmIIDysSc8PSzZqHly5k7WtXPl55a6qsS5o9HxMSrEYppbwamZOivKtmNeJ6phizit1P21jOpMUx0cndPPVzsUEPwntrraVsfMNJT259iynqyAW5Ntv/tbas8BBH4DiIgWBKUvZFoGGgAORxIWFL4cMibWe1EsIBhqXzDHGU1HhyxlSuwieCQUQ10hCi85HLzCNJSUdV0NPEQbc6KagCYfprVx/4FS+elbAogwT9FLfPLrs6x8F7UBzIBtPwlajPROKlUK5DFepGs6lQpdKhD2FxcVCZhA0quOoEo3oUaBpJWhbERAVTirpkpSPHSm0bWPFVKGIdVLqlYRCFIiqoVjIeeka70eLguEXET8Wr6EWFdPEY5wkTpUMh8INaLe5rbMubMkPPxmLAu1QdRt1tq3remJdWb4s9oEkldOEJ7HP/74EAAAApqaNNrGGNszq0abWcMbZ01o0etYe2zqbPp9aw9tyA229tvtbJKQDLYtkBYxDJXYJCirNJ2mTTiwKiuspcKoYOQxaMoW4KpkNViBzUvEWG3aogUkUqBDosEwWLrlZyxaG2uq2P62Offmjfq6/cblNThNCo+LJHijuvQOL2Log2oocMXmlKn2S69VjT1esgcXsnyRpg8stSndkgcBwfJz2E9RbrNY5ZavDZ9lc3THXYW41kPwdx3VtfUto0xxe8wzBhy31HLv/GrTY1XNafmXjhejbjcqrv3V9+Ol9X594GLI1zEFeh//////////////////////////////////////////////////////////////////////////////////////////////////////////////////////////////////////////////////////////////////////////////////8AJuW237WySqOp6usYoor8BA0lm9SaDCyz0BpJAUBliIoNI0tD5ZqoGxP4o+uQLjSIg1GpqMNsmYPHqN6UfmLl/0u6dVV6FBGvS/C/m+F+3J30fYMwBRFQiaJzg7MxWLh05ESyyRzZTY8Nq0fWoOJI2jtcUtiUOWu9GhL0hmU1MUb0K96n7J/R+pJNDpCaM3ylQwdO1/JkKjzSSCqY/L6582XtJGl5HsX4jx9bRiF+jTzO35ZDkLd6O2WcwzrsTzFLxVetkD9l1G2XX3ZvLXAApOW7fa2SUvIUA1KzLDCzQHBjoNnb3hYAZwS8jYy0DrlAEW2uKVwUg8FiUT8FyQmaMxAFljO3eIkJbwNHkqg5oYsQNQ0fcuSWwWsla3eQwFH30jjr07+wt8uhvo9cKNFXSClakuqigVhcF27RS6tIf8dT2MtTbqwuDOqWdydOMzeqmVmYXM5lIpFnC4LEm46pbG187iTN0Z+utyIFTwkIXDCrJnieSs8jDZmPyHt86ckcgT/cXOZmw6VDbPK+aLzPtwLRXJ6+VLE+ZX6y2MqYis+4FsUfxYs0+Ijpziwcx47p888GqthRmskpuTbf/7W3F5BoUVQIkIGZx5xZfNgqcQsFHkEMz4iE0RadERq6WwYAMCvNmqDKmKGigZAGmSGngqgLGR5TZDLl708C6rlLtLUwdLJXhBjMHykt+hgSA35IKW8HM0M8Z0ShZ2+VBKlwnx8n+WNWoSwsiwssLfGMZrwgartZVrHBeqRzU9mmi5Y3T1cu3TcxLMSFambw2zDerC4QziOR+pJWKq0wytSiZGrzuTI0pJPoYhRiN8zKpHNQr788HJ+7Tq9BvNM4pFWK2dqQ6qsmfs8ja+k3Rd1Z3JSTOeswXy4vmaPDcInhwm6NEjP/74EAAAAqIaNNrOEts1Az6bWsvbdu5o0msYe2ztDRpdazhtiAmpbd9tbJKlcLCNbGSU5w8pDNPN8w4IHfvm/ycqwI9VK5Yd8YeYGWXdmRNXEsJNrBiyGNocy/avC+UjLyvFGJXNr9poO7VgmNT9ySxGeoqfAyI0AbEJGKjpQ8zFEJGWU1sR5rhMYJG+rcG9UNIHrlB5pHBmMm4iU0gEFGo229uCT8k1mNlZE80oY3jeTgUi5Leo84bQwNkpZ5C0ywkjDI1JVGzFFN0JpO3LShBim5p6laKbDNwlKd5FGvU7VlOTaP///////////////////////////////////////////////////////////////////////////////////////////////////////////////////////////////////////////////////////////////////////////////////////////////8AFu227/2ySsuREcoqC2ZD8Iv/NkQMSBoWylJEt4qYCICZLfodX8W9DvYm0QYDQQpKrfgi67DhqmcRVYabYdCmwxoILljMHel6urcWT8V06crdpiwP4hoYAiBczlHqWiWP2VkttyblpbT9bI2JRwW6xqwI7Y/cIe26E4N0F7qOzsDnFfsUPF4e4Tq8DM2IMSGsLdWNviJ3Tk/YfeD32Yu81lgOcCSK8gPbwqSsd74izudaeVizFbH80a0Wj5yp963JWtIWZ4bjAbnr3GMT2j1hwq3eigAknLdvtbJKi7QRMCoFcsCQSIxx0RJCroDfpDZTsADo3WlLElHgUztsuw3wVmwkP6nQ2N4lms8bi3MiiXITCVasdXAkFynnk0MZPnAcpyhdRpRkoQPgmrivO3hzaeO1tuVihaapFtVyaPgvzeq5rP2hSx4DisPXzPVK3hNUVlht7AwKyRVv1yr6IyA4tidc3kNuZHyveqxwY471TOcJpjW+Ya3n4TmHBDcWTuXN7F1O4LEdvcU4p8It+qNJ+sRlpCa3kz/4eUtuG+ZW9zgR4Dix4bJ4FW2bVo0aFPeJHACbk92/+0kqU79PeBQQwrBZ5L8iDKFAQAJF6dSktE9DriwrEhpFgD6lrIu9K5S6YrEDXURxCYpYgmgK4h4kIOgIC1eMuaWkJDbBHfZqtBlzxvrOvraRpZyguDlo9vpPs9g1KyYehdkPvs6cetTj9setSqALTK2gqw0zdnHfGCLEtZK9jMIYyV/TQiMwdejU9EcKSz+NmenpigrxbLlNhchyIX7uqOLx2J38aWlq0mWXKW7XpKS9Zs2N2tU3abWpXJcrlyzlLs5uVaywp62u4ZXL8rv1L2FvO7bz1Yzp7euY6u37lukvbv1audTCYP/74EAAAAoyZ1VrL8Nu28z6rWsPbdy9o1WsYe2znzNqtae9tyS0pdtv/tZKzhNlj4lCIlVGxFcjuv9CYJWVUeEfXRH+KQqmwgguaXLDDmA3B+pgxW9TqFLrK+1r7WixgIYTcggj5zCBlwVbIckShhDgC8YjH7l+XqHts1B0V11oU6hcsUEpFl7hvgu1NeMMrghjbHkF2qQLfppbL12SmcswukwgR04vGLLc+ROH4hVjUFwLDUmy3KmuYyOnsY293eWcLe/pOVKuWqm7n09y9a3Zn+Z2fwr56u396mcr1qXYV+Vsfu5a3jnrLXeZ4Yc3ruf6x5/7/+5933DX25f/////////////////////////////////////////////////////////////////////////////////////////////////////////////////////////////////////////////////ySnLdbt/tbKxBGpgZQpIKIc7JSECNfTfUbZu1BCQ1AGkSllrN1iKegaHX7dZRRYJwcoDjCwkivQU6LD3jfSX0jc5iTS+Gk9GmrXpIjDcnkzuHku2plQJlmAN0nC6OBdtSHlUIAhYX5CiWjHJorEmX4UggihHGX8sbkfBeD/RJj2YD3Mst7cyOZyLuO/zOr5FAvxmR/Gjq5WM6KPBRsyGYlVsJVuWY8FaOh+43XENXTKiVkgN8bXzeSsSkONFhPL6x6bee+K53W3trM9d/Nq4zu8TWfvftDtemv5aFCSyZdtv/tbc5SMLcxp0DmBAhMl7PI7F/8UuZaz0R4Eqyl9k0k8mCwTG44QAYo9ENzjCU4KkubviuV1WtI1t6w1x5GryIu8y9/Y5asQ2wppJNTnAXw1wIBOwVhjIsUoE7cWRzE6RGkynxDjfEERhvFeyneS4yCJOp0dIWCsboqQOIlJmF/dLRODyRJM2qHDRygUb1RKtFNR25hrn5ZGerSfkSJGcH0U/NJ2IoHx89UR3y02L6pT1cOaqtqEqnuo21A1RIEeXUu6VhN3iMC6cVzExGmkxm3+cQ4rqtYceHAp23fYcIdWMSWpJtt/9rbmtEwBqgYyAls4BgCgmIWlFgg4t68OgXaEIFbCBRqwAPEee4GuGgMo7AElA1oGWEWWI6RJBACiEWK5FGySkXVFGaKllZVk4rthCWFaMtyVTILiZANZXD0xVa+uXg6zINRjCQjxBsGUa5NVoviFMxLUMOSE+szL64OIxCfF2Sz2RsPNzzhdP1FDaX8eMrTFVzi4x0KmVh/VOVROB+oQrKKiWjK4nUtpZTUfq568jO1hcMzxrSMFxcVFAmbn7m2Y1FZmV457fQmuJd2swI9nN+wuGrQ5oEfdsxNPXmZd3lg0q6P/74EAAAAuNZ9RrL3tuyaz6jW3sbdthn0+sYe27ZrRptcwxtiAmW9tdtbJKh+lK01ElPEMhQkpYMCKCxc6RShgUMBDzriL6YISWB3HMQDGAEKYWI8gZIHk5FW4KEnTmqkPJyWy67jkiJyo1liR6MixGo6TQJyQFsXxwEzJ8baxc4WUlTdhcqlUHcnyfKI8YzOg6wsvGYvMsJTIVhLq6O0MckFNMrI4LuAiXzApFpj1Gl1mC9UkFsvmO2M0ddue55IWs9cwnmpb3iS2zNBmyrMreJo7/WMTsqlxnEWNHxBpuXOIm6PcxfGjywoWJrWxAtitdwtbtGif///////////////////////////////////////////////////////////////////////////////////////////////////////////////////////////////////////////////////////////////////////////////////////////////////////////////////kFSSW27a2SUhA1g5CWgMWSQG0ISKVCcmqpc3JsQiCFFgc4/kaH6pyFEtY2YH6aRLCamoaJgp0vQn78xTTMpnlQk90Pq3HqUiJTp8N2VamnpwfPFonAiKinQDhy6VBJPh/hWDsbhyIqlLY7KxRLR1R5cWaGJOHi6dpfGpZLL11evvOJY22m9UXtOQLzW8ShzJOYThlO1VpW08W7NIZ+4leh7vK/Pl4uOFux5E2rmrb96OOMvPbalr31lyz8XNtQT2wTeKJjK1dznZbICRk1239skqdCSSmiAMkYssVGrlzQY0KEqu0gJoDW4SFQxRoZvKgkt5xMUeyJbzeOK3NLltXdgJb5eWFPW/D4LkV+88sHQMPSjZDBLhw9H4CiIZQpIuQDwDOAHwppcxbR1hGzhS7otz9viqhxjNSjXbaoHNbgsstmRGRr5esbRZ2hEftzW0bYoS23Q4kZoabRFTuDfrp0+YWKsa7Bp45yxImo16SxW5tbG7Lc6svacmN7O9eRZ377areUiQaera5Q3jaxPXj19eG8p7ezjWSWNmJGp9QY+KUxPMVIJbkt121skqAxM5ppccwUJjgANQVZy8gJBgsGnqTCUXaMWUV437G2Xl/Yel8FKpsNLqDTA5DLVZUsHFWoy5v1aHVXnG3/h9gzlP09biMXdqNfJqJ54mXQKqwUNlweGpdDsfRIERyg7ShcdgqBQXihYTjIvFhmp48c/CocRjsosWYzshsQK2jUSzbDwhIaNDUGJ4oTrXfqtJiOFlXVbeKDnu04S0ITxuVjwlnCIuVVc6lUGY9FmUNDqiXx+orzzeolhdxfLZ3F3WVOPqYrtO3u03eK1Vh85XLVXv/74EAAAAq5aNPrWHts1a0arWnvbZylo0+t4e2zeDPqtaw9tySmW7tttbJKhOW6uUAAgoKF15UAp9snQ+DnL5TztR4uKyTBo0NqmZO6jrqvHSAo7LoEbZZEYQuX9GnbBwqR2Yq5jBoGkMuqtOyictoNSmQwYmQ5lqLHT0WO3pucwq6TyoZlLBhliPxC4qZkaj7o4Qosd5hmUDlqJtrXTY10eoc9YHcaLNSVcxG5zb272rCPqsZya4bqFNAkmhSSy1UdPlmzDxSbeabckqqF1KqaVZsPH0Wl3HskBYbnUKJ4kGHeeR/SPBpfd72nj61BgbmzNaJJNSH///////////////////////////////////////////////////////////////////////////////////////////////////////////////////////////////////////////////////////////////////////////////+iW3dt9/9rbhCESJZyAQQMiAcaWVUXlSaJMEh1dyJ0JBgjtCVIaeQMAzHi8BPF3L6QQMEaxzggR+BaohcC3htDay6Q8/GyA0uN0SuMsh3KQzV0oMF8TyEKo81MdDIyKSshyp2CUioeJdTK5emMBbjoueO+jvE4vKw4GSK3MGYFZNN2YE2553rDZCrRZYVWWJHXDVeK/XkvZ7ZqxDu9b4MRpjQXUez3E79Xv5Yj10vJ5Usrr0cIjU2avjdIOXGaFWTxJt/U7+8V5jG5W+K9hPfHtG72FqkYlJJzbbfaySioOlvGUJIBDztQdpacb/EgUZCIw9EbMeCTLVnmNIbuunpDkDjxANkue04WO4bSnLagw1/lMWgSiq0e65Lpssh9kSG7LZKxhTRAWuuB1DU/HeM7uaMmFQeb65IUaDKPw8iashxKEOElQgwQRBqEazdPBW10tvTcjxniAdPMV7jduXba+a1ZLBYe4xm51tnia6ExaQ9sK0oJo88ZvfpRx1HjOcaTV2t5Ajw0Pftbp5l2mEIOdzb3I61tCHkRdNq1tCFY81FboF1wqGeO59/AmbKzwK2zhW496w5JoLK9fkluS//f/a25GdkbIhoaSzjLiUrEi5QjsFgeM4iDA6Apm9hliYSCdbKGCMgLqQHTWZ0867bECRlukCSNQxM54ZNKmev016ejzqzdNYhiKwG0BkhzFA/O9RMKjXj0VjezNhyvH6fZE8nj8IUbyOOthL8U6ucmZ/GkVrJDQtQv9NrxkxEs4riqinbXN/fUiulgwHzyBAVzNLLZjUyujxpIceKnJlOtWXF53kjxRxoy1FuzMMFUxU6nWt/Gb5lCx2VmI0ba5vEqw6eRfiWaJiK+i1iwJt5hwYqqyq3m+81BTv/74EAAAAtMZtLrOHtuxY0anW8PbZxdo02tYe2zd7RqdbwxtgAUW7bbrZHIzVWZ7wCEMxifyGT5slQlgbKH7LH4JDkPnJ2iLjZ4umKOkoUYWNIasr6mdIiHO1qkD2broYSCIzcKuM+Uk9043V6nTZbDlBg+pVtSS3W0K20xW9nJQdxp3RPPEMEQ4niHsmB5snYo7ayN7uPu3leYRjEcytaDvYk9KhwzE8aKmbTOOd7BREerKqWSt85XTLaZ5HuyvdLc1nHU8dINZ5LlWRjuYF9OJSQ7TYnLzEGUSuU/ha1DU/xSFtCpWl61R3F/AV8Olpm+DnEzhAYr3p70g41WaSUB///////////////////////////////////////////////////////////////////////////////////////////////////////////////////////////////////////////////////////////////////////////////////////////yS5JNttvbJKzVRRX4kJBUiAY+GBztvwjaBk6qtUdAnhVbNRRWZX7CV5MIuDyhGRYdvnWfBsU1TNGXYuNBLhLrldw4Pp8nqnudm8dwTT3Byn9VyHpajnHy/JSTZSvKyXc4USdqUyRhOK0ilWwYhXvGguLjllki08kuY3u/pHhQ49cSwJGXe9NkZ9pui2pqNLD1V5DrLTxa627vPNSWmpcSPdWkcK7xneI0Pz5eRX823uYGtQsZzj6jv8z7rPqvvC1Selr5tacAllzbXbaySp3LUhtLEh0hQwOBJxEVC0IaTtAnxaC5X4tLIY8wlLpo8sXIl6FCB2WdMMXcRil8ghT4P1D62Iuo9IqScsNleeflDpfKZuL5TiJMaAWnM9Zi5v6GOLKrQH4O8ihcjhEIELJEA6hsA62RtHmzPpX51DNgNSiQh6qkqssj9xbNIdIo4NrWgx3J/Cc5crL2C+Rl3CI/c4LDHhRnfdKCEutwYMrtma0NcWpcWWntZ29Wxn0OV+0LlS2WEPerlvZ7wobbTLZGbUa4RfBTkVoi1b8wbTvtPocZ1HiUpV5HiklSS7ff/a24hAFNE7wUEAkXDS4rAZYpqXXMaEHUgNJ2wmcztf6yOEhnTXxPjRGCCJr8q8XsmUyamX+tx7Umo43RiNxqfH5sxOXQ/Bt+vhIJZDQuEUeHRtcRCgchOIyQZjBWMlYjCKeD0TiOO7hdIQRlcf0y0fR8dutLBhWjJ2leZjZJqAhCegrNKZVa0pMuHR4sfO15bXJaFtKnLxKXlkkrUFpAdZiIA3HAnPmPqh7OdjRLjp5EWUi1pIgO+yw4dVudLGWFWOPyuocNlhG4cvwPIa61zM7VpYtgbh9KuP/74EAAAAtAZ9RrWHtuxC0afWnsbZwdo0mt4e2zirPptbw9tyCkpNvv9tJKj20uLIxEq8JYIIF6UZCCMUJ1KEw4JQnPjB0BKuZot2C38ftTNuiqoYBpzxk7m+dKmZwkzAa8mmoyPwpa9U0qi1GB4ChrGBoed61KlHT5tywwV3hlSrif4gwuTCpYhLBZ0NYyRGGsFmE1CbnNodpRgYUWyKIsCYR6jZo0W2q4htszuSDA3qFjTzcDSsmZ1ZiBGvXc1dx4VG+1p7Stb9iq57zbMN7iI/ta2HucR32/Zqgvoe3Fhw6vFxqDnEXEW0GDeBmsHxMzw5X0mY8BT////////////////////////////////////////////////////////////////////////////////////////////////////////////////////////////////////////////////////////////////////////////////////////////////////ySo5LtdtbJKFQMjVMEFzB+z3nEAbgKrjAAzgWMumXOeMbSCHgWRpht0F2D8GEJ8LSqwiSGs0Ym6hORbAimEfx+G8srtIRD5UV1dHcG03j8PklgIbLCw1OzJknvPIZQLo9slYn2Ljx2esJhMF67nmV6Jl19p1NH60/hVpKz/reSM90P4xdb6hadlVtxS22oTytfotmG9nH7so7tHlutBWr0bW45Ri3VjOtadi2YfiblyF22RY29Wj3Yxa+pubQ8aj2b2Y9YASQprbtrZJVNS4TDkFEuB+0WqmxQJ3DRfFpbBFCWlWdDKWgcZUOUPO7WC017wInDAihpMKNuTQ1xoUkflmUschjjfwA+6fNJFatO9EMP7Si3F4PlHwUYsK1aZldKkn5sKpJl/QJvq9C1tWqxlN8rnJluxF+MtsaWBaVCTYpsYQ5blXVFBqZ71Mvpp6wqCjyEqYTGsV1V5M+gzTQHFgy+cKP2WdTsKChKWrkp2Gl3mmV9V5HUOlUxNq5wnFMpUwqmlSoFpi3Z2FsVrDGYKPF6WNRRx74urIcqotA1h1WVjcGIgqN3bX/6ySl2QSBNsWAYLzJqQ0SA7Lk165kIK1KBEANsamoYwdylTIiMngBC8vGYRF2EtigBex6WCMESXlLpkxy1yPgkJDBc0hZy2CGlfv5GYBo12szgVogHEl4jA2ye2W1yyDjSSgXRCVwScXAwSmLwPpPFiVZqORGHbbZymw6b3TdDgMsVHOUeHAU8DNKn7PIk25tYKNlmHsjnZ43wXsTEjjlLd9FmVDjaa/rHcVLCa1ZDhLujPhv01XcMQm/UVnhxbb1JOzZiUpezNuHLJCZ6b1GtSd++YfF7qBVhs1wG+MP/74EAAAAr+ZtRrb3tuyy0abW8MbZwho0utYe2zkDRptaw9tiUkpftv/tJKVQJLmAxkHCy0dgKigCr15SEFMDCo+4T2vGLeGA0hhAqidIaTpIjNC+AVixKEwgo0Gi3BaQAHiAtibHGX82idKUnhaKTKMThwIakYp0Eqeqk+HN09Q1kq5oSrSgK5IOLZAMFDtNRqzF9Itq2wvkgP5iZToTx0KGBDavSzDGboUtZd2d709pF3TDauWuO/pS2WGSHn3jyWzeDJf1zuDH21VgafZX8+zlis+MvIHgyxYUN1Hh3xfVYVL5znLnX5vf6xaFmBCzN2gL////////////////////////////////////////////////////////////////////////////////////////////////////////////////////////////////////////////////////////////////////////////////////////////////wCo3LbttbJKgQZy8aDoWTz3AgDAKTbJWXGJgzfNcLrUCPhQWndhXTIFcutBqgQWWuSAEk3mfmKtzL0NBcouQyldFt4oxuHIdvRCQymG56afG3LTswHwRBLVl95IjuoTkmxSex6NCUKkagyDQfm1a85RWxWZFZEiu+55lWE+tzqmhzE0fdz69t6UNVY1OFh6fGCAc+WnmXW6OxRVuzU6R3RHVEt3jxZOGettzixzVWtJpOvpLy2sxsRUgWc035s5Xb7dc3C+52PXhLcWlEou7bfa2SUCgS+6doQGEH4dFkAF36VGkauQdDzA1G0OSKLC03BZyahVkvB3EKQQoOUhErGz1I0aGjQ8TLHIB02Co2F0VK5pRpiDB4al8euQHORpsMdh9D1YnEKftkGj9xzPOoB3Jdpwomwq0sQRINC7KkhzE7jzODHVOtZ7ohUuTEqH7x9JmJE3hzb9PX8RkVsWC5MUJtgaUjC9tHfLTnHjt0OkNukco+48adziQ4sKIpZKtUFpeMsVgzivlXUJpWXHD/L3KglT6tfRoVss1NwZW6Au7d8xwNRbVfVpfUVXkBRy3a/+6WUEgVb3FHjxAMB/UaGDwdjhhiIRoaZDQgCuwRSDApzIcFjApaY0ErDovlyB6ZecnUmgpCHmPl97shRDXASmTMhZcqjaxFX4VngRfubsyiUwy8aNMRdHcLkSmGesI2DYR6Sjn/rWpZDmcFMwtegQxN6mIq6m4rsF+OUb6kPpRn4mmdk21Q4GfK8jd2+pdugd7pkQA3TdLCsMypZFnEBcotQsJ+IuEhkBXOTEZLKn8OosJub9xLPqR308K3044vD3BzikG008WPvEWHAjWj4s9i03TWaYUszLet5mRtlfv/74EAAAAq8aNHrWGNs1k0arWsPbZxFo1Gt4e2zfzRpdaw9tgQSHJbdbI24X9S/MMEMYVEb464VRsiBtsMiktdLRa0rKjUHPZEshiTMWevw+zZBEacg9JpnyqjYorD8AzhfCEMGSmb8vHLHcbaamLMaytQzlVpilhalJc9bQyy6242HVklqvWD8s4cJSuj5hCZVRaxRRUlLjU6vqaWIFLz8xa0d4jP8ucWi49WFO1lb7swrVTriWmswSktu05ZjlM33EK1IOdpRLu9Z9lp28NGHKO3TGOWpz785RzH5p3TA201GxBR+P//////////////////////////////////////////////////////////////////////////////////////////////////////////////////////////////////////////////////////////////////////////////////////////////////////0Sm7dtv/tbcCAKM65BYiVIRsgYiAMnhghDITYwkmx9sQEdG3lUaYeg8+MCtVaQW2RlXK9EcgRrL3vI7fQSBujxqtYw4D8yjBy6VwcY7bm6CT1Ll+UBuKl5jSgQpzUatZk42zOoNJnWGaLCKBBvWNthpSCp2BhcTtbJVSc0GDd898VWQVPJ3Jvw+iqCOxQbOLM9rCesDxkiYbbN7BEjQcazBg6dRqw5Yb+JEjzvq2jvXm3KG4zq2TWcQtwoTykOebTZPBU25tTwrtUOutOU+4USPaHAvApHJSik3//+1txUBC3LZygHGQYbk1Yk8k1i2Q8zSJXKajOEg2z0I6RG5PaHoHL3OgBtBAGapyW0jghCiKVL+LWBiYjSKBtow3+yZYekfh/p+Xvu0qOxgfKVRqbdoe0n+epLXrGqnM7hVHS8iuRvOSSVhqpw9Udljcn7pHJFsLbdMqLTEs5jwsvYiigq2HSMztTpjQceLHcF1RmdOCpZmGrO7zOxWX1iA3KSA5vj/b4cjxq3qG8or4q8pISzW8FQUywq9v8Klrrh82t8+aNdoDRDg4g7mgxcxvWSO5PLyt8OMqoUPYADUltv3tklKgRNFl5gRYjrG9GozYyosBShvfSDWEWUIhjR3fHTQCTPZa4TOQ0LES0BeF2YJeFrMKGA25osqWvLcuCmoHDaO86McrlE858PTjvyZudEPhHjjGGBZVJ8hxG4PWnzTZlUnDwMBIohbX4xhNlbmcnpW6FG3SJFcaNuZ3iShKN+8VDA8lTrKn1b3LD7TAxQ4ryJAnjPXd36vZnGK3LbGrID7NJmGIxLmGx3PztmY76Rz2rWBcauybrjcPsl4WXLFYLreIc+JqvJHi7me1g5Yose0R1GhejDLPWEP/74EAAAArTaNRrWHts0Kz6fW8Pbdy5o02s4w2zfLRptaw9tiSmrtvv/rJKoOgUMjzGEhxedcAs4oBNdLBULAI67AXAjgJIdSxqEAQUps9Dsy9hbDWKNZKEwKMheRmDPocZesaIKrsAla2G2f9StKCG3Ca4/bSXYYo9crQMcRc9CSmOJ+nnimGYZrWa5dDHaVCx6PxjXMQLhOwr4ZLxXbOuWWPG2z7eVhWlq+8d/WmIWZ4cN/GpTw8TpCHPl5m1ZMUrCZ4kKRwhqSDvUWVqmni61NFiSRmy1cz594sO0CW8LWIFc5k8R7C8l5qVjy7nvv2lki5zvD+LSL/////////////////////////////////////////////////////////////////////////////////////////////////////////////////////////////////////////////////////////////////////////////////kEt23a7a2SVBcqAzRzCAgwsiO7By8zHZktWiFEV+BcGX2KkVEoE/zDV6JVPo0pDZrhV0KlT4WWo3bfxRrrqIRPE0lrTmSNw7rztIfrluYpLslhx9EdjC7ottquT0ulPOrVBGU5UuCsY4j5FOaqRTtGRFQukpmq7meK1n2ws0k9LRLabXsZ7NHhxJ2KBdXQnF06fT9tfRods5cKvmKBHpp+wNrnHkmbdyZiR7Ui0YH8L63EfY3SkOl5sVgt018VjxIMa/+KR5JvWud3liVz9RtlCAYXdtv9tJKW5UMjAY6DLUHhAA2du6ZQlbLKNbDoAEbisIcSfIAhgXIXWwYhuWfdBorK070I1A1g4AUfb14VgXGS2LhQHKVog4SwjLmwv7DTWFstuyqYnoJvYxq/WnL0A+3DJgDjShxZ11IelrRVIRNwGv425BBrTJ/3jGptMf9iCx5Y/0q1OV9y/49WvRrdqnqUdmpT2ZZJqCeiLhVZFjb5LYB5SWJ+7MVLsql+5dXv0kalPL8sq01LZxzvZz2uYyjtL2X451s9Wu/Z5Yt7o7WpuzS1sYr+OseXe8wnsbOFbK99TVUgFKTbX/2yShQCsI9QWGjp0J1FpluO+hNKBldro4NT3DwkzFeq+SBVC0VOhV43ITGXMEYxosOs7bxWF42fPMLEWY5yRTBi30FtxaEMmjGLiPJFWtRd7kBJrHyoUqd5ri5pQLMjKiEdVDKpHjVHrVhsx0c0JYm9/Ru1O5SLTEo0Y0sbFXTyE3NMV9rrVJ3s9lS5LV4awvMLHGtBhNzHEvBfvJ4MFuZoVIl1KfzExwJdUzActwZoCtjQ2udhVkBxg3j0tM8lfx9ZgUh6bouHkWO3UtD3a2qxqPoOID+jZmM4P/74EAAAArjaFVrOGNsxK0afWsMbZ39n0+tYe27ezRp9aw9tiSq9tvv/tbcko78EEWYihCQBgB/CYsCeGKG4ytIVBSEetQhOt/F5KasugyCaMsAVvU6HnNcgpC+0/EANZk8FVX/ehY0rgWoqi/uLK36lMSdaQw2vwTlTTp2ZpFQ+mJmbHxkT1x9zBwUwkfWDmJZ88XTFDqQASLR+lEFUhJ7uqlyy5Z0vroTO6CyyiPfebiXFYqJMZS5a+sqESw4ccROp0ti1CwhOs+y4ycwlN/4IX8bT6+ia5cjPVjjKF5paHbn9tWtrYLN1Qq1WvyvdR0aWQS5n////////////////////////////////////////////////////////////////////////////////////////////////////////////////////////////////////////////////////////////////////////////////////////+AS3LtbtrZJU3Gv5F1gv/OScU5SwcstUla4zdXoVnOoA9Lmsxug0aJ7SEj1emT80j/djMLZxJkbIehlRN93/ZNF30795ss7Bs2/Nu1In1gM3J44n5PehYLRJyrB8eGJyQIGGSnpqaH4HFidyTytkYsXld/a0pA6qtstazBr1GsRcpdhqXyG2rN7UXJ09VhUOKtnDhwsNT9DwyjtR2aUnZOrORIls2jecWrfrR2G9e2zEcPUPnonGY43e5j+5qLnZ/7P2cssICalt2++tsqV6lTYzCCi5pOEUeJgjQQgGEPpEzAvTNKhJqKIPgzBOZnUw8fCwJSDLVYnWXgTLf+spU2V2IurxL6RJR0zK1G3dZvblkx8vzm9k3RiqNwNROZEheG4YhVlG9OY7hDAVZJz2E0LALwUAYJUxWs/2dP6v6E1q+bHlk1lD0QpHilFzHXt4rlpTE4NAhAKgTA2iVgGARhCEoSsk5KxMzbcz3BvgOYcY+xX2Z4PcScL8Y55nOnzrfH+tvIc6Uhtq/RsVGYrVO3Tv2pkttviMbdHbHrM7ewKPtwNV1E3Hgw/LBtZqzeS3xqSHmaEQTJJbd/7ZZUc1VnZHghjPpzhw4BYrNoYmlIKBP2X9esEIVrttllyfmpFKFEAsJItccHqOS8tZKmJMFVrLfOymer9T0LX8uNeqOrh1HKjjT3ogtxWWIcZJBCWHoyIeYZxqIthTN+aLy23v3CRJP47UrmKNRjq8Xb5hozLmGtN7Iwb3Ivte8PYfexo3iwzfIOtoer1ef7mX8x8krT5Ylkt6gOkzEOUSpU0FC4anSRcDFgv0RTbdSnu8dTNUGdwnrWWl415o+fe0lp3DcPEVu1jFpcQJo9L41n5gS4338WSKP/74EAAAAsuaNRrT3tsyGw6rWsPbdxlo1Os4e2zezRptbw9tiCkpbbdtbJKKA2aQgQhQoiCYqlKkXsSFBxCiaci1Gg3y0Ux9nwTcR12kUeMMXA8HnYVhZXaEOZhw1OuVMX+VmVpbVAbzmrct0NSN06tiHw2wGZjZn7aplOqC5HMmz+IMQo4liOXFjZB6StZlcq5ewORfYE0aC5OSHMMNlYVK2sRxTImtFWrWZvP0L0NSc5wl9ISqU6nIhKieial5lUySL8ZRpFxQmC6cmFhkLlVgjzKpyaosjVmeara9w8yqotuumSBl3m7BiJ4UGzDEs7p8Vj7pj2vvNfEt7X9Y9P///////////////////////////////////////////////////////////////////////////////////////////////////////////////////////////////////////////////////////////////////////////////////////ySZJNttvbbKjK2juCRMEIRfAmjTpIFty9z2zSDXHHVc/TMWkprvZKYdZMNDICuQnxDWL8w3IXtfNYGxDdmdjcavbim71M/U3jXpLZqHMSwsTecMQ6lNBaFPrwp6u403dzPnF9A1WO103Eh+zDEam7eFCjj/VOmpRMloj+DASJ0n6XFsDCTqML6kHqEwixOSNUrLEOpzT68eLNGQx44R0cxv2Jaiwo2rZrSFvEPdv6TxJM51bF+7pmBqtf7ak1v+1tUfTXy6Fl4jBJUdu33/2tuQQLvfYyVhXQFOkAMfkYhCAZsggcDIQgtY/Dd3JUgSDUCnmNoDBxq9i6KtCiycqbEVcuEOgrc1pm6Nb+M5l1LeUWbHjWk7/ORx3X+JSyQojw5T1OQ99n7WZkUTSf2qMTXtDYMVFIaiYKsYZqMscuT0zZ1JIur0guK8rVwzNhPoKBOVNN+VizEukCP1W6XpD3T56p+Grp2Ztq2woMFju4P2e6hbaqVQR1Zpj03KRnnZ3NR3XmOC1LfXa7cZmaNHfKK0dzcI8ezjFZMwJ1vbe78aSbx9xYdliM3oa+YgCW5NtfvbJKiAmPKEAhhwcA5lH1f6QAkEAIdaCuQEArARAJkzL1Ky/IcVDeBVbFqI1hRIoooIvplI1dmzgQdEUVmzAoeajKpWXPPAKj0Jpa8P26bKLvyTIthBRmGSTQ528yFMLakWRV3du1KidM0RuhMS5UjBhwerDC0N00jY7jRIesUgPmbLyFK2sWWTPkgxWd/BPw6EoyuL26UXM8NINz+sWOxNq5cYihV7O9N9nfeuI1rtri6lgs+O8lcoV75rdxs45u7h2vBtEyx4dUvLiaeGyxYM6vlcdtcbvZcQ//74EAAAArWaNVrOGNsy8z6jWsMbdvpo02s4e2zqDRqNaw9tkS27d///tbck01l3wdiI5gkNN9ONyknAV3P1Ey26J5sXpmF+CRTFE18MSpoDhtOiSlcsJgtDbNbbotGs1tdMZlkryf1n8bidqAozblUujNLlt0UkmOqGip6Q+O1VmdYbNlCeIoDgRD1uqpEXkxwRz5Edh8Wjr6uObfVyTHX3XmuUrmqVcxgJkAzWJrkmNM+YGdC4rWQtJqMcOkCV85YWw7qEtZOKvwl1DqvXojR0pyZJ4CTZlo5x4upD11awso0zRbBx5+Im2cZaWNOKGf////////////////////////////////////////////////////////////////////////////////////////////////////////////////////////////////////////////////////////////////////////////////////////////9EpuXbb72yWiw5B1l5UEiKkcwKgISbY4hKRtiENkQKC0QUDXMUfYDACwsqh0RhB0IdQYLp5uKNObSIvIy5K2DXZX40laDsP40m1IZ7U1jQRCnkZLKxHSiMsHkXEwSKr4layHjJiiDq9276Z58ryzNKWPbGi9Yvcqp1pc/BfPbu7zM1tNXzGKq6C8Z2hHZSWxndmO+yyY4F2AsPIjkg8L0WicXCGfkUGRWXpEFxGSDtCKZ9G5FddLmt8hx0ri+lqbajzn9tXmmXq/XbvFyAkrdtv/dJKQFq0vWPRBUIj7VMq6ZFQQMVTvSEFJ9nBDBmxEp1AZAju1NihcYwkWsLGVVR4bqmY/iYcBLec57YYYJKE1nRTrflGVQtr7evJLmwv4yRnQfi0SwuMc3jYHSnT9QaNy3KlahysG21YaXSuYTTLCpULQsuRpJlDmUoHNCS3OOV/1bazVc7Q3bD4LgzR4MN2uEfFYm9VXapt7tpqu2UgN8KOz0Wo94jlmBAcXqw1Nm7tTyK1SRWJXZ3d5LufbuX1eR4rysPTNuDp9PDdxdVm8eDEmlgVcb4zLElJJkk2+/+1txIDY6zEEhCWsZ8OlNaKBCfI9bly/wwQ2EGgWO+g4F4VeoJFgm5ooA5aLBdMO8ytQUWBAqy6Zx0B6QYwCSu+zNrkNUDYW6QuOyK3P2HvWIdJCnM7lwr5gbgkg7jfV7dtQt8MykPUJ3FyLQ4yWl+UjAtVX4bgrUOeJCaZGSsW4qy9TzAyxVw3wG1qywv2N/qydjsKYWdKBTKhvqplUb5woc3qFhXTNV5hFQlah6yzsatYltl0fuLsLApqxFFIrZM1YvaPAiQozLqFZ7KrqvYbZGguClyxQnb55DtiFAozYcHiuvHP/74EAAAAtAaNVrOGNsxyz6fW8JbduZo0+sYY2zkDRqNbw9tiSo7dvv/tbcpQs5aAc4XPF9k0p51UeB8yUrvLeTqZKQEC1GyjIXIeaCHtAAiACzWTLqU1RIZTOW7k3L66hsHWXJmMZBCpiOTEezjcrko/4coAnr9ElsqwIBtdKrWpdeiMBEFhbPzQ1jPFbcZ8qMIDheljUrjnV/6y+8xG8vWHB9LCdDqLlcaPzhqI4QGXl6otMnbvsLZoveocRK/SQchL1tTyLeo/jTl7PKPXWVsUXnyRFG2ucOkdo3qPQdFWOs/VJE9Rhvsbk7/////////////////////////////////////////////////////////////////////////////////////////////////////////////////////////////////////////////////////////////////////////////////////////////////////////////////////yCm3NtvtbJKFAImBmeIAQCbAcjAIImo1EuOWyguXIPvigaNCdVHRojBUxmGKdCMYjKn83NjTP6pWBXKjrtNFSAeVsEla0kUwR9mu0EWjVWHbF2rfiQlBAcMPTZFIUbkuus2REYrRBY2Kw3iwsbSaZZmo4bUaoqXPGJoTNOPXBEnjHg+rhuIScTg0cKk4KBhQcQjZCgQt7VxX6A5UCRheOrMITsHtIktTQISkpd/hhDs17WnNZqcMQq032rhKFblol9ZK0gVahQQE3bb9/9rbkwkhH2BwwbEOsh85tYVAAXx5v0F1bQDxQ2QNlkRgIsNt5Ggjxy3hoAGEWKukozOP9A7PIIX1SI+SJ94fgTabTaQqfgGnZTE7FZe2hny4vozcjF3y6IxoQZH9edpUEEio8OhMSLXWzlGz5+V3K+Ry0emz5J652bOwmiGduFcQFtC0O0KcfomjA/JsIcGD5W4/N3qv1XmXlgxUkw9uFxTNR5VCp1ScHaQjJ2HisemJgjUvnh3EcF0vmh83E2JL5ySbp30ExRWpbWmedKittx5Q/EcHCR4nklNSbbf/a25IpFSCQgOMNBSkbFgtPiZMCAygAsstJARmI1NM6B3CSgIloJ2sSFAoiKveIkWIbmlhyh7b2Eswc9TSmdZ9oTAkipnSrReUTdeJvq0BrZg0MU0rOLgTrlxJtBOptaku8X3G57Np1rLf10rDKenU4MCjTttSqJD05A2uYUBXrDe5wXKFAfKpvu3SYUUJaVh+vDfOZfJk2TqqMjVC7V0C6gPudfcVWuFs/VNCiWYHOWOtxHJGTwHF9mK7bHj5cwcwVhur6WpWR5GivYbZj+FNCevoUaV215jONYHZH8JQP/74EAAAAq5Z9PrWGNu2k0anWsPbZpFo1GsYY2zsjPptZw9tyAo5NvvvbJKSi2IsbLmDI0vRFkoCYAxIJTOung0nhWImPLmUtuIUqYvuzxA89BS+TVQAlUbHUx2XVmttNXCuV4GRMjdq41yHb8HYX6LLuMO3B6EIDB0QYRGORSoMBGtrJm2/y52jbXvRuU6ZYaXHUbLV4TWz8cL7MLlunWsm8MFaxmlqrVGPQY25CfxVtme56HvR3brEd3fTr9bvWXqM0u+x1+ira9/z3mIUTjb87lPm95tP437z//3vTK1D/////////////////////////////////////////////////////////////////////////////////////////////////////////////////////////////////////////////////////////////////////////////////////////////////////////////+SS5btt/9rbiUK7rPSIoIXYLVJl1HXLlCAS4yVoAEo8CSXQSvcRFmH2CtaY6xocGWnSMFisxmGHqCIotlSzhqNs+cShYdA8xG5IxR/aWU08eltFUG+zv47YxzZUOldB0yODApFLVpjIezM6nZWtojOtsD5ihLh+r1ZralgXZrwIssSJhGx3JWruHO+gx1S1G49Zbw3JrdT60p6xVVBb1K5t9e55X3um2z5+wvGZkYEV0C0RcQplZVYh009eOVYd4DFVY3Fp3sZheW3mDTLG2zaV0aJAhvqwLyNbUQFHbv//9rbkVEgoEKg1UyuRUCqEiiCPn5UgXoxRX6J4Z512eMnRgoYXAoMEeeJaBQDLmfMaGxRxrD0UqQsM13GsPBJaCWNxeSkbnbnbj/um1oKiuJJfPa0pjCgteJIhsXWGA6kMvojyGj5MYXPy++0PhoYHxKeXHVYDFQZjsViEugNS/d6l9PHmARdS+tNjFakZQ62cOteXnhyI640RunMVOJRhCfaWIKr2jVWsPYnq3WTKTU8kKItPnC0T4UGySOrX2k61itu3KQPwpkh/Zk6igIBbktu/+1tpaAWKcgHBjPYqEm6wZWpDUO+bZi40soEjmRJbkh4iy2BgUNUDOwKxL9RJJNeDdFviyXmaTGoNaDIlCVprVT3VJNM7UQp5fDjzQieTDT/C5KIJYcRgNqHBkPRdGNOZNZlPctqcWkwPBTkUcZbifF1JKyP1qAdbllrcFBO5rDdJaHM/V7GlFM4vYqsclWsqdXwDrORXKoiSSQTrcFgcCNU52HQ0oZEfq129VMkBSrzxwdQlMuYzFU4j1XUzWzqaKoso581Lk59VZXBuialvJW1qQY/lh6g2jQqw4sKSZ9XcG+IsVxlDf/74EAAAAsBYdLrOGNuz80anWssbZrZo0us4e2zpDPp9aw9twAEpbdttbJKnMmovos8z4fJTtvvKk4bgsQRTMMAYDRpGgNOtwECiLBQRHkwwQMUERFaek+nvuWUahzeKOLQnmmxCB7LsShjcknZLOTUhdp2KNoDSyjzztiuPpiuRwqimfF45OHDZg9ecstdeW8pjhuYmRNabVUvDAhQpdpq5j2dlLrLhAfKS15pOkQ1fnTLVF0p5ofJ7MczezUfI7QVWOvw+8YRMrHl61ZAzAT2FqDeCpqhzWCJfBRz+q23DV/EACVlSwyX//////////////////////////////////////////////////////////////////////////////////////////////////////////////////////////////////////////////////////////////////////////////////////////////////////////////+SVJLv//9rbkqkrIHMAEBi0BpFCERlN0O5ggEgacXQZ6BBFF2aJ7IkJ0spXY+swBCC4oIGG4nekKsTPH4kyriJ+NsYnKdozgyqWMbbJB0veaZi8NPU1kew5hPj17iCenK3D0ntQGocLxJIx2Ua4esS1a8D8SU+UlZ0/O+eaRfeCP4V7bV7L4PpPuvC0koTDL6RajMLuHdXnU9WpVMUr5dlyKuK2U0BBGg/OG4s+hJLhyhQ/U/RrGr3esiquci5l6uwy843WJZetFbK9svLbut4AC07bf/7ZJUOdtYczCxwoMZQZSia0FQgluRLiLQzqEkHZcSutYDPZTXlaJxhUjpF4GaQVRpiJWiIyVSsatsXWhAytSc7vMrfdESFz7t0z8V30YWscMY0i7Ns67XBfkmaq7gwoT1BUUK6b5XkNwYs+Sj3DFCapXOJJEcHKz18/zZcubqEw7qqHjhRbT6vjsFXUBXWe2q6nT9Fl/M/34M+He8wIkvpHy53jxIlrMd8yTUdTz01KwqdpiTOUaJFmbIT20BuZmF/DjOFtQ5IUeDLq7hmDL8w6SEAySbbf/a24ZEw3bKgdXhShL2L+UuCoI1RuYS2QFv4rKk07KbQOgwNNOdTkDKgYYIYLFEnIT3pT6bqwdaLIBKkFy9Zr6rLfxs7aO8/T6O3FM6Z+XjeISG5N2FzSKKFLQMZdsynV0rShLOsMLWbyJUi4YWJCVYX1jeLTxxc2G6ciopSOOmFvcMxX0BXvbIS2RnCEuY5xqhXHZNFhZZVZESVHisfMdG6709lF60drhfQpNp1ubqryeb1Eok7EpCftzgnZI241XI4T/Y3F+80xMzRVbfvZpGthYWW7ep7uap06hzw4MVibnkFOP/74EAAAAqKaNVrD2Ns1G0arWcPbZyVo02tPe2zlrRqtaw9tkSpJdt//tbckgk26Ik4ROCFsvRbTrLwm3SN7bkz2dl6B/oSzEUIi4F/cA5QF0JIq2xPhLW0nhpJQrYDeZ5N1AOwzGx+IoyKCbdHjWYy5DJOZumAFBIgBQiLy4CgBCwZg3ZL4Th+qUiQJBQYJAkJNvYSFBeWt+er4ViQtrnoDx1L9jww8opIleuaS2XV6jorqVhpR1879uhu3i5FCuWbRhY8mOkdum3zEyymfj7FVehaP6RJ6LF50sta9rQsRQyupSLD+8b/9R75/Zf////////////////////////////////////////////////////////////////////////////////////////////////////////////////////////////////////////////////////////////////////////////////////RKsu22/+1tyECeURMMAGWAPEhGnlfIQEQW29GhmHohKHMuUSQGLeaDC5CJXZEMQWS976ylXyea0X9fds60p3KGU7mUUkAvpXa3P38YzPus3MnpP3ygY4xkGo2OLW0ODcpzfUalRZ1lGc8RtNNNoexvNxoDHMpHJ4qW2rqC3Zewa776TT6DLPV5Z9EwrVW5IxQ1h4XTXK4brWNSNE3I/ZnjlGrChR2Z5EbpnC+2RWt+ITdDiWYoTlu2Mt9dPfEre7Plkzqvko3S4pvFLxdQYOYneRrbggApOW3ba2SVQ5mqISGkZGACAhZ5EGC5QFlEwV0IKNlGuMhkVglwFwTRrOYxgNMP4y1S4nyS4P1sTIRYIySNXEEdkXEJCL06yfoA8TKjHocJRENUcyLFMFwMAZpSkyURcVcURQg+REEwbpol5G8Twgx+E2JyPUuGiDHVRGlSysEVgPBOxTqVfV6CQ9PNWXM/WFlY0ytLvRkNzNKxNj9Xv30VWv8Q0jS+VxRhZFJidXsLM4yrT+JCgptdrqVntGavJBormyG/iVxrxIM07H7eammxlpek+3GPq7+uY9os+m6WzlqPVvJKkl3+/+1tyOzQFTEQwcqDVUYDNMe4ssjY7rmqgVRSQHmtdjjerrLlRGYU0VA3ZVUNAlumQyVoaqUPt1lbvrQj7JmApMxd9mwBwa7cLk/SxdncIhG2jFKwDeL4JqSsbis1dBD9G43injdEzHIXpvWTIIMhp/E6PUhygOQkzeRhCm1Uog5VNlc3Y1jw301FY4OozNY+WmikUCuiIuErIiH5V7BeJGxqIxsjg9jRn6gW2B4n2KkjLCfZbNMcNXp1XRWhvns4TQ9s7hFfwo7c+mg3iUvbUCJuaNJqkakOt5K43lm1AvBiv/74EAAAAqpaNRrGMNs0SyanWsPbd2Ro0us4w2zdLOptaw9tySSZNddvbJKIwrvVMBRgwRlKh5biyICHs0oShm9pKdPGRpGN+juxurdoy7rU1dv3F5cvxwJdO4t2nINrP7H4ci0A1YckE5Ui+5VDUuXs64WCIQM+ScVMgIFRMKWGWVEcW7s0jdK8EDPm4T7v5BUm6/MCP9GrUFQPyrH6O232MWh/KJW6eJUdaX7kdakn7kosxnKfrfSz1q3Q2KaxbpLGpTlqYnb9PT40lSW2uYYyavK8bX0vbHd50/M6t2tM38Nd5jur272tTWeZ5Ya7rHlWxSW8Lmr2eNnmfaut0Nq3///////////////////////////////////////////////////////////////////////////////////////////////////////////////////////////////////////////////////////////////klNyXbf/aSVCe68TDh5UxG3Bo/kQV10KBITEIeRTiao3/e59pCj8+ycsWUklSz2DiJsCvnFVyQG83r/Ym7Mw2Rnrss5d170aZW9j6Sd/opAcYUsdKo+cbhbCbnafpNG5OJ6xkqVysmhYAY0VCTtZTBajuMplVTQvtp4JlwOY4jmXKwwQojr43aWmXTxgiVe3hyQnqsbsNb3DVi8F3d7u8W0HOr5VsDtcPerZgwIj1ljwo8mKw5KVxfFo3vvEaNHreupdxqZtTN9er6l/rEwK3mmIBRbt1+9skpQAwlMULADgY00XWX5WAIBXa1JwUwmMFnoBpnAULStStlElgkq8VXR7aZpa4kF9ZiD37elawgCpOeVXSzSQZLJF1QmKRKNS6UQqy47HGVFqxAJ4x5zL2bPsu9FOP12ywnOG47Wj7mTltXsphbix6Cb/syc6zG4pKYZcTcrj8NYS+eilNjEJXOVpXFaWNySPV5fdlcskkujV+XXNYzM1Kd26SZmdyyzHozXmrUVoIvXzp785jKMZXvGXyGU279Fu1YymsY1KqTneR/Clm7Eq7j8hsar0VypQax1VrY09bO7LNXKapFSAG27dvvrJKiy8bmgIgKpAXfQRuqgcHBgg2uZxUOEhXcnHtTtYFWJKmH4rTFUaYQmJQdQRYMti6KizH0rC2DK4cDhOMXnYcqqwPj2Tk/akszF5ucGEiTXEnHyaonKNDZUI/V0c7acheVQvoxFAylwHMnox+wdTtq6w+UbOrnKMoY9Z4bejN7bmWG1Q/DdQbM/eZhMrcr0/dwq5w2PbVRLwHrqFDe7gSTWXE6ta8LEVreMKnklhUZYe5n8RwY6YniViQH17vXOefUuI2XWM2itTdrL6FCvnVI0keArazv/74EAAAAtzaNPrGHtsyw0ajW8PbZyBo0usve2zSjRqtawxtiSkm9tttbJKMsYyiQMlFFl1kJ40xbooULWpYPUYegWDR/GGJN0dJfDL0zx06Gr3NsIgS2JxiBobRWbk+sGzj8MddaH6jAlvRmpK89005Pn6Mt4jVcpl0hauV8BSw2+VS7cnU6jUzEd7czMao7nekJyttD4D50w0XDFVvgp9xb1Izxn18P1tWKjEO8KRIQqPnmLsEJZjNra1xJm2NBgZe28OBETDDAc3qFPtXhZ+b2YozhA1NitojjGmi414DjmFFiYl8fMd63RXznXW6YbvasWHG3///////////////////////////////////////////////////////////////////////////////////////////////////////////////////////////////////////////////////////////////////////////////////////////////////////////////+SS25trt7ZJR0IUTUwFQtB85cAGQlt2vITQEdbjKZeKW7JqzOU73hYw4biweDSJniWkRn+U7fN2IhBahDL3bgPlnGYlX1KTd6puDZXLYibY5BVj9OZ6tKEmYs6Ftm4uFpua6ObxXQk89cjvhMtbT33eFCYHNxfvbwWE/n1c0YtzaaXCFHpSSmJF3hc0oyZtFcYWYFrXfPZKwq4b6RX0GJRriOdIeL0fRItpYskPV57QcaZpZIGvnUuMe+YWvBpeHfcaTc8fMKPM+3qawADLd222tklL7tLlgqASmjRqqcmYiOED4MJZcrVBgW5wKhOCXBbqM6EIACAmgQIaJ+ALQ1BsCMEMEwAiDVJqbA80PP4ualuiTzJevQjRU6XVbISApmNUQ05GTRYEtQYzf1OhKFM/TWSXIUynpMrSwL69AbnMy2JUJRggQH66UydcojKq2JOo07FdmO1QZozHaFmZ2ZjbGl1CV67SR+Pm/LyAystDo0zsawrHyKWIKlbXrYrHaovLtWMybZ1DPXbZaz9xVaqZlZEQ9Tts7bJhsYK4a4zPBkVkCP6bzDb7VfRWaMtMxKTlu33/2tuRvarLyQMIcJ7xScpQOnU3wM8Y7sQBmNNsNEd1RZWNbEulLXRLioRx7OmoMvZamolSvNvlb1FJM17cDPY28CvrWrxWHsZp+4y1+oPJVNyQSFIlCatjH5yp6hqDtbR4xH0tHKw/DUvF88N1ptq2VhHdRktDgwpI+xuA9KkV07CRlYeXV0Xrk5Ogr52mPTQ+s/5oYzQ4iW6kIiwmQvxLoMTnaczX2TGjelk7S1SQWctBb61jaovVnidevac1tUhr3c+1WnvWmZ9H0OxMwP/74EAAAAuPaNPrOGNsyS0KnWXvbZy9o1Os4e2zPDRptawxtiSUpLddtbJKhqqRlIcak+HmJuudDRAQaZvtJU/YA1G61Zpk8JTtcuJOyka9CrsIdY7CVd277Y23hpyIvDM7JKKaZ+ybDUnkrKXaj1u5cL7KXYDwctSu7ASQweSIC5SAsCa4SajSENY0N44UUVh4+cPJIjhFIl6elewkKV00EhDUkgwqmxzS8ouS8UOpScW40Fl1lAsltH9D88Qink2JpvQTpdfWIR6Ux2HQ+NAbi8wsKCQeLyYOccEaSuF4knNqkhnlyRleXlh/e+3ao7rzNGlzX/////////////////////////////////////////////////////////////////////////////////////////////////////////////////////////////////////////////////////////////////////////////////////////////////////////////////////6JLdt23/1klBQqEyKgIEU3MQBAQs5jqVBuF7bAzQcEJ6I6mMBvpNZRDwArDLLgMw6yU2IkdysJuK8J2XZUpcvpOxY1FteHkfilQp1AOwyjEJ6c7QgbqtUicE7dIdPOhDWoYhiJNXLlkYD5hNyTmjwrxcRo7+240WPFzBkhwnlp6Vmh1g6iSRNywcPG2eBrXvJND8HGtw9seax61gVpRj1HxWk8SsWJNBzSDFi+But9xJXmJaZbqRLYlzWFefceBWHiupPfH3SLvMMktqTb//7W3FUaGpQUJrAEarqkQ04kWLVSdtEIZemmjVL3SmkeEbHXrLuSTGnsGkS80BAY9RpvVK5WncyFsi1JpXsFfDq549LqF3aJ0ZbBj6pE2VQYym65J0YqvWC+JGIpzhckqdj9rVRSFUj7F1EBXMWE1R1K2Ih0jJEPla4zCr21iSaMnTCPgJ161t0imnew4cSObiGIpWwn1VbdrnfqmA5Xc2aMpmdvwyLt8mmqGyp9hdqqj5zTCgQURbOpO1LDEaEUtJ5EobazKrdQWFIxHKPhzhsU8B20eJTx/GirLxUNmJs4gAANyW6/a2SUsAm7N0DBwiHhqQcBVkkSIWa0Gpcxwtevh2igbQporPGlzyh+hIBUCNHTWQ2TnkazWbsreZNVylV2JLsSoZTOMLgOLzcumKKtKa0scYHFBkaLUEqiS2clVs2MXzG5MRPksPWg9hRClS7ereKLqzw9Z5uXdWiV5orQ3V6i/Kzxc2kEqGaE4iHzlViS0MdWI8UHdVj7jxfwUGn9RiCzLy2Ylh+/ry1GxhVuftwLnawe48vrR5HC5fWGrrW3b6/VU63jkvtKoNVxNv/74EAAAAsAZtJrOHtuy2zajWsPbdyZo0usZe2zf7PqNZw9twCUXLbdra24XXXVFi+AA2NgsuZAzNS+ICslswgCYWlQlY/S8lPF3V5NctJOnASX60pfGVHEImcPu7LcUvYcWepSy9uTc2ru/J3Md1/4YjEij8hmMqK6lrHiztTttyoWBrCCxITkQYbzS2imGknmEJ2MzNyILkM9/GM7BiLKBUcaeK6kpe8bGI0KRwg1f2htk0R9L4O6Z34U9Y+5KwHj2DmeJJbWI8OLLBpeFfEX5ved5Z9G9YW56fLq+ozBR7G3AcfFzvVKag0+oUDN8zaZ//////////////////////////////////////////////////////////////////////////////////////////////////////////////////////////////////////////////////////////////////////////////////////////////////8gluTbb/aySlq1jQ0UBDBEA+qoorxUCnjCkppliJLxJwzDXXSFpqbLCM/XUaQqsEY27I/tcdpgr2NxWupNMGUqvVy0p44/En1htkLqPtF5qItjoXUgtStjTvm15uFM+aFlcG6vulKtoeWAfhaKfS71bfuyVYYlbQsRYrG/iR72vuFI4XjNXhxolGWWBNiHekHLy088aJpgzHzr7bHy0/YnedZfRnkSsOJEgbj4puC46kgbzPq963g+HT6xX7vf6z65rBtaNt5Fgx5IICAClJt9/9ZJUvUAjXxUYwgSmIzSh8xUB4O7BetJVTEEBpi25xshe58C6j8Akg81BI0IHBIDLi8Qcclu7rWkrC0zJgsGRMpSgYRe805DOkaHXeSUuHNQG4VGXUGiozmNYdaOPBsUg8kIfD9HCFwUUMgp5B/FTI/QbdUiYCrboSfR+VYmV5kc7IpOqVxbqQVbGYHrO/qcjmxN6uvDis0zA2tChrp952hwdZ1Beu7RcYj+Wj+FBhR8QJIVZ8QFZHkZG/c7XDs+qy0lcIkadr051YNvpa0ZXu4lYsPyyrenK15YcVcxILaSU3Lv9/9rbi6pdRVcDJjHhxBkIpQJGxQUbMYI1FKNuwGHA6tjIx9a+1Ni6qbJiQlUSmCSCf1tP89DFS7jCaIOc4K85qCGCckDrwFZiuMWkz9XnXqoe4M6oSqMP5QMzE3sFbKBBqAylNcXVwVkCAmiMq1yYF5INi1Fwr1JMrFpCmukiOViLcnOFPGbYzOdUJRxWdweUVTZCc5LrlXpiBpQZgqyVmj4g0etsePGe95muqQ2FXtz62KvYU0NyiYvqO8hRVDHgIhjzSI47b473LW4UYlQ7iwby2jRYsGJCtOxpv/74EAAAAq3aNNrOWNs1k0anWsPbZu9o1GsYe2zk7RqNaw9tgAkpNtttbJKSANDjpe5yBr9DIOAhSdwPbjb/qIuWCjmpv4wBLQoNS1lzI1LzkDZKFQGPQQoe0JU7LVAuIJWjzFmmbtyPRWRPLLpJEa1qOQPLRCEu584tYZsfRtNq3RgyP6ZWSlrCTKyLLW5cdnURyr05scPuef6+7Li9xc4cNTAy+mWJ9Zsv5fHp5vIp95fZqnTVjqWXO7R1lrkNUdTWlsrbJsYp10ZdqwcLkTscDMW/a8c5rFafXbLcr3VdZ5c5kt///////////////////////////////////////////////////////////////////////////////////////////////////////////////////////////////////////////////////////////////////////////////////////////////////////5KLcu23/2tuIBC74wgwMYDumUl6VjwqIFA8FOmX8eBXjTESyAAQcFUFByt3lrhdS3kIVpRNkaYzI2hwy/CWK900k1KVv7nvy/1PEJbXichpHWmUZCcSxv048W1G9hKhXw29ghwUTIf+XSDbUYRl3mRqs1KKs6vhvGBWPj5slFMcLg3sNszObhGvqFVzeZYn6qiLqDePmZ9FcLRXHvIkB9EapO+jxZ/eZRZuw4V0ODGvF1SIuoTLGYH0KP77nzC7u+6xoWIDlEhYu5Xg33ZsmiPJ6R2aSCxklJTbf//a25CWzJL4WiQhA9kJ6EErSXLrW1qFvHpMxUNI0OkchZysbxtKGmFC4iJCHnNPFDiQ1HHgYm/g9eB3YV2yl/ZS/EPPG1+OZRp/HieCEcO9ATNrXIypdrRzgj5E+rzEZY7p0ZzZWM0Rk4PCLHiyvVLaLCutINXNjyLAmotSwHrNEZbs7HFZERGnhXcqsq7nXlQ+daldN8VrVMsr+SJHc2xeYIEF83wF0hz/bC1u2ysNRuFqSLUr66lZ3rizMbFeFmRWruC16y/09bmVtf1gXnfv4bhRyf97eHGJKbl12/+1tyD8nSqGBIqGF9YjBqcjwJ9QytDyvwqFZkskOCtwqKWsXJQah+TowJvIaq5FwsgeloiQ5fVc6SZft01dN3kiwD+O9ciFeNWI/RTr9W38aowtSUQB0PkmfxqJbKqOVWwGVTMEBMsrO2MjUILRVRWBLLnm6xKQ4jHdu3GdjLlKhJfXGkRJKg540iuneMz2FWOpEw4q1hf7ju3a8wOsaTrlqEntQ2Nj0xs0ZQPNQH6mbWvvU/O2QlXFXKlcGS8GDZsorrOEHLHujYr2Z8+3XSegw26zhmWrIqnGNFttmhPLP/74EAAAAsBaNPrGEtszy0afWsPbZvRn0us4e27iLRpdaw9tiSWnNvv9bJKFhl3XpLtEnXnJA0SZ6cg3SWvYiu9AtOUN1GCNQa6kBCFvMhRIEQn/RyelIEmc4sYldduC9IurZCl+qavrE2Gr+Z3DL8yiKwNBr/lgJJklQwqdEcoU5suJQotjwsZJbSRqBG2LNrp+UkB8mULwaYRGaTSqSFlubO8lgoscTVJW0Kdui8xFiE/j2ILLKyYQ8whyTWKpYjYu0YgzPOLMpLMRnV4ticZMp43kcfFdKkmepOMfWmLhNaf//////////////////////////////////////////////////////////////////////////////////////////////////////////////////////////////////////////////////////////////////////////////////////////////////////////////////////+SS3Lrr97ZJQsHLmsbBoYVYnxDJlNSRrSnRcgFjwjANGQRJjyNJxWRA1zmysyn0EpkQBmD9WiP7CFXpfTS0FiLlRXZ9OsSsMJj+6SJ36OrI565MF9VpOCZrg47mmwIWeDHV7lmZIsZy0o2dtmqdrq0fEFu9t0ixoUVdvIrxXyRXb9iZKwbYnUkuG+BArFmn8XUu3Ktbaw+meNu2Bw3lvVDE924ZxCa8PpZ3mocGsjVWWKzbpDtu0k2Ies4hUrqk95bx7S/y2jXjSv5veLaFLGAJTc22/+skowEFQ3xQcGJwVAMBtTSaf4Eusyd0QANiR4RIX0VFJMCTUdVVniXIaxpzVpa6BKQu4NNb143LbC5t8aLBLWWasddRRpicYlzc2zuY/cTZ2fZzoxD4Tovk4kZlG6WxmiuAjDC5NBeDSISoi4th/MDi/jwKvlfR8rJ1ApaQ29+4OMOC7T8KHhIxm6BFcLQIcd8z287eo573qwPvM2z6iPKbgNbm+xC2sqLUOEucLLy0VDJM18GA+Z3CWaBaTUKLCe5i0s/dWhOLzEkGHjbO40bH72u5MLasXKEEhp3W7/6ySjAQvu4oCEhbqOGkpppUaR4KW0MQSgWQZghzoFgB6hcSXDqo8KsJrjomFNHpZSIkoAi/LvNMNDUsyoFNVd6MydcLa21lksExh1Wu0MuXiwwgrAXsfhTilFMQQ2CVEgMwa4zI7pcn9BOc6CmJKazAZJgrLttvtTRdvXBgVl0hlqlUyabI6zqLDcH2WZghwXDuo+Z2fCqc7QnUaypgSRWGM4UZFZiAwQIrTK2Ssl6zNuda1EvFpCXmJ/jVIjg9tSsKFTbkwuTe6jYxd+8i43Dgx4+7zMGFTWzjSR85v/74EAAAAr6Z9FrOGNszO0abW8MbZ09o1Gs4e2zZzRptbw9tgAUVLbLbI24hGoAxISCChIewgonmmdDY1tL5QhzbAoGJBa2tZOBBAgOXuvpI0lEl+v+SSReQ0R55dLH4q0M3E3XbrVvUL7TEildFMPDFZ6yqOU5GRnZmnWGDEFGLKI2FV2x9JDDi06U2ZjqhntHrLlrjqHEfpEpVX1Og6OlFokq9nnqZZhPBVLNqOIn2ID1B841TBHRJG1a960co4nbPUFXz0f/d3XmETT7cPrHY46QMKndM0sTJ+5XF2UXTFLLNpnW0ymqf////////////////////////////////////////////////////////////////////////////////////////////////////////////////////////////////////////////////////////////////////////////////////////////////////////////8gmSW237WySjwGhMYkWiMKRzjAYcAE8FvCEETNLdJACQezyVIGNEXXEbKD+LSi/aBrMlRK1zc6wN2GVRlqyKTfOIPTSGUdT7cVf9JalkOTGVLCLUABsuJJ8hJEAvkIsLzgtnnuISAkggfaNOuD6RItYeXdFR58Sedtf7nKkmrEO1HGH41xji1cjeryyJvDiUlNOnl6uBQ3htnoWIbGFFW9lG2VqoyjqfF2kfpYVlaWnz1ztZ5Eev828wdxvM0vDsbUxOGFcUmcY8VP8WS4SU1Lt//9rbhgNTVW0bjZaTijKSZq/yQ9AJOOElM1oEoEnrwmIcLUpiP6/xb5kjDAybvpSqziYVROQ7igCUCijeQ8u52H4omYQStTKmdC0466XfhSWNsdqVN4sayjzgMkpj9ORPK4pVGZKoURzqdSKbbScitxK2q1qOm7CoashzvOqnTItsUyllbHBbTERVtjShDTAqnzrgK2dmeKiMc0bDKqlWnIWoUV1SSM5Ll/uXLRFPtiOmGl0qh7ppaEs4I5/FVytesD6M8eQJY88ZinclYuW5gXUWd+wuMWA3R8sTc+vCZb4izQY+GoAmO23X/2ySo6stQ/ROBRgJvKHFLByiEBASkypYdartgsAsgRpTta8s1LmRwSp9E9HYFfUk5MORcOKno5L6q5aWztPpTdhTA3DeRABHpbE2ezzS5UtFlhdEERYgi0hK0QZBjpIW8nmuzvz3VDke00kR7DSb5QNrjAZaPXLTbHbPCbcM0k87K+fwqvmKDjG7t+2fa5gRd7iMWqVj3zLJpkZ7PcNuer9vHsNuYpFPAW5n1n6nZLuEj9xkie7U31njVgt14cWz6DSHbECLjUkCNEq8iOL7vLSd5ZymP/74EAAAAqSaNPrGEtsy40arW8JbZ1to02sYe2zmrRqNaw9tgAqpdvv9bJKqojGl6WYTSHmII0CRatBQbTOdoncFmqZLRcCAAUhMN7WrpphE38ZmXaVUUDkVWPxaINXvPcgepQwRaFC7EZlDhQUre+iekfZLApMURoEVGA9MDAjJkYAUI7LLcGyUkJUGovNSSBkwvMUpUzLqx9qvKtkyHoyHUS5KsgfQNIYzksbbfHIH4G5tt6o5jpssEOH1zyBYiZRmYWaXEKbXUhGrm1coLS5ISKJTJ2CattqNoJZKS68rispKMS0Zov/////////////////////////////////////////////////////////////////////////////////////////////////////////////////////////////////////////////////////////////////////////////////////////////yUZLt/v/tbchMIgsvSo+AGA4oDJAN/ZsQBphwE0BDZWFWp5i14OMMBb5JsvsuZDNpwOQ3ZK8oYpq1iNwh0bFELHgBzn32xGDpPD88/ucbaQ5z/WpPUcOXqAuqMhdxIuhD8BOjEDVCJsfIi2kILigu3jRIl1FRLhGwioTB+JY6yOromG1UBqYVEBNMmQoxDMnHyPoVjloBAqznbVw+jgF4OMtrJlUlsa1DRO2u06rRTqmoLpUhL0nKZ6a27ORyMIu/k2kompqJlSSCS6MgGOXbbbaySpZAIC8C2IyoSKQLbumsIJHlr0OejfBCiSFCvpGWBER1TMAb+ElNWSqhgVQBPRFtmkOJWtpdn5Kwaqzydcd5TQhM1Md12Vw/DVl+mLIkG+LsFpAtg2DpkYjAJPLFE2AQAkJxCrBSEhFiGYD/XBZkiPM7ENSysU7czmQupDcmZleq4sBmZ25UQVUh7G2PoDlFWlQxsDeYK26ftUCz2dS2Oc+E/ZxUTRRPqxP4suFO+VcRiarO1ZeRqZE+9UTg7Yk9LSO4ql4/cK4c8PJ/eHC03Vq1+LiOrKxI7y0+oEbDVumMVevo5JLcm23/2ttVchIQmBYMK5gsNEAdM9pwoAM8HkMPBUBAK6Bo79J2v0uBfL2PmLZAzqSB08X0UeRLSPhDtQsMQXLfcv3errwdNmD9I4uesIMlYMppALL1lmEGpQQTgaslQ3QT4MsG2ZickYSMMCTQiAwo4yUfCWGww2c51PK4MSdYo6kVr9MMe4Ta/V9G2sdQJSKrHTJqkdwZ2SMsMZ/vkImVK3O2MyqTyFNRpxJIMyjwnERMh71/Dgys03aplCnVQsTML2I5xk9Cjy6U8CPjUPxc7jbpvG7ZjQc6eSwcT+l73xqf0lrDP/74EAAAAuYaNRrOHtsxA0afW3sbZt9o0usYe2zdLQpdaw9tgAo5dtv/tZKo6oDOoHITmTlUVA+AwcOLpT3HNhaEhAOmsqox5yVKYpAzggL7cC/MESNqion9fp4G3d9w4vDLSmTtcYcmsI6BNmWqEgUzI1evyvhepLA5zeLmKEuouyTlNcuZ+NpPS8P0ykVI3qJTszcaSEs8U5oC4RaoQmAsuaNb1tisiy/JxFPS/YJcfhQn0X5r6tvlHJt6nVRNXLF4M1YMNs3R/EzW98RZsPsz9ziXtS0Sk/jwd6g4ma4GrRo287gyR9arSLWFv+SsBz8230lr78+q214FfLF////////////////////////////////////////////////////////////////////////////////////////////////////////////////////////////////////////////////////////////////////////////////////////////////////////////BRjc1v31skqUqEmDiEHMPtD0SNnBMDiwUqsBi985ajbMgoQ3ilAHZeANIc6uZSjB+ISOsRNPJIGcPo8hbqAswvSwt75NQ109NMJKuCqALUcPA1GAGcPFFweKzRYAzxkNkq88dTEOpswfIv1W5Fyl21EnvKYmn6PO1yuRazDEcHbzjMdHml1OeghgpidUvafY6J5hvHmtdemBlhXl2D6mUyJHR6jsNaPx1Wqcgtrt9hctTbw0dp1Hc+lbZrtN+XXK4xto4wAW5Ntv/bJKjYLHsj+FFh+ahiUbHSyIGpKUmy10Ppwka4UzZjQgAl+ue+u4faleRDLepELJSGau0dmCCy+nUZS4j8kgW2fpxknHOqYl+WNzTLk4EPS5kGC0hIXBEp8ZKkH8FWMY/lWWBdNtWGA0Pp3TN2pylkcmPH7AaVFlSSL/VkV3CrAkTlNSv48eeBKqXBOppjU24Lqds04RI7W4vHN82wJLR3OvkY2vv4VWWGnlQ+2ucP48B41ai5cG5ugvGHGY+2FgZseDaJdx1nVoLj+3wKSw7qDUnewXk0oADcmt3/tklQEBwdPVMowIob/iEQ80BspNKWjMrBIKGm1DIFYiAqtiUoENC2IqLCwi1DS1rP7BqXCRq1mGjwE1lqlhYQ591alY4EWMzSbjiMz9lvn7Rya23UuSrL0YZBTqRwj5FhJR4J5gZ+rnqkS0BPtiEVbe/fqlgiNbZ9VV3WHrU1xWBlcl1BdO267i1uMHsUkryPbWG7xlRMnILNa0KFFam3DzemyAzssWaklc3g6eWgwbK6J5l6toUaRgeXgNk7y2mCPLBVu8XtAj6j0esEJ8zb8K+YlKWeR4V//74EAAAAvmaNTrGEtsxy0afXMMbZlxn1GsYY27gTRpNbw9tkSY7d/v/tbcXGRYeA+lLrjdkpJO3pZMXjSsHZqjql+l4t2ac9HNpDL1KEsQ4QVKRaaQr5SI0infqItrAMolUvcNdK1qktd6XyuEPbTyrjzuKkFSy5VCEdIgHAovIiclqMryiBhfpCY00S2woDi6NFkkU5LE5IxM4IgpEuQKKkLNzWI1VAgxxWeIBUk4mTXS8m4I/eTQkbKpFFE03ZsR2RSXJgo1s+2qqmVVcqKzbZij6x2jSITIkpMtQpxVeprtzJLu12Vkucar/////////////////////////////////////////////////////////////////////////////////////////////////////////////////////////////////////////////////////////////////////////////////////////////////////////////////////////////////////////////////JRbt12/20kqDy1EtCQAmJzicZEANBDLFToNlBEZIgHdVuYtApi0tG1uiESA+85iVaqoM4IwvMjcmilivBpS1KFHF2lhoZYW/zFpFKo6/8ro3WhEMtbdh5kS8pWTI3F0DNp9URCaBbDMUDuTXVTyUS156oPrxGBuf2dJI/HRNJ5WbWGm7Zq0S6loL/18m+9WvMNs3g3boTEM3/G4Eu1XUu9E73N1bym6obs2ye9uc01sVmablu2sMxL+6ecreuWgf77a2w4/ZqxALdu/3/2tuIUrFkYMAh3gIqEZo1YRILxxphwMC/jxFMVuKUDQ1bYceFXgCWXVEbUOym6csiDEuQmjTybs3AK6LVK+z/VIpLpfWm4hIaWzD4u0R1KXqukUfnGVJUWnDxzZZhautNaD4RnT5s9wzLI/ILp+bR2UraZdasb+NasaXU6aUshPnFTj8SnNE8ldQX3SuelAyp0wH7OUZPCesTXhQ2btHKxg5K15tc5V3p7x0dlghE1lp9IkLdJK9Lawsbht/wXr7kJ9VM7yYeASlJ9t9rZJR0NVhXUkoYTRm4iCAMeBEz0XBQLdZS9XAwArSW8oUOiMAl0JvMcLunfRmyIRA0LtjrVkuSie3cMAPLCFMvL8scgAtkUHTha/hM2J6SS6mm4y8LZEZi6rp6jDTgsTOymA/jLtxhKuMWbg8iUhKdXtawtxJlauHXeWWcP7ur1krhjgs7yBOyxoW4y4hrU222M8dKBSwXNkgKurxeb2/TuPNafEL6UrY1ryrYpdWlYtwmCLCUmIlmOEpo2pcMb51aHpXMW8XcbONG667jz5cl28s/cYMeC/pBvmEP/74EAAAAr3aNRrGGNszG0aXW8MbZx1oU3s4e2zg7RpNbw9tiAW5dv//tbcigilGyBKyx5jOlEGKoCweaD/DjQ8mMXrj7YiY4JQrGzRo7Tk3IBXomdgoGw9tkenrURL0M7Uddleq+HApb0ac9/9z+EWdKdkZ6E5kJ5FLURiVXhiuNnkGmplTLBtc/J1JeRso06nbM/A3QzqXHUcSUrPp6H5Lfq1A6hPVfjdaPC8Sl6WAwlKhKFdKJH9jWLjl2TCC7UUZ01B6UtRqFlGGY3rWrvMsMqFh4cavhPkS9YpophaX32JxdRbEfXXw78TzrrsJ1///////////////////////////////////////////////////////////////////////////////////////////////////////////////////////////////////////////////////////////////////////////////////////////////////gENSbbfa2SVMBQZmaAUhjzWh5D2kHgteYYfNuioKAaL4cCMtCcsHQCgRFth5d1eaCcQlBayhpfBsTfzSJkHCISFKmzCEKRRytsZb9mj0PfM8lfIxeeeWYA0wHJNCqjqWShGqXFzlBwX2xpTWUtl5QZQ1snk2gx2/fihwrK1hKLCyawHpK6l1UE+ZvPGJ6Sn0ONuDEa1y1oU2Gzd/euw5Z+zRebiaj/7+f1pz6uxTd3bJYUzcL+rZo/r33ruXWvsNxn8NGUa2uw/eh0zZ0AADM0V4//2ttTSXC7JkiRkjESfeVNhNE3BHUhgeMnVji3lYnvVGODZi7hClOQJAXfRVLWESeI/JkiALLSLREOBEypSuppsHQOwyBXkYC/L9sBmG5MWcJnVBcCrXSHIA/DhczJ8Y3joRD1GKSCqCGrKukSy+u4MNStcR1dErqrGpWhOMLbuVvLEX5fL2hTgzpxOzzR7LzpqTr+BNHZ1Q/gNT1BNjt0yNri5rMNigtNnNXeNFYcN+0LZ30VhZELeTzrTCmle/bL3gbXqLUS+pou40l3uWu8lc6gXgz31XddbiQ8WjAAJyXa/62SUQgCeLqBw2Fh0PGEBLF4UgWYMSNqHBCNQyFi02Aq4aAwBiQUYyNH0RqUCRvWtCDCJRJCB23ufkSKn2oGoEsVBEWnYFI2GtAcBOWWsovphrCPsICSsBLS/lArkOesNW1nzpyP5VQT3zAhILThmNaSZvVrG8cYNYsNnbXmH+7rC5Z4NokC9VTdw24xmB8wMMaFHamu29upXDbYwyvnbE9ncFaz3mfLn5jXpZSZfRXJsRasb5bN7/zNOWtXQm6G/vCjQ2WWAhEsjK6a3cSuY75xjQp1N4MXUlHN7HP/74EAAAArIaNT7OGNs2A0aXW8PbZnRo0ms4Y2zwjRpNazhthERREVmj//a25BtkbRjaHICg8EYHgdVhew6AXtjgGPbAsGEEbnBjBwMR4M2yyAVA9otpOMsOEYGWogM2fCOMMi1Rk7YJbN3olG4y7kbd2kkPJBHTkbGjZsoYMJH6X6GxktP3avuKDJjWFscVY4V3f97sWtS13FB+42w0sWIZKjOXI47Q2giaoni++uvRMf97c6UljDb8LDePMOP4hTWjFOpDVU6XH3o37S4aShfjVjuBxuq7LWddgelyYmEO7HL8fWu0UnKT////////////////////////////////////////////////////////////////////////////////////////////////////////////////////////////////////////////////////////////////////////////////////////////////////wCWpLtdtbJKMgbpsyQMMAOA+9AQAiWyotgAjV1F+CAKR8Q8EltmWVEnfRjSILSqxtJSFHmJQuy+pdlmr8SxjzsNmWc88uf2T0L5yZ3H8fVud6zGq7+kzKJ6Xwoi8QJGRuYFfV5BSSmniKV+xv4tY2nLUsRjlkb6rDnM+nixqLiDNDzAewonzAdMGIbtXxp8QFuIr3/YK2tEfed9aD1ZAhZh6a1w/pW0OFuBaCrlfAd3rhwkiRY7BEb30KG+hSS4w3PmWLaAxQ2GktGGIvwZNOTfmDeM4Ps7YwAW27dt9bJKsweCYeHjkCycqKpEu5BZ49SaWZAgDGogXRssQJpROB6rqIwkjy6ruCS1VpQEbAIy3Ccb/utxvpa2d5HRfqYUyUmv5fsBqzsPi624NH0ei+Ph8LB2JZZHZPLasdjtEhr7rBFXtUKbxucsOYWtPHT1cnfp69hKdWUMnBkiWsvHTJLWromsy9nG42DhasXr1UDFWFqt9ZlXaLkCGmMQ5R2l34ZLKNpa0zeJWqM26x/WFjbLTToHoV1Wb4d5703ttUjlmIG21769oABJy7X/2ySqgRbUXBoURSjlCRgNL3IIQhlQ77SNCem4SjiwzJXCoRoNOkvsoKC9BYELDDQxEEwNIEMLdddTXHATvSpLlLaelRVCxYr0kRLZkv3EeVljwJFsSfVgaK5RZraZBRlQ1ekPwQ2sliEgvX4tapJXL5h6ozFpianocisvtRm7R1busMbFm5SxaHrtPav/SP7Uk9NQU8Rx5Uprkqt4XqlNJJuU3rdJWp8IfllNDUgxpf7jbhzOtRy/Ok7b7UqyLCl5Oxq5lbn4pMzk5qWVqamv0NPXtT8s5XtYQJrkirSXlTmX3vxp5fnT26k/Ef/74EAAAAp2aNNrGEts220abW8PbZqBo0us4e2zxrRpdbzhtgAG5LdvtbJKmUni3ESwOEIjoFOc6iOqgV2OCh03nqElrsjxQOOz1SAFikoVA2tocnZrl8oFRKeGTQG1ubgxfSXEDsqlUilj1yOxNX7kupqMCc0Lk6BCdkIyHzJtmKl1BAiks5tQC6VqlGpK3BMrzk2IwaimNMLpqqkCG3fvQdNmmCBtzuiua5InbSyasn4tdSx6FeUbnJhhFJuFN+KJiZa7uSy6aVI2VXKuT6V2a8U40tGKVziyjSdhNP/////////////////////////////////////////////////////////////////////////////////////////////////////////////////////////////////////////////////////////////////////////////////////////////////////8JFuT7X/2ySo7LhLsiMAMD3jdTkQgDHVaE0zKxCSIXwEuuDC7DauHDawxctMMQgQngJ4XEGGUDbiwxNxQmXtMYK6QyEiTROuFiPwFgO+hYn22P2ssSiEDUsVRQpY7AHEV4UKhOYvabiMCpaUc3v2Rkeyak040UeEA3Q9w2zdnBya414neza3AU8K9HmHOJDtqlbPIjWwwHOkLLq7Cu63gNjmzPI8JsjwH8jxykjTR65u25w34gvLX08Z5Izxz8e2rSzR37x9mLD+YMvzNPEbnJrpbffwIsR1F25waAANyXa/+2SUvuttTIwTU5CcMdCjDTVDyOGsn2ZYThIopVP60ImELUWKpcilPmoitSGpYHPxoSPADXILXFGGwqKMkdiYR7ep/mXLRaws6lUXkdO/OhkC2mmXMM5TD5RF12ZyGs8VXTUtAZnCl9KnEJ7Fv4cGO3Q80isl2C8SSNEgbgRYrVWLLGnhPsx53mtxoz2JmrheiidtbyK56tSXNIXj1Z38bTg2QMLreJnskJrhYbsz4f/x7uUKmH9oKHMcWDAjTyQbQaxMzx70hbfLT6NC93TmCS3L7r/7ZJRCAs9AocIBkwU+PFBy+abCKpeUyoAZKjGsAh6WxQGhgwOTAIJ0oD3L1siZePIgE9nQYIhmX2IjUlnsVwwaTMZT9ZqlQ8jQ405iZFluSSynlbHnhpnTP2kLXRtFXJVOw0F9XfdyGJXOS6HbNmlqwzGpvCQTFA+8ufOlls7AVSio7deluZUVTCPZ0kOw5Ws6rSi1K7EblVmhv1cY3S5WcojLLFnUzPT8vp4TP441stxSvGKWmqfflNvsbwuZUmqKxLMZXVpKftTmdDLLnJXdqU1WxfxmpqtZsXsfv52c5Zq/PYUlNT2+2bP0stP/74EAAAArGZ9NrGGNu0K0abXMMbZv1o0+s4e2zmzRpdaw9tiAXJbtftbJKX5LPOuOKUfI1ICkLH/BDEel3RcOzNEASgDjx5K5LNg6G6wyLyF6AIrYpQ11haFTMonFnJiSeryI/IIGqqSbdlUvi0S3nHLl2TxIuGJgWD8bjVVfE+eLzseOSXOeYU2fN3+Xn+rVeLZWRH7sHq2GqO5Vg/qvs27BAvu3DZxrddes1OWq19kdndfcs9NrOtQXtbaZNZaLTXNZatMahrtWJU1Ybsnz24GWGWfUZV9TsECTkq5duUvZ6xf///////////////////////////////////////////////////////////////////////////////////////////////////////////////////////////////////////////////////////////////////////////////////////////////////////////JRblu121skokAS5yEtPYwiSzo4UBoHc1a5gECGCAnE1GEq4QR6DdiR3DfIvSvZfpIBIpFcYinIJYaykkNCYezCyiqupS5dL8RdMBy1zyuvDDpQZD1NKbdmIDQXhANNDdCFJYOwmMFBYPzOXcUqUpeNYXGy3GhndIrclLJo+b9crHCiF+r53FRLV8qMlt3++1m4EU777b765rpWO/DstKjjlTL0R80sXplmM2adjWVEqHm3WVjZcdcX1O1+ew3Sfq/16YnY/ZWw4qtlnmFV668hAAuS7f//a25J5zJstygJa0yNRBa5esHnM1ggWHdtmgkRU5cBfxcFOBPdORs5iM5QjOXNYWsO8jE0iWKncDBnBVQbq3ZyWnwbDjXoZjD+ztV6qR+G1VJ/HWqIpNmdlbWl45L7XFhrqG3bjMbO3/aGJ+DC1Jpvc5YLZRmU7YvzRYjVBXUWI3w+/ZGtbXGLafaeLhcZXk5hgmWH8RzXMzCrJrVpDmeNsGi6ZWdrmrdralGr3s7A4O4s7iqoafnVqsvSdOxsyKKKwuCtW07FblzY8pV05SxoDqZi8PbNEyywYGASEpLvt/rJKQhncRVLgjHs7ZhKWRqFrcGmzbBg1njOomW8jCwrdFeFuWCqCqRSuMRAC4sJUXEvlxB1KZiZxrAv0v8Wjf5LVujzsQaqXvSYex3Uzlmvq773tGIPYkpHhegaZbQkpSC5MbhGGexFmvoQrkvGLiYJiIgxe8Yzwet79ljwdpRdubjCyfE0Z7EiS6gJGK4pZcwnrg/c4sF56UcVuDSeNiC1N8F9iE6fR3CkqEQD8gwGdd0mrZqft8OPGhsr9io2MERuZW5ghQYE6zPfwbblh2fzPNO4erzUe1tWzi4TwaK/KkP/74EAAAArGaNRrD3tsxq0ajW8MbZ5Zl0+sve27drRpdbwxtiAZJNtdtbJaFwsHpyyQ6tWkqjgVOxdKm7/xkYBGDFBqwAjBmAXBdtE0LuCNn6MZgJmXNKDR2WgzHh7JVRMEOSIzH9ZXPFtSH+uk6xyMa2yY6HwVjTnmZZk3GvCiWpBnrukdkg1fMudRIjjI9Q9cQWd24o905LK0lI6FvG9WbjX7x3DjQGSHZ2yQ25UR2U617SvZzsiwEm5tDnEQs7BvkLH+IYTM3jVHwZq8p1MrHAyDDKlRGbGO0zi2kWDcU0FwjqydWN8jxlvd5XwG7DDHhx2y7dExO8d0t/9Pv////////////////////////////////////////////////////////////////////////////////////////////////////////////////////////////////////////////////////////////////////////JSSt2221skoVBW3bgmyYLWmpDCoUR2zphppWHSUtdtWoyLYGka15JJyGfNATQgFaClEafBq674PSGmmUrHj0eibSZpvp6Rz8DS2rTQ9EM8qQT14zOVqo9MZVKy6iRsp2+Xqt1navrrGa992kMuqYHIGI3lcR+uOzIqrlp+J56lK3NMKVSt0vJzI1XrHYUyk/Ur5dtZZMV07xw2cPRGK+WJWQHtGK0sfRmqtc3rru166HFbNvnJ+cWMXaepOdZ2820+/MpO3fuQC5Ldrv7bbUAKNjcCI3JCkhBji1C1ZgvnGqx4vTJgA8AXp4Vp7F6BIApBQqohxSh3i3BjosSgjiiQJO0kd4R800UiX+GI4kKFhGWSbh0Jc8IxLw3x9IUrDKIQRwq1kyW99GPzGmXqh81rlyiTxH9dSNUK8OG2qRRLVEIbixHMdbGaZ+DwJ4TgQst57qgdJZi1C5NAk7YPg1BwFgDoBngtgDxaDBF+FAhk9JYd6lLmwl7jnmSqUNUozbSzmSZ+ZS5Hkph0LpXnSgS/HQ9Q8/U2nmxWVXnFKxZbs1MwofcGB/Ekbq5a5G59aNBb9VvArDig6bgBKUltu2tklSJWEo0LDHDEpHVdJnusmYJGK9EJzH0TCIZ3C2Ma2t9oIiIiYW8BZVA4JUEIgv9I2spZPdF2XRBkIXCv6Mq7fR+XkSLQXdNuMEsr+ldt9Gy2G4TDwIYhi8qOGBC0qGS5QcXoT7jkWDdQcAfLSAv18rvHaU6a8xOTwGq8TlzB6nVYQSsblMrmSSMrCDC2c2Ka40La4q4dEsjnCxM+8Smj4TvVLCs+TC6udLUReMonldkT66V10b6atkq9k8O13RsIayKX1l3laaGPHVkUnTeGOVprGHjNOYP/74EAAAAtpZ9RrWMNuwsx6nXMPbd41o0+t4e2zOjRp9bwxtgCW5LddtbbKlJWeciDGDQgNQVgFrhwEvMFjY0+YclG3WTJXQyyqKNhKhYEjEMhZLHkNEgYfgaDhApzZBAExPMAiryOJTRFt5dFIm6cDXX1eSNvtMNfygKhfuGsX/l15+oDlsXg917dh3MKakppyif6J07/UkxSSGMV4ftwA78r/CBHpiTK4W2sJbaHZl0Y+01Te0uRMBeSuIm1mVQ+rSv0YOl6yVKSFqYsYcZarjOila0pxpXDawr6tJahHbdijeONQDConIoeiOdrKGsq0fh23LfidJlYjXb1u7XtUM/+MxZzp7lzfZZKLlbG1b73l7HmrGONcl///////////////////////////////////////////////////////////////////////////////////////////////////////////////////////////////////////////////////////////////got2W67+2SVPyfRDSDT2OUCVJl24cBwKEIdVCqBCxLRSs9mo1QOxOjJ5CppPN3eVAOnAudmrliRGbSp/Lcuflm0N0TAKdtqzetfflgKNS83JVIrUBqoaXFHvVyekGr09lO/QMkVfc4GMxHKW+4L5naruMTb5gfzwNW1WI+8TFocSmpI8kKt/PEva+Y8KXOXlMv3uKa1Fk35LQbbnjTwcz317Wzrw6X1m8DOs53q0POKvMapi+PnNrYrvUL4xjMdVHTg2CilJLbtrZJVMy4a0UaDIog4JRQCNDU1U1g0oIn+Ggl41rkXX1XrbmlZ1N3clQNMlffWrQUznjop/OA5K4C1nHjUPy9sUtkV5+IHp3aYjSqdrQSRP2s7GtpNeOhhBVEX1ClGfRRtRODsMFlLofjW/cTbQRwmkkHj9bS2yRsCsOSHFSJzNiFk4NAm5nrTmilXGMMkI4jLQssaELtmRTgpGhOdSnUyoixwLLgQZcn+oi6lvbXNhttKSJVKqA4XOOXKLMn4ylUjFBY1MwKmsk+mFuVCNZp3FEKGfcNjVytaoOojY+eNUjpkmqr/iC+jMDLiWZqCSbjls21skqX4VA4FAoEaQqHIypfZt4eQGiET9vUgmdwCL4wXbG3yIAsnWozto7N06lNYnJ24KyPfNQuaSKGQMrYOxGUPY5Escl2GlRZ52g6gF3icPa47MmzAuIAyQSQdKiksOi5QwSvsmbwNRLN2UpMVqjxfC+ufLK5g8KjPGCSxYSQ3O3eSr7ndz6/7VhhhVqLE5u0tXHDcTdyTG29LS+CG8MEnka+Bi5h7bHROPxnbD76xuKMlvkDGyW5Zxh2Ovwu2t33erfbsXmmzbHv/74EAAAArUaNTrWHtsv0zanW8Jbd7Bo0utYe2zgLPqdby9ty0Y5bddtbJKlSZQUk2X9GpY/WSKvLttEB4rJzq6ncLJAN8jgZtofaArHLZWq1lTCHBbtMRkVI8kak0Ms8yhyA5RDi0HLfeITTrw72FOrTzbYcBjl1PvZoH/WEW1XmytqtlP4/kKVa8rj2YlAh5OkfLDwpo5ykwOFcSuR0TKBfhSNiuN9NODzRZuy7RkunlCbyXotGhDSKoVyqh4bocFfcM5XJ0MB4titqn22Lp5BxHlcGJKM0NBMyxaRXSx4zG4yzzXfLh7ajNDc3CesGK/pRijQJYOMNcSeNJWzlWDEfuNtTRf///////////////////////////////////////////////////////////////////////////////////////////////////////////////////////////////////////////////////////////////yUpJJbdtbJKhiYwJPsn+QqRikcNBDQsYGAQqVh6sJEASlPY0xkbN2pxduqv20gZjulEIrFrjglwoHqPRBtFAcRb+knlpQHdjUERV9LTd3sf6XCIF20YMJAEJLEyAoQlCoqbJTCRKvPIMbI4EkSUjDSBG9VkhWOihIlxXSdamV3oCRupYSJSUcrAzIwprlF0mEyXIvciigbPGE3vy0jcpu2ctxrxkwvZXmHJay5ArjKJuNz90vd5/LH5CFbsNWiFwgWXLdf/rJKOCBpOMMT1HBIYCjiUc0lKw0EFoszuGm6MhBpl3MalqvRCgSPFIUd0LnRFVAqmxBS8EcUvU+u93E4k0hRaUCVrLWDO+oI8LD0RkQl1vQ47DU9gYwDsZBPhcQWJ0nKOgDEiyekoAQg1YjiOGAXQgpbRAS2Bri0mQr6KlQ2hqxCVQpLMZ6oSyPx/MlT2Up4j0pTbCb1kqeyWZEKjnw5QWVjUqymMOTi2PO3m6sKdXRW08lFlEM7DRbOpVJ7TMqbq6HdwfxYG3yeZoquUrhdqtlwXENxhwYr1uhvs5tikjuDa7ZHYY7jEY2aGrcV9tPcwSkZJNvv/tbcMBQcbpLjoMW0NXmUOGb2BgQYQBCxUUA4YBza6zfMiwCAxaY0YOKDDX+eIISlKBydrU3LAlyc1K0F+iINgbL4LYBBzDX7gpuKUrcnTiLc5t0ZKg2cvyoVkBvLaozxPRDojE9erg9ILeyJ5IuDjFcxZzlSja2l+VyzNGaXvaKPm5PKui6gOW2VTQ4922MyqxrgtLLFZll4oFNDYmx/Wyvmi2e0uswrvmz5fvrRm2IqrxZmbE9dRrxE9A3HVt30KsXTW2QbO1bJbUOLJWF8ZiWrq/zCzjy2290Ev/74EAAAAv4ZdLrOXtu1az6XWsvbdl5bU2s5e27PTDpday9twAWpLtf/rJKpeWoloGJDBjrJTiuvSboA4sREJdgg2sicNozNm5LguAOko/rROpMAAgo5lK8XJb4GtOfcYM3QHJF11ml80iX0ERAsCu9riaacC9ooy1v2ZKfOQu+yTCYN5QBXoYuhzj1ANpJBeFhMWz4xz4P4sSoKUu059KRPVht3j6WLp2ZPIe4Q6t7C5X8eMwzwbRFzFoyPZJpZLsEarUswmNdJGHEjMbe2QqR8YiwY8ssjU24zuSDmj2u7PtWjQ47dbF7Rr4zPutYsWWbVaY+84lxfVJL1j5j5Iq/////////////////////////////////////////////////////////////////////////////////////////////////////////////////////////////////////////////////////////////////////////////////////////////////////////////////////////ABbbut3+skqa5hADIRpCnQdeIWeRwXWJAyomJg0sLaRt0ydCIhiCgbqCoReNPFPxE5Fh6FOGrXlSgF6Ew6zpSwMHEYDqKKq0w6tJsKNy61+r6S6hpmkjakyaMSxMhzJ0nB6Axy3COvTqRCyqeWF6niDoQSVMkxL6zxWB7iO4xGFljNkri5T1xvFXKV9urqsjxztHhZZ5rML3WbQ5vdvpvcLD6C+3BxDlbWLS4khwolcZi4pudc+e25/Nq2cy1rLTwrb1fU+6xd5tilPmPW2fSu9btiLkSAXFbdr/9rJUEKk0QEhDMtNCxY60FDBwgrRKFVNFjDQRnHHmm8bK04lzo6AAliTWjlJTlSiRtT2h1xRVBNey3ly8YQ6ncGpXRRStl0MOWXCXVAqlcoifrQNElRjWIWjTpjI5/0kTw4rpg5CrVF6HZRnhHgyzbU22pkgq9bfLUVHRYrCqIpzMbKuJexM6hi6UceJKwunJq3qJ3UCO3wrQsssbyy4zX21i+Ya71e+7bpmPne4EKnxambwPi1t5rnFrzyMhWWYW8AxaAkw3oJMdkuv/tklEQMHCwsERaFW5yoLD0sBYaW+C7hOBKwDG00QCAcrLW06l/O8ShIgvw/xEgIAAyBZCVa5YPGbNssHjV1Q0FR2Bw2sO0wuKg80ZwVdJ8wY6+KrUkHYS6TMNGokty0XFtTxDBScNCjZdxbPWS7fiH2U9mJx0tM2IMZef4U2J2WJNK6iYxa1m6fdbQ71xPPZthySagSvI9rXcrzwLRN0zePLRlzLDl+XtNwqY8kmMVtqDvUfddXi2hP6YxPPFzats4vfUKFjKMy1LgP/74EAAAAzIZFJrGWNsycx6XW8vbdfxc02s5e27NzBqNby9twAmpLbP9bJKKGBwEQikgyQ1fA8Q4RdgR/EKxbKmCCiOwCXOMp3m1ZauoGhBitMWdFlWXjxStzXn8mxAUxeBKToWKMJBkDYXlfsQhhhLIltqpuJDAYYgs7S5pcmKhQMwGrC2lNycIaQxXD4bnOLfWCTZDLapiufWqhpttsyWlZxccPMp28hcafU7vU++Q0lPSI3ZPj/a+us1diBkurI60erOWsX7OHvX2tct0xZFa9mmIXKWenZvWfvevbi2Fjtva3f22rFOJB////////////////////////////////////////////////////////////////////////////////////////////////////////////////////////////////////////////////////////////////////////////////////////////////////////////////////////////////////////////////////////////////////////////////////////8AluS2zf2ySigECgSeBwAYkPnFmQCD1mQGgnMcACgcZS3YsASHM35k7khFLRIgvMBjVNmvBgS7iYJDN0Y3AYMIpbuXGfiTPvDSy9mcdbq7idLtqzv8+LxSBfpe1MDYOcgJ1DAHrV+HacZ2zxmW225YjOUksdmex40OSI/ZMNr+O7rGkc22De1Y8u2Tw4TzdczR5b1lid49tHxj2nfarTxsVpfEuXJijUg/1mzr4nxjx3klMS2vaBm2r005bpfGdazj5v7/H1uD2zMMEpqW37/6ySt8i0SBCxBDCZUxWMyZAYYgAEdeVvEAT+AKgPwSsWK7UpBBbLaRWYtE0oFWIEIBUEUbBsQ9G+sUY+DABGLAyirOlcJ0oPvKkwyR2YS4yaNLlAq4LCxIoeRyH2/Lm7TjE8Z040RH8Osji6c0S7p4laxGybdbtWpZqOv5IVYsaF9Wlt9UpWttZ1G1W1a7hViYt/7bxA14PrBzbcsX7gVxfPtvPpvO641fed4xSu7Sf2hsylHHyKfBxrVJSss2+/+1tyziIXUMRZMBDT2gokC22UuDhgQFJMOLfBQwOgCnweK3riq6c0BBhhpfJtSgF0QIIX6fZWYMeAJ0SkLdZcoGIFnmdOMwpkLB5TJFyPbFZbYp4o6xhogt6qZM1F8XVTJKGvXcp7Lcr9QyvlHBmVcqqW7QoSvfTvK2lu/VqGJF3I1UrAoz51hrvExFixYUektdMNIb5j3XVuw/VJGeHJTeHkKlYeH130HcDb7+DWBRsvl7e/tW96XrAheB65rjEPGIkc5UToFPC//74EAAAA1iYVLrGGNuySt6XWcvbdYJIU+sYYu7KKvpday9twAWpLtf/bJKnqRIHEMcBijw0eAupahMUE/IhrWQ5uipSn7fbZl6vyqUVXLETQdB6gyIYloDuQyQWSylsudkqjBl2fpjKax9ryHRfTPnyl7swA8DGmBt+YHAgGoFB4EZGYiOP9OLuodbbWypXC6mK2Wf/y80/VnbfMMDHQsfj38katfbsc/feYk99Cy627kVUjj7VKu5V20tr0bHzt+nXrW35/qz878/P/nfb87KQ596Wykz7g7gkowMn///////////////////////////////////////////////////////////////////////////////////////////////////////////////////////////////////////////////////////////////////////////////////////////////////////////////////////////////////////////////////////////////////////////////////////////////////////////////////////////////////wCo5Ldd/bJKlqUGJtNKEkDf7X2THg4paxlvshL5BhbIFaT/HQFmeYhsiuFnUXW4LHQFExpdFSaaajUMGS48bdm5ShVUYFU4bK+7zQNTF1YzAs8o43d6tx51ypYh3IogAmiVV9oMY3Ms32tR7WVC5mh0goh9HcoGWy0eLi17QHrxQvLRbwaWq8ms/nZIOIeJZrYzmO6b86vulrbcmdgnfRfpzjah2dP9SzMMC08D2xbMWG8htkr6mYsaBD/tSFeBsCdDwck+8wFu2YBUcm/3/2tlXwTCQaoAiZ3ghIa8i++SBMf2zIt6ytIYedTsoZyjoogLqRKEcANstKACP+itDECAjALPPRN52VkCmnSyT3ItHVqN8RTAEzoPIGxqHU/JJNKAjlstKhPINBLTG2tLjOpdirxYKxxl7XgYurvK7F8bCs8UOuM1YvZvIavNO1rmc4fOr7YydRlM7Mjepw3WKC9qnZ19mE+WeqL3k1kxI3uvU349k97zYSVfYBLck2v/1klS0EizchoAYegd50gIZsx5BKBhKjL2pXpvFUUERQ0XAasxx1SYsSBSCGhTCSDtgNMhNX8rADEmhqxP24KaSiqwy5JtZqizgMtnbzoKOSZ+ZJJ1hThGuOsgpRH63liX1Oe+y7rpSsiiQLicwxwkrQUyvLCqmWJLGjyRnKs0/pqHqeSJWWsa8suY15YV399zVn3AiaxLWm48W+cOUK1YslorrbztdbQqV82s4tes1pdWvB3f1+4ur9DTVIReh5WZsoVrPXP/74EAAAA5pVtLrWEtuvas6bW8sbdUNUUms4S2y86vptb0xtwSmnLtv9bJK8wkRKgBHwwhAPAluG4MbTXMYYJhzjlkpKYBvwzltWguqIwAFaBzcQZyQJbolM1UAExGHgm+FuzLSJpvBIH6VK2Z9GJQuOMSWjEniaXF5p6yRmhsMKARGrQETlyqU6ghuaeay1mu1aZqTpZFZGYmiaUnqs/SdLy09K62lvJvEm1o7imsEpeLr9yl2VU3XeQ+ZXnicOnuSvMy5/v9qY6BcqJhR3PzTWQiNf///////////////////////////////////////////////////////////////////////////////////////////////////////////////////////////////////////////////////////////////////////////////////////////////////////////////////////////////////////////////////////////////////////////////////////////////////////////////////////////////////////////////////////////////////////////////////////////goxybbf/WSV1hIVR0TTMTMjibcgBKVA5MAaGVvQKAixTp3DuRa4jQl8XzROIh35HoRCCBCkzUE7MoozgAsNYUmu9WQiTGWmvPeztbrzs8aUwRTZltM0WBYhNt3LJPHohBcZLi3MYsI6kb+yvbccWBOJ5ZSuPuqdqtgvWt7VzpvZDpjj5SrkTMcEzX4mX83YY2PvWmt3cW3WdnvxbS14qRTFMvU6s3nM2/fz9bRUdl6kdNozVxe13W0MG7ROpqABak1s+1skiBEOKERTOzBEKVi7SpGbl7gpNFnFKFS+oYtOOSGkKEm8OmeVb8gJSrNElOfaps0ZiYWdrJDIsfU1L+tMlLXExITZi71zF+Vz81XGl4kS5kF248utBk0Ugni5CmoJz5tEuqjl1Em1EDayrd2TwpeeRVzD0PNfoIvlK14MRnSbZCwWYc5aoNJNpW2nBhaSvlsdfBKEL2cdyXZee5eTsqY6/igKUclv3/1klTbDA4cBkXDHSI+9+YENAqA8lAUqlRM/MDBRgAZeLe2nBxZnDlJyJztu44NApGDA9HYHB2WoIRFKQlWo41MveXKRwkS2pe1VGSPLqh+QsDd52qS/QFsqKwmJBFBIQ9KAin9w+HRcar6OstE9KXbKabXdmO1Jo7eerfL+y5lXeSuvXvr/TV69YotmtdylPja639lLvvsbLTnZa/Tlbz/OObRxyC99nINZFlwYETBII7dl8zadnwP/74EAAAA3oTdN7OVtuvaqqfWcMbdUVJU2t4W27MbOp9by9txESM0Rmj/+2SUuAWlJHhp4vCOjEx6kGVGGAcbhEo+oNJglJFAYyhYMMNTIRWZwthB1QIisVRcoGAKXjSoWsG61YFvpaoJw4hsbSpuPL+VWZw/jOHqjb7QBANvBIPaReNgTAsRSEH0S40LKpH2TJ3UMXzFMm3S5Ryaz+Pi61Dpqhb1rTdXR6d8OpSFNrXndqDXXubtQqGRD+bTiFjZUg+TNTkdv7L01k0dRru97t3f////////////////////////////////////////////////////////////////////////////////////////////////////////////////////////////////////////////////////////////////////////////////////////////////////////////////////////////////////////////////////////////////////////////////////////////////////////////////////////////////////////////////////////////////////////8kqNu3b/7W2l1AEaWAkJ5ryjKqAlSLeGOABTJOt9DswhcpciZL4JwyFQJnLfVBIpZZKpBxzXrReM0EuHnXC5BdFBlcsDxhvqzMpuDpbGX7ic5N7fRDXURDohGCCJ5g+Jh2Wj96VLuvMGRKcaOkUa4te0u1/8ZV3t7h4hsncobiQppSsem6hm9NilQ3BYeiaxV1Dy7MxJ2zw9ox9W3bo1KLOv6O7C+OJalcuXXNXMPvYmtR8vF+Zd4jcShwRjbBKLcm33/tklQTAkGRuQrMRAjlTUvWzhC5K0FDw8UusYQBLmTPDCsLYA08rQMhX4r13wBdLVLwSwFQLUY6IxDzlbmUM9Q/KokVm5wNCWkQy7zvzUmo4bYfDOcoA4BYpVOHidBWKJYVPTh9JQ+0Eqhh+M4yL5foNbu6jYnMy391L22PvvYw/CO+2o0y2va9ksk6m0VBVHyAZ0+AgP6Rzdq1aQiPq/1v9WJ+yUW299v/tbaicYGCXUahEunJpSHs25ogBxQIWa/AiA4agQHGzqNNpJNBIAmAc0LMHCkhugapm4DaqaF4kblrpjOikkKDM3lLA3aVSZdDGM49UORmM08zPo0faSJW/Lkrk5GWVEh+mdGbs1Trl/CUk0C6kLAuojqO/UcizGpAxdnrWXG5n0sGkKG30rmFHjatPmkCBBeyxcPXkKbOrQHrzdW3vIFJITPBmZIEO0OryHfUaPAhbi6i3d51nNcUpn5ze2vn/Hx8////GPeeGP/74EAAAA0PUdNrGVtuwmq6fW8MbdhlWU+s5e27IjJpdZw9twAm5dtv/rJKssvCzwocSxC4AEuJEzw4J4iLVkhEKkL+AeOJs4e9DQqhiMJ5S7gNECpMpb2KwRB7TBqZibP32RpHT1wMKp4/QzMai07Kmn12GQ/ImvCMAWakgQYII6BCseFh0mRqsbEsjmx4gCASNkx5Rrs85Q/FfVaLWu3oc3zbnIPqYuqlt+5CrZ0+5hN019sn1YY6Yp7avv0twnH/cvm2hieec6p32qVuDf////////////////////////////////////////////////////////////////////////////////////////////////////////////////////////////////////////////////////////////////////////////////////////////////////////////////////////////////////////////////////////////////////////////////////////////////////////////////////////////////////////4KTbe2v/2ttW2gBUwL/gEzB+QYABpZvkncUBCBJPFCd2KFI8Bq0LWNMMQWOPCJCCkRqUNypvYmMmbk47eSMcE8ySLImztDh6bhl55TAcAQ80p0bMkJ4UCCMyaL3jQJ05UTQFsF2lRydNryylJjpGOhsO5h5kXU9K09uO5i+SStQ+OzJxeevlssPwL2p+izURfYXrq/q6G1NRrF91C/HubWX1e5+wuPUjqwy6y87BajFT6y+DPgxU6Yc7wOab6Cz6lwdYAJu3f7/7W2wgvE9CEaw6ElCev8iXRQEOMrVaulephKmIYjYqikcXpYWBREBzrqWhY0nLFnk2lvSB7RJ+UtIdxrXv/TL+rwBDdDVo4w3SNP+/cFPEA2AXCSOCPV8d6aBcFQdaChwllPmQdCENqrjPERaOrJoVLu7Qarudzfv0exx3U0WPNakNfZGSLiPLqrxV2gY93bXEh7tbN4V5+8tuumRvrSuI+86tTcO9IDyJS0CksbvKMc+h6Dn/a80sbs6C87v0AC25dr/7ZJW0MURRQyQUPwQK8yBNtAMCQQsUb0MBqABZ6w8yPimLFS0a9ERlERgMCmQDZ6d3X3BxHdg9PqEiggTeQxJP2FLuWy1B3I83ZhjaspT3gZqJzpwwEPVCNIWLaX6ycHGk0EyKaePPhkSEsG0ZSRHPcSJqSbMPblPSV/d7TNMR3HDzFI9dazve7Pd2nmgx4OoUasfUWtq1rJuHfetN28xbPvatcX1Cpq08r2lMa8seSBNW+/j6rv41Wmoe4VNZ3mHSl/0P/74EAAAAttWNRrWMtuuev6rWcMbdyZW0+sYy27jjGpNazhtyU25Lvv/tbKocBA6wJbs65k2ggBCV9o5plmLFhgJbqGMuvBAY3XWsoy3ZlzNHkRCLwFkHSWw1ViMjFrNq0VpzrL4dB8HyirEoZrzDToch11U4XLd6LDJAaA4sQZizaDH1iKSbK3gYu2PteBLi7Gqw4+j+QuIZZyJvb0dhmWy7GDo06kch+U2pzVLAkddCdt/nL7GUZq7oMss7EWk0oq3IxSyrCOQXIuatxmtS1MJdyOXqln8rONfvbmX77qvjn/9/DLevy1znPzra3HxhuCskC/xG7BVP//////////////////////////////////////////////////////////////////////////////////////////////////////////////////////////////////////////////////////////////////////////////////////////////////////////+SU5bt9/9rbl5AwNnpIuZ7B4HDhCmyXK+jLTL3J5lB7R0BhyjK1U1vMiLSqVcTPWsj0gNR8XM5jRwgTS442rQoAlkTljkXoFeF4bj+170sWJMyumCRKtu0BA8VnCYkuFcehP1YaPLhyjOjhtadtDBmjbK6zLSSH7Qrr9hwlXs1qxyWJ5dSfs1eYs67b9afBPXd1qLd+vxXVardXdBW8Gzev1tWPtpPV/t7qf9+28/kFZ/OeVJBVANEifwgKOT7f/7W2rTBImkisFbgW0BMMaBqLnB9DWXy80DtCHhR8RgxTEgp01CmhmAEgCAkzIU3E7hXcv9MBWRQCnZm5MjV1RSVa6la5lLQqVF4HAN5TaMRGLtGJUeSpjguEqm8rMk0UlEDFcNo36p3Sl7vw7JWQyhl9EwuCWxrjUTVZKn4m2JRJ3O9a/FJXQv42jZnwq3ULJDasy5243a+lp6Wzbbx9qCKwqXV4N3PRCTQTBHY3yXyWfmrPy+GsruES5H8Z6nymMK1yV50GGq1avST8/en94WL+bkphYuPpy+ZGCqu25dkAhOS3776ySqrgEIXlbscFcM0UjkiWajoEhAJXlBd11ZUGQG88ZdqGGCF808lHRowvwF0EUXgJB11p6jC0OF8AMeyWKGSFE2oJMpYJCJYu3bb93I5BDnWqWlMZE10t0kkVkArLEyo49a5VF19KpIPJELchTmxVpjBWKNMduPzEKsujHpqCKmMxHHjxp8aevPRSnsx23ldu16aZk2Vblu5Tc1rCva+xbpbsvwtSnuOMcnYBlcvrXLO86eb5rHGrd5hft516+WdPP1oxSayp95fz97wyu8+p+eqn6/LDe94/ZDdvlbP/74EAAAAshaNLrOMNszItafWcvbdxZn0msZw27cTDptYxhtyAG7Ndf/bJKukZDbQwZBEIuNdiZaoUKjcMApECCxKtItwJZDBdQMW84OM/jbNTQuBh1JkcWnv+ng9I0aQNLdOHkJItMvzAq9gsUvgqus14lZQOFmhANS1uLBRiwaUiU0kKAGqjzVSt1T2aWp535TIn87EaKYcWs+s3uG6FkO56USyG6rxSGIy2znKopL8orycj+WNjkupcrEtmez9invbjOGEulWH2Jq/Y19aezoLNF3kYm6OivY6p8r2FyXZax5u3Z7cq9s1O5We73hb5u53L6Tf9y3/4/+ruWdffd7325hzDV/X//////////////////////////////////////////////////////////////////////////////////////////////////////////////////////////////////////////////////////////////////////////kAtyXff/aWVpoiDiBYiHUAMMrGhIfURBAphylIFyF4YgsiGEfLbuJLOIqkoewdE8xGUuVmI9kwQYYoIylsTVlh4ioKlqzRTB+VQO0xR9F5NJdkaEhpRaJD4F6F0WISYWo6lyrDuOBlYCiIP35ps6pJ6pSJ6mL8l1acSDfLyTV7tUvnJ9mBDO6XX1ChTYlzt5aPePXElLdTWhOMZlYldJLR853xFRzChx0vENtW+bTfVvCt41rbz9ZhwdUtJiusf79KyUqclEX+Tfb1cvQAClJbr/7ZJWfBYT5DYh+iQSzBYLTizRvQgPQApRURdMAl5R0SOXYoDAarVul/QgkFlBiSJpf5FlN9CU8qumRKPqrIAEv1AoQBQ04nVL4sFg9iSZSdLTy5oUBWMpFQZtg4zB0u3BbmbHrnWCf6++btPvTQhyZbT1YjXp6WQQNYjkWapQTVFSQDNWsPi1Hdwj0Rfqzjy1rdapVn7esbERpc6uEps09a3TaylUxbz7dt1Mq0vr2Oaymqu87+sM+71le3ZvZU+OWOWGGrGN373Oau5Vs7Nzn3v/Hf6/PX48yrZc3dGgBSSbbf/a2VuyHCKlXhdgCpMIVmJ4jUwN5d61QqdhSlAFjInBCNLTdJOROlLZGR4QwyMK+oFQHFomZMZZC8STBFBtnFTqnGLLxam/7l0rfTBEJyo0thw2XPIzaWixoBv20q5FJZ+2vqVNtBVV37VXcchqHZa8MPT8qxazbi9WmfmxPatWYlfp5yLT8dlkhuT2qV2bN2LUtTCTTEzP8dCag1sGUIhmvW7hPzsFw89VBfgOhiH/lzDHtrPLPtTv4frHVNcx3nyzrlX8t6/GtlX3j+H9yy1rl2rbI/aMmP/74EAAAAw6YNJrOMNu1esafWsvbdihJ0+sYy27N7LptYy9twAUpNtfvbJKtMgNFBQa6zQnOYyIiF2DAIVeDBFTjAaIaHY5gli92ooBVWqZiXE3RYxZQbcZTuimc3chG6LqpQyFvWDF+V2pbrvDDUcM8kU/i8rTZG/rPgSU+Gh+A2Bi4ovDq7iGDsxWM1aaSTFWHLVqO15XRP5LlkRbKmuT+MelNRuVqkt4RDGJXNK/kdmfkmeNm7ftUMuvXLla/lKez1jKcxs3LPKs1h9zHlJa/O7yzZtV86ur2d/ncMd9tcy/P9//e5d1avWt91nj38sdZ52L/9N+pA8Ky//////////////////////////////////////////////////////////////////////////////////////////////////////////////////////////////////////////////////////////////////////////////////////////////////////////////////////////////////////////AJjt23/+1trSyACuVFYaqnXHCMCxlTkvICpTIGAg0Uqkvk/1m7gIpHpij0JKXlDwcAjIjE0Je6tiKpklGOIxaJLZHSi6k/ALMWdsHY27WTCGaxdxRYBrD/1k+eqVOwgo8EmkoJ6F5gpU9DlTx9sGkhVGP13aLDVCnMVweG8xuThHMpthSuCFxnJ0kIqWUD5xkVrm4sygiWzBzAozML2BCqi0U+hYuwNsVg2wxrwo7jB3Wal6wI6shQ1iMrou5p1Y9ZI1YT2Z/Wm8bnTqabC7N+Zqm0vX5ABNybf//a2WEoZJoiPIXKoohLRPQgRQBeEUW+KpGjoCSaFxYIWOvJ0lGnpXek6IHJ8l1qFU6UBeUHKZigLe5nUiaCypkj6lCHYadFGg00N1EJ0xBMyhxIwKaAGyuo8LzNuOh0kajLuv1K49X52WxCtqxL6JJ67YxnntgjOtOMthidqyF+bVjUlXRTVrcqpsbPZ6zlYnI9Lo1u9fsclc9a1QfVkNJap6lzGtfxq9qcq71k18238R9s5qr1kGc1xHDL/77/ZIAC3Zbt/7pZWzBcj2jK1bRrCAVpSvhG0vAtWEmoLhNdG1GuMAQ3XWggfYv2nMgCLyLiDAlerILYjwrFJcwWQrGUAcpLdyJsuS5DSICeZ0557C6b+TzkEhTqOF2OEDRIYOrZjO03eWJtzm37bi5hVZUIjkmMhhM89XbHFSqlq+VCta5JYcCA2Wy9ruSBEmpnHxDi1YFsx0+tGui6woEdfePVTFc5HsuWbGb/VLR63vqBT5rXd6vNbw88DUPWs41v3zXPpved4pf4+da/jSNIP/74EAAAAxmW9PrOMNuz0zabWcvbdlFa02s4w27J6rp9bw9tyUW7d///tbKSgBQNsKCUJvMI9BdmK10cQSuUWobCAdkgS4B/XisILSL7ojJKDY0JBcFNoqDB6F2L+Q6DERqzS1hmSxilnJpL9ujAZ6A2vyGPxSG24wLWe9RUTy7lifdSgdarCZHyVSSJ3M5DBdWN026eMS11lpQ5Zm7UNyqXVphtqaxTyu3hHdS6X3r9F2KyGLSqlpZVYnrturlnu1ur/c5JFqkb1bzvVKTditja/PeOHNYby/WP/+ePf3h3e+45a/n71+HeVPYQewgPtYZ/uY///////////////////////////////////////////////////////////////////////////////////////////////////////////////////////////////////////////////////////////////////////////////////////////////////////////////////////////////////////////////////////////wAXLbvv/tJKqkiC744+ODhB7OC/zVi8B3HgqgrDLrJKGMIc6qNTAiIZrzftdEh3nQkEmRqjgFFOpyxURQtHt8xYJfy1U6Uw2evCtpuaq0LcZRN+XujCXLzyB8yUK4PmV6cjsg7xOq94o0PUjUf7lpPNDWamGih7GcyrKMjGUw0Y4z9SQmSSDvVnG8Wdwha7XJm+JayTw8XiMTVatorXS2PEvq1rzXzjM+4lPjd84xXWtY3rUCWBuLuLGxXGMbxvVbVzf716/et7x8e+d+FxKckmuTb//7SSoroCAqKYmBugmUQrUrMiahwNWtCNChUSZBclDJ/mHiUWFGJIjDmytpqAcrXACulcFrgKc2kSVFhw/LY0+7T1nQOLSc9LZ2XihiPxVwpiUSRbZMnbd1hIs69POM2n52XR6fvYvtGLD/RyekNt/8IehGG6TGB6seswJLaeUxGby7zdizjl+Fmzz79apdr5Ycz3vnc9ZVLuNXuuVLO7H7yw1rDWvz3hzX591hhn+8LGf77+tc3+P4WbvQ+J7Cp5GXzmauzkpOW7bf/a21BOKBSHMviaCAHDJRaQuXNo1GClKx0gmyNEHTnHiRYiAj457vuGtxMQVGMCb9GmhdRJZaFDAxMSHp2RNwb1x2VoVyJrcLRWa9FZCl1jQcFMTZLUoX4vTQ2xF09gNxPFpUq18+b6otV7istlc8VeIi7it8NufJZ3DcMt7PVtsun87u2ly5wljT+9twqu2rLWx2Z2CDFrE3aTLbp7i0Ke8jdvMBhgxYndajXzWLlORVPZ5Bb4Lx6Wet2OV1x3/LROklKJv/74EAAAA2DY9LrOHtuxOqqbWMPbdbVIU+sYeu7D7GptZw9tgAopLtvvbJKpSW3GARXAvAbgYyIhUEmjOpbVsqfCMKtwccr5AC5EbWOCpEt2xw6bTLSEulUEtqg0A6NzmctZgdjrrOrAjQl9oAIjE5C/uGMs7hfrAP4/Ve/NcOtAR2cvm1J9wn9LuffM75lj1lgsd4mnNugSQnO1IavhOcNvZ7w40Cdsq+h4tWB9vN4rCxmuN5tSHBmpJaFfN9+tO/j3vuXX1jea61av1C1/bWMXruWseK5QPqTWNZta1MaprUHZI240f///////////////////////////////////////////////////////////////////////////////////////////////////////////////////////////////////////////////////////////////////////////////////////////////////////////////////////////////////////////////////////////////////////////////////////////////////////////////////////////+AE3Jbv/9rJWAhULKAZhZx0aIFIKoxFYi88uXUSjgtZo2FWBfiENMVQy1WluJdtOsiEnSoou0ECX8zt+B7SI6+FoNJa5DakluOLFk+YFm2u20rZyTTIgwz0cYwtJrv3dk2eqrTpfY5kVneqxfRC3Fhw1QnLqyumpf7gm0NUTbKc7e7gZQlHGSnlKfj+K2Im5/0W6Q22mdQIr6LEo11vnd9b3uj/7rW8L3zW1aU+/jEuPA1PDpXEaaEaGaSoH/7D5z2oDnJ5iSm7dtv/tbKKGAQHdHGAIgdtnwgK3UGkI+AcUYKD5iBgBG0dNB0h4KlLA5c2Y6EZgPLb1urA1MEpQcZyF7SCLP+yxRp4YcQtkpyMSPXoavORueOJQoBlVqkS6obkKMtemaVOoW9obmpCnCNt9LpmPWA31iefarepxWxbeL3cKZ1ikfcaznrDxWw6PKOn+8eeJFhaj4hQrT7rHi01lqbuh0hc9lomRGr+EYgs1SpPT46KVo0RZNuIAC3bdt/9ZJUlEMGNEsRgLIcGtITIoHHogJNpwlnlLy+59OstLdMVSMhS2aaj8JVZ+9pdsvMzlPwRhjitKAxI5WxR9mjvN1ak02PSWQ1puXyJY05CnFDWRxvIwZZc50vAdMxKpy3RmGVkQw2T/WlwwPUO2y6gxdZr4eKQaxdRddwiy4xmWWrfBeWhybtJ59yfF8RrQHkOfFNwZaOMW1K3zq1/vG90pf31mufG3aTNoFLVpXG9fPpum92x95pTFrYhAqZwUP/74EAAAAzCX9LrGHtu0IzaXWcPbdetI0+sZe27J7FpdZw9tyAW5Ldv/bJKnEX/RDIMkUWal2VAAwSUQS5BPXCATJKcuNI2vhEHFZvJWDNMNYxwSHiTjsMPCBFtygzIUS4g4TcqVg7c13DQ3yZY3FLZoMDUyi85F3/J4XBmQokbQ/c1aYrAnPGZI+YFoNLYxFxCT+I1qR2H23mdtvffe1w53iRY0WDFfyub5/W07X9zSZgwoF72v4+KwKxK/G4skB+4brT+mN3zae+84xmlvq/rrP+8VtNJWkkSJ6v8p5/Hxj00db///////////////////////////////////////////////////////////////////////////////////////////////////////////////////////////////////////////////////////////////////////////////////////////////////////////////////////////////////////////////////////////////////////////////////////////////8kpyTXb/2ySpZipJCWnMbTRwJw4g2NEAYwMBrPMFhlgV8ihl1LXIsr5LILZU+6iBB/TG8WuwdK0pAOkRlUsSvbVSohSqKCkU5WNGlTOWswA7EvakprUfuAAoQBjcuRBgvS2qMtihHoQ11NChK/3anJtxDf94xMjy1KPnt5mxnq73BzJuVqXLBHWWL2XMRazeWFCjRcQFwxssaSG9pPqS2fFzFhPbOsPm9ib4MZrtPb4pSkLLhmdv7neH7+ts09sZpWnpjecWkz7e26axjVtRDQggKO27//7WyjgVyKKgjaVwtsHBT6Q4NqdZF1oaHrofmeMLkL8Q4J8z7UX3S+JiwhgxywsChmloosWwMgcFBLbhS54w0OBm5tba+xd2WA2HrgCMZw690MWx3KhKPDOK1hrBJ1GcIcOqqcO3v6v4F8zsi3JHf+r1zzFSECSGpH79jjMqhblRDeQaNj96xztkGSDrUejjDgYpSWZ12eFp7aBiE3ZZoXQg8FIlLVdd1b7yJoYyYfL6YcTBYkSrT5ekBKN2/fe2SUUJLUMtBNIGcH5jHJMoV5y7ZlqCS0QQIqzvyUFhKQi/ECbZmGwOGKXGiKme5wGWkCqM2DXw+BYM3qIC4k+hGEvUn2tx4L8GSOhrS59s5Vo0CwGK0qEQ00iLXz3ftCtaY0SO3bbl9XwYsWJV+4OUdirLBcsMrbDmwxzsdHF/CgYcn+uwss2f61vmPjV7aYHB/Hkgbzek/ti0t/uDXMf51uDq1o8mt7rBiPZcab4EtptyUvHpiaXcSH6fN92ta8exonjXf/74EAAAAytXFNrGHtuzsraPWcvbddJcUusYe27RC/pvZy9t0Am7dtv/bJKDAGEdgxHBW1ZA6hfeLoMnpQgGj6jQhNHsEIUvjAJcRFdUyRVEpYDWpplZ1FX3Vw01Atv4KKBxBPVS57lKWus/L0w88jZVKn1gR64k+zx1xlGsq9oIuL5gO8P1VMlp5H+NPL61abG5c6k1uHC242lxNFnzisGafxM3g0mg3Z6WgyTQrUgUmpi8vtfEesbW60pjUSlbxcbpjWbf5+PTHvfFM43TVPnVs6tJjUyTQHPpPkdVrUn//////////////////////////////////////////////////////////////////////////////////////////////////////////////////////////////////////////////////////////////////////////////////////////////////////////////////////////////////////////////////////////////////////////////////////////////////gAJN26/a2SRcgQWgUCPRrJBZpaUzXi/CHzgs5LLIFpRFx6Beq/nmEYkFMfbYt4mOJimxMs8eBSjZ6NCSlt3cAphctnVVAGPKlyGk3XBgKI3ofX3GKabONPsg7hMC2KhUJthWjdRyMRrQpmxeZWyA6hOcU/0TV5Auu3kXLDFnV8V5HcHD1Ti+mmxk05sbOwp/T5/GcaYhPKulSrrKq0KLEanGj1cK9oYoKy1RY6/WXU8XavYom6x6T+NJ3FizFu1zUgLQxLOdTfn7OZ7harGIQC3Zdt/rZJV1F8V9HCQs4u2lNEEI0NChBkc6w1VCYTvIzNPLjIKyhJ5MZrIQYDkc8ughqp2uhmhalCJhCr3VZk/SyILXDL3CYwyuDGIOw3SGWiwtz3jaiu1BiYfyTkgyyvWNzi3iQYGpcbhRLv6y3vEvi27RokOTGXk1Hn1XOL4pSdmkfPq6i1ljam+bXg95SeFDzrUO2PbNa3vjxtUvuvgazi1c6l+/mmr69dY1jWYk5WXvB5RH2oORAAkaIitH/+tksDIsvmhCbboSuXaJk3tLrkA7EG3ATKj6a4gGYehWsGpghwTET7BxDDC2ii7PDCFbAMDiDEOxLsKWMkIDlxy+RqrMwXG49I09v6kCxZ3JA/L7L4mwcRREnE2LRlOc5jceJ92eraizLq3Ic5Ia3rhdUcYb/+T+81n2MRpU44QIx2TR4SVM9eZnzpkbnJiUUSaWNTc7d4ur2iOcDOYl4WL4aq71BzTe9bhXp9wp4W7Q4Go7VV3A08q/9KfFq6zquaS7vJlaXw5Gl40P/74EAAAAxPY9LrOGNu0izqXWcvbdfBb0+s4e27V7Np9Yw9tyAm5LdvtbJKzFA+GgJAmmQkJtoTpWRDniqOBwOJBsSK4JgNhIEIQr1RpbKPHX6QkmRpDLXaXAXnTVdVJR3qF+nKbVn682TIyNcfmtHZFDENRPdTRWNIVmm91a0CcEVDtZhbeWrnNV2nnE6HZ917L/dn5yu1Z9JOWj7lcWPHhwsciX3fh5deaQ96fl1Wt2n0Y5ylW+62a3aGaZLvZ2f8v32v51KfPfl8Zz9v0zsP/3QS7qsaZOE///////////////////////////////////////////////////////////////////////////////////////////////////////////////////////////////////////////////////////////////////////////////////////////////////////////////////////////////////////////////////////////////////////////////////////////4ALclv3/tkliKC7ORmYISLgJHJyhh5ZhGdWVexilQSXqHxWOuOXrWBQOXqrcgPEgwyAK3RxDAxQDJDMAVYRhzIH/ZTSI2Id11tbSmbeBlsxplbit+9zkxqJkxRA5TrBfgVUWhaY43DgZkwhrnDV2Jl1Vwn8CywqtXzGZ6zQpJokkWj6+NxHN/lVt7JulGHESaJiW29Ucs6i0eUgxYDthcFYpIDyJEke95utfLi+9/do9ZMPmdOsyvrm0a0GsbNdx71oxea1/amNRKW1rdbZrqNLRZEtu3bf/7WSiIIeIZQFzBMQFgozBcePiING9MBH4CINAN7UBrRC6ioi6iUjIBZzckjkrSYaezpr5LJmcbLSESZrfuyzifUdjUDwXA0ajbqWHah54LNiZXYlWtpsrF9R2IaeTZC8Jmgx4q7UMKLEXL5/F0wYb7PI7nZshfcDUsOFfTRZ3DhRo76E7hxJZYz/GrwNXpr1ziTz4zmLjP97bp82xnFKfPxbdrf+nprOd4pul90zqPjXyf3SFErAKn8ICcku2/+1tywCJihhLguagBU6BAEKkcy2iY0UIBsZSGLbtwkzFoDGFpkxFUhmGCAKeLlvvGZwCjW5KGbxl3VaFMWMpdQOog/NPI2HMKl0LilfG0f6EqZvIpDHZenI/HMt6tPWJjafa10q91PaM9Q45oCNZobruUjfNEf2jubU5wIcNGKmGjEgmmFveM18Tzw7LEWSI4LplbH608xvDnqBBvFZdxbTxoj3vor/FWqLqvni1teaDHrWSKxvVpgyzuocanitdIlqS/dYW8wruVHl30zfeIkIv/74EAAAAz0XNRrOHtuxmqabWMPbda1I02tYe27Vi9ptYw9t2So5dv//tbcNBpnjgRC2DlEhho5jpQUgTAbpet+BgGhGUER3oL5N8rSg+p+mWKFnssLPCz022upmgY7wMDWETsmJQ/D1xqQTEMSC9GcHYiNJAm8iZoxgUOW2Er20XJQQ5p3kWJHgxkkodRr1Z6xcudoFdYn1SSkJxhz0ux1c5H8mZGz5Z1zZmXH02QIkSBM31aob1TNrVfGrW9ae82mTGvPBvr2vfdfWLAxXVs0zP9/Wfe+rVxOBAs29bR+KC2wT/////////////////////////////////////////////////////////////////////////////////////////////////////////////////////////////////////////////////////////////////////////////////////////////////////////////////////////////////////////////////////////////////////////////////////////////////////////QDctu2/+tkqA8kO0QimdiCwCsCsi7DMgLqVXT5TOT3VQANlhqFGNYRE0HGhyBy8QCM3dHiD3tLiMwLowympMDqS/K9lUFnMATOkzcmmP82sEPdN0VBSvx9g0WZHv6mk2qQvxLGo9jtbD7bqpwXA2Ij9bb1zK3Z3B3eSTFZ4dMdlY8MR/qElxv5IMea2/Z3uIcS0jljGtQasunDxMwbLTbB1Ch+1aWjT1xbVIHnvTF9f+aBZxbLRYTWbmk6wWkxLj8FDEqVf06JTcl///1klJCaKCGQgpiQASIgImtJFYqigCJXk2Es1NgwqVkqTsSxgCq0Au4+xFI7lY8kfTKZCFhgCsMF2rxCxU82cJ3rwZtHW1lUtavJKj+S1v2sSh8gH9nPFOqay+r2EEZYIt2BwgKmI2uKtfzK6IldOFZ8RragWiNcH128piN41pI0LeKYo2wXGDh996zGeXznWLe26Vpvf3A3akyl2q8Kt9y6Zws19RR+tFx30/8GafaOUgJuzXb/7WykgVhHTKm1IIJU5Rg7F0NxISwit4WUKlb1EHwYYBPRBUMc6RyIdIjGt0dIsWwLCMQ0lZTAcACN6GReBPyMKwtZa5G4Sxti7Rpa159oZho0FyKIthcx5NyjJdZGKt8oVCtPoLItJJ4c50OkemzeOpKR6WioxdQ3mWN09srLMKfXEKNGTxPm1oYWBncZZdRoauZFtdTO53yk3dNqRfVZwsCFkqiHGfkVVqzWdRc1iV+da1j/EOrkpNNMK2twaRL/dvvMT4+aQYeAOyhrLxLisP/74EAAAAuLZdRrGGNuvGyKjWsJbduNm02s5e27lrQpday9tiAkpLtd9bJKpgoXHgoEt8qsWZUuUEVOYSS5f4QSGS/y/XVYq1JrQIMjw57mJyrrFoKCS+bglFxOCP0Uww9R5yH+j73x+Vszd1B9YSA52WtPdtmZXLZmrVOwq3RVCIcR28wtYdTKEkT/QL1jzsai+x7O0i+8VXJs077GUu/MFGGHaM2+tCuDe3VYotEdW5e/eXy0WH3Pbiqwze9ljLr6yq9e/uc+5djm37QRW7KbL7DFKb9N3qTBWds5jDrSxmQn/////////////////////////////////////////////////////////////////////////////////////////////////////////////////////////////////////////////////////////////////////////////////////////////////////////////////////////////////////////////+QS5JdtvrZJU5CYNQEJswTIz0ASUwM/TFRCdBztwEUUn1UnXXfFadTYsoyV1nJSaAg2TJLuS5FhTVFB2Xbrxh22zP/Lp9us8JDZMpByEb0h5ekeqNl4iBNsDU3IydGwQHDNJ0QCcwhmKFiXyFcwHWZtpkgbdlffm3OVsybA+TEKgrTDpbDYQQNxY5tNbqpOW1IDw2QXCamx1hHMvORbPj1EK+oGKjKs6jTkvdKQykzfqFqYxPWft5jESg5MPICajd+/9skojATVUSLAgOaDBSywXHQGJmmRYTEJdA4+JNqi1PxeTyYlEGnE4nGLxA0ZHVkxbBtEwRBYLorkTCRFWBFjy4qHqkZ5woecVB2Xp6jg7MmQr2bE5oOUVcZVDxMlQtRwhQTgOF6eTiwQoCtiKV04KWZ8lITNu8GsGJarNiN4uZ5p8PJJYLC2s+KVhN0imboMWsCdWs01oet0TiXcJYkfeRywYVYECJK8j0bMNzFBcZolWKJreVlWtrhCfRJdX24svixoEl5IsPMG+oWLR8PcxWu1sYlpNoqAS3G7rtrZJVKhYC/xao5649u0cBKVBwJ2kyBZEr8FDnKTXA8UWi2MkQ5AgBa7ARgVSxYgBDXO1FUpCQhQ/crf9QxFxo46K4giDYO19w2UsllsJVgstDVScIZR7E7OxbO5qLVBEsYkexNEOdDEcrEwQpCFtDtubDY8FyulCrbvGaNZ8ktTsN3NujNuHBjUxbHBNRmyWaM/gRHrLu7bZri0grcVnR8eJV1pIgmWGPJMcrk9vEYmujZNlfZXbVFUTU5ab7vC/Uu2UP2DMybVyvvhxh3mguT6kTF4TdO+1adqzSRytPPLGP/74EAAAArfXNPrOXtu0i0anWssbZsRh02s5e27pLJpdazhtyAY5Lft/rJKIx0p1tCJiNA8suVFQoCgSM4grYXSXga2lWlY/jQ1LKpdcosXFpfpeIEiL4JQHeZEI1CMiB7S31wkgMvd2XvI+DtrkgyPIcVhowwNy2gtSHSXxCl09fGMk1CrE8aArpwTK031wjGNsZX7CyMc0KJFtF1js98Yix5vvG33pnDdeTfa950zza3WupX+7Rf6J9N71LDviC3W/peS88beoWYeLQZ59PmXbXG9JYPrv4fzVpud9ikW4SX6FDYkmeEpQZ///////////////////////////////////////////////////////////////////////////////////////////////////////////////////////////////////////////////////////////////////////////////////////////////////////klWW3bf/a24ZAoPuCYIoIA5vYxfduaYZccxqwmZP6iKyoKjn0cuxWJrrLRGEEEr22jOSCPuvh959XQyUUGxqKO8uwhFRJGA4FaOotjVjL+WGJMUUcYtOtXHARqEK4W2T1QBELrsa1Q4fnoFMN16O11Cq7KdeXHWjtREUDlx+zalrPJyWJUkaX3fWxpeQ7NJbsPodS208eycKnnmeSugWN3Y7rTBzXE8Nn0Z6xysrJ3FzaonqshdfYh1ttTWGlkzyuzTWbBtvZglltvYF9/2t7MMKiAm5Zvv/tbKkSX1rA1gvCZywOBVsHhWRHaCHsoGJwqPggRVWBpi3OiN8FGruCFlfKrjgKGdIhQrEBYhe2GJ1BIHBAwpQ5g8TftCGC0dFzKUIev2jIm6nK0N41oGIi4x/s5fnIlUYsPaAyZqHXAsX1Ln4xP1BUkjmxoT6nwwK6jftgZ1XhqxOqdNadvdxvZUNLK9XLKQHcZUywMvh0QIqojH9ENVCpmWA2zt6GJOIqGtkgQXNk1Cey4hUrbEsTd4Fq4xjFXlo+PST18tcR7VtSX79tQbFdHyuUICbsl13+0kpdkwwGGDDohQAcpCXgeeuguYhkoSJBm6JHouGpK+kMXGDjgZa2cn2OmWYUGFQJZDLkdguAGISt7YMdMDAvG3WVyBLFj67WRLVaY7biq30j4MQVVIjShC5+34p5R7+pmOq9zvtjcSOwh/o2rRRQzGneibht2XlBeOou0qG3jpZ+OP1Vlbv5XsMsb1Smpr9NSRrP7F2p2gpp/ecetSLC9Vr0k9I7fILpZiWPvHsa9eki1iLyr6agzxypsa+UV3XocrUgsRPOdtUurVNOfUleWN2vyZw7zv95+WXbtLdwv3K4iRCP/74EAAAArqZdLrWGNu3Mz6XXNPbdnxo0us4e2zmbPp9by9twCk5JNf9bJKlIz1uAcHEqBvKIKIoCUzVEwahCFDrixpopANRTGUwZLxS4sKIwdKUHyfTA18w2nkIaFHX+SYc4uMDXA5K6mmM4LxIdl11UZUhUK0HJ1ShWB2ysB0dzELnbn9UO8BEZxrrMEx5I5U5hTwL5tta0P9XxZ8SSUbZ2kjvZ9p2O0SH9ipTW3LzVX9GK60TjSnWerDVjsZZd6OkurWkNU1Z9tPNudXPvevu9Vpa7+5iml3nz3LO/Vzmv52bPX+GKRLw//////////////////////////////////////////////////////////////////////////////////////////////////////////////////////////////////////////////////////////////////////////////////////////////////////////ARkkl139skqBCC7SGBlAjnSTArWwoiBAjAAMDwcJFmIXK5QOJwSw8MuBGhQOHA3/ZkgPLzl9U5FUqVlg4KEnLnsMeycEAZv47OQQp9gkGsta0sA4ToSlkULSpLgTA0AiV46y/kZLuex4q6iNXLCnpp1OlFdAckauWJZLo+y+zEUm6PGBWRHDbO7dxYG2V7traqWvNWrHPAzEiOTzMWHD8aO1vNvsb3hUOWNQG6+I+YEDWKQ4NKxPHeyaeUcFYvQ13DYIsSFmeLj6ZntbO7xNS4ktSlGG+HuI0PVZ8oSAopJNd/bJKs8iMZkDY6Y51hQV1C3LHzSnXi/arXpEZA7LtOLAD9AwA1rGWXUzwligrQWutiHDE9YPYjIE3xAORP9IoPRQf1W9TVmEZ0oszNsLDXdA7EtaFCTpAk/LiQo/kk52cMVfMMXuq6coWF013WGvapmku6uzP9MitclfZl+p4ED2w2ZtrKmWYMLUGFBgY3EjZjm6qaWrbcNuh4khTah0rF3BpfOImd+8s0DNvTN74fVjPLQXNkUbHCgwJW6JC81sR6X1DzSlM0+a4zEJKkl21/+1tzJ0CSh5hpqJChxQQgFVjFgkveJGYcWs1GgV0EAJ7NK2pptKYGCCjLBDiwwExE0UwwNFB0og3ZKwaswe1xgUANFr8aNDaj5dhqtJNs2XM57edbZ3m/ajhHsKSr3iqbIiMH/hKvnbeuo7SdkFPOm1Sq9vTw4FOjmRTrh6pYills5Qrq5LsEeAsMb1Wq1TraMfv5KL9YMCtXtlA7ewLwNGGszQMOoXJFGbsRtrtWNs0F85sEsV+4vILk1o6IqD109qkNsdaWn8WBq9E4r2phgLnzXph9XdFrUfwoEJgjXcryP/74EAAAAsCXNNrOHtu4Gz6bWdPbdn5o0Gt4e2zfrRpdby9tiAm5Jdf/tJKnqHFumSqpNhqqElAdDiGRj8g6p/ktYbSgCLzMO16IU4hKoXFTfJjgkMLgRg0BiFBGSCpHClpqqPdDiUcNrjh9kzCbbCGItTbqx+NQOSo62dTv29dnQuDvPFYPgxITyVUqkxWFXxocOcWmBFQlQLhDVu6uhs9nrs/YuKx8PdazRrpEixrZ67dYpmPPmHTNb1jwHsk8lrQfeBf18P33W+8wt5iV3eDGfYz93zS2cQqYv7uod8QtTlLuhrmXfVSX//////////////////////////////////////////////////////////////////////////////////////////////////////////////////////////////////////////////////////////////////////////////////////////////////////////////IBkkt+/+0tqaI8cz0qlqjPeNLKDZaX2OZUMkRaQPZ8yAvihgrQmupsj06gYGf9REMDkAYcEIhIkM4UGGxjgMmaCXSQjWHXIuJuK3ggk0Vly3FFnCZisR1nhiaQKOoH12hZ2pdbKxWnEuS2j4ZlMwNxPkg3OJ6KHMx8nAWJhcj/qzotjeKhWTqdC5LbvpwgSby/vGlhUrEti7k/fKRwVE2tK1xiQKpFtykT9nXSu2lXrjERydXNGJuQhvesT5dtuZHznDyvKJUy1c/Lv4tBri14eqarrWf8a1Le+Z7Xm9ZNrAAJNtx62RtxPxXKOq/jPyQ4UPGgJH93h0DMVAjMQGFAEAjIQMdJKnfl0kEOAwk670UVGg4QjiEDt60YabLG/e0lUGOXU9KairWhStbeEJjtA3CEUDiygk6YUTydTvznc1YmZHVm3UaZ+yLUBjUU0V3lyQi8WJZk8DKrxHdoa7j6iOo8XxGdvXEeE5x29hiz4keQ64+JNMUXdX82IXkmkzJWSNBnltFvaNqPRvtfFmXMemt5xrV5a1izvLssR62wMwK2iwfLSNunrbWreDXebSkFRyW6/+6SVPwurVLqpdmcQCtgFAFgCYEMIJ1HYgCABpCMQPbh9P1GVQUvcYwEHQ8xCPl10BTd06WDIVj7MASWC1fGScWaaA4ymBCAmYo/I3YIAGig5JYyPyiz6NgZRflDCHmkVAjB+ooR1vTlIsPxaRYTi4K3UMgwBIMMhSpT7U2oe4KdSk+UW1bDl8GVxhvI1Z8vFLiLJEzGzZljMKO7Oxqx7qFmPDruHAdRIN4e42X0C+ocDT2M4RY9NTS1q2xXs2Myz4rB1q2bxtPbUiQ9yvZ3ttRosabFq2rSzy9pv/74EAAAAvVZNLrWHtu180aXWsvbZiVj0us4e27YrLptZw9tyQY5LbP9bJKlWn2KjCGQmeYgUX2jSMalprmAGHOyl6k6l4R9urvpmaG0obhrrNHmUzLdwS+24qz4oRXb6VJ6Fa4RDzLU+lsqYtWb9yFotq87EIec5kCZGrGjupdOfjrUGZ++thu6sixG2r7KiuszaccS/1rGgTtsJ9qNWBGgZa7zTVXOcWbqWfab6MmI09N4gOMOPaBHo1RX87+I2aw3Qre+N/+BF8eFuvpr539/OcYgYg1yysDdbNYtZMYr7WpbxPPQvN///////////////////////////////////////////////////////////////////////////////////////////////////////////////////////////////////////////////////////////////////////////////////////////////////////////////////////////////////////////////////kAxt26/+2SVG8iDP0IxgcOMFBJBEbQGCMMZEqhU8yANRSRF+HrBIPURm6gASGWeoD2bDoxgCCIdqqawhBE2IQnk1ppqXybrvvxIZkIJZo5D7JrMBCGWCLDRGOuQ7C2J0egZROykL8uxz0j2mdTzab3NT4jYa1w2GKmp3OG5+eM0NGI0XUJX23DruFEmvNa9IFcvq0gQcxZ4avvGni63bTcuFJCnU+ZrWjQqUrNSBCpCpW2Yk2XF1tnjzPLQ4FLy2kgwYz3L6BlxvWBmbG49/DvSHI8tfzYzMQC3ZNr97ZJVcDRLWwu4iwc7IJIjTlDgQAkbCz2VDIqqwC+1l6YGgsk6RVShV2gq2cdEnGvBerG3KIqQ3Oz6HUu0uaMLxXUXggSk+YbjN1s+UkdJmBoF3OMfBfxyopgYFNBqs3pErCy8hZbX8aIws8WFejuBGlxBhSrcBv08zJJrDfAi6hNca0Fui1piJ/fXjX7yGzVkexaQW5/7uN39K7ltemJdfWKT1zqemcapeuPekfW7Wb4/kmtvd74temt5n2qqzBWICclu1/+0tq1AxGJgwpTU74hIsaFg9AiFFAktPkABDoTBB0K+Ed2iTKWryEx7YUGULbCpYqFtomXDE8tldaCWBEfU6IcU8+7RlNYdxYoOhVxAbTqqxuPjSEaA2ErQ4vBL1Ar0LTi5TrY4vlThYWsyrCKa0INMgyUOKIp3r99N4c76Kx1eMe39ZaxtRc2n+axL5xAVkZuduDWzoc523JSp/LaVRzY2KHq1Xx04dqjVMJhkmaGGrSyzxYTLhVdRMrt6pmWuN7gfOdb/1aXGq+Hi/ve0X4rE9IFSP/74EAAAAvWXdNrOHtuyyyabWsPbdktk02s4e27gzHptby9tySo7Jdf/bJKjNL0lwEUcCZl6LOTlayCSDjWCHB5lDxLdr4GFCo7ZnyBYkOQ0LIEdwHFuLWoBFRsqKKxvO8nKuphqj0MuLXbaUv2v6UP2/MNxFlDfkjOo3NuUVVnSoEFBb7XiXpDrh5J3sLVZI8S+4No38a/tV6x6iUj7j07xnxNjD+8KBvVd4zm282zuHSmMSUvakDM9N7iTZvJa1se2NQfr7xTPvnWc0pfOYEas77bjBxyS0FRuhmAb3////////////////////////////////////////////////////////////////////////////////////////////////////////////////////////////////////////////////////////////////////////////////////////////////////////////////////////////////////////////////////////////////ySrJLtf/bJKKgH2koCHLsP0pBwVFRW4FETPGAcaamIQKdzCRP1tCapY9ClIBGxJaZfYtGYyIqI8OUvUtWUkcJY7uNKI4KietrqdjLHYp3aaCkQi86qCHjrQChRxiECag0ixjLIUq1OaBPpYsR1PqHI+aqtfjxX7fd/Hh6iYzEjwKQs3dUhv3eNWxLlvreNCgaw8vLWFCnteL92t32o96vWGWmKRs6ltHnvezfbGtV9L+m47ZS94t8yY1S0v3mtK71ArrGfvGPaNsJmHkBOWW6/+62UVDfi2QtgZUxj1MU8cUJpjkAdXaPZCPAhTx9GUuzDAkQbE7rvL+TBFlue57YNpnEyddqpmJXMyb98WfKpNWWs7TV07nolcZh/TUQ11k8xsKbazOdaBS6I+r+NbOviNJl+XqK5ODcpmhbbbTQ1ZLChv10hzs8ol4r5xSzlFfv1StyuUW8rHFjKVFMcSJO4tjKn0b1Q4N+4dGxwo1zTVvb01qXU2sff9Mat73zml8/dM+tYUWldw87zB36W1jO4NhVRdUkqSTbXf3W2iMFW2qYwIJMMBRcKL/tDaWW6IC4WCqVBEvpCkDkMdAhIkS34qKYpY0KwxnooSZwBdNGxuTYEySLRJ5p0DjoaZjuoFvJLbcHPxGFqucKBQIwJU87OrZYAWTwHuLoOctD8PQW0sc1qUn8CHu09aVsiziMRVuCtkhWVzPR6xKNybD/eMj9ZTs7x7ZrgMbKrbUfQ2KNGkXaoZj8eIWkqM1mpl05XfLmLRDGnacSbKk1ZVxlgxYG1KyPMOTC9Wky5K15R9D3m+N1kl1JeJHrHxbMtoNr6vSNaJFAxuv/74EAAAAvDYFNrGXtuz0zaTWsMbdfBjU2s4e27qLRpNazhtiAo7Ldv/rJKpqNOXeQ5cclAiiopmXHOFxeCYAOQqihKLZw8ouxBYAEQCRSNNEmgWka0gIZ28iCZDsHWswZMtaVFu5M1mNqShtsEJ4yiKQDTxp08HyCSqpjcifoSZLErD+Ptmjo9WocnVbmBhdKxTx3LTFuHXMXNM73fcr3yP40b1rmBeP6QcPJd4tv5u3ah139+kWzuHbck8K+YsSHBiaxPbEWFfWolf4GWTcOuqe1c7hU1Xd/vd6zeSFWbAB2dIkuQT//////////////////////////////////////////////////////////////////////////////////////////////////////////////////////////////////////////////////////////////////////////////////////////////////////////////////////////////////////////////////kAtyTW/62SVAaCiSt4yZiRzCSDqoxYGx0LsBoZIAcBbEiAANyvOLw8XIQuSlM4xgtiThULKpYxNVEfihFDL9gYJtq0ogHEEAcAsUfh+XKViDhq0p8sMZs7g0CThXO4FotOuNRgPS4nIl50+vLgkNE9txCJdkxjWk0owo2zyNYuOjJhIfnarWY+U4d1f+jOF5pfaKFuNe/ip+jbrzCRth+x7xJHnSkkTr/cM1tUJ6A8b89OcOkZf48PJcpazvZRRB2wMPPWv+J5vlrO/u7jOVQALdk2v/1klU6RFWDL8qTCTUoXDdxKYqYtDhZiguGuoFeZHBb3tYCqgcVIWGAKc0SLlLTbvBaYbZCIOsbrmM7W6mQzlV0BuVEITAunTZY1GUOG0cu4sJ9xHRyIkhjidpwbym8z0ZYamYrPjmR0W8sTPg03m3njS/MsHNdZ3uHGlltr1jR72zGn1LCkxS+bYhR8R671TWp8X+dS0jy5p85v41rQZNZmvW2LXrTXvvHzjM8G2sfFPXXxaHsqYNM4CS3Hbbv7ZJUpgMFlYsBNKNPntRykZWJfqRFCFM8aRuHIyceCUDn4CwBYKhhWtTggGHAlYFZmLQ4wV6yahRWPPMSINxSQWAc9SSqLO4qiYjqpQFh3XKBU6mOSZ+mpsEGRsHVCz1v2ZtMYlFaad+QXKSboZ2GpdT2cpylcS7GN2ZmISaNbk9Jaq83UxpsIalk1DNNNSmmleWHbU9Xt2uZYSKM7ps87c/nQyqvQ1pXIbVifjMv3K4jlZoK9FN3KKnu0tDK7te3Xl9LKrNS9QYXLFmvdr4W6fc9ze9Z48zucr1buWs8899+mw1nbP/74EAAAAlfXNNrOHtu3a0abWsPbZ9Vo0et402zrrRpdaxhtiApLLbv/rJK3xeKNjpQNIakXQiq6DDBOd1JoeKLkCEWbJwRGUIow6LCGsO+0GCxgSzFlTM6XUGBD3Wmt2nhAwZY4TIoFKDtFaM/kqbxssIZs4FqH25KEYJfUsQtF1HpOJfVV2d9lQODIyscdFNbjAexPPNrEmcVzPEjyRKwZv9Zi2iUljwom7UgOTy8PdM+1paYt7y03/4WPqWuYOb0xuemM+kKBqHXe6Yvv/WtV140mLZrEpOUZzGIyIYT/FDR/////////////////////////////////////////////////////////////////////////////////////////////////////////////////////////////////////////////////lFSOW67/W21twaKEYACAAuBHLQkCbk5YoFJTo85exNimJBniDSEJSBFcDbBBG2dtBKSGEww2gngdPZbJQFjFI1cylT2VpYXKmLPpTtGbZkbmMibk4iesBv8O0Y7ILCTIGuX0/C5J5JKBCWlHLb9veLB3UTqlapYrjG1Wto2oHrq1aXQ9WMMdsiR4cZ2dKZlOqA43rBYMtMjI/YmREMhkKC7laPDpGhT2iSx4TAtzMSPjRV9dst069bMxMOHVqlhKpmtFhwX0+XVMw3cJv+LbpTW8/5xJ94xbc9sY3eNgklNuW7b2ySkgOnClWZJZKnDghwQYCFvIeMADAMjqxdRlHvKV0EqKop4Q5Lis8h4QFhphI6V6ZYPDILF+YIUdYsjkCQpqt0Vhc6LOs+kYlUsbGugDDazD8aCp4fMBwiowoOFspXugYAiidYJEKcMTdOINzX29LImCQ/Bq8npislVvbBMyWSRfmb3yZ/JmW2Hfed2IQ+cfv0VNhAUIfZrMunOu/Sy+Uwy99mu/+FHO1pFSzcrgutbh+KXqd+5+O1q9Skyic19FTclUt5unm3Xq5Ru7SWq1PzDGnsWL93KW1LdzLctjVFUm6D5y9v8LVimsXt27FPYmpzLG3gSU3JLbv9bJSACoKjKYiQatGcyi6RhQsuEjYVLrAiQYoBQoa0ZJ07IHqlBYCW6cBeSQbVIoFiOTcFDlz0CSirpSkzCVMsKvB+WTzkVTyZY3JGhDmnsI4odom9bCHKIgMTjACfPQl32oLDrPXkgMjrpPzAjE4FdKHZOuyEyiRe7mdSrblWEuuU1Wln8OUj+UtLHH1ae3kDPDI5xQNrErikMyqPwLbq4X6GpKZixykv162Vj56lrbpLt6nqVM5qrvedu9U7Xq4XqmONTssoale5Lcq1fn40G8d5ztH9rne7yyw5/5fvWFv987nlfzP/74EAAAAoEYNNrONNu0y0anWsvbZ3Ro1OsZw2ztrRpdazhtkCY7Jtt/rJKXUR+f8q6G8oGzqdlu0SAwEwFBwJS1bwoGXgDJReLsxfkhGXLliqb0LRQMAxHmhKJCSw8x4a0oXSpSiVATmO66DuNfetYzhLxg1UAFCDjqEmANBLQFAEiJ8aPJkOm0tFdcK6GOMPdprDgOys193sYC09Mt1VgJUo7lLJZJJDhDGODt08zAsakWMvwstRncqnZ2f5Uu5U2M3IopqzYprEct26Gfvwv8Klyrb5ne5QS65fhi7TZy6tzCd1jjuWc5lh3VuvnWyz1T8y3nTZYUmGVjffww3hv7QSuiqkTaq//////////////////////////////////////////////////////////////////////////////////////////////////////////////////////////9EqTXbb/7W3JoKmb8GSkRTEjmhIAIwrQZBKpsEA2jKejQ/Emmpg2dYBBCXvdhrqf0vTgQrgWQl9Fg1qO08EMBcZClX6rofitOpN84hFYjHVvofT0OZm4mDLI2K6DYa1xEfVKqUcB9pZbUbYrDhVx5HEoGhcRWVTxaXgRJMJ1vuomKFtuZJ63wxN2nF2zq7bh5K2ktJedRvnSm1qP77blZZgo5zvIkXzPKLt/jTLGrXDdVvlrNikWkWu9azrP14OaR9Td/4kTNdwJmufFMRc1z7W95colR3bf//+25D5N2AyZwSEIUu9KAfOwwus0tEVrz2ne6dhE2tZ1C9aYg9G7KI0Pr3MwFjD1Ogj4VQEbX1Ze/8SEIkEaVDGlMGbuKqq+q5QcSlaKAhyqwKJwFYio2eG4Ybgq6BFusgaGzhzUBLX3HYbBbjUbUVNnCSJbs0p0S6Kk5A/y7Iw1t91fPW4ErpYEgVh0npJDSuTLK93GntTcYvyih5yctVZREcJfO2vlupHlKbNexYo+27c/TUc1ansaebrWrFaU65PWe28/+1hvePKnKakt4ZauW6mVmxTXb+8ecx1bsfh/7z1ja33CzeytkBNWXbb+2SVDkrOmUYlAAmBxAa6CYUEABosyFQtBYwQmJhcUDgNNYlMQCIRENl5s2C4I8CZoLgqlXKuRBQSoRcQPWmVQRkaG1hVVHSbM77QUrC7RUEWyzoArpzJzpJrkAolF3FBwQgqnEWkUCo0SfJsTtyZ+s7MBP/i69mVTkCU1uKT83BFH9NKn6l9eUzVvKO5akdXUulU3hJJNQ8lMzuvZ1jS2qbdWdiP6nJi/zGWbpI5YpKu7WUpklqkv3u2b89Kc8MrWfMu0tbGmq6vT1Bezu5538dW5nV/88c+b3q7Ur3qbG7hbvZV8s5bdwP/74EAAAAsUXtNrOMNuy6wqfWMPbdsBY0+s4e27pzRp9Zy9tgAW5JttvbJLXL7WhTMxgyYORA0yHE3RUAHYWy0LlgmCUsDv4/10vIWjTBUJmQKESMlQpSw0tkwxQ5hMLh6dRzazLWkxlo1uvGXikj3wbAMhZhTvAqox+HxCUSytphLqDUmWuVKZ5+3ZxtXZFhE7cA1JFLoMm68elLsz03qzFZ6/bd2HcJbKaCDLfcbuFWSao5qjwlv0dW5Wr5VstWMfp6Cis28q9JX5UpoVD1zKxZzzw5hT8r35qxbyqSmkvT+r1vLu86fHdrK5uZrVMdcz3lY3GEBrNZRMJp////////////////////////////////////////////////////////////////////////////////////////////////////////////////////////////////////////////////////////////////////////////////////////ICbtu239sksTEKsyVYugaPApIVuyKgFAuJSAkJN8tMVKlgzNgUZ/l9O000OGKFZwmgwt94QHCWKsKoNKITOKRl0ynDD95+tP4oAztlDkAgDFmsthECL0XcMMWIpkLGqO4XYJEaiw7nqwME07groVJT+hqZ6rXC6jzPZuUEdr3PaF2zN8We6nbNyoa4M25X/1ulpoMeJCZtzRs0zpibttcs1dZvJE3ulNx4c+O+gZjybbHTeztzhLe94Mv149pcwNbtvef9Xl3TaADiEpAUkl2//2ttbKX9jY5GBk1uCQwNJAxIWAMxNNV1kAS2E5RJUkXCsK7xApkr6M7KtFh0cy/yrIBdxm4hWwkOnL6BO10WnJjs9Elyl7YhDr8PI7qg76sMSpCEkMQw6BBiZpROFzDBVmku5qpR6P9lZdpxiZYZvwQ2jhnqox7ObCpoA/mVvV7a4bNNWq4UTBJGa3qtsglGzKtgfqHS4ZntVerVUxbbbOMB6zP7vGp/KtRE5tYbXlpIHy+iR1U3xXze1w2p7aWajduaNbOrS2WlrZ8G1N43mh99ARATdu23/2tubChNdkRylzAggoFUAdYVFIYqQSJS2jJcs7TGPN3CwCnaqiAhUqQBVFLTqHoOut0wyFFSIRPxVeKhUxCSXFW0sl1ku0gVxs/pk03LiSQblU0NpQ/RZy5D5FeQ86mQu4mskUyE66YmZTucdxQxGvX8Y2mCQ6XJWvaMa+QtHONUUhCkbJMM5+vl2vMMRbNqOcCfx7NcCtLKqG5m6e+V+71wbYWGNQwnCJlqo2QHJwbm+j5+6ZqzQocRTNsJUzx1EuYuXJd2isTioLtTSrVCwLLV3tIFafe3bbd/mI3QZnb15GbbzP/74EAAAAoIZtLrGMtu0i0abWMvbZ2Jo0+s5w2zwTRpNZzhtiAUpLbfvbJK+JIZ/yswD2LFbYs6LHSHCt0zYkoSrME+TAirruHbHllsY2y1l73IjIuQJA8IQPS0rL2pxQ5UY70HDw0rEOzTXhiM9nN2WaU76Q8QrhMDKp/JEaG2fv8IRoJiMSfe3NVInzClpqGzYjNFD1L2TUtNSR3VO2uVNdeaju17lC1TG1LLnJ2rDM7S3YxR35Ty9M4Y5W8p37Ezb1cy7hjf7ypZ7rLWVSm1z965nXqY3+zFapN085Vr2KueGWsq2X/y/lY/98yxwxx3e7znMcdd1ekk/////////////////////////////////////////////////////////////////////////////////////////////////////////////////////////////////////////////yAm7bbf/rJLBqCCoFoizzudAYBSJmA5hoMNIaOLNfwjGB6CWrcEFlQo1tAop8sqmOp0nvKeogJt35UnlQq2pHJzLrIimbDgDPV7r3TruKZsqGCuVWfo9CFKEqBXC2EvGm3E4RjeSYlSctR+mCoG2Y6PMUvKTY3asUjJLaFVreVs+y2Na7gW3rq+STDPGbO1zx6Yp5v4trRlLeFqzhf3tSeB7+vxelt5jU1C1uu4USHCjwIr+FNW8DcR7iK2yxXsCWuq1zi2a5i3xq1MRZd1rjUs05ALl13//2tueAqkuEIogccUCSggATWVqBNIvMGEP+4hPIaLpijwWsFApKKXhavA6XghGLQhVJiDvBUQaOSLXivyBxAFBTzNGDgY4HGvurlo8HWnccZrXIxBJAUTrAVyDZt6W1voFvI7cTysW5ms+lPMzcG8nZLLIWkK06MwVHMpupUkchvyWMVrEYlcRazyx+FqUxCapXI1B0WnKsfzlURqS+b3DNTctmH1sxubnbGs8K1XGVQx2cqZY2KaloZ6hv440+57mVnLLG5eq2L1385TKq9jCX5SXc/Q509JlnjLsPpK9qxUxsVqvLXbYAMcku2/tklgAVJZMACAFUI0qchDEQaPopOhanGoGIxS5gEXYglCmG6KlKKL6J1JbmmWCSwLTgoKBkF9hdFnBZNri0ibJiS2UmI2r1T78psv8vR00zVJvGlstFdyj60U9ijgEEt1zG1ZvVVdI4tDU/ZoZyNS+TsLtu3H+tAc17IP3as268Wp7FWQRiNTGNNZmJFMyHOVRGXw6+duNRjC7vcamd35RL4JnZypnUp7dfC5nST35V6t+mm+Xb9eYsv5SyK9akNNM3IGeCzDk1O3KuWeE5+E7QTtJlPal03S0d38q2OG8f5ljT1cvx5TVbtm4P/74EAAAArIY9NrOcNu30y6bWcYbdsto0mtZe2zeLRpdYw9tgAXJbdvvbJK2JP6JFTJSwvCnyrGXcjp3GAZdzU84YOFkw1FPNlL8qYhYVMeLsvRrRsQ7ImSSKq9TecibZpDJaoACp8r6QJOqDi2LXIGu5RHGQXqeKqrjTW7O4zVoMJYnEpM3CF00ot6iEPRi7Xy5qNyiZflpsikUNRmzd+0/GUqrfLt3rs1P2/1lq59qpKuW6uNSfrYzfL13Czjc53HHH63aa5Uy+pjer5Uudi3aqWbF7O7Uxu56zr3LFPlZz7lrLLs1WtY73nnjvuOOf1M8u5aqZQNWr///////////////////////////////////////////////////////////////////////////////////////////////////////////////////////////////////////////////////////////////////////////////wAm5Lbt/bJK2JMiXiOxCsEgrWSBRzaaBs7S90xkGVnhnlhxAF61RF9QSG3Jy5DrrmEYXHhhMhoTCGSl+l4o2qLrbWyvRYRd8KfxmbSVOl4NmSQZS3VyW7LyYxDgs9QJWBesAyVfTMnvyzo5dIpBKY3SQ7Xh6xUgmhgWkmIaymc69zl+tU1l2tqMVaefnKmEppdT1qvXxuW5+/P454SypOSmn/HP6/5VpdTZV60Y5Lfq5RDKL9zrTFTG/Uzvy+pVr3pmvrmO7N3Clu4TtBlR1srWWVbmFXeFnuO99sbvsulAJTkt2+1skr/oN0pcY5jBLtIEZFsuQKEAo0oxu5MZdAQBEVrREY1ZJ0WBQ3dVPhSIsGH+jIyNFdCeGBJKMlV6/CfxUEWdLE+VMC0Sym7u9KJ2RWHmnZTWL+MWyyTpxbYGGFmcGW9lmPZUtcCVkYUUwq5KDs1BP9K5o9bnOSTcBcvWWFO91qHN6ulqCxtcL4Vj5xYNtzHNlzb3G7HlVNc7XLEiMjFKyIc+cmGIxSvX0sjqAumtkfS3YcP4M7GwuWf6+FXz1gWiyRMWxXOpNwYE8uNSRIk1M2rDyAC3Jbd/9ZJYbRncQQ+DYm2DQioSHQaMuYn2qAwBf1fpqhBI9ZDBXYhEOjWuy5EamEkko0o44KSf0uWgyvfEcKCBCBC0UUX6R/WEQZii+ok/bOi4bZlTv8AXC9LsjwAw3hujqQ1THUIWLkrC5u1OulCfkYlpIkWmkQzE7yqZmqaM11kZG6utyUZbyMqqiV9nsWAuWyO+gf1jqjcakk1ttzNinrCs/gxHm3sBi1GgrqMyrhyQlTwXPbt/t+2umjUkmrzt+JlxCdKy0zzO9v8RqV1W09aUrSBGtncKmabpHP/74EAAAAsVYtLrOHtu12zabWcvbdoFkU+s4e27ljHpdZzhtwAW5JtfvbJKo2hg0gK5iwJQMlQjIXKQSmDIkqrUge3BCaivOX3Cpi8gRKGCzKewrUyxSCSArN0fAeLTuPAqWwsZCBaC6H9FyN4yCXWO3Zx3bNNoNsmBCRPwkCEPlkeosjbObUN0/7VtgttxiVYTmgIeXU/VlxtdwhrqRnnRUJXrusJxxBc9woUSTEOd5GhVcNyVc0RNZ7ERcCLLJnyYleQMR4lnndybhbgeatXrewwWHFtQd1f28etMQbxLT0trN6ZkzaD9av5d2A+OHs////////////////////////////////////////////////////////////////////////////////////////////////////////////////////////////////////////////////////////////////////////////////////////////////////////kBN2Xfb+2SUsAgwJ6gKSjCcAKzzBBUFRwNouGnJByy94YEabVE0jHIR/C4DAEWx4FW4yQT1JMhQbDL1A0pXBEkoKj3EQaSXYnGZtWU1UFpVQy9UsbU0V21xrkLjYQ4cRuo4NwYIi7I4pUsZPl1GmiSs8N1u0Jlb36ksq1NH7i5aeSR4VoLqKq4s7Ku4LJWeBeVobdb1istmy925OTvk/CVEFvgZvTEC8ez/6ewJJ4WNWtjVLx3dtS0Zm7LNCncrUkxe2byajV7yWsSDqL5bV3jEfe/nOZ7QiAm7dt//tbaxAFFv0MUv8PBJ/F9kaEJAjaLmUxgAMIBZkHncnDEcuUKGEQ1a1am6wGNbDgwG4sFjQk+EtURkrkj2siR0h45L036KG4MZe87R6FypZAEWZwaprMqFqs60aiC7vIhySKCK5Jxlr9R7wnIpT+T5vG+lK6o2sy5oz00nJWZju/hRHkHedtbjHXCjX2dTPlk0GZOwL6fbcYVcwbZnu5y4fPYCqVyfzHpimNMT/c7/7nf7ruHljbcP7brj0pbfrJWLamvjfrj/efF9FQAClJLdv9ZJWuIVrLJeS1JHEXTTRT7Fji/TNnMLoLJUHOkKH4BGQ4wvWBV7p9ji8HhhxfZ5oLLRt0LjEIThZhhjOBIEqktooAvt53gU3Ze+YoMLBMsRmaw14QgVYj+OzUQH5EJZ5xGwMoQ1IAOQzOQvtKnRhLvUtmRRqD6lSmbW5Tz17W5fVzytdps5FrkulMokV6mzq4Tti9q9nZwuyyJRGYe+GZZIL0xTfqjq3dZ1cp6SzU/fq5SvGe39nmVucz1Wu44/jerZ40GreM5NWLExSYyvGjlNijr3prHX77+f4VXV1AgQP/74EAAAAr/XNNrGHtu3Ix6XWcvbdn5h0us5e27jjRpNZw9tgAW9bt//dJKzJEynABQH9VzH0ZVzg4KjBoONEA0y5AH6L0fxbCVCfyhZFkOksOrYoyPydJnrsCxV3DWWUz7isUYwRGRVQmOckGvdrj8s4aexhplOxeOP+H0ESdbEbquQ1JGQXCImoFJJJtxI/ru0CqybJhpVkZlVKxNqw51ZWS6Frp89iQtWxSe7qPDid9Anm1K+jXV2L5xEcpG7GI1d23jN5tSZ3NDrv/4zve6Stvknxm0altapXNIM8TFa0lU/F8Fvn2w5X////////////////////////////////////////////////////////////////////////////////////////////////////////////////////////////////////////////////////////////////////////////////////////////////////////////4ALckt2/tklWUWkVREE5Q+cwz5FgBcyMpsrMkhwwR0XQwEXUdBog0K/DWQQEzt2kXgCBHFzyeVgIyGAMGBQS1rSzDITGTPjCwEHqbP+1JYRgLDnee9rq77a/AA8IgQMCyBZG+LMTlOIcW5DlXRa66ezZezMbBAX4ppIpdJ1cxXTx67bnJuls+XUdgb7Mi73qPvskRheucJjlhY8Jvc2SRwRbO0Sx3jDBteNEvGcG3LPaJfc0GHNuSeFV64zdz8W95s3hXqrXrbm94EWKzyPZ6TZzmDGgR5KTyqVCzIZALdu23/tklLzkArkCkgCDRwQDoKBBaqA66BBkzQsCoGRnui3ZZAtWqBxgxViUJLkDg49mrazNiiDwMCTwyZovYKiM4ag4CApV6YjJleTa0ZOnaz5nDDHmn0qHVMVJYyUItUKkW4yEnGleKy1rYra0FXWdtileRr7gVjw2W+V6O0QoLfExI+vTea3jUkhy5zEeait0GBelIUCk1NQ4cz+t1Wr5VW8xnKrf3jQ8V3e+Z29lexYU8sJzvWury6zHjXtLp8z1tbN633DzVOVAOF4oAUcctu3tklUrTTlAGICOzLlTWMkEMQLTleyXCrwAMQjwsu/WQcAImxJegETKZWpoo8X7LLPfXQnwWiMkolCvYzDAahYzEkJ1Gowytsbj4yODKeAJJg6QPkmhcQeoIsXpMxbUPQaIKw7ILLI/jT1hRYqqROojQ5Hi0t0Znxbp66cj2YF6O3vfC240bWCdYUCOj1h13Lpyh4PNTuz8VTLZW7OtjR7yAwOGN2c1Pqa7BGhwn71lpOyUZHjLM3tTDES65bFtttp/Z/Vbh7cGBcNjI81NNBlnjt8OM/lwy6c4dY7uHh+P/74EAAAAqTXtNrOXtu4e0afWMPbZrJl02sYw27lK7ptY09tyAXLbt//dJKuVDgtgl2VmJpVlo9Q6X5OWcy02WITYBMgRH5nkBoUOgOjjAzAEU0OJUJD1zJAUpXAUEAIRSKNzTVN4mwVXyfiTg8uobEW9dha73JULmpo5Ov4aQQdNqZCFeiCwwRFUHBVVtLzVAgy4mu/rcyCpLMmri9LfGeP4DEzqaZBJaBEmuwRqbk3bMf3bHJ9qBjEloUa2K3jRtR63vCjQr4pD8F9JaNCr4tcRt2fbtiM2u5swq5xj636+ssV83Pp7/UGqboo0sHOCpy3///////////////////////////////////////////////////////////////////////////////////////////////////////////////////////////////////////////////////////////////////////////////5AUcl22/2tuXKjZBQi4woLMbAMBEjAQAzerInRJRs1BYpGw9ASpw0VRtE15yoARCXsX9hltDIhb8hgFDF0wCS7PQKqk1eB5PXbyln4NiLuLtn1FGJkOhQIWRZGqIetqxVjjTpanUrHFOyPV+yxCaYYtxPluaK1pxWZVbVYvVn0iew5ysqldKmVnuiXFUqmj5kbVY/VaI6mO5PPjtUKEsMV45rpPI1vh6eK9veN8JXNUdypT3a3ski1NGVzciVKhLa91NP74bIr6I9zV9WRqjZjbt/GiS0rK9YoauUkeNLloVkMgGTW7f/3SyqKJ5vAW2D2LVbqXvGEqMo2hdBcQOkmkVWlAUqXHC4Y+s8aO9KG5IBDqUuFEytsygReRn6RaplKBmCIqqjKi5AlNEJ68HzcFpjrwDUkTzRKgXk/EzuUSR/7ZAKUPXE8/t3u2e3+Y8wvvPBb9PrTUOqaxjSSyUVIdXx2EynPed6xhhjZmaurne5ctfKJXbzudjFXGrLJt/4IuXrWTeRKkpaR/oZ3etb/dnmeu42KaZxtTeGOFTXNYf38a341Pwsa3zLDn63hvDne83vD7vcDMiAo5Lvt/tbakogvmI9BgDRdIxBgKgqhNygSsS2BEEkHkTh7BoEoNIFFEK1RJ0MOMwcAVsGxg4CgSAQ4vu1IRBFFk4xgivBg75s8SbWdF4fjUGwJBD0y2Twe0YCZLiXwM5Ckgfg8TeiqEVQ5SHIjDyVLu1Uz5T6+yq6AdDBKn0Jbl1SqVXChSp2LgmpOWleNk4DKT8Lc5gsj2RLVq1QJ5mOsqgVb0v6pQUaGwyqpQvlDInmV4YEdxquErEbmVs3Fert9dVN79na1hGJiIqDsiabpMaeUYKUiXtXTnHiCJoilMgAY4vIP/74EAAAAm7aNRrOHts4+0KbWsYbZu9o0utZe2z2zRptZzhtiCZLdv//tbNFg4CiBoZzPAKAt5KIUiCwEoiGhGGNlLrSujL5sABw0N0CKI7To6nQyRgJWu1ApKZ0mslt5Wh1TUGmMJVKoy3Nraqj8QGqeAU6H9vvw5RoKl04rk610n20DO4sykL4pGSK3s8Tana7wGyBI1K6dIdn1WA0pBykQxxnR7ZFXVr0yvuTV9sbEn2xhVrM4L+3Fjedjjn63vJnc1bwpGONSM8fy2195x/jN6Zx9wP70g2xu1qyqhhkeyPGBSxptTTwMuMekeFn1zm3+M2tWBL////////////////////////////////////////////////////////////////////////////////////////////////////////////////////////////////////5JUckuu/tklcoMIF/ELzfGjZxDZJCzAY4MoJAhZMdzS97sjxwqVm72Cp2bxZHehXiSPiSVS9xMq0U30/0k32pXkLuKXuwrKviCFiv0yBjqsGnSeFdTf36ZkK+EwAoZPVt0yH5prbitBpr9FLOY25qgkcohjsqr0T//zGzL6CtSUsYs1b9+ep7edeiktj7s7etyCczu17edbkn+G5dLZXnA0Gb1GqlHTW+Y1bEt1hVs2sse9ywzx+9dqZ28M87nZVaptS6SXozXkEzr7VSks52LvOcwwr1KtNOV61mlv0lfVfKxR1wAW5Ltv/bJLESsKl6YKCDAxgQIABF1gADNSGBkAxYRh5iQLDAx0CDR1IUUCTnLpGiQn0wRmz+C5qqw0uwVSgwDkE7LSgNo4ICABSByIAOESuT4b9Zz6uNCS2rkurFlV2dHUSQSEdwm71PDgTgbgtypQxDWZuaoLzEKzjG8FrVkZ7tvo5wItoLZpxREKk+X0+4MzVmBiHeBaXUCSfd8WfVetum5vQKqb8RaQnO7+HLJM/lnrqBAeUpCixJs0zSHNq0TXrXG6OU0WFLrPgQr5jVh7rW14PxTd6zx66gxMzgAt2W2//a22CSgNvCGdFw4VwAGXdWDL1GIK7SCNIROswFzHmS+TFMYpe6+AaCrFG1UnrEY88nA4S0Rkcu02Jq7igloZDWEBgKPgwA/BZ1dzgRhj6fryo7tZY9SQxMPAVBKdLpcWgijmUijztrUhiksRmrKHTnXeeF5Ym4kZaz2WZzcaoYGyp6SnpXShiDovUgGGYak0My+Cc4rBUQkmcccqBJfOVH9paCNzr0Qy4zYaS/R0s/JYzAken7EaePkZs35FM0c9LZZPUdm9PXql+cnKGkjDqSaahmXSupZvZbpco3XsXpjl6x27+HMPz7d33v/3mHN48sP/74EAAAAnRXNPrOHtu2u0abWcvbZyZk0ms5w272LPpdZ1htwAWpLtf/rbLmmZDpYLHhw85AFEQUCuEhsjSpxQB0i/QQV4IFfFlYw5ez8pFsQVTFhrGIjum/EME0oS900ITI/uIwJX8jfxzX1cKXxB3mJRiVPdXGKQl8ys5wQE/OEiUJpn0r52VdLTLBUcik1HqzbpJJK81Pf5rfTbk8WCExqSSO5sCmZIzekmdWP3tbZTjDeIkYTKhkNEMrecDi2UeUVTHCqp5YL7xYeq2xeuMa+N4btVzSVm1CgU9L181dWgeNt/ebP7x7aiOJ///////////////////////////////////////////////////////////////////////////////////////////////////////////////////////////////////////////////////////gAt1227+2SWuPCPWKJmGWaMhZ1ggcWo+sdLuLhCr7tXD5X9gIgIf9MRMROKMKBryV0qmkDMrAlgEMbf1+2GoBzRCLpvQrDClPuKxZv6ZkbIm7LbjBcllCMQwuA6QZY6xAB0ORYS+hqUa9bYi9F1GjUhODxcxUmhLO+xNBfxmtqmb4r2RYbo8+cvPDs/hOeHB/LpbvEfz1YpotFIsoe5R8QY8ZrYlQ3worHp7bWocKLHYHtJ4W56YpGgtbBFdskuIb19qE+3a0+4WrbtaNJabGp6S4vu2bRb0npElABaklt29sksfKA3dCjwZ2Zw0sQdTDBoYzQTgMGMAN3wUYHpreYkv6QDgRhEVUWFDE9x4iWEwa5y2SiwZG77cmHlzBkN830SOYfHIpEaOE10x1g5l95u4jKXeafVUVaWy5mcHARa54BqXLkkjm6laT91bm8e0FK+VJcvR6N6uzUN0thlTyP5jWzq0tHK6GD4xlanMZXN4Tlya5S8uzVPN2JyMaiMVfqOzNmrerT0ZsVo1Kp6M1M6uOVTO7UuY4X/s0OrkoikUpoboaSpQd3d7ap6erVq5Y/l9unxz5rPO/Y1YhhowOABbktt3+0ss2UFtQAAQtUeT6qKYygpaYCxOwoUgOcUAGjiiYqmaFQS0EiwaGkbRGcltkuS4KXEdWFLmkxZuD3RJHnNPRthoM7btJZ9dtpLvjwZPeFqQYOpNfigasY99nkSlzksqSVTJXupNbzBGjSCURJ0o48sBQLQuHAr6zjeROQV35npbGlxLneFicKgx/K9fVJeu6tYQ3Ry6A6OT51rlfCJQ7JoFg9ubDcGotiqTcqeRShmDzQPTyx4Ig6sKgaVTecaxwqZYRizbt1qPGimKLKtS14vH+SrVNc5jNW/w7RYWpdhjay/94/hYwzuXL1e3l29YQP/74EAAAApbY9NrOHtu4Cx6bWs4bdqVl0us5e27v7Rp9Zy9tkAm5Nbf/bJKgkEA+I7A+wySupAQnE1wKkjajF0DnuIBlzHsUEL8tza6FgZxFOwRhUDmUSoAaY+w1LFqz6DS5GNDUMDIs3VvR+gtgUDOK9zGmtsmVsnicjrW1AYDabRAEQI9pVMithQ6ucW+XJjrisKHl7quIGs5q9a5kNiNG74gY22Vs55cNtdoc0WsCmsQGN3mJCfNUI6orlI34vpwgz53uI7gR4UuK1vFtmFTcSZ625tCfM1viee0163vun9cU3fO8194EuyQ2nGL///////////////////////////////////////////////////////////////////////////////////////////////////////////////////////////////////////////////////////////////////////////kAu2W6b+2S1gBb1qhUQFyzjglpoJ0xVDwsEBQEiAjgF9xEWcL1CkWFkW9ZU3ZwkSW5jUyHNIwrIicefkaGls/SykxkVgpoaAaW3VXjRGpOFSrOTsnJWgW37SB4qwYYprbNWDv5J37fJ96SU8oquscstW7FNS00Sw3h2eqS+3zO5bykExnrLLdTe+ymY5dhmM47xws1Lu8KCp2plur9rVaWQ/fnI7LKsxO25bbjjpxqU7ij9x6IUUXlkIzmJTGpPSQM4jT6ChlkZy5nU73vM86n979Jnjred3lXDdrG6qEojIDiku1/9skqbyczsgGgFMmGgXfL3MwLmDMoYjcBwENkAADBZ8uyedAwiQsA0xLAEhs/FykO48VA7tI3CV8uya6CDyyiDDjBGb7qLpIKCzCkXBWegnWBWOy9xDNV7acQgxkENHQoRJygTc72u8N94l2GH3PzOpHKLAR0urXyyt8ZVLDg+fxps4haVGWB6k8xYWa2xfMrfmeNW7PduooXO/ovWhwYdnzyBHh6s+rLJXUfclIMFtbYsjBE2r38WWt4z6LWNqNH80St3+/veMY3veNXmClySAUll2v/2tuFQgKFohURZG6BQaCk1wKEMKtJWKIACAFrADtWIChkzINioyMmkRBofkR5mhL4JiYyjIyYOjgSC4NRQJDFXvwpizpS5D9hzrsNkC90lZffXwsKqhSiUidUQ1mTKAVKEKIcpfXJyXF3LahUpdjyTu0eLqhRxp1vW1pcuEeZDVOjnNWMDaumBicISxVQJ4/WVEFzdPrsrexZXDxFyv0+byHtrtEKlXPkJjJpkOxVmGuWdTNrE7cIDZurapWONFVDtvvAskjoVKtjIVqi3FetdIUKG3wIL3xnOtZ4lG+O+iOot3W548Svs3XWv/74EAAAAnyYtNrOHtu480abWc4bZw1n0+s5e27sDRptYy9tiSopLtf/bJKkeCkZSIixPU6BVeigLXxGGYMa3oKVTaSNEK1uUngoiwRGUEiQhUVXaZzHgxVOzx1YNWMHb9m8VS2UXSVSfQkKpQE3NzWRw2hg80BRFVd5V7GQLAyn2LeYAtZCz1K0RaefW3u40O/kcM4f3ctMzFmNW2JJZ67QKfibfyPt3zHkjQp85jtV6QL1nq1PcvZMQZlPqViuyRMRI2H+8yxpsPYT37i2vqvpiJfWovjPsbhXxXcS8SWr6aFWN7V1net48qaoisdG////////////////////////////////////////////////////////////////////////////////////////////////////////////////////////////////////////////////////////8klyy7Xf2ySl9wcTDpgjkzB6vlnlHmzg4GPCxaBwyCoA3p6mwGrALHNsMhJzsgvlxC1wDFaU2aWLiYMNHR5ejSlL2hL5tF6klOrGb+ILnfQu+o9InIae09l+KCUaK1ytDECvo0clExSffWXyDKmsSi7NfcmJiNUkLjV7uMb/lqxLpZTzVPYtT+VPLLdrOaz7TyqY3WvdqZWdUtHKL1WayzqWcJZE6apKZijkmGuUtitIK+E9exqSqdy7U7lut2W5TFNLrMvsUkrln0l3LKtTW6DlT8v7hcvY1e/Qbzqdwz3le1lLSApLttf/tbcraEJQ6FX1VUYigNajTwoGKOnuemopuoqPtmPIOghYFkZIAgalkxUvYmaUDhU8Rm0TQpW3IOSoGb06Sqbr6FQNS1CN12uQe/7SlzNvAkNQfE12B+EFX1y2HzEZG1Xulh4kWDbAr2XWnS4eN9m2ddWlvF01s1GRMKo3zDbHzKxqppeML+EhzOjz+RDnHcp2XUzt8+gxoNX87nEcW56ZbJbLHJrs7k2NJ7JKqfnZHGCwRX7lEdRmmj9yw9b3rJBl8VnvChVcXmXjxwrqM+tbe5p4cVwpWJit6YjWTABt2XWb/a21rKAJnAJ+gBMlnjBiWnlQRmE08eIDjl1jBFC8DRU6RAHLn5AQNta6eb9FvxkB0LrxM6KDo66tGouAoXnTfboutJ9lqYjrI5RqAEBrywwy6qdZXADstpfw59hhIqcto8GowHaEMrxQrswVOjjknICXQkicalSwqWIdzWoE4exyuBmpwzmVXREKP9SrEBmV+rTXY2Vwgx4eEwsHwYxzm6S85aJ5dKxlTpwui+nS4Mi0/hUOpiVMRjR2JoLf9K3tr2JzoVjkTuKgEY/MbTm5NkSadmgbn9HCLPHrbOq51C3vf/3jXrGwP/74EAAAAqTXFRrGHtu1axabWMvbdstl02s5e27ubRp9ay9tiA47dtf/tbakoW9pAQ1T5fCqn0li0s/ICTJ8wy4YGoERhlDcFcZAgmROdRPBVy5jGAsDdO3AqXxQuGKk4gERmFntVTOZy119XFgNutLDUJh6VMqgoaA8mqt0goCJjpVfU8z+jg3ZfruBIutYbZkVBU8HE7zG3NieMDgdsQ6Z7Vd3y/YFOvxYjk9WfSDd4/euc6nlXnJtXDgzUZ2qV/JeaBLvPYbuDlVpewsYtuLtuYnF7mM63eeu6b362z7Y1mJyjWfWSXPwql5////////////////////////////////////////////////////////////////////////////////////////////////////////////////////////////////////////////////////////////////////////////////////////4ATck+u/1klVQRRgwY2hUDNshEipdrFBol9O6CDWAUofxK8FVi80sdkUDX4sEABCzQUEcAvQoGiAk8TJ8Wo9wVLaJDSwMjehurvKxRpdyzI61NyHphlnTGZAjIXYKoYgn6yhB1HaMMkASVZZVxDXZ5pNGqFlT71mo/tee81o8kyohtMay53Gu9cHrXD1e8VdtlNvcQ61iXZo+k16OryuUN9pxbMwo1PNqjDND34ESDSI3sURn1HgTOUBvcIsC9rMNItH8keBI9+aapWubZjVtD4wCjuGRySm5bdf/tbKyYHJVy/obkCR46k66pAII4hZdr4gAlplig8Nna6wgukAJgiAciUqeRuDjVBIFcJG5I4eGeJyYWBk1bS8ziDgiOCircm+g5l0aX2w92Hobg3wLovJLEWOQi2M5VjZBGRgjI9dRWZthq6O9VMBjP9umTUBudy2umzKjSssicZUVNEzCgQFexqY5mg6j4jP1TFnjOfXcNqV2nymtGN1ZL8hRvrpgVsqhesbxgjyUrm0Ld6+uJ95gRMU+d1r9wa+fUH7pPbFPLuLbOd4xmHjH+4e+OJEpSSX6//a25mwKLQaBARsSZ25CAdciK4cPFnauXXLLsAfc7S2hSsiHaYmu7TKy6I4GDgzUBGRXEdxS9QwefjMGxUvCvYBJpEFtkLF0SmSoZLQm25w5F3xbJMIENUI2IsllCi2Wh+MSwSA9x/Ii8K1jTIW4yLiYpBpKIvLCzJ6KcMNOKlck9jVVETDg4OZ51ThbDsYldDdJiMqYjxlxaKiUypjKXkKXj4whNGa7i8VMNaXTgyx2a7PE8yiYmFxiKmrVJCw5MTOttjFpzYXVXFlV8fDI23hPY8LF4MPMSM823q+jhFuyw2KAyP4dIkRwP/74EAAAArRYdNrWHtu4qzqfWMPbdl1o1Gs5Y2znTRpNZ09tgQ2pbvfvbJKo2ii+4WrJdo7K7S8d8HDzFolSJ5KmclG5MBDo08ibJmYKaoUTDYxGY/QMPWKPg7L7FYWtvlLCE7dURZEX2YI2Ry4jW3Bb6Rmdj8S0UQ+EbQZI4kyh5f0SUhqWg2f7tEl+aN+5YTarmh28n1nFIXgvli7ErLUjz53ExHhv0nFaYW4OMx6b1pribzWRtfSsygkruk8l4O7MrnqTcTWtN0ryPFjvYUaHEu83BjV3q9YWpGWSzjSmsw93vu+LSAvHCGATv////////////////////////////////////////////////////////////////////////////////////////////////////////////////////////////////////////////////////////////////////////////////////////////////+AFZJdbv7rbVO0FaIsaXwP1EA23SYAAxuCZQ8JiDZGsgzEBqxiQWsvOFaKcseIUKZlYmCWZQtVLQfOjJSRkLwVKjkvKJJ8syb5WBTd90418LTjUERxxC/FQKsB+IUSc3llnLMnyNV+1q287h4ZdMklTwYlIy3cIel1FT9jWfJ5+7XSwhawxKlCzFjog5DtcoCsUd2arkd+IEaCjKvILiyp56+TkFdHdBP5tcGddKWC5nSc7A8cFHZaTcNmlTD1cN6EvUUX03jtOZMwkPfZjttHkLet69b636e2rQfe27a3XefMVRMjt2//+1ty6EJTdABosAQjma+YZicCmoMeDKVjEI8rQA8iEqAq2hVkvy1yQpOFUQ8ASwwHCMoCoSDw8++jD42VXGlvZTlroLVuhqBs4Lg2Ryuo7kskBPFBzCiQj5YbPvuhaJJktgYTx0tYzStKFheT7zi7G6atLzR2SWz2q1Jjrqs9VLBkrhPnENRjq+1ZiS9+QLGXHnoWKXXPROw6UyrJ0QravifQubO4XMseTZusN11dv1oI13LXvZZZdmVym8tQYn3/plbbVnaoZATcltl/tklVIGDJuCOAaACVwCCWjXWLXCAlQdTARkvUzQ4Bd+QQAQeXO00tPGVal8jJEeWoPx2XLDIMEzKH6GbJRr0tAjLMpM2WcQNS9d9Edg78N+xFpsCDnO4DmBql1H8aa2j0AXYOs/T7rd2rY7ajTM0yxm1NnvCQ9l3A1qzCccZHNzdCZljLpSopiU5uwUSnaHmeuZJ7TNsGdmYHFjhLLLHZrWtt6xL6tZXUJzh3lZUKVWFQhO1Es6njPId6xGmRkZX7HAiXdUhtMdimhwXr2m5b7krCbstsF49ljXf2VjJDj2ed4P/74EAAAApQZNNrOHts4cy6XWtPbdmJf02sYe273zRpNZzhtiAm5Jtv/bJKtpDnoBFAqEu8muWzlSIxoNkciLCDjlL/FjxuQJO0jGQeN3B4aYiCRuiKaTMZSXV4GiXsq6VAo5Nh3ExEAxfNxXljMPwTLGYxiXyOBG5norCVLRSHidCaZy4ilJezuPaPis13127O2+eGzTYl2/jZzBrHSUfE/gRLXiS0bIVF1XM7JrVMxfeFHpfNIE9G15FZY7Zemo+tbj608ttv3avz973FrPNh7Wm94vXeIEGt6/bXLufEW9s6gUtnOIt0ypD//////////////////////////////////////////////////////////////////////////////////////////////////////////////////////////////////////////////////////////////////////////////ySpHLbL/bJKncgnYiDjQeFOoeQIMmHQiEoyJsFEksHqlQYCAYuEBglaj2NYFAy6b73koktWqrI3dWSm8HJ4pLpeFAjJ4wp06DW8GnoVrBTCCBKdc7NGAMmVyX4ihZA3RGwFRlUxSDmLuA+i2WRMjnrcNItVbtqNVD9nYHU00JzeNUdcsbi6vAo+guTjc7mBXuFnrBmIwxd2erqK3TuTlTarjP26sCPtwbGV23xlK5wHjtiYaNbNXb6NuE1OVIunrjjLTpcOLcpJlxBpDw54gOe4dqvIlqSQsXrmHDhSyyxhuqiA4pbdv/dZK8aUj8kiyhItkFOSTBpAEIy5VCt1xmfAsp8UvxigIBASfANG7cQa0jQNITQT5flZmAtMgLNQUy0GQUDUOiLtqp2nLh9Qps7IWyJOPW6dEI0Jc735bI6WVSdbmRIXxG17/x55GyJd0yWqoG1EwISrZMxU40Oa7yhTTmBFVquW3yce0T6pPBzft6rfzRYWrR593rAfaveD48Py1mraLl9iKww4msYzbXw+7Za964h7tBhvKQtZpNSDWSlo8akaQKKMjydDM5UgFuy2zf2ySumBBF2heVCYZ9YCGcZOwWHABBEOqMcJUDAQJzLPCmeICU1AqMTLJw+XkU7MMZmrfrpdJP4HHM7f64YqCACZIQl0XkOiMcOM6WekqQgoBnna+zWLvwwos8hQaQLNVgZq0CNLrVttLXl9HTUcYna8jkc1XoZZnYoKepJndmXYeGQvnNU0pj8/an3woqLjtvq6lurYlVPV39ijqU0p1MwZWh6KzDvX87VyY5djcgil2L1LEupKz92ZDuLz1yR2suTEqmJXDcPT0dnZ6Hs35lt+lorF27ZsZWaXO1Ww5XznpfqKwzM3KTOWzN6KUkvlVavynP/74EAAAAmrY9RrOMNu0uyafWcPbd6Fo0utZy2zzTRpdZzhtiAo7btv/tJLLSAteBDaDl5G3JHJHhVMhTXoHBo7sDQjMyYU9qQT7IfInMGFgr9W6+6W7HWQu5LVXQyriFKPoIX5aeNDWk8+31uQlsdRabKqXK2zkWewSAHSZI58POJAzNWWM7Z3Jqj6MSbq93upacBu8etM4ZZL6V/38x26cvidqGIpTOjN40NDXv4ds9qZ6oY9OTGuTG8+Z5WMsrWGEYqao7udu3vPW7f2887tfvd4Z19/ncq67uj1lj3eXdZ4Z4XOWMMb1arU3Ut7z3hrWH63nUAJ6gyP/////////////////////////////////////////////////////////////////////////////////////////////////////////////////////////////+ADJbbZv7ZJaqBGAArSCoxCspUs1BANAGMopoPFqzPqP2NDVdS5F1nbyM5bV5E9qQowpgt+KsPdAOPS2KRVFM+TuM1NWZpSyECDkphLbcZYFTdpsXiRIxb1OB4aB1nuXsjYuSpYYB+Swn9Jqq+lcSMcFTPbfCgXGojY9eSvXJcw30SEtUZnBPJVU21HkhxIk1PDgTxcOo58JRTVu1+FWXTXGzGviJBpFjatmkHMWs0GLPq7NDkxWmXCd3WNDk3TFYrlmRhhR6ZjVzHvLFjek95Q9HCIKilt121sksHigaABoCdkURaUqC/AWEJgGKHkR5YZQycPZIBRBUNQtsKggNIHQYYbO0soACPlaRIx1GQKCqnvFYDVBoRTGMSZdDWn6gGHI1HFb3mSWHgXhU3QCKuPMNkTsSVQFsKx2lq5a815qT6yN94jPuq3eUy5/X1kFqB55mkkmqGL2IhUkLwYy2iuwdFpbAsbUlJ8LT07ordi6/VHMRWu4GM/GaS9K6XlXKVRV94zfvxKbm8seROejlBepauUSytQVPXt5WJbcw5TYU0/hKpVcr3a1qa5XhmzH9TVXOTz2sJv85fYmbPeb/W9/U1lbsXLQAUlkut3tkljaHSBDGBCYjWXQoLtoTleAm4skkdDC8UjAPU19X5YClC76YeAcR6EEIGOIaAgtwkEaOgZEsZ7Y0tIaLcpmLHm2lieOUlXS9alyYyUMui0UGConCzigikw66+ZQ+zut0V2x9gE/JYEsT92dcOG3KjcA185untWaeSzkw9DgQ3E4BqQw5EIch/YFpnGhTV3Th6LRGIzEb5LMbGV3mpVT53pdHYjjagign5fPZXu3qXCPXKSxWtyjDO5Uy1cuyyzq3QT1FNQfJ6kstyvG1utKqemrbmJZcldfdi1ljN7jFmL0Esp7E3nRXs6mO7MyP/74EAAAAojZdTrWMNs0Ey6fWcPbd2tl0+s5w27trRpdaxhtiSpLbttttZLJUnXYAkgy4YAgVFFjF8EqEvzCg2VuAoIY0gYECQpJ6w6yNLOmrNOg5Lh+Ssz3SVQVTJeEZlcHpFSJ/GwyekZrDcRdVwWFKxO8gNrMpXKLSVFAccdeHH3eRhzyQqTMhiMVd575VXjDXYceFsT+zyy3Vkj+x3tuFwt0I3LKGlZUqedfnN1XIl9JbfeCn17L7sHvJSPY4kddi1bwu6z/O5h2vnd597Cvjhu9Tbq4S6zU/GpftY/9Nvf/zmu93+WeX1Nb/XL9z9Vc6uXca+Ge+75nvm/3YCtX////////////////////////////////////////////////////////////////////////////////////////////////////////////////////////////////////////+QDHZrZdrZJYiMCyAKYFEYtc0VLkiLDiVNCYVCl3U3klQ2DNXOUvWFRxchEh0FptbTwVMllG2UNwSyikXsrvYY16GVcSNtV/M8lTDp7FYFnUQdOQF7q5XSi4P041y9PxRl8Hc/OZO3cX7pt1FwyIUpXZ4eR7V7tuUKHQdbjuGXyvRGGTfbYkRhU0dqni4mzutrwYVYLOu1vMRqgvrPtTP71gQdah0gUtD8uNx9QqwpZ3F9fUZvqzt2mRgdPJpt0bL1vHl3HxV5b3znNLTQLNkUhAMdt2u/2tlS0SoawYOQcYgOgVJVQWLDLxqhLNLjstBFRkHtEgJE8rAcFDunk777qFhz6bxQpZh9Dq1OaVfZFAXmb1ykgncVLahtl7JpShTFW4NSR6R/ZCEqU3jDmC0oGV+6gNah2ggv2/TzqZRrOKv3Aj7P8xOPTc+rPWkNK7kPOLDc5NwNPSV/XMe6IyOQQctm7R1eXX8isTfatGp+QPDKoMi8AXoHobFebiUWlMglkvhqigiXWcJbEZbYp62VrD8cub/KtjnztaxQYy+py3TXr9XGxVqztmrZt57oqur/Z7e+ZYfn+8f+9s8PyIBc0tsu9skowEQmK2AmshQNPQYBLvK4U4BhlDBYeQIriGQ5uMSFRZGBSsKpU4YSnSCRlAWFDSsmbuoHHfeJPohCHBVzOrnZm6i/H0bZoCj8UUMV605uM6zVeDAR7T3CyGAInSpVyXisbS26RfV+Hcs5JRQzO0kuhiVS6bu1I82GcjzYpmDaH5ZM3pdMZOFGHtcmJzTp09aK081Ym87vOTFjCUXLURsNkkXYev9lta1b/Cnor2eUqwnvnbWdmb5VpIlym7ZyleVLHeyyZ1P1uT8th2S2ZbTVZu9ZyucyvTN6zKaWxjX3Z+7f1n2xU4P/74EAAAAozVNPrWMNu0mwajWMvbd01o02tYw2ztrRpdYzhtiUo5bdd/dJKyoChWWoLE9Q1pVQFMBA9fhjlgIAwKjq+x6eLeYdATZXnRlJCsmkEOA5wZwc8jA3SjGS0sfeDBbCBr81ESKrD85S8Dd18N2d5/Wfu6rcmRPKcNIUkpZAUNz4gMsqQznyq5bppTUzm71+U1ZTKGnxSbnFO45t834bV3om5LOo7Yo8NOrXt1Mr9WlpI3LZfSy6z3O1bzt29Ycp6/c/zzu8yq4XMcK2OesuXMOa1lXx7ljy5U33eetWYZcCEjIUQeSimhvix6kkopL//////////////////////////////////////////////////////////////////////////////////////////////////////////////////////////////////////////////////////////////5AUmltu/2sld4KhiAqgrILrJgltxJKigVqg6NnIDs2R9CQnmbmDS0+WYCAFz27PGlWoPFWbUzCIGFhmtqRrpXBy9FtlDS2hKZr5Wejm/bZU/UInnwm286TRGqf6NWSeIsZoS4+yQGEcC0/bHB7lacmZ85JVSHktoReMhLc9YjwRRzpVXqth1liNmO3qtjUisLejTubUFGjWY4U9b+NPe9Pfc897bxAcIVppMd9nFpsVmzvVMVi+BA+WzE1YUPeZMQcYmkpEhYpuuvbOpzR60igDQlJKbktu/+1ko6HCwRI0y/c1yMzoJo4JDMUAw4QkjFEo6IgCvwFpwL7TBwUsL3hdLXnfFSBAmxozN1m0OQq1Hp1is18suHYXkiEAhpag5UrmoH7afhYoiK60Cs3FNDS5qKo8oGtp8Plm3ccx9X/lcDzcdfiVRyMWt3piPIMNXsUUEVqWbfmuwZ/X/xgViMQpZBKi8cvvRP3Gh6GGdujAq9HLcaxbncu01SrrKz3uMjl1SfklezN6wqW+Xpr5dMdrd5eyx1ey7jTWLlStl9rmF/dvCl7Yr73rPL/x33mWu65d7eu6zx73meGGrYALkk2u/1klTvS8U7NvzocyWL+R8tmg3Nhzm2QJq3oJzoCchbpcFw16KHl2jABQ5Bx4WEWjDy8XfRqNEBvFCY4OCgwBW9eQCJjIkeX0VRTDXZGkulgAwiOL9ctYSUOyJJaglE0x9GVLs4nwCkvEpo9rQ6B7pZFn4gWvGXp1GJJKKDm6+83L03sFxmelkomrN2MYSKOUleVX6tNds4fftbppi1qJVaablFzduMfvla5P5UtqtlY3MU9Skt2rHN/Q3MaKW3pTanqan7MTOWGqK7L5yHaGWTNTON2N56vT+OXM88OX62VmvUltua+1bnP/74EAAAAmhZNNrOMtu4a0ajWMPbZyBjU2sZw272TRptZxhtiAo5LtdvbJKtVOOARB+Dj2KNDTLIgEaycI2kVxSJ2Rti24LkENoaoaIdU8naVEPKNAgRRvYKUNTfaUvh+aZYhMOEyxfTNGWN5TTeGNDF2eQqQNjJFg8N9tOg90fYbB5b1VdwNxipYwjdJbyp7HKKhp2wSK3lYr1qe3HZZM9npPR595jAGNLll3HUapMJNMX6k7Wt1Z7lveFbe6SIfO2L3aXs/nq3rWF+7jrHH7eXe97b7hU+nmaaflNyelOdD9PXv1+0/aW5zVj7n6y5SXKuNTvbuMphQp/////////////////////////////////////////////////////////////////////////////////////////////////////////////////////////////kBSW3a7/a25vSYcMjH26oeoNDhHRDBAhaIb5l/E/QcwRVhL8koHGmUuFPtvGV/BEVYlCH1Yqv4OO6Edk6mSBJvnSVGsA9i6e0y9UhG7KhQBUNJEyEmmLOxl7Lc7ORVGCTlOKpQqRGohzfWboioSGVg/SdMF1lqLcy2hnY7UJpKlwQ1wjq8/5Bjtp1OTnR/GrOoElDg1uxK2ejLEhdmZU9dokbYEjkrcRlbmWBfwLzY9GCC7d6dQLOKGLlVIehp/XZVJGS6nlc2ddxu15UEkR47Y9T2e43DtPB24yd7AjWa6S5ICbt22/+1kpVAFgQeYHnkocAOE3rHkO5oqeCIjIT25HmSEjM4UagMQBESgJGSSi6AAumYiZplNmZsMBBcsAAp/PPRILoT0A5IIqipUqrDrwui0t0IcgBW+AoUwQqKCdS2V4uO5j2TSlTW4ChlwIXLJtyJROPdGLEMzMKg1mUhsS6Nx6remr0FxSPTD7yuvEolF7cokELuvJPUUreiWXoZmZXuIXqe5Xz5Vyyw/HHnL9e9Tcy1hlvk3Uwv1O2suXec+U1e1edlmfZyrS437+Xd/rf00qtUeGr9bWeXbvOV/vCeyamICkktt3+1lxYALKWhBGCmyAwaGayxwiHRWNMJEhPeIrzAVobS6LyRhDQdU1qQaZsPPUTU9DiqiSQKMpQ1O0FWpEtGYY3RoCuZEjUzh017M+fkGHgmNN2gtqSAVDoPSWM6juyD4YX2/LBn5sUlqjmnfnWzQBBlRkkERFpNFdksC3Wlyt/XLdN1JPTu6/UUa6ttfzcMou4Ubm5A7bvQHllevT+8+bv2Z+bv1e/jVpbVPhjznN/yzKZFRUlNyr2nwoI0/FLdq36WrOQKzmC3sd3tPRzt6UwzGZTSus+09Cngh+GqSnn5RnPZU8q5dkcoo5V8imK9NlIP/74EAAAApgZVPrOXtu1yx6bWcvbdwdo0et5e2zsDRpNaxhtiA25btt/rZK46NsTFLgc0LMpnIULuSQMi0RkzjIa5kFCSD5LpQHuIqsKkkxS/2bEIAPmLmxiXzg6SpotNp7pKYKhXM28WVrWvYlz/LusSidcWROq9IKIZ6fTo8XB8ulaXhgfuoSvkhsTLlbXlWdbanYElcbjTzXbp1RH8ztycoCttMnHrddsWUQdi4olYSugxpIb35tu+t7izz3i2tvOrYtqms7tf2vrX+bx3+YTZqurw67ntiud5iW94ftqT61jGPqmc7xWJuQOl//////////////////////////////////////////////////////////////////////////////////////////////////////////////////////////////////////////////////////////////////////////////ICltt2/9skq6wsLAYUKFrgVyBhyyKYypjMkN8tKlTJJ1QABoBxDPm/U0JkRkCINfUdVuGnDCacVNVIJQNXanKn3eDDRYYYDV0iQvdk6aEddtLNgzppeFwnXYS/IM9hOsAkJeUpIT5iq43F400nRcTU09pBgvcPqwlfA3uEwbXLbc6k/Fq7rWAwtiLdO38aNd1CpSuK2rZhzAh1cpHJfvCkisjV1pvex55ZmK0e96bvHj4vW9I7XmFpifqlsjK2Jbbk/vaPDhRoFIknpWl75zW2KUxHc9tgWSU1JNrtrZJSADTNTaKnAAgAtWgLjqmQjADBRlJ6Cn5Z8FzXhaW/5QDGkIhoBtktmxhfIItHaC+y2FXjIosa6C32HpBlACUAQCsCj+IhHbaW4Ly4wXFWVy2ZnQSB3LKgJulVC2uRfmWp1qVoUr+dRQIqac1i0qyd7x/DsvRI9G09Ve8jxEpO9Ttu9WlbZ65uFkyuojWum1oZ1Iyou5yvWujnCjxo0z2VmtDeOLtyiO1awxc5rFh7nu1NbHI/ju/FgbxaNrMbb5mzaNPGjYt4l4UTWYUWO3aj0zeLW0SXOou3AgGSSW3b2ySkgNgshEEgLiGdILtcAoBUpiIAwGJgaXL1owDI3Z4KDbk1sv8LAVMXQEKEVy48Br0IAtOElPq3Rf4X4JNLrDBQ4Y8pI6JRx/YZftpG2fy6YmiA8SYiAXsBQgWowFuq9ZtkjCInDmEvtWM72d6f+ltVaurFylldm7BlWikEmymYjut2pjK5p678MyvUt1aoZizq/QSCX3L8xuK08qxys17F2lh+altPqWWrUtjOViZmpzsWm69icqQPqW143KpzU7Lb1Fjf7ljrdmpSyyN26S3TWJuUWsbdFXppbbpJje+buWb9SxH//74EAAAAriYNPrOXtu2Ky6fWMPbdm9k02s4e27s7Pptaw9tyS27btt/dJKygmXdw16D6QImEEoWFk40C5YDLYqBRkyDLMDp3vc8t87pQGKi2kvY0ITCMeVuk4oKEVTWk+8efpVrJ4insoe2BoNduVI1+lYrIF6ZxWPiPCqgpwsAZJ+K9PhUp9zbtuFILlm9KQPu8Nlc3DLYn7NL1xfIQrmxAod4cPUr2NPjD6aNDva0W8fyUrF+7UkgQIWNv39d717Z3mSLE1S2fvW/uDC8WS+d1+38sfOM5ve+7+DeH4esf+H0cetFTPFm////////////////////////////////////////////////////////////////////////////////////////////////////////////////////////////////////////////////////////////////////////////////////////////////////////8gKOXbXf7WSs4KJsoBNDIQIiqNAMZACAiJzAVfJNMJWgg9IGWGCxlIwNDdQhYEZSBbGxACILDYqXCpWJ0TEKRfK93SS0f9JpPlgDBFjNNwS3gJW6M0jNDAJwSYDwrxHQplQrmKQOhFvDIdKJaP1jcoznDOpIqphrSBaFEfqcT7JeDmWHBqYzL2l0IJUhLiVQ+1pU3XeoKOxNOr7XmgVcfXNs53Hhxqbh61v39PHg3jy+8KC8jMEbVoDtru5tdP6w5Y8e+8xHkO0ODGvHhz0pS2M5tvGYtIShDhAVkt23/1slbkTIQSI3xpADHoKoNL8lh7TF5pYhSsg2XNhmcMRlzDQ4IEIlerppQWsfoFVDFpACQltUkWIwc08L2JluCstg6ChbunblHUjJZA0oc5lc25YyQnlemTXiKs/j8DEjnMr6tbAxn9FaaK9TTKmPe/1fbZD+IG894q2ZsiVhqNyU62ee3u1yjGFYmirTMfW/EvmtolsTx3to9MeBGti1sVz/vE+a+PCrmtnF/CtjP14MG0m97p8vb2gUlmi7rvOJoOZqzW8Z0UgLIKkkt1/+1tqyhIzgKhTZBjkhW2BoF2yzpgRY0xTUQpVnEqQY3ThbepLhCV/3AUxNajY0z7KPQkCHVkaE1qjhxAINOKpQLMHRTrmYDKwKz8WI8rbtPY5FGoEFOMkYFQ6ifZBpQESshWiSknUpiUhQlJDbXpizJw5jQPBoSa4Y1c6ZsG8X9PpRaNJcIYwWT6WSSRJ4ZyVMNhTq5hI2P156YzA2ORoIJVm64o1nbWvoTHlc2RmamZzalqNC2qoDezppWqx28a1iLllgrZ/PkcxJxUsb3dqZ09vNF1HYsRtatuviT4tbL9vk1uJeSJPMP/74EAAAApTY9PrOHtu4m0abWsPbZp5n0ms4e27vjRptZxhtiAq5Ndv/rZLBaFbYSxi4YcciqguZAptMBeIemX6PBv8HSabeUfrkRV5l3rctQLUyNx0ZIfjgiOxx6CwBfj7g16qjxw4iuFAtSjMoeVmd+Wv+1t4ZO7DGL5RLtrMctlVkONUFlmWGpzocXJzgZcr4eVgxPndtV+XKloPdsbqZQKFQOaGvXJKHgnl24tlpotZoUXVdZ3SuNYnpi+419W3fW9bvX2zF/pjE2tUm3nd64t6b1nNMapJ74xFtatM13PWnh5gAEMkYv///////////////////////////////////////////////////////////////////////////////////////////////////////////////////////////////////////////////////////////////////////////////+SW3Jbrv9bJX3Jg5UAmJ4hwgssHBEHFC5MXBwKCowAbiPBT/pmklxG6JONNKDwyupQwDIA8A2Tc3ahoosvKOSVYYvvDrBVB1utKfxYdsDpu6IQP3KGRX2lFwbUwG6dDioF00NZuFvCOMprEMOROtikL4higTSALYkUvuFPmn1DhObFBiNuy3q2hzk7HmMMgYcwX5kspjw2NRMbC5xKvrurtLbdxgK3E8Gdjgsr5blu7rreL7vd/dRw1YqLRcQ4MDDdHYYzlLFtaFJSuL5876HJP4OsbpfOvGrNJWNGbZpMXiwWQgFqS3b7WyStlL00JhNhp8SDgV5qLl1wCsNQtJBSCnQugWvFUokdS+pVMOleUeRIjAUwIHjOk/ozNSTKS5w8F1C/q9BgCR5FMgYXAqOvBsQtyW3F56kkg+Vp+2PrK9XM5NF0hjIw5qn2CFM5M8NsrSuaRZdLh5q01H7ApVEpJlZlmQ968YVO/P9ykYMuNX9Lrze4TxG36m1Da6aZdx7WW9ZllgOB+VrnMSKr5LXnYGGDMyz03vMCLHeeurXpTcZ5Aiu8R4Wo1dWkriJdsjyYiXpT6lyICkktu3+1srGy3uIMhCCzNDUEQeeAMMXSXcd0GhoEWWExnFUDRPSxTOTMRqXclsXsetMdK6RNMUqCHJFpcp6JfpbBhIIEnMmXhIWVYwqmZ0t5AVDUld9gilojIukICiSvR4W+gaDWxw0hvgyR9aGYjL7wJAj1WljJbt8vh3YJ7lTy3JmUvcthUInnYfdtYDdiDZcz6VSWXvW+coi8PPVP25jKVSJ6pualWcreCXs2mpRKsqs+/9+pXlVmXyKi3jh3eF7G7lju7Rfeq2+5VLVbHKko5Lq9T8t5Wc79Nr87+udw/ussKG/3WeGPLut6tWP/74EAAAAp1ZdVrGHtu3m0abWcPbZrZmU+s4e27sDRqdZw9tmSpLbv//tbcoej1PhZgDPIi/jRF+IOACAAJD7Y0bgEtlEtrrrihdyHaJr6ToYkjYlwxRuCbpetnjwZwKs9gcVfFkjnsNqxmDHyfycidLP16hQxaMihom3eC5TPNaZWlXyTx3/bX8aHFUrhV4qX2q3isCXbXSkrEh+tGRyU7xDl7CxqDDm3uzU+hWgwNxZWuezO1xvhloxKRWIxujt8kFlfOV5bNUOM+pW+IWKzRKOETFtXh6w/e6Z5YUzyR522LG1PeW8bcP5mpA340n//////////////////////////////////////////////////////////////////////////////////////////////////////////////////////////////////////////////////////////////////////////////5JUkltu2tklaOmEoEYwB3rneQgILStxauguCllN0yFpiAKF0qXMkKhq4ggNURJQRizETkVGXSNfShSZ8CP5BYEEwxK9rpcRJdh7bNUhECNwbo7uV2ctqAyhyLlFR1Ch0ZlakKNE3Wt3l24Sum5XwXi4S5b0pAcJ3zm9bEXEVz9ZbJFZK+s2nch5owjGTFstryPEgRNNkaBEeQFKysbDie9Kv2lgkcFAyQ8QIzVI6eUitT9r0qGB1iLekketIld1kthza7v/esy7mZmuLI3TOm/MjA8iVzPExDa76lzeJAQBbklt39skrDBEy4oimLPgZJCpiQMDDB14n4W0OJw8WcTAeG7KLIVKIAxZzEJ5aVFOAlWPOz2cEjy5r1VOVh6lz+L5XzGH+TLRUY8sCtJOhWVdjjsBlRJdieiOFxOQ4WUGSaBb1w980K6vfv3HTxtgtPjR26erXPHb3GslX7BBa6Yf5jOlWxPIk9Ye4rxycL23ImE+93f3ZT6nvndpmxLulmPEcof2zbiXXD+OwOUBEvmWeDK5PXzjLh9nT6jmyRnmZI0s14sObdpHr5htE8WM/eWkj2SJUSrLbtv/tbctALFtlAnAVhPDBFZTxRWKHmNAl+sEoe6IiWdMSciCo+846lpKLJMdkqIhNB7o48S+pWlc7ag8fEpnWKu1kI2o0KnQGspXK8zlJhrUibvseWoXkSUdwKepJSuOhLj/GgphjJ1ikQol0JPoE3cIlTIwtkY41TFy7S6oPo2VYS1YVrg8WrsrOb0Q86rJqnsxtyecndY8uJYd2B/dE4cnbm4vrK7KeV7IqhSzhhQHytcNQMIfMjmCE4RVpdsawsty5XNoO6TKtWM7x8srbx5fEWVzkYYGs53aqzHcGLd8s8KstZfu7XGP/74EAAAAmqaNPrOXts4e0afWMYbZwZo0+s4e2z37RpNZzhtiAm5bbd9bJKthM59AKQLIgdhBpNEvyhMEeprCNDXKqkBjVB19MWTHbmDJ1Y1vs2SpQpBoC5FuXYbaQRNxuFyZFdNxuNDacx/ofTJYM4Toony95YEcKJJq7NaaOf/oRhPRU6gmeE3w8wIUTdMQpIDqI5RKxG57DpBixWKaZtrGo3uFoKwz5gtbP7UiZrm+XkK22W3hp5VT+N6VbXkDGo1GyuW2NSSbcWlJofhxqvMY3WPmW+c0gWgV9aQo8OJj6vilabzP8Yzr7jY1Pf/////////////////////////////////////////////////////////////////////////////////////////////////////////////////////////////////////////////8gNuyXW/2ySp/KXM4EcghB0uBApiUSGgA8oopcKhla8D42Dmr2Wpp+jIE8X8FQgwT1v7GnDhmaL5Ompy6qgrQoVaIhq3SqH2EtHbsk8rlVVPVmzkNghlR6Tl/4mrc0143pfQqiWY1aK08/2pVeuxOaxlM87jdOTkxfm5Lakvdxu7emq1e5lhS500qlkUqy6MUFFUpKW3nnnvmP52qlyI9mKO9U125ZcndevhLuU0sqXt26ebmaG3Pyy5RzP0sth6niMOZdu1uXs8spjdNjayy3vXL2sbeWWH3suTnc7vaTLLCoSTVJbb/9rbmdgwNyQuWcAhk2qFroLhCAkZjQmtKZoz5M5QKQPQ9NsiqUfc5PiCkiUOK+qWmbkwwo82NxpVXIlM7ZeqxL1V6RkrTzl7rqFLQgKDnhcFRFibTKNJwNZhZxh1Rgb5PlthTpSSJBnU8rc5Ho9Y0gajnhVoqRxUllDhwwhjybLinlO9RaSOFGp+I2t0r09XloNt5bkLhvG6PC0hpjRLxlw6nSL1OvtOabfNSxeDMvq6mlM+r2O7JM5vbM+Ysk0O0sz2JmrhEtVmupZrJy+MXdQn+5fd5NIpdwsPoIALcktt/tklYeX1egaTDKTzmJg2AhcdZo6wEUoskokMETZ+gr2R6Z0oUW9BSY0avNYV6DWOJBbTGxgFJg0RUKY414ZABgGqdZFEoU+kEwW0EQAJXmqRQpxuqJCJiuQkW2jkskeFfamqyHHImQTFYbe6V3YGiNSRUssgiMt4zZwIZcudtwBYj9SfoKSEQLGJFXyo6i5c4cgyWvC+juuNSQ3WyyqSuTSvCfjlVnU1RU8nfaG61aT52JdDUqnbVSex3DH2rdunmK1qnilmVdkVeNRaM3YjZx/dmWdi1mzzlWglcus28bde1q9WlNS7jyXXJTzGW7ll/szUP/74EAAAAnSZtPrGHtu3mzaXWsPbdxpo02s4e2zz7Rptay9tiAYpJdf/rJKQDJhu6MdTJMakB8wr1bhYuXyVYuqODxBotC+SjkEDFEgtTbcQhJzsrILHetrCqhFeCXkiK0AAllSmzwpAqwQLK1A03JQvLNkjgKXUo7sp9XtxdTlOCOKQJGhKuUDknVAw3hZWE5BetTdAgusTxo9JPK9rZ3aZihVrma2ml5udPQdRYtsYzTcNgxTFNYVVqa1f/c8kfdH8KE9g3xJEbMRNw62vD+Z6UrPbEa1PW1ocus++Nb1inxm8De/a19+s9EL////////////////////////////////////////////////////////////////////////////////////////////////////////////////////////////////////////////////////////wAm5JbbvbJKk6rEwsLKQwQJvS+6hKGaphpcBlFMSg1oKrgTCx2rMgk5dZMlM16E5YUF4kJXmrPqWwIlbV46L7kAX1Z4kTAEsg2DX1dxeDetrHLL0wGWoKUHKBKg2mYJCLstIaBvIynidNCkbqslnOkVxcj1WTFZG7UJnnpBYqMmsKPNG/M9U6qGU0nFNszmXF4l81iwqOMK87dAiObY8izu5WtrYeuzvjPJqOcZcODphjLqO2uUGPM6gR30zTG049zhKSJGo363CeUkiwIm39aUgVxJi164kvA1bPig4EQFHJLb/9rbUEiwNYRIobGwOWXflUCYppIn2K7bcnySTAw47ArVWUDrBbjiNAbhABZ0dAoVyAFtC2o0v2GB1ZuU11XKlruLfftrD5uWqsl0zpFRy16rIG+Up1H6tG+u3abIovJmnK4RWo3lZERrkpXN4cyuSradbrd1dSZEsa7YGJ4/WXqMSMJtYkowq0tUhF2ZeayopUt+1VDarxXJqit+FMQF0vseYbAllkvj9gP9CGVX2T1WJDWB29ViibHOjK/Scy0mo9FGjL1tjUT1vH3HpCxbdM01mm6PYkO0DNvums4xMQE3Jdrv9rbS5ierPRQqCgRxQZlQLCE5xQGBBpaVyiQZDUeCTXFfhBM3EUKR9L4rTJgwYcZbwVlQBr5lxgBF8oopbKlNGkPiIxEN1OX4d5hrIkALJhAAsFA0DOvFi7ijXzyG4Ux4BznEYw6z+KQurPKfysXayS/s7IaSkCAI0ebUxUeJ0/1wYi3eEoD8ZIjY8TBzsJ0l6SbEXYvJuGeotzqFg3AXmFTJORGoYhMSKmz3USrZGNVnQjiGJcvKOnRyqNB6ul2wHy1TQUc8hnI+qecNUwEmll+rgpMUpjNYO8Wftka0Pfk1TWLRtYieSDE7VvF8UnP/74EAAAAptaNTrGGNs2MyKbWsvbdqJo0ms5Y2z1DPptZzht0S65bdf/tbcFyAgGQOIUiI5pD3VfiMAg8BvOulLfRUR2lsXlDiF/w5EIsLaaul9Ck83+jj0Ey5Pbp18vOiPKG2VwzJubEaaOXXYi025MM0Ach6PyWNIRCP5o5649jQ/UXUH8xn5BiH8xNjt/XZjUL9aZXFMuxnKVg+eLULqlu6w9TqXd6JuXGoHoZ+LJZUxXabZQoLnK1YmUHlI7tuMv0X3x6t8gXwsa/Z6zKEu1uF2lnuXR7Ts/ttk5ad6tdpk2mbMf/////////////////////////////////////////////////////////////////////////////////////////////////////////////////////////////////////////////////////////////////////////////////////////gFNyXaX+2SVaShjSC4gkqOQ0STRzZamUZQ6z4eAIhyBG44x3TZ23eaL2pmQGXsSxHFA+UwJUWks1UU3F/tj3ApUCgSIM8nI1KnbDjmlOO4oqQrAX1YEwZySwBGieiJD0lwMYvRzoWbw1lehU0F/BgN8zI0xmtUwyph4dTwZfLAhtUCI13YIrNDZZnOLHYYTAgWjVbVjxI8eDqaE+bZMR8NsWs8GO/mPb0u1VnpErNrcaE+tAgNT1tg1a2WLtXPpIj15jF4usWu3Wgy5s3e8Lda72+jZiUHItzABNNy6762SVHcdFdggsVsHuAOgx9z0lhH8XrhTCIeTFRhsr3c5/QDCIhWAMRUeL5GkGgFQucoVPRMKNmEoHyR3QsGpFBtEAoIZqzdoScyZyhsmVa+yGLcF2l0nPocLgeHwUiMGZHLpZVy0+U42ROL8BNMpHQ2D52SreJ2OVhKSqlBfJcp1uwuIayNDVmK9BxOpes24/ZH1Dx9i1Eq6+by6FYtgbErx8Mjwnsx1rZWpk7fVqTpHFBWB5tdEerlrye3Rfdx5yH7LbNtz1G8vSW6b045vOgAxy3a7/a21Q9Dq0YUWQaOGtBNN3VRGmqJL3kgV/A6k4rFlCwyMDck30T4IMINXZfUNQEIDpqmhglUZOxFK/gJNL1gYdVd5WCtxWwHFqYydlpZ9MRsKE6ZbkzJ5W/FFuUq1U8BTMMQYzhNGGpG7lmrLNN82C/K33oes5jbVqXOcdKBaWEPa+kov28bcRty6DHGjMXbg/7+yiMKcuVJ7kq+fppuxC4lK7MsjrrSy7Ug6Nyx0ZmZfWmiE9DlDDUzSXeR/OnvztmmpZE905Kn5twZDu4zJZiAXef2WyrC/V1vmeFNMXcKtTXMtc/86+He6y3vd2n1KP/74EAAAApPZNNrGMNu3q0ajWcPbZq9j0Os5e27xjPptby9t0AYpJtf/bJKW1Z9DwrBMQsuXonWDqDCuA6jyCjLxZpItwn+bjExRYRdnjmJjCFRQtRaQv9YYQRSpIacFNZeaRDSEXA6K9E4WUw4yhhMZkUellpt3LDnst3DkOP9Sw7IItJ5NV/lmn5lhMzOcus8leNi523N4/nW58TjM9qnt4WcPtSjHkvl0xdx5jRXOVd17Fj7eFqg5yrqpc3ju1hUu0O6e3XmcdVq1flrPt6pQYzOtZ28uWZ3fN85ncq3c+59/VzWtYZd1/d8uV+1l3CkP////////////////////////////////////////////////////////////////////////////////////////////////////////////////////////////////////////////////////////////////////oFyS3a7/a24uqkdTkJwYyZvxfRqKzVAzHWBzUJRqtAUB8m+qoE6mBJ3sGWEcsLRHQhGSDL+xdiw6xoasczABfFO1jygD/K9zXApe7D/RWw9kKg1+awcKNjDEUiGGissT+EPAgx+LTTRnSykc0m2yLKGx4EY1WWZnctw1uSZhmq1dmbLK6d3K5qdwunVpTSwtXt8sLC2J5zV7Io1HeJePIrELZFBRVyrm+ZWZzexXsiuVbBHXKdQpRWb37xn1JAb38PDlCg1j+kfcaPDgskjnu1tbpDj0cJsTZzJDj51CnABabsku0jbiLgXNZaNDgeEArEQokA0ALDmaMNkqapBpYjSJEm3JLhM8DBmKCc5bRHIYyQgLsHS0gX1WmqoTFyVNWiID3VfBHchGch9meuW3OCXHa0rlhLKWHKbrANIZpWxiXkgQ+EiGFKpdydSywGOI/bK4YVGeaaT+sL07yWBEkiQnsNGu30VzzaLt5VqziFjM8CLP6SRoEu7bzurYzyQZJo0XThHc2+DGY52GSus0rSauoeMN1GyBaDmFe0aWBBtt1GgxbQdavnNNZjRf8SwIEYVGqGkpRyW67/a21JQKhLiAkDFq00CRLQMgXoBgEyggKwFONICEKKD7SjaAcswuxEdX8COsMgJ7ngQS2SNXaJIykHBJsIJaoKWXApooi1hKxtXSSbVlcRxU64aWStxo8qEUERfCdiLG8T5Fqs/DDBoBjqk6yZN0E0FMwJB7e6eQonpADxR6JMs4EmkS2p9kdzolKHWb6eQhxydzWdbQ5qo4SvOizphfwmu/bWLDc9gI+EuU5MzuL8trYW0tzxPLlkgqpzYGu0c/FpgUT18xsblESFFlijvEKetyRgNzXiPE3EtqnvS1H0S1osmcQ8z/0vne7QcLv/74EAAAArPaNNrOXts2szajWcvbZrBo0us5e2zlTRpday9tkQopLtv/bJK54IAZeVdV6EQZeV7Q4kSHIUyiFM4DCwwBl0eKy1W2RzANyAsvEmo8AVUU1BEQlQsxsQqUEJStM14AAEnUNArCDICZbDkF3iruUyLFkDrMCgB1DNDmJofCXNeGq2tSn+bqxJ4W4mbzwWxWNmktI8VkaFLrOo9IFYKy2WiQIm7RKuEzquL4tjeNbr5ntL+t6YgR6XrDpiNSDNdie+2rW3iDXwp/iO+iLUZ1Fe+SNa2dwrfWodod90vD3JnFL+3xTW/afOZtag///////////////////////////////////////////////////////////////////////////////////////////////////////////////////////////////////////////////////////////////////////////////////////////6Jcet2u/2tuZUBAH+HZwIaebhatsySYgOJAlWBAkqdQRBmRErxaSu3wRkFA2IKajqKaZjpjoMtZUqsWBn7dtgs2YRMPxBXClynmdQ9G26RqSUrKn2paSQKVkSw/BnlzP17W6ZJqNxqK6jdGVsW0aDiOuELbkKOVteQVZaMShpWHGLC7E/jtz7uN9MFD+isDE5f+LiGu86asR5oUzHDZ6KRwb+yWpZshNVmyCywYbFGzChQFYkoKvleo9vSjg+jvWzd3GC+bsYi1gOG6OT60XPvWmd3tal97gRp4NIBNS23f+2SVaIiNcMQvg0kEjGCCyBWFFsEYsHcYWD8kCBAbaOUABlUwZIBAk+lGVgltJiIjkRsmT3ReRjp6ZzzFVMUNpYXEYEhPIAUrFtMYXyxJOkvXHLUCLMQlWF1NYnKGGkTU6xdFyXzNolIUJ9H9mSy6bU7FVDfe812SJPDlkVifixIMfN8bliNrXjcODH1GmiTxKPFJel41fWj/ObYwzR2Ws9sxoV9RvX33NlkntLAa2NsPVgfzQqs0mYkes8GFFrh/ndtRc7mxNGl3fdMVzm3rSfJATdktt/1klbGSA2HhQu5QPMiglqKbMNlE5khEdBpEdEhQAyGWajQIoC4SkzAGdp5nRX2IBkTKSBILFBpUhPL9vcMxLnasrdAkKdSGChh9lcCx44E0l6nlV26K6UcYUwTIug9ZOl0b5tBBw7ReFa5HBGZm9GqsuBook6DcipZe3M3yMkHSy4N10rZxbG151Z1Kn47Xe6ois73eYLFR8wxHGEyvWZ4/3TD2M3trnFbIvreWDS+L4ljx59vHJya96Vd3JwTEVcN7c88RygxrwsYk1jWH8fO2ODHw1TPMzulxExDiueZqP/74EAAAAp/ZtNrOGNu4ozaTW8PbdqVmU+s5e27pDRp9aw9tkSW5bbt/bJLDwWELnCRAtULao5w20YICAPoOPcRkl0y7F7OfPDQnFaGJVX8/zcmQhGVhGgxEhGF3JXo2tQWHXK1JeTwpELoW1AKE+INDeliDdoemmk2gaAAEsrAoejEMDcA4u9iC76/P5Qfr32EysSyuU1y2za+j1m2qqCZRYsrVlCxmXHEcbuvYzkzTrO8137VbE1bm8XPQ1pl72gzfntrG1bb5SvTO9sU3reGnW+3z15nLZvze9Xb3luGvUjtyF///////////////////////////////////////////////////////////////////////////////////////////////////////////////////////////////////////////////////////////////////////////////////////////////kkt1u2Xa2SVuYMCIsIAAmXjgSlEd7kCaYIgBhIpQbTpVOvUmuy9l6HSC0uqz1MXAoVOwKlQIeBMu0ls+iyUg4FLXoiMR4jQ3Z6l0v/GH9XQ70mYnK3ehtIJ4+RYi4pU0myqxZnV5KFMwKVzb1JbLeqnI0ygHQkEHdneufYXFXNiy9Ubs/FfSjOp0m9QwwGN4xQ2G7188xL5aLpRQb2ixZdObvSQZ3jFHT+4jyFSikzHlZIDNBXE+2NjcKNmnzdPDliy3iP4bjRzhQrQGC+m2A8wzPX+GqRmb2F6rnKqlUsVlwioBN2Xff/a21N8z12XDhgcHLhJNylUEh3rEzghBFlc6hSSEpclAS7JiGiwq9nsQeFKwGcEhDxa/FgyEZGqA4HiD0jIzOVyFo07laVnvQ5ztUMnb2O1KOLiYEHUzCT0/jjT8idSq+STszx/VtiwOuVKhqVW1Yp0IZ7u3N+xPn7Au5xgu54DcrnNqpEdfclo3eyKDV9aameWA8bLxM5T6E2i5nftSrxDe6XTmxxnOk8XFWNsgQ6KOjPz6fRXy5bax/A+tZnzrVvb11rHzjMTFPjN8Z1Hw6gouO27Xf7W3PCYESKljGbEMjjMAgQnGsGi2CDq1CgkuBe7Jz8ZgbKhUquU6V6I4TQgSl2ACKHE2WROgAjIkOiu59hLq34fpnBdNyVxvPBE0yiDIaZS/z5O+iTrOgLckCjMhAIS3XPQuAmxyH3uybXlQczir1EpSsLkpUevs8NffJ82WRki3WauKtQtYxRaXLE8T8h0rpZywXZJLPIzxiiJ6ItRod2xJTQUMq2vEes4RjFCcLOKrb1fMukpWNAjQnsSO+ko2RV7SxuzZEgRXzZWOzuKMywv2uO7njz5vBcocLE1Nyucu/BiPP/74EAAAAmaaNTrOWNs3+0ajWsPbZ3VoUus402zt7RptaxhtkS47dt//tbcl4W4dsKzAYAioVMTBllGyGEwpOBSyzM1CUVZa64XCReIIwKelHF6iDKPJelcblIEhAUGBwcmsnUXwRxaassVEWS4McvQHSwHKo0+HZTGwUAAJqNIuJ1ky+JGVWjJT1ud5cvwkLIz8dCJEhy1WTpN3VJRcZdcov1XtTBmkXtJEd9/lls2kL9I/hWNPXbocV+sFkyF5gxddeCO20bfhxyp8lWurYvehbb1l1nGPohQWv1Lt9mNPbSGa/tcyD9eb7/////////////////////////////////////////////////////////////////////////////////////////////////////////////////////////////////////////////////ILkt213+1ty0EBEPCoIkEGLgkgYt3OFQACVaM4OBI3P0WQCx31UFIBr7bqF0pwU4pAiOIDwlZrd2NluodYWJMiaHQek+Ga9mj3VqN9RzrKH7cOVQujpCCk8OExKIZAmwZa4XBdVa4JJyaGWSqH1mRcot5M1e9SDhDtg90jGVB+uavTD6FhVx3SEJ1Jqs+c7s0KiWFSM2RL2evXNykjq6NJvGobBiSFGhS0g4b3FYbbqJiUDc+iVh5miS6e4xBy4p1tlvEtDcWVtgsbC6cWuFnEKkGLXOL2pVlg7cIjXesLBATcmtu/tklFQFNHTMBpXhgilQJVQvoj4Iui4wcGzJdIHmhU0ZuBgKDAIBk9Cs6zXwLcmMSRbbOm2RYhE5rzyMxS7kLzNoGBWBft5VgmvQXGVfAJKZyuW5NKBkIoaCwFYd0xoG1lsr5IkpFFkI1EpnBx25SZdFWAvbRyqr2whxI3Lod3EKd/OYxz5W4tBS0dI8TuWbdmcoLluQU1mkxlVvsor6mrFztmQy6hhiN3flFvDVFOSrlNfpPuXpqkjGNLfl169hO2qa9hTXs6SmxpOXMqtJnnQWbXcKbHtqxljYraxmpy3Vt57w7ezzqVbV4ktuTW3f7SSpbLkTdAgIRFTXykvTAg0u0qxoEHE0IE0mSFkydTfpbLEYkI0pKw2nGhkwcIY4zbylQEcE0FpgdGOmlqQjWXJDiLxbZaYyBlaYDMG6xgvm+s47ENoptNJiuIq1oS5oeYotJcBapO+O5MTf9lzxsstw9DsRlocKMNdeWvPyRtHGizYZVMu3A1WP2p371qlylcRwylN6P1cql65b1L7uq9NL52UT1bG7XvU1V8pJZnL9LfsyCkzluczLo7MUNW5XlGd6/S6vzcaq9/8cuZYW6+8q9bK7+/tXrW+49u9p/zr44d1zur1TlOP/74EAAAAo5YNRrOMNu0gu6fWMYbd2do1OsYy2zp7PptZxhtyAo7bbd9tbakeyyHhCMJCMKDiC3bwolGPADmAwMWESINAgnEcjLrvoAAF/ks4u3ZtVZRgMoliqkVVfQXby5UIok6y/md5P+0ZlSPCRhaQKAGqI4LoDhjrEj+cdOHoLgd/n6gNyKWHWSXoFl7MWeWlp2WkNZlbBW6J8dofcuOUEltulB1aTxidd90Ntgtdqz8Yl0p0/s3Sw7clT8Q3LL8rs2pLRSiKQ7KWKSHKvlKOUNirfg2zlN00Wf+mitDasyOrW5bg/UsramJiclUSt51McO75yznnruNf/xz3erfazEC3diMg8v/////////////////////////////////////////////////////////////////////////////////////////////////////////////////////////////////5AUkluu/tklL7okQMOMXUcDgpBZBgLNz1Ia9BaE13F9A8lGxBDhdBoGNSuNIFJHguIWQGPcpd5aRmjhNDhwoCREbjLVF1iuQrcIhO6yNtphPsoAyd6JpzBo6sitrOCJEUmNPKo+tXKDYPmr+pNNSenq0kDQQ0OeooEkPafDt+5ItdtTO+4Te5XX+ht7x1O3Zr6mdruqTHdLMX8pbS1bPMeR3c3udjNL25yhralOeF6vnhn9PSc+treuX6P8t1O4//4/l+VLz+1srQVcmGg8+xPS2CJUlt23/2tuRREptLJJoOBUI0xM0iUlWI4B9S9RlOzA8jFRua57S1kJJDRBZTulUDHDJBokUcZPx+VXPErXBSEpG+JtNZ6w5ZqVy7GAuq/SmKfK8jMcv63IC2AJ4OSeaKp4pjMPVlTJcJ4G2aXGGwWYXYn3DdSWRGrA0gW23kOQ1Eq000SxFn5rwFRQc8vaSrGl7U87QTVqWyjfZLcndRetHpuRdoJ/WeGUsm5dI6KmrUtDqfq5yGzlqjw52zu7aqzljKzGMZZJKe3f3azv52bdin5lah3KflHy2k13K39nDPfc8K+f9rbvf/428QApLJdd/tJK10aDbsF0AsCAum6qFJAg0QAWL4YoY4KJzVi5LLZ4MHxggXOyF+kQkcTGdAMLLfdS0BIZZOoRNnLVCW0iY+mkIANPR9L2KCKBQ4oOpEeeyxSTjLfR+L3CE6jRftSDvytu6O7TVxsPRyS5Wo5M/aVraKs9tVqr2QWLYs4g6GoW1mawvS6Qw3L4eafF6G1LLdSrRTvZdM6ob03a/K1a3j3HlJXq028qfPta9O1s70qp7M1ZwxyqZ/hf3yrr7lrPHGXY61rk7QfRTN+/bzzwqWsrWsPy+r/NWbn4Ybxq5Z7yzzzvyv/74EAAAAnyY9PrOMNu14z6bW8vbdyti0+sZw2707RpdZzhtgAY5bbd/bJKqgviViOUv6YICuCoE3R5gZKNgvKzSLGvwPtA7+F7EhGHITHEVjUajJiChzpesiYCqKC1x2xkq/Z+NsnXI052VtrvZFGV9Rhoz7JcICBjS7lxp6oClDWaQ26ZIxyWFReSzl2xWs1KeU0s/jKpNAd/CWw9F7NSvWk+dW9Px6pqdmXjtY6nLuEzlM28MO7sbr1eWKXfce2LMd+pWtXLVm3qzS7xv5TVutlh2pqzy7a1llW3ljl/KuPMtfW7hd7qlx5vut45axu42d75a4LauTY//////////////////////////////////////////////////////////////////////////////////////////////////////////////////////////////////////////8JKOS23fWySpKJeMPDgA0gePIAg4JLAC0dj4GKk8JawBG4iSB40ofwBEIGOuJAMrgF+1PBC0MJJwWiWBhEmV9Q1MQAv5eS+2TIBpFAStyDzorOdlpwcSyZY6z2JaOqdOEfh8rEQfiF0Uy6eRFDZ4oU6uGJiJCUSTUa4ZdLjUz9wqz2U25mSJEjuDhRyp3uc5Yl1q/ziDFmjvnjO4sNo+ol7KlRLzE7VzZncSGpJH75wvaBia9KbvHxXWZfqW8W0nxaeSSPePbX3aDncbcdyeXtE09zvPrF3CQCism+/+1tqMbDqMQNKzx1MlmY1RgwrmFO6DDDBDADGhIaqz0OA0FASo+yR/ETT7AMYFY6VKaYADU3elm0RLaAkhkLOWNKlAw3GVO5gvFuaHWB2wxtiIgwAqOoymkGhvfLHvFSxCzUdmBX4n4aqujHoblMqqyS3SK6lsGaZThMUUKfimlEMQmR2n+j8AwxF71E9D88dTKtbhFHfkkRq2+1pRfpKKco5VCrM3BNTcr5cs0medJJI628bq391a2V77Mop5ThlTz+eFN29Io3VxyyvVO8uY26HO3vWsvz/W9fc8yfTwccSFHZbbv9pJU+lYnFMmlB00x1Xl2BI8wRVJBxKGAOIUOThKRWKvwTBIWAkks001rL+vwJJkgz7wQMlpTMsWAUdjoMkTgY4DAFY2wr/VUcdFZXbltJVaJRKNTjJlZYbEQWFlsSJSd89ZYkmkkA37itZZc88BRSGHWgV0raOjhoVraUm5EXgR64zFK7wOlDzZ2jz7W68v1K8JTZ/KTv9Yt2IjYn7NTtuN178Tq5TdHct17luW6nYLl7/zcru0d+msU0fympNMXZyZy3nOSqrhKo9L4Zyo5vOfobu6mFnWON/K/jWtY1+15rlJWsVMu5/vdT7GH2dX//74EAAAAoVZ9LrOcNu0szabWMPbd1Rn0mtYy27wDMptZzhtySWpJbdtbJKVCX4UCMII7cTXOLxl1U8mjjq6D6olrKUANZeMMPYX3dsWDHFko2bkICxkIkh4LpXkQCprMxciJMuLfqbLDMIQGoEmWRaXz09Dt9RXecHFVAlmOUzpu42rhW0xKt6vJZzlyJzOXJRau0leqjpA8bm+w9brZYP/O1qa9Oc5XpGCyKtuXUFyxKsbOWVPKpfYna8pws3atDnbvTs7K+aq1dUtPjat4WoYr7q2qn1tYXcrVvDefamNNYt5732pj3LKtutM3qtqkt41KevrD7/4ZfjrHf67Zwh///////////////////////////////////////////////////////////////////////////////////////////////////////////////////////////////////////5AMkktt3tklKiXVaISHXQapQGXuHiNqfshrFCSh8oIhg0cTi5KenhUOMpYoIhEiC8yD7ObxZCByIKhsFuaBRskai70y3q3b2mHw+3sOzkORCtVHgLhCDpHrLaAVNKgOkdwQVW7U76Rqs5wmhWsbm9JcMpbW13VgkvRcv38PCsQ5z98PKx4FbTdWxZqvItdQX9nBd3YMtcGa8H13Gjt0SPAao8fE6YZG3bxtfuo0K+K7xmFVlb6QY9Lx7wM78/cZbKpiktbEfd82gR8Qp7a1m0WXGbRADUkt3/tklZIDhcvGYQJAEy1QtnyLTKyYSHPm7MSLYDZBOzD2ooSGNlxAE5dykG5InBCwsFrcOgb6CUvOwRK3AETcFYYQLWAGmBQrKmtLAr8huMJDpKKFtPfgwaBNl1VUWyrhWXKn+CDnJeuKRGX0lSVzMPS6vOxyHtcX1LohKYnJsYKo429Uv5cisqsy/G45UuuakOcumYnbnp+9Wm6bty7STG6aU/Sdq01ugtxSzXszXyrU7Yl/z13V/mV6vhuzaxmr9i7e3csZc7S0/L9XU9KdW60z3HClwyvcltzes8b2eGr1W1u9a6EkktyW67/a21tRItewjLNcIgpa0XXbxM4xb2u2gg15lhC3Trx0tI5zeDxbQZWzcYeA6IUEQthktHEy9MSW3DhgGJswxxlqQC832jChjHGco9uoVktWrM5Lxt2aCGHnnBVLSS5ulK/DxL4gyD4KpMIEpYtEMXcwZtEIelXH3ib9xB8ncm5I/E1DksiO5q7184ZcSV1u2KWmyg2Zm5nCOXpj4y7UbkEG0cnh2etS6vNYw+4MidulkdLXpaSSUkoxiEKZbDMOS6GMYIp70kpYtI3la1NvJPSHeE9vO7lXq8wp8/1vXd5Z6l12tlun5lnY0KEv/74EAAAAo8ZNTrOHtu1E0KfWMPbZw5o0ms4w2zyTRpNYxhtkSY7ftv/tbcmURAwQKxAIFa6eT3LsTQHHC36oR0tgRpOB8NZZ0VUl6i5AEkkwl28BeKXJpMjfJGFd6YVqAaztsibWG1hkoBpUFS+Su/SQTMy+crykUwWljblQ/fMlyWrNUWnY6jonIDFFVkR7iZ0TxdJqHFUUJ5OqW+A0N7pxmkn800Trlwet9Xr2GwyvaPqOUOzg8f4gxYrCq38C9aMnfuszsGYEaBnEWt9+s89bz4mtSJNh1LW+I99azqXcu/Gkvek+sWgv9Qb+NRdHjG//////////////////////////////////////////////////////////////////////////////////////////////////////////////////////////////////////////////////////////////////JKbktt3+0sqqQslr4yp/DboBGDCjwlzjDR43qFsyWynjAay1fuEOiERVizj8IYIUTDTZWJMXetxmLM3nAo3zbpHU01CVdOxiudg60KR82cx+q9ZKRhF8IYpi3oUvJFbbCWCut6AcIrmxK1TxGCQ5tlefzZGupXq6TicSbLGY37Y1t+IeqeiugapG8kt7axR/dBwJ0udlEMXKFvFlUw4akQ+I9Rd1JZF0jPm7VrQItcZj0zemrbnbpo9tbpjV48WW2ocG9M2xu0msw8TVvXOtS6xD/rFIBikst29sktUIKpgEedwg2ImEoeWmIgwbYggZaxxZwIsBS5rELXsHNuCQSLMCPsEOCLluVLWsDSnjJlwBdb8lCJPhKwcBDWVSUD9O44V90pTJI5GZ8vMLJf1arWl7NFh59F7NIisQwrUMqkXaay61WisxKlm6OnqVpTHcO2o9IvrxF3pVamd1rM5TbkNHDcZrWZRXgXKrercppFe7as6lMcqxSV1ey7WNW7lfpf5hazuZWOX8q+HLVWrnZ1fr2K0389vPm7X18q03dkENYUVb7NytWvWMsZRWsZ26/f33C/fzAAbctt39sks0W+fAquSOEE2XIyJoBgxRxSePodlUEekD2CNaNR2ZJymQ7tskTLS0AyQvBC2IGuLnI0JPJ004KIqUuyjyHDJwIWNLdAEATuWQXCSEDTNzbO7QtMDaWEGlJhI1qJyigZyrE+TOp+jkM5u5L4o+z8SqkbG092ZiNXqSmk0Y+ERe72XTz8xrPl6Ar0YwsUFeLUfezUrlMqwoJNcqSivZpn+h+ly1TU8xQ9h2SSuQyq3Yo4tQyrKzfldi1rvf5c+zMYy5952FQDYpqGrN1bU3OS6Zpr0BUM7TTNmmztb5Lrus7s32zcwwqXLVW7UP/74EAAAArPYdNrOXtu1YxqbWsPbdtBk02s5e27mbQptYw9tiAm7bdt/bJLHxYiiIcYYAJY6EkI1IiAHGANrDafzbCsoRsgWw1HRh4MDKBUWWLiIAt8giRuJjUsUELGyIaWKxuUVRk61EXFLvJMrMhhgkMMNhuw6i747GHOjggCao1Wps04NRgwitnhNEJpeQsZYHKPW1zPXTBGZ811LKlXVn0KFb67HBxSJasTsGb5geaXG4r+bMrBfbdWjbRogPL/Mto9vF1nH1aF4sWWW+/el4mfEzqJAfwol9wL1m1Dx8Y3G3jO33SEhwoxYj////////////////////////////////////////////////////////////////////////////////////////////////////////////////////////////////////////////////////////////////////////////////////////////////4BLcluu/ukliaLMwW/MYZOGQSvSrSQRSLOJXLMS1a0gBWAjLAS1U2KDTNRLW66a52SozhAX9QAo1vIqglgt4gAp5eKWzDAgLB3cTkn4y4bB4He1oEKh1kAQy3LglojxumGqmyCOtxMlqq+8GK7alRDy7EdN9GIauGxD1ymjOOZNopYV86fjR5I8KZT3mljQWqjvcXetwGueJHrEgw47U8g0bZnkZkrbe71hN7jq8Z5d3Ch67zfjPHPW27G73YKzP7QLT4+YVJpafW86tR9ChWgTng4CMTkAx223//ayVhZMFKxylb5UEShepqIgBCo4HABw5Mev0BhBFEZUm7lMIESQZLlMBnSsSPqqBMLFC6ItMLBsmvqfAJ5iiOgVRCwIGCBhauUelNEmptt2toMTcHMNS4K1mb12bhkHSrhZj/RCBSSAUy6Lcc7cwSJxrUqaQso5jvTiihrMFzRibVkBZcT9VapvATENzmwi9qBKxE+/VTerGGj7N4Op6wbTy7fb1/WSmN41Df5k38W1Ted3mv7Rd5xfNpLxcYkhwZfLmDEvBjbgzx95+d3viHa8lJYM6QC3ZLtv9bbU/xJUpHU1R/K20eUDnyJNUyBsjEISsZcF4X/HAr+T1WMULf9dgkpYEuam+mCHGVjXCk2LIa9CiYjpPEkKkQkWxGbgFogqBQV8EemwTUtL4McwWEZgTgtZ4HE3HIXmAoWR4p4KJMo9VhLJuGhEDVNYkanubNMLV56aaVMoVK+QvarlhoScjtWxbKdrfyRGaImoarP1EK1BqlzusM7WuFtrQ5dnSkmJKMi7Y1U3SSMi4eo85WpuSUFDFIqTjNlFoND3rtHq2tY18xp5YTI3TPIVXTZXeP4kCBSR94XxPe/mP/74EAAAArXZtPrOHts1my6bWMPbduNk0us5w27iDRoNaw9tkSY5Ldv/tbKwRJiCxJQ+xAs+iyzFVNEgQzgQFKJQFo5MFH2UOAmFGC4I8JCxlKiisQGEikPRTRYKChCRuIUSpIBCh8UwkEy+n7tL7Zq6msmRRqIPrAZ1FOP5bgxEJOSGk08vFcunyWsZSfhVXMeIuT8VRko45k9AcoEJzq9UK5liomd8vP0mgsObmqEkqEtGc8Sw3Wd1bUhCZobe9jKGSzixNmIuW+G/ganXXrvF5K7pTe/q3pb+/zXVa1+MfF/SlrbxAvCx6XxjeNR/XWtS9P////////////////////////////////////////////////////////////////////////////////////////////////////////////////////////////////////////////////////////////////////////////////////////+gC3bbdv7rJUcFeRMlKgLLfwYOmWQXwVSVYHDMBkO4QgHLdeHwtIecnU0RCoeS4yNyRBYCyeQpwCQ2usVLoF7gsFmDpPANHkC6H/4+Djuk01+yQNuWQaLshaoWkkPl+Op6nU6TntTRWaRYbekWthybhcTNOkeKfu/Ty88KtiLAT1zbkiaKuYGJDFOhSgO03EU5KqEw1Yp3dnngvN7iLuVmYPr+IpZI1n0jtigO5PHtiBRvk8lXKHrzM2MPd+SmdUmrqJTVM4tjw8azb1zl7em3mqx4mgfQ0gFq227/2ySkhCK0YEWwKDNU5ElgidY4GIF9FkC1RYFF3g8ayj6XOTAVAYoA9AxQvc5YQ6lJROwieX2R6bA0lP5OoGCpbPGYqC2wErEXLfhK90VA3RWEcFmrP5cLff113ucRTmNxpDCAnBhymuYW+2rGdNbsduQ5BGG7mpVjjPzNNN2L8voqmN+n3Wyt2KSnzorGsL+HNVq9a3+O8uZV5u3Xp692xYmLt2tepJimn6tS5cuY1MKDW72U9Y+r+uXvxsflhrmOtYYZ3vzqXsKkpx5lVr5VqWxd7fqpjgoACTbck2kbcJCQNGMxIARgzx4CCtJd8oGA4C3QmGkxdZ0fEJX6QDUo7Bw2LBczKGts5MKAAEKFZc0hNctumwMgkCvSAlAl7mzKBWaveutrTbKLCgVoMaazL3zHqU5sgHiYJeWAd6EBHgfdDiyXlRQHzmf71qQ9lctOocRT1guajVLs5EKL/FTyuZUraPEgSMCsvVmYrxHyxNEbI+I2IUDKthXgWVNH0C7hXybVL1D2ddpyC8kgNUkW8kSm2F+5Rmpzjs9s+adlxvUSeJiA8hvsuEufBxiSFbDhiTzWm99Zj6xOP/74EAAAAqiY9LrOHtu1izKXWMPbdtVm0ms4e27qrRpdYy9tiAm5Lbv/bJKv8uzDAX6MIQHMixqwT4IDApaB10YGqs9DGNyhhpYwNSwKmQnFDHDskIS8TlL/i4iLDYVGtgeswsSKJGW4kCqedVC0xD+GVhIZn0jnCiTzQ4VgCsZKsPFOrT8yQc52mSoXsKDvM14athQN4bY6h72OumV/HeyQbwu5Pc1guoT9q3qI/bfqOuHCFe9KyxoseloUGWseF38eS0CDdlyytyngK2s277vi8C8KDXEZutltpNjE0eaHSsKLHpe8CO3RJ4ECaeBX6gxZAuA9IU////////////////////////////////////////////////////////////////////////////////////////////////////////////////////////////////////////////////////////////////////////////ICkkltv9skqsZgLdFFNXIFllAIFFMoKYXnQ6qRfRYFFIxAe6IisEhWTRZphiIq0HKDCNeVxMsFXWgZBaByXo6VLuVTyCsdgeEFs37uo+OaPPhECzrOCCGBDBOpES4dI/UzUEmuz8UqarukSR6o9ZmjPIzlDcoECC34kdtzxpzGYGR7dvbU7FiR2utoGY87zMtGWWI/guLe5yXibtAhO9QpG+BetVbe75okgO2aA0Q5HTyWsGiqYE+xTP3zVWaOys7yW+bWrSKx+LiDS82dZje1YG41pAfQAbckt32tklLAK7oZBpBxFg8oaSY65JdFVQPCJiWv3wKEpDBbiTt4EkMUHNbM44XCVZuOTGh0kMCAsFeduSaKdS5ghaUYJIIggZDsqOzUfmZOwmQwNGdCYJJQMfUyw1Qh0JNTo6PIuIiehstkdaGuC+GsPtOnO1xkPYYMayvWoMZdRHFX3ornz5lccPbR7+PNGltCg3fsL9mhv7uNXjyM46rabESK/hwotMxMQqubnEjx/GiZtCkdruDChMjqskzJufd4biu4quhy0hw4sWDdzni+FqBEiU1LsimABje123+0kqBFaTYQKo1EHTMkRAQrAzSCcBFBGNspL9EgLrj1JoznQ2axiXjdEE6yge8LmhY0mUL+kIhWMtBAQEDCwiVqfiwC2h48kDnFalrPdGW7NeZizKfhqPC4EhSBVnIGSYR6M5khUoWXdWjNRzB1g1ZCYrJ1kvP83D2QwNQPQXxh0tuB2oInZhqvUar/ERxxt/GfNtncFpV+Il2eSBeK81HgO5ZFRAki5ma29+/P9bywsUNPKlkbH8OE+hM8sLcrXnb9Rq+PZwZNwX2oM79812kiIq7Lpyf1+90pAgVgw4Gaxp76lw90P/74EAAAApuZFVrWGNu5o0abWdYbZr1oUus4w2zj7RpNay9tkTJLdtv/tbcmAwmUDJkHFDWBjdjwMYSQAAYlNA8GrQ0p4SEgOHGXbEYk9UJhgA5FV/EuxGqQqIx5EBTzcoJeWEJPsCgNsMcXzFn3gN94GkrMJLR2pusGhmsPIbDshvAGVm5QOUlX11oXmlNrn6Uqlmh1zC+k1xuBmJ2K8cVIo1ieBxql71ezJmmYw5X8teFZ1n5Tc881Sx6vMzLo7YqmX3qUhm6HX111la/b25zLMN7e7V2obXrs/N4e+0a3hUKZn////////////////////////////////////////////////////////////////////////////////////////////////////////////////////////////////////////////////////////////////////////////////////////////ySW5rdd/bJKkQlPKRgcxqj2HMMdrQ0Cgom605B9dLZDVnT+xjSBVwAAAHASYAmpWUoX0ERwChJTCEKGCsaiCVqZcRagpUGGVYiECig4rgqARpXrU2eLSUoWOo87sGQClgpogtFxIiJq5mvPs6EKiD/9lmq8slc1GHaq5xGSXq7+5zVqPXb1a/cwp5dLO1r27c1vKns0kstV5Zjas9xx5LM+fObuUteW1rt36tyet51IJu2JLeo6SplhT5Xsc7P4XdUO5+xKas7VsVbWWE/X5Yzq55drZW9auY/q7d/dbDuf3/7hW53tgABKSW7f2ySpvMGcEhxDgjRZJgoFQyQdCyCTdZPyEIBQUBprrtNmSVIodMxu7DxYYR1ujToLALi1i/ExVCJUIFIIJ2JJIO1np+4dcxy18q2uG19+V3paKjh94W5u3ALouWFCtyl96XVsZRYxvYxHCpSO7G4ciVuWfLpnO5MXq2VqX1rNnfeWed5Zv8k0zuclVWpvnKlNTTeXMMrNmtS9/lz85Zn3luYtZW6urd3CmmabPuGst1scsKnd54fZwtU1u3y/aqWO5cyz1nn3VzDHW8+87ld7XuXOAANty27+2SUhAIrKUhUuXgD/Q0KUfQPQ4jBd9iYVH5EvQN5WY2dFpPlHUMMZILBwQHLigTUluNlT5CxxcQVBbVA0wAlmKmayoar9g0WW24BbJZMnWyKho2pypQJE0QZQpYQoXMYQtpfVWJ46bDYhLDppZIpxPy6sLtRN5bz9SCfUbc2MmlyyJV5FVkJrZYioaniw2K+ZmrdIeBjV5LYeMkZzY9LcGTuMjusWJCcnrDa+mzcuoUz/Lg1XW9TOTbh8pp4HiwI7bWjp1M5O2vXvGbqQINrYmtI49zf0ruDMy9/G36zXP/74EAAAAqFZlNrGHtu5Cz6bWs4bdp1k0+s4e27njQptaw9tiAWpLtv/dJKgLAzYyIGkxzLAv+npRplEGkuiYKAePgpRCVuS3m7SEQNQ4jRE0CqUuukyKCi0EJCBYAd2bRxiZjKISooX01lCmuNAYbQSeRsNa7TYs1iBY0LWdI1RmSwnIBsVSxDgePJZyxnd7PmdlNBnTqExaNrYyNzistiuUbLmDO6xPGtfDX4m4sOlc5vneGqjbeBvOaQLzbtSeNmeeauvNiau9xL1miVltDkjS/Vps3pS2J4mZt4jUtr6zrd9ZpeTPzq33F3KC////////////////////////////////////////////////////////////////////////////////////////////////////////////////////////////////////////////////////////////////////////////////////gFuWS27/aSVgaKLoigMw4s61BPoGBkRncCpciXjRIRgJYYIx02vu/ies0iCicTGuw3ISTLXrKi78qVhYiPsEbjD4iKDDl0t1a+9jawA8ERf1gTcE85x1YDVgbdRN4YW3Qikz6SOrTSyTzDhztaN25bKm2lT0Pu+8hnpU77kP1hK7Mtl848r41bHz9WcpuxuYo7lbs1zOglkpta1bu7qY249ZypsJf+ucu55VK9Sn3duTPzsozyr3I7lLqL8aDf1cq1vurE9ST9JSZ01qx3VntJZzwuc/9Zbv5Vs+44Y5X+fUt6rlkAo7bdv/tbaIiVz7EBQ0sbwbJS040ARImPENSrFAyLbkSQqph0gLP1VTDwmmOyoezsMMiUpNk6ugohTV5FQsrWFTJZyukgNDqs6t+n0moHo6GBofepkhbRiMhtPFUOpvOAetW3TDxUK9TqzN4Eq4UC2mXaEubDetnsr1TNqsZsIBUKp43b1DvZkXDP0deAppWiE9vPSPWKrZZcta856tDcW9vj0iRp47i/Y7xG2tGqS66fRWV/ZkituY1J/HnjZ+6WvBxaS1db+PjNLUzf4xifGMe8pBUlltu/2ttHANvAaAiRMzOt8AqGLmK4ImBZMtcGDFAGBnvyfZd113aC5wSNEmHV6ESiO6mCzqysIgQsxYBn7L3qECUuvpyIDuZtfaE05tFtclEceuDyYFiPYMVCga4i6HniKaQNWOaNbl9FxVGyzibNqEISukqXwmsZsPx6xuSlO9DTSqrSwqVLOLH1OptvXCepLDKYztVzafjqJhujLnqlOxC2rR16bpIjplRe8qx6umZygtzb38F/FalYi081MLtffsikRMQ9pHjY9ZYD3UDb7O6eG9iNUKvviX7gY8ucakk99wdQMv/74EAAAAtHZ9RrGGNu18y6bWcPbdpNl0us4e27czRpNZy9tiApNbtv/tbcvhF2Xljiyg7azEqUS0DUzwXxxCRI0oW2HhVscFAxtxEIKnhT7hYKV6G5eAoP7pDkFQZy2aQ3HSK/VWYYt1+3ifWG5h9YfjkMOJMzIWixCPdMVqkxHVtsQz5c5do4oysTwiwHVg5FoSmnn5WWocmCHAwWz5cuYYhQ2Vv1OFDFYHVi61WXm3W6N/jeJb36tV+tJV0LRNW2WsLaRUvC7DEjl/n8dvWy7Kqa7esN/VHk5Rph176VuujWO3Stf+se18MUv/////////////////////////////////////////////////////////////////////////////////////////////////////////////////////////////////////////////////////////////////////////////////////////////////////////////////////5AUcc2u/2klVUFR5eSNKBGXkt0GloqrAFslGR5UMPhiDyOkYYskbCkJiDSpFYwCY1+BcgqAt8uFhw4YehKom34jMqq4jIH1UQVNNPComw1OCOxGEsnvvMUqEAsx6i3DdiqlXYMk/FcvJ+eO/Vxd146SjNERIXZACaltJyp1Qqi+R6l5LanTxbHJieSXf1i1cbx3UbdocWDiPXGY2ZrapSK1zNdJn0WtbxK+HZ5aSPTxJYru0S+KZiZbIVc6ntAtSJqekO0W1ZrzVYsYrrFq38LVL0peeGKYIEAxyW3b/WSVPYdAj4jiFkEjBJAhAd4HKmFaDmX7EakILBkh3CaAHKetGYiAoM7iRiWadaIyeUWUxANrD6MvccaCmHTOGCVMlYgyFw1MFQK4lUkgliE5CRZBNS+miTA5zPOVJFyOsxSNNJwK1YRLKzNCmJWRa2VK5hVf0rmsZxkXMCfStgwtPI7vXxGbZ48GDFnzWLH3aBGhbYYOrv2akRg3SJpigvax8vey6aXPWtU1r0+/M6nvrWp7brTddat83kvmBXOY/rmSFl7EhW1aWewrZEAFuOWy/WySrKR0sAyQMNPT1SxK0eSTHAJDqsrDnE7EqgGHHEvAqQ0qZMEdZi8i+JkpIiugoI3qYiSiQMH6akMEo9OrfYsnBWmlRlxkvrC2o2sWBrylpdiSviwoiz10+0vtbMuGOC8iNb9yNJUvC4F2JYkG2A2Uyj225xtcieh3bdUiXb0eu7XrBxAjbft8Wt6Rsb22tsuFemYN5Y6dwqYjE0ysLkq3+2F+tTzum6l9RJp92s/brN6ljM2Hrjp69jRmR4sTzNDqPO5v3GLDcXHxnKGy0njzTMVp66jVP/74EAAAAqRaNLrWXts6Kz6XXMYbdnxl0us4e2zlbRpNaw9tiCZJLbd/bJK+KIbxl1ziDwFnEgi9xYSNADHvwKSbdIVHAgFGoppIUtrJU4iwPDjGUn2dB6yA1M6WXwqIqHGLyovc1+uwsRBOg70+wBVFX6bzy3hoCMOw2cnJAr2MotS+GudgrqTMWDCeQ4jBddUSMPqXTMnI7BudzebiXh3i/uWKQMbrLesseBmkFkf0vnMF7PNPEg5+GvDjHgQI/3iNikXSueP300DWM6r5ncK9JodX8z6j/fvncWNS+rxrW3fV8YvP4ES8O2/mNj6xmPiJ///////////////////////////////////////////////////////////////////////////////////////////////////////////////////////////////////////////////////////////////////////////////pIxuS23/WSV3zAYDcIiBZmYAHBz8k2VQQjMRAQwQGlLLadafwjOY9MPWFV6zRC4wBnGioJgKYmMSrQclpQMUEPQVlpVCxlTAXvlMsaA+sMQhA1vWaO2sCnBEbcUTUetm6tzxDRlbofaa1hkLjL1erHJ/aKgfWEtJb1iSlSJzg1aKGbWE/Yr8dSP5Tva81STud3cUm9TPLVBTWrmd67Y39fHusuV69i3czs5VLVNjTS/kflU5Vn49yXYy+9fqUlXOk3RTd7LXIvrktxr5WK9alvVdX8LFqYu9s3uY4c/VPn+FjDHW7WsLvGSAXJLdf/bJKneMAPGK6oqlUROFBKhWykLLm2CmuBR4PRKBTG9ZqIwP2X9CSyhgDDRGprJjen0nVAINRKaeFv2sKHCW0hzJRJ5IrurEXglcUS3Xu1N3bqpQ4hYkPjP0KSaqXZoEkeoiE3Xztrhx2JourlJGjtb6V5aPClq9bstrlfTnDb32G/3ee0rRC7LNHcNQ38OmZZZ4GI08FjZvPLMrILu8eI3tffRHXvnFc+bWtwM11CvmrzfpAh53PmsPx4Ob7tJDjPswc73W2YOISmLJBbbls39sko6HCwKTkq0LCRdgzkCiUaCQEODwgCmekIosw4F9lgsIQmU4TAtpxQUWtBIBqKpVyS9yVsDVFtPax8L1KKMobo+iVrmuOwRIxhTJWYLtWjBjpvuBmIQdZKwsy5nQS5Aj1rwjB7L63e7+FAgHYlF2i6sheITLBfH8nIqGLpYbGDTNim9wmR89rGvAPTC/DV8VwpB984eOK5u47xSZhZ0s2z11SOp4XUKrhu4cVQKRiVsZYZGyK4yzyeA4RI16xITi8hT5eMHnal0rV3VmYsvYWX8GRqpBa4jW27gU3t9AsP/74EAAAAsKX9PrGXtu3Q0abWcvbZqNo02s4e2zdLRo9awxtiApLLtv/tbatlRN2wp0xjVhUXQ4Cy23SAOoh6ZaAuOUCKw0rNUJsHr7McRwk23BEQBOsMLtniidANCZZK2+f91hCEruEF4oKVKsK0BqLzwU4sffKO12VDYHWaRppJPEmYUEuy6phDj+eK9kiP4kNF4U2IEFgWm6SPBVj2JI+UTuG8cXBqzLdXwonWE02sTez5S7AzxW5c60/1FY6wI9swXqlhuTDHjRlVLBgurq1SzRtxo8ePuFM3xGKkSLqPdrph9TWbfEWuoUTd7Q81tDrY7vnvi08///////////////////////////////////////////////////////////////////////////////////////////////////////////////////////////////////////////////////////////////////////////////////////////yAW5Jdd/rLKkqjvWESL+HqKlktVPKTgLNmpdJqjAF8Ad+JLgC4MIbqSDoxwGgmRvQUQDwMytHgcAJrCUBkkfLuBzSuUloea2/TnISYJVsSySOcl2qOdgJLKEz0mTIDK9FgLcrUic7c0FwW1S45bJzAdlqrCxx9uVmmFuJ4qxBUUS2mxvjQstkrZiM3vYtGZwY4ta/MNKZbltON6PNKZ4b0RBqFXnW6jSoUjUXAYbbcXVsRmp9Be1pi+IDZCiwok9M3w88LVnk9GeG3eNSzj+4blvBxiFnMl4mYl8bvEIKkt12/+1kqNiTkRL8geIKNBzaawGFRMC8xlioUJoMvDVgd6jLQxUSeRjSVRzUNKkBUDsgYKwfqnQBQiwnQy5StW8SAmE9SGDP3li6PcBtea3prTjRl+HsFOBvoccqhP46DKZj2bGQhDFBdP0rPHZMO3OIwRz3ylVTRVPdwUcp3Ud43Ok4+a1htzGi3Uja4drL65q9cyJeSLHpnc965q5xdwb4tS2LOVO93nET5rebO6SYjY0223iH4Um7wM1jW15fm9dW+Xzli28wdbtfMtpN/Oqx6AkpNyWba2SVGxPxoiOJqTZ9ryZw6IX4gjSnSrDgjGWkJbghESR9CGMGaurMPCT0SEY6HPTkkS1m4F3CIDPmvRgrOTedBpSti9WEKbv6zB21h3Q6yu69begPBwchCDEkgSMywjw4HBQcltCTpEx04aNlQdgAyCLz9rYCXGo0C7EDC5gvxsVPDgrrHlKMssUSG6+sn7FLelgcXiEbLTArKDkQg+KhS5sxMkhYiYdeY1afvr6xVfLDy6A/SGxLhSKUULcWrElzmVMPlgwau2+0426758/0LjcSy3tysqscP/74EAAAApnaNTrOGNs3G0aXWsvbZsVm0mtYe27uLPpNazht0SZNtt//tbcMiIc2lBbISrLUqvX2hPcEqVIgOSlEtFkgAwyVi6Tk8jiAjQ5BL7iwTKccCi3GEAwKcs0uc7dOiEgHaZH2TMDcqmVtyqxmlbHG5x2tCgCZ6mHOhm1Y7QLh+dMXQ7wQ0aYaTLBFObqV5dVnD+wu1gTnD6FGXUyh51JRUsiagSsHdV6ev0eiXHu36loYj9IzL59J9FZnrLZoxOt/TGX8jmqx21LJ8bQpfhfvB0Dp7J0osss/WloYK0vXtZ5+16Xr+w//////////////////////////////////////////////////////////////////////////////////////////////////////////////////////////////////////////////////////////////////////////////////kkpyW2762SUVEKLukYgY4Rob6UTvqMWQUhZUPAVduyggO4XELAGGMpkwtW5A5NNM9m4C4SPkFOFiFVAh2HUm0+S1LcYAbqyBFSLp8KXqTSSa+kksxqrlSl91OdTtjRSnnTyUqxuBb0RG9J5kQ/TEVyO+hNk87qx3zWkOtVRW9o6mboEJn0xsD7G3NWRoiPl3Bhv4MmYsSSRmRh/vIymivoiEZk21S4j21FT9qRLoZW7JFxFxa0GLAexVzDkhxoEOE3wsMEGzAwuWG6rzOKSZbGuBeJtzewrWxqNEi4ABTkst39skqN7QVzCCUW8AxIBFlbEJcnMAYCAqP6PLcV8jg4Qmyjq14wqC552CG1CEmNzEho7/FgYXBCGYp5S0RLLXrXbVCY6UahCqKscAMFWgg0zJpDttgDyGoPdmQKGg6ycLoMkZY3SeRlxDa3zuHhh0tSr7OwMStbZXJixtcyWcHsyij2dxbRLab40CGzxcrEFRzwVXJAkzu2WaNa6+1PotHkFzeX0z41aHbEkFv8Sks0vzqBPaPSLNFjTuW4sCNe1Lr7FHg3j3v4W8vct9K4nvWv34oZiAU3ZJJt7ZJUJ6vWBF9gcTC25YMLDRYW3QYDkyIcAiAaztfA39Yb1HSlDgioM05tkVEAaHs7II2menMNERuVPwkITWDgat4KcEQCgyX8TjOMJrNegmTTkqYKmpAokJWNsqZjSJDLCwN6XiZVRUvLnKaFyXKmqSNzHQkVFhP1oKklFDUjf+3enZHP2pVQbqy/K1UufelPcKTe5TT0EopJfampNKsn9wo56OsNsP7DN+Cr2NumsUUtv0c1c7T3aORV4rVxxqR/CngOrUmK+sqecfi5RyLOllNaEzlHJ8sKXtJbr4WMKeeqZXN/nex1UCv/74EAAAAtBaNJrGGNs5My6bW8PbZhtl0us5S27fzRpNaw9tgAW5JbvtbJKpSgPl4BINcNkwuJpRbEuEAnh6CZQ4Z2SY6HDtRejNxGIIiRDf1s6WCT46NxmEtYEcgc8dCnM1AdYBDJnJ3l9wizFkoXptQHWbpG91oadgxMjkroqg0Q+CsFy6Fs8eI7n2urIuLxVPn6G65ujtUlVZ7RWdVXsQGq+N1ah4fHZWY0/eXpWz5Di9dMw1uhsHKh88vbli3GJm9jA4i69j/YkJpzGKoSfWJftMUe3ptKM3e67Vq2di9hx6LOpZyPHvtKKs8x//////////////////////////////////////////////////////////////////////////////////////////////////////////////////////////////////////////////////////////////////////////////////////////////////////////////////5KTcltu/2ttEAGGCbdkXjHgA5SPR8HAJFtwQcFOMJDTmtUV+DBMlTOHSF7W5CEEXYcFYJdkpGyQ48y7ANJbkwowrAytBWBMis7ytBXlPRZ5FiozJi1L8QcBGM67Jo3FhbkasvxOxrjNU1WR8+s0peIc5cDCuQkslQzRtwUMivrJ9OLDpuZFDI8eMEE5oCQjuDFIetF2rHjyVVJ1dagLtGaP87ESrjrhRzQbZGVWYeJdU7tDYk8pYCreLpGq9kXnFSN6sTytlSUr1r6sVj3W8X1Dy+9bTsUGav3i8bwtYh6zGv4wOSRALdtu3+tklERiFFCSwhlJSGlYgJZ6RJpdoqo+FlVLBowfEXYuEQiWlCWRlASmjgloAgosToWMYHBwIJMNWKzpApgTUJQMEVgUGTBwSFZM6WDZX0Tub+L0BESlVCi8T5DYsPESKBovdWqb5OuyuIxWVmNN2hk6i7SSBHmzZQqMI0azluK1SSpLKYbJGn26o2U3ikxs4RZumopoRMshBElZyXySNLE13IdMwla8ozYt7UILt43ODEXV7QfN2fSqWQb1LUUBKkktsv1skowAToVuLvo3H7RBQCj8iCKDRhUPK1UAgc8CQhqys0FQIVogvFCEz1NywItebIoZMsf5QMuUgbUZy5KChfpjEiTsoWiNNS/edI6lZOoE/bJWRMEPJCnMpEYbh+GbCuiXMlSec3kze0sjS7bW86zDUivnq41YnuIyQeN8PUy7N3E/y4xH8JgW3iw1vk85T67GzIiK03bFSwME8sr5eZ0m1NMeq/Fwxv54z1xlyvLphXma1dR4kW8aeA8jOT61WzMfOLzZtE2xwnj2e0SFJRz3409fTEKSfxI81f/74EAAAAwpaNVrOGNsvEx6PWsMbdsxl0usYe27U7Pptay9t2SZbftv/tbcWWRHh4gxTHJpULXNRXbmMxhjiLMLgZZyqcBIWF/GBDSy5qSUfbgvBaClKNDfo3IgFA4KVhfRkiUtO26YL9wPjJMY3lukzvz81AHhyRaXWHiSMajtCROaa5KXz15luTaxgZorns35CowtgO1zfpPit1rsZ7yWh7S/VtF0Gzzl7ziJZ379eytMqs36WitXLvLYNhOkNh57p7+rf+g9yD5+q1R9dp1K7PXr2Vzq5fbXrdin////////////////////////////////////////////////////////////////////////////////////////////////////////////////////////////////////////////////////////////////////////////////////////////////////////////////////////////////////////////////////////////////////////////////kAtxySbaRtwGhEc4kFQ7xDb0mQEINgcWNIkGiKUAQFgFrYPvD6s6lc25oWMp+HF9MzAopfGJamCKgRQZe3doAKEWaXcX9SBUVSMbdsLpRlgFI7LBZ7KOVERKIoGyyO2r1wPPtox67W6rptZ7G+KzDGWehZ9mjXc3ZLa01p0VKs7Wzc3h9qYrdRaseZrufFOwPP9NpmXH22JpZK0/tH2H2Piay/SxC4r11ieyenmVzNr9NaV/bbPs3cGovqiEAN222/+2SUdShin2iQyIXeHBf5vEmgpsBXRRTBQXRXOaF1pcp1L6HRkiGvQ89cuHopHowSZn7IBobSI/CiyQOMuV3AIFlrGrCq632LO2nIughOv93W2BaASIbBMzUJ3GRhwiTnWAxqJzjRzrYUKL4rNt5NzsYdEwUjCwLCnj7Y59t76sOajBTbOxwnmbJ+zhV+17y1skl4D1kraR++0l3NquwUgQJ39tQc4oumCdntNBd5rNpgZczYatR9TT6eSxINHr2DmrbifxXOLqXckmbRKWx9WrWGBeHklSW227+2SUZCogpNAAEYZYe06lokgs9aQBMs0LvwpcooOcxiOZQUQCpnMJFVOI5jgDnAwFFx+ZQmOQmJ8o6ui/RUTU3a7YWUoNLlPxNS5wGVrBxFTSTxyB45eS+hBAuw9sKTR5M2M7EMOhqq/gQmRrs+X27Tc3M1nseHBtGU0RtxNPtwpjUWI6iQ93ht/YKv4U0CLL4um2/XcP5tqOppKQLu2yBGfQHz7UOHVwmcnG87daucUanBztdrpNLL6/Fd3pqbV7U3u1YNNW+rz33Avisd9YAP/74EAAAArTXtJrWMNuxqx6jWcPbd2Bm0us4y27i7Jp9YxhtySUpJLbtY24lSv95wQGEIU4DgIGu0VgIgjyrIRAAQCcNE5jsjgEYFMiy0c7a11toS1SIKFDGVIqkoEhpIlGxNpbXmhYzLWIxJ33bEyhebfQI1RuTeqCCpgOuKNZd5ONfbL1yqqMzWLbWrCr8tsNvFXVjc7MutAFM6UHWLuUxnhW+B7Vahi2dq3bxfi/lhEM6fDmFWks5VKlbUxjvLfP/c/T4yf57md7DPDPPOphY1Vwx1nU5h9vCtS/+dr8u26tq5bs67rLPuXK16z+935Y1J55DlNE///////////////////////////////////////////////////////////////////////////////////////////////////////////////////////////////////////////////////////////////////////////////////olSWS67+2SURBuszYDFG0GBLFqJZIBVnGCSTChha02jsqAAZRFxECHoykc8uEENOGlGs6wsDF2CQECsJZqt4KAhpitdobU4tCHVVMpmt9prXlzPxBkyNE208I4Z5nMKoP6K3qdFRrUjQ540Fr2zxbw8Wv53keumZjvLWG9kj1kq8o+a9W34No154f0+m1bUKJDiZmxes71xk3ExExn0pEn3rcb6xWu9VxJHh2vrF62paurXpPXLVHmkg4nrnVs0xWB4wZDRdYJJbktt21skqbhcVrAYEYiJ1qwoCgjwIGCHQRdti48HAqAWDn9TObusGnsQFp3iZokOTVUKKCw2s5CQnW+79ywiAofD8CN0XusOsNMLOlrOS2ywJcUi8WxYuEAHSUk6uys15bsrVsT3Ykw2y0ehfx98ZTg2kOwJATttKfVx2SubCL9uOP078QbWxczjkPxySU1tktqtaiVPNcpLEfm7l13a8ciFnLcgs3a0b5TZYZ9r08fmKvKCepY3HZXD8MWc+yyV57pM9U2U9q3jXrWs8sLmFFrCh3dlmsMaPK1zlNzHPLPOt3fbedi3h9k5YgKSS23f7SyrAJeuyIclYgLF9kAqm46UhixcOVLG71wnTQpAJDaUWgSORxhatiwyI5dmXScWGFgQGxJkqvwhaFD0TTIGBvG6r6rHqLAMAXKqqom7829b4LLSzWWNFhuGph5oky5ZqdzlMvgCD5fTSBrTtW4add5lxSiEvdH36iENRZjLYpXGbMj3U3+o3Xs4S2vZlN27h3k9fy5TU8vk2eNJL8o1OzdPyQ2sICsQ257iNWdmV2ZLQ1MctWa+e94Sq5apudwprVS3X5hhV/DPPH/t3N9z5+9duZ0+WNfnNfboDs9v/74EAAAArAZtFrWMNu0w0abWcPbZyVb0es5y27gLRptZw9tgAEpJbLdI243ZJJmA8AeAxkAvkyVLtwR0ZIR4OlYtEBqfJpSuCBDorCDTkKVfpBEt1hT0YiDMJCqCL3gF1HmSKSgh11oIaa/sOx+4/FuBHvgOjZw96HA8ieZzmDhzF/tSboJEcFL2/dg93p2euxygxr0lqagNmMM1fhcYu0simY3T26s5GpyQ9yjUs1Uwz19efp43epqC1TXO1eU9jvKtnCtUnabmMvzl1fGfofmsJDUy5+reP8/HmFzCvzDtvPePbOGrFrK1UuW7eWX83+W8v7nWz5hq1y1nZxwq//////////////////////////////////////////////////////////////////////////////////////////////////////////////////////////////////////////////////////////////////////IBjkltv9skq2hIKGR2UGjgVpM5NAMDQjMZ1XYsQvt8VbzoDSoDEBWR5S4afL8Pe/S8gLF/pQXwTQeFSmQOsNEbyVv/IYTNw4zNMZoslRNSqBpKdRd0gBkJGSccijMUcJuFjZwkzMcaORzM8faouFa6cnjYmWhriuVVLCebWIUZ/aLSbcfDC/XPdyR3O+ojdTDq8auI0LH1qaLSaHmeBK/nfw3FdM/27hwcUxEgQn80f+NnuoTW3XiXzukCt7V37V1qjDi2vW8uPWFmI9kzLa8XF41QAGpJtdvbJJEwgmADLBFQTIrL9I7MNToEUQQUwhajORKhy3wXmgevkOGQVQCl3EFBzkZIO2ZMUeDXuwIHJP03kPkAKRzsDoIICHhCsSXxpW9pe4Cj8AqmZ4vQxZDECZUkeLEA4lTBY8EAKaq4r2vy7z+yvOVwLI43QQJQwTdXirvKkj7An0xn60cll/UqhcTrxemYe+V6xWx+S1JXFOSm5awhmVSn7OUxyXVqaa7HaeWVKa9G8aWKy6d7OwTSQzM3Zzdigqd7a7UqVLs7S8wvU9arcz/C9/cPwtZZV8VxJoACg59tABWSS3b/ay2ViQOYwOlGcBZMGnW2o6M2428tFAg3RbQiK3F3QzTMBoQWK01dK02Alp0aYhssuIaPUgCR6XkEuS+aXAq1U6GWOlONAS6ac16SgZMch53gEdGjOGGcQMYlSXb0QrjEH4gCwPjmPVOMaoRyuc36GIpDo1zKkNzRoMJ6xnPysxcz/mg2VilhD+TyOOFxlblvKJio2H4+be0OFAhZr4OKvrZuwbncpPtUI9bkZ1t2yLa4TjjhzZlE2OKydsNdOnFUobRjlZKb3iWnrStc6rjEbG7WxCr9Vrmuc2kP/74EAAAArwY1PrGMNuzq0aHWcsbZypo0+s4w2zeDRpday9tkSY5Ltt/tbKg2jlMDqQYI28SDaWBgwMS4BeVPIL3S48KtKSLkMhR8SOV7BYqcLnMbTEhEd+0QURkamUTkLWwhXD71zCvFL6eRrullmn6m8/dqAByjmOTjDStUZppeX1gaTS6OxuX3IlJ61BenJX8fo14KjXpuSwTEbFnBkNnCIwA7svmsYbfqd5F7Es5A8fos60V1G6+FqreuUudmOTNSlrW41DtBSZzsMWq9jsZltBdwzxqdzyx1vt/WGrf/3fM7v/rmOu8yzz3n/f5/8/PDX77XkpFCmv////////////////////////////////////////////////////////////////////////////////////////////////////////////////////////////////////////////////////////////////////////////////////BAabcsusjbiM6fSe4EIKXjneQfQdBSZEUocRLJBz67EfxrZLd0yZ2GFRoCX/lyOqNpzhAIsaAanDAqBB8hdpf5jAu4zVWpIddjP4lMJoLcUSc5LQtMqpSvopQgyKy8Fg8fOymmWkJYREmpVGrl50ufaKjSDC+7HSjVXCw/E6sh9Y8vXI3EkbayzKrabVLhHZPk77yIpm/fWzyxUqqs9y6xswKB8cvQoUbvVdo1lnaOS+9sv4qq/McSTKYs8+aiY9Zjt/a20c/ejtHmZvelVyAUkmt3/2tuWKg/oVFTiNgeVIKoTww4M6NqCdBwFOXIY7I0DCh4QFJ0ce7sMZxcPEwJTm4jIt4SWlUq+mGQrlcgYKDhNmLdRhuzDH9pYAlbW5TFqIlo/cH14jAT5vrAyHzzR5ynltRiNwRL5FjCpiHb8DTiylCmV/Juyyn5DbvPtPyuHKWZ1hVYjRV5VQU85WwpqO5S43LMQqfQZz1upVxnX9h+jlliU2Lcou50+52ryvlDmMulFi3et/963amI7e1lha/l+t2MXZfGJTG5j5DDPe5akNXeXcMrWerFze6t27zHv1tEhRxu67+2SViKA9R8wLRVADgU/S/wQGEg5VZDQomHLeaxGhoyXveIQoRDZel1mKyZTAnKAg48K7aVSYilcpDAnyKoyGrJ29SbGQY8vWhWyo5ArN1XCgumMMpG+KlVAdBmikpN+f8M8kwobNqxLWM+ix4dleyp9+m6OOXF7rD9HvqXiKlWxb1exWLDc1TsFmN3CiQ4TO1RGNigQo0JxZ32Zo24DhdTKxns6i73XtTi13YGR/Ajs7dAlvEgYeTTx4UKFukjPaJW+oV30Kz6BHj2hwayz+JBpm0Lc8HcbxMv/74EAAAAsSaNFrWMNsyk0anWcMbZr1gUutYw27rzBptaw9twQUpLbNtK24MBCEMOASzzfE6JryE5c6V5IZM0PgIFA2OARqTrWlRoPlQK5i3i3FPNYTmAZFiIXssZ9FChcuTOeFMVCBYsUddU4sBIV3pTC5XB8Pr4hEugQcUlHa07EYjEdn25wdHPpLX0Ev7d1lvCVVJCj02d5uxiHZmpLJQw1yI/GIvO286W9Wt2f/Gzjyzutyta79fHnL2V23jfkVLVwv2aWrrvbUr3Tdn5bcyvc/mOeeXeZVfx3ldt77jfpMKXLC9l97dresNYf3W7+s956y/v93vtvHlj///////////////////////////////////////////////////////////////////////////////////////////////////////////////////////////////////////////////////////////////////////////////////////8guzW3b/7W3I6KNSZDsQgHmO15B5PRE4sLCSK6mYtzR0RLZw5RLtkrskJoTIYMQwuioIRxAOWwL4M+TqTMQ6IqrwTKUVhhIV1F5VL7Eq803KVxWWl8ZjUkPjWpw6uKpiKhJXqHiPfvfMSg6eqhAQ1vLvr8KYxJiuIyLdvY+6zLMXfM0ap35aa+9YFzqZiqrefqzQuj4Pp1dx49XO0jbUetiWRHVXlrudabNHqZuFO8XTpw+PaXc6uOWYmKCCvV53GqRbSGbXmPYPjOySY5bdf/bJKr4KC2ljAA0YI4QASAUyVpMWIHIwWga9OGkRvJQNIBgGgAaK9iYMbKqIEAsUTlDGWEooSvZu6fVYRjJurWi6ghhAIBqXMPbM70zDUMK7ZBE3AIVJduDUc9Wmct5KUPtBF6pK7eUvuUO6kpp4YoKWHcpfqtMWsNVJHO3eSyap7Pb0pr4yrvz2E1b5yds6+xnhdzv6tWefYs08/h+WrGFrC/y1N9qT+U1frY1aHPGdsV7WVmlxs5zt3GlvZ0F6/cpJfNb12xvcrw5q7aYyaO6zuESlJbdr/9rbVrBQTThgM2gg80gOKAEOk2gcksGOEmQoPYuoaeRL0RZS9Xei4BYDSV0q3kAlYgYMWe6SjCABm6wdZPlt1KR4KAkwmJSLaaSzqROM+b20Jf1S+FWR+jrUh+EoVKLOov5YyodnOcT5KuTmpFJeNGgzouGuV2fqoqlFqI3n+jUNN1hJIp3+XJlbFWzs7bBclpyZ1E2OBz6nVj9Cm50+Ty8wlwTTNGbHJhum1wlC5rp5HdxlMtKZC5MPokFujLpD10olcfzMkXpJSQnSaMNWMu41rM0etpWyM5wqR7UzLeBsdcyqeMijP/74EAAAArzZdLrOXtu16z6bWcPbdolhU2s5e27orRptZy9tgAW5ZttvbJKk+tiJiERUpoil6HZtER5V3MlWLS+JBIp7BtLpUEc2vdH0oRBwg4ELEGM4jAJGJMM1VqKE0p0wGdvKjW7kELFS6TjeSlpPi7/0tl3I5KwkwlIB+Mg7Scul8Scnhy6zNNhzaGSIpLtjA4ymYrWyk2XDcm0Y5NcBn7m7rMuouKunasgKS+NPYG7TxZI8+L+mYMVuixJou8sUeZmlUs7hGg78V7a0bywIEHF6wfNEw8cIGoz+JGl0zZ1iu8UgTS4+6btDiSUjZlnr0Th////////////////////////////////////////////////////////////////////////////////////////////////////////////////////////////////////////////////////////////////////////////////////////////4ILkk22/uslSfVSR7C1cQOFtFBaiaxdM0VwfDFhGI/TbjSGxusKFXvSCkFypVNNBXiNIqAn2nOmGDsNmYaWpZos0FOXXZIkPTAkadKA3+jEAOA9W3xrkLBrn4hBbC/ItgV5WhSZfRGyNFvqsBug0mhs6RLGajx6dk+YEWKeZ7zIfGZ1E4Op1yqzvaUPLogTuaEAlYDZaWPmPV9Ci9URW6m8Xa6RbPX1aPnCRzvBjZbcR3GK3Xmbfe2orddUQmWv3N4skenxe0n9JJpP580tqkKkmpoWPiDkBJKktu2/+1krHC/6s4oMjwQwJco0BgyWRgAnnJBaPD/i5xFuz5uyUzljgBf5YjJAKQX5BBYysPCMFWMsYaDgEmBxbkXTclR1FZM4tA66Lspd6U25I1JzKF1wlSuPozXyXaOwCYOReUS1RY6mYVcxQmpcIWzrCmTagJrazc3QIDpMnirY6VTLNZ6yoe9WT9Vrjt4eanjJphcm6SLa1q/MTVZ7bvalaWjUk9n2HCa9IeNZtAtil5LZj3tXNIutwbVpWutUtEzvMTy+uvWbKxWlpQeuQE3ZLtv9rbVujILoihIqGCYisZE5QRIoQOyQrCbiiKwIEnxVSwRDMPjblMsHiU7CMIDIA2MauZuiInskQnWjaos2EOEVtYyi0wRXjaus/rSnqaC0tP9oMPRM8wMZzA15GY2V0ZTG8FoDBytsFHVkzOeqtcU9CMg7mY0z+RivclwqT3mKQ+YCgmZIshomDVDLoWrFtOI1CoTCrawHFvvV3BQ1dpU/o0mNQdpVfSTUzG83Ko12ZijKiIzuCtlissJXvorLdsVqvjtzxP5cGOE8bKx6RdQfqFifG7xvPFrfdb03Arrfp8Zlj2P/74EAAAAs1aNJrOHts2Az6XWsvbdn9j0ms4e27hjRpdZy9tgS2pLddtbJKgQUoGRWxmZCMEgo9DBHZKILKAqNLJAEnKEIQDSxFFBt4WdqqoOaV4bhmMQ7R3FwoIVMFBmwNRlQiC1yu1hvU4kKYYVTiTNJZL7MVgWciJKxNzngOD5khyDPMNQq5RJ1glb215AhdINrLDULVR9jceBi6sjw8JfEC9ITZEyrlemmF4ilBJvOZr5xCkpqBEcoLg1VWG57intCYa0rWHiHFxXMDdtw7abo9fEfXewnJjguUDcKHqBum4UHEV43QaQoWMx3nxWsurTSelNWgf//////////////////////////////////////////////////////////////////////////////////////////////////////////////////////////////////////////////////////////////////////////////////////////////////4JMlt2u3tklRcY08aCgYTOk1IgDAQMIS/MA7Dg79NbZIChzlULXiAMt+lWIhBwcHGPMmgUhms6FM047SAJH591ipvw+KGB0rT19jACtrwoxUsP4VsZNOSB1peGISYNsUCGniwtKlHGK+SRRO4Krj5l1RNLi8NsSrNZD3GkJbnkVrVeHnt727yK+RerVeuK6vLFcoNbvI283gy/Xf4tFp9NKkostlWVujarAj3zHbY0OFXEaK3TttKwoUzhCgZiP2t2x9/bP8WTd63+M1kkpW1pYU0ClI+cx4hJTTlt22tklWuMkpSoMjxJjSGmihqiA1gZcUAdwlJj4jSixTSIMiEHIjCKwdCTBUisIKuMuVdDRrKJILllQTuPoIwJsRrNKBmbF4rSv079LJIPcK3dgMb4gTZMf6Iq8uVpyd/thbcbcID5lXcI6VOtHmxKJ47+rwqMzM+iLVnWKxVOy3aHFS3ank+2q0ma/NdwYtZKSv4kO+oj/wHjtogzPYTm6lZKx5nUF5Pa8O9Ym4EsaE2WZ5IlXzy7t452xisV/NBxeP94t7QbSXBbrEQAkKSyXXf22SseFC2vm1EhmZqBddeoKCEYBkrG+IukQzvm8BXBFFLkJF5OAlFdhd7ICsk1ngDGJKx5o4YlE2pM5f4ChKwukMhkQKKqmckUBp1WxNijwtPi0CNzEiwEPBsl8Ben+j5ToORNwV9Swpsu40KE7UUZPKWjxyhUZ4Lm/U0JXatPBUkJeTqKLYdZIk4b5/mO4KU/k4xqJ1I/x7wID/DG4LMsVsyyMESLvdrWjMU00HWOwxZm59WjXHexYicb1UyOb7Eun75xlo34iN94XzjcDG9x4FfWzzMG3jRN4v31v/74EAAAAtPWtNrOHtu32y6XWtPbdotj02s5e27VTRpdaw9tiSm5Ldt/bJKgRLKNnEQ6pzmRAoKVaE5NcRtRlIEKCMDLVN8+zqpnKuCErHSZTzh1lBlUFyCVm5habgMUYU4cGEp2ktvG0hYHmoopfF2NV4ZjDDbL9QED7KZPH0gS8y1VQmyscJqX2xagyvn/hfTyEoXWvLH9aMStpDh0i+mMQHkJsireXVn9aR71pi2oN/uFSXULTzVY8TeKS4xi0ma0gRKzeXX+dQoMOWAuqtECNDham/pqlolQ0unQj9G00Aq7ef////////////////////////////////////////////////////////////////////////////////////////////////////////////////////////////////////////////////////////////////////////////////////////////////////////////////////////////////+AE5Jdr/7ZJVU0hIkIxQWCFc4SBpKKLF8QgghW1Ms43yWhiQcFIwEQJ/hYOWA99YIGhggOcQyYYqCgrDVkJNNyS3HgqiJMkEIMuKsVJFha/1zoMM+dpJFlFI1CJPY1gnhoDpTwI4eo9TrWSVGgQhkZlLBV0F81v2+NlXQULY2bE08GsbOnazLF051fwIikcWC72kbUu4l5KTtVmV4+jOMZXvnsCeHqEwxdV1mPBzO/bnPwKRGCIrN3V8dc7Q7LK/bYDtjy/lnccObXqfeq7ruNuF6QsW1F1C19VeYpDHQA4lJu27b/7WSwKRLyMSAM+g0wEz1FBkJJhpxSQoOupOkwgWGpfN+ABk0kBbWFU0hguIKkAdVnpMktZhy/ysdciP8PskdOYlqJqiibc1H27QXElgJiRw9LGahnkMQhja18tyrWglphoYr3G7zR/tcJxZYKNO+xey/lsNFlwZzFuI4q9ClIxryOfqKJpjZnp9nccheDvtDs3woD/cm67xu2pp9XhXtS/3A3XWvbNaVxt/J22HqWHqvrekG9NwH77eoXj2//vP/Ezetvil9fx44GUo4uCS3Jbdv7ZJX9HgbGEeAYYPalJlTbq4CggwQxmEMGDBK2txN6GlzIsR1C7o6l1y9ZZUKnZcQWemXF4oDsIsi3RbYVghWNPZW5aDzus0WbA7XGXuXDFpjc9CS7ICwQ85Q7VOznIH7MKBItt7bjYe5YV95Ppko+vWt4937UzT2u5trk+eUlXcRGs8JVPJ4L/ebUhYrmTerwHCWSatHF7PaTLO1U1Ho5xFC2wILuBh7mzrepZmHOMu923qakdqivprxMeHB8Pd4EGsKLHpfGbQsz13ElgTw9P/74EAAAApeZdNrOWNu1W0afWMvbZwxn0mtZe27tTPpNZy9tySU5LdftbJKm4WQVgIQIPMfFN5S9R5KsuyLCDzTxwURFLolBdh1k3hGQiM5LrvGWaCQKciSZGkWpgsyjWu+qRjjMoe5J13nVTXo6NcjX5Ldk0+7cTBwTyKOiYZrW7g4VSkWU0vuWiQlBMgLDDadTuPKF00r3UUcoWXQ7OdkKFDRFMccMMcV4nGH7jQHk41nJUFQ/ztKl8KjU+iqmlpGofT4+T7RGdMbbfXtHC3Vdj3T5Cbjcw/2nrKZ1Fj1HKYoY7LO31pjXFOpf//////////////////////////////////////////////////////////////////////////////////////////////////////////////////////////////////////////////////////////////////////////////8kBuS23f2ySpkAwSmArEQHAaxIzq0xfU8rLRtQCyW6l7zOCRFIiATUmYBmGfwzFiwIDQVItORTlbUFCWftvGFnkLrIENnpTrUGdtp60lwu+sZBRusGMBT7WePWT5uGYlx6EMywj4VENWO+3x19qXeXjfV/twgN9nt1ZAvFcpnkSPelLwoESTTXCd2q5x4bH8Wja1uPdehZfzxptOe4b+tHp5uH1A9XKsl93hPM7mePYWWdX2hxWrUCBVWdkaqxMY3Cu2u9avh/iFW9b95rclKwI+d6k21kANyS27+2SVDkShW0FBhEdAZZKFspZ9EwKDgMxKwqaXmAQWhd2BRQVm4BkMgVbNlabBjQFHTSI9s4kiMJJqZsRgZB8hFVXd2LvlBD7KNpso+JHDhScy0kzmdM5FIJIjC2knDmTRVIwg4moxcjEcmFjbFCxTtDyFap1HVa9oD2uZoCRlexHris7u4OUR6suruVHJTO5WBRU3ijyrVWFJDxO1h+4f3Z4udDlYbYljx4kaK8bIU8NyjLuGpFU1PItoTE3NTPGitePGclFWzlRgg2pDxekNhz9vr68Zhh0zNNvUeIADJG7bv7ZJVlJ+slLivOLSI9qGIwoNAdUTiSYa8IxUOx4BvzGSoS/iXgNFQFqMtPMNMHdjBQRPNl3i7ilz4rGSSMRAgBX4tNSksEraeJ6VFi+TZSyxkmCAR0yEiBThOMJWqhMzFMgC2XdZN4dRxrlXqc9WdLsDTNp9VVNKmjJ1dPVKxzPU7Hb1PvDHt9R7IyRIVFDuAzstYDu7EwR21shaX8uDiqVc0MeoGYcduTISWG1QIBYntmWdIIfh6j3qkswzqhzou7puaEiXOArmxDZjoQ2BBiOtavBbcQY8V9V5CvGpFkorYmWJ++rHiUv/74EAAAAqiaNRrWGNs3I0abWdPbZrZl0us4e27ojRptaw9tkUZJJdf/tbcXPdxQluJijZ1hBMIoFN0ZwgEIgEnQ4u0pMoPfb9D6LrqB0GdwJLIsBkIoEU3OaEQAazSyuVF5h0DbQBtKxRrFrqk2vrScdkC+Vd3YaBYPTAql6xihEkGIdIgkIty8sUnhXiPm3EyEqQGiSzQ9fjMEo9n2PolSd1h0u7bGGVtT8nZE2HfSsZ3D85VvSfwvDsWFmQYqbWtWxJp8Zmi4SrKaGTETJhAnoZRXPki5kswIzH1sKE+w++vXe0/RzFsDiJdVVatKZ0FIoVVr3j////////////////////////////////////////////////////////////////////////////////////////////////////////////////////////////////////////////////////////////////////////////ICbslt39skqAteC7C3pb8VlAyDSCgWuMNCxySAYKnqCQhwSb5rfFAzREdi+DWxoJDgGBs8EIUWJyNBkRAFLGMKZUq2wMNRLVUWip2nQylPlOlItrRfFOhTBYzaNOQ4QoF+pC5OC5Uth6CcGQsHww/dHh8MDdZk8eJDbtN8d1PeEltzsuJKQ9zYa4Mm2WM4K6mMwNs2n1KwLQcR75a21+kWHvH8CzIiGLCywMztvrG9ZHOC/i4u8g1vFUri1M6t9oWqd9nbU+9o930j2saHF3eDTWL6lestdxoM02PEICkslt/9skooOvdmoqKDhTTHDEBAAgML5BZk1Jy9AJAVWWQGAh2NJG3R3ZkCgPizN2diQUe0on6QQFiS1IDUZZ/EAEpkqUoc1ZhQRfaAhlSb4qJ41bkkW5qcrHIUKEmx3rDGNBhVwZxOWJdPp8QXGV7K2vWN9FYrQZoHiQZosj2lc20+jqZxs4u1w2yR4cjRf2Zb1z9xqIKPXTvUEwUbmHDar6cM0itlnBtrmA+1HeVltJZc23DpdvjOp3ja2RoGdR74zaHC3R6+1PpwvT41F3av254WFlCSZJJbd/tbaKB3nLkAUEY8ebWAPGVDxEHDhQwEeBYoyAhhI8L6nulw2SKKlUkMJeohgIYkdVUeG3AdASSaip23K+MMLLNXc+Otq7MGwMsFAT5zy6H1geJLoElLAbYXjEE8Js2otcFsIOzjacsW0sNJiq9kU7YzIa1qlDWWDddSPE6p2dys2scBnXB7qJQHO6VJ/OSZ0xIfRgfOpHJXqxpfNc6y1HEnFLHVMLoUk2BSpPC0+XDksJFTvKrSYZ2Z60Ozr0qZGNMv4Kudt0F8sJGDBq7tXN4s0PNb3vW/i+NW27eTdtX1nG3tv/74EAAAArCaNLrOHts2E0aXWsvbZuFo0+s5e2zjTJptZy9twAnJJbd/bJKqojSwEKGq7C0AYSp9WlWo0gRGwRCskUaSBLM0WDwOGQ9VMPLVpjC20H1U1a5SrslkPBtORLRooGPIIs7bUY+ySdS2LxJpLteKJppOA+53kvSBOmMgimU5NRI1Kr4L5ywpH86osyP2q+WiKqp8SKSmYmKs7ZJeBC8JwngLUkSI12f5UDqymp81xvqmlt31ObkSDSuXnZIGp9zvGDTDXcNogXrvPzBvB3qA46Ya7vWWHHxjDzEs7+LX01CnxiBJNWua2e68louqRf/////////////////////////////////////////////////////////////////////////////////////////////////////////////////////////////////////////////////////////////////////////////////////wAG45dd/bJKmgnzEAsKRTOwVKArOH6U4ITyaBQXHQNVuwPFdwiIHhLCwcuUIZYSDgItl4EFUYcV9xVRjsWbg+Rb4DJoGN3V9g3631lOKqFJhNFfDbSeD48RIsKZMIdKhVgrrWiCrH01qqJVmzGnivVQ7fTvorhdt3t2wvodWaT5e6dzx0NVyPb1Wxtkmrs2IFd4b4s9tMjVI8q4O4SzNAixVQmFRaFO/a3TI3SssR3BcYsC8PHfwdbq+s/vBhy3h6mi/UPDZGifxcbjVvePi2c01m2KzXk3iQkqWTbX/7W3DIRZ+OhQUYHOZ9YNDFQZNYz5zTbgchCcBPIiHoVXprlu0VAfslm8yc6doKGQxY/fcgcQUIemEyoRlDICZ0XVUL2tqv5sT4P68Uuf9psMwJDIu5Dy8LR2zINpWkQnlSxJ9z1hV6esku3tYKfbKv3bNtQ39oScRcSHAdWhLKELqO1IpiZaRVA3qx/HUuoEfUGSPiam4zihUSDFw4Szw2qm2yePAjOTU2PZr1pHfNzlPBZYbfFqq27zuLyDqXCxZ0u25VUixWS/tqTecW1b0kkh+j+DLCjgAyVy2//a21N5E+AhUxHgHdJMLWQNFgAtwJeqxEoyWz7AsN510jQcFw0XfUsbiX1ZWipLSgmBaqHIIAbHC2ggQtaCfDkKWvKHAqVLAzsCMLTlX6/MhwZEkmkwEAVMVqYziT5Xl5OY2jxV8jKxJKVWQ6vnrQpU6ecF4onJvcYsCAo2eEmZj8gs8RnYB8wSwmkim1pjuFYcSPDfwX65p8It4ySJ5CcNqDT6bgBnJBVk6XSWNFPpVP0fPpsMLI/Z2a0Gd7IojoMs9HsJOv5dZvaBrd11neLWfWgY3bVYOIHzSQAbjSv/74EAAAAtYZ9JrOWNu1W0ajWssbZn1o0+sYY2zfzRpdZy9tiCZLLddtbJKFQxYSNF5DPgMf4ummQgsgHRDMkxG6LgoBS1JSEOMDB2dnB4UDoXstXgKGhibMEg3JTvC0ECLTZY+ggFcx/GfKgaCzZk1NEnWaPSU9x7px5xWPweQEU/VmkJ2oNCqJa6TjXTliFDXkZ5NNoOgQ9W1luNZRjnVb75+tPOdUstFtD/sFKyNZ0feec5v80h67RLKya6hwS37mwx/e9or3sk5mGJYdr97a1SL9rjHca4eR6ufmKjUU+2/lOlp3evG7ZwM/////////////////////////////////////////////////////////////////////////////////////////////////////////////////////////////////////////////////////////////////////////////////////////////////////////////////////////ySpNb/f/tbcpWgAbAFxRihR0gCfJe1L8iAgEqTNA4YCBabwNLC0ytqF5cmHTGELwjSghIXsFhwQmMOiZLRr6wBELMdZKWUYBFpIVgtJL9p7s+fSq3GR0dqTyLelo+bNwdG2EwDhaGwxDc7J56rNzJIog5+JWef2YmXNryufm5gcRISGWVjRe5Q0fFMqOjEuQOfBlnCZF0MbHF/T6EzbcOE3NNGaHVGzU5Y9DZ7KQ39xc713qKn3EShUXzuvNxuPQ31JEsX1rX3oLZ9DWA+937vzStLx9GQFJbbr/9rbkOKI8cGAQSCujw08i0iXxisB1qsFQx1HswNjMMVX6BugsBZ8CMTHAjwxQEDQ8qwqoUIgVZjvqCIkIGwEW9X8uiHpWyR+ILcqCco4z2hLYTEk3ZeOi66JDQ2qy6kqeF0qHw7JTOBOOv4gXotIMJ2y2OEVvKLxSL51BaNOWCedUM5cculqTb83SGD2FjDTpWWJWksSZJHlFPX1Nc8biistuvdvTz5Mlw+TtsLibWKjMbr6xVQ3hchX8jca5YxV7FTt7fSNdtEs3ZwAFuuXXf6ySpupd4DJ4EKP1caCYQg+1IqxqAoEmUl+mUHAO8i+BGLpiwgNb3MUBSXKiA6CNAKOyRNAmIolYXKRbGoUkW4iRiXqmDIFGWkttEVxuK6cWgp2RSx9oUEoTZblYjE4TMKBIJYXUuZ9KmCTxWv25LnM/jKZ7OnY+F+DFmXLHEjzQrvmKLhWwtyHmf2VOkntnUXOt2jbtMyNtaOGFfFZ2RzQxDKsCvVUGkF++bo8DTZLCvXVLXgV1Bg6g6d5isMNyYWd5Hu/8SNSTVK2tvUH6j6jatA1nx4casKNHP/74EAAAAuIZ9NrWMNu3o0aTWcvbZjpoUWsYe2zZDPpday9tySZLbbf/dJKjwnaOBBGEERwnHEQZuYjAIaAVICjCXKARw03BrTL5Mu6OBQAY1EpgMsRtLqK3NnesuMVGJ8wUixqFr+T6ZOUmCBt++Tc2vrnWtKpM3avIGuvwLHjMy3OESpk8Ta/XjM7LftWu6uW7PL2FWIzEQkdbGQ4W4Yppc2GW3HUkdrKTy/GzSZU+eWFnVN2thYy5vmGerm8rFnUvv48zrZ16W3YsV92dd3rvec3rDuVHz7FFY33LKpj2rnlzLf3sbMsw525hdz1nuxlnjf+xzeu1LNfAF///////////////////////////////////////////////////////////////////////////////////////////////////////////////////////////////////////////////////////////////////////////////////////////////////////////yAZI7bb9bJKXcWS+oNfYeIsEa4AEkUKyXkxTBImVuOy4BtpxAQERBix6KCCtCvIhIWOBDU+W0gBsK5BpFlzwsTDBEy4KurDtYo3xU1QpV6kU97XlAlnKoqNmCQlSCseNyvcmVbVahVpzLU0RmX6MDqeC8kduaqiMUZ+2v4c0aO1xMsM7CytSihIQlVSilLcnzMjVnfjzaszwpIlZoMSbbxyhVUsLVXikU1GHvYkksV1LTdY3iRt4pHiVZ/q0eeEn9wJGuDaA1Q42nUR/ChQ8OESHDXDhWHhvo8vmNjsS4BBSrck20kbg6J/ErgVNIUT6WuUUVMiQQiYYl6AFLkTFRJm78ZhokSGoViijcwsMty/Keb1F/SwZZq+qHgUEoa9CirTVLmXuW1Vg0sjUra6ymHbaVbIJmrHhdEfKulwlE+qr13W+8Yg5fu3WXe5bPoUsbPjVZr43V+uDwZ3V1O+XLA+dn4srqVkgsj1j1G+N4zqZ947y8ufZ7PTO8a8OBDrvUOupt7g1zX1xPCvS1L2miVrfbk1Vg2pelJ41L+NrFPEpbVK/+HoAmSSS3f2ySpPWIIJAI0TM/VQ3VXThUoM0PHrwQbtO8ghJKnXGh4dlwgFKocXnoNYQVDkk20b5NzQOkj6fbczNMFoljrxBoSijWlMnTV0qdsUaeyHYcaozEeknRUC1jcWiVMKMLUFySSHa+30OzLGjPHPT5846ivokdSS4hXtBi6dwVUtKFU1ixonuwp17M2xJKwI7p/NiaBdxc2C72HVLQGWOoYSdgUZpKa0x1jRYeZZ9Qaw9QvAj3jwotlTSE26izMOvGu4ZgRvLbd8RoceWJjV7XtaBJK+UP/74EAAAAv1Y9FreWNuzey6LWsvbdiBj0es4Y27fLRpNZ09tgCUpJJNrI24nOg604v6YYHHBnqOybUOEQamOLFo8Fg4SkZaZC9rtIyZZxVxGjniZ/AAMBCBpcnHJ0xiABdjcEooyoU4hQAslciYzBXChp1r04yRjzbtjdBsLwDqplZ1T0ipl6Oz3V+9691V6+tVkVp3spVfq/DqmWNWnGV67ll7IcazXr9+ZfmLbufViW2Xddy12Pt25Z+PM2+Tamx5W7cP/nr73zNbhRVo1ajuy1a7mxzszmWhgbrYC9/////////////////////////////////////////////////////////////////////////////////////////////////////////////////////////////////////////////////////////////////////////////////////////////////////////////////////////////////////////////////////////////////////4BDbckl2kbcUHQNaEk4bMme/8iO9g8DW0YZMNEkLkCpRAh8ArCCgTquu6YySwd0GwNUM4UQCxmjkclFjWEMWZcKHjwcZU7Yqqi1BT2Ltx5sSwlxMiHIcfUKcrQ+lWQw5Hxe2NSoFCLO9QLXcKOb+Nqtd6kpDmZYEBxg3rmLndq4qtt8VqbmdgcJ2d/TvZX8tKYzetGPVnFtixGqMrIMN/ZgkjNsCHLD3Xw72gWvHrWu4dYEW76FqWntfOt+DvFL3rR7iuvFpje8W1izs9LCAJbkkt21skiSqfSjygZhvnNsmwobFUBoJ/Rke4oBaqGZDNPNLWUqXCQQ4cDyKZBBZWo6v7FLgKGDqrKRqTUC5h6asb+rFcxZjLbsoY68ebazsV7YKwgITIgnoVlMtkEQEJp9/S6rYb1UoTNPnqJT3Vf5ptKZHBm/A0Vim2xHEwcpMX0XIlDpw2zMVFy+NmtcbUtplzUKvDh+FO/Z5zlVzF++X1l5e5C0whO0j5Y7RfHSlsr25MbFvyu7OXvM/LEsZC5vugAXLJbdvbJKh1TOcUQpDoZ1RtfLlI4LKO/ISXZoWvUgFQAPNqbiwlo7nKWKLkRN9CAWXMMGIIR8saekozciUQwyqLAoGWmhtwU8lwqvbg0aD31fGPSCOw5PUIGuNQfwwhuswkKFIMnoshK3ZwMsPUFTY8GVhZlbLer6sGIy0etTTGsjPVmhrOlw360vJaIfiHP1uWPq1Kx4LXK2N7U2LmJbWLrhbmfTsri1uTtsvtieWvvFY8S96xojthmjL7Mz7kYtNkaFM1PM1jtcRnvHe6bKRpPq2INdUe7g21NSDBsP/74EAAAAv5ZlFrOGNuz+0abWsvbZjZm0us5Y27aDRpNb09tgQEo3JNdI241xGVKpbshM+9C1kjniQpA2m+mk8z9rZIoSyMJ2MiIDA4TNptMheIbNy37i1Okoni58tlpCeKu9LWeRVPtOK7hH4LqS/KZr3iEFBZM2SYTAZqiskCTutNNpV5+Wevda5FFDChNRUjZg1bS8DzcFrxakxpY23jcVYZnfbtOz92nHWZ/cxbr9vpSkz70FN2v3nGqxIXzauZkLG3vla1o3Wqjvnv52Yptaa52vLqmqf/////////////////////////////////////////////////////////////////////////////////////////////////////////////////////////////////////////////////////////////////////////////////////////////////////////////////////////////////////////////////////////////////////////////oFR2W67+2SVJALCbJeZGg5ZR9iy6XJaEcPDQUSoCQRniT4qdBK+2WpDIoMOSa4wEkCNp8GQyZT8NzJQLD8Nv0hSxFWuUsSUAf17F6NHcXSacdduI07SohAXohxdRcRhGg1MyPlhzPtw3LF9wXH5tHY4sXN3jyR5Cnjxol75fNfh4turjGu4yw6RYeqZw7haq9lhsNLQayNkVsVlU+1zMkKejBEgv6PNbhxItNz6tqkHOHzc3Zlao954M1fGgw6YgZvelo1YefNrOY+NVrvNMPCiXLb/v/bJKWBJWw5F4zwQBsJErDRlC0BOnWUGkERSd4oIIh2JkwKc5VANmwzhF/F7yzac5itARgLgo3uoFUEFHNcFtGUQOniiEzhgSUk847doXR0TYHZaJA8vC4AUKjE0TDyNC0NQRSK3FzrrNYD5yzd4X6uWYZltx2jEFkJd7xw/BWPllW/r7b3LKVo71LOwzfoLxXTWsv6lp7a19hxVWOG+4xft9qtMgp7j0zPUXQzDSy2yEcsd/Y/jXzb/q1+xxvpedgJASW5JdbtbJKlJRr7LJmPCIuQhAQ3NJNQt2wcMDxCWjYOmsbAKnyl0yJdRd5Q8iFO+6IAOHPRGNUvEnksG3EiYvxDygohBDQWHoaaU6kff5mjLouzd7aWI5y3Q9c52RjLSkZHMNyprdDk9AhtjLCa29+4TwYT91nNOroF53UOsHMazO4OdFUrVGyQEP2wZjTRvjMe01ImIe/Drjz9+xRY7c15b4UBmpAc5Ib2eka+pIkbWprvnsZIxorA5eZii+K9cn99wIcGPEfRXln+6RIsSK1xGyDAjyxr2pHP/74EAAAAs3ZNPrWMNux+z6fWcMbd3lo1Os4y2zSDLptZw9t0im5JtdvbJKxJChDudFOoEaAyii3NqxdN9AcPYSwxeiBJc0NtlpJ5M49RbdA5RotuTKQlsDe510qmxxvGlbotOLRB2os/NDE4nSYw+3OLy+g6AKAtiK7LHXl71J8QIxOLKrwf9WtDkNw01yiuUVuA5/LCUyfCIXqSioOdldHXl9qtb/Uspbn3qtLL+bysTUsm6TD+7p7erFPrmpXKsY3nXz3jjhze8+Z85hqpzDLDO7L9fYv/zmP/hvuPMPzv2M7Ge958/79XusLH4cyxxtphqTn//////////////////////////////////////////////////////////////////////////////////////////////////////////////////////////////////////////////////////////////////////////////////////////////////////+SVJJbrtrZJXKSsIAzR5BAB+rl4CwAlULBAiMuyg+kw3Nnw1OuztpqwwQSQMXgZqhJoCJCIqVUrovOrQ/8TqL1TBgZ3HIYrADJIRB1p+puA2nvnUhsfy6JxmgNFchFt4riWqCREdkhgfCwV3x3SIZ/VOdqGj1ecJETKddxg7efaX+p5hcT0x8foe4+1VZR+/uuu7qhhfWtG/9GkWLTtesY9jYvsxSKd+2Wczm24mGGTvYLy5lNndp1X/rezdmvjnnXYfrzvTMwRUSm7bvv/tbcMmpnCRY06eZoGGB4afKKSVxCUKhJ5oJ0nQi4cB1HWgVywSFCla7S4LM80+zYRw0roQIxapojMkQmS3G7qqM7kq/WWo1SVlEtny/koa6rAVVh8ikbkw2QQ7HWtqUMob9+lFoAo4Jbq8UdZquu5ATywDDqbkAUstrPthVrSmksyqJudCJbONMiTK4co8ZqrbldupQRWbjkQfStOTcgqQmmpKspgCRzN2W2bE9uO3tU0t5R52I1clc59NSYz1fUiz5ZsWeym7n+r2qWZ7bymbFjKY+aoqDOmxsZUv37G8J/K5hlbq033udsEAtyW27+2SUdLDgkHzC5OkE2IhJFMZChR4FBoyJjLIR4LxggEpVuSGS+FSjsW3h1haOxbJLODMW7KTUQZ5fhwSEnswNaTSF2sBkjWWXpULuXdkjI/qqkaA+Czt4eg7nuQuT7P8vwq2E5UbdlrVeMlGNyz9NFb6TCiapHzY5M3cXVF24YW77iwGzNq288rXeC7tDnrGj0jelVM+1V+wqd22szDCbavbVkrA+d38esCSTVvWmXrHAjQXtKzQc7pWaN2qPXc2M6pH3um8QqzwPE1nkEv/74EAAAAq+W9VrWMNuzo0afWcPbZ0pm0+s4w27gbRptZy9tiSW7bdtttbLIRIAu84SgwgYygEmDIhJePQWBiL6Zlld5ukvmGFuyWASAKCOjdaOppiVyyb7wtnZdSBGDuvi6inT+0TRHTduH3WhmMPmvRvkyUklythJINxXRI4NbyOxFrEBvPg87qRZucDSuM0j2NmjUNs4ZzF2NSmWSy3Zn4zAkudOBH0lr6TsWfqWxhj9JQdqRG1u7hSdqU0zQzVmOYXZPnjNRe5flsxEqtr+61UuUtrWt2rmsN2v/Pu7Ov//5lvDLn4dw/PLLW/1byI+zyxPjuqLjFf////////////////////////////////////////////////////////////////////////////////////////////////////////////////////////////////////////////////////////////////////////////8ABu23XbWySxUvQXuHyAc0mnJUyU+1cg0VY7FEr2Gm2xgmylKBYrvqbKPz9O/IVYbbhiGgMFZ+wVcK+43CWADBPcKIMtV09V2SSmEvq3Ndbhu+7RJiuHwT9UDHaqvlEdRloaX9CUIVsR4xMC05MO1ZVEQnk/T7BJM2KGubZfvsMWnjjVy7NjT6d/mX33TUV58Q4eL4zJG3pka2SJJHfvsZtCn1bGI8eJm/jQZdaisMGFbEv9dTR41t5vaO/pEiXvjWsx8UpLWNPAg7rNDtBlABbk223+1sq2AFOvI5nkmzJFDikBYkAmYFQjiERgTEbEakseg9Hdf6bIWOAlrNXaiayYTEURRHtgAUeS9QPYpDpVKpW9r825bOTThNaWuyNHdZyqLupELTGZF0U6XsQSMZUnLWkAYjWXyd99nUb3cihukkstbD1mkfeWo9klmF5s4gXOE6gaBYp1pDEn6d6Ew+zi1FJuAo1DuEonKlFS3HCoaeZhm/F5inyortFjUzmJfWh2pOU1V9pXZo60r+rcysfW/O99zDmtczx/DLP7uP8yxouY388bu8eYZ9/m+fnVu633uOF7EYgABbst23+tkqdhuklQA2NgjIQuF+xwIeDVVLKhAyVZfFNFuI9dA6YY8ErGJQhcOLtRgILQGm4PTCxi1hQIYJGiWyVlIl5mIuu1dqCmrNIAL2DRcDukWmbYwDGRkoaiQtAVMAfYN811WRDls8jFRpbR0ngOIgkdqTyNJMc7kTN/tWsc8ab1j2Z86bNsptt6MOiimjObepkhGjJZJqxhZGVfgeu7ucWzFSWaaJB3hUP3BVVjMsW88Ge3tPae3vHmtqmNRptuEaLuJB3i8Gls13ukzzer/Gd61rO8/VI0sbe74iP/74EAAAArwZtNrOcNuzay6fWcvbd2xo0+sYy2zW69p9Yy9twAW7JdtvbJLFgNYOnA8ANlL8oQIYkxy1QqihJQClolsiaS8MIwyjSOgCXXS7CwaDQOaS6aFDSgwQEzJgSQLboqKCytuagkcRogV8Jj3jmHf9rz0OwWGE5H/WoPCKLO6qV+yKczD2pfOxK3K6Odl03PQTjSTrPbsulWT70lScxgWvXq26/J2kl7ZK2NNSXpRqanbd7dF+ch3TZbt6sWrl7md/PdjKW3uS29UvanN3a8/Lvpb/MOcsWsMcb9qta1Vz5lnnnS9197uWVzPPncP/ueHOW7XOYYd+5h1r///////////////////////////////////////////////////////////////////////////////////////////////////////////////////////////////////////////////////////////////////////////////ABbku2/90ksPAKgVKAGxMiDhRoZL4eNXoBBAw8iPV2y9+wcxMrsL8pJPapin3Daj44k5ZjSsTsstTRf+cjTCXJEK6dgyesGoE4iwKSbM4dZI4DKS58otysV26CJibrCQsYi+IsOkuMk8bT6JAfzWrNTD1DWFdmMzE+eP30qsYWxWsSfiM8eI9dfbNNSA8gzajYmjYi5zW7Pezl83+nskrg4XdvokSHialL4tbf1m+JKQ71f4ga3ubON5nx9V19x6a+9b1rF97ga/ly8+6NgAtyXb//a21hYYMqUOEwaoQjF2CICsTDRW4PATLeNeIG4lTHE4FgF+CNxkanW3NM1QYaoXInF1iIQNAyEZcvFMECoGCJ5jiXrY4Wnb6LvGzbCB2qoBH+gx71Uidl2K7SViMx0x5UsPTjsPs/EPTsthUtfSHN08tgKbVTebG2/8HY2bUvXtKo3BtVoEXqWayeEMxmigeKU0VgCxLoYpqsvtU09hTT1TdaxQzURkFHFZuDK+piZ7T5zlIyF2LWERyh6WvI01+ozPTkB1pVCcbEvs2+R7eWd7mWtXrne8/eHP5+9a3h+F3HPX//O/rO0AA3bd9/9rbWFhByCSHgOgHWRiUPRtVWEbIOEAENEqwgAyA4Cj5A815hhbRy3gU7BiBQwYIAuO4IGWABKmjcmmiQAFFSGUtLkqFNxbmpbA86/jKZ570OEIrQOT06DufYJqhxSHOO0T5mPow3BEvCctyotlnW4Piq9yfrlcuLO/Z2pX97aKvVu2vGNXZUjnViUsZWu2JndNO9Ub5Z2ZDNP56Q6RfDUEGzIhRbUQwrpdn6xUjQWy9ocR9qG8m3GVvtNqadutatt6rTeKb8uMUpedLqvz63x85P/74EAAAAswZtLrONNu1gz6fWMPbdvln0mtYw27UjRptZw9tgAG5LbtvbJK7oQoOWGxuIqUPiaR7howvQYT4luiMXBZMgnQDUrSwUdhpcYvKnG2zhKvSRXszXIvGQATwKgmRqAIDUa28YYxWCWLPnSwDjMUkgaFai0Fq6KQLuPfBK9WsVXOC46YbyTS6N0tSpC7cslUtpKGzSvS1K1f5R02HLz5bp8JVqru7Km+rXqbWeobjUa5FKepKZRWq3beqtJvPCmqa1TXrWeeefJZuUXY3hnJJu1esUt2klt67v8qSpu9zKe32x3mXc8bNe9nh+P2OZ59yz7z7X87lb7hX7QK//////////////////////////////////////////////////////////////////////////////////////////////////////////////////////////////////////////////////////////////////////////////////////8AFuO/7/7W2v6HEIGEGRKpMUaknAHHfcVI0knI0pR+FFYcyaSFSnESTQQT1Ed09kzjFUjc3osxEFULvKYuvLVTLCtfQthaYTR17w5E1F26UiJ7UG7O+PkuhdoiEKouRtshdDqPYu6aRUZONKxC29b51IwZiJZWuNoECLHddmjyxFanZVZm8jxyvtvcnNRTKx5Ba2tqhxXtIO/LVuZ9VYLbfQlU5qlsvO463qJEvRhhT0i+LDjunBcRE+3qBUqPDhimN+JuHreMZzW9vqs3l8D71nVf8xvFAASckt/1skqTgKdjsAyA8y7SlGkqerD3FRflMMEoKmBgEYWsOYsWQjIwYdqcLfxMcaRBa1YGaCAgJytGhhowKWGBZMkUOhaURdRvj0BqWVGtJ7g4KmbXXluEcZFI843EnRoaGGZ2C56Kbykctm49IKuvh+1FF7zuXH0zmpZK4H5fltWMSigkeNipQczs2PjNFQTMQvzGNavYtXdWtx219+tbopin+7fv1MZjtFSxL7FrOdztX5yg33PLDO/Z5NbvZV7M7SfhrLlSbmrOXPpMt1LN/PH7FrHDDuO92ft5hgAElt23/1ktWQCqywoOdusHLvmm8NAosDrx3BAoVD9O8I6dqP4DmAIrel/w5gYFy2Ul8nvGnoLLMAay+MPhQyiroggK9Ucl5IDWkJENOhmC2aPy9z8FsJ+NtNLyZo9lyXo21XCOAuS6NFLJBdVxSV4xHbEgJFnu4Vi3vDprd7Vtq/xdwbYkG9pPCnzFpEjxY+c61uuJ4sWWt8alvHxPPffpl7M+lhRn0j20ekR8uZKuMRjajzPFFKVWI9WuNI8HNKZvNa/9aQ5bTfcOD8Q62xNJXVvD0P/74EAAAAu0Y9NrOMNu0M0KXWcPbZnpo1GtYe2zZbRqNZw9tgAW5Ltv/tZK7Q9AMyBYw1VxRIaJTkQPbuksC1ig1Yz5AYbX4AZoKDZOjuBQjxlItzBJQocu61ZxXOLMShTCC12iUwKykKglRICqRpUpaQ4rYYChpeVHSww1saTAMlgyFNEkkbk0fdiVOnDlE9DwxSln5FCIxYorDYo3L7s7CpbyhzZJYlVLWe6PQxDV925PRZROZq2pTT7ll+vWtzGPNXe42cPzr/apMa++6yptXebyx3rWeX/hn97DLm6uFnLCt3HHXNWcd/zHmWu93zL8PzvVMf3vtvgtQHDv////////////////////////////////////////////////////////////////////////////////////////////////////////////////////////////////////////////////////////////////////////////////////////////////////////////////8AFuSW3f2ySsiDtCGIZXA24OoVCMhgIVUAqq4hE23CNQ+AuzSKIjA/tgumiKkglosZM8KByjYGQWlYIypXamyAMyAdJgys7UWRwcl84ldMprbtlr3+a02UQQaw0lYSRDxbjxN0hLEhcKC901Q5J4sJT1w5zxrtr2WNWm/PHvFkhRnjI81Cc5ptTTUcmfxMM2IVteuI7ZW9ZIFYuGKDFiR1dJpjtWt26zXJqLp9PF1JrNabj3pSHfEd161vfFZ4eaRJdTSzQYsXNKRPmvzDkiV1HBLkk2//+1t0BjwIUZAmAZBEGAC3YBCJMtQAEIwANiZKDbumUlFVmBCJmciRzY+uJmAXmcyFqh7DgImCpnMGEMZYIOCQjrMLWLgk01Fr9FcuQxBNLevvALuUr9ySKFSML8oZk5DeO7yOly2SxHHua9OpGzwpojFFf7U8bMZ5SsBnfMt3Ty7Bp/WmJm2ePFezQ5oUG2K+t6R93cr2gUeP3kZgpWBmeK35mrLq/nrlgtHeT2gwocKWNvF6b0/jQZ6fVZIV5dvr+PWmtz2pnNLxJwSm5L///tbc+48ESNAXI3SBC2PEAgEumw9F9NUeKm5GyIOlgPCSdnGrA06q5cNHsHKCYm0K/H0DrGYsOOwoijUXkH6sMfWYSAdZ7JdEIQ/2cBLsquLNC6GuRrk2T6WaIaoiLNFp7KmHKp6xXydhLLXMzsUF9VyhRIEmXckrpTdcuozfFlvfU8Z9PG/tXMetFKxRk+6mjy3eIW3M8WBIyLhWpyTUTCvWXNkzBhwsNs7OqI6sb2yNHvO5VYo1XsSBqj6j7xZNUtBo91pWSTQvMuITm35dx6wod9yv/74EAAAAolZ9NrOYtu680aTWs4bZs9m0etZe27lrRp9Yw9tgAW5Lvv/rJK0USVJXDREZ2Z4Al+i+1t0iGAdMKCmzJxAsUmMpVpv2ysZQVUURcAdCEbJmnkjI+Aw1SYWAuNYEi4ZVvARIccyxaa4RwJFl/HIXrPwG/HyGggoMODwLOGGPQxhODgL4bMTJFHF0N8plUgYoAZoplwrE0Uh3pGxieMWNjNi8kUjY6x9M0qTImfPskmoupoMmkixfT6DmkwW6RmjY0oGa1TI+ZMgeM1KSQmZ1JadFnQNjJJKs3daas0TTTegpFZ11MyCnexxanZVE3cl/////////////////////////////////////////////////////////////////////////////////////////////////////////////////////////////////////////////////////////gANyS3fe2SVWUFNRGWNXIi4NLJApSKScEkJlCcFBFOmDigKsyvGIDADOE7AuKxZdiDM0VzoWSGDy4hgHlnV2J4IjBcIRhwIg4gBQ/BQrUo/EI/KJFALb/A1QVQ1pYRpqNKDkWQXfxaLTIjVlktm5iJt9vlNT0r7RyZqRKcgPPCG5mjp37mL1qtjcrfMW5nVq7L6lyji1vmPaPCtVlNn9U1uczt15mhoMKWVUErp6sM0tDPzdeVWr0ZlNuXR2O1n2ppTO2c7FPNX49Wzxs3L1m7ukqXpTNWZbd1cmK+P48v/Wwu5f2Zl/Mcu2r2IACTctv2tklZwasMQqjcow0SAABFDaI0+AU8zLEWJCIJFiJNu9IwZXsMllFiw8rGXISdJ0oPVoZYkSksrl6SJOIDQZrDISW/dxhhiBly3zepWubjry15ZTVywkMhIWxqxQTF3GOu0a9mUTy6DMmqcerqKkGdbmnbdwNzb2yPXrdBhTwVa+uyVuzQ6w4c75tk3qIyZebtHZLUy7ZHK7y0SNCit0O8KHeDFhMzg8j0Z4TA13leMLZqTHhRN2a2xhtGfwobO+ZouYG7Vde1Yd42IVMZvCetVZn8JIhABclu2/+1tzsBIiEB/IJcL2lAV7psP0XQUXJoQxK1bgFl0kLU90vB4hEBZyNZAFMovoYZFBIHhoVGpQzdqFQq0gqLEoEl00071kMOwgZkTysfZq055JogSDXBfT2b1M4p5BJ5wiKJxaz1SbUqFcy2WmFzSi7xhrUCWSC7vEioxnewosdwTuozY/xl/Du0pyLCfwndtbwr1XH3ChTLURiexnrk3QHByVLE0ssR7GZZor+inOhEJ8uCfTiHnQj0YhGYClgYw4voTe1R5NPH1Nadp2FBbKwl6C8f4fQs0i7zAs1wmJ4+iP/74EAAAApWZlPrWHtu3u0aXWcPbZp1o02s4e2zyrRpdZw9tgQG5Ntv/rJK2IMKg04bemXaBwMoHQ802Vl9zAAl6IJmul/C/Wi6kvdVRc7VftYxfJIkIM4K3JQW3UORMW3C3uFFNRTMTmSpY6keoFFYCijkw7D9LcuSxNBfnkm9IhQyvywNbLFovJ9lUyJVOFdZlYVLGkr4N319f4xr0rdlnp6XcfebNpIXh51P9bpbd90vHvf+sPN/bESfeaQ/Rxg2+aa3bec3znX1W+IsekfH1qPPTdrYzjGcX+7U9c5+9xJrni////////////////////////////////////////////////////////////////////////////////////////////////////////////////////////////////////////////////////////////////////////////////////////wApJLtt9bJKrMDtVBjrhBwJylLAgQcWHRbME4yZAcC2B9VLQFtl6ZpQBVAWWIFOcKgdkaGuA3TCY0jYDK1D9W11l7ioUSFuO25TPGbtRlz+tfWEXQ+jJlnF42YmQcBMkIP8vcZuV2YyogsGI7a4rKknVbK4OVXBOYaHtkPUeo+HFKwrR4kOzW8cGB26aq01GnxWJBf5gs7+ZGQndrw2Jgjq+80Ga92RZrPHh3j2fwaMkFP2Tb90yWVeGSGqKx9tka76LArbdNPWNlY3cJsu/guF49Imo0O+a39KZW55HOwADcm2//2slfswxEjjZTGTVuI1bTgegYlCi6zSoW7pblemKEIc+JLCqatu00wGLmw2SoIiu6HdWkBghR5e5maOIkMKugRYyAFmzavfADL6Rx5pYNklR2jSA0mRnL8XI1iDLRbi+0UjEoHZ6xUOiI9+xpWiRorG+7ZmRWsz5Tum/THEjPTr2j3jFGPOVMs8VjRdEeyXmhucsfGdRIK6xJJmtvq1X3ptsjwIEZ7G8DMk8Ou90rJXUetqwt5x953q2d5rrOb5g73bN9WzJ863XVoF8QcecAGOS7bf62WuOZZSN5u5q2grTNFwucUDpMsZDs2vwCkWWgoYfTOToDClnIDS/R5BJyAYlMObNtuDXj0FfoqQCo4TVbR8WyqbLsSaUacWietvUN0dXeBwGXhOkBC+IODID2hgkKgNcnp40co5cCZoaGUfBLywTspBVVtVwrsVnNku/bX10xRivI2bbzjKhiOuGM86zhMcWU0lyXZDz8b0v217EYorW92rWaHSK8gw4jPEhYtLBSp6Ge4BqyeiBKczmYWM+VGiEgciTaH7IvLSlhnmuV6RlbIdbT7hvo73DiwPYEGKoIjJbavlj0i6rRzku4usP/74EAAAAnkZtRrOHtu4K0arWMPbZ3Bo02s4w2zk7RqtYw9tgCo5LdttrJK0cuK2wQ8c6QWnWQm+ycaAGGSoA1hE15kvGUzL3IUu0OJKiVPusxpBKTDQ7t7IGHzbLGfpWSNWBi0BuIvx1X+eeQWa1e5ZguMy/BvR1HUSFfCrM2Fg/y/i3krMuAWwliGKxoLwXBDFW5tufM2MlK6j+D5KRI23b6JHj7jQdRKRrXjxs0piNGpWK+nf3iQbxnLUCJjWM4gR6+mYe8biatampdvPT+2c2/vAxv01vV8br9ya+fT7v6SY990ixK////////////////////////////////////////////////////////////////////////////////////////////////////////////////////////////////////////////////////////////////ySpLbvv/tbcm2Bmo7gaYL2EvKFOUg4qoo00YI0mC7ajgKDGo2mmzhTVLqLruf8xhBxiiCmrG032DpeMkttmXxKGtQd1Sbku43Zaj+Qy9jEIpcW/EDpJojkHMoICacVSmWxKvznRZ/lwMhGKxCKo06mN+pVe5yPE4ko8E51Wrm5hq2QH71WOnJbX3quqsHAyLbS5Qq43d+7V12R1LA2/jrhQNq7q12YJW11FjxYOVhk75mTyfsvJJ+h8JYevJ38vxueW0uvE77Dm4QI7tcRG9vcE23ODCp+yTP4su4OKZllvOAC03bbt9ZJXYBRTYTvOMUkonB0E4VpiHYDMgpNhKDD3pvrj6yxCpDJAPLh4Tysaf1Ggqii8wrhvXSySBV2BhKgTniS83Y24jfNifiXxuIyls0AKKs3KIoTBw690kBLiE1k5jIPGWqsGhCDBoOMMmXlYeqVNBcrSEY3BbhKpfQQ5dbs5tmampLB8Ugi/F5PE5y4/sstxmG5TF7VBjOx+IUcvorNLYp/p7M3E5jGUVcrcYuyCcoblfGrcq14pq7axtcjMzKL17Otnh+ctwzy/d2nv8o7le1Zpqfv3aXLdX8sbH4c3br/Z5nnzla1etYElSW7bf/a25yAVJZZtEZ9glwk4LhVegERXIBskRcZVTjSmDKFp8T4cgtxLE5W5pXiRXHopY122l/LG/XcwwSG3eonq2Ff8maM12ejrXJl2HLZTRErKBhaZ4rAP1JC8q+R5+spdFzlZLAo0SdB0MRvKkrUJL8O2RUHNa75RNb4vCXYGGMkIh3MKDOhbVHq1t+W1C8Vb3FSK2BK7T7NIqWpdyKdgZ4LxXvkPWIDpEMkji4rZ00s/ZDwuhDF6SQW6jNPGcN4vEjakgNysiwcPVNVgisDEwsGVzCZpXHeY27RY149qwY+P/74EAAAAnxZ9XrD3ts3IzanWMPbdz5n0+tYw27trRqdaw9tkSW7dtv/tbcksCBpQgswWIEFJmP4vxTopspsrEoNCBJg5lebrKMoqAJcN4nSJIWOE4TzZzTYT/TFhOC2kDcEkLYeyFKkwyfmMX9cGwpIkIyEgRwtwkIagfjUZCACNsZbV0xotAVUx/5VJ2l1TKG72xLRfWuQ7GveWZ03Ltgnc4ShYYkOC7Vz5DnKG4S2ZWHbdekHDyHpsjwdKt9ua0FWvo7DApCgQceNCZoVd4kjUjw4kadqmeafsDZSm7bkhQ8tloWM/6ln+q6f4pS8j3ftiBjeIuUf////////////////////////////////////////////////////////////////////////////////////////////////////////////////////////////////////////////5JTclu2/1llTeQdMhTbIA5MR0u03Bpd5iLVFWsiawPAjFIriD2aKgSGas8UFmMLEF0Kbu8qVqyzWtp0MpaOLPYfAcCPrGYo40Mu7PytekFOkypaAey6q0/BulzEIHc+PdVzmcpznVMVhFhLinw5S9Cbi2oF60PYen6kox3dxmp1LVglYHJVvUasO3+3kNsy55x42bK0/UTEWEnYu8xeESPWyGIbqvT9jkTyOfR1ay0pEa30+aZq5wpszyU3HjQt3jwJq6jb8OkSXG7SQ7QL5pCgbtTeKXml3Ert4Dg4ICUlt2/uklkYEhGOlnVYycSBF0WUjRFd5lSSUZEtHRLK3HGkVEmm6KoFzkxF/PWxhSTnphOvKWDYtZackAoEkCvRTuKzUHtvBi5xoctfNqGZeZTduIiCVTJ8l7QsICXCQJnP6uKVswWI2kPbg7WovLM3+nZNB0ylVKmcwM2FrL9Suig2pFpEy5y5VTy6Q3aSLym3K7ctfmmjVidr6s6+/nUkOEqodciUzS2uzdbd/LVbc73Vi/urepu5XaWdrcxmLdmpYyntZVsbmfJb+V6kprFTXcfxtbvWq+dLa33De8sN2cPu5dqhhJMklu3/2tui4IyGsRkI80S8ywBQ5FJgyQRfpH9qYqBgJaqNNIwmHktK0MrhZSrOzsvWypOOA2cqef5pQkFN1TUkEwN4Feukx1zlXxFgTSLz1Q258FMjLwbJ+s5P1ab+k6fjk4nKbMI4bnVpPq5CHQxC3i0t6McaNKcV6RJNCaTaLku4rW2NjIdStRDwXRaQ44Wu7c3ulGqVMxvjhXDxDVArGBkVrbEL0dsVbiwGTThHVc6tUTHEVh+KBUNjk2tT1VIfKm4MHL+D6vp4d42WWS2ol++vGZVJCcWxucFY3s2GW0Ok8OR7JEmqysWZJv/74EAAAArvY9TrL3tu0W0afWcJbZu9o1OtYe2zirNptaw9tySW5dtt/tJKmSZfo+qaaIcwIhAsDSJCp/nYslYl64r3hyDdLYJsXxZOsDoKMjDWTIuwANMYToLM7h8BJi6l+GUrS6nuhSmY20+yYHUtIyMpx6mg9VKTo/0UBLOVIZIiua1wSIeKnV6gXSuO4xMKljUDcuG9kjuLAjEuyLo/H8d63MzZJuVZpVrvhV2pXFd18tdywXGLF/3TOGv3xpkvjG/T4+L5rW0GlsUzFpvEeJnNYDjWat77t4X3Xer0zrWfvV951rdpXTIbS//////////////////////////////////////////////////////////////////////////////////////////////////////////////////////////////////////////////////////////////////////////////////////////////////////+AC5HdttrZJVUQDysAAUxKgBkogDgqJQkGEDI2GSAnKx92lC5ckdEGssqR4EgqqNJRPG6BwYwKGUqdp9nZzKDJuiZYW4bjyR6orAc8781KcpRxkbejolPzPlEwoXRITUTokkBzSuAOUEkhCQsEizZVwk1leCBdNMVmRCDRbB9QUmTZ8nOObyGZSJARh4kVHwgI0xOAhCJgYEaI8R2eIUa0F2SwiFxfu1pFMkaFRZsmEDTJWR5m7iiNmFC+0gK6LkSjwsifO5SUTlibmUuk15e7cXBJbl23/+1t1KlKaWGAWacadSRZf5sYoCBQlVQSJoNRsSORSdhiqv3PUCCyEsp9gcHE3FAqjbsmFALylpdZH1dalqXjXViKzWYDgV+4DyhuJJzuPE4yJKhKtczbco6KQwcKvdLppIWjWbGHJ8dN458WNw1NRGxpPaPp1FUqgfNrMinsjGpmxWNk7Axoe8XO2etsw4Di9Urg3RnTE+UDRe0tGpmZWxXP2yO6exK3c2qTNWd/WLO+20ObnS0G7hqkTeo2Ib/MrfBY9scXMVskq2zeZ5qkKBAp8R3ryryNEqAC25Lb/7ZJYZIBpVkmEOixEeIOKTAQwMouJMVJpoJPQ8PJR8gIrJXY600dP1IFtxCEFNTno4Uwdf7Ql8L+SsLnLHXk7qihIVejB5h3W+dRrqcDWkIAQBXxRAwh9nEjyVuB2mEUBuMk7E9bEsolK1oNfSFUOfuy8ahuEVuV6te9SP1a++lYyxo0mKWbIL5XR4s2lS5OcjFGUEZ+u9vIUJD1aj2Ntojz8gKlJM73rm0S3ewFmA1NTk3q1PMbC6Vzi/iwn9nrxsw2w3OVwpW13879jd3gxvGg0hX1iazBLLC73BcPP/74EAAAAqUZ9RrGMNuzSz6jWsPbd6hn0+sZw27bDPpdaw9twAUpbdt/bJKo0BLBFVViIKUgQ5JNWt2hd6uQiym76pvK5fZ53IhKVKyIHb5ha0WOBQbltFVEnQoIwxUDhw5A7Y6N4WMP5lGog27yUTd3sXcuZrL0uC5MQGoSl5vdJmVaCar8VZBPTtvj9Q5R5SbsFSjCW0lPUk3Jd3mNimxqc+Vci1NK6aYycTUvx5hYz1Vz1HbGF7l6pUs/TW9ZxPPtathYy//psN9q03LuFbmsYrQ01nGfnKG1ug1fjG6Sjv9qXMN02X41N1ccf5T2K++f+8/z7u7gK//////////////////////////////////////////////////////////////////////////////////////////////////////////////////////////////////////////////////////////////////////8kluW3bb2ySlQQZKcKxgEdCigHXU5VFAEML6JiPolzDj6wkvSsUIGHLT0YGrA88KbqMhSpbiX7hlpi92QLnS6EJWypxMRjrdXnhh2YY7G6PO5Udi+9JBC2kxOM/JUWdyqRqzRUuEPLVEbFzGvMywtMjJFe1u4QbbmivY974i43WHLAfYt8xdTVxG1Bg1gSOTZu9KQ6+DmTUKkXbZuMxYgNcVxcYu6TavLBrEewcYjan1vEaOzyXg+DWDW1I0Ct4sXW6fONSYxX31Di5g7TgAKS7b//a254jDgFLBTENEjQg1Kimn6LKIgl9E7YMDwSsBeSIirL4k8SJMFHiFM0Zw4kYIVrul2VVmbLwWiKjFyFUGdKVMfQXvQa0pXEpdaFtZaxYh2AW9Z+9dYQjjVCwZQ123Bg1sbjtFeXrqw/L3SlTSpJPz7Pq1HDUXvO61HOKvfIpt1ZuU287MunYIl0DTtbB141EsZmQP7IbFaWfNy2goofzhieq5UU7elNrCUyGphnVkk7KqSNS+Hdx+SxCWV5NZtwxJ6rSoS/VVgW4pAT3W6j7RaX1Zbe5Xh6VyC58vuxjGrS1K9b6HLDH61FGL+c9lWAAVJbb/7ZJVlGTNDNUyh4MFAqOjqpmljYBwNhwJCoCYJdAo2qoCQBaLLh4AteFKwt2LfkZGZO1EkPmZuozFdCNgMGIQMsbm3MdCTDg9TZLiFLTUtVarY5y8XeAkAiyZnCijzQg00MLafhiN8ZlaN0w3xFIwuoDDMasB4uZl2sbjMtHLuceAwtqtY2qI3trxs1jLBjVrwmqS2m9yVr9uZe/heNRkev5or+LVmbNw/i2XU0J8vWvEzK/vCpqWuKUjNr+WPmrbD3iBuG9pTEa+Me+mrevBgQNYptmxUP/74EAAAAt9Z9NrWHtuxm0abWsMbZuFo02s4e2zdzLpdaw9twAG3dtt/rJKSgwLbMknIDAY1p0BzuTy5TnGS1KWLHH+FrJJLUGBlzmuEREz1GGHiMqS4eRoTrNzeJBYkHXWunKhPTMZQ+jzPS5jF1juK26Nj9yB64fdmjLALjAS4GtHJwXtGjejLy24neEFWENXZcS+mqVZMm5jL415iyt1nKa0zliOvQfE7HA047YpqxGGDSLJne75gwWhjnj6kYKyXtN7x5oea4pFgZtVt/nliwMri+osLO7P9QYuYLY81LmDTNH0GD5q41uLAzbO4M1ns3q8i51ruYD////////////////////////////////////////////////////////////////////////////////////////////////////////////////////////////////////////////////////////////////////////////////////////////////////////////4Aclluu+tklJQoXxmSQGIZAoIGKlKUx0VAsFaAkWZkWWbYMtVKxozSVLmDI1JCrPky+Da0viFYQwzEqBcl9GerMSRV4NBgCH2cwa30PKcvy/LPZQ5EOw2igz0kLqtiK9xMLl1HmTTF2zt+iEZ+WYV5eDyle5xnXdadvmHctOLn9TFI6iYYqsq3vZd36SkdVtVjJBMlQpZXtWWOqoel+c91FQ+na3tF1HL1h+j660dorzD7i3d6P/5+sxZWKkUM1vbGb781ntjACam2+/+1krYTceAaQG0DFAsWYYqQphBiNAlJT2L6qJTIjUKmU1W4ibNkR0ZFoF+IbBzwDNuSg4KuDyiMSwLjJGoNDNCQaazcn/RuV22B45a2jcZxOekh57mQANiF6YxbDfSJK0IQ81IRJS4r5EQnBUOK5XeCUI5tEgUjlCbEopRrsLAdj850bVPHyjVG5tzVZCjIqTdseMLqVwVdaRKzx5b0Ys4g4coNvndJYcLGMw4+d2tCl/xrMGveblpukGDe3xiPJGzu1aYh4gfd7e8C80WHX5/veHi2pYsDIAbkllv/tklbGahwc9GZJMqqJMzFWDR3BIWnAaxgW2YEFATTlTF7ZIFVBXKCxcwlA0OKwYhkXFC4F3sSWokgSBZ601vkPCLbvFwU+4eautlw3EWy2R8lvSpgEbLqEeSkaQgQNtPsoFhRG8GYr1mmY9EciI7dDisiQvIqW2+k4uk7ErWVaUUB/4B+ODG3x52qqjw2KiuGHT1ugal23KxrZ1E3dCzZREBtV+Hc0S8Bxb5Yz7VnzjbeorhfcFxf1rS2mu1K0jXh4xBrauJM4rAvefWrZpWm4kGHua9Ig0KQP/74EAAAAtcaNLrOHts100abWsPbZq5l0+sYe27XjHpdaw9twAWnLtftbJKh4adxrbqOkwoOHMQdGUvwPHjX6B6a6Q8HIULllaaoWQoSnQYTJGJ9CAaW6VDOVfsE4oYntCUgmslJwgC+2uqrMZWksPAceuuFIKZ26Boz8lkZx1Oba5LKKONWqXNY7eeE0ZRQ4e7pY/V2ioz3S7ivlNWJjO7wHWWuWKvLhRsmmpXx3G3vE3SHWbMVxjOldF+4sOLGntp69tmJvV6NcDNH2ImY7n76pqkC1YsKSkemaOEP3rLqW1onzncD/E+YH1ernWHR9X0xFo9//////////////////////////////////////////////////////////////////////////////////////////////////////////////////////////////////////////////////////////////////////////////////////////////////////////////ABkku13+skqZBmVQPAIUGQJmFAJKN3BwotQYM0GETAAlJTalg1t1lNREIWcg/ASQ4WI/o2MDiLVDYx5jcUWU1Eg5kMCqqikk3YZK3kJjLI8qjrtae1p6JCtodsdY5zKRMYkZIggZ+Jsu2z3TidWmQubK4qZTQi7Huw1Rvc4MFPM14zfen1a8B+zx9uUCzdHzDgwPiPGc5Kx6trVuLO2SKFZpBgbpNLmVrpDi0rSNVjmpJaDaLVt1Zr1WH4mtbruJ6/b61c7p6QMxdxr3+NavW1LYjXt85rEAJbtu2/+1ttgw7ABBtjUgQENKjcyEtWYpM6ExLAl3gxKf7OkRxG0uqgEITKWKrr7ZUEPSGX8uoBxQeiKYadKSzKBIYs16ERHVrqHN1b5+Icay0uVtairFyQH05siGMipGGj2Y3U4pEIO8mi5uuoqZfrtgQDcXZTwGCGzbft0F8zWjqhza2GG1u1fdFJc5tHhPM9hUktGgywMn+w5X65WZ4DlWtmfe6S6iv9uUG9W2I+c2K9XsSJvcvi1ew4MPTbW3vuuKV3PimfqH9R/8Y1jPn+vaMoUyABbktt3+skt4w8EyIAMOgEOEIIUXZGoaM4QrQwFhBggMmQ7lpIaWwjMr9X4MM8a21ZkJaPpKFST8JvOKmQoUmepJNIQLjL6DS3udZvVE33krAaXNYkNKYIiHcbgbRzjjQs4i6LZOkEn0KVyH5KAcxiJMniMJmQgyT+VBWds27guMGRriy5j3Z199BcIVVxaM5/48e8OBd/qTMWFOzNkTTxXsj59C1Wtmp9DrLNK3QcxYkDwpJoMWDLWbcJrv9YvSmpqRm6r2udbhZkt8QppK4f0p5LCWKE2//74EAAAAuAZtLrOHtu2KzqfWMvbdppn0utYe27T7Pptaw9twAG5Ltv/rJLPmZmaL4HlIowcuLGL+TcQmHsIhuXAQYUGRLgqDGXI8K4CgAYABBfsIICFIdkfKj/hghCIFAslIS9qAUApLpKVBz2CNPULgFlzqM/WIvV2l+NuwBXHYSQvQbZ+PT5T4nq0wJwn67tQ+3aGDlULgcxok7SCHRI7ZHfZpNGa6RaV05RYtn18xXmn1bY29VNJKXjR7Xm1Dhx4kaHApWHBplyfQI9s1xmtLN9tfxI3xPFf11nO8YfZpfNbX3DhXjZxu1omMybrbMTcudy0zNgAm//////////////////////////////////////////////////////////////////////////////////////////////////////////////////////////////////////////////////////////////////////////////////////////////////////////////ABktt2/+1t0+auhY5gGCRlFEM1MC7iyTUlWUZOgU3M0Qpap0hEx9BOssvMt12mos1OsIQixJsINDQCNLUPUtSRCEEJz6MLYhQPo6yaTvOJelkth+GWutofRXk8NKqvPSqngLcJQKdOwj0OVjeOqKmx/x4hq3X1ejjc01RmTMWDWG8c2t7Fh2hQrtN4b2K+iQLPd0bo2Vi7XZD0k8fTWj2iuFHPMBtieDWkl4Dpv7LFb7rDe/j+e9XKFLJEne5iwYd4bFCp40mKQZ6MGIFq2mgxNt26R7QKN4GAAlLrf/9ZJX6MFWMASNQcDk4gFFvHpKDyQgsDYgRAUBTHBEIiCj0KhJZpqL5QwUBU2RzUELpoH1X0MTQSwucihB7J0r1AGBOi1lgQkJC2QRCG3IaY48NQwyml6EEgPEK5GqYkwvhdIaITaFHygGhnUCPbULZTMUBYHyOiaauq48lIE+Nt2c2itVKSKd670sy5jUpFxmeLNHpPNPFtFri13mdTwIlId4ec13r6fZ1Hi2j+Jb1ti8uK68lPe8GJmuMzPaw41JqbxSl4uKZx6UpatoEiwALcmt3/2slf4EXgCkFgBlxAk8QnrPBxB2Awa04ODvC/pMFM52ghBegQFIErAvI44jYh4LQbhTSFSQ8UyDTHTFV2YxoZl0m7lxW+aKvF6KBo7tSeCY1Di844dadKpSSq040JUpjnUioyTg3MJlXTHkuCGoYmEMobSqcEQtuLHVn0ooDx55FXNERx+syTVR1J9SVVb7DyHEcnG0F75J87pO/YfCiVhRHm4OvqBXV8aefNb68f0hbe4rLfGdY+65j6v74xjyTWi79sY+aW+r6i13e3gVqP/74EAAAAwcaNPrOXtsyYz6jWcsbdoto0+s5e2zRTRqNZw9tgAW5dvv/tbdFQVGwQBgKIvKigmAzYFEmuMsMX7bGwRLBCJgSGiZCYIgHXQhqsKhAJSGXUcyql6gxcZmxeWXoClLwUAngrhyVqMqfR0XMzm2kyp/WxccZ/6iVgLtAnetocklytPH5aPViqOQ5yj6bk64Kk/o6G2ieDp9EmotVpBkZrObE1WYXNSZZZ2t64NkDDvVaxH+HL+V7Lu3lj1iQo8WTMSVqvEjvIEKaPFpmLA/iRcRMzOVH0eSaBiE9gQaYgNm6x8wYV7Pq31nO8PosOBXeq7vEn////////////////////////////////////////////////////////////////////////////////////////////////////////////////////////////////////////////////////////////////////////////////////////////////////////////////////////////////////////JJc1///+1tzJTzhOhMxADXACyqfac6oVLEKy8ZMsNHrJOMkAAOiBAC8yRKmqMSTyqAEABhQuE3ylxbqfcYKEqBpqJDgkZBOpW4qo0m22XW9kGQVIXRj7ou5Al9g2HJUsJ6VsuED1WGaG4SoThS1VGePOHSAwlgZ27k9dM7TGGID8XSbHh2XqwvblKvy81T2WnLKVRmiXNqkOXoOa63xbF2dFDai6tqxO5EwhfHjvxWo+1l6zR3tpL0w1afXZDTN+WMYXRr9rmY35UAJuXb//7WzYhSkFCAIhoSHyIauFul3TcIKBSYYREvQimjtHgcSYYbBRGSyhLBLpLoBMnsqDqmUI7r0LgJlMGUJLpbUxAxqwadSNzXU0m4QI7TlwxDkKcF439Qs4FdDKhhP5yQaofNsc8lycEye9FI04fwnHsy7gWlexX0rzVY8C0CTEfUWM41VENwc417tTnJF3WGnLNUKLCzW1dXrAiwtW9GZ9Bj21n0+N51Pnev77+LyaxF9aw9+8aNAmlfwYU9HkHObS7a5fWDB1bXrR5JWAATLbtv/9rbtgCchOaoYcwO6QDMYGilARYIMOMYSOsPGLFnZoIE5qvVlDN0HlMUJxcwSAoc+a6UA6PCFBclpjBAAdLtgLYm5LXdGQRzKjk0BxmPM4fdsRWolfgvmlDEcrCpX37g9lw1LSnyuWWOn1ZH6EXuu2KtIr+M8u/pAeYjsTIuYrRBfaxl/WDj0riLjFXNXLhyuxODgwxt4gLUCE5vbSS7+c3iX1M30ti7+1qQWvTq8aLfGv4E9pnrHvMu8wa7eywdfcGlr2zf1cMwYUSzYP/74EAAAAxEZNNrWHtuxmz6jWcMbdoNnUus4e27QrRpday9tgSUpbtv/bJLDxcA2bg5AlpxEVAIkkBoKr2BAPUKFAC/kIxIK7HmTBh9HAu0JIShLql8QnQ5dfryiUnYeNyjGV1EZTCRQsZGz1LxWGBGDWaOn9oLTmvyGCTnG4j1pXrKAKJpsiVRMgWF7BznUkKAwTyUVeM5zZqtCxSWfdNXxEpJaVdeJvetZvCvnN8xs/ebY3NNTV/STwbR9Ra5jf49sbb5P94n+/um/nV7e+t33J6+16brmus4xXNfrHp4ImsNBv//////////////////////////////////////////////////////////////////////////////////////////////////////////////////////////////////////////////////////////////////////////////////////////////////////////////////////////////////////////////////////////////////////////8AGSTbb/7W3RYRACw6TrOy4YVAbkIAUFDG2a0lYk47Ceqr5EoECXucn4mKVhUOWU+qWyO5EpxFSu8g60iIqFkKFSNGZ4xGItXXu1qnj0Qmtxd+Zxr46vNwhKeNEUyDtx58fENxKWjdkvtVBo0d0WsJMeiWVXT2N1tb3jEYKk5JJWO0dlcesS2xVq1t/Gj8+YeupiPlxiZPrbv0au+3i7GKWbby62kDF42b7f9tEznbdyL6rHFsGv9T34Maav2tdWefXLoqx2HgAJy7bf+2SWfBnhiJAiF1ho5EeOMwSaOtdea/AuA2gNAkah0aQChzJfsCgRIasquxJVUtQoS7AOStwqgXOgiQNaGogNmHAqnp0sGsvLk3dgbvQO0tx1L1sCulgEfGOE+3k9Ge5miYafiF7QuJ3+GuzCxZbltnUbdpPu42pE44Tx6w8sce7uG30i2zGkzaf3f7npnF467V7ZiLq094+p6RMQ5d5j5u/vfO4dd13eseBm+Joevlug2rSJqHaDHxW1tVxmud23Lv5pHmtnGd+8eBAABbsm139sksrBkowxwwbFnpSHTmBANPNVchLAIoDgaKgcFNMBDC3SFtFzqxMaAT4iFTVCFweiykeSVOnM0SgHgLKNIUdR9ZbKl0O67UJi7F16s4mY8yWFoSQuAH+Qy5ClytrS89ElPs/qPmuHMo6PHTAwaXGYcWZwpfE10Ixlzb49q4qxak14EG/hZm1q2cx85j1iRpWqA5v3keaMn5lmFqLt/GzEpXtjbb21u8RvYPSa808Gta7gUk+fG1m8fFsbzmPvG623jNpNfdcxveS/fP/74EAAAAx/X9PrGHtus8uqfWcJbdrpo0us4e2zUzPpdZw9twCm5Ntv/bJK+p3uVKAoaOSqh10Z1JIoSxC5azjJLw8jS/V9L9G0SkMmLnQUzSaRaKLO8li2FItptHIBICyVVVVVqqboapLt4pqFDstj7DmYSxYWGVjPaFBH7Z4N5CkqfMWpelJK0Z2mWNakXoDU2wZnbvctYer3OnObd4141ft8LMFtrSG/tqakX/b+NqdctNrPcPNVtPAi2tWSbVY96R7XiYmvNmHi+M4vFtn51m+//jP9X8Xx9ZrXOb7j0ZNvqMbzh/////////////////////////////////////////////////////////////////////////////////////////////////////////////////////////////////////////////////////////////////////////////////////////////////////////////////////////////////////////////////////////////////////////////////4ALclu2+tklcE36WkgIcxzxYxL0aQLxsjlIkINFkg8CDXEjXUfYxlVTkD2KZsMVQFnl/FWRV8kAK9GWug01o4jBL+u8wV7JXLkCLT43Pr9jTrqAOO0QuzAUEVHTg4dpYTIDyGsIkSZMyXUjM27EZbTJCK446da+Okc3MrMll1m2prQWvMrXwt7ka7EUkOz2patJqUquFZeyvq3kU4eXh7bhXhvqtzp9i9rXtY2XC6cKlZJc+gAN227f+2SWCTObFSBqVYVDMGhMpLnP6J4CQIOSLSiwxTc9EEAF1CgguFtUOzAIJVVIvD2wIBVqNIAezp33WL5l0E3pEGGccCBR+eumERiYcReyFuBJlYVqQ8I+FsoVSdLkxk/HkaIO8LliVcB04T4uxPXBuQ+E8h9vgu5NKcOu0CVcebFozM9z3FVOc7hfLuLHvFZbsmIr+HCifOW+m87jxKM8eNuk+I+XUTUTt9YcHOqxoW2Wkrlq9b6bZYj3Um3zzfvBr7vb7i/HxeeNDtA3GvndKVhSgAJN23f+2SWPm9GWebmFASUFAK3ISIgoGCsUl4gAeoaGt6Eu4PZKBltRAZy1BVjIBwMVazevoMWEhuC6bjpcLCjVVxiglhoaWHCIJEt83igyjFeQLIrOyCVALT8HpOwlB6izoahSsU60q3j2SyLsyxFl65ZjRIO6ubdPDQV4UR4/3CxFbVtjjuOtOcW+Y21uZxe29W+A8ise1O1tl47iyxncsWSPVyxvMfyVll8K0bOr5tHjR7yRcZrFlpBcNbx9wZsaiQc63q+dx5qX3H+9ZvBn8KVEP/74EAAAAriYtPrGHtuyGyafWcPbd/Bn1WsYw27NarqdZe9twAW7btv/dJK0YGSCuiwFKFtGLDyClZbwdCmVDJIi2hgCVl8G9XOtNGp32EF/kPkekwhUlxniz1gmPpFotssTna2pw+MWdqBomh0aZBbWbTZGluq1WhHOxnDctydiZZU8ji+RVRBzAndZrXGID+HBZWG5Y3Cj4JFK9cHzArGWeLd9LvLW+tRiiZ+75n3q00Smsxs1dz1val/F+tYtqTed7YIkSHfG5qTO8P8fH1i1vikkR5f1r5qT4h/O/S3puuJy05vUPP//////////////////////////////////////////////////////////////////////////////////////////////////////////////////////////////////////////////////////////////////////////////////////////////////////////8ABuS7b/6ySs+Ckyl4JOwNIYuK3NCFeAXTaUrAWmaAXsWhCVpI3NbVlBzi9LZ2UDg0nEANLAjVXoTocWB1gUq4MctGZfjIsmGqGSKbhiQxfF1YAVVJyA5TwEVEG4omBcoTCYWCzxSJ14c0VOIehDxPw67kzGiwJFZE1JGhxIXjsbtXw2eG50h5xSuYe5KRrVpu982fxYFqMsL2j5lkzBt7Zmhapq8CsDcu7y1gVjW1ApvL61c0t5afUfMu7+L63za8uM1tBo9BeESTJttv//rrniEYgIg3kJqIJUOriKdJEg/yh66YBQ1ALU+ncaYjZACgkGLubKou6SXMEtPsBcKApIN/HAij+LmTFkKJMgaZDrEFev3SQmnlEMPV10YXEIDd/sSlF6Mv9GqV9FeOeBgCghU6CJClbytKdaqjWWKLTdqGYel0olbdnEis9aszspdSYgiO0cmcN2JDbfTGll0CtiYasZPEvWgnZUkqsZUDfEQFvgACCAQnFECgy7yAFB5ClLpGpFlRFKBs7ZW5LMSLhmaqTF6T7uQ3LoxA1JPxSbq09NMcscpamMfxy3/4TdTDmOOdm3jV1Z3ZuXccM8rOXca+Wer7ZJLkm23/2ttggtsBoAScTqGoWly1e6uEz2Qw66VRXUE9Fz0bwbgpYxh/gRS2I87wEsS90qH4XIE6kVQDmBorKPHwqjmQ5X3ZIy4NNL1WdD5P8zTNOhHpzLGqFhYamNY1IiE9GnhP7Qr7esUTvXJXMEZW5YG92rF3AeKgw1WpETl04RqsF1Yh5yCvi7EQlVtkVaoQovBczggNLx0q2RItjCwrbn2d42tywqFe2Mbj4qvgLqCqpWaJSaDpgiRIzdNHgE+XE33v2u7dWxLNy2//74EAAAAu6ZdVrOGNuv+0afWcJbZuBm0us4e27czNpNZy9tySZLdv//tbcxsw6yBIRBiUrhCIVc7LV7mEsgEbmMktbR4eyki6vlDy6q01npnMJR2RyY4JLfJshc5A9IVYBmL/LcV1FYy1B2IeaO+0MwmUSaWah2OA+6qKxOYvpPOBzMVqi0CZYZHqDZgusmR4rcVFR9pgtji/KHBUtZaXW4yunTDwwvREliKyknDTpuhwrVRyTX00RJyq49aU9ax8datXLtZ1p1dAbxtnMLbTOUgVSuWRpj+D26YVkN6zDFmotQr0pzH2hat7tbS884lRl/////////////////////////////////////////////////////////////////////////////////////////////////////////////////////////////////////////////////////////////////////////////////////////////////////////////////////////////////8ApuW7bbWyStVAtaKawZsNG68IQi1RfsIBGgAw5OMQBqxgECOSu2nEJHsvqBKUpXo2BQZewAbEhtQQfRAS0aHAacqP0SkLT3meiH4szOdyr0sZqyd2o1MLCsELBkh0T8wiVk3rS7Z1KUH3jJ9aMZvUtZqLS6SUNgTjxAVXPRMUpk06sUk1lm/NglI0BMOsrH7LNMooiBd0HzglNVly+tR2mJttyZ+34NNxvJJxpbJRq5e4I4Q271ZR+p5O9v/cnioACck23/uklj5wCGOIeoJeAmdTVW+rxJIDalyUmwYYqYcG+S7mvPSqUaEmYCtq9XIVHCeQMsoPMs9HEM2UHEqSpmAKCFiMVU8gBf1WNOhw3vpFgXKX6wJ31Micqp02E7U7UfpYUIIOfsDL6i4jN0HzwXca5xHLHXAyixNZ6t4zzSYmMzR+G+rbblfPnr2szjPFcn8KZtgaa3kXPgpeE8s9iatHeOnsHL5/WExRasTHeG2tqjr9sOseFNEbcS7dMsd7SjbVsa416S1aq2lgPd7pJStrfeLUtG7DB29CAAm3btvrZJbZ4RP2FZQsCHAoSn6LyvwZjAkmtYQBMuHgS/M0HLLMRgHgh0FF9eTV0HDrVQDkb6FTiBgyCk0iCi0IhWoKcqUtKeDFnKaqkmENliKa7SXbSXBABwDBQp6f7iekyOXTA9UzmtysUFsiVol8scOA5bwyLp1e7ydmeuE61Xwz5VqqjoTGabK6SLDxtrhvauMGSCqGKBLI9lWVAhzGrdN6MeRmuC+aXs7e3p9jhNkFnpHcosW7yNEh0dU+873Gc3CBue26xKankmmkfYva2G/wq4jVrPE1mBv/74EAAAAt8aNLrOXts3o0aXWcYbZoRo0+sZY2zRjRqPYyxtgAE7bdv/bJKzw14jCSROkwODGAFNlAE5jdjQ0SCAxz+gPJGRWYWBeh6EACLbX3CVWCww8oIEU2Vyp0iEhXzhrKdYRBqLiE9FRTVhsDPah0cCUQlrL3qLYsklxmn6Uj0ezeW5bHGLogFFSPPE8ZE2lgzvtXO3Ne2WjRfubMaZWqyNSaWFEvCxAi7ZoFtwY/eRUBD15E3HYda1Bh11r2wyvosLDnJJAVum+LakHFW6FulMdyg0x8Wj0tWBaFrO87tu8tKWvaJiut1s9hbhWz65n1F///////////////////////////////////////////////////////////////////////////////////////////////////////////////////////////////////////////////////////////////////////////////////////////////////////////////////wAE3Ldv/bJKzw47AoIAkUxifISCZy3dPMwXE3iYRMKcHxID1yKZqBI0pZFUrW2KqkM5jMAxTJjMpQWSaQGsKkavUFizrF1F1UkBL8JdkIICSMbaDHahifawgU5BAJ/GbwTSv25rqw86sA9p62qCVWqaXS6NWcccbdPhlMX8p6pql1N3PvZ8j+ERrTP5d7f3r6/MscK+XMaS/KJ+1Zu5yu1PXaLOtnXi0zq1O2eX5bM36fGNTFHlXzp+09JnP77nXtXalzPe7fcbdy7T59v7tZVdb3dw+rX3jzLlTX56qaAAct22/+1t2Y41W4N0nMl8h20lwvE+oQBjRUl5kIYXy0AteVS0jyI9VFY4YatEUAExBUFPNpKt6fjMWWF9IMLwEwTsNObO6krfqafmC33kUrbHFqs+JtswWmqg9SBGeFRc60dri2xh06uERxszP+Wqi87GeCglmVHFKJh1arYeeWqxEW3UxusK8epCoq7yEoUGzJaceQuXeodzUtmI21i9cSI8VRvFhG5EpZUNXaZL7LqHVe8dr6I0K+IVmUU2x5fu3vXXH47sMQQvWOuXuXZeABEzNGeP/9rbqEg2kKicd+lsEr1qLRQJjNFIIQp+zJdhNJ7DKEUBGhVOGEppo1lxjXDEG597kToXNHigUYFDx4hH5kSXq2EgWclpGurTicUuUdyPwK/tC6DllwqtKyWpEdMGZ1BRXsUDRfuUlJm0kefZTHK17x8K7B1EZXs/ZzrnAQCGhIBmx8dGNf5+xhxksZ53TUr7RPQr4anCHazrbMbpzWrzqlDOm7LN2F5x88Q1BUeTR+2Xq/Re++v1ZPxsvz1lE07kLb79n3+vauL4H0PP/74EAAAAuWZtNrWENu0O0anWcvbZoBo0ms4e2zcbRpdZy9tiSUrbbvtbJKssRCwARNDoARNVUssNEUNlmkxhmiD6DiGRhCX7XIroVECEp+IeT7lJ2RAaCm60KKL4ehrTKEUF/DUl8NWdx324M8hMbkMlpeTnJujqHh+HRBosIMABQgFitaaiweNV2EdkNFIYqi8wRTaax1M4jVI2c4fHZ4i2NtFzxGlR+gtJsi72hgsbNXco0Mx9MNWIFjWKLmMjMF5LS2c+Zqc0ar+1tEIlS9wiawoyyc3L/////////////////////////////////////////////////////////////////////////////////////////////////////////////////////////////////////////////////////////////////////////////////////////////////////////////////////////////////////////////////////////////8kqS3b//7W3PGg6kMBOFYTDJLZsuL6PA3U2CGmqhSSCgJc14wsK/yKKtqmdtkyAkZLOkozhSYFNJS9DukcsdsSeapiIdX7vjQL6tPkLxxSXTVeVRKVRnE3CwG8hC5TQ7ISYVjM8966boVuyrmHSDpzY95fQYepnsWr5qtS1LyuHxNLPNl/Bo4afQvZzkt8bdNri9zFhLTM8cZKVo4QY1LMs0Z+2vNXap8RYcKlYd40KjfnW302q7gSQYVJZswoV30CLDd31Ne8TWIL2PGtu17QMAAJS23fa2SWCDCkMNwJKqDUQjBR8QvRoFC1YhoOVKPKAAR0Aq2prmIS6UPWwqRa08Y9hgcngAEFUDSxeUNM3ZAeKBIhV2FpyKlWnBz30MAxCNuzP0rlLKekbEPYm5cjrbm5z22Qp3p/kFVb+Pejm9g1kefD57AUeWqNuDmkeXO+4Zp4k0KzDJD3WTrcGmWNLN7dltnZm21qyw7tL6mokCm5ojjB1E+Y17Ps1xCix6zRIM2feMy7kxAnvM8hRqT0ga8SVtnn1NPq14tIF5Joe4AALck2v/1klegEVIlkBCfprAF3Vg0B6WIVlRFB0Qy40pH4OXTyEgnpYKyIWBTWULW2WjBXp1sp4rrQwLtQ+/K4aEsmRJAUZdL7sGftnawcOs8kK5JS9KpnlTBJQBvEGIsjbmJOhheSNCBLCmUizEhmMcqFL7KeZK0PQ9/LGpTMd/K/nfOTyuKtn6yrMRMVkpR/Bh3i6iYor4r6OsJJgTeVQfjUy6ZrbjaU1oFIkaFuLWeHEYNq67LqfEWzm3Podd/0iw6fMHNtS2xNaG2/fjzPLYtiHZ/jFGSmbxrPv/74EAAAArjZ9NrOXtu0SzqbWcPbdvFo02sZw2zkTRo9aw9tgAG7dtv/bJLDBNOInQOkEDjwhAO/6gwsAc4HlB5fJ1ACKki1NhxcEvC4iCFIOBWuEIaBJakCqyI+LJgxTMQjPStBKlFlnM9GS6CGCxkD1fogGkwazhuSHNMawxphgCMDGQs/A1AxDxXUpb3zjK6bGSK4tTJuLR5a1I8CamIWpMazuXUPGa6g5xJbN95w2/W/6xpIELyV96z23vd7SZp8X+dUi/yw/rMmM5iamzNe+b5iX1q2t1xT3iaznV4m9W+Puk9MZrf4xe8tin//////////////////////////////////////////////////////////////////////////////////////////////////////////////////////////////////////////////////////////////////////////////////////////////////+ADJJbt/7ZJX8B15QQUJDypuHhDDXghZFEEyhwBf5BdqAYlMBgy/QAOyrxR1WJi6/QaEmWcnuW/qq6eSdSmSgKm7lhgUuS9hdxMZKtZ6Axb8og1/XfZnGmeLCJwRQUwVRd0PMRCSKN4Wt7BtRSVliMmLzPsKiDvNazyw29qxL8ZzqeLdZYcwbSZv4G9Swt01EiUzAWWpDF2/U7lHYsQr31WbV5Maj5c3T+LikCbxLxd6x77vr51jOJ5t3kxikeWEp5GPUfUWM9tuPn01LXdIUHY8AlOXb/7bSSx42XdIqNEllyxActepWomFFM3a0SD6X+BzzFg54zwSZQUJW2g+x9mBiUhAYCPau8KNrA1VgsAmonGgSvOKmqzUkHaQWhm1hWOqYgQFLloAUBbgXRAAQckaCu1kt+LzquazJodkt2CITSvBIlPQLG6eERqaxi0plM/C5fLcGuPw6cLoojRxjPC/2pq3bt67nq3vvOdtzn4V7OFW79TfNcz+VY3atjeW97w7f/7uGs6GzynqYW+Vt/+sqn/+PMLF3Ol1/K+GPeYdw7qpzLXLnP3lezxx5zKqAA0nJL9rZJYaNRDK0JnIpiQhiRAKKO0hLQ3LUqTKwDAa7FiYM4u8uZTJ0oelAossM6489datTtF5BgEWQhW8wAQtBJBKyJwUbK0EA8FQ5YZ6o9m3FqrJI6ti4Z7IRSjS5pLTIbyFvGlgKo9TFeypBALlJohsermBncSI9Qhub5o96PfBeM+FlramrrUfUVTxGSNLWrltvVjgljSfuauXkLJUnC9nE8fWmzd56zyYjx40bLZEdqlwioerHr5kT7bfDa8i0w2rO2xmc5KQL2bGOP5GqjMpWVhdMl9xHldR6vI0mNvdv/74EAAAAtrZtNrOXtu2ay6bWcvbdm9o02sZe2zazBpdZw9twAG7bvv/bJLFyWIyTwdWNXFlE0FNlIByRsCqUl1FyJXAY0FMQmiBBqqjKVdAkGHFfmsWcqxgQMGLwwfBKwMBl2mhMhWlOIzJCkADDngWBopJWXw1xrUGl9XxNkGyiiuWy1F2FlZwYRpkqrASUPWUaosvfdhdwLbfsV9Uq1wZKRIkOu81mj4xu+/n2j7gW8kS+4kmY88LaH3vSub3ljyaiRrf6tiutbzWHJSb1jSR80pXNN11bOvm1pdQr11fcmo1s4rqlc0xWz6bx9/////////////////////////////////////////////////////////////////////////////////////////////////////////////////////////////////////////////////////////////////////////////////////////////////////////////////////////4ADcm23/1llk5B1AYVTJghblAxyWgprFwUEQGdTRWciAJLt5DRaenWMIpg59EouQvousMgky6c6J6jI0Wu5f82XgVlTefZHJ/WGqmUmyWJP85bju03dkzVRXQ7kUcx+HkTtzU5PD7WEG3wnsBhFhUyjftJcTzXEF7jcGPDr5Y/vjVK7zuRvtGxusuYE9pdSTwLJuOhLoiiDo0etTkgTiLTKvQ5/AcmfbA1QFbqI4vnOV53947fEVkJvgwIFJvf5o89q7pi+cfvKscLER7t7BfQr13utpIsXEgN1ABK7b7/6ySiI7QizI9UWUgnKqIGYogcXquI5J/OeU3HJKBhZWBQ0E4hEXWXDckviZRpwImG2jwOAIxLBMdavFEN05RkFNRnCuWor0hKNq+KmMXae4Ere5uFSrFqLkaZkDtmIMmYxdVeTM3IjdRLK02z9VcCIwYnvi2b1hxYkVxv9eLPbcSPfUaH6X3n3rGpf6g1pCtB01SRaSYriNauLSUr91/xuXF7NeHK1ocHMK8e8G+7ekbW4VYWtw8vs0f1jWvSNFt8xtb3vWo+cQNgApya3f+2SVuJdNBADsDVKEyk1UsIGULUCNUJBcRiLuJRkIndOlQI9OULeWsl2xNBMr0aUSjgZ/FAkOwhEknALAAO5TylzT1hkBKmafDE1LWfyyUQQ+60mJLTISLKWAahyGAJ5lJKUyo3ZILBJlueINhSzBR+zst2qPbs11Q3NaxGWGZhxd6/hQ42pIFO9fSwobXCzH29y/fK9QpNrfu1qG3sD+L6w2Gert3SlqqN7CfrDWws6tUyFzbZYOWa8LeprT6x8zR6r1VdHbGdlYk+8ePlLGHh9UU4wwYP/74EAAAAmuZtLrOHtu1az6XWcPbd41n1Gs4w27zDRqtZxhtiAG7bdtvbJK0k2bVKw7MWWLhCoCOLwI5mawTGtwLSMpBjhb6WoksULFh0iHRMOnqpegryExCySqTHTLUgkKBROEIF7pFvRDMAu5D+3Xwpp2NUFFQ6HrWxMXxkCGhjG4vmgkSNryoQtDkMgHbZkW27cdZUD+M+gRIb+ZPWxeHXH1GxTErFa+c5YMxtN+qQo8bMeLLaB4Gr4ixWXLVN5m+SJDrHpD9abhapV9mPSPqWeSeNqPm+Zock2Jr7kvCrbdL7vSHGzTFInpV9JZ1eub//////////////////////////////////////////////////////////////////////////////////////////////////////////////////////////////////////////wAW5Jbv9bJLAIJjdoKlFA4WGQbRMFlEzhHMygSGVcyVSo4BiIsaLvA1AGCVqQWUxT5DKIEVuLqTGIoKfUqUBWHAjwsFp9C8yEhM+VQ3EWyw4yBuL0L+Ve6DWOKEuUU9Y3kaNZTvIa04K2yvPxkQ+ycgpdVwGuPSFqEza0+eM8nhadMMKm5JLeP9PPAhwIMRrY+6y0PdRDrXT2Ayw2WWF7wrQpYlquN6wWDMCIwRdr7G25dS2s8zSLBw8ePLvL6f5krH05MkBWXpTFqz7tuPuFmFFjdyoDgAN23bf/a2V8AwRD0kGGD2hrrTgCIh3MsmysHaDz9GRMZcn215JRS50EflM0S1fMnYrI0YaCAlVFmvs8L0AhLWkHHwXgl6oKj8ncwdyYaYo6UONURlEA4HVc+ialItGYV+kNBacjQEESL6DglNjjZVUFPlBXGWOo+mQkOnGvF7mnyeaSVTZpaWOTEta5DTWWLPi2Besrf6BLF+Pt0iEaic8/kAOZEoZp5ZlRSyxIoceCSUFO+liP7lz6w7FL8ORyR7ryLlvH8a2PbOPe85qx3eduplhzHd+7azzv/dy39/VfX8+5vmFjVrmW62ONfD+41MCSZLdt///bc2I0BlAgpJBoJILbza8kTwodNDRCHdmCtI1tvlTzae6yy40LW2KiWSx9N1fsyRAQGNebPNr0WEb18n9RWY64az09Gfydp8E3IalzgRKdiMbd+VP+6qcbn3MZuRLnWALxtZHDkqC8gAG+bM1C0pRQDJBYaTKAdFqypWtB20+0gVVl4y5DBgkvqwmpX1EKKNz9iPUssrymmfirPyuWy+coKWvPzDgTDj26Kkq3PykEMRutbwr2qGe5Ny6kxob9N8IpbUEV5fT0+Wu/QYbsazocr1W/nPXKWtHOxedltXuF3DLPtzdek/8b1y5MX8f/74EAAAAosZ9RrGMNu2+0afWsPbZ1xn02s4w27izRptaw9tgACpLbdvbJK+AFkX1C60mSYCT+UmRVPQG1f1pKgQlZAx1nhvsejiYF3FjLpo/yW3J23nsbC53BpZSy1sUHvI9bsO20F2cYJt24zKYAY/DqJwIAJSdUOrdGAMqTFYpC5imZvbp/dV9HKbLTzvwXSu/EI1qPwNYltaAIW+eD852pfO0MATONegf+dlN21TzUjqbu3sJrdDjfnZTP1stR+zVr3bMzYu3sq3N61P7ty76bCet4dz5lr88a+GFftyrqvrPuNTLl/LO5ndzy5XzzrY41OayvYfreVoM/////////////////////////////////////////////////////////////////////////////////////////////////////////////////////////////////////////////////wAk5LtdtbJK2AwqBAAIQIYBCRCVa/ZchSIRJfFCBprBlLnIhh3iYI4ZW1GBky5mMkglUGEDQEDZpx35iiv2WtKS9lPFzTjqtaVSh58YvBtLTPNM0bem1ezLk/U6oDdP2A3birKHP4yFD1D/IUm2RiYWtBwdOKJZ5WtQQGZDlOpUg3OENVrdcNz68GrlfT+CdMHV4cJjy5w0w0rtgQp6sIdWrLHhRtwY70/o1Yka0r6PIyMsJHrLdTEKHAZpZGaeeDi0jqLGZYlIVs32/f7x7YxrWs0njxs6hYri9IAACUlt2/2klbuMRoS0nwAiNOod1TquW6dALqFBUBP8RhicnQuVQhaMDsSxPIvZIi/ToTzYVTFqmsqop3sKYWrxDeUNdafCHeS3L5Je2XEuulg5rxxEaEMFQ8UeGmKahdTtN1dxUDjMNfNPJZMBv43Ve6NK5oHUlDassARV95TZHAwdEakDwp0WGO65Lq343RQmW4xLG69UTpoZpZ25cmJVlP0EWnaWWV6W7dmZuXbq5/TYVq97HOir16m+XqbKV3aaxrKlyz5fzlFHdprOW7l+bsY5ayt7w3rHL7k/Up8sbVXO7rXKndZYZVsBwATkltu/1kleslbpdAUGYoUdQWYEcYMMX2AQVAoRgFQocHbJqoGuq8gVUrciqIzRKfeFUYlSAVYHnTzWs90Es6KBIyrXU8ylv4ZhyDE7oIglnchlbc2esTjB0lkEtUoJkDRBoErLqJ4rUEfpzn+2GjDTyFhppkn6vRJdanUx983KW7lKhq4XLk2rF6PpktGeOEsduhubGr3XcYlPNMkaYYZNxWSC9cYGYWn9cZYG6Ku5ojyZyrG2uo13C7qA6vDfzwIV9Ug0cLQXOtJqRNP3ONHvFgzUyyv4lqan8971rA288Z4P/74EAAAAshaNVrGHtszKzajWMPbdx9n1Gs4e27bDRptZw9tiSo7bvv/tbdMggxjKcLpILriiByRYKMeXszTWSHZQTzIzWGgJ+NIWDj7iK/VuYgrSMnTPaS88YikXQNZLQvqweNJOtjeWBYS4zTZdP8swbOcN0dCOME0Ego245ELLFPFfR0VFy6jIQiFWmFWtG+zwHLMRTsmLxFZEYVI2qln3aKpYbE2KZthyLpmfOTNCbmXfYcWnpEYKrjTfEYWKG6rHgQt2jbY6xIEGFBu89NeTdYO37az2w8ga3ErSsSO+zCgU72JmkWfTdGe6g33XeaRnl8Zjwt////////////////////////////////////////////////////////////////////////////////////////////////////////////////////////////////////////////////////////////////////////////////////////////////gAyW3a//WSWuABK/BkyrgoispRsvKnSAwq3tbSDQdWeDzs7KoUG2us+QlypqythzCIh0irG1YmrVQw/GFQJKMwglRt91wOc0NskXbR/mtS6JSF3lZiEEFQkmbIdjCd5v5PEnrMrXpqsjazJk+DeHkmWNQN6HueXBvtX6lxvVtQYlHlocTWNRerKMzZdzhaeYf7YMM8KamvqL/hi3Gj3tp9JWJH8WDG3Bq/tr21jF4OoFLapCtbVqRpPG3qHj2xqels+NeX0hakraFGtnEJJbt22/+1tzZBGMzkDDF5wWoKDJrJcITzVMeYeIS1dAWaDuMRFA++SxiUbXJEgwpCeZ4lnIxoDhPevhJhpa0lYE5FMHiLAYTTLrXT2G4y6sBwPDjLBsF6U2zjVSFrksCXfjhYXKMZZPG8v5xhDS7KqzAwHqc9krGhsrI2Ks+3XSEGCYSpbVO25UfdoiAj7H4+TcJLqZbhUsZqVrRhzCb064v5YTnBccraPewZk9eA7054fsEHXcG2dgiNSofLCrW2mMyVjtCZTsKBh43WpuHD2/vEmo9w8i1urIeWSIzte3z99kSADJJbtvtpJYKEbBKcHFlTA2CVyF+SywcEbrJkgQwXvZlL0HNB3l6qYKBKsaE7iHIvOFUELw6CQwGGKqftFpL0CjEK4mvd64eX1UZo5WboPy0nBbzInHhuw1r7m27SzE2PNoaoKqqBBP0525XuRvHKo1yDXYIRTPEqi2VCUiulE5HQ/XUezPApJe8rgsRoDlBfK58y/UzZl5p0uHieZFS42liVkmVsB3WWBJEwubPoMkF43wtwYUWaltyQpM2z7tm2uV46yzueZ5Gyj276+HPWY2ba087FeX5xRr0P/74EAAAAsyZ9PrT3tuxG0anWsMbZzVm02tYe27ejPp9Zw9tyQGpLddtbJLJUmwsFOMyS4UPQ+gFLBO8OeO62VlkDAtxDXoH4jI3RZS/H4lw2gDQTFVhljZKVzUp6DmeMyGC9SQzDEJVEU5+L1GhJlxQuCh1UvMrpYcI+T+YtRYURqMu6oL49NkW9RmmfcoyVdeRfu7YapFygKyLdigSdgsqH0BTvmdVyLiLAh4nV7fF2Yc0WuI8FlWpsPIt4bPiLBiq2fUaFfFolVXhkcImJWpUH4hDg7blAoFZDPd+/UarZIt54b6Op30O6pfzxJ48OPHr6xcSax/Rzm0S//////////////////////////////////////////////////////////////////////////////////////////////////////////////////////////////////////////////////////////////////////////////////////////////JKkku2390kz0gIGWVMAeCrQ8o9qqiiJDYQCcQPS4bjOwcoRHEFHmb+DkhIdag4VViqmJMWvAUTTXXI/hIJZF1wJI683Yuway6G5NADvtabLFYCRCBwhF6E7EknnB+ugvq51xXsC13VNFYRIRUM0zBotOlpQdPFrEUzDbc5/X7c1zS9m3M5VNSOJd6VZ3Tu/uzWC1e6ObLGlDzjB5N+vSKiz7zBOb18MDJtoqrS12MPHKxXSNtMocYcehsct1WsPOPswusYSS3Jdr/tZJVZypdYWVQRghQOJI3DxRQ4LCAsRQQILvU0tNIaFFlCERnYQlJrI0EyAuMRiQwXw0JW1C11npts2lah0WDDxxn7RVessdFQhnLkKcwG7tLClgWw5J3kSlE0i2Z80oYjz3GuYhNB6TIGGcoUIlJiLBgrpDq+eAfbO5vI7NO/V0CHDfKE92xvtOqT+aY/exkKi2pazfMqNw218nXPD1raGpWr2I8XK1Ac93ynnzvELK9R89ouFxFmOpLnBDN2K2Np1IrSmUsVl2+gukYuczbm2wTx3FtYXsra26c6TWhxcRZwAW5Ltf/dbK+Ipa1os0wEDpF4WBjQjwmAcoANAtEfZV41eNlpVFZQ0tFFiKZoXAaIgaMBokqqy1fzIXEWcWxAz2kMsh1CImS5KY0A0jc4bdeXMhdFUTLk0G2b6kPKEphzIEtuEh7VjTUgRKI2PA3CJ6L5D2pwZ0MV6ZW0KXR+0WDnYD9RjCSonTatrhU4seacq1TsyqlaFe+syMsdxSL2IuWJ+3PWOAo2RNqphPdTHel9vu52aosTLU9c2694mcWxbdc+kGkV9jcfwPnF4UvzPM8npPqa7yLL70m3CvAZP/74EAAAArGZ9VrOHtux60afWcPbZy9n02s4e27prLptZxhtyiq7dt//tbdBBgNDox2XAJVso6OgAS0LeB3bX04mww+gBXhG4DMRWVuQp02kSLUK1l0WeSJhCYrcHQVy45dJ0YW4TCGwL5tv5FcatJcpZ3kvuUVUU63ONGSlXJxWbM7eHUoWJwO1Ko8/UmaOCp1BeVsXWBphRK6eNTnWI5PlvKszVrYLtb1qpNd/EtNdgXKw+u+pI3yO6SRdPW+TdYFH0Kaj2mdzSR71gSPdTZuyq+DFSTvTMsSOTlI/WZo8kSNIybwtWZb6971zAkj1hQr1viPaj///////////////////////////////////////////////////////////////////////////////////////////////////////////////////////////////////////////////////////////////////////////////////ABblu1+1skr4GBEmsMlAwcJbL8wOx5HzNQkODd19S7agjSSiaVkPMuHhIIWlKdgB5zInckw5soWa/z+tsECVlWGVO3FMtTSgVhj9Feu3N5zUigFrKZ+oEi5RJmqLbMHL2ivrNWKqHNsusyoLDXGgbjVtV9G1FvHbp4E3vDlrqNBgTN+bQNwolMZjsG6vJprx5qv3q1qFqP4sFa1F27fYra/g3pEpGzXGY2qYvXH1LXFqzzRoDy7/UTN63rExaDDmztq+KYhzv6AANW2/f/a2Vugc2zQyIXkRiHBW5tnMQVCCmTEQ6F3kUjQlmjNguAu6sdhjLFuiFghCCjBzlRAkAlVkz+qCl3WmpHVEYCATOXbWdJF4KvmZHF4U15uztSNFnGS1Hsy0VLAQg+1KqEOOkzxrk+fJ1ULSjOYfJqq4P0iTNnykWgeLMhzASw6ieuCtRaUQKVX5WQWo6R/NsSEwaUcNZZ7OVn52qByRpvMj+Cp8qZfc30dVQTRYqpRuqrMvp4rq+JmyFAo1YeQfFo9cbf+RleKxn8O89b5vDvD+rUbo89fLDxH/hUu2Q5oxcAGSS23/7Wyt0Hq0ISwaOTiBwugjsjmPAmXKHMEQaldeEIkrMXklm/ypEM1FUtUyBgo82G2rRCMo/x67DwsUVI0lCpSlx2fusrE6LA3Ae52WJNSR0XE5DXwwjkqEpLwmA3OjnLUUq6qRCrAz9zzry2HnjfZ+JtJKHpBHI04rcr93GXPS+VBFXJrTUfgR0q8Qs0jKdO7BFHSRuJxaBrFuTvNJb1p+WFUj/RyHJRNSDeMGTU61iMVor2nta/l69O4Zyq7O5XbVu7lrm8+8r529VJmtnv8c7u8Ltezcu2Kuq+61+xjrmHLPRIAEv/74EAAAAryZ9NrGHtuyW0abWsMbZwBn0+s4e27obRp9Zw9tgAU5Lbv9rJLXABUKFrmNblDA040g42A8iT0DFGm1gsoXFX3IQtfjCP78vmKhiZMl+ZHeLnJyKaR4lCqJrKXy3iARE9OKJP0m9DC53njTxt1h6IJaxEZGgNi81PknDfUQg6xzjOikUkksK4OtiR5/rk9XFl9c0QMZleSsa1DjZtFexnsfUJSQ4kkaM/fvdw329Nr2LDzXMWWbV26Bl1jGcQteLvH9r40+9PCbIMajuBjcPwcv4G8vs+A31gvJNXrZsvjUemI94lomLXkk1e0Gf//////////////////////////////////////////////////////////////////////////////////////////////////////////////////////////////////////////////////////////////////////////////////////////////wApJLbvtbJLBYANsUCC4VIi4kCBmDoVl7TCBUy2GIiqFpdhl5GuVUC5FvwMOjBSkZhgpetsU7JlCEqEhHSdMTGkO9iVrP2nu3LrE7C6SgjV2Q00LeovgPsJ/pWmCMhlGFXlT9Mq5eUjkdCu8WoQjXHjSAdnDdX6tsu1Zv9m0cBDTnCx3Ikb+SbM48xDA7Zk6fWodbruTPKXGMLRWQT6zpjFFZxi8Cxmi5CY9vaROMT7MOS6/0pddj9uOtomcr2Zak2m3O5Z2vQuy0gC5dtt/9rbnfBggFCEsRodNQcALtRRCIFnoZJQjo6oVYgACIiwzA4aKrSouz0mKXZRrcVPpcXQ6bnsZzQ6vrWbRajJF1NCiLkxdYF4YrLcHglcjd8eslzeZCGwITKfx1LSJUqHmetKc8igpDMtUk9SyKMFwnhMMWNeFDYGNrUSh2jm6WZOw4q6upYj1rwnXbChDBVOwYzG4vH0N3aMzSLu0CHGc8q2Fqd5BjZtTEJihoa3zt8J+rXjbEZIEVtpmsWDAVteh8eJGpmfK4f2TkWGrIFNxnDcPE0LdpXtrxXaoAUsl23/2tuvomBgZMKEDBJAkcWlBIaFgKFEQTHQuE7MTLKTzxQy2IIcwAArESXXRIERhkTUncdIeWvt8k5izCKEjYa7Nhs8PtIiCrH0h2HYlSvGlHKQcohhbAu0qlaPCwKxLkySqGxFwnmKzGp4peU8ab1WijTqNQ9cH9DXbc/UEkdHMsyni7ycJ41V8RqZVXFsxtErU+amBuW1ZBbV1VUQWZ4o2JKs8RXRG2SOxyulinhvpWd0nUPb0vFY1eysNNbzTT5vVtVx3mYcKzNHy3q6dRagw2hretO3k8Kr17DjXlgwFRFc4dP/74EAAAArOaNPrOHts1cz6fWcPbdr5o0ms4e2zobRp9Yw9tiAE5dtv/rJLQiK4vQY4hEORaIdIfaYnGSgCwyZ62ZOlYljAijx1isgzCVoVvT0Cqk4lQpUrqtjVkFmmMsRdYkjah3SDUVThZ7MQ4lWl0rK/TK4fl9LKZ8hYaKtP07JGN4SNHv129XmEymV2h6MC0GkspBNnOmVmWa+oEHvpnloeYWsO97e6tBnmmgY1lejvKVjX8aJNu3jwcYzjOa2knrGzjVb53rEC27Uia9Mw97j19r13JuNms2N3xFvnW95pumImJaUtnMuqZvjW4mP///////////////////////////////////////////////////////////////////////////////////////////////////////////////////////////////////////////////////////////////////////////////////////////wAZLbtv/tJLosOCxBjgAkgJJSDXY2JCAQrpBlAzX2cpEgwbXWbodp1+2VAUplMQBVQS3XM4ysy11LV+K2pRCEpQ9OkSE7iWEWTXQzYEtFwsX3p3aY3K13ltHAhBUaIajaSqc6FwXGZsOBDIRgNhYUwYY+HZkF9HUr4La1J2dVSXXLYwMDWwtcC8seHaHRt09w5XiNm2/L2K7xp7GVUCHDtAxuStZt+7XMunceNqA+3NI9zmJH1Hvb/Ul9RodJL319WrWBFhTwfi3rE8HvvFpbG9eHv2iwAAG5LbftbJK3Ux2R2oyriqcCjSwEjSpgysxHksA55AQo5RCw2ptJBicVipaqDo+qypjFcWHsE0NTUWboyt3X+YQBlD0FflpEMWUKFqOvlF4xKYPdp6HvlJjopTIU3LJ7wEMnTTWrHHZxxleWcrE1FfOzF5SJkMbZGjbVmGeKxWhLlKOsSop/RngJ9ca9YWKTtMLVoq22woO8W+bMOoz15HzpwzAgQKYzmaHuE8zS88N/DcszrepNwn8SFW0Vni4rPLEs3wdXntumq4zHew/R6yQLaltWkCPEABku22/+1t0EgWrUwQ4gsCpl623OQQFhOhEZH5BC2xaIac0IbEsRjic4YQHHLgqqhckrQmqgnmmITGcsvdAEiR9UtFisKbDZV0kQzFXzPFrtYpXk65Dc0NBvpI50k9Rje/GQicTwXJLG81J9iL/cHUUSqypxfvIzJd7CliKJtmlZ0uxnXfKmlVyljMkVn6qvJRwQ46Vy1R2Fxft1XBCk/29cuS7wq3JUpKk9oMFaYNRH6cYUg9PxNv1urPCjruDaXEfKJeP3F1H2/c2e0rO2MioysKRUL0BzZ4cOLAX5NVWVU+hx07p/BwP/74EAAAAosZNPrOHtu4Cz6bWcYbduFm02s4e27uTRp9Zw9tgAXJbtv/rJLNoQN1MkEsALuU7LeJ7LEBMCdCliJ8GKXpgOuqBjEAMXWanGvwvYlsGQd1LCiRbQGRaNrFWe8SZbvJUIBX5eGAIhDrosdh+XORFJPGSbHOsE1XZuqdoKNNHCfrxUFSWqYwYa4JwZJvJxVG9BcZYstqNtY8Lec3iOMd/eDAgsUDckak8XUGNmfMOHiJDru0a097bj2jva0rCvJC9az6rimYUGJ95zXWM7geltaxBtm0mc737/WsY1S2ratuNuuYv9KSZ/////////////////////////////////////////////////////////////////////////////////////////////////////////////////////////////////////////////////////////////////////wAW5bdt/bJLAYsaXZTnJQA0tS9N1U6WA6c19EhQx9AFkIqp0jSqFiyGYjFK1gIQOIuI5Iqzi+Bh7fpCNLL+qHM3qvarGwiTsOZGRJcRFtyp10n2XK9bxBxGrkQnAom2ijV5QnGzqKVrudzGbprD1w02C07cZg+tLpRM0szZiG7VLnZu4XbP6ktWKUknrX6O/y1eoe0uVmV7luMhlMzHrXZfKqlHct4ZZW9YZZW6XKQ09q/cxtVYzhO1+TeF2xbpsu933dHZzsYby5Lbm8sPudtYV5X3DHL88LljPCvX1ywHgAuS3bf/WyWIAEQRyA4hJ4WjEJaSLMy/Bu0hIJEYulfyeyGKPKXbxshIAsGTWc0s2oGeTpHMcZEX3Ucgxn6VoYsVI12djiaZfWPMWLnNszFMxOhhzMWjTbVH4/W5cKNOk3KFME5U5ORnnOdI68m6KYhgyzdG0UBjCRqd037e1dxYD6fDdmFeY40NU8Z+wJpgdqNVKFXSxDdaupj8OieFBgtzAqXr/GqQ6Q49tMrnX2e7rWDPrue+7zmLXE966rGjuGIbybWNQNZpGvbUOL80xWk9651T78LFYkfKiMAJuS7b/7W3RAErAkweBVtH32QiEAKhrwS3UEFiYOlpMtw1eFnRVTJSgTiIAUTUEYWIWgCy4Zl4sEEGe5ranItZMm3LmCv0IwQ8u151g4szafcyGX/W8ucxGosBJVV2U4C4K0RJDl2voY1XRtFyV5/hyC6HiUEQy0UhTayIzLOuG9hbmxcwFtwf7YasSZWIzg2RJIjy6i2/U0I/Yi0vMhyplWnbOvUP9+yoY1vJI0GBR5hvbEZAg7UkdSua5xCbUPkTjInHqrcbN7CiFwxMTcrKxbM+IUJsYT1VKssnrwnkNj8igcI86lVs1VE+iwp//74EAAAAq9ZdPrOHtuz+0afWMPbZy9o1Ws4e2zibRqdZw9tiAHJbtv9rJKnYIg11gG9VcOuL3x1Zz2mWyCgnjIBKyWIcJFiB0d6RPJYBx2ToCU6wu5gFLIkBjdmSOwo/fUpVuUMawsaUz7+xeGWsssTjaaz5dDDG4TIXFjuE8dxhJx1pdkibVUiEGzoeXM5VYYTCSiM4XeuVJpJJnJ7Ckf0YoLOx4jwM0hNtaWtdmeQMsT3+WTbK2bf3xjF6Uw+gwPLO1xYeNe8sFkv7Uz7yTyRc2vLiJNt5j127jZk1qPrGLyWp9Znj1gVjx9xLBkmP/////////////////////////////////////////////////////////////////////////////////////////////////////////////////////////////////////////////////////////////////////////////////////////5ATdttv/tklQ4CMJcUl+I3k2y4KOSIr0HlK3kMQqGCDsZK5MUiUmG0xdi2lQqsT9hoWK/jmvqmAimvaGIHbRPJlSGEMsDaetxKqNRdtFPp4r3avJF1qVsxHEETxVljTbep19CmPGmG8ePJDzGcVtxW4Tmio7q2aZj1g5VLVJEeZ1tIOCkgw8RfGzNWHEthzgx2/LuIwLSrvJilNYzmzluXEN7XWL5hR8x2Z/uHHj0pimfj7h2zF1WXdrazSsSPDg+FLeDd3Btia1LarrcS1Y0EkmS3f7//W3SQAioMAOYVHYsX/bYt+3RNRO8mCVG2qKamCoZ5TpZzFUtk9SKSCAHPOC1FWxNIcVkU41tK9m69nUUm+7cmpN8mg0NnCgjqKVs3YS5DDXUJ+SdqJqEPBvtOGUzFGaSOXIQcK9qBBl0FgCdCPmwICSsKtlO9nZFSxtbafbHU/Ij5QR8VkY4yGKxoq8mbFI3ubY3tLAwG54zzDU/gP4DC0wFh+uplWrX7xQsci+q7Ktqq/kdNz1jhtTBeR4u4Tjaeez1qePH97RI0byas8jfF7SR4l6f4010bcxPq9NXjUhklN67bf/a26PGPSDTDPNCr4dAJIiEFVdRUqiTxaBbrhA1pVhQlnn3TAXBFkDYZUdSGKHUjNINzTkiz1qXpfrHbg/MpUMembdtx3+QSLHWu/TEGkMeVUOgG2W4TQcIc78hALcWNVt+oTKj5WKkh0F3hJ3KQ0fZuSNEqobnFtrDZ2pgrasVXsjGrHralGuZSPn+YL1vtK51sySIByPAnCvWIagh1fQaaiuMdkZ4DXeE6Y2yHV+/eLqBHu+ccSvbYoz+etWdVSPrwsqaVlUynnXb6D227x/DgzVzBgTaq2xGeJPLFP/74EAAAAo6Z9PrOcNu1Ay6rWcPbd0Nm0utZw27sLRp9Yw9tgAW3Ntt/rJLaFkA48NBJRUaFhhpZQhPwcBan6LsvUMUxfWOjwQIDdYFFoht3ZmhzFrok1JYNYW9Wni96gDgszcR01UIHdJ0AoyfBaiYIDCwDZXYgpBde6CVfbRlRmcT2sbjTbu1DbbvwmUwdp7dXpYXBFdw1qvK30HyrGW2a1u18zP02f25dUqSCdv4U9b7PcbWqa/hf3Ny6tC7Ve3HJyk7hdls7hzku7fwou4Wbf/hd3hykwuWaekvWLON+5eszdFSdzvX9bxuflcrzvabW8t8/DfL/N9vUueGss6tnLCvvH///////////////////////////////////////////////////////////////////////////////////////////////////////////////////////////////////////8kqy27f/7W3TwG4Aw5FqXDJ8QghjRZdSgXEgEIMa22UVE8q9lSMbjitadrJVPJvsiCCNwafg1siPEEflA1FoMU2Zs3VTh6oUxx6YAX01ohC/qvWwL+kxwF2wpjeUyvJqwt6NiH6/URlHPMb+3spkrnbaf0Z+rfqAp3T59DhxXLbhEbJqq1ekU82cVzeDetoUOkZyVzcu0zFWoDnDe29cXtZsg9qq/rFesbIyv26nZGWGzQMvpLbixavpJMPKP701eSLSuYMrulp4+60+cXmvuLDoDoWQAG5Lvt9rJK3MGhBoaJrkTRLSVQjK2AoxGdBoCyYYW0WMQDkSSXbOxwNZCTijyAtrTLVQg9QYLR8BApfNMqPK4JRVHVBnaGjG9SBkK/mHsLctgzwKlizHkbWPBcaX14zdeupEr8blcWitVrQVHGlSOCnE4bUEqIKa7F3egyMU24lG8b1eRyC1qIWIclMlzi9PYlliQQqTVc7Hbs7YuUHXzmr9LhCMrW4J5rk7NRm7Z5hhS1Jm5N/2vrG7YpqfCd1dqU9JnrCKYap8951MM69PYw/7W8e2Llrlia3apd5/hl2pqdl1/K4PJAAtybbf/a26AwCwREHxJkD+C3jXluJuFy3NJkIyr2LMu02cZWgELZjoAsO69wIGzsb6vpPJxEny1iqbXEJ6nEuFixl1XMQFN43q75YXqZYLGZE2NlFCKhXAxR8JIT44DoLdMwIYnFsmD5sPVcQDvFwF0IgYhCCkN+rYuFC9YWCjEwQlS1zucWE6xnphDk02H7CisFj/UrtXbfq9fZLKVGo5zOo94tFw1K2Gq4TDlabHSkV6wrUUhZNIiGuN1MsJ67C3QLvcP3958LMXa0yOWotGOIySYiw2tzh7x4ishJOLAcIGtvGXMaFEYLUlP/74EAAAArJZ9VrOGNu04zqrWcPbdsZo0ms4e2zqbRp9Zw9tiSZLd///tbczEqEhBZtRAIwHakAjTHULthdhJJCwKkOICnJYOc4ZeZc7LiYCHrNCRreKCF7WmITBpTispaYOEYK+qhzGXoUBcJz4CWTBklhitSNDlNdZYCUKp+W4iQVUEgi4e8bJ51ClGJyIqo5BsVx+5a5CoiojgpF52zzzu1id2tDL19nLQNLNW8vRv0t1N+Ndf2djaj7rdrXJKttPu3+1N5Y10FnmEx3r7e6/fLQVOGvtWWvnt/u+esiys3ebnbb8qtif////////////////////////////////////////////////////////////////////////////////////////////////////////////////////////////////////////////////////////////////////////////////////////////////////5JUlu33/2tuZiOvoTzIYAjwuCrxRVB1NMjKf5uIoY84Y58ocf8t47MZStcJYdfwMKohSNGUWWEUzR5W63WRIau69svdF65p/3hf9R9+52QQBYusYV5XIdEO1QH6pG5TvcwFbAjnwssq+aqPgE7RD1viJl8xUY84lkbo0Wr/WWuC+oxQlFHW4TjJEko97j55p3BIPXBtgUmlrasa0kNkZ1RAeVhKZrgYmbm9sjO3sJcrpdxLw4Mkus+JuLW1tT3zetYVYUszjM+raPmsWBp5D+9T5k6wALbcu23tkluDogCJOe8xmgUaXoCFB0JiBrRBgOIqLICYDCY5HyVayXBQGr7XuIjLRMcYPe1h5MFbUjT4FXJXvs2YM/bY7TT709dVyYJi8rlFIzqVECExCPDbXcYt51IwE0LMLkfynfsR7OlCi1AW2GWA2dJiHejg/dvMoTAev6bcH8WHHkiuMVc41pxXb9gftkSz+JC6tka8MUKBdziuFd7TrXNWfPpB7lmPeVycHs3hY+JaU0/pBanBXy2hwoDjl/Zw7f2CsKlpa9/6Ut7zQLvJYlruLE1sSAUklv3/2tujQAIUMCoZiGBEbZy7DSBkc5FFhSIPrUCKDS4oxQIU0hYymTKmyCJKRJVHDUAl1xGFKRcCSCCBC0oUIBJgogr+lNErU7KIwoJ84XDzQ3rZsi+WYrjEYqEbJuT6IrbIhYP1zP0q1U5Ikmoiq+JkKcqTshwH6WUKLbG1LO001ybfwnlrP8NTieszVIsJPLXGcEi3wIloydXaRTpeRakww4iIe5VpCiPlUrm9ueuOYl0VBnRiTy+6Fqy75Yc9tStt3j+s0VjYnUF63zx4b9zbq+ConCHEjsUZieUct9/CiVkWYrxXbP/74EAAAApMaNTrOHts2k0anWcPbZrto0us4e2z0rRpNaxhtiSXLdt//tbdHCQBAeCYAsQGVhQFgsEJmEhaAiOl+UrgOdM5ekaS8LbMNWpK37BoVYAjzgULktLToa8nCSHU2RpWqNGpk4FkSmXvov2IUzatjg+HocVRmPEWZdRFfHQ+6raEIcVGrsHenjHMNkL5Fb1em1NuB8NrCsZY8a393X9R8Nk7D2xiTreyskjlH3a7jBrLEatzU3fL2kLEd/Hj2w2yzsF1JSXN5MRFHCe4VcjjSLHvK81EYPEkkhU3h7iA24brw3lJH/rJE3fLVJvXtualKavE////////////////////////////////////////////////////////////////////////////////////////////////////////////////////////////////////////////////////////////8kqS277/7W3PUMQK7MEgykAOkgDYc8qOAHRjz+Fq3sM4VHoPZWXlk0ZHjpUQOvlP8cMFgUCKsRTUZipYrcvcigxJNfN85DK4ljizp3XIlk1OtnX0hYZJnJ2OwsDczIiBeNM1wZJksVLiUSNH4VTEnHdV26iw2Oy2oomtt0SSNqjFp/tcLyUXE0XSujfM0TELMSsM6lweSia0NmhPN3rI8sn3NWsT9XJ9UnpHP/skjrVXKR15Z5IrhZzkewHkd9BeQcxLOc07PZ7An9cRYLliZxhbrPeZwmjOUTEAABJy3b/6ySyhJMwiTgjR+KTgsPTqSTNGi1l3iEKfLqBhG9QsfdZKOKg04TPEiIdmKJ1KTYAJJRVVG5hBMegF0GVIjgvhnVt1GXLuRggVeT/tdcFz28HAGkSwPxUGdBJYkyjL6wj/SKJVSGGgnQS5ISHJFXDOJSj6xm2jfWBir6umukkHUdsz2bUV6pqvWzdoUHG8Q4Fpn18WbIEVyb8b1LrXw9tBhwFVZ1I/xJMx6xPA8+tXZWFTSul1qJCtSZi3AhXcbbn18a3utqyQ7Vr7N0SaBSmN61KAC25Lb/7ZJYoZcCLITJKRgaGmxIemms8LBjPiWpjRx5YGECAcyeUAJRRyB05wsBYqWrP0GUOizHqYwyuLl6EF3iGnp1oXJGMMXgoELBhCP4iW7aVNaRDKkggZdDgRoVoaYzGUpAq3RhH7KV2WoTchswzWY3F266fdVKVSW5LqaWSignOWbNJErFmimML8Tv2JTYgGals5jGqWnm6Wappbah+lhrKvHJt+lhYArS2PW/o7M9dpu5YxyQy+lmMaOZl8lrVMLUVjlqxW5cm8NarRGghvKE0HL1ehvyOx3CrSUmNLTXLeU3S3bVPcqWat75qX0tqzfP/74EAAAAo+aNNrOHts2I0abWMvbZtpo02s4e2z0bRpdZxhtgAW5btt9bJLNF7RIo4UgCWHbFnSYovaglGAJxTyDbqEiVHUr0uwsKWRdGpCSj8BrLFn0vVfsLJg+oY1x4hpKjs6Uclq9n9o4s9cCqOwtp7gqEJyus1+C+YEBuaPBRLFHdbzVZnXI6HrM3ubQ9WYUTFd5vaSbPZbX3Nu2IzFiJFiyXzir9hrBrNifW4d82dZniePibO4ca2ImrVpbDHHhvompnrbSK408WJWZ5bF8S1zBzW/3WS+dUviJXc0eBrWsV1j2pnV8Zm///////////////////////////////////////////////////////////////////////////////////////////////////////////////////////////////////////////////////////////////////////////wAW3Ldf/rJLQGCpNsH6KszeJQuAC7aIJ/oqsUFl1MXJVXedpBddVrOGAoTJM3cEihoRKcREyyBVAp1WFVVsIsSmA5iTikH6gpMN/Y41BxkqqZ+FtM2KhBbgFs2QiA/FYHXKhI+UKjsxb3FKnZcTAn5xkJVYjxsFPqK1yXbq+rbiLmR9Pqz6FJF8KeFZqvZxjRWeJW8lYbLFVsOqgh1Xe1+j1skiwqy02x02+zalP4Sw9ouWd5/SlcUvvT2WHDiWZYeMQvWtpIbyLEkz4kPVdzTOWozhfEPb5jAActu+/+0ssGEiRIWegBCaWaSUW+rC2x4MkJqZpaVSYY4KuU2ach+hyXIOqLusSMBy0oOeiWs8GBkTio9LsBDEsSRRd5ATPPEpsztbsAROWuc2ruOSnTLWzIelybkNuj15VL7Up08iDpUJkHaYA31yNQXVHA3mIkrxYpdWVWjefsT5rljHYnmnMsHV87bn19P4WokuYOKYZLwUNcF9Cz9b1qRwT8aaDNGnc3GDEXNsQa0j+Fp3iNjVoG4d7+89KW8zqbGb5llnz9Vlj0xHruee+8YzDjyUtbGtTQAAW7dbf/rLKzILbJtncAYcYkSgCdoqhoIzaeSgTvJS3mPogaZqqCgZxvwaIRBVkZ2o63BKIhc+UtTcLapOOK9rPA0TG0FhkD+AELjIuP1BZIJ5kZYEeRNB2WBp6goys6QChynC3K8DoEYlOStqckaZGKRXaW7DECla0PaRWKOSapUnquFeplhRzfOVO9wtXM8KktqRPC1WlljG5/aSff+GoFkLkuC6Sbbgr8d9oStkYafehUBPTL2ZQitBcmt0kqp+yyzM1o7KaWUz8PZVu1scLkrwuZRSWxitLq9e3hSaxp9TGO8udod8vfrHWFu5V5uxqtVqv/74EAAAAoHZ9PrGHtu3i0afWMPbZwNn0ut4e27wjPp9Z09t4AG7bdt9rJLDyLxdQF3BKRaA6CUsxWsFSusjWOkyDIAMMBPCmQ67DlywDD5VEhJEQBRsCJ/NCsvZIiqp0XPa4GGq33WmLTpLrfVxnDjKa0mnHIY1i0aKtwe/3HrRXKEvMVkVxeh9wR1BaSUAe2LO8Wrr6hTPr6t4EO/o1azG3B+sXraXGtw6w5ZmqBVybc5z9Rouax/NJEraaSafNnCBAvDmjxe/vtsiePLa8upaPt596+J96xXNr5tCi137QPLi2MfMmH//////////////////////////////////////////////////////////////////////////////////////////////////////////////////////////////////////////////////////////////////////kBOW3a//WSWuWuRMHrEhwWBHpaLvo1GT411sT2hxh8JdlaqQbWUzZaSBTGlj9tzCOjpmBw3AJeKWQOtKC2Sl8WWKPQ68DUm4yWnbo1tpUNrDqpJXoziZhkoUqRJxmKJODqPU/j2Rg/TeSKRQEIuYjIrxLy2DHNFkWX1Xsekrq0VuhuG5ZduD5xrHq+jahwfZ7qO/i/wGRSMjhOf7c9zWNl6726cm+JGg5jwYtbzMjQuGdWuKMkWztfNL2JFgW1bUTERfs5UiwIzbR7VmgzQPbds/d74gSS2f6hMHl2rJ4AG7btv9rJKYnGmPzZICmMAiDYsUInDQAgmaEYKKCQunkgjKABKM4neBMx+XMGnFpGnQQCngQYMSyFfoXAnEmSsRPoREbURDQmjJXJSZYejip5eD9JVpxMMjTQWEM4Kims34Nn7kwuDi2x3rWkCUs4fcYbBIg2nMRgXc/RJYj60zm6cpH0m4dYMj95HiR3yugQnz5nit0CkGrC/rK+m3lggxIjY1zVxLCxDxaLuLSIvYh6xAkYG+E/j6X4d4ECJB3G27v761R7WBAhajQa4h63DnrTcHe90iNd91rDz7zRoxAbcl3v/2tuIRxDunqIHFzAuEuINGVx4YzU2MiRjEmjCwdncVXislBZR1aaBxEDeEKDzjggaCEm4hCwguTqwm8+awCYbP1DmLqVUj0KPtDYQ69XS0JIPN07TWMJzF8QEnLe9GYwKlYgJ5dHEwtckcoC/nEhSWJge15GZQq6kSG7cWKArobhRzhLhLwJ3JybGOCoLoYhjxwfn4unGZZZlAQY9kKhr8WEx4j1fK5Po5+q5oTDGZj3b0NPW91UdCXS6bWlW8evGR+7jqZWwKP2ZUQV+AyxoLt1Eb1iI4Tsr5OwWx/AQ9tjQb7lcE6y1VTNCTP/74EAAAAqzZ9TrOHtu2A0abWMPbZstm02sYe27oTRptZw9tkSZNtt//rbcQAl8E/hFmWSG6EBaXDgF6DGOW4vZEFS1cAT5H14Z6dLrl7pPE0Jqs4QpbcggyUtYW01QVInQlQkOj1LFtz8AYwptGfvNDUYg92n5bIeKuioA/1WfFjL6zeGyHyZEVYMxCDvflKJ2jxkYnxNW/3jf+PvdtzRJu7kcG2PGxXOnrLmz+JmPJl6/tD1Bg1k+bbgRWuDAmh4bolXKzC22jwYbDpPac4laRpIEC29Xh7rit67lcpqet/JmJmuLUh/1t81rS0gd/////////////////////////////////////////////////////////////////////////////////////////////////////////////////////////////////////////////////////////////////////////////////////////+AE25brvrZJWioQMXEL03EwS9LLEMEh0QF5owuzSo8J6P6hxiLP2dqqp9q+T3EB0w3FSiVji4NA1Go1qSLALGYQ8Cu3o7D0TUslSsb9LlVVZePSQyVZC8IZEWS+w1G3PWxUouAeEFxVLqinUBPI5MWyPeM+kk1a0mX0K+aRdXv9RYrHmMwM7vDfhYb2qeG8gw9qhlbFXajS3M0lpaqTbTCnjxmXLQn36w+XG4Dcxo5IO1FCcqS0YM+DVdLuasJWt9NbdtkVrmfsDJeaZ7ezyHjOt48G08Z5h6AA3bbdv9ZJXAL5Q6OsTSGBiE7YxEAWyWzYMW4TsYSMLPQEvYKXU0cVOnhD8MDAH/IiuhCajFkMaiZ4NYoRAy6AxNVk8RdyMssfhgMvZXFmO2iIaYQXKsYVOdpLxjFwN8naMME6gDwLgbpCzRAkx9iLC6KsTkc4BehjO5wbsbOj4nmgSVfu4DyFApE3ZTtN1HujhCmlc4NLzYh3am2HSz373JFqqKK+K3NUPVYeYuY7tfnbo+njJCmib3HvHtTMerVrcbG8ahZzt/uFWu9QaNW9ZtJukb5rAqr0AGSS3bfayysgMFBzQU8CUkNUMYBCAGGHACOiqcDA0qS5QhoksoKDjLCwwgur9eK9gSBVYvwstAEFx2UK1HZlOtRBeMEqiZ46jCS6iMMpQJrtlyhzYw5iAiRKtifhsLc3ZVcVtK0IwgR9m+lAkY9ZrFsBEjSTguDxWS4tDYVe8OezyI4RN962ZriC+V+6u4DJqNPGu93DUKEK83jgLuKXsnb4uhNDBHWnnAdymIShI8j7Q1cRpG6ZxcYEZzN+ylYV5MTLmaFW176fSxF7NrbiME0aPCnrNjdMxdOM12K9ayRY8l5LRo99wv/74EAAAApvaFTrL3ts2+z6jWHvbds1i0+s4e27sbRp9Zw9tgQU5LtdtbJLBhYBTGOh9mqFSS6omNkh5Tk0RbbAbIZiy/WnIeOWciyCA00qBHO4eBdzTUzk5EYPwwckPdnZIqi4k7LGTlYZnNnTA/iXIQhb4lZK1OR6XXKOIOuC7HEeozcp1Ql8VxPDrmQ0lhPUy7tihylNuneOLflmlb25ypCaJLtkKNSFFdwlTPCa/O/hw2+I8iTxWrOMQW3D2+YV9wIN48t49mvwcUrNB07l3A1jeKageWuNe94Ot71ut8+v3rcuv7Yjb+qVhQN///////////////////////////////////////////////////////////////////////////////////////////////////////////////////////////////////////////////////////////////////////////////4ATcltu2tklegVqKjAgUA6ApCY+8WQSjiV1seYOzCEFlAP4FEBInEJuJuM5LEHCJijxbVU9XKqSo/Cevi5QQ/iNmQch/Et0fy4VTKdwlQxEahynJtBOUrh5HMeDMv0RxfTIgjBPwW8dxMBenEjj/H0kTJVx4s5/pxDlhDlc2qRMsVXqpbYjdEzejOxMdftLqDESJEYm16xRqw2JpQmA+eqZvpaBOcDM6XEjZBhR308KBHVjGzqWRC5YzHbxou8w/tsg4bpYPg2q5QfHj31qfvqwKxJ7ZhSem3CF4g8kEmS3XbWySsqAAAOGCb37Q9YADin4RdLIQ6RDKWtCL9MWb9UCaagw0Rlz5vwWEtwARGQLtSVVGxOI4qKJgtMeRwF3us5r1P+2V3GQyCOXJVH3GXmdEAXYWUdo+0aW8MFRxjeVUz8XifYSgWg60PP0mRpj/Vq0fZcU7Md5xS5gpBpOqx5JuMhy9GR6platpVlfskV6xKqPPBgQXKltXivoK3uVii4bZ4NlpWw3ihtuDZwrhi8LNJ8QG1srfqiI17hQH0KLSBGiZrre76iekWudRJvm2I3czAE0sAC5Lbbt9ZZYaQgTWHl2Tg+RPFk0QTBM2oxRXcCwrloPDopKkg65cyQMiU3V8lOrONLiUtfRi6MUCr0uJ0peO0oC470NNnojAzJJdSNIjTrrYZI3EJQAqm+OQwS/hnoYJEdxCy4qsegy0YX0xCxqQfhNiagHpkpQ7GfvcNijjv7tNk8jmKC4PMxEpeDLMsavCzHY3xyxECnFWdyGWRhfWww2YsRcTGKQ5lJUuqnHYLiLeMUWM/CQpWEw0q2uUkZTuZ/QIysQ+RcwFU9bnj6NTb/bZuzayuMsG0zPjMLEa1Y8Smr2s+i5vLn7rFrEP/74EAAAAnwZ9XrOHtu280avWcPbZyhn02sYw2zxTRptZxhtiSY5Pvv/tbdMKJQcTYFyRI4kEgdNFrYHpRYamwiaQhkNpU6cCT6WqY0ngFZiI4iGnJAzc1XP5yaEAGhJfLkVZIJdBnW1cpxoOfiG5dZlj8Poj0GRsvDaoh4G9tXXePntTaYYqEK+AbiYCrP9oUKqbYDuREwb2ixWVGSq92zeqFztaoZm5ybaM92CFaHWPRqRSubqUjP/uC2bfOFHHHeyW3D3ZujZhWq+3eC3XivHNziR9Yy2UhataNAkvi+tT0kmvfW4dLUx62ktiWmIUtH3z///////////////////////////////////////////////////////////////////////////////////////////////////////////////////////////////////////////////////yS5Ldvv/tbdJCwcOgmIBFAnURjOuz1BsQECAGKDgS7y/KfNC6qCRNZjDVHfZuVRpJP0+EAMKTrYbOo4LIRbWvVVimocX6y+BpqKzUpgadiM9H3BgBvl/UB7tJbp04LY7aWaAyp9MJN64GcukJRC6eG8lo76C15vFfQoythd2n70eumHVrV9I8PS4btv3BXSMrHtwb1UpNsFY0kPMFSszGuTFTC0j1M4tUU/8PIEjBdk2q5VA4P2ZganB/NNW1Hjx9H3uA8bbNcZWRVHCm3aO5Rc+mYOK+LelLz6fQAAEnLbtvrJLwKrc0znIDkwyqJzX2EID7lwpXAdgn9BNI8AhMlMXcWZA7TQuZmZENkcDStAQClrIWk0J5lYV9P6wJTtesxGZcv6IyC1GrEETKe7IBARVNHJAO1FOVoi02Zp6szomY3nRbG/zvqzonsSSVYcMlVzYp73JVPQHKLeq9BHqPuUASfWGcZrSeg+MUuUlvUmo3nA8qt0rZKWMX5DMWpDbw3qNZWYrqYt28rczYxuZ18qbdaO0uVShxv9l8fsTkot2dV7N+knMN4W+9+/OXM9XdfduUmGNzVyvdpr2We7eVrEANuy3Xf2yS3gCaNEgZswDgOw0NCbJQaAaj6E1WESLQsSKjt5ayIzTZtFBkDXkABH9HwgY9iT0vULVQRgQ7NoDiU6IkoW6jZG0uEjl7q2p8S2EKRFSsqUOSrR+GVt2gBpw0BpbupVSJvIhjGIGnp6UPBacy1BLwV4Ml9qVWZ2X2d5WaS1HaSrjVpJVSYwxp+MsJ6c5uWQxnhXieELfW1JZBCnhiktsw9QyGNTNJVuQ5OUEeopi7PTkofyvKZqNQXKHcjDs8b937dqbp/v7v2+fS7l0ru5anJBOzFSWcoatuf1jVn7+Vq/fuV709f+/nVr2P/74EAAAArqaNPrGHts1k0ajWXvbZw5o1es4e2zajRp9Yw9tiAGnLtdtbJK6YCCxIwWAiUKJOpBKokKG+xrQz4Ow/j+LstUyyX8gJpSaipX6sLXRneWLRd7xUcbakz5QtYJ9FY56VqOu6+NM7k1F2tPQvomTpMoWpF9SwTPU0Nwj5hH0nn7adiQVRb2MO9XoeheG/MWIqHCqhdQpo8JqZbtlnznuaCqc7a9uoDli1YdkU8kXDPd5d5uzx6wtsb4cWOl3unkdZh6jt2Z2+L4WldTW36sZmZ8+hy0vnUtYk0fx72tApjUHVvTEl5X9dbg0rjOItf////////////////////////////////////////////////////////////////////////////////////////////////////////////////////////////////////////////////////////////////////////////////////////////ALbktt21sssTCwoBBRMMb4+Fyyb0N0IQEiy4akyUOfB+Ee/HSI6SQUo0huELGMDHN0/jjXZviACnNgNsH+CnMJcvE0aycElhToYuJ5n49E5wpEbRbVvWIqeXRPY00J0ilmNAQCScVpPHItyFk7lvqFApR9DjXfXrCgWi4hyVj0xDtq7xcRmpzuyOKJS6OLgY5+E0O1Tog6V5Qs0JMoxgVrQfqUJWf0KDeDEyxUcmtykTy4U0V1B28zAzqa+LQ30lHuaPJt+NCxut58z13eJWt7Qqem/W8Qolu3////W3TZAU+5bFAKVjIdXNewuKGiOU7T9zxdeFyBlqEpniAN7FHoDMaqJAM+qomchxW8Z1AKRi3GVNGSzZ+9rUZufUdjVNHpXEZ1+9MVIAXPTYk51t+hjmyLKrbzlBqqMdhaHGSwW0BLKMA8JhBNZagLh/hrspnunkdsWYmYilSc7cpleo13KrobNPtr1CeRW9Dk4/b4rxynb4Xg2b1eo5XJ/DbbObbhWx3dMoXV+5yNjexo+ClK9Sv4yojJI/HA61p7ljjueqsLM5xGar9htEu/jRHtY+dXjWk1CzmsQAJuS3XbWySysGeVhCnRiwu8aFAyRixDO4hGNGZQ+zR1AG/Z44TFkVGnyxlAWEAhsGXOLCi0FF/Unn5QEq2KmSofKPuvGWYYXHvfeMt2hmLLDL1cpOJ8ZCDNtgZtJJzYGxDnzKX1GwlCfps4bFg3VGmEKouYV2J1NH1NjuUaSV5qDNFVL+ND3iFPEvPMu3161lY0OWJXBfhTu9xGPbmplci1lGpl8cj91Vuu51q/V7EkkuccJhbXF9mO60772RkpbOpZIcN+2NUafEucv7Qq2tat31H1sXfOMGNCP/74EAAAAriZNRrGGNuyQz6nWMPbdy5o0us4e2zkzRqdaw9tiQEpdddtbJK+phGWwNPlqJMEAX7cYvoaAyRz2AZhdQcaKBwoeWIgBZg/1xkicqlLwOssA1FZrvxt14jAjXri5JFBTXs5dUlsxFIBgWli8cBwQEhVFyd9avLTiE6jOg2XGA4HgFEZ00ykoFR0jfhPhlKldzCvqtMvtKiySlUzUnLl3xnxlVl/LsOnRy78YlH9LLrcerq0zl2sRIZ/Sq3Mscxc7FUrlmg5DwT1og0qZQpmXTJ96HmvTLevxS9xphUzVyC199loPRFgP///////////////////////////////////////////////////////////////////////////////////////////////////////////////////////////////////////////////////////////////////////////////////////////////////8EtuW3Xf6yS0qTSfYcYRsG/LWWTG0zXFQLVcrNGkunKftspIN+YcuvI7amZeuCiq9/pmKONF4FQ7LAs4dRfkoppNBUVhttoAf5wakcaalgxcHIbg71gtFapz+iDpXDAhMU4kSgTtOUcRuxFtIlyR+FuNErumZOyy1vBrE8s+vFt4msyYtmSlpaKjG7yTMmJ9wt6mk8JqeOnGOzt7B30e69EhYhvZYLPdWSOOoVLatnG56wNVj1tvP1f03e+8XrfW7elNSWr6QcRwBABKS23bWySl9AQGh1DMVoEwLLUYn/JRAPWXKGjh45tAQtHCHiZLKXPa2oJNsuBN1KUboanmVCxVAHjb4KAXsNACxiiqppYoXBiZ8P/bjlE5E3E3VXaW4mJ3IJaQwxxwlCrn7lCgHIDFQE7GniBHShB/DkKw3SmcJrH+huZ2ZeZllsWHOAqplYsO9L7gxskVcqVzkcVPmPasqHGy/b1daGyKKO4tem1wdwawX2n6pcrIQ9vWdmV0Zuc1wxwmN1BVyIgxj+jVbUVdV4jvYEttM6low1jN7yK83fdqtUeJPeDNWa9PaFABLtt22/+1t0oRdMgJKIoKBh4cu0oonWvAIMgwWNA0L1YVJltm2GhIoAJyFzcwISEP0YUomjEU6HhbIrKn/Nv6CjJys+dWfutNbJL8H2YZGqZ8MEk21XeBNEpC1OBaIlQLt4n2JUueWBXrJqOYtB8p4z5CwIWWS24t7K1KWNP4140WM/25tc6hQxhYmVD8KjDDJBTjEyIprjtzEw812g40m4pqA6vAjucRcTG9ZLzNJywXqGtEKeOxv0xIsLJwMsBskmfub7LFakCNJJZ5J81q5Qd1fY8Rr2p7tsHMsOJM68TVN6h0P/74EAAAAotZ9RrGEtu020ajWMPbZwlo1Gs4e2z17RptYxhtkAG5LtvtbJKSoBnmEFF2yItJtOMr0RjPdKdXSAWJhhnZnmMrWaU1VWxORkbdKcLDZA1OWMsX7LYaAI3eRnblDKCRVFpzcoalGMumKGpWklXALlCVcDACZBMOUebRkgMqJsEyKQ02IT4yJmbky8OJqNqJI1kCqgoibUcjx0TO3sNFNzcydQGSYHjRuzbTUFot1HKvqYqvOcuiw2i9uX+tmIqpzSrzemzXStO5SZvZuUfClYZONyitqmRhKL1o5f////////////////////////////////////////////////////////////////////////////////////////////////////////////////////////////////////////////////////////////////////////////////////4Acku2u/1klaMX8IjAYyaZdZU0YZemecSO0kmFhu+CiICG6KHMgiAGAw1Sh3kaFVRPaSpMx6pU3zd2TIEGStVdKL5PK70QcRlVRdb9Qe5c+vBzGHtwmAa6eN4/0s7QQW7EyOb9ogqkgTEMdEoShqHi3l6SDTekPMu8w53lJtxpnK8Lw1XCVj282HUrc8zp++V0benjxzdzs6qZIcmn9NzStqxqryM4v3jjEmvrO8UlzBrFgw48DcfdneJ6d63016XvCxvF7Vi/4gZvErbdK2i5gSzRyAG5Pt//tbdASE5yQwhpwsUgistzTvF6EnGaIfSUiqn1KiJwcZ926qbtwT0BkbCAZqieTxNDUGhxUZb0ou3zDWsBcFdajInPUOcN1I9G3/uSCGGLEzgnWoCCmEwJOY+bSOksUBqPEdmCdTpPHAd0c72NW3jyUGa1w3BkT75uy2MPhrK6YbtCHuMaLFapNsL1XwZ12uGxD2HKefns4KyVWrLZuJLHcn0Hv4SneUpJVTPVZeKyMECKwoiSMyUgtsj5S2dw3VJI7m6hMjqHaJFSCuiUZH0PM0KtFbJNZsg5cYD3QAcbttu/1tleIRoNCTRgRHCCpnIBWul9xwycChRUBaEATAhHAtDiyxFJo7LJ8CnaUkUQhXDBEvYezhewXSRPBwlktqyOGXHZwyWfcQUBNRJfLMIDTmfxDu8o4KAnTfe6z991iTLNYxGGHSpoEXZajw4cOs4ki/GrwZF4ex1OyGOXO4z1uthe7TuhSvxE2DSlijXn5huMstjsDOtCVOOtNZK3zJqWw0t/2/YUzMQHURSyf1xKSem6eRRWhcagXo6EYnKKvPVrtWmtXYzVh6Br1jDKkrdp7v6yyl3f1E6eVX+8pKeh+YqV8rX4XqXeVvveY8zmb2quv/74EAAAApQZ9PrGGNu2o0ajWMPbZ0dn0us4w27irRqdZw9tgAG5LdttbJK9ZCVeAGGFTjSldK0kQy9wiS8AcVaMUB23GhhMhrrrwyrbBbc0bl/AUa+m2WknHPMlcpPpNlaDS2Oy6SO1HGPyV84atv1Mw77yJaHKqEsBG85VDJC6tz86NIWrPqiLgNXHC+r9pv8u0/Z9tpq+eruuVr7LH+o/EuUnCiO2NOpi+eA3Fr7BidUjdlt5q0FW432X46rEqZ+idJNaY5NGHE7a56bX66eurX3Ls0vSv5MPr8WZkTiF/Mb1dnH+z///////////////////////////////////////////////////////////////////////////////////////////////////////////////////////////////////////////////////////////////////////////////////wA5Jbdd/rLK+IhalsienKXEUDV4iE3Q6JXg/yY6jBcJCSohICEsEKKNUT0hwLCaIkyIAutC6GPN2b9RRXCWEtbRqr/t3jky+T/NEfiXS2mbAzov69ERHkPA3jmci+HgC5fTwz9O1Pp+Umi8VhPlKjyqFrUzS8kgyNMF84bh3xnuT+b0w23bY9ZYD+0Otnj6ep1JFpLafxsnalA/hHzYA1yalOncNjt+kNnAjEwaDC5TsypYpnTM0tckeJ4sD3tv21qupY3tbPzvWrQK+lqTyz5n/1NjFdYi41iLUEFqS2372ySviXwNksK0J+roNFUt4rcleCykZkvVZFVQsJzJ5hZYAis1sRFZ2tJckJDBdnmyN/SW646+PhJ0fnbaCrlISWLqeOXN3eeQYxVhMNp+sEEkKrwyXVL9wm8y9hD+PtFbOEVqW6bB+5yIP3NPI0WXVI3Wls9OZ0tNLI3P1JupyV7naCmh+NSaL44VZXaiUv1csYQXWh2mcRh8afCQO3GsY3Q2IZm796rEbdWrYtS+Hs7dyUX8blq/ukm6kG0dfPKrNyzPLuFStPZYyygy5nWq/2ir5ZW70uoMrmeVakn7mNNc7WIklyS7bb/a25o4siFYy8i8BOELC8hgvYaIrd2gkJcDCwBIzaIYFuGPNuguKCetrzZhZBYaLHl1CJAlhMMvOnOmncQJTjzPLbX8/8Y2/TZ43UgKEwYqg1ZUh4eSJM5qTsb1xU6hcoilQ+QYiTck8XRmI0eSnhuL9crq0d8wwq2VmI8B1prOGGolxeSJmVjbrn8oIrkcGNwlAd+i/mcJQkKvccQG1qaUVhneKszlabSTT7Ap0HqMqIzXnCsgNjHGaWBjpGo1VZ1uFGeZx5ndn26ucCDEza0eSE8tt29bLtzbi+Zqwf/74EAAAApbZ9RrGHts4Yy6jWcYbduRo1OsYe2zmrQqdYw9tiAG5Ntt/bLLSpZxQUOj2RBRDgNiqCEtpCEz1K5xLWN0zbQAIjpeqZqjL9iQodRgaRp0o8+yT7piI7XEUYHU5mn0cCrG3QXW7Mbe6SRtfbjujHCVqEah4B1xcLpKUX9UgKikFttBeMbCxx19ifVUszxwxTVL0pGjYjYur4qkhSxZpYMP3j6xmq2exhN5yotmLqd0ZCbu1paTrPAjPlYmoLlI1xY+vGi6/hQ7be+Tb2LCjbp8atjMsn181zWaJe+PX5je+s13rVd+m50f///////////////////////////////////////////////////////////////////////////////////////////////////////////////////////////////////////////////////////////////////////////glty3bb+2WXFBEQNGxGFxAqCMApJqwJWlyos2iKC4i5alSuVV3hW5DyA9VBbshihIclaRee1ny94DDlJuoTFyPOwVwnadKdhLdXkeCRMF2+saXCKhfsDGg1Jlw6rYIni0RqU/uho6SYmJRRX8qenhupHIHgvGxVo6bvauNJWtZ8u7qcoMZDNQvuUTszvKaXVuVq0S7CHrbO7koTcaEieoC2ZypFdv5ZSmVyONVITSY0NJhMw9NZy/dNly1jjT1rtqgpMaftBhWuY54b/dJvDG3nlhjdq1fpss73MN54WuzhwcSS3btt/9rbo+QHQXAzk0Azqqa45wgAfCqdIDlg1rhInYkiYsYd4YKjmlcwYGBjActDsvxorqNBYXAiSpQAUQzVYSCJlfEof56mrxenkE/I47J2AHWZEFVl8ho/q1khvYcNPHgqm8vioLi2RnTkwN8SC+ZJ2plblRutGVSXZYzIuFhQRWtXP5IjVajm1v393lXrOZ60RZgocZCuKV4sMTjNDYrqHCvZ2Fthv0LiucOC8vSl4bFPh8yyelJtuDnBamuPrxKQKaauyPoepIkaBJSJVulgvKxrUtXEaNuGSXZLtt/9rboNCpQvFFIwkVWQQKvChUhRtC6WzEpoYDIVIbUWioNMnSl26jdSU0OBZRUau50Wrp0SsvQpmHJfuDmew9D6lcfYs6bJ6bs1G59hDns/H+nS2J82XajaBrn4m1GoEgyqBiWqoWP6kEmK4MlgVbbZIOSw+gxNtrDZPxIzGxuGGtmX2ZC3GszU6dK5jN1eeqJXuidIlZZHpJy2iTE9HgejgqGZixGjq2VQtakmkX2hMnkn4qiRUqwuO1PJrNjesqK6uy4qaa1fDmdQrzyuCmi1dw4cLWWqWkbNH+cxWzDLVmZP/74EAAAAoRZtXrOGNu4az6fWM4bdrdn02s4e271LRptZzhtkSpLf/v/tbdgIgqcrGC4DKRAAGDI0BcQ6SVxiwBfyfEsJiyJKNAM2VNNAKhKJhKuT8VmUMc1GWhbpRsdii4FzrIS9bo7svqw7hFIB1SR+ki8qdc1CtMfA8e3bIyiySKCAi5/JkM6WltxSy7HRW/eC7J5nusNx/JxGWmUbS5Jcu8tt/frVmuTHY/XbMl4yXdjWY5nQbZy57dF7V/mBF9uOGKOR1pRjcWXjcrHy9ytbzelNteKtsmzUP3zn4f7Y/jB/////////////////////////////////////////////////////////////////////////////////////////////////////////////////////////////////////////////////////////////////////////////+QE3Jdrt7ZJbyJpUIGsV8GbFVNcVTedVNWRYoVGwBGV2L6f6lpALDzC0lGbQCz8+AREWHCROJMfbghbJGbJyvs1p6FRxWPtNdOPUFC5sUex/GppuMHHpqGIH2YWy2OrGj8Dtz+TSCdu4SaZhiE00GUjT60uuXssq2NTurVbDtnlnuV+9Xl2UDRDON01PMV6lWp3Ch2/NmDonUbNByrXZgShubyt5T+683N00TkvZ2dhzGWV52MWKTLVH2mm5yIS25LZ+WV6TLd63hb5hf3zPvbd+3b+xY3TWfwwv2fzwv26bBsABtzbbfaySt0QRMTL1F4FAxgCNtZYGdJylyTCezeA46o4GSsTvC4y9BadAU5QylZwuBKR5nsfJIllzRS3RFCGGZEVkyn5isuf5VcSRKWvOrEYdXmtpMW6KZ1cwLKeouGSB4JfVESRyNyQyleaSQHpUa8iVTW7yz5ujKt/CaorbDeRGpkay63anzuBuSJSI8YJ86qu3jexxGpaSLgnNxrqyK12hNk+IfiP4j+k1p4zyOnnblGiqncsXe65peNqlZ/Gn+NXzfGM0tTb3cntSO+1itNyeBqADkAuST67/WWUqBElha8rDf0zQk3FSVEJYOyLbjSqWr7hcBacPshZMk9B4QUgenqDQVtiZaG5N4oAyxw2ZKRg0aEU6uMNZ2k0zCGGnswRoac4CvpqNLuRii6thfhpRMtZDnMCmE4XaYvKJS7cYagwl2Yaj63XogZ6YUhZIqkQ1BEt7WnK9/WHeW79ue3ep6V/ICb7cuklPI4ly/auzepJH3vYYkiKjiqazuKzrFUi12cjEsfqmfVgOTfVIHTmj8tjkSp5XuzDsqkEdic5O53saO3udxq5U26O1hq1Wxt7tSvCcr52cpRWsUO+/nbotdzq53LV+texP/74EAAAApQaNPrGGNs3Uz6fWMPbduBo1OsYe2zsjRqdZw9tgAGnNddtbJLBib67QgzPELhEZcCl6RIei5AKDcTWQuSw6sBKNJqNPjzpqaIVlUbA0sl5L1b56mpMAcFQJh8YmlyN0fxzUJD6wA60EvvGYfmYQ4CJgCQOrFoTHh4LxxMxGMhgOaEJNkas8OEaiLKemtysgBU83ZhTAW0M6hiCw4LKxdD6VfZa1vQxdz1DF4SoY3DnrL7LIN5qldjU3fWISxpmjTy5hyJPardlFcY7bU6zW97bKy2Ujx3J/3egvWmR89StWvZznIP/////////////////////////////////////////////////////////////////////////////////////////////////////////////////////////////////////////////////////////////////////////////yAW3JtdtbJKokvdLAlwqiiqoOgbBalZwoqRMyZh8vTZkdudSlf1lDCYumSI3JDLAjYXnaa7SiytS7F4oVvW9bO02VPxiPKpMVhuWQPZa2+y6npQoRsXcRs/GpGotPlA5q85kY3RFbRlPZ+2MyEuCAnZWZ4u20/mmAfl5nNjhZiWhO4bxION0ewwJcx1uisiamom124pCG0PCOLstFDEjQnkSBSy8uqVV7Hh0rI7n3W37U2RIL/w1DCZV0ql+DeHJjE8t6Wg3w9fRnjjAfbgw4NY0KsG28TxYt3KHEkBCSW5dvt/tbdL0TUaQF0wTGvNiL8JRkICbrhLXTUV8TJLcxzCBi4aVcoZYlYKseMqCYYTHau1BWm2x8vNG2SvwPAizJHblrzKZv5bdiPULnQMz9qaiDeY1GcqrJ41Ety8GM/Tzk8WJ0KnrATzc8eqAyH8FRQ1UrT2EAYYUFsUTk7V+HGKWFEQy5KJpsnoy9uK5TP/BY4ksVzMmEcSWJNbE0Rcvnivkndtz107ywuEzZLmFEuzySv2GnrEpJEjVxqWZscIkzx5Ssbc9cXpf6pFky3Nb6WNNbMG+39HUAkmSXbbf7W3PuSLq4M6cxiU0Ed2rQ2zI9C21HiF2SFAc2aKEhgSgGST3UUj6fZbQuUCqWWuwS6qmrJxIwohkCYkSeyZXGo3ADQXfaBNt3tRmNM8lcFQSDBsiBF/dJE6RthaokUuKRUzGYSubC6J5iQbcmNt6ghSJtXsTDlxtvKzGX2SWOfipjns+Op2zPITdhZVLjGjay8U7gXuMSZJg2RvEzO4n6tXbDarDDXKfa2l26cVpIKtEF/UCXblDCe0fVYJ3ipZsMz2arIrYbFH1uDAbWS6vXMdrWp4LOxTfSy3PXjCzuN3B89cIMCLCP/74EAAAAn0Y9RrOHtu080afWXvbZ4hn1OsYe2zsjLqNYzhtySW3Ldt/bJKtsQiIdCpamCVACE8uiruAA+ZxZUgiqI1pNvZLFM0JLcXVcyIpbuOki4UQdl52m0rzlz1N2DpGKlfFxH434oePNrFG2lrDazhLlL+fcIrxjJtZNxiJAa5LWOTbhPHZoCoZpNsutpq1U83VhN5YY3wwXgezA/bHvVqpvJ3sGI93THwrodl1u2md7eFJm3pitd71eFLaPt9TcKJhwYtS2cPJD3i/8D4zrcf4xF1jdcWtfO/mlYutffg+yIBAw7///////////////////////////////////////////////////////////////////////////////////////////////////////////////////////////////////////////////////////////////////IAbdtt21skqH6pG8SapilFEGFLmWkbpK7FwJfN6IyMEWMOkDeI6XcrTOCzJ8PsCdIC7i2URvhlCPHOCnYyaVJ0TgfRJxFTyL42tClbT2a21IiVFwQSlV7FGVw34cKG2Sx2xTM5MmXb5LJJWMMSmoTl1uGr489fr375/BcWdUKF+5ubkw4caZVbzK7eISp2JWJYnhmDxT6MTLyDJAm3LO1NTZdmq3qxOs7BWeO9h7nxWjqNDkiQ94xNL/ak89JMPM5h3cMzPYEeSWJXws5pBzWLLrO50AG5btt/tbalqsG00aEnOrSVC3Yyh3BxqKAE33FT4VUYqwZiBKCJrXazbCCJzoGTaoIMXU1uNt+xWGYgqhPPbGXnsuQ9LX5c49ePL+lLEXFJ8Xo/lAFwyLjpxDjWNW2l0QQI4JczAVARgyTnLmPs/ycHif5czmowqMfYz1e+hv4rIh7Js/HhtJByLwpjfOhUJM00QDYBOGCAbgDAsClHrHGTcsAmhiGgAJCSDvC/IeOQIwlRCA6ESLem2jafQsviMVEFXoU4Vu5QEMblOxq+LijYsJZnTS5Z6RbRomd0vDxWHuBfOs29K7r6Wibxb5zeIsklt27Xb22ytxGUDFAOFFBAWpqiOs1TsDSXs8qLsyoWYoSFar2frEkaeiNyZ7PBCKNlCpuSh0NwqAE+0T4GbO4DUYYpHvk7Z4Fk+U63kOSqSQ9CoanAKZlEOvq4sgh1qktfCvFIMv8oOvrvsVe5239s5yKVTVavf1a7b7MRSWWYHbtFG1mHwjDVoCjU7BVp/2R2mGFsC7jnqdQRDKb7Tknk6FLW7LhWFjjjSd96PB14vEYQ28lpGcSCrO1KeV1ZZGMKnJy9Oz8/QTlaWTt/K1P16TeV2lxtUm6fO7M/Uxq467d/md/WHO75ZtlebP/74EAAAAqXZNNrD3tuyizanWHvbd1Vo1GsYe2zoTRqNZw9tgAEm5LbtZI5NlQbXhOq2ExEPUsntekNq4NkgC85yigc1ScYQtnTywcQScGehplERYwixRDpGUaZtEoXRsGm4ZYhYHEyVg4HzasEvO4ZC2PomRzqB8crCOxXTrgtqNmPJCRipVcKA5kCyjdTyucrL0SSB1dPiRq0vtyFPWVOJ5SFEqEKbFKrDeYj9eEGBTCbH6WBTEKQtfFpIMLkmnghRpMyGl9biXMqeOZsYkOP4/hvUnzLK4wpomYkl48Cv3Ew133HefF2uM50pbFN5vSPJveNeHa/tvNZeXYKN////////////////////////////////////////////////////////////////////////////////////////////////////////////////////////////////////////////////////////////////gAxyW27a2SW6Khf1A9JZpiSi/lFHpDyvYxVYjXyaGoWqFMgtxsMrcM4XdHijE57CxxTYPMGwNQhmnFLq1yO8h52R1BNiIwvS/GUyPhTz7UU+11ont19WzxYT9agOUZ+kJ2WMzYzLCdx4UasODDzu0ZXNj1WNqoc0baHqLa8FvTsXMd7HWm+CT1YPJDpmY8n+2ByxJpzbGVURYsKCpG1DH7qFLGmpXEfzwaRcw841SaaPrH1jEB5dnb7M1W7Dpjvels0gZlrO/+5SgwgBuS7b/7W3TAwBoodpL5PFfCeacCygYWeW+BDQtAMmu5zc0nUsH/oGiNjEZlD1rLtSxVXbdPmLOC0BfTTSECAh+3MTpd+uj1HneeCMRx+XUiDpAyGUzzlFieJBqiEsJU5nszKarAuJXy85rR6wWtFNrEwryGwzRciWlwXKsP4eheV6eyoVHpqMgekfZ2LhQtbE/VEaRialS1QF7BlUgsbmfzZHPxsYaq7F7LtjUL9lXalqjVIiX7MrFfCSMPN1W4H4rbv2Jcnu02jvFW9VKddOnFigPItWtugR+5rh9DtRtxNSDFh/UZtiw3pADluu2/1tulCCVlSL0vB0aO01mlIcx5klBwJe9e8MpDpXLEFRgwraRTsWFAIbOMVBu4z9IaMJOLrMplamrM6IiLxp5RBs/HIg5MAS6HoOWkvIiqGYsi4PyS1Ra4RwCsik0bx5nV1UbLkqY7MCgZhxRZdbtX6vm9qRrVq9UBvKUc5CDdcCWl3xIuXWYUZJNSqjNSJjk5ih4JGdAshA0KJSrjpYkipmYycvZ1XGUq7rMsNqkeqpywt2c1wqpVO/2+uhz2G8XrK+7hqsWjuKs3lmgo1wZVfEWWWCdL2Da0SNu0RXuLeqYrU1P/74EAAAArJaNPrOGNs0M0afWcPbZvxm0usYe27mTRpdZw9tiSG3LbdtbJKwgs8sAZVRjAIrkpF9i64h+Jfbnl1oEEiq3PNQQgSc/MiguCgQ+jTghps0MV5ivOoInHTijacLoOw7UBuYlLDOMsymcq0zPkh4dOKVSwVy4wHTr9XLve/AjeJtlyYq5EuXKK0lnrWue3UMwULBeUrnGbLdf53vusKyFdvSoR1yOB75alt05U88exF33H20tytAte8/QmjlqjFl8lzm7P02iizlHnvhpvVnWdtSKCj0eUjzpq/7G5lqMf//////////////////////////////////////////////////////////////////////////////////////////////////////////////////////////////////////////////////////////////////////////////////////////////////////////4JLcttu2tklaoQFJXVC6JwpBcBM1p6ORzkRIeAAi0WDiII3cUgng4SzmZwUp8VGw4aG3NKGwyZMeFZpMNcRrpGmyOGqGJw9E3kaVlFojbvSVjqSZyMoY44VLHFLw8XmB9nGJX76Gul04tzl4HkhMOYE+Lyw40a91i71WY2hrWkm6SHS0aNFa19vT94jFGNNUGQyHhZXN139qU3EvqB38L+zmcs087lEgacnNxmrO9b+uo2ZavMuGtvdPn1Xz7G2vMF1maHuBNHja8TWbVu3UlmuAAk3br/rZJXoFBounEIiIRnEKkcH5SlJQR1m5AuKpBpm8WYyggexFb7DYiYcLrBp2QJmOM9qnmeroITu0JebkXFZOwUVMka9oiGRCbVnlM8qmc4pU0SCaiXhE1RKscWVdKhvlQ49n6aXalaEJaVaxSrDZtrZ7unrK5uDdeA1zNjpuiIQXZUKaIZCkTjt7EjMEsF4wp412ZrguoC/EdGkwqR9pjdP5H0eLuEyMMOGpH2o9LLqyv3Pe7mnm/ThBxSHNFjR4y+1OUTWN3fVivr5hRdbtDhvIFNbirqTVYccssSA25bb/rZJU7AMOGIlMwwugWnuqxL4dDMuAYGX6XDkIhKwBhoFCFxN0YKqFD5a4ootMhKXKTQljdGVLZXog8skkQycaAOlRMVWVXTjQEr0SJiTU4zGV/I8lUqqEQChKSfa0vQCYt2WnLe2zQYhkszp2Ylm55Edw40ZlmkhPqPHr2tqruAW9KHMnXi2mqOVsKx41K9Oq07G1AmdGISxHOZBLFArG5+wq6C/g2iPlO8MZrgyNa8uWVy1GWMNju8GRnh7eyyUhVWV1eO6jOswIzqLWFHhuC8sOHcqwITe9t54T3Gcx6wvOP/74EAAAApgZdPrOEtu2kz6rWMPbdqxo1Gs4Y2zz7NpdZxhtySW5LvdtbJLGkUXeJBC5ovOj+REpd2yNBQVSa/GXgAC57qXcqSQr3K0qQsCUHlhKgaosC6jnPW5ickAoSYKY6o7GWw4vY2Bvp3CF4wNVvN3SEpAbCQyNnTpLK+fIhddpsVkZg2iYTyVuM2ua0/NhdoziyxcjIWHkTM7lksn5WtFtEiMm8OkkEbC88nNmWRghnHF7r62zlD87YRSnc3ppawjWcu9NIrkWrdNuc68HbBPU3OS6021uU8EcW//////////////////////////////////////////////////////////////////////////////////////////////////////////////////////////////////////////////////////////////////////////////////////////////////JJjt223+1t0rEFWpImggabhYHx5lYA+rWWEl6XbLdF6LaSaj7RX5SMWCaE76EojBDqcLS2xMJbqlwDBs8TY41GzIZbXlD+Q/LIk6E/NPzKWXKoOsB+MRFRNKd4cz6Iu4sWzJ37M+U7MXnLLIlY1YutVeSQZYefJZijr8RkUq+nbxIbi/cYalS7KbariFzPaKO5OE6hjpin6vXgWix5M4u1MkSNDieCoHrJEjrcNwbIjVEhRYzdVVV3V86c4bBD3qPDklUr5fw3sjHEdv5pXuoNt0pFhQGOFV1sNJAbk2+3+1tzpodBCCQxqLkRRKG7rV1tGuHiTBpuVkOLLsl3CBg8NJiBWdKNg0JeQxAeFOBBA4quKiliMyIwhA0xTdserNinYU/TcKsP0zyQAytggCjMFhBAaQS2frQ4YWQUitGJBTP8OIx+GzrSGZOL1qlSkgRL3jJmF5phYP5kBQrmbhMZ1eWzRgsM6tZSnCIrn9Hh8eGt/kCNjjmG3IkKNCOap6sRiLeJwmmpwdHFfP30p0mvuIFEsVzlw4Q7MMW+FejXKJpdtVjEcsOmZxSUtKw83UABKSW3f2yyuGBAkuzHBBQ5X4XtWuxBHYRht0nyUaUhyQEZjzKEQk5LhWCPJnpONTFDvuqx0FTo5QyLQKhEwQcZ92IrYfRq+LoqyN1EAIFTfzZI6TJRlZZchVBQ9hjrqsxXix5lSfDIcORKRUtJN2beFp4orWp39sS2rR0Uz9e3e7lf5zCpEnHf+UNMtUcxhOz8w/tPUuu8+MsfSAmhRJIVBlHBYdvW1hmBJubgSMuLAd6HIeU5flTWH5L8efOXSDVJDNS1fm5m9RW7cptSzCtLb8OSmxLaXKmv4Y35upYi8QpJ+mlU7rWNTKtzCg5buT/bZoAP/74EAAAApDZtRrL3tu4I0ajWcPbZtZl0+s4e2zsTRpdZw9tkAG5Ltd/rbKVBU629QlBcNlhfWD4GWmVxtxRKaE/ICMcKCIyN8OVEnUAzMwAlCfDvakCD6NoWM9qhSPghLQG1BjqZLOJfwmGJnclo/TqTw9iTEcljkalap1O8ZFZAjJRuaWFf2h8j5IMzbCtJC3XEDP1NiG988VYlWYDEapgJdO6hyUjwVukB45FwpGepw5rqd63y1Uklo1MyM0NzZW6LW2cbpEx8x5YXxWslo0atd71vMGvlzb5jRaZ+cW1T0+b7p903Lnc2TEH//////////////////////////////////////////////////////////////////////////////////////////////////////////////////////////////////////////////////////////////////////////gkxy63b/W218S+yCpeQhAAxKpFvpdNjEz0i0kFbmCKSUSTPfakJDpKLQexpST7di31KlA0ZeCf8FKUl/kNmfyRCx4oO1pwos5jK6GffO1GIFf4dYhJkDzLVIo85lC/SJ5t5vJFYcW9cO5FhYQxlXMzzdYTu2s+ampY0tFbdQFUpSJG8pXtnNXsCS2uWtDlQzIelVVBJIdw9Yupmmy5K542oVGQiKuILGcatWS7WfLzmlFhgfRF1CakDBQaFrpCGSiojK90sriO9i2b/bFsw9Z18UrqekemodtUxAtn33/iXKADbe22/2ttTJC4oVDVhQzHnF+KuKDFEwea7cHoey9IGT0zKkuU+VTI1o3LBrSTOSulEArzfJVisjRiVilzdYKLf1VnuxDeyUsNvE0Ndb1siddbj1DzKUmZYSwlIzolySimSSnUJ0KvSrRJpolJHgvnKnbnljcBwpiRaXe12xTKlxpEQmGo5S5pZjuzK/WXW8NbSpLTPMODEyOlweTzLE6kkVre5N7WzKlQViOd90f1Z4MA63NvY4D9gzAeKmKpHsi/dXUxZ68vBg6gelsajZhUxq09/LT19pYnIgkNOW2/62WVuIFLWBL1nHUC8BEE/xMSIjRaCuqBNNzVIpQxAFSdsxCZytNHAtujWCQGAMVVy7z/PQsAk0rYjQEJTqLn1GnpY6dsGhT5elty+7wtMaeJGLqqMgZTFo9a42zoV+l/C9FZmq+EPVp0DDYT9Zo6/JDZGO1fauqtW/AY4czHBgw2OLHfK1USdIKdNYSz9VkJIMJKAdAyyJC8CRDVJ4UFzkP8rCSnohhKC+KlCEkZL1siKmsyjXKuTyTXD5kgxYDdmHAe6etz9JPqR7VmkboGXN9EgOCsXEynjq+7O13vHm3NPmaM9j0hv/74EAAAAp9aNVrGGNs2S0abWcPbZq5n02s4e27xbPptZw9t0SZJNt//tbc3BIwuibaMDFsCAS92ol9jp1FOMCgNjS60UZy4aqyob8PMuCgF3KFy6+6LnqbpLNxBp20am80Rkb6SungV3Xvp7ckoYlGHnmQycKZGLURmfjmysadVpnolKc/iTJFp8TpYb5hyaVR46qJSj8ozEe2ohickRpUjPxL6N4uXrcOlUEDB9VKs6iXYHYKN1X2x7+rz3OJITyvMps3GasvxPLFt4c5LNH6O3p92rUvHPvUf9trPbraZzP6rP//////////////////////////////////////////////////////////////////////////////////////////////////////////////////////////////////////////////////////////////////////////////////////////////+CC3JbrvrZJYIRVEQ5p6JoG+KVRl6qSR4IuS6bSxEO1JiTF1YECl0rFgCnjC/icJaZgjLyhd1UbImQK/aexWzAS4Gqwe41I6aGKsbX4PT/eZu6sAmgdGbUFmP5Uo2VHOeF3LXSJV8jIxvFayMkFHNlVbHo23YdN8SNJH3Ei+NfSUXKskPtew20ZZ1lPsCntft7SiFOhWCvGmdaUTkR8qHOPizZKztmnLcR3e6rYHykdoTOyVvePSDqe16PYipgs8L3hT1va72VxqysvlzbFIuqPn0P33bGoV8PCAE5Nbt/rZKo4gspMScQkEUBKQ1zrzD8Q8M7IsOrk4Ci6ng6yPIVCUCc6MPMXWaYJAfWk8mGuSZEjCBrC16LBBY0OvLPwe/iHBONxWaQxFU9WBtwZGeQbA9KGl/bUuZZYY8Z+aml0heTRU7S3LLabisdUtPu3huUTUSZzY4OrP1O/ORoepdYMBnmhwFeyumKNAVpx7hvZWKG/g5lno42ZWStoM1LavD0rrXe5fuct9TQKXtErNi+JMeHJCpBfwID/cWPJSkOmpoOnuaRrYxeJE3d/TEtMQAW5Lbf/tbao8QLScIdh4zzFb0LUb3GH4k/UYgIQ7yWC1KUQjWK5EVfZoDfgYzGkK0/VyQUkE3VYBOokHIxw7cFjKduQwJwX2cRV7IYqoGresIypQMiKEhKAeoA1UozWcjwvzfFjXbtImqikOUrgKszGBHu7J1gJ4nUNg5lclU7bGA6zviQEiz6L+ax2CAHArkL8J8l21OFtvCbNk867qqENH0G04jYP5aL4nR9rxLEdYlZ9CuLQs6LJg2oBlWiCMCWczTYjSVJsnu+pOnpqoxvjszBEOWaaDa+oV4MGLaFu+X81YWM2izPIz2t4z6er31P/74EAAAAoiZtPrOEtu3s0ajWMPbZwhc1GsYw27r7RqtZe9tgSW29ddtbJLQIFmQydpqCQOPBww0AzcQDjrSwaZ60ZpGd0J1bpZpTWgkVukIBpih02lyZ49rA0Knm43FtPUSniDZ5XFpl6nsppBeoHqoZC6ZOKEAmLwEBthjwMNApMVtE42feK4QHiNzqVWuJOpeLGOrSy5AqQGjscV8+oldm9kSty0woq8owUQ9iMIwbgwzikrXdJBmNoV1l7bnGUnwlO0S1KSfTE6dafhGc5tYvd5PYwfjp9SHt5YL////////////////////////////////////////////////////////////////////////////////////////////////////////////////////////////////////////////////////////////////////////////////////////8AFuXW3/222zBd9FUIWIhoT0l20WeluAVQW/xbZpjhluyIyJrMS1CNkrWEhQWAySNUiUMAIRKByp2XhtihFtMBfx+WdS1kDcI3En9gGCoxZaFDQ9IQY6ybKJD0MT4hjEyRqu6X7lR/PFxuzdhfeQn8F5W8eJuNuDjCgRC7OG7iSppV6v7xv2xwoSvbGxzXzScykGA8ISZAtA9Cwu12x1NVXsaMLoZBbEOL7Eexj32QuO7anzm7X9MydcFvLnHncU42KlGo95C1i+saiye254NX8R3msmtbhwpvm+d29IMQgBOS3Xb7SS0xZiThxBhIQov+rlJsLzBy1byEBaZ0x2TTHngFYRci6I7QSsZOPLTEhmILZawqSOOnXV3Pw+htA7Fn5ZlE0x1cuM6dHNvu3NozDF1L9kFEnS6Cx1uLJgRAOvZBkhAk2NUXEwJwU1GpMZWEaQh+mgkQrc2raR+Vs6IgSeXR9/2nrDwBC2WU0ukcxSPdST9HKZDYr2Ma0rytVL1ynpKlJZhikp5VYuY0supasUoLFjePbWFfmqlJv6KxTVOZXs8d2quW93q+GV3Krjn/9sb5y5mnfKpiJxC9rogYkluXfX/7W3TZhBzQlgFVRyYdFmoLL3kxiwpEYSEvUDEYRfCmokMk6hlicFyCNAECGkAL6bxljKYjWF2Mcf+DGL8EHWENXaXAYC3TIpNpNfLyzkQL0yCSQHohxDSapFXn5UlA+xNEUHcIqMMhQ+YBcRZiel/FsQsvgxJCgP07ieHGoT7YESacZjnYUftUo+IplY9RylUUqQiqCRnZHN4qWKMdRpOkCloVH7jEVGFYhK2qTyYEtPLQ/4lE44vGuEqIjJEtBT8R5iDEiqbCiOptmlfN+bWY4zdTLzVqLFLOE9Ma9Whvuxv0/WejK3P/74EAAAAo7Z9TrGMNu2C0ajW8PbZxpoVOsYe2zs7Rqdaw9tiSUpLtdvbJLTogCC5LtE8DFFSxGcGApSUI8CMQUKFbVzrbbOe1BWtnkGHCSI6wrMWn5WYVPvMwl2FZ66eETfeAoYfuGX6iVek7fnYebk+i/UC0wwE2bQHUBaNeKYTjwLdqNAjMctvM9bOZVDEH8klV+Hhiuc4p7uuROgjEqvyDGCo9qMRqhwisW39mUU3YGr27/MZi1leyr17UQrU8bnZmZp/mbN29nlY1YtW7NuVYdpr+eGNXDfe7xu8/uVzVrO1e7lv8s8+Z4YfhnhzHHX0+Fzn5c1/b1P////////////////////////////////////////////////////////////////////////////////////////////////////////////////////////////////////////////////////+AS25brtrZJactw0slARQXO0AU4Wdp4I0gEPlKsC+JeiXRSBStmZYE6zQ39i46FjS9lKmnJ6z8tZHImxLsTFoo67a7W7sig5uanq8Ddk/XpjaQqYL2hzimz+P4x0OG856gQWJU10hpomQJifsdWzw0oxML9PLC9t9eqtP4/ts0O9N4o9ivmljjxNPGx9FY821Cq5N9oS0iGd1tbiQ21mgQ3Pw2tFQpJp2pVs2bqhnVjGywdPKXcL73Dmg3s/g4gSwY8mYeJoeMu3FrreBDzJuHSmrvLz0vaBFRJal22/+1tyfpftNAyCGIg4DG0zm6F9SNjeJYMrtjJkU5OyZlCGtdXT6SAPWstCKo/z0LiYEytyajE1Vl9D4FOnGYTMI5lUTRXsn4el1SPP85iOLmCgCWj1lON4e9UCm0PTsycNU4kkYxxJAK4q06VigL4dLcpF6Qqkq+xCfK9DVUoobIhDgyHk5KlLMZYWdoLmoYeX8SFEZop3Mh83tHq8gr6uiw2902Rat7q000eqc3VkXV2/MGkKIlI7lR44LiSEztEBXMbnWI1Pnlu6bqU1Hy8/vH8ejLdv25w6OEs8NtzFJKcku+3+1tzRQMCRwGDgWRFPELAnWmkjQgsOiUiFhm6oDI+9qS0faFGVvMIVFCjzIwrMjkKDJBZ4sBRcmMkkXNS6la9LSsOFA9rprVikaT6gl4oImkwjmIMELU9yfB7nP4fc1UMVBIHsY5GU71w2I5QnsZSLGpAopZ2dKvT+VT2cvk0Rscnjg4qxSXdKdta8rUJlgIeu48VcuMFDeX9HrJ2rRjRFbHc0lldMiwqDSSbGn1bGgMBhPVa/Lkrjz1FdNsBiVqG27VtyYHSlk2ywYOHss0240aaO7Y7QFWqXBcP2/eNO3cRwku5te2N6P/74EAAAAsLZdPrGGNuzI0ajWsMbZwFo1OsZe2zhzRqdaw9tgAUpNbdtbJLMod0DwcmAi6qKiB8HKLEpaqfa1X2R9vwIrZDSykaHvpqM3Mc1A+IzsefdnMM4tUiS0BkCpYaYYnlVZslUyOao3LtU81NrrGoqF0KAVDkfCWlLBNofcXCCyieUo0rg0oj0mHl2VyUeDlt2x2sIzR8ZsQFQej5xmS6ftOVhfMz6NxLW9ElVzFmU1FnwmLDKJe+3G3Mbd6HFD06XwwG8UbjUSSFY22/8z2cr9p1r27P35fH94+b69ftZ6k1rZS0ccEf////////////////////////////////////////////////////////////////////////////////////////////////////////////////////////////////////////////////////////////////////////////////////////////////////////////4BLcttu+tkliIjHqxJ4iK8ewOOBJpVjqhjRVVkxABkAgCy5OtnM09aZbIlKnOL0KbApjKptVZ9JW3Fgy7WGEQMSYLcW9hbsSForlu01+FtJfpsTqF0UY2Aq4flclVME1ys3Z5UqKVOjPSJiyK5INUjRSUfTGGlM1Mo2Er5VTIbSu1aazE9GfStfalSQmlEQinZSbYSfKmy/h2WH3Jqqb4dsD+rTpVqlQ5KFFSzDm2OOPIFjx8psvrrjk35Wymr1IW2Zmns3+Nua3+GavMkkxS/bf/a26aJTPIZWIBVpCIEuaogOKTVUzkyoCVeNAstZ3JVVE1WLwdDhwgl6EEDYuPu05FCaiqLr+LLRCWkzekVA11p7+u9Ath5oAh5ssefpXBEjB6WSKs2n2iGXrNU4nEWik4wCPE5RrIn2FOF40/YWyA7YXqgSzZBjKd6r3ycUrDBcFSpU834it9rJ5zP5zVMHZqRHsZkhOfVsSWtm1Rw4aqULfBj6hR2Zi88KNM2o1vkiY1VuYJ0tGgo1hZ1QrXByhUhQsvmd1M2z4leT6esMbw3eYUKWJSHBdRLT6JKbt1u/+1tzxAgQsEGGgZYNCXLlF0Wnlwi3LR0oiQAu56EiFRuszIRILzt2h6JBgmRg6sgi95/WnQmLiNQ0lQViZQx5GmM5ZQ40cvNkksC5PywF1X1J05FyOI/mtoRMNEwXksdsQLCkmx/Bc4FDSmlJpSE2NajbIiWYkMUrnNES6oXS5aU4rJz+RWHS6xFc1pzZ3tpr0W9H/FeoQxrrDC9gI18u8L7xo1FhqnCTixXBvQpWp9VrSt7ewKh3Ciy6w2Y34D+BFrpg1G8aLW0F4yyKhugOeGerGtvJIPrmsPbbhvP/74EAAAAukaNHrOHtswO0ajWsMbZzVn02sYe27TrNqtawxtwAEm7LbbI25GEtkJwvoRAMREAzBJADBTQOrKXNFiq1mPv2AStPTVS+b+NvCBFuUkSz17XRWMl+yBiiRE+nFbchxaktZnO3Wn0luGpxeUZvqYriC2PU5iMiDZpEVlq2MiGtK/nYZioVhq8mR0523LMRVPmZopHdxquU8BUw0jpiX7nwxwJ38RPot8+W4D9XrMTwI+m1be7cJouGmSXuKpcozcxWpqtVXZ48ePYtjggIYqFGtsDuFFevqxlOzv4+FhXq9xVddrqa7FFrvMs938Kzfue9IcWeNRv////////////////////////////////////////////////////////////////////////////////////////////////////////////////////////////////////////////////////////////////////////////////////////////////////////////////AJbttt21sksEDIhmSIpK8G+Rf9TyqiGwCZU68S+6/QycBw+ilI2FxhWxwIFBREOKXbW9NU7Yehz2tpZhwpGrxuzuw7jA8qzmZVLJZC6Sjl1jkrrxEPEjR4fOWW2aPWl6k8Q2WNfO0QwfILKKfabsqXVptjp/y2fFhEbtmi+6yO1W6+5ka55uOzS84dvaZvW/3SLW2bPz1lTL0bKlmGU2HtYuUw41i2kFsYcnnMpRfsLmbyyl77F3vy4+41e7tLxsvkAtS7bba2SVhAptUoC+sQmdGBYK9wwgbVvXHWDd8aQqshcMgVIgmbgtN72ZC8Q5TQFO5hsaSUsSUg1D9dBMSWJAqoLN00154Ut6Pbf2DolKrr/nkVykSy7UrOgkOio11BiHwgD7Zp02Sy5MVYzTIolL1ybVw2mI1HBLhnhtbQ6WlUpkEnkqzPGJsRrUh0kqtYlau2BlmqjZX9W2MkYl4sZKQFadTMz6ZWKznljyfy9G6mumI7VTUkQ6dF/Lm0GiS1tblIaz8vyFGTra6Vz2ApmxmtpFQWeXaqgPo8jM+gvcwos0jZiSskmy3bb/7W3QAMlQUBMCNS/Daab9O3IDARUs6iXK2p8u5Dy4tKGpgMDkj6OwELU1EnM9xe6Ws/QKjqwgsAWgshC1yIDak/kpgyB45BDX5fGq07aEteW0iksIYnk4P3Vqsfj143JbK5Ifpj9BQkMbGRdTPpx+OvLGQMKbSpSl8qji1ggOmkK534GTk6M+ZqmOzEPgajwTSOvcusOXmlShqDY5Qy0cUZqQcq+huHCV9uimt4I0NPDa7zxNi9RWYYaxI2YX18F8XqZhgXQr44ljkEVGo4WP/74EAAAAs8aNJrOXtsy6zafWnsbdrxo0Ws4e2zlTRptaw9tiQEnLbdbY24sEioCdj4oZCjIOgsVTZFAgE+iFAKkIPXzAy9k9WXIosVKwY095gxU602i5Nx5TR+B56ImSKwqCW5IWw4uVqEqt0NurKKJ4MFKIh4otojTRJ8MsNvoqioAsqphWiZC1lwJ8WQ4nE9prVzCP5Z1t8sw21kmliVbH8sCD6s1muLrw2x6/iXiQ3DW7P4Edku4Qabs/xaHJjWIUHVG17E3dx+us5ia2vtbXEUUN1HVktm2dr3i+9sMPc22GLi9NbjYpekzZ3kkbL6m8xf////////////////////////////////////////////////////////////////////////////////////////////////////////////////////////////////////////////////////////////////////////////////////////////////////////8ApuS3XbWyS0xdUKiAoAMDRPacKoNKJqCIgCMslUJSPpxFR+l6JIOEZ4x1MPyAA4C9F0ChiBoZQW4RaEzBIwq0UKSo0oeDeWxjY3JWH4kFhiWRdSWAQuj+ZrSxGTzqikqMlQ3XXLZWQB3WoZ4moMFFzzkkT2bcyMFTFkhePZ43KjF7oTi27T106EhIcvl65wnLw4ckK/FVfBi47aihWMnNceTLfMDl27MV29UXY96Jcw161ekml3I9/2Y2maKcrDfMOH3nLf8Fa9b29tAAJO2222RtyXplEIIAvhBeslNgZrKS52jQ87wJAgBWKfZIELJBtcbKoY87SAYlhisyDbaN2FupfMpamDQiSIouYmGo8vxmL08ceV4z8O4OfHoS18nCWfsTA8traGqRuSa6PZCIPL7HVaVurob0bEOeLRugRpWxcqdjV0KOzN7xlc55oLDGT96Uc1fMqYrA9pvSo7bCb25cscixHaWx1GqpZM2h4eSYZ+y2fwdNTJFt4EWCwUVLA5dnrLNAtnt9Gera8lraHC8z7vLsUKO9i+l4zg9fsDutYwJMcmuu/tkll4oQGRbugnyDniWiui/4oCQIu00xK1i4NEyPJNGBRoihrkS5vUKy5pb0RBHlplS1ua+k8wukCAUoS6ZZFJY707Mw7Di83UVqbgn0i+liOsCPACkR8DEYIz0+jTENWEzMD6Ml2xxUD9C0uhSiTiNaB4rpWrm9IMrnRu2n47JDa20620ghMDvSdcWoyw671uNXcCz58qU7ldqdxQ2Ifyvb5K2c2aRdv15xhZ3GcqXxM5MFXPtt4FGR/ZxXLc8Z4c8aPLBbaUzLCjtnU9XFhcWGBE2/jNt5csMWHZ1Vnb7P/74EAAAAqWZtPrGWNu1m0afW8PbZsRo0Ws5e2zubRptaw9tiSW5ttdtbJKnesCaJHnxMIGCVXTjUYEJRZjPmbLZkIaAYALQUDWpl+Wyw4IgGXgkBZ4k6xErAjChC7Yy8lCyVOyDX/lT6MjdefxfiU2sKZyYtD8SEQjwk9s/Q1sbCK7Z4QCg2cLGxDLKthCqPU/zNlwvs+jV1mNatfPrlSKpUohI1TMCvs6iEmtC3E4791zbrrH1afbcnttmRPVYWc3i9BpdMf2mVksPzWBhg5jbitesCzsPGFk36F2sxPtwXghftTU+9FUQ////////////////////////////////////////////////////////////////////////////////////////////////////////////////////////////////////////////////////////////////////////////////////////////JJbt1t21skqLocBmKCxjI0KIJwwwIgSsFgFi5fKwsgYBk6jkt4GfxFB9jKAlTVHd5FVXBIrMjmPWoqCRukjqDmztRB2ntZO67ENRmCZ6J35ynbVdSuMY9kqqMP3FSt07jEZGt1HZFxO3qtgRCpcn5WZj5y+YWDdNowzIShstGY/LCdzGf07LPSMy3tqKzNtnsmIb2N47NmVwxvUVjfWzHVcaE5LPYYEtG5liN1HzK8tHhte6w30CS6++c42q0kzrGI7YwUe7cm+kuIUSr+9dT61m1oGe9oQAlLZJdZG3BwFcoCfG0VKy9ojCVGRAqiDOa6omSsiPEUiWFhy/qBEQiKSZuo0ywmNa2hHF2a9W6qhFZ9pDF2bp6F1MH+n1/yuGF5xpwFzTDPn0gJdgxGpCDyUDuP2qr9no4mcjNRtbTsNOMCpaSyexIbdXEKJPlsa1A5OmzUStXCAxoU8fvYGtwH9nNwlZ1K1sKiaocZkqw2vJejldla3VIks2MRpZMoc9qx0s4Nbpmq8s+ZVcztzfSPfDVJe7I2QGBcwX24z/1iTwoe80hRXzBBgW39yuF4AALklu2/1slbqOCQSBV6rgNwoSFmZJBF3AoGlAqAeUPM12RvUragmlirCoGuxFIZvFWkRUQCsiCZiKYaLha5T6oCykGQ1Hpa4i12bu20933paIpQhGnwQoPgaQKoFMQw9TJSSbZHByLcqkITw8zoPcxzIBGxXB6U/IQy7BJhod7ccP0ozMRxRh1j4IQXQzBagaabQUJhiqdZhFKNwvhkUON+2Nqkb3i1AaoKUfprSzGQ6JaCyOTpymmaoaQWXjBs0LqN6rk6imOZFwoLIzxGKLtS4lj7u+lq5xYtZI2LvZ5F/DCuIefJAhyRq3prEtP/74EAAAAq+aNPrOGNs2Az6vWMPbdohn0us4Y27vLRqNZw9tiSXNrtttbJLcGQjOCG5kPi3gXEgBTJhwKCcCUKSXOYnDLCZ7/swUfgCdEY5Cf5MQDEMBYu4CZij78qmZexd1mWKHuQ1ZvYej07NVLEsgRy7r8xcTKCQRG5dXIUSN2xykLMZ4vYHtSV9cWjUqVvN2WNtLN29oPjUF7DtCqltrKq1v10fj6x6zCY1WovdXWXsUu5q6/LmoVkT16Qw0ihpLMdNl6kSnXJZhjcpk02zL+RV+Ydgn52F7rOxN5WvrLv06DNXX//////////////////////////////////////////////////////////////////////////////////////////////////////////////////////////////////////////////////////////////////////////////////////////////////////8kuS3bb/7W3R4YMjYDtjngXlDuPBU3QlCTYYgUZC7omyPXVKmeEIX9baUTpYE56Yk0ut6F+pKwW6A4RXrsOosmSOxNQc6cjfa9JIq6LwypyJlPI1ECEsSrc2VecrwWqNMzxEhAPORuOxWodFyWkje8WIz2DaG3GoVbmWBvcDmPA2VaQxUI9PPprwqR3caNPqSHJBXLHRWxmNPKyGzQ47jjtkrnJiI56iv25xzSBhTNjm5sdoGq0i6ewX+XGLR7a2XkWPaSPGmVbVBfPFZXwbzbx7eNjF4D2fMklu2277WySsgMEQM6OJ4LhF9RCQmoVhJAlAbFAwRnqxAs1FhUSRKR0BEAoo7NcFFZKiO3Rb0Sm05+pLrJnDYktUtFOIvOmLGW5xDCrlRxi7B632tCEMWkI6bLC0TCyVjuGMhAYiOTXk7g+L3FYWFerJB958vJDKretNLdUuJF69eVHJqvlQ8mTKW1BXJ+kQxT3eXORU6BkpMPrHIKJiosUHlTPZQudZcdWnTB++9U/KaKBH/omboZzAOlT+Ylmpz62VXN2Q/dpdymK/5Y5W/siASW7btv/tbc8AXABxatIN8RVQbm1tJpIVt0YqlwrccYrmVjdNpYwp5o8qsqwvcvkC/l5RJP5RhExBGiuMmGppSrsRQhpaMOOcqWBWXvPkxunbFLkwYsXapVBAi4tLwtIZ4oiKdCgqhraT1UE32zjDPVkqryJYJGpcMqAOaPhnUJbFccZ7mikzJTrE5rxkPFTa7K7nYo+nqggNynYbwkgvHZS7MrGVUyQ4rBCcmBdKc5VXMo8sSrlRTeoVPd8qbp5mTsOWO1I1Qti6Z1OzN7yO+Rqw5ubU5PYci4R6nYEvHSlXNXMEdRNr6s7ZBf3ZO4P/74EAAAAplaNRrGUts4YzqjWsPbdoFoUusYY2zxrRptaw9tiSm9ttt9bZK0QqlCWm2owIvW0cvSkczREmICIr/pFnKYp2+TLE/22LqPEspTyBzEEY2lPN1a8mYems6JQRHZaCgprOLyikf92IbhyH8GGRt+GmiYEUaC4an0eo7TA4wq9ttHFu0KI4/mpbaJLF0jefn5kwIACcJFQ4ueEBRijIjAKKh80Noy7SSFyR/vZuM82TJRiO602xsrTUtSSrmLq9vZZB0l4x6j02o3lQ1eeRkj1VLfvnJhJf38jJaWr//////////////////////////////////////////////////////////////////////////////////////////////////////////////////////////////////////////////////////////////////////////////////////////////+ATHZbbv9rZY4IxpQEU3BqQ9Y1Ht10umXjTZspWHMCeVhQ6RVq6Xini57NaJ05pAQswhVUgZuzLI8neyJRZyFhYwsx0G/oKaVQlrTdXYZ3Acqi6NTsnIbp/jLL+eKjQwjJ0uVVa7gFU7OJbNtEIIFIkw3GFLC8hrLAlFMqHre+a3FuZT8mNUw4rGYKhUKNSDY2e7yRnRKmT+bIcsIcsHgqEQs+KqXBifNhzOTxzZYyZUyvpuHXFIkBkbJ2+Zsxi0L4rqPBq+htkm74xGza0srPDjxsuESPD3JqJExa9M/GotEJADclu2+tklcoOgcTGEy6g06SsIC5UwEQY8VhGCQKPErt6FxugIAtEWbCnBGHlyktFSyJjYtdYZgCJJdxEldsEhYryokMrbRoC8X1dZ0Vh1ioP0i0WDEI9MT0+iJp4YGZayNwVE0lVoPyAmEolHqQ+OrqXrWWLSTyptthhiKH2eqVUNBYU/U+YLpqtW41EhR8eP1ZaiXqdz5s1L7JavhrGbVPslF7rS9pLlKl2p8rYfKl3KqDpt6FhacXxDUqX6snbjtKR0rK/kCLyqeNu6nacACbctt/+0tsiGjJMnCogv+dEFPDRJLlR9ChTFjyH8hQCwCzZWRk7GFamsxOKgI6zQYeih96msuukamrHFEy1RaIs60ZkQhJCRhEQlrI3ga6z1hqbgkSHykM5FlUX8tCZ6OAX7c5qqi2svtLBBkLOwQBTHCPcvpDHTgpDgc36mQ9jYzQISuCat8FkrjUeykcIsFxq+hYf4Zdxmx8knjM/kMV6OBcnQbKtT6oowFhVasOlRnivp9cLMYTc3kQuiVFzPBDUSrVPAcXkeKu2dI6PlRHhBnZ5nLF4uX1YRuymDAULU+XOlzAevuzRqsc2MSTQpdP/74EAAAAq3Z1RrGHtu2w0arWcPbZrFn02sYe27oDRqdZw9tkAW5ttv/tJbGxRAMKlqrKTGRlcZNyWja3/X8mE4jVQcRZq+nKSuUOS7iqxhKCVyOMF34EHpIKwQjXEHALApeth128eNpjX5zOCYHaThLmjKFp6GojEkk1e1qpdOT3p5rWzmVDUp1EiC/FekXJ89UB5q2OxKKrCrduFX62kp2f3hNWq0njyVi2jarrEbcCHCtF9ZL3pBpLuSFXcFwjWpfLnIplvtzKqY6VfvIjczvn9GJscrtzap2WkCfETWb1ziNfM0momdz615r7kkpLHpWFSP//////////////////////////////////////////////////////////////////////////////////////////////////////////////////////////////////////////////////////////////////////////////////5JVlu23/2tulY6wBkXhEVZWqSjOe5wGFNodQ9bwIFSDLRM2g6RiRFYqdpRKJ3RxLqkorEERKKMRgpjy7kxlLJQ9VScpmaJkwfHH97D+MWbEq18mMpo42i2x3CO+cZ4e15kUN29Nq5AHYbhhrueVKzriZ7B1Zkjp4+GpPxVCiVIk0moH5/dhiwnO9oG6K3tSqht2lfHbW1/JlP1dMusRGu75qqw5YItavY6uhObirqRorm1Ufxt1mfNu25VJbEaJXD7Ek1saXb5QMaOOhuZG9ms7jwd73iFG1ueWaxALstuv/1klYSXzEcCdwVCy5VqcZKFaKeSHd/iD8qSMTs28S+2WDAKlA08McmITHaZVoGTKvzZEh8/YCejaHTrKwLugJ4mxLdhhrS+7qliCBqgiCQQ5iQEILorx6yRiGKZkRqnLfouB4BnkjNJbHBEUiDWFQ5Wq7pDm1SejdEYZnb+LWDuXF4cBnd7WWR8zTuaqpXL+G5u9Q2qB5pp4dG2O8eUcU5JrFaxNvX0fdHBqzql4nY4Oq4hVeQLx4sV2z2+nKBezjBn3tn+KRtbw1XtNExPuBIUJJlt22/+1ty+TDLROKCiC8yCEPHEIBRUBUKsjugRhPIISzx7F7qVEK2nqqF/iYigLfmJMAEQIxPpzLadRgqoQgqj6uXWTyY24KI8mcx46Kla/Dsje5nyRfCfqE00c2vE3Bc2NvY1WvpBFrtRsq7Rg8x81VaGKw/HjBeaOhCGWTr9HObQfkNVMyyTx6YiehvoKcfUfQY1j/2tPWKMyxFWnkpGy/jvUg8ZlerZVfmFIqF3CdytbMxsMi5UsJdNTg1NWHjZKx2anClnkLMeFvTqzcwLEJX6fQGJ5thbYzlFaH37dCgy1fTzvv/74EAAAAo8aNVrOGNs2sz6nWsPbdxNm02s4e27rLPptaxht0Snbdtv/tbcyNFkhZH+SoSGEABxr7HJo1Ey9UuWETOTjXtDi21bI86DTV4SQSawxIPtiagumruGre3yv0QYFijJYdaewi8/tt/3Wftk79K5hofk6wqj6HKUV+cGpiEgiDwPRUDUsD3iwJy8cslUtFoeUbJVX7x6tKZ4YIRUjaN0ioyZuYnLdVpvcsPJfaJ8UF1liyjpXquic+uLMV6F91fHbopPHIFC2CCKuvNvNO15lc03HSNeduK8aUpViSzLKHSCXsRqXI1UH7LDfNeuqibln/////////////////////////////////////////////////////////////////////////////////////////////////////////////////////////////////////////////////////////////JJdlt13+strdwYFCg00xMYKkdDaeDzpdDfMDIpOXibQaUgmUvZi/SZEJVwsuEQGvc2Kf5rrpRR9WfNui46yUUpvNyfuCo+3BtFitOi0noY27jcIZNFAiwlxxGQ1mcjuZ3M88IFAHCYKbmYRMkYImcCOtLLCpDxD1SNVzXd22q/Diw5YMKaNNFtNA99wZo87hEo1SOKQbH50I9DVcW1JN7+Oo7muuX0aFNpliElbEJWDdXSui6gvobm3TWUDMqWptQzx41MX3ekKPWNGmhTPvfNs/vceLJ6bxLJmggBuW3bf2ySqPgWIhQP0FwiLAkEU0QOgYHBIJhYskCbmooicLHZopett+nfXMzRFoKCUwWg/CDZekOBGELk1ZTAiL6nmyJzqin4faOwF5W6l0YbUEaciMksLMnAz2AvxJ2dHlgFvKoMpmazIjI8wYaIdrb9oVEtJ3Nac8RnNjVjE2zvLsb5QJh5uA0LlnVz19GVDkzPnOeI5oK9LtyghuambIjNqA80r47Uzs7g2Kffa61iMbE4sDZi2KrqHIyRq2hx30R7tua4tsYg3tCjR65jdhvDbruUK8WBHhRZX9Ym489AADbltu+1klrkB4wYYWNlQUJgUOraq4C4UzYSeYsQB31HirwlyjLWy/6yGaoTX7AMiQYhWxlvohOrieBdSYacCA1pzO86VZDk13hU812AS1y42as3LWqLt0hLPpS60b58OwJY7KM27w83ObTWRsZaNAVvHpMCm7FJlnNSDeVjdLQzmduGN2oLnIRNttHoRDuM1MX6a3SarTFN2/S1PiMvnYlTU1atPU2GEfqwiC5c9FmL18n+mH7k8Jj8xAkosTNiQTesb1HKK/2calfVNl3vMaalr16a/TQBqRXLeNe9Zl/3c/l2F+x2pc+dbP/74EAAAAqQaNTrOHts1IzarWcPbdspl0+s5e27wDPptZzht2QW5dtdtbJKigMBCPECeWBoh+04UkV0g0RrxQEz6WJmwwnEvDhdiXOPCWcputCRJWAZzIbTUbLurGiTos/hDYYyzK64hfgzjbA/ClmbxU72uChhB1QKUKghyappSn0qsFAwqJvO9EIegDqOV8easYEPVDmwvoqdapMqWfbW78GC6XDXGrXLBdyVuY8SE2tkVLRcQWqkGZ9CQ1izEZm+itfQaTyxHNwevIFZIEF1CteBtz9ovrS+4W2XFNQMfOpKXrrWcXrfcfWt5vbWnsX73XVaS4//////////////////////////////////////////////////////////////////////////////////////////////////////////////////////////////////////////////////////////////////////////JJjl1u2+strgAkQCJgAgVmCORAHIx0BFUIgU7gpJyLkwk72SCREvmWtKf5ukuUBcVIZ4bVMsVstZ5WctWYi19m85CG5y2XPVuQSdwV7Oo8EgmBXhJTjL+HIN8sITYaYshfVpIRycs6ro5HafDMQQZxM3GmpcxI16SW79lbq5q+bdvocGXbZa8Pe8+PGvtwkhVdQo74+3NkypVUgnFlhVZVQhSfiNsV6xseFZuVv1pUvFtnVDFOp2a0zLDjWZaUpj73mlMagZjz0krAxr3r6zY9f4uGqiAG5ttv/bJKlJKwcIYEIMOHjR0dkqGzFRJxmiNVaKaLQsoYUm6OBsFgVYi7hqAMCfdrUNNOWgmm+7rjJLUYyXzWl1AI3GAH7EJRynLjLLERbspgu2gWXTAzErM4GwawSE9EecakQkYStXE0WJFU2IpwJ/yv2tyuyR40t2x0qlrcSNlbQlzeakZV904zRo0d9Gf0eTLl86YGW13FsiuUrdO8hYi5o31dxcOeG2M+ZYbi7iQYEZsvSutahMLylItMwrxncSu93pfb60bcittRkd08WlNXtJA1wmKABctl129skrRCRtAQCAypUb5awIkW0xFQyjTOLKBC87LAkgt2LEuFEU7GAt0gZp5khogigrxjwbaOKwCNv0lcsRWpJp52eQPBTPWStKhTiwcX8U+/Kgb1KBIAlBCEjF0jXkljiJup0NCi8ucCjs1G0xlk8x9aT3symrOdmYoJi3OR2U3rsHVJ2VXqSl1Dt21S27E/PXq2Mok8ps0NJO3LFR2YMdF1LEjhmSQ9e7Jb1nKJz09fs0lLD9+S5R+Aqech+mpaSvUt3K+GNfPV+hxpq2scrOVjesM9fnPxmxSRyvbn5XT3bFuvYpOXr+6lPgLP/74EAAAArSaNXrWGNs0W0ajWsPbZptoVOtYY2zw7QptZxhtkiZLtv//tbcyJEAy6k4aZDkJAyUK5y5WsDgl52oof3i8Si4sCJNxL5OE78BRoyoVmaY8rVmwtMRGcpbDRlcKrQwmxVijBJRPwE83JTZo8Z9eztJxqJuCW4vKpKcBoywUiCYsME+CpTINC80S7mK9pIdR2RTZcZME/kbLuts1Xr3vhPaaxHeM5UR/RKaQvV6HIr0d9fyWBScsxJYrcf1bw7Ppegexl6r2yxOu/uq3nfadov7/ZZZPaVf9pjLVVa2+5G5as2tDf/////////////////////////////////////////////////////////////////////////////////////////////////////////////////////////////////////////////////////////////////////////////////////////////////////AJkkt132sksNFnEJahwVIHlBINKcqudo05OPpmrQYIsG2rFFLmSBUrzs4TJZuWoflQxRUic1pxHRf2Vr1X6shgrQ43ahFNCGkOoyuAXtZu8i8XQWZpKtUTcrnPp2/gqU451OTjZN45pBsDIFjLcajC/h2ZdzzXuwQ3OSC5xb3z37fhg8KsWWWLEcW/DjuLBv3seBAh7e3e1i6g61Kqmq2I8PHhVjOkXtzcrW1WK31s5p6FaFJePHntWr28GO54liOMStYO3L2eQ7y+2d4z4cPXhkkx27f//a258VUBJic4qXgFmTxlYNIxA8MdszZqXUedH1S5jpMB9VDWuQ1PNfILusqu5SXNhQh4kjF8LBLDgpcsSIaPFUpXslzXoeh5/+zDrM/bNEQWHMsI1Zaf4sABHBBuXBclBwzJh5oHyOOateSYuLNW41RjG06aq6rTAworheP2EB1VeyM6WFmMvOIhsepC8V3Y43z2i6x5dD9w+bZSMH/l7Th1ltJY5hb+5bv1lzS52uYevWXOqFyttRzj6xcn1+9cX+0/53T431rdqxXfYhjAAblk13+tkr1iM4HCHEWMDjc5VClCVKdYoMgIYaYJc0YyITXNfWAS0lmHXdYuXPdgRnEIlnINuahdXigjFIy7bAYMbrTNIlSscSfhDm6z3s0Ye7JEZk8BhgEvE6XabM4FdvL8NzTsu3DzhKnrua3jvsiDoAgTCnyzkc5KoVuio+zUqp4bl1SltyORMGfV/FqQMo3FXSvQBfcqSQ6z2ceJ5YjLvnKWvhhWnMb961Ywr2pyhkVudr5bziHyvGkmaGtHc6lJlDMG1oIsyy1IrGF+xJt8yr2b93uFeal2fZTS/Kr0x2/qditetnSYZ3Zylv29P/74EAAAApWaNPrOGNs3a0arWcPbZtto02s5e2zsDRptZxhtgAG5LddtbJLHUXyYYTDR/Gq0dm3SpBopc5mwkeXrj6hS1INTTgmUMCqu1LS6CMaAC7OSSWzcSa/TFBmaxdHekf/c/GIJjMMV4doLNWDoCG7gVFabLK9VW32nzxkaDmaqljSRWkTu+xBmvrVdmVMEHXo1EwOKj2IoWm2P5ZXoNv+WSfWFTR50ptVvRqNujiyq679Wl1Y4ZTpJ7qLYK1lmlHXGq7sUDcxUvv1jX3q5BS+d1KwfK7K02jGc8v///////////////////////////////////////////////////////////////////////////////////////////////////////////////////////////////////////////////////////////////////////////////////////////////ySrJdt//tbcvkGv04OzC8psjIch4BQ8mCIhB0RiiZkaXaoWoUztjJhGy6G5coWCgpzJDQQ098WepZUrB1Ukr1qO46rdXYeiaWlI4nOOtBsXmn3Ws0BmEhVQtZO0Y2NjlGhvY6uUbY/QydIQHgoSQJWFO0sT6B6vn7poXWmiLI2vlA9PBgdHw0oy7FuBCj5Ty2ysrxyWVxO1t79wpeMo48aIuIs8ZfXC3FornK0ZM1coMLbdWaKuE8naPrXzHvDgxq0zLuSNG1CjRnskFh8OHLiNd6xbevKvrRcS1mpmMQA25bbv9ZJX3GhQIWejRIeCjhkqAE7k3ylVJ8oDTpddSD6q1MvQnKVLKfuB30CsDqiQsEYuE1FmmbQ27oXLkdIBCQ85TM5BG5p13WjjS44/6aDEWACBknOEOhcuZYGE3oplEyUaeJsazmIyRlIuaMH4SMv+F+7ZFpAbHT55MuYLvcSArHkPLAw4b4zjCniv2W72r3ESme2P49d4gM8mLxItn9n7+JmLHnix36ucYdNV2rXObeW5rcJ4MC8rPSTErVWPFpLArq8LO6S7tVgguGmzWoMBkqqNPZ5INwAY3Lbd/rJLEzGFZWCyBy0H6DAKEKecaEYK2h4BS6UM+fJKJtW4l5H4c5jbFgKRrREyYJhtjYyoTNLQWCSDfCHiIEzSSOKv+6KEC72XWGXo8sxDGJozC9FAy7SmMUkMkotQ3DModOvCaVvmBQwu5r405MRqDl7hVParSqkp8JiQQZLYn8vy3P5U9uNORL7VeW6pZrGam7VmxbrXYanI9SXZbyQ4QzlKabOS9bv8VjEY5nMWcI3jPS2jswzyW01P8rrZW4rflkup5VS03akY+xhapqmdDZzypr0ak1mR0NHT57rYzdfdSzeorf/YP/74EAAAApnaNVrGEts2o0ajWcPbZsxo1Os4e2zvDRptaxhtiSZJdtv/tbdsKkC6gDEkGTIUOX41JCQnGypkxKSo3FlaeS0Fb0M2RKPUz+oIy9KP1+krOYt60uBwG6PO2AFLexTRx3moHQdrK08NNDlR15SDYEMCkGSUsyWBETn5pNzLisHRAOkZZCJmiVSe2xtztld4w0DWlWx4YZBWOLExVMwm2UWauCFpiUELwsfpUquflGcqdI1Jph8UUkPaoUmp2wS9bW1osORNQXIGj3UXpRqeT36vOUbt+0s2mydkRImtVJzxXX//////////////////////////////////////////////////////////////////////////////////////////////////////////////////////////////////////////////////////////////////////////////////////gAtu267/WyWPCrxCAIwWckYowS7k/NoPK+TgVVnioFPdUbZGAJhxew4LN1WvSXZQTrwUTfpvM5kYFAFOvJocMQiCH5ZisRrbkxFYZmT0TokFn59iKHCFBOgk6ErmLdVnTpniH8qC1MAjgepXgPgfCnU7p3pweUjwq3W4Cyw6xDTZAUuH5FDVuiIbTqP98lHrmyqFoTx4K3MDFmttiR5vTLO+mhQZMRkdd1BiR4alpTcTTuHiZvo4XZ8Rm7MXMO2sxsWzHpuT73i1327Qq5rS2Iz6TzY3RkgzRGrKJMlu/3/2tuf0wQwIeM3BYEnBTLTNXY0c50Eb2phAaOI9ZCa1JTz5JEIzJrjpHvQdCGi3XdagtqMxnOso4VgRymwNVnS52t0DtSNs2EityJ6rEQeNLocSFFXTrmjLrvEeFeO+odRd2EvjtTMK6ht8O7BI51ePnJmXM/gsLMln7tdzHUwoamGNPWb4ryNLBew215AnTtJJLyxnKLFvCW418d5EhPoMkVxgM8G22ONM1PF+DAU1GatWu9bR4jLmFChXZbwKXtmDCteWKuXzY6hWgafwqSZvaeBFUgADbltu/1slnDGhRIKFyAoGDRCNrF1yPwYIAwVKAqgOBBo6ydEFIcSA/DzKCI1Jhqdq4TtKEthc5M+TsoTeShhC6EDXjai+bassdBlEbWashr0ByUjW/8HPoigI0Sd3neaC5chb+y80Zh+DaJ+JI6jcYPC7VmpZwuI45XateO50HY1Una3MbsodPKNvk+nF2vsyegh6Nu65DtM7XjFHphvLKv2lpqb6+EORKMzNrCp2andz34X6k1dk0otUU9Qz8plOcnjssmJjHkbjeMv7Pbr2KCzvVn7dSm5S3vt2KK3jLK1W9qUbvzvJJzO7P97NP/74EAAAAoIZ9RrOEts4c0KrWcPbZrto1OsYe2z1jRpdZxhtiQHJNtt9bJLAAgHKpx3TsAHlUlZA9zTTmEFiB4sLByUSg3GcRHxJhKYIAqzDx2q21jtLj7CmIl2K7KEyFGGcwAgKgBWtkeEueuZoImo3G27v3BzAaYVF1jWEJBJnPSBCsLFTBOWewOxvOXo1GHdhdUvk0zyTRIctaySU03qt+2Itp7PFV49yK9y6RzYk9n3k6u1o7PIbOMqg+ELuoKOWxhSTbHMV6m3UFmPtVazEvWRlUYtVuKw/////////////////////////////////////////////////////////////////////////////////////////////////////////////////////////////////////////////////////////////////////////////////////////ySpJddv/tbdQGA+hyMQUGSAwtWwSHVnWEDhYBW6nvOlBF6x5TJnJQKPZxKXo6KlCJr7cOurXB0XQpaY6rhPEidHV3pvTqjj708si7KJyKvuGEizQXtnJGfKGKNkVrm4t/evbM80GKZjUPhRvlO1sFcZdzrcsFKu2hC4sGVZbcnSyK1SVSrkjmu88VHN7EmZ5qwYDtksqWVWKs6T+Sasc0ak6qtlcnLCKtO5KEnRknU5pk6jqRamZ5WFTwVqE9XEeDqO2tjxzevo+8QY+Gud3STLyZVscN/PeHLSl2uA8jRoFJySZJP///tbcxoRKVXE5EpEfS8q4mSAgRdFmpRJfDWi27bt4rUytAClIhonShsh8HHJ5LxKxrybgPFlCjq7yJhe93kJq0IQra/7nS+naLIH0gd3LrbMx0Ub45EJjuLKfzA9jwFy8hMZiiRp8/VycyIJq11reM1MeHS02xZnGMzuVm1ucp6eBFa1hPbcqM7dHxHgvIa3nUTbJCjt1ZszOouGDVo9FfV1CZoDe+gfDVFbaUnrtzR2pmvWqKuzVCmhur0ds1nsutaj2mrXd6YtSNuJ7axDiP7wnwADbtuu+1klWCMKYSCB1wjiCdhCFDUOK3IDy5KJK6JEy5TJPFVJcyXqC0dn4yCSj2QJ4Z6LyFDKcug1UaWmfDYUKzQIDHYClDXUt3TZJLkNmbK4SML6F5U44o0WCVbou6klnYGym5bFJSzhrMMqDwWw1NMQIB4RC9fyNleV3YFyvw9fn85xpN5vI3Gqu3eiWFBPWt14Mi9iXQnOEQTcfmkp61nGy2POEw/Dcdijq15ZV+IU9R+YfnKWvN25iVySku4WtXZd21ytRR/kAaiVNX52RzUauT1yntZ1cO3Zy7LHpqwzZi0Yt2KepKcqt6lm/s4WLd/5SP/74EAAAAovaFVrOGNs220arWcPbZvFo0+sYe2zwrRp9axhtkSrJdtv/tbc9ShYECD3Udg5NIQILHik5jjHLoJ5MqxUOZA5rit2UAHQJ9xFUZfS4nA4MWelzk63rcZO1sxgFDam7ztlUhC4baRSdgSJYOLG2hvyWk9h9aZVoBq8tO0JEetEiEDitQdnp2vI1YbLpbWoD+0WF30ihVHCyTN3UzTa6/uUbmr7lYNhgKlztcfLYrLml6GrVMKXYjp95py6V96F9g7YWNSv12Ky1+7kvsbAqpK+VnJaPv0o+/96TbbUgmG92GHsZdox///////////////////////////////////////////////////////////////////////////////////////////////////////////////////////////////////////////////////////////////////////+STLdtt/9rbrhgkCSA06p0D1y80CDAK3iUB+hYESGXgmo+yp0EasqqyLlG0ptCIEGookCXWYE8rBYZhoZSxYhI5TTrycLS5CuiMO64m5qknWxLiZCax5QhqFtbT6bEosvWySrEll3CJC3oWPokgWygUPbEXEeK+WSKsVOpyWXHL5dMsisYEjK3QPCVUKA9ivIjmqNP5IitlVz7LUxO37ya+GLSRjtSs3Dl1EZtMNsXZq6iSP3NqaG1wg1paC3SXYIsHD7yT53Hny0QYUl4mNRtUp4dYsRidx6tV3uSAHLbdt/tJKnuFut+C3loyP6ZUKLthVKE8kEos0BQVBOjQ8bbXEJbPkomkwoClYyNVo1uw4JHWUwlpq5IOQueVOqZc+q1tj6AheEQcRNCPRpfaK8Dl+OBCDQRqkUgqSvEnJWbg+AbgA8Fcbi9iahhjHhibmkLmDfByEEVEFRqJCEMeKyZiTsBTrpFPbuo0abTDSBuG/9ZKRNx569vfys7OyYi2a76lg7zDcMagOOrZjQ4bfd4+jKthjb+I0F1ndoepKxaqyNFrPHiYxSDfF7zWvGkpGvmttQ31oHtikCoADkttu/2klW2OrV3CSMKhRcmkGvVwwUDRSERNfYoFh86hSURQnkdxCeSt2XUlAXfbGNbKpZlnsQa7TuOvVMxhbMGvtiZ6wluywqJiSCqkUa87DeX2AIYeuhgbQX1akzVrC62NM1pIkyxLRdC5E10A7N0AYymXPuQIWAL3qxv3DEXmbcYlDvuG66wfV/vDFsb8Rv0+cruyvUoo6uWr2NyVWqanlN2ft4fhcuSbmrd21y5nRRWcn5nuGFNjNW8aK5qmp6GH4Ln5HhVv51Mr1yT0NezKs+4Xb2dyvVqVpbWv1alWnn6HCtV5Vsd/t7DCrbm//74EAAAAoGaNTrL3ts3sz6rW8PbdyZm0+s4w27rrRqtay9tiSXLLddtbJKxkUCTwNZAKMnqIVQooXmTEO2sQhJNCENh4S6IbZu7FwPxVnytgNg0RY2ArHZTOKnfKpIr5BUEhivMhErB5pyIplQrGB0qi2vnqFmkOiAeavetBKGw+FEZyPmUkCCplHHU5iobGYILPPAdmq2yNUNNohuXUdyfzKy0Sa9Wd9EteO8itsSFuFeelLTRZIUalo7diHphnixYNs6ZM3vFnux7pGt7bpF9rai7h2ga1/Ne1q6x6Wzm8eDNLmHu9c33fF8X1FiZ////////////////////////////////////////////////////////////////////////////////////////////////////////////////////////////////////////////////////////////JRkkt2321srRzCgabLwCsWYQgJSw4q9lScT6uUjZMl7JtbjVm7IgP2yybbVli2hwQ4dT7AGbsmZ+y6AkUaZ3VPwRBceh57oIclwWIupAuE8zFYPDKTFKzns7NaMn672zLZPW1CB5DOH6GWUQWQElk/VU+Qs1VWno65TBInYxlWqE84KFyLEey1GbssijWnbM3sSlJ4crMS7rTi7VMNWqd+1GlBQpndqxD2BtTylUyyplZ/AtmNNekfWt7f6cZXtL3zHkpiFXNay2iahQb4081Cs5Wi214u87374ziLA0hABScu13+sksYFQEwBGOMsoWQ+LAp+qZg9Jp0YnacGJYk57otPS/iwBCmCu4vkpbLGRP27D1QqKSFAtW4taoegNUCYExODWIrLWBdZrzFlMHZfamLQsAjjcErmkMgQuWmFh22CShlssVkUvV4ytokpV00RmTtt8/Oc5DOeNmYbWxu7JpiZgiRy+q/PdT0JvxuidixhG4ems5HWs59wr19/yxjK5ZjVprd2mq1pitWw+cnr33K2VPdtZ5zdSnh+asRO9fv9zsV6fmVP/KWt/K17Cvyk7aqW8d7pZ27c3eyq6/7lP6YLJJkt2+/+1tzSDBrC2Bgw5Yag8SDAqn24tKSTS1XcXTawIjUpE1VRo3kSUJSxfhtHDApgXnelhSp6Rrq5U8SAhlxZ1fMkg+AlFIonk7zLXeguGqWFrKYmmuijLEgN9Ci2OmBcUtBfSMx3QDugkpFdJgNhPDlVYtq13jareqYsRVn+jTkV0NQMqcV5luSGQT7U0B6/V7AyN7xcQ4kqueQ4SsjMU6gS6vZHybZqbo3NiuaYCG3c25WRT5Z2RWt6Zdm4xo8/HFFxGyDDbJ4kNjbI8WJ8x97jYfMy1LDhrDC3T1ey6vul5ouqRsWhYjP/74EAAAApOaNRrGHts4czanW8YbdrFo0+s4e2zubRptazhtgAUrdtttbJLHC86sIGUXlGkId2oPonaXgliEhYKkMZmO4JzeXBYiBhvy248tkL7QdTP8v1k8ENfFBJ8q1t3WhmyCNwS9kZSCh6an/l1LD8TiM6mPdJJ8yl04w4ijj3XCCZSpoq2FDWOCu67ce5ZuxTUzFjzrVJ396vlaq+3wWtvi5xBjYruuvi8PbHFkge0zNO5seO1Xe3y/tqk1d3g7reD47K4421waxZ76rXfjSy9kgXzv3tXd8QP5d1vmeSkSsDcHcKJ7PP//////////////////////////////////////////////////////////////////////////////////////////////////////////////////////////////////////////////////////////////////////////////JJkkt13+ssrgGDlZhAaYeDBQPOSDkYU+0AimikEhICLwwAgtCIEabASlM45jdJaqsMECtlyFBHpiuoCd9laoHd28czBUuonLdqB30f+VxWPstborExqfWHhlyaeLxx4ofpJNVgh1WvfyXqBSFS0kFSFgE/K8b17PO9SaqS7VjOxN3J6OT87X3TX5nDdrfdZUuWePZTqYlDtSGBZ+BGGSp2YnflEsjcptV4dv0sNQDzHUnz7dsxC7ayvSCtPyW5dz5jbt3fpM5i5S38v53Wq92tUsY27HLuf3Lmedj88r+6wCWIBblt23+sksnCgqRxkBsxHqBwVxkHy0gnalsnAWAaUMilYni+0rQ6MzVjiEvCEJ0mcrvSmWKRrPtDgyNWth0Fl/4xGohMs1VWROdaG3eZ/BUreBxh6hIDWNQbh/ltZmUnBBlhc5jivNo3V8l5DjZV6HFkVif8dmplqivbsWoLLEpFYtuWHt56KdykgwHrlAniRIeq4ctq2DV/XSriP3mIFcbgQvqHSebMF7D3FpmeDnFZ5b32rJnsaJbwn99wY7+Mx3xjVqRd+WLHisV6RpKW22ZdXpbsAADcttu+1klozAFQqGLOgxIegaXMc5UaAQeCpUJXF3l1sxLzkQAgELTCgjdFaG7QyFi15BKK2GSs/hC7JFHKVdY8W/6w1loSkqVf7erWSua/DbDIPL1JwvY2Ku5FSXx/K7EK9esyuKQthDT2IuWkqtJTFcwKoh/Ul8WhFaZmaSco+P72WTGqOzPPtLaa5qei/KealMxYlsoq5xGQZYV6Whid+XyykZ5dbJXlEfopXbpa8xMd/tLcryyU5zvKe9Ju0UPfPTN2xNZRy5U3ObisapY9jc3Yt38re687L7cijlNMZXtZ3Mq2eOVetVsatXP/74EAAAAqiaNRrOXts0i0afWcPbZwJn0+s4e27pDPqtZxhtwAm5NrtvbJLMEhD7lDawA8i8IcWl4MgHCC6C3WZSJWtxnymVgyUWlTjZU9BsyugkNLuySQKCSyB06GPK8eFrzGo7D1h5YZjszXl2cD7zbRjGKmiFG6YCoYi3oS3GNva4tHmR8zfGcXarZcMnmzXT+ejjNS09mrOL4s53cHrPBpS8SPGm3a225mjwnl5Ycbb6j9uo81WMwT3iRWv4lhx/qVt3TckXTj7Rom8XtFszs0K8LG6UhzVzLWDDzAvqlr0iUe0hX3JnWdQv//////////////////////////////////////////////////////////////////////////////////////////////////////////////////////////////////////////////////////////////////////////////////////////AAbltt21sksBAywuGVskHSSKT04nCwxRdBIs5gshTPWUha9CipaOif10YQIRJ/qW9geKua6cai6s7IC4jSUg4v1rMrpJZJZZXjtyUvqxdbu14jSoVWGNdP2K0CDVqkgMUWCrhDkgmTBYTdkvqsqsg3Wnz7Lg6YeyeHWA2wH240rxt8y5yjILpviqWrW8m22wGhD4LioWGV7Z80zs+4vvhno4v2B6zx5Flte1cWGrlJGkuroDPhzkgy41aBdtfKxd+aHl7EfwGHOJZfElhajT7/jTgAty23bbWS2kLhqABihAA09Ds96V6f4fMy5Mx6KIMQkZEVbYgQgbCx91nVASFbiIr+vxAUTLXwAkQIxKxoLM5QUaMy114Ifu3TTd+UwW+sFU0HwrlRWMpsqNDer2KK/HcSMzU+Tg7iEi1DNGKcUpuoGJM2WnhXZqtUsDb2JCwvbc2PbJESd494sV4/mYbYqvR8uUsCVEorMGWdscVnuTlEbHe3sHCoR9Hp6PTBQlwvCakWlylHGqTQHGT4xYhvxysW0Y3QIj/cFmTkad1EbILW/bYUR/qDZqhxmu+oW8bgUElW3a7f/626dB1YcwLQEGR0klwh4Etsjmb4JKMhGWaliYiVq7Y2vJNhxpbHLxYK7IdNOeGHGVDhADWlMFBWZo6wAxunUCgZbluSRaej/w1B7pPE9BMCPN47vIxAsMT0ioXKoYAYlea+pSuNFtFEtYX2ASVPNznI9jG5dKMs+WLcVywpLmdypG7EcrXMqGvl8ts8k8l5jKca9PM0ENRWfgiTQ7In7r7l37wv2YzuVTuXeTr1SqWR/5TTUdWHLtqzT9mKScr5zkQ4/laM6ym5+VUk7Y7Xs1MpntapS37V/mVHYytUmFPbldVIP/74EAAAArFaNRrGGNs0gz6nW8PbdxBo1Os5e2zjDRptZw9tgAUpNddtbJLKy3Krxp6hw89AVDivVHS0D6sVRuagl/HIusIreMjcGLS5+FJsoMZ2vKMQE27DKd93oYsKDdBUsEOHQXpa/9WmnqavDODmx+MrIJbQtxxCYjgiaEw+Jp4PTpfNBSVBgVkoks33CwRaKH9rFsS6Oi6Mxe9G8vOmFDDUZkjYU3oeRwzRt49zto9q5ZZaxc9/N+7S9bu0ZqueVl5ntMS6ijElp4xQKNlVbE1tOq/DW2L22uhca+uXcau3tonZ7KOf///////////////////////////////////////////////////////////////////////////////////////////////////////////////////////////////////////////////////////////////////////////////////////////////////+SS5Ltrv9ZJVlmEHphoWYuLhcAJzMvGpwmXXQEM8S7GAGZdNTeihhFYvNOzyR8Aodo2AEF7UaFHYFbzKHUODjKbunA0GyefsU70yZ0IDduzORteqR4sgs5sELXMZvTyphOavY1HViVrmSBcjcCShGARtsEVXMDcTVWFufu3Fu1N4HtfLbutZNyRW7UDcClWTTt/Z/BlteWbbM7jv4cN5NNeFeZutVtjQ3jxuuwaZ5oG6/G6+BCl9ax8WYL0tFko7hxsxYW70pakf1h+2r6zGvjUQWQE3Lv9/9rbm7ihFOVQH9JjlfKIJrNkDQXsZKVUYbIRoeW+96uEMGBo1p3KtDASA4q3Ql/YDGg2JylYYkCfheCJyOEDJNNWdaNsbaZJXKlktmo0w+qTo9zlJomUEk4KnRrBBVDgYQxlUbqGopgJsU67ofvPBltt/AgxdvIzOtSP4UzLHiy7Ur6jtltEVFI6qeQHUVkRTtVHxIuF+RlX1m7YrZ4sTKrpaEssT9WRHOeEvx3jpxhUdOMF4yq2A8V0ZXKZncsuoGoanrd5Ea9Yw+u4xJtxY9ILZDrFVr3e4ryWFDfgAOTa2b/WSV9wQwxMREFWc+xh0HNgEOAaEvclmX0WMVQKXNdQnIPqbMPzEQXvGD0oJqrKUInb0ujNMQmb1BJQqgWy5TwyJsLCWtMrYjJnnYC1kWAWdiD4JsAIidjIUa+SdC0g3p9UKNqPJBPjVB6iEgWRPw5ANhIVe8XNNJL0bG1mvDkmviXxYnbLPn6geMkJsXo55IplTOS8wUokVWkWduRbTBTzxRQoETGn7u2YU+Hy4V7ZaMqoDLBWZbXaozbjD6PO+3PP2ONmSDI24s5Xm3iJNHhabmueJh5aDqC26gZ1AqP/74EAAAAqCaNVrGGNs4S0ajWsYbZppo0+sYe2zrbRqdaw9tkSm5dtv/tbc4IkJrwiWomPfLzsRR5UOMoZLSl5IGAQYzDzM817qdsqjDFE/1fAdv35Ytd34MayvqLI1Wig7iLUVsfp+HYYi6cDPPGYJoW5QSTicpKsSo+KcMFGi9GQheYi99VYlHikC5qejqlKlHTg3fYXOtmsR0hnquz0fTFeOmYlafMWUzydlxDPzI+Ut3YZOE1I4SdiXo0kl1DbRuIl0DlqKCxGmod3PG2V5k41Ndy2qaVX98EX7De9vZo7X73qytTs677TzmuU//////////////////////////////////////////////////////////////////////////////////////////////////////////////////////////////////////////////////////////////////////////////////8AmSXbbf6yy0gNDQ8YICSUxbGoqpyEB2kAYWrVKkPG9UPYDLiQSchA192WskV+mGyI32aWgNYUvQqFfdjqV95pmCgchwg3r+TfIYlrA6GVz6Gam8gZRcUplTmVZXHYjAL/S6WYQND7nzKvFoq6DFKAlAV9Su7Zz1N6sUuPcc61JT0PzFabpe3+195Zcq5Y17Uep5RAEXfdXL2wRPPy+uMQd6LS+h/GnjL6QA/0prWrUuvUtrd2cwsUOdTVaawz1W5uk+jqYfj23ZpMs9csc5lawx3T7+Z7Yy7jW/Gvyt3Pta0AClbtt/9ZJeIfoTQdodOoMSBhpAVGxcUNL6LbMYN4mhsUZCX5QsiLiqyOCI9IT1C4fj73tbai8SEUGjTFgV0g5IyBB1ijKlkqHMuhlzLVI7ETQhYmbp+MplLgkqTP9PNEBv0tkaGepRuLtBKQ4yTiPhlI5wZKPaxYS14bhM3Upm1cwXl2Rkg/ceto80OsXO2+qHQ3UjjE7l4FHt6XpNi2MWh3iWa309LXtDjw1zMxMjRTUj5riw9Weq+k99RW6HDf++64jW+73mp4fuxx5ZtVifMapJUk23v/2tunDBrTFCTKjhRyc48XEKAZgAa8w4E0PaAuBAVCnTqR0fwCGZE5cPv2PEM7Dssl6LbbjLWMVHWkqQDE2mlmGXMUTBrug+zTpuNqYxO9kgmgclp9pwbyHl6U6rYGKWd6dzYjU4cjVUSBWCAKwNAnhsoctJzDVDesUkqrYH7iun87m/YGe0aK6a48KM5PVyhRyxVCiICMRRkoxBrtqXKxHSb9yc0sfjg4qSykeOmp7On3+1Jq91K5Hmp4jI1R3GylhKp+hrEtOL6XON6hSYiNjE3r8jl3GK1QocSWkDWlVFgW1DfscmP/74EAAAApxaNVrD2Ns2e0avWnvbZvlo1GsYe2zo7RqdZw9tiSm7dtv/tbc9CEwdANVGRlNUrU2UMWMltLLdlVG9CQpw2iVJ4SyHijD4TpzDpBfSJdEjMHxDHgbw7S6jtD8PgGue5rMCkrMsszIXaAeaRGDRwOJNdURlI9eP3kw8D84RSWqGo7EAaRORng6QJGqv91/gl9dtmXLWgcSS8/qxzYWGa3/n1jrhNcucy6zyGXGWlqbsWO1eXWXwL1p06lTHT6QgpHUh0cZsn14vSzFE61NMbcu/DP3+7b2+wpRVstV6+cvLZqzMX////////////////////////////////////////////////////////////////////////////////////////////////////////////////////////////////////////////////////////////////////////////////////+STJLtt//rbnqKBocCBTBeoDWl7JUyJmZfimW8mLD4N9UwD9JqCfISbo2YYCsqwnBOS5Na7MtiYwdofJECnjzPlxZmQ9SfH09W36Win8EpOhUsqRKk/1ciUL25TwFUhhyEyPwRk5i8i5CUBBkABLEoOdTv3OG5PM1tuWJeSDGnjOMuLU21PvuFbMLDPHYIMC6ejKqdmXSyYTpdObg/WLx32G7bldwbrM7cvx4ksqigR2VS+K8gs99te2uq7q2WpeWPfGIEi9NAcVRh4r+r9x67gtzk9jSx/mXdJCAW5dtv/tbc0YLoSpFts6K3ImMnFQOgairsZoI15h0lyRt3VAUjUr17J/QhchQBfkATD7kwEx7rqwGhsnOzeBEJKupe/VVrb8VrcPzDMWfuIo+fR+qcby4SR3zvVLViq8PhiJ/HeORzKhXoksJwKxK2TulloeZUyjV9laulLBVzzq5sc1zlJSPGGC4Rlp3Rya16jA8is9VOeqEtCfbGd2rYDtqVrnPWmLRFeyNirQ59LDY40kCG7y2xFc+fPWdkxI5TTrLa+i7a3ceDrcJy3izFIrpMesem9OUXTa8vHlqSVLttt/9rbl9CHgBEmqCFpB+QKELVRNlKUKj4K2M/hFcGgTnp3ShBQxU9pbNOLZecaYm65kge9LGXu05AQIt+o6HBWypOTwiDKZl9JCIzI2yr6SzZkcJgnuUyFsq4PJJxG6PBc4KhJ/tDlYJyQcNAvBDj/N9AulqrTRxZn0Cqy1rFMMkF65pxs94R+RFe1RW9GJ3aoWnA9YbBAZ2pUG42oWhByxYrukLTN066gNrC22ixZGdcSu8vF97Anbm67i6VN1hIwkIf/DyHEvGhQWRLri6uYFW3R3rOekdyeakcXkJnnxMwR1dHZP/74EAAAAqoaNPrGWNs2Q0afWcPbZnxo1Os4Y2zybRpdaxhtgAY5dtd9bJLHywdSwEGLBCfIWQ/ACOsgT2v9Jkugy8aATuSbUrZyOiT7QGQQ+ZNai4YeyqCXpWa9kTnlK2oI+NaL/xtzYCmqRo7QHcgxXNRUTM1cpC2SLApLmcfF7XZ5cUiud6QaK0iwsFgSzpbelXKq2j63WtlXo/eyv79Tq9pWO0XU+kvZvMTG0duPL4dWPoUTfxYtVvbHyTVR/LdWr/dqt+XxZDmwVf+Dr2vAxNHX4P6ex6Bms2q3LlO+/0hyi7/////////////////////////////////////////////////////////////////////////////////////////////////////////////////////////////////////////////////////////////////////////////////////////////////////ACklt13+skrYQamkgWQJZgES4I8ins5JihPqxcqAysaBHG2alLASByXQeKNiwmFiMK2GGtjjDRpKpxPrdLgNZSukkGMzgZdcMMmlUJdFU7hRtBYVKYIDED7MAgsJRnkq107UrGkm54nD7NEwjrB3ltDCHKKYrXkDG41IMGHBbqvYULFpsvaZxthYtT1lU8FmaornEVmss+Gi6y22Xnj2fU8Kj187cbbzR5LBfQmWOu3GK5ZY8vKZkgS1pp+7f79Kw8Wg4ntqZ/WBl9h29iP59uOqVg4tmtL2YiSm9trv/tbdH0UTBFBpZUgRPQRCwCrFZREE5L9hg7BggbKg4TcU0BGFrip3Qfc1MrEzs5PMEQX+ktUUHG1am5l0neYM1uif+612O1JHD8bUflzUsJhwFRXMlJ8dHThzVaZD/FGQy+cIS0ShKEbizzcS7bnWVWrlqaFQsyFj7urLuHkaVa+XXjpt90/1PG/AsPB/HgtxrmaYdsK3aKOcU2gKi48TLWE6ZNZyivsOcZ799U61JbZ4tklyrXxVu182eTcdU56Fe8wtc2iEdlJXGkABkltt31skqnZgE4FAggmYNMGswSHW6s0vuZA0AD7fjoiaDmoksaWFUXCn4urBXX4XxbuX+YVSTcbApYq3rPZEDlxlpcLai7LZ38Xi/S8XrYclesO6SjAexsLHSQreQ1K9X6RwfynpNR1X6lkONwbE119GSzKvatSXbmILqT24/KJuVcopqdmqaV4xGxZmKtJOWpm/F2yy2L14TSSiAqOratQ3LXAzdWWXpBQS27ELk5GKSKz/yycpIeisjn4vI5ixUjdLRwzNR7cv3TYSag3RV9WJTlKp+rUv18Mp6rS2s87cpyqzNXG1U1STUgszkxZpdv/74EAAAApgaNVrGGNs2Y0arWcPbZt5o02s4e2zurRqNaw9tiSo7t/v/tbdkSkTwR2IRDehCNHFEthwumJpBiiH9S0ZCypnLD0iHiY8jpIC4wgcA4IzqijStLN6HjdIsokMDSuexvn6cSLRmXSmKPnM1KSs9peWgvJ2oPElzJTZh86H+x6UitcCisyIFXLUP7vWQkJQpqpTvuwNrsYel6Ivzl4I3vaZX/V7uTvKztehrU8VoN6iG+ttS7yN7pQ4+eeY1y3I/vbl2PLoVq5Zr6Rs4X6X11T32IqsXgbqZMrrL/ueY2xLDzXdY5//////////////////////////////////////////////////////////////////////////////////////////////////////////////////////////////////////////////////////////////////////////////////JKlu223+1t0SBkCIRboiGCchCK+c/TGE2CB0YRgGNShBtoLMGkDuFZGvx9Ypb8u+UkbENAZi3NPyG06GELdgKQp5wbB1qGmSWotWt9lecqYe78NMmihEBqcVfCaquK/GUiygT8QlBzHGqCtKtVN7a5vYriy0b90bFDLS0RUuFpNWZ4LW2vqvtz4cmTpqDdhcZlSxqBEI1ucWOrPiG5WZmKm73xJW7A0odfq14o2aVziuTbC3XGZ21ibYUZqbn/ft0sTErFlsa3z3C1Zp3Gv3quhMr7Wor7uUFvAAbl123+sksGpFyIzg5kNPEYtO3FDI0RVtl+waDOFxYJkMvRUViVIyWLWR3Q0Qi6pS/jMC+MFL7XQCSytO1BlctV+12vS2z0p5SphMWdpOJ0nVWyewohkiBjPfLsb5LB8bKdqJ+NZpPcyHEMttFdV42wjZcU5LHgs8f2eHXDey2lc4GWzLnDYW27+Zha47+NjDVryOd5UY9Z7xmWKtrWIO4iriQ4z+88Btcnd8RVZPiBHZomJaOGn08a2NxqQXGDrW6MEBsgT0pea+5tQG1z8VttWdxxaaDmE2Zi2BKkl1u3+1t2IQGQUOAACpcJJNql2mazkBLwuHShSWlI2ZOpraeTvA1KKEXqQ4LIQFvXmVkoF7iQb4kFiTWSINClHE68MNyZC/zvtjgJ1bDjM+bct8oSxBCitM85WuY4znWIinQs+z8Kw/kAISfoXRNhel8PuKiVcnE+wskDT92mW2OwNkV+1WhuEFGxNxmNtppyOJibYLXHskGc61QSzJBC4E/ojGsx40BhbVWcx+IQrWdH1dnm/bj8cYJ3PFxEhO49mHbW+fr0CJDY49F1GhOEPxW+RjjOK++Weql3PiWykfRnFuYke6RiZlXUOK2v/74EAAAAq2Z9TrOXtu260arWcvbZo5o02sYe2zrrRqNaw9tiSW5dtt/tbK+IUBeQBCjj4HGVRQOR6hsO2ftSbEJxCLNpLX2TkAeSs8Tb0UxU1jMDw6vKDpZC20L+S5v2jx1fcbcuVvsYAiurDBVYIbTFrvdGy2PFQqRxINJIcXiMUqMswqZR7ViEoliVGWtOra4VkzY9fubXCFKzRnb05I52ZXGdGRHzxuUkbaow4MTE7bWRqV2nhmKtnZWqc6Fe4PoSTs9c7rVmd298W8tIWpJou6btBjX1T/1znevDh23rF6SwMWp75rrG4es21rF9axjVZo6H////////////////////////////////////////////////////////////////////////////////////////////////////////////////////////////////////////////////////////////////////////////////ySpLddt/tbdAIpWKAGyKSXgAQsHN0TCWjDyq69VUWMiwLiOwsWCUYS50nbBLUB6N55it8kjuaeSRtngpaCK8GrPkk/ZlFClpDzrP9RQ1bj8CNHRRsmHGXRlvMwVZMjSdP0IPzB6l5JFCK0nrKvI1U5iN2UgoXTAoHJ/hrfQ1TEza1HCAqZ4DXfUm1JAYI17RbNa0iVaK8uFVHWGCzLBesTHCY6rb536d5AWVRR8p7uDIusMkSWG8y9aYLuK3ZUceP40TTxmYrvZHODEYpVVBrGo8w3b3be5MZYbQKAAJO7bf62SWAB3SFy1iV4ZwkErWmSnqJcbijGjPMxRoqcBC5xElB0jA2RsDDxl32HODGajOVlyNQgts/ShyeoKctxE+XOCrpDZM1kceHgPZCV2Nwn4CXSygeaaZK7Ytzx7R27fXUn3HQyO+W8w2tBQXJgEYs9fSby/cFllbaRZJ2pwbWuZ+yy7hRmRcwmZ8pk9W7iz4ixsVkhw2KC2K1ucNQaRViLSLAornPVos99RIV7zwIUatNeC73NEz6P4mo1dutwbYzR7V7neYL/UKj73n0AS5Lbdv9rboMCwxEoKAgQNB6kkCOIWpXqVoAuHa0g1Tp1R5UEFOchOcBKN4pMAgJOGMjSbVtkFKm6mem4XtL1MjU5mYu48cjS2rTIWyNekEMsMVM00OYKoti2sw3N05lDOyn8yl7OQJsU2cgJQEJNpoH2vv0iysLPFYpGIvMXaqYmNkiOOm/TLGPjDkssdmF2hMr1dQpIsNhenGhKHh4PYOtWVfUbVIu0yunM7rOB1qA9W+lFzpGsdV04IuE2s0JXNSDuwOTHAScY+Y7FFZ47671+oHUst+ySrF4L20XapYpIj3Fbq2O9RUGVwP/74EAAAAoyaNXrOHts2W0arWcvbZ3do0+s4e2zhTRq9ae9tkSZLtv//tbdHC8YUFChiZJNIVCIQWWUUOYeKIlKWMrQPgJZrMoDW0yifctvyhrFgMNh9lujJ01IAVjUBdhLln6Ad4tR2G7iL9aROM/shf3CvFaKp6wRHikgUUKxNtgeK9tbmNMt7BNHpEtO5wWtnw8bSS+HB8ee0B/tstujdVz1Jlv7Vdnhbj9v89NRI7knnjjvN42aYfN2n8dlbtuedUld4n22aan1oGb43tzktmLGxNZgs561SSfeYtYs2by1raW8jzUe2s+tpZ//////////////////////////////////////////////////////////////////////////////////////////////////////////////////////////////////////////////////////////////////////ySnJbvt/tbdHgqUhQI22ohMjUh4lJaJJ5pvyxF20TGIyMVh5/0P5E0Jw3AQTksxyBjgIYQ4cSYPVKwX2aETEtjVrjtJWjT9NHkMjnm2uOQ+N56SZGodips/fJ6pctw3BoL61tyZWzkVRY0SqB8PZITpllZvq6rc93iu3mI+s2cpIcRxvAhQtSRL5jWhuThBgMRxEyQ4znGfqtsZWNxjQn8Nkn8WDO8VavePI69dkYYkaNCjwnsfWa63EpEe5fwmTceRqYVWnKu/5sRMv5rx8O4d3kNs07anqsggANyWXba2SXBBKlsWhLqEbCjScCW6gxOG97Xk18y9D8ag9tEh4Fn5LPJjL4K1zjvzDXHauNiS0ehEp2UjJS2ixMFqKOxqkqQNqYij500JwjHWY7UqWx/0AwQkMJwX9LBhi7CMELLscDGdY9BDz0OAv7U5QmQ+SbquZsSjioXbbKtqRUnO2H5FP9sfnYqVcOAP8kwBwW4XAb6FFgJGXJUDnE1H+F4QkdZKChJsLgTBSmuQjbUizrSCrUicZHFDZ4MdiQhV4YVpqhytTJFpAbrtKnc1O9eRGWeNBw12eQqQ5YFdQKRJ6+bEKLSkN7TM7wlKTW3b/7W3REsC4gJAwQwOkJGQ6rRGFZWGAlptcR4RyDVnc/hxwYEJLKWUMZSCAIaIi6Oc6kkTYaBoBKznM5PFaikWYxgoJULs0lxAUp9ECJQlT0ZIy4w1v1THbm1UTsZdYqhM4yzNc18/jzYat8Z5iJTbPaI5zqyIr37Gtwlhtfu1dDywv04i0UdAn4x0W1MifaGNaLBDZIRoIQx2bGVPZbuqW9ncIh1uKrZj/j3ktBVjK/cojgyTywW7tkVrhtMVD2t9iDAb4lokSNHfuKkwp2xUtr6fzavSPi+YWdwm9zP/74EAAAAr+ZNTrGGNuz40ajWHvbZr9n0+s5e27o7RptZxhtiSW5NdttbJK+yOhb87oGNGI4yFEkt4luYTQ5DyKj7KnrUaar/KhZvOVadKkvsaESJV0POKoLJY2FjSxkLsv7dZpFp2CoTCLVaRYz1ycqiRyZl1h1loqnGwOsGZZMxSdKqLE1Sq6csJmH65EZezDzhfWrYGa2bWsnbdIm4DmA/EkqCCOjZjEhoEBWdGkstLUrR76g+itSB5kkqzGVto06hnGWZuxd1CR3P5ZXtWbvSyU8rSCr9+llp2nbjLGs9u60twgoav///////////////////////////////////////////////////////////////////////////////////////////////////////////////////////////////////////////////////////////////////////////////////////////////////////////////wAG5LdttbJLToms3BxRlAKWrPaGCMNLWQ67iikhEKVSOIwhQA2nTHXccBtHpD7NsGOX4yyAk+DVtIpKoUoc58aVCnVqVQ6Sqy4Nb85TfJQi1MnYcGHAbNMkFxVzC5KVlMDn8hLnhbKiNH1lrxLPWDEnpPVXZgxlLFj2gVgKuutz7uulUrdqF9DZHOJESUdSxH0Z89ixaTKTKO3urVCdw7ts1IL5UPosCLEYoF93VsKLqAnXsKubxXsPcLsUbcs14zNCw3Q/SHu9s4hYgacaT3AAblt1310ksfKoCfA1iFhiKsqFwCnKhqD1FwxIIKXqFiGcL/ZS4ZCE3CC5ZLSwAgCMmNbMFKyyxuklgRKZejXXPSEsuOzCER1Cc3kONmbG/6nn9aeh7Vnq4XvanY3TDR3mJ1bFVUisV9KwEIV7lBPY6rpI6iSjNTa0XUmCNalhkzCpSEySs1FW7thhha1ZYiTPVIs6Z6QtvG+JDc/t8xb7K93ebcHTarlRKpMMLlAreNGfMkOK2xoq22VhwtvI0m3NutEvIu1U89MTrF4EPyZXXnap4zzbEyADJJdr9tZJY2KUJOExRAIJVKCiQaT6HwGlipWAguylGlfL6MYg1NWjbAzxOcaMneDIFnRtTlsnUepmWDDhpAKIsOsp/oAk0KLqJ+UvJRIew5HpC5bdHozWNJ6OrP1aeP3FwKV6cl22JrKEkp3xBajrK/TtrS29cm8N6qz2VLUpc49ZlXPvyy3dvR2ZrxqFRqtjGI9fsXr31r1y7UkUMd5jVws8+Lu5Gdxi/lnjOxukvcguVO4/lWCs7XwfMVqGxLavymTQzXlVibv5Tu6arytSyqQyOpQ3J+xG6CZrYctUuG8KuF6R0kxK//74EAAAAqTZNRrGWNu1W0arWcPbZrVo1OtZY2zxrRpdaxhtgAG3bdt9rLa9JedyggbDh+aWrHl2EIiTc7FUGaheeCJQyOfRDuWtOYsgLADkjxqsbrA6p31ZWvIWYT8mUF6d4qSQVEp0zKaIQK6TlUUCMvWLrrX344cjL6xsrCWBsxGIhCUJBDPkI9IBef5Wxt4Ms8/cxdXV21uxvY2nkTmNdS7kKR1GoWgkugOSEVhxSn5kdHacsHaGfKymrLDoNDlkrNvpDkoiAyuoWEKxcVk5ey6ck9WVLc9/Xte+90PQZ1oMZu5BeGDL3ccRzJf////////////////////////////////////////////////////////////////////////////////////////////////////////////////////////////////////////////////////////////////////////////////////5JUku23/2tudkBPrNJRpoHrjgjFpQ+gcftNhXOcafVKBTSKJbQLArMmTmQK6wqNn77QlFuYuJmqXoiw43UWnBG3j487vRSjnMYRG5Kx5laMJg9NFgSmmmiqcrqxfsdVD7PQrGA6kSqEEp4Tx7bElY8P0rh5Gl3PvDbV7qdcQWBiW3cKjbWa7HuBVpmXSrXCDlOltW3cK0BXLba4MTjeHDa6H5ljV0C0JmXstcFqjM+GJsmT8BwbFeqIbW80+hZlm05O2DTLDbEniR9DzF1CYPBi2+c4i1JJjt3+/+1t0oRxayZQQKkRMUjwRBlJpdA6musoEF5FnptSJvVdr+XCmsWogBeg0kHQG1eg4NGpS2lWx52oDHmVg0hRQKPkQEPwLByisCzEKgqWP3NNNlpTGR8bZrsqjVWPJmqL5kh3IDiDatIBmX4EraZyOCE8LiLkJl07ojYf99edxtHN1RikTn1isZIKo7MV1ma0RjzdcvxcZoT7Z4vxFbmi8k9pay8cRpLQHKp6xKMUaVEjfLuRn7R3WjKihyex45RQdK16Xlit2Bq7x65VDe1hhecvAkOSW2/bWSWIGAQxlLEENTiqCEE+gWAFw2BBUCTJAuMZ0oS/6LKCaBRIctcR42PA1jQwoBVRcK2koy6tqHCqdyGciIIGNK0NISyJIlR2BaecopA7ksVskjNGwypJrkgfid1dnai6UeH7YK3ZlSL6cCQauSJaxEJchhier3aaJ451ML1iUUUYuW6+WVbkzyzPZV7duV3rGsY7jIMsaDcYvtQjLbTcZgidjuMPQFG5BPW5/DsBy61LY1Iru4csR+PU0Qr6pt/RSyn5MXIQ8FFE69qi+tulrX60qlsOSqnlluSbgWDOzNSvLrNJS1rm/i1LL8f/74EAAAArZZdXrGEtu1s0arWMPbZqdo0us4S2zpDQqNYy9tiSZLdtv/tbdBQjIocluI4l7iwiRM5GCm6yh9QUE7CbcYX4mqxYuFKIHhhtSxVvRQUFPbAcWo2yPzAJQVQ2CWSwa7tNGX4fxqXYXlSSS+8z+j5lhhLfTEXRmXViMvKIDWk0ZTlbGb3VpMjlM6z1WcJbWso3VQmsxOCJ6LG2LcmZVICEkKtQRHpspJtzfGKiiayZNWrLHEkGqvtVIkNo5ruZGjJSBK50EkpoUElK8IpU/NMJRSgiSYUitUCgP////////////////////////////////////////////////////////////////////////////////////////////////////////////////////////////////////////////////////////////////////////////////////////////////////////////////////lFSW/a//a25fQpIaseyCA4OCqZLAGhbqJopisS6IOGjvAwVEIaSkDFZVXd4LCa6WbHBKExl74lNwhKdtUv6d9Za3sPTCwTZYHjFLNTrbT6QLSVgfpMSaRWZsy1xHUFZb3TPEPwu6GRGFDTcONgrWHBgvIzlTbfClV1VdJCl8ONiJ21shahQMQ8bhsG8STvOhjYhsiMbokBshxoaw9o0H7HUPfZkiMbDDfvle98SC9j0w7fQ5Za1fPm1vrBbZ54GocJ5Dw/c3bNMuZX8POWZjnvPE3isstoIACUltv+tklxSXAAIXMKsod4MlJwIVMAB4sBlA6jKBpdpuioR0DXhE2HUzoAjAoUaGZj+/DP2pPO6SJdORRjjDkFVssXCo3QV6SyWg0ViUuaS3d94PFACYH0JMQn0ROiISQME6Q2EqIjqAaQCpdMgM12GG1CJTa6kSFsHrQEbQoKhMoKFlqRLmIvNoV5FWj5ANomygyRLFcwRo0ytkyiM0w9kuosCjQSB4UpWD4hQTLLNkomRCIi03IyUbCSItMxFDuSkQJSjfaRTm5W2Daia5LGUzKcgCW5dvv/tbd6WyLLQQokzCIRr9HBN2QNfNSKQ74lqGSNPa4hoplYoYBe0HBG8QY8whgJrVDE2Vo2GquQjWQgLuiQoAwllDpIC5h54o/70QI6jdmlo3vw4j0GKpltKtiCRStPVoK1IH2+K5Aq0l6XYB9OKWYlUyZSUZ2+hRZY2WlESR5k2zwlJBScelYVLL+8wmNCYUCC4WVR5KQfI0jHPtEKlyTrWkH5oM53tCacELj7ht6yXhKv6wItGKddwaQHdHcWikgOTy2VXWBMyMambHsNwerlxZWYvzKqVLFxHruNZZi6WW2rRtlP/74EAAAAsdaNPrOEts1K0arWcPbZmBo0utYY2zrzRp9Yw9tgAW3ftt9bJLxVFVItDAIbI0siMbmjocYK52hpU0o0lJSdaMvJgheVgi84UBKJ9l+nDhyBFvqFMvWQsUWKkc4D+0j5OrHoBZ0ni0ikbBRQMrPm1NCAZRSdIkym7qJghRQRMnTC4vJRVGuxkYQQaYxNheDLOzuTdwZQQ6cU6kwpVjjM5DWoFDSCiVLNTXKMZO5zUzEyY6p5NDdRSfLIIkeWv8lBOLELjPyhHqRy5Wm/Ff0akE0bFLr0ibm1i////////////////////////////////////////////////////////////////////////////////////////////////////////////////////////////////////////////////////////////////////////////////////////////////////////////////////////////////5JMlu2//2tueERureRHeAJZQmyIiLUWIonihkmFibAVOWbKrvKrU+sEQDLAQlgg+lVBTzZED2uNfW+7zQpA4Qc93ks4nNue9EHReX2bMfllM6kgzTYbHHLE/niTUVjthq/ZiDp0fzOrDKoYz1LQoDja+bP3mtud3rhIrste5HOrzNKTahOLLChZZ62bILOab9AwFXD7JFj4YG2G5ObIrI2okrxxXENxXTnGZ3qsbq5j3iwGajy3fxoF4Fr2Yl/N4e7wYltwIdqOOZ57PJZLwdvpWWE40AASm2131sksuL+OWUCiAQBwJINWKhMWiZkQ7YkWC4CLI2DBGvih0VCwiTPxDqLQLmo4RRHSziq029jhqwkhHHRVLyIkS9irQ3ieYQpWayN4EIaOD0QFLHNGIkwIoDZnmj1IgFQqFn7Giwh2XGB7y4kbtLYz7R9yqy31tnM8t6fyPjkHHXnVn7PMHi2J26RporCs8IK1atjZq0wmUH9Ut/rd87e7HE11ryNdRp5vVeTteu0rs1XTXlUDb62nLr1hVdNc/f9q6lzqJHbwWABbltu/+1t0rHiKHl3BGRpbUU4wECGS2UdewuFDAYZpiAxw2sjxYsryUyYDDUrXelIkxJHtXqSpVGIiCzzEJMUgc8IQp4W2gCHWksldyN0zfPEzkt+fxjlElC2uUVIQRXVh6wJgzKFK9EsyFuEQaS5K1bOpX3NFylkj4h6bYceIuYcB1TeFAwvnFt3Clbbv2xnVvVb1Dbs7mb5BT+FiL25otqNZyfoFIKxWGIjFQ+VqtfMj5Dmk8tK871hOwHNaT6HvW+sSI3bTERcKqlp5GeM2v2LsKku5aVnniIlsZ4jalFJEf1iQ4dH0KKrv/74EAAAAosaNVrOEts1Y0abWMPbZu9o0us5e2z27RpNZzhtkSZJttv/tbc1UMKQkIKiKBSIoO0NASWxOYILBzySsWTLBz1OFjtJSdqyqAGvhRTyI4LR1ejz2N3htPtPpb4wBoS5WvuK9zTkyZzDN+5qo6VSLlA2KBQStKa0uUgtMPrvGlTJMro4iKr3O7ydoD6+XE9fpOcRVIs22zqHdaQsqLMEakWbjKAiEAjNklLJzljKaFWLmWsVTtI5CbCCb6ukUiUqkhaSIIRgjfr1ET/HV/NlBFzTdl61a0Forx1mfb8///////////////////////////////////////////////////////////////////////////////////////////////////////////////////////////////////////////////////////////////////////////////////wAG5Lbd9rJLQgmiSzYR0TWEbIHUZRoHmq8XqQtcmWvgRMbNGC+TKmIsLjI8VQdNZKZiMrasxYkC3QhAhUEDd9CmWw82CHqdubQ4MZIzuGWHNaSCZJAL0UZ4T4jsLGxQHYnDAj3NEizAjxNh3KtEkuDEirM7DLmWHVstvUS8Rv8DxIERzgRb7jz2cG21rwMw70me1ZU8pWW9q6g0aHkBayyw4LhClwjFa9X6NUBgqu3Cb53jMB5WkuWiJEzelXKtawp9wozVHneXUuZq+G/p77rq+3srlCAASc11/+sksRGC3PByYjmBT78kQSARQAxg2u+SAQOPDPA9pAKEODoCp3daw9A72FxRRFqt1+5MxdgLSgQS8IY+QjDIMPJ7LpftC8vgRBtJd9WKLMUh50GDimo41kEaZbEErYkQ7i/olrO8vh+FyMtpJGf4kyNTkKNM+q2btmTOHcK8F7MxSwl6GkYDTBfQ6ucPGYKsXqvoUOXEeesO/Ypobmxv6TvYFaabnOFGgxVfCV7Ws6g6Vt56UZ8tr14wSVm8lMudrXraHlqjuUz1nxeNAfQ7SQLupcyWfXjdy0AA3Lbr99ZJYFBq5Z0yWAqQB3yURpiJqZqZaZEApML/TmMM4HKwckwrWthFcgFh52x5oB/qSCM13K8IgVDWng1FIFAOQipWO2JEKOL8ZA0d5q0YktG12jfpZqhrOFCEsFtM4fV6WEKII+P0zdsK3ElG+IVRQmi1pONVdl7hr7kMPSqrdppF3uUSrTs7yfp61Tl+9Sz3JRTRi1K5+XwzfgyUcrR6reisRee1F5PlOXZ+1O37MhrSOiikGVq78TmXYrDH35XKLFLR9vSm3Wn60mk03frZWMLdWUd5brY0XzFqO0Na5YhyWW6PliYv37V2nsSDCX0csr7P/74EAAAAnaaNNreGNs4O0abWMYbZxZo1WsYe2zwzRqNYxhtgSG5NbftbJLNJkMiEgwQhw2VjoAuMAgaVRjIGOgKKbhtAIivzCSVMHQI8rd3rf8dkj+opSSydedQeunwmkpNZqz1KE03BXHExpShlaXRPGSxuxIswarRxVaOSaE0SnUZAPA1VlDxPLbHiCPZKiEiF+7VEkvzTYS6wyyw96g7qYwlWX47y9VCUwt4+vm65pfNpabatr8CpYudZgghlYbRRKnXlP3ebhnnaWc44vRhZSKDKfxMLi1qY+SUq2x6vGoHTCUjcN4v+KKtWv//////////////////////////////////////////////////////////////////////////////////////////////////////////////////////////////////////////////////////8gGSW23baySsaCx2TBwVHQOZi6hLrizx8asz6iMWDyt6qKdZcHNgJQhwJCbVOgPPYWwZsijDX5U/ZdB+VoNlWzVnG4zLWevNjTyOWdsp0vy0mxDbWYrHdSGMNDvwMvF03jYA82T4h0y+1MhOVid5RbGXYX9U/LNeZ7LJztm1yW3I3f1XrVuUkouUNS/S4UtFM1qu6lSo4HX7guXw/d1lvUto5Xb5OY0FqnmZHXr5Wq1NJNRSakExu7hYqfUyrztPKZRYwsZUtJlnbvxuZl0d7G5dOa7jzC9rtqN571alV/H6xRLc223/2tuoEPFL1ZSJxlISofSOoTQXdebVE5rLMwcKUui8aXbJ2ofULiNPRlZ9Ddtg7hU0Epkix38eZpDXJJOKGs6a4ppKHFgKG6SbYamKh6FooP8lYtx7lJKWEea6FmDNE1AjL6uP0khrowkp3j1D5JeSFzS6rci5C8tFc0YjC+K5CVUtJ5pNBEnG2RXSKk23wqvzLX3O7ZFiTUohKkWF2plPKyTrmGoZnOZ6xMsRG5ZITjFXGrv6yx43jwLuEaHA08o3eSdvmpjLHaG32g6g11SSK89KRok24VL6xNArEpMAE3bbbv9pZYKCinjAoU/CoEhG0lYqOqiNZ0xoyLBnKgDSsjKkUBS6HJavFTUVPQuMzGBMGauE3SWJrQK7LR1VnQZ1G7b/Qyjkzl5YXGoCeVuKJ651vvbHHVWEgwmSrbF30ZPHH/hhC9p5dctCz1B6qWoqs9TmfBPNYrL2UYN0bjEF2s6d58qdckt+J41bWq9NUlNutdxprcMfUmZ2TtBl0qiNxr8apn9hdFWl0sp5W+kYfhd7hO5DdqlrXcopG4xQ2JS/k9nnL9zm6XDuu429YU+FXDGb79PTZfe3hYrZztapPzE/WyyuWN2LuWermOdOP/74EAAAApaZdRrOHtu2e0anW8YbZ19o02sZw2zfDRqtZw9tkSUnLddtbJKsAVhsLC5xgSiaaAYOAW+g+AznLmUj6gXRAEncBvVLYm2scpi6bgIJmZKxQy91eBHGYQ7UD3lMW5TUsdtluWLrRVyI5ZnZbGELT5IDNhGkQpgHWW0uLY5qQ+SniUiHEaZIS2NhyYRbCq0bAjsBS4fXfSqvSNgzG83NSl3a7MyvYMFqfSsTPJuE8rFhvYVYryWE+ZGeAyK3S7aIHo9gyYq2yVtFgS5pe0a27XjXj+lIOfHw+rR4+ntib33S3jV+aar90mzA44VB//////////////////////////////////////////////////////////////////////////////////////////////////////////////////////////////////////////////////////////////////////JRbktt32sksAAYGg5OEAihyY4Mgb3tyQ2DANlavxUDugwTSWOxdOpgcOP03GVExk5itTKK9iVuq3SEqkkzD2jsxjzTnlbjAzOWnxuMOU/VK48RS6uwfAGNI8FBbrTduYgqjXzXaQSDdRpTBEiXQYckfEaWRzcphm/GKmqej7PS2UzGWH8ww/equOVvnK0ejW7fcb8rz1bpMty2XZVuU96K016r9P3OK0l6m+t272xXqXblr+67nRZ28tW9asY7tZXc8Mc8bdbncM+Y1MM8K3M88Ob/dfO7SW72YABUm2u/tklyJApZrXKpQOxBtfrqpKnpC9WlFvFzGYvfnmupwCQTJ0mW5PwdES/ChhskOKUQKy2Gn5ZegfE1Gk4baEL0O6/gUBHiWDP41Ncymaw8GsobE+DJk6FrBh0SktWspmt4wCXxVo8D08/acqNOVk1y/E3DwgGmrUrpRG5SUVmxGqKUvrQSzCVxvsXpcHWq0EMy2S3pXJZ3V+niPIzGLU679yNzE7byrXaPG5T0Xak9Ka8zWz+LTMalOp2pVuU2dP+Vyfj/frzlizW3YjVjdz8K+VJlM42Zq/TawxvWa1mbr8z5erZ0lWhJKkt22//1t0BkkaAcqEkwYTGy1ErMqAi5YyCRFKUKDAC7Un3aCwsITATaQw0UiSnWW1GSJ5tbgV91GnsBImWjjGuyFZLNmeO7G3pl1uirX5G7VSHE5JY4EwW492FZMq10kWrbxirkHSSQH4EuDUBXHOUzUjrSxNRnskRuQ9wdwIiQxpcqGq1HbJ4WGm3rAY8ubYp8sq4nQ1HJmIy42z38N4r3GFGVsOKnqOcFwffwk9IrGNw2wyLpwljzt0WZ7it5n1YLFM+rBzCWWSPLGjudHT6CwRotGa23kDw6XbaRP/74EAAAAr0Z1RrWXtu0s0ajWsPbZxJo02tZe2zcTRptZe9tkCGpNttvbJK+4iENbROAwUTmIdYbbACAQKe0rbI1yIzxpdIEO6VsNdVBFGCnOy3FCt0pHAyNDGHiY9KUNlM1gl7x5hshswXHW8n7Ualc9EXupyYiui3FiXJvpwo4ZLC+jJezt8kjx/CUbtYU10co7+LGqnIO4m7TMtMQbVfQmKZjTFaN809nPbnNDfRIa5b9s7VTbBDfXfQIUzqG/riBqJujzUSLApCYJIuM43bdb1fwN0hz29IdKRI2Iutbtut6Wnx4NbU1bPjwb0g1V//////////////////////////////////////////////////////////////////////////////////////////////////////////////////////////////////////////////////////////////////////////////////////////////////8gmRy23fWyStzAgJthkEIUpxwBAAb5GMv6ZwoIRa4lUKUxgdRqSfimSizKH/f5xCwRo7KEXn+bC7C7IAlTPXKTLh2TyXGWRmljq1GtQa4r8uEno86XzIh+lhQQ2Z7DbIsCNeTMBwL/VCV9GE0Qtgwo3caGxYk6vht0WBNAe2lhwYEj6PDmuwViQ9rbI/hwIL5slftXfx39GOrbaRvfu4EaNA03TtruRqw2ViMbPi8PF4+IrXb2pbyx5M7ril77gUbLQo7NDiajRo8bED3xTG8Wp4URElKTXbfaySrxRqioiFhZwfASW1Jg0tHQhmwNhIIEBHlOANwJSVSWPu6vqBX0gUe9GgmzNfbOtkiNQbbo0JrarVusuh5N53GNymSJkKQdhg8DQy1l72XM5sG8dalhLLBhcOENQ7WhHw3kIUigLgDCFtJahoihiK9VtzjVXUY2OM1unr569gMeYjFEr4i6exoHiR29wg0hzRTtjQXLbqAuIT7GLqVvZWduUUKKzupsYkbbQJocV42VgSx84fsDnAu5PpmSO8jMVHOlKzRWPw4GqWhRcq5qy5RJaucKA+w5M+bRZgAG25bPtrJLSiEqBhowLLqKJORgVDgQnRbiVgtObwCKiVEHdkM9oDCO1nCBjLIYGMqSBtwt+IS+EQBcOcM4SAZpEmCT59FblJK3HgeyaEloKUujURDkyoa5oVAqPkhNwlSYL4AcFMBrk/OoyjlQc5Tw1e+6mbozVCW40fuVGR+6xHd4jr8ClpGBvu0N6egzTsChXLcuE2sqJu7S7s570zqeE+blM5z3amBHHUxS6s4szNAU7m4wXKumaFhviTbcdvJJ3HdYeI02YrCw2aNLmLuTUkCeO5Wrml2yV49P/74EAAAAtTZ9RrOGNuzG0anWcPbZt9n1Ws4e27dbRqtay9tkSW5NbttbJLiAExwMaHGfDSBGAlCk8GXm+RC1ah4OyU2eiTodGQMy5SSJxDPBnikpTJ6V2FYGtMXazDiyIhLL8qjtA+bAGmxOFy+AYlDebRkpKJur4MKg1rFjiaqGR6KV8IgBIcLCelBWN5hfXzq6EvqsdOzo6XQLcfU2U1K6NcYS4vfoscpQulvqOKLG6J95XFYl7qLkSd4/PfWOHFERbotW/jR6bldMTFaodBAWPPnrg+Dofvtx7jj5o1R5hamvC2nbgxqk68rpz3sVHf////////////////////////////////////////////////////////////////////////////////////////////////////////////////////////////////////////////////////////////////////////////////////////////////////////////////5JUblt321lllgqOjSEFGFCNYL4JhFbi9Q0HaWeVQYmUGZNYUceRHCnl7iUafijrW6dt5K2qHCIyxVNHmaeVQNlT9KVUry1IOt41uQ/H4zRvlh6ddu9hOrRasZ1GeXxmkTyaYzvPFPHgqmY8q3vA1vcSbUfEXFN1i6tJaRrjV8lL5gYr9RHiGWP2cm5PHIv7monGK5Mqnfp9wwyuK9GkvHhyR6xYD2Teo88esTES2d3gZdQ7xNxM3zWtbRotW6FuFrFI16WgbtSWDa0viYRJjk+2/+1t1ohDdkoFGWAkMVGnUV3BK1GOp5oa3wylBTJVIxF/ZW3jvx8UC2g+zlHMZKMx5+nfHiJDuSz/GHmyQPEHAn77vPJLYIfbGDlAcquLCwyK9HLhQXSENmIGhasT0rs0FEQ9lNZqPVMN0OrAwoCl03Ftm7nZVztSONhvVjG9YzSjKuFDUqxO33bnzm5OGurT+jOEGM2uSfcYDderLRtbnisfR+ubWankDuUF+vsLafJ/rDCesjKizxVsq+yWjMz6+kNfuMfMeVn8OSCy3ia3V5mE9zAiQq1lIxubbf/a26PCIKhWGETOAQPEUbaCjeXjCAUdVqVJB6TDaUSpnUR+gFK94nmmFNSMJVdAnAbav++MXeAu4uWq15scWag+r9U1SYhibgOGIkxaDC/NC5QpndKhcn2jlElVc9juCeLcTFzK1ImIizIgoefblNpvT8ZiRjK16iRt2YY8ZJxGR9NHhxLvL1hxJoTXSLp5IZS4fp5iQ5SmR4GG/UB2z2isiccd7iWbmJWPHOrjNpSx4e3dLsUfS5khsGHKKwMEKeNCvrMCer5hboG4jdds1NaBrTuai4s8jxP/74EAAAAskaNPrWGNsyQ0avWMMbZvBo02s5e2zkTRqdZw9tiSW5LtdtbJLAA6ESdQHmJECdILgBoImMksYQOhkn2j8+xhPHoQ0V2VL3nZTDLO2iqPmEeTiM8fuMOw+6gKEKRrlpmRKel9xntNB9SUW6lmpAsLJD7CN+BDfOjRUguuheHVy4XiERw8KhfK0YppCtueGR64mODdZ8Z4csMHlm1ixnYaqXoLXJF12u6VVTydc5j5zXl7iXmX7Uu5CzV46q2ludN2nFxtfuaTrXany66ResccstpA8uY/FtXTnmrtussV9EvaTLarWLNx3gg//////////////////////////////////////////////////////////////////////////////////////////////////////////////////////////////////////////////////////////////////////////////////////////////////////////8kmSXbb/7W3PgQMb0qtLAhPqbu0BjSxJkCFFi70OIA25T7BVispdVz4rkVVqrMwSlf5qretMgGGmZqLqDQ07rP6R35DCZZcqw5L6OBYeiyqh8lSoBUQBLKi4NDM4cVQRMkA+HIjiOHtzpm43teB9xbGpabdV46vYjcZVF5TDRY470do+rc9ZOHIvacXwpkvmpfhqeqlv69JeaObvwnDqp1O4+5DRSV3KseeR37kcFWI7MQ3Oeqi2lYGH2b823DTJrqpZGmSvVvA9UABuS63f7SSzAqCkKBBgaaLjJpqcF44QdYFVk6GMHjhDcGrIgJJFmLPoZLuMiBZpZR9FwWFfrDtgkTKkLCoBQVWcN/LqBuwyCt9kTmqMRymVnW4uhuhKwn50oaflI5KEoMHCvCEuCRUZfz8SyEGuyqJOCCoR2xBpBOIfBPo81crB0p1dnk4xGFvjyppgkmtZuj4bFzM4Wo2tc8SzO8gwnjjE1HjPb7WZo+I0VctuN+JM5TRK7hMLPLp62N+pr4s+057jKiGv6jefVt6bHOsSFh0/l8C0fdNZiVboLzE7wlKN3f7//W3XAKGkQtUxfggURCkQ6biWhdWGSgdMmdSUTGaEsmgTAUXLRw2j+FzHcAGiSdSYGRwmcrOeiAESTinS/zLVmyGKMykUQg95YHi8Hti9TlraWd6zunGEaJuKpjyMQzD6O0SYTUMsLIXMfRLCeg3Gs4mm1YMRxgO72VjxkiNq6V5/v4iIRmMMtILqy6nlewp39X21bdHWW11hOoRhVrtsZGyK1ucBhjJaDGgyqJ3Ni8LDmkWRqTaio5TRILg4t16+DEjQ6q/yaeWaawnGLEiOlyq7N2c4hszA2Q9RXzFM+P/74EAAAAsfZtRrOHtu180arW8PbZoRo0us4Y2zjrRqdZy9tigHLLbv/rJLDaFrfJelQVuyHWZcRKlOyRF0gZoqRBC7EJZFAaD87Arh5mWKjpfGPPzG0cyzjPJY/y0W5rCg4bwS2BnIVhRBcaIy5h8vsqzxR/l2hR1Nqye6JhH43J9mu9IDMhks5nsLaoYLCoW1xtBxuEm7rUPT22rVf2tEpMwz/68b1pHfyxa+Xwn79jpDzfb+9YsfG5/9s28yV8WNek8fEurRHH48Caet62zExvGLN8GHPmLElrfUu82pf13Lpsza1HYWHf/////////////////////////////////////////////////////////////////////////////////////////////////////////////////////////////////////////////////////////////////////////////////////////////////////////////////+U1JLtt/9rbm5gAFcYtYZnLGjhqTiLSuUFC17ciYOWRMIDWgPxDlKs9Vdb8df8AMZ8perPNtJ0waWlZVB2KhDX6QdlSkYlZgmJzro1Yo774SuXubKDQV54Klujw4hMnsRD9xrrh6UyMUaGxWWAeLaazbK7juTHJprhssOt1PpgwyngqXF5pqjLmaFDgd040bIrhFXrrOYztvjzx4yqexWqSFR1SjPAeq7NMVh53tneq9nc2thzVjU+XPGPDxud8/e51qK+j1gd7Civs7lvZvgSvNwYG7v4dIoIDcmk2+tkllKDRIOOtCI0PkEALHlF4ucgaqaugceTCICmVTKAMMENJam/s7Gy9C+yhdTcGhkkELvMiUHGlF02RpJEgH9Xk7lppbgKar/WM+vS6qtQwEnttCw2eYiOIIzS74Ol8QqtmJdEU3YJ1RPMFmobuQKXX6oRbYU3hlG/VDbrd5e0kbWL0FMhHNXvetUoM1aPHaNr1i2NXr9S80YOni2qxuOsKFCjak2rWr3kw/TH2Sxdhj0MtpPWUXLF977RLy/Lp1ruL45Tqr1u7kdVRJMlv33/2tuekkGL3CixZojrGRNLDPYls349OCSXYKE2bNNEYav2olz4OXQzJGcKBHc4ssWrbBTrbX2wYuwPBga6MYv+yl05ar2VWYIfq5E6KHX6S6WRig9WRVRVXGYRI2uKyshhsDGbqvakGzvV1MkHpTv1e3SslGyHK/hvK0X6NStnYDvY01EZd7U9n8CHCyoX7jDklgNqmOJZPZQ4Npj1Kr3idqgW9Xr7/Cubrt8ynhTZniQ3saaVUsSrUT5YmZaz0fOF7LUCVkg7pAcJ2+dSx42lNLIxVV8ipc5o7Y2K6eRhP/74EAAAAsaZ9RrGEtu0az6jWsPbdrto0us4Y2zjzRqdaw9tkAW5bfttbJLOiQ3cLsssJ+IOEQlQsiVlct1xjLjp/y6UOlDyVUMvk2KMF31pKoKxM4bCn0q502gFVLUVGGMqxN2noBsQ/Utyq+1GhzklM/3aBMqg6uqIn5FwKtDqWIRGSAk8V2XErJdOm2lEJaTTo2zUZt7Sggi26JuSrBFOcoIHk0NXQjCOaBmfZ1hHDYavnqtQsyYesjphFDMQDOJzxnZsztNSCMiUm2uNSXhCMmIaogVUZXRYkpr44diS//////////////////////////////////////////////////////////////////////////////////////////////////////////////////////////////////////////////////////////////////////////////////////////////////////////////////////////////KJbl1t22sks4AQAUBI2QGNhhUArAhLj5EAaMjGkhA5dBolIzGA0OjC5etiOqBYByZxKKV1WyNjddCclwLIZY0KAYGq5xeIRerR0FXcelzBW0vZVtFo7FZsSiv02IaXFPo4aZKTsDOULMTYg6UlSzjdygXg5hagO2ztbjR1AnjxKQN6o23xaNCmvWPaeSa7vUJ3CeMMF5Ff1pLDj3cYXgQqrmTF2KF4UCKzszyVza4zdPGpAltFr42nm7PfP4r9saFO+Y4D2O8zHiVpmFa8B6zxB4ADblu3+tklrpal+0NywsDxRgZ82JtPIykEcEFqHzR0cVtF+J9hY7dyYidz2GTyWxZhZi4Ut051MmMylAAmuRXERVgVYy2TJm6sibZRZKlsDJYYac76ViNic+GszqgvGaxOfD8pcC0tKvJDg9iCkEc7YWhRZmG64d2jzHqMF+h6tu5BGJJehISMyiWHDurLLynCh2unR3QXl88obcbgWRzFh49Zm8RztUl2UNQaJjk+svRGWELS7Gu0s084QrmjKpbEZxRsKUhyxkEqHGLo48O7Q9SxTrjC8FK27bb/7W3YEIF+iYESvx8cguTAU6G7CEIlcPAwwNeByyzKGie7d0XbkCQuwBiF1QiihiopS2dSLSVa070eTWlZEIhth0WgWo3SglkioJTUXw/9UkaKUqiL+rcs8ZV9jblYTKO4kZVKHrJeohrExjZPs8Ym3WJ5Hl4sXLOp2FPYVSLsN+qba4jDEdtcNPx7q+M1vWdS2PI/VCdqwZzKlEUo3UBTsaFLagYKTxMx3Nymw5r6dYVazJuuZH7C5L8Z3txgR3trQYMeJBkcol1+mHWI0GZo3DiMV2hmuxKWrt3B3VqbP/74EAAAAs2aNNrGGNszQzqrWMMbdpxo0utZY2zojRqNZy9tgAG5LbvtbJLJBE5uAmEkgXrQaYpG1NzNRVMiQJOf4OC4TQWXSpDpHWC+5oJHbQhkcPui8cTsN+XaZcBRuC0xrpMdLhgczHX5uQVCr8ZlFK+pfTsD+uXTGoMpbOUgO2VFVx1sj3VnVSm6/taMrrU2Th2qxbfDhY5BZWkVNtxXcLp6esuMUaWcnhWVvbGmMacbdYUqtgrb3o1mwtHrUdI3GbPWX6kmNmJuW7mqE3BDx/aKqBlXlr6mJa+zvut81/L2bVdiWV////////////////////////////////////////////////////////////////////////////////////////////////////////////////////////////////////////////////////////////////////////////////////////////////////////////////////////8kmS7Xb/7W3NiAik6gQskqW4Ko3dVO0pDJcj7JMv4EwDnstISsqbI51WMy9AOSJLelQiI8UX8zmynEsAuwqigpf7o1X1iLFopCXfj0UpZ197bQhrhDiyTooz8fDtQucGk+CUJToKUMkMD/vEMjMnSxNfG21v+88hrdtxyWyQ+dQ49ipl4p0SuRLIYI5dPT4yUkpgevjc1Uh6zDAlsPsBKOHF8ba89sTr8+TDgoL1yl523LljTDvOvOWgZarSXLsv1cgtZE87161qvlt9KIBIak13/1sksQRiLvEIsxpYXhsWVoTyScHnDqhw0eKv8TLLKqg0kwQUly1sCL5fMliAxpEMho9zHi7o0IimTDCIciNMYKFJfAgRR2XvG7D0qjd+Dmrvzdd5kCujssAoXA5WmkbJ3CgLU4reJhmRUOFc2uK2MqWcXwK1z/a80cVpXH2ILJdGouI3noF69Yer2LO3iOWbsNvHiaNcu5OamzXv755Y6W65FfbJDpIxh6+rRFls5bPbsrKPPs1u6tU+xC12M2a+14n0nw/BMP1RJUlLUbfaAJlt13/+1t0EF1mmF7wqiE8jha/l+jwREapgXwLrOQcJbIZ9MFLKFxq8/D9F+AoiExozEVy8hpMtMlQs5FczAQM7eDiq8Vrw2uixapWvNvEZiTQHFEaOoUwlrHVURWoxorMxo05G52pXp/MhYS3nm0oJxOJRJtgcWx9aDPPI/Z4jLHU7OjEMJ0hcV/LRh3msB7EYGe02EPnRh2q4pyfIpphxpmp6zLmGyMzE0R1ywMb87Swstqrd1E1LpPN7GjU6xK5XtqsjyPZmW19vpHJ+802vXFjala8WcK2sVJ4mnarMqnXeIlPDibP/74EAAAArVaNVrOmNs0y0arWsMbZuBo02tYe2zmDRpdbw9tiSZJdv//tbdbCxLqgARN0PWS3YrRjoRzg0bJS70hDgj0PejK50ZctOGBGpjsFE9S5h0BspgFnC84OgoMKL6ZYiyqpSubF5yNU072O0UMTjmO6RiT7rVEMlG66M/bVB2ZnUaG2eASJZjQ/bPbKS4nbObLvh+kVH9+OxgdLz04Y+Nhx9fn/SjSZ33l6hL6nbbaV+3ba9PU+TauQsT7YeIVx44hYxy2qVlJbul+//lmnLRObksOvRUZftkNPy3Wxnu/aZEx//////////////////////////////////////////////////////////////////////////////////////////////////////////////////////////////////////////////////////////////////////////////////////////////////////////5aUtu2//2tupxQeoogoX2DVCsBQTRwb8z6loI8IKgGPmRA4Nf7Rk+lMYWzlWakIlJ8FomtJ1TSKSQi+CgzFS2ws6qxGUuK5EeWaz+ZmOyKUu/aiz3GIyM3RDQUtxLB91Z5JOC0IqoApKJ4SB8enxHwtsVK8DzyOYFliqoTWO3jGxwYdqyj7rGWo4hJrpJjbSnglXKyyonnQlY7RatOrRO+uJyxJJfM1xx0ZIWKD5DWyJVTdDdg5p1Q3Bix2nLL7FB1a0tnIXnNoIpXPWvWL3nSxAoYJBSUt13+skrcx0IZckcUah+kki7MtAVlCF03ikrbEIYk/bwqxJZNhZ+2RygZgbeLTYa5TIq8ZmVeJKEyFF2uFn4CViZ4+q5o4xOsvbT6sFjIYV1BGzIQodJ2jdSaHpYlZfjgHMdBfVAIOgi3Ieq0idY+NqarJBXcHammixMKmB8RlNP3JxmX4jPAju1bAWdJzcycyqNLieFRXun0JOvJ2VuiQmCe88dhjQWSC9rbOotruoDKlXngYkc580fZtCo6tamu+tAvFkgPYL+fU8eLiaLM1Wgz3hw47rzsmygHJLbd9bJKMgKHEyUROrSiUYDGFGS21KLg4OU+p5OF9jL9g6OU7DQWQsAvN0nZChXRUIkyJEdbZG+UMyUcKAjTYNaBAdMyqAnnL2lm2sVVlSRWBaasgw86zl2QxvON41MyJXTDCsyHGrnBqUhvlEqjAUWlY0pyNMzKVQ/EsFjVtGNwf7ZlWqmY8nOrW3xY0CFHcaQnisewsKRwORsXbktM60nWBrZLOT1xXKga2CFmAdztQRlhIIKZhfXZHzK2LMPUFOaxuO+VjjNNPR21p+Z4zTM29tsOispWLEyzQ/Djx9Rr99trP/74EAAAApXaFRrGHtsz80ajWsvbZ3xo1Ws4e2zl7Rqtaw9tiAonbtdvbZLDIgEzktwOBKxDh2LJCl9Q9D6xAREnx0zwts7DJ1IsL07TOgQKfWKmnTwXLL1DAqbjFGoP+jszxnz+R+G37hr2+cqliUom1EiYlhSqFwVY2NqsVBrHA/dxWPCPXEVnb94plmWJZ9XiS23GpEY4Lqrw0Eod7kwrasW6s7Gl15DFOo0lBMgvObViZWYmGSHeFNPdza4WnjC5uER69zSJWrq0tI9ounrdV41UpNGiP3mY157bpPErV3N8e1rUiQ71j5vC1mkS173kp////////////////////////////////////////////////////////////////////////////////////////////////////////////////////////////////////////////////////////////////////5BLlt2u/tklZ6BDEDDgICODIhUGnEhhOE5gBCaguUBlbSCJWGGGkaRXqNnhyJDAErBSbhLRg1i6jz1QhYJ+0xnXhlmMNMhqVWYQ84jzqlY4zFsMccIJWXxrIWYyXgHkwpk4IeJpaQlBFeTTpaEyLuBI1eFGowajR2qNCyzahsL9kfwoFL7vNmrfSHn0Y8Q5MNUSNHdQXGsGXeqw54THJe8CN3Pw7RJn8SFZqb2ar51ZnXH9d5jP7R733abEKBekt9zxI8Htm3l73+YW77pXW4ZJUcu23/+tuwEJ4XCMxtXBGYoggTSxCyBiDtdolXNWQ6tzkDW32RqUVTwfeFAazXR8TP4rH2nwHMtaiyTCnT1pDtaUwoadJwOCC3pCiw0F2ss2diKt8PcmC6G6AKBaiSqtmXBblYeQHQNWWEXZSApgByTUXICGSULwa5cieppPTta0wIVChqdk2vQ5mGkrafjGu9rhWM50HVl6yvmZMoo6YDU/gMUJjfxkJhIPUVOM0VXXULCyHccri4tUsOHGX2Fqgur3Y4S04tsesGKxNkaC3tskmI072G+m8R+5+22O12W8aksZzZ4tnOCyQrwmJ4SlJbd9/9rbrIBExVF8LOA1Wtdbr1ISBgO3FIMSCuQanqWNWdpvEmZdAyb1h/UiEEjZV1EoFxw+2Bq6Sr7BxVUy4zqNMgti65lUpiMsESWXi3bTHWIleD+JDAEmFzIKOwPwsZNFekEkmR4dkWlyXNnS6EQkk+VJ8paTUfMRTXfPFhP7TjA68BCztO584qiSA/ldSx4icbIMSd9IjFO2ot22QUPdUjv5JpGbMFtywQ6R2du25xEJYssKoWWFXHNGZlqNFiZZI018ze2493seA2trbdghO4rtVYUsGZwkiQfChRIDlGjQv/74EAAAAtHaNPrOGNsy20ajWcPbZspo0us5Y2ziTRptYw9tiAWnLdt9bJK+wYYuc2wC+wdKiY/Sayyg0uH5kkBqrDP8p5hahUHJarhqPOWxdxrjdXEYy8ycD1sqRUJuxaRK8fBkMQiMsaehEzeOiwXgd+NoRuuB1AD6R1EkwLjhXsuQEjgwyw9llnjJapPaRWNdWqLZJva9uOiePr2eqXRJiasdgvNX4mXyldFeo9afR3xvoroa/FjV0yhbT9+mwax7pyRCpx4/C30DbRlEeLEswsUhefdl3X/21ImaNZFB0Nr5Eydyr1b+39P//////////////////////////////////////////////////////////////////////////////////////////////////////////////////////////////////////////////////////////////////////////////////////////////////////////////////////5AMclu2/tklbIWZYuX6cEpaGQXlEIsCDXbc37EgroeJh1V0aICiaDPPRMoPJOI3qJiQGlOUiLI2KJtshXu7a7YsqGTReUtOiDvMMTOcVtXtfdSo1yIZRDW2EwlhiKYsKL6pnb7wmq+YjgvG6z5u/jS7u6meXet00C+YT19drla6R4GaQsSXzi2sU93r7Lir38XEF5am95gXiYhvIUeqqhzRcv49Yu4eJIlKvHkSBPvcuvbNrWvq2dYpSFB0+hT1tqLSl66c49ZomKsEQAFKS3b/WySvQCWiAontEDCw4WKbRiIiHFTodHhjCAX+kKiYpFuydTMU3ygCG7JMkXKPsNZCTL8NDgVeCfA6QJOEJqcgABTmX6TDt1TvVxInTYMmRADIGBgEYueaiWfEc5iRHS6MXkRgRg/IhNEc+VatJiGf+k5aoOSbeuHq2yla8oP4ETqy919EOBW2fWQykvVI4De5YXlYrrWjg7ULbvfGpcXPzyFSy9bdrD6B569ji57K2YaLjFSyXLnCrT1q584rgtHifqRvYsehbcXOP42pZuYsnPfSXmQAW25bt/rLKxgR2UrAXRl4H0MrZs00QhGFMjYuCCv2iRBjn5PKIiy+0yCYCIsALkMZThrRgOsiGr1LBfBMVR9odSCYXMJmLZZyoE0Zby9cGMM3GBIYjwKyfV5FGAaT0/WY/0agoBNiDlopEYSo9w5Ei9OCA33Z73mibjRGbM7CxxYTnfxFfAxuHLDgt8e+3Jmls5yPjpJycq5UEYpFAUhvPTiV5CVQcrSbR1qFOrDZBzuTEBlX40LOHkjcrkkyt9Y940rpvrrMzdBw6jRbwYG5tNkOPHf1f93Cq/piPWazZJO7P/74EAAAAqYZtPrOEtu18z6rWMPbdudo0us5e2zoLRqNZw9tgAopdbv9bJLcTtYWGphUYWjY0TAhBbJR8h+CsEBBQlPZ6pWzIMMTDQQubSyAaysEjZBVmOLmbC0ZE16B4KmEND0mfPCteUuAhk2R0VxKz0rzsLZYlSuwtA5CDMCVCSt2E1APX2mPTtUIHKobfuFYeWGJwIGYzxVsoMLk08gy9SSu01riHns3mBKm6vkW5RjUmVzjbJcjcXxnzVgrHNZTZk1inXTib1Ahb/9LvuKtLwxF7paUrgVj13pTiIf/////////////////////////////////////////////////////////////////////////////////////////////////////////////////////////////////////////////////////////////////////////////////////////////////////////2So3bdv/tbcVRI+tRH/iPakJ1PNZ67icrdXPJQVgUN7USms1iRHad4K5dNrxe+C2XvG2rkPSl4ksvUts6bxOg9zjQE50vgh/nln5XIYIfF45B0so6j+VbnlWwI7yEr7sJ6SJZIKJSuDmX938PKs7OnoL2PeLWPSNCkao7OpC2LlvQb7azHn1SjM3ZStbwVwhJvsBjMjm1KF+4rmrPEqwaU6m1DYY7YwOUesdtVS92ZwY1pkurIMNigWk27zeBV9Gg+kCHGbtXntRgvEixmKFveXr/xqu26YBABTd1u/9sksBig6ghtTNVD6kG2swtBo4a28d8UDm2tpZjxzX5aEKJ2qE4rdExlNhUdR55oMdUrDXwzgdQ2hKgtKaIu8oI7TSUinMe2Xqklzgw+pMtwMYJQQ03GZwJcuoxQC8ZGjMq22typlV6scYV71jNjyDvDVM0wmy0GaRt1ZvlOpfSqSjvW95fN6yQXkOLEVzxWxWZ21ubXRxjs7BR4vMl2NncXC7x8wwXHckytyrdRn+WS1bw4auo8eRlW+njsLhAlb4EfGokjxxg73CjS4gwcYkdyvaQ3CupoiJTblt3/2tuQbHORGiczwjNPgIRDKM3RGAIQVG1vp3yEtg0d2HbhJCd6IJUMmRqDQggi+VRRx+F0sxXmMIVGKpZCyWG4fponF6R2InyJ8eNynYUxQTknx5MUCJMxmYhT6LhD3FXXO09TzK96nj3TUFDVFdCO4scBungrmdRSsh2Mi0tkpMJHLx5l3jPVG9kZ2dW1iqyreppFCpT7MhHqWKfkZhcU9eLOuYbc3nSotM75+rT0coaGuFHd1tkoxtbemW1PN0sfq5lckd4qtbn8NmUcTM+FYwM0ZaXOna1RYeupnHNc2dMi/HP/74EAAAAscaNPrOGNs2Y0abWsPbZjhn02s5S27r7RqNYy9tgAYpdbt9rJL0LBIbAFVVcvUh/Ud8wwRsKTy1RxqTbKKsmbj4jLAbUY3ApwQpQj09DQ5G6Jbx4m8UOdt5ZMPMhmHca0ltRNv47nKFvRBg6tZ0MifymG1T6yKMmn6o1DoSiqHiAJI7A0oWEj/daF57HH/vRn3D6jD4nwJ4ITJq9vicbmCO880eQMWo8ydv/zr1sudXhvddB9I6r7PXX/eNRTqI0rMbNY70jj7qfvvXc2Jj2K/SlqpNqxDFVi8GMwTBSD////////////////////////////////////////////////////////////////////////////////////////////////////////////////////////////////////////////////////////////////////////////////////////////////////////////////////////wCW3LbdtbJK9ZfB0i8Y6QA+EqhoQQAmbE15JcmJtEpAaeCUsKJbJbhrUMp/NkFWdC41ZUUGjNMZbJUSlHqo4ZKtyKWTurKWaQY5MB3X2nZHKahUI5rRzlcm5I6onP6q3mMiXjaeqgY1E0I9AJ/dFa6qs3eXkWICsaokRhpHitENscdpxVriE5OqQ4E7yPfs+YMz7US7k9cX7hC2rIs7itRY1WKK2uUHN3OO7cq2hbmiRYzbHhMsCSBaJFiPqOEDWLRY93bW9frl9dvgq6Wz968hwY+oMsWSsDxgAW7dbt9bJLiAji4pjtEKK5EX1nDxI4WeiDTVXhQhwiKVQGKKJpwska+0xuNOacqTy1WRKcwC1QtiyBgwBHZc1JbA0K6dVau4k0uwXVj5EF8fSMbAlsgEQ0Db0S0BEMTmb5OJR1Y0PqipAbRJkSqPGqlrqQzrVpP/QRaYXSLE6rDPnSjUpMZ0RS4iy5CZQlGUa5ITnaQdp6y8Ea72Wi1nFGUTZ9ZAcrIZFfV0oJtCCURl9oFqsgUYclKsiK4plNnrBVtNKCbgsAKN27b/7W3TIJIreSGJEI4tslioCMJLqQyUPWDzHDnhclDi5sDQU2WLNxEk0BoqNDI+CwmOIpVy/adQ8uYRrqoBWUQ47FJZdujhispGtONclRfk3VAOw+GJnRzM4M55yNrifirfsJYDgZy/FsLzBY08jFiCoLWw16Z+wwUqiWROLDKoG9VrovDi5xnBfctp5qhuV4KtmQtRIpTFQoDVOU5SYl9NF64nMdSqdxW14eCrWWCC2k7fNZfFQcE6cbVp65Uy5sywzsVnLLPGgViWq9ve0BwfqFJzKVWKJknVjXAVqqYXm530CSJez5Ev/74EAAAArYaNVrGGNs060arWMMbZypm0+sYe27b7RqtZwxtiSo7ftv/tbdShR68jlFdonBlA0NVhYEcEwUr5JxghdPJzUO7OxxDi0uoubsMiQgbWg61p9IhK0aZXFUQmo0sSYHjOQXlPvvIsM43Lk8CoQSBQMLqljBbxJ1dJFHFLLh2XI2aLGefrSXusvq19n7U9jtPzuiQ8TNLV8cefy9yGtFTOvHzjL5/V6M6YNj6Jze5MnqhMUQ+Q6RzA/G0/MVG/PVtSUwmlMv1F2Ptt9t46c678qG3J7oUdK1eX/b2d//////////////////////////////////////////////////////////////////////////////////////////////////////////////////////////////////////////////////////////////////////////////////////////////////////////////////JKjd+1/+1t0ZJDpYGaIiouslHLQAJPgiREEWoEoxUrdkg2uIjF5V1r3gRSZdl4UE8EJIqOS93YAc8dHABftNNlDdm1XpAUTpI5H8pyURZskOreLaAI1BiP5Va8vX0pmr2k+qYlnawOHSAmTQPJUNCeMHL0TINDizaCe1t6guHhhdStP2jqrbdGHI2T0uCMfjiWoiHo8GH+rWO1LZ2cSVTnyatK9AbErTElHcRrDSx8bEp58u9q10nZG862nWdHZqjjqc6Qrpjq11kUH7Ec0Pqd+4tVgANS227+2W2CkPFlh/mvC4U/qZQtKoJ2zqKFy2aipEnG1iNdBPG7DoOUFX7Igz0hjr7ID/lSUcXU5iytdeJWaGFPBNuRCxIDOndkjKWNiyMImimMFPHm3OBrRWCL2h057fvqPJ47yI5XfQaz3tt4w2WIDmrGPcaOyJdjgJFWn2+XMLDrbJE7nVecdH+wIbAXzzQhyJWUBu7NFKnUhLYJ+cw+353mgzHAqyFiGCFpQOMXU0ifxCnh4NAXMm4xSRE9QgK84A1YE41NKtnUcVaYY1qzutzzXhxLVY9uMJhbJpY0fU9wtKiVJZv9/9rblZE2kWyYsdCB646CydAepQvtZA1cFxHIT0hLHneS1UGss2IBILKovCDnMWQPa1C2nJTIlKEJgl/Gl3qV2m/lzrTF1mVhs8WjENvNA9nQwgGRcPyZpJUtt1VnqYrGJYPh8sTFTaSr0S5y+QRpmXrnJuZw2SFMdBWCHJlxRWnRVgs+TFRaqVCeDENyqZQoRedkGptGSjN1YuW0Jaw2KSrugHM2ovHMeTc/VkMfh7LyGVy0VYHTRqBx6kEKxGvZTQK0M6jRIRoSIVR27ZbTZlM4+r34GpbP/74EAAAAsraNRrD3ts060afWcPbZoln0us4Y27l7RpdYw9tiAU5LddtbLa+CBSuB8CHBfohQwR7VZwLRL5VgiK9wVp3QzTlCURlKaTgEmH2QE/X5vtqOgJ8CrDFhPkmi5u4NaOXlTSEjYPujUG3MVezXcd2xSvliTRp3GC+mla4VG6j5xtHziH26dwasMm40GLWC2vdS3tXG4fc6T31HeQ3NCGZRK/E6SVTUnnJNnqhKMc4ycL2VhfkasHY5ObcylyPs/386KOZXKRLq9yXDGpke3x2E6Z7WpNFvezqNet4NIkK2LUtaPJesaHvNr0exb//////////////////////////////////////////////////////////////////////////////////////////////////////////////////////////////////////////////////////////////////////////////////////////////////////////+QFG5bbtrZJU/gsIhSDtWjjZzIk1kLGJi2bdoHTLqCh4eW8zWKMlXi38PSdIJwEI+RxsEiYOrIy5VZwGQqAujSs2hiUxazPTVp7qCKw5DSxFjkyr6Rrw37nE7GpXu5KwrwaJqBuFp/eSsbvlpcL7x7BexYtl29TymhJ+K9anNIMMNWw2Rol3d7OqFW4QVDhudpJ83wnOF1W2R4c0NYfRmy+W5WMjbOqpm/cOLmkrC6cYrfGfL8WeBK+h3l8et7NcRxwrIj9wa4EFmexo+p6TQszuERzABact2/1sksfLVsrAW4XMCC0Sw5UeXTVCRHIewYKf4oM2Bj6tq7yIUYrqZtMCOwUgmWDWspitVNR02REqHLRGY8LQlq4i8T71GdKatopssHE4GlaFyABJYlCORT1lS0uYMi9EeRDFvyrGXkBg7XwStxx59pPAZRHT0ExLF63SB64+VKZsX6nhzRhCho/tpN4anxaOGl6KI6LTzuozkeMUpy1ShVun5tlcTqKYKHG1d5qhwvoudoWjpa7dEYHzlre1TEhKrCvtWPXE8THLPgZi4uQC3HbbvtbJYaFpCEAQ8ZyN6KqHKTyEIxIUaRLJql+yzU9cGQQSxdMOYmZMCuF9EbGkLdjbP1HE3FWPSRBIlLzIgMyf5lbzsskURQEWk8PaQ/UlAC19GNwrChacQIjColIpDyjIcXVuFqC0maPpCFaZCSeNauSTcjcu4b5XLy/VDWpTMZpPJmIxlyT5cD0oUfxBVybRqGkLcPpVF0s2+HFTsFSMMWHDnUNoHezObF9x48Fpgwkk+cqtrBDiMfbdbYJqQdVrGZnNu0y5jWhKqSaLvwpID2O7h1vCgRcOGHFFzV2+khYbv/74EAAAApRaNVrGUts5A0abWMYbZoxj0+s5e27wDRptZxhtiSXJv9//tbdHQQVgJmY8hGZBtzOKpGNKDTeoRwmMKLsuHAGkAQF9E8FgxoA80I4lhDryNkHiUgZQpCnSDUg8BdOC42veSxGnnK0w6WoFiHXXIgCERim5QQxR7RpgSQbBdhpTtHsNNXjCas6yDBApCFIw9BhZgsrbZrItk7a+zizk5EUWGXjwr6IvjqNzSYpORekKNoesqLgOZJUZdg0smpKStdCk9GTq6mdk2gVUVgwpksaNpNtl2mVVCRKCqCLkV087////////////////////////////////////////////////////////////////////////////////////////////////////////////////////////////////////////////////////////////////////////////////////4AMbdtu2tklg0LTLcnJwM2EAQ6L9JBoMiRH/e4ZNSCzYYkzc1YFtPW2ilcEAmMMFalOpe1ll6gLRm4rIfkaJJlWOA/EPRdoN6ZnocaPTVIBjYqCEFYphvaCN3cITb7PSrCgjdDepms1JZIJVTSuUdjN+3KrVDucl0vjdHL5m/VqzEpvdncrNSmkczqXUtJLqWXXZRcypZfT3M7UDx+USqExy/M0Etgi5dl05Ym5fM0kBzcio7FfKesxi3h+edjnblLjrPdzOdprVmirRCtepJ7O3bypZfPWLWFnLlbepf3Otd1FqwAMcu22/1ktyKiSaRASzMMPFCYALXl7jlCdNYoUJYAhYgDV45C6kbo8zh+0bTMlVGIR32jL9hFCIjRTPHacGZoE2WN2jrX4VDcoT3n4IsLzYtGmiPm8p7B8sL8njI/ua8yqfRFJs8Fs40oo1xFZLnuXNT4vN4mazxsPIE8aE+etEC8LWo+b7mnxN8a3W+8+e8amoVqaj7rWlYM8DGqOMGTO1pnj3VraZStjMiuY1cu3GAoUJUEB85ud7WzFg5piDJm1M7hT3c63YX73OYAMPAgUiAC23brv9ZJX3EBQVQR7Qki5vBIRJJIseNL3pssMTwDJz0pSVa+hNZivNP17xDhFlFdu6Jaj0BGQUNv+16UiymCNq3B5V9NYd1tEd2JuIxp0ojFhpC7CIicrd1Qxx32ZQBHarWI2yeG3acdk9Io+/zOaJgrG3/ikCVH3h6KXMaWWQ9fmKTUM1IJlcjn9U12fkfMbcfl8rpqTGrlT41d540T7yuxL6K7IJbcyrUUT/86mFWL35NJ4zA9PS3oZj0Ee+lSHLUorT7/1OZdyjOW95WKSntzMnimsKbVu7UmZ+pZsWohlL4vVp5+pUm5idznIoP/74EAAAAoMaNRrWkts3S0ajWsPbZj9h1WtYe28JTRqtbxhtgQWnLLLbI25Mp7rJXgOh0axDOB5BkIYbLKLhStFUCZgUCwA8qwQ8UNnHJj0B4UjMlVkrk1nlZnDE3FTAAGhNXafff+BHy3GOMouxi23i0JmIPHDI8JGBWRMpQIEMhW0zNsFDS7S2sWIQGhsEA2bEc1klKZrDhDU3XOKkLQFyfDkZ66si35xt8tgvbPwjXZNpqQuoLynsKdK2lZTyGQVj5z3zh8nm3sJbfrdvNl7v3DZ7Xjsb85Vbv////////////////////////////////////////////////////////////////////////////////////////////////////////////////////////////////////////////////////////////////////////////////////////IBabkslsjbrGXORfFQDFgFhNOgA4ADNkc0/HsnDRghryqtJotIWWmkNqIwVFk9V6p0u2/03QsHbKFAOnD9mn1t2I/qA2Y0MKcpfkWlK0Gu2jwPdWM7FJGkV7xaKWPJO9joZFjsUJDWK7fhlUDPCnRZQKmM5tkrHmdYbM7gNLKwUntLZ6uMuUrU8VyolvPSqJNdxjyUfus572HHkfP3FXriSHBa62hVa2zVGKK39iZXskZ/umYUFha2BiTrLtSwOs7ix2FiYVEgjcqdpBizMg5U86J6PqCsJFLJ9ANDSkS07LZtrZJYAToBwo0heEjQ0LEAWFUDpE6GwIslnx4YklCYYxfYzOc9zeXFiUiCspwgOllsSBpG0kcNWW4TjQIOeuGGQRJIpTZPmGnVTGghTCFIvMZprbs/3NiZ4pztLClFMkV1BdvGGE8DzfbqqogH43PtXYVdVnfJ7VYbAxs72zqOzR7RX1K3rZvrHfNzc3OqXncI3gzQl+PO4RXDwaTau91qBLetvjGI+IOLT+u4j5y3D3FgUx77pn31XV7Qrz+CpjYNhyImSW05bdtbbcsQu8OhCNAWGjGhEw2jMFAV6IOo1QE9oybsVf+rep44mZAdibp0JbviR2xxqANNs9qXzZn+WM8UCvTZjTO29j0BLvbszW2tlTJfS76WSwHBjuYvfD9WPwm9D889zty9WB4ovE3QlUqsPNTW8aetWjy7m8hiWUtbc26DTI2xRVd5mdrtfuTrrLTgZCKjQYcnY8zNpDhVGpsmm2VP66pAJKJw2hsMZo1iB4/BMP0MYfeH4BbeGZ194szSHH4kLuMklD6SJajrPe/T4wC1OGmrO287tOHLpfLH70+1SROQ3kZdu7RwxfsagmEW26tNoYlF3rlm2YS16V5TFNAFmRPK/TYn4P/74EAAAAohZNXrOHtu8Q0arWsPbZeln1OtYY279jRqNbxhtkSW5bbLtbJKgUI1FY02YsNCjpI9ouNlyYUBKQEFaVtFDUKkMCgfSrJmkzUnGS40ESCbtQxiKriEuke3pm5NhbnbdDDUaf6JNVgp/mFoJtXbSuLPHsi4TqkhpxoozJG0NtV0tY5ayanUUOC2p6LMrnr59ATk8sskdyiwHr509iRNNl7tk8PHfwH1mqe+6eBJmsTVpsXxWmo1vvU+LVj5t/8+vhT5h1zjVqa36QcWzvG85pTNcUrnF81xJqQRP////////////////////////////////////////////////////////////////////////////////////////////////////////////////////////////////////////////////////////////////////////////////////6JKSlllutklJAhf5AGPDhGSByM2EUjPoaOgQA2jwQNCUm1SRO+/kaNrHlv3fYZBCYzMX4tUr3TCleNSTRWJyp6p27I+0tay2/LD/0Emcjt0mbJ0vyiZHMsKeRJYnFS3S7Ed7YdynXDeL0UggzOnj7RxvCLrC4RKsV7HAZ1O0E6T1yCqksZMyWD7HKGoMM/hHUGkYhoF/fHGn0QvHiIISg+LqxdlwO85C/jEUyKbYzARbxP0gOCMZlatsKvclo1ILVFVTppVq7Sarb1WfiraGBvYGZtimKxvmaMwas2wpnBzQrTZqiJXWn+I1ILVHYncd5KAC3LLZtrZJayN0FJMKVJYktcHQVAJkMVQCJBC7kNqXMaefsrBHZfJ5dseA9BAeJPljF78oTAak6zev0pU0Vmsnl8pffOPxN/rbvP3Pq9KLBaLESw2fVqSUjsBl1ZV5xY5R25yQIubeWPLCORKFlY15moS+0nP5fQGk6xbx7jZt97M2s4tYcYRbsSiC8bjp0lbfvSJZSJ2Gv2abo1FfKQduLF2fV+O+Wxpj3Xspux/9Yf3azHb74z+2s9MsXpABSUkt21tksFDIMzAWAEOQ8fGLZgZjBgDAQiB1g2sDpQ8BcW7F3SsCjbtTdIl+6SbrYl61GCvTTJytOfla68GHPA/iuICb1/F7LyftC6H1nZP4z1Tzcn3pqk/Dchu00088SYU2OQSticAPbBUoksqgx14U701altadSVi+pc60BRfKItelzqq2rpEQVttKX7D7vsRbtAS/oeU5KgQ5jpO8yeH2us9jFO7b+Qi/WpqK1yYh/kqkTBrUUlcCQWprAkmgKmp9P+/EdjErwhyLTtFyXUURwnbe4LnIpatV4pPxals6xwpMH4rUchl03CYEf+IX6Sb/6fUvoHCgrdFaP/74EAAAAq0aNTrWGNs4Y0ajW8PbZilm1Ws4Y27y7Rqtby9tiSW5ZbNtbJK2McCsWCDZVBJhliiDl7Ym9VbFQ4IFSTZlmx6F0MFCD0NPJAfEWn8ESHiitiejNQVNGI0vyIrZnE+JJG7ErzmbMikD2wHDyOisueTVjTp8ee9ahaYOTtAMWz+C9fA7fq4/JSHuL3llaO3tKi1dfPV1XUL3YZj1h6r1uajhcdrRJ8JhVaw5XPpC/LlD2G2vfzLz7t/tO9fna2efpbILd3S9TYfamepm/Wd6s9uO7NF8t2f//////////////////////////////////////////////////////////////////////////////////////////////////////////////////////////////////////////////////////////////////////////////////////////////////////////////////QJScls21skq+yEDaugPDAc0kKMH+jJApMNnaKDE1NTGScmBULobnrEYCgH+dmvIEMGeA0i+GbwTxoM8noyqdcWLwy3KQtNqtnjUaZg9bSLDqR91E72s69GJFnV0NUfTBGN2Or4ycSME4Wx8rWU/oMdicbxILAY86rvBZGVPlhfp5+fpLTBYH08S0s1VSncihcF1LOcy25wieo9vRzZAjwYkDLyI+kPBKPbo2A7nmRj6adaW1xiKnmaPGjM76FuK2PIseLhwdN+vp9nFI1Yr3SGucW7xYo5UjRGrVZm3KqjOUEklt63X/7W3R8LDDoiCBRomOLOldqzFDAITBcHCoMCuq+lA3SDT2tTiBY7fQkteBLZytAVNA0tJTsEhtrbXVMmlJAV27sDl9HFZKgY6HwQ8aXQYhVCU1jCR5w8WSnDG8TzQuL/qlY8nQfMZayXjou64ed7JVNjX7OoWdAhqXqKM6rLNl/tj2+dNokjFFC1tXGtPOfWqmSpVt1VbTq+r7WoY8txe6ymmydDce+tvgstyFnLO3XpZWbj1MWWR2ymss9fIaLKyCJTSl23/+uuYWAgRhgwIDIuEBxqr8GtgGE1NxEDQ1DJgAW28OSvV53Q5ZlisF1aiRLAjmBaI+DsxYuVNp7Qi0XQiBehrCwra3mwz+TRpxPmYfeVy0SEVwzGxZcXNF7jPlyqkPA/K44S2liVxkIMIUKSbBCAmYm7px9k/gdzY6bFtWp/c64Q8sS7ej6XNksjatdY/ZLFwQKFsUQ9icwE3FAJAioZgk7V5HqhhHoAPniHJcsAWgxyBoWW6dlaHN3LMwMeWNbuwN8Fub50QuUbOh2ZIyGOCtt5bYa2Grymqtsra9bWmVsXEa0eGqob1VMakkZNuv/74EAAAApnaNVrWGNs2y0afW8PbZuVo02tZw2zrDRqdbw9tiSm3rtf/tbdQonQoRkdFYEw3IM5V32AIGC6NClvmG0raPpPHZ6v+yuFJnOUUga/Jo1t5JhPlYefYOmm5y2krIhuzOVoZiS7XqjTcn3EQyyJ7hU1BffgbwzYDI+B1FCmiSEM1l1QtSKDyqNCaaiY4+qmPmYE8pnrKERfPE12Gli7883asthomj7DtU6jmatv+hoetXalG2+wd3bK69NCljXsL272fkkwO0PrOx3Pvx7EL4m7/FjqyH2r3hatEzNo3a3VTj///////////////////////////////////////////////////////////////////////////////////////////////////////////////////////////////////////////////////////////////////////////////////////oAopy27a2SUhAS3SOSeogBygJMpsw0BTOrplVGOChs16B5iRuHDoEm3zEa8pA2lE0+lHkWHohbdYdBq3yiSA6MKwvQzOLX7Fty3+isO0UDyl4Uzx3FIg19iWlFmZdWrDTqtOtIOL1cuDC43cNxtyT6cGElSUkhRZGTdTrhsbyz1QuTBh1RaeNjKukhPMqYbiwWlaCZQ8xMqhrhN71dxlTDZ0nVWrLS7hsSLmbbR8RGC7xnirU0R9WI+kZrq7VGtaY+zPYDqHhbg+uYtnkZsZ6w2rMCake2ZIdpomyAGnZbd/bJK/qGa4RYsQAUvgvIRwJAKLqbj3MmKqqWOSXupaaPGHpZt/Ego02YUSaC48llD6twLdJGpMOa9aFi0Kz9OStBdizGdrHB0aym3i7WAaWNPhbW3TZZPv9RzrezVnlqkldHPSqrTT+VFVpbWEXoMN4UlfU/nYtS6ai2685N03bV+5ytUlV+ktW6bkn1K5ZlauY3JmK3r1Fy9ZnrON61lU/6e1Uq52LNLjDUzYvSOxd/5PS/qR0Gv7nvKtbrT+FJM8ppymywypsqXC1S3vv/2xM8qct28e0uLJLTkv//2tuFAUeBi7I8ZpElDKMYIoCoJFLFCoqNAoCIyYNGgSF5nxiBAyecf6hmKmmzVdw0lU6a5aOAmojT2ViAK8lfuuwdx51xsZq1MSOtAzkVkdFwRQbdEqtpyRsVOnNSqQ/mR8fqPVinUDkZT13V4sscF3BKM1WokzU/Ub+CcER6dClM9wXbPMyuDEej5uaogXa5fqx81YdIaqor1WsKEnLpzVj1SruKn2h8vu16Azxl5SxJnsM6kVtwSq23PEU0UpeK/V8vXKyhkFitEeuUXbc/VjpcvFhZfSV7ZWVvkjscdgc1FAWoLEP/74EAAAApwaNPrGWNs6Y0ajWsPbZoFo02tYe2zoTRpdaw9tiAE3ZJd9bJLBSNqeaKKh6JABMRkVfQnxC2GTln1WFA6Wj3zFKFZXlzpuCMm6Ih4bi2Euc7bSxwCEpJMppF5MflkhlrXGWqPp7qbMaeVcsOoIBubCeSCW04fVM40SknvOuXXpo0TzEFc6LaNckusZ/Dtq51WFa8xRDP1ri+ssQrNRXmJHf0J/6S44t+r9aV/3ZhWKnuevaDTNrVz9U+Lna+7DV5zna2bxmkVb59mIZrnLWYFFO2Kv3cn4dj6GrtP//////////////////////////////////////////////////////////////////////////////////////////////////////////////////////////////////////////////////////////////////////////////////////////////8klJSTXf623WEGy0QIBgQgDxJpP4e/R8TEIALSWuiAnIgg81GIJjYBG1mLZS5B5x118TMdR33AmkCGppYeG2LNHlkN8ir/e4z8Q9GofeesW1PQvZSnkS9tirTmdSCjbXK7ylTvV5AjqUhuINtLziJWBHgQD3a9+VXPawKqdFLlgbjzPGOi1mylrpVl/N0bzs6pxuxTyQo7TFNhPp5uQB4KqkVUQ4TnQ0JYz8sCfUyhjIWp4Dmo1Y8UrepFhoyiXUdE0a1qC6PxC6OMskvdyMzkzWfKtzjqZnZrJxeZVPDww6VrjGZY7PHVqhABbdkl39sksFDhJfpMatkwUxN8a0txaUsYhDJrgwyu8soo420GSI4CWdL79EFEQyIFR2WXHZb6VoeKXwhecFkwaQunCpJO0LiqKs7IiuhNqzO+KEHuPM1TBP6EXFFqw4EOlkXGoMOLOzxEFCg0hw3CBNNG8OHFXn0j2K3pVPwtUz8vVXhko2SUY3moG4UakOC7eMUZRrrvYmPW17x70rLbWaMVH1ZocONFtBxeFHeY+oFZJ4MHLCy4zS3gwt0vWFWWLWButI+9NdbXewcsEGfQACJctu+tklbIIiCBExY0gRBA0ykIPTEwlHQgCtxkxcx80JFqy/M8B0qDrreaWj3FNAwyfo9CNK+TUQ4JrPo8pjUyNLOILQXfIHZXg2ZcqmpftTBWJWdYoG+pnpfoZiI/Ejw53N8znVEXKy32J24IJSn22xsMSrgSxme6reQJ0MnVr/LSpLH4xOk/GY217OiGZDICJIhkfN7FGZYLkzJ+JFL7AL/Zafudm3cLKkjrMVTTvX0jis1X8nFD6tZnFlSjWnYM7O+hwGuLEg5lcnFveN8SLXEeLLGvRriw7NzXLGidtjWyzNbxUP/74EAAAArvZ9RrOHtuzo0afW8MbZtho1GsZe2zorRpday9tiAGnZLv/rJLLAMPpHheBQgIJ3xRslSQVRXwIGh5lKsnGx5mUTuRenwGQzIJC+rVo68LTIu04iJACejOUsIfVqljYrc+7zK2yLMk0ApLy5k5Qui7HUMVeWH7nHbGeOtqZ0tZJEhrO3ODO1RrPfl7aHWD7arujjeTHrvUN09xe0OsGJiDam8Mkut2hXbH16SPqZznPdQPPFpXELVvWB/HgXnrujPjMa8fWPaav/i7vFxj/WMYrrOJr/43u2M7vSDJ///////////////////////////////////////////////////////////////////////////////////////////////////////////////////////////////////////////////////////////////////////////////////////////////////////////////////+SC25LbvrZJVkEwkoAgAJQoiKwRlA4mS1QDg4TTnUiYiOCwAIxww67/TQVpLVCqGaFjuINlg1PmMTTjtGHSovrMEiwCyaAnA+kg6NQl0JDDEDPK4CsCfQlPjSOTeLHFSE6tXnbXnx24pfLjY/OUvDA1SjJc6T5dCHOrflCsqaZPaFMn2JDM2aRBTVBaojlafwJYivQDpilUy8phVTGmiOm4UKG3UV1Kh2WeWENyq1Zj+LbLFe/OsutXvu0oe/Fx4l95YvapSJusPx83Z2aLKgANzWbf/a27JAKrKiOOAXyu0oUng5BfFwBpxpsnimglI3lC08GYxKRR/yABeoKJgNvX9WmjUxkLMhByJSMTSEWXcTOaTBTW22eeCppl8glkRgdr47UQoiwHp1Hhv7irl0oFysnC0sjYzsLmlW6bsseLCo8jszm3w8RGyy01rpoYIy6bnrjFpCiU3vs8WjHRkaXrrDm8eRFQ9c4SsVGnGdndsMGG40iPWmIpoURswqoUFgh2kcVw8XbOyPbYjTtk0ODF21Rdx4US0G0kfDXFw4TM2aaYI03xAjxLzgAJKS2/+2SWAjAAxCHjrPhscZHIGXAMPC4EEBmvKYjplrpVMa2yZnbwiOF5U+pbOlZgwCAiFFW/a9Gb8eSYSWQgDFyoWy9OdApOlPYyAUt17y1JAaQZVRx9RQOhCvAR0JM08lIh7EryMoNWZnc3TiyGQklXJpWQNv7QMNiQeJ5Zq2xDqL8sJxkcW5ClblVr8RipmB1FNHYFDd43MUGNdybFY0bV8E4Nqt28mgPIUm5Hq8rnloLQonL7VrW5LpcrlucNyNbf3qvV8RwhRHGZajsMSJq8HtjVTL+tG1YrEgM3fOWM1fOV9PZ//74EAAAAqzZ1PrWGNu1y0abWcMbZqNo0us4e2zt7RqNay9tgAW3Y7dtbJLG0OkXS2VsR+C0waROI/xZ19EIxwu9qwbpS9eDniBjvZfkn7JRGyXdjkDsUoEyFb2nstUOT5WwxJ+fi25+guS61FXgi8EjXY7QvpVgyR1Q1p+2oXIzOx973ofvv13fZm66P6OOJFLEP2PNozVVR2jT/+fPX1yWEmuo2njy22fqfmCyJn/mzd9v938heZmjtK116mPbuqqsM21p7mHma127D9LQe7evPupm75VqnRUEf///////////////////////////////////////////////////////////////////////////////////////////////////////////////////////////////////////////////////////////////////////////////////////////////////////////////////+QA25JZtrZJV3iAh/hUAsHguYwQyOxe6f5rTJHJgoSWLl1aWLLAxMug91O6Vgv+SFP71FWhMzr1YKVmVkh17lh2rMjepWi47Upl0QlkP0EPPJL15LQBgvF2+kSKm6NJ3rsECqGseL60k46iPmqkmzJePddYPZJqQqndy4jYOiYlQH3usrg1chwMsQsxwoTsCI6KYkqkMe15Ped91W7CoeeNnT4rLHUh22WFnwryme1ajPSorIrjhwiR68S4lzMScqLlpgsUF4zXD6Qk7a6upa2WrbLF7B4zQABJ2STfWySsZEZBeUREkAAYmF8FQLfelOJKQOLKBUm0yki0CbpN6LHbW/VpxW1GQldyfkkci80DTM4bdjTcg5aw0uV47Fmo1dRJyRCB4nKXMrW3Eyxwqtml7YyTZiuDGwLtgdK9Lte1ZCcHOBMt2jVrE1DiPPq94l0NdYit+O/iPbNmX2ppaPZ3kdkhxo66fz5zVygs6oc29iitzizxFOwwoVIep+zwsyQodpJnjaqX0jPS0VuivHKEuoniXVEjnTU8GLTOr2vdts2vnldQW3V3sN3KAC3Lrt/9rbmqovMbTxGCLchDlB01A5mCCKACgoKwF0I/MZtCMVVxo4K0zzcpehA3MKKEIsDuQ0JSyNkzSSy91VGer2SdvlALzR2GmT23Uf6UwK/SvF/n4QUuoml3kkZUI9xSKluztTlpWH+uEkoDhMt7HYVdBT0d8iW1IRoz0ttHF+44UZOHsZ7EcFbVXJh/FcTJW1KiG2yffGi3oSuy5F2LEXZpRzOyp96nIyjWpH66q9vOfEBuZ3zkz+GbkNEN7tSrLBHcWNxnVjazQNt6Ob3PNGuIi3M/2p5I7Y5k1HasKSrUoqq6jm6h6hq1uP/74EAAAAoPaNVrGHts0+z6fWsvbd5Jo1Ws4w2zoDRp9ZxhtiSY3rbf/tbdDohOwEImZzhpkEwtwt2QBS8UqVjJRQI8o8FrV2DAsuB6PKmQAvkipDVyDJDP0oqF/FvLGgGnWHd6DJmYnYRQxlxJNJYHbEtstUMXIR8BPH+k04XdXrMdPq9SF0LA1H5RzT7+HdYa2NXs7E7U6vhvDQWJILOt3xesJWKBYxFiqyBeaIwKyI8tfT1hg2huafXcPFI80mHVlErNQ8UruHE1asSDCiwb/eILyl57xl5emxVcRJL0gwYVrOoEb3zWkWtG2BA1Lulob3WLMEsGv/////////////////////////////////////////////////////////////////////////////////////////////////////////////////////////////////////////////////4ADSttu2tklcEKgW1AQcCoSZoQQ0B5MBZQWvbu9pgQKnDeroWY2VM8K07aAtqIF/sUF1yxyLu8wZ6R0l6Wpv24KpWFsjcyMOVlI4Dij6SuUUDUU37pY4hZe0MbGx3o4vdxYMjNC8ZecEAolpkyzxXT1vZ8YopWNbhTNcGFO/YVTSPLAhtjJLAlb4sjp1Enf0WG9D19Ltj1Pszyl3kNz+teO3PnlY0B7fdITZuSHK6mizU0zQHHNKSYe0fOECR829ssqsVneSPH8ikj41K8tHpia0CCLJJklt1/+1tzYkiCQUznweUiISloiixjxCRiiw1OZq8paMQFcytKxBSfeaJQoukrSVjTQcyNtBmOFnXeaEIXvIooy1SCgkOU6+IeaSvRYVYR+IIlimqr25RhD0QwpNPkx2B30Xi4ykHIfpWGrHJUz13WWLFYBJ7UMSKSSqGE/3mtRqveisilMPTbzUsah1yKkVk0UfFn81cww7R1pTPXn0nMINemlcqeh6TXo8+k/GaLkEQ7KL8ZjUH01+dpqlLHZ6OzG6eb+kk89EqTuOVabszu7XKe1ZlWNJF86/Leevr01N2vjlYnKfla/hZu5WY1rdanIATct13+skqnSZs0BIQEMR0Ag0ayVHsVBQ6ryMB1jzSEaHJvKFHqzEk4VFsHHYggDjg0gQBWOqd61CFnughzXmut5U5VO4dibVmctozBcifcLgtFoMQvVOpzEPgcxubxweMjlzDGmNZa40qULYW6jk4TLXaQBLFWg2svpIYtV4TRRmF1rmdeHcafl/8Zx4LFixDse3Mbwma0/dik/KcrvKkohLkQyw6VQ7EK2dWbxwzy1Xs4W6Sklcrzt6peU9ntNUw5PUuOePMd4XLFrOpz6urdbHmWdze92s87fM/lN3O1Vr65j39UXf/74EAAAArQaNRrOMNsx80anWsMbZ1do1GsPy2zjbRqtZw9tgAG3JLNdbJLJASMpaDXxIeBSoOw8J0ZUpNO5egsKxdyxp0/dqlp4rh2JoTbifMLgW9ORWeHBQ0/TNadW1yFgWsaaXKJmWV6OJuErxd7N0ei9KFwMAevt2VogZI5pDow4yRw3bhT21HVjkOUsqsuzKnl3JqKJwmHXWnYncgGUxCvRw2834Qy5ECTMWltRj2OeFNF6tvsrs2p7Gkh+SRiJ08Tl8bvTGp2UTchp9XMZmmrTtmmsS6xT0ljPVzK725ds7xsXdTGeNT6+NqxW/CxOY3938eTeVaktzeNbmfa3Pz1n2zNVP////////////////////////////////////////////////////////////////////////////////////////////////////////////////////////////////////////////////////////////8klN27XbWyStEMOULuhaaCEwtpBCgWnCwOQiwVrr1FUZPQer5q7dGvBrlmOYspbLS2uKPEAIDYQvd+NkIFoNcaRE5A57P5iHHpaZFL9affaJ2IFauOIdvvlcrDwoJI/1Plp0wcPj2HxLXegOJ1SYxWLHDRJAYOv+0XG2kI/dqevH9ElHE33f99KzY4op1g9ZMVcRF5AeWHV32WIaX5fvO2u28z5y2817vc11Mtr1762vyW73mutUo5R33Gs2HYZvPRZa1KxbX5jIBDbm12+1stku62ULTaoNITFHpK06ElodFchXFAyggMyvwVrMMMl5GhBACsvRQ4R7BEN0IMDkOgKpFD0Mw62d6rEaK6hBbTHW0YSceQsprBqwTg4IC6gUCxRdS5izi8lzNXFBFpRpgjlrUeKKP9Lo03Bc1E7zZGRRtsA6E+0drvQ8rtw8taLQ1TUcXZ/EIZlcPy93H5i9nClh2pELs3VhFyB5Uz6aiUGrMs1twrXZY/2ExOS+WTsWfm9uxjWnbXO1OXcK9qvl9jK3X7Xw+rOZ5ff/Kh1RW88ecwtcrYdy39HzdWzdvYds5bytIklzXbf/a25ugQCsgUZNaJnpLsvZLK4sCo0sRTZXCNSCJJt4JeZryJdq2l2GhLIiMbCiY7Sk+5dGEA6qitBVAslTZwV8xhW50om1+IppseaCp0sZ5S1p+haTeFLPMWkvriTBLwFW3pI/1c5GOWThGIIc6rZVMcSpY08ozwbl0iYD/S+nWqZJMEWG/aFcvVfq1qjRmOFBkZmLCUveqpM2xwNhy1Li3vFTLuM+hzQHG8C+8t6vVzM+Z3BsZbUW4G6xXmqQvHpSFqlZMrX1DxmJqC9huplrVJHsOBWO5R8wIOKzeAqv/74EAAAApOZ9RrGHtu1S0anWcvbZxxo1Ws4w2ztjPp9Zy9twAC3JddtbJL1NFeYW+BiJilQi7k+dL1IABlwCdmqmSHWxJX+C5IozaV20VGpKFtFgJosCwt4xz77LpY1IZG+N+XPw9qZcjei01iKQuJNdXyeBKiuFdFzUTmWRMUIcoTIGDETsWOeMR7IsNtrxX7XZqYlqkBvdGAtQ2DS6xNeJpsvibRcFqa0krPGpS7FaLhii7YLRXe4kTHvDxjNK0+I0CfN64tFteExeBE3Jt7uutZvM/vJW0alNa+7WhYh5pun34L1qriJGvbMUD//////////////////////////////////////////////////////////////////////////////////////////////////////////////////////////////////////////////////////////////////////////JJbdt13+sssSERZf8wkTyeBd4F2KHU45KrEodOJ3tdg5Omgd9yhmpuTzzVpEpBMrlmSkmyRZ042tNpa/Wqui2ubtUdeA3Df9iKe7rK2tLchWtIbAhBYAuDtHgrj9BZHfHTqED7TimUClM88MKpTps0Swx3GJAhzNWo6tna54GJpIFa2ezR47LBexcSPr31LLuExQ0ajCiNYIAUyTXLZ1OwqpZsq42Fhlcmqute0Tc8tIdKZvbWvvW76pBzf63CzN87gYh5iRo8De6Zy8kj7vrNL/ec4ekkqyS/f/a26XihzOgsqEgJnDpTXES9oSWhjWwiTSzgQalVlFcZLSxTGDg4UtKo18J4pLwGwVpZkwKoXqKldthzpvK+7OW6lUbftglT2SiWvWtVsMFROC4dPQq0rwQ9hy7JLKSVyfdepefS/J4rnI7Mi1KaCZzTLku5mo8Uqj2ESeiXZ08/JJTRRWW9UzbPdytSeixsUle5TZXYnJbtaLT0vnrt3PCtU1Yv73T2ucpssLdyisSK3MZYXe0l+xbpLtPVxxsXNUV7n5VeVpq327NWak3ey1LOzdLJ7trdS3nct/XwlYACUtuv/1ltl4gAQacsOtI4k8x6EiEctCYncgOCg7tLNLlr0UoUVNF9Qhi0TjKSiIQgCYCqBp8NNR0nc11kqgbhqeXM3C1H2KvCtZtlBS5jKWgJzBww5ChYnYG4gaVO8oVLGJpMfqcLcQVXFyNFO4MM3z3ICYpuxK6jOEJIw6QHJxfuNID6bcVxwjXk7a1Kx9NPSDCixIOoERGI0MgaTcJuQoWslKiV5uJOApE2oVs0WxXqSNnSFmqhzQhiYFdN0hB2HgfjU3tcFlZE+4RHkBzTtsQZ9vNRf7RqPPZmlU7i7U8zlmRt3eDHlnnmhLv/74EAAAApBaNRrOMNs2S0arWcPbZxBo02s4y2zsjPptZxhtwATG5bd/bJLEUWmGgQsNAaeXySYIg7oZ9GUJAwUx5kaIm3wsFrIW/suphpMAAo2FPVl0OR8RoS0c1VRw2S1XKz5BjOErn7a8nQ/8JR3oFV23iruoJBn9dyYbiNt92B4K5tV7EStYUseu2au8r9LWysNhkdrGep8rue5JSVKfcqwmcLFl9L9TesNzWdmz3717lH9W5Uzp7Osa/Na73DW8JruWr9mx+OGW+2PqXcu45bz/HlNXs52KbC1hlj/N2cvzy5zLX9yvZ09zeX3rv8+z/////////////////////////////////////////////////////////////////////////////////////////////////////////////////////////////////////////////////////////////////+SSnbbt/9rbmihBSiYQQbRYdcF4RZUmRvrEU6TsSUYGkG1xprcoSElYM812JIquONgQ7uvKXnkb/JjNchlGaHZFabpHJ6H6dkzSZY878PbAEBgwRcxth3N6pVbxTJ9QTLMSDR+8iSopsbl2V0jxbpPZjwdLlefcFwneSWharl0yxXBliRmrdoe409dzUX21CZEAiTiD8R6exH3tqQtmtAsytrLK3Nr6XKN5yOazEt2BVNmYMXTyez21rP/DhwIuaacIjhFcIdnsRmiP4C/Aa5XV3J1GcJ592dwAQE23bP/rJLBIUVXQhodQJMWOrvaDhnrBITWyMQxymKIyIcZdXqF6oEb+s8ZE5fQAHk3zZJiPTIwt9ZpjbhA5ECrcVXhhWAcQiNFXCRLT7bi0eSBwKyVj1szOVpg8iiL7RmIVH6Bw0Wj0KbJMssbA7EVYrBcASu1LpueykEH4S+pRSPHHkASyipK1Ffvxepercy3j3Ln38alNG5L3CfhTtwK8kzqxy7lYpu3u8xt/asZWsJzt/U329O4V73J2zds9zypKnZi121jnrtz7+NfKly5RWsq2GeeFvK/hewqVa+NXMABOWS3f2yytFESaCgqcZjKmg5S9A0jBi7woEBwASnYVIDGvI2Vrhp8yh5miQaWyL3ig0nYhASz0xaMYHOOkX5Zy7WUFwl5mruAn0tlYAWGi0+jI4PNcVg28ZkywvxRwj12sfijh9l2Mt6/jrWMYLirYqCMRGvlurQzExT01WhtzGERzwqXKsom68/Yk07qn+5QzckpJig9y5UsMwxuZCOAy/8MNrE3sxbPnGnvlL+SCIwJD+7sowl8ulEruyGXYTtLak0pr2cLuN3Ov+61nt+zrPHDd6nlfaKnt2MLEv7c+vypQyyZysWccKW3GP/74EAAAArjZ9PrOMNu1c0afWMPbZqho1Os4e2zorRqdby9tiQEk3bfvbJLBSMhMkbzQLFVwKDqXkQFEiTKH3Q71VyjQtVeFzewdKW6JqOwWAQRhTxh9botRg8pLhQEjjDymzTHGctP6clL7vnRyGDJeyNpjdXAWFGiuDE24qDU8uaZRdym62Ert01N29JJigldvOKy+Ypr+FmclWW6GgkOVFjOUWp23S5U+vx7Kcc7OFy32gvyzKbhu/qktXZm1zv443LVLrDV/69uvPSutjuvX7c+zXx1T9xr/Yzof1O6zyzrVdf++duf9v9zGeWruO+bxz1WS////////////////////////////////////////////////////////////////////////////////////////////////////////////////////////////////////////////////////////////////////////////////////////+wA25LdvrZJXcQaHjCLRoGTtBiULl1yxI8ZARMLepnyNH98mjvCWLxxj7vO4URUVEYJCrRQIpI1LGQSqBvsUTXfAM228oi8BEAGzsBbkoK20Pv6vpKhFxkWkDnUT+M6WHOkFXpmLOvHm1qdmTJiq6PFzR9NJqBJqA9VDdTanb8xYbdAh5j33B8DVJdxGGj60qpTDYUhKzyOuK+lfP1zp61PXGubM9lPtueRNtK5WFZvbhjEFrpfUOekCBNnOcwYloGdRfLBu59gf+7ySBjUu3kHVs48aNOSSnJLt/9rbmEEhxeAYiHvRZEGAKIqEQQjKvsNaSsVcxcSJAtJGCqiglMod8u/TFpVsNmmYKUxlQ7Ry3jRQiIkRyZprL0Q6mUuCusvF5ZRH+rDqaCtJUJlueUG+oZmhOIGBhwVqGvJl0sXy5IVCnsioUsK+PhUNd7s6AY30rct73Dgr0ejyBBjPsSaiyXtByuH5kJNtjw38d7qd7HvbebQn000jZNIstkrMu29ro2yUb4D+BBhucF5lW0jbW8womnO2nGBT2Z4MeNGrA1Wz+inh3iwWSLCS5brt/9rbgQkGHXQCBCqTF6BpdMABigeJkdvE7U/k6AqZMiVhc1VrY5KcVQQFCoLkSIw6GZJJAM3OdYs58TIQnVgUMMHQVhrTwsEf2iRAs2InTS1giizQGeElWy4J0H+tK2yuONHdiVSIfLJ2IUcmTQMFWqH6aHTf2HKeUkCVDGdkeLpzfSRY86p1GZctquVNHlex0YI8yE1Ok51KXs7y2l/UsSPHY47hSz99IxOFluKd7kuVMrlcvObnDV79va3blEgKzOquOLQp4lq6tiJCcWJSMCGvLwZJXVXG9mBfY30sCeZ3NuBBP/74EAAAAr1Z9RrGHtu2Q0arWcvbZpNo02sYe2zlzRptYxhtgAElJNv/bJLHC69MIMIspcFVUAIky5QphK5kCE4pgX1ppFSF34TR4ziKjDE6HqdWOypAdKAI0gmrCXNTfstAaFHYChh40kZXTkxFPR+ZnUc0QhCdRw/oBjwkPTakb8o/UHszh5qsOnuovrDi6a5oNI7HEi4iTslt3kj2hR9s9pvSvrXWNyz3tErASrbHpI5WtErfGN1li0zChQLx6RWzNNR41LQI8FtmvnN8fFPmDifHzeu/m08fdMRM2tPnUDWZJY9CH//////////////////////////////////////////////////////////////////////////////////////////////////////////////////////////////////////////////////////////////////////////////////////////////////////////////+SSpLtt/9rbmiID2HAmQZCKxipA/SF1VQlq80Smz7eIO2V5tXOs5CBljWXfDAX1FwhCARH0zbphtjQ3hyDqpYHVVnYpafl/JQyWC4y7kTzfVqSPNGEm7CoNVkTJuQmJTH4zxHEuiqR6kLiHeh6eVLlqbbtafKfcNxPi/rh63xp3kLWY0KNabG3Blvi+IFYbDMYqTNIdqVYmKNBgsEZfaz6guasmzWNAy3G8zTtjEytDpxtj7asxtMtJcPNQpJIVYr+DHrrUCu4EOJJI9jusQsxGR/GWYNt5hvKAAJtybb7WSWNgKLyDnE1lLRkSQDI0y0Oid4mAA7X64ZQK1EZaCiwunj0QBQ5QXwao4kgUzQSwGgFg9TMIG+Sno9J2mQuKod4StOGlyMDcd121Gk9xSCmIzd3DfbcHI5QDBlOljPhBOR0qYykIjIbO+rfyKV5akGiXrqPmJO+bLv31IGlZDhsdMOEbTd2GDPCh9mVjHd3Pl7ldRHLCthwrV7qM+qwOFKRKVv7P9Q7wH0GrueTTxsiUlj0ntGpiPHgYrbenB/e8SI03tFrCg4gYhOmoABSSW3/6ySz5kKqEUgdYOGQoVC8NG8gXOPQNjwWdLNKNf8MQ2CNs7ThdprQQZLZR5oifTwNDYo3VGVscOERhFViDKmErPe1Xj/lZo8/L/tPayoYwBI5obSyotdKbEubnL26rzcp0YYisQkLtrsghdtQWEo21iC4EqYRSpaoZyI6yyxpqCTVrlPytcyrVOSr37s0/1qtekpbNNXnZVZ+G3Ttqd5tn7nZwsU9vvLuFLey59qc1WnKCJVqarOzVLV1rHmU/LatbP8LM1nldxuX63Lsv1vDtP+89xL87VNcuTOGqG19izVP/74EAAAAppaNVrGHts2o0KrWcvbZtVo1Gs5e2ztjRptZxhtiSU3bdv/tbc8Yz5GYhwU2TWQnokJZzI0h+FqlyWbteIovZKHcJcQI98EPqkAydD+vZtzTQLSExKtPJPDOQQFFYh8jib9xqAmbs3i1K+61o7ap20I0zJ7RsNrkrnAn9m9SPn1meOsRpnNgxbesNa9Fi4gYjb02rNW3xpczyyMzuG7zXb6PGp5Xvs3uLk3K+I5QW5d+I5xI0CFNHcXtn8fcB9hraqXd3xWHqSPaSHAh6rZwiZ1GZI2ne2qDubUWNWPJWb1zDV01b5xefytX///////////////////////////////////////////////////////////////////////////////////////////////////////////////////////////////////////////////////////////////////////////5JLkt33/2tudMkWLdGKAd4w1u1tLkOIg9JaUIQgCBdSajhJR2mVCBaBpbLl5qtQWKZGRODC3oW5AKyGsNRYek7VdNiERrRlRuWulad968o22aLKEvDCKtzhq65bD+fPpYUZNR36ncGldtyBwoGSLDs/mc4qXrDofrY/YIeW2JO8u9jP3jm5qd+5SquFi9XJTwnJhVRumaOY910uVzCY3VXCKhEJohRVqRUtj1wq9SFWNhjx3tfaTMjfO/js0NzzSS+NZpC1S92+rlA3NaZXUgPn8z+O9gvIkbcKMQApJN9/9rbl4hgaWAwARbNPJB2goRPAWnVEVxiuDOkIElX7rWAKnK2BNiXIk0l0dFiRxftqr5tP2lUq0WKLxMAU1fqRqYuy1yHWPvC2aBMWmNxQJrlhKhSo0MlbTOo6Gv4Gg2ILO4TJpzfxews0j3UkyjiRX6M0yqXGWrCHrD6WM2tcyiziJHe6eXxV62e+u67DSEnHNHJ5io5u1QrXyebmyCqH8SBKjmFT2hR5nN4uYz+RGolyw/hR03AfOnWqzO40W8Bwiv8KR/K2zQqUW4NN29Yr21HsfdndyADJJdv/rLahxKxwUCQDCc5SeKGrcSB0sAtocBM1gikSrX6nk0WuAjvzZpYMKpE5xkbTnPYjHgxaO5e56lJqkKjSYjwpHLAYLGGFwNC1h1nxZ3XZXonKvQm6omW+alHongvqhgSJO7Ox2KwLSSqhbE4KhSdUJlMa59upGbtaetYa3dvZ4fMWrXKXC5ObpJqpdlt7mF7P7MYlkYjrLodaI4zBohNV7m4jDT9Rqx2HXnppBIJ2V3GmyB911QI/k9GI7IInBLg3neemPQdKpZNw5Uq8s5b5vCdv4Z4ZYYZX9Za+xnWytS3HL86mPKPOZP/74EAAAAreaNPrOHts0M0afWcPbZrJo02s4w2ztTRp9Zw9tgAG3Jdf9bJLHSQtHZ3hdMmOGRU60JkmGoiEMMKAIb8JFjxk85XLDYh3qWPO2h2ZmBXtJSybo3zww2xmCyY0jXo/cPJBxOBH7RkSugBzXQUi+79q1P3NpsZ2CryJX1ZcEx2r5maBBvFjRvrU09Iu8P4k0rXJbFdXjeLCfVxvL6NF1rfvHtiN8ZZWrbE9gxt1e5vB3aFW1qw8biYhw9QNQoWvDxGnY/n73e8GsGr216xrUmj2vWalKYzePaHiurtVvbe5PNB//////////////////////////////////////////////////////////////////////////////////////////////////////////////////////////////////////////////////////////////////////////////////////////////////////////AAdlu+/+skr0kpaiyPYLXHpiwO5ziPopewQDDiHtXpZ5WuOShoYCy3KUQHRF3y1KDTLlZHaaQoLBIMOMhIjA4JcFICGhIyXjUn9WFX81xuaXFSGKSIofuYLY6TRVsrA+LpFnobuJEKeHEukwmS3jiJWIwuLbkhXiaXp/CtNNFnxq98wbR5oz/vIsWa0Z9JEtHzrUduo8VlG/N4Lxso+zWs8lr0fQt5dezvLuFJE1une/y17B8blh6kkn29zus0tmqbTyF4tcZtI/mgZhzQbwpZQQE3Jd//rJK+CJhEMkeJzsmZyPJo0RUeMJQQwAxl1ntYHsNs3d1Bsz8K1z0iLuqYpVCMa1hgkNGNCsaqQICNTBg2nCw5VI1UazgNweyBV+zzipDMrT5bG28hn1ZFVZRbl8Jg2dgGVhcVqzGYlI5zCgdXsqjlS1Uwz7vGjy7Zzr5269bHvcM+zG6nPlneWrvca3bHMNfjWtd7Xx1hlvC7qzzWt73j9fHKkqZW91tWKmrOsv1Y7bktuVSi1j9vP8tYWcdUtrG1WtVs+52K3bFDhclG/1V7ZyQAdcu2/+1ty2CsJIsu2bqKtyaKJSY7aGjSAZfAAERShfCKu3KgvJngKG7bKSyhYCn2tBZqUq/lXsICEMJHhl3HfbV0U9GuTKuXcZvL4ef9rDvKCMmXmeYup3khNSc/HqrXKkgoSbEBqjrTaS0aRPx0qclppvGVR0V6pXUqokkTLgz1S1tafwZaRV6bK7kZI3cn91YxtLtOq4xy+rQ/zgHAX5KYY2qOroLPDd205r7O4SxDLjw1cqy8nzEfSK1YVSndJqU8m+GxK5oSC7fsmHsCM5sbW9b8vbNjxDG1m24wo6nRLDe7NBVCxSPqErP/74EAAAAsJaNPrOHts1+0arWsPbZwFo0mtae2zWrPpNawxtwQElJbvtbJK8AFIESABxBXaIxjUJeFCC5gwFaa4UZFRsaTJh6bUaJ6BxGtr2bsBSKAJXKwO48QGQgBRrEGgORujkK/V9QFt2VtLadR45ym7N8m4i4FUMxGI+yGSKpWRXisFxizqzTvMOeWZlxu8TP3aa0CuMxvqHnes3nvJu0TWc3pGre+o+KQbWk8Z5uBf1rW8H13JqFa1Kx4cD6kmxqnyzQq6t43i4zE3h3qFEvqmrUpefO5J4/9oOJ5c+9cwp7Xhf///////////////////////////////////////////////////////////////////////////////////////////////////////////////////////////////////////////////////////////////////////////////////////////////////////////////////okuS7ff/a25DgYlovAqIQg2aIwaBkWcSGeFnYgCkAY0UgegHlK6VOVUGRJliSEr2vwAsdASEKUEXWnwkWgu8yRTNG5QI6UXiSVrqPxFGFPRhEL8sfWVsfd1rEwVSknosPC7o9OLN069ujWFrcIbiizjVKoiOdYWmWitw2TTXvA2tZv48sCZgs8f5ZaNdoNK+HGlnf0jtkBv3qrHTOHsOCtvo8C8KafERZb9UVUzdj67dSFaDh+11c8RH0LW2CDJqJSO8lZHizGiONLv5tv8zZb8xFfPuE/pAAASbk131skscEDdO8wMEFCxQYZXUHTV4PEpclshGMumvRsSBT8XRuAYtRBiGWY4FUVGlJal610o0LmcsyassoWiC4q2yPNmaUSx1yNuiklapqEBSEEwJBIGEpeesI+i6q5yTKMczhjH2rwb1XDDAhKtSjOtOa0vQWV07brtkBwm2r3kWDqPG3M32bYUFsiXVMd7Oz1ky8jx5mSAxxYU8/a4sWjY+it72BGhRpcsj+JBmzGlY3rNK/y3ah59YVqWbbSQn8aPu7rO2KBFtBcXeYkLLHZ5HvMwtzZGpXdWCZZ2AAkXLZvrZJWMECeNmNnpohIg3aABQU9UqQAIa5HAKqHhA05W+DU3mGGMBcpPJ+3FBsi5hIBI9/34kUSXmOtQdeW+mxGk3xAeH6GnISI6Pms0mSnowovY4iXRLA0+PolwFlIwVCSXwlJSQusjketIisNx7H0PPiIiWbaVVxjiEPCEfewgcw8/67jFMVXacvN8bfVxITK1TxcJUSdh5B5YfJaMzEhXld141VX6sUwsUVomY77XfpzxcXPIdrNsxTc7ZifefyHuRNGb6FVctggWwqIcTNri8MP/74EAAAAv3aNNrOcNszOzqfWsPbdlNo0us5e2zZrRp9awxtiAEk5tf/bJKzseNDBgrWxoWNEbgkoGNrrCoS/kWh1BijBURJLD7YTehRHaYsM9QFKCoJvusQVhdtcEDRYFGtsysQltkbgjI/qo2ntRe19IZZ5QP7BClygyjjtRV+osRFi0Eww6ETffDS9fsU1F3lmW39zOeVjl29av0m6ncebs4/fxt97Vz3qkx/WuXe6u/Zwz7U5vdnO1/abDHC1u/vWGGu4X7l2k/O7cv29XMM6D/+nuzl6tXs1a96pnzed/ePMaTDm69zL/3ljl2vWpqWrW1MVuV+//////////////////////////////////////////////////////////////////////////////////////////////////////////////////////////////////////////////////////////////////////////////////////////////////////////////////////////////////+QAonbd/9pJXvLMp9DhkKCAcRGe7PUTJSJCy5Sw5iU48Jk0p0/UXEB2vwqJt0AhXARBRndR2i2K83IEBRGJyy1IQNW1bpClNeD25RRZqqbgRFy35Z9IFOSuYzIJe7Qwf67gNiHvaqvWlEjrfJylqfq2c6vb19+rUfg9GCO6SbCrrKlmvJj41Dixswv7XgarE9G6mK4xDbINs/GZ93zD3DmpbEaV9uHGt5o8OS1d6n1E3nFbePFq81iklu83TGr1zfL7d8UpTdO+mh28sYBAAKTds/1skrdxhISDBOIO0W4YI5HAnm2UdAYa/Be9mpMEyO1egAVomGPOOvcBAtLESEqis3YnJUCSm4QGKCqpBEZIEHEAUJ91IX2+WUtJr0rXGyNjqHyko+fH/i247hA28JvqlnDTlHhZjwXV82xnDlK8zrV4lZItcZ9cbvRkpuaeDPaup4ELLnqlYV+5/cW9nHU+pdUjVgsedTOUbz2g6mg0gOdcw8OcJuiS0hUldz3hVzatOwwtv4tm+NfEk+cwU/AjxmDvnDMZ8ACmpLr/9rbnjEQQmBCMuZIcj2arKekKEKGQGNOqArPMQfUnUbi12xgSAlbT8uoHPWYkJ7pH3k6aZ4B2jOmmrLHrssXkysv0ylHFYWMM7dZTaqqJqsbLgGgGykP5yVSAPpHDg4LpZPRIMXBDJcwF9YmnLLWD1pgp4frSvYrqDmBFr9jhc2u1+p9epfSqIciX9WpZKzBceO1JydMRy9DAfHVzE91TAsk+XH1bMwEBGepm31qcnLjhf3xepe2FtCLXpveRVuXKsP0TE7bNEU3NCk+qabQKOE5zIRyP/74EAAAAyPaNVrOXtswK0ajWsvbZgRo02tZY2zc7Rpdb09tiSXJLbv/tbcz1K9poyiA5B40UzLolvqIugzkMdMJGH10KFWqOTGvusWOu/gXWtoA8crqt7aP+CS3Qb5HR9qeGk5I1Ouk+knhqpfnWuSmRPIdCq25kikmkUsFX5ugIdMWYu+Xo16S6Wu4PsOK7g1hPo18SNM9s+asPM8KPaJalsQ/5dbxrdKZrLfMry0e8sHFZaYzWPqfxXKkeXdL4rndtRY9YdYWrUpS+Ic17Z+N3vvE+ZodrVvLNB1uHR8+rjUn////////////////////////////////////////////////////////////////////////////////////////////////////////////////////////////////////////////////////////////////////////////////////////////////////////////////////////////////////////////////////////////////////////////////////////kkpKXa7+2SVKVJJBLB5ugxFqM90OqARpiCAlu7ShAod6Zcd315x0HHrRaU2JQMtSy8qAl9HOUMFYiUSFprqsd0uU6z+ww1p1qscdygfF93KbKvx2aFochErtwLq4LJ8rvFW7DHWXUezfl5DjbZaUpFvvLbHpG9L43Go+vSr77+a31qDvEmMb97Q4zqWz7F97tWsb5zEx/vd87pnUHe9V8G/1LbFLY1vFK6pSmol6Z1jdfa2r0x9WjWvCtC+sZxDzHAAbkl1/+sksRHCqeSwYRwa+MLQ4WXEcgVBvAQhzARmiCgJQhungwrqQvKgSo5AECqsB0FqHFFLLNsErS27+hg6u1ttkLxMMkC9W4R5pTXZayWo3DQJFDgSDc+IxmTySsQR+hLhBXJlpwsSKVJwYFIsXb9xvMdms//Ne5+TecvFk4umjKzmKWta14sq+61SB762gvlXb6uvt7bE7vvRdTfxiDat1Z967jNvak+mmd29bazR6H/6a1rF604q+39I91gEBpS23f2ySsxGR0MClOgMmhCsFapCQDg8FAZMCJTOuLHZQEIbvyoi01gpgBqlbL1DGTFnImpcXHL0L4By8DlFVhgurcYESDQb6I/u8qspnHnyXz6ikCsEXe4UHtGYiYCkFmIeb7oiDykG+PSrHkJS9TNcRcObWusX0wxoDyDaArFVaj99hkix30sbMNkjRNYhXpWbPcrxct0K9J7tavvR9Bj7q3yeDfW5e1RMwnkCJuW2beDI5SYjOceJNfL6lozjCa7vcQ9SxYdKq2eBTUCZ7FrPrUWsjVhhiyRe4v/74EAAAAyCaNRrOFtsug0arWcMbZppo0+sZe2zSjRpdaw9tgQE3Zdf/bJM2QUKL3jpAehKkJpQuhZKC3a2xocxwW1BohQrf2JIb9PbBULbUSE7BnAyiSxZ4I3WGUPxSO41t+mYKmciNu0/8OQFFXdcuH4hD78EOeXBKDEtHedBKs4q4/GdvRl7WOfVn7O5q7t1bIdPaqr3TfvZMzL7h75ZURENtzriqZsfve62T9PfXnrPXaN/UXMW9jjcmJ6bihQqspM97jA8i8wXTVlA4bHETdM2TgrN7LP////////////////////////////////////////////////////////////////////////////////////////////////////////////////////////////////////////////////////////////////////////////////////////////////////////////////////////////////////////////////////////////////////////////////////////////////////JJacu2/+1tzYAsQj2OGGsiBijHyF/AFesOoYvovWBNWduw+NNauFgkpgBJ5k0BQhIFjLmsSAnzAPILSRPoWNSpL5lSVE5J56alEEcas/sDQJDdYrF0TEZ2eV1e4v5Q837q9brl6rNU0zLczU6ep1omYoK61esM0zk1+Udbpn3UnrP55Di6OrTe0rtXmaR36av7Nvg3NvvLntf/bUhZpWHbL0rPUveuRwahfrlH5WZHaOq2Hfcil+0sN3AALclu/+1tzREAy9R1BH1C8gwHGTxtBQaf6vjJVKNaIsU1J9pSOWxGJTzUAczKh0V97VFkVAG3JTwsE5C6E22/VkRHcWU4s9b1gMhpIahurfRkPazMXMKp7dXQEJtIynjJAhq27aqoN3j9HbvDewXKivZKXeOE7yO/njv9XntOtZkeL0SDrVWrazHlYYU0S2IMBwacO4sCNCjK6ke9ZZXjH9vFfprmpLAs6r4UKJF1hdTTxrUnzPRdp102agOLu+oseWj5tu8ce9ZKP2uWRUPk2p2MABFSbX/2ySp2AUIgAMAaMkRDkhjZ5GZQWj6TyjiIxhFQ8GKzKDwOvPAzncFYZHIaONfTFGYJ2jQ0y0jUCn+MKkNJUagq9SDaoQia42dj8XcR/I0wter/w1TNXZBaY6CUSoaUa2i/XbFVsuytlWWs7Ir8ssTEOA43o2TuVaUu1antaE3TVpfMa1XkR5C9qalrvM2LOM7a8pAhvLYxBef4hS4hQppXtotHDfvqBV1uLjD+8u8ePJI6i6bI73wdY9b1rD1ueBDlj73BfsN4zFI83E2kP/74EAAAAzxaNPrOXtswu0afW8MbZfVo02s5Y2zQTRpday9tgAG3Lbv/rJNkQEqHiF4HEp1ENjXEdV3pcJjiRA5pHqIvhXiMmNTRbzk5zIdFEgsJugkijCONUECum19eMda5DChTNYFYXeht3arzt650vnWwGou7J8Il0/jMChzO8MeDpQKWbTI8zqDEgXxqm4G9Wpv38v3TM98Xv/rfzW9NViXzv5rmFjfrPEzXdr7k8ets5i1xX7rmbNb21elNZj1i/Hq9jQJmq8O+XGaO9cNUgsMHyTPmnVlbD24RW2Kwu+n3X///////////////////////////////////////////////////////////////////////////////////////////////////////////////////////////////////////////////////////////////////////////////////////////////////////////////////////////////////////////////////////////////////////////////////////////////////////4ALbk2v/1kmkhYB2dgkOUtJlUQY5gACLBkCp9JuKzGMlg0AFm3gn24tOGgw+gSiDHwAdVEQPcluDdVnuayEZS3Bvlbn/h6GGVLQZq+TEa7+Ua35u1EY0hkDEnDjJYcfIxSarc4YUYtNYEJ5UVavJrwOTS/3jrPvbl76w7DBv1erS07tK1tWfma/PX+HbU214Zz6P0nNz53rT0Oda25MsQV76z8ZicIUaLG0Z002cS2ryBEatiQ1Uv3P16OiY9fZjOYvQgAUnbLv/rJLGxoRHssXBcFwzTcDXA6NuaH0BBhpsxqESVMGB4cfkJWIhbuFUMAaQCg3Fi8FoDVJS0lYZw7yO87IbaF7Q5RSvU1WW0b9QDGYacVHMaU5JHIjnsko9O0RVIYED9YbmBytSvUMKFVn79TM/PtVi140T97R/WsNXIp+2UbccpXb0h/KfZGjf6sv/Lv3hgjvB1Nltr/W2zq9esPN2tXG790dJ61643DZ+PXGKVay1H+v7J5DL8cbvLloACSk23/tklnwgK24WRBUsHdTCVQjOGFGQCMasBFRlO0ERELN+afoxWG8WqvpTIECr3BYTrizJAEHDoDW4mICWbDB3GTaaS+igaUEtZw8bYWBJVqCWZNuAQEiEpLGTuAu0mPVcgDM5M3cM4riNWCp37u1s+kSHq17Ug3mpGsoLYoxxrb824MB7F755H1nMSLeetIMF5SG1YxDmh1kvarU4ahT2pBvPNe8kud4xdyrJA3S9Z9UzWm5vExI3QYVGxqy+i6mldbi7Z7R4dJrYnh3fP/74EAAAAzjaNVrOEtstoyabWcsbdlFo0+s6e2zSzPp9by9tySVJbd//tbdAY64pSSVBGaZgXdIjUmqUqCUZfM0nS/agxMZzngmQR+G4tWtIjyAHpb+FQSvlOtuIjGiuXop2L16eTwXQ1Kn47fiklVuJRMLqoCgA+QMmWzSa4XnFcUPJ8nKb4VO4Xtbf97qykqu/j4Xi8LpSpRrVnSVtmpzk/3nnBKoUmt2FqYtPe98mfUkUUoF2sIl2m2prtTuM4zbg9mRrGk+5Oo+eJlmCbznA1i2TQMf///////////////////////////////////////////////////////////////////////////////////////////////////////////////////////////////////////////////////////////////////////////////////////////////////////////////////////////////////////////////////////////////////////////////////////////////////////////////////////gANKS6/a2SV9xRyeHQjFgBwJjJE9ybDMCqK5THkLGhiIFoUugOTkFMrcyG5cXaL9EoC8V1rDO19kZAa1LgxFDxdcGCgLdYiwyvTwZSQc/Erqw+6zYtqepq6qYijh/6r3KVTL+X+wscdy+L/Zb/Yo8ctBb/s5bLdG/HbpzHbe4ztUlN6Z+kFWKww2hin6Wncz6X1bBRrLMWlm8HVr1bocN19mmHYeY5+D23K977lZe/pfq1eGgSggADblt3/2klYSYI6apVUEtgw0KOqnC4jdlKVVS6Q7UroWAskgaLqAGGgQ9q/AIGIOCDRDs5VZWio8CbpKPSZFhj2rOdGeb+GXkfaWO3AzTXqe+XP06h1HM1MI4lZFNk4jVK9lioRh2RtVrvE65g5U7gtqFuRydUibL65SvtRr+Gm9Rcb1D175mri1PueuKar8ah3h4vWtM5ktBhWpnO80pvMPx9ZpCtSuNPLXpaXcLEaFNfOJ4uXu4FJ5t7vNXGsXm+LfOr+SkmMZmAJbcu2/+0lq2QEBpqocDNzo1UBEFMCmIOB2JpcxYSHguQOAEBP9dYKyYzulNkuIFekwBGRnYCQnsOtLeCAoDVSS8jawVAjU0JkK14nRS6D3Sfov3L5czxpVOyDXQhmY6Rk4XVlXCoVSpfJ5aP2Kww4MVCGJdxmN5J7N57PfFYVNKrtD/81MQ/DpH1D162xF3Snnzu8HV/JN5ZqbpWmMWhX1WE6cKJd3rDi4tiuUq4cWRefPnk19tbC1R8yfeY+76rJAhe1q5vS2bZznwaOT35o/3EP/74EAAAA2bZ9RrGXtur6z6jWsLbdiVo02s5e2zIbRptZ0xtgQE3LLf/bJLES+qJ6DAnqBVNUI0LIKTtUPTUQvc1JtntpudCcLafNjOVIJ+DAdDj2cyboXOawuFMd+WRqdvy06gkr+SJla9nvhDcoah13h/KJ4VZwql84J5mV/tBnnj7/tC3fdN63Xe83tm1M53eLbXtBrLreN3rnOPPDpjecUrFzuHbFL5jefOtSWtTVsX9LTR6f5prdqb3jf8f3vN7++Kwo2re1t7f4pezzGvfOI2cVtGhZH//////////////////////////////////////////////////////////////////////////////////////////////////////////////////////////////////////////////////////////////////////////////////////////////////////////////////////////////////////////////////////////////////////////////////////////////////////////////////////////////////////////////////+CSm5Nt/7ZJXhFAqQSRIaWG6xheQY8RzpzDAGlKuAo9aocVls9byRae1X8ua4MLHQguYhK1CsvdgDTVdqbwlSyUS2QNLdWCpHBUUgp72ZQJdltFCDw1EAkTiolFJ0DePjkWnYJ9u0FmrnnMarPmyzrlXeqhte/dCr1bZLIiXSfvfHT2RaCkm8sdxaCzvWfdnauJ33vdUX1Z9t7U4jRdG7fXrsregtVbkW1TX2nKumjDAAMds1/9skrGCos2xKWeIDTQYYRFJMRwDBvkNQjEr/oBBY9tmwRMPpS7szsNjATJQYQ5EGtc0rG+hbNfC7WJuSzqN5pZwe4FSXtFdtyXhlUDSJhR9QzxIB07BynZksX3bFWXW4e40Z/eW2o8ekHeMZgRrQYNoU0mYW61tSJFhbrGtJrbbiWuGuPEpitvK27jzwM7mh+mMwodsZg3i0ixZYMmYn3mrdF37fGc2+/WSDWHaPe8eDnUkTdqRa2gRr11vdNR5qAgNO27f+2SVohAgNFr+OksnuDkh9kSOfMqgMwcszl1CgqMGQaRAwDTHMlDU3eqvAgjCJEGZNBYGnXGC5wQNiIYTSRYKQA0jURnYEYF11h4AfiCl0MrS5hmZkU7GxLEEmgmJTJbOx6LOBwnaQ36HFaq3YZaRMzeKlWUsVrfLdVqB1rZa+PqY137DtIIMotyWrfn1ZYX7jtIWXH17lJj3KLI+vS7Gyiu9t2qqX7tLLdzz1nn89u9tV8/O1YObO3ta7XRRy5Z7f5qW//74EAAAAzcaFVrOENsquz6fWcmbdxto1es4w2zF7RqNaw9tiSXJbfv/tbcqgDQGoijISkPJkLjEgwXNTBQ6uYjSrkiVePnNVACizfmOji4mNKYcxdTqAXIiQwVe8bcWpKLjQIVNW5iTZ++0NTMVgaG2DgNCMAcQw8VA+LmsYTKFKeoch6YOKQdfSPXZ/ZQ0I2HSiXA9bF7RJPomxhVxI0X4OgonPPkevPBlqiknUQ7zMSiFSKtCOMlJXXyLPFRtOzMWg0aPJpSIQujYLmxl5xiD/////////////////////////////////////////////////////////////////////////////////////////////////////////////////////////////////////////////////////////////////////////////////////////////////////////////////////////////////////////////////////////////////////////////////////////////////////////////////////////////BASUlu/1skq2AuAWoMhk02y7QX1HmUsILRSeCLDDU0irG1m0UDCKDUNy5ySqW7wIDbut6VuMl9BzOUUpKjdHQxmxMpxwY+L6TW4Q0x+HiksOS8Um+EXNYw6yJCZsifYXkk3g2sPCT6mo7oeDTAuKrs7mF02bT1NZmLbqjakSZV5tbzobHzntZ9Nul2vVb40u3yCc6Zf2/sASqPQfovW6qITg6KUnCefDLsuOSU5bbt/9rbo8VV27GJeeJYcEQkM5Fh4bagmQW6N/AOUccdDD03wsBhmmxnhUD3KyyyLUMBy+kJDO3J2qtebx4r1JJ4g68MRSS3J2mgVnbDWhUkAxgwjapZnVb5FSOBAjSIg6q13cn7D7t85j50T+dm3PgSH5Q0hzJ+0/kN1a0rm7EPv/G5dSy+cjeo+ziiynMLsQrzUj5nT6paacn5zKMTlPnH87Gcrn69NyGJbT6llirWnM72XyutS162FNYpMavJLI8Kf9Xs8ssKl6prO7rt+vT3a/Pp6mdBhZ12Y/VX7mdaZAITklt/9skskHR8jAqM5NM5wgKM3zEjFOgnYAsOEUx54TScOHYCjYFa11i8ddhByDy8jY45Yi0RkihlBcYixBG9H9ENg0tcKOXVyK4caKVnQYehYXZGlOQUf6Ht2D8UCsgR1IrIrUfckkR+/am+1ad5SG81vNXb+S9o0e9Kbvq9dQ7PMwMYhx6v6Q8OTZJFeR7dgzB1Sl5c7rNPnXpHruaPvWaTsds+mZ72h1pmbWt41TWrW96V3X73q15syQ+5++tXtAxB0P/74EAAAAuKaNRrL8Nst0w6rWsPbd4Ro1Ws4w2zW7Rqtaw9tgA03LbdtbJLFwcYzwZhI0oUiqIARLurdWCRHELbi8JRlERhNDXUC5RIAJYAjjM0ub4xU4LcdKiOGMfsM94D+IO9UEseG+a4f5N0kIEn3NMsfw04Xq19z2CRZ84CiadLlNebPFoDtSqaemDmSyZrkqhi3LIPcZtLEfrRO/FIdp3Bh/OchuI1pBaik27MgscnYvK+2dz9DWnY5FH0o5ZMT9yO03bMs3OyPlizq1RXN2qevJ/z1hHZfejOsrtmkws5VqOzjj+FWi7bt7w7hZv7s7yp+1K+U1e3y5lhqvhvVLdv7////////////////////////////////////////////////////////////////////////////////////////////////////////////////////////////////////////////////////////////////////////////////////////////////8kkpy3bb6ySxcHJFoASuCuxR5MAJCFyiEwwnS3hEZlahEjc9/YbHmMHrOm1lAU8pb2EO/AT7rGgiUR2Ew3Ns4hmbZvDHbdfupqETlWopkWA7UPU4Cor2t6CNyryL6LXUUyqD8OhPTr6kXLi5xlbmTGLWvGY86vBrHg6xu8alIcbfpBrabVrZv38K2L739Xrffr6fNsfea39P4msbvv6za0X/53amb2+vXwK79ravvG//mSnirfQ4IJLUtt1+21tzRwalJhB6NVoUIoiJsSKvOMVQQsUcEZFe0YcL7tRxG6Q35iDAVK6wlTCRyuOT90hDYp1vRnkmchsjLWEs/ae5rSYzOzqEpMJASOgSGTGec/DCA1n7U6eFzXpR2QPUg4z3KOQ1NM2gWZkDdoEe1rjZWQNKdpD9+XEvP07VykZK+zZaaimYDdFqVhxZ19VYpXFsLbsU9N8PfMSmehp15fKZBDd2VyTVnCaqSSLX7colVmij1fCW4QxKJipKa/a05NWtxmWztXCVSTefJurhS9xr3MJrVi5llPyvClsY1M98y1zLVXK5jYs36Iklt23b/7W3N3EJR9hDvMWeDtIiLGTBJExJBOvuPIOMWS3LyuVBlQL0fnb4tMRtR5bVkS3o5EIxBSILRWOKwORQTSOKAJiyGqCNtIs2NeD9LOUwbGMlYGUf6/QTEczAJ6X5FpdWJdVGbK2hkGWcKqSzo3pB9qWp2OLkdr8pWax0n9Vh7Uon9t4QyOxyWgP3zlRxeVqiYzbWBHbI0GfSu024zPmBZnjwfS9Hl3OPa0HCz7W3qS+t1eVrjOKywJsTZtNLHewJtS5xSm6Uj+2dxYMnxBdYtGqzP/74EAAAAuSZ9RrOMNuvi0KjWsMbZ1xo0utYw2zTzRp9ay9tgAU3JNdtbJK3Uveywq3o8Iks6EQaAyUpwtMEoApNGHRFlOfBvo708upobFirFbgpU9jM43SzKpIXfYJGYbj7+xOMwDDsbpYQ7Wc6xWGmttZZEwRfSNTXpBToPLtiEfj4sSmeBz5VPulA8apK0pnp3T8y6fuP7Fr1PJHCjOEi7SS+V/GeXM5blHHjtc3yrezqS67Jamp7Cnsbpp/Kav4zGOsK1XCpf+5Z/C/PX8d2cr/aS9+X38cdcrb/Ovlly3Vvcs81extVr9z8+WK9/dytnlTXrtHnlrVyj/////////////////////////////////////////////////////////////////////////////////////////////////////////////////////////////////////////////////////////////////////////////////////////////////////////////AITcl221skrRUE7kCJmZqgKgSoaXUNI5Sjkn/GBCYawz5NPU/MiGszIJXTphqZgpybyfEuaC68cL2x1lr7tgZbQwRJ2YzMRcNnDOV2wO6MzYUUTDiJQAgPQFk9BAboKpQVRsfpdIMa5QZMKC1e6ShOPok/q3lhvS0pmb/V2LmVHUq5ej1Jh1pK5G1S79nLXZqsvVrPdln8/Mvj3z7/PfBe9pjm8E/fHW7b0995vWu1rk/NKQNu0rM13oG9avzxAAbbev2tklfUKCRoMORTXCmko9q5QJZFoUJxhAZoy5EJql6LkhuF3Mr01FEDyEKmzMSZK7HGdZwQU6UsUbZCQEMVKXYZkmClgMMdalijeU0WjT8JjtxdRI5Vc+heeMMpUHTNv1YUXvi0M5zDLpPbgyy7t6NyeW1KCQRBDyzIJmld51YvKqN0F/yOnmqeFzT/zsqTwnZTLaSH5XYjU3e3KLNqNVqaR3K0O9sZ5VeVpTRWM7dm1zPCelczW7Xv2K+VS1bv1JVa7jUl9NSRize/nMKOthnldo6XKfqzdvV+9Sby3SbqZ/ai3csLuQBAbtu3/2klglJ1PoELT0MBMuKmk2Es65dhabhgkSwUgBfSQK2twNKhoacEOQkxiIPU1XaHEwIgIUqdGQKDJJypNZ5k03FQBPK3VHSib5E91phry7HRBpNkEPk70WxqJFBTEKYUOXgWxNlakDwIk/YD0f6FQkhl8ciubXZGCetL5zHctPWKOTDvI1nkfOW2npWu8PZq30yvt51Pq+oFdxd3pV5eLiPFvWNvcXU8+8RsXhQ6ybpamJIFt39c1xJvGvJr/dd2h+BakTd2+Bi2c1oy4xmAP/74EAAAAtpaNPrOMtsyQ0ajWsPbZ0Zo0utY02zQ7RpdayxtiAS3JNfvtJKSBCKx0By0F0POKBrBEwMuDi07A6Mxp2bsSJRwLAXRabmvZjTCxGDmEowNmq5p6bbGlvGGrL/dpw3nppS+jEyUkhrvdIeTlPG29e68sMIBzmoZzH4iSDr1jDyU4WKpJUy1u7zQ5KqBZ3MZJD0BQY2CFdC4ShETzvQPFI3STCnUi3TUMfq3Mc7q55Db/latfvXr9S3hSS/C3ncmb1L//ev7zy3naxq2MscOa7vHe6tv8rmVirlhXzx1ly5+F3HtfeHbGGWeNnfcLuOOF/mP6z1z8Pz1up/////////////////////////////////////////////////////////////////////////////////////////////////////////////////////////////////////////////////////////////////////////////////////////////////gEJy27f/aSVsAwEuIIw2gJt1MhoaHEoLScoS9ZgirbJHF4arW6cJct2G6aDEF1cFt3DgeB4aTehghAVRM3Lge/r7onM7fdhxCZ/GaNVX+5bXHAZyW4XTcomcfzk2wiXEJZlCmCwSxUmzoyHJCUEktFG/s+gxVERMZ5EYpXOd2pLws+RarmazViJnHiWtCtnNt41G3nUK+vjc177rJjFsQ/mDG3T2mjx72tfNMwY2r1+MW1vy7zrN8fUeX+FDxWLmm/e8W1Y0mdx7AAptua/+2SVOwOFomDgUpkhy8Lgkji/sBoThGBMaABjZqT2hgo3G6oODRzM64IcNxxxyymvtQjjOF8tIT2TYSIV8sI+K9GkMIbkF0C5HuU0QExxyn8foGgfpn8tQmGoivbL5Sv151ksi6m7AkPw5J3DhqNSueda/Zq5x+7al0NsVjVSVQxLp63aYFTxaaosMPsWIq9tvGnsUm6WU3LVezRT0zOzdWalNL+WNWpZu44XuTNDds6sU2eXbV3Hcvm86Htyb3nhlOV8uWO6nafn27NitST+v+b+f3rc1fp6PlrvJbMZZ7lUxQ0wABSkt3+tklSUIiaKgKGHaRg70FzosdRomUPoDe4YFdVhKC5PGYHAE7E0+rqqogERQCxEOv44KgbU28TndJTYvmgkUwWqjsrbE1iCNYWAbs3eHQsAyF/odFgxYUR0EstqHng7Jo+NeSy6eLj8lFquWo4cmEb1HFaUfElKFNXBBeN5CrDU/uvivmxuuQS4ynOLJr2n1p6/ZYuoyzR13npxitLwuNcwzV6rd1hVvBW6+Jl28KvI8VuRR8bXRNPvPq6Rv0fT5ezerEB5bW2qjlQ0+tP/74EAAAAtAaNNrWMtsyW0afWcRbZxRo0etYe2zcLRpdaxhtgAU43dv/rJK8QAMwCDAgHOhw4ZAKwEReHUKFhTeAB6ERIHpHgWojKBGLkAQwyAtw74KuIgQJDSsisN9AM4alrlq2rvgGleiB0KSVpQ1/odbAt3KTyRRWpGmfrwOspa0eZaXAa9DV50WTRCnrShj0Qtwha8bfZgWFjCWxCUtjgXeo9HuZ6xZ5exsUfIbq0lemr3+9s6y5ytnXrRq58xlvHlBvnaOewv45ZUlj8MJuxu929V7fwyleOVPlu1rHPHWFPlzCkpquOHeS6v+9Tdev+eOuW96qavd1+eNXuGNb////////////////////////////////////////////////////////////////////////////////////////////////////////////////////////////////////////////////////////////////////////////////////////wADJZbv/rJK9QMTiaE4+n27EK7LSZHREAl66gK7JiQyacjX+xoQalUZp2cEj5ECgza/ZXmzxsCtiOzD5U4CpZChOfW3JW3DmP4oY01UM7DFwv6yJWGaAuC4ZlcbpGGhSJoipEzcviUSDF0hxOjiMSYJs8gpA0UdPFykpI3QSOVIKOlQ0NUKSlKUXi+uqdRNUETRnYwPHqKTHTJBBkDQ+mXa0mRmS0EF6SaJyXjLUmkaJNWaHEjM4gpaZxBNaCCK5kguZ6dRgkauo+ACUm7vtrZJWXmGKGHAGBjHuPvyjslwhdcXuksEMQolZemkiHYsWxGeBSYjBFYx1LKCJIspCyOipE3WTF3xiok1MV0CykZLww3DEwO7il1h6xIZbSYY7Sx3BDRFziV6GSlUgbsLOWCMwqQqkanllnUEdZLod50szOergrX9mxqPtehQFcYThjUG6FbtVSF1ZoTfFrF6tg6fPni3FhM9IMx/KHCkVGavbu4laty+uG6SHGknleNLm3J+uYDy0eG/c7uU66g6Yra1Bs1tj+7Pd9fuOn8GOwM8qKiMdm2+ss+n23J+AAW5Nv/7ZJYHAAgiBBZUcBOJWAsFL9IQ0xUEr5VhMQXzMAAgL+PS6J5SpwUKQ/LlhBi06Z4hagDSdIhAZSwBeIRgSyQhRcV+9iY1E7LqFVYkWH1pI1KTXdSM9LROlAbrqOCIcUf6kbSBLbQdUkhnpbN3q12Xbncb0/Z/VJPfzHlqtcq1sId5+sKk/2awm+0WdNuzds5VcM7VbLCtvmVfXMdztP+MutY9s9yyq27P71/K+6evLb1fO3T7u87qk1+Xe8vfY/Gj5O28qlv9V8aud23Z12/c3UqY7tZanf/74EAAAAs1aNPrWMNsxayafWcvbd2Bo0+tYe2zXbRp9Zw9tgAZJJt//tJKo+mU1klcGiAl6EeWNo6OukEKggKDMdARazBxq9viMLzMQSeSAXA/amhVHEIu/ijSYQIUvxFCXQUjTekrYn9ewcKnk9kLkaonzZzH3mlTywK+I9WvPylQ2EzlmGlb69FFoajONdn1HF5NNRG7Ut2MnQgfkroqGNWZuafaWav4UvKvMO2Mt9sfrXbePe6u38csu2c9Y/vmHcOYY2+by7hv+bxu48tY38MaturTY3s9YXdc5n2tWz3rmHdbxxr0XNVst1+XMqtTf0PbeeVer//////////////////////////////////////////////////////////////////////////////////////////////////////////////////////////////////////////////////////////////////////////////////////////////////4ACbl23/1klYWi82g40GUkejgIDgg+ZBy6O8uGTGzJ6qFRN/23OptLsYAhtFUHEP8gGJC2tMZTdL8VmEF4F/I8pPIQQMkMxCZjIqjD7yNFVHAVeKy4RAq5XM6WBFsx0rN5mhnUyHzM7xrULdl4ZDWqkm5yRZYumzxr9i1q+7Q6ywZb28ePil4+/umYW8t9MVrLfX8PF953A1TcX1vJSHJF8P+PTw6T7nxrWb5x773jVbzP8/d5YNs4miS5vDzNS2MR7lwDAAACkkm2/1tlqyQqJZIWFiA0oSEQQtOGoHBYqmeJWjOkEDF6ETL1foJBNKwOEo8xZr6fLTYcghyWUVG5tAZ2W+a/J1D2Qw20l638KytYa+oGrc/DP3eWDZnjg5nc9V8Frf7jvzStEa4UZURX6qVeWOkD++l6JrbHvbGr3Pox8XBdkvH4bIsZUCALpfOtVGQu0PaVWpaRHmoj93J6P3yslV8Kx/s+JTrjH4lGw0ygLhEHwOglZL2cwTTL4ZCLc08PgdBOCkEnQSaFfFLIwDcPOjG7UjixwnkCJNJ8x7TVYKRHjJBZ9R4FW+dkeW1eYAAuSbb/WyyqohUdzBDgKEA8lYBUZENJXwKoJEGYeLOSYTRGhyisBeR5KCWqLLevsxWLQq3wGsNPx9Q57kqmvqbqOw+xW+zoRFQBz006ja0bxSAKCj0epE/t2iHfOwKyC7jah5eQoEBelj+k8TV4G6RI8SV/Cmf7kc5bKw4E/GVjp9RrV8CA80p2iOXxQkjMYnCzKqVyS9cD8UEzMyIWhjpFrS7NN+5uHjwmR7RkZ3s9GzwNQHkbED1hyxIMuoFL0zXFJpdW7da9MxYGZXzqI8nl7jNG3ajAP/74EAAAAwjaNRrWHtsuwy6jWMMbdzVo1Os4w2zJzRptZyltiQVJJtttbJbOJclxzE0CgOv0UCKGDwGgVhBgVogqjVhZOj3IILxIBzjyytZalCbo8hWR3W7rpeSWtRi02yyfsRmgkcrn2FPvWtcX5OyOigqJFurArX08Onk3CLDSbbfCrHiuOnULWMYbKPqNUGdjvhn0X08Kq6E8bFp28ZG19O1PsKaBLnb+VvjTPcsyqhopPMzlOrZzpi1gYUD1FLg/hImvZIiZEbFhQpHIE7C9JxuW09CqjHE/lEVZIRMY0jNCxErBrEkebs+y63HbL3pGtLNBvWNTFY0Gev////////////////////////////////////////////////////////////////////////////////////////////////////////////////////////////////////////////////////////////////////////////////////////////////////////////////////////////////////kAFOTfba2SWGUAMHinDHKGUyGTpZeny8b5gg7Q0RFet9WjIqt5ZS6qg7CVyM2ZcjWoC3ZJl40MVF483tnGM6kL72azf8lU5vcPUT/0XJ0MIZKtA5VVd5TnrlrdF+sNt1tNrtUW1u6cIdo3GkPXiAd/MCpahImkvJXVS48eSNruWty843J+fLDuvrr1ZodL4z1pZ2l9yrJJMrXZVOb/vntb912LnHZBy1ZL203cpTbNQtWztshZRll8FDkhJMkt///2tuTcAshMCFsD9AShVEhoCAZYXqaILYgxEiDXgGWpYzLhEyJEQUvC8xKMUihiIQVUnXXQ3Z3SqNpQvHjFY05smfbTSpl+r0tcG9Fo69tV2r80TOkWFO/z7W5uSpR24CjdN9L9ah7KbG536OpJ49Syrceic3HqGIzMYl/aetuI5xGG78XlspqzGqTl612nziNLS0EWramLczPS7CYxjsghmrSyKXv7UlcYqzNi1g9UB0MrjdSGpp3tZVuW6kqoO1b1LjSxv7teSxOrhQYalFLyIV4zq9TYVJdYq2vnbMVldykAAUdt2/1skq2Aa4vwCvHWoAwx0xyQEJHgcKre9hVmZctMmLiDop7EYCWT2wFIhGIX8MhBpqRDdEHkkHjfxsUMjzbPG5tgYaX0aUqVQxqcGtumfLY87boqlJR0iSDDT7A5EbRJBtGqlTTGKECcptliNROcFJuIoNQXWXHj85oS7biVJbSncSW4j6plRpGi1MVJj6Y7RmFGIJREQaImUCRjZWUIYsITjLU6UxWAsy39OwRK4L650pzZVSuTkUKuLEfBOEJtRjidRXmgP/74EAAAAvuaNPrOcNs0u0ajWsPbZtBo0mtYe2zFTPpdbyltwAE3Lvv/rZczwRguCYYwncjmjrApQNBqXUFM9ET1MyEiNsvFIQCi7KeD/JNtyEB4DrEIqcDgpdM+jKNCXjmqZu8qxwqsJcaGI+6lPKI8rVAkJgVr9FK70GvzEaklsRiVRWXiVJNKq1e1+Mffq3Xmd46ucrVrGWXO0eWGVrcYuyiLTmP0c612vupR4x7LDOX2ssabL9bxzyj++39ZTesv7TX+40Ecm5qDaetL68zSxyJakna8Qz1HqkNf9PSUtJVo43uU0sef2IapKCxYsRy3I9W7dPl9Sdsbp5X8crYSz////////////////////////////////////////////////////////////////////////////////////////////////////////////////////////////////////////////////////////////////////////////////////////////////////////////////////wCDJbbv/tbczwvPAo4EDww3baUkiizaMyAXUkivZAkwYLidWcgA58WEjslZMAAystrJVGJl96j6g0DdIOYI6ELcGOvLKr5VA+zts9j05jXhaXjOrrtp5zPpRyOVMzpSIxSOGGeBhljM+XCkeAj6yPH8OjLCk8GyaVtmGVdywlatsukS2R6n9dwexnrg8uyuq1gz72zsLXWNGo3RZ7NuNOmCkVrn2+amFssnI6ppmCrMbew3Ub+Hdg1PPAmgTx6zON67cp4cmJLbgouJBioxXQpHskoAAjl232tklcIwwFAsdDDb4afLbSjULwEgIBDi0MBQyYAicAVyKbfsbCrGNAXeGBAS3tOZFg3dUUROXcygsuIYRsKuaGrxrrOWYN3gKz2/H2cxZ9oajGbCnnSyJIpI0FV6VU8YArXLq2n8Jhgusx2y8S12+JDbX9J11GjRqKFokkXD5wfQ9NTvMd42rcXMS2oMCM37hxp8Rt087g8Y3DDzWGFtcHK0dcvJ95fwX9I8vsotNkeLAXb5qsyWcGdr2xwYrRS7dazt1XTIxe0Nxc0tDc9O3sVm7xXWfAkBSy7f62SVuRgQCk0LARxqObyFJhiwAljNpOQQg2FwlNVjJlBMXScjoxDp1oy44CiIBwhohCLwrwhQ00OAgUl4IsYKKwSKKeqm7ixiHCoI7jPFgWgQNPuy9DNmQ4ZMmyGMzDKN1EbLQ21MX1ByJBZhvU2GhtadpIW6K/N+TxS1l4Vc5JMvxtic7gp0BNlNnj0Os7Ec47MimX1WZ5JpSsalNKcIJcs0eNTiMXsHytQ2Ylq3VONyMQSnhW06lj2HLyZSSNSRv/74EAAAA16aNRrWHtsss0anWcobZV9WVGtYQ27iLRqtaw9tgCE3Lf/vbJLDZfxvxkKEsx5GiA8yTUuZqQAV7BYbG3JTW5BLcAvCBZFefBLBNxnzgLjkS+ocipaFr78oq1GgW2XwzFm3r0GvvTlNYo5aZTKf6uEZuzsBoJ6d43i4MOJJc2pfO8TRL/z6jRK58u/iFLPGrncXcmLQ9+ms6z7bmvf7xFgUvXe97zJTEGFN9/e8TTxYkPGI+bWrNTHz6w542KU827x/SmKV99zxIUK9cwMQrPmKm9zaxqs0f//////////////////////////////////////////////////////////////////////////////////////////////////////////////////////////////////////////////////////////////////////////////////////////////////////////////////////////////////////////////////////////////////////////////////////////////////////////////////////////////////////yiXJttv9bJND5gBJrpvn3OXqC9q5CyNAJGNdV8XdQ3XopkLHqGJEGlUmMhIfxYwGJgUus0h87UYgh90bVB4FRGdJejK3XhmXULwRl9J92dQ9PyuU2SIlilJRNU54mjGsktCcW27EOJXs+KqoqtzKubirhC44tInlVy3TN375K+EFzrppMSGuXe4Kp66g9JZpcfY8SDzSVtBcYIouWXCh8DZDBAKaxLIEA4OCNBIcLCgioCkAFJOS26yNuKdonFwQCHAyt5zFwAzgqdmqdjSVWoNPw+CsPHAS8KsVdvpK3ZUmypq7SWhXnidFpghcRNcx2JQ6d+/KKXimDXHYhyG0zHfZAkg3QPBdA/BeKhd0JYULBulg4EZCSeHBIhAJjYxRMOBqEINZLGB6VV6K90556Dx1FLFRUj9pmhtn1ul0Pzx6JqbcUMSUV9JfnozSZtEGL8MorNBQEtTLR2swycyGUSm5bbtrZJVZy2RkgRUhhD83AEwYMlAJhv4yNPBcBmw6fia9yBIDXAcSq1OQ1mXs3mmUu3Xpmjv9DqQSdEmVYxO89ap4InGBsxeLryqbxCZaItTqnQ4xK+zhI/QwlZ2QFO5tblI8ZGBeTrMqEMbnNUM8JxOxQnm5sdqKyJZDJFqIuVM9jRHmn9GVporHyMs/cHkGlIgriw5Q8SNsKJXL3EeO2sT1dvnby2YrlmBO8neN7ApGFgY3FLrDBiJV8wQp4sJlcn8Zxo6vZ5dkhqt+r8MaIPeMkG3J3qZlgNjgumWIuf/74EAAAAvTQ9TrWHruzW0avWnvbZX5S1Gs5e274LRqNafhtgSUnHLLbI243VD9TQxz0GjwUxESsbWr8qp/OgLRAPWWtgTDvYQEQwpM6GYV5Ba2IlCI7dkNsq1pMc51+4Nrzz/RhgYEieJTFulQpIE7jKaA7R9cQnJ9dTPE5lxjTquzzctopxemat0Zfg21WJB3a0bW6Zj31BxAi1vqucRvmm86hQt++/q+rQdBweVEetFYMLdxoBrehxZdjXbCS24PK/l+81t//////////////////////////////////////////////////////////////////////////////////////////////////////////////////////////////////////////////////////////////////////////////////////////////////////////////////////////////////////////////////////////////////////////////////////////////+SSm3LZdrZJVslUTDgojUkbIKO7TOhVnPADibT1YQBBUmpM1hNQQhSQ7sghEUaB/pRqTN3hAdZhtkSJBewjpZkOUjOKpkMEv6GsVn8VVUZGVqULawsrI9gO2pQKFUQoCq8jDK7c40mm0WRapquodUMQhlalI4QFlrlVCgoqGVtlgtygV21SqZXDMxPkZCgU1PLPul16mI+4dF3Kz5rNFw666eOcsF5Dbnyo+lbPSHaJuk8aDHxA8Jg1fvouaqSIwvXtFK35neVu1503sUkAgBtSSO22tuQAW8bqF2XEEiSWsWFWGjCZSW0PCJNv20ZNYn2smTS1a9M06a91OvVLVwqSRMSBptsculjxwvOpKY/qX18bj/2pa7DJHV9l6FfNmxZjJw7XORLQFE8jIhXsDoMlru0o46aKZGOcp5oi7jMhkOtM7042gPX+Ys1H9PEjZjfUWNm7rWpvJmmP4Wc0tbOs3zj5828UxX6tAzbE2CmDnxYKuvO1vp4PggWoL9IBRTkstskktIWgaQOFxUYPNTkOB/ErI0xYF62BGEKJZqFzxESQBuZDyG1hf8kLLFdr6r2cCfyxI14lzPfta1KoHzOdEtDnUJeoTE4ZqyWAHRh3V+BLceh2njNaAbMcnY9A+EOtszuWS+NX6spZFFMIrlLKSdnpLKGeu6/DcXMeeojWu0FKTEbC1tCZAkw0x+LbDnMcBekGNqre4LY5qAGBuQ4jT2iNq8D7NYuNhXRedOefeeft2oJeuExiUMAh2Zi0xGXjij6w69UurRR1HLqz1BKZqStJcSKOzDla5y7MWMqKRvTqI1bD8w/FZZKZq5KY3IYZnreoqP/74EAAAArBUFRrOHtu3g0anW3vbZhNn1Gs4e2z3bRqdbxhtgAE25LLbY24tgtkpYFCQMoiyKX8hu+4YiBXkDIERo61HGZiw2xi+OcVVZJxYEugeOxqOugCSQdOPtWkUlcax9anyzrSzLKX2mtS48RSzRbWrZ64hhNLhK0tLe3wW6qmJfu8Ge2oak/e71qFC+6yfV4uoUO1YuaRfi3zW99Zg4+K6zF9twoNa6x8a3fOcb3E3X1+YPtSKvuMN67vzOamE643L9Nt////////////////////////////////////////////////////////////////////////////////////////////////////////////////////////////////////////////////////////////////////////////////////////////////////////////////////////////////////////////////kkpOSWXa2SVDwwsIL8BUnMUKlqkGkNBSeMaRxbu14w8gTUugXe4YOVLRWvQti+2NZrsMzDYXTG3aYVWlSq6srI5otABY3NJVK5XoeYktWBwXUfGl7K7UJlLKnul3JQsUd+xm1RqZo6Qco5zmo2J5tTLLEVqFK2c/kUiWEuRzYOVnUxbj/iuj2Go0l+Ympnc2RvGCcp5xoT9OwrQTS1GUh+xTlolJEMjO2xXaamBL0Yo8tlm73sx/K6CoWa7DDafer1UsL6NSLeaz9idvdMiFObmuGusmmuHCh3Vtn8VRkANyS2b7WSUqBF53FFAzSAeEYJFky5TkI3rRNIA3YCghlyJ9HTSQ02kENdeAvm3wcbCLbk+5SOtjMQi7syZ02hSy9ORufcZ/kaHbahHWtDLVa4zOldWMy0VX8EVLaf6jShkQklEnbW8M6NWsWtl9iee9YEr3vqXrK9laI+qTTvNUdU/o/y5XrHlpu+oU0eiutAxHpTFc/UnpaPWFGtCpWXUel4996f4jWpp74NNZ3H1LWtqVzWHmJLBvE3q1YuKZrB6SSWlJtf/tbch0RPSYCgOY8RBjmY3IAakIAFOtJSFSUqjMRlT0xTlAQK0zh/3oLJuQoi1tdnGZPh1RlfkmWGtyJ6W1SihpoTlQ+xtdEJaazVxZ9O5r0ehyegSVVOT1qlh6eYthDddlTsTC/6aahl9HTm8pVFZNfxID0sivP1R08ThtUNO/tiRJaspwkNLDPfklufh5VCA7MubBC2Ww7uHlGoFxdSrep+142yuCJyD421Js8dpVFH97SQRGL8krQdRRS1jBMHXM4tdpal6N2pRKpVNUdirKZdKtWPu17cSd6/my2WTT6Q9DtSlxltHAkgon6pL8el0N5P/74EAAAAtUZNTrOXtu1YzajW8vbdi9o02s4Y2zqLRptbw9tiSW3bbf/rJK0owgWApgA9wizBDAucRBOAQAzCQJI3KZSilPOUwEh5isxFXpEQD/AwGbsVH7s6EgGXyJx4cUqQZjERiMy80UlTSm3bFAzFo+mKXoujPFajkY2NquuqLgVrm4u1CdO1a4YpGJbbwsYxW82LxcWh2ibi4z7btukKtdQt51D3mk1Kah1xjWoet2xZ1fMudYzFrTHxCv4uaYpuPe/1nOfjHy+lm1W2LbzqD8+lrS2z82zCjYhENuBP//////////////////////////////////////////////////////////////////////////////////////////////////////////////////////////////////////////////////////////////////////////////////////////////////////////////////////////////////////8IllW7X/WyyukXhcJKUOTR7DMrFycJfVGdMqgdUHCCrgwRPJvZ9rJowrtiy0X5VIxppE6jDRPQxaIkAcEVlCGKNIpU5HfgvOVYqUrkQijDP4tHmVIQu3rzdoUGPqaBRAtFXq5rHbHDxbqq0s0juDKcqr0+ttql0wQU7EudmYUrleWG9j7gLpB7j9nS0G7YG0TWE2tzgp3ycXycahr7KiyfKd+o5bN8KFnT5mbXNylfwpcNdsMDnZ9JFzGZn8C1qV18YrCgNsVxgb05NW4e6yQo0KHAYUugAE5JrP9bJK4YgMbILCD4AtcSYJnSWOpeqHBBZ9NE0yuSZr2Q65RwYyZ5odQQPrCAt6blNy/jSFzn0qscb9hIjOhPSIXCxFicqVWYIhGuhpTE2lDlB3XKVYEYEiclFZ5SdiIyObhcvZbdYuudWePHKOSlpXaOxr30rruXPj52BI2ss1ZYgWcfjapaD6lOnrIGG177+PZLzrMd1rTn/Sb++5WJyJ/px5ewzvfVx/HkjdX9WXyl1urm2I2bUs+5A3WC1bW1no7AgJKTbf62WV/wsHKYkowYgKiSuYDBhy6TBbISAGlrHASZL0LTpyO/BdMLlX+2eMTQ6ZYQiKoopuw9LZgLKitCV7aobsWW67LEJbZRRYsv2H4PJjJrtfYk3YkG4LlmV8zirYSnboUB2tXbXjFbSNat1TrzESLHZVc3DIR1HryzO2RkPfqxRuLUyQ2fF4rn3jxrjjrgYcVUn2g0yOICJU+FIprrR8nsey2jmE0k4PpMk9JIW986ZGdWxdN8FWvZXz2eI3Vb3TpvYZIbHFhT6caVfXa5X94rnlVuDVRrhw9VfWjbltaK2tzVGew//74EAAAAtnaNRrOXtsza0KfW8PbZp1o0utZe2zhjPpday9tgCG3btf/bJKo+qdvCQA5Cw6YVSTgaa6agDV0+gvcjQqkXrpZJDxzqIQNOh1d4knD5q6v7ciEPRmbQZhh/WZQKnMz1A1lFZrkCuNUa60iUtSXxktIpCZn6bINJ24wlM0MzBAa5Wtz8ubR/Enfb05Xzn03mX3mnnW973iLneM6rCpNqa9Lx84g23mXW4c1/SkbMSt7Vr7Xt9yZ9N5j0zeF6PdXpWJalI1L+u8Zxi/rXde8prNPrXvm31ErJm1cwsf///////////////////////////////////////////////////////////////////////////////////////////////////////////////////////////////////////////////////////////////////////////////////////////////////////////////////////////////////////+ACk5Nr/rZJU/0h1iCgIYQQs8MI0zHwNMJlCirDUVTDTsiJUlm1iUfjBh48qI1AtxAWukeo0Zk0MvdViA6iEvZBC7odftWZWiIP51R5qrO10TtV9GgvriAzOTm/h2bYzyPmDB1K8jdRfcakH6ld2ewSNMGHOC/VmasEG18J/5b9xKSNmM3U5zQ7vppX8SId8W160e3eab5bK6G/q5w7zzQdMbFJbt0mWXf3R5E7a+3pjltjcSkalnz6+oytvBmYIGrwaSwn9Z8P9+HDe4jXAASclu/9skqdqXrWAIYMYNZQCgRMxYrAyIUSTwM3HGiK2xUC09ErMTd75U+K4TMAWoZRjOmgypVytbggYBitIjiwtW1bJQq+8BTStkAtyYYUAqmYnZXKpWIbHVraLQi8tS2haFr7tPWs5xnNlmpDpDswSq1vew9bdwYWvJAZ30rZHr9vbu3Fmzi8SNAcdwMxXmn7m36npFet9cUszPcyRN0nj3b54zhunveFEzN2Ok0aLeTVZmDxZHOrc3sVnk2WSHuerlGgz3a5Gz5leU1BhZ+qVhAAImS7f+6SVDql6tMAlDEGxMIZpyPoy0iaAhAtVqgwazdgqVz8WX/Gf4Byj8+gkTJbAmguBZDF0i5YYM4QQ2GOTiYUEqrSxgEPtfftu7/I4yl8mCvuwlcj1KUvQ7HA7D8MA82yO/Vztg7NGzCgMWcodAVynhKRfJ6TsxTjP5OnUWNUPkNgMbNKi2eJiE6kuw02wPSGWjPFN5HjCmMPKVVkerDtTVfYfS5iMbguIl2TW9OLU5PIja1v4CSq4x4ETOorheI8jWbu8iwoWHOr2R5HarQ4DBZtkw0KKBDT0dWN8vSP/74EAAAAw5Z9NrOXtuwq0abWssbZmFo0ms4Y2zZ7RpNb0xtgAG3JLv/bJLDBaqaHWBw0mUEMqkVNXbT2WwLIm9iNPs6SBg59JGCKoHl8dlRaPIHDM4rxN+31fctO5CuVL2vOJIAUI7shlL1RdPZGRz2wSGtBKPJ1D6H8sD8QhiYmZIJJEaMVxzfMaJ6WvtkteFJWWj7ctvB9qrEStswo9vHjPY8L1pu+8ajR8UxDlbotqy0tWPAzSDiJWs1ItI2PPuSNC1TETxMVpp9A1RtapovnxFgS0a8T21CxBj+eH7M3xPHtFg6pApAR////////////////////////////////////////////////////////////////////////////////////////////////////////////////////////////////////////////////////////////////////////////////////////////////////////////////////////////////////////////////////////////////+AAUpdr9rZJZwtkyUZFRQXMGMhE2ZQmVCECkq7gMTLOqJLR1kFY5NEBzcHBg4ww0dTAJXU/7IsJRH0lV/2lfU5cdLVOFms2y+KRuvP2d3KbB6D9DgcO7UdE45KMPnsa/0KOyS6/GW6K9q+60D7TVVjEUxfi/eyF5mrD8lyNUywMUSakNTm30cvGvyN4/ldetls3eUupYY0OUVcabatyFLy5YVXPm+rllGnV9UVY2IHN9iBzWo2uxjobWXNXbdX3uwdwLAAE1JJv9bJKhwSKDgCxcJBk4AAxSjZY7iHdDysFvFdNyLp0zPn5O61WyiMvSGAlQou7A3XhTAVTHVoeITRGJ1y5aNiDV9/1rDomjMEaeLWfd9UiYDaCRh8KhaBU8egTGSH5IO3IqOJXmWbH31gbexbhwqSrPWNqmJsfPsobttKkCxlIvepWAt8mfonW05VFhNQt2F6xVbirKdKy200Z5CXmmEmtUrqlbOwyzuWc99s+eXxH9z2GjjcKFSj5wsdlGSH0uMZWJd8USR5dkAACSl2v2tklQYQekABAgCXBkiVIpIYDCLGyIQWHfUxECGgBH9GiFplFyDklDEAhoYn+2wACrAmRPNha0sHCFKofCw592coxvJLkp0MS7rWotKqSxB7c4e1Ug+IE3y4GgwMa0QlIkHEDxifsGL1mTuBryrraDarhedLfLlRiWthxtLa7FrWYWJCYgY7cgEWJ5fAiVtltM0VU6xagonD978bUXU+sWYS0dVix5/zw5aadTlwlH+vpzdEtfj5DixQbn6I4iWPwXcTXddtZIeR3iWF0uvPFwqKXooWfP/74EAAAAwuaNNrGXtsyq0abWssbZnpo0us5e2zQLRpdawxtgAG3bbf/bJKrIVDywZgEmIqhRiTRMNWxGe2ULCdlalQphPZB7NDclS7Zz7PASfDZhLRqF2pdZnBxKy4jO2YPAz6AX6jzLVBndf+A2VOXCou4KEhwFJPaAEiT5kLbjHTruGnMNbbHi61qt7z73i/xZtpHnpt3Fh2jZxa0C7+P3u4tqUhx9+n3Z9F28hZpqlcvNSPLxK5+5YOKYrfxYX1Cg6pEmf0iQsvorfNTcfdol9xG1yj1lqztcKePJiNp0zwGzOpokS9MQKv/////////////////////////////////////////////////////////////////////////////////////////////////////////////////////////////////////////////////////////////////////////////////////////////////////////////////////////////////////////////////////////////AAadu1/9skqfhKPS9FQBk0CP4BbBzgIJt8XYlYBAksFB0BDI/uRNOyZWbIlaUp15qSccaFaCq13aRfb6iMBHx716NlRGRlRNWkshsa3pS7MuTzZK6jPmstQDhCMSwBE+MDJxKDdU9C1VlcWW86CJulLnket+YI709aWV+Vk4YYgh3l9ca9VJwUke5N3Fkv1ezLOpmc92x9ZRp4vxGr9YwzT75eLqqXoLQWxhfSr9qqE1ol8ccbbd1uWejcut293KVg9+N5s4iRKpUPAAKKS3f+2SVmREQqgKgHaJPCuirEWtmCJg64Ehb+BSIFir6wEI6HiYdSrHCxzTzZTis9DDR4aL2EyQGhLiJCUjjOQyEu9DC6k52KOO3FAktZgr2yFU5PkJYyKDpYlUrT4bmRPQH73e5aZgR7R4DVPmsG754rYDJuDAvarhAi69Y71xg03f4ixa4jNmc1gM8KE5V2/1WPF1DbvaPFz75gWrK9gyapLLaBGeNVIz+aDSub6a41b7pm9fRr3e0SHHhwoEkKL86iuLyWPR8x0fw4gICTk+v+tklWCEiAKHJQmlKDYMDDyLQGE4HBIKPoViQkiLDyV1RRo84ImM6BRHYSWLalwzFdJtkL9O82siKlVO1hm3Y8oE8Io0im4Mfg2QQ85b7O29SKDEXnREtXpGX1oXZXVstaoxRQ8+8txotv0edNY0ITI4Y9WCQfEgupGIKo0jDK9+Tg67apkE4it/7ljiL2Tu6GfRpT4+l3ubbk5Qqs+5R15lqrznaXLMt/RbZQusjivV4v0eYsrx2qw7umXmq5w/Vna2r0VKONuq8dZgP/74EAAAAzPZNRrOFtutaz6jWsrbZmpo0us5e2zTDRp9ZwxtkQE3btf/bJKhPZtD6GYRsnmpJIFPOJoFYoWACZfzpIrxdumJtmtxtJyEpro8CQF1xZ6NwbNCp4LmS78NSmPRlPunflc7vyu8syikj9yB7ZF5UTgTR0AntJzSEJ5kaHaTfSNyyodMtXZetvUmmH52W7UfL0Dtfbnpt5fL4bHctco2mH2sbD2N3xVUrfV0/t0n4tWuGMfSDXXFrbYbpOdNW6rg6cvujThI3mk3//////////////////////////////////////////////////////////////////////////////////////////////////////////////////////////////////////////////////////////////////////////////////////////////////////////////////////////////////////////////////////////////////////////////////////////////////////////////////////////////+iSk7f9/7ZJUv0iiQCBhYZzJ35h74OgpJQaitLWKBU5HFzt7IIZvFCUCpmSBrYkAwMz9iANNZI14WcUwkTTTkgeJu9G3peOJSFsb72YHag/ctq1mRkkUikdzyWXFQaGxCFe1Fy9xtg32k7akfPS4lMdabl4ZZ5sXG7qKiKhJWmqsYx7acavOn7+74cymQ9ij7mrY7ZB9OH0sfOs63PN3waHa9x8/xueow41c0Y/WcjDWyz6YaLoIATct231sko6yMFsdC65G0LfiOdElCyyvZGwIhNshEh0UsmPyeEHcmNDV7bdiyCXgqcpqxxhC/FD1Cg5QmDRdWpFoCieDZL1ArazxStDJNN11cILs+BoTwzVEoBtqDEdjUlJ2p7K3YbcZlnpq87xta7ZxSsHWaajMmpJJbUixsS+VhxEtR62xH8mY+obFPNJFgZktSkGfLy0unXvaau48GjhK/vrWIG6R429eDW26uc16YmewI7W7cZrxaxIr/7jRoDBD02RI25NXrXGWIgB2W63/7W3EJpfWWF5QCWRPDHpftIZxVNURBqk5dRoBAnHVwR1i5mu3N2om1A30kwwGW414ZZ/0sEc6u9r8OK4TYC/0ETjosmwzf1mzYos2diAloRyVDWh6dici9kSjIaWeXRo3nycdecrx/jXuV/qrkryMqLGjtxKjOCPMFnDmqhJpX09JqtASrVh08TUN+vo4M2rsT9jJJ66EsXa1+p4wh6vJJcijOH2aHCta3xfl1tLVT5qcF5wrtvL3FcWttG8JWsVhwdO3XmEJFYrMLSo6rfP/74EAAAAwbZ9PrOMNuuaxafWsMbd2po1Gs4y2zFjGqdaw9twAE3JLLdbI4tlW9F4LOniuiMMLqBq0RdIclCRJJK5SsCjfKqWSA2lzHcBo9w4qm3SnqRW5mk9AFfmFJE5O91W7IXfvyqHrlDJ3cbIqGmgh2zJBVG1CmkPLXdN7pbA6RbgOXSTcjZxL1AGIQ7JnLgiCY1T1IDrTD+yezSW6LG5D83AEtuUUP3n3XZIMrFiu8EdrW7FWfywl78ZyipKIpK94xumn843ftV56MSv9fhvC7l+tW/r52bvd/3KYs5c3veXO7xzzxy1vlzmG9a593LmPeaw/+6uet/////////////////////////////////////////////////////////////////////////////////////////////////////////////////////////////////////////////////////////////////////////////////////////////////////////////////////////////////////+AQopJbdrW3E7VK13iNed/iaYQXxEkwQYegKORAIY6ja86fCYcYm40SKoZ6USVLWBVNnSe+WOrGIothZrqu3AzLJW3aVWs3huNfdZob/zdHBDQyaTyIPQMCw7U4TrVyRKTz4xAALByT1RALJ0JBufmBoSz5SOfcvk4PFVCr+UmG9b3of5Ex30vd2+Nt2mkzTvmu360zfbdM237/Lk2/nupX6RdebZf5r9qb9Zzd76TNZ/rU/qtzst9mmWAE5JbdtbJKGAFwlQiqY3/J20Eg0B8RS9Ycb45iIDQzMwUCll0ZFU0VWIuQjZiXwZRA8lf2cdtHullyunX3HmyOdZddaDO2/bm/jTRABLhrKmqBj6sHlZsQqXMEYgl++TBIBaUnE3rcYOmW+lrw0TApM58TdGdd2LMzgYqgSjHtty6SHH143HfxWXPzhOUkJj77xXmE7B8v+hyl8li07JIRAEaikxN3JTPT+MstPB2tSSa9M2+RmzS6iNBjQT81hNyqtOYye3ruWdFTd7V3KqO5SUX09JnP3u5yWK1MpblhXt02e/q37csu2aTHVokkt27XbaySwlJ4oOENcbljWQAIAhcREKBAtwkmiEY+yElLJJuGYfMbYjDEbSwUwVuSKcBtmBxBy5CvO9LGVR6XuU/zqTsjfyLxhsNeB7+UvR5R6kVh2BhxWx2HwyMLcpEOfrZkBqDfL+kESzRS9mo8TE9t2aqqxX0yw3hRVO5wfP74o8tO+y3ako4wpd3xZ/uBuPa9KQceDiBa+M7pjeZr4vmDSezjJbdoWKTz0tqmpodfWNLX11PWDSbNK/4xjXjcnZDYMP/74EAAAAtEZdTrWMNuvk0afWsPbZ1Fo0+s4w2zfLRqNZxhtkSU25ddbbJKKEASPWgFW4erDlAWUIHiwKylaOhQwsCSDmvQoLWm59FCXdkrTnpjrI1FoGq5O7ERQbnw9E5RJmHO87b/M8aRDsPQVBVM7S5V2qrJ/rCrtdwFmQ2pYcet4pHHlSpeMDdG8z2A271oXTZzDc32ydp/beLXocxf2Zp5iPQXKHTh3KnpW4xqmfmcgFdVPWy3LKetuVVZqdyppfQ2IpKfxgrlnL41MU1PZrUtmWS/lNhapp+lwwqW6/aexVjXLWW7tLfw1qtlauVrGP43N57u43LNNjndmrtfdq7+W7FIWh////////////////////////////////////////////////////////////////////////////////////////////////////////////////////////////////////////////////////////////////////////////////AADkktttjbiyET4WDKJnQxQ9HDiNykc5Gy8AgjDkisIpyt1tnqshyPzs0bBo4EFh9xIzTSiupTD0qpuuvH2VRNgMuYg3+7lWHYTD8OKqPUORjE+MpDdsSEvnDKcOgvyVLsP8fRc0p7mSeWIlXFVx3bzOcLuJZrrWFukCSJbdtwI0KFmLrNHuIeqRrZrLEtqu65vT5zq+/alPfFaeLnHxEzi2Pmn3v6+97tXW9wsW3j/Fc6x81rNnGIGq6/pvEcAAtqXXbXSSovLUXOVbTnAFiQqUpFUHUFEjRZgEyvlZSbo6eNC0oOgKRqYq1LnLOp7yduMgicaC1l5PPAkSzaRAzoyeNL4mnKZ03GPR1JJ01tJ1LJWunaEFZa87uIQoLNxgJRoFLsMZYhPwO6OEtrxB+qzfMiXPDic1gQpdyGrKzVUmbxhi0iUfhc/Sui/shtTOo8xvD616zYzyl118YKiUakk/EKkStz1NS3s8b05ui7fs4zU12tyUxmQ0vKbOrnYywvapr1vkpmM7tBvDkxhnjKsa1u1Oy3kzlOUO+4Y2Nf2xa1jarc/CzkAQpJbr99pJUplmO6KZmJgDkSEQvgindEIStBdgL0qMPUlfYdaAglTTJq65KarXUAxfdnNeTT95BAy7bXX/XY3FQNMRWxj7YrS11HoAcxrUNWxkK7XnVyhmFgu3B7bBUbNX5e1x1PsPhiOJ7KBQLCV4y2Tsjbsy2DocanGp5ouK8q8SaW61uOX7tPXzzwoPu0VfHdJlym1YzqzVWcr5bm+ZXLGGedjPWFy9c7hhfztawt2t52eY54Z3v1nhUsZ85yz3l7ussLlazleyq6xq2MsfqUlbHK1j25+srHcu7r3f/74EAAAAtPZ9RrOMNuyU0ajWsvbZyVoU+s4w2zX7Rp9ay9tiAC3JddtbJKtIlCbAIaRkKIplkQJWFagDodSLIJRppgwUHxyZLYy5oEraUnQ0dHp0VRPVPxi4X6bSD2o0VKvpnUMu1PIzqticRbaWy2HY+ipDTvsBZAdBQiXtKVsb6YmYSktcl1iIwLuljsKl1XOak+NeV5wy+eN2lZ9P4UVNHWhW7co3LqaL3rizZDS49hc3YuTPM7mFNTal89PZ2a+qW329vnNXt6xx+1nlU7zeNvGZxw/KvvP+ZXMN2s7XMfxnO554cx1WrasX+Y57/dvlTtTtndJW6x///////////////////////////////////////////////////////////////////////////////////////////////////////////////////////////////////////////////////////////////////////////////////////////////////+CQnJd9vrZJW5JTF3jHUztJAUXctQkevwym8woWQAAeLB4JTS22j6mBCv9cNJFlOUqAMClaLJiojuMlVw15ybLdIdcCKUUpgLJ+4wqUuA19+2luHDgIEUqfVSuV3rDHuhrK4plAsGGWKr4M8dwYn2G+DuPaLSM2OMdgUWLztzTLa06XncbxZWzVbNlYkX3gybvS9vLjOJrx5KX+LfcTU+cbt8brmSHebElKakvPnTylfO/vaWmK33fOb5ebxi2ItqZhZ1muGrWbwMkAFtzWfbayVBsvq18h3MoRDcRhvAnzpCMYEDBwTdNPgBm1JyeFRRx22io3hcbtlo3YkVWrq6QDicDpnLNIjOgsmELbcQqLnZ1uMblUNvVB6X0p2yFPY67iUER5VJ+sHff4EXgmie6Hl+LzduA5ZPNLcR+J3V9p0XGIKcvPdZ/Fo/R0U3KV/PHHnDaKxGKPDMRMHPY7KqkvllNF7MC36mcol03nN/Ws0tjedurX+79LLr/cv+rZrX8Ll3K1ljyb/HKdz3yxWq5WbVqhyx1YqXsfy5lyrlX+3TX7dbL7+qKtdr5/j2nIIDcm+/+0kqM6truhQyfoQNexUChqiVVVWQEM0RAWc+RQxIX2ggUWoFVaRVddpVDFwC7CeywacrOlujo7Tnzb9+GUPEkrH24vCODrFc5iTSnYcdga7AaSnR8D9lQCtmOEVIRplR6GiZumFXLgna3pzP2OzKNbYFNI31EESZ0tDmczOzwkUW5aiT4go67+JhwgQPTUSkfMCHCtWM5N8aHJC1Hhw9R7xrwKyR85tt5vcaTPgR7/VnrJWWFFia16YxvNoWcRfi9c4gQYT7XiWpD9L4zuJBe+PqEP/74EAAAAtrZ9PrOMNuwO0afWsMbZ2po0utY02zUjRpdaw9tgAFGpbftrJKlO3WECCcjoFr00Vhkg80ckVxsoMHRZmkm7dvSE+w/z1s4SciCEx6JBJMqfFLRqcFocWkPwSkT2kUBuuQBWdQP++k97rS9uM7uXtzM/JHhbh/rtS2eMKmzuhirmGIzTzbkscgd17NSGpdHZxJbU7u3Qz2V/kFPNKq16rq5Uu+8tnuN7DlXle125Wp5TSVbGdFykxvav1Ks/nnqku8zz5Yyos9b1lWwtaraws2r+WM5lbz7zffyyzpquGd//uznP3XuVKuOWV65zdrlT79f///////////////////////////////////////////////////////////////////////////////////////////////////////////////////////////////////////////////////////////////////////////////////////////////////////////4BCkk33+tklSnQLVSQUPwRAX4dKshRmuN2HQCmwjMM0S6QrvRJ8jONzHQ2x1YUvuA7l1ggKOjtod2SosTbwt2VqfNTJajWn7iBLV04o7r5ID1NH12JIVnhbgDxCjiGhUqo2kVfGSFsK32LXVnuUz3hUczBJPc6bpl0H6VfdTsqq2evvvVQocmztrTDnQ4+c7rUu3Zzob47LvPQVpfHes/N4HcL1awZT/eW5W8vML5c5YzuuS0xLl6TiyOzEbfX9LRwgEtubX/6ySjgNuy5wobDWI0eLhEQYiBzaIoiEiEIOM3nTRCgInP2SsT5tmZijkhPgABVGQtmhp/XVgURmVI8AIQvhqKSggW7rMUulqleYZfxN1INiKqUPIzLWe1ZBCBOQZZLGGdAUC6bTY1AyAGHc4CUPc2WPso6/jTWazECTNmOt5jDUhr26jlRfsqttkhWNyRSl/8t38pHXz32rQa5MZUPyqMUcxMWau6PuepZnd/f0+8suyyW5YY035TXH+psq/K9SjnKtNjSWa2NzUvxx5ytSUd+clNeWV8+2aDGkpZqzVypeZ2NY/Kr1zOlIALcm1/1skpAJQcVvMIOOoTTGHDZdsWiXEVW4pGJlrNQsCpIvXhADSu9oLMTWIAkZgKCbDC4Hh2zLBxDpNmUIruGmA3dezBW6CiQ7cMJ3qAo5V32ZebwUQlwSgIOPiZXRY1mg68QWpC1l9d5EgMatjw4s8aI7VtntTfh1rCSUPG4zyK9g7gvocSFGc2dn3V+9eMm/ampsQWdmhwYc1/Ahaebo521H3mBNCpAwpVG43jOdolH0KJNqWM55p31osSfs8j15a0KR3q1Yur2pHgyRol4eNxv/74EAAAAsPaNPreHtswy0abWcMbZ01oUutYw2zhTRpdazhtiSTG5tv/bJK5AYNpiqROSLXmAAE4REBX0v2VhiAEBBMDPEWtpLmy705nFi9rpKzstQI4xBesDw4StS5eKWyKPw0nHJ4LYyVFFAnMZg1uIUsXgaPqY90OF0Sp6sblKYygTeUzi/UrO4z3TMTKhTkHFldld51CqxWjVofCui5lbYkt7QFPW0kGJBtFlzSlsWzesXe5t4iYjRImZ4vvp7a9ZbNUeuINnkeXxu+g73GziNnO4u4nmzFix86eY1ukPwKwpG6LArZ/JTTXWtIH////////////////////////////////////////////////////////////////////////////////////////////////////////////////////////////////////////////////////////////////////////////////////////////////////////gABuTbb62SWWCxSMgpYexok4XVJmiY2sFB2fhkCDLnrTFkwiOvICfQlUcsLmkJ37AA07a8EKZKAsFSHQkuw40fomlN2prU20wWe3kRRxRpbq/0cMCVQ8GQ5gDKjdYZwn2L2VZ0mWHqHWDLMvKuUMbRlYuy146359SxZRRU/kbnwLbRNpaXotg/PepKyi9KodZbvC+y1erGez7OVj/PrZr38l19tzG3NdtjNvpbY5Z6Gjq6PPrCpitEy3VhwuMxylnasrwAC23t//tJKm4nqzcGJjxBwUoLAZWhV3l4hgYBhoXWLUhwa/I5vBF2u6U6FkCRU7ULi9kUjJeAGIl5sEuMvamwwtIqo3WG3pfsk9L4AW8pMeZaT2ZyXcwULki8hrzpV48CTOBbZ24Kt0EarRVez9QppKm7pW4GdGHXVjj8towFoT8SGTsrdyXzbyIfTGdzO/JrMpqV5NLLcT5ar1f+foMpyWfRVpzPtqWW6vMNX+d+krXcu0NivUxn6S73L8K12rbxqWaa1Nd3T17+d3O5S35yvMWqk5KZvO1azw1OTmdrluXTVzDCWTd3G8AAU5N9/rZJVDCqDdsRQAVhDOgMXAIsX5kiAuZKEKVqoyAQv+zSG3dBMrIRoqTltBCIFxQsAW4flWxApxmcgBFYdqzG15gYtpqGzLoGc8CFIlOsn447X3yZiwUdUrU0AYExPo5VOz1e1HZu5VtRik3bxtz3aam5etzvLENSDlWOTW7k1SVcc7NPZr3bdaWS3VvK5Syy3zHPKvZyzrcu59q4Y2ame8LMqvW89Wbm5zKcpsOUmpykymKuNFMXd199v1LtvPHHVFhq9n8olveR7VbKZrX6TLstzlMun5qt3CphNYP/74EAAAAsJaNPrOHtsya0afWcvbZypo0mtYw2zgDPpdZxhtwAU3Jdv/rJKm0yB0QtUJ0lHCE8MNQ0lJdRL4W/AMbuorgAFeAfLUSOE0Tc0VpAGTUeh2J1JYuVE6CFezCmjHZfak6yn+IROa4b6J+Kzz8ak6plYiGdbG65KRDjqlUEdKAtUk+brDgR5zocWjExq7UXOaOXj38CDGxfa88ral3tNWlW2twlu/g4+7UpNJWmc3x61s/rq9LYzjWNS1ziNb3xC2+vA3JWzrFIWL4+4U24VLVhf4hXraNe195zEzAmpu0f3zH1SL///////////////////////////////////////////////////////////////////////////////////////////////////////////////////////////////////////////////////////////////////////////////////////////////////////////////gAJyXff+2SVPx3GeFS4u4POksysgYnDKJS+kzzM6ZQjazaEoFvYcBTFlap1t1lvsPDhcC+ncqkra0xGaCGgrugNUycyckfh51BlZuEZdxr0DNtBloueP0k70Tw6Vak34ukZHHS51UFo7ZDvWHl3BxFgPq7kjs2J3m6a3LBeYviDTerQIGN18XcCtKYra2MMG85vDrZa1CrD3iFLHpfWHmIbJFvbGbTw608eFfWoUTMSDulq1coUs2aU1WNG+/WDrUGt5o1MNX+ZvBIAKbl2+1skqE4WCLMEVQDWCaQQlWWlYaUIwJ6mZEAp6NF1VAUmklELDHNMjMjWoCkroOwICVw1RmqgpdVAKoo6IGMshekhgBr8oZBK16VpfTkRu16ZmMdl1LdCJOjWwcO3K6eMkQ5RIpPTQiLTMRhmWzsVl1eg5XlVNA269+VU0s3Ugh7b2GGuYY0uDWZdTdo6mr9NS1o7Vyt49l+FiZpt4/bppiiuZYXcL2Ug7ZqZzF+dxpK/a9NerWIEyz1QyzGjx7SZUMduVqPV6/a5ZkmUorUcovcs2OzM/QfQ1L9uPW4cn4z0AANybb/6ySrBFlGEFT40zE1wrQUMkw0pAhDDhpszwCIQe0u2cmYaNrGSET2CBhR7KzlII7q+cNdiAhDV8GBEwIeWDV6z5VzixiCATBCiLs9VocxnL/4FAZdHYYWkPLcKAJSok8r9P1HYy4r7wNKY9LYW/TexqkfWmpr+U5Wm47Hb1vPG5TUkG/zPLdWcwtTVLrLlPRTlqxyzjrHdfLPOrf7zPPmqHGcr2cKe/nzCxnV1u9S71nM8qYZbt613Kz9mxT732UYVuZbv09+9rHKQTWNNex7lV7EtSq/Gq17OZBf/74EAAAAszaNLrWMNsxc0afWsPbZzho0+sYw2zc7PpdazhtwACk3dtvbJKoenqtEASBCKTpISaukLZImOwsHGB09Hn1JtSOUWhQdHDFI2ctdGSISbrBZExVS4vqk7A665dFXif5+Kelhx63krWoBjDoOLCa8IcF3lMRvquYdrDgWc2YzeLoQjcuovrTNzOUSq1bzw7X1diX3btPlKZnP4x+Fmvdr4THKbetU8mvbsztbDdylv5Z5ZV6anvz969MT3d7ypuW8srOsq+VTCpXqb5vKgr2KlT56ms41Kt2gxt35fVtWZfhbq1au5uvXrYZVJuYvUuFa7DGsLXcLP////////////////////////////////////////////////////////////////////////////////////////////////////////////////////////////////////////////////////////////////////////////////////////////kEFuzff+2SZLdd6sBKYOuWBYNFMeIpRXQoArNbESWOrEUbtXJsGfgZV0TRmV0hElqSFEmMohlubKRgsMvKzd9Xahlu7c4hLKUiJSt4ySpDzKPRmSZ+QTfFqcXCQT85U5S+qRmv+HnOb5hxZ4NIWqzb1228f+us7tJreo3rAjbkge39Pi+IFqUpZ5fdoe/6zxv663Cl+qa012pSLjcamtxImY+aU8VWxpGphq1T4bYL92/h+DFivXTjOyvpcKdPR73iKuCr06AA0pN//9rbkn3shgR+OYCa8USinI8LHaQLFL3va9YEJN0EmEVo00x+ElQoNMwE3h0MOoCRLaqpEMAk0xJrDouLbTYwqwp+6liHV+o0udPt4z6HaWUNYYPCovWiLb4uO/RjDQUVebk01RSh1JbutNy+UVJZyPR6WblrZYvHr0E2KW1L8a1iQaq3mkzNyjq3rlaTRmVXLdLKKWO8xjVudnrfL/z31YzNTFzCpKdSmP8msKa/q/OSuZi85vk5Qcr09e7TRztFLIxKJDWxt14XWj3N3YzWlWE/Sy/OYklygt0kut2JuvYpZeAApLLt/7ZJSEODAKJwFUAceRViotBwUBCFKGHorhxUFNBpOSAwIgpWjAUmZdOUSf6Rw4AWmY3AjLAsOUJoDEJBCDFYcL2vYqoXjSrXQzkkNEhaBuTD48yuLryEIa7HghmcUscuE1xQdJRsr3jnc1fpK1epJ9/lLJLbw3T6jn40vZbhjZuXu83WvbpM7FJe5Wm6LPGgy1SU26mG7NJzVPq5unqc3nZw/WVvPuqGznnbq/dys0uN7mHblmpQ36KYxqcrUtJKan8oM+Wt026kSz1zLU1hbww3erd1X5XA//74EAAAAo4Z9PrWHtu1Mz6jW8vbd0po0+t4w2zqzRpdazhtgCGnJbttbJKzEZANjBig9JI25I1SxQpgY00ehHpFQsjGpQWtZQaRv+YVyWJtKOAEwpYh9EGbAk4Ds8q5Jan2u9HNri+mYuspg6DtrvoXXfJnTHcpyeiarjqZsJHhvYl0q36gqGIysD14rE0hzjM6gUewKYiwobNEzH1eJXfraP8ZnxSmM6vnNL31WLmmIOIecRIMaLel5d/UOFiLqstr0sySZbKWzEvRyi6mznUlb6zmDq2Y9XuIE1JbWj0tlwnrvzTVvCxaJrEAL///////////////////////////////////////////////////////////////////////////////////////////////////////////////////////////////////////////////////////////////////////wCVJZdd/rJKz0lAIOGAo0kNMnODiCZYMaNUVBkBDCQw8FAI4JAiQybAXMEx10l84Fhh6DOKg5IxLV9RYY1fVMlfQlsscyUvfyndfF/F9NqMEqAr/T5UCZG1vq7GIIUJKWofgGiiCjs3jjViTjDmMQyIyrT7CnJoyhTZDWSrdEZcLjUSsaVlpWPq17xJZn00O+ZMYvDiwq6jXh/7vXECJilsx4VM194FK0ngzz41ApeBS8GHO9vGi5vvF574gYiYjZ3fP8lqeNEmvvf81LXlmfwcYzHwmJIKTlu3+1lythdtEQqAxwIeZ+4ESQpAOAoLQoTSpEPrMqKxtKLdNOAQH3h5pomJQGhUPY0/RUKWvbVuBeRj8ACX4Fi7IoYddRSIKpI1PGOEeNNljcPrnVWYjBSVzcxoUJZbcY+5sNQfsKjaVlE/ikJf6ac+QPjHNvtclbkclzw5TUkkM9UzwjEsvz2o9jSzUhpJ/KrMXJiZ5O8pO6/K1X/v4Xdd/vct/e7rGxlW5KZfM2KaxXkdmpO5W85LjELVSN2MpiNZTPJuPRCF17FPjZsSupOZXI/RWJ6A+9+ghyZuPFJasqvRjKvfIAUcku3+skqQhQWTcDEZxSIMtH6TpcIsuG2IdBEUot+RCUJ6Z4oMD1IJAhLj0D+BzTFGsI2O0zYQEk0aQK8GXCR40GTXRll0jlzJlh2xCENYdWgZBVMGZr4gl3llqUFnkF6RH6kC5HSqtebhFmESxpMabK8zc5uGHTdhqUshmTyyWWZq/WgOc/VDXu15bKrupvDdypRX9/M1btqi/DO3KdzONmpd1V7hjncppdnVpq9JhdtbqWJy1Q5W8s6W72vHZ/mO8OVrkps6ypu2MKW9Yub3c1jNUnZTXq87Oct7rf+NearT0lrYYyuYxP/74EAAAAsfaNNrWMNs0U0abWsvbZwNn02tYw27aLRptaw9tgQG45dd/bJKlIrpJJqZwRYzKNaPSBg9L54UawcfBo1EhyUAk4LBYoRGgWVy0tSpZDBiAmONDGiA9cbz078+IzUr8MNbgz0VG9isTX3nHYKxApTSFlQCzKLJFMpjQkxP5OqRTUgjjwQpGb8K+ECwDylosJVuW35zHPfy6vXoa2rm79+7TZZfq529nY7rK3jrK3lUq63Vq393bF6btbtbs03c7mXPs2dU+OdTO3Pcy+zc/H6lL9urjhqvLcsKlSX/WxnOzWfMd2u4YX9ay5VqZ50mOGd+/2erVrP////////////////////////////////////////////////////////////////////////////////////////////////////////////////////////////////////////////////////////////////////////////////////////+AA5LJb/7ZJU7Ez2jkIsFNzPVDWBVLhIPKEwTIgB4YYhyzNQItwOFprwwQOVZx8QQHPuQkwslx05A8eU2Hwf9uIIOjLXm0L1QOpomjOq7VO1RY5a6fXU0l6CFmkxn/YgwpauMBWnq4Pkk1WVLinH9GWRmb4UeLTEW0ODTVNRu1TKSkzhNfN1dAboTp9FznFrTU9Kx2uFWPrc1rxoD72rEgXzbVNarA3jWpabi3l+7QZd6tqjNbwY8e2JosajxypqfwIuq4iXhw3kGBI8o71uVvm2CAnJLZf9rJVHhgMWgMI/NODABo9It4xYhkgcOiUkhYq+6nRsDHQEefQQ9j77CkA4cBqcL5SjKgiiVazJqaiIsS2X3ZDm+kiSFay3VQ5SI8VIxE6vAr8w7OqwFCILVFGnUcGNtzfoGDfqCaZ/IVZo4GgnKAYlPP/ybl1uIwZuzEZbTzkukjwztiZlsojEgrS2MSORTcftw5N09BnFO465lhq73C3d/d7Gpd3epcvw3a3je7yrXyq1eWs+3e1beX398x5ewt5WO3N4c/e+29Z2rEqvbl89ybrat0/KWtU7YxnAAVlks3+0kyswUBQ4SpxZUY6YHcoaKDUUT1MSACHoUcMfFgqwpnjRo+Y4wmbf4qIUFftBVn6cZVMLjv1JiXP4DoyG1Xdqu3bbUVBobSoZm4EzEX9WQjW5AltMstwXxoWNGytLsZp1KU8ssLDEZmBbcErK9i3NeZWQleqJWyzInMNl9RoECFfM2mvUOetIM1r4gS+uE5mXcFTx5oVYFabpnWp633THgbpE3nGMU08bmq7y2b6h2eLlzhobNSLK3HorGpwQ1jUzA8WoMdXs7yKrdvoUVXSp9sysoYP/74EAAAAw0Z9NrWMNuy6z6XWsMbduJo0+s5e2zBTRpdawltgAE25Ld/rJLPIQI6AFWDjwCKnjBseHij+LtQmixRulSLET8kjICCwot3Mvuq1palbdVrEJAVqC5BFGtKyDBXggOOrUfhDJyUlYdf+TqQcmcWCiSQcCqLzj7Bn3Tbeah2e7AFKBQU8Kp3dhyzWvOzLrmVvfL9XH7Va1hd1232xl9B3LWP8wv29bq8vVOav77Wzq1s947z5hZ1V59buGeOtXvy/LXLNSUfvlmdrY4zmtWfxv563atW62ssbFvdXLOi+tds6xwty7HLOrEKtWvcmp61H////////////////////////////////////////////////////////////////////////////////////////////////////////////////////////////////////////////////////////////////////////////////////////////////////////////////////////////////////////////////AAUlkt31skr7GADKqg0yBQwiSB9dsIcWchL8YAGfFiR4iMKmCNqvEg1QdR1o3DYNaj8xtaTPVdEjAOpYGBI00ZohbNy3aj6+nZQ5s9S+CBPfJFqDVJZMtVUvNkoWeVS2R1xOMRBLNWkrjTqdYh6xKhh6jFmKlbGOWNsWtRq/WtZauteqEdNMvws8zdrY7UXnTsUctMLbXiq1BU++3NJMZZObspoYHk6Q6ojgTbaU0wX6b320XrzFEVXVuR+93Zej1W79VQsPGV6VLHkhADblu2/2tuQbSFcgGSkARhUh5SolQJ6CMVioYS5cgaSX8g5sK4B5tmlSdLQDwUMlQKXMkTuCIHjmnJdCRC7bTpY4cto0O8teFrWCy2GOtHpZKH5P4vqfig7jNR65mVTUpnEK1b2s7SsBxfVgZYm5Zj1cXOIxLl/WG+tTDt7Ca2CK3ywpmxWS3Vr+DeI5b3JBeLqBLEdsOmyB26WA9vK5K6DCaozVCfUkfOLtqb5Vp9l5BhQG2FdZo9hX2xQlpnjrire12syancPM7Znzt0/hRpVtdsDHZ4pY+rth0gAJuyW762SVYNJVFQwCswRgwocbzR0sw6CYqc5MaAJnBD1WJioDFHAMJ2JbFCyBeF937TtigwQIxDU0vl424kdovLHqZBArTcmNyqAniIDF/1/Qc+aVgqXaZLJm5toWXpEjEIwZKRmcuJuCiNIUtLU/G4NNMIUrSjcbRqGUPlkerUj7X7LWPO7LzjNNZYzVQJqk0pGZAokWWS160oxRZrcd1lPGV7TdpcU1hvR2EzZKlO0ihRvNJYIyyxhuDWMeFayP/74EAAAA1+aNPrWGNsqCz6jWsGbdmVo02s5e2zLLRptZw9tgCE5JddtbJKrO2RjQXRmePGB5ipJi6BOWriYQYUKFia35wHRlrbSss7R5P6XyWEdlDeIt6i4PJq1lz3E3SoqN2Ii7z/vI49jXvrC78piUheAhGJ8cjmaG324j0sH0Ch1h23Ou0qffamP82hxZ1v/qxWpbMta9Ks7szMH8+7uN6x88uYxm2sdD9tx1jKdsccxTduBzp+uNpK2b6reuw1XdTMbp1nIXMi+zDV2r7ej9POarVt11Y3v////////////////////////////////////////////////////////////////////////////////////////////////////////////////////////////////////////////////////////////////////////////////////////////////////////////////////////////////////////////////////////////////////////////////////////////////////////////////////////////////////////////IJUttt/1skpKHdSFhUCa4Aa1edcgmmNDJIvtEUFBDLLRZ3ASZrdgkCdJUfDkxDiBxc6JqB4ydN4aq42ctyeEwAeFuMRWg8iIUsza9YiMCky789DS0iEmYeoxUMham+3kxWmQ80VEOxh5zOUbPnXYVmtuGqmsltf5kY945ttrt3bd+fdqimVvfIf53WUchFNF4VlvLv4OaHMMT8Id9rtWueydZU+J96YDEAFty/b/WSUkBBxc6h6bQBo3nM05iNU2XYYgUDgw6YlRMHIkNZoRjWnuZGIDyoHDidYyO04vmEIv21It7G1Qjdsogl3Hmqp7Po+liL4NDft7YEts3L6JC+yEdELiphVQ6zIaPyKi3ByTcR9OztyfQh1LtxrmHa9Nyw7z0hai59dbfsd5MY1ExGgRq7xLAvDiazuE3Vtb1nhSQYXhS5n1p9d/iK/9Z53sCtrw7X+f6wtw4TnCb/NI+yz4iz9XwdbgwJu9tEm3SBPZwzApCIALdtu39skpUFL/QICARLkz9xUidThtMXEBScI7BARWhIlsx1zDhkdD8ONuYGsxZoFSO08zvkYHgnUBCISzSbEXk7kvu4K05AvBvoRG0qUeFYGuS1ka0hzYnhf2RhIiRLCfWZWyfGvCbM426jyzONsb9Wysmb/W6YrSXMTGPBpTc0jzEuZ8M0CN3tYNn8fM99TX1fFJLQYfgx7Q55Mtf3XbXEzNaBApDkdxKzTw9TaeQ8TvYklLv6bgyUlfxtxI1MUcpG2K2RXKsHbYP/74EAAAAz5aNPrWGNstE0afWcMbZpVo02tYw2zJrRqdaw9tiAE5LdttbJLAg8DrIvh0kxYU4QIoApBy9HxWQeBGVIFCB1S6kpDFP44rJZ6IErGNOuFiQLLB0rpsMddOqGBVBc+ek0NwxkmXSyT+UEXnIzMUspoy8VAAonHOS0jjWxu9fM//htD+b7tpt003pys7Ft/6e28d/y8Nq0/adzK67kz+fF00/7L37QRXpSnvPX/8xjeYxHW1Lt05j3++ltixCTxQL2PrmXk52GkJ61V7/cxpDhaZXf///////////////////////////////////////////////////////////////////////////////////////////////////////////////////////////////////////////////////////////////////////////////////////////////////////////////////////////////////////////////////////////////////////////////////////////////////////////////////////+AA27bdtrZJZ0vlAaC5mDhVkp1Vgf2H0qhQoSDQ3ZqhGpNfg5R/DGeW2YuMoWPBSJ7IHsSXU1ahAKQ8ZaUqNybMMNbwZjG4hK5mllpEGan78ejPpSggxCxY0hvKfZ5e7H9aOttdrH1uzeKkuUtfuq1WPWq648t7GrxdeuNVv9eo9Nf51jLLu2kefbZ7vhjnecvSl/6t6T3ufO66zv3Yv120K37al4H4m1S2OO+Hln6tbVzn7vAANuW7b+2SVJRfC2waGA10RjDmBw4TDLD0dklkVyVG4rHwhL8CyKcKrfekmBksIjplXFm9FAqThTplwWFtbF9Zypqr6ytxXPZk//WVRpZrkOG7LaOjTOc6QRVfj2z1K7dWV136qUli5nTa3lnPyPWeHJVZuZUeWVztXDH7HMK+FrDPmVNrDDP7+st5V8t1M72Od790+s72dJn3DnP3ykoK+V/HtP3DHV2rhcsdzmcssvufT5Sn6XLkq7V3j+rFLKrONJyrhKse36aY3ZxsXLOVynwJJcm23/+1tyHCVoMhQYYweHMA3CyRAPEUME9hpsofggogoxY0FbQIxD83A4yUMY8DxLaaCSHYK3NmYIKj3IRIbCWowWw9+0tMWtRWZvN2W3Pbgqljs6fsTGMq6H7NWXVt0bHk8XNYeI7/U2aR5G6HWmtV1Hex9S4v76h1j3tB1BjztfkgXjx7QmquMv2LUJ/JNbOod8x8yvpbxI82aub6DBgwcRLRJtttt0hbo+iR8d7DkxGw1xL4pHY4TxqdQ7vrx5r+HHzSFHtOP/74EAAAA0uZ9PrWHtuuS0anWsMbZmto0+sYe2zDrRp9Zw9tgCG5LtttbJKn80hqJcw5yU0EQxyl90TGHziRQZfDAin1HCacdTla8YDS9+Fg1aRqb2oCJe01HlGNvHfbsXRXymhIHVlsOwgkBfn7GVNRwHR2ZZE1LBbkUHbChuOruoTxAOqaxT4i0+6Xrj+l8Utm2pL23e0tK+lfbG4Ws7vWk+9aiXiT297bcvufy/MSslYG6e0LWb1tSDS7/E02I1bQbUvTGolsR7ake7g43LvckC+4rheFjdsTT3h+PHwM//////////////////////////////////////////////////////////////////////////////////////////////////////////////////////////////////////////////////////////////////////////////////////////////////////////////////////////////////////////////////////////////////////////////////////////////////////////////////////8oly63b/2y3FUIDA0FEIYuaaBkcQq/CXVOx1ZYEGGAPS5BOBkvKUCsL25huQpJvUzBokIFBu+yiJIeS+IuBCZYxu3RLGkEvfLOSz5QPsjdR0jhLc1D5UvShfVGv20E/3bXptXZmb9tWqTn995lj/mlJrM7lp+k7Pz5111952NqrsOdGlVPqaRusN1+Gznod5Pfttp5xyPKYcJnDxc4vSRmjEdl6/GLnf7tHWlD6Y7K3yT2F1zoxxVKexACblv2/1kmaUDEwyY5CTTpQA1KHEWYIRlEaQ4SE5+EAKJkfC5HyCJNp10UTkSWfmUK22WKHEwuOPC2aNAIs2H/zdGrC5ZQw8/7o3WTTETvOGrU61G+TU83ORUQzriqoscRtZMIFgW1twkcUN3Ei1ziWsW8PLjDjYxreIP3SBmPB3e2r5rfO4154esQZfiDu98WjZjd/qJ7Zm3SS94EucbxmfV94ritJ8xH7yDdzcUKwr4sWKuX22uze8hZppUJBRtzg3JyPd6mXFwajoWkQHJbdv/rJKIxEUSypi1MOM6oZZV06cIVTb4XUMkAeFSKBQ3VI2v+g7elMmGQF2GnhRdqBVzjV3ma8FzOZExIk802GV5QUKDnXDizI30XmxCUQDSLZjuKdT4/HOM4kFW4bbAUJyv25yurGydhWr3tuBO5RK59sy5xXUaHmLr61W8DVfn2gR5Jc2kvT5xNXUm65rA1HxGkvjOb51PE96036Va9ZzDkx8UzSmnUfM/zJuFWBN41p/i27R7wNQ96+aTRv9Ygv/74EAAAA3NaNPrD0Nsrs0afWcIbZk5o02s4e2y97RptawxtiAE3JfttbJKjOXEfUGaZEAqAbRNJKBlCL5IMSI19zBRBKX6JYwD2rM3g2REyiAligEbQkryVKNCxCBJgc7PRrVLoctZX8NUSKisOJgCARmiIGBGJ6kRnsiHeh0DWIKuKmPLUqKrnvLq8dra0x+iyiskq8uOU2ThqHr1Y5hkwg9ipW86hYUYiIuYPmpmlHVxJcR0jXUEPRYdyzxmFmCLJNISaMe7ySRor/////////////////////////////////////////////////////////////////////////////////////////////////////////////////////////////////////////////////////////////////////////////////////////////////////////////////////////////////////////////////////////////////////////////////////////////////////////////////////////////////////////////////////////////////////////////kgOTW2/62SVGdThYgQoFQiQoNTSjV7RA0tkRckGZ8RRX+nSEznkGonIpQSjTrp0MpdI1gUsqONNLkLWgc+M0zP2GTq1MGQzz8xmkSZdurcfYWRDBBhRUwLy8HI0GCBJ5gmaxydTEMOGqNotmVn52HCPqjwbLbD7iyWfc0c17jho5B1DIbhphYgUhFNRskssWkYQgqZbnegxWhbOWjoomUuaoaMkai7kKPGHyokHlGgAOSXbb+2SUlDeZ7TBONMxU5z1PsWtZ2hzQ9M4MZRWzHBrb9JBN2FSNOYaz8vMJFlUIp3uFQQy06SqlT1URKJwt54FmaN6Jcyl+33ZzEXkhyRtTgZAOZpmYCtDkbXZpwVUzxGu9qyP8PLXb5s2iwa3p6ybj3pqLV61bpqj2bd8QHKLbefHxae7Jd7uJmL4FLTXxa8X19L0mlpTbO5ViRor59vdIzVnO6UruDD1nDcyOOmyPB3CYMM8J6/3GpEreHvN8Q/Ewx1u/c7gANu26762SUlBsLbqNEgEOEjQauRaQBOyW9miZEwhobEAFVlhgZHV8vY/FYQAWxCxGFkLTGACwoMtFUuLQyZU29MVd2VqyRJhsWjsNuu9zkVJAnuuosWC65FL5ca6XWk73oV3Ni6X3X3bMVzYYmNWOY33Wg5iWWr/lHt9uBmz0VHpat0cd9WtJ8t3N9Fbi5d1xZj1l8xsLmqbZe5lmmbQwu+7K/9eZqfNUskf872uoZ99Y3412Ta+++dUreGPP/74EAAAA1EaNVrL3tstA0afWsJbZlNo0+tZe2zIzRptZw9tiSXJd///tbcoag2miVGjnCNdE3whIRz5skCtB36qE4YID4mAiM6MgMJAUNDfP4jA2ao4OhGLZyFCW8b0asbagJ9IiEU9UiOctPrR0anGpcilskWRUZc/Zm6szmBCr4ELMKtMRNbgUri0+s/WY1cSRZ4+3+bZ3JeDiryv/taHql87cpJd1janvWBXx92ca2rvM8nu8YpsQmqFnT6M9rFzhkg3nm1LAw8jRpo0OldzQqM8TNoMl4bfSC+viC1wv/////////////////////////////////////////////////////////////////////////////////////////////////////////////////////////////////////////////////////////////////////////////////////////////////////////////////////////////////////////////////////////////////////////////////////////////////////////////////////////yAG3btvtbJKMB4NiqWJQjMmNOCAsP5ACmpIBDgyqz8OiXHZOIEyNeduA2RhUaGNxf6ZdlrS35cvZLhEJItJByYw+7TIDafFZ6LTl5v5Ver1Y5JFFCYJHJCIzCbD9mfwnpOHlrWVKHkinUduNw9bKOMVq2xYub7lPcpVW9vEoZGo5m7Kk3rTicXlOa9x1iaJLWJEKcr2bKzLMED1ptpQSilFuWQk9+IT0UtdsEGrZLZbHdSRokSE3Lt//bJMIAxb9qoWAi7I4a9I1WhLPaqQwBAxZH+cZQGI3BIenWEnYcchNVBBDaCV0aVN0SBlil7dkgYHEwWmrkVgfuhXnLCQCAqd8JVB9lrGLO47Ihpmjmeq5SLh4o2v1ljTU1mLTLhmFLnOrbu8iXpHxS1valdZxjLk+xb7w9iXxv6pGr56RYeYcSTV871TMDWIOd2jP8x6ZpLe2qbxSJDe3v7V8dqY5ncReYNNkRdv38j2jEn3nosollZWe0direHKu2tOrpGEAJu27fe2SVSgMTlYyaHfmvaZYzUXa4j8Ig2kINyUOEuRIE3qi5eRu0cjBEVuT1F8FgWTpyMDdBU5ZpDCBwgCxUfVpN0ijRY3cfutbnoOosJZC2ZnR5PSem45oke6EJ29XcOt9xdS33PXU72skeZ/iDFpnWZcQsxvmJ4en9ZMWvLmHuuKRZ8Wg4gQoGH0SmYUfEC2I88KFLHjx6QNUzEy8rSlM4o5QMQG2S1JpWO1cwnPOouLZhUtCi5vEvtukgxW3UssGPSF2+AP/74EAAAA0TZ1TrWMNuoMzarWcIbd11o0+svy2zBLRqNZe9tiSW3LtttbJKSAgSKVwYlmd82BjZtDq7w4EyxM9LUMKLll8GBx3eTkhTH3yex/WptjirBobgRKd7r1PDLjQ8+cso5DKotLZPcl8/JLz+chyDWkvfSV0nQU/lqjo4dl77wt/6duzaXJbWhyP8Z3L6mUzCp2f3KKH7kN0GHJRZqWZZYm85XWxv7hyxvm871HLMuYVPuUtPUt4fSY9wp6na+e7kxYp5q1bp7Vinw7fu6p6GvnUp6TC93OJ391t4W8qTD7uF+3h/cN/2rz938tTn18qW93HtTtX////////////////////////////////////////////////////////////////////////////////////////////////////////////////////////////////////////////////////////////////////////////////////////////////////////////////////////////////////////////////////////////////////////////////kkty3bba2SVDoic/AXfBb4InEvFhSIp2WHL5exGls48ROGKKtlrfu47MMJDQfZwqKfXPCn0ZfyEtaf2laRCKS/qao6s9HJbdr2KFvDg9E5IWDtoBotnCghlkCGS9ilFnEn62KKJxx89oRKSUZVxCpd7oidKazpPKW6PVdzLxTzDQroNudHHrd8fbPvul1CtA2K6tZ5WZm7X+O3ScdUubxEQABjc2u2tklUag5EkY5NsVEwnUTzR8yTnL2DeCdDnHyB+hk5wBquxQGuB4LYnx0ItyGyPOaYzEIeiXL6mFQPpLl8nVhnmWS8l44zPTxIAig4Nx25vkblyOEgehD9/FBIy+yYTWXtc18mWTEetLli6/ZQzis5Eigts5CBGLtBMxaQ08PWHShFyNPrLsqSVyiJsthOHJTPwfumm+dkMveOfhucn6eM50kan8YY7LYvSVJvGalmc9TasQJzVqfknyuxGJRM8pMb1bCj1as3MrnMaTnM9yupXqVKaT0N25VuTV2jr2prdu5Ywvarx3IgBOS3bbWySlUZAIrQKdrpMIMjRpx7N9bTqIWBQ6Ggawx0LApqMNfcKOEBMFdg/XgxogsZdCuLeoFQo256S5VIzJvuCrOFbVJ0HQ4MAJ48FahewmaP2cdx9TLq0jfCRKfNeRrYos6pgpZmTuMO16igfxWCJvEKA0QN0ffMCBVzxBxWJTMWr2SaZ5WsXELWseNfeK5xreK1pe1a6vWPW9KX9G60+c0t77xTN9Wz4nvfO4t3lviDSL8Qa41BhZtT0q1TP/74EAAAAt+aNVrT3tstwxKrWnvbdzln1WtYw27h7PqdaxhtySTG5vttdZK+wIBt+IZoGDmYJGcFNSKBtYviOpE/WFdggcIpLsg7IipUh/iBkrFzO1QMxzFyfGkk2NDHKItXT7SpDQLN+1pLBdgNITIJKDiDVCZA2gF0aJOVQoyDMaSJSTRBMiVc2RSOLhLEfIQqS2Kc5DmkJcckqdP07YEYmytLszVZI5PjrTpwwTRF8u7VjHjDcMw47q9Iqxp9O6tRu1nyNUJmkhYhVj6nzeVjllvCkj6xazW4VrryQq53CvrGPJDllrAxTE0ts/U3iZ3vdMUhRpY3i7////////////////////////////////////////////////////////////////////////////////////////////////////////////////////////////////////////////////////////////////////////////////////////////////////////////8kkuW7bb2yStyQdb8wL8WkGQBA8RRqFV34Uec9STUAQBOIwXjQOyQ6DkDUFuP8H+0mofyEnGqkq+Q9RT1qS5ckFZjoS0dTrd1Oil8aZzD5ON+ohJx0K4oxATyaMvNLh+kVUdK4n3RXZU8sVgfu47JmXD+LeFmV785zbdb6tP4XlxvOZre9dZk9s1zb7vjMe/gZh5vual9eHm3vneP6b185piDm+d2xfF9PM5ri2MbrAxryUfQ4rpckkxy///7W3MjR4U+CIYOUGeGEoZuiFtqKFqiKXF51Rwvvcag64JfAseWSRLL4R9X9RZjdkwmHUa6Un3NThcbOUQ/Gb0SXJHKWHnuik2yx0GqqaradllwPcsZ4WALQR+ZzEngFtxFrbQYFahWg6RRyXwLPzmDu0D/Ui25ZHtOS7rbVaLcSgSMajjlP9ZisvjjP6Okqcv49rSyafaUzdF2WWqCk5n8RvS2rYvZ41+0dSU17m86uNTO3l27ZnLMzrHH9Xo52kzrWJRTzna+dBuWdlFJ2tFsbcsmLtvc9lljhK7ErvXMq9UkiTHLd//9rbguFUgrWZJucwAZZQDrDTTAgmJqWLBDwMqHWno1p8v6Qhqu/OOrHlnq2OIZBPQkyzxabIGLrwWDbZltqBnecuo7Dps+cldTauky+MshjAox0muvEpovqXRJ7yoWVxR/Xfhpvog9FSI0dG4VBLHcl1uVwxm70PQXWgrvHTvT0Rxj+GFa985rf0kosxjGxHJqtauxm3nqz2gt7n7U7vPmdSpq/d3jnjXxv87c+tZs2sav4ZYYYzN3VytjPX5VlUzps5Z/81hlWpr35y2vla3L7eNBIssLmFNSVaaqLP/74EAAAAtyaNVrL3tsxg0ajWsPbZ0xo02tY02zSLRpdaw9tiSXG7v//tbch3LATEhj8+hDACCP0HEM42GBFQEHJOzUSYEZnFjcgaJNzIhiABejmBNXLyNJlR7ebZpkElcp0+TZhKI8i/g6aKVuUWdJQB3UKEBnBxhAkYZxpAyDmXHNUC5FszOla4tyeRp4skFnYXz57EWT7m29QxBuNXCpEOEVn0n4Ta8hC809e1WnOJM8hxMz0vBVtLN/b7wHPVK6gUb7RLNmLyuVIs1XrnD7J8Sw3cJ/NOx4pV/LiWauJbQ63Y5av3kfSs3uamYW6wn/rFkrHtG//////////////////////////////////////////////////////////////////////////////////////////////////////////////////////////////////////////////////////////////////////////////////////////////////////////////8ghSy7b/aySkIsEEnWHRZ6AhCwLtuKTCZVEEwih0aBEPBnIULowEKRtLh+AodQC27yIb8NJkzEmvLrZFFW4JqP49rHHif+SO1I1SPCzm5brPRLQuNio47PNLQOdrfM9PcG6VqIVSrIU7goYo8wJa4YLWk1DePdom14OEnNC1LCaN3gwINs/Mm74xZyrfwsfVMa3S0LEH7iZtjNbxpMWgUxW+LR4m/l5mbMWaDveJcY3PNuWtfuNJXGof1SFH1Jq1fSvvjMasAABJKXb/7WSrJLhx0kMnUGKTNGPfYWlwl7kpw5A5E9KxIl5hEoKsIYnYaYmZSQ0WlsYLSWpJIiWB5tVFtsNizQW8jDvssFapYzSj8N3sFlwKWZgh/0JT6D8VVrJqYRiH0lCp2JAkrVibLlAGyuk7jkW52EP8y6AIMeBT8XHBjB3uoXxghx4xL59uavXgj8IiTbP1DnHjColvaHK3Ca0FclcxXsW5mcv7mLe8fu17uPatW5bz1S7lV/u9zuv3Kp653v0FyxvPDdPhvdzWGq9e1hGrFf8tUnMsu0VmlsWcsrOFWltWbPPu3ZJZAADkl239skqZI0GrJOAdwBSxtTtArTkxcvugAC6hGhJctY6BfGTKaadRoiH0PvuCxI9NWTuROYgJDC4UhVWPPSanYTBX0RIsiKiElcpu47EIckoIkQYfZfhJwUiEJNJC6AvjaQbWa807CnYkWB1dCe3rPbeclA2sKhu+bnFjlScSsVTwme9duEkKmJoVo283lgxZNXxWud0tBu42liSPJtw2y2IkeW0G+JoWKPpWzcR9rOswY8mMzZ1eafO74pl8p8x3OTV4UKrfM3amzm160zEfv/74EAAAAsSaNNrWMtsyY0ajWsPbZ0Vo0utZw2zbrRpdaxhtiAA25ftvbJKuRIdgRERH4Bjwo0+T7TOxZqgEM8BZBDqaAgDLE1XHMqX5nXblgEC4qVTA0q3dSBgxorKGJt1paeG5VFonBbZywONTsNWJPEL15r0Xctko6Yd67/3qVgcHNacnqf0von/mrE3S4yqFWKmPz9unqLKvXqt2b3ZzydGQSmV5U1qbyq4RjnMat6trl/OpV7ZlVSYqbmO49x3rvdX78t1cxwvZ1pdjy7Z7ljy3UynOY26Sr9+thNyykjGNJ3t2v+qfva12vJ6T6+HMK9+3nKd1+avW6aze////////////////////////////////////////////////////////////////////////////////////////////////////////////////////////////////////////////////////////////////////////////////////8klSW3b/7STO4WfpDJHg+CLQjpiRIchbkglSNJiAjEr1VSEkqwq7i6CzyU/UEcAQwGAZg88zOp/RtRWBoOgh/XvjKwj+R6GyE8rZpDjHmnOC/FhCNQP3UJaaIiYRWHsRSlarpZbw5mKJD2xTMUGBM4Rj2ZHOPdmcI00ZOyy4zC37xaSSf3+9a3XWqZiWt4Hxe+ovlvXeq11euKbreJN9fcLFs1viWLqbdoVmHGayM+WNqf6VzbFesMeWznafSouyupG+kCHeR5DYJSAE0pfv/tJKOGguQWDFEQPamHJpDF3yzVwv6X2CCaq95xxo6bUKh4Sdc6KxpUgqArMW8VVJ10ZyIxu9MFwmBygIAWTMwIxR3VsOUW5KwVuO3XVI1tbLcUvXaaE9DMT7Rhcsa2OF5DM1g4r8wfZVuiFSDVlQHAzrOk/VJg7q6HliUgidO9MBv3QyWXqyyG9PztaM5XsqkXtW8+dqWMKXlbGlp6uNrPLtqS55W+9yncrWOeqCnlUz2hrW+1NZUeeFyipfn6Sc7SYZ9zu9t/a32rutTVrf3M8crdTsV1PU9JqezpcOX53GXXroACclu//tklIATlP+CXxsgJjQISCQHBxOWDIFsIGSmAVlYFkpNKfMAGViMsdiWw4jy1RkLGyY66ibr9tKdYOsTGc6NMrWEDivZccgkCLPd1kTXS9DvXWChzYTFYbXgTUaC+sAS2BJTS4vdzdqGKPu8Z+7GPk161vDO3FLfb12K0lFeluVe39yk+Y3Uxwq3c8MLFXny6xfx+9Zoe2Z78abG9umx1l3VnCvQbpcPl1blvVqN4dyt1cM85nKku1aOn7fq87qtTZ51av2cMbOG+cx1nM517N69P9q8zsX//74EAAAAs7aNPrOHtsw60afWcPbZ1Vo02s4w2zaDRpdaxhtgAE25tv/rJKm02N2AJYcwKMoQowcS4j0BpOh3TmS+QhCJxmkUAJopLoiWnEaW7IeqzrOSfU4lDzqNu50ZGu21St5NNDcUuYiW9jh2FGHIft+WALlUvRkhGDkhr6IR7gxqA706+6HopXw2A7obCkm9tn3LWHXySwJc4eom/mhWVcfdsMO67vEhvPbEHPxev1ee9bWxAz9xZLa1Nmb7md/N9xI3hZg5ruPNmsePWeuZ7Xlx8bjZiXnzrM08n1XMCl401MUzNeNN//////////////////////////////////////////////////////////////////////////////////////////////////////////////////////////////////////////////////////////////////////////////////////////////////////////////////////4ABklv//tklQKZxPGFkBjSquZaEXJgrKtb2BA4MoYspNOx/xg8OI4xaWPAJCV2pmmuKrQqYCJRR4ZcWyVSflkLNcX+dCGGxQWwBJNkr7yBWGxLXdL/Lkn8F+GHBjPFbCuqoKxAbPAdwsXtebGL7jaiQb1plc43iPR2+rHww/G6RqeFnOb7/zeWDFpE1SDS2oVtS79sRs3gRpIV6apNiHu31PHvFvFdW+/9X1X1i5gVzjTJD19WrncCJLqPvNq2ixMxswJgAAm5t//tLc/yDrbiLwFSiQo1Q/xQDlgluClFVpFIC5tll7biJs6/ijaVAKYy8yIUBpoi9AYIdHBwcJ2kK5KxyErcj6aMLJJIpzcPu9BdlwX+V/JnYmWtgQ7lQJBagWHYvVYF2R0UOurK/f5yIZfySQLT1pPGHkiMH0VillUpleU2z3PKrljJ/z5dlmW94Z/bsY3YbpZ6axpq9uai1Wtft5Tzyy2fgaUWpmrKMdP9U1S17Hy3LGHMoZoaOGY3KZXTP9FLdPlG5PKpbAOvoO8mcKfOD5qK0Ne9Nyqvbsxf4fpYfyik/LqOkj8FkAFty7/+2SVKpQVpoVhGNGmETggshChViYABBQ0aEIZNhfihOgUKkEar0tkYICpCYLJLtU3cmUo+K1UDFiAyaruQwsRucnapECTC4ou3CNrXuXbY4OlfSUs/DlQPFa7gRp4Zyhxu91PQ/Ke43JyvdldBILNiWct/nukr4zePafPWU5Q09XPtT7u9TlnCivV8c6nKfuFerjhP1r+eO60W7Xr46s4Z55Tna9a9fq1pRPyy7lZt2O5/lY1eu2cdUtPMY02Gde18qtXp25IuWO3ZZZyp6a72rqrZy+0P/74EAAAAr4aNLrWHtsye0abWsPbZ4po1Ws4w2zVjRqNaw9tgADEpt9tbJKmWgowwVnI1iwwygBbAcJl6w5EFDCLyfLh4U/DVlDpFo5KQgqlbWyUKeluGQuhuagYwNiLS8qTtyVRxn0vQISmtLLSk5ZCcWkqWWx8BiUZms6sSadEly/i0YbPGhba4Eu4VHtob1NxXl1+C9pHfufiztbBBzmVD2+R+/ht7fC8kOJKuZp560baML6BvblJbV3KkKBBrCgVh4tfxMR27edwY7xWMcF6vYiYZKw1Vm2JKV3HkeQ3us1hQ4jLi8fdNyUs/s6pD///////////////////////////////////////////////////////////////////////////////////////////////////////////////////////////////////////////////////////////////////////////////////////////////////yAFJJd/9bJKIxJiAdQljCV8zRMMwiw0aCUgWDMtVWMGhTVJhID22QNkwqOWy2EEIF7NKBRWyMWGQoJmUO2/KW77oLMnnGlL6bm4cEjsGgOE8T9r+ikBuS5G4MVMkwgy5MBwfVnaqWnZ3crB95vTe39r5gtL76fZzjbVWfMa0bxJok7VJHhw69/XNnkrZFx/qTUK7dSm909YuZLQ4d4zztUHU0KHiPBtbUkKTVdZYIE8mYH9YeJpLy0xiuWtqiwPnv414T3HjwbM2oJJKkm3//2tuLALTmNCC4pKdhUJfxK+bQqT2Bw7VIw3UMRxPmcS1pPjcvWCdmAVtN5OpNrSeNlEGu6mpOUkQq0s1nTsslcoYG3CTXYy7lHDkZfAZHq3UcuX4WI6wadkdJGLdmeqz0W+3jL71yrLpZF5ZTxuKVp2JxJxJ6OzD6xqA32cV3m0eWFP58Uj9rCWTFeY5fpY3fnJXKoTKnhceOWIbg10ITJHtjbkXpfCZp1Ig/rbsofF72d1IbgyQxPbS4030HQPAk+uhrbMlYIYlb8S+BJW4EN1qDG3P2pNPbz5TUFJVf+YieMunJuDp+rM1eWtAEmS27fe22VP9sj1ChAJvBiU5x1WkrAWkKqZSIgGqjL8IPMBMYbiQDUrFxYNgjWU+HvaYpiTKi7rwHZeFhjVX2p2XyuKwFNSzCf+X1KHCNOTmd6PAaUWx0SxSnHHhw9Q6X8d7LHzmlqRL73Kx23VmVD/v9uJ+Kx8ZBOyCJ1uWVRGRCRnbDrONDDIclhCxgE/STip3ZyL51KyVRKd2facwhGWUmZ+GhC1tgiyse2dT3lyyTQHr9/G1e2LU15cd9Aa4VJIsd5NnN673Hzm95Pe2ou3mNUrOP/74EAAAAuhaNRrWHtsy20afWnvbZuBo0utZe2zUjRpdbwxtiCS5LtttbLahxSre0QjBOsAhSElZhQPqp6RkafKHLVVWFBwcpcx9x4vC3FTxLk4oyQSx1pEDuLyFtZYhO/nN4yCdmL8MV79x1c8rV9+1Qo4+lxaz2trUNTd3D60+tptg1g1iQ4sdgjvHqtU12K7ZCV8KzVWHAh6iOV3s9YLK16cKuTE2LtVZYFKZLISqE2siBOlXEtWG4+3IXAk4+T3sRpVKIttywkJOtoPs0lWpTLc36HqlQn60JCro6nm7yNWa3q6tHpNPuDTNLQm35zTGqRodq3u9hf//////////////////////////////////////////////////////////////////////////////////////////////////////////////////////////////////////////////////////////////////////////////////////////////////////////////////5ABkktu2tklHAa/nUMKGA4IRCDRB2nJm1nfFAEfBCh/i+gcUCVDUBPMqccheCBxQij5bTsESZdF4s8NpvUKGJ5oTiZTxcMx07aG0P79PXXkfDvELNtiRYkHUWrmu4tJYlYbY6rTdPaXL2CqlY9gyM2Kp5hYozaiYNm+MuoynevGFbi0fRYzc1vp2N42L68/XTnt9u95Fw7kXTC+cIqK7xTp1XQcwLxYrhF+YNGNXZi5pHniRIr22/7YzSZ/4rzfiQZcvoUCWHBg5pWLcAANq777WyStYL9K3DAQnhg4cKl2qotS0eAMTElAyNhqUoXT7FHEEREgV+nIp5e40Ob0qPqVqIUnV7AwyeuRdAKnZ88DmN0UOVmcfByKWmvROdlEaetcUhK0MFSxXzA2zRoIHuNF1qGrdw2m7i8hP3CyxdnmaocqvTlqqXDfEtd87U0F7De6adx5ITlRqe7iWbGRtXCln23NjW6iWbI7yOy1YY7A3OdVmA8hwHkVPW3DYWdTvXJ85u5YmFY9reMuX88O+1ZCjYZXkDC6a5YtYs9JH+307UzPI0JjzDAITkm2/1skruCwnLi0J15EZacL8Q2LXw4hxTGJj8xUOGhBG4t/fSFjpK2Wrhf8HWBSWDGIKLrLl5I5RaYIAJENcBw30lLKI00+BFNVZUDHqlLPVevK5TBmEnachCSbVLRmaldn1Ju3Bhw1LB/971aXIvYZTL3IjKFEUoV9DA5ZfdOljE3lh9gxElK2SalOyipiMj5Zd6r6J1M+dMHbq6Fg+51LsLjpzkJi3DDaMsTdW5FLKxU6cM+8y9jtjhDOKN/GnW8qeqlYiOn18djJ2GG6o+Q7r//74EAAAAsFZ9NrWHtu0M0aXWsPbZzNo0+s4w2zYDRptZy9tgAE25tvtbJKh4wroNLhK8ukWrRPSefRmaZgk9AgCD3bDIdhuUio41DbdFfgEzC2/Z5IU3EkGJS8QEV0+qX0UcaVONSO3S09LUsQ9I681yvhsTqkWJmejG/xAawLGWODGq5zQ11JDvq263htcaPbC+0RpLMULUOrLXOIz2FTNocDeN7gYc8zzagb9JHesXttuePbN0OIy38J/BbpbQbNtvGgxG+BBmb5J6NrfiaDOy77yeJntsHUSHCu2acY8BsiqR6s5guNq+JQX//////////////////////////////////////////////////////////////////////////////////////////////////////////////////////////////////////////////////////////////////////////////////////////////////////////4ABbl2+2tklHAjZn2MOvGy5mzRjyC6iY/Ql82JkQYZUuyvEv83o9qKnSC/lIuAFClwmbFWDQX0GEBQrBS5YyNWl0VNpJZpM7F643ds0YqWoZsSmXVJXzi4klvhdtk7e+eKBzb80fxo97RYjJFgTR89sUnrV3GzHzjsznDeTxILjuHiMqpocJtZtTwGKu5dLnv2pXQHCTFYWZ9xMQ1t4x5nkgsVbM021HFnl+YErhjcB5BvBzFjaeMUeJNCtEf7nhViN1YV8w4z6BDjNfa7+sWV+AAnJdv/9rbkpoZZ8BXRfd0C/TBx7iAFVUbjNNM9pVooAQJsM2U+YCN9DTRkNESYEDpQZKYGDovw2BQ5JFmI9lynsUdY5H5DF4nNOrPVoelURlUlhqXQ62KH7cLwjsQp5t6gEeJWbM5EqbPtygsyezYq4S+rGL+cOWbFvCh5T2rluxZwynaWpQ0/cKSglt27Vs4XpHM5UmVmOy6XRevZkVucm5q7X5jq7jdiO5blIpiG7FNbppbrCAbUTopLhnXux2blEngOtW7DNufnpzl3Odik5Q01NdylduzerSi1evyeNRGfsx2hAAMku//+tlpKElo6xVrD1wUcdaDUB4aMihBbNOYIwInmDCQPB5HMsk3jtyYGhNNTXAt6tgkCKnT81J15hAK+3kbPAy84jDCtkPJbw7blzzqiZQ6jtxxEKZ8gixok0Veoi6OMKYma6er0pIE9DY4zw80J3nMDE+KVkhbrLLZv3tiizIlpcVbCQtmbY8BcoY6momPuPb63q8uK/VHjg3Yj41eJ4C7Vri1K9PWQ6WVPt6E7fKVbkU7yZMoxdNcsS9rwI1fDsywayan8eDSW+MxcXixKbV8fW81lP/74EAAAAsnaNVrT3ts1Gz6rWsPbdvBo0+tPe2zYzPqNbw9tySSm5bbbI3K7yVkGCtUonBYAaJwoqs2M3lAxGOQ4zy7DSjjnQ5HsSAIWPYZJ1Gqpy2EzEupJzfPMdwCon0+/J+aQsDY5q/Z+RYkZUM7dNI805/DxqeqNSMjx8nGS8jgr25InG1sTnmseB4caauIE09X7PHhx4d/ia2cUpin+Y973trWL3hzxNP7yRL3j/db5f3pBQ+zUkRxx7Ky+YZpkgHAD7F8Q9QVYF2+ORwU50PVpURle5v2+LlPpxwgu3CzdEpfP0yQ76j0iZyz7mhf/////////////////////////////////////////////////////////////////////////////////////////////////////////////////////////////////////////////////////////////////////////////////////////////////////////oktuS222SSRUy9ICHaJmzI6uMw4CGLNmcvkoaCiaGT3pqO+0I0nZM3GpKEy2DJwtnd7rLE5yY7wwu07A4AWJef+Jw288oZQ90ZnoDcfONOJDEuV5+TSuTJEVkKHIpFg54S7fM86sxEj5jMDuuXxcM6vHf0hz3xTBwZUd7G+zL5zsSWdbeLlXqtWZskFiEwxvjbUyp93vZvn8wsjJDY4zIkxxxFRlvhqs5HBFo+dk2yKePJEiP47nEkaHNSRdQ2fxpY2d7znOM++Icem/S+Nf7zjOJdjyACk27JLI24kujixAwa8KBBE0B5BHxHV+k/FLxK4/MDQwJRDgMTKnXGIpQRspkPXBPXEphLt5cTqHWB2Luu0okWo046rW5F0fDgrUk6QpWLzt41F2ZVmY95UqZCeOVgPtsgTK9jbg4le4tD3LinEbHjpsvjkrjTUu1Y+i5lOCZ21Mb9mo+jrlldTQqw9UkZsQYbC2Q29wt4zZjcZ9DVy3Rh2/fteoMuE0/ljK5947EqoZ3myqYkZwUsKBCM5yYHiqV07En3FzbD4jY3IrmBhiPbu4Txzg2j7ZWNDbR4OCAUlG45bI44kuAANVUhD1GDFiA7JfGh0rAlMl9KqhhMxnjvtKU6LvTT651rpIVvsotQT6jzH7XbltmTIZVC4ZkFp3XZa63FasALkgpmdekZ0xjhQDRESrK3rqJBVeESzYWnuk85KRSsOJ2hmfUIPPXUSArVTIwqxUQE/DNpxYYrGw1VrDEapWCNTEeaRSLs8bmqOVCITcxoYwxDdDywI2p3MaEw4hoKqPBmu8kqtscbcFw0+unmKtdU08pBhN2qwXCNB+O+9YkJngTvHHMK+q4y3RcxJJIHeJf/74EAAAAqgaNRrWGNs0Kz6rWnvbdxdo1Ot4e2zoTRqtaw9tgCCk5LJbI26ttKVZownA3QEdgcLL8K/qxBLQFMW6SJ2FMbKmkYoL9eVHRWUhePKnECmnZSiGoU+yLWnUjkbkse+bfiLrysuC8bZ2hRhZycsGh4ZryS8yPVNLRBTUZgVH5rAdwexUuEup1GylPS6vUYiX6fCXNVnUr9662eUpVbOV5tk6SpaoSI6hs03rdXl7ccs1joqV0sfvbbY4FT/prxKlsKs749XElSWwHDmfGADwRTkrSy+TQ0F5IKiUuA8XPeeqglU/PVxw0dNKDn///////////////////////////////////////////////////////////////////////////////////////////////////////////////////////////////////////////////////////////////////////////////////8kkp1uSXWySpLiICugxB8SemInHsSsGWbMN+tsIMMsiygDRIUM2MYEnfAKDk1Nq6sNAdTfhTWXAI+PZ7pJzxDuJ9hcRVer1Orkkyq1KnolVcmsMKIixkbBfrpWvnascV835Xr6DBcm0nUfFoDizyQI07C/cJCb3g3hLmj1SRmOPI1XY2yWAwLd4bprc3cR69gLlzNV491CY01F0lWFn3Ha9NzHiLDknZpp37XqzPnU8SJMu21y3RhUt5oL9+91nMj2PE/nkrGfucsLT2G+bI8RKSSU3ZbdrZJk3UV0KDETMBThhKIcKQr1VdTUaaRl4Cy97JGnFfHBto21LWmh9c7Nxiah4lAuipBkcfMVCiNk+zhRZnj9vyzV2FDaVikHwtWJ540sRktYebUdWygQqDBOOV6lXcBicnqQPZ8u4MF1I3qpcwDBZZWRKvkuxrhcurId67mTjNp9EeMuGRrX1I+fOEjO4zvWOXtjPDn0rI959M1GJyUEsZdOKwo7vLWYH2I75o8eApI0WHvy1mHbIXhPpwfKFTUN1pcHJJnufSwhSiOeSipZokJ48eH8oFUjlMgnNmWiSW3JLdvrbcoqjUDgBkxJugBiNxUDjQpkMXTXbsUUGwTt914+iXLmHzuFc3taZhEqCXEolmTm7Xu2bySJ/b0RhxRVpduLxtZFM9z8Mop5cEgGQmy/I5wZjqL+XrLw/k25l7PFXqFaJEuC+q89ybUlir9n242m9seXovpSOiGcvkKMjICLo5HkdC01qxXKlpnbdtSqXcjCnnaxAfxX6rJ8daOXUVYiv2JSIYo4ClQ5OrL9NKhRYjOSVOqPFusQor+R+qlY+VD3DgzsrpliWO+O1K9sfoQuceeaV69eH+3uUZPbX4qsy3uaIP/74EAAAAs4aNPrWGNs180afW84bZp5o1OtYe2zdbRqdby9tiQCU5LJbI26iAlWBAawpSVKCZ9x611LrF1bYKVRO5JVcUKI8FuLhJpsFtn4DiUcb9CckDdmIAvLtSQxrwRTSqK2pbadxbLUalHL68wlJZ+CZLfHdcHSm7ROTJS9K1ti7KNyXcabTi1lids2p3LV5uDYv5exCpSzMG5a8M3bp9Paciozd3qw9tIn08D6hu0VKqppe/ZmNXrBHlYOd2J+qg/s8mTDtyGw0dtrqLjksidVlZ8rDBDKac8K6VfKilYP////////////////////////////////////////////////////////////////////////////////////////////////////////////////////////////////////////////////////////////////////////////////////////////////////////////////////////////////BISUksl0jjjgF9xIJTEA3IYPDC0uLAQcLzbOVFi9+dVtHtgRQLNWHPF/xMBf8IppLSqLJYWbD8WFVRYSW1ZZAkAPBlhbeFrcCWpRGHtiEbWm+6RZdtMMuOCjmYiEhCQ+kqmuPvlbkMolFK8MLvUGVBczgW7bo6mtSq/TYd+3ulpO/nYx5Le6sVO2LU/Z7L4CwgqWyyVcginnYlGJUy6PYcyjVeK0Dacypfme2t4Ve5dk2t3LtX/5vCU5bp8dWbX61y5lV1Wxp8v3jrOiw/OzTYbu9r9y3u9wkltyzW7WySjggvmBA6lh3AJg24vaDBZdBSxQUKATUBp3N3EhVhCyiViRy96OABGZzWlqa1YARDKC1Zh+m5rIHsww7+q0Nsgl8YUujTP1iwpsDzvctosLSndFwczicCMlhy0JV/Sz2e8ZmnOhDFO3tUeBCY/NGxBXb/WGbVnJhXb/MznNHywRMWzBiOV613R7VlkdR2VueQ4ekVPm7FWJFmmfy3eQ4FM6lgQJNyK6j1/mr/ctI1n81Jm3W3rFNClxGbIk01csst9wpaTvXktqx+7kfWJJTUt1u2sko4ELHL6tsPRBi4odGEJRojQwiiiGREVfJ+4y4U4+iAqzAq8DbkjzX40+7pFUUmJi1JJIfUoDhYcnpmkrx6HFSvqW9Xa/LD0NZdHmMISzCejBISPSBdCAiPHidLCQYhIYAvV2TEpzKgHSyCJuJN3lVO2nG97yG54Y3bk+V64kaz7XSO2zqGFZ9WI1QJY0B7tkevX8sDaUhsEOkum1DXF/ViiS4YKR71gW8WL4G84mtiDXE0aWse77LgyuUNyjO6wbt+nldyuUsaHJXUW1bUguoF4c+2Lw6v/74EAAAAu2aNXrOHtsywz6rWsPbdoxo0+s5Y2zcbRp9Zy9tiSU3JNtvtbcqko7VIXgkUY7MNROtCyKMBUwB2soqZKFu8jjZjtbt0ZHXiL6S9oQjK11ulRmbvJkFm2tVH+j9drT8y2zdbC48ssPFL6kU/jthj7lZjmPW7Gkl03Obe4KROx3qw2xIMODBtpxb4LayYYlK8kYnqsj3SEN1uDaGvagwWKJBbIyGx1I5SWZHrxvfOby0rPFPWK3WZ2x2ytkHCqkhQnbG7YJ1SqYm2x6f1nqQtEjKis3WqSx3Bgeau37meHbHa4jJLGetCvnZk7EnrVDbTU04PFK/////////////////////////////////////////////////////////////////////////////////////////////////////////////////////////////////////////////////////////////////////////////////////////////////////////////////////JJbdst2+skpCArsNIUw1EMaVP2OYmqhLHXKhFAg2Sw3BqS8lQy1fMC4wSMTisQax2Dx0LTZ2/DUHryCRuVFYacV0G4xGRRV2HTf+dsxqBogHgomJbNM4aK8t5OG9XQXZcVecalaIKCSB7DOYlPGYqNb/VbZjQpbVjOUaJRQdx7+skFzj7zLSDAy50k1K/y9caYh/eMNmX8HUtXDE76DaLXcPGZNwJ8xHebWgwnsKJD+qf2o4RNQqxvJnyeDR9iJaa0SSaLqa94+okGUAApS227WySz6GqS5hXBDJgZnANFUWcZ8hABWcukLRViRlIR3i9zldmzOqSKibQoIi4gDIg4q8cQjTxD68ngyQv/mqvRS6Bn4yhb8tzgChfYfkoEyqUh+LI8FQrllEdwXT4tLx+PpwVnC2mK6eE+P4rsWQ2U5lQ/W8eMhzLB4qT1djgPYik8ZLV0VW3Dw9ffYWKvyOrZSYV8/qEe+ZH6DR14669TFUya60dHhdyOpNRNIzlK4yhlazbB4paU5E1ATWn1CN7uiMyovlbG8z3s145ZIATUstu1sksDAo1ZIAaFnQLmd4TERJCnbZBKUas9sKpuI5JQBEFKJjuQUmYM3J7WGWxEWRDR+SuNCGZk10rj0MPu87RZXTXoozOabDJ5VL3CQlsLueEYvzYqo7P2A4WJRkyVCdP1uQhvYCvP2C1xbsbAz2XLe2NS0rpWaHNCcjfkVm4lnB5d8tn3Z/Hok4L6PGSl4DxwgLpibHGSaPDsf6rjagMSPYtYU8V9nE6E7V8OmorK2sLLRSRpX+9OFMSNzk22hWWMOb92zTRcSQ3PdMXYcxGe0RydvnlWaEP/74EAAAAswaNTrWGNsxc0arWsPbZslo0+tZY2zqzRp9axhtiSS3NtbtbJKhzWFL+CGYLEzMGwHYFhCzdqpJvmpCMvxgZS14XZbAii8D5pUB30YH1mXSehuZQKanIClqH6MmMvlc5NQxfgKnm2xQe/8M0kXfQoFNfwOwKFBeq8O7RJaIdFiT3ZWpS6qcf9l6146XULjOm9WzsF+Yo2nijgcYstrkGyzUrLIUuWYO7ufiHHz6FVddha2dwOnH5NYE58eNdCpyJ2zVZWczkDbydCtjWbmPRHbMbK3ZP8ukTP6+vTwwOK7It////////////////////////////////////////////////////////////////////////////////////////////////////////////////////////////////////////////////////////////////////////////////////////////////////////////////////////8klOW3S72ySo7oY1hVkXlBEkOMM0UYs1kyDEEWctumVMr7av6gdJlgZXva9I8GSQ+o6x+pzl6AVBMa7rT1aXW5mlnorL4/TWmvzB7D7EmHIQNHhSHCAQHSNdaUb+O5xqx4Sdsei1hmXm9/EPGa0aetnyd3NeNEouoEKA9rSej61tKHdbXjSR6bq2Re4TxZNQnPGp4cst8MbVCrFta+HO+tSTfVY/9sPbxqMsWSJNTxLRoLzcas0ClsR+358Kfy3kf68SvexJgAG1LdbtbJKgWw1wyqyHnxcQFlVeFl39QnF/QMwUBg9qJets4uur0LrJmTTzklJcdgpfhdaqoMIRa6+jMWmMtHzbD6vPRw85E9BDDadLYmBbm/TEmQrwPAcFBXAovPQwDFk5Tk0dlbssOFd0nMjFhefMnkZNUtr4SWyctur2bNGCGnpdEuPm05ZWlvzMpk+65P6xhCLDneU0UtFotRGNlpKLp+zSI+ZU4XoIImUkBKWcw2fWdXrFixlxfhzDnKnzl5OpTXpMHJzLYh80mtbdSsXLDFC4xoht7EAAm5JZNrZJUp06HoBCIeFmEVh4hflWZYAsgiprIhbSb+ZMLiPlNKZgujLpGk0kS3z6JBQ7Uu4wEUBqQDBkvoKksLKiMQmci6quuIWO5q82iM09AUXnAzUQgcoxHa2XxbBB89ORaDb0ZdyNSGkUSl7yxaWRmJ0brQ65M4/d+rHb9mrhMX7s1YoZ3Urhuq1qtLLc5L7tPK6OQcfqdxm5RKNUsPzM9QW6GikG4lJ5rmMTtVprX/L603IotNW6etexqymxNXIrUltm7VmKamvYV6+Uc+zYt2LuVazTyKvQxLGN4Zw5hlf5yWzlbcyP/74EAAAAvTaFTrWEtsxYz6nWsMbdmto0+t5S2zijRqtay9tiCUnJLdtbJKyESDyAhCD6sqMDgC4aHgdDTJ3Aq6Xsi0Aww+SlHV5y3WhAqMW4fhnajTvTMltxZWZCa5D7MkizcXbzszUWvSOkiMY3WSCIRFYAzwoIt4oPDJlktkdXUFIyjMqKoTeNqCFVN3rZa3MgvzLpoDiqKRZ6jXLKqqoBQuSJ/H2ToZPUc0gYZ9MJatH021z82qo5F9RgatdDvQJFZRXcVKsb4QWaUjCJceNuttbwJiOM1KXnJJWTH//////////////////////////////////////////////////////////////////////////////////////////////////////////////////////////////////////////////////////////////////////////////////////////////////////////////////////////////////////////////////////////////+ASpLbbtrZJYBULnEGhKcNDT9B2WIlV1AmfigodIK8ZBI3sTufJXeq8gBPmWu5uUw8nYv6mnXmlz1LToWJPk16RUtJWYO8bbx1rEhmOvg2dHaASxpFurmWIAYskocT+xmyqWgseadkZs1WmB66aL2jA/b47Kr6OO7GtuOSubs/941NVjrUJePjrrQvPccfG7DFKE1S0V1kHIdV7DVbf3Wff4+fccrS1HrvqpXHa1tnmbacwFtc0uoe+t2KJtfDAdX6sfrbvMgkJKy23a2SVwEa4gKgxGJmFoSB7fhwNUeEVAjEwFTmQqmL0ojoF0G6GHJYDcZNfc6jjSHyzIzlI5Wtoe6kkxV5S0tKxOjizkQdLY7Em6LgCYIAcBsHBYabWZIx9sDd7hEciQtEhwiaCZymW8QIteeFa1GG1AViKz6x423BGjaw0Ppcck2StPNLl6OnDSbJFLScsdaLipE4uTyI2XqjLOEdqtiEqXRcjaYYelMgEpo0YY1aQ/KTOoFHi8GVV3sJo6WS1CFbWJhQJBWTEokXJJdltv/+1tzkAYWyQgDBmYgNHMKtsUDo3GSQAUgRCTXCyGEUZf3iRtPSVx2OmjWqamQ7FtFSJi1F1qEj9TRk7mcrXfWKsrctX8jfVrBQQ3WMxPJDSoUVg22s/CYFtRFIUEbxTPnxzphTwmw3m3LVAYcbVMNqex7Hp9TJ9rwonDErSlnhpSukg8mUR8dseNdmxS3Q84rLUr1gUD+O3qM22Vn3EomWZc3Q1QwIcOIqo8sRPPmtkjvXFbnPmbTbdycLv1NhC7Mz3WWFqqww2p+mmPDhdzb2decmCR7GjuqPMSwFzHP/74EAAAAsGaNRrWEts0U0arWsPbZvlo1WtYe2ze7Rp9Zw9tgCGlJdbtbJKthKWVigET7mLKAp867EIAm05w50vH3sdeVIjSBuEqwkYiEyZ+GIxNtFUlmxmSwTgmmtKrBLXK9LQV2wtY/J+nffaMz6viYsKBwh0NBixSuYIhQk7DTRMzU0yEyZS28bGlRKZUKEwoRQ0yKgwK4lJYTyRTJjTSIUrSEvLEzaiN+xMvRsYJSInIEE1dkseLWaWM6aKroLDxLyQVh41ETSRWTdi1YzIXuTzhMwjaUMwojNJh/JnkHtiJ6bVlBAodge////////////////////////////////////////////////////////////////////////////////////////////////////////////////////////////////////////////////////////////////////////////////////////////////////////////8lFx23Xb22TJODAVp6NpX9NLkYolkmtBBdEVMIc0JrzrBPfLU4oHQYiVLbBDoCgBic26hCBcD68mbfrYkdHdkUdgSA37sTeLSmV1YE5EiHKcvRowlKaR6GQwro8IcGNWDDoo1V66bJGd3WWBeBEkiPI2YEVmiu2GZhdsCelshEVPRHB+rGSzMuGXTyNDnhP9Q5Y8XEF3WWA/82tVvLp3FviHS8G0u4O4VYkeeB65pjDxgjptkT20i/qu37Ify4gdYrTr6NVUORiwooblt3K/juD4klp23bf7W3Idg4A2wyjKR6AMe3xMMQTF9J0ygJKSVMDfxfAsCIuHnTzqAp+b69q7QG5owv/DDgOyvkpC4r6xqD45GppWxNaFsMeWagyBY6w0WYw1Mrkofszs6XrmwoBdpluWNw26jxUT0bXFhYXTEhzk3Pp30K1o0KR+rX+zpT7M7acY1pxwnobQpnJuT0esJxZGCMr1JAamxhc4uNzsr2r9dRmZWM10bGxDZ2dcRqwLSXXLA+eRJ3GqvYnUfDTEfrTDdTwFK2ociLp1zqvQ2pT3dN7bHhJ15M5SPZmpXAAJqWa3a2SVDsAAmxIZj64jSB7T9jxkeZij8PfoFSJuM44xWCGRYb23+IxZPol5QrMUGIkz8kljryMmbLYNgCLUrfwG3sbjspfdQtrVuAmXEuuU6UO04LQTvdJtvUlMsabVJYi3sd1esNDCttjk2uoicV7lGlUF3BWUmrKrVa3mi/iuFHqbZMTKiFHc3mq1exH7Kws7ptWVGqYqrer6fgJVqnoqp0MxVXNbjphjRYj600FsizNrUrWzTl7M8Odjlmaoj5LsLRSq1HiMjkzRnjc2p5ZXMd29b4eHDKihsVf/74EAAAAuqaNVrOHtsxK0ajWcMbZxpoU+s4w2zSjRqNawxtkSVFNdt/bLM05BM7IixJ2iqqPZOsPEyxYdYQepid6DK9Kg+2QvI7lbMRPopI/7cZClK1avSNPnmEI4x6SRVs8kh+XqHNCdxhD+sHk8Ps4gInTgYqGEnUS5gwmhpgR5r1zvMCNmH9R9Ygz31aLGp6YgQpo8OJWNiani5zWBC9q6xFnqtafPViLGu3dQUftji3xZ4Ur1UN8Ztjz71B8fWLPoOczXlva0l8fW8rCjanFIqdgYoKm09lZFTKtXWJ3ytZIrPAbmaU82VwcYU82f////////////////////////////////////////////////////////////////////////////////////////////////////////////////////////////////////////////////////////////////////////////////////////////////////////////////////////////////IAKdl121skrWkDn4EQ49mvYTyexPGtaTvAUSZ9EitLd0ltL2nqWjYtgLoKNtllqwaJNeWQxIpIqjEs5uVKqMxn3ehbTL7swmgcN7IGA0iaP2B9ShgVSeUkSKHE+oZZaPPedTKn16hHCvXXWfW51Z1ctvY5h5In0sHao9axhIw8yV2TeJxdaCbUQooOyOL7qX26Jm2ild9msDD8T6xhs9ZtGeO3veqV6COiBAw1CtfQPed5Elb5MWIl7X1fqhWs5A5Zn3bREANuW27a2SUZNBCLuA30SbBj6vVJLFYioGKPEg6CGB12qicdOSEoT4Lm/KtkurCzYhDKi9HS3LEeVkJp0DFGV0rOaFk6nSwl6nb2AHZVO6bZqGG4ZIAGwkRp38axDlubuQiwsIrihz7psTuO/NxivQP5naktW5jNyuH3+oauNmWz9q3PSykxsR+WfnSctUsXp7ksk8vpae5GJ2cxpZRMROMVoxalT+Wuz0lp4bvP/uQXs8rFfV3PCm/KtUmZzdPPbuy67EZf2pblk1hl2azx5Lq0z9emyzuc33DPCKw5PQJnT7qkkpuyXb62SUdDmEIpwGdnnRIkKUDrggATBaRpRc0HWC5sPDQWpMBdTqO1vPELghqMZwZxKVQhlqtsPOOh0KTPNKI2y2AGaSNfFxl7/M+Wa0puMhQ8uBuglXNVatWWztohGKxImETDNEfCerRQbRhgrsHcdDs8hcO3IrxsCc+6crFDhYTp4aWffbWpiZEclhxWsYQ3rrVR8+xHadSMRd6vWC5dhPDKlcxqg/bSIamptJzzcrYH7mLNo21DLULGPPL/NlUesrTk+YYUQLjhSZvieqxQP/74EAAAAsXaNVrT8NsxO0arWsPbZ5ho1et4w2zVTRqdaw9tiSY3btdtbJKVQs2l0F4JqwhgiYZoY+eMGovLyQETN4YkQR8KR6OdIGJGVy5EuQxEl6IAfSdGdt1PhcgljISiuVagclMfqEq1fcEEZBguYm0MP/TukAYvNSQ/F3sl0EtcZu7UshESjdaOxSCZc22EMdoX+lE6via1Hq8bl2VPMwxNU/2aO9y7PRF9amp+kw1Uku8JXnfq7sS21NV85uxbprliYsWbMxXrVJbqtbwpLlPnVq/3LHDWf7wwjmeOFS3l2xnUs0ucumqTVfLV3PmFJh3CYuWrdHUr/Xrb5V5//////////////////////////////////////////////////////////////////////////////////////////////////////////////////////////////////////////////////////////////////////////////////5JKctu22tklJQrRkRiGadMAVGoVAsoSAlUvRsNgHHAEil6MbXXDi6DcO26oiO/rywE1TFRVy3DpGAwyrOldbdKFU8rhyUReGYdjMuzqW6jzQFpQolbVLKvDkyxdRK6M3LCEqCVNNcaPp7G0omqS0Z9G0wwXPUKqkiXlcJYsKHDxGu+pqeFE1LJ/fO7uNJbRLzWiPMNmcUrDr5v49vPW9fqzhXU/u5U3NXFcR2K7/bBFrfNLQW3vPq0Px67n1/mI4W1lx3LESJMkt+221tyNpcoEgQgg0UmSBDY7JMDVVqMzMJCC92D0CxbCP0rYdhqbR5sTjetec17EgrFZ45NDrBJbD0fop9+H2WXAchcppODXkVVlM1CBs1TmSXCrEI3NizAaZoMmT3WASQiUYfxWJ9oRD9PTwLi0nNuT8NeiLCopNReBZVDdIzuONghVNL4eeZxIm7EugtRmKWLnIXCalNDf0E7qSOfAd2nf+NQ1ZiNm1KpZQy3WpLUqQLL4lLJBNyupblcauyOatyS1FKGrc/b/YZ0lTtBSzNJM2Z66+V+rP01upUluMdmqabmJTco+zdrO/Wu0s9ldJJbdt121skqeqKTGhH3AU4UWmuOlApCF/FL0XgcfVibM4DJIbTzzciXyHFDzORv7DcbUNXs+0Ul92GSJjuyJnLfy1N+HmduI78w4lHGX/f5nqLFfQhleJswLkiPpVs7O4RDoZz+MROtKsZnBDdx41VwpIqqjJRhmes7Iz1UWpv5ok9YUOIz3iMsjVGclc9Y4SvpaksW2I7uneWiRNQ4sGj+RyzdrmeRrRPEft+n0XL7Tu/j3h4eRaMD7DYm4DFqPEtPhrfvHHwXrG8hvH0GE8xnPg7VuP/74EAAAAx7aNVrOHtsuW0arWnsbZrVo1Gs4e2zQjRqNae9tiSVG7ddtbJKvAEgteKnpeAdKKXE5Q4KdVgQ4EwKjtucQPly6Yuo/9i4Kkjbgxho8gcpj+UxM5TMsiscnn9jMEvo1V0Yq3OGLM+69afVR+R0iAMoxlU4mprnQ2F+MNRMzihyWhuDZptV0ZUunNqbXqnmZYylXSzeE2tzJarVdlb3jfhhacxLuF8yX1LWLXxocGE5Z2zz+FBi18WsC1pMzeske+GGR7D3thjT+uX1YE8lL97HvHltJfNpnCe1JHl4l9aYYu2ufX+n9ZWS/////////////////////////////////////////////////////////////////////////////////////////////////////////////////////////////////////////////////////////////////////////////////////////////////////////////////////////////////////////////////////////////////////+SS47bttrZJWkAUa9Qjnl4AQJBZAaFJx6UzUNHnSh9U1hvqoaiORniOY6mY3VARtBIYV5uxkSfzEHTAPBXQWCXJ0nKm7IatLpPJ0SI3LpgdCKIMRgBNTGd+S0BCJz7JRiW3dVmUEEHo6p20NxSVmYu91qfpE9fI2VFtvRbz1qVbidpRfatqO71s/67Ritf9uj2v19vqT8d7pb0ap1o7sSkd/8+8L+tJaP2ym5WJbVC19p1+1bLKZC00sAILj2121skqfiYrtCjYS4YtyAVwULMrKSRrkl0F/MrUOzV0vxBI3J02SiDbsPS/LLFPr4ZdGZpol6jTOcKWx17HwgRr8ELOdSbbDFt8nmvqJNiFFAgT4ZiUjkMdWntCBVZRsXBxSxIaf1Hb3OBFiKSxdVtqXTmtMrxt2wF4rDzJAbFY0sA/FVa0jDBeQ8SsrerVXJhomkcvDg0Tl1fh5AtSBEZ4sHW1mtJ6WivYLPGYMeS+YTJAfbkjWfObVC1Vrep5mpZ6+eK28rDJqkeO/rPfUeBitu3AApu263a2SVPxJF8xAnEohICPE2X8LB4qrAg2kpOS5sAajlG+fwpRwKBxAnRkmWEjUpTkoF8kVfAV51CXjR7bSWHNySzKeCahP0JdCKt8dQnAwK2OkB7tq3BTpwFq2K1gQyFGaVVNSZwj2kZ4TLhX5jHs/bIci+8iXbYLN4j6kdtbLQYdMuoC1eE2T31Hjd3htmr+rX8sCDnUrhR7uarRJZ9iLHlUbdrFawo0FikYqwozOu1e4XvGitcW14W41Z5n+IsaJGbnG1WGsFkbmyDCev/74EAAAAuiaNTrWMNsxiz6jWsMbdvJn0+tYw27XTRp9aw9tgCA27tttrJKtpVSCCoJGyJhzxMeeRcOTyrbGnyE6ihgajdTMhiT4TFRNVp0Ro1FIsmk0KUu86DxvuTGbPXdGm23auko80OUT9R2ty0uyX5vFTj74HjuSjkusTkYDiyiA3Wf+VNgsP1A8slb+U9WvlT5twgarbj9DRXMquqK7amKCU1MLXW5y6xy9FvuY2sMav4V6lbGk1q/lS4V7euWr+rmPN3bGe72OOpnHDmrV3HWeXMt09XHDdXKzd1jzHDGir1bWfM8u75TW6uFJr7F38M5vLVb/////////////////////////////////////////////////////////////////////////////////////////////////////////////////////////////////////////////////////////////////////////////////////////////////////////////////////8AhNy3bbWySpPEAJ4BUWUsAQ6MMWUJSzlKKFQmeIeRR3VCJxOqyWBxLCSLSVUZ2tedcdL6yxu1DTOW4jQmz0C+d3XSh1uUamnbhL+u++Uyn5LxIEsdyEM+RD8wRFwOs3XQKDi1SzEkOlsJxGTIC9NF52km7i85QH0ZWTnh3HL6zsfO1tGjt9Fru0ti7vg85RUjRvRQyzWi7fRWyO/3fbhOrLbS/C9lk2bW0MEtxOv0vVqB4+eLbOHMNI1kEGxPmdLmVUKF6NMSAk3btttZJXHQfkBe0nEqVBGd6AUJprqT4oAIAcIkgZd11twtNeTVKULkW6wF2VjK8YBAiszfxlzLxZhz4OUzis65MfIRP5DLjPG3krk8ceaBZPMKznJkA09JbsxOCW6AbUol0MsBaWxuBY65ThujUnK9JIqaum9QX+VbF6ZrT1DGIY3TU8Z5f7LXQ7hlj3ufKW7yzdoJvkx2lvVp+vKLXzU9lKqtr9b3aywrYZ3KXG3Tapr2u1c7NNT4YZY41crOV2epdZ2sL8qwqcsTUZ1OTVnLtekqUlaVdv3cYBJAENuXbbe2SWjRvbiXEH/pk4AsDJkIkAWeksOhi2qfTNVRJpuAmBRpeP1DbcEzCI0IQWXE/sCJiwlm917ZKW4oIQuuPtbY3YdB21etdnYccmayRvK08gYoRo6RkqMT0dyKUB6tROmF7eFWsdyUq/Ay3RZW2HIej9yyz0tGeuOXj6DI9WGt5CgM0Fkgbalh7CeYgR75iX3LEzPWPidh3N3B7JAvGw3Wnd6eN809n+IOYbLLessKeNPAbMwmxlhwoGY0e7fdqrR44WjyfF3cFrjq9qwqawbO5qv/74EAAAAsuaNTrWJNs160ajWsYbZr9o1Ws4w2zazRqtZxhtiSU5Lft/rJMQiSAqhGhOO4FAg8JHtsRA9KMslDNIUCs3dMGmzbM5qeNqvYCAxBoKOhCOB1V2Cx3S2IFVQDAwhk1VtIbdGeeJPHJ3F0Q41uD4fUVIsaG4fgBpJaJwgArJaYmzAR6soHBlR6KxECAjJEGKpQc+xiT0pGiKmLzIoLOlRBmOpaufNWUiiY1J0TroGqC2TWis1md1qSW11o3VUeuboJNQUceg5cTnSeSQMTJig6BwuGZssuqTNXPEyUh9FAllmxFi8N+SxECHFIwIuRT//////////////////////////////////////////////////////////////////////////////////////////////////////////////////////////////////////////////////////////////////////////////////////////////////////wCVJbttvbJMkuOCW2EYI8QELtjayww6RIKcKgENiiGF07lrkElOLAksRukEvZL0aDACV7GYvKVaHrgd1I00YTjFW2gWTSl4cJA+vyOkY5PwFeVgmZ6LPuPHaw6L7rmhzJr1h+b/ymvdq53cu3+2cMbFjdNcx7d7lW+3M8wxw/nfw3fx7+s/5d/dn7+O6n4Yb1lWx1ndzxvfc/9dsY5ZY53sMq9BrOf1zPdzHurOHz8MWYZqV70rylF+HMobwp4pMdnpqUw1VppY6L/wK3ePRCKwM7kFuU38wSSnJbt/7ZJkCJlCIbCpQ3KCJyyUyPBTr9qPIvuQs5zA2Ltq5Z2nUsSOucrc4clUreGHodmZqWMTgGCCK6xnbdt+Gxs6gBd6Pr1tEcmGHoeGAnoae4rj6JjRaXvRIHzpfyxnr270op9Z1N5WKGp+6XVWgv3dWs6TO5H52xjqrYr3csLt/LPGtdw/LlvHDHnf3vVXWsb93HDvN0ncMu2d5U+eVXd7lJ2pX5lv+WscLeHcd6/d6vjT/FZPbif0E3WldSWT9TOjf+rAzToi7EDNJUOZCrAnEkUvkkkuW7bf2yTIvmggnESSHUCWuPm9KNTjTRVZy8yEhbyapWJ00aXrRnU0ZGuMLIcKo2mELWAp4BcaAn+bsmvA0acOehuAqVkFEouzRynxlEXhlezY2HShnKgErbrNak8pprta3yrMzHataht3sreF6es53u40uFq9bywz3jP5Sm5+O79r8LXMMqXVW5Xxy/+83hlv+9zpOfrG/vC79/v56z/V7fLVjLXbNzL6uF/msrtecns5ijq5SuXSm5SymCK9jsNfymlSuFzOa+bTmSpVKnLoiESR48BC5kyo//74EAAAAxGaNRrOHtsy40ajWsPbZmJo0+tYe2zPLRp9Zw9tgCFG7dtvbJLRF3mckJAbIYkYZI8JfKwmA5A8shOhtrRb9xkGTAOXL1e6SJgt0eJORfD/NVV21ldafL9N1DvQpjLT3ywiNlBmQO7A1R5uVsX3MU508Z4RpEUYBpOTUytrmr43gPrxoGHGMxTYe91dtnrS+o1J5kz4Ma7ZE1u9ID7M97apmmfXMeeuY0taz51q9c59NX3vTy+I9IEGaHr0xjPtWBA3nWd5tPuPTG7z2hwZ8T4bIuYUzVvWNMTc8exKOV3StVSf////////////////////////////////////////////////////////////////////////////////////////////////////////////////////////////////////////////////////////////////////////////////////////////////////////////////////////////////////////////////////////////////////ABbct231sk0OgoEr0ZGBx1pYPTBj5WFQ5MtBkIEDIbFlysrEhA0tKDWKcPnJEM0gWXslZE/iWzeOGv+PPK3pFKFvHA8plEpooBWKxRNlxmpRDGXpCyx5Egi40rWvRmBvc3UNzy9rJC3FgwYcePPeFuBPGg3xqmN+tdS41PExB17Z+d6t703nHxAktnNL+PSkOvvPieaaLi9vSTftSuMwIOvenk3f3viZqhxFG7wsPmHTlCniv3kGAkXysLidxbjAN5DjyPZlTpPrE3cQAXHJvv/rJK3AKnYbC55PBQE+QZaKcD0EwRGpFBJ+cWiaSKbrTVKNAdVLquXOQkswRXZM9V0iE9MYfxy35ABk4gUVTdTeJs7kCHrQ3/k6+3KlMAtJX6Y6FqxhCAxkLPRGrCw9PEGgicxJUewxEcP5oVTPiP811V3B3bV4tasL7Nd2jx63s/bJ73btwJa6k3W0en3/DmvAgz3vaJ61801WTfpBZd13i9LZ1JArLWkG17vfFxmam/H1amKYgw96jzY3WNLBfNblhjjtGIj0ABOS3b/2yTPoFZVOxDQ6JgKmOwhUJJ0CRa6GCl/1QRMoO08OmXdNx01WnUKXKdTaJRtbflZA81yb7kvTApCZHJZqx0j4DYfTEoWrNbbi7reQ5IHVcCxPywJwa4/3i+QA8W+sOXFMaifFcPpbSQLSv4G48t6SxdWg0v4dKSuc1a09pb2i4rbWKPJN4k+66d0xNSb2zd1Nb4vh5DlrFxLvN9Wr/vU3mrqJptuqYrpCXJsZGNycM7ZHistDfLtpbVSeAjy5hnsqmc4WIvxkM0zkP/74EAAAA4oaNVrL2tssQ0arWcLbZhlo1Osve2y2jRqNaeltiSXI7vt9bJKn8jQoESTIlA0oJxV6NUQuIo9DxKEEnqHm4aSRR0RLsAEmGccI1CQqEwjzu0kZ0TAJSu1zAcF0qYS4QtUF9Sodmn6JSRqmfNQ7In0zFNJomaRqozrNUTRNbOiySjVI3rZJabomJ/76JcPpUk1o3W6c0da6KDIp0EEFXauxoq7KRZV3Z16looGqBpukydlpNRUYGSzI+k6VaDOcKJ2506bGNiaox///////////////////////////////////////////////////////////////////////////////////////////////////////////////////////////////////////////////////////////////////////////////////////////////////////////////////////////////////////////////////////////////////////////////////////////////////////////////////////////////////////////////////////////////////////////////////////ySVJbvvtbJMm0hQ7wEqFkxE6CEGgkxUzDUBE1Q4LfdkeQytdLwpvTUDNYLtLtf2AFswlJ2GG5y+IRiNlNXrUxjcOO09segmbivcqXc1nfRcfVeXmqQjMP00+tEP7Ykk91MzzYl9s5fP0xnfUqVzDYiX2+5uWPbeyJdxLlnJzuZExqxuriHuqP63PUaxtHbUNCaanzU2e5F7zdEua9A6TqJi+STexHD+BYNjUtomGkDuLgCE5Lf9/rJM1RJyBxCINrAV5CmkQpkd9SpY5INIDsAM0cOBmDHY7vQZijNENQD5ZQ2E6YDOTQuYyBLvtsqKTDOrwD5DhiKNChcYpKYhI0Jb0Lhg2Xiqik92zvbBeK1vVCtYU0/idxYotMbpE9o1s5lzi0GW2YP+87tiNvVdRs3v56WjZ1r41a/3NfVNw733imvSWTFfb2vDz6x6V3WaPuBWJDYJmuNCtCzps8uYsRg1e72ZbUrHpGqy5uQ9rtU6hp5uXQBCcu332tklUSJAzbBUkDxxkD5QZXqhFQp6QEFQgMHMmbgKpmi8B1ngKAh5BS8gl1GWEkpfAFE81MnleqRPBFXxeCJDqRAcyTVZpKjZjS7rAXaTh8F7FKQ6Mhk+KIsZuFUTDOVNFbTmYiyr8jPS60cpjV8heI+wxO+z7+S8VqepJWUWJJ0tO5yhsXZ4TuZxAYxH61q5pVeJ3Krqck8la2SdJrW6pFNmpxnFKTCGWFyzNGIJuTeTUP/74EAAAA3FZ9XrD0Nut40ajWcMbZgBo1Ws4e2y/7RqtZwxtkSXJLdttbJK76GLYRUQusxwJvulG8Y0oqiW0efSIryfISyh8bhxxFz9XaHpB8rC0gRnSFGCOpZvM/RCuP9mVCxBW3bVpyZZDsG1gGo8g2xYPKAfSDh5A0RzxY1lYbFOHYdKPubHqPWeY0TIihrcxSxqP903R7PGU1p9I2L9Ni8RS4o7jE4Im3SlxRE7UQ0pGtdxp86j0xFuy3F6u+N3inOJ////////////////////////////////////////////////////////////////////////////////////////////////////////////////////////////////////////////////////////////////////////////////////////////////////////////////////////////////////////////////////////////////////////////////////////////////////////////////////////////////////////////////////////////////////////////////////+QAm5brtpG3YUnqwsQGC3TOweLKS/EggRYASsVuirzJJOCLPkQVDE6SKumlxGXyZ84D+SyLSyUVrShUExt2LrpOdDMCOlI30o5bPxqad87KhkGxXBKRzBUJF79V7DrFq0W2zEjdI3OfYWXt7MefFeadanzSWO/Ppvz/uM4wtjpPMb7FFnTR+l733759uv9N+fmZrHSv5vfbf+WqrXO/lzzV4ZPJO3m2lD7y+E8cIZXjV2Qz5MTKqVhJKkku2+tklSXSpYsQAhnYyMLvuup/cfTLUoUpc+PDxZlUXtlxsR9VKPWI42CQwpJB42tP5F3wkE7DkzG4xDUoxdFuyJzvyifZpH1yMFXBtbWVUypKFPEaCixZhwn+5Q4rysO9IU7PZm3GxLeE5X8DOppe22zSI5RdzVhSwG5+w4cM01ikHdMRvCix54tXsX01G/949WyZrivHPxYcePM8zH3Kz0xn2n35cada1d/asO0LwrQdSeDCrCi0taXdJIhJKbt322uklR3LqpjK3B7QhOHzZekzTPWOAJEvjCIFSsexmUNpIRfk00lZ9l5o9DKXbqyePUD9SkoPFpV9pwIf29GU9Fpb2kdegr3FAk1TmZBfx66w3OqM1pdhYSTrhOPjQQAlHUSD0+HtMMhaDVCKaQeB2NVTaeOkK1S1Wha1iNVt7Lpx5mm1etsdmKOftaMOf+oVY37wzRNbrwxq9rDHRr4LbHTVy2PaZA1a1etVHBSCFtNarmHSy77dpYgblzv/74EAAAAy0aNTrD2NsyC0avWsvbZkRn1Ws4e27IjRqtaw9tgSE25bbbY3Kp2lMnOys1vGWFwmdhD1WSgoAlS1p7n4tcgAwcJnOK2TMk5YFOk2dYPdlQ9dO01DOFdtzQhkBSqxrjq2M+UEKLSVv7sy9VZLEZYXANZVVLB82oXkGFhL8Gzd5Q19WKX2r9oJrfWabM7uY1TstuZ22pnPsbkd6bSabR+Z73HjOlz15FVYexwWdVwRnsvUW2aYhu3Zb9Io3un3tu7d3GXbQttVlNzbaaPHtca/////////////////////////////////////////////////////////////////////////////////////////////////////////////////////////////////////////////////////////////////////////////////////////////////////////////////////////////////////////////////////////////////////////////////////////////////////////////////yiU5LtttbJKn+SDgUDUeGpxioRsiC4EV6jLGJDUdJ2FOY/ii5zELVTqijoKogZZmUooF9tIR9AQ7GJxhTuwXDFeHrE5IYJmqlJGX6ciBbUcp66uKBDWpBeEtKVWNr9pkVq4gQnSu21wnGNGc4cGjLlX21FcMv48CrLBhQZp3j+0DbDWC99I0O2twcwcYjXz4+ragUti+o97S5n1BpRwpCjufrvF7fNr+suYcf5j7kzrHg1gZ9GeJPH3AjPJmeLm0W2M3isF6SxLEktuS7ba2SVmIBBZSADyUEzEj9JUkCAV7PyXrIx2ryCC2EIfhYcYhnKch0wHcNuMyqi5QqQNtDbvqauqiAk260jj0ByuOzbgxa6/8ff25lQyNrjK0lBDI7O3J+C4NaoO5yVmWdWvVJmPaDXW5IUTMZXZfL6+9c314OKRYmZX8ssKZ9fcskBsjQcbtXw5MYiR7w4NrYxDi5nf03XD2JeJmDDd63fEaHS9I2p32ZIH9s6vSWTFIUXWIlIEaPrGKw4UFW/23SBrNYORJKbklm2tklWBAwtTQdQh0sc3GzSpeIB4PVsRTTeYBZfuRqHgMchbDnTVQoN/6WleGNCEjFu9kt6s2sNZt8/MaYDEYhOP9LHYXFK5xr7rJQP7BLmJkYWJq2jmZWqrDNEbmS2dv4T+OpGeMbyqj5ftr1vbY9XbJBiWhQIbBMwwIESjTaPetYLhaPAiWrFxqzdbVc/Wp82nxCiv74h4iSUvHealeZpp9iE8995n1A+tvMPtUhbpabeZV5t94vhtruWbUOJbE+IEd9KP/74EAAAA1nZ9RreGNutIz6vWsMbdh1o1WtYe2zLDRqtcw9tgQUk5JLdY27DCCNK8LgLKC/p0I8xdKxoEbJQMOClO+0yQMMjRqdyrtrNE5xsM4j1jTadr9hiVPfD1NhIo60mRybt6WP05fZ6YqqQNjgBwD5XGJyhwqXFIGVD4+ULKspLDtk2VvtzSzFLVfcmYMl7Jvb3b/lq7b9mC77zU67n1n7V9/Mq5zLFctbc7nIbXvV+UV65mw7//WnfaI8iszt0H7KaQt1716L1sdfYdL3UerqGh0Q3Cv//////////////////////////////////////////////////////////////////////////////////////////////////////////////////////////////////////////////////////////////////////////////////////////////////////////////////////////////////////////////////////////////////////////////////////////////////////////////////////////////////////////kktuya7a2SWHAuHWeFy48iCro9IFt2hr8bqh+UFIDnKdbq9EvM5i3nQFQT9W5G/sjScSgjPzPKBocxlPy2ngiPTMhiLo1WXWqCdjrq5w5AFMThqIyKzTSkStYRvw6cKkVo7tsXZgKdUCBVa2NKdtV5TGeJr0ahgj/WN9e0voszYsjtjHZ6t975S8zl737nIoumN128FM3pldesCr81+uclfp7Nea3KTf//7Sstt/+77U0s1QUSS25brv7ZJSwCLWLWS4BAIVbgM1KY2/LTkJoKeSCROkGLpkeIwxGQYV1owTG30huiVkIsWKWZikBo4Salf97phQ53XcVJLGZPjKL7/QmHVSXVnU4mzQPwuKvL9HXERHN7hM4wsPJGiTMsdfr3kbLXCg5zHbJMSQ9PbZjSwNYhTzw4FruL6j2r3vGOkPULe4dNe1ZPD9nCT0YoMKBHgUvLNu0StprXmt803aFm+t4fVtXWvf31iJi+KabbUgelt2pm8m28kpyW3Xb6ySlQBAYCOeBA+uJX5yETF+00FiLDvIYQAYWBsLbxurd0BtI5UhytGdcAVJC2GNS4nJEc47ugWpLpdDNeka3SWJZKqGZp5yUUdAVZyElalQgTwTpqocRxZLadVq0nHBTqlyimmZJ4qJtvRvjRWCk0OMrpY02L1i1ewn8aeFPH2+h5gss99w9Vhankxekt4r17llkZaVvCvrcaWmMz63uFiHnONarA8LE27xb0w+xJ31pIMbGoLhnLD6Od9W3Flvia1O99o+//74EAAAA2OaNRrT3tsui0ajWnsbZbto1OtYS2zMbRqdaw9tiSU1JbLdI46hyBoBLZlIWBBfKRCJEn1IZEkIJKXA6QEBSVQbb0n2HFiE0OZyOs+TaWgsX8WSKrAiWSGuXJ8aaw2a1AdOoGaMasT7k/KxDFbGVDepYEOaTW9ZvChQNvo9dX268mo16RaXt9RqZzBkrbH17atmuYFIMSVaq+ZYUJm05Ra1gtsOWLEc3t2aPm8v9dS5gbzm/1LeekG+Zt5vuDnURZiw/JVskncZoFX0V6/oxwKZq2QrXhwrRYuP//////////////////////////////////////////////////////////////////////////////////////////////////////////////////////////////////////////////////////////////////////////////////////////////////////////////////////////////////////////////////////////////////////////////////////////////////////////////////////////////////////8ABSSOy7WOOraLzPsKlW4DCMJNO6NAIYbd/BJ2CCjjRyb3AjKk+cfikR2FqPU8VGIDvDxl0OiRcNyxhO2VSsN9HH6oIytaSZnYKE0Gg+EwiEYnHxdGAyLLJkoOCS+qdL5VdVWho69u27NU5s5DuqqUrDP3ZjpSOuXc3rQmiZpYye0XrHbMclcOmW6JWmr1/N3q9nZek0y83xyF6f66Q5WRKqpGrJbJW9T1TVs37SuT44WHKMxgsuajoxECSmnbttrZJYDSlXUSAlKjAwR86/qcfIWSDkH41ZrIW4AwVpWGEWImr6BIeijZVWFQrtyp9bUYLzBg6CYrvBMqlh6IY145cvRSknW4iSDQpJEhUtBKl+PNLsqkhlwhKEg6tK1j6bzTTR1c2n8W1y60F1Grk/JxizDLjs6aVVbcgnhIuyvB6rL1TyOJT05O0rQlFkJiLLEq1umTnx6+ftdutmtGbbzyFIxG7jNXmTsDUsTyJ7ptQFTgCFJZNdvbJLKyqBfUYBmSBCP6NBqdM2gSaL0iQIxIRcDxo0QSHVs1O3bCWV6Nlv4ZcxDqzfC5hhBSlLpSuvarsKn4vVl9qLPlKJ6vDpJmMv5hj+Rhc2E/y8LsuDPArCzjP09vHVN3BaVjQxvnONVjS8NgvR3Ta1JEZE47eXY47NE3meFafMRr3K/x2yDSC1SxmvL57JiddNW4cPHcrw4MTNNQJJHPcV/fMKHSHqq1WA7gSeTXes9LNj5ihxvI71Wm51dCe7iv3l4L5u1IP/74EAAAA2waNVrWGNsuC0arWsMbZeZo1WtYY2zFLRqtbwxtiSXG7bttbJKm+JAENm0UvEIMXQTY8KcOGlfDUpedWPKX5NLlDXsbV5SMP37mUmVTgq3GHIgVo41qmljxOrKUColasYPXlLt0sxZveOAa6O2rRVlTRamU647qk4dxZdmkDHx2u5h99Wup8F6zTprnZtuq793lmbXcxW5NqJG2Mggcbdu1rE0tXqbN27flIWF+ssVtDdctrermMVUtMdWXl/0Z+t2qQ++xX7OuQQM5Bdh/////////////////////////////////////////////////////////////////////////////////////////////////////////////////////////////////////////////////////////////////////////////////////////////////////////////////////////////////////////////////////////////////////////////////////////////////////////////////////////////////////////////////////////////ySW5bbbtbJKoeLDEJQwTGpgpPGxsLXu/LHmcJ8kJeQq+buyET2+dieqREtrKJZEL15hbJtWo/Zp2r1J+tVxl9iC7+5VDERoqS9GkNacJw9PIYIi+ORbYebbluK3VWny3nvPfaeLzl8lpqKFEuctMbdMjfq21R7bvca4sW3pdmcYiiYRUWxRXc+tVbSyl0a8tzGc8wxSm5jP9u1tfMeoohXImOdY9csrHakNt26dl19+q7mWKV/8ssqUS5JttvrZJlHRUM8wcODCadguQfyH5lLgkBmIHNBac3VFaohsrAgbG7FpQJ/LkjjD8Cg3XeWSUjWVyoALEumHkuvPjXp4Dp2vOk776yZ6zytZCbKNVvSlTi21gbWUX072nXcO3NiV1XuMy9SGHG/VXPd3mX0WQOWpq96ta8xaaO0rF0u9K/cvWsDVZZvv1ejbcaf21aWjp0V+ZnYzQiRMQvHJzOvp4o2miyX2nz9fGmULCm6EpCcUlRQk9JxZLktu321kmVnGQosujaLIgWGTkASByIzdFrRcxQtyVPuIv5bAIlLX4zwpUES77TYXohKtrx1n/jMdZ6wabXM/UCxJuM5Ys7j1hs8Sn8KHjo+OGaY0GiNlQWSwKhLeKhinHKMqk8+bo69EeRJVsFJr0wr7auk59imrEPGu9mGzsuxKv3qLXV9Ks9jKKCsnzN7IcW1egq1RCXvasl1lexE88lgyf9xCeERfejy95TUp0SL1R7A+uLi4lpZYwcWnn6nC+K9G3f/74EAAAA1kaNVrOEtstG0arW8JbZlFo1Ws4e2zEzQqNawxtiSXG7tdtbJK4Jhl21uqvEFA/ov11JWli4xSgtixxQm4LZjCpsakNsHcmo2j7RiKtDs36mUAB0ZVQx6bpnRppTd7Tz1NeiM7UWnIPDZS+ZitRoubTtQ1B0qTJdLtoDqtE1sNeSFHqPY4m5esiixZJTU5X1HsShOXijV6lRg7aXvoJ9E5OXR1tbKaCcdI3whqq7KHGZ5CfrWiW5/EoLast7PRvs3FyjXmymuvrkl/////////////////////////////////////////////////////////////////////////////////////////////////////////////////////////////////////////////////////////////////////////////////////////////////////////////////////////////////////////////////////////////////////////////////////////////////////////////////////////////////////////////////////8olOW37bWySshMHCYMQSBB6IyIfJYqUAVC1haSgxKBQtpq1J4AVjE1yYn033cYc30ifJwEooRBj0SCBqDK3XsUsss2683blrsfL6WYkRB8LH9WWTcRMSOYZN4tYySkMoTNvWYemvU1C3Swnhiq7OclSgzkZKNub18ubZWk60OpnHzuCk2HtzqNtykulUZpKWwq48kSwVMakorevXlDl/1jy3nOf2H7rxoZpzqYYOpxSmp5l24kktubbb+2W5uiMqZ7d2bhS4dJYrNxu4OgIypl2WxJF1xY8uUFm4xeKzQ3bg2ao1sIlQJJXGeZuRfujiMAWouwC/IIB6zmRP5DlBk766ThytYh0V3JPO31s4QKwY8nnmu4z3+poPmrNCmme5xDt773Dg0xNPqBjyYh0t9VercZcvWZ62bYY0r3S7YX8HW4jndzYEgytd5GWF6vrREkpnbLVXK5tvCrE1tzcmFphK+aMxtizHWqVcdq2e8VdWYlHSW0FN7c3rx1HUzZgEht23XbWySxBDiY0GKmAVBAHoS0u6vBw1cJVDQx+5hlzC2InFkHvHy5F0bIDrNrKH3QKWfTSH6KJKeitLAkYi6w2MasSqDYcSZqVaSQusYJZeSME2o+oz9jmGDEGbECIpFaK1Iyu0ok+11Uenyljoaf55uwwUOvXuwXWbz54xEwYwzhzR2zDK1tqFEvbzWa0+JzG3kSuBC/kGGyNyB44M3OvAzBLCxg9chaKlYeMHT5q+OJXHTlY2foRTP1at6PDl6rBmtP/74EAAAA55Z9RrL2NurA0KvWspbZd5o1GtvY2y5LRqdbwltgQE07bbdY5KokIjGXISXQHTDpBpp2kglfxQ/Cb78Y2LGocDklWATY6MtGXZAC9N0Rmmgg6o2F1iqOSmp75o98TGDStyqCLaFplQ5hPju9FLLy70ilEtWO0ytK32mTZds7/Y39MxmCf3L1vNemcqcnjdDpc7SLYE5xtCpSMwetfdsrXP06zDe16OnnjD6h5ixk/8D7KXVtatNLruRKfWrbvXfq8fHtVfQSzWNpa+p/////////////////////////////////////////////////////////////////////////////////////////////////////////////////////////////////////////////////////////////////////////////////////////////////////////////////////////////////////////////////////////////////////////////////////////////////////////////////////////////////////////////////////////////////////////////////////////////////+SS3NtttrZJUXAoc6FBRb0dnAKG0wOMyNqytytqgL9xFl14XBchSiPyCUMvfm/AtiBmeK1Sys9NaAmn26TGcqO3FbVWruakcut3abUDDYZ8xsrkTOxXTQl0CJKftOrFRFnVTTsgggXhbUbSyMn7csjKNxl0XnqzF3FXev4sPpBsZqtM+c39ryqW3rdbLD8VGp3Fzkot4hycYXDsnsi6dsTmfrbjkW5RrUpQdbFEpNt27ba2SVAgDgJOgQhZaBLsHsQKI1ZpQ+4iCQSAIIoo9DxMB3OkE0hDVcRU02Q9DAPIR4lq+pFdV0Ph7BgMzwjayqmJgfyo+BAZ2csMKFAHOSJvUSgcmR9dlvMq1FUuIUca2x5VDbaRInlOVdZ01RL1sdYoENay6xiq9aLnWYKxzTFstN5rj1V/zOsLK0vRr7dbvWIWZeBmmGjB+bUUbFS7JiriWl1tzJaWqVzLP1+/+oU/foV+42k1moBJk1u2+tklaIilIUGhYJHEA5sRchcOmnpFiS2KgUAP4GdWKGjzc+vN0SifJTDV+LK3SK7UgKH38drCnj9WX0OVFAT5sHXKiU5bc5+NB08jLExMPcS6CdGyyZtMhKqi7jmW+zER0m7p5aSr4Ws2gymmZr4ogkluIUVK2zO5s5MgMyUt73pSmhKpok5ImnQXdLGtQ4cnKUklyFapdaNtVbU2om0TK8miuN4pGtS7CNPbRRSytUYQI02mv/74EAAAA4GZ9VrL0Nuri0KrWsJbZh9o1Wsve2y9DRqNZeltikW5bfttbJK4YEbVOWfLoAXMFXMXhy5QsJG1B0F8i7AKZhG8fYM2JTY7FYdJf0gnMlK8bVhuT4iMytbI0HWHkmYLkh0jnlwHiyBICkwdQgTKQSQsEccisoPg1Wmkxo5fUxRSxSLGQ7i1mGvJkFkJKD3GFVtClilwU9tYuywWP6zBCGbYiNYvKWHUCqu9o4qe4hRDEjNDSx8Im0cFyVNItjaVqYafoP////////////////////////////////////////////////////////////////////////////////////////////////////////////////////////////////////////////////////////////////////////////////////////////////////////////////////////////////////////////////////////////////////////////////////////////////////////////////////////////////////////////////////////////////////////////////////////8klx23bbWySvuAEalJAOh8Qhxv290Oyh+xQyJEmt0T/tfkwSC6/sxUlheSkqzMFyNMida5EGlOLQ41Pmo9WfTkcs3ZbdjFSpWpW3EaAsTzXzVSUgRTFjuRggSQknYNT7LboxZaUjcptt301tVU2R2CqeTb2C0rcxir2Ktn3Te1mv6yOU91gYVqDoooJMz3HvnitT8V1pnHyMXPevM0vNy0s+r/wdNbU2FV0c8XLJYSS7Zb9/7ZLkdzAGLjICYyIVRCc7EVppahIC9JhGuOyiNPxiqgXRau+Ff6AO4Y7Mb46UUwxoUITMkxmngoD8M5OHGYDmp19DKo5NsSgRMZLkmjzMytVjhDwzWvrD3y6gbngbf6vHxjMLd91z9Ui6zr0/hZn8TUO/dR3s16X1TXgV09jatLHze0uaRd4jvHLDI5K2SArYV4yZZ6R2Z7Hi91Ei6XcJYvEUj1sfstIDS+b6ZWLYTzNKxPJJGtkiwu+ft0SrxlAASdk121skq8wEAgCZwgTEdZXm1JQuEUKOoOIIBYPORDhdQGd3CcraCPw3FREBUQFYeLMrcail5USTcIykfzJ5m05J5DbtSiV4/vLHy5XEROJWEbwaJBokJMCgoRAuLwJStlSNVtF0ZMQqLY0qkUQQIFm4QUg84/5NFFNksiEkMPzIZTFMnU0guRPAzFSaODcyhHWvkyRLw0bUtGiIF1DEIrCmEDM9azSKRhSJ1YyxVXH3eMnU+0vG03GUIrP/74EAAAA3vaNXrL2Nspe0arW8GbZnho1Ps4e2y9DRp9ayltiiXJLv/vbLctkCmJ8LXkBYPMJJRB9c1gmwkZxAFcYyOqE/pPxWV4BIFzV4+UsyIkubAcjK3qQMKzardNSvP5rbvaBFj6pI4yehKMWUapYZtPPrfgff68/v3zqM5lGfdxnt7Wa59rV60/RyZrkNpgyV0dT6CL1j3pFJytWnVKxXveJHBc/1YcwKoyAhb5jb2cXsqU7jbMMS1Ld2Kx3EUNP2V+GK60Kf7Jqceq4meQq9a3nt+Rf/////////////////////////////////////////////////////////////////////////////////////////////////////////////////////////////////////////////////////////////////////////////////////////////////////////////////////////////////////////////////////////////////////////////////////////////////////////////////////////////////////////////////////////////////+SipLb9trZJU/QCPJMplAp2FKEqATnqXUSYaEBQugQIaFAMCyYGokTe285elBk6ryzUMrCvJLJ6zRwE28upZ+5Qx/lJDtB8xI87di9h1xkhIoxTwcgicyBU6abTj+ZhKvdL9bBsV3dGtbykzbsI8qZK+0jBqNFZrYnBE5Rl5qJRkv2lcFXevL5eRq+2ZrrbUXUX8bFtGeDSIyoplUgKWg1JkgalEoNEhEzNVWP/9rbmUmHDJEJqEKWo3qTMp5NzVSR1BwjUnMWEHQ0gkCVv5lzFCe+jXQcZmDDs083gfl7H6f9XkierkO1VywOwOrFKSgda49u4qn2dbbhePzuVVa1VXZoSsnnao0Zkeqam31Yen+HsNmxliwuIrg+3Flf6nc2KBEiRmptf+PlhbGPMGuYdPJPSDJZjjwI+sJ6z+PTERvw4s1IDD47pxbXbBHWI+9OGHUWVl7nlWq9Z1Bmc3GKvsHc4rF7riun6tiSyQKQI2Lxnfs8BASet++1skrITBmS7gMCjwIVUgsQ2VIKhgJBguKXiaswaGn1AbMpRqlk9LjFEgmFJfKrRiBmmuJHk3IlgkM8a8nyZbAK+YDj05LJyRvtnldmyKzYJotTDBIWSXFyGSUipxszPlVykD+Isp2SZuCrkVqxNoL3SD+LXahOl2bXhStroFclcDcsZRTfZNklE1dnA2pr4+aUl2cmXRG0cqai5U1O5jphBcQvSHERMkyoTHjqVP+LG5TbKWhL1WrxP/74EAAAAy+Z9VrL2NuqQt6jWcLbd4Zo0+s4w2y+jLqtZy9tiiVHLdttbJKnYiyAjzDeP4owBjotXSrVxizQyMhKmnKMWLQrtzmneNgGRTnuYjcsHuL6EWyO2J9OtyJTyRcmBwiKdeitqmXb6OXNY+XwmBEtOJHi+4DckFU6QCEVj2hPPjzDxg2Z/jNglq5PHHyQ3rlx8nzs6LLyhUQRaUnKtU4pGJf9y5w3tl/uo0rSiThxoHw+U0gUHca88otaWvx1dVoyRuMMvKzw/bPmXmV0f1hfxxxenYprd1ZwtWx9behjrWDIm7UvAj//////////////////////////////////////////////////////////////////////////////////////////////////////////////////////////////////////////////////////////////////////////////////////////////////////////////////////////////////////////////////////////////////////////////////////AASVk1u1rbjPENVdiIIIsGAQnVpiRDjzqT1ZP+2uUeUHUHl6ZzH5fKEMbsKXy+MDshh924vNSm9GJbLnUpIbqbaO1+IuvBzBMZySvuA0Qg6wRyxhGD+qQSBqbmTSgpHXIfjh9UEdhLJg9qsJZbe4diaBeXmryfMPe6nP4XrvuYqba+PuWwx98765W2VH7jn3xd+597qmtzJdsl7+7uqSbWzhjObCsJClcwAE25NdtbJKVBio8xYLJDegUQBC4KDHgqqSpag5jUkHfjg0zq/ntUpbityGVL3+TCh2s/yRinLkRFwpROMTetyphkbwOmtRR5RLCHJi09TnVUyXnfikb41khmar34i67JZa5/GXPFNM7iUocV+X3kLizb/1oo3SieF5q81UfCtKpXlDDy2bFmHH6l1iLtzkUjqz9DKXLu00znbfmJzERdib1E4Kkr+y+Eyy1QTrqUe6ezLaW3FLMNVnelUWpqPtuWXY1GZvCeoaGzG4xHJuzzrhZzliilkjuSuzhyI5Td+dopFI+SK7hc/dDqhu0lqQXMCSXLLtt/dJKSHEFS9hFgLms1NwtQ4FEv+r9PYEhg6AoaUxZA7i/3lfJpakGSDNkcgJBTOLSJQdfkPLyr2WrS17LkGbb2BlHat5yXKZyps0d74mhw5F2aSHNzfOXVAoxzdRpmPu53GmYGb+aI/bHzcwszO7jnQ/jxX6+4QLvpN0m3amcy1pmtsZe2rjFYe4G9Yxjxt0p7zYvi0l7Yv5d3j63vep7eFmvxnW7QP/iHXeLXzA1v0/t8Wza2NV8pyGf/74EAAAAv2ZdRrWHtusKwanWsJbd45n0+s4e27O7PqNYe9twCE27dttbJKtowIGDSUsEvBxwXTDBaAB9i4KAoWboCntlCC9RpMbLRQhEmLlBH7bRVCWNDZ41JypZJFwRcuE1rPsH337tMin3Wpp17IDlrgv4eC2eCyChQxnZ0ytGCnD0Y2SXvqxdJQ6kWoT/aoTMx16PMbCQUDY4LudFQKJ8312rsLawW+CcSqVtGlehzv5XVnFnbesqpOK6KznKwKQ5HVHyd7G2Qi/rT9Yvl7PmV5Fe6gQmyFEe9W0cKvYTD3ONiC67jAeY3BnhsNmrec5hzasrITIrI+pQUKo//////////////////////////////////////////////////////////////////////////////////////////////////////////////////////////////////////////////////////////////////////////////////////////////////////////////////////////8klSS3bbWySkoQypFQEAygcFXwRKEwkk5e6aRwOFAlRFKZVi/GvzCaz+qEvmW7d18WlxKR2SLTnv08zhR+jg5uNfCKyfGHZXJ5RK4tDOc9LoAMdNA1IzRhzB84rhZtRAQ1AgEzZVJKVkmUswibb6oosu6EWNzd1F/u6mtKOyt1LIEC0TyjLTOJOhcE4tzxjWthWzZnX8r8MY8/e1GVxZqMdiy+e+oXmSuUmgfZIHpDdygAFt27bbaWVeYMFXGINCkQEhHGARBD1E0MCp7hqRcttGBlypWrcwRACnQziImkzuT6p3YViW0rA58TeouxLUcFaH/hL8RaEwlStbrOn2Vse6ExKmbgh7GXpEAAxuTLaUSHwTlGicqpF4NklQs53hwnEELOokpkJwega5/GshJOoL4XE8S+n8FoR6EmuXmSM2NiPVUeHHEJV0OmE5DTuH0U1W8lRbSQmSyiTGUbxbhhKslx9Haxn6nmZzQtSNLI2buwttIqkfTXvEq8dulK1yUxDVsWJFhRmKzNI5uL6BeNK+ZnDzvZ6eNrcFytTF9wcSOTQAJctv3/2klbmFFtDKmkL19IGOeTPpX5pl0AVqoZAaYbprkWClHQQw0QrD+B8l5FaNsqAXzvAs5wF+LoT0xieDbJihhd0SDmIcEAEKXRQG8SoJZMfyqSgK2QfUrouylw2MFmd63HuhMZVjsOuVBH0pD8HS5K44lpIJ6NdJR2JYioK+aWlhx63td1aDCpKyUh+HXD+LEgv6vXHD3W5Jdv9Xexcal7W99/EYq5YoeoMkGsu4m/aHq0LOZ9QcbrAxiW9bPcws21SFnXzm0SN4uqP/74EAAAAyGZ9TrWMNuxM0afWMPbZqNZ0+s4e27GK5p9Yw9tySS47fv/tbcOgTFJGpDMgIGjSc5KBL4iG002lOBAgWCsHsEwbJfeA1dvRSxEGBiceDEK3qxNkJmTsdbovyiQArBrmVWgJrShS8BAFajNK79y6UvE7yvmQQ81xNwLlcp9HWh565VpmLZZyegNxJFblNBDsF0s1KKWrYp4zD7ywPGpCw2a7R6bu9kDQ3AUqs/OajCfU7T0+qtiNRmMyjPlDqNW6tBDUxcvx67RXaz0QJb3AN6l5KbF3tDSym5WzrZVbdfK5jLsO551qSzM28u1KGxW5hv7VektYW8Pt5VrFqew3fqWtfc7fzDv//////////////////////////////////////////////////////////////////////////////////////////////////////////////////////////////////////////////////////////////////////////////////////////////////////////////////////////////8AAuW7f/6ySrBmjDJhCQf0zJF6OjSrNekRgMD3ma+GKRNIQQ6ypxEuXDQPsrtEjSGGpUgleRH1TQSYreCRt+/jsMrZIxNLxhgkJ/EbiYW4ZZopIGhENYR9EUWN6kURV8aWVhFJVPq6JHOqHpgdo51Fa8UhwI80WPhjYdZ2/371gQPSFrM1Xs2dabMWzHixcQc/dbb93v3mt7RrQs4tqDTfp8Sbpum/eWNnEsW+Ky6ruJPBrinrX61n41SuM4vG1u1ffOqy1AAUct+/+1tqdo0UW9FeAMeCRQGcpQXVriEhWUe4HBOpuGMsVAinmQkQQzOSEKGvNiLPMlY6pEOjFYfZQr2HCl66mtK3NTSmdBu6i7DkKFb3BT4a45EQJCjwX3zoBSPNhVZuqEqh7o0SJUm+lmE0IVX64jsLCumNvlP5Dhy3ewnE3G6sbaTlssRYhT9ufGcPBMvKsD6OvxG2ClY+1a2wLQltngItDTpfxojGqbVba2vP4Dc6eU3tku9e5jOq1hOmubEHcBh/r7avMVBvlexG6JSLFd+GgAOS3f//a2VJ0OkTNL3FL2JJ4qApeRRQxJQeeIvOcraJca6Z33GANMYCywmYwtYwMKspNRx3jDDBiE7EgU9TOJ7IJXUkdKWhwTaS7eRVJuDNaeXwM5KHtAgSymY7KrVeyyJpGoQ4qJnhMTtpu5wGXTm9QiK9Zkm4t9V2p4K7pE1HguDc3P2yz+d1uNEhxaQIUJXSxIs7K0z1tS+IWJYeHr60fFG29J879PbdN5xq2871e39vrV841j73bGaeMWb5p9OJb3qF//74EAAAA5KX9LrWMNutSd6PWsYW5jpUU2tYw26qZvo9ZxhbgAC25dv/rJKwEGl3xETo4Y0YTlBNBwaV4sGQkBYCmcrxmYRKVgY7TVY5hYZuZjCs28rxBA1ZI4WIknBTdEzHoAxlmRVmKETZpUgWt8WEySkeR9VTL/hgIAzJka6wvF6IBTHg5pKoZSh2WEqPW/zjQ8uV/Heir31cJdbp8sqWvANz5qOcptVcoLprN+puHt2e0EOy6Q2t1s8u40Fq1h2W/+pqms4z9Lqmxxo8btX8bGWGFqezz7cwv1que6lzl+rrDHHtbur+fMOdv87lX/HU1/6rZoIlSYNClv////////////////////////////////////////////////////////////////////////////////////////////////////////////////////////////////////////////////////////////////////////////////////////////////////////////////////////////////////////////////////////////////////////////////////////////////////////////////////////////////BASkt2+1sbhfUwL14RgODvZgxRhE6ToSgcZ7YfM4Ai6xFMkGZaFJSMVqv1aSt5rYsI4iZCNSlIqcfWkSv9NdBtcA/BMlPtTcSWBgpVl6XnYnBzKE1X6duG4iIhZrLizDUUIYickg+JPxMSiFvfXnozIpLSy2Wyi9bs0vKSK08/D0xlKozYr8yn5FGO4XItTVK2NruePLN29yrzUBUmFACk6pzS+8DpGDBTUHUilLBU/I6E6UC4AAbdv//2klTcEABkwXIB6swx0aOtZKBdVfz+KFDoWGZeNYpSgDpjxH9VdEitDT35LuqHlCBgbcEI3xCq0ZUUlb0+W4rsYfBamEVYBg9TR3zZU2euwUGmfpYJhyAICNhTi3Wlv215+aV/4KgiA9W4llTRWRTtFN6l1jU4+sohiZgGQ0dG/WEBybXP/Hfcc85nXcf3Wv2bVrHf2eY42sNa1ze//LuOWH18sNaz/8rG8M6X9/3fOZa+5QJA3ER+S+j0LKJO9q+5OAABOS/fa1twcCMABm5bM8QTBcBiYksNMygcBkYchBDGYHEjKrqFv6iBmpIRCOgWHi3WsheKQyHQHiXwPkQuWUqIIMt5QcFoYgDQQApJc7zTVG7MuktyQwuBGFxl9HybvnH6KmZa/juYdldmhzyxwlchl8fz72xJ8JTLqmopnfyw3ey3hlvvbm/3dyCgCICcoKqOAVUhLIWTQKi1a0Kj01oUxtXKl3sYQH3EP/74EAAAA+nTtLrWcNumecKfWMPW5fld0mtYe26hxzpNZzhbgAA5Lfv/bJKQCBGgSxYqA7xiCYGWpvojcXZXJQAsMKAaIAXPbIBRkmku6tOwUtstZKUDDbWYICSgpkLDWO1E3R8+Yb1FNgzkl003WmUDwQlBtIpnquKk+jQ46gKTRldG3kU6iPWTN5nyiptX6+OVL9nlNflX50OdNGMd6pqO9j3G7ne1+WVzOxfluHMtXs9Wb3Mst4VO1892eZ4Z44cw+xzHvMOcy3rHHOtrGyWX+thz9A8mZkoahZ1Q+7gQU/lH////////////////////////////////////////////////////////////////////////////////////////////////////////////////////////////////////////////////////////////////////////////////////////////////////////////////////////////////////////////////////////////////////////////////////////////////////////////////////////////////////////////////////////////////////////////////////////////////////////////////////////////gAKW7f//aSUkEM6VIm6HDGFOgWuLwyQyhj6CVCYr9LFSxWQYEmC3NN2G4JA6lIqy0ZVK3whYu1TQWqn8uBmQDkvrpaMB0MWAT8S55iRoWWB0pCXAVVeplGuTLPw7FE5Mi56hYYKo13kXUuIG4KbjYo4XxGanDT6PEpePv/+BrHxjd5XLUamQygwwLPqdVY9kN2Mb7fRvIZfDigAA27fvtbJKSgBhC2UQqT6ilej0hDuiJWCCMcCJAhFSqPh1rSKpEUv4r1+YuFFv+z0ac6K31fk20qU+EXmdPKDEJ8s0ay504g4wbFhsqcWrFPjEIayhzFFVoaLdhVsZ9URkdUMyPbYb948gRWGFBcM3tirA4S4b2rLt7bLnms0JX43LHOSvrXNsOLXrVc5rqF3CT1favWSFm+bYvnP/1jdMY99WkxvOq33iFWuNZznES2ratj7ia6TT1/bIyeICgAFy27f62NwqjDr4wOATWtmgwashe4aTlKLb5jb6DQ0AWvSNU8ZxrlpDQDMu+MFsqm1XMhEh0qFdK+BxMqbG0sva2qAVAevtgad6mKGCayEwQFS6Xm02HF2ICJ+1F3Tl0tiEE3KOV/TWuUlJLsLF3GYu8rXPz+mp62F3VLhlZsa/t2m3lZszV7Hn5cxubEwfeypiL2ua7UGLGHvRR3+6i8XUP/74EAAAA/5SdLrOHtunwbKf2MvW5ZtB03s5wuyeJio9Zw9bgAAm5ft/bJK440CpeK6nuAWmByEXKGazTWiDAI6PZjpMiwt/qOt5+JYOoYxEQoGok2KYDNrCt6vp818FJX4lzuxN9VjQQWr49pAKJNlZa1lxCqI9yOQKBAt2jp0tunyFtyehSP6wNUmeTZ1971nrpx1l6p3G9L5fatvs260gnzA1jWaWtu94G90tXx7/NYvzqXHt/jGsRx6v7ucYOV67Wcc5Z8oYzb6KK+2TBv1f/////////////////////////////////////////////////////////////////////////////////////////////////////////////////////////////////////////////////////////////////////////////////////////////////////////////////////////////////////////////////////////////////////////////////////////////////////////////////////////////////////////////////////////////////////////////////////////////////////////////////////////////////////////////////////////////////+AAAmjMsf/7SSwtClqST5fguwdXLMKTSlMhqoQkIwX9QkGSM1wFvL/MBWG67uFwJK+IBEVVURVXSTbANKJ4K/iw8S7IA4VAQMmKXCWMxyH4ozmL8lTQIM72qphGIsZqbl0q2NWnvmHJhT2jtT19bMvnxWWuJq7UkW8aDLj6+5/ibRceocRSxGOg1LxVSWn7g+GUPXsvsyuZ1pUTrX///+AAImaK8f/6ySkIJYIROC3oOGAoCMwUAEsaNM9Tce3W49zEiqHGDIAhoZEh5L140PHpWAA6wogg8O5JhLxT4L/KuTKCoLYmvw27T6I6vYKFYfEIZcSGqOdgV23cdZ7IdVNlLYZn20fh05h2ZfRymxO/LLUNS23U1hzC7eoLOevkuu7x7jv+1bG/yu0345fb/HLvddw3y3zPDX1AREhVyVPLlFIOoIsjWHbCIYURtLzjZ7eiWAADdk321rbgqaIpBo4cTOoowBScsHUjw2JgFI8jWC5MWERTARdgGY2ZObKWy8WmwGLrldlWAKANIkOQ1QLmZkjkGmzF2HYP6p+M42DpMVPGkcLjK8MmdMGshxbXSkRClYEG5TSN67h5Wt2eRlRSGtMjG8nkeXriFhx8esMOm0rDZM8EDwuLlhV6JAmFxelzSYmUiRVqtnXdDk0bHOpWP/74EAAAA/6RVN7OILsuAV6fWMvW5RA4U/s5wtyWhip/Yy9bgAAIzRXj//WSVDqiuyUl5KFEVhYtGQqi1i6QwGh0EYIOlIZqHx07WBGGKQBwaM4yfCwJhQEAL6K5UPWYOCtqBBJmTSqcvvi4jcxWoF8dpNEebD4GUIKFl40i8M0VAqlUdpssnC4WR7IMUTQcJgRA8XCKDOMXUlseZTHSqpz5TmHJ9kkWTWypdPHGrTdGyKKL0EEE1WZKtkj9J0aQSccmqB2JjQSWFcRikepFtA4RG/////////////////////////////////////////////////////////////////////////////////////////////////////////////////////////////////////////////////////////////////////////////////////////////////////////////////////////////////////////////////////////////////////////////////////////////////////////////////////////////////////////////////////////////////////////////////////////////////////////////////////////////////////////////////////////////////BAdm2//+skqTqg4YmbGoFuzGdMUKG6u5BoXBISqgQcpJ7zVhemDmKxTotCiM3cumg26BAAPMKrI0qPsRVXFqUpO1odJGSLdk+VpinQny5opToWkGovzKu0OWIyresa0qUZEXtR5lBqBuKgaZrvXiciGGuJIcLhNQuKvGCzHWvcLSB1u5PqW9fqb2vs2YvYr//////////////////////////////////////////////////////xAAJERXj//WSVxQKO+gWfGuVzIPvELpuSgCHBQ3gsFxRuokJJghqvAV+WL9MYEsw2EadYMzlMRU662zMJaXEkSINgBtHnZYzp5FhFa3Ul8fcaHqXF9IXbeWgIj8g6lhyYjsZikC3p7843P08alN6xlhre97u/zWv1+fdUfP/vdYd/LC94YNKQRQk68lEQnJiiYXRF0oOH4sMKnOEk9K39bmjAEAJUZlj//aSV0S58LQSIWF2xDVpZPiSAEogUiGhuoQmCVBlKBDwmCCQ478NF5oOYkISkJMAJDDoqlA8Cu99EX0w3l6L6ea6Hycy7SchYUW0t6pjnMajZBflK9fLtdN8e71smXD1waLdggt9obdC1AcZq13azPXWdzHxYcwyEAuKKA2l5NRC2I9E9TIP7n21cghWTqfcMP/74EAAAA/yRVJrWHrslYdKTWcZW5btE02tYwu6k6GpNZw9dgAAnJ//tbJIQACEVHRQ+JtYLJkymZEWs5qGAOqIrH1HiQbIBsMogWIFzlMAygFOqupNTJUQNcpsSjQGtKY2QGLaqYN2kbExGAZW24OAk8Uw2942P3zVHc1hnMVRw45kKysCkja2xW+NLEy5wIDxx3eHmN300DbdE99wLwfjMbx8Zy+ziDfGd4zEveJ/rETds7zXMG0AFzD0iKESg8YfFzoSKmmVu66K4tjqP////////////////////////////////////////////////////////////////////////////////////////////////////////////////////////////////////////////////////////////////////////////////////////////////////////////////////////////////////////////////////////////////////////////////////////////////////////////////////////////////////////////////////////////////////////////////////////////////////////////////////////////////////////////////////////////////////8AENyz/7WxuIcCUZQEqnNNL/mk+LvEwNohFuoRKhnHeGgR03VZKNQt7mS89oSUjugUzAhMFxKAg6CUzsO6Hq2EjhQJHxnRCE1+aiD2Pq+MQuSC1QPzQQ22KarRmvBETg2pzOW3qf6+M3fzs0vLGF2pzDWfMs98z+rrWu5cz3jj3LDLeHLew7WHCy5dSiJTnm8Lf9n/+WAATdv//+skqHSH0AC/AeNWFKyLYy10hRFEIAMOMg9nBrMucFDgBUUIIgqqBA0yKVHR1E8xiwGBDakE0FgE4yM70MPdlINmzFXWApHBlchZ27bP3Hf9ckdYe/7pvepfDcXi8phuWS2IRhkDkfDFbV6QS2buz+HM995axw5csY/2mv91ldyysc1n3HPueOeeGO88MN93v//ff5/3S1bQArIjgFz6U0QASCD6FD0DACgIT3bL4OvbXC4ACcku/+tkcHCl7BwgMGL2l2wpIEPFUGVEgLuEQhIUpTkQvaSPGi6sVJCHFBAnWf5TRuD+iFZaxaDVRGqHkbksU5GjxdYJGhMyaAUELH+gFWS4LxgJ+PQuVcq0mJM2PlY5LKNZ46Yjas875ufRY8dwuxa6rh29qPZ424dL0t6VtS+7eNG1rGs7p4cLO6Yg6zvMaesQ0eQTQ7TONkNFPaXIO0l9b6//74EAAAAxEZ9PrOMNuqgj6XWcsXdzdn0+s4w27WrHqNZw9twATJb/v/tbasEPAiR6wg3gXhLPLbGgMh4BP8FbJdrcU+FAtcSqfdHCOrCICxgbXnlLiwMxJLIiK+7Qc4JlLLlMVqJJRKJTqn1duQvhw40sRhEGsjY23VqMtoBYnXIvrMg+RtxcRfafbvyB/pW09uVHDMTZhCG0iNNbiEQjUsrv/FKsPxSpTt2h6PRSGbU1MROUyh1qCV2b97j6zXZZMR6PUtynjVLi7kEyjUcjtBNw64256V3KbHN9cINnodmKSN0dPdkWFPKJ6G561QzFSrIL2vzyxvWuaxpt4Vs+Y43MMKl3WFbe//etbr/fw////////////////////////////////////////////////////////////////////////////////////////////////////////////////////////////////////////////////////////////////////////////////////////////////////////////////8ABOS//bWySIfAYUCms7UzIhRDMlQLlwHMK/IgyUWAWmKwJQC3jB0E78wpORQ5FxoRkGsuoSGdgyq7aIVqYIrLDwqluuJDrWawHjUnDgVrFg4ZIIiEAc6ls5Kz5ijUvITL5MMVhDH8qLIXFZWQWofRnBcc0zpSW8l7u3HZWb2xU7epSv3iu9dn6TRf9spfq5DlpixxJDFpX0dYH6k0DfLbnmup/3//6tvvawAi3LvtvrJK4aZ4MRHBjgEGtQoFDpErJjnBVvLWLXlLTEon6TUgcaNC2KMuLsKHqDvJCl6oJVKakOOg/6R6A2FMXfeAuOzHnsbhAVmHuZTcOqWxJvmdMZEjonIDVNHhY6gDUChoBJWgNfcWRq8IBLvbm2kPJRl6WjxGH4vN0at7eT2V+YiEcp8JFDcESmWR2XTtWpTPdvG1SSSGbF/XatjdeJ8l1a1R2bWV6W0FmRTO61/cr5uplzK1OY1KW/96v2zLM+YU9fOcrVd3qtepYwsWrGeOFe5c138M6+WGe8v1X1Wzzx5cTEkmS3/b/aSViZZNFFMsKzGZGkoPGJZQyaaztF1Gtuk4aY5dAmvFWQSZfjUggwCfAhb6DYabCmcvt1ZVIlzqctbe+MO0+r/usuYeNDbIHGh6A47PO6pGo9VckBOFaCAOEl66YWEmZGglaJCPiAhBwe5CTAKUnA8g/hO0CJOWKIzElTxkDGP06C/nkWCRlcfPWHuasezrEfTUqKQIEs092TdZMxZ8Z8LMOLdqez3wxv/rVoOKwPC7yBiDaaTFNYpTW4laSazu3vPq2K2z933q+L7peMYwHsxf/74EAAAAxBXtRrL8Nuxi0KjWMPbZV45VOs4wtz1zRq9by9tgCSXLtvvtJKvEhGQ+EZx6CGSinyigky44k1UQ1cR/gG4ehQDAPQYrGHSUAcRNRfKp6exGQ3x9HCnkMAmhHy8D5LmXExR1B5cVyjorY1OCGq6R1pWKgYaUPS2Ulst2lraZ88rhRIiHQPGxB81orCqHRCAvemBl3uw3K++pMGU0cdd9zGstlhDrah6pYhEWy1L4cxxp57OtFt28u9u49/GW/auXMqa9KpixnLfq49sY9q4yzKxrC3qjrf3XdZ5XsKuPKuPMccKXnMu3sf1/O53fDHHYPfecBFf///////////////////////////////////////////////////////////////////////////////////////////////////////////////////////////////////////////////////////////////////////////////////////////////////////////////////////////////////////////gAJyXff62SVkJCpI7Q5YnUFisREhSJKqGR7KezlIMO/AhAJhi4oEh2BUZVO0umUxFGhrZHeKMpa40xfC0oNXOw6HFetdeFpkLkEwsSCHlUPbCxLEl1g5EhRfP5PO312dlVUJS0hMQ/YrkvvlI/a6sq7aKRnO+nqpUsKBA93ePBhxMRNeJeSus01au4l2LbjSdwrPJqMwwfCeudWC1bzS6iVjKxk7vVJc+lNU9vH1SkS+6Rp4XxBj/H+NUzfVKXxSudbpnepZAQCm7bdbbG5kDpTRAEUyVTK0mLQqCGCqTRQZexiOKlkN8tuCYh8waseHOs/gyJu5HGgsfOjlVXngJgkAhG03KyhoCOviQKAQ0+Tf2bkQsSWLPpjF5iKQE/8NOTS6nIfkbqOnD0pxpIAfSNSXKE0V2LUkrl+VmAZqevclEKpbvcs6WUTk/VrXIvbnrOE5o+DoROhQ6LkwgcWWBwVatJ5zjDzADjkRRiNfahsW6ySVHLtttbJNTmSA5QFtYV0EP5hQm77shBQeDrmhiysMC0yqMOteKCTJPM5RWEWIAyZcxuaK5MYtZNVRkzqC3LBFrCQhc0v2uRwVUizCGkogZk1WMQPKJ9aDBWbOUwqJQtN2NXiuFibWov7472JJoWoE/HOCPNGYW5TXgRaK/r6kXEdPvlKq3lnrhFntBc4jm6eubxPxKMcJhdPG9VwsvFHV7aPSHAjJGSJHUA43CAzx21lkhxV7atHYZ8tcvtsjezzq+AzujrkcHb10TtD09dhduB1mWNkEHMzvFyTdUJA1XMlZN00wLoP8sK4Rb5LmiWIwUEjjpP/74EAAAArsTFXrOEts320ajWcPbZdpm1GsYe2737Rp9Zw9tiSSnJbLtbJLARqhhcEYkLtKuGiJInEAVCJxSIsg2O8HCX/EoQ3wIU90R29rDoy4cngVjJRi1nzk3FKkodpFGN0sXdSKSqC4Zfi+r6NWgVITgGmUYSFZMpMLryNaUZMqjs5N0qujRGl7gYj01cYbjGeVJbfTDs9fNb9+43tRj0vTsrZ16zJ75b989/XYcixEYMRKOkCzAC5rmsqq///////////////////////////////////////////////////////////////////////////////////////////////////////////////////////////////////////////////////////////////////////////////////////////////////////////////////////////////////////////////////////////////////wAAHHIpLZJLTGiWSjoJFgxtpUpetM2CiBCfThGQEwS2zesCUydME5bi8tPPww4afr61ywdLDLm7FeEvrEGxA0MVjNNlS012zerISrVKqVpMIc/mbXEtsJuSRf2NWKlduCIE7H63uC+aKvxd8+peLW7VuaTzbwrErK4ymU2mSfp0R15cJZqducJL4UTlKkbwjidv3qgYl9oUV7NNGtmUU8yzKcs16K6E2kLApaaocR6xsOZjDQ6dD3cRxQ2JAhOmtimeVip84F01zQGh4q1FK1QjrcZ2stue9ZVg3o07hFjgAgKS2Ta2SVuoVUUBBqBZYYJaCTwcZPQFLnkiWuz6LBfB7m1fhIKKJZ1WVQHGGmS2XIdynMTszMYjtfDtxG7crygicmpS05tIbZJALYUYXNZLEPI6lf1S+O8g0JFsciU7Ce7Ew+JBUs6jeTWyqYr3qmeDaLEYqS5uw1zm+dd5afufhWzXCr3658+7Y3qLubW93krbeaeu8bmvvXxT5nlfUjbzXVqz31Wm7wPfWsf0xn1rbG8fNMYp8xAZMAASo7HLrZJVsgloCAJfDhoO6AwSeS9ghA8DZAztO+sp55oEYjIT1CB4CgZH1oV9aUA3BxJPzGdmbE5jefyLJCW5mifxkD3V4bjdGlK+sXUBDkONI4UuQpWgz4OleZR5mRhRIglgbbaWwkbUoC5rxxtjKzmYX0yopuKJuclQnEFU3o8ZJQlcpn6ks01XlHCfvmNYXkJQ+IrcKxVr9ctgsBf4ydJe5SRj6Mo9j1McuBbzjTaMd6co4Ua6XjgkTtjobjkT6tN4OgYBJQVYV4X5joeZh+oUUDKT9TwC7xwIjCq2tgUDkztCqVfNw7XMwiuhwVtTMbI+WsQ//74EAAAAswYNVrOGNu3y0ajWMPbZbNg1Gs4Y270LRq9Zy9tiSUpLtJtbJKsAcyJhCCJYHTpzFYbLExgqGdazbOEIQIW27VbUHwGK3xZNEXBVV4nXKZbBJNmU51ZfQyOvrNbP3bEce2kvy+bfZatiRG5Ofo97rJ2cozEsMORwLEoXvFRYwh1OR+o1+Qv4hVbykroMuoaWszTWaSsmU6/7Z+LI5n95n+zszUU4/222azvzav5nc3Avqfx1Xxr7ah3trVZ6aX9l5/63pfHMmFc/9XmHi///////////////////////////////////////////////////////////////////////////////////////////////////////////////////////////////////////////////////////////////////////////////////////////////////////////////////////////////////////////////////8AAl1yOXWySsgOxVcJSBTbCANp1GLIThM7zVVqPcrtea9pH0bu8tzJrXPdGl9R0phjjdt0/dU1RTfdSQyl6o5qU0k6gxLJWhiF7XlUdbDGJQm4ahNFOqtgUrtVMJxmsUzMYTOnkHZMI3C0k7R08vxIkFys1v3kfUKG6gNTnBXW1fRgcJXCIr2+M8sl3MyF+huNy0vMMRVG4fhx4wvHQnB62FQtuGW0dKM1nKGqHGOxTqtfVJ4G2qnTCfS0oJV9Jn2cTFp/MStcUVG2Z25I54oVKpzqUjIbaYmvCeSJ/KWfgAIuS6S62SVkQ9Wreo8RPMvCE31DBWjj4khVE8NKuhh0y7NMYLRh3rMb5D6ZlR5UOBTiU4dtyWfv7lyCSNYyCQ0k/WpI1miVuyBUIVR6yOxwjPkhJIBkOK0f3V1nYHR7TFs+bHac1o1NLcj7nMjQmbtadHMoaht6+31k++tb5ZHBSlaJa5LTfvMz1avWvNqLausQa1ZrnIFx9JitN1prXGV0BipPsXZruMM074aVlj2vbBTAvR3CSW5pfLvtbcoccIZATkYA52BjTy4EJL4nWBF4aC4UOR9TqYa5CzeNheEXfWuukvE38TUDK4q8By6/QWtV6qllfGGnKqyCBXKib/EJtLTHqhzFslplJmGBTfTJJa6GG8rUMwaBrp5nTA9aEoY4p8fRP1Yc6gVTik3F48bEvlOqSI6gO11DUMCNI2NkKFlSvybIhgUq6qkEspVdjBuvSfD5F2I8W482U1zlJ6YR1F9WRcnFXQiUnS2as5sR0p4ynOyEENXBfiZFuTZwsQrqDN58h5YSEnWatnyLOZqLEcqEwT9Q6RoN5iYDyZodU8r3BPQ7rp/DsP/74EAAAApMXlRrGXtu7s0anWs4bZltg02s4e27sDRpNZ1htgACZZtbvtJLBIgsjbDQ39W8OHL7qSyHHEeWrZIy86oYtLumS3MQRDLyK3xdccBzqBAXthmGsX/uwTbuv4XzjrYoyySFyBwqGERUHKWKQNSQYaRwhng5hYRZlPgt5eyaspPwWwsrU4hjIs4FNpcTl1PJJqrS4hnjVaXCRhuarpM+xCkrjet1q8tEzn4vm14EfGLaxD1bO77tNu+bUzrVc7tq31T4tm241sUh0fS6tFkxb4n3q/znW9wsRjPP5usqfrL/////////////////////////////////////////////////////////////////////////////////////////////////////////////////////////////////////////////////////////////////////////////////////8klqaXS77W3NhADBPgt1BRwkKK6hDTC6oGYQYwZJ9zVPsRaO9b4G7k1iG5O6Tp0yUNPAqU5TLnPSSfjsZt4Q4qOVzF9mrCWgNeeeNRkwVLcMDRcVoJ8Ic2lFsYYL0PNZbZTSHZZLZmftKpQO/8QgeN9giRxmP4z1rOgvNXktL8/TX4g9lvKA52VVL8qp6alfyrSS6nooZh3krksVqy6vKoCl09OXcL33pitCvmruMsfqH5DS8szLdFL71mUQfGbT3alvO4w1NUOMuyv0mF6w5UN0NBLnIQNqx7+x3HOM1HfnIEp5bEc6XLG/8ZwsWn/ABZdmsu+1kt4yBQoAkmLpiFVAOl025gilf7rpWOND4hQxuAY9Jj9xyk4YDC5IClTJMIqMMK7R2ROla1HcaR7AhrnwVRx9m8hlL+zNw7xylgMZCyaq0+h4pcLSIWJUsJfSYH0MM/mg/SWiLHSspA0jq2dqDU643CNBlXK8/goalKKBEqBUoTCivcbVrye6kUKnfKnVHtbPo9ZI2sVzTUfFaZlpjNswMXzE3G1nerU97Q/i9tSfF+3fWYWtSZxB/ve2vPfP8g24fVjMMJgAEuuZ2+2SWUHEOCFASMZrh6Umkbk5ReQCAwBIEXboGILXZO3Z8QJFiEtmWE1kqgg9QsxXYVtKGTyTGLM1dmWwKBAbrw3HM3xpX8x2+xmDNqOIB0usJ5Wteg4BQU4zThaW8d+3EXlvxmNqyTEiqX/h+PMmv3H6t3KW3DcQprkvlmL+wBYgJ/aaV53Y/rssm86X+9vYavXtx+Zx7Yoop9u7K97r6oYcv16laYkN7CgmqatEi9UxMWZ6GoHjMthqXRrteGcLcDXIjhTSaWV7UasZLyVdLZTHNx3blQuV0tHRXsrENT/caTcqm7tiuP/74EAAAAvIaFPrOnts2SzaXWdPbdhZX0+s5e27bDRp9a09tgAUZbrLvtZdDZngiQSgImUQCg4le7gBaMsEQKVgQlvi8KJzYX9YKEh1Wuk08wA1zL89JLY6KJiMov1qSldezyyCRFI+2e3/q0NSXxEGDpuqjTlRcUm5ZkPMhODBYZh/IIgJC0MWna5RqtZXra9Re2WKrbNxe29RyvHk1XcDDREbJ2RxuxxI3rDj2ku2Orfz/H985r76vjG7bxj4zmHWekR/d3NW76A5QH8lXtHVPSM8bo720LTykJwkgy1kizwYup7Zzu0S/hRb1z4ET///////////////////////////////////////////////////////////////////////////////////////////////////////////////////////////////////////////////////////////////////////////////////////////////////////////////////////////////////////AAJdlst9skrhnWqEJlrDdmMFM5A1GUKnQIzm7K8mYPMKFQumEJrwGQnIbKa0iejtvUnzQ2hEKFyMfl8NQlktPKZfTjBSkduV1HotXLtLfM+Gk8fHSY5ghsA1VyojlAeCwKtWM7M2u3q1APaBGns3wF482yFdOyaptK5cWFocX6YbKq6zLDiv6TRbpTEfMB/4dZ/Rj+oTlfcryzhE01rx4QId2pfW9ZjR8unwPbMtWNulntFj5ncVzu8GkkaNt5EgqxiYT3YGukN62VfMMFubs1ouLSTzbxBIhAACLt2t32tthkxFkQyU0irLgj3qsb8IUDeLeSO3Fkok+GQsinj8TT3ajEhCBPUrWaanEbBFK1SNy6Dnbf6kxvEptJSPnqAHsj1aNRIKI1rSrLXCqCKLwgVUaZNXI7Vkvx8l7cmdEjZN2KnHjisnaaaP7t6vHFSsrxyP9hdt77czC6g0pK/njwos7XNuM+/eQW2+N2pncZigw65iPI98ZvWLmR/R/SBW8OjyC8pePLqkbG6S61WrzNGcg0ihs0724gmVSAEJS3WW/a25mJiiCHNI83Y4JhESRUa3yoFFQEtaSQgKyZA0AX4IwDTTlmy+L/sUKw74TEupqcqiiKTjC47LXXimN6lAomxzd+GpZX128PKc8GeAXeEL87jwaihU+1GczUyHVOaDcbxoHlM4RGJPHXBjJZqN5nYmCzZN7NaIY2dURYyNhOf3GhWU8TGIlqvrsq4lbI0KSI5MEGFGuxM0UzHTjaVn3rMOG3RIJ2F/9YLkutJ9rcYlux1f4fV762sfat2xPEJbsPNUq8Vhlq9qnruFRUwtqBwa6NSthP/74EAAAAucYtNrOHtuy20abWcvbZq1KVGtZw27bS5qNZzhtwACHZtbvrJKp0KCrCiFsaKTsB7CiM+VUC+80NBwRMo2Fy3QmbR7lVX64KZKJNHBFPFxTBM1Q6kkL+N5KbkonQIq1HGpwI+MVirwyCEmdmMBBgIk1hSSuJWNw4QOx0F9chlGAOMWJDUgkTBFvhJYniZfGe5ZcY7PCphGM7kuIqffKjcSO5vJr2cIcDUfcSjutIftjOcU/vunn+/Ji8fNr4x8eu8a+d/GbZzJnM1s7zmmtV19++b7h+u8WvXeZ963iFB1MQsN////////////////////////////////////////////////////////////////////////////////////////////////////////////////////////////////////////////////////////////////////////////////////////////////////////////////////////////////////////8ABJ2Wy32ySsYLql5AqCNLneIBBH3VqXyPytMGn2Z7TRaLgy2JnIiruMyAaBdCGGzS6hKpw9rBk+7MtchZtial4GMi0MRWQOHSTlumkg1XTzQOAmZXjSFEJcuyMVyuU5lsiwh7O2NqI2qNxsQnz4xq2lu/gNqsbZ5sytLguYFWOZ45wHG0lLWmg0tSe+3ssdx1SFemdwYXxEjty1W1Mb/vBrjeFNTe6VgQav338WfMary+o9qbpCzIpn96wM2w+fVtEvb3i28P3vmJBuAQ09dtttrJZWEH0BQoJMEAMMoDijtPyHCyekrWt6D7Be8u0hRSys0oYiy+Io6MWikHOKnkIjBZRDoyxVNb7K2WoE0nEVTTNEg0Z1uIAW0V0oK3CllJQy+rzqHziwWlDWVNGbV6MmatsqkIBuUoNKWBodihDNmSrPZgqqpJn7AlTrsZnEEc3cZiy1PFS6cclzVNlO4ZdlkkEMnet+IHfttIFk7euNOxV7rV51H3w/K9+XN1ct4fh3uV3WXNXM99z7U66PT7lPIXGfIq4q7uI28/HaIe/acAlt2Wy3bWS5g6tHJG0wXTZmQDNqleXOHU1MygqQz6tgkNE4nKjLmgVvrqC0XgTOhkZAERAsg3Mu+8bUWzw000iCau7barpsNOdWWZykDAXZem7EF5X07XKbA110Jher9IEBEFsiPUJoUlh4rclYUg3ARlVivuUqdYRabwJduAzl9VmphZTq/FNnpf12YRDjUm6ww/dOyR7IW8rTpbIaP6R+Ibw73m69jHn/r/7f7V1Iu/lX3+OHMPzu3da13Ghxwx/LLDvN9z7jjz72WdXl+HqbNeYAXWBXSGn2qP/74EAAAAulWFRrGXtu0MwabWcvbdupn0mtZe27NLPpdZ09tgAEZtt9vtbbZNQGLEB0WCqYuU5ilo7MEEkqCIqHn0TE6FhwcahSFbkRmP0qe6uW7UMff0qjGEKhgjQtdmbjpfNTkrdihxkZbVsLT5XYdWMSuUCSULjBrxRDzlJVk5wcwGsMZ80qlOJkv6IY2I7hx7ZY62ZLmfx3EEUUeMhRIiwQFfZDEHFeKOicS3VrUnUXCTz+rQqba09ao6s3BVm3TFjHiYdQKxJY72K3wW6M8eMTyBAxdw1WPV/bWbQc7fZjZcKVvnVYPipdGgglfkaRO8Q0x/////////////////////////////////////////////////////////////////////////////////////////////////////////////////////////////////////////////////////////////////////////////////////////////////////////////////////////gAJuu23faSWcAVBUFEJoVXM4QrNflQhoQuEOgl4HClyIIKIW3J35GIcV1SMuzHnguRm8QKBArkOgu6HHzgqRPriAB25qAuW2z9PqylmCu27GOqp+Rhzm2XM0UMKFXgYh1EuiIWXomlDfZ1Ad6LExPpKm6aZoi3EKG8vI5HxT4G8oYxyr06ihn8xxXTtiy8hsOoW4M/zfFrazaFmBq0mK481Lyy3b27Ob6e3zTEW+s0+NSw8utYhRK2hfVc6v95pvwO2pqHnecZxaJqLABkzDKkwACKu223tklQ7UpghoWDi0ULmCiUt15SzAnVZpCV0Wi1rkuTACMQJIGjEupwcARDm0HJY646AHDl1IOZEqYLDxdhbw0BxpIJHCaXEVL6Npk1YulCkpYAT4SgWtmTo4RyC0gPJyraLPxTx2BMrmxGi7dsjRXilOZXtzezOR1LLlsx21DIrBRWOcG8Rsc4u19FxI0WkdQTwtN7exwX0CS7ErIqseq5reXetzYyxY0sjJjKu07i4fwMXhYpBswYcnGj20OLSDFhOF74iYxndNTNl/u8260z4Ub5g4a/57B4ABjru231klReXqJIFRlDEBshF/EmG7qOrDh4jyT6WUAxS3KgYgjTcL5bpnTEWCq8pxSEnOuaD1gG0MoNiDuMlfgGyk/kTmnQAyJ5qlaMyIgMQNdRiJLeTg60QT0sJ4p1WKUhJzqhCTuNJnHu9iLCuLivKRzVbfGTOdM0S13+5sLrNqR6VhwJfM3fEj+0l7yY3uke+6w/4sS8KS8RtWI1YFZbbg4+KaaN5xaHA1qJDxV9CbIe7wPWaklvnMFbjQ95vvc+75zmbEtf/I8g1P/74EAAAAulYtLrWXtuzKzaXWcvbdwVl02tZe27ODLptay9tgAEHbdb/rJK3MzokmCsPInCcwdHYqpkYeACQMSWurW8oGCaG+g0GvUxt0kscRCDE5ejy1VuYosTLPs/taMRqH4TLILEBMQcN1mXln0s6y6W3XMFxU61OnxNyeDyLmIQPWZQao3I7IYIuAnKQOsyVMIUMgs1gsKoSsVUv4NLNMeLEOVrU7y8uWF8rozU2MUlGOk5+te1urnhRN+L0js7x5bEWNefVFw9bValosGR7SNDpAs/huTyrNAtfUmNRrNuHcGvfZxWaPSLNiNjMaNm0DeZMVvWDRlFjAIT//////////////////////////////////////////////////////////////////////////////////////////////////////////////////////////////////////////////////////////////////////////////////////////////////////////////gAuSy63e2SVwzjBSEHVzWGOocxRExkcBgMH+FQ4FEkIDHANQnGzaYnDhhUg5smQ6v6pFmTE1hQDkNJp/QC/jwp1w8/MsiIXdh124ckrlzz/w8+8fMgnbvEmO4ZgjhPSfl3OsS7YpSRtjZLI8cqIt/p5dSPmpVIrMRcM63vTHFgPXf1hneNrBebPtn+lswr3bmKBeta5kpf0tv1pAvb3xiFEp8wLbmzBtm2W34xqfcJ9FixrS7tR1qatN5gwNT+PB+ININ5KRe616XgZSdAARem23+1srcRJgmMqgUKXfFmb2omJug8s9yBMcE1UJqei8edEbkvX/JTMATsfZS6hmxGkLPphvw963V8JZuXIYQKxO+3GMrKbhYWqrArlrq3q7rEwLpc/gRCFiCDGLyoULLY6GKep5ItHlxIE27J64k2N9HRniFt1hTSSGgkm9NJtOtyGsNILetLtJI1iS6snUJfEsm1FKm2JkftxflwXlqOZzP5Us5VIbVHj4RCmiLEBCsJ+RevJPqBNZ7V6/1mNmK/pD9qzViY+7RYlrUtX0paXGrZtTOLVvjV9eSnVy4BCbt1t32slYSVmkh1ATlLjLH0FNNTSMAy0QAh42qnRGCG/jrrGhZ7ClA6EEoISBEVVgSWbKogk+6XJQ/DBJBI3JthQajuV+LnhUhi09Ohi0dfcLwegzTIPBOGYbp3nw5KQoTKS48oCKiIsx46YY0Icz+NtgRLWbziqm5wbnB420b3iHuSjXbgrHTSx2u3trqDBWYd4zd/v33SDJncWL/5Kavj33eJW9MXpmTcDGYLbndIWaZpmurR941qbc3vDcMz1+p9v9e15Nap/ClqMP/74EAAAAtXWlPrOXtuz6z6XWsvbZwNf0/tZe27VDOqNay9tyAUZ7vv/tbamUmUl+lQkAn+Bhk8FYSCM2jHZMMIEBLWZvBSJ7kToj7l6wkYIi2NF3ENYJakoMPFMBfRRtu8WaklW9bFTDvZy19KBq6YzNlINhj7KVQryaaQ0RzMAXcwxYznHc+TqDTxFH2X89YLJGQzaTVy0d7YX1XITAH5CR7I2F7OZshuDcrXyoo+2u295ayuZ0O3VzZCXtcd0pZki5P6vXzGys2Lp2KwQjsTsNVR7Q5G2NmLJaC5sasalfBY7yqlydtblEm82H+rzV8St49tPGHsX+CvQsQ7/////////////////////////////////////////////////////////////////////////////////////////////////////////////////////////////////////////////////////////////////////////////////////////////////okIuza7e2SUQjFyg0WXwOZINqPIgDQUs2UDyvqQSRlESBEwLTVlwQBZJQrlQMGjsATRV9SPMIyhq5yGeQ3D7W2gKVskU8Ya8WawoyteZa/WsaZaPIMAYYf4RwWUvxDS4msT4PwV4mWbI49kWwwY2Ip3s8sV6lJlQ9oqXmNx2KJMzQnCkKDeNBy+zDh0bGPOKrlniQ53C9tSw48P+Vt34fbvh3ndoVMUtm1b0g5fakpHxXNM+t7QsX+Z9zQtT63Fg+3xn7zCtm9dQb7tNrebyLEBEiNleNv9rbWegasXdR+ZSFwo8QXA9wcAPkPUi1aGrRbdQpMN0mugCxmzLY0JKqKogBUhjwhCfwHHKrt4yFmTwNKpoagIxEJq0q1RxpSl7EJVL3qQHw81kXNVjpagJgsLpbF6ezeqjHYy9q1dHen2VPWMOM8lXSoTJcCbGUh4uixIiFUwqZ7AYGd++XnTqlzwWn6eUml1s8UIOKR8+hqZELpxf0jpDcBijbisj9bdoluujW80IjiytTmsM0VnlWMq2p/4htcdh02ruDCi5vvG6Yv8axnVs61Psbjequ8nqIkNzX/b/a25DqdMsW4LhBhEi3oQ0Q8GJAZiiS61BEH2uKXl72ll9qpj0xWBnYCHASJDNAud+SzZG0m+6jRZcl5F5bGnvMQJ23nau0sQDXIOh9Qd2DDDZa10zzhUy81tdjuKNtVKPdIpyb535wNTIrTqRaoil0cCTQGpJo9GP2KZdQGxW6tAR8Rbevz9xV5a0SDXDY8iT4zrWH0z2HvdK0tCaMTrqeB8YxFhVvbeOyQ38OA9btyYh7a5s6ktAtS9sv48ePNI+vStM7+p4tLe1c4pn6y4Yv/74EAAAAvEY9NrOXtuzwxabWcvbdvNo0us5e2zJzJpdZy9twCSXt///tJLLTUBR8N5qqh0NQ9H1/hGQdpb9CQK5YOGilMH7HkAsCbc6FrjBcQt0Xfhosik+tdHsSOBJb2pwKxq/CgkSdkcBOM1+E/kfiIoeBa65a90kkj0NE5keTxKQSQnQHouNw+RNgpHphqGU6ku3DyYGFtgoo7zjK9KDwcFEdzYtnUgwaiOVTIyuCmOKNDj0fIc3L9cby4ZeQXtYVYrhtVJh3W+8z72syywsOdH8eZfi73EpmSkOT2tGe1mhRLRIcWv3XOoF8wcU88H03bdPmntmFmL9T0VLFXa///////////////////////////////////////////////////////////////////////////////////////////////////////////////////////////////////////////////////////////////////////////////////////////////////////////////wAGnbtN/tJLOmkOyw2gAUCdJAWDkc8l4D4GWI0p0wWn2peNHKAzJyDLXW/Ix4ZgjTmIJGtBEbZMlnOyC7IV9NOWDU1CH2GyWcLxswcGMuE8yK4EYiKvjqJyPIyhxlakqAqFNUgY10PMhEJIlJoULC6QpLUU7AtH4S5TUZHFtKFZN1SssI3W+0kNx1GkfwLMMW8Jrnn8XdIDjWvzJem4MuWONuDfFdvYDnX2re94UbO7XrEle0z81ja9K63619M4i4zNi+r638YpTO4MwelIxACSVd/t/tJKvIZASjL0olsCNrNWNyRQk8xnXoXT6mYJOL3XG2owGKhqOL6BQJgAreCoDGELUBYPATFUMhhr8sZywiWvqDpX6ZhRlQ1p9KuBBK97ClUUBEjlFhOosBxkxHpLedQQQGQaz8sPYy5KVGoszVInjyOxPJZOqBXl0fLgpSrEPP7K8kk4rlO+VKuZFXtvhTzxWWVjWY0Vt8Fygs95Gnu4+nHcTGa1mxudllg3fWhQcTVxFbc4xHiRsW3WaTUCLqWm91jzQY9aZtCzqu9T+BusDNq5vSt83xqFmEQAk7bZv7ZJRUIMGZGDQhFKBYAaar9mwJCNmWCCIFpC/hoQIVfgOSWIc6yuE13pCwLn5MPhDeDA5Mc2GETM7GkBjiNyRBIiWJNzh0dHsJWOSmUle1okhYEl+KJLk/JlM3tA8xvnueKdirDbIrz8Z8NV4MWBd/u72K/pXZxzxXbduL6O9x41oOYudbi51Ch+f7h2gN1fpvgs9Mbowze//+IWq21Jml5JfEviZmzfH8sat4NJq6vfEX3hY3mure/h0mzGpSff3CDwVRIP/74EAAAAp4ZVLrWcNuyGz6XWcvbeAdj0+sZw27XzQqdZw9tgCCXLvt/dJKtsxo4CBzSnDNixU4gDIgTERADAYhyRosnRImbF+36ijnA511oImyY5ebrIAWBo2LXH+IzNw0hQp07Uui7oGGZCYDdhYUHLRRdC8mbMXhuBFTuGobFG7KtgBqztrTeqEuPWllmX3YEqztunr/cswbKMsVVnQfSCZWPemJVEHajuL/XpTbn/t27M9MTNT7dNT5Wbu7338O2tUmOGOfeYYYWatTur9Jyjt6rVrFi3ndpsv3N3+4/nbu0+NJet0dWtypVzyzq2MrGH3/3jh/cuWdaw737Epgn///////////////////////////////////////////////////////////////////////////////////////////////////////////////////////////////////////////////////////AAaltt39skq2zJWaAIwhVUIMFzkojCAQ6nWo/YOfXZLisNnqsBZh6TQvhtj3R05MSBmtUkGEgpWawF05fNOIkayCV0QKGYcyNtEeyYaKwEChYtmDHnia+ELVA9mof6cNxKgJjQjbVmYXskV5VqvGctSNWm6ykfxtPGCJqr9nxPeeZih+ksONE3Cph9S+PbTfTePqmX+4UK8ezBaBSWNLAjxtXfYr/jVqX/1vwIe9wb17+f+md79taxaW+M5vhqzbEDX+s0x7z1KgAEu3fb/a21pJoKXcD0JRqaB3lRTpCI4JlMHPNRMVLpNIao/BniPg7b9oipSKqxZkboCgwLFfCNMPjOebYZu8KEtY22cvMPFuWzvOiXonyqJ4lN21o0hqGA36eFO5njIYFiTkLshlAGj6WTXGg45qx3zXYgkVG3BMCIsSyieaqDmP5ffx7YFcVk8FtYhlpb7LwZpSxtl9HL2wNooGtoDASdN50WUEbbF3F+KVsOTAf0ton6DpqyFvE708y/jXUUGNp9pUPlMMAcSA2cSWWxyKODg+r9yOYd2H4s2khgKGJZHJbNajcQpZNhctWcufexs3u9u54XMLu8N63+er6PYb1ckmJ7bf/7W3MBNY0QALkCAweadYTnAYhVcpNjJMNX4rAHKVtCodkklY4bmSqdhjV1SzDUkZU5mwwQrLB1Giu8DWpoLdfp7IETsht+XUZrAUkFC0j7JZnhEEWWFLPWNvWI+1h/dlOCCx1YFlyvXbJ4K8zxIcZoVF2PCcdP0/AU5zqO7gjJI2mh2iFkt6mAuCkHwsJ98yFvSxBEoyQ1fuJWsZ4r4dLOn6vYkMfKCJHdP4cigYlA6zEpWevVERdV+a3pis1dQ6WruDW/ltj1h0zTPtPu8PeoVYdf/74EAAAAycZ9VrWHtuv+yarWMJbdspn0ms5Y27DS5p9ZwxtySWnb/v/tbc3YteWiMyBGiauTIjI9BYhDCYNzk8Xr28ZWBtGcQ6g7QRuJA0C0HYdRbPSwQoo/ELh/kbag4qwkjQ+kEactbTDoy3V7a0+q9/W2OSCjioMpnjLo61cfiubnqtmuonMlqNar4iKZhJaqFcxJSA2xy8uLGnlwyJl6xNzBpUqxiVS2crZFPWCoU6kh6jvFeR65VMJTmKih6kghzafsBDjlVpxQDSa1zLB2nidMi6TzdEcm9wcWtZfPojXGcsQIz+sR00woUCuFdEa4uJNyx5oUP7xTd4VfSbGoc8+7WmyP/////////////////////////////////////////////////////////////////////////////////////////////////////////////////////////////////////////////////////////////////////////////////////////////////////////////////////////////////////////ySWrtv//tbc3YxlLptuKgPkzOC9EBG4hHKUpMnUAI0bI6IjMlGhtYw4pFW6AERmVMvJGgqiXMAKma0tBGBrsCJvBaWEEwpypRHexqsyIVFBLfjlUiJTYYXAsGxSqgI2pkESISKtJdHJiKSEYR5myc3FVmVQIhUPM3AlKrPW2AqRgFcCUAnJXlxSZEUYuJT1gMjmeQihkGicyMytyLIMsmNqBFqeXV9M7Tlt9q27yimi27pZRr1HvWi+6+yV2MTZTAAEu7Wf62SWAySYcZNIgwQgcaAoh4CAR0swYo2WbZBI1sF+2ljj7hHGmPLBiEgUpL8z8sjdksEEwtLIpzdCEAJruwoEOKrxZsocOnuK8atsZgB/xZwuWsGrKwwMS0fRpwLCQDRKgKx5Ih6mQzlWdXPnpZqx8BZSKiSERPomSgUpZYkWrq1NUo8qT0jKkNm13Dq4ZL0T4cEU8heOb/FPP9HR7LL1x6yf0iulSIiq55SPlr5keqyE6ylUnxSWuQoVnU58dRvWjYiP8NWqa6w7eds7h3Z+GjziuwYCVFLdrv9rbYDLBhZlLQwZAJWEMJIESbihNzrjYDCWmocENUB5d13ggrjMFgIvsxSONTgpxCW5NC26z1v5Nw5Lnlqmlt6NzTM4HZm/bY1rXRw8DNyG4JhAOINgrBkEotJ9ShYPjtCHtOosW2DmYI3wgYcs+YGVLMsWpzjrFlpqfQTZetQzJHZdBGnxPaCi9AWEn0S6TpU0zZ4gRkQyXQc+3Tap0+dzFdWp1tzibVWlR07yHUW/eZzbVyZ6B5IY/bfZofqP/74EAAAA2eY1NrOHtuuc0abWcMbZg5e0+sYY27AjApdZy9twAEXbtv/tJK/gWLEgAa+lMIgw49aqtQACJ8HlDom2tJOgJy1kapkCceMaTknq2Onag/7xEHCcCfkvca60lkqOCB4kBNp8lV32Lzv+/TyR6dflGPB+niiZSaqE8VG6Y2iOlVtDjTlQxoiq5LLhZYHNdlQ8kivlmEpWtXO3BwbS8p5Cd1pm+8QIMSRkpXVMZkhpuFTK6hxo+/K809bYNZfRyj02/3LuXytWKP9yM+pL4YcQqxa0ieHW2tbj03u9dZzvW/PqsaNjPvE0DmVxP///////////////////////////////////////////////////////////////////////////////////////////////////////////////////////////////////////////////////////////////////////////////////////////////////////////////////////////////////////////////////////////////////////////////////////////////////////////////////wAWpbtd/rJLDgIHTkL/lUYLmlmEIQ4sQ2mQUywQiuk5iVJdNnajLviODRFIMAL3tCbk8UBTgwsow+j/yxvHGZXEIvOE9VYuyRO+LtaqOw4jniOTDVbQASuV4C+8QDgVmZCaHdaT0zJFMXkdhtVEl1TKxjrdlOzPj2mdbM7e+swX+KX6WqgdT/izsrD83/I3Gv6bxZm1o5aZ1u+b0d8tHlq0Z2u5bKOTerf1v2xzOx33aXv09TNv3ftI9ABJlu2/+1tsaLZiMQyRBwLlEY7r3EgBU+JQFutKmIHgUuYY9Jl7dXo6AiM/jtIlPTaKsiirYWnxx4YBLxvU8Dtml65yUbiF7MIHfTChbZajDacabQK6FQTz0GgrClelfH9M4mPito9wlVVQzTNJzsQUZPjP+SlOmrVp26boi++lcRKVrdjWVDvJxB3nq6fGcUPfB2ts9HzDCp9pvmHW31z7JeUEt/V9VFVBc4q9Wk9dma5LN5ne7Zza7Ak2x279EukwQEXbtdvbJK7ximl+iAZHABlixq7WTJACXMOFHSE+UFkmTqwrkUfJH7DQWcpgoQLyU1VVgUGBj7mp+HIbUpU6eaZSEM06AIzfX1arY0vYoME7jq6UA6zcQk3lOJgaq7bTTYGGRXu+zPHOaH/HncJ4Te8gSRcvKwL1ziMzwm2PbcW9Yeomabtfw8+sTNc5+bT5j51ErFjatieNCpndn0eLryw3tsZ375vWH941qe2rb3qD7X1BxC3i+5cBEY7NpSBHP/74EAAAA2pYNNrOWNuvs0aXWdMbZihn0us4e263LLptZ0ttwAGXbtv/dJLBoiSgYyh1qGOeXhkUQDkiOKfIgWvXqUEhqxNLTqN6BW9r8EGCeQAN0LeTnRRAoQgR/7TuQ6qJOlaCj4IMfVzIISOc1qandCpKUtClTspC6WjMNy5ReDc2ATD8XUdMULK49bJMiSSjDNSH5YDxa9eylaxWyylGHZ17Mb6rGO7RFFPRxOxc5Vil9zvm//bt+8DXfz0EfxMt076ezE3s1tB+27v62devc3aubW9nMPLxQSD8///////////////////////////////////////////////////////////////////////////////////////////////////////////////////////////////////////////////////////////////////////////////////////////////////////////////////////////////////////////////////////////////////////////////////////////////////////////////////////////////////////////////gAJS3+3+2SV8RxJd6A0HCiVw+C6qfAjKLfvKDBkBjUxITLy+IGJsTEQSH1BUrREFFQil6kUe4fHA4mIZFP079Q+ny6uEXHRsB4dVQd6XP001hDbGNHV1MxFAqTiKXjQgATCs9Lqtgu1tdapKkursUQxFiy3Glv3UmvM83P7Gvy3X2vRwMb1ou++fNbbrii0d8fsvylst9JXV61Jjf6XrfamWr+y1+bW16/1prjXVvks98Fp/39i7JybfWLaS/8BACLk2//tklhwtaABTjKUNMcEItTztBRcGASlkJCG/afRb55WDwkMu1kmfLg6iUbyqjqLRFHAaoKqzhThhIosdBInKa6cQ0j6LoSfWJF4ZUBVbLi9sCMDjiOpRyaEqdrGLAr00emYO9QIPj3vaJ4mZIce8GWP3sakSkVwzArGxPjWLQ+8pFdwptQrPdRaWrN4Op5Y2JdbjYvXHvjW40Os0e8l63iQP669catulovtPjGvnPntXOa59LUvqX7rqsfwMZpH2HEAJO3e7/WSWHBIVFEwwgASj0LMyweQXOdosPETq2plGJTZaqNDyAIfjAa1B0Ak8glLpIkI8jpQjGS2cf2OPzK3XpW5Aw4ze9cfyAIVTwbDMCBAhdrcAwRFAcgSkQBcTBYm2PojEQfBuHSIAvRH04NpJYWbM6nCBu/bOxN0060j0H2IrxLOnW+JSZRvcZy6pW6Y99y/b9NqtVi86TXKd/Sk3NbK4hsuqXU1R106OKm4lvt2uqDsnJf/74EAAAA3rW9NrOFtutKxaX2Mobdcto02sYY2zETRp/Yy9tiAEXLd//bJLEDZhRsBzgoPJQdAxaVTY1jZIl28b5SKQFVljtkXIgq7ALmazCHFcZlhIgIugnQENjcR3Q5EIdt1yQaddVoqHdnS5sI5JoEVM7UPOHYNZ0cj4bBuZj0OkEdqlllnZMHNNN6K9XNctozpGHnaK1dalWuc6Ds9LovtqR9X4PXT1GXL7a1qvE9yx13EQ5/Fnolm57X8RvqOk2XVzS1qXuKShU0HojvI0n//////////////////////////////////////////////////////////////////////////////////////////////////////////////////////////////////////////////////////////////////////////////////////////////////////////////////////////////////////////////////////////////////////////////////////////////////////////////////////////////////////////////////////////////////////////gAAImrQ831skr0GVY4ACUEBTA5EmHFWqHjAnoX2jvNjxDBGbgJMLAgoiGwhKHlYkr0BqeLJhwp7iliPTkplsbS0fh9n0MMWB4TA44LCFvtZaujhPCpK9mdBYFwDAV4Nml2GGsYWKyUKnDguQo8VIE0KPZIyhi1vB6tYxFFoGS4xR5o2CFzA/KmhU+R5VlPZw21drpSPjFl7ujKHEnXL0Xw0S7aGr8s7a6LTRdw612wzkKI3PFAASlt3/+sksNgZhd4iUm+CuAplE84E4ERi4KEDUQ0perei25bJxIzSp66WFwCyaVU0aHZA4yqL2rLdpIpmLauEzEqUaVKWJQAmtIZuTyB2FeN0pBckAWPYGiaguhoqL5ZHIsEE8UVZJp4y+YFlHMVWbN1UwLIcyuVz7LrX+n0xu9r5r8Tb5tBW/ZkzFv/2zWs3ybz/WtaLrPzatrMRfP/M0o3lM+3zn7f/tPdXup1tzbZ0z83p05aj2CAAYmzQ9/+1srWwVRfyHJo4dwhDDSy0YSdNwpW0yFphrCjQzikRYcupYn0PUgl0NEUkvpQJPROQXhcnCbq2kuJ6PPwaQDvQw6dPATiQHBkTdMuFTRlCSicHR+zLpInLhUTwm6zBGUjk3zKJvlY9pBogx8vsNbhF+Mbq4ZhNUJzcIT2TWX27QrVttrzt42SVVtrMEm3kZ7abLzUXF8Ne96pve8UpWlb//NP/vVvbeMbzbV95tS33v1pS+Pv53vGM7/1r5msP/74EAAAA6tTNPrOEtuwU0aXWcvbZVRj0usYQ26uizptYwttyAWntt//tZLSlvkOIAGXsEWKtTpeMaLE75eRCRu8yIyma8orAp4IltIWJBjEE1MtuKUZJRyUFGUghtO19Ot/YEgs0vU0a484yS2/8F0m4AVjhl8QyuG22XrjgTDYqIpnwqDKhMoeVP6aLGkc5LroCRhcIwVyARyKr1VFVjyLVHmS7U4vnI6xtxlUOlVf+O+EZTz5kqv1Hyd4ackhi/yyB1hoUK4OM/23kKAlDYwT//////////////////////////////////////////////////////////////////////////////////////////////////////////////////////////////////////////////////////////////////////////////////////////////////////////////////////////////////////////////////////////////////////////////////////////////////////////////////////////////////////////////////////////////////////////////////////////////////////////5ACLu2m/tklZiXmIBwY4isLKCRS1ho8ckQbg0OOQlRBUhZenWEYgYg4qI1rEDAFk1/yiUwSFIiKjUowgewtV7mzSgaab3T/l4ETm/02NgymBkBwDBAR5zXDSQ5IG8Tc6z0bU7GeR8xXb1n3HY8Swp3mI+sWviFbT2+a7kffV3cTTjqvrmuMUpjw7OmFrk1Put8xNV1X6xH9NZrX4i+e1cYxaus6xq0OnhZ+qYp8fGLav77pmLXOd3vW2tfN81zXNczgApOW3f62SWlMYUSACMyoQML3p4qhTRNPJcUUYC361UCUiRthYRtfVJmFTSjkSjmBUUPKitCy1h6waGio5CzI0MclsscJQKaRJ/Wks2iJch3u0cgwVGMOD4PwUiqCcQYxLYkMF7LS1HMw+LLs2TleWoe54wespWgyzEKSLGjmtJHuhri93Q/GUeVUNazy9dl5E00XqMZuEhek6fiSGtfuGuN3nuCrUqUpc/pICM21n/1klhk3pBSAcIAgRFB8q5fpaRTd/wzAUDKEjxgJMwhOhsb0Kkhp3CY6mEKg+lxIHEWYbxqWoaShg1QNbwR2cWkzgRifZ1YozNvGRg77J4mKJaPpqOssh6QfSHcAqidUHkeyCTIhRjqJ5lLWpQyl6axHe+Xtees95+kX1fUs7ORMrsXZKqE1M6LmbJfFnIh98w9bikKjrZX3bevqdrnKUdQzTj+QX7oqAOSv/74EAAAA63Z9NrWGtuu6x6bWMvbdVhd02sZW26yTBptZyttwAUnbdv/rJLooCsCCogxIJX5ZdpaYCHEnOs4L1qzTyNQQdnjRGnjTH7YrKyEN6gciYYeOuE1piSqDF/shYaydscDE9oFcBnLvwy+slgKGXIFR0sDjtKZoVg6hMR3jvEZN1sZDiE9IBAJQxHASyJJIkUoOmkkyCVR9FjhqeWxxjJRiu5i7McSRskgYHmfMC8iyKnRQ3W6NmSdDvMlrTZk3RZVBBJb1qpu9lupnSd6NkVOmkk7vTTavc8m3///////////////////////////////////////////////////////////////////////////////////////////////////////////////////////////////////////////////////////////////////////////////////////////////////////////////////////////////////////////////////////////////////////////////////////////////////////////////////////////////////////////////////////////////////////////////////////////gAJO72f/WSX1QrqIFAMxjaJ/fFkQ4cdQykeS0SQw8mwt0wymJHMioEJFNNLSAASTyOlrjKBWJWilacuvIoouNaYGejDSHLaI8rzP7ORp4zESl7OjMQk6VCdCoVcMb8Q5m3qVegsz1TIYnGRdsE7ZTFt0zGxLultYxPnWcwo9bb+90petL29N1tu9rZvulpdUtJHtvVax489/nG/r6x6/fr62rAvu2L6rnW9/N7b38e+6/OtY3THibmP4GE0AEndvt/bJKupFyoYhhxh9Zeljy5BQxhrRl6kxm9W4QgL8NEFQxL5MtrrpFyEQFIJEv4z0hUF45fNt2gqHZfXgOOgYWDcJI8LD4Db6J0bd1tNbgUEcdBPNTNUOB8QHWWCAKyTe81e6Z5NoTpjmnWS60mRU1b99sbfXW89FsWTz8N1XHOpax/L4Ow1/vty9unib2HGubTXVDNrZ9vDPZ22eplF6jr6FxdI0L5WCEZt9f/bJKg8AiGFosnmUdPpMG/48hPD1tIg+kO6qF6l7IHLoD3oSrctH8oeLjN897MpcIrh5V8ZyIOTcJilYUwFkmQu/b9uWnW5C6ExmVrMgsRl0z+DMEgdpKDyaFbw+EJA6k2VcUkyHFENeg555i6UQicdHJ57J5OxE3B+ZqHuYnLthyX2tDNK07t9ezu54m7qoUtjTdi3UW92+3Mbwy91wnSvue+4ticn0BoROF46mP/74EAAAAxdaNPrOVtss4zabWdLbdpxh02s4e27dTRp9Z09tkAYnbvv/tZK105zkbRZIu2GRAAJDZRUGFm6FRp8IN0qNY0bgkxBaXVLDlOPDoPoONKqOYBCiu95WpMgX4zt7oPi5f4dMfxkMilUKjlPDk28rAbDRD5PHSbh7H0CAtAgPFg9kIuQI6NhEOlrjkNYb73m6R96RaRTtlKktPF1FycQfUtjTFiT2MpYnT8Re09MN6tZkxt47ccdDouWO/3fc010Pvi69/1UPr7h9PmPvnmG0y6p9rf/////////////////////////////////////////////////////////////////////////////////////////////////////////////////////////////////////////////////////////////////////////////////////////////////////////////////////////////////////////////////////////////////////////////////////////////+gAU7tt/7ZJViHeQlaTBC0xjugYx80WGNBQWQkz7wytDyQyNNUv+bRaoDJWlixBgEgbxyWxDEoQAU1bTZHxjqYU2wNrIoOT7VK2zoq6oYVA72UwJDTjuHiKYEsCIEoE8TjeWrEHsa5hltY0QCUWxqEWbHqh9+3R4Qs1esyPdUPc+7a05NON5PHFWTauk2EmO4jt+0890R7tvPN8a0TDHXNweVe1l1w/i4bua559roqIt1LUzAANy36//ayWoCBVAC3ohLFBC5kQLLl6QHIp2pERAlA7xB31vl67Zkyt9XaX5RkMS4DEYNiBKwmlL4XNPzLWATJaRuQr9a7jpHiBiYjpQA/bWZEnUl4wcsTepCxnfRCBSDTGGS8gghAKgORGoWNwEwBOB0EIOQghCBMEu4qnCnSDydjVLxgajoUD00zrJwThCGBYYJnBDEPa4Xlb1Htrb6Xvfd48Ng1SmqUeRH7/+1KV/97bh3veJbFvT6xe2/86xq/rjOLXxv2rf4pr+TG4LyxjLVtAAJTb7f/a2agQEouFwQE+ChwOA+iIrBwh6CyzzvQQGGU00QEGkajLpGfs9LvA4EFBL/q9XM+giiBwdXT1tmfhkbDG9i62RkexZ5KNAZQuJAcNQNkBgLWM25VKxGlad5KzMJfJ3jc3PTzOMWQIwOAI4PRHNNXqo0xCzTkbWMtiGVPwhBCEImiafwoLer1tjtEms2MisiRLzWiw1Gr1Kw6kha0h7PvTNd69rDu5z5ez3rr4pT5tLePul9ar9YpjWK+PmG/a47lAZJoklIG42I08N/jwdQdv8RYHw5Qaxcv/74EAAAAqqWdRrL3tu0ezajWsPbd2xj0+s5w27bbNqdby9tySUnJtdtbJLJ0Vy3wObLvFoxUhfiD7JgHwzlzVFokAqMV4z0JM8DLWh7C3FItrZYg7gm3jEx1FzOBKk7di4P4rouqvVB8tsWyQnEeanJdlU1qoZ5rHKgR8MmCCkpB+srFZCzlXBuopSlxG8Z10LngFmamZ6sChOddqWBEPysFTU1t+zuUjzbpvTmGa8WZ5E1K8Zc4c54kCIz0dsy9R9vDqNh633tp3l74FNaxqvx94g3hSU+po9qXeozgWsImiC81gGJKDx////////////////////////////////////////////////////////////////////////////////////////////////////////////////////////////////////////////////////////////////////////////////////////////////yCG3LrttrJLIkZ1fFUOYdWeMaHHF+LrS3Dkij6cLRYGZ6u6iY6nSOnrxO0m/LHLq50pLB/mYtjZSylV8HzlDKXJcpa9HBifMF2JXZhhtorNKmOyNszIYwtUQ02HdVOJqE4nQ1SJAcBjkIJKcw5hMjRVLEj0Ar2k/VKc07xWwUGs3XVWuFardWSWFGjQaq1HyRHsGmMuUy7b39maL6+ErLwGWR/aKrJaZf2rFxJtxsrIm4TlFg5tSXdM0fZzm9X95NT/OK1xmN4OLapuu6+1dwbPQgApOXff/a2WdQ+Lml6GAgQQFBpALDCAY6j4lB0NUQss2tO8r1DoL8SJp7AU7WoJeO2qBGYNbZFL2kw4qQmXlkba8nW15aKqq9WQQE7LY22e1SuWsGmU6wQEdMXedNFpCeIksNUJjqvZQ95M1qTRmEvaqFJVIl52HSphymCnbauDVpSJtTUdXNF3IbmwVtLsLaRmkND1BHXVVs3K4S59NDrLYdhqdu08YnIAlUS5MSN5ZmUOFqUyOGrlt06sM0lHOaoMqmFPjllXvX87mefMt1L1Nj3vLmO7u+41c8d77+Nylr77T4c/L8Mq2bZBPkSi3Ldt/9rbp0dBgoAq2mCxJvIgW9VgHiuEBxhBiKoEAHbAIiZkNyt/zEGlVLKktFVLL332VlSYDNsSh93nYfiB2jLHhl8qN2Ym1NQiefivKYbZA0Z5SwE7kTZVEoV8NDmru21mYpIypTUccQmKNYTBbz3WF9WyoSzKjB0OMBPI5tUy25wZkM1h/CZoFY1Z4S5X3uo0aVMq9/IxSO2pRP7M7laErbtcWZykQ5ifwI7+LGphZgwoUSHTMeCp4kXEWZizuz3E2J4EsGFGdbxjG9WxfV5/mHF+76n2BFP/74EAAAAtQaNNrOMNsvqvqbWcJbd3hm0usaw27YDRptay9tgAGpNvd/rJLBRdFLgRlkAREiFy5tAIXOG42hJQJhtRG6P3LV9TCMztPa1oKIh5pUpRnSlkpT+TUGqJn6OWL7TCRD608jRcAxlMHkadRqqkoGs2l3tGBoFfLQMYVyMSjK6XMZHAbxxAoByHqd7GiJfM8VvVa9sukO57e6Fzaliau0Tuzc5DEZlWLv3JihlM3GZm8/1BM26Tepf27Bs7rVjKY5uUT3N2+1d8pKDuVJrKmq3c8tUt29lY7Ks+Z6z/tel+7jujwqbvfn9S3aq0/Me87br51/vdy5lUu8rd/93sf////////////////////////////////////////////////////////////////////////////////////////////////////////////////////////////////////////////////////////////////////////////////////////AAKcms/1sks0hCXAERog9LCgMJpEYnaCC3+tIBl6hgaS66b6Cz3sVjaQshl8ZgSQy8gsTD5EJqfXyXbVgEhshcRezWXVaKWshx5IflcACMsoh06DA4HQUEQFNJCfCAydFBdgsQIwTIAzBWIOjpIkVLoTEqFQ8SlPgtNcwHG2EKajteomhLlM6bpIELxUPzfKkczrTSON2iIsaJZ0Wn45NdqSKUvyeSZSa15+qlSzNKx/9w2nRn25JfDh6ycHlLgAJSbfb/aSVVdH9pQVYYnF9XjSDRgC5zSZkJdpThxg4+zyOmDHsORzUVRVcciVhYSVgwMNUAhIJIgs0lc0l/H2Zk6ldTWmMSAvQ3Nt8RJm9ibzRV5EMX8WipqDF05fllyP6DrgNdX4hsok89DF24xdnDvMKDgNwStZrAEENOVBF7dM87hKwzLtrDteZA16B4Ba/Dv9uvHlZna8PS3DGQR+VRTOby/N67d6W6sZRSkt51IlNan6svp433CpYqWKsv5lam45SW8N4Y49xmpirXr953cQov5jZtcwoN5Xr261iiypbdfeu54ZY3bv53gGAQQk5dp/9rJRGDAQdNJS4z188hYQAVfoRKVhkahkxKLhxA6LvJPM6OidNeUTwFVHR2lrHhtwBXIoKvzUzcc502GratCERE6XPEzlznmT5ZGx1fpgIKJP4I+bg6D5SBb0MHOXCKlDKLmrToUSIWEqgCpdGiqzJflSYDe/iKFTR36cgMG2NoRDExJxL6o4u7KRmPNhW2BQsSyxWfX2uKQpH0PcJwl3qsG+KyWm1iFFvmH9R97rP4OXHXvAzbTbSb0vqPBpqPWFAra8vvj5xGzb4+MR8Wri3nvmEP/74EAAAAqkaNTrOHtszu0abW8PbZ91o0us5w2zQ7NptZy9tySY5d/f/tbcoaKiLDgKUGHCU5ZxM4aATxF6XFaNNzIGI6sPRxLNDWBnnd1M1sC40+4BeQQfQus0Wq0tgNqrUXIBgXMf2Cloy+RfK7T+M+lkPFERdVA7SravEveodmAr2kuLZEkZy/HTtVR3xfBSIStb3rjFjx2V9Eiw1CvszbPHUarzFeqd7lzqt3bdYVtqmCxY29jQ2datWE2scJ3a7i/+oV8Nd4V4MODHcI+XkPTmq3za4KN3V0wOoDe5brHhQI1YTnvDyTby8C2aV1JjDNSJB1VxjxH8b//////////////////////////////////////////////////////////////////////////////////////////////////////////////////////////////////////////////////////////////////////ySUpJbP/bJKIgEGgAjBQcCmLDpxxEPAYQHwkUAUNHJfAiBUK0sGT0crtGP0O0csHALxgaXv5GywgoXM5SWOMdT3QzeSA0U2Bu6yF1F8sfqx2A0bEL5K7JdSmM06CCHSaI0pDSQCaTjIwJXTc9szv8R4jSbKUyp27uEZ3DequLbdoj+PDpqbDNuNaEx2bcVh78mGx1CZZsXs0Xr9TxNxokTUWBGmjzblxXWIVK67bqDa8Z6+zLCv8X9d/G6e975xvMGmLVlzvMDFvXWZ5d402AAJOX/f7WSWOF1UMQx5MQjDFAn+lwhEJBX+RoR5fNAWs+FFYiwg6AwJOtkaP4qIxYHKNSWBBmZepUb1zkXGki/TWImg8CRFTIMJhiAEHBLsehLxPQEhFUuMq2xtpVPTzNBxnbWfoYaXJEHtFmrXasq9n6VxaRd7Ug4rG4ktyBJZHuyt5rThvlRzknvQ1L6+LsxeVSu1FK8AyGffuzSSR3LVazdrOzFrNimlFuDZq/XotYNwmqSK0VuO3LE1XvVYvUiMSzvS21hWqtMkznMsf59YCXRQ4QHDDyNPlDj8jHKGxdfeQTk/SxS1EbM3csQ3cxr6ne4bwrWaW5l9wABJ2XX/6ySwQhJbQrHAAxPwZ6EvHkHQF5Wup5koWgcGvd5orVGIZZBEJL70DJocWTFhwgemi8TicHBw6P0Ydlv0/1B4Cctp7SppYdw3nf1eqvW0Jm9QsuiPZ1YJ2LIQ4f6qYlK1EtLahqyfsFCxiHCYykSZw5evo8dnb2FR4YqvKV9dTOLZP4Xix4OIfi/Ns1hPKbtm7dNbW9+moavg13WG5WjxO8jUjQNQ5cS2iT4lgyZl1il1RBiYh1w21Ytw9U1rMCFFrqSBvUCuYuq7kh5P/74EAAAAr2ZdVrOHtsuIzafWMsbd7xo02sYw2zg7Ro9Z09tiSW7t///tbdkLBqJCxiL5WqJDQI2VLcfKYEXNSITDISNDlI0dqKR8UxjQMAlK84kdsLvkq0SHSkLXn3YY29lV8bRDm4AfWOu9MQqimnCWGjc8fxq4Q5+zvjphOCWlcIKkHhFlU8QwrC3HtBWnAksC14aMPqAvNCMdK5sZssj2daSKh7c+V6ifMktWR7FuqomEXGfyRbVOl7LKxOVqN8Jm3RVZaH7ZDV22WVt01OF3Tgu1I5RFUX5D2VD47MfKBgNqlZYEC1nzEqHKB9s2FisN1JBrJuDn93BdzoQ////////////////////////////////////////////////////////////////////////////////////////////////////////////////////////////////////////////////////////////////////////////////AASkt1/1sktMiOissIIJM1B2mgBiEpEt5tDRS9araK0uYms1QyomhwdTIBJfag1kynkbiYKU4wttE6HJrvGjOFQl/P+9svcJrLYHHuP0Bi2D07Fx+OXI1bCkjOP6rk95bHJSXLbKsHsYM4u51ctbioc/X2vtGy5er0DDmS45vx2zq876n4GK3ZlzJWOPPct/UNG3DVN9H8tOXWMzR/PnHptB1pmOkc2rVm679vfMt+/vbTIbzvZAlqIAScu+/+1tytiApMIuGOrTXErNAZIQFO0oZK5qyP4BAvZUW5SAYFJTQoZCBiKbEVGAsOR9FkZxN3Fyt+kHOJVMlAwFcOxPMMTxgijg6ehwODjFYgms3BrsnjjY2IytcL2sphyaZwDirtlEaYauVSLOVsNIb5nyLMM17T9w6qGkkDPrcIkETiVh+YvBG6ORT1eO6gGA7sY1cgOXX32noi3G1jhCrd6S4wzKKXOYsyiHoAkNNSyq58Zmq/aGSx2rV7Dsep5LAlqnhcPSmNx3DUed+G37iE/WlcStzsXkVJPU9h3Y5jKdZdt16SGpbTXbVPlZpqsildPUIARUs231skpcwKlIbpVjth8pmyOPGOKqoUZRsmJYzpcRf+oW8ZyLiwcQg+HCIO5kWZClw04cAAJMJA0ClLklzCq5fBivo4vuPSSJlwXGIgaApXybbSDaKHJVSVA1jRP4201ZEKIr3JYRj5mYG1HpttO4XJWikIg+hTyIQ9vhoQ0zJ2NlTskDLWiKUZ3GbMWFCZ1IqGya0ZktHa6Mc12FRXfqqa7duHaU3E7D3nUvZ09B8LxYDNuG/3LeXb7cuId5dvZWWPG8eBL5or767/Md9StIcTcOWPaPBrEgQnsV1NFoP/74EAAAAtfZ9LrOHtuzyz6bWsPbdu9oUesYe2zXDRpday9tgAGXLvt9bJKVACYBVEtggnBSJbtoAiDLaCaMhQijcICFJ8xRicXDpwhgtqBC9yKCMT7F1mRDxGbrtaE3rAGxQ7Di5A4zeR6eVMgNdprEQbg3hZa20FmZGtxSbQrJtupVdpoPwrbR36EGistWVc0mAXljk22qTUB8wsUBCp29TK6Kyz+LAzlicNsayxxUduC8xGT77b5mvLNAq+vrU8t71pl/eBefeH2abke5gwda3aBB3AzEr23U1XH0pCkixaQI+L0Zo+MRIu6y5k+67khzPbA3/////////////////////////////////////////////////////////////////////////////////////////////////////////////////////////////////////////////////////////////////////////////////////////////////////////////4ICUt32/uklQKRhR/CoZnRxQJhQuA8LWWXOqJuo8QpBwIcrtKmBj5dxpxnZoS26YZf0HKTCYkHLfuXMYbkg0r+R0kpFQP5dZuphKWaRF5V/w6cbydi4YqHFucDAc0KPJvaUJ1Fp7xY+m9gRzmqoEQaZWMqLU7Cwoa3tD09lAuU2rElExJeWPelozHSZ021rD3XN661aFSLEteDLHnpfzx4Enb4sFztJqXFYOL+80embZveN9YcNyy1hbz6woOKxb7mntmts6mtS96UxasSPXMAAlSf77WySsuDDtiHLsvPzzOV+3CKoASWPpYMJuIQobyZCVH0DbTN04i/yE5CFLxkhftuyqbrrjkq2U9Q5ZcBI14zE1CNxFeS98Xbae81NEXia48A8C4o9ifm7FVGlaeUdPPzAHixM6NmM/LOzdCiiPqIv3uZgz5FnTgh8yjVzXiA21iRnTm4xID9gZVtQw4nZ9YXcdtXWY+VbHtJBg0c3etzTwGeCnZcQm6RnVMdNquXEKqztVvW+aqrZouoE7MpHkR++q2QHCfF8xWx9Vans2R4PhNcKPCfvLYZmLZJJbluu/1klViAw9GRFEZintHptlYcmDMhGiiII0rc6iVlHgHdMUh+DDyV47bpDIzfvClMrBVIBU6om++5GWljzkrVjpKfX1BKokhFItbcKGlhzQmburMScIsmAOdYOYvapWY6HtzIa6JYDwN6OiUIL8Xl8hrcRsrI3f0uwtsGSDe0OXV3aIcWdkzLjLHHgR8RWBykp64rHYXz1UquJSrFS0aO2VfZkhx1DBc4r+eK+e0pLD3l9mtb53bGp94nhXp4u7VhQ6bteaTW9b/i+Brc8aDneJbYjv/74EAAAAutaNLrGXts1i0aXWcvbZoRm0msYe27TjPpdZw9twAEXb/v9rJKlKmYjIAjJLABpMuBkolMyn0+RVciBhZsHFLWDEWSiICVshFSjBIAEKjywqPYWJKhY2U3WTPXXk65JAj+BAB0pYG4yh0wwN+oi+VR8SAOGIk5PFXK7gunNxZY29G+VQoFpRoccgirC5zEchxhICeAuoTVJPry3gbzqsPLNHZXkKl/HcYr7t17Xlmmnte+3m5KTTb1TVWuOz3xTfh0h0hQm7dq7pe9GPFY24lq0pmekRzmt3s8K0bMs9aOVrwqTU0z3zAzmDrNI2Yf///////////////////////////////////////////////////////////////////////////////////////////////////////////////////////////////////////////////////////////////////////////////////////////////////////////////////////////4ACTt3231klSlV5EC2QUnCopmDKxoHSsmhjocEn/JxCMqdoZcVsZU9j0CPuAS1DQsEqukuh6MAqufVaKp29FplM3gnZOIkoYlL/Sl/HOeeC83eGS5M145keXgohaVCpyCF9HGaRyE3Rq7gM7YaarLsSIaJOQ2n5hmpa9MSPpGaj+0R5SlHUjLAntB3Hf5hNdZ2d8xyydln0+kYGNvnhw4ce8aDXUmKbgOLdWmc1hbmtLF9fTNKNlHHGZaN+8Zhtr+z6/xSO8n8CFqTxoNNWtmFCg7vi3j5IAKlv1+1skqqY0FsAGKBRGGolJ62pp2gST8gALKYUJUIiUoYunQ/ayNGS5CgzKKFq9dRfhUCL3sYWZhmqlDcCu7IRG9YJ1kjX8a1YwkVSTNKfaUktYlYp3kBbfrptVT5phNKNdQ4jWTFIsEV2xl+srGtiVDxsgq6rddelk09+7XbqUteBAqzagrMu2p+twn2YzHDh3bFO5Zh2zaTDyz272+4O64rDtCtCheDEfwtQ9e0seLWSngub2NZq1S2YkeDNqk8JyiTNsKBmJaLusC5YLRAUkm+39skpUHLeAQEFCGAuH0nQQyUIMEJigoiBAbCdDflyVNoXPu4CJR+7EhKCCFWxwFYiBiaawkH5MBQUKQr8cJ/W5mU61duOFjtVaEpJfc+4pYgrG2pK0yUhBRxKs0hwtimLdB23ttHrVBhwosVlXLEZpNWtmcp4sG8Or9yr30rmzx3kStfCtZ/aSJeO+gSRH67YdNishoA+dumVfdTYvJCjfDGzKLM0HNLUzPBfwK+2sTbtjeY+7ZxpyfQI3kv9azal9z6t8wptbpbObeDW8IGP/74EAAAAxNaFPrOHtswAz6bWsMbdqJn0ms4e2zRzRpdYw9tiAoptvf/rJKh3Bz7qhgbOgCGjuFQU7ljhIMcQPZ9B6VKPK0ECcBpqIyLqh4qCLmtTaG5KaQiajFIt2MXXXzBynm5Lgh9/ndXw/S7YapIKbK2jEGhpp6qUGS5XqNPFUp4B2qpdqQUL95EMthQ5xWGHpCHm2ae/f2vq14GKYpXGc5iSb+8d5um8xabxApFlvW140W2s1j4zJfUR7XGXld79MRq53vEmLXxumMRq+lNx9a16099U+PmB/XWpLbxv6zmr2v//////////////////////////////////////////////////////////////////////////////////////////////////////////////////////////////////////////////////////////////////////////////////////////////////////////////////////////////////////////////////////////////////////////kAGOTbf62SUqgww+sRLoaEC4EmYq0jwGRBk8LkBoqn4/qOSNEhgiuAlvIldPIpKLz6g8Ow+hzL8LpXU7Kt5atmSlCa6sYuFlaezMV5xhaMUgxurKzI9z3xLccMqkrRtfoV72ozEyjoZt43FbhxGOxwM4iOSrfma168Ryvc5e203aBu0MfQKbLGr7ejaxfJ05bPO2Gefd6aW6ON+3UvnUnvuxn0y2yvp00zqUZyYb2pW30epa1Oy8/lKy7S0V7UiKEAMy27/a2SVOAKEqWIAUjzNPATErPoRPYFVvmJNqmaCBjNaegOY/65I5SRQRjRAa82KNvWQ1B4lN06FKl5A1jHlES8DCDBBlZMV+pJDD2RKeij9RKzLEOZFWcBfTqcHjmxyTPmA3itQ7cNufLbNeBBSTp6z6jtSOc2d7LV49pFe5gPH0ji4y+tYTqY9I08ekGE1RIWMUcdP3PeXTZGfVeRtzw3ut4xuaBe1bQ9Sv733PEpCjw2Ot40PTfp/hzzW221t3ti1Tdcwo8V9G3BbY/e3zBZFkAFuTa7fWSVMAUO7wiIDLH4R4i4iMMbEAFtLnEYWmiwF5v1bjw2lj7SF3jTVuL/aZLIcJUkdIVDcEuMm41qMONFRCyBHqg6da+/sYjkapzSB4cjQLYoTJPRDCcIYeRyMSgjHcd7G1pwwsMLMZZxizqdJnhjbC2uqbg722stKQHDcGPiBAgWkl3TcFziJeNi8FjvZyY0mhjREcI2YloFbN17Yg2j6kpE95s5jw9P4Wb13FxemsUdWpSaaPbdH0CA+izQ4Vcz4i9spnNfrFqwN11uOP/74EAAAAuUZVNrGHtuz8z6nWcvbdrlk0us5e27WTRpday9tgCSZtt//tJKVANu1oZGIjlozoJkg8FLcstuMsSfwoI09o7FkxBh6aUSkyVgXQ0xw4af0qHMAlVWWQ6oGjKXQXy6MhLRNpDC/3XVxFYzFJt1I+0zriP0frOf6iXeD/u4uVJygJrWFCsmIaZlqhKHIQw3abw1wwQW2yrfSzv6wIcXdJt3dZvifMJym+bYhe2YFYEbds1gbtB1Sk1PqSTFaZ3rX1vNvJel611aNekGLiFeBXf340DecRdZ3a2fmDH3avj9nQ7////////////////////////////////////////////////////////////////////////////////////////////////////////////////////////////////////////////////////////////////////////////////////////////////////////////////////////////////////////yiXrb/v/9bcVBm+LToJBloRiEA6fSNbZ5ChYPvAANLoFJhy0ioZgzSm9baRExTGGVq7nWZDAI/I7Nx3HgUFTR9+3pIE3Ak+5TRwxacaGIgCkcXbjKVdxp4bhOk9RYh+p5Wn6cAaTO6LmaEU61YiEyasWmFFE1Ac5O/u8q7Uy7Po1WNvrBraNAhbbl1p5HzARTErokbU0CBqeNPE/i9ttAqp7vJHkt9+WI9kb5YET1ziJJDrF1fUzVa3pEvCjbw1TfVo9tQ49L73TeoXh3x49miAEXt/v/rJKIwE0guSYIYhFXAAAdICRIAbAgWXrbgMvEXqYeY5b5gWBDtLWWIBhAGRGMYL9wCl6NKTLmwPIkhk4VhGlkwAMFW+kaydjMvZc4TtwM9jyvK7iPRRWi7CIMjkZoqCHsmlSnyuTrkdZjxBkKZQDognUdzlaIyPWePrSzeRR5Yo29R5+8vlviskSDDu4QrucqrjTvZW153Or55H3WDuFjCzpvzSjZSmdNlGbMkO76AzzyWa3KPeDXVJpt+a8S942pK3Z9wtbj4rW0C0TFZoo9LCFkAKuT67+2SURgB0MgjBQYyIA3IBDZPIoXI6Ha2kilS4YAO8WcVY0OHcgIjEkfmWgJBKtgo0Aupjad4nJLnHl99Vz/SpxoYCyEgkjjUjSXTibjUFILfM3bAEcOYqTBmKgtoticftCdVC/BgQVHDu1/TG24XKddqR5BY2OHCruRm+IL+6pYkY/YY8SJWSW+W6Ew33uBNFc8ZhwYCugvqtzbGjUnWXcOErYESaFd9JDlpeB7wotbWxjG9R38GFA1h/q094F8Xl1/PaJm3gVxSBalcuMC8TUF6P/74EAAAAr4ZtNrOHtu0Oz6bWcvbdyNn0+s4e27bbRpdYy9tgCSbbvv/rJLNiwCj4QchxAABwBl+k4k2iAGcIhQ4BUSCrjK/0o+z9UDY4JL5plstQuQgWYAUpv31wUPVYGBLxanAQBg0Nrytqd0y/bqSiItbe1y0xz5TQ5E+hxzIUsqQ7EKJ0T4lBoE5hp8uUdCFKcDCqE+pnPttorVRrYmOC6gXjw4rk1wIi5q8+IjXIqmaeuYyR3mjPV+on1KUh2lfRI24GI14sOE8xWri8g2krJLWLXONwsVnntExD7dmPHxfxps7/vApS8fyzTbl3bN8xbbnDav/////////////////////////////////////////////////////////////////////////////////////////////////////////////////////////////////////////////////////////////////////////////////////////wAEpJ/f/bJLBYkA/YgMBVYLeNU51yI6RBgbBx4goHdILAsLa1RvwOlUqKsvXSmOrC9Y0IOAOQR0zzq4W1EBYRP9oSe5gis0kUbT7TFZ3DzM3aWOJKPQ2ofC5J4dxKCcrfL4d2zuY4q488J82UTkzC2sSlVFHGsipfyxoESEvZlju5lccbGuYcto7N4to00ODAdUk6zIzK6G5Zo2QHlHlK7e1o8tCi2liUyyTQptWiVhU22Ujx83z70gtb2NaFu26/e4+qenxNLDvX3+f9y31aZOSSjLv//9rbmjoT0MAGarwMQBUirygJ9ybeFDSg6Vigc5a3nMayMNZ/ALCWGjKV3wS67Uwo0pHDjH5prrbpXP816LgzKv09FcNYUixOGngcljDttKkCMshZwEAJm5RlcEuK00EN50KfK7jGAWxvJ25mQ4H4SdV0Wlp8canhsSQmVkN9W7SoT9inSr4p2P3FT7b1uA6cVOnVDB03PD/gxn6cRkVRx3l1JBXEK8dnbV6jxliPmZeVaXVkOdcKBSOrq2aDbNcx6wIMOz++HN5FfYXEl6RIMCDGtCj2jy73JDw8c6TVfpAQEnLtf/rJK9aCNTQFBPOR/Rngq1h4VKFTPciKgli5e5qTqBwKzRW8gAS49XZbGHCgRY7TxUofxeBulSHkk30YqxcvuZxLInXbdhrJFJoXsEQdYar9SlRoTMQ8bgtBQjtVw/EwSljPJmRqFCwPV5Ci5H4U5dlEo2CBBu9blW+hTTwGxqYsOEN9GfeG34ZGV2uVeqMw3+q4naFbijM1UjMrW9guMOBjwLSvWOSjmxXiQ7ZeafY09rC1EiRXK+qazbWYlKYreLBg3vilnCS2sXxDvFzrWPb51isGr6KP/74EAAAAsDZNRrOMNu0Uy6bWMvbdzJo0us4w2zXzLo9ayxtySSZdvv/tbKOhvynmbcrlA4wCEOTLEpS8mK70M4qmi0GGGGu+OgbV7XpSqgJW9eThxkcepOkWumlQPKouz9sKwjkKmdlH8y2PQSEEBgUripBvky1KNlQYF8y6wqVGBTaGJitqE0aO0nZa3RaKqDfvyxF2mvM7Zq+spcKFvq7svvOlQOO4U/lBNS3L4TFMX+fm3dmIy6D+vLbkUPU9LcdF7IGuRuIT3w870shbivllGotMxKek0M2dOlF5TTY65W5zLueff3e121hvut446y3Wwyx7zXcfxwwz7hVu/nh/c+dyud4VvR///////////////////////////////////////////////////////////////////////////////////////////////////////////////////////////////////////////////////////////////////ggJWTa7e2SVJecQRofmuqLI84iCW8cEWRgCnqbl40ALHFwyPiAiBisKDUMoJWQvxk7HU0CMmpKHGiiKAiBgOhhStz9t4zXbys1VWbsji72oS/IMEXYI8GEEdGIEmAkxGwPINJStVk6qLP08wq1O0UbC9V8R032nu5SMFJm53WBmG1ZVL6HuFFw2UcH0OFFVzNE3G3h5qE3w16GoVVp9FtJBpnULsENRunK9oDyJGiUvTE2bfFHm7TQoeM49qQaW8GJZ1N59ZxbdbVxq+7bzGiHzAAEu/b//aSVRVTybqJinSDBexXqeECBpMhKF2Wy9CUnSga6gsNmY0FrD+mxqIDovTOs8FJkgkbETiqp137DCq2hwZAB5KYPO18ZAX+hpH5Q55n5Q4L2dJL0oqmkhILJLSfF/4GToWO3ewzBrCfEocd3uuRGWfyjOjXK2eCaZw3RiENxJ3ZZAlSWUb5Usux792phIKsznz631rkFXsHl5XpJVewwxykVW9cxsbv7xrXbPdX8srdW93CjnMabOxWt2alqemYzl2/llet9+93l6rjc5hhWxxpu/3vO54WqTHGY1bt485fqggEty6/a2SRBlQlkgFAmBKnKMmFOpWo0QYkDXEhwWAVUIn7lzaw8EBtcTgWmFBZKWQT4kqbwIIE4ZmERZc6yWAAI0u8OHiBFtGXpXPpFG1Xgm6zl1UOLX5GDACgMhFAwVyANALgiODrwNKhSNSYiIPuE0QRKMzc8PjBoqmREIK0sa4TqPIaoTyGDctry4aJHWjosrEbrKAoKS85QWojlx9Wdt3JmrnrRpnXLOqnbVVrMadKYipjOFZ7rrp+jRx1WxInEiutLfnztJtm6znZPz1MnfpO5G2asP/74EAAAAuDZ9LrOntuz0zabWcPbdrVl02s4e27ZbPptYy9twAEpftv/bJK0gOXZ8DKVYC2RdtWkiIQ+MkOXFyEzk0kVCg8rSZBCW2MBDLSt2kgEEI5oSWARtixYCkxhvZU3z6sxVuplmtzV4mZJF6MIiUhWFh2MwEnui8QARZJh4tKBR67HOr1USN21Ny287ldjsyR1nEd0m8UkVtIjyCpcNaKirrUt6smmBacpcUbHG08rqrk3Klt/tFfxPStPNPCxaeFApAvi019Q2GPb4zLJBxWTHgSYng01DrqX5bvi0239ve82/WNe8X4ml1vc0LdIkBP////////////////////////////////////////////////////////////////////////////////////////////////////////////////////////////////////////////////////////////////////////////////////////////////////////////////////4IDcl2v/1slZAHFo3Er7IDqFQmvOHMoZHqSw0DAESazUaGiX43BgKCmewWICJDxLsetei1yEBTCSN2gu0y5fagcgT9hCuZt726NwdVxqFps+joo3ERHy9qAxjSJ4WAtR9wYK2T4VRzEuLHOh0FZcyf0U6dat32v4+IFYOYFI9Yp/v0FFN15FfRmmqYcIyyn4D/Lky5wy31K10jSbz62vWBj6teWBJp/iFZh8N5qDiHHml1jF87pWX01Sa9fXe9TwJqee3xB3WPNe2La+6wwGKQAk7dv/9rZUpoYgcHLEQoOKEIb+J4qFho0NDQMFR4lCWydF4ICFLMwdBgRjOxhQVzHegskaX4V8n29LxN4r53liKcKjWZtkawLBX0dp3KNm4hEsKy046ISuiTIRHURYW481cp0uXJqKFDVhR+KqU05K1dHU9UKvR2W9hJ3Cgq5+qW9jWo897UeNTC7UjC7iLE6dduaYV8aypkZ+h6OexY0rxtV7c6cIazI0sLp/PHzEf79nO1dzWvi3tWFjdoEHGt01i1M6r2y8HESPJi2809/B+qTRDL6JAbdu+/+1kpKBbDBy5YWYeij2Vai1gEKASQGiyrbAAKLbdFtiLYBUZNHbtCzbERghLNt05QKARutfdCD0oCYVWFynISnEQLXJLGIU5jIXfbbByoOf1ax6DvUhhHiXkzQh47YxPmpkYzSL6pC+nMMUvRdS/Lt5MrGOM8g1Vy2qYZyREMans6ZU0hb0A4Ie0srhGXS5RjuDBUuWJHJZSyV1S0G7dA3PLHxrNm+lq2rmB75s/lcpY72Buu81tq8l9+8255psV3WuPusWNeBj2h1dWlxnebQ//XEgcP/74EAAAAvtZNLrOHtu1Iz6XWMvbdlFo0es4Y2zTq5p/Yw9twAW5Zd//bJKxpKBpYK9CJUjghdIaBzCFORoHAIHl74shIBWB4W4sISw3JokXMQRoJX7WgpoSNF0LGDhjIWRpJoWMlUk3IwFjiwDrOit1oOEWaivwCBhbimcPc1hPRHWNWIkzFavXh1fINsaZ0La3OEtSv1PmsDV2qsXa4bt+DCXVW6ZyhQsQWGO9rnMCK133XGNwHGkZnbIjZePu2IjneXcJ/qsLDy0C8mPnE8Js3qs+8V3NvGYP1Tx64+X8sO9swt0r64zW1rS4pJijBUn//////////////////////////////////////////////////////////////////////////////////////////////////////////////////////////////////////////////////////////////////////////////////////////////////////////////////////////////////////////gAJ23/f+2SVjQkSGyyJiwWfPEl7Pm1w8HUwSyc0uUIAoqrqGLoNZT2UmnqYRoYOWwGmAqUWoxF1Ykg83reiQxfJfK0WqCqzkOI97xMRfmZVUazeUucaDCEmeaJCghwsoc43iaNKfgQLJJcoe8LAqbyUXVfPPJBVkODaJRiaoLbBcYTYr/GUiacnN/d9Ao83iPLJHjvo8V5AYIbNGcZe1SXVdbv4c8CZ7LI33xEtZqbHGmpd13jMPMWDHrjWa7fYprV70tjw4OrQN5/tnF5703i9sQIigABLku32tkkUcGlkdwlY0gy+DE1Cx4JjQK1ihOVIIUhalSv558QQCIuVkZToOiQ1ruOnUiCkzKWCvxBCgLO0wwCFKwyeWe+rX39hyhk8qkErSKeSuIpTTEEKjROHJcHFAOSKfjkW3xH0cEj9j9eJZbXuHZgWLPYSFJtRmNegy8+WV9lZzChI6mOPpooUy7txc6uXnSskIdM5HApcqpvZexEqguj2n1Q35cZUplHwNWlyjBrGcP/ef+Zm3wZ+9S07TmszPybz3fNtbgEQAzVVaP/9rbVZCK7PChQWIRnAUG8QvcceFAw9MVIzUt6mqppGY6DFRucixAR3S3gqFqKpSpVfimiX6egOQLplS/9xNDi7ebWI3DkueZk1iRqUvi3MvyKK8eSpJuZ6zAmOpPwlMoi9tqkIs+3uUWuUNnvI0uT11EzudkY30z5jzp4Yb+Czt8FYcVEoXJSP38OdsuyqV8nYLUxKJZsq1wu0uqH7+VTL3coLi3Zes7Y33rWW7Qz2srfSVkfN8sNmkf2bbU+Z8b3veKYni5Yd8EPfJGnGv/74EAAAAv7ZdR7GFtuy6zafWcPbdhxo02s4Y2zhbRp9aw9thACIkVmj//ayVgY0h+DMRPFNRFJIJIJRwOXF0Ay5nZb5ONlgQBrgatGR9HLGkIzPGqFgQYZNBLhbreQWyR43KoXcfVNd0l1v4/9uMt0mMIeTNtuwGxU0dCa46CeNxNLTQzMh/PrDrKCYQxgbpD7Vk43RMF0TjSlBMtHcSStKkDc4+GIjtHcTDzkFCYqbpGzm7ms5UpjDe576bzVw/puk3Y2877d21nfEZyuGVTc8lWrz/uindfV6T3sNf//////////////////////////////////////////////////////////////////////////////////////////////////////////////////////////////////////////////////////////////////////////////////////////////////////////////////////////////////////////////////////////////////////5ADct23/1slTnGhHuFhE+BsJJhWhY6wYCObVyBGGtlDJayLMjnQENUkuhkuWnC7DNnPa2lOim9b6QdEUN4dgVwooSMkTDn6or1WLrUlMte98npZEcX1yXhHDuExeqFJV02LbG/EkURL0aXZXjxWmiK52iUmhVjPKXiObyuFbzhVxp1cl4/U8hKYWkpCUz1heM0fULLrLn7Unu4ZrmPjMl67j1nVlps7t/6UzWt4/h0pjGsQ971qJjWoPxj4ifH19ah61q285khRKeSgBBJae2//+tkqqYoCJBEwYdIRgiESui4i+GZW0SNx12EAAKCEP8ayqutR5S9QyFOuIPIMDEQhqkJWCBg1PP+67WYjDgKyTCyfiWN3cuXuZNs4DBU9QWqAIgBCVwkLg6IgDICyaCY0ORPSKTS56bolFnuuy+/HfG7vsd1U6hVVEclBLGWjmi9RxJFSVWpX2Zp0NauHMmdmMzbMRdX7uU+v7lvj6OlM2vuO2jdo/Ts+zFvbd2b362Tata/R3P+nV6278xruyIEhy27f/7W3KzqlZOhuYIqbkcKA2gKnUsSiTVDRAkFQfLqonNzZl48RS5pUuKGqiTaSh0vB0QEoteyZExkIAArIv+lf8qhc5uDwNFWO9kJmnVlrEJO0VlHkyjnJ6jyBJ9GuDCjn54nQqXE0CCvhDy/4OA+nFiW21/GtqDp0lYKjjrprl3KrX6wrMP/O+U0aNtKualkeXhWhvehrdDOtpajgZHr2j1heqh9HW0s+SKdivNtb+JAkYW17aA7npVUss0CynpLfdYlLxYu47m9cV+sV5ukzc1QqvHtbxvd/lknf3jv/74EAAAAtnaNRrOGNs2O0ajWMPbZjxo0ms5Y2zibRpdYxhtiSkptt//tbc4JjhEI4jyFiEkEg1uqEPqCqLLltHzRzd5OEhA6gGspwyJ/BoKQkZbyW0hAJL1oDA2joqsBeDq6VcKLN9EHlf923mj2UajsGuhdWFVsci22U04mPLTEsIYkUWo3kN8/WBgIZkZvvr3ZvBHCmYbMXOfl5XQ/asytZqmbWQtocdauXWUq+sm49Izt68vQ2o889RLrDCpnkyx9qsxP/C3fr2Zx6zj1WGeas7S2P0iqr2lG10MD7D+dGXIoZ6sXQ3s3/////////////////////////////////////////////////////////////////////////////////////////////////////////////////////////////////////////////////////////////////////////////////////////////////////////////////////////////+CA5Ltv/9rboZL5OGKSFEsiIRyNjyk00E3AisJh5PJuifYXG4QLUpa3B0kPkwEMFa52wstPGmES36QeChVbcG9oGxsvpIzYfd7GKtzlsh4stKkWonhml6QpGLtjV+n0sVtmUykSTPlDSpNQu6Sd3V0aaBqRWdvVzc3omLSP4q2yP3KG0TKtjWmB52dVxI7hZygQHcGG5Sq1rw/VykUeVQw1lpDs4VfKlT0jYo12hQ2xtgMM9I0HxVq0JwvLm8KHCpHeZxSektHseNueFM+iX7HeOwtTbfLdqZjABJdt2+1skrcEuGcByiAQMKBeasKeKhwcLRKIqGVkxEvkB6YtOZEN/cYbct3I8FTNEHWiJuGBYB7YhL1LJQ7Zc8CqxllyKUOttSN7S1oguizBZkrF7qIcDlUYFtChbPxwjMKIhAK5YIA0lY3uw64/yTDt52yW5O6JIvujLJeMzTHlTd4cnTnbp9Po0SZUtL7q5DWzihbPsQW2tmbrY3r6uabszFrfaw1lrqHv1615aa93LHuS41PVfg7YziyeXl7SFzr13bQt3JAbdt2/+skqhiFq2i4JViD2GEaOahyoQ5qWxQdKSWNhTwQOYEw8mbFYvABUGoOhwfxBRiIpUWpFXISTSFa9DLGVF0lYCXvGGvsqcVRyne5r7dExW6PZA7HE9FSxtR1mb1J9y5ynfsw3qZdFw3FXKr8LnSZLTA4LKKKj3V5ci8zuSzeUTtT1zGSTcit1d0D9QLYlsxflva8q3dqTMYkdmtnbtximnMLUZmqalsRWglVLOZVft459tZc+5n/a+ePe7w1Z/LPu8r3Lms+Vcvz79Wt/MLVapjy7l37G+ZX5Xvd2zf2P/74EAAAAorX9NrOntu4yz6XWc4bdwVn1Gs4e27mrRqNZw9tgAGptv//rJK0ZCewYw1MBpMWjqIJW5HGDBKQiAuHQaJEgj3mRHLIEUAuUrawBgpaRPZDFLJc4jKCxdORCU0djKG0PSZWqKIiNYbBTVWHNpD79yd1y28bh5DCRJwZC0TRlyoUcvNkBgOR/HekLaHJcQTlJKhCzrF4m1e7ruWbG90xLSsGDu13sS+qPMzyR8e8smnmbx8RcR4vnxFjSYtNNjevikO9r4hZxE3n+tdbliUh29NWjbpTLj9ZewNa3aktj4tmg4pAIz////////////////////////////////////////////////////////////////////////////////////////////////////////////////////////////////////////////////////////////////////////kgNPb6//WSUhEUTIhznUQXE2U80Y0WFQpuz4k0ISaBlBc8vW+jWDhDQpSjFggYQUELnBQSgbXx0koFh2s3NRpC0vAw6QMslDLUoqrVZHdZavl+3NSPUvtKZwXKWmT6q0pSucpu8LmIpKH6pFyKUsQaUzRjSxiIydb6437cv5llQRKM3ojIIx9uxUlWdJqzjRPpZvUk7Vx5FauU5LqtXVHNU1uTVavLH/uU3tbvWaWS0Wq0/ljzK7u/9v+cr81V7Mb3Xu5ymnqS+ns2Zuv3KtW/eWNv8cc79XVv+amL17Gtc+pkmJKbm3//+1tzwAkou+cSizFsmeev5FotuZLTHAU4rBGCECi6IwdSGQD0uaw3AHGVtTuW435fVylpJXM1gF6pXFGCPNG042CrruN+tdfcP41MWNQ8+5B46webMwDAOAt55ps7y3hIzzOo5DrLucSUThyNRMDgFsOgyLwEmTtiiK9POo0DCaU79UHAdDBVTuJvsxyMsCzAyRk+tzXb417zy0Z2LEeBePDbFeo48uMvGGd+zxNvXdIkV0+VGHld3jQsQoErthpXUSmnuYMNyxA3DxS3hZhe0zuz+j6A/mh1gzuTBJLU233/2tuXwYqzCQMSMtBrogKTiDFC7yQVpaCCRth7qFTXmxt3MRV/RmGjWBk4Nez5OqEDgxcEC00JkzhvE0FnTExI8hzgxW9Qds8OOZGL8GQy8xdCpUIgDOlCiFoL0o2Z41LlRJw+hbznPVuJgQcnSoMclYscZjYHJlHWfhvkLXJ5GQecRmiQULjIdBYGeesZjnfpBweWntlV1soKMiO2oJIsOC2K1X0hq1cx4jH35+o5oju+/05vnTO6hQYzyeI1XhVc3kRcwsRlb4dpsY3WFml25zb3CrZuj13VxmjyQ9w5JW1uP/74EAAAAovZtRrOHtu2a0anWsPbZ2pn1Os4w27i7Rptbw9tgCUpbdttbJLNJMzgOKNkI5lVQsPTCSRAJcSQGl8IQIppNw458VRJYVRyeMr2ehs72OtQP/MQfE4gPCeTKH4mzlwZpgzmyV23Kl2U40FkTmsaqYT8by9D/T6LMceatSJPhzBPP2o6hdkOJQznYrSCk6SCyp386gNe8KFdC1VhlcGFOTOnyMeL8sR0wtu37AfUsbNYsCBCiPl1FzBeQ7ua6gMNFxq19PL5gQMRbRKP302dbzNq+41svK50/he+KY291f5mjUxneI+Pet4d4tNTRsRWEX////////////////////////////////////////////////////////////////////////////////////////////////////////////////////////////////////////////////////////+SS3Lbtt9pJYCBw1N4mFmBjARGW4hx+AYBL5UC105GwGlaVDswG6o6LLmLDV2LpbzbfwcmbDjJ1hlAl7SjKniL2M6ib9QW1qHpHGsuSpx5YX1XJZgOESQuQKsWYxY24ClE2EDdk4ArEzAGhZCCluIAJkT0hRJhZyXI0wR6lUdJuNR5FvJ8aKbYtvcOVI7JV4xuPgNzahjBNBrqFCg4dSuDcy3pHizUcWyDS7lVWMGdZltuLat5mSTwI81a3xrcP3ixaRqxY95It618TefFxGg0tWlr1zqu/9a1CJJSk2+/+1tzIwqKloFlAuMRBFoH3to9hKUuTyLhukKkorKKzIAUpyJddWUYnrvaStVW5CYiJDrKobdoiLIrS4VTBYzhtdZ8+lM8NNBUFX13MyZM09r6BEkAitAyupOlapnBrgutk7A8uQTrvskaKztVXGVQHTNBeVnVBT108pbTVn8iDFarLYEyi7sRx7orDMth5g/JBI6SkfaN7wjOpHM2ZVam4TXkE9JIbzkVWpDnZ6bmZbeiNy5aqU9eUU1jCtnGqP6PO5Wq5TUly1Uo69+jzx1hSyne8JmvauzVTmEo3nypSY91av5bqarVGwCE27dt/bJKyslAYCUJArkdKFonLcYsmETBLQBoHTjhCEiMyePNuXfX5TP0msCQlgSM5dJVSG2qPGzNYZMsiapRBEEtTTqhppU+gJiTyvEpRckRiFASdyggMRegYgpBKgjA8h6F09f1iObpuMZBjuU+H6H4LNbfK5Wl+Udm9NrUZKQEi2OW4ctYNayaY1U8VzI8lQnUN+zt2o7G4qZrUkyJs2OEFpalLAb1zWNDV76DaA3PmSDdFqp8W5mdvocFtiwnlJ41cwojHSLEhxYc0eNJE8NtzefdIcaSuc717OeqZ1B2P/74EAAAAqyaNJrGHtsxiw6fW3sbdzho0usYw2zsbRpdbxhtgACW3NNta24oqmkuQv6eyMTQCQK9peU3Ch0iUGAa8IByOkh26jvF5/NoqgSQbKiYjIn7Txl03blcnZRLFSvapUp6XQ0wADNdmkgSFy5tHnfwthDCBEUMAIeQYSY80uwF4VBfGkRO8NdTNxZK5uJqqjHK1TMbK2KEj3KMfq3HJe8WD8ex4Cvc4cVziapZUyzwtP5o1oK/qta1jQcw3kfL+bdq0tbcl8Pa4rWsLV4WtQtzaxEi0tieBPEcPm82M5ifeIe66i0i/VN1hWzmm7718XvC////////////////////////////////////////////////////////////////////////////////////////////////////////////////////////////////////////////////////////////////////////////////8AluS7XbWySs9T2qodQKBAuDEYGkyqNIkWA2BoXgoBbuA8j0PA5kuCZFiMktqHAeB9AZwaBfS6nmY145+Bzw3DZooZFcGwwVasH2vRIYb6eL4PIcMCctCItNqhBZxcaEtIm07A+FyJIFIHxsldYboduMsH6mq5SuRKV94lC2uQLzLCZC8qPiyvWt1QziplaLoo5dcMzhEqZcbOnqPoS/9dmBpi0D7LTuJT9ir8C1jt6zM3fq/LG8t133ms1RS924tTcIBkOFSQAi49rt7ZJYYLMJeg5QtJuiajFGchcQbGWvFAUcNZljSye4ggljdVdo2DSFhl6zzekhx9kgfiU5NpSQC97nRd/7tuhSJgWHpRIrUagSFJugUa6UvVZi+YQVYyjawzww3AkSk7vXoJuP1K3+paWPVHfhzVq3PxOmjVSSQi1LLlHRy3GplHZfDcKo47LrkBS+fjFnsjs41nrk9Wdzvzcbmc4eq0tiao6eX15Xb+lnc+zFzGUyyVQznR77c3YprMjo5ZKuzdbVWzD+dN2nv3MpVhVrZWK+c9O3aSzzO3bpKHtLnT17VNzGqiQlJNtv7ZJXMAgELAKWZAmhMcXDhKP6uizEfUijnAQJM13kDwAVCM5bu/KspAMElCDvqwpBtbSYT5Lvf1UkWcGCoccuC8GvIyrJTpd5sbuzg4NNdVQvWFBpJLvYKvRDgo2kfJX+gGzPv++sTsyq/DMxDcDw/MtFgeQy3OUPLBVSRvvAsNZUFBIq2EN4zN3lygjE42fGbh/LON3+4zEGOxNU8vvSGQS6jh2ai8pvZU9NQXsJ2pKPo79P2thS8nK1avAtFQV7HKtLUo6apfzxmMrNemz3h3WWNJMZ4YU+85HT0fcLf0V/PLH61/clP/74EAAAAqbaNRrGHts0K0afWsPbZ15o1Os4e2zf7Rqdaw9tiAUpJdf/tJLDYct1C4JMJ6gM1ikKSMA+42nSu9+BYrJKOtgFQz2HwKl8spwok7YwEiDIZ+hsym0tllbhTrMoAfRJ5hF3GOPqwNrsDuRQi21WQjIJgtjRNtRl5eQMDyP2CixvD6OJDjmaoKEEsbUqwNzkrllgtCVaTcDtMG0WsJyvD0xMVvJaJZazqJNhfZqRrakdRb/W31Nammf7+oEF1ud57SXg7tjep3Pvd03bx7w4Ua3u1PI8e7/Ut/W8l4tYttUktGxJAxeNFzEi////////////////////////////////////////////////////////////////////////////////////////////////////////////////////////////////////////////////////////////////////////////////////+iU3JLttrZJVKzOn2NGOFmE0g6cW5S7TCVyWBctJioOAMCRpZO207KiqWSOTEZxKRG+SLFaWhxI4VX7VhZgADxhuuFGw6hisIp5iKSvJ+rzoO1QnixLgwMRy6La6iN0OM5P0fR1DNFrYYa7TaPKuN3s+ojC92rk9KsQHK/Y/E0yNzJ4Li9m1asbFtOTE3LK5cXTC1K9bUlE+ztVIOWqSvXVISpgx5L3tW7yNue8V7l7SNHgQv9XVjhFf7kpEzma9rXvh/nU8fOr+27xM5tSJSBBYIbtv+/+1twkAWlcIiDGmgIIgRtuCXPOVR414A5WBxpz0uxE5GXEo2OMubsnAyBy3WS9KryYrnM1h90lzPTALTHSbdx3vflRSLxZ/WBvC5KIz7SJDbJ9LK/Bym+SxiQxcrtjOoPTicZ/GiZzQQcvRDMlWIznubpgVt15amOereokPrFVLeg4ZczASpnKKZDJlhkVrErFTvSNVeXBy3dPQXT1Xoe6cEo4Nb1+w0ks8ZlIsMKHJ18uZ3jySCWBCDHUCOLgXM10IjJxzS5yHiiFY4WZ71MNgkyqYSNaoTFpzbpocuJrPGXbyDS1KvUSpLb/v/tbcnQDAyg48SMc7FwhEJSjWiDgRnwUBMjQehA0pjzmvfODinLfVpiw6ObD3URHSRZEUZeyfdWDQwTBaCNShacVp6R/IrBK+pbKpW05mjUA2xwHAP5C0gdwvBOlC2vlSdzKaSFmW52Uq2nj6IWhhB2VpSSmVismeO0MTrbdGNsrfBgPlBCUr44M4hKrFGxc4V9m5k1tn9WI9nrTR8uH812WOzwtTxYEVsa3NmlgVgKeWeG+hvHG8W64zi337MKqZWODfUHTFe2JJYGm+88KekF9qssJ7NvMfECLOP/74EAAAAogXtTrD3tuzy0ajW8PbZ1to02s4w2zxLRpdbzhtkSWpLtv9tbaQyNgllhFVRCUA8ajKrGCD9Yy7iR0tJIL9+hCtBrIezMYh4OY1TyWSgNkDzFOpZOY6VVCYkUb57k0OZsOeKp0MVK7NU7H9GGiYYHNrtEte6fdVHWqU+0JQJATodxyK5NG6Gi3xJpi9lqzI1pa9MDi3ZWIKuVypU2G9nUhotr+E1J40r3UzZNDS67jqnEBFRm6ZrePmJtZnJ9hVQVRSG8szOcNXOTW9kcVCxohmeHyZShby8vlKkDGZszsONxt9io/i2zBzGtKCmBosLRumb///////////////////////////////////////////////////////////////////////////////////////////////////////////////////////////////////////////////////ySW5btdvbJKVQgEATAQ4QAxaCwULAUjWa0EmCIFSSUptjRZlyW43QqVmjvMJU2ERFO1eM+a0KGThuQ3HIkvWxHarwtWkcotWJTqkhm1QwG/kZFyEPbUcF+cCjEPFjZS/JyRwhSN13aOTtHyJ0tnfWDiHdSQFNCvFhQqUgN1pXJ29w+V6tY2Fqjyw4LlI2WZ07p/jDfGb6wocePqDqHDf3b6u1fpW0ziaixZvgz9rz7w4z+LL81+Y1pNa1jfruNmuLazmsPeY99Rq++q3za1ooADclu//2klctGqQGCiX2RtBUS4l/FUIKZuM1YLDvyIxsghDtysHBUxZVYQ0vJmDQmrww1lBG2sXQEpWCT3bUqlqhhb5aDHIFdtPJpa+XugR4Eh4lImfJzNzlMPtmZS4aeruOXAD7Q1AwRZXz4vY0Z3F6uCrIzrsAKEW5+kisvXFx2qVojzqZw+ziG5TL4eytV7MQjlqcl1Nj+U/j3LXb8WqRDVurlar179mtWltyzM5zmMppvyywwtTHz+GcoypaLK5n2US6JT1DMxSk1M1MpfyX3sblJup9qfwz/mrGFiar3NYU+qC3dsar1wCHJbtv/rJKzsWA0PigGMePjuh0uJCFaF2GKj6FpfRL9kZiis0ht93GDDB4tCQk+7gcG2NYOAW2FJFV2wl4Eni448NF1cqQTkScYRPNyWAVXTHjbAWpNMCxKl5ekRJLLMWepsg6CGlbn1ktmJN88Eie9lylUcSIS+VExJlqjTOls4083rUVtSKvDM7VfffKajtW8Z39VX3lUi7Erlampa8zK8pRyn1RZzc7Nan4xRUMxLJbIcceWIOm4Hp5PLsbV6rRxCxB1e5INz/2a0aqd1h9u93eVuaqVc+2sZvO78pr4awm8qSlt1MrE/QVP7/d2pSP/74EAAAApHZtPrGGNu1w0afWsPbZtRo0us4e2z1rPptaxhtyQGpNfvtbJKOFHgJHJkrBJPllskzngA/p92XXkq8kCUgRychaANFORhz0/XEUHawQBVgGl224ydfLaL0Z0iuz4LjT5g6A3TxlM9qlo4ArVr1XLmym8nUokRinJS8oreg09lIj9pEGOqpaO09VCMcozJavTJuUnNaSyqvurFzVZ+Fy1l59SCv3l97Zmlt/K7P7elGbMuPnjbXVhipN7Xffv9WIO46bcitlFLrVtvNGaVx9l3G70rNMo5YoB////////////////////////////////////////////////////////////////////////////////////////////////////////////////////////////////////////////////////////////////////////////////////////////+AQ3Jdr/9ZJVspIL+FAArWM0XQpkDNW7gKk/RMhL+R0uw0Gw4DrBUSdDOIcR9a42N/noXiI4JNtDfaCGeNMQ9lzWXLRvcZ+ZOzichpTBTuq/yHiQTNDHNZhCSD0ty7J0XN2nj9OY3GE5zIiCHgZD3RDmuESjjvleZvdmjsDtTqSHHxM5Ro23+oFH8XdW1XSR3kOFGlrHkhvMwGFQwlhnbXKLOrJNMT+ubQ8x6ai4vXMCuPV9qfO9wI9M6fxtZ3eJAzvNX0T0j5fa1Eka7ai+DretZvM918tSATc2+v/tklvBQdm4WlTIEI7JQwl8xgUxko/HQcLD5A1L9MwF0cdu5YWhzi0EignvK0vC0x+igzxPo+DyzKvGWNOY0n2vxp6rkbUwJW+S1XHn4b01Adglx0vwCAcZNFY9TifqxqVMkfFWICytKSidM6MvJp8r6NjWVjnHSE7Ymtsl27xMSKt6wwIzIxM8WZ/BiSw6XljaXVoseA4vYO3Om1c+1ExTy0rLLfbUzdkdv4rg1tun92qPTW47E9meOqxl1Gq8kwqVYyR7w6QNeeLBrDgbo+tBtEpAvSEiTHLdr/9pbY4kYKiS0pmbAnLBQWBVLBYQboIigiGXzgEzjafBcXbGO5ak3KKg4QiaSBSpT4piooWm8EM133S/DhN9GWbA5joS1xomtJ5Gsv4nG7Rf9bJQkHFLSJXJJoTVQO019fToSGnnEyW6xdY0ReIaGs1ubQUay/qjgwGMROzSQ2uh2l8W4ahThXpZWnfy+UYUFF25qW1KPHHKplqt2M3p2QPQ4ViCos+LTaRvKz8UGVSvpx5HHYQ3R4WZRaQPbYj8ryh21ckcvm47XlrtPvLLFuWzlJK7MsrZ16XLKx3OrVwyt554UO888tUuHfxx7njOaAv/74EAAAAqDZ9NrGHtu2qz6fW8PbdtZo0us4e2zqDRpNaw9tiAU5bvttbJKquRafcIW4BcMDNdVzVUh/ivWIg0EOBAg6zbsHbsga3Ru8rWGRfTPDjpNNyXcviA2lPQsKzKWU8mp1nSmYis9AlHB09PP8wJ9o83Xv7SJWMqGyGsuKgYTXhRIbe6SllVlkXQ8G9iqz3isO6LafXNZYOKMrVi869HeSMk7O4MDyBF8eA4ZU3fx8fszVWniWht/vGzCpA0/iNcNxgwK7ge9aau83JGj2vH3JHvCq8g3jQpL4jVa9zU8P3vpmd1tE1EniYjg3////////////////////////////////////////////////////////////////////////////////////////////////////////////////////////////////////////////////////////////////////////////////+wS05db/9ZJQSSmzj7QC7RjYgJjyBbvOmOByGMQHguWcTSb+XQ9JzA51FOVkhg00mRvpKb6bQeJoD4TTWFbnEW0+jCUk2OMSh9xZG/sNvqypl6lzCk6BkiFkGJAS0uBekNGwfKXmO+KYlhXzQZgV5eTxCOooaCkNmbTPI6b8XzAq5xavotnu1fGePcMioiQFfGxunj4iTL7/FMYg6r5mu7JAiRGu8ri1wWiM4VfwoT1tjubdTeHLeLyvvLV9AjNUsSrbDrnEsHF2+BBzWDPW+NVgy4hwrah7gxMxkAE5Lfv9rJKWhC4LJDUFZqGJl4ZOjAy8500xGMl8ZYXFgygaEyw7if6B5AlSKEXOhWq1FViYmRmyCGDKylMAvA3FxkALLphnKkH3mHndiDnDQAqcOVDlJ8zpdmb2OO8vDUyGo8fza4ocQcR8sJWh1ok6WBKN50OckdXtzazR+wxawmt/Or8KfqmI9YX0eFOxQYkakk8KO4WpaG5v2zcC8VsgRlmJqAz+0D4ZnDbXSG2t09n6MnaqYy+pCo2blq3MMasB43OMXG5o9Zm70isFouWDNWH1xiPRmu46IBacl131skqElBKQAiskZNCe8YAgaog4miaAqbIyIVJmwIJV6O9ed0afL59baMEIjSlo8YuoO2A0lL0w2jxEt61xqkipyyMBOA4bc011SrBuSlsXjL8srUCRRfD9ZC7ITGZ1ytKeEaTSwEqPVGmUnUwa6HpCdpEjPpgUSZTqFtkWXdFAxxGJ2ilVhEMyoY+UTOqVYz11VZjKF+pm9DmXTS/XU6DiQFTTOUxAYm6M2LTxD3TCecznBins36WIbK5P3JWsXUqzZgisjur55D0twGrWrx30TFNRaf0lg7gPz8ZmlS0iq2ePlhj1P/74EAAAAqjZ9NrGHtu0G0KbWssbZtNn0ms4e27wzQp9Zw9tiAEpbfttbJKMOIFyg1lQAp9IQu8XxhsNtYjaceKrkYXwYjVNiWnx28m446XMal5f5AtIlnKAp/F4oAp627tG4UHyeLyL3S7RzVMuqXSp61qtapI/WoKUW4TtHJck99tZzmbtXwbuamWYb/MN4nGJsaGBURKMltRokWJLWNHgscR08fsb6XeKvKUw4MDA/W22WLHh6j4j3vAs57pNR9mqtWaUcaXntGi+BPqJu9dvM4mg7gWhSxILg8jxsWzTEOeuKRdXtquId+xwhX////////////////////////////////////////////////////////////////////////////////////////////////////////////////////////////////////////////////////////////////////////////////////////kEN222762SUYJNzYWjWY/KaE0VgYebsXvC4xHtYQIJO2WeUXWIuV1hMlfMsvjwCWyLlhJpStuCfyk28Zi7jYpXXj0PJXVpO7y7F0ttDiTjPHEFhB0BeAjgcBAHCVDIkrSQTLrjv8aHc7Es5hCIh5GXRExfaFp4rQRIRMHxTS7zaNxo8ossTWHqmcdbr6XODJTy28B0gvnZfyp0vTlzoujvD5ka0aXUfM19Lne2PCosgdWMY+vosirFrmNPnrmUWXdtS9Ye+ytuOODZve8sXYW2IASlt1+1skpcJpyjoQwayJZw0AHeRrU1D6GcM2Ag0CDRFupwDw3uN+nBhlpSIJKISq0Iv4t1FUrCxRsMYaUywSCgDWgxAUI0l01RwXI4vfhMekCfL9RlqTh4uDlqDduRsr6OhynGsrdN7WjlpTWnshR9UcoUFji2OSijiKlhhTzxWqdVMj1DliKySY3PGQcWO4tsajZIwRIUas0BQRldveNYR0WHDgsjyselX+IsPTTiR2zzPbUhu380s8WZ8yLbW2/MHDqmYuMQ80c7QMQu5TuTC9s+coUSNGLIgNy3a//a24EgBAyAEWAEMItYRHWmgpCgaVnpQYiDOomiSm6w25B3M8LgNKIDgAy8i+aknMTckKLTbROOlYkJLKWCNbUpbLKYXBDsxeglbiN6TCbsvoEwPkK88CsHkSxqMkrctMNqMokQfiEl9CpMUgpmjoMUtDBQHZrLJbGxOTMquRTbDXEyPiXQ1OtLJFbXBWUOpXMbUcp/uSzFOmqNO3CvZSTPDnhpVIunFlqxMDulmaMroay821JHbidJ2Tq9GmSo30lnyKOpRN0SiuTjbBS6SfvmW0ZubIFmpwnXTg6ex2GHBcHsdbkq37y4uTk1v/74EAAAAnxZ9NrGWNu2M0anWsvbZxBo0us4e2z3LRpdazhtiAEpdtftbJKtkaZOkJQV0xEL+SgmU2IYLcRHWm9S10+nTLkSQINflsEMJVGFWyyQO409IwoTnHen60Tfdu6E9hqC9LD0bfeHp27yMxBb1BDZy+uZodmp3d8lV9aQwy5atOz0+OTsWnNSIsdX3zy+ufMU6E8pPPWMWOI16tS1U4frS7Ty+Nev9be7Bryw9u3bOyBRRJTHkM6TRLL59van91M42+u2ne3r9HJ2ruKMO741f44LNVq7akzrn01/4H4m4kf/////////////////////////////////////////////////////////////////////////////////////////////////////////////////////////////////////////////////////////////////////5JMku23/2tuZ6JAU9BGJFRYPWl+sl6KHAwAvxElfD7JnsIfZTBupnVpFNceBVoGHHR5Y+chSeT1QuZBCIeLRtJjjewhNqEP4/jjS6jzdiHXkfuX0xfQQRYJ3E61OhTEo4q082/U2dJ2djRiPHhdmPWZle30yKhwopntWR8u41rLluZ1hnbat8GRuiXgT1n9VMiWJvjWTkZmlgbUDk2McF43yXViHxFEq3FypGVsmr0mcZ8R4MaA/nbJo9bVjUvPl56wo1vbDhAi7gwZt7bsZrnT6tGaDAjONXiACU1uu/tklRAb5ao+MEOG0cUBKgKw17j9TBoGUyYSOAWcgldeIgo6y3dli1yyywxMNXDohcg1qkf2A3KaxII+va5hD7ywGDkLnVtfxLh9BoKhycTtjQFuFSFOV56JsUgJQS5IC2pZZP9pO2Cr1ehabV7OzGudUF7H25TsyfONxXm1+4P0fBiqPDDR56e0ZwcfLGYHzf4TdIacbFX67suIc0bTpblXTLR6v5nbWeNGYVzDYI1Zoh1Qm+Lhqwz4y3SMG4auiQn7HXbJI3w4sWRzf5iS/E71rltuHSExR2+LbECKgE3HNr/9ZJRQAW6cEyIMRCjiDWvhBd3EOhlSLElRqSjihEpvNZyGUo65ikBUgaEFIQciLGBcAlGLUrCLTWCQtUSYQqukmnZGaReTOURFZHwL5LXfJn8BgYhlpEQkQAQAQaqqamTqsQe6WNlSvVvtJoLwLptnfJppewvcsVrkESWU6jdy1I5jbz0UGXpuKxiWVpbM5VJbuxAecCxh6LNHQy+EdieElobs8/VJDFyOOw+j+Z0Mp1njzOUwbZlUnqVKa9hZrROvJJ2Zm6lrUamqSUWqSKVL26GTTvJPft8zo+1q1zGc1z79ezOVLWWeNq/rWFPNxevUpv/74EAAAArjZ9RrOHtu08zafWcPbdtxn1Os4e2zkbRptYw9tmAG5rdf/bJKYJpoYPWWcLeF2ASG/rtoMgxB30LEvXHMJwxi418QhM1R90eQ+FAsSe9z23WDYtcaJnAMN0bSX/YEhW0+4skulK2fyB2onBSBcCM2Tp+Hca6NQBuyOjBEJL1O1Mb+LVxu2ObVfDSwMseNtzxtsKZyZ/EV7XSPqeFa/1GkraNSPAe6i9xhYwrXFtb3PrOHGHFpSLLSj2b3gv2J1DgzVex75pVtexWvFtZg6g4xnW4Vq2rfF4GN7xLfO82rqt82p7Qb7xHnH////////////////////////////////////////////////////////////////////////////////////////////////////////////////////////////////////////////////////////////////////////////////////////////////+gDHJNrtrZJS1ZjTIMg40UWAgr8IlFz0twOtNiR7hrxQfwfyR4oT3SU7dhKFPdoAsRNVWdsDijwE0HSeB2ZluL7uLHqF+oGgKVReH843Aj+MSjoxRCYxOFiO/Oy6Mc3y4ouG5DmUnJPWFCSWta7ZWttitdXC0NqQh/OyMqvgPJ4sKWG5MkTTJI+xeP9yZlq8evILuaGqVPM1WVTzbPfWolZsLvTdZ/ArGYGeNGcoD1jdRNvLuOc0iRpMQOxSR1uFjd4+KuerRsZvq+t0vCy8rG1HqDMIkx27b//a24gFhapExDCOVGapa40wASELos4VVXNDyWivYFlbwIckPGH1WHAHCwb31oARdL1K7RnjDBIYhyBL8sZzk8UBDoZNPuoxvkTTSe1y2VVlEoHI55KtB/tz5SwYtlUvP4yukjxDjXTMg2KE9QrTwzh6D9maF7UV5O/UVqvm5VXwwRMMT9zeqySQ83TNEQmGtNbbO5sUHa7tFhQo0dXP3FqcXdGZCNK1ptBfvLQ2J1ttjOECaO30fMLVEfL6oVxoodZWrvL6XWLWiRIloWZ54VKQ49sbtClQQA05dt/9ZJSAYyFMRCWIMH0oABIhMY6MTJDqfSWkZUUIgKauJLQAJPdNN/C6CKAFAkSk2yBuS6EJLBmu3VVi6DTG+cUOWw8v0qwKnaajWrtlUYgRby/mnm6D4PcCgWxjgjiJWfja7uhR2HAGMQJiLYhJUjebS+BeqCA/cVQtv2NC1QcsaaNferL0Jof0c9uTzSqmT1WOO63I5qFiiPYUZWq1uVjfO3wG6nzdfkgtTO46UURzlhv0YrldD3C26VkFvgKCNPubce7+uIVWTbi5N0mdXdVxHhR6xNV3aPnDyM//gQdPP/74EAAAAqVaFRrD3tswsz6jWXsbd6po1WsYe2zlbPqdZe9tyAG5ddttbJKuQoNSFolNCMY8pb7eFnCxFt0D2xQAGmW9AkSdAB0hGWt0I6GasnQoCMmA4IYTBOv0o6OE9jKpOuSUqfTnGiKSVVsbSq8YlcVzO4WmUFIF1HDNPKcVEZbbViqGKOdSKx/rarH7HWnz6Kr8eE2MLPAePawFMrFZWpzpZIIyErO3zzKyrOcDWaaFvDoUGltGRWNnnjKaDedypAisjjSK/7JI+c2GK2XcHTjtsaseryHHh01PaJFw+pTWoFqx85jX2/iPNQvt5WWB///////////////////////////////////////////////////////////////////////////////////////////////////////////////////////////////////////////////////////////////////////////////+SAnLbrtrZJVyDR6hyxWWEZZbSWotrST3sqRLRMsGGN0WIkcgmYMBTm8KSYwG4LkkBBCALidXjndGiJMu10Z4mqngzLs/SfLlCI2k9g6lQXGjw5k0zJ0ZXvc89UjHsrFfT0cT5pmuReys/F76e5+R3KR3btSi2jJnAeadq208BIPVZgsQmmVJ4etPKWZUTK4xn4lmMafnxbf6KWi2R0bx9/WabhhhTpa99W2k+xvRa7Wttih3Iq3xnWHefP7P3ylZvDOSJLcu3//2tuR2VNMmyggCD/nOD9QOpyNrb9OJMfFsi1oZfNgYqlRWLQ8rlPtWeQxpzqzesxT0R9aW8spciKz7tN47bWX9eJ3nBf6DIi/jyRyCbT4qxvMBqMZYlKZLkymmgUcGqPwQ4Xw4VydxgH+SEQlGlyMZOM0NQqU30irD/SDQp0IXbTKjYhbkPMhaJMtNhfzxGCjRlAMQY4CES0W08C9E6P8mIzT9BSi8EWHEixJRwoYSkOmpdku3HkXUlhbUY1rOmVTxy2sC2zMqamXTAqodtdwhsbe3aytoZBhTQtskOA9Y9Xge98OGsxI+L4hZ9bPo1YRJLct2u/2tlX0n8KgtMBiZ4kA4ROFCJuY9uy6GSUGDgDoWsg7HFGIEbLMFETMcBMDaSKPIxg3RynO1Jsyi4KhrK6zjO3uIjDEX1PN+U8IUFONkFQJKXYNIv5+lAX9Co6fbNuBAS5LStU5BEMBtodFQSpWYMNXP7ltPxFnBBL8eLSdyDUhfzETz5QqN0rVQZ8BZQ4V48gJkMBGlKqjeH8I8b5LVSnV24C3K1PieR0OUDmsq0n0BSk8UWHJ/XMeLGhSPn8SLum86np60jyuMbxb0i2gQs2+r0vvNsVvfdHt90g0f71P1f/74EAAAApIaNRrGGNs2ExaTWsYbdz1o1GsYe2zm7LptaxhtyAG5dvttbJLXQNo0iiFIKGWicxpYgGcIPGnAsKzZdrHGpoiPUdDJLKmfstclivBucAM9Xylm1qVtZhpYZ77bf0cjvUlhlUO2c6Sli8N7kSG2pgO1UrSG40rQ0btkJxleuJsdy4vfVW8vQ6qgBKxpEXER7/LZaWKiSuUJ4zFqNVZiI5oRWbrGCdEm5M3ZJDAqZev7v3i77/Vp6NOkjXKLrj1RzBCyNdu7E9et/6Fn9vVY1y1t52lel+HatflI6vTzVsh////////////////////////////////////////////////////////////////////////////////////////////////////////////////////////////////////////////////////////////////////////////////////AIRclst1jblCnSlalsYLCYB03EeApACMKmVTIxNlV0EJftYJ+JUv8eCmOpklcpNuS1UrkdWVMeadG1/wzeXi0F0XTUNhLrWZiBFRRzD4/HpqnHTJIkSFAmTw5cQjvKAw1edmcldI6qxYAeSKuUylYz1uJKufut9NcvzkglEzezr6lNnlyP87jWpohL91qfX2q0xT3ak3EOVs6fciu3Yegu1PyuWTNLYyuUmNbWFfHVWzlf3+dJ+G9V8aOl3f7jv6vLVuxlT55Y0+8rt3LPGk13PVervIsF5i0AY3b/v/tbcIhFvo0OsFSl0UCSbEOIAglrKECSMlQu0pvAEfjwYJsSeyVosQSGnosZ+lE0AJGd6WA0slbjPp2omTEy16CYW68FvtGn3aXRtYbk+qEro/lSGZEP1Nn6oW46UykCV3P5aXCMO7MCMaB+IYtuCgSDmuW03lgii5n+5mKwMka/hJU8VRZjfvF2WCz9coRFYzOW2arCbpxMq/D6UvDsdcCAy6eqlua53b+FCcEelXiXXmBaTmUXillE4I+WEo3aHLpwYXGq5lb5XCvanOGqWSPCcG6aql79zco2W+sOuIGu4x9kElO26/+2SVIxK9LZDgSJzyHAaLXqog/olEflH5Ix9h4xbwWCzqUJUl2oJYsge3NGYmUiQ4rBmLL5YWtZ20VYdZgkkk++qRKoVTNOWS3V/FD6dgLvtJZ6WWYwZCrgQ9VFHG4S1LFJFjNLIbV/CelkGV68+/8iguScw78tqv7G6zjxN94z8O3rtmpnh/zNWfrQHG7Na9HPv1pHK86CNU8qtTMdrWYzQ3LUSkNFD9+mmJJVgmPYWZLex7jS1LVS1lnatWrVW3N2LGsql/tPUsZ6yufjKbN3HHDDKks/Wwln37uMhpbpEZFP/74EAAAAqaaNVrOGNs2Gz6rWcPbdsVn02tZe27rzPptaw9t0yY5tvv/tbcydER20egwcNFMQGBWXBQwiyZkpFS9nBfFcbhIRPWKlGSwi2ouoq0Ja7TnvhsiU2bTXJDD0XYKvx9l1Y2pmA5+LuFbgaRP7IaRLCsLwlHvjidHJ8ITEAfrGWvO3TzUhIXm6PFfbEnYMCqO6AlWmSZ8trC+qXRjsWG2a4SFxMMzhcmNscbqiO7p0EvLcPW2Imn8bdZSFpAIBPSNrD5hflXjpcak9llTF7qN3bze6c7xhpi9GJciamtLdf61c+KHvW0YvEvmYf//////////////////////////////////////////////////////////////////////////////////////////////////////////////////////////////////////////////////////////////////////////////////9MluXf7/7W3LPBRCdajCVQvwDRXuSATIApcAqWK1ygMInDKl0Pso1NoKoHmEjS06kSoeVUULjbIHhUGZUsZiDyW4osDIZfDzhww7193JRm3zJn5Q+7gHMZBlMZQobAJxZkhrbc+eGWd8rVCy+eSTvH7Uz2SbArmU8zIMFsWYbDhqfwIuXStitLY1RoEF+sUZYt9zxuytbFBbIOGJzcW/S6jx4Mdqwl2NTK+kd4xpJlWGd9Mqkop2DPXUOtPvLz+mJ3s+MSyR5MYrFj1nzHi5gazfTNAj+72KEBANzbff+2SVKd2WAGXkBAYmcAIzAwsHIQoZCR0EjbT3wTKBwCoAwR+zI8AxDoLAoIBgRQJOhBOy5RZOKXK3s4S6gtbrYIs4BdG0zRWvB724US2WAPg9UMxgYivFtTpsn8W1hOZjjoRhxU9HJqcViJWjfFQ68KtruG6OTDChKlXZb2pafRqWq8J8hsWZ5eC26h6c2BJQmh4ulOwOc0jbletLWre8tEiRGBkisWdRXkLNdqtlhMcHu38NgriJLbW7Raa+m+f5gW9N1pPVz3qDDvrNbV8DV4G24HCIaku1/+stqL8hMMNMGmBsgPEolr+TxQOHoUjQpL8L5URIj1WpV08kzKVl48hEBFdmSLK0o6iMz9uDAkmUcUPw4ikYfppAmHAzTEbh7jNnQijpJ8LWecYoD2CySHLqoiRCQGcM17OW1ubDgChnNFJm8L3OrFIotpx9S00R5D7ky0jP6PmLcO753FYE8ipIsLslYrpSsIF4hJDFp+qSd1NFDkodzklV0cCVVJzRUomTfOdVowWyRKtipLgh6LLchhSDcTCUTTArlt/BkkXLxDGqBGvBbtU1BpWniVkiKxzh99Wt4Wq5plteXfRW//74EAAAAqaaNPrGGNs2c0KrWcPbZopo0us4Y2zxzRptZxhtiSEnb/ttbJK3qB7kGQJrkGQRYbdUSYg3yuhEpbbIgjSXUh2WCFb1K3MFeQtsFiJFoZKwJFtMaco247+yp+H8fqfZlchFLAUZe2Hc8INldW6Jw4giISt4SlPmLVsgK7qlrVmMt6Vky8+ieXMXXL7FuhsYLP1PFL9FZwakhars4oUtsvnitC28K1eZr+vi9Y1kbV6tNOOyYspubfiS3tSjp4lOXVJjWBdaKbv7Vvd+znvI62s5HlGnjmt5ptvyFu9VEETcw3//////////////////////////////////////////////////////////////////////////////////////////////////////////////////////////////////////////////////////////////////////////////////////////////8oluXf7/7W3Oqg+AgGoAmYwwQ6pxoDRlLYNZKAhCLDbNEfnzZw8iUKQzWUbi6bJhUaSxb9c0OJxF6m+lESVEmTAsjZC1aHXX6sh0m9fqNybJ0Kd+i+nsS47i4xnQvauCtVz1j8RVqzSSgwGSG2srU5aiNTerXzqOxx7MiGSXnmf2eVu6eOorEzRKyPYStfvj+nu6WNPkY4JNXvrK9ueX3poRr1SvMx3SsiRosLcGuYOmCjkxMEd49rGe+ixLEh4gQcxdXZLQ7TyMESBFb3FQq1Xz93mSBElg1h7IISdu231skqHzKLo0Uc8B0nJOOXTCpAUNk61g46PoJgwaeS+nKTUUXWTLwocVugmVrUtWSS1EyQSkI+6wDiv7AsLjj10kmhDK06WuNaTobM6w0GCmDC4NNMz4Fx/IiYDMBwcnadStPrHvOUcrxunQjxO1a8aipsTLurU5S/ka05NCuTy6vYL6R11tbyIWaxFpMslVPLn1VaMp+ahXIW7C4wvPH0JeyZMlVChFBLUMmFWDizVLr/yzmv2U23HirZe+1Rp2647drmns5DjP290p3iJAbdtu/9stqSyzC9zxAUw/STNApCg9m5GKlys4QDWwu1GlPZwV2MeQEy2Fj02hlgsYac1l6Q57/AgceVDQKUBwmvJfpusDdBvVUCRT4LpS/jeK85apk4gk9TFImHnpfhrLwve/7/ZW71uejVJehL3SyJ/2VW8Nbyu2sZihtO5TwFfnrM1Par/TzN+xLJbXlFSV38aKrp5GXvzD71Q1POuqSRvjDbqS6GJW/M3SRmWTLeStxGmPjJdP1A7tOi5USrxZu6ZDL6RgbsR+tLWQSms/9FvC3lPxiX6p+bt1e42b1mmsd+tjGt5SmZ5S56oeVcKnf/74EAAAApVZdPrOEtu1oy6fWsPbdtxn02s4e27zbPpdaxht0SGnbbdtbJKmOrKraYQo9MfISB04rxkxOm36NCBspBwHOfmGpaXqhcKtsKHBOFHr7uJSoWW4GnZ+NxWvPyDUux2z+MVK2qCtFo1Pjx4KCdlCKEwPMkS8l16RRURGD55EfMyhOMDVGUkM5CNNpeTUl3++RUSjZUimQOxA7RSiWXYQEiDpBlZibkEUz0pG0yXSaOtyOo0Y+jCgYMCQwQfWWXJRnbpXUlZHy6q6JmqzbtNOoQlkNWnewdYFgx///////////////////////////////////////////////////////////////////////////////////////////////////////////////////////////////////////////////////////////////////////////////////////////////okNy3a/+2SVH9fBVBuyYcKfEWhe+SBzCzUg5CkAga2ilS1Wc0emMqBKKEIQIIDRRnRYcWZaqpOqmk6E5Cw5ahLhwAuBQ+LO+zMQCrMqbAy+Qq9Ygyq4SVRMAt5/KYfpCSNDPYa2ngsCVk1platMD6M7iMTFLnK6cpXM32tyY2uzgxSXmcHzE6cbw2q0WrE4Yc3JVzbUD7K85Jp0mI7aw2Zaby4w40eWkRggQKzOFF22qNVqtTwcRpXjlXHzCh7rAxi2573xvWraxeBasC0Rqmwz7jagxuqEAMu27f+2yVqAOCipkhgEUOqQueQHSjsqEyTJ4oLv2KlSvVEwxfIgCuljVeHR0MuXETCUzUNDSquQky+AmPKZNUU/BKf3sjd9kLjupUgGmcdmExLmUPYhRc0TDJEnWJGp8wGJvYYEq9XdnGNHVU+YLL7tjY9bW1PyKOBqJFTjC/RcRWOK5Q9IrhgZmdXq8+jlbTiNd8vKWZ0sqVXRveO0/Oa5xAjWo3M0HEWLXN4r9yaWJSRW+rc9pp/FzaZsvAb1e+YJmeWI+hUjSLqFGj3xiskmtX3HzmfEkDIQQQ27bb/7ZJVGDHgGCl6wDZOKNL6vysI1sxZhYBRMOLyhW0BADiLpW0IgDiVHlha5Q+JIWoDG9ur/bwqlXw4K9BRahhQ5kKHRDutJ6hU5YkpgigzV1n5L8qMlUDF4AGiNJUva6ns2eUwCn3FJdWtS+Wy6VOJuciFeXz8etXZZlZ1RxuUyWH5a+UXsy11ZJKLm5u7F33lMrn5/VS3UuyC3FochiadZ5pykf+xFH1guQtpKYn9Ln23J5JQVpBb3vGMxHOxPUUZhugpJbjb5ar6q1LMrl8/G6aMTFLQ91jVz/n49tXY3hWo/v0kUtU2EqqzN2ftJv/74EAAAArnZ9PrOGNu1Gz6rWMMbdkJZ1GtZe272bRqtay9tiAY3dtttbJKncRAYl/Ud0UAgOQxRgR5ApyK7QSOCtIoUt1XTapeBClgmYFzSUjttaZuiAuROtzC+2FJJ4o8EVedZMHxqBGAR2fn5638tmJ6gqUGdhHP0ytXFjYVsDo7CRyQYJ3zg1VuiWucSIjh+EzHpEhmR6fsVdQjxt+x2foUFKJ4KKImUM2MTqGOb7xi4aqzN5iphzdM5CijePT6YFtF6lIdqEPF/cstW1bcvpHDS+IbTaKP3Xpvzl5lbLT7DeXld17yw/WD//////////////////////////////////////////////////////////////////////////////////////////////////////////////////////////////////////////////////////////////////////////////////////////////////////5RMb223/2tuY0nyk8WkEfQkoGSxdMwSYJxgp708L4XEwFYVPqRkZxwjtRVepfwqie9hqmVxdjgkoJBDzstBX0/0rSdhvrytBdt1Vu2JXXllOwwAq4LgcIjgN0OMS20ao/SQQvnYcDoLRkH75IXEwzeXFwwRrxDEImmY3OFZ4Px+YWVQfWEfR65n42qVSrxsXTAdwaDnl4y840lePEaykTqqq09PxMsuUXP0h+eHZ2dK1DNF93bwPrN57V+O0W0h/a3+rzOLue+DWWk8Zy0u6JbZ+y3wUgKJu222yNuOWmA3MRC0dhaKiGk2fneL5DVmUF6ZEeIKd0F5B8yVQ5cHCQzi1NMeUr5aU4pgon6qIBkSaCWuRD7YErC5hiAPY/ToxBmLtudHZ+115oCL+yHINwXA0XaC0fyydZdzcL8XVWRV45jhU6KTh7xDpbHJ/faToz01EbGyLRzY2yK4Szx9PNwoMOPNl3Xy7zNjcR5NNLSe1Y7nNnUDOcWcMxKyb1l+zuc8TH3ilNUp7Q6b1fP3TMKBVoAFuw9oTyF5Fpwwklty227WySu+ig0sqgQsQN8TCIhECBBE3CoycM14FnCtawjksCgthhiwmWCIyVCi3lDhDS3nWVABVz/hQ5FwbsOrsghrEIhutDUcaYsZbr7QW/87C2wPY+jIXBtVDHQ0SxHkfm2NbmOIWg4A2y3JgozvTadIE3ncoYBzo9cMCGoVKV6+hjgmzoo4q9jtlvZoi+qj+Uq7V3VkrdqqPlHoZ1+E3KVWM8dhftz2fVlk/0LnVjWTyicbkSrzrPNfRwSBBTRmORkRcijV7cwH4sbeQ1xGgQ1PPaAyUV7A8YHCO/tAXDIbhwItMIyMyKRkzs3DgU7krFe5v/74EAAAAoIVlRrGHtu5E0arWcvbZitb1Ws5e28FLRqtaxhtgQQW3I5bI25RKXgo6pyIqiAGmlK9wFUkczlJpH+EoeU91vZOCBOoqZ1IlE+uhKIOHTqFUtz84rL4bjUSLfyDlG7c1LI7DsllDyvXPrjTGkKNxSqU8D+Mo61bBXDlDfyRTEbmmRmzAUT9XOVG1WbzVvcW2HWfLFAgPX2Zo0R7BlkjbYt49GzGYeoVqRK+lI19v6Rqwr1nhfGN53qLEnprG4+MYm89Le8aFDc7LUp0cuTURfKxx3P/////////////////////////////////////////////////////////////////////////////////////////////////////////////////////////////////////////////////////////////////////////////////////////ySSXJWpbbJLCSINWMDNClAHaMoBtkAsNGuo91E4cJS8UgplnJjgbTmbsl41pIbUW3klOmzlQf3G9WjGJVJp5fUte7EFu/SZwHTSAunSUOIx3hDag4cFUfjs61yqm0LtjWHjqCXNSOcBDlYk2WJFUJuk5Q0wVlXKlFP4e4FEnFi3bms7nrUvMyiUzGsJ0mMFVqpakanr5nW2xeYl9XQ186Wfzs75dtjZGQm7CLSI67V7DSOqo1NyHInCgFIrt3BTjg45P1ja7NTCxK+EvNjxDFs437thZmFcv1ccr1kYV2/VT1Ks0BEomSbS7aySsKSZWsCBQA4AyVMVAyySAAvS/oQQ3jShCC1OYqSQzxYcjctf5IVKJPdprlilaeURq1Zm/D03jAY0JCZyZhiH4Ofa3CYEaHJ5I6RZNULM5NH0fzEdS3LQ5DYIMeTGrBP0IQ+GiUowPJ9scsVdnjqNBcezLl7Kro8SBbTfSzm2xlLBrhPywX7ni714wPnf3bSlze0a9IkaHrUWmd71WvYnHN7ZgaxiDnN4Odwn+L3rauNRc5l8tCfVOJT8y6FPIiSS641NrrZmNIBVJJ0oNBp4IGIQsqRYJqDTWapexZhKZsDS+kAvN172oVVma+aUqhXc/xv5TEO3woqmo5yRNNkMYafDLuJISiLTjyvJRrsdF/2uDxmzZwK+9LIr1+mvqJw/C4GjMZfRvkeoiwxTdlDcZbL48zuKxq04EOM7gxtmuvE2KjeuWvg9UYxh6Hn/hxkUJdy1BGUIiTdnPZPWrNdcZnj/4teVtVsjbotaRMWHYw3NQiOxOHJfDE3yIKrJnYyqI/JH8l0M4twg2C3QUIgzN4FIDw0DHwZywlDswFe6gDaLWa087oNQZ+5U46lM/EMPrDtZripnCaa2Z3mXPzaiU9L3JP/74EAAAAncWtVrOWNu6a0abW8PbZnBo1GsZe2z8jRqtay9tiSWpJdLtbJLLwQHIhIoxHCiRLykT2Ggycp1k2ETocTmhyJyLAisca7TzqjxfpiDzy4qwqcx+196zT08PvoXKhFBRPsyeinqfClaVuMlYOmEAmjgOx0CJbOHI3GLp0dBSo02Oe9yz03hbNZXXsy71Yn/suXVmWHNsmMm222o8eqU3axu8tW571mIG6Xu32WrWKf/p9x+i/stvP+xajMNt6tKObWlKy+2bIsF3qpBawrGMQ////////////////////////////////////////////////////////////////////////////////////////////////////////////////////////////////////////////////////////////////////////////////////////AIAUUacsjksPggFgpKMwUDOPLmMoiwOKgRe+VKwrYj5KCRxKpVJOvk/buroc2VttVpSq0iNljnTzlWxR2EI4Ouzlarhas0/Ei+08QvlKvUg/ZxSWlgVSkal9smw1RSvfxVZDV0BWOTu7e3Q8R1ZbScXCoYTdVDY4xMN7qPS0TUCM5ysMR+yRWCBQ+UOXUd+uy6qIzFad60PWQs6GQ65CUJ9BpR6SFSpRuRyJMxLLnbEwtyiVTPBCVoknABoPJzjoIOg8EFFqmTbKuZCzfZV2eySSzeYCWwkmJXw3icNlMJQhSZVDMf6Tun3RAKTctt2tklfwiE5g0AYEquhwgSCQSMFidl1EqcUkX5xkkOAdJdM5OPyIAGbuHK5CQukw7gwPSOnap7kDWSwflNV5NBUMyuHsLCNMONsaZSuUCdNn/CFufxVp5iIfTE36T5joxrZH6Gp5Vs0SzG4QNMJtSw7aoimW2IWpH/dvIcWInVVhoa6P74Tudtk7nrEZqiY21wb0eucJkjZiRmOR9ikWS2o+Y9nz5xwuaOq0ex2aja9mvGsx4gXi1j+HJFretb7lpdr1u0Le4sGPBhFEtSy2Tfa26KI5JqAQEYNCbs0YcK1FR1LoXRN8RAWLK4ZSxdht2CjEgV08s82FWZ26So2QdvGjpbKZ/Kb3yirggOR7ltWGPlzoWpWDAqSeGC8UazHSq6KIJtDWIyTAXZjJZ42qYGQTZWl1GaShDhFlQzG8dRxCZH81ItKqFC1KZy7QTAWFUpmKdpLaR0PQ1oSiPUzuRmcn8FclsYWx+easRizVneqtcow+QqhCi3CSziLD6Juo29F006ojS2C9SUGCaRroCA+JFHFeRYDaIiM6EvoSdQSVGnihS5NSrmzLJ/JZZN5FMLGq2JdqZqh4grtYeq0tqmbF2XpNQECP/74EAAAApfaNLrOHts1o0arWcvbZ3No02sZw2zfDRp9ay9tgSWUnJLbI24o8mAyARhG9cTvNAVhTjQZB6Fmhl0TXHJ6Shg07Vo25RysXmcV+J6oS3fiJte5Erj5V7bBgtBf8BzEdgaPWZVQPCza1SnMqWJ/GW08kw4VfCrhnbm1zgUVh56e0PFeUhxODhLRzW54SUlhVrGasOlZTruKu4ilmfPJ5od6TPM6XMeLiLGZu0QornXb9nzBYIr6rZmNFhZ1fEGe19aoqGxwc8ODGxs8kSBpRqtQacKyS9xaWeWLeFD8CmW/eJa4xb79q4tB1/////////////////////////////////////////////////////////////////////////////////////////////////////////////////////////////////////////////////////////////////////////+USjLbZNrZZlHEEiXKg4pWFjDFHqqMEBoEApXXLytiTZRyhcKZaGtiQMXhTEGML5j0hlRBWhFKn/rSB9LGFLwdMuVfiVua7KaeAEP5HOI9mwoE6sqKCM2K+vMwsT7ySFUwWtBduaQW6QMyag4b7RoCvmxVq0iYz/DlFzCZNR9Qau1bLCitqSTs6vSxc0+hjOlITpui2QuIXIemKnEswr9fWBl7a59atZkvNRriTQmOBiHTW1Q2Ga9Z3j6sN+eyFuEWjGuXGd8rXtYK6Zi+wHrLeEqKSK/bUQCi27ZdrZJUx1+J3jgFNRLxtW6NCScA2bDEy2j2iwDqWtVjDQiTOmcNWXKpBJOXSghnRYiUuymsX6suxZHi4Fj0yx6D28uJ5yJ0VWZvVbe6PvmziUTDJQuKT0s1ZkDRI9NRiYVUi66V2vpWiz9KisS2xJIFj00+VaUTkCRifym4/ErkSa61yCYzMv1TxuLYQDAkzeledA7cjsV6Ohp6bGfmH9mqsZqXHeldPFeznLN13txqIwzx9ZTKbMntWKWGmZNwvw83K3Pvg31BlDVuWUs7KbkelVS1NV5TyzyxbuU1NN1cZZytbnbNNlYsz1ZIglyWyXWySll1qBQOuswR8HuEK1PwIiobIC4qz30aUNGp0Ow/EbOCNib9M6WOtZI1EiiZgKerWUreGo567a96FSsEmw7hh8rh2rFrUyFwJbXL6zMR15qaZGhY1+Zw8aE+iPlSzkkY1crX8Eonx75u+erc8ajyA0SPnE/Hpuna35u2yqeXMF3Rwgqlzjte37jGU6Fp9CFcuncVXNZ+u4rQulRHOS9Gb4dVewlE7P9VMUFWscSI7tIpWdJQtLSuiRWWRyfwXk8rYzuEjuaLmdlix49IcZ6yxLp7MXM7HuJGP/74EAAAAqnaNJrWXts0mz6nWsvbdyVo02sYw2zjzRqday9tiSCU3a5bI24IAZc4IErmM41OOIQ6vMsIh8csKy6KJV6AwbQZHIZSFkZY2zqMfR7WATAYIQgFi1LCWSO5uNU8xRPqhjI6tG+MmsRSftZtLpZcfpSnWyR2XWQRme6dpBMA71l7M3kJVyuO5TR2I85rZeNqBhuTE1sr9XzTKqJ5kpEhuMWDWJbv4qxGxfXXPtKuW2OvMsWffjV+o0kGPi1relLN8WSsC94kFYzWJJJZcuOIbZi8bFI94rXDgy7v30jnAvJfOJ5Mz5pe15sZtG1///////////////////////////////////////////////////////////////////////////////////////////////////////////////////////////////////////////////////////////////////////////////////+iSU7LZL9ZZREBXMu0VCoKB60DGkDpcnca8bC1wMwuJ4p8sLp4kBbmGVoXCGzOa20ulxBCiRdh+9eX9jnfuoktnu9m+8mcbtMhTY2YDCwJ4yk+oFCHRBfNR6Ie3N5d29nLqPQ4wUWwpw9G6NmBDq+ZmW0ezPHgLtVMa4dK/UWNDnu2Ukk3PB1BsuHORRU6vU5lpNJJVaP5sZVco10pH0kMvzuK9pmPAjtaOhNkGzy2JZ9sszZDi5j2tGpPSsLwrPIurwc2bYedXfROzNf19RtTzwaSSSXJrL/rJKggViR2BsDF82QVakkrCgycRO+xxEBpIhNTv1FZOggbnE3BXWRRhp1m1logePYlU7HbF5+J2HZOQC5R0rhI0r1o4u2dbhaplaYqcimcH3XLU2dhnIXNG4Gep91Gi9zLnifRVSG0UYni4ztuVbWfetXeQ5B0tynILkMxT2InhS15NnZ1BU3FYcmtct3rtmZz5jH8pmIxKM3tSrCnwx1qpGvz3Wq5yOXWJdqrT2LtHnXvV6tS9T3qtPf1jZjUzJpBYzkM1nKcqGpql+3hnczx1jMZcp8e28ddnc5ZU5XqIotOzWTfa24RBFXPIW3MZkPE5MCAj0qC4kDbobShXO3FZir0AVTMR5wGwW4sIgPZYxDHZBKRQz0oypG1s4SzALkTl/8InKaKV1YwTNUUMqkn0p9bmJ+hRXP7O10+jRUanEeYJZZTx7OMgyoCoaojw51hSt6Igo2G3wFK8VarrFVkWJFZF2sMT+O3wbKqBlOG/pxOmOpmJc1ZlY4Kx3CVrm3QUpAeNqOVbarmVqXLUfo6HLTE1Kmu2hWNSHt8BltCcvhuevnR7M+atauVcVqtHgqF81qzNKYYW8/kY6V0CC/jtzyOP/74EAAAArzaNPrOHts2K0KjWcvbZsJnU2s4e27grRpdbw9tkAUXLrLtbJKnkQBv2gAbuLOIcHWZmhiCxJZaQmyBCawSmWVERqTJHTZ3MojWn6Y/sdGRklkWj8vt15JTaRTitq3KoOf9xKShpFuV6J6XZdsU7Y5YJDZwa4LAujjjP4cFcrTZEkbLIOHXF2phdtbr1rHdwHcV5SaaI/243hwc1gWc4814sGkCvbd3tHjwnBge6mrA3W719Bq/lq6cbqxheyaxFvhzg6hRNttm2rTB3BcYMCeFNCit8uaUpmJuPDn1h426te8Wt6wa///////////////////////////////////////////////////////////////////////////////////////////////////////////////////////////////////////////////////////////////////////////////////////////////////////6JJMssb3ultTzFA3CMQMwPjbhLPK9toMhCFItMvCmWvd21eSaVGVpQLxgJMGCpDynnCAcrCopdy/D/blnaU9n/lXJbXxuQCGIUsNOZbjNZnyOJaTgziMpRyieaBlz2k3ngq2AkxkKlRpdJK0wUYpltIXcVhW6hw1hsVyiiwIsfcX1i5a4bhhi0bsNR6SbDMdLe+JgMBSK2Ch6KV0Y50arXqtgH6xoU3yRWZ0LacTUkltTqejflMH48i1gyIqaFJSkduhT5g7tCtXbyH5YFpLzPXru2Zs6vBgRSCSZJ7N/rJKw1FRmaBxgkH0AWWfxUYyAYxs4tcKgDoAOEr1mlJB4KDAwWGRHUAhjG2810YOP8rzPJZg+quWMR0bDFYIkTqLTTjdFlrQWfE6mlQcoQQLnYes7ykbSxOLKTtEC4D6TzaYSvQQf5xMDiQlWaIe7amVsblFDj+JPBvCeYjRoyMveh/wE9EW40WHlmfywtu2u6sitrx1SVkhxIu/l/9Ud+77EOLEdPmujhp4/gRo0D0vhr1Flhvn8G6Q3DZWd9l5JPJEhdjh5s9nkeucHESBaPqW0IglF1yObWySpGpgKXoNmCHxy5WEAqfLWwaCA5JvCQODQCCEgIFVhm+nesJl7YlRIFwDIIHYMSFK/QJH8opBV2ai+zQpqfMpVEWSsNfWAmHGkMQa0SIqXKhKkWqCgjoY8mR6gunWxssunN1EzE2bBwVhKyY5F9DomDKgRX7vF7oRSqUg0boykc0vV/RwvDVcBjV0BmUbUjFYftdvEcik8tMS4UbHFiKyPFYo8Cj5S6dHlAjt0c/3HSpjMa4dKNj7NKqotZ1dqPSkzcxzb3pnZnTuK1v3kVcxYLi6fbh9yu0Xev/74EAAAAqTaNPrOEts1ez6jWsvbdtBo02s6e2ztrPptay9tySUXJtNtbJKkoCh01xGAZrhd0MOgRrRdIfji0TiEwGAeeG5PGTDCEvyv9Y6DTcWvt4qmVCj7Z+GqOvdeyVuqyYuM+2LpNfcqzYl2UTVxXogIIxIeRkAFIQMkiGBQuAQTXOQrIzSEmiyjBpAwvqy0si2SHW3sIoqIz6J0lZo6tjCUNL7KIkaImWTde5J78zU2rUNLwWmljKK0Kz0PdrrcQI04pT2UcWQQUtg4nGFU8ZJDTJAw+mYdOllkvO0fyO0m1//////////////////////////////////////////////////////////////////////////////////////////////////////////////////////////////////////////////////////////////////////////////////////////////////5RKVs2l31llTcL5hgtJ4v6E6wMJrzyLwkblzDQ4IloUFt5ufsi2jvKyPWW/W69j9OGsKOnk5j6M+lc/Bu5ue4AlnNuUE7qMxSPWpai9PPEQUbkLJvD/bRZAWSXORGvk44oUZUdoJQ3n66T5kKc3o80dtYIbjTL/bDmNH7JtIQ1laccwcRcw6QM6jUzk8Wo4T4Q14cUJiblE4umhplZaLtHt5cIT9UrNq+tHJhd0vqjfC9bs7jNiX0itk8sS2Jn2cSWjR38W1J7WhRJIDdD29iYiuqxYOQgkkmWbXf6ySpDmAAYIThGasNnl61+tmGBwCM+KAAQhxktGsaNx6IgBe3dYJ212KsWrTJMJ2LEHxK9Gk1oDbZs8O7gIVBy+KUTmTpVAQ4s1+U/iUCwxZLCT5FEuRZ0gd0ih4kmi7pOCNhDYi2J+qh2II0HlkKgrTK+fK6RQ4nhyqp5DiKyzJqI0xlWvw1rL+d48h0Y/D3LW7K1uL/eouXs+mCFR5Fe3lxFhUiTZ3a2FRezBAhqtna5s6h+S26tsTv3rfl1AmdSTs7nPC22wqw80vm2YtL28nftU9CCEZJdJvtZKnWBgiUT+GWonZJF4b7EwuDJm8rDhpjRK2S3jlyaQVDXWdJnVKmsgCMARbqViqRf0pocaA5e+yj0HRN1I6Ii6tnGCYKdK3F443QwAYw1QNIqDvJY5CvD0jGAfc6bNFINzcVpsoA3SdOBiFaXATgbgM4yniCKNHKYsBVNrY7NYvJ4LaHGVcsi4Kgf461tJIpSmYpksosqo3S7E6uvQsx6PW1+rY0ZcNUB60eZUoyXLfHhq+Zkn8C8NLx9yah0hQ2dWXQ+M1NjG/iKqyktXbi8fPO4PPIxsDx8wUY7OV6PX14kHL17LOHv/74EAAAApTZVPrOWNu2cz6bWsvbdt1o0us5e2zv7RqNay9tiiWXZddtbJKQAoOBUdMYWnB74VFbKLEpfD+j2MRZA9QKEbakobAWqbhHJbPM2YijkwVgKCYNdjLdMH9oWOspe6XFtJ+anYtKKlFJ9fCnzkJ6coyolMx4iIhZpDVsVGxa5lweDhbi6Nagu63RY+cFgm1/rts/aj91rFjHUf0Z6Jbt8Yu1lGZY5q0s3d61eKRXt0OsUdpr54nOuUL0LXov52tI6Pr8pity6yUfNcoRpF7C1z7a96/N/OSS/8g4d///////////////////////////////////////////////////////////////////////////////////////////////////////////////////////////////////////////////////////////////////////////////////////////+SSTHLZLrZJSAKgICgEVAGQvmKLKeXHPDgcspi44QEZCkWzaH40/IEnTlc5NFmicKgjBpBCFgB91wnQydpHGW2JmaCwEKvVaabiFeVWPGgpRZJX6Q25UnmbgZjUperUmzP0VHWVOiTTfKRcc7NtSr7eyKnafRC7YoWaXVr+jcklFGeJFkliR5st77Tnlqzqd7DszRXJXLmfEBico7U3PctT9zVlWRd5a29u0xQnFzXu+anJVSR41IkZ9h483AVa4XMeaE4qG0Wm3lmZ3MwduZdpVv23T+lWOaOGAgovS67a2SVWwaDA0hhEgE8oiLzolLwFIBC24yKvXQAgLASgegek0984y6rql/V0IYLiWAT0DvXZVtgqB3+hTWY6y4FHOxJ2XOq6kUgO5alTUYDpFc8MlzOSMUzeTZKNcBRxl0eb9mL+dCIzl+9gZS24yyuokeOyURShcpYSPWWVJVnqzqtCX1lptbIzjNd/WBHZKMqsfL65eRr3hPnr9q7yWBO/xHgwMssjM2qxXKpRtsdveSwoPq/e7a4cZ5ufNmeHrOW28Vsxi9lW8gw48PULE94cN9Myur1rFJJZdu12+1tyPAsHMIALOGIUgd4Ig0DqfTQK0EsdaVxxJxFRdDJqAqoF8mYv4EEhC6WMyJAJNlUgN5cpYvHxXu7LlotQcBole16s42GhlLj17oshbsm7QfR0oMmR0k1FvY1FGPxP1Y2E/WpJpM02tMWP4gxyJ1WODKssDtzTpzDtdvltTHq5HueTe5MmWJdn+0Iqtlcn6JCDCaUY+VrAlFQzJOOn7bgNLpZXCjLy1KuKg18n7WnnDxHztOniuFM2wX7PlGunJ0fynbGFglUz9SN0FWMlOp4j9ffvmVFKNnZ38WsaM4q1T4UbHmO5xpXGEP/74EAAAAp0aNPrOWNs0s0ajWsvbZ1xn02s5w27jLRqdaw9tkAUXbtdtbJKXylj4EUKCNgiaCfVIhLCZn6j6l8FlUKVkRLKOnVIsdc7+rySOVmh+IJvjBSyWlqqS7NnLbwl9HpUra3Qtig59ZTILlaPK6pbJJY5OoLqkhhwVFonrHDw+Tno6quLLxeRl0qtP3xCO07cY4nKrFLiU/WLn4YFN3Dguny9UqmrkskbLGOrmVMrFVFzlKWnWoaOOuKbnCy69Zjy88XvW2+t1vdydvZU/iiGBifX3bV1aYq7X4rRRZfOvX9rrN9rGm/////////////////////////////////////////////////////////////////////////////////////////////////////////////////////////////////////////////////////////////////////////////////////0SWZLdbvbZKXaQ1RAAwVJATokAJThygI0MKFmH6QDMsVtdVINYjUUyEqXx9Ftro0StJYVMVBEEqurAknfVyH8j8ejYURp8Z+YmYch+xE6YHByq2M4yy3lgc29cCkAPhkqc/clZM9ex6sMB5DY3FJbkziNVzhxZbx6RpNwVSdqhUDxrOMua7T6PVCkiQHkaEaKqtI11aqtVZW588kjx7Mt913mrBGrLuBR1aajdAt4+Mby8q6riL8PZYuHmXO+s5u+xaWBuNS8uH7FChWrBza0Ld/5SAEXJtf/dJKWBU1YeB1cTJuRERDkZMKk4EIFYcv1w0AK/nHj8oDhnkL3qXrBjRab0tdVE0RxCybwNLgRrz7CQQoErQsUFCQ/LWHwSl/D6migKyk0ULYq+kWdBx2isEeFDsyIiW7y6HOfqVUsuuXr73YWc5FJ8HdjcYfGMQ/XdyYeBVaHn0WpB7tOtTUkxF9WYJsvk/t3CHYZno1Xn6LGm1rHLkerWtXpnKrT3aOhs3Ipe5drW6XC7T51o9cl2fJfYp62XOVsc71fKnjEzjUr027luWSntJdqdpsfwovu0n0tD+M/Yws1tWqWfBSSUnbtb/tbci/DKpzCgCBQDqLyosqQUrOGAb/JusgDLLPaQ6caIWsgaK3NgwzFkKuFjMqFFFboy1B+G5uHewhEQIFVpTPQ7DkCqDqXL+jIRBaLlk0HitC7JYuZBDxAeznvBcka4qyVxZ2FDWdxa3JLF+mVjg+jmmnmximZi+PFW8frL8v50lxZHCPDdUtG1aIxLLGr3jC5sCFtjI/Z2plkVKio0wHmsubDVxyrHrfAZX0WR631ZVUwNSy7iubHEkhybgTYlew40laQX0k+rx4MWHPl3Bs1vmGBNSl2CKtTQYze4P/74EAAAAqmZNTrOHtuymz6jWcPbd21o1Gs4e2zjDPptZy9tyAUnLttttbKlQ9UdQ7KPDxqjTJJlVA/CXcssKlan3uhT/t3Kr2yNJXuwwvy/b+NPZYMoSjUFYq5bJm6w/GoJfdZ7wWoomqDpsQsvJF3oc+HYmsknRo+h8l+NF2jYaGuSMHAebMc55ENHUcpUFzdJs+jhZjxQo5VxDPdCFljG+suRd3JmQpHqdiOOIfxDTQiLZpJNSJZUmgzpUwVxfK2yHMv0opjT0glLQ81bhSLStiqI9VcpYMR9Bgahb1D3LWzXJa+omt6t/WDfd85vHl+pomabdZ16y1xuurw8ZUAcH/////////////////////////////////////////////////////////////////////////////////////////////////////////////////////////////////////////////////////////////8kgly6y7WySomPQoYg4O7GmGjq5qrUQTIElrrPhBSMLLZZTOmgKUrgFe6tiPLOYch2VkEE8WszcCQ9Hmi0EfnS2cVyiT9Zw7kwlr0YTnkcJJMT1dH+Q1VWHWdheFe/YLn7tvgRI8BjSUaaNJZXztikd5leRUxHbNYb2ZYlTixvEJTtrK8niXjacIUaPdVwoMTXrBve0beoEtLRcUe7vmPmLf4niQNRvTVW7E2qU3v7eUuwwrxbfx4e22DCpnG/fwY8aWsHEbb3ONwUJAKTtu3/2tuS+TAnwIOSBOyAA08VaxgA/Q06n9adDqTLVnCXRLzU513IlzMR0S1C8rXEJzbS5MJGpicTX+mumMtajUpcp1H6bOHGb5B4OU26mq5GJr+LsTM0BYALS+oD+B5HIeJnMx/K5gVzeuHyGl8RCtjsze6Q6I2wyf0YFazH8fL9vdHYnnBEGFCOtpVaEqxkYFtvUrnBcWdjMR+3LlSatLBadoGK8VDixtbnCYImlAnVbtyVx1KyLCYo7aoHCOrVrUZtTnYcabmesSNeA5R25io0wY1FlS01LBestFK9ngKrdZ2uZhjuKo1BYSQEXLrtvbJKFQAcIISmfgU4pvIR3OUglIB7XtbO3N6mJr/SxmnTHhAgCFpbonqVl4IEVHDw5FFCgpprarKTMXK4xMO4ZvLr/iMEyCRMDirNJdBJYAV/PNboZo3xbyQHsDMAIy4EKUZ+QcspoppbM9vQtVouBLIqN6Vz1drmO9VkznqKytbTKuEWoXBGnLFSzau2V7VzgQFa0N6iebUd6qVwXpZnPERtrHbIlYcCFducIbX6RJmuuH2bN0CkOMwwXjDBhNecN720F7T7fxoUd7ErAiXhQ91b22DD1AbmJyfX1WASP/74EAAAAtaZ9PrGUtuzo0KfWsPbZnto1Os6Y2zm7RpNaw9tiAEpLtv9bJKMlZmxkMkp0VtGB0TXx0J15DbjiId9FNmtVy2ljY6YqBBkjLFgygBPprrNVbUL1IqYUzHomquz9ONugYI8DqM8Z6rVDq2ZfBMDIZrKoU0QVExcoBaAOWAjSgWCb4IEC2sG1EVn2CByyJtCYT1tJLkxKRc+UOGh0Bz0dSRz7uTGnBCv0Sq6rz0jzcV2puOHSLyjR8jpcpNSUZNqtsRPzaQQYWVLEayeZu1OoJpyfN32G5q0ZVJ05wqU5HI6gx//////////////////////////////////////////////////////////////////////////////////////////////////////////////////////////////////////////////////////////////////////////////////////////////////////////////////////////////8glF22272ySjIVi6b6WgBCnjEKbhw5Zw6cASvGMtGiI8ROapjKFjlsmCyIaa+iPCMEqgEk0LEFVv07L6sHjEMP5MEroxdtUEPTjwxV/riDcw3RDhajkNO5fWQlgCRCL0T2IqlrbgpHOC3WTDDeeVw7narW9i5gw3KDmdLsszSlI/uuNxWZns9np1deR8/khQaQaPWB6zVYsWb42qaxDhPILVDrLNCxEYXr7LvDg+izx/XVKerfLnOH+tuUlJX2I/z6UvNEiOF67tLjdKybgVRKim2//+1tySIGOa4DwUjQWcWdIj14o9lKLeq6Q+ctDkj2RBB0Ez84AlwYeY6ikOgwIHVjTMhp60bE63nYss9bLtyuCmtiMM/srtrad+GI7yxKv+yV+eMC+kXtAmSrxtQk6+wM8lJIcJx0LRDRecmJOTDpaMt6pNnqokjx0RSkqsSjE9P6c85P9G0obbMVUSDVxcax4X/55vfh/bu4XboyWXUJUvQkNi3OntMvZ5a+ZrcXprrkET1zyqJgp/Hay1m7kO6yYOVvt91g9pRyBLwBBKkkt2tklX6j8piiiYG6ckgMgErlCkQwdua2zhKWuYjg5iZLG6pZgcTK+q+KpYg7cHWSSSJqfiJymKjSuZ5sCar+gGazZXF4Mm2hsUjEEO8uzq6SoP5Kog+iSmS3iHsR60SaFvDQS7wvixDOYgqMnmetUFlQxwY3SoX36Hp9Hoer1ddtV5qOb1ghpxc7T7CqGmKwySOE7ZhWssNUwm6SrOuYrW+hO29PM6+9S6+vl4Ti8ytTVdhcFXDiQlVDUqNhtDLAV1LVeqxleKxWRGCaloEjA10nna26W9o1axLxsfOnO+mamZ//74EAAAAqMaNPrOXts060KfWMPbZyVo1Gs4e2zmDRqNZy9tiAGZbvt/rJKocoRWKHhGOW2FAGpslKlBCDtgiILLU0xIZaq1YYOMzrS2opEkApZVpkOEIitK4Ug2iu87ivGwyeMvWCB7b6SNz2uydsbcYblbqOu+CRbE4XNNqozE2DoL6twUanUetq1QscQeotjKhxlJeqzujc1O380ae+3kOKtzZV2WFrev3OJXWrSb73M7dPB1FxBUt5YcOSr/UGNnMWus6WF6A/VzdJ56wvGjwMz21W8sO7fSLWR/ijfuJD3u9YPzWn3fdYsPdrU1B/g6h1hwv/////////////////////////////////////////////////////////////////////////////////////////////////////////////////////////////////////////////////////////////////////////yACXJbd/tJKhyT5UaBzhDMOYVCXmhJTiRNDSFFmRsyJipRP9SBw3UZO5iPqBCAXQiLMyrpEtRl53MWOx9abdE+42CyOvBjz06XLVXEaHlEWuv5GQ0xdSFVXaHqiOhSPYXbfGfbTZdS8xF2wn+lCep5tRMqLUzAlj2wykhQtULqiOOqBZaZrskRla87hY1PjvYl26dTyyODG311EY4OLetYF59Ygb3LXWqws/MS7dEfxGSHX3g7rWsHd2KediknfTUh0xvEDEGN87gxqRH9bUtCpTW4qBCUt33/2tuEYJYBeEDGCqZqIEgDqNBQWD1mnF+E+lZhY68HztyoD1hLhtMWAHVgUTbp8IPlgxZ1eEejbbRtXbwNvGhVjzw5K61efeK+/bPG+jECti7Lwly9n+hKbLeWe2xyXSvPI93FXkFcmExk43qNiRjXCgMytVzQy7Us5iMfO9wVCiiNrA2QU68hMb2JSA4ZjucWZ3Ab25jRM24bBFfqvElLP31oUDTG2qxNo1bcELTiRTJ6IeiI7KqlK3R41NTRYGoEKV41N6vcZG+BlmiRoMlm6kuXkKXeoFI8u2F+x4b6vEAWpbbd/tbcFxVtu+NAJ+lHijCoWbCSI+y+CaqYKHFTRAtE53XoCMFBoFfx8iwHMvK58tJUBMuBHp7D0w2Fm7AIgCQpXZzfdoD3tzaTN2S9zPacljHEej2PZjPRDzPnUvaz2cRyC7K8806/IYzLNdK9+naopL2XMFdGyoHqQOdXHCrVHFb2XTQ5p1SqpU5gw2xfgtTEkn7BF02WZoiqfsUVehpyt7YhxGGJdD26dWSPFeqTrhMMJD2RVpo5jtVqSa2d/lsakjeZnkfKx3d1AuytjpmfPp48V045e5gesB5SE2yq+0qjP/74EAAAAq4Z9NrOWNuy80abWcsbZtZn0us4e2zyLRpNZzhtiAGnLbftbJKigHHTAJHYeEqMSSYSJLWmk87kHlAq2mKK0xdpTvHCEw6It2rAwhI6LLNisvQPoH0qv1IVYmAIVKGCENg0qX/ZjkAS61XjMhkLpoS0JFy86UrQ8T4qXHpXJbNFBIHZ5YhuNPHtqvtGRdZq+83Ghr158+cPH7lFtWkJhhljvfXPKtjdLUnq591+0NaYxSrUFX4rxfeGz+sNZKE8fsl05Pra+jjulUWTUjZx3O9V/Y9zcK/6MPdNaT3VWwLp27JT/////////////////////////////////////////////////////////////////////////////////////////////////////////////////////////////////////////////////////////////////////////////////////////////////8gBNy6PbWySoaIDlVS8YgAE4EZXVU0SGPFEGhDw6m7xoVRF0WhtxOlxKddLNImYAzuMtmrBKEUH0ksrY1XFizm2C2LxRelkEYkcngKNR1yYxMAwKiI8LOB6VBGLpTK7jUBXLJdQ0JcuMSKWOeinitBZeywrX3fL8L8ZcqYnz9XHaN3XXbT2Y19cS1T8ST9Ol5YbhhoraWPXcVQwuqlizyzd66+IvspWkGx4yIqOFmtvmPdK8Ta69p+Op6sgz45tebWgOmp9V9LHq1Z93gAEXJtf/rJKmUhbECUYGgE6JikpAv2HABoreDRRWSu4eo0VWuGvIiRhQdPZlw+IQAMKG4pzFQ48prrtugyPhZOy8zqANCukmFrVYy38Dy922bMxTWfxckLAhFAeRcynYwF8ur9CEmrDDLcW+HMX4w22CYSIOp4lGHERtVa4bq6SDtXMT/bV2+WG4q9y24NTmuojusznO7cqbrKxv8OUsNtxNPTLQ9lvE1qZxmu3L79calhsSLYpo8iwv21TxJYm93zi+XcKjG5S11DvnVPZ5a2dwKyv56Qa2jUhrAASclr39skoyAgaFhBUQYmK2BQWOtqglA6S7w55xXKcquHKabGaGbFVH0vFriEMYGa2hYXlC6RNe/0kpKjTkEkZj8EMMYlDLP4PStT6Qdbi1xwhLMVCWMigLUhlRdK5pfGYslUeiLTqadfqUWaOBYIjttnUNReTTMzWrU8StQxGb3WEXotErk93lWvD9FMSnj8dhqxYpcP5IM4xKX7ed/JyL27FDNUlDPv5vPGVYxrKQTz/TURjNLdm7FSlhuimXVgv8Ze/ksk1iWTducqzkRrQ99StjSUljdqrems92p63UoMq2VqmpKS7EbV2XXI9WpYyP/74EAAAAq6Z9RrGHtu2C0anWMvbZuVo1Gs5e2zj7RpdY09tiAEnbtv/tbajewJlQISX2XKIQyl3hCo7pgfNFBsbsoVpwUr6DT7EldESWrCuVXahbWCodLtczHIhE5uGGkMVchFpuktrwBQsycmjitC1N+MjvLYnD0bimVR7jEZIM7PFQ1+uGpqYmyrGrncRGNUJhYJ1ArYaGxVb3BtcGzxYT2VwetahrGcFqEyLE7BuldO22GhrjWjpzbm5Vzsj6uWd68hItufpdQtylZHcOPNDVzLEckq5NrVBsu39ZcQImsVtHib+MR621T1xbV/Ai7xj5z9X8+lf//////////////////////////////////////////////////////////////////////////////////////////////////////////////////////////////////////////////////////////////////////////////JKblu13+1tyN6lQOEXFFMK7StQJy9Ns9EclAYOId5by+m7y2RgGhIplNBFRgAYEmmsrPZsU3wpctyGHVh+CHWhSW7Z90zG4BiUeiuMXT4g2CBQmeli4KNY0OZC1nWlJI9eRlRBTEVHKFncWBhUuHi4vdyexcLtdOGY1F+DZ5GiQ4cGMwMqW03Ms0eIuFxO0qHb569US5YIO3FctSjfwLUaJFPApmLEiM9bwIdI8dzbH0VufOGaO2WBvLO33fNTyXd4T1WOSatE3Hj3gz+sesmPmJpllkleYfIANvbf//a24sqkcw1EtLYWbR3Ys7hc07yFL3sRnbKECJ3JaJGtwOA5Od42spYIBwQykc4SJ4pCZYaIIOHaQm6/Kc8QYrTEg8cxkLcIq7cgdyK7aA+0cjmKqFzVnZUiZZNEu5MV07ZnvhncEOI3BUST0wyw40RZZNJZlZIEdqpCu41cGd2zqh/Rh21bo9eTVYLbYIKubnbY5p98yQXTTtaxSrBmLDjRnjdCj5jzQWKRTQlKnYMezlGgPGCRgphrzqFVrs2PID1xfQXeIbXauWfv4Hctwof3CXcSBEjxiAUnJbL/rJKWlFDARpaocQC1KKJ5LmQmCD7SBKqbbPR0A2kch68IkbFaWlIg4hDs+TKT7WaMhw8G+jSJbBFpmN5r1VPymlslVIw59GcLbaa2cwI9UjBC8L4VUq4AaRYwlSjI1dcsqsXVUoCnF1UcUR8cIVRxlhhKx+r2ukFxbGtcySaUiq2/q1UtH1ArFbW2ka7DRvZmaima1ZMuGdcVcm2I9fw7q5UNU0J7FYYLdldyx6XptfiQWWIxOTKrZr6cNakkmYmGrFiKyqyFB3qBAgw2Wdyv6Tvq4jvMPn+E5MysTuG2v/74EAAAApZaNTrOGNs0Wz6bWcvbd09o0+sYw2zpjRqNZw9tiSWpb///tbcn4kKlYaQbWRO9cxEFAYALBYD2LnEYjIwKeGH9kUcLlzCgTSVHBgLSyoMogLEKqS9EeY4191oHg+NTzvICKJ99T8jlWdDE+01HPiFcJCoZoA0iAWap5Nh6Kg3PkMhitLAUnx+N3jd2HHS7zjEXvrKPP0TEgmq7woClNaqFZD1Nes2w8K73Mp4HEJyFU6x8UaE88hXs7AlLzFubooXWYKCdCWJ+jQ6+ujM5gLF7niuXt2sOtRRJaUbfljPX0sYs7WmR3dS5/////////////////////////////////////////////////////////////////////////////////////////////////////////////////////////////////////////////////////////////////////////+ACk5LZf7ZJUpFVS+CtDcwyYISkDuoAyfpdxeMoCvSMeTSCch2AAg8zpsHQkKRTJnUonPJBSvVyZTefOBbNNAubT52M4OU9CvX+aQ8r0iM6q9IhrQYJIC2GSSkRAxmpcjrna2yIz4u3tz5TUaU3ZwjZj6dyai98/gTWjRaqOFA291Erbuc98P3uosZcUrBbaZvZghqNWNCnpGo2QImI7+rm3Nj/cGFpzb40SWBSPTUN26b5HqnywRaNepob9qme+Td2r/fhRrNvaId5HT+zj5u8kIAJcl12+0kqJ4kdzzWNcJeYYAq5+woYIzMkyhYLpopWZXN3yqB7Xi4ulPhlUMqcMmLC0gcL8rkFHEZYwOcSWfiAV1vW98cgSSuvLYITEaGwyaYEgAbGuMLEVzKkj1JtPakYEF1TeOHmtw0XQa21pTSB3GLmKFIKRGTPFTppoLyeH5HMzMYYZFH3yn45OS6kllq9FI5doaeLxx2Ks/Xp/pKWmjMKnJXWicvvxPKMWJZdnqbGX02Mv7Wxv6jE5enb/3p/eFetYxr7mOVLtifnspV3mFjmdy93vccautWPyx1zurd+7+OXKT6lESSk7dZv9rZUTwcGgKGijIWOiQvW5a6UbQABTixRMAxh5kAUyypNQ/1ayutzWSlVLPXXb+BEdxOVt+N0z/zz+OW/6i8ANcf9PVAO20Yp3bjpd2Ty4lCoEJJnYPgYh0joWWJFLZQGIEbO4I2LUjQDsuSEC7EIE3IgOM0y5i37JWOs2EGQA1SdxKrhgNN0pzqZH7Oxt6wnD8Tp5xjscG2PtTnEaC2r4y+fjwfcVbUKSTUaM1J8vjIlFc1lyScOJDcIEm8Xfx8PKVbK4mxFgZxPuNLGeZg+bV6elou/q+I2qbiUi0vaLJXNcao2P/74EAAAApzaNTrOHts1Yz6nWcPbd1Vn0+s4w27hLRp9aw9tiSCXJbbtbJKnKwIv+DhTSdBZIoFY0WeOEG3CW3jggS6zjWJUlXJO1nKX++j3z9RbYcCZYbGr7Kt8f7Bo+MvyaU5MOXKeeuRmCnRdsQ5BkDdhDxOJOHmXxRotZcx1MqZTI9SYOOY6UY0GavREIUbjINeHBbaoUnV6IjnqLcb1SkOVvZoskW8CAx2vVzq/iZhLiDJAVj2jG+vl4+bZXKFZ1Euyt0Dd3utP3sufuNf3o8iV+4FoeL0gdr093eDWtZcb+oFq7te3pat42oc0XP////////////////////////////////////////////////////////////////////////////////////////////////////////////////////////////////////////////////////////////////////////////kktOy2bbWSVKlRwAkhCII+MRtAc5ydqSg16/LXlC4IGSg4Jbyco1WP1G4xZUMa5IXubsSlKJw27dS86z9QmCpLWWbGXurMusRWW1p2RRRtWyAwulphUA6qqFjmcE8XsQ5CQvTBBah2grxCRqk6JMxLWEqqltZVr5DWWieUhlMzbncO8eXTU1Qo8VqfQMKmFBhZYbz2wpcOL1ntDjxGpvqxYs5u4aajw2GNBrbcLEeNDZswWFxtps3LGlpLWa2IcGF6R4loFs2x3XzXESPPeLPf+LC3H4WAQi5Lrv9pJVUETXoQzB0B/GMARZYUAATnMharGsWRUjFMZfTJuMZemXIvoyrvgJTzIEdSdsbdKJStXNiUxZkKYENRlsLZ1UlwLDRhwncm2sMPS8TyBQkyH/HjCwCz5hAlW4rjJRxJQ0uk4TKVbXITWDgIyumoWuhSt2oBp4JiqZK1qaYpFDniRja1eZdDkpprbuyaUVaZzcJt47E/9+3zW45BtezeytTUxnUhzLCZ5L9Wrkv7T1s6TC3am5VZ7Z+W43t372sbdJfq1NVbtXCrzCarWM7FPvDHG7lfu4d1zWHLt7XNZZ7pb2BAAkpyW3b7SSqoJytRL5ju434kwIOVcQ7Fn7ScKQDplqJEsV6bgNg0zJ7kYy96Sj2rsYSOZDlTTHWCs4KCLla29jdy9cCxqJv8nVI4fhjDJZrwYkpBxlGeI0grxuF4BkkEUcRPtxfVSrFEaRLyCnijxcyhXB7DzQ/cpBRCRjJEn6gbDeS51kNJ6+VS1FfxvAfRWJlgsMZ08fS3f2hJaBCh2ivGeDmI0Rdxlp9Gg0otz4vNBpSGpFfEdwsP6xXcBURFXFpI9e99DeuTQ9xrFn26RLPW2PH1rL+uc6pbWYHj1vH0P/74EAAAAqCaNPrWHts0i0avWsPbZ0Ro02sYw2zlLRptazhtkSCXJbNtbJKLBw4GjMlUGNA8KgWt2Wp2m6CQl+2Yx4tSiTDkGYIftYfN827NgZO0BfsFv4TFzhnHGNZyN/H4Z4s6jxZmrhyJibndy+XzhG2wTEoR7juNZyQDSyn8y5M8vTftxmSjUPh2kENO3cFxs/b0+y98oVUgXy+rmSC4qpOwl1uK5PH7yOudzRXJxhztrO3KdgldvJ1XAtGiN1NttmqLeuojNB0/1SLEjQs6kbI00N5a+c2isG3jhJpxxeVngXgM+8Uy4xfWW26t1rw8z6+5H02v////////////////////////////////////////////////////////////////////////////////////////////////////////////////////////////////////////////////////////////////////9FOO27b/7W3KxoplgI/wXkH9CoXJdwKlWJUneDgosHaajLDcCSSqVZwW01y27JUts5ritsOZVrY40NmsrKFxqNyCXrCqulD80cPZVa1FNyqfhhFLlLFWX5VQ0C5KFWMcGMoXCCX1TYRgsRCVecr+yraHN7a+HWYVzqfsErxymorXv3iLBgLdVc2x6QI8TTI+gxoFqMkB5Agt0t1U+hw4TNVdobijvMf3qz7eb1Gd1bYUkfF5c2zmvnvfc1tws3jx8yQ6uNcZl3CteHFrfNbRYO4bmSAQ3bbt7ZJS+qgrTQEUCYH2isYfZkOSMA6Rk8FSotE6dlkkPjDGfOg5SoF4S9dFthKbSA2kcKSPYxRqL/LNiS32DOlAsNK5fmLSmE3H1gyXEChEEOKthiDGmFtXn06oCT3uymJunXnYFbAzuVv7bf6meFvrVFP5O7evRShn5TnPYPjAd6WU8Ql9y3BeFNTZfZ1Iq8uyoey2F2ZVNUteUTM7jLb9SmlvwBczx1IIxTzvKKmsZbj8FRLeU1nOx2nhvGR6nsKteWw9Laspq3LFLfsTNmmr4d5R5V52vlSUlq/Wnq2fZm1yxy6QC25drd7ZJREDLitOBw1XQSjDhkvTvL5mOLOyGB4OjSmSZ15aLymtA2WXtfQjbmGDk0bWXdFM1/L9S8U1T8So5IsKgjGhmesWndqwmcprygVK7gjOjaUKW+XXdpXwCWmAxBxHxob9WNZS6gqSiSRSWPxA1RzpbN35ZXqW777WJTDNeH6W92ksU0tq95G6SQWezc1P1PtX+3ZB2vT0FNBlnObjMmqWuxW9XysYVqk3nZo6XlLWwmZbZnJ2TS6NT2s7MptT+MvqcrWpFHdcrd1e5zdz6a9fn6fvZ/LOzXs4/ewuYYXcf/74EAAAAqdaNTrWGNs3k0arWcPbZ01o1Ws4e2zUTRp9Yw9tiSWnLtf9bJKm4sGu0wYIwhovmXBIg6iiCwPdtTgTKUExFfYym4gy7cheJLtSpSh0E46BD5e9tkd+mjc8zxZT5sQbKwB5XYep+nQik2puozDbJClx3QeHoDoHDJiPE6Uf35gQSn1SaCdwXH5CtTbFh9DI9IWLHS2eN2Cw/FDVcjYvHqtNV+9fQi1FFZCOG5pRFt9UVSe+ovz0N+Y9YeewqtZpI5FHjqi3oSx+I5Ulu79l/wV16nuVocdfMsxb7w/fe+fs+3///////////////////////////////////////////////////////////////////////////////////////////////////////////////////////////////////////////////////////////////////////////////////////////////klNuTa7/a25NyXoTSIslXB/xaBnDW1ekSsZTztQWlzHq8bxVG+EgpV6JeNLTzTPdgkKnA4LQnUgVReVvXD0lJQurLJA2V5o/NUsodllLTIIWTLNaGlYarHoOI4JUaqlYW9NpFgW8IYqGpHqCEpCKfH8rlnUaG8c1wp2aM/mcsRWOdUO8sTxTNzlCVquYGNcQGG65iwjqhztKSjLCwoYDUu3GeJePM/fwFIqZ1mHDkYW9VqlWwKOnOLp7BhUfTQJYaieQIlaageaDAjvtK9qi95Bd6VrxwzukseSE6t6taJKUl23/2tuQDl9lyCSCmAumW4TyfkYBAqUEpcKmawGHciB56PJ6EAZVG2dIfsYgBUTKMSa9K5Gb8OVE5K1xoEZlDjw/DTqyG/IpQ3dbvYe2xbmT64wZarPhD5WZ4VaOdrSGqU3R3DnUjVogKFqCzFZDDrVj06oCHOkTDVt5WFbay3xsMDgWJxOqHGVBY2+ZyljHMebaul2wvW9NMsRPtVC4qdgR7Er0KfxZ4TXGcYzA/gSuWKKdgRJ6GkSM3FCXEg0GGYacfk9VxoN7g0uKTjHa4qpO5aXqwwMLx2pXFul1PZ7mjPDrSV/FICScl129skqRZc5DBPgY2giBgUDERnKAw3rYYkS9Ykt1Wh5Q6RAftiMPRlJO005uyfZUCw1OpOydcIhJIWnyx6RRTV6evegR/dtIo7b+vvIAZwhItQNJSKEriUkBFgT6ogMaVV5Qvk43vjFU0rWmk6goFmJ41OKSfZg4bYjNErEgUw2RJG5ttim7QF1V3qSE31iPbypKC8xlWPpoLtvWrTWzFhM1oqm0zXkhxo+6yXhePF0yxP54FkOpekfKxSJHxAk8KHlzkvfDy+oFtwmbN/R5NLHP/74EAAAArqaNXrOHtsywx6XWnvbdzlo02sYw2zgbNpdaw9t0SWpL/v/tbcKCoDJYlEhxGygsZkyMUBI8IOb1W12C+juzkpjS60yGVSFmiljN1NWaONRlE4GhUt1SwJBtPOAE7zRKCXajMrfezCpt1pddkQ9Mv0NUhd0qj1pyam6EVItbArjlSAtqlJkb59NpZt7FaaId6FXRKwoXz5kq9cXKLOvRl2r3LbXhopmjTSzLEs4Jt32CkJWzIu/iNlVZaHhugVfwp37RD1SWeWNRvjbZYkG77EU/X80FZeZrF3eystBXEZatZlfssRvlhRHuHDOI8eLmltT+Nn///////////////////////////////////////////////////////////////////////////////////////////////////////////////////////////////////////////////////////////////////////////////////AJiUks21jjgwBXStpCWIpZ6iiOrXVN2mohPSUAUxoBCREULhGLyAjimmmyNYQg7RNS2sgu5FmmTt6uwbKILEXI5AXxOC4duOlOL5yrKcNCc3gzRKRTCflIgVIjEYpmjRvzPUqljpipMkpLVweT/pfM8fTk7gOT6SBCgU+pIHteI4wn+KWj6tfNH+VS8ZF0+swrGzrak44v6K12tRlp3CTh+q2JPbNNvM38eFivgU9Kw6zVxSV5uPPiuKY+K4hwq18DdoGLy63Hwzad0AAmS7Xf6ySoyQ8oaBHEvzOgYYlg2wyYdjKky3DSWARR57zRp51vlz5DWSJMcJ1dbmpiJbiQnJaI/jqtnhqXuevIyKfmPRVn8Yaw5rNoPXomBLqKgRTUHf2gdV5ImylezTGTZycUGy96Zc9aYkVS7fVjLUmJKd4WZReiWepTar5RaKWr0OY2I1T/I7MijOUxZ5Zll6UZXNV6GVSrO5GcbtuzJ61yhmsaaVSme5zVbVaxP3OYd1Lqepeod9wq9p5bGKSvuel0UmZNSZS/Ccr0GOrmeMipqHWFytX7U1uzdzq4SuvL7lnG8AFG7LZ9rZJRQA3QRB0dGcE6gGhSzYsGMICNcBXwkSGBVMDCMeAmnJZeGE6Xzf93o60xqT/KJoc0R38YhA8rRqQefYt+j2GECGrla7Wf154tZrwiYzcJRC5JYTNecT+gJ47WJ6f0eEcrkf6uWH6EHieZiJNlIesr9HlTjUsWuIkLvkxh7I9VWoW1qddVT2GZ4l5osi/EUuFMjXxyMjyeZ0mILYcrGxR47hVisrIkWaRlxp9ponbo1ocFTP4K1FgQ11Bix52LTLWTDzb5qn29fY8lt4lpHWV20NrlEj7Y3oUKP/74EAAAArUaNRrWHtsygz6fW8Mbdt5o02tYe2zvbRp9axhtiyCnLdttrJawZB4to0UKOzUEFFU8J1Rc8IRZ3Xgj6plYofgxsSVjaLD4R5VGOLsnWkLbIrpxIZuQ96hMM23WZ8hXFaetVi92RZasP/UuNqkUu4rLDdI7ee4OAupNlG7PWY6naMPIsLierhPFvLBWNrM2LSw8WxF1aSXUOufEfPquDySFer2Z9E23Ra63vcDLvM98zx9xZ4L9O4T0ZhcnzmomJ0nEUqUMSDizpdhevmpPqWGwMW5ojliafeO2+SzPmJnereus1taTOLQ/Lj////////////////////////////////////////////////////////////////////////////////////////////////////////////////////////////////////////////////////////////////////////////////////////////yUm3bbdtbJKnUAQItY6JhSsccIqsHgtdghBDJQl+yYHTXg9RxRtpDgTYu8UlFbaQCp2kNtBylAyFQp+VfVWIoGPk6zQ13O/AsXkcviOHZVTu/F4haMwpNkILiFJJfcfs+X8O1/qTpEiRk0yYOQjiq20jjOPVQJzklN2ctCw9W0KHCudPD5bVNR5arZYhcQ7wOwdRmXGLrG6Luq0uHUtr321FNdYZQt05VJ2z88kmKGIolt5WrOdWZXb0nrzf7TD9abaC1urjUdqnUYIAlu7Xb6ySrZWaEBji4EtzeBhkexVSKH5pB0OwYvFn6OLyQiX3xpbvkoVJKCqmSvcdQKBiBokuCG0h14Gtus9VaDk0Z+ZwjL3xe5LdTcdiPDgENJSWMWwZAxS2DanT7HPEAkSDLg4XFnOocQmA6FILgVMfVXlKmjB77d3OzgwwfZrnfYq4xYUFseXhqyI9laqvHbm7isjM6YMsTG5xn0WBDbo92yPt7ad/ZmYrxoN4tYeYEaNBb25WxIMrDBfxruDguWHURcbjUev31WeRaxSFZ/DjNV9S0pfT2kQklKW3X/7SykAUEAS1RdoLxEbRgBD6/EJ4GfO+XKLUNzLyoVLBtgfAjoY2r9d5gZclh6PCnkchxaLSdClLZ4+0u+tFW5LwsEfy+4T4sDgdAepjCYPXmqdo60QwzUn5ZU1J71iRNibZqGQRCUOvATXZU1yibqgjLps7ay/Y8aeqx92WeQ7lMRd84HmK2M/lVznZRldzys416etTZ0md3dx/qetUgx24GaPD9HDrR5LOYSmXxy/cytTcolm6LDDGlxltnK3PU2WWdrvKszerY49r1KbWOHbNuvbpK1rVrlPZlfOValN27fv19199uapI3gP/74EAAAAqAaNRrWHts1E0arWMvbZwpo1Gs4e2zqLRpdZzhtiAEnLdv/bJKjYutywUATKKKgjAvfLAQEOYVYJQrqY2l2779RONtAQwfKFLfUpZvHGn5oMh0nVcpptVLxOWo5iP5ASenHAcBvZbBLtRFp0mfZ7CYFjJc7OmEfyoJG8dr1rna7x3PKgVbHpu2fMCNverQo0Zkhx7XpAgWzPFaqW3S1bNkaRjmvqbws7lamSZlbYd8UiucebF86xbV/ErvMDU9nuZLatHxC3rUbF4j/bhH1mLWDut4tI8SWkXMaHisbEalKS31fW9QZ////////////////////////////////////////////////////////////////////////////////////////////////////////////////////////////////////////////////////////////////////////////////////0Sm5ttf/tbcFiJHl1ysQzQTeKCaaiypSdoNREoR2mUvSsZAu66cYJkBwPDTXEI0q4rJ2ULtSz96MYqrhaz6Py4kodyljDcIDbLGnSpbEYikdVZbFSZaEl6ouVHDgL7DEaoUZd3XUFDjcXL1QtorYeIcWK2M7a1ImHAh7pK0+KiJIUDzxLxNWy10u3Na0soehkZXPVVSskeDEWH92a0kRtj4tpvxHw71Cgx2KDthka55n7B6XrO9jWgWu36zPK9ph/Ftaa7/UVm+mWzCwxNPoMjuG1x5UCCZrfv/tbckEvGGkWgDsAtUu1xv0MgAb+RK9MoFfJNNKppMbgNQpE9lF1pAqZcQwlJB5E5URphAS+UkX2ldm0FlCYa6W9flNJwXXjLkw1ZoIPpUNG2LqaTGfwn6hXR/qqK8fJEg9IT8/RyI6CnGd2JyraKqeY56tjHaM8fWVt4i4U80lorCh6ecGy11DRVO1zmExddUU8GK3pNqZGZ8pZH1b1hQKqF5Gc7PnlIUFtrs/Xz9jbYECeDCs2squiOpXJyZ2CBaGstja3OT19Haorpve0Y3rx9LLI3aZq4YXCHNggJp223b2ySoDnAjwse0ojzQDBhAOJLsG4alQJKpvNwdUSNhL8szCOBDVnLXrMgIQAO6x5E90UVlMSqC1ha6PLPKB03IMMWWw46i5muyqWVeVriun3SDGis+SFf5M1+2tqicGSS+VZzV1prTKlylutgonle6sozEa9258bx+ZsxXc3S3b9+5Gb2f00blMsuSipRVbly7Enah18KCUS6pDMonql6h+RSGp9WpljLZ2etxvGtR3pyUxqbiVLO71Kor9SrOvtUswxS03PzjOMxjKeU3bmNBcvY6v1M5Xu7bl+Mvs1KSk3czoJu9iP/74EAAAAtEaNPrOGNswqx6fWMsbdzVo02s5w2zd7PptZw9tyACXbtttbJKVSQgVrQIEMFYSjTSU/UIQTnEtPYBiqcWOmZDnH4JmpgKKMRTLLMwy05Vr1M7FgQp+IBkiUUGwDIarIecldLSU9aRzGM1FdlYQRINm3kqMJWJc10hk7ENlGXigqN2eKqBXWavqTirx9SaKPcq1jVkfH8dWbLakt5ia7Dqx2WWjqDq1cv6uKrLHOttOfs5zt19uUxQ0WTRflb722btC9/H9bQLK9eJFR2rlltdgq4yrWObeCmrFkNP//////////////////////////////////////////////////////////////////////////////////////////////////////////////////////////////////////////////////////////////////////////////////////////////////////////////////////////////////ICSdu121skpK1AaiEhIRDFtPwhBAAXEGjYcoOsHTA4Ri6wcucAskw8syvBUg0ESwA0FpDeM7h5ylgKZlqG0obJCZevVj74Us3Fa05RU8BP7SxEciQODdzxOeE4+9RxjNiKTiAv6hMQBFLNQ+vAqTGNEdro6VLuad9dtt3G5efL/RVXwMPWUr23kM5Q8X+ti87cE552nPb70aT8PI7JKU2l7Knkx001c83Y+q/9mGO+1Yd5uloOtEtYglfnW2KhgCFQEhAAL2uv/1klQkEx5KAAhRaIN7Ailf1DQOY6sPp0xQeTUFU+zNsRfIw6ZJAseL3Eg6RCoUlm7kQHwXNqkcBnj8unL0BUthphBc9a7wxR5IqxBLjaeLJ1OmplBnqVCsMwRrjluPEJllbCXmkLA4iyR+3JcZqbJoBhmWztjVHjT5roq3c8tVb9SW0lPLJHPxnCW2M4Yl8oqw3T6xvZ1n8feYzyx5vcahNNGdZ9sSylo71bVuP50tWrX7HKTc1cldzdLa3V3njXypsJLVr4Z2e2p6Yv7t44X71azbuWqTe89Ve6tzGPb2dJVICSdtt32skqAQODWcKAgUsuI0EHEJ1qqh6TXh5JekNgwM8l0mnDIV6KHbuwxpo4JGZJJqL3WGtu+pfFHvJqRRaDTIfMoHTdqhbq848Fw5O/91xnbRdgqZxX9qiA44bGeh4pwdzKWIuZ4H6WAvxk4NBD2AuSwx7Q9RzbiRG9tZtSOmNm79/PDV6uzK3uONyXiUiRlQr2xSs1K5Z2SJHlbIbxqf1jLEZlUa4gNb5YV8zlbUfuSoduF7xFOom61YENkriqrgQpob/LVuk28RH9NxYTkw7fQs3kYZIdIMSWKP/74EAAAAo/aNVrOGNs0M0afWcPbZ11n02s4w27rzRpdZxhtkSWprtv/tbcX2IAISHrGaWElEiShDF07gOC+kyrK1cOcNLYbIovAaODQpCu9PdGVtHWcd2UNYy5cy6668bUohpHOJufTKUR6KwLKpBWd+fhAPDSWlIIiKBk6bKBAHE8eDk+L+gNKRXHwlkw6NYGV/ry2iaORBNjssq1RitRqDwlCfRCMzi59VwwPERZw4UHeURDyYiU8ldLVFdm0i5yA7OfU7ylmB9k5sffjS5zjVD1ltdVujVr4iujijTX5TEeOxfZU5SrnrmlsFrIT7cS9Kz+twM///////////////////////////////////////////////////////////////////////////////////////////////////////////////////////////////////////////////////////////5AKUt2u2tklL7EAiXpliKHiYAwW1CNkA5iBQCjkqN0YPShavAL/mpz8K6LSKppMMpRLWHdxoynLQJ172Qp1xtr0+xdPeEwNTtwY9Jo/LpdOQY5NwgohSy1qJFOVHNeZpVCvQXOZaXMWdPRF09aoh9yq+DZyleucZmcYyvxPGgel8Wju5m7xYDZ6zxKTIdLGa/CvAdSYiRMrNIcdzg7rqJEcYU9KVbZbOMfxKX3hyZ40+ZovZtXhbxrPYpdxocu3KG7brRt3ht7NeDJjUWbzeJuCAAU7bt99pJWFoAYcAzhgspKLvKCJ1JQ7y1rNlHTHgV+tYOFADPAQ8HaWFe+MCg3/LoP21141alfoyPFCEiGFPO1OC3oGhSVWts8fwlVeRzGUokDGXdV0wdveN7Gl+Nqr+RSdra+XRgR+26u7LX4dpwncZI46uZREow58opYdGrw280ffKA3/n43IKOVyaclM3hblduUSSrWvXb9eg5crWKSx8olc5VxlmO6eUS/GjuzG796joKa9Sze5PcpZ2rvs1S58psqfO7ljarV6edsSmms/M18IxS0+HI32jsWsbWWMxTZyzOk5bpZ3INAASkkt29skqb6XIiEFgRkQTlRlh9N4todwOUEF1AQCr1IGUPpJR4bXJ2UoRL/LyhznXfpbStjBYw/TJ0MC7qomgzLywQ8V9Jx+nblcCXoeg2xHgChPRElv2HqcqUiTmXQO5EBy+FzMPRqH6V3Kz/SOK0r5X5PJYzHJfRc5D09L/hiWO3FpBCpBhSXrm6C3evxyxMxOpLYxQz89PQPEu0tf45OY2qKMWJytBU9L5dJL1HbldL29ubrVr1De1XoZPGKWjm+xiSxeandz+7UiotTVmrqZu4dwlfaGn19JXtSStXtZ0XLdSgygCau2f/74EAAAAq9Z9XrGEtux+z6jWXvbd6Jm1Gsve27b7RqNZw9tiSWptvv/tbc1hOOUEMxCEH8EcWKwKiGCzTzjNxZ4WvYKyOERwVwIAvC49xTAKkSFWfBqUrns6bk5DlvXVguJw8oE7VA4CwM5EWvUNmekcdggKAmeAwWZB8wULid6+AeqfE6bRKTqNLICMOEaxAJ3rAoAyRKYQW0m8LPZjIjwqFXshQnC9AQXAsPpApEXJAwdJwBjwICQJogEFkZIdRrHmGyzJTO8WDsycoYRjL2TewovNdRtUsxDuZKqUQQRrLoVOmmTEKsqrOrPEE+q2yqier////////////////////////////////////////////////////////////////////////////////////////////////////////////////////////////////////////////////////////////////////////////////////5JSUkuu3tklUABxaJxgiiGwHUlkVJwUjcDg4efUhFeEIoHsmp6AAktxitsUGCC7CsLmJwBsDoIIXofyMM8vyHqxxH3GhSPtvH6GwZFrdB9k4OoCYGSqkciTzR5tLiWR45wFpwrApAsw/DlJeSe1HypvRO4tvPgRZKXngUlpjN4TBDVa4jXhVvI0JesGPEc4ckrdLLCcY3kxZ/mPSSaXEmGTUuWplhP8PdWgP7RqRIPi+aFbUeA/xrMfWKZg6r3CFm8O9t73ukYCIAactu2+0sqeyGCyS2TEhskYJdd4hQUHgRVzk4o8OAahJCyHoBTjoIU1ChCgDSI+G8ToxGwlp3g5BJFankqqQJ9XN6jPMxEgoWJja3NVM8Au4sAN8YkBDjLNMwTqHyzlkQMKkIUKwAfCvg3VcP4kKVDeBvBJXgsSmeKlDB9CoaVtVKc1ztNVjletz9EwkPVB3MTEu2VZLcXsI6KYLwfxxhISdEGLqH6CiHCCyBLgSJKAbxDwbJqiGi8EyKdKOZLBNhHZk1s7Iata7q5t7M5xYjNqHGzEiubFIw2rL3J3Ld682xRtw4OcxfHfxIMWb5xnFf4UgwglKS7XbW2yozLkQZUUMGITXUQc5oKW4RVbGiy8TW1ZIDajDbTjfxMllCwYsOBkey/K45AXUfuuwtv4LYdJXa/OOxyGZYvGUSPJhteKz89iZp3Ow/1CdVXGEtsdm9tfMi4fQ2Bw1K8b8R/iPhbpCVjHOo0zCdrmRdnElUKUrenlhmQuCqVQdBOmMGCC6BvkKLUdqBUyHE9LgOJPKGGhJpSHjHVR7E7RdzDbEOMlDFLSPjUeBt1VYXoDDd/Hc9bje+JY+Mb9cbjy+NW899UrrNcw/Vi8OFfy2teJNBoP/74EAAAAuAaNPrGEtsyK0ajWnvbZqdo02sYY2zijPpdaw9twAEnbddtbJKsGoC3hsWQmFowSi25SRxsjNxIWq/z6uSis6kGihQqRfDoPMqsWQVucdyIal9xjWUFstjcvbo/iLFqAr7iTEOy/k1FJPFKcRBYVgQKTYrMCgGg0GMJEaElZJD7YegNqqnGCHREVInpg+LN2FDhCogOqAeXYBQFBGPaNrA40JyBY+Kh4hsqkPPA+1SNeZVVKcJMmYig0iJl5UNNH1hOgxGsouXEk2jRBaTAjD7C4pH5xQ6YXyRA9+N7iN9pIIWuTMTL5CEdWlBb///////////////////////////////////////////////////////////////////////////////////////////////////////////////////////////////////////////////////////////////////////////////////////////////////////////////////////JLScl129skojBl+U5BELTGH24hCJ9wChNNMAa6nEkLRhzg0lqqvAZWw0mUI4mAbYjaoP8QgF+qjGKZPl9eyo1SmGoWBw1EdLEa9YD5yTg8xRkIO5qL4ErJEearezOD6HVxietK63rLlXxoGLUdxW29W2tG/THKqI9okTDCzwK5xEtqLIpokWd+uMuEGWNEhK6FHb7RYTnXD5mXMGDF1eAxRq1pCjtUTGJKP6QI3x651aa0fGYWpa1rrG71pLSd5Bs/i08WWtYkbRADKtu2+tklTVCHoCglYhktcgIoWhgl8Nzhd1CLaNIuYYGre3Ac4QnYIzhUJC1OBe7Z03odEtqiToUIiyo5FTTcYEhTcRiC6lYXla+2WCH+TIa+xhsYlAUoQ9mjY9tCOjTRWXUbMiqrLJKHwtw6idWnF18ZfNhBfMEw/ojFpSX4VlykqLQ4yZNJaqnY6ry1V8xH147gWPvxTA+gWHhtk+WrtXLSvLJ3ESi7FCwyhn6RJHp621dx1xYpVUV6ToWFkVik9XVjyPL3sjYbrludbdt7K6rvryAiXJNdtbJKXpBxNAMl0MjQkUHBrbFhkEZIHDr4FmnqVEgMdN3WXCJCh1x1GYoTEGQQAOSiGhwDjMuZCn2u1ky7WLOfSkQGsP64jCIGcKHGwyN6GcUbXRtnKU57n6hja7KBafMcqi3liQ5WsCPVq0yqt1BS3RLldwsn+7QRbHr7eEOXB21liMMVCnT5SscSE3Q3zG0PJVQhatWpVNdXJtlal9kipBqdsi0sLTg/UqpaVyz1VraxzXzO2phPxKvHj+NHhxWndbwMzdh81XskR7DrEzEhbi4guFdR2CV45b1ZZjQf/74EAAAAt8aNV7OGNsz0z6fWMPbdqdo1Os4Y2zcbRptYw9thERMkVXj//a25VJMhg4tyKgEa4hYljWRESjdm24kJByBFQRxn8hxDm5LdEhEFi6shiRdhLeHRfSQjWVQp0UF5pbg2U1Z+Ryp6ZbUiVqCqelfaXh0IZZEY0Y8DvGo6lkgefnS6pbDktn5XB+x+Jj30TRQ1RsySoT5MfV0+ZofoZ2Z4tRrYn4ntSnJdXangZTHr9lq+BhEesYvhiWcdL4VdFapBe88LCqGh7et0v6TqepTM3eZqydqlcB4w7aOnZQrKrr+sshgaj7/etNoZfj3//////////////////////////////////////////////////////////////////////////////////////////////////////////////////////////////////////////////////////////////////////////////////////////////////////////////////////wA2XbddvbJKtpjSgY0kRXLxL5Z4rEAkB/4sPVd1QxvwYNHJ+H7EvqUwy3rbI5l3GstnVTakpf6qkLetyGGyJ3IHUCkFLVj990ZiU1aNv3klICyLYH0LcojaLAKQRYsKGrnF2xwtWPIp1e0qmI7iPsw7PH75240cmaZkaocF9M0bheK5MvvWJPbbJFbJlhSSLijNDaswa1szP4cVqjTWzKw2Tqtb9U1hztHcn+JrZtDveLqBAtHbZ6Vlh31l5n5vNP8Yj2tfVdvJ7S5k1+xvQVEltzb//7W3BUURAy040x0EN6Bog8Io6k4G0Ndph0GB3ARJvs0aMagISnKWZGUPyY7IkRVBGFwkiUpTI0hr9RiTvwoymgS3aZjAtLQQTbeJ9GczZUHw1L50lIS4e4IC241JkP6ccR6KSAQiE2+whywqe6tytHiXSnylUfFwxO+NT8f3E7JyzElaZabGF9LKs+TbdAO7mpLOkOO1nLWftJmZq4F6GVVR4oPVJdXRNVQ4G3Gjw+SXQ1aGqoeqIjw9jTsnax+yy9mnF0bMcVF/YhuyxVT0EJARUt22/tklC416scB1wZEFsERXmqpHgX1tkqdIVYXIDjDTFsRM3JFQlz0KUVkSQuJ00iGmBd4dZDNd7ohcAs9dC1oBXKODzjMDKou4rhoEqlksEgM4jy5Bbj8JaJJBCAH+WNmKVDm122RdeFCY8qFtZ3jmwRnsF9aiSiuTlDZfdVN0rE9cqJCM3sWnVc5Y4EOzEyF/jOFY7BGUEu30WdgnjPnCeb+OrnFgguSgpH1maLlki3ZO2PWFzWF9nju8ufjO1ZBjPW6PT21Cj0+M2dRvRtgzUh6lieOwVgvv/74EAAAAraaNPrGHtszC0abWsMbZwRo02sYe2zoDRqNby9tiAElbtt/bJKs0HDggzCJJi0kQ1CFrEpCVMPTJKChcRJVER54gHLX2rWugMcRAJjSxa6FUlCEq0CMD8qar+f12JfSDJatJPJyQe4DLYemIBZ63z+FAQsuxJznfnlsWUn1mv7hvWSFHZIkK9JarhuiTPo0e3dRdvI7+M80/nhtitxts1FgzVeau+jPJdSN7Uq4qq1DxDjRIctINo0u901bcjHlspEU1IcTE+ImZcxMzRsU3euX9fXUZ7CzTOr63SFC1A+Y9of+JbT+lq6l///////////////////////////////////////////////////////////////////////////////////////////////////////////////////////////////////////////////////////////////////////////////////////////////yCUXJtttbJKkCYMCk8nwAgoHwJwQuVF2SaJFCYGxZp48yDmxxq6W6RkdttC4rcE8yI42kHGFZqXoaK0LQQUQcSWnFCoeEAIGgvCURaldyKXZ+Ab8EFNcQVac/LQqUHDK2rZxEvP3nXUR+wrsoQPXvXJaJtW+1JfqvsrVj6dJ6k6ryL7rlSlxn9jfLBeeP4FzIgipfCjMWnatnhalYq3D5CjWKvvZbHdCpi6hnE/G2yu9uaQRwxOR1YqujnFnORbv0qm29t27bKbLWvD0QADLlv3/2slReZo/ZYqFPhzBWchZAVQB9qNfgEGy0vUl1Da2IOLcM+bK7tOIRF+x6quBAtGRbMpWDh9CpAYks7TcX8NSmhtZYIMIgl+KZ/21e+iY6/KsH0X4VxLwyhZkgnnJoal40RcSaqIgMZnP9pN06XiKhrESROuZls5vq9VoedKTXWD4VSHWT6hZTrZy9tjCb/ePTdcYc8OKyM7DBgdw8dzhwX1fFlePGrOI/9seR45yQaMEKE5dgivpYeYE0FxZ3ktYFYsWG2v8Ygv721a+fFe3zI9fbhZ02xbN9oraSklLtv/9rbiqEPqhmh6YUhBJCkglHBJKACENjaXQKCGQrPYcmw/qmoFvLJpgRNB4RGLbQaVCDgCEMeVYhDSGy1yyMPWoYiSccTj0TLyNGUBmrs7aX9E5Eh56nem1NFcgwEsaylbVWj1GsuSrhaRmhgKRUPJkrPeM2McVjc7rS+ftVYrExGNAvCtV71znWs4SR6QIWGVsq8hNcFGtmFWqm1RpdUKZcMUKWOtxnThbe6MjK6dStzZiItMyrdMukPVapa27EZw2+YoLc1MT6RtexLvnmnNuxGe6dQnssGSOwODJ3kSfc0sBdP/74EAAAArfaNVrOGNs1O0afWcPbZslo0mtYY2zmLPqNay9t0SW3t/v/tbcWzbxgIBOBA43QMDqvRYYabwTNaqbOKVpaxfK/JeGrZ6omnuj85ChEFwCkMMESzf1OSDZ2YXm7VRw08oLilOzKzLKemsVbNp0T0WJ10SpMOQ88V7X9aSUC5chhhEkxHV9hZBSzbLFGKOrT91b131Gq11Ui0eys/Yxr0r07Jlll1z2OO6lmD2EN15uJY/V+xnBe6m1X1iU/LZchXKFv01baDo+tfpWwutdCnrHRirTt63mUPo7TLDEcFY3IOdRsf///////////////////////////////////////////////////////////////////////////////////////////////////////////////////////////////////////////////////////////////////////////////////////////////////////klRO227+2yUuGngtEChBTgIRCwzNhomBwfMzeEjQcoLkLMFlu+/5okgKVw15KFMdy3qft+0OKODgto67wqvd1sEdgtBK/83DTdoISEZpO0craYuzhRD/GkYOCcjkPwv8Nvis1X+YbjeD9Xq6vO8xH3I40bom399zTtSrRpJy+ORxUU6hVqtRCGKdUMbNFNNwXCs3XUCO0t253FdyUc4e4UO8WGuIc8du1GnjR6Q6RmpjpEhRWPcnvXEeJi8jXin9LeD8Uj0ml39uc9N5ne51Ggv+/khYAAJUm1+1skpeVl6CAyRkwQYPGg4gVi4oOhjCCZY+RMUox7SQKvolPgYq63SLVg5hnGtCSpNodUnhIy6kspa/beIJGPiIyfoMutVTVpye72u7LJqKTMeop8egYiYQjagDhyMzUwIdWkE9RIUSEeNnCkvnTC51e0+frSEeD2XjEzdTKWnjk+NaCAWiWTr47ZMXzxAyLFNh/ZJC9a++v5Gy3fnUhuvcabRNOqm0R484hPrT+6kt2odLLtlv8syiad7VlnkP0x+trE1Csgx7nlypmtdv8d2WJPbILhJUU2uv/2tuLywsLDFgREoB2MudAo8QAsUv5RKhBwlnQqCg/TFrWoGyyYFcSaUpMUAcyACsVHUqHi0D6p7TkGwgsomdBDYECnNij+y5fjwy+HK1G4T7wUuzLbSBRlBZSnbFRClWY6pY+nDrO9ifqW0JwZE43xoWFSzo59eFCY8WcV6Co0JJgto3EBxQk9mw8Y8OEumJxeIXE2w4bI0GG5q/DxSMcZrhONHJlWzzcEW/WqVzu6hmh4c3BuiLyliIxgbj9hK+JK1tsZ7Sm64lw+VbK4ya1d/HWH0GdjVLC5Mziulc1vp6P/74EAAAArOaNVrOGNszG0abWssbZyZoVGs4e2zk7RpdZw9tkSY5b///tbcOEMVgYHZCBQmNBiDNkck6RO9k0DDx0mFCQ/Co5KAup7EBT3p+l6WfNJWuvJfaRbERKjCIWuefh+CnCduPzE42GjqwLO34/BkUkR0Dc/dfPxpXunh4XLsaYbVc4XUSTHXXG+dQjHYHOPmjg8PnraVHFNHYmEKNLD5bXrHWlrqJy9cRtPuKmmrNUcidY2M75jYzyBGqYgHj646tO6rfsuPFFH446ZNd9p33kjjvLOrfGrJrQcuxc82phvjC5ukr4P///////////////////////////////////////////////////////////////////////////////////////////////////////////////////////////////////////////////////////////////////////////////////////////////////wCWpbddtbJKkpDbLy4QEDAPeIwCrJGkqTQJZAb/oDzAEZerczZppNSSmMOflrRihjJBe8MCdJP0pUdZWdgrjFYLclnxCwhmumIckeTywqM3rLiyuAC8XmFY4DZKPxYHduHXEJPAXWPaXPmS/4DU4qtKj/a884SE8b7HKjA3On5thyuQSSpiXLVxzVJR7jdppy5ZWUPjb0+UvG2tdkrCFdGJTR46w1i/nGbO1OSqw6oyKiyz3RUipjEu9ls71+02ixqkMNoKLmX3uhherCgA3Lf9/9rbjFFUGlI9aSGFZo6I5kBF1wZZAw8eSCJUEIUg4YmcBHddwUYje7TLhGwKDU+OJSfHlvgq52Hfeikd5NdkqCKYiO3eZu7k7XtPcxl4mXsRSQy5M7Qfh7n4sQFOaaiDgIZBeqdTk8aj/jrTAljAUFHjjK7o1rqEpmeGwLlza1UrJ2BlKtjXSvfvNOquDimG5UT7anTWwMKVnc52xlfw15+unVtPWZi8BubmpltCbUcp4C70vrqKrnkF+wO5INGqOqWOjVuVigUpmFK5K+ExqqdjZ62gs7RFj3gvJ40FwluQCk5Jr/rZJQEOjIhNDnBhsB9NiJjWLoFJ4u4+IjQTJBzW0YbhFQqBjEAtASsLoDSn9TVT9bcrs10vI3q2lSMFl7B5g4FLRsGVIhLUCYIzlmc+6atytiyDXQ7s87UrF4pF0xwkaklJd+/Uc6QmiWiS1zIpKrra7mW25OKZbdwmtpVaMTq2hDY6hm8xIQf66dPFJiFZPLprVbA8eLqPpdx2vuEFzXc8kOMyN91RZZl1iG/cpe5ti+tKh24OSngOM9o1rPXCIr547yHCgvW5jrCiQVRd9FhMTfPY0F9MsTg0v5IzBAdXP/74EAAAAo1aNRreHts2Ey6rWcPbd0do0+s4w2zn7Qp9axhtiCEnbddtbJKglbs3IFC4EBDhQNWpSMGBQOInhjgsDFzYknMTGf2XQ2YIKowfS3WATDcW8aY19f0vYbWnbT+e5kXd95YyyZdkAT1D2LWHqcJrSMSBbFSeZpHSgFMTU9FC9FuNIH7RSpwaS7V6NYy7KslUBoRisiFCjn0kdZVB0LiC4QEnmMmJtNsLsUaWAxw26zLC1FvH3BeOD3MB9SV7Afz0xlQQmVSN7VK2s25nncIM7nnd4sKFvPfywI2b2gaewo+VbJCy4vtbiW3mJGzrdbVy/rXdcP61g//////////////////////////////////////////////////////////////////////////////////////////////////////////////////////////////////////////////////+SSm7brv9rLVMWMMAKxxz8PnJQWKWU9iLuWPwi7DIQdryoJVNiIblvq7jupdJhug2qOkMJMz8WgWAn9hm1JslUoTDcLgEaFDr6w3GqeC5G0hxLapVGmTucxSTDH/CjtT40xmMoYqkMsNJCScKsnp+EtO5BEIN9Tp9AG8chepTwUBCC/w1UxK45byubyssZ+yvoRulj07ZotL2ruH9R9b3TFpZtsGaVmhRGWMzrltvFiRGJzevobkmYy3uEyQGR5FkYazS33jxM71um/jETNZ/BxubFqWlqVMIAAEuW67fWSVDgzNbxoECqZ3hFz2mxssDAUGXU5ZZygYBwH9ciiLvlrE568YTIUffIoKX2pBoDgO1Gom1mYhhg0EohySMyCAoi+1rGR23clT7pGOsgcX4M5FlLmRAIjKeR9YKmFE07CsTd3jVQZypal6MAzY640+5LsUdDefGgn6lWYpIXMRGQZuDXf+CrdWpnJqsdwdTkldWpKeZ5x2ZleOqHCkjeGo/vkcqW5DYzr7jOFetug1GKs7P4TGp+NXM6+7N7CrjjXqzcqo6/x+7hzlJftSudwjlakxp9XMcNVq+OF/uONTPCtsAFNyXbb6ySjABQNTYGBhHFLaFgPDEOo6oCqqrVKnjLyOQ+NuGEJiCNl8BVQhlM0RFuVqwKcLBMPdkkGrhtFBmo2EN3MisLkLfQR9DR0bdHS5AKfLSngUUZlElOYZaW7T/0b8syf503QWGSKWGCCwCuZk0C3ZRNSN4p1y5fan7b+Sh9Y/RZUdFGYrHpddtUtuk+Y5qvqWQiijl6K2q1H2erVb1HVprFBqlt0FqO0tWAbP2au7VypcsSzcemrO7e4hF6Skv2+Vs5mzQzuN7DG3lbrVpqmzu2buuZ4ZU89cwvWbV+/cq1Ji2P/74EAAAAt9aNXrOHtsvox6jWsJbdyxo02s4w2zcDRqdbwxtkSYpdtf/tbcl01lW8wxRheOEg9Go4peRlP3ZVpioiO6j/RZ9gElMJcrrvQpsglaJAcFxhKGMzNXdHGpev6+kY49SmVRXq/T72rbhQ9bmCjOsXE9FweZJj9lOFUPKPi6F4e107SSHTqRRWW0bEmh2O1xbqQnGpvRIURIxVWnFiVUsz7eatsNXNtLPnkWZhhTUhbxiSs+szRpXmI6tWozVDy3P5okGjHaE9c3rM9Zo27+8l6QcQfC8bO9abJLy1+K015YcHyM+YlIO7RqZ1NmH//////////////////////////////////////////////////////////////////////////////////////////////////////////////////////////////////////////////////////////////////////////////////////////////////////////////////////5JLbluu2tklUkXtC4lDcVkn4CFmVa1+JpGaCt9JEuaNP+NZRG8DhGiELjEjTWUOU2f4QjTkZW0GnbPImVr4dpcciEBWzwZLIrlZsx6bpYB71LCcweEALhk+E4oNQCxtCQg1NOFI1V2VbKqD6pKeHkQ/M2pGFNj4NQZzuRpNNUbTPQiSKB4RIloE5VWbp9pgq0vk5wJ6QI4ucjciib8CdAjtFAviWLwlXYP6k3SHYPlP4tBOcpLN9/zGuSLCntAYACLcuv3tklSVf1kpYcJTydFS1cS7RRUEAQy2AKhv8XOkcblcwWyY26kDJqlQ4ES9xa5eamCFsDsyl0AsRSRXdDilIYtiz01pC1B1puL5252WO6mgQCVWXewBUbpMvZ4rSxJTqzOQQ/vJ+cmJZlB0Smq0rg7G3eqQ2/FPQSOJ0kC4VpXLK9mW09WI3Kal7qdp5fSSHHClltSvC7mcxlK85TT3aWI4WrVmzatc1uU52bNqpVqU9rUhorVrlLSdmpqQVKSW2LdHfnq9m5PcnN28Lk3drWu0dfV/XfmM86a/bq28MN1MaxJMbt33/2tuIANiKYpgIQlWNgqRDHlbkfx4Ll0aLbThhNL2dSF/REdFtJCulkgwoAXpVqFBjoicTPFb4GhxORnjWpO3aCFdQ1zKCGTPNyA/Zm/zeBUErxfCQHx7cAISaEFAVxloeBPuYgXEUdCYRkgdmZNjTurTm9TyMwLF7IK5UUo6QGCo5OB7Hh8fYy4TF7vxLKqolqEVTk6KJfo8zZDTEw+JJyYNHpqJ75unu5u0Wn1iqiXf9zk6vbktnHRPSKotiX2TJF5w6uP3lmsnakxTrltzmzao/nZjXyyP/74EAAAAsWZ9RrGGNuyI0ajWnvbZ4xo0+s4e2zTLRptawxtiAUXJdttbJKjYranYBAtgKaAgCMfUJgm2dlqIE8EFl0uw2qm8rIp5p6ibbsHafGEnFaYAjkHxNvoKd+IQtikrhiWMyrRizfpZm12LqhFXGmJGFBUPVxZzjwW2P/JQNjE0hHCCIWIaq6ehhFUx9phadp9s1E62Yup3ZYc6jC2+TF0B9J+valin2+DLMQNKrLHOcQoMt8t9VhyzCHGwadDFb3aMMPrOh6zq2Oy9YprfHbrn7WbTS1aq1mjlHr2cb///////////////////////////////////////////////////////////////////////////////////////////////////////////////////////////////////////////////////////////////////////////////////////////////////////////////////////////ySW3LtdtbJKhhSDAQtCYFsB7pgAFDJ2ZgpVD7wAQC0gekK87TnRoLgkJqA0SEH+O4mpDhkjbB1Gask2chJy5M6gUAIRvYHFlxEVjNAR6ejP4zbEoqF9iLRPwnWb5bmRg08qn4zU3y1RNGFqYG5W2q+3HYoWnKNeD3GSmHDECRspHfskzXF3ZjZ3md1hskVzhOOtXgzzxn0+92pRw3XOG2trvpqruta7vJTEjdCxlUVj7pTEXOrb1qHePaTV39mCV/Jl547yt/iFUgBJy3bf6yXKFSprYGmC6QcqXktL/CoRxoxbF95SgOceDordLOJzQQ9sQL+JnERXwXGh0TXZ4pZE2vtmciG448iAp6IlFhgSkXziS+n/Lcr2bA9ZICjR55KJEIg3B60ZOi0nDTwNF+8FoL6QYMwhBNBnouUmu37hhXsdlNFjMjbHguVYKecZtKNycUnBheM9YFZpjfxufi3R/SLIrmWBHiaw4KiRqvVrkhMKlnb0LNM7i0XaclY1YcxbUkdhYIasQksYpaewXdVmmMRKkecKXRoxicvlajmZmP2ZhO5WpdULC4qr3NfnisyfUVIiKcWxTK8klty7XbWySoRPYgDBIczu4GCUBCfL2l8TUDHyUggeqZa4cZ5mxJkojPA/xfgtKs9XySqZDETCdOJrTpPdKElolAbB3DIWw2/z/XHso6sASmvMRWlEsUOmzghkBsGpGjLri4Tm0EoG8l0n1LTro5j6drDw/OlCRewi5qswRNPyqpKm6ssq0JtSkcJyR1xsuoiuwuKRWXGyA2ZX+HDxLbDg9dUqVaRlNExZ3iQhpl6lc49ev0WreYQlT44Swv32T+nKfusvbljX9heJaLVTB86+7B7vP/74EAAAAsyaNPrGHtsz00ajWsPbZwxo1Os5e2zY7RqdawxtiAEXLddtbJKOLfZTUjiYYA96ezUIdQ4hNovWSSbiHFUKlU1QjRkaXGc2wmtAjmpmNmQ5FC4vFodvRuuxOxmrLJozKoKuQ9/YZg2W7lS8T5xOSZsS5xKytoL/mYcDm4Kw8UMkQ9dz5TojOmKFWCtMyaw8iKdttWBAbT6Z3TZDWWFROTtyhdtZKRI+qucCZhk2xZjxZXGEpntnsq5lb4KniPGqNBcstqmiPluCeszjCMJEK/nBFVjCmla/hqm0FhcJGpPSs7+Gz1jy5i7eQoOc0tK/o3tsN9aFT/////////////////////////////////////////////////////////////////////////////////////////////////////////////////////////////////////////////////////////////////////////////////////////////JKbcu2+9skpIJf4u6Cgpi2hTOZGgaxUeBGOBrwYKDA0YTFRIhidZaW9fxwERQ46zHmaIiwzJD9dEjf9306wU1lDY3KfhHlMKim8Yxb/LCOxWMYlCh66ciZlyRR1lAmHj5s28VtH81p03Bf94e9MWbKKhuYo8TVMNkLcR/Eap4eIOXPELVmt/GcquE7ZqZ5jVI094cWO2yZkbsa1uXWbqtTquDLfEsJ66bN5caYiMEB1XELMafcSltRJpYmKzW3SuM5tAkfMtdwKQHlIcbNoWySUnb/v/tbcXkb9Iw5xQcsN7LeRhdklBOohxX4L4waAk2jL9rxMCAq6CwcgQ3LaCIBH2HVD0Og+W6y8ZVUfZ6IHhM2gNvxp7FO3forM1Q3mbxmgTxLWlvcYTUaSYbUIYI8MshJUY1RWJEo1QFTWOrBqM2oscuJ+Xc2pJshzLpUTLdUyvxnKNpfWKq1gdwouoUXLFhqR0PSFYrAcYLxgvt8yTyQ40fDXDclYkmZ8xPYsFctyQV0FtcIcBqxJZ7ESSduoWGTp2KrF9vb3ycc217Fwx1l0qIlH/W4WHlFNI8xBf4JKjd2+/+1txcxXSgAFEopjdIGiWSpmAYQGLnKaeXPkLfDwWAsKeJDkvaBEvS9SWyRTpI9lQDJB8q41S6d6VK3SqOyoVFWmpA6DNILeyL2K77w8+54WC0DxFAANiuPJMujVFhQr0RDl6guLI7WLo0lVtCPEy9QjWF0aTxdlEmVbLKEdp7LTkuEw4P7WOHbVJxKVleJZGuf5DqYuQFJIS1hxQ2LQ9ConGpjEJKlDH05eUGsLzDdWHXbQuZds8dscG644UxrKNTZUkxl/Lu+o1+rF3DmHq+tWUodv/74EAAAAqcZ9RrOHtuze0KbW3sbZzho1Gs4e2znbRqNaw9tiASnbtdvdJagKbBKwMQjeNREhK/bSSh2Ev40EMGutoRIQvjLhDoGCggMMpEAI6nSw0MwtPYoE/rMsJdJWv1HFp0OkeqSuWudfzrY2qCUcP0h6kRxIX6PbniOet9FpJRcVrGb3DEzBeAIjCY3rQWw+mFFMbEyolGXRD93bGawqVlpCb3K0R933vdzj3mjWtPifHvGne3refFocNYfJlTK9OQplfK4IW2RIitiMMquTekOUKOeF6jT0j3fvMOO8vaQN4e4jYxetM68P7n3E3BsR////////////////////////////////////////////////////////////////////////////////////////////////////////////////////////////////////////////////////////////////////////////////JRScus21skoNCH5ZiHCAVszzzoue4VKkuJAEfTyZQ7QDQoxakoJUbAFUGGAKRYBCA2B9IcXwaQoUqSpqfjMLgfi5fu4TMc8M9jKjtVVWfyrNkSDEeh0OzYV6wcwEOA+Li8SUKNvxLHoi0PBPdPuq6n79u0gPLKWvcqnERaq2lfdPHWl7hYcjgWm/wzWCsM/D51Wi1Uco65l6PoZk3Rpple5R40RqFz55R+ItHJOSwHy0snR7ZKXm2+uvXLemMxds2/RC9IiSUZWsOwQn0EJACTt3//2tuIQWSwGQmlQVlQWBi7tIIjzBdZ+SICyGXS5ZZLY8I0qFp8pXJQKCp1Os9aOAJEGKbUsupizEVE5BVAl3NNfhibhURf5s0igellVA97sJA5DkLwXwvqoVTgl2Z0zvyBJR2roy0n3trQ37UQxXO3q7PYuMd+wIhUQmWC2vojcdZ9J49GFRqBjb4bt5AfQjkZHk6KjLEDMSrA5K6qohTqyeFttq/VzPuI4YbWJuY3rMw6q2NrQzRNvXFkWE43xY0dg1GYFbWRtYFQqId3URVwcKpvgwYsFzfKGeO/Vfftz+1n5JTdu2v/2tuHQqmKDJCHClcyQxKNQtxSUIBkLS0NCYgl2WfTMZIsuHWMkUC6aVLWEe1DksluuVAiLEQdmXT5fNuEWXVpoqz5MyZ7XEyqX6zTUhF9XQpSFD/MFDSdKAkMFoVLevJaGsKxvX36AS8fNlgTlUOnzi6eKlFSpw9Eo4IYpEYyHepzLQa+u4W7xkPWIvwuXbC4biMW/BjKJOQICnfp5XqmSZzboNmZWp1uRi9ZtcIWn2JIT1WrtRM6Rb2Zdv7xluWWeRzU6lhmvuDAYYMrYzr8TdKvYNFczMqoiVVMsSmo8dzvBP/74EAAAAvSaNVrOGNsxE0afW3sbZjlm02s4Y27qTRqNaw9tkSU5dv//tbcXEcbEskIDSbBK1TmcTdPMx53aDB5UlIweFuUzowOSJXwy5M9b6ymyvOmMvtNBP6BV3M9KCwtu1G8K7ZHIJmGmsVal6cmoKfjMkD6P6qNNR46N8iTrBONHT9lwplRtCVLTgIHPxCLQ/a89Crf5al85OSGyWUCLWWL0u3ZYvSr2Yjh1a11qOcxdlE+t+Skkq80pTyuYftzh5quz65JCjYxbh0fVQm44FZSdJ6aloTp+BZxyzDCeR87ViFqecW60zAemNmXP////////////////////////////////////////////////////////////////////////////////////////////////////////////////////////////////////////////////////////////////////////////////////////////////////////////////////////////////////////8lJuS3XbWySoKJpIECzxkzSC+Ausoy8aAAmI8hYEQDLCiQG03rk3ALAHQ36B4HoALwGJChZTaB7EJNhKJwNY7HJULQJKM/kckwrWF640J/DaVaCeOHZowbjkdc2yeVUOnzDxxhy0leC01RKaMJl5OussbfCZckq2ph5ZeF7LvsR0pHfDhNxu2/FdxpxxcdMHe1fanmWmDRcsmOrVaIsxG21l4dpA83NLtOrIVdKco5XORW718J39jhlGsWtzKxy6Fj6/nmiAEXbdtvbJKW6SVSuMotbgRoBAmPy0KAhIj+uMXAegkCv9Yk7DI3tr6w2S1BpCTjvwEu1D0MoqulQ0Jeokd9qaxogE2aH6l2WuhZrdz3d3AHQExBBAjD6bKx3Ol13Ug+7FdGFqxppXYrE2OA02AvwUXKn5dMLlhGTFD7F3qvRP01y5ZXVrh+1rJcWo8lg+zoq8cWRvO1VqnHmXWLOwXYrGsuwqxDeqqqsO2EddagZVqSRA3W8LduWLbJ0S5P9731dCu5fja6cYSVHLv9/9rbkBTISIWHCQMQBe0kCXlplsihfHmrJOuok697clNUjgE8meGRZUw5FoGRQSJ0hcMqB3Fjo60ajiE1wrL/tcL7LglTyvYzdlFDlB8LXdDrqi/LwZRzIshhoIYrlYtsqFOMCJZrZ00ditXDknk4QEyD+nhLLeX9OPpGVLTZqqkIdKdgcncaG2wYp2rqK6hPHOWMpDGTCCUMRw0wpI2kep2yE8T7nt/SBhvhIG7xnpK9mhxd0blCnH7Yuj3XzkfultljNsKI+eMafj1so2Pe4LjDly1wXCK8lgLUGFGmmjP30R6x0jP/74EAAAAq6aNX7GGNs1Uz6fWsvbdv5o1GsYe2zjzRpday9thERI1Zmj//a25Hdgqt5Rsu4kySCytJvHisAIQChVVC8UDNxlUXMA06JbagYSOj3DDkiR3DZY4DE1Y1NVUGtxOM0gNPCZi7HZJIZrK/FYXHY2KCs0286OTR+dxVorKRFvbUxiuWUlEXig9trUPPoXHTx+9E0Tp0eTc5ZlqsvbfDypyw+ee0X9O/mW3/t8NolaHlnWYEa5hiJ1l2WW8j2YnqNOGlqGdE6etdqwugmppK92YK3le2siaeiiacx39xzKXXKv//////////////////////////////////////////////////////////////////////////////////////////////////////////////////////////////////////////////////////////////////////////////////////////////////////ALjtu129ssqDbOU02pgyMcQ2XELYpVIIQEolj9IcUWgaRTJ3xaAGuAQFeDwv+pfpKCD0QXzHwIY1DLfLSeCXU7dUq9wFSO1WjEY7fpakpuDLJ4QcM3JrlyG6cKw/Y2CLpxvh9eRUyXbKHqoIECkGC2b3Ou47HWBnDZWNuJCrfS7it2q704w2ORStSubDKVb8gy2Sk9S/GUT0/HaHqOGzQUNTBrpOFDgxY2JNQtU3qJOzq+WtK4jVpGhR3JtVtbXpjVM6cIN29kp81jx2t+34njw/ncuVSAYZLv//tbcuAs1GB5BahCNIpQmGwgxSumTVQOddNitNWYwWGES1BXOSDJiEq07C6Y4NOYMYiulgjmgPL/rkhTVpOLJXu5shhyPROGYjSuWxXNyGWAuDoeNMdC3B+4vLvx3QWNmb5oC2zwbRE4ysUJrouGVkQLiyq2uYqWVsVzXCkdsTO/cm/NHKqSXnsr1zknlYrv10xMShc29fX064xHsFxyvr+WZvl03tkFjiRIj1duO1a8esbjCfMsy8kGqs93I/G6zMump5PRufxtytviwmdXRHK+ZZ7+BCVrm2M8QAqS27Xf2ySrdLZK2JwAzUb8mYQiMhQcMUxMMnFAwsQCgZbIGBLwJyOKwWNgUALEEwJMgDG0FkmUACdy3yv5a6T8mjAcaoFjFHLUAfOCr8ff9sLNXmiScqEDdmtE4LAhhrCykBSALRNJ060orFK2Z2r2FwcWxWun/M1woyqqp+x/GiMbiyQW17pW6j0XEJTxNsckPdmxy2u5WCA+u7humKC8fKNvamqBhW2f3jYaVE2P2h7eBSJt3K3Uhq5dK+75yVUW+cTTUjQntswtP4+3rp7jscWBRklkcH79wbbbtafUDNqx//74EAAAAuHZ9TrOHtuwuz6nWsMbdshoU+sPe2zjLRqtaw9tiSWntdtvbJaQgPKxZKZHEB3mOnxMEYLIBI8kIjDYLvNyVXRsXQbYh8bzc3HVOsGHFbZlD3pgvcoM8y/Ffo/uPAcobg/+URpZfuft26OGY3GDwOiwthsqI8EWUiEHKXuJtncmW+IygTlVWr37ykmol4seaHeA8zazyDAv379v3NWtXzO2T1kgwGTEHMLGPTWaYzEibprN7v49qZc3isgn4bjQumB+qVg7DIMNHkgDnVbgwIxwjtz3V1Xbe4+aXh5jau/tqJj0xu/kjw543taBHg//////////////////////////////////////////////////////////////////////////////////////////////////////////////////////////////////////////////////////////////////////////////////////////////////////////////////////kkyS3a7a2SUhCLoL7AAASkDniwqLXGROWCj15CJZqQzgBnl4CyFRwcjku2Ck9XQTuTueRY6fjWxMNVZcWfdmzpzzUJa/WNp35RQci9unct95ykQAaYOBYGBWsoJjFRwNKHa9Q5LKw4ZY5aWMkuGEXVrQ7h7Yucf+/L33+diPJ5Dzqr/iauvT4v4/s/Eub4zM3XmG742W3zlFlIFlUyJul1kDi59DWx32PFlOWVj9v1dfhrF//W2uQOM2htbmV003br/XAARMkstsjcjK0d2Rj+CBp5W3yiLfpfk4VtI5xW8uGcBoGOghCB/LCnAHAhBKyQqk8RQMTk8JQnENAHjscZyEJPwWI0KIe3GhGZ1OS444CdY5rnhSPQ/4R42ONO4PhOvYqHOTwV2A3ur0qqn+0kyb037gPV28VcWKoJcQYDuHujHaZ9JAo45WJYdNXhafq22WvcKC4R5qtzqkNTQ2CcsSlYkOFvVDmkTkRcQ1kmKgB6GcehNoCufGylHNhftE0J+oNtksaLIvQ8bhQWWSWPCeVYvmuoUTDg9hvySWpJbdtbJKucRh23AxQKizWwzHpGLqtXmNDHQB0QGD1BE4GdM8Qejz+w1DLuAxzsPU7bKuoowWzh3sXtXKHIeZPFnDXWJNzTka6+yvG7u02j0P1FGIDsG7ZSSoBaVp+TXQxnN/SEsa5VRzOpJlBOpUXKpHw84MSWIuXBFs7HGj6VcQ0IbApWrKWRLM8pBrGVrDPI3sjexzPzkiVZnbqeiZQiI4K5Tw0tBXzubG2HGotNbih0NpYmBms8ex2SK/xCbG5mb3sZham+A8hU3SLbNHmFZM4RtYhxoEkClqtd5r126jP/74EAAAAtXaNVrWHtsw+z6rWsMbdyto1OtYe2zbrRqNbw9tiSWlLbbdbJK3peOGQU3Bg0sCQWgXEzVJxVdjQ8bj07HYauIby9WKMuw45jfAdXkslzMIs5tWHqOPkxaCBpPLHahEWgNx3LgjO/FIg/8rmc0QTSY61HlJs7Qsp+HBbXjEch0KdRlyTzxfVjIr29Bvk5GQ1XvTljMbI6q9ov5tHVUSNDtFT9Kts7ZFYIm/CkWNQ4cGJAXN1JaHAlftEu3SsY27THCg1ZI0safcBjiTNzaplw4QWHCuj7OV7BTkkJjY3NRNraxRo6fxHgtD1lfRYbFJPPe0aX4jRbf/////////////////////////////////////////////////////////////////////////////////////////////////////////////////////////////////////////////////////////////////////////////////////////////////kktu2aS62SVtS48kTjFCJhZouIaCylykFVKAcJZRdU3WcnMlyzxUzP/yCrY5Hlvs4b9bCz6lHI/oVW9wwlUx266UZgeSS2MRqhvwg4AuuWEBDAeP6c1MjZYVTlQ0k5w4HNAJiC+f0w5A49S3FptG7qw3YOGQnj9pGdx2SvpjI6j3C58KxVaT5pUsx4xddqGECj/bP4sEV8tQMt2utLyWjt01aUMc+ezkdMOmXeZRHLNfaXUyLo3phq1lpbYiTs61el+iBSSWnbbdtdJMh2Q1ZSYxMIjpoggL4RZxWpERJfYBDLBurk2JyWKw+l6l/AU8Lkjr7UkzVReTw41m/k+ilL5s4Wm6jS4+8saBSpgu82GBYsrxxmrltgrCWC+YmRVlsrEVRex8o0zYdW9IMz0ltp3jlCOZQHCdihNgkjKjFUfaHHofy8jKmVmazI+e2bHJvbk9LDovYlhwm2q6yyzXVrH64fXtiHCfwGCFLdshJVk1D8SC4RtzRI8uYGvFVWGJ85yJlemQpMl1PolKmZnyaSSFrKGsC7aDpPSCsPMPHp6oBvcm5VxGVmigEtqS23a2SVWZWGVIvGAE5lgudEIOIy9W0DNYjCEa6aWq2PuupQfVuWS+mOHnfjM+1a0OCWCfdNCHmcCoGkts/V2UxdkMol7PpfBCxnNdJiDtU44TGRsyoUiuUKuUxelcdVehjcj1ExHuzJFZY1Gp2hSvE1qdgjSOTyLMfCsvFnO6G/gwXrPAQyMy9zbZ2a7n4LdHmWk+rZ4Dg6dp5wVq67PjWrNzXNPDc77X29kZJN2hHKqFqLiK9gQN0iR2+FiFhSZgQs4j1arQ5nONvWp5s7gxmzT60WNKy0q/P/74EAAAArKaNVrOXts1A0arWsPbZvdo1Ws5e2zj7PqNay9tySW3btb/dLcgLHB26AwNr52XDdjWHBUVRkjQ2IzWXrTi6FWc+3JekbjRwoOI4SxOUy7hoirWz08BEHKr8fjMAx2GX/dB6lLlcOjHpS4D+FajDPiK9Wwi/i7JJqNFerAo5x66owtjlBcJGdnUg9JyPFyoFQdqXU5kOekS91BzPTD5WYxWFuj32nkhsTJMpa59oC6hT6hnSyszjBiqxKIYrYrehcyKfwWl3Gb6sqackvGmRitlhq95FZo8RTR1aqVzCkV0RPQr3jOqqNDqQWGPbGbuDPeI4TRfeaVj////////////////////////////////////////////////////////////////////////////////////////////////////////////////////////////////////////////////////////////////////////8klpW3W76yzF7yoHbiW5RRNoMD9KvGBg0GlNLiIFK+odWlrwScm39daeioa5isNv0yWnL/DwK7tX6OGSY+c3LZZQvpbrcijWnskF9tocrDgGOcjeeLKqENY0Q8Vr8nLci5YqQQhDDrPdoPfdd4hMsDPvm7VHiWfR13llrZ94vq5XpWesk+L0jdQotVwTogRFBAbUUehXo13HUKebFg+EAlc3hS3vA1jLzcee9a78+KWbcV1hXRXsjBDgx2RXMqy6ess8f2V8eJBhsMdoixVTeze55Y5iSY3rtd/tbcjarXDZgqCMA0MEAa9Eq1GSJgdGLktkm2/VynanRMwalUwVYcyq11VHNbdU6+yhS28cxLWHhx0TjEZdTJlUIYQ5LW12pYxJ312QG7RHG4XMtg+1WKHRIycJNdH0wKBigsTk2PYC1hWxlReLIayXY2Rtwilrc807e3KKSWZ8+iOn0NvZG+XEZ/a629YYcVrlS9Fyu4UOKwnm8lfp2rOpXzj2R/lajxqTQY8Btrm2q79I2IrxhcIvccLTAupFxVtmYoMONJeMu4isxtkcHKkNRrmK1RZWqVDIpJLTtuu21slCgdLJpoNAGGAHAgHgKtAbDESZ47qACbn1yOcEAIGvI1x85iEGxev6W8SSfNEcigZVDltpjpgkKG3CYi70Co/QDBbEkRGJr9kiakuXbdLCyK4fgk4KQLWFqAOhAB/qhPinGqNlAoeSE3ikOMEbZl836yv4F3NWRl3JuEx0YY0OSKS9MGW0KY64K4VKnVSvRT5ib0qYurqm025muJBZIklG9cO4sWWVcUUz22Y8W07LfVMQrOT1xarZi4eVkfbnXcjzM0sJ4/Ynu3Fzs1z2h63B1NEhe0fEC7VSOyWD//74EAAAAseaNTrWHts1I0avWcPbZtpo1WtYe2zcbRp9Zy9tiSWlZNb/bJKshUC6AE1EZACnjkhYQs5GhFN0h5HudoEkYKT5a9B7DYxLiAn4w3DjgFU4sWPUMFVWEoWTb828olDVhdSvnbZXFJG0VSxYZ9QrUobpfGlFKAn5d6p+ZzdTP6TQu3K1gjvYUJ9rb1ukpqVpa41Z46vtBZpoWLQsL0kfUO9qPn8WBq9bXtHhvrQm33cM/MmIG8RIL+rjS0rjRxiOdsvYkWPfbZaLavoy1w/g7rNDpD1EjvZ8YiQYETU8jZufcTU9okSvrC////////////////////////////////////////////////////////////////////////////////////////////////////////////////////////////////////////////////////////////////////////////////////////////////////////////9Elt3XW/7W3DgSBiqBQKCBgpwIR5FTCMIzR4aQhbSbQAug/M/LlKo7dnQvyKrBq5nIilOky9cRpqsOpcV8q/bUTvQfHmvRC66LXYOp6dDTVLyYCfMhInUVZJUc9N1SF5alE1nEuVAhxdXczxkV7DgybtsJuZX7C5MreuHmV9DFM1SuU894EeMy2+av1ZDkZX7nZMKrwGhwviLmPnLE3tzi3OaywRJoMtczMULUGPEfql9BvEgR4/WstuKs1bZu3bfYzWkTeX0kk2pJolav6ay1Yo+eS2JJjdt23+1ty71U1pCSYKgiKUDzciTCSWU2EYUFHlb4gv9m6GI8KWNdmItOhc7t3VRu+l+WBp1yqD3mjY4AbzMxrTg2m70rcpE/jMWyQ09jSnlixNVCZCsT79Ps6onWrqNuVl4Dk3sLksKDcVnbW6erO7fwX62hN3PcZzam5XpRme1u3uaw3KZ42vI6YXDFtjiOoTJI4un+ITVVehLUbM07+A5NSqYHNyozM7qNFZ7u9ZrZ25wm2ysY3smp0tl/Z86vFhr7JeVWv4encSzhJLExO/fQ4iiv8d9tjaiAElbbt/bJKg+MjuOiMFgjRgE62LRJN8iWb8SDYtZGgkDJXAkPIy1IbhkQ8p7JaqwxGHiAtGl/y47cmZqiDoXhljkNCbVn79JuypdKtqaC/3YWhSMbAwmiTwGgh4tavHyhpWGUolZtLOMjPFeJ5+eqXdsjayObc4NkKBAeRHSrV7HFcn7cuZM4j5nvBbIbt04VgpO12FdotigPHOI3NsC+e131WSJh7EfMG29kibgP9peEzPnsVl24ObJPbDjF1W3rVsev6QJnm48HdPa0X7hWp2eWC4MTXbMSBSE2v/74EAAAArPZ9RrOEtu3W0arWsPbZqpo1Ws4Y2zjbRp9axhtkAGlbfbtbJKAA0T3fHjYbNsMjLedZi6SgBaIsw4kaSYQ6RgoS4iOTMHZegmYtxHdXyxWlJvlEnyaxLsVgEAfabKW15D8BSqLzM/VjmUbzYWLlRSh4sgeiJKn10bE2Ym0WCNMhNIGkCtIpdZZekp1N5bGCxPbTBlPYJKIY5WyZQSZINiqxEn7mZLbOpH2fGHUMQWkqrA8S5RdKprKGzauKsNygqm/stR+alk9ZyDUo4eKmIpT8I0gSyJ//////////////////////////////////////////////////////////////////////////////////////////////////////////////////////////////////////////////////////////////////////////////////////////////////////////////////////6JLStu2/2tuBgFpb4goYvQFVgPGbaC2hBwRhZEClOazHtRHQNhb5OvKWtAAzc1OGcK8kRIdisqXjBjjIcgy7rQNJ4En4YyoZW19Zbgui57YHCpy0LG1p5cN5BDmYIjErCvQaHIpD5Vy/NCCbpe2F28cKsS7YqMK8pp3BdSt8jrK7NJuU8JQXev7tjbCgr0XTAraQWd8+jtKugR2xtbJrObjlwcnUd/CiTpOmm6GtZcs5b3Jdz4cHbyBFba1YHKDTbnV4pou4WmCDdcwMQXnyw0fWePsvJ37XW8alcP2wklt233f7W3DgkZihohhUc2YQEs67BCUQLgrkBTruSlwSsEMAIbvpaphvHEAaB519iwCsEPK+SCfqG6XTYRPzvtxizKrLxWLr6W2YMahm1JGwSMGAWGbacqkcREJ5IjFpzQSzl5ardVDgVF7jiaGIrxoqHZqcEMyN1tarEMeZWq0RUEtOXjVo/MKQtVWw2UFYrp8vi9OobI6wrJ7mvn9tTNGrTcbxhCx91x4zYxXNld196OLEfWslnDFL9iXG0wsutWuERQ+rXk+qU5johHy1D0/UJZbhAATUtt21sko4CkqykokPTJiwGSvKbJCGiIiAyihZlaa7c3aFntUZkvhyF2B7nrUWkyjq+pS3G5N21mLzA8odXm054Ww14/gkeAQojtIkLtyJsEBu4u6KCEaKbNy3BZBGJcjLJbal81T1onluzZonXjduRzUZrtOllLE7+FiJ1pfypT0+47yi7c/k7La9+X85d3GaWDt0du/Ty2mrS7LOtR3ZjKxSSuat29RrU3hrG527GsJ+pSxq7nXs269/s/lSyiL5XpZR2qtyzql3XqUHeb3SUl6kl1a1Ywv/T2KlTVjtPfsv/74EAAAAsdaNRrGEts0u0anWcPbZoRn1Ws4Y27ozRptZzhtiQGVJNbtbJKknL1pAZBUKVHgJnB5jD0WpUJTZfMsCgNOJFKop1AkB8IRsdnneXPHVTFD2Vss5LXjTApKWSOzGIG2+7s2WRNfidNql0KC5EJgBNJhULNoJRLFESEnTTmSjERdZVaKR+dE+sxM1A1RzGllYr4psJIxSkYUJJMpdtNqRNGr3sSlFNammpEexy728xGqk0jUy2Tzc+ufuDMkoW3ri7qaQyYZjcp+ES87iq5peDUUVXiUXtsf//////////////////////////////////////////////////////////////////////////////////////////////////////////////////////////////////////////////////////////////////////////////////////////////////////////////////////////////////6BDSlt221ktDk3hnkOg6SS5hyUVXMl0PZ0RWdJKjkTsgRGnmWMDbtFQA1PVS6HqaG1SJRcdt5phlIKRGWoyFmre5xlOZ3nEgBn02uaFQ/fLA1HsRqx+ny4q1Q7YEJV55l3gMx9PZjzbi9H04qyA40VrpyjwIEB79QszxnUHeI+tR2SFGiTRncuJnKfUzgzvbxm23atVpSPEtK8iZiwJHk+LQ5IyQVjU+S71ufPU+hahWlpij1VqkTstd3iR7Viwd0mjwLagQI/n1mNLHkmrfU1LZ8Mklt637f7W3DgcIZWMnkgpsChMinoZRtNghP8MOcTEIi7yXBfGWl21horNihF7QwXmV+gUKgEhQIozdeqkI8SCIQmMSqM3V7wM71SPZRh6GRyYiD+Hg5URCQnq0yaHXqz5hInbOFZfW8drSee1OVx0/w4MFwQztmGxdmNQWkO9inc4TOn6xaqo1Ugkg+Lx9Rt0prGzy9aHSbU1YDWJLekC9pbQsr1C/ZUICq0V7HjqppTC9x40mgyFFC3Epj52GOxyvNmzx+3vuMQ+sQIlbcTEMEBtS2272ySjgsOjIcgQzMSkmtYK0oRlmXQBFkAMG5OmNArlTVlkBl0FMnYJbkQmTvE68IJAEdGQOhIG7JqDxj6SiQfEICdCJNhZBG6VA6GHzjUbXwXsaqVjccWEqLIVC49tuT9L1m3dl3y/brS6UPnfh7CGKSXRfGklNJWgOko5VzUTn4vnWsx2diVilj96N0cU7MZT9DHaWURmL3u1ZZK7G88KOXfTUFnusp+lp4x9Jd+R2Ydyh+xYvS61P19WKexVqxiVyjmf01mfl+WE/rstme2qSfoakpt540s9nbs0t/C1M2u083ZP/74EAAAAreaNTrODNs2W0anWsPbZtZo1WsYe2zf7Rp9Zw9tiSWlbdt9bJKiA1x3QSMkiD0APa1ESHV+LOvCJGV+ky1B2RKMv+1xRt4IiJDYI6ttEZNFZSfb0OxGHxcJQOzE48/0w9FK3V33Dbg1t03Xppcso08NDjgGYaUtIgXVxDai6jRygM1G8g4xFOceDYIJEQRJACobkJrIJ4sLItWlpZUl0rPXNT2FqvCtNMMSZen2m5+Ilc3LSo+i7W5t3L4sgXsmlkLsppw82WLn7OJJtgu7cxPf////////////////////////////////////////////////////////////////////////////////////////////////////////////////////////////////////////////////////////////////////////////////////////////////////////////////////////////////JJaUtt39ssyEx/FuAEUhUZ4mC0MAxRdAs1bgPD4MwUag9kjbwM0JYao8ZlK9shgVr7wodisT5t32tOXOuzt6KBoNvsGRtS9OV1y8bdGZR5dzYFKcIfQDqnzKoTFaYEYsOV1vqlrX4irjWZn9ol2l68ka3tm5xeao/gVrt7udZb661Gj0rChXe21tZVhwxIijcFRLMxUUC7NJrUTQnI6dZFeple9ktSrzESJ9ySW1XWGKStZMTSTt8NPKh6rF57DVcO7GxvU6yx2Od41qxTUhXYIWlYqHl3jDd8iS0rttv9rbk2S/SaQQ0v4eCBIbCsRVAHXZkgbcrsEZ0pYPEYIXkLgMSZGBoqXr0Qrl8UaWgOdedoGZSEW9MTLkv7F7kGs+b2P1qRitmNypmJA37gaaLVSuN1Tvly2JRZgLTA4N8qpeZqyqSHHY5V01x3jvtrlZTRIbXDjMb1wck+3K97CV2ZLs7ntdNunr9tb1yuNSv38u5cyUVK3Ee7aoDHAgTXTbndffK58xPXcFgfz9mZKXfQ6voL6eBEvChyOavY4Dt+8ZHF3AXO4Cnjb3V3iG04XlO5wOhpACSltu/tklTyWcmUiKDQBIgfphccLlGCKu8OKbnMDRWYOMrS2NiJKWAXvEuOU9j3P8/gyRSDRXJToQEPCLOZsyNwkvKkBteSJbKx1PuA0kW5q+2zBIi3FzD0ScMYSQQklRCRhlhkY2CJeCd7gqmreD+enS/gXbX8yNjt0FhnZ4KtXLp3E3AON/NGjRXr9+suKu1qFGpBZ5M6hutPFiI6a4Cv1LPEa/DfuG1dCZoTA+g3s5Q6VbdxXqk7Jt6qIOGyOqHj9xxKkIsNjeOT+eDV5Cr3u5IT+FEk25xs0VkKRuP/74EAAAAr0aNRrGEtsy00ajWcMbZyho1WsYY2zhLPqNZw9tiAWlLbdtbJKMFXlB4cYRCQKSH9Ygwcts4Qk+X3k14EftHdoIqFsUEwMQoXY6C4nEa6z2lemIwMsV61Unbe9nmTX6e7KnsqvV2a1Ry6CClAGUIW9SibMKTbCwmgyWQUVJLyCgruetLt9voPczRipKZrMskukpr4pq4q0V74rzYbliyNFHUS/h9SMPjJJo0xGL9i0kuXYXnOJrJnGl0cDVp14rkVug21VHyBseI5I0Bb41IpmoHNsZO2/////////////////////////////////////////////////////////////////////////////////////////////////////////////////////////////////////////////////////////////////////////////////////////////////////////////////////////////8ghpW3TfWySjg8PO2i0aKBg3EysaflBkSuXOkg7E0XoYejmpnASeiVEB4msUTYSuhpiPojIohP0049cfSwjlA2NjLh0HWJSJiEjRARvdtr76N0MRCVFQrjY9UjGNAOT0fDkxYRiEgHZ0hH56byiLp5b3qchCcuM1ZpGeFOeblxpPC0TcPD9Sno3dZzFdhW/UrHV3q1gPl3rYDdyztnR5Yq7eBqz8bEL7F8YXLObxyrbndp0e8v9lVnrOgOVz2HF7MXPmb67Fk7jTqx9wklpXX7f7W3CID4thCICKw1Ynt0eIysag2FA7DBtmLSoOU7zWUR3ZzKg4+uNuSDqm6s6hSCF348v5nZQCH5d2IzEYp4vDNK4TGHdgeKMFhIygQjkSQXL5VGCIe2nEMiktqqYubausJH/Jic8ZpAen1IVcoJtQSAwLZAOxKH0G4NDMWIxMFbDQ7l1OXSYYl9GodN2BDBMtLSAFA41OBeDilBEgli4cDk/QBHuIYfCIJ4BxJPyY+ucLq4fCtUdzAlpBYAsIyWwf8YvHBXOpHhVBC1NRKbJEBwaLcHQ3ceE4Q6nxtR9syAISUt139tsqRkTclOALnHPUllcoUdwMpMDwMNx8aaoU8SQb5pfyhljRRElQ1IeG2PDonqUpZY3CkjDACKLNYw0VlLjz8jX5Aazoo4rAr7Y4QjwXQPTGM4mYzD6FxOgxyUk4UTbeK36q5ywn3crWZnNjgre5IL6lnsORresrkuj6dnMZ62amhNDSMosKXbklFONIogetYQgscJKSSqogkx3KZGs681JxGH5FLgsKdHRFdl1Hfv+/y7caVkjNuFpogO3dYWsN8CaPuuYMTUCNHX3FmgXfxJ3dGlyprrT+2s2liP/74EAAAArIaNVrL3ts0E0arWXvbZ3Bn0+s4e27YrRp9Zw9tkSWlbdd/rbcAQHJlQCLNMkDhiac0mBLkQ27oGZ3BFS2FzGZCCBIAq5S4EwRZBi8FSqD7FmV+Eq8I4uiYSU0JOZGGMIcykF4T5AmeuEOZzpTx0H6xI1AnGik5GeHOc5zr8q+hjGqFE+esNZ5rbYd2b6QsM0Zz2/eaUtoCgLxRYO5+e7m/XjwRWjtxaZoSJDzOAWBHH4+CwGef7ceTkoCFsLa9fvU+eMdwotjGjrlD1K8XlXEX5s1OV4uHJxzuGrFyXFiViqgp5VL1ZJnFUbXnsZzlfuXcKxobY5R5JGCPJHi0exv/////////////////////////////////////////////////////////////////////////////////////////////////////////////////////////////////////////////////////////////0SW5Ldv/bbKYITXX6Ao4tWb4A3/gwdGwDYuEXvFhFFUoEoMQuivISP8v65BCJYpi7nEXUSERES58Mo9LOTEdhiEvLsO4uyiPxsZy9ISYilOdHl8UsMoyUqtOI9HkEeLiFATtZmGPHx7K2WtdMcjhArEk3aDC1De4aUk9J6vq1crs85H0Fkcmx5GhMSpXEdggn9RDX75tewV6C9rR++STgrX1tM6hk1Bnktl7qloUKmrb+ln/W8xm6kDcuHmbY+X9nmN4trHpSnzXea6jV3LCzFAJSMt129stqL8M5l1IQNEi47WFtJlDUYYsjTZyXGoKsAy95yoEQnS7spBM2TNZk30hZ8iXDY8SBJS9QZpfbaLsTclEUfmcZVSwdLYAswiGZILKwiwIou5bAe6HmUN8hZYYyVywOU6dzEanKz6rYz5o8fQHG9tQE4hT1lZX9YUDLuU00gh0PcGPHX9I4woCmL0O8VhOgjwPY6SVEcNs7DqL4XMjCFFUMYlwgRYhHR6Yi4WUIaG9Tl+Jo2nMaZjIaujeMtgL4LGkB5HOZZ1qx66SqgxPbFWtyhOEC7xVP8QY2ZLME72K5T6rfe3uI+5AQEk5LdtbJKSgtJhaKKHUNsF5rS6iUA103XJgl71ZsBjnYTDSeyNq16djaRDOhJKzX7CxUrxABJCNMff8mcupkkPlmFyLAp6OTE78hupwsrbxf7+NYQluZ6HOShWx0AlV9hcXbc1xmarCuHm3rBLbMrdZDIFWdXRmqmYThBY105TvoNIc7DAfrO1F19XZ3pubbM+ozJur6NFtR8y0YXrPNHtJFtZhjt0Hd5Y7XBex9wKMDg9ncZmyFDcGpmeTtz2sF5AjumLqx3eJHlj4j2gSyxYbhBzuPHa6v/74EAAAAusaNTrL3tsw2zajWsJbdclo1es4Y2z97Rqdaw9tiSUlbdd9bZKl43q7xgMWKPLciMl0PlwREIEDID36mgfgTBzoNTogPAOtxJSyGwCIUa6HYNcEmFgasA6RNjJVyiEffx12IQXI8yvQ0kCJDlbx1rlsbXiqX2rwZmtvY52NmcWppcdRmKPWAw7xtWskKJB1BiNlomYTBIyQm9hXB/KzT2doGEuzmFuP8cKCcby5YVbmLDVMS+aWitUWFZucnmJsSaiWh5YbeR7E9MxWZjfQ6TRLOqV8lqPLatLuTGbZxjOtYgYxa97RtemKZ8z7//////////////////////////////////////////////////////////////////////////////////////////////////////////////////////////////////////////////////////////////////////////////////////////////////////////////////////////////ySEpJLLtbJKX8WIqMKATCgjZ2RZXG3kL+mDCuu/Cum7JTmijJVvRVWVtE+5I9q3mrQ0zZJ+DYMetNTGHY7ecHlthcCuZPS2YjcDwzORGUuC/geFEJkIQaCxIVX7TTLeRGShhERQUeZRQMpsutInMCTZLKtI5YYQVqlQVWa0omJ7Qm0W4u5Ar0JIphtdhCvBfECHZSIICiJtp8YwYWbo9Olz4bR6gFbSzrPbooqAusQFklU5xrFafFeTShOsTlk4rMow0SSSk7brtrZJVzFlkXSIJgoCvFrHqGSyYUyJJKW+fbBJlQN22oIniCQ2Ao1E3IyspjtiSEkDzmRSJsrgqWOSpk/EHxN6ZQ6kWdzJ/J19o6/7btLFRqtIRbXrUqGnV8BwwJqpDO1jkJ82o+rVpSo2eSHvQPtO/VcidYx3bTHX/vG7LvssQst2+9qw0fZYg3rWcxzX99yKt62+9NmnVt27W1H6dXtz5+ndeuZf8rDWe+zl++a99p28tXuuwkkqOWS62ySpfGLEKsUfQsMUOVuEgajazDsYgSROwELljgKUhwWmqwuMEEPJ3ikSw0cgSsrewCRNNAhGSxungGWsOdHTRKJVdmDZ4Woa05oTAUhhoCFbB3z5CH3eHZDakmh6XHgok7dnVQ5zKDRGee6ONAIwh6cOM8Ft6q3rU4LWFKYR2qw7yxk8qT8610nTXivmZluuu23Qt4p1Mwn4dDZtJnokjtOplhtzezi2DKNVVoRc3Em3RkPQ5yWVE/V6uYFouEQuaIRp5meX5IMhO0WxtivjnAfRuIfEZ7sJvCdi0FvSk8FilvV5qhczIZly4ncxIcoVG+hkkUSUOdVP/74EAAAAnGX1RrWGNu9K0ajW8vbZiRo1Wt4Y2z9zRqtcxhtgQCVI65bI24qmIgralr2FGKAETVdZbNjwEuTI0AZXBK6Ezl8wBDZdIy0YtbuyhyGqKLyN7aIqQrR/Gasx99L9JbfSQyqSPRBM9E5ZKZXqEcRzFyuEZrFK8cT2XBIZHqJsuOn14PYfW917NusuWc1Q9ORra5SlWm7a/fInt6u1h2rHstXlid+99vW+s5emx3tsP5Nqzj27b571lKTm/197unNtO5lJe2DLeCspkug/////////////////////////////////////////////////////////////////////////////////////////////////////////////////////////////////////////////////////////////////////////////////////////wCCUlbJLI26neFg14wAFkhcZM6goYl4kDJuGFSSARTFhz6dRjjUpwkQqadbqNCBiqapEwYDcVfC3R2BWhfcZahKYlNwY8ubiFBNZ1XKgGXO/Dj1yRxCAlsQ+I7S8IP8vI6jELgcD7DklE8hKjUK+hjWttFYKvbFpOoO0Z4ssjUd0FPofAck8ZHQCXalE0nMhtEPYIicCOH8q2dcq67xLFvkUC0u2KIml4qnpTk4JA3qd61ouG/b0Sh7nDViyhZ1tbIy3qqWd0/Zod4Mj4/08JkyL5eDXVangN4zvZGMcyEWM89XFuQM+ufsFHoKExKVdOB1LXVhJKSktl2tklXQWaCgWoyMhI8HCSI5DGo6DYgBIiIrkVZsoA3r+0Lir6gV5VeT1lm9p9YEeQqYRIoZPg/bwRmmhqdvW5RGnKc6Dobgl+aZ3RSP905wfixsOSCZlg8GKZe0Wka4yQyg9REYTlTBIJaDxHP7oolxTHe0JshuW5U4Vslu6Cohnqx2MI9PbvR/NbY6txO1U7iQmZXqFkKEze+Lacvcco/bm4W6v0tNILuMdkVVFFkXTtsXt3nJraB2Kz1azr7D75JLbbdlutklU0AQGLWo3r+Mcg4WJjyqAoUGa4IauCD4kQBj7+l6JTJ6SqgJJnzlHTw/RsxgR4JMQIIgR+G36ht/p52W9k7PEKc27Qe5Usn3+fCQSghMuhxI64c84ddQCGWwsDW/OM4eR2H/eV7HhoH9cd3H8znGfzcjjPMIzbqNhlMplk+0qNO7HodllPEX0sS2ap6OLwapqw1+JJKeutG6W7bjtabltmndmlf1LVcDWVNWaQbDMoh7OH7Gb6vbDs7FoejMPxFrrsTENNeiTpu9ASwXx6XzjTbVh+p56ZBVc+/uBbMVr4VO0NfGYqzWcqzu2959npRB8usxiGZaP/74EAAAArPZ1RrWEtu1Iz6vWsPbduBo1Ot5e2zlTRqdbzhtgCkk5bLbI24soMAoJZshUGPnPkvJIxdJhdwH2F24/J30aXxlzrvBAC4IccaL1Yw6LuW1CAaYbRHnWjbzMYhmq7cMMjisVtaq1pVDzIWmR4cTiElTQhMBkMToCRKQUK0M1sIw08uQkQiIqQcXURxkuigNssrQE79MvUpDTbCNtEyTMl1rwuUQmdcvEyohtxiB4nZOVskJU1Nc7E3OES8porkyqtu5jFRtqcu6Z5LEMdT9U9eV3NV9LTnmnPk0kf///////////////////////////////////////////////////////////////////////////////////////////////////////////////////////////////////////////////////////////////////////////////////////////////////////////////5JKTbdstlklR2AxFMFOkiElCkrPOI5CGIsWJ6LHlO4U+iQtJMYwUMCRincdxttJiT07jGEBGicbZuMi5STN2q2Jz5S4Va1uGmtOk2NdxN1aoVaqWS8xyktVOD1PKeWjErn0FUpqrM6Q9ZTq9I5KlhZU82N72EoXTTHZHsCVYW4cKV8r4jqlIzmwWk0zKpyT1W1mYH0kNenJ8ftEE8iq2Z6sqPzv1K4x3ODOuFMnotp42JazHe4w8wmKuZax4rvTZVVTx7XpSd1d5/WaeDBf729iwMw+qSW0pLrdrZJVK2EId08DBxEUCjww0CATPgUCmBhodskQdIo61kIGcmBJaqqnsNCS2ErxTeDhRYF+m5OKkYJupzQbDa5XXhOLdIlBklkEESKHsmkwZDUKmh63FMmAfbRDXUJjOpMEagsLUtl9YFt+uWXZAVbtxhR+r1mMomWJFTqccjpZezvXFTUyrU6rXKNI1xYU8G0HUZtq9carrctHFSw8rVolGpyiMSu28ba0jQocuNW8W079xbVb77xe0N7WAzXe1i0+dRb4o+tTWYE+JaTahvImoEVso/fqhQEktNK23W6SVOdZTCUcU5zWR4FIKajao4kMeGaKiKKDn1kordnG6QiFrn/h9u+KtD/Siq3Vs5GotiA27s4n5NWlt6UEwzCl79nnVex/4ZjmCbcD1+WIzdtXrl/pA6HpXFJZXhuC2uyqXULbstZwupabScGJvI8XFVcFZlvQ29chfWclWqXH+V5T8m27sz29Zuymaq2LVSSX6fXx2ilVq1H3ZnJyHKTdNn2tlH4xYqwY705dp8cqeXdnI1Nfj8CYXOW8725Pfl2dPy1Vs450+7GFXGpNZ0FPnK6+cu3MQ4/lFcd+LzFEP/74EAAAApgaNTrWXts2K0anW8vbZnho1WtZe2z8TRpdbzltiCEnJddtbJKzQv+i67ICEGbEET6VNqmaFeJyAaLxb1/mll+HjmWJw4XnX7AjaMalUFJyQwmVBKg42TLnMeharpMDg1JOo86Yksjz/WoGk7DXs74Y6uipJd9dyq6M4dJvocelWWM6XmB8e757uttRrtzt+sTMT6Bu9MU8Rtjvmq2aWcp64zW1vj5f0l3bwLt+t0hb3jNdQq4hy03S0GHB3W2dXr7Xg41Bz8wLZzStaw7YxX2+PvWZMVjWfTavIxLp8oj+ixP////////////////////////////////////////////////////////////////////////////////////////////////////////////////////////////////////////////////////////////////////////////////////IIacc121skqnguBp/rdMOETPk5F+YdWIlXHAADAzMbKwppGO7au2ExkmJXEJEwpa6/GFuws4hRIxFEmIPorAyNgsrhLXpE/UlbrYo7cCNJZC/sdCMDzUHU8SKjkhtLJQA7QElpM7u9VSn6FrMZ8cTM8U5wYs4NcZwZVfTbS+bGx9qCnrzLqzZPqamY0GEm4EZnbokKKu4saSC9JmzvpbUuwXn3Emgssd7fu47/FrVgUtrCio71D0yxp5GXWt9qfbbc5jS1xBu+zDYojFGgobl0pkUhxzIcqFUiTE9t9/9rbkBSSxbkiAQCZIiRRp1SstiWPaAUeIM2qock7wuAoENFtIMatX0SQ7rJaKUHtndB4JcMvk9EMQ7Fh4IBDQ3TLdlcQXm6z6N9I3pmoajUstl0jpZhfbss5UkFXi2P4sROzxENngP3Byc4sseaWm3sSJOzOT6CywX7dAzGtdS/N3CSP3OA1w8woczlibceFDxHYIMGkCBfOs6rDiOeIlbRYE1rVt6z7rq2ca3e/3n6vAtPGiatrw3kWemYGNxp6sT6WkekWLeHnTcAAi3JrtrZJVpJPKwJQoiLmAzvsiCCQBJJsDSbAla3RVWMAtnzsJZpJJuiyqtcNT4VASEQCrRRMjIBlE6Wyq5VuQBgUJc9E90jTbZW3aEr+l77sveyOwtkYNqiD7s+om24xKHpXF32DAWXxSYp5fBtJBdA+cGNJbK02cikaZpDj2yqWQTK2Y4S6kxe9/rsC1Hmi99y5DDz6W+yCO1piUVaaVbr0svbFRZvdnKLUqkM7DrHnhYlG7dSU25RHrM9qMP/HLlHT1WswFGt34fvX6WUMhtxi/FrUqdWZmaKMWZVduTMdpa9WV4UFSpbzluFezOYyuZrSiTSvlNm/sMv/74EAAAAoIaNNrWXts6c0arW84bZq9o02s5w2zvTQptbzltgCEXJddtbJKouOiXTEgI8kM3NRqjyv0hyrZFn5fFMRmDDU3pZA8baqmQGJSRpSiwqAXqdFYBaDuFySdiHrTvpJLLnYAYdDkFyp6n8hpgUqTjcimklKA9F4UkJqR8ivdsDgqBY02uXyKST5ynm1LEQamszViuMRmtezLl9F3VW6u5P3saTMSkWBD1AxCgX8XMXMKEzWnevG6KyQnH2zalcODiwuGsRLfUZ79em95tCzTFawvm9LY3ffreJiFrxvuHekPUTN/aPtzgy67JCcP/////////////////////////////////////////////////////////////////////////////////////////////////////////////////////////////////////////////////////////ySY5Ldt/tbcm+QhNZBxSJhhQPR7Qy0L5mYHIDfyYUYa4sPA6502ZuuglgRNi0wFlLTrMBJlugnEYgIPhXjIIykGyJ155ut2AW+lSUzYo5BjZ4OgCSxsIGPIh6V0bbPu16E0sgd9J6fyfXmMUxhmtCoTE4PlEplEofiYd27ZuV4cp5/Huc7Kak9fzqtFs4xaKYaub3bv4aptU1LUhWNLauUtjtAqhJMmuTsotQJlaqw7cnbF+X16kXl2FPS01eW5WLleCsJuO2Zmk1LrdPhSW861a1XtZZUvL2rnKPC1jnUk8Bye581KbNTCbAIZcm139skr8CE5I1HAVWPpkWA4zpAGYyJHulkie+KxiI1+23wS8R6X6Vilw14lyGjNTaeos2RRobNZ2yyFo4tmZi0xkLqsTUi9CKiYLOlHZ6ZdSKsWTTJoNu0+RRVWGlUca/F2eSGXTEMye5lUo6WtS1oHyr1q1iW1L1mnwyzzu27FBRV+3qeWXccLNSzOd1nzDKrnjh+eeF67hnbv2q+7GN/D8dZYcsXca9/mW9565vPC7h3Dv9w1hvLncOc7rD887H9w/vM6lzW7ki/6fteznh23WqgANJW67/WSV1AuJMUEgAwAUBh+EOT9tML2GURASrI0smr9QMp0fodReHhxaGTohRdJIMCZMlAguXSR3I2Wlt0ZyigtdUbvtwZoiGXgUGSmX6xJ+k4oQxGHYFIPVQsvSdd5ozD2ZQAwJarJVhl+RK20dur9sujDYqZiTkLj9/IdmIq+Gduml2Ei7T1J6nmMKeUUs/cgOB6mU7N4ZUsoxx+IbsRJ0qK1jug1MR6vm3J8rcTsWdUszXxldmzyrLMMKLcBW7+WqXO9WoKXCvnUr4XLM3SXfqTcxulpbFveq2V6rqY5blUtlU1lN2JTUxtbsP/74EAAAAsRZ9RrWHtu1a0KfW8vbZkNo02tZS2zvrPptbzhtyQGnbvd/bJKSAiAKlqJCVbQuHHiEMl4kARiEhXLXpELyuE61op8QpIMsfDhJBIJkD2pKApQMtQTNRS+G+Q9VuMpR0d6LqkfdpDRpejs8kAvTF3nlL61QxdpZIlq4Lkt7psnQ+TVYVu22fVywMkaFPEk3NqDH1PTw96hRa2z9RZaWkpWBaBWmdfFPfO64v93vbOZPvOr6pm/3qbG6/xHmNYxjXp9/e/rOPTFtbzvF/reMa1n/edzRc6tm2oGIYN//////////////////////////////////////////////////////////////////////////////////////////////////////////////////////////////////////////////////////////////////////////////////////////////////////////////////////////4ICTc1l/tklT8SdYAgmaoCj8MDvYMXeEOsaGAIAWfNxbAk7k3sie4lhU7QrAgKNDbLcTpdeDcWVkzEeg2BG0aC61mrDbqkQC3hgFyFltiS5mnAguNBcASw8RgDmFrTx3j11EbKAZb1zfwKRYbxQOLNCWnr2yQw+fPM1iNF4f1aLDtJO6xE3O9gOqV1nTVMtMeVeuWp9usFyw1xJoDrTlJHao0Vggx30ja2WcNMyq3NJePDjZix8PbZh5zWKyuEu80rvGa+TEHXh1rfLZEw5tcOA9cN0hPwAEVLdd9bJK66NmBdwcEAgURNLKIzPCGIHMiY7MQSs9qjCEM3BTpEiSipVyX6vC68Wb1nFAuEZdI0H+bRryPTfLBtQTHr+ulgJc5Zy/GhQfDul/bAURWTtFEJ4MFQJMCgojIBTEWMA0wRSEW2PECqJGSgivEsKUxEahpplgqqRrtwuBgoYRo05rRJSiDENyUaUmjdWVUjskJ+D0TEoLzg1RleErRpIr7aGfZQ3HbJlY/C6J7UGzi9zRKF2l+RlDMp7k211EsZ1KIACLbtt/2klbcQASxkbGsGFGI0cX0rlSEEMEBgsFhgG3WWA5KTwPZayQClI67neQHMZSageBKEtYSck9C+HclWDIoEquRE0yBoVTZAfAzgPAw56n8Zq2gj8s611eLxy9IpXKtr/MnMTo9DN9+MVqRdzG50cEpeN85UvV2tKM2l7wmHHEa4rG/79zsAQ5S49yuZ2JJKpRlXpJyrL7F6pKJ+HvndXKtNJfrROkidFNWY1uU63T2qlaapJmTRvHOVSyajdiksy2lyxy3XoM56fj1Snz5hNymxTUf2LFjHCLb5vlvDK7QwxcuU9TUa1K6bMPP/74EAAAApfZtPrWXtu3U0arWsvbZtZo0utZe2zsDRqday9tiAGXLtdtbJKnKCQrtEQh60lxIjIYIYKF4SjSMsbkKqDIYCSqZMQjCLgICokaFY0l2vvuMBNcThLGJNI7eVKzpVVuVPCZx8WJw5qdjU+/TT4Hl7zj4YVE8YnjkzqfRp4Ot/EamadHZ24wm2R44x4dsOFW2875xmg4vZ9GzFhN/b+q4W75Vlo/ld4xWkPG7wXjZuka2Zt7eN1aWtEvA1EjTN3g6ZnOJFkj4mi3jwcMufb2k3ivvrEORtvS0PGsRc6s33prDl9afEYv//////////////////////////////////////////////////////////////////////////////////////////////////////////////////////////////////////////////////////////////////////////////+US1HZ7v9rbmUhcCnYlYjEa8CNaYPTzZ4BYw1wRGQGIh0CUE7AUOpSAwZGPGnijM1pFskpH9WaSTkwk4/MNNPmU4I+77kqzLHge+/ESmWVvjEbUtEWK0/T4L4e0ZDjLyfRLQjR0QYHjWhG0qjijKZRHobTOrHNd1gqFH1Q2VsgsZzR/I2tqifPGWzEuGZgc4zhaL299VyWsKNvbrxG543ybVFZWBW6npVesyqKHdqq/YIb+7qHSk8V/tgj0hx38BvhXiUpJWeWLqtoL2NAbLKV7K01gzKy8m3T6DWBHyCQinLptrZJVUEAjOAMUEQQ18xFGiXOW0EUgSWDRt/H/dMiHp2Uxd0wCQECLMQRPEylNZSttl4O2SRwS+MgsOonov11C/TWl1rjcZiDpQ09uoZfKKRUuRNDeSsBzeQXNXMDw/H7xeb2JDmdfsxujSarsistEVSWZITAyrameL7Iooz5UP4q515IEN63P4UGNn0meOWqOenzNDeOn7gxOeI8ryBLeWePBXb+0k8KkWC3WYNOT+DBjx37zFIrmysUPGZLsMSksaBApPLSI51pvbhFf3w4+PBzFnbp4BJMUk3u/2tuTsLKLILjCMGawcRlIeX2ChI0yI1jSlXozsyAQcEv3J3fETg8E867lKkOYEBQjXcghiornPuzNS1TeSvvFbcjZsLXuK6EXVujboRx2JY34MMhotKEHqeBoMD5EjiV4BzCMIzEOV7pWK4thyH2ooyYfMynPJMj4VTB1KXZBscOzg2LtVwropqMNlfJlTKBr02RHN6yRnFcQ2lqf1euUVnhRLIlulMmjdDtEUDyG5Ky8Bfw3Nt7MjbEisqqgSTrTColYloVYW5axX0C0GXLHPGhLpgeI9sTr+E/jtr6A1MEakJbhUXqP/74EAAAApyYtTrOHtu2Qz6jWsvbdyJo0+sZw2zkTNp9by9tySWnJdd/tZKw8QjoTAjAtu5CGbzJvseIIiNVAdE8FfsIgmt8VRDX6/Kird3+GgPU3WqiOIvox32vxeJw83le5SRn7GT6ciL6SKETElBNoQTAsJoOKKOhCWwtqnQa6VyHLhNIxdPWJiZHSzpWPtqpdn4iI2F5Oq9kj0eVbGdiZoblET7ZDYGFvvmROv2WDSWPqbX3Cvet60xNXN48LFs4v859oHvHtu+NZjT0te+Hn1TOfX535savnGdW3jPkxiAEmU2UAv////////////////////////////////////////////////////////////////////////////////////////////////////////////////////////////////////////////////////////////////////////////////////////BAabd1v+skrloIy/g0AWcDhQk0jAOAjhMC1RM6rp+I6ycIChqpg1AvMHUP2z1m6JMUd2AoDZCALyYprMNu3g9UD01WSLBoRMFfVLWLzMhjql6ITogaoLMHKOkk5kmcWE6ihOhYAklUIWhL83kMkSBYDoZDlSGFU2Zb5aRlZK+cn7U5P2SdVMbm1xmNnzGfZcYT2mI+FTHhTPNXh3e23FrqZcvM3hRN9uvB3l9WuYcZVuONz3jx3CBDkzRjbn25HlfHvuC54rStaQY23tqvpvFjSvdy0pr6gWDyAGU7td/tJKghBxBGIGzcMyiHjtOiq61/j+UmIAlUOpm4MElaA5PAGiq9AoDImHFmYFToboPDhQMbLnHmZDFk32/nprONNmhtynXhxzET1ZY+y90QQRGuJP0z51IxLV6KqwpE2TtdaLBjR2VX10ufN+5TR2oxlIx5ZDQQ07btRunir73JFEn6cvGrMRintWrFzG3Gr0q/C1bpb872xr6+eWVqipKfGel1BeqVN3+7ncOVp2Wfy7NWd3/wu1bFTDuN3HdNyvS0tip/ZRle3u1ljUz+iu3LPLF21ey1zOes5Z4VatzAAFpuTXf7WSrxRUYEYCFvCDDhUK3Wsp3mNT4KCUcnhuy0mJhl4ZQl0SmiwlRsT+oOM9dFgTSZaOnk47qtCeuPIZquf6zIyEkvhAgIHWg9inSa0AxuGbysBjnsoxpqIyVsY6rJGS8CTUxEjkG6T0nSaP2guBYTrWxxk+OAnsM0HpflzOtkFbjQUh1KhiT6lNNaOo/3q5OeHAVJzRkJVyvizrhVN7hd815t4mZ63SEe013Bh09hMDFHx5YTe+x6ah+s18eLJLG+JI9o8aG5Qme0PEKPCkcr1fUb723WeXESPjxpIoSRP/74EAAAAqDaNRrOMNszkzanWsPbdxto0+sZy2zuDRptbzhtgAGnLfdtbJKzBK+DC3KiJQ6iU0tTcFLg2EfdYa6MoQBBD5Utd7h4qEpssyu1WVIhJt3nCW0RLVsKVN0huH2eN1mnimHxdNitpyJBNtza+t9Htp7c09gl6533bBPvRAcNPFF6ONT79VL9PS1Lceoobq6kMqezuec5T4R/tBhT4y+ekVypffOmuUm72X7pqCmoaWMW+T9NhS4XsLti9Vx5auZ9r2JjCk1b5V7vDDDVBn3P8amss+z+c5Wwm+Y9yt42eX9Vcd4ds519f+/xy5Vyv4b39Xeqb+br////////////////////////////////////////////////////////////////////////////////////////////////////////////////////////////////////////////////////////////////+A003Nrf9pJWYIb8KpNaAiCHPKl1HAWsFcoQ/Z9FaRz1Y+RZ727kM2aoQoFoC26JNsoZRBbHE9Bt7scl9eA38sP7YgEiQwYuanHFJbGHiR6ZdLxZMqgsydhvHEcRzJgcUYV9mJKqk+pkVCJOjy3NrmiDRJhEQlhdKF46U8RRubeyvF7er9+221Hmi2jQKQoVq4i0pGnziPSlYm96pO8gRLO2uWPrOof9a1pmd3fNa5g5eU9cY8GDu0eD6780at7T2iZjSwKx63tLXHxukZREgAyndrt9pJS4yfCfjVk+0jwcJuCqjORT6/Eg5bFkkWBU9mYW+VAiyjTgcAhUqgpuX3T5Z0/wWkHrklIw4SfFtUj0wiLrIj8YgW3IlBnvQEsVYDCgLAJlu05i90WmPvGjyghYg67DnQZG88ZafMPGpc0WA9smWs/DMVqQPdj8rjsNQq1Su7RRenl1JMdtwVNVcd73ft8pquVirKqaX1MrFFOYXpTS18Mq/3almMY3KK/Wz7Q1vy32NW7Nv6S3Xvf2tq/jn36TLePdZVrfa1u9S4V7fO3scvv4Vcrn1ef96b/Dk1UIQRTl1v9skqukIF4CAPNpAzW4IFObS1+oPoZkyuTAFvBzUnHeY46i2BgMOSjBECpoNBNUZe9ymL5gDYmeR0cPamz8OxDbYriwAtCkmnRF1F1HFHEOKOysbil60EJEkv+uhLCkX9KH5Wmk+1CHpbST9HIaSDJJdtyN2YMi7XpLVru9Us00rpozQ1snxtyGxMztB2phjGb8qzx+z21WvSrUusZU1JMVq3bFm1awsSKWUcci8DXufjhS/S2ZTZqW6OVap6bLGpYpbUqytS6X/If5GsJzdBKqk/jbkFexYpKW9Saxvx67hav1L2F6xVqWf/74EAAAAo5UtTrOHtu0Yz6jWsPbdxdo02s5w2z0TRqNaxhtkSYm9td/tJKgyYJ46IYNANOBwqLz/CxCIxBKpWHBN9LWLqEUrTWAKUMXRYUkNPQAobFAExG+bA/g75S+CHlpW+xhmRyOCHcnH/bNMQG1F0JlusaZQHwVxuIggp0GkkYoLBmVrcrpz9otq1Qoh4zIlc6c0S3PnpkvJbMbtsi2XbC17liSx2DzY1TWK7iw9W8aXPhTyz2g6xX3jybrjGtvt5vTEbHtfMv9oGKU3ueocg5nQRagNo1vgDMR3IGaYgAf////////////////////////////////////////////////////////////////////////////////////////////////////////////////////////////////////////////////////////////////////////////////////5ADTdum3tklWBAIVlQyEWeYIGUN4bTWYaaSYUR0FXA9zQ4tKXzlqP65CI91OpsRZMKFL1pOvxIiV0APpYjsSf6ROHUgsRARPliNz+RGtcgiRxWHwXbAb54oMvBuq0+S4DETRxODHPOraNkeVnhta88b1HBke7Y+pZF3FfxWWzX/AmVUeFNVhe4coMG0R7ftverqC+u3VeVq4w3WYkseNJqZi8GBel9TvYmqVgR93pH3iBGjVb83mzDljv9RJrVkgR7Yra14bubF3TfCfQvquYMNAAA23brv7ZJWEFYy7kXl+mWSiIqq5CQAEHCdgxh1ZpExH+NNwX8m2luiK36mqVwBHL2qmf2IuSF7C9i84czKA3dTzZnDlG15XSUDNIGUdUkthG920yEMUpFCXLZM+w81pj66C4XwpIAj0il0zlAlJZhvCVX886z9TF2ij16ilVyBc9St5616m1LHt7S17Mtlk7RTPI3c3jaobeFytSdvRTKa+JU0jq2rFq5u/LbOdvlezX5/2rf0V7epXnjezu7u9lNnHG9a/KpamK+NruU3lKJ+zbwuZzP2L1TUzy9c3Z5ct4XACEo5tb/tbc3QiAR8gJDxY1J8uU7UeSkMZAfZCtYNGdeCLckbJMNcCkGbPsYEroRtYvBTLy+zeDOiaEAto/kCP/R7jMNyIou11CpdDOHpgJFVcrFG2KkXKiDJ2bOrm8jCIs4UaFAs7cp1XnkMYnYm+dfGZ1cfmbiEMUkAxKUxqs+ld+qkDQQ4cmkcByOmk2NuG7MVymKOmkM4/0klL+/KpJceihikbgWC5ZqN35iISKZl9LYiVWfmoOicHQ3SzMvp39rSGXyqZr2Ms8q81WrV8rGcTzpqsuk0/axynqW1KKadq4ROVVZDT9rRjKzu5Ev1L85FcP/74EAAAApIaNRrOMNs1y0arWMPbZx5n0+s6w27rzPptZzhtyAG07dd/bJK240E9QkeixGEKXlKx0RDYoKN04bt5RdeVVqEFO4F9rLaCsM3oqUmOrlkb4zgjwVwWy1GDJZLG+qOlNyejhhUjlQlpcsUWnn1lo4iX3YbdCNtLizL0UKsxFpyN3JrLO1Y7vO3ZzjkH1OUs9Yq0uUXpMd5ZZTdi3E7GWF3HlWYz1e+xS5VOYYTOec9Yq3uXK9ff034cq8pK9D/cMNU357pd01mk7++Y5YzP1eXN17nft0PcO3MdUGeGNN+8aT6mWOedyrQ61TYfhcw////////////////////////////////////////////////////////////////////////////////////////////////////////////////////////////////////////////////////////////////JJaku13+1tzzpZwQZ3Ikn6YRCD1ggsI7iIqMER4VTXSlRBLWbMAgFCYFglA5zYGsqAN1WUv1ZQtB6cKR3I1FK1TBZaKT9NJWY2KSx55m0l0OE4JcfkWEjmEm51Q3BDDAclCe6vnqyrypVassrrLlvV75WNjE22Y9McDKosxXpaI/gZZF1Mr1a/jq6mY0sd/eratvleh1llyjRXkdll0xOT+K9hxK6lvJGw2MURubNRHBueSVmbK3xarBBfN2G9vtXWswH24jqdyg2nb2C89aP8RPDg+LNuISS03b9v9rJRwMaIYgIKS8rIQ61VZOVNAG0CMQu20OCFTCwWmbZ5VAxEBEhddMVthCFRQBIdr8FhxIw4gpOEINCtl6XMYaBTNvgiJFWZPQ4MPv6+TosRoYeKvko4VDsVe/CfepOZicRZzF4p2zIX3jjiXo5IZbKntVSYtBkO18ZTMwNL6bCHL9iNXcpqNNGm6s1ukhqJ2XzjMsuS+C56VfbsWM5XZr/f5nOYar5Y67nzLPG7by5Y/8pmvZxmJX+f4379mthnfw1vO/z62fLeGqe1n3V/dqvzG1Zw1esXcMMLeuXYAICTc2u/uklUVREY6pcjQarI1401s5ICcrpGqoQu90V3IyyiF0iziwCBBF/jIbiFlUNBAEICkrl2GHSLkJ2u27oYEsEw1/GwtyRVFqUYk2GMUbeNxFA1WNOdsZk7cFNBV9tf7fwCwprrMZ+KW6WUUkZl+pRL+SqWOS3SVua2rZrLjOtJ3bbdvXafq3Ncm7lWGM7VjHGfmPjVaNYyvsvnJ6xy9N4VcbmFvGZptz1aWZSmtMbqctT8ooObpL81Vu0tWdrbwsVcrlStORu92W1958mrFu/KKG/hdx+n3hGpim3qxanKTfcqS5erxpOP/74EAAAAs4Z9PrGMNuzIz6jWsPbdrxm0utae27kzRptYzhtgCEk7bdtbJKvBPt/ALURjBHg4sNscUrM9mQkwmmTCoUI6ZiErYABiCQ1rLIWxBKhM9AzYXvBrxaL8techTdTphrsp2w05cbg2B3/nq1fGeluJKZs8SiFfta7ORXHCDIaocspj5JR15+gmYcm4KpqTHGZ7ju/aidvHlHZ1lZ+pfv9ywo+Vd0FNc33XMLdaz2tb3nLea5Ur50lLXq8r5ZS25nhUs9v8ubsV+fSYd1Xp/q9q1u168x25jljjjes91rVWm5jv7dnmHa09y/hczq9b//////////////////////////////////////////////////////////////////////////////////////////////////////////////////////////////////////////////////////////////////////////////////////////////////////////CAabt1/9skrIEg0Epj8aH4UCESF+F7CAOZxWumCXgnHtSCk7BFwF9UbRIcPM4bmOhTYTlYgoqRAEXU+X3Vq2mAhk/K7V6uOxAcK+rdFV0xZl2GVUDJXQGGG4OrKtOh+PmG/Vhlm61tTMyqWfLDem40vVUCHezu7ZNed85S58S/vaBLmWJnE00GssG8bdIHxH1Zvl1SO/xqLaDJiev02ZiTvrxaR92lz5b4hRW+7ZSJnLXuLHmvmPWDeV7F8fct/vVb02+extX3hznpJaQggpyXXbWyShUAAgjDxCANuCOIKS5vqfUDMgEEjgKBF+2yIpjAJwWku+3UZMMuTic9W9FURg07EJ6j7QhSCW5VsfqKI/NIQvZCgmhTrr+tvVbfS67r94fOgoko8jR0a4O4CqVCPZX63Ekc03AgsK9LqKtZvEw3xKyvJrMzHGevlawNkF0q48KPlmis0DbtWU3m+5LvWVxszQ9dTRLxWCjPWD6Ybn9p2d4+jaiWZrzwrNszaxQ3PF4cFzpLpw1PZ7PVVP9x7Ua2N+qp84lhVgYuzwIM0SWgMXAAScl13+skrDkcGFkixoRckJjca6QAPDR6yrkdYaWHMQBaKz2mJTF2AaDTMiSsLPpgNjliIKcJDzg7T1z4Yaw9M56oHctiRROvtrCyGBSVYit66WYRcd6y1gPE+6dyHuqNLleK8HWYQ+sShuAYEiDXpZGKsTmbErqfYt1JyVV5HNV7sZiGrc11/I7DWM19qPzF6ep5dMU/exCXy+msTOO6KphzuEzTUE3Pym1yzR49zwsWdXKTvbVvm53Cluy6imalXKvIN27lfKlpbGNLbu0mFJnZsVLGeGGGHLGOs8LG7V7ss1ZP/74EAAAArzaNPrOGNszy0afWcvbZrdo0us5e2zrTRptZzhtiSW3LtdtbJKOjoSp0E1NLBxw88pkHBOAMBgIkiEgRTsSoEZdCedxKEsmlwnEOBdxQxkCNLlwUroGXJlKNPiud0I2q6AJXVbpKKr+ROxEnQgSVOxVDsIVikjFD4Uxinuvba1phqFiFC1g7LzKlvZ3aJp3Gzp4/axuiqlHtvLl3UadLHBPLMsr53HsTRMuuL7s7v3prNIobtTasO0epFfKo3qsZF94uyOB7IJUZG2xNKNI40tt5mtqKvheuvpRhdzf///////////////////////////////////////////////////////////////////////////////////////////////////////////////////////////////////////////////////////////////////////////////////////////////////////////////////4BKbkuu+tklVTWtbLwHOOdPgjHVva2l8bowSulwkVKyzCJs9BVMoqSgJcw0pSudWNo0AsMp1QAjFEtkTnP24Msc2LQ7J1ipjQw2R01d2kzEbnccNWw/SboTMpoay/fPm5C2JCLqvDKxMqigvawYrJBevWGrNJp5M93LWFGvjdK7ja1HgSWa4MOJu1fp7fdIj6FHf43ArbLHBgsETMa0C00kWtax7NssfO5JmyTT2JFgQ2e8W8usvrwawpnsWGx7xi2aS1iag6eV1NEl+ol4MYABJu3XfWyStAEQcXM/AEDNgEpobZ89Il2LQCxqRLWGTkRdeAUdSYJmKfUwgiVXddw0TEqE9lVGElIyWlEwxLBaKvHyYm+iIMZTmZRAjbwmqpmnQu1O0KCabYo60bsq49F7DAsv6ytzE9wdLXGXD6jfAjNesUboEKEtL8SDAZGKBIlWarpV4eNNJFqzerXNaVneSQcZpl+xQVZ3DsONbcdNrC5PYrOsw4rnK7fMuo3xR851tFzWNB0sz1zW8jO7Y2yEzw40F9m728O0akCvfRrwo+5rZ3BeAANOSfb/WSVpgWBdMhgWOGOCw8WYsmSZdSZw8q2s4neJLR5fb0qVBcUWJZs/i5QaCCgY+BiFeg5gC6lISswsCocHNtFUYiDXmqKZlDqpnOV5EVb3IWDaAlOlQFxA5UPtFRxcZW2tSsUcdwVp5M3dZkzNuWrbhRiJuI9ucencZbzO9auzN+RXo3RduZRK3yVxTccmNWqTOYt7ju6SWyqV2q89EfkmeHO6s2792WTsCR+k3fs4yKknJinszdJLJRfsWMZ+xWtUlac1ja3QYX4F7vn0lyim9ZYWKmGfMuTV6W509mf5UwsX7Vuza6P/74EAAAArOaNPrGMNszc0arWMMbZu9l1Gs5e27qTRpdYxhtiQG5LddvbJKgiSSL/lty6JrGVnfVgaNILarAsOJCa2xBGSD4SrWFgiRHuyTvUdeoFOXtTvsnCjwT+eCakCY8MuK7q7I0y6BNxp+YdobMlzlVWElcWnOTCnfe6Pwe4LyRmOTs7OXalDSz+GGU1Vrz3c6Xt3GdvZVcsbn1MrOqmco+/l9qvKMYzKLFLcyrXKt2nrXtXp7VqXXtUna+PdfS/q5rDmNFjZx3hnvlfDWHd3davbsbz7rLt2n1yxe3/0lbKmuX8uY/f1rvbtfvLuPcbVX//////////////////////////////////////////////////////////////////////////////////////////////////////////////////////////////////////////////////////////////////////////////////////ySY7bvf/tbcsErE/ZDJnpTYTcu5VAvqFvOIDjw9ACDQ8CMwFOsXJHigkRlM24Dr2qALJfd0Y2pSlHMbp3hf+VyiB3HWUgNh+3FJi9UdCRtOjTwjDweUNTlo9YHN0HlKySmZHJ8eH6MhNsxlpQS0MrnClUewLR5K7diw2PETKdMdPMu5he+9HYKt3stXXjSHkBMWQXbkuLGkK0KhShNPycu0v9Pduyuff+CJ28DK8xaWNx1tH54zr6Ra5Wkb54vjiW3jcpY8rsLS1tR9krC4kmOS/7/7W3L7SwGDTXjJjS06eUEAYRSJsSslUKSAWonSGCwSrh9EjC5zavo1ccCY8aADOkACH6cAiMIxmEKwt8ilAtCo/OPTDT+we4TzuUyF5FpRR1Z9FBdJCCwKpwbWEaC7gmGX2EiFUhK+uHNXLmG2LLM/god2x/eR28YoEicuybmYruoH1GgR2ZcMtpWpxt1e1w2bWHBgfx4Te4SyOdlTttYqvX88by6Zm2HuAnni7eXngLMCC9ZmBWKZ6ppp3zuI2SLOE9aLlqV1ol3kVyc13Iz7gXjwoGtxDDogACTluu/tklWWkjEBUZuSLZB1mHxV+TZMiIUiZXDQZld7hg4qJzQCYpdJsiDq0R4EOABKV61VV0vxvT+tdwGBy+Gmxum7LCh4ctZyrbQrfctYzTkTW5F7GJKyp3hz1aXqZzD7sMVWI2GLPt8Yk9+KvVTQO4NSNRqI40dabiueUv5uWy+ZvyS/cl09Kdy2VajdialmeVW/9SOUG6Wfp9xmguz9+X0mdqH8J2JSWxX1LojawxpLlHumrUmNXCZ7OVL8syuQ/lVnbsYmO71TXLdLbxlNqvGO1qs9hdx7Us5TdjKewoLdFq7KrVWwP/74EAAAAqdZ9PrGEtu3qz6fWc4bdsJo0us5Y2zlTPpdZxhtyAmpLtd9bJK8pb54wtUxhFHo0sDFmtkNrRqwccum1pOofHJFCnHU3WwoK6qOSW7Y1ot+x1Q1l4oIm/YVhpVyvrGIZS1vKKRqHHcVpb1jcDwS70MwKKmScgITyyJU2YbEET05qprbJlCpUlKVjtydj73wNPlEta7KLItTThrMEjWsY20ssjfWyS165dvWoxjGM4kE1a33Cf1a3fUFzjJNY635ZKoFUG0tac0mpO1uEWqhJMz0o3qOU4FZ4f///////////////////////////////////////////////////////////////////////////////////////////////////////////////////////////////////////////////////////////////////////////////////////////////////////////kAtSW27+2SVvSyTIyF1W4YTBoSuSYtmwjtZ6gGUSQ6NeVqgoSHiyJgj2YBMixz1Q0XSYQvaXN1ZyUFPPA8PtjX/ZzZE/TyJdNJeR3Hg0vdWlQB/GvDpmSr5cFKpIyBlutTemBnCh2euUc1g+MxhGb89TwzOUWMvp6arOfct37cqmt7u0Ne9czguVzlF+FW3Fanz9rm7n17cqyzk2VDZt3s57GtyJXsLszLrO+57+zzmOX55WtW5yimM8+4ZSukllupYtUWFSWT/amp7GvjS1d03M/7Xoru5+/O5179SsIJBbtt1/1skrIgIOFRxGCZ4agpSw1VMNSRpiArtJsWMWqcRpgSIHJ/Q6UENAJjVsigLIoAUIHDWQAYEmXIDBpJmMYo0hSY1CB2C0jQ0q2VjITC0vlUG7NeeNjynTvDZ0eSWDLTkfsWrUUZodnZkuTm6+F1adHbatOueTFRB5ZW9Y7s0yXIjppxyL60V4SykkyzpciSHZ7/S6ukuRrTM5q6hnStQ8uSttraYrqosmXUcYOTBpjDBM6hK68dnyLV915zZI7dc2Tdbu8n97KHCG5rses+m9KmceQwAGm5NdvbJK6QUDbCCIQg8vCjQ1h9ZoxbxpNEhabGCYi4XSWEgGDyFxMGkVy+wBGggEJYbUzQzQQEWnTbx3w66eKkIzEHdCp3mvOxPTT7yKzVuZNDcCONMEkKXy9TaAF6oMtNS0k1HOSqnjuN+3Dcs7I3+oYarVJyUztNqxezs40X27UxUoLmNWVwU/eGWT91qSlk1el7Wn5uY/k5XwsUFHG5VDNiGKCJ56m87dHGK1e5bpPkmFJVqX7VNbnZa/lDO0es7kpiNjcmt43KTlJLs959rZ6pKWpPY7wpKGzcqXbst79NGP/74EAAAAqVZtRrOHtu020KrWcMbZxRo0us4w2znbRpNZy9tkSG5btfvbJKke4SE8zKgFME0iUFRH5Ws1qgUU7kiaeXbAcYLaa1pMZhZaBPtZjHGUIiQTBDgs3SWftbNyKMBgiQMZpmdp6QJK+00O0trGnz5YyrRVIZKrR7EI8X8/VjWN/2a6XjwldLaDN7PPSBSBE3i9Jt2pC1qm4MHeHHOHzdeDiJa+Hst8e8KH48anp4kGJrMa2nl91peuNSXtSLql93rXzRPqLWDabH+nkW+bx4cS+/95jYfa3i8aBaQhR/////////////////////////////////////////////////////////////////////////////////////////////////////////////////////////////////////////////////////////////////////////////////////////////////////+iTHLbt/9rbktwwJkStBjiCA0mMdkDQqxGMGNhK0NcYw2UOGyNiM66JdsrA1ZmT6kB4wu5/GkwEo+UWhqQMTTkfSfX2+cKpR4FBIYZnYnL679wxLR5Th2IYHQpEsch+WGowEcQMMVbYrO1qGVUsJ8SBU4Hi5lcsUxMGUw3W2bUNqmh9JqslFZovHTbsbitlYqP0jD8OLTy5TZWnEdym06YmPNr3vjSLW4V0OWb5FCmfsipE7t1pTlcYGvL9OKq1zzOIWssZHeGbuXs04s+r0B0/GxVpABpy7b72ySl6A4dcoyYlgNRCWFhAMWBgRoiQlaq95QMQeG7ClUhUBISrZGlKwgkCzFWKwJhNZKDCZ1US3LrtJEa2mssVtMo1cKnYy9rXIbo/tzMYykafyKzZpc8zFlf9wJRwAqWpCIvHIvfopHD9ialtNYpYcmbtuR67Z3JsrFNcld63XuR+1K7+r2tVZLW5UlsqnrU783XrfOWaG1dil+z2W87alUqu5Vct2KTWNmzP0lbHDuFvtrO1Up6lq796kp6b5bVn6tDe3HPn7+HJVa1y3S5Wd42q9qW9tz0Vr2c7V0gBJuXXbWySqWJExYCWNOLnA61iKnL3m00J3JcolMoIgGnRF9WZMOJeVNmgiM1baZg0MYA8aWgWaVXEpnTWM1gBGQ4t9xRYJQIqBoax104kudht2NxGGXmJsXIR5KvWxQmUnVAwmOTFrfLlVZQxbJ42vGJ4ll2k2qRzbrsreiYr3a/I56hMEd6tq8gy+nEixzuK4xM3sDuM/VsKE5uekpDVk6njRlyoIZM4lmiO4vmuBFWl+OtwX63Hvmymd1dYw+lqnWpaccLT+Rq8zC40fx1qzdh1EfTRo0tYTXFibiMm4DxtfQ47Q5v/74EAAAAroaNNrL2Ns1SzafWMPbdw9o1Os4e2zbzNptay9tySWnLddtbJKh2TUVwMiG4gSZEyCFL6ICTNSA1jZRIBxgk4uCMBWDTCyQ8mBLggY4A1A9xAgxQGRpAqillsQSuXlME9lGMJBUObEQhq8vQV44G5ECjDdMUtElDNRAZZQ7NGF61dUt+tuXWVicytAxGuWUbq0sZWvu8h/5lZ6boXXutMT307hj65c093PS3zkGK3Xo/ZO9YLNKbV9z4/d7WK2Pss1ZZ2cxD2TBm4qSXil9Dx9biViarPgfirO2/6wPPXe//////////////////////////////////////////////////////////////////////////////////////////////////////////////////////////////////////////////////////////////////////////////////////////////////////////////8gBlyXX/6ySkIHYZyQkAzEgRKMBLuHEEOlLom4LtK5Imuw/MBvyFji7lTpfTjSHuRUcdUwkZTxM+7txRAIWI4jInPfmKs8kMyvaKvkw2JS9W1YcR4VwCyI+XVAKog5bkeiUoJ0posc+FUrC3n+ZKGHMpVjsTkqH+3cd+4e+4MCz9vh5gOpJNpdXuTlCvNLLXOcYd4gP8R9vGuyzWri9eKNabIj/EKrjJqkGSNqNnVcUzBzChPMOUKaPW8CeHCjPoFr6d1rjLqWDnEkaHfe6YnbIU76y4QSS3Ldt/9rblzp2ppiCMzAQj8HTrUSIV6YRI+qgPFj21LvOCs9Y7DmZITAiisCXiVSsKWbxyNBjqVokJ3F7OmlZCYsmQv5718NAh2aQCRVZEg0veXQySc1DIemJAiqtjIWuGhaYmCyvpBWms/7tDfMoIiqo/faqsYfsbxwaW9ziKOM42b4UkNvcFTPufwmRsdq+CplLOtrFosdlaicIyC+1OrlKIWtRY8Njh1Uji/72O7fKxDIMNuvh/lWOtKyaC5qPblNt48Y103PIM6v0sZi5YMMEGNH0uHBqUizaXe4s8VqIIacks31skpc8kCrkRTMkzPupL1vmw1LkkaDwl11lVV4nGC05POGFlAQZJpp9aiYxB6VS6JiRpTJRTkxPoh2GhP26TD2qIzp8K+bZLVDJlioUTxoOAEqMR49lgq84z/ewmQt73bqIl3ScaI1ozGwZqT+7LBc4zHEjvKWs4x3vdOLc9hLcRbR9/jcBUUnhx2PxtueWSzW8b2SM9gwnNTHaN8dbjd42Ug3QzMRwiOKpu2PI7chDJRvngJ+HNXLm3tL9rf3gRJoacvt/BjsGvNuNDcdSp/UdyZHS7vgUP/74EAAAArdaNRrOGNs1AzanWsvbdvJo0+s4e2ziLRptZw9tiCG3Ldd9bJKpSlctsYHBCZ92ETcoQQP4MLkZC91WSheo8COK6hlZaRQlBvZPDqoFNIuusvs/pYU8lJDs89qmD8wa5t90ounUy5gjImLL8tsqZVLzM9d6lySVDksjsSmhifnD3rXRFbsmu+TVxapVlUutCnyyN+XIldcjj09ddRXa9hphM1keL3BpFp7iWVuFs0R2itl0Tzs1S1X0/FV4UNh3IFhkmXVcVP2RNLrTLrFoc16Cqll6mL6c1VhRCuznmpsyijeayGv////////////////////////////////////////////////////////////////////////////////////////////////////////////////////////////////////////////////////////////////////////////////////////////////////+STHY7tv9ZZVbUMmLBRiZQ+cSUhWzNG4hAFQAPNCgA8bTQ5EJwcmaxrEgCQk2wx2mMOW1mdqpriGR3J2u8tPIH+Y3CWswov2qZUy43uftIl0XWXM/SLby6Ftfls0KUPWhjGho3Uu4HQXRymPY45ojanWyrgsQX7xugzupN2bnl5NxGHU+4vcnzGzUtabEu8aUzC1OUV+4rCkY30RNQn13TDkfCqUNWZXWl9I0ZXX+IzDHiVjwpsSRu3U1PFkfU9YUa9tWtu9cYzukfOqw89uve2oeloxADckuv/1ltRkZDDyA0ILGzSZvKA32JIzYBV0oVDiQxdt5maU8mJUjxeJ0wuUKZpyTBd5pQqhCyDLDxF2wVJfq215NBRqa9JWKthYcLFfVMNw4dZGXwx0JRiiUp/E7OhVKVOkGR5xnk/P5gSLTHQ2JMnY8kTNc0iyQIsGF8xMVrWJJAxt9mPSzE8gaV+pcwlrLDF0+cGZefoQRDc2wmNnnUhjqmG1OT1cI86kucrg0H8f0aIu1Mf8RjXVp3kWZjVrXn3q+X9QNt7PA23eBV6301uV7qNFj1rqWNGvCviAAA1HJpftZJVkJusvEapmhGtuHJShOiXmu6gBIo2GFgBAoKtmlPQO7QFUJVuw2/isRcgLTLfylrSLjHNwfLbCVTythezq4k+n9geBG3GHMSJADRk6U+4pio9Tq6E6bVCk5WwUokhdh0E+OdtEibVKUCgO9W3c54uVa7o1oZEqqVLbDMwMStitrZDbGE6buFaP5m+j2kVgtFhtbCt7tCtSLExjvWA8tPmiSNLO36gtnZIjlBh2VylVS5hTKxUTUex4MSBAgR9bgLcKC3R2Vxmthnjub542SQGCDAjt0VujZvlQxv/74EAAAAsBZlXrGGNuzQ0afWssbZvNo0ms4e2zkjRpta09tmSZNbvv/tbci0iqx4LKaEBZlC6qRbMTD8WioM1tbDVkcnFlteABzqP7bJ1Oo6Y0qWJuJLZJ3DZH6gZ3Wbpv08r7XVAux6180MWdRuD7sFcuZQwrMlLcJ4/hNdPbBuXqaqmA7s642Uzn4T2NSz/KVLiy73x+ooollqqKsL6xfP0IMw007rQ5+I8uvqfKbv8teT+5eNrqL7ISRXL1GafbU59sWl3cgYpWONyrLp9Zg3rl3UNfZ1mB9jm4HL02/fHUBIf///////////////////////////////////////////////////////////////////////////////////////////////////////////////////////////////////////////////////////////////////////////////////////////////////////////////////+gQ1JJZvrZJRYGWcf4soZ0ae+ULF6BChrZAfaesRE9D4FAn2st5vYFaSOno0wuPSNO1sMvZ3EG4O0lhYq22LKDvC3WWTqDq9FBGdqjWWuZx13wO/kNloEVYsWHKWolFVUcHCQeHV5rGFrjxAZU3NzArawuaT5ajyZX8CibQsPswLsJK2N3KVrBnuubRbC0xFXo1B4wyvhTGCktrGkzpSsW0bi6mTdZDDU8n4IXOiO9Yv3Ol1XG1G9zEC4uJbNwXbhteqyJQ6uPnv3XqxxwgAxSOWba2SVF1jkTMaxCYkITLtslYFgDIdBw4HUEkWcIJ4bQlTlmfQQk7ryyYJVtEoTkCMYaU3IoJANPDKgClAcOaYLIF9MNcPFYJl6uJZFl0QJPHeFcfhpIyHGaTpjKhoOe/wpZ1abirX1LAdsaOgMc7lBhzxmCI5OMeNKt6erzYsMU+37kzOMzGzfnpEirDlJMxGkr2XUz2Gbrus76BSDNBZ8uUeWCv6iuUR+pst3Ue3sGHLKw2cn8eA/iv2qMxO5YDjEeWhRorM+pFaGBoexGB4sQo8ar+JSJCV918gFqN3bf7SSkgtNVpQiEIhHcQjwtW8UAPGZguHM4wzhLZOkImQJdoKQgArHTiYCo1GWIryS7UrMAAMCNDTuJMPb5PpnsPR90aVPciCNMZ0x5W9/4FpYU9bghvglybiBigFzONdpkt4Og3RjHmonyEnhBKlWv1OnCXrZuJMOCkRi6qJ+iFQjC2Jw+igUzLNRzmdssVjiwZH/3V/BcpYMa7Jdnew5ZI3gQc1ljtr0qnuL5bnCm22N2V7C3EiQdzQm6fO11HVCm3+2wo00C0OetG2NDexLVm9HmHO6vvHZNedklePpbw//74EAAAArqaNVrOGNsyG0afWssbZtxo0utZe2zu7Ppda1ht0SpJbfv/tbcl4jo0QBDCyBpSpWMvUsQuMZEeOZKjXEoqt5VOjhD6gzw8JoCt0FF1UvWlLtXKzywN8Wy3nr6WlDjSGBZbdOUw068AvK4DbwDCGwCWA5i5MViWIo5RI4an657IjlD1E46XV4+E9lyT/4G9JKHAdpZYWmGxnUrqwdjsm9YaxoCinQQPoFYcrzgqLUPv02F+Krf3fT1ZdqsfWfd29/q68vfdZoy9ZGngivChrh0HNTbm4Ln8Dqh++Q5HavOy7FV59xkx//////////////////////////////////////////////////////////////////////////////////////////////////////////////////////////////////////////////////////////////////////////////////////////////////////ICacl121skqcibjGwSQXAGixCCS6FhQNDJkFZtCC/BQIEMWlp0WXUuJHkoPb59kllKFCVntsnO1gllK1HmhEfWWl9HY9Dr0sATxi2nJjLfUlSX1p8ViMKxu2Vep7hdTrMbVMNtFY8ZKS7YkZCHSr9lCc+lz2rV5Q7EzZirbHWPIj/7MczlZp7SFmUz984j6nVtc7NKtdB6hDrCzE2dS4e099c28vMoGz5qbnTrMGtuxtwHzqdc2duJqHUbLUCc8sh7jUb7LmurrkENuS6/+2SVBEYUGxpHkzRgjLpYV3jL/AFAa8A+5eiAywCjhEaCLovGGcXgRxSNxQQl3sVNV7scaGTkMzTMZanwrOs13AgtqAiFb2HVRS1PVY6sSsrW4VGFAM4mDEfBzlxH4TpUqx2e6P3DV8zqLpsrukNne7VNm9g9lAzt921jOFuzDhRM6lg+I4v1qJu0FJxaTPKtkZu1l5pgu2qrLVqNh5fT+sJ/Hhw4rPSNCtFfSQNSWXTbF3dyu/b3eMPaWhssVhtNGu9iW0ro0J/bUd49ywd+1QHkGHiBaMCCk5Jrv7ZJV9F/0zRQOBlh1hRphzLoU3QyrIObDQGHVtGGCnJNIA1eyFipVBITsp1qhKAVvZioMIQY8BC8MeSxdktFSw5ciLLsnKL5pqusoUhxecIDuinU1lmkeXZGhby4H8ay/8DvKhKX27jWu08QlkenrMf7HZVO0MrljbSi5IdSapSQ5YsVLl+br3rkQltyanascuVLzyVK8g5as3bFJRRfG9br5597yX2Z6UzsFyuP1ZHnN2J6ity6ntzdyO3JdX3at18KWGKSSY35ymq3NRW7Yr18rn2JuV271j7ucq1fzynbnc8ZbLqbOctQv/74EAAAAuPaNPrOGNs0O0abWcsbZsJn1Gs4Y27UrRpdayxtkAGpdtd9bJKQgoTHCKsLbhjqUNaopSK0R4iDFk24Ex0MWsUyjgIGqiGMeCBVgnkLtteL0QO2pKUfzJWmM2QdeGFUS/bTK2KpyMGYM8jyPw1Vh0pXsXBeU2VDPXbfUn5jLzblW0y9Uwtu6qjVKFsP12Cp2qtdspV7b3+9aQOJ3Gfq+euxuVho27uUcepuHF6U/6WlfbFmtVvma596XpNl70fY/kU1bu001DZZV277zKvVrmsWi+K+9sfMLtg9116//////////////////////////////////////////////////////////////////////////////////////////////////////////////////////////////////////////////////////////////////////////////////////////////////////////////////////////////////////////////5ADcctm2tklYWgIRCAqaaB54l0GoshLMmDcPJFASfS+hoU4gnES7elPRA4RARRr0kXgtJuCgTPaEhjXrnFI8ysWFcB2XtcBz0rnccZsspamrZCnayvhGBkpwRJIRgsMTMlIUVnU/rUaIeYYVZFOykAIVyMXCovgoWfhJS54vLmlscDB2cXtV595YvYiq+hMroDspabpUKLb40hl2W2KNMWXIWH77EKOJmy1iJK33vzb8xbRx5Cipa2PtWZLerk7Nrtt8frE9Fl6aVPghlyqVOwpZJam21/+1tyEgvwl+VRzJAOskoJk6ea8gpANKJ5DgDYGSgZah07L0hjiNCS/I8ZIwkEg8jfB0Ve0hWNYjENyYQjWpMw44CtS0A5LIovk60Ya1GZyTtwOhqLbpb4mnx4JD68yLB2gISxEXh0WCdGYFYSPH00MOUFitlyWpe5wnJfiVHj8Dck6EttFpa5ZNh+dyolehrlh5Va0dPFRIRFcGlg9scKSIzC0dPGhY5yzaEeJCE0+zRrm06+PlqGhK/TOctguhG5zU6h6JtJejCl5O9zjqw7SuraCWAGpLrN9bJKAAAkHQlmIDqYgCINEV+qOpeiSgeRQQLAcAF4ZtbUEllh0mwoOvMrKTxa0pFDV4kr4jLCWONQQ7r6uApgxdpS8nEL6lAMqYGyUtQkcBB7yPykVVxrE8H2BNIJvVgscbHyRtPdZHr5qcrPhUjkagQVGlnO5hQWWkUvRkxZtqfRlhtHDHRi93rsP5Ur6nM8up6jHnrBIISxQaMXMVz1lv/66GKtLXuzZii4zO37xOMKMNsaigZ1XYzbudGZXPCBVolRXU3fPolKtU4tOtdeuP/74EAAAAqwZ9PrOktu100arWcvbZuxo0us4e2zlTRqNay9tkSWpbtttbJKXDHRkPAwQM6M5YaNxBRaspjmE8LVgMCpQgJGBjfRp+nYBAkRgVwFnW+uIOva2aWAIKMxQwijsmcxRbzUZJNMBddsEWrzFLWs2Ig/soqiUUqEiMmLigiesod1BVXJDzKdYwoX0d07By7nwlCCN6Bd9bs6kJmpOP4cTSZldo6LNIXb04uJV8evsXsNYvKeNLxXU9Fo3k41alOupK9e9pkutlokoRSVTJItLxTpRKWVO2L2G1NjD////////////////////////////////////////////////////////////////////////////////////////////////////////////////////////////////////////////////////////////////////////////////////////////////////////////2iZNbtv/tbcAQzASGC05QUEALQcrDrLAYASCFapfpTRBABhTvUaekSpozWdR3b1iTqKRUZaVKtqykvq31KIbolgE12Uu44MNvW5Eqmoba1YgZ4KaD6IulTEJCVyHMqbhO1Wq19XKy8FtWTkYn2LMN9qo0nBRvmJmp++ta7ykJnkcN6metcSkOLTEeDNLp/Rd0l3NWO0vYtdSM64hOmd2zwoDPCjNjCxvJ2Stn1M5e3e5bKrKlcGFy1PAzBrLV9qDDy7hszDAcafMXE12qBl1RdPbKnLnmtJiAWXNtf/bJKnKkCuYxZCwABSxISCELy64NHKPJct6GmsBIXFDGPoCSqiSXQtHgJoM1HrJgq2LSMARX8SY0p9+w4YKKrYjtIW9JgDwoZf5biW73NxYep26qC+B8jnOo+1ahQ9K6LaWBMGc2K+NO3sbXSTTFFetLi5unCkkL7yuMPHzk8eWZ4ftJrd2WWPFZWdz3E3Hy9tGzHjZhx6tUK7c5qyFIzs7+AyaxtwdMEdqZYjyksKsWIxSTRPHZ7wMyd62K+PFiwrK5XLMVmvBpSPSd1CrSPiFPmBCiq++I0dEmOy7X/7W3FzV8paA1slWdOcYIC8yEAOHGfHCwZ8GNvGREB9EIU2iydQjKY+0Mvype3oYZWicCwUQlpBN0pnLICBoZCc5SlqVSgrLKb1vqJyRe6icPzEcOYyDnGufTmTdVTzF6LeYirXTmo4ivhN+3zYqYKjUp65jwW5ajx2a5zvppXBxQqtYsK8k79ghHptwYGBqeLciVZKPXT5pZk4wSUgXiNS7hPZnzYltPHKHNOt7cHUSznFbnGrqrPNA2/s4MjJjTBAes2ojthbqMFnM54/XpmKHNEcU7p/CdxGtjjQIUZVPP/74EAAAAqhZ9PrOHtu0M0afWcPbZyNo0+s4Y2zmzPqNaw9tyAmXNtf/bJKODF/nRLyI0GKICQGuq0KUjkqBsOKglDLAdORtwaatoRGcVqAYZ31KAxDIYWSAWoIwqfX1Kbyq7qqcS9ZK+mHts3NUspXTDzfui7U5KCDHIgTtV07CXpXjuXa0xzRe+3Bi0gNdbupIe5IV8UjZ3uJXcGRng3961jyJmm6QJdQ7Rd2ktXcS8CS8jXZqc7VmzArqDibG6alk1G3HtmDqttu9S03C1m8DVZJLxqS41EraLCiR4jtvktquIUDVIsOkaP4UUh///////////////////////////////////////////////////////////////////////////////////////////////////////////////////////////////////////////////////////////////////////////////////////+QDJJdrv7ZJRgZpTrFghmomqkS1eHwMCbRQlGrUiAX3AyDjNry1F7Pci8mCx4vM2GgAg0joQrcwwsFkT9PI7gqR02VtxatEa7FWLtj7BDhK+bEiHQLmPNCgqRlhkFKT8tDmQ0YhfTeq/fw31LVwsvrvZWuRWP3K2YenlqPWzUetIze1srbiHXVNSPYtK73uaDFbtQIFJXdM5rSmN31PaG8vEfuDbGpGta8Gr3U0TMjtwtSDNSNua8LcalG+2Mu6bpN5twnkd5LCz2y8CfwqPLRaoBQuXbf/a25Jov/CTJBEiSQlaxcEvqhkMUxaMMHiS8RUEDL3S4VSQSJirHRnQcghVjpt+h0HEOUUaVMjCzJ60qodYu47TlVVIs2gt/5qJQxDDW6ddpDDYpKQFJCqe0LZ+rJp4+eGcMY+MFOMRCqIgnlyNLzahYgqLnxXehPEErjgWCwuhutKSkxXpzrh1bOmoDorFZaTSefrV7UocB2J4nRmTxWpc0aJQ4iNUSIiW+dxWNTIuMGpMUjIe2C7CrNDhtIf3rX3DUqnI5k2q5SZnI0nkBZTQnVYSfhcM+FeuQMl8uPl8klyS77/7W3Ocg+SCRIEFBJ7wgsGdZLJnQOwJlNSLioypand0Dl81crTjAaxfwwMEgSnEpLnQAF/n5IHkwGesefhAOtBUhfeMsrTte5u9C2Vao6R9mzMMdaOrsuCGooXh/RCaH4fsQgwZ6VUijq+c0L2kkIQB+R1Sr1BZUP8t8GuFara7htKtUqgVbCln872rQ/u9ZoMZ/AcNuL+I4Xho9ujrdICsjs8SzBTT7UW7bGXcz564aswrpvp2NXvKR3bOnYjtcy1iOUdvvB8RshSdvuxqGHHkTLGtsUVqYXsGVydPKxYy+8Bv/74EAAAAs6aNRrGHtsza0arWcMbZtVo0us5e2zgbRptZw9tkAopLdf/bJKOJNDqYQDWKJWVVVwXmVgJMjY4DdiBHcEov47TtMdLRJA31DGXqrkyVNnSVQT3aogTl8CVEW4Nac/i+2DSN52bS175+HoEpYtE2zN50SoxVpppJpFioVBXremoN86rVlZfXETWaZ9KVrJD1nwtfOosbv6wNRs0jQt4nnmxmJGxS+LQZawYj3cH4hVxAgalzvGom9ye/tCvGy/gV1XFZ7U3WBCf2xrda4rfVNWkpne8Q4uY7ZXy+s3l///////////////////////////////////////////////////////////////////////////////////////////////////////////////////////////////////////////////////////////////////////////////////////////////////////////////////////////////ySZZLvv/tbcvlAA7JVJQkn88hdLlYVyHTKYY6ebLlO2gE/YSpVKluJVjxadJxkbM2HAoMbkiIpCFkidk/Dgw1ymusMa0qaZUunH7bE7K65I8sDQLbEEslEpFAv3fPWJWjyfOINYjep4ST2OWeSDAq0XNIRLXwH64sXrZZDAkuhMNOPleBb7laNP2w9x1k6W1VWeoics5aurSkvOqfFcpiCconqFpC2HKrd7XEVFMpIrmrbTKxdA3DRxtKtb/KY7W9mcQjm6r6upkTrtXI0ZALUktm/tklVUL3zpI2YIY9CTM11DFmkrQmkyJU6fjvgMOH35UNYkXfTgsA4caBFQWlqQhaaDYiqE0O7ZlhhksRhhPadXG2qa0tgtlzWn4XZAlRy2HBgHiBLDdL8NuOLal1OqEAzM8DVFZEhNsFqd7fP90dbkbXT2sRwqx4eZbrvITJeaFFVzZFq/b8RGpzXThJBg0u+3E3ZbhRIaxEbc6g6iTzw7yxYK6asuDXCc2uZqxFgQXWbx1HHcNxn8SHEetkJ3IpbJaWtIU1czt8B/p/XdJoUbUkTbbHkIAbkm13+slqWgKDbgVD0WjhvEkpCjysVRdA8SSRRfVQQ97hKvVfsqHJoAF+IopkFgYksvWpmke8Q4tDRz4LasKIljL3L6ydsTXIZXrTK7ZKpRRJCqYpJAPgQEnYSMHKaR/nRDYD6XImSiQ00nOCnGBseKY3l24RoM8B1C1uzXZvrPFeMER3LSmn+oz54uNtEak8XeH1L5hPHkCkSA8v4dot5KRX2nW6wWV8carWFg9G1RM7esQUUbblDP6OnXBRYynWOC0MV4j9jdw7M8eP679aRIbdHY41vrb6PHvBlhPMP/74EAAAAqvaNPrOMNsx20afWsMbZ4Fo1OsZw2zibRp9ZzhtiSmpLdNvbJKo8OiJ8g2BGQs0LEl8SIZmJUWIh1mzEENBQykqvy+CW4z8QhU8s2FjoU6GDKKoTF/oFYTdfkCp/N1vwK4zZ38i9qbzhpvU+5RP1wa0WsgvKUdVnwbA7UGETZfe/EKmMXhuOwugszFDBU/dp30xvZ0vflleWXp3sspbcikFyGLOqk3juVWb9enu2qSc7Wq0lXk3Uo70opKCz9HjZ3buyzLWedihpLNJzKrLquF23DePMMKG7fzvVrG5dax1lV7fud7qzrO/u1Zr7uXL298q554dy3zmdu1/////////////////////////////////////////////////////////////////////////////////////////////////////////////////////////////////////////////////////////////////kkN2S23a2SVZSiidJggRWGC0RFuEKKoMIkg4uhYFADYodM9HSeZgqj6GI8NzFuM9eFT6uWdrxRtC6X5XRGbqDcNNvYlkvgh+aV16GLus2igbwapRkLCMDgivmqgptWRCeO6eU56drTNxSZn1Glw6b9qJXpscVU1YYsrj51erJDRgenxwleiWtceTl7fjaxQtmJrsTtKnbOSxGxjl2qMxXyPHm4bRMwMU6vsJ7Hh/ejUxw3g1+zj9HzCKb/f2XoffrNl72u1cYjRKkt21/+1tz/osrsJDsRPjEaRCJPWfMWDXwuisRKYt2RmrEgIODVYIBSJdgYJCRsWHTHTdp38W8hyVBS0crU5Co7hJOM0cV1lCZl6IQ0ZGxTQeEZiXbQ0HJrqWO19Rt4JQxOPrZgJ24s+kJmJM6LmtjirPKRnmUAr8VRikOSibrX5fdxgerLYozrOxGNvA8s7UmIJjMt7XtYy2ri80Qp9T9LQxSfr7kUSitNM4zt6fvxqarU78yujisvmKsrq0tHLrN+rSxizYn/qUvdbrT13OzWmaeX/NfSZXc6l61YnrNStTWcctd3TUPe42eTWU3PIAt2Xa7/WSVTMoJaaDQUWDIvWDTFR/XwZ44Rsl+XnVuQNDaWuNeTyQ8MAYFFvNMqwqVDVYwkyd4VFk9VfQ3KY0/g0HArGmpQ4ypOdmKe9C2yWruJSQplk2gjSBSYSUYAPdbqvK3Zbsr9mCYbiRR2os0iWNMkTes1aG685uzQ1bVbHKvaifb9HqlsZzfc88KbLDKWzkYuVPua3axz5d7JKKmxpKvKmVJq5SUlirnG+3+WNUva+Uuwy3dwxlM7vu857dn6/Odzprue71/KbuX8KTCWaz1bxq4f3e/peWMuavVJulP/74EAAAArlaNRrOMNsxU0ajWMsbZyZo0+sYw2zpDRptaxhtkSZJJddtbJKrOk9SGKOVgyNC9GdBRM0DlCFtJtI+XjgAUNwqK3DwgEkG5y5YowtFJVZtoww6dIgwRXiDmr1onwfmjYAtWNNKvsOZ2zluo8Wfj4pEtaxSAoS0Fh1Z1GFPrE78amIK/OXWIYryuNSm/YbjT3q8zVqSqWZQnHdnsvs35dEpHVzu7lOdyvvGnwtXKt63NX7lujwrU3eUGU1+V/Ve9lO3s85Vnbt0d21VtYbys/Zt0+8K+NW9+OF2fw1V+1bw7hlVypMPx5Y7u/f5euWs7d67zvbXM7X//////////////////////////////////////////////////////////////////////////////////////////////////////////////////////////////////////////////////////////////////////////////oAt2S67a2SVJ1F6OEkVHzmoMSoc2yO4LcLrRTR0lIcEc4MFtvK2roCldRqSKUJZCABYNPiG4AcCLs9Y5KB0BZklZS2kqfhLrcrfV9XbflU7/QbVPCSIFi2Lz1Z8QkFUexTgkpNPLGJCULoCfy5VQ/5e7WL1yu7vxRNdekNHrnlkN5I4vbm8tzaJatdUnrlfX0shZrlqv5aLvgeSXmsuRL5ceXXgyypZTNfg1u147N1fq+dL+rWOvWuhrHUl4I72bcbg6nuOEANyS67/aSWdL9PqJACHEpCJb8MwRXJCEoiJYwBnhaku9N7cR/RGIeCr6B4CZQRNaamGtRSRANirRKO3EyUD3UzszsFOIpa60Fx1aTJ1VVSpDILiOJe1PF0QuZZKwjI10AYcYWTLIJag7b2RbBy45KIzBEGwBNQ09deH1YU9MIam67P3660V3XKno1fpb8n7uvLqkTr71PXpTQ9mM5TqQZZX8K1y5Xo6+U1T0n1rVLCZNckFjeFvn1al/O9hYyn5ugp+5VNX7vdauW8uVs+0t2r3C7vHLD+/nb3lX1d5nnllhV+rSkANSS67+2SWTBAqIiAugTOMLIhrX2Op7hygiFJrJayxASMShDXE1Gkkpi5sqLfq6TtCzVMmKIyu81xMtR+Ww3A8FLEwR9krxtSst4jOKibMuUeYwZ0ZMX/WK3BHhvFYmbL9ZEv8qDguF0sOakNmW3YhP09eahOEATLuyqmnd4VZilo47Tbym7Ufm6WkrS3Ll2UxKXQ7MX8p/uV7+W5XqpLpPGaeW5ZX6aJTEpneT1bP6lS9Yr2voqSjqSj41TSyxfy5G4fr1rEgrxTHKvYq2bUro7cvysTtNq1upeuV+42Lu+5XqDK/zluoP/74EAAAAqLaNRrGMNszg0aTWsvbZzNo0usZw2zqLRpNaw9tiSW7dtdvbJLABfxTQKmHnIByfSVQkyHQcALnL+Ft2ehihOrEWDLzZ0oCG9gdIxr6EhPJVBWNRajLA3VZA2lA5bps5tNPlDW36pq2UaoX9j8pkEgEY0K5+A1hU8px+L6mlu/OWJTrlexeoa125lMW3wq9xsy+zlj8cvZ18L2corSl/reWquWW5DLMMr25bnbxyvVN1qbeOdr8qud2xcw7Vr5/f/VzDtjDHV+zqznrDGZrcxpLty59v6S1er458zr2NZa39219b/y+t+qm9aw73W6Wp/////////////////////////////////////////////////////////////////////////////////////////////////////////////////////////////////////////////////////////////////////////kkotyWXaRtxfAGCF6S5JuTROzEgjAwUTLrMFSzT5TqhpZxwAxREWUvUsEjDFYozBpgkM4aWDPWFJ2OBI2mWEUVdLDzUWf5sa9HdRUhxlkgZ0jG06JuMZRpGEIaMNxJOdx0G69XMSHG2+nZ2pwcHOFWBNEpAcbPpL47uSkBnq/h3zRtpWNAo4ub6G/+n0162zEbY7XBfTY3HfYs/rbFsQ66pCmtieLFvWDSFBiWhbkiRqL9a6+o1cesCPSI521je6Xp/bNK31JAe2iwr0pHqAAm3bbtrZJXoQzyBlC2D9iZmttQT8DQGAhWJ/X0RYEg7S7WPPgYvZfGJpztxZwPGNeU5WGXCi6VirwZ63iCyCFob6wfYV8rFHYlAs5Rw0w2N2YUWAkd2Uyr4hGnjyWdDMqtQxFZBKInGKWkfekoPiMTdKnm8KCO2Y9Nxp0ZiGpVFpyxU7ML8p60OXKSemIekNLZlk/Wsy/KVYx2ct0FJO5U2WN2blGdXXdxnLOtU1TTERz5U5T43ZvUotUs3bu08corMzGrleXyHedTPKzKsKuVzPKxSbsdjU3lYyvZ6znquMSm6PCjABabksu1skrRC56+DAEgSCOYOEgC2AaDVUMqaSuFgMEuglUTzd5kyRyuQuEmA7Mch5XBc9OgaC6iqCiqtsQsvUt9ic/Pqfe+LI0tcSMbxpLVmWITINdmLP0PcwfoNwvB5jLbIRuKQyDlMui9HVgyoqGo1BOTglj2RikOh4yq2ZqNEvuo8rOPAtjG/7fKr7RmCHldu1GxuVI8CrZeCp4d1ErVp81MqfxpenYHOVkhSMyuiM7x7HgL+7xJ4TfXqhWPVRFY13RYeObN1Wnmw5l3K8UDI6tiy6rhaezSPn0U/XCZwe6rAdXV8dqfP/74EAAAAsuaNPrOHtsz8z6jWcPbdolm02s4e27pDRp9Zw9tiSm5JbdtbJK74korsv+PIiGtL4u6UFNGNmooKSrT7UqCDoIq0WWEdkRFTXafHnqljB2BKuvMuWlAbKPus5WGbFACcsEpWvJBENRqtXmI1yU0w0QOS5q8dNqxHN1TOF4bW+vV5Be4kszP9thOVpYtNXx8vnu5k9XceSzTZ7eazyP30FzixqPIGMsz3EOaDH1JDYo3zWklIlaRsxH0W0GK+pGxArSWl71+axY24814M+3uZXKkDen7dqJfWfLiSa1M73rD2Nq8d5tm/////////////////////////////////////////////////////////////////////////////////////////////////////////////////////////////////////////////////////////////////////////////////////////////////////////////////yCo5JbdvbJK/Y0Yu5F4RKHvSBhFYy0MGjtw0In21JNpCeOChl1JLDKTrBWzl9X4ZQhU2yZkpYYmXKFVn0i7SQwDcKFUMNsAemDMYrN5PLJ8olEjHPg6lCEbQ5TqBCUSdCERHDM8bMSFAc0hdqptNLLi3vKWibgRouZsa3vUakKDFxKxSR3BttAtmI8bd+BFu9mnvNHgazWkd9FgZmv2z3zaE5wG/OIdok8zE9b4z2I6hUcpW+PDmnePXm3F5FpDpmJCn1D8esFumvnUe+4smcyAWm7bdtbJKwkvVFEJYkI0AI8S0TWCwYhoEqCJJ8IKTAFg9Y0wFQ4MKUeVHPSuZFgM4ZdOQeWDM+lmMaVCl00lnje4vi0Gnh2Fz1uVzsO244Zo1198o2E+jrsvNO4KZeODApqOrK+edcImyElhRzOf72Pbb5ljM0KIw4o+UP39WjR4zyOxR3b2IxPH8dgny9miQWPc14fcbTu5Y7qK/V8N/iaC+1Mw3cYMFj28xEYZ7KiG3scCjBBewa4kfXkgb7jtr1WLiF3mokSTOmtrj4gqVkktSS27/a21opdKiGRAykEZDRjdU61/EpRWcRDN86QQo6RZC19acPEBUEaUSCZpD1J4LRU4ipfhpLT2jSOPJJK0NzlqzGYX2hMTeJ6o6/1VCx+ZStg9jpIKf4EwCyjoSyqZLaHQ2JyIZztZRi0NcT5gJqzqQea+VqYTx+rCSbW1QP2d6jaLMNkUzgo1ehcjMtm8zGirboJ/AcnlTRUDMrqqyqBLgnGFVzr8z1ihP5lYnGVMpRStyENK24EkUjCsLhkiS0fVH5RHJ6Acs7+uMT7gR48OJHkcLutbgbpSkXEf3+bslKXpBxZ2P/74EAAAAroaFXrGGNs1a0afWcvbZndoU2s4Y2zubRp9ZxhtoSY7bvv/tbcW0UOvCC7UgFEizNxUeAbBFcFVoXBCc41N+3VjfSESYTzyenYaAlt0VjT0TPQRMVhumplkuHJIM1DTJqOCoOvSyxi+16cmOD6M2JC6NRJ666upRemrFEXnF65aUvsKLqx7V3v9C17VWnFyuJxmkt5z6On2dtKTK4d3iNj115v7rJq/p30K3HWl7vKkrHqU2OUs4hF1xXBK71n2uzfL0+izHfylPTxzfPb19aphmXFscW1itV9v/////////////////////////////////////////////////////////////////////////////////////////////////////////////////////////////////////////////////////////////////////////////////////////////////////////////////////9AFu227f2ySqAI2u4IzUDBREaAYIjkmCj+HolpF2PssAPzIDhI521h1io1S9ATBC7Ur1lqttoSGYJUp/K3Qa6CA1/akEzS02nPg/7kxRUy6lN4EhuJRjIKM0ADUXSYOqLHS4gC+1tkXEjDJuja2WjVQuVCViWLDbLxbN0HLHXMaE1M8KLnxcWhPlnbdJjwJH9oMO2tQWbd4P9MOdIVprakmYoLFLFgulFSeBHd3h1Uy2j2OHGxt9SV21zP2CG6gNtIcCIhkW8WPEvAzW9JHmJbMcKl4cCyQDTl2v2tklLAwcskSIg2JBzQci+IiBAoSG5HKRCODxOZDxmTKEEEUIENZf9giXauQFoL0Ukkso4gDTgWXIZ5EVVRW9J5PZQVAIrS39mBr8xSOzVj9SwjmRAHF9CUIRlhTzoSlQvXgdUvPqiMHB8I4SrUF6tz/1jV341h4hPHF+bVqn2/OWWXe9CddWp30ImQvKGqINKO67q45T1PVlo1rKoyq6s1KqLcwlU9iXWRVO1FYfe1+tZWRL7MH/0gtGxlId5iC14Dk75bY7iZfiQyCopJbd/dLaxpAdgVQ0OZ29AAFJRGgRhDC48aPIJvy1TMxIhC/EyH2UOWCWoIANFbM5RVXPPslU0VFpR6HpQDBM5SKnm1Za+UoSGcNY2SVbB08FiQO3ZaYcVuiaDH0B7S3tmG6ULUoJs9vXZ+hpbmNLlhccl6XndqJuzEMo/nGoGlUuhmPOxIKapbl87IMd5VakirWdY44azf/lmKR1qb/Pu5duOWobe+3An3JurSw5UiEvlssi0vlsMRl+Y7LXZqy+D56jmJO8s9nlNWpdTSSV5brUdzLs/y/fua3R2cdV7deU451NWL+WF/Ln8sZv/74EAAAAo/aNTrL3ts2Q0ajW8YbZxJo1Gs4e2zsjPpdZxhtiiW5Ltv/dZM75ELFjueGggQUlC2Jc6DJvyh2DdU3o2PSGjghgbZnBoAgTXEMKsXAUBK0+uBEyChMtY8laHAOsOYdSGpUEyIg6kJxAR8NRKBoQpcixGqtn8xRmVWF9V61DrD33k0GXVKZhw0gh51NsZkn1Z0ztTm5OMWJKnGRXaiNlNOfXUaIsHWu5Y7DZ/m9J9ySt1aU3vXxeDEzCj6s/1fPpq1dz23bcPVbWpXObxGG8esVdOcLEOp/yT0YtPXJ9aRyfTQ8wIKu17vYLXGgf////////////////////////////////////////////////////////////////////////////////////////////////////////////////////////////////////////////////////////////////5KMUltu/tklZWUBs8X4VecQQpirLUMRsFRV7hYPWEk6QwAK/DJBoSqoCAySWPGSGchCxoDQ7KYbopnM7npYWzVEmuwtpkGQJOPK0ypDDIWXOgzKs6Sh7+NoVVM5YQi/OuxDF5sEB26beGMpnJ+vWpaWratT0HUderR47yr6t7sfcou5zl2xL6l3DXb9jdfDLD6lPZjXyKU1MYzX527Mbz19a39SluX5XhN6r932nq37OVenuZ5YW6Wgwsbq6v3bHJ2ky5jlu5v8vuWb8/hyp3dXHXbFJh9vPVIQC05dt/9rbl8jRUZBIT+iww0E/zUC25hapGkxTG6qIyZ8Gx1yFlILp0EQmRqKBZBGFOCRpkQcrtPFkSZ9EtdMuKpyl2GXIBn7dquz9ljm0s+2fGFifmccB4qdGqFEKAlCVa121WaVyrlmA9cGKshvp5Rqd6wbZYL1iVrU9ZE48ZT5guShcYUelG2JHcGqKr3aIZor1kWXCGej6NptXlTBgxIMKVjcpWZmYPdYXb149vGewo7qbwmx9RFSK3UV7lmixmeBtIWV0OHK0NTMq5IjcrrR7R7PIc/iTsLU+u4Wi4c4QALTctu/tklZiRBRQZcBoBTsX9YigDHUSVcFpoLLnfxPsXE+a6RAOAHZAgmsJeiEIEClyzdrb0JCFQ5QMsq2eIgYqg5WNihUBNoPTKzUU5EulOJXTgtbXYoYO3cdSpM5D1gJehyX8iKhqRLOMJNy5eoq87auQ/harw06VazJIatVZXS0kihqll1uO4TcqinwXrKvc5TQ9LrdHNX5yvV1Xl/IpKIQ4t2X4drZ3reU9WuW5PWwuXsJ7GXSr7VmZtx6rV1lbll6/nqMXpbN4Yv1Ip6Mdz/KgmJTL6Wg18/PRy9uxuvctXq+qeXSalwQP/74EAAAArlaNPrOGNs1w0arWcPbZvNo1Gs5e2zdrRpdaw9tiAGnLdftbJKrYmq2ZAQrAhwJk2yuo9QMxJvmHOxTFCFKIMgJL5RZLtXL3N4vcc4zFGJHh1FfLnWo2B1qihDTlqvOXWaEnsi39yJUkKj1WUTcuRB7aNSeDLCaIdDxZE1V+m3ymXRP4eJeb6btRWZ+p0oKzONVs8u6nZatXobu0W2/7np+1LFprNOhhTwVlc6olY/N6W97GLq2192tc5N62W6XbXPQ0+aM2XurINtSmcw9HLDblOZ+vtwN9+u//////////////////////////////////////////////////////////////////////////////////////////////////////////////////////////////////////////////////////////////////////////////////////////////////////////////////////olRyXa//a25IwurCBC4hJMQZ4y/xb2MGgYVzjwjCok2dAZVtkJG6IMl327JjSBYpfgeJMQ0nO7abLbzUOl0w4LNHqbE/rWLD+XJTAOWToPRQvsNpzVeEMME51K3xm1SH/vcrFO5Ybaz1VS5unXJAR2Z7EzK3ty2pIk8dhiNkF4+jMu2C9GKOweCwxt43FkSbOzuS4S7tvZpoSvc3CJt5asSK3M+bNnxpk2+m7r0e0dvNNSdcm1dZePXsDWou2ebUKfTHdiixYbZuI1UxCgT1cLKxygxIEGGgA05d9/9rblTFwnoJSUjUOpENGEugaGhkDw0LJdFE8y+Mch1YrCRGGoc+DLkMRW4BqA5hrxfmMomp2yOSPy8SsS8miNkQjaZBkcZO8jWFou07z3QdAUIhjWoYjkilSsFI9YlC9c2BXMDDBj01EzeCrzZNV4fkR7qaK8hs0DCdfv6xIrFBhW3Hy4PVVdzP6BRS7babks2Mvb9aZI8dWvHyums5JyOyqJ87VyWtVzW84bqNzmtNSpUSgmXcT5u4XqoYDxWuKdVNZmVGtsXCtiue25vjP7NlcQ66opZXuaQiSWm5bbtbJKqZBpHkAgiaCc1OW2LZwoKhgY6DDQYJQ1kzjAYO4cR7ZOTBZe7AwVHdnI0QrS16HTESBxaSPreswBzYzajrYItOWIaaFFsXemJAxGV0ynVa2TMuqgTl1ec6uMQfi0oFY2tqlZlYsMaqiREPRRvfeVYn2+JEeOz7fTvUjt1d6rYrrFlC3MTMp4MJwe0anBS1cVbuEiW1dMGIapOmaDvKt8lYdVU1N1s5s+eMV4juPWrCuU8uj/099Y0+9Rb1gvXVsrLjKio2st0l7WfdntlcYZqQKvJ5XGGP/74EAAAAscaNRrWHtsxk0afWcMbZw1o0+s5w2zkTQptZw9tiConLtv/bJKo+mrim2QABYqlokkmUKhDHQAMOSRp6yyCKTZ4DSTiDYxI8ZSRUrS+KMoD/WS0JKhdUTUjE1ypXskUeYYTCXtFHlf1xs03pVLIVCn8VJ2nGfy4mYluo5lavNXu3btmPLje2/D5jhRcxIWf9R6YdKp6+YrUnvSaDqBC3qm77xWu5GySTwK2fx6vHvzbbJHzAvDjbgvqy7t4mrao5Nu4tINq5bLWiUxqFM++P7se/Sls2f3i41S1ou41fPB966k///////////////////////////////////////////////////////////////////////////////////////////////////////////////////////////////////////////////////////////////////////////////////////////////////////////////////yCmnLtdtbJKrOhS/KDYifFcB45VqcSLZl8IoKXs2goWcD7Omu1GRPhBcOGtJhyaKPY2hxGbPIpJ0EWnKhMmC5GGtnjyqiearoJlcZ7JZmN1oVIoBDzzMOWyykWmUOJQ6GJzj3vXw40471BwszmTKvUmJIc9GtOidE68RT5td8JeXYymmrGsPMZB7ylDKiKDHtova5cvxeU8Wt22dYZiX6114+gvQ/fXr4kJhxot7kFGL0aZhq4cUU3erd6GOdoxMrUXWT9C1UgFly7bf3Wyw4XWpS4pfYFMgsBWdhjBiCBXkBu9KECy6j6t4tktncCAmZJ/PAv9YFLXCKCRoxE/ahyLD4IImtKZv3CXOhuUQ++7D3CXIlA6cdhmS0zBGUS+D5dty7xYHTT9PXr09Pdt2M87ee/kFFEICp4vdt0cmp32dDKhkDy0sMR135yXUeFSURWZtUENVIfmIFdiA43TSyA4vGdTMrZRNuPL3QuchdmTRmCa/JfQU9z79XDWr/c89Z6/Hes7VynsUmVPby+3XqV9WLVJy1n21e1zfMccr1q9nlrHLLHH8bQAULktu/tklokVqEgHbmCxUkkHlTlnSVYoZX8vyAwcMDEQclQVKy5RdGeekYiBDaS5CqLRkvOh4y54UwWzgFsPKtZWpY9DkEwy8av0H2vsQjLqNDhh4SZAfzXAewe4OQGAiV2mV4IUjVYrt3a376Pidvo6ssnXdqo2RG14zxmCWK8RqtgKyJI4otktRkjMDOv6gw4dmeAsVfIY2r8i0/1K9XcdihvaLMsLMesNmZ3r5037iRmRWsbZ7OcSmGZIOSigK9/O+UiXS7A3PqOcLEeeaFAdQJo8CKz7WHrC9YGHNojGrFEP/74EAAAAtGZ9RrOHtuzO0afW8sbZsNo1Os4e2zhzRpdawxtgAGnJdd/bJLNJ3tUC5A4YXjKDW1QeIQDP0F0HXWFnkrlKWCU0GNNQaUun2B337HzFgcCOZUFHDTKdmvqqxOPTDXHucJ5XlcmD3TacrFLoag5yRFZz0Qb9QqA6E4J0r4SOZZqRpaUjskKkz53EtF7bjEf0zAxVvix4OqY+8WiZ1isHtbXaFuurapl7BteqqiwoH1iWBdxkiVh5hQpqbvL/qmKQLRLZ+MwLRLxsy4tqFXWoV4cKPWuKQdyWtLbEbGZ26lp/G///////////////////////////////////////////////////////////////////////////////////////////////////////////////////////////////////////////////////////////////////////////////////////////////////////////////////////////wkmpJbdtbJLHkOoFA1ymbhx0baJBKdSVC2gQGlZMNBCC8JCAxsODqRiMPodHnSvWmnE4gMAR0b13HLKhTU2txF7hUFws2jo0X2IrKZZJ6eWRJy4DoJ+lLAGhSnNHyYwaLBzI6Ykr0z9ZXGjBdNILPwnOUQ1j6xSuRuS8vTvLIbnKFztWHLRPvRnjzr81OnybBKShRLMbMVuT6WHmPdSIVV7L1Y7NQnm/v0dnWmJpt11Y3G73pcmql61LVfj6/s+2esxCyr7cer3316N27qJLUt2v/2tulAhKTuMBhIoH7ImrAIpoYohDYrLo9VHsMUXcr5y2JELhKjIpUypuTJB0bzNKaim4PFhi9LkfWTQ+0pNmPxSA32aG3sCyhcmD3Qe9KYMyAznIhrM5qcTeeDKwzR26PFe1jw7PICsWqZ3Z9GkhMEfC7ipptVzHmEsuU+YECPFpFYnDMV/u8mHj1XtlXBdx3DKHw3kFwnZtsEJSXUUW8WV+91Hix2yFCvJZ3Dw/YsMbtkh3c6P5IUSA9f0Z3GLAVry7a1Q4WM3yzQZ4kF9iP3N2z3BJZbks21skswgiTlAhAyYE9CYCAGQqwDAUw6FVqFLIZWyEHscFpiIDLiAyaDL0ymSluVARkiGrgtzJTSx/H0kRfg0DU2bowVWV2UmIEhEFz7KY1HYOWgvE3EUvgSBkIA6DqZmBXEgShIEJW0WXFGFcqn5dMycO4UnZXlcTnMP1kSG+wU2SnAobqoNi42sKp4mVjdadJ74gGtCw2tohDhklh5eTT87sPkGvHF18emuE8uKDsyu8cPYSENDk/TMG6owfVRFg9ZPHE7DzxVFak0efdtieI9cU06LUaPqkjD1xawnP/74EAAAApsaNPrOHts1O0afW8PbZrJo0Ws4e2z3bNp9azhtwCWXbbdtbJLJEAuSERtChaBDFvwoDGwsmVpNRkTtIS1B0eVaH2QEtODmLhaFLW0KFqq16NlSmBRiAGpxZua+pqOvFG6jJsaB93xqSWVz/wWsGnqM/itTfFKyNCmrLFatatrVLaap2yVlvmJDbNeI/rCQvcfwYEaDGf0s7q6j6f/ECdhlkfRqz3ZWTDi1OcR3Dvmk72FttgUZsyXktqtMYbolMVp5okCK8bJnB/aHd/BxPLiA2QqWmkruHuJjd83eZpJi+cz2k////////////////////////////////////////////////////////////////////////////////////////////////////////////////////////////////////////////////////////////////////////////////////BRaclsu9sks0X9YAMgBgKEIL9RhYijyU4jLygLUKo5Iu40Ttuik9bUHZU3NMlR5ZhaZ+mawZAaLjEK0hnJpC2AZG81uXwa5FBm/sONvT0XtqdAbpuhkApRmD1NaPLwrl9Kd/R9Ejx4imb30GqXa8Mm9PLvY71iQuZnhw2+A8pEveR2/YKpVcKiSklNXh2sr7NKhbVQjp6RHOKpMMbXJmG7mYNv4bNq9pqSwcR5GeG+y/ityva521nVckWLGf+P7QXLtdaR84gVg0Yr7zHgbxFjv/aHaIACgnJJtpG3Gdl9mZiFFJBKcCho3rZUCFZ1+yZTSdBwEkqNDWPNeISjyUKXVTTLwJiNLjLew+k8JQpVaqdZCUCMLZAQFSbvoltwcKCVHVNVaH3b6AHADEHUb9A11OYpMFwHMNJ9CgRYTdHgSx21dTv8QH0GJabVby50wpmcxTtd6bJqX7c+c3Cr95Mlb4zBg5/yp3lpqq2HEMl+8iNclXlsNmp4j1bbG9+yNcaPWrvVokPbnSFO7fWeMUN1JvT3x3sK2daZZolZKazV7plvZ7aBFzCeuUWxJMUktu/2tta2ksuZDkBA522wYdjS2AwUY4OPO1LIGfRXR1hOMPBq3whRxDk2qWD3qhGiWFUzhOEh0VDCH2fpaQGSbg5Q0A7b7wQ+zVo1ALQRYCPNTYa1l6GTQgMbDzxw9AkPuMqs/TU2fW4W38UjMF4RuzA8ZxfZuk5DM1GJmnhyUSWMw5I4ekj0urE6GvD0cl/Xbxl0PQVRwC5tDKa9imjFrKEwzOTkoh2UzcuvR5py6n7fh+bTaum978QHQP478jg6hzikZlUPyiDnkpuP5DNLJXIhD9vBEdWL2WXN2L9nPdPljjcvVsLFJnQfNb7cw+rqtV7EBv/74EAAAAsWaNPrOEtszq0afWcMbZwFo0utYe2zeLRptaw9tiSqnJrdtbJKoqXTR2GbwKiOQIDlAk0qoFvcdzkH7SE1lj+wc1lpaNsCqEF7kkFQWlyqtm0wkTgyMfdqXtKSNajmq7F+2LPVulxlsPvDTw3OAgCWslB5GSKg+iiLMwQwL7IuWlsrWthExCJSE6oh6ML69U8gbb3GZGlz5E5lbxXOwRIpITE66OK8B+MaKIkIlaSvIpNFWpRapDPE4Tx0RoshJFGFkvjWKqLemjjKFa0bSN8pdfYRim+Jt0NdUHQ///////////////////////////////////////////////////////////////////////////////////////////////////////////////////////////////////////////////////////////////////////////////////////////////////////////////////////////yCGpLbdtbJKvEMDjYwGLGH9ukA+5eokAIXCKYSFRLaUz0Jg7BKIFFZys9Q5qLci7ixU3XQU/xckMF0WXSiAEvxkLdGZOuyqGEkYdbSHoLomv00cbE/SCGoJA1TENxDJlAmUJlxQaYveOyZOPq5NAK1x/RpK40r2FLGrPUO/utwVechaJKxcPJaPY6Y6/u6TphOyVFaW17iYk2WpLIBUseOJ0yPsu7MT3qKrPdlewexn5zhuzV2y5ilGm6uO+06w/z7iy1neRpW64udteuStsETE5LbtrZJWACAAgDCBZoSR1jaAZiwGmmLDmCXkVJV7ePWEOVyyuJpVQaIhh30zadHsaIr24TIet8URxJjpOa1oua7DrJooOKKN1byAnYZQwN421azG5+huVNENLJWFcdcU/j/VjFllwwUfuTjfb5/Fu+s5VhK6JEjxVe5NSnbGG0Vkgz6hNatiOTKmly6fNj+KxOLdLGVqnWXsC0iHMD+54u5o2Ym7MCl7O+yzPJdahv9q/MV691VxjzytiiVzMxKGlW91PdgcZG9XTyPGePphkxH3qrJ4UJy7hEnes92oAJluW3f2ySsgFAUAio0LkTokB4QniRA0QwaadZ9W8l7AkJsBEwV3O7OJuvYmWpciwoc3JGOKRbAFIa2/71l1BpDD12hilUqFSc+5r6LRZgHMiidC+WmD7JkBJAikuxNiy9GKEPOo+mx44volW5EuVsytjplR87A5sTVe7J0c8Z3bDBeuNtyR7QZdVgOm3LZFgvorvDTV723E76766rSSciK1nUrnS8G7GxOLHS1oWGhtpl43rcKW0dicoz541zXeM9nJ/EhRtOMPUV/EcoVcT9RZhwLv2xhfN+Ir+Bt6P/74EAAAAp6aNPrOEts5E0anW8PbZqxo02s4e2zmrRpday9tiSm5bbdtbJKpUVR1SggoBNBl4YMkqglSiEqQfO4EORJIR4WeriescEYtJXu609wHUJjtlTNl0rctiq+LcTVE7UAtjXazeRQzg8EmZjB2NHTWHmbFCTQliSkh0bFLMCI7rpsrv0v0R5OJZsrrSqWSVOEx2YTKvce2lcOKonB9DrNUyzJOetahiuTryRWusVRNr/Oyw6BAkZVRofOSabWIKIVWGFPsEoLVUFGFIsIExXJFPwS1NReayh3uM4zHTB3qMy/////////////////////////////////////////////////////////////////////////////////////////////////////////////////////////////////////////////////////////////////////////////////////////////yU45Ltd/tLc4RUBYoW5GBc74yHgEQgCRrDREIEQwq5SVPFQG6H4DVTWc4yPsJTodxQQbgpQ678NkfpVWWttGU5GDV26towNuK9m7M1bXtEymBYhImUHceINg8jrcHAlzc1oBHSLlCHj+AoVzFVzWxtRpH90hCWKHY0p2k0RqTrxYS7XZ7DgTwdXg0j68m7xLVrVjT5yoUl06i1Kql9lfJttQ1qQ2I77qBpyXkk4QG5iYYWHzVHg5bcRsKtjb086QJ0KZFunFGRXytXSiYYTXAc7b3msHLyBa94iqjuNIlosHLkpHIkJpyXXf2ySplhQReRh0IeXgoMXcX8FQixIGVJQL2pR56hd+TtmpyqhLFsL/uCpqoYguNRgUaYydlr0ckJe9BCxJ422wgGaTcTcdxPNnDVnocJymAgToLWc05oBcBKNZGo5+PqQ4cBhlmhXc7Zkb2C657lbGmuPChUbl0r1NWVS0corXAYVYzXwtsMsCHFw8jxIkd+8TfaaPWtvYX3kvLDatxoTXaLOxQ5G2JGlivW2SeA1QYrlNiPjGcwbR3k8sCsK14NJX1L53BmgagfGLOG7zyUjM9QCW25td9bJKvsvY5RbAodHPnkypVVR2ADFIxKKhdAjOH3JqYquRIh9CQEREqxpBKBkzoVRCskhQiQESMacY+nXPAg5zYBRfkTMoi1JNV5GIp9s+LjMQZe7rll+inkgRUn6xnCrIyoZDfGFFVUK8sdwVSOclInTeTaHq+FIorRsNy6Rm025NacZWRqlZYrbmI1TWXSpb7Qc5nkWmyIt9KNVF021WEEnPFhOMNS0njOVJZYMlm1+rnz1nbHkuIsqr01olUtrdd3OvRlVGTdp4K2wTxHKCw1hONo8GeXEBQP1JalntWTEOOP/74EAAAAqpZdRrWHtu1c0avWcPbZulo0us5e2znzRqday9tiUYpbdtvbJLCASDfpI4IOnjIkwCOM8TWAp6uhSvRpCSiqjkUSWa4BYQ8SEsMcZJdOkvi3rUUBDDYEaPLmzF5JtcEZiDsS2dpY1BNL3CWQxhIwxReKuQkJcjKULIc48lE/i2iT21Cdy6jVxGgSvI1poGpXsKNmLHzEbZ6wfS2b2gzuMR3Hg3rr5+mWBFjR5at0dljOdpIssSFjeqyUrGs30mj+8TdXrXbf3e1b0prGPvWPrceBW0fVcP8R8akvT+maxwWDN/////////////////////////////////////////////////////////////////////////////////////////////////////////////////////////////////////////////////////////////////////////////////////////////////okyW7ff/a25zDDDvlUpXprTDQc62EhAMdkHK0wVJWkOAAKZEy0DCkagqUzT4blpZgzsgBDVVRItnIdF3LWaG6VKfTEVhmCKAL8h5scFxqG6WN0tamXSJLwI6tmuxuL18wK5PwkZtzvhyfyxn7fDYUQqnCzk37R0kR3DVrN5/EvnrWtMWE22vIenJ7EkhTy7hUWU9AaW1vmXU8um+I4wrv7RsRH3ibbuwtlny3DgQrQJawJKQp1XF1JaA8gRIt3O9IqviRn+PAvAowKiTLbquXfniQrT0iAANOWW7a2SVjSCRJcQimMOY4ycMRY8reVMjSAi6i8pW2lDRokgYFVYkjQExR7Y4Ohr3L/OjLEfSECJsBgaMNXa/Ks0MnsZBZuStwoMZTLXydmkc8fIrrtiSx4IuGmWGDph8to3cLx59skGyaX2Y1E/GgSbuwzQaMbxErtRyS4hZrAZ4kChzXVTdDb3T3WHFtiSxITpwlRSpY1IqWyLDbIs7xmTisZVvCsiw9O2l45LCngRmxcslr5Vl2SMyxKsCliq+EqGdzYH9sai7fsj5xiao2Q4sKLJEnYoNHCDEJJklt13+1tzGkbIkQiCAwAIpWFl6oAACGV5MElRAAiQGJOFJsKl5KGmaKgKxRxeqfrkgoNar6LDL9nEsX7ij7FxXXbRhU8vWNOqzp+KJfipV/yypSXDB0UgjrFRFLlXqEv7IcCJVEiqcIi+ZR/My3dPrammZG+NEhpPLcp0sxIcyMrWtn5KsG6oy8mG3nminT6zNDcpbaV7W49ZetjGwvU7AcWOROJJvQ5vjqxvf0saJpt0SA9y6Px3K5oh05ZVzk4nkWxD2Jcsz1DaLL+BXE7+rFI06gteX1osWGrndlR3f9Y727u0ZyP/74EAAAAr+aNRrOHts3i0abW8vbZnRn02sYe27jTRptaw9tkS45JtdvbJKquYIqgIrGMFp8FgFWAiHQYLWBJqWSVFGXSVvjdKzKVodUbnkcNAWOrSeS4c12WjEAHClEgpCAbcpbH1TQS+0twsawgifsWJzSdP1l2ylKrHBDn50ul0+gtdaQ918jhSH6wPeuIu42cRWLuMC1o0aa9Kv4vuoa1pWWSWSSlK3j4ki71TFXk9KZtXcamp2OkLzQMbgW971tuK/i0nzNmPmmM18K0tYcslI2a5hQKO85rfVrUf68PxpNwf///////////////////////////////////////////////////////////////////////////////////////////////////////////////////////////////////////////////////////////////////////////////////////////////////////////////////yUmpJbbtbJK1sLhLsF3zJCU71uKwVoauE7QuPshYKttmTQRcxgD/K4dZAUXpQ0UuFAlsCVQjIsUiNS/UDETdPoFwoi6r7r6it1r1I/0pag2JyYIhL6TpYIZaDedmpGhO0lk1EUlMPcK26nhM8RdPHiqOeKr3rbGa8dJ1cVVO7nbXK9n6IZu4UVCu7A5PXjveF6E4xIybT8ZwTj5rYWR9aGul9hgs1qRN4Y3J22uLdlla13mMwOK+3sbhi6/HvaA1Ro8rQ2KbE0WZcXy/gSUe2cOwWr4skGHuPCiRZnjzJJTUdtu/tklT9IkonGAoiiKEE5NwkiHIExEwE0x0MHSlLLk0MlR8hIftricK+FDy86VWFeIjiH1kcHR8YQrE/cOtwZe779x52Hii0bflrcWnLxvG0OGIK0/0g4krJwnzxhrEWr/GYGo0CG/i2bmNLQLxdN0S185Y1pxd6tTECC81DftsN7plnpWJDkjXkjxnnyxv3CjFFhqWOzQtv8XvNaC26h5fYrHngwo2oLNVkvWt4EOWPT72yMLjek1JJN3xNFs4Zh777bdVvtDxmNNiSTHLbbf9ZJU2yYKj0KLyqUO9VARRxy7gIAGUdixqAkH6EHYNO1K1H1Vk00z29QsSqflRRYBI91Ioo+hMDss6gSoSxaxFHYj0fgq8nyh++K1V4yFmsANPjhchNCjAYy2FxYzgJJIQQCTFvmQonJppNTQVapUY2rhPsNYbxknvBaJ4rgerW4sjbHzBZ4FZ0OYmf/a/DZGukaC1N+mG1n7jiZsZIdW+e9qPFepI7ErIcRzYnrOyRcvYE8ZuozRJ9tj6SHO9vV+p51+dxtSzZuWmJo7haSJqaTNMQ8NmWPUFslcmLDAP/74EAAAAqdaNRrOGNszw0ajWsPbZwBo0es4w2ztTPptZxhtyAW5LbftbJLOJxNfQEKXJMpZQyhQvszZwsGua2hyTnQGWlGAoB/wo5Ht11XRPIt9CJJSyIgBI3qhvGB0bVTRBXblO5GrN9zLFDSQVL5mOWDA89Ubnz7q4+XuVRbOzS32hf5mKm9W1n3KVdSJKxXWrEL5dt9G3Ll6Mx9et7rXr9Ly9DW628vb7bNnMfu6ndgdcpt3aMv2pG9PJ59+c7HqMNt2+eTOsWdu7G0167tcvHDVvZX2ezKPNf///////////////////////////////////////////////////////////////////////////////////////////////////////////////////////////////////////////////////////////////////////////////////////////////////////////////kENyW67+2SWdSCvoYmPIj95JCWUyqiEIk7JhjIIlBJdKRw+s1YVGcZLZhUBQClqqdp8udJRZHCWQDL2mwND6wUPPQm1IYGirsMOj6lj9Tz6UqFk9OkOMQAQLDIsOCOYmE8HGtJ2B5CvM12j3hxITbBuzP4aWULlCzEhZrM9c85a0NV1cP4s99ZxHs9tSO621PFNLApN81235ZpMZz/I57pJAi1ZNRPi2MSMuITDVmguK4q+d7jvdMkLG4z2a94UO0O9m7U0GeK25hQ6y7jw7ggpJyWXaxtxoyTAJzOfZCUkuGHKgRYZmbVaxkaFyQ8yBDWEpfp5l7Cw6TIjscuJBBvQKYvAqqxVPSTu+v+ylMy9/Zhk7lQ9VeC+69Vc6xhwi6HGZwISiynNfOw49M3aAE74wFQsHgmLVH0Yw3Fe8XbeUOQ/FPWlEMZ4SyfqZ5TFTGkwvzF+ZtUlWesa5L5LnXzqReYyxkd2X5Y47/Of5u/K93qn37eGGGd/mMq+rV3UoMK9jn3dWdXblFXtyvLKgqW72+dyynLN6kobkboOdqUOGGFjDWdezW+tWzq5772+SA25bZv7ZJWMCRjSxCNGj0SHjcUzi3Ro3GCQkDKXrlJE25IUzk1BEVecYYCh67onsVSk1E0x3iFosytzYcNDdqbWh4aM0fU3RPWgqGA0QVD1yNq8MQc1ajoBB2xqpOPFm6prtIV+9Tu2IOlWpThEI9KLU5LJHHK9NWodQzG5fTxOcoZ2XwZlKalJAWcWfSVvI+FDP4yy3LLGMjzrR/kTlXbckij//KI1XuSuh1SzOFPjT09q9Yr2LUktzX59nI7lMz1SGbPymrYj8os4yiio4zQ2ZrlyiuXpdRW/p5VMZ0lJLqCtnfzwmZyY/CgFP/74EAAAAqKZ9RrOMNu0W0anWMPbZ1Zo0+sYw2zijPqtZw9twCm5LNdtbJLxSdUqipEGuO1siKnlHjUPAYZfFFd5BIotOAkCaDrrID1NVv64t9RFpAkBhq2FMJBAbLo6oO0KXSlgj7SyclEeh6QPrOQ3DsjakMLfr+wHJ39ib6rInaGV1Ifj0arRSmgaWXbdzcIaNAlaz8omKXKbq25TRSaGs5VGqR+e6ryytP1+Ts4/1JS6r8/GLVqTHmNnmVJP1Z2pZ+/8qq43a87jjlWjmqktz3U1Z/WXLdDOX/rZWdcm7Oc1bsTOseZ7pKl+J4541993P3KX+1c8scL/k/////////////////////////////////////////////////////////////////////////////////////////////////////////////////////////////////////////////////////////////////JJjlu129tktYSWwcLzGRn2osFWhgLviHzO4HUqiChLJpbFFWsvVlAQ3HZWspAowERtIvziw77CUIbfibEQ0FIFWDdJm60WCRaapsW8U6dGparQFQRwe1cD8TqaLlIUR4MEaZui+PtavBfQIUfN3+4Kw1Obx9RVsdWKOWNHR2dJ7Lkqi/mKcqNQpvb1qE4PHPWK7pv6Y1TSe7XBnnjbkd7hQ6XpSNCk1h/Wl9XpqFqtI7DGnpeatMuOoEeSFS1LyZtBtjEbTPlwmrHpDj2tNe9dygAt2227bWSXaFrfhbKg6Ep30JIuOnA6jGYQhL9SsD3NyKCkLcDRWiqCEQpRP0xNVeDOaZubOEgqihLxNQYq+lKie6ywbfMYcNwUCkQ2GF7hoqCZkAXuJZULe1GVyGEt3YYpWyZxUmntXVKWWSp4o0rGg9DbKW5ySGZdAtuKTT6zEA0vXa1JeP/OXYZikSgOtKM/p4lewlM7JaCQRyc+vPXcLN/7XcYtWk123jSzF3cviNrdeR4xqc1U19DS0+s7U7S4XpqfvY8q49sV9Y1sYprs/Xwmb87W3fxzl12pyJVrMpllvXNyntJN2tElSW7a7/a26PlAkpGKUPTEqJQS2ytLGTEiIoEuEEsaVjLiNiaYoEsBAYBK2ZrKVjdEb1byhULXQ4CNMSisiRMQsUs6kAzOTLbafXsO2zlx1UItGGuBqRcRAywRiQmydatinc9VagPwvJ92iNrk8s2H/ZDEXOcjNhHrzSqzmKZFVd3cX87CrnBaWJ08oquTcu5EJcnsC28w81ZWSkVnMB5lLM79QUjRIDjaHDfxob+I1uFNbgMDXdwhqx/hWOV7suFzCs2xzru3LCpWZ1a2vZ4jJH057609hskjNXGImIMzFLGgv/74EAAAArDZ9RrGHtu1+z6nWMYbdwJo1Os4e2zfTRptZw9tkSWpLbdtbJKpWUDRDEgAv5UKmESGViRXJVE0yh4MG7YGoibYdlE53BQMBNSY6n+3q4WEO3EbkEIA5lksSQRKskrSFnS1s083CnpZI2zgwQ05z38FNHi/XR8HCfaCVAvFKjZV00r7c9itt8vmuKyVPVoezM6c0ws8J1O34hKmO23jq6Lai6iR9xIsyucnqGzadZjxMTV3Hesk8vXqvoWo9G1gjZxPDtLFzaNmrZ39nNcuV7wGjO9tVZok+MZlz62o57r9rU8eNufcsXWb0o2eFBmTf//////////////////////////////////////////////////////////////////////////////////////////////////////////////////////////////////////////////////////////////////////////////////6RMltut/tklUXGjopO6C/AiYYtZcABBjMIo7BDCWlEgC8rV3+h5paGRCeDnUWGQUUCVTlUrbdLwWLMsHurOTjl9I78FzjxPW70QjC9UaGRsuhiupy8j3ExW5KFQy4T/O+0pNh7JXnayq5WqWNUlJJZTZxv0u8Jmg7M1KOhm6+VbtLVrwRKp2dtz1Jly1+Ge/sb3vPV3LPlNLuY3rdav2f3vuF/vctbt1dY4Z3L2F6mvZ77nhSW6G7Y1bltm3Wl12rVwr9oMo3dq2c7NW7jc7jzPK9r7OP8oVESm5Ntf/tbc10wAVVgQoCi5cPBpfoDHSNSomUV0kcztVNX1ZvFhUhVZUMk1mnN3TBJoNYGlP5Ik/FnSqD6rJ1vL7h4ebDqKCz3CiL8ymNsIjj1thaWRkWtHvycEvLY11BfFSvHGukLgxEkyq6Y/IC5bl0pSYoe1POtxGV4/NNJLtKFzYFrtzOebK+XkwhjJlNop0xMK0wMrM6bJHGLpgo+eztjlB0z7jVjP4zbFZ3KJKlaOD6XWL29ZmJhbfptpiI4QrUhQtUZJ9RtYjSSPGF7K9iTNN4EVUVd63DxD+tRZSQG5JLN9bJLBxaVC4yqggMz3isueVqLlGSUJoP+QERNK8TMxGQqBK9TcQJQO5acigBExVdeltwECkrKFnU6laIAMvzLwLzWHCCsCbxGBOh9hYYqJMORP6pk/o52A7lEbiLRRMy4nHKq1c/fRIENhw8ZpWdxQpzfYXWGvZvK9SH/MysD60GCz9+qoy0rkMfsKHt0Z8zWnieExuSbhsbahLjVgixGCeRgdZex5sXbqwobheA5VeQIt6vIcNXwbRJ6xGKuY28RlBjDZuEn5o7BPDjNVdKGW1r+J2DEJzje7hBP/74EAAAAtCZ9TrL8Nuyu0ajWHvbZuho0etYw2zfzPptZw9tySZLLbd/bZKthYyhwFiZYcg8YTRLpIcjNaNoBGkKBLVBneEXgRk/hPhNhWl9HuHCLSTIUTedQcQlnAxsiKC/hLwpbga5xGgioR6TpYIe+P03R1Y9qFWVnONHZZFkVWByaQfR87lUzxp8q+M/lSyPDlul+zayll3PK9Ls4Dr1WcRW9MzFiIzcgnqRgsNxaMRubs57q58rWO39WKWvYpN1LvcfuatYV5d/KvOW+c5ev83dxzzwxzyw1njf+vrGnw73LeW8Mvsd5/cOYV6Opn3D89dvi///////////////////////////////////////////////////////////////////////////////////////////////////////////////////////////////////////////////////////////////////////////////////////////////////////8gFuSW3bWySpSJpbC7EZgAsDSUqSIY2CVCXSISZLdDXAwI9HhTnSW0egm4aBYhUC3uQ8T1YAkQZJQoNjG4PSX8zAhpZCbitbFSn1ecJWHLRNMKiuuC1TqEQnkdSm+zodXbHfTPAviFBfXjZfWa2R7E13y4VK/RzU+9eRthxl02a1jFHNlreHnc2a1VkN81xMwNQ8wG/UJjgvHt4lu8jzbrmH4Nc4g6iw9Pawn2MazTLliBAljur1pE3vTzuUWOxUxu+pMVzK2XrEiYdAgJNySXaRtxtxgCqiDAI04MCFRpRAX8kqalScwGyNMNo4Cyx2dcYLiQ5kJB1CdTtO4X9URWDS7jBf1LYiPNwJpSuBJqw0SCF/wdMTDeW5c36QD9ssX0OxG1XHuWFbySMphQhREZ/CVT1bG3U5dk0/fxtRi40Ovd13uX38M61NS29Xr9O8NLjc+3jbjOcSt1I3ytjRTU7L96w1ypfjd7Xe3qWtT4VbF+3naq81eoMLNTHC/lT09/mc1nST8ZxlfalBnu72nt85NY2vv1aCtfvfTxvL/+ez32h7T2blqqQC3JLZd7ZJWbjBNIQEGACCwkxlF05UEJqBibrdCERW6qj6sVpT5OuShTNda80tAxJJlCtMRchQYiS0d1LClDQ3UiStbRoedVnjBVbnTgCqk9dvRoO4WAB8FCLepRDicIWLS4krQ1Lx1tY8CAzxFe1xoLekmZvxCXcPxy8qbKemvGjwHBEOJN6qqbv4E2YFU9GiTVevoubuMKMi1ZfS1FgRIEe7ku26Jim7wILzeYuYfw4TP2O7XIhK6Qk7G+ZyX3FKTLCuzNdhcVM1uTO/VcOBHdVbLUeK6WbEJx3I9pEhP/74EAAAAt/Z9RrWMNu1a0ajWcPbZmRo1Ws4Y2zd7RptZw9tiimpLddvbJKk6oERATB+Q4QY4MChKPysCVoWQvgsZkqwI0pi8bbjDDKEsFlPY6bS0zX7Chh4zrKLF9pA3d/M51SMpjjtwpflLhuWc+o3+qeXDp1/RGXQDIJxyZU0tnD70tSpd7OZRClo/zqbp6DK5nZlmq1n7FFcrVM9V6uqC5ev7pruVb5daq/vC3Wqd/tjG/3K3hlW7cr3rVa3vV3uVvljPOxjnn+P9w1up2xZ3qkq6yxxpeXsbn/2rYwt97Tby5M1Pp8O/hfr4V7+HLqn//////////////////////////////////////////////////////////////////////////////////////////////////////////////////////////////////////////////////////////////////////////////////////////////////////////////////////+QU3Jbdv7ZJUOqOUcC4JqAAeUv4iKpJQQIQbVFlyWQNnULeJeqg0GovipoEh1Kd5BoEXhL+DJEbp6GWcw6MMZe0F/IAVKvxy3RhtQGgX0p8QhgubjQnh4hhAVSWEAiElVjMehCHyUUTlasfteJ1e2u1DCnVsm1LCs1Njaxrtkg1YoMNvSLgrKQo/o/28csfFLR9Xj7guXvEj2hRoMLMR7ekSnteHGpvcsOBeWsZ5qunrdD1FYW+LWHa+4ra21g4a2VlVt4TyE/g69X8zxjrHbMvswH9/qZEuuTbf/7W3MQLqqdCB8oDAIZdcKjiIVkgA5C48EOHDaMDLJK4ypEzUUAUV30hGkMkQcVG80bUUXMs+PxGHewtIBkTvKicl3Kzqz01HIGYjQzkIDVMWCsZaYLi6KFx7r7npz5amjWr3Gkh6UoXcO1hfxkhLUbLi6lWT5xaVG1x+ckozQ5JS95qjq1xpZEssvpqG0esYzSmM53LLlNTFZ45QoaQx0pr9qLmTvLrX42bVbL8d9YUIVVbsUNzlPHekbdU9ZOXjha9y+7HVPoyAW5Ldd9bJKywMFf8Kso7kYdtGxriSIBkDFVNQg9r2STKY6gbJQEAvQRSYqyx+YgnGnhLGWyMsAIwbopSkOgMGjqpLsylrbFznVZ8nSkMtwqgTDgR2KMh+DTViBUalcYbnzoO6NI7excube8gZhuSuR7ZrKtfwITaoU8c+WJvjwGd+XFdox+/bcztLLm2dMt5Mrpua4z1XLpnVEldPm2R0tMLNmLC8VWXq32pCfMlaTzRNRYLfDUKeh0VSGuTnAbZoLn21yvHlZs7bZ4j1vcWuSK6YmamYLnElri8aE3P/74EAAAApwaNPrGGNs0W0ajWcPbZs5o1GsYe2z2rRqNZxhtiS2nLbttbJKh2IBLSB0SNY5SGXGgdIQgOA9JsNGvFv1gWmNYX2p0FziIStaa8NtoNdW6/VAkFA4UA/zJWcJ+KTpmeuCp9QZxZZLI5cyvU8dvRIlE/IT4djnnw7KsFl65dZGfXi/J7Pjc36u26Jd69xl4tcuscVfeNdoez7UB82w4k+/nixDZZgnXGWbNw/asdInbsa7tZtAw/Zp07udI1VXmtiej95e6ypd9Y9P+5Exq7HarXbRXbY5jPRTCkpXOc////////////////////////////////////////////////////////////////////////////////////////////////////////////////////////////////////////////////////////////////////////////////////////////8gJyS3Xf2ySpTIctgQOBjUMDBbaGq7jTsBXC61CICWeodEpUQjUHaoj/Lo0uYuSGsLjJWM1TsUyIguE5cHCgS/bLEb2hpnL3p0uok8baPK46gbtQVLk8WFRA9D+OBGrtMm4i1On0Rt9G1rxJrRfiNDr6V24Yb22O6cIk8Vqpmsre1sUR2useN30tIsCA/nbIvi51PaNEnV23OrPGeSRn+oF4OZJs4iuvCcPJHttgiSN+6RW15jWdV1Fg7k7jSHSA/hwIWoLd4seF3lX9KQ1dvczOgHFJdt/9rblNxgsHkLEwkQT0420WY3pBgMOu1u8ZRsGhxuJl5qR83aRKJkQGygjwpJk0fEAmWwWwxt4bLhv8pIYIOlYNKmn8kTpxaB4o02Fwl7DmUcSc/mlkU6ZJI4NyThnXuyuY6Qk+0Q0whr9r28luwYeWbU6lHKdDGDFYDC5JF800bW2Msx4kBqiLStkbY2M2hJ7D6sJvb2SC+ixnzB3u2eskOaBvqyK1wZm/EFiy3Neb4h3clfc52SXMPbf3Ou4mtNashRPWZsvaCoGxTuMsZhiOVo1ES1olSXW7b/a25OscJW8FyAFkFGVBy/qElZJgXncOAiniLPDVhIblt5Di7CoIu+uN9WcGBpCEkiuxepQtrImRNJ0WDLmctsDDNiw1uy5OJnLJpCzqKq2OTYyQFv46gVHLHuTIjUKfF6WDvZEpfuWS6KzM9bsyp5aaakt6vQ4vzTxi05DnvY8z2SDU5AlLHplu0zZZU0x/XaqR6KUsa5O2MrsxVqy67TymLU96Y5IKapWq0M1cmMYrH7t2Ry2KR+5IolKb9JGnchd6Zo4EhUftO32/K6mVNUlFWgn7PY3Lr1p+c5qO1tRzUt3lH4TB9FbkM/jWn5TKI5cP/74EAAAAsSaNRrOEts0S0ajWcPbZnxn02sYe27szRptZw9tiAonLbttbJKvlDyIEqi1S7xeQgFLyhhBgWCIRp8BREs6rySvKmou2Gh0yvJE8LtizW1aHgAhq5ZbFIvLExWgRuA3TijNYGzkNa3DF+HpXN040eYSLGkS0B5FpAm4mkpLcjPTUJXCEpZnku14oFVWdjjDK6Ijk3KFzdazb5RqatWkym5Cw1FlDeQrLZTTlPwnBDPtzz4yvcELoLsxg6Vq3jouTnUpy80N5OL1klk2mbo30HlPU9//////////////////////////////////////////////////////////////////////////////////////////////////////////////////////////////////////////////////////////////////////////////////////////////////////////////////////////////////////8gmKW23f2ySqoogSsYSQQHPQJFsgQny8cVkSkFBoKRrCCJ8uol81oRALqK+YklUXVTEd93LxdWfUQfhrsLRPKxXGJuixOBGSJ7MQa47aHeH2hMVgxqAmpiiSItiJqhQmT1KF3WF0nFdWJE3Ap8OVMsDysR67ga0w9XKNduF3tX7fVnfPpWBgfQJN5eMsbMZui3y2Sxo7bm3tjS71vcDPrFe73XcaBAruHeNaDXMfV8K2LnMB5XNpdRLy6rFpFzjVXGlKv9Vg1rWO/eQG/FIM9MuBATUlt23tklpRCFmRdII4UhTiIkhj2pBdQHaJPVnWyDQFqbLM0gmIF1BIRQF0VHkj1GU/GXRAGNeFxlF5Snsh2ZZNsBgNjrK8JTRw729Ny9+Z+XUCxN2IcgpB4IcqRcVEmcQVh89ljXgWe01AgxXlqPtV3G1TNoKmleNzO/Z1iHFjM8Y41azRYkLFJojfCjbrG8SuX0OkG88ZzYayxIVqQY7nSFja225+rzaa47lWHBn940zlT0kz5IFo1ZWR/W0HUe2Ys97yVcXU+nCBmPEJEANOWXb/WyWdL72wqUnIBkSINxg4BfBLCLHoWtJsjSi3c0GXU4FirqKhrUZRlTJGlijX2gZ3BQgRFc76WVLFsJIggaQ7iPfDCIkTjCScZLvthVWYiu8y0G4gIQfhVGIdCAcFsVAMdRhiGUXBSx3BmY1eqh5jrqnn8Znht+W+dhaYEWA2RzoTynbDRZxhtoewsToWh4Ks94aPWIytQiC8Z21ib4LhtUYruZ8wq1mfxLxIEuqZxW7xqdYcnsKWIvsbHDZWpRvVc1si46va4MKZzb4avoyXSjFDgK6kSDBxMws0NsbXJyiquGw2V76KP/74EAAAAopZ9PrOHtu460arWcPbZexj0+t6Y28JzRp9a09tgAWnLbdtbJLgrJPCE9IFM8MLR0YjBhomhID1Qcp2RMEjOUmcy5CezEVCvVnTxsDUmyJmEQjLH9sbilKqqu2KNzdtmTKnlh2AHOrXorYo6kdTo8GJmoyzuUNDpVzduzh3SFAt8M8eHejyDd9jW4mos8kWe07Pqj5hpn4cHGuYGnDNpMMkelYcWWBjUkaTOcahe0XTy+dTvcVndvILx/azC98lbzTXiRI95sUfYkgW889qy1mzLBpb+NP6P8T0xCi+POF//////////////////////////////////////////////////////////////////////////////////////////////////////////////////////////////////////////////////////////////////////////////+US3dbv/9rbogkswIwwS5IfmRNN3yYsIzxrp3kHXCQ0SOLvJBSJ/WXloJZC2xoLo0MTcrJzB0SPTeyprcNQG+7NkcmTrfaDB8MRWG5W05skWctnrgdgkotwzkLUD9yU6GJxOkkPx2533ETrbBVt1YUaVNxKNbkyQJ3qMb1eumSOxJx28RJ2qlTK5THooHBfcEq4RobE5sCoXMBhgZlo9U/gsLG1zP40BnV7ZFes9dywtIWnmBnfMUZqcYUBxvK4tsBdMe2yVks5NjfDee6nc9RbxZJnOaFaG9fsjJl5Lredas4vJyAIW5JbbI243RR2MDg+qZWldaK5qM6b45mDjaeLst7FlA2kTS9wuLQfEYlNeB2oS9h7jQ4/KUxwChgR6wzDGOzK1lcS9StoynEgnHgdOBoxDksgFY9PICvhQBujVB4WyeyF5bJiUjHh2wsc9OjWOUthyfwHjcDjjR4/XbRYxPL+s2mgNmHpv/bn73bHW1JpN6QUmtWI4rxw4+1LsG3pt9rHO3vvfbprlvnZmb3y/XgvMNv61L17K41H7ngIOXICSckltsskrYkJrKxQuFQZhgC71RCoEi0nz8m9CI9uwsMJBx5SsYOUGTDmmQEwFOBa85KUU3pjMRQ6HGYAUCEAS9yPqmLXlKHvaUBiCTDKW+dq3H3ukFBDoBEq6jjHBE/OJwUx+EsHoiN6FsCiaEfVFuy+MruI2aUBYTrOEy3aKQhIHSSkvRwHQaY/FPKccJtYFPGXRJSAErS6EF3Q5OpdSKFLKskb4nGpFeyRVtWNzWkEjBQ5704c4GA42tCHphGUxqBTGC8OYCuEkXoFlbKhacVEE+kKOB8OhD2lSsyeLgpG9wkX4yEk1CmEqoorOfBcbnuprFsO1LqNSmQPx2hqPXxZGEuBzok3P/74EAAAAqlW9RrOEtu4O0KvWsvbZd5fVWs4e27+jRp9ay9tkSSE5I5bI24utQElALrGrEYiKWLCUIjLqT9bwoEpKdfCts0iq9ZqYF0pLwfFoKfNi7Sn5Z8RJmqWk5Tzt6pECoGnygaENPkMWhiQQ2+FiaG1DIFCsLlllDjRU6i2zz1gW2V2cWfuTtijFQWazwIbpKO/ygRt3sJesqXzwiq1GrlbzWZn8aGY7BPJfZXKppQjKCr8yGObrLqV+M6VnDy2L4UnhBZvuYDrh83///////////////////////////////////////////////////////////////////////////////////////////////////////////////////////////////////////////////////////////////////////////////////////////////////////////////////////////////////7JZUctkutkmL3wCn+ShSIGCZZjBQGNpctKM1OSbTCT+claSy7UWVvMldCaXNaaySG1A0H5yq3QbAfaJRSKSlvbEtkiccOXY5ORvc/JJNE1ZIGuqlDj1XnxKXJiRKETo1F1VKRTqFK1DnTzqaDGYWe1G3WXsd+tq1W6ROYiZs/vpWpZyhTwXqZca7mgtF3GLSSJVWxG5839qjuMsWbVjti1jR51dPirDnSgFJjQ4T+d41R7HpB2pKZuprQ8nkpD9szw4ysDKGuinNTmkXJGnaqV5dV2pVQLshNYR1G85RGpuZkSSXJbLvrJKzEZJiggYSbDV1BEZgwJXBqipspkwdkvNCqB7r1F+mCkSmpsBrsGQNjMnZ8RVeKX6k0fljs0cNEhsI/CYKiM4+7dq1pWm0/ZGSvJSiCDqIu5SK9BlGIYnEJZEIQud4LsbUNSzsb+Z4y3a4nhS7vTMG0es0n8u3VvjWt/WYGcRbY1C98YpvERhi5rvWaQ4ct96zT6rD3fFI2rQM6gfeb+NXF6TfX9qarjeaUmx/D3jQMnFUg6dAkBpWu3WySl5QSTYIiSCr5u5AOGops2LuBh2tAbX2wPiHDY0bojwlVCW4kZnmJqKLJTwhofJiFLXkPWvo4uauJCSuaIJ8vZUU/Acbd99VB6aDxNTjbDcUqIQxnIWrS/siQTDJOqGA9xxnCRsbapG+5oed2cJhGlOQROofeOol2i29+jHtT9fql4pjlXmR6d8aV44sDO9S5uQVc/M2KnlM2KwXNcH0hRcIjDtLHgmT0LAXMthkKCOqJGRkBkKtVnHFVyoPNEsagO4SMdY4yZAIg/BcGE1SRpBfLeXQXBWKMnhsiiNCLtvakq4Ih62n2cZBHEkahQijK5qmNVfUCsP/74EAAAAnqaNVrOENs5I0anW8PbZldo1GtYe20DDRptbw9tkSkZJbLtbJKMANdgULyKCjhQ8avJnAXJRcakj0j9BLWkgKS9HQsFkCOUbeCXsGWdaaGmQRIZRA1ujgGGYxbzQFv7PwdBUO3YnVuS5YetLQUAxIiA1FyRBDoQRVQIioiNI48sKisuaJXZjD8qZcaMXRSUbWtRtiIUQNLXNDmniXqmhWtoFjbGwiIlpNozFGWyoOaxjVdMPZHW/ioemaZVGrqbpE9Z1c2XWORiMwxf///////////////////////////////////////////////////////////////////////////////////////////////////////////////////////////////////////////////////////////////////////////////////////////////yCCW3a7dbLKm45MgT+lpxQuUBEpZMgKKGKNXbsNWyIl6BJQHebUdLi3J4WXg0cBqsLAB8McobdHt/Xxa1LUVuU8ltOlJLMfhFKhpKMSJMt4yIaq/AFtkLqmWFfbG+6iURU5a9Q4cGMkmBvT8KBHg7dJ5wjZZepKVXU65nmZGU5HNjZG5zfx4TSr10nFlXp1hXAYZ+Igt47TwN1HHEdI7xzlgU8Yuot5zlshM1NvqQGlWuKpiOcJwTLxxeP8FZMcSFFemo6geXWW9/lisUs7gq4bW2qhDXaQXlBAues9IkK1rqiHlgJKaclsu1skqwSUbYxocaQIZQikyKAwYDWUB2gseVpZnFVYWNzL9zQEoOiUOhl2XkTWDKvSoUWCE1VgJFH5FK5TONqvomTWgp2X8nHbgN2WlOiI0N9Di4LjNGcU8srNmJEwEU09miUayY1hTzbgLERjaGJ9Ai7ivqPYr6G2zsunOsOI1ebVXSzPRxiy11S9oTj6Wtir2u9UjQO+vvVKVYI0Wm3995tWPW+7RNYie0W7+DTucaWSznv2n3jNoUDGvjEGabG9y71jWtQIxBBLbjUmtklQREwXAYqAGRCwPbx4BchmI4BmHgkTYkolEHcKhb8ZbY5ZaG/q47szKmBXWzJSEUZRL8LeoAYNffQtblMQVGIlWfefjfRIfLyLFwJEJkQEnhyhqAcyyWFcI8yTJPpbP1sFPQ8cOjBDiLudQ+UoSwTYtpnDBbT/SG4FyQoThVxGdzs4oSwHnk1D9mQ9OzznUhhDF2r9qFeTqMbF9Fxx9YFxDiDNIkHKaCbI46h6jBL6TJVCAwkrFFuOJ63aZUicyNOFWLk4x/QyUjBOVQnUfpgG0Z6VQAuQMJWmMytqIEzcyCoQ3R10pUm1JFOm8nS+ltQ5dl5V0pkuaqWYC2P/74EAAAAo9aNRrGEts3M0ajW8PbZu5o02s5w2ztrRqdaw9tiAUZJrLdbJKKhQEQWOtZqBxJBVCZYhkWufpDF7IUTORylznQ8bUr6KCuWwNuTfiwoizYYYTFeh1pLalcEPq7c4BhSiOS+n79LTU04ijZyiCaGZiEwO0HSIsPoy+IhhUMk8cmhyapt17Xm/LFEIW+TZE5eDKFY0dqJAwy6TshlKzW2o3sw9KWSipOpxmcmSot1KayfRQWSekeUUkYX/bUjGUINxl5amkzH3C/mbBqTf+btSLz6y1//////////////////////////////////////////////////////////////////////////////////////////////////////////////////////////////////////////////////////////////////////////////////////////////////kootux262SUVAwsCP+MgIQynzPw8A24SiaNGtR/mLOw44sqjo4YBOHYTvVcw6CH6L812mlURFmGKe9LrMpoXhbIEGnvg+cm5ZTT9aqAkWa0RGtioVRoFGh4hqqTyeczmUiFaTngnnBWW9Up1dJdV4bZrQtN7i+cp3mcJl/GonmVlS9V3W0ZmgPe6kbnJ/IwObY9UiwpYsW0Hwbs7hHL5BjxGuZ0nHN9qMwKcvF4DGsr1XFrYtxNqVfxplZaP4LvSleQFy9VZdseDKwR1iBBVLXGhOT5kiYu3wPDgwoJAKLkttvtklCwKNcjHU31HqWvpHOMm+dNDxLPfaCFBCYlksstnYQW7MYuUrkqzREbDDrEDg0azgOXlmoBeKGHahwQLzDpP9KKSkwmZJIh5K3MhRBdJYuKwK7WawepUo80iGXZgeApZXj0jaxncxuSrskjtJKc783ukr3ozjS9s5ZzVurWrRa72XXqSvT0kp3XqxitT18qHO3zOp+NyNTd2kzx+zGa1NQ4yCirW7tW9cllDLrnK37tzdiaz3vHc3Yz3cuTV3G/21Vxzwy5Y5hq/hUu3OY2eYXa9NX7ezrEltRvV7fa25NFS95jCj0TDow0wAQFSCABBbKon6LqwD4cTCiiZK+UpwJXr9UAZWk2IwqYkMhoMxT1L9MXtL9yFpBI2F+v1wV4ynF2J+TmfcnpAQRSl2DUE6JypsgDR1CxG6iFldKdkQvDQWqeSj05HMlxA1Cn2SdYVzIkkDFcFMrVmp3w1SfZ21VSsYnhfV8kx/x2PvGOjis7y/XSSdMUJ/hunYl67TDwdazZtUqvUyew1tsXT0GKrWtedTIBTGku1A/ZVlJO9miwQGFheP9WZ1KtiygxaPIbKfz9crNj+YYcNmfs6sSe86huMNTbP/74EAAAAq5aFRrOXts1S0afWsvbZnVo1OsZY2z07RpdazhtiSUnJdbfrJKOBKwl2zABDqgOujU9LWCQcyNAjVPpYJ8GDpX0cIZKVtlgNJ+UxF6EBJEUievUguQdXwhEls+UAxfGGYuOFQmw2elzvZYSuyVhVsWJTqtRs5CjcUwqTfNRlLoZa5UygcmsgSsT7VKtKBgcHJahZxrM81cN12l9h5BxTOYkWfwoE8WFqXV9YjwNUrqBq1c2pLq9aurwM7cIFLPGeM9x76e4vHlhN7hLuHR9Zd1hNs9dU8k9ffO9U3qTxdUgZzeLuuvL7RMf/////////////////////////////////////////////////////////////////////////////////////////////////////////////////////////////////////////////////////////////////////////////////////////+QC03LXbrZJRQMpa44QBLjkMQIFrAKMqLGrINDSghqs3RO+ndMv+akC/18OPLYlFSIdarPSrMjDBEmeruKCBuzWoGAAEVgl38ZiXX3SuQWSIU90fMBYLs8PN8fxqvG+6HQXz9rvVPKtX3cYDhc0VKs3Z8t6qkdw2B9ePCcZr1uzRZW5xgM8bfZoDNi9oHam226Vjvq6n3l/fD065aP3NSRaRsvY1mEUV2rsDmwTUnZWbbOxPoMd43K2WLK8dubXCiHWpPtwn1GkhbzE80ePGvFib1JeHGQMalu22+1tyQwdPaLwOeC2IgKlaYEEE4DaEkEQ1ytcQKiVZL47FVVyItRttW7lwXdQoUJJGLRAMRDM6anDytEFUjXTDDTNhtf0mtTOXH2gIHH5TZLAwVjEwGMYoNoRwMyWPI9mZcLawyHxhNAawqxmpUsMIi88hsu6+vsS26LK3c8/gRMHBqUz9bNCznIUsVpx+oXxrdl16tPhu3djzx4jJ1MaNtDbiPD+/HTaggJ6t9E+7yzKZpyprVDcajXQ8eWSQZ+X+eiK6P6HdbwfHpICTStlvtklLnDQ9S8wAEiBmgkkxN71OCEOIlD6OcOhM8RYaPUcUFhrIqJE2SECCHAozQPVXCvQ8SXOfJ/3KsFz1WpMqwlESFrE4dl0FV6OWyZwgAvcttwa9bIVpBqjISspSuc9JVtnRm3ZppHVlzCpfIZVTzc/TYVHtgTUCW6kYfCgxlN6TwXHp2S14Ygen1XmpRci0gpLdmvLaCWzUe7Kc7UvpKeMyumpb1iMxPCUy7GpWimo2/V+i5HpiDViV78rfmF0dJSPtT0lSYprc9H5iioZjOZ3Yms7dyDL9eV0eVTKanOSyWxWrjnRY0MvjEgoq2MvP/74EAAAAqRZtXrOEtu3e0arWsvbZsZo02s4e2znLRqNay9tkTG5btt/tbcxkmJkRIRLAqSayESdcVENlENFVpVtj7XUSIYbR4zHhPQvGtd/F4KlS6LTIkkBFNyEkfjrtSlfViWQoSRTPrHoQ8U3LY5fmzACVxo6ZHgN6fJEYoNoWggVH6aYRiESvWmTkBEQl3IUrNztVSEkycRMRVQNpOmm6cMLNr6oYXjGMWDcYI8ZxcxhpKLRyFIWYW5NEqijLNTzULjKdIenp5m+gZ1bXxg5tCYeajFqR2pwtvXuispa8GyDIGX////////////////////////////////////////////////////////////////////////////////////////////////////////////////////////////////////////////////////////////////////////////////////////////////kkt1za3fa25608FZyAUJDzipiYu4L3Q2ZQgPDZc9KuaFETF+NGEinWuqH3JVnVSHk0mGyitCQCizewG4UMJQOLFYGR9on4fmXw1IovKspeYpVPVSimWEsrS3FU+b3ZIVs3Gedxj1WDecZI0bNFhMqxUp+y0l2qMf61tyfxE8rEMdM7tvSErOunF0o1Qzsz3WdPH0aMsNMCVww5N0u4sKdJujR23Ncd65UdskGM929P2LD1Hcm2RbfP4kKZu15mOHJBhq2M0M9H+kY4TLtWSwm9Wya3a9p43pBmgad5jYJJRcltu+sktKRDpvgkJAKQUCRsMtqWzOFNJBt1MpeLSSPvq0y0g6DWBRDxpmN3WiPIGirdHIBkkvmlNze9sqqcYg+WG8Duu3AkCwJLXJmoAlQqm4/xVjZWyrbzmJsT8HOkENOwhRoqKqvj0DvR6NUZ5n6cyUUjgpH7DAjXnjSYqraMeXO7fp5ClZYEKBLA3iBSW31Gjv4ssmr3bX7JbLbHiODGwwnbi0NtIe4j3OfiHCn3uCxx1DAfXbYmF++8TPcWg6fxNPol4sGPaBWPXG9zW1nd3tJN5f3ILbkltt+1tzwoRtgKgJkp/koKAJ1OIgUXKBVRxhUG6KyB0fkTVWC+Uw6kUdIgEeBYkPQKWFCY5RplKuWHRRLqLT0Cgkpkl+btw3N5yXCmCBZZ6hQxCQga8SozVSiVynTqKM7ytljQUMbFCcrjQ3DkcI5ekrelkLbYidXDKhNTrY36w8bHjklFW7WlpS3UK6Oajn5IzxSRnFgVyvUCqiOokjKsK2E/RBkstGFm26TjO8aYWXA7GGsJYP4uCniqJUrp9Le7La2G6VobmaZtbIKyk2N06vmI/iJPNaw2WDMz7YoUOKr1ztRP/74EAAAAr/aNRrGHts0kz6TW8Pbdqxo0us4e2zoTRptaw9tkAUnbbbvbJLAYsmVIfrhLuhxX5bUveYKp/o1Q7i0AKiZHPIcQEguMTAjDEXdbChWI1SsqCDlrY23V74ZZRMSOJFlYbkNh/3rvQdD9a8XOpJ0jKhVyohmIwFwLAtMsZEwY9mrcinWo+5sucOrhBvq76HeWPGxR7Gy+gT5p4NZmS+LVxrVMQZ73a4+r7+sw4ld6mib1AvmttWn1eDAtr13TNsXxEgqpwjzR6Q86j0ri8aaa1J81xBzbd2rP1a2Idd2jZjUjz///////////////////////////////////////////////////////////////////////////////////////////////////////////////////////////////////////////////////////////////////////////////////////////////////////////////5BKTSkkmsbcqiQazcvEYoCHro4UAmToiqWBcZBSapYX8crEOFIqNuojfDY6Bpr1uk4CAPB5CqwSuth5H0uyEs6wbN4iq2G+RaNR2fpNyOSFAreRxF42GeXk7SdsRLnRsC8IYfbGdx1KtiPY6Fy5qZPQUrHZm68lMucJTP6N0rVe142rPL1hvIUPGb2i1w4sdnsK8OE6cWOFjcGzuFK24iv/Ew5Yj6vPidiu80+pmz6PFidqu1MsKk7+krhXet3vp9Axj594Mb0XOHkBpmuy/EZ5ckQCi3JZd7ZJYQHBRkREtTM9RGhymVEox/EteUeceA2niQbcNLWMqAYkWDWf524oGWSfVrS+Fhp/V41F5lRt6ZDEhmTDJ+Vq8usQa1IW9iBmC3j6g7Qw1SUpMS5h0WCvcxv1yr2mAzu8HazRHrhKs3V6HsK28ezRIb3D/sKvS0VXqdC2dtVlmWErn7RFzFjYri9LxlNDzCm3XSunq1aVcJTRFie+bR9tUJ5LDgQra8mauc2HLerzXZI+26nh+242NZ1p7ddWe+O8cds8WBEY4MTEWDq81YxADTbtl3ustcAu0sKFgqfJwjxQNzU4QAjiEaGIUdp35JowLAjEAAJlSabwsMT8mC4TMr4qgXMzK8nZPP+FgOdK3qNUnKiqzF6sgfphM0wOHxejbOyWY4UkDdOszSQHYTFeLgN6Eccs8+cLpUVw4rnIyFszCnTK7YmRuPZuLopkq9N1jOddRapt2dr0lRYzmQ90nk/Q/bxm5S+BRcwr1aqRYttUcXW25JZi3ftemVOphhcFytn+5wEbJGQw5zisaa0fsRHLaLRkRsc4moy+50Z5mfqGjdEa6v3m85d5V0djUT+K4wHfcKySv/74EAAAAq/aNLrOXts3A0ajWsvbZphm02tZe27ozRqdby9tgCSG5bJtbHK8Rcl/0NWVhLjLUT11BVJFdcZES/E4nsv6kd9BKAJQIyqbFwEJrQisBKhWJgA82o0zeCp2DZBRU1KX3uUthr0UjNK1h95EhdQzavOpQochUQeaXLYqlp+Q5ksoYu5dI+EuGJmQqHFbVw/b55ossOOwNr9ARXGfUGebOa0reDqdjbFZHhvfWlpP871ijlmfFr2zvON1o9ZoymrRvd7ccM+2fSzK0xJ3UeH7s937FRzka4Mmvafb2Nq8SSjuDB17v1dHjPI1p/Cf//////////////////////////////////////////////////////////////////////////////////////////////////////////////////////////////////////////////////////////////////////////////////////+QQ1LbZf9pZX2LM0pCPVWNrPTYsMeVlKheH0k4GZih4iG0tBcOCH3yg1dLfv6oZES8bGn/UOIi2nL0cp539XXB8qhgHFxGdfVoEkfRx36iTkmOC0yIoWjTTCMQ1cjEIJ5Fc0eW8fppvk2mlpXmpDboB9G+dQryvTcVvVTApWRgVCgo9SDuJGeXeuM8FvUMK7lN6UxTzKt7tgskGFbojGC71tdqBWsqGXL9lVvWPzuDPGvuae8KtnKHLdr1TbfSM4Xc4O40fur3h1fO30DG3+3c9ptzebW7VkzeuZ5bgEouS23+2SVpZcp607FbjVjEW2oL4KgU4Jp0oZbg+qS6ko1QLaHaoNBQUbYW/rExpchDbxO4oSGAGTPFDcMr/i2NKCBnhj8mXkpBcl5QRgDBBIRxXoCCAvjuXR2ivngih9j3NJWMjHmE3uUGj51Eq3sysVx4HhAgs8GuqUrraPVcL3Z91nbZYUKDHrrrWKw/eWm6RoeLeeOyxI8PTZuPJDivYMVWSWjvd+2Ysdjevmpiq1T+usMUC0SkbcNwxVgc6Y7BefVbXkcKxoFNY3LChQbkhRKMdt2u/2tuWDMBBHbQGiRmYbSDQTBSE9YEqC5EBEwMpBCarGArobUGIAzSRU3V6lE3iCZWgDhEoSOceIolJKeYCk3DTSV2P7UFjFsy9i1M2GMMrl1PBI6FAcDjAQZcjmPh5I7nT6COVJM1nFiWYJf0Ji0hm4oBrnzHbUKNyStGo6UMgMLfdje5gwokJYYYa7PyeApH2lXI8jNskunNvy7XTySDqE3O2dks5Tz2fOoLluI2SMy5VqrrJaCx7YNx38aHCY8vVZIqHFrnjRVaz3e0S75OKmC61VZXS9d6uaMmYM21UxZZHOWOP/74EAAAAqyaNTrOHts0y0ajWsPbZz9o1Ws5y2zebRptaw9tkSUnbbt/rJKkSRIJqCEYepLYERTgL8ERJ9VDwKTUf4ik4kpbRmYN2iEF0UrpNhd5oDsJ4QPDyWiNajsuwZbA8LgQDDZzTN5KHNfB6ZY6bhJq0dAPWOg+z8TqufK0gghgs5XniqVNuxdlCPg6E+1l7dJeC6VEF+2WY8Z3Hk3LEvErfUPP1rMejm8s81CvBjxKxYdMamjys81sVvrL3DXuDSNmFm19xI1Il60m3Wm833fcuNT4pvGIFcZvDxb5raN9RM+b6xaJfet0jalk////////////////////////////////////////////////////////////////////////////////////////////////////////////////////////////////////////////////////////////////////////////////////////8gluSWy72yStNQtkwiFGUCGkhpWwemLwiVAqmJAlvKqsVXAyWDmgiqIcYIxJPlhjXEk2eL3tJZxZgsvjEuSMahKqSGqWTzsTa62+b9uTA6FMopCeBkq4OodiXJEPoyUoI+kienxAY3c7EuVxWDCjpBgqrYr2Bl24uLHNe7NaaafcF58NcBavCjLq28apfWpIuos80K8vhNl2RrWYUXD+FS0PMdlrAc2pvbpHsZsu1QYm5qRI8+YMC8bV4lYrdmznJq1Yksal5IdI+NRN68fN4NbyxNEkpS3fb/a25Dgu6jBLoOZUZKC2dUhcg8ixJAoGe2OqDpd3r08YhBYIWgrmIrTGiisV4CMVQ1Ds7MCPutSedZESkiTHYfeKGVjuyxOQvgpgq1wHpmkNTiAs6exPFPeRuu1t2a8UfqNw2+s82GkkFFPw3C4LtMwbTOxHJZE5LGtwBZmJXK8opE79dj09ezjmNa3D0kuWKlqUfq9QWvi9FlevR+R2r1S1dxpcKSvEKbcuznof7Ozt2rOUk1nPxfPdXChzm5iGs6exZu0WXeV7eOeNSdtao7tfeUs5S1/rzlipazv08/NU/5WwCGpJbLtbJKOAF1QyWuNcNPfYT7Z6EJwqBDLhEuShCwdNFRgLDaY09YYBHe4EgV0jU6TBUqmuLfbOj/eTUgFZtdrcTcKHAsGQyNqSu3EeBwIU+yNJEqAHLM5QnyLUnEWZKkaVk7VE8ZE04RWxNKaI93HPEqEISTKsH5GVrHNMfrZiE+Tj6Nhua3c0a63m8NVYSseB4c7G7VUTLq7EjXmrR57TsKjYWVG2la7OVI65xO3MkbqR5G1LCftdJWurFhdPd3ealbZVT3lnlKMMs1tvsZcW6JH3JBkvTXcadutKP/74EAAAAq6aNRrWMNsz8z6jWsPbdxVo0+s4w2zmDPptaw9tyACnLbbtbJKv4IAszCxcuurxFtR+ukcdVenrKn1mkBi9Ik0Fh6zi0xkIwd0GquWtOcV7LnwWjLptvduy4mEpYNHG6NXjsQlzdkrm2TmBSVMVblpiTUIYdibgug78Euo59V1XooKSentZxl1pfHM4Z1F4RGJVNfQx2U2Ke3NWaKIVs8rMcry3Lmrme7FupZ+P5VaSrzHDK/hunvUtJT427uOVPrOm3Y3a+pZuWsKtBez/G5S1rtSph2myz3yxT5azppTWyt42re/vfje5v8Zjef9v/e3+92a1X/////////////////////////////////////////////////////////////////////////////////////////////////////////////////////////////////////////////////////////////////////////IJTkltu1skq/gUFhoqFSZqeQCmcn86SZQANA5lI3zXmrQojDz/NySxkjMmeLtVVhl11g4HQ5uWli6rBFesEdlYzc6VIpmDguQ7OUByWLM5akRIkcqQh2T02GEhUVnUMBSI5KsCAaXrLtuUamiNKrHYsHejHHUFih3zJDvZigRoEVvo4vYlLXxGaryxviePBzq9sv2ufU9LU1V1bUzc4PqzwaxsblpS26TakfZk3BasZiYi7lpApFzDvik8e8+qyzwaQKVb6Qr4xp9mutwIrUiAIJkttv90kqiab0NIARtoyG1CmWU4oOaINdAYKgQ8lK7MhXAkSrkL1UEWIoQgLfoOUvhfs4XYRNam6l6WMKbnjBaUsxPSRWh0oDgBiD6KrJ5F/FTpahgV6OEmoRTTpjsAgZTeNVfig92qazeiWWeqSq/sRXnbeVrkBsRca2/sOteiMdlr4vXjqjxmaSl3LOS2gsdsUl/7ncq1a/qV56xq2aCDOYff1alFrWVNetc7Wtz2OdihvWu55WbFLKa12n/O9lX7S42JyvuvbsTmdPTYWM7OW8NX7VrKvOZYdq53u9uXugAtOS2be2SVKclAQ2QKysGCwZECWuAAReM24h5o24jhlCVWNjZqwsQofsHGWoHOSVoG8VTa8OtwU8nD1+clgWVq8GThRKsTOV+NhZLQPxAsoYKLLcOIgnhcwGUQAEyXY+EYDCH0DKLRVnDQ8lGdMi4XBzJs3V8vSmGOr5FROn8R2xtY3cI5qM627ftTxgo7XG11ukjQyO9zwtrzvLxOadppkfPZ9tiQb08prRVO3yUdwlBJdV4ZPdkvaApIXnfQ54F76jwax9xW2Pt4uINnrCzQ4rA2t7FaIjItITY9ivFdeG/jRXgUP/74EAAAAq5aNRrWcNs0i0ajWsPbZz1o1Os4w2zezOptZw9tyAknLbd/bJK8he9RwYKCwpnMiEIZWEgBnMAiSN+JbOJzNCxiiCZNgx4ZQTAPo3kBJMQzObVhd1h7hT+Sc7or3fURHQcpN93hV3FHmkjD5A8jLC9o6tH+mfp9WlQDbX8Fh0tJNyq1VtVty21qax1Z+ZfrHLCSV84jhO4VKlBdpaWgsOr+Fm9GMYvnjyzf+tVy/HDtapzDHGW/UmtZWt5ZZ2cs8Junr1bVnm+5Vt1N1bXOZZ1b2Wsqu+Y8v1e71Xr4ZXtd7Zxxq/hnfr2/yxt6yu1MrN+r/////////////////////////////////////////////////////////////////////////////////////////////////////////////////////////////////////////////////////////////////////////////+QSlJbrt7ZJXtAoGBC8ocnOEIagorDiDJUHULhMiT1Sxdu0tBDAYmvFiazGaPomEjiXVa8MZQbZa+rvrEeAkKvJtFmJLQ2yuA4alMgeSadlS5DTN/0qrjCDEIOcA+0sPTcYJ1TK5amjwHjI1yMcRTyGttLti/3Dd8RIWI8Hskzz6an8XwoLbmBiNNG9r1kkx3tob9yzCgvL7jL939rV1Wz2M17fxH8kePWe7yNCZm1fatvW5n25TTQLxmeloMO0SBfV39d2ruBqO1zx8SQve98XjWRKSkt1/+1tybxghQ8STICBEGpEGlyYhGGuURlVy1cvQGyCIvyvMIGt4ssTAYammy0o4MEayqQiI/CbM88/o4o2QlugKGLJYarVL3Vkr4R13WEp6yKWjkYKgOQzCXLeulLSQEZj+ESoN3a8ttTs9n77yqssI38rob8N2K9Xb50uU3IYlhXlEoVvpq0zDdWres09e1bty+1G5VKJrlPPVZXKs561F8oxUu2a8ssTV7CSWYRM1e71au2bFegpq9qxjjM26mMvysTeMvp9Zamp39Q9ljTzVzCnxle8r161KpfRb+kw1ZmeTNMQCy5LZd7ZJUni1SjQoUDpjdnByAgATZLwi2kVxHQW7lEZU9DeoxFoFzsPSZSzL3odUDBlE+KBFiNHlr8QJDQgM60NsOCpX9ciNQ05DOJFATsvKHDk0Ph1JnAAjWAAkHAXoT41AhZKGJ/CccriBHU7IulIuD+ZTAQarYZ4TfGw5T3qql6PFjRIsG+4FNxqMU8uWSbUBdQtP61bqtsuIbFiHViumGxXR2PFWSMiHlXr1QNiqcMb3AYdYbe77jK26ZFfMxySRJNRfCgsqprLEgaiRHrm8lgR6Q4uYLg8itYCP/74EAAAArvZ9RrWMNuy20afWcMbZuRl0+s4w27p7Rp9YxhtiSUnJbd/bJLmIAtVAcTIEDy/ECQsv8cscLGrLkRtEZHGKuvOpqoyPeViaoqi5I8Fl64UdHlZ4nFHaD2kMtg6umIx1er0t3gqHp1kElaQj8/U4Mba4/zlNo/DU5Y05ENvLM9TVOVqH5djj2bvV8G7SKYpNT1arY5FLWs7NfCx2tNa13GlqzFBexrVdV6azd1dyt1qW5Wp8N2Zm5jS28e6q7tb5lbzy3n9+pl2z3+0l/+619redTD7PeVua/PLuu0/be93sat/Ck5dv3dYb+5Xyif///////////////////////////////////////////////////////////////////////////////////////////////////////////////////////////////////////////////////////////////////////////////////////////+AAlLbbdrZJZUhi5QggXiDHiYB0pAMiBAypC9JeRRdVhfktOHLMxwO5mQjS46uH8S1XyoI9KiquUZ28U+6FQhGtiLxtKyBHdn4k78Xn3Wf1WJLx+qjoiviQIJmCNLtCCtMR7PUhxE4sqlhVLyskMjJc1e6hKjWraOPouYopas8yeKX62v1p29b3tDY7RG3Npm2m6OXRRNolbt1k0vZpqynXT71q5ysFcKa5miGfNqOQjV9FA4zZuePmFjpyfuzaa1rRQ9DGsadm7lWdYABJcl13+0kswi5GBlNMxMMWETeasqmY8DJX5yialg0tynGdNOJCYt1KCSpupqgIgdAOKFID0FzFAodhy67rYYZl7fF8Eg9NDdB5YahtSMDA6LZ7A4UeS9VC2F330a43rFZ2PPo/URgKlc25F3tjUtl03D9hgDvPLt4nxhmjhDpw/qcg2mpOV7GG+UmMptZVP5KbMpxtVpvG9Pa3y/vHsumpyUYWrONS9u/2cmp29fuXsq1mpz7vLn37Pfz5+e71FhUq3L1LZu8zlNTLmuVsL1fdX8sN0/NX8afYXDpAAalttv+0stYqChgEkLMAjabDYZa951QUFKBwtKVAYl+xYIsQoLUsWXQ0Nb4XGhiwRaSXayQ3C53LYIuRihfRlkETo1dqLN4eVM1xtFHWAxtMkDHjLoFVCyY6pukuxdR6DFFZSuXJhUci87yRTEM0kd3Xd1YCs0iGM69R3qd/6jXo7LpuP0tWYs1LtWzUk9zDs7nZt7tfU7O4QJL33kjWKzwO4+9+mm8ZazinjEenpdF4o7FJlQRqdys773DKpUxlfLlWvZxp6e5jd7b+7KIzKa2NjCxlvf3uSr63LdvV7DO9q5ezsXpivusP/74EAAAAsmZ9RrWEts0uyajWcvbdqBo02s4e2zkTRptZw9tiAmnLbdtbJLDaIctITqw4QGWSMgVQp0HGRBwhz49XRPJAP5DLroiNCBg0sJPRrNIitXYqgwx5G5j1NCYZbxpErcHAoBA0fo79WvLat5l2NEIVz8pIrQIhGX6Oys+RSG1CVhuk+iatZikn4WYNYsgLoWJYUkgfcIqNVpnTKUXqtYQXJZ3YXWFaBySKbqrWGrQS25eMscp9bi126hKUy8JKu1diUq8IrKynBrFGl0vctqNp5HfBeSv////////////////////////////////////////////////////////////////////////////////////////////////////////////////////////////////////////////////////////////////////////////////////////////////////////////////////////////////////////IKbl21v9skr1iEWBAqWZBZ/6BArEFXCE0GDEXiomvtJQrZsw0i0MMcK6CEVfDW5EiKMDo/gRoivL2hyLP1aYXEHcgN+44+KAl7ZRSvzH2a113NZQWQSXXGL4K6wn0uT9RLAnigPc4D11CnrN2tqa4bj09AZYUaDElnnhJ9/mR9FUl6Zq1TvJ5qwKuHh6vFfUb40OjfmJCjd9LSsKLC0420xQZoMBgfyYgadYrrNZMbpt/uKpmt9BkzNEiT6tVqmhQMwtzYewI+aQt0i4u12pG2cD4EBouSXb+2SWBRAQyIuiXzGkImmSTBBSIzBR5133NgMcEBiyCfcktunugBVZKVH0uaSHYNGCNqYQDSqd+ZSONcd4FExJwkllrawYy1gSqWltsnBRY6rGSE01UWOKwFWjVCOg7WxM7jvXNwhPKMTjqR5Ie6gbLOMW246kYWi11VHlxh071FpRcwr0fq60OBu3lrGUjzMsCsRrgSzuMGBEzA+76mvjN7uGLZgZtPLGkmkfQI7PqJrNoS4zWaJpvhMMOLu+NQ53/xqs8mI8B9HhNWYkLcWKAE1LbZf9pJZAh5LiCuMBNqnAwImU1EyHy/KXSCsNggDQkbmZpiBc6WQIcqdrqYQUCgshkJKdUnq1t0GyyOESlM90VhCRCzWxv1DLFYfaVBC70BJrPI48CyAuHSoB7ikCbnyLLEJ8fsIVQvVcmF2xniiy3vzsVp4B/lxShkuagQDYY8NVrSkQydvPDLhDgNWF3Div5Y2bwIVXeorC8gObFIsS5aY8W247g808cZ4dNZmcXGBm2GxwZYVLxJ7tsaL4sWLvx6PIzhqC/jXt5VnDU2wHW37zdqwYLqO7eX20RolWeA/iP/74EAAAAs/aNTrT3tsxM0afWsJbZs5o0us4e2zprRqNZw9tiC0nJb//tbcp0tnZACViBRciLEBZ5hkAcUugMg6H4DFnAl3KAhQQAHGGOESfcMuK2njzA2H6CmYj4MYpQcgJ0sKmARBSAYIjId5lmKqk4mBJDucFxQkh0u2JAOmU0iTOCdYGtXxlIdyFucNhnkgZ5upREr0J5ZicLqZQbmlYOrtxosONS0zKr3Nnngvrt0GM98WC4xor1qpezi9fQr1Ys7iQawn1fSF4L6tHKzuPDtlikboO22R8fttwYsZX5izXdSZblQxN7mxyxZNw3lZXKertubLS7g6h////////////////////////////////////////////////////////////////////////////////////////////////////////////////////////////////////////////////////////////////////////////////////////////////kktySWX62SVKZeL1AAGPXwffFkcMskRCMKxTwTgUCrLApjQtqYjHCGnEIM38oEiVMHlf5/B8ErmZDK8IYktI4QyVwI/aUYeqUp0uWpBG4uxAztsDgPCoNB8JYTRmIj5oqXTbVF9RiUzAZFmcnsERyVFlKmbRe1TS8hPjfSgK4H8YJ7llxWPzpVAoTsHoo1ICDUtxRNMnbTtZaSGkYwo3BEiQopLEg0pyuLCNSDWRzIL6UKzbMltpHNNXt+E6ku01OaTDUUAARMcl2+tkla+hgzgE4BCIKYawg25ooGYJaaKUCIEPoRJaajsUNKVol11qxiC0mWlLSKzjoIFMakrG4PpfXGJBnnuAVkxnfbmwUvEpu3rd1LEekvXjYhHCZNGAsyKtsb3rIoUCfsWRibmNmcXCJP6JQusZRWYKVraNhlYauKScpavocb3V60p8oy8zi2tevPuM2vcVb4EZ45TXcHzFl+8httZ9OMVvq2S4eZfwIOe5t2bOLHeDEvBhy2gx3ryFFj2mmiRWWBDfwNPGasdlqvQ7N0WLFXTyLH3mEQSk7bZv9rbl3ggKmHFgUWdjAkO3GmQInG6q/laWr+KILpHiF8RvaLJAJcLqSxJVK1YdgiaBGiG4EgKliKCzdncrpTPe+0adhwVeMgkT7qo2cXyLuXhNmibxpnScylZTtRiw4nG+YW4llUeeimUS8kVSzqErWdzYFKmbqdcJwvrUsuCHOLHFcE+nlZFWmdxVNXJ7iFP1fSEr29eRh/xmmHNHzBcXcJXN2VesKl2xQ2u01VarVY5xHUFyY8K3ChfsiLQLbMzO1qyrVUB64PWCMr06y4P5icsN9JHjc1QFWrpFmJDgttmqkNzY//74EAAAAsdaNPrWHtsy80arWcMbZuRo0utYe2zjzRptYy9tikiXJLdtbJKQAwUHWwlGdoIYyOLIEbZ1O0zQlgyv25zCkQxMbi6bw8ieRHfmLyViCB9caEh4RLZE98cWY9aJqgzqrAyRfazH/h2FOBevO/ZsSiQnUPFzewGdyuxIcr9Kttqwwt2miu6Q6P4rZnN5ntLRPEh0kgwo8aJRWxbR54dNRs11emt5eRIGo+bRLRYDhAeXtJFbnkZj3dqbY0OTfrGllibleQmPe4V4OZoMOBeHaBWXTLaBne9Oo2aQYMLcWkWLjUGtXtYE8Gsav/////////////////////////////////////////////////////////////////////////////////////////////////////////////////////////////////////////////////////////////////////////////////////////////////////////5JTc1tm/2tuTtQB2BD4xAw5yJNMhTwMHAYhEeUFLngRfIQtQ1lKBSgL/oCluMta0kayppLmIFJQTdTGTTyPKsTL3UVNAL2w3aem9Ss3aDBkVjdY/Kw4CajRjAhhwT3SOykNoLwIKVcgqFZwbMwp0OiE0oLSQUrhHoOSHY+ZWWaw4Y1KfnMxsRU5rfrR2iZn6SJLCtayfHPYuOWCUsYcXN1estcs+oXTp77+l+lOhVMsxYlYjhyK8cH1svpzFaML3/78aMncWOt2XMIbWggJRyW/a2SVhiZDqGXphAEtURAHQgYKCAIbBVNb4KDKLFB0zrr9umDSEJC3avWaVi/jMpeNOFWIE76zbRMVnACsxBCNliaauVLEg6Brzd5bDLEIIaXJ4+cyhfMNlt49Q0dseGno1XOPHZaMjBDf7a0spkJg5wp7sml3Egw10rGusTFl9yfvmGC+hNTY/gLh1PR6zRtKyW9H0sz6NRWyvXPFY2tvto5YU7AoXunsZ44ayuHrlNTL2DeSHBg6q+cHLDK0xFmO/rM221e0a7A5YneOdqpxzjqu7E9YNO9EAou22X+2S0v4IkNwLTAsphk5aQcJTuD+K1QpnLjoLpPhyQtUIrgdMX6YwRIrXR1CwKcsZTwQ6BiNM8rWG1covsziCWlGETAcrgJJSov590x0RoUXidRoSXH+U4FpVk8OUsJnnUWQ8kPL9DiwppIUlXLt9Zo7ThavGYoUm2dgammjDKzxmxilUsV5AhRtT3S1IE1LsTZK+jPYLnZvvNFhbjWhaix6Rq3URlocXhURDJWUmZaiQxKMD5yXS7JqiWEtkNaS6vUDU4OUk0eesdybIVqekKS1dQrxHmKvWTGWWasV7AsP/74EAAAAqGaNPrOHts0a0arWcMbZtdo02s5e2zyjRpdaxhtiAGnbtd9bJKSiJ18FHWdIUpY22dpFnKsChrLwQYXEGiP896R5guYQIOgYL6MzCjmREj1JkqgkSzJQ8Mra0kKqq0Z+2JMpnppbDU2eTcogdloGM1l8UQz5jWZGGNQoFJAr4NNvpZZK5gNulQzsqvmhOOLRIsdyqr1XLaTGsWs40hb7zFcwI0G18ZpuumuG9tiPDkfxK2rFtJFeah73JiDAYHtZ818zhh7nT6V42VpA3aeLa9odHFucaRsW1qtITxxhZ1eB6YpCki7pB///////////////////////////////////////////////////////////////////////////////////////////////////////////////////////////////////////////////////////////////////////////////////ySmpbtd/tbcn8pvQhWVKE3lUHEb2pjhhmlU0sbh1YxMTbUFrghMtRSJmoGsDUxJpLrWaOiEiNLhivG4XGWuyiaLfPW88AtOjFPSPvDs6pTDUyVQjK6pkIQaJniyDhbUIStNRMtRcPDx44pVnSwSDxSPnO8ZsltKrTIbsUWoZo+h3eTPqGnENEwcy+dsG04+4dtn5bs/do9M0PvcriosNsMmFFKa56tk9YyL2oYqEUsMMpCnElblFiFC9qZk9QTuBVsa5a4vQztcy4xEkVX2x03DAAC05drv7ZJX7REfcQngqYLkGAGsGYK5xAGhgZYK46OAEAaVrN3pFQFFCgMWZXmkyuxRIpRKBHWELBEMkQrtaLFqNoMAww1ZLCAYaY6pRWagxBRuQuoiSvSSkbEcNVD3EnYVShYwjY5C8pK0duboUje0trTDhGwrUNPGRNtkLWL1g5kiV1mtMtj2MpIsZ8w5eTMu7d3V2/pLevfbrAgQZo0NipPVteRWdQKpMTw80VtnVXVe1xYkBycYP0xzQsw52+JLXMfOrz4hws4hy1fPJ33+drnE18xH8KPNcABpyW272ySuOGDGwkktKIAiAUAaoMg0azOtBIQpwp1BxlKf3oS1b0+CoRUDPyhrjIvuQFEFBJCVZL9WiJJUiDjQM4o094m/Y42kNN+3CHpZO07U6YKgjtxKBQLZbURiUzCo0dmtRxkTRIYcSUSmURuERHGVRGg2/8FX67OZbE4Zm+z1idkFS1A8/ulnpzKGLcqm7Vq7IJREZTqxftTGNPHKO3S3ZVRUNJhWl1Ts1TSqHn6faOReelc1LLFf7FS1frynVFjPRDCdofiktpZVLKOX58ypaKO0sfxk12ZtXb3aWtT7znK2s8I9RyOeu2pvW6aYP/74EAAAArraNPrGGNs1o0arWcPbZsZo0us5e2zjLRpdZw9tiAiXJbN9bJKnaEHh4GSAQkhEi0o2tplCaHwc6A7haLF0o+2VrRfUgO09x2xPuHXC43tUqDjOzJOQfVVRY3EXqZkwK9LXth2C5Eos1lyUM3QYqPZUcUKOhOzkWmyg6XP3q7Dh8mdK5+ZvoB0d7V2BznW1mSynploDq9a26Fw/s5FlWLQVq7KrMpej7+LaUaa5VXbcpS2j6OWIZpy6kGx3R3ZRTH1/s1tYfjtMd6dFP1zYshu95xevO29RGurEz3////////////////////////////////////////////////////////////////////////////////////////////////////////////////////////////////////////////////////////////////////////////////////////////////////////////////////klNWW7b/a25R1HONgIU4QigIYKdxgIAJcgoRjaPMMyc8AlrvJ3FUamLluqoQ1VRxItLptx0zeR0aqzBczLoWkE1CItJnovK202y2zMOcucAFeCYgaUJbUaPNVPVcuWN7CV7g5wdvGaPFTDdlYlS6JST7EdVu3B8oJnTdOqWC0ODRiirz2eLTtrNaTxoeYMdz0zR4rmyOV1c9pmDpijx6XpHUMsFto6rCcm+M8pRygWjv93jve5zRFrc6ncXKFFgR7sbXEzWMupoVVZa+o0a+Znm326xr0dkAkuW2b62SWQDQjUgTk0wHrEWzjOEMiBIyhbotXmkArBnmbRKgkhBC5f9nbsIfNYBwwiJttiDh2Ut7Xc6kRoYI0BhaNK94mvZVQvlGoedlULgloliLiJC8cohy3RL2EI9VF0u/bEVKteLHovx30I6IzbFll72NGjRV5iV9mBsyx02xXhuLY5v65fOMTca8CDBZbvauFXuZ38aA1RtM7azOMSPqFI9jxYUd5SCwxptPocSG/jJxjYnt9O4fYYD26w5M9XUWNJaI8jw59eFm0j+t4sFupFXnNyhEAIty2b+2SWBQMJCgt8GHhRpFFarA1QgSdQiKsci60BxLKoWgjLmN+iG1551UWqGxDWFRIvID2cpcLSpGzCNY0+CYJW84kzGkATgOQoCwl+lugWCOVUIgW4/CcidmkPgvxqhzidjdepZ83IpyUKuSy81px5pWuEM7HJTQFpbhIYwruDDe5YN1hMSQZ/Cun80bsP5M028kg2ZUY9hO2CDekfbZEfKxhhPJJ4qqtpkvC79uVjIu30BPQVqXMF5HfTLTcp46neMMzCr4dcR8xX9Ybi9taBBZHre4PFhT0Zqb9G2ExUP/74EAAAAqLaNVrGHts0Q0afWcPbZw9o02sYw2zrjRpdazhtmSWpbdf/tbc+yr6wBYBqmCRMqjc1As5oVDJ3EcIaWuaq+rLhRzbLHd2WJtKGNZUOlbTigT6wJbqSdmKL0Dy5HiZVKzqPtvKtPZL5pBWMU5IhY1dIsxT4blSO1hhGz47qFEm3eA/R8CR2n3N1WFCtq+IzBvsECLeDPd/eC+V888W0FsfuGIUK98KZ9mWbOmeK/1A3DY+7fT6pSPd71Tu7DRwZF02uO4+oy6jMFaQn2N61XEa1VdePBbr1vHiUa2yHTTyAxTYjztkKrVvxY/////////////////////////////////////////////////////////////////////////////////////////////////////////////////////////////////////////////////////////////////////////////////oBMt26be2SVO5HOYAtBiBGIWBgVBISYARUbd9ccDUjlh6pe47MIfEmwmKI0sncE6NFOi1ioJPtkKnEqlkgYgsZTqYTRShVw02/R3JqWz8gV7EoFFGyHuWQcI6DnVZioAy1VJBta+Icy0k5U+7b0odCzDh4aqSWXUFSalbIGvIy6eRpYsWVzcW5yeSwIn8OkaJAb3jK7fo9ru+b4L+0W9swdbhP6x63jwdt2N7tfMaPCexZ7agxPOzw4/v6aYYDSpdufzqXH3LWFWJFvunrAxLqEgAlLbbv9pJWxmwEiHbj4AA0WFJmIptgvsOFnkinQGgERHLX8pEytAiFU2kosKBLsXwKluxoWWwFCiVpmOyXcfuZyKBvK5T8MIXI9TTpBAriAITDFWjAChT1bbSrE29aspRTuUgIf+nkL6vtDFimmHYf5qVA30FS5oT7TUssyuGXWycSCZHSwirjnT378rob1e5L7di1Wr1J6m1re7feY401a/Vvbyxxp61vK/jYt18MZRRZU39+x3VHfiec7hupl9apUqflGqu7m88MN/96tdqVuznMcr+Fekq0+6lqvdyy5ZIKacls39sksnCCHoVC2w+p4EiWTqTTKMOtIraFzqxlTM/jmWoWLZXi9U3NNeER65S5i6i7SbRFWhxSweyTOYDBQqIHItwReIgYVZUqL/M6RrZfDylBFkvZSmKp8qYF6QcVI9yWgu0sMkk49M7tHCZb9qrFoAnH6e16W0ht/YFldSEw/hem6WGYFmLteB893JbLb072zaou3eyCb5ds6qWalupY5SVJe81jcbmM8cLtDvk5b3STncLlzKe7RUupiJZSqzG7svqZ5X72WdvGku55R3cY3dp8JvKk5Ykndcwq/e1TZ53LFihxmrsaP/74EAAAAsRZtRrOHtu2Q0abWcPbZuRo0us4e2zYbRpdZwxtiSYpdtd/bJLBaTSDYJ9VXCpCLUZctEsymW4vY0t+HTXuv9IBAGW4I7rNFjs5cEsAUdp7yz2PsJZTdX7KYPcGlj4UBCHqdSYdqTsuijhQCNFhinGuPJLTH6tm6wq5B5Zm9+twqtcX7lgMtKueqx6QJMZt38S+YjFq7+0K+rX06ms+rjcOus43B1Zte4gYli4iuWYmaRPbUj+9ZY8eWl8xKZeW9I0auL6zCj1+okGD6QJ2/zTf4vmFjx2/T7WfeTEfN50Kn///////////////////////////////////////////////////////////////////////////////////////////////////////////////////////////////////////////////////////////////////////////////////////////////////////////////////4ATTbtl2tklbGhU2EL4hkqIqbpeNTwXFRUDa4gyd4V9FhMjls+k5BCKrN0vWho6hxS8K5lDlXodVI35a6qsywtG+7J1aIXAa64jLZFZjjWWuTD/KeVUknU5rp+dL+BGXLDHesva1UtqdVK83znJoiNMTuJpoeSLi+FdWryLPTUjM22fq55FltBc380bMeGw4pHa4NbvLVgSM/UMBiixH1WCFGb5540WE33xhlix4cKEyMu7NrqNAitV47lEgMjcy3bXLMCskJko/nViscXCFVwnqyMV4ml1dmsgE07bbvrZJVKRIFwTCdHjjOJEIqPhcBXZjygbbN05wucFhL0U7FDrPItAAaUS+FDEEQSQhi6jA0WhUZQhpNJBLHEf25PiZRM6nHYa+xpmqmbWlHFOEoogj2NxDUZVcvDISyEG1ZyiMardUYMszifjU82ywHjuk1KXgxoUsFZu+Vu3PcGLDh5cNuDHGZbMsemtaZnzAu3zzNW58wbVbVVih7jx3F9PO2JBqjvoT/cOSfMKC0xJd2YIVLq68OW8sNqxEYZ4r6tnr6e8TU720dhjvHKF5YrNDhWgR2Vm2QEi27ZfrZJVyoQrJEGIQWTRjIDA3TSdEUQ8skCqyRw2B9NnhcMio2nBiE60qk4AQNHxFpTBR4TWX3ZouSWtmWFY9BT6kQW8hD5pSK6ZUxK444QAqpYkvWAyKth7Kw1FodUykeR2XpalPWm11DYsmLKs6Uk0zPDwtvLhS+sQKMRvKoF60dSnBz2r0OlaRJZafgjSLUTp22Jx9BTX1UR0hGy9cVD1UcWHDje0byAz8dHUNhafPWqsPbrT1k7v6diJ9I25QYl30S9Swc0pVw8WXOGab7NU3rn4m//74EAAAAq/ZtRrGXtu0y0ajWcPbZvRn02tYw27mLRqdZw9tkA27ttd/bJKIjDTl9IdAxy613teUYBCwZw4lVWTvZKgNQDpLDRQ7IIRy8qJDbPOsdVYWFQoSscOMpHpAP3LKUdFZg98tRhgZ/40+UVf3CEyh1x4GWLkNgSiMV8RvQ9zT7k5xoMF/as8OSW/xXTJGhwnW9Ugxstcnq/j2iQMU7fittwYEeF4LhuTEDX8m4ObTekjxgatwaSQJqSZ3q7+DSFvN938ltZtvUWBGzTcS+643ez2K2NkCSfOpsR3KM9tebW4W97vNQ8h///////////////////////////////////////////////////////////////////////////////////////////////////////////////////////////////////////////////////////////////////////////////////////////////+SW1HLZv7ZJkZEYn+FlTZFMQgswi9AaGpUgml9o5R+Si1JQtRO4CIWW1y+gaw9QV5UdX0g9M9bbNIKlsClukaoFaWlG5r7YMHaO/KscOSeDU7Ja6gZprJqxbGgvCmZFar3NS4e4pu0ubt0CBqizGiYs/hv9t19SYnrXWotWbOI0sFdyxoMKaJnVousUjv8xIGt2vVgzGzViiNlIUa3dt92arW5NmomKvNXh21ByzYtS8O+4t4iM0zwnsjUysicVT1RMkOaOpXJzW3h0vXN+uGGaK8YiS0nbbd/bJKkcLAUexSwCgwwBIlBjQbQUdjRFACA1UgJPtpy1WQAVaFIBGWrj63FSRQogpWrS6LZB0qNMde2Ivkpi68lN6HtpYtL3/n3hXi5LkkS4fnk9BoruyyKQ+5TdYbYLZeN+bMXjFWxXmMZzCAeYTl63au8pLt+723Kqbv8zq58nb9JWxqZVOWpZnLohP0VetlZlFNZ7q1OYYVp2xUynZ+zUlOsKOb3LZ3Ohr44VKDK5hjew7Vt1+zMpxotY2sdzeFLvOX2qa/Vxoqe5bmKPnefXyxo8u2MsKlYIJLrkm13+1ty0kgWvBbIMeLokQ4gBnUOho3CzhMEuWfbsBSwTBrAy66y0QnaTkXqFgl6X5a85aNQwdJlfbx5DB2yNDdxw5l0pE2Sif9xHYZO/is8M4HqZB2LkdJOzxNBHMT9xbWY9YCGsrfVfgpRZY4K6UTk1Ob9wgwU85M6ean0OC8VMFealW2QpG48E8xtC5u4sMvtI7iUWplfCdq3bLpUmzHUasj0b1cmNsz2ImlY2zMLbMvPmJkc/GgP1y5vKQ3TPFhR3mYcRcOcRnXK7mZXNqf6ssQWJygUg0Y/Cc4mVdEhvIzYP/74EAAAAuZZ9RrL3tuxY0afWsJbZrJo02tYe2zhDPpdZw9tySk5btd/bJKgjsuSYKyAAiPLwavpCBXZBtxElpMDUIJxKkoUQQYICFke4ey6ijCpOUu4sYPUUBQPYoDcTsvEAICkTkYgwUVotjQrjmBHJyyQDQO1TM6GLlCoR5KJjc8Rq3i5hxMXiWfuFdRYs9K6pA3F1a8S9bbhy5zLS7vNm2sOu85xS9/66y+deJvUWT4pjXkzGvaJ/u28/ETxrQpNfcOsmMavJph3+23ePYVoO6wo1NazE34GY257z0xJYr/////////////////////////////////////////////////////////////////////////////////////////////////////////////////////////////////////////////////////////////////////////////////////////////////////////////////////////////////////////////////kkxxy2ba2SURh5fJSGYhQzUtfDoKDiMKClQK2qaLKdubRylCcSE0FAgsSVm2VYdVFRlVNvofWsiDArCaSFlwGGWVpOM/DEoboovhL4pFrUq5DhCJ3EgmGxoToJrgmF0Qv2FVlF1ZGiMUBsb72umgYONIzE4KuhCMmlBWpzhU+vJNu40jb1lp55JGCReJGhN4wiJFjFlmV5ozGLMRJC2ZUS65JObmF8ReBmDG70K5Y+YccxdGVWktISJ34IacWg3Bwonmxe6JAMTltu/tklQEsBe0t2NAX6UYXksGgsaOEYQEvx44y65fl5uJvFy0cUW1RQUrC8aFgXDD8NrBBUI0mLwI4KjacUkcYsou+A3VITK+mGeOemPPoLwp0zGOCUmKcVpxqo4xZV90sTQ2F650hw4L9ris6nTsVUt7daHaWr2LI1yOpdq6A1v5vErDkruOqWOBe8GsrI1vHtdtWH1H6scXOa7mwQbWfPojC3wW6u8Po8k76FaaDedxq4MdMvvNCiTV1El6sljvWOF8yVgu+5QM3hx3ke82ZH+8ykApRu2b62SUKCigLQRII1glOA5dwmYl0TEhK3h5VesWfIji6DmOQNHbop9X0ZQshwrG4aoh0KNAiLKMVQOcyYDMU0bvRgIDDWbOUoKzlFFBI67My9ii0ILep108c+qVNM3KegxE/dZVlFlSKE/5FluPQvDxyxLCtaC8XbajIO4zxcw4b9PWZ1xWWEys7xvZns7blOtkGPD3AgLagVrm4MtzgVqEN775fM77KkUp/7y8nUdML/eTVa7q7d3FUPZaQFW/s4uV48Brg1iMO4k7I7cGyE0OVm/bWxO1jx5YLnZvEv/74EAAAArTaFRrWHts2I0abWcPbZwxo1Gs4e2zbrRptZw9tiS4pLbv/bJKmQiMz8UikIdH9P1UqvR02OHBIy0wv63N0hIXWeNITQnhwL3pfwp10i05XmjbTERxIiii/XSgZeW4LZYkMu6KPRjCWXQl/IIYVSMxIaV8No5/kiVkZWKEkyf9X+vGgy6rM+kcpsOswo0Gmn9IUSrZnXiakpt7BjQ3kJ3iaC/jvMQ4eo227cff8jfqS9PHtTES28X94dJLz43WDjOL51TeK1tbMlM3+Jode447ZXEkCeW1pPmDbdLSbzHpEr/////////////////////////////////////////////////////////////////////////////////////////////////////////////////////////////////////////////////////////////////////////////////////////////////////////gBJOS2Xa2SVQxPqCRWFWlH9QIaPdlVIR7she+mlC7jyuRyVKoviISCkGnRUGmTMRmexwyQrhFgMmgyctRFY8zEEUGxX29pp6HnDe19q7j0UrdrtVFKilpNYWZll8mVatWs4Q26C8htqRwWFQObg1SxkzDY9O1Wxv3n3iaWWG/rbT+rnGmcVZaEwRn94LZAVjhO2rhzdNjEzwZWFzqsSQJlfI/co7u1XB42Lp24xc6rh+5q5xeY05t7I5q9fnfWunFLGfOLJEkhRG6LAjXfYbojZaFjEd28w+oiZE7dt/9rbk1iY1kYipJkow8RdtBdF4HOhnCWb1YF/U8WfuareoyIjDiFY07HIYkIQI3kxBkpQXqKKtyv4wMBZymIo6HHQ2S1edmD9v9D0rb5+1iyp3UYf7M3JtQlKo35ZvjiNiAtL8LK0wtceXp1ilYlAq0c2RqWyxtzbNdLwrM9IbFGWXmnOVkYYMRmjMeVItbYpXHwGFyZ4ksJVJiM7fQn0mHSss1N6UZGWG/g6nd7fKhSahxXl3GyqvaBDXUaKyJSeM/d0ewYUaLisjkoGNurIo4TDBeOamY4MyWitt35ATUktl/1klUCFjZKQVs7QOAxicpCKl2CZSIdPpUbYE6TDZe1MMKSUXIHIYw76VIkVIlBqyn+kgFxwms+cXSkKwtJetH+AYwzdYRprhoXvaxO0RFfxpwvSrSqFmLGOp6fT0qh/nk0EKyf0CEXJiYlYQsuJ8mOkIm/bEe17qNGOE22ZyrH3AgsUB8swG2ZuZXNWUpTMKC5S2ptt6EO3CHiHPSuHsriqsWngRos72FWNZtYtSQdNcKIwx2uWlHUCaLaBBiv76iwYLC+1G3EgsmK0gsuoOXLOI7duklJf/74EAAAAt7aNPrOEtswcz6fWMMbdsZo0us4e2zlzRqNZw9tiS2nbbd9bJKm2vqWDRgOvSJNIRK0mGDkjLnDFUImORku0XFWWnfHhwT2oYqjZfGX7IksAHiP6rYrAhY/SnNhNJhcToy6Dfzk4ls0t5ZmGIxMByoDh0wRVArJzSEFgW5W5LY9i0y9KFERORpptGoqNQR2RtLIDC09fFBCTdtHdDyg5iLakYNsvgxOOpwVJrfKlWbNGWC0Eiyop6RrI/zpiKZ9+PtiJfWWG7Uw/aa8PtI0UZzokKpx/rMWQKRixCDMkX////////////////////////////////////////////////////////////////////////////////////////////////////////////////////////////////////////////////////////////////////////////////////////////////////////////////////////////////////////kBJRyW3a2SVJ9DJ6hYJE5sJaAtxSBUK+B84YROl37pW6gjJc8RLSfLmRSaa0jSu5rVGn6jSZSrUgNHqHl5w1GLaTmFVdFqEv/E+TFRe3LSjGjfzBYPdOFCMSVN/2XhwR6XqQe8Rm6njW5tFC1tDh5Sddll1eO7xu3fXqWnvqmoyd3SJjBas09XOxQnxLTFta4secWJH81y6EnOXlp0+/XYXHFMuOvPHaii+1MZtFXMgOHfXuMV+Ce1522sVpa8Or2RhKSLkku/tklYgKjxQV4SUS9A8i8F6DgJrtrhblAbeJMkU3DWcmihLZOIEPPDsiWnVa8Vik6QqcBNFrL6Tat4OFGG6LZbC7NelcuPTb3TlKHNWe7xUg14SHMSHj4PAoj5LGMTLlDnTsJ+yvlM9xIwPaLBpzvWKA8bqw5mGErXNsorWeG3TxnJ9uGqdODG2NdWSjM51i4loxsbhtmfu6w5NSyQbUfWexoEeA3+8FIQ2TOU3DW2GjFaz/LDaNGrAw2WzPFcHzg+7jSaVlhU1Fkiu2bUWjnaF5cSNRAbck2v/2tukJUFgwkITDT6KAXoS5QfNaQeeIhUqoJT+DP1p9roMIzMtMNMdeMA5IiTEWpJkiXQSFdKwMeh9XiV6gAjCInsDdwBFeJncSidR0GchlY1YUZoqgYxflsnTexrtLagKw6XK7HFVUJ8xRUyhqXUz55eq5RSOc1VZecIdJ15hgvu4QHFvcVdSMpbuq4V886XfqujeqFcfq/Es4NO0+swmfUinYHl22VniSvm+RvqpkSl15jfJ2RrdNlrRGNgUazET8OLCqrqryxDU12plZoMRwU7IzvMJxv9KtbkyuoOJYzKP/74EAAAApLaNHrGGNs1c0arWcPbZ01o0Ws4y2zm7Rp9azhtiCCW5JbbI24hyTSSfBojCtJMWjIWKg05siELW602aoEAldsRBQUggqJCYpCX5ZGwlhhMFhKKrOCJEMp40rY2HNbkqj9JEKSQTspnZ2EPG+1LM8KA5OCWT1VlqJ8GhySMToKktlqNtgWFU3SjwkPV7zFX48texws9fHd8/X0YgnMg2B+/uKn4fareNGwmoeqXY1kTED0VfvZha171XXPs1bo1RYWH06/Awtjiu0zE9G/3VlyenGvlQqtA59c1Y1dba3zBDVN////////////////////////////////////////////////////////////////////////////////////////////////////////////////////////////////////////////////////////////////////////////////6Jbdkuu/2tuUeQagkGmIZgAQzhxUNqSAohoSKa2ofADWRCK5FHLSDXTPKgVhetMEVQ78AQcPFUXXpAE9FWaJyORHUbGvSCmfiEvrEqB+XEQvhbW3p4qAkay+grtzeyt6ZLm5Kt/EnViy5LleZMVXSmvFhbW8NuozbuR2xqqPiBAmiRYMNkgQIjKxw4EkeJJpzjK/NWtnd2h0qqKahYZ38N126I3eJfLFtZf0gL14ssaPDft9/LmA5ME0KE51s5vn14DJTV43miXfRZIl6x4bxxguWnsCbRAJCbcl2kbcX2hMQHEsL4oqD+ICBGggoIbRKYUOuLiX5TfcJ6VtJ7pVEI5TKHqeMW0kMq2JiAawTi3GauosKuWXRFPhfjFGmqoNLbC19JZdw6hDnK2ACA8BsRqqlKhEm609PAOCVwXepnvdSrFZU4bg1JVFpTDFqOQ09tLnuG7k1LasXps4xN0lm7apW0jd+dlUhpM88aruSCbtVZu7br8t41ftXZRMW5RhWlva2PLcnoqTLC981n9mez3lZlNzOPX9YU2Odub1bzpLXOS6goe40fxaZ7Uxo5mbrVr9uvcn73aW5dzzs0U9aZJSkls2+sktMQBFjGDhoJwUPaCmkrIXeBAYvgjExhpRfgFgtWjocATCS9GpGhEZZTHQEauxZjxEwClLZnAnoOC5KiSVK2Q4d/2DyZ9HZqQc9bgMCQGcpoCatI15sDCCRmBGlQY6jOFyy9i0nkU3KW5wQ2SWvxA9uN28rMxhP0WsZRD927zUajtJqpPQxQT3yKpVxwqQ1nYvWbkpnrlirYotyqzW7UtUFPS6tTE3nqYprWOFbOvjZw7Ys0XcKSxXpO42seZ409v8rNbti39m7O50VqilXKW5z6OlkdLvK/WiVm1M4WJdgP/74EAAAAtFZ9JrOMNuwi0ajWMMbZyho02sZy2zgDRptZy9tiAEU5bLbI24o+uxDYEIMCEAREaQhCwzhCYY1e8cXjbWk1o1DUmMxBKRdV3lb3jiEiTBbi68ucBOnkvqQ8/Livg4Td5WuefeSHmerQcddKI6/FMXGA5WVQDHYIdXs08rpy65PS2zL/5XuQ1RwzfmIdrwLJq176GIS6WQLy7PT9ivO3a0Vz7VryDHd+3F6+ozLKl3efdSa9vOl7Y5dofzz1lezxv1cqeVzN6QY386amqYcnrH0vKDWOXM6am3j3DVWzRa/OpY7hezwqfhhrd6xhvPfKlnLWF8j/////////////////////////////////////////////////////////////////////////////////////////////////////////////////////////////////////////////////////////////////////////////////////////////////sBNxy2ba2SURpNAmJIMpXl7FcKBl8GMhFxphQqCKScDBxhxxZQCElopNXj0tbVCtKFIWvUma0ltYvuEIKNfXs+y1G7unGolDD+xWgkrwl/4b4fxpBAHoIbtwRkJSMh5F5seH33OE61wuplD0wL6MwswJzC9Metd2KG0xVYcoub+tMjf62uOXfu4/Y7nGLQ1xc46PJmrNvVncKqk88xWr7C5CRQpeZimm3ga2YNXrNvvr/ss6s3tNeq9kExWdvlJqyvfIBZcl1+9skqi46t1yBzeoAAxKIY81wTHaVTzgWwcajRHGSUKUaIwrDNLMZAFwAF+XGHj8QIOqRQTJpzysCl6cari26U6nKdUgjFuia7PRJ77EfR9OAmOvQSCExjLmDNZGDF8J7RV9ZC9VLA2MPuzRTUTkrsetF9bM7hC5qJTuUjv25baf21au1JVOW5jGTXM8KCrXvUcZtVcZ7Vi/LMr0xW3Q5RfCnyt7kfK8otxWkuQmvSyK/X3nO93OWM6/cMd5UeOWsK2eqXVSXSi9fnbk7bsU+X4T37w5nUpKK/jXvW5upXznCAk5LbNvbJKh+MquWKBESymKHBThnSIJj0jTpdaRPy3EZCZ1FjkdMhszhEZXIV9IQMARIuENAr6BwDAWmWKsmByzfiQTjEAS1Iu0ZrTcY1C3fgBcxABefUTgLgiQpSNEzMETwl5QC5p1KNDmsZfUhr6cdpWrxhQLedi3CT0PbAnWR8r5V15/EymWFc4eQPEpEuxQmuK8TrzWZ5KTOLxynuwRnkOHHjvrbUu1bjD2K9xFY6st3rPV1ejbHcJEpPpzhu9Q91bL2nZ4+7LbvLlFpRhcGqKr3UaMsSTUiUow+PFP/74EAAAArqaNRrOMNs1k0arWcPbZxBo02sYw2zajRptZw9tkSmpLdv/rJKyVBM/gBGJkB65J9PUIDEQZyHSMoBWlE0arMQe1N4KNf1DV+3La+FUDdlgBK7pKqSR5lbYfkCZJRppb7mpQcVCQsVrKYjKJyRu/L17OKgGLA5e7L7Pk78EQfIRgcO1n6ibZojQx67OxV/Nv3GprspfveWFWvlvlacv3787Y7hYm5ztir2/Yx1Ld3ctfTY54173N6/mOq2F79THabKms52cquFXO73e8b3Oa7yrd3nv8eXd97Usf2/Lq2OWPL1Fc5M47wr5Xu4b7l+rPd467Vpv//////////////////////////////////////////////////////////////////////////////////////////////////////////////////////////////////////////////////////////////////////////////////RKkku13+1tzZhUKFhdp6wqklkvCJAIUxswgdWBRuH2KpM1JOYbDPGfqpzreP+pQRASgdkRkL4zarYi+spW4w5y3dEQ3tpIjRtOhMrmJUsUtzbmy4j+NFdNpKjmVzMdbjCOOdI6XSlYFa8UryLCcmVPMTYr4K/Cf2c8R7WjrDJR/TLXIcS4VqFPn0WNO2vYtp5ta8CfXlm3R46bW7z1XVYjQw2orbueaY1elKQ4TNBi1fTyuLc+iuLZHQh86jVzSBPL6RqSytrM7mitsLV4TXu0aXELUkeQgEmS27f3SSjhl2wEgy8oUgjGOmjaHJEFGEIiqopqCyI/wQp5mRkI08oUvdXDug0UQaQTDjgVOW2Wmre4jXFQL+ZVQpXiRGuxl/2evq+sORNPZesOwOO7gd13dkwkJuc9kDCW30o8cLXxLVS5zKW15XNIgLXYhJZprU1IuzChrsyiQP23LChu1Z6xer7u36LG9/aXtXHljs3Xjdadv4W8qupRPRiUfjnytRzErryiO3Jr6uWc1R/d1fz1ug1d1fvV85ivrLKlynaaloe2Ke1NY1bGGU7vednV/LmFifrWMqk1VABbjlt29skqTjotgFVl+CXrQ1U2XiEoZ1CJiIhTRd0gSiyTXESRCeZET5SwaQLoSZC5l7pbE0FjtosEz17RZ1Ew1QIGspHFtTsbsvrTTDJgSKldc3iTDxGmaIBoqY0NUTl4RL5VMkCHEp1Q3uLEwPIEkrPuHBrM3skRnrGVau3HxCkd0bGhxh0lcbslojhGdRnBbhxojC/cIcdhhXYmm+HG1kPYl2pVcy3uqoUZy27fRp3PD9rhRr0hZgNUFW3eWgZankjguZp2F/BxBrGfueta2w2rieZnzS89v/74EAAAArcaNPrGHtsxmz6PWspbdu5o02sZw2zwLRp9Zw9tkAGpLbdtbJKhsnpOjp1jp3pBPerhMYfsrEiuBTwSvtEiYcd3wacEgCy1vqZsZViSZbuhdLETkJz2xViuC9luu4xlNBzVXO/T1ZHXq3Ke9WsghTEaHj2VHKWxrwWFhV9bxpLQ6J1vd3gVJ8m0jZ94dM6ZmqeO9iRtUZVTE8bvbQW1xxi+lNGt5IlqR/mPuRsdVfQ/Go4PcXc7w48BWTML+fUeFbM0aHBbpZqSw9bcszMeoG571mo1N0tHW3+MW1BvPf5kizbjw74tSf/////////////////////////////////////////////////////////////////////////////////////////////////////////////////////////////////////////////////////////////////////////////////////////////////8ghJuSy2yNuF+gYAmk+jeEB9eLA3YcpN8xqIWfP2mU1RNVdDcEnAZsaBSg6YDjwYsE+gHYaGDhyRBPh+Xstrth5P1Md2FVQCCvlIuCoo4EByN/480tDWg2hNEBCT5NMhRCsjIiwii1PtlGkThAgCU3opQet0zbTTDmVBVqDVUJzJJ6jhTKBST5zacS3cmkBMT7Oigw6xUQGYtolHSWkSqtm9lb6KYydyfiVXNtNzzoDyknvrGnxIYaTN+rRecZyQrypSlOwjLlANyXe7e2SUhaoeqoX9UmBQFAmUxRCNoRueJaL4pbp3KTvRxpRoCpqPQoWXMjoa2ISTg4ApBgFpRodGCPm3tZDikgvNdrPHhgaBHpnco7O09iDpVHhwY1hhr02G6OSy2FKA9jPJXLqlSR3Ju3PZ5yCzeaN8WtWaOpjduyl+LtNM4WMd5ctc+xcx3cl92g32vnYlF+rfx5O2qlFO2u5yqlm6X8JrCpP65dlta3zlmrvDD8dVqS5UuWO0uVzLO3KZ69Wry6rSZ3aWfu54ZU1qWXaWm7nVmK+fedsVdU9mySU3JLbv9rbiEtNNW0AyomHQgCk1Nmul6zAQVMTDN3cB1SqNi6hJbtZ8ZLlxlnqE9u6eqCix1tImvYrmLzLH1kIHLcawiDEHtp1zr1eZzYddlbQ855JQij6ICrj2QRbT8fOemIZJTMifSDSxuTpQJ42+unReC+r7K/jxoEiAelgOuK/OFdxmeSA4LiA4t7QcCxFX1rs1V0rcJFqR82Fan3OM4Ljzk6QBJXJfYl2plKzKx5GPFOvHJSvW1nipl7tgXlAqXA/jQamg90PUqD09VUM6lc8a4jYsZ05bb07Aq54mcrx1fltS0ZdIXRsSrInjnP/74EAAAAtdaNRrOHtsyA0avWcMbZrVo02sYe2zlbRptYw9tkiW5Ldt/bJKoQgUk8IsB443DVXNIQ8R3B1ICGU0L7bVVVilUMCAINQpWOPos50iUzRPMWAkKIBJUSxukTlSSiYcRn3ReZer8xRx4OmaaGIm4lK10tooHOQjFWtnViFMJ61q3Uxu0t4sKR/HjNsSPuDLSHAs5ahxWqLS0K2YOn2oFYucPaapjEK0sbf1b6jx9+JuFCtAhZ9K/VYF7NtId8S0lZbazeFC9YrjiIxYeS3tSj+0fw388ONTGqQ/jWb+00/vfWoOH3////////////////////////////////////////////////////////////////////////////////////////////////////////////////////////////////////////////////////////////////////////////////////////////////////////////////////////////ol2W3ff/a25ipUAjhIepcFQVa0e1BSYcdgbsPFsCjzJEbGvxFKFVqoVMX9lCgKQJ6ACapjipC/LQFYIZpGDQIPLi88DRStgEIbnDr83IftNllueYdFhfc9I452qbFY8PB9jjQl9LtczTE0Fk6Vq/xNymRVWoaRZa9n6xvtu1l1bEeU2GdjUKGH4zpJWxxFCy9Viy481f54zSq9qF7Ut1m/h+4rncKS5WyTRJWrlm1ZbsqWx/SVrK95M7GzC9ndbKO3MqNwMRU1EQElJNrv7pJSU0juCGjok0w6igSCRQ4hEhNIsL6X6PKTNgRz3aKiW4y9ACyxEEisJkS1S5VpBya6XL1KT6lGr51KAvYj9A8SYE37nwQ1tufoWzFQ6DKKc3SoOIuKUynWdqvAaGH20rLKtQNu2kdZMEPP5rQxPtPVh8EMft7EcqCmmt2xliTUduT9P4peK2U3qFFiavuHqbWFziLK98lIkJheu3F7JXeYPzVwXcNYgTPok+HkbDzTqbUWjlFniNWZssF8Ttz1SuocBrjvZoOLx2Wru/7rMJiJKbktu39stpKpt1A0Jh1UAdF8k32HFZ0aAPFPJNG4kwyRrMiGnGcSAoMExlu4jOX5Llq8gNQ4PIlanQzFEBU5c8eq3JhoKi5MvZ3QRCH3+jjWIaVfSNAE0B0nknzXjF1KxLmcEfL5mC/jSx5nsjuRvV8KiJV7JK6vJ5qRIy7fPaeV3I1QZ4b6C/jZfXbqY3fn5hRG4TxUOZoEchsRQ4bIDIT1fOBRONECabY30UJ1TRFXg1lG4qoxTBUUFnTyFJ0lxYTuRrUyvI1Hyh3BiRI9aaYo+oe7YcYE9ocNej6cItsxbRvaKP/74EAAAAtTaNNrOGNs2Oz6bWMPbdn1o1Os4Y2zczRptYw9tiSW5JbNtbJKoGrA4CCxsLFHA1CgWXKLShSgGPOyoPIUKFVYVO9FFI4Dxmu1Ep0Sl9rQlTd0gIU7lC82aZqDjvwyNLjb1PfQUcJpLtyXt9DcPCCtVHTw/uY8PQ9rk3NJEhNNooU7KguUPC8mGO1Wws/dW7EvQi53ZVdVStSnyWM4ui6GO19iPXEvXWRMfLiRqXrtfjb5jElu4v1S2zSWYsy7ETq3us1lznYrQr7Jz1ZZt1hlZ3wS45dpc8zQ4hbq2+zemy81////////////////////////////////////////////////////////////////////////////////////////////////////////////////////////////////////////////////////////////////////////////////////////////////////////////////////////////5AKcltm2tklV2EAoiGDdRGNRpRRPbA07HsKgZk4yuEhnZRrMhxiJagUGj2ypBKPdSmXePBVSQ1om03ATwp6Ivo1rtRif+kWhjTxXF1oVKUoL9ArhwbNWrEwsBlNpsq85l0+jx8XYYc0+Fa3rLY5J9VvImYcducUqu4zdtznhO4bhEkaXJDV9mVjczsM0lpI25IDXGZcQ8zYhtkFjhPmZmisKVcl51qa8J47hM0eFLuJvDcoIESGom6C330zwHjdBewfR/HdRt9dRncHEV7Jrd5o7yK6cIU0GpZEpu3bX/7W3DAKZ8QAqIiBFrxolmBaZMFfxhAiYaDbJx4bAoq01HBLsYMkcy1TUqLHhJMMHV9FQhsWdGA4pSPMmrBr6oWl02gtOaRLnHk8pj8CKsij4BMPlIy6hRMnwrHUyqaPOPlW/tNrTtckLZDYOF0WKGbK4Tcp+tzWMisxpaL64uK0MqwIK112X9tWO6zS26qKrJ+oerm6zRuqZlqkqDdUwrWfZUjV7VCfVstJ4z5mvPpVBwdFh/sYpuJKnbEd3KHl6rlryzCW7dji5eVxASUtt2/tklIBl+4ICoCZpvMPUXcqonAMBYaREfabL+w4NEDtCsDiRTlCBsY0FDuLRdZMErIsA05FJC2PN2LoIyAOUOqlICI2tmYTAMai7+O0wVliJ614HBrNAnBKycMhusbao1CtxXC7zGI8DC9DYYR81XE6vrEhODg9T8Rals9cJGS79lfxMacG5dzxG9phxbMD2mMv39cXb3OC5XiL8ZOd1Z6pnrp/SI7g5yxQ2yC31Wrxm+zk+o5ML1mq2+D1lEXjwpo+oVZXjbHmiWhucGsbMWHiXcKuYkTEN+P/74EAAAAt6aNRrGHts1e0afWcvbZnVo02sYe2zcLRptYy9tkAm5bbv/dJMnIm1QirYZIRL2L3MYCCvADAJHRVp6KCXUExRJ+8LSWu9j0JSuehAuFiUiUYUMFiPcgSftFRNeMsyXYzdmcbdq40SzGY9ASdcy5B6KGs5vEkfOLYRo0lqLNPH8uMZmx2ejOYy6W3CDSM4uD+dXJ5sfN+q43PWPM8q6a77xSemtfMTULwcSag3w1Qr73p424fR8UhZh69/GjXi5npn6g1tFtTdo2LMrlMzRVGinjvDxknUdZvEhzN71cMUByZtqGJGfTz2cEO////////////////////////////////////////////////////////////////////////////////////////////////////////////////////////////////////////////////////////////////////////////////////////////////////////////////////////QCkst139skqpC7j1lu0wRpVzUdQMEhJM6UQkMhUTZq9CqOLJlDAJKCmVD4S1xPUylwEWEFBjoWEZut9lrG3GfVD+Lp0xwuatyBlTKGLqhTdoYj8BpCUEySNCRJCVE4M83TryaQ9WdN3dZ05ZurXSheumOZsWvSkJ5AdYbokfcVX/Tm1Rbq6A6VDja7BSPCxiJd/l7RjzLDgSTw4WnVKv5qyyuETOsvI8CAzM+N20uZ3nsxvFZHW433BpBjOGobjaHBf9WVy4bjYqx5h0p5d5YYsHW5q0jEAtuS2/+2SVF5u0dQEho1Ux+zZUUWpp/jsR4jhR9MEvz2TxRDk3RMGorkhGoeWRWNNPiIAsKh6OpwwWxZtlkNGYCtZv4Fl1MmK7L9wyoq1hz2nHkTc6WZlYT/ZGkRczUX5tVXUVr3HmfNtnFhqdMWDS7qtsLpS4o2TxGzet4eUZFRNhVvIUjx/qaLqke+q2jSbxLdt22s9O9lfSxZHS63LCk8aPTF6Zjxm99ExFeTppeb1TLJGzFzTdZJt3pFr9PMbewJJJa5pTbBpx3DXUcgFuyy3/6ySkglBlgSSKGI04mcpwl2jSYpp1olAIccSBXc8CeS3wBEl+hPrxVbaCEjGTBcV8BY9HNqaZa4lmkg4kuLBKzIWKYK+ZMren7AbX8XfToQFwJULM4R1HYM+AXNWngT87SbnenYkRdKVPK9PwVe+O1FO22NfO30KLldsytfvKNcPE93CM8gunKzVI6iwnkK+YN3OZmY8s+1DeaZiq+lzqmKwMUiSO6zuPvi1dR7KV8zvWZSWZXavnmk21Ns0lY9otLyeFCi2gW8OKmH0SNiXETUZ5JGzhZiv/74EAAAAryaNVrD2Nszk0abWcMbZyJn02s4w27fTRqdZ0xtoSXLbbv/tbchsqjDCHZBOBjEV39geTAJRushS3rBSVBdqRgP4BbL0G1ZLiKj5DKTTfGCXEGQ9uV8ANouZOYQhJ1KVdocf6ilVDU+UTEiBxDJ5Y8Ty4V4BYlI6x5m0k9tdr9jovD4uOyYWXUhTqzOqjo40yZcdjtxCZfbUj8XO1FNLa63l8Spco5qpQtsx+W0uIpcafuohxZWNRDi5I6/b6zjT1mMjswqQ/UoeMPN2O9dSWdvfka1Vaz7yU6M4uq0eOOVid/////////////////////////////////////////////////////////////////////////////////////////////////////////////////////////////////////////////////////////////////////////////////////////////////////////////0SW5rbdtbJKl8oKmqBBRY4+DhY9nihCQIXFYkigpS/zC0cVtLsBATm8aInqmcwBqEFEYoDUZiqCzptehLfr8QSopPcsdtVNmCKDR6QPG70GaoXcp6UsrTQUGx0K7UIq24qXUiYTOcrKxWVoT46j6+/v4sowerlVsfOmXVZagVuD5d2GE5sdOTGxWt2u95exFE96FLy9yBhZU/d9wxxYiOamhdjypVUKI3u84irFCnQsYLT6w7XmFKdMbKFCmu/A3CvgiZamN6PztJ3vl9hn2AE5Ldd/bJKF8zIVdcsNQowFyY9rDNEuzQQGlBI9Ae7iAVry9y3qvDUIKqSYi7uPqWVJyDQk61UUJbRnOcxWuRKNwmq0RG3TAIEX09gQBcC7pTcYO/67BCdojlPA/L/TsB06NcMVI3P0kUp92M8YnP0kpjE6/t/CnkfMbMuzxikVmbV21nnlVnNx6Z7fuVc6fH5zX7l+dSSu/R45Y3Zfcs1bcpvWZJSu/zVWbnKt+Y3NU0lhuW9+xqTWfoIzWwr0dedklDOX5ivO1stWK2FNh3tTKWZ3bepullk/KavKetetauWQFEmS+7bf7W3CpaVMPAwYx1Th1B27c0cVTucCs1gRUpTAwNM7OM04d6RwcGDG6CMAiO6ZKBLnEwNBqLUQVAp4ZOm11miVyoVetJWOvaKR0WGQZMwSpXLsEvXDmQ6XBQflUqto0paUDEBZxFhwIZgiWGaQf3iyhnRLTuxWSkiWDMsHD7zMb5fKNTxOciEVTWXHa6ixavVxOmFFDUJmvhRFesFYF7g4GB3HcxLEmTbywgfrCSrhIKqt9hQTDo5NPWWQEFYhlizdlEbbqqhMaihMpjs48rOjnE501j5wsZlCPHv/74EAAAAr+Z9PrOHtu1Kz6jWsvbdtZo1Os4e2zgrRptbw9tiCkpJbdtbJK3FHFn6HY1iQHWgITOSMWaoINMExyRkpV0RQlTJ3CRHacLgh5s6wCKos+gd9406Fg0aYvD1pHgRCblOu/HIlk1qD4E69MOUb7QqDDjU6ysttWVcP0JfM1EZFm8BlTNWKsFr71uhR537F6x9v4MGsGBSPJGbIkGaR9TVV3AevL5rv5fZXWYVbRMEht3s99vjeVUO0KFWbUSzbnEKKyq3sEu7RITKrbLL/GbR42HrK17Z4kejhHjQc6u43kfZiwWGbMtYLnaG/yO/////////////////////////////////////////////////////////////////////////////////////////////////////////////////////////////////////////////////////////////////////////////////////////////////yCW7Jbd/bJKvFH10yAAGGTYSkB7xonJjjQArBtu1ss4xwD2S2omWpko0GCsXg9rCshEWyhpr+p0MRjTcWku6mSTE5O/OtxWc4ziQ257yMNTMbIgOVcxJkbSwHAhhIFGXtMneahoKlacIkaWNAit2NR4GG6NVvbnzY1RcwnNrcpHkr1htChUs3xqQ6QqrO6Q5933a8LbyIxaxnUl22PCiDCpDxGULnEg27i219ousx2x65xHdYbA/rqWOqqz0rvcS+8U0/Vdq4r3sL4hRKwYm2uJalWMmSU5ZNt/9rbmQIXu+JDokiZpXk2GUrXNIEORRGgFprWC7dB2YWFQRmQ7bMveImSosKlUHiaeYwcWgsA6smUvfsWKuxYVWiFMlWvSwLF16TzO3jvQWPs6z9gNDbPHQksky2ocdNJn8ysiu37cjlDu0sZZvHc4LcxNStcKJGRtYW67VaA+9VYyOTU8eWfou147Vmr6Wm1w4Tx9xHB7M+c29sZbYa7WZnqKU7pXUu34hqjT2ywr3a/3jWqYUOErYcJXulbH31K4xWOVy8eFEfS1zHm2r49t4o5w6WjrYBLUltt/tklXghfLy1wgGjQIEwMCSqYAX4Cg4heJByOcGChATmgXaQIEB0aAIp3xoyIYogb0oWprJkGUAsHLrfF7hCJJqKwh0Za1+GEil3YLzWCdJRZNdL1Y49boDwFKlCflzUMNuYyRHWxuT2kF4zq2G4rcreqbN1YcVpy1Sqx7SK5XV8K26OeGxjdYhtse8KlGKLLePV67baR4jyayJbfdVuvZrdNbPfDAzxZ1mEzxVMsekeJNM+fqJjjK47VDZh7eyuc2KKJjq92qYTE/ex4LVB8ed7KuX8rqtu53d2tCP/74EAAAAsgaNRrGHts2E0abXMPbZsBo0usYe2zbjRpdayxtkAG7Ltd/bJajM7r9iI8IQRlDKjfkIjnEWy3Yuu4y00lIskC1xNYAdeZAnLkPCIgYNYjbwyocm2njDTUJlhycrB5fAkOuxEpW2aq8a4E9Gqr7Z3HTRF+dC83sRfGews7ghuXPdWO9YGp31G601m/G6y3jP5YM1bZgVeZY/BnbHCPW+obzFoFtYpF7a0arafsSLxa0TGdv8R3mdqVvdNrO4uTWyqaeXxkMY3keZvfnI9jSPH+dYzFjSQrYvChYgR6Ymi1vuW8LUus1pPbGoOP////////////////////////////////////////////////////////////////////////////////////////////////////////////////////////////////////////////////////////////////////////////////////////////////////////JRabksu1skqZTJUrxQEmMAScxRyXbjxZRYwMKGzEQIajHnpBYobeVu6VAqFF+C35g0VE4osRyWWIqN3X5JozE0O6a78S6Rt44kYdhht+KzEqjbsYOuVBwpFTsbY2QWEwV84HF1qVj7KYOVzCVj1hfwWWaeBEVMJLt8GsJ243w8bXygiquDNPf5hwnmMajwYcFhi1y9Ylt2ybYsSyMek6mmV0y3hPF3LFhrnCscfBqz0YI02WyE4Wj1j2apor2mrzw6t1PuBq8O0VdR30KkdUXpeNI6eYnlXeyAG5LbN9bJKIVkRIfIaq1GeRFWCh4YMC5QSomQq1k5d4OrIHnSGZMJNPdFftncRYhewLjisRZUkunhOP3jVGCJnvS27uigZeqVWBKpP1pDsNPKjmvKxMQ6sKdDUq1OaUQyz1bfvIzCxv5J40B/CY0fMqrrmK7kVT6JOj2xXSwa2jKqBHc4qouh1KK6Pq0aPW0J66jLukFzxZ4pHCBFy7pVmrjOmuBCrM8vXceFAbLYhMVLyyaU8Vc0jP5qMt5orc2UZKvI93laUvHg0bXTNLDxC1aNWE1QNvAAWo7tN9bJKlutxpYiKv2eQeXwbuoWDCRkUwOQAoClsv6UiXkMprl0V7WEDIaTeDBTDKAcwFASTAgREAju3vJM4wICLjNfR1WtH3LUm4bpI1srEIiYkKZ3SP4KAYCVQrlUkDy6J4UH5UP3WbllMlsuRqFq5dRxO6jRKTZCZJrS7Fqol1WUHk4HeE/O1taWNOpDDziM9UHiVIfMLYFlR821amlkMsVdcH8qGqEnPID1wfvW3LrjiX0kEJzGrsz+OLnGmWbr7SexnPvr341rCaq2l2H+YaYZXIbKSI4P/74EAAAAugaFPrOEtsyW0aPXMMbZslo02sYe2zZjRpdbyxtiAW45bdtbJKmipbC0BAkGUAJ4w/A6Dg3anPPIvTFEq+rFocYWSwLtMHjyCB0E6U3WmzbVyEo1B0HnjTzvmxDFJhYqjkCyOTS14X9qZLZnbBURNuQce6MeEbVq5I5GYpXQbOaqiDP4yaQWhpgPyxpZdRGeUnJ8SzWtkUk12WZzRsdTPBtNQig03ONtiG5RtlZZpHrW6WgrKCTUyKsopN5apvYnVUq8kQ4+Sj8Rbsow18WloxaXhJF4QW/////////////////////////////////////////////////////////////////////////////////////////////////////////////////////////////////////////////////////////////////////////////////////////////////////////////////////////////////////////////////////////wSWW5JLrI24iCmC3wkCTFoVODjNuQiBA8AkNxoLEQxSDWw/qdwFi8JF8aOMLE2IB3Fe0v8ypMEcY77wLVKha6+JBIi66mDbSVetRmSumcQ7CE9lMnhjjOKzRx8eFaxUeOPK2DF5+2r3DmzSJvo3KWXsn9r1cs3am3jxiN+tGYWDRUVjlLJ7br3u/7R/TNyFa252bT1S8/iFKc0JpitLcDiX6S9alLc3NJZjUPnxhE9BONtU562XX5S3RWVcqz1zNrIfx7fq01fV1WQC3JLr/9bJREpM+XDiHAMqlEWkteKGEKACRJNgyrA46AS/LIeCgBwwGowfEdAsxTYGlIop/qbkpxbsRXE/KFkymCoIl+5TLk4QsFR5hj7Mzhh6y10rY4T4UhCy7GOzIlZWyWv2ZNocdO1E4MqoOxOWXUUzYsKeFSPCpi9rPpM+ZPJSsZCrLMUyV5gYYqciMywSE4lffMCaSfDhhshV05tVpdwMaxRnjWg6+74mw6W4cGJSI4YbM7viXMt3OkjY4Nka82IUCJ4D6aBP4FIuIW7VngtsRx1AzfvQSWpJJP9bJKjIuJYYwYsDC86ZUIg1p6GIYHgUZHjBRoVAZMkeda0SZorgLCN2CwsvZAwGXlBym2LYBogcBcSBnqh4t65agDKTXAR/LmokKdtIhLcoIZk19v5bDthIYQi0X2XjQakbh0IqiBSflse1rMS9bx8ugodsx64mNILHCZZLDTcnCU9IDQ+CG2g64xJerE0fvo+q08px8ucePGKyK1ouYq0vEdnIlTlsoneZs7RlfGgLLKSyRi62bMPwVSGUTT1VUv84nWJDLUdValKuWqlTzqdMXVqTnv/74EAAAAo4aNPrGGNs2+z6nWsPbdx9o1Gs6e2zpTRpdaxhtiAY7Lbf9bJKiEymGBU0oQgIjtwhYYI04QCtsBRvKiomjYlK7TCcuOJYkbsKJPZJU22o4NSQ6jwGTqMw85aazC2HA5KJ6iTP2ANs56hjeMzgVQVYWXJgpXrYs9XAuSvocDzb6JKVlhfgMNTka3uOx3YxxDkwp2Vqy07W3s0Z6GnX2+/k7zbS1d6E+zMtvRXvazc6urRzLMVj1nu5msVNtBFWut2rC8jjn11IIL9/RXmYPo2hVt6HKEvgevFfm4Gc/////////////////////////////////////////////////////////////////////////////////////////////////////////////////////////////////////////////////////////////////////////////////////yCm5Jtd/tbclsnrLiwGTmMzJagjzmluaJeWhTihEtgUXpCG9GQwXdL+qiKgZhgChSPjLI5AIoGH46/z8rKYnYlqDrpu9D0tpmk3nNhmSMVh59y/laqzLUrctTqFOosrC8s0R7DhpxhgxXF7CYGxXuaxfKkgO4aJZXBncYzi1up50uimpqV607YF9pNxxeQd5Vr15fb1XuEB/PpDmJjO5wQh6wSQXBmcoq4kh+Cr2zHiQJ7Xs2R3sKeE5LV6x2q0jxTyrGYMRc37VHbYs09p54rhKwuNG7GYcvg2ihRRMVu33/2tuQbgpK8QDiWouGNLxswBTwtuJANQBQrZx0CnFAE6OlDOACCCABrQncZkXgAIIqhUrAaHX0OCygKtl4IQ2e+vSkFi6YdWGmwO4yrKIOBBSxnwphjD9eOlo4YZlvUSfLWnjkdMj6BS0q2oktGld6Uj+ErZ3kVfY4x/qlvfUVuUJYFNKyUzZtjQtWbmDrqzE2xo0Sq6tmWE4QGyO63GYWtyiMKPeWbXBpYbvYsfTt4zw50+3ZXDk1pmrY3MkCIuqPFLiFI8XDW0tbNP9M75ebYmmtJbhRquF79vfPlS9YSAUnJLb/bJKFxa2G7FgkiSYOUXFW1HBgMAHKBy/IeggKABvWKRZNhUyhpCNzmENFKED3lMysS+BZIpdU8bZYnwucIVDlZ5m7XXkL2MWRjWFhDo5FJmcxVWJhFUenAMfkUHuIu5D+XONMxiXZyqP1KCUVr+NaYi9NWh6KTmFSXTdLhd/n1cp7CWTTuSyJReHp6GZq1OZ1KsYoM5yxHqOrzCM1Jd/ORuJwZVq2nngGX51abCkoZnly1Vz1WlGssK1S3jhKeam6enfymuVLM7V1TSKvhP38NXJvOY5Z7Q2Ivlb5fqUk1yrJKR9P/74EAAAAuFZdRrGGNuya0afWsMbZqpo0us4e2zgjRpday9tiQW7btd/bZajLGGkjP5cXoKww6o+kEcql0UaCADblzoAjcCPGXOMH1fqxMLbZW5MEda7jPX8SVQsgFoEEKOwZAsbc1Zzj4M6zlr3SZotpDW8/IVjwv0cR3VlQegecP3f5mn7e8LjtqR0bz953Pghz/UueVSuaqHk51JajRNq3FbBdWLC3lX4a5TnW82iy02xir/S6ywTzgqpm2mHk7Kd1Kwe1Wv7EpvAnSHrtJtSZshN9RvX73ljK7tfznfcXwhTAB/////////////////////////////////////////////////////////////////////////////////////////////////////////////////////////////////////////////////////////////////////////////////////////////////////////////////////////////////////////+STHJbbvrZJRgK/r/AkOBihyJ4kAeYIGMNMypDp6JDdIwoOfwQa4wVAFRtfEQyhSy2Bp8OvDJEWGpOONUykLZoOVtTgkyZMBNKi632kR1nDKXRfKhQUYdKzYVoaa6c6vQ7ZLbBzZbZmXGVtltkJQcxc+1RPziy9GVtLwHKxUh5Wp47ZcTjp70X2515z8+C6kzxahsJ0KT1s8qsZvFSfocze1Yti27rdtfaplms08XxnTT1IWIVcR9hyyzVZWv1Yxf96PLnnFutf61ogGKSW3/2ySiIB+oDBBab4JVTOZ8jeMCAGFmk6yiAUIVet3qpLp6rpF9vOo4tRgTUSAcUa2naOFaDeTYh4SG8sDrQQwQOhx3YkvJ+VtsjfBm7nMmiRCyAsJSEiVDtweEzORRskWJA8d+3zu39mSLDULBA8Fcf5j1y/Yt6vHcnW2Nvc/Vna1MrHCPGjv7OT+a132MTN955WCFEzV4+hR843bed3aokVsvlgU8eFEgODrUjRAj3jwH0OaA2K+HV9Efvp7zXVzrvVhlzJCvdnU1K1u2VvAhaICbkkt39skpexe1CSJ6U7ppIZTVmKjBmgRqwBQFR7a49ISwlTBykC2CtkrKAl5L5buLLPQTMpuNOCi7S5qbStlAsoyFrosQou/LuQYzSHWuwW+yciC7qzYmyqCnJQX4nsU1yftxClbM4TOOKuK9Vwb2+kKExOD5tb0hDa+zsbqerUvST99PO9Q5qQhjjLGIWrwHsW27v2yFI8Y2lfdRsrtStKsgxrOSfVtb2Z38+5HTJE03ucB/Gn2i2xkVLXZDsqijfRkYnKWPLBb4NaRLXltFeUfN8tW6a29aZauLO9iQv/74EAAAAscZ9FrGEtu0i0afWcvbZrVn0us5e27jzRpdbw9tgAEm3LLbI24OiaVMl7DqgQsSBrIaqXgFY8tZqtUCExkS4zbfxAoZUhkx5gr/CqjE4kSPBVnBREyWIyurUJStBg+uoevWKQZYh3GEZzc5HcYeAODaNwWJTaaMwfjOeSiLymwSyshbPoGV7naJVg2okjmu4hGkUhNcENu+lZSbYXXytKrRnGFUtFemdnIgtvpTYvGF1Vz1sL+KKTfYnnckpctnksmiRYpI/bjVS6pDppNAjdjbRaazGM+DVDP///////////////////////////////////////////////////////////////////////////////////////////////////////////////////////////////////////////////////////////////////////////////////////////////////////////////////////////////yAo7bbd/bLKShO9VJD0ux+wSUWIZ5ZnEoDRcoIHAQkoBIApSupq4JGCoK9UwECaqMncdJhfRELAVoRBqFy6doo4GAu/D83KGxvurevRsSeywlRz0JEXbgkg9pov48i6Dfu7PE5iGXZ57UhwviNJau58ZtptnzBnzuPd5Sz3DusW+fi9WtlixMx57XtCboMrAo3E6mVbew6wmtBNqkbVcxwVTFU9O+gV1qbUKA+s1Zhdqj0tR/AgesOat6RNxLw763WLAge80X33u8P088eC1sV54SIDckt2/tklQll7UQgBsneZg6LMXSPRpBbq91nAQWRCwCe0HNSn1JFVQAAFYaRTMVpCZr5JM0oAPEBKAhL5dDKk0k9IEtggCEcdl0Hed5pVqkf9hj/M4LeL+RwOZ4OUtyFFjKsoXWlS9e1ZGyBBktZwaqsjqazkp2Hb2IxtUzyzI2ssaa0OJDb7ZY27LzcWubRtai1iNdLaY2Odb3TMmmCNWDGfzQcx53ODDnm9Lwr3WYTbqFAn3rcmaXasMcsV82zubOrm+JWG+gPrv4kj5zmiUlg5tLwJAptty3/2ySl6wcCsqBgAAlo4sfFhJVgBAREBmDihETjwNCpY/YeZ/3nQ/Y6sAVCSeGnpLvroVKHJjULJGj11+rNgEvOlwFyIAQuIeAhYm0nUvJqrU2lP5G0V37cBDygL0IAEaJyLguDufJEwFJDdy998v8woW4mmuDFvZjgtbW9Z7ObRBaoD1dYjRqw3q6rRplYXF61wteO8mkswsLHZ9FhzxWpTrhcdx60twWaZWdlb3N255tW8Gd+1RYkfDisvF03OLg1qiSAxRLQI7VAu/j37t4zVmiOn0akN6xz+FK22jSRv/74EAAAAqQaNRrGGNs3c0ajWcvbZoZn0+s4Y27vTRqtZw9tkSo7bdv/tbcOnARGHFhBoYCzBjI2W7bYV+mchozheyywAN1ICcBjgscOgzaAXrTmUVUmiKm2QGVXKwMKfSegRI9brEi8TjtSdNvHLf7UCQDSxymhxDFSH5ZOkZYiHxccj6VR8XMHd3kNJRlS1E6eXtcrly2Rqx6XJLqFp2cKH63Yb3ULPUp75ExG6dnccet0R6tfutYZainn7SjWJozdhWxRztvdc2rxpxvnO/FTa6AsytjiVMrzc8J51F+GUHoufXORqjeJ46fguj/zpn/////////////////////////////////////////////////////////////////////////////////////////////////////////////////////////////////////////////////////////////////////////////////QKbkm1/+1twyiYgzlFQgBDnRYBg2aN3EYKCg0ULAN1fZqoOk3WTQS+TgIgWesTVXGSR9kYWGleJ3oT1vOvqJFtQxdIFdRCMki0Vg0qaLTSmCYzAMxca4TlDDfS5IC61PJtW1Qqm8/c3u1MrNDfLEOrU/Y30KrHV62tTA21y2s1KsCH2etytV6sTqGNrfo8JmaHtt0vtcbbyHij6dtm1ZXbgt75uWtvW+aBAZ2LUBW2dQLO4zN2O1JmNwf6ZXCCutsMWC/lds98sUR9Efxa1tB0/f4gQLxKVZ3B9mTThcktuSW3bWySuaCgmGJKIEhrBDJUiIaKAQOcYplllAbfsYB14CrodGBAE6k0z1/QIo8GISIZKtEmUZDCxVJwfSJDtyYJFai72US2HH/V2/8PvUziC41CjMzXLKnTx6wdpIgbgXBuFbw4BQYGiZDxerJhg4vu6f3zoCQJCIzMz9WSBEPDsllYwRNby+rbHwOVbYWOmZLstXr2TOOFqJxfGznoTtoYKpzt+O9OXmb50ohqw+eGaNz1jnc21SCrEdK4sWUi/72Zb+zSTupXmLQuUcoMRLbkm23+1tzUAUVEwuM3oFxhhWVXY4QcCABTN09Qct+xZBt9nfYmoYjgLANbWPLvHSuA0dGmsWWagrt+5l5WdPO+TYWQOYvBvC1Dd1M2Bp9vuoGs604YBGGmb7PDZIScQtcF8gKdaUaFqxyPwegbhbFAwR7PHThHOtV4fLmJbCfVcRjjUgotPv5oiSTh0u0ahjU4QN7vaGn43jNaTV6wciGHQyP2IhBwR0LkOg6JnND38QlBLGSHu6gVDUSg6IsN/EVDWhCnQ/TJ4tJ4qvV7na7yI3qCJO2FsOiG0sbBtqcYkZRx1hC2+HHhaY53DKLP/74EAAAAmZW9NTWHtu500anWsPbZshl1etYw278TRqNcy9tgKqvUkbSTVQgRHYRBguIDg4mOIkIgCGmBGlqmEKIHuS05Yr+QRBj7txQmj05dLrLYMXiisTh5qZEzK9nDTtRmGHSkLWn9hxhrrPpK4eh1+XnjIt5EM2kjdRKVgo7UJbI7dEYHzJMuGeHh+wTRHBogSwWfF5a6rE22YtHuzXfQ9QZrYzAjQKYh3zCvm+b0hXfWtCrekL5pWtM1zSJutoHh61aW0DFLsrNeJ8Yz596zved7m6C2HtpdKbDuZ0//////////////////////////////////////////////////////////////////////////////////////////////////////////////////////////////////////////////////////////////+SUUm3JJZG3EnHgLSJkDhgz6oeYtFVQFQRt/pmAjHoTATBUHnvdRnymRnmUIu4Sx3aRiDQIfZkXjJozz82mkN5hYuSlO4ei/92XTlTG9EIu/IU46lAW1peqCOY+3ylRjkfjAo3NBOB+Ia5pQ5IjEwv5WtmngMDFFZHTenjoVjnKyq1LOaQXDx0q4zyzgkUPY8uicFggPE44KyGw3b+4tpnK8miPSTtX6LgwrqIwNS5PBWw0+2Is3mJKPEozntEQB+ql4unjBaC4uLVSA5+NEYVTXKeVi+y2ma6udPmCxNup6Txp6n9M9dEkpSSWXa2SWLF5BCAKM4WFvUhGz9Do8IAmpIrmVXf9SS/JptZQqorQRDe3Coo4vBmT/P/FyWJGXOURVrMARtxpXL3ZvvA/U1D7+wfLofWQ+pCmPvLANVy26J9PVA0PX5HYrztBE4dl0XqwVJIZicnf+K0Vmml2WUzVlN+DIrcqSmR6sz2sK9FDtmv+8rVNNUcZpJrU9jQ2cqa7jbl1uGr9qtTcs0ti9jqZ7V7Yws/Y1dubq1OYZ5zUV/tatbx3dyr2cuYzNqp+Vu1hrDGtYyyxy7rty7lcbRAAAJTadblkbdo0bE8jCoITFJgwXdlCKDliGAmCQOWwvqwvClDE4fjfBFCv+e5ag1RpgjrulVGBVENXpPuR4Us3UeJHOB2nXnzhnCDZVDzvCYCNqolpopdmMFybiWvyvXB5YPNIm8vqBWPmVjpDO17CfJ0yY7thUpP08w2kLypg3ELWCdLajKsfJMBICVk3MFeBSizBD1aJktqUWFNvW5LqUW0lyl6IUVFMQxCB6i4oWGcZJ6qYyVOXhFK54YI9CrnJTGRqKXakqabI4KRtL9RxVKkimS+F3PRDX6EKNpCzzHJsrSiT5/HCoXiFLmLFU9VjbSK6aLCvqpLtyVIMP/74EAAAAj+X1RrWHtu920avW84bZvBn0+tZw276zRqNbxhtgAWnHK5bI24zMGC4IBVMSEF7RYFZROZcMdTHiVIN00rZL9wzTS8qQaG/u7bAnESHkrZZwsTRZpe3JZSODNWaGOuZAUiaFqTxx/pmlzNEUcJRtyPeQz+TMNZLynI0JcwYbm3K1m3RlhxN3iSK9q3Fa1ba+66i+O8rSvf7zW1c1tGhVva25n274temYU2KzZ36Y+60h0va1b2x66/kk+d2vimrfwcfXvm/tav/tJqOCbB63sJf////////////////////////////////////////////////////////////////////////////////////////////////////////////////////////////////////////////////JKbccse1sty8zAhmJjweiQDiZIlGdJZEcxaNDx9Vr1vK86w7pQY/G0hRcKv8MP2gNToik/RDKbHLdJG+X/yy+nVc7rJIalEvnptxHsegdU2zis6sQXKnSjeb8yxNSRWrWUO1bz8TdDLcJT81Lu0VLWf+/alTWJTQzu5qemI1VmrVtstWmnnmsSnCpDVd9btdorOGHNwkTqwU+8rjL9sJZK1xCZLHifO2mS1F2mvpyu5DsJdaPN0yikWsN2iEMtNp3edhW6jkbhNmfx4oVPwHXjXX3e2ZypH6mniltFTSF0X/p3/l0D2Y7B1BRUP5RG5Lrcul1LHb8yAGkpJZdrZJXRMuUW2akKTCwcXQ5J9NaSQBk0TVJ43LKlKpHTqLAqYAGAeMbPRRhdVxgLJ07ZshzYjP0PXfnbt9u11fqeNHArF3aRvcli07iy4qWViguVvnXjbcGqNBUBdYuVUi1+HY2/07LnojTOpRGqGPxau9dW1H6P5xmU7naldfOxDvHvu2KGfp7Vynr5cjOGq0a7MZ2r1Bu12YqU+52hqzX8/kNZ0szSy2/dyn7dbLOkvWe3bnaksgGWX6TWfMKfesLGWVa1YtW+ZV+aq2f5b7l3Cavcx3vPt+3QQCk41ZNrrbVomcliZI8FvyXgRTaqXugsyo0Fw6GXqgpeaHZrzis7h4RcRq/KgYSuNK5+KzqBSa647RxS3J52SyaGknVKHkSQpYq0ukqU12WqmRogKAMnzyaZPw9LoZGnOJQSJ4LDqP7YvwNC4ZhNjc++kXpbbvvzAr+Cz21h2AHehb7yR3IPdZ9Y40hg7Kco8/cNR5zpdHYOm3peyBsGwr6VNDTc2zyCKJUr7YCmmRIrRRxJRELD/T0SsSyaj0PuLBVMmNDqt6zdxqck7LIhLVDXcc6H6z8vpDUN2v7btTfdT2eEZtVrt7VNemOx69yKzly3Y+cqUWd+mqv/74EAAAAmUXdVrOMNu7g0arWs4bZvxo02tZw2zvrRqtaxhtiS2pbLN/tZK1gkHGTQ1dNEaFH2QtCytYELODc5b1kcMocFctJa8FTBhwK9GGXVbb5oVw/i2FehA9m8Zr08CxqAGusZyTmUdiLTXyWEf9zVeMSYLDxeIOJA7wwXJIdi7V3WuyxE2mrVe3YObWM00NRqkvU9LPW4afi1L5NneZTjTRaMUdLens36vVXdl9NanKazet3IRy3Ob3j2zvXec3zLPG5vHmeP4Vd38M635ZfzDnOfvl78L2+dyt8y5zu8M8db/O9rD7R5OFdP3HCaWj/////////////////////////////////////////////////////////////////////////////////////////////////////////////////////////////////////JJSkk0m11tzWBgaIwYsHL2tCHg60lpKUCLsGXggGjc0hqS3aSB0+Kcc2R21XjDeRkCBr1tOok6uKDZFbmpjt6vbeEmJkbsxaUUE5Hrk5SJPvzAdLOTUp5Pw7DHgQMWmp7KI7r9iFDNSu9FJXCY5J6PGGYEpHJU1vVZHK7UzLd4z0YjTGmnT1SA6KPTUMSOPUUzJbFaOTFWNxiQvdUp4PtrFHG2JmD4Ol8oduLRiSxymh2RMpjON+C55/oafqE0sMvtNYWbO5fW1KrNmlsZRv7+E+0z7cRlV2AZBVktFjYm7FibptQ1F7UO0lWfysWQAEXJbLvbJLAxZwKnzOgghUgqUDXUQfTCCkwDJlrzEbLAbHorB7pgIUqxqCl/ICglqgOSYi2ZbKQAw2UL0tuRRKki24AdvQkFAF1s0/Gn5WAuQhlohuA8w5UWglOW6GTp7OorUkSoduAn7l2MjyoYrD2U7M5UlPIJZY5SzGUpnrX4X5TWpJHHZD9iIT1yXTXcZirT18cq1WMbu3cKtN+Fy9KsKbtmarzdL3W69By32zfsXLty9Zuy7n7iNiVXLNjO/nnzPmeHa+Vi/ndoMK1+g1U3lfr1McNWP7/MavOY1ySYppNd/tbc5QMADJEeJhcRYJiTruqAARheSsDQH3lAZAvupq0hB5+ArgOpCbUGL8FmPwma/xfgcmUPZC30CUaXMunohPocDAGLu+2aOcbM4UodpZIgi7smgd8XdhbjUdlpMUCup+q+z4yGESN5YcpoPaXO9oYJrxqMwLG8pRTsvn+RWN2ZHD2EuyuXqCzhKp7OzXtUNSQ3t1vichoZNSS55o3EGLTsBt6uLUuvy+arzVHurYkNSOa+SS+emaGXUtLUkWdvGI9lktl9PfhvWM9UtTVPSRvVNKabuH8znZ2Vz315XSXZBZqSTONy23G5UP/74EAAAAqnZdRrWMtu3Yz6jWsYbdg9o1OsvY2z7zRqdaw9tgCUm5bNvbJK0cgBlUqYEICiK9iY4FwFVA4w9xpr9solKXVycpH4UqIFkw1OHjYGsMpe6StFVjqBZQbluu+9F2Or2dRfLcKfKQypoVMz2H5Twgnj7px+A18P69jquu4lMrLnejXMp+UY7mLN6tuhi9JQzHaa79t3d3KXKa1rCZzwuUl2pMUFNQ2Pwt02+XO3M7uG8e1a1blqxnnn3G/V5zu7G+fhzusc8u4cz5ux3G9exyx1l3DGxl+scdc3rK3lhez1vHeW8NZ59vKAgL/////////////////////////////////////////////////////////////////////////////////////////////////////////////////////////////////////////////////////////////////////////////////////+AC05HZd7ZJWfigMqg06i97SRIdDKl6GghvCZxIGQQMmOyZ+0FS/rKQSkiROZVm1WSzNOGoy2Jkw/keT2v7Ozt+kbETKkCw0gg2AnZj8DzsqTFElLlnZNPP4x13GvNedQqjnLPd5ztHHp6WWGZzlfdJbtVK8/elcdk092nq57xtWtZZV9UNNOXat6b1av7rz9bHK9d1XkctjVHu6pU68qqZU2XN7tY2bGcxOQrDGdprsVu09eNUtLNzlWOWbl3DvL2sav0kXwl9ncdwqXIj2rV7O5YZy+/ylpreNTswCAgotyR22WR2dTKEGIJEQ8cBdKt5iDHGiZIQsI+Ku3IFApbJYbwdi5BrKh82ncV0QxCRjfSJrPKSPErRmDVkvOdGpxULud+f8TGFGPJKEQ8OGBLVAmTz5wBBgdmxgT4U7xIBoTFlh7N5SIvRQmZ44dHDBYSOLYKLE755TrL7WOz+BYhq53ZbV52Pr7wOIY7o1n8Dcd7VuvjbO1789een7zSd2Znr/TNu23r9279yxZU4cOz/JQljFOmBhZezlYaOW2ywAFlxuOXSySy1BEIgriJyLZWg2QQAjc2TIkyJSqC61RUiWL6wNJOjB08ZTK6z6roaw01L9Yd0YGsZ0tJTvvASYjmQ/alEsldDK4urYmBJobJErxJwkYhZrkIGSACDFW6zpdSKil/pWJxQQyfmWgS/nnDfLhWOBzpo0x5mmZbEd55l8ZoJc2JvaVQSMTN0XxAN7UsG+ZbA5pkL8dacmNwJAgWEI+qlSZY5BYG/R+OKFmAQis0scv7MoVMIQGgc6WewzLRxoGRNe11YjBFwBOGmpydoWiDzJ4WAthLF9R4bR6E0aa3ePDU8bUTb5Fj1lzbKqx7EUqfUZzrZyQ5P/74EAAAApvZtTrGGNu5g0avWcvbZgxl1WsZe276TRqNay9tgAQFHI5JI243REMRLTlLupBteUaokfUal+rMl/tLd+GIMeY0roJNQvS6Lpdf6KLLKBTLn93N2YRKokDURq1as3J6XYwfPNtc6hQPs0XLmALV6QyIS9y50TjZWhq3RwslZKa2JLjSZ3bs0uere2l62rSVWrar55x9th+9ttf7ZBdZejzN2nkok3pd3stbqNQIX411cvr2zbGt609mNfSceytHa2nq2y2R5XK16s59mhs3/////////////////////////////////////////////////////////////////////////////////////////////////////////////////////////////////////////////////////////////////////////////////////////////////////////////////5KSTkkclkbdXwKjpUtJBJpiTtQXCv55R7EixlbjSaKRRgUMOkYcAiRbrIJuWQa9c0/rcyZOIwPKKevLY/RXUv21ilLOymlsZ9mmJ27SmZDujFgJ0oXMOdiy3MsJ89OaK3voxebStch05k0zvFdt0xKt7FQ1ZozJ5PR2puS7DLO0xmt2m2JqXKpwhahamuZ8rm1oOF5OX2MaTOq5EYokJAwpRLIGjzT6C1uUqVUDdLNHdKqy04QXyJcDJDfjHE9Y107fsqvQp8rimsVY1WJHN8RPSvlzkt6hOp43q18lXJtQmOiYa/VWEkkuy2S22SVnyOgFGekkpi9SmytyAFWcSsTADg2JMz5AVHLy+RcRYyRUudCCXwc90WOFUEiXbgqOtFLlFhU8ZHs4X6al7JJ2fflUNJJYR7acmTbtyAuz05YUzKojKP1ZRS1dyfVclW+aoGVxDvhjrBzCYn7VCvnMfE72taNUsryt6ws+FCiybiyWzbUCr2BCzmOm5sQ3CeaDveZ9voED0tNmLnwoNW6Pa1IMTO/uLvPpW9bbgxdYvvzZrWSudXjmaIkAlOOVy62SVMoqBAKBa4JDXXRYSHQ4rDm9thjBW9Q91EYkkniaDGSCdL1IuHJjqirXE1JCQAkZcGOfWn+RqBHWkRdlp9JL3UmX1ytSuECIKdiMBHC5J0sA546vAdJ2Yco8CqL8XwcRtkuXK7fNxoIsOWsFkhqU7EsujW1EN6MPUYzInXaPemirU6gW9axNZqHldzadMZOkktrzbKoR1nchr5JlQokQT7aGm4QYwC+2U0BDjcNWzpIoSfxegkxbS/M6hPNjQmp0rBzro3C7A6xroeZx8UVh3sKEpi8cz8nqa+IG1JZYVpbY6ZJS9d5VCdakLlVciUP5LyH8P/74EAAAApYZNVrOMNu5M0ajWMvbZrBo1Gs4y2zqDRp9ay9tiSknZbJtbJKyskHHATOPMldK9uxZtW1Gk/BihVHKPx5o4qGOy5nx5Q3qss5QMbZlZwjBAMmk3Bi1uKTNFRc0hRJ8dzMHUM5Eqz+Cw4PpmtymOTMOxCrJjGKT5TrsWJbS4Wnap5ZXzpL8qv6q41qblWpjXrV5Tq33O19+zn+qmqut9zsc5d1hzC7ja/DmdjXcredNuls7vfhjrdytlTS/fKWr3eVrmu4UnOZ0WdfVJ+GVi1+/x5dz5cyzxy7lvPLW91OcrywRBX///////////////////////////////////////////////////////////////////////////////////////////////////////////////////////////////////////////////////////////////////////////////8AFKRyN3WySuGgyjyrlNoSQlglQm+wEQDWKIQRGGHOVy2GVzZiIP8nFHqZjCj7YVlSNRcnCcB5q+q8zewoEXKank8CxSAXVjc9FSEOYkIz2FHHGhKqeO1uIp1eS5zOaGuycK42VKdD3oW2JptkhJlLMkqsNlDYJtKZyPZiYbOoMDTEpmWPFrBhwcv2KVENU7M5NTmnH0ZSNi2ukO2kUw1OY5jTtNi7WtKnKWM9YTZ3KZPqsvN4yqSDDBc5l0khrFfIhDx/B87IttkPSdVpTwb1kgL11lXqOkY/awquLWqEGuux7YnAkopyWub6ySlQEvEXtM5QaVWsiKDAWLKJGliRQqxWZ5BaUS6jZCcOuO0h1klYigVGl4zBI1V6nUW3hjXtyuYAwoEt2Zx9r7WJ99paiZQ0zutOctQF016MiZ4cDsDSmJwO3rK3gaFK3nbBIHKoJ6c+1STFqpM6ytZcxpJR2kpJRfzvY57lty7YsanLFuz+eOtdq5ZWJupWpbkiucnKl+vXqTOVjDnMMa9FSZ5UmG8+Z7sYV6fG5a3jld5cqZWvzt271rLd/Cp/cs88Pxx3jz8qtSkud/O/YBSSdkjl1skqsqPyHq3TaRzBqwIBSqVSZcLXSgOrTFKFIJLdOVZypT1UKgCQc4vuXNdb5voPJRSLprUupJ3ODKSXx0FHs0p5PKYI5cdqUWwuBE6cy0mTOHHgui4CqZle3q1cq5QOle4HbhC3yvZUW5p1tVL8wWeJRC1ZGOF9HVGz8s8qxTHMrpFJHZVYjHytdUaV2rXkkc34atVq6gqNtWWSImX7jKiBDn0B7EbEux2ZehVqtG4G3uFpkP1Jty4fNxcjifIJzTarixZlc5vYRyFUQxRwtvbMkNhrHaXlVDImG1h7Q4KRdPFLBP/74EAAAApoZtRrWcNu240ajWcvbZrFo1Ws5e2zxTRotaxhtkSUnJbJtbJKqxNdASCDAkGEgL7ogPsmMd8CNAodbpEEzVf0fVHCWRnzaO42idrMlYWcUxIemcm9S369u/F5qnERNm1ei8Ji0rj0Mz6dsCTGTcvuw3UvzYCVCsa2ERh2xB8GwPBd+jpssvi1mYw7XuzHOZ1LtbG/Ld4W63abvZqkpcb2GU/jjS559kE9W1SYTFzO9nle/e8Jucs8/KlvWs8+ds3fqZXvws6/et7m7GOWu0WuT2WesedlVNl+eVWrlrXMu2O7q6vY65VIpv///////////////////////////////////////////////////////////////////////////////////////////////////////////////////////////////////////////////////////////////////////////0SWpnYpdbJKlgoOSBmACFHBAUw1G9UgBAAMQ8cW9ZtVcdpTm23XMSF4mmOMsMqo/jlLASIqDqFTWu83EYflsrMIdvorB0vpsbn2baE2HI+hSEEzobqhZoYNyAvs6q03RVajUe2pNydv46RPJYq9kMDdXsrbaVmWm9xSEfOrayo4bbBfQT6utq7woGJMN08jc40dyKlcsul3SO8ch1LmCw4hwoSjkY25KOJixdPYqIdwFf3qzJddo6eJeNEa2VxfIdK+b0LZGLURvcKuTVVyYXb1g8zDZvZNuoSidYRLasu13+1txUMMABVgIENAVn6MC8xYgw5QaE1VQxMdpCo1cX75KGaMKNrLH4EYDVXGS7XfBRCq0JKZ9LkX6zOHnidwxumuPs6LZJY5sVYa8DVCQJ54dXBBIx2q1K1oBxLyuIzU2nxh0uVY6Y5JH22jMDLfLEd3cZ30RjfridtxMraMjg5v3bu0d84acL2b8RnKHBhMC5WHmLNrM3q2RXU2wuLyK5K2C1S09cTr7JeNt9NrEbNLVlpmHBvauKx4sR7l5SJf+DW25sXixMxnjE8pWDiPPe8wBBCpbStkbcLBAwQpJBEQ5aE4UkuA1ld6BEEmlhGbyCmVuOGyEF2KkOrbu5SJ0ocb1oT3lVo1KOXsLGdJu5MFiFjchbuvZ945HpY5BncnOwVpjdoLgS1G2etbBo6SHdw5F5Runvxh3XDs2HvXjf1JX/kcPwqNujYi8piEkj8o7ftz1HSVY1Ln/hyBpVI5UzmxLpVNT0xhfwszlB8OZ0mMrlkrduLQM//xeF8mJqRyGenJnOGo1hFVO4IeSWPpDz/x2xEOfYlrkOvQ3pPQS3KU2ty+3uMTL/R/N/5XvCLzNR9pRp/YLkNWhqRqJwXErUlm+P/74EAAAAraYdLrWWNu2Q0ajWMPbZk1g02s4e27yDRqdaw9tiSUW5JJbI24XLVuLXIOg1gbQQpwXhXIr4DnVYluPGpoxNi1zK+LkmKOwey19SmRQ0po5BUFhCZTi0LNqb78dozHHaxuKNNp2XwQ2CvTuLAmI7OuhUGQ4+UysFa4+GLoVCwtpTBITzV5IelX3KxrBwPLJlmwIbrSldSOF1v17DMD8tQrH1jN8dvc8cvekL7TeMtIqqaRomqq2436tHksfyM/leipTF8bFJyv65WuHP6xW3xYterzP/rlbQ5kXihUFsE/////////////////////////////////////////////////////////////////////////////////////////////////////////////////////////////////////////////////////////////////////////////////////////////////////////////0SUpHLJdbJKWbrM3AwBBwCYayhySseQ0MG4opJ2OYs5QNMJ9IWFcsVqyWRxBghEdYjQirVL5sTdZiq4L7wPMUQNOxXCrO08ukfblxIWUXhSCjc3GR8oV0IRaAaapW2RE1YYrAxUht0B4pT8b8zPTgPdy22sX0raSxEcxMa4YUuiGG07axLzI2R75xRzUyNZ5m+eG9gRrJ5lYnF02say8a5XjY+oqboxr7xRJFXTRpGbTtxrWHqK0wmzbBEb4T1qc27si5gR48GI9UHu9mxO1K9c2rC1XcSj/cUAFBtyS2yNuFgGaABitJYDMIUMNMawOoMGQuzZXSrVUIAiS1LJ19TCBry+U9DgJhr/MWYPDCjcPzTB4S8tWeeBqyto8VUzN06HbYgmA+D82WzuAyei5MSX3XZ/JM5yBNNWNRJxntEeqt5AooFBEeuVIUWqmY2SBHiRXT32gXnYG/TjPGlYokOA7eNssL4i2xV8wx5dwYkGvljv7WLa4ePCtCjwqwNXrl9e2KwK0rAruBAx7yZlvLSDSfMLe95+cfNa5i0EhxECXGgxBKMkskutklKoltlOlZjUoBc4i+BDB0CyjTsIswWKBWujjTymC1hYuCiLqBgy7g1RFSL33zedJ9pSckqdCHqanjtLEVCJu3ndmrEBPI111l1PVGi5nWEDEEKw/kAZCJUA9CmZT0cCcLJK51YvI92ah6Kwlamc4OlAuX6oiKBOQbP1M25bGBWKY0SCRkNHrLmhkM/2RSFJGcy3w4DE5KhvTr431GWwlkkBXw3BOxm1XGIW/DAg25tUdm07j1UTa0wE43q7Tiq2RncGND5Y7IyOTPBVj5yXDgxsz+Axsm5E+lkpZ9Au9gMm3ja2KWKrLVtZaiv/74EAAAAn3YdXrOHtu5A0anWsPbZsZm1Gs4w270LRqNaw9tiSSY5LbtbJKwwwoDKfMElMImLUiXzUEVkGm4snSpVDzLx8kmsShD2BHShwtdIHAkLNIQra2AVoUfcaNwDJ4nWkrGLkVm4etWM5DIJVH4Nf8xV1gbhenJnOUtpb0qrmTl9ZFCzMelYa7mwq1SxpHqejXbVbH8RzZ4WHtapluivpp4N4EkOnuuJ4vjxbTz4iXeTXWI2rbxlzhKZipqLPSantfEup4cKe3tV7WbcCFaNe8HGoU+baxqDre65ru+qbp4MsGKfxTX/////////////////////////////////////////////////////////////////////////////////////////////////////////////////////////////////////////////////////////////////5IADkkkttklU0MgwOILMYBReU3bCICwktgJP+ih6OOOFUg0jUnXhtdSp4NgRS+Q08JhlvWMzbWGhQ1EpNcpcogmlLeRuAaancOGL8Wj9F03rPFIrE8jVCijqUV86XE6QcmtCU4iZ0efhit5/Ic3ZJnDVdG988guLcX1+v1fq5xVxReM4tjxkjqFinVy5ZFSiYsNY3HL4zK5DWRMKY/G+s3gzKKFVocl0iEKWFdIvKxSzMJc0yaEyhLg6LyvKFjN2huMcd45KdWuJ/wHqjgMnUp/t1nFegT1pBrqFWsCz2SPK9vAVQIAMbdm2tklaoCYT2eMEQeXRSUtEAY0BHxURWpgaCwCBFADo4Ko3XRehmn4Ig28WIIBlmQh1CVicUzAmLjvayFxCEskclp8vZ09TUoJbVylBmzwdNtyoBkUXaxKYNZErG5FS4uaL5XH4mLL8w1yQyn8NT1HPyWanrE5K5Tq3TWssr0xB+cUr/2eq2s5rLDVrt6/e5S3rN/lepuamrlPLbdBMzctna/d3d2JulrYS6mw1ezs/luhpL97C5ylxwuYSnmVap9X8bX38b2O/+pX3U/PlnH+c7WyDS5BADctt2tktKgAyecZFFtzEvBqMu8UOBBOMpB0btQLDbxi9X0WGfxDqW5L/yYeA5TzM8eFzF0jSBCQbM7LQU5GlR+ljg4uOw2x56X6nGqqpNOjk8/TBE+9LsXYcJyLsykSlDhUjEwHOuYS0o9dBK8708ohDYSEwpUIYojA6ljI6VPMS7mUKogqZdRTmT5jzTwmBmLogoCRLewnhLAMdFM6rgKNqPSAX98sapOu2eIfrEr4zAmFeJ+OFWEqqSM7hHS7pUkxPi7s5eS/C3II9TsH0rYCHoc+hsKVfpqa67bcKFQ751QbWo8ks8ZW+JimH7izT949P/74EAAAAlSU1PrOMNs4O0ajWcPbZ0Vn0utZy278DRqNbxhtgAgG5LLtbJJIjUJOVdiohBQGFpFUiaishpTM2bjQqGgdU1AzTUN2g4NMEGpevmJrpW7x1SSytV11Z94a7JIkgZRuQ3ylTsw87DhsFiqv1hXhjUhoSqISA98SqsEdaKOsyWkf9XsrgqP16SnkM0/tvVLHatatcmbOXdyzOvZt0l6cvapI9R3KmN2597Gxzs1OVNWLM1Zmu3sM9cv2s+1q1Lb7K6k5T5097sM1LH5ar55ZZVtdzrZQ0aAJRLgRPGuu0qKrcO////////////////////////////////////////////////////////////////////////////////////////////////////////////////////////////////////////AABkksu1sksWNYUhZGQVhhMNk4jEKY4qnSkHNJiN4MiBq2zKcJ1JTMAQrgtdWkYGCt0exw1co7LflDUadudNIZWjZH4ZfStBL+0iCaCYeXq3R7zBJC2QSIkWUeYyQgsMed2fyeYFefBXuC/Eevz+zq9jSpEUTEpn2sNJ8tbmrlhTQLK94SI/47DrapRUVjZUc/q0v2XuUJMH8cqSYGCI4oUpHyzRVs0Sd7NFiN72N0IjLCebVNdluxpCAu2xnco6keRGBwiQqKaazann6zEYG7vZoMGtYu92j0+Z6t0WLSPIACTHJZv7ZJXnC9QzgwFDiyaEwKgh0EaIShOEQhyFbkKGVoBg1BhjPF3JEFpXGWoZq7sodZYXOWs7r7DkVB2B3oYYz56FKFA18IJQcQuZhgsCq0oFUslqFhUCCCIknigARnF1YETighWNf65lYV8OzDLqzM1UrVoTAucM0cUmNQmit0dypS0mMhuSp+qG3N4V4pKobu6qxrGVYV5BeqXojK6SNTucql0mtVccKXP6vZVHp+l5jZprHN95LdY5Ukhsx6vzGazyyu8w33e7/15Teqd5TZ41732O2r2tZ75dw+f5Zx5j3VvO9GJAAklt3+1tzNwTCGGtBgAeysSMmrhUBEkaQIcHvSJXOzCUi0nPXEXIrrBJDPMIiwALJUqiLssxWaKuKF0z+tyS8UIonETPxc8aiw+A3EUOFbNniCVTIYjLWXOoIjubL/gZ2W9VLBsnu1WqQc6srlDB4ah+PU0ka3lNY0Kis9NSmFyd8X9paZnEN1KOxTxOy3CNr4qxV2qS3ahcilUBORNV3fiMmg6Txi9EJqGoKtSCURV9odvyaCqR9Wuz8czlcAzsaii6aB0aSo7MV58olsosz/JTKuu7VpIbm4acKG7kpzd6JXZuZi8Oxx7qfOtlutYsSm/U5Wxy+S50MpP/74EAAAAm+ZtNrOcNu4c0afWcYbZyJkU+tZw27yDQpdaxhtgAAHJLN/bJKuki3Hh0fC/IaAv8UGDl66IynnttOmEOG7Wn8tJxwaBRQ+9g8g3NN1JKWtTsM7JSlw3ZdSlgFaiCV2g4xbyoAcMv0iIa4yZ5y/Kw6rnodVP1Z7kiDKqq1W6NMhEnfVuz+SGQTGdLctSq/Tu1auUmUMWoZpJrKvPdnpfhnS0OuUnw5PyLDtq5K/s2/maL6Smzx1altHl9mm5ljd1Vy7ar541Py+zjXpfwuYZ/euYcyy3yzlSd/Wv/PHLGvh3eWP7s5a5veXP/8+81lzm62sWf//////////////////////////////////////////////////////////////////////////////////////////////////////////////////////////////////AABlts3+skq7TdDAHKFxCWJNtKJX0JEoGBIgBhYFeYvOiowZMA0zMGy4KSb3DrlNxpKgcciMpd8ZQ70EQe6qdzBXdTsQ9l7tI5pKtThleohY19OkkG8rwvswGqQjm4vDzotPhh1ojB0Xo2wttG5TGGQRqtYizv1be9V5furjfzpK0zNOvdzztTGVXlJBkKpq2rtq5bwpnyxopm1EM6SYk2oe3rHtLWvV7Wu0uO7dvf4x2UT8zyzTWLFNS41r1rK/ny1O9rYzmMos0e8K1flr7PMtWc7+FzvK2G8bncd3Mua5eABJkt1/+1trMAY9MMJYelMW9SLQlEYtYECiEgFYVCF5g4861mJMOYoAgVhlH3UM1BNAKhly24LOVTSuKig1LPsddpFYLgNhe8v+gLazFWMN7E5qJN0cdlT1Os5jpPqQJVskC6OwtrbJYy/kqUfdWtHXRfS5AEMPz2S1JnupE1uapLVeIy+kzkcko87kFTEblMofrOQ1ZTXy3jItTbvtko7splE7L6mp2au1KkvltBBl+zhh+NHL7WFurdu4y35uOSrO1MbwuyzVSxYuUti/f1rnO/lnrL/1nq53DL+fl/9zqoZslwAAZJLNvtJKqoY66YJoODBwmECFHAsFHxjXkHEICAGYUBBIQQOa+C1ysAEISAY4ushSm6XlQRMKfNU6/wbxsMXh9qQVihuoapsoM/qOZtIRHFgt63AGoYPVQ2WgztkBERs4iDEZYns3JAAncpzSOJKGFxKNMXi7+PwyW1Ha0Qbe/MSyVrZUZdB/n2dd9p2UTTLWZ02qtmm1HJ6pAl+C4pnjM0NSOxPud+vyJ1a0pmPtSqepsoey+tHqWYv1LO681DudSIwjWFu5LKtzDXNUUssVrXatBjjQQ5bpaW7zGU67lWq0+XKX895WM7+scr2e+bq9P/74EAAAAptXNNrOXtu2Q0abWcPbZtFlU+sZe27vTPptZw9tgAAG5Nd/bJKhkalR2nIGl4HVjJCeNNQKiSq1TOTumoQUoPpagsVCWnAEpEQ6+i8IQchIRaQFpriFoMsX1SN3SNachlPR5iTwKqIoL2uMZEQSSlZCa8EDhCFpAAEqGlwHSZ6SRQ806W6KX86aOmCC3Nllt5EhLLFDhyVZcskF4za3Aetsjy0KPCVDz2xGzHpvwIk72WeLFhX0y3a5Nblcou9xqf2v6f01jOZY8mM0zSmfatYmtb9L+smcU/3mKHlDkQY/7PaiZ////////////////////////////////////////////////////////////////////////////////////////////////////////////////////////////////////////////////////////////////////////////////////gAAuSSbe2SUucbHR+twwChToDlAiIB9MKQBkxiG1iKrFRadB9C/aOaHiFDXywBrSHNTWE9gOOjilIyaXMsEYE13Sk9LTL7dWMs0iTYEqk8oflrppuA0TKPVDR+jcPQKgGaTYfA6CXtj+GyzJ60BLKueDAZVXCXMY7oaQvGivaRn5vQ7r8duy+lcWBozO30jLnUChjTQ4szOo5lUxSHaoD/zGblZHq8Ur/ElnksXLDNHhq3NNeLmHEjXfu9xc4pLBdbh6j3xiHauPmlMZo/+8yXrXetb36RINXoABMlu3/2ttYWdfHKaCFD4s3OFU4CgqsFEpwCU4bglOo43XiZ8ypP8tyLLtQChS0hYRSTdWXCANrYjGIrVNGjscTxRgZMn8ZAKZcdTFdBdSnKg7OmGLLf6s2hP1eT8LQU7A4noSk01UeTQfqnOyR+RbYtIix9EqamQ/m2OysD9jiOL68d3Cw3sj5a05HE6Vh2Nh7q+8OFEZXjW6nhse0MgntmsG0mNN14bPVbZXLWNQW91fbnS7PFXqazE1M1Qm6aLqsPWYW7btnO4u73xr7xrdN//71vNcT8HCgAAXZLP/tbam2ddQT4NFAYAfAZaVEk78AKiLEpVTj9CyQshhhMIiArQDRl1IUWfcAtLLZG9Awl5AsRAI7lqRFv4kW4UMEYXdSVnVCWKwaqYxqSCpAkCbbSwegrxVqQIGW8gAQ8yhPB0iVEcRb+ZSNbatHefx+oaPpCF5ctJltqIP8xY6nXR+pxVLJUmeq4CSQlStC6mJ4ZChbDuP9DznZY8JGH0jtluZ1suMNtsX4nR3OyrSLIoZla3Gg3424wJGlUplVOayiWxYboadyn2TUNkkZXysfxXOPuma2v7XhQLNec+2q0+LyapSe0+qWk6v/74EAAAAtBVdRrWHtu3+zKfWsvbdjRYU2tZe27hjRpdZw9tiAgHLdf/tbaIBIh6jpJfCboceXIlyTMKxe+vGolfVOfcP0yphdKIkJ5RFCXSgoqgitz3tLWoj0TMhl1oi0xIxna0U5UH2mMyhyGGVqYONAzsOSw1lZf0MVBOCSq3Zhlu5eD/E+lhLJvx2yAq04pC9qdUP9KFuwitK3Mbbni8zbEVzZNpRMamUaOZEVBszRu9i4mcm+7JAjtu37zxnF9AiWn3WTG6UpLmLe0C8d/vVrxYlcapiHbOYL6XDAVW+PXYpLr+uItvz1//////////////////////////////////////////////////////////////////////////////////////////////////////////////////////////////////////////////////////////////////////////////////////////////////////////////////////4AAMltm/2tlQQktkWfFlUnAw6ulFwejwyFwcpEiiQrOlio7yhYIw5iqIKOrAt4HCNupaRDq1tomm3oUCZJMxuhTpWMtV6AqBDE87SeDgSllyE4oKlCy38XcScxQ+VEI8QFrO45QijhJgo1bK8JAdByG6qnqsHWxCwmbBYIrYLIlbwWHuDmdk64eHNWEnaK0+HbcpVZD65Y4Nan2OFXIxnYWBNqZUISbsyAOdWum9tsk4iHNkjCxNW8eur3TWZn88sG+c1g0vbMCLGpS19V1nF6Ytn4zv43fO9b3nGvuDsQQAJJjm13+0krpDzExZ1giCUvyvAUKAcqjmMiW+GQDGp5MUnEnHkR4kSHhiBQ+TCAo8ULEYaWkRQ5rVkwkZtRluz2J7s4jJkHQBTwe48AMDizE1iMVR6Z+yhD0eL47VAfolyMiwoxRNJNzxMFFQl0o111pQuaOVjM1PpGowlfHvdhULI5s7UpdTQYt9+rU2MMTMG+M1o+1XPzuK/g3jfx3+dxczV+NV1ub534FdRsTW3Arq98+tLYiV/xSAESs/ca6bG6VRpW8MAAB6Szf7SSrSB7hkNrDiqBRepwX3DXnFEALnBCrRpgcGusa8q0cSFSlsQ7TWB5TgJijTEwZsqJfQlQohK2hQYyoLDc1lUFtWR7cCG074KR6iqkk+jARqIkUBlANVOdpNF5uOkzS4AOxgFChqPL4LkX1EsDapzKU5kGKWxPMjOrhYkJc2eAfqHJ1Jnknz+ZrQoe4zFtJMmLWlxiBBb47NF1JLuHZT+JPbU9osCBDo54jN8S0SWDK2RHqqjOVXCDC3asl5sW9ocWFPWlsyYiWiZe03uD81vnVdw74vPLbEuNywP/74EAAAAsXWdPrOHtu5uyqbWsvbdkVn02s4i27dbRpday9tgACZJvt/tbK0YG+GA8zZDi6WgsQWnmTIBX/Em6wGgCMJ4IWssYLCcomiBANuJFB109nMJhiNrVWiGYbKW9kiijA6RuZpmxBsWnjcR4lUmXLdgtZjut1EiVCTAXS8x2VJAS6wvHqZB/Fm8Zk63WTqjgIt0j3NTrt48U2MQ5G2E4bwwrp8/s/W4iHuErAoo1NTwo8Fre13WH3Pb18+3a/cW6aS80a1WT01WuMZ19T43rVvTeba+6fWL/WKfyT/7u81RRXwR8lX/////////////////////////////////////////////////////////////////////////////////////////////////////////////////////////////////////////////////////////////////////////////////////////////////////////////////4ABMslv/2tlUeMLaMemMYIAQIeFMsHSpeSHFIlAIuvI6ImNO4BUYsGigHGlVIu3DhdFLcUBRPTmS7TLHgRgAicX81J90JagwWGYUAQ1TPqLQrgaSzB0F1qvZwhPZ665vlvHaMM6VyT4lZ+HE4JQgi0snOrkYrm9hUbETtSoBXN0aQhR6h5XnUCChDNBUy4OBTLB/xB62k+UsTZZV64RkG64pGQpHxWJmeqVzWWRXQ1CuDqUM76MyPHighK+E5sN/NApFiW94vtp9K9xfMWDTdPSS+K0rnd80zu197zmlvrGY/1iPlCCIwAAY5db/rJK8JpvkLLDVCSIyDRkIrpgQqBkQ7kp0rnigsKXQuMCqRhKYq9C2ybQ1IFBEaHmQbiQpJRhx2QuQwORyCZIoUcNXIDgBX66HQToa0mFfUOHPEaDHgJp0PzEph2wFsMgXSAFMuinkUQSJ4cJgTJsOcQI4WjVFSjeZqOMo3QVTWYzV5qmXioYLLzupBnNFmS0kz90TRaSncwWzInk2daKa01JIsglWim1MyNk7qZGo1Wz2nFJWRrQqdaa0FUUVIrU2pRuqAATJJbv9ZJV8mhgmujiMMgnJt8BCgMXeI5MsRGMSAdddiKgiLWk4TNxGgFol25g0JuIwWw5DgrpI8ecSSDoEmpaqoZAKmt9HlH5S5TQWASZRPmxCAnpGl2GwYkQiaWMl5I2MUs1gN58mYhhYS+l/dMBAXI/VAgD3QhUkLRq4e1evY7CqFftjpmFFcVPu0WysbWyaVPOMVt9GrVpkOdP4O4r/D2Mr4D6RlfQLuoudR2OFf72/pFh61Bi2lvquKeE9tTca3/rPveayWtbEW19xPLSk2vWJPnwffcXb7HlP/74EAAAArmVNNrOMNu4+zaXWsYbdopl0utYw27dzRo9bw9tgCAHJbd/rJK2EzswIUWTGg0DWjioIeVKURlCoDXNNkIyIFM0tWUionOrLNBQqCZPYMMl++60XIIZBwIbqWH4QnMHTiM4m4PQ0IICjWvIKkdCCKylb8spAjVujpUUAxZoLGFHh4aQr0qdMxdSB2KO1E3GZ/HJPDLUI86+d/Kmv2+YcsY0uFfufN8pM9X+cxsYY477zPD7v/3eP28bNi3Wy/u8dbu5Yc1+secz/meXNY1c/3q93DPus7uEDwOOWRnfmnM7kjysWQVc/////////////////////////////////////////////////////////////////////////////////////////////////////////////////////////////////////////////////////////////////////////////////////////////////////wAAY3LNvrJKo6aB6ZOESBCUSBCWIwCDKL9JPQ8JCFwZPiHajUPuwMRUyJqsHGAqVhcaK6QbNiBI9Vk6jDzxmC2TlGEUVXImMSUMQhS5amr4uVKmtt2FlymHyiCtCi4QBp5wSpwqZsQGSW/UyFWtyg+QMMWS4cBuI9UebSH5bMUl/fZLS02dTDtnOVSbHcIhMZkXIOqR+UYXsO1r1/K3+ND/c6lBI783hRw1O2aetTXK93V3W8r3Lt3DDsvuZ5cj+926+rmF2nv773DutZZXsbdreG+6rVM8scd54f/d5f9y5WyNKgAATSW7+2SVQ4w04irrCr6JgL/jpVCc4KCRqREQVOzlFa0j+/T7iSnEfqoMGTaS8HuKUN+oqtwmGRFX+EIb5yVaGDt3BBYdVRcZR1U0MLANwgV3EtGIMDCk0u0yS+Mbaa4sODBkDn9k7At0mcjxpb1ivT0t/57KU2Prz9fmNm/n9ui1/JfXwps49VmuY7ztXMfs3LW8csKLDLLlJlYu5cywt446v/lh3PHus898z1f/92K2Vyzh//3WsscO8wyz7zd/Wsd8w13v75zu/yz7cYGTAAAxt2X62SQZBjDIQyNJMIGR0VCgTGRgWQ9achFJC7rJEqkPTcB1GPKrgBCuyZLrqYVAx5WIRAVuYaLVSrVKwd+XIdVWh/2ZFq5C/QdtCxi6QzmIWrFVuNkFsgJoD4K8V0zDUXR5DhFiUZdpwtE6sfJxgV6dnS0Q02dX6Q6MwNy7hP3KJaVwetzOsZcC3HP6nKdz1srRcqxnVFGtlew6xdPYTUp3JklcVVSsm2qumx6zzSZlrvLbGsyOMF9d5E9pZosKEwvdyuMf5+d2+tUxTGb4/3rWvvH/xjP3r4myP/74EAAAAtvZ9LrWsNu0mq6fWsPbdq1n0utYe27Z63ptay9twACZpLP/rJK/gZOJtKQxhQQOFvEi+Bzi5A4wvZM1l60SbKcRMLDJM7IUJorqrykGg4LHgjTJW1MqgR4bBLsTdeHl6Fq1UEGw4i44iAoU3osydMd6mHu+XnZe1hSBb+CUOy/4HTRbOAVuO09c9pYd23ZppbC25x9zYJjTYZdL86SpK43T2qrsWKXDc/N7v16lq3cltyhr3sa+WVeN01vuOHM5XD9jLCvnjhbuYdwwty/K3Vr36+dvX5/qznlhX3jnzVfDeev/HL8P3jnlz9fnzn67reOP4Z5Y/vlf+Vc864L/////////////////////////////////////////////////////////////////////////////////////////////////////////////////////////////////////////////////////////////////////////////////////////////gglVya7/a22HBp8cp4YkyX/MIIXaIggl3ekvGmYn6g6ptEi3OncbuaViNqRFtEt4BCMfOXrbsmeJxeV63Kjb1FwmbxiNI0QMnuEaYOnzLmRsVcF2S06WKlxclSHSXCU/lNpgIRGdnO6NY+2A03N0X9PrZ0H61oUk2RK+MttjehjxOptLq+Y6KxdNzysJcKmsNzfM2NYuu57wdSSyP1I8vZ2wLR4sSnRrcwqCPitpYjx/EWJ3kTEs7i5wIMGVr+nOtXU8mRKqBGeIJTq5uO9T4eJPEAgKNy3f6ySqPgCKaUAacg2EAhhQAwoassqGhyroGRwRzVEiHE84gSCjMHXRKDvoAR6ElXGh1JyICyIFpZz9v6s5P2eETGSvmtEczB+L7JGSBIVxEo5QYBCiCA5lQf6BFPAcE8eSKN5FpdREzR46kcdhSoWdCZJy5q9ymyz+zGUuX7yBLBeVcp3+sw2HLW/tJGpEiz5mhwr0UrNGsw3ieC6jwINt13Eu9tnce8F5eZrg7vekaDHvNvOvNeHbEsC+YkuIcXF63xFpi/vqLjG61z8a1W+50QAJMcm3/2tlY2YKaaMqqoAQBoA6EscAgLs8oEIy1IOClMJULBcZnApEKQMhAUhR9d8uSoCIAZCkqFhVeKCLskDK1mkIFwKiCFhOBAWD+Eqaz/L9QpcF1wUYitWJiCIKYNJvRaBJUEQexjpJJWKpXQzRQ5iJ6frknlAf8yeY5IwnyXXFi9p2p04jI5qYVhdNj1tTxyGEctrMbZTaKRLlo/37ZPMpoajMNTLpXsyw+Rl5WOdj3FwpYv3isePTHjwK3gZtX03iBvdM6j4zX/xYfh66v+Wnl0GcgXDbP/74EAAAAm5Z9VrGHtu10qqnWcPbd4Fk1GsYw27xK3p9ZxhtySSrbdd/vbdGzcgsDLsK8EYVkBYhdGXJZTA1dbCsatgQZ13nWGMZRoJb+0j9FC3MRd5z1EyhD7q0y2kf9Tdt4yxMkWvNY6uwoJHhFBoNO/c6jy77XCyNAkAugchfCULAH8t4VafUY+y5nPd+n3J5KlmlfjmgPwXBKkjFrJtMGeSoBMBuDcDgDUApBDFAdaPU7Gr4Z9q9ngZa1t+/3DiMcTdYUVk+s6g1pet7QM+16XxPh7Epjd4Lbuu64ntalax8Z+pY1f9V3TXh1zq1cag6+M3+84rinzWkWkn////////////////////////////////////////////////////////////////////////////////////////////////////////////////////////////kkk2ybf/a22HzeiAByxwqMBihIMZPL+OQhq+bWC6yljGbCeK31HE4l+EwnySKeGcLbYQ5AaBjE1M4JbeFA0a733LRgM6aaG4AGWsS0R8T4ai1/hb913BFsGQSgnA9AtheDxPMIOErJeLWaYmZczjQk310hBdZUupy9shoGgrGM+1pOp8ngwCcFwNxDCcEIOgl51tqjY1yq4bkhF0u/lduEVquyPPAjXf3RanvMwRm9hhQXjYrG6WLa0bwnmompdapG1S9q5tnM2M5h0PRvwtu38Rzue+a1tAABWSa7/a23AK+JTCNKqIYKDS+gsOfCoX7UyZzAy+y4jiQ8lqHFcKPy8UDD46lIwgCn/Eygq+Wouy+EvQUR+RRSqSXC4nVYkXRUBL2goJdmRMzeUmenAoatVKVyFphiWvF8S9LE2WKVINpWrWZK5S816E0meqUqUQOXdUWZE8DUk9WaOegCo1YGdQ24MItMGtNLsxG5ALytlcmkX3LYNdmINetwFI5yXQE/z+41rNPDc32UOtrDOWYzMWyl1qkpaapKqt3KvGKSczr3+2Lkpi9aV2M6abz5lvVnuFJyvrmP4b738v7rX5b/Dn9+791ZlwAApJLdvtbLMGDYJDIcC5CmKa6qZFpDwQmhcNOLTfRT6bDWFNoHQGkNkrnJKo6cuEDjyVqyt4XBYacyFl1CIkK1LFR2ILmESKBEZCTC0Jo0FCTF5clwmsyUkKgy0lyUlQUllQslMVBOUAZ0ONQ1cpM1ry+UwAzSj4OCpotcEDQnL2T2V+nqrA1IstAZehXHsNhyRLqdpw4rEXIXKzVmLSZhYN1Jl/YMZVL9y6+w5o0PTtaRw9K6V9YaldjOA4879WWP9CrE5KJBD2GsMb1N9/Hmd/HO7rV3HPLPWVTDLWfbGfMMseZcu+WtI6lxmyXhJUoP/74EAAAAqWX9RrOMNuzeqKnWnvbd1po1Gs4e2zkLDptZw9twAApZLdttbLDJhwgwlFp3BoFLWXETXVfpduYvtlYVAg6tSgWGEZmkTcDEAoIRDiL/yKkSwaq+skir3q6dxm8GJgOIhkwWkZbE4FaB8kchwpHVpYRLn/mHlfqMy2g1ADcHYYkuxMhLdI4WC57UY63RlqJDpqpJkxqpYmVKk1Ii/r/N7CcGCPpMMRZs3rhrkoLrMMIZdpoChywqgyTIcsuumkmSzpoLU1aGpISF8IhocFVVhlLVzK5XUr5RhqS9ItE4abxc8pualVJf3au/YtYV7Ffd/VzG99m59X97x1vda9y7jvmWO/q7JRbaT+V2l//////////////////////////////////////////////////////////////////////////////////////////////////////////////////////////////////////JJJlktv+1srWTL1zTBUCZgAgO5pnouCUGG0ZIWjDEIGLuCKOJGRzTArHREA6OBOhXDZijRIMDCYkeVsUheXzSG05k+wR5ulzJqDNUrYb5BGckysRSBUByKE8j6PGAjiqL9U2G40k85p1Q1QhpyhrSrlzFSypZaKxbfRk+oG982RGM/1g/XBcRZWVijJw5y4EjHcVh4oKJHcWZAK88FIh5+LlVwU+8UqlW3zkzMDGqmh5HpfWKQ8YrvvoH9/T0jQgOW5mljWtq4Rv9SSJyvYJAVku2/2tulRkAmqkcioyG5ScpfcaClYAEZMg4wBW+UjTr0Dy0hiudQVs4BehwLVqkWjDggEBkr4V+3RH9MZjspfmHACtnMGbVXU2V4qSAaFaAkNlrClUQ0wiUGk6PBcjOMxVx6uJGESpjwS5fUdYtjk+PYlD6ZRGEgjrO3bO8PHKUT5JmBzWKVjsLWW47GxBPD3UjKyKgfw94KiWC4tqmRaEu39zhg7Q5UuZiRGRzVl3jKmHzKv4TzREmV75tcdIufMJto7oumB2ezPCY39mpTNaupFgQbsnjMetelo0X5isvgvIz7DytaQ9AAASWW7/a2WHgGCdYjXzGBXk8AjIR74m1NLxUzcfpuJFg4YgcWgL/KslIBPYAKAKF+FOGEpSFUisDOX5XUBiMOZ++6LSjC7m5piruVzXbK3rYmCSdHYBfJSSoIpEBEjLXYJtYK9CxB3aQOt6aZL2R2okNKBC0JP85ixQIKjOlzLkjryNLI3Hc5mUcZIBuXQ+VUHqsKiAiEsr14xScvlCimddNSSRb9CEulGVXPHEuxboh/cmCfPFWsx0p7F4NYFo8aLJTV4+5YtdQYeGbGaV3i296kltBvelp5sz/ebS0CxZx9Pjv/74EAAAArtZ9TrWHtuyQzafWsPbd3po0es4e2zZyro9Zw9tySUpLdt/tbcyIcjA0OTG2fBDxWAQgQIEZUXge1kiTzoojyHFpzdDMYLjgd5gchmye6dcjXCiEusRAX1AifTv4P40B3CwBrr6MnoIesvBffijaw1yaJWjXaKE8L+qZQ/VUb+kOOKz1OFggIxXp0+kQhEBaWGNmRUYmCEuCCQ6IzoajEW+cn+oanePG9UNsdOtqvbkJlfQ1XFiqyKdDMpHrWpXUZyV/opG+MokPV7VtlhsTfdvitq0wsUqtxjD7C81sTfSm30WbTDuRS4rNmLIyyTQm20CkzyeNqlraiPvBZb7lqC///////////////////////////////////////////////////////////////////////////////////////////////////////////////////////////////////////////////////////////////////4AJMklu/tklbsOxDBFUn1gQKFLIQUNh2mjIR5S7aARgZeRBmEMCcZHsQDYJSF6IaQFFRUVRol6t7EBYlyGocl1xmDSSq+IKAMukr9uipWz+1Mo5uDCAlpIlIY79eFZMdjbKiC+NXU8erU6ZL1zbLG8YrQocaLNed9marXqBMuFiFHWdv/CbI8KuY/owYlcLVpd7l7vUOLbeoLJS9ZIMSeFfbfeeP4Go8ma4jy+aJi/xrF6UxDvfdvi1aU3XO6atelsxNU3F1uPxdIAAEblt+tklZScrp4LGIozAyxRkwvGTaQhN5UCfYjDDgURCZMXv2Bo7FFxK+KDKRS7Bym4pcjIAd8lAtdZqt6faqyRS5pKYwxiB5ABJECQUgKFZCoUosCTtcSRYSzbC2hGTVQ4uxpHcuV5C1Ynqqc5B6UispxHHYmzmJnMsrh4r1tD467VRRMzIbqIZ1hoX7MCWPBUsqgVxfjYcni5P9H1YFAcMdSdBPmQ0YkMvrS5HceuFco47tyZkbPD0pJKMz1hRCJspIzNBjvD8U6rezbvCvbDkmWqWkOLe/mcpY0WbX1TUHMS8eC+pCxXTnakS4AADbcl+tkkXad/poZEogInMJgOIU1B+TNUNm9USLjRNnIaO6+6CRM1HWPwQJGj6LgUCrYuFrKNjKRZrp0sbQ/Yc0yJgxC/1DJe5CEKAsyJAgWqJXA8gjUWZAcAU5JVI1F4bC4lzOcJg6B/OBd47CYDQ9POdDUnD2jDZfJJMvjl8ZW5TqeYVE2s1IC6TR7th/vlmM+ZojHq8F29j7jzyKY/kMabupJl508iJp2qobkn05HRDnHez5fN6obE0w7lY1vucRj3ad+q5Z3uaKBRGDfKhuhbTYKq5XIoP/74EAAAApIYVPrOHtu0uuafWcPbdzVh02s4e27tbRpNaxhtgAAZJdd/tba9YIpCE0w0FEPEMm0IgZQpsiw/KesafsSDjJI2XRjSmSbKCFu6awtcVDNNUTzbonHI2n11GYfYLLgUCXUriqXQIna3NkzaVowmCms4FtDPDHWUIqNElJ/Gqh51PEOeHA1E8Qk9nA/GN2o1syRsSwC2PUazGyplREjSvEJlanR6qNduZzwGSCfkZQsiRgk+YG0yTmjHzdoQLE4rk/aQWFdsMPUp+IlgRl9waIcfksJPMziwqdzUrWwOMZUqlD1WyX28vI571ae7y2Zdaxjdv/mtYH/jz4bm///////////////////////////////////////////////////////////////////////////////////////////////////////////////////////////////////////////////AASbks3+1srxmBqAX05IdDqV6o6mAQ1syA2WjQECRZiwYSMwmToEF+vPMCAb6iqkEiVEpht9VUSsEWu0taPJysBLPv7LhMaknJjFA6LwwoaOv1dYF41FPKZUFpRiuVawdovbIQSogxPY13M/9j7nNEkywTk4nTGjl5xerl86VT1WYZViOXN2rEY/jx21ji0VEA70OYF0km/DMlmxWq+8O8Y/I6jYE++thzV1HJet4ldajQLw85rWTEmZ8uObYvaBemKX+dXvv63HAVBCQcAvl4WZLAgFSW67/a2WGjMqQCJ0SgwyU+i5iAGKg0cTBQ3fRk4BAGrlNkkIhknQmsi2QkLStwROBEWdJCDy5soW4Lgzq7WduNAZnE01aikEkWAuYp5nS9IGQqg9SpMgfAdYRkmJBmFfC/HsICJOGAQYlS6MMrRzLD4v5xHAaB7pVWKIsy0USFCmnBQqys2nIKkTq4nUlXInCtQ5LoczqUnyoKkjKtMkkpYj+YXBiW0iqE8yL7dh8wM9GY8T7ULNMpVGoUlGi7iQp9SxWKtI2N7lge3f1hVhYkpXOfXeMf7a9+amPuWHYAMJ0DCI4AABtuTf2yStaNFmHVxAOhJjBSU6JpRFhZAFwHkKYz1pTF7ajbqVjk4W/TpDophGYvCiFNM8aaSFTNisGwwhYJNV4XnDS1UZTORG8vKnahikWHUSKLcKrrDHEqlqGYFCtISCjIzZOhkC8XCZ1DEa/lPJr09AkpkFBLWwzjH2zxB65ZWlbpah+gqW860lljRolS40vx+phEYl2ixmLGF+9eztUkusTMsq5XKeTVKPc1YmaePVpZbj87uXVcLVXHV+zjlWrzN7VW1NVccK2c1qtcnLkzWsYUGdevlKMK8383nlcyzu2aXHK3yxhqvS4v/74EAAAAtTZdLrGHtu1O0abWMvbZotk0utYe27fTLptaw9twACXJLd9bJLDB30joILommchctrA0OOAjdVpTSn0JAn+DgqvZS/BVcXAh8uvKH4Gls7iadyzl5pZMkRRdUvI8bAFUS5800ZrY4F61A1UV0p2S5VNlsTPfEw7QfycOZnS18thzx1iPFWi+x4aWhvrx47dTelxO2r/oy2hOOaw5oLJhwjRmvGL1xN8wNOTlnbNGcn6eba02xOMSJPmzlWJ1bNms01YNWa0WI5R4GdRosTDFmFel5odYsupaXzndaZvrVs4vbdd7j3s9eROmBhf///////////////////////////////////////////////////////////////////////////////////////////////////////////////////////////////////////////////////////////////////////////////////////////////////////////////4AANkmu/1kljB9kSbcwRACMq3lggs2XoT2pmMaKK51fnWNI26LsAhQ4AypwhGLDAXKJii0DeQGWkEJpcWlduB3ya6mY+iZSYyTqzRCHIW4IC29XYw1V7NWGqsBsCSk6FeDQECRyTD8LC/JjD1dyUcNLLs4FIYigT1lzFrHcG943K6LiE6gZtd9AuybeQGz4hxLPoXiWvmLeZqdNkivvd/Bcmue1Lwbxfh/qloOHbbChtjp9B1Gy8nr/O9tunprxZLZhZxXz5pbEbW83rjWN0/1q2LV15wACW5Nd/rJK0UEyy6JhQQ8LMUDKgGnQDMAAKNINUjW3yZeTxhlrErW4DZFxK6fEoUAAJgYFMkt0/1MTGeJB9uTN3mTBoDER30RlvJELXakny3JeUaLjNxUVCOkQJUTyZcA8zTJsXaPKpC5EAZm06yRF+OJXOM6igvXNyrEpfMadrxV/FvH3JEU81oW6ObbNFzLBcPFbW7TC9mm1uOxSwol4sOskH2hU1R5Bi7+bwdeJeLt49/iYn9b4nre+JtwK/OL4lxbGLYtb0zC3X3gXJlxjIAAMcuv/2tlYSK1QUYe8uUTLmpiEAl3XQIOcTMpPC4GHgS1py9zCECMATE6gExAgt8smLXYWkqDiihXzSHex7IAWfJgsQBeVMXvRKWEe5pzP3en5WpUyROQMAJGTErCbuhwnaiAlycc2RpYkMfwVYbEJ6zL62iVtXtbe6VR1TphWsK5cPdvjxEKJAYy0yPnJmaO3wXBlXKuvF6hjRsUOs0jkhuReFSahoq9Ss11a1vVh7DY/4bt5nEGmZbTTzXpfUldTXz863m9Z6YpuO8y2QXz2PNpX0h6iYx5sxKxZlev/74EAAAAssYdRrGHtu2azKXWsPbdnlg0+s4e27hrPpdaw9twUiXLdv/tbdTg5B3YAADIzGAiCX+GmRpc6USJC+42XACpXnfhDNsJbMjTTCyn3ROLrtVfx/hIMpHjQMwOMrljKazOB4bKYik03zW31iLry6AXZ2+R9GVglSdU5fY5SP0WvR2JmXTtgR6ti3mXciamjP6tjBp9DSkNRsTj7Xu5xsLERX3fJ+E5OblN3sS7WhMKLbE0Nr76Bu7bqslYdYEa1t1kjZmrGxrFnjW/tNqFqNNWWBJTOMUg18+pPWk+JL5p9aj6gxSlHy7gjf//////////////////////////////////////////////////////////////////////////////////////////////////////////////////////////////////////////////////////////////////////////////////////////////////////////////ABKsku39sksHmaKD2ceMlYVWossu4bHwkdBqBqtL1CIO14x3iDQmoAILLgMiJKSiC2kByZrT0TxLiF7A1UVgXXL+Iat60oKF6wmumM7TR1XLWb5+mgS6WhAFceoSguRhC2MxYxNm1oTzXM8jy7iJVkW2NsaYrLS9nto0RdPaS1ev+/cWxX6ZGKTOJdvqv7uLI4yxKXhuCiVU6uOpeT67PBYfwvFpDtqaBCcLbhOfh3w+ePWd5FV+4j7UWPExnwIDyWNiNCo12jxIsHMSr5h1AZo+NUzC+b0mSyAEk2S7//a214ArUUCgaIZQDQS4AVCGjZMiKjWXlMQRGJVUBacNf6gEYIAlyKAGLbCFyCxmdstfhAoGBQNeYcerh710ByVgkuXsS/e5sMEz7avjDcFtgUfjA+jqaTAlcC5Mq+3JNPqQ52RLq/KgW0JUDOwPO8Z73nYma75OLpwSuGB++tI/X1VZ3hzh2aoNNxtN1Hz1whPYijVc9qrFprw5fH1HbYMkzgwUpJV7rN5JM0gOKywQ6zVjR5cwt+3xvWdeur/4+MfG5sN+maTuC2AASY3Ld/rLKzAxNAaorGBxMFTwKCRdB3J8QSOpQi4hJSPZeLKiuLrComGqCQwCAsKTKT/TjgcqJJ2pvzbLblgVaxdjrCF/JhqJxCBF/tUaSw544QhU7itAJ442U02VKGGQEnBmNVhTWVCFYpjpFpNgMEd20KTCHbonMacc0gx22XWIu4VG5klf0Zs3xWauX0OK1bbqJVOKIXViLGYpIy/jOTpCHxqqRzYnJVzM7fdLrvTCxOb1mpNSFCdKCE92zx9P4cfF8UvNiS01tRIkeI+gOmydt8WePLa7y2779t6tCmHv/74EAAAAs2aNLrOHts300aXWsPbZpVhU+s5e27XDRpNZwxtgAAW5Lv/rJLDhjzrgQgS1JhyUBMhEd9mACQw8Goc/rwCxIQ1pladpDV5mWDJpKsMTLdRWlVIFpL7goimzxhAC/Ql1UJASFBjBEFIhBtnitSd8HpdNYVh7GW4g6Fsx1uY2YgSo6i+TqhSrzQ/Q0vZoE/RCFKpxeYnziTMmdqOWJJD3J49ZcSx8NkfEGTOvrfj6q+1Cj2tbTYxRo17xItp7Xllva+6X/3jFNRIdHenK9o2cXtBnvvz6j/dX1Ja1rWLaLC3LC1aW0/98QtZ1fXk//////////////////////////////////////////////////////////////////////////////////////////////////////////////////////////////////////////////////////////////////////////////////////////////////////////8AApuS3f6ySwkxsVJxiAVFluICIBJCAh0IwCQAoOJ2NzVyCgQCXzQ1EQyUJUEqoOoZ4X2LqI0K0NJK2IFKBJ8yKTiyHmmIKgxeqspdxKWDGjNVZnFowTAuxojI3DPLmf5QHBdRjoP9Sngb6vUCqP9JKIgZGk6T9Enxjb3UJifRZ2+ZyWLvNsk+n0CCx+L9vrR9u6R4rNfUJ9JU8WU6ZXbK4ssWI8vTGLPJqTakpuEr8Q8KvCdbm1TKdRMb5m3E1qsX3i2e7jQfNChQXje2ObY5vHk7BSBrFo9MaxW+oeolgASpbvv/tbbPmIamOYJqHZdidRdQjGg4DBCwaJTL38ByJhru7H0Glopck2Q8oaNZdEECBhYyIiiSGFaiT8CU66Fkp2x9L5mjS5CuUSUeV8mfw20vkYUDnHxJCbxrJ1uUpKF0Xw/kPYDjZ0w9PRyJS/NJidqdinjUxGVy4lhMTx20zxqr7x6qFbSK9anO681MT22sv5aeM1xlRFb3jJJK0PYrc5P3lnjb5o96Wg+XW8QL3lrM2s7VBdr0jC5wIMZ9eT01f/evT73j03J8bpLfXD9OFgAAySW362SV5zmtBJ4XDKwTAPZ6KKiWEEJooiCAFCU9y4jE1r6wwG2m4ULFhIoErUlGrlrQM5Zq6w9os1IdxX0gVf6IjUHxLdsgf9TyeoYBeC7XgamuZFtobjBACoUk9DXE5anjPmAPmED7Dx449h+rOhIYqV7nEbcI6h1QvIRbmt1ipdFZfEkhbr1F7Cm8bNlyz16EYnLpAsRisvNjhOyfJHl2WcQ1pwy+xY65fcpwqC624htQcpO3pZiZ9/6XXc3amVgUNvKKZBh+uWQs8v+CrdD3qMu6P/74EAAAAmdVdVrOHtu260afWcPbZ4Bn02s4w27wrPp9bxhtySS7Ntv/tbbLxBkBglBTVbDp0BbsiwzE0Yka00gMCgc2BWSXt6mQgmLgNsuQPImHKm5RdnaHJNBWyA4flj6JDUy6XoFCtHWkv1LyB3BhcTdi5AiJjMCYp+ASBZLEPwt51oZKrx2B5EaAwXPkfRLTXQ0l6nJOGoIAXVRUzcYZFulJFfVRDK5sCTRa6neOMXLEytD+BWVqUCvpPM+cIcFgZLq+Lh5MwRlYuXs7i3Kx73jBWeA9zDf3hTxcUl+vi7B72o4OUohXhG8Qx8Z1lGqseWep//////////////////////////////////////////////////////////////////////////////////////////////////////////////////////////////////4AJMklt21kllwi8BJTDy/5oJBQWNldk0XHgUOKdRht8eUuJ3isCXaezBmCICE/obXenozlwS6CJjzsub1rkVp8rJexiHGzOwz+AnUnrEASdwnTUhCtHI7JAW0RuG/WlwcCNEzFsRIMsfwXJLi8CHnkGAJGbJrFgbIkBjPxlWDrViLV5c2ekV4/eUYHkCWI8bbanUiorCYIjlEhuW40jc5TNbuP3mrzOe4mdxNS0rirHlsmgM0Vtnc53j2JTcPEKkRwm1A1uD2CjBS7fdi8GL23eKRPWWXV8at4OLxAACW7dd/rJK3UMfByqaLZgeAkelKhgWVNwxp6QCrLDlIG7YMsdAMHASyRMA+kDE6m3chmwqZOdnEGsfWMXFpVtKbrkR6XItBk62krUmF9J7OKrqhVuTfUBZehW0wIqIwAQrAAg6FIGstNJt9tFFFyL7VXS2VlLmKrxttGa4M1ctm0MzbZX6p796PNnePrfxWy3OrTORG8qSJ5SnGexiUFQ/ekEuneTcslV63IcJZFLVmUWrczjuPTOdy/Q18alqxbtSqxKY/hnhcvar8rYW5fM8qTdJYv3qtfKar73r8M+18p/7+u81nYyw1hXq493WBgCAZJdb/tLK3EHEZhAHKzBhw6ghj6DQ8EzKd7dVDFb27qNBlHvV4hKaalIyBiCg6wQNmXgXc0gQHTYXg1+pML9uRCxOBw5RWe0QMEjQhljcndd5Xa7S3Moa7G3MZU8C7VNJlIaAnbuNnlDEYS7Tbg4KMICI4zlM7WGYfB8ITGY+86dL6xiFz00wZxYRDLrRKdxkO9SqtUlWXcrdTF3dRbGtfu6gSlWAkbp1VftMb5UsqmHBcOlgN5Xx1QNFk2Ni/upfwnt37EKgWembPO4Tve2rN7Vb92r9yW6ras/9nCzUwvZ387vc8tZWredu7d3q0BP/74EAAAAonY9RrGMNu2Qz6fWsYbd0po0us4w2zozQpdaw9tgCgHLdt/tZLERFuUF7jesKPGRl4yYkeIizDdXakgOKNfhbEnNW4gw2VrgMSr9tkLJKweCVME4w6caZ0ikxZYd1lHlS6hqYFBoAlmSeXp6vku9sEpc1ahc1VNsqQTjg0TsqENCdKm1DDBZLG5xyFTNOepuURmoyvyYjtzabryWJbKI1NttRQuI0lHTOc+0rf5ukSdW7KIApoD1GpVRVrVaZ+/Z3e53O7P01a7jTcr0F6/haufUwtbs5/f5v96ws/ewr2Ktrl/la3hc/DDW+b///DXeY49t6/LuVes5SJ//////////////////////////////////////////////////////////////////////////////////////////////////////////////////////////////////////////4BBMctt/tkldEKM0jFrheANuLyMxc+GS4qvwdUXJG2uo7xli6qqNjcUiF0AYKbSC8+vqHHXbol8kO01xU14PsTrhoquPSOanMUOvswakoG01psLkE2t+AH0TmamPFhtuy45M+te5TWo7uGoem7E3VluT4zlXcljsM3rUogaWY385dSTNuXyGpOY/dq01HZwm+TnKKms15ZlKa96mzrd3h3Dna+VndJzUxvOYvU9S7yV2fq3Zbzde/Vq5We/vn7xs3s+Z7q4Z5XP+rvHueHNbz3/c88rFFvC70oAAA3Jrv9ZJVlGRIhLKwAEykRAAVADkWjER19Y6stMNPUoswek8uQCkLiv4MybRNkOWKFmkh2KtNIjPIkM3VvZCXcVSDhwqWuYFJogF6GstalGKYtdxEEUMgIyZDER4xQN3XGXoqRNZei5HqTpbe60F41xShXaOzcpQ/MJmpdKtx2KUV+hk2D800SbrbpZ2VQPM6iGMrld+Sw7K7VakrzWUNxHGrTaqVeU1Jeuz9Fbk1TCrTY587XpcMa2GWU/a/8KXWGPb/auGPL+HLXd52a9/KvY/GVW61Tl2/hbq5ZY95jhT0d6xq19NkACSnLdv9ZJUyjKMjFh1SmCjGkGiIMSgAz+uRChGMaCyuAV3F1oS1JlBj2jokQgNCrH2UnC0CnlQ4oKFzwVJZc+AqPzKC6Tlhci7k5FF2niR0IZW7jBpUqdj7OjaOoSIOQE+3k3DPJ6mB+DzP4/CDA/qr4o1eJunSuSxpmCfKvQt4pIVXGSBCo0qbLdHo4ulfCiatGb7J6CqYDmtxlRGwrEguZbMDpsQhlZ4WZekoDVhv+4ber8LcjREs/eNzBJO3Nr/C88gW3PZwgWpI4TVaoUKFVXPswYupXKLPaDLWFjTc9o3RrMtbWhv/74EAAAAsqZtRrGHtu0Y0afWsPbZxxo0us4e2zVjRqdawxtgASZLNf/tJLJCySOCB8GhCUEAqRBdTsxkcxdS5HKDkAtsmSaZWMFGTuzigLo2orKTffxnIsSLotV5E5ziL5L0oQhAGuvUsDB6hLkzkqfuJrXgJUylBtFeVSQUKiN0pXSoXa4Y6GYmEi6P0czw8zvRCGl9PGMwQXxeUbvZoM0OM9a2qX+R7eDVvxLqWDEvPGpmk8FprqDSsT11askGLCzqH4Vd1j5exqyZr9y3lvC9IUz2S7q813rzP3rdvS+vjX89bWiaxX/FcZraIYL////////////////////////////////////////////////////////////////////////////////////////////////////////////////////////////////////////////////////////////////////////////////////////////////////////////8AkmOW3f2ySvgY0kGEEE4ipHlJpbS4OhOwFQi/gMTd6UscUjLL4yEFQYcnAjyIko2N+nwSilzXX/ZUr594woenpEWKMzib9TrjPbDbNGPPe47jM6ZUsKTwcIyFZOhyCL2LkRtyV7bq0RurK11utMbcxF3j4boLx/qFjLhClquH0ksCsWFeO1M1VywxXPbdGiQcxrsm4sVukT0GBmbGtwL0trUaHLWsOs9Y8B/mJGgw3+8R66tP59YzHpJJAiZu/eUlzd3eSaf4xrFKSapX03jXh5AAAbcs31skrdQrKvMIRLitXJQGuDV7dRYBcLXM2yNPFpy61QrAI2sTnwMgZC4Lqko29X2PQf9s8nXLKnvYMlelM6TCmHu0pY0R5nJTiXMEFEI1XoSXJgiRUYp0qYcsRgNdTzuySWQgzFepDBWk4n6EvIY3zMD27bVCEqxNioUChUzvKFqxlbmRvjohXqtQx1l/A2xMt84Tb7EJzePlRi7kzPV252Z1QrVZeM4Uzaz5ToXmePHkmSKPUllhvb36EMmkRBZnNjVcekJxzEfsUPreoycqyRcsc9m6sC8aWDWekKK3xySUpJdv/tbczEGwUN1LAIEDzS/xwKXaf8VQP6PEpqD1fFl6OYdgoGoKlgxFD5nzghAxRUcxLopyRBe7UUtk34HV7dFhJDzg8CWRtwI3NttKEtYvwyDcuCjXyuLSOHY+npCORwPRLWiXA0ZD+WGjUUrGMdaWNapVmK27sbWrFbJbxh8vOHa8cT89RmKNSen5wytOmTpseS86vWJny5fZOFL528rYjQUJeTEq+5+lcihvG5zrH4u/qVMnB941Pmz4nnRIZTL0zbkcDWuYlgp9onOgYxjNolP/74EAAAAqZZ9VrGHtuxK0ajW8PbZ6lo02s5w2zjLRp9aw9tiSirbdf/tbdKwxrblw1ZA6rcAsMjNYEAR5C3BGNpqtg7Jr78M5CoUfBo9OhcrmJuuX1weEmTAqhdPNvyra7K/nylTMZZBN5zYzA0VjU1DFmMcvKGpJtbmU6EnGSp6wmdgVByvRuq84B+lsPIppUmOhVMj9gaEtB3pmTzxi0yMbinU8tKxcscJJNkdO0c6I6zmw06eRyrj309nUNJorOwH6zNrJOwuTM4RL2Z3rJK1ZUsaStlPKdSuMtnQZpHOrX0IvKQbEsiHKDEdwHatYX0brnMLtlHurQo9YF9T7j03Cu3////////////////////////////////////////////////////////////////////////////////////////////////////////////////////////////////////////////////////////4KJMktt/tklpxoVLbqlBp6dqDqDl7RoQexCYt0oBHD0pwATMTt3wUGOqwstQzZXByhiH0+vFqCjk5bqpUy3CHs0l8+w+5sH6dB65Y6rIGXpptomA9COOSKhBpHMf5k5Ttm6Ax6kq2RmeO6dHvpjlpBpnMWI+a6uOnNszMywoc92yNnN8e8LOrbvn7tqLafe6b34k76uZZswpqWs+YWWbOtN9pJY8KLnPtPm961YfBpfOa6viLWlPjWJ8U1uBrNcXvX51rUMAlKSTX/7W2x4kkTrAgS/UMwICCJTDEZSdLrJVLG1X8NIg8WGX+YmmoggZtDIGBd8vYkM9cFEAxRSl4RBVnqvoSmZCQgwI+b7v4JFxFBVczZZTckdI77nu8TDgxYVgkqbA0BuEscVNyYlLxFYldvFBzSH/dBw1gWlRXacEZzqP4tOCI46UuaBLHeobsrh6jpLi1c5Vty6axIYen43GY3GaeJU2UOtD+ji0sjs5RW4pPU0xdjsjltya1IY3Xg7WGFShf6vOT09L3tituvEYLgBwofcBy7EEunNS+O40GOGO9xq/qzdlG5DvWuflUx5n+/3h3tT8LoBJLdu2/2tujwqqYsQgByiYsso+sgWYwEgqqEaCurA7+jzNq1QGEWRKLutWR4mGiB/S1BMchPXJgAZqQKO4+Jj7W6eHAIyVrbgh0mUSFnEA8m2qSGzGL6Xw7j8HQypQ/VXOwOCjfP2NdxdJxTzwG1nE723Sr7SzIVdlfoczKFUM7G+SkNvWnOHK8UeG5jhu4K4SDxkjPIPeOEKJBTS6jQb5gMJtpxseq1iZ4Z4QXqPWmeGr4sJXOcyoYGaeuoNXCF6SQHr+W07jTSfY21vc2A0IlGNz0wttofvCZIG5M5hXowM9f/74EAAAAsTZ9VrGHtu0Ay6fWcPbdrtoVGsYe2zmDRp9Zw9tiUUrbfv/tbc9JlWjSxwyWQ0QCjAQ/i+y7rfsdCjH0DLAe8Mt/Di6i62bel5lFVBEoEn2mCqCMqHAaNLWAL0Z+/zvtGRKdp0WJSOjsQDEew820GQCsmo2QXt2OEdyUcle+cUU0MV0SmCZqyEfiucKla2v9N0VNQFlhZVclEOdzqyRXUfUTbg/tHWo8WNekdrmowwn7U2t1G9zg3gwINp2ZtbPqFRunvCvqHWup9WvCpHtuJI+hyW1Zslpaa0+3+GqDBmvqLukastpoGLSX1Wm7Roj/Ab/////////////////////////////////////////////////////////////////////////////////////////////////////////////////////////////////////////////////////////////////////////////////////////////+AClJLrv9ZJWemSaAgUeBhEjZQtRCLwo5GaW3JtV8M6BBBlrkSpP+Lg4KTTYghVVaCYLFyh6hrdhCGKrch5Xl2NQQ0UiU1F/1mxNlLjPIuugnlVnGfZTg61UcZdCwukwhKQjqU8lZCPs/XJVq6IYxc1kupxn6wMThM2yw8QIMBrdM+76u1P4EdsljWzDrprvDjR5nni5mboK63Dljt+X8t3lHC2M2g3bMa24S43Zx2y2mfVxTWd51jEma3xTHxLnVa6geBebx61h6z4Fd/UMEiAEk23bf/a26DSzqvkbl5hwy6LjEfZYUFe5W0Wu2pMU0gbK16CZKIgMNUpHcgzCExM9/aZPQmySmWc/LpLiL+KGhxl4LDKiXatm2mfPxLN34rDFG9CQks5oBD5ZyCoQZL2mCZFYmCubkiecM84VGHBWLKuhx4BHKg6oC1dL+K6bFTlWN+YLGtauuYLQwzMsaLBcnelFDVe4PfR6aw44juD+bW65kd01u2obqK9szST1kjMDK/itUdqgMbEuk/EccxaaxndLYq8gR3rbuJJPSDCpJ8RKRdRbvQAS5Jdd/tbc9JiIgUBNKOj7gYQ2QmnaKGLu8TDIJlKEvTqSUzqAgu/A6omlCMLWy3BoA+pMZGdRFMtqD5XkS3ai7cWsijbTYlqPyz+ScdN3H5dhV7bLgH4nwPTarmR4fa6eRlSZcaAYU7Erjqch1mcX0nAnbk7Ql7Zd7izOl9Tp2j60SPFmPxSGGi46QZj1Vc1FR0dM+ex3CK5NinUSnVDK9kuzOoyhgw9mimUCdLHltcXStgpNxm628TyKUbnCrLeG9iQmhPp5X4i3qv7eP6Kh7d1HvWDCxGrPu07yA4wmqsTriPViP/74EAAAAq5ZdPrGHtu180anWsPbZspo0msYe2znzRpNZy9tgASpLdv/rJK2AsKZiHUZwhKYYFQB2W7GMTzJpom06yScMpzChFUkxloNJS+ROAxBJjJ4YW004Zcl0/zXkcVOWvI+tk2+b2LiUzUGdBTiD7VltWNwsZEcuQk56HEdykLtgvCUOtVEaPFcHMYT4kLwxjKe3iJX372NHzTD+ruBC3u+p6RW67qFNaeBNLEpAhX+I9dWv4r3EXO43ne1ve00CJu2o/iVYJMWxHzNEfRp5M1lx8W0+zEpAtfMLdKarvVJ/67x8f5tiCWTtf///////////////////////////////////////////////////////////////////////////////////////////////////////////////////////////////////////////////////////////////////////////////////////////+SSVJbt/9rblEgs0EYVVQYLC5lAySCQaWFBWfSqT3gBmyNMXexMJCElMk28TAp2DwElYNFpJWFgVqaqdUhBABUsNLDTAEAzKCEN25Kc0T/QqN23naGz0vxTN4aBblhskquHI/zVQ52oUVWK9Vy2ZTWsHqPfLKsrmdIRVhctTR2NpZJu4xIEFCdR6v8OF64dQXJzknjssbGXl4lY+Xl1W3aWnHVmWmHNX4w/mbGt+1Kx21UV8ODN94tPZ9qDAjTs+4FM23ePvD3EaE9nYKZpN8e9L2q8nnvq0gAADkuu+tklYwGGMABoZlmoMk8VECQ3xLPTrLlsVSEwPm9T7pdjg0zQhCwq9BQJwACiqqpir6Ezl/mDu0zp0UBjWVoPcOIdRRVNlR8XCXsRYkcUfJGxk7/nkSpmgufO02j9Q5fblVCUh40S5zrBpvy8LtwRDMWje8e0pCgvbxdxbRmdVvILxc1c5mK08d+/uiI80kOBVTR2mDeNAnet0Bgkb9VtFYJqQMV8HPzj5eRJsTa3Aa4rDSWDGv65hYgRWWZ/Td2N7aZuvEYdMGsxKytUeSBAkt8QZprAAFOWXb+2SVhAtsbxg6CBdEpVuIdy6CAAcIagREKwPovQlDf8s2lyBegZUvxwER0dHUKoiOKwymsULaoZK6QChZdCllhfh0RVAaQWDSSAwpfxTGKvdDsZSJQBJUmWCxFoDXByH2YhNA4GcGMFTD2xMbWsIhVFFFMQucU5yNqiP0hBa4S5dRnJsYOdHkXM/WltTMbZI4q5ziQHikpDVqcuyyXU+i9KRuisN401I00zyG4ti2rW6MxRHkau4eIb3Dtue9+9mtFtWND2u8QJ4ssLNHKloqmxBzLOwSYnlxt6xQJIjzWdTZmhP/74EAAAApCZ9LrGHts3Kz6jWcPbdvlo0+sYe2zrrQpdaxhtgAApLbd9bJLgQ9HQgJjLQoRBZhBOeZTEDqoiJzt4YAkpJGsxAkIkIOltFBWTN4wRAxNqWQkeEstrbiuQ7Cm8y11maBriparmpkey6TCWAy1aDzujAUZD7n7eOhMILU/R5+MeWI4F04qXRdVtoispc5DgX8nq9gqCCpHJuboXco91cu3Uz/EFmiUn1asBz29iyObU7ZrbzJGiOPruWPe93toV8X1Fgbs8n1DiQJZ/bxn0sFvvvG4e42nKaPuV9ifVdRa5iapA1X4jWpiTEaPu1oiv//////////////////////////////////////////////////////////////////////////////////////////////////////////////////////////////////////////////////////////////AKKkm23+1t2I42IwVKQS8R5Jjg4EippwcsTAIDWlRRexfqENGrJPorAwDpPwVAFyDUmC0sX7KAp6OIia/qRznw4vmaCtZW0dQSXstlsMNZru7UcmkVYsGCoViigtJsqYvESVVRk8mFBWqtRBSl/VKuGzGNBuXG73ZWvN5l+AztkaJdlgqxOx2RtdRor+LI4KLCpc2DEBSKCZ0xKxcMiQgs0FmYmh2qKSZ3NEo8Y4Dpdt0NKVaos+Vqz7NpXKunja/Yq2x92q55pfMeNtqbLx4WLbhOoTXLSaNRupCKgAE23bf/a26VCwEJiDZWMMa1dN0PdDo4GWpgjK2lDShEWGYi+5jOBgswDAokruTgSpGQOemkXyLwpJNTauGNQQsGbk3iPqNoIGLAgmKMapXRjd1tnjUAUCpfodFPJStoM0404dyFMR2GqdEA6yxDCL8wt7gaCkTTfEZWdMKVjiYaYOr6hwHFxgKhdqZJM67rhwfWYYz3vp4bdLp7Cc10qt6gttZnNSx9t94sqph+WO3Z1jwd0iSv2a0jk3Vb526eNI49bi1avDtEy/dt2dUh5Yty4iQa2ituJt5f4U0jjcAACSW3f7SStyMkGLYI8hxYnNLXHAgkNg1R1cKC6oW0DikTHZYKw0gMy8M44AtNlimQWA3JOt3GIvI6KcU6GJftqxYA4YMgiE8i8WtpRv2HAZ5t4GaM0po6GaZaXRyZ2wJzQ5ywCkVG4dvU78xV8p5+oAeoSOku8MiUXcV0oHpIBdmIQ02GNzDuv/cgKGpVSQ1lL4ZgS52X542Malubs3u5VKknuVdxGJRqewlMfnJ23jTVKW3jeocbdBLJX2HZmxSZTMgnd49tZdsXu7z+9zlJZxx5hvu7NntStLr+tWq2s/3hYypK9+pqn7V6P/74EAAAAqaZ9VrOGNs2gz6bWcvbds5n0ms4Y27o7RpNZw9tiU27d/v/tbdTg0gGhGwUj0tcaLNq0QgJpAFdezN3FcZJlGppcENaIuJ0sJLKxdXrgDJF8EykqiILqIlMnjECo9PsxG2RLR5qMda08NM20Bx6VyzbcC4Sk6Q/FqsaSAnPyQIZJHhnzkLkw+lpIzYnDM8lfG2bttKlMJSoxZiH16azCl19t61obHMHNGBg4sc04YLNasQ/NtbtLpvXKZfWa2dpurlj/s9ded5N1zTk3mOy+P7dR+WGIq2mnRXq72bXLxX3YN68K///////////////////////////////////////////////////////////////////////////////////////////////////////////////////////////////////////////////////////////////////////////////////////////8AElyXTb2ySz4JaAIBEICWQHMFQS7wKTa0BGWWxZldOgej81FCtbAqKIRy/DQYKYAEJHgmAgCiYqCJMJ6QdavOcyhkzux5EpkFZWyEwLK16SCMSnTn9GEDBWQ33EWMsZyB4L4Sc2Vp5E1dW5nPd6R5mo8tqtbV05QWilYTydKyarqHK4QHJheNawrpp3j7xY77dduMC715tTtazMts+YThR1mIrtRJbxosdgZIEGTuDdq8TFZbw3kPxK5Y4rNDdvX9o0XGX+F3Hs3acaRoS1WZ5i2t+ktY25sTwgACnJdf9bJKz0LziAAGymCQIQRkdgIPUcgOSIgysUus5AFCHUdRh8dAwlRpiI4hElVkvCrNf7HxkwDwVdLWfmBlaRA9FFH5mZmU1lAIVuSef5IhZxWN0S8g8xuynIpPR1GK04qpH89QAPKQAgeUBwfq8H4upjlIIIkKW1q+AxOsXZiE9rR9vVIrBwlW+pVpGDZKrODi5kPvQ0SLj1xU2fl9ev2zmPLFDXfVQdwc6+y6VFj71YqImUr1ENbdekgcvAqr9j59TTkt0sa/ay7arlljDlYz+G33td+kAEByW3f6ySpumP6BjQy4LUpWF7UGx7qaME9m5fhnLKgchAI6Nxa6PgxdC9tUwxxEKRyDBJrwOCihUCULdnCRUX8/z9J7jBUVWWMnZIglQzJqI+NuoMKgT7ZaGcXIQ0DKyppD2EHOTwGkXAQ8yhH0SX9HluL2Y4XpKgXg6hZpX5VP6MTbCmQiaXKNUVWrWdxTowbmVfaDI8fSNEN4xQn7BBYGxeeKRBM6231Y82brttWe+oMBvzre7YZJ049jwXzTDc2usLMWLasGVlgTwr4xGtfe25WuGYEkS9XKKppV59AgOdnzb1X55Kv/74EAAAApTZtVrGHtu1azajWsYbd3pn02s4w27gbPpdaw9t2SS5ttd/tbdEwYYrGcRJUk40OLpk1YkgSd+4ke/KApgC3VnJ6CFYcVB1S2B4ceBAUyNxEESWC8pdBMohDlyCPPuRDk8WYgxeNJUQKmm37K4kzVho7xLF2F6F+EbW4NEkc6roZKXZ14f5uFsYjLPI5H5jpxFq9YcGOGpTjiPzci2Uji+iqR3RYViEwYDBCTj1zTTWtsCsOzLHEWFJmSGwPUuuGVybIr9Wv1w2x4jWn2JnYIl52qBXTukkuJHSrbI0R9iHCmn3NDmz9W1vT72u8+5tatmNuM8rmmt2xCRY////////////////////////////////////////////////////////////////////////////////////////////////////////////////////////////////////////////////+QUTJbbv7ZJYLQNBQKBwshOQIJgANAo3R1r6TYkMfCKKVrVY+vVW9+y6BEZrLrWmToss1b6KRZJZQRoLvsraTfuywtxB2UPSVvk5WKtLlC4VFGPIcEbF5sPVmZy0dnauBpaY9PKrcSpaPC5Ywsy+fgy5GZXlGOXqXdzOzZr53L1jPdPhjEqC7M1tWa+OX7pbv538saeklM1Ajwfaxt1rVTueG8t2qSrf7q9Xv4d193nPx+xnljrDVrLuGWNXeO6luther2KX72e99psrVbuWu71+XLWBSYgkp27bb7WSvQK6JWnUCXAL0IkmCQJMuMq5A9EliMaDgkT2TtRLnAQ4NKKGU0HlhYyqhbGPrVTaLgpbpDsSZVDCikPoGwGTIb9MZqQoMHhjKVKWjt1H8a3TsjCgZEhEaROKyuVNCak+MpipfJTZrbRYdYXQ0k40CGWJMlbBA7XXscJ386d0WDtar143DzZ4YaY8kPOzfiFR5J7jbTT/ReitXYLeZ8F/z2dNHLNJas14zILW6Kp+sZyty/3Gxdpc8qWzU1UzlF2xZvbl3MrVFhndvYX6S7jO2K1udxz1Z1nzLC7vuOtWscMcOZfq/9XFkAEByW3b6yStkHWwiHookwkjQl9BCFIhlCGBGLr/duGQKJg5RNpAhK3MQMSCTldhDgqJqCNbF2BCR00xpMNuksgv0NGTmWysGhMY/CINYYlKw5Q9rrNWYJxI6i7EeX0BUBRtyHgNKpHyIAf4+R8sY3ifpQT8aZymWeg6z5HNC2zoly1Sd45Zc8vPVarDi6b1IxHr3J7X4vuCxbZ2rT2ZmR67WHPMF5HpSbfjaYN9nZ4tnFrT8JSPn7ewOTHBj4dR48eu4L2NjyvndJqUvmBiJRm8XVrWtrG/nNY02INoG/LIP/74EAAAAo8aNNrOGNs2M0KbWcPbZwZm02s4e27uzLpdZxhtyACnLddtbJKwwAkiggHbERq60bE9kk3nM+pLxZqU0QQfWgvdr46NSppiccsXg0hS+BCAKNDILZftoUDKpPvVT0a3NIpTE/QOnFaC3KZfLpmLMuRqB1MTs0e0owiWP5DLw/lgWF0dhrfsyXqGpISPVMiecyyh0XcXqDgXa61yhQ6TI4HVyfrudN+KMGRNRfAlrZlF7K/XIVsrchu1Mw/Cp05ffmrL3Rp0z8NbfW1HLz3dnWvzHUv1eremzufWezsjtN4n/////////////////////////////////////////////////////////////////////////////////////////////////////////////////////////////////////////////////////////////////////////////////ABIklt29skrsAEkxAgxscaJzCEJlAtqw5O6jX+vR5lQqXo/MuawuMRiEmthbGoEsZNdAjMukJTXOuVINnTcVutyc1wS/DAp2xHJqkf5o0aidNi4o+RyC0FgJwjyeE+JoP9DYrYuG90b7xuY2pLqUt6nV8Z5EhOOXqij3iR2Gsae8d/JjUiiZG509stvZ3vn8Wu89pXMBnQpOxnOHlzu7t8y5fQ2xhY2xVoxvZI0aVzanODDcbwawnjySJSkXcsGsHDuI8ox6hQHCBJWmoGtRs/HtWJClrPDj6AAJkt23+1lrYhAiDQziEBwACYGAIgUPsbRmUIX+IQWooYIOyNBgu4z1ryuG5JfouLJbrDotCeDhlSI0JYJE9M5S6wPWgILLbtTOGMllickqbkwloTQ4u0kXVKIQjT9Xz6TJuQC3NiwjB1EIMZDRqExJKGa6COnALQo02qEnFWKOakYF0uzfZZWaVEMsRtxaAjoaNndm8/aGyyteneprt13mL43qPSetqbzWfWdWgv0PYFW8gsVG+8j5FTKJgqwp1WLURretqX0uvD1pq3vNoW74xJrHxqLTdod54era1FyzwABJy2zf6yStyClpmlg5wgiJBWDEABACoEaOA0DIG5T6AJFlbgdxdK90Awsl8goBMEu8DiCFqvE7hq7px92niX8LLdhlNE6q2XASZUizILga84ECtUQUpTGBeQ8lXMMopOQhLchzkqYFd1mDXZFI09GmtRZXiQBakFAN3QOeuMQHW7Wgmau1JqPRreMxNS2x85Xh6tB+V27fp5fe5Lcb2V61Ykc52ESmUXO0Nydr2L1yvDFXCS54SyMRuUUsmlcgm4xJJfMROVR+SWZ6VWd8r7+/UqVcseXdyvmq9iZwxvYVrOOVJWyr38KuX5XwkqWP/74EAAAAoKZNRrGHtu260aXWcPbZuJo0us4e2z2jRpNZxhtgASZdtv/tbbPCJxVABSxZAK2BGkaE/qOqiBNpYsZYamzFA6sDMJQDFkEtIfC835Z9L0SVB1MEBaA+ZEIZQsUMGresQxKXtDkHshl70Ow31FFWoNaeaGxBfnA43VUNTDiQhdrqWOsn5EWUWfxKFecbAZMJbtK1OMq9ENp5WHuOuVVJt5t844VsZ2yMcJwjNMD1a4rky27fV8+heK4P4+4LLDgUb8RID5vd2tdwmzJHYmp9B71c0huDCxwHjG/bMe0/t6b1X69ffH/rre/8XirnTC/////////////////////////////////////////////////////////////////////////////////////////////////////////////////////////////////////////////////////8AEmSSzfWySwoxrC+iLRK0R3AIdKQizddCcoSzNtliIWgq6EKA9RxYNearZlaKZSuwAMKHh9oREdgS94850fDINAKxoepjzEOMebousVKw1JynQHI9zCENTrXKXSKdL2ukNTny+WZFWu1VszVMbjccJ7lOqY7ZtneMr9slgSw5M78Z/LajFlOsSqXMq40q30Bcv7XxFhJ5ba0NQTxUubtQRJcYgNTGwrDiztL/UdiTS5ZlJZZbWZ49jNmdw301MP9xKxId96rm8DVLyb2+xLqNPEr8Yd09Pjca+pIQAKLltu/1klaKk0vsG4AQIgAEI4ABSKS5Ck8dZcyKdViTmUFJRpeqyGh6NKfwcZfjBhqrWG0RfIkx9ra8XNdRCUlqmbPlm2eOJBKb64GxxlgbXXgSudkvjCVoUaPN4tC+nW0l3MktxcC62jkLKARse51uBNEMMgeCQc8vFiDdYrmBaj6DJHgsV4rlDoxNum+M/YYV4mG2W8B/Fs+i0na9MUfO8NrnH24MGIsNzZNZix93itkCPVzj6bqRYtHkCLS9p4zXmNiDrwb71S8aE/ki78WBSLeel5b6g/GLzAAAyS2b/WSVhJlkCMMQRMiG+0BaIYtVIVD1Qg4pfyPACeSmS5TaedN4lGBpPYhQhml2USL3kQq5FMQAT3dZssqFtsNZc6KLN9zy+Sfg8Jbj0CwXVfPioyaQNGlc86QyqkHoiSRH5njiK9faXuZBbBIQ0JI1nTX1/C01U0m4YtxGU42qV/L1FEK1Lbl31pTLuXp612DK9JK5y3KZNWpqSWXcMddjsRgKgbZpcVjlNEZuXW6lypQRTCJWYCrQO/LxQ72Ny/t+/Zj2oRIKC1crVcpHqzHqenmaDPn2anaTKWzs9Q0HaudSgu436e9NYWobq2q1LLK0o0P/74EAAAAqYaNPrGHts4U0ajWMPbZpBn0+sYe2zprRpdYxhtgAEpJtd/rJK2Eka0wAJSKQkpTsZGuToN+JHUgm/US5GguS1psBCNP8RmISMnLxJbpIlgCjCaIsGBYPiqqkNrAxMehBLNXTnMlU5BKHrgZrrFXdUtVElhGBJX6RVrA7ZDuQhOu6NjSqWUaywTthOsyVMNWNaXEuKSZv4lYkl903qHChxXvm+4moGf7Vxi2n24VLxHeo/3XWM5m8lt7hYgbkbdV3EprN5d6Zo1YWpIOKS1jQcRKQ6Xvu2f973n1m9N38LGKZr961B/////////////////////////////////////////////////////////////////////////////////////////////////////////////////////////////////////////////////////////////////////////////////////////wAS7bdf/tbc3Uq7L0q5SVG5O+KjQqrpqpqpuEC1jJ0AMOaQrAF7oslxoTGYBWsPKYyTjW8JGTeg+HoS0Aaw1pXLJGtPxI12PBQhUTwNajV9bSkiYI7U4XxmSdDtLdsuay5MaPbHGja3OJal1ZzgJSfauYFFGePXTKr4MzxTMkV7V7eigw3xTpY0ow1cXNlhsrFI4K+TUVSPTwXzbQCPbT+bWxt29VdXzFGjyucNhiOnzdHXGa3orYD2BPvTZA3jLDOoapasbVMq6zLIzwndIzizPnqusxQLwZIU2KvfFniNsMgEGW3X/7W25gAhEYJ1DouoLDR/UYzXomyLFj08Eael7qqCwYBho0JdirmuiJJNdOdLheRFRuESaYy5tkFhwCZbZwdaMQhPKKM2chkk7kpFZbB0hTDKWUvagbjyb8GE9NxrlL4tHMiwYjiV5Bj0ONVLmDCcav6wn0XTlhlhQHVWaVjivGqA81HhwsuWnuovWosr5grveGFknfQI9twWPa6boMjdNBnngXissOfO4a51FtFh+8JymZoj3cmIELed1hbxnf3661eFq/1nVca1vVNwOgAEpyW3f6yS04GIdQFsip1FBEAQlCQSBJxSJWRljjJrhcKscWXUKAfRT7JBpMUKoFQRAim/pMMLoL7r8SWcFXSUMrdIWRI4m+qekUQFsFbVxFmjpHGMIlhRNCghM9HVqTOqJsy7Z5mE48TjRmOVEiGlq1LaXYhixl1sJTNxx9Y/S45ZTFPrKrjIMbczYt4/PWsanOT8mjtPhV5jKrlNNUtWllkfizudprtPLOTtuk5f5MZWfr3LlyeyjtNalkdldBh9XPtjG3d5yVY0W7dPvmWWeO8MZ6pnhTUl2eqV7tSzevyi9PYXbl2krv/74EAAAAqUZ9NrOXtu2e0abWcPbZnBmU2sYe271jRp9Yw9tgAQbbdd/rJLMCNQtyHikQSggUADgksbKf0KRVX1YM4QHtjQb/IOgkpjRMGwRfJAEXJLYLhX4pmlyX8Y61ZndGk60waObqwFmUYe5iazJS0CH4YZO+qYiZBMDKLEdSikVCmQCDay9pRaHwUy7KoSdFm8OaohKbGewzufgQI9b3zHvhq04zQmCDH8ZSR4dtQbxW+uYWPm+LvYbmyu38HdrXg6p2v0nvmSXTzcd/eJ4EXEfFK31++pNuNCjWrXWd7f2vWBisS29e98U3XwdYprefMh////////////////////////////////////////////////////////////////////////////////////////////////////////////////////////////////////////////////////////////////////////////8AEqS23f6ySxwLzBY8IZHSx7UQCNdIuXcVAUCiTLSI4sYiczpuzIS2bfr9WaQibxeMZlZRZpbMi9DMRorDmpK8ZtMLKLZNZeuAHec8dDMrijECqUQ4FhmgJ+jgOQGoawcrAWMYJtnNRAspxWYBxkjC6MYtA1k6JRgiQLP9WrfcV3D1vEXXtJGiacLOOtad6zTPbIsWWd83olqN2VXNTgvv27EJ890/j6prsjFDb4cBSQVM8XLW5K6JWLWJq0OLesJ85wYFn+9yelIlc4xX33ne/ePi8H4tDcdRagAEyS67/WSWGAC9VIF7WDFrkgnqGgt+OgjCI0SqCMqYj3P84AoNu0hbgIBDJUby2LfpIMEdQKsQoXKibEU3obUol4wJ5qVwYbW7OKgk0TVudSkkJCAizeZBIUIJmyE6NFBy1bD8LG4qY7jiExH0kQNxfwNSM7+2um2jvn8KPqstpP76j5jONswmFixEzX/F6wKPHmbxZ3s0OHCvfTPK/bY94c0mt2a7Q4cTEz+bGZJIcNvhyxoz+lI7LrNY0C2fm1dZ9s0rjdIFIF8y+NccACVZbd/9rbocMsQIQvWkWU0YAWcDkxZVZMwtWFwNJXuRJbQECHHFAU61lvkAiwOrlKNnCeUush7kTEwVTs5SmRua7LgQddUtHixZkjc1715e36HzDZKa4H5KleDsOEjTAqkQVxu7LkaJaqeKZhCySHaIwK+OAg5sQzmevId4iXwxpxPuodYUkdxPOV3Kfze3OLNFXlW4zoe8Vsc+1GuyvJ2qxXz+QmZFQ0kj2W8VDlabydUkrBGY61UqfdJ9CC9LR2vynJCeSLiPnzevS7q4uLpqb0bEXMRVIlecFEpWqPAniw5GViZWDTBCYI7ki4aXXbHeC6hP/74EAAAAohZFPrGHtu3k0afWMPbZrBYU+s5e273jRpdZzhtgAWrbbf/rJLBRbURhNUEciziHIsoDpryT+Vahg2FQMLqXzF3VUrLSL+WW4hdNWBtxIT+O4mUxdMpEiLN6806wEQhcks6o2yVYzIobdBejP4s9rQnch4rHqNOVC05HVjhEMZeUzw9lITM6hsKIhSLETIxQmdsWiP58+LEtasOSDPE+sMVrRo+NQ/m8z2HrWaUhe0DWIM8XU1KX+YmbZzqef21m82YGouYsmI17TRY9YeqbzuS2olvuD8ZrrOM4/1TGc/MbdakOD//////////////////////////////////////////////////////////////////////////////////////////////////////////////////////////////////////////////////////////////////////4ACUk2v/1lteIxJBywEgVMRpYCkYge0MWcpFdw6uC0eGBqRlkGl1ounQjcIiNbBg5SpfAi9IUUFYZZWW1dm5KFRFniKSJSqTInqbVhLg0EoXouQTOgIDmPkngpBmOBxqg0GBlXLaPTzQQlPtSjNNUH+X1KGK+VWI7Bts+pH+IE+fGky/bK/E8aPEvaPekS9svGFVJA1y7LpCk6ywp1I11U9l0/PtEPY7bO4LhMvUNJSk4ipMN4dR5rS0mEBfasiYbLVlY2Fytinkzu1a7reBDxXG8vnDcTed+1b6i1raEASnbbdv9rbXiGFFFhGClSCB0h1LCkaWAEEWADBQMY3ADmuvAamahha9eiEuur0dCZkUGSeTSJfqWxETRK/QPXfEAgiXIzu29NJNOE8SfDYHOYs9CeKiaNKYyBrq1CD+Yx5lzoezghTYaJ2rB3D8IakTSCgE0GKjVvaoev1daLSd6rH0eMuYzIzv2tN0NV4l0ZHZnCPdQxH8kLuDgtN98S3h2iOcX0coDjHq3xmykCLeNDdPmeDt8pXRzPUTKnIb2DMsOT+LqbcbUdYUzR1jGsDSDyuqtZgAFS227/WS1kQU0Bhyq5jnI8pOucLLMzROFjS9jyIHCMtvAoCXvbwyp0okOCZSAtgsyNFN4kA96FRdJkrUE7XFLAbQmOylJt0HULtsoHi0d30QITaq5d4pCTCXYPQc8uHMMtUVn1hYw4jdXOQ+XY0mvOv65NLKBYZCF0C/Uuk9PTVsY/vC5LK9at8podU3LPOXr0ptQ7K8I5LoHrSCAcJbO7tbiFSy9VDP3J2O2dU0r+tHLFLYjNC+Mpai3Nf7ArzwvQ3d7IBa0k5SNLdGEz2pbKJ6rLY1A9ijrxyX0Nixjjd1Ut5Sy9bxm5iku0+VirrPLe5Vzn6uP/74EAAAAnkaFVrGHts2Wz6bWsMbdxxk0+sPw272TQqNaxhtkSSrdvv/9bch+YQpoiOg4BFwQlaKiVSJTyqCRoVIRnUMlqu2Xl0WkMMdMBCk6pizY4SnL2rNWK+zUWio1Q6rUj29bYZfFVGHIf18GodjzevQ/bS0qpleuHrK+UzlLuAYI+x6h7OKlAmyZhhLAvR9AxAoSIpHe0v4kdsvtsq5TyvtP911mVy1E1PDvaWPNDq1YgYpWWJm24tc4dOst9nN7A1h3eu8RWCNfOnjJJNAmzEpr21Xe30evzmZ/n5xvP+cRYV5ZMS5tAxvz3teFr////////////////////////////////////////////////////////////////////////////////////////////////////////////////////////////////////////////////////wCSZLbdtbJKwtRFmxe4LKjhgkCJd8SFN6jwqEaICMAxctEgCfN8obIEKuRETaQQKZT40FdxQWKJXkh7sARde7MICT7fdQd9GQwxAL7SODmv5Po6LIGyDoPA8oyskLNx3HOK5sE6QSjssB2d0Ow+HlePYvTKYyuzyRs0Oz9hxZjMwrFt7rjt5+JDfQ7r2l6laqOlUR6djuFZw2TzNGuHwqWE6MKSFqA8h3PGojg4OFCITlyMxJhAWOXS2dy025I0bVqhOORXL9FuLoYmMWzE5qWV+tOWtX/dgggAAAyW67bWSVnqNrvmr44YCHRdaex5RcOW94OKovSoQEDoiFsBQgHKbIbatLoBUUQuRb1VK1I4ZYaYhyXBXHmNw8EWGSTk8B9LmrYfZKB5gZ4g2lVwFiMtlTfTLNorChQJawAsR3UBgldpKRTFw1CGpNSGHu20m1bl8+o802xu5clclklNFJRANJL4CopjKGoDl92xTyimiNqe3axjFbDKcjFJdoJfeu/FpmXTuVSN0uFm1nTzdeenohflWHaO9Vwm8NxPl7VJ9SasZZVafufaW3q9WsX//nMt58uZ9zyrX/B11UYBKUluu32llZ6MC2CigMRgjrpVlDQZIJmJCEKwCHNTzgokrMWemCqsKLWtAyZUreFk5esYApqrYypzXmW/TUbfwW1iAVHlt0TuMLgCNuLMw9K5UoQ7amqjrciIMQVRgBCpgSGFeIPevxH5QV9SoFIxY5QsYC0ZfreIZKdJdrFbdMCSMMZOy1hbyNea+3BxWnymal1BemMu1603djGV3GagT/mJiGYIk7iOFKYNX1E4Ij7kw+wV+oxRxxkbYmlz0F3KW7QX7e8b1ibt5x+kf/k9Yn87Fu7nX+9upnVtXKm7VWxUuWL2O+T9avet4T/fz1lnndyx7e6P/74EAAAAnXZ9RrGHtu3C0avW3vbZx9m02sYw271DRqdaxhtgASZLrdtbJLQJSKvGjq2B9nSQ3bEjKHMi5Ex5YyDDrPd9s8NtPaKmsudjCMlxsc4xdsqTbc7cDsZVMtuEJ8w+0pvJVDLIHvdKzjKYhD7zxFiUZVocPlCRMUyNQ0i5HWgIphKtXs5gNR2oSZhgqAwEyypc4XVz8b7TwlIlkKXTlNpDW9jT1ZWphUjNRzc21uQqO52namVdyvZ4tmBdwdPXczXGmZmdskc1VqrbWBikHUGBmeNCgRpPAj3veNJmaFGh2h7zBntTN6Zh1r4mvJr63Xd90/s+Ef/////////////////////////////////////////////////////////////////////////////////////////////////////////////////////////////////////koty3a7fa26PCAECBYvWAB88EELjNjRbLorZGhVJuAsgoyFlOWMd7QmhnBDnpUnUIUXY1kgP8WNjWrnkRmpB7kwQltJqYKb+YLmqlIWAnrWLszNplH6RtKzqhKqRsNNIQkW6Z09AByuAwmNc8r8K2U/nloDf5FMjkOg3nxbbVHlivI1YNdLtWJmqMUiaRbHi6vcWNiUZ+NrTFrR6trg0R7m8eD80oUzbErAhxXFINqUvGPxnWl5+0R4nhM0kj3MGsTTKywYrGppoMs2255mDBizYg1harNr6rGhNsEAFFu23faySwAWyckfSjXIwZIvGPEY4R0iAsmCqcHGUs4mcsGrAW0GtOu7yP6uFDFluMmiPGRsh9+BVLssldhGvF04Yks4ioCgu9VTCZVJ3lTwL5YwIrYqdsqsDauk+an5HL4BdpG4iM3V/2SQoxiRrbmBEKCAIrS6kZmK2mqQNUqZ1oi6kojU1DPKezAleQRbcpwtRjCQ2qbPd7d14Zb9rnb9q1NRvdeX4zuvpLdn6mq1zVWxZnKW5Wt5X5bDHKWflkqt08s5njV3jS9tb7jq3jX+vc/K7es8lesu5a7vv1+W3A5JKcuuu/2tuZ4YkkiqYYOBWoLZL6QSjwJqoWAiQUeBy5pBcJHidHAO5LmpUDVMU3Fpi7QoBT6yEo20WvGnrhCDFO5EmZ+p6fZOvGJQ7BS8oq7rvspaA8QsVVRrbL2StIrxhShkl2O07vyOEOHSyamgGOM/fWB44x6XyqM2XakV+My2adGtrOM0Gb/Rans5V4rdqTtiq6s1RxOQwHK48/kono/Eohbo30p6WUSqXR1+njcFuTzSx1IFfugoXT3TUdPH8ID663XIfTCPw3Xl81as0vPyn71L2kqUFW/OXZHahx/LNHR26OzUs55Z3qu6m79rDCvMYv/74EAAAAoIZ9XrGHtu4IzarWsPbdx9m1GsYe27qrRqdZw9tiSUrbdv/tbdHB1K6itK/UkEPIcJgNiQPgxNFJ5rpPlWeYk1OuNDhjbl6ZLPlWXog8auJVHHFY2zhg0DItOkXXZbXdWy119sozQZvA+rUTeLmdCATCgUakev6WfMzUcTexMasiF9LgpR2LLH8RWaVWI+BhsYG53CZn0Wra9X6OW29RNW5MQI7P2ePBwkVE/ZpXkdqvekdwU0F7jFc5pJXVtzwqvNQo1ID+jgxbgR47G5wbXtqOte2n1NwYe80i71G3JnGd4lj7jbvB+qS/P//////////////////////////////////////////////////////////////////////////////////////////////////////////////////////////////////////////////////////////ySm7bdd/tbdKBCdTmBQ8LUwcGSFQdQCO8jq3qkl+tUCCq3ztpTPrMZQ+kMJDjpS5aQy907mvq+ctmij8iSrlzo33NbBVga+6q+obnrz+pzuM65VDrD4WD5NA8Y5fUPUKHN7mi3S8yMi4L6hipSSnL03nHGkcEVpXRrO4rkuZMMzU/rPGZI6GfwXeYVoz+j2HHRqucFEbrMkXR+sSlZFWmnOZ7ijCvrmPRHLqisUiGvJUNalc3zHq8V8ZVytkSLaHPd7TWoMmoDk8YHJC19XqWM/ze0TECkDcXFJWyNBePUSUgFKS3Xf7W2vsgAgcwGT2UIZ4LADmpNgezmJ5MzdgWmLC3J5UngSgEgT0VWUzoeawt/1F0oUPmKURAB9XIUXZsvBWFZ+ctUeYM3SxK27Oe8T+CzoIjCiHATM4z9PU9Q6lQUzAqi4HaSx6mRZhCm8Qg7i7E0Q847MOFwlz7VbtnTTErHavX0gyQ2Cpxx2U3eybXUBb0qsId54JgoXGYDHlUCEq51d+qmdcpaPDQy7S2KrUFVJV/GlU7YysUWPIxLSvQpLNSH4fK5XPtLU0T4xXU+axK3h5gY1qsuMQ6Xl1rDy0mSuJJKVt2v/2tuhomNLvggwq9n0YWVZmTSvMIwephOg1kNWEGetrtVQ1N5BLGHFAyWboxjgiZ7bRtfDT04WrKQRUf9CqmTMUnE3sxZrA7jxK465dSWqaMIP4TYvCPseSKXhUoewKlHqiOeDAaqFnCX0upMzciOJD2NT4u7f7RseFdXNqklb21RSNyQqx0lgPd2bk8hS8n3B8+VyNUC5NYthSITGQtPN7S4MS7SiVOlP0TZ2IxCG+qtapEXHRplKY+zSNg0mZBq6q524Vy8jx7uDLmj2rK8gK2kWDBmgw48Lcno397HYr4zJHbsP5v/74EAAAArRYNVrGHtuzA0anW8PbZ2Bn1OsYe27drLp9Zw9t0SUrbdd/tba9BASJFUoEMjAketSA0lyZLUGFIJX7BREcIy62CAZla4ad4m6t1ZmxB/5SpHBilV53Pbq3eR0a+mcZU7IIJ+KMOvuK0N3IEYAeDe4oJ6u1KWx+3ryxKdxp2LolDvVIcA+DuCgqUcqrWlwpnURDIritYiKuzjBg5UW2iiefscMyFbpYjM7PEhUXTcoUPUSuaFQ+eKhXw7R6vDLfu3CAuNRI0iJfquO1KmdcYWHkN+aaRVzZdVKw0E1GUzI4vIM+Z/P9QL1vSPaXFKeGvokF27It/////////////////////////////////////////////////////////////////////////////////////////////////////////////////////////////////////////////////////////////////////////////+CiFLbrttZJZISAhICOoY4ohtIW1jS4fCgCzdQtwZcNBXA7kapCUDoSuOyJWot0LKe96ItACkXjb1J502gOhTR1TaKx91LryvpVlkfmotCJlkUBhspoRW6Nh/GqXVxLcS4dJvGiXE0TWRaWTcR8otNrvTXHngRItNTw4cT7jRNOM964vBpGnjxW2r3Vs0XE0rhEZnrja8fE7dHYZ2JqWazZ0xTV+HlVii0o5XGkaLum8z1gWntWFjeIct71mmxfN9/eM1xm+7T1+vPuzUiSVJd9/9rboMEYXFM+CFCN4VLkrXXAj5Wnwm4+DK0VYfXo1sQFKrW5qLrLT6lhfJN5dYWEpmkgTAoV0qLLvjltVgqV2GJPlHH7hUvZ3Ab83W+aSH2PdTn2apgsJ4oW0o1cyHSTBaSiIMBWKwdK22kqfDBXk8/UrxRmTEaY125RvUqwtjIrUoZqSS75CltSp1CYMHRzVirl7AnSyEKeLHVxlKxz7KyRUJV0qujJ5tbninjv3Crg2KbSiY8TuDgn7ZHyYacemHAyqywpE5jyQ2KqVbFUztLtTuFdlsqGZgtCZo7bmta9zma5K0ehQAJLk2u/1llqIB1khUgAIE9MYBoSELxJ+qiKB5dSvmYhu+oA6Si8qatGVCQUgGsWSX1FuMTQSInIhxRGdKpnanTnv7BLa10saRrqfsUWfII8pqPFWDOcgoMhQJ15HNxMjwSKZJ0li4HUhJmnSE0vGUX09gVKNT59sWvmO9hvGe9fSP5IEB42QbbtvTbp4+iYtEa27LqYyXy4UyjW0GwsSOYV3ANxOGoI4qCaIhtD+iRpVcyRqtkJ/BYqpxveMUF/F3CvreYUsSNJn2vuE91DrCviu40P5i2pXWNROGPwP/74EAAAAqRZNRrGHtu1gy6fWcvbdt9o1Os4e2zrzRqNZw9tkASpJddvrJKlWHBwA0W0KVpbp9pBWTy9CIrI1WUCgiZTvx2UOkm6i1TtfUEabBbjCwx0j32F6W1K4qnGzBSbIpYs96Idxb+pL5iczmX8e0QcsBBTaHiVZYiClCRdEinXMjQPcmrUk45PRSDWLad4h6RjQJN6US3qsNirp5e0WPDZ4WWuI23jQLTVe38febMrNVnjT3bPNaTUK24OdQ7QIzBVor5qVixatzAz4b94a13eLCjerlBia1uaXEGHFljelpL0t8XznEsbcH1G85/////////////////////////////////////////////////////////////////////////////////////////////////////////////////////////////////////////////////////////////////////////////////gApqS67a2SVuZblORCEcSHnQSEjNC1UgKQGpKFwHaVwJDrfXy7jEFlyZW9LRuYVMIy1bhLVW9ZrOnkackypa56ulapc6MVoGowZNv/apoc9TNur9htksHahSFoWoXrglGt4/wwsDCywy2PTjRD8u/yecVr05skHGdy2pCizOpIjlEY30ze+dx2aK5PGJwVzpNRW2NBRWULbaPMbbHLcamHqvYvHYEfV6pWVtexXlGHLKyppWywb3gXxHapMai6zApvGY8k8mbsus0vd1bGMWvSaLWHHBUxJKVt23/2tuaKg07AaEheRJrAInoRMZGAkolMRQJQQ0RcBl6ebh6VKJHUGT2C55eLLfsien42ZAkvVuAkl8neReQqbM6zDm7PFHI5RQ3HICkT0W38bEPW1hklfsDGnFpJUYEOK5ggqxBIk8UyjBxJAozgZax0wxmMrlK3MDEr9Nki0n2Zsmur4kC0aj6Lt8dOt1gQlGc6NPBLJesfcW82e+i0YtVfx4Uiuc7QHJicGGJAhrerr864bmyrLC32lrzGtBhRpYVVxHhYu31pbPpXFK7k3M4y9rkeOnOkYElJzW3/7W3QWQDL+KEhTQ/QQUsygezpxkBkyTTkX0V777pDNfMolqYocUb1JteREfhbtdqyZ6Jj/IT2TNvDTfNoEBSadxWt+pC5FXrhPuwh7V7go0LBIKqEh51JYuQdafby2LR5tSEi7K4WddoUfzIaBqthFq+kF/CndWZHGIsO1tdK1kcJFGcbcXxOO4q+gqKx2+yk1UhapeQl8vqXVa6T4Z7SaE0sdK3WU6nWZmouWth6sPFgXqOVmY/l5jVqVa9KSA6Q2O+sxQVzLD1PO4TTxG7tczJFjsWHkaFOz4cJmvv2FxX3y4iP2FiP/74EAAAAoQaNVrGHts240arWcPbZsNn02sYe275zRpdZxhtiSWpLtv/tbdLUe4SA+ECxa4gA3cvAkCdIQ076g9oWU6vYdlMOozIxP+lXNMOWoo6lmtpkzQmyQwmMiKuhVJmiISo08G7MFZnAjpvjI60MT9SsUCbZFcayYcn65NGDLHeQi1eQoMBjhJFDy+sq5cW35gr5euxXis76eLPJEnU7Uz1cF9VTN13sZ9B1eLuSG2ySOl1O00u4MW2WeJB3CvXUV0xuNfSI/jM8SzqJR/Bc22kG7nDxmLeuo2It5+xXjU1GnZI0CtLfF4M+mG+oceJa14NP////////////////////////////////////////////////////////////////////////////////////////////////////////////////////////////////////////////////////8klKy3b/7W3RUOHKxEDEKh/ZGJ+Cg94UE1UIEL3NJZkuHslhBe14mD7XwqBpxbNrS3Z5ubP0BFotoUAEqtKd23DDD39bSV1Fp0NySyCMypiyTLGJGpXaTUK5ZyxL7xjhqhSUclabClYHNhJGyxzXYoO3imZ4MRrYrvtRIFG+NDX2CVKM8kWEjmt4hz08G6KkllKt1lWpXM7lQSCCaqeb3ts7j6cVzKo0yoHrrCvgyWmcYTerTqUb2S/b57w/idthPfeCz5fag2zhuiRIG921DnniNkae9fO4wH0HxSASZLtt/rJKm5IJUAxqVgoBZBCSUITKKhm0XCCoeJkXvDa8FBi5zfKSaHDI81GZ/xkLHiVi91/rIbODDosiMK2pl4E7XPUcg9fLHE/YBS4iKzY2pYXSEMxQ3yYF0VTWTkgSymoykM4Z6qPRTocMM9E+IUhyBP3W5Jctri9eYc7wt1zM4YiO1fZsu5TuC1Ec8TPmKFDsxoo3UOJbDkWV3EdWgYw3XtDzVwnVmocB7aLOpK1j4tFpiWG3Nkz7G9VrAjWj2i31dvlk14G57xK/yR4M95NS6/rqPWAAm5Lrv7ZZV8DA4YUChxVcD/l30yWHCoKPqRRQDTS0HNDNQ6yltyQBfa+r5BtayEoQASPDmUZQdCexCBEi2HhxhkA0FjLtsbgBikAvmj6puk26rxEBEqgNBkxcZfo8JS2pVWJHQiKw7WZ6mhq5IqdzIBhhrcUiqj8ai7V7FaW5xWpOyu7X+1VpLsxfqT05Eexm7S1JXQSm9SyqUS6SyhsbMmuKxrcWWsKwQvEoAPfBBFXpeO/Dkkd6ieiMtXdeeYndhqeeZ2I3qF0T8UcUo4xdnLspw73eF7djkoxv160zdvVa2eMlu3tWq1b6fs5yrnewxvaj9bHLPGyP/74EAAAAm2ZVRrGHtu2qz6jWMPbZxpo02sYw2z7LQqNbxhtiASZbtd/bLKo8tJ/i8jVSbimqTA0mQhll+PKoW1QKla5EWdQKl+u+NK3METGYInwymsMCSDdmrMp2K8RQijl20jJVlPPDF2AOpTz8yorLy4LeKsMywu6kQh6cavPphZoEiqm3ZTLvO1RhRpNooxs8ktveI9vHkiYrJ21xw/dvNxbWgablvH3U5H5xpwsJL25mJw0IvTB2FSsbtYSiSfM2HGJ427/eoEHxtUb7vJqQdZlp95tm9It4mLX1nG/qv+bPYP1aBuBLd00X/////////////////////////////////////////////////////////////////////////////////////////////////////////////////////////////////////////////////8gFO23Xf6y2pPChlloMBdaKyT8AkTI2EgXcgBaBFRrb/NsX0f1mcANGrpiMIakA/ppkQF8seYivCnVgcB6k0F1vq3N5Z504OXPQ2WcT0shukftIArAcQb8JsOMYSsJEwYOZsU7QrVyc57kIQi8Eo4OUcxw82YpcZgQaazJbep/ZW6fLz2+7TVrDYnBu0m6rLgslvdJmVMEqOpRp2Ir25VIUyoS9QxZKcvp2qeE4vUoqWdWqdS7ZHvZWtULuM4wmqzIiYkOmt+lJ641ulbUzCjwqXzTW4NK3iV9pVoAIyba7+2SVrwKK/ZLFEAeYSBbgPBEI5Sni2BCTEktmGzSf6OimC7VvLmQqUFKALrg19RlRMeaflcZYM2ESGuVhEcX+pg1iKXkJDtLdgaSPe3NX6hjTgxLDkay886/sqdpxZa9lq/LqeXSmGbVeVxSJUESlLqQ9ZhnUbje71rKruSWqH7OfZdLYYoJDEtySmnaK3a/lLUqUMplzzvrg7M/K4et0smklDR1s7vz1acpMYdp8a0l1f3d+n7XwuRK/Qds5cqZ2py7vKtY7zOxhWy+vWyww5hau46v6q1ce44fT44XtkolyXbf/a26NCgQi8lqAFUNOU4EwkWIgr9KMmC7XrUSwkbnqOl8VbGdl/VB3qTAM3CCI8R0C+QhKzpZ4wBJ0qJJCF8n2mGhQE8VJC1O4QvOrALEmKMRSKTbjhE+CrEAQ3DKyoOjszGopCZU1x6HsaDMP88C+IpgxdsfYYeDKrYsZYQJKrcpmJqUZ08YkTqt2eu3StYjVt2cnGtP671K4M478PN0fKojtBIQFW5b7KZZTX6atGY5G4Jxh565FBL+UrdGpRGWP5E5ZMcn6GciU/HJROZyuG6eepIDjdNHL16nmalW/fwnZjOnjs7OSLOdqT/JBdu2M71btJjdP/74EAAAAoLZNRrGHtu4I0ajWcYbZsJo0usYe2z17RpdZzhtkAUpNtdtbLKluXkbkhcsERAJCq6RXfgB1fJLhuTckwUrs0TwuEBPGTmEi/kEpb9oKNkCMvfRcTOHvamjo1dgMNrpiDLYlDkxJJy9JrOGUxIoCYS9QoCnXMr1c5g7j0bFuNdSRGSO6jumWKsXngVbbSueIeqyQYUz9vY1b5X0V9eHmDSHm/o8XSsL8X1RD3VwrjWLg2ubCo2tybmNQTrKy1QEg/nix6bnpuXebX3Wm8+2fjNbyfdMXp67zHritKUza+N5tmmJ7wg2bf//////////////////////////////////////////////////////////////////////////////////////////////////////////////////////////////////////////////////////////////+QC5bdrvrZZVtiMOAUATGBs0u4uZHl1zzGDGhgIdBcRKtEtEZmquUm5EstYiuBwrrmx4gCUYcxSaYit7JkQFYl8Tbl4vM//tbawzR9XQfifpE0HjJCPtEnDlGdiXXnzlFTGfm5VyVU27cn7QRKUv3Xn6uVSpFque8aerau2q9SYp8qOtK5VlKsrWc9T9rxGXTFeBJG+VpoMojqX8kDH0Cebw0cEzVzs1Rxqnd6tS0tiZq3JfRZSGlyxrbrSjL6tS/EsrV2rdv83e3rD7NffauW+51/wzxw1rVjeV3LtXLf3ukAEt26762SVRVN5iJ0aSwOIZ9Qoik4RdOJjxYcsp5JISCHWgltGSJcteTKBCUGxAGDUo3DKLppKcyNDKLlUEiCJrwWk+8ha4051mBIW0NMnwsdIohSuhMDtMlOGvK5F7lWWeGoT0L3akrgZDOyKiOtqBKTxJaRczK7z2ZZm1nhPHNTFRDclNGZo6ku5RdQd0rFXMM3S+ng3v02yolU3jt0lolIj545N9X79ZhK55CrLGh5ywRJfm8eNHj6YMXxaCr4Gsyy5gvfulv971esT1tGj5vjDjWauYwAKTk1u/tklaKrSsgDQjDR7AmIEqoLroDQQpFhKxsM8ocWccdesqQSqpqwIfKWrGloeOlWJKQ0PFLWEILEExnZJlrL1PyTJtchbWFLE/XHaUmu2iSJAIgPMcQEESRGSpqJuw6OBdkulYaQ0amhTtSLLN7Y2zaGLLCX7ZBB9a5rCUzctu4Va0quUeFaNWasxMzMaeiD85qHKsuzi8sq2qaXRzJzoMk24wvSGY9F2pwFMT1y3ch+V0EcwjMD5Rh+YS9FM81BIo3KqCmwldWV3Ivde+WSmNyirn9i3cr3+XMtVu442bOfc7Er1Oz/O0lr+3dSGzjT5WP/74EAAAAoDZtXrGGNu4m0arWcPbZqVk0+sYe274bPp9Zxht0Skrdtv/tbdKRCWME1ljA7Q6ZraeTplnslYVjwyWsVXgWKF4y06O7FJ5nqlEZJh24VFCZTav1AjWV7tVa6mkshfchl775yOV0kuu0sTlUeNwNn7A1K2okzjq1OgkA+jWUeSNumVYlZN66Z6608fR8wtheXfS8Yd1QkzaWO9erRZ98okfaqPsmw8rh+rKTI75Zg97qL3pfmkF17ZwcroF3Gl9tSj0wTH/R3r2P7l8mL/63/a1t/dg/L79nXXsf//////////////////////////////////////////////////////////////////////////////////////////////////////////////////////////////////////////////////////////////////////////////5JSkt2v/2tuxQnPGEXlWwBDl0ErCht9SgRKwiNnZ5QFfbQmEx1BqDS38ODxGqpvGACpCgD1LeWAaWvRuCsaKr8WFpqTaRATTYU80Owa7UBO8tJdShrYOIzRaCMwzMyUh/RHb1DF5ySKXYlKeCtVBuJxEwqIiBGiPIL5X4eRJ6Sw4qzGrtcnQTJVqXLHBcJJ30eDe12BONx1lWmi9mqIC0kmZrxHkKz1OKZ7llNRrQlcNytYbu1UxLSvXaoeMcdiiuSqtNlujPdRa1pJF+LRLR26Kv7YNxfu8e0Kj62dQpZnW3WgAEpLdd/rJLWSVSfLlM5QHkCGUomPCA+LtQjSde9PVTZ02ergXIkar+LpEKiexZSiq/0BRMZk7KqR24aXpKhZLCGkN2kzACzCz1twpW9k8y68AqGE9D8OAhReXrEHEqDhKdwcyWHEeZPz2IS0oUhpykJGQ/hSQLQIUJrhIVbMLDIvKV7nEc4JFSpGyA/fMbzbduni0V0WZuW0hfbpK5bNNV93pJNEfW3BuyUgT6tqaTuL2W0S8bLbbFcx4NMyvpc3leRsT3xnGrXi4vqTVd5jTzBSo9EAClLbbv9rZeCMtMUgIGRBuJPVB0SKZkkbLUYI9DQYovGqRORugj+kwrWn83yDUOl3WFK0wUrEmFLkgZ5OpJ6IthVXVMtf3vVsZA7kEreeRc6qBcpXjxjySQSFixWVPKytn4yJxFswMw+LtfWTccVRZiLdGmsW6nE6E7DUAMNnKNmsNOpaqvPT00OzUXrvw+z+tijL0PeyixTRGBWyRhpkYoolTOq1qXOkoysK5CkGdMVTsk72TEPXoc1XnpHKp+xHOfGMu15fjWmI1S0tfHkxfo47qNzOde/nherVrOWefbnat+Lym1flNDS2q9LW7SZan+VKl65ndUP/74EAAAAn9W9PrGHtu2y0afWXvbZwZn0+sYe270bPptZzhtyAEpJdttbJLBCFSrVCBgIR5PZM0nQFxAgsCM2EQm3R+Y7A0OOMutPWjdNqSQsDM/Z61OHiaZehEZvxEtjbzNiZ6vJNRc7mV2Bw5Uo45XsTzlvvAUrxeQ+IdDEZMFgQuRhYmZ1dRQ3NklW266IZH9N4yuJB4QZpYDMxRoS1FjOR6R0czallisEWu65pBm3iOqkTIloTPNe0WPAcG+F3e8xW7cF1F8SXb+O3SXjvZLtV9avG1fWpIfvp5EpDvSdnq6CLELQqgMOpSf//////////////////////////////////////////////////////////////////////////////////////////////////////////////////////////////////////////////////////////////4ACUktu2tkloE73GQmwCN3parAhxDFhwODisBJRWE8ACUtB0IeAHDxECEiTRKxyjPCiMVDjyJaXBCAN6Fgd0VBEVHGSGAFYfyMTD9Lq1gKBdp58Tc2BQmcwIefqCWlA5YfUaVxAgG5FohrXBRzcrMSOeILA/TVJauo0WNSJD22JJXIc+3PZtiOMSLvEGK5pBvSTGXJjExNZKGOpGZ5DtNBvFcIkSZc6Vy4Y1EyuSwwq5dT4kpiu3JktSDNWrx5DeS7hxJYlI8LwmTD1/CYH13Oaea8eseR++u+zLhEAGS37f7WyocEhlnpal4Q4Cb6dCiGQZNnaViRU6NMeuXpqpyhEVspfPGkiMCL+FtEwSgaUqCzC1TQEyWHWqK3DX6NVkvoJ8UKo+4Dwe9LAXXWGhgGUYBvkcNVXuaQbw+EeYxPi+LzSrlGeSnUCTRaHLpoG8Wj7BBkc4LB8hgrStbkQxp5mWl0kiyMeEX0pTmP5OI5zeywIjcxq4x3yhN1VpLaFp1HLy7isrUrYenr58/ZWFntbb6rW/XWpbQ4cjJh9nd8RM436UlpNaBfPmmasUvrF82mzmJjeb/6m+7xdpwAA3Ldd/rbK0QcGKoZKQMOnaIhxfpQigLgptlBhe+KrBJxtNU3ZIRFkhi8EXpS9uIesAUHqwXu8yOkOCga0BkBUzuOS0p1GfF8WNrgXzDLdlz0SOzJWOrlSCRPU4n2zLkhacwweGaryOi88eaQzxx1YmOxpymK0t2S1LHIao/g7cXr2ru+36ucOwY9D6tTZoyV9oHlszA0qizwda+8EPOxD61m6K9TvYcFAKVIaLrTiT0icbfm/EfzZ1DUMwbFJzG67k6+756sWb+OXdVb1JdufM2/uYUuG88d571NWJita/lXGdpaSZuztfmq2dXl69WyuW+rv/74EAAAArXZ9TrD3tsykz6nWXvbd2BkVOsYe27erPqNZw9tyQEpLdttrLLBiII0Eok/qMA6V0H1T1GDN+qzb2lGGcuzhOYBuNw6jsJcBnKUBLLclmwppXJdD6XkifojSG1EzUiqkHW1u3O55UTSoO5G9ERXkDMR+n3SOVqQLoCoFrMIG4EEVBCydnmN86HTGr1dWsdPn2x4vLWKxtT+duiJydUWb6wW1naiUFwUpBxYDIXYm49aHEEEwLwQgA8KwmYKsk4ngYCNEkEwSIm6OXEBPnWrHB5WVziw9uU7yA3z31d1JFnniwZ80kjzfes3xNus0eWt771m/l1ApnetQaT6R/////////////////////////////////////////////////////////////////////////////////////////////////////////////////////////////////////////////////////////////////////+iUm7bbtrZJVsI/mAE4pgWmMQhiEDCRrOxCK1tThOjoDqcjGSg/wBScwFggikLsWwIwwIY1IWxh8MokiEmSUDnBPM/yfF6YWOSStYSQZ39VkYLBHdKmaCWKdj+1bZyknQmBEbEAXRyjw1qFAs8zad/vFGRggRYsLcRWUWE9uN1iyrurCCE4QT5YeOaoLonEJbTaPyzLGXc8Z+/zJWkkRwfvaTx80pq+HCJNeVr36Od8Qn+bar564iVvqls5nj5pm96Upi33L8Y94+i5ACUtu2/2ttn0uXPRhY6lCgWv4fWoICuStfqib/qxApMdfZoqTrgrOao76AxQAuEyxWp9F4DwlYmQoJX2ZNGmbPo0PC07ygCtOLkS+1LaJm8HKRKM5dh9MjEZqdHMpTsU5knSoj+MkUk8VggTcY5ykZE+IUjnJFLC8n3RzKLS8e0U3WJ4mU+fp7H4O44CFsiBbkgujdYBbgLwYRokILcXpnVImo3gwkaaAYRMkuaJfW4WJWn8dSkhTk6J0K8cDNK31dPlCcqlYF05uak6KW6OSna9rSM0x0w83EeRte2beF97xrH3E+rZrDXKOGkEtuW27a22V2zAZLns2BFIHoQyYMuVf5rDkQy4FxSVezHIGZ7CBkjvK8ZYy9FRXiarfvZTylQBSp+S5SnK3ocpqaG4acJ74pXgu3f+nqxZWuO3hLlaeFpz4gFo7dQoj7u081JaeijTinQ1dWvLJDgUxNHYW+DqfC2RlfJK4logx4k/swwUacx3qckKpP1VnCq1YoBmbIgN5Hi0DiajiYzgc3i4enW3FK0qU/22GhjWfjeroL28OK/05sTPXb5/S9KQJoN48TxcYxjGmzCknVFmiG5w7x7ZkvB16vvCo8pP/74EAAAAo+aNRrGHts3I0arW8PbZtpo1OsYe2zwLRpdaxhtgAA7btt/bZLBasy6UIywJgsQSbRiuDxkLVN00FZVmIS4tEI+q2RIlzTmGX7OkFUvlC3nR9fyNw+vhpagzcJI70RW7A7jqxuDRNArNUbx+H8coowyDgRY8Yycam8vDMrXr2ruZcat1hXrqFpevJWE44nbkayNcRuOR9HT6vPIoEExIQMUU1Dl2lUJxCSk+mJgMWZzeuMl5cwW/HhY+n2Ida3pa7bBrNaDO50sxN+vWNEpXOcQYO99TRpIsGuot6YpfMmt+PA1n7zSsKufi2s1rF///////////////////////////////////////////////////////////////////////////////////////////////////////////////////////////////////////////////////////////////ykW5bdt/tbcz8RBCkFeIJQGCITmiFAu+iBqQSnCPrvqhJj1MV5sBTTaa1zMvmxxQRMVmkegx0HObMXVc9s6wTtqdzk1Hn6dCDotDcKiUUa0zB2EWdB7lonbN6mVwibS2IbHRje3HzlZbnY71SlUFAze0BpV0N9D8WNCi0yzpFXF+aELcUDAcpIipbYukhCUd0Gpro5wJS3l4PZAn2kKuV0emMJWGrV2sxHftI6TrPAhNlVZp88Yp48Zy7qJevtBrbeZGqBujCxQmaR21RXeIVnKz6NaFH9t41Ck+4GiSSrdtv/tbcoml++4UUOgCDjFkT0avAWpSRWWvEUB7/SNpa4TngHMEhtAQqETmVD13YVqVRWO19/W3Eb+BhVUF7MMbJNNflSerfzMZaHOWZU/sfEhQlD1AUh6ODWuFZGWYSOUbNA2tM6/U2MuOjtjRH21RGfMedWkfqGdwjwnM9V5+rjkszQkvDcIur3w3O2WzUwH23LSehQHe8bVqZcYjO9gQHq25P0nDVyxMzJN89hKVusrG5tiMjbeEzNlpu+V8aNbdcUq9gvourVmhYkxLLSBSJNBZ53uK+r4Igly23b2ySqyl4i8aDwyqOsdLlQKVgYoEBnGVACQEMkw0vURFYEhEKkeUz1AIfAYHuNgXDTxUwZEr1AuMsibcSomQHKpVHIdVkc9NOhf2JyLHrqukniSJLwjin6UusrCtzhlrTPaehlWU7RQTK3vrv+uWvHaaWWOyqpOdt3a9rO7Rz+dDB9BXfmPTzs4sSu63Z3elUpemJxWpbf90YaZU0BdEOsgl0fiNqgs37H2KSkv1bUmo+ZQ+6sPWqs7LZTVkUbsTWV6t8hsS67XnpVN5UeWF6mtSmvXq0lNWvzuEs3M26bUxvOk3Xn6akpbtPu2P/74EAAAApkZtRrGGNu2MzarWcPbdodo0usYY2z5jRp9ZxhtkQCrbdt9rJKzUuajPMp/FEyQixRYDY1wKAjRkSF9gZgl1jrKHDHFr6huDImjyKCQDNXU/MCQy8Ke7FgsJiLVltN8+C+Xam7M61JwptrTDYw+7Lm+Ka6qRBeiZPfq6ZSJ6MsisgmIUCGVCq0pSPMnd1v63br5DZK4+sk4eOuPOpE5WabWi2B+Fx56x24sN3I8jyt7Lrrod5+jxxZ1uit2r//P3ez6t3m9ZdZnumlOzbxTe1c2lvs/7N7f0E052RhT///////////////////////////////////////////////////////////////////////////////////////////////////////////////////////////////////////////////////////////////////////////////////////////8pFuXbb/7W3QKIxxoVJgE9AQNMNYocMnqHFy9QhMWWhCGRslURykCsDjQIkYVlTpepVB5ZhgCfUBqvFHu0uVQJucTZyxKmVGz1p7pQ38GzsP8VpRJOgYaDc37MusDxa1a6goreoMiEQcK0+4CzSjt/Cb308F7NEcHs0bEykbyZK09G3B7vIW8xHCkjO8eNLgYxuqsZcJCzpRs8NhgP1iFPBvCbVQ1pSd+wNbcrWK8C94UJnnrmsne3asQnsSsBw3R7mBmLFamuJI4vNPO5+PLJuSPJfF6QMBKYgAGSXXfWySkCmHSMGULpjYrZFEjRLiaMOLtV9OIrg46MFK1xExM9nsVbkASLyAzEfW5DoCITIRI76PM4xFJwEk2xihOO/BIgctRQ+XNsvlIJ1XyUJ09HeABB2OKGOKg9dYJkbSuti+2PRMiXPHBtpyiZtC8g44vXKXUVVx0Toz4lDqPKU/eQl7yzEvsmRbdMyAaJyZAXXSzN21iHZyKXEkEM3gtjbLCEUlyhxq9qP141P+P11Y5wtsKLPNuPq5cv+Z+XXJHc06tY/gWyih+tLsEkJSW67/a24qCAwEISTMMu41zUOrYUzOh3LWkrVEagVCq+VtAFSMsWsoLmpurKrCgTFWRdLe0mImmnmzKbFjr4hiMwY1nNKJfFOrfCaR3nYU1ftQZoZNEcKhe/ErjEBtYYlGaeGuP/allW3Kvfxy1rSSB25ObKqXOky5Xry7c/z6aYeuHJFKajxwS/NWAJ6LzFZ6onB8CLfaO+yVinbT2WT6sloSCpi01kctqw5M25Rjleu083FJnDsda48kXv1n4cqnj24lYhcFTdWXw5G5d9PDkMyyfpJRK7edJOO7F3YiL4RF7pyTv/QY2L09ScnJRzCpGafcroL86P/74EAAAAobaNVrGGNs420abWsYbZptl1Gs4Y271rRpNYxhtkSSrd/v/tbch8n49ZEFF8iEQLQkESZUPGgVItYCPpFM2X6usmEpcuWFMULhl1CwU2DUGa4VRMCQkIxzBCNoSAFgatancGtcnKFhTQW7xOhybNBT7tkoeik3XjyiunKV2l8ktltxaWz7jw8Rr1zbUSXFz9uRPy9WJOV2juhAEgrpz8+hvj7MDlcZPID+8B2y8YKtaefWu1hrkMv5Eh+/FQ7UtQPyi5rq2tM4x/1cvl4+vSGYGvazMjjjmO9at0xjW2IXa7TOrF//////////////////////////////////////////////////////////////////////////////////////////////////////////////////////////////////////////////////////////////////////4JCkltu3tklWUQDkdRCCMSCCUaVKm4kgR2STC4ZAKjq1tI5NVScWQVvdEiReQSlYQfsvqQMpUzRyTvizE2xKQVkza4/UFWHUdJtHLkUNXrNu6/DEjGVphRNqS7mtvC0Nor8NMrYzsorXsZVXjUzAMKlkSlOFLSf39awx3l29fr131l0NO44mUbzt005uH6WKXHupJPI5uMPEzdsraPHXmrlvLKZoatfCtx1aZ18ZHytD8B1N241bmpdnKb3MqlrdPlSY09JKuU1PZ1fx1P5T9ucu28rmWt583dx19Jy33mGr9exxElOXbX/7W3Q+m2mQWWBoowAInQqEgLfcPmL0ItNFiQR0nhDYCICGqoqULvbVnA6hwQ8UnW4QkhpdzUnMKgZEQgMJ0UW3WiuqP0iy2z3d8gprb4NOpABVaxwfAOiKVXEBQ5WEgwJS3AQ7lVWWDIsUeOpcfYUvIo6rz1slvr3B/KYmVBwfzlUwwvO5PsTLD8sQPKhxXKyuanBaoZ4h0xmX6rH0r8C6Fx8pr1uPkJWpuy7ReYpUR8vvekKSlXF1P6qP1qylolVIGpQomv/z5Np6wvKglRAAUltu3tkljZjGgo+QjOT2RQU2JgS0nWrTRiJjdQUVTEeEnUrMmCXXIiwwIQFQQMEEQWI4rtI5tzYWUcUpUBZEOAfFYJW9m0eTjtTTANstgzGAnpLhCwwcJK8FEGAPvBKmTyrLTNs5Q7DUTlcvjlqJ08LgeRU9ixnGY1Vs0/aWU1M8ZfOyvKkf9nOTNVbozaleFiX3oXBspf6y/0Rn5TEnDctl6wL+vzQyvnZyPS29HJNFJ2HnvdnVyYtzm6sMzMljMegGZg994fmqa/F8J6knI9LZJWlskszFJU7frSDCdlWo7Zi8ox7b3nlqepNV6DLLLOzQ9P/74EAAAAn+YlPrGHtu4s0anWMPbZx9o0+n4e2zpTRqNZw9tiACZLtd/bJLGUQUqy+KT5FByUaiMzEQQN/VpKUVhZzE4PhcFJHlhGCmq6hGovwlyz5OFPZlRICD35Ko2TusmSiFQp1Q5bk6St1wXNkNeHJOpBuQhqILoL5Dj5TK7huCfTsWE2uUWO9c5FHhqjSzM27/M1ru96a7V+8bxVujqtymjQ/uldfMfCRruExt3cGx/PBq/rTN95ndvoblfe6VgzU9HCubyQYGvafES+8+HaNncGestM6t85jZxT09sSBmES48I//////////////////////////////////////////////////////////////////////////////////////////////////////////////////////////////////////////////////////////////////////8klO7bXf7W3QCIHoC0jyR4cYYQlsHFgEtC8KYi42WmNxhajkXtGEvwlu1mOgwIWGtRdSdaV8kVe0xyl66Vcx5uCOWbyxmZp1Z4fvO7KYpZglNmgMcgTiMdcqmZzL49ZmZbY1MnrVnV6ldjgYks0IhzkX4HV7ZF7uNDYt32yPHyKbt3htUFnXTPJCQg/0okU21TKJkKc3BbzVJgTeEdaJjKVRQVS2KxTLc7nlL3cNIFUskRJOCELSsZlJAyyr97TNdJYzah/9Lxou2xs8Nf7YulYvPF2/lkZGClo0DMDcB3SHmLDAABlt2/+1t1g2AcgF8gwI4EgJmEUyAGqrOgSyyC8B0lXqSU8XCSeX6zBpYVe0FujuoEmNzYJFXQsLAmTJQl/RAtS1W15GttCh1m7pNBXjG2QNca+0gu8MqB+K5RGmtE/o9cXbtQqpWnC3nEnjnMFTISqHk0OulYsOS8onSlfHUlYcHCmVR/uDKkyfGwwrhzjvLzxPZzZ4cFZiRlM3JaMyP9ubcuFYywm5jhqhrV7ZDi6w5tvYWB/plZYTc5P/FZpIMabceLFZIUl3cBhhMO4kN43y7tFhZcZYcst9RPEZ7YZYL2CCSnZtt/9rbr5eQuYIxSoudwBVCCwCB8oMRVAOTGAhddyFrUKgGWtQmHAoKcnuDAHFDoFvU8ExHiCTMSC5CZDOHST1VsLhxMZAwawqBnMWdKKqdr0p2mg5iwYLYYysYLo03WlTwpHd2I+3PKMjrzpuQpsKyLFSN+rY6mgwrUkd5iMEXL6RFuZwNRtqaA8nPJcN7khifU6XYlAgT5jlgXYrRIRznBBywKe0J9WChqykX6GXo+j6Q9dZN9ZJPAUE8WucPIbhR9Rho6XKpbcOruWq3fqZuWlconz6rUrnzFGo4ur5iSvNVhvfGwP/74EAAAAn7Z1NrGGNu3c0abWMPbZvxo0+sYe2zzTRptaw9tgAEpbbttbJKz9WdzkYC+yXIXcraBiNXLVIlq/VC+h7yTQVuTFSMTlYOyBYJxSyKhaPcXaDJVLwcJrqh6mVIpvkuiXMkYcyOH2iWKbsoi7d3/h6sRxWJBPPDVle5Z/FzCWBe22Wm68lVQuMR++aIu9Z9bp2f9TBBFVPGcwfDRbz63I657NtiQn20s4zq7NirYu2v1LpJTPQ0taKBd7lKL75L9561L/kLcESjF7fs2fZned6Lo/o7Ba1OzYt9iH/////////////////////////////////////////////////////////////////////////////////////////////////////////////////////////////////////////////////////////////////////////////kAkqW27a2WUhCjG+5eVjo/VV4GAUekaEpk9tKTAiUi3koswZQ0QCRyjKqpoO3ZBx1ibCqiYT+rufFDyEKOPIxhsaeMPurKo5PUlK/sVdTTku4d2CwkmjMeVs32y0ZtYmNDWKGwJedwQD2Cfa4UkrLmeSLF+cK9rrWS0JOH4pFQrHz2t22JC6RzGhTuc5+HchJfTMD6QoFsbo9JvnUbBJCaGlOQFTEPOEch0EJoqYq0nokSI8b5Iy7b48KjD8Q87tLpqwzXg7vjN4mH+ZoV56W3mLl9t7CcdPp6zYfVkuSSTJbtv9rblUUGwgi0xDJE8GgEmlcoBChsGhDoGYjhlsv2WxRChhuLgRFpAhIWeLNL5f1BO1hWlaKsyUz+OzQlFoy0PKNyFslFADHoCiTSHLfl4jmIHHKUvBkvVGhFXj9Fq0/2RjRyfO+M2qx5ZWPG95fyNTdIwqKC1KCEgVNNAQ84laba+4IS8cL0ZYyrgpaFc/IzK3QVI3zpA5EObJHKFHVdG+BWyHyw5bOLdCkhTKZeTKrY3Njwx5h71BqpryworO9fqFqxWC3rEunj2mXO+GyNjHgSstf3W7vYMdguAQC7bdv9rbWEiMenQlEDTwukQbhKTUtHAUAs2LduoRQQhkT4s4IGCMU+n4X4QObALJQEIOsaKxqVtsAqDKC6BAtynZpYhKplqRfZ/W4vOoqvyGn2EjEgxHAtaVHicJDh8nOD4TxIkirHjI8jI6q2d65PN6h6wijvZE8xoc/VVsq9yjLTao9qpIsBdx3PhXlUveKr61WqWU8BVISchbS6EvUKbHpISUrIrCUMhED4gKM514nZul/JyTZmSqmO9XD3rEZ1l6klesqpDVc3zpx4pFSeC8YpPDEZ5bwZ4uoFZPjMS72HEc5Y942cR6RLXvG3X5q4P/74EAAAAo2YtTrOHts2a0arWMPbZypo1Ws4e2zqLRqNbw9tkSSpLbdtrJKuRAUDRJsxrAEO2NAkTGqBprKeUGHBY4OFVE/bF7MOzbcp2Oq4ehrsb9nsOMKkzQX2XphBKuI7FoEbZkrewRDL/RSnjcBvgvLTS/XlIjTHVJgrygSIgwIyBsE5Ownx8hABvoeGWW8R4TE6TeZXB/g+THm8fuafXC5dsL15RjRzxzfqSFHeVZ7q+FPmJDgR40lVZAitslYGk5WGyQ4N87vAreusUgVc2Peq5/1ubFPEmrjUKs+753v+m70pf31fP8+YxW5xb///////////////////////////////////////////////////////////////////////////////////////////////////////////////////////////////////////////////////////////////////RJTlu2220sqqggATOeoEcJfzKT6Ep6VAFSruWLAYYtLhmi8LCH79OS1pOddKqbHoGUmrMxVWKcfVfbFIYgqLRxt6CdfmlWvSxfGetxGKPW+TzOo29Fl+VJ9IQ4v7kzHsYp7BJBIRvgacw8yXEtGcaQvDjbCCRDvTBuj3OY/WZgVEW8Su3lHseR9AfMsJwu8u8zBfRHNLLo6jSJ0fpDC4wbwMrhsgvDUPVQE5TKtj303yST+PJqtYmt0rGlvfGYVI197tresbzWHXEu/TWL2zn5mg6vP7QLY3BgIkpS7bb/a24kIQQFAKT7sDew4SzBgIiBQIK0JmCACGxQSVUemUxmxxVK+A08UgnNSaWzer3pI9jroCEx1HH0Ya+7cYClEhdBgL64ujT0ruNSYOUr4TgBcDLJCSJXAG68IE9HUuioKclaSfmOaoUIo0WYkc7C9FgFdUiuO8X0R8kz3MgvieP2JyzRKHIenkzZOGWlZldWExnU3s7bRgXdF6dXK9rS7OnVAfl4ytR9TdrK7iuMsCK+Y9ODbdwi0ZqMupIT2kN+x/dIUHD3DgxzwvW0Wm9Vg21eFq7dncakDUe995gXpKQSVZNrv9pZSQGIBRCFu5YLBs+eUu+hYzkVCWfsFR0Ysg5F3NduhS0XMu9KhsKMyOsFPyva0sVyYWuqDkm1LpbF5Wv1urfwIrlWus11k8rbxsMbCCIcCVMksZ0HeQYHmS4GMhKLVs6aIUea6P14XsBcDVIweSuJ4QwnwrpBSBqEwXFjS6tIKQYkRIlqBR6svMPdRlK83H8zconrXh/HXKuWGeI2E3JAXhL4LA5nEfZcokU8lxAXBcZIFZ15vX3CAq1xhpcYNcW0/xuO7mrGh6avWO98n1Lhq0/hRWuK37gYa5/rGI8Kl5aagaP/74EAAAApMZdRrL3tu3M0afXMPbZvBo02sYe2zrrRptbxhtkSSXLddvbJKiEs0dEyLki44gFSuJh3RDlVCHtcOdAzng2BbF9Pw5Q1RsvRGTwB+DlDwfob5XyooylAGKNwdaoPIz0QeJ+lAh7K1RrWhKgLkZgJMR4kgqAkAnaKH0XpUt1TmOJubkcqj+O9cKJbgsD/DVCyZrhF8rLOysTaqbubtXo5mcXNhT0V8nGaeDBiRp4eFy/jfd/O4vK4keuMSJJWfWI9rMEer6NM8rSDA7JuWkbcGPBniyRtTeXMLVPTdp66gW3a8t6XjfMk8Pd4ERNz/////////////////////////////////////////////////////////////////////////////////////////////////////////////////////////////////////////////////////////////////8lEqS227WySryHQOh2XMASeddAJABFvFA4hssAFAO+qhyhgCuldLXlg5B9eTqrAOQiqo6NAtJxuhaYo1SBnAZk1Z9G9fxfsYjc5Tu84bowxHYhBT9MHU6nLo9QlxIqMfyG7eMd2NB3UEVcolOw2ZIqxeRsR41ZQmeEoYUeykZVZCdP54ERujxO5NkJwgO9oXDWmSJuEq2tvosq3K5ht0FgWLriIoD2gpyEpIUaE1JJONVFbAQxevFg4lZF175u+eRKR30J9PSudVtuDuuaUeM/94DVNEk3PL74iUmj5IBAct239skrKyyCLoiGOPQnI2BiyYUAEAYFg1Ur/lsG7yZFZSpBsvBIlDWKG1aw6fCiykYdUvUEehtEe2t5tyGzuUWwKBPUxMkKYgLRbvCqFk8ELRR1AjhjinASZBwLIP0W8dqtFkIM6po8zlgrScVkiDM5uUaKpKrY6pRasgagqtwPJTXiq+q7ZW6I2x4Laudxor1jjOThBdyw57qim4t4LTdiW3F/498SyWi4jYeOor9KQqn46fQG5wcvd5e29TRY+YOZo/dyvobX9PYuYXh1h+23upa6020zatcz0AIBktt39skrhjwAKgZekgfTmShVJciFsvStRzQ1GAl/gSJ/FmNaQF1Ep6rWmmgrQ4EBXasRWWGgB3UEStSlCRYJKIiQty1NYfh1RBlSRT+0ydDotke5CBRRd7dBGJYfGC1SRlui6p5pc5UmqCYgjWD72W+zp5fHHAisETU/87nduzE7dvWorugoIVAD9zVNQUm7VbP5fLvs2bfZG7PXdkDOc2vUUvgnCpy5T4uPKI7lEbGN/kTqRv5RGoajd6plUndTtPTbqYfLMZRJZLTVcOYTk5jXprPZDnO0kzuls2ezt/8s6u7OGdrGpnMv/74EAAAAsBZ9PrOHtuzMzajW3vbd3Bo1Os4e2zU7Rp9bw9tiAEpbbdtbJKlOXuXwgs1UodQ6PGWuc85y4WtBDs6wBC06KQ4s1eBKR+mGvuTkU3QhhjKJJ5l3ItYYA76xmFLWjSebBI5F2UPXTQHAstkT1xdbwu55D6bHrbSxzxXjXBjTtcNPYbEuSxRM6kb0OeWfzP4Lp2+Ur55WequkrOxUiTOMBVR4e5nr1scnbnCtETe7vqQsyxrt1KQ1X4SvfPr1zmdmvq1KXeQ8yRNVs1ruWJt+sxZbyOc2ctkLUa8a0LUGtI9qQM3p40LEtJHsJzd8r///////////////////////////////////////////////////////////////////////////////////////////////////////////////////////////////////////////////////////////////////////////////////////////////+CilbZLv7ZJWjjIAjwiEK4pnRVGgYAILsqJAQiAl2l1UjwAkB9g1S3l1EJBDvdoQAsrkFcn1c9RwdQkC0QMlwaoTpuiqdfwdIyi9C7uatYFKLieALw4y+kxLCS1EvUmu1DNDhRNQ4K6k8seDmK7XCove72LDtEhbf301Vjt791NTDFHeeD4cPV49c4pHeTuWoqse3zI+gP4EsBth5zaFP2+LpTMUN88alxfbfekGDa2I0K8GaHqPbNHnrW/te1JcRLSX3WHDgU19U3PhVGySlLtt/9rbi4JbZNMABLcKUUXFQkTCwZaFWsOEa1DhcRWCZEBVFGGKOO0l6XUMcHDTzTCn6pQNxptkqz3tIksKhporqNJZCrplDXJ6oxCcTKZo7S1BJx4LmMcrxmMAWVrduT2AfBpoWjle3oeTF3HHm8GQccWyrcI6GsK4Z4r9NubErqQzzV6fWVcwsS2tXZavWc72ZTquWQ7DSvdkjskZPvtpdyqfiDatIfOc0VUtiojQHSwpE1BfzTtat2ZB3s6rOg4EAiE5McieRqMNBQPNyLLOxm40YmVp1v1xBcGJgeRdNcr5fhWh47vU0VXkEky2W766SVTEDA6dqVgWTThgAYAWGFYjJgqCP3JAsAMuSmfhj66HG9RftHL0snCJpuijQ4Dr5p/OinIPFEgplSdsFC6LkQmMuRIrbV7a4ptdaz7qaRSR4DA1JxzxDpdsVcWdlgMj5+8iORVGItkhUqSVzKyoxGE6LlBer06RbIqoMBkmVa5jatDzNBvXHh6a5pYLxiU75wmrSS1X+/DWGyR7vwcKOK5ZtHzBitUqhq7vG3M2Wg+SI/hx4WKWpVxxq9424FLw6udpdRIG4Ek1Yz+DqHDP/74EAAAAruaNPrD2NswSx6zW8Jbd2Bo02s4w2zlLNqdaw9tyASXbddtbJLKkbVMERhghPFfKZg0GsXRZMniwu0D7HS0CZnuOon4+U6JOARBYE4FxZjTC6L8cpYTxcymLchY7E5DRB7xCkX3zS4rxzSMB2A1sfBCTwkYdoVO4vKg/Epo+K4+BSEhnZUKgTLL5zw+DeE3LUTbaHY6ZLJBUiQYrjhG6Ix2WavElx1Kmc9ojXjZZtEWqPrC3BcnLrvsHKHE98RWXNrr2KbiF9JJJFWkQGli0NZymGonl05JpspRQH3GR+8trGwvR6wjl1a2ewXrVHzEMO1i3/////////////////////////////////////////////////////////////////////////////////////////////////////////////////////////////////////////////////////////////////////////////////////8pJK7b7/7W3eOAYAAGjBQCI0kYB27oRPyoo2YugkNIEMSQ61qRnLhKRc6AVCSsiMxah1VWtPehurdnEXMoUyZMpq7+Qy68eg+CYOjL7v1buckNOXSCh4BkTw+Kk2SZUkH0aIjQtHMI2R0qDx5ZU0yWjEwrFKjEoyWUiVWeIEMSL7kWyEtbMeqodEAfCiAjZazTcEpMSKwrZEkpr1EelUm2U6VgzmTxHNdq9iTI4W1JOKZTrS9ZLFyjSk0N9p0GE3MFsAtyW3bfWSVKsIKQjUUHEEdxwtYg4KXYAcYt0owiBPI9JZS54EqiIMHhA6yXJkzFkK3Xfho6mkNF8aUvMnAVQXkL1Hmu34rCnoksapKaUX2yShd0OF4mUOcymGXdlUrcV/WuX5AxgMWzR0XeXMX1i7poFscYNEm/uc3pmNbPCIRG7EZZRRSFWpnVSUVc7ETxpLdH3b+VZdDNmvDFHM3tU9Bdi0dnqDsulVvUupa+FeUzlLS2ZTdpsbEW5WlUOzNFjGoMjkBV49L52njW5bKLGpypbp+yGc3a1LsaK33Vi9vOpSVaCve3M/j2tyqSU5Ltt/9rbpUKAh4ssIQSDgEUMQcHWQoAZQ+AsJQFUBpEglD38YnNEo1rKcrkWMPPaWD2x+RyZ+R4TlEyZUmIl8WGKxtaWg0xo89OSycae3G9XiTqp8OYdamPw9m5Ktx5n29hJ+EZrO6goW+NBGPqM7YXxGNEt46XWpplczn8oGfD1TplVJQ/UunHqdVrPOxRKOV12nnN1hwSc6UZz2Pax5xHI6nB1RqX3NQRVWptsrkqm6I5uSGKqqijM8r+I2xsPGujji7Jdb05vH8nzC8F+yN7mqIj+sa8aJD3BixGzL3OYNDaP/74EAAAApdaNPrOGNs1az6fWsPbdsNo0us4e2z2DRpdbxhtkAEpbbdtbJK4hirtBIQR0QeiTth4XHa2kEPBpWYOIaHoxQM2ZUixiUCgz/prCFzZEvHZVA8a3YftZrka2jK3rAmiRB0YBd+3WpoxbtwuUQIpjoYMGHnTWlMsnWpC6VijXw5VDmqw9OlxUDe8VtUlCx2gq4T6anbDytbRy7h1Vz79jhi4VqoVbH70Kyq49bO70RfHSpq+7XLW6z+sbXOrb3me54/9WzTl9THLs373X7RMNfXVMXNbmNs/+NsXbrBN6Mw7//////////////////////////////////////////////////////////////////////////////////////////////////////////////////////////////////////////////////////////////////////////////////////5BKUttu2tklZANE04EqSXQDnaeiP48UWAMGZSBXisM7Y0VAYt1f7RUJEuXSxtTFAxJ0Su+8kWQrTDrnNRQkF21UU9GDR+OtglMnmqr6P20qGmvPDDaaR+mBya3YMODxqVrC17ZZnTiqG2ZXMKhnS6SRq6iwY7W8pJV5Zjb8sjJOnE4jVIf65fPpcx4m8Rd31LHg1YHNcxVKpbsTkhrySBK+3WjBAzHxfT6Oy6f3iVzvDqGr9P4FH7fhus20i03L5tVxSLDzPlxexXt7U8m6x8xaSbh7kDCAAZLbftbJKQCKCCwTzkww2PSoS0ooiXwTPFiWbUo98WK8iG9CKFXMhA9zSRQr+Ic1HkmV2kWG0h5fRChJJDiJHFDs5f5VdGu7K23v0UviTMcoNYe5ENQpWRk8xoa+epSayvVxav3isjnexQGNQzpJBWy6guitiMzLVlcIem6h0zqnfRCsRUZhgPXSthWiMyqesjZGcodrxo7k+YavYCqrEx8P4DY5SfEVgo+gMkZmszuatl29f0jw5GqSaO47e4gxIlF1d/Dz/aZ74k1czQXO+KSTZ3PGrEwAQTJbZ97ZJVsDASWaYWCVw8MjGQJ9h4VXWjVERITQQKRTqJAwI74yZXSeBQwQDb4AoZSgiSnU8wJLFYSGaZQ5IpCUFxD11H2Lqco4ooQ271JDtJDEzTLhZeW9EsxUWOmG2sw3riu8wF3r8TuRG3IH2pmyQNA8TbaiZE0HudNKonHpmQS2AnyUesskj0JW3HmdtkSDcKjfTG3Znp2YwlMWs1ZRnYqZx7dG/3ZTLrtjczyVS7KtS2Lsoi9abpKt+noKOUy2Ars5ftbzsyrCMUd7KUw9NzvaCr+dmxqnl8vtwuI0EvsUuUN2bFSYnb2VSgw7K7eozu8P/74EAAAApRZVRrOEtu14yafW8PbdqRn02s4e275rRptZxhtkSU5LddtbJKMiLELUixJgohsyBRfdRSoaChMMkighccIY1GWWmOCJDNF3+/QjApYSEWU7c+TBbo5UoWm5jxQ2xR0oarvnUhuUUlDLLUFfLnZJFxWDIVczFRzMNNJA0qixYojbE6IUHAby22EW6zFlcgexOW0s0gbP4mgudRfpskbOolFiSkckGMaxFaLU2U4Tf25MNJ1AVqbBuUZuemvjjZiSSOui0re0olI5bouhWepylLPBdyl0iT8H///////////////////////////////////////////////////////////////////////////////////////////////////////////////////////////////////////////////////////////////////////////////////////////////5JKTl1u2tklTSAwgjaLAJhYOdqCFpkHC/LWwEIKw9R7kiBJTeRvVD62mXgqJdVJsMQxGA1HXHki3VY3ZhuCFesapHZqRiJuqtHLVjUmljdGeROSPCVmGUqGKtjVKcgRIkRW4h0W1ZFfn8aB1qJcHolMwNv3zLq9mJkc8seHTGtrhSK4440KBC3ZrxKnHjJCq8gtzjZ5GePIsZgaZIbxPYk2oqv4EesB+pmhtber4MZdsSdUURXKx7iKxTMXc9OOIsK0CHuG8vAgxXvexo1H9G/FfSkPGSJuIQAjJJrv9ZJUQ06FUkAQjLWQgVFR+1hyHKwy0kCeYvfLopCchGGjl3YJIAqNBYLwDRmEJ4t3fp50qXdfifBznMZTBTJpUzKKxlnkQpVL4fVhXiGCTkmJDzWhLDMklAsJ5dnMWQiTYOBPsxORxKiKl0W3GNHW2+W0DL1/G3GkiqWOkbsTZHlnl2rfm20iok9tsboSumkrqa+tKPWocsDEzlBiw9vL0le7+nfxRstNPAgsGLWit8DER2+q8yx4heLBjQoT1h1XbbaltzwMXixmCsPXtR8BAAkt227/ayVeZVGIDIDHbwPMguXgSDmkAtCq1Gi6JHpJeW0LTJDtCWbAb7CU1hVLUt04nQTNLapDoxy9NaBJYNihhR6POA8LmNlk7WYislWWGB0DqV2WJ6hDoSxZhzateZ/LYdeu9B6+pYwxpCn3+f1I9rzVomjM1GUNxlr2PTGpPlTrwUJQ6svUMgVONdqtSJzoF+VuNTYtVppyQw3F3eadI5K9D/YXZVaq3oZppbDdeknZqYlOV2ORjG7ezv1ty/ODqXGU5PzGbc9P37PJdueprMpm8aSVXsqXmMYltuVXJyhlcUqw3MVIxZl9bVvn39Vu4ZUlu1hhaP/74EAAAAp7ZtPrGGNu4A0abWsPbZsZn0us4e27nzPpdbw9tyASZLtttbJKkraWSgoVFjTWQJEDUZ9KpqAsvURHRL37SrpLOIfLkbm2QYALGZ4yFC5mTF2ipZNYVleRynyQRv9D0pkUhrTcUpICtRHB35eWae9mVZXFhfExRMT0q+rTyM+gbekP3Yqv9SGsELdbQUx5tDjemCrdmOvzkCmlDi9X1Vus8s6rsTyiD1lOxmG53Fq9O76205kKFTddiodQxL73WTzFqO3X4xSKCs/dy/ZM7k5zcxvwscrV////////////////////////////////////////////////////////////////////////////////////////////////////////////////////////////////////////////////////////////////////////////////////////////////////////4JATlku2tklUVTTHA6OgzpMkWQ/kKiMkMGBW/FUz3xAiEMYIL9L1EkLxpGxvqgBkQcZbNI8D8KBSWQzsITmgiPtyWFYZMtgdCVQJlC4dhiRq9lZzrtVi4nWeDglFLEVayj4cZPrlIohL0cCSIqRqP5lpaCy2W1bAepLRuRjRdHkmDiXJkGk3KSqgl1Gw9iQtRImoisZoqaTjcuG5rXMNyb3Fn8TV3JTqxydTucWEw2U7Iqm6RsVsJaZXlMRJIatYG5liKlgvSTMWfe8wsPbuV4jHHneRHF/l9F971eQKyvNIAJSTa7a2SViKB6DiG6toHMUpSESrtMyJrRIJNJlhoK5dWVtMSSQEP0oC4AKYHiDGofqSnygacjbs3boher5nJgVNOm4b/VpdK2UfDUYcCVvA3RIlwRUrO8teVxhJzascBamd8r2l/CQDhpZYEdAclNI1MrDaNK7m1SDGdMacjpVSuK/Izw38aO+UKiZ4huNymkiPVS2KO65n3im30ZUwHBkxNE7O5xprxmVrqqrMuYtn8aHqLiHAfxa4slbKxVPMaq2wsxqxX2YcKFAmpVseMEHbe/g6qw5QgEJOS27a2SWMkoCgIhZgyeA4hG1p5dp8BwOS6W8LALlhQ6ebBJ5WJAm7zORgMUFnF2gO1zGdo7KQlD6D13VFnlslHG7QAHCbpOLQnpbGnjmHVkkpVdITnFgZRvGErXygNlWPYrZ3zK5oUj02ezCF2ii9p4okoxtEFYROGaIsQHCMyoU/OI3IsBrVqEo271nxVdwXylYmtCXSGsayz2blw9bbLe5nmm6NFftkrAwsiNrDhwNMTa5pNNQFhEWvdvkpTSubZndUGz1jwdqJzjRmVuVCkThyPEq6c2OHHnVTuPHf0tmWjNmMCP/74EAAAApdY9JrWXtu1y0abW8MbZpxo02sYe2z5bRp9ay9tiQEW5ddtZG4qoHDyzdV/AjyMAWBBqdupbMmEq4UNrFYbUIOzuFxWqO3As6Yciq0HNfXGtsmiRWbReTC0InNcwMHZIhCy+9AlNKpzBwIdaHQMRlinQbddqTyGqAmC7jNT1/QZ6YQ1cGsYCkesq021femMZzi1aZlgUpdukWldIudKNuUem1wftZ4uLhCcrQ9NWp4toUak9K++MRZYEXVocZ9iNutvG/gZ3ikkeDTLk8vmPuHEg4iZ1W9MRsfOXDVcYnhbhWzMOglbM/////////////////////////////////////////////////////////////////////////////////////////////////////////////////////////////////////////////////////////////////////////////4BKbktu2tklZ4QgCeaUZhwsdEHr9QvHgiGAIBL+SaLTWy+S7FaGQLxHg4q+XZJhJDQ1VqcoffYor+GmEMKWGLStwHhug3lM7q76z+RDFw4ZiLsM4aW0lHwRQaOp4hwLaaJnVi5cpLAuORzPVAhFonD5sSVS6iPYmXzwmpyyX9J64sHt2jwxiWGVpnWeiSe+7c+MjqA0OWoi2UpYddcPH1yZZfPLETyG2YklQeHLadatforpRuqXGfPGHFjeS/z750dnTpueF04NqG5IPy1RWmjW2tE7NoG3SQSbbtd9rJKqkDgpCBa5UQrAh1L9hsm4o9tBTBV2qmYCKKxlYF0RpUDg66qCRKGIdBgCqK4pkeUqVuC3ZS26VdtKFuSwmcMQDm4Vay/7QXkJRDw1N1Sqz9XrXbmrxny+xHQhBTHwk0OMyIZJbkAyqtSrUGz6d63XzK/hquNVxivHup8sDkq72tFWLNfkjzTxGGBHgXgeDAatsU0Sk0OC3Qrw6N13CAz3V8RiiueomMNs1MywcYtdfhwI7qB48PeJYWImvNLWvvApp/F9LU0/k8WH7xySS5dtv/tbcgU2ciEAgGBJBO8FAi9ksIugiUqXUTBY+FgV3ywaPL2BswAHetczrF61DzWNY0JPL5TkUAdZkrtqBuyv5fWalcGq9KDFhU6V3RWKO7BDKiJxPwsi8lQHscS4OnrSUgWqiWcy3raYxe1MK+O0XQuhWoUcKuSBkmIrme6JXz8IwdxIT9TxdkycxvGKc5Pj9OGji0Tac4zw6X8eiGQ3NmcFKnWupwmhGR7O9cpmuOlmNYRS8hrKytcUlyjNFkQoxHzNBc1dEmZaO0S8a2Y9lstrM9vDYYUj6zy7MuEoUKfJ0XBHKyQ/3OKrGuBO/YoD2taLcN8P/74EAAAApCZdPrGGNu2gzajWsPbdwZm1OtYe27tDRqdaw9tiSUpbddtbJK+wjQjMhGARMBQnIC0fl2mpsCFDnydtzUUnHYxdRRTITObguxF9nA1BD1p0fblJ24Uys8iRsbtDsoguGr0BbfqrS5Sx+G4RxkvdZxAk/Lo0Xhuftm5tI5ldBbKLCeJDZV/n059ey04koctNMPxo1beNrzvauPQrjZ47k8itTbvU2O7b11rUpb7Rt6GvTWrjbsPQsVSfLVY7sNXrTOdpeq6O79Pc/a9d+0N3/b3sdqsncgqAHwP//////////////////////////////////////////////////////////////////////////////////////////////////////////////////////////////////////////////////////////////////////////////////////////JJbkuu3+tkr7IcRGGTLHZBkSZIISMTjV0OGg4JAoGBNZEhOA+DltHMRYPSHHVixQuSGS8ToOfSKaqDLiWEjReJrTI2nxeSMJdSWu6weROmvN+2Gu/VaG1FjCXI87zIY2BCy4MVU8pkQzEsPdTjfPopToCYMpxhPHkCJTW4MeDCa9rSnfmWpEJLxGIQ2j8Vyyv2SfjQtLb9xfVs9iwdR30SkKlMOGGa80aLFh+PNiNWMzxG7ud9t0KbOK3rHjUxTD6Pnef76rHvarA+levsPWCFqJaXFdbtrUAVsklK3bf/7W3R9HZAAPkBQIEVwuQZ6JIGjCAC94YORrctgqUUncdSsccnsuljSRqtj3j4G4v9DwklibIChKUCkISsRGiKKAsdYeuZ/Y7AMvkFpv1zJWvmTtCj8UpVnyhp2spyLJNT2ORCDKO4gKpX2MpGK6eiIl8llKfbAu7rmuZUm4MjK8UTtWscZdVduEez5RI5pdOT1zfKNuiRXrIqXKyw/UK22v6q3U8iT3eI6bI0RkdRZosO76zuFW24sGZypG3PFfsr1zcG2AsqWLNh7NFg+v2/lePn/hx5abr6VcCnSSW5Ltt/tbdDYoCYAZoKF0BSfYciIGM3eJp6SDTREPdQmTLmpqayMVE/CnSE1cxWSGRE9YZezxEyCKLNi/IjerSmo5KzZJCpqSKxOw8886Mhg6leRfTyPT8J8wjLamFihFNNKby5c3UEe6bXDkK+8B4jfjRG+DGWD9UUjCzIqKm0mt0Y1hMMyIuZbE0HP1ZDjNa0z5YYLM0qq8J8fjQfi4QlIMKHJpBqxNw51WnmORSq5eYcuL08EPQ5LnNeZw0w0bUSwv4zGwK1sQ1gdJSC/gx5nOJPvDaqVfRnYmqWFHbJ4U6ko4QIVoUma0hxv/74EAAAApUZdRrWEtu1uz6fWcPbd3po1Os4e2zfLRq9Zw9tmQCZLdt9bJKIgLIwSMA5dc4seQTL8HiMvS7fN42rQO863FvxFkoCOwBk7xpcN6n2iLDaebc01UOjjKqrOdKOPo114Frs2eOTwG7EbgRAK46/H6Y8pkvgDGOTsTQBcDkaMbEhpsFUK0XYaLrt49p6582uvpV8Is21qGqQlUZ9nVmKQNn34iBql0BxAjbWchVYVTg3yzyctdsIVLuFvgi3cyyK51A2Yi0tBlqrtXK3yl27jkIxTWcvctjq0V3wUaRp/////////////////////////////////////////////////////////////////////////////////////////////////////////////////////////////////////////////////////////////////////////////////////////ABCblt21skr0pPIThY5+wfeFQQwFWuZBQSmOaHScQPiTf/HEOMSZahwhKPbgG0jYF0QwngpN46VgsDoS2i0MGMpgCTLemIcd6y30DPzAa9YTBNouqKaHN7FipyA4N1FyqltvSyQisSEESpVfmJCgwlZNPDfv46a1HZmqKmNn+vqZqSiarBexcbebfZn3Bbo87PtoV1XuW17qFRdvWBTKo/3yoeRl02MaTVDIxq+R5eK4QYVojhKrmy9Yilu53m1rNqy+8N7BcmKkeJDntSmaafUvnU2bQxLJKVtu2+2tucc+hCAMQTCBcBFoBy9CFLCV5KMq+VM1tZzM0fm0gpJmRs3hLT0Pk7bNIRLch+UsHvfEhLk1eML0bu3FfT6skGuHN4ohIgspAab0+p5I1UkvlHEDwK5AvMrlUOSVBwK0txyhtj4EnMQcRNYSTJQfhKy8JtOnVzBNhdRi+tMdcnlFoqFY3K9HVgrtYP9Vl5RzGjFcuT8UJHqiA/UlILpXRyEliJmynEvrByq5hi328MtQnCrKK1mxDgq6rmwPkfVnWWR5lblbtpVXVjHvGYoUzdSCyssnlc3uY2YMB/G8WFDevbZvfeZm26JKVu33/2tuaODAWkodiBMBvEgrdSgpuJEI5KkAaK0lAI0xpzA17IgN2cVMaMq+JRE8UxR6KCZJlxG6sQSqbI0VaZQtwJxVeQM2gx+VYH7T1RqZY0hxWuJ8WEPou4uBCyWh7H+hD2igbVKc8/2bsU6KFYWTepHTXDePIi6i6iuZwp6qtYLJKCuoKtbcr0GP9Rs3ncoLe4Wiwp3Gj5Nr8ORgcVQ2RbNbie0qUbJnUN+/ZmJoXFlU3R9OTGpLunkXEdtva823cev8asSSfcN41QHCBWSNE7yuvTybvnHkkrCP/74EAAAArCaNXrOHtsz8z6jWMPbdupo1Os4e2zqbRpdZw9tiSW7d/v/tbc3dDJDgYUZYPqEg7kDw80HQKiJj0rHVVw0KFPYl4vZc7hI6FxWTgBLPJYHGJTQZQO+5qdj7wDJX0iKYDu3phJ4FObdYZKKdbjTtjfMhRpoQOQiiUtj9XsCAfKlgVO1AyqZ8bq6P7b58n2TLyGzQcvXq053iRoD5ZV2JGpWr8zK4N1sY1D08ouX2H8JvbGVso5W32Nkncb4XcasLbBFf2fTNtW2zBdak+LY3Bh5cK0mxqPryPdW987zeFa8B7bTyH/DpPLu1cTUx7TZ///////////////////////////////////////////////////////////////////////////////////////////////////////////////////////////////////////////////////////////////////////////////////0AE5Lbf/bJKMlZAqkghKkxICVKw6RjPjhNASrCWgexVeRL8ehDnSN7K0G5srBDaUDP4blC4F9Ndu5uSvpicGqUPcnMu1+WlsifF6VqJXMFQzYONWF3Tgt6fPM1HioJiXA6muzBd68RnjSJo+TpPVhrf4p93bttu1mrhfEONJK9o9j0g9mi4iWbdRYMWW2mNULtGNjO4v4s7yNFrtv3ika8aPFb7xbuC2hnW9Q9SxsuW6uceeHvWdWxuJNnUXVYumTFIDVXXpAk8l9UpiXd5NEySU7dvv/tbc1kKjlUc91iAkTNMQ9QtLphFQOCIgigJrqHF9JAiCrez1B1ENQNiQIGKDeCRP0zCBWXLjjTLkok7XeSFurmgSo2qdjuS6OxaXZP+k1DylQdIrm3q87UOWCCR0knj1bVU4GW+VpaIhzYaItYQ1jfHts8cODF3yFNivdPz+jOV38FnXbG5MErXl45bdtqETK1XvzxfvorFHzFw6vCfuoK23RpHavzCoo8WgPFJVqgMzY/ZvR4+gWiRZ6xd7hvnzhND8OWExesDc+Z8xX+pGOdjo/eeJjPhxwACnLbf9bJLByAJWc1xiBsNEWEL1jUC5igaEtPQHwyOgBoCYKTjJQcMcAoA/CQwYcQlLkkqVRNyQ09Ohf5K5kwMSpwhc86dQQBl0AMQVSS2UdUsQueVYVCQQoOcf4kpL1TLVzpGjxJDWgtBbHx5zocLmS8IhoUZ/5Y4yNfoehyYmeqtbo6RMWJAjxmVI1XT6O5OTNHsyNC+umV1luYsOcZcQsM+IDTHhuDXVsSTGmYu2JfdVspkW5IiIaDyM1PYMdWLpSrJwzvnzZDj5hWfOD3zKeOrmyOtsEmW2Mrm7s8B5lxtmHTceFNtvuP/74EAAAAn6Y9RrOHtu5c0KfWcYbZvNn1Gs4e27sTRpdZw9tiAG5bft/tJKm41FmBN7MkSqWCrxGAvA6SlpaQEwWHKUBgSKqKxNOx2ltziHQVGud0Es4GjKCCLKUJKsuUobAxJ13JbjZvpVOPLZfDkVWsp22qchOlo64RkrbuAgTKeRUehxXNpuQUMWFAXSp6POZJ9aRtmF4zn+9U0JZdwXsDUfenDGIm9w7ao+g7bsZcNZ07rme82KwJ5L41PWu9amid5j6jVknj67uHSF48TWKYi4vGzO9paJqFuBuu80/v9ZxTNc0i/NhGx////////////////////////////////////////////////////////////////////////////////////////////////////////////////////////////////////////////////////////////////IACktt3+skowElu1wWhhwbsGAIaThvjRTyiwwABXsWlS0bmnewdFlFwWQXmccvwsGx5D+F0beqMrEflBGsxjElV4wtwGkSihhpYSGHYfhoLjyFIMKhUpSbWDSaaw2r5T7aMC5DcPOtJYS0+29sJdMlSouFQ4q+pbU5KqexR9y3KpfE6bKpYpcYpWooFtPDWo7VHVvVL8Twf7K1GcKefxnLmes7v95unypLM9XwpM98qWo/u3LJqiq2bEx8hwk8B24nS02GHd5XMv5X7XuZy63V1cnqt6awrYXbNq3epN1NUuM/as3syAEpdtv/tbcsEOAMnKQlEhpwLBOeREMNGQHwZOSBT5FRxn9m5cWVEZiYKa78AlREFYZujF3cX+6cBKhSfGqJbtdFjMtQPisNwQ3dX9yKOzORmWxtKQ71Er1zDYojK6OlLoYaKGI9rcisIGmlcolauUDL3GO8bkUk5G8kz5qZW67Ak3j+MspErX8CJd68iwG5kiRZJoudWexZaqivXDyNCiODc53wrdQ1Sqt9XJ6jayKfathOM0BUqaDGZFdVsrEV0V9tng2mrba04uGHmtWpJO5R6s+dPYL6kDV8td4wWQAk3bbt7ZJRGEBgVRia5A4agIyIlQgFY2mCni2AhIlyfXVxgEKnbPnJGqQM100yRVGnDB1XSGBSgyRjqpirFL3oAHdU1XQuiUMGh9vYfag/+MQtiwllAT4BIMkCAHwQ0mUAsaydKKjs6iTj1gjH4dhQxj3L1JDhwnI7s2WXCA/iQUpWAun6Hq6VFORnLakq3xWOViV7Eo2RwQp6zt62i29nirOOqICcdsDLHW8mMqUKXakgPnJrfImAu5FmBA0kGc7FpWzQm1ljv4j9kZou4sW0aBZ219fjP4MeVwam14rnsKVkZcOoW4kOWDG2P/74EAAAAoyZ9RrOHtu3c0KrWcPbZqlo0+sYe2z2jRqdZzhtmQEnddt/bJK9JESLKnRQOgNNJAH4GjZsDMKaI1wPIQcNOht1A0JCCZCTHHijJJ2iKwsYh5JaWMMZokOw0vjDcDJi1oIj+EfyYNMwNJKknZQ5iOipJKURjsSzAhnMwnkkq5V+9K1fa+p1tqbLwa0rSj+msTyxY9IjDPWeFJ6QYdGaZzeRfer3+Fm0k8/zWFmHS3+77hTfD+1qz7dxJt33Jm01q2iRqY8bN4Fs0z7y6zjE+H+frdrTV1D+ta/eRfndIEf////////////////////////////////////////////////////////////////////////////////////////////////////////////////////////////////////////////////////////////////////////////////ySk7dvv/tbdbLOLFNQoZkYsxMiIIh5SXVgEmQa+w1TVPVSTiJjIpzrKGwsOMBS1qrS+6gjG2AiwHQTqZGmwxRaywbW2gtjdlnc250HRR4YbeGIpkM1XKHHQMVdtTdEalc3sUamX9DyOqVXngDRQ9HwGPL+PC1DiS4R6QeovecyRW5LJdJHQn5XBudvtR1A/jKzce7A9UaseVVszydTTOcB2v2VrEfjOq7WiQaObddudP2ZgsumOE43dRFtkZYV2aLnV2eBSj6NqE8tClrDfOGmeBdWPI+48Pdo8l7yYlQAbd123+1ksTBuVNjPFbA0JgyXClaFAL+GgKDJt0oBNDbUmoEx1K0OsWZstxWQWENdaQzSuylaacKwzjrnk8QCqGsMsedy4MUWlj8zbVYYgWAmJuSwtxDTCazlOyK/PA80eroSLbW0Y4nKHHYnSOfIGEwrE796suKgZm9bb4hmTkrwhidTTgliZqWRPOLIy3pMyuTnaVl97Uh5XTntw9tVj33iJCzBiw2y8lu+rSE47eVewo2M1k3BgW/n1Gzm0H7vuH8Ut8e+Z8sO8WzDjPtVg+l57zkkl3bb//626C0RlyAFkqpH6WMiv6kFQl3lK0lVgZaOMBZldhKVOQI3KGleK1GOOxEHvv4UIwC7y7WWroGE0EcQb8yRE5SIClZanQ8q9GRTzY3egidIhYtCl9xRlz0uNQ8jGE5HnnkEsVIp0r5pCJCahEo3vHQyJkMluUUslmNmVy62/0BRmHaZ/q0tbI6jqv+29K2j6SuUV565HJmZnIa3HLUluxKFTchp6SrXtSyct1IjQNipn1g6Rxqlh6XujNR6lr1JBk/mcN2blqxMzsM0eqs3anPxu5Z3MrWpbNYXsZbOT9aVXJdNU1WU1dYb3Wvczmvq0lOP/74EAAAAqBaNXrGEts4E0arWsPbZqJo1OsYe2zrDRpdZw9tkSW7dtv/tbc3cuoiaF1P0VrGQs0Hzqpk10mRaVE26Is7Aj/F1GKNOZ4ueNqKtSRLoJPDDQntYDK2Yq1pW5Dib6l7xwNXrW5uW2a0kxdrodKipUsRrC1GR5CgiRuoRAPFQSEZSNNL6t3JTj6OuuyzyWZ4RCsiVJSKLyU5ZlE2nmJNTgvkProxfJ3k0mqbenUJyTQpI5J2xqtJEOLLwJVm18t88YSbZptW6n4yjGX2FtxmvBBHexDEoQjaX///////////////////////////////////////////////////////////////////////////////////////////////////////////////////////////////////////////////////////////////////////////////////////////////////////5JLdu23/2tuU7KgFOURhkkwOOVlYeXegEMEN3Hh6j8qAQVbyhEPQWLNZ+6aBT7lCCABeaOLFbHL1h5S27JSYTE1bUCL4rsf5vV8OVd1B78sugeIF04FQ5tSY9N1hTMp/tzOzTK1it0ZKeBGEcHIfZqMqvZeuXsRcTsLKjDu7FiqmPJgVA7pTxyZKHN8Hrp2rYyPPViVMbMtsNcCNaG3x5Vc8bHCkPDc5OtKdqq1Nay2VdPW6RyX6o9Esy3Wdr3O43nj6xuHH1iLqWBEyzSyxoryHqE9ibZHU/1O5ZmpAhSMSJKUm33/2tuWyjkkscvjJQyQq1r5NJ0RpLZm2QQWh5T6uY+yukdF4ILRyASTzMlIp7KuJUMTYyyFCJmSZxd52gcxmanLD3Pj+MPy6Wt3lLjwG8jdCmPItXA8Vw8Rp6T7nb21rdzniucplBPoyXZI7L3sCLEyxOFWtWruloS036SbZDYG2LKoFZWPi7O4TXXV3knbq7cJ2p/GgMuM1kc66pLasbLM2O+yNcWm5JHzPJMqZ7Uoyr0OBq7yO3btdsw3x75V+Z9WzuzXWt4c8KXU0SuX2W3BAJbdtu+tklVlUARWNo8glHxlLAgcmQiRbxNciLSojC1oITNZ0rktE7C1m/QwR7UyEuylx3rRLVPAqJCUz5pCKSLyMbBo03lcsbdpM1dbPmsL2ZazMyGItpBCUuSKAcKiULK3tS1HebWYe06qVVkWtQGTZ2hmdvGpMOL5cNpsLJ1uFbM7dMl3BD042pxXsKkqnH64X08frpitCa1Y4KQ6VS3HqnjdPRSpBOouhvsD/Mqls7VypMcmifTSSPE2lGsK+ba/OdMrmbrG9o/WHamcWaDu8LLutO87BEUEV/pxiTbgOWPBllevJaapIP/74EAAAAoZYdJrWHtu3a0arWHvbZsJo1Os4e2z3DRpdazhtiQEm7ddrY24xkgDmESnfXF52Gt1GgYXBCgAwhlMBCNNdnIdBmctTJS9cmmf5ZTcG7h1AMZijIBwAkJMRkMsLAEa3OLwLebRFlxWhO++snejbZaNej4MnkKWozNrnEtV9T5W7uGjvPEPueEoiRrZD1PmLWeF4eIttVi2tvFIMSRy3iZhh53FbYNN4zie2MZg1pC1uNvF7xbNWLZw8zfL7WY28xK682d63mLbca3xH3B+4Fo2Lxs38HF541MZ1WtZonKjFSCv////////////////////////////////////////////////////////////////////////////////////////////////////////////////////////////////////////////////////////////////////////okpy7bf/a26UDNmag7wzksESmjwsV+jCx1EYlMmoBOjFXJxiBgdTTH+Hylg1B/gOYUpYEIJsCaKAcqHpgOYchKWEnj0yTtXJNkyhjYeRmGYBKnOpiQIcLacmF9wZ1XdujTtajcDza3Eto7yZCKG0hLW/laH0ZrcGRsuX+Y4H7lSqdmdxldasRP0hMqvYEqmdKCE41kbsIXdlY4cRnV0C76ErJVtESOcCE1TsivhxNx3DD1UVtNHXWHa/t4+zSE/jtellh+K5+tOckJpdNr1VLrbtshv4l3Campt39ID2EmSTf7/7W3F1JIokV1DgosIOCKTTxIBDnTHACZdIWOFv70Pp6rmVCkMn2oGtEylUPTLXcRAUUQjAo69UcQPHFTr7Trl7sr8e6CIbisGXZ2edmB1ntUjqZkJU35Q5YQmG3vIz+JIpbi2Ic3QifKTbIr3Pt0zhZaiPokBdxpEREZYEZvaZ4LNHew6sG6w8xWaBp/D04PGdXwn80eLmdiutquC4Qtq2ZgkpZvZ4KsrtdRHj6FLM+Wn081dOckdtjtGZcZeUzilNw7xt43JmlMR/3OWSTNo8OZ5BAASUm13+skrgAUCrYGRBRCDyCbywiNLtjgJChmyL9KTBEx6UT7KRScuJCokonDTbXwU0F0RtRkz3vpHldDghESDBVh36plejILosIXKzhd7R1KmnRRD5GNHB/1hXQElo5P8v1cieDJIHUHjMFNVjTT2XBQLPlawv9SkfOquRKnZA8eEcnbVPL7cvklNCaS3T08azn7bt1ZVchmNQ7cldH8snNSCYwxrQ2+sYf7sNZPrRS+et8j2D+xtt4fsUlnXItMwLa/KznM40k+/9epJJ+mqZ51Y9Gpbb7nYsXpi/Zws4/J69FWvc5NUuNWX4Wa9mtlZwrY3a/P/74EAAAAonX9RrGHtu2y0ajWsYbZthn0+sYe271DPp9axht2AE5LbdtrJKMYBKmNi30vBvAoCKqINFEktMLvDooQCCOi+aymdLjUSUvfeJBBI+RTwgWoxdWaRwlhyokzGdubDczFIfe+A7kTzxl0Wicvf9Tv2WDSHdGKtP5ZiZhHwgZNy/HmTkf6jRBcC6lsFIcn2Ne7Gr9w38Zvw9geFAjWfVo9zBzSlt0pNHpW2r03HjvNMlZNQ5YOuuay5vH7zFtz2gOenrE3wswo1aT3zS9H00lmek8HUeBi/xj69PePUNOkvAMQU///////////////////////////////////////////////////////////////////////////////////////////////////////////////////////////////////////////////////////////////////////////4BScluu31klfBI1s40bAA4beJzoGDwOQkAFChS5ACnEJMg2eRTgZK9tYIiUbSZXkgEJUi1UXdpAYvYvJl7Aom88uaW+s8vSSyW7SyiOTs/DUSbZM9bCmyh8ifeIMrhc7LdQ/BuTTGTpjsSY+sJEV2EI1Y7v54XZj8e233jbt6jcop7uMWtyOvT73u1OWsMqmFy1epLE19SxY1rCiqWqurv2LnbVzd7tnvcuU2O7V3+W5uLyuNzNu5jhercmNxjG/V/LncO18aa7hH+Wv5UyvTX4X7NXlnV61vDed0gFKSy3bWyStUEYWcGgQjcbhqLCxSgqpDjVSSgoUTLBiag7/MuRBSFVQns9JZKYJkLYtums5tI3GyqOCFHs1BH9zWZHWTKYt1z420qmowu57Cxm4hiAEzQsj0LTrEXpOlSlD9Cu2cjAuB6joXRuHGiR6klKj1W5H6NZijRH6OMBcQmhOwLL8aA6l2uWtnewYTZKpaKp5BeaiwXjg4z7UuYPiXbYrq7zEjhHgOEsazdDkXFYO4VnLUdmu9iQHuZZZJ7bpB3JaJqtM1jw9x4NKv2rf02zzv7wN2hxwcAlJu23bbSSvEjIzIAAABcOAnISbQUFmShAtR5WokANKRvkMvBgxgK3Er1OHpX4AjU4k1J2cexcTQ4JX+vlcyAFeauGAS96o9TNlmH+d6BJqxpwVcvC2JYJr8Owlq7FpI7NmvLZStpGJpzFUFgg4yhPpg5F0vyXyLgpwzSt7WH7cOiaUsllrxrmftfD9wXNUrqvra7c49GNLeluUYl7kP7Db9xiMz1FK8JmV15qSxSM170ljccqyeBKGpLZuza1l8N1rNeWZTe936aPT8PSukvZ0cxqNX6Cmps86lJhTXLnaC3bmMotuHM7Vu/ct/axyv6u9zvxf/74EAAAAoxZdVrGHtu2YxanWsYbdxVn1Gs4e27tjRptaxhtiSkpNtd/tZLL0ucwC8xaDNJvizU6WJi+lR0iHCHgKRneQ4FQSC2lMzS+hwCDeRfL0Q8/EBR+jkaqjLVnPguVjDhQ/HZlZD0PrSuFBEXepeUIMdSoeTwXIuZ9nOISQMnJosTETElxeXNIKAt5jp9OHRGUysP2NmY7zqU8jMhrgpV5liMSibIx3RXZ/w0KacsCVeuSOfPaZ+ImMUpuDu1IObSQaNl7/D/ftRunrb7x9Xfz0rPrWbavf5p8Yxfe9b1m9aVvnNbWxn5pL/uOpR/////////////////////////////////////////////////////////////////////////////////////////////////////////////////////////////////////////////////////////////////okty267bWSVPdjCKgNMiKgckGl+3dDZqRgQSjjHl/PKcXIJ2DKLOModImOPwzpTEUCrYiCmo40qb6GYgQjjKt0XUth5+H0cBrcRiEOy6Cvnm7OnUl72vvWcjKX1KCYo7WqV9ZDDbYo8umDiZTM2Cp1W4DinMKWgt03bc9TwLDFuZq0krwjkolmc/bprlSkpa9+pNVdUlenufdtVO1rN6jmaKtjawyyuzuUuuWpipYs09u1hTWJynn6kU1br9sWe47r299z+7jnlvXaWzla1Yq/jvmt3fMdgCsToAJybff/a21JdKZoJUAT2Ej0PZbACHc5KlfIXp9w6Yiv7kper9KtYFINoTLQokRgDFIgP8l8ux0551Ea4W/DqOozZcjrumn0MAQGtZcmpTQFDkjU4O4iXQ9iIDLPwuyUSyEE1iFAYJ/IeFGdCvenQ8YjCXSSccNLyYmMeHGY3b41oCmYm5/BLGiHyTupUa2SK2y4jqVzmtHY5mRxYllELiMeqkVLI4StFV0nVA4YpIwwKMr9dsT+EpHaGq5OrE6pbGJRN7hAZcPewxaSRNYj3np82i1xA/3PrFoHzE1A1A+bzjCAUm7bd9rJKVQpUQqeMCGAJAXtziZ6bDBRwIiZ1F100RXghCYbBRUaxXFUSWSk6X3Fwv4y2Ss/nYotVbpEdYyVK9lyuxFmsUawKMLJ37dRTFwWarLGpSP2AVNuFA1aLWf5QRtTdhCtc5DQ8Z0YgF6wIFkwzJ4rIKLGJ2s+bkEgnKeMUU2/L40Tce35ValvaCrqCJqtKa3aLLLHllsG4FlcsfaWwFSSaMSinpbcRmstTs9ljlC41A+dqCYddR9vdSzFZI/c1Y3K5+nuyOVy+J7jeOq+u4WKkqnLPJXF5ZGLGHK9mvXlm+W7us7lq7WP/74EAAAAqBZtRrGHtu4oz6fWsYbdopn0Ws4Y27r7Rqday9tiAUpNdtvrJLDJceMFpWShihwqtalrGBtNZ1i3s8JKvVo5k2ZBG81A7SQyvhKjVH6bG5hbJ3IDaiqFNV6XSg19pqV50bd5yxLYn3s9IxvnOL28h8i2rg5SYL5yRFwdaUL2O2KeQh5+K5EqVin1uNiy71PIyRYLjijc338FhrHxtbh2zHidymgTejXWZtrp/mR1fDDB1XeIXtmBiSmc+17XzNnWve1tRIMOsZq893laT7vHzB3vMSmbavJLTNKwrRcY9I2GoX/////////////////////////////////////////////////////////////////////////////////////////////////////////////////////////////////////////////////////////////////////////////////////////6ALcltu21klclNJlQsBGQ5SyHATTk1S+wGWogMVAgBwoohBDrI3PHRdXq/jchUBCMI2z5ocpk7uPzKl1p8A4iSr/zzpK/mI9uWwl+IYe2ac9vGnPu/D91ZmG6SU0H167gQfE39Y+9LvrllIKQXtL9jImGUsOTn4Uc/nYtw/WsVMJfTWZTLqm71+3MfNzV212MZ7sUWdepWyrVp/kZjsCtjmJDEqlevRWNXccatrVPUqU9a3W3SzVijrReNVrtej5fqYWL0qpaa9dsbwzr44cmLUqznpjGe1aypr3ct4ZWO03a1AABLdtutkbcpxkFME43EE8afgiWWETeHw2mLMAojTQjjQKjYBkA6Vw5cw5Ss9QTvQ7sVWooaruUrVbk05eZpC3M2DBgmepdLCl6I416XzshmctUrChBQdGxaNCm8At3xbRYQ1TWh+PTBuSj0HB+EQGF3HWKKInkdaNXTrzznF52rQywVDcmVlIpRnylL1aEE9sw57J+dMJfgPLKHVkOGjsPr4srJ+hoTCpAdRplKs6ehPEEtZDdEV0AxS0cZusa616MWvlWqLo6fVvYmprS6yOrTJTct22/2tuReNC2TtAToExzgjgYEY4WnYwYMe3IoAp5PBL0R0CbzNHRnm0uUGHKFTVVAGkoc3L1/MPZygMBAinaPa2UfK0tit93qB/Hbp6VwG7t60Jgg9y7iupZCMt6k6ecLqadvW4K6gmYugZ5Zl8Kg1DfMR/BeVXbYuFRpsjOliA5s0efDAu1YpoU8SOhy4blHo8G5KRVo/m6p0p3Z+sKpPpTKpHL8FhhKZ/K6wq3rnpRxScPU+uGhTNz9tZYMiucmWrVAW2aAys7KzsWMZneS6Z3NdaXalcXrxfhqyJmNLlk1iaG4voUKNGP/74EAAAArbZtPrGGNuzmz6jWsPbdvho02s4e2znTRqdaw9tkCUpLbbtbJKstPh3iiJfUHkIWLWZGmSHuagngQDiBd9e1ErfOlul4q1N3dAickKpJmTezCXbO68pYHATEL7evFyn7KXAdekvUdVlrdJc8JTHwFzIpj0rJZZTLF+tl8jHpbMFpUAWRh+Ip2XgwidPr7+OIKS6xvYEVi6/RLJ4VEhYRZZ+E/qeocTRDk5af5t0XqGrIkxLNfPm2TtRaOGKitGqJ/tH6V+0DI9oRMTF8vBItcHsS/qL3fuveZVrjFa83MaX1qrlFrQYrah+lnHXAX/////////////////////////////////////////////////////////////////////////////////////////////////////////////////////////////////////////////////////////////////////////////////////////5BSTltu21kliIjEuoXIMBbNYKRVGhieTllAd5mOrC2UomRK+T9fxuTzyGHoYLUKLB3GQNWgiRtz7H2nMCWGT/RFoJlh0Nwxbm9zGU5Wh5g0FmaYzaV8N44MrFaDAPl8u0UnkeSkhQk5Cwg4koLYiFWmm6LtXw4lNVxXxcXmrKvQHkKSlK1ntdtjNskzZPqnZFdFZ29kRTKoLPXn8J3ti8WPAtWaNBmYNw6PoLystKave95aMUyriz11D2+kxv0+fLu0kTcHctZ6Wn1SkSTQ5ABKS3XfaySoJDJgfkabYAPcjoT2xQvKTcJqs4btfQ6OvONUgZBCgyoVFXpCyV+ltnoajTIVt0g5mjG4il01gWEn8wO++VlDpB74vauWhS1cgoAsM3mCjVhUuUBY7gtq9+foWs4woZcBPikJYSoIwTMG+VvTr1tmlR6O2u3z+VwzAevb4bD5dR3ckBtY3PNnNXKtupTKveq9tuzx5p4LM1zPoTJeJCZZK5ngbYmN5WWPeeIzuTdEaXp1LhXqlTsTlFeJ2MknLNpd6iK3DlfDlZkiwfWu6tXkvPiPAvm3iURJjut2/+1tywCTJdMx4EYIgOYkrZKB6uA5g3KDC8zHy9CgigSdqvopUiVSXiQoodEjpE8WZyxAYp2iMOPL+o+KOkTF53nniquZJI85qlkMhoZAskL8EAdqQT7gj1clXzkwQk5BbEvsoHpNzpAjgKGRnVKyO4KKGfjanFIn2BjWWuWIwvGyqoxlseRlcu7MbnffLYm1O8eoYsRFY5wWFZVrQ0OLe3sDKrKXgP2FalScZ6yrCdoX9lXDQrJZo8KI+fR3JjswuosOCp3zLhUyNcrBEeOcz688JxYIOnKE9rp3Bht+GHL1vbv/74EAAAAqIYlRrOHtu2+0arWsPbZlxl02s4Y273rRqdaxhtiSY5dtd9rJK0QhHfs2iBCIm6y5LFhpIIeRcVVZDc0aJpQs0VNKBGByFL1K6dfj/llW7U77pxuzHIio6x5dMAJ7zz3OxSTMAy6PNdltppD7O3Al0YulfDiSwWOaNM7VYu6HJ4u5oq4ZBwkNTB3KpiTT22JW2JTDbieeSZ/CxS7/UGPi0lbXvDkxJjv22abTlCg3pEc6Zf1v/BtJePTbzUa87VEv3tKOMXOYELMe2Hz6DLhyz73rd4zUj5rFzXWL/X3BCAWu/af////////////////////////////////////////////////////////////////////////////////////////////////////////////////////////////////////////////////////////////////////////////////////////9Epu7bXf7W3JPChxqJCEQYJ5owFRXREQ6CQlaQ0CVI2qaKko0PFQHoRRmB0dI4LBYKATIdk4Wsy5o8AydD9my23pY42WpBNuQxh8ZZL3llETdlmjKBbzHYQuaIHMqPhuTy0eLliWoayPSuiiJg/HabrjEYcUZ5r1c1xPD24w9tWWFY08kZsXfudOunZ9tyqUztBKRZSMFdrtNpyO+Tp+tEV5nLU8cZb4zWEvKWCysrLqWZxi0cHsSA9fQo9p6RosrVq0C+1TCcosW926JS0PTHAiv5q9v1aFG1PaaGSS3JrbvrZJX6EkHKICSEwSDKoq3E+CEgpiYiiKmhbATmAtBQ3Lggo6pUWl8w+vJvQj0uweRaz7tiTURflzsPUZURlejWJuFOyrh/GrMmetRt60HrwzHHzIqoCgutqVFSnUO41I/tsrI0yMah7IR6hlJi9yJV1Iy2RWPdPjh2k9xzyqJu5aWeYrWpZsd8alwnO42todrXvoZYsTe3cyaXtRLGj1p9tchqkzFSu8s15jFkNWkd0SrWdiZvOOQUm3s3dm3UTVWp9bgsG6JMlpW7b//625HtuazzCCypENYDXGRD0uGeF+osmsEB26SpHBZgQZYYuawJXyTy10H5YSPWwv1gaRSFadqERMhcqDSNb2qYq2u7I2ZRKLQW+z7N69cMKGrZXfBcsZs+Ublb/0ucalcmfeGXMdpXyZJdACCU5NkQqQe3ADNXdnc/ltDXtT/xGvTUl6ko4nVl0lvRbO7LoZjMil0MX5XPy6LwqhexojvM5g6XQdKYeg+GZDft3+RuUzVqU00luTkSnYdnp2YhUrtxfcotS6pesUssp5HOUkjqX/pqtJhYl1XCntcvY0n525XnqUV5Xyxqg7LZ61VncaC1Fv/74EAAAAoqaNPrD3ts3G0arWsPbZtNo0us4e2zz7RptaxhtiAGpNtdtbJKoundHkPmtCz0ddNFRvOpnUhaRzygMI+ilBhj/BqCNCJIEOITUBIAW3j0T46VsoC+oYI2byVBmnIRs6GNoP2CimOBt4/MWMl1fhxYoObR3CCyZimazSnQ/Wm50jT8JrFXETT1wiZSvYrXbIETF9wKN8aK8gyWieWBF9YNbYjKFqVqcqyWZ3sfcbwZ4rrGN1iQ4rb2uz/UXWtwo67pGgvIcdt07gywo2Im60w2vocr3Fo9q2tnUto96xq6b48N9uWeFiNX///////////////////////////////////////////////////////////////////////////////////////////////////////////////////////////////////////////////////////////////////ZKTt22/+1twqhBk1OUeHBdoDg4jCMmQJZo7U6k0uYfY9DinnQRKIVOAr+2uh35MYwSpOBnuT+QQ346Qe24E0gq9TTGaxNjNDDuNM2VxYpWSCi7MrTvFJcWpD7vJGTEidfIuIXi6aLc8EtHFLSx+nQroDyRxYotcwmRjcGaBd1IncxbaYIjyO31fpNiTuqKdWp9Olqi0si4EVdODzStiwk5Ms6WYcdnmbX6vvdzrEyl2FyY3upXrFEhPZHadVyTiunl3rZGk7y+ItGJwbuyzO3skZq3NuZ342ZKTZnwQC25bbvrZJUtQSCvABCt1Eni7KXQ8UjKHyg6FtxUWmFhRmIsFYCWmYIJLU6mFRr4L+VovHUWGjP4rpqSlCNCHIHEa0RCgNl7XGTPstpS9fT8Ico0iu8JJlwhaigMcGzUjWlWRrlC1LlhQtpXSMF+fxysqKZGZqj5u732KSka/y2P4sZ9tsbo02Yc0CHFgyR7KaR+zSKuk6lV8erK3MruJBkZH+flDWXTO2R2Bj1CqhtXA+dOME9W99uHi2rUvi9nT7O7uo0NixFv5X7FJb1vFi3c7M8rfAtCh7mIBbktt/+ssqyU7EhisoKpAG3BIpaCZLNA5Y3UOHoPO40AvlLVFpADRvWxewlkX9RmQDszHuTLytCWCU5IEJKMCZ0FzSpuT+OJH1KVYnjWIvl7ZLAwmhpDNU+lhk0mmpYJSuPfk8hl85MuMzx/0xYUswRpeUMSn+XUZ1Dr81aepN52KOrbopyvnSdq0uVarqpuaxt7xwwinJfbxlr7yGdcZ2ou60NJ0KBvwzN9HjrMRtSO1LWjxVtWxSy98/Gpyb+YrQmGcIdgmrY1qWVJyU2KH5bbt3pXSXdVbPbM7Kb83R45Uk3nOVpzuFPEL963e+xqvQ6uP/74EAAAAn1YFRrGEtu5e0anWnvbZspo0us4e2zyDRpdZxhtiSUpbdt9bJLMod3THphc5dIuos4ePBBAHTrokL3Hgl62rw84STsDq+r3UEqsSVbWYHetPFpsEPK10aC3WWEW2yvRTS6Qy6DWB0NJxaaqblMpFRSQpD+CuZChe2k8rEVmu9dklDwmIy3olX6UaIX3iuwq56wk0nbSB6S1xk1CcJ+5SenMqyWSXQFl2G/k4x6r4o0CVKoYKSzaVueTQxgr4eXpjZwnuLwpr3mMfaLgrKShoIux/////////////////////////////////////////////////////////////////////////////////////////////////////////////////////////////////////////////////////////////////////////////////////////klNy627/a26AEUi7pkQ4BDgecW+VgDkcNKzyMeBujkdAJjQI0eQFgy5FMXkBeSALROk1ektMg3lULsHSaCpEBM9TqdKsUwoJpyUo0n57F/CPnidy6CJVKUnSyRbmKWzAomlC0E0sAvSBgeiFisLcjR0uKOXTHK+ZdUsyysjzD+NGUCwuIz+VsVysm2uEok47YmenHj+HZSIxsSpmtqKfM80KBIt1UDS3qZyj0mdH9lRtSobOr3uJ2NhVL6FDiqlIvkhRxezwGV7G1Fak6d7QqH51MW2BmVUjLd/AWYkK603QV3FcHzxABt23XfaySigClqtg8oSEiSiHmAVAkA3WFQ4YFSnYZiiSy6OsRFELkXcqWVhdCjgCAnuVpYg1xu00vcYBDhhCMhTqja6YlKqy+mbw+7jt3UEyBadKxFUoYosTA5wWZdLEj9XqAzwny6nkLqniDp2OV4cYpRnR5cNcSI0ZWKRdSVgXph7V/u79orM91Hy6bnkeA/Zb2vXMdueoqioxmrk2OOlvcFmVkSHnTYvP3GbSvyzz3hPIm2TGIep90hTWnrEtpggTyWb4G6Ys/jRMTxY0GSLekvvDf1iPgASpbLt/rJK3AZVWgDCCrWGrF108CIe0WXb9EZy27AQ6lLH29TBEbhESajsaERYmIgwtCuCF0BBGtPMmmBTCrYNcSijDM2prndxcruNuyNua8HTDHABKRQUWQGVKjfUb+RS98asxCHZrwG0l/mApbLIUCWGLwrmHmuzDmWFNHbcxHo5bmq9W/vl6jmsohawvy2Vy6zan61JHq0Oxuho7eckpKXJ1YxC2xzcuvXZ65SSyfhnLOzK7EYr4yeluWI9FpXa+A5unqyyU2pPuk5doeyDXa2N21VnrNPT24hTSb6a5I5LTVopQZ50lLLMt1csbmUaP/74EAAAAqwaNPrOEts020afWcPbZmho0us4Y2z5bRp9bw9tkSXJbtdtbJKkshWoWAh1khtC2FuJnvWbVSmDQHXSgeM0DgSWzojK9SibDGOhg5aPJTRZ0xhzGsRF5knmguQytirpwNBtSKzcWnrGVeneGFumujTDgdFCqJKMkCywzMloqyTIRIBkZMrKxTKFaxUytaTL5tN09N/ZSTeiwibRF5IjqteCWbVEArHjK7MqonSTab2d3iillJFLWzGmVLYpKjS+3s1FsZUjAugl1ZSu6fsqYfLMbilDFJSeorDVP///////////////////////////////////////////////////////////////////////////////////////////////////////////////////////////////////////////////////////////////////////////////////////////////////////////yAUrLbdtbJKsELCl3y9pDOChCUF9RoKVPCnmJCKgYOj8waD2JwWIel9pAsCzkLmm0BziLOeKMMDydSUpmjIHba3MNMvt+sapF6C8zmSzNp3FZEOECCmc2GO0bYFQ7vuPJZdRGRFSJA4y9H4hemRmlZnq24yWZY8ncJaN8F5h+6rju4TqE2xVOqX82H8VhmisEJ+qVM2uTPuHSO/YIEC0eeJLJI8ck46dOLjHZ9M9Gd1dtrJmJiZuw+xNLuLiPe8auazZ3jWNQIrzGLYgakh3tH2xxKkAtuW3ba2SW+XlU0GAi5A+CmWgSh1Nw7mUNX9IT4BEhM2ky8WvgYCj6XTtuoahpflx19t476RA+NIWGWltrDK6w0jTX2aEzB4Nd6/tK8MlvXG7QggPA6LVNUll54i89C+DhJBweg5EcsmKWza6hP+rK9O0jYLO3cSurbykUWULVyG7U5Ww0SneIX5DEiVCXcrsFR9ytschM1jsXQpI7e6V6uLS68rOrq/pWBStd9nlTEOr1i30RXVxJPaZbr7EfPqHXFDNVvL4FG4za9loBLlk23/2tuvlQCSMCAYwwvDwxE1VdABJxGQDyWtlDaDSgK1YflkcEQI0garmHkgUVASElM8hIGcBJFO4ywwaOgqVDjInYREUaRTZpYbdgsRZy+8mbExkMCqCEBVINC1QjT/iH8o08XTKFoUPSSAloNtGCgUo2x3KjBoq9QqmM7Z0l5E4hLfMoV2zK91I/2l3qtjJ18qUNYT1Zk4ex9LNDmdtyGr5LGQXhnsSGLSmYnJynjK06VS4wW1TLejcZke1MBros4l0r2eR2sNqGvpn7uVyQKRix2GR05MFXbMnFzROs6cTMI125+pnsFlY1I+WFOrWXKtnVz9fP/74EAAAAp2ZtTrL2Nu4K0arWsPbZuto0+tae2zjTPp9aw9tySYptbv/tLLUTIUWMIEcUVAk+zMPmLqBUG1cSBQXASA5jwW1STcSU1kJOUBrJODybUDMc6va1EWAbQJo2g5TABti4wlolZ1nhMXljLExJQ1TdSSiqTy2I4lj41ROOYljmyV0VQblUitlkOBzTK24j8nq3UxubQp1y8/r1Y+eZZ/4GrXrF05O+ooXqmK9fcsDxRDeeOFiti5bpVFCdf8+5A5zu0/m5pLLc1m9pralOt0VPpHWu/+RfNYX7S5t3fr1GNj7//////////////////////////////////////////////////////////////////////////////////////////////////////////////////////////////////////////////////////////////////////////////////////////9kpu3bb/7W3JohweqGOAIOE1oYEfMiOSgRFGcrPSHQyV4n3G0OEEq7astdDs0EDPhgomgijdKsO4jKWWJbrwXWjuhjCnjgJ90YYNhxysIbjcaYUu9rZ8IaLuRZ3eWKh6nfs68hDAnleejQTUvxOx6TqJi6mVtGphcXO0iPnV8N/A8HFaN1qqmBCtRugtbK1MUN44u2c/9nsrEDpQEsRr9BQ0YqKS1jK97iBNAjx1Xd2zzdSw2V7CjT3zu0TGsYh6vbMSJeXUB68dLc75WMr9yb47uSjftyxAfMalbFJEh5q2kApO6Xbe2SWNDAhNABFRgAXzNfVGkxdtCSGD22hoKhxIMjUEIHHV6FV5774OSJ1XoERMR6IhZe9gjRCY8OBVHjAlgEVSQRgetXLD2cRNxmtJqNDgNsCrJphs1A7xnaOAMUTEYRzj6J0RCkDwQQ5YceF3Saex1xAVEZuUl6wlnczw/DyzVzleeeE9e2miMUCE3bmdSODc+3M69LNKKUcFxfOLxwjRnF/4M+HbVdu1SXMGu4rPAhbiOVsxpmyk7DiHuudX8CmJ7OdHuIdN78TMCj677L2ktI9rQ8b3PbvSASpLbd9rJK+5dVMQwIMRAiiAcWiLUigTSI3CwkMVh8AJxhlUhyYDPU0WFD2QyTdJWPAUUhhSSfTAY8xFuAcNZrcUQEMYS8UfcmKLURkTHVtQ7KauM+76JijQ2kzFcbykZ4krpbQmGeTQxl2CKHKDpGMmAHY0kc3q1XuLhRmhK3d5okrpP7TsrnmJAjPWxZns4W8aZkmgQp1fSA/TTVUczAswlVfTbFyxR2J5lZYWR7vTyzDLXS6kbqLqjxgo8s7U7FmPRajLEzh316NjnH6qfupKwn7T4+6uTbZ9Z3I/h01GiwP/74EAAAAqjaNRrOGNs1m0afWcPbZtdo0us5e2zqDRptbw9tiCGlZrP9bJKstST/Bw4FcD5yo3GC/jTRohns8rCpNEhOuMymqeGt8vp9W4hg00EAkB5UkP8rko47Ow6n+qosG/0oTScNOp5Ys8TlM6d1uStk8sNLPtrauLbl6rhz61pdKpJjmF2B825mFBm50LHW7QbTaMrF8GwR6os6+87v2XRLZihOrX1Y2dxWrbm211Xol77ux6iZq7sxNX+t8bmcym/br7SaXozusM85S9IphyB/U0tbbWa7PO1q13////////////////////////////////////////////////////////////////////////////////////////////////////////////////////////////////////////////////////////////////////////////////////////////////////////////gAIly27a2SV4yqAkkKlBaotGNaC06KK+Ee12tOIJn+aa1B7WsMjR5XUms+9KChrKDIOQ1agRqzUMEB3pcJC1JVMWSsaa+3JXqVTuuPTRFp029TlRI8zlb4KHuDIrHM4b1PV+aDagkndEpEXieVaYs7X5qofRvgsKze7NCY5sz1vl/GXUe7y0HcJ/GgwqbdQc1Vh2s5aG8x2miWfOEdjYnzNqOrG+dyp06uYkTcHT6BDtEq8iU3qrI25Vr+HalqQpZ4FvJrV42sQ3mbQHcCNmD9v6Qe9tGmIASUds31skqHpEan6YBSlZGOSkgocmISMMQOE2Atsmspe48oqPUDbHIYezmRp1CIBANB0pbu/y9awCQe+hFn14iwqwjMlqypt1K5tgsuVG9iHFpMgZmg4jMd6OlUGG5QrKrUyhN+bKuaVK1Pm7UmVOm48d+j8PnouLVDZcP2fFVGjGSFCbF1lxiPKx602/YnNa3JfqpneRk2o5rY8OzbExLBaHC8VgjuUP5junDMBg02OTayQM1cYbtqvFZYD2sRkjO4j1qyx5kzp1NlrbYUlb1iUo/abSWb4DXOQASm7bv9pZVolzlYUZSACDHogjEbko4JQQtq08aOyYcHhzcly4QCfAeGlS0MrEpcWdWwRBtp5go7KkAiR6XIK2XDTogVrCvWRUSIzkoOysa1agpP2AkeBD3QfoP5MJFEjueCxKJwb6nWhIWA0VUIMsAqUskwd5O0Q+VKAqU50oo7TfRuFylC50QiLHbZsNkPTJmdczPcZj52/iNqWUpKYZIgWQhwsRSJpzWXjGi0JUUMvsFuxhFttYDOxv2ZxYYDK20jWcoG4EasudWkjQsQ9RJsx4G1JNLdgjTzQ7/UfCso037y27NG2dxyP/74EAAAAtwaNVrGHtsxk0anWnsbZspo1WsZY2ziLRptaw9tiSUlZbdtrbK8A6haSCUQpDjK8DFK0sqLX021GXkhb2wf7gmH8mfZ3HuTReAMbG7MpntVS8zi5KwWFuvRIGIZQRTy6WUkvrS69alqicVOr2d9fF6Kl5g2DEN9LBzi7BoCboMsBd1MPhC15UKdujfSZW48WA4RHsZXwWM/FCb7YfkQ04sp6IShwuAWsfwBwW4cAw0KMg+S/IQMMTUNMTQlIsYrhUl6FwJAnTHIRKhDeXN8/YIESZU0hxoThHxVyky2WfRaUxnd/iZ5iXGZfNvO/eDSu/LjGqY+Kb1TOt+b////////////////////////////////////////////////////////////////////////////////////////////////////////////////////////////////////////////////////////////////////////////////////////////////0iS1JbLtbJKiAl+gc5zbC7YzdYbSLPfFClSpl4UQwGGIRaCJDQB9pUeo3E+Gkb44CMGnKFQb5rDKUjMPAn50wqrE6PSOlIto5iZlasnkXTReE5+sTLW3V6v6QqSGyekKhKOiotQV9LtP3+0Vvcu8cLGYF6/HL3jecq4uPDM6JgLgbTrqvJkpaHyGJDWZsBAhYZaiOG+LhofrT947P069hIx77VHFjjEnlGNhbM6qLduMXpmpGnFjrkafDVq7sxszl5uxMHbd9Elt27X/7W3MaTjU7NcB1qGggQ15NVeZdKH6oIy/bWXdb+Qxc8Aig+AFbJ5v4PCg2UOSqWuzHRwdntsRgPg1JwmqxWQ4Py4cSoY1dhySPY8A1GhIdKZksS3HEkHFh8sXRbGBUSicVR4Qx5iGskrDJIvbXLiU43dlYPZy6wdwqj85MSXpMiO3zFo/AiKAKh4XxxLBBDBoVIg5WprqTpEqRE48ufKhybJqCVZWsD82hRWbQ3X0i1l2+M0OTtMuO7tWP0nnC7o44NZgZdicfObqcivWjSJ2lWfTrYCQGlJbLtbJKOgEBjbjRkLnQE+Mq9HxI0MWWXoSKbYwyJIIxFV6xa7B4Kype6abzXBYK2UfEH0gmZr3UAYsjv7HkI18wJUaXCIvQXoflG1w2YZdt1WEltC2hiTIWwouFCVNpWmRVoxEqMmDwuZVNkdCDFi3iRztcnBttFiq6Ir2RmbnF62tGcUe7c4iuu5N86SQpWs6EubA3u5aHcxo1toq2RD2h7JFgNrG3JVaPp45P33zBPpIuaua3kzhqSsWJKpNabKucK17eDDtisOrbiz58zbZG57Gg3Yd2gbj1b7x40GCP/74EAAAAqQaNRrGGNs2C0ajW8vbZtpo1Gs5Y2zqrRqNay9tmAGlZbd9bLKzwWA6RNlmIeAqma4HPcEbI7kQESIGSKV230la6ceOYqV1K6/cEj5W5lRuCKUlUEctPsu/HnEm0f3IeS04UANeYfE5VDuDT6HjghQWhbmidEt5GythOViOJDFrdim6/RmA+S9iAYvelQjzso8xHjSzmlreN/rVaSWUS5cNQ+uEcqB1h/AUy2Wl5s8ZGJVKKAfmX2Zqy93GMr4KRfAletqVnIkf0ZZeWYhe+98sz1OyDpc/OYmULn5pu/jlP//////////////////////////////////////////////////////////////////////////////////////////////////////////////////////////////////////////////////////////////////////////////////////////////BBTcts22sk1ZF4dAh0AGBFKEYvQgRRodJykonAMZIh4QQOp7TIpSYNiVLqsYkSk2BpGl9V6LBjiI0ZBr8tzfoiLZ+PAvG3doMPv9WneyiEWrkkilpjmVIvc6qzttWiWcd2V89SHqQOxSoskyRNAOaXzfvsVd1gZiTWtAh2+po0FwpZwz3V7vIW9R54mZcR9RlJVrxPAnvHfqhWM94Nd0ev6a6slT/dwo8+ocz2Baeum2ZxjIbdQOmJhbWZvZGNudG+uEovwkLbHFX3cZYt4ml+EsQYSkfKhXoApyy3f/a25R4YMiwkOsYexSKFgBoZRxJ+AEKAWUREBCrXXPcOAxFfAK1Wky4tPCygyG3yqQ+y5/QqY+BM0PCsrRWbq2WXua4a+Yi9L9JoyhU0qdxpa9ElCIs3k7RNg7x9CrJQ0l8Jg+PSwIdlS0cFcqy510zSlBXtiKakoqsNr6LiWlVnRWMjhSxKLyw4QFq8rLy8sTJSlAWCjE+sVxoBfQx/gZPV6cwQ0olYuZdN3ztrljzeGitE0WSqH5bSNtssIk65PVt9JNETipXA0to0y/jC68uLYYf1fzRRLaluv/2tugkQhXJCCogHgrwYr6Ji1bkQDLiWDw6Ko3dlsM5N1a+YOqILWUlpcFAkeS5iTqkW1TdUPj44BTrmR+TRW1AJdd223VVhtir8UCu6rV4ypezsnZmpEua4g2UeFEl12n08/H4wLWBSCZEjPAt5eXiWUTDaO5phWYfOocCRXPdWg9alUsRzRS4Z10qZmCRjq8b3zbPSjKuELKI7VlRK5AoQ+Z9q433hxNsOC9W37gXxKMivbV3EXmJjX6Mz109dVb0/RUIhUahWg3YpNRMwojIyx37bAX2Za1BtHzhWZevJYtmZujuv/74EAAAArGZNPrOGNu260abWsvbZp1o1GsZY2znrRptay9tmAGnJbdtbJKu8tkyhAwsEKtQ/YKm9mTZwUwURYuWTKeyUSySmTSv2cPG/4AApuBhRWrXdNWCCRGFijQmcSpJl4l+RucrNFh6Z/Kw/+m1vnwklZmW2bvxK3FVl4tlGVklnGnXThvK+0urBt6dSCHbwv5u3u37jstawfvZAuP34rKEzPONrE0EFMba+rNb19tc0x7TTiZlpZeBbGyx8K151qNn7+1bnLxZRTS1896PYaX6Zl/1Ou4x0MT/////////////////////////////////////////////////////////////////////////////////////////////////////////////////////////////////////////////////////////////////////////////////////////////////////////////////////AASUss21skrd0eWZJFoYB3ExQAXFCQ5yQSBfOeFjJQLepi1kGBJXgtwtPUX1ZSLUpLZxSFy6pAsGr3R4kLOF9oQxxlsidpYRo8Kh6Vu1PQ7UZg5bOnVEIBzig1ht60i1sw2pvRDYPdCDPPhDUPUC+9UU8N9FtAhxt0eOMBqzH24U236iKer2ZUWktXT1xgNc0uojkfUQroLNDrGa1MuFOuH/zuaA77i+jpZ2q4dlQpmx/JDpGvDfR3VlmRkdOcB9SkfMK94L6H3NlnTyliR4rFBlfUqybgxMKy0eCwQ25Nt/9rbhmJkvG0E4BoCvjoZvqCEEEaxWMikog4x56KfqBDS9UzH1UGC4SlYMlh+SSxk0SuBgg6AheGBN4TJQ69bjtNk7SIFlba0lt0oPRbbweiuZce6/Rhmw5HwgMGfi5owTWHkvQt31zuhcYZQTpo/L564YOliqU5uSI886YbTq1jxujQlRGpG+erRIOVQ0XuoP1xrBqCmioeL6QFwvlowNH2DJS4urY9OUkRqVPJbi0yPHSs4jI/nVN1hDj2kdus846wyxCpagcSOP0fLx6vdBARUm1/+0ssFiIciE74ySHiAUzDzoSLK2oKv0zodcOAprEFfrSgQwUmuJKNvJSzLITjSIQB5cdDgtDJuJACMlTxogNQXc85fFHK8xeJMTgiAWkMvTCa2JGomlmCNCKDnVqONhtTpcW83yxFwH+a0Ilgw1wXxsDVCPksLDBVajYW5FR2GZ8rkkto5GN9K4eZ9omqOesONdR8avMqFlXwnM4ieJIljMbh2t6dTqtmsgDhUaWJFMj1mB7Rmt9eR0rIu+w5nnpWldXzK2rlPQoUKHeNSLmHaB4E0dmgtcuZL+a+KP8Vj6hUk0P/74EAAAAqBZtPrWUtu2az6rWsvbdlFo0us5S2z7zRptZxhtiSWlJrt9bJLEUPIdEAhMoDt0QyIUX4awYwDerBcU3gCPWGqxNmIErV21lja/h0pPkzWKZ7XbUmBj2dJkLwTWR7mU8IjOsDnq6qGMlfVgDX428MNMKWUwgLrrI+hoYQVGEFi/bSQIElYyxjcm61EOpRcujQE6UITH4KIU2GGXy1pyaquqajpdQWvZa2121aN0Yq0SacPCSFMNPaXQlJk0BK05lYtJMhYTMuSSROdPJ3my27ltkqmtPp6C71JRsf//////////////////////////////////////////////////////////////////////////////////////////////////////////////////////////////////////////////////////////////////////////////////////////////////5RMSt23/2tuokRiYCh+ITj6gnILHBYOpIuw/1OBQLQVd0hEXAL8hWeUK8dxrwXDXGgaOAKFQc7aMsRIRFvuqCBVU10zq/2lP8t2CJPbrL0kUCw0zGymyCqES0ud5VZzrKcVyFrlkYD7VEVKRVekVG7WHc2HOZ5Bzpt1dzhdQ9UwJoCvb4d8QV+DCmpAhvIsHE73SeUxuk+ufre+gLWWTqSZxlVz9keRvBZVw1Po25XrBGb7voT3c0OVkkcn3boHj5gx41t5j2keqXCmgvKOWYl7/c0zbtubIcpEgBlOW3fWyS5FmoEBhI6SD0iUBgycpapDN83ZBssZQkK022uNyEHTU1zzkvEKLemIO6rUWQuc0LMEgqqJJoi3ysdpjHGaP48jguI0emY7TPSm+/SJcAXAdG2yUOjU0wyrYfEsiBQH1g4BIshF8YQMoZ7q4plOB1JM1BsRowSTYJbMQdAvrRhRSZLC1lh89INsBfSeMSFCUPQZe5ZuLKE0N2UJjulicwf0woSKSbYuEfHtKuqsOQhObGsJNJo0kEZMxbTm6S6Od1Sy+ggMmSXf/a22gJR5wGhBcgTPBTQ/aNGL2EY0QmQQO26RTqolSG0bKPNSNkiY4Rh6K6CJqThNSS2bQmWX5Zug8IwiAiewCsiMvhAmm8yxLxmiXacTO3tfIREWeqJVeWP1Dsw/79tzicLfdiDzyV4HKSHbgRGhLfrFbutRkcHx6rAlDSwBTSCKya9FoBxg+JvDdpn2zi03F8s5XH6r+VX9tVog/tFuMsZut/bQsTslF2JvOyPsihD1x5vnphuLxWzZpYw3ktU8/0ReSigKWssa9JtP7UkUM3qCAJV21D1zO/cnqatM5/az1f7lbmLtPP3P5MVLG6lLdz3R38qW8P/74EAAAApBaNPrOUts1e0abWsPbZpRo0msZS2z/TRptaxhtkSWnLtv9bJKzERkuIBQgteLFCpS6E1UM2pKvh0S5Jii56555tlqnO2hSiVKmtCIMQkkAbImmtEUTDAMUoEg2tCQU+OBp3JQMvdB9U92dzEcW9MP2z5YR8UBoRhIwovHs7g20Qx0ysra6OcECrsq1IRQmp1KNq1H4wdR2ORhKez2UmlOhal0ixYiD9HpomqmhRVJRd8mNjGa84K4Q5PvaPMS2bmXIbhTSuJ3kcepScJeGwTklVTS1VmF0n62eNb///////////////////////////////////////////////////////////////////////////////////////////////////////////////////////////////////////////////////////////////////////////////////////+CAiW9rvrZJYkW4LtBARhBFLBM8Sekx14S9zZrAwMgZGHFvtvIjE7gQRHZHpXJmAf6IfJZ2JM1GHEfxGtxCEbB0aWTlxohFpS3RWhTZFEutLlPxdnKE1kGYuYz9KNSojIFXvFOvouIrWUvRmLa6etqrSkDPULfEuuMyQo17yyqrUfD3WoNlnGqyQJN7c3GFHvGkqoVKdLMl5I0krJEc3FuVkd3DnrO/cNXc5mGK8hMsF43xtPn24N6Ww+w5yxKTRZ75j21qHH+aZnvRneR8VgUvf9/6TXnABRMlt31skqyC9j6kVQpsPI64ZQu23EvIv6kEdocESTDn/X3TnAq6yG6iamoVNRXNVZhCnNCsI/KgCBAvCsVBx4TJAaWzZqD0PORAkQTLVEZexafQBF+UvUxQI4gWHCxIiOmhKuDyRhgREYIAUyhIiQnNNzlFEwqmiRql1zE2XaSgekJBobA9BOE5vtlgoKmCP1LUDgaQEiETq4K9gmqqkTEwXmm6bbOk8GElVVudNoxQTLAQdfGUKWMGaWgi1KbW2k1Bxgi8WW3RoMLwZxVmUr1QABJN3X/7W3M8ISTJAcHIRIdfEFlEdHBoCkB4DfFhycA0eUwqlqhQOTcFEniLlGxgLytgX+w9cii7+LiGFqakul1PGKHTAbEt5EQkGrlq0yLAljhNyV+qs6ydKgCYUDuQyqKwW87Om9enFnmKnMDER1/cQtcBiKqLU4+5762a8svPtSu5Q9kMpuUsOSugrxSRxaMZUsKlFBdeOVvZDVqORGgkmNDWhLYWlQy9DtP2+2ecUd10Jp/2Gw7Dj7Sf4ZiUJcWnoHumYjHZXfeyQxaNSrGtNYRrklhuKfupPx+bj0tluGNm9S2Ydi9M/EvnaCffTdumrUNS7Mv1OTM9HM4MP/74EAAAAr6ZdVrOWNu160abWcvbZnho0us5Y2zpzNpdZw9t0SYnLtv/tbcsEISEuCYstCRml9WSo5OAjZQO+AVWKp+yH5YzgEwMac5scVChDvCMlyIGli9E/2eF/yoY5ySD2Pm0xmDFXwiDPqR/o38efz5e/xwUQxasXxdej+DZpDoOiwyI71JK6pfarr8tNNWcsy9jLLUbfrVsadCI/r2nPi79SJvVXQrLV7d0qIqPxX6rdI3INn33serS8Y64uo9py2/9VmpqImLLaQVPvnmK8+/d9TS99uvjs8s6r14tu/8gBA//////////////////////////////////////////////////////////////////////////////////////////////////////////////////////////////////////////////////////////////////////////////////////////////////////////////////8EBpOSX/WyS1wqWJEpzDjYQsBESuFS9GQqBjQNCInX/RUkV+2ygYgf+RQY/ZCG6osRMNtSTzAFFFvKaRgeBS8Uwdwt4o02d40UXIRjZEu1gi0VrtkSRmRyqQaciNa/grFI9ZV5cxUsOygxEglDQeNy2/7c9hRoLbq7U2Pa0fRa1jt08GPlXSu4MzzwcMWn08e0dna3ONHfuUaFh1ePd4+bYjk30hxXDdXiuo6hOT+DHvSBeHEcFU3w9vpZonxB3neK0wx1fPmR5R42UpVjb4M/u/rfER5NEigANJy6/a2SVsaS8wJICAInNQk3m+BIRhgF2GpmQKq9CU99HB+AXZZA8ddnBACrkzKFApOzxkhMc4RelJNrANJIRB41d6RLhIPa7Br6RhesvppTF2zgsThCLJZPyMpiuhExatPzB5Kdk5CKJeKURW8+c5pyKmqYpw5w5Mm20KGp6VU7i9urTcGwKVsxuxKWLHF3nvWrITSJlp84O1l5pVU4bpWrnSUygZQo9fZiZUT1HoDx1p5bMNmjTD1LzMC2y1mlmfT6fMPObdf20ajXXXAAImS2//WSVRcwgVdiIEqyiWAA0FvigfAt24NAXUaEIjovOZEX/Mt0kUxk3H6AxQqFPd+RpDMGSuASCThLjOqhWoWhNgNvwsNaqGggAw+BWQK+cB51uJMpAjubi8ANSWP9VLJYAk4sBYQxGAryTi+mOsBHEOC8GiIyJ6Aeo1ahQqdyzH3S9qYjJdRVeRLs+JYa03rLAu5FLFerDUo4k8d3dUOZY4TMsNkVutdcucaNNGou4SuT8eG3tr2VZc1qkB0xY7fnCutCXLgu26Oz1o2ZiZrq6g2mo7gq3zpYcJMyOb+9meBK2zPYQIP/74EAAAAmIXNNrT3tu4S0avWsPbZ4No0us4w2ztbRp9ZzhtiCUS5LLtbI43Evy1wuGYisRlS0iy01AuRHi7QHuKgCXAgVQgzdU4CIMaMxq8JsScNWfR5qc7SXQAvEMO8XM5jodGNhIEnJmNwvRbDFlYVyPgNhQvIypURKREzJJiXIyD9MwM0EMEpLkimEew/S/G+qxYxcBJD/cU3SKK4ZMjTrcU3D/bi0Yl02vVfMwRHJSppTSscZjPvL+bTkjGPURfVjA9Y4Ti5UVDDWIb7TLZyUcbfxrEd/rVNZ+LxK5h+1qfetfFN43D3F17XgDMEZKrJ1juGFP////////////////////////////////////////////////////////////////////////////////////////////////////////////////////////////JJcl22/+1t0pKpC4iMuwWyCGBFFYlD21Wy2Iwa5MxXzgRNtFpk9IeZtDkcLfpVoQtyXLKlYUw2qM6eVCtV8ZTEeFN6AW2c1l6lUrhjJ/JdOzLeLg+XOGuDDN44VgvzM1vz9Pgmq6OsQEqhzq5dp8MxnM07jlQ8y70VbYdh8opvY2ePFvDiP6XapnCkRXzN8Zco+R02SoW4N66eJaE5Hs+fblnZGSFVJKxXwFQr1txh2OSCebY/VTO3Pn7O23tiK1Wxeem2q9GCtnlLw47FG0/u4yuoWodIr+0TTr+Bu0TWdTgAEpyW3a2SWVCIRYQLAEtB0gpKR1ZpUBDjn4tILq0FmnZl2baoVMghu7WGkuujAsmTbaywR3k1030eFVGtNssA9EIzb6CGbO04DK6tPZZk8jmQgYAo0PKXyyCVFu4wnU4Lbx5jDkP/SPRK2ULmdhvpHYehhtKzh+qVmUNx+1Ugp7nLeF/r042KtS2mW55Pi71FN3ZHGYBahA7951ZNNy2JX5q/DtTJ6YjBUejr+wDKJmRS6H5BEMqkkxis9SyzOXTVqU1+y6l5XlVmgklqlvalVBP2bMvwnLfxrd7PG1Z1nlerTWu161zKi/Clmcrl2tsgBt223b6ySwwLBooixAiiVVGTCZhMFJ0hGhDWQDCkCQACgSvkJ60jLyT4c5srBRoQKgg6Nn48nTRRtG5uihkypPiGrb+MCTgZhRpbv7DDLWszm2vtjd9VZoCUsQb1nKKyUTWnBeyLNzgF0HaTgKq12BClYyzSyZG51LAdivMzEohVBWywrP87r8x2cu43JP9WvjDku7lL8aKmdrc9O1sqXctqRXkAwxakdDcmpqIy6dkMSkVFnLLUtqbyrWLM9e7lGbVNnZsX4x2zhY7T4ZX6enu7uzvJ/uGVamzrXrNy9Yo5nm6mPO8wuZY9s19v/74EAAAAqoZ9RrWHtuz60ajWsPbZvpo02s4e2zsLRqNbw9tiSSlLddvbJK+JECL8u8CRASWBIJRiD00RJgr2SjgOfSphcVpm7iJ7Sn9qQ8iMpe1lw37kMOvZcSNQ9ZrDcFrTcprPbkfaM6saos5RI4buQMlRmhhg4iQBEBICB7J8Yx1MXO6diuxKKc8VMfzK1NipTt60M48rbs+q5RaMTyI9dMNXdHyhf6e0pWC34bPAX6OTbCgsbc2NT3VYEeNWM4v9S4dz5teVS0Y7yUeZ+6Qs7jxPXMGkkarNLExu2d6ktrcm8bl18xrzXvTVsYrh7D////////////////////////////////////////////////////////////////////////////////////////////////////////////////////////////////////////////////////////////////////////////////////BISckt22skvUCLSAwGSwjpj0dygKnw3dbTeQWACarlNFzUkRa2K3qtoz/iwTWA9yy0LptqDDY+gqg21tF2NJ8M/nmuR6B5LOyOyync1DU5ErWYGtcqg8lynIWpDtOUu5XSmSKEbpJQqy+iakJPBSzbgyQpJ4r6Dhxc9u426uEa9J2DO79vzI+f0fTuGLRrN7cvxVZJp5BpEZvEtaJhznjQu4b1m7pphwHHdYUePDvrOMV9aW99zatq7ys8PV4Me8GBqJHrDgwp7xKRY0HMGHKQA0pLbv7ZJX9CgcPjAS0w8pE9vUAZbA3C0YJ4CEPcDpMOouu4IGKPR6LS0CKonWbHEkCmKMiepSgcI+RfBeYYZsENv7Tx8CuVtTrT4W47b8wCl2jaPUBrkZE3UBihWizimqcWQv0ysXR5yzKpTJpvP1mbFhOLGokeA+Nurjlq6pqvNKksoF3FgqdTIFbZXy9OwOG3BdrmJOubVy2WjNSsW2qAzrDG4w3kJwvfzv3F64QNv5XDMfEf4s7uzxXFxvCeXeuTuTEbDvcjHqPKy5cZcs7G8iRIOaY3/Gi4kx5oIJDSt2u/2tukggAEH0NCAQIw8lE1+tZawnIqDIcCIGFVozRdPRWI4WSudtCSy8QhFEDzVsqTbG2ioJMvx+E+gKCXtLbvMOpjDkFxKq1x3njiDDHxRvqTRvB1nCmxYFSuDWRh3tqMO0/meKMMkIuBvOYo1QcqZT88ZYixFuI8hRX7cjZUOP9wT/VKsYm9Ptskx6R5GRzPyGoVUimphiQWHaTlVEZkb7abkSznmpj6iKFSqBKL6qeJhAP06hsFuhKtmadbibfWU9p49IsrxUP5F1nbfLBYV3iDFkT8W7WwoxUwoUkeGsvIkGJPMe2v/74EAAAAsuZ9RrGGNuysy6jW8PbdvRo02sYe2zg7Rptay9tiSGlLbd9bJK0YRGb9Ikx9GhJ/zKVSPQDnqmLVMcSgvesG/QOesSiaK7ghEq1VvvbTN6re8TImZSJLpusIciOxGJUzLEkn7dh7JM1lr7bMAOSYFyO7z2J1qxSvqdOvpKWFY9PRXZcLDjloT5UtWlL7vLZWs/5zaO7rNOoxZe+a8uu48lLd+XVpsVqnFWm7xmTc0rb7PNHuQ0ptXbwVX+xAkayuWqugrAhtru52G/QNZDe9vtZPNLfR9hhuqyYcm///////////////////////////////////////////////////////////////////////////////////////////////////////////////////////////////////////////////////////////////////////////////////////////////////////////////////////////////wCG3JbdtrJLJEQm8QSjIuUixIEs2UuZAKhYkCU5EDKsQ2ZhPNivFvnEYvBj/qoPgyTMaPnMJL3WDKHRFzYAeyq9baTj70Oqe9jq1TvxIFEdq+ztbk9a8N7Czo5qaDxoPgI4llSN4lZQmMQY93sGeeWDBxuaBaH5Yt2zddz7tCjy2iXy4KnLTWNFxF2jIC0wM8fLJEi6tFnjP83ewFdWjxmhvYjXpjeyUu/kkzmWH+/vqFuDWz7N9Q6N9KN0aWsSDFk37fM+7VmyGIwMABNSS3fWyS1kZo8PTHGhuE7V/pApTgEECS8Z+7oOXDN9/YbAQWtvzKYsWCoolUHJmQQcnI14lHGWPpuwpszVI27D3O6zZl8EvY8MHtMSLZeylgUDSpKukEchAVfl3+plnL9jVp3nezJBEqo5iSuTyLGcGzS2oGyBFmXLe/goRdqvhUwUgp31pp4ngPVp62OEaFEdOCsb58M8Fma4qXnbm1ic4sVmYqRGq7XCtAmgYbniPSEVkY1efbHqc754TMvsc80CPPBgN7BAbbsachyQpGx4yx39mF3DzuFGjWYpgSElJbdvrJLBZYDu2iMFe53TTISgGHD1zmHCu5ZEQOVpMrRtVsRBDPzboUJCLGCIdu4sNWcxVaA1B07CZpgNmTYL37AdqeisFUjULb3tjf24KsbmBdC3i7JNEBHFhgJ8RoTUokyTJWk3LADGIULUdJtl8P1GVVTG/xPhR3l1GZI3xDgT30rmJ42P4ddZowQqM7/d0iuTTfmudmliaDCjwIKjhPmaq4cmFmgLTP08jXkBdzuMDSuc5qObtjhz/MJWq5avCiq9njwdNbYxw2J/FYp563dwKWbmrT61X13FXSvsP/74EAAAAsJZ9XrOXtuzG0ajWsvbZvBo1WsZe2zkbRqdbw9tiSW3b/v/tbdMoEWwlYzTyllFRb6ZjugLVlEDJQsfQwbd7m6QEIzn5akkYmOsUuWZ8sMzBUAch6WdP4npRrkYFSwzMtKutfhU/LozIpXGH+pqJvTLdEtM5K5TQllvgKdEWYm6SIi0QhzebbPIVr5rYo606gOKy/khrqHDtGfVeqpkXLdhUM0Nrj7Rr+CyZxOq3eGKqegJd9dIbkTrdCWZ4zK233lyfwWhrZbpCK10jwFconzkdbPgvzNBXKudnM/U09XG0N4+bvq0WPbdp48SsPNsxMOeXcW72MC////////////////////////////////////////////////////////////////////////////////////////////////////////////////////////////////////////////////////////////////////////////////////kkpy267bWSVo5fl/wUUJIoKoLKJg6WbM1msgZsYAorFCmDudFYYClyxpe9VImCmsdgBCWrBKWWNFgt/3CTUVWi8huwy1GHXRfDG3FqnYOgiT4QWWEoWJys3z1bW5cqpEEHGQPoaKlEIQJY0UQOIp2h9qn1AbL23F1nU92SVTQIj6a3Z95rm+NR5oN39H69Afx4jnIzwrvIV2qeJum1fTW5o3gw5cW1jVbw8RY2JsRWutJNalxG8bftqNCt4ENuhVkgzwceFSLbd8XrmNVEhpW/7//W3T4kloRc9DoP1T86xwqCJAzVMhyrBclhsjcNuIrDZa6oErcho64J2ZgnjaeRljjJ2CMZLsvEnpjHGhtee5pk481eCa25mWNRzgj6ym6wTvqr0Y4KhPIWFCGGWSIEWPIOkQMI6PSLc+SR4M8R6vnYt7hqeA8jP2bTi4z4Vzx5NtmuvyMt3ykjK57HtBc2NvZIl23DelsP56ru8NsVrPO4QIECtYjmwwKuKfiKpico0FhftranYjtucYc6pgvoeo0+oMBm3l9FWYMaE91rOG7Lcw7vW8CsePsJFt23b/7W3bQIA0CLxAw/CUxMhX6AKDDBBFdynwqAN5Tl9ZJckAGmrS1K1bAokBZVDDpM2ZtIEHKTkGSJlqCuCjmrKjjG5YuhuXI8/8bnIyxJpTjFxSB+L6mJtHRBchJjaRbe4s5LmA3DKL8cJiFiZlhDj5MW0GSZ+ywqPXmo1qH0pXB/lsPaK1wl6E9haa9RIfkcI8rHCiTq+DHSsNLLqEwK1RQZ09OrU0u3b6ZjViGQXcDacu5vFRGV0j+qfs8isEefVVlvcnKRW6hSRYOoUrdEj9r3AjMEZ+8VT5zneNdvtwjv/74EAAAAqjZ9RrOHtuz20arW8MbZuto0us4e2zuzNpNaxht0SY3JrtvtJKzMFDLBhYod0DhUMkmC+7Awe2uaqXfUigmaPCI/aBQIVAjL1Xgs7JyQroQmSx8v3IxgrSUByJtRPugYk71metaztR/KpH7NpQkNDvVKGsxwNC5QhVLxfkaMI8k+tqfekGSwaBLnRAit3CV6hfl6y0sLxuOGFCYm2sXM2HULflhQKzYc4sC2ZtucO9YFZ58M9qQNZgvKSOd41s43nwpaRpMRJY9b31Jq1dWt3HFtWti2m2FjEXMSnhaxJeuK6s8pqkKBS0Uf/////////////////////////////////////////////////////////////////////////////////////////////////////////////////////////////////////////////////////////////////////////////////////lIty23f/a26ImAgJZkvAYUNBqSiY6YsKKGQ2isUB4oLs5fBO9RiMRYwNeeBq8sIiwKiXAUpmFyo8vQ/mSdycsLdpo6fNJDEveKFUvaWbd59uqoqB5LQZuKmcKA0C1a8ZtlpePRJQR/Lg9sj0nC0MFX2iTN885RYxsrjlQVjg8DgsejZ9LkKhczKrol5TOyfpWf+ydo3KvLmFCRZA7VrChfnYmP7oGY3kpUJT5y8aMS7F1lrGn7y56W+yGzkLNrrUlKMNXXywsbfaZdahJsESxABNuS7faySocQqSwAQDjhQPXBpKWLZ0/QsSl05YUpXuXxksIiUbOJoS6cZdYIRWNIFMnNZ6sGWoiJNdXbd0OCy0LnohebsvzBStCekDF7o9LCEcjWDVjGysTxia5lYrXlSUGWH0KNQmSXskaFmMaSeL4tmEoI7C+lb03O/1O3u26O7jvtw1mKrYdXuJX86qfoXD/coMRzkfuKfePXG9JHWtMeoVcQNuMHLBmCqGtZb5HF6+iwrPGBvvBiwIMtGOa8lMxdq/GKwaxc3eXgrmBHy8pB21zNmmqA93qE+sAAEq3bvtZJbwMEo9EIkKQjZBwoKeVKCkRuEIhthEGpkIUi00YarjsJTF7F0HLjwIYmUv5Ydgj+KVNjnwsMPMzgeepQGBf+HVA5+Ig0DRUiXxL4NfaeCFW02YxLrdqBpfIW3lrbUiWaqjPGgu6UWERHaQ7LmLhRZGNfbeSXVqxhVoK+Mcm6HHvIvjZjVmXRWpIHfuy38IVOcsTlmX2qOeu+6tmPXZy/KIRFYcr3Y1Vl1urezlmcFw1YnqufKKpN0MdldeF97TR+RZ2c6flWzZs7znrON2llGd2PVZ6LxKxdpI1ILl6/O0NBQyi78nnLv/74EAAAArmaNXrGEts2i0arWcPbZmpo02s4Y2zr7Rqday9tkiZJbd//tbc+hAFuItJsAn4qti6Z18FZDhOsCFN8klDMhpIiDH8hdaRjSnYRwbhB1E7helZKlSpb7kqrxRjDQ3Wex7c5BTz0IvUrgxdzCARNky7KsYMEjUFgWHhAydXWANSLZDQMQkqWVM3qFuifZMylcdT6imMI2lK0/JpmNUrGxKqgbRPyTGaifDYddNeDc4/FmejdCR9mMrhJZlF+nkmmWITmo0VYjBm4Jub6JjVnI88ZYhVlSSr//////////////////////////////////////////////////////////////////////////////////////////////////////////////////////////////////////////////////////////////////////////////////////////////////////////////////////////yiU57bt/tbc1QRDQYhzGcgx8qDIUDQOatydjepBpAF8XEFjLBQKIastgaNTIkxp6COC5PEW5NTbov8qjDlIiy5s9qUv/TwU3WDIBl0G1bEZhaw6jQwXRFoBnQuFFJSo4zgzmcjWdSsbUqVS3NbZFO1Gx7xnifnnmo9fxNRoEeOzwnyFtaxFi+LErGoz2ZIFYz27lAftx5KBbbnaXpB7uAoW18pPChu2az/Ed5NfL17lwfNmEKTrQnYbLFdZ0zMsf1n1qA8u+i2ar4bbRol3rbXNoTjDiUnmiaw5kANuyW762SVkRdR7BZEhFIwyqCk2xpVZVcoPdoHFQICAr/Zf7sDjo5UgqUDyHBCAxyTR9rkcjq4ioqugTdMe4u51ms0kUmFYmutceF03rVQT7SaHggqC2PuNwUXHrpyfDw8lQkrJcDKiRC4LjlatevStVCVO07ElVZs2WqDwpHFXuUsK1p5dPj1ykyvVG5iVHWSXBBy+9U70aM5i/6W8stK7S5VQ6dMKIfKh9ZpYh6zG801VKtKRSXt23GIl2sfA4Z/Y8udrJOklO+GZboiS29tt/9rbl5F4kFGkhc8Et08xogXza2jwqo4JCHj40cqqisomygDYJBr0d9hReLI4xBUmNQ9C1MmjKFsBZoGDpNp5qrtPbZ9XFeuDmwWnXtyuAICYA2DwE+NvJyqCeAPZiil9hmW9iF3Labxcy6LyBF0epM8E1Gc1fEkzDq9bl6Kwo5+tN7gilSyQpXbGtaizQl0yWeSUgyJNzVzirmNIqVdQorbBevHVGFudqFL0U21KlnbBWKyLEl0PR6cYFS2KlUrSuWNRHJWbcnrVNPuDCWG9RKRWHyc6mP9aYHC7k1XT80sbytq6Xptxv/74EAAAArsaNRrL0ts1GzqjWsPbdoNo0us4Y2ztjPptZw9tySY3JNf9bJLKEVlcjQ4ijBoyIA8cvccDHQH7aiODx8IqRBLtEgF+nrnMErBxl+JUow2y8DWbybjeQYkhdVwix6lU8JeMA5lbEEuiYCvLgbbj6woaXwjQIKM1APMtaosRBgbYbmBzBrmk5tzhssqaNuo9WjqTJaEZry0kMdtBU5Nz8Te81kUMkcVJ3NOea+oxlHprLI5oi60sptcQyblKJhFJ83p61DZtTjWzYra3PD/NxVR/WjOm//////////////////////////////////////////////////////////////////////////////////////////////////////////////////////////////////////////////////////////////////////////////////////////////////////////////////////////////ySE3Lbd9rLK+JKTYCgmEIEf3CottBovFUF2OTKKqhaSEQfhxY0Y3NQfmULrQlr6ccsFzpG5x14JDTpdozKdvdEX2dfkn26ai/sdi7gJ+MNT4bFHCiu4M3hyvsLbSZKlNUWdUizrs5T2Mknyob1QywPNJqkdq72u3+5X8WM4qPTPLd5Hi2+f3PMJXOBpNqgOU4U6bxb0Ca5oq5vZUPb0cxo5vhObxzjRp5qVXD5zfvlrPzRm01VxCiwtUnia9IUGBHpmFh1GjZe0mrJtl942Y1YGa0ehAACSkt2+tklxIR1cmEQSGk6JYUcaLwwWcclvAoFIhaiwuEIiouF73FWDdkzKaSJfcBj6bpQFOCXmEQgKwBSLkg4rdWvMcsQMvKJN3aW3J4GyuA8hMEkHjgUqVsSNZGkQkikTkFBKtKkpQbHhJL4qgfblHD+OrY0jsSG868rZPk3o0I1KmHzi1eenrK5dCmqYw1WPtKKOHcDtFbq9Z0rXpRJn3sOIy0YsIz5xa2vjcar6lLFCxnI6pjxeiO7pPVe+kdtFdIhxfAv1yCv/dirENWyQElZLt/rba3NGGgRsKlIa8OIsHAw1ESAum/BYKh4yra01BnjcRydqIM+goDAJBETiA6n7yVCAUZgwJr4UUaCs9Xt7QZLWbKsiBoo9q1ZG0laYkMuWIQfhAzrHhDOFXxjYVJLlStCvKwYYZqRC4YxEnM0DRVK7aJY2vI07iQ7XtGszSHycJ6nSPFbLkrEep37Kvm0pVQpVwwM9USsxUMUOzKOA5SlIKdsVwRSWSbfOqLNyUOtSmEjLlv68jEcu21D3SnMg9UOfqE/z6RKIpGZlVDbIj+JEjao/hM8LK992mrSPSz6WPnT+eFusKASP/74EAAAAqjZ9RrGGNuy00afWsMbZ0Zo0+sYe2znrPptZw9t0QG5ZPv9rJK8YOKs9AXRD3CqRirhtaQpcVaproLQTJL7pMQVSAkEZsUk8OhSqaUy5GNCeowveUCELKGWhB2sF4JlfNeQxqG52s/7UH4hDz0DS1xRZjes39OgVEK49Fs1Qw9OT5Y6oZggbZ/n/cw9buuY6sXzfIzvF0Dq6b7FRm7WbW1uhibvBNLy+049l6LOelZDWldyzq2uzX739iBjas9jETjDS+W74wz3ztrd1bNNT8W3y9JtsXvNf/////////////////////////////////////////////////////////////////////////////////////////////////////////////////////////////////////////////////////////////////////////////////////////////////////////////kkJuyXba2SWAQuIYePAwtTMcCYKheoQ9BlCokHaCWTpUBStzT2ZvUFEQY2aYtlvyEAOIwlq8EQ80IlI76+RwZFqG0aLTVoem2nQRhF5TD1NOUuT+NQhK/cvc4mHP/PXyDqwzOWsOiQ67I0kQyXw4/NH6uYvXtGGpEiUukotxVlmD78pZiYX1u/RItK9i28cntK/BrCWU1097v0ffJKxNH7LKzkKMqnsRcMVFJWI/Wua5DdYw9WjJguRpnG+cdNG7JGW6MWRa09HZ3aPkANKSbf/a26VoyS4cMMGDYxYmAx9cQeNs7vjqaosqRN67b+ki3jooCrjAk1gNxYlCvFNFYRW9LJg8HhBYIU3WAZOpbFE4FD16OU7r7zjuQ6v1rB7nMf4sbUjlGdyWP5RrtpUp8FcUDttSaqF3ShekgsMB54WFtSs8BDU/FY4jIrGKySV+mpSLhPnSqYj6ailZGmNSaGwpNrhLlxVSMmUqywVV0BtZ2WeOo2Nmq0KhdpCA8V7Of65VTx/CSEZqitiuXCGNCsxm87JtyfQm6uHGlozyBOwQpIseMqd9UqmNlze0XstsbEVWsgQBTltv/1ltmUEYUHUIEToTwMGL2KCcV0pZRst6v9KGTKjXSkWe0paM5mHlHsIbGgMIac8DlsRXkxuHyJwektwrOslpitkdcBgz9ptw84jpsHed1yE5QKRWBvpFOn+pyFkDMZLqEnRf0kZpbgPo/h+h/A8D2HidDfBeUbYeWuLqlIStki5XtsTM5X38WiPrwZoURqfzv0ZHcDsaF0xj+mG0IoymLOloyJilOkTTfUYSWuqR51ef6XfqFjvZDjPmSxhvDUOpTqh8vKlUMmK5jRKPKNdtUrNeJ65xAjSwr5hasxRqPWJ+2kP/74EAAAAp7aNRrGGNsyw0afWcMbZ1Bn02sZw27rTRpdbw9tiAGnbbt/rJLAKcTJgU8qsL5p+sdK1JOo9Q+xYSA09GBljM4pJDEhtm1eqIF53ZRni+dpPEvysCOgo22TIaymdLlnQRGIW3r2OK5k5OxGAVIw4OZ2fnKkkkMrjsOaYaBCA4ciOBsZBMOZBJpWASbEQ4XQw1eQrOqWHWNjvAuxjsZovxK/k0qoypw8RKVzmH3Fz/Ptr1qfXP82rRvu1TX23rL5gRypidgde1yXLblrU7bZr2xfNYcr9sm7O1vDVqjd31mwY2z////////////////////////////////////////////////////////////////////////////////////////////////////////////////////////////////////////////////////////////////////////////////////////7IDSttu+tkldhMwMLDTnEF+UpGWBgPUnFxyIgCpGAoJwwSQjjBLWxT9M8gjNEGHKOK/rrXhyVMKgtf7rtIV/LIGn8X5aYpu0FT7cIMYostVZkhaDotDMedJNka4bqB2qscbLBkOUR0oLp6etwpPK3rFFtXNn564ts03LB0fD8/EzuRuRRwz3qXlsDCtIuLp/VdQlcfRTG7y03L13GmiE8Sr3Slk+LXvrIy9diCtnMv1/mBfeC8do4pRZExfW2cpZz4aIdlsMLDEF5VNkANKXa7/WSV8UBtAiAOoG7jL2lgQDChvkTlBbqKTs2oi8C8Cb5VUOHctK0EitZOFIsAwNLlQMvfVl5UBJhlL3lJhaiezXJl1lrtyYirgZEd1ZD5LVVWQNZej4LIa/MMUiL8O4qN1Iy77eJn3ka2ePyre7z2sFT7eqVZUNqUX+U+W4alFJDdXPCkmKHOxMz9TVmQZyeaiEXl81ZhiBe0latTS2dyimMPz2FNK8onTSbLGnpLG6tftizH60Qo7NNUvajPZyrhRyirKsK9yrhXp8bVifvZ/3HK3fx1bzpN2Kn5z9Be5rGmzsXtqsEpK3a7a2SUdDDHJ50xIEGVA2INAoGigXvpDCgBg8iLltAnHRcxs7+AXj4QKmERQQEl8COA6Ij04SYaLV9jinY9ovaikHGj6XiNrzMwgqCpawdqC/GlvTiXuOIm5aPi3qBUOTgnUsppWZTEMb0MZXjtWvUSY69O2KbDYp7qnKnfyvmaiFxkoolwi36GKyArVe1re2qzgp1/WGV3JDURhMy05qaEnm6zlEhe79kSiviyPmrS3RxxBb25XwWxSMaCQxWua2pKnk1S2iMbK15itceErHOauYLA4Sx5GdwcIay36RsGJZ9u0d/fT+GP/74EAAAAq+aNRrOHts0Yz6TW8Pbdxho0+s5e2zjbRptZw9tkAFJLbdtbJLHAYIvYyBXfHw09VJLVWAUpKwVBRHSr1X8XY+tlrJmqjfOtZbYHFacr1nsmkr6uPi3B1Va2YunBEPMAswhhSfIaNrrO0k3Zb59Iqw8qTsPYfIYBNkCzubxDorgZi2yn8yIUW1xOZrZWp2rkm0M1mWPRPM1128w1VeYxO9gSt8F89nZWJ9BZYT6WRlpPlgfPm+71Qsx1Q1DiNlXQ2GSMxQ5oLyt5dRabi5h5hwoMe13KfLU1RtYgNkeFi0W8al771E3m8fNabvWj6+KOp49qaxE//////////////////////////////////////////////////////////////////////////////////////////////////////////////////////////////////////////////////////////////////////////8ggpSSy2yNuVE22uIkDkIZWNpSxsMFm4I1MjgdBLHxIaEhirgOeQ3cqXP3Byz7oaN4gdBVCNtfdmJqUOk/a13if1+KJz4HZ9PMRlDMnZgqw5smQ5Dm0QGEozJMAoCdmRaAp22sHS22wTSf9/VubUi7zia/z16A4SucfE6vYWJSpizqM7niQIOczNk7NG1FUnZ3rWr48CI/fx74pArmFCm81bx2ncXLNNbrDJEjNateuDdfWoEb0zHrFxGu9+pma8zhZ28fK+sJqmg0iS4xHvmaQEIAbet1/+tkzYEkooDthGOHTMYSuUsecJ2V3GxAKt9BpJdPp92jBSJEGIuxCAKMx4xx5Svx7HZWhIIehtGJCYt9P1KgKC2lBWEtUTWYMmCEEw62ePL3YuJibgCWBCD9RpbEQdBmqpXkMIEpjxVlhlrCvbmKGjFLLG2sx6tksji0+fckZvOEt28v0Oi7H7DqdLApn7XBuhSQOuJXTBI3WvJBltAn1qj6Di0su8+SrdSF27Le8jvJ97jquki93B49tRmeWPGBFpmss7GpVXFivH2aqJGriyIZFYpVHDQ9nhscFcXP8gJJOW3f6yS05UPWuDQhkwP3WELblA8OgY5xWrodJhHCgvQBHwYRylvqou4PIhotY9JN16GEBiFDUwlZnxLCEnoizB2YFkcAxtHYv0rpScHKMPKsUMEfgHJiEnDhMkuJknjHHSrCxGAf5rEhOJMNx1E3DKWyiGFFzDnZWaJCSra/gt0VPR6sKOcJ2FWrmjD4bbF3Cf1xEgv6wYkqIujXJD1bBfP3JS5s9aqvoMXr1qqKWCyPHjxzY8XamZes8hPocJyf3XL+FAxF3FlpWWFWjG4O3rExXhSzbntDzrLfHu/cY0SIP/74EAAAApsZtPrGEtu1u0ajWcPbZuxo0ms4Y2zuDRp9aw9tiAGnbtd9bJLpMtthOhYuzgqkh4ypLA0lpe2ICaZMXRjb7xVhJ1y3WknWtFBZMdOOg4rxRRlrwtXg1KJMp5GPtEoXHoY0npFoq1hpkahx9wCAcKExS4cJu0RbEjAVAQBMeZAsi5HOaw7M6ai4lIVTW9mblW4qrmzR7Gm8ZnNtSrMTe1QTTOxUcqkgmblKE1GbauLsiTwryo25hekSxMS4rccTi9pSaJ4viarMn/yYYb7n1XirmNuVlisXNQWoGCf//////////////////////////////////////////////////////////////////////////////////////////////////////////////////////////////////////////////////////////////////////////////////////////////ICTct2/+stsTFBHaRIesjaJQFgUUHxUwQNW+oMtwt2qtL09myMWeRm11ppNaRl25AsVfCQiK4gKgneJ9lsoON1Xgs6G9MKbu0B2U6os13J6n5YaVhcXNnMN6so5lP1Q9uKdt0QNCaF8TwwVcX5wTM0Os76jZmBrWPHmzSLNe0F/SBjO9Xp59xo14elewK5Uq1rOxaaoareznQ/P2Isl/s2I5eo0LuDGcXF2/25xW/VKvT9Q04j4ZlpTwlyiHUD+uY9oF6Y/8fdMw58xppaeHDpG3aSDesawAAKktu+tklyRRgk5TRRMXIHWmWJZzYCYdx1CzTHSYSdzN19w8RNV2ySXI0gtSiox1DpDdR2sWjoKkAR5Qy1qw0Bhyt8Oz8wXCKHSwuQNGgRm6SpMFQASyeTCdELxKQ1wGR1HUnj+bGytDNz5AQj0mOJExtCXcOi/ClPfMnR8XuNQPkhcJaQQAUPA7E4smKupwqL66bxNnSYRYXkqlY5no2kpv6SnltS044cl8c17jVmjIvOFXmlqR53DPWjtDQnTRy94K6fqB6O9XUfPoL2pZp58wXxFNmzB+3iSBtagSUpLd/9rbnBJg0kFgYXag9EkvSpQ3y3rqtuSB6oNFBTQoj5IGbV1K4QB4MpEqQy05/jECHVwtfYe2hySjcXwgxl6KTqJHt1giXMPpmDNNcJ0yoFDwkUcWEMVXodGTR+OEdhUZvXTkAx3IoTsXMUOAyEwyHJoub5xy+Ymp+wtq4jTKE05j0LAZCLwjy5vZ3ji6l61CXa4YICm0c5/qAh5yE9Lu+TCbQ9Uo9ULpL7Uh2saPjrZuH5BiNrg1OMifTyGNqTf7V71YebxCgzRH0GGuG6C6ZGxQOOI2ldR4uIzHDirmqkks9yvWTrgvSzSv/74EAAAArzZ9VrOGNu1WyarWcPbdqJo02s4e2zoDRqNZw9tiSk3bd//tbdHE7GFAgpho2ahyFjUooIVGjw7o4T5MFnChcARoZFOzMzDAOS+oyhra/oKggIG7qPi83CZJBC3Io58EUb1tjbO2Gcm4zM32tvEZIR6ZEh8perPBghOHJRLS9cil81uX3rnbWNRLUyHWOde3l61C69y42RUzCFdq21ow6s7qusWXnz1TlE9NUJRyxMYMfDrb61dDdZfaX7YV108x3fq6wxzC6HjxjT1dGlta9sxc+trHVU1WbqXoPdtutr30H/////////////////////////////////////////////////////////////////////////////////////////////////////////////////////////////////////////////////////////////////////////////////////////////////////////////6JTctu3/2tucAlPjACcHa1UEFVZgwlmQ6nKyYMAAQotCsWGow3cLGo5dnFAx6Sr9xxoE6xxh7wIyKGwMPWUEZLjXqzq6pbPwJftRmnmmXLUUhEJo1FCr3WlYiljM7CklC3PV+Cq21yUqkVrVK+ht1rO5lS6s29Vt79T2iqRyNhCjuUT17A1iLZ2yzeXTIrV0r065KROzx1O9drl5WJlWw4bY5rLW12a9RnTUjo87PmPZyULBCo0MEKWHCcoUeLErLCvvzRu9niNlr50usxIUWtYFl2QQHIAbcku/+sktMX/aOMohYYWxJQU6S5EGhsyExfgMKe5e7BkWqCfEKYg/12Ijy0UzQF6W2lS7w5MxABA1igKEF4NJdJiMRb93GUutDj8vdEWLQYr9oJYRUmXCLmc7ZdbPBCJGU40/chB7JEvCYVEJLP2VWz0zek2Jqxq+BF1Ai609hxGOA4OT+aWt4kOj+jNf4u+eTtSrs1PLwJI0d/eE+hTRoMafE+HmYG1xEh2ZIjLhwkhxNVcpcbizvqQtW3ulX1Xz6e0Skel6O6P2WslZ9xm2FDg4RKTdu2/+1tyOyGiVxhjiN0D+BcNCciXLjPNJj0YkhntCJMPQMactQOW1hM661kHYGEt+norTSJmqEp2IntbHkAqqXyuH0bCzlrsalUGuFLIcsw00dphQqynVQpKQc0cyPzjMR1CSLS9S5fzkUx1DQcSLanBtU6NP1oVvcqQ5FYwRIKpV8yuc5EpLc7I6XY2VnqrnsZDI6JY4cbDetqdcPzrbzzrMlICoe7VD9mU75wf5gLuaBBizNbV4lXCkS6smVMOkJk1eRgevGOejy1mpeepDS6XbZiVsU7BlcMEKNFfsLx/CgvqMNv/74EAAAAuMaNVrGEtsy40arWsMbZmxo0usYS2zljRqNawxtkSXJrdv/tbcoulTHgSodciqFFuWRkU7IgKGJAFomgKvRAIhTekBjjSCV4gATMQ5TMYHfd6kkY1DqxGOtIVQVrgt2Wa4wuMSybiLPJbPOBi05ARozCSN7kQUTXkydaR4fJ0xnNdU5r0s0v4vVdN6JJDrJdfGW1iKaAi2UDVESraCB6iYmSMxisFrUxGyvaRA1NlVvJ/VOurOyNA22tk25QXZjDwlTPl7NzIs1y6yVurcUlGPn01RS/MbkqgW//////////////////////////////////////////////////////////////////////////////////////////////////////////////////////////////////////////////////////////////////////////////////////////////////////////////////////////////////////////////////JKSd2+/+1t1OVQE6KiHXJwKdChZQPiKszfKIoc5apGolCkaluCm44ylsCTooOVCGyhFGw10yUDwl9W5tKTsWu3CkilRzKKIy3CO9qQh3FICwXgXLFXrFY4pEsk2EmG9igxTQrEaGkxok9nFLf0eeZhNFDNqNIap7ixhXW1stO0JJf+XLjtwkq0w8OIjE6DonI3mCkWkKeMmTMqXUfSNNQln45vFjT/rMMU4/Pkm2dcyyyJVlHmZ8696I9WuK0iHGeQXYS0vL2sr8aUJyASlZLt9bJLGRApk5sOVWD61QB1h4MMGhLVGmjq4+kk2Fj0Gt8AUQLJWiwMAZsDHwsTU5gEHSUHSqhgFOFqIMsaCDsLhrGeplFmjsheUHFijuwO0pbgRFIhJIyLChAGT5MWsqKA6wLREDA86RKhJ9R/VnptTPLSg8nNCofFaNsbKwRLptMGNhNlGVQ0DqFa8JiQwQB4vcRhwmXtpBMbcjFI0oZQwQI0ROx38hwVJxKRVQmov8WCiqalHb06ryJGzS6pilJIl7NyrKk1ay80SU3ttf/tbc4IjErBGAEiioPOigh+U4oOMYWTKQuRBam4UMoSWUM4N/iohg71NTJhJtiViEDFWQO41xJ5yCADvI8AwSPqmTWVwONFJbADWpY7UHPA0akZSXSiEJHAuWl9LiVpGovuZ8vkqmR+IK0guqB2jSrW1hkQ7pWBfVQ0sUGSYpLCKcEwSCl7CAa0No0NmBFEOCcSRCG44oJELB+PYLnacyUONILJ/rwrHpKayCQhiKsMtCKTFaXFRiRSSw0ya3MXHzOppQxbdPNOnSSZKjEmHTqEiWqzqzCqI8PffoaGSexdNv/74EAAAAtaZ9RrOHtuvwz6jWMJbdyxo1GsYY2zgDRptZw9tiAW3ZLt9bJbcTCfkMSfYimIBFzMZT2KRmVPalyoUHcpWrwY+5KWhkWEXLuLvKFMhhzbLmqxp7GmqhdZyk3oiyyapsn3pphwk+XCnICdVTVhueMaLGngNm3LUt3sWel42oTM8pTcPyy108lu3wnCBHYD/c2SOjIzDEX0NRyeX2zTjHiV3uaTv71e4b1uaMo1xDjvWVmWdKduXdp1QqjwZyfkEJ2qBbz9URb3h9xTCOBD02wopWoQONZE3E0boDjiPlzVr7ecUg7ze9I2Hrc4bzjVYEej6LiOl////////////////////////////////////////////////////////////////////////////////////////////////////////////////////////////////////////////////////////////////////////////////////////////////////9AFp27XbWyStLLcu2RGIcI4ryRxS8Z0qgzBbwWRAysbSyITYKVD1R5tJWyoaa4whHWeVnToPOwpiDUp9LVRZK6gadD8coH33ZncrFSzStuBs88vAu0SdWkaOaIyYKRSmjEZHi6onapuCcPhEZUplfWieXIATBDDr0bKkVkEyRpHBRowGowyyyA52k0C6pAicaLrJ6f7SyM2gsRoUcmlTZd6FVBFi3SSmvKfjUpvSZknJMgpBTac7n2qyvOaVqRCiAWlbdv/tbdDAqN8yKCi495AUsQiuIzlrpPFCqioFytYW/DEyWgWs1iPO8RGfUea18mY8cAFvqRmCfkMwImgHBiDK30gaAnJiN96lY4GwfVyWtjuPhiXyQoEk7XGpieRsmNzgjOS8Oi9YJPGVVylhM6XITw4uLBqfG0CEcnq4dSCSTjArKt1A7piGW1hPVro11SeaGRs2amiYFyaWBHJw1hSaLCUXBLDAVFk1E46TkpSOx0dtJ0wjHQ9D8R0EdU7aClOMJp48T1KU1vxWLCwtmNm3KniGkgPziE6RK0OrauI9OqMspyAUlNbd9bLLZLzM+ARJA8BxyElMUORgBFJbjUy+zmLSTJdZW1WIIywZ/XYqh0pch83dWikf8vUwhrqpSYZhJHGUtdXHHnVfOPxpYamUUqSlkj7RRGH6ctW1ww0t6WnhNjfGXMORqdph1pT0izucOrMrX7autwlO4uNK1hbTLK3MTlfNZYLFdoTrK6VLWzR1MSovptoFvFhWUs7PFSj0lhamdWkHsynahVT/arMEjAzRG5ea5m9hVzezTwHl6ODxrZ6RXGsGNp/HlvfFpKSWjQG7LdaO3LL+Jv3j1pR4n2VzP/74EAAAAqOaNVrGWNszA0arWsMbZspo0us4e2z4rNpNaxht0S23dt//tbcwouJBZ1CSFEhCR1WkSlDQWCKvaWzY6g9AbU1yv8Y8isGFeFgoRco0lKVWwaRAurKSsBnT3tr6m7/syhVEzeAYrnJWXS63uBmtFgWOl2FKlRH57Eu1cexnMJ8kfueQwUYqzah+/FsJk+fRx1ajpdeOhXLS68ESZ9h1vKLj+Tv4oo2Tk+jdofFa6PLOnR8njPmFRWpZ3S7Va6eIXHLTiFe6aOCqjT6vL6nME2rjTmNHWV+x1MTKVpyvN0as10d5vaL///////////////////////////////////////////////////////////////////////////////////////////////////////////////////////////////////////////////////////////////////////////////////////+Elubb7/7W3IuMCa+GF0diMmSgbSeENo7rtHgYJOq0oQgkbVm3gMxyf9srCq401uCLqvEbX+ZirHCWULAN8iKopBNC0R3lT241AjsxiWz8rsQ0twbB+sEIQ4S+TjkvPne8nk3Px/haH9IrM8YO1xWgU4osh2WFuA9YL92n1qktY82shagXKSTiaO7a2iROoMZ40cX3i5ZvMtL1xydxsM2cuZM1dPglfaT0W0X3fi9du03dOpX45/y+kcTsymW+9A61MeZTHHY6VZuWjmIAKNyW3/2ySwYMjO8ZRg6yNADgLDS2QMCRhQtYiZGaa5EF7mLwVPEt3jvIuzQXOzkehxT0oJgtNguBR07zwep2k4vMuejGPBUaUeSsfpdTFY+1m1AamI7RxoUcSqUTUC0J6qDuk8R6q4+XtFeroDbI1vL7vAgPnrXnXaoTesYmh0W51Yrkm9f1xDhRqzNmpY8XcZgjxZW5+pcqKFaeI53lvKyTRM3Z08+XnkJkiw4t25ugOLPAZ7U09npiNikWjrThK5XfYYNx8bWrbV0B7uAsRfK9bsbh5cLPUAElbbdvbJKQCACEh0zAwLHweqCwFREOHu6KC0p1C0gYWFgsCIgo3pxiEqhq42HOeEPSeB61KkYnclSxVMYwQmWGSaJAKTh1bLJlC1NXoeGpA8Lg+GWEwYn0puXqfUmUj6vBTEIA1FWJW5nMUjro00XtRqMus7/IF+af2T0tWvZsU2Ne/RzckhvcTiFJ21XoXl3K6uEch6npNxSGojLs6WdpoduW7U9DjmQY49PK4dtQLOXYVNxCGI/AcdoeSpsM3OO5C49bh+dfSmypIhKZZanNSPCijfxGF/GJd2WR94H3feWxSGpfPTkS1YxtVM6avHcIel/NVhQEP/74EAAAAscaNRrOHts020afWnvbZhJm1WtZe272rRqday9tkAo3bbv/bJKouMhw6VRVykzgCETTMABS8PHThlAiKVckO8bjSqHzBJHdtcYSMEfUOHm2aVAqEXj7UEyX/WkzEIJCGCJ9QS1qD2gX5TUex+niyqqt8jT0kJGkDpN9wVzbaFLXOMXh3v3j6l7y++I94kbVI18OETFLwI8CPaHBkvS8tL1r71s2Qo2dfdqVke6gUzXT3UdhvXNY1M5coryLC16Xh6i27RR9q2sUeZg0zfFIGYOvvc986hYtqlMNcb3l3LSb//////////////////////////////////////////////////////////////////////////////////////////////////////////////////////////////////////////////////////////////////////////////////////////////////////////////////////yCW5rbdvbJLKkQH6L/haWZcEDASUSQb8KyrHGgRixy7BHhTg6DeNMRAn5FlkQ4HwRgA0opk8ixiokQ1aLCCYJ2SI7C7HnGMlXHj2rNj1Z3Z2muUpGBN12damJouFExozLm4wsvmFucXFV0c3NrVz+dqb+7ZVRqIw2a54zes2kxqFSLM/jx4caPbWr7zeNhWRdNilgO7QorZibNlQ4TMDc8vuPPGhP4SrmmaqTPq53SSvnjvXl3j+G5McZ3BbrPMLNGCJNLpspWBptcp3l4E973fz2jIlNy227a2SV4QcFcgDEmzgpScXeLYxIBUmy3iDSGCQTFIMdyJiMk+Zy+cUkVh026IVODDd2cbjJzJZUlF84Q+ktdmUs368bT3EjLJ24ue3RgkwrIrZlfhO55EMbZ4Dp/uVQN8ZjXE2ti3s8StGCIz+dnhwFf6Ma29zNLFY4mqP29n1H/o43t4Emota7u/gU+bQKaZ5GefUDcB5vO4b9sj4p73pjOMxaQIsePjePnfpae1afEb/09P42rw90xEzS3nzGMkty223a2SV+EfFBS+xAfDUBv24KtmCBIKI+p9A4sdyAFhokIKBMPZMFwQkeVsIft+BwGslCzuUz8JaG8AXHEhlJu88mcAMshmMvogTZy7yHNi7+Zp6IQRFMmuZCyea+rmM5zHLALm/XDhGZUMVmJXxKz2VicjKs6FfHZD7EcSszJFUanW3AuaccFe0mRlCHicdXgJUy2VgXaIWGM60PeqOCzh/ms4UUsFXxWSP4vZ47KqnTAdalwyyo563XhLtuV7E4qhPrCFqlNppg8Sr/LSu5FKpk7Iyo6Mi3zKq54D9Ci5nPg/z2OVBqpAunAubzbG0qVaV6uP/74EAAAAn9Y9XrWGNu5Iz6rWnvbdjZg1Ws4e28EzRqtbw9tiSW3ZbNtbJLkgQZQAiIOAIFkEcHBi+DmlwXseYqgpQVCxh95VJxNDUsI1TjgHIXlHvpI7IK6NDnV1D60CPFDD8vbDb/P0rpnsBNyctYZuzD3hKLxksdOh3Snrgcl83sgoQisMQvltYYhM0sqpXJxBgenkZc6q1TDN3ziBmFxgsnr/Ld3Yp9beNKt6aV5L8NF7q/F77ztq2m+uwL2337U2kG9TbQUpV+lXK/v9P5Sktza2zeZ3e20wQ69wYDf//////////////////////////////////////////////////////////////////////////////////////////////////////////////////////////////////////////////////////////////////////////////7JKSctu2tkla2jA3hnB5fEpAmsCCSseCTiy4Ha0FWCcB54d2PUAewlpcGoDOZx6kWSxgM48jmDAJOXBUnWdq0TofShK87VQgxC4B4EjQ6ZqOo3y+oNC8tZJ1w7NJHKdXN6gP1kOaOnlGj5Fwn3q25sUiJL6MIsD5pcvEdoWXtHODY/NyDLHYDQfqBNLvLKr04ibxYzmg4TmaJtunqvjsEN9GcFtSMFELctI5xXnrjNHd7d5UqfYI75cQlJCaIsyhZ2qHHiZfWXLuNLPG7HPh8uHcJWoY4NsFtjNa7vc0rRbQ7NSlRokpKS2Xa6SWdLRlAgdUMlA4MAbgb9WFuyK7wv+n5FS0UfYu78AG+zLJXnLm7roSPppLKrW44I0SGUNExl0FOrSWJc4U3GnhYjmruIYPooIKjVxt0YWGMu08nW+mobIk3HK9p/EqHSpWNCjHLChxTEaQk/Ccl/ViOjlvYJ4b6K6mVkVdqu7jEop3Kdsg2a8uUauHjk9tuFEfazeC+vRu3eW0DFbYpCh7darbVaU3i0X3g119QImMRL4z8eSb7p83zKPcSk1IuBMktJzWba2S5WVW9loKHgCAGNAA7XFzHrUvRApHTMBGUCWdBRO5Ggah2GbtxYiirSJczjuvFNwPVT+dx7WBsCdR1G4OA61m3Vgp1FEKVsbW2ssfPFJmi1G7cWk/kg3mMlT5MpcIchpLmZUKtlPNQIaQYQtWJc4m1oVAj5iQUQxqNjVTouzCSpmcydGinzfDqVACcQROk/KI4G9UsqIJiwJ8valSwjhMldRvOYmhfVo7EmoEUWzRsqabKXOwhRNDNIIUBTp83yfhvL5kLg01GPwqz/LsxRHQ/Cfnmd+TwfKgbwStCy/HWqcrVDxhps/1GTuOuXOKbRzsSufN5yqRsPM3miI3GuP/74EAAAAkOU9ZrGmNu8o0arWtvbZphZ1OtZw28IrRqNb1htiSWlHbLtbJLHFFYwUEiRQ8v4D/SVaimSQDTn5RvM56P0ANePpao4D5CXHeBmbwLAO4wePqbsAZIWAMgj0aQUR3Ycz1+o7TT8OsTYIYEHDS04HtsyLpbak8dXv1K4GC2CAirC+bRuITBLTQrhkm6t2FJTOjV0nVssOdvLVWJVOIVDuaxQtKbV9NMsO5yamUVZBDP3s3F1bzsNsvX9pt/pfOrmPdfotdq08MK2k++uf333oGFP//////////////////////////////////////////////////////////////////////////////////////////////////////////////////////////////////////////////////9Elox2S2ySSxhDNJgDJBUwniatgeIAZsuw8xyAGnR4GijLjGG0/vTKG9Jdiy+4ESvQFpvEIHPRKH8GrjwaGFYKBIbbVg7IRCFA4sLLrDQ7nFp+fgZaBgwkXZa9LnyflD3mHC00S7cb+odVUlKQPFhKOkVsX2jGmZjUVNmfvbC2Jz3jIxelTS0fA51A2PT5P9FFiwN1UqUvBKcJ2pErlLHAJM2IEyEW3Tnovq45mhmaD92crWX4thJo0OMwztbaqWCsFkMxrcGukI/maVYqonl6zP4D5pfPYqgZ9w2xnhrSpYj6OKVzYF95DwyTMUSU5ojJAmIBZRdzl+1kqjzCuJBvGNBgJSBwoGDxCGXyjCbU2RMYIaUi266wM0SlO8zxZz0qkcZmSZzrpIsNGdUaYrD0Ragypxp6atdzobEhgovJD+4tAUGvM/jz6UpfSXN3g9iC0EdRaLtxCKLJctkroxh/arOWlww/7MWYNfllNRqJyy0ylkVBOvtL5DYeikd6jhqM2otQ7p6SRQLGJdasbf3u8prKxvPdWaxpO0GeGHe49q0ueUv5rd65vHf/jy729c7zWVvv57y5b/uerblgzqlbDuYyQ9QiCSQFK5NtbMxhOeLoxmAiBmImZPYgLdQXaWpUtFZKSkNKOkJB64LSxeWFpGOm+7dGBr1XGoMlZSiKCga1mVwCg7AKNzBo/LdTtjCORAwImL2523NRGLsoZU+zkVWHwmOOwyEOE4ryL1fhYB183xZa6GaCRm7rOrKloylx5FLVamuxqDoFlK6HMR/ZhJYgu5a8AuRBLzvC9UBv5WQei78ERW5SGG1cw0zpw2OLJWMzl6aqSMRXNI3BcqQODImXxt23ZQQyWVSeJUM9ylqRbk9qpLs+W4ArTcpztv9zKXxKle32wOS6PIm3Jr1FVh1ynSmndfaVSh6nylTcZTDMMP86S5oZjs46Nigrv/74EAAAAkMZFPrWWNu880arW94bZrVo0+s5w20D7Rqta1htiAEina5dbJKz5HZM1OQkKpXGBiDwxvi/g0JMOcsIathSILlKfi0WIhoSzzdOuJsQADfaRRtpJhZkSabUujbmSV94Ci27FzOY1Solag+WTjSQjODY0UmRswejglD0tml2hxH8+gkwoooB2p30SyLTvfjVKlxx7yZqNenVta/ZM3kTyeqxbRdJ8y26wu1nF1Oi9o6Wx9VmssRUgg+VttenHW/nmepTdvS+8stDN+tX8i/b2+kzfmNgtrdNAmcf//////////////////////////////////////////////////////////////////////////////////////////////////////////////////////////////////////0SUk3vLftbcnciAjABAZvxZrILNYNNpriF6VjJEA6pSAIOiTVyNISbWGqKyNxqI8v6rYy4vKDgGUmDE5QNtYkcNvpDtimldLvDGtq0BhRb9Ljcvwl03vcqAW2Wynsz32urQJvr2ynI290SpFQyzOXYRq1nJYnQ1KRDhD0oh+gg6Iy6/P08uuxhhq9qkn7P5ROrXlMw3adfWIy+w+s9AM42F5pE5UVp4JnG9gNqNiflcSjS6o7BbiyyUzUlldvCllMPRScl9Jcpp+VyvJ9K9uRVbVPljZl+5faq8yu18KlSj5M41sZVNUl3Hda3LaakzkluNXMQAG2lZLvrJLNo7jQAyOlSkAW+KOEJAQeZZYXzDEmZCINjKLGGqFBmndykgkCDzxKBal1WNmNYTxsLjOS1mSscfqG5XTTD1xV/FUzAPZG679s/UMb9X8kf962kP+pgt9pqpAwihaznBizyymIOI+bQJ2buO9crVqSkoqSSSy1y3QWcsIlKcc92ZNb5Yt3r+q+5zlr6t3nMe4ZV71Wm/PG7zLuq+eN7+5Y293tX8t8z1nrPPCxYy3+6mH6s518N1d/vG9jX3Y+pvDeO888KHDG/q/dw5h/KmaJLRU3m33uugpB9IAdGhciJTjDSwkehMZCh6zmNIFzKVQHftTZG/w6HeFaDNX6QBsNLNF4E6xQD4IPFY9uGEXdVAe8tO4+L+SiPx9+16mfNPa4dM3Su2YLAeVd4XC1prqmAiUJFj9gLgbVuFmHVFQxcHKFGIUdaCl+2aB3vXCKtTnRjiBUMnSyxYSJrHpopGGQQ26dSV0boxirOz9qfo6SNe0KB5FT22ytEYI6LdGBLfZ2/bgPJHWDsxXcsIqeRqAJeRqC2Sv8+lNPvtLOyvs07ENRmk5uanMobvXpLSxXOV4xieuc5G57kORzlixDfakckOFjlPT93W7LaXC7VzlE3ex5fP/74EAAAAomaNXrOXts4Ez6fWtPbdpdo0utZe2z37Rp9b1htkSW3ZrL/tbcstIWVjIj7CWJYpJoQqCquZoDgsSSdZ0hOfF9aKHhhigWc2B30RnOGQ6tFVdoc0cpybE5rCfo4ta3dkkRi7SiwY0K07DYnAJIzgwQ0TYdxj+cWBuJUQ6mHN5mCqGF5WWr6DZXmy4YjQqRMXdOVcKi17PNKy3nznWoOYj/ctbQ4jyuoF8Pt+7yDEvjdr11SsWs1p8Vg0jzXxqt6/FK4zA/vrdNyxI2Jt2xfNqahYr9Z181+pfvW8fbfr////////////////////////////////////////////////////////////////////////////////////////////////////////////////////////////////////////////////////////////////////////////////yASSna5NbJK2NJVL0HAiodTSMpcCfyjD0JOuC4iPClwiLmalPjKR4gCgD3yBkEOhwF2E5XibBeiRCwZo6dFUrTExIp+1Yr/SynYUFwuVc+nK0T4NJKbLiQIcTaWw4BwCAnicqliB3gC0AMgtVYcRboS7VyhShnmuoUSjz0Q1otIttbxvlirVWIPMkrWrZ8xGWyefE3VulKjWRoWmYzmKLPhsvKjVK/YVbjMe0ddo1c0dNyqY4q/R7Ep9XhYamiI1tT7VXuHKA+xmGywbVljwazY0vVy++ZPSE2OVZpK2uwkAAEk1Y5/rJK+I4IVYYwai4JDSCW2VI5qBmASfTciQIx9Ngi2XvulLPyaLNwhQAQugYyLPZG3QAug9hFpikqRy3dtdrbwSTpiqQUPOZfWAQSwtQF9SA8hXy4lxNZVqUdS5U5Y36AWlK3l4PU0UJS68PTfTiULk/fOEDaqnxLDmZZFbfEjOvucKjJXGdsOnBv3PBbpbUkiZjxIqr1GtFpq/eWjViPpHm8Pd2ixd3fvNv4GoO8zRb1hZvHpjwZpn+LXvuSPFcYU8R5XFMVrjL3Otx4tYhAKSTtlv2tuY2DAKIGNApVCQw8BmcDj5nqZBblEN5wKHNZEQw/i9gjgI1lAZ7U63weEmRRwFBkpmWzNUxoQisp+wzKa8So6SEZY3IpalbDBhhDVPW/ksVG3BYzry2hZfJn6tkiCIjSZRN2nZhhuLs38qOVz2Ukh9YBC59K6isUdhw91IEpvXdFpU7jq0DSmgyDKlpKZ2fpXiZi16L4YQHEpfAMjdHCIxudlEDyuX1aSlqXcpl24aj760EzhA0xK6SX08pprWMtneOFL5TXfydldNEmtVJ2zGb9NP15fjS6hrKnpZbWf7Urnb0ZoZBO415upf3nvlymxP/74EAAAAqDaNNrGnts4Gz6bWt4bdllo0ms6Y2z0LRpdazhtiAEnLY5/bJK4IOnIhuw6xgZgyN/VMrIhxgekMIEfC87WWTJkKDnMIjRZq0na0CQcyRAqV7KCUmBOjymA7Wqv012H+/gqlJFGlxJVxdtoBa2QASbl2LcdBw2PJVm8faBWqrza57ixawKxmuO4SQpJnLxLPG6WIyTVsr3+oF4LfEu36fw4sXL6mp4NIkWBitmyPTb+Huz/dt6mrNNeFGpI/vF1qlKXpbwL2hX3Z893Lv0vDxvOJtVzS19VrXNn0KkXUWu7wN6tbcbf////////////////////////////////////////////////////////////////////////////////////////////////////////////////////////////////////////////////////////////////////////////////////+QA2U7nJ7pJVHUzoBDm6HEbOGHxBkxCkhAiEA97bioOdEYgcuKpZMjV0KAs2tdjcCgYZLpGCAqaRbdp0dBp2X5j1NbluDzVcbXca93OVgEJkNbm9J9Ou1RnC3GgN4nCwyZnyq5WiF1IKv3ez2P5yqQWYIlsjHELeh1lUUe+epJ+WPNO37mdikm5KzOP5X8vppiZ7Zm295ZysXJVdorsf+zWxt2uWLVTCjxt3rsvlk7hXt5T2O+2KW3YkNegnu3Zjtm/a1HPvc3Yy5njamq1nuOu/ay3h3P87lLazxqc3hX6QAASTcif1sksYKraIYaIFRh8YyLA8oSEawJZK7FjkZVqg0iAzcio34MGehiD4jHQoAZAOB8mzUEFlRTEYhT2Odw1jq1xXS9WRIbp9L3zdNFRQU6GKw/HU8bQxkWVJwtN73cOjI8JZfS/REVG0bCZe2Vbq6vMWuwmx2KsFlaJpUpSOKnCawU7t754nZWvGS4uLUNCi2y8/pdNkT8b9UNNdSZ1o+cuLliZeotXcZ+zdaOs3db5iXqoS+Fp1ZRpqq9Cxu7LNl99ZZXReex4AA0irnL7rZYyIx7LjKAgYiOIBMSPGzD9iMGOhEhyYUECUsxkcKxQ3H1EBgCaSLizKghIlHToLvESzMYDAm4ku+lHPx6no8MqtHSyuu7snCTHOs0s1tYrIFprUdNitKmckWrY4IhAx3mUmmqHO5etRCa3KasNvsIUPxRQ4siIuHCG9e9osDxOMO1Vg6Ww+/D9R+GJRDjULEFQLA7+JcxmEwQ9MDTsOxWHYequzSOQ4T8OLLJVHYxK4lI4Mi9EyTco1bkGNNcyvY3MpXdxvyrOrSz97dezc3+FPS5X6fG1rd6rq1SzeVqxvvbPOVrf452rNFdps//74EAAAAskZ9NrOWNu2uz6XWsvbdlpo0us5e2zlTPqNa1htwAG23Y7/bJKz5BxDIAiqchkQj4YIBA0UTSaQVImlutOLCJ0PQLL3NJS5A/1I8oKDeQCDPVIasvAA5WTBVLYa42Obqy+zO23kiyjjMQcSlFB1xVFmT4tCImF8dzISRxK4fBI1kKxrDqJ9Hq6A/s3Ri3wzHPtPMR0U4uyA0okZTrHt9dEq9XA/ditobwpVq9qlZjtnZsWZ8UxvS9Q/mWdssvm87l2q0RN/N7azL/3z8ggpfccm6/o2KXqdXYm12JjuW//////////////////////////////////////////////////////////////////////////////////////////////////////////////////////////////////////////////////////////////////////////////////////////////////////////////////////////8ABIl2u32yStGVoX8FTZUYGACkv0MauO1FRpStuRVGRZnB+Bt5IV7gk17EsmTMJDAXABTTkMQh24YixNVBL79eVsMP2oIcm3NSitG2am6YuCbpL2QBUTct6VHOXkkRexPxvDqG+jKWjRlT2mrCqIKmb2PTBOrVmCdzREdx9nN3NPOTbZVL5clnM+IDdtX5fNShgVppuR7mtZrpkfRFaheIbqkdudVbn6vlreM1vL71Fnxhm04zQIF8vIcCK/guEaerLSrbSG7ma3LxmKWPibHrlW2cMOTlHly+m+QADbUsc3tklbIgspiFBCqiWiASQ1oYQIjABZCPLTS+CD6Nh2HyhhBfsIMX84CfjbIBZsCh0UgxdIQXDwyjtTko+hwpp2p/ylpTACRB2K9I/UEC5H4iDRGio1SqkmbKKG+xsr+E2LXnkfVU1lfWPNSkeHeqqb2utq2s9l053gvXjO5Zu2xYM1lc/+sx8ZjXtmLPakXcbdKb8GaFHpWeSFmBPI5RH2M6xFzTcV5X5Z7XgTblzqPPAgySzwrRcwrTVcpPeI32pFibpqDuXZJLbU2lv2tuUaBIJSIjCARocUGYrmHOyyTRAULCo1qBZdQVWY1oGTuir5Fh+382wwMDpjGIAsiSRfFyCGUyqGY3DcIxf7WEgimfL3Y2BC83UqXarCb129FrUolj4V2qDI1+xalv4W6uEvooJiUPvPyUS6Uw5TYQxFZBNXX1h+BaF4oDllunpGS2uZY3rmVyrRR7GX55WZDLcZblMUNNLatXKNY1qnIds0k7YpaWtYw1+s6/a9P2/IsKkSt1s5fM0dFKpVPSDO7V7I61W9h9NNSWj5llZisxF69Phq3Ry6bxzylFDiGv/74EAAAAq5aFNrWnts4g0afWtPbZrxo02s5e2zfTRpda1htgAWmprLvrJLQkBlegMDs5QsANcWmrnHgYkmWFMcNBIBoDhAMO91dwgCOexS5Gxg6wMMCyh54O0wgKvg4Yy1xtvXnGr1LDkniz5QqYdIEk6WkysyWgbaYTaJLooNo5nVZM3fb1M3MDKr007na2pCoN9R3nzJ6w8P803CvmkFwg5mzbcOO33la/BxjdpHmK3d7c961vcsaetvHaovjyVi6zq+aVpHviBaJW73zY8Ztzn7xeSDA9oEX7zj3vW1aZvmBuBCvuPNAgf///////////////////////////////////////////////////////////////////////////////////////////////////////////////////////////////////////////////////////////////////////////////////////////////+AAkk9rt9rbrhKJdwwwNjRSHSRKI6EUKdtAumLkzwqDM2Sh9manCIUsaC6SXQQAS/Ko6GB4G7Zdg0agW+JTS+GITMKsgnNMC3CJLHI+3IQRsqGL0NuKijnJk/Oo7C8LSmOgCZCIZFMpKUZWVUH6zumtEKBCVxHaUQ9wZKugRHJ7aqEuMSMhcOiSY2iBHfUiMTddbewdvt0onlQl3iTbIb5R2hrUzyA9khQm1cPojyM4Q3u30VWQGzWoD7srDB95GaPV83zM81mS8kJmjuT+23KNEmU0rBZtqoHB64v4WMN6zO3AAJpO27/ayWG0NUKwEcowLOjl8XIiHRBwQQC+IjFk4VNHGpt81wFQXOKx2lEI0hFBHJq0y8TlfK+AS44j/TTOrbUYy2sTyjzW2EkgIs4kE9KWTKH+JOcJ0CEFhPO4uBpua0LqOhGJ2KsNaUmPky9p5Js0Y51eb7gyPjoQhjUaQblyqpnkSjI+dKBGw3qWTOkId9iVkLTE4Zz6zT3lvCePN2kra8tKvIUXcniwN3hy6gQpb3q4x4dJb3gRIlsw8R7W8t/Dg5zBznWJve7PGrBj694WKVa48OoACRLtlv1kljYEBrvMuCBBMFggtIImX2npAIeXEASLKGjUB8mkOSSkariK3pNigMuuDBL9uFSs1MHJHkrPmmPy03KGZYxuUvNNv/OUL4mJT47p5/3+adBzPn6kELiL7PUiemSLVf13XLfeuyt5ZZH5Q1eLubPRvczPz/KeU6v6l8NyPtBhjGMqC5cx1rGzq7VwwrTN2rhf7TXJqQTuctu2b+tZ19X6mFytqrUuZU9vP6tj7u6Spy7zDudutzC5lKt3srNJVqWprPDl2/Wyt8t4528NS+12i7cx3Uoe0t+WP/74EAAAAnEZtVrWsNu3o0arWsYbZ0Nn1Gs5w27wjPp9axhtySU2nbNtbJLBaDQYAMUaAwESIIWkxIv4gcaQaZdKPKzOTg7RCw57OUTQ0xKzb08BsBVtMgQATBgj2TpVQ0rjwJCmlPCpol2cLgAzjUn0d5+Jh4S7ViIvRgko9jrMJWsUUaxIYw1i3STcmYO7bdofl9DHoFhUPw1M7hylkduVSx2K/a0kqbv3JqMUOViPXr9Wdx0/F3Cx/bfce517+durN2s7eX16+srOrlFnvWNixUs5bwsayxzzq5WM9V72eHMbV69rufPx/PCvrHtb/5jrv6/fM8t7yx/L8rJYP////////////////////////////////////////////////////////////////////////////////////////////////////////////////////////////JJaSlrt1sksBoMeYw8YeKWqIZC0VdFQIVAqklMzAGC1KOwoV+3VaUWodd9Z5N8QgELQdETGlw1/EgG//bMrZvG20aMCsLnaY7z5yCX5oUSPOtgzAZmB3wxG42/dE2Jddqvm7suj7SJa3r3yzHsb7KqPtyco4cjcciduWUkvsYXr9yi5TR2jjPd2Ken+xby5nnYqWM7e6ara3RWpLKK8Yxp6kxDdHvnMJXuzPSmXUs1Q3JuU1t9wu6n6Ki7nnjT/3WqWfsfhnfysZUlvlPyn7nhnVtWeZY1+d323jfs0t8AAgqat27WSxEs+3oBUGincLCSe0VCohiDsnGiA8dXANABQ8XTiZOUFMoRjTCeIvkuoKomoO4rLNJEp5ymes9v5VQvG5uXIBsve8C6YfZEyRr7Y0e0alPM7JpsMhMKpn4gS0lmo1IhQDAmNJWq6bpCZTOoDmBv605jr2v6qBGZxZI6ESg+Xqkbo7K0mm1YW5Uej0y67ssPd2FWYf5DUO1a8l1uWzURk85Uz3zCWZ2fp+zdFVzq552amVi1hT9sXbe7FT7m7tiv/8occKWtzureWFT63a32d3M93bFrLDDKrvXcOa7llUtAQBBBMskt1kleEOBhwUxpY8rk6QYEiCYwXDUyRptDQkGwUh54OdG17KsCNNdRYUpRQLIvAf9IlRGOvwogTbVtdtzoOhMO1gKJe0CUsfnX+gwGgaC48O0zpkAR9VrFwn5gWWyGX5Qw3F7ZGkELIJArGR/WHi7W67lT0Yj8qcAsAIlxKh/5ZAEIvVbecgr9Xw38vmZu9Q0l2frxu/jJqC841yMzUod98eQ9JpqTUcdlstpaZOq13KUuHqWWbEUl9qEwidpaOSzk3RWeY35rHWHyvUtvTkrrVc8pZezq2c8bt2QWf7jbxxzz7je7buV7tmh0CP/74EAAAAmzaNRrWHts3Az6fWsYbdz9m1Wt4w271rRqtbzhtiAUCZY3dbJLiFAb8BQ0NN0mjBvjFABIGsouFCnyMRREjc4kl1xWmmAsXmLsZRJ0ixYr3aAUAv50KO3a7P0xoNC+ZvS5Uvl1BW1I5+lEsIkhQ9YORjeFyTZkOCGjxHaSUoE4qWA/3GI2KUuqaeJ5MJ6A/XbgxbQxTofRpXUaA4VXkw52Z/sv2H0eG9pArazdHiw5tNWGbE7NEvJWFWaku74vemIseS/1CvDiQY+pXHNveupb2pjNbT4ltV7NAveHbUPE3tDpfN75tre7yXff///////////////////////////////////////////////////////////////////////////////////////////////////////////////////////////////////////////gAIkuxyW2SWIo6u0FjQ9rJxIWMjQUIBtCQDN/GwxSPJl2jwJRDDuiAc2xFkbgrPWGPSaeNXZ9O51mfdmYzaqVwsOZlNmzSWaARBxvX9UiwgtamlzkQ9akEFQ1QPQ19yYATvjFDTQ9jKpqU3YEgr8mjNyV9H4hHqGxHbstrVX9gutSs3h3LUXnbOFLItb5ja1dazM3cak/yWx6ai2WcopKPGPxWmkWFNes/cl1vtazhVtTMdynrf63W7U7OWr28p6VY1LV/WVadu8wnKl/eGs8Ofq7d3rPv41NWsrdBJLTc0b//2uU6CgYqYHAw0vERcGAZEMmCgKZJUBMF9GrVgCimWkUXtl0TKprkrsNqNOkZduz3HRVFSRqx2r+/IjUXcGGPO+lCu5+WYxJ3WEuWPPVA15PF5WhMISNf1lsZnTmZ2lClOmutAi6sMRhbWGuMddduLYeQfFU0Z+WzVNQNXg92JJJWo1YtF4tEIVuagJq7ew1OxqVy+B+ulGIBnak83aXPvTUFLAkrmovJJjkM19ymnyqVa1atnvO3cuZWqe5lvX537Pd2cdY5c7qrhqtlarcr65r9U9DhVwxwuZY3Prar3sxcUkltubX7f7XNEBgEy4ZCzPQ4HRJYL2tiQQja2NOJAwCWyAZyBwV1IAhRIdXlysrOxoiHwWehLcP3aIRmaMHcyKM2WqkS5ZpkBw6t+UxBFpyAog+cM3KJ1xihSKVR29FZ+7BUC0jPi76EhbYiKgDYirbIYrDsCNga8qRmUEyFRZAgGMir9M4e531g4Lhh46rWdSy0mrLqKLOHKYs8MMQRKH4kUTszbiUl+HX0l0aiD+QJLn2kcB0/Jubls4/Mth2c5Lo3at7qXaGkt6x+/Q1+c1Uqbq1c7NWx357l2rVx3WqZ85WtTFPvHdrUt1Yz/XLuq1nGcxyrv/74EAAAAoxaNPreMNs3MyajWs5bdxRo1OtZy2zqrPptbzltgAGk3Y3dtJK9CKSRKbwGaxIGKhOnSnYlaLCKXS3jPYgxoAVXFjv/FL5deW00obYoo8Ric+l+ppLZGBhdmX6wpJs1LgfDbdsOxV/6e/jPPzBBM9sSwRKF9o3LHheakpl7EUYbbnKnXvOxLLNFCaSvbp52JMBasrYzegqQ6vqHpdRULpwd29jUz5S90ySz3D57H8r97VWxbztUOeFe9XrfWsUmGv+h5e5hct3LlnLHXe4Vt2dY61l++Uvdc3ez3dy/esvtdzx/DdneH7w3lzuOGHN/h9yt///////////////////////////////////////////////////////////////////////////////////////////////////////////////////////////////////////////////////////gEJJS27ba2Vshe5zS3Zu4RhgYUAjwcSGtNTvcVhBp0RFcf8DDS9oq9DFDbxuTVVOUcofOpakc6bny264EENZgqdrQHLXqVSnRn6WIQDGb4YnLXMd7rXCSYmXkFzkir/AdmGm5LfYjOI6MesRiYoqeQ1obgXkjvT6Lg8q6FPL4NvO7L+4zrSZyU2Edow3mUSo8p+binZuX0VSXWHTt4XqmM12pR8l9NL5PWwiTQbGqSnpZTa59vms8uay1/crvN7vZcz/ljDfN/h+/xv5Zcv8yqVK28Mv5rf7+3hdzxoJLak1k3/tuzKgVCUYQ2b8CvYkclxwICGRSD6Jaw5i9okdLJIpRrDY8Q97mt7FQVE2xgvvVUjkRC46TMtjdXcQ3BgFoknMIKhFJg5kimZjrGmXExUWdM4wKecpohInVdJkwZdDL+xl0oiw1/Hbb13XGsv40TFgT0p8FhCeg5ur+NDmLs3xKeU15iOyS3upORNj2OWFDKeVtUv02Grsz2lnZnk3lnu1T16ljdNbsVs8MrkxSZRqzYpf19m/Q6uWaO1njUvYY03e396rZZVOVq9LhljWpcuYTdvLHKX/urreFj9UoACSLsl+2tloBUVfoGDZipQLHY4ECwcRAMeAAO3qmZg9qAg2KjxEggiNhALzL1XitdAA3U6UY3cpImIGWPsMnoZXNDEQpiF9v4xbS8Wo8y5Qc6v5UrbKfRGHeB5KXPRVjEvciA60HVmoulOCEhZmeFuDXmeaq+z47as/1UcOThX04MenZ+nhx24DvOrBDvypq8ih6ISvKx8w5EV7YyjVDemcaTVmWzOcppKLVXDGI4wpPubpKafk8ukO88+1MeZaramJm/a/ktzt5X/wu1dXctVM7dazrVjGr+uWbFruWFPUu1LOfMrtvHP7SP/74EAAAAp3aNVrWMNs3G0abWs6bZuVo0+t5e2znzRqNazltiSVHJpJ/tbc+5chcZkyZoQIckUQImZQRfRDccDrpOUxFr5oGb2u5EH/AwpBEW4Q8HJ0XMrXeykYrDa2sLfNz0RCr3lysNfVhhpuSypY8cPShw34WdD0ZFy4zmbYpZEJ6RurN7qUljKU1sYeywsZU12C3tfaiy5GI73Vq/BctqY4YRypT2ZVGa/cd61Vr45W+XNazl3buUv7nvGv9T861LUs//NVrXNb5nfqa5njzlzLl7H+2cu5Y1dYY6x1h9nLDuPcN4ZYU9Jb7W7vWf3NZ9t////////////////////////////////////////////////////////////////////////////////////////////////////////////////////////////////////////////////////////////////////////+AAkU9JP9ZJY2VgH6MKbLtE5YqhlTDxd3nLSdgkBQR5GkYMiwiGHuCpUwk0wBK4EhyAFuM3gOnhZfAWacCgkz80/LwoNFtUSuk6YeWBIQFkMCZe6gUDBFxC93IGRXfp/IdXO68UaquBQ2SydXuD3NSfpi0plMWiV2vWpU7IE1KaPtbCipsLcN1ZuvJZFR5SneqtnLKn7zDVL93u7GeVjHU1cwzu3sKeHq+W5zWOfbX2b1TVbn9zsf+NrO1hZq/b7hr+d7f3dtf3eOfbFbPmVmr9TDPCvqvewu71z5nMABtJ2yf7W3PSXmeAwAdAwcREpCQCwEEBsYSJMFBUkCGMRmVXGoqeSxUKC27GcbIhlBjhTa7IpTI0JIsu3OlykkzY6PMrj7sLltNfuKgkVzI3L1rwGGIW5jM5+3pBNEWapYlOW5TK1ucmBkQ9ctCEv06iEJVb98cgzNssbnZBXULcUo93pGjtuIj7DMsz2b3j1otqKvvXkW0RpjeSVxiPIcK0FjgzwmeBNEgM2IDi8nq8f0dv9xqYlYYcN5F24xX+8wWvcOLD3WHNGgVw2RbNj6kOA8lY6wM+usTOLaAUoVLJf9rboLIQUEAQeBDIaqC4CLDROMsGBAhuA7AbAsOLdPcwd+BUuzDkvoxgadB40CwfStaKkDrQTSO5GpZySg4t7ZdQLJXS/8UAgaTD90zxkAAVsShdehb6AcoZg6H4bVRT4oJegXKXCduVSifoYlhINfO20CDa3bkSiceoaW3ap9UlNcZVWmqeQ16GtRW6arOSum5KP1GbecujlPLojLPpM6edwxg7G5D1mzyvlbzpMbEquV5+zPzFJhZp4/Lrdaxqv2tUpp2pTU1JX7f1drcr/R1IYp5VhvK9Uq1bdT8av5WLOc0P/74EAAAAqIaNNrOMNs3W0KnWc4bZrlo0utYw2zqjRpNazltgAGiHY3vbJK3UGov2ZO4gCGkQu0uwte6cGIeNubY5QzRJAfK4YHCRpqMw8hEyChOEu1YiSHRNlyccZ/G9cCqJZ3SHGTxKbbScjcB3qAQuYDD0GJFzNN7I7Dwuz15qPtJDN67ldtSitSUFe1XmHlj9PlYrTGu5dmbd+xS6ked/HL52zXt9wv2t/utfptZ4asbnL1fOxupu9jcx/uGOVfDusPzu5Y53u2ddwrcxvY77Y/WW7X93v9YVN612rWwyuZYfzOpW1jb1hSZ52///////////////////////////////////////////////////////////////////////////////////////////////////////////////////////////////////////////////////////////////////////////////////8kptKay/7W3LZAJr8mPObmYOGU0DjQqAyMDGTUyc549zHQExD8OKeQse5YrRVCAqa1g8n4HtO3TCEZLCHY9IY7OxWJgwV54pgoqxqHWJIH2YcbFFE0ywweI9UpW5PVZqVUzkQTIXYwh175A/2o5YgmYp9SqNwJmrJG6amnbeERn8K1imtYWqeWX7FJrtLboZmW2q+POWccLczO50dqT2Zi9ZtZ3qTeO89VKbnPzp61/dXeVbk5uz2vjTXpnLXKvZZQd+pUpO45WqbVzHK72Zu/Y5Vy+xnlTzlD3Cl1Z2AAkTLG99ZJaQLB2bgw2ZI0W7TXHhgGHv46CAYBAzCS0N1FC0MqUwUKA22ow8+0dJrz4K86lq5Eh00MQBWl9NVnKEhXS794WP225FzpRCovG7w7JvYAwXhKpfOsnbeOT8TT4kjC5RF2USGmf2cbpLYtvdDVklvGX2527H7Ny/KqWX54fFaagpsPorFPnnft28Mqtbeu1c61Sms1KmN7m9bsZVqlTVfG7NdlO+9wrYczyys9uZ8y5/O527Xa2s92Pxvz9e9v79a3ll23S63q3ane438c9Z01YAhQlyN/2ySvqIDLHyzJ8tp7ES8EgS7q6k8AEMVnMR5L1qoGEXGIdUmBRoFi8QawQCLhNviHKSWwWXLIjVgocl+WMapyQTKzoULXG7TSUJqLUMLiXAmqtcbgi6MycrIFV5YhPZU3z+14bqNwrUjpUscqYTVWMRpxrN9kSo8I3SVrlaN1JmknbGcy7N3Ua7PYUmsbcgn6anwna0Xq4yiVUvJFRwdKcredfGtfpu09LLJJSSip9DzDOvKK9SX0s5lL8sKlNjf1Sy+xcpZdlYs1ZPXnb85T41JyZtUmE53e62P1ZbjS1KuFa9bmsv/74EAAAAp/aNPrWXts360abW84bZuto02s4w2zizRpdazhtgAE0brb/rJKp0SBF3BY+CmAszIRbmgoEy4vgghLzGMkESKVIlZoC7BkAsDV+ud3QUw1s5HXLkEUa2j0UOKMtmbamfO3NmIIpzGfTcRyi8FhQ1bzttle5uwfDGlkSJeO/jr0FVJVVi5tjjDeKpdqxMGi/TDJ3mfGd2hWzPFh7+O5/Xibpi141KxsTxfA+sZve39czyRNwtxZrZxm26feN+9Y2d2+N+ekGDFzrW42Kbx3lq0zi98azmstN7t763mlNxfe81Mbmp///////////////////////////////////////////////////////////////////////////////////////////////////////////////////////////////////////////////////////////////////////////////////////gEqEOxz/WSVjA4EP+iCBtUFjjDyYRKECDBKOMGJ25GIExENVCIavNPwSDviuqFN3FE3wEUMgbzKZHEYBkd6tKHrhuhAJMhr2FWqjsQ0j88CrpVHXDWmGxVpbsoM6jSY6lw0JgbKlxRHqw0IfWGICdh431p44xTcOWM8nWzgO7h2Y3cqUVT/qR6ew5ap7mGVu5O2quGFLM1McdWqHKpHruNaYzyvVKtPfuUt21latYdqW8ruND2GrGOeGc/R0f3sc/r8o7WrWGt6ywtYyncWzndXqu8+zueFqpWz3/8v46pQAHEprJ/tZK2RItZiiIbCRfDisrR/XcNBgEMeEOHoWIRfTQkTd34FIRweEg2lcIQIgm/DQ4HhT6iuVcqox9/qlNTywEmbyezUMeaStPcRwluzMdXYhwZTRxcSY2V9bKczivq6DrqKVm5Q7BFBSWnxjMPSvHKV35yMRuYb65GpyGakiqzUYfumm9wi3aqQLKozO5ZzUorO1LbVDe3KsquNJnlc1la33HLKxym7hS8xw7bwtXea5f3dw1z/tWLmfLOfM8LlvLmOvq1ctYXKut6xmLX61ha3lj27rDLvbmQACQD1k/1klUcL1ISASINsKDyrM08E8VN0NVAXEAqBPh6QwicaEvwGBSsgBgRnIOmSgJfC+zvuPJjABIl1gZbALX43Iq40hA2VlQBA5tlHBKllTjplr9a+g2T9abDkqvXnvIBOVEqRccNP4xNiETfSMPs/EjyW3UrUNSZuZ3atN2dv59r4xrGfvzcowq003ZtzMa7Go7V+paqW7c736KjlF+zYn6+Oe+bw+xlnV3lZx3hz88bmVe1IdWpirSY3cc49epbtSxvdN29ztNq5KsKurF6xXs2t5/nM09Phctzdqzjq0P/74EAAAArbaNRrWHts3W0abWsYbZpto0us5e2zjzRptZw9tgSI0ptJ/tbdmKB1XCQQ4hUSdKUqMggUyUuqrpyyVevWjQt3EKQLpsO/AOhCJJAYG/q3mkzIoVx3In7l67lKSqmrluGIZgmWteX7AEvo5WFEsm0ehmrhdQG1xVa2hQuumJh7BhyZDcZmNN3tM1Od6R/Z88pHowsDuNM/nf2facmKJAb4zyfdq08ZjZnz2aaudw5IUOWE6hv57TxI0l8Rm6PAxSaTL2PLi23ksjle9qwtZgwXHNYULC7k9ol/qFXe55ryWu9kp2HTjWeB////////////////////////////////////////////////////////////////////////////////////////////////////////////////////////////////////////////////////////////////////////////////////////////////4ADRDtl/1klrDhtYMLCjQKgMFQIxIvXIC1qiqiZi4pel4kZexhOJCOTRqDnKBAWJGQraM0YrFAs4aFDMDw/nK4elp1Q6j+SZBAmvCk0ERkwHIild5EPylsrXnEq0UgpVRlkB09JdlkTbvIYa5BL+ulBrR4vVbPUsdqSyansb2VT7km1nSU17DPdNzHditbprNfGircv5UO9W8JdMXt3+52s9Xatygqy2g72npLeV7LeMtp6GrNa3nKOVNZZVtZ63v7fbVare3hjdpL9rOmymKuWGFu9lS6l27+7OHc5kABJt3W/6ySw2AhFMwScei5fAQEIXNgeAuqgiApJ4XiVaRIJDcCJUhZSVLwmniBgq1C8aUysJIA/sfRrQiW0n02tK9tUyvIXTSZu0hV6ypD9e8NUzZnbSC6OtgIOj46AKlOtB/ooAXMqdSi4PQlxvok3C9NkK2nOF3e5XmNHW4Yrjz11K3rqDAiPnsSPndr+0Fxe2xA1aFqJHtH2+jQd7euE8LMGJNS25IeaYhTYpPGk3emMxL4jyyfMOXO4T/x3mYMKPBwxeJBjz13Pqu9ar41HtYIAbJEtl/2ttnwxBPoLoGU0EjkwCggOyb0aDgN9zabIl6pfq1CluAqLrTLMmNCND4gUcNsdeJpAjM0JsVmTy+MMta6AExWQ7Zg014L4JquSw6idbTF0Agm0IRBelShCfOBCkOEYSza8PNdGobxA1k4mEn5eoJbmyjiXk7i6OLaozyQxgeK6saI+boj9jZoSt03q9SLmRkfzq6HFs2M0ezk/RFVPRWRnzphZ4cBslY1htULbRhTypY1cyPJZklBvSCxR09tnq1ppCJ4PjV1ifMCkb0lq8jNk81s5tSaBHpmO98T1u2v/74EAAAApiaNNrOcNszI0abWsvbZsto02saw2z9zRp9azltgAGk5bt/rJK2Ms8/gAkAWpNwQPSwvOCgRAQpW/gisRqTvAwUVZO00BRw4xaLqYlnnFBgzPKPFJwGJL+VlZ25bBVNYaUwOekeEp4ZgaPOk1sRnQ3BjD04qdkEGsMZ+UGl9DQsktww+72lsY5SxmGoIeyfeBwoDlkupsr+N3OzbvYWc697GxrK/zKnv7uXb9zDHDPPmGWdJ3LCvl/418Ketd7e3+dq/lUx5nrK9jUv56s19XalTm8Msc+Z1+cu1OzWtb3jypVwzz1rKtctWq1P9rOvdq7scuau9xq7///////////////////////////////////////////////////////////////////////////////////////////////////////////////////////////////////////////////////////wAyiJtbvrJK8YVFNuIESPBGTC+ICH0soigKgpN4hqLWupMckjxipDdERUnG3T3DET08lZftOaHAuGoUrWshrMqpHvwKpEaqV3qhM7IAQhYnqGjlYhAPAtxJEu2lgZWNxqpwgp7mqulMpzrbYc91a8Q/DRjTJFs916UnzeJuDCmtFeuELvr2zCjxIsOmqbgTaiblmVsu4W4tHnpfXg1edqpeksKsdqtnMBSwIUe17wL609ib3Dvu0D0xWsOskS8mnmPrMu8VrG1Lmtr2haAARMktv+skrCRCt0SHSsI/AkgTBdbMtoyxPEoE+5cssmvdub7gp4oAtSiuCgFZBozqqK33/U0MROXAvaA2Wxikl5cwigI4Sy6YUS27/tHHAMJaZAcpiYJIkgzlTNFRrjUJW47/s9a+m4X+06lJyH3vjUnn5xp0d/vdRiMd3hnL+44fvChllPlS4/WvW89fu1Yo+R+kqUmOH9rV8L/a+F2znX/LWOs88Md91unwt28dd5nWs2e7xuYb5jNZf3HVJewuWanaSvjqrc3bw3h+7uVm5nd3hYpsf324AQkjNbv9rblshUG10dNGTPndLI2NhQXe0xwRCARCTouUMXiLPzzcSgtiaOAlQ3dMVnpcw/6y8bAm9jDPBoYWAaAwKWvAmMWURQEjGHvMWbdtc7GQUUnWrt26FQwyrjYAnHYmrbv1V3wZArK3tgdsjKIQ4cOPQ7WURgZ9mxvBLLGmTtbm4Zj1PE5uV1pRSxmZkz7rvk8MTdy7W5QTuM9NxyUSmPfLJitnL6KHINdDOH79ylqRSG7Nu9Xo6SdlEkdB/+zE7dl+5XG5VSWoruL6j8NZR35Dbn7kspaGNyi3UuVstQxap4bsUUOYTMpltNNX5XLqe9G5mcjGb/z8ftv/74EAAAAn0Z9NreHtu36z6fWs4bdwpo0utZw2zwTRqdbzhtgAWC3I3tbJLSIDEegKYFxlhArFmmARgIE3ogAGuAYFLCCinKQzEuijXA2S1ZJAELQ7cJeL3qVphI5tFUMKbOtlMBc8pvZwKz6vaaO4r9Sx3HFJaBEPYTZGMU6MQ86IkJHlhVJ8O0Myv7TrK40a4sRwZk9Nms1mCFHj9xcb6WPqHlwktbsULUOWJNSkG+qXzCzT1n1Dnt633jPknreJqTVYsS9rx9U9L6pNWseDPd3qNE8kH6nt7bh51WT0xfdIcHEl5dZ1aGg////////////////////////////////////////////////////////////////////////////////////////////////////////////////////////////////////////////////////////////////IASJmku2skr6g4iqMLmjGpYEC91QpLZpzIAqAUNNI7Il7ggUTKqpFYBTkmJmi/KA11ic2QZWncKgSfSCJuNA4LcHdbsAgoL66LP4MlLoigrB5QvqBqoyoSjGKKmpajhOpk+0bd+Vu6yNpjjOI1tmDWXFpK0DVJ6pU0p/eU5ZxxsTWdS3VxmKGjnpfVxx7ewxq2q+NfKT1bdSeoozfzuZau1bVWrXbNlMYUNzUtpJdhjRbsamaOpvG9jrmUxzK7qat54f2eucx7MzHLdb8fptVc+Y4SrKmyzq5Wa+OpmgxhAAIlu2T/WSVWQEmGkmCKGhNDQsQ1zMBxQEjKJAy/KujORB4cOBCpLbSBpZnUrvSQkK6wCLEzTbhNCsA47MU4Syb+SGtJM4CMxK1Wn4AYw3NsoNGRGXELHI/lggkGJpL7QQWXfmWuo7z+SxrkBIjs7p2uyp4n0m32XzFFoyqdsfJolhR63udu9/GPSrsQ7dns5ivnjct7u09Wp2YpbdjkQvZZ1+Vq/KTtr9Vs+5Tmt819Na3bs5/vCks2LVmvaucwwwsWNfr991rK39rGrY7SY/ukz1lldz1UxtYVJr/72gp7ZRKaN9u/+tuWwFx4wIFQoMjGyYsNGEiibIhCRgEHeYVCDDpoHBUdQhoi7iTZZ9t2CwSJBFymukdS7HvgBloqk26wb5PVNOAzJ/SE9TaLR944eWSzwQHPe7jhP68haISy5UxPUENRF24m+UnlCLT8kK2aTcMQew+PPRBEeaxjHI3WaM60xNZWZ+5TyOvLaatWnWlfL4/cyr15RLZqcvRH5ZXhmllszLb2dFlalcmnLE7hhWp4eu0FE/0QrWY/GqbK1aqTN2CLlqrl2vVmMsdcprlN3D5qloP1jymqX8JnKdt9rXMZ67/M+/P9t48tTV/KsP/74EAAAAokZ9PrWcNu3q0abW84bZtho02t5w2zxjRpNb1ptiAGklbb/rJKthM9VhhQQOlCx8YakSNXkBqApcsONfSDGDTx5qD68wVBqZuc40JDV+BAlHIF4xMuK75kAqFvvDNNDUOB7cVl0nWNLFhmAoQQl1H/aCjmXnEqJqQ6zyMufDs3JHzd6BVQzUTcWD4xKnkk8clUfps7f91z86ss1ztnDV+rjZsVb1nuu53/7ju5jU59epr+b5q5b3jzdbedvLeefMNW8LmGWq+ruWeOeWHMe97h9z/u17dNzH9Vd481+Vjeuar2u7zr5c3b5/Ma27mYv/////////////////////////////////////////////////////////////////////////////////////////////////////////////////////////////////////////////////////////AASRmsv9skrMEKhoECAMDFYKeCSeEYMFwlTMwYAZo9hs5sGSjniw88w9dxayHkoHMMMMtezw6nXXbSkbRMhxUJsXiMolL5RIVAadO0bFkOWTjv5xnDWbavhD9ClJKibO3sUkMeksthtt5NA7wvnD/Mc5+IZ0NvdmzLYKnfxrTVirV5y3njdqwHyX2ca2M5NcqVudwvZX/uyiW3aK/nLMecq45Vsq17LKX5zm4H7byt5Y6v25qrjer0lLlWznt37Ex9zLCte1b1nf5+FnfLv5YVb9Nzdq1Ww/H6Sp+Vz44AA0i7ZP9bJZpFV7gwUDlsaKkFRY2EQCVQIwQHQ1RlMFkQUK04kROwA/JjnvkVCE1X4V2lcYNsg3EYDUEk5ARbjkoxsVDMJU5w1PwhqTdWprEbhGZYtEGnH+PNH3Tq0MijL7y2IsUb7sZjcnbF2SZ0ztQPFa+Fz7kmuVc+36nd4Xp23DVa3K6z/15LFo1Vj1DepICnZu3vL7srq/9q9bwx1nnlbq3cs8Py1e+9azz5hWx1hXwxxpcql+ms545XdZ2K+9Zcv51Mf3zK7rOramf1zXMatSx2/21Z5u4AASS7Zt7ZJXqAginaYMGmZkw9GmKxwRgF646W4eBAsYs0QaEAAqJaDVkA2l7P7KAAJlZqYQqDh1agJIEoFUIgBOu8gOJF5WRNkFga+owsVibRI3FhUXEmarJcp2TIXy8b+s8YEx5kTpovuG3VTGLy+qm5DUJl7uvBI6DN6aOvFOQlRyTSu7LqfdaM8q1YYp4Yv4RvGO1st7kur9b7WVLFpug5QzlNi7crdR4cojdjtmizfqitU1qYtajkoo+2841cyrVbGd6teznMquOc9vf71hXpa1adtS6vyCcKWrKblLarVal6puxlHuV9T/08RlmM8P/74EAAAAoiaNVrOcNs5Q0ajWs5bZvlo0utaw2znTRptbzltiSW259r/9bdDYWEwMVENbRKBlA0stRWQEircX6N8jWzsCAd1IYk4sq+bMwxWRN7FxBMzd5HYawFxJaAT5ZNV+UUcMGiOZ9fq3Dr2Im0dNhNssIAjxZRH4YmpdhNUcKym6W9DsBS10YmyO7A8Nw5Jbsh1ZqWc5TvLLLlFrm9Wc79zO93WGOXM61znbneWM+538c9W8MMKmpRKKXLfedz1hnvd7O1vHV/l/+0naTX9r932vjl+OFjPXcNY6pMLfe2rvd5Y1cf3njq93m62P2MP////////////////////////////////////////////////////////////////////////////////////////////////////////////////////////////////////////////////////////////8AklKazf7W3S9CRAQyLMu2MMLNbXE8KhddAVKHLOMWJryvDCDonkYOQHy5R9nLtCw6axoTrEm3aBoKfEfWGhL4kQbGYk2Iua59ztG4EsmmXtOgJuMAM8EUsSa5LX6fynqPtF3gp3WgbJfUCyCRwBPy/5PMYyqnmvT8jc7R4dqZUE5lSSCVYx14L0V7fnpidoa92vlZt0VrOnlVWpjPYQa9czSY8lNSz9NnR2q9ezZyt4Vr28qC7Yyzna3KbCNT8r1ap61e3yh7hYuY09Dlbs5TtqrV1TZYWu0sg7Rc1Xwq3LMMW9/ZAAaJV1v9skqfpe5UgBBgpuqQdqT6I6b6KSn2fAmcpBeZEOztRgKhpYvcmCu2qABDjQz0oBoA/SdiSRElMAFaXJ3qdO7BJhZJWGlVLLkmGtNGEaBXTAFQIHlxgBEJKuFlL9NJd9rjDLryQfZ3rOR1nYximUc1TUktsU9XC9dmrueN67OWtT2FBL7kzT3tfbneb/vbf43s7eWf5Y3r1PSTFTLLLlipjU5yzUxluN+c1ex5Yzr1NU9JdzvWae9njnvKnztc3jWqZZ25+9lXzuZUuXbtjHHV7DDG9awr29XMbIACSLsm/2llYWMhDiDoaIRoysHFJcBBJaRkoQBPMgwZDfGCAEHiwU+6c0ODTWnrY4aAkyFYr8tiwMLAA8Oiob0cUksslDmAskx9irEU1UqGnMIBoj+MCXA1BNcG9qmZzJFhGRUsMSHOBok9sPtq4bBNQvKFTVjJo1SNQ1TW0pl7SqVyPcvhzm47Ulsi+7L7edTer9Fy7bxo6+uXtWakdqY2aSNT8ahq3I5mH3dlDq3uUlSGJPGMN3sbWsqW/Wypq3csr+9Xfu5dpr+WGeX55bsd5W3qmw1lbs3c8/ytbyr53qS1vdLj2uP/74EAAAArIZdNrOJtu3o0abW9ZbZopo0utYw2znLRpNazhtgAGiVbL/bJKz0ZNbKFKQgciEArA8ohmuU2gJZGzRVHmX/L8dl0ZLBcbbcUzgcaVDZWXPzrEK1TxJRSzBms5B7Cg0DFop1acUlEDGNstWO4MDTIC0QJNE+jGAwkhxfJkaBNmRfPF8jDA8OexXSTPG55BZidRKiajhogdM0VKZArzF5fcuz9BZstGdUkfOuXDcxSTy9UaMqfdNCdPu7Ha00USmtSKCZxE2NjBSDMZHmPGbIm6LGaKKkJ5jAwL6J5lsxw6kXycdMsOhBMv/////////////////////////////////////////////////////////////////////////////////////////////////////////////////////////////////////////////////////////////////////////////////////////////wAEU5Ld/rJKtkKh7BCqHr8GpMwRlCGcFAEAIcYZFQEz+FGlFgYVBQ+7jFDBg20pbzvCwNMox0FXLXJ1W2BVa1GICa+v2NrjgMdBKW5R5krIHIa4W/Thgl6FaW4COFHJa9tmj84PDL7rawFecKVs9Ze4LyPBRTdedl0P0O8LzMrdvGmwsVcssKtNN9/msbG9UmfN83hvVe7LsdVufb3OU0oz3zO3vOn3Xs15TVorVvO9XvXN541N4Va1XHPmONm/c1lhjem8L+/3eqd7nq7ru+bu4cpsc954YY1c8e5TkYAASKdjn9skscRAjhgU5bAOKgUmUJJU1gABKd2zBRUk2ckI6Js0DGJzzOw7UyCi2gdKBpPKomIkt/AdXCu8EbegEokGelVXelrthnWHxSLtbayQHUJfpLYFHgfkKa26sDPRK6af1lb7UidNPZRyVczpNyi9WwvW+1qmH4XvtW8Mr1iepbefaTK7ly/j+7Pfpq1u5+ssbdvDK52tR538cMLWWNe5yt3+9y3Wy7Y1WxxuZb/f0G6urtSns6xu/Z/c7rmeH9uUFrdaJ5/aqbwpbGGcZAAIKcsu9skuKXBfMVDmSRg8kYYIRyiYDLk75xOc1VUSVqAA6mBKSNllYVWhtjIQAIjxH4nW3rtQ8QEP0iFXf/JhcfjIqbCWvQ89sESyRmEapN/ICZK0MKnSabZeCnDh21PqBQh7V4SZudiDotXjtJLbM5lMZR2QWKR4pfS7yt01+WSuW5WI7hcdqBZdTX/tV8d3cM87vLN6rufqy69utqYwnpHDW6sbrcv56m4hK5+9qUQ5btct0tS1Gr9PbtTF23M5anZmd5Wlnd3Zr7d/UTrTc/83epanKedyxxpp/GzbyoM5i5zOJP/74EAAAAr+aNPrOHts3I0abW84bZpdo0utYe2zgrRpdby9tgAGU5bZ/rZK2ALhRswlQdYuURRwGxtMtRlvWOHR8HVI8mkUUlMIBWlPVbiyC1UDG6cKi0zDyKBSsvCydwcJffmQSGGe3ZY/1JPCrnRhxuelBB2owdK2UC8nT8RaLOZ4pjBSsRLOBSwbIYqVlUZl3Br73h/D3OdUtPHUbpi21PVU/jt01fM2RWRWOdsYpnVcQM5vHrf2vq9ZtZzW8fWdxvesb3xSNA36yX3eJm+8v9QPbO4VY+8ZtTH+9V9tb39OsTRoeMSwf/////////////////////////////////////////////////////////////////////////////////////////////////////////////////////////////////////////////////////////////////////////////////////////////////////////////yAGknttfbJKkoYKiMdRNMcKRkCEDADkoQAuxADtaT2MUmAwuh4SDi25oqiZLQggVCLAJeg0yQcbFYwxRBYFAAktGhHibQChCaihmRMKlrXo1qpJCUaMUtJAmIcqH2pL6beCGQSqON7KaS5hSQRB1q/+f1/5dufSUkxLruf2uymlpastma+NJG6sW1brU9rHVuxSUW+ayxs7r519TFyksc/uW92bdLer0VJYvZZZa+rzPuc/dntbwwx7nhh2rbyw7ewpLmH09LhvDVmmu5TuWGFzWHN5X6/LuHIxUymAAGSlo5/rJKvghDrMBJs3QKbQmkxMOFF1S6MLgUx8BOB7iLEIjVkYHdFnK5LQoqtmNJpdILkoLCHeeKthajNNoma1fD1oLufllxlm3jRVHX/KgjlIs8T/DLbThThoI5UGATUojJKBCCxgnz3XShfQlA3RqRIuo8ubR38ONFjMd4ceZ/aNar9trL5oqufwqwXC1ZYb20da3Hs/jbfu9Tby/njVzp9fcPLhR/eu1dW8dvxNZ1jdsRquFqRJI777eQ57a03Zlmexr0tSK4Uz4+cx4M8OwQCJT2tv1klWALho6BwkY4SgJ8C8IBigME3DSEU2fgyUUHhhwQaI/z4t4DR4ZTeLAiOoYMKqnKLAyFjDExRGSmKQhrTUGiLpxZrAYm4EtsZXa04CS5bSWnkmQBMB4AjCOCNmsp2At6ZXUwpCKJquhPx4OlecLHMpk0xbgv92RlYMPMOJAhQIsKNhKvJvpW3ZX1twmGFukPckamZ2KPAVL5AUVza55YG+F9UgOot4+KyQI0VxfvFYxas/mhPa0dRIsGPK/xDfxY2rvYGoFKuS3fGI9WSbEt4eNwqYhQX7W/zFP/74EAAAAp3aNRrWXts2M0aXWsPbZwtn0+s4w27m7RpNay9tgQGkntb/tbdASElGtHgSmUYwCbduTAgcFe5l5i4Y0VgpCffuUwoBTOLySqHovBaeIR+GncLJNNa9O1aSPWGqGK48m55rEZkNEv1/p9gbNXvTolz7WAfkztbZGKI/OVx0vMJ9ohufZs3uaqZXFyu2OTZGixaZjQ4z44IKiZ8Q59bW1VGXM23Nm25t0GNGo+3tf7hFtBza8aBHmnkcbzZzCxXOdRoMO0zVaKzQ4dZITtjdLje9wn+WuBBmrIzuM1GyWJSC7pDo8xpujvVZGj5xmJNAv/////////////////////////////////////////////////////////////////////////////////////////////////////////////////////////////////////////////////////////////////////+CAiTLZb7ZJWZAQyBRo6UCIJGhMmaHzhETcMUFMoeEhmqa0A8WdZ874+Rf7U4DawKFQSGaUMRGJPyF3tTblInbkEcfmDjE9b+EtjMzQRQSZCr008sdCFCVFsLMD8TZDSDEtQ8qzrb4arMNgyd9Y0eIhEZUQXbLDXzhgLzqmtsjIxspmUYYLuK8VdGqFHn1Adwrv4V8QIzrcJkgp/T+FmdthQYbRjNJ7uTTq2nzW6k+ppH2ralrO5zQI8DMC2tYtTW308C767cxy4rLdviT23JCle0j4j7lw6tICA0lNZP9rbo2IgE5QIIToP+SgPYUES5JtdScRqVjw7tlsrzA2Kjy2o0jvo8EomcgZk038QxGU1W4xPPHOQWxluN6swe3LXCSOvNKYXIYHYeRXXnLGLuNC+twmHSsx5oUsnYYttbl0bvPVB0hm6DCrVn5FTT1LqPduXtxybqV43K7cmfukhuSzM/SzfaKNzMQ/Wp6mmrc7Q02dLVkFvtJlPWZbhQ2JPWysT8/y1Gp6rflOVSzcyu73lL6SrlTzFveedPSSGmjurf01uk3S2KaGJZSYXaHvKamwyp4vnSUk5RIwAEiXdLfbJK85hjCohkkZBEc4KYPWEhQgEuUZCCAI4oKYDxe6Cj513XaBI0mdVxXuGBDprPHUCAp1l74wjgRF08jqO3Db9OyIUIBkdPbj9+MCy17OPNBrgDgACgtDRLDBbSDlQZocgm7m9RkU5aJhHnaqzkbVlc1bm9hy8UDc1aiQp6RMp2JFtlDXtYarna4LbCjTv30Gvkyt5iXUCNa1bEuiWaC+YXB5BcpIjHAbE9GiIcwsi0mcRI8dncYzgyQYT+BDgvJ2aHRkX3cNmgOUCaHGjt2K2VF4MGE8iUmuzxoUCHiI3xrP/74EAAAArzZ9NrOHtu1q0anW8vbZqxo02tYe2zlLRp9aw9tgAEkprJ/bJKoms9cA7EVuPNKkWCh2fJCIDCBAZ4PFTAt2BIMdszHdt52tl338bMZRszW9bmC8KzkhLst5K7WZkI53MkOad7iNaBgX+jDYZNDgKYDkIEQcvanJUxnmoF5FqlZjL6ppAiRaP2NJNz+8+4saWsC80jM9jTx7UhxXzWrpX8LdIOaYiaiRYmo+60xTzvp4upPhx3nVo2bZjPG6SDiWDNG1M2btfd84zv6kvRvkpd7AtXVY/xuJlheVh4g5tLmBCg5zWa0V/J////////////////////////////////////////////////////////////////////////////////////////////////////////////////////////////////////////////////////////////////////////////////////////////////////5JLSc2u/2tuVnAIAJAIoIBQkGAkki1UW1g5HNpM4BT5iCd5KFbnmSih+0o33YnCVWEBiqr8RGGhiCApyr2VtrMqqhcVOXsZvNffxkIARtyBYJekpFgLiHS8YGlSMejAgJ2FuIYRLkmp6RH8OCr4zMjbvIdZ2/GX7I8ip7nEn2NWMC7mcswnr2FI/tAZH0V9HhyPmVleP3agclUpYT90xRIF2WTdLXr26K3bey7tPmNrddP7SNsR5Amj+Fq+59Xe1nhsELqu7zx3TdDg3eZnnrC3Ambo72HQEBNKfW/6yWrZRdEAcxU4vjPlgGrhSKjwsMQyZaY00gMg4FLkbI3+EKJ1ebCkZDGVgoRFAeuJkMuEPFbChSubEqemWSwi1CZXeY2oe0SGk0I1LWQpsLaGcMc4lCFwhrK1nO4r0EnprK5vLVpIOXZyRzigV0jJn9X+p4uvElmas58Dt2cSxY6vhwIO4W4s+fPDixa+vzHpCriLe/3DzLZ7TeewtcJdw3rYn2Ntla5KMaWgPI8icZYrawTLu8SLFfSw5PmruHevm02xHu92tGkvL4W63m8+wAWkn9dvtbctkZFr8QmAUYJRzLYQebCAjuCMCuVeZmXI8JbEPdlE7aFBW3nBhy3SBMvGZWiJS/ZXLxoxMhoURj72rFVupCtjBoPqb1E4bC9IzpsDmyoGokgSqZIlWqWIjHiDdrKiYkgPw73cNXx1a1Kkmky5gsBgxYbqijVdL1blefjI73M8hKiEhi5RMimgMkJts53hKzfZm9uN5avFyf8rzEPMzM5qGOhWVhudwGdd1UjU/gMjcpmS76TECDHUzxfnVcKVgzEYGyDqO6fw10xNkG8FlixmBWyt7PJ8uqw7qJ5vTiP/74EAAAArpaNRrOMNs0IyanWsPbdv1k1OtYy27izRqdaw9tkAWk5rL9rJLFUVnmGNgUA94wS3yRRUAjqjzJSxHDK9waCbh52Ud5Yn4tBBOsK9JABy7kcp2huaobnhDE7WpBFN26eJwcoOwZryFUEuk7rTS8E3Cn+TvUm9uPHLi2GLHl9uODRtTnGpTTKGetDbNBTp3nbhb+V8IbjeFJHZFe1Nz+7FS5GLO7UrrzD954/nlKK8/ha5KLFe59upyWyix36Sx9Pbwp8InP1M+YUtPUxtcxxqZ5/uV/X1U7G5fzVffeXLliphqjz7c/Ovf1Vy3vtyrvuGsr13li9hyv/////////////////////////////////////////////////////////////////////////////////////////////////////////////////////////////////////////////////////////////////////////////+iS0lNZf9pLW6pEhgcccBYIGqzBKhr1GV2DINe8+Y4+LA4KL99i0NAo78yFhCmbKG8T0isIpJtDjOR+V3Y5HeShRZmFz422CbUfFAs0iaZCzXMABqHBkrwmEc6Ewtn/InNk/Z1tYclQfwkheGVdpduW1rwC+H0zoY/iJ9yY26ralKzSw4ruJTw9S71mvvaBXETFYsDbZeHbx7VxWPSb1pWsVkTjthtOSssa/frp/DgRtwojyV/PWI4xo/8bWtx5YdoDjjO75pSHiJiSk8ly58EuiSk3bbdrZJRgEIxCCUxFgGiVNlZQwWTAiYUwVN5XBpBSvlqkgZSpqXfLiKJLv9KxyM2N0M094YxHt3RQEThx9YMi7hBYDtS9218R9k1mkiCmbvPoojBT2ydnoHAdyJQOrZC3ja+5iun5mZe/Tg4Q9Tuw4znV5DMQxZgiBWEu/qp197MgpJ90sM47DFWW8ldi03lNjazv0/Z2asySzP5z0xRyzd3GUS3DeFWkt1t4dw32et38LuqS7e3jes8s15/V/GxrPncs7k1jh3veZ7uc3Q75uvWrbr5Ws8u4WRcsMLRJZLesu1skowECsBEgKWjNpTagBnsYMAZ8ORQyJAtZ1iQtDyqoKdE30lwsWLl0g4QcwGrZ2imwWYYuj5D8DOg/tA0eTrpXisO9EUuujUtPa48DMpQINWYOUpnKgvxnshloEOFyiKKeBIpyYMkU0FG8RG2yi6SSlcG5WN+1Qu3BPywl9sbmC08GLFYnBZzLlucXc7ykOOzMr5xrMm32X1Jl3tnkbswmI/YMsVbb30aDeHmp0mNqHDlnpuJePBpCW5nNTwfM/mj2vBooT3VUFxxDaJGqWBFZsQ9w2bLXii4tDcItf/74EAAAAr7aNRrOMts0A0anWsPbZsFn1es4e27oTRqNaw9tiACTJbbdbJKlIpiuEV0Gp4aEQjbtBAgYkBOx4QiOIgmUUgeHraS8MVn8Y+395W504tZE6O6v9ynVaVHoXLoNL/L0+QMghx3qCA4zDrDnWiBE+hNLYlgInPRvXS76nS6WJTDG1LFzx+FNIWsp1M0kxB8ZbnKohBcARrjkO9PxGI29UraSN0ItXuVHRlV13ZbSMpiFJ9yQ161LLsa9vdWGpdelktv0lPu/cmsJJLs8afLs/GM72rkqp/lNaZncrGXZumtZ18a1NY5vm9ZYUu/u36Krn+devY3YqZ0lfO1lZ+rYz7lW7q7/////////////////////////////////////////////////////////////////////////////////////////////////////////////////////////////////////////////////////////////////+SSSS7ZNrZJU3GViQUZmHXbkIowsQSeBgOIjw6Tz6r1Pelh9+oIUUkENgdd5GxCyIpOpSkUICuQ9DkqhqS7j6YL3VbMMPdbghuUKh5OliKrVkRxEIUPUZZOILAYyGTNyEKRnLw1j82vTumZdrUFlero8HFsstsLYkVxZsspoMaLpuZNSue52GM8n8TdrQ4H1WWf5jQ3HTG8iPJ6QsW3e0rM/zDpmsIrKRX8Oms+Ivy4e78KW+bZhyz2pW7UsankrZlYrSRlqbG06521LveLw57Ikombe3/a25kSrWtilwTewQZInh4GnQtnIig3IUOBaF/GuwMiG28JjClrJG9LsoSFY1zkSEOjQ1H6satwzarliMN0lxWxjTfT7DaeOOzDjlkuI2pyRgNyHKVdgew6TjDgbgGtuJSrlpRDmcW1CnFPYsxKGEmWEjWM0Ok9m91PEanGr+OdKpc4LG2m8z5ZLOU0srHAgSvU6pY0Siu1Ov2tFj4mc5Kw4kXU1NXfq2r35i0gVixN4gZrakdizbUWHi8GIyxZpIUFhpmr+jybMCmcWfOOZNUj6kAwCCUla7trJbASILwkJY+akO8I9jSVGNLdHacYuKOWFsyApX21G0O9lt67OX6UvBRi7keUNQJS2xEb1PC3QbDMBVT4yGNqrRJx3CgWvAqEx7ASI1SSUPU9mJplCSK6ymN0es4y+F1bggomSwJEQdWk2OBSxYDqMwpJmdQVjK1RFOT1797YndIE8y3Cw62poEOLM5T5s3TK9my5Nk6aYm9oV8CO+hPnyVcEceyFnWf0SVPxw6Y5iq89EnLFdnSymQLGTokI9QjBUlijMapXSlgN8bMRyQlii1utUu/rmJBXsLjMCni6klwyaP/74EAAAAq3ZdRrOHtu1Q0ajWsPbZutn02tYw27mrRqtZw9tiAUSrtJtbJKvtDtSCpBHmyVRZAIRAoIi/c05iZrn0osPIcC4ZBZ6m4O0IQL6cgcMyx3KVPBYaenYvjhcqTSCSR3smHqhjubLq0PuNea+EuQ8csEBoLwzF1GGeLteZy6QGZlfKLFJ0Ibp5Z6sTY8gotYa32UVBnfXkQLRbUONI32jD+co1sxo+s5hQrv5bQoznClfbv4Htb7x+81v4nxGh6pTN6YpN7U1SXx95xu9ItMuVtSe+pNxM5g6pe0lMV1TUbHaUX///////////////////////////////////////////////////////////////////////////////////////////////////////////////////////////////////////////////////////////////////////////////////////////////////4JKJLsd2tkljYoCSKEIEP7D60Q0QEhQccErAQieLkLOekMVbicCAgUjmmqrSfRsRbWXYwSixPQdy3ak8qi7KxxbaU0XeSMP5NOS4tZOuDkwRQAfFM2Mikdvnb6z1VnDPvKxEy4R2fSJexVIyQGWZSq/q1jivsRGtzaIrapo27RYL5yvGtii3JFV/zNFYnrPTcGRJs0ZwUjBHnnULYqIqcYFwxR39o6r3XFfiFFnnmjQNnIr4c8ictaI3MDWzRMxLH3OyMFKtcGN2SDpxkbImtYzbu8RIpICJU2kutklKgVkiOSRAmmfNuA0AKAS6wMGhqbEZB+GBovZukuBEOEK3LBjA0Y0FSUcHJ8MKFkQxivK+/UpnpbwCgZpf0lLDupNBNispbMs8GQQw1lPY1HnM31UVl8Ew9EB0Nd/oi+83GI5GG9sWqTlaSR6ZnEOsvlHZmesU+rF9+ZmrGpTFaTKV4K0wq1yveub+KYV6WvuJSi3T/OV6bOpWpZ67lXpb+U3yvrG9Wnr178MKGvWsY7nLONPf/H5TjTz0upKuM3T9+1refcd3e9y1UqU2POXe6wwlN7DEklNKWzf7W3KNozSoKqnuoC5QRuGBizDRAoS1yHAvE3jYSKlVsEHFC3sldVeabijZlA4VmMkzZXCLdeeiLJY03UcMt7thRdqFWAmCxZ3DExyUxiGhcIwuVDoL+uEgYqvszm+oHjkXZsRLBtfPmjTMxyIddZLqrlFVQMTm9bEPY0oj0YvMJ5UkWpdPY7lqA4vWLTPFu9RckVyiK1pP6K5KKIcqeQpTN8GFNMxrk5bwaUlhoW+W1fCmW2eKpkYwxTckZoTE3u7uFoRdnI6W+ZtNCHKeLjmOxKhRMUJ6navrruLqDtX1hWhP/74EAAAAp6Z9PrWctu3S0ajWsPbZuZo1Ws4w2zm7Rqday9tiQCUrdLtbJKk6FQrcTDvwOCexDm1EmDTaJNcvWYkiuGEA4mMQ64auWnLUaShQXlT3TYLcw6vBKByLjs2asxBMKd0QWuXVh5DizaK0cHSyPFYMaZ2zxnD9wEHhPHLaWEzc7djC+rdNWp5uV14hZhmH7edS7T523BhcO191Y1TY8dF7cbMtpezlzt1yprVfCctV+cna9vO5ds3ZTK7nZdvmV/H7mXcKaVZ4Yazpfzs45Va93PClva/ta/zPc1cuXK+Nqz/M89c5hz8M9fXxq2ft5/hh2vUx3Zy///////////////////////////////////////////////////////////////////////////////////////////////////////////////////////////////////////////////////////////////wCAknbNvrLaxkZDyokNm3oEgdL0mLKMVgwm7UPGJRoElVkjZjcHl1aOrDzGC76ZQGi6ucPEWSEcP00xDrX4syOCE4lAZTLFG4bh282STQosDrIegJ4aJil8LoaYuLAA9tZ3F0OtOoq2E8ilyqlKuF5Qr6ph7tM40j1eRV3um9vaXe1e0o2/b+Hqf5tjVIzainF+zPItGCAm0KuwR4rbBQ59tcohUMpeFTEUbEvIeTFdVimilGx+rHF7HUbjqBVzeS5bWztb2NGg0iLmSPB+J/Hq/xNqBFj1k3rF6U21oktNX+3/626KoT5OMXi6zBxgOGxpZKhKCZQeMrsMTggaXOP9MJPQwIwyhdTlJzAZSLMEkgkaCQy/IMjTxXb9a0InU0Z45KTcZhSN0OwgWBGWuusnC9TPyZMAzECrko3WuS1NWC3Jjy7YlRvGvpUDzOjHZZZ5S1uwY71qnpY1Tc1QQbDtS9LJfG4zesWbs5v8r9bUzYs3rt6frcysXeV+WcbXcp6xdmaOXS/DUrvY3Mbes+Xas/ZyvZXO0l/9VMamHLGfMsedvX8d1u27uPb+VTWPZTy3Zxw5hn3X16yJKaT2v/2tueFHFM8QyTInAjmVCgGXF4YNHgil7QjDEWLxkrJtWckOVgoGYMgBSoYKYpCFzQ05Ca0YBFj35o1nKZOmkEWBUfUBEJX4oagnhmA0dF81zBkj4UEGWAKR/rxd0TGTRhLVGJUwZ0MTcWVXlzuaD480zEWFmTLAxMHnc1PiM7ZFajoCWW2VO3Vka0Z0/T8ykW29tlY8NdXmoEyHLhQtb5siXfKezpPLt6umZhjqWsdYV6umMWVhvrb+C5s072NHcYEBXucajyzXuesdvZjm0/oqaRIUKbU7FCtPus1btkKd55//74EAAAAp4Z9VrWHtu2S0arWsPbZxNo0utYw2zljPptZzht0Smk7tb/tbcMBC41gckgYc04KBWdsQSWKB1GyQKGlxQcn5QtuTBXPKVTS5DjEWhNZWhdVSUYU+kzfq2atStGRZb2530OzvxiafWNy5H+3BiWHium4rDx2xMJwIWxuBvzsyVeIyMzpxaf2gtytcpTRuvQoWZUOYpbR0iy+Kz3WLT0gphytFjuqv6VjwFbq0O7PFn3S2J823Dc7TatWfT5u1DtFj1vqK/tHb3sVvpTTXGgT5nrqmYL6HfcbVZ3DLyk28woevbdqx7ZvSaKi//////////////////////////////////////////////////////////////////////////////////////////////////////////////////////////////////////////////////////////////////////////////RJTSm13+1twwGMOosCjEv4UkxVMgmQjbAixFX6JTEuetNrcEv6Khf10KjJkvG8Leroh4gARMICFA1hIjB0roHmZQgmbWbhp2VGYehkYDLoYMB+L+C1nsV6ZA9qVhX5XzXmDMtrhXn9lXXa1SvJZFxobzSndbw2PIT5iexnBaU6vjOGjinlb3lsxJnsOjJHm+LTtTFASbFBTsWRsvCZKSq+BmHdXK1abYcX0bLnXa80GbdK1Y8zT+JqBmmW+SSArcxYS/DhbngMM8NugRoTfWarLAs54gQGW0HQISSUuk3tklQKlKEoyv9Eh1E8mVESVOcQglDBoiZ00UEFghttBDcjLKxZYsVITCpkDEci7SbBUUoKK3W69MffzKVT0FgQsP3b5VI0Tb6U67pEX0l7SxhLNEil2DoXGtv8jawJp0C2FkSqN3KksxhjuEgtTUZr3bfZ6XSGV0E7HctXp9pMdj07OR2MYfjjFp6zTYRbVW3ZlWFavS2OU16vWq2LGGVvG/Wv7oqt+3cvyz6f6ek7njYobVuUTVXPOtXpcLVJjvOrhlzmqtizhynxr01ndzV+ns3K9ir+dunxxrYY3QAAUpbNvtJKrIhm2Ql3NRMN2GWlIItypV2kdR4ciIhwDawhwlaxJS0q1oiEgsm+6CyI+A6ILMiKjNkemXtPVtgZbwMDCCHKZ6whXVamQYj0TCFofWFBCQcZWBsJfyA3HY6xd9WuV4nQvc3C5K3Ii7b6lEce9/J+3RVaZftd3YDgGdbhZd6cdGltWLErtxi1ex+3avTOHK05V7lOWMvppybwy/CvesWp21XpZyU7v1rE1qUxL49vcSt43ZnGnj1N9Wtq/LaLWFuZqZ1alXPOJZ0lq5ft454/dvasavWMPr48zty2/VCv/74EAAAArdZdRrOHtuzew6rWcPbdyBo1WtYe2zijRqtaw9tiA0UpdJtbJK3Iuq7YEdFqIOOflMxQnJKCWCQZBK5r0F08XxjwXZYb6AVV7aizG2aOKm9LSArfw5apccb9tDt3eLxPpGKtVgjuJkyKDRhoZSIWz0iK1vc7sKGyePDZ4jpwbFQn96ebvNjLjNdjzuGo47DjKobVUqG1VohGKxwV8JwY3e4b2Hejy7G/+IrG+WMv5dqdnkuo7qxksr3is0ciobWdzqzxHCVzYE44IiIf87iizjSRoI9ghu0RFV7dAaoFMxI+9TV+uwWl3pnhRIbeBBWP//////////////////////////////////////////////////////////////////////////////////////////////////////////////////////////////////////////////////////////////////////////////////////+SSklNrt7bbXSAhLJxVM9K0dkMis5EpsZeKkiooHAsqSD7dh5DaHFrwyhmX9XQFBsrcNKZFkuUVmeGKNda+0hreK5mEOJTsgkf2Vd79EntoM0D8so0cKlUyQL/pUNunOkOSsDqaIxw3C1ZPbU3mpuSrfPAxM4K+0E5EAdbcuGBVTTzsnbHqfccuEFjW0g4LmIn2NdJx5Mwwn6sZGWfKXVbfGcWd24Zgqh+0K+RY23YfzPoGFe2w4d2SsW9rOs03SkfF61d7pqfNYE45/0nCESm25td/tbcpWga3AQkRsAxFLVuSXRKEAAVVVEowRJg84hO7A76lU95bjsl4CoJJFekRftVC6zhKKJZ2oo/kuaSShYhGn1d+dfyRrdcyIlxsI2HeeKmXYDWqGWKcECSFDHVI3ualQxDX2o6devm6SS6QYVeyVQ1wrHhM8Enqko3J6IeiOV6sbG52roVropeV/jXiLuSIpZDmOq6SUyiWnJOxycq1/I8QhOl+tAJlWxfi7HucKiVUVcI6lmZ9EbXFhTzMk1aaN+m8MVKwbvW55GfM22ifbyJjS3d64tb3drVhsckmSSW25td/tbc/5ahxgYDOIZDNhYGixlfCiaCkjZUIBEMNLCDSKAbqPOmtPutgUIsMZbTbflQDmpKkVcYtHqys0zDqZbc3yi6TkOyR20NKefKNv0xknAP4dRsR3ratuKCcFakXFQYZ66UBf3JKHihcdVM1bK5xcXT9Zamt85xFMqnBmXm9wbmZXppicMP367WVUpjcbmTCmqwnyn7qiPOr1VtExY756sw3iQZn6ErUWjKp4umGVTL3hrUV5WOpXsCN3seV+pIjC4vKstI9Y0Lbp7NGfeLGmvHniQqTRWK08aHFgPv/74EAAAArpZ9PreHtuyq0ajWsPbZz1o0+s4w2zgbRqday9tiUkUprdtbJKSgrzrnJgA+YEiowBNzIgOUFYW7b6AYWeSHkKcGcWTEKFJbsKQlopv5EmqYJ+SEZ0LCemYjECEIIeaWAh15PE2xvJLLaw0Hw2zWipBks9DlCQQJrH9Ca4uR4akcpoK5qyxtR1vGdXppraJKw6vW7vXsaO51ap6Q2tjVs7g3qSu2TE2fmriy6ozWtGmgPldHxmK8X6xY7G9wxwI8OBCwrm+j++FNCbozt3iLpuV1JNVpD3uHmA/dXfPIUlXmcV/d4jvp85mr3V0H////////////////////////////////////////////////////////////////////////////////////////////////////////////////////////////////////////////////////////////////////////////////////////////+SQk1bZt7ZJSqBSaLosuB8kbuFgzHx4Y8CZtMWAYVHuxHUWKjKI4IiKfpqsbEY42Fpw296ZERJBqtjtefsQ2uohAIjMFsTrmObSUDHozdWpedwn4HMWQ0B/I03y5jIbk7Fd0jMMRYhsC7j4qpKVi51fFm6KyXeSYbYLHG3Mtsz2O6e5brt3zEnmhs88H0neRe2wLxlRHxfH1C1puo/zaBuNe0SaJRerq/e6mtBvJi94layx4kSBJa/h+tYVI8C2/F/kxbOPu0+YsKNEBBSRm13+1trCUG2SJvC7lcgQKwlaxgcAhMERYGM06/Vf8ZiAYJzWsxpGGcQSpcQlbib00SMhbK3epJlozatYCIOWs+80+5OykGngd/ERlruSmS7zDokkbGYfqq7cR05qShy7+E/NxyAY9ZZC8tqXUl3KmmJ6Iw32ahqNwfNSqAqSGoKk9ymklWnm5lpUu/GCJ65INyialFNYsUcNal+pXLn/j0Sq1IejdNq/Mx6R092MU1jGUxGMVqGKUr8PtKJdMTsEPPNRKCqlSctY3Nc5XnPtV8c+z/5d+5+fKXGtzVzeFa7rtXdSySSnJvpv9rbkPRVK8AIKHITBoEAByIMUEXgRvZ2pgQOxo+4YBDaCv5FYttAMaZUh6MlM+IdGFLOJSJWSBymxLohL2WLckhllrCQXDKN7cJl9kGX/iCIbxOsrDrE9gnqhJoq7bBrMHa24ZVNTwRrMfy5eJCI/l227h13GrHkeq2CqdltSbZDaaNTDidVMLNGqvUU2NOVnbOxtq7bj8YaNym04w25pZGZyY3N1DgyvJdRoDKwubxx0qJFdaXzw72b3juBC7OwNTPiJEbtOaseqqFSkZ9SPdygUjr+2V9unlxdyP/74EAAAAqCaFRrOHts260arWcPbZqdo02s4e2zvLRp9aw9tkQGS3td/rJKxBGJT45gRaLja+iSgSRpFmH8kpah7m9BApDhIUnadHJ0QN51yUZYC4cCr3mhkToQRPR5w2iSGPBxoZeaBZbBrlS5NV/pCyhYKXE/fEtNh0n4TaTFkVDCrgTlmNVssGKrHJC07eJrGNZs+xWsKZ/7vdz0rS2om9RH7jfTuBLrNL1gUpWS0TEr6W2b2lm3NSav1nN/GzLa9dU1nwaRd2riWTU8tK7w9vLrXzjdHdofmz83xqm7RK+TNpnmP////////////////////////////////////////////////////////////////////////////////////////////////////////////////////////////////////////////////////////////////////////////////////////////9kluS7bf7W3NcAgyl4XSPCZJcdGVFBsMDwUAlrDQoJjkBBgIvyG3ICp3TeS6m8halsadsGlDOi/TQEzlHqjYH8UeVC3IXKsE98Tce473YKfOWuE50YCGkPJ8zlw0wNqxGleuDQu3ykZm/uMVDElhYjz0jtjLhuYWRgfw1hx1FgOSaZFx4Mjhue8tI8PFGKCsxWiBFXSw+R8rPLFb7MsaV+9XLjdRMUJ6z0rC3HozzRGW0TxpobVAjOEbcC8DFnR+NcdxjvWCzgum1XONswp8x4eIMlXlpofjOLVmfZACSTtt31klHCJUpqCHAx0oHJB1+jwhCUFCW0aGacxEYu4HBlHKYLGwWjKwsVD9TVAQ40p4mEOgHmInOw2koYxEGEjGX7hqIP9E95DpG8oJAxW0ChOshZ7CJn8Q5CA/k+cR1IYAOzKZFo4TnhqpKF3VE6pfuWJ5X8F5FxmJArSC+crVh3fzt+ofiQqbuy1npjG7VZsMLlp48YsxI7ljVdaY9tb77kiRHV4eK0jyW79seRYsVjhue6PKxZoLj4m7S1XNq41S16xoFKTZkbszxZ8Q4avhvkCWkpbb/tbcKHDCulPCJIahgEv0/lKib+nWKAJVES7z+tyLY1m4MmBRIvGHSZaJKTTMCpbHYcTOFRK8bm2B+opEm1tm1i8J+MLnfumgRrzQYaL+u1LQUwR4eKYO9Di8q5DE9piRJctLlXszIkhHESdlrrMRMtzFk4WbO3JDlSrGTcJaUrVdJOojB3SlZ5kS+gqlnVO08uEhMpmY2CLKIvidjOBqO152yQU8vnVDK5aQqZ01qy7DZPpeIqHrdFgxXKAzoa+VMqujsVXJsg0YYp6wVS1qqG3Rj0V66ZlM8Ub6CklKzKxwkZ4zyNR3i6oev/74EAAAAqNZ9TrWENu480avWsPbZjVo0+s4e2zzzRqdaw9tiQSSnbJbI24ncwNmQzITbf8z8kIbrxU1GkTVnYLAmZfQSfJ3DYmWzgd9LCmUCtumGi46oMYoC0p5WmcqU+VXoUJeqTTtOzC6SlZXAzwORFgND4kF4NhUNiIOAQFQjMOMEcwaKBwDQZMQAoU6TAoQazzBFTIvdTVOkwhmk3LfNtLFKPpE05xsOeyJJkkMiQ74gGLcDX44T+X+994pFvqJ5uOqmJqPqZ/kdMn///////////////////////////////////////////////////////////////////////////////////////////////////////////////////////////////////////////////////////////////////////////////////////////////////////////////////////////////5JRaUtk2tklU6C4OBAskLqG9FnZjmzOrPTNPDBLuPcmoNAIuoVcf9XQIJDina6Ew7K6JcwB4wpRAa50OsQnMI5S9mUy79jq33Ud9mC3IpFn0uT5bBgIWn4zYr2Ncqo3FiSBdDFglCfblPHOuK3L6LZlhXw72TKXXSwr2ZGPKqeR9pucX7BWVzfYUDHGhtygdNSkUKXa48aJrO4FG/L/Wc4UigQtDH1XcBkc3T9++JIIfSa8eJBjqdVske6TWpqP5XFzezzSuUtpp4mI8SG/ftcBsSp6G6l37Gyqc62JGToxjYFpIkAAFKRy2RtyNI8pChRwzTy6IExBb0CBUZA+KK8LQM2VtQYys0iSEiW4/DpwKzlHqKxsqGae8dEIQQdyHYbkLdQSV1JuXyR2lks+WLTQ+4cOuBQ0EwdQsCkQl8o22I8XD2IljmUK3Oy2ny2G+9+2FvcUOa93gKddz2gsmc7iPKTRdv4KzeNC3hyp299SE/riTN4MsOS7dBjwqUmj4i73NRrrv3jxMfGKbxXMGXNdVgwt1pTO/ne7z/Wt0tnGdZpvwPi+NY+KS2JJRSdkltsksqLKrMMisMehOqKNssFlSYCiwOMM9f4skPBL6glmNOSHPmJeriG3FdtY85XJZOCX3d9TKTRSxGpf1Ilpdq/Mw9KHSbWTuHDbuylPFAynmjnzEjCTRUOyyIXeFKSRWDDJCXNHrS5TiFIQqlUu2Q0hFE3GckdFUaGotNp7CLYkwx1YaOSjYFQrG58ukIa51pXqV6t3CgPoEN6mIeFy5rCjP5qKJkmaj8Ym1mX3E/j7Rgt5Mle3tidQlSvDwYEML4Wx2NdCIqWal3WrgmEIZasJ6PG3NUWomRsNCPlOrLFRVItRMTmhKFIhlRqtViJP/74EAAAAn+Q1TrOHru700arW8PbZjFkVWs4e276zRqNaw9tiASAlY5bbG48YY5AAjKHo2chjIbkvJmhEHL9ocpBDQYWph6m044Naq+8rYzYyRchbgytGezdtYbg1Xsvr5KpeY7HM+V5xnSeTWutsRvuo88NndskI/osM/HFCl2hLe3vIok0SFOh6cjqlUz4RmFWqZGdsjaix8rl83KRYfPYlVA4wFZDo8pNiDqSL8T4xLaHWFpwpW7HICYMrGhdMRRwPdiITyC8R/uef4Bh/6////////////////////////////////////////////////////////////////////////////////////////////////////////////////////////////////////////////////////////////////////////////////////////////////////8kkkp2SWyyS05hgdDIWBDEzMKCABoA4Ue9QBB2mhsqgMCvgj7y9FgxNG3GozdYN+Icp6MquYs3Fi7d7NP85Io4Oixw+1q1XtT9VhdV8ltWK25zNZ5J06YCb6YWIbVVv0ertS3isiJE0IKwszVDqHdJBRSSZGRWzHE2JNCalE3sx7EtE+C8SSVwIWq6uOoCEM8BCD9Sx2RVAmWE8j6Tjw4xnqxjMlyeE4SzlHbUqfx/oQfFS4kcn4C7XCnOQ9jqQ+6EuCUH8TiCpDLIKplxCLs/QLphV0N8rn6uVLktnLBhPaKydiXj9W1h9EywqJiYmZElFF2y77SSpLl603wsQHpIaAz4fSf8QioKQG5Zgsjwt9Sf8lYouNudXblJYdGQUM0VQMesPet1zpbTv/lMEpncr34BxrS+G3dcV7a7CXRA0+SMmR1Lt4J8S08FE2DzczvjH8jwqZGZCXafB7P4rKp1ewHcYEB4ZR3buYZbYNfHzO+VLK36fZex3zvL7fgZvLa0SA9nzHiU1FgQItMOWrV9fXOZaUpj7rmSS1sVxP9Vxu8kfGNff3bGteJS9aU1/HmxJOQsfmSSikpHLrZJVtiw+Wl2jdqw1YAtQHwLrLlAJ1ASxUjX7nhN/9oC72NzfZRyLstsEkFXIeSd4bU7jBMgl4NbKIlL5LTRGH1rWaRFKMu8VghMCKsJdDy/gZoahhqdQF/nXjBJsQkhxeSjVcoVxPYsY6y5qAvDGajIkXI8y8rk6iJKtdM5PT0cSAGUfwtxuCPD1LhREOI0NQvqTbDKJ2OXTEGyPSl1Ubr1SsCmPhEokess0UrzLO8lWl9xQqNfmAX45zRP2Ck1SwWK6Q/jnQkVwdZYE8So7EszqqIrlcXNC4K9Hlc1ChCy+OlUQ0q5paRsbpId1eu1b00xNjtVP/74EAAAAoKZNXrOHtu5w0ajW8PbZlho0+sYe2z8bRqdbxhtiiYSnbL/tbMwlMNvkvyM9MQV+UsLxvsRG0UrEQbrthS0s/FBRF+x143giST922ksqNqkNIcqSgtY2oJJQ0tvFrMHv87bNZqq3F31FFeeq4yT1TF6Q0Pm6oObZsOKV6y8Yx5tcS7YS9WwaMGYEJdSUw8o9iw3r2Owszntkb4MXL6K8judp6t8zhGhMGVlk3HfztEF89td5fFKXe01Er7Zz9z1+bwv/n5vekK/uxzy0f5xHrabFYt641Wl9b8SHZxhQJCBD///////////////////////////////////////////////////////////////////////////////////////////////////////////////////////////////////////////////////////////////////////8ElJJWOXWySsZEICiukyZmBCW6YTamoAalooDmUiECv4MATfMbMQIzjLUGbrivwpYvOZbSXYkrCISdzyPRbn527XjJExvvrXp67JYxjLU+ZS8I9IriFSP4kB4SU91NpOkKRz90ejUIM4OESrU46pAzMlWURVlbpnTXZcqwnZupp2ZJpH6lGWLij2FDgUO5M+WVRRXKZlPphYjyZt7hMVmUv06Ro9OY/2U2VctrEePqjs6n6feq0yW6NmCxNx/FuMZhfVnOUuLxxy8V0PD9cWndpmTKoVDiZrc1srA9sq5GZSrMVqTcWadEBIlWy7WySrsQNErBmwWqXmFg2lk4rAIWo3FARZV0MBAZBJJeXLkLXerAN1biYiLsh8dYUaqXy+75P9nK4BaehMX9XlzsRWMXWcrgfsvFKlKi8FW9cVU/jvwcDm3ywUS7W1K/UKcVTlC3HatP5KvX7b3sd8r6Pnjm57ZXLOdPn000l4kSJG1Hme5pFiZoyOLcxvdu2uHWFCpfWJnWGy18QNRaba4OIVsUhQ+50pWa8l/er2J4d9Z8vvbF/PCzbOp3saTFK6jM9LO7wCSUknpJvtbdSFxEagaSmQmxlQSFr0IN0xFIkx6p6eGQJvICCC2ZU/QwSXJ0kAFypOwqBoVRjpCcSVanENQxHuZz8SCpJz/rX2uv+6szJx59xdcNlt5FAT9Q+lM/Y86Go0/UbZJx9nOTftN2i0re5ycoxTxWM2rszkpTA0ijucCN2hp+pFAbg2dpkx+ISaflksf+M9naGPKFR2klcDyupYhwvZGIXXhtpb/ve/0iZDnN4O9BLeQfDz5RicuwWz+7XjStcQqPhuGpTEHr7DTtw3KbNJRSmUZ1nri8ZsWIBivYk78tl8A9lsUsRuhgqNTFaPRG/8JpoYwnbUPVIiP/74EAAAAo4ZdTrGHtu5E0avW8PbZqpn02s4e27vTPptbxht0AWSXrNvbJKOQAoI8IBkRpSDYicS+D/jzqjehUTeTycduV4CxZO/Lck10QHKXu0yWJTEy5meXbK9yB2Jc6jUlYJx8O/KKB1a9Oy2NL7F4JMUCIECQ47kPFPiQGKSFO2QV6RPRKVjS1g+kXw37DNfGr7YrOUuvSalKWtBk3B3HnxXWNw72i+JK53ZoM8P28lsw4uvi09MYtPl34mPAzee+qR671ebeps3z75pS9bUprdMYzX/d9fGZaYhKL//////////////////////////////////////////////////////////////////////////////////////////////////////////////////////////////////////////////////////////////////////////////////////////ySkk5bJ/tbcqgFQB4CEHMBIAMFmSNIePrQQmCARjuQqAzkqHly6C7YOPIGr1HmYXLF0vLeISFF1HZS+O5Dcs1MkP99twS+sFsOU1jy6QxENq2FCnGY7T+XKXLgUp35WDXaW1kaDoZEUeKHLD5su4Uiw1dFlMBBQcR+masqQVC4hwoR5tq2zTK+VmhtbOxm2zs079SvNRj4NWOUyrVavZ0+zyRVwj2JDVwuVMyuLM1M8VilUMVgq4MiMjw2aOu6v1Ou4EOVVunBwl9GykSK9kWNN8CC1PviseJV68dys0WWdslZVfcABIpWzbWySpSOG04x2y/SlY5Oy0iAKgYyAqovMRysFZmMCpOxQLisRmXrNct9SzMrb1VApcpRLk9pJNtOLhL6RlYCl6+Kdtp1IzDixos/xdqUIvkGFLWDRBqtTyQZSmenOmW9cNrAtYqqXiuVjNDngI5rfxZWt9Hko5OnKyw+hRdrcVXXZGO0eJiR2x7fxXjdDwypJhbo6Eragmy+g5+d2iy6vGgbs+dRnvjy62zxn0Nw7M7Yn/1dl1lviZpWFfOZIVHWXCSDeSLF3S+JolaxMum7TVGABRKdjm9skqTgXBXcFCEEhhWmmTYQDMlwIeGNga851I1T86XAnJmuHVgZLKD1lswcUac4vpOE5ohIn5tyOXwrk4ZjX9w5EVTNtAal7ZYAJAydK59wud+4Ibx/GBIC1BlSQ+saR2IKjzlUkolbBY9Vh/GZt243L5mtElHprOzdl8YlOERtQ9BluCJ77VynkXKtrHCDXKllfGUzNLczlFVd8YafJofnLdSWQ/DT/1cpiL51Iw5V6muZxamey3qvg/dzl6BLkzIYZ3qXxaXRipGK0qqSytFt9ikco61+tHpVX3YlMWs2piLS/WUrys08zBP/74EAAAAq+aNPrGHts2C0afW8PbZodo02s4e2zvDRptaw9tiAEUVbLtbJKqsWZtDE0wE8hxrFyYK7UzYouonaNGpERaK1KyqPORRiDHRkKBBc1G14jEMmaZf1LKSKytcxemV2L+FrrwunG21YJFIcEeUaFMRzs0K5I3qqrFaHULUeIpWS+Iy7hxbxd7s+gx4EbefSRosuod3OuqOLt5e1rvobLeO/3l3psziLHcVQw3s9nfbjQKxLa1uXGcdzhMvvenpE3L4UaFZ1FvirZfe5bSUcpN+9vCctV1L97tWJi25N0VFodv//////////////////////////////////////////////////////////////////////////////////////////////////////////////////////////////////////////////////////////////////////////////////////////////////////8ABFN6ObWySukXZWMBQVP0DOw7CK3I9iMPLvU7IhAMJXP4Ondx3I0YScSodUGgTLUHBRXzl7WiaXajYMbmoxakQcZyLFdbUhhp52MTsmQFS1dsAvi0b6of7mIRK9X3rGw3hqNUF1TT1YbYeavmaFqC27i+WjYu6R1pbjZapnTgtbjQ9p3LtSrkrX8TbZKtpN2eKkZkSoUolVlZSrptnionc7gtwUTI/nXTa1rhHtvVbXLBrAvdxc2iNAkjWjwoeLWrfEOVaiXra3f2j5tBy5zTt0J2+pukWeOQA0StZf7ZJS+6TD9Dk5Eq3yVhQU55bpG1k7BAvE6kqQjz3LhAC+XukaAsEEYYWThy3RE53GKAtYqQvJbDZphF7KWTBeJqS3i7Ja1sa7AuNcIwIJIJOM4lJPjsQozAJY56oawIfieZuT5y5zJl9GcX8lq2s2PrQ5YeWGi33rNCVMrY3Y07fWhQ6bYXmneJbtmXr9+qFmRzorJ2zdq6xnVHsOWJJiaHJv2ngPYkKWI3VrjcCaLBtR9eLtw3mBD8eseR7Vqh5kvDl8VyvAxjO23FJwACUlo5vrbK4YgCNCBgcALQMyMvMCOgYDVTM8CgBcxaJbj/iYpPblIgDoiYpWIjrSTuArH4sQaPXifYvOQ7PxeXNFBD3DkMzch13p+pRO8LRhDKw1SCECHeJiuS4k7ADaGJ9jNkpUNLIcTQN0P0JGqVU+hrbPGraWOnUPhwojpgiv5YLea6wnlC/X9TP37Acx9O0PFsAwhcKgx3zErECXBcEIFnPILShhGRgF0Mg9G48UqPQyoavGKXJgj2rKxsUiujODM9hWeqaApaq2JPS+2981Nd3NutO6YlzC1FkvpyjN+r388GjJSGzU8ze7s+P/74EAAAAmqZ9RrOHtu2i0afWsPbZ1lo0+s4w2z1bRqNbzhtiAEk3bL/bJKVRZFK0CItK4RAo1pFuNoXMMY6ZcKWCR5KSrNyBCOQt3pY4kO7Baxx7zhJsrBqcSOW1Z6V8qoIbEIqO3Yli3A4kPQK3awzoWY6icKUepnbEUOlcmS+ixX8GHLEvG0wwGGLFg2rqPBtJqPqXE9YW84jQYMto94ur49vH+q0rLSTWHrLW2/PvceLSP4to9JoVaTXriJe+KQd29ZYdqyQHGf0j3zjOtv8RdeuaRMe/770g+sSHXOs4glv////////////////////////////////////////////////////////////////////////////////////////////////////////////////////////////////////////////////////////////8AFJpWOb2ySpttPdUVAmCOhyQzdMPujQJN5NVF5LdKltZ0HQnL9gqguNrBCaDDBUIiPuBX1JjVbbo3b8jdGUywqkdu9dopTPZLskDbEU6NhoQIDRJAJEYamOsSEQQSRXO4SbfLlxfpiJDjwO4fcfEKCzZY48OKxN8WSDNPFnjx7s8NH0VOIr1aa2x7Bkevm3B7MKKQ6GmUNTqtVkB0pmSrgvxZWFazdheKtcsL7KpgvoUSkePDa2Nct1IlcRbR9vLVfxYEe0SksLeY8N9qeWeW+4240mtRavJlqxACST1m/1tuR1S/XMg6LcqkAoBMCLBMrHBGELTNCkmDcAvjGL79lmZGwRd7HwN2CQEaAOylM8gG8rsv9H4fehXq0gQSFMdfZkbXlgYtAdR7XJWeoag0+al8eHiteeuec+Jv9DmbC53vewxH4G1afqBa+t4Y443d4465Vp7F7m5mhj0i5JJS/sxKsa1+Yqtj5C6axFpPTS2P0T9P1Zjkp5IKaH6KYlER7unpsaKH5DUn8aWNSmEUlBTSmdjUuv27sapJTNXqt+jqP1T6rx2/Zikpmpzc/ypKKOX0tjUvnJy1OXakEXJDEpvtyvYBJabe0v+1tzPUp0Bz3mWCo1oDk2AiFGRrQ0x22XDITBKZQqXhcjYVFkKpkeC9bOwogQ5I1tXVnJioenoYh6UT7+SmZAQ7OaXbA52Lvs3SJ4FDKZjyyFKyAX9TqjEHRIqDgOSPW+cDR2XPFEqj+RbdeUO1SUMrnL9P2ihiNyL8eMdvRb4EmIap6Su5FFDlyPwqtYjGFpx6ehlXYS7TK5a+zQIvATdWoRlza0sh95JqX3ZHEqC5RRyXxWXTjwz882sKoo9VeV+qsy9sEw8+tmYnrcRpZXEOWb+OcqjuMswm79uxqVXqa5q3lWsyvO/lnVnpTPz0Ruv/74EAAAAqyZtRrWHtu2a0afWsPbZm1o02s4e2zyTPp9aw9t0QGUntd/bJKyBNJGcFCh5i1YGj1It2GACiEYYkFoDLpaTKryuaEILTcsUfS9SuDd9jzzjpRo4ol10yH6p4ebmni5Cungksof6PNrJBYbXHvYO1JkgYxYCAK0945TQC+Kcvsd43WeajwWGBNaPO5eJSLW2tX+odJZbbiViQJNxZHKz/WN+1MP5LXzSK+jqrVaz3ccPq2r86n3TNb2lrST5x4FM3+tY9abrqTca+rXr9eJTFo94N/S8OkuKwI0XFcwrwaw3///////////////////////////////////////////////////////////////////////////////////////////////////////////////////////////////////////////////////////////////////////////////////////////////////8IlJt6y7WyS1EPBYOkidQkJ7TNcQ7uGABEFBwpeJVFMAXgrOa7PPb4iRA6A1uUCtNKDAybBH6GYqFR+sm9WlkgmX7kZfV/2gS1h83TP98XepX6nEkQaaMrlKzlWtDcUjHHkmY6t7OfuDslhxsMmHtrTOnqSnjL8OFAbbM7Y4LDKuVGh7O/b5Yz7Uz5dM8jdd7Au1sq6cXJUtEGsB5NApdVS2gq9rVzGo2vLfuH3VLwatjuD1pcRXOPAVkODncbb7DLuWdlszS/bqBHh5iWY8wsOpojt/S0HOI7cQAiU7bv7ZJSAQLlN2BiA+SpwKWrHJiUfi6cjpB5JGFr4ZSrFpkcHUfeHSETc+DPIhKFklAi6osMRmSIpYmnev1gZCt6p5siCBa0GQekncf6ZRoJREYGAA2l9HUpyUzBFEJIIXltVrHHVekj4+UxmsCjjNiPD39XgWra8lpt4bIcO+IsR5qzZW9WRqcZJ2/LbZxk3WJSGoX94fms3fclX8aF4kkXwdPMS5xC1WaVt8WlNwYUSNdlziDGq69YWIcsD/GX8vk1Le981tTESG+BIZbetv+1trCAqGixgyhsohtgoACE0ZlAkNEnLarmUNV+z8HpfiJaCpJxjysjkILKHm2CwT5Fi6hYjLKVvvKzp+Gxve6AhIrc2sXXMjm8i93DbaHSF0ZcsnwYJNTDIuDIOkC+qiDXPEt5bnIlKOJS9VUFDTCs5yl/TCPOV1Q3njNV7BZ12aLKroCmYiDGMcirQlEKtPVUD52f52H8wM/TieqYrMF+qT5GOTssAqGJXpW7GjDyc02daLXzjh2foaaUinSKaO1RnMaL1Ci3KlebGZSwqNZ5onwY0aLlnfwWLEk18YnfKisLFIUWnrnOc7teLFP/74EAAAAokZdRrGHtu2c0arWsPbZ01o1GsZw2zoDLqNay9tyAEypbd/bJKi4mk45K4ig4ryERiJiuShTaw6WLzcGIc7UOqjVknrOKIK7WTiN9LG78TWQlmIRw5cgJhNdc5EBIKcjimUsosi3sNyZTPanwvCCh6SpNjcTCsLy1F5UbuFJBmzCfP5nKO+riWt8S1v6N2dR7Rb41h+05iUvAiuOt1ht+6x809XlIUkSkXvG+HAiPmSJm3pa8eH8brGxmLrN6WrTeKRp/usDFtZlhRIXmlzEhwtYrGt4dJN6pAiU7/ACSq//////////////////////////////////////////////////////////////////////////////////////////////////////////////////////////////////////////////////////////////////////////////JJSbe13+1tyqCmbcwsOMQaA0MljFYWnTuIQ8tZKYgdBGkI7ffTfqtNdASe5iShm2ueLijWfMQgkqhtw3ecB3IAFjt3hlus1EJjJlj8OwIh4O2rXpxdyTpM1QXyKpdvnSabTbsqluLDYmaAvVnbLs7JEvHaYTrTc9UMBTwmJFvS3t8R0ckbDytJWFkgR5LOFoTltHnohZd0QhDgl1pwWtK2RdOLDGeZcUzdsbGnwvLCw4t7xwW4D+8W9ntJIrCzqfCxNGy8v3sbV9LT1rYIjnF1uPazh48bwqbbkAEipbLtbJKnsHJUrCHGcLNiw5QZSKuA2pat7izjShgU8UTVFBWJjklk2nqULsTsf+HwsIuuLQKtsLiGAIXpWvDqThlFJAMPBIS5GgQ3NrLY+IDDUUQVAwa15OjO0OZmEnTGFYJT1NH4fUwR8ZxDs+mI/D741ZW7b9LEna2sIhLKSWPu1uH5mNzWUUlM/PRimqxujimMft1rurten1KI/L5ynt55TVjlafrV43SUVmksa/n3LGc5SZUmGXMb/bna/OZ/Xp6mdqx8Qwu4S7PDVXLDeeWrmsvq01J2rzuFvmu3LtzCrS91d1U6QQiW5JdrZJVghIK0NAcDn5PeCqBQgVBl1RZuoyuhEJeps7nbqdoroIOIAHgeRuCvIHhY6By6iGKAGs8bgy6Iu1yUKKGgkZwxdFacjg5VRjLfjpp05m6KtBfy/xGCP9kOiKdm04qUuSNVC2EoTT9tS64PhWIBCFJNDerL2sZGK1Dy5oXAVjQ2Olezs0BVtxPEQXhWol07bpWBQSKyG1IZInDQQhZb0srEpZ7HbXsdbc3UmvhqTisZWxRqOur6ZXUByhZzEku/7x5i0z+PvFtSRPJBvDgRnngtmGG1Yku47hAtLSHZsxMlFP/74EAAAAoAZtXrGntu1Sy6rWtPbd1xn1Ws5e27vDRqNa1htkSWSZdJbdLKgjRMSiKpwgzJwrYCCAgXhdQtml2IgOMmkEBnmEhrzLCNedmdgFbUEl/29XSylaQjxFYRmUTbk8y7nGl7YZD+G6evCQgX7iZzcAO1ZWUIAsvlYkcscIuhFLouyugt7K1MacYG1YWzRNk9iyTqUEafR2yIoGE5Ib5UTags1oM9soVe9Kut7iZkRcdYY0cpn0FZbk8jWllfQIhmRIMKrK45teLSr6la1lvVuviXW4tYz6Jb1j1hRc5zTGfbF9Qpfems73n13XWL1im8////////////////////////////////////////////////////////////////////////////////////////////////////////////////////////////////////////////////////JJJJdjk1skrKxQQREgYTNATExQjADS0vWmijQIA4ABjgFlrLQ0w4q7PUKuK7ehiUMQ8qq2aONHcQKsEWH+qvs/6uVgXtZ53tr7t6qDgFFIZTFZo7VzAeDUb3E5B3FKzEwQJcmKKd6KPKzk5rp0YacyyHUknBwvh44R3imnjPozrErifyX7dpGRaPJ2Z5psV2nF7I+dUfHUyKu6pZGR3NK+fWmo24dvb2mjw40VhZYdY+KwGaNXMCTeNwosPNrwIlt2iPoN6tU7nSvi5ziHT4iwbQr1Sskkop7aW3a25AiuxmYJhBx6ObchaQiIljFlwGICBF2gIB0iUzmwDIarXPYTF06GltzZmvOAU/VuGyURkL+dSUTzpT0AKawundu3G36l4GVl7dmexRrIsx2kJIEDNIlRSPjnWKhihJAYpxLkM9Oqo1lhCEsUQ5ButI9R0KZmBCHVpONxcXA3jgQs9DhxGYi5KBmHDMLsEYW2dG0PmV5lSwVQmmxOn4zIY9RFYace72unjA8ibbpaLbA7sxP1lghtrFWils42U7JqdtxIqW+8OLAtWVTRtQpG3MF+xabILH4DtqpSfU954T6ekGIHAEElOyW7ayVWWyw0dJnYgmXINHEhJMKbAjA0WJokusSmDs5y6THCI2sW9TK8SxjTDZ5t9p2lBQHLybQxfBpD9SJQaLrnZa9DSXDk9aSGXCtNcF73+fdnrPH4fpym9gZ9RGdakYZ3OPw/rXVXLBJdFB02GFqMTjIHZfaWQy6a/HcZ9JpBEnbXs/Mnd2NQDhHIceJl4cOFKqvxEorNVoNvNnooei0us0G8b2cKldPnIM45FpfVvd5O7n/pJy1Vv01qjtcsVbktpsqTGt3OrR97by5/OfR2e553cNWO/fuWKfO9ay7jzPlytUu8tYd1vK+P/74EAAAAotZtVrOcNu2q0ajWsvbZsJo0+s5e2z3TRp9b29tkSUk7s5dtJKh6ivChFmosTFhelJB10VUBQcEroHCsSZEUF06zYGVMzlS5zS5agjWqReEVtv6Owpcwb9qzKrMyz6mr3qCVX5SDUJRdhVmCWIvvG3qAymbSqgTkguKTLKi67DlsS1lsDu080dzhiH4ak0of+HH/quU/lNpkzwvNZkVeO0lqpKL8znjhX5OWKG/Ta3dz+3QXJbJc6lmzzWVXeVrVjmf65vfNf2grY451cceZax3rOt9erU/Husfz/WrWv1/O97Ww/Ln9y1+ud/WH2hbX/////////////////////////////////////////////////////////////////////////////////////////////////////////////////////////////////////////////////////////4JBJLscmtklaKlOqIuqex6DyBUIu6gChhC5rzvCohug6SfcjT0TyJBP66hrDjzLIhxbUEUbC01R3FksG5y+G4cnYdgF5pzPWuxMtq99SrjDGVAhBwmwj35KiUjASRMy4KE5UGpEUaSyLII4XlXwkckkU4LlTQINlcqobapISumeK563LGR5MLq7tVwWB7ZgZGpVRF0wvHqjjNstX7ukO6fh5zed/VSuWm6dJQoUr5igatAfseJILVEjxaR8yvNbpXEOet77gWexHKNXM+tWgO8VhXpeLfdI00zPBIAJKtzk1tkrkFv3/LDZEA4wxKPDix8MKIBYdphAQ9yd6KVt43UMAODnEe9LFPtZIyghgwRRaCwpyLFs4o+UlPG6NU8HUdDBU7Vqkgs7nKJVmQU3BGANchYyTRL8EIQk/cEuAvSqliJCgU2olK0M0aGZrZH24QyNxu9sqUfhdQT3L4rlLtuOxdlzRRdwRsYrg+bzIRdXaFJ17AcKUjzubWyOE8e3dXg7gxLXrNuHM2zy4rbWr59JIMesSt5Hmr6zXU2MRaa1Pd7Gxmlo+Lblmr72j6x6vH+IeECCknY5ddbKugHATNhQAN2DyMwEBCpuNBDlIvNdXyWzTpEQWD3goAFZGUiIDjREGNVQ3ZEx5DrORlmKZpgBKRDcQk8o1BO2ztyr252PP5DsUBo5Jr8vlK4jxSRSlWN0yQhIXpByCmQUIVITi2e60wAXgOQpqEhylxUKtLlR8K8PNdgpYUcB2OwkbCyPC2iSkPHMN4uA+ybMb80z1WkKVEA8oBvlCnFkepMpXZBzLjmscauNxKNrAoXIux0l9L6W9kW2ZdEHaI8Y/qXbnLUBzhwV5sf7bLbYbQLytVnfg1tbeLSzQr1e2btSRbx6P42okWa25YVtYeXP/74EAAAAowaNXrGcts2W0ajWtPbZx9o02s6y2zsrRqNZ09tkSU29tdvtbcOGSGlZUmU1ZIlCJnQHM8T/bdvRYa/XjKEKFDRTRWCHlmQ0xJMVjScrJ56F0wCkI8m5S2vGm1cRwEzWLT1qJN5g+ClEKtaoH1l0w6LhA8iGYrGHAdmfgmeQVp5+UTlFhMXoOv7tyuvubk+mYsn7YhiYjec5RtVinbk7MWcd1pYtqHbWqV2ZRL6aNUl/lylraq02capK+O52rb/PHmUnrXd41ca9jO/vWFXlnD7v3rvLmV+i7rHfLed69W5fyuU9/8Ji72xXtXbP8y/DditrnLtNr/////////////////////////////////////////////////////////////////////////////////////////////////////////////////////////////////////////////////QIDKdrt2skooYMqOiIhFGyQBtVG0oDqE+SAWsT6DMbHDBm5LcmoEQ5hUeZy+qbD6rrGAT83VU1PBQwRCuWcYap2vr4ceIyyRy5+ZfZIT8RwjNyTKZbM2Oah5EJL4Nwvh4owgZ+nuMBzN4esJMeZeFw7QW4hyrzc4QZVXSj2t6qZzZWZ7GVrWqIrlZWv72gQ8S0gKVwzlhms/PVTwauDUtQraYtwYO5Jp1U4by8ZoK1q7VhjZd1ao0vbL5xqsCbVGKFje76jZvCmvaJGvHpbcmo82fFpSPqJLSAAAilNXP9ZJUCpDPihJPqUACLgeLBwjVED9v+YBKm7sCIG9C53PLfQco60wlBoCko0THXt0ESGIy6mE0laG5rmYhATlqlHBJQFcVogYSXC+LPlBU/mFO3Lh0w8b4lLoeCoLoslSdihmlPmpm+7oxSJO9FOtcn5fHtR61blzcGhRTW4b3c/JkMamJiXSuTYRqklzAYZt1L92pnfvWL1qSQ5dpYzYifccr3ZXWsVLd/U7X5dwxwllXuGq12vavS6/jV/HDG/97CpjZr8uayzvVu6y5jfwpdWLV3m+1u95z7c7l3Dl3AAktJ6uX7W3KOLZpxEoZXgMBMhYI2UYxLZlgNqAWGViCoc86piap0CTTrI8WTkZCn+iYpW+q/lyqQFVyZjYc5PR0VbClj2qSG5DSzwEDP1LYlTw0MgexlFsN8nptuakJm2IYR4jyqKiw5DxRaMVDhAhNiSRB7ne7fGUea4a29EEtohTAcKOXEGM5iMwzrhQszsdF9wU0dasyw4icUaORBPSWG6dbKrnJuePFjCiwoX7pPTnqhRbXqansvTw3Nqgoe2XnxdrY6QI0N7DhWrMysWWCIoIEdzYW9SKyHHdNj6SGuH0OzfS0WRsZ2dgjP/74EAAAArdZ9PrOHtuzu0ajWtPbZxNo0us5w2zi7RqNby9tiACyZc7tbJKw5OCSJaB3DQBHYGCIUu+X8W0q5Rys8aB2MDq4C037UKh+1TpLL7ml+NFuGGhFSU5TsfyikYC6+RqQEgX9uu++juT8FUdtqSL03wJJmiq5bYoq7kQmjU2s6wwyqZ49ZGZzswt6eajOWlPqGoY+40RFo5hrulLxKYYLQGzG499R3seJDReGp9Ef605xqXiP4NtRJ56Qbw/WPn6kmi0jfe/bws3he0mMWq8q/hQLwfWtpZ4GfFzS+/mtIOcQPmLFK//////////////////////////////////////////////////////////////////////////////////////////////////////////////////////////////////////////////////////////////////////////////////////////////////////+QQUk9Zb7ZJVpCwS+QmDIugG3GSyaSXdCEDGUwGARSNBc09ARkrRn5LUytrTckwkm0J5WCgKMLIKxwKXlap0oswTFm1V0mBQ1ajbx85BosHeS1jlGQjhUp1XBcHY3nyWOMPwsp29yfKFPVd3zLjULVLsJ96bo77e5nTlCvefLBWdC6uK0+jPomNah7j2coLDCV1otmBx3ptcrYvi9szSwn0a2a2zuV08mxCY3OBXcl/TUk82YO56xI9PNusOar+TSrruLuHNArS3vfdbzfMKQgBJJ7Ob2ySjIo8I0sYcEkVRjRQ+YoSpYZQRIKDgmkvY9Z/GPLCXyGDKhaR8UHkZF/hUhhDHWQPGCcRZVws5r6eURCIU+5pEFs7ucEYb+xtzX9gtx2hKHIgkyHqZzRJ3O+JDZRhSz+O31lb6bwnrkGvp21YeN4foL0TqSWDqkH6rx15pbOVph+e26e3K4rqW8u4241ORz8onOVM8dZ15bUpa09T1KSUW85TjYuU9HnScl28+2cLFJnldnqK1zOk7fj1Ll3K1dm/3ZlVS5blNW5bz5uX3bMxvDLUz9nt6k1UrXahBARL1c32tuWDEAJGR0UCHcbBhUCTUVqqZJCw2IQdxVsEpdaKpnDIF6B5aoKBlEGC+UMRVuyfJDivWSV7WEp/l2V53nDi7+QwJSv3VfuQqdAqBeiJlwCD83D6HwoCMh8GiX5YUp/OlYuDupfMmXHwh2Cxt6moq2PJ+uLOf0lGltTSeQtFHGzGhEbHkHF51C4wVanZmY/mOA0K1pcnTo2qKRxbY9k5HXUNPrcJjhYfv8M2FO9fLCrUSUhq6ZcWtLl9duxSA6W2qCzwneqNyKU9HC8KHiE+aJ8P5mpSLDnPCnW8y4P/74EAAAArjaNVrOXts0C0afWsvbZvpn02tZw27kDRpday9tiSW25tL/tbcn+2B5wY465EeFfRpAoSRQQrXSq1WFrooQbTMMQ0pMGk2Gazqs7uv+oQofOsylYUjS7lPd1N0lZoVm9pqy94adAyAnXlTKqSkXMQ/VMCljPNFyWNHo4GU/ZHNtZo0CerE4sKuxqCzNrGrILOytkRXPXbiXqH9yQm2A8opaMEjlSJBl9ascBqtBgYozSPNQGSjyWC6aIzMzQMT1zBjRqPbSwoEKLeBak160fzucfN8btPEizK/etVpm1rQ4G6eloUaPuTOtVfxrf///////////////////////////////////////////////////////////////////////////////////////////////////////////////////////////////////////////////////////////////////////////////////////////+QQUTLZbrZJSqJYey8QGDwzT5imJjQEWHR9PJ+KEuS88PGuBPuuiKZIrTUu7Gl/gJdpLfxtmAcKaF49vPWZe9iwcin2eLxn6sXl1NHgCFyxZnYbSKEIhvJM35iLbJGXlREV0F7IpMQplx522noPZppZPSR4TC7asObgzvG9RuLgwKZT+FaFFl1BiSRZ7rqE+kZ47OrlM27eTYeeke7qLFU1Kv6UnpGZHr2H41oLxY1JqJE1qfOvhuhbjZu+pNDaoTnqNW/7jbGN4lj18W2pos1yACUXbNvrJKSBVfQ+MngMnKAQihoxJxyZBZ/TBB1Rvo1spKkbwygspJ0K4LQkL+a8iOjrabtTGU0LdN5A72SmHWYoIhASms9cfU0bakgYDFQ46M1C2ErRf9gy7BWGvhpKuxDCbVUoLFpBAsUUAgB+IQ5LobderX5QUEggurUppmV2Lly3QRa7awmJFfsx+o2Cb/L9Y0me71y7IKbKVYWdX69NhR8paWXyzna+r0rr7q5c/tWthumqV+Umcp7Uz3y7hnWzocLWdfuNvDO1d5zHLte9Xtbq1OZ495Z3n29sDAARAdjt9skqUrc3XJRBx4ZCEQSiRVRxqokAeyoWAVM+o0BZahFShGToHLITYIRELHMU90sBL0BEw8cuWXWXgclprNTABZTOvg+jXn6pzARllLKKGGQdRLA1I0wIpKhiBwgGBklsD+NFfh0X1FL13EWXszX6K5XKRhX2bc7enrOC6Y10wm4SOAPQZ5rIYiX7N0tFY3zyMwTxH8jLEj1UDCrkKgp5zT7Rmt8MUzPDuvVXauiQaP4KrULHDclFWNe6iU2ruo8HD7Wmybba59lxEboke9ZF3LdmrAcK/xHcCjVC8e0ZjP/74EAAAAoXZtRrOcNu3+0anWsvbZz1o0us6w2zlrRpta09tiAUo5tLfrJLAqOdGIxAE+7wAVD30sl8jwsOly0Es2KAnlU4rnpQKbQKgw3iQ6FsTKCGjSBWeHBD01iVciD+yl5Zp8IVYzgypRwSVQZNYs4UDK5a12wIVsKwj7xvO274UqEcdgTKgfiapJdDzi6psP1WpKW7reden7zC3NSPHtXvynd6mfecxy5+OWF/vcefh9evcxynccLOWFipvWf83d1hUpbWGdndPyz3C1+9/+t77lnvWOrFu/lf/ljHDDPC/+8tY56wys44Z9tVCjX////////////////////////////////////////////////////////////////////////////////////////////////////////////////////////////////////////////////////////////+iS0lLZd9rbmmllmnJxnBagtAISqGolQbIrKvCVF02OJ2FoZZAzJgUVLFIPApm0ku1H3KexF5igVmQMgigidW7Vh+DNWdN0hqNw6DVp2DYtaf4SUR0/mYbT85mM30oSXl5Va5dJVhjJ5Sxz3knhMESxhuR0tsVoiw1NAhOnqkcFMhTphXBDFpCj3WNR25ghtzXPK+q5tjxjc1c/fMV+1TSPGZvap3cVwgO4Kp1BeuUBUzsatjMzyA8o2wo88OK9zCmj1eTSMsjZDi4YbvLutRHzphe4gyQ9s0SFaK/q8qzQAQEmndLfbJKhwTnYujuHvjwhgODZabi8jQPC4Y9ODr1JluDhHW8bgq8hF048Ng1rrUkOwsDLAhWFczlGFEk0lcUgnYbdlzFZCQdCaGpAkmrR4wAavDlHSx9lr/OumibXJ1ymRQlV7vQrJIiW1py9Yv2Ls7KL8JrXM4nbv9mrVHMTEos2Ks1D0zN7jVNNWcKWxSW8JRdvUlBT2rs9L5dcqS+/YnIclsonbNLHKab1jRdu41NWa1ipScrfqi1V1K/wpK+dDqt8s1PWe287lPXr1K9zeGdBvK9Kae1apOy2N3alfdLX1rC5SkABky2bfWyURCjFgYyOkQysPvQQLkScMeRSBIGeFBMvX0JB8KrrgAbHEcfTGeoZAodmcwSgQVCY0WRQVRO44EJS8ZWlWVglO0vVHGHQLpqojlrXiS6YEhkdIQUzTSCAnkni3Bwl+NMc6+kGJfPt8Uw40UxESu0OYILdlDH7C/tCu8wkI2ZvlkPZDkuZAuIi6UONvVkSImW5hZ0MhOWoMFjYWZySjhEmV0LfhzyZex4GnavkXoerwLNm4rBAo+hXeMsF29h3xWC9YoFcacsUi6nmvDxnMGrdiO2v5otX0eNJA241o3Q//74EAAAAqxZ9RrOsNu2E0arWdMbZudo0+sZw2zkzPp9ay9tyQEkptLfrJKSjMUf8lHJn0WCSSFJYqzI3vG/pIW86cwdbhbAWlBYM/Sp1Uy7zG0Q0VcnZiDWwrBenC5qy/krrlgLMyykvWNWC9VFc3lXl0xBL6iSXtjdxWCOvZSw4IR41Ij209cktxGWRutjjUxpr+Fa9y39Lljrmedqt9yM0tLy/hlWwy1qY1vWGNrVi5P02V+znnutrHdrdjO9Zzw5/OZ/f5e3zeHLnbu+7xu43caS9yzb5r/7qpzLHu8rX1edxw7lqrqrzHtnYb//////////////////////////////////////////////////////////////////////////////////////////////////////////////////////////////////////////////////////////////////////////////////////////5JSjd2u32tuReQmxQRwmjAC+UAhbZLluCfTEX9MBCTsJGREMtHUALAZiTaQWthngJAFt1Xw8i8sUdhpAurSwY5Dzxhcqp3MjU9Bj6VogYI5C7ElpW6CaSC8lEoTh+C4TiMRxrXIKuEnOkg/JCEGUI+tD2naB4tMEs26xscDSuH1BLCdauOj8ulUkltlE3Aw12RP0ssq4nucqCySWVhXgh+rXHZkU4x8Q0i50+heiP7aoK7hiysVpLrn4KXaWXdyzZ3Tq+lYSOLndQ+XOxw4+q7aubO4ufavEwgAUjLZt9ZJUESYCngvMWUlyNqBWC/sVPKiz4KIYgJxSkLBZqiEgSsWIwESgyMoJZcm8wuG0V2LmROPZuJquig78NpDmIAzxTSIt7GHMYmZz6gb6RmB3cisPwG60QZI/sgZFF2RzfQsJ53cl78Q86j0uhE4bZvKaXH8JzHGvllhKeWJizKqGlps863Y5lZxwwz5jVr16lzDdiUU2NP9rD7+Oc7Wt63Y79X8cc8st53L1+lzqXalefmb+uYY2auOOFNj3G3lbs63hq9lZvduW86buredrt7vbOeeX54WiCS0nbNvrZKnsXgaYSJzQ9jKGzntzKgki2WGBItXphCGfhqgDBaQCBn1e+xGGzOGgACDVNFKYqAj4gEAqThj5W1hcsRSaRUmskuX8ZYvxkZrjtjeN23ob8uqkVhRjDSYh6GIxSqYxCFEIK8c5zIesr7kpUGW5KGPHU8CGjIbNAjvdUbKK5wW0YlVESxKDobBjKY40A8YGmFCPVcJ1cNF40PV48J63xXOHB3fyzRVY+rWfKsh2XcRSxkJWmeaeHRzYtRvqI8pTGouKUVbTO7tWWNHhOaueSXg0iwX72bW7wKa3ilpsf/74EAAAApGZ9VrWHtu3+zqfW84bdypmU2tZw27h7Rptby9tkSWkpbNvtbcjOGGWSDBlnQgVi9MoWhghS0vZxGAQhHNgwyFdAoi0NALlKYZCwVjQEsmDYuh7GxxRE6i5ihBMxB1mHKywPAtLS15KOqcp960Rpk4bpCSob35VrpC2za5M4NnL6NuZkUbAiWtaZ3FcR8TVVuoUrjelHCPNCaYMaI5YTjhC1mLF3qHql7RmqC4xX72LpbgRo9KQp9LTcp38FVQaRas/jtskF5Hj33qy4cpla4Vi6mf0k3SBt3eJTMKPSJJWNFiPtQc3xAgVy5wp1Y45bgb///////////////////////////////////////////////////////////////////////////////////////////////////////////////////////////////////////////////////////////8gkopWO32ySrTCAxfggMQqiG2np8KsheuLFOJdr3od6JpRkgxJCTRwT4QOzIQRphI1QPE4fVV0VQotukmkgGVQtuqZz6vHJJTybmzGDgaccjtLDYcVExhyKEPryTGS+aFB8GSOLRa7bl92VzcRtuBKq77YXoBk0zUhijmZ2JzlLDFzV6PQBLnSe2SuZjLsLeHalDes53+261evT2ZfuZqQdL7FDMZ7yv2r1erM1Jir9mjjPccLUz2Zv7q38MN9/CaqUn5alOeVJletZ6odXfx3XrTEvs55Z0m98wvW7FBeTgAFEy2be2SVN9aK4CojFBBkZ5kSKQKOTDAcNQMbiXnbVtxL6LlqVKAqRAS/27F7GIKyg4RpEDNZSzFfIMgaWSlBKzxuhawEFsrR1ZM3Z83aWBMctPikZE8rplBWIs2YWhFAKul/vexCNPfLU5qKZlcqgWHZ6TZ8syalrUXJTJprCkpIarXK0xcllafpKGCNS6Ccbs3q5Yw5hLOW6HO7jM168xhUtTtHljb1Ku3aSpY5MSq3PXbdqtP7/Gpdvdz7u3jvdWcwu8pbV/CtjvGkpcpq/f/9Wr2c1ylt2Y7TVsJulrW7QSwAQS25Zt7ZJUlyoAqcDpOY0MHZuYGwmuobLVUQSnWsECgkBIZmLs0tCqGC5m1YoITebcvyTKs6bZ/CIdlREA/ctiqaLcofZUYgK/00k1VE2JwYzEyZEiHaLhvuoYK+J+Z4hgMtVitaAMJxqINhgbpTCyW1OTK5PRn0RURKx1yuMPmGlX6fVi7mVr09WpDoh/spux1Awyyz4xuJlsxXVPM4qzUkjExbc8NuKbeRFTDirK7jNkkFXTWmmxiVmY40tsQW+PJXOsTXnT/hvs2mhS1iV3L4unUsj6bGN+NWO4Tz2mjbP/74EAAAAp6aNVrWHts1W0ajWsvbZoZm1Ot5e276rRqday9tiSWUprb/tbcn6JCm8JUJMNMq/OIVg0vVJFa+J5F5YW4J8BUTCXrBdgWGw4sm2Soge7L8QYNKArhskiij/Jn1q86phMSTBpUhcaogpRNIn5ZOaiKprLts81AiDpywKoNS9jRVA5rqTMaNnNm+R6t6c30WBeDGgR4cj2GuqtzLXb5mZYz1krZtj/Tm2xYN2V5V69jaZoUKM5bi71Rwl8skdwzBzBxbG40afcGNqeeD6P4krfW2NNjdPNCj7pelMQpJ5oM0OJXNN7riWDWJGcpP///////////////////////////////////////////////////////////////////////////////////////////////////////////////////////////////////////////////////////////////////////////wCWkpbNvbLKo2qOKlQibRmc/WOBGUoeDgJRVW1TAQgoOVQIyXUQmdMEF9Xmdsu22qSjHk7XcdIiHBLbxzGMDDwywysTDQqJD0Rg+CXZjU6IGUsKy+pjFUCGKuEllKqxdjDHiTtu21vMRNwWCO9mhtjytLvJX0ODvdszK2Kyw6zO2tdwpIWt2j3xG8WJutz3o/sryWO3JtRyVj2Q5eUytjQXaEoXFY4mIMNlhvZKudXGbVbXjW1hrvePNata95JjwnOHCvieX41ApS2veFHzSLAmtHxB3IiS0k7ZdtpJVAVdpggQTBTKDQ04IJCBdgQoBoRpztiIAJhimZj6qMptoE3kvM8gtlrE4SyRFN7EEDGBC2xVlliG1vo/qGI2KUKgjc45HFKy1403Kpp6KF3ITEpHgtMsiwuS3j1ixkWEOLgmi/oZAYEiS86lM4qdDIisycc7pOnOOA4F23q+jWpKt9dTTQ4lfeBir/39PWlM6b753EtF9KUzeN67ha1r7h03W+8R5M63qNB22QZM08npncGJBntWsm67xuuYuveXO/FzVu97QtHTIkpJO2W7a2ZHkZBJIpHnGbghycII7KD6Ki3gCPDBbopiGFEIx1Ly3btNFecvQquglSzcHNrrC0izNHMvMWrhx31mF4AIICjBGChLU7dOtRYS98GEFs063xjr+HgWNnglzcoSEpMb5L1WGGfb9RqM4DgUigMJTj/NMx1iHclZL1Gwyrov5b1GpGtgZVWn0ooEIH2GGjz7aDcE3NM01oghYIqfT4/ESTtzXJBy5n2dbIfigXOy/ljZ0MJ2XtXtlYS+h5K0ZWLqLBtV/m1aQIDhhk1H1uJ49vvCWzdvQ9jb1g60utoeyPaXXRbDIQzC7NNbiOOHCtIaHvn6ob//74EAAAAn2RtTrWXru2C0ajWssbZuFo1Ws6e2z9DRqta5htiSUSVI3LI24joiCkKxM4gEwhY+QIoLhwsMGGCChg4GAP4quBKzNYDBkF3Ef6MMzX6zxrTLGDs+cphjHjWPB38O4uMx1niopAz2zGdQWVCToEWhF6SkHuKihLo/4rk2tqyuHIN6LtIpRxeM7KpFcvQXBc4zM4s22HVV9rhyT1tNh9RviWzEgWxRxiNl42dX1eudUjb1fN8/+tt4iVd9jGOUi+s8APG0d0d/6tu7/rZZk7adv//////////////////////////////////////////////////////////////////////////////////////////////////////////////////////////////////////////////////////////////////////////////////////////wCCSU4m7I24vho78oKHIegeqEhWSsGQ0BAsyBcyp5JFhgJkPJlCdkl2rp6HbcVhzcn+bdvUTS6Leg4wmzpLcaRoRSHB1mPtEq35z8ZZgSD/R3ZbfHksIQck9YdxrQOB8JgMB2JZ5JAMywShxiJIkLjlbw0ny9unsLEIlxHicsKje5iII6PfJKdoaE4fzFbJZZdKxaJZyfSQEjZiWFpyqeVqi4xZEYuhaJFVs2TzG2YIGM9T+ys/U+uWdtWW3LNrXq1HlY9CdIJ4Zaujhry3Eb1oo1FzlqNSzpRKJMucv2tuQIZF02GnoaaGR0aLISmQlKbECRqmLvWGXKTMJ5DoFAYMAtMQxcF0y+rDUUwMBZos50AJCEi2XzTXe5zsEW6b5LZlUDjgeK3pTYxNEcp4kKPg+TdNQ6ihB8GwCmS51mihxeUSnTCN6Nh65o1ShgkFVD4/kOuok8hyPJbEWaH+rlpVrs/XzK+b268W6db4TbLEYavZluHGfz2jN8FhWWqdSuN8MTNiDClvrM9HJ3fcd3XeJKTVn3Fjv87teB8sOL6zH8eS26WiXk+La3rEB7VqtA1PEhYJJSTlqk21txYAMLQzHAwltOsIPA1UrHAQoBTcizbEw2FmCQmcFAQcUzAoBZAw5ppAA4yj/CGfXnhTuU++hKIlYt4dwdOijNepTVMrNOu4cC1Fct2tvXInqtQG+joLgnLrcl9AbkjcNaMQbs7z6yZljzRZ+o9SupGHhoIdpqSmelpsspZllMkb+G3LgWUuStBzIem5utSwLfgWabvK5dKaHOtXpW+azUlL/RqCY2plfiUMzd+WafqklK5XHvSt968koX+pY9VgGk+knYCpIbb6F9o5yXYyHK7YhvOii0Gw7EZ2rIK0F/Iqafj0ju3p6NRCmzf6lr1ItUrz25VFf/74EAAAAmcXdTrWXtu5q0ajWtYbZn1hVOtZw28F7RqtZ3htiSSkpc5vrJK0pKmGQQcOANMxAEYoSWKE0ZgQgOVl7wKEbmhoSqsGWFFimYU7T5WkI/68kDFcOCIQW0MPgWIp9ZKxxOCq8PUk/yIv9Nr5AREPxiXSCTLo8zxMI6mViL8ryBmgDACZQ9jJgniYo1kLY42WVUernLHhTOTe9rWJPBnmpjTW5KeEyx7ZkvXO9TWv7bxXN8V1jesfN4/tb/6gQoVd7zfd7Qq28fVvfVcYgem63tu+cfVNb+/nwS5qFjjZ8xEHY/////////////////////////////////////////////////////////////////////////////////////////////////////////////////////////////////////////////////////yCUSnK5NbJKsEjjHBQ4ZhIdp0d5mTBnER+chAMXxUyj4gWn2pXljDwkoAP0//pkQMsdfETawpmygwqwWOO3cjE+uil3S0kzbz7H2YmDJq9rXs8I+2WDWbNTdZuDPkH4zH3dKIOlFLDiN3a3acRljQKR0ZFycfxw5yiqWvisMSiD7E9Kq89GMIGjiYsm3ZyoK92Zn5JhjAsuidBUnpienI7L5XhSS6ah+tOz8/YjUx3B/69TlNUw/lJlD/YDsSurT1783uH+Si3QY9/7Mz9Fl2zhayyv1as5zPLP6TnPrduV7+OFzVargSSSlLpbtrJVDy1JEIGXAOsGIZHJLhyRjKhqiiHEHBh4OprFz1Ai7B1etOvU8DDQbXH+L5ohxhmaIpjrkeL3UsrcqPQWzVk8MROvQ6v0pepoM9YktNIadHd/opAFBBT/ZN2WONIkLPqeBaeGHGWRD8OU0Xu1cX1a3AkPXoDnJDJ7eU5OUcI7nFY46ESkkLrSKX27tnlvCzSTV39445d1qvY/e88/7v/1Uw1vXda/97/L8c9/+Vru+58y1jh3PueGPdb/eWWHP/eXb9/evWvVupElNN2y3XW3ITwMSoQMLCrwxoRFlAQQSu0wQWVPoQEuCYIKHENKmivUWl/UTE3GIQFpqqCir2zLRXVMLLRZJgrcNLoiNiMRCVORN0+parSGEmbzy+ORl10tXCcdoykn7T+S8EhQ1Sq/fSG6eYYSMMQRhUS51IOWzWtJIegVHVWtUsNOOngsyHmusajNmFUMeYjD7EWRO7RUdJHJTWoqaTuwzdvYU5T1vQ3Wy5T7OXWo5Tk+sQh6GFdOy3FhDrwdDzuzTosChyG38o6emieLWqlHAvKs5DV52LlqHalqK2LcmkMkgOURalgyZill9o7FIGa7TRmajFNLblfDtTGpT5x3lPqe5e2P/74EAAAAn0ZVRrWXtu260afWtvbZuho0utZw2z47RqtazhtgAWkpcpvrJKnfIVCCqgJAizj/uSIqEDlShjhYirEOLPlDTuOhESTgL63GOW08Zh81YHOXXAMfFY3dqd0zXVuds8oLUNPu+iKBedwZDajEsZUsOEAUsyrRBlO0wW5JhezqYvdi+pZNtidV8SAoWqNIRltnxTLC8+K2veNfwHNpY7wYeJdQ63raH/q00GNfOqb3m9KU1be878C9rbgQK3zq+9be7rqNGlib1uHE3asS1a2zvFrT73S+NettUxi0THgbG8//////////////////////////////////////////////////////////////////////////////////////////////////////////////////////////////////////////////////////////////////////AISSdic1skqHdupEJJSRq2B82RxyTchoKwIvwvdMFjiayPwaZoEy9b/JuwG7Sn2IJhNlQasUzW4mVS9/5rLKKVs738uZdxiSxjDwKEW+ZWCDIWnQvToumi+v1OQgBnPNYvOcp+nYhVEafkKIpsrL0vIb7E1sKHNE75XwHckrUysWS/AOS4v2Zxg17RCXcW7nBYY0VkhKxu3qMqXjCnJVjWHjNElb0PswLiVDHO7izUeLqCwUmcswYdZaaiP40ylfYiYgttGKuYzZAttzfytl97tBhX1S2XuYkkGJIAASS7k77ZJUdV1J4iGMTSjSmzjsUB40WTcQ5w6VgC/jrsgMJHC6rUo5fVjbkDSklBCALLAkBV684fAk4s3YtVqspkerWFNyITd8IKU4anHJ6L5o6MpTOesDhVjYE9M0j0u+LdjEroY9S0UXlsZjM7fpYxnmyGL6lUWty+ZrWJzLPKzP3IzFozGI5dwtWOWLdLNYWe0nLFFar0+uXJyVXbv9ynsuUlNer6sX+8z1TX6Wbtfjaq2csbnKDluew5qlyouW+X/1Yu49nrGdz5jeNbd27T71Yuctdzn6uG7RJLbT+lv/22SVgZdBUJAZuEnwmMkA8BbpTQLBYbLmNXHCTIgeuwlAlpfLaDQRf4IBZQMnyuVigLOzQNHy4xP8naGA7rizlfme7rUzGnn7l2itqMRZ8pVXjcqirWZa/Iy0oM57yQPQPu1lVjGV00LiyxqNStDxJYWVLbDX3oaBOuU7lWzCs2nVHMaMiiMLSBfyVQxAeW5X78xCNRGxZuSyBI1BMAU8DsNYZLF00z/QDVhmah+cVHfZM2FnUPxvKffxwotfZ1RwGymNwu7BjrQy+76SKhsQ87sepcKtn57Vu5aprNitYoJfdl2vzwpt67O3blvlNbytUn1P/74EAAAApgaNRrWHts4Uz6fWt4bdpho02tZe2zvbRpdZzhtkCCUpc5frJKiYlc7JKaE0ZqVrtEQ9CKLEReoiGrG15KYLsp2+SsDhx16I6Mllr6F+XxV/Aj/GTBHJ3bWTzWcZiA5XX3QWKUubLuV5ivgnzrLwYAwj0c1MqjYOhRFjJ25qZWsiQZVikqjiQsbvAcvbHl3A8WeC1407caskOJjEWtt41f61i1twsxNwLZixt53S1K3iOW9PNRNwt2y2SX1iBAzeBO+vSNqb5rLnMD4nzTd7b36Zxv7vu1deNiaPrPvnxv////////////////////////////////////////////////////////////////////////////////////////////////////////////////////////////////////////////////////////////////////////////////////////IISSerk2skrXBUAwFBo3b06rsIfKtRja6LD26pEoJGpBQCOYF1LKJUYjAZare4ril/5EDgBR55k3YaAiANDVLlm+cmwi9mvLbm+UrajA1Pc7ncgRt2tzsRqZwFIItCiwdznPkbsL6f+X0Sj8TW2qd94H1ejyBC/LpqnrwJSVY/leoJ6hltNFXmnIesW7eGN/Vmzy1ne5er0mrctik7hhcuZTGdvVm5T35mzBcM0N23GJRZt2O51Zj4jcjVFKML9jHfcMPvY451L+du3fz5YpM8tTVr61BnV1bzpb+t4fZvaDyAGkpcpvrJKQDCyTXhCOOWBBosyRxCMusSgy+1CJEkNYfHEj6JVoUUL3hgtGtW0VCnITlUyZIyIlBggZof7WuUdiiiC0KSd1CL0bMcBNxvKaCWgxsV84irO4FuShKoaPkTYyT1YioTbCtHUXdSuUrErIipR2JEw5NWaZ1M9Z6QtNskOA63V5WzDEyzamlix51uWDG+42sR6Y3Hpd5HdRo07GyYzfuU8fHlYrwn94dJ4/pmmqSYvqWLqXN9RoWW2HmJJuuLQ9QIU2VZJArA/jfcfc8MAApF2qT6ySoeFqlpFzDlzMB9M0eRTj2VSBZBeJd5QUZUP9N3mtDwTDo2goyxBVriAtPtabvKK0AXoRot1NSGY1KWuSiHJ63H5p/TJZjONm3mxplixn6GWtnVy5oyKAEmQs1q8DRdni4HjYlEXYdsYI3yIjuyuYsNKeSNw1SwmJZSm7lhFInlclcOPhHJfDcKvyrCilXN5U1K/deUQ5jTUFJIL0HZ49qTXLE7HpVJpVDdPDcZf+lsTUbtSqiitqWWo32fh1+Yzudv4czlszjRVsp2fp5dhZqWsI3ELkxZxltDL61JnvL8OXLN3vO2blCP/74EAAAAopZ9PrWmNu2Y0abWsvbZuVo0+s5e2z0rRpNa1ltiSEkptLtbJKWAzME+0Zj9lzLCzJDntEgDTSZqvQtAFRTTV1HnLtDTpQOAIZ2ER3iCgN0HqU+n7AVBkApQ9IYvLHkY5clkmY/JpJEodouGCEIlRmLuVSxlh4bl0G2vxJAWXtrS7SsSQP5I6yJ+66LW6PN3jax6iJxjWWto/aGiE3Ctu/Na4nXt1+0Cu21btfUcUF7w02t3oIoLZ91Md7Pw1gxtisONt5Zi1ZXWYu7O0++9WnN7u5Ri16LtfpW/Xj6jDP//////////////////////////////////////////////////////////////////////////////////////////////////////////////////////////////////////////////////////////////////////////////+AA2i7XLrZJUpJhx0yzMlTiETfAUwQMCEgIQ8FTlpg6XCBZzpQ2qqTAIgUgcK+iebM1XlrYzxnsuMVMo5efUofKWReW2In2CYlnOl1jqOWdZjUXhEykR6TPJ5plMY0I5PhS2tWGYhMNeVp4PBcEYy7rl6wuMN7Kr3Sw7cIEXtcjErTuXRCTSPxsvNLWauH95lHD6xLCgxKMbpdXa4rxpgsdZrRXzGaLUzv11qGp9bf0Z37VXFqNW8RLuNHjyFT3hfckCPbFocR5RPrcz60DNr6g1riSBGjOL6aEQAkU9nd9rbl9JAVx0En6HiAOAqAOBUEVen8nQSg5Dq5m3O+yNAkjzmrEx5vvbkPAQuIoZRsglT5qcvvyk4/+JALM6xbLTwkGiiB9cWT6PtHjKO5WG6B5Wx63qmHM3FUcZcnNdzSG3t7O5qvEafSmbGp6rlQoatbtvfRYLHezhFUahUKSYmFwm23xW5UJqjhOszMC63Dam9ski2pZwgbuwJyl3TyPSHfLIr3Ny+3CrUyNdHBkdL2GVr832yubS4ys22B0xxYG3UGG2xmL6V0ORxP+G/d7VT95WMrmFnAASJVjk+skqyizDhltzMhg3CfpOw8oELAAY2WldNDnfWFCSDysGj46DjS5HLLJJ3jwkt0/dOzJXY7PR9lkbjcVh5+IefKBH7ilDKMHVAS6QZ3pdPsUL7KYM1EhIHnhAAxhjsQGXhMu5DjpL9YaxVbriM1XLNqXM/g6QU9ilqWtQZF5RMW5TIoGlsupJG1llz1zzl1pj61JyrJJXQ0+Uvwr6tU8gmrdyNQ7TRengSjkNmvS3Jqh3AepXG6ti1Hezt2HI1Muy6UFUtukm+00tkNaLTMbisemKXW7Uum7VJM0Nqa3LbH9nZdVzlE7ezu2rF/PLlyUP/74EAAAAoyaNPrOnts4G0afWs4bZyJo0+s4w2zlDRqta09tgACintLfbJK6atN8kXBaxgCLgGgFurZCFlzKTSghSpTzCWSLwZfB1pThk6VmiASiOjI0CyycENysbcp4o063We9DyPVak7bkrQxEInq09foAjieZzmKYnypPZRHJQKhC1ncHb5jo6nw4w0+8ey2iyvL3zHb8PJfLm1HFmhw9+De2b5mgaf4j2iNngyapS1cela+kkKHmF9zYjbu42uzvn+pJn/tj6tuJ/PE3jG3eJ91+ZPFte15sWs9xCvjzyxdz1ruFf//////////////////////////////////////////////////////////////////////////////////////////////////////////////////////////////////////////////////////////////////////////////yCE03bLfrJKreAhkPBQaDZh2FRsAqMQ0dZCVgVrRdHVgZLAZ/Y6ArhbwiCiRa+TuzCHWLyrDSBlCl5kWj17dr8GRJh7Y21f+Fy7Oni+ltmlC+eMvqSthrzvk2Jm73QErG7a6VWIdhc7Pa79OpqJrRZ4qouR2J2mpPnZTTU1W5N16uHb8RldeVWJVDOErmaWlsV9crZ/3K5jPY2L9mvZuZ52tfdsZ187U/ydtxG3vkz2mzzjXNWOcrU1XOXYT+eVSU75h967vWFTt3uVXD79btqzldxuW8+3KXdf9audu6sUoADRL1lv1klTvYetcdrNMgsAGCixyGwSCHCMjHhhhB4VUgNOfVhZskVBzEWALhSESER8XbCFtsfAEiczi7f+ONHZwuwunEGcPvhP06lhb+r1rmMMM0eJ9SqRYSkXepcjm9ECKrJJNXlye6XbCH8jc+rMpwkOydp8mgOell6vDbv360siudXLC7G5yOQ5Ym5RY7dlFSrazsVZfhbyrUlJT50lS725Vs61OYat6rVPnPr2a9PI85Zu79vdqrK+XLkV5zm5XnSV6avb+zlTZ4bxsX7lTD+1edwuZazyz+lrWbtfVjG5mUS21Lrt9rbkP1b0iy05gIQhSIFBgIOCrXBSwKFzLhQIobuwMSjRtQdoBduWpswEv3BB1BEDAcPvEwYwkQOhKAxdecqeN3nXTFYmvhrrqRORp/A148kpbyQ0RfUPUCPht+1aZguDhQJUnGMnakyaaZSZb19CjcSVLZXKuTSjW7K3UNqeszUyO2SWC3FXdscKbbHt42m16/iVlYJzngUjKPGoLNEy9jq9591fSVhzRmxrjsEr9g25KhWQmOU0HFEZV+YTIr7vHKJ49Nx2V9SFGiN99aZXrPAea7U8XLx7PI21btNrW1P/74EAAAAmvS9VrW3tu6i0ajWs5bZslh1WtYe272rRqNaxltiSWiXa7LI24nau9yhieBtgcCMWJGg5sURkZBnhRrCDHDEgTIBHTR+vorpqIhwQkDGkJb6GBg5i6eaSKpjxF8CUAlEPxuip2WvABRw4huLy7guDezFuE2Le6kbIgry7kwBfn+yJCGrl27ck84opVv9sKrcF21RKr86gq5sDI50iv1xF33kFy3eFFr7xplVXdJIsakPdMUrisSvvG8S1cbpT+m/PSmqZ1H7OMXbkKJCcPut/H/P2n9DJuEc6XLf////////////////////////////////////////////////////////////////////////////////////////////////////////////////////////////////////////////////////////////////4BBAKkUlkbcVla2upPk8Sw6rIyZpxwAAh5LYeEzZmQa+VAhoiXLOeNzKVOtUyw6YgFGI2xbhA5jdYdGiUto4YdF24gOACi5NM5bSWkxLd1D+M0krrR4khCW3JhcQhl13PT7pYvIWYSeQuE7MIi0P5Yv7dgi/nLM5an8iRNSu9jL4xI9yyjjF/KlYBulrWscObsdrbuauUbuWM6+Muh3UUl0rkNNndmX+kjD7WVfC/M9lMetxWgjclt08bkFqr3lqelMr5cz1T17l7GPRWtvlukqW8ZqnsxKzSbq1r8zNY4bxu772xMYTdJOy5EkkmWN23WSuIkfGBmKdAEreYMYARgOLFQQbUuLDCJEYayRC38QJTBZB1i9jzuMr9aCIJf0LeBwoJjNAksrTEa0a/DbdA3zUafdmC4tFnWiMHMGbC5QZoZTmfIdiGR2SIiWyp7ngiyRK47j3iNTFDTRXt6FGAWNFCLh5FMQqYlJ6PjhLsWM3VIg4x4KAnpxJ1gVySPR9eVgO9hfMMjBHetUdjlYo7FSPJS8bGGKNnFd61DgSy4k3W7nLCg+DNCe+9s1fUz8RoufaS0lM4xvV82pX+HQBAqHYHVokkEuNy2SSViq+RwKiqdoeP5z8hC/iRoVAA4PCRYuGdSJWm8hJibFF/LOgNxFox5N1rIHaohlx2GRKRrPFIZU/ULXkSSSGlUpbC4EDL6Iop5WYYeF2BQcbXlcKgFhEdiLZYi/zxvJUoFg1wNjlMopJicvxubqV6WPKpJmzWbk5X8r3M9UEQnppY03TSl/4Egp449WvQ/NbkWckVPBUddRorwTTX9vY+0TjESk81SxZAE7cjyfaKvm2B3ewbEIZntSWlh56J+KU/dTNSHZFT/WgOUV6ejpJPIZy1EZfSTf2eTesZq5huepYzflV7WFPqtajkqoJ+gwP/74EAAAAmSaNVreHts6A0ajW84bZvdn1Wt5w2727Rp9axltkSSU7o3NbJKOCiayaoiExb0QTmGkC9UCbZ0n000pTWrgeVgxiCriK7XINHW429O9ybrczOejvym4mWohfv4/3KNm7Ln8y3rP4nVvWcqhDwynJDiUnK3KYXZWqxoVQuZ3PaIF6f6MaWFfSLR102xTtUr5wfU2/8W9FNWXD5WyaxWzK0PoM7Fm+76eP219J92i2tSlL2rEvmlI8aSemYVpfNl7ulK2prdfrHjwKS4xf1+8U3vOoOYGpbQ/9b9ZdVxEr4W7T7//////////////////////////////////////////////////////////////////////////////////////////////////////////////////////////////////////////////////9AglGWOSSySiIiMLBm1QRGfH4RNjyu2iV6AYvg6ocOAnyKghUGi4GX27qElrLVm7tHWFT1DyqDOSUoyG5P2o129FlgC1bey7uF3b4ISn4lPxeJrQKDcj1edsW6s12VvJRyNMm7Ka9JSYSy9NymWwLIYKcqA6eURqpqcksWr0chhzKmQQ2ux90s8sYhNYVYjfkNSlitqJ53ZRjLqPKahdeB78RjMEuLQSjtqDJRYxj0iqyGM3J2mp6CldmZsV5XMVq0O2r9jC1euySLZWq0uwo6Tdvl+5Tyukzws14xjX1Tbu54UOeOdu5bJJZSujc29tyLzxJwIGiVwMA7dAcGmAAKOaIkHusbDRGhATKkSJSNBNYEIcdkU6DgW7zgIQqX6C0VTZnXOZZX3oBslbe6DfKKUfa/vH3K0x57lN3e48z0Q7XoIQxqUrLmIrFW1jsljUZeSDk0FRrAPA3ceOOhdLCNQlHd9nBasy5NKrQZR2ZvzU7Lpl2ZZSWZU/FnlNX1nu3Kq247VltJyrlP7xp4zz6b+SqtalVvHeV/KcuUtv9WbFzPLcs1PV9aszeFXHl29U3jZwzz5cqdxqztJVl9S93lrV3mOWFIBAEIkyx2262VNp2k4UjDZQzLKy8cVDA8qQEiwGBQFjGuNoxEnVwEyFVoKUtgVWlmTAD5CWSOVWxwar30l8seFTdmSg6IcDyhrMZhyrAgo/Kgl78UgxULhQLZp41IZXLJRJ3jWq1152IOdG7MuhyAmD16Z2FzO1EGZEpKs0KttYlUCxVpkilD5uws2OSQlKdJq79tzr08acp9rO3ekkKi0icqHpNAsvcmtG487LPlfySkkcenXdXJDM/NR+Mx2U3ZBBVvtBWrzEdl9ipjnq1FaLlBnjOyq3VprN3dTCmvzNPS0tWVRqv+6tSV8r2/zyvU9uWd7KLW7ev/74EAAAAm8aNRrmMNs540arXMZbZuxo1OtYw2zzTRqdazptiCSkZWlLtZK5RQAX9IAgGSEKBkxULQEDSYaMqCgFXKm6YxhpjYBrDI5206VxL4vvHTofSmLDKeZ2rSDK49dxwr4cEc6X9zV7sarXuZ6oGkEw5RBamVSY1PztjN1BQeURdG21F46KFX7L1UeECSyCkPWbNZX/A7eONN38McGedj1SLPu5NmIQ5PqDPLDuUES+W6rQ5W3czwu55TmN/WfJ2tXrc53CzjvLDVf9Vtas/S91zd3C93LnN4fjvfMsOWO2sq2eW62Pe95/9yt2e41d9y7zPe72///////////////////////////////////////////////////////////////////////////////////////////////////////////////////////////////////8kltqaS7a23PsmbBoNERgoCmQAyDgZDYKA6SacTdCUalWWmAAaloKDik4k2vuCB4bwNegeATbnK3SWi3CeVmlptQzF3iNAGkRSVVHypm7DiH+eXcmcMg4KKr05WlE1EpZVv1XRjbPBVKSdYrUl1d0pE4MOanN6WSixyRVu4Z5YayvwzLrkvW5A9LHY3G7EruUtes/8dwzeGN1NW6lfHKZqP1nDsJkcWmGK8r2LMeuyqI/KLEvsWp/G7EZiZprHLWErsUl+H71i1U7jYqXZfa3zlmZztTWdPlM95YldTtqksVOVfsVdatW0SSkbo3d9bcKhw4KmGFHBwg6lBviMPkwmXAkGXFQNO4xKMTLUDtB21aUIn1gKRhUdRnJBiN38My9hQLX63fwlRmQ1fm6epLXhoefZ1NuUUGhiUiTaS98lhp9aFRgEul7vNTRSZZt+3ylq12BSF23hn5943ubI+ctsS2JZSD7cShGO8pXlVzklMtGlqbi2WPy3WFnPGX2b0eqYUNStMWpFlPZ5XuRuvnnVxpbVWzMUvM8q9Lf7ZmPlkv/HuNrC9ftU247Z1Zu0lSmsY0OfJ7HG3hju12vnzu7dirWoabFElMmaOff23CoMaGpzmGEL6PIhNcIdlGOwX7RdX+LNSZfOk1/WPShYSnYw2ASLXTIDkmhPI3ULBjQMrHbMFT1oFDxSrSxB+WjNbBIrWo2XnkK7RV0UEn6rxejlNxodJLpseHtYcEv0RCHoeJSoYBw7KWzOC9ruKLvo/4oZHxqyIW4U5QJySOJw/CMb87aTRWLbzu9h1/YDmJybrQfLZ2vjZqSqOWvty6WPDF41yNvPRzCXciq5yqbtwiX0uNDXq6lmdLcuQVX7GNxOezy3VuQ9YityUVr8tu516a3dq1oIpZzV3857KU2e4ZzF/O/LLnaSrubP/74EAAAAmXZdRrWHtu5s0arWs5bZvRo1GtYw2z3zRqNa1ptiCEiJondrJKShY5FhlgGYAoeJjCDykGBCQceDlxATmWGmyYHFGnFBQZ9iLrhQD7u0Aey+3SVCwCtvmreNu8axNAv/Hauo69/Z+zfvFYF1BMAZ6i8NlUjA5I0V1iZ0ISChY0qjUexk/UOca2XdBrqfPxBiZjR5HGFPLAZ58SwY2vak0KJnFYV42I0Wfz51HrqJa1t71JmXOoEsPeb73vX9L2pmS/tTdc53mLildxPB3p/redZ9s5taFT2rEzDK1A//////////////////////////////////////////////////////////////////////////////////////////////////////////////////////////////////////////////////////////5JLZM0d22tuSfgx1jAggqkNEJBXVrIhCJ9LQTOWkIZzPHxCCNr8Ui16yyFngyMv5xzvXd3UMUrQ02KvOadB44UEOxeOzzdZBdaqHAOdGYlAj4DtDBnUl8YjsrpXjqSSUNXgqlKocCy2X2V2Pu3V9Hex+GrEPoukStNbl1TK5WnrDrz0GVZpYCFSym1O16O/ZnLEtrVN3JZOVc9XbFFDEogPOgl8fuSqUsOyr1I5D9PZlU12puXVJ6tKqCCe6y1lU7hj2atVaXlzHvY/Q3abtWetTV2zKcLGee86uuds2ZNWwu0OdmvVtEktIzxu/a25D1f6P4pyBpcAKEVi+yZyaKE9WxHc3qMoqLyQ5xdPdEYxodwOhCFQhAZWcKUHyuUCMyJGVjG/zKPjna+W4DtyiCIrF+d1NlWTJtusyaRT8ZXNKHngCGpFarTk86WL+S6tp/IfklLUn09Xaprt/G/JYzdtVrVFGrUZls9llSWYnSZ3JVYmcLd2tjygprFnkqj17GtYnqWbvY2Ltubzs1s6XmEYl96rhK6tFapqtykt5537lm3Tz1JU5UsXtc3WwzymKuFibqVMZun1WtdsYW6ajtUl2/KolgQSUTLFP/rbiACoOz8lAGtZBioDxVzlACGhwAkFMmlJjSlfQAC6XOTD0EegwPCmwrVaYBxi6qVuXlgG6tN+F94qzYASKcSU+ghUzgBKwzYRJJazJm3aaDaRWIh2OLhjD9tpSQFJV5DRJNBmYMKr3ZEsOporGqdMSHF+vham5p0U9RppYuxCXXtvpP5yuWyq1LXLj0H/Jn9iUij2MiwpMXrwjb7/bmMJRNNclESgt5YEf53oxt7V+3aKln6LKXTTlRazF8a1BPYS2QT0un8btmezgaXVb0rtZ2afm6aJ4zuFFawlM/rsY7GMtUV7Ces2b0v3vXL9bKpMv/74EAAAAoHYNRrWcNu5G0arWs4bZuxo1Wt5w2ztTRqNazhtiAEiZ45dtJa/CF8UIVA9PLAIoBxYeby5ElHNixhoLL3jEknvZs/IWNxLlKpIMpFXTbLlmFWZR7S5t8s3s5BWMqpZ1WrH5/G64Ecxs7wEYqWcm3UlFa7jIMMaGtlE4pGZ2beaTSJ/5VRWqWxaY2qB06S1OwHqhz1zK9W/texVt54csU3c/vZaz7+7m/sd5axu4bwy+zjyru3lzGcrUcuwry/dmTz9ac3EKSpMxrN9ITUim+V8MtZZY5544cxz/GpzHHDOy7fACnGmP///////////////////////////////////////////////////////////////////////////////////////////////////////////////////////////////////////////////////////////////pElkzRz/a257AEPLtJ0GvCHLMA5Q7ScO2gppN3BEtJOsRVT0IfRIx9S80Ho+KdP+dIEg7HK5IWxfD8tUdL0Ll3seLbalCmHBRF7niiDzwwVKFdHLbAzaIPbArdp10nCm3pwZg1OYa/deGPtmo71abj0dq1CKsu7NXMKtuT2pZTboNMJs0+s5fVrWq1WlltJ2lrzuGU1EpRN0T7OQ9dt3KvYEkdK889es5zVPKpXZoc61PUtyaloaSvK5RD+FFqX5Y8tVu3eU9jHtXGzKL83XvR+mnsp2tnatz35x/mOWPMqna9m30klNq+uf/23JKP8/QVJhqfLNCR02UrCXIWqh1AQ0ZdABh0raGERiTLtGCJeTBQ0ASnKZQC5GJ83XIQ7f5/Zx5eKGmaZ4tMVPIHaUfahhegdlxVVIMpe78u7EXbooEmoktWSLtkcDva/b42ltQ/GnNhuEztI8KeCis/JpQ/EapJTJ7UM83OSXOir19dwq4bscvZ0/25mx+N2WWqtj7NW1hLr9a1lrOkxqzdJcrU1zWOV+pXrU1ax2zQ1q3LE5O6ncatjHlm33eF/94Wvpsb3amFTL7mNi/ZtSu3rW61LdKISIljm21tw4Ed5M4IDHJGntgIxrkQErzCASZK7jQRA5U8KAyTM7QhQ7tHYrQpNMBS8OyV16z0dSQJgrN+rSccCJA4hm9L8ONngabHVNSJ+ou8b7D4JPyf3zCl5AkafZrkiTecDBzKOGpEz1tIlD84yyfqMYUjF7eVHT345XibeRmZ+dXJH7Uam6etUrUUAxmf3LrERl9SamJe3V9bEadx+45OwuGLMqvyruViQx6Vz9PyUyWTYzGn2rwHdtT2NaxBE9qHr+FSxFrOc1QUtndHL5dnfvWK9rkjrPxK91MMK8tporSZS+k3LaOgsVf/74EAAAAqGaNVrWXts000anWs4bZw5o1WtYw2zqTRp9azhtiSWk7q3vrbcgQzj6IwvOGgZRDZmSgEJSJSqaIhj1xEIYQKAvur5W5e7mrDSl6XIZGeYEJp6bJHlofN6/G3mjLT/nBVXczctzFHlKQlyBS8wxEUr5UdSEwFhGu4H5SLI8jUZVdElr8YxFgzwNzzYq3wmSIwrhOuaTP44TSNQ0WdUXPxFwoEkHbzUdqY53UB3EjqU01RFlXJuMrA9qcj1dtDUjIiGnmdCZZzTXT9MI27eW+RDllbSliWG+YBJGDaxGVGzkU8KBEjzt1I+d0kZYWVXdrfs0ztijQ67niW///////////////////////////////////////////////////////////////////////////////////////////////////////////////////////////////////////////////////////////ySUiZYptbJKVAjO2hFUubF6alIb0W0xCuUoIkObDDLxBohPkJcuYENDpLRhSNKki8DWzLkf6lmrRUArc/uNJI5SCjntv1mNW6N9UJ7gQM+MHx9TsmTunldBbonRsUNaWzWU9AnccpD1ypTetSzHVPKp+3utnjR3K96dtVsKk9hT0F3CxUzsfrV+X3MZbjL5ZQ012rWo6/Mu4VdU1jdJ+7teWXMJ65Sfbq09Par3Kk1Ktdrz32ssNc1nbt1eXua/88OcvYVc8+Y/zWG6ve8z1Zwx7XzRKTTusn+1tyqxfmjEJEjTFwy9aCMeCSIuMJBVkhVeNDS5zxX2WQgdDTs0j6jSe9o+Le21VxGFJ5TGrF+5jaFGQ9j7coIdd5YDYtPv9ImyEgn8rSpedLD0rrRK9fsq8mYalNPM2uv9PY09ilpamEYzs1ZRNv7GLUal8onpTc1NTNeUT81SXOco6t2lp6Sdq38K2cuxlkdry19qTUgpJTaitJUhVM5EXf2V4vFq1Ebrsw6//a89nVjeFnKllu6KUV6tNhHqe3EqfO7Zhy5u12Y+W5V9Utqhrctb5jSX6C5+5iZwAIJIdje2tsrpIYw2ARprZYGsAJvbIgU0rYhxeUzfUaM0IOatpCl+GfyhXyylSOTOmBSoRQRxpwhEJkJVe1q1bqiAOt3FMhullOxzo/Hl2RiPJtj2G6biroy+cgWG9WmavY/qL7aM6oWBvw6NMz55m63XPzziVNfr5byjUxe+5C6ktkS7V1Q1DrWYu2B/YKeiVQY/7WI620bgKNTktlEBw++botWmH/btH2YWXdms4JoX2gCvJoas/O6jXdbgnDV2UdpK9iW1b9bK3KsrlPnqvW5Xq6+5e/G3T1c98t5THM7+FatrDL88b/eV//74EAAAAoPaNPrOHts4Q0arWsYbZuBo0+s4e2zxDRptaxltiAikpo3tbJKgjMIWHhSsneXKCRFdFY02hQ/j3ADEMnf0qngJqDroYPsg7AqVK3XXByqlmPUpYFKq+FNeympsMPhrkBSOkjTWoEh2Drl8WY1GNqN6I/1rrl46H/GzLBpTw+zumPX9mykjfh+2sThaJFrFtphrCkq9yxxHNlqxbcqRI94GGKJiSC9g0ZGHT3bBK1P3UODajM/gxdwI0CnhX99blrGtd+z4u+e5j7e5d3zJHvrcnhbhY1nE0L+2N0h11PmtoP///////////////////////////////////////////////////////////////////////////////////////////////////////////////////////////////////////////////////////////////////////5JLRM1k/2tuWmXFZeAEoJCgMqi0s9AdTp+ua08yhceLyEnreXMrK8k86r9IB1L5oZMxfijT9hWo82H8aXV2pGxUl/G4o9GKGSFlU6rDL13J/IFlFJh9YLhvOJOxk7NC49aXyGBofm3pmn2fqelsvhmAtzk3X7TY7l2Nma5drQ5Sxm5KO2IlajV61fzqSmZt3n9mf3juKReUV4BduS0Nu3Zv0lvCtXrRu3OSC5nUsW8pmkry2te7Ytxbdmzu5UpqKvKtUV+YrW8/xprFuKWZ2rYyq3qWplurjV+t9NV7XlufKoAKSMub32luQ7sKhgR5iyS1UjVAEBs4PHsJMEA0sBJZ1R4V5RFVrH+ILyjrGXcGkIB6WxZKpk8KG5WlO7MtFiyfHsHyi3XVXeSaZdOVjiI5Vk7GMqzHRcNuYzSJ2DYci3qwc0A70caJ+v1IoZX8zpUOUZsevVGqnBmcmaHabNM63h/8VnpqJv7t8KpihtVWhDmpELzKrYt4MJVRLqJ2/jRX0BufpNJM7FDYkTWO/1Z2kKN6daGeE3sLGxxF3TeGBRn5HetcNngPmxzUzMq5cMkFcOLp+8a2R/FcfDoAAkA7HN9pbSEGmU1gLsSAYcImQiGXg4RAkFlvXwEFBrzxAo9G9aRTLqRFtk6QTPU9RgzrUD6VSCsVs9kdifrx0VXA9HROlEb8THWPs7Lcm+ni+AaA4RbVmToPFMwU27A3pFimQUKbzktWhtYJ1GtKZpYuwplASePZIo++sFQRZoKZ/IG7KqWcxnr0/STnyndHcw7d+zlZrbygaGpicitJblKuH8Y0uxwnoi1b3Hk76y99XLhyxH3DzjEpwqxeliXYebx6XcfeXxRxX+uTcclEZrRqnu1caXLtapjbpcOfO27OsLl3Gnz5yvUq17uOf9zqv/74EAAAArAaNRrWHts1c0arWcvbZqto1Gs4e2zsjRq9azhtiAWkbrJvrJKOAVhoOHEakEYUGm6A0GkKEBVQqCGDlEwyXIiV2Al8AgNAhlFUywuKDxkr/wXHpaCblHH+yoK/a0KMbIRvT0w/2Ut7NzE5D8bHIiEGiwKEVkYHrxJMR1CLoefqrX2qErWZsVR6WvarZGVUt6R4Htj2zv7ktLlx1E++705UviFm1cZj2zTdd1rikKLBxW01Neua4l9ozXn6+bRY1Jo33ufe64jRJ5rVz4Fs1kga9aVxG1P8a+ZaVktbGZf////////////////////////////////////////////////////////////////////////////////////////////////////////////////////////////////////////////////////////////////////////////////////////////////////////JJSSmt2+1tySrD2oDjpnUGceaCTOUoHE0perQD+yuJMcZKauXzSwaDiNLP2m8wFMAw6XLk74OyDgCgulgZqLeqXwNwsohdL4vVvS2dGQWaWIzKKcBQBaq4yjpXMQ60shCGJhBM0qsSsh2MdlAo1A8JvMo4zYkYln9KP7zvYMkN5uFFfvdsvdStmnN67ZLWlfxrvoO8pmQ0qP3rXNp92y00Zuhu4kz+WNukLcfVmG6hpNNe0C7VDcHb2PuM3vXKLnEX5zBfss+o8ur0pCf2tBzaWtd1jXlIARJcicsjcitgYO4AMTB4AsKDQWvE0QMKKCDFTRrMu8xS2DBxZhz1VIEji6HxZOoA1EtQ877v3JyoOrU5dfukjaMgKYiJUqvZbpJXaz7GMJehyAH2XtrU68qE49Y1en2aG1OFXM3FhzHwgHJQKSJEf4gKyL4+lw6jwIjx5JExjyRN1i3vA1iBi+sQPujzHlZ48jzUzHadnha1W0CJJBQ+0M7EIjaO9C1exlvUwrgGAoR0NbM6UdFYhishyPGOGr585ph43v9wtW3LvNr4lc/S973xqsTBKKRMklttkldhIeMBYeeiobeGWzUsWzMgkiZcG7oigpnrEGiZQ2Ba7bvvcgtkcEJPm5Eqxd8KcYYOhh25EpWEDw220MFpwcXcZG2sN09aHKGOP5GJUFCIDMa9acrO5Taw3DyxGyueziG6BiE6+z+QbDlR+H/p4sl4syXyiUQBDlJd7Zt15fcdiEU9v68279Lb7nL7tqMfUnKl7OURirLovDkzG6SxBDqS/OUUXZXTVnYjMOROfnH3v4VoYhdixUm6Oit0kuvVOVJyvqkvww7lixXrXreOqCWU/eU9rsfn7Ert6sV6+e+85lLM7tOP/74EAAAAqZZ9XrWXtu1Az6im8vbdspo1WtYe2zvjRqdbxhtiSSSXI3LJJKh4ofJwuNJsAiRnfElr0fhAGMAHBw8vcBoCST9JN4Lhuw1GKaeUAgNR4EUqhd6HoszlqUdlDdaa1O3iJpvc8Zqf7QQ18YsRqu4igTL2eHXrmJldrN8orDg1xoUZI2bu9cYMRZaJHFvZIjlFu1Ycp7Ie3zaY47/d4iuYt1tl3AhQawNxqsHY4DBCrtm34UCM44kcXTtvpWrES7DVuj5/GYThO4ux6LU8kVOw2VqN9Zfq++J2J+hERnX7QYcZmgKmGrIjrEN3DjSw7PIz2oZ////////////////////////////////////////////////////////////////////////////////////////////////////////////////////////////////////////////////////////////////////////4IqXpyONuJOOXKU8zSBIDgYO44ELbCMKVtZ2ECRjD050OIXRJWGJS/GGG5CgUMyoBh1IPlkWXk2lypMw9WxoCoAq6Mzr+Q8/UpoaS7T1ZeFMB5ZmdWNjExaeZyy0ilnCjSq6DDbJ/ZWt3YB8MOKLmbK5XoO4sqa0hZgMbCxt77UkbL5cy/dHRvqXEBDKs6MknUUaA+alCyq0eL6V3JAP1QLzuXbErVAwMHnxEwzRV9DZY9KQlJure9eVZnuINrt0GrFHYatkaSTWoWL+7ZEvGgwb4mQkkklSRu22SVDkX9S2TMA6QxtUBji3ahi2jGkGniSUybwIIJbocLcNMEUdnZHOCRpQ5AIg06VPpGkQH+s40MHaxpzMmB8tYRuWTrruHHYtCpapRmqZneM6PbXDb1MsJdjaKsxH1mZbu1QUAyTvH7YcvQvp6FQ/XFkgoiZzTqQVmlZEamCV7CcYGs4lpNBtiSOqGthgO3i5cIMGPqHFhSWcIPm3lyZ26rRqri/s2MzM7fyXcI8sZ/LNDnjRVhzYIiFvHTnWdqwsLTyj2OuWvURyq7gxsRJ6tsWDKSSSlG3LbZJSECL2zg8AGrB5nZOcqFl+3SS+X0tMvCbKTDVgXDUoeFy3ARsuyHEaHKXgB4HWqN0akp2oRN0UdRgrSyDS0bSYLiTst1xgN5ovVgGJ0bzCzYXE6PlLhM5VLUEQh/E0Xfgd35JMbW5G5qKUjs3JgGihWFnOV00t3K3rdnGHp9ri76Sn+My1/KtWKTVBEs6V/qtibgTBsUPU7bUb9S6QzcugBv5TYn5qh7qvA0NZQTMvr8GxS5ji/satSyXX7+52URqpIrmUQklido5ytZh2TUOedNb7jLPvzt7WdXPG1ap616dpM5LOUEqrv/74EAAAAofaNVrmHts4w0anXMYbZtFm1Gt5w27uzRqdaxltiSUmo23LbJLGgoBUzwADjKwBMBlkxYIpG2ZV6lTQDEwpMoysyQC40HRijFpErZTVrqQtDTp31+x6omU5l+kjkHVL80DcSSvh2rQRjO3umv0qnDcdYcaUykLxJJnrMNlcrzczQlG2ssBkjyQlyZaufpBVN9U7pabX6sWo6hhR31YF37DHa3OSExywo0GPFeNr6HHrLHdYxZl3uekaNDrDYttkzBLRy1BzrUeM8fPbQ9ZbYuZazqTbfEgrt9S0CPTWH1YseE9hwd6vSk0k+MuL2JiFP///////////////////////////////////////////////////////////////////////////////////////////////////////////////////////////////////////////////////////gEopRtS2WSWVICX7QmGOh6YLL5k8QCwSQuVEiap8oDIhgZVArsFtYccJs7U7EstoUy+IkTp3bYsEP6WxntWG3PytbkPWbs7eiDy3aKgaREZkhSgbK6tnKpNTMpkMopebZ5P7xp5u7FpqTTsR+zE3mfzOxNYWaeXWI7MR6X7hlkupDSx+mzhmNyHC9TSmfq41qWdjGUqlFJYm45WlFmMvfLqCdlt6djuNemylOUzWjNHMxWhtRqWRqpNU9uv+NLP01S7Nfu/luM41N3JHK6SU1rkrqcr7t/ldrztNnnSS7LPDWUwQSklG25bZJVpgIJ6DR4mZQKenTCyIhalBORBrIhI/NcZRJvWQHHvwy6+lvLYTWL7XJYQhc69UCo3q9q5Q1G8q0RBuN2k5hRS9rUUs959RR8aJchiaoZf8nqz1qf7GqKT1ZLBEZvRmU0e68ooYJiuFu5nYbJQ51J6drRiJ003TWJfKKWpSV8J+XXK24Z+xZt3p25MYan6LtNh2fxm8KmOUvlFHcjn6sSftnGpXt42qC9Uyis3X3dncZRjKJ6t3lBnTWMcspycq4XNy2a1a+7hWsU9ebqRWgpLw+YghlGNu7W2ytbHhM6SCjQJzYZxAKnGcKXpdw0AhoPklMd5SJeTnOGnTOWaAKgvSoSDlx6JaKDVHlyPF+33pV2CAi+G5QZAbjMiJAIPxx0FcNMdMQdosOQyhhjNJ1TNDB7IbtS2Jw6jsxDJ5cmSzqiksgZrsejWUNxQoAxvW5n41fymIzSQzE2vLuszTvuxSvUzqGbUjn5qtDz/vxutAc/IXXgF0ngfODJe6dPLVMHcqqfrV7uV9Y8ORqO6lOpfjhWx1WkFSitXrd/C9esRm/eq3qDPedbDHOT/9nHVy3Xvdq1r/bcfqWLuPaDHdqrjcP/74EAAAApVZ9VrmHtu400arXMZbZsJnVOtYw27pzRqNbxltiSWm5I3bbJKn+pXTEJAGAmBAUJQ0OBDD5KXAUkYACgiiRhUEM/QDNhRoXAuSF15kZHynKp5DTyeEkCWb4WK73U+N8yIfPDmpbSxB5qKai1HGyeioV1GHOqJ2vndxH64V8KznHqr1GusbW4k52wfNWrm8iY3rc0kBwpFnpmjPX73Wk+YkLPjvJaZ29jWiU6xi99wI2I7vx7wLxu89qYxLAnixJNy394kKSJXNoT18wxpoNN6rGprT2bGqRYVbwYjXPJT0hAX//////////////////////////////////////////////////////////////////////////////////////////////////////////////////////////////////////////////////////////////////////////////////kktNRtza2SVO9e7eCMMMNMjDkzYFCgGiQdkqaCGBgEFAnJA0QKKiIU29qzGjSqjzRdpZ1Cqfpr8HJaKM2LHrektiAlzztew0ZdSa0GK4bsrmaiS8xFPArRqB/Wcl/VAX+ZK/Moj77Rtkbi7hqvUjFyBZLDHZFT2ZelhftzFava7Ryqxn2kgSborUvltubp7k/qXW7lSpSyqelVa5STEHSuX0tvW+3bN2UX8aG3K563hc5r8Z63net5Z91hcqfcpqtzKezlWFnlFZpr127OWs7W5ntXL6fPv475Z5YoKDKvjVztYkktJSRu66SVJ0DB1UTAwjWjTHSjoHUsQhOhOQnMiEkhvR49QUZZzdS/ZsnFBFeYDgP9GQoqN5wXi00mPzkloKWbpAiz2U9SUUda0sLZpIKxjK0SJOvahXsRKMz8fkUgjNStZgCrTUNuWXeWX+lsQpYNduchqVwl5YZikxLpS91bkZqXuzveWqeze5Tz+WU7Qz1LbsZZYbpse5fLNT2FzVLapbmdrndZXN8xm70iy/OkpK8txr1sZZexx+/X5yvZuY7q17XZq5Paqb3Zpst3qOl3luct5Z2thIBKSMbU2tklUdLPwKFwQwkYNWAzsAUeLB4FiA8EMkV8cKXjV6yZHHJc7QlDZa0OoWol0sDG2bMB0ST2V3l1iE5F3QL8v9LexVxmVxZcTBYzQv2ykl3sOrDEONHf6jU7e1s0Fy6NNCSXnIvAlp/4nXYLHXtl0ORjJykoc6ePWa8TmJ2VSODZzB25Q0+Z3HbdDYqWoGo8Zm5H6sswprECZS2clVeMRvDOQWcs2W2aWvfq1aLCUY3u025iU34jlZll2vd787XxvTNarhc+lr52bFq9L8940czYq4xq9ldo8bVJ9LV5YypN27VHTv/74EAAAAqraNVreHts320ajXMZbZmVo1GtYe2zurRp9bxhtmSWmpI3dbJMX4TjkwjIhKaACMIRdeyFbDnbUCHSMyDvCBd8k2YomtLm1zt3EIorL0AePX1phwy9rOdC3m7lCIF26vcaHsrfC1uYxshQRQHI3nHEYVYxP3mFmPSlLxoertvguNJYMZraqemPDhWh0rPCtXVY8NzxAz7XvI9gb/j3d7tSFeuq704Yj+fx26kVqs8zqSltvrYmrjdtbrGc9Qt6u5Mjc9YmaR40LrCv22zTsjm6cn+m5nTjG53ew43j0b46FwVb////////////////////////////////////////////////////////////////////////////////////////////////////////////////////////////////////////////////////////////////////////////////////////////////6RLSMbkutklW4miomg8YpEBggWGih+kxDa5i5ctRRMTQ0wmA6hQvB7niZk3Wg4gfDrWxZ1vbdYPTSRImKegRZoKlMjNWvdrUd/qiEv1V+lAkr3OFF4TADryOzlLae0+sraiwdsLLbd6idx9GwPdDdLL7b/K0y+xy7Xp49drRa1U99nCo7NFforuWVWxe1jZsyiUztJG7OFaMVM9Svfc5+frP3L5+3PzsowlPZupXjGdiXasVb1jliatWql2UT2869/mFfsStfUqXMKTVLqfxuX7PN5Xa1NX+n7Kqm/7llKESWkrG3dbJKIkQNAKIhYAG/iSQcMWJD1KJYntDJReOFSDryvS9DeuM7Je53JZEwsVt6BDSd1Q0YXYvyfwgCGdalwop1rmd+ZlTSVG+xnVuqBMm0pYJ6KiJAZpIbKrZmVTupVdLKyzYjODbfdGdKMFdwHsVngb3iaMuWyFGpiJat54MZ/W0fdXyebWOGpYEZ9F3tryzSZ23UrMz1khPGVSalvPLPA9qQZocZ9EvnEjyS7+JezI+njQtY13d2Ge9Xeax5NxLbfx5t3syUmgokJIxxza2SULGBgZEw0AhBnJQaC4GCDqUQsDJojQM7pew3jCAVkw0aBGFTJkrRlMJm0KadDQFpgWB26t+2FQiHtTDgy+fgYKpnq1IzqA5pXBZplN+bgN1RAdvnBtsizcJ012Ukuc1iEEWlFGnTkQ9rsujbqQDjEJXQ1VAFQxuW2Zd8Qg2V6yj/33Bg2KXJbG5NMxiW0sO0kdsYxaMWtTF3lz4pSzDs9q52ZZOXolTSi/INvpepb9DUoNUU7DdNH4hXr3covT8s2t37VWi3vd+zqW2J6WRvPlaepM7/2q1JG8b3caW1QSnlJblViX0nP/74EAAAArFaNXreHts1kzarXMPbdrpn0+t4e2zpzRp9cw9tiSWm7JJtrLMgU2kbFQcFTxZIohlaxoBaJBSSpKPGb2QKTEbgufEuk57D34t5ocJjoQe99TNMtLHe4KVfXlctDhNm1yKRKtOqPUOpqQREdqLY1w9boDqJDfR2aG3F9ZXBUK1mP/CWQnLdiJuJEtNJAvLrWbZ3e3iWiwp6/e8ZvBfwd43DjsUr2t22MzQVTEX21ueu1RuSdXqCLTdqZrfFaQsY8av1LvedQ/AgeV41Mfa3UJxcs4cW2BmC2TK6WHCjRIECi1mjZquov//////////////////////////////////////////////////////////////////////////////////////////////////////////////////////////////////////////////////////////////////////////////////////////////+SS23ZJdrZJSoAnkiKA0OIRkEfCRiJgcs5W8WADuGCQgZ9iBl4FM6DDxFrKvl3RqHYaHQOlToVL/nNseYS1aW7sEy4619tBJKsUtmlUlHy7CI6Nr0ufZzemIJkT0O4yxmBVBATBLQ6nCK+ZWJliMjarMJNWLbx83yx4zbGjPKyw7OLbuHqn1HpCix7N72PmseDdjvvbW52VzIrGqmqRYOtwZtPqZzmbcCa0ftnVDqJZyc4/iQH0Ozx/p7FgvIcT23j3bod7xMXjRq7c40K/kruJA971fBEgABKLkbutkldJIlJIlJR56MJATPQB5h4BmkVWKmdBpjtOBlF50NqyLE41iUsmiZnHDMTA+JqyxifKo2g0NmVw9ukfERZp8ezmeMPseb2rFJRQiQs7qETQ6FhXWU8ZjRVHNSR2u2XakiYeR2NSubyLVcPl6XEXe3z/aj65ew3qoiRGN+9gssRvUjPmKzuSsZ1MnoMJSOdHcRtjt1lQ6zCXn7xlrPhnjdTwH9stjTeSjc9zI5Wfbki7mcHOeO1v5nGbGa2d3UrM5ssF612YZXKjPEgMl38HbpIJDKMkkutklbkXhLrhUCmKw2ZbFhk8MNTZVAReHEwOAzJcLMfAtj6OWFLDTaVnJmwbWMp9CTYAnWjItjI4dmoi8bxQphjvBWFaHdTTySiHEjGOPzGKlKDML0vIeXAtCOTKF0iJMik+hon6hZi9xUidA51ApTcTyCQLK/cna2yZX0/K8Y1loWXCiHK+dkhK5C4D/2hw2VhbpE6umNGwVyxKtdsiuR0zdO7cbMT6z1ai2Ze+s3s0JkiNjXVsc2+JJFj0boLZGjwVNK9grjwmtwiw15cMbxtyuoCNovObm5ZplkfS7aozpurEmev/74EAAAAtSZ9TrWXtuzS0KnWsPbZp9o1GtZe2zkbRqNby9tiSWUpJJdbJKke1woBkE8mxgVCZlAoA7EJXOpQAgpuEZQ3vFAMYpYEUnJn4lpEBA1KLDUstaJGRAS+d6kdFUEavQQAJnuw1LcaWdXzbzwpn0MERtrVKWV7Y7jWgq3MaW0RufOF2uM3vX0CS2raxBpJHcmrsGtwMQKODhaeBNNF7XCtGZNx4sWska8SO3Ps2j9740sbF3tYUDUks+qs0KFaPh+25hY1eNL40ejyPBzGrq9pJIr+eVxZMwYNYcOFvMGXwWHwtw42Ysov//////////////////////////////////////////////////////////////////////////////////////////////////////////////////////////////////////////////////////////////////////////////////////////////////////////////////////ySW05JbtbJKkejYl0hJMObAIU97JIBfqiRfuMLCHYpi3MtaPFVgQlUjG87WACZD8hVq1egJVyqlBATyYIwzECR8h+8sUf11IpSR1PuVy+bj8cBYPYNlhGrykN1zuyRi2xD30i05Fh4YVxCUyRi1Y064ttJmyl6UjNkZ7Hop5Y1WlIt7/7i+aSBF3aB2FknpaaLV1hggsErPiunngNju8SeWNmm37jS8TemLdGqTb/M9IWI8GkVwa9YrWr6NBxVzxEtnM2ZpbRaX1Cjw8+GAA0nZbNrZJUp4GZMQN4dJBI0NZYWXEABM9G4alGD0JjFUJDqqEABPqjy7z83i/zsJlGgKv9yCECBAYA/cop2kM1qU7si5bUaacrNvEKgjKgepTv245kitbUGnNr0ilb3yOfyTN8Vjnc2R9pkjYbYHqvPHsRpvprfMGIFbMKLbIjx9JHvZ4wuMWzDhggNkVlgN93m2WJaSeSPFc4jzsU/a0/phfWcLQ2DEeO4N+mCPthsw7zduu4NUKlsbngzYvSLSrP9Q42Zr68sSjhqTL/LWx3juVQCEkrbbvrJKi+zqHyQJKo6ZkbjQ0UAqVmaISSIGEAB4FpnABxM2GCMvfFkTIVlFJbUEKF0NAgpeFhKtCOWRGOqa1pQy4xCIZdyeVtcp4GxpAkQ8GsQpnCAEAthqhxmGLCJkSZYRDCMJsP48UMO9oJYWMnZ3xiBos9dIy7Wf7a30XcJ8+eyLiPSaIuIKwyIqM1yPlLNLCapoE8dwmZ2GaA8juK7gzLjS5Rnb2xvnYszv8uUVyedavPHWoj/w4Me+otGzT1rrPSXvWh6urML6Vuwr803Zk1G3RHSxpIUJXQ2uSlf4bUP/74EAAAAqdaNTrWGNs1G0anWsPbZslo1OtYe2zurRqtcw9tiSUkpJZdbJKoasPDQXqhnwFCTaB34URlBCFQHkR8yZUeKsPEh20hbCt3wLsdDNuijs+nYCXCmGs5p9xpTZ5fZlR6vIr3L96zbh/lqzQ7VEYkvDST3eRFLTg/iaWxqG3VN0m8vVMraHS+J2qykd2q9rrSExDGrfVyvaq3Cxdxc/qXthhUOWqfVXy/Zn73o19WfWOxtte1Y4myNvv9lhmKNuzsUx36zn3tVqrSF/Rec2x7qrKWtV+kUFvgjrA1/////////////////////////////////////////////////////////////////////////////////////////////////////////////////////////////////////////////////////////////////////////////////////////////////////////kktJSSXfWSVBlSvEVCjxA5S0zhlCFoksUSkjBztoSi4u4WVmmK6CaXFGZeIhwe2VKdT9SVcags6N3oaRrg+d8ONIIDpHYlVBOrSfitK4y+BuF8Q0aBegjKQVpml8OU8RXznqBuUBnj+QRxFEXAhRjBnQK2qpZ4bJEo+ZY7inKWjPH3qmWdfbITMs7jvsWzvMWPi6lh5gtcSRuxHh0mY3+3k9YkVvbdwY9WrU9XJ7JT/Ncz4neXhfxPVsiQYFWJVzPrYdQpLXj1hZdSu70tmFTGLxYkmCSSk5LJftbcsAimvYKNw+oAiARxcNWu+m4oGJFARPQJr5HFOk2zNUJNr8gsB9pQmSr2n1Tjg1C4RXm36j/JYBfRKd+x/3Xxtdr0l0mZjjzhm8wQVIojoi4fnFEL4eS4jJJGq1oftbittjDu55zwq0tRzbIasevnKzy0SR+80/eL8OG3ZpdeywKmKyIU4x4y0f6lfYnTqnb40NUvO5rqIc7k+b8RLuETcdqa4bDuEvPordOzwmp9thclRFZ29WrhXPr6qrlpVq2NKsI1vj2UWaSLUFvbFt8y+BOiTI5ZLf9rbkJgcA5EIAeYQBhjIJmTAi09JtKoIASQhiMDmPoKYdBpMFV6UKG1YLngmCI2IwWoCJTSqioWcDLLbm0m36jNuMih61aNqwMkjcMlgJcl4m7txf5EuStXjkR8NoU5xptuJMyrlFipPdAnNIVEx/FtOx4a6oci+qqC4Odom2qypbZHzi+ZnRoEjP2IytDlAXUJMQJ46VyqIaLyxMF6YclK4uRy5gw4bInYrenXCUui0j1S2OadZVpkvmmtrtxfQIERsmix7ZjvnG7eqnSnYGprZun6x46IbEMdQ4EZqRLI8jwGdXLNGyV9DP/74EAAAAolZ9Rrb3tu460afWsvbZttoVWtvw2zsLRqtaw9tgCEUZK3dbI6n4+yqSlp2QsYcbIatPUWXuioz4aGTGkYaKi8BExC+FuD6PxbhCBoS5gqA4lw/UYihTL0BPxKO2MFmgce5b1dCP7LC/SJ+EsMZiLuJ+7TioRiMZXNaY1W1Wa7Xgl/S7RRzzAeWfua4iMcK87NDbcxlMyRXBuy8eQWC7nnF8Nb+HRXRHsZsUjBVkkw/etyvtJ4ysg7kpFzXOdf1z8Yprfzn7vj33W9JnnrGi693lIOrUfNfl+Jm+Vjh0iUcFFKzxaPRn////////////////////////////////////////////////////////////////////////////////////////////////////////////////////////////////////////////////////////////////////ggJFOSS2xyUkAJHCAA9BnFQ0INkJJgREKKgwCHggqh8Z68JIkfRLRgil6t71ZrobQQAzEqCtNDEFttfZc1Ft7yjqnpJ8XYQ/UQqRbOIVYAn4IikdgotrW5tqqmbVX3bWr4iHVI2cKy3EzOeOch0KpQN9fCesSsiWkdXiVp5Y9IMWjG4RHDVIGM5ntLfcjMtuc6IViKlZ6zMsTSGKRVv46eVEZP7YoEBTNudvxXx/pVOOdVe3qqLtTrC4VCMllbIcqoTzlRnfuDI3q6jp5LBQxigUo5n25q1+zlgYIalYGyIr4qxkklNOWObWySp3QGyIgOhclBA4DhJO1cxAZLBKPOuYifEQgCqDXhDbFkBvjXFCjgqT+0QqBAGyfgfzrO3h0Pm/ANGH4CEqwYzS0HAnA/1414YcuONfDDRDb8svwbDHFftWcRYzvSqjf+dp4Ym29tRS/H2vRmgcd9aWM3oNprmedqW3MZXlZwylckcSns3Kt+5SSml5UwsU+NSzlapMJZyxr5zCzYwt52ZTT2a1XK3nGN36+OefLn2eZfZpLe+27l3K7hhjS527tHdv2ale7jv8cM8M6a3bvXrP4Y7ukkkluyXa2SVJ535cZBsDwhp0wKCAYNNAEQAT78kQAyZgoEJuKbyGC4YCBMsbIy5SE++4iYybAdK3J73teCBqw8R/4bmRSS1ZfFnUi8/OvjEmRCOM2xM2WBE0Ow1x8imApE4u2BW2RBdUYrFMKe1NVz0TiFZeq5aeIhZbUNTGViNRxis8RYU2V5QH9Mn0NbHKiNbYFXFsUKvUK68+D6mhTwny4iuFojg+YiuxMpo6Ru7VUaAzRzJJ1eBDZosKRofrysjK5cuLmxYkVbg+f1nsu1MiCbwJ4kB+3wlTMnUOniQTPWYLaqG1I7VrZVxP/74EAAAApwY9PrWMNu2Wz6rWsPbdqtm0+tYw27y7Rq9Zy9tgACiW43LI25RoiqSHJA2YCAwO5Jcl/XJB1wveHAzDy1ey8rLYeV1BQTnw5WXxcaeWDvBTodVGKzmcp5XKb9+bT8qan7mErkD9QLDVWNNgZoiMvFnwHi+zTZO1195JBTgTblw9VlsDQ3hO0314/asyqWQbOtl1uUUNnOkp79eBfvTNyiuzGVDDt+vS/KqXC1VtX+6odU+fccbuVTOprCrZ7nhnqX51vvXeY6ys/lrPKr9zDuGdz8vpcrvbWPb2VStjrG9/eY40tXmG8vtaJiSQYR//////////////////////////////////////////////////////////////////////////////////////////////////////////////////////////////////////////////////////////////////////8kkkpWS22ySxoOClAIhdFDA5ZwzZKkRXXmFgkPLREcFrq8kA83Wrpa2mZPVFmcNyMo6tQqrZoz+1MVs2tzdO7YFyzWIvflM55OBhg3KfawyjwhyobRWXfOHgm05s5+k6TBYTlUcCMzuTHqPHq8QLt4m1M9Y25gjTLlOSQdo91JCopdRZ5n7ze12xvIEFsc5mVue4b3FQZY8bjNsNjcHruEsszVGrZygMwoWyLH3BY8wHR/OHakLl1Nl9DVcG7EzUcl0r1rGoC0/VzLd23N0KB1wxu5orZI2YbSxAABMkculbcFQqfDvkOY0gEMJjX9TyoXWTrxIgAY9IiTipmSZtVqpBO4nj6VctfERKguYVlXCqux2Pdt2Ybkd1z1wx2XtggKegpwY/M2JFBgJY0JkrcAyb8v609iKAd9UwYBblUj0ql0PRm/fuWuSmPurPy53Zr56LWHbfSzKYejMF9qZ0talu1L24as2c+3s9Z5WtYVqeU/nyVXscaTl3DHHmOFavzK9+GP3+Xqt+xV33dn+Yc7zGp3DHXM8O/vVrGty/X5cuXKm+73/d53beH49mAMHJJRKdsm11tywagD3hf4LqnWEd6THRYcuELGzDTxpxAm4KB1+Q0hARPN9XTTbKzsJIl0OCiqWCjbQ6CngmXTV6YT4ua97lsWIcQfgCjTrpW2RpEN8FljrMRBvE88T6IZl12oyU9OuUZpSOM+quZAzFJEaTcW402csZ4rh+ljzc4CslsgT2UTAyTXeJBioxI5EF2pK+YocRD4jO9E+fw2UnyJw1nonkWXFDj+STE/QhSqNg6vJaklPGqmjycF0wxyVjoU5ih1CpJeQ1YZTSQovp0F/fTnUaIjDYrdt6haWVCWhD3BbJSwKIr10rVpmu3tyGNjiP/74EAAAAo8aNXrWHts4y0avWsvbZslo1WtYw2zr7RqNazhtiSSUpY7tbJKWAMqckYrM/MaRM+FmFWwCl9Nq4Bsx1FEkrcJRI0ZfYnMv52skPF7UGvkQht7/bmSiNPGF/r/lktlr2w/QwVFrzR4u/wUC5bUyU6bTx2l0hv1KwD9k0xzOTBZxVEP6fa1qmjurLNHavSt2Nztb6pSl4yWg0p47fSDnVoE8T1ixbYxT08Z/iTD3GZ8RvrOs519WhxY8/3aPj6xJGlvnEGJNquqyR8298QK1g/dr+XObYtr+WLiT/////////////////////////////////////////////////////////////////////////////////////////////////////////////////////////////////////////////////////////////////////////////////////////JJRRdrl1ssxYCvU6IWNGhSu+DxaBrbJKJnylAoE5kDINUh8TpS3c7EpSpRDi/AGdC4wOHscfx8+8+cxv0yg0srUtSkmOvrnWTAvQKTgGpCQs8zrep4u8JyTysjpRknZEwe0HalV6fb2S8dyY3+FPiMvSLUjx/pnj0tEhMcJ3FZbPZnLtldxdoa1OqqomsI8jpoa6dqeZIzrTo31oxlK7MMlQ/D0eTMFGRb3eMz18N4+8FQMsqFK27lAUqaPcvxyE4LunnrxlkQ+qMQxwc1wck7enFOrITO5mVBPBWOnBxNFicE+SSiTLG9trZlDUd1omDyAcGOnwwAmERAnlIhsOLvMGVUQoyIebgwgZNXYlByslPSIBIV2qx1LVcfMforn8QST33n9byR3ZbFZsvli0ohFMPvJUUKC3QNE5Um4NSSn592PlkNfMQ712KHl2U0kOxeH2zT0xMSydqVMILuRiM0s1K8aKVVlcUtemp493Xx/ecaq0kuqTURu1sqXKRSeRy/G9YsROmo47nd5jj/dfhjzHt+znzDDOtjnv+1qli7nWwwoJjKtW5OdtT9qtnyloq0hoq26k5nzKpKOWgCECnY5dbJKslZbcQKQOepOAhMaDZS0BbaMT9owmdWjRlwkn4xx1hoiD2aRNo7/sWOAeRSdF8oMUWi9fCSNrHKSyIBZPuYdmUyFkSi1HPFx7MDswJkw3Vbo7kniS+I1DMbhuAq1aLQVG2FTE5CH/wt0suycFkNWrLLtBR/IpmIQPL7U7Owibh3P52ru5H5752WP9QwFnWptzsJq1r96vLZHDLWXddl3o1lC+zNWdxdrPDlz7VPI61adf2WZQ3HbNLPdrzEappU/0p7TV/gx9reNrN2pmlqWpdS4x7s1cno1etxOW1bu87Euvxy4P/74EAAAAtNaNVrWHts0q0anWsPbZt9o1Ot4e2zX7Rp9aw9tiSSUpI5tbJKvBV9CVZQDxmIPmyANCGg0SUNpULjLGx4O11CZIGNLpLB4Jk2CweUiCB03xtWhmDH6/c6HCnrEy3szomq/SWJyV5osyiPjuX0sdgCSxtrUi4rLldl5ruG9gtsz7vJMOOdRmJyM97qsWJ4NM1dv4tH0Gttw2m1p8zeWFqBve9a1S8GuPCziFJbGZs39pbb3jXrvOpMRqX82M5kzApWsKmb7xWnrFltnW9Ymv679rWpTHxnF9x6f//////////////////////////////////////////////////////////////////////////////////////////////////////////////////////////////////////////////////////////////////////////////////////////////////////////////////////////////////////5RKSTsdutklWgkkUAlDCbsdBSDDKG5MNQ9DBi1w4CajiLJ8AxU7B2wgUtX267X27LVOYnY2kqTBeKx/3HRgGOtnGCOHKZHG6tuDGtwdEUBGTgkwFJVShLjVFIs9YTiqVUrVGfrI/tCQ3pjD27x09eqWO1qiZtdwIz9KNS7swsi4R0Hvo+2WR3DkkrFbrYy3eBEvaDbPg4xdvtEncolndKKiDZ9Dc5E63QJXPcTT7DDvOos994y/ex32Imtau3FpAc8zVeSVlgxGmSDDfv32ffW4M1ySUSpY5ttbcSAhgYE64FAAebDQ6bMGaQipx4PhhWAKFjfSYtK8qzH2CxqCI10PnppSgjndgtGFP55pvU291PWhssjD9Jk7MjpLM3SQse/VgQ2DxnTgCExstFy5JadEFiPkzDwJSrDfsfitSqvYZtXVqbSxmxW6Iq3KFVmZEym2dzfR6O6PGRUsMjFBs6iq2SM8is3ZcsrxSt9ZbObOrH7N61jN0bcSI4u3rHE+LRWqlad7JWLFa4VrbeQ7RX0SKpLRnznHdPn1p4sVzzHXNFe6fOTlHUqvjQaoej4gJBBT0dutklQ6FkkCZgzpzUByJ5NAKAyELdCYDZWGMFIEgyqqQNmcjIALMplP03R217HRsR4skmipXB0fzrFY3nYnLXedSnk8vrVajNJuJEK7LYgbRPWJIFodK7qT6JRvztaUkNqT71oU0WzMxrT6L3yuQ1xhK2LDbEwzzpRsUqvhNyhfskXTK3QmOez6FEn1uaaOxVvt5Fl3C14EO91mLltopGmF1c3Yq9LzHu4bmg4s+bs6i5eyT2u83Zt1fMWA/R/hxtvIcJzeNect7/Uz94pVFbL2IxO//74EAAAAreaNTrb2Ns080arWcPbZtto0+t4w2zk7RqNaw9tiCSSpY3dbJKm0jxdLznIhRghcCrlVjTVZxkAXMpEHBSLJlgt3Ml6gBBjgR5P20fD0AakkZQ8jSVHxBxrdworW7atwHE838AUijt4KFScbL0ooPD9VpPJx4ZklaOArOjEXpGNPN+JYrY3rUXVWVnDqOOtlDdNlpyG1cfpdm1f2GK3ddXR9h9Ze7E5VfXcpW8dXqtbezv4npC19djPH6ZBu/bo9+jil1ztvm5S9K0YSl4yZLycqCaQg7BQpEv/////////////////////////////////////////////////////////////////////////////////////////////////////////////////////////////////////////////////////////////////////////////////////////////////////////////////////JJTTdjt1skyfjEFxhZM45hEufyyTUbUOJQVAlpG6YRMt8BiTcssJLRB4YbXPNNWBpJRnDKeKqN+Y7Za5Kp6BFsV4VUp61BJXGl3ppZwWZJb6NxiocuXzbRxSbpnmXFu8fvLoqKwLiNbE7hPSJuE4wmWO7gbbp2CCr4i07cHt8bxvyQfSNSfOa2o99pvC3mbyWcWuJ40STW57UpIfdtQq2khv6wqu9P6ZvEgKuKtzT+GzrtUMc64go5ghpd6uH0pOz8HexGkVomwJkNoJeEIASxHHpNgCEAnZJvbJLRg4FfgRG5xoEBWICBsUCAFwiYQgp1yUXon/MRHNdpWEeDNKmZszlosTQSzGUqJokNCgMFVJErTalrdzClktrJVR13ebo5D7VDCGRv6sNLGYOkLIcWJOEmk1J1m6Sh+Yw8OMpvzsXf6kj1NYlMNW+Ry3HPuZfEcbk319Jd2gz5ljTV7lqzjjOU2+ctZ571S5Xsu4Ws7X1M6923nT2d97v5RT1u2s7O63csOXspq3S9rX+Y42Ltm9le3zeVrDmX487EMcaGpvuNLMzEonLHModuVs8o2ASkS7HbtZbo0AgrzkiE16ga1nsSPwgcxoMdt+1gdTvz6C+LztxLhyFuTnjxWXLiEUWuy6CSgC5V/zmp5jtFDqjIVW28O/GHa+MNBq1C2uD8Bjg8z6Lqm4DnBTy7Y3A3meGjk+q1KUc7GrFYdS4zJPVTxGF7BxAzFrbW2tTMPWJlqSu9ZrFg7+MZq/aELbIjNEXTQzKLt+lY0MSHskNENyqNRxqcsaErlc3qVdXgIpVq1lTipO4/1hJsU08jNZqeK9lgRIzlFfnYdLKswk823akrqysP5HJc/i+GYplan4xzK1sXzlP/74EAAAAtSaNTrWHts2s0afWcYbZlVo0+tYe2zgLRqtZxhtiSUSprJvrJKiGVhFpGBvm3DGRfG3MwMo4IxwsNn0oi1irnUJEw5CmTp+Qc5r5JTNxgkAgmLLRlWphqIW7Fd/aSGXJLMvn228Fu1KFgopdRklLMEiqTlXGpzrQwiCStZnHkONKRGCAc6IQSvN1rkOSNasHG5M3xNBzE327dptTuW9erjfVdQM+BS2tf3xeP63+6fFfnfi4ximHD7rqNu19R/D1NqXGKOott4vX5x9YzHpWut23nUHVvbGNw4+o+tad429///////////////////////////////////////////////////////////////////////////////////////////////////////////////////////////////////////////////////////////////////////////////////////////////////////////////////////////////wAEiVW5dbJKquharoLsrOOtQHiEQpQNTl5kR7QYaUHy0YFJqCEpme1F2FEn4kqTkiyqFBRQi/rVBLJmeisCCIVvGMQ1Ryynb6WSkINPyJFUivhDTkajNI8DySB+o3exeHU5LY3jSx2IVIzcocvgmQUliLakMF2KCVU1aU5Z5RyVy/dW9jU7+85u5YsXdUP5a1qhx3IJqewt7nKkun7Valszm/yuSmzjqvepflVujn4vdt161uc5M3quOE7W1XylfPqTdq9L6TKxc7WnqWav2J+vMUF3ObuxuOQ7bAAIBlre+skpVBlun6AkVXxgSAmXSCa0giIh9O9gVDObJxK1smXBye8oZTB5eWG0ii4rHIgm46o4WW9+lhe8KpCKg+1HpU98C7VbBheWMWwHsmRjk+AVRY0ikiuduh4qMLw6YcYvvIEcDAjzgmUdHtNx3CjJ4/xDvTC9rVZYzyHTD9yi4niz1qxd5mkz+e31jeZY+s1gPIeof1qJb3f6jQnG/iZe7kdx++tHY55s4rqltZjUzrN5t1iM/vTGWaBRcQ4c+MQmu29s8ZdkktpTW3ba24lJQDNOAFYgPN24cFHjWHFUOyk5ODrS/mYGAvKNvwjzuE6FOkA6+WtF768nbAUtBSnkcqnbJF89NqWnszUtcL4GmVMX/hJNGEymlIpz9loNTfKO9zsFOlWmI1QQxBdNYl0plMamLlqbgNjk5hKZ7V7uUrvT9BWh6PR3rcpfS437WNzlzKL3KSHcrFHTS+/Ysap8KXuG+y+zNxunuXrOsIxjn3OGbdStdoZ3OGewRk9s3EO913GvyjmJRf7brymM4z9u9L6CxuR4cqTUxcoIu77cu3rVimz/KnP/74EAAAApfaNPrWHts1Q0ajWcYbZrFo1GtZw2z4zRqdZxhtgACCJbbtbJKvFG+GRHBKIqC5zQDzOumWn1WVCI1dDQpIWFYFQqwbYjAYYKEIcTahxfSmTNdNlT2xyXtKjcqTTP7UsKSzATOW3bdYNp8Nl4p9/ShVFVgGM9YlAQlEImqpLvCgIYyvTAqrnC6d8NsnrRgkdby5T5tLt5HxeS+4fi5evY0JriRY94fzNqWf5vTMzq+bYcJJa1i73LCreNaaPmt495YmrRY0tI0C0LVJH+6yy/cuaxXtHmd53nMmmqRgcprqSkKFSSCwvLf///////////////////////////////////////////////////////////////////////////////////////////////////////////////////////////////////////////////////////////////////////////+ASmk9ZbrZJV4plvGIST0vKvx59qqjxrCZ5E5EsSLW4z4BalD94FlaBHuuXcR5UtlKmWA4BGkUOuB+arX34iMYe8tBD3Xbj0smbabkusJ9/QteHpRZ6KaA56zE72deej9t6MKKXVfqP7KL2OF+pKZbWpLeeeWXJTN42LHe178pl9Stqxe1nruGNS/fu/jjV3GruMzWrdlm6DOxM6l1BaksVzzlnKTHLLneUM/Wt2JTWv6x7hX1zDD87c1/crX7pe0lepazxpK/LWEss1aakz5nMffqRiwASgDLbd7ZJW6J2ZChkNsjrs5a5iqMSE0SCObFy7j3tgQE2WDpdrP44lGHC4JSGgi/t9ZSUIUIWbEpyylw0nBTx1GtCjkFvDDb3StKhxqyUM/MBccTXa3NdE5BbuT7CoBZ3eeKXxi5fpIM5eidei+1G7k5YwzqUmNPZ7Zp7mGdmvYsYZU2uVMtVucq3Ln09ftShnsrmeH2+V7metY9p8MtW6X7dbWtY37WNmrWrXLGqW7n3GxOVL1W9hdu2Oaw3lSWO8t3Llqivf87YysUd3Vz8s6OxhS2ySS0ndbttbcvghGsAgU9izmCPdEejSxfkTZVhYYNAPZFBrkHUeAyCol1ktdlRmKMLGqPqVYKIJOv3GpyHH5b6NwwBYOpfikxSzEAoPwI2Ev5Mw9KiJdC1uTw5GnfaTL4cj9+pEX+eyAIVBObtw5ALS3PbWHnUpW5tniUYtZ24cfyIwxO08DwfDF+STVeW5SCf3LJ+BuRePTFh9J+XPdBk1fnZh+IrI8n/o5yUSKc5KLtiWw5GJBTzbW31kuFE/9SYpYZtPdFpVOz8PxuN00tl26+NNjq7GvfqM1pVIpvCXz9yhtySKTtJKJLE3Df+VRF9XIhL6wHG6ksP/74EAAAAqUaFVrWXts2oz6rWcYbdu9o1OtYw2zlDRqdaw9tiSWiZdbvbJKQAi2T8gwmNsTANUyiISLC1NCAC/L3A0A2j9jwVp7ncW5LHurLWvIBzTmZZMs+eQWCW7KM4DvS6StUMdp/IflUufina60J7Mp/CNCPjzy/LAk0rBOw7FKYLmW3cK+1PZ9u99tjn4VpFU1xXVcvaTz0n1Ch2gZpFlewZ8Q2d9Dpidi0/pSP6Yt9Tfz7s9gzQrXvSub7zaPGjRpY1643jd30O0ePE+N+kX3pM8tJE1a9YD7+PJPFh3pSFFkjVgXj6//////////////////////////////////////////////////////////////////////////////////////////////////////////////////////////////////////////////////////////////////////////////////////////8olFJ2273WSjgRepKwlFH4QOqbKQkUlCm8qGKJsCFxQiAi5eLqSNP2ynFArkPEocmU5eLdpMgkSabSw5L+QLHHhEU4Cu6dO9ZmWu0dE2OXw88InNlTlMbd5sMG9tuq8com60/nhb1elFexHY7B78ODLY/SvTEKJpj/v7TfOzzwxZ3ZVLn8hx0Xhfidn56ETUttv1ar7xx7hnjR8725d3y7jrG7ln3HlmrZs09u7Wxv54cpbc9/8psN85cytXMqvbus/7fl+Fm1lllX7lznauee63N279Pft3bV0PJJZKlsm+skpVAId0yQgkA8hinZhlaxUwVLxo++jqCqWEqplmIquGBVYoconDLPqxtNEB2CQS/cfJTzNS1k88ukkBjK7t21de1toJVleWmikklKYMejUcj70QO1hY76M/edfo8aeaxEX4fqH2xOw4D6ROfvzE3qVROVUta/ehjKrKOXZfG5VjqvYq17OWO7dTud/6avdr/UyrVafKQ6sRS3bvYYXa1jOpzDmq+rdBV/WUX+52gkVHev1btebwrUligqbtXbFmve5rur30N2zrdTeFS5zGg5jjds17GVusCSSlLZNtrJlGlZ1ikJI2wQgqi5YaNNXYwhLepgJg1KFrjp+UZYC9qMlZb1IwOGSA5JF58pUv9YJvnTrulLf+4OCsWZe8LgvM3Rd0RhtG6Pw6lAkbckXBYVLk4nYTiKKA7xrDthPrkuOEbiZQpxXkOS7arBATeOSVNvlxHYVOvFxO5INZflyoCaFv6cXDYtrpRYZXxzwlIlcQHz28J/mkV9mNatdQ8xHkBsbYGWFw9aRZlBeV06f28DLqutzSxrQWRtU9G9uu9eK9Utq5SqdP5NqJsfscFgZmpJI9rtI7mJ+rFU/Y7P/74EAAAAtEYtXreEtu0o0avWsPbZk5o1WtYe2zrTRqNbw9tiSYkZLJtbJLCiYJTyMKGAc2DhmEDrumTKZpMegmTQiIQMEQPDCZuJEqUJKw2/XU3JxbCqUAuqhysqys3oK8N2Km4CFiPdd9/52LyBhDZ4cj9C7aIXQBcLkxKcLuJzAFgBLGXD4pKnySraPt4koUrAylRNNDI+tuS1tys/BpqMI0kkUkgnefGkFSYZqpdjenktYbxs4qxO6WOEqKEYIsRW/FcS1JTN8H3GcK68pY3q75wnPwQokZA4v4WN////////////////////////////////////////////////////////////////////////////////////////////////////////////////////////////////////////////////////////////////////////////////////////////////////////////////////////////////////////JJJKlst1skrvEQlSRghBhhANsmffLMS/ZGIQVFFkMXOboNVkJxA8Is+KwliAwxTBJxSrTQBnS9HPkcQp4BlsJj9My9ik5hJalLNN1hVPFJLKygEjeGohmla/Mg/M/S5P9FTqyHGarMrLAcG2s66bWBHdsfpeI/YH95mNWrdIL5CGGeaeVwg+73+llC7Y4FIL6BC09zaJuPp3pH2tFXbIur2Y3kHZ0GXHj5zWSaWl4fiS5f3za+o7x9jEKHI9xnENgrW7xZbGZY3EZIdoDfEu2zvm0klJJ2ybbSSo7lQcpyCVwOkDiU/xF1hYIgFZqmUPChmIpp0aPRxWcJQVX5aAgjfiXjC5G5owhWlaCn92672XpZeM7nN1p0o3PsDW1A0dZ1WhsYR+G+0o5RoYrXOO9zCGMilMoVhUKpRzQbFw05Q2R4z1Z5Vs5EJTtFM1Niph4ha2988LdHj2lqPsP4/rh/Bpmsb4pA1V89dVxqFB1uLEhTZ1t47xFf11S0HGK41t585YJ75xPLPvXzJJi27zXpBpv2rvW4vrCvAzNkAlEpyObWySr7RcfoEjC5jD5UMvBYtWHXqYEA2cEZnKYQB9w0j7B5cGG2uuwW7nHrflltIVFExHJl/M5uEWqGAAsOH5ZRyh/ltICkxGeQMpfA0yUSDDlJ4o1SaCMDegtMWapkORzSPy/KR2smvEXCmbWSClH7cojnuqWVdSrlCU7eIZCDN50eS09luvq1YiODYxM7WfSjXaHqx2pozEqV24McA5D8SEeTENDnkQ6G1+0YiskSATNFMzlVic6wqP4s51lBHYNxT/UESIplYyWYYD+CqHGeCqPlCtNcy7Tr5QJydvfqdsPl+9cLQf/74EAAAArNaNVreGNs4W0anW8PbZnNo1OtYe2zmbRqNby9tiSU0nY5dbJKVAN92LDB0z0QBg2SjQsmspilmpckkY2AlArAyVHZLCE96KW0yuGzvpZn5ArIuBnlru6Chu2apLedi2GEv7KXje3kIs3Wy0NTQ2eGBddI0a94YoXNOvEKi0ylrYTlxhVU9QlNOu+xlo1m3U/ZuCmN1W8l1nnn8u1jJs62hOdzT0dGqtVpkT8dpTVeg5Hix5/sddu090eVr0w1SbessVvPXa76dzme/0tUzOpBS353Ot////////////////////////////////////////////////////////////////////////////////////////////////////////////////////////////////////////////////////////////////////////////////////////////////////////////////////////gEtJqxy62SVNtsr/kAUPGRjZmdUFlAS2JggkbsuS5YNOBcpj0y/7yh2mev0j5BLYInPS0hAiw2L9YXHfwl0oUsmpLVv5Wadfc7ZZxn1REUY0Q5T4OU6RGV2+aTlUyRTEZGsKiWXrIeTGqXrVOxq9hV0Nm7KpFPZSuMM6MsqHn0topafNtasOMwmFugxXlm7/b6Er06oW6eedxUr6ramEOU6hSNKPWuFAq8UJeYLCzw3r5WR0lES65KJRt0FlLcZSnbFa8QqHEQ5hg3btqhjVKtYYVqR5oj+PtyVmXqaYoOH0IklJKWybaySpug0Gq8QOAc3MPWO8gTWi6klD3UDgBhKa77xdGHA4ysZfDGMToYJitCj05T2jICZJYBKKGpG2pS/GXFlGPTN6Tvx2ZUfnJQte29YhaqqmFpiVT4+MKhPsivX0eXtkYFpcok5WUnKcyyw7xXU2HuYkFwb7zODLDt9smbRIkeNWO83DlbpXjltwjPIOG6H2G0a3resq1qPPm3jSxot54tYNN1viFV84XngeJLCzNC80C1YMP1hQXUuqaj4zeO81HviS0fNIv3DoAS02pJNrZJVso3w8giMnITBSA64XZKYYElyw4mRyb0KArbiIMF0zscup/42IDLtQw6peSmlqBAWRZfB12mjDn36SNFynNltuA83YgtOiKwwKEzTdTKL+XtXo00mNChak+X1yJo25Vjk8VBd2GzYhze6WG9WKhncj8Uu0W+evJswHhuMSwzKBco1ucsLhlisMWDqHZ7CgszPNmFDi2iucj+quO9CTHg9uRCcjpzMPENwvZ8x2a9rCre9VMDCdTeUShWGduSLIyJOG1Nr5eg6hSTwbN7BI5wFdlk6wo216o6vnUSM8npBP/74EAAAAq4aFVrT3ts3m0arWsPbZpRo1Gt4e2zoDRqNay9tiSWkZLJvbJKtALjHWEZ4DYzEzDVnCgCscv+rRBiTBimCQTaGVoH6fgb8XORFcl5BInk4kwIkSIbVcJFggx1IALkZA626mPgNpmobiobCDi1qFPNh7E+hBmtkypxFeN1bOoLjV/Cc3vzAc4s00SsfbvOtQ7QqOoOoFr71mu4uYus0rTdseFeBn2m3qXUOaNLS2IecwZfPn5ruPbUST1gWzm8X53aPFxjUnk1fcGetL7jf6gYxTNM+XNrR/B8D/////////////////////////////////////////////////////////////////////////////////////////////////////////////////////////////////////////////////////////////////////////////////////////////////////////////8klJKSSbayzMoBoqKEoQzI8EUAWdiStqioABQw9aRknyLf0Zf+BgASXRm2gFpowjvGNrYlpIGH4rNxOamNQaSNf/KrIZirfa1jLFbuSYqj/LkkkU3IUsHDOrGIvCfRrIeUBzPVjORTIUUyhb4URUT4cZo2YEeJmseNfDQtJzyRJMskGG21u82x12iI9kkoEcpG9TJZfUkBSNCValU2ok/XqGFuPCDueftd4rPbTxmnzXMt3sZhgxabXS4O5C4qlZGGIsvIzgpzlaIcBvZoLO5JZnVp/KtQq/Stjxus943AEskyWTe2SVJxTJiKEg1EPEJwCxsWQWkTiXDJlnmHgCWHBpmLXnZCEv32JDAoeXSI0OdSLyUsSXRYzvzitNNagkK1dmGrLpyi66Tc4tDyINR6gG8Z5kKoN9CXE9QNZFNZUMEdzSsd8yoapXavpBjxIMr6FGtBxlSskLUernFlgRo7BF3SeLDlpHq39jh7hyVq6sz4cVLljkrSR5Eb7R38+9f1gzSxHmt/Ha7RGKA/j3ngyPdahOVKR22FiHSDdgo5x4kGS/iek0tpGWlZZHsVybFUAQkm5JdrZLklFdIwOwa8SaDcW/h6PlsDOAVUi/xZtoL7CEZ+mdSFGu9YgAZAaJEQsBVl68oAQkLPdrO2lA6LvtoaHzfPXGLkrf11YZg+HUgZCyMNoa795dAt54rTi2ngs5uzPm9QbZoKmgJesk6zty7G56bWVwYpncjmp1DRGSXiP2uikh11O9kZVA5vVxhrdPb3iKiZxdSMiyw6eNbDRkTt3BfOM/ybuRpLyuKdCVcfyCUyHMKiTa6VB0VVepEe3qrvE+hCqWWYn8dcok/WtMofuC8foxVHmoWVWxFS9eLTgnEo4qB45v/74EAAAAqmZlTrWHtu180arWsPbZxFo1WtYe2zhbRqNbxhtiSW0pbJtbJKSgBwHMIAxLmhQfdKHAUSEekxw4OCh5JVUzTeC45hWxawJBS3oQBhuwr4hK5G0/mrKOrdyuTUN0NWfFmNnq7huU2ILY7cg93qKUr6PqwlZCfQkTt9XbPI+hQnOAxONIjd6vdrvM1lm0J7eBu01MQGVUYrnNoDhPWRzxJqHBcdx6q3GIlbxH2YEkeeHLD8aNvvt7zrclpZ2PUb2e2q9p4uosG8lrzz2fSQYtdUw/vD3mWNfWtXjeH1a5V7fKg////////////////////////////////////////////////////////////////////////////////////////////////////////////////////////////////////////////////////////////////////////////////////////////////8olpJ2ybayXFUAMBQwShETGjNLh+NTJfK3BkOVucqquPJAlUU4vqw24OlhefBURhS2CNN0h8ZBAk7qGIvnSVkI3M+ngKR0l50YefZcU46Adz8tHNgeTtxPG/KugnWdJvIA6ECfxrqU5ncCNXLlNBcavocsNvzrdbtri1TvHjzO4lM33lr8WaLZxr84vNXCxF1WNaBXx3jU/iSN6TTjM+fbb1AhK4YHJU1O9+tK90rtQn8dmgPWNRsUKFCds6kisTmq9Jjun7EnnykcmFvgQVc+Z6szySM4rWiSUkZtL/tbc/Q0MRHLA0DQjEHTipV/owxVAGm+mIZg8JEqqNVdjLQEOtcmMztAa7Y8QkYXzfMldHUZ2zcxp0gsos0wx8Xph2Da0hZalU/j+l3ZC/xfCHMpml6aoyuPZhOdlYLJxEK1FNLgoHa5YEKVDmwLDe/UytsqkZpsP1jjMTutVJBhNl1ZGrVW4Z3LEu4D+M12orJH6jQl6x5bLObxsf3jvnkA6XbNGcWdiu+kjtjS5NuW+M29SQGKTURURrQ3j15K0KWbep3OI2v7tkZ4s99M1Ny9hwhRkmrG6dieXUjmACiZLZNtZJX+QMjqHoBAEcSNvTVSQKgKJASw65hQUjwhENDcdGLAzklCn5lVJ/29PEnQpU/h4662oyKnjrfR25BQILalF6GLGMSEJleQ7A197yAjqxCEx2/GL8PwBI7Letu9y74Aht9nge2DIIgWejEqp61JMyCfn9TtSmscl89T1YhDVd6M6mUVrYYV/m7tujq2qs1SzmdqZr4P98/c7dqUFu3uvW3eq6r1NYd3frVaaNW6CTTF7VnLd/WUum5XM1+47pO1uXdbvXJu9lep+zfJ6V2pTjTzdWkt0s3qzUrVf/74EAAAArUaNVrWXts00z6jWsvbdu9o1WtYe2zkDRqtby9tiSUkZdLvrJcmWQEGBA1aFwwMiiT8mLosshRMtFYgx74iGRFODalzmImU9y0iFxp6ZyXTTioFRp+536WqrBDknWOQ6349N1JBXly8YxqFSuAwZUA5lUYiZtOwn48VzG7io9OqpIUTrc4LTQ4Vixe/xmPn53uTvrVrnTbW8SH5a7rJt56/GPiM/tWFH+ppIV/vMWuP3lXinYZX9ocJlknirpJQnlG9qzqDeA8jNre5Mrpu1Hhr0Z5BfOTlRt8sjfOwrEWErnq1Gh1W55LTb/////////////////////////////////////////////////////////////////////////////////////////////////////////////////////////////////////////////////////////////////////////////////////////////wCES3LJtbJKvMcESALhRGUMTRJw7cy7Bf0HOFAWAILIwtjFhpG1aKpU3VX0M9BiPpGEpbPI7FCb82beM9Kq0zKCUzC/Vjt/th0V95PrHGUDKEAcISFU0fSNYzl0xxHz1ZJu2Mjcr1DCdXa2O82GG6uqo1xtqhYw1qhj+oMDEJxptyxmzbp5NSA3Qt0q4xcSOkU0MimZXJhjSxId8T0eue4jnmI8UbhC7lSA/iNzm7mZKxozHVpncYTxdR9PmajC32tAzSJActVlcpIzm+tWJldIfoPJJZUt1v+1txIFU3l4jOggkOxTMGCIEyYtwhD5eMyM8MKojBRMMDwGdBg35czaSr2Kwqwq0OuQIhQwdg0M1IFRZ+TNyNFnugnGGL8xLUJDHqJikgfcIUUrUhyudOSrVR0uCyqVw+YYq+5KqeqmVdV9niQm+jK6boMVuo3P7Tt8eV9RURG5hW3HUy5XDG15gvKUh2bmtzZF5yeMTc1Q1MqdsCYpBdvLvG5VPnJ8uaMD266gP4rvTi/j1dxcwldmFiKnp8R5osaG/iQ56On7HDtqXuOoWn7xuhRH0CsV7CySiknNpf9rbioDt+twkAQSMGe0Kk08mYEoAIAlUKoRCdrTpjWEnVh5ci9HS2D/ocW/UvPw8oebYgCRblU/2/KW8hikngqa8tDPtdfyo1RoqJTpJd1YgrBEWM1YJxJYt5GXGcn2WJOHUxItWH24GS0Rojc5pw/oqd0uF6Au7tyXpRVulFO5tzxqd0Z1JCVr6SG3TGlXcFtW2pTJ1lZozeuXbO8aWHEVj0/s8zMpF9ceXsbDI2Mr2P5FXDV1cZc3kVgcWPwnc80yqk3CVLBCS7Q3RY863GiqK0FIqFo0wTzdncoDXuGP/74EAAAAsXaNVrWHts1m0avWcPbZpto0+tZe2zjLRp9azltiSUmrtb/bJMskZAv0KHQc0MCnOUigpQtpQ8LpA5GbbKJW7g8PS13BIi0CrHAXJCkribSZkBDIrzSUS7dt6HDl9M2YHOUQjt6J9lTwF15+OQ9FXRBxBckzOJJztBgP3CY8tVgY3ms/xmSS80beq0tSSaz2FFvulKzyxsz4peE+tuub79s4t3PVf4OZYG/e3vqu83f5vfyfUDcebWN7rR5ese94Xib21NaFR2CsF7H80j5VMcBvYaz3xueM1zR5YuLMXRLXaL//////////////////////////////////////////////////////////////////////////////////////////////////////////////////////////////////////////////////////////////////////////////////////////////////////////////////5JLJctu/2tuWynvZJS3HNHE+AnmRzRuQPjERR9URlJjLAiq1MsvFPmPNM4uo5sbbcDEwpmFSDKuv2npX6BxH0jGUw+r+uw7+oi8tGw8fIpKQZlap2ldGgoYa7cES3oGKp2VTt8aZaZIctIKaZ1VCnhMzcz2mpO1q9gZHDMFfg3bctudNsBzrRudPYTNi6scXKSRCZlBaePDYXyf7HBrD1dYfRZY76KuY0KE+bIsBc6ZLwIEV9Sm2SZXtTdFh7qpIyyq8T0gvnTMyQo0N15IDVVjfx4DlCcgAESpdbtbJK3RNp0iqBDnJESN8EQJLeSfAQJZbGDDRkkktS60OoWLgTKusEgFAnDBdw3CUoJYMCLELAim1mnetOJ0IshmSWs9iE/E5DAcWFhbFNHorEAlweV9vJs2MMZ+6yu4sCVzu1eOy1Q6O54w/gwH7Q80xYfXklcXW8v57QYedxtWcqMUO0OBZv2szXiy5fdgjLVLQ40+PK/fRsRYesRH2okFgf+d3SBjbK++LxZrumdhlcXDyqyPAhMkS1d5kvp4yYdu7R2eE3uGX2JmKBH0ygAFJS23e2SV9CUA5CT6ZYVBgthPKFM9GQSVRaYc5KdMJEBENmAOrwiIa1FYwgTUXZgfE7ywtrJMEoAvh2X+3Z3CH5NMJvJdVltqXzL5UtqRUzkBcMbQhqHlnuu/rK2RtIh57n7g6Gq0X+pyGt0Fu/TwxHu3onK7F+mll6R17mVaxXpbl2LS+Y5VkPZiSZ2e37kav3aemtdpLVHMxWR7mqXHHlSepotesSy9h8QoamdNhbmaCV3O2L/Y1Q/VnqmEzTTMP2rc3Ty3C1T/T81F52ta7T18d16a5yOXbE73HuWrG5bZP/74EAAAAs1aNRrWHtszS0ajWsPbZrBoVWtYe2zmTRp9azhtgSUUZrLtbJKm4mNfTVOILAKY2gkWWsiLANMyJCyw28AMsS4oJxQObS1lbBWVoouS3FJZnspYcxxL6BLm6VpkefeBQI5UVqQQXFpZBSHJ1Pl1fEcwTrkyGIyLp6qUxZ4/UumOPAZfAdwavYMWNql6vYEG24EssOG1vre0b4xfUGs+d5iuO62vlkYo+ZbRb1r4lc5fu5rywsRZJY3izSNrvcsGSDHjy2vuDSZxpPCo7kzuO8b2Xd64krCzuRytS8VulhyVzaWSHauIf/////////////////////////////////////////////////////////////////////////////////////////////////////////////////////////////////////////////////////////////////////////////////////////////////////////////////4BCJMsl2tklTcL/QhDiY4mYBULlJQNA21DhnWhiQ4mARIWDiHSYktaWLrg4IC/68TXKrx/5cpk1acvVnOdiXSFJWQ3Y978zUDNs//rsfNZQu4jCAOeRscVhSOVFVh+hCHSuDI9gwWdUMtnTbrNtuDxx7Yr4lviRvd3dwtx7WbqRXsDuMtpYNodH9auUOLt/lvhz0u6kve15YTqPGnbHtoDhAfUzrDaqu4Nt55swK0q7nVUkWSJChz4vvTZHixJPjdK2Z22PCboDVjUJzu/KJaSv13+1tyUxVEogiEAawGBEwiVpwtBLZExFI5G8C90BrCkF5MWBKmQ4T6KSVay+L+TJYrBtV+SwGLyivI04ZRAjGS6TrPveZk0+Dn8RnkLF5RKI4bITqCP464MkK6LtANyE4wU80s97WU0kSR7FXL6NPTKmiszblUZitT7FKufbpoNml/tjbVK2WboEbNbqCNfKkiML+M3bSbi8xIrNfVaMsaHRwzPJDi0gQX0lPbC7u6dxW9vpZheOTE5xFQ3yt0nfxJmdjmw2208YLNum5lozSfFZASEUXLb/bJKgUi+XpBws1As33AIyvY0wuckiygDDwRxaO8SB9ImZbUfg1f0MKpcMUI2u0fqpCTeacv1y34TdltLBMjRhZvIIfV0/Typ1kxCZ0igl33iGCi3CYMXYK8622uNzgW1LpbM0NyfjkumbUheDG9ScmKTupF23embE1MUtbHdiUyeimK9fGhs42MMc+1L1i/TVspdTT8tvyqrQS6QTG6emnYlXys6oq9W3e+kh67dsc+vYocJuvS2JDbu01bO9T3cL01y7Jsa1TVeklGGNHVfK/h+87sr5T8sTUajsZzr0E7Gf/74EAAAAq4aNVrOHts0k0ajWsvbZuho1Otae2zpjRqNZw9tiSUk5td/dJdAxEbNBQ4Bimg4abpQMiglQWvdkmKCXSK9TFBNmmq2r3Uq02Yl7HHU8nI9lA3jipatTmMYAdOIPsnOIEy93IW4lWu/6CFi2DSIi8YQE91AvrV1lihWamZ7rU8PUk+6ag67E5v7LtOwNPdzsERui0f5zq15dxolM5xbFa3lzLa19wt4pf1zSu/f4vrG3/iteYkeJHZpJG2PfakwopZZ1fJFpLNh5adIQ4NHCG3v2p3mSG2XncmWA4SMDPAanVqwpm+lWxs//////////////////////////////////////////////////////////////////////////////////////////////////////////////////////////////////////////////////////////////////////////////////////////8EgkqW27WySv8gSjaFhQwNdeBw+QKEtyJg8lsgoQkE1ktVNp3tdWgyNdE+Fw15l7QTA02wWCXNHQXbXzLY9O0th9BlKM3ofq2du5PwdQvRPPoF6dC2rjqf5alIwtlVluittEPbFPDuxrqRUxY0fDC33gQ564vSNFYG5xmgvcKyBpwe6cIb73eP/JW25oD961sKqVryRy1GjYV94dWxPeK4K/VpnCkCDPDiwokFtZdagMWJaObjqHa161Xe32HDVo1oTK1w5Yu7Ss0We8CI+xmHePDJJSLd0u1skqDYoCaeYiMAvgKMG1HBgZQh/FzLcVwDXyAgDLTTyQx+hfAcmkLV3IXbK3icRLhibck5RIWpe5cennKBgYOGNuYIRk68GN0bVd4iBMQS6LuOo6bERzljiLwAYJCmHinjlsSYsaQTRPCWKNgVjhMkzsaLwmCKzOFF862Z3NHzPWGwRXCyw3RHrnSKwTZZ9xIL5kpifXgsbhSN4b/EN/Fn1t/EiyMbHAzLM9jwItNQXnhQKw9zSW8dPRJKb3mG/zmsB89jYkgvcXrFg793lby6tBgPIt6+sYEgkpyS7WySr7QYGQRA0eSAE6Da5OzFZKaBEQqiYrStJvqWnWEHpoMKMQeni3Raj/JEII421ggCsMHYAy5O//V8mMYWcHcMsW0hNOxphq/yEIKmZFK50hPY6J+eh9pBDU/DSqhH21Jkf5zV2r1OtqtXnGdMZJ3WILDFX3h7k7W46njLiI9Q+E2TMqrL4Qh5Eh4fxLKBwewF98r3a4QxW5bHN4j73ZIi4WGNz1prTjKn2ZOKhPpZz1l/7qyNAb5oUB8tRXOd/Ckj2Ypn9Kr0sZz22XetjcyM8Nk3mJEnk+XGNBgZetbU9riE6P/74EAAAApAZ9VrWntuzCy6rWsvbd2lo0+tZw2zubRqtazhtiSkiXtJbbJKWAqlYkBEVZIZPU86YRkC4qmRmB5gihb0y4tIFI4iLOGtNS12toUstXvJmDl7l7Pe/y7gpgFi1aSOi1GHctsOlGfxzC7FAuIZI1uG83uZ1wyZCjUTirEjpTQCfk1Y2xxiZlu2JtCFTEVl082wU04IU3UV7HOyriC2M9nJSSQLvGiOdNM58SJmNdmXNpoVcuMaD6t7y9WrbZWHBaoUKLee0O0OkWktsSXjXzFtq+r63rUaj2a8OH/m24mIeXK9MfMfMCWHqmvaefc8L/////////////////////////////////////////////////////////////////////////////////////////////////////////////////////////////////////////////////////////////8EkkmWOTWySqJ0aAwRPAM2BwIHuobQHtjX4QgFhjAkWguSH+tZsoOqozqRMAMqfFda8LVG2OYJckuqamiLWXlTlhx+beO7F7mJdGW5crT6OIScE463N8tkGMVcQivVrXZtscaXYE6zvUiqHNvUKLgqxhgK1npW+b7aszQawEbAgSP2m012aeRtbYbqLJZvy4QV1Hi5gy1j3jK7DbWNEywx6x+1TOFYt9PJ9SOW5Z841R9WnrDzukB/AvFrimHLGd/dM7jx9WmiyM2BVYOAASlNXJbZJWQp/3hFMAUoKjTBgFNFwpUInoHjysyXMiTqzgoK0HJpyvvGWcvejRDRdJIl2qVo70GXgNGT9LOYRqesCMuK2KSMSCFT5AfSvrHHejKCzQ3ZWKaQI5QzIItC2C7VMmmo1MUjS4S+P0ecVgiGHNiji0bszKs0FU8prw9WqP5InQe6/NPpC4YkkZxfVocZ3O0r/0ln8KOMWa0xDMVgK0/G6sO/3G1Gpifnat29QWrFNPYyiJWrtetlel1ek7L707lNUMl3VxpZq99/VNTy+92gqze7faWku436PGft9p6SWbuawu2L87fJJLJdst+1tyZKnbQyVYGejRoRcspilnEAABLzNPCwdoafxtoxp10Ilde6tElTPqGJ1vZG07V0GD0NSP3Dk3NvosaFDIUKj9NFKOtBgBQmI1Um4BWDVgUFgR1F1P6/BVSzRraZUecOH4y30faEwBh7yrrutyksvdu/LY1CKB2IvuSOzAFDLbk93Ojhtnz/y+/TY1d2pmZdqZsyaMwmpS8tS6WU8tktiem8qm4nQY2dxCW09fklkdPJY3KYxKL2FuP3ZukqX6/Z25P40Mhofr9s83bkOU1KZ6vKZHKPnMKW/lSZ2K8x9Pjez1qYsTFHgP/74EAAAAsMaNVrWHtsyizqrWsPbduJo1Gt5w2znzRqtay9tiSUU7tLdbJKoogGbUEzCN2YkOJCUHEU1tqvWq3hipAYGfkvS/KMy70RZUqxTBWxprdS4E3STL8gXpG2XcrU1axDRZR+7kqqU1+2CDPnlIfwUpL1YZoH06TfPwZCjQhjSIuC5T0VUuj91i69nbQoYj97eM4RsMqYe1zM2OOquTK9c4fblO5Xvu1tWgfMDEKSW23usUn1itIjfCx6eHLiTceW+83ruFG1Hz5IXpl9W7dnEBri5vi3liyUpq8tH0XUKHa8WlaYrFmlreb/////////////////////////////////////////////////////////////////////////////////////////////////////////////////////////////////////////////////////////////////////////////////////////////////////////8klIl2yzWySrAFppSCTQuvM+9BTZR8MBP6JA1MXWCxZxk2zyp/37QJQjBvbyGVLFgMGGpah3VCYbk9Xuy4y2GpyCQSWWU9Ph3t1J2QY/2SQxcEMTx2qk5x/qElDcmE7GXl23LsfZLyfi3qMy2eSLHdtlYP6kY7UZ92YHGLSu2BpvXMR5F8uaVgxJ5lbApZkiMU0eHMxTQKQrbrazZrEOzCtwfXbyfT+uaai28lLUy/vvOdXrt7mm5Zc2zEvCie1dx97jUzDxHxLD2AgEEpS1y7aSVVBX6hAoGHOhYkXgYVzGhtnrJUGlcGUjRQUo7jRUTWSqRT8aeWgKgcFywDBrxsrygMq5vHe39FI43gj9++vjIJykDA3Uppm3A9Rmy7VHE1HwhprTPIFzlqpRRLXW9pHBTFdizDbEpVOQtnbu0TwulJUPXerxeZaVJnmaVGXoeWQ2at3DG1jacSX40fKKxnjVltLUqVL1jGlpaTGx23PZ3+VOfhV3OY/2vllhIcam62Gf4ZYdwx/urMs5rDKxrHep7H7Ou39U2VjerOXOc53u8O7r85b0SS2TLHb9rbiAAjG3qHoLNmRbgpw3cICLkBwJL96gUCUYbiNwSBgDOVouFnMoMvrH0EUb1H3dII4Ly5UkL89a2go88UsVbstsAwSQWJTPvqJGXVWEYG8o2JHEzRhNCRDmB/bSKGsM5CgG4uZgKZOuK6vBTqGvx+vmI+kPeMeoilX1QnWGYzSunaI0CWZGp/TEXpPRXM62GGyOiJUq7b4zlRfP9FKZRLKGxWCKtzsDbAfM6phQ16SEhrS8ibTjjGhRYrA3McGRvswXhViQobi9kY7NrHi8WeurObCxOMdzZJ11Fir0Tx3KGP/74EAAAAsXaNRreXtszMzqnWsvbdz1o1OtZw2zYbRqtay9tgSCUrrJbbJKo8iqpqimc+BioAJCqu0Fr69VsCgGI21xW5hyGh4JSwOEhiBXwa0wZpI8hD11YCGzIpIz30vymW0MkpxEXI9VGqzOMcTFq7jU3LJ2lrbAFeNCtCiyRGgSaBD2oGXvY6ujzxlXqA8ZbIaZe5YNnjXGjtSy2PYDtlex4tx76h1kf31M3xdRrZj1huEW2Pht244+YcSWkHUktordTTZrFI80KFWmN7j3zE3nbViB6wY0ZrjQsOT+C1/enNirV3meNGhss0aekOaAy/////////////////////////////////////////////////////////////////////////////////////////////////////////////////////////////////////////////////////////////////////////////////////////////////////4BKQLsl3tklUeVLbHQJtQIiMncBKeHkj9CwBWyUlUTdQ7GCjMUScTLtr3ipajCJIdXvkUpa6ZBJR3B1PO4xp326LWoc9KdwDPt4cY6zKSGHvYwBMi0J8dCIIShynGwThuHevTvZNafmTHV79dOWJnzC1vu4qvMTbdPaTCnZYVZGt5qG91a3vM9tmuo2Y8dxexcMunmYNL01CxDg/UkbFHOar1sV/mhP3rZp9q/jy0f7ph1iFZtvNfdtv2F7dh9LS1xqfVrtcV7vd8TuthBJKSU1k22tud4MCLcEKMX7mIHBDAIBoWQyXjcJEYWYFB5Wws7FERG/X/eQ3gEMOch9h5pfsYlESBHQ9VLbNPlq5kFAIe57MXzisqFRobsvzWdKyx/BqowabmZa1WrLZqUluXcuwHJoYt16k7GovVu07+081i4DQozXzrS7lytBcO5R+RP7LORDOcbBUsTFzOtL5q9EaWclGOUqiEoxp5j8/juNyYlUzYl053OUSnuU/qGpiRzz+Syam9RmDuU1N2VW/3Vncb2NFK5fWvXOTfYfxu2pPcvRrC9K6evVp6CfrRqam/mYvT3iSUiprLftbc1oOAP8VT6dYQgF1CYA8BYwtRRaLoGN8Mgn+U46J40AxyG1NlyAUVgiapeSm60dnAI8Ghoz2fn6Xj6r2sUdyCa+54MFq9oak2UKIViOaHHl2NJ6yF/RJ2sqQizIluVa4Zswni4dvkgbkU+FpleVhyT0VCngx2Fbek0ptgh2iOoMj2LEiR3kuIcfEWHTbDHpGZ6sri32ncFP2p7FzAlzW9mVes/a2tTvo0PDDViiyR1+9p1W3QoztZjN97wJc4jv4Lm6bWCM6T8F/GmgPMSQGK7iP/74EAAAAuTaNRrWcNsw40ajWsvbZtVo1OtYe2zfLRptZxhtiCCiZY5vbJKMgUlFwirEFpjLEAqIvjwioXCQzdohaOQ6Y8VTrbcRMSWpdNbXLBseAwNuiksuEcTTJXhZuV910L4rjcljJ68FwdILUWyYDZFpPrWOh5bNOfLYPeOTS1yqbVLPyzlSUy6rQSq/lnSS+pBU9bzwjXPu3JfO1qO1yVVauW928+YUHMM7me7taSXc7+7Wd21zmVrKzl21bn+3a261zVjkatY6u7vfT41PsUWH1t28sM6m7GV3c/Vnbfcd38cOZZ012X2b1zPHKe1cs03KPf////////////////////////////////////////////////////////////////////////////////////////////////////////////////////////////////////////////////////////////////////////////////////////////////////////////////////kEkgOxy62SVBGIgUULBkuiaZod4ml4oXUDhTvPsIwkQbCGOYsOZrFMWAxxjLE0Y0Z5bYgtlgVgQsp8LFJhe2OA2942ZPX2BSMd01+WFmXhsayHsdEKiPWg/XNka4stY8aDv2gQ4kk5mRLLilotF3Hit1mNz3HlgtsKsC9PqBrxsbrmHDreJFt8VgsmIu55qUxazbv4z9RIH3iHHmjRtViVrF322/mi6pfNokdlg5iwaOdZXtoMlm2fT+NaDtuc7wKWs6wSSUTNJf9rbiwLTnWYQ2wCMLeGfDBwxIGGS8LGmamLHkQGNhjLzcl+KK06bFUGGldKXW+ltQ+Ywk0Z/fWa6ypQpFx+WEOy1napVNpxna/sobHwIktiPKqukWT5+cR7t8ilPFzLuzn611PFkUK4SflRB+N76DO1QVMiHsuyrRtnJDISAT9F3MnXcypld0kfTtWbQW7MNXw4XmZKZSFcQY0J5AjMsVhbFjWVY2QWt5WWzIzxNPWN9rS73CibibtV2dUB8xajOm1SQ4uoSu1GdPb5wxqzwG+9I0rOsQQAAQHY5PrJKVR1b9FVM0AjGwNRVxk4pKmkqKSBUlkrRBQ9ZJAiEmHYbduJAYhKsQKAiMVf9UJl+RdlW7T+zWMkEDqLGnqSfVkcLf7ZyuFVJYOiE3NfT2vC3zUpNA7SV1SePuxTPA/ELfl3XQct1WRb7S1mgTc5F79ij7nYs/GaeXS6vympfxp7U7U3hSR7GxqvrLtuWXrl7vcb3c5dc7lO1K01GMbE5qjv8r3qXGrWpJTK56XzFWb1l25hVuZV85ZapLlaczzuUssv7/m6sxyj5nD+5FT14Dl2piilsz82P/74EAAAAt/aFPrWHtszA0ajWcPbZsFo0+s4w2zb7Rp9Zw9tiAEkZY5tbJKgy/cOCKGZIIysx4dPgt6z8ukrMSAzNcQ5WyAKBlBehb7lW2ks4L/yqZL6xitefsYzM71ah+1VkggZIs81lSqjoBybU4+ySajpfjG03BlKyNIpmxUF9ondOWWGK/jPVtVRXbYvuT6BDf68B43wJYsZf1ArFd6jMMbWH92qNJS/rbNG/GYEsfMkSPqJJXdsUvLWmtO5J3CHrUKRcTQ9U+42czQsWh1fzR4/0zvYdbRWF74rXilmufd6uT1vniwITlCeR3Gn//////////////////////////////////////////////////////////////////////////////////////////////////////////////////////////////////////////////////////////////////////////////////////////////////////////////////////////+QQSBLXb9ZJRwNc8qIDz0EBPwcmnGnk8qMLYapdV7pcHKl4XKoQm9KXXqpouIgNMIWb2FFXFEH4b72tL9yNtTKlcFeIPVUrzQgVaqyLKVklCmEwH4TVumOI3D+QTer4zgnlYdyqhmmXQm5KzohLe4KTWcRncWR7CpNt9ExvxsyRNvrXth4/xamMRdW8LcGJl5CrqsN3T3vPSaJebV671vNn81Ir2Fe0KPiP4z6alfis2fqJW8SJLf1bore2Q529wgRWdqi0WY/tHfR1zKQAWQ/ZN9ZJUEAFUh0dtCdC35kns6S7jqzSI1hxgXEQ3Sgd90bFaqyVTICkSfQqUqbFEp5s6KI1OHNWHmp9PUWve21xc0s05QMsyyaWXI38EInrpVb1U8oclKoocp2wqcpNZt1nYYlj7r3npA8zp53blJXvR6S3v3TZ4Z1q9DnVuV8qG/S0NWvb+a1zedzGew7T38JdqbuZS/LLDlunx7bvcys1OWeds61Ws8yqdt18K2sM8LPy29rt3DvN0dDaptzuFSYvyblrCmxqWMsJjDO3RY3Kl6pc3aAAUImst+skzSEBXEEYZwYox8gJxpCPOARU9nfC1j9QShBwtUhSIA04GQyBylBlrFEEJFpMtbo9EjnZm7L9vTJXRBQYLlVt6qTtkCjvbgW3KCLCuJ6qh+lIZSZFceo1eIMfr6MvQS7ninR/nMXNEKK89VbEw14eRnng5lcGVbjT2ivasEmq4dR3ecvHPElJbbarM0eNVd3e4gu57QW+0HOLS6gS4eR4EKZehe9WK9O+gavNZvu4NaJPxtXy4TNrgupnFAo8uEJfOZcNDCrpl6p7KtUuTEsObS3LbM5P/74EAAAArcZ9RrWXtu240arWsvbZr1o0+t4e2zhLRp9ay9tgCSkZrJtbJKk490VCgMn6mFGjQMmDDweZSzZ6i8ZuAGMIJQSUrBkCUs21uAS90dUNbFBVaUSwQSMuzwn7EE5XAwGf/jh45x0WLZLpiW2fHcgdPyNMsqtT7GtQ3yEViYbNWkgsNMaeab6xYrbO8o+1PBxHUq1WvzLC3EgRd9niamm223+p5YWLQY3a6zTw72pBveBeBM9jRY0K2cz6pe2n3pePCkjQsWrTy409vLqJTV4kZ5a1pHLckGJjt8S0K+LzPrRf//////////////////////////////////////////////////////////////////////////////////////////////////////////////////////////////////////////////////////////////////////////////////////////////////////////8klRqay37W3DgRZ8yiqPYQUfOSWhkiML7FWxYNixYHZhJw2IvLJmOMGWRGBYldjYmMt+DgmF6flvBiZX1DjG6lj5GOhQZOTMxUxmy8HMqflOZZ/ENYH6FqVCT3QxWphHyH+xqWyujML9gjsMBff1Oxha2CaBDbZm+zfFtGjT3a1bAphqVjcsKOI31lgdliNislb04sq6Gu6vY99ueXF64J9cQ2xKoxcd9t5hte0b27dYcKBiNZmjwnLEDFWHTa6YYT1+hkkBdMLlmFFg2d0X7VVrPHboDBAeP8stpQSEkZrJvtJKk8vVpZfQ4QXAImJBig4KDkZwMEsUhJhL+DgF0C4un0XteomnM7L0uCk4wmH6OlqAkBMWX2ZmrGKOVBc1bPcbkcjipmmoXJWCwM+imENIafQIydCATx7GOpUwP8BzT75onRDcwVXKWhSranIQhiuqb66lcF0r9qhWXTrnK1QKQZreFGdw3C3cm6jZGu1yuESC/xH1qseOzy7cJIlKXq5y9xpuC3TWeZ3l+8fxW6A2wo1IXtJVXxs2rl9hUYiPYu71iQqt2rSVieP7aiuEHEZ9MCQSTNHt9pJiUAmKxNOw5RMyqcHSkuERck25yQCJG9fURr5EfSl030UhAjyjgNsQGutk7TaBcZfncKR+SUKStwEQSJNd4NwdMPadY64JVJpE/IQ5EKhtYnBOMomKOSQ9oifX10YS8mV0rFexo46mNQQU2qk6aBP8K1WHlBO5ANzYyQnOTepH0a/jUhvGukLUDGr1feS0mI2Wdes8cn8LUrZqBBo8u4Rtw3GPdfbmqA/mjwYlWyE4t2X0sGC+SK1WG42gqdUu2h+ikVHKOGdZ1K6MxHQrtMBgWYj/YJojxKGhHP/74EAAAAtvaNTrWXtswm0ajWcsbZpxo1WtZe2zsDRp9Zy9tkSUkrrbfbJKpyWYcYRGjhC5GClCg5dBxkrVgFhzNBSZm2IoTlzE42j1DLH5eiDJVDXge+Fy95wDiLAvRGJRPUEmgEKkurPzO8dVh0Ka+Hu1mttRM4Rpe0niYOJ+MGDQiSwZG157xIr3MB+/pjFPauctL7GM5piu86jX1BpHz7RNVcoNrx5KQcZ824uaR3kaD82mklpW8fEmtQocClc0nmzfcJ+34h6jai3ra9NRLx6xPaeNvMOaubRYPp6573NqV8n//////////////////////////////////////////////////////////////////////////////////////////////////////////////////////////////////////////////////////////////////////////////////////////////////////////////////////////////////////kkspS2W62SViSOCTQMaO4cGVscEhEJL7pxTicBaQWCqiwF5ERyUDYsRLveruZZqFpE4KOPN6XDHiZ/l2KSWs6YyfEdU0TfWtGgg2D7Uit2miB45njzuwWJKacMNRYcQR7bYIK82FrJ6pZfpdt9msUFqPq19pl7oFqMin8C/l8vXht9IlGLjhtk7hR1aXWasulcba5lW9pHVRy2iyBiyetFMSwwaMKqnn6ZNHo4T525X/T6F+K0MJ7RhYuM3LxvP0jcPCSUkrtbvtbcQgV8RcqoANNLuAQQ/ospVMNGnJDgRVkOUxtO6UtcSgTloWmNMCwkVZEWjeWH36YmVb0S5RV+WTc3ot5lhfnpBP5CE17ZfYzzMhvVKTHm9pdqVy2s7CTztcGFh8tLiJApGhq1ihRnNuU+oumBzgRorxj0y1jS4VdpV7GdQoj2Le+IkB9Ahf6c31HFXQ1Q8cGWNHZPAvAtHcY8D4jbixa6fairp+4rE0XDLBe0bFYuNxZ2SRxbGmKyOE33aZqbGCRwgZZpn+pIV2SE/gvwAGkprbftJcku7FMSmGQCZQ4G5kALbAooJCTiUXAsDxJaJu6ctjxjhP6XWTLKgjxkyYjpW7SNYVtAg7R2UQQ+MCPzD0IAwDNpFPQTEZmWA1KGL7ULtZKD8EzMdsc2gu8zkiBbzhKdTk9JMwltYnFmQs34Tgf5dH6hnZEknV0yLSpN03ES2wlK63EpMx+DajJFcWVZ1LHxVwYY72C6dR96iPY0nqpYGI26VbJ2guSErEXTgabNtNLTktOaqQqOoiteLLUaakUbSu3J9FjI6jjCUKidOUBx6eVqfUb6JOuk/I4qU00+8ZoqaY51S+P/74EAAAAuIaNRrOHtsxY0ajWcvbZrRn0+tYe27izRqday9tgASkrbLtbJKlKsmFDkwsigARCBRBMS3VLRJhj4eOPWPcEJpHmVOldGmI2AFOCIEBxG3jTOHmeVGOtZuPzOyh2gdZ7c71i5abCEIjccerKlbnbKhrcyblPWFhTpMgE2ZaWixobuSBmr3cO0bO49njg/3FYY8eBvvLvaP4+INM7xSNiuo76BV5ExJu1r5vuXU73vmua7dSmsPYsrdXDxgpZqgQqR3rV3kCDqkOPPFtXNq7o7iOvXMeDEdTa9M2hbezSQYsfM8f////////////////////////////////////////////////////////////////////////////////////////////////////////////////////////////////////////////////////////////////////////////////////////////////////////////////////////////////////wACipbLdbJKi6QBwolWZoPUk7NOq5cpIM6YkUztcLThbOWpjNbHA+qX31hYwRAhSCH6KAtIgPdbt8fykh9fQhCfyp2U18IJID6uT/3bFSSnEonGLPdMSxavZYMS0RiZ2iVwnZYkW0Z5t+zP7WphivibeWzLzdc5e2eTvs1rNubcJ1H1SnmdVjRY8Z8tvnFdVxt8zaYIl8Rn00GM9m1pmfXti2lFmsKnpvGpJXuasjz1hTskd1jDyPH9IEjlbv5H7123P376cgBNPWyb2ySsBGhRKKIGjKwwgXDTUU4T1LRoWpDhT2XDZ0ChSklAjwEBfRZ8fFgXVAwNN/40o41dYyWczFNU/Z+cLy289zeMw/BeqTReHZtn49YhRrBmCunsTSCoSxvU+qh7nOkrWiofBbLqqkioYVqJAfH5DtGndOULcD1b1JM2VjNavdNTLXVlhrewPNLt5iE5arTW7xHk07OqHF6/fRbwJavYrDRn3GhVpAiOVIKkloysFlTAgM2LNmnGfDnEb3s00Oje5YfxYU8tGOj5ss1xM7hQoUMklJK+3b7W3L5SLMOEBioBGjLBA9C0NLJ5UzYJ4Fh7zrZLcVS7KZoUKZWqtLFhVF0gjFlZvGHhdxfEOXeRqA2uSx+iAlpkvy3flrvGEhGqFrGUwXIfJOnEl9EayHunFpfqf5jMUMyGuGXBlSjajkkY6lkdqxDk5Enb4SGLDPFaXdnBgVl2NSMR/MqGNc71WPHGSOyVb3PtqM729c0gPZl+7ghj+KlnBOIY3tThqam2aWSdydNSk2/Va4hr0isix5I8CZVaU8GE/rOxQ21s2wMcF/DUsJjt4bdGUiXhW22QERNO8P/74EAAAApWZNVrW2Ns3S0ajWtMbZulo1OtZe2zrDRqday9tiSUzLZJbLG43AOHBUGOujaiCJyFQrSk61InHamXGsAMMOSvN1szpZ8ifzAQcLgqJ6l7lrnVE77wOw0hxLqpwKAmHgLHocl7S1dydgEAPPSSyo6ECJHl/3oik/yBDhw7MxOaUHFCuB8Cg6MpDIfIz1MdvnnPmIkmqpysZLMTc7QVixND58lYOzw0w8iSHyvKwHh+2edBTvmm3+mXm/5VrYKzn7ecpXrZT+tmzb/7L9l9pSf7Z+3Ttv7Zn++Z2s5s229Gcga///////////////////////////////////////////////////////////////////////////////////////////////////////////////////////////////////////////////////////////////////////////////////wCCiXZJLI25EA4Er0RjjgpBA0DGjL0B67Sh+aBoZwQChjNxEONQUGhDrOk8rS3DTfMGJcJAwBBHRWuXsMYNOLTNiPdqFJDueCQ5lR5hwMNPZL5i1LrL0F5Fet+8rly0fxSwPcZxUmKALhkTB7J/BXY7Ij58oPKhIwQGZskdXLWlj5LQzN5s/xYeF83KjvwnBsiK5PM0yjXjteJbXEgsPwJiwSz+jJ/HK9JNV9FAdgbhtz/0rAsV7X3WfvBz8Lba/O7ppNGorHBPju+X3oz/4TOiyF+1JvDelFh4wsXvgkEEuVyW2SWCCQIm+CHRxQQ0KTXbEEG1dwckOMDhEUZ8MBvEslAWUAoDaRmTQ2Is5TjUuR5WGUfQEmJyJdS2IPrFQsCXheVm1urO43o1EU8KZyq/KkJVIisFiV8Jm2cpGCbpNSoKEgzgWTpGC6LopldHRJlkEO5aRZNIr40UPVqrYe3Ma6XV2hKxGx+yOavhWW10ZUe7tviNssJyeuGX8SRz7dZkVDbW+2iW2qP5ZdMmtTyMbdEntiKb6hWzkWfSA8pSJHpSLaBq+bfG41Z77gba48bEeLEeO4lvTzXBIJJcik1sksAIzDogwCI3KA4qgtE8xdcKgUxWGgAOABC8RwQ5u1DXIKI32iCNjpPMwlk6B0WZzE40DFSg61qCVyNeydd45qZobEujV4aeh555FUpjiXzDKp2XgrU+ihYiHm+OlCxcUk+Pw5kET5UqxQnqmD2bX68XlD3DG0+jk6eLcZKtRsqdbkekxNa6njPG9inJa9YF8vsaOfrQpYiUbkShT5LKaQzGmp2znaoLKNtmLrFSL144qWCyPWFRNTTFcO9lh5f3Zm9ljv5cVgZzVrjOmGla1UMzXBh7g+yplcXzWrmJycLWnYcQf/74EAAAAp9aFVrWGNs2c0anW9vbZnZo1Gtae2z3zRp9b1htiSSSpc7dbJKh4PFEIgCOExYQfHBql6kmavYYASDAYiVsxU3CAt6l8wd8XadqNMgLrP6hOSGiUv4ACEYrOV1zYdikJTMi1uxBOHIELjT1u/R4B0jFI8A0H87AioEkfTYdg+KZPcQXD4QjZtC47To3fXIjlTbntrfWk7VnlnnEONb69xCmLrzzF0NqPpllayzNq7sxxw0ahm+fMLLX2h/aNfRhr3+iaay/b29ktWZmv0hYo2wz1GZ363iyvb8/0bv////////////////////////////////////////////////////////////////////////////////////////////////////////////////////////////////////////////////////////////////////////////////////////////////+SSiU7HLbZJSAGAxylmvc1cKOBJgVDLFR9aA0oveluwNbiX50o4iOXHTAhuQpUPRB7/r8UQhqCnKjgACCI2iudWYhduclsiuZ4SV3IQYgNpB2qWdlMR9M3R2OISW6fVAyzoS6dhWQT6DGRs0d02LyFuK86ccMj2M5tcJvfMDHZhZbPCSOeI24z+DAZtMz2FPDlXnjGlW27i2QW1yeMsG7+I/Z4KoyzHk7eubqE+ZZazMOodtqbp3FIuGaJl9GpGgVjwIkXGGLFvExmHGrBrBZ5ZYT2mra3mFpjggEolW1y62SVuQKPjRJR8NdBG9G4MJhQAytS0dDJFEREiBLaLktBYgqkSBn5gqKM2YwosXB7EVg3YGYDDrMkyeOmfGNpxwr6jwzmagRADry/lHPsiBOhwIelz8Z35SjtAk0NZHA5IsV1I8U9G2S/fv2xiyvMsaJRprJvba5w2JsbF+beJIV4bzG383pebEdvgUjQIDrPdrcs+a7tnxYu7tkPMK9PbNIUeNHpA+IDhDgY+Y9IsG0LTqaFiJGvTtkjhHjNlMbngVgw87+I0HEOAAQiS7FJbZJVDgUXg4XUzNNJTlQIz0BoyzAWA0NU9UFhkLdJJc9hxaqhwkJWa/zQ05EGWzQsHAozPVIcIUTlV8M8lIy+LsCrS/tWVU6dQjORKpU5O2Glv/eYey+VTZbBPiNx8WY/sDtYvJlmVJetljYVdoYLUg+HWvvszyBZdhDNuAHYfh5H8ikUfmWQurDrcn+hzO/UqXZufltOyejk1eIxOB4fg2GIIypY5S0/KR63fh+JOI/HbWHKVpdndJTdy/ULhMuoJ+tuWaonblkflHKWlnpdWtxiMRSdhx3O9u37d+1XfKXR27XqWM7OVS9Ui1JRaoL1BXqP/74EAAAAo/aNXrWXts7s0ajWtYbZwFo1Ws4e2zY7Rp9Z29tiSWk7rLtrZM2EtoGCxwaGVmSCIJBYOEqDCQ9FMOACGIvgvcWftsXaWIQatRvYPaSv1ZUouNHYIBYiKSRVKkahMRlKBkisU9TtdKlnjJp6H35kK4axXipNxS0Xjpepk0Vw7RSSivTBqSKSajVBhu8JilokXOZs5gY/i3zI9T8sB+nVbSkJ8xOTG1YzWBfe84vu0PeN4pj+PfMHF/T+2s13um42r5pWkTUL6pjS1LBtEePa3jbku+nhR6x4MHNL+HGw5rfgyxJYcOv/////////////////////////////////////////////////////////////////////////////////////////////////////////////////////////////////////////////////////////////////////////4BBRSsdttklbCW4WMQizLwzcjR51PPCismm3jepEJriBcMZ1NHyQJs2okqmaIclHHkLwy3VdvAaSHjkuxnFyOE0VwkF6WTQ1LZRLn3MKpgaD8XqjMhUxaBEY1WjtBnV+TsHaay2eqrJLQohAoxd5S5+oagaMQHWsLVcmihlW2eq0sBvb2W0Vmfl0NR5AfHs8KS1DOG5DQR6LQ1i+sg7axl0zKbN6K0sZjstuzsAvrDtDKbHfkVJenZyTbpYjMyqjuV8pjlNJ6LGl+lyzlsZuUdNf1NWaSlq09apFoatW+1Pv2rVvlvPKtcnOWscMq8ySSmlf5f9rbp4I1f4R0j1avCzjNB5lU6WwiBgk4TxZFuY06XrbSEMhn6dWACJjZAxTysgsEIUzTHsX7Lu5w7BGD8IxRS5XgCKUYJCWScd9l0t89Jm9TnokVQrCgM9OxmRAwXEr1IlHreiieKBXHvg/TGUxVMM7mtwTeiQ4c0Sd7Ds9UiRZJ6w2tQNbrEifc3tnKJBUi0uupqPWVueOnNqfPlZCs/014X66f1Z526ZvgQnUTHU7ef7tSoW0q9ydLmeR7XenkBk0w1fMbuHZsb2xqhdXytjlHeWmxEtD0xO5mUAFpJ2OXWySxs2gUEQjZGJTYHQckCdyQCRgWSXymMkwCQ89kmDAMtGJADeyV0XES7bRgYFCGvY7ZqYCWkRLfuxOlgiGOoUYbvUk9OIUmQDCcUhjtuZL6wN+zbU7610PFJiA822UvyRQ1wZIkBbfZWjmPKIOcSrU3ePFXMPW3CrapfE2xkwVcWju75riRrR7vY9/WIu4+HsNgaH7l9P26K7bPDlerlVTPYcfvN7gLUKFiNZ9HzTMFkjwWKPl5PJI6xS1oEBYpuLX5WozHFZ6wd5g4iTQIOKRojWP/74EAAAArfaNRrOGNsw4z6nWtPbd1ho0+s4w2zlrRp9a1htgAUSrqpdbJK3ce7SUIG1PBhiOACISZa6UGWWtmBSrGIjl2HcbsLAQKgRkbYE13DXWo7D31ZaWMyvW9WZFZtqll/N1LddNyJ/lLu2wbhtGNApQkWFZpUeEwunpGRQPKTBaVaG9kMdpfQIDFT5Y22HmPJLttI3jmKtGY4V8VL3pd2t31R1TT2BbFDFBPNViWzj11bdOcpy5666ibVJwqe8sxKj09SsQvLj1adTL0HWc2sNi+kdWUvTKVZW0swvtR6Cs5F/////////////////////////////////////////////////////////////////////////////////////////////////////////////////////////////////////////////////////////////////////////////////////////////////////////////kktpTRye2SVHcS7rZACcEETwESLo+6NReEBAUR3HSXaoMDz7JFmr4DCK4X+gFfwYFVXgARAbO8X1ES9g8o7hP38owxKQ7v65p3hYNIMtc9Rp5NPhiRz8GC2opDyUBvx4z+W8TOI8XzZbnKGJy9ex7104/dL6rFrK9qmHDVp/eeSkCtM2y83rUHFNUeaz9yViNzvcWjxvteloTnTf3u0GlMWhXrWFBnrXeX0OsOLutswad3Kw5zXLb65jQZN11PCntWkGKAAWBNXN9pLmQg4RpwpGZAgsCiGg4UBNIFgFdQ0MFNtwihOiSH0GCuGklK2ns5dYEAY9PrQjoEyRznae5auzNAQGsZ1o9KoeV4WwiFp1aHBqspX4yoaNLIYjTXmgSOXz0DOWWuYCzCPtOcGkzjDrOs7LZ4i3GilHGa35pu0TeWif/Ugp7uqG7M4ZT9fVbVizdsYzPblepbiec9+VfmU7jduxuM2scamP46nLecogB6KDF2IznlFYxbuw/YmJXbhqmoIm5kNW6SG6j3SWEZU0duzk9GpVuG5DKuTbpz+5DFZ+dpOz9ekdyBKlJTgEJFOx2/aSVVUCBEzRGPNIiBfgIkStC4vM1FDo46L7OwQgNVbbgqAiPLPsNpSl2onFQqIdS9JYEAwgoPUVvFym6xF3ywRaTa1lJofboaBKy+kl3JhSkv23ZlCqrHF5tivNKbAxgo/HnfdmA3Ddp/oDa/CX7itRujLosIBq/hi+/Mw/9BE6z509LuplZrZN1luVvDHG3hld5VqWf/HKnwsWMcss+Utu7nNWrf4yjdWI1JZax+repK16ls75f7TXPu55SqLTOvw7UzpKWxc/k/lZv0NXPUuxuYZ2KW3My67vdNUxwrzff/74EAAAAuBaNRrOHtszy0avWdvbZoFo0+tZe2zgrRp9ay9tgACyZY5vbJKm0XFSVJSw7ykAoNQaOfQPaGl3EDkmKIEEpZY1JGNJaHUsJC1SrggnlucklwI8NWnNYz97K6Iy87nH5U7wNGDUyuw51yID3LgiU6Elzklx5spyoerk1KjptYs2xaQnOEnVuPBl7ZEz6w4LqlntHsXMK8HGIsR82P4d6+l65ptrfR7Vk8WJrOMVrBxu14TyavpCmlkpSmLy+lpa2pJGnzCng2jZ1ivb9zQYc+twm+1KSV1um3snhQc7oyqXf//////////////////////////////////////////////////////////////////////////////////////////////////////////////////////////////////////////////////////////////////////////////////////////////////////////////////////////////////////kotpzWW/a25DoYQpZxAie3x5GEyMrlKXLbEArLC9jHhoHORDl1q3sEYZi2CVJAvTHyEBgHsEv4OnD1Wb1Ny9nNMgtf/1MYJC4lLKvMNIShUY/hD01DTyfP9lGU1OLKwMd47dlzbHl4Smc9OjyoyVfxXOl8Oe1bFfy3Yj6h1g3q9bpYtr5rFuyucOZycYTjC1aBjVIVoT97m7hO9yy4tLAfx4XYI9YDZLIyu3BweuGH7JGfwpZosGs+5/BtBjubbvFn+bsj59Wl9zxH0VnjWZwCSgHq5vrJLDQdGRkVVA+QuGDBKAciLPyiQmDCUOtm2PNZy+MLniSY8CCIN6VhQgBUkVf+DArQtTv475ZiBhAS7mMFw03VOYGBP1bfKkohkmQhRkAwKBzvmUvBTn4Swg7CLW+Vw6tK9ljJ1lgLvqmsXTM51c47HFkvZsmg0bL4gNrPpTwoMesmvbPi2c31rxqv4Na0cnOasaLe+KPqXngQKPJNT5jQ7Q2aRhg7lixdv4EloEZh3i7A2amZL2veLfNGzcj60e2rtm2DLa3rWGN6ASmDNZbtpJmlDU5jxc03EY4ZxJNeKVnUZkt34IQz2IcTeIlK5ghksi3JuDBgxpyF5AwR/plkdIaKA+bE77axStFazbyiN4R+9hOGH+y2VUk5GWQ9kdKaSOVy8oLIIDYEwpU4eajS5yog8H67UDGjmI1ox/J5+qoKHE3gp9FNsA/UXTDdCfM1a5aHGseNBeYcokefw73YX+L3+sOEPcd5FkziI12hQcTzyzYw6xZstG7I1a1FjRo7mz5wyoWwq1wZEknI79Qp6AknFXro5cK1CVhcvn1ixOEVbP7sUaKkD1Wv/74EAAAAsfZ9VrOXtu1k0anWsvbZsNo1Os6e2zdbRqda09tiSW2prLvtbc7IZwksSBA+QiaV6XzSyj4GNfRgIYaRHLJOgp7WooEksX+Zc+idy7HcEh3Dp4ZiBcsmgtcp7EslGx4t+OVI/Teiok1CZ+J3rcJObSQ7bRmrCsQZUGSyN9mqjPOvvW51AVh8sdr4a3jNM3wtXjw9zabIryI9pGgx9Rav6UaMQsRs4gwITLHf2vBnbMwYlra8bT1hjR4UCNEY4LytbRIrp7LAdQcZeUjtjnWG9o1XjMkNytW+KR40d/eSA8V+HeIkeLHYtwYEWmP//////////////////////////////////////////////////////////////////////////////////////////////////////////////////////////////////////////////////////////////////////////////////////////////////////+SSmTNZb9rboqaoghJXcagAckUPZrqcLXhIaveBwSHW62AKDzkqIgl1UDDp9K2H4MIg2OZ8kYzOPE1MHuodSOUxe5e7VmozKjQQnsfzzLwuTHQk6IBwtJf5mQKYVKaYmWaDtyVz6K1eGfC0pFQxTQt5hQKQbuK7eq9XwHlVWoq2S8F/hj8nkeyN+Hk7+jUqZW5/hhiP5oWWqDAmjzL7HCmhwGOErIUOkV7Ey471KplTFpRxs6bo7Q4NrCh6vb4Ln+5O29/JuBCgTRoj1/Izx7Nc6TtBfysBJKRU2l32tuVWMaECjgiQFsq+UEDBysp/i26opSi5AwoGM4ZbR4kYhINFG2agWzgJFMyQFh0NNZj5DHXbLpXLPv33pLOwzlT5XXIWWCAslnLFqmQsNzbCJZcmJt8ilIFEKku+U9Fuu+bsJ/nbewxHFsjo5kjuouJ268Gr527e5s3fT9rs6tuI8VdHbK/o1M+2Jj0wzQ3C13cGj5uYmO938lKLVlBVP2iwIzxsw4LT5PPZpHJjjsWokzLN26XbG5tbA26j+WI3xYypZ8QoMSG7mmo5adQXihfVJJSJn12+1tyqxhj5CECxAzw8XHBJawRCGxKSHAEXCg9f8kDhVewpwzvFQYukvpuQYBDEKPbaNFakOSQcDljrKqTbSoMZAri/hPVKaifwO7sdl0GQ3s7oUZOE5VSUfLiITkIUw026nkur2Zwc0/J0wY8FnVjAuLQIbd3saR6uWG6wway+rXEj5qc8v11CeW3ej5nq5QFK9U0BmYtTb3HmjvLRMabXNziwKNlGxuL8rXsuoThOspdcNMG0kfD9zbVbHQ58ysda5q9ViqfP13HqsM+Ybm2d+49ZY5GRURLv/74EAAAAslZ9RrGntuyw0ajWcPbZrBo1Ws5e2zqDRqdZzhtgAAknbLfbJKzM6keMVoDmw8k4/SjFOuRAMXhC6k+EAw2Cb+AYQxmu0yH1CI5BiA6ewdGhMIXGncAdjdLA8EtkIA0HT+EMX7LO0pNZW7lguIqFEXcXinPxVF0OkvYMpZZOq4rh3kdavCl232q2TT0rSB63hS41Do4UzDeQo1L1a31MW1PXcT5ivpIt9Zhw95f7rDjY0xR493+YGJswc38ePrNIj2sssTMtvLCgw74hvXcaPDxPSLuzzMXMkPD+A88GJrT2JdmZ43////////////////////////////////////////////////////////////////////////////////////////////////////////////////////////////////////////////////////////////////////////////////////////////////////////////////+QAkndZrrZJRUM+VCgIlMFD1AyL9+FOIWn2nkXgMzpJoRhAgkgUf0HWlS5LphgYmPtaCFQiVyl20GSjcYxlL5NFTpfZCdAcvj0sp6KOnS8P1LvZQtJZUqM830GjKyRy/EnrWFZxnZdQ8zx9tSObk+yRMQG6+Yt603NaHLSse07yzhGtHc/rbzGIf1m9YDfqk0fcf6tLhspiJDl3R1Bs+kvRnjRIM8FXUpmt41YlcQYl8x6xmx7C9PaK4UiRo6mgWh3u8vE9m2WBrVnkhJLSV2m/2tuRBCGBgId0SnBRAESS8EhS9ZQo11WIdNa7TgYi9UTBRAl9O0gMKjiG6gKoKVR+NCCoiGpeYvkymUQ0GJp4XsICkrxo0GGTcd+MUnvkC8TpJVcrGyt3Mu1VSrUKvFzFbsKdmgwWvERzgwmxuleuGJb+zRe0OInYL1iiMb5hnZYFVLt9jvJ4l6xttbCzzagKxEvHr6WC2yw2+8azLBmc3G8KLeLCgUa4mYDjBPxvjwV3WHvSvjeRie3Z1RmO50WLZa4C7mhMVYlW7bPOuI1PDoSUk1dZ79rbhQM3jhgchsBrZwVkxaJiZ/o6OK7J30DTseHgYcDBn7YjGGbv+BgkO73ltXP4+E8KEERdepDyHdK1fzLC7CLLF2Jxyl3AAjofj6Ork76z5TJXolzputcdmXKrkU4HsU1urBsouQdLsZ2XZX5G0eDqeapq1jHluxSWrdiQRWYsS2JV7ERnYHh+pFbURzop+tZqci161lzVPNzuM9jLIrlE6snmZfVq1pTZk0UuRuZqxnOzeuwzDV6ip5BO3oNkkryy1jcpKtfDVymszv2aeHL8vsxaHbmFWaywnbVSrapa9NLKS8P/74EAAAAqiZtRrGUtuz+0ajWs4bZx5o1GtZe2zoLRptZ1htgAEkrs79bJK9BYiu4QUFhg4CoE6EL3+R3YRCEkV/t2HC6B6CIZBdqLIIJIQUt2lmAQ193GcwESxLUp9WOXrUXAgsN4Vn7ZI5UDMpnU92Z3oeD4MvKAHEzbCyy0xOTHQsaKESJaUnxmz9aIajLXWcmWL/fffaR+WRV9yTcmZzFr3MS2oklNqRhb8JYRXVhem6rLMtwljM4JFFZkkosygdJUJOYMswR+ptaqYXb2M2y5tWKJhiKbTEl1bX6l////////////////////////////////////////////////////////////////////////////////////////////////////////////////////////////////////////////////////////////////////////////////////////////////////////////AJKRmjt9sksAColfA6EEkZ0F5RUcpPN4UwV2NlKjtaK2Ez5ArzbF4NUAdd0EtVPCMCkpcaxAQ/2+S34IaW6rY5Za5W5fpjFhZravUtTiu2IVWAOyzmQtvF5KQFVdRTmu371v+38K1ak1Uet/aXdNq7coKPnbEquaqUeGu0dPS4XPl9JfyvWMs9fX7rePeTtu7e1T1ZZd/P7usr1+zldzoqmOfbPLescM7+dzDmNBnnnanZDlqkr0lJZxvWeY41qt3t/mG/xv2s6e3Vp5H9imqgEFJTWX/a26JBwYcAhcQAwRiCRVBtQRjlokmGgyE5bTTlpgb56WUua0Gw/bTxwB6GGDRc3DjdH+MEArik9SYfuCMXEFBIlhWeOjlyOaVE61aV235NY/XOMLlHRs60uzRbx5Tn6hz1g2qjuR0qt3DP2Z0pVU2Qa3Y1azKfcNqpJujGqXNQt0GkrfRkb2l8xw42YariKI/1ayvIlKsjuI3J9iaYu5F9Xx0406g1bo8CzVBvtTxILNhsW2xsmi6iLl8qYjWq3iQgTskeaMzOO38JEqpcLLAzRpIENjY2OCyqhlZ4u1GAASXbHt7ZJYKIpk0iwQbox6GgeFa5Mk6qJavHnL0KIoZCwJDEmGiwVHlpYQRgNcTqQyWCtiMTcVRuSgs2KNiTMmANLC4qE7gxyJFE2Jh4QoJPK9FLD7RkjngaUslltJJFhIbhQ7dq7s0daS36tM3W7qOYX6kj2zGN0VTOnr2LU9R1uT1+pT1az/y3XdzkpqYTlfC9Q03bVPfyqXcYvLN56mr9zPUtt2qPKWUFblyS28puhqUsoqYVaK7T0tyVZz9PjMYUmesbOFeWU0jxszuMUgypM41893pyjoeS2XxetSVI9larUFDIf/74EAAAAvLaNPrOWNsyS0ajWcvbZqFo02tZe2zZLRptZy9tiACkprLtbJKzgaABwhVGOkJkAqC1tA5vHcQXQCKds3S8OwBvUvl6sGpsnXSaexX4cI40sZk74riRcv9zcNRJrLSxIdoPMG6v9PqleKI0F6PRa7Kxoky2XZbdGsnRrzOutwvQft6wsuL15780p/MLYNtaz9fagXIuqywsfXQpWIsvZafORt5A6yWKv6y/jebRKlY5nLl5xbyuiw9iM4XJkxreViJNCU2v/7RHrlYd1lxfvKFNFZ9CnxyqV6P1jCmKjv/////////////////////////////////////////////////////////////////////////////////////////////////////////////////////////////////////////////////////////////////////////////////////////////////////////////////////////////////////////////////////5ACSd0e3tklZAJIJt3zZOnBsxm5d5bqCSQsyBvkYS2QkwOiSkmls3Bo7JZCm4+hAE/9epeHR3l7rCGWcq4elG9TjOKYbk76G7JL5XF5U/ZPhzGQr02fyvVqpSrOCMrhkhX3EYG1zptWvb63PLHrTUXUd4/cdVh+R/fL28C2prRJdwIHh7cKQq2gwN6xqA25mkzCgT19cQX27e7yPTUW8C2nkGrnaDHs+mpjc+os+66nstv6x7xnC1Yc76BFi5cXePDnZI7W+cobhsABFKau72ySvESmRgA8wLFESYoNJFoeO0TDGWCxkRAl6joBi4vI5oY+sPKQcO7JWshkoTPIQ5KzQaWI3rtcykEicimMgGbsyGUutI0lhkGT0DN43KSwGTBVQYlyKT9k9OCleM6dey3sr2Lyz/dHTRBa7Ro8jljNcwYtpJntoEO1b1gzRmaLZ/h/EjQI8ynrEhzbvaFLAmsr37BPRmb5nKJFlooM7kU8bzwIUWA+hxoELMOfTU9+nN0rXe39Ghmiyq+fecvY13G72SNZvbplJa0JdLFIQICRUse31klYUVR0YQCCd7BrkG8BNhgDOwAChCUCGOClalMUfPtDbS0R5hfy4FuLSVOIS7V1/IqKDudnqus5TeBS+TK2qSxmNPNSiUil7qNAet+s2QNWh5Dye5TrkliQoWNA5B+LPUKHHSTM/inhG+kVcmG9xSTM0QZm+e7a+feLFvFxZ/EfZrZeYJ1PWLLCozR97gw89igRtUeWpDxM5xH9asKnwvR8Q29t1JDco1I00N7lsq9jXZ6tdZIbIwY98QI89YqpjxNt9KwIbM9pP1y5wNvXkmbyy2P/74EAAAAv0ZdRrWUtuwiz6jWsMbdrxo0+s6e2zXzRp9a09tkCEkpbZtbJKXvRoSfR3G4Y03BwKAyYi/BcNrCQiGavGlnOlE0i0IEvInQXVnNzZcpOVSR0GomYuNfRrB2+VaKOIvWMsL1BLI0riHnEkmNpVgqQDy4w2sbOGWCZ74omCaUZwWQpRx00VTWSlTNalsGoe++GrqU0Vkadl65pmKk0Bt2GWvL90521bc2EkDkeSlGQqg0lBiE5IYRYRxSTbllLrNJlmCzI2luVsSE+m9GgaPkyeSlZALji////////////////////////////////////////////////////////////////////////////////////////////////////////////////////////////////////////////////////////////////////////////////////////////////////////////////////////////////////////////////////////////////////////0CkkZrN9bJKXPcZO4lCgcEdFMmQj6XpZglGIACaIWdqbthQipZUzgWZ7usdEjtCL8AhSNlI3aZLqLjjGptnUBuwzuzK6SAJIzKEOucLPavRVWIuxV88Qz5l0kHK3AkqcVXvVqrMZfRXt0RFWQ0zZOKXMDF62I17V4emC6Ft86N96l6u1tCy7U7rt+92NZ7yezH0Z6deY2yR9s4haebZupZbixl2zkLkPrqPuvpzB0xqsN1rlds8z2rn9yYNs8++qR6FEAApO2Xe2SVVEsIBCJhGh45ihg7JXitNctswImXSFn1cnqCFAFmEtcm8umPBQDGS1oGKtZm2BssRuJgU7jLYRAUVxAI1vM55Zze3l7l9n0f98XWeEgheESGkX5Gqd0qxoExJilZVc7TjW+YJ4dpYLDdZmuxOV3LBeZYkb0xHtHtFdwIkft0B7RifRm1qtqJWOzHwo3kGI/d4iTXXcC0Gm31G+NL3F7qkePAcI248G16sEVl8R7HngtzVSDZ+40rZveWfR6QHC7rDN7xLxJbsEuX8aL3bK4NpBJYD1m/tklSnL4VTCFTNlTixDXk3uSxfJExOWBxEAaFODwicfyq0+iXu8RQRlJfIHEy4r/MrXIQxE+H9pKFOB32TNDWXQOzKUA8Ct83pMCQhkpZ5n70CmC2EtZhXTIL0woSsuIr0jPC75gUDPdyYITcrWViUrZt+2MkFrlhwfvLzW3930ek0FZh3jTsar7+beWSDHdRH8CBh/DzLWLFa54FJos0GJbKpxCzK+vrUJ59w7QZXdJ4loT965Ps7b2TWPWjfez5/DgvtXiv4t2WrfaHiLAu+j7eP/74EAAAAtdaNRrWUtsw2z6fWMMbdqlo02s5e2zr7Rp9Zw9tgQCUpbL9bJLSojggMIaKY4wFQjYINAZtQh+lyEghfoyMZNLkN4JLCQbq144KiPEjUCgnmlbxyYcAKA6fCNQz2XPEEAT2G0PWv1XTIS3lXxKmUO6hMF4HsVn1AeHjyqbXQkN2g1E+knIFmkUoHSderp6K1u1h9FPV5WywXZnEunq8LXIp3JRViryXYb2enl1dlmo7WPTtD9fBJSSsF0WQUinjmLkqva6jS2UnDMZaSWpVZfUUviGUVGz80y3//////////////////////////////////////////////////////////////////////////////////////////////////////////////////////////////////////////////////////////////////////////////////////////////////////////////////////////////////////////gAJEOx762SWUoRCIJC8kOBZBP2vKhWKstZimwB0rx4kE+HFC4H0q+dTjlquS/LbX4jBygRESe5NJwwE27AETFMp6VpOyyRkI2VJyylOFmroFYZ6YnA9NL1j9guRM2WakXPMN9dypLu7BVjUic21hBRqp9yBtxCsrZpZ47rO01zW1+q7xnONRqXs6lf5ttrTk8flReOJYutdCX0tFjCRexBeOaOvOGkFGL1R0hnF6pcpPb2aSJVv1LyKCr69iBSZUXLkPMgBEl6y/2ySs8CAYoZLJdEzIRgllRaF+0u1mNZLzslSnAdWK/lmPJG4gqiSCr3bmOHqlxpFhCqwXSjO7cudiKt6HFv7uyySB34LcIwOc86SL8usJ2gjGej1nwyrZ2HsuS+NbGwx3ryWLFs/jMWm3TxyXTA5K9rGdNvEJd31CYYkfWLw2e3jPIr5sfTvmTFnLObskCDitvjEJwmbcW1DgxHbfPqbFXcaseFEjVy1/ErdFpRiiuUNxvrUNyZXGioc8Qo6egq6FZuhYYZXT5gz6vZ32LvHOMgAkA9Hv9rbmaDAhfQKqmIWBlB+plyNtkvut5+RGLCXjCFbftejcKqHRuJQVdznFlqvJ2MiGaQNvtlg6CwgAusuk4s2/rK3zgxMQKDf5aCIdE/TIIQTwmwylIcxknIwHiZcdjPpkhRy/FxOpJKQ77qiAobxJkTCa2RsY1WwMzahzAu6LlgUUeFHanyFtjqFBVjxTp1go/jsCR6deObY3qWAxLtncT9P25+RMQ4rZV6Yz6K9tERrpcKRHKlkxdWvUON0fdVW9VKbW13HjxTTQ565vHd2ZOmnd6zkufP0W5w2t9B2u4bI6Uzblwwrf/74EAAAAtoZ9TrOXtuwQ0arWcvbZ0No0+s5e2zZbOqNZw9tySVCntbtbLKgUDCC8pvQgrgyIQFqJHDTbpKxkQLipKt+iCEsNBoozKcnl+TQymgl8j1dau5o0+RAZX5fbitNK0fZFllDT9xuo16pDtaT3LvXlGWM22al5tb504oHpf0JQ9VnQ6V88A0Eu1KyHakdjXokTwIszpngsj2G7UjJnarl7c4qtTFwSYuaUOdBCuGIOdDi4Mo4CMgaZgByEbJuTxQk4NkdZdECwGgpH8CPXEjC9ix48lY7cyYfKyJmC/s5/FNQZ4Gt2cMRIFY7XbECmIe49Jb0rbEKJu0Orgn////////////////////////////////////////////////////////////////////////////////////////////////////////////////////////////////////////////////////////////////////////////////////////////////RJaSlju1tkpAMPEKmAgZFKeBYHaaNWWmqtB6IgcSs91RNRzWfNJbjbWpJHSf68XthjskqjBMjos+vnYhcMKUxerZiEivW37lWOVHbcGSInFa9ct1nmUrA4OsZUlIOokWs/8TupNZvibV4+mp5Dliw1en4bc802H8nXbAoC/qYHIOhcMl6UV87A9ml34FYmaR5741m9nV3mo+c/tj6TOZKVtSjJqSsK3/1rW3l6e8bL+Pue+ZK11PXcLOvF1a2Z41JQAAyZvL9bLK9SA4eENNEIQBgZ1DK1qFU46QkzDwMIXEooFgYYR+SzSKfwRBxRTRY6IZcVSp5Ux2wjGrySrHFwIZbhDYjEgCV6EYTtS1kbZGgMOVG9rEkQc6ONJtvZcQermddP1C4NqiyXE1V1C1SAyp1ZhN0WRlfnS0VfJKIvvYDFEmYcKZVObC3WXcFWtbYcyLIMxnaYqKLuTQoA1RsHEymioi9E9YVE8E2RZ+n69QsyhclY+iNTIzNsRhhzRsOn8kbWZFrUyw5wtwJ47EqGVU95hWe1m+b5tnDFXDfW0B9M5ue38623zkENAPR3/W2VRYeOT/UrO4w7sQEc8oOiHCy1jkRAhElkkLl5UrFm8mmvNaRUYpER1U3ZjFIX8U55lp71G3JyRmpvtM+hxyVDUJiYTtSiUuGTJGl7L4hjS3vCXJaKPkkqHqtvVTCioLpXp+M+bsxpHBk8amVc8ziDAjx1lpVyqVLK2I1IxmVmfIcooZ+qFN2Sy4VEU/21ZT0rakoiBYVNBiow6U4xHEttSZbrTSZZHHUSWS0ed7qNTcdwgzRZMTxYMuqM8zyX7kbIFs2ixrXo6Zpnr+satq61CqhP/74EAAAAy2aNXrGEtsuS0ajWcJbZnlo1WsYY2zQrRqtZyxtiSU0r/v/tbc8ZdGHCKAmRTI/Kf1LqBESREZ0QSB8mlF+sEkoyqjIEnkDGJPGkQOlYe7KrU9TM0Pu9E27dZx2mOm4LQZVONjqyi8tuV2n4i8AgMDfbAomZTecB4qwuRsq+C/aPyi0M1B66aiSomJ06KiBiUERVrGR06KWLNEUFJE6BFQNWYTBSsXaKu3EsRFgKPNQRNlIyyLBshOBhVlEcRMz9RSk9yorQFUCayK21FsacjKEhGPEKzNzZy1OnNQnu0JY8XmFG7////////////////////////////////////////////////////////////////////////////////////////////////////////////////////////////////////////////////////////////////////////////////////////////////////////////////////////////////////////////////////////////////////////////////////8khIB2O7WySt3HkUSUpD8oMzdCGBSgNW9TBDtbQzeWAy209AKkJdkkFKmwz8SHSw7QU8oGXSKmvckTtOk+qjtWWVJ+QS+Ll15RMU0GYhcGQcJCNCNKkp1gK58PSTglqJhRnYkjqWJesh1dT4SHE8mrhPkVlC7L1jZ9RS1l+3Bo8ydfsmcmlJDCTSSk0qpmeqJrLIMaevskKaSlxQ0T6+NuRvyBLLVIwhTCzb52urOKudtG2YjaHs6yvSJLSe+v/2tuWDMRH6GKj6CGQL4hCho5CKbYFvkO2rSgOC5iP7wBQjdGghkFWrRcFCBrdHLYmoyTanMY+3FaLtyktc/txpUrYtRuo0StFZXFPBYflLpkW1pOUFNOTTkyM2UBxa2vge9uMvOS8/G7D7zcLhNJp0tyGv2WzGtgjMHnnUKy+I5Nz5nxUd/eyGj5yM5WtuLam8Z5de+XfWuu2Pbk9cUo2jhXGy7MJJZjcO2GLUiOCO01lVKt9RdbHzzpVTtUPEheePEM/uiJp5NjR0klsmbX/7W3PGjaDQnIN44x0RsmJl8lchwb6N1BBK43tEpZAthYdrdtVCVobTQCBMaB04iz6OF6kSIepJUxBfybKRIIAi0kydHGRRIYOYZStN7ZD8iiXERDcvMFQTFRMEvUpo8wtfSfqNpyxgZsLG02vp34+qrjcWKbR3YP+XP1paev5yfxqbrDk6JKxgkXSrzwvJnVi1hTCsePUjzeQuSuefT3+kaE2igatEYlxQwnsZFb10SdAL6Zo4YfLj6harMo/qhR0U1NVbB7WNgp3pROP/74EAAAA4eZ9VrGDNus80arWcMbZaZo1Os5Q2zDrOqdYw9tySU0rtdtbJLDJlkhJIWBHQT4cKr0mi+40Jez9F0XOgpEewj8ydl8hZk5qbsHwGjm3BucNw8YuNKq6jsvhpgUqTRwrT74WtXoxVn56U13PJslSA8BFqDIuSYkUlml1ba+a9w9klvbtOZ7dWJfMRp7ZeGyRVtfLwt7L1kfaqye1VFtGVqf5RA8/2mVq6k02X6RzZJnv2BNie20kZ+oGfnk25itxzHgSV////////////////////////////////////////////////////////////////////////////////////////////////////////////////////////////////////////////////////////////////////////////////////////////////////////////////////////////////////////////////////////////////////////////////////////////////////////////////////////////////////////////////////////////////////////////////////////////8klomazbWyTR0tEvskUKEBLoP1gdXoiFSmgFpg4k800HbvxVdTlS1ZkWaW5j7Kx0FM2R21g3y12W24W7jvuVJblSYyxtujIbMu32xy3kCLGn2z8hG1LsRxN7Q9h/vpFresxO0sxG3alrPId+6LrzSb7TKfSa9znvQV3rvVjQp+nbOvtZ8Gbk33JyVsx/M3mkTbNHZ3W2WXDg7VHKO2LW+dJm2NkM9fbP4hUZttsOFh30NWT2SSSkrbd9bJLZHAUTA5EBYish5rtYRJiaHqiahRUobsz8sw9pEKJAN+3BilKsqZchJBplmJvsIZiayG4xF4dey7dLNSB4oujczis1JMd+4KgGH4VIcihpZEIOYPQkYRzC4U8ktI7GHLYijjXlx3cepFuIsGW0iwepJuaHSQW1XVCHJMVIxld67imUjGnlWUqO5RxxbopBYiTNPmERAmLukMIuLOIONuJaBDYOx1kDCmVXRZflDCSESZbd/bJLijaXNMVgQM/+KS1BYEdTxZ9AhdpSCiYMFdeEeYrC0pKFzoxFnHSZca7H3KVnUjDLtw0tdp1pibV5yeii2qjSHrk6WUktP7BZokpYGRaLAxTGRMXAd13BhhUg1uwy61nEal197bd4NNN3iXgY1S8Cl3kOEzw/SDiJmXdPGgzy5a2KSCzR3u2b2tWt9QJr0lj7mg2+3Vq2kpEreLA776llxWHA23UxrXnY2iWC+gu7bi30xfc8ek8tHThmOCv/74EAAAA59Z9TrWENupy0arWcGbZZZn1GtYM27GbRqdZw9tmSW0prNtbJKksh6iuY88LDWWHRNpJJlpgEIBBdqwOHpmraNw3Metb7uxpk9IkPdbGn3JLNHQLbIoz/cGuvvHofRNnZXHonOSyGHsswzOSyUuaJBEYwmzzxFBodJtJc9u0j4goaNtRsuTbIiKiTr0O2PvGG3ZSXSuNSzpHGnQWKCxNC2oxGgaONYqbHVYwekShR5vTyrCHPWRVpjx5zE+qjl0CbRRpB7lSwpNmLnBf/////////////////////////////////////////////////////////////////////////////////////////////////////////////////////////////////////////////////////////////////////////////////////////////////////////////////////////////////////////////////////////////////////////////////////////////////////////////////////////////////////////////////////////////////////////////////////////////////5JTZM2u2tklwQno+GO4Y6IJuLgtEQhVSWyq9uZVZm2yHQdIsIi3g6CAN7lAW7MQEjMUh92IPBAHc1lKJlhcIe5DWQT0Sz5WnoKfPDDOUdRgpENnmy0kgnJV9YtVHdvGmlnfWfsoxAyn0m9vMYtB0XlLL+Ns5EVJLL8RtxUooaZLnIolVOmatim0+okCNgiU811t93o7pWl69vWo6grn06NriqVBElBPEAEgHtN9bJKOAhBSfwwgJkqDI0iIgQ0nepK+L2UOMu6hflA/Yaqp1Krs0bm0lOFOeMuzJRm6IurNuErXjTcxUrJ+dQ/cJlFOrdCJIwSWxQXow4A8iIzEQTAPkMMD8sIhPJUse/KPt1nGJOZZ2mqY2yPOalGqXIW+JWgTGCFwoskoQRKvSOXYFedOCSbpFRjUukyZ8+JE3EmIcsq5tAuk7ciccaYjeuukUKPoTspF6ckdqZYklsmazf2yytwL6KrGI4aKZoVB8UGJvvKinNzwYAnm9RHqLKUqrIxR8WNSiEDxNbDA3aWpC0Gm8wxp3Eai3kUBzqWTTrD778tqPKWSyl4W+rk8Jgp7j9Rq4TJ0nedZ6xcyzS5bN1kgQ3k0CBNiDfPiwq53vckDer6iUz8Z1ul3/iWxuky5keQZ1O4NLdAaVG8zDVbOrGU02LR/RJMbtuJve91fa1WFFxaTNYtNyU9/XeYePLum6SeSBiPFgy6+p48tM9/7wsSP/74EAAAA4pZtVrGDNuqo0arWnpbZeZn0+sYS27DjRp9ZwxtkSTEptd9bJKwpN9rgKsr4yVIdJxp5dX4WglBikmc0ULCm35XCpTG47A65Ja0pVSFRNuqw4IqhHIbdaExl2njL6OtM2ndgeI5MSh2XUseiRo9aQpIdBBominVV34/e4mCP1sLxB6jF/cu/yt2S3bcMc9jemzpFYft7rtl7cbXRbe6zqd3nu6+ggBOju5TftO612+vXTN8s/ulz7yNzPD8MmwUDf//////////////////////////////////////////////////////////////////////////////////////////////////////////////////////////////////////////////////////////////////////////////////////////////////////////////////////////////////////////////////////////////////////////////////////////////////////////////////////////////////////////////////////////////////////////////////////////////////6JLZM1m2tklWUQAUJrEhpEHNCc/IB42q9MBCKXEJp/D3AONDPC5FpuY4/QtMNrCPK2MxaC0CIP8MBiJ5BnEF467Mfsd/CBgmu2teW2JciTEzomoTQKjkI3JCQwmp19opkdrwtd1eUorI/WtR76KbWbGd+o+FXcqkmugxR9bdKK6Z7O07WG4ZK8p7NQlc2Ztu2GR0rNR89vZ1drVCzkH/aW1DDPu5E6vG3rpYQAkTLZdrZJV5iFrNjEpE4gaZpMtDnQ+kQ5S9wSh7X8Eqw6VhdZOamYI7CvZA0otfEKanfsGEQukFLHLc2/9UufOVKRmVrHFFWLw7FuzhAHQgQR02rEbYONG8JFkmih5Ages2xcroiUmwZV+omc6iqFEuZZmq0ehS6ayz9bPptsHYbs9ZLJillJJl2sIS0JsStXIwXQOXXQJXbV2ZXbI0CC7bRsTbxpIeJWA9zLBLFyHq9beeSgytrUykoE9YACRMtlutklgtAW7KThlgGYiHvtzQ2eVHd+HrM1EoEWUZCxQtYUOWGfyZiaNFOgkBA2nRdDtK2Bjxc5DhFGrsEtIVuzXqVp6bp0pscPqWUwtiLhKWM++8RKjZAge2Fbhu2fvafplB4jiU1M1EK9OndULJTVm3OttU1nHVMSa1YD6BuGjllce1Oc21ymjrR+FVAufhhdvV9nLN2reiZZd2xmvf+kbbhVRLoIjmA9o2aXOft7qhqKq/VylJ7tr/5ivh04Xsv/74EAAAA4pZ9TrD0NuqU0arWcIbZZRo1Gs4M2zPLRqdZwxtgSU0rrLtbJLBowBCsGjLbLLCSA6KBj4LXQzXyVcvaH0GrSoIATYQOitRA7yVRwLhe2/biC6OjGbsjbldCaOUsBJKBZYyBVZ2SH1DoJRYPjhPJpJjhQaKj3lbHloP7ZzxZ2WjRsjBgtYhI1FVxs4rZzoVRzQSQU3j0NHO92o+RlszO7KKyb3RUqdowow4cZOUKDTJirVBckYPTGO9NqLBxEUoq2IXL2zB5qStP///////////////////////////////////////////////////////////////////////////////////////////////////////////////////////////////////////////////////////////////////////////////////////////////////////////////////////////////////////////////////////////////////////////////////////////////////////////////////////////////////////////////////////////////////////////////////////5JLZM1m2tklbCl4MhJvmikM2tySLHhFqIqTDrhZV140PS6x12Gy5t656vts/UCjkYdq4m/AtW1JXmdJfEPIYw/XpHSy6+5fuWV7l23YxSgUM7DIawWW0KaLFGkjkOGCwoNWCB7v3l0sFPienUq5iV2ZWZppHgYLVJvau7XLHsZFEKMc2ZJfViiFiHYcaOLJUbbFrBruh6JA4miSlzjGF3aWOUvQY4yltxtkklpXWXa2SV6QsFJSEZBYHDHQOGGkSERk6zWEJcNPgAv1kpSsVDWGk6ntL/T7+lgbvR/N7wrdqEvjGcVjki6gdZ3qmh3NurbU8kfecvkhlmhyoLwg4gJCjZMTAoWgtIqmcbafXuOk7Hqd0CGPqblvJ6BSy6NKHviDeVrtHoUTi6kLdnkOfxQrVTpKh+aVPnqcgQKhIwL5NW+hKaYHOWcbCYWMLrDcKgWABDiTXOB0CTkw1EkppW67faWZ40VEV2ymecaLZ6ES9Vkwimv1jBlbCRS8SgEtmmIhhH6VngqOQAkGIkvPZZA6KqcCYTPu7PKdQUKofqfhT+SivOCiZPXmrd4KUqKAqHhMMjISRyLBZcMlRwvCwPlKAiMjA6JSCUh3UH7p2vumWNPHROU/baS1W1qzBRq0XzA/EOWtFUy65wZqTJ5yjpuVDnkqF8BXXPtTk67RvDnfpDS94IkL6xtPPJD55NxMWltEXWhxXWLcEaUpUQj6qeyGeJ3IVaJARLKJG//74EAAAA43Z9TrOTNsua0ajWcMbZXVo1OtYM2zAzRqNZwxtgSTHLtLtbJLMoT0qjGJVKYqxkMsgGhaRGxQMFCg2ZXC9leO4idBc9QM7buu+GKSUK521l1yStV9uvSwC2Gcqp8ym/SyWzSyllOd6CKeMMXpp2XdXlpkAyibn3DsmqQPH08jFUxSsaGp9TZnN2LsVpToa9M760EENv8jrI1mlZsEU6bTMyf+nTsiWUmPgq729Ygg4pqwjZp+6fNGrNabRQSYmxmXCMMigpP////////////////////////////////////////////////////////////////////////////////////////////////////////////////////////////////////////////////////////////////////////////////////////////////////////////////////////////////////////////////////////////////////////////////////////////////////////////////////////////////////////////////////////////////////////////////////////////+AAmlLZbrZJY6keoqjK4ws2GoShAayUgCi5dgzYB4hlBFSHHXhaC1KzZVjO401ohQv165Q6yZM5OTUvpYS8MQWBvyr7t3k4QAyzxy1CeOHQyLbbg/toYnPtMPuq2P/mi9JimTUbl1lHF7jGQWcir9Fkt3xmil9HvYmYgvWzrPO61qx2CXIJqzVK7ju787VfLDjE3YTY7fNy9HKVsoUO+tWv1ZWdWq4webre9a7c8PZq96Ew4hoeusJVlySU3Ltd9bJKzBIwaDBwYIEkJgwZMssqqtIQB5CBAph4KdJVgZw1GhwpLR8VQSlYN82HpjLhd+AELxMhTPL5e/URhl2Ein8sRaAYGpW2RugZuzvzc5VzYSQAHLBT2wPMIYsx5SKHoJmrXeV9mV4f2unT1JkXpUF2XuuRa8x16iWcR+HzflCNvGgrzWmba9pmlHYND2lhr+aoo7MQLvw23bb7dOSZBmNs2nhoPO3y6ToENEy2ba2SVIyPp2JFmQWatQd4wQs2+YKVgliZC3AtMEX7F3uTRj6ARcpdyAGYCi4frs+fgVTFrNWWpBt1TFXsz6TSKJ0dSbbKCRwiXTEUepKYGb6GPxZVkshIhcunlVWV7JY+I6skaMD+F/b/VmClVG9r9Y48uts00821rbC3abV7q0hfPUNs02exF59r+x+1s1ZOlDzK6q+7kLMedf1sH5a7pxBzs7dUvPIYV2VWK1jFK4nSPxq5epe6+zbluSOv/74EAAAA1gZFVrGEtutIzarWcJbdh1f1esve27LzRqtZw9tiSUk7dLtbJKwogEwMFFLiiCh9EXeHxu4LPZOkWFFsfQ4CSlerCOCIxxNzYquSfVtSVbyIShyirSpvdJcpYRdp5N23IKk4/NjdHlGIv/JZGeKEjyNGcBQKCRSaAQBgUKVAUINxW3swi3Ha7mcJy5ISMVDEnMfH1lznur7J6s+9jIocxSCj15xl+lezns0VRby4y2PWqo/rrdmCO2EDLDT9yecuqa2uzWzyTmm5EE0Gf/////////////////////////////////////////////////////////////////////////////////////////////////////////////////////////////////////////////////////////////////////////////////////////////////////////////////////////////////////////////////////////////////////////////////////////////////////////////////////////////////////////////////RJSSls21skqbxAMikBiTEPEVgQCkglkuRRmHnGFnEonFAhpDmqFnFNGXnXFTuWh0cTkihBUGi39qbfqo7jqv3el9mOY0+aYsD2sqaIzxFAQkYFtmxRBF2aRkZQDAkBQccjbkXC4ns61Jg6owSEk8i+Lcp25zrzYwUlsYbS6clnYs57aOM1XVUqXyUoPu/JqmFq6Nu5KMMqwO1JVi4tqptw8ItSQ/sOM+o60+TGXl5LZVClShEkklO6zb7SSysu/KB5sGAAYM5ynCJh4bLiQSpIhIbOoAX6MOlxFeZlGtEHHYng/nJyREYXIVGZWdXlQnzzChmmhrgi3czCb81k9o/j0V57kwO01hazGQ1ZLpEdjdHyCtVrU+PMuqIRKSPUuJKjsnOtXvCpNSsfLUoUPXaJ1Faptwtf5jvvTzQ4EJm8XVIFcvNV1Hn1jTnEy+bvaPSkbb2Hf1d41R5TW5Me9pd4zaJvVbah0z8Yg4rWm73hwKTdBUB4o5+ZJLSUtl21kllaGaqbWzIhPUw1R3dRyWSo888oMFZkj/ABLsMkW/A12GpUiq/LfJbxvCMNBfImXer332lsjjKwNqnyji/aJ+FBpu/HuShleuDbKhEYpkQf8viuRBRAIJpMoSAm5OClOZFEGN1UyLaAfsyta09JAYYK047btZ3GuxYr8bxXLazz6mezWhR5Lw73c3mr0pEjxntK3o83N53K0V9e2rY1aA5ams+iy5ww6tbF4uY9YFIV5dN0SNqnexs+FiDH1uSjdePE3Fhv/74EAAAA3GZ9PrOWNuocxajWsGbdpVo1WsYe2zCjNqNYyxtyACSpbLbI24zFCyLmQEkCv8IqXaHDPoDwfY4ltBygZdhtE1ntswW1OFNVh9+JXSadBZ4hnWrFL8AT0ib1+kVIGg2I0VSUTT42n8q4z1lYchcSlZsPYpqaUo/4xeSJXTUpnsa7GmC+tZ7BjldTN42tUVus06tBLpxTVj2VW1t236I4+CuXdrRqrPx7O87FHZimPbetr369dnfvzE21ZabXr92q8yz1oJ2DfvO/erG1+OZuz9Vi9b/////////////////////////////////////////////////////////////////////////////////////////////////////////////////////////////////////////////////////////////////////////////////////////////////////////////////////////////////////////////////////////////////////////////////////////////////////////////////////////////////////////////////////////QIRJcstsjbjDUFWIoeGQnmdKDSdl8iWWLBJmEjoFvVgx/UjYHLK17N7VbpYkQux9J9mDklUw8aR4TFJDz1324WpbKbcIyponCbPzFXDAtYIdSBQ5jmqFRiOhQSbJZosYBtiLt2U1ErY9Z+Rk4yTRXateaZm2/pVHRSb72iS/6uEqvp6bkTMVytz+2zHRVuLdVTnp91piHr3eZOWUZQHRlwrMkklu7Xb7WTR5EyKoJ1VBg4lNFFeijyOcfStc9EgFAAAYS5kqwlDR5pOxbLVgzE9L9RowZItubK5XPy162RMXhOoDbA5UMN3YRP4386xpsRKi9MgsZ7KZYOlZnY8PiGSMzdRdG8kDnRjKm2FzjRnOptVZHq7XJ+q+ZWJ2M6Q/EJ/dPqVPyoc8P2OwRGSH8w9W1WSFrcTDjaX63E1i8tLZn3WlK1tS0Dvtxb7zSuc0vbMZsZIytjx3kytgNL+C+pIzK9+p3tnb9amdoiV44RrRFK4NZADSTtl2tklgpFQcAo0IOsQJ7NndwRkNR0zZgLDWOKFndEyWDFuvZKnidVGWNJzqrwXI3olhIw587ZiLjzyt0bdanpaGWtc23q+4q9Dr/XTkypXPBcguPJzJVVfAVaPHDLwgHrnKUqk4LDdYqP+gn6c4hOFlV+ZLB6y5aG+cifgdbZWPIjt7Pyd5LTF793FjBwsnjxCgXXvGtR77sd32WXY22qsN+1i3GCsyvvdzLt+9x6xGWrZRn3aQF1dAerKQuc8mP/74EAAAA23ZNXrGGNusm0arWcpbZglo1GsZY2zFTRqNayxtiSSW7tLvbJLtWuQhdTgCsRQL+qEP2LCehMlFdSDL0rnVe1iElnpyQOO+sPIB4ctOTMBaS9r2fy6QWKaft6+jg+7Zrzm8NYxBKbAiIxLA6VmSIOyF8NkssPsFi0WQUfUvrnveUuXO7Y9926uRSd7tftOT2tOZetrr6U3NtRjepBA/ebzDlKbSt7UtN2JtWWHd3spe98z8Ygr9aP/duX/rCxenzWrtqVcx65cNNKf//////////////////////////////////////////////////////////////////////////////////////////////////////////////////////////////////////////////////////////////////////////////////////////////////////////////////////////////////////////////////////////////////////////////////////////////////////////////////////////////////////////////////////////////////6JKSUtt2tkl2gTVjJEgsueB4lMvdZjPC9cGO25KWaTxtKt4rwmDidVsG2sR19F9S6xUf8GxLcl8458D00eh9ls/UrfYpW5wnt+BKntIYCxIX0+WmkoSo4H86Bgqy4mXLBcYYVqCV2putzYUkgybGYy6CxuJpJVuHb8IJQmp7nBDn1OTcrqc8hN2zSnXq8QWqSIaYnPbtGolCKOQquRlurVY8MgR223jl1V1M+9juzSk4NoyQCSrtLtbJLGE72uAZrDgcsEDbZKFrIKRANskDFxwBT0MFwkj1rMuU0jKXcOKOoJlPM0YG6BhxCykP1LM1W1ZXrlO23xn+v4uK3LJPOS8vC5cYHNHYi2crkyl+4kropftWYLUKgeHSlelq29e1GmV8SHZRZ5BV1aiX0sveV72sVdkT2Nf1iF9HBtWUcvPKnF9aPc7r0wyc3aWtR7C2uufLXG+xScRMPzbdw8Xc10cFHrO2s5LTpcyq86kpRLVs0We6QQkS9rdrZJYwjOmS+iAM8Ccu5fIgiwZMCU7doQAq1wnTk8Ez0xKWTIjJzqaLWGQ114vI34jLHhZPQqcQDcg6TlopPjhhuIRgudIMYazpvPlTIOLzVCPD8mHpMuyoW1308bxcN+HkSDuNbbmFdYl1YNlxetbdgrA9T7Ubsd0RTDFBAuWWKto3qHqGY2lpiP6Hig8OPRXpHJ5dKkgieXwuOOJ4aRUR1odNS1H61fqpDn16eB6LFsR0fUWmO+fNPacucvheYboP/74EAAAA37aNPrGUtsr+0ajWsMbZiFl1GsZY268TRqNYwltgAEUna5bI242RSDHy10GF8yvCIytSBQC7FVVgwCcSVIaXBO5RDV9+4Pai/zFlVnsnIYd0Kros0121hTTM1AVJc6+sWpIW+UMRKX4XrJtRKQ15DTCSUGRybBtMmIF3i04DkNQbMm1dnXPpFqfJZyX8PE9JtilIPq5rRau5wgn2ps3IpBZnNnsdjGn0mpLzpSUWIHyTVUgxGpwQE6BvYYrtr+DdwVOz9LI4L3FBqmIm/GDVsf/////////////////////////////////////////////////////////////////////////////////////////////////////////////////////////////////////////////////////////////////////////////////////////////////////////////////////////////////////////////////////////////////////////////////////////////////////////////////////////////////////////////////////////////////////+QQiS7ZbpG3WiF+Uyi1RgTxwioQoeRERw1er7dgRgF+MZCgrtOt17azQHqnWlrfabCoesu8MBhuMV3vh2USiJoIcqndVs9pk553aXEOCOrJCU8OmSouN/fitDssxzHHz1Lxa7Z/aw1/+2nT20nse35nNzMrfnu2/Upa17VnvlvHN/d/J+bbSL8mDL7aaVjyn5tKzWpYgQIy32Lcegiq9aGGJ5O/NfXoahxQ4utDTl1HSAESZrLtbJK76KdOgYzEvUBsMuG9oIg6+MOINTl8HEUsLSZX7TIpKxP6o+zZorO59sDcwReiPanqSHpuY9gcVopbVpsnVTZp5qvP1yAJJyhLeYMV2HZkifSDCDE/CZcEipfGBFddpc8JlWondXRLnLFNUuTsnhWSQtWWVXnkNYVdY2zpc9dJUxPbt2Xfq+jSNx7lEbFFzVZhZKh5HEwXzgyojJTa07a8pmvsmJ7t4LVOji1bvE5diLpctVc1ddrEuKkoqKQAoA9bdrZJWvlz0FkuDDRwR/ryLzX4nSRDflD+9JBoth0GpyesMBf5wYJiKqEmpXUaGYDK6dWKK8p4diEfQYl29RaZpY4KCl9p38sGiJIm7tECE+SCETk7AM9oemWCRViZU6w3GalnEcYVkcyCjt5TZJVqTZZSCddtibLJgvRlfwZJZoIP6Bo2cQwcmaxdgi8rlNprECBdbWmkLbSRExJ9Fl5yiiZ83NSuSgYg29GUkwhdJGmkcRMCuQftGP/74EAAAA6PaNRrGGNssuz6rWcJbdYtm1OsZS265jRqdbwltiACSZbLbZHKSBSPZckEjymQlZYJlPCkUyJhojDDLPAEGWNeRjeecZi70hdGIJUQ5m/jhAQRNazVt3q0gkSZM9e3UsWImxHO/zlxg2s7OndZrSFmhcAytYcMS6WT0pJFbCmvY3VFPZ8xZfb+hN2XNsEtg9S1WMoz+WrW6G02vP1inKzPddiuda2rYkUCm2nvWYQqorPXRtOrHItQjP11GqXyNafx5rk8ooe7Gvse9ZaUW2oW1h5X4Gb///////////////////////////////////////////////////////////////////////////////////////////////////////////////////////////////////////////////////////////////////////////////////////////////////////////////////////////////////////////////////////////////////////////////////////////////////////////////////////////////////////////////////////////////////////////////////////5JLhM2u2tklUdVvLrq6Mc4DpG0TBytcBHLsXSsoqtneAOXp7XOZvBKTb9P80lfCEt2q1OxcQoaddjbhvKyGHIZVrhyhs35+iiDbtrMRi7TncOspMOXVRMrqqKKqttuQD0DOYRmYSI8mz9j8+2lkvJWC+StAkeQNwlmXBtvXzerGnu9zfJh0NUuD3wQzaxaNWnkJ7YqTevUY3CMPFuGNrqIWpxpndqTctgpOTKTyGrncKmyiJJZRe0u1sksRFisSMki/oCIhkpahslqRIh1EIwBTXd8oizq6tYuW7DME0Hia2+TKF8RwqxQ1nUqYRmQVEPpdeuxqBO11Mq2FFnfQDj+RsIFIxi1NUKDurJ2Qu8JNkCFGsyypkZLqY/lUS0bXnbKGCzKSFWcGqjXte5tNKqpTXRRJaSZlaacsxSpXpaKJtk7ONwk+aBXrN56Qs5AzayxvbPL8vNd0VKvYQ+KtbCM0mYpYxSUaU2u2tklshASjsCgQaUzlUBF+TvAr1UiSr7DhY4TvgpUvUDSZTAqt0rlAIuiqrYsWgZSyhVWPVnUiTMW2hxrowHGpKqaxBEFod4fjWEqsh+h5c2JxXCeQFLJOwqzTm13rn1WDoszH+sUY1g9aea058nTxvCJmCaE7il2gEassWaWKNJKWzG05xmv2FYaq/Z2whTe0nOPn7XWteZvu8Et9ypv5hW03Eiq/YaVnsVjTSaik1riyuiZkP/74EAAAA26aNVrGEtsuO0ajWsJbZhNo02sYS2y9jRqNYwltiiWiZrdtbJLGwcthyi8uNAhoySIkREAWDPxoURMNJLwY1GOObQwM4qCOVYKcOnajzEjDgor9FLZa/MYxTdgWxS9hOFdlPc9Z4HGWlDrl7LQaLmFRAYlJg8nkqh0mXwZo4bhlsTuWtoIahhbGxrfC/cqydptwThqTEdVxhlTLktPJ+d6/+FxkvcvtxknZHBeSzc4PTklPZJ1bELpZ8JRSafDZZNWrm06BFeag//////////////////////////////////////////////////////////////////////////////////////////////////////////////////////////////////////////////////////////////////////////////////////////////////////////////////////////////////////////////////////////////////////////////////////////////////////////////////////////////////////////////////////////////////////AJbRdst1skttAen43czJ84qAWnsecpv1vJVywOJscqk8KSCpx6Zp3GpSt6IKUpfqOQiUl54fn7UC2Icgt/WUY/KM7PaipJJnu7UNjJhpg0YQTELURwC3IhUKFkyzkMUOgqJHtq5q6G1mZ3NSGLYjp3YFEUZrtxlb0Uoo19L3vihTiRuNrNMzrHG2hmTnWls8okjkbRrLmUSpoecSo6ZnX7DTKyKh9Rfo0WsMZOcVbytKFTp2KFA1GCZIBBLtl2kclXSYxl5Tv5H5UIJOnyPBa8lFafQaOky+xuLDD6KjalKXgjSjDc2MpXNAmIw0wRxK4SaVSORy57GsPBdoZh22pwy/Sh1M+MZlkoGBEWVFE+2FnCYF2UZRjWq27nrMChn+UmqnBJm+nXi9colDxfJ+OvrpT27VVabYWUXXPyILEuKILVNuVGIPueSpiS0xolYCjVIDZnRHNG3NiJ1cSITUNcjJcRFScD8E7hWREKzAC5RMPx7ZgSiA1ERISFEBsmWzbWySq5DHkIVKATNI4e9AwOGvcuajyvkQFkbdC99NdS6dC3J1JQw0uEI7PzDcMtyIFrftXou8rTXEbK0J/crN6glcPA40hzjtytrqFC44PqNl0yRUiPCg+VVmcSbeskD4MlGwrKlihvZvsiUJWWGZ65XBU1JeKqJ8oMP0nJy4revAhJd+MzgoSsyXnFRLKqitwR75Y7Km9uXGkFW43iabisZO9KPWmXXLk4gQxOMIkB7Kl6WgynTazE//74EAAAA5XaNVrGUNsri0arWcIbZbdo1Os4S2zADRqdZwxtiSUyZddtbJKkoWtVIDml3lfCGcSHi5ppOrdIFyuOFC3F1xa3dfKfTGgFi0ON7QOtCx2NIHC7IZ3GDYcaL2RV86bWM/IbNvtVXuUF7xZFmZKHQtUEsxN2IVKhFDEcfFj7gSFHC9WsVknGStS6rIyz7Zm59xFmR9y7JUU1ry65VNRTMkkSMY01WWQ5min+GkSWYMqzsxXmtGHNfQiGf0L05///////////////////////////////////////////////////////////////////////////////////////////////////////////////////////////////////////////////////////////////////////////////////////////////////////////////////////////////////////////////////////////////////////////////////////////////////////////////////////////////////////////////////////////////////////////////////////////////////////////////okto3a7a2SUcKNBUtqoqVUwV6Dwo8k1iHBvzAAWKiWaP1tdSNBEaZYZADIk3VZEn4pNuykeMBJxzsw5tmWylxVLXl3L8q826KhsE1ZNubMEBVcRGIkp4kaKCQw5UFoPaJCcNGvsxnIz7PiT/HVDnPDwSKiLylWyQSXRBlDSaUuiZPjiCoKD4mIa2Vj17MSxbsxZH5bjxhOOeIVIs2zbqjBY9B5gcQUYhkOpp9ww5ySW0rdd9bJKqsCQ1qESaKxcsoWUuZKrMN4IKl8jKOQOVTBiJxMIICmpT3s0lZS4ywKw1Vp7OQstoEv098hhlPhr75X4hOPBCoy6TQGONheKVQ+JG3Jrn0M1kyVMzhQWjKB+BMnKKhyMYMwSThszUNjK6jGLH/yGrqW7EzcmI+uogcv+nkUMoT7+7IUhVxGn/Kc0/6hLssJbOK7OsbBXTk0ab2ZrxlNmfUlKGSRYywwjg3edsomaPkktJXa762SVpQNDMIweGb4/mwEU5KbKgLcU3YsWSY7Kyaub+NFDgxZXi6UG0ZVotYeR0GAseZaT6d2NrvjjzOJLh0EulEptRJcq7C2LOn3lta4YCdeqyw9NRon2W00SxphuF9d/xuhzLj32SLGS7BFRk8heZralL/aWKVZfSfM7SiHeqw5ifeYitrqN2Ol72uxTJx5qp+/SsC51v867sR+1DzbrVb9Dsd1H3W7M4xBWy6j3LDtxDU2cdmLqQQ4mTv/74EAAAA4ZZ9PrGEtutC0anWcJbZcpo1GsZS2y/bRqNYwltgAUiZbLrI5K8ZeVTFKCIhjxkyukS0hi27oywKybyRDxZMuRpzeww5kYVUpGnt/AzsunJQb1K+tL5I48Fy6+1yvnnJIdisSafTyulnYwslOE5Ty/UDOFnbFqFL5Xglka2VS2eRp6fuNreXqryCF2qf5WZJIYpumVIdyUGcWcbKI4IJIKQKEUpyueMziwmXtfnWh4JoW4wp0xZpZzUYqmiNZMgQIkZ/yfOCNRSBWMJGWWSwd///////////////////////////////////////////////////////////////////////////////////////////////////////////////////////////////////////////////////////////////////////////////////////////////////////////////////////////////////////////////////////////////////////////////////////////////////////////////////////////////////////////////////////////////////////////+SS2lNpbrZJWFlwXCBQojSOKMeMTpTKU6EiYiw0LyvPJkjd33PTmlscgZEBwVAktXVdB7ZMKSU2zqTlmBYZf1hfKbfLfKy2q9Pfs7JlWis5DMJRGDxowuYYGEmFIJwi0QlCZvziovCm2FRZNu1TzPqWZJlckUUSdCkLoLU9Wm6TfDMWatO6hKGK1k7u962NdbYL69EXjaTAepC2knNRJNmKBPUm4kDpbqNqbsryWKsK2rTotxJJRJl121skrPy0pdhf5YGj6dEXho4oMeNWZqF2t7oWPp5x0lL448NM2BfCagNAa7YZ2t4ygx8eGafNlzE5hcqApft+tycsV3sxrU+qckneCdUSokTA4gQtHCWoYjVQMOuYggTom3r0UTvUqTRwbQnUoKNJSh69pzSX1NaCJlGial0N1CkKN65RTmLQc1Iig4pNKXjBtJyJfmSG8uLbNuTxp41KaWJsNKmDLupTUbgwhMpEMJMYbT28UIAbSm121skrYy5qWqVYy4dGPdiqjCgjWlUI8GkGnSwWdRqtmwsGKrUYMnehwslpHfmmZJ5GdBRx5s3JZxAzLm4vJPNzk07m8UrGQyDkN1JYSEgiRtYlMaSTVaUkyuWJ0Fnmh2mgCiNEgfNHOZuUkUCNDbRiOe9blRhObBPKCZanJYpbzESq53oGIosJjS62GYsJSucIyZaaNsJk1RdHFYsFWuiNqoqnKSOk2jZAmwRLsTaelBcy1dv9zKT3J0gOP/74EAAAA2QaNXrGHtsray6rWcJbdgNo1Gs5S2zQDRq9Zw9tiSUkrtbtrJMzNOpRUdICpsEK4O6uNjKACBIuFBs3eEuRSw8mCxCXL/WehztQwWZadlEmmFjxNOK6ralNDYW3+edLymwfq33n/jUTE1J4Mz6rE6fPVLZvT7acw7mZ7NuEwxaUr9bgVtvMOlrYtPuma2+sa+73tLe9NbzDrreH9MWmzGvf4xjG7Yvq/9I2bW1vbXuutWnn1q93jxukZaOr0Y4fmcocKrhHjP2OC3ZhQJdx5aVeTY010//////////////////////////////////////////////////////////////////////////////////////////////////////////////////////////////////////////////////////////////////////////////////////////////////////////////////////////////////////////////////////////////////////////////////////////////////////////////////////////////////////////////JJbTt0u1skq+0kleiEMs8GbhINKhal8wJHhcgVsTgT9T46rGzBBI4TS7yqi+Fg25pIQBM0hLHDmpFLMKbj1U3O1+RuPMP5L+Vp0RMI9JfRlplIws6zFyKpoXwWoqQmQ2WW1fdkjUhNKSvgn9TjsL1vtQbq1ZtundNJyVWnmmIQntU7KZUb+NsNazKLKis9Yt8Fra+xlCCUIMduaspvbXnBZaatTjjePQN9VjsHhRBCJV2u2tklS1nkiQCMGrmQ4WZfWHlZkIbrlDBUufwqg1EQER2btZYknGkwr8uKzBhsxImsiPJi0hizuTrNY1IiASG5XLIvOx2AF40d2igGVg4eKIw5RNIUDQmNFhAwmudkRLEosvSpE9FyKduXaO05YVLxXh5aVfCMqi81rbGv1Efo25t+49tvZm1iY0ekTWiTieiw+CkTZVzlbvlUjRonqbc2EJGow05pvctD1zL4kCxR7UvVnl3qIEyVTZ2+pvSJbTt1/+1tyeqehUAha5xMYogjSCrcl5rqjQBZRheEWjWZBDakp1i9dVOXoD2AyCo/KtBeGHrFRxW6Rp9JQmE1aIWnHlMHxZWGXTFuenksr1tIGhEgLbC3MSvOc/1RB22L95dKpsetBgk1OxuT8CJEfRmvD3UCMunm/AtVtjVo7iP2Nrgbb9ab7Qo153mdO3byk9nt7Rq5pEkdWgMN6yrh9poZHkVvirMGZnbXrg10mW562xvFKVb6xWV5SM7VbydgfvG2aBl7Gq6zE9L1iWcf/74EAAAA3paNVrD0tsq00abWcGbZjlo1Ws4e2zAbRqdYwxtiSUkrbNtbJKqowtJEIoP6FCCIbB0WF5Bj3bdAMEpwXoLPI2yWC4r6ymxjKUVo+S9N0FuAmlitJHpponAscFcSKRwlUxMHJPRsTFItlCybcz40gptdReaPaQW9pBGBqc5ykbX2WYZj/I2wvFl9sdDOE22MncUOYpXZX9GHWvbnFYTrEbCCSyFvvk23sqWQMW/MVhNBLYYzUZfG81BTcYZkoRRb7zVXy8HqxXjFPs//////////////////////////////////////////////////////////////////////////////////////////////////////////////////////////////////////////////////////////////////////////////////////////////////////////////////////////////////////////////////////////////////////////////////////////////////////////////////////////////////////////////////////////////////////////+AAiS5JbZG3FDEQy+pb0EKmeYjQ3aqguLFQ02EAWlAUBjS8ILgJHmvVnmILzlzJqumlPI4SxPtwqNNBpqERJmr0bluNeASQz5SKpV1R6aiZZhirJmnIFoGFYcCBcGTOA9GBR5xBBqU52Qql5tPsmsukCcGntpGuxjVMYnOTdFXXhC4OM06MDy6Mlo3tJF+OynObQzolFeiAERVFufU7nzkTV3utCllXQHpp8IkkpJS67bWSVN5cyghgoj4xUKVcv4aMesaGaU9hVFgWKBHIS/Dqw1TYW1bZe2NGhrrZaRrgiApGCHtjle3K5Aka0Oo8aNyarZHTXP2jsTsXsoXZOiVpVigRGLLqORpaQk+C+nseStRK8zHWqc1YtwWHMj7TO+3WeDGj0cYuJZ9SQZKxLxn0eLas1reju8a2Fe2zRvbbFtxezYkf1tLR7j73v5rqXwID/cfU1fFtGzjPxTF8UvN7PrRXsGJWSBeM9q3Wzq8ud18UklsmXW7WySpvQsHBEYTp0xMQjcRKJD1eDIX+Bik4oZGiYQeyVRR9lH42v6AUx1vPevhMqlXOizMvpDj68axFVEqPGcvPlAkiSrTVnpVFYNKooA0uEk8JRfGY2J0R/EcnnKjy7qVIvQMO4DGG7FZex3GH6UgvN1j9ctTP2iN322oLH1YF7q5fEnOm657x7TFD8V3Ia1o+/d+1LrdjyrbTOPsv+tbmV7cVLtEq2MNw87tX7ZE//wsbOLcyDXo/eS4cv/74EAAAA5IZtVrGENurgzarWcIbdZxo1OtYS2zFLRqNbwltkiUm7tbtbJKtgoCXorCelnAKTtKtZiPAWoosoq09AUZcuA4BEthTutKfNhTcFg27xNyXpZuoEtyHqWWZU1LNJuRrOs9D/TTtMivV6sviQchUOgaAJC00weSNgOg4ESrGMMyXuCzxBclCOzZUohFV1IUVqhyrWWzwhCwbNLAw6G7LKiBj9EsXPapi0mu9mzaGCmgvYx6HoVztcbokDBiKpbFWhQ+eNTcqmdxdtF///////////////////////////////////////////////////////////////////////////////////////////////////////////////////////////////////////////////////////////////////////////////////////////////////////////////////////////////////////////////////////////////////////////////////////////////////////////////////////////////////////////////////////////////////////////////////////////8klNOazbWySxxNgRAIfAZ0XQGp3UVrnRYhkkAAGpXjFhVbsX1/qbxF+5CmrAkCufCdMKn07ZTqWy9+X5nIKh+QxGXTFmzTNRhL8Q7fpyz4EQKCeSHF7GCMKNY8ocaHpqu2LoHjCkug6TqqYSlVqXYyDnukQVXkhVdh5wo1xcKSjCeSSYHqaJqhEIIuER50MEAo4WqFkVP0Ysw9KW3lxxlnuotJpprmEDnfpTMfaSgoBtqbXbWySt2GAZbEzmlJpKMiBXIgWyBhFOJCctVKN0TyCUv2zRn8pqNSQAr+L2w6oAzxpbvIgJQ2vtzbswNPItscyqzWrk2xnPC5DUFljpLAjZgdWXIxGgUfmHb3YVCUIG1Mj1EGwQ3a0kvF5aEkoXkYm/7/nKSrdwgvDoPjdEHkwvCaK0mq+Kns12ST1CliSFFSyTXqkCi6a0WUEnIMpO3ooe2O2inEqijPyfLJwqS4jZJRbJm121skrPkZ4YThB1AcYMkQfK0FkxUtUvouDQ9itCLGp3eXQxyyUEa+wdlCy3+cVyYCTPW2PPk0cgpz3vaS4rXGWQxnJ4Yqxdr7XaerSW2BSQikiRIArGa4jQLeRGXbRCQfVcTiQECVtZHNp0Uc21N2aOaFESm/U125xWwnRUkjfOiOas13oTyFskJ4O1IhO23MwiJnJwgJDcW0UmI4gQPj6nGNawmkQMI4n7ipK4vEEsXIr2RVosqo4LtQhZpptPSpIP/74EAAAA6OZtPrGTNupYyafWcGbdYdo1OsYM2zH7Rp9ZwxtgAEkpbJbI240tPRmhnDES66KUsSbYcE3Yu/QgA2zGQlBoDCHBT5b5mizmdUUEIBndeKKuqvpOCX9/GalEpTl3rOrS4zcItTNW7x/D3h2wYnuWltl86ZKrUrWm7kqs2938+VrrPzIiPD12oidZ1+/Fx95Tou6bVkxWy+1ppADPaltkFPvuO/LqiKMPqH3mfuxjukjtMd55y8eaKPjDJZ//////////////////////////////////////////////////////////////////////////////////////////////////////////////////////////////////////////////////////////////////////////////////////////////////////////////////////////////////////////////////////////////////////////////////////////////////////////////////////////////////////////////////////////////////////////////////////////////////////////////////////////yQWyHbLbI24iGX0JBTFiMY4BKgwVd6EhdocG9UBmIa1K6kxjDjiw9NJUpnM8lzjqXMSqSJvkMB41+ljGEUh+8weEZyyMcktVyJXhnvIGLIWom6znMIlQu2P4lJO6tEBmjrwts1kaQiMlol0cbPLyzl2ivKJF3VSzuiZUsdm6KjHM+K5Ex3zIQdBmPiIqc3EIqcLuGZfL3Ccms2NEaz26nzBy2QuPAJKSam131skpYCsQt4cnhKS+6CRFlLNkYhRG3cBik+FZB0uddM5nUZkw8ODmRv2m2r6UNWbCscerEcJS6GTPaZBqFP7WcF1X0chGaAZBD8DOywxADAJEhYRZx6IZBNhTjtSKZzMNPSNbWxacRBtUadULOOhvB+3ew7mXOl+lidUmeaydnOYmeTLg0CdUmPWKpCsY6spJOcG0YURoqjZhaR/6enIy80rIa8MKkuezPUusgAAkjLZdrZJVHVIJWBYYCFISy4jzrcaYiw2ZlZY2RafBJ/0NFRrTxaWzUBDZ/7UJY/jCFLBjTcKf4ehmarS5GmIynsZd2Ox1UUS1F6j/kFIUCwevZZNlzP1+J4X6GLQoMFg/FpsQz+NhfjzDPOr/cWX0/86rKRxCOrPutmapZFzIfn7nNnyWGkVEdh/6CqlMhtr2JWvuL4aRJV2LGCQmfo2+tSP/r7i5/z6Ki1szfPHKFRKfsMmC+MipjzGXaw0ex97VB/ZWw4UP/74EAAAA4PaNVrOUNsuM0anWcMbZZBo1Os5S2zDbRqdZwxtiSY25rdtbJLDoKDYyYYZFyHIhwMMlllMDwKbg19r5WBaOc6u0KESmheWVKUvhBis07O1XGC7KCsMPvP1JXLrzaT1i9u5lTxb565zpYadgyyjULFS1xaXHzFNSqW72J6Uc0JUlI+PHcW5S0hyD3S4lbGVMyrr3EmqcqmxFDUqIPo8fKTUIOlHpNiaccw3EsF0q1UWUShY57uhw87booqJ6moHik5Ip///////////////////////////////////////////////////////////////////////////////////////////////////////////////////////////////////////////////////////////////////////////////////////////////////////////////////////////////////////////////////////////////////////////////////////////////////////////////////////////////////////////////////////////////////////////////////////////gkNpS2ba2SWiSDUqAsAVADT0jJYXpd4oFfdvRoODpoNdKoLXRDEFxxGlLCLt3xabgsE46ZS9JHuyzFXLLILe57tSmipakfsvq/UZpK52ihHJEI7DNHI7rTdisM/p6Vz9QRHUovPFfdadafrVx96Kk0sdvOvsQxMQvQ3d+/tsxXcXpIqx1d+a6zs3c69X8syzH95tJi1lZchZ+/StR2q04hOzAf487AuX9HH15nG8dte3x2npnYk+tnhJLbd1m2tklbIhwQEgowXcA1oORaeNGkJRaUuwFQRASuRdYHNaYrI88PRKaVCoJJJEgrFYlIXNIE2XyypuPSB+KZuUPVZijwjOS5Xt+kxwMRSEA+QapKJ5Vd0m6U8msJ1IlCNbb+VDMxthslTx6Wx3YT24wm26KS6U2LvxrP8d2kGzlWq00gRyRoKzrVFC3h5iVeFpLm2TeztWFsKwnPVt+tX2WjW5UqRY6M2jea2sif6cSS2lNrvrZJXwUUEY5jOBlR3hF9FWM/Wg6I4LFxEDJH/H8RmFNZm4YcZnawUNMfBQ23gZ0EboKKOMnkMrtrgjjOUuItFKBoM2qovyAmdPhBr3tUiQEw5k0taasXW2LJIOufodqk+IbilC0XldaharlpZzX0UHETB/3Vs+7WGmRxu2f9X7Nr/ORsLFSG+rKbKZ95VCraW0xlyNy3z9oaOU+G1m3/a+qymQXmJaxrd/9/ldO55Y3Sqs/Z6V8cb245AxAkZM//74EAAAA00aNPrWENsuW0avWMMbZgxo1Ws4Y2zObRqNZy9tiCCW5bbbI26rIXkSEYecQQGHUoH+Thi40Xp1OlBFgXdN74mzd11VqR+nxcao11T71PVUQ3BiRPy1WlyOWRWG5W1jP+4zNWxTXsO2+IeaVC1ZA4ykWnk8fcqOa7rQpZU7XG1aJV3qjDoifHkI6DEiC6ZllZWzqaVYfF1Z1y7Jj4S4lqToY1XHUOOQpBUNM5w4RYzBBFikEJ3CQPkoGh6mB7QtiCKirCGQIg4r///////////////////////////////////////////////////////////////////////////////////////////////////////////////////////////////////////////////////////////////////////////////////////////////////////////////////////////////////////////////////////////////////////////////////////////////////////////////////////////////////////////////9Eltu6zb2yXKyDwXUTOB6wVYqldRoTPggSuC44wC8sAAV308Es3XjVMNSoW6uUo0+2piOyVLG1ldlDfvXCyAF+P4w7TzFE1mX7qfVVE0igiHIxJmq1JgUokr7dEbt+xLOW8+XNb3W+fpZ+mfbZd6ZvO92Wh20zecpS0ED7e9+9XNq3evb83iOeaaPk7Ko/UF9EdLy++hOM1Q3jpdZpx1fZKtibu4vfwczzeTWc+hlfkyR1ccSvW0Vc80SU03drv7ZbmeJZP8VYgVRAIgEepPFNtAlEGUBhbgN3IMR1sCXA4G00JLpACxiYWQv+mgZdhBIaVG4pMxD4s56EukmLT/3KSGpHAkoxlFtYoL1FZ2sSh0WXUrj7EMNGfvV1dMzM85ntz9G5ycfn3r2ig2jWXfp051aQQnig4rHhy082jhXPNZlyqZuubzFo/aqXjqA/RJjtjC1E+sLEvM2Sy5aM9TNxnCQdfrQ/YfjfLT3QadIj48Jp7RpYc0dfLi5cAQ0lLbtrZJXoTOZ0gQPdkAgAEV+2R01EjuuQlAkzIwE0/b7xl/oizFaD5yt3FFW6zlApcAaQ7VVm5WkywJ5oqXXaBJW6wqL34ymlIKe7LKrXBZ8zkMS8FMv4irZFVJFcaLFUSyqt+2NsVqmpW7fdnvNHV+asWsOUOA5RYGmWDfLI1xIenu4+NvI71X7VdoLmwubFVufv4j+WdrjsDqNmkSNuBrVc1hYcIWYbnFvt149PqD6wKOGu4tzffD+bUdsf0YoFJ6sb/Cota8J7qDAP/74EAAAA3CZdVrGDNusO0arWMJbZdRo1GsYS2zMTRqNYe9tiSWkrtdtbJLDQ8RD8zMT2EnoDpIPGjaeLxthJKq/UUCIuQXwTDS0iUpbkhtLkJcrbM8TJ2vjNm8c+D8pqNzD3q5vyrK1fkn1Ix9zlCKCIRAAVJ5B8ddmJuoZ+VXiN3S3IdnqYQuBlx4rDvcJQ7Ygqi6Swxrh5Ql5mF620+Y6UtSJmJh+VZ5zruaN5QjUaKVlyf9GRXpzio7F3Zhep+CdMTpsJfDGb//////////////////////////////////////////////////////////////////////////////////////////////////////////////////////////////////////////////////////////////////////////////////////////////////////////////////////////////////////////////////////////////////////////////////////////////////////////////////////////////////////////////////////////////////////////////ySW27dLtbJLTCTGviA55KiyHjJhtRZkTFVhTpXO8jlE6Lk1LEKWASxcMlg0cC67be0RjpYXJpD9adluclUBxw7GsaeSQ9HZmcqT0k8AZ4EmGipgLDZKvPWNW0Kxb8Ty75nWdlX746liS1yShN8/BD4uVvZtxk0jxVWlpLr6y2baRObkjiRves5sidl3HaXjJZXivWpmpRS8koR6KcNXr46tf9XqTOXNk+pUuQJW1FDcnkBJkva7a2SVW8ECpwDAWGGLT4T4QiiRUCyHMtov6IBs78lhT3WX5UgXVWiXwT7UUZ4oel2XWImsWsceejeJx2bOxdl9JJpmPvzb/dySxGLCw000iR6JyYk1hSBInKM51FlIgJydS2zfhBZ5EUI0UhQ0qYla7FZiyT5Y5zVo37PTqZVJx9KfShc3wTppXYSPJqtIdWT1Z9KmkikUV90beUxNuPjGZQyjmSoMeSJcs+Kh8gbstuoVprwbooQAklbZtrZJVb0gGZpniRwMUGoauzJZCXCqisaO7UFIDhQR2gMYb6OHYWhuK8fARTxtOxIhUkU4x8j2JyqFgFM7jSyrEAwB6THP5uiLx+ts7aVLAyTywzocNK2A497qKxvIs+paK6E/cJZMzzXjRZYkdybHsOBTerSO87eN61Ac6xZ255eBLdugtC5o/cJY7hV7uE1YaGvX1XWVTXuoNs4exUPYGVsZoceI/vZyxqlGZ05x4uNRbvnuHGHqNK9gwnysYoryuHnhQWB6+gv/74EAAAAyzY9XrGFtuwK0avWMsbZllo1WtYe2zNzRqtZw9tiSm0ptdtrJKvkFCZEDGFc1/nRLXRozDx40BNcFcMkUfBIq7nqMMtp2MtowaCm7qUO7Gm6tDYYlhPUW4xAHI2mXTy+vN25++9V7GvXp3vozN0kDhLN1CKHsD58nAgFwezQdAeCgdhUgUIIXKb7ZNI1KjJs0LK5e2TeFqfMPa/a+31adXxMbmsdtPzSLVM//ec44ZDt7dzI2tXlS5tsItegyHwtFMiqian1giOoep///////////////////////////////////////////////////////////////////////////////////////////////////////////////////////////////////////////////////////////////////////////////////////////////////////////////////////////////////////////////////////////////////////////////////////////////////////////////////////kkuNza7e2WZfIGc8AUaXOBbRESDpZfVVVwvYVK09W0Jied6Yo/r4pDPY2eHX0VzSeo8lko01OMxi7FW9l0uUDwv00NxO/QtOl0t3liPwj0EQlByJSQc36j/Ez7yw/uvUlyJW36d9ds2q/EdtvQ493/bd6PcpnX760683ZMryTl7a5r6nJUJxNKhPSL1io5uZ1c5dR3b02t8vTm60o9SzzcVLe2VF7S98+05iceLMLBJaaoachUYtx3Ki0b1T/qlk8JJaJm121skt4uqt4w4IJBA5KYwCzNQRCSoGxqA0j29lpN2ihiG4lKGVw/BDO2SF/1YnBlCl5bdNWXVnvcimZ2/qgk7QONCYZt0jtxWlwcKEXtDPy6uR6n6bPNtXaSO4h09j+KqQ/JV09Q05mxwljvXiCzt9pnfQnrRBXqxIThJeLNFll8rxoq8vrLBWJq8k1KNkezPC+fR1H3SJDgyQoVL6tPGiZrfFYcbE8PbZvUsN5imJryywZY3ga3SHisO0CLNPmTckeDa18SeGSS2lNrtrZJbyPqEoGikGRjRgZlOBpLNQc8zV1keGLM9A6IpOLNUMfxTp1FyppKWSiAVHnQTiS3kFG6kDR15HEcNzHelL/vq+0ui6gLf9jUvgTLFCwi3NaJuzK27faMtIXRWHdBJ08P2ErFM2sSuXKugPVMrnqejI9Trp7ddPM2vJiZtxNjFID9WUvvVb5Y3FkpAbpp7brBldQIOvPRcPLQMPcb9ZbxXCD4EabUOfEak9n7C88tJX9oU08WrzPi+mLRa3iWvfEsCLqZ/B/hP/74EAAAA1JaNVrL3tsvgzajWsPbdldn1OtPe2697RqdbwxtmiWSZbNtbJKg0rslFcQNiBwRQQycvimGjFfi6NsjLIBP2rw3i3sJA1y4GCRsvjK8xoGy9iv1SZdzyLkPp6wuGWxxjK2e7E1Po0AqzCQ6MdVjpU8NSp6zwp4kq04rl+cu2aLKspVmgQ2s8tS1ZITLDVLJmOwSOUGXO2fdNwrSQf6xNbrJarzFNzMcW+aRMxr4m3uFEkeRrwJokS0sKm3+7wve2bYzJFtmDq171zima6ltXXga1r435Lbt9602d9/////////////////////////////////////////////////////////////////////////////////////////////////////////////////////////////////////////////////////////////////////////////////////////////////////////////////////////////////////////////////////////////////////////////////////////////////////////////////////////kENEu2W6RxxuS019l3TDUA+Omq5jyNdrMUYIjtLXYGS4yNTlx8GW1l5PCnEt9qkihhts4Oj1K5kw6U5KGnyOSSpmOVeslJRz9JSx6Cm0UpkcMBgQ5HIYq4c+oO4sCRybpaxYOlzhujSvsv/LHvSmYE8+c71fGqw7/1gVg4xaddsLO0ohiUUXLhq8kaE5KWEzvGFnVifjZrnH9sS7pGxfPtet6Zhb+a5zSkbdc1xnDy+5b7393zAtqtN23fU7iSJKZM2u3tklS0MqiLuECUTDISC3j3KlSVLWRyIDACeKsBac1aJQxHxRjXDRPsQ0ea0SpXw1MKUhGVG4nkWA/iSH1hdMBcWhcQldJdvZFAcJdBYjsCvLkTJCnZ3JRUPpT70pcOLxTOCLaHr9UxoNqsLnDgVxEY3GJTVaK9/BUuNQJMMuZ3jy0kfV1L8PdW+nC72HuHE3WJSSHSBBrBriZ6/fZ+sRWK9LuUj1s2+npvECHBi4gb3pjrfO3ud3mbomsVpJAa30aHZwxDoLIJcSl121skq+ACAShKcwAKEw5B2w66X6S6uIiiut1As7uk8FrgicRTvedmbuv+2zKU5VVm+QCNpMZN3YFKmuwyX8kceeRusTnpCseI536/K0PRNEoTRVGJRTVHTjxdYnn9LxUMWLrTnmlru3V36YtUu4p7Odcpb6sfDC8vsgM32F9yix5uqnthiOHTxIt+nrvqw2x9azvRwS/8D8W0uru+lyF70sbnUV4/T3YqMv5EzWH1uPzC299sxJ1LRMOv/74EAAAA37aNXrOFtsus0abXMsbZblo02tPS2y+bRqdayxtkSm0pttvbJKo0RA+FUQ44tQBAGaMXRkG1WVu6jXCHrKOzmd61NuS1KJTDsqCzLSbz4Pi2zNLb2PA+sFve0ufwk0w/uFJGbXMrFOAqCpsQpUCWBCIQ9j8PKZNdZKctaW44qynnUHJymvbljlON4umvOy5ztU9brPRNvqqKbThWXy73tY+FT77zSmuNou9qCz3whdnXo6LLOXtqdtpsWlkaNoLPTedb/3nGZ2oevvWf///////////////////////////////////////////////////////////////////////////////////////////////////////////////////////////////////////////////////////////////////////////////////////////////////////////////////////////////////////////////////////////////////////////////////////////////////////////////////////////////////////////////////////////////////////////+AkkSpZbZG3GjLckifhk5InSysIgCrpM9yU9G4T4oAXTnB8x5KSSw5pMuFLEibxF626LyZEx9MYeEnnMehR2Dpysu6QTsasUtiLurI4pBudCSyqZiKSEITmlt22zXl8Td0dXe1s5XjSfu1mi92mP1y1YsY1ntn9ji6WLR5nwLaOQXbvdqqd9NTX26UtSkEcLNb/Sb06JlZPs1vA5bm6uIlT00r3ZWzl8xm3387bpSD9yNcxSiy7ftO5GjqSEiTLZdZG3FTl9TAgTHXXiQ6DwMOAF01Li38wzsLE4uQASHA4hfR0YaRrD0mELeOlMFArkaIuu6bUquILtQCAIUyRx7IYwmWEKYC5wkShjREzEoSmICE32W0uJhStM4RG3olpJIElOtUXTxBR1Ow+lNJZEvdllnZ0LqbteEWSr71hfwM5jbKyimxJYbsc2Ci1eKboSUtpN68VdnOpLr5Kl1+tSiz53dQ18Fbl12VFE0pTQpQlsnRJKbbm1u1skrK1UV1ixQw080pwiLuNHFKwsDW6yFtEDyEI1a4hxPKA5YqVZ5e9pKmqNz7rTZ5NLLIkI1CWQwXYtVVO8d3pXLIBsMqmsZq/ptSVzAkrhYUYFrd20KNd1pcQzj5KViqu7PrzKm1f2tjqFtv2dcYrWlKpKqnG81mWVymNShqbp73/Wzl2rBww2srkUK51putJrW7Mw9y5Zscn1j4x7DjTxv4HWtgc7j7b/Wusx/WPrPMRuPnSRnXCuP/74EAAAA5taNRrGGNsqi0ajWsIbZhJnVOsvY262DRqtayltiAWkpbLrI5Km6OGkZhaTQSICbsdSHQ/CPLrSSFCPesMHOxcxfquuxBk7xQMrasqP5S2nZnD3Z6LR+87k0y7t+w4F6mrL7ksdd6fjfKPtN/OzCzjEOxm0D+ahcdxuzCgVn6c7NvttoXrzNZeftPwfrkuU7qbK502yX90yX+4r9w4PHSqoeW3mFZkDEZKNaXO4H7pCYsKJ4VjwnhlErTXLRIdgPEr3de+4pWtEk6QkJqEpQLCvrBtE04ZLV0ZytLv////////////////////////////////////////////////////////////////////////////////////////////////////////////////////////////////////////////////////////////////////////////////////////////////////////////////////////////////////////////////////////////////////////////////////////////////////////////////////////////////////////////////////////////////////////+QQ2lJZbZG3UlVAGHmBCGEnnEGJNYsdlagyiLfqKMqeE0ueO4lw9td1WLyaAoWnkrW/r/MnEO1w8xcKQx6jdq7J6+e7OdJeilHELeBIgcB9IcD3YSjUyzoGzIqyjBHgtWS2tEyB8DlqrRJHSTxULR0o8vJktWMdTJGTD32OZ/ZXenfdxfH10y0Q6StU0xLAPC6mBO7MXihUZA4c4gyIU245YsuhwiVFA+NEFkhpO3XbWyStZAQKcxnIhPg0akHi36c4KIXjWQHygNQAmzJcbIP1Eq8a6K2PkADlfFIYwlgUSpTyNXl9BpwnKBVM0ValWlAz0cWR8Xh9PfSmeHG0XtobNSOyzdEFBkXi9JSWi0u1ZZLZtTrx6sqdM1dafUqMhxpay/ZYujdoZRwqz7bMPI13IWc4XDKHT55p6FT1v5pp5jDk5giWrTi3FMtLVx7y0rD80687SjS559y8KFeGtn68pjq3HVb8d317bLJJkmRuXS7WySuyjQ6BgBBUAk7AaD1k8FqsfZe75f9nyDB1CrUeBx3ziDX2nPNKlMEfE2Iu80YIE17yy1EbEpp4Lfi1v7EO1Is7ctiN+/npY2iBwWXJldUeshkjRxzVadiNMvElh6RWlurTjNabdNqwVukDp+crmjWgUdBuLCBUrNMzHW4p5HZUrrnNmE6lqcISfHYxyDWLzcNroUqm29Ld2U5njsJ7kkC7EyrSewM0vHaLvOkEWW//74EAAAA3waNVrOGNsrY0afWsobZaln1OsvS27PbPqNaw9tkSWkpbdtbJKqua5o8ODRQHIZQKScBwejIjjQOagpLmRj3rdA+kxTOWv53ZlxWeSCG4SkGoZQVX5kcZp6B6oHpaS3KZ/dt9JZzPP4sfOSvieAqx5HA68HyMv5jjqVMhfEatWmWz69qWfb1iClmstesWsZF35/+xeWUN5pI7enwvc2tylYOna86u/dc6/0quYk+qzluvjTUbrZ5ZcY5Rc18oexZWtolsdepDLrFmFjTaaj/9L1f//////////////////////////////////////////////////////////////////////////////////////////////////////////////////////////////////////////////////////////////////////////////////////////////////////////////////////////////////////////////////////////////////////////////////////////////////////////////////////////////////////////////////////////////////QKbScstsjbgqBN2NRyVcY9cfwyXHUnL2NEzVFJraZsSeoPjgaB4W/1qjX5FbsNOPDkeupCgwMoifmH23pIrEK0WrTFXe5qG4dlXaHKNA0OCAMgsJD50IB8gfbIeMWVYoRQ3QlcsbLTbPBTLwYcesz2+RN1JopJyTDIpmxUGQ9B+YMoldk6Y60F4WhB5U7OS6OVyj0us2oHDB7mWt5pajN5PjksasEDEG0fReNeSSSYiZtdtbJLCQsECQTAKPggLJkQDJ4KUGFi41WQnRRdgKmZUbO1EbD8DRNsKsTlSkyQkzhSisdJJQRop9nQOVljXP9qrDFviquZmh2hNFC5hLRTGLIMtPN7iTC8Zt0rASrNSkX2KzUD/eXfzjKbON680fXLPSQ29Gt4tm0akELbcETpQXWpqox68SZaSNsw5ZSLf6quY1q67adqSg6ZZUwy1dda0XjC3RjyNDtNs5GEJLRmw0qSS2lLZdrZJXMQSAkKiAauQFjKVEArqLzIZtXoQuCep8QQqOuMs1arxw4la60DPsq+dux1JIUkNCr1IFp4rI469kQ/koe2GIg153pK/k9WgJdTmaXMY5hpd5Hiqh8pokHMWWHXa7ldQEzVOVw33ctw32n75i0q8PLx4LnuuYcRrh4XUqpdxKr1Hrm5R4j5yV+4cryE4tEdO+FOxsO70i1o7ezwPExq+Y1KawzzsrUrbN8N5iaLd9Fa4mYsWdufvIs0Ca0CFer2PdykvDc7Q36P/74EAAAA3gaNXrGDNssC0avWsIbZdho1Ws4S2zIzRqdaw9tiSY0rtdtbJKk4ylLaEhtAxYaCRjRExUUmvQsL5f14C4NliRMpicENMf1MaHZMtZYZVKlV28Lm2YnNwuaieoJuX7+Nm1SPzI6liZ4mOMEUibwNC8mJTvC4ZWp0yDqbWkNd94Qx8z5lTMUnnstBPzWs10/2KbNPTtBzIpoZEtC4Ta8bUTHYuU5e9b3BT9IbmMVp65zIlm8UWYSWrIV4eC0zVNnO///////////////////////////////////////////////////////////////////////////////////////////////////////////////////////////////////////////////////////////////////////////////////////////////////////////////////////////////////////////////////////////////////////////////////////////////////////////////////////////////////////////////////////////////////////////////////////yUY27ddtbJKh0ZTGhgOcmQd8OlY7rEJGRHo29I4DgWCDheQrMXE3R3YUs9qzZUklbHWm2YqMgmUqbeNOm+jlwS/8WrxGX2JVcqyiV4WKlgsSBgB4LwWYflCc48gGqKX2MNHmPJAdwEqI5ENziPMwQjiZZa3iIex5TP6HLV0IcDhIRBBK0ScopO0SNtYekVWMKYhh7OsvL0tVY98aPad2dSxerZZtizihyK5QzVD1d1GkktIza762SZ1i86QQViKCRKoI4qJwv6lC9MdDDWLTSBPtfKCr7/KvUfUoSLHiWHCZ+ySOv438YlURe+7BTpWKWdcJ5Ifh0qkkDxQZG24HRaKTcjulCiupQTH5e445OaUoGMf5Tljcm2ab8kSacooZr1NLr9DqF8V3twUWtSUHP222ZFIky8Hr3BvTLbvFDbUZ4g7liuseSKL04n2jbKNAsJDBpyAHUJyR9LrLlRJ2roTLLLkCw8KIBIUjSJLaVuu2tklQ2LTpDAkCETg/MPDZATAUE6zWFRwKBoOegMlL42mYsG5CtrKHGchezZWssxlrckk107hMFPqxpbFHEq26+MLgKmwf6xWitVvTr9xXBWKqHQ+mN1B21PqXYLxHcjmoLpOLFlrSHvTI3yOF37xhwy6ntisaLXem/y0xGtHka5Y0C8TcJUM0K0C7LvXiSQ6RqRZLq6991j7ziHEvCbYsemK4gXvK3S+L1aune400Z7W24sZ/fbniHeaNrMBgpfE+HiphP/74EAAAA3GZ1VrLzNus60arWsJbZc1o1Os4S2zJrRqNZextiSW07ddtbJKo6iI10zDBEWapgcQ2iXbfrpfFyBHNDAGqFqbBXwmS7rpIIUjDCAYxLRFCJ+whrpVpdqlhYj4U1o7fAbJZLizrFmusYWNAkkCCIL+syO5Krejw3QfigmykktiqXfZyjhg4HSmS0Sab4+11OtSfg4Vt5DWCJTVIYspSVJml308VOgaLeGId8KQmQwQivdlmc6fg7D0mzNXWpxEcCLvKZ5cyV///////////////////////////////////////////////////////////////////////////////////////////////////////////////////////////////////////////////////////////////////////////////////////////////////////////////////////////////////////////////////////////////////////////////////////////////////////////////////////////////////////////////////////////////////////////JJbbt121skqjqZj1GGKmBMnDHFtayXLKIOFQKg4kzVoe5QiVLsgWejc40F8WxPshdSVsC8JB1COQSxrM4qVtozJYrLKaMUHZZFKeU097jZkRA4CFnVyxGXIzaidqwuEDawuqgD4k23qwk7FIma0tJx1eU4SyB3YxlUWFsjU8Sql5rQusjjc98JxWRMqzQwr5TDGX0pQtVfxc7P5yUgpVNeUZ3AilGce1Nm5xkpU47M75p/TRJKaV2u2tkljpVBZYarwBXLDyOrZlXQEDwniZCZLKUMDjQIQ3ZXrmuUv1rkPIFJmEY4/HGDrgGRxG4/rrMviTCZUVQTlHHJyafalfiX38r14ZIWBsH1D000LyxlaQdapNYPrtuQwKCVuEXxdKTHXVR/zwgdqa818WhrClm1oN1XlqCOMqE2oDrlG1F55ak5Yw2/WPTMW3zFMEG/ZKZs6yn90MjBprEPUOtWvNuRlXuxpFZpllVAp24SYABaSts21sksygWp2FRRh0kKRRWsjBDCKsSZmKVqjuBbS5VErA/E0JAhoYg+DiDUnPHPxTAwAPUXKbKA9znOYrHYtyILYiTNVAsbReyVZBpdBgcBoOQlKx4NzW/Ft4qLz6yojIQ7j0kXCbAkXbxNP2F9ebfl9l2bnrPTemnFH7Oa9710RmuXqzBUWn6GRYudHzR+80vZW3lh+JVi/FpukccssufxQs8uRUYZccPjDHnFWQ26q9AMWzheqc9nmqvvMxa3aOtEidx1lGP/74EAAAA5naNRrOEtsrez6fWsIbdbBo1Os4S2y/DRqtawltgCG0pbLbI3KzNQO+YBhosnc8o3Ss7RBVYgGLpmM2oW4BfeZbWeZ9JqRtGuxKEsAdi+2zajpX3v5TkjpqekXfIJzKrar0FbHdmXXiSk4F0vJyqSqmFT7EJsXsLWis6c/luq6qPjCeRlu4p/HulvknHYesqLoSl43D3dw1ip5c/JVA203bbWlUa700CAlXOnbqPFRDcWzJ6SJmoFo2/F1JNKr4s21AnPDR2eNzryf///////////////////////////////////////////////////////////////////////////////////////////////////////////////////////////////////////////////////////////////////////////////////////////////////////////////////////////////////////////////////////////////////////////////////////////////////////////////////////////////////////////////////////////////////////////////////////////////+QQ0lLJbZG3BkGXDzSpNo5PUcQlO8tODBYW8yGRjEyFywKAqGXgc1NWeWhGGGqyRheEsz1ODLmDVocdVyHauSBuUYj8MTFeQdZzLcKa3IA5YMnHZIoJShBFizRcYphSoKDWH5eOcjFvnGMjEh2KmskatdiiTNTU1DT3LDZobDeaUTK0WSPFXGKjo8y24wmHsRx0GHjrp5KLlXiy4smTSpNsXsbEsSt2UWyML61JZcklpK3X7WySrxSscceKEpjwIBybftWQKJiWRt2GKH6yScpH5RZQQ15pcLpOHOIbqYrAQA1AaKojEpO6bTV1q5ft/XLZ0w+bp5iJy7O33d9GQw9GosrNHGSFdcTTjBnZ9eCVQWWmzVpwUhj54gth2w1eflFjWfBpeWNuOK2+bEVsieVnCLLkLLCStzqLCPxtfUbUlpIrk2wraNEc2U3sLYvDqwTqaNtSXmbRJyTOoqb7l4QaYlFXUSXGrtd9bJMKAUJCcxALDJguoAwaAC/ah6zk1mWGVVDQSCUWKirYGmLK2oEdKicsCBU3iNWUEqnIkkBwHDU45V5RuJw66yOkOOo/rQqSQYTbcTwujwgQWqyqD8iyk9heLbFdgYkyghJe9trlktOutaX6yGUU5461blWKW30opoy9YvpOJ3+b6bdCVTqXY8IUncofGEVOQU1TcoZ2agJBhk0jXQhUkMhQjZFKiRSEWwsCLTl0I2PAWQWbJxrSMnVP/74EAAAA5PaNXrGEtsqW0avWnmbZcZn1OsYY27D7QqtZw9tiSW29tdtbJKmQrErCJaOpiLg9t1khBgSX8DPaDxjwbBIF+HUaGp0stpqhKsqLqR0ubk68MSwLmc+ivzFI7cawdiX3a7uXaGmkNSrlT11BQSkJ5PTzBOMKosO7nu8bOSWWJvkt3yXRtbbaBVtBmbud+wnspQ6Wb2J79Wl46pKbqayE0Sqq9vjbf1Ay2Yk3FWc4S+w3F9thNFP7A2gtoli2g1jU5qR09RlWPltdbwSgstv//////////////////////////////////////////////////////////////////////////////////////////////////////////////////////////////////////////////////////////////////////////////////////////////////////////////////////////////////////////////////////////////////////////////////////////////////////////////////////////////////////////////////////////////////////////////////////+Si4pdptrZJVDFXvCHCztSDuByYVSpBO60VAXHSU7FRNAD9BEPHEaYuwWoUhSi2BukGUgdz4iKlpGn2ZZ6mO/DcQ6EuS6SN0qncG/NWAHEAaBoCQcOIEolmWRwtwjSj5SQcJVv3f04AtqO7eUkIWBE3fMtJ8m+EZUrx8KCrSRmCP7siYgnNlmeazZhsY9ErGaOZcO6bEkzpku2uHV4K++PgzI5e9BvU97pIohpO3XbWySpLOUnSVQH+gNKjFC1QsHHtQ+ukGZkcWAyow9byrjsNLYowKMLGaUzlgtPFhgS9YfylLvalLtMmnrLY13UtmWS6ljT44X3yamRmLiHaxiWX3nk5+tSuR8+0+s9IWV8dppRgXNdtvZgjLj2PbBWtl3p7XXOxOX5CtjLntxqIrKH1OfS+2rW96r6Uhhf33+Zg6taZNcvStmWYae/VxVDLVlrSmi6Hp+zVVE2iUrrzXbwL5ZJJbb1129skqSzuJagpQ3sBGSJDxtxqBqbI1CAzkefm0epAsZJFNJNNeTJZdmwZHnjJ7r1hWKzH+lUVXi/8vgNN6Kz8eqR6frPRT0kxAVVrQmAX5lDRXk5g3ULLldteN0z2X7pH3PFb3sfctIG4VNxmTTH9x3lINKWiwcNVns8HUS1ZfnTVma+pc0c4q63LeXOfJeDPaPvyyYmpHvrEuIkmqQ3VobC/hyxqxIUmsx4LVu8ssbPtl/SJetZdxIU9ZGxv+sTP/74EAAAAzvY9PrTzNuq80avWcGbZmpnVWs6Y27ZDRqdaxhtgSGk5bLbI25Ki9LgAIybs4cM+n1DySKRqKDuvKYA0klFAlSGiYHWhK0xi9FzJkcYYomhpIkmxCglEGDaMnG3qmaSMTNAwMH/O/kZaghBrSC7akkgUjs0USjSvGycmuNxPMEDMiSk/LOt8jdnInCo9Gn0Pp9LMre118VWbp2kvynat1nWV0mvZx6ump4fNmk7MRbeyhAg8+DMmTcr6k9G1BEOff//////////////////////////////////////////////////////////////////////////////////////////////////////////////////////////////////////////////////////////////////////////////////////////////////////////////////////////////////////////////////////////////////////////////////////////////////////////////////////////////////////////////oluJ7a7a2SV0gcSp0MjGE0A4x4JCtfsHl7JA9pUirOwkDDqIjssQc113liNAio0x505X/e8qPalFovFmEYwuOqy089DE3NS+DZfFL1Jcj4OPIGhQDsouYAQqjNeXjMAgRuQVs2eOiSNeEb5F8RRfJmTESMxRaJXz1efSEYjFO91UM27hmOxyZLrY+pc0oy9o2q5Jekh2uz6UQMwn6TaFYUg/77sXTR9mYKJFGoktJy2a22R10ggKQmiqLZHSKo4181RwonSGIQtAAYHMRMlAeHE02ZIJF0Moa6iYuwQhTIJgcoXy49VMt5L0sjaX68k2wqYO10OkWjbXXMhuWdp5+kuz8MFhWHDqNEvSPQr8OyWIZSLBm8Ii0tn5kWF/CWT8J4f/64faMORrLwVYSIZm0sQ4DiOhxWI7eJA+ISyqc/WMSdlip+rMFDFTNRC2reegr/XmZpLFZynftbz9Nm8E5taM3SsQ21iJ+2rLsPWdegz70uxaqE62s4UQSmVLZbZG3Zpb00KAFVwe/TkUHVOlWKODdAmtCAAGBR50PuIweEQ3HWdqqrSUJMZS3JzigmkLrt4n26GbqTkJjZIA6OWi5Tor8a3CpmURzHUffhBGCjxqxUjE5ADr26kguUk3KpRfwr37El1jl3mVePO5VtVaSpYt83f3hcqy/DPDOmqYY6ma9ykxzlFjD8pZX1jYr1Mf5yvTxOf/H/3c3VnrFPcu5WKezbw3jdyp9X8dd3X/PvxOB+ay3KJ2PZ1KKZjEU7b3T1JXMWMp+1MWaSU1bGUUlczPv/74EAAAAsLV9RrOHtu1uz6nWsYbdm9o1GtYe2zpjRqNaxhtiCQCnI07I24OhvE0FYU0VQ0dKgcCbCnuDmkgDEPOdFXj9KqNcdxrrDXqcKlrwO0kzxOQ2s26NVPsSmZJr+8EMYF3+qathcrY5awXQsZsNL87nKErWRQqV5dxXlFlVJ7L3EBcvXtG6MwwsvYmYOq7eQ8QsVrI+g1xG3lvbVLFblEuzqcWF4+ZttqzVOsrEqm9hcZmFlw3T0jQWSC42pXV81xvGrvNV3feM6zetsYniJBsgKMYJ3JqSgflfW3////////////////////////////////////////////////////////////////////////////////////////////////////////////////////////////////////////////////////////////////////////////////////////////////////////////////////////////5BBBUkktkkcQboo+ggMCjAX5EJ4kcREFVE/Cq5gZasadag0BQ0w6K6jLWJxy1wmPiTWFpvlBn1mWqus21rOSAVDl2ZiGF7wxPQLDktpphrUkG5T8sry+bh3K1Fb8p5VZ/QR6/NcmMrVjCX1a2dCoxzc7yzfuaz3jfj0vVVkk1DupfELsbk8trRqRODAkVhVatuLv+xGtHa0MvdfmZBcvylPHk3TRiTSivd+plXv9t0NrHvP5hh9W1r/+e+5lfrY/vPHevoqm71mx+HdXaXuW/7Xw7jllf0iAAIKtkc1skqjqKuQiKgwGzUHBHZUBR5CgWBVdGGxg5+sRN2KsgZcwq62sQbVecsKWO5FqkjUVVqsfXudsyo4OhdnVNjS1MMqvO051AWi4pWOpFtTIlWoQi4KuRiTQCbVqfkVDGsHNLeNSG9ewZ4SeZqMqKbHBvpH037kcHV2dnbXXZsxaVirNHBe0tQ5H0ld00wtLjPuXUr1rzLmPhw2/iRFt9iHGiq16+Xm+r6XvYeYeIGbQ9Wjw4MC3fxaTP47dT7i1s93iuWOWI8huoIARKUkk1tklVlUxa6FQRjxrSkEIYEbcviEAVyAYcJsQ08qAog4Ks0NsWeFYWw1KCXCPybcbrvavlZt+SNwjUIndBRN25MQZB77NEVhXG68LiEXFEB2uSiA72NSni+dvKdkiWsTi9iDn9jlektSmGpVL8ILTVw7NSmpZlME4WKtuM11oR+ilkNy6ejUG1qZ+otheywZTelmEbiNaEbd2Q2spXIN1b07KM5NKqa5n2NTNSrSTczTVcKWBY9T0kxKrMrlG8ZfqlpcpuQSqlm7uUtt2pXa+dzjlu3KKa3EMb9ynrZ/nKOymcwlVGP/74EAAAArmZtVreXtu2G0anW8YbZqlo1Wt4e2zlzQqNaxltiSUm7bZdbJK1gHAT0gYLMEFQgsJh1OkvAugiBaYxESNy7DawhcIKKlsDs5baGYLdV/mNqfOcfKIUE9BCSUCO/Uo9TsYDynMr/Xs3LWdmVVN0KGCNzvGRngRlY4t0BzgTt931XW9PdxobAx57U/xVugucfEjLAh2zmJLqmGGPGbZMS4n3HpW96N+sRc1gXp921qeLE1HxfNseNqs9YXhQ91gSQqZi29LWzF19wZn149MXpqSu6yb/gSRtYiTWkfZlqJD//////////////////////////////////////////////////////////////////////////////////////////////////////////////////////////////////////////////////////////////////////////////////////////////////////////////ySUkrpLrbJKxAMAkJQwCGUhYkkINrpLfMge8oAGRDNcrc9aJ+KViebSl01X/YglTTlG4tq2sOMnabSSaNuxS9tCED548jcTtQ431S3G4s7RBRQuesRqU575nvKNya20iFUcloIzNyyvXtyR++Urc2b58rY2781Vq83az3D8zeo62c5qW388ozYr3co1L8p/ctnLGHaszKp36Se5ILMsl1DT3pVds28vlXM6t+VS39Ycu5y7eMvylOWVNKuxO9X1hYuUGdndWxYzt7wrc7N2scOf2zeuZ1JvCoSSk1fbLtrblEkZncAgKNHgCTEJrJUIFDEV3bQyNj8DPgR70CUsXvBaCGNM5dVDFdj0HRU/J/h1LRk1PQ1a12pTnjbz83d+n+nxxzpdC6CX3CdQ1e6XnGPI0sDerEnAu/hvInmo5OW58mvCVzluZteMDkqojNGkpBYnNINq8zq2EwYmjPat08Nlq40esM07p5dEQFZSd9iC8rBU2pH+Kwm5XSODc1MVPDhqWAwKeaDPM4K169jRoDK9amJymkZoalewUvZDlU/gNr6DNHkVtbty5tJCrEJJTStk31tkpKCXM4JIFJo4mBEAFVdRpciQqizgG1HDZR8QcKH2Mr8MAYZdJCO27LtHoFeCpuMCg23dWmf5mqEtHpagGRCJ9pSq6QaqLtvOj7K4U9z+FTxccLpI5OxWnhmkzlFNYlKDWFTlvtPZrWKag7OZpPuNT5X8Oxrd25jjEI9koC1+inneeNlszUldmJQ7D8rmZA8O8L0snIlVxl+4Zm5u7fp84Hyo5ZevSqkrW6tLapuYVK9BJKsxqxd3rupLX3PSSco+91R2ZfKaan3KrFNhWvWqel5yz+p6V1rVrlupnWvXP/74EAAAAslaNVreXts2o0aTW84bZnRo0+tZe2ziLRp9azltiSWmrrZdbJc8SPM2i2EGgcUAEDjQGCWngoHjBCEmd9oCgWlIr0bwpRIgZsDm1bmANnMs2MymSp5CoE082pVh22+ABwkm+WLfMbO9ZW9D6FbDba5iQocO938m25yi+et/qk8V14Uq3Wsd1qsbzZzHxPLT23PJXUWPm0/1uF5cdvhWpuJFxu0KmPuL4Gd0Qx6r3kVSvKx4yxh65OLm2N6kcKUgv2SGzKd1JSJddTRGqM7pZlh0iR9umWZwZHbhGYXJ55qwXkB////////////////////////////////////////////////////////////////////////////////////////////////////////////////////////////////////////////////////////////////////////////////////////////////////////////////////+QQSTI27JG3Eyi5qyUBZkJca0Fooq1DQI7qiOamZgtmBAOJESDSFiOkzx+HbQucV4+gcOR36G63Bi0tnYdtSedwLAL51sHJkLkvvDdJetY4EsMcZiYltz+/WwjVm25cUwtT16NVrFFfhrtu0h3eytSYVo3DE5ja5ewr0joQNT2qeml8spLmp7dedq4TMjsd1Vlt/OW1LuMYnKuVutNTl+nnctXZTLuU+N29bk0G0F6mrU9TdS1b1ZuympZlVvGv2zLZBd1hy/es1eU1JnWtX/tzmNjd3mVmtU7lRkAJI3Wy62SVZBc56y7BigzUVa1nKZl92RF10fzvVRbnGUNqqCoQIkq6L/s7LqwO4JvOP63Jgddeygq/n5lPK1p2TF3VDrOVb1LoP1Vu54i2C1PEqzrKlZkzpijydIwLwojK+tqOzZlabYmQuePEfN7CxxI94bLNCpEiS3hXhz5gPI1YVIMWdvgaV+HO7daArHODGiMub7piaseMvYhU2wy3iw2xvjY3Aga27s83Dibgq2HDi4c4DlGmiNd8eynQuS28UcJX9o7/TjPNphYYKAKSV0k2tklEQZaTgAwOQkmZoclNhABWyHCI2gDO8VIxSRBb2o0ylFg9l4VbGBPdOidMDRHNejWm6RTsPS6Q1NBYaLc9ljzSSH2ISfkLh6uS3NWiMXdB+JyH6zx0cOTTvzabucenJZlXnI5ILc1I86JAi2sUp71eml0ozopqLwDEcJLRVcbFXtWSSqrTy+xWs3oIyoqPLKpL8L16YgOam99sMVo7NffLlJUtW8/jc79DzC7U5Xy+jxsUlvKR4TUsznLd2teyzxxj0rsRebqUuF/VjkQxrWJdnNSi3Wg+/TxOmzP/74EAAAArhZ9TrecNu180ajW84bZrJo1Gs5e2zlzRp9azhtiiUkZrbvbJLIjAgJGYlADFAYWIwcDP2TB8YQhhlLQggi31dJnkzDuNG2VV7tU0FHCDGJI/6V6ZLRYtUq81LIUNmlYcmq25y9T41s69LoqCh67D0bdGUaeqEuRGq+s6mN+zq/rLf9rX6mUlg/eX2uZ5c+rvK3nlSbvU/bfzFaxOzPe5V53GdsZY1cce37mWPLmFNWx/etWs/tXr178rVHjZr6t18t0FSrcqVs+2dXMa1StP1av9xy3b7XxpK+f1b3MM7NnGnu5WuXcyn/////////////////////////////////////////////////////////////////////////////////////////////////////////////////////////////////////////////////////////////////////////////////////////////////5ALSVsl2tkld4ODGvIIy+gkLigFtUSMiFCrRUAGcRNp7ko43baPSShnCWM1QYHOdB3yp2YAhiWaimWMmigGHnYnDk5UgbJ/I9NQNdhgRyQszvRGlhyXUcHyOnt7i8ZkVevZ+N00DxO5WoattR2Qar2atWbppRT/qaqS1xbFanvzMUpqOrRUlrmONu3uW0UxQR6V51vq7kUrq1dVeV61qkrVJyV43N3q2NezKoboc6tjKam91Ypftz03nW5yzT27XJzeN3PeH5buZ93du2KtzfLeOdvcsh+YrggFpXWy7WW5faj6N5DE/hMshtXVdJC1KGamID3HwWVIp9ZiwpQyKCo6hTI05WZjaESjkiWd6/7m8qTluUGG87meMf5WuVNW+X+gyjEb4TtrdXdyt0Q9YS5TNbnIswn6ucIDFmkOZTuVPHpqFGUvljQMUzNnW47tvvh5r4vCboKw8W08lG2Zf1lDkgwJ9sVjbEosK9HRtoUg4ShS0V6l1dBXzcRNnFBQk/IrXUVkcmFkevoDBGUijU6jeOpnBYXTapXr1rjt8drYJ2ljUSJu6Ql9pVw8qx8AA0jdJP7ZJUy1G0jy+KJA03RogQiFNZDAbFg4ad9iPlWhoxy9HdvWRNKUOVy10lHTWOKufj0qchn8CxiNxN/+S2uWdeex1U7sl83ztwG/j/tmbEOiB5WLYLuZSw+MNciDwz8kfaebA91iOyycsztiTUeMjvZsZVZjVwyu6qXZNObkV2XPREualtHLLuNPIZnOkyz7KaeWYz1mVQPYuT1iftQ5M8no9uV0tXGzcqWc7mONLL97npR2hi0zWlGVjL61WvKJu9e+llE7WobdqapaaxWr38MqSn5nSVt02czlLL1bs5huKP/74EAAAAt6Z9TrWXtuzey6nW8vbdoto1fs5e2zhjPp9bzhtySWkrbZtbJKmiGAm2FREFgJ+TBmCpGM0TiYQucAaUV6dBbJHtvGtwAsDAinqCQHSM/sdnmSAxp5n4oq9NeuR0qrw7l2I5VX/xpak9RS0jBiMFnCNTMRriUxK9o310883pWPAlrVviwKwc2pDpFhxZMW8bMKTcbcsKemYN6XZvNmDaDq2YlJZMbpiBaFv1tiDCj0rm+vt57Xrue8PV9QfifNPLS2X8C9cRXCb7xE3u72PSBjcKWmIk72BDz////////////////////////////////////////////////////////////////////////////////////////////////////////////////////////////////////////////////////////////////////////////////////////////////////////////////////////////////////////////////JJjSuku1tkqVKC1kGg5hwaAkYMBYcYmk+IwRSwdATDqUIE3JLoRhR5OlSMArxgpnbIn9MGCYoKkleOW0GpU6sPSOsVIpZT6f9u/YOg6L0sQuWl2DUZXWVa2x1T7NWYcEwtZ8RypPV9Hmn1HUpEPPaV9FjPYFFDAOpvUbJtcmhsvJzoYj0iby5YLy3fYgbUtr53GtWlGWjfCWcemNxI8aHAjxLQaO30F5LvTzE7uaPP3ut1iQmHEGs089YNo7qPNaLEtPFs54mdWf1juTxjIiJmZm0Nb/tbc9BcSdIUDDBX+YIKZIkYhPLON4zA5Pg9J5CZVvEdlA5l81FGurXY6/RzRqveClf0KkJ4b5zDLXS2jUr2LWJ6V40Tt0WVqAxsHgo1bAyttS3Szi2qNiJw5tynUjBeGyQqxE/DxpKMsOSPApDqrIDY7bmBk89LqN/DuxN+49YsN/Glw5zRNXexrsWLZYIuGyk1L3mixGTDX61xDs9vWPFesim7DAhPn0Gz/dVqLm7pwhQXjbpagM12zN2+jkxaZ2WFChQoUmIbixqEgFlKWS7WySqyBAIpgQgBggSIAQSBaitIgBUuPUGNUgAyCWqhzlEYW+xxYdI2CpXSs3C17+15luCqkORmV1V3Q5Kappyur9RmL7255YevOSHGCUOpNGTS+YzxrynLk7MwzOVqWVT8khyvYjlG6l6K5/SQ7Yqy5/41uZpuP5lNzU0+tLejU1Yp4hHo1J7czTzO78tsXZvOjppVHLdq3WyhmX38JXXtWsK+NivSVJ+3Wldr+V7cpwtY00tw+XSmbv53q8dlNWh5jrCvHYxOVKetWo/3PU129c5WxkN3ef0+chrlv/74EAAAAtmaNVrWHtsymz6fW8PbdvBo1OsYe2zarRqNbw9tkSik77JtbJKyoMBoMjwAFSjRARoIxpS1ophwbIVbDGwl6M7SvvuCq6NMgAsAx6dIBDDhhdG3TetgjdWgXaSt2tYpEqpBljC3jylVJKOyx/nKPgmkUuhcDdXTS9OJ0zHqcg3iWqBxbC5F9Ra6PwzUYTm1oc0xnwMSVdMDVBZVW/XUs0rneLEamaVnduFWfUkGFil4UaK8iwdM9pY8dZ1EbMuMV82QZZ4G9SudIeKQNwIuIUPcK1odo02YMK0tsPr4zel9RIWIOJ74+4dr2/zV5PqEzW////////////////////////////////////////////////////////////////////////////////////////////////////////////////////////////////////////////////////////////////////////////////////////////////////////////9AFJGWR2yNuLqLlMBLsoAAMGsyY8qxI1OZo6DRodgZUAMjTCrtu2i2G0XkxyFLadURWhcUg1TFDsrC3F9nqnalJ1bknsXoIaDFoHgSfzl34EBPGMp36vUp5KZCL63RCjplRJ3MBd4bSrF0h5/JlsU6bzRUvmxyTqpY1U8tBrqNSuYmEvfWU31BvdIr6XbNnNZYj/E1X1I1H1JnLU12CJCzePJfNJq73LqSWmdv3mocDM8CE738V9N2tiBSeBrFrvPvGMYzAzaFPnwxhJRBVtk32slchGrECgKNsNQGl9HsSPQisPyDdschomFMy+cVthLbK+fpP1wAImXQ4vFZqbcVuah2vXqURCmN6v6fyHc5fHY1KqGXhaAPAf4KKOS0BZI2CsEyDCJ+XhRiyIaozDQ4cIxByFOuEs4NwSIv4+iDKUoRKahqdFniN0q0IR0xCkMgDFQp8ypcsKpSKjhJiUt0dClhiiYm3BhQ3bBFbZMR3sOfcO254MONChVfR3ODLEgar4s8vniYu8hSaw+kXrVe4j5cH3jWrmWDi+KvJL1fTPn0SFWlY2rMBBKSNts2tklXIkk+paoCDBoIQLDcjShfNSSVRdUyubBR7ZSYpUrGaQemMQoaa6zC2IDiWIQqVl6kPVNGjtnTVmr0sqIbYZdb9jkH0rtRm24ESeQPsGoqUElz/ICytasTrZraQUzfCURLixoBXL7C2MSWZbN5g2xdM2Z1bEQlMWVKtjxs2TsFscYEFiiVUzNdzbH01Vtjc2+/c87W1yrHI/W6Mn4UZUvmN7Cbrb+J6sbvombD671sf6qyxIMR7a0zrTV94b/FvqVhxPPSPG1EzFhRm2Hm8jXW71/CP/74EAAAArqaNVrGHts3C0afWnvbZq5n1Gs4e27gzRqNbw9tiSSSrtLtbJKtoSgsZVE9wAcR6kUftP0t4yyZAAVnwCEEgR/HFT3lb4y9ScfRXGjxhmajthVGFYYyrCM5RYwai1e9Dzvw7fzlOWXZVZQngt0JoeMBmQ5V3g4SF9agTNUNcyqjUBBRoNatqNvPJmMqpIr3DnEeRrN8R4zWw22q9iw63hQcq17TEKDuW0PcPcC1aws/zRIOIs08GPSlI2dMFqw6w228ktq5j6X1y30vuLTPvGy3QsR/BrFzvG2/DZ7wbSxruMD///////////////////////////////////////////////////////////////////////////////////////////////////////////////////////////////////////////////////////////////////////////////////////////////////////////AIaSkkm1skq2k4G4JWAkAfECnFkrEvNHlmoQDOdfEu5KAGUmDQGWLiXEKEeZ1olgDVnPSKh5MdMbeM83auMEFTF8JdklRxRlWu220IvRggtTdT5BU6wvoh4trcsQXaWb3s6dO1vZjoKJXOTE/xDu0QlLdzXy5Mb5igKnadZG6ratu38BHsT5duCvewYsJ4qXHLKnnKirvGpEZTflyqaVZWGFWkVshubHEwyzRIDBFZGRrdwWx1WO3qNWRYry7uVlasuLCybjxYLqLZrlgOMsHbVH1HupH7XFnVGbOBJBAV2t3tklYmW/QThcUx5BphKCeSzdQvTNTRIhLknioV+FSFBmMNYeN+0xEQFphaBfVilOhq7Kv8IFjNeCaZ2Ak7UKfcBJ9vJne/KVRCAQoh3G0ap8lwJOTA5R6zcO60ikc4NmRqSky2d7awrzTdzj1s0Yq5x7uDWoVl3mQ/mKPWaqseuTZeO/jx4cK067vaNCiPYb+WjjJAjOtZa4tGrEOG421Ea4TjDj2ru0OK902WgMNXsaBmA8VkuWxrmkjwoN3kFtbnnyv3jxIq2301HcI8LepxaBDSVtt3tkmLLoA4UWuMBDxaiRHlRQNKjcZFcCgAMqAcBRIIdBpQJcg8KClgkzHcZ+hkdIPa1V3mnROai7aI4QI91iGEEXbM5InhvS/kbuxPHILQC0EzXKpGATlzaGNqLFtPbSSU1CZWvqykFgXTIzN7+Rqi2jNjE0KaaLEbqq1xnjQo0WremHWJHa3fGHsJcWYnre4Xy3w15+7cGdrc6Q93iwNau69Y+MWZYkjd2WkBrfN+oDk6zRrdR11ROQFEoT+hop0b7cwK1SpxlLY2P2RQq5fPNWKAuTIXdOszqkp1P/74EAAAAo5aNXrGWNs1y0arWMPbZwVo1Gsae2zxLPqta09t0SUSrdbtbJKKFWc4IgKY5PONUcxgyeyTbuPYq9apiphn8WOWc4Q1VC9jTIIm2fL3M02GG4KqITwhtBArx98HxL/uu/gIBdh3Iw+73yuCEJCABdjyTeZ+HuxvqxzP6QAAAgoM7HK5OvJy89P4zPlaqHs49bbLCJ9u/UalzLy51JovzIbTSGZ/S+9FMs2WWyJi0sz22ptquSrpbJitS0ddtM40nx277tMpWi3X/qky/Q1amXYbMon53I9irfI2+rerX///////////////////////////////////////////////////////////////////////////////////////////////////////////////////////////////////////////////////////////////////////////////////5JSRUtt2tklTJbEiCIEGPpTZXDhNEQzbdIpIgOmHEMAgoUFXGUoyKpp1snRYX5MJ7H1tDF2hiFIYI5WQgf+Sr4EADMRSDC7cTldR233X2ZVgJ7N3LVOsQSQpE/AZW5HvTkJYnEIV5puavi5eO7MkrI3PDOurGp7A1BV7ZnTxlur1bGljzsDyO8ibteM571pWKCeEs2u1x3N7dsjP6v1G/ha3bGWeeHFiZnjS5j6iqiPLSfUJww4RLtes1vEq8jQfuLFxKzZgz4gV3ebc1omYGa3lxaHmtbQgASCVI3LLJK3QaAzIQlKpB7yv03UzEwxkiKgCwbsgQ5hiZmTgKDIr0TpUS7lYYdvTqKkTd16BgOa6khipbZZ011ciOUaRCtVcff50oGEi+DS4cry1cqBao7o4K8+EETZFiYvZ2FcUZFUmVbvTxXC6MzIhZbsw1YzQyCpl+bjgrLK8yUqpcNs71gg7PY0GBCV8ucy4ohCtbY7E5wI6Ww0K9sYmyOts/cXB7HcFZ4Fp8Yzu0OeXFMPERNfSxPKr3JdWmV62nKSSQK2dOcOaLVcQ42GydvlxHmjNsKLarvD/LXISUkTJHJrbZV8FtEMLwyPFhJljQYFYKEBxwYZOIMiTBM17CowNiF7k0U8wwE5DH2Es5g2BSgxB7Rl5RowFBEV/ZE5S4QgUDQZaGKUs5RZdhq0DiimzzZzm0IOVBLSNOkyjkOsg5tD3FAqOr4CIY0IPY75ULM9XnMxNKwo2CQ6Tcgs0hzqlobG1JQjIHUBeBAm5OSkv51HUpkkIGdr9gRZPkOHKaiiUCjeDCSBiq9NKMnr9BH8cSLoZpRkoPJXpVDWDyQ476MnaYhbYZnbiwywXLEGDEpmmIdHzneNR7uj2SjbLB27hvI0kCj273GaahxrDP/74EAAAAuOZtVrGXtuza0arWtPbZpRo1GsZe2zeDRqNa09tiSSS5a5NbJK6wcpoQ4MHIObEGVbS9NkbCl2AEgdiZzNVY1vuOlugNhxpyuYlXfZMN9Je115zD4FjJ+iwvxj5K/cIrY1sqkQLWwfVp7nnq1zKRTLCqkeyHCLqhrBZ0kJoKNjLlUnd9Nx5KpSP2Zl1KyKKBMqW5y8d6xStTbmC9a3KHO7y26et99WzuJWHTdnn1inewo8eHhxg6pB3idihwbZgwdXtSs66TjfHYrTtTNJSFPmHElxGYqRqeDEzJqDu/zWLNSd/WJLsEq///////////////////////////////////////////////////////////////////////////////////////////////////////////////////////////////////////////////////////////////////////////////////////////////////////////////////////////////ySSiXY5NbJLB5dpgRbJHUDgAQCSgZ6qko2zBVpkDCcaHxzUatSw5WHhUZQ6pmtrKn/CBUxYls8YNENJIXUpYZsSihn7WqDC/nHA4nB1Hjd6vGG+OmdYV7MfqnU4UqhWH65rC2s3gGUq2p42MK5F0hsioclMwuEbGfLCgLC09O6skt0ziu58xV2wbnYo0jGvR3CV0lsVb1c/15e+ZobDM2OW8x2H3w8g5tqsbWJtUe6iY3vFmGuI8fMWDv3zDzjWrxoFN3xV5Sto1M4nrusyACJVtcmtklCgVXpohZJaFBMiW6QGSlognEoiogvRkogLHBIaRlLiOAu5HpSLiujSrNX/ky+PmHKPc2sLVA+mMTVln7Ha81TK6C6VTOzvo0y8x1bZFzJpEty5La/ueyjZU64xVC2HkkFNpyaYrnCkUKViXTmaKbNHB9BV17s0aDCYYqobGR4+TUjdAlZm+8e7VO2yZizx67reaTUsKS0JsvrO3upG7w4dW1kpBhQGB9Ky428iM7PLiPeTEdd6tiCxMkam8YbIEzZFgwHVr7gbhaYboEEkqtSa2SUuqpekKpqIzBzhibDmpQyxPJfKwhlWw0QCp0zs5WNxyIY2l8vq+bDINmAYDo71qViEqPCaavTRSUzmLoas0nOZumYgKyfdetwoksq1IsJs9CWNIc5fjPC7QvDmlnpNCcB3IxIIQ4MZ7MztNppvzA71SvbR410W9YKYXBjxFM40bEIXDyFmG4P2FIKmrLDXTk9ev30kzrcPEkVVSx5lwhyfiIYqMVjQlUuV9cx49n3XcsjyLt9SA37bJodtQvBkqzRJnbpheyw8Q2eI1q+M16mY4MG9INtzP/74EAAAAokZNTrGHtu6q0arWdYbZsZo1GsYw2zn7Rp9Y1htiSECpqpNbJKkoDkiRB4x46W8KFx5GhgybKlUuEa1IqmDIxTkKb2XtGTdWCbSUjw3MY1jNkvZLc3jDMvpus8efeu0vGUlVMh+kt7BxuiZkieNSWisspxlUQdkcnsZEpiJFZVwtR2FmZ3GkOVlVkjy88SbUzG8istYsrLuWLCkgQYepsOdatbHK1y0hYfOWm2atYGfmlM1rDnfb1qBBvXcsW0ekWDWkt6/EGDB80Nw3qDNLTWoN5r03AmgySWduG4U2CFByL///////////////////////////////////////////////////////////////////////////////////////////////////////////////////////////////////////////////////////////////////////////RKaJmak11sowcgNKwAcmFZiaRFWHBYhWJeCwTSwbSpFlh6AK/AQALpoc4q5Ko043OxHQFJnlKyQy79Td7KNWpuC7OdmxdszYyCoN/hYiwcdpC5lSv06TBW6p7RZosEMfpY9InQVeRERKUxdiA2u5JvRKcbqtaAYlIGtr7mYaabR5O66fHeeGo5zFolazbldtQ5LoGmW7Om16DWUPzGGwvzA7Zo267nSO9IINciH3Fh14rcMxyV1cn8p92p21nnNUVfVyaq0GOdT8rvLn7tVbVjD+cpcK+VnKpcsZ85vuFm/zV3fdfhzPeFTC0QCUntXL9ZJVdl2lHEKRrq/QU5QJTdDEGAbiw4wXFpIGiw38RiLgKpqAtPe1ajEGHhjVRsiic2Zuk/4RT2/h+iruVhztSdpX2CwHznKensDLV6tJb1mTCnXrPqzV2G6LWgprzT6uLpRaHY3Xkj7O1Xo9xKGKWYmavObqU9Hrt6kvfN02dWz9Ldt57vfr5Tbws9+bz3fn62FX6axbpcrti/bp88LdnCg3qrXpJXytdv3d0naXKxSSumwv3ZHu/S7xrcwq6rV95/lRTdTu6sqs/LbPM7t3HPHG9kQC0CqjJrZJU+1lJUIGjuBexhS5DKUO6YqudmQqQZYHHpdreyQuYNgFQDTWBLRtFQDeyx6p5KPmd+mg2bgJ+Jimy1jUjIXM3uZfWlREtvWeuSpm1eDo6tdZ6ti+IeZvIoEfpxF9yBYsGu7TdbI2WG5yIxGHYRLpdN379rVHXhNFSySG8pLb5nNUsPyGb7KYTPQ1KZzr6uw6ztS2mh6I7h2WQFhEo1/IZjNbk/KovXoZl8JRYpr1DE9SOpZt1qtSX09XkasTGUzZhMzamMrtilxu27M1lUl3atruFPfp8IjTXauq8tpqS7cP/74EAAAAtyZ9TrGcNuz80ajWsvbZpNo1WsZe2zfjRptZ29tiSSS7q5vrJKgyhMIQlpjMIIKBlQ2my8g9i86hVNTFs10suTFdF4ofGQWSqDvVNl4ozJGwwwBKhZrHmqClz5K5DvWErjimAcE/Fz618UKmrS2ZBK5p/oBgJ3ICdaUMOfp26a40+bjfId33Fz85fZsXLWs8se6tc3TTdjO7q1f3Y33KV50t65R8y/ve5/lMfZvcpvs6y7M6zxu0FXPPDlfCm1jlUlWvr3KnL1zHHeNvfe9+5rWNvO9Zt38KDla73HC9vu5/WOGOGW+3NEf////////////////////////////////////////////////////////////////////////////////////////////////////////////////////////////////////////////////////////////////////////////////////////////////////////////////////////8ohoFVJzaySjAEQACy6a5kyx2QxfuVMvUiEDmCRggLO0Qlm/048fKAXM6OBObAsB1UdLWrsaGJnWu5Uk5z+R/H8ss8I8WUe7+2ffhvt1oCOUh4tRKFAYGiXDWE7HCeZmCTHmWE4GhLrtJUen9FcvFjPJI8J34DbE13JcoRVyZ5Mumpyh6ifcHOYuYHo/aniscocfwm9ipBxV7lejsz6jDWNOyX1AiQo2W/skeJHup48d7Smo0Jvh3hO4T+SC1OFLRo/f5iQJ9QdxJNv9NllmaYkpJO6uf7W3LwTtVXETCigWKpYFBpBMyB0+IqJhJcEAYJAmUT0UJHAYhJh1gFNPiIN87cbjArklxb1+dzupnD+z7zQ0kMChX1ppVOQAQFwiWbWRycWE9Ia6Tjk3LTg/gbbVEd7xVODWhz5QN0ejRC23Ukfs1orudrjtTBZ5BbHNph1a8MUOeNM4eNCeOVpncCHGdbhQM1gVlg1iu91nhVet8fUssedjlZI+cKZXvlc5Wy8h5fvJVtkZbtz9zbIeWyO+f7bozO+xlzpCWI8V62wsPakgJAutOe2SVBA54VVGBgE2N7BkUHhxUnWYqhDJQMp5dJwwatRLQWB2kwEhKpU52cysEiLy2Im6hgI8RDkvwxpqSjzhjDDlvKnoSIKs63TXi+i1F4QsQcm5IAyB8l7LgQIrD0lQ1GK9Y2f11xpdSDuaohbzheQaxraXUWrk1oalX982KzVttryHHnbY7M8YG6sR/VTN1mqrNVMNy3hq0hk7MtRZpmtCZk1GVUB5utI7dAYI75STU2w604tMJ+wN7crWN+3voMFmXLbDZI2KUcojt42bu8jQ4t1YrHPbe45eP/74EAAAAszaNRrGEts320arWM4bZqNo02s5e2zVjRqtYy9tgAUSXq5tbJLIy8yEovchILjgZIiCtxMkSszhjhAOkhgXo9kcikzQITX9YI3BtBChpjgSOQgrZPGfwuUsuy91/3ylrdQItLcuHJmvRkMZ54NQgFGknwSVQpDJokH4CQhNwRFSIgNZN3XZZTlJmBh3k2qkVDTAfJJwRGWm1+qkwQyTlqSBmakcrI2WtldVZqSi5x83loH4kxdhVPrkp2UDbUJrY+D7SWkQy06sujF3717d+nFzpwNNMr5Y5/////////////////////////////////////////////////////////////////////////////////////////////////////////////////////////////////////////////////////////////////////////////////////////////////////////////////////////////////////kktEvRy/a255yFCRSbZnmNmExO226NKOMSeMLTupPGyHIrSIzrWYAGhFiJuR8wgoVBkrgEEyjSNrGmr5YUkbvY5T+qZupa27hjvN6pXhGIXhYeWR07NqzFL9K/FPOUU9EZukisYyYlLJIMjmZHVyp5uV5XZXJqaTyC3clFZ/qexKo5E7UtlVWVXrv0+MxVlE9LI1O2aaQ3JXfrYapKmqedu/IJdSzsPy6Vxr+3ZP96Q0NmvV7EK0dwjluYpJXbvSm/Kc69mrP3Ms7H87QP1P5yutjPzeWVPFZ2R3aSe3qZAAJJein9skrMQQQoyIIGRiwwCVgkrImwUw/FOPENfKpgwrOLNQPV1gh+GEICVkRILAue/8lgEcncnm8YxG7kyyeF9zUabSXJCGcBLGf0bvPqO0mjovjGXMhSIsnAuBdHByL4nldZ9IptRJZ2dqulGeK1Nyjko8ixoLnlQuN5okVvs/YZWF5PLnU01nm5nOE3zq54qrNUKsWHBzK9Uit2pW2dXNymgvXvrqFnb5hvJtpj5c5bbh+kSPiRUPWfesx23wMwlbCvTfYoMPcSFN61xHn053dFEpkzVy/a25fIopIZTcC3AXQUqDlEJQhJUfg8QAeZsYBItszHiasuXaLQRVl0THmnMgOAX/Cl6u5ZbpZbb1k9t+9zGrlHAKFeyuYYrReUPh6y98NtQo+RcW+MqJMMilVRprl2lbG4+VwYpO0LevHcNgiNym/2hDXSZsS7jJpwY1U71Hhs2Z2bD+LeJHeZd7dt0SFFZ97o3KqJ4sV8/qysDA1woazBh2ZFhMWgs8NWKmmIb/V4UZ/RxzR6yQHkCaG9jyQ6srjGbXsNxfwdqx/GTqfkXnbIP/74EAAAArnaNTrGWNs5O0anWc4bZqpo1WsZY2zZDRp9ZxhtiSSSZbLvtZcsAW7XaDAGl6AIaayZQlZRcWKxcZRDrXxdqB1V1IRGOr6SYxdt0iwA1J7IDg8yHRrd5K+4xL560pq0Lva9FWbIXCdWtNV46SR5HRQASSOviE4ZKApOSsbRHcacTkI6VVeKelghmJ8eHZ6hqWEhkjuUSojWOPLmSqYllXcvmqZlDQi+JIntWutarDs9sc1xyX6buY/J16ODkyFpTgTD2uu6sdTn5gfnLorW0o/VE+ouh3UtncSOlj7yisQlZdWqa19+EpxenWpLMN///////////////////////////////////////////////////////////////////////////////////////////////////////////////////////////////////////////////////////////////////////////////////////////5JSZLslv2tuUoUZdkGHlQM+CxoBmqWNVlCO0OFwma4B1L2xyFy3jXF6szbJZL22Jqy2xoADazTKWD3aeuQzBe7l6dpr9mmCwtLlfx3HBoj+Rh1YPijq0dRrrP2rS+RXa8M0V2nl7iXdQy8U5fZA0N5qLlFc1VwtTc878Ut0dXOt2NUENQDKZ2W8v1dV52X4U8W3TVcJ/l6muS6goZVTzkvq3rdutndt35LOTVDAWow7NNyTWalyBJuXxDOVyrKWSmtUqRiPWYEr01Jf1MxPK5dtyyVz89RR/GBLM7Sy+vnGpLSfKadElkmfS77W3LXLTLKNFgkYiQWcZkkqWiFr9dEQlgRbJnATtMRCtAjycibqDSVsCJuseUyuNeBGAsNN43oGopTsLrNmyrSCUy1R8lTje5VMzp+GTpbK5fOhScIlZTBgVCQSnnR1euRFsBSPQ5TlphUsfZLZsiuuvSFaYH6I56Bl51o9eQm1aU7iaWq/gRHSxD/j032GrJwrVPnV9gJUC2j6aHECpykcfWr/bYQ1vq1p7GtTPNLjx2CIq9h6kEpLlhJLGrywseUGpdREyx6sSnJPonOIFRcQBSAdal9skqESRzDBhFLw5hwzhSDiJDF90V4JKoMZkiB9zF3o1NyQiEXyhvFBq3Q4RIschq7hUv4T91Jen1lbpcmxjMnVjV7VK7pNhvH/ZW3jhs1Z0pUzNN+GHasS2duzepmrAV/403a1g70y/d+3L91ZJL5iXU3OWu7t3r0azv8pbGVBjO24zlep6l6IbvTNiQxukxpZVN812Q27dukqY41K/buo3bv27W5RTZdoLeOFLfxvSiX0s7r8o5bgXs9jTRqzTxuUxrL93rnK3d2btuUWKu79akm8P/74EAAAAsCaNRrGWNsym0ajWMPbZ0xm1Ws4w27bjRqtYy9tgASSZbHdbJKxlWAvcjGUmB1C4SYCWaqKAKQr7LYsHVQNA2MJeDRa/n0VRVE68IYGnY/rXWRMgMvAWct8r/W1dL74/hnX5OlnJ6bl9To1EZW3TEJEmOhsPd0F4t/7L7N+dQWXFUVLNtrKb9k6Jp5G6cNZzU8sQ3JWt5b6017sdWfA4vopZejt6+UtOtV6DHHW0Nq1L3cvC89LzkR41L0NePL842+3VqqTIF/tromV0UXOc7CmqfnC1211jjDCz/////////////////////////////////////////////////////////////////////////////////////////////////////////////////////////////////////////////////////////////////////////////////////////////////////////////////////////IAZRmjt1skpYCpYgGTHChC8Is2KNGWBUkvhyjFBdb/ojUbL0fZPCU91MEc2cN8KhuTUEO4BUEXLdjecUl00WgdrKB5JFKdsIr9+69uvdfh4gSOm6JLFp1K8ezriJBfMksfLiebtHS3He1x1a1WXGnCV1GtBtLG8d1h9d7PEtPeKsWbfDcZG5pgqW6deybf2o1Wu2yywMOcRqgRKxsbraBNef3pe+t3hTNnriPNZ61Nbk2yPuwMln9otH8ZX1jZivY8vgxmx7TUd3WKiSiTNZN9rbi8hZMLimGQdIgcYLFslSaaqJEUkSKpkufAjtI1b20hMMiM6SCpVkU6HVqNNHmVgH482X4d3TXfL0Qr8Vcl+448AKk2kouQ7K3YJjuKhKVKrc03VeRNZguIuhF4adtzm0eZxYIeP42/sCvc4sbh19KeG4pekcEyiNR2xbrSu9K4bnKLG5II3EqtDGqWWU75PvHMaS3ev0sO8oHbnXesVJdO6yl+5yfjNSDaszN91ZjWMxnbhurNSWalUvq2qaVyymo6nH8t0lLhZr49vzdDn21TUVzmM1O5T/KWP0ONa/9iaTtpEtJXWW/a24uYsEDjpkmIg1c3DnHeTfLyQps4JQwSUBhkJc5SCaq2kzRbGJuM4oyVMtzYUsKCdyKGMciTkzF/ar5bnhfprMNAQx3sKlWymwGlEGmKScx+ocY4/E+oWJEsrI9cMx244mahwl9OpTQy6t1n1Hb6AqnDCvguOHByiLlWQ0MvFvjDNtmW2B1HgM21NpSsDyeCq4kN5LLi80dws1eva2RdyRPqyMYlmjG7iQZUw8gq13CjbfrL5SwdQ2ZzyzolnhQZYUOrt4wv8S0kZGFyxBYmVatI1K6EP/74EAAAAtWZ9RrGXtuwU0ajWcsbZstn0+sZw27qTRptazhtiAESZa5dbJKw5PaUmqJxFVAx3hVrRAQZislIhrhbGYQ1LAw8bakUGkxjZHaaQn4oVNzOYUjTXyxr5TVikLbQ53OCHmsO0DD4bs2rdGbxXsjITZvTlHJggbipKf6iSK+DEZm2uaUjOL+qviUYY0J7GxFZHF8+hzQ/NmA9eXl+3CLdrVD3N64vBg3corJR7ass+X8lIGor+m4eJY+KunlZ8+K7mp4kaO1T7eWlzZwk1S+c4hRZI8ZxfVjQb5bnOs9H9o8+u+D/////////////////////////////////////////////////////////////////////////////////////////////////////////////////////////////////////////////////////////////////////////////////////////////////////////////////////////////JJSJl0t1skqcyMic5gBizh6gBhLrjw7+ixNR9SE+HVOi4NdkC138lLIF2ssjSQoqGhoxBYZNczPYfaZRvrOQJNyYCAvPSPr2NZYgZd8u5U1BQIXCuWX1KlKiOiBaFmii7xnRWnK4lHaVYvGhMtbxmN/L8wzBf6fajrO0VNx9j07NMpiRacXUmjCGcx1zW1LjrVqrmsyVq/HPLtlFnaUj6+9djm2IY70bxZGyuTvn/2dolc36tzV1pdX421Ef4469Z0gBgCXST2ySrLHgvUd2m8ADGAttfBRk6SI8kuDg3/kiHGkTAFn4teWAEhUU3pk4CAREfResZMoInTpr9PTRGrKxQmrr9z2UySCU34699yJUMNiibuQPuVxZdC2rMqkctvWJFcp4Fyv1srdils1rWNLevyu3Kpqfpp2arZ1MrMgjWedy/Xl8/Y1qnzg6a5T0FLnnyilU1TWcMqaYwldaeno992n3OzNfdymoJTjPX8JHu/Id3ZuvNWpVLrtft+vPY455zdvC9cz5flU9Z72ScuUtegrVu6+Z1KEpKSJLukntklHQua+AUKOtfOvmZMhuRBi2iObuM9TxY88A+W4z4u5KrLAisNvUNEBaNStoqAkagEAlQlNjRQfGHZwpiEKmzlfcNyUHCxaxnncWIREXK5M8wCBpU5qwCdQoCO2uNLo5yVxV/nxlkWjFLDr2Ogw6RT1PVpdWrdNYp6tm9IpypKqWZqQbTzcGwPLp7CinqG/Wl1utqMx1/ZdGYpKr8zLZbMc5VrUMvmp2/SVaeXVKl/kppa9bKPUVrGKW7FfKUSz4vPRuX3L1+v2tGKa9lT16vzHa1+kpaWtqVx2/nTV7uq07FaK6P/74EAAAAtEaNTrOXts3C0anWcvbZpZo0+s4e2zYbRqtYyxtiSUiZbLfbJMzgeKdo5mVCwHGg8qNRBTsRASu0X8a9GQiLbL1cNwplHm4rwcPY4DWhm4+gxEoVzHGRwG8VCFiqbWNJPYQ4DQ53WP0ijIcn0Q5s6qXJPXzkW57Bjb8PeZZpIzzbDIzd+5SQKv71gv7W8GGxRNPcx/j+BPTUaJekPNJYXrmls0sx7vaXetWiSQMb3D3mNTwM1kpLSt3DwsQ/W19pykA74TG1MkNUv05NZvX9LKwlGdss42q32pOyVrqHGmc/////////////////////////////////////////////////////////////////////////////////////////////////////////////////////////////////////////////////////////////////////////////////////////////////////////////////////////////JKSJm1t+0lzeISkzgUIZCZbApHzStjgckqSmIQMWQlkLqzlaWwyxENhC0UFyIlEJkDxLArNAvxbRWOXQiWy+fmy68gr40c1AcYBp05jn2uyFhcmGEcJRq1JMyOJEyHk5tgvn8M3cIYaI80PFcJwMU61Awl6bVw3OlNFU7RuA6hw4NJ83rD3PPrW4mYtcbixstbqWEzdyvv4l14OIW4PrVdJ+GocKpcObJY/U8uGZtcnBmiXctXjLiOuIl26I1scjKrIGG5WwZF57M+qzuDfV4pIz2DRX2bFtHuSpV5AKIDtm3tklXMXQdMx41HQVeDCFRpmsUCIWau0MhQJiJgnXqcWAar4IXw+tmLjhIddiAlogmxfh7ZiXMyZire3pEMoDD0PZwD6ww3hodHfkdYb4ta8djMNt6m1ArU8J8hOGJnjxMR9uK+5tci5ZW1WOcKDS+IFIMSzLOwQpvLHxt/FvF1qEwZr5YDlSLSSnb8ZqzRI8RjkYtMsCj7Cge2puA2Nm5o0XcTwardXCM9cYVGSTPbYLk10it7+MwqGA1RHV3TA+T0DLfS9/BeXjRongSsSJLSV2232tuRCLoJboXCIoO4PigUMaxlLiOVy07SVDDSDfhhBMcmsypQ8oNWel65IgFhUif4mFPGMThZ011c8cV5R0aaq35yXwNGZmXDkcJxqU1Utj7JJMkNM9txIaFqUyITxNPFb7p2DdUjgJBIWoCts9qVDEfKauktQ6xEVPL3N8ueqZGY8KzhImdgXl2Mf5IcrCfjTJeWlmEwVr7o1Z1iusaJcqfYKhwhrKE0lI6sGJWhIjC5tyI0VrzNOdtlo7cQ3YlR7EeOZHHrqMuTMZ6xAtMFKexffP/74EAAAAtXaNRrGGNsxE0avWNJbZqlo1Os5Y2zrbRqNZy9tiSGQHdLtbJKmWYgtcTNPnSiSASCn4EZC28LjYhC8rRC5+V5GNxpiRpRPzg10AHcdy2dUAXCRJs2dyeZp8yxdy5ZnVkGUiAUpBKKS1cWDNS287Fdc6JBee1luHddWS2uRtrqMbj16R9XrUf99YzVu61hfHbo+Qq0WVl/6e38bxd3m4z+80+lGa7ldfxQmZ/rxI3tcW3ltp13GXUr9nW6VdXYv30N3Wm8qw7aVqRpjH22vSt+4rfvesH//////////////////////////////////////////////////////////////////////////////////////////////////////////////////////////////////////////////////////////////////////////////////////////////////////////////////////////////////////////////okxJTa6/a24VCgzNiAjsAsotvSRDdgwMCrmL6u/HgUvhcGuvfeFuKFcGNadAwIZnb+u0o6MV4UySxKVhFf32xFURyVRLuG8kXO81zElkAVc+KiyyhDrIjCeh4c9/CEhRsKgM0QkpYVDdtQWXIXJHqRhhuRKhsmg5TxLhtokyeQJGdOoG2y4lLtUVLqkiar22p2qq4imrBVpmcIp9GXZxyI5ZcTmoDyzRKVRvJDZMsJl4vZcaRoVlSjC71UwDMMa+l7bZkqCSiTNrt9rbpMi0kUBLTsNK6i6CkGWqpoRbfsEHtSUfNUB51b0DFQz8OEQUFOQv0uKqFriYSRI7ipbnCc2n3m7MqM4Yv1ZjEX47q+wsPajNeroeBCQC70RycjyUyelFzqGvXGlS0WpJnXOUK6hZVMj9dJ8sM2j2x620gVjZXNmerqsqGrwILTGVPycuw5Xqnlq46NjtcuaKsvVTFk8Sq5OLl4qqVcDTtnlT54giKo4tNKqokmqoRPbcRfU4Hw7dWVJZ4fMG90ys4bQj8eGnWmFt7GCShOKRaRlsu+1tzHCgoEhAgEUkPT1ItzkB4WOSbjCFAwYt5uaHKZaengkBQMLJh2hQ40gu/Asw9TzghcfDaBE4NjkQgHERiwnlBPvlMQSDR3Es3J7E/BYkamFWuzpNKAXghJ2quBQ5zgdPUYznkqIZwD+OZZTcqoZnJgwrDIQtPQzoypWfxE8sR48CzQxsTGdRoHXFioazxH6IQtKNyMUUIviqkY1ZqAuZo6HOLYwsyH1h0STI0wdqljf1naa3urou3ypTDe9U0rGxpZcJ98qbOaMXLpoZmZRLSuWnj5YSzjt42PXBRNz6RTzTNk7eP/74EAAAA0yaNRrOEtsvs0ajWNJbZglo1esYY2zJrRqdYyxtiCEAHrLdbJKqkEENLR+F/CPlOljpety0uJqjQYbO4I2S8+kdnKNlKTUy+DTRsU819+3WLuxiRTub/zr+xwEkgT9VfrVEO1BR9nsAcQD4KH3vxDEcwrJkjSjcCbSqhMk9WqOT6kadSZhqcaQ6quxNxZj62jTVyMSJVxdSPsx9vSOSkIwVOt6pUp3FqosJMNTT6omMOReG8xGP2PhO32gTaJYMNNxYLRVZkmuwWinbKTCBa8RpIP/////////////////////////////////////////////////////////////////////////////////////////////////////////////////////////////////////////////////////////////////////////////////////////////////////////////////////////////////////////////////////////////////////////////////////////////////////////////////////////////////ySWinbLtbJKQgSgXWBWAGBYqqBcQspd5EJhLgF9nkYYHiWCRB84fmEQxoOyl0JWRFHegaH3+MIoGmzyWoCgllcYeFLiO7j0mlkoxLoYzU3R0azDSjMpHw+eE4Hm/tswZiqTNrmxgGRAPncXVtRRe1qcwgW9rznbSNuE3GhSuTsPaRlYwWrLXkqjkytOT58k8mDO+cWZU9NaKap9xNtIFUVMqwq6giVGFnEU4N8yy3VtLzTkrA0q5nG2Gl22Nm9dElImbW77W3M7QE0A9E9EK5AQcRTiXwlTAcWQRQIvglDTThWVqT+oT1PwNF4KFi8Usg3BA9usno6l6glGJVPLcdVquM0KhpccZzMhgxVnFKHL50aXeaXs0On8aPkZaKJ1zpodPoVtidddeXonKQc9CqsmWLHknrPeeOWzCNcoP7uF7djo9eBg/VY91qwHH1YmixYigxOpZULkxmxf3bM3996JBosi8sPPtKI223izEUkrVHXvvdxz6MQMqP1G3KheZoktJO6Xa2y4uu0uHhope4yhA4HvWknenQxpT5CtoEuPFF7rLJq15fLH2sW1uAIZMF9InDgVsWdFa8RksDxGeS2zr5xCvuCCYOkma1JMFdTHCgNZXl73H12Wvo7vH/3qakcyetePL0u/LiFCxJbJ74+lUlMKHR8iQ/eDhnm1h0ePvOagxUgcWTM3xD6G+2epMRNW/i9uFQSTho8Lq2JsuWVlkWromD+Ie16YtK06eGlyynwsnz8bTZ0VjxqIp1gYOzrDY4PyoONzNCP/74EAAAA3gaNVrGkNsr40arWMJbZdNo1GsZY2zJ7Rp9YyxtiSWUptbtbJK/KIzdjSA7KURMB0z2EDIiI0210RpUi/ZywzQ0e28yqMBoYZiLgEwaHFvO685ITHjz9SnT8wnewsC1Z7TTld4VIT05vdkHxUUkijHLNOUQS1WSZpkHDTka2UWMluYYUPqk0HKXLbxEM6FbcWyD2SmlRjsPjuiNB/FJTWm+McYrM+WKIcTUMUKSo50iJsWQbRiQkNHcQL83BQvdso2kQv//////////////////////////////////////////////////////////////////////////////////////////////////////////////////////////////////////////////////////////////////////////////////////////////////////////////////////////////////////////////////////////////////////////////////////////////////////////////////////////////////////////////////////////////////////////////////0SWmpdLtbJKmKyp2B4S6xLxwFFV/R9SLMEJwOQ1FD0L2275WDGRtVzWq9aKjhv1K1lNuKySZp8Lc5J4ckqHWlmqj6W5uXJQxScsTWwVJTMSgzLKbQW0w5AmtDqtojmLoyRdFqOmK5aKU0pKEbcttGxDJsz8TmZB6CrqpZBGV/vrw25yuCaeIVFtSqn3O87EELSJjVJQzJdtCx3WqyrCbWSitnrcWq5TdcVLZ2FZGc0wAUknrLtbJK0RWmbMCkVBdzMCYY8RP0CEd9ti6sRERZ4OM5gxWlmmRAs0lISB4GSZbMy2KvGCIFat3tSO8/8+W3abS9uTU1SFwpyX4avhaeqVq7rWdoYuHzHYxq38jUPlpt9XAspSLaNOrFztnvhbZ96dqzYycdo4zVezzK6F/dqttZtEfSynqppX+a1nWKxvV2sS2XImJp3utpdf1xbMDJw5L9Xtpzriz2Gki1lHOFL2YWXXevSB6cX8QA0i7ZdrZJSRBcWoiyODQySwaszppoY9lUOI3K0v4AzaZsSx2bWVlFYKWjSdJcx5eCw0JMUErWeeakzwtEak1qTQrDbrQw/D9CSTxV61LXKYbrScoPThw+pVUZF/uu44cmA7WeKbpiexJtJ/yks0Pqy1nKwOkt27Dp5vtLXHmy6yqcohL7sHy29iasgVq6pjpCjP35o1l2LZbX4DDbOL2+W+iO6zRDffTO2YXONvNlneaZOTLlyapzdUYIrlSBRAh41U4qcVoWUIzP/74EAAAA1LaNRrGXtss4yajWcsbdkxo1esYe2zJrNptaw9twACUnI5bY245aM7pixlsGsSQzNkzWQD0ILXW5zDyEY5l3YmlC3PsKLU8zGM13N46VBcL7OpT5cnK3adVWf3T0siznG63cbDuSNhgwlZVzYJqMavjo4SQ0Qw3JRqY0FOpkMTKOJQ5MEG0m29bhZj1raBEvu8TW6UxAiSeHi+Hld7+KfG40CPiPmnxSsCt93v/feaZ7hjet28uKbtE1ncCFS1MUtrW8Vng3veBav1rGJs198Yv9+3zveoH///////////////////////////////////////////////////////////////////////////////////////////////////////////////////////////////////////////////////////////////////////////////////////////////////////////////////////////////////////////////////////////////////////////////////////////////////////////////////////////////4BDRLkdtsbcZ2j3HUkwcQf3yCWnTDFR0alUIqVS59wgWvI3xf6TXF8OVAcsehEZ9YvHp4vqnDL8aeHbThwl+7WEvd2N0EmYjhOyua2+fL8lgwiUUuwRxOUgXXATLSIB5HNDAPBWiLpXQ076d9hGxFt7U1fVfflu1vk069scuxe/15fa31Xx1yaz+4spPXmz/TlNzrr36R252dazpm12s76dekWzMW6589svRTTrN1fg6SM0uSSk1LrdrpJU9UrnXIWEL2cgkj+LtEYjyeWM2Mg1CnQH3Qungp/4ZXk5/u2r1MV+3xjzERCletHx2qHkOQ4mRA8ituE/MxKmNyekuxKGV9HG4YRKXxquTYdZ+KtRsrma2ZW05m5n0uWh0WZ+KAuCji4ETgsLauTiOU/oqbeq+b5WL9ntFkrejVDhQ5vncKmIUWTTBBiM9vmZqez2ieJXMWFitouN33D1m79/u+tSfVqXlgS6pjW/BpHh5pfFcatC9fjWK2ibtSekWgBBJLsctkbcSNa046kTNYAWlQPZuwdQBZrMnjBQxtk/Th5/4ZKwL8d9bi5IYWGZkFgvdIZVDhKeHZ+/NUsvbNTNHp5TWfp5qWOMGi8Cak0gjuWaVV5+E2hrL2zn3Z1TK1tNVpPNWq1Hsz5L2WVdGZXskWLGVzxXMVayLvPrqM2R6RWyO8nTUd7v6evsSLmFEq/3u14l8Qo0eWejI5XYYVafdoDPTL6WsGsKG+ze338QI0KeC8rh/mebEsfE+YUCvr403xh88kbqVIf/74EAAAA1XaNXrD3tstSzajWsPbdmRo1Os4e2zDLRqNawxtiiWUrddtbJKzAHBVwwQrSgEHjLcUkXvDJQG7QMdLjOAgQTJCtFgPh8VyvSIioNYeY7FeWAQk1k81HiTlCjlghK0MXLe/XkZwxGZ54jOwlOhSS0qlQc5pLtwfR5FylrQVa8fJRDYjk8U8ePvVV9apjwqO4WHJ5R9KoYsCHtZzlvmtCtNJ42G3Fc2nhR/AmtCltfE8TdNT3+7z6hatrcTwL517a8W/rD1vGcSWves1Za03Dw/+N+ua7rWBB3S9b+SLP////////////////////////////////////////////////////////////////////////////////////////////////////////////////////////////////////////////////////////////////////////////////////////////////////////////////////////////////////////////////////////////////////////////////////////////////////////////////////////4JCQLllukbcYQiqzgtWDMRnQKUcrYMn40Nl1lI6Dk7jkl/Iws9oVIwv2h0MwBeLwjTrrgZLDnLzyvk/02/D2wqVQ/uFclbIXzsXfoEgTZmokF2TCiTVx1pikl/a8aGrYEXFWZ5e0eWZ7fN8Z1uNqtrR4uf8b1qnlnpAv771S8BstXd91vrV4+7/xcY3el6V1TcD6xvXrXNptQ9QK3jzbvrxfabfv863iHjGr5zi27wr7xCxBUXJJSSm121skrQwqCxwxwBqsFihibFUmwoCdhDv0gselhTjpYpJUomLzaIMwvSCHGVvZJFXBT5ONU4nnh2NRelp5SIis7j9OyttKeGUq3yjdDlgbKiMlIrs3ivcmWWOitPmtms8WIbi6exm6KuY0+X1ZX7jqSkZkgNrk8rEdrmFJJDno5qyHLBzqO6xCq/gP8QH8t8Qoe6vGTOY7ViHp7SPfNr2vE21Rb1t9wb3Z9XvqaZ1NG3CpmeHAiVpSWr15Vwxe14MC8f7gQpcYpNQkhoB2y3WySq/RXUsWQSOg3uNEomEBImDhaltVBHjbIz0bE3g+hQZT4pU72RljbJXTgx/Eh4Ezp2rw1DLvwWl9DGUtnLUoslUkQ5SW7gmBUdHa99ETC6EsZ9ZpkfIeO7DoFSjzMzfLyRee2XrFsO68qy8T9jgxsxvZrSeKVllxox644jS0ZdcWxQLLexKp7f1M/pQpG9G+zPb61o/7IonUK0rWFlUm1PoGkx9CuvMbV1zrr+sM3jo02sjeROVeq2oT9C2P/74EAAAA3uaNPrWEtsrC0avWsobZi9o1OsZe2y/7RqdawxtiCSCZLJbI24ghVuV6gBNGiOQJGRLD2DJvJW1WKhRKrXWL/S9orLVc55M05QvChU+LdmuUpoyPPrTtmzVkcYTsqVsb0ZopVBNPcy+1MDxxTFJ/RUimZXOl/bLiNVzalClF9nIhxmBdrL1EVnKc1JqTXyUrpmJtmpzZiavaniy7rhNRQl7EfkIVO/bMJzVSuU7kyjo3dKVFeczTvBLWFXpKwam6WRmvCVwhsskte9qHxP///////////////////////////////////////////////////////////////////////////////////////////////////////////////////////////////////////////////////////////////////////////////////////////////////////////////////////////////////////////////////////////////////////////////////////////////////////////////////////////////////////////////////////////////////////9EltKW3bWySiIGxB+C+MjA7MOLSkaCPSlQpRKQgSk0wk4krEBIir8mnlZLOQzWHBsJimfNqyZmM06jYXSd3FkcC9p39nZdiDS4rflVilEANjj3YG2NIJDIe0KnltjoFiRSdguoN+1qHKiKUXGvl0etOw6ZEY1IvmIWjF2gXYuTjJe7JclURjih8Fqi0WplUg50aBqu8Ic0pRw0jTHwOsahTwh58PV2t0jE51ZykAsEy2Xa2SVDgnSzVBdDsoqpFX6AReCUdiGwAhcUgSw02G0xCTs+VbGXoY2kbai9iRCCJX1+NT85G5nQsXAsapX0iEalyPEnhuH7D+aIq8aI/fwj8Ztv5u1qt3EbFpdxYsdC4hvu1w+xqyojt63ak0skttS5ZLbi03t7PrL2Fn18F8zPJs4gK+18VtBjPJGq0SbUN/rTBfcBkvRyjU3Cea3VwmfXpd+y1cVXDnfw4E2ocJ5aLq0jzT+JJm8a0OSl8bhUgWh3IJSBls21skqHB/XtTZIWJG2HhbWE4YEUhM7LASwwAAHpYEGnKx0KLk29T6NCBq2X6hKbAJGrQ9lE3PcejbAmGw3XZKz2Yuw0LYc6MSuIeQgz149P0zHlR01jH0r3XP1lCX4nWLjEonRSVdA9i6mUVvLaWWw3P4Nu0+3dN2avqxexUT1tzrDP2WJI7+tdWfy9+zDKlXZ9l5rWcPbUpF66lPcx/Y4FcKHrR1bM+rNVd1LcrT08YbdpeYrWZjftNpZuP/74EAAAA5NaNVrOHtsocy6jWMIbdjJoVGsYY2y+TRqtZwxtiSWkpbJdbJK26hbLAUqKiBjZextgzUEqpDLzzMWZMyBg4c+9cKWs/LAq7xQ++KST+NmlUqEdl6WLtBnNWvSpn7+5Vhv2nap72ppgJNZWQ3ORpTblHzC0xu47trf5RUeWSyTc4MeSK8Y90jWtWD5YO6ubCu841pVRX0O0y3LmM6wzOWKVfyw4kGdvtdtdxLvn8+ZswNO2V9JDraO1VvAbWBXJ9gYWVVRLtbVK3wlBGePnGWM3xYUzfaupoM23r3GaRraiyQ55a1rN//////////////////////////////////////////////////////////////////////////////////////////////////////////////////////////////////////////////////////////////////////////////////////////////////////////////////////////////////////////////////////////////////////////////////////////////////////////////////////////////////////////////////////5AKQLkctkbcVjLbOoiwQ9e1MWGJKroSHIvTrU82wZaLNvuRWU3oacOYmC8Eovyh4Rhr9zt+PSF7qlVs+scc9RmohKfixS7vA8Ix5TCY8kXIdBrGiGtkONNHDM4SnUIUlLV2TarWYsRxzkPjjITKquTtEm7sY6cxzTsLuNUaPfWFjZ8874Fh6rRp1npSCQYWOfMK6a0GpnUbT2Irrdw1klnCNAAElW2Pa2SVZKcjQBGOGCa6KkYTYaaUwbSAwvlvJAXic9F1pKE1yH3b6iexYJJhp7IpUiuWbHkymkr/3tRWTD+Q1Ka8PDA4HsU1SswWTtfVMHfJTsjWq6NYM5KxyhCCQxQAORHwfTtKa2K4/Pl00U4jUHEKlVVGfP9U+sieWrZ1PGudpFKs+cRa2pPS63sUC88jrSDtfb0rooupdtlXRevXsuJUvsQCfbXRJW2TvUrA5sUDS+uRStUJVsuWXHjbDbcNZzmIlxJLadtm2tkmR1SoSgAQ5I+N+g5GLJZKClkmqt1Al8jaSW0Wa7iRKmjtEIp18H4bIGToojK5EPBRLgWq/sAvCpe7qJsnmI0/UglNkGVjNJruiE93rKliNRdK1G3MSlVe9Skpxu9C1SKcOqu+1ll1q/kbtF2xbBd9iWLJ5bpNGaVjhyy2ka7KzW9m/n/s/WLMdnebmaZq2t7W195nrP3xanedeXmRijuPtX2RUX7mpCM2sHxpGcv9eMnm77RJswcP/74EAAAA4qaNNrGGNstY0arWsMbZalo1Ws4S2zADRqtZwxtgACUZa5bI24mQpBS1TRDqCtIoJEPugiWSqs2M5TIvuCnhlH3tXxElG14Pur9jq6k1JG+7UxzNntW/WlEdpASF5b/JXYrs9UUi85Ks65ybXQoFNZsWkS5jhpXu4tPKkeEumFB7TM9tsty56CNh7u2VVP/Y4c7qsu9j9Opdd+nG37Isr23Zu9XGrfV/7d148+22chyzcMt3WW05vA6tdi+H6ssM0psK/6v2m1XnG79PY8y23aV1f//////////////////////////////////////////////////////////////////////////////////////////////////////////////////////////////////////////////////////////////////////////////////////////////////////////////////////////////////////////////////////////////////////////////////////////////////////////////////////////////////////////////////////////////////////////8klNu2y3WySpaNonSpYrATqSsI0JQt0y1iKqzTHKisSvglO5DB1/PrEWFOO1JgTWGaT9I8a1iGkWgXjzXIzXxWx/2ZXnUqKNS7GtvILD5IdwLn1tGk1Xl0dnELWqpYqNu8b2h926+kbTGVpVdvvMRsQ7Ze3a9TyWd5ha5Z6mLqaxkLMHfzX0rn2pTOZpl60apS961P72fu0uuwy3S2Ousbv1jvG9DZ7/2rXQLoo0V2auLZihvigklJK327WyStnEjntBA5hEgAJsKagsHIQlqH2kDMkaIAKa1Iiy9wWITanD6QC5SR7O27pjv+GMJpVZmBbtPUi4cWBrO4bn4/BCb89YvS22DrUXHbXjsiN2IAVbTidi02Z6FCMuRLTQqiSDp39WbguqzdQjV7CmowdVJPhODUXlIynsNk0n3w/TUZkrJvUCLEbzEtgwcjUMM7FlbwL3iWswzUEnaud2EJ3NLqbDFpO3FJsbEVKtklNt3Wba2SZvkBzqDhIAeA8qGCsaNS0AUKwdjRq5FYUECz1ro5uTQs9Zm5zW1syxTaJsrdONEQmO26dvWswM3KHlB6SVRaWXYlHl3yCG5ukvhogVR2olRy6yq+tuxu+ytdHxakgVsNPqr26PrvunV360+tLd17yxNY3ILTFGdQNVz3Ofcc2WW/yj7VfvSj0bNOvOpPotpeDfZW36rLdGYbrD9bYqElts1beWl5xottXm56wpYhOsiOy+fWLiI4ufv/74EAAAA3UZ9XrGEtuvy0anWsPbZcxo1Os4Y2y87RqdZwxtiSUkrtJtbJMm6g5LRJSaoHYgjg5QtJdBx6IJAIWOs+Il1lA3Czbs9ritPbragBlbguPMEiJHX3/dZ4IzTn8l9JOUiHaphQ1ZLFV0lDVu/akvgf2FpXI0uybwjjOBRnksfjqt7CcV9b7Ws5TSdqPZZ/jU0DX6s8ZqUIv3NqNVWX7qJv3t66e7k62/VR37PEZtuNqxYgrhpaCybT1FBBRKHpkgmcmgJWBMr1Q7//////////////////////////////////////////////////////////////////////////////////////////////////////////////////////////////////////////////////////////////////////////////////////////////////////////////////////////////////////////////////////////////////////////////////////////////////////////////////////////////////////////////////////////////////////////yUWipY7tbJKQA0rIgnGDMAJCpTNJRpZuWvdqLjImK0QIhCJYmo30EEoYq4rYXlTvlUOZ20O9Pa7RvrHGdRFsUm7UsUuonDv5S/OuRpGRavLN+9au/0qsI6KyUYHTJAb4cF40yvm2M+bZob2Phzna59RbRcT3rZ5FzMuocWu6Q87nnvue+Z2G7+tNwdRPD1uJEzLmFijLjGH16xbwfWBmkrbPbclI2PmBiuZYU8jhGtWFi/3fG5axs37fnTdHzHgkEol3aTa2SVCZG6ZAkZAAuYIx1A0SlYB43r7lsXvWmnUutb7DUY4+02HEP3BZe4LAGZMnpUg2obxlFPlybHRxnKo9EtdKXod4dzq5zp1EndS0ZSp6q2oD4gqky96kCPcosGlY9cvO3gYegbtlYad1bsoUtWc1a633J67mQrpaWXiYhqjpebxXWPTLtlnrT+JyjNYNY0ruNUebrVvJeuql9fBavRVrV+Fu6G7albr5eq8mgYy391pfr8ZJKSUtm2tklRsUztg40LOB7Zc5vSsymL6WKQaBW8tg2dgR/ljw2+6Ba32rS7MGGl0LZg44o1C6WV5h5YrCIwhtDkbf+GIFnJWtC3JpqjnRyIjWWWLV76mJFEy60slgrwlgm6w2tF9nW16JPK9pX1FzN8x6H3H5+01Wy77KE8eO/sN1jC1Qv6l3HP3GqXbq21a9Ek2usaeiXbNu2tJv7G7d1hZf68hVaVLWaJZilY/GywxSjrOJ1tF53aPH22//74EAAAA5hZtVrOENsq+0arWcpbZeJo1GsYY2y7bRqdYyxtiSUk7dLtbJKzpFpW4SPACTSWvpX4qrGCC8TGBSx8F0F+MVhNODAbXGtvg2R2GLKPsskT8hfrv2MLU9AeWRdh77Fe1SyuQuBTYY3q7GLiMLOOGyOJSiRcRDUJDg9FewdNkZiZ5HjYQczKtHHjGOktmWDZJY9hrEs5UEkKelGQmNkmDXQxd0INOLuj7hXTFYpkZM2UJmFOMRC9SlOkerKeLy4rZjuVvLJBMp///////////////////////////////////////////////////////////////////////////////////////////////////////////////////////////////////////////////////////////////////////////////////////////////////////////////////////////////////////////////////////////////////////////////////////////////////////////////////////////////////////////////////////////////////////////////////////////////////+iSmU7ZdrZJUVkInLIilIBM6uk1EgZQWwTBwS2uQGHrNPjcs5h6McmhDci975PC0RpwWOe6MxaGYZxn6tXOthjJtylo9mzNaxIAZsyYFLzTfuB75FyBV5V31mmB87oehq/j0Dm8xhKW9WWTRqTnGGTvYoszdRKqF7Wtt95LITSZvWU8TgidscqBB6nOXiskrJd2WnCyFSMHz0ynO1CTMnrCc47mLUrUEGQ2OsyAAJKt0u1skrGxoDbgwSHAm8Xuc9VkMhjn3V2j+0FOYDJl6YjN1ALiMiZ7S4Ibou1KhfReSJmbIu+csbvUn0gOVOzdM8ExT4Lixu6r0g9B/nP8/69g6KlsO0K8Tqu+GR+ysFLMZzE7Qspr8Vt/nKZ779L+ef3dyHC21WKddtbarV7x3b22c+9KWW1+tqXUfGru7SKuMHC5zsVobHIkTrFsi6ZRrKITHLD7XNdJNozlyBxexE865BqhZ6Rx04JJaSk021skqL4OguYBIMzSbxAldBddRJAenKylBl8mBnMFMwwrDqFLYVrpIkthCxr62lboCBLSUEzUd5Lp0ldZKBRbOGX5ls69SilDau44ngxx6kRmhGbCGcVPXpp8WGalxWyylMvYeqerLQZ19rN0N9m7MH9WC9uW89NH9+btzWp7UxqcbRAcvzkL/S8tlykNuSMXrCvpatGpp/v1ovxp95r/cxe6uWyu/XIlF+o9Ct6zCWPqIWWpVdG8P/74EAAAA48Z9XrOENurqyqfWMIbdaBo1Ws5S2zFjRqdZy9tkSUUrdLtbJKIAEKkpFQszIzxkh5EzWtpwSZe4UfcdsRWGRNTblI31Yw88FPU4iYzJXTX0+wpIeFvXzUpgTFJ38sH/zu0i4cpZlVsuUHYnID2RTEM8qRo2ypJ6NgG5RplLBF6SEF3xy9EJJPMjh8nCh8KXWmNgwQ2HDSrY8fTqhyZro50j7jTeIXhNLUhfOdhfQVJaebbs6RWfqUspyKhEfz6ikHkf//////////////////////////////////////////////////////////////////////////////////////////////////////////////////////////////////////////////////////////////////////////////////////////////////////////////////////////////////////////////////////////////////////////////////////////////////////////////////////////////////////////////////////////////////////////////////////////////////8EBFpyy6yNuLkUuC5GliIpWovjGB6YqFAnLBULDFYwsA5XeiPJ5zNCthe1eo5CEqKuzFFCYDJ49yai7LEHde9bcP1K7rQPJompm/sZlbsNLAECnajiyHMPYRCGsoQzUgwOxajxQFyuYznPSWeRVTMwJR51O0GlmmvBSVCF1qJ0NipnJhpGNdROcKXFjCS6lFlbKWDM9zBoslQNIcXTq1Ja7o2UYeUQoujsXdLRz4qxJLSd2l2tklcYvdQHKkI0Rb4GhIDGaiIJAKseXGMYnEwsEENZchljRW6KGOOoe1uSsxau2q6nyBMC9Ke5qL1ovLFVIvfwhy1Sy1m1DQSu/gWjSYpcJS0HTQxbD7aqPLwWeoliBWCsW41ZKnNy9LoZKT6d1rMdv4Zm6yDzWjasWqZZN23ebDJoWayaDF1sRHpJeUpSSnOOS2MsfLxxWvOUMmiTpJeC1bFO5LMKe4xtl8U3wpRxJCSTtu2tklXchyf0zXAUCCyEkeJxOCgAooYR2qs7J5m+kc1WquM1CKN3etPWb5L1VR1cisjMNtPTebk/sbUCn5dE5RGpbBbXrNifoag9lJCYqRFfAnYj8qjPfcbKty/tpUw529Nx2uKwMUWk61WLV9mLj1iahwrP7u5b33XM+K0rHjsMeseNuNNWePJLWHHeb1TuOIUuoznaunsaO98G7nDlgP9S6gxIE8laMmWasKLhEwbz6dtTHTcK8HTrw/6Q6vY8GjeP/74EAAAA5zaNVrGGNst00avWcJbZexn1OsYS26szRqtYwhtiSWSrtbtbJKi+JViZmgQVEiIJxoCWaC5WODZQIUPYzIIzLEYWPq1suaRE3EXK6SeVIyJhUGmU5Shp8bvY0lJgptYxvzV6HJiE3bNrLFK/J/KHW+LEb9tSssPzmuVi6yc9m8L7taDdu015p5exZm+xTu9D2fnOTfMo452+1fYr0aexj/vWuZMtNMa70sbFeK9su61lb136PzLkDrVV2/anW6N9tdz+1nVi7qbA5620ub/////////////////////////////////////////////////////////////////////////////////////////////////////////////////////////////////////////////////////////////////////////////////////////////////////////////////////////////////////////////////////////////////////////////////////////////////////////////////////////////////////////////////////////////////////////////////////////////+Ui23dZtrZZk7yYFwEdBEUJ6IqxteyZgC9hlU7NkoSQJ6c5MNJcqYusvtXrKGsxsutJpfR0wyeU1cqSRRCV1G0nqfj0T26KepcOzVQoET6I4iVrxirKUSKUk0qhsEkCF69yjWOb8cqoZdof5ydvj4qbkIalUHNqHJiMPGGky4eOJExEiLICweQ2R1n706g5m/Gbevg5W4ttqRzwSV/gsfwkDFoA2uRmkbJC2woJlG1A/q6S64pQxKBAJEzaXa2SV2Ez3mC4W7lKRkc61IuqSAeJpoXfCWiCw8nRb+VPquhmKsjPhITDGHyRUj0kl3Fo7dukfHHTG87dZ8aeo4Wdm1/MiSEUiN8ajh0RxcVmaJ0TmZ3a0ZiULoECPXnAtSCK103qm6eTJ3FU8UKLt0KBsfOpFGSMaEi64JipASCd5Rg6OHZkyAyXLZBVU8QhJU/BWLeRnPYttnZQG5IGJIF4ObJHFUpYQMxgfPG4QjCTux7iymwhgmqSUklNZtrZJWIFDm7I7EMHQZGpfLE9kv2hPYIWwW9AAfJI8heu6yw1Wp92Vs6FExixTy0RNVfYn845EWfuS1qe+VZ27c1Ut0WExgeFRaxISWtnccMckKOgweMshThApqtKDQg0Ksq3FjbFCT0oYoqpg0YskHqaXI8UcR3PSHdT7geWWVUMe56C5g0sgumUi1lnNUejnYonmOJkGNdMVjHFq923Fx63VWkQI5BxkP/74EAAAA3+Z9RrOHtur00anWcsbZjZo1Os4Y2y57RqdZwltgQESpK7bI448SaTMzFmUCIwRACtdYys4Y7G3nLsrPdMxgd+AWgus3CGNOy/kuTPYI/Tqxxmjnaw5BdiH4zAUntWo3IJqPz05ezyoWLUSO4OWH8Otm3MBvYV04qaOhqPWnTI0qJS6csU8jEyW8+o1YrflxtPBgR4jVJiHFqrnM0T0WFE/LipmZxLqZyhIMU43WQhSFk5VhYVQczSodow4kTSLPJiLjMKHaFndbfdoOq2gU9rw7Qsa9c4xb/MfL2s94mtW3bW8S1xi8PH//////////////////////////////////////////////////////////////////////////////////////////////////////////////////////////////////////////////////////////////////////////////////////////////////////////////////////////////////////////////////////////////////////////////////////////////////////////////////////////////////////yCUknY7bJG6ocqs8KHYxRBMJGpfyXDGSY+G4ojgyZvgPdbl8svTcgdKIyCoMgU8/qLrCOdzmcudivNJpwqcux3KJ34zhvf1YVFE7DTNF09sT//SzX7+0/W5vk2tfoaZViVtI7HMZdq+RI1923WDI/BETg/H6NDo9NXWu9ur9Zvmbf4b5DStPrN62pu5237dtWdv2/2PVlUuyUR+oM2k6x16rbLa+3GTTeRPb7VYa0YAISRt021tkrxoDcUBpluGYC4CcbfJlGCC6aVQ5k7VEkzSNNVyqq67+K0w4sEwARAh1drqtNFcRiR3eQt0XqsoKQ3QTNFKY7DKq9zG9LbpkdFsmu3bcUqnqnkSftWojqxNicyEenouTdKOJD1qVmIfFQey2lLy0tKB5MhGPzxETkhcuIwdC7mE8ZsdLcTwzZbRcWVsp+WUejOm8ZLn8uedUpfahhgs/an9zJJ+GF9RkTsTsxrFl4Lr1h9sf1jtscb/XivDjfw2KIRRlkv1skqq4GRTTFRBp8bzRGuJYLJQckDOh15sDYQ4lFJ1qurEZGxdczRqUkDrXtkGFQ1Jq0VeOcoo8hIn6ttiLtxFgKXcTgKDqZsS7uyPPIyJZo+rjsI1TKFYyS1NJAvBRJEfsuVbRyfOCNFpDaFSoKwkxJHNesz9pJiPPrGJyVRSTIpUqyeULw2ROqWbti4CKMt8yYi/yMSsqPoYM1kWprTqRR68oMSlGpqFyJEgljacG1jq7VsaP/74EAAAA58aNTrD0tsr20abWMMbZb5o1Os4S2y5LRqdZwltiCESZbLtbJKxAOO6w0c72D9oeQewRo6OUGylSS4X4RuPFYCCOCYGqmj3OQc5+Gw2KwBbB0SZ0/UjpgHrjyURGYZ1B+OVJHq4I4MnKshdFYLps+k0EiBr1qA8nrlVEGy2bToJHJsobJIYzqvxCo8sr1p7TZNf5C9zWyR4LIi1yWuzcJWbbVmv6RK6z05xIklsFOSVgziWrrqvWQwkhiYo7EsqKhBLZalbElcdLJKXK2WU//////////////////////////////////////////////////////////////////////////////////////////////////////////////////////////////////////////////////////////////////////////////////////////////////////////////////////////////////////////////////////////////////////////////////////////////////////////////////////////////////////////////////////////////////////////////////////////////wQESZIpbI242iWSA5IoztK7l8lcKEtDTVdyVhw0gWRIIZ+DiscNvEzJgzM66JogU725jSwTZs959l0/7Onku6lExEZe/L/6rUtKXRs81OnrU2zzx+s0WL0z50oP++rC1np16nd7N4KxrP2u3yiT6r/rtPln6Wu+6yirDGzadhWQVpLTv1/a7RLfMqy3tars+KC1L7DZ+v3jpjLm/LqSmOy9avww5D+OROP1jYidrvskEIpTaba2SVN4gCf8eJAURPuVRGzIsN+oTi5Ire7Kd4AFi+SeFNTpyNo9KZKlDV33aIqs0kk7DcIubhmBGdN1RZl0b1F4RnAiQcgr41JpcmafNG2MlVBSdvEcWlZbBHasMlsFVI7XqSltnCK5ImrjBONoNPIlzKtzvEm7RpKMmU0U0z00MaXI+raXcR1JAulqc0eVbmakhbepkI9dZnybxOCU2UTObqmL3c1rQtIhWqs3Gzb4lW0plJNJS2ba2SVJYcAXuHCGzqaQrjCwCUbKAgd9IwFoXL0ESbeC5VDeklG8aRDTYQ5bmyy/BwNvGXuqUsPN62sBrCvLXkUP34S8SOj80de9kdYUjskStwaSIGPOUT8JJtqQbTiVRImZn8bqEnHpLPqEY5iBNvFpoWqhCaSpbCGEoiKCyEougIjDKbb5XBaFK4VjIhtubEEkPcqvhyMCKbCy7ty4qvmqlUJTYTZUSWYat1zhFFFQ+6batzaP/74EAAAA5qZ9VrOENutO0ajWXpbZZZn1OsYM267LRqNZwltiSU0rrNtbJKquW9gg01QCGEtLGGhE4bRVBYS6BZRqUCA5tIoImyju1llUBvGku5SkMY3ATpLVSisb1BFt+3ERulFemgGls06Ys927M1iXqQmmTXOOHwP1JgTGIIp8qNOEe4HjJeCC45uFQOuqSKQka7rKsrEkn8HHlJKOoii1IUtMMk2Bg+iXk2qhKHR2HBU1JxRh62tki+jkIW82LozobY2RiHrRmaOVbGUIjI////////////////////////////////////////////////////////////////////////////////////////////////////////////////////////////////////////////////////////////////////////////////////////////////////////////////////////////////////////////////////////////////////////////////////////////////////////////////////////////////////////////////////////////////////////////////////////////////ySUkZI7dbJKXnBQq5QMGATx9kEBu4TDLTWswFcBZBEt+BKaUpuilG8JwuVuVThMztbUrRJRnWzDQhVwG8eSoYGKXEJ+GO6d1gYZFhlooRXPlIB92KLka80jxAIRORs2YQNFkzq1KeE1WdQxiwx4rGn43uKxi67qlV+i8dwaQIEcVSWi0IJGEOKTXLrfzTik0HkEl7ptWKJKc23J1fULbtvWR+CiBWDMk+wl5qqNoHKpntjBqLRJLSN2u2tklXKCntDDICPqJwJqiIlCqYeU7D7GnyPknULok1WrjgneU2b9DolZDwGPLmKrGZqKQQui1iXxB0HlgMt3E5ynlEnpMkA0andU9k2pTNMZGiksRplFCFiH1EuQNgqExRUtCKk5T+7tnWYRoCJxdgWUZRxNCWZkk7WdBbJEwzLNTPw+TISMOHyQ9lSziiehRYU8/LOwhQ0/yfOuCz7xNZpxEp96eUsikrcOvJkZWSA0lbHrrZJUeQwumGAVbhMUt685MMrYLK0qNIXIe5sRd+esJ5EwYmgQXW4D4wWklB1WNTpUI9+sNQW11f3EYZW/zTLNq1ZTkv/vHAgc0eURYsSE6A6o9gs9siibOJFBsaDK8lZdUU6TxapHQbKMu6aPVCxhGqYtjJNGVnG2EWCvAqZUsqhT9srpmJPhtKKxpZNtOis21UU1Kg1eMbtxyUy6v0V5NFObLiGNssq9hNJGK0Vzx6NEssihHFP/74EAAAA6KaNXrODNsqA0avWMIbZclo1Os4S2y9rRqtYwltkSW0rddtbJKkol41sqniIcehFT4Wl2tNnSlUNheG9ikJIY/DkEwK3dvm6wEuZKyO0zhKXENHynrGT9QqVytCyH8JTHMcqZxbVPZwmRe0UfPo9JbxNjdECTjgnE1loPTtP0o/dpi0cOpcl59jkoPQe78qefALmJV1pbn+u1os0OczQVRTnNmVEwz4Wb9Qwi8dVZNORL6G1dPJxReRNeaYkv5GGJhs////////////////////////////////////////////////////////////////////////////////////////////////////////////////////////////////////////////////////////////////////////////////////////////////////////////////////////////////////////////////////////////////////////////////////////////////////////////////////////////////////////////////////////////////////////////////////////////////////////////////9Eltu6zbWySkAmURZDqOsGylZFfvEpgXnU2YuvhdD3iMzT7S9F+QG4rfUrY4aWrKo5c4n89uvut1fiWyVZ09JdwxnP0iKdnVzOnEIRTh8C4yxCwq59HqfyH4ueUWx6MaQ5Z0lW8S+hxNLRNtmoOpZpBRRrrHjkGO1wsGJI+o15aJh6ESqajJspx0T5YlOuEGZBYyHxIyK7xR4kIYu6QeLWf5t2o5j5kowklNq3XbWySuOmLYLLIWidqAEoLRKewMBZCicexQZlShYMUVQQuSRYUstrzkQ0mIhc2F0WRM3AoBZDJ4Pyoo++98uNnJ6r7QirEU9tzlLH5SB6JhYlwvNSRDO54zbVimpTnpSXIpe1bxaGKtwM5Kbn34mjB+CGyWWOeswTLraUqa8kOETbWOtruf3okbR0owiLZ62kSNFFVXUNIOdYTkhh5u8kpOezRxNaJKvcdQugbvWoR2BuBZZtmCRLbd2u2tlmR/LusTKhQphhgAI340Rd4n5GthCeSBjuD1Y5ElbGBuClK/beMogRUjbvOiBIlTqExh34u7bZKsFMZkVJD1BDNfFVWH7E1LsFprOw42iKzST6cL1pRWSyta3kWsZj2JSa3xyUVUvcPerq9bWqNLOadh6cTC7SFADCZcVEaxouSklNQJw0jH2Xu+xaQP8dkpK07YZ2cIs5I64PzmqfPESAQgzaqxyh42WYaMii4orFR0secfQwRIv/74EAAAA5vZ9RrWEtupg0afWcGbZddo1GsYY2zBLRqNZwltgAEkZbLbbJK/qXbCgIBLUCy0tgs9AdF0y5CsoG2EBkjQquvIuifldLKFRymaGmP09VaXvur2RVcIYikYdlnt2luyudu7Z7je12km3X2vKanmh02rfRMyRqAij6jys4ttK447RHTCBXzfJRWe3BRCNDdRUR0XmpOLLjtzakgbkQn8RlZk7KKZ1hdg4grKjRd71ZFCiTKJORJiyFiCphJiTUGmEbZ8zLaIJLSl4RvtXu0Hk2XIIH//////////////////////////////////////////////////////////////////////////////////////////////////////////////////////////////////////////////////////////////////////////////////////////////////////////////////////////////////////////////////////////////////////////////////////////////////////////////////////////////////////////////////////////////////////////////////////kAJJSWW2RtxL0ePaIWAxQQmyUSfwOBYyBgFiscHYW7p+IGyhnS1y9SqVCr+ep08GYPw+iTj3CJDqW4aik27Ugd5gFypIZXRWbSSk/upn2SEm05JyYkVKhUXdJsXNIhZDsNa8bvOF+0K+X/Gxh8JMVC8YyHZoPSdCjCLSYgXrm06BcVWxqcYyc+yrioKQRd9eDHI95ORj1Lm+6lUPfp4i47vrzvu5VBADZM1m2tklHDKExsOcDHNxBgo/D1IpurU+phSiTJB5EmbRpjj0THoJZioa3JPOXN37LFDYLqUU23N/n0hbxxe3Dz+16F3YAkV/kM4Clhqi77xJ19Fz3wlh9hcc5Rqn15Yqd/qvwwn3sI17d11D/W0UsRnLWXh5xb7a1TZ6V2ZB2xQNxV+/XK8NU9M+x1tMjceYarrNlSXMWwNP7dZtH17d2qsHjt4eS/GXWc5OkMT5cutWrMb7lVh1Z54kmNKWzbWySjhCzFfqjGiTtGRaToEIbaFYD+MhEiEgmZANcPuWzeIszZYRSZa8LCkVZfafCKJfKgkcvvvElNS1sZTNQDD/X8jiC85CaWLy4DlQcZicbTKa0JWxkzFZdE0JlkJI0cKOkzUl9kyoste2KlyLyG10ZvojqOrTD8sWrWkZ160iU2q9po6YV1NSasRttEyi5QopdiRRVyxi5Np4nEgWSxRcipzdoP0D1UPVtKUYLNQEBldDJWROQqSj15klv/74EAAAA2OZ9XrODNsqu0afWMIbZrBo1WtYw2y9TRqtZwxtkSW07tdtbJKl2CA4qVrCgAt0OBKhTNa2mpL3jBF660ZiA7xQQyd84KduEudDsBJg8diG3ILyNDmrNPcsO9KEZoRFqXC/WwsUmd3KjIk6WtAIlSPTTSIDCdk6QUaHJxZWQ6sd9bZXipLQvYarbDS5lUT4Tm7Ue3dVpvtmFpNbdP5c68GVm//eQqGKi0lH0+tplvmlS0FvqVJal6o37r/Ns2aO3Caf//////////////////////////////////////////////////////////////////////////////////////////////////////////////////////////////////////////////////////////////////////////////////////////////////////////////////////////////////////////////////////////////////////////////////////////////////////////////////////////////////////////////////////////////////////8gFImWy2yNuIVqhh8WaYiiTgMdvFXTKWS+YfKjJAvlQ6nWWuFXE4qlSKxMyWGWEonZlTxkFVOI3TWI+8Er7CHnt08brZVXN7Z5hoTAse3LIQyhDlhAMcP3csgPRwiDSxzmEaKNgsqEi1drKGMPaTVGmJdOYZdUtEjqqDhJn8xMU6UfFWm1tTnWMscXb1ZO+oxCilsZEuMSxmNsea4y5GNBQz2RZlaFjB5hQo5JKSM1t21klTJVEuYFF0NAlWrePAVIFQIUHbDhGKLDQahRap9PI/koTTVC6YgJeQYd96YtLFrK1SZ/JRGL0VxRDlt6XNYfCmmoesbjENOVSYXIrG4lFYRMQLBEZgVIZlwsl9H9sI7PvDbqu+qtA8NVorUsagl+rVT7MYpJJjSWojhL5JnewwoLd/LCbpa341t3NY16e9YsZ6tcx3KM79NndsXLGv1Zzz1vDVJb7nnjj/P39/LL8t0+uWcN61EcqSkma1PX1WuY0tz8tY/9nOU2bWuUN7GqSS4lLZtrZJUZV3Rcv2ZWYe2YYcVdZzlFEgG6MHVooSjLeSqUM1i8SZLAsZXNA78vRJYwkTC52/i+z1RCajfuHR2V/V4EXdKrM9T0hoTXV+iY4LSSP7r7TT4xcFKErFxZEBWpPCamQTArsltEdLC06aHg6NvH9oHcelyFtpuv0Kp/d95txu/PN05tqW+YmGKyyG2V7n9/XL2vKSvenebavX65TnTyFuiWXvtt5gSsL6fTu+66ZneXUxn8y96NP/74EAAAA5jaNXrOGNsqAxKjWcIbdilo1WsYe2y2bRptayltkSUkpdbtbJKIgC/rrGMcI1zhOHR3da6oYX1dp9wS00yAwcyKXGaw7lAcE12xKdiFrvs+h5HB/KSTZvrTx2NVmIT1Lqgr2qFpNuetfLzji0WBGKxkVB+QHXV2Jhs/ChcySSojrG+YnCvaJ2qy3HdWhVU1OUOEvP3l+JZCy7LJ6wzz0Zzq+kzbGeocz1nPRUvWa9+ccKUK7v3nr25rchxitrxxt+/91/zXqVcfrKE0xN2mr1YyHb3z2GrOsQ////////////////////////////////////////////////////////////////////////////////////////////////////////////////////////////////////////////////////////////////////////////////////////////////////////////////////////////////////////////////////////////////////////////////////////////////////////////////////////////////////////////////////////////////////////////kAtEyWW2RtwRALbf4KABTF5U2aWDVIJmsZgVP2HWxIT9uK/zJn4l7X4dfB0kz3PmmYu8MuiGcnpHgjU5TRW9dtzk/cm1U5daqVrI4Uc4YISDzxD7gczOPEY4QgCqHQurqJDg6Vz+x+xM1JaTUXJg4YspBRqoQSRKlOPOYeW7SkswrcW6IKrKvXRgoZTjB7JYrLGoxzwxsi+YirdbXdzLKi3LQVldNKTKkkslXa3e2SVs5KFa5csqtDADJ22Z6FwEToezFRtm4OFrMmIntfdFn6La9JOj6SqfiLxFdoqBvpTlGpVXypErquNRsb5P9K36ykdTPKMtD0i7JI8xnm6xmKoIu4TYoKtcaA2PnNcPnO6pbHj+qJcdfcWZikpaLjESJJBfPmfcj3LlWl4Wpm2XEmtz7zA0/rm+WWaFuBGkpLV5ilMwZYtJo7rEubWi6z5d2i61ir53a2sagy0h3rSDb51Chz1eRYN6SQq1kxDAKSacjtsjbjV0p012TGE2guAWsYGkBmuJbLSgcLT6EZYDWb9h6sGMPOims/DPn9Wo0CC7b8r6V5R50dEz53obfeQRiISmL36RMSRW69JQmkB9zLRCeOk6sJLYK5l5oURAqPHCE8uozNypi25NoJ7dQXk1ODPZiel5GkLCLf6JjlKuVQ+NVUrS20Xhcaa1lObnwRLRPUqqtr83V3bDISmomq65LtybbV8W5Oa9teO6pvUUqRnJMJv/74EAAAA5LaNVrGGNss60arWspbZdlo1Os4Y2y3rRqdbyltiSUkptbtbJKmSoG+ohsIQj4KRVzfp3oYZ04UHPxMJE/bjxjvIOgB3Ey2uhC2hVk9WYIgL9m35naTd+ZTltZ9lLy00w7H6p7MtOg4QimkXtNxnr2HlIHaN7AilZyxdd2GdsvdsmVvStpR7m0VbvwvMnk7jbNlDX3irKOzHRPPN5V1OzN6w78VaVrurmP789Rernz1WnFkdHb/tm4+7Vhxa9KX6qqFnnbQOtcts9/xY43NoL////////////////////////////////////////////////////////////////////////////////////////////////////////////////////////////////////////////////////////////////////////////////////////////////////////////////////////////////////////////////////////////////////////////////////////////////////////////////////////////////////////////////////////////////////////////////////klNtTWba2SVHVlaqYFIDg0PgiRyJKwtPEg8YvqJjQZmIaRSx5M2xBLTcHHhdCl3GohTS8RhrhuckLYmnQ+8C+5C/kbh2mn7zTqs3N9siMhRE4RPpii5lWVEsLJTSZD6E8tOEXnoZeMe+sygq2oTJCJ1yL63FiSaBqG+n5T09rHTXgpizKGprxqVzajO0aOVqbO61moKTrZk2JzUlbEITji1KPkzT1FPPTM2al7yFMMrQlN6MklpKWzbWySiAJDULCGkSFxikxKRPMt8XoCJYOh4cCfpTE7AgWAF+yyfiq3GksxrIQyOjsS0cctyj3anm5u5CyQEomKRsmUujTXnMqZZ01whOPsRTqhwlaNa/QfXuYMicSVPJqOoERly108i0x2p1WFKd2ozdu8b8US691Dra61/7C23qv4KdBt+sxSvX1xJyh3bsSwxd9qkv8/SKWWdpRzKMJuegb7W4dp+fjVYL3ayt2r1Ziicg5VkvOEotJXWXa2SUQAjatIL8AEsAaiHAkpgJJErBnpgwUCn6aQQH4MyRbghrohKXW3dzXUTwo59uE+VZUu7m5W7UDx6POVZs8jMrp7bGcZfq5K6ZjEwuMOgwmRo4SczG5LlURGnJepqGZJxVb2cpRWThH5XpgqQO/QmTGI4tHYxZRNMR60pSTXcelJqWq8rNmjtq4k0gWahHnEnqRxCWnCC8GHIU4pksGEs8Io7iz4vTnIuzKrbY1lWclrP/74EAAAA4MaNXrGGNsru0ajWspbZiBo1WsZY2y7jPqdaylt0SW27rNtbJMWeQbuB5hCZo6CCyy5qhlK7TVS/8ZWCNVX0dBGNusVjzysswm1dPxKI5BTfq04Y2L0qeCqxN3JVNQxIK9lsdDIZ6xZE52mT7CEvd9uvQGutHlzokHDiChtmsV3ZveyTvpVfSf3KuM3qyzmZakCzWW7WWfe34810HxYxyyaUrecv97Q3s76KlfgZ6jluZbO2pXt+PhZPqtnLRULY4qo1RzdoOl5tuGDyEvO/0oncGxYeOpm///////////////////////////////////////////////////////////////////////////////////////////////////////////////////////////////////////////////////////////////////////////////////////////////////////////////////////////////////////////////////////////////////////////////////////////////////////////////////////////////////////////////////////////////8lFspyy6yOOlwojAxEKNH2OcNRwiisKwS7WbZInOYsc8wFPw/Yl9xeTuXIDepXTiMRZ5EyIAanyt0EA2J6hUTqx+ljsJktOwR15VMamdx9o7qSqNryRVnq9iWRpMJWZT12pZCc8nVU+pNVKUI/Y1kXapVZSpflSxaAKFxUQunGM2EFmFFJOL7VJ1WfbjUY5PYeXqN58aowwobpTGlqhqzcFoCW6PQXtBkl9WOraiw4STE1NZt9ZJkCNCj6R4ApijyExfrOFUR4zV1pgYnaxOG88vrvVWjyl6ebSn0UtlMQbk6JYLivK3Yaa9AddIW7JqSk5T0EMW6GrlWJQAlAYFREvBkTFKHV5KNAULiyJA+hQ0H49vQ1H2H102euofiszdxyKBK42iavW5889k3iYzI3axsTfGsxhiasWZc5tmzJxjbzUffl7S7HMMSKS8kj88ZyGJbZKHrp2dsLFhAlWn8+n7r+VOHTy5OPqV6q09hOz8yXuEptky2Xa2SUqg38XaHADY2gXDLmQK11L4ePkQaHx0PDrdQ4ylzdukjzuFAEeZY0ZPeZa88EYEVSl31oZgB1KKkZg/V2jnrEOxhnlJM3b0yhXKF0I8mQqkD3TZUQsTQ6aE6FFqAjc1NTsNymgOwSYZS5qLDU4rkx9NZluK5AjyS6tNUykmIiXKjxL1MPpRjs4Cvr2mzkb2tphtDCK0FsYjkKsuso1PqHl9eRq4102EJJav2/sGSAo5GxEoEP/74EAAAA6EaNVrGGNso+0arWsGbZgZo1WsYS2y67RpdbwltiSWm7dbtbJKuRS1YQ7pVeT6flJkiAFAltJSrWWeL0IzmCTWbLmoSbUsY/elyvGuM6e5uQ8Isqk3TW4ajmMu60ij/Glnrt9l+/p/pngpXX2XH1yeBY9VIOK291ylAxPt2kDJ7yqoW3tLEDVOlnWsfu99mWUntQp71fXc1b6rub1ilqN/eBNLcuvOWarjETHX2GDH2fv3rmrsU57apVGVcicpSHrVeo+9Xpdxibux5Vy0HVgdfe//////////////////////////////////////////////////////////////////////////////////////////////////////////////////////////////////////////////////////////////////////////////////////////////////////////////////////////////////////////////////////////////////////////////////////////////////////////////////////////////////////////////////////////////////////////////////////////9EptKWy7WySlsGmuKFQYGLD5ZE+ItPL2qXOksgtiq9YIYDyGEWpddY2xW6wprimFuQUkIBKEYe141jIvtLjilBUysTVAw+SZV8ewilZ5yRi0CO2HhLCpPlMykpFriTITiWMtMk/qEs9baCabb9dGIpkzwuiu6SntvpkRcZLN893omPulEAKmS9oRtzL6nzMnovcY8XSQI26SlUT1mugVL3myYyUokxFXa7e2W5B4iM10xSUdCZFQrmp0ojF8ZH6beb7BlZpWgmPbdOJ24CUbXQudPmZcpmihyhVbKHar0wLDrQ6bC3RSPUyoJu/hnmAV4gBMF4o0WFhCdgiDzKnxErVZJRIOJIZX3fJr4yohqOkUt8s3Mb67Tj+LP2YrF7ZRCosbPJkyE0bIZEojUfQnKioKKifCMUMh9LNnIo4WIcMkxFGlk1rEBpzU2mFx0UIzIiECC1wZpZbYjRZUKiHItvFGTUSLkkpEyR22RtwtsgTTFTqMpQzgRQdB1Y0R1fgJIkcIIRJr0sAyoaZSHAWTGSoN1IjZkAVDnBT+LXITkQaage2MT8o8SLYh7CMUEPSyWVr+VfYrErWyZRjr50fLVBpDJZsamIhSWYT1FjSvQrSlEmKeHVQLQWkfIELaxLJCfQqXrdom8jJphVxhepUgZn8UVio551izsF77ZzG5JxjGrUQ2unjNfDHtRplJFmubj102LXtJZplrJsOSs3LEb//74EAAAA4wZtVrGEturmz6bWcpbdcho1Os4S2zCTRqNawxtiSWkrtttbJKSjaS6ogqWGo3BQrzvs/yTcXoFaVvygWfDzK1boGZQwVEhC1uNGyzcqf9WNDMpVOSFr0NTkozVZGJZnnLqm1R9vxi1mqSRV6FnUmIQfAYjSU8vF4qrQYYaTXOKryObjTOXDZ70nJs7jSOKC+ogrzWbT2va0MqByLnrZH02qsYY+MavGX+Fp4upkmsJcis0vLq+lVMklJ6qBRpVs2h/j6keR305ahlC/////////////////////////////////////////////////////////////////////////////////////////////////////////////////////////////////////////////////////////////////////////////////////////////////////////////////////////////////////////////////////////////////////////////////////////////////////////////////////////////////////////////////////////////////////////////////////8EEpKSOWyNuEobOYZMZ0ZnAoWKSbaKGKqwO75bJPgVEJwZY/zJWUMDXzQyqadwLDTlDKIgtVqM1OyOP37VApljXv0WM/OuVFJ2pajC60146hcNzb1JDS2vtNjIqz4IqRljbdyWTRxqFQ37s3Vb8mXYShkcdO1D7bF1THQxmildStSMoSTpeDcWaknBiNMNn9QlZdf1WyTpFEzD7k02106UlTTKfZTR2pGNmk830uEoktNW67a2SUBCKoqCmagIEQgxPlIKXDoKRTbomCOJtomhIzVMPFsuuv1pkencB9zrt83GlBgEon+kcHao2ny8t1N5zeVSO7S4rdmKl4lK5TaFHMiaSgjsQXFuMiNzHJtIByR/Emll25uW1fapJAv441S87cdZPFEo1HVJ0tKCCl8y2VndCknGGrRQH4RRii9UPyXgsq3KdNtQcweUJUjBO2em06tCjDaC2U5Ey2RYgkx0LLaysoHZ6wSSklLZdrZJUUF3v+JEwAtOUKROZcTCYGDhzzRtAWv1F4BTm4NgJl8tUPTjYfEsgCd9ad4IFXGp6GLDgM5l09NqNwmd5VjUzfZzDtLKrE8sEQ+uekwsJTJY8SrampVouULEDG+uE09dYW0XWali+y3MKTsUzrDx2fXadd5+JY4q1qJ9hD2xUurOGmuRxQxpq1dgzlETdGVmwxPnXQvQ4yvg4wdhslYNaU5pZjnPsLussfspM1yEkvGspzdvoteVvN868P/74EAAAA4tZ1VrOTNurK0afWnpbZeVo1GsYS2zBLRptawltiSY5LdNtbJKlsn02IMZZabACii41Di+4mgwVkY0M/gISO5dXKXise39hpoDM7TK2AoXqLyKNLKhjP77iudK6NaM7nhTxXOosaW2728izicGNJJMmccdGeNKTNPJdKqDFlTlZKKbHZ8d+ZyZ5zRtyZPTR0yZdd12LmbTgf1ITBSaqBji6dzE4W1PKPZ6xdw7MeiZKBnIEGMlhF0m5gtGs2cgW/K2mJ4ecWx///////////////////////////////////////////////////////////////////////////////////////////////////////////////////////////////////////////////////////////////////////////////////////////////////////////////////////////////////////////////////////////////////////////////////////////////////////////////////////////////////////////////////////////////////////////////////////////gEJEyx22Rt1PZtoPQGizQb0oJowoK5aBSltOSB4UXcJM9SITEyqWBDCDH9odhCmhidgkzpiZlH1EORbEpK8Z4Kf+n607tuOVKyRcgLpFm4xfBXaxK5KrTWWD5iU4xrcuWbscl2cjGTdL9hNRVPOz/3Pna063dUbjsamnJnwVWyEY70Wx6mRk7M1unVHG7+RVF1E0ckR1IPyKoVpo3qmUEGG0TcWrDxovi5UFaJyAE2pdNtbJKOjDgQWPOS0KIoSq2knBIKgikiwtprjB/4egiGqSsyqhXlHUfSzQZpORW6ukvDs3ORjTFI0/D6NtSS2b5Vj6mMtuU8312akpFAxEnKoHooGQ/4IiGzMZwUHIXcMgYfKL44WUcPuZbTKw2PichFAUehhNI0Q6Q2iyiMueQM5KS9krSSKlWkDOTYiiTPqJqxPQLIkzDFNzRznTCysBEjaQi6zTjJAoibo4SPmeaSWmXmnFHAVwacASiTJZbZJHUy04GXo3mkhHaDo9IQDQddCWNI0kvAn1DAsWw+j9tyWgn8hrLa0ZCH0s8w9hAxNWOk04yqLuwPOr2ospqmyw4/lzeVSqDrasYZqqrpRmuxc0lbWxV/gdM1sU20sUgo3dYqy2moFiUkXs4mQFCESlJoVELbYpJpS1dCZWnMZJUYmEWioVwMtolMnrLTKjJy9jJL+K0d1iUWrsnFSNG4W1WYGUJLCQRQkAeKE48KzUkQjVc3RPJH0xAQnf/74EAAAA07Z1XrGDNuqGz6fWsGbde5h1OtbW27ijRqNazhtkSW47tdtbJKg468OBEBhDtoDntX8jeJ+SPTcTVXy3U5KkziNNajKYagZl9O3sBvBEaC+rauPGrQvBBbnM4ZG5TqQXDvPhiWW7dTKwTJDLZr2jDYrTm9ZiWpnLxA1KC+ZzJvWaFJ68G2z2Wm9a2pXj4+lTeFxFGu/6WPH0+mPo/UcKNppzMxO9rWyMiFLzYSold0hnmHQm5hS5QSKSdE7J06T4///////////////////////////////////////////////////////////////////////////////////////////////////////////////////////////////////////////////////////////////////////////////////////////////////////////////////////////////////////////////////////////////////////////////////////////////////////////////////////////////////////////////////////////+SSUVLHLZG3EFE8miAwEYykZcehzYql1NoXqws3EZhzXXL5RBnTNF1ufKkN2sRqJjxKF8ZuPqNr/xxlr0Xc5QwGB5idkFmvcf6kmZzGcE62yDk801HCik3jmkZaFvIuUT7w8rG1ppy0e5VtN0YORLRg0nqEyeWV1wbB6N3MMvD28/HfyXCOxTG+fZWh1LRKR7KeTfWUnMXRiGNJtn6bsS9wQTl9RRhJVJykUmpdLbI24jMgUmEFwBCSN6PZWo6ISAJIGcMGkHAJobNecZosYYCYOQBqKAYLVQYpF6VmpiYeY/Bm0l5fOmeBsb/v+/78N8014DARI3BaQxjrxthmoIjcHyyXTNNIwgNQvDCSKsVOQNS83JBqQCcn0R+Y0w0VVzSh3lBw+xYlpLW5Q7F8rPbLodS6iUPOPjh6yGc4u4rfd7DvPV0w+3a615h9VFNfSTYY9kujr2RVTLWumbY+ta0XvoR+UhlQCSipI5bI24spgDhGAADCoFrwwojum06Zm0wCowSas6WxBwwBHixE2gDVga6kuvZsq1EvhdoagRyeF/lVFCodkcAPXA84osOFkST/uyyl4M6zUZ/T7zDPiSIfN+Yeparrue39LK6CANxV9oZhNJE7WU7a1Zp6LClYwtyPV72O6lvOiv2McKr6fS2L/MrO7F6tjuxco4cpKe79qzqcno/LKb88ZdQO3apt3rV21GY9VkNNP157dPYrf2lytUs32xlq/vWHzUty7jL6mF+rcp6tNOzlnHL6et/fxq6uXb1TU3Us2//74EAAAAuXZFPrOXtu180anWsYbZnNo1Wt5e2zWrRqtbzhtgAAAHI3JI24nu01uQ0ysYa/CgKqzOlUDNFJhSYYLWpRyhPLJyKsMSKYbeG2AiAEKTA4Zu8mo2GPdS5TWfJl0A0poNPzmNNOSzGcyxvqUilzNmLqRWxYUGIpXJFNjUvsDxuvMlpY0CHOvpWNnLfE1fFm1ib7RcTXg3vjEaLeke0uqzTtsC8u7ZhffxBtuPe2Nv65vm9K43qlN/UfV42svo1d1lpWlNacPqWl8V3vW4MStZrbzn/UeuVMRP/////////////////////////////////////////////////////////////////////////////////////////////////////////////////////////////////////////////////////////////////////////////////////////////////////////////////////////////////////////////////////+SSSlY3LZJHS+5c1TcCAhGRDU6fa6l9tyWDXAJKziCQx/Ag4Bw3meVdac8Ntlag3WMg6r5f9QsCncolRP1D0/NDgmBZdpYYe6GpdTXuU8pTdK540czAXzOVLKt2KbJ63yq2blipLLmdurn+27Nr3cps9z1j9z6Sjmn6iNPKZHUl2ccwpbWF2eppI5cum6SCY5MO/87TTMxcv5brLGjcXp4lRQfNY518N97uvlNfhhzX9wv719epvuNJG4rZtymfpNZzeWdy9cs8vZ9jOc1STuOdfV/dakpsLxJSKU1ku1klYiW/TFMZBU3wcBJ0lYG0JFYhAXrT1M+jBo6S9AyEHTreyrNQVa0ggdVM1TZHT2YAQ7OJF5dZu1q0TN6FqdmejcXh+XP9JqTHVVViJJJWRz/WrPqoxlU5f0k4DcUBgQmgf67JyesVWMkt4bjSyspKwR3CryeDaSz2768GHF05WpHjQqtjqLHxJSeXeWqI/jNUOmbx5tvmqksCaNGiTQbtcaezbeu6VmkiXrEjxr/+eJLDvaN4dqxc4hTxfmla6iZn73DhBxmDYkpJK2y7WySrChAe3gBAjDy0y8AJAJs7JwSCCQTOJmjEUhOjxdHNeiF7caKiRivuiMAnKFMYTUuUCUJwtZwNI5qOFu4EprUIzqwRKlmRmjfuECABPufeB/X9m3n3HPp8rUHpG09+/OWaeWyinq1b0r7Kpfny1U3dp5i5nM2O1mk52s5VhhT0FbPt3OdsV6L7vzNSzTU3y6/9utjelctmMK9egwx1lf3S44dy7TTNLYs5cr/TWb9L9jmquVNlj+Vqnzzp6mfcs93tVfrbq1Ndzz5am/rVKa6P/74EAAAAumaNVreXtszy0arWcYbZilo1Gt4e2zmzRo9bzhtiSUmrbJdbJKp0zyHAALAIHcQvY19H1w1/LDg4AN59DaAxhyGNG1VHJXcOx1jz9xGMGQ1OXqCcUzZpQ1LF/PN8DDwj26sSXtUpn95+FanUoL+KtjiO6Oj3k2sqs6VlctT1xVllzBq1QLRmLTa+8WBiZ9h/Cx3DGtVs83d9i3dPodY2JIvxd/S8GnxEjW1GzJBpT73CxmfWb49PfVMzX+7WrPXE9s1jVr8YhwN23LmPDtAtDtfEt8Qos+dfNr1gzw//////////////////////////////////////////////////////////////////////////////////////////////////////////////////////////////////////////////////////////////////////////////////////////////////////////////////////////////////////////////////yS0krbNtbJKo4uhho4MYNYGMR6S5TVVWLNrFUqB7xPC7RQqXpgrSVNK4CRGiMxKAziXMagyyh1X7QVZVG1vMofFw3/hiGbkvjj68f6RW5qmIPFKozNS53o7H7kNSO/FpfMwdI6eSyivb1b1q/3Hjd5j6nMdTmv1rGI5cbtW7jVxsZU1q9XrYaytSrDli/d3nnlTZ02Gf9woKT+5Vccc9TeNTK/c1T7x1lS0mX0tjDXcbPafm6t6tzD944UuNamm94bys2u7wq4Zdv5zPf/7+ZABSM0butkmS/V5EBwLZiRECKkJIgFk5bFZhdky/PM0A3KRGtqd4RCVoB0znqSmjY7PLdSVlguPMLvcezYr+r+OesaeFbvT9JMCKAi0rPVw3fDkyUnerhtUeZtY3Hd3jR32aolivHvM55h6ftmXt7woUbyRO8tZrpqSa9o2MYgwo+pf4GsVgw7a1W0aJBpPe72Hme0kdriPY+YUeJaDrFfJbcN51PRROKu3HdMsc44qvc386nW2Vfjq+MyPH7y204nnqywwwSSCZI5pI24hLSFWwIQUzlXOsADAxF1QEAlw00nlIA0K8JaV0i8EAIJ1JlyaBLZOhY0iWDOnddT5ruX+lPGY1VvRuhjNIaBEgwrM9Zo4qlafiDi52PxV0iThMKQUu7FS3Vt2qlty3oQ7amovX+cr3rNarQZyhQ0aBu/21umws8mJ+rzCbeSvXktqN0md+MxHLPOrhMxam3EbF6McuSqeoaKpdrSh1aLOzXllias0lNKp/Dk3lN4z01Xs9+pEc9ZROZqRiau36X/qSXdXPCWy+5L7cvrSbKamb8p7P3rcUorGpTbqztWnP/74EAAAAq6aNTrWXts1U0anW8ZbZs1o1Gt5e2zprRqtbzltiSUk7rZdbJK1EoDp3mTHGFCFDVUiECTDXAsHYKnucyCNTwIOsE4iq06+kdVnSxa/K3UEVUN9kDNE4US5RVrf3CeM5hTnHC9hu7Bv5cwyPIVsbx9w9WXT2JaG4SQ9sO8v84vdlh70vz79da7nTUPc1oz7NKfFcQ4UB3M/3bxr+vzbOaybhxIu4GY73wrx74iXj2i5m3BmjbixPeDSeBG1f209xjD72c2rNaPNwqbtGxJiFVv61fVo996lh4eZ//////////////////////////////////////////////////////////////////////////////////////////////////////////////////////////////////////////////////////////////////////////////////////////////////////////////KTaT1kn1tkq/R4SjqQxEfhKyAgFLot3JkLW4uGLPo8vscTRfp0B4TKk407EuXVij+m6VWWQ9LCqON0f35vLGZLbybOzB7x0kYL6wDBK73fjZYoRK7S9ylO78Y5dtzVLFnMuYRqllte529OUPMWipY3M+4cuXqtPYqw9CbbSX5s7kc7i/rD3onK9ualtuWxjXNXMsa9fXLc5Wu4X+PPlVw3esY455T/Zi3KpVh2rf3jletz+OW+b12lo+6o/1+6epT3tz2N/L8Pu81z7M1aouVfpfysXcAAWU7rbvdJcm0uR3DEAMZBHAGQFXGy0yFcbKoQO2ha4hBDkXZUacFN1mS8UKVcMuVuMm+XWowzFIdl0YmK92ljr8Hq4PERvB2LNHG3Yo5uZtRUegN4+2NtV7ZGRTurfDtM77bD8KLDhxplAgnr8e59qhMJ9lUkbbe/fxrwZYe5I9LWgTUvv4tvevLus09LSXl964zEfT+2qRJbrUDMZRskrjFbYivVigyoWRnfQk/MuXyuVKuiMcdjerCvZ2FGw1ylVRFYUs25ivVYtMRfGZcsCsfv1YyHIhjzBSTbe1t/2tuKgIXIZYYMQgU6NODSYEVENGzTkM0vhUEMH8AAFNZLnTpcN+AgJSxoUBM6UOk53xtReaHmspqK+r8fK5SzOx5WR16eAXZpK7THOwanUlZJ8sacmsX1p31jcqp45VblGFtyyV23/7MwxIO1LMksRpfaJNPIrVa3Tdn5qXSuawvLwtbo5TSS+LRPClu6t1O4UFi9W1LKC9ncllNKs869qPvFlKZbWm+9qT01jOR7muYR67RRiZtbqwTunp7uXdw7T3csbs9K4lH8rdFKcL2Hal+UdlT8xWkqS/OUwjUsjHyqBaeaP/74EAAAAqxaNRrOXts0m0ajWs4bZsBo1Wt5w2zvbRqdbzhtiAEk7pZdbJKimkRTB07IkWy89hJKAgxNiTmn+aPmILK0OK7qnJcJ44bUFhxRXhmERDPqI1E0OB4jI91aR4wtXK7HaDDC5HKDvcfGAjoTy1YU8RjZnFy1RuiS23q8+s2zTPTMaM9jRmXdJoUaG+w81Lpyu7mbpLUVDL799fE1ZG3WnlbU1PbTvdYUPF3Gtcud/hjebnvmHeaDm8KHfLk+mp1dPuTT6aI/tJqFRS6xm99vKwozleFmC+jx9Sstrsv/////////////////////////////////////////////////////////////////////////////////////////////////////////////////////////////////////////////////////////////////////////////////////////////////////////5ALSVsk2tklQ3g5upccRjn3LSN3KAahAcOWO9hwX4dhW8NITdluCmq0k23UdOB6IHkPNDMWi5UEgazfn7Ha0AFznku9gvuctfqvejV6iFcLMjVmllU/nN3ZHT73MvrG6kvxlluvuWatSHHCIpMd3NY2a1y/WkVneNSN7w5nR0Gdi/Kr17PGM5Z4Ut+ZylVnCt9Jna+rjVeyl3lGKnfldPayy+n1L+W8KfuOVy/jhTVMuWJy1lYs49nalu1UwmpjL/rXa965lWyx7P/RZW7We612xXJJTb3uu+1tyRrzMNEkBUZEZI3reQJrZCBRk5CAmUVphIC7IcvGhIBXSdq8VXrgWpLpecI8muUaXDE17vfKpy9rUSMypb3KWJUfalfP9TfSEz/8tUM3E5zWNHMTGEtm5HjTfXo43Xu0Gd+9Zm3sqX8qT6azu5WzoKC3jYtU+UspozlRxzCtWl2V/kv/HKduaqcxp7c5L6tWJzOFBrOrX3Oazr1v1T/bmZDLZZ2frzsk1L4flMYu2srsX721utnVtS3CR8yl9WVd7b5cpsMuSbHtWpLoMp4a1aJKaTutv+1twiBVjNqYMAjAgVkIgCEhR4EC4GJBD0MbMMkQMXoBBIV+VmL2VC2UQmprrDOS2MD/M0blF4wIwFCIXKnAld/CqMrxm3lA1yFyl2Ys57lQmARlhRGgapnHJ13ZykfnCq5emGNCm5TF5VBcU+ZwnpdP1bRMWIampBjet2KeMU09N6eupKqardoo5ORurS5S6XZWZNdms6atX1BkZgfC1Yp+3txvsos6h6doYfjc9Nz9NXuRXOUxKJQ/EpqTzGdDletYS6pRSST01iW55WpBMTc5PVpqvWm6lL9SV0HwJVl2VqmlkzSR+nfSOv/74EAAAAsFaNLrWXts1K0ajW8YbZrdo02s5e2zjrRptbzhtgACSZpJbI26mQ3kUMmhTLS6VQVegPaQHAYDYkZyYNFn9BwEOLQT5gxfEMNfd1RuMkdC34CgJ01kpdyydysunTzo9usy3dnZzGOQJe13Lw+N3lgSapCfZpqBqHBmgxY+400Gus03K4tt733u+ofrGy/xBvNCh7gPPPAzLHiQa0rAlzTFL6+YXjUcYk8O9/q8GW25NSazSfNH7Ezbgu8Tbve9ds7bGT7DAiObXBUssNuc1YcMeAtSzztUGJfVWOzeqct6oiOP///////////////////////////////////////////////////////////////////////////////////////////////////////////////////////////////////////////////////////////////////////////////////////////////////////////////5ASKVst3tklFAAWAIaEIKxQSKkrg4BIgFLxOCoqsaRHA5Sa4iO80Tk6WcvKo32hVXR4XG85TMFqUuXe+zfgSWzARBi9n4GpJ6YZ5Q46pYipkP0X48bSGvto+dWHIGiOpz25UFmQ9+nqTcrytWN4x6BbV3k9cyqU252rXxtRi7S1OZ/Zp68rwp8crNWlzzwzr5zV+js1tc7vss1bzuzOHMb2r9XK5vs9qarXrudPvG7XqUet7j9rDC1+W8aOUUtejyv17FNO81nljNXuVrkXu3ec3Z1nZIARJvku1skpcd325DIyJ6lg6FPpkBchCt63yNeBGBuyStGvgWLYKsoRIABgKmGBA6Z0gPlH4aqNdVqdWd1T1YqwM2OWJ3Iu3eQ1aNST70kvncARqKq42GbKTblVBYtOLYomuDK+q6eu8tzg5qlVNSogQ3KFh4+gwsvIbXq+bxZ2FdtTaw4SrjiLaz6I10gXmTGY6yyeJjWNMz+DRvb4OmO9JcbzGT0bb9hvFb3UZdx4DblzjQY11zEq0RoTjEV0+H8dOtECR7mkOGrWCsrNNl/K7jsrMr3RJKKUsl2tklDAMu2UBbSjFBkx8MBoKxRHEHBwsBP8KABtNsAoRQsQiU6N6ND4x1dBQC8Fd3TbgmMH9pGVLMpo/HoQ+UQZUb6DFKCtNvlDFSR5xKH5E7jtlbl6uRag+7qvZypOteyl96vY1Cp6vMVLNzcoszUbkXcNVK9urSQdT1pZ21ellbvy2VZ0liap8OU9d+aXk5lUld/dq1TfLLNSWySP1L1/VmMSyOTly7nhZ5Ynb8umbdLRV/h2ep41X5KY9u/WsZSyS48s3b3caGWT0tqymU00/SU9XKYwl25jt2zcxraP/74EAAAAsxZ9RrWXtuzU0anW8YbZpho1WsZe2zpjRptZzltiAUkbbbtbJKIAJZ6XGAHs0JiIVAKRKAEjS2ZAmKK20+ckWrah7BGSsDgJcLM3SlxsHqhbpfnEem2pKSPXZDGWNCCpp2PIHh+XQI9sOY00rpCoOG0DDub5jzQtVnVUR9BtXNNZ+WeD/LeaV5WJeu5vauc+HCiw3zx9F29g2s5yz0iSt1Y9ILZDpeBvCoxat4MC/mjvu/hwcXj2g3iTt7B2bVK0z4VNWj5ziPCvEzCeN8l4UHc7yLa1JdfEV/ExGZYFCf//////////////////////////////////////////////////////////////////////////////////////////////////////////////////////////////////////////////////////////////////////////////////////////////////////////////////////////+STElbZN7ZJREAlyqcQAICDYolvSAoAlhcJ92YmL1IODYfLizjOVY3AeohA9bOlHGtHTNi7BNMu9Gm1Wopq5dqlzca2EhqXJqlypqbUSZ+LcfNe19ScbfyJ0c3DdycpI7OYWb2WdL3vaCR2LXb+Geq9PUq/zUzllX5dp/zxtV71vKgzqZZS+tfiVWg3MUuP2NYczqZUGNvC523qls5VqfLv2Pxv/2mzr7tS7OxS77Xz5vu6Sva/6/6uZ8uVcK+sO26TlrKnr0uFu13Xe4UpJKaV2+/2tuFCNMekXEiAEdSvX4RBlpRFNR9whhQ68GEZwKxGUQ6mkiS9EMQya6EaZXAcgHS17Tqar1wxEKfzpZnY1N2o4/8IWe/cP6ydg9CtiuMGEdcZtjP2JOOcKP2yFJWeK4XvGZ3CPCZYlYartAno52gP48kKSBlxiKxmZmpTxpnKOzw47S3bhR+8b4ULFXFsgPH1ocV5b4xOp25/Hy5w3tK121QOnJ40aGo/dnebtaZhhPrR2F3EiKuHGfSK1ket7mxwJG6A+fwIbWn5nry7WCUyTLZN7ZJRQZLh7gaMcA5XIh6DhljBxSSLi6P5EpHZoTDWJXAdykUWDg26qVQACkkJcbaK3oNvjsueGflmduYITqeb7Kn6bjFy7cIi119meJ7k4AhAL+p9oXu1CYvGHIajIoch+Qw7bi9iN7jblSuw9MYgaGaGmr5fDFipyko5ZO7r2oerRXWedLlhau08xVtVrGEou0k7Vg2kvUvzVSYpIIpa2MYn52XSvuUnwmJyl1WzpcaW1TW7sN6pYpfszksp4czsZXblytqg+bxprtFI5u1M1ZVRxiO3pdKbmfZiklFBRX5C6M3OP/74EAAAA1maNTrOENsxG0KjW8MbZXhj1Os4S27PrRqdZw9tkSW0rtrtbJKChnGeI5gzAIGQ0nWgOAgkGQVeMSENzJIKEY4wytEpJpuzF3Ta07iSipn5U1ZGBjGBDImtsAbvlZoKwbVi1mntXX9pGKSDGjzh8gGDSxrjHUqIQsoQzEkcS1KKDJPGux8DCrlB0C7ljrKIlXGrJVqqTKlD56EM+oNcs5SpHJFMmhSDi0RxBdyzzzrwbIPcZZQ2SqcwgpnkfLvDWW1oKSYiLaCGo9BfKLPsZjaoz///////////////////////////////////////////////////////////////////////////////////////////////////////////////////////////////////////////////////////////////////////////////////////////////////////////////////////////////////////////////////////////////////////////////////////////////////////////////////////////////////////////JJcStsm1skqAJS6VAoNEigaRUTF7png4AAwC26HIA4CiyhpazFm6cE5Kk5U1mCLAOAdEPFuHY2FDpRRR0Km56/Hkp7de3emb1PfjUvzqS4dQMk8Q2xOODk4ZbQ23oxwdeeimTsygaUj7DcuswraMMIm33+h59M1DG322mj76lamzLPu2jWNXvZMktF1lLlcO9r1aO+dQKz5NAyZsrmMZ2snKE8hclPIbJNYl52V8EXN2P4pucnCVt5aVoKMOQO8bPsMVSYSSkldbdrZJSQNpC1gWuXEDIy9r9JBy8uPKJcHFlBLSwUafTPQJRmyQDIhLlfuOJly+H5uBwMeKPPDNjkbpWqGukgleFeKVbDbZUFPrEFD1sDbKUEzUYVMismVndKsRd4r5Kml1GFdQec5MYpCE8zNTvLtKoy7lYRij2D8jUT6V4z40j2CiTT9rFukv4tStlPyjNWeTLzQIy8vMz1korm/HUcn0bkjW6WrIkYAcObLkktpW2Xe2SYkHaw5YYkAlEDS0masbQxsdQNSs96RMlryEmnbm4z1x9JdVkFQFTmu8ZrTEtChl7UUA37O71tEx8492kkW69SZvUfZKBcKU7DcJGgFgvp0IUyl9iOosBkjYq9cmyeZ3Cew2TdbyZw2Vh7iRpmuPl/X6zpqZYyyxxZ3W496P9UzXe8N2Z66hQpNWrPAjWow5iXgX1CpfLI6zurAyWoyuc0KC/1nMWMeOpGZVLidzfMj1Tz1cX6FxESodNsRTKdSNSSQ9HPjxeJ9sP/74EAAAA0taNRrGEtsrE0ajWsLbZnxo1WsYe2zOjRptZw9tiAEiZbJbI3KjwoDETEAOArUqCD2DLxSsdF2xyPJaRMsu1ArawQkrAU7FG6DEIU3XOVMFhuXSK3fpr9OVB0X4x3mGWNFT8vWRMKL7JfYsQnOGOnuUp4JY1UKhkF9q9yMnI9qDprXJmai7GnEdU3G51k5w7cFxXsaQM12zjupPUGaiBOYyRCQZA2SmyRImcVWEEDIrMiMYBkAYdL0K4gSfgH4l61AkiegLIikGD0RAQTYbWEaGkel25f////////////////////////////////////////////////////////////////////////////////////////////////////////////////////////////////////////////////////////////////////////////////////////////////////////////////////////////////////////////////////////////////////////////////////////////////////////////////////////////5BMSUsdtkbcQSFwZQgEM4aQ1Tkcl009RwA+DIzXdw4On4uOuuelcSWvC/LIXLoDISRWK0uTKhinqWKJ7bN6+99eds7lUQdy5hnvEKG0kVmVHWbVEju9rIPK7oQQSL3vK740rg7xtk+yj8GL2ZoTnNXPKNtWDeztr0rR7OKKU64inNJC0rrHmFjzZOUWvk5V1NPOU61UWHumcNlXacm2y5nOm9E+lBzPIv3dMVPolNJW2762W1Jotur8E1Av0L0zHnUGWsJFaXYLuK/aIofWiyYUEPStuko4edpAjMzd9+BFhrs3CLM6/jxMhTEalIaBYeFtGhhTCJRWXv5JHM8WJ5LOsMjuBqezPd/eDdghxHbumYsfVbQbx4No1Hzk+nrreaabFRZkap5Y+oSxJph/bct5anwCkHw7LYcCTSfTbtQGW2w9R1a/QmNK3OyFO1Kq0bJE3Cgn0nXSddJJyVMVhiqxEn7l5vSutA9pZaVxDnjfdpMV+6bvvxN49fNOCAyVJHbrI3GhKjQ3TiLrCy4NBdVL2PqslMNGV8NFQSEObAgmZxHYm5bfsweSFBJ5bBGEYEJ4cvyH4vDT5RqUONAkpaxKYHgCvIMMpt/AlhTif2IkyDjW0uYRgMZbEJgp1Jq6qIVkJXk3Raqht3YEzPDbJqQ4WocRgVZzJ9OrCy1wVpMQDoQ1C+XSAr1NMuJt51bUezW3aeRZb4n2rq4vabOpKvZ4V8tdLR4UKJ7azl7XV/BzCtAzLAxD3W0CHmuPjGdbxbOb63WBm+Lwqbev/74EAAAAt0VtTrL0tuyKn6nWsPbdqho0+s5e2zj7RqNaxhtgC0k5I7bI44rLBtkVAAzp1KMJWqkctADBkxbklmpo5gBEhZCWk4yeljlXdoI5FU1XmH0RM1bockYsAMxVRVBEYn6pZ/RubYjJkgZRyNY0F4RliS9Pv1DyaMmZmyFE+EKpVYwaK5GWVUG00ZRLdjep0aWqjQ2ZJhUOCUiFh5A9ALjCpwiDRNIlCqAtmfbacq1NpnyXhBuDS83/1FiihSf9omhteTfrm/m9r///////////////////////////////////////////////////////////////////////////////////////////////////////////////////////////////////////////////////////////////////////////////////////////////////////////////////////////////////////////////////////////////////////BJZKkktssjifr6rwCgoeAHQDEQNmwGIA0EVAMM5mFFK8b9JGiQ0fpv0QXGfpZ7qbDIutqQRtYWOS6vE3UZc6ssacxSVPJDipWBS92YFypI7ZU5OU0TpvYWBgTpPjdQhXItWOc3paHpO6vHqoh+lyKmDMmB7t6pIUaNGxVElP5xYjzbWKGmCXoapUbCU0RXrBrKtmgvYy7uto1cMDMsSR9MTcrTldvWN/I5wu8tnW91zb3rXUfL0ISUxSNQYoANYIFGXIyW3Zh1o4ASSUlk2tklSoayjkDgWXHYCAhU22cISzFUSDZMkYyhx0aJApfC38fFkbV2hQpnSCVtZC5Dhjko0zYuV8Jb9xPOKWPkz9O0/TiOhEXsjzjsI8FyqFs7W58rZILK1peGhUWz9hdSsW3qYUMeZtUDVCe2khKxqhRYsCFV4umGWieu1fGCRKViNJdmTGbX8OCrU6srlnVMT3ZGZ7Gq3R2JzbLTWkYKMV9qXffPXGZub2FyV6elxM0XaHkOfG7SNmbR/JSDG3JuA9iwoGawo95MZxJpxgx6NxBDKclt21klBgZdq4ktDAlDuu0zpePBXbRnbO9I7HL8ofhUbupJOVg0xJuNyGAHlAPl3O63RUjlETG2ijKZlbMJlK2V8s1krBGHRvChcm7MPS/isr/xj4jli5UVxiULWyqnbR0WOkg03FkSgmZZkGkRWU7j0AS5qrfU0TnJRnIY7Vl2GdDLsn5i+cEV7udFTTUqvU+56v9BR1sbF7HHdnKipe3rOEVi0SsSaWUtzkgorNqtaq2LFjeVDev401W3M0srt2rN3C9vKMWKmWdjX28bF3C5ly1nb1YrZU3cLOsbu9ZY3P/74EAAAAr6X9VrOHtu0Sz6rWcPbdrtn0+tYe27oTRptazhtiSm25dbvbJKhOCBiUMeSXoJpJ7sJQ1aUb0iYTUEviYmbRljj5sfrrYWy90NyxnBdhpU25DjDl2ay+mjGT1VI+IEyOW3qbHsSnoYqQznkewzGEuyHJ1OuDhAiJ1gi0+4HrpiZ92a2Lytdrw91paSSua3cHXm04XpfVqVjxaxcZjQYcO1N4ex8x/AxHtncWk2418QKVliW9/XWq6pXf1CrHpqv1vcnie2dZ19VrnNKWnEykQZZo4Jo////////////////////////////////////////////////////////////////////////////////////////////////////////////////////////////////////////////////////////////////////////////////////////////////////////////////////////////////8kppy6zbbWSl9jJATlHSAuaIdkFn2VvEgVcKiaQbBZFFFA4DPGGPJICqRDdUSVy2ISCIs7guKNNRnc21rNMJ1puQNMh1g8Ql061iDFH7VNAkRj4upTHRHb2RSKBzh3uTohaOTDCXx4O1REvDCBCJxNoWSNRrKdVZB1PIq5IjPJE8qPUyPJc3Lo090aXBQtu3j9+3K9yT932KbvNBge8OsDwaUdYjVru17Rq/VKQ9Qt7leZtW8T2g28+Lbkba1tJut74znXrfXrmBT6hSZpq2YV4wKTSU1l/tklTfMAPgMoFG/KHWpUxABW6EAgMMYKoSBVMccMaNA7gyRXCE5spfgIAtZJxM5dsYjEmCgl0TdJEpmSz1EIhclEOuND6qjQ0Ba71qP49zil+BaknEXL1Qo1OoqDEP1zOlQHomEqwu9R47hHiM79YgR1FK4blMBxsyPnBXx3+H7dJEc204mdnc6RWJ7EnV8dra6uDe9YpcMETbPDzl/dzb3u2fVIz+krexYrGmf4ZnvcmKF4dHkj2k9s3y8jUtuDrEPDhu985vHzSucbrfwfmtpAsAlEuWy7WySjoExxdOdVQQjjeewKGhxLgvkjxRsmKiKHl4IIY87spZ6SgJhoBFVWbrsGcEEEGyxiysBQLUxdSXMyeF2kbF2wxOTEcXdDAjAmXLhLuRsQDXxBdSdi0DufBFb4rNv896/s441qH2WrnfR8FU2gKO2ZdE2Zr9kVaLR+nhmvVocHfjE3GrMcyrdylcSvSqVVpdQW53KlgaBMMY3Yr8ynZdfzsZfXl8WrTdNUuatyWnt3pDdrz1ndrtac1jct2ZVbiVm9avfukps7WGdj//CpZ3hev6tTtjmNa5lnT3aTV+5TYWP/74EAAAAsNaNNrGEts2ixKjWcPbdqtnVWsYY27e7Pqtaw9twASCZLLbI240xPpeaNZCcytFnSuEKLIBntfsUSmfihpFW0XYvFt0fHJgiONiZpaicMu+jkRNd+HqWEtkxjc/VpYlI5FlAzUJmJy+RXjTSSoJqggDZ0jVmVMow24CwTXJ4nqQIyDFmCRAj7AnNyZUSIQLLKkwfWqmjAi2ArXPnmVum/ED8JTb93ItSMmVi6JyeECrZGSOiorqPHOg2YY7coLs7ZH4wglp5jrZFAwowpU/FtHd+s8Fci+su28TR//////////////////////////////////////////////////////////////////////////////////////////////////////////////////////////////////////////////////////////////////////////////////////////////////////////////////////////+ASiXJHbbZJHUTOXinYa45/2KNOasVZiIVSKLjU80ZuTUWt1mnJbLVisfkjOiol0as3LIbVZSTeTOIdgCBXMfiNw9UkkzH2/l8Td+RNMQ2EnGxOHIrICjeODIdCuNwegOgOcg5pnWXNpQRpKyKpTDUbEWFvTkingt7m/tFiRWPERvQ925smsuSvUcPW0+xnQpE4qEMZGCBlQFwL4WwghCCWFsNAyz/P8nZLzTIWdZfx6FBEeRIzO/1j3eRK4xNF7dCZKPGRghzw48u3970pqF/b0zve7z3bEaV+YkppK3XbWySsCBCR1qwo6oQoURp2SIMsqHgvcYHIXNYQCxxurfMWTLWgmdHbjF0zlhVVIff8kSTNzZNAdCuZrcNw4vhr7ZoBgaUUr3YSyBYchouh+JIlsWOSqpNFTwUD6Kh6EZS486O4fPHTZKKxkmKjQuYL9XvOnB7PHYGB3QVQ+qoKOxesN1ZKoqOS+9rg5jweqcUN8TS4csqUBpQJa0gSVSstL90Mvlfi37Gj20vTauPTliNUxVRzLNl+epXlBCiMa6d5mK09q3fOY7Ll7dPQrUs0BkotOW2Xa2WVgQABwWhoKBj+KxIDKGsJ/pVO4iuBFrxlQTuStI6BV3J1qWqvaSzeyhMa1K4ZiYJOnhEaDGKuljWgNmbQYzDb/txZa1l56B/X/kZfDiN49EUQYsSdanqtblCthzBzOzCRTAhKkZI7W9Sa4Q1GPHFA86W5iXXTzk/izqhQuGaWc47XO+hRpLz+RletqJOVdp8YJOTuD+QQkxpbaG5VCYl1HCJiLiIaPBUjnZ2Vuj7tnctpYULxryQ6UttztJTxq6cmZijyaxX0vCtCjQYkHea0rXdqYt40u8P/74EAAAAnJaNTtYeAM4wzKna3gAdsdO0lZvYAT6rMpKzfAAiSmSrbLtbJKI0r+CxV8pbmZqUT1qkLiIJWSRkQsdRlAcqmHORJCiEjcODcphEkIlPL5ap0kqOb447yFmiYICMd0ZTn6uiXxm04Ugem4yHs7G8PNrVaqpU5m1FK1CUYm21QR0Wkz9YWFCYytZnJ+n2hXIcysD1UqxVp1okZ2FlYokNOolWuVIDCy4jS2ly7a7trjZujw5mhSw6uV3GI1WmVyurqDNSFCzeBqNqLa13Taw2h6kxGhvawHKPWDFr66gv7QGae1/iNrPrivtfUuN1s91/////////////////////////////////////////////////////////////////////////////////////////////////////////////////////////////////////////+Si03LXdrZJRGEqmSlVwZiMC4ePAsMJ3KCKwvKggWIk0qggHYut2H2gtzfJtnUXS2wVWwRr7x0qssmxm8GcR6MvAgktSadbJI440pwVNJS1hQCszJJOJxeDZbFZE1tkaw7nwG7TyMopJ6DY+8MTgO3DcA0kNQbMfDU5EJiVwPAcekWcuqxTUbr4TEAPoyxxGtuXBbvuPZnHPjN7GKXZXlHPgR247Mz0WhURpas7TXKe5qkjUjmb1SntU2Osuffy1S9oNS3PeWWXdVd2vr1bup7Gm5+GeuYbwpu5c1++Z7x7ftjIKqqqvX0bkkkkstkg4YmhORjgQZ+NAybMMB0kAEQmcGJmK6YavGkLxkKWxEyoOMzXBGMGVthmYyx4bJxIHJwdXy/F+RhKtwkZ0Hl/sacwIA97BgIBop9xIBHBAx4Ch9xGYP1DLWIEZey5r7I1IuDFWBK27orT+UM7GJMwlPhsLSpyjh5WGNVJLWsXLFeG7j6TFXGXztuloLWV6zf7nczy3v8ZBMTWNTv27sGPK12BoMr3ZTvWP6x5h++dlm5ZPSyI9yqYY5U8pqX8s6lUHt6KXiJIeTSu9TmsahVUVWapttySSSS20lPTZhUy5CNOPBEomnISUIQsGXRJooCaSWBFg01REHaBgjGYESjhqYyDwQGDTojgQ4OAUB0dRzZ2qKs1mBH/XkydTR1dJ4lCvTVcoQCIyEGkIaNosReubxXWweC0mX6V3LoqlVTwhfDhQuhzVO0F5JflRvIzmTx6GGPVItBEkjUZcKbvz0q6/0pmYFt0uD0UUvvSKOqAtNj1ahrWq1q/B8awlcMTsP2ohK/xzo4Nl8sz1zPPedBlbvPRhqmy/J8nqmqR6bMosS+XzVuvnc325f79qpen8pZOYTne5U/09qx2bpKmUxhqbuy6kp6+e78wP/74EAAAAmCUNVvYyAO7W0KjezoAZsBU0+saw276TRptZ3htiSSSS63bdJKo8uhFlFAcWLRIJLPBB2fGcRkmDTBVKFa8YmIzGAdB+dFLquNmJ30pmNtczd94GVOSgOB4rm5VWwzt7JduMFzsLkjMmTNcmBCI0yBpdape08zy/Gp+pKdSmautxZdA72xW5lQuq05t5a2ZurYnfaE7cta05UicWQ3KLtuRZXsr92aoZbazyu1bG+8/L/tY5UP8oLu8L2Pav5Yflh2rYq5d3zLLHL88eXBLzS5PFFZrxl5PXtrvPMcbr/////////////////////////////////////////////////////////////////////////////////////////////////////////////////////////////////////////////////////AIAALqTkskrRk0EOCwZn0HmGMAhAyK6Z7jpSl7p91c3FEKAUpBxZIrBwXJZzAS/y9LVFcrdzbE15W5yQ4GEZYFuTcOdsZy6tv6W/erYUI6NgF+avMqtyzBs3QrQkzt177tT74rEe6e67UENRsSCLNdn5TDUFNpDkkh1/F5sFfeGJKw11oasRegq2Y9GZcxGXRWVdfnkphx1JyAIflmby33gjcMvHyORm3IZLZnWnZ0ssk1PSSObr0r3Ruiwe2MVa1nOYswZL6OkjuUltXsX11dikapaSb5SSu1YzoM5mYq2Zbdsz1fOQ6r4ZyHVbgAKASeSu2tlfdP8LNW6aGPcnqXFeQrIoIDbJXJKM2LllmGGnMdqwT8FS+xHXBdICjDBA1gFjV6WclU4KpSIbT3q0MfyzclknnZ+nhFFfmACke4saDl3Qy8rlwA16Xuiiq5krViL1NtFV/BkW6LZYq7zbOIwiRMth6HH1betTxVxX8h5irvP7DMxDbysPaTFpdGqaffh1bkHQFWiEXg+M4xnc12NRKap5beoJbKrFmU9t0FJV5IIhVs4c5Tb72Z/LHl/+/rPDDm7g0EDufowYHGmwYioe7WPYQAABKcJkuttdsYDLqoigAcZ0aYhsXphKMDcGwl3liRdFZQo/JxQobDIY3K7cmYcIwKVU8axsRWgjAjLRoVyx13DL6OJdzjNh/Ww2JUFqkxrL+xW3QzdmMy2IlrXJnXVa8x2jXcNBbE99G+kcWRPNAX0XSa8uqtHIQz5x5xgoxdZ9SAIBcJ6mRsBzhmYcqPJFPvB7AGCqxLpEZHmnodf1rUCP1TM6clL1rMYp33dFtWJQxK2etpFk64y/ssgS9SxZwnXi8r5eiLXWcuC6Kmsw+0YcGmyg+KQDWd+e+tXwpY1QzMzNT+ONLV+U5Z5T9e1WtXaS7rOk3lf5Q4v/74EAAAArFaNTrOsts6az6jWd5bZpZo1Gtay2zazNqdZzltwCWUk659tbdOjIEdSwC7QSQjQgnT7BoTOBkkDAgpZnDkAICwEB41Py2tRW8tPcKBYVjDcDRCERttB16kPCMcmbV/nU04KV5IqsA33QmWNiPtn+VD9iWy6Y5P4w3WjrXZ2hrwxTSqvVmuwFO0FyYlsqjPzUlnt3Y1bhiVUkN186epZrS29NUsO1cM7UMwfZ5Zq43a+OFLnv78/hnZqVuYRnDPL6K/+W7HMccfwobtjmX2b9+7l37uf8/WH/zHPmGfcdVtfhj3DWPO61l3PDt2pn/////////////////////////////////////////////////////////////////////////////////////////////////////////////////////////////////////////////////////////////////////////////////////+ACkinU9trbp0KkNwGhVyEg4ke3FQYwAxAMVbGmiIl1J9PlKc7kPJgqExKIwPLKZrQwF33NbhUnnkl7iDiOkXTV7Udzw+air7P8y5vn9ac5S8jMuF42rQTMxyZrWJLRSeXYTTQZumrI7AI2RVo0zqF4vzKZLBLjQa5NmYvU1Dg2iZ03SWIdnnVm4hD8vhimrxGC6alhq8mXA9+MWI1KLlA9dbUspZdajd3W5VUoY/Td+N27M7MwFqRQjtPapeWae7SS7cqrUMzatcqy6GYzHK+VPS3atHjMS/DVB+f2Kb8ss8LE9lS2889TaEUWSS65ttbckoVQKl6hJgI4kfRwVtEAWfEhwcFTrQmx2YTzIBhkjUVlWM1NzGUyIxFLLKe++zmPHIQArIw7uU1VFW1ZtRKJORMQS/1PZyj4WtIr5izVmbcbu09JXr5XIhGqvHUduG5XAz8TnJH78wuWbsVqSc3PRSJwLcgSMSrWVmpdmYlUqW7lqtLKapf5q5rtPdudr4Vq+8qt3Kjq3b9De1q7qm7nczw3b5llUwxqZfh/2bGet7ufUy+rc3Tfe+r2xd1rHG3/Nbufljjfyt3tVMEiUkS8nbvrcooFhR4MvCShmrALLPukAtItk9zDREOivUV+FiDMmh21+U/lUYSBCFb2lORZZnIILioMLI24TfvRztXWU7OYvzftW79odkcbHLK1qvhzu84Zh+UT00+cDBGU/LaC1Ln3kMfjDgxB+GauzplLrQmCiGJd0qkTxvNGHEhOS6WS0D6NOjMmbg6L69QSSbs5zte1hDtnPOmqTW41Mdr42rMxevTlXty9ewxhOdqixq4Z17VutRTNDlvf/N0uPJfh3urvMqWp+s7lztmz3nMcq+87FmriRxP/74EAAAAuOZ9RrGsNu1q0aXWtYbZmBhUusa027bTRpta1ltiSkkk8ldtbchmHMSTCSGSApYCDFgFkGCErBlDBxgTo2EeC7Z+lq3c8pmT2aZcwMMqsVLCvwnJLVEAYmFc/CPfvfcq/MNYTdaVBgBPzuzcHdxxlPLNiIVnqo8s3zgFNKU3qSHIEmdR6JSWON1lupqAITIpVAUVvT17KznjSzEzhbmK07Zl262drlr7f3e286b+0tzHOtfsWuUfM9WMMrfbdrlSltY2e1qXXO3sK9nPm8b9rtTn48w3vKpf1lczzy/Wd/8scs8d3NX+YXAb////////////////////////////////////////////////////////////////////////////////////////////////////////////////////////////////////////////////////////////////////////////////////////////////////////////////////////////wCSSSqjJtJKlWLCEATMzRAj1JRYE5JMQEQCHB0PKQoMWso6WwLxnsgs0wyw+lyXKPE67cWkZpy224vGYR4PDr2WNfn/NU2u01/WWVkQqTwr4flu//eZxx9HAUafp94wSFDyxl5Gmwa/D0TcAONbYkwuHXbwh2B2vbTzUJh/Uu7ZvyLDKVVKtuGrFnO3hD01nLsO5cmZRdtX87OqlaNasWNbz7c7l3kzM3cJqgrVL9a3jvKrNV79Bezv9tYb33HGpvGzzDu9X+WcebqVOZ81Ur5bz7e5ZpL4AAJJWU+tklTRNLWhF0Cy6ElRF0UmI8CigoLrgkTWYAT3GCZ+SqEUVtymmvYtQMeKa+lQnR8B0VK744wMeEZzKoDQT6v5rFkrX1a1dtggdrquyUcILBMejUBVYxAFTkt3FaCxQzl/sgurtwqxfj23qCP0k/ZoZizlUrfL4jS7yvaj9NbrVqtHcws3ctVKlJbu9s2K+VNzHX7yyy7/3eZX/3aztXd9wqW+5fWy5Tdy1lX3zeO+b73DLmHccv7l2/hu39vn8zqBeBwWQjggJKSJWL22slUpMaTBQIHBAAqB78iLrmSDUHiQKkopBUIpqp0XxGAZPrWdHe0m8+p1CRVQZHRCjkov2I2VUgGGQDSTMg734bfKVw7F4frPtHX0Cq5PI68QwrUEom6SmkD6RR2Y+4EQb5vDQGlD9wTAMNuBHLUYiMafapRRuIS+ESsRBuzZweCPv7DNe/Vgx84MsRr5+GYvGXZiszhbs3abuPMdX6t/mVfClsZYWtZ542e0+6+/7/67d3n37eWe6/Mvx+5l9JKPzwsXqm7O94/r/5+PP/7Vv+a1hq1kP/74EAAAAw1YtPrGsNu1E0aXWc5bZjxo0usbw2zNjRqdZzltiAiSS83ttbKKARUUOIgM9BSiybLEaUvBGOdnhGWEQtWoRCDAqIZps4tJs+ywYIJfsoS+twzTwBLxDEGllHe0/F//eqWQVFXcp8Ka5IhDZalaIzdHWlU1VpKkai0vlVJBFOyZ0s5iYt36axUk77z9WdmObnIaxh29fuS3Oiu7ry7WNLQy2W37tym3Vs5xLCY3MTEr1hyev15fRSvG9Tdv0m69f8e6/+a7vWG97yx/LXO/z9Yb7+WeP8/87n//87j+vyr8irDRCmX//////////////////////////////////////////////////////////////////////////////////////////////////////////////////////////////////////////////////////////////////////////////////////////////////////////////////////////////////////////////////////////////gFJABYq3aSVHRChayQASSL0rqQDDw7Ph5NnXpSz8MI1oMGck/Nb45nhxXaQ1IXoYbadK9AE+KrDdkv58e3/J+GbcqfyVU0tvT4w6nDMY7wzsXeVOwuDn6aW2V4WnMyLEuDXHec5yFZo6j/Da5676TkPyBfEShuefSmdvKGaGM50nZfhT515HjvLm6D523Wuxapds526TDudzm+0Ur1S54Te9bnMrWsJble5Yr2ec/f3su2qv09rG7jnlf1ln96mrY3bm8bNjPHG3Uq28tXvzvVrtynqAAoklVKfWSVnQ6MGCIoK3okoXJpF4VUR46wtAXFnowXwRSOABWO2902Nq6ysWC3Feazt0KOCo0YGDjxbFt1pVY/+a5Vm8LmVySkHR4r2LEaQ4LgT1HD6/F6u5FqOZdx5Ekn1a26lE9VeP4zMqwp7Uht7ytc+3zuW5rHuq3MOVMtflTY7s38M7+92bFe5+GNfP6tbWG61fWt0meeO7+8c69nmeFjWe97/P+Z3ql78u/jZt58/X4/reffucxt61hrHm8/7hcwsWNElxJJ5Kf625dwqWFAhCgIAj3ZAkQcCxAkFUXV4wEDAOOzsvosOe1LyY3a27GbgBQ2XQwuWrXkz4VASKTcy7Ht3X/jy79vHd3LMKCr3dmlfd6dTMqlFeBLUVf9YR3pfGVjnGpAbOH+ejKkzrWYJp6meHY1ev5yrmHcOVbNS3nqmk9WIWruWPcrGNXHHDlDQ0v/SVKuOWtUtP+ePccLdWayxw5vLl/VNZrV7Oq/0GFmguWLNS3V3bq439X7mH87rW9WNWMc86ut7ucx/963Mv/74EAAAAu5aNNrOcNsys0afWM4bZu9j1Os5y27P7RptZzhtiQkiSqpvrJKsCDBjBYHdWZEwTjITkQ3AGlEc1MBUyWUThjp56ttOvSq7a1t6SgFcUMQXxjUmvv4O3gLVxpTHmBy23Mzj6S/Uob9nrtxeHTgAi+yyLlQS9H5h9xF0ylOVgzPZ+cm2jKUN6mNuaXNDchrQBILurWN+WVKGP0mcqkVPV3hKJu3+eGdNavVs7Oq9fLDVTdNXp937d6xnW3IsMcK1XVbGznczwsTHOXN6x5hX3z/3jV5vur+eN7DWsLeG+fjzVv72drHurv67zLtrn6zz1cu/////////////////////////////////////////////////////////////////////////////////////////////////////////////////////////////////////////////////////////////////////////////////////////////////////////////////////////4AERJeKm2sleEYAupBtUoqxHyiQlAqSipf5vC7S9bCKqUpPE/Ut3L7k7dWSSFP+xaBc5uzTRgZlEnZdjlYvYfrVTXO2f+ySWZvWn4NfvHCW7kUjbnLnChqNuTATdQysVeypDsYhbvMkhmV5V4hK7DxvLP3GZ1Ny6S08N09yk3XlcXfOMy+9Hcuz1uW54ct9z7Ww7/dXOY613m8N9yrZX+V9bv9wy5nhvG9hzHC73He+ZfrL9Vcd2f/uNr+4Xt42qb9cy1vOzlc3l9SwiU00nm//7bhQYmDSMBEoOXKVGrji4CrAQaOK51lGCa0Fpyki/h50O/ev1b35sUBoC/pEo7bh5ij7w4MajTdJ3UpzywjjDGzS0uGkWgeimv+BypYB01TufLIUyBssSbk88fY8/6hTuS1mhf1pi+0jJxleb/Q40ZQmCa8PqWP00iDYYWVFJTA1O+dPMUXWhyepU+c5Xuw9Uz3N1JmxT0fPlWNbCW0Etq37etWrdJlWmNU9vHdu5qpUuYXcs91vtd3b3e/HPPnamdW9zLDH92M8fz1hlvWsuY3+5VqQzDscgBIkzFX7SSiIYs+1gC0r/HUSIBeEBFCzQBCK75C7T0KWSHAqCVZdgyNcGoggjHSYAgSR/jqVwIQYhi9zf65/ZRXl249qPU1bgrwXYnmwNhKhT+o9LrjFE7k42BTFm6n2wNgmlcsPblWjlmIvREZZBbr0lqkhalMKinYpD0c5Uzyp6uePeWZqLf/cam+59wyudlvL2F7Kxjc5utZxzv57q5VcM7XL2VnHd3PuX/272xUuc7aq0/K3zdv8dZZ4ax7l+tbyz1cw59f72/z3vlzO2P/74EAAAAutZdNrGsNu1qzaTWs4bdmpn1Os4w27WbPqNZzht0AUSis3btLKHGGioeFnEk0b0FC9gONLgqBiENhQLN1eiQALhB8a9v43MfxfZE0aHvG7e0/2KtHgUSElb2QTXGjX8Plte3ATpS96ZDHXKHVMXv3p9+p+lgGCamb5sMZ+5cCuW87zsSoX3lrbO9QNHgWffKG5dLolkzqN0X25e165Ys5STDHDU73Or9Sr3G9aygeYoqWDpzGUy2KT9SHo/QWaCdll2gnJdQU+dPUyz7uawzv75hjhjvL+7v/z9Y/f7cvZf3e6tJvHf44Z7zw13vfx7exSLy/////////////////////////////////////////////////////////////////////////////////////////////////////////////////////////////////////////////////////////////////////////////////////////////////////////////////////5BKJRdIdtklQuRYZKWtO2LNLYBQkti3iQCCyOznmKJPelS/xCATkwLlljJoYgJSkRgN2V20rcQweuQgxcrH53f//65u7zuOHcxlqFsIi76zkQ7KpyvTyF2onE56A5S6iTc9VfadjsYguSO9Ny+Gp6UVJm/UrMamo7PYYXYjnjT01bk/SaqyCZ7Hu0t+pjYt01XVNfprF3mWfJHDEWlUbjWNvkzfoq/bNW7czs2qa3Gss92aeNYU0xN38c8sO8nIzLsr1mamalezy5bq83jnlWwpfys3MAdlEtFJTNX/W3EhoQ2lMIrDHKLyLfAyaABeabTIXYBCDrNPRHEZzHN+rva0/buPsFCF8JdhXZjuSxsRcIhY/vPD/5UpbfcLONakBMgwGMSZS+ki7OqqTtEqpMOOvmGqZERmjls4lDLZyAJc9MqrUsC87fp8Z+pPUNLS3sJy7G5RVs3qX7NJe5Z3u5lazq1Mo1ft6u1dfVt1+/29apbVa1VywyrWK2v7ypjvDPPt6/zna13PX571hW+73/5d7fxyzw5frZV+6y5nerZd12pcAiAmm3clNtbcQBixbpEIRMcLKg0su6k+0dQstyXEO+4FEEBMODI5lyulM31qOw/8NBcNL1usYlWdBegGhCwxN1jrG5zf4ax5rVbDHZBGJ4RGpOO/T4UtS3T1Hbm5U6sC10wIrLZVJYtUdOGotJZi1M442H/pKefkNNN2ZzdmfxsSynx5egbkAzV3LLXK2Ee5alcFTsOSqSUvauFihnr8tvTWXN8v2bOfKtnDWNS1n23T1rs5lfxrzeEpwtVbGNyU554yikl3eav/vKzhnjjfrYWq1zKrXyKv/74EAAAAuiaNTrGcNs0g0anWdYbZnpl02saw27abPpNZ1htySWk065/tbcygFUL7GWSRpxTRFQIQFrYiEpY/gFQlC5oMAKED1Cn+cp579XS0LZ4YlV+S2sYHGMA5alppl4qK3lJn0dKFSvblyJ3FkuUNldp2pcpxYuw2yOV4xCVQ9Fs5RKbONvGr8oyfWR1u6gijq0EqfLLXbc9WtY8bNOY2/5/LF6iqyjdJVu58mLmG6axW1lW1T57zys4d+5c3ew5awv5brY3sali7czsa3zPK7vHH8sqXLOtvHK9R56qXb3ccMcNZY3scd67dr6/HVf/////////////////////////////////////////////////////////////////////////////////////////////////////////////////////////////////////////////////////////////////////////////////////////////////////////////////////////////8klwpTN77W3MAA0iRQFsM8A1xEN2JJXoygElOiuWDYBXwTKWsGdBV4py9VnYDUpDibywNPcfexGX/EUgSPVdYSvHPOPwuhtztO/tizmSLUuiU+9UZzikWadMVZ25AWpPLHzbkwmYrz92fqP7QyixJ70cx1Bko3g9O5RnLbXZXKqTCcuxKkn5i/jYxwq188cML9N2I2Yzax+nuWbGXM8Zupa7/2dUurWqe7lO5ZWPzxzy3ldpsMJytukvbpuZ6w+1hUvT+Ofebxwyy5vmvwu5a/eNgAJokvN77WSv0PDUyIhiUAKQOEGEXUAoqAgorgjt3VlCVqLxpgEO1uRuE5zCqIQeZKxKpOSylfx5wrEGiGfOPDyt8/FIK44GmFR6cjghKJortjqOOyt3l3pWM2l2EHRt6IGlKm0jjXIjOSiU2m7N9KaSDpVKYcfuNQPZlE5fgq1Dctp1V5DLu0MhvWaStuHcd3cZzPDDf5Vq9X7OVPu1f5+P1fwzu557/Lu94Y/q9c1nfw1r8ce77jjlref5YYfh/5c1/9/msuc7f/W62QqMQAASICie9skrThLNSYXWT5GxFC0I0bAhRAPDTsGUItZ0C38nHmkty5jjWstSDCjhP5DFK+tPDDfhWAHII3c1AmdzN91jr0gFdEaYk0Ww0hFoP1Lmssum1AXbjiPKiyYEtynbNDMu9yJaidmXSemp5+NxWXRD5DapNzNh6Yfs0121Gp2WSS3dmsqarhKrdNf/Gz2XZQDL5FTxp/4rPZ0tzOl+9cmaG5zVFbzv/YwvSipjeyllb7vc5BWucz3hcrU+dalzx1vmPe37vL3csMu3+3LmpvDt+1dv/hbQv/74EAAAAwzaNLrOXts1az6jWM4bdhRj0us6e27RLLptYzhtwAUSS63frJKnaig+YXhYWCB0E6KQ0wglL1oazg8gv5SomCL7hR2NXbkRpZDWmjCFWfE2MRaG4y3S0BSiNCLTud+jnMaWVSW5BeMrluGIAlTxlmK8JshbcdgkyPaj+H8hDRIOkIKiDUjsivZUu0Gcrota2ZWR41tkaLm76a9dtUviVousyxtUvO25km26pmHn6huN4kHVcVpjdfTeNUgUr/HvNfGZLyWnpmFHl3Su/77+YkfWb/fpjOs/6xquvJrFtR4Wdyf/////////////////////////////////////////////////////////////////////////////////////////////////////////////////////////////////////////////////////////////////////////////////////////////////////////////////////////////////////////////////////////////////+ATGSXZN9rbmEpWSst+DLHt4lpVdOAgOK9McrwJBJn/QBIhmOPGpD2lqXcrpMu4kMUEwtiXMyfoBJB6r3Q/Ts7kXPtO5FMpRIIZq1KWCylbAn0g+cd99sph85dEaKQwHDMDrckNT3WxlWGMQq0shg+5JJdUr371HAGciuV60llGduknrFqJWaaGs7f0WcoqVInqzepcNWpHYzqV69q7av2tYUvPtzmF6b1U5jhhzdm3T67YlFBaqyucu1635fr7d+pdp52pZ3vuGW6va9an3ld7rWGGdqcgFEkqtX6ySgwZOJk4FlUxMURE1BOgjgAuS/8rAITqs1Jg7XThhIvOajM9f4rkREGKq6i0QeujfCSA0yRBfz+xrPtLjK/farKKtmVgCAAfhAlgcZYiXJw3iCxAq5zqjFudF8EbNg6iet6qUpBGE/oTyTbDe+37NBhvIkZ7S/rnE1IWI1fFZKZlvXVr7i1rjVYtcRIsHFYtquq+0XO7amzPDtukO+LUq83Dj6vqPbV8UtrVYsWbX3fdbbmx5/eklgecDVABaAKrn+1kqlCo2dlT7MxgACUtBSwWySmUXjpCPGkRJZQdZ0vprtvlTb7B0rouQ+lK+Hb8BCG8SVeKL8byamd4L0eN005WTJzRSIRdASRja9EH5hx+GQymZlsbcaMxJzoi7zX2k33qkOEkyjTDoal8cq08VlVLFcIGpol21GpZX1IJRN4x/OxBj8Q5n2/P00ukeFjG1bz5X/C13uW8ss5rl3/wy3r6u7GrWdSv/a+OrWV2/awuY1e2+fvL8qv75n3mOf97n3Ddurh3PDHLG/U5IP/74EAAAAv3Y9LrWsNu0k0aXWdYbZlRjU2tZy27ULNp9Y1htyS0Uio7/bJKFRCQhdJp5ryB1BIIFJpCz5a6TsBKKhR/miuYQA1w5QpvZ69v/zgskCy61S0FFzkcBhswQt8Jl9E+phoUeXm5CjUJQ5yVx1AGztZMYVfr0o+rcX5KIeeZkCZFBP08tswS16/T6iXbN6j1ldmLFTHPtWxlnlK7NnmpBLKftzeNfeufdudyyq5azpc6uWWG8tatayuf+8MPy+zlnnb3Uqby7hjj9W7lnllb1vPmOeGdz7PbFHX1cx/9f3mHM9U/49vquBsRn//////////////////////////////////////////////////////////////////////////////////////////////////////////////////////////////////////////////////////////////////////////////////////////////////////////////////////////////////////////////+ACiSVG97ZJUqk6EMySEQhEMKCBgDHFE0wEyFVyYRPJwgwOqYJiPbL+T+PKRlxZ5yZXQVEJjuM7ioINlY2UT8482NbKNyt8JU40eWBjkWpCgg06rKV3qyL/Xk7EOxqMxiRaqzlLDVO8lqa3lytSVeyqzQ1rEpqRu7K5XNzVPdrTcslNrGXSnVaY1PXZ6xbvfOZZxuUUtFQVaDf8yzyuflK6b6TlSpft8pLGG961+GW8/3bwq1M+W7l39ZZdz5+q13D6nfxvfdzxq4b5d//1+es96rghNElW3/aSVHdMZOICwqYSJqkLdKOJLMyLNMlBgR+mAEQqCM0a4lVzx7nmkSIynYfqOPyKBqiStQVYaUbRmjtlq3/gCdRvxbvpCh4IrMOutMhpSvo9vc4rJX5rzLp8jEbuTUH7W7L5qzTRqUw/DErdCV1qaO1qknms8bOUPSO3hS3t6qWq2f4b5nnn2Yz5c5vuF7DLDLC7jy3fsz+Oe9zNLzlXn39WuY2t55aw/PLljWXcL/8y73eP8wtXe438MP7/dc3+uWs2IvPTgAtEp1vfa21N9MZpYWILHDvJgF5UG0AzVkW6wyya9VYVBnfnsGq01DGr3V3gITuAHaiE08kfl4iGFCOWZcm+4bcN/4ek0xOVJvkwZyotNdZS06MR2I8qSKAXlcSIwNL38Rhchkstg3k3LZRE7kzLKWPTHM6LcFzPZ6ml+Xa+VFWtY0kmklmDYjPximmK07Vpb9rCY3GvjcqmKWzT15mP145DVPIsqW/u/9/86Xtalu27tJzvLctopZf3fs2c9b13L8Nc/nd/nr/qd3rlXtzHHnNfcbyP/74EAAAAvQZtLrGsNu1I0abWNYbZltk0us6w27WLDptZ3htwAYiSrL/bJK1ZClcpjwCCNELfCNYhMzYUIVRxAtdS2gwugEOimcu1hat8rs9Cg1yHNoV2MUW80BgYWaJ9MxfqPAAg60zXWEZ1KmyhgJhiNStDU1bAZcNPDsFWGWWHTeCJQhhuN7O5L45D9DJqXt6/bmaG9h2xhu5jetT1unxmssrlazasXqe7U7hrO5X3nTzlrlvf/cub/vNzvd1LNi9U7Uv8x7Lf33HLLm9Ve/+OXd53uWcqvcd6rd3jeqdzxt7tZ9xu3bdvKxc/LXPw1Z/qT//////////////////////////////////////////////////////////////////////////////////////////////////////////////////////////////////////////////////////////////////////////////////////////////////////////////////////////////////wAEkSq5/rZK5iCrLCo5WkSqg61ZMJTgziGulvUExMG2wEEBjQsnr7h3edLGQaEc1uUNSZher0PgyMDgU/KtqJTWd1Gt/1VF2vGyB8WCVI2I8jdncnG8c+TNDllDC25bhifb+RNaQHs6JjSqNz9iLWL96pZzx5q3cmrdnWN6fmrVyQQXDk+6EvmK0GSl9PzguLT8tpt7u3961nY3Yr55bzvWZyr/bdjCX0G7VPY3cqZa1hrLDOze1etdzxs/3nc8+4c59bX/b/Ws9Z/rLmF7DWGOu7+9oAFlEqyf2ySpvFvpoDHBBIOzSoEAJcxUzzJQAoEq0vFaTKVkCdircKLKfv2F8mRGNeX0yBrYoSV00iBiCMGPInY2RAqKf0nEyhIkWCF5+FuWvMOgZKQnO77k1oHlcribw0MQlVFvc39Bb7uzWz/PG7nN2/q3MsrOFq5LrH3scqeWfXt5VO4Vbt6a5lWtZb5vVjmtZZW+VMLuPauG8cOYYYWc6u+8wwz/DeWGWWu50m/3vuef43r+HMLF7G7b1fyyy1Ux7lrHPW7Y1A+EACkklW99pZVlF2nmBKy1CidEFhSNCZKAgABREL2zrDgcCAYGPaCSYFo71BhzTNgoEsLapEpeziNww08GoQkUQq9am999wodiD/PdF482F79gJA/63Tsnts1h9ksEs9nJcziRQDDdO8GL6R+0709cfq3Dk/dh+BIxTVIAzbjL41Ull2kyr1q2tY1darX8b28OZfLqSpPzEgsw5AEspKenyt16SetyuWXI9NU2V3HG1lW5haz1lbz5hdtYUtXeOFe/9fesd455d1hresMd/9XOztppmJOOA//74EAAAAwQaNNrGnts2wz6fWdZbddhoUusae2zX7RpNZ1htgAWkS9JvrJKzNJhn4jqhAj0r5CQrkOKyxKKUGITxtZL0kJE1q9l0ptPraoaZdRCTaAnLAT+R5ejCK4BDFICvS05fG3TX3UikNwqGNuxEKaVpAJFRUNzOnoHLoXNrSapUKsaXRLWRzPtndxGW+6yfe4OpZoz6LCj4/kzTPvumY0CvrCriM/g5hYz8RtY+IOr71eDjOb7tnHfbzm27W1rV63rnE1MZ/xjFP6a88a89v7/F55971Wvtr5r9xvmf///////////////////////////////////////////////////////////////////////////////////////////////////////////////////////////////////////////////////////////////////////////////////////////////////////////////////////////////////////////////////////////////////////AJSRLsd+1tzc0SWkoSToNNo4MBRPShhsRFqcNBSxYtUYOMjzkp1rS208koldp5QUGgFt53ie0sWw9QkPKIk9jjQcyxxzmZZFMq9SQ4CKxdziuCutlrsxSVted2SSuLKPZ2JpprqurI4e7hTzUM0eF+LyimmrEPUMvjdWkkluN1piWxuTZYT8UjlTKaltNF6atPZ5U9qvNy6N/qN6p+W8atJdsR+tR47qV8bWF21V5e3l23QY4VLNqjra5fqRrKvux2/jUsXeY1N3qe1cuWq2P2NXq1evWu5Z9+3BIBiJKrd9skq7QxQVGK7Np2UpHsgL6pJonpJQ4FTNmeZOsLADiuof7Yxs7yuhgyB3ceLj0zj0OwDUJE9vTtZu1zn26nc43L4nai3hKy/D/MW0Q9oqWR7o4XB499YJ15gQGFx9IESZ7Bjy2vusG0DEasKHiWWkKu42ZYd4rcxbtXeYVpLbxbdmqdjg5iX1nMz3camcze+/8e1fDtNjN96tumdatqn1fMfUGLuPaTG9R86paz3GNbxW0emdwgAUiAs1fbJK7oGKcMx7UyDDDQTShgBcYu6y9TQVUVsht1goENGskvcasbxtAYQxIvZDiSdth8Cv8zgwOUMMy6lnreGPKKTcjEPwzRfKsAbpVFOlD1EIRkXdF2ttCYNATcoccaawkaz7m5NF7uF6EQzH4/IH6pcJVSTP0Fb85zK/Vs1KenrxWW2aTmMtsVrk9zHmPb+UkwlutXpfexi2Ordq9u7V7lyZvYX975S4dzppqfn7nNa3I5j6fKWW/sXM/5e1rKtPfrDdenv8t3bt67qxvedTDnfvYP/74EAAAAw8aNLrOntsyWwabWNvbdndl0us6w27QLLpdZ1ht2Smkis5/bJKXOngaWkQVxmMgOjqYEwSdxb1hrTQbC2FdojAF7g3ipxJ6scq45M9ARtSt0HVlyneqN1B2GGNakvuJ70uW13O8nMk8zeHWtzTrQ8DAJOSE50Oam9LsBEotBPoj5jix4l38l3DULwb43Cy7+ocOBH3r33jEbGL1rXUvhuGvNqBNAzS2t5hR5Nxd6n3q9rUjX3G1iBj4xCteJPNj03AxXyzbpjO803utmvNLxPNTGc63b3rjw/u2dbpuFn////////////////////////////////////////////////////////////////////////////////////////////////////////////////////////////////////////////////////////////////////////////////////////////////////////////////////////////////////////////////////////////////////////0AWiS8p/tJKtIsrKQgJb8kIIQEIGeJQjJy+7TwaN5IZGhQusAw1SNNZeGB4MyCAIFBEuZM51dutunhwhKRIff63Uk2cntQyyhWFrSrGhxKCYcgcKZDxYjRJYLeh7SUBKS5oQP0v51IRM1iwHIdSBfMzdGRy7UT5udyKyHtlZbsm4E8H6brRq1hwsyRp2fGK2jUtTcGT0iY3XFmvDfp5jV9z5hxqfVN4zj2xm0PO81bI8VzxneouIc2Mbj4gzwbZ1v/dIm81vfupHkwCiSXpP7ZJRDCMnOuSPGuEClQCGjMXWbmn8uph4WNYvTpmDpE5K1g0t67EDQDPITCIqom7BfVVpUBydabaGCshiexK7igLfzu/cZnTxooz6sj4rJmhC6Lvk+lHDsDwNgXubO7NX/rd+rKbFPVrZYU0tnNTVjla9jOctZ9qUlm5ytq9lL7M3nYq7ppdU5ZypLt/VjHPDLPXa+9YZY172d7DWsOcrc3/47uZZdy/Ordyq3ccdXv/G7nj9vurNFYxy3/4Y9yy1rueW+VMr+mBSAgpIgup7WySqLpzS8mBOsgxDWPAIFdKZ7EwEM0gRCwqJM7GQZ3XqV0ZydmKRmXM9BgZwnIbj8FyKC5MCB5NTq0028dut7zyh3WzJr3n8u2YYC0GSQ/jDsppIezbg02HaepKsL9uI54xWrKfrRiNUsIgK3Lsr16ny7nnYsX61W3qds34MgKjmpVfyzoNbywo/yyu4Y63Q7s0V3K9ylpaXl6581f5Xyyy+7l3PHd3PDWtXbtLS81hhWs188Odtd7zW6fu+a7hVx3n2pzDudbQeAtv/74EAAAAv7WNNrGntu1K0aTWdYbZfpj02sbe27crRpdY3ltiAWiStbvrJKuQcSwMU07o1tq6hZeSXF8V6OUIEKIsIayDARnV0bqY97jnYXQtZtmEt89rHlAW1Kyw+agmMUgVSRiO5xqHqWExmH39pYemwHtLnXzuS6vXfEhQ5gT6wudqZnfrZpsEZwkiVgy4bPD1rdZJrUl1amq7nvTGrZvibFcT3m992xqa+LTTxY8WN8bru2t51C1jVfuJa9K7rTObXtj2p67zj3lRpFvYYq5Vfq6cwBLf//////////////////////////////////////////////////////////////////////////////////////////////////////////////////////////////////////////////////////////////////////////////////////////////////////////////////////////////////////////////////////////////////////////////4AKJBVSvtklZQKA2R3Q1wQcUEBAJ0MDTNWIkmjsBDGp4pNF/Dd4HBmqkNYymUuoFxaCVhzL4xE4Hf2PhQsHIqv8pLWe6SXxWfcGrzVvIRyDeKSWFbyWrTXc1hwJBL5fM3o/coIezdKlq4UurVd/sa1HTZzspyuz1PWtz1TC9Zvzb9TcxEc9YyjOtupflV3PD7c9alPxC32ktUsYuy+kmqL6W5qphPY1pvl+V8w7qtn+8N369NdqVrFa5vLveZ6yx7vu/x12l/Crnhlbnancr13W6//lbJJUSS0n+tkpVEIzCi0AwGAV1TjVPBahLJAUJaRnwNUgZLIIAjoBtOB+6fmVr0E0EDwG02VwE3CvFGvjhsLDXJ+yl+1bfH0cRomS7onTM56+gCiE2gkvGVJqMTUfjcSGPlVKCPtWuk6w3iMDNX1nXW/e7y94OpIMNzg9vhvITNCzFhzP1yoUJTsM/2R7eFCxfN8bzh5jGc+fHvn13jEvpn/5+M3x/iS2P7fP3nVKwrSeLnOdwL5zeuPXPrBblcemABSJKzv+skqqSR0UBElMBKpKFAAr4GELeiJEsEYGCMzLiKXHOCqMFPYl17VULAQ6HCMGfx/5Guhq8sZeQnhgoEvl7n5T6aC+8yixDiUdKlJDcceJoMqZ0TiI0sJi7TZtyVvsshTNMGXO0+rsQ6t1rbdWaMse+bnLuEu1brWvn8Z7nKuuV6ent4TuH1pPG5Fbv3cscc+26lLlU5b1Td5z4pzdJEcJ+RTHK9+k+zjevb/etcsYcua3nYrSzs9Lpdupjcyp9Ybyyu3resbueO7u8Mu9wy7r/y7fpO593SP/74EAAAAq+ZdNrOXtu0m0abWdYbZvho0us5y2zmjQpda1htiAUyS7L/bJKj2YAM+IhQsGb5YGKZInQgTNDRczkkjrou+/RKCf5b9WaSBJyU1W5mCOxNe1erNww+kDmC8uB/IYjAMDYPh1cDoFyJa4TisFU5g1/Q4xPjISpOLs5P0+JmfhSySSRlG8hx5VfGpajZAcoEeNBjRL5nzTDa5QI8ekmcSQ9adY8fVosK7/NpbxpqZvReQx5Dktm0EnbTqHqPvMCLuTL+1oDhme8/zqBExApmG/jxomImrwL+t74iVxXWtZpnUCkKk0N+UZ////////////////////////////////////////////////////////////////////////////////////////////////////////////////////////////////////////////////////////////////////////////////////////////8AFEgqubWySsDLcw0GBiM063zdPRqTeYOp8mDiYhJeymdklCnzZprUVBJu64oEmfLWwSGwsqPSimCoYeotOy012vZl7qum/bg00OYMbcu06JQylnKd9Y650zGZRKK1ebvUkn7FOZWbVDKO4xO/YzocreGdi/lny3jc+9cpblPVtRevXryvVmrT27dfL86alosJuklf2rPMvrQS4bz4V6ko7Z3LObpNbvawxv6pKTCvXrU+Ny93Kbtbzzv1Oav1L1vHd/DCpzdTWHcMaTdu5zuOH3+gAokl6T+2SVYFPtI8KRhds2zErgoAzoOJFQGAPwZQio2opwF3BBY121ElmR2anQoCFknmXiivpVBPDGGBkUaUgqjyJCIHlVxDdV0UUWT6ZIgLZOu5bAxMqu1HGdbOtF6G9S5XFErDNZdU5nM0ruyvOAqHJ2b9q/hS3MucleHz+OWF21Yzyy3jIcZzP8rk1WiVatPZV6R629na1DuU8h+QS/tm/l2c7u59DhnSaqW8aGM5S25hhFq1rGpav26KVU1NhZxqWt4Wb9BXnbtNcxp72H2fs/a/G33v52e9rX6+YAKRJVb31klT1RGdsRLTFEzoPizIXBw+haW4T/pwQDXuyhH0wQYwt5uMesUkvwxZ0Fw7P3JvU8LdiCH8C6MoOx785Ju/tlTBnftTYsBkLzOs4xJdAazBsMbciCaBS+TwyqFy2puIuRumn2bkn20xmryx/kRnXMksvpIlUuSapSVqC9dpL9mlsW8L1uejUXo8L9u9Wq3MsKblSelmdmpKpfanJytWv2atC0iLUt2ml1NVwwnrkuzp5iXS2jrWLep2mprV2PXN1qWgmtb+gkdupUpLVq/lclWFzCnvWJ396j2eGGO6u6a+P/74EAAAAr0aNLrecNs4o0aXWt4bZp1l0us6w27bTRpNa29tiSUSSrLtbJKhMBgCCQdXpnZWRhIKAX4RfddZQsC4g0UcB+mfl7z8deSvBr2a5kvpFeDGRMGtrBDyEPxgZzMEVeUOvGIx34l06uWEt1iyvZtm7x0kBkKI3CYhKtQNN3oaqWH0lcuo4fmr1eNXIRWp7t+asTlv9WdVOcuY085KNb+zNUn6l16vq5TSytYjd65utl3GxjlzWuRSEZY53c8qCF49yy5MW5PblOd3KpllVyl9mlmsJVRY4V6XO5j3Gas41Mq9uvnqz9X8bPN40tjWO/3vnd85nWx////////////////////////////////////////////////////////////////////////////////////////////////////////////////////////////////////////////////////////////////////////////////////8ABEkqu/WySrAIYtKAKkxaAzlERgGBUBctNBNZoQgIO9BZQFBwGccbr8i+cO2v0w5KxJ9155/k7YpI38GTswwBQlM5bmhNvLWrtOi7K1hjAgxSaTiznjXeVIx+rSyeNSDN3XBkVA/UYpn8eKld1/HVf2tO5yv7d+zXh2XzVmUcqRWW1sblSXY3ZmPXZRQvrne1cm7FDqZwnbmqvbuMvoM7VrOl+5dtVZQ61iXcmrdfe7FnD6LCX4417UzGpnCzGJZh3Gvly5UqUdXO9TZfh9Wl3bw3atb5hUqUlm5bxs77+HLNpAJlIrOb2ySjRTFWhAJwLgECKYKQpdRBIxlIxNEV3UBaMnmFB4Lnseom7/hvgiBGEGXYYZBBjlqEP/SEpcOl4Xr7u4yyUOWu2rHWmNgg1yXDpwa1PdZEOOXAbXKFl6KLNXjo2pTVu/LrPJTlnrOS4369FXvRP+UtLcuU9vn1bN+dzu/jRWc6Oku7r2Yjflevr41Ijlqk3K+S6Q/bqVe3bVjO/QYWa9upWr3Ncpca+WVe/jOV6t3DvK2M929M6x7W33HWeFXmFnH8tb5leyyu/y34ZOuQCyQVnN7ZJUmkBCa4CGA4ufuMJBpChaIQCaSJD2AoEqyAVoCgGd6QpdRWbh2m546FqSUBBoO60SaTBDwv4IEUHQcbdl2ZurYm16Q3DVtl8kafbijlAFggbaHh+Pkv54nUJyC8LhCTh7OKfRibO1ZXCmVrgrEsnEVdscoit8LcjVHzJNX31hxgWurWFnUM8RlgxMRotd4ZZYTVFcYsdlcJnqnhtikVrnSBJBSW1GzQJ+8thenllVEedsq4vYLHp4x41VUs+cP8RYEKM1T/01/ubM0SsG26QKTX9dyv/74EAAAAwsZtRrGXtu0czKXWs4bdiZo0us5e2zT7Ppda09t0Amkk9JvtbcS3ER4aIVMIQQF8XgQxA0x16yYGLet+yla4MSNjZlvZSuqdv0iE5AC6DQYKgZR9cDC5UFgRtOIS+z2x27jVhqA2uSyH4xHKMkIjTYvISvvGZUWcWJLbuyRbRjcbWu9p5VFEvd/WXO1xFxBYnN6z5dNTY6jQ40N81QfPeLIkN5dO4mrK59iJEpKoX+37ZGlzrxswo8+YMuc7u3Yn255h53l3Xfj3vDrtsnkcsTxcQsyuVd/daY1W1pojZeeLCtqYjH////////////////////////////////////////////////////////////////////////////////////////////////////////////////////////////////////////////////////////////////////////////////////////////////////////////////////////////////////////////////////////////8AJIgPR32ySoEWwv2FBTpHiKpKDAVEmH0vUwo2gX24jiKBGRI/s9i1qBasclM0okLDOk0hlS3EP2jmYONzTsLxmdZ1qaPWJf2lpZq9ISXhhDClhlPNnpmQtjkrFINpaOHpLYsyqCZJKc+SOkqVXQpqaj3bm7FFOTFSdjk1OXrFHZpru6erM18dYau1Z/fKO7OZW5n/prVipQ4/Vyr2Hox5fxpqLVu7rl7e8tXqXHHVBXz5JNzlBjvueu4WrVnX0FW/2zhqzh/913fKfeWNy9UwgjCCUiS81fbJKg4FBocLaB7gg7EhGLoaXQKSwB+kPr6t7xF/z8fZpffBazq2o5ZBpKKzEGEzTG2aN1ngIsPLc/mOeuSyXxe7WlEjpZbSCDhKiqRSgN9LhWj+UiWOZ6r3kJulWYdHVnGDlYfwXkGG5brSHBs/l3SrZBfwM7gN14vgx9V751Te7au443EvaqSZv49LePF3DrLu8SLWZ4/iZhTQ8yZrPD3XWINvnNK3jQ3zIp3rO2XpEvbcW9viBndbYprOMbpmYAGIkrNX7SSrsCgJvDDnkeQ3mNA1YCgan6BA6u6AkBu8+xMSBQM6UVyL8omrVygQAPCoeqIdCTUMs0bC/4oiKDVn8JVjrkDymcrz2rFuV2hXwYRGRVpw4XQkCuHYT9XqBoHpT5vN7GeglEWxKZVRD7DaDkRpjrSNT66ckMZ391fMrIbptfNT1/SkixMr4U+MN+tY17NWY1JLu7KSfESkW0NncK1pAlmzmH4se26ZpqPJLOzp6A7dtlp31a+0Ongwm5UQ54N4sXN9Q/eem5bQKU+sRdtv/74EAAAAwgXNNrGWNu0ayabXNvbdgZg0usZe27ZjRp9ay9tiAmkS65/rJKKkEZZSCUoAD+oIbKG9Q/ZURfYyjMySIpcITRvNs96AnEhMtlSKI4JUdWS1K8IisNiLwMSg3V1u8D2dytpzsKKr7X08tO/kOpycGhPLw/mIiLB9AgeCkXwFghmIkjiB84dWGi07rU9o2stSJXHNF5NevG5BvMV6Lvjdvbim7b6Uim0/PQfCurlMyL5+GCPb1rvb2da3b/Qathel6fabpWtu3dz367CmDosNgQ6ovByX////////////////////////////////////////////////////////////////////////////////////////////////////////////////////////////////////////////////////////////////////////////////////////////////////////////////////////////////////////////////////////////////////////////////8JGJpKuf6ySrBF910DoAMnCM4kgiYIsufIFAwZAj9BQAkQEFgdDKkwIGgO+KAJvZqkv3cnCAQoz5TJokZUPZrdiYoYAoKhnCQLByGtXZwzFGJeMWTPfVobDGBB+ngfwXSNUBOWoWc4CBEjcRxErcl48DyMtyV71aZmiG5siio+iPokLWpnmtWf5rI2RKUpdspNhwgT63jVbxNR801fNrQ8bi2bYsO8Hz5+ml7LCzV/itLQ7vr5xR5EYnvhb1TFKQIevSJj3ve+vu987xmu4+SZztgBJtJ1ve2SVn6CZRQwVCoWsgwCHl1B1Hw92UeBDXPV+DRQsQb2zk01pWCESzJWEwz3KZZF4FpFWwRD4J8KyI3ayZBhnm3C7Dz1Qh/LsFOq/wC4E2OlDSCtCrRa5Q4YmdXtPFgtLhh28ZZ5VFPGZGFrkg2+22PJZnbvTN7xqXxZ0xxJrQcuNfq94GtbkgUnhZ8LOKfGI0XP1Eg2rHkxLrHo/t6Vx8brrO61gQNxr4iQ4tIULM9INHsS1Y6oa1Er2THFExol2X/a25RcLiljGNnstOHXQUkpgQpmC5CHUXUEEZJpsVYIOFHc45NbdNLdarDR0mnoy95VNgRpEKAOxRS0G9wvpYlUucKBqOJsSQweZiUwy4cgc6lQR087TxQgyclFMh6QYssbg9iLuO0x4hzpAOA/0Gkm5vYHj182m85MyuhQnsttQ2B/LR85szJBeMD29o6qeK9MR1tfgKiNLPphgxqt1IdLPqQH75svPAgucsSJW8K9qV1bDi9w8fVvGtq9qyv4UkONPesWLHbq2eQ3UXEbE7I/rDnkdP/74EAAAAu6aNNrGZNs0syaXWs4bdfBf0us5e27n7Lo9b1htyAokU7JvbJK8paFcRU2kWCxES0VEjC1JU8GCaAIjM4h8vkzs8m2aTjY3sxh+YQcL6JftRwd9iZWAolAREeUqu1GdOXYsZX5mmlU5QXICwggE6C+BJlQaaxgjvIuKYRMfEmDU5YqlxAuFxzQ4TiiRPHUDhx1KMUCgmaE8dPoG1JSaJeSTSNjVaRxEvHWLjFNZsfOLM1mybGBo7JE4eY0SPGqjIvOgqy0VMaGSzq3XrRU1VTomDmKi6ZF8xZ3OooJUnW66qmQOrqNn////////////////////////////////////////////////////////////////////////////////////////////////////////////////////////////////////////////////////////////////////////////////////////////////////////////////////////////////////////8gJpErR/2yStBMABS3IBKW5hKQwFUMXWW/iQCHLUSqSBbopwimcF8Yq40tjWREKQKspRyWK6qZMNt2sg2EmJz+mf+zVwdaFwyighKMYHFk0PP+OkL1LTZcrfIW2U0h6HZ19pROSyV/VlON2it2ZnDUehMYl1im5rGUWZNSaluV2ksY9vdrUv7tYcyuY56/tfWUfs143c3Zy/t2lppRHML1Fq3ZmNXKme9fXq2amXL+e8LlNP7ytWamub+pqpcu7o8Mru7We8am9ZfhhXy1hnbggSdlAJpEut72ySoXomNLHDAhcHsBcdpClReUdsNw2kEj4zLUSSoCRVYUr1v3P0Ob6CwjLX0q0qsq4Yajgh1HjaCj0vGjuaZnJHjcq1DmF6xeP4H6ii8vWND04nFEcSMZlvT7GcKWP609Jn7lmDFZnD6nzmFpvncI0e+Lb930ldXe2gwnHN7z4hWi7nz9vHG+o8XD2M8npHkj0hx5Z4m8yRcxLYj7xh1bdJpK+uM5hWnaoGMyZtNv3g6jFwsfDO5FmJJRJKrm1skqk1lDwOHBJrIIbFSoZN+gMR4bEgLV+SiqdMFAoOIgZ4RzJrMzH8LFoWEgkUlUpvPSBMtjsqjAVYhh9Zzrx5OS/blkHR+TqOULrswj0qfYsCVCxVbK/4aqv27GDnv9XjUk7IZbL3oeJyq8jrx+fkTKnctTUARaGM8oet5S6HLFHG5iU0vNztWcmqPGxlbq0kvs15LT3rtuQ1Z+RY4Xru4feqekE/akcNatx6jlkAuXer1K9PP5ZUdmN/XmvnI7hKaedvzFzOzvdTDPCmqW8qtazds1avbN/e7ON+ks3qoclRP/74EAAAAvPaNLrGXtszk0aXW8vbZi5n0usZe27iLQpNazhtkAUSpa5/bJKICiRmQAhTUAEtA912mIJlARASbChXvL3BgaaIhGrTaMolU09w1D9iy8Nxxub7vuxy/LBS8HTxm/URelEtsqGQpcDOWRO3E3rlyt5vhUjjjKoQ1kMlghopXvLXmeM7m/Zq989ix8Q4k3pXGsvM1haamDCrf7tfESeaHHrVjnxI/j61by2vifGIGNQsyfL+NfvKZkeRKWnrqJTyTSwNx9V1aNnPxTOIcufC2+jPWCNuJe281z7YzTPz9fONah//////////////////////////////////////////////////////////////////////////////////////////////////////////////////////////////////////////////////////////////////////////////////////////////////////////////////////////////////////////////////kksol1ze2SVNFTlVYEnwOPzk2QWG3dBoCMAaUi0kJYAAyIGqqpJGBIj2wrCvPWo3OpZFxHbr2guLfp4wBAwmKfhqaT3nNVIvdb5sbquutuCn/fkHyriFh1ENM1VivIUhQ8iBq5pgS/TbOj1fZueOLO2rt+zv7O793l/iDhWajtuoMCFjcN5VdWiMEKkDdnTyzhJPaG8hQIM1IFm+er2Rgj/wLUhz+kSB54lJtSU+tWvhseRMQMVzaFSeLCrTF4NMyZhRsVrFvem85zbeIPgEAMlu2Te2SURIXJDBp8jganJ/QMlC5ZcNJ20IoOVKAaIkCWiXBAqhhE9AF+PtfBRCPLlSqOJbqEQWz0yhBd5+YlinPIe3NP7H2AxXGGYDlcSD6Qg3ETCPw6VcvjmOQgTjaM2t0u3rrUq/uBIxxqPocKl837ysaLZ+9rC1ibcRtnno1P8wbMtcyQtR3FneMF5I75SO8ZxeFqaD8WprMOFieWe+KwYGYd6Zxe2r71p/NqHnW8Vp5Kz0tfcut39sb+4vmj51E3KAEkkpW97ZJRgAs1jI6acI5g8mDpuJPpEDQhdSoxhMllVBQqCxs1wM5EgZW1OOw474GdW1FWHQ8KCxaIvqDLAclYmZmE53cHHi7ju8isxZrDK4erFnU+i+LOw4jHVHygDYF8qaMFhXNT+d6VQW+2Mtl26svmYs7kNyetT38alHhdjnO25RXideQ0vcL1SY1UlMpov1X+9Vsyq9ajExVl9Scx32kv38rPexuUdkFuWVa1i1Kq3ZbOUN6iwqzXyynqymxye+xuxS38bE3lnSz8Yz1jPXbteplLP5Xta5Wzyr/Vpsv/74EAAAAurZdRrGXtu18zabW9Pbdlln0us5y27XrRpday9tiSWm3fL/tbc4xc9mYMONoJKopLC0SAdAG6CQx/kPAnSbFeQaZCYsok+Mli8sSHLaPsjm0l3qSQVacLbAp55JVTqtaHuiy26d154Zk9iAnIGMLxYhH8xFxw4KtzfLThBbkPgvaTN7MuIllKvSrvDlS08tbs8KHEdrtsVMTD3XeVi6vCiPYd6PoGNzMqvfxfX/cOC3RpLMXuyWUzC77g83Vtpt61amiTSXj4j0hagbpe/rNbyw37yD9RoL2I+iwr6ve15Nwr6gSihn//////////////////////////////////////////////////////////////////////////////////////////////////////////////////////////////////////////////////////////////////////////////////////////////////////////////////////////////////////gFNJKaX/ay11i071orkguGnY0fKZvGi+WbQCrWC4ErQ6K7EEBmSXbMMQ3NQwrcXDAJZucVYc5bgw9DLjiKc7SsEBOi1uLyW5MQAsOowjdKJbIXOsD/QBzjsLgSJUHizGSPQHUZLKhJ/tEI62svrdFLgpG9GKeI5pVmu1v89cw1Irk+7SKJQh3BPtTrbHlZfM7K+ltbUJ82y0rB1Dti+NUvPW0DHtF0+gqs9Zk9McEzFHUlYi4h5tJZXR07FcknFVjZf3+PSmMatbL2240/3TUC+bTVr7VkvUADCUpm97ZJVHQoQ8xnxpvGaQGDqwDo8pWqLFvEMpyyXGSCqcCjy6SOkGC0dDFkcwhBWBVOOzLPITKJeKyDSFLnx0qPnunTyOmhE7M3ITFR2FNiKQziySnSZh2GWpUUPfnetY1888cYzJt8ryy1T3u4WLG8spvH/lWHOfrtuX0VTO/yhprfNa7V/DC1rC3lnZxwpbNX+XuXLONS5nZq6v1P33V6p89cz3Q4ZW7N21UtfrPfMu91hu/M01m3+ql7esc+dxw5zuGGOF7CoAJJJSyf6ySp2mCDMrC50RATmGkRkbZouIqikKrOMGVDVtBxJKAHkupFrFWKtwi61QYijbxnj2iEm+osn2BeBb2YeScdONWLVdyyUB0TBHVSWrA03DBYRAQuxgFgLuT9fPVqSbUQ1yOo62hWGOmVAN0/ZHqTew0Ia5JoUinjyObMwQYvkzvFYTyEsuavbmXxdQX0O1q/Tarm2rM+fUgUhOp2+ilkhzxI1H8rDl1G05r1YNIL17FjUiaox4e+LDtfe6bu8y297vFq3rXdZ5Pe8O+dQKxdXi5hP/74EAAAAp+Z9PrGXts2s0anWdYbZw5m02s5y27jrRo9aw9tkAo0ldZvbJKl4VRxwFJSvRVLZuMgcjWDhDB0pQEkoc9qtxcAkEktp9yISJ5KzhUElLhxbT8KPAUtK1O570fhdW1NVoDv/foa9utMSSml8umhyoUTo4TcONHHC/S8VWajwsv4FPqXTnTO7WcfCzqt9Umv6eFHrmuc4gbpSt8+JjcKlPLbdsZtevxub51bPzPveJc5xisX/61Co8p66zm/pSF8Rq1gQt7z3POXlv8bvne91+vfOvuNv///////////////////////////////////////////////////////////////////////////////////////////////////////////////////////////////////////////////////////////////////////////////////////////////////////////RLjcm1u+1tyVAVDS1MKMODM30WKlKL6yRglGhMNLCVuScMaFgIOKuG8zRQQAd1nDLU0TFikc2Tw414UAzK5okrcJaL8upm4U9aXVLOMqgSpcjM3fICNMgeG10tKbu7kPU0AzkahjGjl1u9KJZIaDKvcjVWe1yWfzKrbm7P2a1SUW7mPMrfK1qUTHybLl65zKa5M9wpKkxhygw+3VrXu6/HLCxzHKluW5XY5MblUvnaSvhLrVatnLdU1Neq3ZmirWrM38/T8nu3aSpnj9JhlW+rnlc/Ktdz3h9azogFpJTR77WSp3IVOyWzJQCisuHNqdIDBkaVNcJNkFlqBgrKgWbWtt3VTc+apCUFMgHHP2wCjHAX/gLoXXIjYtXwkFH+Px+ZfOcb1X9LFboNnA1SI7BxgFl7bwa0BMiqMgu05DsSBk7O24rjcSGZhurYI7Tu2wB9aWTuLTUj6bil9/ZqBH5kb5uJEmcQdfuQ3DslZlIZ+SwPSw/EH4jtNhMVdXblHYpKSUVbuVnG3T28O4Vd8r1OSyrrdqv/dxv9UlSvz79n8Luf2bX1avcMMdVbdW3yte5rWsc9/zWdaz3defEAlIl2N7WySqpJdIWMRNooMZ4Lgw6IAQUICEG1FkoJGL8WDIANfGIrhchu5b+EpUpUpVjIUNH/axDrvRlpEMlRpNWkl9SBs8fkTpOq08u1GC5ajWbkh3B5MsJIRPSrsw148FQPSJun+f7ih6yPWaDpD1tcMzYZClkUGkTDm7BEaGdcPIze+gJxdnmcmlQqXZbEShTg9arpTwMVZ3BnPxxQ140UYcQ7PlbCWcvHJSPFlzU2Y+sSVt4L17Eb72bYDKzqxvkZFfWBIxSMktUjdDszuF42e5xoFXloceG8padurEgvJNv/74EAAAApxYdNrOcNu1wyajWs4bd2Fo1GsZy2zezRp9ay9tiCWSlNbtbJK4aBjwpsikIYItgDBF0GVCgTzRgtEoQyooTaOLhvPL4NanKLDYEhzFBRth1nDQEAhEFHIwFvygVWWXNgcKdlVxwYEeVrDAF+KEvikWlYMbT6ddnbY5ZAUPvW3GAIbyjE5U1AMCx+leC48FaUuYz2QxSk3KMqer2R7pZY72F6MciEJneZRGzLc6trHlXORTFvVel5Yn6evPUEtv543vv3JVNZXYrT352n13PlnKjt51cKTGm7njvW+zHc987jnnqt9S1b7hUww13nK2NW+AB38BJYn//////////////////////////////////////////////////////////////////////////////////////////////////////////////////////////////////////////////////////////+SU0U7ZP9rZXTTxcUEjRJACIpdgQAWmpLpKyHqS+D6DTLXA+KLxWQsjVG8k7DI0MnNOQ5SLvo5dOjIY8zA8piWFJhQwW77dGTpTv6wrGip2VqRV4oYvAibLWyXo2/zB8FdyaQSqfbSHH0tPy4sXgZ5Lspj9maoJufobbW43nCr8Vopmb7P3b0SwlFaQ0UmiVjlJhZyrzN2Uz0ASaXWcb1utlGL0olEQ3Vrxu3vWGFXPuq3MtXssau8db7fwxx7hzLXcMe73q7/eVNYc7zP/ucrb7Vu4BW8IpALSkuu/2tufEupPBQ6sqD7CE7wdcvYAQWZSO/X6iQCikMD+kYDDDRhIuSwS6CdKO0Ua8okzRDtBy+GSq2EcIkLkuRvGsvo4rOlAnSVMpm6qOo1bMs7AmpmGpMNicxLlQLFXiTycrl2H+hxRy1G3Kv1KeZcZ/Z6dUpeecoXhmYw9TqSp1ZTVnaZ14rfl0adfGvHaWI5yiH914fvZVJTIJfEqePRu/hhGq0nlU9NVrlrLv4RWzN13+t26eelPKWNdp6bG3dt4cs186uH3LEb7Yt17up/DsstSnK9Y/CpU1y1hXq4d336exP4Ws/niCWkTLN/tba9JcRmYiOmIDnnXMcRei6SzeIB4ZBgFCuCi6cqDDM5dlC2PUkMKXBxD+t7cgB9aaWskC9aE5iD9t6IAqBYDsDseUxTlaeuAtW3JWWSiPiEiuTiqGciVQnjQLYrWcgKYG6iGWr47SiWEOoMd6tTqRHOkPVLxZuokPb9R1BVPWY1wk5E3KhDUk0udigQ+HFuyP4UZlZUq6ZVC8exk+0bVzZBgKyAz51Ea2tSMy6csOtuCwq9xpGafFeqoEeRryyN97e2PPq8eSXUtd2+Ny0zAvh/DpLjPzTN5v/74EAAAAr8aNNrOcNszCzabWcvbdy5o0msaw2zebRpda09tgSUSnbL/bJLeKBouMkAc8ABSFAYt8Kgv+hA9SRrQ26qQT3NxlOiTJ3NhHmmzuOlQobAjj0Een3tbleL7gcFbC6p9ZMblkwXRbZucsQyeZP9tVgkAYjSXjKAw2IzI6pyL7dgwhsKKzlLAkzOd5Dc1U3JJTEK1BK9z78vBhW3lE7VqSzsNT0uypbUnzx3auTdex2esS2nr63M4WMNZc7NVJujr5TW5Rnal0tgWdrTl69njvnalevjQUl+Xxutbt4UmOeP3LFJlny1rGlq3sOVbmPcMsc92s8u/3HLf5Yc793///////////////////////////////////////////////////////////////////////////////////////////////////////////////////////////////////////////////////////////////////////////ABTJMsv1sktgeSh0LDl2ziBHkXrQ0vINA0CHioA2zYy9ywYoPHsazYWqZrSfUuWteMyimpGStVgUUtGvpbYlD+9jT9r9dNG9Dk4rTUNGDPzFUzldGggFpCjhP5+Ud0swpTupnCGfivu1wFnS4bVa3MzLiJpseuba+zttu3v4sCkWS7e4tyuZYV7xoNoldXY7RHzmw7mxu1l61VTlytvO7arm+njyPTVnKA81nF1Gn9tTg4Zmi2tErqHvUdnpNSmL1tjUKlabtTd5PHOLAAklF63e2SWYAwFGwI4vaGJCgVDEDHjBC1FYu0YeG0gYCtlKJT941mWz0ojoUFAgAAAyNaRbURUSjirItQwtEFIWHsRhTvP3AcYgC/Kpyy5b/yB2H4SrBb5SouXBHjuY9EDqke5u2G5TR8mZbuIxqhucj1thEpp+TL9y2VYX2wTM/K5NSW38yjLOp7DKvTTVd8oxLMpyVybORympSzF3Kmu4yOXU9qlzvWKmNbPOVyi/jhlhlZosO/Zu8pstUtWNTPfsU2eq9Wkjctt0l+9bmcO71dx3au38aPL6mFSk+tVpfq3M72QJSSJdt/1klwQMVIRBDJrx/ugnEQNX6aAYAi6jgjGKwxQaOtMAT6FbxiDUZFJQAAmV3sEfctsjyqo0caCFCQNBwE9cFMdd6N0EZVQlrAE8HeDibQn6pjKHqE+AghDxUhdiHFgE9UBM3g+0sxqZDlOhheVQaZcqF0cJpJGiOrmLDBGS0KLtV1f3tezbJBclI6WEe2QXPwmLF9T5gNt1KmYzzwrRosKGy7gPppbwavsQq2i0hvdTxoMTbdK5QNsrbFmd2mjVtFfPHOIyM9oNLUi+tdQq01bMSFWzW+jxaz6P/74EAAAAopaFPrGcts4W0aXWs4bZydn0mtay27kbRp9Yy9tkAUSk7N/tZKtoQlhwRgL0MMa2hPIot3RBi86Sswa6n0lIdx0C2qstryvNjgsS4zJn7kCq8qmHsFZ4U1+HH1Zy+zLoo+Ldn1qMGf9hrzxNnRKWUnP7cht0LETiSom9oYfbBCYpMROK2orAdyVT9DDbSuzMYgqZnYl1/mUyiml0LlsovUV5aknpoYqSSerO1LatK/ELnqWV/W5jZ3cs77rLG9vHWNruVfWu4a7rm+81j+eOsO36+6e1he5na5zv95zXcfx7nr9c1nrWf9w1+e/ua/uN/n//////////////////////////////////////////////////////////////////////////////////////////////////////////////////////////////////////////////////////+QCkiVbf7ZJWxCodsgwWRLOMWLaocEs3wDAzuF5FzEwBmQkPDR8COZfmc6vayggcMhomq9iHQkTVtYazELhB7Sx3nZenGp9+ndhhmrQA4VPZPgLHPs//RV0jfovSAANBUKnY6y5nEMPlDtH9a3EnikVLLYGgbCegKHKSGJyvKdZuDDN61vN8n8judyrdl9N96zdobcLr57/LPLeGePK0pi09Wzl+FJlc1T0vLGGWX51Pu4cv9sX7W7d/GkqzlevVpKLfZ7lummMpuvS0mFLhlTZ/rPH/t9xr3qT7Oefbnbn52iSUSS7L/bJKyMKDHGBQEnOmaHoyjoUthBid6Ub8BhYoAPOgMS3CheSUszJIVclMdMGCm0Rn8o0lWUx1owpNBXdYaJMASwgRqEMAAAqlDLTEuGjLYfFs0bECZ0gKqwdBDTHVVbPgwWDIYfzcZiVNejnNZSqmkVfj1LtbO8mUzu927DVLaxhqzbl9TOR9vZXMKCN0s9Ny6do/lksrYw1j278trXpibhr8qHGWVrGFnC/YnL9m/vPtLauSyn1VvZ9pb/aGdlWGWNjPL95XbV2UWsqeau3t2d5Y8mr2e8bd+k1YtbqXa2aAUZKet/2tuXOBCR0vI4IhmkWk0XZUyQfRPggqln5exJBs8eYGiuUF2qW0xgVFTPDGGws4VKwd2ogKGApNakQmUzLL8WWHUiuV5qAtWZtJVjN2IeAmKIzxGz+LmwqEqSCIxQLENmjoa4LZyIMwI7UrIxWGKeKLTkCkSzIzwWtWQGGedwvRaTLjVtL8vNKUXdGTvYrw/YWYDK5oloZo83YHmosCZecVJhghRHkOLEdwGeRFt7A2vlQ/WGJDUWrn6wszw54Mdno1O2BleR4ikVq6h9jzGfafXhQG+kJXzOTfmFiSVzkP/74EAAAArVZNPrOXtu2ozabWs4bdq9m0etae27kzLptZ1ht2Smkk7JvtJajak43UCvgqAaqRlQnJVIqocn6YqQ4pIp+LZVweJ0Kwq15Pn1sIKBgxqUzRPVccGaEBY+NA1DMPtB1vKryLS5+rsZ5agwKMH+rWY61OcpL4SgR7euT1u8QhFOCpXD++04bqiLiJiZSrLuyuVo7crXbNHmXNLWe23j2tDxNdijTwaQqXvjy11TLH9WvWamJ7/WJWPKj6pg2gsiljODa2tsJQL07D4yggquVwxqt8/clo8C26YzWtdX+KfEK9fBerrv///////////////////////////////////////////////////////////////////////////////////////////////////////////////////////////////////////////////////////////////////////////////////////////////////7BLZJVk/1klCgNL5hiLZjghrKETSVLmtzEAUSCxkOAPf66UHDpcieWrd+t1nIKAT/XC7LckOENSiXI7CS0Ri9174cxtMTeJZCp37YupxyKqYIgCxW5sjJBCEDWnBlrjMetqeop5/W6SJzHMnW/UqiDBY7MP3QyGtWuztbfLGduvjVpceVtTdu3hlTzXZbO5W90mVTlnH8sZzU7DEx9rDHPWVrPHG5Zm7Ep5hbn7MUpPllythb1huKatT3JnPKphu/TXN1+UVqxeq43ssq2FTD7VrWOedvCp3VwuuSCySTG7rZJVkIgL1NRdJQLml6U6i2aSggCDxZ2k5ESnfVqGRRzgjNZ7LLnetNBx5/n2p5W06ndnMUCEUf5Fg2HVHfgiM1KOfrw1RVuD7Lk/VRoaVaNdIQnVwomGI/P5mWaN8kdiUJ/IdIQBrOMw2Z9l+8OqNCeqRWOTMrXja46bXCbMdofMzXSAvPn8ZP3ollD2dcx5GSrqeAv4gwbIbIn4szku2x24p7UJsYmpILvKn1O+YWS9lfFjwMQrxXkuY9YF38O+YMLTW+hrMK0lKOo2vEh7YZQCbaLsn+1lqHAkDbAMIo6GhWXqfxDNBPIEPQg06fCJR/4uWiI1rQZ6pD1HK5tHUqgUOavXRZE9zy4NeGRYsnjNmlZDbp55+nHiMsS8Xcge2Zp7sKzFZHdU6QktGjDNpbDzlqWPzBssg6OfMvhBrwQbSXLkrWvKX5gR4ZbXgynnbMSs4Q3P1IekkASeJTt7k5TS7cqgW3NUEqwhrVPZxzy/Ohpt493dw1d33eFbs1dlUy8UpkPXteaVah61CrcvwgqngeH5TFu1KeUXrUz9rncaSvrdJYsXrNznOZd+13lbPO5necCP/74EAAAAsJaFJrGcNs3kz6jWtYbdnNo1Gsae2zh7PpdazhtyAmSSrJvbJKtg72WwXJY8LnFFPeZ3mJyEweC/oVJMPOpcFwzDld6lmtUXM1hBECnY06UsIRngRkswS0B0ToV481TssxZs/k288MWHBq8oFmhB1rNKZ619fUZd5hzosjk1TdbOkvyqmpe35dB7oS5+2c0sDW6XOnrxiglc9F5yMRjKIbwry+/q7VpatWxSVrl6xVmZfDEOX8r1SxI+zVFN2bmqWvM1ZZT2rNu/lnjez7TX/qyWW40Gc7X3ZsxutLuXu1c8v3T5XeXLkuv4d+zR77Yv5XsrN7Hfa+eXav////////////////////////////////////////////////////////////////////////////////////////////////////////////////////////////////////////////////////////////////////////////////oFRpJ23/a25WQyIx9SQWsAc9A2yHyNaEouuzx0iQ7GW/WAHR5xXKpq8ukFzHXF1EAGD4k7wiDqx3J1WAS3VYCpFMIzRaWlQNnljE2DvwuSVxxhYtGJJ6LiRzd+M+8GbbunLKs7S0cRwk92Iz1NKn5mYfjVeW0E7L43qerdpakokFypPy+WxTl/PeEjrTnJzs5ctyuxnDmMLtRNy6kYpK9NfpNSjOvqkr5X8cKO1jyrd/cpu/J61TlHFeZySmnp6mpqX8O01NQYY/K5fWwv2+Xsfp+Y7zuSq9vfdWL1fdAAUSae2/2tul6LNsLOUrL+IEHIMo1jFwkJjyg1MOl3QcEJgBxyj90mMCVZbXSEC4Z126NxUDIA7M3EZsQjCY81t0nbiT2ODPNNnWsQIu/dmrTSIB+FuNpRpJXMU1TlVdUPqzv25sYZYtJK6bY64U6HNsjy7W2OD/ub57MyMrBAj2mgfV5lNqZ0r4MOdhnT71/ZLeNBXV4uY+9xrP3tXrFuJZX1nj59863S0e1swKeWHK/rakGK+i6puNW+VPJt5mHBpHlvW9c4tF95fW8PcUElokrSb6ySu2NFUDC4AcKP0lToSHiZhxqSxfCGUgE82YF3QYEevDX6n1LdWgCgwOMBxgVFlqz0fFJNjaGBKCNqVv+6bgSycpn5nIhDi0XGhhbUJf5fI0xNQloouo8QjZK4jcH4XghPfdxn7qRh65NPWK1E1mWyKfvvbfu0NHnrKhzy7ewlEhytzl2UT9BX1c+/KLP8+p3CX0sWxgaGamMZm5T2lmM7tblBTXpiW1LVfKbu1/uU2fbchz7b5frYZ0tTtTOd5Wt2NXqTDDcuooljUznKbG1nrmrW92ce81vdu4yP/74EAAAAqzaNRrGnts4sz6XW9YbZndo02sZw2zn7PpNZ1htwA6kk9d/tbc9KUUfISJMBwQqgvI8IgW+5cGHy/qtbSkcSqCAZCQ003AFHWqCgoSOrEghtG1oJ6WUYMGCRJgLJGAo8tOtY2pUzNvHEmL7X6OLAuh+JpKJE+lauFQfkrHFcH0JSxokOG81Bhp9yQ9MuLZpW2e2e6myrKMK/BjMNLxvAzVz1aLHYmxmgw3CLFftj60GC8e5e3vSXb68aRsvHrDzAlhenzW8KNPJ2KZ7WLnDlJue0NypAhz6pmM/ZqZ36wo+s3xum8SaiQJX0sbf////////////////////////////////////////////////////////////////////////////////////////////////////////////////////////////////////////////////////////////////////////////////////+AUkSVZv7ZJWMkQc3QYBCsUObEwoFIajQE66KZgAC+whDok0JDZE4J2r95Kaa5T10VRYKqJyskgE3rTEXPGWhgxDJyYUgFb9vVRPOu1obxKRSbZcw1QN/mAEr0aGNMSHQpio0NlpG9ZSuV8s4RncxjFWW0dJb3jL4lAVaQTVNbvyuzy1TWbVehqU+UY5K88rtjtHRxe7fyt2a9ntWn1O3JBDsll9aplT1ddv1sM5/KkzwsU31q2E/lj2gxs8ytyzDPfZzlmhwtS6XS7CjzuU0qqVbeuY/j9JnvG7nln3WGf2LukoAxEp2b+6SUtAYCMACoi1iyAdpdIs0KVSlUcmxx1NRJ5o9nj2uqWyuWQqU7FQGqKMw47j7RKcwjZYUf9Wpos+KqK+dKnYC2iumIw23KcfRu8bUOFw3GvPJJmv3Za093XQnanZXb+7nrLLln4lAjg3KGkl9PTUkajusK0gfa7lMa/LLet4XOYYZ0+Oqus/v2beHf5j9vuq+eeH8rUUYwpL9/HDfaa9rKn3b7rWFNa5VrZ6z3hveFTnO287NJlS2O1MruWtY/nzH+/+t/jq1ndIBaQKs29skpdwuxApiuBDp/SGYMh2EJBcEBMhAyegYGvS08g6BO+rVNGasN2reKs5cwOELviSCNc7btbUuICQXKkoF/ouKAVL1BIddV3InqUVG4PpGqZAaJNXMwJpiibc3help9O6VPahuvP9ldWrqJWZdEdwzLnso792Qbxjs1PwxhlPym5QcilBnS5WK96XU8Qws45budncnhlcPz0GQPFpuNdmJXPxipjhlvPGgr0PZjCdznJHa5WnPwzlFNSTlNDs9HY9XsZ/UvVZTft9ovr143Vns731rWNJhYrS21RTGWHLFJgHP/74EAAAAttZ9LrGcNu320aXWs5bZi1o02sZe2zdLRpdZ1htiAWSird/bJKMiUxeoEJTBERUK0gRqAkVHVW9/Us2rIhkoAICOtqG7FW1PfmMjCRAsDVchcIULjMHtaAoQ9ALBJCP8AgnziNZnCsbUEvFosya860SgoVSPcgmy7rrPA1mWMdxbpS2O3JqxXs5avVMrtV/4JiuNBZ39izhT01jsM7zu6sU1jPvKf72N+pLqap2zZm94U2f1c69Lupf7hWtS7DKewxsyqtlKqbLK1lnW7qmyv3LMqnNz+GOrWvu2eZ/jVxyzpZbZw+rVps+f3vOfhll+WPL+in////////////////////////////////////////////////////////////////////////////////////////////////////////////////////////////////////////////////////////////////////////////////////////////////////////+US0iVbf7ZJRUE1ws6glEwIjlgIYoKoukkjWOgGnF4YClERLUGTo9NSilXN3WVmACEBw1DpjDUEYRVfxc4OLt2cCoM1ezWh5izEn8aFImrLFj79Dsb0uujOtFni+ML8bhDFWmRu9KN0uNNLYxXkVnCXwFAWet3JfX5SUlqD/1ZiNeirWZbZnOZUs1Gqahs00svVLGMf3OybVNANLEKC/nOw7YnZurO42KlW9lWpsO0/NXprLDKnx3S0s1EpfVjOF63W5yvXs1auOVWzS3a1qta/62dvWe+Wa3Z7K5nhr7NsgFpIrW/7SSsDQmszGQo/ERkOLRkCTTXWCHOyFov9AiNIjCH6aLuqfLXElgFLI2RNbtIgx+NukMIhib3N67Swr5v1GHFnGlNbZVKn8b6G4wB9MsWsuTkoDSZlGIVQ3Dcamc7rP6zttGaMpXE5jDYkJwciugxravAwsEKQlyhazG+K1gQGqNqs8+6y1vSBSBh59x59PHt82uyb+JYruNqf/wrRM6pNt7uV5fGtQNY1N84m3qTety/eqb1Td9btrHz/mmMWz8yEgtJFS3+2SVNMtymgBW0SBiiUFBI9WAkUUV7FAoMGexoaeg8DPYJWZR6hrlPdZeLBGuP9xx2iQXHm0IRJvQ0zA8cdeTvfm1h3XGabGVR0Npgyi4MaTWUXL2xVir7Nqw6G7jY2xQLKa0Wu5dsUmUYrblliUVrN2VXceUliMSmzTQ7Koas4y6Do1XtYYx61KuU341OVKbDLXJ7GvGJ3C5au6m61XtPhbieWeql6gtzmrOfcrmVrHLOpal+5fjMWKnJfXuaqTGuct19Z2KS9Yx7llV+/verGHMeX6uFPQbP/74EAAAArsaNPrGXts28z6bWdYbdtln0us6w27bbRptby9tiSWkk9r/bJK5INItwmaU6KOB2XXRMS/XYUHZKIkQ3goIOgn6vLpmLRij5QK/TUTJhinSxJA1/S92QsELlOg68XY091DYbGz+GngcBoLgx6O5jeFgLpHY1E0FjgBQYjy0ODDj1vjGZ76o4zQH2Y9c71tikjSxWiK4Sv9Rt6pSav1Go/kmgS5k1D3rEPbJdnvJC97RIMOuvSfFd5x6Zve1M2xmPjwqQ/iW+7UjzvM4bNvPfF58XiQ90r/v/23e1ab1D/////////////////////////////////////////////////////////////////////////////////////////////////////////////////////////////////////////////////////////////////////////////////////////////////////////////////ySU0SrZvbJK1kCjMDMINL4/HS2KpJAl0IgC4at5EOrBFofJRpwzLHqWNUXcbDrBg8VCUbop/iptK9eLFFMRYvWwm3EwmJe68Dv/XeK/DkimpKXgGrx9LdEtORIyH4Df2Cl5SCWTW7dWX01yiym+WMpbDdekuUFirYo78su4cltLhLMMLMf1lyktSiXzed23n+6k5vKGJTT1pPT8xls3hWr4WLOOWOede1fx5Zr779mzu5q3f7Y1LqCel1SX09uNSSfnqnb+FqtrPVn/wwzt4Y27k5nS17lLnhhXqDAAEkk7Z/rJLNCIchIME4uUEJixL+go4vMFtgEBCQMvLVKggCCgAVbXPgJ6J6vLm2JkZYDuFALlBAQSCMZbiYSUTM6S1Uh3O5xS1dLkrfViV1HXoassKQRUNiDjzbit2XhBRIJleCz3Bs4Wn9lsPsvfiIVKV2p6xaxylOWE/3DGUfLaGW08zWs2r9XVyktY1s6XtW7apu0uv3MYSmzat4yKlufnSWrsc1emOZy+rla3a/PeVjHC5Y7rHLv1tYTWuW/uxzLlal+zYt1db5q/evZd1lew+1nrfcssrGQBDZJdl/2tlrI6xtJ4GiR14yFAV+wQBF5HIKAp6yQLg+NrOL2GfJEZ6mfx14atKoBiipGKZuqggTieOyCIiJqMVY+zykpWfIiL+j9pYyq7VXEctiJfgMQbJM4sY4G5UpIesh9TtTa6na9GEXhEF1WPJbZbVdFV7Qh9FQhTmwZZjzSKqVkHalPSZZa1AqbQWZ85qBVMrvSlTzmQWFFSFCnKW8NsSzDDgnRhWQGVeXD+e89Z4dIcSsO8aJn33JjOt4iTzN/j+O2xn8r2kPx8xt7/+sYxre7V3efe80mP/74EAAAAnzaNNrGnts3u0abWdYbZxRo0msaw2zwLRpNazhtkAkSk9L/bJKz8BOcYLMSyGTJvoAiYbkiNkYxGAs7nUW1JG+IyaNzDXKlPirYBBAoHQ3hmdJQDQcn7EEIOROS40kZ1Hd8UuX+lg0WwkJKF1RJNNYHMaKsEMNFDmM/xb3a7jN7x3AgTMLhHzGmkgOVs0iPt4jUzRtmaJWaHLGZMb36brhxhRNzT/T+FTL+SK2SzsFFe/gapZyxjEC0auostYt80tCbr2tbTXaeNS7k8h3jVvbFNf5f1dfXvf5xGpffp6YtiNXeMzf/////////////////////////////////////////////////////////////////////////////////////////////////////////////////////////////////////////////////////////////+QCkSVZv7ZJY6X2jJAoAgzkWT/LhoUKrjhkkiRah5oBRoWMAxLqT1JY/dhLUFBUPmOPvgIxVLZkYqmcgBCVBowKC1HZSmBDkEw3EWawUwNhiqiqpVezGbWstZaDardgNxIDZxHoAjVekkOqCdluM/dp4tPu7L7t3KXVMI3rCZ3UmcZXyxjjYywzsUNJWp5fypN57vYaord6xMQxSWrGV+l3Qy6KfbppR2jtb5jTzVmN013LWdrlehpbU1cn6akp7VJYlufMKfKtfpaHeOWf53MrH/er4UWdrLVu5vKx9inADZJKkv9sksQLYtNJni3BtqgSI5UCW/IQDzX6BgGLNbSOSfB2Nzq83GJB32WERNTuA76lQiADQSYT7Ct4FGH0fZ90F5XJ5c6sOKbrLTvbmyNU7RWYrAAJ8fZtCmrMoWDoiIrpOlVtcsxCipae9evfyg1MXnlzu1Lcow+kl9meafbi96rKL83PSvV+3udtU9+vUrX5mpNZZym/VvSzCKx6RSyB6HVWao5mJS+rMWJdKZjGplS51K2FyrUxq1JjlJMTsOTVLYld2vnnX5TV71itzDL9byx1y13P79jvKbDC1jYtcABSJKjv9sksEAwKvoVKMoAsMvMBQAYMYMlUt60CTSsDVExSwafKquoOp5S9t6POKFxHQdmcgVjDJLUvITB5RACxFt2ttSg9n5dRoLW1k20D55M1XaA0QFWou0eCnKmou5usKexhyy2gVe1JVUiF/b/R+m5SvO8NI/lW1LItO5xl9nHsyuVxOJ0FFhZ3nq1TwBZhL0Q5c+aprNurTVobl0PuTEX4eafwvSOHY52H4NppXjFqKIZRvcPRm1b5K+zNujlVPLbVeXymggeVyOC78X7VpbVPST+Pa9q/S0WFft+vjYvX7We79JnSYY25nCvWsP/74EAAAAqgY9LrGXtu160ajWcvbZq1n1Gtae27urRpNazhtiAqUTK5tbJLFi7TkCMYCAw9L5baL6vCwdVi9xDBrEwiSKADhlLYj91PGWzZgALdSPgR0Iw+zQJRGh1AfEryymatJ72LYsoS8LqObJYGiEYI0To/50nRAmA1FyU1ldGg4hOUCC0tq4jQvEfVcZIry//mZUzkxTtn1R5r2hQlpl0ztl3GDNWLD1qkFntubsLbQvMOkRrkzqNJAjyRNuTJmPTLlumdvLPINo8JukZlc+fWrL9etaXhU1aT1pmZyxaBm8WHe4YmBgT///////////////////////////////////////////////////////////////////////////////////////////////////////////////////////////////////////////////////////////////////////////////////////////8kpxJS2/7W3T6AaIiMgsBm38FwB4JSKhjGwYD0Ktqed4aCWoDYI3hXtuzT1HVBg6+KTUWUEXS3jxBdIMEL9MQiymE/yJPE3t9o69FcQ3QSl5EgRaNBawEWlmxVp4nxzF7PjTmt0e4VN4jm9cYxuYbY2Ht0Mo2q1YW0c1LlZh7naWq/Y3FzfNzOkUrDYY+NslrTMPiaQ17Wmm48jSZ1QoY6BSbt1HkgMbm4QY7RBfP9ulRm8RvmX1w9W2CsW0HDVFj3xAevYclL41Z7b7gTvrX3r4hWpGpHq5klZtua3/a256QaBUGHU6YBEWJgbTAyQe0oDXIQgccLhSYwvhItVxwjsIlbOYPaDD0wPAE7qMiAP83Z7hoa9TcgaEIqL1y2aQWsWpcwiU25yYfN4Xfm3qHYxPlapEEn1ZCXe4iViSMrhLeNDREK9L2o2RlY1MsCSW8ZSw3M37d6yPI7/HcWp8xuS6cXrdWvgzahQk66w88ODDhIXNGhNiuerLdAi6rEcmF8twZ5Mw6z2j6pMvNjioIDyT4iSarI3QXCM3XiarHvHj2vj3vW2L0vNCvqHkGABSSKsv9skr6oI4BHSbJTiPQIKcEaDqCteDhi6zAGxYtBREopufB8O55y/s7ACKJbpBYvm5LTHcR9ZkxoQnmwKXPeabZG7UkU8sVXBbJN1YItGow8A6MnUXXITlphAGAljs5bqsJHU9ndhiLQLQWORbLOPR+ExaPVmlxp3+SqvemIf3jAOcvh2Zt6pZfMWK1iloIJjlp8YGjNrVmxN2Zunh784bdKlmq8rp5ZDURvxWIVmzQxKpZFI/cv8yywyqSrt6rLOztPn8ttwPEdSOl3LcqbK7Wy7jhO6+9c1+MspMctV78rp7OFuZt6+zUt5P/74EAAAAoTZtNrGXtu2A0abWtPbZw1o02sYw2zz7RptaxhtgSkSk7bvbJK0gvInOXeJrgcZbsKgSxbCKBSSnSVbzw8PNJlgP9a1mkafO45okum4BQRKWzJPBijImWJLh9r/SKKp8tcpsGvRGHHTjsJhm7R8GsEhMBOjYmDKLmuU4f6GRKuMN5i92WDiM10urtO4dI1NR4t9vJXj31pWeNfNXsZ64r8GzZfWK2izxW+K9pChKp5GlaNxKSxK+mdx4WrzMeXuY/3rNYEXNL/2fRn0Zlmmh6r8QaP8ZjYh+tbfONaj43mkPGo0fv////////////////////////////////////////////////////////////////////////////////////////////////////////////////////////////////////////////////////////////////////kAppJ67+2SVEAQCINBoct+cclZSQTzU5ccvuxAGHGTPQJB2Mi3pa0hpoDs4PssJBzyjQJ4U6ktAAAYnAwWkokBABt21MCCTciTrwfKYIcFTAaENwX4styAhZdgG4J9LubahsMiQw3x4tzBWBt41N8fDXDbKMq2+0zvmCH4ErMwRmlW1q83GiR96l3mR1B23UxCq7q5ssHq2E5wt2s/hKzDC/bWeksO7W3On8CLe1XTXi0DLlu8JmfPoU7I14cnjHike3jWmh+a/xqS+oz7VsXvJWkWFFh4wwgBQlKWT/ay1uSOsDlQiJ6uigwhGWxSrSpQrlxZxoS6QhCAgR6ltZ8FD2o34mhq0qPkyYflcBLMgKlJTkTJVjT1Ma/uiwCokKnDZfqcgVp4VStSdh53ZbAryPDE3JiESnpLO0VPJsYVAUG7h5zYNlL4T8lnKaZgyajUljjjN3ianMF007IJVYiNt/m5xqQuDBdqWUFuQWdc3nPax3y/VtZXa9BZ1Xmd87esYYOhHoRKZfbppdXhu3PQ4/k6/szRRS5fktm5Raz5UxwubvVN2+386+9ayrc1hrt3mPL3/jjjWq9ABaSU13+1trhI6wMABKcZGkBQV0BEHZJAidi2BCEgVuaSilB+c5NSkiWDQbaWJb0GAHltLQUQ5KlZXTGSIH0rU7kNtQUVTRZcoclYpCu6rYWcwAyZYSbWaCDKjdfKWKmkHGmtCygmKRiV1HJmXNeabfeIM6dqq6FBCKJuj5ujTRTB8IZmHye9qtM/M2/kncmxL5LHLdLSQ1L5bFblPZszb/t1a887gunMvnBcVo3mj7SaSGbEWqxWY3alD4RmtMSqzQSqAsqWZ5dzkeb9u3Va1IHtdiGnjwopzU9n2jr2q+8ref9vbx5Yy3ZtWs9Ycyz5lWqZP/74EAAAApOVNJrOcNu1ayaXW8Pbdvhn0+tZe27xbRpNZzhtgA0SS7JtbJIlugxAwJibRHVnZfZNZqiqgkM2IGjQQ5RdlpwPNor0ogWGZ6qsVVxZ9CGSyFrwsTEpgQxiSMzOPWrfIe9aU0aWQMyC9FnSa8z0QVbnT36CzEGgTLwXcOTn08ETNfP56nym8K8MVZLVv73Vu01NlUlUefuJXqWhpL+NPKoy/kWp6afjP6rztyxnOWKerTRaki9SGc68Rn5fNU9en1y5PSm1RW49bmKtXPPctt6zrXMJynzq9pQ6LmJL6R2q+/DEQUbTfiP/////////////////////////////////////////////////////////////////////////////////////////////////////////////////////////////////////////////////////////////////////////BSbSUsu1skqh5dSARkBNZOD830ue7peoICi16HkjJQ2WtWSZRXCmW7W6Ssx6H4bTNByhRGbrtIWCQMa2/bSgjzy07W+tIqtPhmlm2nug5UYjdl1y7NZNkCQ0up3o1QdULBcy3N7FafLPAZlpmgMJ7JtHsdsQp6PGxiUF1W5N7ZFeQssr1t1SFJZqZY8KLSW0JygOL+p4xqLisjp2rJWVipaDbzx3l6xYUB7lu3RjkgXpFrHiLljVLLR8tQ27KifLTx/pahT43Zxgw6YxLjNoussE9JA4iSYyUnr/9rbmGiEWv8lCF+WTm4hEUdEBsBKSYlLyEDOxgmXUTO0VtpbJ4El97RKCkejyu1pgjCdhVjM5AQ/ix+I8Avs1AooqVXbMXadtrKt9Vxdy1Z4OgCkznoME6ksaLpjFqWmNWwFbhumnS7HHUTfI5NUNkhPqRNNqGrzM9Rr+GpEzDb2/Dyz3fTqrVCsQbOrY+XGSulaspCsZzYWE9mdDYyPYk4qYKsbnl5pFJAmtGh0dLcOPAc5WFvfQ4s8fMXUmWCeutt/3Hjyv7/cSLu76eHDfxnimvExEdy33DjABNJKWX+2SVnJglu8CCnSPD4IFSiEQDmhUdBVWcRAMkZEHDuAcqjrRSBmGI1RJmZdwHLiEpQiErvh8oFxvhQ4aiZSmsqV0lOFKIws4lBRlZMkW5KkllwSvZWQv6LMCj2DCQ19xihfaHIGZnNOZTxaktUcjm4VXqxuUtwgaBa1HH9vdMWJfE4dh7dqeu50PX6vTE1nF4ZqV8IGpZZhcl+PaazCX2mnvoZLOxqvDtiO2KK5fjfLViUUdqUdmqsMzEvl0/M1LVNhjdooc5q5I5ThUpspiIVJ2bledizXxrb3jy3NcpKl2vXt453860srYU+MtP/74EAAAApmaNNrOcNs3qw6fW8vbdspo0ms5e2zrLRodby9tgAWklLLtbJK0RJZ6RYdH1MEKAQaWhRWIZEBkPGINB68VbBQo0VGc2ptLV7ozLkny6agz2tYa64SvXxoAsCPjSrlte0IoJdMT8vgCGbshpb79DhJLqtIoEhu3TzMzeoc6W5q/Yxv1s7Fn6KZlUIleWFzXKWx96vLJmZl+VW7ld7Uo6SpYiXz2Xc+WMM8d2K9jW/zmpbL5iW1L3amOdjsxSS2X4XLO/zt2LdJXqT+FXGtncsfev44bwzyzuTtPllnfyx3bz33XcP13DtbVbV/HnN2f////////////////////////////////////////////////////////////////////////////////////////////////////////////////////////////////////////////////////////////////////KTaSU1v91lqTg4CLkLPGFFxqs2iMoyowiig7PPgDhNoC70mmZFJjiyuXuE/0JbixNSSRrHFzJgrhKCbcPhfQOZZexSINKW7Gp1Ip+JKs1IlV7oNkjUoNFHhuAaquVaKVqLQ0/zwdNrhh3+3tKmnZ/DOM7mRlQ9VPNpGCpm81mI5lhlUKPNx+0F9QsmpM28vZ8RX1ktDZmWHEj5rpxrAlrEg0rD3AasqqHO4Ns8BsNFXsDxiexXE5HNkjryhaXSecmVBk4P8/m18qXtNbpa18X3meSDNn/wLxsDE0MF9dISSiSXbd7ZJXXLdoyjn6Ho8MZRCfCbL2o9jxLcBGE2aRkwiew/DDmURhuega0OkhcBXjqq2FQRRoDGOuu1vDlLUugRsa2ucqV4YopW/lNDsYiXQRolpBHIfogJdDaDSOcXFCT2QpxXbhAf3xZkVkZWxJmyDtxhRcvqNkVdWRp2WjQozLjNWN7Ejn0rW1gmY2CVg1Fno/Y4kaW9YEsVOOUClsPZ49MtK/liZlhkiRoUke7fBtWrHrM+3tncXER/rEaSj1rq1Qm5re6s4Qtw4MseLqeBLEvi0+I8oJKJJkb2sjccYqgJKBiweZwEnK6AKEizQ0EIaiIDRTaiDCFC9aIOIUbAqLYq7vrLLKLGFAkChe4dCYZgsYUERoeSGEogUpC4FibdaKblTWE5lOxIBPRdrkKAqoSAekxg8APpaFSgmJLkYRQjAWoYjCiVpO5NlIE7RqqYDkOpP6T+cxoNZj3hzMz6M+Q0x8RleSBDms8YB0GkpyeJs6VAt7TxvQnGa6rV7VEVGG2L7YlYl2yzRtzap19VLa5qnrq1Pw/tgitsOGqGrw1fDhNTZG3BcNQpq1mbL0v4GK2xMyPrv3us5j33SJAngUP/74EAAAApFZNTrWWNu140abWsvbZtBo0usZw2z1rRpNa1htiUmlJdt/tbc9KTDzFQiClZyAAYAL0Okk0omVhIcHQtKlQkaOGnbmPB2YsBh4Qw3hIGCk1TXnQxVuSRaLaDhzjAbaSxl+nbldt9qCNUMEPK69NhRDUTx9WI0E4PSuEhm7Yi0Zjoywy/RDyKNcvI7D7HQImsrFc2QFfQdHZs8iurLq9TdEqOHHIbR7ayuDWbwonTpEhnN00vvrLVUtus1SxoTDr9ps9SJMyojxnmPpHB82Yhq3FfIK/9oqe5Ru1Y4qO3A5lCP///////////////////////////////////////////////////////////////////////////////////////////////////////////////////////////////////////////////////////////////////////////////5JTaStk/1klUbXCwgUbg4obSiHEodVwrWnEVBECBRcx6YLuv4QEU9nNviIRuShiqTNCUmKPCyFfRQgy6UCHkDGyipBjdIfjmKkU24+kSy6rIVKHSjgKc2xogZzsTtlAhDsuAQMW+6FC2q98zUOVjRl0U3qVvjvKXnevJ4sy5b3HUGPDis8CLHT0KfGeuZXB7NfMJvs9hRp6WsuHjfSDGy6kmvEyzOEGK5woN2isjhW8fDVGidzjRm7Ma+3rOu9tt4u6M8m66kg3pq0SkG9reDmBLfNdeeNt8QDEkpbf7ZJWQA66e5bgFOWKlqpq/Ak0h6mC3cvTOucUDp+G6RLtPQSAx+ROvGQuNAl2OPZGmGv2rsyBhOKHWXRxlcunLdmkTMWEbiyRN6LsLSmHWLoZY/0Kbd2m3e1dTBmt0lWTVfn87mGe6efwlMV5MztLW1ZlFn8ZRMSm9bpYcjlbGrTW+09T49fjNPNzPMZ61Zr1b9vPOrbs48lV21Xoe8+/3GZ5KrN6par0usp//+Yq4TeM9llhzDGpSW6+7/MLn1Mq8zVzl2V+5+r1vLPHO/Xt/utWs1r5ALJJul/tkldQFD2ZkgslDnZNEx4HBERxkGq9OuNFYNelooDQsuTuhqGDIsQTyVkWogsVAoQbWTDAhAkQSSvqFJoNAwmfUqUGjCT21jYrwSGTJEiDzKZv44IwEHXEgloxaAcawvxkj65NCgFTSEyG5PRiURq/Zj+q9qbvUkOxnN9rUveZ1Yemp+QYW5miiL91cGxuK5VLTW6Wjo6tXtu5KZd/YRWf6EOlfvXJ29urTwHelUeuU9X7FI/eMYmK0VnZBLKmNBa5OSx3eQ1APItJZNlGZqBrdeborGFaaqUU5lfl921NzdNDUxJojQy2ZyjWVih33OnP/74EAAAAnbYtRrGHtu1gzafW8Pbd3do0usY02zvjRpdZzhtiSoo3bJ/rZLDSBiW4NMYwGZBcMSSY4CyAtdWSJhE1orRQKJRCeJ2HHoT8VjYJFIDFitGcSAfksLp37KhiIWWPvRlr4RI5XSNbeYvpEI1DAR8VZwqNSGmzHwiBP24IGadWKIwHopyxsx5sB+MjPCiME+mSPJ/retRY8jtIqo/Gt2yP3j8/Ve12cEekLTs7+9/itKR85vLFmx48/+Idq5heHB+IFPA9L2mtmkW/l+cY1Ez72xE1p5DhP2qLut9Ta3SJqGg3CJzg///////////////////////////////////////////////////////////////////////////////////////////////////////////////////////////////////////////////////////////+Skkm7Zf7ZJXSEhR40IAMGn+Bzsl381HUJCaj6hYpYenagkWiJWi8ojkT01WC3JGriMaLcVXOvFEWjiaKgmpotrKVPRXb9PdsC3GQo6rnnIdgF6gCQhRfALZKyNIej0NEuvIUkEJYEIjUi4bGKFh1EWmxhtht2pWNnft7hLRnREZhf0T22Y/GdwTDbH8z9kmmnlo30fyau3KhXvKN0OE5w6vZfekdjxSa+rN24UGHqaDNLazLh7fMRteRawnGeDvUKaI34qzUj1hxrR6RY0a2aeHDi0kAugAMoq2X+2SWDS9bTx1oIAZ0pXtCAgBQTd0Ky45LOVyYoJLgqHPHJIEmMoCudmA0pWRMyhhhCQ58EtOIVEymXyqZU3dzGcbso4j8kwgFUJQ3Wik2NTAklS6PTzM1PqUqVrRCgxWiJvvSNvATvWoEhpoUOVYvUoXkUSdSazqQxMUs9E5mflNhszldf6NQ4zXLWcUyi83KZC/jhQBLeSukpsYGlUQzxws7tyiXVYdjEZt0eM1Q4zM3CJTXlVBEKWxS169TCE8p57G3dkNPhKsqWrXieN+JWrMzljY7ykqZzf5SvdfDO7lV1Zmc8auX36XAAFpJWy72ySwWJHriCrKvDnfg8WFTDaiEA1b5kBDzTWCghnIcwyWV2iqXImbJtpvMGWFHooIXemgsI9MWKviqocAxRfbFptW1Xj/PtcySsXgvGGpdfC4FChJJWtTonIrauhrUsT+aY6E9B0FTPaPGRamY1HJqX26eV19QJBkDyiGvceA6GHqNr8PS+jg3rvQM6byuzDsPV6sj7SUlbCpnbxtZWY+13GXTL1zdNfl2Uon7Uqr4z8txpsqlJ2n+cz1T2JRFqWZsxuIxam1S42Kk5ZnaCfmq1jVTkxZpL1vX/fn8pZLaG3UmY3qY1jfqyeZP/74EAAAApbZtRrOMNuzKx6jWcPbd2Ro02sZy2zrTPotbzhtyAWm3bNtbJLMiQjbjA6xgxYrDSlTWhtShmzSCCKGkVguNnAb6XSyythi7dnDYUPcX0/MPQao8315vIPLuPK/ErL6uOu97mMO27KjyW7oJVJIqVNwC8RoK44Snq/DcXjawyuBoFbaih7cstTGUDterymnqSmVRXsstSmgjtL8NZUO43ILspllaP4UmeVPEsaSlszOpyPUW7tH+ruXe54SqtObz5jWu5z9Lf58nxl05+H5bpa+tWr1jX67ves8a/O65hZsc+nr4Xb9i1vuOdrmqsxnzPm8uZUvQYb///////////////////////////////////////////////////////////////////////////////////////////////////////////////////////////////////////////////////////kFRNuWXe2SV6RZCjERqXZ/TM9Aoi+mDOMniFAiXpaTW0I1Uy3MekfqKvLE2QKdNfTnSan3gaoyWa4KuCaN6wS+ki4dl6YHlPY3eh9uEQrP4C9EPAtjoV4jpQoefqBKqCr3iIULTGiNa22VgN8BkY51Ba621O46mQS6razLDjwX1IzhOrmK88jbJFdxYWt0vvMGmauaQpR3t/E9ppImt7j3j3pmJSmvTz62yQ/AcpqxbNto7bhntZUOL2PBgzW1iPqPjLnBxNJaHgqpRsJRJabdt39skqVYQdRMBEP5ze1uhKRbSqwWkxIQAQuGoroNEgLhGYFOQ47KS6r1opLsRgVIRQeA6dMIvHJyYAC/tmIiHRfQiDijeweQARt9GBJDJ6rYViEg0VCSdClsrYk9E1UCaXTqEyDc1I+9ULjsqq0VDllKqGiilV6Z2M2IffSxDMXpp21JeXIrPym/fh6do7USlFPuWRnB+otLXZor1FunvTFnPc/GaSfp8ZRjNU1y3hKaKRdudywxnataezpKTG7hfrz1e/SQnc/fmKtjCnpsqtnGpZvYS/6v5z1/mt5dq7u553dVNaqYZVAiGUm43tI243Mt2VgJaw0tMClO7aW4KTB4eURaBCyzQ8ObSATRB9UWVKxMgJh1pCbybCPylMhl0ndhIGlc8hGHjUz86rvQHegxhLSmyI+ERAYglul0zCsAWJjN+UcYcHOcFmTOk605iaDFH/rxqvN1p+Zdqk5BcRk3JdGauMRj1PMxiLyWboaaatxmbmWeRKHYFp4VDmuRblbV3PHHlWV/d7aqxqLWbNm/QbprdXGthT38q1NyflOFjC1WvVbEunaezczqTlehxsYSOK0t+VQ1Vm6ssoakQtU8pnLuWMpz7W7du1+8/6uV7CugP/74EAAAAqJZtRrOXtu1ey6TWsvbdxRl02sZy27mLRqNZw9tiSmk3bN/tZLGUHWBDhRf8bWYAX6FkU8hGUUEyUYFmUyxYRuYGVk3JuKqFug3dqymLdFC5VKpe80jjQ4qR7RJy5cnBdXRB6jj9tr7zqOVo61VW8CZBfoe1CEELLAk+BaKlgJOpDLUMZuZVNk/Hi7Ykk1khOOJNlyiPWSOXNIKdkIWnEdeAoy9q2PIplAoIy2YTgzKFLNihjTN2HuqQMbzam84f6jQdx40tdwqWdU1iua69sRKQ4Mla735qU3aJXVsa3jW9/ESsXWq+1Mza3ncG2YQKr///////////////////////////////////////////////////////////////////////////////////////////////////////////////////////////////////////////////////////////////////////+UEiW5JNrY3IOCAoQKMhwDHRpVUPQSXgcEhCsRlRIBhNEEAPWcyEXcltVeu28ZUATMeRqqgkqUAQKL0PSlcsMHOrkq4OxKb61VgpQxRtKiZ6M0HxKHQ1Rztxpk4JEcxPD/KoXcekdadPtyV7MyKS6dkeJ5jVSaOKdiVh3K6HckSHnYX+ZZeN2YrChbEr1paaUOJwq2Uv6SjM09IcS3lhOV8w3UTU2qY3SSJnU986hXpV5eFH9KapX1fy33T61Gr7QaPnmpt7xD98Y1amrPbfEfOt184dlBABbbdsm91kqyENo4KoRnIoJcigw48rMAA9Jd9Ex9k9khBUk6Q1TTUKWGIk3TR1UxMYpRQiOf99lZGbPTA6Aki3kdaPQ38/afSek8EdvsrlcpgElPH3nGd1PJXTcfhQMDSXfmBLUjx72UfKY32n1L5JJlC71SPuTJqWRvAyx9Y/PRRiWEF24NUEdWEx2SWZS+8IeaMJ0u206WO/TUt+9M0+FaplR0FFKZuWRi7eu549yv5Xrc9UpaHWXeU9S9lvkd1V3O7zywpK+Fbtupynv8zy1l+u4YZbzy59ibp7lW9Y4lnnIDbbds3+1tyHAtFCB0hgQMJORQGrKsX2pEvO8g0Izuff0RlLDXDlstgcWe0CGhYC42tJ40sw0OExOGiUqni6MpdgUS6Sx0s5DAi02ZtqnA7O51uJOzrSAT5MRcFFCcy+jDOsSaCoz/2+ONkVc756qsp5vQ6ynTjKrLuKuOwyT1ZEsXdD8dgL69VR7Lh5mBZsWzpivobPuZjVtUMfwpeytjxTxsVgQEyuVw23gPqKBVxXkVhvasrPJDcYmW56ysDFZuVrutnKRgy1r8ytqsKx2/o8ezxWeE3RIbe8YITi9V7ZqaAwPFQP/74EAAAAomZdJrOcNu0Az6fWsPbdyFm0us5w272zRpNa1htgAEklLJdbG46xEC1gu6AnVmrgUoHgi+IWfDTR4NVVryhC6WykAVqy+ybiZ0tyLam+rKhpOKM9JQk11twhDgRrwx2WKZSyF3eYyzCfhcHU8U6MjGrU0qYC/Ekh2eGRTNWijEWj0tjcxLLr20c9Q9hiIKfp5Xcn+3PtVo32eh2V1rFuNtJlM7Qdi8onndp3Cn5ZXwmpTYqXrf4aw5/ZXvLneY1s8OYX88bV3nP/HnOf3PPfa/cLXJ67hT6vXMeV+19W+VN5Y27uu5812rl+GdrerXFSRD//////////////////////////////////////////////////////////////////////////////////////////////////////////////////////////////////////////////////////ySm23bdvbJKyYDCWuDooRBTrkIwgWiixAqBU03GQ7Owly0wEFNcHbpooywoVCGZpQMqf5ZtcvQWjIgqPpqA6BnEoOp6srpPaB29boy12mFySSqzZ4dPxXBJESb52kKJwh6Eo0w2Vpym3WoVNwXNt233XnzXWzXneUaxSq6J4zn3BsmPN6zRK3pTOKN16RKNrNrc8XFlO8h0aYlpqRtT5hfeqWpLrFffWp8axB8eEqWplUl4sZresmmSFDpiri1ajLu7+trUrSn1fdYULWsak6AAFppS2/2ySpTp9OiFSUJgHISgTKVwW6MWtVB/y4qZbNygt0QVrSTs4rNC5fBYMAAJAiKVifpfSzl6oztNCpgvs9kWjyb9+Dq7+PwuRnEDtoTBKdS1pRCtfy6X2gFvJBCIbZ23Bpc3MZfaouRCZg+kypLsrgi3KNzsgwwncZZJpqgjlvK7MzUFUE5L6Ga3flV2Ho1K+VbMjrUG893pm33KvYpq302diXVrWN/G3nK6SUTduxRWbONLj29lXlFPSSmlszt3C1OWaWW1aW5d3urGZNVp61zCt+Ni1nWpLP391LdbAewASm05Zd7ZJSqDDBTJBGBMsJF7gQNLKoA3+EYE0p4gCtNDADLy/cuOMHSseVdiL0Jh9wSYiHGFdr7WovJJZocoXSIwwWGJ5tYhhE5frQXbhmR0uK7m/QbgvONAD1gKgCj04EODdGWuY0+CErGnMccaeiUtv5QDci0Fx1+2u3Iu+tzjw01qAHAjL/t3ilWKyqltx9TuHH0uT0bmKSfyij51ssMMuzvz0xGYXVu0lvCJU0p1dsSmf/DDtullc9Vwq/y59LORqWS2repbWdLIHRguUy2Ux7G3Sx2Iw7jZm4ZisCwXRxjkrt53uXcKKvlI49u3qiq7nKSyP/74EAAAAoVZNNrOXtu4Gz6bWM4bdsFm0ms5e270zRpNZzhtiSUmptbvbJK0FESGDMvLxFgeCEC5AXIKh6HUvgInF2uqrgkJROZu/CpygVQIiEcYtILsCQbPbcTJTSId/ZBKydd+mrS96oPgWfnZND8qgy+yHeLZiZkWSQuRdnJJH4cpCFUqd7g2lUVYEdhjvHzU6Ul6Ub9M8B6um19V0+pXLNFlbIbFBgsTO12UUOR9NBgun02HlM03BkdUp3lM3gZ+dtcRxpeH76zmuPefyQWvc9b3zPn1jS4xEgTW1uts5r9xrbvn58CDT5jYv/////////////////////////////////////////////////////////////////////////////////////////////////////////////////////////////////////////////////////////////////5ALSbut/tklX6RUmhHFuYP20dNBuAYJLRGBihQJqLXS0iU4DvTqpJTDxMIUCiARMFMF7Vvo8t2CowcBYYgIZVaWuOfEgsDffKoic5iwTBWbOKncoy1hkhUg2jkEo18Qhp7SX5qyOq7EBS65P42ORaZwqbqz1ND81uhnafC3SymPPvVmq+f0cjcWP0U9bie8p+W83vVndTGaqTNurPR6fjFNVq01WUWZFKanLGqexOY4zfb1SxYs67nY7q/T25TErtJfjNa3qQVMOZVa2dNVy327cwq/zuWd7/w3zWestVcQIAmJJ227WySpTKzZIfnHECZkoluIqJrMFN0hloyeqVY76l9QklYN23HC6AsGiWz0u4RQhgMFQ0tIvSXyhuHUaSeZS+aXzDLrsmgRpDuLQ7IqKH7d2AhZjrXTGqkKgv34wz9cXjGqldHWmaRXOdLLOLx4jfCfxYUSiejQ2SDGOKZiZmCBHVSp26ZYeF08c37EsJxwhzqRQMcza8vdgmbY0/njRX9Is08TLC6lntp562YG+GxPmZ1dyzj0jPr1q4uMGkJ/LGjxYEKM8vfNdYbX8jbqsGaLeFwIUACkkpZf7ZJUXlMrYwiWzOCpAOvcaJQWCiBEOzUYDWe+w0AlQbSzY4XRv+pwkOr4wk2UAUJpziwG7ykV9R0Z7MI0MTbxLcLgJRKcuyGDMiVtLsKwK1Fn2tKSgxrSXLhCOSbzLHlY26K+FHXfWm6FumkVNyzJr2oFpq1+3LdxjdHFK02+sPwmBJZbsx7lXPcdjcSikjgi5Rz16en7mNzCV34YltNGPk0vk8e5LpqtA8pgefmKaji+5ivAP/O08u5DtaYvTkekc/WmIpLKeXUkVnZ3PC3Lc941bEs5IJbN5Vvp4xI45uJSjGTzF6KXZ+/SV7Usz+Vv/74EAAAApJaNNrWUts4W0abWcYbZnxo0us4e2z1rRptYy9tkAYm1JbtbJKWnKgFqggCFvl8pnp2DZVEgYEGBLx4HBVrjAA8GKBiYb9XsHvb6IX5YREOVKqFVALjCSa9X3gkXywgZfCqMqlktjNPK41Jad7ZuQSgfTcaLI3JlwMMrF0ye4Ir2C8dQKtoepPSS2JHUIs+hRjEFImiqx9JNeRmiRKjMo7Fvzhi0Fk+XT+7Hci6UrtSzzqxTbnB+qmoEU47JvHzm3DunOdtLwUShkGIQ2LEtd8u4TxaOy2af//////////////////////////////////////////////////////////////////////////////////////////////////////////////////////////////////////////////////////////////////////////////////////////////kkttK2X+2SVU6jaPxAUBSBB6gPVRaYhWKtBY2MKakQbOiIaKYWbNXKQLpa+uxdIMSgDCi1ySF0ogqCbtCCJGp94McRW9S97Zci2raRCVykM9jPmEuJAgqNUK/QCeBYWi5Pv/H2Mp9wi1L7s5TS3fdY0Etl2VPjuvelt+cyfyFSaLRTCtSSDkkqwFS2XCdyMy7CYsY5Y81reFPvOrTVZ6ns48pLGpZldsU2G/m8K9+zcu2M7l3OxLo5fr5yuipqeep7373SXKSpjlzlSzaqWrOr+efM8L2Gs8csMb1bf26uVjIklpJTW/2ySoMipiPQVGESAvkEHodS/pZ0GxCJSNiNSkYSvocECIRWQ6KoGSS961HzME0FeaUNLUMkDZnDEGAh7iNfnmV8f2RNMaa4UfSetI5Q2y+eBRi0uCmJk5ochSkK86nzBLM+kavuM6vhaiQu6mzaDN40NyvlgeqWLLrSxMxrSf6rvC1R1eirfvnHD+02pJnrDNEcnsFxhUp61rVthR9Qb4i3tLiBXxFL4D17nNdQoj6stW2K46rqsN/bF2+E6zp9imIdYslo9Pa0O+ZCAWk3Nb/tbcgyWGPeVFMMPKk2VgC0UsQnsMnCW0mXeoIJAn+wyqzIV2t9hBBiDmIEYYK8nIEQrOy9Eymq3g9unA80PkwL9xWGFAlyO4p2KhxtfysLdl6GoQ0IASEph4nkA1OKtFNOQfQjgaptcHjFC0xOTTEZDoZE0lUaeSka2JG5LcSc/0YkVy9NNF1R6uN5hL4nE8kHz+DEOW1WlFITHb0VKeSrJyq1c2Qnjgi3F+5ohj2ytDbVXRo6jXmyIlnN+xPFOjWVj28cSWnK9fKxYY640u5mFM5WUaiGA9cssVDayQVzR6vr71vc0zIlE/HWGFbYI7QP/74EAAAAnWZtPrGXtu4+0ajWcvbZs9o0usZw2z3bRpNazhtiS0m3LN/bZK3RCammawGQa/lXkQUB8aCxHjaiXfSZTXDDC5Z+JsQd2mlzFb8kZmRCPFPZr7lEaq044UW6lDQlkvGy2T+y92orPuq7cjdWTvMTEGofsCAXxAJeKXFVHfqd1I9zGzi1ab9ZnXxvU/tulNxVNVkfTv1pNLahUTSqjHTqHTKyzjSajXPb6vnWcxrwM3nvGru2qWpLu+Z74jZy9piLHlzHzmu62vefz617Wz7fOo/jQ6Z3qLa+PeJEpSLC/K/////////////////////////////////////////////////////////////////////////////////////////////////////////////////////////////////////////////////////////////////ICjbdu3+1tzoDgcnFQFEAUyX0WcIiG+HgVmOUZsaoEUkvWvE5rm0lQgMalOLRUdQjSViEvakzBN8vvGwukTJw1AqGI8Wuh5ncT4i8FKbx1x2QsqeGbL+lm8NIWQ7FDEZGSxaC5sZgTsjDuI5M7O5H2dapP5nYo0rHv5RKbXEV4rMqB8/0frmb65KciFQqjghpmy2929YG3o+VXJOrhsyLVtM5J1hQ5XskjQ3R9YpHhv6PlY8Wm9uq8a9sbCwwk/Vma3CFl/Ld/I0y7j7YH72Rzi+dqYYL6C4MUuE65Xqtt+pGPKwAE00nb/7ZJZovNOElwxL6prhWAKWkZJw9i5AY1cbTBYlfIT+58tljsxWXV0szRBdZWCwghXs5qh9KBpwdoNAhwjBWXDpChy+UxWFI5YXWAuq/TgPq2geB9GhRRrLfO9KFbpWymtKqWfkdy5MX71yN028ZykltPPaqcyosZHWsSKXZSvuE1VsVezUhlOErywvXcMPllPUxt2bO6/1M959y7Ndrc1Uu58zlvLPcpZyxbtUktpcKnPs0tLMWKurFTvNVrGVrmVzCrnhzXMtV7m8+c+tdwvfnYo+2MACUklLd/bJK2IKiIGLdjSEH92VDgESECIAk+ogw4yRkmJxRVIVFOUOJPzMjBETlqqqOaWA6PEHafSeXszlpwJHFTlTxdlaDrjtXSBUKWgjhH2TquGSnHetASSvBIAQs0kFtJZtcYW05g7BGAUKmjsQuL08Uh2AZT8A9fxhbqNIgWzTSCxLpl5I/G4CoqeHoAo444LdYdep+oKbtDkmmZBIKS/fpq9STQXWhnDW49VjfJuZpYBuxvKVU0/Kpydm7eONBano1TbhqGrUrk1q/e1YnJLhHPi8EXohN0cou26SxL5XN4/yzn+VfWVXfaaxXpN852k5cwmNP/74EAAAAnvYdRrGGNu2Y0arWcPbZy5l0utZe27yrLp9aw9tyAW23dd9dbLEEEsDIJ76LK2VB38ISGUoAS1Mtk8TSgyYwACWdm3tI+A2IsgBwhkjRlaGWPQ4buQzVJPqXtIjcXxVO3tVz2h6kU3K3VeeG2lyJN4GtgrcT0sMXPUQ/fu2/alMVlcWdQSEaiNMmNCMcrFRN9M6+2aj8ZgsZgzjH9c/ZE1xs2c1hN9gihnztYVlNVpykMmSmMx5YH869amjrB25V75vu7luzOtWlIL7aHn3b4/sOfz3/LGRAVaGT2UP////////////////////////////////////////////////////////////////////////////////////////////////////////////////////////////////////////////////////////////////////////ol1tvbb/a254AIDLxk90TaOEA82XlWihiy6UEtD9QpElcghRR0/Uw21Wc9Qc9a5AWH77ZxCFab9sHWapuv5TaiZ42OCXDZm98LZXYg3cjhDhl1L+MsvywYS5V0JQHc6JkfzxmjubjBZlOhjExqQ0UPPrbVuRURtKZKrhduMdltAdRjnTh1mSZRb9005tqqr3Hx2Xb+7U3rLawKp7El23xlRIyUf6q9aokKKwa1KyQm6tIuYMN9DmgUrnFbd8yNWtPb+mmJ7Jl62UWIL+Oxtcdvg1iYg6ze1LPLIkpRKWXa2SVj4jAIDlyBdMdwWGEG4pNDQcVCh1xrQcSY88aFyRZ2BwdgwlW9t2jKNGKEk6msohLl8soft039AhQOSij8WRADNxqemE64o/SxGuwayiRQKKedS7HqLarzEVLgbkI1TfVyja1h+o4zO+jO2ZqV0dXM7m4w1I6eLp6ywIpotcBdTQ3eXycOc62/byNBeQYDlh7BpFUqCVt3aujrRrONJ7QHBXEBX3zgu6PrRlpzfSKdEPGVXNiJR6sgtWFQq27MuI71qqxtilcnC8bcSeA5SPcxrMj9SZl2vyOakv3Ci9SJLSStt/2ttXej0s8KizCqDV8VElpIsxARCHHawRB1+LSBw40CkymRQaKlWpCEly46sS25FTJjPsLCV40EKaIiMypbi23Am3wU0R+Za9IVYuiBW/alkEMAfQUoKAOgNklx0I45ziQIaKuMlDSiLc3DLjE8WjeShThWm+TdCVYwOZ9FvMtVk0FxUKGuCoLjSfRCH5D6xC7GGXhIqFyfXY1KyrDxqV7ExHvo6nJFoUwwVgwVAo1Atg40OZ2epO3231Ei3GixvVMnjmT6nQhDEWpEk4oW+QxYNNcI2kVnmg6vmZ9u8LNrW3askW8HNaz/EKNtsOP/74EAAAAoUX1JrOXtu2k0abW8PbZspo02s5e2z6DRp9bzhtiAEWk5JtK24h+FkUhyoYAUj5NREWw2VEwkbd8toBjHFHQy0A6GfosNRmHVxPM+sBJ1K04v3DMNjCSfcchkZ6SAWFb6YZVOWpxRRmMUhtuzWnheRxoJIGOI0UMLGgiX7iF7P1gfJXESe9VNbEHy5PpIISuG9sebUsri4PWVsPN727zNcNoxmNF1C3Nq2IGrapJHh481qTKVxpf61q7+XMfVYF/qHeXcS2d0vuFfecajVj+k2PNi2MwceWaStLeDChBdpCdmAv//////////////////////////////////////////////////////////////////////////////////////////////////////////////////////////////////////////////////////////////////////yUUUlLJtbJKlKQA6xw4UNRSTsb5EaunKwElBIKe0KBcdaOXafEiXHbVKhLZpachG9431fSTx9oiz4KdsVcVoXrZrpxNaqWYo7zrr5VvctfbvOg3dQlzZRwIQnESu8nkOdOi+fuG9vIpmv2p/ZXNtD4u0PrNSScVErbI9c0V6pVl8VfYhTqFYw2q/s8R5Fj/275+9hxm7DBiC4TwY2sQDsZnkj+LZqcHjY2aYICqb4LmoKRVY+YlesPlKhG4sj3DPFhMUCs643WLJfFJt6iX1aRtpFcMw8Qn8viwEAWmlbL/bJKg4l2/4yUogMqF4I0GCFyRWdNUSAGQlC0PAUakYYpk7GG6FtnfWlWBxUkWCHh2kS5HRfz1OOnsGiJ0MPuJevzD7zBBwKMLnqDqsgSAm9hMZDoOc8R6BwjnAnAyQggto72cmiJp1zpsgPdSSvG16tLg4IelYk7z1XmV+8ey13iGyQ4rXGPA/mx+p3VYqJ8eBmu3CNd4+ruErlm/gNkTES7Zq8CFGkpGd3gQbubU+9qeeek8GPmJjET4hXreDExnbj31cPLw91jve91HnxFlbs6fTZRSTbdsm+1tpeyy3xCEA0iPsYxYUWFe5PBOYxQGeABACX5fsHoL9IAmKNTjQya3rxtaaWKgl2y0C2W7igCnbbLeVeVmOjHqWGL0btNfUyToSPVemhGYfnWmKWLvdx9V4qvZ8ylNTg4uXroa+8L2w+77bSB53h4/cy0WRJDOhIXxgDFd9HuK085DECxiIQy/kUtxZpMHQI5Lqs8f9vmsQ9Fqz9y6LSyerZ2bEBs6nmSWJG+rsQ5L2tQ+7kri83DUogPkN5P5ev1pjCOwbGbDyR2NRCZuQ7LaeWwzVw5Na7Vlm8+4Ulqkocudwv93q/U5U1bpq1nL9ap9Xrev/74EAAAAlwPtTrGsLs8Yz6amtvbdrBkVGtYe276TRqdb09tkSUmjJJbK24SkBMV7AI4YgGBT1fkqhL8llEkjRDDEmzdATtvQIGXUPBX8wiELajG38X0/D+3DFoTdl1HGtSZaZUJtiZCwyRSbV6SJ+AVcXX/FZdDlC/UeylmNqWSZymIsziVfBx/xl9SSY0lDKr1W1XeWegS1FXajsor0t+eksYrWXjrZ4b7jrlqc3hheyx3jq5vW+9s+OBkGU3lllAwcMLE4tvlKR9seJNozXzqv//////////////////////////////////////////////////////////////////////////////////////////////////////////////////////////////////////////////////////////////////////////QGq9qWRtwhBGDFrKWUkQTxk3xkAX/EIA3Dc858ygoRnDE1TGJgWeQSCsJuJEQQutzWXSFllKoY1ccHTTwt2IoyRoSFiPbpXZyZrbqNUMGIgAByh/m3gWXzlEUhdDAT6hL4KWdJyENU6HNZgqY8DnPFiR54LTa2NyaowvMK5vORonT66SlFpCUUQNymjnafz44U8aseEvoQjz0TKsUJ5QkLulFtYbDnZJjrYVc/sp5jMJMwzaniP4bAckCWbLlmK+gXY4CtWq38Sr6ZvtZvL4qqMLMqIrFM7ZoMBnVjm62xsk0NuZU+3PXKO5uKvgRGNgukRJJJcal21koNCocC/4ADhAE4Y4HFwwK55IFMIRMqWAS1JFW4uAuRjIoGfVC1pH18VrSK22eXN8WHj5pVLpVTzaULwxmiy+rpRZI0eWsVmt2kjctvFxWZlMjT0cB8gDSJbD4J+ujjMhYISX4v6HnsX4H2Ogm8NFEUrFOLiPomR1odBTMh4KaGWKMq29AIeezWXknSOO2I1l0cFhXvk1CfPa6xHlxHYWJrasye3pHxHpeFVxt4WJ7X77vpN0pS3eQ/47yuqXtfXza1cZzq3+sfdr2z9Sd+50USSXY5dtbcFQMLATH01S4pzSMggR7SMWKo+nKUCipm9ONBTQpw5Ogov9+kkWRpWPE05QV+mmhYaLYn8o48xKgno/2Gs4GqbbIY8QJEHcp49P09HLi/mifxABQECMwRcMhG1QlnICWBQmA5zogbqcUTWbhvnt0tDOAvS6HEXIy1TFJMZUJ0I0Y+WN9KZ0InR+qc/XSJUSgP5TltKdJnKXlCUiTVdoUpoCDlUT4uKrVpCi/prqaPRQXO5lTi3GgqtIK1Nl6WENZ2aFZXvkUwWUjaYLAiVbbuU6sTbLdUytrGhKIfK5dKpuQ56rU5PClZWJUrKlVbg+bICG3P/74EAAAAkYWdRrGHtu800abWd4bZrFl0+s5w28DrRqNa3htiAWSVGpftJKpSVBrpL7o6pMpJr+LgJWpKqbryFRLnLVrNqi2pPg2NDGl5VpJZVsEAyj0ct2PgtCGml2sLFr2FIdFYrFPfv18sQlhYi64LaoC9DzE/XCtOQvpflCfxvQmNdpNEO14zoTtSwl9mUTGqlGp2s6XBiduJPKSeLrD7On0X3hxGGsH0knn1D3Dxem623DzElzbMWFGl9ImN/O8VvPvVtfd6QsZz8Zpmu7WrqEHTRatLcDKQV7buwP/////////////////////////////////////////////////////////////////////////////////////////////////////////////////////////////////////////wACUlYpNbJKyFKdXgqfHDtvR1StQ0fUqJrClsEv0VT8VAtqXMCwI7bqOCXcbGHCTwrDqbkACiSOBpMZyzdJuIDQCx+WxB6qDB/ZwKkZMM/MWqG5leeSlc1BqGGOK6KpTCGN5vzIZilpotF4pDz/T7kyl+lPxp047LYIs4zF59sYrQ0ruyFISF2pDGnrp860niMbgu05b/0cbswPHpZYn9wW/kfg2ajNJSQRLpqgdlXUfjsi1qmryOTQZMSnv8lsO0lmXSqOSaSU2VBErr8w1KuSmkpr83YsZ1rc3axuXKSxKKa/as17+7l3krnL9nHstvb/6ckpJJWOX7SSjgCiawhhAGaELxhAKf5KBCVRmGehABRGsgVZnayC3k7g8YVNdecW1FGpP/BYwOL1tgjVBDBKKuh+IOt4SHC+4BCY6EoklNYpJiIQw77dFptLaQycYEPnZUtVsrxShUjyuks9pckkkN2pqYS4mm9n1fw1R2Ju3H5W+8ctTj3tOilJ9z+c5S5/WpLdLcwr63/1/5rGthvt6/WsZ448zx7U3cnJrlqpnTWdfd7V+v+7V3DP6fHv0+FzG1Z3hyxX3nv+9yr4a3r89Xv5vPV7vDuEEpJK127a25GRJdySUOIipjLiUqqSYi1mGo6oKppkIE6oEoW/EhWxyqnU8LkNJWskElYuVIUoS24aeqnaWDghnluTtldVyfjYoayd3I5HWvzzvwXAyE9/ndLAjEB/5khJHH8g1rSh4MoJFEhHVfQMNc0dZA2q+4LW4yFVdFdpax6OBXwi7/SRal9rEXalK3UrR+LxaU1G7JyO+3eH34gRsjOLjhM7l0xDsOQGuujZO8Lfq3q7h9g8MWImpnSxGhoorLaCccCHaanpZfHIxSP3g9FqH7EB0FJJXvm5uBH8eSefx6ITjOyPb9z9PhQxO52f1anJq/nc7hMRHVzdW1lXuUnd2v/74EAAAAmKWtRrGXtu7QyafWt4bduRo0us5e2z07Rqda1ltiAUkla5vrJK14vvDoiAssAAVwo4oyigvlEyCRCNkAK5gBaYYzhdxRbc99neaaiS1BqwwWRtPBZzqJSwTGIzLcpBrqfhaJkj9U7uyitKUBITp7SqkIzBWQ1InxdDmHmjmdRshfVqZVKldLSKJgQ2G7pe0R5i2YrzGpZ3PWoFIOvazjJM4yv66zFjaxjH1jOtx5t2zn/Vr1zAtEjRob20a9aXib+oW4jZLne/nWsffrWnvL93JeFebbq99Hd/////////////////////////////////////////////////////////////////////////////////////////////////////////////////////////////////////////////////////////////ySkkjK5ddJKsMIxKvDBARCENJnWkJDmKJHCoYcBxZWwRhjgVkv0pSHA9HTT0K9zFUmEKDl224rIImNhTe27aqbC4rAs5AUHU9aXF2R4jcHGIRuSqAvOmg20BJOqC0sAtolezlVW7JVkmRZkOCgu9D0SjMCwRL3xXCiFJIZQpjEdbVTGHJDKJZIo3JHmBrITO0uNqrdqU81IKvyGIxmW5U9BcyiVNM3ZS6MNQ9avzdLRTkme+r96isxzKGpuRz9n+YWeXfqxmHq9WWzm7FLLcJm1PWr25VTZWtZV/1hlbq37V3888b345W92O4MEswAW2TYpvtJKttKyBQu0hyISSqEk1XQCGBmBzUBSDowUGPt8rKHDyq3HDLBUKa6vJyV5MGgUqmlcsGcu3FZSI6zHo23SxZvJyA65WmG51y5K/LjweEvOwRMtyeFyCIHmTNf4pwxSUkZYzsWVREQJTkuuCiNw5h8j1qEpVSwIXChq02LMTiXNXssFveZxFf1ix8Rd7juVlmHBvDiQI2LbxLVncIrlIyxoFbRHGmXBrw9jaxqWPWDFkevdN8d7eJXO2StZIblqNNG7BmFaHu24lNXhbrNGbIlZ/utMaiRiSmklrLv/rcstIB4QScX+cFsjUttkaSIwUSqaoMhlFTWWkoXIHAVeBch4Epm7gqLaILA04XHKogbDM8aBPSRMl+Idf2LU7y3qrlCK0EJoLn78bgWZyUXYJpymaxwv8nsnNEmwxcvJDcoGgWlTkEUEMM2i0ZujZEQWy0hxUk3CtKilkSaKpKNNfjcOjAY8YvCw/8/Ps8hx32JSF9WbschuVSB4XL+SWqmF7mWFJWkWovv7snldyBaeiszU/ncp7FXUtykMz83Z3bm52RxqvSyizLqWe+3TyirnKb961vVTLLKVzHK1PYn7F2xbrW6uq9bVTlqxW0P/74EAAAAp0XtNrOsNu4O0arWtYbZoto0usZe2zu7RpNa1htiSmkla5/dJKwEOXRFT0DuTIuAwSZstLKkjYOAYCpQiOOEIJZQWSjllkSVDtpqSNW0HHUNWrAQOUhoYrTfE7RIvjQ0sNVbViPhDMmCtlh6IRqajSsQ4NQHCL5QZB8kiDMIi3aHuX53uOGVrVuH45FnIgJszgVY/KLnZFKo1EJS/NKwO/a+vypYmcZi/+7nfpPxqcw1fnqv/h3KrXpP+rX3UocbVvdFV3rD+Y55d/VrC52bp5DKKbcpwubs273LOv3zPG9zmfM+XBcSZIwHV4U9/////////////////////////////////////////////////////////////////////////////////////////////////////////////////////////////////////////////////////////////////////////yS4klZLv/bc3FKNvBAOVpOUPQECAAqkPAElo5KRUKpgKS3/e8OKzT3UytkWqLwoHon7xAEIuTgOrFZQwkeHQ9QUrlPJPzsBGBfCQyN0NitEb+K5W1jrnxBxn3bgNcdWZgJd7ZV0UkujEtikOwDKL6+B8tSA2vSF85dPQ3KYccGceSDog09EOW4TlBLu1bfaeemaalpJ7m8d7nJjVjeqaknrE5W1yxdefdy3V3X/eFjGiyyu2Zql1yxNWZneU5Hu1bmdLlZwrZc125u9XpNX7OHccc6HPHtLy9rDfOdpce8sZABJJK1T+2SWYCgFBCELMjQUamkKpWnEItia3ZHQPIFyYUksRMOTP1kcHeRxa4rKGBA0qPjhxSFMdocbIOmhifkluV42iqWYJarUfC2aV9532UL9FvQB6RBxjpTCpHyP81I8TDu+IT53Cf2iSEOX3Sog7g5eMbHHnvp4pbP3zx9ql2/xHCHiE261GiQJo+ryrbqPGiQX8OBl/A8DD2BaDW2oUaSNqmdYlhuF8QGdgYHqFKxzi+Axv6MdYdrxokSNS1sQ4tI+LvswqT71e8eS/3fvwAkiTEbfrJK+hahSIjNMFF96IxgRCB6PKD4WDQpAaXTN/SIgy2RYm+8gykaWLJX61lZnCQIVhblnDGCwKTEICVpPNrADdI3TmVDjUV0JTC7kM/I3XEqqYPPH1zrTLTgqsGsKS4ThTjYOyp1KCGHjWg2Fnd8lYhC3kvgaGqSWZ0svj0BW5yXfSLxppXGsI1Sdma+OVaao5/CWzeNiP09FTXZ+VSmzDeNjGnwk81AcZldiV54Wp7ncLfeT9SxMdvzE/ampPjFJ2gn49SzVLL5fhNyy1f7nhQympVz+mu/nnWsZx21Odo5ZR2be6aMTdiwP/74EAAAAojZtLrGWNu6qzabW94bdqNo0ms4e2zsjRo9a1htiAW0lY59bJLAACW5giWHGA4gx6DCAQDCEY3/V6jWyEgCddiZdHdK9YGdSaYE48aW8wF5iQ4j2hqjyn4MZvGcLUZjly8mCMEDSiVTsq8pnmV4nqYgHxQvePUMKlo/szV6NdH7ZcrRIsVMn45nZuYceMQwuttLWy1K9Ofr4U0DtrI1LkNXsiy/2sdN69Tac9dbTl9mpcjX1t8FpWXvZiNyz29fcpHDfu5yCkEG3v/dTHJ6iFN7y6iXR7vPs7a1XR7H////////////////////////////////////////////////////////////////////////////////////////////////////////////////////////////////////////////////////////////////////////////////+SlCUq1b9rJWeGBgZeiCDPgc+ZgLko3lgESQS3RRhglBoQcAmjRRDg4APw88vAgi11fjW61La4VBIeDsqSatLbEh5zn3mqJ9oSwRcoygrCx+VRuX4T91Pd6GuLMJhMvQYHRu88D+NyeJlcred84XHZVMSCBGspaNXUexghy242YhIKk1LIpBE7lEV4rrhyxuHofbHLW5Rt3oPsO1C29ks1Aladxmu3crd/WFig+9UsyymqS6zRZ9r0+PJjm/n6969Zv2s6Hva/aXcunq/MLW7FTOb/Wvr17Gq1nHlq9W7P7s1u503aWdqWug4oklNJ1q7WySp2ApFRtB8JLPI8aDRPHSE5wI0er4kGspNUGFX+lKmekTQJGlgCiL6qRo3FxlxUUTuqUdbceRKlr/QKgGcKWuqxsKqHuTTPIbcuW127zn8zJhCnEVaOZmxDpTXc5mGXOfldPmayFPUaxpyHl/FePX7mwL7ObUzhPHgxmTMHVoMrayv2+I8iRYOG2BCeQIG7a28VWIcLztz9ypGj6dQ4W2yu4MKjjt3I/2s2SzJhkfw4k88e8aBnwWXxqS3tuPbVcUjPb3rmekHLhukaDiGAEySa037ZJXqDAqwJYQ5HNkjwotamcm+XlRcZsXjwPSGWO3MWA2uXRQKLCoZLmZRucpyqsIiUPyymi6eo8nnst4xOMymqOBUY/t6u95mKDL+J1AsAwdhizUiTydlV992ltq7b/S/ORX3YmY1xljL2XJzTcPz992oYnXAlUolH332UqzgaGJXZisvgl62szUbi1inswxuDqbGns08Yp4M3LtSCzKZTal0OS+UwRViWcW5ldrTsPz2Ush2Fx+a+tKpmnopTnZ+vLJbKKeLXe/K9SyxbvxGH861S1Pbyo7VqxlIM8N2dT9bOau/Wt4P/74EAAAAocaNNrOXts5C0aXW85bZxBo0usZe2zmLRqNa09tiSmk3Y7vbJKy8FBEogAOD1jvBFg05QaK1IUGSBRaFhrgyERKIyDX74Rl0S7yiNA2CfWsttxBygeqeCXfPtzDo2zxulrOTjaVVTLKAZ6INkhx+eTIlAPx+PCYjjLKKBbF1bFAwUpPncsGyy8gqdmiLhULDzMe8mfAx7pdb1Jd/vEeDBfPry+JRy1WPiHWv8ePA/tHgxL37yWP81g4dMlLRtZzm9LR6xoELTc+vBr41LRLRtyxZKYjUm/3u8TdszQIG8Z+60j1zWm5v//////////////////////////////////////////////////////////////////////////////////////////////////////////////////////////////////////////////////////////////////8gtklyST2ySpzmDgkeQ4mOiJhUAAAMRgBIEioMWdeb0p1snUQ1NqqBzPXJfUdBc58nmnFjPEuMh+DklnXk/yYdlgmG2lFx/oJlcDXwoQPBYz1/mu14YT7Z1AzMFTtbsgcJjb3sRgCNVqW1Lb1DSy3KvEIcWu4c3dd6pSW9VJS8koiNNVoZ2zVrVrECSmXxOCK3JjKdr/Zz3zDk9K7VugudvUs1qnn4pUpsrMzWwxv25DOVJdQzcjluFNuvV/uXa3abW5bRVr33902Etu34jy1Palu8Mt8yrbs2fwuzti3brXLGdS+QEyUpJN9pJUOItRtAEoi6lgDiKpAEQcQHCXY36DMpCAUVSAAyhI3akg6k7EOQBDaWL6JwDug1kyBocTkT8ky8jp9SGW54JuhZ1VsDtcUrWg2a1MC5gcB1nQVZZD9E0AAABgCNirRqwaR+oUI8YoXhYC/rkUaAWzxIkMAwzTRDMZ7ZHc1EiFId5iF/iOodW+HDivHq3MtskJkqxXhv3mZrvNxXBbX0LZMRG28TL1ua+9ao0sLT73pGiOp4OnV2uBdlvJBjSwIkeel6dgzGvuDbxN3gxMa03zvN/eYF43puNEa7kFtt3WSfa25fKKLZiAQYoAZySABgVFoWrVQOS7T6SMC4wx71CQttE1LBNl8C0oOPFyUjXVjEISiHYDfuM7LYZQOEhYk+WqSTYz07bKoyUZ51e8w80SarYWRVNwuwS4CUQgKt8GaNLDSharOKVINTCzKcuyUVJ0uLC6XK04KFD4irjoU5NzKtUUrJDgMb5BR1dtIRmKR5lzu0PoFGFVumBzZ6NjZdOJlULplcl2pnBib5dqmHAR6IV6mjRGlDIcCrzuqLCr3mHhic9XeTTWu5qukeA10Y2at/LqOwOMWsfz5ixYMesyrP/74EAAAAnwaNVrGcts3qy6bW84bdzdo02s5w2zsbPpdZ1ht0So23bbvtbcFhJnuyDbkyS44YBNJfSMKepExYJXCaRQmJDKBmkHU07CRyrLL/vGjnE2KElSKzBHWfGyocPDL0wqQqnynGZjALX86zSIEeyhxYiBwL0TkKrF3tfXrD7szc4/z/24ZkTo1JbJp+G4tANppDTLl6OSCboa2cQpa0rlfYpN6rudR8tzFLatxq5cxwpqTer1TLtHRUl6clcDT29ax5VvTl2gv4U3y6L252zvUsymLd+R9vVbN3OvlW7vHHlm5/597f5e1vKn/t7LDG9n+8L3eYZX6lbPlrL//////////////////////////////////////////////////////////////////////////////////////////////////////////////////////////////////yUUknI7fbJKIAZbzoiQsZUMnxrCgaPKjLK09kB8THQJSs4YmjvIT1TD8MqJQmTR7BwXpvveWJn3vOxSQKSkBi0DsuhDfwc4TfthAJRRxWxpnllcoyLqKgSlRWbAudls2SFgVbLvTFR1IcsSiQvtOWex9yWVSCCpyBIcynatTGI3PrU0gv57uVbXObnsM8574rfqZ179PP02rs7flUVsarZX+z0th+ZlssrZ0+UuoL8ptW6akscqY2qTnLf1Pu402rlLl2pnv697C5LqStleu7121+OVzWW6XHuF3KrQwCkANsmS3baSVE4WJ6WO1U0iFIJkluW5iLNPAMPRyW6JEOo3EmPi1JaU0ZJWgv2VOBDohuDJFyJxPw0EqEBhbeTkEtJ04EjVTTBHhmNI/OshOAAKElSpaYSUSLSza5YYYGpW/DjxVCFJyNO5Az30FeGUKnHbFbUFqLXXA4jvR6y8bGXJlEbhcBPq9rSKCvTTsGT9mt35qnzs2qSzqP2qtJRcs4VM73152ljEr/KzVyr3M6PKxu/cpLNSthZuUmOVmkncJvCpWztZ2+/ezwzyrUtyn7VtX8+2ebpe55csczy7u1UyyqbxtcAAaRNs1+skqtyQM4I8VNQ/F2ECmIoZBQAVOWOYJLkh0W7ULwYZUiAxAEhxL6w6YcEueQliMpevV1VgIdQ+CgEEgk3U5UqwsKR9IgiwIhchyWmij6t9LKeaEAF+iI44h3TCB1HeEYJCrYj8qGdSgZPBzgxt0lB1Vn9ZsWrCkoOZ+4kC9ziVPf+USWnymsZqapYnyTXpyWU2eGckktPfypqejs8s93hL5mm5bnNYcqwLap4pNQ5TTNrHHtbKrheqT/0uNSXbsYTNNvlJYkNNdyhjVLldtWJi/nzPDdXWfcPlFvDlPul3qvnhhyluVv/74EAAAAm+Z9LrOXts3sx6jWs4bdx1o1WsZw2z1rRpNZ1htgCEUjI7tbJKqmgCkhbkHtmaWulBwutDoyLBRQmmimEY7akUjEAktyt5IWe4cNJdsKhYrQNERiTyjifhCEu+dj7gOBTP4rQFgB4e20SmdK2mA/Z/g1UIQ4sAW5qm+rgTxkJNALqiHRnj0/s1kZIJyvS7w6oYzn6zbmZVFK2uC5X9QFp6iWRry4UYW6r9kiY23ZiyMVtt9bVfuK8ktV7lCfQJ53JikviddR30sKjG8d7y5y1eqXbrOvFpd/euptwn925lltA1FvWBubxne8Q6U1Hg51G3Ir///////////////////////////////////////////////////////////////////////////////////////////////////////////////////////////////////ILbSVt1+1sqS4KBS0kImZAnbBpsp1kxBUzOlZmwIJGJlccOJ7gQF/fl6qTWlTQqCEKWj3h1Z/lEFiySOlU8EDvWtRYOVJxPK4rRRBXF4c5hFaahxanLmk0iKsaganJyNiT2gR835g5k0nd3KNR5gTnwC3F6Ikmu/9aBLT//TTETlcvmnG1IoHl1PKJZUynpjCDKai5CI5b73LCIUdukgjCLwLIJdjTV5h4MXCgq1VgOPyi5b5SXO28MPzwxv61c3+u61n3WOOPc944/c1vDDfc/1jvWeHLOd+py8qkyxyRKbbd1//+tzBCE7aDCEswshKEdENIhwkGJecpLxHc2XldxcBGu1IIDQmq0Rhn8DJIN1auSeDVLyWXammlPqlypNhqn02Ek3Zh4LEONLngidqHZQpiVVtLn5c+rZJuRStHm32LsybZ/YtKpW111pY6UEyqGZY3VNaMxrSjl+u+sw4scjkxBT0xl/YapEucbEsvMMiLN85mHJTF6N4qtrWtdtTlixndh21MSq9nfxyuV536/I7PzfLeP3d5Vu2LtnLDljLHG1SU1XlivZzxv4/jXz+x/Mcs945cxz5lZ3/d7x1/LWAARRJdm3tklbMQgqEkA4CXPpxOEEP3kU1elkZUFwEMTDAGTuCTRmvUUrZ24kp0rh/1Wo0lQoIg9MuBKtdBIFBIUcASxCgIJppl71vNeNQvHxaFj/KAjQp2LrzrQWCSOQmIpo+IzhVIBLG07VjTjjSKJQuSUUMR+28d56V6JxRdm8sjtHJqDOYpK2UHxGgciijFfUSjc7nWj742oxSS6kgezlazjFyxUnKaJxuRd1T0lPcl71y+JzVqindYS2XROmicglcop5flX1OS6kpojHY5uE2qGmv3rGGeVf8LFHQRiUV8afPOnmquWf2pu3R/rC5nXy1numP/74EAAAAn+Z9PrOcNu3+x6bWtYbdvxo02sZw2zwjRo9ZxhtiSWkjI9vdJKVQFxsxCvA0IDhV/kIb2KEqGq1sOL3LQPwdlEtRizxtwExS22W62Z9JEWECYWU292mRkCqg1A6DhI4wdF6ooFIaSCaVpMUmpAIPopNbqRhJlYqmSnyU0zAf0GWWs8cr0u39e1kkIs+Jx+vN0lWdlLV6WtMxmGvysVHDyubm7u/xv17/e2+2q2FbtvPe7/5ZU+GP0t3GxzLdS5Zk2f4b3nZ/862Wf0nMd51P/+28afutdrY6+XWsa9zXK9W33t7mWr+8cNYfhX+j/////////////////////////////////////////////////////////////////////////////////////////////////////////////////////////////////////////////////////8ApMoyzb2ySptSN9RwAAlxg5sfLuJdQtbIsBpiUDMmANqwIMF3JLbya2ky7SX6OIUBBcMsUuogpVaYziQKLmDGRhJNHpYqgLBJEsYxUAIfPdAkpfyIQTVTSWnAKOdIgqSAZ+DrPIkuxCVdhyM1Yhq3Xwj1R6I5JnofOXzdWfu8wt1u1b8NU073ClsV/w1at1ZdbxwpKXHCaoM6fGzYzm+Zdrdv4yrc1HpValeGF65AFjGZpaSUT1FYt853HV2at4Ts325Wp+U+su5dvZzFWU2bOqueeeFXOi3jUqYkwxGoGAAtIux3/ayWLlzW4Ehh8JCQiUv0Fva83AI094ylOUTjdl2BAM3s/ACpyhVPpVF8YLWnGRw4rGhjCtfbqNNQHIZtnEhndw4IiBIiKvRVdDJyoyVNqZPcy5am1ruwzAQhaB7U4aiEpiURqwNE4zRvvLJusjMvaSUlp+piIwJQNAi9mvSwHMSymrOFPTHyGAY7UfSTTkepYk3WVSnHCv2/WpfuZ6q1JThu9X/LKvu1rVaeu5b3u/lllS2sM7GdS/lKL//nlYyw3VrVabOrY/va9nLHL92MtVN63uprOpleuargBIkBxye2SV5goatIEXA4w1OkHAxYvIrelHJEcEzEPwUqCY2HFlurCZcVkrOWGhYIRRko6RDV316ve6BKE3laNB9qWuZZsaFVOhJ60ZbarUnE4BEVa4GgEJXKACtIkaEQWC47xtHnXcqQdZqRt0beEWXNGH+dagpsNvZK5E7ruxSkl9LPwBScppFDzsuRRX71PTXqa7S3fkOM9dtPXFGz2KeLR2NTd6cuyyigOBZHVtUWdJE6ampMJ2/Jm2i0pjUo5DUtuTcuiMsguJSt+Ldait0WdJN4zf4v9hYq3Z+7rX1bstlVjXxuknqGmqyPHG9gP/74EAAAAn3aNTrGXts3yz6XWcYbdxdo0us5w2zvDRpNazhtiSYmnrN/tbc0UdFDBjOPwB5US3iiKUZCKst8KHHCnAlD7/FvexXiaQczAzMXlXkoK9hIQTQMKlGNoRCEy0EznWBMEefN4mxDQmcbf2Q2IeqBTjMXCtRKXbEibR9NUh2RorZZUU24Wizv0fRDG4+oq6bXt3Bdv6OK5xApLErmjBpWuTc81O9qw1iYly4T2vEc6PbPl0yKyZyg4eaeuVnjxxiQmqJHtaStM3jRNy5jx6e/iTXiXi6r701FpS9IMaFS9JdwInZ87d0s1+bV7yf//////////////////////////////////////////////////////////////////////////////////////////////////////////////////////////////////////////////////////4AKJAlk3tklUfJAm4A0gxBBBaqUUPbgh8hq3WCywFAhRWRvGRDtc9TVv22L/oyl4Ad6MsXBeGxvkyiKKahxsJJVfd+IXTv8puLYWDeFu7KatPZC+lE1AUFy8qfatiOiwbRU9XLbtGH7lkEdyjONuZuzjOsn01Taj0up5Xcl1W1N0szOyjdzO7V1IrFi/Fd1bc3cwrZ0XwJXm7j+fDEoldPKrf8hinqUHyKL7oJzcqhqxbs402WF+/hu7d1Z3LZzO39jPGvb+xSyXDla9Yyv/rDVTLmG7+fP1Yw5vOpvK3FAAaakr39sksAkoKgIUjYYDq0S1lphIXFWAKOOS0gWWAvKq00VAFWqjSSFQULY1ASCgGVLfosChA0g70Z5kVRAEAwZY4hDLwlYyt0yvcgfGmVTL9Tddh/HNb0gS4LbMOlLnNVkao2wsrjFe7KY/nDXaGHIZsT1BeqU1qvc5WrfeoIpFuZSiPy29WvRzCctXc/iFNufnK8hps79X7MQtVqa9yxG6kruYTFr5bYrbsVrlFh27qr/b16gvWbd2g3apalbmq+Fvcs1ny1X5cr0tNEe7wv2cu3/tVcq+t7v3b9+zvvL+YAaJJkdvtklbiQg3lGRYCUnBOAoVEh4egnL3QTHi8bLDvRWI1wMKbjWswY4bB0qWfu2DiFPwCNOw+x1/4lBRpmsOssbZuNAPA3miA9vZ+pDrKpuRP8nYYCvCoRSM9UTS8BAk7FHWaL5lDhPd2cpofbs+9ezbWGoITUhVyUcgeXzTS6ebuT0lgrfzecQnrGNm7STs5flc5L7NrUrnpvO7hYl0W99pTjeqSGeqwLDWcNR2kmY5DFeg3KMaLOdwsXrGqCW4U8/FX+jsuktS3yxMX6WfjMupYemI3ST9iXUupff1QUuFDubr54fdqz/8r/Ov/74EAAAAq0ZtNrGXtu3S0abWc4bZoJj02sZe27r7Rp9bw9tgAmmnLLvbJLMIeRQLJTXSgLToQo5K0odFNS+xk4IUnPBAj9iyMFL1d0YFSZd1w0IEbmGqWIdCn1p79XpAwcFO0M1AKmTJYTeZEFC7celkff+Zm42H+HOT5HzTqUvqMPAoWqsBXxXLVtUZnGBAec91YuLMuo2tsEV1uMzR4N/LPX5mYYUeJK+3Bpj/cW8DUOG2V6/aPGeVo81byS61iDrO9biwc5rvP3im5PGxEze07yLfVKP75rEh3tJue95twZ8Sbx6azPvRH///////////////////////////////////////////////////////////////////////////////////////////////////////////////////////////////////////////////////////////////////////////////////////////////ADdKMru+0ksMEojikjK9AeKKDCCRHAs8W/ZRiKAumbFCA1I4oJ1vbPGx1m7KOs0MEIiCEJ5FJI5BANp2CI9q9deEVTVbrI36AAqnNHLsnZpNyBTJOhxV+srThTncMOjPvs5M8q5uNPqTRmKN1cOvAEtgVfb+tmcWtLIOgB5nRf+HoAhyX24pjYz1ctxPe6t2td3hlVy5njLLF+tleu9n7edT7WFjU5e7d/HdjktvfbmqlJeyscufuv9ntFIbvO9yqWqnMd39a7ds5XO4Ydr4W8+VcebtV8bGOsOZ/q8ACkyrZv9rJXoTLhkLMDHDrVqCokZJQz4agRNZ0Ikg62N1wi+P08ygDDGVxNhSBDhRAA+bcym1z5Hx/BltxiglUqnSuFiIdX5eNFceCb6SPerZAbUXGZTkQl8xIxQGaIEZR0IaxN5N7qA5ids9ZX7c+Z6EhQKJO5dMiWamSpPkMhPVywQHOfTKxx2hZqrWdLv0vFVzWuqyQ5Il641BtHgVi5jRvW3x9V+MwN4tL49Le9MW76mKxq2hNdIlqvrwdV8Wkz6u3+731j51/HhDywDbRSTpKse/2tuVkGQlk4WAzQx06MLDgNOtEhYA1AIMXGXIL6PMImzz7g69V77CKzAV6rGZS+TOYsSHKESudpbqHBIx0aJh0ylYwtiTSDBAOGmDL3UTedKmfcqjsE+L25jlCPHazq1IkuWzScoinb0mlmNyOlGthmk0RrhbvY76lT0Py0dL0Rz8/Vp/Ml4rHKxQFHRpaHFjbb3qs2R7Wul2nFIj1hKwGNsgGA/bVcypJvgoXHXbeqm7bDuGnmSO8VymYXzGxKhJOFGeK5HuwRVpxjPdRobFhE9RxX0VgrPWDdzh5c2qFeeG/iWeXg3P/74EAAAApCZtNrOXtu360aTWsvbZwRo0msZw2znTRpNZzhtiAkkTY7/bJLCgQA4hUiZWTLBhjJkmHRQQpgsWKgquBZ9lEgLWSy/gj2WteQKhsFUKYE2dbZNZJ5dBOkqRd93YGh9gUDS+nU6HQCI9srIVcMqpIDXIOYLEXFZWF0zsBJ2Fmbyw19rNTnPFWJt62qD9YldO8mzWBbvW2DFYp4MGz/GI8Nyb4bhnVa5i0+7NviZlpuJPnepNwc1zmH4tYssaFncStYMsOvgfcXOt1vnN6V+a4mf1xPWsGLW8DGZ9R8+Dn4g5z5O0Q////////////////////////////////////////////////////////////////////////////////////////////////////////////////////////////////////////////////////////////////////////////BBSRMau1skr9oSGgmAdER85BBiKCVOdKwvG6JdkAikHTTSV/LDAAityQhYBhq6IJazRwuRFgNGCP2JjqqR2AOWwh9Uw4Fbk6kqAowcQ3CFO6wOYlccH2qFfQvyiRKHoBKIlSQHpxXQ18jIqWRDErmxSqFTqE8X96NsFrT7I4HLZ7FQ5Ww3jKp1crHFNrtYZfPM83PBzWjHd4sIuiFtcsePBiv6MzFd+oU7DXTDfb6sVxbMxVmVybbRYjK/eolCXHELEaZ3bEWs0CeCqYNWJqjWxDkpqMwTs1mWWX0har9TgAtImxz+2SVqohDSGPRNEOCUAcd9S9IOSW2XcX5TOBAjM4DLAsDXpxlwYq6QgNa4jUnorUi6Lcvs5cExVBAPXZwiIw9NyCum8KyKGKatYXnHHRcRfiVxN15l6K4clBa2ms4TS2uvdS25bQVZ6kwhVJK6LOigCpdzilmpWsclkbilNMxKV2r1I/tFlb5S3py/njlTc5TVbGOWVerhKK1m5OUlBfz+xHqlabyuzG5HM5T1PZppvO9b3epo3nlld5hZ1jzCvz7lbD6uqus6nz/5UtWpjSVKXC1RXe0965Y7l/bIALQJlkvtklUdLnuwS8AYIQXl8EZCQBFkwQwstXJQZaAwXGd8GCx63PltqVesPgZkDRI6tSEGYtCpXZZ45AOTA7rFnfjDRJDGInICEdEWQwt1b3K+0O7BmYF5WvMXQhUXFlI/vyuJ/YKcatSXKd436kUMT8Uh6U0OMAzVBcpIeoG6zTbxR/pmii1eUXI9clks1MxulwtyqlsXq1PvHO9nJKtbtZ9blul3RzOFapM0EahiGL09T2O4VZ2m+pTfalNu3nT3vys392MbnNZdj1z+SjGrq3hY1Vw1vP8bfc56xflk7Zraw5U6P/74EAAAAqjaFNrGHts4Yy6bWMYbdl1j02sZe27uLPpNZ09tyAXElK5/dJK4hIBxRCFEFWIma9AQN0ljCNsPiBjSgMla0mPoKCUXFF0mV6PWuQeItdTYdqTZrWfqqHDUuUPJdzluMDLmWt3clKxZT9RN3iDDxOZbRS7N9eyEtdSwtxnOI9mlzAgv8tp5mUWF/F2f76BMmVQvw2JIMNJPpr3DhSxXfYpLzsE1q1vjLyu/veI2Ir2LBjWrum2aRyiMcRlg6g4+LRqZ3Svey70/pFreNqHCxHpFvmt5aUu+pa0HdqTx6wo259xc6mx///////////////////////////////////////////////////////////////////////////////////////////////////////////////////////////////////////////////////////////////////////////////////////////oAtIGSTfay1AIIjQ4BSA6BJpIFw10I2rBFlWlhgGXlZ6WkFxU2FAyyBdtlXC8rsQwQlcVncAR6HSBY8x/I/aZTQ17jdBS7J/a+7WUrztPst6VkRrLuOpCWuX44py7bEmuTODy9h6SV36+XyGhn3+jcLlEuf6AtUb9vpHHX5EZXD89KI1MsphmIXqlqxK5HFp6HIzco6at2tnLbt/VLvCzvVNhhqW54Zbj79Re0+WFE/MMvvD8jiEhlGcH1pe8rY7ruUMXi09FJi9PXLNPa3u1QZ2pj/vc+3cw/WHeYa/V66gEQC20pJf9pJU7Fr8GfsNEwJ4tSAo44W2WiBlgUSWQYOnAocHqbvXmGqhkLgvox9aMqGQxrCBY5MwPPCUbmuNjEndpJQ7CZ4KQZymI5cAsmYivNJEjVaiR1YhzEMA1BgHsS27jM7NJnUDEwvUQn1WXg/y2mnIhyakhVwo1VlzQt/uJAiYs7e0tbUSv+p6xrya176h3rTb+HSHBlxEru1Hlb6lgWrAmcYeN+1Jryw8RoMTEWJSHS9cWu/iOLdBpbM8s02racd+A50AJJKlQAYkRJd/bJKn4weVhdsQHGZGRAI8wtN8LlhQGBQSUrw3wqMJvF+M7NmNpYKWqolYIaBBUE4pAdBoFrLLWFMpQ7nqKggGokMAAg2Qhx4Eg2gHMIDGn7UWho6vy19ozKQwlwEDJEQUG4F4MIRkhAIQymBaR5/OamZVmx2MSEHQqFWpmQ5GxxQizpyV+1Gu3bdFcGyBBX4vzO5qa7JZkhxXkF/DbYk7qsd5HlOdnh5haisbXWzJqEzKhtbFCyUWF6V7FiaUnmvCywLhoRkjp49dNvu0QGpvhNzEu3BVL7g5zxpYe7seY8PMDNrMNYmGsUP/74EAAAArpZNLrOHtu1iy6bWcvbdmdj02sYe27vzRpdZzhtgAW0TI9vbJK5aBjMRHOZJgOEVXQFohgAA0EDzVbdCayFBFBcNl17++wRIXdljuFcLNhMkiY/NeZn09A9SnaajTGhpqwNRQIOrS5aazOxAvY9NiegxC0HVAOIB2Uok4COK4qEVGbVMnmyP40NzYYRPlKX04V0m2yFvx8xYck0WJS1LvHrk8iucKWXDg9je16zw83gwbPrNeNTTRrLjU9GGtX7xmats98MPmiONKVi7gbiwcvY8WtYPj0lvWHWDiFusD3i71u0LG5/GbZoobnDFf///////////////////////////////////////////////////////////////////////////////////////////////////////////////////////////////////////////////////////////////////////////////////////////+AFEkpLd7ZJXLL4aJbV2HiotxEABlJhCwqxJUVS4cPnMWXTrCgsInqwgFv3INVYuhisiLB4usy11GQLKEKYlCUDQ8566H4n3mboOHN9D+MKl1TdABgCQIsDREeCDg+zOCuXZhKRsQxOQ5VzM9nswsmmNPQpUJZW2C2yTxYrhAjOcetYVrNUsZvhSObhRSrmNE9sTR4G7xc4iNcCrFG35GKE+VR/NT9yfvnlG+FSu91e0ppyavFbXrQ9g6pHlncaxZob2WBEg1pFgwIOvNasmr13l++ulDJASGmlbP/tJKtlCMuUgMPvBMCefUrSAiMjNyyS/SwYpirp6DGKDOxNG+GXCh9yAddJd40P0WUjXj7PDomkGlpWAhAgSXM+cOSwDFYvKGNNxaW5bwMlIOiDxL40Lw9LCzDNMY4E8omZzTqtf2VSkTqLP8k60WhvItjeqeRNRXGGwPGZhT9rT4YodIuNve52miyV3v+8XxqZpmBHj2i01j2tFvajp7WfE+oEeumR9vFtYZ/qb7re2n24M2IWo0+KRdbr9T1vmHu1bxdekSRYgATbStl/2klSdCB3WAjIZ0TjneIDQkEtGnm2B+C6BZMLfGoEykSSdqBYLToWkX5Q/DGQwMwwCJsKMmGO6q3Jp6kZwAW7zFJStGXO/DLdhAUhJlzsjQSg6NqPCwiWjKWjoDZWJOUycFVq87UpbkvNnzW4y/cUaNZZazCGoCg6NrPYa4Vydft04VIIsziBbEw9zsxC1Nx2pWvR6r2M1MIjD1Tn9r26/ae7Lp/kvsZYyqlw1VzmqPcot0mcpt0vMrFFWnru5Zlj29b7N4Z9q5Z0vLdNap5Tco73atun3XysS6thr5i1hOXO4VcOdqUuHe7tP/74EAAAAoKaNNrOXts320aXWMvbZyVm02s5w27qjRpdZy9tiAWm1dfvbJKsIXgXsVGFtBI4OOdIAAKCEjjHkaEAaihzxxxDkUANdl0yhErloKyAEAITAYGHHhiN8vCuiHW/LbhhwkIiK2IECNCSPddYAgKiUuenOW2bFGjV5HJwuKQX44tASZFn/WBdqbLxoMSPNe8KyojqVl9rQ8wp3GFCZ3KJAmj0ntbPbJ3+ZY82s7+K5rWDaJWurMc/gQqQ3uNRMxtUm+JLyRq1rE1aO8lrHpPaut33WHNBhxc2rXfpv13fGYcTNtQc2teTV4m3+f//////////////////////////////////////////////////////////////////////////////////////////////////////////////////////////////////////////////////////////8gFtJ2Pb2ySqaISFrBSBlyBdFgZf0IaTFEdVHZAksnoZ14UBfQzhFyrObKDh2fMXLAKoU3lhSINpY8fDrm52GcFtx0NYdraG78XHuogqauhksB6fl3XCnAlAYiOHpHOW4HohSMH+T8oX6Xa1Eulw9ap17bArO4qlnXDMxNTM5NicZWN62tuYEaadyUjlCjXV9YrVIp4W9QXmK2oqIMJpgRbSP72ornkONTFqrUKqsvijOupFhvnqvZjPIMryM3TOSsY4yvZGGrbej2PHvBre+bYtFi6g+JaaDNPis9KyTuBALbStu/2tlQ+V+zsKrLdEAySTFi4hQQAYAIQqVCkQhgWBoN8mIiU5EhY9dOCLyOi0WGLPCohdNliIkBMuXiZ6aABj8dZVBzixpchMERIQKtRk+n/gK4IXCQ5HLpqJta43FBDHY4wvKB4TDEOXpmtHIfceWRhtnTgeK4zUk18umKZ/KOUyyaf2Xy2XSO3XoZp96O3AsqmZJk/E1JKantx6AqaM0s7hMQ3Sy6VwZOy+7R00ay1QY2975S2t1dcsU3b3b+VamvTmXcO9//x/uq9zd+U5X8v/Wruvwqc1e5y/ljzCoIDiAk0nY7vtZKSlLvZOK9JCHweCgEBS3FJI5FBbTUBbUzniDLnTAhLCleVS8TeQWt5QVA1MsrBdMafcGDrEsQ6ETDlM8kscas0yDoCCh662muzCmsPBGHlEu4sYnwWkegDuccp0l6MfSqHqQ44THU8U8horBO0eZojASAZq+ccAmDxskKiKbC+cpcDSYVtqVsUnDefrx6b4uZip4lyGKU/FQzVlgRnkB+4K13HVbXmeG9V+aw4T+LEtaPr2njtu4ElJdwY7kr27MV9ikV5iFO/xAjyRIrDp2pY7nuXEF9PeDLC1SLGgYpWFtxe6P/74EAAAAolZtNrOcNu4qz6bWM4bdtFm02s5e27urRpNZxhtiS2knbL/bJK1sIYWwIySjwwMVFh0ctSu1VcSQewRBQ8C0VRrbLdtjqKoJGy1VihyCBnxfda6ew0Wz1klDCBgIMOkFp4IYkMurwQI0Worme2GH4aQ0xvBRhEeFZRWO8VhhpomUSdjKXxmWyqp+VapTT+otJK0i7WpOX+S6/FKudLO1aXte1bq42LtNbo7lq5+FqzW1vmfb1fWVzPdFX7vdu5Xx3ukn69iW1LFfKvh9jLk/cr483fy/7VbeVbWHN/23hhV/H9XM8L2de92vhnhh3euUvw0/////////////////////////////////////////////////////////////////////////////////////////////////////////////////////////////////////////////////////gBNNK2XfWSWRoiVgrYmaCtJgFzmLJiypEsvWDgBYR6LlYEMi1bS84IR6dFiBULLIp2L4HjkGB7YvqizUo1MwyVQZvXQirQbUytoqkBATJ3+hp5HXk7+w4HNWIW9QQrDrgcl0HCV80+00l+28dmH7T0t+zB/HGVoZjAkTjMVmeUs3yzdmZTJqSrNxe7rVLKcZ36lyl3dzpbvM6L6lX+3OYTGVHP4Z24xdq4VbPMaDGvUqZ0H4Xp7CzZ7qmwprE3M36D+9qZ52/sV6PVm1Yubt5Wb+FXGtb/HeOrOWGNXtJlctZkiA0klbN/tbKtks084BjYmBmi4KYCsqlKb4cjKRYdxSj5S6Jjz0cpY0BBFN39iQiAU0aTD6WwkurO+uDypLBA7K3VWmXmWrEIYa4KxjQzPmOsidtrEASUOoHUh8Ae6rU6mMRR7Q4/5zKNIup3uMrcep+JRguXtYbT/o8RWFzG0n2RbYUIN7EddvkVmsjW4qlYURzVbIbKyw9QcuM0Bcq1gkYm9vyw2b2WItIFuhMDxana6Tw66/pXWLb1HctSYpN7X82sVzWuoMjhrFvndqUjwYEaWDimKXh7j0VgAtomR7+2SVWUt81U0SzsCD5S9JedI4AiKgMICBwMEo0L2Ze2AKEnLWT1w3QzSPKfLSV7IdCZSjbUZfaEQSECJq7WbETyKjvO2X6NKE+QMtg7HFiujGIUVUoisRTXSHQvYTMoD3fhyBI7KZ65Jsc4tD70w9L15tLUg3SrJIlLJyQVqkEUM5Gr12xu/bx1IqG1flVJ9elzo5mirctVa+6mdW7hXlkus1K0P7jMompbYj0zGJVaj+M9ultTOeFazev59v0UZzppmzTas1Mfv2JZOUkUmpTq3SXq01OTlDZjVylvSrsmxq4x6X0VmatU3P/74EAAAAs0aNLrOWNs10z6XWcPbdr1o0mtZe2zarRpdZw9tmAmU3bN9bJKkaFA1DQYmJHhmIaS2BFNbqHtGxAQItlQTOCKHHcxE5mUigZWSvRBggAHpBUFtRQoaSYWyyOWIWSAOxfcgtw8TPWcQWmmUNIbv8zpfjiU6i4HCCPiUu1PR+WIGk7F5moZYfPkAcE0DRqUjyNZLFJdtBDC77SW/sw90LdNUK4Kvnt+Z69njy65RDlDpNGjTQtbf/hvsdCk4rPrXzfaj2I393rsesbXY3e2vZ7FfpeG1ZYvrmXlyt+tRq/vNRP7fULf///////////////////////////////////////////////////////////////////////////////////////////////////////////////////////////////////////////////////////////////////////////////////////////////////////////////////0AkkS5L/bJKjyHCqqljdFIPDDCyIAeCZJAgYOhuIAacawrppYK7e7OuLjuUqdpgN++xYELfGSvY4EKL8AYMXoKdNVoL5StiQFgo8HKZ1Jx4r7sGfUggwCwrAt4rxRGULxdMhIVFtzqp3Juq+qxI1Wp19qZOq9kcGmTZ6q9kiwpH8d3q8ypf0rekODEg5ZW2B7ST0iTNssNPMUamsv6xsLXjNUGG8dqTbT70dVfeE6gxLxr3hyOPZXGDPHiQX2twp5Iipa4kS8HVdRaZiRaPIlJYcFrg5hQlUCYk1JN9bJKjIZNI7Q8AFyxoSYQIe8QiaYKI2dIlpoU4iIGikmziLdSu8JbhM5qcBQYul3GrFgQIrTrbynrPKITWKPEwclIVe3PrAQsYUJvHfZ4v5sLQliRQmFYc8BtS9WXxmxfovxbxl3FY2dTYewVAom984vqvGGeVctkHSrhzqhqeUsp7N8aFWAq8QlawQpKQGDFIm4OYVI0SE4H4po7b2BOMkBcY1eirbXmq1vf6i0+YMKJWl4cKE6xDrbdp8xYjdNC14uJIa21umqrhNWNXxoOKz2nyQCmyZJv9ZJVDDFCdMEQgpMwyCgtSpDJKwiHBIhWa05DsLHXQo6PnlVankTTXQeJLeUtxbkMiEgEoWgRtfqOgNUVjuKPpsp8vFWGhg1bGUY2VOG9NDAabA7YpYUCQyCFiXIxVCQeY0TyGKr4yiPZliKdMKQwlRAPFmYID5rhsdj+1ApEnzWbU2Vc2vMQaplvjZxNT0tr4+2vLIwYnu+qiMxq4XFFxhuhR4LlD0qoKtYnndQHrq16x8wauUfTdp9esltOFN4bYEJ7M1R4OptPocGd25yQc7f41ms2//74EAAAAsDaNPrOHts1q0abWcPbZpxo02sYe2zljQpNaw9tkAY41LP/rJKksLIXBG4kWhISYZSicsOFISictoFxC3Rq6mAxsT/Frc2r608r6Rtdi02CDgAySe+UcnGjJKkp2dJyolNahlxmxDrl7MTZ21lesN0zQhZAOJk2Qw3zuM011KsneUrgk25tSrmuHNYak7RuiTRp9xHkOeHmz617fcs+tR6ah0nhPYTJlyebmlk3V5mXNb09NRYOLTXiwIsKFaWsWDNnNdf+mtYa5d2vvNdaz8YrmkGuo8mPn0lzuBqsGlc71vGv8Xk1J/////////////////////////////////////////////////////////////////////////////////////////////////////////////////////////////////////////////////////////////////////////////////////////////////////////kApJK2Xe2SVeQsBGwAgThFsyYZTF7ErZxMxRlcqdRicDRssCxr+dhyJK8q+Un28bsmcIRC0GAq0MJYLTGBLOIbnV/QW9GrwXTG3IqOvOVoLvkBWB8HSESMMvBNCTJ5TGLBfna1KeW9nrW0Km6wpk8tNjnPFewVNO7YoF7P3lILdIztklnkS8NYXMrjLimKO7SPnBvtO9hq1hdJOO7ZMwH6ubKK57p04SvWWV62PrUtEhR4L1abK7pB3aPqt8QJ4ENla5ot4Eu7RL2xA1iJDvCvJBfvIOH2CAY2lbN/tZKreKghogggooKlzwsuHSUTO53UHRJEGVD+oTAY6N6pFOkm2LsCfZMOHHyEZkDmF0G5agLEZlalwQY0iC3YdaDhHIebAEZkLlWXYe0pwuCjP4k6kwM440KS53nXhiXMRlZp37c9VGy/oQ1oSssqqe0mZnlnG75/Fc6HdLK23WHFgnadvkSyt6tZlOr7QI+fvNYcJ7u9qxLQI2JJcwI8beIGqQrWezTQMT3o1ZxBfxWrE0S81ouMbh3ixYV63h4dyW1WBb0vfe7apAgQoVCA0mTLNvbJKIQYhCXQpIC41K4kDshXaFABhhZgCLgjoYMBhVblSMHJnJFLEvn4rjIUQyYKNjnKbA9gIGs1fLXZg4MBzHXX0XsQpR6dZ2RFVXbkRh55XJbLoBwgx1CQwC0DDHMQ8uBykiGeTuGr6NkFsYHqtkfSqBCzvW3NmllUERuVSjRkWFDmPxwzGhPF28hQm1PN8rOz3zlrfu6RrOG2dDobWr2FVv1anlhqiaXTDK/fxKRqPWyBaSFWtmS0FxVDfMxacHFwcJLTO8yQ8uMLN4b3D7xHjDAhWi63CmvmRlixJoO5P/74EAAAArMaNNrGHts2Uz6bWcvbdqlo02sZe2zoDOpNYy9t0A22lLL/bJKIChQrCw54OijI2EaXBieZh8YWXkOaLhNVOtqZ+HHKOwXCalZljJhKgqHaiymy04ZoWgDBQjblbv0kTkWS+kfkRXSh1lbS30d5rYso5oRupJjHmrjKLqu2toruu3dK7hv/BZ2NOxYre2eHS8V7WRtwsQZH0RvtBtAgv/Wt1ljo379X7x/Ag+lIG8P3k0f3c4F4Wn1ppd1pX4pfV92vLS0+tRGvUGBqbE2/eStWCHGrH1atMVj4j0i1vmSHubOt4rB//////////////////////////////////////////////////////////////////////////////////////////////////////////////////////////////////////////////////////////////////////////////////////////////////IDSTVs39skqRqCGGQawBhCKEJVUyTJVgSnWUr5LZohpdESpCWRBQNr5AhAztXsG5jJCr4bGoETWgzz2LrZeGAIOO+n4WgdVcygpbkHDvk/DW2Zt2pn4JuTcnjiizjJydypTxB1GWBvtl59JBUn/RlakksafUj7rChyLttaKw55l3DY5U9tjbLZhRIbY3xm3MHcsCDiHFhYjqxhc5nsY6FaqGuFEvJfFWyrHuslFHiNDjvHHctWq0HTi3w4TyeWBFnzuJFvWI2wXt3DdMbmjwoMLMLcXGfq8kfAgOJEy7f7WSiIBZ5upBUIQHRCiEM2MopDBCoGsMAXIJDtwzFi88K0de5y4bUKBR69WkIcEaS37IEJyUIw0dYqRDcI6gEZVMQy5JVLZYyLtlmTcLrwmoFlMjIB6l+KhDy8D9Rwua5XKbPd8jlGozo04sT5Lqh8eKsN5zUuYjmoISw4H4pUq1skdqkniyu7qxgVcjC2o9Rn5Ahy5f0xlyzWkKV7G3qAz7rpk+PfHgxJLx/HrLqv3XFL97Ffbg2t4uIXy297AzJeLrE8HWLW3fd64zve7VrKAAkkrZd7ZJUQC/0EiO41VfYkB2kBqSiehrGs9BHXOE0SPZmTJxTb/KULVhCfQYCW+WuBg5WRGpLoUQBCmIh06g7awCyRpFKxWHEjBZqUvIyqPw7JciDAlnYFEMAIECADuH0rRmlEX86XabV2IzVBcKtZUqoyTkRzIkocNTtbe4uSFx7qRsy41Xd2tztqLGiu4zQoWTNVJCb2eHhgXDi5K1SOTi8P5Ro1SqVzfxWqaZjit7mq291SI2PF0tKmLFpVgzGVzpkUl4UOjMo1zhmvFiKVcOSyrGxuYcNkWLad/piapJK1mc59NP/74EAAAAqgaNNrWXts3C0aXWsPbZtxo0+sYe2zkDRpdZy9tkSoklbd/bJKBQA8FT6FbY8OFg8fQSBi0FBmDCAIq4QiW7mMUjyjIWejculAUSVjcKdcJJyByghsg+Imuly96XZJEDlm6upxEdj7dXHWMMCrmgebc+RS6IS0ek533L23iUQ5XF/bjqT07M2tnjavnFnr7MKzt9TVIUNrtB1uNSt7R4VokWPHurGHMK33Vq3JbNbVz7yR4UdsvGn+4m668CNqBBfx3KbcesJwxWr+TxdzwvS1pdUriWee0S9d1xXeIEP5tf5/3bGYVvnMb/////////////////////////////////////////////////////////////////////////////////////////////////////////////////////////////////////////////////////////////////////////////////////8gFpJ2y72ySl7kDIHJY6/BgEPDHTRoRzLAanV0mYX3M8FLn+ESnKlr6pQtKDhrCoill2giVy84tgAjThjbnEoBNRFpscZaE112F7vQKaeZp8Va3lZ7DyGCHqFPmoRsg0UPNBIifqKhzXfQoSehN1ULP1TnGfFNv3Lb+Nt+3rDg47W2Z740DK9qRx221bmVVwLQmzbVLHbbOstcZCO8ljVu5wYSRy6ZpsbhPmGd7GgrV2uFFamF8vtVGGr2eM8iRKanhK2DW2Iq5cFLGr73gMFqvcsM+odqwrU1GfUiElxtKWf/a24dGqgucigNeUMZGRFQwEggI8tVjDKInF4V7MiF0UUPUMod+vQu2nSzgrAwBC13WmS9zkOyDxlKxNwwik02rqMqe1gckZFKbT9S+MqgwlA/LNDltCi8rw3ufsFihUV8kPKJoyH5Y62NPtrkq1SrE9hnbW9pYnjqN25pYWRknZ37M2xj0cEBR8zMzUsq96+pNJE2tsuDqa419NbprduDA1UUyKUpk0Zo0PM8Ras4MrWtSdVPYkr2eJpyvEeau/Z/HjubnNu2oOqysvgWgZtqFitWZirGuAC0k7Zf9ZJU31FmtmNKLXBBKFkOmyWTZF7AgNn5dZhR0Ciyj7mMWw154sIEpEo8w5PQQlFolGSoOrKGBrNel4iogAl0xJVC0yIBrsEY4YKgsCmO9SbTSYddB7ghoT5lHmjwkhaCTpSwPRRBwklOqxz1R45FdHPaEpGlaUbk9YGyDEh6cJWNv1VYRXw3QmGIxv9vX7m/ZWyNH1CiNrG5tkBgcWyrjCboNVcn1M7lixH2qQI+IsTNm9EvoLczS6h1ixILykWzm/cYjHSFAtK46n+mzO94pNaFSD7xIUtaUjai0h7myP/74EAAAAowaNNrGHts2C0aXWcvbZ0Ro02sYe2zpLRp9Yy9tiAoklLP/dJKxEhLVBCFRILjg0QS9YAOrsmi0gKsVINKbdVMGBoOy8QKdeBHjUXElKpERSQAdB3JDDtA3wC2ROiaZSwKKMfglaYoBKNqsauw1GnusH+R7NFTj9CEghhvk7H5Vzf7ewtsvXU25lYoGUuBO4SnXp5HckdOK1iOUsbBEezy48KNPfxcPLxL0mrCj119RI94lXJ/vN/XFqz1t3s+LyVpnTBK4fKq05vYt90vFzW3h08CNrb14+zamPSDFxjH+Lb1XE/+qUiU////////////////////////////////////////////////////////////////////////////////////////////////////////////////////////////////////////////////////////////////////ABTSdsu9skrSUpYMMIQIuBSynSYCKzFjTeOgpwET00Sv1U8PgpqRTUZC5CkGdu0jsMFrCwESDkQKx35XbSCpAgASZjzd39ZnNLVgoVTXBD8XhMVnqKoIqOkqAsyuMsfVjfVpFoYvTEpacN+Fpm3RlRKlW161r2a2x9dafL28xZ1xBgyYpVZlZWK07LnWYMeNZymnmqyK5Stv3R3Kp3CFPSmqZz4b95WyvamuZubXNgY3zbauYEa7A3wFO1Ni7tuvpPE01vtvs1hvLsdJ6UiP+yOb/DDW+awKEBNJK27/a21PxW5u5pUXnUOQZQnFnEMxh40df4XK5paxliwIupvsqUwwaixRYVENAK46UCPQdlLR5Vlr8XSELSOZ3dgOKQFWTgWAXpDTuMAQ/kawsfFwEcD9LoOMncdkMhKtZBDxTmDzMc+h/n2/Y0kKQcpTqUmCYVKfhHI6YnbknttyGIiivT79vVafYk5EetkB9LR/Ldkc29ljm84x4zkwPl0cqUYUcoHUi4Z4kVtcm5qetkJVw22k+VVSG2uRwOCqYVKdbYuHFneubdqm47PqBNWJNSNAn3H0+x9Xpr5xDhyYhapFkjEBNtS2//a25VBGasDcE1y0iwKN6CBdQOE3FWkkW6pxALmcNZy25M5hfYmBh1QFSosAKVOw2VD94R4hpS30b0thEE3AgFQOLZQc97aABtfbdoW1xWCd0u8dp4F2E/MnFTvVCoa12SsOux5pbL9DEor3pnI2PBRR1P3Vqnlprs7YZYCva3J3EgQHBYdN6rdNy4ZFCp2NeZG+anUTkhceq/HZ7Wjw0IhOoEdnOeGlXBTJRdRINZWZ+jWe8RETuDCxxm9D7Nzcv7amJQPNu4Uu22EzRokzhi7nJFiwmDTarY7bH1IyLtmYYtVhuP/74EAAAApNZlNrGMtu1EzabWcPbd4tn0+sZw27gzKptYy9t2AWknZNvbJKq8aO55c18EAKtqOqaxfsRraovZLVU5bNWF6AsJlj/RZaDUE8GMQGlk3Ryacmiqs/EhvCiBa6OK5rCcLIGGQ7BiNtLch6LsKs5RhEEDiOlNJ2oRJks7WagsxBB6jg9+MYzHmluDUrUdWYk8Qhp5c6WzDeFqdjMXmrcOSuUY4y7FtJ/KcoJ2UZ6vU78UVeeu1c68921Z3q/jMTFuk1TWc8u3q89hYywsfWp952s7+vlOvmO6va5P57nO27FrCtfmM6+N/dvHWtZbq1q27W8LvMP5jcWhf/////////////////////////////////////////////////////////////////////////////////////////////////////////////////////////////////////////////////+iS0lJJdrZJVVkrlJlQVD45y0R5eiInGkepFK5ShKo23WJ1PQMImdBaLijDxKLSpBVkDex1L5mj8QwzYRDAgVyQTE2l1nnsPQylpz2txeBd0o+NMDjAN9dh0Nbgjl08WDR2gmdygyp9sTD1kV7kl3N9Vggs7ReVcI+7fjFl957QlZR3Kt9hlhSK6+HT2A2uU7y8R1didTv6WUjO9bKNTXDhsWqPHCe8s02rRXrjt4wbgskJhnrI/mdu92ri9LzTXdTvHJxfPasF5n9XOLiM/pJFjPQ+AyS0krrvtrbR25yMl2h0XeayPQMmSMWlIB5TiIeMTBxzL4fJgauGiqM+l6RMfVmFAGSr1GzU/hoGlaEOqDUaXLkv4nU5cNw2/aGqFRUBBgiCcIJAU5MICAWnAcLKo7BNA/t9ymaum+1yRO7GXfl9yJx5l0Ds5h6CmsxtWFoL0TmoLcByncZLYp4tC4pMtdqu002Rz1DBcCY7l0Xa/E8HZdyGJLTz/L72UsvuyGegWcfWAd3pXy5CKehpqth+37gOWO5LZ6Lw9PXKleXd5DvxCMxmgs/IolQY919Dhe1j2tScud7rLDD9VaX8N/e1+O8MLZNAFtt2y/7SSjJzQJkxAFZxKBA98URmOiHJdqoW2ek1dlKZxBdFZxIAUuJlUp192EAi60DWdExbqr1cu0gJAgS63WfZ2JS8dMjMpinOvR+F4o8p3qbwKV4/zsANBhAUUPeC4HoNAkodQnIsZHlsPJzT56HOT1YG6TJCC7LhmOtgUp/oa8NMhCrVsVVPr5rLGtFipx5ZizCcayOd4PhvIEdy8R3Gb6QHUkODI+eOKJV6bVUFbT7bGtvvpL03pikdNrb29xwxOcr5ulxCy/mi0vPDrEeZ95I9nkWu7QJqSQ9rMx//74EAAAApRZ9PrGcNu0S0afWcvbZz5l0mtYw27s7RoNZzhtiAW23bN/tJK2ElPAJIheg9h9EBaExKYKeIUolpeLZDRE7kXy2b1Ur3lQlcjqPq0oMPlSXbtDWODmfmvieXu9cjT2hlyoHeUKFKTn2GuEypTZ3H3XScAuzEECiIDNnecUsGdBW6EMxexRqOxaZl7DXkmH3glrGaaLgx+WSZp8NRKQz09G5HGY0znO1nclVjOpZsb/61WnqX5T2rym1ynsWvmMs7uqfC79fOX4VZj6K9qQ3aW1nvGn5huxl38+839vev7cv5Y1NZ879nmPf73Wre98x/dS9b5lhjvV2J//////////////////////////////////////////////////////////////////////////////////////////////////////////////////////////////////////////////////5aLbbtl3uklUbIRRUALAgbo1+UYoKLeLFMBdAeukSNiZ0IozQQIBk5X+h1Khrq5lbEME9cWWryQSKYt5ahllocO37nSKIwJE487TEUgsnPkit0NWH1JkWwvIkJRELO8vx6qYsaNSrI5adSTQW9g20VeJ0mqvLo0th/L7GnD9MhVKu6Yj/GO3vVLC1ArSsTsVr0pWJuu7Yxqlr5iWxuWPZmn2w1e73Bi5pWPWaeLesC1Kv6bZJ4keW+ZfWLn73i+s2pveNXiPqR2W1XHHzD1auLQUSUkla9vbJK5o8HScQRITDhpRocBgpftgpVNJfNeTkQEmN6uWoCYnmsUYRhcCXbXx1QNIIxEZ0ViaOs7t1sACUTTnobMQCZCpGZt1IUIAK0ohufh5rqQw5lw0+U0G1SLlrTlmilVMYm70rhFWrQV5ZZjF2R3JqXtjdefl1SCZug3YmIEv1r78yCfqWIDez5bM37skxtwzXq5c+PV+7uyHCvlnlVsRKYkNStcp4lWl16vS5xOcs26trPmNmm1GspmrGaaX3cb1Wbr1N0lS/Tz9zHGtVjNLZv4bpK3LON/KpWvY2MrNPMBowACSS45dI242gXCBIiRBnjnLwTBvEHGtBSUDjiYAhGpgsclYk+cAK2pVIhCEwRorPBwI3gBIFZZUGR3YarQ9LcUPAjBeEbYjGVuPE+LHh1BxmU8bgj7DlOzkxFLNIkt2dkGiZ41tJJJNxYebe2+NNKnRjE7SQzZvRLKUu9TSiR4x3cP25Haps792BJZSfclcG1negKWuNPX8JFnN42b8us87arV61TGz2c1M0M1rPOGr3IOdntFGZFRy6cpLN+pYsUtyXT93GtRyuiuYXrE1KYciGde1+G7OP55595dypt1d1earUu9VLdq/llWrP/74EAAAArxZdHrOMNuzu0abWMvbZ1Jo0ms4y2zYrRpdYw9tigGklI7tbI4OBF3S70ch0VQtjAA0cheQnHAXkr8RBmRRadP4MI2ktxLXuO1x0FlJVrZHnu0LMdqawrtEMgXIk8qYUgYrl+Z1D1SMgeWnQaiMbrjr2/jVWVJ1ReXPwXko4Mid+zI7zpZ6vy21RROO0DKFruJDM1DUSnqH2ExWISyB3SmJTXlsipPh/lqellavPZw7TXpmvZv0NSJ2orf5G7V2y/mcYnOavymYziEFy+pV1WuZ87q//9y/e6n587e7utd3llrVXLCvb1rCtzn/rf/lvtvLmXL7S0n////////////////////////////////////////////////////////////////////////////////////////////////////////////////////////////////////////////////////////////////////////////////kAtNKS3+2SUkAqq0YlItMBxVqR7Ept6nQPDUdC7UTCQ+Lq2i4cbpp5KVqDzPhADYx0KhfomjUkv1FxfLlBhEggN/p+EOz17iE53Y621KNBMoaAvYmQziGA+VaAmIxRR4reVqlZluBGgzQbOENWyPHC26x71lxM3rDjHo+Vb7T+BJAc6NkSLPFc4l4laUjOrOnNttNKr4njwcQW6NWjK+2/hL7CxPZ9OVI0bc9n2MWvenivdv8Zmr7T0npSloNY17+FnO4+ntNW+6wvAx93i4SCSScs39skqA4whkYDa9KwyFlbiayM7OkCwAI4QEBYaVWrKWDAA4frr/LaqveeJJiCJAXGTnSfA3FzN69sAkhDgxdMOFUKykkRoUPq3ilV7sTXjG1A20e+jGNRoRqDRp9pKmyevoXuCwOGY3YpJHBmo3NRGbntVJWyJobZe01iV858aiXaeU2Jd9aWtNotxrUtv3Y7RUFybzmreeUqs2uU9SlxsR6kitLF6Gxn8tvUlNP17c9ajE5Q526X6mvqWqe3KMr1ibrY9nr/Y3lSXpfT1JRUkk9d7QVZXdsfqzjU5X3ZsUX5ZZVOVMEA2klbL/bJKhcDkNMJTAaB/Clc4BnCiYOmTEhoWDDYFI5S5AIJukgsogqHt8g03AMYrekKwII1D8sepmohaJxf+YdFwm6tftKCCKiuVfo3sCUXfWCH5aDKeEjKdmLenjLN4lY70kkDmzLqfbxyfaUjpBObnhupO3R8ubEnqX01MUds71lYpN1lV8XaoYIF393OMyOLbKzMTAqmfO9MCQidTMEVhjLUCm/RwrDZ48l487Y1Va/LurHDjwrT4vBWGxmjx63jP1bibbM/vnOIV9S71b2pFnivb1jv/74EAAAArDaNDrOnts140aXWcPbZsxn0utYe27mrRpdYzhtgASWU47bI24QkgEdDBs4hLPVgvgDC2kojFUszA0EghAYsYskXfWWcEWpu02EKmgeIx2bBgWqn2SBSgyvCbiVImvDidj7u6sEyOdzbjEHmma0RlDyRKAhIQmW0/3FONCZVRk+DVPsE7Azt0N+53ftDa6MKElp6xnjXDisKguxLmkXUaSFPFtFaot4zO9bL7veV5GvRhtBvruLNJd9Rriv6NWVJSDFnYYHYKxb0cK/dpYlpJIDu7/1js8VzmhP5ILyuZH+7RsXmiVlhQt+2/ultQYV5Mf////////////////////////////////////////////////////////////////////////////////////////////////////////////////////////////////////////////////////////////////////////////////5ATRStm2tklITwKeyAt+UGh4A0gKkIHMuSUCxNMVQMAsVoL+lvWB3sguOPz6/uhgSzjAW7AY8XaBKoSVZgY4RJSK0C2dExVj71vrei1l+IClcCXBZnA2UwOadvTic2yLgup1KxrXS3eEyUYk3ZiqoGGDBj1gYjtChMhnw/cZbw8PqwtxWFwVDjpfnhSOaurSDR3jcrnGkiyWwnlk6VcnWJrXT1/AzDaM0s29Sx9NsXbA8ea0rkMgOK7c2VbZnrvTlLbVW5wrmNeDWsCPAx773tvxrVteDqzeiS20rZv7ZJSgIChCtgMKDRYDjQ4K1gMFJdFV2ASRcgLh2Rmra+EZBCh/bc6MBcyJIfw0C1L7lBUqjgxiAHSkw4UM8sDDrlqcMuTxl7cVKmaLza6yxw30nH9A2huHmjglzppQ94Oo7zviNbNAkjT5ngsUBvc50TEhx4LfBvI7Sz1jqwPHCMuLXbZmaDRtlYYGrRYGNQqQ3OmKQnvnjR2RkieN2ySWM6gwGHUBnu2uMsePDiae1pmC+j5e1ZbsjFWLBjsUDCv3GjQp2LblEgXgR8Yie9v/m0upuqQFElLpf7ZJVwl7JQMxQUMcQUAMGSnUuaWJBlZe9KU5xoEWSxxgrNGOJ0l6UxIdZIchSD5f0KxEQzwr9fWG0/GbjTcP00DU1yEJal4Q6mDH7a0gy78jdgRisMraXDLO2twM8bB2VLUpIFykdBvlytyW38oepq83EcrGVFv4CnaWZj8xEK3KSnsz9enxy1eltJDEo5Xw32kkOFPaiUcoblJYq3dVJqXXH8uw/ne5Wlt+SSvO7VzuVc9SOtPZ0NmPVp6Vvy/tPTTFidlN3C1VpuUlFIbtu1W5Xx3bs01y1jjjX1hrL9/M2f/74EAAAAr6Z9LrGGNu0i0aXWdMbZsxj02s5e27lDRpNZy9tgQGkTLbtbJKlNE6ND5sZR8oI6RARMYUOFSoqpoTIcZHGoNNoe4KyP7EYoIyNLYZLBE9DQYAytnya6Awe/8mghu7To3hIkUpmF7jdyQz1MWQZWQyEqDkkjiWVdGl6120bBwwvOEPFY7jwV0zqy96yXh0sl8gq3ImtSLVjPL1bZffpZlZ360zx45vbRzEN92OseQOsLWH1q1h27bLV55lL1HYPpbrdFEotVawqY51c3VVBb91mFqbP/CsvNn9m145dkC//////////////////////////////////////////////////////////////////////////////////////////////////////////////////////////////////////////////////////////////////////////////////////////////////////////////////8AlpGWzbWySoEHbfdJ0LiFXAOYSFUuB2YiBQIPKWdiQ05g6AThhzGhVjqSX2gqlq8iNA4BUAWBZELD2mu5SuMOgGblCUWBNYGgMilqw7sNxYj3JrEFVsIFEwWlfHyQZj4NykAOaw0PrIljra5Xis7akpls0WqLuwMrIlRTk5989XNHCWNeWmU58cq4VkCFbWc6M8OOseEVDYiZc1EtuOipyp6V7OS682sfPEatxBUlV79sqWmRNKRrfeesqW8ppTXPpZuntWjv/9GzSfiWVpHtuhqiSm0bbv9rZS47VE1UczGSOJQaQUrTIZ4QBHSVCRUZ3RLQHDxNCOt+BKE7soT3QlOI6TkkIoSejM5DrKIkjQQMpRAMDlymhu1azW2xV+6sFNLeWG2YDvHi0vkeeZiMpchChotyKYVYrICNSz1lN0/S8FBlQH8wE1ZYD2LLR4hZ4vYZ2GxWC3NqqdJo6VyhxusZ0MzJ1y57hvILe47gwVQqIEt1A2KyNHiMT+Cp8K1Gn7TMfVd7tt7i321ekX5fb1WDBmxjF9RdRMYprEsa0WtIuo29ekfSZMIX2SSkS5Zd7ZJVJhQB9BGQBmxDaDgBUIuQVggUsaHiaBDY2nIoYECCIqcehgFmLKlpj0hpAMIV6XmHk2QtMdGOF9B5RCF87CxoZfhXF9WWctvM1JRtq1q4jgNhygKhbCbKUWYjBBQUJOyDREVC3FunWd0+hK1jLy8ZjnVcRwZF3HfKg8VPGfdByNTmxuKgblGhShSK0rE85sNcNkC880B/dZkrWl52Btb15ucnJ6ynhRiWHGIz2ao1nzG+jXiRp5IjhFjxsUhx3z/EC7nB1NAhxVmtIS9lmg60922QbRH7ys0SSJl7GgP/74EAAAArCY9LrGXtu1e0aXWMvbZvBnU+s5e27jjRpday9tiAUknbP/bJKQLZi7AVW+oRtQpkiCK4OEV/Nl43LOstZTwChTKX2b1+iIFvUXS8Q0eylx0Eos/Bj6yWAE4i8K1E+izgcwYYYsQ8CxDFTQXcKUtLguzCHwEiCQXXjBajnhIcKaaJjMLitLG4cO1muqnYoCvXbUrH1JHDNXLK22yK3UeBvVIG3JfclJdOr/coefm9ZvvMSsa7NDw5uEab4nl8fMmY2ocWe2Y/rbMa9m3G38WNBhLTbiPHi1haxPFgQcR4V5rxIUZ5NifdNwZZcqY0D////////////////////////////////////////////////////////////////////////////////////////////////////////////////////////////////////////////////////////////////////////////////////wAW0nbL/bJKgXE6QhgpweXTaDoOKvUHBL5Q6MhR9O5JNWRmcOplNv+FAU+URUAoGJXewlkpKQJDOWylnkqYULMKSkq+XYXzYbvClhbjcGXKcJ0PInPCwVx/i6J8uDAaLOlTzUKvVLjCeTfxsL13CMe7QvMyv1EosuoKfeLUPuLqE4RmdlU+sUgtyZxAa4UfWGr0p40uZu3x22Nmz+dOViXdNyliP4rg55vVihtmVPhyqrmvDu1dtcVuYJdOpHFqzeFn6xBrama1rrbfeevjWmpCrXeoEerBLbSun/2tuL4JUTCBFSkzXBJtkStgoCIdAcY3cGAucZRiatwrEvU1VTMeBfRYEt0f0SExnQBXKxaRzJt7ECKSiEtrq2mqIXsLYq667Q45zYBhprUvm3wD+JSo+WRLHx+Mg7i3OSlojr9veXexGraCUifPJPHknIMOFAiQ2diZlwqzfj53O7UL9GRGFKMKvVVok8DcCf4oxOqQoESV+8YGK+74YESxNUadgkZV3eBmz9zbaOEt4cbDhBw4R4UkdiXTxlf6hUWoUSPCamCG+bru9ys2YbZZ5AvBrd/SFy6BUSSlt/1klT5LgVS7wOKhpEBAXiXSl2KgnhWHLkr2BPtA/pFXDLv0wyG1lyFHy7ocwlMPElUgoGBS7kCMEHBChI0St+I4rhuQOxILDKDqZMyblG2BxqQUQ/3MJIBpCuDlgm6Q8vw/mtgPhQjVUrgV7muzRNoXE5TJT7pSLVqRGJ5I4MSmmnno/zVbVkzOqmSIhixd+4afvqRJsw80iR9Nrm1QIz9mmdRIN2F7mLFiwdNeLOTc5R4ts6a37yjmi5E45paFNrMZ6z0WW+LAb3UsHXnibtCzH1LPqkeuZoMsS0GLCuP/74EAAAAtrZdNrGHtu3I0aXWdPbZn9l0usZe27WTRpNZyxtkSIknLN/rJKQSNNmyoviWgJVGKCwUkvQI0BYNGQiVmC9ZS0UxFe5zqQdCx2EvGhPMz8W/KgRKc5DGb5OCPaT6kjdE+W+gd+3VHPLn290rXzcycZTGMfJxqBDXN8wCfnu/QpjUqVSDpfVrmsszf001zIS41hfW7Xam36gbxiuYeHlIDJqkea26x7atebd95xaB7NfzPmPS0taXzCmarPZLZtuFiLrx4zfCaoTiwRnS9dwg3jw85rTW5qeTF41taxre75znFpJIEuP///////////////////////////////////////////////////////////////////////////////////////////////////////////////////////////////////////////////////////////////////////////////////////////////////////////////////////////6AcaSlu3tklCzxwqNlCpIYaTJBABIII1gEO8AMJakQhJbmhjIKogDgKtFdDAeLyV+GJhy8LjSgiIRi4CYW05O0WJBggw4kWBM1nmQMmXtea+OEXpceMy5xMoEiw2TRApAsCLUQfK+hB6kZFjb1liVrFmFDY/HoysTtvjQ4u7WcKtrMwtryRtw8vdgnVi7cZ4kj6asajyPaDCfvZGPscZU1meeIrvFi0xNAxEks5TeD4947zV7tb5XvWZSRmVyT9X9ssUrJCg5zrXhQXmKxqQsXa7R6z7vBefdK21ukiALSKle/1klTCByXZFRJPjSg6zKWLF9BW56M/xcNdpjnM3gEXPpJZRqUt637MRg0WeS0bdEMrDqQ7zklAy0GMtgdMVdTy06EoExKAPc4DcnamnaVsPkZ879LB1pRBoeUi5JeYivb1Q9L+zoJxWnZlGYSyFHVCpm2u/rF4bM2XVz2Iy7tRiu5tbieS4rdxrAtiuZo2ay4iOq3iNtsW3edsifON31nUW8VxzqNSsuc1lxjcZutu12eHuDLJGhUkzAlxusO+o2t2dYt7P4OYdwPgogJpEyzfWySpzCQqjoWdVMdByOadwiGXqXMY4kYMGLENhOBnuEmZBbokX2X0EvJRhJAyhGshSqBIef+EuWODALAtCjkj2qNX0HInIcBqkMfXMsFizZWdxX8d8igoqAkPZ2Zk0aWxoOrHqxqKpuVisfsKx1MT69WrxJInT5Uha21CtP1RaP1IsbOV69FlqMwQPuuUZsvPzg0rC48+qhxchMcW4Wz2rUQknLKASYbIaVQRXlzslKYkrrmR2Ml6RKrPDnHHI+/PtHaFy8TraTVVKVbY5+0K7Xf/74EAAAAp7aNTrGXts060aXWssbZtRo0mtZe2zyLRpNay9tkSW2ntd/tbcQjSPYeOIYobGoxvIuBjwMS3JTgUCzoHmyiCCAaISd9kgEUXAUTHCU8kT0a0/xr+AGQSuBkny261KKTNbryiTQAIhBJyKRqHbsusvwFrXCiYHFDqys5ryLhPs7YrJdyV0p3dVawMpy5pd+9rEZsQVh1L38OeNHi67Ewxo8BrzeDilN4vV4uzrkkfZiucCuYzDisBhQ+kPMFxxPAwuLL6rZbtzqEyPL6cbZU8+3FPLmS8CHBpnUk9fEjbgaeR4b+W+dP4tbzxd78CJSD//////////////////////////////////////////////////////////////////////////////////////////////////////////////////////////////////////////////////////////////////////5ASSJlu2tklFRKx2boqmDEmrdn5VioNsUwTEg4WpahWnwPPU70iwcewuIDUL36lIVEXuEBF0yGBCSoBBDoJArDofImkxr5LZBQzOFAQwQVAdluq+6SJQhr8VEgwDxchoZVyE+uRRzUH3GAhl5SeFtonrkA7eJ7blUcKyFY+eLH9ao9CqZWVPRCMaXdcdrFmn8scWKKE1V7y1w75rsb4gGB3acJGnUTyxx7XFjlDha+/KIoF6qmyxhAsVLxZrGR3qfROc5D9H2FCO70NqoVKPrIvtSq8gpJEyO7WySqUjwBiZao0iM+IUYEKUNKFgsVHnChLXlawkuMwYXFq24sLM1YpAJfUiim22Z4PJQavWC8XUMspGxiVhujsPBA7hGOWRGuUtl9PZc9zdi5otUrCRgOJmQzpUSOZCIWcaXllFqFPUYWu50qbEdzY1dllaYL+Cna1eVlboy4gNrpgo8+l+BVULe4t8w30Nuu3fskwsslL3x1EOZ3mPJAzrslm2lLOllSxVI332nG5GqVrRiv3FjTu7vVSue/pO+gLVoeYEdlj0Yo1aMMzbWtXcJtf1jaIAZJUt39skpfUoEtXEQgqgzKUEB9My8xAGykk7pYDwsStRYhwUGZ/RuICgVfx1ggWIIjDMCHhwZIpciK7DIAEKBERUkHQKnU3bVc6EStYkA3AoLexAkJANcS6Ehi6QnAGENAuBCCcPwVwDqZYeDINUxkq4M13NdPY0J6zJx0ulUyp9iXSkYnGVqW0m5PE03sqtSy6bmSM3vqN7xiazhn03uU9p3JzgObqyuvCbcWhtrm3MgGs4ZpZOrbxx3hYTqtiTuMRjW2pZQ9cM8VfXlftgguR5QJ104NO2SDHvNFfuTUy0i2y8piR5WC8qxwMsWobbKP/74EAAAApJX9HrWXtu2G0abWsvbZuBo1Gs5e2zyLRpNbzhtgAUkTI7dY24sAkWg+pslABzAdJZXFIeXyDRj3qHJkm1BFY+RHPtLW7p4yCEsJTpKByAGXodigpuq3Ja5I4YLTtzV7FVgXsgdzGdiJGKwO2mT717FKK+S80aPHFyQ44SYGHcsRkrhhV91ZFnXbEeStrutHHe7xbPrNsTy0lpC8k8SFWDTcaFEibu373m0etof3CpvFtTQZtzwZJcazCpaaFDiRqUh5qyareI/jP9wvFhSwq7jMdK7nivYs8etrw4GJCex2AdIsiH////////////////////////////////////////////////////////////////////////////////////////////////////////////////////////////////////////////////////////////////////////////kAxJK23+2SUYABgd7xCIZ8ZSKFQy9lyI5EopPKBi3C/g0Z47YkayiGo6GArHWMWBi7A9GJPVhmpAGiqjRAyirKDDEZdEHsZTQuPSKPFpmaTbtOEthM5BK0sb4aIOglJtFcX9Ineh5KyfI9/dlv3jmy3o5w29ljt0l4jvMkFQMtnG2X8K37nmRvdXzBd57zLlNLDj1cVtc7hzRMRFz8N7+neNcGV3m8R/M5zQn9VM8hbn1N5Lqp/KzKV1aDZ/FxBpR9WC46i2Zr3zFvBtGvLe92tYxHg4nvaBZEmSKbX/7W3KVBcNVccLYIZ85MJGSgIRjvSfQ8oWUShACG3WLwQys8dHAJcmh13CIQDPNzagFDgNMm2xxnkHIVAKBLdON81LE5XUaNFwoKLBu+uBQx04dYfJR3oWnGBj03P24kczLAS9nR17etlFtaZFxdGK5ro+vmPZTqVWuEXGmzSsb1fEUrtSLL/Pq3vI+GSfV5W2ZhQM0VqZ6PifuELWpMy3hR5JbMLfFhucHwYjlbbdZwY8ao2xk42xmzT+WJA7x9ijut5s4ZJ4zhFiv6Ps7eYca53aznaJFmIKaSUtv9skpfZN1eZAAGQCp6Ls3MlBTBwUMHwoAL+TVAoAywH+IDmMiSbfTsAjIr/xVuhnAM/MRFswi2WCUVFrH5U3b8EApxrgfp11mSCEPUXhQRFyVZljNXa/GUSyqoiazFQ1n7KE3GsvWvFsKeD2ztJMxuzIWi2YJl0shm7A9LCZ2mppyHb9HKZTX7WncvmIJmncpX/pZBNzdzGvlSXMp3sz2ze3jjLZqH5FSXYaxp/gOy/s5GZbzO5egnHCrH86kzYu15fVpMpZ8qmKXKYrz05SYWOUkU7nnUkljnaLedWtytfyramcKtav2preF369MP/74EAAAAtoZtNrOXtu0cz6bWsvbdphm0mtZY27eTRpday9tiSY2pbN/bJKMjhwjCxECiuaPg0CtAOHQ5ojme41R6hEGdsjjQwX6eBcCXAOOgSVQIwRy2erdCzg8UtlcEqfNYEIDSITXlLVWOJG9cQKJBizI4xDCu2RNs9yjKbUNfQ05jLJaUs7p/eFEbbw4UafUOeVzgxrxYjPJCkg3dsFosPVpHKkd3Vk0zRYEKHmdXW+vmLI/m+N76kmxFrGYJb6191kgVmga1ieF8R/JC1mDu8O0HUKPij3EXW4GnlYFsY1nGbVzWtr3r4Ft6jYl///////////////////////////////////////////////////////////////////////////////////////////////////////////////////////////////////////////////////////////////////////////////////////////////////////////////////////ICbadt39skoqJQgZ6OCUcTwCSKg0Vd5bNB6CmCCAGsg6x3MkAUEUtdaKMJdF2RwQMALdFUppgWqeolBFgYJauCTS1ixkq1FYHcGUv2wkKkYLDo9PJD2qR7SMDVTx/H+ZKVKuKuR+I+Ax1n72Ff0W3GDJCmcbzRoup8aVr6St30OaI8a4CXY1exxYlPNSmY+6OUWJh7AhUg6iRHDFnr1watMmIsBzo6aoOX0Gk981g7w9vRuvLO53e63EnnjX3qHvzfNGeH7etNwdZ99QN623eDiQklqF2zfWySo8gIqudGwDKzgL0kVfmUDDxUtiIhaW4NCprhMq3XjE7V1OGVAgVesdiLIkiEvEdh4Ec4L5L7HgIy470DwaXCxIaLeIasacyBwK0pYk6s1ujNGAt7wsCUvJJUjCo/NiMOeaX5sdV0kq1kaNDWkxItbjW0XMRupDAe51W024+iYXwPsl4+eRmW3L6lyC5m43k0YabQiU4uemjtx5TvxL1K6zz8eWtBVb1kj0ZeYc+BfGmrddNrQJHbKTGnPLo9Xc9aOsEH2yvH2te9xAKICdaUt39sspfUDDY2QCVjg9+ukhCRUmDmCAqtabDZEDNZppL0lwWRcoAuDL2uQepYvWRMcEWUNjibJG6QwSBrjVsCBmBI82ktk+2RA1UoYQRILJGvvNOkoqMAZ4MNKFiQw2jLKa43TqdzzqdUMrNZ0/1qJu0OKo2rcSK+nrNh/vcSOxy0lu8WXZ/IapaK2kTecWs1IW4MTE5Mxgtqcgsy4ZE+glOzqEFyd6oJyX08Ufhwbb13PGhVlh7tSLJaZrclRW+M4vGiUeUnu3vPmuvOwQoUe27R6/dt1zaubzR//74EAAAArpaNLrOXts0I0abW8vbZs9n0+sYe27oLRpNay9tgQW4TLf/bJKooX6fEwqkmjhKLtqOiRxehBoRsPGWbSKDx2/gkWDp7UEEQLnzERaYkKlu8ZCoBARwESVZ62dP4xygcQgFTkUAXC1phgIFXuJOLkWHZBXYO0lVgXxDR62ol8ZIrLMP1D0ddmYc2ivYjxwoyRIKt3Chd/CZNbtGfSagOoSxvCqlWIKteYiNmIm8KVmY92iagVtE3AtWZzhYzHVkSJSjPu+pt4j5rqaNCleMjA8pCtJApF9YbO8kbIjZPlYfWiwMwrVpCp4lKZjzxqOMSJ8yWvmL/////////////////////////////////////////////////////////////////////////////////////////////////////////////////////////////////////////////////////////////////////////////////+AU7EpJt9ZJVkIDpcLAIYTHKJBQAt3ZKjMZAjmmlaBokIJ5GbWw7Ieep8JcIB2buzSyCeSknCoQiKkqvx948vIYDetNBrCYUXfF7V5kh8CPs/Ekmrdu6Xw9GA3jqNNKZOgey5dRy+ppSIxnS5I06y1b22rFJvx4O4cSFqlHkCJSA+vp5WK1bRinuttuPiFWu2e+8Wk1LH1AiLFoLx1aFF1JApBZ4s9o1s6zjEGk2rwduDdI90zL941J4maWtnFPjFMS2hW3nDPeHbOc5ze2a7vOQG3Erb/9rblDlw1CAkNj9ENAChrRfkSEXnTCVAOfNBKakLOXLFsIBK2sy+gZ00xRFF4MoKLKCuGzdVcxBeRMNnQ8FY7CHrbg5cNrIbRecOS9yYaTgmL+CsqqKl3qFH6g3NcKJ+q2ROpJQHeukMY4KCr1RNPOpNQF3c6JocR7Vtak1FfWa1YyxG10yte3+bKy94MGzi5PG7b2SKzvnBjy3Yf3nZoeZIUOBXEGLNqzDWJR/ZqZYsWZxclTnKubnmGKjFCSza5Yiv8XkpN40Oeje5MU8keGyP/FhRAAYmTLb/bJKmUtVgRISMSAObRRqnQsKYepMKgRoUFTwwXEchMA7AYZGZbmrlT6uFtMVGxXbUJC5yOoojBawrMhgYLEKTlcpJgIZf6+ODmQOZoLZk8GAv+1p7pEQcDiHWC3CQl0YlyW0TUXMHiqVMyK2V+uE7DmVKtjKiEq4yVfWUjIzynarWVvcdsje4yZQtuhLpXsy28RKWL5EewdbixXlbxWN03TsTiqlMrzOVCEZbLR3m5NQmpzfNrPEb42ol8SyNjubFn1n1PAjyq5WN/rHu4x6Q32I97Zi7j2e3cYtIE2Yb2jX9eOP/74EAAAAsbaNDrWHts3w0ajWcvbZmZo0us4e2zgjPpdcy9tgAESTI7tI24hPX0qmsEzQ4pFLtfwcBRhbIlZKkCDeADaZkNii6Cu0szLSTdR7FrLTRjInIdihCHVPF45cuUHTXtexKJMHl8cVuISBIGtRRShnknYE/wDkKTpGEuPHY/znN2VbfMG3CS0LwZ2Zm8Fno1ZtBx8MebKeL2zLblZXEKrJCls27/fRpMSXtDtApuTec0eQImZt2hsL7GY2L1k3NSus3s6zmM53eyR13DzCxEgRZNeHq+HTZDdw4WYuGe+YOPmlomdUpe+bQot4P////////////////////////////////////////////////////////////////////////////////////////////////////////////////////////////////////////////////////////////////////////////////////////////////////////oBxtK67/a24ueh2uDBjsjtiy0qCzylpCKAgmuhcdJA2lW51xCHPRfZCDAz2MxAhJGG7zqkJAsQgyxNc7wIdBwMGgQZBimbpSCENEC4xMcu2QX6j5vLLTKM5nFGvqNbTagZhd5DSUqy5bTyZiQGzDFBnfOb5sZnBkYFYzLlxnb8yyVs+gIhcIxKKZHp5mNFutEth/EktF1JG06gsrU2Xi4nV66lVrtNrmdzgvHjVLF33Nx8S0Wd/uF7PYTC97Gq36ky4Roytmphafyrc9GSzfLJNmj1/PHfNcOSFCi+E4NRJKTJtm3tklGBRUBxTCHWFNKBA9PdB+qoIgDRpME1BKAvYywOFa5MpXKFqnZAlcr4RTTWHCFdFHVIQazRhARdAcwRo6bDWoPhuRCEYsWD4FfengWxDplGZLxbXalNwYRGmtjdXrfNsXvWJNGbMYc4UerhF3uSV9qRxiTyruLFtDtR3Hiys816NuKUs9ne+FqLM1yeG8pW1mC+4upYO3N5DkrjV6wbbg7z5Z7TRI8CHAivcagYltddS5i31H3fwM4a5Xt3l8yQH8OtHG8epKSSJmu/tslIAWxhnQyChY0mmICTAFH60hAkQlPGy/qAcPKSyjAKCpsZSlOs5tJYMHo2lli4IJEIjCA9YJTV0Gwj1BMg6ihoVATCb9VzaqrA4JGdprNZ2LLBSkK4SclJ2F6XZ3KsvA6zxGvIpXKC+YZIkVhs45UzIpYrgx4u37gPIcJ7XEFuMkyDGXckVTlwUL45h6iDMyrQEloR+uUSd9Cpt0u8wYbBVTQ2VjZJXCDeuvGxDnvCxm9PDpLeu9yTabq2ZGPbdZy03uF4fV0Brrm0DwawYUSSefN41pptVjaUP/74EAAAAu3aNLrGXts3I0aXW84bZl1o0usZe2zRDRpdaw9tiAWkTbf/bJKlQXAsjCUvxG8uU+hetkaxwoKQggcfFnYLjxQRd1LQytda7G2LjNBh19iwQLSqKstflAkgiBrCo0AbDGC11CWZNHIIVisxWDiTL3BWdDw9ZAVIho7EJrRUlGilOyeJAmzLncefvLw3BqpDgyU1qWHDhwn8Tx2ma8djj6rHlYlIwe0Pdp4+q1jZzl7eerg+mgxaSWvN3Kmrx2eSTcDUzzO574eUxeJ9w7TRodWpehxaSVjN2PF1aLLmu9bhP8ucK1dbfbzq0///////////////////////////////////////////////////////////////////////////////////////////////////////////////////////////////////////////////////////////////////////////////////////////////////////////////////////////////////kFNIiWbe2SVMQYCqiGYYWnMrHSQBRHLekAMhQ7giBlUw0hQiVJsc37nJ5N/Nozm6AmYx1kScKT9eRzQwCrApBbKYqLAjBbG/kcFDHUf3B3oIlkgjL1O4SlfiOP7ATZ2Bxxc0TnYxlduV4xScwldPymyuUGqGvQU8zlT26vbN6auU2F+1nZoKkCRufs1LFj6tW9lT2qup7l6bo6Gpl2UxmflmP2843S6tZW6/bWV6WVOY5S7eOFavSas0PY1TSCxurYoL9feN3OrZ/DCzV1hztNvdjC5q9TapbHMvyrEBttK67+2SUhIkE8Y4FVxf5QASETAclsJRouq4a3gHWhtTgYOP1miCEKTwSraYLQMGJSysAZEFqEyUcXnb19jVfL4OkwObobL+PKDAV/PK9Kt7evzL2tCPi1p+IulacSvPIviWapWOBHu7gZiRZ4L2sZ1rGYcO13jO8gP48OIpWp9tXSwIOYmI0H2yyQ4eqaZcavStPbTbqvrZq+/TWpdYvqHWnjv4ttZkpPburwPAj73PmuI1v52ubGI2tT+NH3vGIcakCTwnW6Z1iUAFxoy3f2ySptMHhQ6bayA4pEAmlK0xHdQpWMWmgU+3QDoES28NW7ksX9NTYhGbFmFw8SuXeLCVXLRYqv0TYYgs5ZW11ri24+qcGgDEI9MarJ1sQh9TpRCXOkg4LYVwT+xYkNNsUFlGr42mtiiQp4WGi2flyxLP5dxbs0Ng9nsJyisrXSv29X1TFWIO8XtjFsyMkeAxPY8HdX1Ge8Kz6HVx7b7wpMaxWZqpavb5IK9uJGoz4gVklpLGgRNRN1Z3uINe2e9Imr/VL0iwbR8w3m4eP/74EAAAAztaNHrOXtswMzabW8Mbdf1nU2s4e27R7RpdZw9tgCkklJJtI24ytBAzpCk8wzalGwDAVTNRAL6pgwosHonndcJKwgVKkMoYUQCS2NM7XkUWKGx5uimqR6ll+HmuEwUe5Zfypqdpl1P88ztTsDvbadgd5C4jA5wUNZ4xfz3Ts1nuvnUDD3ELE0KDSaajM/gywaP5MQOyZixtWvSHfcsO0b3mrr49dVzrW6Q38aPH1f1eRtV7+vvq7+t6azq2N3i2e63Jne/jNfJTcGlq73H3FzXdKYxLFtGnp9eW3+fJ///////////////////////////////////////////////////////////////////////////////////////////////////////////////////////////////////////////////////////////////////////////////////////////////////////////////////////////////////////////////////////////////////////////////////////////////////////+QVIiZZtrZJV1oBIeHAEx8AOJGQwKY4g2wUVFiEYi5KFqpjDG+hgt9K7FxTB14fqkozGxHFzVkFr2fxPF5XLLmKIJhNRW84j+RiNqPslzj0Ym9Xo5CmH4fAHCSYYeIRf9ir91z1qN8umzFdW9XG24W2/+8WZK06l78bWpjmhttYnYWJYjid55lbDkbN1ztk6Q4cRSqXnMaI85bVXG/udDR68517MqWEzSlwqrMou7Zvjn7e7/6uZ7savVuF+aUllCoSVEk7bv7ZJSUNPBI4lIQ1Exg5Vcosag8/o0O7gWETKEGXfhsyJnGTN8LMZqp5asQD0txedfYCwluxWQ1AtAW+8MgcJwnvkcFsMRvrP9BDePq9F9/C+ibRz+WS5OR9O1ZZMsutaj5r2+N4lNZrE+IEOBP/aTGNOFGO0XdNUrmuIEFx3qlZPFzLjGs0tmuGuDSW2Pq1rbxbcbV2rNK+9973XGq31mF71xiDbVqWi1neM+4u6T03qvxTd91ntjEefkAAm0RJL/bJKk+8jlCIoMTPKgwgVsJQwpCpI1yEYV7Gp7NICRYlncc3jbAkusGHBSegSPEU4Nhx94oOnAyVGZNI3Sb2hlyQwIyoA3iesOuS7bgMADBMgQ8f4wAxW4ylWaaAMpyUud6YGVy76Iz1fMOmW3j3etsjZBzNBhR4KkQ+raxMrGwMJ+Qd1cMuWc11Fv7Uh197wa62rrRcwFdGvFh6xCW32ZGXcSBaN4+4dPWdkY4FYD9i2w3ljSxoecyPIWJYlZLTRO5+BZvtAgs7q2rbmjP/74EAAAAv+ZdJrGWNuwMzajWssbduRn1Ws4w27S7QptZy9tgAWkjJLdI25ByAJQwv4ZGBOAgMmaeXwBIhJCZgqhL0z4ho+WoXY3HbQoahHW5QlJBRqIrJGgdtWoH/RmTNeWGLLYH7mKGSU0i7Y3G43WvpSCA8UGgqAgIhcKhYA2/Q42M7P/48hSRfr1Tvm34Ova6/6LHabTr1Yh227esXpljjcxUpTqdrTmbW81f1f9KdbXqTFS1uvfre5zez1/ts83fstfPv3dTqUv823Zt9Kw21y1mzba////////////////////////////////////////////////////////////////////////////////////////////////////////////////////////////////////////////////////////////////////////////////////////////////////////////////////////////////////////////////////////////////////////////////IKjTVs39skr2onOgSjjCCjHxUTHFWyy4SAwK6CLj/H64kOOgl14GvUqarurCkoKM6uiQF/KxEHMyukycEvlD7LXBTEY5PugwdkK+Wer/bG/7zuW7gRhAHJ0pLBcAEeEgcC0iuqaZOEChcrZY5ZZtVmvwHC2l5oy/nUhbSOVcaeMV56sY7Jss/KUmOrO6xZxZa8uPq/occ8vbcpNNuvnYppbK16tLc45VPd+K96fD3ftKZ1rWbtboorXbhfZrn2hNxRKjbe1/+1tw4A4wOEGeR0dwxYtTIQFE2rPEdnsSnhByi4FMJU5PwGIRERGzPxwUC9bWR1aFkzM1IfbutBZUho0hIfbqyd01SRGnXK/pfDGGGtkjES3izgyWZT0mZ2vN/ICe/tqD47DbivNKNS98H+i60KCrEqCUSu9RX4xYjU5Oz+NTclfqzPS2J27VqtlSRuvnlLrW857df7NblWL3fl92iyxtzszSyDGx3CpO172VW7rC/hN2r9Pn3Ofq1M7uX9vZZ36vK2VyzM5VcqDfcc869X89flljnqrqtwJIBiSNs29sko4QmuChDFFIkTJyBTD0iaxkELHRWokbmOBsKun8QO/6qA5VFdCJpecO9TulTRB5Jw43L82VK4QGs6Z5eai6sOqxIcV7RN1IZdiWxu0GaBaViRE5HXDDlLlOQQ/z3OksS4jR21OyG/plfT7bcuEqzFsy1erER66iLEJrcHryNJdsgP7SuGHtYtrwG/FY25KyQXud6gMMFmeq9KM7BOzWlgek0G7hWlomMZncrP4F40jlJuzuFek9swLSvYvmv6fEGTG/PbUeBrdrUxGeP/74EAAAAsFX9TrWMNuvsy6jWsMbd1Zo02s5y2zljPpdZxhtySW43dtttJKzIwxQRoDXwwIURAHjSiaZ6wjEgcJXsxFQA2mXrAZeffKVTl5Yu3ZkCfwrpnIiis1vGOPZaUbXbJXmhDCopTPw+iUkAOinW4ClaFatjSFhCc7KIBfR+4blsea4/EIl9hrr4NQlcHQ86zM51sr1u1HlZI/ej8BR+UvBG8nveykmLEXyr/H5ZYrfXt5c5latVNyimqc/mVbPHOxjTZV7NvWXKbuOdJjz+y/d6pyrezy3nh3+d5nZq2P1r+93+FzP8fzp+65+H2NOoxBi9Gk6v/////////////////////////////////////////////////////////////////////////////////////////////////////////////////////////////////////////////////////////////////////////////////////////4JDbStm+tklgIEBiAEZ3uZoya4qni0RdzzjA8wo1q0lEAAOu+TPEDJm/fUDYO4q11lsSeTBR5FuffqSaYGhmwN/4YlUMOXG2TqDKdrsYm/6x3DUPf0LSMHgcEMcGIzJczVCLo7FctniRDO3crU/fcjVGLKuG38nqzDiyL1taN8hzTvW9aJldtZ99+cf2DGZfhpVShuMY5Td2uN1/p6kN7ZetH2sXcopm/8xturLfvztJf+OaZjE7t3rR35yqdQuAAm29rv9pJVpg1EQlAOYPuIBSZplg0dWWcYoSVxIHTnoLZhgGjQFhDhhgK8e51mYFgMRoqYkCosovm46raygGGKWSORuFDTF1zqtBRyzVpRxghAK1BrTDAa0Lng4mHEU1vLKZwAAU618u697SYkzuWS594LbA3z0um+tx+4Ecy9AL4MocR4rTgsEfmHZC3Nu0ZjdvTg0dJybwv0VH9NyzfjtJjZk27Mtz1OVKt7LlLWs2aOp+9Q5aqSibs0N7e69e7j+fLWGrNbWVPjnj29S7rTvLFrn6+mqX8d5Wsa+F7ta3+sv5Yq7/VP9IAC0krZt7ZJU0wa2CRDb1A6R0sBxq03YQRJiCRScJVFwOGlM3/AzXYpYaISLObo5qy2CikoGTGCFODM0sQWSmMDzvu+0eexdz5NbSCSCiqdLdwgDzNybCW5Floql2USQdV6lwPtAaoFH3kg10nftP59WWwHKN0sAVo5EZrVeMxGailqXZcxz7KatNF41KqaXTNJLsasC7os7HyimkVNyzKrNaeiGE/UywoK0IktJE4MvU2erGN/LO5Ldcuazys61q3fpZuavWr13OpX/Gr9BlutqntW7VXdXvMuYU/bGNTDDs1V5u8sP/74EAAAArUWdRrWcNuxoz6bWcMbd0Zn0us4y27mLRpdazhtgQW23tt/tZK7JYIM6ODADgKFY0SVuRUZMxsLGUSHUX8El2o4W9cG0ypBMJIMvij1Oghox4cDYiXvgxWxW2SpKoZTvGOPC4USpCAluz1KJzsZU+u1r6OzXmSzAsFMxrLBWChxZS5TpQHCKr/R935JPTcdhmQx+LLzlMKeN2Yb3GrdNBduV0z7424AvP41iHr2U7ft2HxrxK1uWSyDpXupzm9YZ3fpO/zeNzmHcMuVa/L2f3/v1eZ8/Vj8efjS2e6q95z8d38NfYAQ/DKXUeGACMEIbAX///////////////////////////////////////////////////////////////////////////////////////////////////////////////////////////////////////////////////////////////////////////////////wAWmlbb9bJKwEZgjAYscYYPUSJRlHg0fyqY5aX4EFQOFcprPGPTh/OYIUQRA6iyfrelxrbYSibJ14xNy4KWMgCdR93ck8vhhrCLiCjL3IVrBx1GlhooflChYPS+WhYWhDTFQ9opqts0uQbMqkbrrtUz9yokzYYq2UQq1ag4MkFbSyfT1tHjb8cwN1o9VtlG+0t5y32bRPqCYxdfCvYYicYb6rbj17stW6lIliZi0e9E/MUEV6Vy07tvnsZmGkU9b6w/emRe8mAAaSd139tkqyBC2ws/fAbACDWVIc0rC5Sh4NAUYKoS5TQaGZIJCeKdhhNUeQ6jpOGXvDvFD1MShDdoCaq/BCkuIXzT4d9jLTChjQREFASzekh9wxZj3q5cAUmEjVAnFbZFF95Wq4CiQzcl0rvY0+NHS18aWdqUvWxy6ewlLo0VJhZeqpqthMvPHY7HFJt+/sMP6yeVNcfpoMgoJ+K6jdF272xzeF+zZpNz2GVa93ss3Lrucvh6E9lU1dfy3GIhIbU1hhukqWbNTG1+XNzFm/u9hRYVccb1vvcdd5Uu97bq53u6xuZ0/NVaAAGk3dd/rJKooI0bAzIyDDlh6ehGo4pkh2IQCEhi6CB3gTUJECIIxQmOwXGwYQ0CUouDRIYsmq8bWDLAZYjVTNCaEqBGhiaIO3jVa9AhHjzSSQBu7VS4DeyBnLj217rpeEGlgSGHv9cq5FlrAK6faSsZjUxXlUrlMskNPR2pFEtx3VLhZkVizvUCZUWu0coyklWcqU9nKxUl/I/nYxufYwnd17+GWE5nlOUucUn41D8avUdPNfnYr2Jn5+xju9Lc8Y93eU1y1vHKpXs17/0127SXLndY5z+eONbDWHN44519/yxjbuYv/74EAAAAs6ZtNrOctuxOyqfWcPbdxBj02sZy27hrRptZy9tgAHGndv/bJK/wEOEYYDqOJ8DLpMq5V9A4JVNdV7FTo4Do7iUZRhLJe4aZK9GnwUxEbjFiR4tCYwt1040xUSUDQIOPCoLrgUpYg281HHziz/S9+WXPMzN/iGoaFciZWARqmXBjRIfnHuzcUjWMxRzdutXnZymuwy92srE/nlurDuq9N9e5YpplrV/GmqWu2qsR1nL6mEvrXbmWNjWuU2OFytO162q9fmVjVuxU1T6nNX90uGdPS5zWX1+Y37uFr6tu7l9St3OryzvmHO59/vbd2r9vDHLLPnbGL5v///////////////////////////////////////////////////////////////////////////////////////////////////////////////////////////////////////////////////////////////////////////////////////////wAW23bt/rJK+wEMT3NXBFkwCh5Jm5MY6CD4ALfoVMWggFUpWkRocp/42X2TwbaaXoJQiTzwENJWZPqCu+sxEgMa8zO2SQ9BLLU7RFGgYcyV/k64ceuAzjQgSNNm/EJ0QolDkZ78xjKU0lZFTBgscFja23Di7mfY1XG4b21MS3hfNosTG9Ynlxr/XnraF8Q+++sZ1SBmd9Tcau6Uge9d6xSvj/d80rWPtvj2kiPYe97zXFPPDrPv0xSPf68+GrcGXVdeQa8WAA21N9v9rLWFiqx2p92blIkE0VDkoWBJaDOgccG/L7gUKHWxmKa+rXWNoIGLMKTeMAAKiGTAwYAxF3n8DgFkqaqGEyKgEAMOnH/U2gKJihDqO3VYMgJj8IiRVidZ535ibJp546yjU3L8X37S3I9HI1GaOLWpiMVJMr/K1DEm5vCOOFWp7UugizSSiZcGUSqxN01/UKkNmFuxBP2JLey32zrdjLnZj+438uW+ayq4Zx90LT+ZS6XyubrSPC/Ykk3P2pZGpPYhdJ2U02WeVfmrFy7zDe/32n1rvO9xz7q8L5MYEgANtvfb/W21n4qeQilGxGCZJKFzcWZrdBLYdymQrGW4ESwtUusIRbC4sHM1HkYdaMPinhSpSX6AIpjDp+J9uM0AtGJUKCy19V0QQq9q6ZCrHUd9Rp/VBHnjrKjyDqO86DAOQv6cQk/bvENV50xkUyuL56vxWSC2SPbwc0c94e7mnj7paJBpGVqra30JfgobHivrsysboDOrFau7KmMrYOcsD2CxRWdWLSP0rFTChLcdub6OqsLTFnka8KVXMjO9ZGtDESWSlP493k2678lNR6Z1G1d7uWuf8yS3l182f/UH7mP/74EAAAAr4ZdNrOcNu1Y0abWcPbZsRnUus4w27izRpdZy9tgAG23dv/dJLAIocQrmnyZLLakxsBl8XfMZgFBsuCBWLCbjS3dCDnWqxVJJizN1sFQgofIC0kEJgIFRBbRhLyA01MkUHS1UwWM5bTGIsLT2WFkDaQa3Z7pprA65S5tH0pm8dCHnTd+t/7p6WxDOo9UlFnPt+mZ9Tz9G+zoS2fmow6tFJ4rT26W/+7dznd02e7V+t+qTuW8ufyz3DDHuNjHO/2v2Xcq81Na3///5c/usMKlfeXMe0mFNf/DHCk1W3jz+fvDL9a7hj3PHutZ4Wq+NTHUT//////////////////////////////////////////////////////////////////////////////////////////////////////////////////////////////////////////////////////////////////////////////////////////wAWkltd/rJK3EcSIUQb6XxFBh4JQwWHTVGDW4EwI4GxgUShQ2MaHdry0suyVFIqHDEgRSBEiU45WZQRfy+VwiApoQEDkL/R9+H5ZuvJsS+2IvM2ytUudZlBASFrsvJVoWXRSkJRTyAlC4N0HdlIi3MvFTJSy6qzO2VihMkGWLik98ObXWDFgxt3m8eHDl3jE0KPBrvUJ/FwuItncHGcPWSDVshP5cMESPB3GiyZ1CfVtWSXUF5LLEjbpmO/1bds73alZvGvalaxYO4FM1j33qsSl9z43AAAaSW2+9skrsGaaQxmKeWqMo5KGIhctfJAIPGMkKjDjBy0so8RAjPyghEy9hDIQCwDFEaBoI6AAIdMOAvJiAIaWlEYWlBgy5UOgosKeV3c7NrdD2vPjiIYbNDroq0MmgujS8jEpqzEVypJ2l7zl/d2Cb01MVs69LWrUnw/IrtPhLbVNem47ydlGUny5Upa3Zuju91T71Vt1K3N16CpUubsYbsc7av8p71Pc7uY5exuc3T8r451/wleVuvPUVjC19+xY3/2cMddsY3KbtXLeGeHML2G7Pct2wUAJtt3Xf6yStYMtMkRMrsDHmUy/CMyYoYAMDiMJQECHJhGjIW5YiIBIdhLYASGjQ1lmaVphChQpEslADiQwB5nbS5VscoaeYrAL1uAwFrkDjo40sphinCqCdWJLgE8Ro+TrNoYZzF5HbOi1USAhZ+rCEIQnT6Tcc/1SoGK8JdYfx8qSNBhtslIu3skkVkhagzetN1ZWWJSFTFZX1G1/dwbu3t0Rv0sRaacI8d29cr1fuKvc256/cX2as7JBb4G54jG9jd9LEnniwq0rP5L6Y482odGWM91Dw5dic13uHTEsKFNBP/74EAAAAtKY9PrGXtu2G0aXWcMbZopo0+s5Y2zdLPpday9twAmm3tv/rJKwoDUKkSTAP9AqUYiQoGgPSUepmg1YOCCxC8DMyEF5cXYEQQ0C1tBoucb4U0nyuYaRSOgx5o464UIARTQIqx1yi78B3XdTUiqnWL7UWUNiDHK5NzcrDqVieFveWYl0yMUWGpFO8Ym6zM45fQYuL+/9YttWrO+hT2dU3EznGPuFbWbV16anxX0prEl8ZizYrTbDj0vrUsbE97e8TO7+Wla19s2tqHHzH+b//21jF9Y1843f+JnY8hBW//////////////////////////////////////////////////////////////////////////////////////////////////////////////////////////////////////////////////////////////////////////////////////////////////////////////////////////////////ACabdt/1skqTxrHFQ0zkA74xwA0kZTQ5zL9ix63wUciAA2g4zExGN05W4hcFK1VywrERpC84W14GBLYK1viTBakloIHMwXupqwdJNCSzlYoQZhTmtXVM5rE4gWx2NTgHhrWgbJBEkwuak5YSCqG5eVF0qxHLnLWlCxDPY3VPJjzC3dij+1gbieac5OtObXbs//vGLDSVRh5x6u1RO3TLi6cs3OjrlZymP2S0dpz5CMiaXH1B+pcry3jhde8ay0TR07jpgcvP3V3fVstxdWaLnrUzLPWdUxHsIALSbu3/2tucsxQSRcUwDAQqIRRP2jauNwxICcGAZgVDZDCRcZyo9Sp8tZaxUBpxnBpjKau2AnW8VbA7lrJEI956k0mbrTh9/X9YhH5Y1qnf97LdIHIHqHZgZD8blxMfLAqKRVPxOVh6dmZ8VEo7lQwbpDczZW7ZU+crmN5s8K6YeVuo0Tsdl77ymOGx85FGsYfTZSh/SUmvNNKVR41azDCNizB+Yf/r6Q1sar2xIijxHW2qz5WcOb2qj6BY9SWl+9d/VCuGDT7Fx4fqoLxni1ugADab2u/tklXeY0aQBTFTE4wNVGgEOBgOBh4oYMY7SHvQisWQmAqM0F1rYXFR7DmCzaYpbE3uHzJC46XgKw5UxWWgE90nUWgmmzSOMnaSKJPovFlK3EeVPtIiAuwFsZR0EHCaMIwXw9J8sWYTU4xlO8eRXPsrgyP2/WOq+qHT1XqBKP2xtc5aKikCWPCapElJPHiWhvo8XdN0vnNobVpdzQb2XDZ2yG5w7RLSxXs1aSvWRbVidVbYrVtgaGR/t/AatQHsKHE17Rp8bzb3pndIzJD9Mx9UmtR9FvGwzo//74EAAAAqxZ9NrOHtu1I0aXWcMbZoho1Gs4Y2z0DRp9Yw9tgAG4ndv9bJKqiBjBSEKHGAQqUoTaSiOVgjKrnlt0Eqa6lSr2qHoDPZU3dLRpy6W7AUipmSJ1ssMx3zSticdQaMA0kQSViCP6AFqLdYEITI0KJN86jcLLoPHcvb5nmgreVcV0DbIrIasgQIMDMVuma5FSwRbyVgQqucGFSl73isr9+rn92S0WWr5jgwvXxNXpGzEttsgara+t2vuu7zQr3rDjvXm5/TM0182riW957Q721S2d5ivbw761inz7+eN9a9NZ88seHSM/vl//////////////////////////////////////////////////////////////////////////////////////////////////////////////////////////////////////////////////////////////////////////////////////////4AKcblt+tklQ9MoQgJMj43gh79KBkUAkQQhMNsFERQ9S80sZe1oDBUZ7NpGzUCqpxVtjaCHxgIypGxlz/sWEIwhUIahJ3+dxxbTBhHBVqe7JWitOgZsKgAGjw+JIQHBgXidiVVYvrZT3IqIfBAXFgfyUfmNzRItiZY15HCmpEvq+sNz9DQVC+k88lhV1yyxVGlfH8qtUvKHG9dPdPWqVcrdXHaJbf0Oj6s/S6RCspJhwogXQxvOuHE1+0HKFjzTnNOuJvdOpUQ683sd7Wb/16WFWnxQwCQ5G9t/9rbnYDBwtKCKTeTIvyYN0FxRAxGQQiosQnF1izruJVhQ7IKkrAIWGJNNwEZBaZIRX+AcFeL6tKFiJpgwSsKXKulMn4Yc0+CaJmrwN5hJW8icdFKo+CMql0jFwthSVj7djZRrx+LkTRWRHxcj6q9XU8Kr5+shhYZ4kqRemNHdaXxlLTU7QobHsxLiQ2jtWyyrBoVVNTR2UsDiu2Kklm0rxifqG5cXnLbsM0XnrLySvsN7N4I9cZv1aG3P4hLnPa7bQNtVytltJZYpa7bQAUcb22/2tuawCppolqSipmImWi+sCUXL6FgJHACAL5ISU1oYHpP7TQKFRrkSsKhV2O4eLIbhZaoi5gOk5JQdBUSup2/cplLLY1B0xDLmsJZMo8qjKlKpILGM9eKUwxqqgo4refzthhsqfgmWM+GgVPAiFwY+dzU2qdOqlYf3OZqS58MjW/qipbpxuVSLjF4SCJQRdGtLohzQqipVqtiOJ0wVywLRzLyrVz5/GR7xro1MUQ8lNHVCLP48EKQxVqZRnAkXNgm2xPIDipXB/VXtkGkNufMztyblMnVCww2RTx1BDVjS3PJLR6uEmMtkedsV7Mn1MP/74EAAAAohaNVrOXts1s0arWcsbZ0ho02s4w2zr7RqdZw9tiSpI5dv/tbco8JECI80s4CDDRJZUw8Kl0FCyb9LwucwBnyWMMg/ZXcCR2DazQWeKKOUoG665GaPLAbPkNSEMvq/7xPskC3ZfzXGvvu5jsUuNO/OEjbTemWFPIqJnIck0VvU7OunCSJ2efSUUENWTt8PMdsiUgXtfUCDfcKFSks7nHiq/MB9M4zucOFRxbI7LaM9240hMvtFYJtZvbe537z4pRgpS0ben2nUB48+/6XjXxm0aLTFIHn089IFNYvutIW4OrQIGolvql5d/////////////////////////////////////////////////////////////////////////////////////////////////////////////////////////////////////////////////////////////////5Jckcu3/2tuT+Bxj2GN6WxMcEOGUsLlNDBRS0F3jpUfQjU9eOIRfEOUKU8sf1R+WDQ6EoiDIB1Ln+TLg9pwoYBhmLQLTEQKVMBQG4DIYcjLrQHqmT9uBkHMJOOS+mRLS00sds8VEpWHxQ/ZoijsLGDlarO15yQny8sUnEZYXM0bU3J/lF0lHLCksEKhpAjZtF/oKVJeKVcOwv1axfWN86bRJMPnmaD8XR9Mi2Vmx1OHzFledlxSomtF12vXxde7CaY0r6Mv0axQSy++Tyunj2Hb3pWsWUs0QCk27bt9ZJVTjw5UHOpszwTVTbYkHYgKGKWJLrULZwEpSX7UWOhIxHIKJQOQnkls5AY9SEuLAEYX4k0BJJoIx5SlyID4Fv1Kpxl8MOnEKDkH0s42JjCEhQ1VQvShuwZY6S6lQXCiJPuingjMLParbjKWrhVG+YYMhfJo8Fy+Xz+MMRuU17M3MWKOTYQ1H9z77do4YnIawx3jflUUl2V+m7hWtTFenm5P+rdbKX3c705nq7S26kopc5zmNjkskE3L93c7HMqfDPPmeWFJrGvzDCvTYYWe2LWWWX2cqm9a1W1Zx/edatdtWLyJVjj3u/2tuSLAQ88cmZqmmSsUDq2LWDCGeKyJBOsyEwOQfSHEQZ7GkYA9D9VDNQ/iKnBbYQ1+3ChiS0QjAgrXa5Hnjk0Gz7MmXuDJoHZlKrSaEtJQORrJu/Ux8G6e6cc4BFrBzErPkhR6sKMJkdCcOsg5claZJtjcjnmW5abGs8VOrz8RsdafacVSp2YukU86RzlZIidvSI2O0MWUvCdOTcxwGvKoKFjRilgP2YsBzyOL+WaqpMNSSxZXhclIhaiYjqhq54nJ9UgxtZn1ndYu5as2HF/EZWtWpFwUykg3eunvdUhyRX22aM+06P/74EAAAAoHYtVrOMNu2Y0anWXvbZz1o02s4w2zuDRqdZw9tiSY5Jbd/tJK0dFFVM4hA4JCAOUZIhehEeISNzEXRaKrhIRqQy3B3JpkEYVY3ZrjAmX0KszFYvhBbTmGDw31o4Elj7Qc9DlvS676T78x6ET7nOAzddzaiz2pqXUzMGwRJ23MuzrfQ1UcOB4eZ04bs1JPbvzzi3twU39uklsB0Ulxlsts0uOet5U3ZbRbsczz3law/vNXPwt4allTuGdyvLs7ncddxz+tWy/f/388vw7zmeGHMdb1+OFT+fj3L9fvDW+73he/uGVu+g20vfn//////////////////////////////////////////////////////////////////////////////////////////////////////////////////////////////////////////////////////////klSRu23bWWVWdDVW43AAbSbhpfRpqkC3RikhxCiKAtboAPN5cgJyLY3MCvRchjhUC8M+EbgpSKHELocJ8jMQiBAkxC2Wwzy8TRkPunlUhZDHJhjrpJRDeTpq0cCEM7CjoKDDUmqwC1nYDnMkr08xQYMJs1Ca4DhFgPWV9HZ2yVUp5XpXThSWNJCgQXWrwmxmTsVbUZ6sh2sZJyVnO3wF5oR7Moj9VimV5o+S0SjHFrEeOLg2a0/f5hTv80nj//MbNWx9it5oGLt8sCFpyvWJ/eHjNbz7iPIFMyAAJNu27e2SVwSkMWJNCpChBsMRWIXLQmmGY/oQE2Ju59ewNiBYY3WJOcrhphFOPQYiagpTsaV647tMNe1SpyE4kJTov5ZT5dlWWRsqn2JRZuit7+MgagRfBAVjHRgDGX2WczpMJh7W3hdbF7udhcqjLyy2BYhJHZgKCZPGoVHpfyMZ6poepc6tSM08vdyCbO6eRPvejeMnuWJbK7djvIrF5NP1q0bj0zhXqV8q2sZnLO3YywzpcJvGkz5NXc8blmXU1vvaagj2f3JuV6xyr1v1KamVmzfw3cr4yr7+P4Xb1jeX583byraJJbjdt3+1ty0QG+CiBmwihAWCHkpDiF1DJ6lrBEiXjLJIWygmLLZ6gLm33SaSX8aa+ytL0O6xiExF7ywcWCg+8tEtx7oApWkOiw5gktcxt2dyVkAw352qEli0W5uVJrrlelY1synJEM2Uef6GlwHeP49ISthKdDyfKMtYysOc7l3GamKkJpSTedQnCuUaqVUOEqGlOMKebZjWVmFYl36pdJByY0oYLaW3ChWVyrXFZgQULcEs5JJSKpvtDanzCulejlJh/PVX7WXGCwq2VzxNaM3RldK4NLY3MDCyyslm2Z7Ciz0gxmxziw6RbsFZf/74EAAAAufYdVrWHtuyG0anWsMbZv1o0+s4e2zT7Rp9ZyxtiSW43dt/tbLSmaihANdAKcAEMYgO0dzntHmjepgJbSE3MblJy7udeV2W8gVhDiqzKiqJ3LBu+2VaMOIJ3FpXagV9oAc2mS4QANSbChLV3GWhNnZoRZVM5cAxTDSx1kmRhxFUSIvKrOhkVZ2MqTNdD2poU6sQ69FJQ9VfQuZpwczK5jZUMVUFFWN9RrzE4F8OB7FZWx6zv4avsmVlnQt+wO3jIyL8JcOKjcHlF+E8YJUnNjeGyre/ki4puWNXFomLx54tcb3e9YjyzHnV8RPHvfXxry5WZ2mBdz//////////////////////////////////////////////////////////////////////////////////////////////////////////////////////////////////////////////////////////////////////////////////////////////////////////////kkpty6ba2SWWmoqlBswi4WkmkDl1BoIoS5UcWQ3gwAeUoar990rxkEKiLK6aGWNAoAOAy5HEcNEMp7VpMsvEo9L4IibV4RF49SRW21h9JDhLZeUTkzCY4U0EQ/aSGDDK9ZEWHCscHTStZMCw6uuXLa9Cve7FiRNJt7h4dNnFzzWGG3umuLV6pY6oKkZms4rttGCRt/4apqnma9VcRkNber1o156cLtQ0P3Yo42+zHWHbLOpRa/FFZ5eewPau+6u1M/YL3i/Jno4wAEmlddtbJKyIKVO8A5QUqoEj40JVyBSM70jQKPdkdS9kmQi99r6maYDiOUCEmg6aiRbT13sYpXBhAocmfAa53JSIetHylZUi5QUrEIi78w7z7CTlofpdyburtjkSrb4/DTMsw3BIMJ6qaMyuTU4LSjj7YVYrlUnDij5hQ5FG3pZ5drZzNbrMWGZlyxMBoq99M9V7Cfqvspk/Ca45J8voMJ2sWXjrXC/eJlTuDNdUw6umeLRoYYU8eZdRLuEZ8xM8nu8srokB9WJB2+gt+IcWBFo4xq0lh4tqJCgUheNSe4ADbdtl2tklWkDNi1RhJhzBaxsaUAOIVjTETZa2pyv0rxBIC1wAIxpaEcR5aGpJ0IMSySqhtJ5SL/U778TRDj31lF6IOnJnZehROeeKXsDh5xI9GwUKhbuXxgWEElGZZuuPhFeE4wMzr2ByM0YsOB+cUIz5IduLHdVllUsgic1atQjqito1TGZOP1Ry/zPcTCyYJiswhLgkHvS+Vj9ITNPCH1fYu9l3jtB3k69YXyoX0ypIy2cXYYSxV7fX2P4JXNxMG/txeoZ+D6zFTbmDOM5VqtPhP/74EAAAArsaNTrOGNswOu6rWMMbeAxn1Ws4e27QDFqdae9tySGm5ddtbJKz8CiBBhp3g4kzwi+1IECsnFp449w4CyMAwXOwoSg8EuXBH1iNfeERLDtEQl7txae+kzarvuTjj8Qp3bjKYDrtVtakkzLWIs6rNPOi44OYHog4aHdSZEVQeozcxMy2WmxzEMSy4+lK3JzYgijykaGr48JS0Zkcnsm5UUD3bxEIosYktMgkVGo6vRvemVOKKpSUlytV1T5vcNnrtwUc2xwtgoytS7i2BMaNpD1Gr1XBKmAtpGOpUye9TKHrcEPWvsD77lvtCd5t7/7V//////////////////////////////////////////////////////////////////////////////////////////////////////////////////////////////////////////////////////////////////////////////////////////ySY27tbtbJaxswiKKFbwuYpYMnbUOGimZyNalRAduYO4lDXN5y1C7FgU0ofcVqitiGihzjt2agwKtVh2IJBT2cPyOvT5rnVTjTX5fbfqw6MwPZLZRrjzHKuKjwoLEVqmrpeTnkDZnZUjM7PHC8pvMtelfbWJPtuJGjx+tWYXb/HjzFldKW1Lt79lTRJZt0+2KvY89i8nwxMHRwsLJbOzshnYyOlRmwZk9lY9xEJn0jtMcMN6oc5Zq4oPD6ItcAs62JJLbdut2tltcUC+q2gXBaYQYEFIQKtQnkTC+HfTEjR0OziBktV1vHi+zuMXetkIkoYGxdn8Aw411/nmXg/z1wG+80yuKvahgZBIIHnL/pns6bqmGnwALwJcBIA0AwQh4h4dYvDwaEchhCDpFfOMSces9C4p1XKw5E4Tw7Fa/ZKtKEJp4eB1vWyRzkyh5f2Ssc225DWFSTs6eOiCoy6EsgEsOgW9ChHD3JcWweYKgmhY3QxAk4tYBgOoUhEkLeG+N8TwpBNE4nUPQk0HgR9pC/LkEcP0Y4VA/CfqZnbjJSZOj0WzfZZ3jbJAc3cJrw9eSZgt01WVzmpE1mNXWt1mtqHtGUQ2k7ZbrZJWIgW6BAKxUFhKmg3RoD1bWcJgxxGSVBtl3VgGJpY1YlmdqAkCaDHGGErczUU230AJccZrs7uQ/JVCeaIUBbxDzHLYrXtSXo42AJwMkBLAJwMYvDnBzl7PhFIoj1HahKmLws6ip5HX22KtXMrPdnjqRQMLO5xVG/VjJaG87Pmzix7RDadaWV7dFY4ystHU29LL1++hR54zE2W3AZmeA53iMdbMb+ZygMVoW4sGalZpdRJLQrxdu97l8mtP5tf2rutImr+N6dEXSzP/74EAAAAnrZdVrOMNu2KyajWHvbdxBm1es4e273zRp9ZxhtiSm27dbdbJKWAEREghtFG1pJrohiqAFkQ1ivZvBUKqD1Q7GEpEVGMP4z/FezZY290nbySwfP0r+VW2qt+9MM43Yo3ByWsvA5zcqsRqSC+z9FGkAoDaIuMqZnUph2Uw7SN8zqjYDIrLqv890inLTWoi/z/Ycl9m1fwl0tp6WD5RDsM/H4jlXv/EoKkN2KxmYgadk0KlM5Pb7S2ZTAupTF7WfKelnIzqYzyxmYzNVpVWxwlvY+/s3ZqRaI2ZiXVcscJdl9Jb3O9rWt/ymwuZ2bOWdTeFql593+7yy729/Gyv/////////////////////////////////////////////////////////////////////////////////////////////////////////////////////////////4IDTSktttklQKLIAr4doOsiMqdX5EJQBQmDmkpJQgBuR0AHiqWXQbTKsH+PEmjiNdViEjsDhiKksQDSXw2iftTUj2FSnOnycKEmJuq45pX55OEc/Fc9CpOYux/IamS5pw4GE62hUyMh0OKfhsSdSS5Z1pufulNCaC+2tCi2osq2ZRSNznJOr2qI4OJ97QljynHC5PzWUDAr3jw0Ip+k7cj4OeO1KZQVma1bBiwXONPI+cHksKBFkZ4dKzrcROST0tW1W+O1xYlYlM7liQIv1JS297mpWaqlkXCSW27vv/tbcnsVbkFDpSVMTCCps+hKQ2CE2upmrBspHgPvGQhLzLvdtFVS12XZdEcMBKiwRgTV1oPfPtZeGPsgbVL+WvG1yuVXBcjDo+y1xHFZAyaVjJKwsaphKZuTRcSUCWjCwqY8kGjTNPCqoQ5Tm4n4C+hTkxwEPU7OuVIpYkZxY1TaIq3N8tIfZKIYuzSYX2btD6Gyun8JSzWf0V7kyl9XDHFXLAl8s0V7irDDo8gzxG1NQnJmgwozjLK1Pq221WtIsS5jsUeHp61yetc0b3fhR8zMzutYLdWlqVe4egyQABpt227WyypbCPQHAiBAAggasus0NZaZicb+umIi4BNhUhFog4b7TlMrMvRiBdQOANzTTRHTkSoVGjxEosoErQ1xwXQTOcG/kkoXWZG6KgrNeSyRLpYgtYFCYGyWo/iQrnuUrGFAtcSGhUOR11n2poPpcJj5mYdabcGDoHd6elEtwodRKalj6y1/JixZu51pqmxrNap6VwYTJH6oGTNTQ4oarMBIE82jpzFwkjmLmQZaFFQCicqOFtm6xqVV5l3YGtSuhmYhc7WlncNTVJH52llVL8PSelvanaDHD92s6el53Gllkql1zdXfJnut2/3lSYW8cu9xrcP/74EAAAAnpYdRrWHtu2k0arWcPbZ3tn021nIA7pTRqNrOABiAG43bdvtJKVA5qYqWAk4aGhPSnWe1Je5owhEDWiXtVvEjxKoLXsuDcTfaCuSPsxVK4bQWYDSm5Ndp1mPqvVfyVT9TrRaeIPMiZOS+nfh95U70wrWIfRb0MZU+cC+XoWJFKooi3K5kRTOrDqnVBxGEhCtVyvhogXx0tRCkAjUmfJI25yVCmgwFPqG8eP4jqLa+1/eNSbuy27enJK6f+Z3K1Zg5jRs7hbYvE9qwsLrc0WDNrFNWzSsGuY8W1YMd7BgYq6a/An1eTcX1hYj19cKjt2K//////////////////////////////////////////////////////////////////////////////////////////////////////////////////////////////////////////////kkuyS6//a24sBm7+GErAll0EQqREFQqWpxKDwOIAm5Bn3rbEkcxuVu+qgrh/X3LWiogvN/nJnWgT8HUZUCwlY74S9s0gjzJIcT4g+StlfmNN4/gQAtmpFwWLsg/9owuJ1qVMpJDk6n0NTyFx3J6oWw7lW+Sy7USgQ5r22SrOXUVqUjHLmV43NVWiDHdQmFZjKqOzubjR7BUT99Gho5cxKPlSnYDes5YoUNmc9PXzDSNmAxazG1BfQo0R7e8r6NCbrVmv8RLezLLt5al8Yvq1qwIt/AtGi51a9pMAANRva//ayVgpmLiwZwkkUS3kUCIcusISw4SOlAazlKjIGWERAERTGoxwMRREtp4NBMoJRcWcIUBZdw35cVyUuzMHDhEU2Ol00l6dMUhpL2FAEMxV0LDLgcKiiqdpTkP8+r7ysZBWu0+PNZaYzqad50oW9z+Q47LkupJppsrJ4EeiUQPHXLeVe0iaY470yCOyWifuGHzlj6tYVvg2djcumoagBnV6cwjEvqZXabvMq8x961vWOV/O/OWvs02MzqYtyPHDVatct97fqa3yp9bfJThU1u9R1Lu8L3c5/HtmtlaqYXpVdx5jZ+rzHWf3ewCSVJJbf/tbcjSdFZwthE5oynACooiIijPGgKQApyDwyxTkWRUVMEJJivvDgkIMBHJCmqXzWBYI0MmCmaz1UDUlUQYUYA0NQwS0ntBdIX3pkoGYLWgqMQt7h4TsJqvBRSCQx6JRRh7mSWwzqkziCnpiOutG5e8j6O3HmT7moxLficO9wrZc3ahyXRame6U7klqIzkxM552ZDdmqaTTNBLpJDcspIAopbuGqK1lRR9+qCUdisnnaWx2pnfppFl35dPS6z9ua5TZa1Uy7y/3LeGcZq09WthvGvdvawrWN4VreW8qtTn/r87+tXP/74EAAAAmxZlJuboAA5qzKXc3sAButo1e9nQAz1zRqN7OwBikEiCCW1IrpdNrtvt/zDxQz0UC+GekXGlLhpBuHFTwBHIa0eHWxZmsO5DAAgEf0ZKAYGCSKA4QYvAaiULmIAPJPC2jhJYPoMoQQsDgMz4y4pAFhgW9kDJMCgA/MELitDEdo4A5QrDLEFcn2KldwuHFNLxEB0EQDURoJGSZndBlKkTUQpdNjqh2OkXi8iVWapTKVL6CBxFkGTPGxQLBiXlou1bXbVPUEUPqMC+kpne92ZVBm/2dBEuM2mzoOm6lOdZspl8nGOpf///////////////////////////////////////////////////////////////////////////////////////////////////////////////////////////////////////////////////+mikCgU4pHtdrtv9/v+ZKnG0DxifSdE2GhEwZ1A5dIiE0JFBZgZ+XGaELdVemAFSmhp4YCgJXc4DCpSJi00TNMO13cMWDE0EqlVHrnYcaxKZGXFZ2MBYsPwAOhQUREupXX7hKEBleabaxKnKty6LWKevbz7SKFS16IOuMwWtNRqXzWOVJY/85XKmv17853KxAEXpJRDtJh+f75n25AliWZTk589nKZDblN/KYxz//z7hzv5/c28m93d5fS5UEho9Ukz+FX+9/mOfe9/v/z5q3rdXG/Xn7lHlRfhdtdzxt5Sigp69anwpySSSnJHJbJLEgxdbApKZrKYgggEDrQC+hm0DR6E5CJh5dRX0pRbEAY2+8SLJM+6akWULchqIOUgmi73QqXsJcF4p8ucZEu4tfUZfiNUuFNTbnddpJ6rGcbIwDciZlOliOFG5x2n9YDStRjqs0BQ01prMrqp3kQCaa1HZfqISF1ssoah9/ZZbdZolWdmOzNJHJqZz7ytM29TuN67ZmJRB8O536s3M1b/P1Z/d3d/LXMt4/3//8dbq0mHef2/eq18bt3Gls3ef/d67/3bndUssxm61NKKm9YWqTGXYWsagAIBKUZTkbdmjLFEA6VLHDgDAHZ6mCgYYIcsD7l3F1NiLVLudJLYRihrMqMBaFL1Z0tMyVk8DQez6K0E7D4gAWI3n0C4AZOGtNxppbUl1fHLd7l7k1jSyiVQ0jtKLFvuLdWyPfLZLMNti16OZVWGS13Xaa0qq/kzFX1ZbB0CvtGaBlVPAL+1XVj0qXS81qutKG847lTwzKobm6S3tzJc6tLNRunvS6/SSRp79yexVx5dwv81/JTWkVLauw5OT0MwnljiSNNllhMyC/LftbiM9e49sMM0Vhns35lULhLcZb2xD0zSQBD8Vetr2DoL+iMAS56IGlkDv/74EAAAAkiYFRrGoNu7i0anWNPbZvVo1Ws5w2z+7PqdZ1htwAASk7G5I25QhTMlCtCzqyWZpIiMivRkkBIrJjX0/U0m7xWUm8lDw9Wio17cZVDGGOq2K1NxgqGYfTremOxaCQCwkd6RXKTLdXuWPPWiTiIyxeQDAgLpSYwMxjieUVTMcax0GJ8fJMmxAh7cSEZkqEaeOni4VygV0iNRMSGF4pl0n2WTxkkbPc1WgXigmyKBo5qkaOSCaSKKltRVWkgmh3qqtunKqDM6lr1rSVVb1rVZJM3UbFeRzz+Fc/////////////////////////////////////////////////////////////////////////////////////////////////////////////////////////////////////////////AAARTscskkslBmWeIiOADjNBTORkdhE9yWtFznYStkFVjqE45l5IKGasuhp2X5QQp1sMVA48sp2RvPXm6MZEgVou+USORVp6MxCZklLYsHY+RmSeXnIeSc0ScLMaOpoZjGUg11CeoKOtKU/GNYTijjl+WFeZTQdrzT1Qo9WF/SEEzUYbMCOcx3s12VLqlHPHJDDyPEZ5gJ9CU+KMdY9Au49heEWKxmcg0uQ0zCQmMjAkYcB/HynlahmEoc71O5YVBZOxGwHlHhWhwcvna+w0iOUNER3bkxQ6wIcBvmjwLMUjiw0iN1YHXcKLGfM0XJJKTam0u2tubEEKQEAIwtsR1CM9SLEi+oMSSMAQbO28SeXbSxtpQaEoRHW9kMqT3XrTOSmQlG5jJXqjwoPKrVZHQ4q1qQZWqUMVm36tXu2MstO1E0xXlZwFfKwz8ORJwGhuTyGp58qeYf5qtW4/riuFDSyRLrWW+lNuxPzrcasK7PQTUf+Ov72KRzKKO5q92rGqedgyYqxrCmp7M9nGrVemu1Ka1nrOvnzKYtVqXV+rYtd7/P5jTczvVcrU5zHKx9fCrvG/jzmP/lh3V+ms1rsq39qekcty+nsVrGsvrVCSS409W9tbcwo1kAxcQbiiAFWL5gAO8SiNCTnFYTCHFmEKmTVFN7h31qfL9a1KWKkQlBGx6SFAli92pMNVlNpq6pAk60CmpNa5vHtfmvhqjlbgthcxeZCFFhdMCvUo5Lnta8zSw3d64rA79tfWMhoyRTeEIzBcjaus77ql2V61oJdmKwe36yWBxVTJnXHMWJhYU2iEPNZfB03+fCs8T5xxT7pM6ijhP+91S4rbNSJwlExZtnCmdpiUPP9Eait0joK8Wzf5yotavrneilmLkJRpq7zjkT1UfuCoZqx+VO3lTRqMxlrFSCZE8jxRafxmpdUptz0GRS9ejHyGevSeZgv/74EAAAAlCRVRrOcLu8o0anWdYbZvNn1Os6y2727Rp9Z1htgCEmlLXNtJK+BpgPYWzMvI0AkQ1gkHljC2qFohBLKylG29TMqWBMqO8/js1Wss3Ugm1IV4IHwzuCZp0s7tOzIDvSJ6pieled/nNfawdCESenTCZUwgKmJtTNLXpVmQBWjNSGIDjnWuvMxh47EbvtJVhp3JyiudHDUX7LrV/Lk5hEb3cqW3cotZY497q538vw1+Xf12rhvf5VtDTTyCiXgL21RO4JNv/nZqI/5XEFMm0cqzNA///////////////////////////////////////////////////////////////////////////////////////////////////////////////////////////////////////////////////////////ySU3E7XNtbco4eaClgOEKBDTTC4EZSLQCjlyCyB6h61QgizqlYw2EHyGLTUiqzbCVJqHv07RERmH0lb7Nb3M046KNeXd6g+vTbn7mFql7g3Ki7PUDIoMBgnBo25uY/s3DT+MVjFV3muOjBr3sMaS4zl13UXzFYNdbihUFPJKZuBo7GI84LurGa7Knon6KGlAIZnX1fifetrMbykepJM1oXTsjq5R6TxSGq7Emh1spZP0mN3C/hhT0u6kNd3dj1lycHqmq6Z0qwufhEb3JfN2a8bksan6kBVbFPTUF6XyypLo1UobFirhGrkNVYrMymzSy3lQklKN3a7/23NxEEa1CdUyFQx8RioblA7zBc9l5d1Ix+wEGUujqVqzhwcUBw4i4S7XcTOGiLSnlRAFg0UnXVHgqZbW2wrIkJxiDSUvlmyts7NolnORqWV7TT6NW+ABQdNJUQBtFy4frwBHU6nDo2NNOeOULkZcy2BomW4dN91wjoJknYw090EX7MC1r9+W0Uhpastmp/mqspmL3KWxu1rDdy9+svx1nu3Wx+phqrzCtn/bnNYbz3bt/zHWNnnMub/PL5yr3v7tdzyw1vDfdZfhz9XeZc7ruWNXDmOsvyvLAEFNp6Oba254REutAuaaTpzuIZN5ByJ6RyKDgixmYNALUV+gBZ4fM4rjGOP1AKW6cyi7AVZisFUjlBbYbPQCoIOhTjrHDjn3ZLb5X/Kcs12/hlfdpStR5CUQ4kbjQzFV5t9mmVWIlu6wCRt82Nkj9wplLwPqxIVa98YjMgaitKTXonK6lxsEAwbcrRuJO+0yjJSFBpTDkFyaXS99mdSeKwbnDUxF4DtwiisQNCHrYK7UhppiR0NPh9PJ7UfjsOS/d+HpS4mEjmnV1C1COXtW4rSSnCq/F2pDEfil67lJqCXT1LnYyj3c98pJ+/QYV52kr0Eu+nsbpP/74EAAAAsMZ9PrGqNu4iy6rWdZbdoVdU2s7o27bzPqta1htwAG43Lt/tZLJz84O2YagQChgqZKsus3Ev8XyHiizkWR4yrQ/6B6QJj5wkZd9/KaAF1kQVn1dnwQiX/A003NZizleAoYFsggHmABJrCxUdFFz1hG5v5TRmVw+2wgMRARiLjAUBGwxwQwwCgQuEfI+CJC4C2TRFiqQcpk6YEEK47A/50kR1Bj4GMDlQiBTMTErGZQLpNmA7ScLbMgRxTJhIvlpMzMOZGaBdUzooKpIoJqetNlqWzII62ZGi6qkKBokkltUo3RVSt7ppU0Nk1PU1tS0k2SUY8v////////////////////////////////////////////////////////////////////////////////////////////////////////////////////////////////////////////////////////////////////////////////////////8kpONzVvf7XQs7oBZ6RGQ6HQgo9MFZKtCjqFKSIcBES/LXY+NCmEngpw21iUUNC1tjZINVGnsLEaGs+z4qKX5iddwjOPZfx5+P8/u/+ApVDNNbqt2JEGmS20/UEzk5CYq0V13jZw0yHpW8yKMuhyBYLNuCxhH7TosRf2Marw41133vWi0d6InAEoq3SoI06T3qdypC6jgyLOXtfksNS2C26w7Q001AcrhpmTLcav0tepUt09re6WxrHGxdrT2Fq533zt0WNa7vm72rc9+5rWu2bmF3trLHX/hlqth+G+5XecVTgAJNF7XfaSWSGnkMIGg48oiDJUG6k3q9yMRIotClWoGLActsPtPlQnjc/uH6EaCwwMaEq9HdFMiCmEpkDwmAARhLJBIZHRI5VRGgtO9xXCcpx5M+8qr00rkoeoGmDKjIhdSTosoDAAQYgFKEISZAiNG8VB1EEFADYOkOIcUimMqOsmCAizwBgwwhdD0YkSHCVCGysaIHEjilHlHTWR5R1tPMgggqmm6lKNUHZRpdB11PdBN0UlPqWpSpgktnUlOupbrujQTvOOd9qwBTJpTzLQSSXJHNXP/rdBBmYRYFGCBCxlnSU8kRKVjMMBZQHBW9UwQ3R+TUQgUaN3Sl7KaCLWBQDbg1QtoyrY7hl5AKopiNkoQ05uLTNqxlYy7l/P+Aly08CV59pRKwmpZdOdcpd7eQ5BD+QlXONxyodmXvrp0wQ+6CWDmyQfLbL8ZOzDE7LX13OMihln1W9FcYmFyOzPWpLKI3AEcvS6VTO+SPtuxlna3ugj+N3trf1PxwvYZ5YYbuZZX7eG+a5FPvfzOl1ctawwx3X1jhlc3Yzzw3vLKxjY3Zww7rfMO/T4Dv/74EAAAArhZNVrGsNu4U0afWc4bZoFd0+taw2ziS7p9Z1htyiVI3Nrv/bc+phK4IyswFWUSGSxGgP8HKjylqtSSIQAXrBqtMMGMkKBO7T5YNDKwDoa6NA4LyZhQp/NmYQxNiBoqDmsbls87kWikemaOW5Rlw4NlUBNOllRF4pC/0kjMjgKekkBUVFEHRe6HIhF5+R0NCminw/tuGKeVTVjCpNSDt+k5fp8Klzd25hV+7n+N/m6mNNrf545d7nr89a/LfOZ85z8eby33Wt581n3f6wxz3z8sdf3PnOYZ/vvMO67rPe+d33DLudxbLef/////////////////////////////////////////////////////////////////////////////////////////////////////////////////////////////////////////////////////////////////////////////////////////////////4AScadrm2tudkw0wc6W7TFIzUvyzgsEnkNLpBtzAgqgSJEYg1c6+TKvdmXSO7Gy9q2Ey2+W0nDRMTllMOjQJDcSGQTl4fulm6Spqz3t+z3jvvZPyKkqt1USKMZWozDUifuy1tybbtQ289ZwH0hGbJ5DkAUuvG70zK6C/DE/AGdFnGnqf+9hP00bn0loRlalGEit09ul5vCzSxnsS1DWNBMzEPX693Cmltmll3KW/Ie/dr0vKCvWv5cmsJLN16XP7WVTKktWKbWW+U92kq3b1TK33Czj8/V5b7lVzuZVrlivd6CA225tLtrJYLCxsRADWwBYQX5Qkpq6XaaEkXiLcF3mohcK9a+xI218369RCA5a1PqZ48Vb9pcSGgbYWDSRr5UBv685MCLAoGRV2PTt4GQOpVzo5TBkI1DC9HYlDcWVy9QYbRQR+D3na3Ft1oNhuNQVticfdvKG47G5wAFcd7onGEv1/yeXVHIYY+lymmpQ4kh1L3/yj8YsV692/cr1KTX/U3+su47/uH7w5/P3r/53e9f3drl+/vLW//HP9fvLX/zW8f/X/3f6u7eVvYefYRFQAm43NnPtbbAYAjAJQUECwQ4CnMW3KhCJoQ4XYRxZ8Iji07JXSCByIwVhLOW20KYdMLgU9WGxJO4HBlXrQUCQiT7e2vCVhA9qqCH6KGJ2MazzxlFJccRGhcLls9RTSHCyBcLMF3u2y9TNv5RIHFft17kBsvgNncagNTeXwSBSL3lWUsYm873ySWOw+komuOBKm8kMhlb7z7xQ5MVbc3eqU8s+1u5N9jFmIZ1p2fqzkRxp7WGU3GblJKam87dHUmbGF/G7nfqb1Vu29X565hjljr//Lut7s459qZnGGbEueRyomP/74EAAAArZR9RrGcLu4Iy6fWc4bdvpdU+saw27VC7p9Zy9twAG23NpvtbK9AgUNSJiJyJ5FVLusKAxTDoSIXMd1uA4E2CII9QKN6sTdm3GH9lI8DBSkUpB8t/koBYJDQGCtmduIJzHLYzd6YNRrmG7piuw47pP2y2BmhJcMJWWlSjIsCl2JNVoLau0qmxp51GqBsSS7RsU5Vgmxr4V3m8LWmnIOP0p+KsOmW7LDSppyl0PsNmYGg+IR+la7SPq1qihqPu7H8YPmMYGhmmn5zWc3zc1dxrTFe/ZpsaKW52+y9xFf3uz4rxVrhX4Mprd8nOtv6fadszX////////////////////////////////////////////////////////////////////////////////////////////////////////////////////////////////////////////////////////////////////////////////////gFJRu2ufayVsggaRXtGzIYQikC3aEl9HSTjRBGiYoTCsgZURIrNMK+GF9ILRtI1qqzBUdkj9tLLmLxZc2BD2BZiMiMg9Z3OkszIuQHDONHav0tGhUvVEF/QsVoyspzEydGAubSF94IZszKGG5DI1HH7RNT2bGshCXPwCmk45NSDFCoqmND8FJjT0nTGm14uzDT3Ps2N92Guw8LKn8dCJtdtarXK7zQLl3G/PcvZ9x5a7jc/vbPOd/eGv1zv3v1j+9Zdyv2st4/3f75jjyx+9fc/lf8dZZ/zWua3jl//2z+dAACUbm132ttuDyhqJ3E2ESgACpJFCgoRHFKwdUzBtBgS7S5h4Cp0atBm99HDcANonWjeuovsTD1VVSvysQkDrGmygK5Bwm6wrMWVMGfllM+1hynCnHJxYeyVnLbJUuY7xmuu9StsENNcZVFGEuA7dE1ZxYoymkhcER5w33V3E5bTzMAzjyRNdkFtrKrVvsvgSmj8RgaHI3Mc5TxCUW7cuu0NS1Yl9Fewj+6e3qnl+XZflR2M85VNWctWMZ+/ythN/yzPVeWKKl5boNby73mPf7v8eb3n3V85nNGcOqiUi+ggpSOXOfa23AeXNy429kzjBJBAjDBIUv0gQYqhJZaCkBKdIVASoeg8ad0Edj05BLThYlfK4FFwhNQVTFCQvwZBqe+xKCau0fhm3aluc7KK2WrtU4xFybi2KUVAigzRSypPxmQxCy2E9MIu8crFapTZgKs9kOfrlclCr06pUrAOGC6y4J1TOUZmQpTQy4sFbtypg0o8YW21YtIcSMrW2HFiNm7LTixMb+JHiWa4TfApLWto9H7bjMTN317zTwZ30GHFrfz/Wra+Pi8fGJc9cAz5hgQKQLv/74EAAAAraZdNrOsNuz8y6bWs4bd4pn0mtZy27TbNqdZzhtwAEmndt/tbK0UAdhjxfhJwabYQPBjwzWTHDsEQz+sXC4K5ZS/gAAN3nUHSueR6GIA4Ypwg9FB0I01hLTHWBA1e6Xw8FBCA58BojVBoU6881FkK5IBRrwZw11sqwpdCAA4ygq415g5bhMwak9NK2Vkm4PeB63geCkjT7290D9PGrDPt1cF1oZl7ht0jLpvdHHIkVSimpfffqalME7fitHpDWkURjDsyetZlNaY1g/9PalMel1x+Pjkmk8nl/YhPXrNqvu/fx5V1TYY7xt1ecrU32/1l3vN8zt18quHMca9/uGeO9ZXMv7hv729Uk////////////////////////////////////////////////////////////////////////////////////////////////////////////////////////////////////////////////////wAW43LlPtJK2Uwk0y49UiugNWTcTpGATQzFCqQaNryRAGCE40cAE03hmewatCdn4Ylaam1PEAI0MgGbm6K9ShSQc7OnIfINZ8pcqGvem+ySu0N3G0fp3IUsYZAPKe+NP01l9JpgECQHLn1nMH/pbFPJIZ7H0umfyaAb9HWf2gfKezgbv4179j72sKtJnn+FzP8Psb325SX7vO4Z91rW8t4Xret6ys/qmwprtu5Z5nv/7nU5+d3ef5b1W1q7/O9w3jzuGXMeflrvcs93s7OkmqAAE4VNb/rJK6RgkgFHmVDky8gMEpxnaAd3jhBjFg1dFmAwSXdfmYFinoC7zSmErfULpXTS/R/QeEJJEayV5Hog5TFka7iJYLkCHVNoLALOCp4oEoesM+7FRELFQEOptDxf14Ed2fQ0gPBA4vVOR9dLSlfo+rtVOqNymSPoxt9JI5DnRKnzdhe1NEnciNp/JLDVnCJy+NS27rsslFWmltSSSOtJJXjar4xG7E+0W5Zh8rlWFSYt5RD7mMslF6mxt4crYUNSWW7GMg5e3hKcc/33Vmru3Vu5VaudbPdFqU/euZbv4/3d/P/vdv38Jm7yvW2IJLjjm2l/1tzSjI4FBhMJDdPhHthJkgJWiyCCrYzFLLeIfv9YIsWLjOCsQ8MgNbsksnwrxSmDiEUiGL4MkeeUNblEqkxKMfYjlSyLZzX0+fbtmbuOq78NSuUwqeEVgwG6tWMK2tZdWajrWJIwyu28YuN/TW47mwSpAdLZtSznKbCrR1KfKfuUVLfy1dlla72vlnhlYvV87Gs6+FvmNvWGG/1et542L2XN9x1vdikq/+FTK/hhcxzvWd5f3+Z2rWP5b3jj369rmOs8cv5lvv8/LKznyCP/74EAAAArXaNJrWsts0unKfWdZbd4Zo0+saw2zRK7p9Y29twACmlNb/bJKxgQyjEGguKMeDKoMGmBoIju8BghqNbFUJxdgFDnnaQEGKoJKyJxFfu445ccoCJ0MCEIsmK2aVx0g2ho/LlLrIcgRELMlUA6yJJiRDlI9phioFNtkiFLLZc8amLxqqwZOBeEFEBgCNa6X+eqMWqkahV97YpPRprLkxCSTNlZ1C3dmuMskMMyeXSu1Zp5iphKYMpbMZmJFNxGkuT0fo6W1brRyo/1NKoasz2D9SmZhx35ym7zU5UtamatSfwr5ZXq8rmKuF/dSxbr5YX9YzWu0lDyz9nL9VM6//d1jve/xva5jvefPzwpvxzs////////////////////////////////////////////////////////////////////////////////////////////////////////////////////////////////////////////+CUm3Ldd9rZXoCuzWREWa4412Im2BjRzAzABWi8phEorAkAxV2zQiUNTYgRIw9LpkRQhAIsMxUqXooaNBm8X2om4L6J8rqYAIT5OXWmkoxfabjTnrguM8jjyw+m20pzG7IIGDwyVYkArRHpbRuUdd15nHkMrlMzm/0PPu5kSbJRPE6eU3DsmkNe5KoelMNyqVfLc84xhDVFh2hv1t0vL9mbllmmw53PdigwldJG6WtVuYczl9Wf+raxz/n/njnynwmA4SJ33Zi/AtxheaVOxWoobGmAASaV33+1t0dM7SzqMqUSNyhaUKA4RighAmnCmHLBYS7jzpOxgIMP0kwwZgzxukoAquUAmmJUMnAxQoBhUMFALB0byYoQBDK3ViITkseqYJgr/uSdhjpMOXS9C+YQrMytr70GhIOA9kf+FR93Y3E5mDZlpkFvNIYXNYwuKO8uBrlmTyO1hGspVG60VtyvsahiVxq7Tzsujfc4crxWGqkshirel1FFJfUtQZTTvKeVVc7lSFcoaOxLMYY7fpKG/U7NxGbsZW7lSXUMvqyyvPzdJbuVKu5TT01jG1redFT7zvdz/dNf5hU3fq8oqbH7c9jeABaTd2l+1lrdTb8DpBQwccaAh6xcYEmwF0otsdHAUgkOpmsYAwcx8yAZgNkjHs2ZmCAixhGIrMQkpNMgLYEocwNn8glbjpyHECjyT9JCIMxi8pi1HFI9KCVHGRpTC2IeXsBeDVLRinG2ISnDHLuhTA3oQOdHNKFuZWl9Ocv0BGvoStjqJSucBEySMTyLVhwwKSkqpis9Y8rfqt8SfNLfz6vq2sQL799Zxiu3ry94b6Z5PmJH1Dgz3nbo0Ca2q0x/TfzrNNYk3mBtZuqPILD1/r4P/74EAAAAuNZ9JrGsNu0uzqfWNPbdqdb02s6w27WbRpdZ1htgAEkU7b/bJK2M9VS0A7hYx6OK3WYnWQlC5Cg06QhiA8Lv2BIskULX2ezj93LLEwaDZmpNuKACmRMZSyRIx/mdRAQkjARmR1XNCArEU1WsJP0i6Ys5DRm2ibfLpECl8qPipyni8E91lwi24dDKJ6YtRuLRuSRJ0LkMRqB4zLom4Lf7gyTz07L+3o3bs0chjMboJHT0NJDMXnpmQuy/O6+E3N25u9Wt3qezrdmzhGKetZ5PTFFnR2LNWrSSq3Vl3ZVN3bNajwx+pjqlt3q1T+Tms8Pw3389dv4/3K7V3+8P3nj+sct1SP//////////////////////////////////////////////////////////////////////////////////////////////////////////////////////////////////////////////////////////////////////////////////////////gBJNuXS/a2WCzkcaMSCVEWtgMVGGEHUF5GNWUbgQIaHKSe4mqtZNKij8qj7mQYIAmTkw5GS5S61MSz7Oy6T9PC2w6UOa1frs5MS+9XobFL2kioxnE2jLYB8CQikhdFQEpQovafKlVs6KnPlmTJum8tEyIEcqoXARCEsyRUpIVeiG1tds7ApLQ2Nzjs7K9cmpgb26fTBllu1wWRtmTcCI5WhublKuHrFCmpEh3gbf0tm33bHvvP1TEsD6xvXp65xemMb3nWce33/q9ol//811XdImKQAEmnLr/tZLNDsCpxAPBRFEOhtaLpFqEnG2T/aSmmFAkZhoBFFyHQBsnUGaE2ktaYDg0gljdUu3/Lmtzvl+oLizL1HgSzvRBipMKGC7HWLO8yJslZeCt6iiJi5VBS3tp5gQMSi1OXOw5UqkNFEodhdLMPAyOXMRfp3ozlBb8v5Ktcppl2uRq7HpdSz1BG49JI1GqSv+oanpmcnaCZtxHLtmzj2ms6z/WWWFblurTf9XHW+fjrus7/P/98/v5Y8z13Dvf3nnZ7/csL2K6ILsmKHk92xGygBJNuWy/WSVuwrsXNCoIjAXIDjLz+l1E4ExQMuKPsoVInwSAzYlU7zQLWPo6U8acshCK4YgpY7NVG+HHWTIBIVw3tVYDU511yo52GIVBMMu7Yl1NGYw+9tolKkIoyuVLURkcdobSHlp13O4/7ZGtP7FcH4iNlwZLBm4BhDl00pymc56i1Xzwt65ncmLupVjhdvfd3rL+7ps61TKr/K1rGxrdD2zlZu5XeYd5nzHL9d39n975zd+7zOrlzV23+ef65n3mGH9qf3PuWeXf5+8tY6y/n4cw7fP/74EAAAAxfZ9NrGntsx8vqXWdYbdlpi02sag2zQzPptYzRtwAG2lNt/tJLITbMiAcXsKHwqaoXgkSDIjwkgwF0BkwEFvOwNdrhGjBNcYk4T6ytQx2S+63SUqgcJAUTGnJkLpRsZ0HChQGZ/E7SUy7EvWQsHnYRDaTEDL2ZgLSGAXgN0zxuj0icg2Cal1SjStK1thIw0U28J4mVGssy/O3HI4qltXC5cHbqO+kZlu96Ro8D7hY3WSryWlYto98RrXxv3mtb3j6fUtnNd5pT3xvOvrPtSl8YxXNq5rvfpu9K+t9fF85vj538/7rSNX+eB/JRX////////////////////////////////////////////////////////////////////////////////////////////////////////////////////////////////////////////////////////////////////////////////////////////////////////////////////////////////////////////////////////////gApNK2ue2SV+TfnV6RDpYLClsEmy1CtY6GmYkygNS7Hhrpq4MKEbgh0uqZI8MhTIQRFvUJy/W5MhVPAjjtMCwWJu9KUPQGAatRxSvKbs7hM9v9tsudhtBIi8oBXaMUD5pnPxAtNLrNyj5H+1Ku5yhmr1qYvNOws26HO1Wz53V+pvtWgzqc79a1lT7wyw7n3DHtzWVLv6tH21njc1zX7y3nrWGGt91z+dzsfZ1vuFb7G89Z6wv5/2tlrP8P3bzy7yo20VktkiCBIACTJl1/2kloAAcScli2p5COsa2neWjAKEzAwiByKIsSl1lj/AgbNN4+ynTBYqPB09VaCoDMeDX6xBOqGiAAzuHJQ4BxBqoX3f0uU5Dd2Ls1UwY4mJgpmTYc0N4HcIVEdkBCWHyhaeREQmHeOkZciYx5DiLE6ZkHH4mRkxmSLmhOj4Ho8ZGhOnS6WCImyZeIsmggjUZMtE0ZS3TWs+6aLMknZkGR2PotdJdKcRSWvQTWhpuplorSrUaK3ZJDezrdJB0q6NBFaz50K7SwARSTt032kl6aNgkJia7As9CSwhQtyxbReFoKCCQERcSggfNiBhmpcP0rYlQhybgq4KAJsQULAjSQQGFAGkGAcrEtBk44AbtsZi9mAKGIuVAckfmETz+kPKwcaJaLSICh8oIUACQhJibB1DTIARchwtJFCIlVzoswiZNDGrHYYFkOMKhqQwkBpETdjRZoMlrTMzheQM1MggtS00F2QpHjFE1nEEk7vRTSQMFK0XSUix53STQsu+qggtlMkt7LWm5vTZSTH1KRqTTMkkjdFtc8pGP/74EAAAAzLPNPrGXru0Su6XWc5bdgxg02s6e27EDLp9Z1NtwAEmlbt/tZK+wMIl+FTookoBARaBWdKtAIX9JgUt2bFICvKBdVoDHPyRCPRDLtNgZ1HG1JR3hSSQAzcBCgigKIMvb0X/c+KLDiwkPUyeJ4lSZH4SksR5nYfYWlvLGS8fYWhmeNStOBDzJMl9PeExrhjaWJPn9VkTsCOv3lpuO30YfvUK9vGjMNIemCloWdapLG8YN3c/qSIe/X2jyW8o+VeXmEg3Q8a+lw964jP03UEeB/////////////////////////////////////////////////////////////////////////////////////////////////////////////////////////////////////////////////////////////////////////////////////////////////////////////////////////////////////////////////////////////////////////////////////////////////////////////////////gAltK7b/WSVlRhXBATIQYCmkKlKWoXStLlbocCz1OEOYfl50c4KLLVpUlwqu+BLMayReQeNR2MgMDGEA6A52nHGpi3IGSNkUluGg6RpYwirMyBMRhTwPOyZ7iYaykY1qG1b7kiGckcH0YAzyPy5d8EvK1eFxiIPo7mcVgbc5hO5zlWpaq2pTlV3X7es5XLFXHnd0/N526fedj+YYcy/7NbX1bPMMLmXbmsdaw13d/uX/zndVP/+6z3lvVzDDDDeu/3Pud3u//8bYhKhqcg8nCcUABTZU13+0ktgwUGKgEoWVR3SkLoKGKHHRanIthKFTQWDv1PDQV4TDI1B3DgyLPUXGDgaDbFBAFGgcsL9Msq3Vb1wL+HBATEVrpmFPpDzMWcqOsBbSSv2x45TxVhxt5BSBi2hhwV8+at7OrJT7OosKfUKFJVXp5MpSqmVz1gfXlY2ej/ald/U0DWs+9afEn9vjVr6z9Z187tStcZxvMP736S/5trOqUzjOvbV/n/ecS7rj/H1v//5tnPzuTebSbzuM9AJTaV22+0kssMVAv6HAFwIchtAShEmAW9cpU4XjXiJF4XZUEqgwO96+JOwCHUJAiEl5utgqllEoi+MhYCYce4poAxjFB+IBkADfwVCYff3OJ0cC3nTnhbCbHEQwg4hGT4FZDQIwwGbJg8bDpImWSiRAkSiMsbDkEVJUsGpiSZkcNUScL5WJ9i8XUjBTLdBkGRUtPQQqpI2aqlugtjFBNkU2UyWgm2tbsl3TdJTsifZ0XUpFdS69SqSS0N006mTdSRs2de//74EAAAA3yOtPrOdLesskKfWdPXddhU0+sZk27D67ptYzBtwSG4k/t/tZLHRmEGEluQjUdWT/VajYoEbJrrhYhQ4UEAATuShZ8GA259qexXmEf2mkAi7XQIhmSQOvh1AQMkC/QYEKgQ651o8OPcg7LXofhwWbsYfqOrFjEUdZtEo5h2WDMyXzRdbJMVa0SeyMzc1T4O47dBPSatXdalz+ezx5lex+1UlHKH6t2Znp+12avfja7djq46xWwJ/FSsZW/3lMKDtDXvO1jxej/uaxrtvrmW52T////////////////////////////////////////////////////////////////////////////////////////////////////////////////////////////////////////////////////////////////////////////////////////////////////////////////////////////////////////////////////////////////////////////////////////////////////////////////////////////////////////////////////////////////////wSW2nbpftZLBIzmhAvcwm3iL3yYHGqdE37cYUxUoDEgJy46VRdOYdMr1YJ2kq2HjgJJJYrrRla4YFQnQApiha1StKWVnFR0VXNQqiE0ql5SVwb10nxuRSclxOoKEFgXk4FZBSLWzG8nWRmeTSKx4xWkbMEIrDq3t92yu4Lk5vqQYVZGWWE/Wne4tqZfX1bf+8U+aZpWv/+denxPSQ1LU4pueZ5n7+C9yaBSVWKu5n/K4UbAABqNPbf7SS3xZC/i6Sao00qrmi2pkITTRwEwoKqHlQ9VWfbA7IXzdmL4S2YQFhi7rJ0vUPFTLwNOlaaaAR8xZUUdC9i5nwh4qATiX7bq4kzWnRpIcGZJAT6SZUFZFsCfi4xPJfI0gA5CyAie5PkwRhcL5cMSIEwRJNEXOblInjFNMulwwRNjVJNBlVprRSVunTdkHSspaCbaDOq6aSCtSCCKCDqqtrWyWukinO98D3Rs4xzEDe4aHWH8rACSSd2l+0ktsXAVhTEL0DSUBKNQOKmgGifdnghBPBQOAnhC4z6GBGyUtsJGSJgClDVSqc05BgdAgpaTeNoo2xaUJ5tdO7CAe4Q1HpVqxypd7GA1YLjL4lE3J8VwPhADzET2P4hUnUyfHkcsgJMmTkDJMqIlAgBFygHykUIeTJiMmUEiqUieKZHH1GCklMg7InLpGzOkplLWfWpFSRx2PM1007aK62W1SlIu1nQUtFSVnRS1OySka6BxFZkq3mo8eC62stv/74EAAAA6hMNNrGMrewOxafWNPbdVc2U2sZyt6v6NptYy9dwAG2lLd/tJLcMLhUYkQsowwVGjWFTKBHBLB0AKE5o4GM1PB63GP2kroq30Tj6jZReINQlSTSNsjabVRdFpCoARDGImD1CYlR94F0JUMZXywqhfd/oagyVskiqYjlwUoAIDV4NCVid+AYl8QgGinYTFo1S0b6TkzHJVDUxK6OZjFurTSOxS3QI4nROnMhxwI5Y5uX0OIF1ufzO7iQNzSS3M1q9Z/Nba0Jrhk64KVLcrYV////////////////////////////////////////////////////////////////////////////////////////////////////////////////////////////////////////////////////////////////////////////////////////////////////////////////////////////////////////////////////////////////////////////////////////////////////////////////////////////////////////////////////////////////////////////////////////////////////4BSTbu132sloADpYAlDGhZoiGn+xkvKhY8QcRcccEjzSZCieu4RjI8xsvjEExkLgMCl8NKPQ+gHeEeCOoFC1BHGcCJYaqS1R/aBrtuQQt3Xk7R3KYnicNohAv3JiGEA1K021VAZ37ey1hMbcp12tt0SrcrFAQ6C36tBzGu4v5XjU9jsTJmPBewGCJrNXuKzZ1jdc7/3r516UtnevH+5baxb71j1+8/0rq1/9f/WfjO673/95xb/GMbrTGcw4ZTcLYgABNpTb/2ySy0sJVaHKLtJIqOEQ0NyARjEShj4CPgkORhyZiz5AcZs0y/TpxxrKE5HdIFD4HFsxg59H/WBAiYUZCIjhnNrsMEVrRxe4OVbqre8UKfGG6D3Qf2GWAF0Y9PCgq55E/bi2Mcse1L9Fq7SWubr3cdZY2a9NhhU5vH/wrZ5Vtf3lgLIL78Ieb4dWTzk74nGe6DG7uskqN4Krm84M/KLTWPzexnR69AJLbkvzn1kljIhixQLgBrEaEBEoSvLcjRBCIwAkdQoCY4UtaIJVGECDGmWjBKjpQExgEgK3iISXgwxOsSeTCUNh8yTN3oyy4Tak85liJNnX3n4YiEIk5xc1hcl8BVvD6OtCUIQx2fsJXs1o7xPsylhzPtv4u7Vh+kuPZkpXL++q1xLWfOfqm9W3mJrGbWp9U3em8etvNXOZmmplPboxTnrD9zCexlydRAkHbjz/g24JP/74EAAAA7xMtPrOMreuSgqfWM4XdXc102sayt6p5rp9Z1pbyQG2lN9/tJLFgICTHmF4j+q8vtyEiAcZoFilAoAEZB6T8ShmjIzpd32QSGVxZbo+trD6oTkHwRGWwS08KLRFLtugS3myWrFVjrF4XOs7Vy7st+7AzqwPVZ8WqeOqm68ydUidmBKCI6iOOcgm5TL56G+Qzbq0ETqY40tnCzy1T8t5fdNkDViW/Hm/96ty86Zn7g39t77ws7hO7Yt7pvlcq0U7np/G9U97/////////////////////////////////////////////////////////////////////////////////////////////////////////////////////////////////////////////////////////////////////////////////////////////////////////////////////////////////////////////////////////////////////////////////////////////////////////////////////////////////////////////////////////////////////////////////////////////////////////////////////////////+CUlJLtf9rJZ4taXeLoHVCEsxCZWMiXBDxeMQgCEAyQBYQmFggBSIIzp9SRL2omqPJDBcomtQ7UiEgu+gvHFCFLYrEp11RS8RQLrfi1C0wWaMVgh1JC3GMNhrvvBcPTztxdBoOdRxmPw5Q1sZVJXKllr+0Ndwq9W9PvfYpq+Esyp+VMo5ZlktsS/lan7a3N371/HVN3mW949xz73f3sGNDxtXsP+XfD3/Ofti2e0HI1ubJCX65F/ECfoABtpzXf6yS0BBhBKWyesWWjM5hfMumBdKCF1FfCIGPCHhekONsyEEpQ6UyF8aUtJFm5sjUbIhScsdd+ig4BJpQBAJgRnN8s2H4Ed1lTfLxVlos3IqyGbhp/o4TKtctAQRWBpjT5fg6cZmpqnsWpmcfeOw/G8qTKYuX8udwzywyqYY933XMtdr+cL/0kSGQ6/FFC3nniGEYYfmt2aM3AbVgt6kjEnadLJbRpoMHL32AElG59N9pJY8QSP0FwmFDwQAAVlRqR2GmnGWomsgyTEpXLlB2egMgnWslwWzQYkMAiSyn/UKV3ACBN535JizsUErVQEwiZledfxR+GY3jXpYxS27MDadB/5PNMPEicTktJTYSyXPNANPS0fKWkpvtbp47SV68uksO27Vybx1PZ/V1v95XkN5ZDooKmyfO8iOS/kJf2SsT88fP2x9vqff3q+MhWMfv2K9Vk//74EAAAA9UU9NrOpNurCiKbWNPXdalD02s5wu6j55p9Zy9dwAG23dbvbJLZGg1ujoS/hY5d6eEMQGdLxgFPSmanAvNGOCEqlkmZXs5bEuhYBWZRQHMmvrroxYmrmFPZI3oWuvhisZOYRVgxisCKJMomHGjO4rQ0xFCIjqD8hMyKj+AlgGVFwjpcurUoni2mkYqZjiZsimktOo7SW62XprNjqK3eyF6CnVoUqbMtbIVPfTVRe63ppJtQs7roqqW6R78iR230bt0g5TgG0+rSpH////////////////////////////////////////////////////////////////////////////////////////////////////////////////////////////////////////////////////////////////////////////////////////////////////////////////////////////////////////////////////////////////////////////////////////////////////////////////////////////////////////////////////////////////////////////////////////////////////////////////////////////////////////wAknHNnPrJLLQy5ExLxpQ95OlDoxstEOVQlgoIi4TBBwAQCi2CBBlJyTCtjxv07NMLD0G23W+2MxYYEBUMS1zLBQXeoJc9Rrx8/vsF45TvpPDxhiJwcaijIeh5gAijjKhWLMcvzU0F6UrE1ZgqGNBha8sW1aXiVpj+NPWXwPiDXWc3/jemqarb2zmvpv63fXh74Bb5cbrz8qc1aAJWdVw0K3P4FyJkk9gEvXeAAQ3G7rf9ZJYLCiqBEwAzFFRlKgLTAUOThQAYQ6hAqOi0RDl+HKTriASaoW8qrVF2BLuGQ031GUhxrJUs3G5iB03YecqAAf/A8Az8FqfJkM5fWRyt56GDKysTZn6jEjeUEtYs4EEODO2K8xafy2/lbtJBVqh32lu02+Xq2WF7tvKny+3/4Z485jvX6z7vW/3Y/Hev33WP397tXqdZuGT9VNpOmRLS/0ebwAo6zYGouSpboF+5+wCnI3NpftJK+IWZ6XXAE6KxkkhySzE2QVyDxzCAUrIjS4t7aLK2zglbLLX+kdVupaYuZGLCw4QCy5TZxC2bsWWeDoYE4ldNmxxY8Sm8S+RFYjoomaLfCdgnlBVvXTYto5G1fSuThZmyz0fXdHA8gskNPwNS6jxH2o+87vJn0xjWPuu9215McCtvaoDsr/6qPPp/J2H8/vqu2y+tC7+a7w9egQfSP/74EAAAA8WUNJrGZNuvGvabWdSbdTgxU+sZwt6px1p9ZxlbwAEmnLJ9bHJsLQSDMozHF2xFOHmWoiHlcykMqZUQsAoQyg1BkTDz8j+mSKZQAzgFPQW7JeciemcJiWNUl1t+AqOIQKTKfEYZIeKAyKWwyWeYdE5ggo5B4vjIkYVwHaNwlnMTxNS4fKpLl4pKNyfNzIpnj5Km7omySTJLWidNaKKFVz5mhoIVqSTTpp6m/svqVXmzMqugmcTU1A3MCVYGwV6339Xve3/g0+K53f//////////////////////////////////////////////////////////////////////////////////////////////////////////////////////////////////////////////////////////////////////////////////////////////////////////////////////////////////////////////////////////////////////////////////////////////////////////////////////////////////////////////////////////////////////////////////////////////////////////////////////////////BKbbl2c+0ktYADAIccDe1EIuG6RhoheIiDKxUFkZVaEESXrEw58l0aGYjMhi3JRhKgaPIYmFAvck8jIYIDAzRE8ggZ9WDVsG8GvxayuX87WtYZc4MaQpOFRxZI5oZZAvg4CTHOMRqlsqFknTAY48VS8mQ4pGZkQqQpRzpJEATNy+TZdPGyKJ3nVrukiYKdO6K2UmsyqTSR6Cc6ploIWUgzs6t1NdTL7rekqpPZklrVWpVlOYpg19RoGP9bQkApuO63/aSWGC+SDIZFOIbAWdJlywvgW/QrL+MEWqAhwgtaaSKexjUt5GXVXLDwwFE2Fq9dkHNRtp0ShpHZ9o626DYPY/EBRKAUJr2zLBMWfuBPtIYXOvLFEfLNGrA88PSKcltuRZxaORiGM+wdPQmtTWaJ4YEnZqry3WvTlTK/XqT+ti58OUpTZqiuH798/iVcfnD+VncnyP1vN3/gz6Mx3sfIvjWsAU3HNs59rJZgvEuhF8ElhLANEVMhaKAnOAmCF0PksYawuRuRdouqY1piITFUwAJQZKQvkuhic6yVHsBAQysJlQXKsZcJ10eP2uYbvYf3HUdkssgp3ZDKGWJiuy1zUg+WQPLrlexhYoKO9D8ep5PWcmdrfyiu1cbW8MKTPLC1+NSzlO47meVcc7APKrKPBbu6fr0Xxzu4oXzf98XWsG9sN99n2BURmfNEbyv/74EAAAA+OONPrGcrep4aabWMZW9ZlW02saa26jphptYzlbwQG5HNt/tJLNkpU0AuVJoWSFgMXZSSJBWY8X8TJtIyKRlhQ10x9IBe+DqlouMNPohrdaETNrCFv2Yo1iEyEuPJRlE/512L6eNaamFG+0IkcB138idlvJBflF1/l7yRwu1KsS7GJVuazpaCdi2VPJafOCXnwq7zrXK9N2rdw1lvDm9Yc5zur3y2cozZjzqm98VFWxmd63/uST2Ef71bfbTcsTfrf+tqr/////////////////////////////////////////////////////////////////////////////////////////////////////////////////////////////////////////////////////////////////////////////////////////////////////////////////////////////////////////////////////////////////////////////////////////////////////////////////////////////////////////////////////////////////////////////////////////////////////////////////////////////////////////////////////////BJSbd2l+skr4jPS2YCEIHHaKOSwCsBiOXneIaayrplCsKp0NFewyPiaBq/y/LuliC6WZuOh+WBogpdoisVAKWuU8KLBZxUT+VPLIjhJp3dLnlZiTRH7d2BIQ2oVAh3sJl0vzsP9GIJyg2ZrRS1SQJj2tq1a1e1X5hljrXc9/rWV4ZxUU3SxJEv8jZNk2jaJCWwcKJK/RI/oz2CjrUuyrcv19UNHWBIsgAEnHN9/rJLXDAFrxoCZCfAgY/iDDvigHeQSoKtdlSAIskLJIoVJKl0Yir9viAi7qigNbrdUCAXDsfZMTCmlpwLnLulg2aoMxePTTDENHNgh4+MydZl8QHgcIgTMkw549gAqRbiVEgSgxDw52II9jEyHeNhORQJUzmhNTZ0qToqQUp1JVKTZnsmtnqsrUvs6LMeteqzoqWylWXbqpqrRRupabLnps+sS7qc3yKMF3EAc8luAkpNu3S/WSXoGglkmqyIe4m8pmoEXlChUQUfRCesKFAn+e+AREAOVOGorOIxvQl8NBTNOh61MvSgOZq64oC+ktoBgA7JaaV6kNE/uFSxe3XqO4uZvIm5l6RIdQck3PtNWfp35HTxCK8nJdhM9ncM8LlTHLLuFSrf5q0lyOBxBolJkeYH+Y64NlDvoRjHwp0eW/mg7FA7XHg4X7yWvdR20mNG3C//74EAAAA82MNPrGdLetU0aXWdRbZUEx0+s60tyrx7ptY09dwAEo3d//tJK8AhAmahaOKIjp2NNCgUHENmmlYrGC56ElSESR1bKMYLvc+kZbBRc8iGuv21UFDLBhDzjKYL2CAiiZgCa6DhEXCZjIZ1l7XItCpmXSSkcZ45RUf+973CECnHKIddySxSW1KsxhQ59vSypOTtnOV9wiGVqxcuVJVdrxUYzUlWqMvsUyzk4sT+/754yIuvEt/yWk0ev9+8CzoCg/wWhhE1m6r////////////////////////////////////////////////////////////////////////////////////////////////////////////////////////////////////////////////////////////////////////////////////////////////////////////////////////////////////////////////////////////////////////////////////////////////////////////////////////////////////////////////////////////////////////////////////////////////////////////////////////////////////////wAW2nLpfbJKsgCtOAXGBQCDIUAZSgGEAYLbM8JCSg7AIQDo4itpoRn3NO59K6kiYCVhlmyRYFsCmqTSLjQkP27zK/Z4THOfJuwfDkqq5x+r380xtiwjaGVFQEKhKiDioJSNzEqGViKEyipExK5utMvqUOSjZ0Th6iYL1TFzqjminQZPZlJrTSut0qTL0kUHRalXZWipqbmClqeyLMs4pk6kdzqlsySkmUpFF2U5q9B7aaTqWfRDJbjl/3+0kt8Qil2y86oAOUW3GkUAivxr9vR4MoCDioYClNKYsMgnMTXFgDL4yt9fSsjOC3aTQ4BMeNchH0FABkAoAlU2JH5Doc0Lef1hsqdtbjtx2ndBrr1vw4MtlEOtZdSNl/VAoBmZq3nSzlvJ9pX2X2d5flbz5hYr0Va/YxwyqY1cAkFQ5ZKuMw21YVfPPHgcxctTmrcIqxgVaqK01Oe2xKDuKmkgApNuXb/WSW2BYoKqArBEV0mHcAUaRCuCGJlwguBEIJiMjWen4b5Q71M/zZbiebqCMBtW19U5EXkXZSQAQoCUSUuEUs5ZILhZI6oNIdS5YS0QDOo2Y/E+jVyX8tzcoMCSE9NBUvUDEY0bEVzQ3w2J60fMa8VXUvTGd0/xXUD3v7/X1rW7/31vFNfMrVOyBNJOjbdLyIzcnKtHJamWtC084rc1oB78IRJnhuOCv/74EAAAA74aNNreWtsvevaXWcybdW8+02sZwu6lJrp9YzpbywEondt/bJKm+UCJlaGd8ppWlBMIwt3GYiIMCAxDVyUcx4BRgd+mQNiJsQMeQFtso08DEh4QKCOuiGCqyIhSPspZ29ajoQEi+aUy7Z5/FAyYdZrwtJjLW5+RSUHsfimPwqDWMMACoBcIIzkI6aoGLHjxx00XWX3NEDhNeimvUmzmrpJOcdGubTvVqdlL2Q10HapNlLRakp0XZVS0rJuq7KW1T3Wm61r761up66b1pLWyvuy01Hf////////////////////////////////////////////////////////////////////////////////////////////////////////////////////////////////////////////////////////////////////////////////////////////////////////////////////////////////////////////////////////////////////////////////////////////////////////////////////////////////////////////////////////////////////////////////////////////////////////////AKTbUuv9skq2zCFTXTWW4sEE0msWmgl0bnpjnqoJVltDEDVGrc/UWH4lPMTp6ZkBctsKgCcclBgCqJc1OKNo9tHaahsg6exREDF50CBqVtMbmzlY6t61Zl/xlhnFCPysJwNyLAD2UB7LBkeLRuQI2On001m5dLpdTLzk+YmCCbJuxkx1FFbl5N0rMy7WTXUgpbHVH1pIsgpji0noVqQ10KKkHospJBSn6l2dJVa2WktBS3ekgqfog5jq1eSWLgAJNu7b/WSWwSqSeecqDQyGQseFiNeQvSscgRBP8HHrmtDRbwHGG3kNtDXSucvMwVBMjGWAxK+PqjcVA4LDBBKejcUiTtVZ44Tz34UzSGW6O5KLsQdN049DSnl1wZD4zVekzUhiKVpTFMIrEq0klWMoqyjn3u0mU3zXdc3nl3XP/PePebz/DfP5/87v/59Xb79S01ZMKMzc+AI5dXlEHyvuUMsIo58wINaEWo4MaAKTbUv3+0kuBAyByzjsjWi5K4EWk9kwzGFiSthcMiecJrz6NdOAvNgjp0TYiANKNN5TmDUbCYIvdE1iAhTFK5BwLljCXXmkdhqFPVZSvKEO7A8C02Fp6IOh1vZyPDyZgVPTUOVJZnpqFTX581O0dL9LVd+/Y/7VruNfnMOZ58/m73aORtdN76q0TqxFlm/V/mo05FQDzbk+v2v/kttvNdtb56S34v/74EAAAA/6MdPrWMrcp2Y6fWc5W9Qwv0+sZyt6npsptYxpbyUUo3vt/tJLMBg97hoQZZyEuWfIHolNaRDn1QA5SA0simpSpCJpgMr3MKXUlCiqnMPVL4KiXKNSbVdUGMkVQR9RnZqS1hu6UclqrZk04umB4bn5mao33m777SaN0YWJaS/9aQQNO3pTc5bjeO7MrlmUxWkt95L+9Xt4dt28u1t8qqeepqWm58UVS2taDoCFkcVWs2HJVCFNaQpYLHghTC5X///////////////////////////////////////////////////////////////////////////////////////////////////////////////////////////////////////////////////////////////////////////////////////////////////////////////////////////////////////////////////////////////////////////////////////////////////////////////////////////////////////////////////////////////////////////////////////////////////////////////////////////////////////////////////////////////////////////////////BTkic3u+0kswi0xUumb1IhiTuSPMNs0rxCEBAG8BxQWFJiJM9aULuGfpI3jeO/KAoCmElpBSO5NgxKHizSoE5lGHNhx3z5ie6Yuyqgn39lsvvTM72Jw83kQg3GB1H3WopZRWKeRW5m3EZdf7IMZFjVp7Ob7YcwnqSnqUOs6ax1q2ixJT/Ye55mNkMUZ2WLtGfoAd+/VNfZ7R9c/H2bvt4r7vrdeTX//hEJNu/b/aSXiE2UGUSHpTFJZ9oWIkiQVjRAcDZMGFOzBqIL+BeZuERUuoke0qC3CDDNUlkJTAXba6r0t2ztkMyYDp9aFCDswqUroZbKZZGWwSl6c4LjVXT5xWnQ+SyhD3xivMbs4ZRmRS69nfsSPeVWxSZZ56ypd16oBEXI8AV4xlim80euflNt3f1Lr+nln6Iufm0823SGt7+3jhLRX56CoBSbSu131klxET2liggwMGg1Cc5dtNUU4DsrlCoVfhE34lrjwsgTFVBWiqFqVoXAf4iI6hIkYDbCDwCiQzESCyh/yqFOQlanANqKvG0e+4tJLZjGYpKdrTismlNIl487WqKxXkeN2MS6G79y1Sy+/Tb7n97l/V7HWPfpOc5rvN/rK9soq+s3q8+Dj3NFuj13fnPFzKoigwC1NZfsp092pkg2XvxJ/obqP/74EAAAA9lMdNrOsreqsb6bWM5W9cRo0mtZa2yf5ip9YxlbwQE43Nt/bJK9QoQQhEBBdwjAGRIS4YhHIgVbEr1WobiQRKJcocCWDCsdQ1lFePLxhsyQNNFirLkAzPl+QEzQCA40XockhRPC0iJdKRJEtIU0oGtOw2NbdN2DY9F2ZPxIlog01H6BoZhN3dblLzP8rWNa3hvW7FLz/3nq1zu/v7rSYJKmLTOghcUAd+bmfdFjWackeTxv7xf9qz8k9bmG1/t5x5zkLxf//////////////////////////////////////////////////////////////////////////////////////////////////////////////////////////////////////////////////////////////////////////////////////////////////////////////////////////////////////////////////////////////////////////////////////////////////////////////////////////////////////////////////////////////////////////////////////////////////////////////////////////////////////////////////gEtxLbX+2SWAgshSoISrovAGGLkDS0aDDFJkRiIeICzMMm5Wwy2LCQOQhFuUeEmRpQ6wBwZjqlb+MoTXAoERaIkwx9MeLHLI2CIwwyl+HpiKz4k6sacqOyGCWiNeYxILg6sRHOPVgPWu6rX+38K1Pvnblm7nL9W62t7/LL/x/f8/He8dc5cHYM2F7KVMwPs3T0FFfHVW3NTYM/NFnqZZpQjilSfz+xQB4k4oAQU25vtrY3ci7ySC8QbEMEnhpC1CSxUQkCzirzAAm0EQqBiW5Ew/h5fJnQq45LD1ZSzkGOCoYLHoAA4YswmeIShq0FEEwAsWdOrlO8y5/oAaRF38jMau51RLUyASyzxLgmQE6SpoSxSMC8fKJkbF467Inh5MbucLh88eMUEKlrdTmrmxxBNNTLRWkpNSKala1K/dCpbUaPoV9WpVl9nU77rdJ1LXSTQdSlo3TSWpF1pm/TTUg1JZsgAkm07tv9pJdDJlIpdJfhYZhWXURATSMwIoDhDIqARnj0rQRq2Gly/H7gKKQ0FjFCw47SKZKIWLczlJKIWQYsu0h5O+lBxpF6K1VCmoTnIduzLIYZzqyCV9pVdjw0B141Yr4W33r4xPl+glu5itT43aCjx1ZpK3KbVy7ZyTSLnWq//FV0bv+/y39ud5I5qwENXf7/g424tM1zh4nWjp73ZP/74EAAAA80M9NrGdLep0x6bWNTbdSBSVGsaa2y+LRpdY1JtgAEondt/rJK2MsFdwvMtIeuODY4YAL9Grpmr6MUBgpKBGZSqNlw3ct1X6fT5IytuBh2B1WtAZLF+JG5SfbqwOVQBCJOvSTIgBkrxOo1FYBx4MhiUQTAr7R+PS90tLsHRT2S2M0mpJDEoltLG6elxjEol0rta7c53ms+a3zus+/ld7b7jWk3wreV51Gt12orxqu7MBtX2j5//tLW85vXaNlT8vOWdjbCf/////////////////////////////////////////////////////////////////////////////////////////////////////////////////////////////////////////////////////////////////////////////////////////////////////////////////////////////////////////////////////////////////////////////////////////////////////////////////////////////////////////////////////////////////////////////////////////////////////////////////////////////////////////AJbhU2u9skr0g1qAABESCQ0HSrAogJ6joQyLGkFwQ1AVfol5S8LHayyIxI5QogEGGCpQuwEB0dVXxmA07FlyReqvQ9I5MUpZFBEDSqSyW/K6uBDhpDjGsLOL5XAhUG7jJjNkL0CfPpMeUYGr0EiotM33Xd01J01U9CzKpMu/ZBKtdN90Ek7UHdPQ02anSo0FaNa20HTSqdSamWtGjqRfUpaq0Ttf3VnKJTjc+3+1lsRSYITIQFphLYWXToQWjCNdLckdVWlQPhKmQRgziloT4Sqfjg0TEYp1Y4upTNlbyyuAiQKwhubJm7nIWs9ksUXZI4bmI/IpfMRRyCUHmPxgUiXPgCWOceJozugxaXEjrLMSMkaomBuPgyLuyj93WheaIIVrSZNq6kUkk1oVq/oVW+16brUdrOu5ktqLGpigYgFgMswLjDDOgtKqgUAJJkzXf2ySyUFNU2DhJNFxVilzmcgAAzEEHSpQQqSCAr8WVcx4QDKCbjLWH8SgBx0LiV5uAk0jq9MRaeooBgIsDhIFJHZRixF016swUqmGStYnYcizOF+i1DmlEXIQ8WgWcAJAgKKVMCSUamKReL6Zkbus0NEEzU6RxFUDzHy4ZKW7LRMXqRRZl1rdPSzt9TMzpJrRWzO7oPd6K0FU1IXUpK1TUHQUpnTRW9B1ostCpN3WttCmp0lIPRXosYpP/74EAAAA+5LNNrOdLenAW6fWMYW5Tpn02sZg261jPqNY01twCU21P9/bJLBhKBik2aJobeXNUvSwhlCW6i9krVOwqc/bOn9eoG1P5Qxx+oYFQwSOkO9DmEwD1jSTaJkFpU5F/Pwm8cNMtJ8ZalU2JQV+oAgCnjL8xqnjN7tt3pSWtjVudnZ3HCrhnvLPPWP2c9fQd1jeEhgyqe2Qgy4ho6V36eHoVM0Sw+8t1NZkHHRPvT7Ir5usb3dxNf3IBH8K7Ef///////////////////////////////////////////////////////////////////////////////////////////////////////////////////////////////////////////////////////////////////////////////////////////////////////////////////////////////////////////////////////////////////////////////////////////////////////////////////////////////////////////////////////////////////////////////////////////////////////////////////////////////////////////////////////////////////////////gJJxKbb/aSWPFhD6lgAYIiGIQDZi/wgMqogc1YLqQ3FpP/pM6uczvzGIJgGJoFW3EIjvqWyhhrc6zYkwlArcswLhfRszbU9p93xhUkkEXqSu43J74o2GWyyJioisbs2ak/M2Ms9XtW5zOmyl2fbtG31NqrflwIAyDIsHUDwiopHlFLvtMVBUc1N14tGDSbWpctbUT60Zx4+k+TbKgAJxKbX+2SWPorkwWaBcqTyPjQnxSPMqYmiAFmqqCysMwY6UqMGOGXitxmYa6EHF3WoO+HOMRrShko4BLGtSYlFOtBftNL2XFl27NYdl2rOnjniLGwy44Q/pqfBKHCMMipdSNmTWi7zrsXVUGcn1GaKaDpNtTt99BSlqrXrsum7VKWqm63dSV9nWkmkgtaS6nZKtCt7qUy6mWtqndF1bJIpvqodvcwHkpPRKbb/aW58QVMOAKpLlJGmRyb68wagQhHlCx00EeSgTMT8rqkTV75yVap0/HRWmk0iGNA5E+CRsBSh7nmSSID5zVJEOd+Lw0wqd5JqrSrU3kPxsaj0Gwpj1AEcE2sgGFM8mXi6U0GKistny5MjNSDTY0dGcXXd2rspCtr9moos7UEEalrQSUm9NTs6TKRUy2ROuk1FlrTSZaJkaMqdnWTU7LdFTpqSU6CnPomDUWRY852dSHP/74EAAAA+QMNNrGdLerisqbW8tbdYBl1Gsaa26fhep9YzlbyQHGndrvbJKvkLLHjAEae6Bpbh3kqGcF2iUKyi1DDy9cqpHMqnMsnk0xCNeySzREFy7cibqGGLfTidxU7F1Ps4a2zw5hufjWUQn45U1KNxCa0+2Mkepu0NxRVZ5MKkpv3f7asXss6/OYV9f2vlhr9dwx73deGq4AfqD7NvGahaPM7+txVvck5BjT6ez7oW0DX4e0n9rtSG9Nbrk5P///////////////////////////////////////////////////////////////////////////////////////////////////////////////////////////////////////////////////////////////////////////////////////////////////////////////////////////////////////////////////////////////////////////////////////////////////////////////////////////////////////////////////////////////////////////////////////////////////////////////////////////////////////////////////////////////////////wCVW1Nr/bJLAIwFqbojkwMND4qBIUNTC4OcKDjyskVIkNAx9YeeY9KDlWaixeAIdbqpeW0GQCYZoqeSD8jizBUlEcmzxUqrnEZW3P2woIwVpLiQJAsEPVXPDlGUFzGKMolQGSAViGamZxJSBYxdTXXYvJLSNyCpFBj6TrSdJaGlY8hVQRetLpsgpanUhaqq22lWta6kWSRoVo0ata1oWW9a2zNrWuHjc9/BJLPEAZJLkcv9/2lmZ4KIR9S9WBOCEESgoq1ca+gSRC8RCSZHATAW4jx6JHPBI0NekNPShxkHDhAFSiZWGDQcCbpRu0nm/8tguCBbux6Uy9SlgcOtweugqSb7RqPAvF4fTpJAQcOowAmRubqOLOLPl5aOqovsmSJio1M6CkKB1NVXZVkf7qdJSc0U7u5xc3dFB061rd1WVdbXoV7e36aaa1pII2RZFSCzjKY2RQY0WeQnnbphABRuKbf/aSV8C6juAQqEbxINizHfBgQdUvumQjasUFOJbJ1LMgMzq4syCUQBEXPLrpoqSxGg2kqgmUrUOQFhQ+RUM6U5lcHWp6Ju61Z2YpKKjw3FIZkt+Yp5QQiLnymL1SvP3aCRRCnu5axwwq3/lL5286mFS1f3EBdWL8+v7YNMb1jJ/5f/dka+QJtMf8nF2isrZuEhpnVqHh4aZ7v1IP/74EAAAA/8KNPrGdJesIWabWM6W9Ocq0+sY0t6iy7qNYzFtyAm4ndt/rJK0ZKJkRUK4gllENFlyi5JOEXnTRAoMPF3d6hSqZpIwG09oMCOwqSAUEaa5VBFiL2NccGfQbft5mkIYmIjLNgqo9Eub6QymHIFpqCl60Cgh7G63JPF6Gc0tLUztV43yI81TU1rd6IShMLUwLflRv85uKHS//5xG7vY7q4rFirJhQVsbv+fJ/uJ6t9mP5uBugbvD//////////////////////////////////////////////////////////////////////////////////////////////////////////////////////////////////////////////////////////////////////////////////////////////////////////////////////////////////////////////////////////////////////////////////////////////////////////////////////////////////////////////////////////////////////////////////////////////////////////////////////////////////////////////////////////////////////////////////////////////wCWmy9t/bJLBRbJdYdMEjQCiFZc1poJYmU1AWMX618CBvOz2H6ghip5fSOrXSpTEdhh1EHFr8kNlipfcmIkgBviwjAYJHpu8tayi6/cBt/Nw6+8Tzh2cpH8hyzHwSBFiT8zkUn+7yw73W7Wet/u52ZpOX/pg8h+0g6KEdSbkK+/isvcOUr6bFkFifO/+bv25ftjfcLoThXuqt6F3CG/////////////////////////8kltt7ff6ySsjEF0OKg4AgLfCpX1S2KgTTZS9BVGdhwKsv5k8Vi5rY/ZcZtC76wy6BESKve0VhoAAw9Qx4iCaa7QWrEAYKX3AgqRx9r0DOXEnId7Cl3Bs24MppovKiwan3v3YtXrlaxX7ujmsrO8+Z9uCh/HjvNNS/O7ltsety81cHzfV1bD2AdPw6+t/05L2d6cV716X4/5epmFioCU3Gn9v9pLoLICllUGGzITFspLAuA28ae57JCBA4AYAtSFxoDEN9LWos8RJx02JoUOCLFN63jRocSniztxtD0+Kg4Vtr0y7MjeOMQRco4NyIqZGJ4kCeLwIOYkVNy+XUWdalZMmpigmZIrYc1Z1BRlQdB2OWX0G/V/U7t7bM9X+zItTW2k61H0VMggiybJJM66Ka03Y2WtCcSC0FIzdazgaaGP/74EAAAA/6YdRrGWtuuCz6bWMybZNYr0+s50tydhlptYzlbySXI3v7/tJdEREALsWiMMTVGBq+XCk4Z/EMwcBVBrQkSmq+KWcZEmYcDF0aUhJc2xlDhUNsTHVuEQi1WOMAhxm7kZOgeJ0vsVHRiMseWrDE3IrUpHqSIx1DFJcsAoY8ykXiaXEDIxMzNK7psbImCKKiapM1WmmmitjtSlsv6m72/fXR0qmUq7Nrp2QPM+p0jy0XXpppJPdmdJkFMt0HoMt3ZaamTOvOp4YNU//////////////////////////////////////////////////////////////////////////////////////////////////////////////////////////////////////////////////////////////////////////////////////////////////////////////////////////////////////////////////////////////////////////////////////////////////////////////////////////////////////////////////////////////////////////////////////////////////////////////////////////////////////////////////////////////////////IBbaT2v9skr6lkEgk61whyVAkgwgK9xMzeoRkIbQEBf6cVpUcNyhl05V7WQNBSjptmflW6MKKdixVJc2WyGmN3NpkblsiXVArj3Hmf6FRCG0BsmA7yDEsOgEuH4kjhHKpJmaZikig6bKSpqVUgpmUtSmWg62RRXXUm1ut6kn03Zaa2pWUk+hd1oLepnqpP0l3XWt0UG71r00a1LWtF3qM23SdnSmlP///////////////////////5JKck3//1klbIgiFBRYot6B71eKvSaSqLRAwAOSa2/pZZLthDDEtj1AZQKgvZHEqDETQQLA4NDWmMA6Wy8MHlHZeQQTCx0ASQUHUwasvNljUnZf2ffF/7j+WaG/flMmhCPMPQ/VxxsY40OVFlna3zHLLe8q2xAMOka+CRlJ4p3HjGw+KiMXY0cieVuLVMqZcCy1vvB102WCCBQoAE20ntv7ZJXwJWF1XPL4UYqhho6lRA/CaWxNNhDkHFPlFJW8YPjWb8Z1kNAJVl9GmrSZfBqJCcsYFQQUCnisZ8TG4TXo6WXKgS6cxvYDlsbsVn8kr7W5VORhhTmSGPR/kt5V/nbu93ea+v+85BjlvDvecz13LP7rfge6tftlg614/W+L3bye/8PkuM/VSrMCeHLhyf8sl56Qjv+3ceP/74EAAAA/5SNNrGWtuyoW6jWNaW5JMo02sZ0l6TpXptYzlbwAUnHd9/bJLQo9pyIcEwC4Rbh/odAABayPIdtc7qkoqCZdw8A3Q6H2dI0zrvLGUwGlZK5jX0qjFFWFVHD5dFNlwWQCo5m/KfsUrWIIlchmL8XgOQsSHaF6MxkEqJ2LIRoLIbDIvGSBoyLLUmpNaSluyBBmKZmdZNPd1NZNB7PfdSS07LWpFFqk6lXUvbZajNlkNuPhbdnrB/P6b/4EfKnt+yU1mHRBP//////////////////////////////////////////////////////////////////////////////////////////////////////////////////////////////////////////////////////////////////////////////////////////////////////////////////////////////////////////////////////////////////////////////////////////////////////////////////////////////////////////////////////////////////////////////////////////////////////////////////////////////////////////////////////////////////////////+SU225vv9rJYNAy2uAjJQQSCAcIOJ0CEAQAOiPAFKsRYa6MANuys4x1ScNSl3Y2CAEce6ZhoMWJ1qp9RoEgC8W2kIWGHgBrYjeMZjT46h+ah+Oztm3GH67LqWcVSdfCTU9NT4X6Xde9rVWrU5XwzqVNYdtYgdJYHgyLg4HR50w0TtTSx6Vy25PcpoGXcjrMD1/QhpPxn//////////////////////////////////////////////////////////////////////+QC225vd7ZJZQBkl/1nji5SKElqNQAECIxoIt8X6ggOCdGjHi5QaOT88zmYYTTGhIBp3hIjapxwIxJXMaa3F32pjgE85bOVrFXnaDDLLGCX6eR04VnA8gY/A0Ln8sday5V+pr97sDUMCVP58hLtbqXIebje7Cbf0qPguW5p2WvtrQGLdt2uQXhK734cK/REvbf8xABKkUul9sktUENJUo1s0BU0EyPs0m4SjToRJMclcq/hZZnj/NENGaAHLl8DRwsBQzDC/4mLCPOoc8CrWyyHWLIge+1Kdzsfj+X2Mrt1/JuMTliCZQ8SeTVu4d3yvaz3rD7+Vf985uX6BBSq46B995Zyen5dxvlHsHqz+GAzeX/e/PerdrDz95Qsu4ak3pSVTMTTlQP/74EAAAA/8K9HrGdLeporabWNNbdO4rU2s5yt6sDJqNYy1twCUnFN7tY248RVojgvoB9M2AuQDFJprBCUQ/ZQqpc9YKQHRUGGJSkCX24BcNlTVEFEtVGlppTg4sCAhA7xl+w5dONobCWtHFCpdx2VMNazKZfDUtiVqM2KR85jOtg7LPmnR6RWeVML9juqlaYvbpce/rdP/tLH8Iae7WU3eGc/P1bxP2qrvL6/V+r7GUPZk7rWEn2DdY4ulY4AW8lr////////////////////////////////////////////////////////////////////////////////////////////////////////////////////////////////////////////////////////////////////////////////////////////////////////////////////////////////////////////////////////////////////////////////////////////////////////////////////////////////////////////////////////////////////////////////////////////////////////////////////////////////////////////////////////////////////////////////////////wCY3E9rvbJLAQw5nxEUvCIAFuS6qgxaAfAaBl0xEFn5a8OEvQ3rokKmBIM5j10gUKWWRB0OMF3i7zr4lzUfYcWEQImqjROPT8ghylkEsi0xZqXjg7ykNBIFIYwYQcREIhay0jMyRLnug60HKzQ2pJP3TdqnSd01rWpBSlXQqvVRbRRQ0L1s7eu7PVXq1utCjdGtkTlWO3r2rIYmo8Wm1t7k///////wSUnHf9/bJLHS5aQ5bkiLKSUQ1CR0RcZjgNaMIFQOEFzUuEZlWNJBN1IpS2diiaQQQQkIrg4ddICFTpKFQECtAynEcGtxIkpOexgUM3YefRuV6HJW1qDpDF3hi0puROMTKdlJJ6THmOHd6zxwyxr/j3u7veAnwv3VwqoplrntXet9QDa13MHfsJ0601oeVhnt39xjG7qUQK2aNafrgskmNyXa/7WzUolMcGXqkg6cu6/AOsjICDi1RZajTkoEGTLnS6acenAsGpY9/VgFbCyrZ1a3hHh1m12rPa1Rw5HDqHA5o3cz+GGvw5A1FViMvu5j+ZMNRfSOD2AxS1NjhDdi6ZmxjNmdlMkZIoqUyKTsddCip0VIrMkNSa1WUtlpM7rdF2Tdk1umyaaCSrJMrXWqv/evtW7JIJmK0U0VsmpWugiqyDIrnjrJAMmP/74EAAAA/5K1PrGtLcqMY6bWdZW9TFm1Hs6U26h7DptY01tgUm45f7vrJLxBKhNMpkK2GjnU32mJGn2zjoLiMOy5EpbsDixFG0wc8ubF4Mi8JAgAmCoIHgWmW1goLAhoA27ElqTt9ooLGu7ZzfjdHGt/uv23nLM62UqtN0fmR1LE1dr5093V+b5c3hl/e7vGKB1Me5nizNGTFVoyIZcMEwtcpkSG61iNBIquQYkUjYubiot/////////////////////////////////////////////////////////////////////////////////////////////////////////////////////////////////////////////////////////////////////////////////////////////////////////////////////////////////////////////////////////////////////////////////////////////////////////////////////////////////////////////////////////////////////////////////////////////////////////////////////////////////////////////////////////////////////////////////////////////////////////+ADG3LtN7ZJaogPbqBBmqo6IisOMEhAOIawqmwBfA4EBoGOPu5DWzimCYQnVBzpovFvEinxbeTFynNTuhtskZea1A0XE2ovYylLMatzK7QZ28JXlE403sI4i44DhV5fax3yp9n8944/z/w3W1n+OXL2G/+vqUE1ejOXen/bf/Q2aZSCPwmtOr3k+3LLPfl9M2EXbRDlAsegmnfJN/////////////////+IkRmaI0f/7STPEOGIDwAYF4g4AdFYmgIQGpIp4oDntgFQSyMgSybczRFkWmtqAq0qPNsWnWHLeoTwQQRupE0qAu2LDEvZUu8Fq5h2JW/b+OjUlT4v5DkZzEE40CjGgqCQgQlB4MzziM8foRoeYXMmGOawUhxxhUlNPe6m9bom3u/Q/93dG/NOs3/M2V9KrfTQ88kU139mI0JjJVHOMPRpqHu4/ORjACW23NrvbJLEgoBBd2FinoI8RW8iKI7obIE0IXJY6kUhi4bQ0pzEQYbj8NxWGi8ycD6uYtsHBmiRKUXCEani8roKKnALNrHrERcmPTtSYnJrLMTwToYpLkiOMcAdgA5mAyCSQTRus4yKNabsf0FL0FszKWhZSr2WktlqTv7LzBNaD12qW1d0l13aqtfZ+mylWqt3Z3uvZbstNJKt0Tgttc0PP/74EAAAA/7ZtJrGltuwSV6bWNZW9MYo02sayl6WpQp9YzpLySUm5dbta5LKTKIyNHrqVh00tE122ERgblmjQUBSbgOCQfBZaYqATkrhYQ0JWxWKBRYUrI0yCSQKky2koqWBCPfmK0oqBM8sdWCI89mqWMRfkglMYoSg8cEMhjNxSEHKoltse152jRSNlwocsk6XT2vtWZm/+Yj/+Yv490213t2Nhj5p1Np8MRa+6mai5Tv2wy6Yx126KuKc6uGTb4bJ6WcMpsth99PpGBE3//////////////////////////////////////////////////////////////////////////////////////////////////////////////////////////////////////////////////////////////////////////////////////////////////////////////////////////////////////////////////////////////////////////////////////////////////////////////////////////////////////////////////////////////////////////////////////////////////////////////////////////////////////////////////////////////////////gBJxubX+2SXgNI01Bh60bk/kAYhCBQlU6mK6QMRU+iyn1RqcOUBI0knIfhF5e5QNd2ASACDizYHvacoQOA4q/jklgYV1dTtxsjcopDEAzTNHRsSeLy/djJ33nTnRquyCbr6x5lzHW8cOXfwxxwnODSaddAaP87TbhTt2Dmg/wIzJildsyn8aqnXGPj/y1zVK4/KpZ1NcDZfvS7Q//////////////////////////////////////////////////8AltuX6/2yS2CQa/y9gYQeUOoh8u4laAjbgjQiNu4W7jM8HFS5pjp7tu5KZOrICjRaMUAt3XipBGhQWfyIEWDt4s9uB3Kq8g/BZDktYi8rel/35qxqP9yi8os1mANpEJXbz73Pt/XM63ceUk7HJ3wJcM7v372sV/MH+riP2ruDzya+zvZI2wRxpllWLwGcV1pEa7P81/0QpmAApG3d9/rJLeIStlEiw8iQQmL3JLgwBqOBBSMdIuomDWo20rWybMqiCUbcY00RE5GFhV1rgGBJnrkXwoSQi1lwy3ZEsyMqAZ6KP4yyX1Hmf+LQ7GLDs1pVK6luSofyCrW5fvX85nPGvX5PzONz4Jv3cKd/ouX53KD5+HL5z6Est3+/PDad9ppMf72H/142M//t4MZz74Vv/74EAAAA/6JVNrGdJeqYpabWctbdUZm02saa26eRXptY1lbySkq3f//bJLDwcAsmBAlnx6aAaGWdF7Awxlo6AjkAAy4yx4+50pMahnC0Io1+29oqApdFHwHALehQImAogSEiUYXxUgWiKZcIYozWgfx9X7dKVUEZlMoi1HOPT2TRhG526sWx7zLdrV5zahfOFiKwMyylqs/cLV/y/2PZ5rQUXM/VrDnbY/rXx2fGZwJulWx0eLoFrr758H///////////////////////////////////////////////////////////////////////////////////////////////////////////////////////////////////////////////////////////////////////////////////////////////////////////////////////////////////////////////////////////////////////////////////////////////////////////////////////////////////////////////////////////////////////////////////////////////////////////////////////////////////////////////////////////////////////////////////////////////JJbcd2u9sksDBiKNyDQ0MNnlYMsAxqlpvoLArjQwUmYQgsC9CsErPIR5hIWPtskYkusKk9EF9oMzcPs8ccUHgB/4eS8PZ17ZmljsPQ/Vzxo88b4+koRB8GDLpKgUoCRHsRy7L6aS3TTdHrQSWZM60LoKdVS1rQp17Ko6luit1smySCtF7NU6mX+gq9ab2WtN3prMXaYuafdjXPvsXpzAiYSNgc////////BKSie/39sksfHQFuGRITWSGNyzH3QnDWYocaF3GtjwGHKZcECAJGtUvkv1C1cgkCamju9auw4W0FDNBIkiYkKVgWAyhWA6BJWGVyNmWbmMnpH5fWghqKjQiOMeKxkDQBtE4FkO4wQSSRW62qrdJSKaS3WzpVrZJOnamteya6mbrZaaC7NZa/U9qlK1osg7PugpNq+kfdlUaO96mTZBnu+1taK0rqUcYJVBJTkl/39sksrLCkbg6ItsyCAw4ZS6UBRhMQUUH6IgCYqAZs7AVADhkisFJKB+UEAwNMKADATwCoNHZQeeSdFh0mb19FzDHRpvQLSyV1mvQ6+7r2ZVDbZ6sDY16CCLEqpVQT0t7j/38bGeO9561W/8rV7nl+MbSO+OkEi6A6q2P0Q4lLyPtZ8Xr5jP9/aosskdp6n/s9TF25CidOSVvHP/74EAAAA/7YdRrGmtuwaV6fWM6W5NQr0es60tyUZWp9YxlbyUkq5f//tLdDIJOwFFUHeAixQsON2IBEgpIqgjqqoUA29pnOVOaJerHfbWRPQtdFmBmtlgGnugbcZREiQKWaUiw0GmDDzX/WSzd/JqX22615Za7dOlwpLHOZmgGWSA5TxcYuqNzVJS01qQSUqnJyJ+gqbXZSf6nU+rvqqUggpSSKCD0K2RXprUtNJBNVkmQUggqqtC1kbJdbUlUHoopOmzKQrSO0b0IosE////////////////////////////////////////////////////////////////////////////////////////////////////////////////////////////////////////////////////////////////////////////////////////////////////////////////////////////////////////////////////////////////////////////////////////////////////////////////////////////////////////////////////////////////////////////////////////////////////////////////////////////////////////////////////////////////////////glNyO//+2SWMltyJBeNEc73MYVGWVFUoEKmSl0CEwQGdIiOcdZ5FgIyu97XGhuVKCDwIwGkywWDSIkWJaq7CX5QXTWfEGvjLyWtqaue7W4nA2dqKTFyg5Y5Lod5UZJILnauuc1jrK9reXOd5//X8gkkmJjLGRKEnSHW10aH2isk8TGnSh50brFXOjQqNaAEnDwFVStI3//////////////////////////////////////////////////////////yAEonNttY24rIkCo8gOSjRpLeumGJyA5xQhkzhUxhMzJ0uRTQ+lwwgliL8WnHOWkLk3kAqkl8hDRFSVsvUvSfBINTV5hGLMhCIhTXHihbKmn5Tcox5TyKOzmq05Umk0WOxfC9ljnlN5TH2r1vVXHffzu+BpoVCN08sWpakOJSwzLTqTqiErXqacZny7mnnlQ6KsESHzAJpYWUEiS24lft/rJLAAMWmsXpNJwu4ecg+rGIUl0tUokwmMUEklDHYySIl0GM8lFklCvK0xsWOJFSAcFfcCtMgykfp7iSxYHVyAlMn7ziVt9ZncAz9+J09StmShMnmbmEYvdtYV6Gdtcwyyu7/P6gUz+Wnq7//qv/7w+12CzoefHfNtHuVLJnwbZbpfhUKrzO/D6f20DHUrVv/74EAAAA/8XtJrOVNuyctaTWctbdJZo0msZU2yUBWo9YzpbiSW2ndbta26+YiqW+g6LXIpiQCxi/aP5I+LGLcQ5JqF7YXfRrgUyW0mVVYbY1Ruuo6ofAQqGUOw80BznvdBpj9PUvIXYXRGp2S1asWg+nvUHaQeMUYjIRYGBECowmJELHk6k1znc4uhykJISkVmVDD3Zuv/fehv9L+jG9777PMzvOMP7T+Y0qaikB7nMXqyGliAiNoLlVZbh4r////////////////////////////////////////////////////////////////////////////////////////////////////////////////////////////////////////////////////////////////////////////////////////////////////////////////////////////////////////////////////////////////////////////////////////////////////////////////////////////////////////////////////////////////////////////////////////////////////////////////////////////////////////////////////////////////////////////////////////////wCkmld7tY27DwMWSqR1BK5vVl/WGIJk+AiN+1CkZmRDRdyQJdQ0MDy+aWtF5eOiGyOxLJnIiOSsZeGFg5ERAN3cGetGRjKIevUM9du552JdMzhqkTDIxJUqA+BxGxoXTRRxa51kWPJIG1We3V69bW39/13ZL0P69PZkqe9TK/Vq+ui2pTJKQpOebQycAgciFlfA5YKb//////////////////////////////////////////////////////////////////////0SUmldbtY26OLRzBi0SyEIOMZBMfLjlUSG8WHnEpJsSWjksfSATILaEoIv6woaoKXwYokiXVIjG7Pa/+1b4W7TZn3PFNzJdZtU0egmWztitekpxMeRCwPnAOAjHhATli7HM6nGTpyJY1W+Z/p2N/Svdv+qt2XtW/XW6PTT/mnnzD0U4555l6nnFaOexS9jHYmMI0BJSacu20jbjRS7QGQoaLiIZB0FKmUBYREBrq+SINWAIAbWGh6lqBhaMoTKe61mFgiy1SHE5DRGf9ai9HMEIAiDjwZOkSFAs8xKYkcPzEtljUc6aUSym3eqR+1M8RCfKctfrf4/rDLDXP/Dv4bthcu+syXWTe8VuJhRxyTWVzx8qSRGly7glHlh8qsV489HRqanZBq//74EAAAA/5IdHrOdJO0MRKfWs6S9Jcx0msZ0tyM5XpNZzlbiAEkk9ttI242gJ1ZkFgEPH9TaaOMgsRLdwM09cBfESQZy/igcUM2yApbbwjpACTrVGkimQXFWS19Qx+CwLRqSEdgErzMWlJy9hsYj8rqWpbHYw+85K55u0Oz89SKLripa2QBq6G7+rUf9/6/X+++qn/q/6v3un4kKuac0TmtG6i/76ZQ6fhpR7yDrtud3Gr3Uf///////////////////////////////////////////////////////////////////////////////////////////////////////////////////////////////////////////////////////////////////////////////////////////////////////////////////////////////////////////////////////////////////////////////////////////////////////////////////////////////////////////////////////////////////////////////////////////////////////////////////////////////////////////////////////////////////////////////////////////////////////+EilJNv/7ZJZ0hGiEIBQIcoOgNIgEpTeUSLQWnIEYtMFB0z1DQaGXXHeV3OgsxgSxVAC/bswwMgCyMv0RBk9g4OX0RubqUCzECDdVCIDC3wlM1L38+ipJ2zM0lm/H4xL8V9x/tW7/g7hVJ4OLBf75B25VvM6sjz13/7kKt3vfn9ngky27TcQseY8lbupzne7qaSWD33MSf/////////////////////////////////////////////////////////////////////////////gApuKbXa1uRnyAwvGreWlUOSedUiwoaPYTFEQCY8bAoquASE0iCyxS7rSI3GIFSRDGEfIi1hMxIIoFRBnnYed5GRs5JyjJH/4/kJmpa6s5hSVq1vW7tJSRuityjlnPeOGt/Xx1rlX/7hQfvHKrn3nf7u95Kj+LpVc5GyfkgKBxKXAzxQUAYdBEA6Azgiq9SVLpSUAJabc1u1rbjCkIEF1rmJQbYSAUt4HFA4Ay0lGEMwsGHFEUTJ4oXiYAcW0y7EEx+GluLGd6XCIoHFMvuNgh6fgt212lUA1vYXVwlMVx3H6CV0NXVJJKGKTdinYzLa1JnljlS0mFzl3PV/n/hz5dmbaYDrAzjalKtXsQN5AnNbE3PsKo0XjKLxV6l2UWNSP/74EAAAA/6ZdJrOmturwUqj2c6W5L0o02sY0l6p6rqNZ01tiSk23Ntta27GgCMPAMGOQ4uqUBhwKcCzwxswTlhC6rLmMIc3DLStgAjpPqD56G5tAmW5UfjkBqVtZbm8b7EIRpDNw4GARhkYanlsvNA9DegyWRCKZ7wMjGXy6ZIA4zUxRNDizM2SQUp1JGbOipF0UE6DO1aK07/atLs7K9af3ZV612VUyVd/e9S/9qSS9NVFFJBJq3Vd0VIKSspFKbpqNVVx6f////////////////////////////////////////////////////////////////////////////////////////////////////////////////////////////////////////////////////////////////////////////////////////////////////////////////////////////////////////////////////////////////////////////////////////////////////////////////////////////////////////////////////////////////////////////////////////////////////////////////////////////////////////////////////////////////////////////////ERNEREaPv9ZZZUIymQFglMwSUZ6MFOAlOYd4IDVErAoGCAHJdJALKzhZHmU9kNYAbiW0QuQ0ZyI1B49qsJZ/Cmf1XOgVR46KR/5ZjH49RxWpAFytLam85XKrU3VbDINYaqarb7exw5XtW87mY2B0vLaK5I3WlATAgxjg4XEgABQDTdED8WeLuppmBLtZQ9nFK////////////////////////////////////////wSo23v/9bJK+KLpcsguCFoBkvwUQIEZAgacra0OkqFs1Nm5oxPmHDaAsDVSyTfC4YLXVEExgMPMYHR8YMNAYILgp9oqgYOJp24O6u90XDgDkC5UD7OJQbvyX9Y00JwuY8z1/cN/reudv6+xU6Lh5xmtaKtPFeX9znpJvim83zg5RzOtt+1mCtLfWEqSsCiOWd7mp2JZmsYZJUck3//2ltbKQjkoaAsuYGlsWQ9Z6DaAEo0tLQvVUCgGHHEBRKGjFK0c1KVIr8oGmsEUqXSMBi4jpKYMwY6MBiZM0pPtUhzpKuWXTMDwxTQ/Sz1yURiqX00yw3NioTcNRUUDMvFwe5OYchPMDUl1LZR8vpujQe7KZ0FtWnu/Xv/Wt3edXZBnPIqWtJnTSekggq6CBqpNJbJLcwUm6qCKzd2l+y1EWGnGLoP/74EAAAA/7JdJrGNJcva0abWNNbZLNjUms6U26chfptZzlbyAW23v/tY24+KSCBaY5EVfoVW7QhCAmGI48tOMoM3cZMlawwaEsUZq7YqxAeXmgUlazAvi/SwilZENLaJyFoyqTR5L6IkABCYHEREIHcaO0mD2yjleWcxq9lfMtVFhpHb5u323heor+yYIvrdvZsJ7ftYp9O2lbTzyBOlZeXbi6FF6y6HMcydvZG//////////////////////////////////////////////////////////////////////////////////////////////////////////////////////////////////////////////////////////////////////////////////////////////////////////////////////////////////////////////////////////////////////////////////////////////////////////////////////////////////////////////////////////////////////////////////////////////////////////////////////////////////////////////////////////////////////////////////////////////////////////////////okpxubb/WSVTsCFa4HYC6zi5M/alaCREstyDoAYyqRQSdd0CsM7JjWVRsMJgScSFfQvpCBkEYISIBQWAwJKXaTeYarXdOCKkcvjENv4+kMwqHIkr1Z6dY1DxE+KR4FEI2BEAjIZiKFiCnAxhOAUoCCgxhOAlgkohgv4lAwYyECZQY3ZJdZxNS0EafUr7O7XUkldC91uvZU5U6d2U6lKe9fdBlpJp/SUpa7o3QprtshoPQdbK9mTSVUc//////IKSbe2+1rbrcBmhlQKARTKwW/FQSgtTgOEXezoZFcgeY06jyb1tDxJIRjdMREIdBlHGAHUJRgYLYswGI8rhBVvxYEIDh4kqgjwRqSzMRprsPSaIU9KVITGHhGNAVgWD4iJmONIiU0YEyF0seYfnms5zoa6nfmdPTq1k3/qv+3/o31/T5x9i561sznIxV0mkSMykOtzKAxJScbu13tklegkgTzERAANBo4sfBidSh5omJDiQoqCpoDhJBL0u1gzJrjK+9MihoHCqDltnMEIAkQ57bOlAqy3rpLiQh/BN5X3XpIrhL78ozwn4FldzruQ1Ub5WOcsyPmF+rdz3cxvb5rH4d5ljvncMe/UzGRMsrT9fmTCVHP/7accy3Bgee0PO0scj/af3sTPpJfSNLe3x2w8/ztP/74EAAAA/6K1NrGcrcx2V6PWM6W5I0g02s50k6XZTptZ1pbySk45d99bJLBCEsyZEKF+lDEORd9A5rAASpUDjBolJsePm3nKSEBJysFBEPwS9SdK5URptqw6IBlkFUC36X+qmyxodRCYB+mQXJFfaFR2Yk40/Sy2tjhley714atm1+/7+PP5+O95Zb337Arz9q5fZvaTQ87WhVpoMJIAOpgKyFqEkUKhgKzYsRKgk4OvICVAe////////////////////////////////////////////////////////////////////////////////////////////////////////////////////////////////////////////////////////////////////////////////////////////////////////////////////////////////////////////////////////////////////////////////////////////////////////////////////////////////////////////////////////////////////////////////////////////////////////////////////////////////////////////////////////////////////////////////////////////////////////ICSSU2u0jbjMAh4PCKQLkpjKmCDIFDhQ5q7Uo2MRACgyxyE+J04iGprRoHtjr2sAIiYS3wGQIgyyygrAUn3jn6UVSGjptGksqjMNvlG73ZDD0P5VbcawobNuKvxzPne/3mFTHneb/nyL8L/RZbjJBAaGi6weXS9pVVBhg7XEfGtVcaqNoREu9J5AETcUPIF3Uf///////////////////////////////////////////////////////////////////////+SS25Nv/rZJW5iAtVIwolMiAFCc7MWL9jVBEGl6SiO2FhGHsSA17GzuRUYXWytcCP7XEuXobQZAKMJ9rqc5ppYDlynBCwZIM8bEuS6sutOS70D1JfG7eE3qkq53tYUMV4kqlLTjsc+/ekZretvq47/7or+9/+9bYOvMh8Qkh83DVcf9EWhY2jmr3O6y5jvbZdkqJLdbc3u9skrcxR8eGQwMg0ftBBBdoddLbgUlPUmBIVw4KBIBh9QV9jilCIA98bkMFwMyIQhqRcjChYGrG4KPyhzyUL+pHnXPQuxamZTfluW6acsfAM7NTVNSfmvSXYc3nUyw5j/5567jjLKRohf4P/D/jGHo0Qb9Wft3492a2v/aW1GL6gV2xtYR3yCf3mbB/UYnE6/0gOP/74EAAAA/6JNJrGNJc06V6bWc0W9F0iUesaylyRbJptY0dtwClG3v/tY3JBZdQZKnenQuIdwCiJgp9JBGMylwXC8oLi3Z703GzAUUDuepSr1TEa6gALmPqKsSEdEwIsOAqGrpFljIAMJCBh13DT2UyS1TUvKepnnyMZ3+U8rv4QHKJFjPbu4Z2MgMJUDsdd+GNST8j60e96zIBDpM0AQKEI8yGxtdTkK7HGV7Auj/////////////////////////////////////////////////////////////////////////////////////////////////////////////////////////////////////////////////////////////////////////////////////////////////////////////////////////////////////////////////////////////////////////////////////////////////////////////////////////////////////////////////////////////////////////////////////////////////////////////////////////////////////////////////////////////////////////////////////////////////////////////////JKUkT3m9skrYzCGR5AwIACAgaEhDcZBZ0JvGtWlYOihggjDiz3se81IZFev50MFiwLFXWWCIiEh0OraNIYYalc3F2FKg7TdEniSNjRKfUeQNS4OklCClRINRD3C+XkF6Gm93a83oufdz4/E3v92Zr96/7/Ta3qS5NuPZ0kTGszV2l+jL+zmblrPnR9/+Gfj0T/////////////////////////////////////////////////////////////////////////////////////////gEppK7baRtxyC1QkAs4PKUbTpKApWAo5wTi9EWkwV3FB9TGDXlZ8ECYdGRrAGlPGs0WCoHXB0A1RUKklAl8gUMREu1SkjBgYv1DknjsQwq0tmVY179jOQS6gudd2EVJyZ4xD6AHeX72AcV2qq1re1K1qbWB1oLm1GZ3SODgsIhQjXaZPMYGCxhSGiiCSq5E9ttbJKygCsC4jomSJQDRGpIbDJ0eR6AOYBCJxESZ2XYdxuwBXUH3JZUX+PBxGCgZkAOAwem9AbJYUoQ1eECoo4b1oTS8I9Q17+rP/bqIiHlBwgeCByl1ejHKc9bzh5023SyMe9G9eqsY29EPV0b1dX00e3vodOOexxltbG1d3Vu5h2/Znn2OWdLuUJlZOP/74EAAAA/8UNJrOmts3aWqjWs6W5BYpUmsYytyQBFptYzpLwAW2ld9tY3I2IsCl7zINLZy5I1XiKqX4+URDQeIjHTBxSB5el3Bgcfk7SIbiqHBlRbdG2cLABMpDRmzPlFioPFikGMuC487651YxhKZFJbNmxUyvdMDUvpnjZZSFEzMFJJzxmmynQN1mbdTs+ivr97frper7+/39/popMzpMgzHHTuZoCqBKVEhBWsstL1Pim5o///////////////////////////////////////////////////////////////////////////////////////////////////////////////////////////////////////////////////////////////////////////////////////////////////////////////////////////////////////////////////////////////////////////////////////////////////////////////////////////////////////////////////////////////////////////////////////////////////////////////////////////////////////////////////////////////////////////////////////////////////////yU7JXP//tJK2IZFoCVqmBaAYWwdBIIppkw5ELLQl11bi1I1Evm1EW7mjirmPUl6Sloi8Dwu0IQzCBZwrVA7iwY6r6EwFQ82NK7RQidlv9u5RbC1qmx5TWcbecd3QT9b97/lm/3Hf6qXbP4XLOuXFERON7Fr0arLI+7dufNvVZR711nGv0JLI1f/////////////////////////////////////////////////////////////////////////////////////////////////////////////////+gC00p/trG3C96MKXCLgKktwcTSCIYCIXigVqKSyHc0hpIIeCgOSHkh+VRaRJBgowCUiTKClyPC3Q4cMIOL7jStxiHkfhELELN13LEzjjKu42LlLqkx+ngCB626mHfy1nved3L9VfIl7kpqZZZMUPv4pe5VVPu8RBZBYizz5c9c7YL0IBNtub762SVU4tQZEBAFBhaRfJHAWEX9LUN6gPFA5eLCQE4blPueyyvoYfytTlr0e0BGlyjxoOKLWEgbX1E3cpYfJRADAlAl5qlaXPRF7ENxizL5j7dety3n2T2M9YXTBRckcbV2+nov875mtJt9/3pskHBdjTfVWe+YT5VX9stc7X3AhX6G/8wsh087u694v/74EAAAA/7IlHrOMpc4yQ6PWM6SZCgiU+sYylyIJDo9ZzpJiAUmlPttI24gWIoi7weQXHijUU8gM+icFjroVOVDqPgBEpdtNWBDz+RMsdGKN1Miy5RgG1tS1gTXEkZS2N9k7KeDzPZPuVRFkr/U8MPvnCNxrDC7ErPJ6O6us8gajxk2BoqabYIWtrxymWsX6b0MUiMuPjTUPLRFxXMFGP2Ci1gckMMubU56Vgz///////////////////////////////////////////////////////////////////////////////////////////////////////////////////////////////////////////////////////////////////////////////////////////////////////////////////////////////////////////////////////////////////////////////////////////////////////////////////////////////////////////////////////////////////////////////////////////////////////////////////////////////////////////////////////////////////////////////////////////////////////////////////glNtKbXaRtx6xhiYaYhK8POCTAoAdMQCNlouCnUFgHVCD3uvsBgY4zGasTilK4aE0SLM3ZOh6imqZXTc3WEQFOdxG7JPHNQutDlHQ7kNi5Zu6ppNS/KqWW4VX1pbmq6jbyoZdKtF7oHSafQPuGuGOe5TrbCLGM1D2NeTbsArLjGtIoH0OcQrCSUGP//////////////////////////////////////////////////////////////////////////////////////////////////////////////////////JKbjc/39skr+gkI0gomSIVCgsRHHAKgIBpDlUIWC4QEW42xL8DH6jU4r8HaCkwVNG5iSfyVSf8ANZuEoLuRfIUDKtzyzl2UP7qQ5SutLa1ShorEolWdRtotqbv9NkB6o+scghevY/uexPHhRU/h5ixS552BV7ipJhc9UtaFEbGqFwEoQFQQm2077tI24/oKDNCxBhe48EpygsDA1ATTUAxqtBdZcBgGKkYwxJYExsZFMdvNjSnZGShFfwyHEkQwSOWIsKMkGXNjZqosc5pB1BOT7WakVq2K1jWFipK//7ESfuXU+UDqYpRgzGrbQbngzXJJWg74rnFGTSaGvEk3CwmW217kgB5mWdoa0hwgP/74EAAAA/8IdPrGdJM1+T6TWc5S5G9j0mtZO26KhCo9YxpJiSZI3v//bJLJAYELgJ03w5YjBGCzIKecFwsPAbICUEIudFhAyBGB5p8mNscViU3BBEFBl4W2TqWI9rtUd9I1HxJEuCFAxlKsMtLjkFPrIodqYU9nC9uiqT97tWBaDeV5goYSJmnIaC62kGmtKzSaJZDhW/aWJyqnrcld1zFD4rvaeWcXj73qHPQA//////////////////////////////////////////////////////////////////////////////////////////////////////////////////////////////////////////////////////////////////////////////////////////////////////////////////////////////////////////////////////////////////////////////////////////////////////////////////////////////////////////////////////////////////////////////////////////////////////////////////////////////////////////////////////////////////////////////////////////////////////////////////wSkmnN7tY25QAwdM8RjiCM6hC4gXLTXGjgYzAzsgEtS1Dq2aSB0KhwE+Hi60h5BQiREYDciYJmoqdEk4y4sApLRZ4JYVDDjtbW1ZgKZgfCnt1Z21Zo5ztWLz+mxt9U1jj3W+c7qvf+8H9o/vruKskGCnPrTlGWPZpUTjt/SYSu8R1D79TRI4v///////////////////////////////////////////////////////////////////////////////////////////////////////////klJNK73axt10iUUsQzM8uCmsX2QhCCrci7rFRGBhheoso5LjF2YcFBYUoe8rjtoSAoUwYzp01B0KBoRTWOlUVv4W/7VCmJZ2NenbSU0sO0NmtjPE0YscPkAfAmrujMYYrn0HSpp/Pt6PpTM3/b7dei33+qav+3T/S2umajK5x7Kk5j6jsfYyaiEjAF+rxQAmm3dvtI25DRAgRIFRodA9qEIKIlgX1QWU7FngTL3DLkg4BRLZqT/EkKXJYy9faAEEg38UuZ86rfIgowOkhJSIQFF7B5MdWAPTlMF/cikfkUCYzde5Ul1fdaQ2aro01/OGTCTUeYOh0NWobFDdqP215Mws8u/MZ6oApJJcnLi0VOkiITGHFWmAkVP/74EAAAA/7W9FrOWtu28Q6PWM5SZFQg0esZykyKLMpNZypt0SSonbttI25GACMF7FhQKOhijaLIFyFzjIahCxy5DEi7a3/CFmvGoFCwQSy2OtaGCVxqBzklEgF3rUUDbqrONJLpTpLMnP0Cj1PSaXNAhqW0lLKsIpTlNyRHoQDhOHIE7MzNFrKSVW7vS73XdurvVqpJsiupT97613Wiqv9VKmu1dm3Umgkpug10mQv3Z2stGb2/1kk3zDOvjM////////////////////////////////////////////////////////////////////////////////////////////////////////////////////////////////////////////////////////////////////////////////////////////////////////////////////////////////////////////////////////////////////////////////////////////////////////////////////////////////////////////////////////////////////////////////////////////////////////////////////////////////////////////////////////////////////////////////////////////klNtKfbaRtyyBlAUQFShKEgGBCaJbxm4kOCjR5YRCLAg4FfEtWhXFIYfUwduEwGAAA5QiDZOKDLGZg1zbd1HhIxMRrYyIeCiZ0srXMIcmqbK3uvbsU1u1jboLL2zlXQYHCIEHoeschiXiy1NOHa/Z1judSXET+PWsUKkNiQDQ6kcYeZPHVSLHFV//////////////////////////////////////////////////////////////////////////////////////////////////////////////kAJRy/3aRtxeYydSkwRLQrgT9slmS2yHFuJCMFYGXmABK3QOAQQFHbgESu2sC37oIDQKUIg1MWHgVZIdzzAFftf70OS/EcDcG8lMQpI24s9TVLVy5ZrauW69JPy50sBaEDaCyln7BjBpuWHoq6h7D4EZPjzrKyyx46V0KsU5KA0ZXW91dBtVIheXWAS3Gp/9rG3YLJBRIBEsCQByqCsBpHAJByS1MdFBGcCQSdMTT1lYxlTOpAirogwAoZSIIn2IKAoSCVNwmAr5KSVUVM1xGCAhYrC1iGHmkF2QzVm33BTyg+JWcJYWHsUUrNRZ5zuiK2d2f9q010b//7d9P/vP/69v391c+zWmTVmmVYxVVHNdS5xQJP/74EAAAA/6IVPrGcpM4kQ6fWM5SY/hX0msZO26PhBpvYzlJ0Sm5Xf9/bJK+pZklccQEQAxoGqyOIEhRY1ib7jJ7gmKaglSPe+lMSGXtFceejUICF0Ja4YOk0ISwVjfxhygsrgOCzzRlVmll2ECyO1jVk0/cyzjlPUzu0EF18gSQB1GAm4WNFUFja8mixJz4AaWmS1tpYDCkWS5nceWpr2PaoLlxrBVqFBpKTJL///////////////////////////////////////////////////////////////////////////////////////////////////////////////////////////////////////////////////////////////////////////////////////////////////////////////////////////////////////////////////////////////////////////////////////////////////////////////////////////////////////////////////////////////////////////////////////////////////////////////////////////////////////////////////////////////////////////////////////////////////////////////////RLkkc//9sktKWtBRhYS2iOaCJQARqQgMSwBWl5WHICShUSDohIKHTTtY5elsiiQVIXXPxh1h6NLxQlpDT6dNNa6RCg4v/BEMWoVPWpifv2JnKOY1pdXu53Xhe27S5hwFnkCBBLFrvyi1KppS0OQg+KLW9yLQI5cMPZU+x4rKFyLyqyc6DLJAW1hAU////////////////////////////////////////////////////////////////////////////////////////////////////////////////////8AFNpP/bSNuvgMkR7CIB1H+SAVqS6mAehkTTB4GaUFy4/DxCKags50W0U0lkLXFflRFY6KUEtzSVkb7vuI8zKYXnEILlEAzMzfpr/cMzyQkCs0u6hAg0fq1k/p65lK7/X7/6+/etU/pbbX/67qYrs65Fw6rCYKUqsqGWMPY03FERIzNDWP/rZJWwBeBgGRDAhgGImO8AcRaBomoUtyJA6qEbuM+QskpuRRt/G8nG4qUFoxIlAalINBFskgmTp5ogOMoGskC0mPGnXadWbdSIwzap84tMwrfO4ZU+rsswElRXpE3J57Lofd9SYguv3zOPrc5nf/X+Cv6169dF5Dm6z1tB3kv9+prW/atOV3ZxGv/74EAAAA/6INN7GcpO10zaTWcqbdKFWUusZK26FJKp9YzpLhACMzQ0j7a2SWYSXSIDLFrGogIC6lYEFl/jAzUx0iGQMu+LDnXXyZ98dmtZ9XKYSClsMJ9tyTrXU6OLOJI0GsSij8NvKguXv5U13Hfan5V+1rcfvc4+Q1k0xLCw+rvkWVr0vlcM9RJu9v9rUni7e9xZW+FNme5X5JHpxE/I6Roq8qQyRiPNb//////////////////////////////////////////////////////////////////////////////////////////////////////////////////////////////////////////////////////////////////////////////////////////////////////////////////////////////////////////////////////////////////////////////////////////////////////////////////////////////////////////////////////////////////////////////////////////////////////////////////////////////////////////////////////////////////////////////////////////////////////////////////////AJUbd/20rbtQqCqpJjBdE8w0U1OwuAxNPQoLCEmaN+DiJS5xbtkJxou5Rp8JhugF4U/iFASPL5GWgKAonKtjhZtUUhfwgnIyk84cmbVeny/uPcMyZjiUqSiDHoKUKHUZV07pOY0irYy7qzlkzO71760XXzU6bf5u/12/vp9SNz2Nqi7OTLUiU6UUxUWerF8EK//////////////////////////////////////////////////////////////////////////////////////////////JCbjc/+1skrSxwYK+dnIaqFIEIfWESnLgP8awoHl0EAy34PWQ+JuQPPSXKauxtKBOxfjphyT1l0WPy9MWCi9IcCHCCeScGblyiO0GeF2xaz2QOPDwrFQHVkQrHWZ5FUiM1WqiJKlVaRrqz2chyO6WcvWaxHepcybM6M9mVNlK5GW7kTWZiCF8pApMZV3hdTyViUXy6Jblk3//tklXOBDiEpf4wNNYhJTMhpTAQXTDpdBG5PcQnpcQku88ZSQ3FP1XDiPeka7L3oRhUIOSoHv3ttFKWvLEk6MBxoyNFR5sXx5GpPK5ieoo5Zu6le8rsxRYYzv9/v8vtVUNNrTVV30VJXMXoo0LSVQKxiM2S2ptVW5ryDjaRAhClJP/74EAAAA/5IlHrGcpe36QKfWM6SdBwo0msY0lyNpHptYzlLwAWpJtvtI25OogNqYTrAF2kkwgBgGoUayT6CMIQmozFtRZV/gIXAp6rpEGOErQiW5jBEM0JzePfF1tvK4E8yk0AlV13gRwGRk3kEun8NRKhnaCrrOctdl9yvT4XamNSphPTyT7n/fr/6f3nvdZj87/T/2Zuq2M95tte9yXU9fpvgf2IDuRrPGVHWZNVb2yV3/////////////////////////////////////////////////////////////////////////////////////////////////////////////////////////////////////////////////////////////////////////////////////////////////////////////////////////////////////////////////////////////////////////////////////////////////////////////////////////////////////////////////////////////////////////////////////////////////////////////////////////////////////////////////////////////////////////////////////////////////////////+SW5XN/v7ZJZ0sQZ8UGKjSLiSaqYqBA5R4UDGT1BXgQ6NVlBQQpYYsDRG6vIyynIjzVi5iTT+iwZd7yKaQ0X0f5+nsVQMPHlvLTtT0po6fGK8u0lyctxjXNVZuK7MogjtzX7PfGr/mdz/X63+9dtrWvD3W37Dv/6h3fACX9xRkVPwd723WR1y3v3c/P////////////////////////////////////////////////////////////////////////////////////////////////////////////////IBbkm/21jbkFA0SrhxRtar8su4BchXRxqtVIwRjgsSyX/tDbqpSSUNcQBvE2ZyBVCwT0I2JmBgsDAmdBwFm7AS97U0OZzT7j0lPLIDopfyvzLGpGtfVpN2qWR1t7wzy1nzu8cOazuVz1N/bqZjo/hiPkc0wdaTuQUQ3nDVt7khY763GESnJJf9tbJLBAQMkS7YCCNNQXJAozTIyoYxo8GxeCwAOrEkeEDo7mv6umGYzC4khcXBUeRSYALHoBnbl7BRIdVWR0Ch549KIym1apt5auZVNXsuXMM+ZVrvM8P/CtMpK6Qw9195/PPevtKR/78Ozt/uc+11Q7Sq383+E+qODTaRU4fk/cHwtj0bY5Ne79v/74EAAAA/8IdP7GMpM5IQqPWc5SZFUf02sZ0kyBBDo9ZzpJhERVVNHj/+2SXg4lE1HFPpZRcOBU6AasBcT7KKKCIT0Y41AQQyuATJmQ6X5HjgAgsKOgovL5ESThKZrDSugXnUl6zSFcR1NZl1+QQPKoBpq85RamcqTHtPhlE5Vha4ZQ9j5NlMVW6tMWNpnXNRRZvUYeVUabYKsONQJ0Ghe9wSNLQwiprzgXI3qYW/////////////////////////////////////////////////////////////////////////////////////////////////////////////////////////////////////////////////////////////////////////////////////////////////////////////////////////////////////////////////////////////////////////////////////////////////////////////////////////////////////////////////////////////////////////////////////////////////////////////////////////////////////////////////////////////////////////////////////////////////////////////////wAo23dttI25sRBv6FQUehdhKhDuxUWDMy8OFQyQLRWDElqOglNbDZECYUHZO3TEvIjkz5IMYCDix4JJyBIoSFqxSNfCZIHxS5vztWFQ9H7t7O9lXrWL+7G9xyRTvAbHFxwBDA0sOIIoXPaXFLva5NTAOVdGjI4oZGMULrRQLoU4ahwfC5PWq9NBP/////////////////////////////////////////////////////////////////////////////////////////////////////////////////////////IKkje//1sksqTsWGAIAPcHdQl1XeARA1YWlTiS4c4eFclaa83jEIs21iRKwUsdCASS7N0toAHQMeg6XJzl12zPoKEzDxU84+/b7ORfzoLOdNqVcxyvXqay2MDDwaW5wSn8fsrLWKMU3LPBXYoyLFY6sfHho8beYSwoYMRgJLDCguPFyBFE2MjhjBIAFE05vtpG3JoqAID1NioUICwMUjgZvYugVhP4/hZRoCJFmOs5bQ+fFmQtz43SigZlrqp9MkIQAiKBAYmEIGKAr7VNEWlBoJtHw3hUju7dW/zOX36GYzzr4yScws7NlV6yJaMY3H63GHWSraNypW+0U0QscQYRdA+gi5CHYq5kWtQP/74EAAAA/5INFrOcpM4ar6TWMqbdD9f0ms6E26HRCo9ZzpJiSUnHdrrI248YXICzZ5APILGpKL3QrKADIhRJJilBFyOEPKpgjWUVNYxoS+pK3VNAdJVy77nLQRUgdIN0IQW5ULbu7wMQPbib3Gn8sxStN09qxQ03MsMsMvpbmDiGAdRtZ38Y4gXWhwUJIrcBAOxssafJvoes4hw5yQwt4WDJNwge4CiUaok0wBjAaJf/////////////////////////////////////////////////////////////////////////////////////////////////////////////////////////////////////////////////////////////////////////////////////////////////////////////////////////////////////////////////////////////////////////////////////////////////////////////////////////////////////////////////////////////////////////////////////////////////////////////////////////////////////////////////////////////////////////////////////////////////////////////+gEk45vtpG3W7hDkhUJANwJKbqXkLloCwxywqVqPynjBBQILbc6ZMr+BYlXisbUMZcXDgJO4GisBKpDdmgiMnNajpAxw/BFcw5jAlFQ25369mxiWZiNjCEMCYxjrKq6J/2RN/qu+9rMud2/31//p/b3ol1p7XNPQg2jTsMsNwSVADlB2CACH/////////////////////////////////////////////////////////////////////////////////////////////////////////////////////////9AlySb/bSNutNLVrYMkM3UAHCFAlXqFrUBuZpmvwkylCXOUvTKA1hQAtm0ByozATPodZ4Iw7FoMSgQHJvIXpHluoJxUQGVAFmpqWJyeoYrnTVa9T9OYCGIiGFzpRHVE6/19//7pvp03/rrppKy1VTVdtfb1+TRDbB2KczudjlIWMFit2BcQtVCSSk27vtpG3IdJSQSCMCJzni+XFZgreW5SfbmhmVWVKRkRx4QiO0kG4LPYivqdj5YBLNLwtRJQDisxMUCLgI1iQ18bqWhKmOGpTHuS6H5NWi17HOkpcKXPPlbGoxiF3OgyGzgAeh5IGmXWbbGUSj3m3ITdnOObiDGhm2aYVyCrRgQBO0dP0kEv/74EAAAA/8IFNrGMpO28zaTWcnbdFxo0nsaK2yJLFpNY0Vt0SZJJ//tbJKo8laWfBzVKwdcuAs0LEQAmMI8cSY3cQADEJJJzhYLlINqjLqtZGk4N1lgEBKA2VjRtRvmeKaqJpewA6ZlkHLsrG7kpv25bjzeHddzy/DP9179k+w//7q7YjmT3d7rFnzOE53ss79Df3++zqnfZ/Pt+1hi3RBX4sMImd+vXRuCjNLya/////////////////////////////////////////////////////////////////////////////////////////////////////////////////////////////////////////////////////////////////////////////////////////////////////////////////////////////////////////////////////////////////////////////////////////////////////////////////////////////////////////////////////////////////////////////////////////////////////////////////////////////////////////////////////////////////////////////////////////////////////////////////yAUnJvvtY261RFRfZZRmoPCJgW7z6CqEvFTlGxuQoWogm4YCi7gJi3idRf5Sp4E3VKAuC+6VRZ5rTZmqw2l8ERJBBgYyIYhoeVK3Zo4tDtq7ZpLFNdVUYo5gOhGHDjqnoioaVPrM7nf+nrt/9NL6/tp/dms7tT6769loZNnXMnFHdzj73MOPLGshh0w1RwGn/////////////////////////////////////////////////////////////////////////////////////////////////////xABM0NFjfaRt19goxZBLcZEgILQr0fku2AMTwAGXRS/BwOXsBCIWJikSZl+BIlKhEFCAAYKUlCQwJImXqDzLkoLvaXOMC1OOdJgDztMxr0tNhuW4Y4CInOYYxAxyS0Zraa+Zv7NVVo7/9e+11p67L/0a6l9mv+131ZMtykN2KZaq5nxNzkiB3cWZSDiSUo3v9tK27Ehwl4LFOHQ8hQBo5cZTsFLWmhyHtxgaTNJnGixgwwDFqhf5U6i6gZkwqHyXTxl/S8xaZnbsBYOrYha4TXTEwlXy27Xj9WzOVM/56mM8qCYKkraU1ZqJM4mOdbqSJIxv3/Sn1bfTvX9trdGb01frv6qS9yNe7FnJc7IRRM7ohcDg4P/74EAAAA/7YtJrGTtu4+PaPWcZSZBIgUesZ0kyKbHo9a0dtkSW43v9tI3KssBPTrCrCUohCKLb0SOywdEhaTSWsoOFQmsxgHAP4rPFGQtRdFO0vKt0RDrHlY9aPFLIZInukIhOVKtARRgH4oBmc6ORzVSz21jYuOTNNGlgJggSLGs192/ed9p2n1Xt+mepn0/9qd22Y1JzVVTFXImux05UOMQkxJEPdEOZc4x9HNRC5A8IpYHf///////////////////////////////////////////////////////////////////////////////////////////////////////////////////////////////////////////////////////////////////////////////////////////////////////////////////////////////////////////////////////////////////////////////////////////////////////////////////////////////////////////////////////////////////////////////////////////////////////////////////////////////////////////////////////////////////////////////////////////////////////klKNvfXWRtxR8KkuyZ0IQDoAEKYgUVsACGFTjSC9q6gERrcQGjNsHjaaRGQTKbM4TDEni1IssIgo0yNfjJ35hqlazefw6k4Et2NzF7C1etaoruesOVOGyuJw+Jxhg4anBqFkJvV64fSu7emxQCcpDqknCxdzGrVOtKjH0HBuwCJOC5H/////////////////////////////////////////////////////////////////////////////////////////////////////////////////////////////////IBjje+usjbkAogsBLUosgkANGgsVRKAI+oGGCERDAYQFkvo76VrvAIqHgUhIRYpZaCYt8wgoFL5LwllmuuKvdGZk0abV1TiIYcpJDMTlHu/jScq2v13et52fchwqSj2vbFKFLetCMy0Wexx99kYdddP3UR+0Wt17yJaKLbDpBYM0AZAltt3bbSNuLAgYiwctKZFCcQUoAlw9I4KMU0DAAkBGAjtAwarvEoAN4Z4uy6IWnIYk4TGldEw51hYelQ37BGWpyVou7rTgeHFjTay6O4v1Ty2l5+NcsNjh0sYMAuMJqNJyHOeZ9Zq3ZH3XV9vv1rPn72bpX/zG0VNt/7WvtXt0/MeiP3OpWVOfvLv/74EAAAA/6WdJrOTtu6GVafWMZW5EBPU+saU26AZDp/YxlJiSY6nv7tK27NJKJ1G+QDhQ4l1hIJCsztwEKYgIKFLwjghWC68RZ3ApiGtjSThC/U70QAsHEUo0/BoEmKY2rS2JnVWo/7vjf7U8MK0ovyu1bo7F/KbGhc84Ixceevure2hNHOZTFc812OY37efojtfv9/d+zJXRe22tvz29EGhtppEyUFhVf6Yi4ID8GGs/////////////////////////////////////////////////////////////////////////////////////////////////////////////////////////////////////////////////////////////////////////////////////////////////////////////////////////////////////////////////////////////////////////////////////////////////////////////////////////////////////////////////////////////////////////////////////////////////////////////////////////////////////////////////////////////////////////////////////////////////////////////RLbje/39sksFDJG4AxSgACy44lQHDRkBg4FHlx9UoRKtbSTf4LqqLoaEorAY0LBarJk/GwStAI3enRrg2EOtKTwskF7LKVQNcwp5Z29HrfLdifu5TMZhiewwy3y5hnvn/l+sO1bgki5BX07rJZOTWRxdBNrQo2K7UoY9ba0kCgo6fGJCAvjCgv///////////////////////////////////////////////////////////////////////////////////////////////////////////////////////////////+iU3bd/97ZJaQumskMiBwRoxkRLXYICizVrFtx4QOWYoAu5R0ShqmNLGQKa3i7UNiIIwZUjbOwiLeZirKzKPpKp1M4JS4WkJ0ya93e71z8/1uXLHC0eMgki0cebZ+jPtP2Rv7Vomtv06tbo7bPo1X1Squy1bfVHJ62/27Pyd9LPyZQnkwFP8vNEIkiIZtH39skuwCFcw4odckcKNVVR+EkmNpjaNObC9gc1/WxMMhJAV7ZhcUMKZhhyrWnJYLECInfabEl1Jgv5BV1nhr6y+iqTENQ1IovKKatrL87Nemy69EUpJyyQEZpDLzjHeptVFntZQS1kabRXGXmzD7DTzNjnsU8mbykUHmf/74EAAAA/8INJrGNJM4UQaDWMZSZENM0Ws5E26G7LpNZ0dt0AY3J/vtI25JAMGBwVNuI8UsGzBhEUwgLE0Ll1qagaqgqtxZZL0EDSZEaQ4j+PuQAC76DzOkb49ksaR0Dc3sQfFRAoCOsdEkjjRSkr2rdipaxuZavVL1jte7O6NsKb36j2/udUz+yYZNMxmVehoujpNqTVSLcMIlhtyHp/////////////////////////////////////////////////////////////////////////////////////////////////////////////////////////////////////////////////////////////////////////////////////////////////////////////////////////////////////////////////////////////////////////////////////////////////////////////////////////////////////////////////////////////////////////////////////////////////////////////////////////////////////////////////////////////////////////////////////////////////////////////////////////////////////wAEmldpa2kncLeQEbyK4FQofv+IBuwLDIhNaQfQkD5mJMCLiv8ZzOaMEWlB6N4GPDFVh2ou8UVITliKdlt4hep3ulZVsocOU+c5fyuyqbrZXruGd7Dj4SHwfLylIZrcOJs7nL9dl1qGE/T2n0tz3pTGsTc5wqK2Cj2NYv///////////////////////////////////////////////////////////////////////////////////////////////////////////////////////////////////////8klt2ba2yNuPUSjBdUPEEiGJioSFCIgOHDRhgJCpI1z0JDEUNgwFW8Q9t4YAqaa6Ec0IUnHdpWFhwz9sO6W5XTK4DeFPQ8xXz/CPYV/rfV12opCIHWIUjI6oiT5lFVtJoWb03orOl1/dvly9Hf+tytvdTGBJNy2QHR4j9yuAPMuu0hAuCT/vG/hRSckv22sbdeoZIARSP6qgLeSpX86qUxgqIhhQUABpHkQSWPSTI5AY6WhGypajeOgn2oeh7HmMEQ9X7k225szWv7QXhHHK9JFZotTlaewt7s3CY2MY4w0AYNnGIqnOYc7uSZEX0/f20+3/an//9/Rft92nf9pyn5ph6rNNRO6JVzJ7WItOEof/74EAAAA/6IdHrGdJM5QQaf2daSZCMg02sZ0kyHJBotYzpJ0SU3XfvtI25SjS0YE/xPwPSVCqMI9F2yZNXaOiLjiiB4DIqOxR6DMif1KWVQDVIgoQJUMiCmLJILhyFwMhMYAKAmSJiBeUjSzeOyKznnLZm197dfG3zWfLMt/thxpiUvftL7Lr1P6KG+4VWE0Ce+djh5cyKmqTrE3OYcFTzRqkLrRhX///////////////////////////////////////////////////////////////////////////////////////////////////////////////////////////////////////////////////////////////////////////////////////////////////////////////////////////////////////////////////////////////////////////////////////////////////////////////////////////////////////////////////////////////////////////////////////////////////////////////////////////////////////////////////////////////////////////////////////////////////////////////////////////IhMzRkWP/rZJaUFBgQcx5wqKgcYsgOKUHR+Vwja4SVCHYBEEiJgWEKrCKgkQ0uKP2/wCXgYIIBqIw6Ijq9mdxV3FSqZPvKQuJOaycmR2aavS8p52xnd7lznP7vK/6EA2pznvJXUbOh7rfbrukbXMQKmztTuloSLHbkLVHmC4NuvhKX///////////////////////////////////////////////////////////////////////////////////////////////////////////////////////////////////0SXJJv/tbJLQBgVKx3D7hFyoGUAkK5EWSqAsoRjqSBAcDxuik5wvt4KEuGzqjQEptqrtcd9bC9INUBfNdy19xYKBThr1B6GBrNHTY5/lrm9/cyz3uX1NMWqYsQ9xwyK0GThURPTfc6gBu1wCxNEAJSlBIgwdkjQOCgDPxijDBpoUe9y8kSSXIntbZG3KgKiisl+ApqDAVEVS/TKQPL3iw4cEsIBDU5UWkx6cxb2W6z7LQCBGgLcnClUQWU2J6ozJGQRyPO6dQS1GV8qSXmXcL/MMfz/trH45R7BTXyL0fyt1ldf1VA57H0DP7i//q/tim0f+1v5UTza05rS5Oz7rV5D/7mmlu03oApV1AP/74EAAAA/6INFrGcpO+O0KTWcnbY+Yh0GsYykx7BBpNazpJkSUm3drbI24nOQpCiT5QeMDTDh0IlTo6CycrV8ZQORQNdkSB76HQkw9jqsUTTILap2O46tRFFbTNU+rFSUtPhmPHwk41Pny/V53DXP5nrn/Y7RRW9XvKM32jcvmSa/v3X86i329jf/QeJ2o5DX+v2Ly7zbxIrnzvtp9jOKy/XQryqt9p1/////////////////////////////////////////////////////////////////////////////////////////////////////////////////////////////////////////////////////////////////////////////////////////////////////////////////////////////////////////////////////////////////////////////////////////////////////////////////////////////////////////////////////////////////////////////////////////////////////////////////////////////////////////////////////////////////////////////////////////////////////////////////////////hKTjd/u0jboQW04ZJDDThLJoVflBKRSqIMMetE9n7GBZJnjkMOco2jkun3cNrqlQjFZjEV/s/JlkzlDGDEy7QaeTQ2/Qu/IM7lnGVU2XcP/SF1UoTOGwaJGfX30n6No11/vSuien3/X2/0S///5iWbdnse+1TTVKmIq0NMnuhjHKczzBsb/////////////////////////////////////////////////////////////////////////////////////////////////////////////////////////////////////////////////////////+ACkkrtrW0k4BQ6MKMMBENupEAiGLGAQi/alaHIgAssIw9lZ4m7HUrbFu2TK6L7CINmi5x4BuCxS3DRmkwwjEIBH4VKF5gtOX+ay7GdPZtZVb/MtWeZ1rOFM2SL9uZ0Uo0LftqrtU2b4sp4sptq7PRSo4t6W0xW/5G3c5CEwlpty//aRtwRFzB6BAGIRCUwcICgUtgv1QgIhQSlAUah8mEbqwASlZ4cMiWGcYh2Ls5gQcFQXG0930YSytDgmOWgVlTXHRpxCqfbeOnefTWdq3hUzz5r+5/lDcnxEYo0/9Lb9nvaat1W6Fqui3apPK1VOjidKt+1KmKLP/74EAAAA/6INHrOdJM9QQaPWNZSY+UaUesZykx/JBn9YxlJkSUo5dvtI244CJZAaBxR0pJAcOYQ/YQeNAQOSiAgRH1CenHHFWJVntZGmotzwetDEv22FPBP5kC0Gyy+jaYgPRoYmYEAamAmnD8PUdFPTn4VcJytcsZV+Xc5e/XA0Yc3WuQuIvJkLOK6ryO+ixroYKVUJWwpbWuVPuDz8xY94eFCE+v///////////////////////////////////////////////////////////////////////////////////////////////////////////////////////////////////////////////////////////////////////////////////////////////////////////////////////////////////////////////////////////////////////////////////////////////////////////////////////////////////////////////////////////////////////////////////////////////////////////////////////////////////////////////////////////////////////////////////////////////////////////////////////////IBSbl+20jblkKjT3L8F9h7KHFubGC1g4PTlHiyTMYHg9M9krUwAElvF7TrsyFVd0VMggFtQUk8DlQKrCz1TGeaGpM5oIAkWPIzyQ5Tn02WNjk1Y1+b+yiwlpCdMosOkVyUdZ3BNCz6UrPXJmqj6VVCrAiLBgWDSEvrWhR9bBkSAFD7ULFxX///////////////////////////////////////////////////////////////////////////////////////////////////////////////////////////////////////////////////9AKNub76yNuQQBdpaFh5e9cCIC2lYUdwQYHCrBoA2jpSNGmAoCOgGTPFkdmnK7lKSJcBHVRUYKZmx9ZjuTKTxZKDVKAsccmoOUV3A9WW9ppf94HXMEw8F9xV453oTN0bLlIdFTX2E3WoSq1ZVZuyldqtEuMDqg21y2jjTBGQCSkrbbG0k2iCAIIYQPLSLlGAgYaV6DQyVWNKNuuQgU2OMvqtYKkp0d0flMVB6wkWrY4NMPBp8yRkEALvqSFFBLQczk1PyYrZY9u54Uff/eX9+UXvbOsi2gOm7UqWZU5xdIPITcNd1hFDLuKtiofF0Gk31MNGHb5V5p+D4fcJP/74EAAAA8ZaNFrOBtsiKzaTWMHbduNO02sZ02yn5rpNYxpbkApI3vtbI25DQQQleJAqpJsI1NAQYByYNTB8qMxIOwczHXQ/rL4HGURthrSx4qsSE5CSYpKSpk+FjstcZmpCJI+AmuDqAX+BqWF4TVrmHcMP9kPNKDFHvdTpId759vfjGZdKcfiFTvvdv30O/GIvOnl5Uv+tlSa98in9uZVu8tn3z8pSPzvfpIZ7UlRhX///////////////////////////////////////////////////////////////////////////////////////////////////////////////////////////////////////////////////////////////////////////////////////////////////////////////////////////////////////////////////////////////////////////////////////////////////////////////////////////////////////////////////////////////////////////////////////////////////////////////////////////////////////////////////////////////////////6JTdb2/2kbdbsKqFlmZIjQJjHUInCoAwQDcBjuuxIGkACXGokIpQWrkKA9WJFtdhCpxGJPtBCIoKaXtfZyVTOkutRxlY75k8Fw/TRrlWxfrbpbJY04oJjDgiGCxjWq/pXr0/VO3+yPbb+36Xpt0e3+/obbt00VGOmHmrY89nQ6h7m2cw5y9pO8JEuSSf//62S2yqQACUJGzqBmFotQKDKYH15a1hBAZVQeqV+3SPP4QHtDQ5qtSBZojujQjNB8Duo6zQ5ZFHcfy89QWIPQZb1NC7UR3vDVuPuWpoyyxBbhuPCn807UIZ+g+5SJhbwRjTOmTRGCIoY1Ka1OZsOKGjcRjjQDZGEvjDDjGBEkJXIn8iD+W5WytMd73YZxOpflvEHGCOGsdl7jxeG3EfxyIxnXi9/OMYf+rFTCpn2pSUl7PeX9qXL350/a9vO5SWK8rp8M6e2FgQOOCKri5SkgEjg1IpTsVDzAScb2+2tjcUPRvLsF9X7K0oZJwpZtGLcNDAJk4mEiRnkmoc4LNalGnXToT3RmULTMxmS+qaSGLM1glBHfqs9WkNsGgM7ppmbg6rOVcsqSV9sfN8lD+QJdiDkQlSstmj+/yQhaNS96khHBLPmBBlv4KBIEwoUDB1N4vqu7b93qd/4f1qxE3/hyxK43G7dvMQjih6D8OoGPXnJDbXbJfYmsS3XMrF5+1iP/74EAAAA/5UlFrOctusqaqPWcZW5SZA0GsZeuyZZlo9ZzlbgSW23dtdJG5HUEYCSNHAiVQTINtEIQm+QBIjw8LFsRDCFNFUpPBZplN4lrJoCYE8ykxEJjDia677M5ZW+2sog0dSKsKmziOtaobeeH00r+1FaKIwEra/80o6xZzxwNxmeuI1pzk6RVA6VEaQx44Fya1KkwBCZN5BQkFAo0tkXKpFwqFeSsUiVVXIvtZDOmtIqsCezNFJSps8ASm1J6Rwa805Wb1wNcsRK1V7Xncq1XOpln+GOOtZXM+Y73S3N0HcO1vy1e3+srvONCekN/aI19mve5jO3Gdf/////////////////////////////////////////////////////////////////////////////////////////////////////////////////////////////////////////////////////////////////////////////////////////////////////////////////////////////////////////////////////////////////////////////////////////////////////////////////////////////////////////////////////////////////////////////////////////////////////////+gEnU79btW3EnSxKXaT4d4WGUfCBG4EIQOSSLWCDGE0URGK0jEHoM/lWVn2ht/UMC8pCpGtB9rvr6atDij7SIOlKsx2p1KtNyr+v/Xb8u1y5hSTUadBtZA0ovcZZRlgLeSNVgStMIUEkAYYxGjbcAY5CYDA1HgYCWvnYhDT/U3auN2WxWtPVJrVnPs7d2capx6FRAI/ioqSKH73irUIYNacUTYl1MrY9KwixQIDqP//////BBSTd1ttjacwjCbCmpcTSdXKPCm1CxE2C25luWripaE1nidCqBoF0q13UjbXR4ZMwVGYq6dOy6As7ky3zYlcr3PWhoMQuZbocR3BhQXta2xSE9ZW9XXZzoT66USWVBiibi7ANwTQBMAvDqDOVplvXqlWY8N/u08GK+jWjRdU8XFosmYU8K3hYtuF873a/3mZYPBI6YBUNui+nQa08d0jSRsV5+6oklON3b7WtuPAYASVgQqBYxJtKeGmao3GEwjat4vG0MGgo1ydfcAEF8bT2hUcqKVDoDmp9s5cOJOfCq8BsBRsEnACmdri/4Ye7udPLd4axxq44Y2afL3Sqdyr5yqvXxrx2CWBLKS/X7KoXEdV3d73HD7OWOO86spuWMgcDqiB4qG9bbnIRc63QqTZTnniMs422sx2lkOHjijVP/74EAAAA/5NVHrGKLc0Eb6TWc5W5I9A0OsZMu6OxVo9ZxpbiSW25vtba25FgagA8NrzsePCIDQh5YOOrSxemAgH6C7GtylLVohtEv5CSrEJCQXMYGWDJlWvYq56evs/8RFvHoc8G9QMY5GZGcQWnVW9S23TRUpJFFj6JiTKykR50bgctLqRIkaTK0zUvG5iibpOkkhqoMrNXvYsabQt41LFsc2KGtSxyF0GxpxhRrnvKMskV1UR/////////////////////////////////////////////////////////////////////////////////////////////////////////////////////////////////////////////////////////////////////////////////////////////////////////////////////////////////////////////////////////////////////////////////////////////////////////////////////////////////////////////////////////////////////////////////////////////////////////////////////////////////////////////////////////////////////////////////////////////////////+QE5HL/9rY3I0W+HQmnIohCjSSIdfCAY4awYSW7SNXwShMMhhezFjG6URkMilrSE6wc6DgiIpmKJKm6b8BLmWu2FCoQhFj0MWdOGnH+Z7VuXK9TCmpu45fzlLDVmGq87rPWThV30bPLoceZ1oTM37eGGWFz8+c5zmt7yxwy7vmua+8EQ4BAqGhztfTvrIH735RLy/QkY16XLe9zRZa1f//////////////////////////////////////////////////////////////////6JKUb22tkbcHFqkPTxBUGEKAhRhEMocrYmMlSvku8wMLBrmplFF4DxkUTRcEvCX5RkLPv1dQ6LkUGYuyZ/HXji7HeRqNDBl7uTNHXEVsW0Wx8RxKS+zVjo4nGY9aSqTi/qlU6T42G7Wd823+vD+vn7M+P8bYX2xv63sz7V9zUnqRWZN2fxvfQYNeOm1+NnHVpvnJLcbe+21jbijqCEaFSIbsB6R4FkSAgwSFDE3U1hCB+gANkMiKwOgvNfiqzZkRAoR90AgOQHXb5CBqa9qzXE/Wiv+r9TQj8YW4clEosUneWst44ffxs1rVPP8uatZ4a1ZvVrFWtG6acwv39yKXtCEWeexdhBPvLJJhRuhitItS+kBFUlS3SgOnyMZUDhQTDf/74EAAAA/7KM/rGMJc46Uab2NZS9Ecg0WsZwk6D5Bn9ZxpJgCUmltbZGknOCqSGAVegGEiLkER26hzQdNt2Eg2qAUIVGZcp3MFw2vonrSMZULwdwLEWQ1ohMzlnLQ7D/M1WGbE7ksBzVI24pTZ0Vmns2t2MNZc3/6r2//9bx5u73ChhGcVlt80MOsDA9gK3FQ29gUcZJi6LDxMsxT+zSYfHpS88WYlV7AxNCxJA4Db8p/////////////////////////////////////////////////////////////////////////////////////////////////////////////////////////////////////////////////////////////////////////////////////////////////////////////////////////////////////////////////////////////////////////////////////////////////////////////////////////////////////////////////////////////////////////////////////////////////////////////////////////////////////////////////////////////////////////////////////////////////////////////mImaqiPH21sksCCAIqQtmkQLcNgl2MPQmmdtgIzTAoWrWGIkglVUfZWWBbqrwUQJAcjkqZq9ho0y0tS/LpS2MMAXnPSBBEC56Cczwn8cbessu///+GG6ndb5+8+cu/nn3Plq3IGa/wRLtIm1h9Z1KmFjY32/7P42vmFdKZxfz72RJfH8LQSM7T3Xaf/rTV3yq//////////////////////////////////////////////////////////////////////////////////////////////////////////////8EtKOXbWyNuPUFgBZq2k3ELS2i1UQEGQAG8xZkOULxCxEy8h2jLSO6BY1aMuE1VRwte+6cNVqVhpsreRDssM4L/jrgtV9sd2rnM+/lh3mv/WGtx2QfPPDnA3jKjr7Kr3WjJ0CD1FPt/4pZjvyv+hQuixn8IAxHmG8YHLquh6JuMvirU5p8m6l+ZkAlJO66xtJMqhBTJH0vcIWAIOn4rQnYpaBglt2tkg3TIiRKGxOaYyDiSQIC9yeTJCIWssqCX8ftu78KxP43r9l+lZ0fwKlNXUEgLYnKty7CUUn0v2u97r+9+1b4kR3NPPADiSmBR/ex6dgkKfUuuCZhniVFJgINWRWcTTe2rYQcLOa8WP/74EAAAA/5KNFrOaJe/QQaLWNZSdAcqUfsYgtxyxApNYzhJiA223ftbI25TiSQgEWsxgeKNtUdiAAcCiqiUiSKHaJAot52AE3D6g8ZWBh9I0t/QEURFJktbXIJ3EdCyy0TgsxhGYzwoYDdihbiyRFM+Y3ZFZ1Km1Nc1RurUkpjdOb1sVVxU2vKeNzgQ+YV1qdj/bqr2ppFBh+N6P3PsL5v9ORVJuPu620f9+WPrf9Opjf///////////////////////////////////////////////////////////////////////////////////////////////////////////////////////////////////////////////////////////////////////////////////////////////////////////////////////////////////////////////////////////////////////////////////////////////////////////////////////////////////////////////////////////////////////////////////////////////////////////////////////////////////////////////////////////////////////////////////////////////////////////+AC05LtrZG3M0Uy8j5LsF/J9IiKZmcaU0CKjMAGZQ2FCxhhhACaIJsAYTF3Nl1ZUYYkggf9dgkPhBbN4deOjbDPARM3K3NcuvjT473zHXd5fvWu7q3+pG5PfJOng8zYJ2W9zRHeuV726pzeucvR//92ct+6GbxUzBqHPp25dVO9jfL8txZ35//////////////////////////////////////////////////////////////////////////////////////////////////////////////////////////////////////////////////////////////gAkZmZrG1tjbkyIgqHoCkHWLGcqfS3EzBsSzFK0Z1HwCSCXjBS27mr7J04MnQkRKUxqERX4Q8c9l2NBFV8DKGIzIuUC6XSKGM4p7Xd1KZE5UqlpJnky7JEzTHtZsYGbn2DB42Sa9oSQ8/pYuxEmZbeyKqX2J8UsfU4qYctecZ1KpBJStc/+0jblCX1LtlwlMCe4XDKEEEpLTWiZ9SSUaSTzo5LZmxXl+qarUoRr5EdAe1eVDYqVu6cC8m/GpqDtwAjTmMiXL3nle6fPCmzytf+VjnddqWxT3hZpV8utNQv6jTPaijfuAHa7V0Lv86mYT1ErUJP/74EAAAA/5KtFrGJLe+kTKTWM5S5Awo0esYwlx1JApNYzpJiAUolPtbI25ggCQ5JWIMoxIEWFrPFRiwm9EjsNSeCExZ0FTO0FKVHTjGdcWSDRjJW5J9uoy6IyFSxYcJCLOJ8PZA9wQqM2TaZ261LW7spS0FVoLSrRepNA65UmzmzIHkX9YhAhf+C/5v5Pa11j3qPkvdwj2830rdddPaX498ddIeKv3TXO63v/k7/////////////////////////////////////////////////////////////////////////////////////////////////////////////////////////////////////////////////////////////////////////////////////////////////////////////////////////////////////////////////////////////////////////////////////////////////////////////////////////////////////////////////////////////////////////////////////////////////////////////////////////////////////////////////////////////////////////////////////////////////////////////////+SVHK5/trG3Mh0wjA0wYKLvJDuWImL/BwoOBZaQNoim0AHQu40qRmlw3ziV68ACzQkOxBLt0wxdbawaOLQmZyl+55/DqWaxPX6Tn46yuX+1Pwxyr4atfaz/OrvWsa+7xcF4z6/9bGe4Wi6nVb6WSqh+0m3V1buK2Vf////////////////////////////////////////////////////////////////////////////////////////////////////////////////////////////////////////////////////////////////////////////5KTcTv2tsbcyACER17ma5qcpJDgXuLKmgLJgwi6C1CLWoCQtdU+lVbIqjaszaYIwEJVnIdUtYbfx3XKc2J+1hRM0Zid+tnVz7z/5/Ofjze91u4/+92b9aZkNSNa3GaLpQ/Wpo7tTLLbZqJ0oXzlg+hUuxKpAZYcBpyBihVSNZJqkUgBNyS//aQNzas1ou+ghXIXRQeQAG8JUGgV4BUFkRUFQDsCFmWaHf2TGMGbWKMLSQKgBRJHOWjzeUryWBZsMggwQ79UtkQ029jcW/PlrnLu72OG/yz/CkzMA8u10cBSat+O/9Ue8Q6rt1ebP70M7tMaj32MFav/74EAAAA/6KtHrGcLc3IUKTWM5S5Fwp0WsZytyIxUotZzRbiS0q5vttY25KQU8wMWeiUWtacikxIqgLoN4IQQcegFLuUMForqDnNGPNlnGhPEKhqBSFrDpMpfpecrZK6ULgSA3ZRnJGPhPSmvGK2FjPLOtjXpcLF/lTG3y3b+//0ExS3JZST8mlvcsb+tJgWsUs4gsl9ofchi6GcnFLCm3W2mQe+TXYMQj2JgH///////////////////////////////////////////////////////////////////////////////////////////////////////////////////////////////////////////////////////////////////////////////////////////////////////////////////////////////////////////////////////////////////////////////////////////////////////////////////////////////////////////////////////////////////////////////////////////////////////////////////////////////////////////////////////////////////////////////////////////////////////////////////KKbkm/+1jbkpC6XUQlAF4PijQ7KEoCBZgDjS/SGiAkaISIbGRJv0LmojoOslcBL1Du2YtQrE6K+kKVA0MUtFtJ9P84IqGfNzkyuL2rWV7HD9ax3X5zv6mtWd65rLHnMed5lZzMmaL6Gsto0GkfuSKSKaK7aXxdNM8xKsPKVF51hNS/////////////////////////////////////////////////////////////////////////////////////////////////////////////////////////ACSjd+1tjbmaFhEd7i+acg8dVNBII3JKoSAwdDAxBghFf0CqDXwTU1hDB+LN5Vq6AavBjsqWNNcOHWcq2s9f5ujJTgDhFat9q/rVnut8x5f/f/v9f2vWw9/nilE1XkXXCq53rYH3i4noLk1oJMeJpFBEgJEiJpl7khVPKtFTAsqVanpWDykVLWhe2QBJTcl21sjblMgYr4cCTxOwwSUbkqqo0aoq9n7LOKOGKWxF3AF4gOMXpY0dgWcb9LFe4VKY7TQamxDNpxUqh5LpiLPA2RUbBQIWita2dbstaSC3Ws9UgpNKtSKTMmtCsmKkRUBvUlhMSklsjhR4mQN0vQNUyPv5hIkW0lKuaCRALB5isDOFSLHDP/74EAAAA/7K1H7OYLc78Uab2MaS9E8q0es6otx2pBpNYzlJgASI0M1j62xtzRf5Whj4hEA4JKE+6SkFoIwcWlcgGVtKC29kCrMzClglyLjqQ0JACR7BlPiJEOoYOupYQuCW3LQ2yGA3QBpCBCgWnZmZ9BTvUvOuuo6xZQIwniyUCFL5OlEvHjM+cPyLQ2D4V1GqmbI5ItKq4B0LnUHrWMqvckipL7yKKlDg2Sk0//////////////////////////////////////////////////////////////////////////////////////////////////////////////////////////////////////////////////////////////////////////////////////////////////////////////////////////////////////////////////////////////////////////////////////////////////////////////////////////////////////////////////////////////////////////////////////////////////////////////////////////////////////////////////////////////////////////////////////////////////////////////////iIkiIqvH+1skugSR9QCgAkDAgQijYQMMKcECgUv0tFQmkzLFgxE9agNeiSlSxpxSQZalAeoY11Dq6ThOXASgdl9F3uwShzphWnw5F+Xs94Z45c7lzefd83j+897/Lf8y/dvVv7GOp6+30Zm+l3z8v/d5MN44b1WB6Y8v//9ic/MVrP3z+OTkt8fM/sAuh5/////////////////////////////////////////////////////////////////////////////////////////////////////////////////////////////////+SU25L9rbG3Lw4GLHCQhhhDV6AZe4KIYaLkoHxYYCxEu8/SqY6FUqFZTzPC+DvtKAxRfQoJU0IAIYNizbW21TbHOJ0b4ZAAJSkSPlWijZmoUbKZllBBNq3QOnzVEzSNDpcKTpsXHSAxR4Zcl1RpKu/3B0DqXa6ugYgMoQPaLnWqEdajhKMmGnNI2kkuSOb7bStuS0hO9IgQgMLNIdkfBhKgAPNQOSCCoK7RomZlgOeS+B3synuvBr9EX3QiL6OvA7YpHDb1RSYV9EoOJSTyEb+Zsawr8x5V3/N4c737tNV6pO1bWB8FQidWkHg2L6f6C9r6a7nXRb0Ue+py/l2OuURUP/74EAAAA/5KM/rGcJcyyVKTWMwW5JBbUOsZQ2yTq+odZwVtyASk3NbJGkmn4tgFBLRoSy2iH44lryDYcSmuTAugsYadXLDprhQCcr6zatO2TiUwELRHaYhJgCJXoGjMbae/t9iRkk892Xc5vHX7/+a7zu+b3h3XMe3dZS6G68no6lanh4QHDYLvhB4FdboJi6EkiaGPSlBaV74opZnY+0JvMGIEMMXMoZeKMV///////////////////////////////////////////////////////////////////////////////////////////////////////////////////////////////////////////////////////////////////////////////////////////////////////////////////////////////////////////////////////////////////////////////////////////////////////////////////////////////////////////////////////////////////////////////////////////////////////////////////////////////////////////////////////////////////////////////////////////////////////////////////+iU5JN/trG3FEhYqmYJOIaLPHhoOI/ba8QNUkghWuYIC6k7CJFP0JGYvH29TGbOjAlm151oLYumapXALJUzhvEyNUJYkZkVHLhuXETRNqktloMxDCsmkxi6kkbKQRc1NT84uOXrQug8+7+l6H3rO3VrtQ72srnZO0vd0Zb/////////////////////////////////////////////////////////////////////////////////////////////////////////8kpNt33WyNuQ8XQAToyMSP7VYRQBdMdCBjOAsxGZfRctz5aNKukLsKMtzlz8wyJJJPGQCr5+I9qcrYS1Z9M0FlIdMhY5TtY6xz197PHOF+6nEX++xziodM4kkChokHCFNykTz0yRHNtGsX3SRc/PxffaxP8St7x3/SfKNG3VfNXzd1bxcJzUfHFHic2bdGue7PkAAU43dtbI25LhEQvELBpdjYwQepoimSACwMKRsEADEg6LW2+YS9I3GTqN1Hdg4zAXJDC9HpA1VCWoMiVFFUL2DO8KPNxmWyypjWtVcMMfvbH3qjCQsRTrqhUOcYVAYUQXdylYltKmemZDqhGar5EJkdZ1SY9vOdKKQyLeRVqjulbufUlmtQrSpayKZh7ZRxO1eN7LP/74EAAAA/6L9J7OXrc6oU6LWMUW5AYwz+sagtyFRAotYxlJyESVEVFjba1txVMs2FgRw1F8xQHeKA0JIkoCxU3kgy+7uhUpuaNrfs+POJaEfiUnnE3H3BQ7T6WbjcjlsC07WlTXShuloom9tba1zR58ZgUtWT/cW3e6zfWoJyKSOyuSriv7Qo+PSucX1vzCh4UvTvqfv23robfzNlGxTm0fdbYtjzSf//////////////////////////////////////////////////////////////////////////////////////////////////////////////////////////////////////////////////////////////////////////////////////////////////////////////////////////////////////////////////////////////////////////////////////////////////////////////////////////////////////////////////////////////////////////////////////////////////////////////////////////////////////////////////////////////////////////////////////////////////////////////////////////IJUje+1sjbijZfuBC6p3yFHIrpzDAI0IgucJPHSL3GpsSkDbPQKslis6ektYYDFF8RwhfFBl2VSNncGBkGxKy6KOLNAzych47DVZgmkpBdkUKqVM6ZrorRas47LRTa5iTMVOtYpTCYhUIKbFMaE+KnlEVsPwMWNF1zkIMfNG6B9b4hIE0TAx4bDA////////////////////////////////////////////////////////////////////////////////////////////////////////////////////////////////8gBpRPWySJJt6FBohKjDgoJUeGNgJDKgCuRu+i+1JK4MQyCTR0wUF95yrKI2QghpGIgLhpQ0MFurA8vmxnxyx1k8ArkSKaSuqzKSWp1d6a3dE2RWbni6kVBpIi5DUuDwQrJHEEUGSoon0j/qtf++091LXarojGJV7kb2MBth5TMGQSXG3ftbI25LUOqVJeQDfHBoLqFoD2dgORbYOu67ERrjTYKQhbub2uqxZ0NJvEBzhNyX+/6db1OyzObZGnI9K3Iua/VuU4d7Uwz7vnf1+f55fVsjemWbj5e0X2tqKfyk2NtjU376/AXbsT4+wPn7/jD/fPPovXgWbY2/8af2fzzD27eKzlP/74EAAAA/8KlHrGWLc9GT6PWM5S5Asv0Gs5gtx6ZAo9ZzlJiSpJHPtdY24toqACpQiJmiIQAIycAAA0BKwGpCwjU1RCAGnfljzWjMyX9LYVUsNeSKW/YkzauG7j3w/cA4PoiEECC9Dp/zszWZ1q8OfFjJpaFpq3vpKIalGP4nYHKnD77XC8p50N076tG1dTzhV+A3PUmfD158cXrYDZWvs3L/////////////////////////////////////////////////////////////////////////////////////////////////////////////////////////////////////////////////////////////////////////////////////////////////////////////////////////////////////////////////////////////////////////////////////////////////////////////////////////////////////////////////////////////////////////////////////////////////////////////////////////////////////////////////////////////////////////////////////////////////////////////////////////////////ySm5JvtrI24qkDDJ1ApBd8/Ig8eeNNa60VEEHPM/TkMUdMCGR6aHzwPTiRxgYMAZkFAhIWFNPflCtwWaU7JXaVJE3NIQx2ONyXG5LN7p87PM/3+/5+rnP/LmH733D+/jfDYWSu99IGQlpwu8gl7VKH7NsvWpyJNSL6kWOQgJKFGuicc4hFICA3////////////////////////////////////////////////////////////////////////////////////////////////////////////////////////////////////////////////kkpRue22RJN2y040ACRg9EFkswRULZqGkVDEDICSoWcBmkL2YMoYIe5aEDTp+3aFBBJ9AIkLDzVnRl89KIbHCNAjUAXSCJoInU0UUzBabJNZSEzJ19Sj5mmNwvmhJEYdLZPmDlZZ6i2lSWeF3OShrtvPKp6Lbez1FbXLp6fa/EtRcolONz7WyNuWgKEWZHk1QnMKQBNXLxqaBQRPnJso6KgOeeo1isaczyVakv20pAEIhFN3QIk2ey5lj2Rp+4Il71mlQ90b3+fMMPw33+9/f6/VmQEazYwPmhKGnmHIy6qUtQ3SjzVahebtF2PnOeAaXqMxSt55yGk3M1vSP/74EAAAA/5KtHrGYrc9CVaTWM5W5BMqz+saktx6ZRo9Yw9LiSW5pftbY25FUZagtAMaHAk6cKYSToQBlZblzH8VpAAibzftLOq2Ntcht8MS2ghAIQX9C4KvWkwRajL0kgRguIB0FNL5FaFJSKkdS2f1MpaBxjMzLBgRYaxCE6XiofJtZ445Y+NYVWYuF/dWzVtWZWLNjtOzK/EiFkCGw0bkK0rR/////////////////////////////////////////////////////////////////////////////////////////////////////////////////////////////////////////////////////////////////////////////////////////////////////////////////////////////////////////////////////////////////////////////////////////////////////////////////////////////////////////////////////////////////////////////////////////////////////////////////////////////////////////////////////////////////////////////////////////////////////////////////////////////+CS5W599rW3KUqhQACwQpQWAXmlkfTcP/zksvCWrT8KGZBNza+RyeO93R2kOShVO5zNm3gSKYSmsn40x+VonJKrA29LzdNnb7zH+1O71bz5SfXy1jzuPI3S91dpJ/Km1nVtm4qD41Z6tf02bPGb2Yxop6aXp7mouYZSpwgo///////////////////////////////////////////////////////////////////////////////////////////////////////////////////////////////////////////////////////////////yQEnHNbJGkmmkFEprI8hHBvCL65EI2ZhulBIBLKlpxEdIjqckmXMMyHAfanfFsOC6WrrhS1g6zE4EuygWwTgOWCUA3QHPPmqKZ+101I177qvLqSCKR0pGY3iFGiJ0HGOJJEroS7/rWXNqVjL3IZ43eLOSrm5B9GUawWe0sWmiCWUMKEBORPba2xtxygwKXaCFKZN0aQjQmQDXtjLUCT6yXg0O/YhpuQEUuJbjpsiUxbYSWl9JrA/kovrSveKtQF/GGAVJ9X/63n1+M0x/8/EDePRyrqz68X4jR2qHgCBthc1/Yl12w8q5LLOt2ixrsvDZR8exbXhdUfGj3li6//74EAAAA/8KdHrGZrc8eUaXWMSS9Eop0es5ytx1BSo9PzJbiSW5JvtbY24zMRilYpALqL7qLqFlBVhEBawpCEOBN2MchLV+WhKYm/KoS4z8wM6q0ntFUVFXjhjKTxt3nxJcgywbzAY6i5iHtMmTZkuvs1Bbs5go6iShKCzSBk2Vh3EYS5KHCJtoe8kAos/vLxdjo9D2UEKuu5RKhNq9Bet8wXeGdja6v/////////////////////////////////////////////////////////////////////////////////////////////////////////////////////////////////////////////////////////////////////////////////////////////////////////////////////////////////////////////////////////////////////////////////////////////////////////////////////////////////////////////////////////////////////////////////////////////////////////////////////////////////////////////////////////////////////////////////////////////////////////////////////////ySnJJv/tbJLAYrQvY9jZA+wOajigy6YKsFBiRo9AIMEy2aeaWn1yZiAp3F6tzZwJiBgFuwEL0TsRM8Zh0Qz5JDIiRgvJeL5jVOpopO6k1rWipIp0aSBqku60Fn0ZOm5AHAP4fbPR/qCrzOXHM/yRIp/V7dmTKteKHTn/Qt3l8vf3dgzB23U5mSRkJnR3//////////////////////////////////////////////////////////////////////////////////////////////////////////////////////////////////////+gE5bN9tbG3FwBcWGCYHaNQhEAoKABhhvUoIEAqW4gFAg8DFxVwy8XQe+ENtCnMIAkbxgNqcznFGtUcteGC3Haa0sgqjNLLpVhUpcu5/Ysb/9fj2t3LD+XKud6flVuowyCM8YFwvBwiMUEca9pdKWr0u8yhakjGUjBdnSeHnaSyml2GcP2MeMUfUQCnJL9rbG3DaAI2wLCgL4B5YQl0UGILuvYqmpqjAMr6TMIoDn8dh6HaeGAhGHUg15r/c6PWvjMXLo2SdMAJgNZmWZUaalotQU+6CdbmqJ1NA/MzUxRWTpnOD2WVbJgftLu/q9MVoQ99+MIG3YAVprS0KjVPSP/74EAAAA/5KtHrGJrc4uUaPWcPS5BQqUnsYwtyLRUpvYxNbySm5JvtbY243JCagsCQDzit6HRlAiK08vuVjWKIDpTk51b1WjTlzHUVhReevvAsOCpMWf1eTcICjUAxl20RvjpIqBsiWjN0mpurUkutXZOtpotBNQ5g9pFAliTJA0LyjFccFguQkHwM9R2t6vRXQHTtTCUvKmb17LkuVGEUql0KSIz6zX////////////////////////////////////////////////////////////////////////////////////////////////////////////////////////////////////////////////////////////////////////////////////////////////////////////////////////////////////////////////////////////////////////////////////////////////////////////////////////////////////////////////////////////////////////////////////////////////////////////////////////////////////////////////////////////////////////////////////////////////////////////////////////+CU3I99rbG3JUKCsSL5AhEBhEpaKTLREMxMuWralAkGP+dpR9ncvFCQp2GcSxX5ER5S6osuAhRGIYzopTBWDTUZMgMKhmg6pq/xvf3n/etZkv83pW8skzM8itcrbeECSQhbbe3LKK93f141bdKFgSxrVt6n3iJbTIo00s5LBj//////////////////////////////////////////////////////////////////////////////////////////////////////////////////////////////////////xESREM2jfa1txpYWEMiMgguMicRDaQBirBm5UMo4jgGdDSMaz6Q4GBl79scae8jBkCK1ygCO0ARuLZWWNvJI3eSGEcQ5cETGdTe9/rHdffed5Y1TZfV/896xy1HY1Be4CsxzcG2HCh9oMCwKCRW8U2Jd7ey5JpqKe6RJbbBfi6feYmhEiM2VYj/a2SV9wYouU/AUydKIboRswHiF3LqLwZIKBBeESWkkamGMsmjKNGBg6RMEx8GjQiRlTGwfR3Wws9GgPsawIDAaMC5CbLiSTWQdCjqrTra63QTopoJpk1UmioylUP+kT/VW1zXfTLjVQ7u7qKa/3W1q2rg/iTiTf/QxbHUdi/h3afdrn9arP/74EAAAA/6LE9rGKLe0KVKTWMZW5Kwv0Ws5ot6KpTpvZzRbwAUmndbJGkm6qFS0BI5NZDRNNMEdeWoRAXIHSLJLuDDslrgpqaRj4/Cm7CYu1MeKTTUVL8qoFAHdaS+EuZwLPHIHOHABoFRSNpit0K02qd+1a3WieNGSJkkybJUkCPGKOWO8ZdRqqqa61EEMMy8Ke04yaF3f671+nXn7/VW4z+a9Zts3ZnPYv+zOFNi737/ylP////////////////////////////////////////////////////////////////////////////////////////////////////////////////////////////////////////////////////////////////////////////////////////////////////////////////////////////////////////////////////////////////////////////////////////////////////////////////////////////////////////////////////////////////////////////////////////////////////////////////////////////////////////////////////////////////////////////////////////////////////////JKbkn/+1jbkJMoFwEow5IPqAjJlqjDmIXgII8ujiRhC19nyhLzjT3ubZQF0VbGOKiUUk6Mr3MlIQxQuM9zTlYVNAu0Y/8pjtfGphdw/DnPwu48uc1nfzzuWbl3+0OtU+rPO2Pu6dq9OypjVOoS6xTpJfU8LW1FW+zAcViqBZWPR///////////////////////////////////////////////////////////////////////////////////////////////////////////klKSX/a2xtxZAVZEAi9wLWTKGSarhhCsiaAckX2CoKlJYgBTb6jxTNB5cOJL7IiNCV6LEJnp4pmydGmNxyM10dhUiYH8GogDDIR5Nh2qMHU9FNS3T6q1Irc+aKRI4c0cwpl8i5dIwrISfQU9taaM9anvDbe+j7u+fdPf93XfWvxfh2muciD8+vk/rt7/Hd2mLKZbCFBAERIiqrx/tbJLMIfqAFkioUEwISqVOdSAjFbIgCDimaAgBm68iI9vyOG0r1rqmi7hQoSMTsTzUba8tRwW5xKHBS6iICegNWKGSNB6TmqNa17u1qaj+ktSnpoUTyDpopmFjeWvz3/xGv/uPrdj5b69cv/LbL0Lv7PJl/i5P8pVclnahCt/swau6RJaf/74EAAAA/7KNHrGaJc60xaTWcnbdCYqUGsYytyAhUp9Y1FbiSnI5vtbYG4/QQBDYUWXUI6iMrHhgyElSsIbKAHYStGAXCmRoB8zGlZMjpJpZJXds+zSGRNDzm5oL4YossYguYAa0KMgZU1o7J0Kl30kF1oIIrQIaTAzpNkOGZI4plQBhTYPFV//DtGmhS8jYZWxYAQhccWUgq9BJDqByOKMDv////////////////////////////////////////////////////////////////////////////////////////////////////////////////////////////////////////////////////////////////////////////////////////////////////////////////////////////////////////////////////////////////////////////////////////////////////////////////////////////////////////////////////////////////////////////////////////////////////////////////////////////////////////////////////////////////////////////////////////////////////////////////////////////////kpt2Tffa1t2BgxBWpHkQJGxCzswgQSCsKs1OsHBGCSrMIQ1QrIQghwy0Iddl8n5iKbyrBEInE1pokhkkUj1I01kTcEQRMZxcrt61vLLO7j3hpyPMY4ZqeVoqnHnhKwwXJGGHms6Ijue1VMS36Ivt+qot//3/7delNLfzjXOW5h03qeYpyy9DR4VFXxEhf////////////////////////////////////////////////////////////////////////////////////////////////////////////////////////////+AElG97rZEk3rQ6IqDWi4SXpa6kaARAByE8kbGHAwAGE4j6xGWBTDJlaCYY8tWRHU0hMo0iS10OT8pnpc9T+SKYXWdhDjvne3h+P7z5l3PeGXO/N2ceWNazxyoLMR3Iasrn6beFYLnFiYLk0Pr0G+56B5z+LRRbhUUZtancKdqD0mIURvSSW5tv/9tZJY+QmXIgcSGJjFuUOCAxmJUAlaFxQVDsrIBAwFT7FAaSpkJ7tMwjDDpa5BQNaE60fTKefKHHtfYYZeIQNeCuGQMzyk0Ea1rosvampHRcvvJ0uFUzMyLlhRcN1IGyo9Kn8MnRT0E9jFf2rIkEY6TppcgjQZ4viRhdsIP/74EAAAA/8KtJ7GMrc8YVKT2dPW5AUq0esYitx+BUo9ZzNbhIiREVYjfa1tyKgk46JTQ1SYaFjPQkEGFBVy7TjCo2WmcKAGGANZnw0VqIiYjenc4Bl2DrAoLXGuV2YZZU8NM7hmDlhTtOdRrcb1d7q5l3/3ex13/+U67vn81vc1NzdJKLcEcobUz8uLOFjM6eful625PI11asY++hLbTm967oomyLyiv/////////////////////////////////////////////////////////////////////////////////////////////////////////////////////////////////////////////////////////////////////////////////////////////////////////////////////////////////////////////////////////////////////////////////////////////////////////////////////////////////////////////////////////////////////////////////////////////////////////////////////////////////////////////////////////////////////////////////////////////////////////////////////////wETNFVWj661tyWhUFmIoAWmB47jIRFsJGhLT5DkyPSsam5a5JEiPorGOjOqyWBG1jyDICApAOeWdSiUMLgzjc2XvFFHAfz4tqTG/97/+tazSslLV1/l7WBjWb3hQ48R9d8zISKjBpOOR2btPbhNupEzv73D0fVSce1KHnthr//////////////////////////////////////////////////////////////////////////////////////////////////////////////////////////////////////////////////////////ySm7p/tbY25KgodoY8MqUA20JCag0FfBFRiSR5UWEGBIUWlyDTYMO+3/FSJJqXlzAEdWV/mzLwTjiLJbdLTE4OwiofqARRYSYLK2svpdVevrNkboFgulg0L5KGhxNjU2vXWgVzbmWphdJVJ/rf7lMwsyKSbuko4yJNjBZLFkrBUiCE5JN9rbG3Kxf11x45KUe2TWUPTvU1PoddZd+ox0vymiyBezqnKvAym8ugdkJKGt9obT2CuPRrsiUniodowFniAoE6CGolq2u7p03/PosmsrIqPFo1OnSYc6dNnNUnMQ7Z3mPQwL6z9biLh98Y1LDtRug6k5GljXXrmmAm8mP/74EAAAA/6J9HrOWpc9IT6b2MzS49oq0ms5ityAxRo/YzJLgkkrpftbI25WEQAXERKNo8+wELUfUbEqEBDQFJhQIoHIiEfS97bzBxUOM3S1K5oaaRia4oQ/YuhziQEmTMRgSgMgcIAAQTg+SyFSvb3qnVqU+q84k7FFFwXJWFJQe0xXsAjOtKECi66IsZc17OXtaDTGvtauplqENJEZb/////////////////////////////////////////////////////////////////////////////////////////////////////////////////////////////////////////////////////////////////////////////////////////////////////////////////////////////////////////////////////////////////////////////////////////////////////////////////////////////////////////////////////////////////////////////////////////////////////////////////////////////////////////////////////////////////////////////////////////////////////////////////////////////////////ASJFZVaP9rZJaw4BWtNIVamsnn68CAjVgwMVNLWGmMoYoQ6ARQiEdBTh00H0cnABIcOpq9zSyNHodROuRopUcJVFNA91LBMmSCGkvrWm1JS1JoKWkaLdNJKo1RMQRLB86iKgNkkprSCTT1uSnIUeBBFZ2qYaliRYicm1vFmD4aHDXvCj4Z////////////////////////////////////////////////////////////////////////////////////////////////////////////////////////////////////////////////////JKcum+2trbmJEW00AluYnkglYQiasIb8IcghCFBC+ajyEQ4S1huB0hwKkk7Lv1C9y1k9moOaqKpJ4apGwDEJwiI6AlyOZMzTP1szq3+z3qTQMHMFHllcfROFWiZGaIbEhN4q0KdL393QlkzbIPjaXWE6fSuSUIVIxWrmAADRGRGja2xtyqheX5ZCQtWYBDICkGWIHKICmUATCh0gsm0tL8lHloK/exmzSZ5ZYXJIDC6K51VCCjNmJsgiLSUB2hGQMsNmdNaKlo6mV+pNlKdd0S4igbEysi5ikLh8a1djXB9BZ9CCDkp/i9lCwq+ubQOIrXjTr5S0nYXXURLKP/74EAAAA/8KtFrOprc9uVKf2MyW4+kpz+sZmtx8ZRpPZzlLgSk5ZftbI25BpeWPl1jBjAgyyUekxlVklVKZIXkWELdiwlnKG7cjgB2+cGnhE8zorBM0UsRmFgSpY5ATlPsNE8M0HtACYMC6b1M6ruloV7JP2Wzzw+UUTy6roHnjh9SBz3KTqelCIUWpLXD3tjzMALUfrWtvIHlraWJOLLHqetyEhv////////////////////////////////////////////////////////////////////////////////////////////////////////////////////////////////////////////////////////////////////////////////////////////////////////////////////////////////////////////////////////////////////////////////////////////////////////////////////////////////////////////////////////////////////////////////////////////////////////////////////////////////////////////////////////////////////////////////////////////////////////////////////////////xETRGZnn/bUSWDRAlrRe60UgL6txJCNlDop8o/AlFbIMMTZU8eZkDn8yEJJeLxcVsKHoQum0Ck1FlnPvWpG0lgro/DDDFoLyKIZmzszuzMmttb9eiov0DA6aFc5QJ1AkUEDcDtJrmG//8zqM/MJYpK6rbhMYsuSuOsFUtoT//////////////////////////////////////////////////////////////////////////////////////////////////////////////////////////////////////////////////////////////////4ASUbutkjSTeBDorUgAaMEJQDgU6wQKKIQ5DUKODITEEgeywBOQ4YMG5MgftnjUU9IKhCbynLnP3DkupyQIOSg5IH0Ye6TRPJtek3U6qOY2dkUmLqRsRY+bkwThJuSSRoLNU4VAVDxll23Sq43mv4gR0VX5R7UOS5CjOoRkRESRFRXjfaxtxsAgKL3tWbgPkhBLqJVpvG8a0coHTZVMRCs2f4albAau0AAYUGBobI9LlAQSVhEMSCM3i8HSeLShE5xIKaOB4XZqwvPuGsdcz/WGW9f3urWXcf13lf5qls75a+wRSXb2L9v61fNfMf2MbKGEq7nIuRWyNNv/74EAAAA/8KdJ7GaLc+UVKPWNRW49YpUns5otx8ZTp/ZzBbhEiNERGjbWxtxsQyZehlAqMBISjZ2LCRODrxVsSUs6Cj2D30fXWMavF43fZQu4CCmADLpQKnQu8/MesQSRi0CYBaCXi6X0HY/Tsgd3eqtetVTJFMbRiXikiXkzVA4XT3dSfv7Gnu1eptunsFlXjEP9d4vXcv//////////////////////////////////////////////////////////////////////////////////////////////////////////////////////////////////////////////////////////////////////////////////////////////////////////////////////////////////////////////////////////////////////////////////////////////////////////////////////////////////////////////////////////////////////////////////////////////////////////////////////////////////////////////////////////////////////////////////////////////////////////////////////////////////////////////wAnLLvtbY25HkJyQidZIRcK4RpwPBAYYggOPBC9AOFDwpmtcDNyQGOywcJYao7XQ9WUJBkZpPDbvxyaq0c0URoEFMAG+TjFuvUutep1czeubsikyBNmZifWZsucU2Q3Etu7Url3ORo+AkIkl3TSLgfZjH1LMKuUha///////////////////////////////////////////////////////////////////////////////////////////////////////////////////////////////////////////////////////////////////////////8RIzRURY32sbcZmMkytHYAIHEaSGKYiSaD4UDhwuOCQS/oECdhrq9noNeyzTW5XQgwMWIRDUvERjfyOVS63QnSQHaOcBuRoyRBSTNVGq13Tsgy9NI7Wyk6DOdJYnS4bmxTmzWe/anPDNH29PZdRpseb1zKFKm3OZWhlShIjZlZoj/bWSV4yUkwQX1FRiacVAXmUCCx55LhBFGWof8FKKtQSEhjdAeokkShBA4QMtFpFhMRszWV6vpVyoH/HaQIa5BgDMbZgXqdGpGrWte6GqpVki+NQ8kVUzpqkiYkLUsuYh3a7Xtb5y5snepk+enld9UgbuVPRqn0P/74EAAAA/6KNH7GZpdASTZ/WctS48Uq0GsYmtx25QoNZ1RLhETM1RGja2xtxoqZlsiej0NnKpEBzMRVIkqquDlh0VH4GIs1bRXjcQRjAJbp0Y/SCQxZdoBEEFThJx1jhMB+PDXNx2iughoLJKBWdJmb16tlqZVRqeTmJWICeIqXkikiO0oAVtcok2w9QLOXYTR0frtbGS6FH7BYc5ckapcL8WFNUW////////////////////////////////////////////////////////////////////////////////////////////////////////////////////////////////////////////////////////////////////////////////////////////////////////////////////////////////////////////////////////////////////////////////////////////////////////////////////////////////////////////////////////////////////////////////////////////////////////////////////////////////////////////////////////////////////////////////////////////////////////////////////////////ABbkl9sjaSbYUgVFkMy3Q+kJFI+HQiKLFgdnSdiTC5wUenExcDSpTnnMwRMaBn/fksinOCT38CggihOFhzxPCXE2LSCCtAAyHEapMtHVU1Tq+90K3rPE1GYF8yeScsu3JT1TQtZWxgrvfRyTU3XMrOprSmKLQmyQT/////////////////////////////////////////////////////////////////////////////////////////////////////////////////////////////////////////////////////////////////////////////////////+AE2097bZEk2QAlVOi0qokmlyn8SjRWCQs/aCm8gDQqtUMMyQxucIZYmot9CYNGL9ocVjEoJuVwrCMNhHcimcAhMi5PFpjI1P1ukm7KdFNUxekkuk81QJhiqT5PoOfUXUwmksPAYod/9PCykfZu+jFNU8LvxrEX0ZQEFSOX3WRpJrABVgHHqHF9yk5C9VBAcusQAhEJCJQyJDAZep7mwjx9SkzU8eBt5uRMJFhqaCZLKBEAIgWyDFYjySDLQ4hZ4TCgprJlFEzWijTTSQQV31vVWWlJTAwTY4maNQ8r399P9Gz9E3SjVXShvUtmiYzLUP/74EAAAA/8J1BrGIJdB0VaPWMRW47Uoz+sYelxyZTn9YxNbiAk2lfbZGkmjsoCXtUdL3j2muAoRMicKgU/Q4rDGNkRKGy51YIDx34RGYUkMJKSVaE95LokusiBFRbjxFxzwQxPG6lF88yLJMrp1a9GdZKYGJ1BZdIgDA4LP9f7GO6cfT7PsUgt2MX/x2j////////////////////////////////////////////////////////////////////////////////////////////////////////////////////////////////////////////////////////////////////////////////////////////////////////////////////////////////////////////////////////////////////////////////////////////////////////////////////////////////////////////////////////////////////////////////////////////////////////////////////////////////////////////////////////////////////////////////////////////////////////////////////////////////////////////////////////////0SnK3vtbY24hyLnhkX1JaoNBBwQNdAkIxFTlUDRxYARRxkMnhoqwfxrT6q1zaRN4sFcpGOkfqJPzLIBFkGxNAhIAmGQLx6fstl1K+rdtJaBoomiqcNCkXCgXFUzyv2FPopepaGZaqycF67H7K3JRMSjnIiwygVKZn//////////////////////////////////////////////////////////////////////////////////////////////////////////////////////////////////////////////////////////////////////////////////////////////wCko3dbJGkm3MqBd5IMuaNgCwVNEmkwCIDBlsImovBD1fsKUmwID2n3UaY06CVHigLaYTZxqB64ohOw0yyBQQP80N38a+/9f/f/x77+9WxulHsTDlSDFfLAhBiaVp2LoXTuZOtpnlcTpamdbvOX0MVQuqtxGTxoAKUSmtkbSTXmFFjQlRiKIdEt2pgOiBIyK6maaQIYXFDhvJjFqojrHYEwsQWkmXfQ6tPCx1BHIxlcHwgWM4fEhAhVIvJWqUn6r12W7bK31rTZ1rNVhNwy9UlFPyPi8jJaHHqYvcpGKjSSKzWtkk5mhEmVP/74EAAAA/5KtBrGZLdA2UaTWMUS48Al0esZmlx1RRo/ZxNLiSm5JfdZIkmxkGKIVjzU406y7oOGg+gEBTU2QFEOBK4EARbKBAjBwTsdY+7ziQ5NtgCGSqKzVYVoeVNJpfARXGWFxA26AXBBSaJJ3RTZNSKff121MmmtExMFsYGRg0tlWYKjgywKfdp33O69uN/qea0oXrm6kan0qT///////////////////////////////////////////////////////////////////////////////////////////////////////////////////////////////////////////////////////////////////////////////////////////////////////////////////////////////////////////////////////////////////////////////////////////////////////////////////////////////////////////////////////////////////////////////////////////////////////////////////////////////////////////////////////////////////////////////////////////////////////////////////////////////////////+SW3ZN99bG3IJHEI8oBWNifAQcsuVVqDgwkDpCpuggYUM2sjbWuZrLibtFX2tJ1l5FYVRtNNS6M0UTNgwSQATkPYGVQCdEzM3NtdBH/q9nXPJpGjKMyaSNAK9ursp93tTqs2enSn/0q26v////////////////////////////////////////////////////////////////////////////////////////////////////////////////////////////////////////////////////////////////////////////////////////////////////////////8lJuy77WyNuQwWmU0DpmJp+YXEa+icrULBwsYGAo7OE20oVOwseqI2eH6Ya3CAHnUqZ4zh+XPGmQ4Z4pDjFqHOI8vi0ABlLyZ9Z1Dv97Oyb0KFTXMoXDYoo6xR5QZayv07ezTJLamlL+1SJA8+3cl4sOJWjh4+TSgREjNER42tsYcdgvUm8NHkggHlLiQCXIW2SUdFoSOCcIMK7zuyWmElQwkmgkZGx4y5OdTLpFeGR1lUdBcIeN0tJjMCMwOaS+ktzXTrWz76lr7pugio1M0jcpFYwKh0PPcX/rT///WzGlkPTSlJkf/a9yNR8SLP/74EAAAA/8J1BrGMJdGKUaPWMTS4yoozmsZklxypRoNZxRLgAm3JvbbGknJBgKGanlHkKU9Ery1YXGclS9XBAlhohc762Us10AySzEIoQr9O1ENrZjSpYhjDzfR+Wz0TsTUmeIas8/NY9y53feZaz/XN5cz7z8ssv5q7GaWjjNoXYGX/q+qu9/eyhFaqk/2MTs/bRQ3an////////////////////////////////////////////////////////////////////////////////////////////////////////////////////////////////////////////////////////////////////////////////////////////////////////////////////////////////////////////////////////////////////////////////////////////////////////////////////////////////////////////////////////////////////////////////////////////////////////////////////////////////////////////////////////////////////////////////////////////////////////////////////////////////////////////////wAm5L/tbI25QEg0nWAEgn5HELaUkhyY0lAg0ITQcBnNjXincKDCwY6QEVIiUoCleIwQHKmSDJjJkFQHUP5oXSHBnoHjhaQRZaS3Uq9l2R1VbKWymYzrRQY+WP07apOimuxL2ftV13K07cbdqTfY5dQilwP////////////////////////////////////////////////////////////////////////////////////////////////////////////////////////////////////////////////////////////////////////////////////////////////////////////////////////////4JJKSmkbaJKdIQCWUYQLpMmkAcEJoF5xYB1UgUiU6g5nGo7i5gbbDbo3n2dNR9bxfFJksCkuOeTxeJMfZAjUaCAAYGjG96X/1V9T0LUEUTJ0zZEVd2oo5mz+zT1p08zpq/1wK99ZJbbc3ukjSTf4xAhCQDAQt0HDq2pHFtB4oOkUVWSgyzQMLcgsIOFUFoU4pxr7mLMAK1bW5K0CpyHESFvJwvGwaU49AUFAcROHunzO7v6Pb1p1VJ1JmZdQM0VJmCqLY1HZrZ+/lPfXrf3+Q072GLLaUMOj//74EAAAA/5KE5rGWpdCYUKDWcYS49Ioz+sZolxs5RoNYxJLiASWVLJG0CU64oYvmY6GJyT5lOrekqOmLjM+bURFBw6JdLlGWZGJU88zLHtclqSry6zURkEUAuyA2HjwcSQ4w2BKRKDpqYVWU8x1/vVUlSRTHis3RLDZQQb2bP/q2/lezs68w7Yv9caxH////////////////////////////////////////////////////////////////////////////////////////////////////////////////////////////////////////////////////////////////////////////////////////////////////////////////////////////////////////////////////////////////////////////////////////////////////////////////////////////////////////////////////////////////////////////////////////////////////////////////////////////////////////////////////////////////////////////////////////////////////////////////////////////////////////////////////////////+CEk297rY0k6dGYVFW0mgJnrBKpp9IzKtT1L/sAg8ak/8PpNQSAUWZGl41NsAVGW5SkjK0Wx2oBvTsSROc9rpCoIE50dp+1sq/556x/H961nzuWX3d/f7jS71rCnv2ThP9za2VbO7/Z3XbfV8W0IfrZ0f/////////////////////////////////////////////////////////////////////////////////////////////////////////////////////////////////////////////////////////////////////////////////////////////////////////+SEk3N7ZI0k2YhmgdkAPpS/ScSJiRAJMSlLFRLS6UaLWKvlI8Y2h2toqFu6ZC5shhgAJhFVPFW0tGZMDyT46CiOMmhlgAqZOl0wr60tabrU2pVSq2STQIsdPnyZNDRE7vydW9rk3L4+wzu9jLBWm67m5s8vhg6XUt1EiQE2297ZY0E2shB0RC5owEBiWUmkFAFvAANBsuklc3w0RTRsSZkyK3e5daKMaTAV0g8I3NKaULhIoUD5kQciB9ZDAGyOppUVa/TUtR5SzFKtIxoLOzBBmMETyVL0dNPp///+lSLnu6+yx45z+RP/74EAAAA/5KVBrGWrdE0U5/WczW45oo0GsZolxqBRpPZw1Lik065vbZGkmwAwJBTi8RgWIEjU0ApMaYMQ0oCAxynTLxr8krLWIHUfHUsXlpHNR/R5aw01NeIYx3DlsgjnKgKce4tzRSabqqqRrf7WucsokWMR9SLjz5hCLP/69X6PT91T3+1dkUMf5NX////////////////////////////////////////////////////////////////////////////////////////////////////////////////////////////////////////////////////////////////////////////////////////////////////////////////////////////////////////////////////////////////////////////////////////////////////////////////////////////////////////////////////////////////////////////////////////////////////////////////////////////////////////////////////////////////////////////////////////////////////////////////////////////////////////////////////////////+ATJJNrZG0k26BYMWHVjFAx0EdBTWLzIdglYaDHj1PtIFQQcU/4YK7JxRN8CA4o4szmnkzhZtHVeWfnNOSOwqMZAvEhCsmmvo61b0WVfoO7rZa2rZNazXUej6q3/o382uq6Ub+UGLX2/qTchDdX////////////////////////////////////////////////////////////////////////////////////////////////////////////////////////////////////////////////////////////////////////////////////////////////////////////////////////////+SW3JN7rI0k0yhhSBaeqTpHYBELtDi0hxNwYDLoKfZiEOL0hgOLkhwkM2YyzZIR6TBNZsOFO8k6Vi6RUc8mEBXi+XgycDHIhOg5RNm5mkizVLX+6HoOigxmgg6icMVmIEDP/d+zR/oOvWhf1N7iX5B+fVxokRqqqrxtrY246QgIRNGhArabiioR5JMwWYSkL/kaGLrkLtrGcMrOncfYCySVq92NsDZKHvWWvV7hzFZRSHITSkRSWCgPEwvTNaS0LU0mf/3PqWpSjFjhsbHKzVu2j/6Pt1f9tn9uNXaOUP/74EAAAA/7KE/rOJJdGsT6DWcNS40QoUGsYalxtRPn9Yy1LiSm3JtbJGkmiHPhACF8ybgBmTNlWcVRmLmpBVDG6QGhKBJkCAU+nKr1O+Ho21UQhcVj0/DwqRVKpkXicJ0hg+RmAB9Kp9ql3/v92Vc5QOJFUpmxmTpfQcxX0u9S+pkcbur9iU2Rr5VTkp9iLmKZTV/////////////////////////////////////////////////////////////////////////////////////////////////////////////////////////////////////////////////////////////////////////////////////////////////////////////////////////////////////////////////////////////////////////////////////////////////////////////////////////////////////////////////////////////////////////////////////////////////////////////////////////////////////////////////////////////////////////////////////////////////////////////////////////////////////////////////////kgtxu+2SNJNHdB5WhRlWEJJu8ARQNDHHNXC4SwlvQYJweMfecGfky6IPed01nDRwoGLKCDBrJJQwY5SgPE8GACWGilaP/+6lbG6roOx81NTAJKX/v/d/af+6jV+vV/3UU////////////////////////////////////////////////////////////////////////////////////////////////////////////////////////////////////////////////////////////////////////////////////////////////////////////////////////////////////////////////////////olNRze2SNJMLHc4GpUoV2Dug4BbA3XRwQTwwZ0qBp5kQn0wQQycZKvYoA096azYRZqIqMSiwlw5zUnGA+F8oF4BYBISPPurvf6/r0NSa1F1ZqpAyCol9f9H++Z/7nWfqIuxalHFWb2C4ITSTvtkbSTZCg2FihXRUkEMECFAEDC1CKLM0WpDcQI5ypWxySxQ2zUGv1ElEHRkYQireLZMFqPFwhFQghdPBoAhTNGpSevS3pa10aV9ak6FEyFiBtVvKrrOW7XXPyunoGGnDvyqdVATd4s3o0P/74EAAAA/8Js5rGGpdHsU5/WcSW4wsnzms4klxwROo9ZxFLgAUkldI20CUMAa2kgkcVAAgRe15FhQE4OymogcvCjCUNOhKOTZRVldwlU0zFlFni77BmLJaDsHmX0iKcW7hegAEjhedTdf//pJ51amNFBMG0B7yCv/ldVDav9bPjr8a6na/WKa////////////////////////////////////////////////////////////////////////////////////////////////////////////////////////////////////////////////////////////////////////////////////////////////////////////////////////////////////////////////////////////////////////////////////////////////////////////////////////////////////////////////////////////////////////////////////////////////////////////////////////////////////////////////////////////////////////////////////////////////////////////////////////////////////////////////////////////////////ySm23dbI2gmMDFnHWCFQBEeQZcIBEoNLMAJbB0+kOkHAlUgZiDitdAK2Wsf5J3vWi78hpWHQvVBDs+9Y4SkXAmAKyKkylOv/1deq1lbILTTU1ZlnuxlPuaz//9zbK/03WL1taxj1mf////////////////////////////////////////////////////////////////////////////////////////////////////////////////////////////////////////////////////////////////////////////////////////////////////////////////////////////////////////////////////8AIlpXSNtAlLqRkQPUWTACQU0U6hCS6Bb17xIRetAw1lgdwGzRELRirAoDhlfAOu8Ce6JCVYuAxNyLFc4RWTRMgHgKpJ1a//V2XXVZSLMdMXOA57v//6O93/2a7+n1IVS5ZZUdk32tkbccolIdcMEGDAe2hcoIDSzEAFQKHggbWh4IGK1uGRr8DhCXeh+GqkgJSpZStcK5RG5FSDFkiQ5ZMFwvBEAMogyCl1L3r1/Ul/oMqs1BQXKoG96EKpV9qbP84jRfYvc4TOq3lLTqWVqYGkP/74EAAAA/6KFBrOKJdGuK6LWMvOYw0WzesZwcxz5PodZzRLiS263vdJGkmVQ0Xy0pKSCABL8FnFDZfwYIEW3EShFno6mE0CTzJH2GBQtw2wvC2QOOwBO2QsjG8NovFGSgoYXwuENmAi3NyIpb+//U3oMpM+mYpJJGqTgK//+v/2/79qU1f6vv6P//////////////////////////////////////////////////////////////////////////////////////////////////////////////////////////////////////////////////////////////////////////////////////////////////////////////////////////////////////////////////////////////////////////////////////////////////////////////////////////////////////////////////////////////////////////////////////////////////////////////////////////////////////////////////////////////////////////////////////////////////////////////////////////////////////////////////////////////////KKblm+1sDbiUohOZgEVYNA3hCFtkMkjCAF3U1UBLKowJDLkATDSDDkd4vajJIOQqR6Bb3EQVTXUavWZDjbnoE0ONhBkBYWEryKBoQWPjTwYEQQ/915lStPqSObdM3km2/a1xDrAlNKEiy0kEQl///////////////////////////////////////////////////////////////////////////////////////////////////////////////////////////////////////////////////////////////////////////////////////////////////////////////////////////////////////kkktu2RtIEpPkRLFrLFHjF0kIiZyHVfZCWnUokIVVTH4i2FH13XICKlUFVEMUWpZGHZm7TxrdgqKyKN02Uadp4TrCX2L6Uaep1ms+4Mkn///9kdSh6rE1XdPQRbX4xpqhyCSk5JvcLIA5AoUJSCRWEQ50iohvCqMlAQ6ven0IgmTkT8hccUFdUEyv4zVQBxJdRC0bK3ch5FEmD5aGMFwEFIIMMEV41Lj/+9J3W9eh1sdRSUkZF0+OaVDiRl3///6D6HNZahSiAqbutaE1scgMH0IEIxgqP/74EAAAA/5Fc5rOMHNI2TJ/WdNS4xonzmsZklxqROn9Z01LgCC2ldI4kCUn456DKXpsxnuqktKWNoegkQjCDlCTS1ROufqCwn3L4y1YNVOGX3jIkBpq/kC29gmOSafeq9ayiB8HkHQbdfQVOCgBBDqIoaln////os9C/Xd6P6/V/////////////////////////////////////////////////////////////////////////////////////////////////////////////////////////////////////////////////////////////////////////////////////////////////////////////////////////////////////////////////////////////////////////////////////////////////////////////////////////////////////////////////////////////////////////////////////////////////////////////////////////////////////////////////////////////////////////////////////////////////////////////////////////////////////////////////////////////////////////////+CW23LrZG0E1Gkpi+DcgpOI3AIUqooEGNiQ9nSlwcDcxCxvoNEmTcjgDEh9w46spHAzzQBG6QTkbx5DYPQpjJNhtBjBUDlQamvXqq/+q1VOfJCowX8tzmzv//7ULR5Z9m5iu+vIK/////////////////////////////////////////////////////////////////////////////////////////////////////////////////////////////////////////////////////////////////////////////////////////////////////////////////////////////////////////////////////////////wASk5dI20QU6QkBQYgEreiEgAAgB4yVIJGLVKgFBGHhYRuTxBuBdAQ2r6eVWtz3iFiku2Fwwkambk+eSIEblZMRAC5ifjWtf9f3qb0muoyLxtNjINm///q//0LZL/7KKP77IxEpt2XWyNhJozCIQdGRmAiZ/BlpC1AXAZoAEScKtaT77BcIpSBBS2BQMcEolworK4hfEYKVqWS98DckhOzApDCkE2JYwARrpGil3/Raquvp37Ox8yWZhbs//p31fb7metF2u9VbDr1bQpjv/74EAAAA/8FtBrGMHNM0Lp/WNYSYu8nz+s4glxfYrn9a085kS243tbI2EnARf5AOYmAUYocvoIENQBQSY6cqOCWi+AMl1J54ZeDJWV5OyrAvJs8DNxppyJ08Xfmkp7Fe5bAxpHZ9u6R6L3lXrOpa3//+j+9n6P/9Gy2pqv///////////////////////////////////////////////////////////////////////////////////////////////////////////////////////////////////////////////////////////////////////////////////////////////////////////////////////////////////////////////////////////////////////////////////////////////////////////////////////////////////////////////////////////////////////////////////////////////////////////////////////////////////////////////////////////////////////////////////////////////////////////////////////////////////////////////////////////////////////////////////ySknZfbI2gHHyRJe952Mg/g6RN0QDTgGBbPW0HAT8CQ0mJKSFgDvjEdAGo0xeBXSAUGWmMUOLLee1Tv7PTzgPPSqOE05d9n2ktMIymwowUcicXq9/xu/////mdCnLQjUx9aP//////////////////////////////////////////////////////////////////////////////////////////////////////////////////////////////////////////////////////////////////////////////////////////////////////////////////////////////////////////////////////////////////////////////////////RKSiV1sjaCYhNV2laAmgoCFAjGhR8gFGFA1mSQ6hoOQNG3KIMlIqWqzxrtJKG8Y7Yvyohw5yZGIEaxeQIGA2EVSPp2X+rbo9avWgqxuohb8hr5n//1Pd7+73Ff3o0klJ2S62RgBNLdORDwCgEzAWVVhRNSacsvUTCxIyqdMsmZLoeFG9EI1kwSBKkeaLVxJAlwzUq5Gk9aqvmFEK5WHwBScXC7vaVFHomipt5b/////s/U3po8VcqZcu56mjP/74EAAAA/7Fs5rGHnNNMLpvWcPSYuwVz+s4wcxeZKm9YzFLiAEm3bIwkAUiqOlZuhA+ALaXlZOPIScFCsqlYy1bZZhocMyNmR+8t4Qo+j9PMc0cz4CtV8esbd3GBHRQXs09BV3/fWyfNqR/////+perb5n7ujX///////////////////////////////////////////////////////////////////////////////////////////////////////////////////////////////////////////////////////////////////////////////////////////////////////////////////////////////////////////////////////////////////////////////////////////////////////////////////////////////////////////////////////////////////////////////////////////////////////////////////////////////////////////////////////////////////////////////////////////////////////////////////////////////////////////////////////////////////////////////////////////gklNK2RtIgpppaJY4CDM3YyTUU0Jqs6caPiP8DGBpVIHwgC8pc4As5GBgSEttWvA6S+m48KBXaPe0CdhZnJnLaxtUumVzFj1zmSMiwpB3/tTUr//8VU/U78h96f9P//////////////////////////////////////////////////////////////////////////////////////////////////////////////////////////////////////////////////////////////////////////////////////////////////////////////////////////////////////////////////////////////////////////////////////////////+SU23NrZG0AyQAsAA4wE0u4AjFIEwQZd1gFJLMiMySUFCIGlYsBMQynRIgFxX/bG9TAGtTkqc+ftbrcqSvU0EmtiIi7iuWfSxAwiNYSIVPZSiv7/////VKWXvvT1C4AKTJtkbSACSUR3RoULSEQuTpIkp3JBHIlLxZtXTZxIupSSCXjgsPhcpa7lJ7uZDz4PlUIkORIGdFdIOgVCYAnHWtT2T9TNr6r/TOIjkgZ7fW1P/////60fqem6m9K//74EAAAA/7Fc5rOMHNOCUZ3WcNS4uMWT+sYecxbwtn9Zw85iSiY3tI2kCUr4qAgUFhhDYSLorK2IPrsHTSJmCUxeI4lSkYOl2uMfHMFRSsCxUOCFyDaOjNIFfezlck176k5JVwbZ/b1dmU///+h3s//T8XxVZ34t/////////////////////////////////////////////////////////////////////////////////////////////////////////////////////////////////////////////////////////////////////////////////////////////////////////////////////////////////////////////////////////////////////////////////////////////////////////////////////////////////////////////////////////////////////////////////////////////////////////////////////////////////////////////////////////////////////////////////////////////////////////////////////////////////////////////////////////////////////////////////////////gEotO6SRgAN8wsCmuiaArgHmqgpaCnkJibUrLRPql+FgNCgMCnaMYpKbKrtbX7LWtIzI/pAOELdA4bGhYmZG4xgdLosgy+9rqU76bOpl+owao+tjT///////q0GjzipttWMS0yO/////////////////////////////////////////////////////////////////////////////////////////////////////////////////////////////////////////////////////////////////////////////////////////////////////////////////////////////////////////////////////////////////////////////////////////ySm45tbI2AmVSg1YGSFApph8iAiIyRylBfIagnQmAJDQQP/QtsMBEHnNISIi+A6kUGWfxeJGdGwOo0UXFCPAIIqMBC5e14s73iUqHXCtiv////2++5rS7f2U+qxRKbcb2tkbCDKoIVCTlVGK5nS0oQkyFCPKddiw0UAclBMFDskjJbZ0izStIuAiR+h+t577JoZpjr7a6hpNN6ZFYTZziQQOgvruVusAjzgBeHP//+38s3//7+eR/SP/74EAAAA/8KNBrGGpdQ2K5vWMvOYsAWT+sYwcxU4sm9Zy85iSW43tbJGAA9iUJaIDCE0NLQaWqVAvwQPgKLDIE6QMGVWnziYNbJmRupDL1yeejkt0PI3LjHzInqHsOwA3Sgp16vpbe71W6M1WeLiJxI8r////////////////////////////////////////////////////////////////////////////////////////////////////////////////////////////////////////////////////////////////////////////////////////////////////////////////////////////////////////////////////////////////////////////////////////////////////////////////////////////////////////////////////////////////////////////////////////////////////////////////////////////////////////////////////////////////////////////////////////////////////////////////////////////////////////////////////////////////////////////////////////////////yAWmlLI2kAElAQhWGL6KKk2LZd8KkBwBrEDR4KJQwXEgdOQ2lDMCOWBxXjdcipsU5hloqGZ+oIUFsdVZn6ZaQFrda3oXeDwCMh2+pKv//////b0Wp7dH///////////////////////////////////////////////////////////////////////////////////////////////////////////////////////////////////////////////////////////////////////////////////////////////////////////////////////////////////////////////////////////////////////////////////////////////////////////////////////////4AScb2tkbADUeKgGEosRAmM0MeaW4T3HFOcXvMoVFx7U9JHcbqABOOtslBL3beKETEhZ+/dSUUtM8DufySES378KoVYKbk9QFAApiDvo///////zb99uoeEU0k7ZG0AAiUIWAXyikFLw5gtulIywAgAIJsCcqPLRQ4CDpomXeowoCs8IK1q8M5ognLhXksOndXFJKyj89AGxw2eFPR7bRIwHW///////+kpp/0pP/74EAAAA/7Fk/rGMHNQ2K5vWs4OYuon0GsaalxQArm9Pzg5gSW25tbAwABLx0aECdR42WsEBYykWh6sIgQR+GBsDByGuROl8yleCKN8522YI0xeBGQvN2vLJZDUHbvRgIJEtnz//WmlhIl///////////////////////////////////////////////////////////////////////////////////////////////////////////////////////////////////////////////////////////////////////////////////////////////////////////////////////////////////////////////////////////////////////////////////////////////////////////////////////////////////////////////////////////////////////////////////////////////////////////////////////////////////////////////////////////////////////////////////////////////////////////////////////////////////////////////////////////////////////////////////////////////////////////lAotuWRhIABS8HAzGAjE2jEBBKYo6ksTV2yIuDXHBgw0UEGtFaROPicuDBHvjV2QQwvdbUNRptYfmpRuPyrOVSU4nsBND/+tghaNLUmf///////////////////////////////////////////////////////////////////////////////////////////////////////////////////////////////////////////////////////////////////////////////////////////////////////////////////////////////////////////////////////////////////////////////////////////////////////////////////////////////////////ySm7b/aJGAGxtKwvuNQUoGqBRKsSKBfpBgtQCBAUERglDqyVxkAjYJgWJo4ojrcTDWYVAKs7TFFy+SxaXjQ6MgzPDDgV1rS///b1MpaTJO5xMA33f///////R6X+kAFJpOyMIABCCgwAlojgkQBiALRJ0SQw2IouiyYhEaiLBNTiTSYJAEsr53K+X+mUC7FVplNMY0fIzdoWejCtseh/+jOUEf///////6d1O16f/74EAAAA/7Fc/rGnnNRWK5vWMYOYrAlTun5UlxVIrndZw85iSkpbtbA2ABEQuYuQxAvMgapEWeroQgAUCa4o8okjwXyFhbzS+HzjiELjUuiCrZBGmtRvKp5qiXY1m1CAkko8ev/6Tphykf///////////////////////////////////////////////////////////////////////////////////////////////////////////////////////////////////////////////////////////////////////////////////////////////////////////////////////////////////////////////////////////////////////////////////////////////////////////////////////////////////////////////////////////////////////////////////////////////////////////////////////////////////////////////////////////////////////////////////////////////////////////////////////////////////////////////////////////////////////////////////////////////////////////gAlJKaRhAAJ/S76cCOQkRgSHyEaPDNAaiBGujB8hJtiUIxRgQWk9ykZ27YsJBIABK7UzahD1iakdyGq0YdAtDOhwgM3/tYWC5Ymz///////obJaPjun///////////////////////////////////////////////////////////////////////////////////////////////////////////////////////////////////////////////////////////////////////////////////////////////////////////////////////////////////////////////////////////////////////////////////////////////////////////////////////////////IBScm0kDQBSsAKy9gHgGIXwO4W8BJHoLvqIL6LAFlAIRAw8i/Ew1VUDLUYnZvjIxM2yp8HTFkfse5Uel2F4AIldnnL1d//6UPLmC4DIGv///////7utklNt3SSNABEgSV4sk+ABYOcVEaHnlTyCPD5Ejy4DjFa1luAEYe0zxjQJ8qWcYY3kNGMXoP9fj1cX26QYCuEbaThM1HuOuet2YUeAq3KR////////0P/74EAAAA/6Fc/rGXnNRwK53WM4OYsUXT+tYekxRIsnNYy85ikm5btbIwAHNAQoGKwg/vL6FgSEkSKSvNBFMZDRXA8yAkVMEQTAEeM4QUczIGe9DgAfiEGSi0WzwmGaM8nf4TACKyVa9qb9SlgAIkP///////mDf/CTK6f////////////////////////////////////////////////////////////////////////////////////////////////////////////////////////////////////////////////////////////////////////////////////////////////////////////////////////////////////////////////////////////////////////////////////////////////////////////////////////////////////////////////////////////////////////////////////////////////////////////////////////////////////////////////////////////////////////////////////////////////////////////////////////////////////////////////////////////////////////////////////QBScm1jjABb7GwxUKX3EZQ3QkJqycAgBGn0ALTxGM8qUAoAhLERYVDMqFNkaC/S0hgbJhYaCSsyFvIBcu3GICxy7ddDM430IiUZJ4uAhCP///////3aHCCpqwjRe6t6f////////////////////////////////////////////////////////////////////////////////////////////////////////////////////////////////////////////////////////////////////////////////////////////////////////////////////////////////////////////////////////////////////////////////////////////////////////////////////JSTku1sjACcLCwhaSUhpQh2R6RaWKCWEtESWHAp6p2HdDhw2XLYyFRN1vpruM34Lg8wple5PFmsnjOrxDAJK/1P6kWNzN1ZEQUf////9za2ad7L9/vo2o0IApOO2RhIEJAWFRpTKoD1m4ll0uCoWieRgIJxo5ncBoIzADLmixVAY2FkyS+yhjTDqF2qlkDEiyUT8Z94p0NGz73//Zrn////6LXf/6vZ7v6//74EAAAA/5FdBrGcHNNopaDWMnbYp0WTms5wcxmYqn9Yzk5iSU5Z/aAwAG/oZcviREM7xRCId5CYvYCjFxi7bnO2dx48Ulq6lIWllbSg47T19mBSQTL17wxPVLGM1WsZUtpUUjD//7Ftu////////6/6NX//////////////////////////////////////////////////////////////////////////////////////////////////////////////////////////////////////////////////////////////////////////////////////////////////////////////////////////////////////////////////////////////////////////////////////////////////////////////////////////////////////////////////////////////////////////////////////////////////////////////////////////////////////////////////////////////////////////////////////////////////////////////////////////////////////////////////////////////////////////////////////////////+iSnbdrZG022cgJ4jasYwxJkI7yGjQYRihtPYCILtggpE/x6hME81xJxh2LJpKuGy9MDxeKxiMUmFDJ8Yy9TOam//mff////6/r97M3f///+teitKorlQsC0AUAYAUBwCQXAtB0JItHhWKiJIiXGiD5zE2cxXNc05KvJofFgx/9f//////////////////////////////////////////////////////////////////////////////////////////////////////////////////////////////////////////////////////////////////////////////////////////////////////////////////////////////////////////////////+AQk3NpGEgAngRpIAKEKNnA+hm55gAoJ0jmalBag7nhgb9Q+gLc4yZGEPUuZAKouFBK3PI88DxqHbN7PGzzTwr2o7rBej/wU3mjH///////9HT9qSAU5JvbA2EmqgWYSISkiQ9UvbD7OyAIGiQSXIC5F0uS6jggpNp5lYsnEQjLXGQYLMFzhwpbzuw7H5fLZHGo1TTi+yc48CS60f6xMSCos4h//+ZWhh1QdUHeZgDScJRZUlG9rdB9HUP/74EAAAA/6Fc7rGXnNWoK5/WdYOYmUV0Gs5ecxJQqnNYy85kSo45tI2wAEmMNHAJRIopgDkYGgDBRhaM0jzDKBhTH25kIDuzYFAUyC8cuEkFuJChA9BoAjL9xo26h6bvnWQfnBz/Vp1PHu//////////cv///////////////////////////////////////////////////////////////////////////////////////////////////////////////////////////////////////////////////////////////////////////////////////////////////////////////////////////////////////////////////////////////////////////////////////////////////////////////////////////////////////////////////////////////////////////////////////////////////////////////////////////////////////////////////////////////////////////////////////////////////////////////////////////////////////////////////////////////////////////////////////////////JJTll1sDYScnMUEs+SgpPhoI8C2dChcJABSZJg6HqxBUSyFZghAOgZKQzSWtcl9Oncngphp/5HfnrVWITtL1AiJM6ZJP/+QUlDFb//+xcjqVsKXaz/ejY4X7dn6f//////////////////////////////////////////////////////////////////////////////////////////////////////////////////////////////////////////////////////////////////////////////////////////////////////////////////////////////////////////////////////////////////////////////////////////////////////////////////////////////////////////////////RKbjm1sDAAaU4WGAg1VgJxBgwxkxMEnsFiWukVCqkLLey7MiclQxBER8HO6F+rY6nNdQIG1YUaBmPh8RWx43q/8e1H///////3/+FUgAJuOaQBIEBRtAaLAVGAIFHUBDSioCiSBi6ESSVKqMvs2B72qw4eeNVHJU834dAsIOsxFC5RIF4c+twk6KAFf/9T2av//o+x3QP/74EAAAA/8FtDrGcHNUsK6DWMvOYo4V0GsZwcxMAsn9Yzg5iSnI5/dLAABKRkaSYjOaFIPpHMc2jqcBxlhFsVrJsFBUhkqccGgU2DmbRR4ktVfNDm1xPfFdd/KX40lOi+HanLemfcxbU6RMQHp///////////////////////////////////////////////////////////////////////////////////////////////////////////////////////////////////////////////////////////////////////////////////////////////////////////////////////////////////////////////////////////////////////////////////////////////////////////////////////////////////////////////////////////////////////////////////////////////////////////////////////////////////////////////////////////////////////////////////////////////////////////////////////////////////////////////////////////////////////////////////////////////////////0Am5ZfbIwEnRDolfl9RU2aZD2oC0TCgNmKfif0BkCKCedQ2tnslDyoZFUkwNABXVosKytssN9ltXr5bjJiNs92+2pjrv//9e1X+xH/X/sp//////////////////////////////////////////////////////////////////////////////////////////////////////////////////////////////////////////////////////////////////////////////////////////////////////////////////////////////////////////////////////////////////////////////////////////////////////////////////////////////////////////////////////////JMjlv9sDAAbMEbFeBd4VAXHVKnSISWcoasmBoJUHQ9HkEM3NYOnUHsExQQRWNcEsAzluVIGYBGc8a3c6amybiDm5h6j/660HP////////X/poICbkm1sDAQCwCZyELK5oePAIGaqYWHFgm8TMLTp4oHQ64FArYLvLUjrJK6T6KiG0ZsxCD52WczjUippTwSnR8Ppcn/7R4t///9V7Kv/74EAAAA/7Fk5recHNXuK5/WcPOYgwV0GsYecxQQroNZy85gA23JrIAgAA7SE5SRcEYARZPCkKTMCtpZEIuBohWHBcbBgKdSXgYO0kC0JAGEySVEyJs72w7SaeSpLcaeUZ75BjXJ7v/+i1H//////////////////////////////////////////////////////////////////////////////////////////////////////////////////////////////////////////////////////////////////////////////////////////////////////////////////////////////////////////////////////////////////////////////////////////////////////////////////////////////////////////////////////////////////////////////////////////////////////////////////////////////////////////////////////////////////////////////////////////////////////////////////////////////////////////////////////////////////////////////////////////////////////////olN2S60BgINTYsqGBAIAQhC8wFLQ0EI13GZyPrJR1aW40GWz4dScP10gy0nsqSMC1oOxQR1HTDtJx4jiYYnU4a/+rvV///tX1M7xf///9V6Hav//////////////////////////////////////////////////////////////////////////////////////////////////////////////////////////////////////////////////////////////////////////////////////////////////////////////////////////////////////////////////////////////////////////////////////////////////////////////////////////////////////////////////////////////////////JJklu1oDAACnYWKCBioASMSMOFtpxEwzZAvaEEljdnQJowUHkf427Gmm++cy6FTutmVGs2o33AtlmAjzgX/+oL6ESm5JtaIwAmh+EIgAEu0MQo/CIFgwYIl8kInCg0FgGhl24kztN1F4hsaAWwbzibBe3FoiHW3qvLXuLBsm21pZAe/7qF3o//////X/3X//M6v/74EAAAA/6Fk/rGXnNYgKp3WMYOYjgVz2s4ecxHYsoNZxg5kAnLLtbAwAG/patYyPBAmwiKhuYRKGyoEbDsbLvMGQXTOjawKmx0Gu+DAfokKAhwZCYWFUjLP42m2SWMuSFO+KW/+uiUO////////6Pr+U////////////////////////////////////////////////////////////////////////////////////////////////////////////////////////////////////////////////////////////////////////////////////////////////////////////////////////////////////////////////////////////////////////////////////////////////////////////////////////////////////////////////////////////////////////////////////////////////////////////////////////////////////////////////////////////////////////////////////////////////////////////////////////////////////////////////////////////////////////////////////////////////JKSbe0kjAITuh1gVJBQCBLtNPL5JsLuS2XSjwQGWaBBQG6aTd0RrVpL9v8nEKCRrVpX1xpOWqTPdatflT0vSE0nWIepGSPM1CjCp3////9X///++v///////////////////////////////////////////////////////////////////////////////////////////////////////////////////////////////////////////////////////////////////////////////////////////////////////////////////////////////////////////////////////////////////////////////////////////////////////////////////////////////////////////////////////////////////////JKTkm1gDAACigo0qqOFAQ8NEcwSOEBoZWcgSRNUvShNxEDFHygzGi91ILtFPozAc4A/GGho7FnaohQ09D1ZvZ8o//aYjVBJEqyW/WyMAAIIEdBASMFjKYLEKpTtOsXBXUDgDoSB66BAsWYzIFWS+BP084shKLoCplnOnQWJLOUedndyYyqxAWZe4N/znrUP/74EAAAA/5Fc5rGXnNUCK6DWMYOYm8WTms5ecxSgrn9Yw85gQUpZtIwAAQ9Rc8EILYLgJ+CCyAItosCAj24EQac6CRZAoOrpIduQrqPHnAJIrwtQQcUoXZUq5GOt2nYPSREpeOXIf///////pvyX////////////////////////////////////////////////////////////////////////////////////////////////////////////////////////////////////////////////////////////////////////////////////////////////////////////////////////////////////////////////////////////////////////////////////////////////////////////////////////////////////////////////////////////////////////////////////////////////////////////////////////////////////////////////////////////////////////////////////////////////////////////////////////////////////////////////////////////////////////////////////////////////////+SVJJPrZGwk25IcRlEPugA0mMjIBAsgAYFooiR0X46DDKXr6GmQ2XIedqIyRVV+W3imFjOhv0OWPKO1VZgseis/q6U71Nb///09W636/9n/6f////////////////////////////////////////////////////////////////////////////////////////////////////////////////////////////////////////////////////////////////////////////////////////////////////////////////////////////////////////////////////////////////////////////////////////////////////////////////////////////////////////////////////AJbcc0gaAATplwWloTRmQ7BxEJAJe4wgzuSjKlKAt/WOBxT/JcR8K3QRpmrYEGEGJzACWrD/EfDdnV20I5Et/92mcY////////V//fqUQE3JfrZGAA2Vl5FD1CUqh4ilw6VuqNIv9NcaEgUxUQJR2rqWrtLxvEA+APwHIJUbjpkOjLYtMD+CwQ3KjELPOXFE+1F3eyr////////6PW64WQP/74EAAAA/6J9DrGWpfWeK5/WM4OYjYVz2sYecxQIqn9Yzg5iSnLbvbBAAA+JCAcIm2SkHjuCUIS/S+ARSkFhQSOjKEBoDm/CAUtRT1rMDQBUiCUSbrvU7PR6om58wNiXPuPgNksq///+3/N1/////////////////////////////////////////////////////////////////////////////////////////////////////////////////////////////////////////////////////////////////////////////////////////////////////////////////////////////////////////////////////////////////////////////////////////////////////////////////////////////////////////////////////////////////////////////////////////////////////////////////////////////////////////////////////////////////////////////////////////////////////////////////////////////////////////////////////////////////////////////////////////////////////////QDbkv1oDAAAwUeUiYXeQQJbumWxSZX6c5jS1VSURYoGOVKyEKCXzW2JhUo1KzUBiSiThvDAeqtu5erW4xctQSmtiEP/6T40r/////////////////////////////////////////////////////////////////////////////////////////////////////////////////////////////////////////////////////////////////////////////////////////////////////////////////////////////////////////////////////////////////////////////////////////////////////////////////////////////////////////////////////////////////////////////okpSTaURgABIgSmj+FigWQeolXDhUAsMWiZaXgU6W8URSYdlpS0Dl5i5QowcIZg+y3ISyKebEbEXKuYdlkIe9H/5W63GFTBJbdk2tgYADZQlOWzFiAiAC8nPPLwMIlTJBRFtQFYpfFm8fAQcaNWtvWcwGvFlLjq4gmFR9+6avMUWOssPGohnRf/3yv///////3d/T3VH6v/74EAAAA/8Fc3rOXnNYqK6DWM4OYiwWUGsaecxIArndYzg5gCEnba4wgAAo0Mll2GxGKuL9puq7Jh1HxIVTUOMKpSuzFCLexYyCQuMe5htCEGPRRl+T75kfouuLZ3iK/eqYArTZGX/9Dh1qP/////////////////////////////////////////////////////////////////////////////////////////////////////////////////////////////////////////////////////////////////////////////////////////////////////////////////////////////////////////////////////////////////////////////////////////////////////////////////////////////////////////////////////////////////////////////////////////////////////////////////////////////////////////////////////////////////////////////////////////////////////////////////////////////////////////////////////////////////////////////////////////////////////////0TG7bvbAwAGQkQ+SsBvaUDPAQ11J+DALskwI8mcRQyAChF7sYMEROs/nk84Lh6RSosuhLTtkaj8XpLtbnf3N1xKdpVn//d///////9O//o0//////////////////////////////////////////////////////////////////////////////////////////////////////////////////////////////////////////////////////////////////////////////////////////////////////////////////////////////////////////////////////////////////////////////////////////////////////////////////////////////////////////////////////////////////////////////klyXXa0BgAB+wVAa0hgjiEWYCW/MoLMwxFgQYFAQwVBN1AQQuOoKmI/Yijl0xuQ1USyEcJR2evJL4gqyLvMAWR3U9//XSQEk5NpYEAAFM0WC/apVBw+yJasZcVg6V6oEBaTTuI7p9M6FkXMOVpXCo3mcZYNgbkLFk0Gx7LdrCrfkL7J/iTKcAqbGl/9XWP/74EAAAA/5Fk/rGXnNbAK5vWMPOYg8WT2sYecxCosndY085iUm5btbAwAAo6AhJ4K/EJ1lEIB8ShxIKXkfdJURAuIHIIRQSquikaGicRNU2UpNhqDgWJoapgSzObVV/G4l1nvaoz/4CKf///////////////////////////////////////////////////////////////////////////////////////////////////////////////////////////////////////////////////////////////////////////////////////////////////////////////////////////////////////////////////////////////////////////////////////////////////////////////////////////////////////////////////////////////////////////////////////////////////////////////////////////////////////////////////////////////////////////////////////////////////////////////////////////////////////////////////////////////////////////////////////////////////////////+AElG7ZAEAAE/S/66UQQS0fgrIFBJeFDBkSlpckcaXRJhsyYa4MAH77OArCdj8Lizo56ce4kHT5/WXUx8mi7R/+trDKBF/////////////////////////////////////////////////////////////////////////////////////////////////////////////////////////////////////////////////////////////////////////////////////////////////////////////////////////////////////////////////////////////////////////////////////////////////////////////////////////////////////////////////////////////////////////////////////////////////////////kkpyTaUBgABtBkKCzKTU8FcHTREu6oekqp45jW2j8Yyy1yC8zyEZm0FweKlEIaOMWdcIXNbPnqq9xDtMJU4f/8ZoIDbclskCAACmBbhQYKsYmW/QyYUxYOLGACrClsHZrCQhrLsyp7RMGmOXktxoybkXzyhvGp/jt259MIpEbKhgq1v/SP/74EAAAA/6Fk9rOMHNY+KqDWcvOYe0VTusYecxO4rntY085iSW5JtLAwAAkslqSAkIYXmB2o0MrgVAmMFEonlwi76uwFhpsRJkSY/Ph9TKGG2ibXXzcV9WQ3LOVz+0NyXQAEFneCBu/+wWSv/////////////////////////////////////////////////////////////////////////////////////////////////////////////////////////////////////////////////////////////////////////////////////////////////////////////////////////////////////////////////////////////////////////////////////////////////////////////////////////////////////////////////////////////////////////////////////////////////////////////////////////////////////////////////////////////////////////////////////////////////////////////////////////////////////////////////////////////////////////////////////////////////////////RMbtl1oDAABCQiUICW7K9NoA8sRIhuiE5B+6WkIRQuIQjpfyZqCbx0HO8tbfqYuDGultvltm21PWeG3hvgu///rT//////////////////////////////////////////////////////////////////////////////////////////////////////////////////////////////////////////////////////////////////////////////////////////////////////////////////////////////////////////////////////////////////////////////////////////////////////////////////////////////////////////////////////////////////////////////////////////////////4AKck2kAQAAh8KETKTmLzuaQjUxL3tMMhEBYkxGxLws2zZ/2Hr6P+H/b08bw9xcg6mZLGGy1+4kuJ4qmLksgluSXSQMABq3iA7+CwyzhkmXNU5UFQxBJBpUDFzJUSAJlxygHDJxwMCtJpsiGqXQssZDLQLX1TG61dcPoG/8/VSSR////////79EmhF8sP/74EAAAA/6Fc7rGHnNdEK5/WMvOYf4WT+n4ecw8YrmcYy85gAW23tIAgAA6KLZdVQRBAoGSFXeWCOwMUjg0lLaODyMY6qeLiTawX5LFKBOk6iujyM2lc2rv0pK7r//r//////////////////////////////////////////////////////////////////////////////////////////////////////////////////////////////////////////////////////////////////////////////////////////////////////////////////////////////////////////////////////////////////////////////////////////////////////////////////////////////////////////////////////////////////////////////////////////////////////////////////////////////////////////////////////////////////////////////////////////////////////////////////////////////////////////////////////////////////////////////////////////////////////////////////////////QCbld1sDAACIKhiO6RrmlvnBDDy4wA0SFYyINZ9YQh0C+ZZABwEusnH6HotWGOXZ8wqll1fTM40ipMQNbQ3s/4ur////////////////////////////////////////////////////////////////////////////////////////////////////////////////////////////////////////////////////////////////////////////////////////////////////////////////////////////////////////////////////////////////////////////////////////////////////////////////////////////////////////////////////////////////////////////////////////////////////////////////////////wC243taAwABAA2lUCqE2B/BLRfojpwgAsHEBWqVAUOpHGTXjGRqAh7mYxMh9F5cFqLOybivpX0aG2CkRMf/+EwAEnE74AAMgRPUYHLp8Fyx0Cn2fA4oGDQpB5OVaiAlJAYFh1mRzwX21miL5PCuEHZUWy5vvMF1NQ+S2WQP/74EAAAA/7FlBrGXnNYKLJvWMvOYkcVzusYecxGwrnNY085iS47JdaAwAAp0IEFu2UhARo5oka2AYgvWlkz8WLQtLIiA5ardBJxsYMnjMPT9tOJgb2aVspiXS4j+RqH3Fx//5xX//////////////////////////////////////////////////////////////////////////////////////////////////////////////////////////////////////////////////////////////////////////////////////////////////////////////////////////////////////////////////////////////////////////////////////////////////////////////////////////////////////////////////////////////////////////////////////////////////////////////////////////////////////////////////////////////////////////////////////////////////////////////////////////////////////////////////////////////////////////////////////////////////////////////////kAJOOWQAAAAkAvJBOkIiuA9F1nkL4umgc8JMIsAp2CFhgFW1N5rZibuepqOcpXsB8uNJn8OBiJA3dchWOGf///////////////////////////////////////////////////////////////////////////////////////////////////////////////////////////////////////////////////////////////////////////////////////////////////////////////////////////////////////////////////////////////////////////////////////////////////////////////////////////////////////////////////////////////////////////////////////////////////ySW45tIAAAE/QopSwkGRDB1hGaXrrL3GiDDwxCkZWDFzDYwaNk4cYosSQvYsZ+GWIynEIWGSDjd47vWl4I5pv//////////91ZALcctkAAAIb8baz0LGS9QsAplcIOJNtcFAS9ywHWDLWv42MwpFko5CUKVMIpxZzyMtzWIDlGvFj4jerAAY6////////7vQP/74EAAAA/8Fc3rGXnNeKK6DWMvOYcoVzWMZecw+YrnNZyk5gAWmnbIAAAQnegnC42Ulj6hIXU3i9RYdQjMmgSlfpBqjxXVDhnQM0CTl9UarKuVzKxsWXk+4C/W05hE/cAN////////+R9Gn//////////////////////////////////////////////////////////////////////////////////////////////////////////////////////////////////////////////////////////////////////////////////////////////////////////////////////////////////////////////////////////////////////////////////////////////////////////////////////////////////////////////////////////////////////////////////////////////////////////////////////////////////////////////////////////////////////////////////////////////////////////////////////////////////////////////////////////////////////////////////////////////////////////yknJb9bIwAGwsRofYxGRBHiAVqmiNpfUBig0BGtKxhwYdK4dAoClSIMlAXySneIihxzPNu39YF3KG52wfCXclV/3btX////////9fX////////////////////////////////////////////////////////////////////////////////////////////////////////////////////////////////////////////////////////////////////////////////////////////////////////////////////////////////////////////////////////////////////////////////////////////////////////////////////////////////////////////////////////////////////////////////////////////////////////////////5ACTTt8AAE5QjKIqELgAqCQS7C/TKistZgIFeVppdV7qBSubOEdVrIUJpIuh7LpAMblS/vqNjeEKyQA25bZAEAAFSgoddKAhL0NEQ9m3rGiB45hIUEXkrUDA3Hnxq0uaaugcgVoCgGA2yDFgSRryzMd23habv//qP/74EAAAA/6Fk3rGHnNdEK5r2MvOQdcVUGsYecxBoqmPYy85QAEm3bIAAAAqgF6S5EBlQbURhhAgCqVAG7gVMntkBRPo9iDkCnra/whkZTkxcTRXDKXxB3pW0CTUso4Y+P////////////////////////////////////////////////////////////////////////////////////////////////////////////////////////////////////////////////////////////////////////////////////////////////////////////////////////////////////////////////////////////////////////////////////////////////////////////////////////////////////////////////////////////////////////////////////////////////////////////////////////////////////////////////////////////////////////////////////////////////////////////////////////////////////////////////////////////////////////////////////////////////////////////////////////ABB2eXqvxwAAElEeVHi5BBA2bQ6sTZEpETWRoHjVuKCA4R4VcyJ5wZ+qUMMlpO0WZ4/xPrn/PbeNf58rPv9XWr//////////////////////////////////////////////////////////////////////////////////////////////////////////////////////////////////////////////////////////////////////////////////////////////////////////////////////////////////////////////////////////////////////////////////////////////////////////////////////////////////////////////////////////////////////////////////////////////////////////////////////////ySW7JtaAAABKhU4ECpYWkZygRjYWImiLQW2oG/YskMjL4wi62IQ6gZnPxCXTKm2ZzhOUTWcaj+M8FeSIiSmsxM/gAAAInDggqNrIBof2LkFnmSkApgSAzodDSEbQcHSoSwIAkXjB0DuiBjnKE8CekoT7i9jYpfcknu3iLEv/74EAAAA/7Fc3rOHnPdEK53WMvOYfQVzWs4ec49ornNYy85gSUm3bIAAAA3cs6AQErTAgMQdB1AGmaqwfEvm4OGhkelIWcFtmkjJ20G8eKgVhwioX0u+S01cxWzGMJAILFGf/////////////////////////////////////////////////////////////////////////////////////////////////////////////////////////////////////////////////////////////////////////////////////////////////////////////////////////////////////////////////////////////////////////////////////////////////////////////////////////////////////////////////////////////////////////////////////////////////////////////////////////////////////////////////////////////////////////////////////////////////////////////////////////////////////////////////////////////////////////////////////////////////////////////////////oktuzWRhgAAqnjqPAYEygTrKrriiZa4oKBwJfNQ90TRGGjUd0fVygSgiEBhqdWF9lTsJwljbzq1Y99qQGjF3/95ydYST////////////////////////////////////////////////////////////////////////////////////////////////////////////////////////////////////////////////////////////////////////////////////////////////////////////////////////////////////////////////////////////////////////////////////////////////////////////////////////////////////////////////////////////////////////////////////////////////////////////////////4IKbbtcAAAAuodEvwEqDBj1BZ8EDrCl4i06kitDbo4BiG3W0Hll4VTChvF1LarEMQ+JGy5a+c4WY8ouwdL4eSClG7XAwAAG4ju0ViRZMMf+FyJwtAGBk71Wp0CSiqqBjB6i3nBCt91IPx5jAlYjlRkk+f/p5SVJG/OKftqP/74EAAAA/8Fc7rGXnPdOK57WMvOcc4V0OsYec5BgrndYy85iSm7JtIAAAA0gKoBwIZZWf1AAzFk7SEEriBoC0jMFYAMHrwYGuVmIKARqKU+1KdzcDkPmG1xombTyut7XRH7n/////////////////////////////////////////////////////////////////////////////////////////////////////////////////////////////////////////////////////////////////////////////////////////////////////////////////////////////////////////////////////////////////////////////////////////////////////////////////////////////////////////////////////////////////////////////////////////////////////////////////////////////////////////////////////////////////////////////////////////////////////////////////////////////////////////////////////////////////////////////////////////////////////////////////////yUnLJtIAAAA0QKKso1Hs51YlehSW3TsYagDFpThGVhQArGmGCukazitY8NqQeojZiHWeEeNee2Pr/A23cv///////////////////////////////////////////////////////////////////////////////////////////////////////////////////////////////////////////////////////////////////////////////////////////////////////////////////////////////////////////////////////////////////////////////////////////////////////////////////////////////////////////////////////////////////////////////////////////////////////////////////////////////5KUlk3tAAAArEJ1H0tBX5xCXmjyXiqpcxnw1dszHgyzg0rF64hZLKqlobhYx8xlQxLVKa+K6gQzi8xJLkkukYQAAbsWiXaZDgmo0Ev+wUFBiMM4kAgBHUQEonDwzS40/LZj1cgRbcVhEHyS05SaMk1s7rfW7N6QjjP//SP/74EAAAA/5Fk5rGGHNeAK5/WMvOYeQVzes4ec48QrntYww5iAW4nbIwgAQ0sWgrIkIrKjsjEvVUpdUvy2qxlelBBoHJQwylMN3sOAaK045jMqrVscbUu3pkrRhFPu/9v//////9P////////////////////////////////////////////////////////////////////////////////////////////////////////////////////////////////////////////////////////////////////////////////////////////////////////////////////////////////////////////////////////////////////////////////////////////////////////////////////////////////////////////////////////////////////////////////////////////////////////////////////////////////////////////////////////////////////////////////////////////////////////////////////////////////////////////////////////////////////////////////////////////////////////////////+SS5JNrQGAAHrFFsEDFqwl+ElWnMIT1Oh9HyAi9jVwwRwI6zdeZoQtnFkMBKPVQjkieL9ttO+3NC1AYR1UNf/0p1//////////////////////////////////////////////////////////////////////////////////////////////////////////////////////////////////////////////////////////////////////////////////////////////////////////////////////////////////////////////////////////////////////////////////////////////////////////////////////////////////////////////////////////////////////////////////////////////////////////////////////////////gAptu2QAAACSoIoHQ5CMcXBLgtqzlEIs8paX5e9G40pa1EnFeYSY74tqedIs50Qdj6GyW+tsMe0ZSG7eCyUnZNpIAAACUaYq4xqMNBNWclo0NWZpnqwAASwwqIwrh+dbsuwv8rUPo/BWXBIJAdycuP9abQ/mCyKjHP/74EAAAA/8FU9rOGHPbYKp7WdPOYkEVz2s4ecw6gqnNPy85ySXJJtIAAABGS8YkQhwQGEaAMDbmztKRWNNtHFGdVMywj0VYg2YFW4fhMDKwJhKQMLblOvXbbYpFlr////////////////////////////////////////////////////////////////////////////////////////////////////////////////////////////////////////////////////////////////////////////////////////////////////////////////////////////////////////////////////////////////////////////////////////////////////////////////////////////////////////////////////////////////////////////////////////////////////////////////////////////////////////////////////////////////////////////////////////////////////////////////////////////////////////////////////////////////////////////////////////////////////////////////////////////0SXJLtIAAAg+hDEhoAQTUAZWnIrUlE0JHVWJ0XQQ7jIR3pYJBVpmklPKjiOW0SdamYY5+V16Vh3vuAxn////////+11XtF5n///////////////////////////////////////////////////////////////////////////////////////////////////////////////////////////////////////////////////////////////////////////////////////////////////////////////////////////////////////////////////////////////////////////////////////////////////////////////////////////////////////////////////////////////////////////////////////////////////////8klyObSAAABvAKEpRrOLLD5JEK5bHwsAsyYRw4iImcW9nYgruCgBHgpZ3PbLwqmB6wRqY3i+7zRi12d//////////+ynqHV80AAnJLZAAAAEQBfaQdgEglgdjUXbXadDCNagj/EQIKYaTNzLuGrCoQlm5zcW1TolxXULUPfg0xVeEpOP/74EAAAA/5FU9rOUnPc2K5vWMPOYb0VTWMZec5FwroNYy85iknK5tIAAAA6QUITMHQwJ4JXl/E8mwpnmDIoEyIQCLNKAqePIBH3BKkCgqVIgOQFSJAibnU5ZUsD61f//////////////////////////////////////////////////////////////////////////////////////////////////////////////////////////////////////////////////////////////////////////////////////////////////////////////////////////////////////////////////////////////////////////////////////////////////////////////////////////////////////////////////////////////////////////////////////////////////////////////////////////////////////////////////////////////////////////////////////////////////////////////////////////////////////////////////////////////////////////////////////////////////////////////////////////+AClHLXAAAAJcXVZaVBk4Q95hEWoaoIAARyuIiCgqDkK5qlXsv4zIo0otHTAHChRgtCc1C//piGugg+P////////////////////////////////////////////////////////////////////////////////////////////////////////////////////////////////////////////////////////////////////////////////////////////////////////////////////////////////////////////////////////////////////////////////////////////////////////////////////////////////////////////////////////////////////////////////////////////////////////////////////////////////AASbdvgABXQBI/F0zngach9NJGlwx0uJ06WcHHEFBMLRvaOIhZwzhuqxVP0g2tkaPW29br8Qa1klSWX60AABDpAZHoeckKgsNDaAPDOOFkC/AXACkDEgSA/L6kQ7+kJLUwtA/zLIwYhjxJm6kbNfrMaHDXE5z////////v0P/74EAAAA/8Fc/rOHnPeYK5zWMsOYdYVTusZec48Qrn9Yy85iSpLJtKAAABLUO4WFSkR3K8QUExAYIr4KbUHSESFYkeYqufluEwGAlikN0vMxd28/3jD/8ZxA1GqPzJb//////////////////////////////////////////////////////////////////////////////////////////////////////////////////////////////////////////////////////////////////////////////////////////////////////////////////////////////////////////////////////////////////////////////////////////////////////////////////////////////////////////////////////////////////////////////////////////////////////////////////////////////////////////////////////////////////////////////////////////////////////////////////////////////////////////////////////////////////////////////////////////////////////////////////////////yAG3LbIwAABAg1MKDQVEQWQoT3hKBCIJGMtyqRHJHBDq0p9EJwFEMzov9cxUDkgBYfIDLMdVn1pbUMSuQn/////////////////////////////////////////////////////////////////////////////////////////////////////////////////////////////////////////////////////////////////////////////////////////////////////////////////////////////////////////////////////////////////////////////////////////////////////////////////////////////////////////////////////////////////////////////////////////////////////////////////////////////////////8kluSayAAAATyCqYwdQOOewIjKcOaHBQaUFiRrWnfIJkgHQR5e8ejcUjcQY40ppGOkNwcMUtnPyuDRzJJklu1gAAAErEEXKGhqbiyBQLTy+aA47B0qg5Uqiu8JCOwrItxME5RiJkU8yW89CrMNwpJBvTNIlP6NGv/74EAAAA/5Fc7rOHnNduKp7WNPOcd0VzmsYec4+Arm9Zy85ySUo5rIAAAA9Y6I9KAYQ6s9JQVuJRSJDs8wcBEN/SQc9cQERkwJZsLBFQRYorC/nb3utYvqmLwiTz////////////////////////////////////////////////////////////////////////////////////////////////////////////////////////////////////////////////////////////////////////////////////////////////////////////////////////////////////////////////////////////////////////////////////////////////////////////////////////////////////////////////////////////////////////////////////////////////////////////////////////////////////////////////////////////////////////////////////////////////////////////////////////////////////////////////////////////////////////////////////////////////////////////////////////////+QE3ZdpAAAAI+CBNbCiq4ckFQQWRKT4KodqRcFCShEmzBeAkPUDNJLXyqzFH8TsjZ5HU7fXn374dU8k5P///////////////////////////////////////////////////////////////////////////////////////////////////////////////////////////////////////////////////////////////////////////////////////////////////////////////////////////////////////////////////////////////////////////////////////////////////////////////////////////////////////////////////////////////////////////////////////////////////////////////////////////////////8kpuN2yAAAARUuuXYDoC1TgICJUMTiGhAIDBWchBVNgSSLRtW2BhHaEL7M5uMRDnGdrZNbtqFBrRvKLqAEpOS2QAAACUFnkTFGgpUXrEBCfQoDDiR6Pxf5GR4Q4BxmvA4hTMK5MqEjP4/jpWVW9stvaYjaiz4wkiOxWP/74EAAAA/7Fc7rOHnNeWK5/WcPOYcIVzOMYYc4+orntZ085iSo43rIAAABWRNLjgkFBcjwMAFTMwGXuAO075EAlBChjaYqbRkqBlg5DIkO5tVK5tmts4186vVWzf/////////////////////////////////////////////////////////////////////////////////////////////////////////////////////////////////////////////////////////////////////////////////////////////////////////////////////////////////////////////////////////////////////////////////////////////////////////////////////////////////////////////////////////////////////////////////////////////////////////////////////////////////////////////////////////////////////////////////////////////////////////////////////////////////////////////////////////////////////////////////////////////////////////////////////////////lJtzbaUQAAC6VAxGiZMSyUjApQKFrAoSWEKFpdKMrcEY18go52aXjMOWfl5J0ynPMj4He019V8fWm4FfGO/5X//////////////////////////////////////////////////////////////////////////////////////////////////////////////////////////////////////////////////////////////////////////////////////////////////////////////////////////////////////////////////////////////////////////////////////////////////////////////////////////////////////////////////////////////////////////////////////////////////////////////////////////////////wAkm5L4AAUxfRMBEUBEQApWFpy34UGGBhtBiTl3DGGTvARYbjDzx6gGSYApHhHwq3xutob5NTbsiUnbttIAAABbRILmGcigoeIrUkNE7CoCUMEQQHMQKJoGWCyJpYDFF1TABnRH2HVEJA4LCrqxxs23vUbWJUKyP/74EAAAA/6Fc5rGGHNX8Kp7WMPOYjUVT+sZYcxKIrn9Yw85iSm5JbIAAABKQcpUSDJhhJEATjizWkKcJUpyBZLdAEaAl2LxmRVuzdKdjWUvaPYmMvtEr7tISv6f//////////////////////////////////////////////////////////////////////////////////////////////////////////////////////////////////////////////////////////////////////////////////////////////////////////////////////////////////////////////////////////////////////////////////////////////////////////////////////////////////////////////////////////////////////////////////////////////////////////////////////////////////////////////////////////////////////////////////////////////////////////////////////////////////////////////////////////////////////////////////////////////////////////////////////////////AJclu0gAAAHl9mpIHgdYCklPRKVCpBLYNIhawnIoWnEXmB7GsAFrtF5EvAbC7TMczfrWvTHpRvQ//////////////////////////////////////////////////////////////////////////////////////////////////////////////////////////////////////////////////////////////////////////////////////////////////////////////////////////////////////////////////////////////////////////////////////////////////////////////////////////////////////////////////////////////////////////////////////////////////////////JLctu1kAACEMDj0qR0CpBK4qQKgSkQvNwEOBR9Q4rSS/L9QQypb5Bo6hNLAlAgBQDlTsuFjlzWwb8toR92u////////1u1ElN23aWAAAOKCNYsE4AGRsxQCqzpIrjLvS2JhcjEANBSh31y04shoBmEHNomD9UK1ZXcGmP+527WfkcEHI3f////////+///U+ZP/74EAAAA/6EM9rGMm/e+Kp/WMPOYcQVzXsYScg8ArntYw85iA3LLtIAAAA/yARgyUNCRKKHF3HmDDlokxEEghIkcFgNPkosYlyYMqELlOY0WA1KnFuUPbGUQoLTCP////////////////////////////////////////////////////////////////////////////////////////////////////////////////////////////////////////////////////////////////////////////////////////////////////////////////////////////////////////////////////////////////////////////////////////////////////////////////////////////////////////////////////////////////////////////////////////////////////////////////////////////////////////////////////////////////////////////////////////////////////////////////////////////////////////////////////////////////////////////////////////////////////////////////////////////JLsku0kAAAcWLKgZSWRRtIYrQoMQBSAB4XshJZ9rZcOPsxSQh0Ser8JIPW2orZioejZMY+cX3bfc31f/////////+v/2uV////////////////////////////////////////////////////////////////////////////////////////////////////////////////////////////////////////////////////////////////////////////////////////////////////////////////////////////////////////////////////////////////////////////////////////////////////////////////////////////////////////////////////////////////////////////////////////////////////////////////////////////4iRM0O8z+AAAAwsLiL2hygYFwgslWBDxA8HUL7CoFY5kGVbAyuXvcAkr2BeWiEDUSLsGc3N+f4P4AVHZNpIAAAJtPyQoMAQYTgtoq9oAxVGlvi5BkIFQlloIelL92i0FoAfPl9tUEyEppg3F1a1Kb/fWilUgP/74EAAAA/5FU3rGGHNesK57T8JOYdUVzeMYWcw7YrmsYy85iSkpJa42kQEoaKhTeB2QiLjkI0O5CBpCAF9RgAtkt0ahFyWkrDwGabLECkqju2DZYsbvOzeZf7WCQdHO0eIxAUkGZAXCwDKO9PuZ/////GeuzfltH////////////////////////////////////////////////////////////////////////////////////////////////////////////////////////////////////////////////////////////////////////////////////////////////////////////////////////////////////////////////////////////////////////////////////////////////////////////////////////////////////////////////////////////////////////////////////////////////////////////////////////////////////////////////////////////////////////////////////////////////////////////////////////////////////////////////////////////////////////////////////////+gE3JNpJAAABdQH0VQOMHEZIB8JyjunaGCd9iYqxdIZWWwGNDfYoU0AHCoNj6ISA4wQbOUa8b3UO693pIf///////////////////////////////////////////////////////////////////////////////////////////////////////////////////////////////////////////////////////////////////////////////////////////////////////////////////////////////////////////////////////////////////////////////////////////////////////////////////////////////////////////////////////////////////////////////////////////////////////////////////////////////////////+QEnG7fMgBwCU6m4yFY4ZRPUUGhMdowpTqRYV+IgCgW+vKFUaL8VFMgiKaJBqUlrF9s/HahL//KjP+VABbctvgABFC3aMpnGnuig7KUIkGnSIBJGyUdLY4iBEkTDJgTdPDcvmJMQY2lSyMRkKs9o2c41LX4ym9v/74EAAAA/7Fc7rGHnNdCK57WMvOYhIVzOM5ecw6QrntY0w5iSm7JrIwAAAvoKUHBF+GkGpqSjclMShYOKRCTdBxy8QDFMNgRIlaWDzjhM4x0u4SSOqxrb+az3pl+5////////////////////////////////////////////////////////////////////////////////////////////////////////////////////////////////////////////////////////////////////////////////////////////////////////////////////////////////////////////////////////////////////////////////////////////////////////////////////////////////////////////////////////////////////////////////////////////////////////////////////////////////////////////////////////////////////////////////////////////////////////////////////////////////////////////////////////////////////////////////////////////////////////////////////////////klty3aQAAABnxeAQ0M0xgQXGX/T0R6TRMAR3QghnDhCR6XT9Ar1/jH+ZgnWE/CghmyzKZdbr8Wrv0bUM2n//////////////////////////////////////////////////////////////////////////////////////////////////////////////////////////////////////////////////////////////////////////////////////////////////////////////////////////////////////////////////////////////////////////////////////////////////////////////////////////////////////////////////////////////////////////////////////////////////////////////////////////////wCk23Z4AA0CI15BCadQe8NGNBVar81tkiFEZIgkDFVm0rIXfMECqaRSF4Nx4lb6kn9/TFb4hmdv////////////+gkpubbSAAAARIVMOHCLpnBmkhVA0NFlpqI4JIpJKYAwItSWucXRIZJENCpsIRyC8eGHS5a+Z0268KXP/74EAAAA/5Fc3rGWHNgkK5/WMpOYZ0VzWM5Mcw7ApmfYyw5ACnK3bIAAAA8YwdeANUnyrUDiKQVQUBMC0GCtzJQS3RQdSUk2/hkAzRNMCq6SxiQXB6PvX0zXq0ZCWv//////////////////////////////////////////////////////////////////////////////////////////////////////////////////////////////////////////////////////////////////////////////////////////////////////////////////////////////////////////////////////////////////////////////////////////////////////////////////////////////////////////////////////////////////////////////////////////////////////////////////////////////////////////////////////////////////////////////////////////////////////////////////////////////////////////////////////////////////////////////////////////////////////////////////////////+SVZNdpAAAAG7jqUbBgiBrB1wpfoaoqm6+JQNLLyt+EQrXWjBrFxytAmIGix8OCwDTbncf4+W4LdX//////////////////////////////////////////////////////////////////////////////////////////////////////////////////////////////////////////////////////////////////////////////////////////////////////////////////////////////////////////////////////////////////////////////////////////////////////////////////////////////////////////////////////////////////////////////////////////////////////////////////////////////////////////////////////+QC1JJPAABhIMGX8X4e0jLQbfUOLMg0QAtHKAF3JApSMnwEgkfjl+tgYZPNVrs+/96d7R0QE2R5aZ+AAAAWyhCNDcMMyH2BAlYiQkwEzMFlScY4AkmssWTZ8UBwUFNHgGkpKiyCAQHquBHPZ1v34P/74EAAAA/5Fc9rGUnNgeK5vWMvOYZ4QTeMYwb47IrndYy85iSpLZrIAAAA6CHJHwBjCgQYIuSquGBpKmKoyIiEEQMoD1ExFsuC1kRIuaIxQFAMyPQ3x2X35tcIb/////////////////////////////////////////////////////////////////////////////////////////////////////////////////////////////////////////////////////////////////////////////////////////////////////////////////////////////////////////////////////////////////////////////////////////////////////////////////////////////////////////////////////////////////////////////////////////////////////////////////////////////////////////////////////////////////////////////////////////////////////////////////////////////////////////////////////////////////////////////////////////////////////////////////////////////+AG3JLXAAAAG6FQC6CzxiCiYITJHwUIghgZxho0dKZiJFDQyCJmUBnjilaNOCq1e6UP6cj7xj4zmrcXuif/////////////////////////////////////////////////////////////////////////////////////////////////////////////////////////////////////////////////////////////////////////////////////////////////////////////////////////////////////////////////////////////////////////////////////////////////////////////////////////////////////////////////////////////////////////////////////////////////////////////////////////////////////////////////wSo43b4AATRc9vgiIJWYAsYTiSvHTHpKgqBalrzmscskxEZ3l8UVPH+xufmYAnKPQ/4j6SS25JrIAAABARENU5gSENShDdDxEIiUhkqA4mQVuS9JiGuL6CEGii5CtRSoUnlhUOUKJSe1t3xf70ntv/74EAAAA/7Es3rGMG/gCK5zT8pOYbYVz2sYYcw5ormvZys5CAm43bGAAAAyMSzBwXDHQdQKqLTINJiBn21RovJFjjIBeIIQ+JZ+RUsslsCyuQcot2qn4Y1HQO////////////////////////////////////////////////////////////////////////////////////////////////////////////////////////////////////////////////////////////////////////////////////////////////////////////////////////////////////////////////////////////////////////////////////////////////////////////////////////////////////////////////////////////////////////////////////////////////////////////////////////////////////////////////////////////////////////////////////////////////////////////////////////////////////////////////////////////////////////////////////////////////////////////////////////////////gAqWy2QAAABJgaoxQVxwgcAlbYmMkYQgMNBbqiKARQIORZyXJsHOxBwYDBOoRP7B9abvOE/Vi+L/////////////////////////////////////////////////////////////////////////////////////////////////////////////////////////////////////////////////////////////////////////////////////////////////////////////////////////////////////////////////////////////////////////////////////////////////////////////////////////////////////////////////////////////////////////////////////////////////////////////////////////////////////////////////////0S3K5rIAAAApgFWLDDiAaYBtBJmgrkSUQKYkLAGjNoCivtToh3DUh2hieI30UcEOd3z+9N2DzBEDRmiJn8AAABgBeQrDOhBbBcUODTHEITLi1AqIW9TfiAkOpfZUye40uVWCRA4esPZicntnuiMxMXv/74EAAAA/6Fc17GEnJgSK53WMpOYbUVzOMZScw4wrnNY0k5iETZoZpn8AAABDsXLU8DgEDBa4yFQFMovYP8VCjUXHQnAazKYcUGg4mm6qMkCccWTmWvYZ5z9nGc//////////////////////////////////////////////////////////////////////////////////////////////////////////////////////////////////////////////////////////////////////////////////////////////////////////////////////////////////////////////////////////////////////////////////////////////////////////////////////////////////////////////////////////////////////////////////////////////////////////////////////////////////////////////////////////////////////////////////////////////////////////////////////////////////////////////////////////////////////////////////////////////////////////////////////////////JKkttsgAAAC2i+SBIoEOCLVl3nzUCRCNYCUF6VdwyYAg0U2Mvm6Rj1OmSwPY8/PFYbcfHa06FJf//////////////////////////////////////////////////////////////////////////////////////////////////////////////////////////////////////////////////////////////////////////////////////////////////////////////////////////////////////////////////////////////////////////////////////////////////////////////////////////////////////////////////////////////////////////////////////////////////////////////////////////////////////////////////////4AKUkk8AAHTGBp3F7kMi35INyYPDhBJyLsBL4MDDFICVMWtVEcG6tRKao4eAsrBSG/fGHiNBvAAnJbbIAAAA9aBdOFCIrK7QCLYREZ0d8QGCV1DoRgRemaTaKCSuyVmoiIFxQNSKFYQd79wZ3xJXKP/74EAAAA/7FU1jOVnPfeKpr2MpOQcoVT2sZecw5QrndYww5gQUZHJ4AAQWX8RzBRqRouWjakMvgKmILTpdVEdpQs6ki+DjSQcsbxM8TWMNr0m/Uc1vGa3////////////////////////////////////////////////////////////////////////////////////////////////////////////////////////////////////////////////////////////////////////////////////////////////////////////////////////////////////////////////////////////////////////////////////////////////////////////////////////////////////////////////////////////////////////////////////////////////////////////////////////////////////////////////////////////////////////////////////////////////////////////////////////////////////////////////////////////////////////////////////////////////////////////////////////////////////iAGqxM1P4AAADRwcVc5cV/xMYgAX5RwQqCDYomcomh8NAIUL8EJCqhqaL+MAWHBH10xZd0a/3PlBf////////////////////////////////////////////////////////////////////////////////////////////////////////////////////////////////////////////////////////////////////////////////////////////////////////////////////////////////////////////////////////////////////////////////////////////////////////////////////////////////////////////////////////////////////////////////////////////////////////////////////////////////////////////////yS3JptIAAABHS5Rcwt+rKHKABE+kl3oC5yMicCitgIPIARUSgsitraiFKdls5o1nc5Na/zfXs2n4kEqSyayAAAAbHSIuAIRFMekEBWaigKgAAkT10llQKci+5OkkWkAJb2IwZiIHK49Q60dv+fSvTCOUrP/74EAAAA/8Fc3jOjnNfSK53WMPOYdUVzXs4Scg4oqn9Yws5gSXLdZ4AIR1F9KtfAh3aoOASmWjRFIRQMDDAsULvK2iAElUTTAQEMhEDrQZGRJCyl2dWZLr1AJ///////7aHo/////////////////////////////////////////////////////////////////////////////////////////////////////////////////////////////////////////////////////////////////////////////////////////////////////////////////////////////////////////////////////////////////////////////////////////////////////////////////////////////////////////////////////////////////////////////////////////////////////////////////////////////////////////////////////////////////////////////////////////////////////////////////////////////////////////////////////////////////////////////////////////////////////////////////////ySm5LrIAAAA+phKiaNVGT0aQETQiRjRKi6AVZUjAZKNx0bmdAQ0bA6PkIVlFrquFH+fjGtYbWfX/////////////////////////////////////////////////////////////////////////////////////////////////////////////////////////////////////////////////////////////////////////////////////////////////////////////////////////////////////////////////////////////////////////////////////////////////////////////////////////////////////////////////////////////////////////////////////////////////////////////////////////////////////////////////5iKK8TMz+AAAAKAO6xAEgiIcJcSQKCRIZZYzvB1GXIUoByQpb1StINOcUowQTjjZQgE7cJz/j735Ym0pOS27SAAAAQAIkg0QOOkWDuF4VbEOBgKXLVgDAMJY0Y0wDBYQlbSdEjNwGAbVNFURrHi+vuvkhEv/74EAAAA/8Fc5rOGHPg4KpvGMNOYaAQTeMZybw5AqmvYwk5USm7JbIAAAAKhACJtwKIgOAzqzSYRH1FMwjxSLQEMwBRGVe2rATexjgTjaE6PHqGixXmb97zl0CZf/////////////////////////////////////////////////////////////////////////////////////////////////////////////////////////////////////////////////////////////////////////////////////////////////////////////////////////////////////////////////////////////////////////////////////////////////////////////////////////////////////////////////////////////////////////////////////////////////////////////////////////////////////////////////////////////////////////////////////////////////////////////////////////////////////////////////////////////////////////////////////////////////////////////////////////////wSm5Jb4AANyEAEe1QxUO6X/dpOASIJIScUDToVqBIiYU2NKjaC8UDqIwYE0lCGXi1K7r+gd//////////////////////////////////////////////////////////////////////////////////////////////////////////////////////////////////////////////////////////////////////////////////////////////////////////////////////////////////////////////////////////////////////////////////////////////////////////////////////////////////////////////////////////////////////////////////////////////////////////////////////////////////////////////////////////////IBcklvgAAsGgLbQeCkYHEIU3mzIFgcAVHTYHCFhDDNd9urBKM2OYjEqWRV39lWpNy0h+JiECZnmZn8AAABeZZ4tQI6xgaAhxXEXpROB72UoHjiGIjRBEBBgjEutIFx0bYcTJBOoauf3PWS5a1//74EAAAA/8Fc17GVnJgoK5rGMpOYcYVzmsZSc41QrmvYwg5CESZYeKn8AAABnI4FawLclsFyiAatQsaqUmZgZkCs4iDC4kfZiregmAtSdRNHwbRaU21hhdPr63ycr////////////////////////////////////////////////////////////////////////////////////////////////////////////////////////////////////////////////////////////////////////////////////////////////////////////////////////////////////////////////////////////////////////////////////////////////////////////////////////////////////////////////////////////////////////////////////////////////////////////////////////////////////////////////////////////////////////////////////////////////////////////////////////////////////////////////////////////////////////////////////////////////////////////////////////////wiUpLb4AAP6Izl/1rKJFuUeRY6AQvUgTVCKCAENUrHUqU9DaaHQztqWsFaDaMlFUDSNe/98/Sw9L///////////////////////////////////////////////////////////////////////////////////////////////////////////////////////////////////////////////////////////////////////////////////////////////////////////////////////////////////////////////////////////////////////////////////////////////////////////////////////////////////////////////////////////////////////////////////////////////////////////////////////////////////////////////////////8kuS22uAAAARIkREQcAxADbRQFOTGLemaaZwoCAR5SSBxKo3TLrINgdduYJqNUjYOOLV6/8/XE+FwMjZ4d5j8AAACNFtEbhaojATKQwSafYvOFssNDFg4jiFFn+g0Ma9ZmXsFBRIxpnz+46nrCJf/74EAAAA/5FMz7GTHLfoKpr2MpOQbcQS/sYybg7IrmvYyw5CEEZ5iJncAAABZaCFDgAUqXoHqqIXEgbklwWNoGITH/McFTSo3VRc0o0ghoDHDyBORieP/2adPP7/////////////////////////////////////////////////////////////////////////////////////////////////////////////////////////////////////////////////////////////////////////////////////////////////////////////////////////////////////////////////////////////////////////////////////////////////////////////////////////////////////////////////////////////////////////////////////////////////////////////////////////////////////////////////////////////////////////////////////////////////////////////////////////////////////////////////////////////////////////////////////////////////////////////////////////////+AkbM8RM/gAAARND5hBnYrkeUSieFDkngLDMHCElNmCixHsbVrlwgyUQaHTULA2diltffs/0y/////////////////////////////////////////////////////////////////////////////////////////////////////////////////////////////////////////////////////////////////////////////////////////////////////////////////////////////////////////////////////////////////////////////////////////////////////////////////////////////////////////////////////////////////////////////////////////////////////////////////////////////////////////////////////+JCSLDND2gAAAKKhAyUr3m55/QIFMlFAIBAcZWcQGVMHCLeKE07+uQIclCY7K6KUXZzn1+HqWrERNmeImvwAAAGkgo6JCICSJQ9J4mCysmNEBkCp4jAL+CMWHYqnFLzN9dVOelxIdAOJ6k+7rbMzPwpJWP/74EAAAA/5D837OMm7gUKpzWMJOccUVzXn5Wcg3ArmvYwg5DMUeImar8AAABeA8YjsZkosEUOkIDMUP8jYYCmDpsuiYUG3eA2nRI0cyIyHodqU1PF62dDt/LYT//////////////////////////////////////////////////////////////////////////////////////////////////////////////////////////////////////////////////////////////////////////////////////////////////////////////////////////////////////////////////////////////////////////////////////////////////////////////////////////////////////////////////////////////////////////////////////////////////////////////////////////////////////////////////////////////////////////////////////////////////////////////////////////////////////////////////////////////////////////////////////////////////////////////////////////////+SU3JLXAAAAHQABVjAUqM77NlTNh1GMmMykIojIusHGvzWLYRpDNxCUBE41EHXMZ//c/4Awr//////////////////////////////////////////////////////////////////////////////////////////////////////////////////////////////////////////////////////////////////////////////////////////////////////////////////////////////////////////////////////////////////////////////////////////////////////////////////////////////////////////////////////////////////////////////////////////////////////////////////////////////////////////////////////////5ACs0zVT+AAAASIBidgLQDOdIOKKDAINDkmcoKgUZBQEhLQa6tlP40vwcOBIVCRJI2tzbtscf5DuESN3iJmfwAAAHCKhHDQIkiShCLrHHKJjFzFbiNABIWhCCpISJK5wDihpwfs1i5gZNiuuu/IDuv/74EAAAA/5FU7rGUHPguKpr2MIOQbcVzHs5Qcg2wqmfYwU5CTG7JbIAAABMkBWfAqgoYaghWyV90BpcaMDwoJFWFEgWt34tB47BDwN0uA6tTk/ppXgaDzH//////////////////////////////////////////////////////////////////////////////////////////////////////////////////////////////////////////////////////////////////////////////////////////////////////////////////////////////////////////////////////////////////////////////////////////////////////////////////////////////////////////////////////////////////////////////////////////////////////////////////////////////////////////////////////////////////////////////////////////////////////////////////////////////////////////////////////////////////////////////////////////////////////////////////////////////////+Qiju8zM/gAAAOiBhrmBTQ4yiBclygwCsh8e/EPkI4bAqU12TIGqPmjjeDRPZB4VJ0q/6b2Dz///////////////////////////////////////////////////////////////////////////////////////////////////////////////////////////////////////////////////////////////////////////////////////////////////////////////////////////////////////////////////////////////////////////////////////////////////////////////////////////////////////////////////////////////////////////////////////////////////////////////////////////////////////////////////////////8ABFWHeI2AAAAgoRBOeNNPch6F4yQB3AwUoYXjASSI8EGJJhM8Hg4kIKaUax0DBc5mv+eIuAUqQiirDxEDgAAARwEBXcFQJ3FJQwAJCgYnsIRKmFloallwqJ/pkemFgAabFA8cc4DicWP+W5AFWP/74EAAAA/8Fc37GDnJe0Kpj2MHOQccVS/sZSco8AqlvZyw5EEUVpeKn8AAACaJhoJCzhoAyaAQwZb+SFoGokqDNKCChERkSmFkqsZuC8VBlxc46c53b5R////////////////////////////////////////////////////////////////////////////////////////////////////////////////////////////////////////////////////////////////////////////////////////////////////////////////////////////////////////////////////////////////////////////////////////////////////////////////////////////////////////////////////////////////////////////////////////////////////////////////////////////////////////////////////////////////////////////////////////////////////////////////////////////////////////////////////////////////////////////////////////////////////////////////////////////////////0EjWYZofYAAABBpMRK5F4KwCx0ESsIoFi48dd5bRPl9AE2ISRPqfGPtXAMF48+fNTzVxMU////////////////////////////////////////////////////////////////////////////////////////////////////////////////////////////////////////////////////////////////////////////////////////////////////////////////////////////////////////////////////////////////////////////////////////////////////////////////////////////////////////////////////////////////////////////////////////////////////////////////////////////////////////////////////MRJFh4h7gAAACEKdaMR7ilsQjTEIhpvIdBtYaQSLXqCAgjOQNFMIdga+2eHDiIa0Xt8P9/uFdI8wRCRuzLD3AAAANbFfEsEazGAG3kRkxk3y65CcIpBpwsBN8GJNEVSVZEADdLAPJB8pAbkGm0r89Ln1Qh3SP/74EAAAA/8FUx7GUnJg2Kpr2MoOQagVTmsYScw4ArmfYys5CETZ3iYjYAAACEAIK0QqYBNCVoMMLV2XLM+EedEi03XLAwiwMAh2TRQUyzk4JHnDAahLGv8//6R3//////////////////////////////////////////////////////////////////////////////////////////////////////////////////////////////////////////////////////////////////////////////////////////////////////////////////////////////////////////////////////////////////////////////////////////////////////////////////////////////////////////////////////////////////////////////////////////////////////////////////////////////////////////////////////////////////////////////////////////////////////////////////////////////////////////////////////////////////////////////////////////////////////////////////////////////xMlZ4mJn8AAAB/QuVYQFfEYGTqTQliwCa4UBasmAooXdDix4KMLHf4QYwarOLg4HkGEIk17dZn//////////////////////////////////////////////////////////////////////////////////////////////////////////////////////////////////////////////////////////////////////////////////////////////////////////////////////////////////////////////////////////////////////////////////////////////////////////////////////////////////////////////////////////////////////////////////////////////////////////////////////////////////////////////////////////+SU3bbXAAAAHqJILSAi0clrCSG0C54aA3YANJHTLPCT4KbOipPGeCvCAdaRDm773/M97pwDQiKK8M8zsAAABHisSCcuyQbD7oVERmgFsC5SLCKaGQwGTES2caM8QWmjyRuO4gDMTkUjKMr//z1P/74EAAAA/8Fc7rGTnNfIH5f2MZNwcQVzHs5Ocg7grmPY0k5CSpLtbIAAABdFSr1Axkb3RShZIXyY8Dg1Vk4i0jzhxjF0pQESQlgWdmIeLY6HBMbYgd9qE2///////////////////////////////////////////////////////////////////////////////////////////////////////////////////////////////////////////////////////////////////////////////////////////////////////////////////////////////////////////////////////////////////////////////////////////////////////////////////////////////////////////////////////////////////////////////////////////////////////////////////////////////////////////////////////////////////////////////////////////////////////////////////////////////////////////////////////////////////////////////////////////////////////////////////////////////////xEUVnd4e0AAAB4h0hVEl2+4IMXsugwLSBQGJCEAvfss+iw3ZbbTDHzh2DJuboM6bLlRzUVh7///////////////////////////////////////////////////////////////////////////////////////////////////////////////////////////////////////////////////////////////////////////////////////////////////////////////////////////////////////////////////////////////////////////////////////////////////////////////////////////////////////////////////////////////////////////////////////////////////////////////////////////////////////////////////8SEVWYmI2AAAAgMONMsQ6mCzSbxdlsCFZdcDRqBKgEYgkAW1TqZaBloKA5KCwkxsPhw0OV2T61H1URRmd5mNgAAAE9y7oqELgAswHVDwFMWBQrNoBCFKhLKULxCCpacHIBIMcI4XqHAHJiVuKDVt/r+t1Nq//74EAAAA/5FUz7GTHJg4KpbWsmOUbIVTHsZUcg3IemPZxk3RAFWJiYjcAAACuXCbUaHIxrDRQcYVGa0X4UzHCEi3TIjoXKERHRNGZeoeHRIE3as/b/PzSX///////////////////////////////////////////////////////////////////////////////////////////////////////////////////////////////////////////////////////////////////////////////////////////////////////////////////////////////////////////////////////////////////////////////////////////////////////////////////////////////////////////////////////////////////////////////////////////////////////////////////////////////////////////////////////////////////////////////////////////////////////////////////////////////////////////////////////////////////////////////////////////////////////////////////////////////////EXHbv7QAAACoVNbPLQOEULTSBBYGkSocTRjhbQxoxaDTCYWKwyzlzDjKY6KgcUDjil1v/bH/6Ev/////////////////////////////////////////////////////////////////////////////////////////////////////////////////////////////////////////////////////////////////////////////////////////////////////////////////////////////////////////////////////////////////////////////////////////////////////////////////////////////////////////////////////////////////////////////////////////////////////////////////////////////////////////////////////////5iJo8TMRsAAAAgW1UvoIEBYjYS76Xa2xYQT5LnLXBRM6EKQG8iCr+iP9jpONREGDw5lt67mBqBCbM8vEbAAAARMMEBz4COCpB1EhQNHtTAaWK+dRDook3BL9z3fGk2Tmha78Rqcm5buv1Nrz9lP/74EAAAA/7FU3jODnNheK5rD8pOYaAVzfsZGcg2gdndYxk3kE25bb4AAM0APclQbLfBQRlQcOnoKEWHRma+gQU5C7WPOrGl7o8jwgwDsasNBqY83+hQn/////////////////////////////////////////////////////////////////////////////////////////////////////////////////////////////////////////////////////////////////////////////////////////////////////////////////////////////////////////////////////////////////////////////////////////////////////////////////////////////////////////////////////////////////////////////////////////////////////////////////////////////////////////////////////////////////////////////////////////////////////////////////////////////////////////////////////////////////////////////////////////////////////////////////////////////////////gBN2yzwAAUADEC1QI5Ayw0BIWtGkcMFImMFLSBQADCIbhYAuE9g7lAwEtAbQ3K9Tftf/d9Ic////////////////////////////////////////////////////////////////////////////////////////////////////////////////////////////////////////////////////////////////////////////////////////////////////////////////////////////////////////////////////////////////////////////////////////////////////////////////////////////////////////////////////////////////////////////////////////////////////////////////////////////////////////////////////////////////E0R3mJmfwAAAGFFkFvFogS4/vBJqELh4FQpUBMErMwoCBP9LYKfQKYKE0SbBUDNZ/y9gIilJttbIAAAA0YQJDFMEMOkN1Ki7AhWjwX5UmBDFny6AwdKZYYPdT8Nr0iJ1T003VluJc1AbIdP/74EAAAA/7Fc17GDHJhKGpf2c4J0a8Oz2sY0b42AqmfYwg5AETeJeJn8AAAB9wqBIU0FS7HnCMCZpcVtzEADkLd6QlAwMHQHLrJvqq0GIpWiTMV41tfv6bqT/////////////////////////////////////////////////////////////////////////////////////////////////////////////////////////////////////////////////////////////////////////////////////////////////////////////////////////////////////////////////////////////////////////////////////////////////////////////////////////////////////////////////////////////////////////////////////////////////////////////////////////////////////////////////////////////////////////////////////////////////////////////////////////////////////////////////////////////////////////////////////////////////////////////////////////////////iAGsw8Q2oAAACX5dQgDchdY2eIgbj+BAYncfnwqKyMQgjw01GiobwwdWRuISnkpy7mpe/xf///////////////////////////////////////////////////////////////////////////////////////////////////////////////////////////////////////////////////////////////////////////////////////////////////////////////////////////////////////////////////////////////////////////////////////////////////////////////////////////////////////////////////////////////////////////////////////////////////////////////////////////////////////////////////////////////yk7bdrIAAAA6JUO9AKchxTDmy9LUASYDDDgpmviXWDhLVbgKhmVnEDprxiUzsd+xxOJV5oQGgJGzVNRG4AAADoodkOQ0lJ0GgEB0D1MxUIjC/iNpfiPgIDDW/B4yEJ8OpQMIxU22an4+epgKP/74EAAAA/6FUrrOUHJg2IJn2M4N0b0VTPs4Scg1odmvYzk3CSpdvtKAAAAthEEGongIlunAjakyXJT0OUktIXgjiE0oCWssk3DS8xjzJfDB0oLmplp17xyQGv////////////////////////////////////////////////////////////////////////////////////////////////////////////////////////////////////////////////////////////////////////////////////////////////////////////////////////////////////////////////////////////////////////////////////////////////////////////////////////////////////////////////////////////////////////////////////////////////////////////////////////////////////////////////////////////////////////////////////////////////////////////////////////////////////////////////////////////////////////////////////////////////////////////////////////////////AASJqamfgAAAIwWfL2qfJRsDHAJnFzlAzEiQmsSizQ4VDLzGWSwpFpT8PTrz3INkMsxr7cK34X//////////////////////////////////////////////////////////////////////////////////////////////////////////////////////////////////////////////////////////////////////////////////////////////////////////////////////////////////////////////////////////////////////////////////////////////////////////////////////////////////////////////////////////////////////////////////////////////////////////////////////////////////////////////////////////5CaLEO8xuAAAAvoGTJHAUMyhzeBLusfjBdsSG00t+hW6ZuBKYDH1SVfCzR9kTJMuXkv9/9XLUicRE4equYHAAAAiRaEv8lapiGMTuTKPcIwCTFFXWtEmJS7DhH3ekcHh04ESK6OyzXf5bEveoPv/74EAAAA/5FUx7GTHJiUIJ3Wc4N8ZsOTfsYwbgz4bmvYy83BESV5Z4jYAAACSixwwI0RSgOaCgvMlWgLHvRAMpwWtVMMixKCkrHfBktOTOPxE5mLz72av6AX////////////////////////////////////////////////////////////////////////////////////////////////////////////////////////////////////////////////////////////////////////////////////////////////////////////////////////////////////////////////////////////////////////////////////////////////////////////////////////////////////////////////////////////////////////////////////////////////////////////////////////////////////////////////////////////////////////////////////////////////////////////////////////////////////////////////////////////////////////////////////////////////////////////////////////////////+Em9trZAAAAL6HRYMLlpDB5LyJwq0rcLsrAHAMI5hwoBLQesItAQAMeGVduV9Wu49tcmsBe1/////////////////////////////////////////////////////////////////////////////////////////////////////////////////////////////////////////////////////////////////////////////////////////////////////////////////////////////////////////////////////////////////////////////////////////////////////////////////////////////////////////////////////////////////////////////////////////////////////////////////////////////////////////////////////////////////////iJm71E1P4AAAEEjiW6CIqoA5KIiYSqRfMYIoSUBQ6QsDGkEuTrhBKpTmW5162N0KmXVxcRFGqIqY/AAAAeEHDLeNHT8KECxVIBARcEX0MpomYQnwAShrGvga57gpwQOGxvb9Ca+98wP/74EAAAA/5FU17GCnJh2HpzGMYN4acVTPsYEcg0oemvYzk3BIiVoipncAAACgEAlCi7QIc3oKBNqopZCFY0hlhKJB4WzP0ifD9NEyAYwDC4cEGM2v3in////////////////////////////////////////////////////////////////////////////////////////////////////////////////////////////////////////////////////////////////////////////////////////////////////////////////////////////////////////////////////////////////////////////////////////////////////////////////////////////////////////////////////////////////////////////////////////////////////////////////////////////////////////////////////////////////////////////////////////////////////////////////////////////////////////////////////////////////////////////////////////////////////////////////////////////////////+CW5bbfAADFDilEpSOgUHXcRNQGsCLZsyL7uyjkSGdl+WBQUbOWb9JWr2Z6zsLeR//////////////////////////////////////////////////////////////////////////////////////////////////////////////////////////////////////////////////////////////////////////////////////////////////////////////////////////////////////////////////////////////////////////////////////////////////////////////////////////////////////////////////////////////////////////////////////////////////////////////////////////////////////////////////////////////////////////8RElWaqI2AAAAZ4DSIJA+K2CgReRWkSAkeBHvenkiIo4rGjc/qKrijNA4AHARAADDU9+yi0ARJM1VTP4AAADYhABEJAtN4nWKhXo1wsqWvfgPiT9QiCgfXLWaXjN+tNWvUnalycl+7pGEf/74EAAAA/7FU37GinJiiKpv2clOQaoVTPsZKcgxAroNYwI5hEkZ6u5n8AAACaHSuAGSQ0FlVUWGllgIX4QaQHCICnqrxy3reRp4BhplrQSAggZ0/6in//////////////////////////////////////////////////////////////////////////////////////////////////////////////////////////////////////////////////////////////////////////////////////////////////////////////////////////////////////////////////////////////////////////////////////////////////////////////////////////////////////////////////////////////////////////////////////////////////////////////////////////////////////////////////////////////////////////////////////////////////////////////////////////////////////////////////////////////////////////////////////////////////////////////////////////////////////iZPEVVzP4AAAEFA0IvgjJIxMNd4JGRDXEKBQEgeX8TyHhmvUosehNPxpjg0cGCRm0078X////////////////////////////////////////////////////////////////////////////////////////////////////////////////////////////////////////////////////////////////////////////////////////////////////////////////////////////////////////////////////////////////////////////////////////////////////////////////////////////////////////////////////////////////////////////////////////////////////////////////////////////////////////////////////////////////////////8CI2aqmI2AAAAfcuSl2XkHkCYwadJhfheQRhIE0tEpHBLpp3MvSZYYcnDxHFmEQxWHnb9pxcty3XbSAAAAQWVWp8FpjhEN0DGPYXKAhlKUnRZIj4pUVgzkiN0WNJ5QAIymMcXf/hGP/74EAAAA/6FU37GhHJgkKpn2MGOQakPTPsZybg5Irm/Yyk5AEiZrupn8AAACZJQPUWTHTgKQjG6Sri9wkLeURBAuFVMDAUAlwwwvLjhhR4YKgoN0HUv+oj///////////////////////////////////////////////////////////////////////////////////////////////////////////////////////////////////////////////////////////////////////////////////////////////////////////////////////////////////////////////////////////////////////////////////////////////////////////////////////////////////////////////////////////////////////////////////////////////////////////////////////////////////////////////////////////////////////////////////////////////////////////////////////////////////////////////////////////////////////////////////////////////////////////////////////////////////EzVniaiPgAAAHpCEIAh4RuKl4OgZwXPQxDB1xboVSiyWvYA9alOQM42jrKAmLlbJPTzf/YJ////////////////////////////////////////////////////////////////////////////////////////////////////////////////////////////////////////////////////////////////////////////////////////////////////////////////////////////////////////////////////////////////////////////////////////////////////////////////////////////////////////////////////////////////////////////////////////////////////////////////////////////////////////////////////////////IBN4ipmNgAAAGGFx6EvcOFTNT9LfltGIGbChcqwRCqmRtR6YgDklin1S/8FQNK6GU1PvkvWCGqxNXVfgAAAQAMgTnCoTRkbYmigFQYY6XGXsgaIA1/BYhhLDFvo8mvypu0hYIyQYLH2/mf3u/n9P/74EAAAA/6Dkx7GMm5j8Kp3WMFOYX4OTmMPybwxAcmfYxg3AETVYiIcUAAACXCJoqFnJQdwS8zEwM5ZYjk7TPiwBNcAgp2jFYzRDRsb7e41MXbqfiD///////////////////////////////////////////////////////////////////////////////////////////////////////////////////////////////////////////////////////////////////////////////////////////////////////////////////////////////////////////////////////////////////////////////////////////////////////////////////////////////////////////////////////////////////////////////////////////////////////////////////////////////////////////////////////////////////////////////////////////////////////////////////////////////////////////////////////////////////////////////////////////////////////////////////////////////////////KTm0togAAAF8QnQpZWTFDYBYbkrDqFTSmgKUKgReEgxyim5EeKS4LMIoAgmpi/vjRL///////////////////////////////////////////////////////////////////////////////////////////////////////////////////////////////////////////////////////////////////////////////////////////////////////////////////////////////////////////////////////////////////////////////////////////////////////////////////////////////////////////////////////////////////////////////////////////////////////////////////////////////////////////////////////////////////////////////////BKkstvgABKy+i/jGJOsioFCThvAYQB2fQewC4hQL1CLrdYCIYXtlEpvVK88w3biMRFVmniIGAAAAYWBgjSrijwtkZCu8OQ3YKReAeUg2r8rK8MvWc4JHZUGq+saS4Mf4lP/74EAAAA/8FU37GDnJi2Kp3WMGOYYgVT2sYOcw0AemfYxk3BEjd5makcAAACWlkkTUEiNwcURAXSMiLNlqbokpv2sj4obVTc2VmAD9kB00DEGDn/vx7//////////////////////////////////////////////////////////////////////////////////////////////////////////////////////////////////////////////////////////////////////////////////////////////////////////////////////////////////////////////////////////////////////////////////////////////////////////////////////////////////////////////////////////////////////////////////////////////////////////////////////////////////////////////////////////////////////////////////////////////////////////////////////////////////////////////////////////////////////////////////////////////////////////////////////////////////////wS3NbaIAAABgWARQdEKEVGk2gnaOncCmpfpolQzSwUxddOnRVPkaEURRXc3l///+rYZ////////////////////////////////////////////////////////////////////////////////////////////////////////////////////////////////////////////////////////////////////////////////////////////////////////////////////////////////////////////////////////////////////////////////////////////////////////////////////////////////////////////////////////////////////////////////////////////////////////////////////////////////////////////////////////////////////////////4Scmu1kAAAAwSnUtGjMmS4VtRRRBeNQhygE6QN4LAuM9R/TQKXKsHCYSDYeJ2Q/T8sIkjzM1EbAAAAOADnr8JTR4vUFQLGGSl3lYwaEaY6TQAIV+migJ1rB1lMnvfZqU+VDiJ/Iv/74EAAAA/5Dkx7GMG5jcHp3WcYN4XsVTmMYKcwzgqm/ZwU5AACRYd4fYAAAB/i7AQNS0gEucYWy5DhMEg36FBpvzAs9f7XRY0BozuvHu9m/piCaHS///////////////////////////////////////////////////////////////////////////////////////////////////////////////////////////////////////////////////////////////////////////////////////////////////////////////////////////////////////////////////////////////////////////////////////////////////////////////////////////////////////////////////////////////////////////////////////////////////////////////////////////////////////////////////////////////////////////////////////////////////////////////////////////////////////////////////////////////////////////////////////////////////////////////////////////////////////+Wk7trXAAAAKMKDgkVUxoBhqY6A/yI0pGkoVh0RRa2giz0tFEzRIr5R0FJy7na5afyor///////////////////////////////////////////////////////////////////////////////////////////////////////////////////////////////////////////////////////////////////////////////////////////////////////////////////////////////////////////////////////////////////////////////////////////////////////////////////////////////////////////////////////////////////////////////////////////////////////////////////////////////////////////////////////////////////////////////gpN220wAA8hETBCwS0Q85DiuJJtniSkCoMvCycSYt1ckIdI/Gc8RKYcDB0UK//jwdWibq5n8AAACuggRarmaiMyFyh4BFtMciBCUiRQqXsqaTKlWSwJWyQWFXMYowWESN/QGP/74EAAAA/6Dk37Gcm5kkHpn2c4NwYgOTns6ybgtgdnMYw83gZFmrupkcAAACOlz0PFBo6P/TxEhIxzR0olyAaE+6ByGaZjKl6y08ynMt459p8WN8W////////////////////////////////////////////////////////////////////////////////////////////////////////////////////////////////////////////////////////////////////////////////////////////////////////////////////////////////////////////////////////////////////////////////////////////////////////////////////////////////////////////////////////////////////////////////////////////////////////////////////////////////////////////////////////////////////////////////////////////////////////////////////////////////////////////////////////////////////////////////////////////////////////////////////////////////////////FjRomJiNgAAAIiWSHtQpeSYmIe2xdku8TAmbILgKEL5BoxWU11sIRuIGgr30v56x+53oiT//////////////////////////////////////////////////////////////////////////////////////////////////////////////////////////////////////////////////////////////////////////////////////////////////////////////////////////////////////////////////////////////////////////////////////////////////////////////////////////////////////////////////////////////////////////////////////////////////////////////////////////////////////////////////////////////////////////////////xZFqLu6kcAAAChBAIVtBaBZcs0XkYsHOgJJLVpdRYuJ1PR1neZe4xxbvfhZw128Z+gJKSyWmAAFUsDTdEgGshaAuu5hctoR3eqipbWRmDjuVFRxMYAKkljsq6jT4Z6//74EAAAA/8Dk9rD9G9bEKpb2cFOQZMOTPsYybhR4rmsYwk5gnJLtbIAAABQIvIIpoLdFqpQjgwD0R8HiHUCLUyFltEybBQA9AigZdqZ87ZI2MvFP/////////////////////////////////////////////////////////////////////////////////////////////////////////////////////////////////////////////////////////////////////////////////////////////////////////////////////////////////////////////////////////////////////////////////////////////////////////////////////////////////////////////////////////////////////////////////////////////////////////////////////////////////////////////////////////////////////////////////////////////////////////////////////////////////////////////////////////////////////////////////////////////////////////////////////////////////////////wESVmeHYUAAABsRbQeGYcLPgN1O1A8mAxIOIraPFg6XgAEN1RNC/TV9/RAYweKGqn/oO//////////////////////////////////////////////////////////////////////////////////////////////////////////////////////////////////////////////////////////////////////////////////////////////////////////////////////////////////////////////////////////////////////////////////////////////////////////////////////////////////////////////////////////////////////////////////////////////////////////////////////////////////EiR3iaiNgAAAKg0cEBLgF9EmBgVMWoSTDLIDwyTcYuJCYyvksq+Rr/urU5ygsZhBreLhJOW2z/oQmhky/VEwugLjSwEjMRQDA4CEhTVrKB5rS4TAS17bClpIKlCqk0eYlD3e+5+hPuIGCcuuUKBgLEwiByAEE4gBgvoWQv/+x49AsAyCf/74EAAAA/8DU17GME5hkK5f2MDOQb0czPsYEkoyYdmvYxk3AEld6iagYAAACCxElRpAxB8oA7ZaUu6GDL0NMGnIFRcaLH2ijQ4WfPU7/y2kgEBgZ/o///////////////////////////////////////////////////////////////////////////////////////////////////////////////////////////////////////////////////////////////////////////////////////////////////////////////////////////////////////////////////////////////////////////////////////////////////////////////////////////////////////////////////////////////////////////////////////////////////////////////////////////////////////////////////////////////////////////////////////////////////////////////////////////////////////////////////////////////////////////////////////////////////////////////////////////////////////xMRZpmXe22QABsIjKaqAgZlIheOAYkBgMPGrJYl80Dmhj9V+Pq1hkotZXoNZGa4+nf6VBe/E3ln513az6v//////////////////////////////////////////////////////////////////////////////////////////////////////////////////////////////////////////////////////////////////////////////////////////////////////////////////////////////////////////////////////////////////////////////////////////////////////////////////////////////////////////////////////////////////////////////////////////////////////////////////////////////////////////////////////8RQ1eomI23AAAuFsB465S2ST6UtgECkCTKQThqVsvDF0VKUidg8njFe99QoGc6r6eX/qYpRZAwsAikRVXMbgAAAYjgy37D5SNDQ4JWA4yT5b2RJhFQdGESkSx0E7jHBOk323h3XbpxG5YYP/74EAAAA/7DU17GME5kOK57WMHOYX8VT2sYEcwvwYltZxgnAE2Zquoj4AAACCAqYGAZQCjhwxCFeQKOtIeFACDgOC+6CZFVVR0nxKQyLudngnDK1Xx3//////////////////////////////////////////////////////////////////////////////////////////////////////////////////////////////////////////////////////////////////////////////////////////////////////////////////////////////////////////////////////////////////////////////////////////////////////////////////////////////////////////////////////////////////////////////////////////////////////////////////////////////////////////////////////////////////////////////////////////////////////////////////////////////////////////////////////////////////////////////////////////////////////////////////////////////////////lKS220QAAAB6hhRCBeKho15XhaBT4cQI6hulgoIu4uy0rCDHgISTRp5FTTVZP94Zb/////////////////////////////////////////////////////////////////////////////////////////////////////////////////////////////////////////////////////////////////////////////////////////////////////////////////////////////////////////////////////////////////////////////////////////////////////////////////////////////////////////////////////////////////////////////////////////////////////////////////////////////////////////////////////////////////////////////////////8ty3bWyAAAASssHc4ABL+sOUHSqBhqwDsF0K3QwjwLZfVny3XkJr2AbuIMKO7v/xJJUn/+lAAAAdseGcEhHAEqfxANiCVyAAUIzgmSkdHAeqRwLE4aBR5Tcti4cajW8Rv/74EAAAA/8D0r5+MG5jWHJf2MYN0YwOS/sZebgxocmfYxg3AAEV4iGaQAAAAzwsQvACMHmDlB3DoGnLTLnLSRKaUIVDRWLNbGuLHKcwbWx7+Vmr1q7Kf/////////////////////////////////////////////////////////////////////////////////////////////////////////////////////////////////////////////////////////////////////////////////////////////////////////////////////////////////////////////////////////////////////////////////////////////////////////////////////////////////////////////////////////////////////////////////////////////////////////////////////////////////////////////////////////////////////////////////////////////////////////////////////////////////////////////////////////////////////////////////////////////////////////////////////////////////////wIlVYZnegAAABnpViLEQPTBDQEgy76CFHkxjnBUc08wtBxLr7TgszuHdVN2yFH////////////////////////////////////////////////////////////////////////////////////////////////////////////////////////////////////////////////////////////////////////////////////////////////////////////////////////////////////////////////////////////////////////////////////////////////////////////////////////////////////////////////////////////////////////////////////////////////////////////////////////////////////////////////////////////////////////////////////gIqrxEu4oAAAEACGBcov600FIKgy7AYSuZMUCgTiIRd0fDeCARMS6AaR3S1vvcUO/JkIxEzMxGwAAADwFqChcOs9GgILln1IAVqAERBDjA1A00DLkjDWG2Q20Ztc1cu0bHbKf/74EAAAA/7DEx7GMk5jeGpn2M5JwYgPTPsYwbgxwcm/Yxk3CAFiJqXe0AAABZBcNEUvGgiAyS+qOYcQuqAvPEnIWnaqehyuGVuPOsrYrUwWWMJ8l/////////////////////////////////////////////////////////////////////////////////////////////////////////////////////////////////////////////////////////////////////////////////////////////////////////////////////////////////////////////////////////////////////////////////////////////////////////////////////////////////////////////////////////////////////////////////////////////////////////////////////////////////////////////////////////////////////////////////////////////////////////////////////////////////////////////////////////////////////////////////////////////////////////////////////////////////////////gAs7xNTAwAAADZCFiUKn0+CLJgyNPQdCgBQG9CeAVRaOHANlyb6Tj6q9J/C3MAYgzxb///////////////////////////////////////////////////////////////////////////////////////////////////////////////////////////////////////////////////////////////////////////////////////////////////////////////////////////////////////////////////////////////////////////////////////////////////////////////////////////////////////////////////////////////////////////////////////////////////////////////////////////////////////////////////////////////////////////////8RFGaZmIGAAAAh8UqX6KgGkE2yEbBh8MCFsKJmRCNnxCuBIrGX6Iwwzbqdxxwubb4mEjeIq7mRwAAAJsLnVcgAChFthimQAwSsA2tx0NESUxy+SKzbKbVzzTeexax1UlhBnlP/74EAAAA/7Dc37GMG5j+Hpn2M5NwYIMTHsYwTgwYqnPYwU5BMliKiZgcAAACPiIQjSsMX0bqh0V+iIWsBgR4qTCHZCsvld+tBI1qMWN73dr9f////////////////////////////////////////////////////////////////////////////////////////////////////////////////////////////////////////////////////////////////////////////////////////////////////////////////////////////////////////////////////////////////////////////////////////////////////////////////////////////////////////////////////////////////////////////////////////////////////////////////////////////////////////////////////////////////////////////////////////////////////////////////////////////////////////////////////////////////////////////////////////////////////////////////////////////////////////////iZu81NRAwAAADZSzIgGx5MQpEmmW4L5oihhDdh4oKWQKkTXzSIlhyGPdcv85epbvPr///////////////////////////////////////////////////////////////////////////////////////////////////////////////////////////////////////////////////////////////////////////////////////////////////////////////////////////////////////////////////////////////////////////////////////////////////////////////////////////////////////////////////////////////////////////////////////////////////////////////////////////////////////////////////////////////////////////////////yETVqiXfUAAACKFvhgSDSAEN+OCYIKhjQzldD2CzwYAWRH4IKzzx6qqex4UJSYzicDN3m7upHAAAAuIuAliSj7hz0NUo0LiyoQlyxYmygBROIu+oHHwCGSAIjjBWNZf/Hv/74EAAAA/7D0x7GMm5kiHJn2MPNwWMLTHsYwSgyAemfZxg3BEDVoiXcUAAACoQDEbUJJMBYwUA8hE5p4JE5bBEC1OQaNjDMEUJCbcjWt/zf43e/R/////////////////////////////////////////////////////////////////////////////////////////////////////////////////////////////////////////////////////////////////////////////////////////////////////////////////////////////////////////////////////////////////////////////////////////////////////////////////////////////////////////////////////////////////////////////////////////////////////////////////////////////////////////////////////////////////////////////////////////////////////////////////////////////////////////////////////////////////////////////////////////////////////////////////////////////////////////mIqzxMxGwAAAD6CSgQFXi6Q7SZqZYkcYCLGWkRIXypqmfP2SiwplfTW/EmHk9sW/////////////////////////////////////////////////////////////////////////////////////////////////////////////////////////////////////////////////////////////////////////////////////////////////////////////////////////////////////////////////////////////////////////////////////////////////////////////////////////////////////////////////////////////////////////////////////////////////////////////////////////////////////////////////////////////////////////////////////////zEUV5iXAUAAACRFrRARnYhu5JfgviNHZoICSwSBFCgY6ZocNoozYUy/rSv9RALTVRMQMAAABBYirScUGLRsECwC8EPkbAqQL2U1a4oeLEjdpS2oDmQqh3esYWML7PKv/74EAAAA/7C8zzGME7j4Kpn2MiOQXgOTXsYwbgx4rmPYyU5CEUd6qocAAAlZC4FDL0ImgbhbliJcRM4wFXCBAvI18ALcB64eeouJIsE30////////////////////////////////////////////////////////////////////////////////////////////////////////////////////////////////////////////////////////////////////////////////////////////////////////////////////////////////////////////////////////////////////////////////////////////////////////////////////////////////////////////////////////////////////////////////////////////////////////////////////////////////////////////////////////////////////////////////////////////////////////////////////////////////////////////////////////////////////////////////////////////////////////////////////////////////////////////////iJvE1NRGwAAAErChDGFJhASzxGwcAKEGaBbkSX6QquRZOXMPgZVcPzb4UOwMEWbX/Bf/////////////////////////////////////////////////////////////////////////////////////////////////////////////////////////////////////////////////////////////////////////////////////////////////////////////////////////////////////////////////////////////////////////////////////////////////////////////////////////////////////////////////////////////////////////////////////////////////////////////////////////////////////////////////////////////////////////////////+YisRVXEDAAAARUDDAxFtK/FskJWTkwF4gbdROOAmkPOw9ubL2VGGDTO4487dR9IATNMzUOMAAABLCzwIIhLCVB3C6qaxckkDSXQXXYzOog5hjQrZDUFrhRRUUMyN/0QTpP/74EAAAA/6C017D8kpj2GJrz8YJwX0MTHsZwTgxwclfYxg3DEVabmogYAAABHRACUDR0R0HiCLgtgXrWFoEHFQhINjA8dGqGWtZC8LQUmRxJ/lv//////////////////////////////////////////////////////////////////////////////////////////////////////////////////////////////////////////////////////////////////////////////////////////////////////////////////////////////////////////////////////////////////////////////////////////////////////////////////////////////////////////////////////////////////////////////////////////////////////////////////////////////////////////////////////////////////////////////////////////////////////////////////////////////////////////////////////////////////////////////////////////////////////////////////////////////////////////AUdpqqiBgAAAEQDvAHY3AB2O1SCDHoETARW8eIj6uwHFg2RpNR8nc53bJYEA99X/////////////////////////////////////////////////////////////////////////////////////////////////////////////////////////////////////////////////////////////////////////////////////////////////////////////////////////////////////////////////////////////////////////////////////////////////////////////////////////////////////////////////////////////////////////////////////////////////////////////////////////////////////////////////////////////////////////////////////5iJxMxDuKAAAAkMIiBiFMgSpfKLyKQNBaCdTbEFuI5xIOg7r6DQ3+AhoXq24w3prEANViIZhAAAAFBhJoCIleDQLDFp24JuovD22kDQy/gWIiNEJUXwdsDggDGrlje8V+Jf/74EAAAA/8DUz7GcE7j8HJj2HxNwWgLS/MYwSozwql/YyI5CEUqqqojAAAABJ8qCLjK7Z4NKLhNwT1SqMOsFNhxqkE4y3cKWCChGkGut+5a+oKXl/////////////////////////////////////////////////////////////////////////////////////////////////////////////////////////////////////////////////////////////////////////////////////////////////////////////////////////////////////////////////////////////////////////////////////////////////////////////////////////////////////////////////////////////////////////////////////////////////////////////////////////////////////////////////////////////////////////////////////////////////////////////////////////////////////////////////////////////////////////////////////////////////////////////////////////////////////////xBFVpincYAAABZYp5FpIYHFLvrDgYJfwH0A3lSBzD7Mhx2xgRoQIGmECJrZjz3eT/////////////////////////////////////////////////////////////////////////////////////////////////////////////////////////////////////////////////////////////////////////////////////////////////////////////////////////////////////////////////////////////////////////////////////////////////////////////////////////////////////////////////////////////////////////////////////////////////////////////////////////////////////////////////////////////////////////////////////xADh4mXYAAAZSISlrU9y/Q09PpKEX+Zyk1gNpT46ZIsEmpGJnQNYDJTPRD+CREnZpiXcUAAABnIGWehiJICYJCRSBpSUNOZAxEZK0YHVeUEPxGQwpjJzuxMKdiCBDO3/iP/74EAAAA/5Dkx7GcG5kuHZX2MZNwWQLyvMYwToxYcl/Yxk3DATd5eIcYAAABDxAIW6aqIUjbi36oSIdA0zIHWDg2ZXhomvBI9t4Bh0cxyv4Z1bNMp///////////////////////////////////////////////////////////////////////////////////////////////////////////////////////////////////////////////////////////////////////////////////////////////////////////////////////////////////////////////////////////////////////////////////////////////////////////////////////////////////////////////////////////////////////////////////////////////////////////////////////////////////////////////////////////////////////////////////////////////////////////////////////////////////////////////////////////////////////////////////////////////////////////////////////////////////////+AirPDurCAAAAM8CwTqI8pCw3lChFcDxF5CNDAQ4aKCY4ZN330kMiOpCRf/NcvZP9RL///////////////////////////////////////////////////////////////////////////////////////////////////////////////////////////////////////////////////////////////////////////////////////////////////////////////////////////////////////////////////////////////////////////////////////////////////////////////////////////////////////////////////////////////////////////////////////////////////////////////////////////////////////////////////////////////////////////////////////IAJFh3ZgAABNIlICBv+jehYWfdkvNTDRWIoA06UpgycYUATQbmVlXDTEK2mABGmZmXcUAAAB9hAIAHTYAQFN0ODZ3aQcHliFz/DAEuQYp3lpJdQ6HzsEzy7Us3rfLv/74EAAAA/7C8z7D8E5jcGpTGc4JwYwOS3s4kbgxAal/ZzgnDEUiqmofYAAABZaTo6Z60O6VoE2EHAEJpAO4aCSDkEbW1blwalrpfVgt8AsYt3X///////////////////////////////////////////////////////////////////////////////////////////////////////////////////////////////////////////////////////////////////////////////////////////////////////////////////////////////////////////////////////////////////////////////////////////////////////////////////////////////////////////////////////////////////////////////////////////////////////////////////////////////////////////////////////////////////////////////////////////////////////////////////////////////////////////////////////////////////////////////////////////////////////////////////////////////////////////gh7//UwAAYWgeS0CMAiDdCWoQgaiKHAuYoSZqE+yDuuq7irXjEostv5crmEfLf////////////////////////////////////////////////////////////////////////////////////////////////////////////////////////////////////////////////////////////////////////////////////////////////////////////////////////////////////////////////////////////////////////////////////////////////////////////////////////////////////////////////////////////////////////////////////////////////////////////////////////////////////////////////////////////////////////////////////5iJq7xDOIAAAAjqFwxkMu2xUTQUxFjxKMCjTw5qLCS0DsVc5RUNiJ8BGpFPculw43xwCTRExLtaAAAA8JCSQLjNBc1sIVBXIi6xU8UGJNnKg61k6rVImw3QLxderl2q0glnQP/74EAAAA/8C0x7GMEpk+HZX2MYNwV4Ly3MYwTowwclfYw83CETeJmncUAAABeAiMICN3HAAKogArERHacIFmAxWpkaxVbIObiHIdE0UW8dAIKkPr/////////////////////////////////////////////////////////////////////////////////////////////////////////////////////////////////////////////////////////////////////////////////////////////////////////////////////////////////////////////////////////////////////////////////////////////////////////////////////////////////////////////////////////////////////////////////////////////////////////////////////////////////////////////////////////////////////////////////////////////////////////////////////////////////////////////////////////////////////////////////////////////////////////////////////////////////////////xEjeHeGaAAAABQwsgFuAwRUIyoGnflTZC8WUrf1RZzk8ZZeYa94XQ91zuPOWarn1//////////////////////////////////////////////////////////////////////////////////////////////////////////////////////////////////////////////////////////////////////////////////////////////////////////////////////////////////////////////////////////////////////////////////////////////////////////////////////////////////////////////////////////////////////////////////////////////////////////////////////////////////////////////////////////////////////////////////////////+QibPESzAAABKBKsEjhYIgPDEaG0RLc0twKAYioa3RTOddNJ1wjWBNT+55sAImzvEMwgAAAC2kORnmNaLhrCohqcl1igBqIMFToCpmQKTWOyg3iCiwOpoWtuFLfLP/74EAAAA/6DMrzGcE7k2HZfmHvNwW8MS/M5wTovYWmPYxglCEUZ4iGYAAAR7BQQEBuIMQDpioTaBwymBv2g4xIwUAaIgKYm/ol5Mkh27OGNsYUV//////////////////////////////////////////////////////////////////////////////////////////////////////////////////////////////////////////////////////////////////////////////////////////////////////////////////////////////////////////////////////////////////////////////////////////////////////////////////////////////////////////////////////////////////////////////////////////////////////////////////////////////////////////////////////////////////////////////////////////////////////////////////////////////////////////////////////////////////////////////////////////////////////////////////////////////////////////ERNmeYdwAABmZCEHYL4jIELwgDKyHASAFNNACgMc6QridqQsKcGVl9TNZps//////////////////////////////////////////////////////////////////////////////////////////////////////////////////////////////////////////////////////////////////////////////////////////////////////////////////////////////////////////////////////////////////////////////////////////////////////////////////////////////////////////////////////////////////////////////////////////////////////////////////////////////////////////////////////////////////////////////////////////////+QikRMy7gAACUq2CI9rETDS3IIhFhQuOAIEZhwBi6UgCi0SAkrGxHKTnW7yRIMMAR3madxQAAAEXQwJQtJ8eHEgQBpAyRkIeJjSEkgPDbksebGnMtsFPVpDxsFSf0v/74EAAAA/6C8vzGME7lKFpbmHvJUWEMy3MPwTov4dlNYw83DAVd4mXYAAAXYWeSZUWGHhFk+0JIUI6QKAqoJFyWMXTXBYQpvD92mbYMi8////////////////////////////////////////////////////////////////////////////////////////////////////////////////////////////////////////////////////////////////////////////////////////////////////////////////////////////////////////////////////////////////////////////////////////////////////////////////////////////////////////////////////////////////////////////////////////////////////////////////////////////////////////////////////////////////////////////////////////////////////////////////////////////////////////////////////////////////////////////////////////////////////////////////////////////////////////////////ABN2iIZgAACABUQ8VZAJHIgAwuwBaCdAfyGANb1+Jk+SIn7KA2sxToB////////////////////////////////////////////////////////////////////////////////////////////////////////////////////////////////////////////////////////////////////////////////////////////////////////////////////////////////////////////////////////////////////////////////////////////////////////////////////////////////////////////////////////////////////////////////////////////////////////////////////////////////////////////////////////////////////////////////////////////////////5iJqsRDsAAAJvJJgYS6io9JkCdCZDJAmACc3ASprlzRepZt5mygcNP3VV5vSBJf/cIAAAAz4HCAqEOqA4u5AQ0RniHxQFTNdwgE/LorkkpvFvH8cdcfF3HBT1nFP/74EAAAA/7DkvzGMG5mQGJb2MZJwVcMTHMYyTosgbmOYxk3DADaJmXcAAAVXRILmuslONUL0syLMM8QiY+XETdixFVubvLDqJCPT2Wf1hjfT/////////////////////////////////////////////////////////////////////////////////////////////////////////////////////////////////////////////////////////////////////////////////////////////////////////////////////////////////////////////////////////////////////////////////////////////////////////////////////////////////////////////////////////////////////////////////////////////////////////////////////////////////////////////////////////////////////////////////////////////////////////////////////////////////////////////////////////////////////////////////////////////////////////////////////////////////////////////iJJEREuwgAAADMxAcCLIpiAKPrziQUA46Q7Df9XjKXAQAN1i6R9CdSD0U9Q8J0fK/////////////////////////////////////////////////////////////////////////////////////////////////////////////////////////////////////////////////////////////////////////////////////////////////////////////////////////////////////////////////////////////////////////////////////////////////////////////////////////////////////////////////////////////////////////////////////////////////////////////////////////////////////////////////////////////////////////////////////////////////6AKPMzUOAAANNGjkIK6Mg3USZAw6FOpQNC9h74K2KPsOlRZqXGP6/tvaNVBFYiZqGAAAHkJQBdCJoWVEEWxwDVQUcxkaejG3ddwOGxaNIpRo902K3cfq6P/74EAAAA/7DszzGMG7l8FpPGMZJQW0LTHsYwSgrAYl+YxgnWEniKqogAAAJRJ8kg2pgExRVCYxIiWkShKRSToTCYiXiVBoWS6AgkkFZ7rn3/If///////////////////////////////////////////////////////////////////////////////////////////////////////////////////////////////////////////////////////////////////////////////////////////////////////////////////////////////////////////////////////////////////////////////////////////////////////////////////////////////////////////////////////////////////////////////////////////////////////////////////////////////////////////////////////////////////////////////////////////////////////////////////////////////////////////////////////////////////////////////////////////////////////////////////////////////////////////gG3f+0wAAUeIQDnxrxfJWcSSwZEpQEEaEQ2PPIs9ExljOJe6oLJgcJAkQJnfLf//////////////////////////////////////////////////////////////////////////////////////////////////////////////////////////////////////////////////////////////////////////////////////////////////////////////////////////////////////////////////////////////////////////////////////////////////////////////////////////////////////////////////////////////////////////////////////////////////////////////////////////////////////////////////////////////////////////////////////////////////AizTMy7igAAAOMIghYzXBgzDwodiqJbNUsUrisDcXyCKvy1lx8gKJ5D4wsa+ghJniYl2AAAK46MGKDAFGQmS2n2LTwUD2iTS7qZEBJ/vvROrGD3Ceq5VmbP/74EAAAA/5C0v7WMEpmGFpTGMvJQVcLS3M4ySotgWlvYzglXAViYiXYUAAAAKiQJdL/7QBFaVBlO9kosUtarC/0dh4M9JeIDoiKraSGgaFSHy///////////////////////////////////////////////////////////////////////////////////////////////////////////////////////////////////////////////////////////////////////////////////////////////////////////////////////////////////////////////////////////////////////////////////////////////////////////////////////////////////////////////////////////////////////////////////////////////////////////////////////////////////////////////////////////////////////////////////////////////////////////////////////////////////////////////////////////////////////////////////////////////////////////////////////////////////////////+Af7/7TAAB0wsMyvXGKgf8DFsrHRlfAc9uZPC3l9AvJSc528Ac0FBQ4j6////////////////////////////////////////////////////////////////////////////////////////////////////////////////////////////////////////////////////////////////////////////////////////////////////////////////////////////////////////////////////////////////////////////////////////////////////////////////////////////////////////////////////////////////////////////////////////////////////////////////////////////////////////////////////////////////////////////////////////////////////////1AUd4mGUAAAUpEYRaSHgQKDyqNTtKFDMRETSXJBdGGgtOhtPCXLFbOX2/QgLs0RDNAAAABLSEhdhWwCPJjn+iRQVRYYZGcFOprD3JetYhhSxupAKXHrotSv/74EAAAA/5C8rzGME7mUFpbmMYJQWILTHMYwSorAWleYxglUEUVoeGUAAAeIQAGtABKR4OUj0jOLZoErUmmusMd4ePYjoQt/gY5rmxvef///////////////////////////////////////////////////////////////////////////////////////////////////////////////////////////////////////////////////////////////////////////////////////////////////////////////////////////////////////////////////////////////////////////////////////////////////////////////////////////////////////////////////////////////////////////////////////////////////////////////////////////////////////////////////////////////////////////////////////////////////////////////////////////////////////////////////////////////////////////////////////////////////////////////////////////////////////////////+giqxEwzAAAC2B4YYcBFBxGSIUq9IkPoIAto7MQUgXOV+ytL+eJGxg7DH/////////////////////////////////////////////////////////////////////////////////////////////////////////////////////////////////////////////////////////////////////////////////////////////////////////////////////////////////////////////////////////////////////////////////////////////////////////////////////////////////////////////////////////////////////////////////////////////////////////////////////////////////////////////////////////////////////////////////////////////////////////6CK1UzTuAAAREHDJgohkF0NDGpCQkoWeMGQuhnLAHTDkNNYYDQPUa/yHZRfZAJu8RDKAAAU44MoBAQFOX5Dgv6IwryIxLyLRoJ4ca88zgISlyBR0tn1KsP/74EAAAA/6C8xzGME7nIGJRGMPJ0VALS3MPwSoqQWlOYe8lUAFmZqncAAAvgoJeJiruETAccvAKjYaZENuyZpzoga650/g5rO1D0Y8HxiHP//////////////////////////////////////////////////////////////////////////////////////////////////////////////////////////////////////////////////////////////////////////////////////////////////////////////////////////////////////////////////////////////////////////////////////////////////////////////////////////////////////////////////////////////////////////////////////////////////////////////////////////////////////////////////////////////////////////////////////////////////////////////////////////////////////////////////////////////////////////////////////////////////////////////////////////////////////////////RJv/+EbAgjvY8CHkooExI8vQQBAIFoJxsXhIjLKXYMlgAN3sC0f///////////////////////////////////////////////////////////////////////////////////////////////////////////////////////////////////////////////////////////////////////////////////////////////////////////////////////////////////////////////////////////////////////////////////////////////////////////////////////////////////////////////////////////////////////////////////////////////////////////////////////////////////////////////////////////////////////////////////////////////////////////////////EAV4iIZgAADqTyNKhbTxMoB+JQBaARQCkQSRoywysZ9rqnowDKXE4xv/ERFYd3VQAACUhUAPKXGSGCGAgEEAlj6AA5PkkFeYwOo8D/a4AJkrjsdwf/74EAAAA/5C8xzGME7nIF5bmcYJwT4LyiH4eTosgak8YxgnFEWaaiXcAAAcAKhEJiQwEE2FASgJRLUPLps1ByC4jE0Wfm2JzYKPCb+luf///////////////////////////////////////////////////////////////////////////////////////////////////////////////////////////////////////////////////////////////////////////////////////////////////////////////////////////////////////////////////////////////////////////////////////////////////////////////////////////////////////////////////////////////////////////////////////////////////////////////////////////////////////////////////////////////////////////////////////////////////////////////////////////////////////////////////////////////////////////////////////////////////////////////////////////////////////////////+JE0PEQzAAAEQJRQbAODCQKqDDC1I4VnYwFrZFlrltAI02yuN9iBUc04T1////////////////////////////////////////////////////////////////////////////////////////////////////////////////////////////////////////////////////////////////////////////////////////////////////////////////////////////////////////////////////////////////////////////////////////////////////////////////////////////////////////////////////////////////////////////////////////////////////////////////////////////////////////////////////////////////////////////////////////////////////////////+QNt/7W4EOBtEuAfDzJCIrhQRqKHDTuZov9uwT7yJCT4AytaWm2x//AHf/7DAABG4ICskZGW2TQAykAoXJHkvkOAQFMZaoCGgTgpSyNG1Lk5/y7/Lv/74EAAAA/7C0zzGMEpnGG5RGXvNwXQLyiMYwTolgWlEYw8lUEXeamncAAAf8EEISKDMlGplQRbMvAnSvUSEoKBCsXaHDeqV0QEa3ahH//////////////////////////////////////////////////////////////////////////////////////////////////////////////////////////////////////////////////////////////////////////////////////////////////////////////////////////////////////////////////////////////////////////////////////////////////////////////////////////////////////////////////////////////////////////////////////////////////////////////////////////////////////////////////////////////////////////////////////////////////////////////////////////////////////////////////////////////////////////////////////////////////////////////////////////////////////////////////skz/+1SsgQEMQCOLniwYODZ6BhoGEegKmOQU7j0T6ZVoPBBZxrw///////////////////////////////////////////////////////////////////////////////////////////////////////////////////////////////////////////////////////////////////////////////////////////////////////////////////////////////////////////////////////////////////////////////////////////////////////////////////////////////////////////////////////////////////////////////////////////////////////////////////////////////////////////////////////////////////////////////////////////////////////////////////JLt/9sOiQiWKAUv0WmLmOKGARsILMadVNx3kmWpz7T4fHmQ5ty/P//////////RL//9rOQgas4YEEiFQII0Hy0ysKyBZozLkJQxGKUmUoD6PAO6OP/74EAAAA/5C0xzD8ErnGFpTGcYJQUwLSmMYwSgq4Wk8YxglDEWiamXcAAAboFAiAAcsVK1sHEJoACg/DpEiDoDIFLBo0MWHifxY8HE+Biv//////////////////////////////////////////////////////////////////////////////////////////////////////////////////////////////////////////////////////////////////////////////////////////////////////////////////////////////////////////////////////////////////////////////////////////////////////////////////////////////////////////////////////////////////////////////////////////////////////////////////////////////////////////////////////////////////////////////////////////////////////////////////////////////////////////////////////////////////////////////////////////////////////////////////////////////////////////////+SXt/7TAABjCAEGMB6YNFSNlY8JFUWaXNbVzWV0ims1Dq84DKq4beRD/6f////////////////////////////////////////////////////////////////////////////////////////////////////////////////////////////////////////////////////////////////////////////////////////////////////////////////////////////////////////////////////////////////////////////////////////////////////////////////////////////////////////////////////////////////////////////////////////////////////////////////////////////////////////////////////////////////////////////////////////////////////////////+EOb/WmAADFgKIypNAkwkGBC9ERAvBgwgBDi0WmDUYOmITlK740wDqfrJK3/9BgAA/QhIHLeIqEFxIIE+mnBQz/sFYMnqhuW+d1uDFoIM1o8EA1/Kv/74EAAAA/6C8tzGME7nMGJJGc4JwXALSKM4wSgloXk0YxgnDETZYiGYAAAUfLuAQCCceGNhRfZEClMiKEuE/LWHCDNUOMboFWT/6S2b//////////////////////////////////////////////////////////////////////////////////////////////////////////////////////////////////////////////////////////////////////////////////////////////////////////////////////////////////////////////////////////////////////////////////////////////////////////////////////////////////////////////////////////////////////////////////////////////////////////////////////////////////////////////////////////////////////////////////////////////////////////////////////////////////////////////////////////////////////////////////////////////////////////////////////////////////////////////////JRm10Cf6CEzgDpjRrLUEgTeDS5hDEEwMEdRMh1yIMSoFiPgLaW7f4n////////////////////////////////////////////////////////////////////////////////////////////////////////////////////////////////////////////////////////////////////////////////////////////////////////////////////////////////////////////////////////////////////////////////////////////////////////////////////////////////////////////////////////////////////////////////////////////////////////////////////////////////////////////////////////////////////////////////////////////////////////////////0Uk9sGvEOKN1M06EjkZ4BFjhA4+MDl6sCscpDow9Ubg+xa+B/////////////+Ivf/yDhWiHWI/qACg5caBC1UoFDtKR2V07Rb+BGtq32zlmH9vWP/74EAAAA/8C8kjGME5nGFpNGMZJUWALSvMYwSooAWkkZfklSUndtGyAgGJ0MxRCoBXJCPOXmgxJxBMVijLUiZUE3FN8RQFbaWr///////////////////////////////////////////////////////////////////////////////////////////////////////////////////////////////////////////////////////////////////////////////////////////////////////////////////////////////////////////////////////////////////////////////////////////////////////////////////////////////////////////////////////////////////////////////////////////////////////////////////////////////////////////////////////////////////////////////////////////////////////////////////////////////////////////////////////////////////////////////////////////////////////////////////////////////////////////////////////2S7tvYIgPEUFLERGNnyVyQKKZFUWCtzNP17U3L1IntDZmwSMKcv///////////////////////////////////////////////////////////////////////////////////////////////////////////////////////////////////////////////////////////////////////////////////////////////////////////////////////////////////////////////////////////////////////////////////////////////////////////////////////////////////////////////////////////////////////////////////////////////////////////////////////////////////////////////////////////////////////////////////////////////////////////////////mAIrxEMoAAAksXuGlKvX2NKLUJoLTQMC4i+icJKJfosyHpIvibBR3srJ//+iZLt5CUADNhDYSONAIwgS4iAGiQ0DYRqPqWQoHEyiYUth0zIa8L6tP/74EAAAA/6C0jjGHkpnKFpHGH4JQToLyaMYeTosoWlOYxglGTG7bAQAAO+ViOlx9CeoOUgYgMHoxgaAuxyNNUFKeFBmxDpqKp/iP/////////////////////////////////////////////////////////////////////////////////////////////////////////////////////////////////////////////////////////////////////////////////////////////////////////////////////////////////////////////////////////////////////////////////////////////////////////////////////////////////////////////////////////////////////////////////////////////////////////////////////////////////////////////////////////////////////////////////////////////////////////////////////////////////////////////////////////////////////////////////////////////////////////////////////////////////////////////////////JSu2zZAAA5YOSZKk/CAK4Al4SEOACgCRBepquAyYeXDz+pJuUIePxWtny/////////////////////////////////////////////////////////////////////////////////////////////////////////////////////////////////////////////////////////////////////////////////////////////////////////////////////////////////////////////////////////////////////////////////////////////////////////////////////////////////////////////////////////////////////////////////////////////////////////////////////////////////////////////////////////////////////////////////////////////////////////////wmS7aQhCo4CaCrQuEuAiOHEe0gAFDuvDzYYSJdhbyzuH1A/eqf//4iSPDu6qYAAPGIEF7i8aFhMkdO11BKXYMCjYxFmHYLWAf2q+0lJayUUFRT8WP/74EAAAA/7C0t7GMEpnKF5JGcPJ0XALSvMYeSgl4VkkZw8lUAVZYiGUQAAAB7B2KL8gXSRkEYcA5KwiMdMxBnECtIdaPobT5YHLRYcj9P////////////////////////////////////////////////////////////////////////////////////////////////////////////////////////////////////////////////////////////////////////////////////////////////////////////////////////////////////////////////////////////////////////////////////////////////////////////////////////////////////////////////////////////////////////////////////////////////////////////////////////////////////////////////////////////////////////////////////////////////////////////////////////////////////////////////////////////////////////////////////////////////////////////////////////////////////////////////lF27aR5A48xKTGIFgFFRGNlSA5CcXnY/ArSo2A6mRy51D8Maoxhj//////////////////////////////////////////////////////////////////////////////////////////////////////////////////////////////////////////////////////////////////////////////////////////////////////////////////////////////////////////////////////////////////////////////////////////////////////////////////////////////////////////////////////////////////////////////////////////////////////////////////////////////////////////////////////////////////////////////////////////////////////////////////xEWdod1AAAAaojoIGFsU/A4JelPo7gECC3FgGofxqmSqNlJgQhq//////////8ovfbSKOCIUGFHQyW0gh+xpbME/ARZg5rjTNwEEu142FIBMVjZtv/74EAAAA/8C8rzGHk7nGFpJGMPJUVELyvMYeTgpwWleYxglUEEWId1UAAATHIBl80ckPJkWBASlYyQcCmQXxCg5kUUGGmVYLm95lHP///////////////////////////////////////////////////////////////////////////////////////////////////////////////////////////////////////////////////////////////////////////////////////////////////////////////////////////////////////////////////////////////////////////////////////////////////////////////////////////////////////////////////////////////////////////////////////////////////////////////////////////////////////////////////////////////////////////////////////////////////////////////////////////////////////////////////////////////////////////////////////////////////////////////////////////////////////////////////ySt9tAy8OQHPCoC6CCcuYruENAAmB5SeMBElMqow9KEAPaco3/////////////////////////////////////////////////////////////////////////////////////////////////////////////////////////////////////////////////////////////////////////////////////////////////////////////////////////////////////////////////////////////////////////////////////////////////////////////////////////////////////////////////////////////////////////////////////////////////////////////////////////////////////////////////////////////////////////////////////////////////////////////////////mAIrw8KAAAAQBkacCABVISmjDBqNyNxlUIRCz2cO+SxxeEKYBCTXwj//xEUeIh2UAAAZ6XOQkEUVOh4xUAyE2TRMIAUyYC/lek1Ja8LfSJDtRT47P/74EAAAA/7C8rzGHk5nGF5NGMPJwYULSSMYeSgjgWkkZw8lUEWaIeAUAAALyKojQkASsILUpwku0ksACDMqFjq3tUJy7fE1MAehCvQK//////////////////////////////////////////////////////////////////////////////////////////////////////////////////////////////////////////////////////////////////////////////////////////////////////////////////////////////////////////////////////////////////////////////////////////////////////////////////////////////////////////////////////////////////////////////////////////////////////////////////////////////////////////////////////////////////////////////////////////////////////////////////////////////////////////////////////////////////////////////////////////////////////////////////////////////////////////////////gyX/6R3BULnBCmDCxxIihLHECiJUMIJYqwoBrNOFAcAN73N4//////////////////////////////////////////////////////////////////////////////////////////////////////////////////////////////////////////////////////////////////////////////////////////////////////////////////////////////////////////////////////////////////////////////////////////////////////////////////////////////////////////////////////////////////////////////////////////////////////////////////////////////////////////////////////////////////////////////////////////////////////////////////////JNu2waZQoQ2JMTi0oQIQlgoAOVnSRSgT4kh/EGjMYZCQCqn0f///////////////+Q1ttYEyho1hgCAEA4LTEA1aE40bVGFRk4Q8to4ll8gbstzeP/74EAAAA/5C0rzGHkpnOFpPmMvJQYYLS/MYeSgjAWkkYw8lCAFeHeFUAAAeMQlL3JLlgqmACMikMDQBkwljHgcTiUifYQY5vgM8NdH//////////////////////////////////////////////////////////////////////////////////////////////////////////////////////////////////////////////////////////////////////////////////////////////////////////////////////////////////////////////////////////////////////////////////////////////////////////////////////////////////////////////////////////////////////////////////////////////////////////////////////////////////////////////////////////////////////////////////////////////////////////////////////////////////////////////////////////////////////////////////////////////////////////////////////////////////////////////////+IkbwzMgGAAEPjJgaYtfBBCQCAwhQ5ZZ1FITjmXMEUKWlY3M3HJ/+V/////////////////////////////////////////////////////////////////////////////////////////////////////////////////////////////////////////////////////////////////////////////////////////////////////////////////////////////////////////////////////////////////////////////////////////////////////////////////////////////////////////////////////////////////////////////////////////////////////////////////////////////////////////////////////////////////////////////////////////////////////////////////0EWeJiGYAAAVnHklgK0n7JmkRm9cgqhDjNIVwLFPFz2wF2aw3YTJT////////////0TbtdIh6keEBOKBg6gosFYQVU8wiCu4hw6KLaUypnEK51ePP/74EAAAA/7C0rzGHkpnIFpNGHvJUYMLySMPwTgjwWk0Yw8lDAGeId1UAAAgEVAOkV4X6W6sATBP5UZy9rdgPQhCFj0RVwudAunB9H////////////////////////////////////////////////////////////////////////////////////////////////////////////////////////////////////////////////////////////////////////////////////////////////////////////////////////////////////////////////////////////////////////////////////////////////////////////////////////////////////////////////////////////////////////////////////////////////////////////////////////////////////////////////////////////////////////////////////////////////////////////////////////////////////////////////////////////////////////////////////////////////////////////////////////////////////////////////////kmS7eB4SBZhIiqsAXkBcgNQSkH0AXixK47mMxocZTq8A9U6///////////////////////////////////////////////////////////////////////////////////////////////////////////////////////////////////////////////////////////////////////////////////////////////////////////////////////////////////////////////////////////////////////////////////////////////////////////////////////////////////////////////////////////////////////////////////////////////////////////////////////////////////////////////////////////////////////////////////////////////////////////////////////sC77aNVQIGOpDBIIk1RcQG0AXAAEAchjk6MZQLzhyo7GIoOW9o//////////////8gW3bSNEEQkdyi6py9KoAxbNhEQVgo0eCgcTJbmyPIFIljNqP/74EAAAA/6C0ojGHkrnIFpPj8vJQWwLyiMZeTomoXluYxgnITt//Yh4XhESFoBUwSMui7IOtPExnGHQELVYujC9VjsXBapdv/////////////////////////////////////////////////////////////////////////////////////////////////////////////////////////////////////////////////////////////////////////////////////////////////////////////////////////////////////////////////////////////////////////////////////////////////////////////////////////////////////////////////////////////////////////////////////////////////////////////////////////////////////////////////////////////////////////////////////////////////////////////////////////////////////////////////////////////////////////////////////////////////////////////////////////////////////////////////////////ASR4ZWQAAAAzANwC4GIA/AfhGFOMiHhzShCATFbVPaWhN9HEqP////////////////////////////////////////////////////////////////////////////////////////////////////////////////////////////////////////////////////////////////////////////////////////////////////////////////////////////////////////////////////////////////////////////////////////////////////////////////////////////////////////////////////////////////////////////////////////////////////////////////////////////////////////////////////////////////////////////////////////////////////////////////////YG+/9DTi4iP6M8QDDKJjIJyIlsS7WaeDuOwBFW9ollCROG1P////////////8SNHeHhVAAAI2OlTbLvsGJkFQT5FlJsqDpoCemHZdQUzDJsYHG9VP/74EAAAA/5C8ojGME5nOFpXmMPJQYwLSSMPwSoigWk0Yw8lETt//Ai+hGLEgYqjSTRdQiNjIwEDZI0x6oBHp36V/J8RDn+f/////////////////////////////////////////////////////////////////////////////////////////////////////////////////////////////////////////////////////////////////////////////////////////////////////////////////////////////////////////////////////////////////////////////////////////////////////////////////////////////////////////////////////////////////////////////////////////////////////////////////////////////////////////////////////////////////////////////////////////////////////////////////////////////////////////////////////////////////////////////////////////////////////////////////////////////////////////////////////////+YikQ7wAAAABCNMyXCMTZBZ6PSZqA8eEBILGVQ0YipcYYhL8Totf///////////////////////////////////////////////////////////////////////////////////////////////////////////////////////////////////////////////////////////////////////////////////////////////////////////////////////////////////////////////////////////////////////////////////////////////////////////////////////////////////////////////////////////////////////////////////////////////////////////////////////////////////////////////////////////////////////////////////////////////////////////////////4Q3ttGiwmqNSNS0EKYQG45AFFRiSmfaibshBMKF6ZQMQwX1v//////////////////wnP/tA/g6pa5ckLzGUPQDgFzE4DAxdQ6QvC/E0tBLErC6RP/74EAAAA/8C0mjGMEpnGF5NGMPJwWQLyaMZeTgngWluYy8lWDb9vAh81NEVURd0jQrMFgDAkEa5kLoKeGsofS13QngLOKp///////////////////////////////////////////////////////////////////////////////////////////////////////////////////////////////////////////////////////////////////////////////////////////////////////////////////////////////////////////////////////////////////////////////////////////////////////////////////////////////////////////////////////////////////////////////////////////////////////////////////////////////////////////////////////////////////////////////////////////////////////////////////////////////////////////////////////////////////////////////////////////////////////////////////////////////////////////////////////////wXP/tBBhd8viGmgcqDFTwQDhqbBrEEDFEtmuDzbmyNDUaa3///////////////////////////////////////////////////////////////////////////////////////////////////////////////////////////////////////////////////////////////////////////////////////////////////////////////////////////////////////////////////////////////////////////////////////////////////////////////////////////////////////////////////////////////////////////////////////////////////////////////////////////////////////////////////////////////////////////////////////////////////////////////////////sn7/aBh5akFCEgIwCRSQJLgPTGQVUFNnuRkcYaUdhc18LyfX///////////4kzRMPDKAAAQ2FDqjFgKBiMgXdUoXBEjXkHBC0YzhMyaFBVgx4qvNP/74EAAAA/6C0kjGHkpnMF5jmMPJ0YcLR6M4eSgiwWkUYxglETdtrGyECiStLTh1U1VL0PRkkXFGLsQoSwxCQwVZrZP9hyn///////////////////////////////////////////////////////////////////////////////////////////////////////////////////////////////////////////////////////////////////////////////////////////////////////////////////////////////////////////////////////////////////////////////////////////////////////////////////////////////////////////////////////////////////////////////////////////////////////////////////////////////////////////////////////////////////////////////////////////////////////////////////////////////////////////////////////////////////////////////////////////////////////////////////////////////////////////////////////////BFaImZcAAAD0nIHLJvYC4qEpdiQm0Kg0wH3fGnBsszi+fgOJ96b///////////////////////////////////////////////////////////////////////////////////////////////////////////////////////////////////////////////////////////////////////////////////////////////////////////////////////////////////////////////////////////////////////////////////////////////////////////////////////////////////////////////////////////////////////////////////////////////////////////////////////////////////////////////////////////////////////////////////////////////////////////////////yDJJIgjIhSoEFgAJMYI4oOC0s1DSAq3E0DtfEfCblZx2SV///////////////////5KW8ubT0DnBFWILBF3woaH2WJ+HSZZ65h1K7l1xaQE4hxseP/74EAAAA/8C0ejOHkpnCFpbmMPJQX0KySM4SSgkgWlOYw8lAC3a4g5RbsvuqAGzhzSrURxZC8W5MAVAkgibBrwIhy1///////////////////////////////////////////////////////////////////////////////////////////////////////////////////////////////////////////////////////////////////////////////////////////////////////////////////////////////////////////////////////////////////////////////////////////////////////////////////////////////////////////////////////////////////////////////////////////////////////////////////////////////////////////////////////////////////////////////////////////////////////////////////////////////////////////////////////////////////////////////////////////////////////////////////////////////////////////////////////////////xNEiIiAAAAAvlR5fMRDQjS6HAMlWEEaHxROLQfTKFif9zGcgZJi//////////////////////////////////////////////////////////////////////////////////////////////////////////////////////////////////////////////////////////////////////////////////////////////////////////////////////////////////////////////////////////////////////////////////////////////////////////////////////////////////////////////////////////////////////////////////////////////////////////////////////////////////////////////////////////////////////////////////////////////////////////////////+UndbQ5KCgEljViAADcw5rhF9HhBAEBHIicSsL2Hg9q/////////////////////wI0eHdgAAAAzLaR8uslEHbYiUASffoC2QaISK+f5joQ3WmKtpP/74EAAAA/6C0kjGGEpnKFpXmMPJUXwKyCMPYSgkgWmOYw8lIA5NcxHzCBhpEQvGrYCiQovC+AyF2A7A4XDH4gZIYdrf//////////////////////////////////////////////////////////////////////////////////////////////////////////////////////////////////////////////////////////////////////////////////////////////////////////////////////////////////////////////////////////////////////////////////////////////////////////////////////////////////////////////////////////////////////////////////////////////////////////////////////////////////////////////////////////////////////////////////////////////////////////////////////////////////////////////////////////////////////////////////////////////////////////////////////////////////////////////////////////////BFSId3UAAADy+zOhpItc2uJCzTOFUGkIZEkXLeXxC6LEIVyNV/////////////////////////////////////////////////////////////////////////////////////////////////////////////////////////////////////////////////////////////////////////////////////////////////////////////////////////////////////////////////////////////////////////////////////////////////////////////////////////////////////////////////////////////////////////////////////////////////////////////////////////////////////////////////////////////////////////////////////////////////////////////////////kJu2QBR8G1jBdNHsiaA9C4BLBAzwFsEUEh0ECLR8ZWf////////////////////4ojRMxIAAAAR0RlAi1JJ/jRBwa7yIewUVYiEFyVi/CoOtqLo4P/74EAAAA/8CkkjD3krnCF5NGMMJwZULRyMYYSghoWlOYwwlITJ9rA2osBTMKCBXmFAR20C/wxAMxcS/sBUni3vYoAf3//////////////////////////////////////////////////////////////////////////////////////////////////////////////////////////////////////////////////////////////////////////////////////////////////////////////////////////////////////////////////////////////////////////////////////////////////////////////////////////////////////////////////////////////////////////////////////////////////////////////////////////////////////////////////////////////////////////////////////////////////////////////////////////////////////////////////////////////////////////////////////////////////////////////////////////////////////////////////////////////yjN9tBYEggJQQV4UYXCIjoDkblbRwjZ6eJBUYuKDkD6K3////////////////////////////////////////////////////////////////////////////////////////////////////////////////////////////////////////////////////////////////////////////////////////////////////////////////////////////////////////////////////////////////////////////////////////////////////////////////////////////////////////////////////////////////////////////////////////////////////////////////////////////////////////////////////////////////////////////////////////////////////////////////////////+SUm2yCUhisvgHJOJVuAUK8REJ+SZLkJEthVeTZ4e9r/////////////////////////wElaGZgAAAAeIYk0sqhRmIiCARfq1MnG7ipnFak2xb4eOv/74EAAAA/6C0kjD3krnMFpNGHsJQXALSaMYeSomAXl+Ye8nCTbtdBTlA0gC4QjMtcC0K8AlnIuRDEYiVlZj6kbBAJF///////////////////////////////////////////////////////////////////////////////////////////////////////////////////////////////////////////////////////////////////////////////////////////////////////////////////////////////////////////////////////////////////////////////////////////////////////////////////////////////////////////////////////////////////////////////////////////////////////////////////////////////////////////////////////////////////////////////////////////////////////////////////////////////////////////////////////////////////////////////////////////////////////////////////////////////////////////////////////////////Bb320FCJDBSJcSCRlBDFzBiAsQiQYwHTs8GKa5MqBfv///////////////////////////////////////////////////////////////////////////////////////////////////////////////////////////////////////////////////////////////////////////////////////////////////////////////////////////////////////////////////////////////////////////////////////////////////////////////////////////////////////////////////////////////////////////////////////////////////////////////////////////////////////////////////////////////////////////////////////////////////////////////////////////yVbttBKQsViQc1JpJtGpIkbDZe+UHAiW5Ks1mGgNdxy//////////////////8UR5mIgGAAAKoiOYQqwjhilQtwK0DCNwA2Nghr5aEznhtreWyN6f/74EAAAA/6C0nzGHkpnKFpXmMPJQY8LSCMYeSgiAXkUZw8nBFEeGZkAAAAeIcFSFwxkal4UCyljKXh0wCRMrUtv3GjY/CJn//////////////////////////////////////////////////////////////////////////////////////////////////////////////////////////////////////////////////////////////////////////////////////////////////////////////////////////////////////////////////////////////////////////////////////////////////////////////////////////////////////////////////////////////////////////////////////////////////////////////////////////////////////////////////////////////////////////////////////////////////////////////////////////////////////////////////////////////////////////////////////////////////////////////////////////////////////////////////////////AzaId3UAAACJCgkQi6aWo+cv+mYs5iA+NJ4tGxmIVXCiiKfH//////////////////////////////////////////////////////////////////////////////////////////////////////////////////////////////////////////////////////////////////////////////////////////////////////////////////////////////////////////////////////////////////////////////////////////////////////////////////////////////////////////////////////////////////////////////////////////////////////////////////////////////////////////////////////////////////////////////////////////////////////////////////////oly2VBYMssDCIKocUBYACyYMinSy9riuUyeXnKdrbgjU6f////////////////////8JO62sQGXKSBSpASpOGQjZIiU1Uz6ZdD8UlJEIzCpflE45P/74EAAAA/6CsijGGErnKF5XmMPJwagLSSMPSSgewVkkYw8lAEpraw6JKGaEA0J6XyLDfhxoQSFWsXkkAHYk5glAyS////////////////////////////////////////////////////////////////////////////////////////////////////////////////////////////////////////////////////////////////////////////////////////////////////////////////////////////////////////////////////////////////////////////////////////////////////////////////////////////////////////////////////////////////////////////////////////////////////////////////////////////////////////////////////////////////////////////////////////////////////////////////////////////////////////////////////////////////////////////////////////////////////////////////////////////////////////////////////////////////FEiId3UAAAB0SF6FheoGtDmFQSrwyyLIOCvRk1iPEnpmHBCgxc////////////////////////////////////////////////////////////////////////////////////////////////////////////////////////////////////////////////////////////////////////////////////////////////////////////////////////////////////////////////////////////////////////////////////////////////////////////////////////////////////////////////////////////////////////////////////////////////////////////////////////////////////////////////////////////////////////////////////////////////////////////////////kl3a0CPCgy9yr0hScgCwPIB7V5/E+HkICE0EwN/tf/////////////////////////////+QdttQIkXZSjaIWlHmmKQQdeUEo/3C2HjFJFHh0sJEP/74EAAAA/7C0ojGGEpnEFpTmcPJQY4LSSHveSgigWleZwklA3b9uB0hEwIWCKMgUtQ3MQikoWBGlaJi7uBMdjUgf/////////////////////////////////////////////////////////////////////////////////////////////////////////////////////////////////////////////////////////////////////////////////////////////////////////////////////////////////////////////////////////////////////////////////////////////////////////////////////////////////////////////////////////////////////////////////////////////////////////////////////////////////////////////////////////////////////////////////////////////////////////////////////////////////////////////////////////////////////////////////////////////////////////////////////////////////////////////////////////////////iZpDuzqoAABTDKiMK5lVCMwGAYKvgYG0peBaLCGsLhBNaCGLFN1f/////////////////////////////////////////////////////////////////////////////////////////////////////////////////////////////////////////////////////////////////////////////////////////////////////////////////////////////////////////////////////////////////////////////////////////////////////////////////////////////////////////////////////////////////////////////////////////////////////////////////////////////////////////////////////////////////////////////////////////////////////////////////+CrdrgHQLsOAAaAyg5AcQRkBTNEMlJHYkFSrX+G16O+L///////////////////////iiPEO7KAAABLRCG2oNAQUCSW1ChEvUNF4rsBofeK6h5HG0v/74EAAAA/5C0gjD2EpnOFpNGcJJQYQLSCMYSSgjgVlOYe8lUA3rIAzIEDZ2KAEBGvjOAsALCWE2CADiGr64+1HYkZ///////////////////////////////////////////////////////////////////////////////////////////////////////////////////////////////////////////////////////////////////////////////////////////////////////////////////////////////////////////////////////////////////////////////////////////////////////////////////////////////////////////////////////////////////////////////////////////////////////////////////////////////////////////////////////////////////////////////////////////////////////////////////////////////////////////////////////////////////////////////////////////////////////////////////////////////////////////////////////////////+Y7/tQJUCA0J5ekEUCSYoFOdGhBIInq3OJmRIrK6Gq/////////////////////////////////////////////////////////////////////////////////////////////////////////////////////////////////////////////////////////////////////////////////////////////////////////////////////////////////////////////////////////////////////////////////////////////////////////////////////////////////////////////////////////////////////////////////////////////////////////////////////////////////////////////////////////////////////////////////////////////////////////////////////////////wApZIBGxABNpB9pYsoGhdIqDlIsOB5gjrEKSs+Z//////////////////////////AzWHdmQAAAC2hwTiCoy3wuMFGMcJsFKJYoiGqJzZY0Nh2pWf/74EAAAA/8C0YjD0kpnGFpBGcPJQYILSCMYSSgjoWlOYw8lASm0kBCSzxYeY6LFHjg4xcgGwOgZo8g8HkUyWwZSEc////////////////////////////////////////////////////////////////////////////////////////////////////////////////////////////////////////////////////////////////////////////////////////////////////////////////////////////////////////////////////////////////////////////////////////////////////////////////////////////////////////////////////////////////////////////////////////////////////////////////////////////////////////////////////////////////////////////////////////////////////////////////////////////////////////////////////////////////////////////////////////////////////////////////////////////////////////////////////////////////yi7pKBJgUEXRQVbONluGi0rYomY0NaliQEKpkpoQtzj///////////////////////////////////////////////////////////////////////////////////////////////////////////////////////////////////////////////////////////////////////////////////////////////////////////////////////////////////////////////////////////////////////////////////////////////////////////////////////////////////////////////////////////////////////////////////////////////////////////////////////////////////////////////////////////////////////////////////////////////////////////////////////////kpuyQCICHqRBkCCnpnpcAEgcK+g1NOB7tBJUXeNV////////////////////////4sixDMwAAAAXCw1I0tUYdhrkOhfpH4OKl0XghriqlitUC5Q5P/74EAAAA/6C0kjGFkpnMFpJGcPJQa4LSSMYYSgeQWk0ZwwlCVNraBPFpESx5Rc93EHBo7isza24bAzyfddghv////////////////////////////////////////////////////////////////////////////////////////////////////////////////////////////////////////////////////////////////////////////////////////////////////////////////////////////////////////////////////////////////////////////////////////////////////////////////////////////////////////////////////////////////////////////////////////////////////////////////////////////////////////////////////////////////////////////////////////////////////////////////////////////////////////////////////////////////////////////////////////////////////////////////////////////////////////////////////////////////////MN+1oE8BAjLJCkCDM4gUtMRnRPYDFFgkayutQkBBkc////////////////////////////////////////////////////////////////////////////////////////////////////////////////////////////////////////////////////////////////////////////////////////////////////////////////////////////////////////////////////////////////////////////////////////////////////////////////////////////////////////////////////////////////////////////////////////////////////////////////////////////////////////////////////////////////////////////////////////////////////////////////////////////yU9daBMjJEmEiC1T8AgEmBInCilkWik3NKaxQfI/////////////////////////////////Dd/2sFUvsW8ZkIgQGIs1JwZMxgvs3SE5PhitvuJmv/74EAAAA/6C8gjD0k5nKFpNGXsJQakLR6MPeSgewWkUYwwlCVLZIw7AVGw8wrLxtiJABxAFoXqVP5xPblXJlZgbagr///////////////////////////////////////////////////////////////////////////////////////////////////////////////////////////////////////////////////////////////////////////////////////////////////////////////////////////////////////////////////////////////////////////////////////////////////////////////////////////////////////////////////////////////////////////////////////////////////////////////////////////////////////////////////////////////////////////////////////////////////////////////////////////////////////////////////////////////////////////////////////////////////////////////////////////////////////////////////////////////Cd22oEsGQUBKzwcgEggMrQBxGmyMnio+EtVruN9///////////////////////////////////////////////////////////////////////////////////////////////////////////////////////////////////////////////////////////////////////////////////////////////////////////////////////////////////////////////////////////////////////////////////////////////////////////////////////////////////////////////////////////////////////////////////////////////////////////////////////////////////////////////////////////////////////////////////////////////////////////////////////////////ltyRwB2gscvym4VGIdBOwdIAsS59KJ+hbK2Q+osBDJv////////////////////////////JO2tgD/AwaVwWCOEVgEBV2F6E8iYkFGjlQCGEP6XuP/74EAAAA/8C0mjT3kpnIFpRGXpJQbQLyCMPWTgdQVkEZwwlDXPtcBKxAEM6SM1FTvRqAH5WgbT5EthHtuWjGHvCRuv///////////////////////////////////////////////////////////////////////////////////////////////////////////////////////////////////////////////////////////////////////////////////////////////////////////////////////////////////////////////////////////////////////////////////////////////////////////////////////////////////////////////////////////////////////////////////////////////////////////////////////////////////////////////////////////////////////////////////////////////////////////////////////////////////////////////////////////////////////////////////////////////////////////////////////////////////////////////////////////////zd/9sBKxEYXHQ7mOgepoB62BqxBA3EoBKTgFXXtYDMf///////////////////////////////////////////////////////////////////////////////////////////////////////////////////////////////////////////////////////////////////////////////////////////////////////////////////////////////////////////////////////////////////////////////////////////////////////////////////////////////////////////////////////////////////////////////////////////////////////////////////////////////////////////////////////////////////////////////////////////////////////////////////////////yirY4g7ok85FB5wwDOgF8ogCA8R2ssJSPpfvTDVev////////////////////////////////BNmsgD+hg4sArBTBIy72ZSzo8pMQxC0vm3uC6Q+P/74EAAAA/7C0kjD2EpnEFpNGMJJQZ8LRqMYSSgggWk0Ye8lArdrKB6CEu8LJlZEwH8D+A9FcQQtxFotgnljALd///////////////////////////////////////////////////////////////////////////////////////////////////////////////////////////////////////////////////////////////////////////////////////////////////////////////////////////////////////////////////////////////////////////////////////////////////////////////////////////////////////////////////////////////////////////////////////////////////////////////////////////////////////////////////////////////////////////////////////////////////////////////////////////////////////////////////////////////////////////////////////////////////////////////////////////////////////////////////////////////////hv/7UDIRBQPCokixJS3H0FjsTNAXcXFIrAA8sxw5v////////////////////////////////////////////////////////////////////////////////////////////////////////////////////////////////////////////////////////////////////////////////////////////////////////////////////////////////////////////////////////////////////////////////////////////////////////////////////////////////////////////////////////////////////////////////////////////////////////////////////////////////////////////////////////////////////////////////////////////////////////////////////////////+AXIkiHbLOJboDw1K8xkjstMWFQPhod8U8WvBvKf//////////////////////////////Kf/2wFOKEdgdAMXBwgNMBvC1E7CUlyVKkhIa6bKwCbx//74EAAAA/8C0kjD2EpnIFpBGXsJQY8LSSMPeSgiAWleZwklCXbtaBeFWJvBQzHR4ACwngEZckYbgHOl0qUu5QeY//////////////////////////////////////////////////////////////////////////////////////////////////////////////////////////////////////////////////////////////////////////////////////////////////////////////////////////////////////////////////////////////////////////////////////////////////////////////////////////////////////////////////////////////////////////////////////////////////////////////////////////////////////////////////////////////////////////////////////////////////////////////////////////////////////////////////////////////////////////////////////////////////////////////////////////////////////////////////////////////////w3bJIBLQuAmOW1SdD3CMF+H0qHNMJYFz7qSK4QX///////////////////////////////////////////////////////////////////////////////////////////////////////////////////////////////////////////////////////////////////////////////////////////////////////////////////////////////////////////////////////////////////////////////////////////////////////////////////////////////////////////////////////////////////////////////////////////////////////////////////////////////////////////////////////////////////////////////////////////////////////////////////////////////wlttaBUQRig30FkpjgMg/QBlnFhbhRoZGP33gyGBP/////////////////////////+KJEQzOAAAAHB0UHGjQxdMXMUoIRIAVqrfVWUTipbzKgGoP/74EAAAA/6C0YjOEkpnKFpJGHpJQbYLSKMPYSgdAWkkYwklASmykBTiwIzEYqidIjGBA3cVkhLD3oukwSatuS7v//////////////////////////////////////////////////////////////////////////////////////////////////////////////////////////////////////////////////////////////////////////////////////////////////////////////////////////////////////////////////////////////////////////////////////////////////////////////////////////////////////////////////////////////////////////////////////////////////////////////////////////////////////////////////////////////////////////////////////////////////////////////////////////////////////////////////////////////////////////////////////////////////////////////////////////////////////////////////////////////////ROusoFMX4L5J4qLFZAfAlGpRmAT5vmN+i8gD5/////////////////////////////////////////////////////////////////////////////////////////////////////////////////////////////////////////////////////////////////////////////////////////////////////////////////////////////////////////////////////////////////////////////////////////////////////////////////////////////////////////////////////////////////////////////////////////////////////////////////////////////////////////////////////////////////////////////////////////////////////////////////////////////////lK3S0CPFUgFCX5QZYqA2q8BxiAczYot0oHNGoQJ7/////////////////////////////////lK/WUCPCpgsFIMzyVyW/gRJMdEkDBjROXd/i462P/74EAAAA/7C0UjD2EpnKFpBGMMJQaQLR6MvYSgfQXkUYwknAAkiSBHUDj1YFeLdI2AGhBgJoSMljmfwNLXsc4DH//////////////////////////////////////////////////////////////////////////////////////////////////////////////////////////////////////////////////////////////////////////////////////////////////////////////////////////////////////////////////////////////////////////////////////////////////////////////////////////////////////////////////////////////////////////////////////////////////////////////////////////////////////////////////////////////////////////////////////////////////////////////////////////////////////////////////////////////////////////////////////////////////////////////////////////////////////////////////////////////////gm3SQCSoIxgjDFDhL4XC765ngEvN8wVbj+uoqgEzv/////////////////////////////////////////////////////////////////////////////////////////////////////////////////////////////////////////////////////////////////////////////////////////////////////////////////////////////////////////////////////////////////////////////////////////////////////////////////////////////////////////////////////////////////////////////////////////////////////////////////////////////////////////////////////////////////////////////////////////////////////////////////////////////0Y3Y4Am+WKQcOCgBYpOECSPYB9vQiSeDmdOPZpNQg+i///////////////////////////yTrrKw3cQBCp2lrGI3Ftkn1XXSAj+Uj6T7E+JZDJnpP/74EAAAA/5C0eh+HkpnOFZJGHpJQbgLRyH4eSgcwWj0YeklAVLG4AyALgBQM4APA6xo6DJYA6ivso880u5U3ce8/////////////////////////////////////////////////////////////////////////////////////////////////////////////////////////////////////////////////////////////////////////////////////////////////////////////////////////////////////////////////////////////////////////////////////////////////////////////////////////////////////////////////////////////////////////////////////////////////////////////////////////////////////////////////////////////////////////////////////////////////////////////////////////////////////////////////////////////////////////////////////////////////////////////////////////////////////////////////////////////////+EttZQKQgAFCL/GakagMRElwDXG64MO3umamH//////////////////////////////////////////////////////////////////////////////////////////////////////////////////////////////////////////////////////////////////////////////////////////////////////////////////////////////////////////////////////////////////////////////////////////////////////////////////////////////////////////////////////////////////////////////////////////////////////////////////////////////////////////////////////////////////////////////////////////////////////////////////////////////////wFJG2AVQDcCCFgAjGOPPZCWvnodljm11eT0gZJBb/////////////////////////////////8o2yJgNUKDmV5gWW5ZUJqAmi8FpVqKMjqm/s0IKP/74EAAAA/8C0ejD2EpnGFJFGHmJUcALRiMvSSgcAWkUYeklAVbW4BAZCETCFGocUIwlYn4KwnwPlPUcs731qH6n//////////////////////////////////////////////////////////////////////////////////////////////////////////////////////////////////////////////////////////////////////////////////////////////////////////////////////////////////////////////////////////////////////////////////////////////////////////////////////////////////////////////////////////////////////////////////////////////////////////////////////////////////////////////////////////////////////////////////////////////////////////////////////////////////////////////////////////////////////////////////////////////////////////////////////////////////////////////////////////////////yVtpIBAYgKTAbCFVk5ASIiIdBKwTSHI0VdOO83////////////////////////////////////////////////////////////////////////////////////////////////////////////////////////////////////////////////////////////////////////////////////////////////////////////////////////////////////////////////////////////////////////////////////////////////////////////////////////////////////////////////////////////////////////////////////////////////////////////////////////////////////////////////////////////////////////////////////////////////////////////////////////////////ktxIoCHQoKcMCCct+tsyipDfAFzdM4QLTvtYCO////////////////////////////////////+wNdJAIYGDEQmKsRKAiMghjxggnR3RZklOF2GXv/74EAAAA/8CscjD0EpnEFZBGHsJQcULRqM4SSgbYWjkYeglAHJGmA0YUUglQkokrVFkO4QFDQ3jkGkG3GqgO/////////////////////////////////////////////////////////////////////////////////////////////////////////////////////////////////////////////////////////////////////////////////////////////////////////////////////////////////////////////////////////////////////////////////////////////////////////////////////////////////////////////////////////////////////////////////////////////////////////////////////////////////////////////////////////////////////////////////////////////////////////////////////////////////////////////////////////////////////////////////////////////////////////////////////////////////////////////////////////////////////yTZY4A+CDQdFfaZBQgDAHoq+cKSgSQv5Kjwm//////////////////////////////////////////////////////////////////////////////////////////////////////////////////////////////////////////////////////////////////////////////////////////////////////////////////////////////////////////////////////////////////////////////////////////////////////////////////////////////////////////////////////////////////////////////////////////////////////////////////////////////////////////////////////////////////////////////////////////////////////////////////////////////////JUjSQEbCDyGAmCVVCAUHUGh5TVVxZ8vh7PCQzX/////////////////////////////////////4JkjTAlYyMxyUEQQL1UJiBNRiDEwo8yrUXUHaP/74EAAAA/5C0gjGDEpnKFY5GHoJQbsLRyMYSSgcwWj0YeklCVdY4A9IUKg3MBEFdrUujo0X1hbqxKCu5EwRv////////////////////////////////////////////////////////////////////////////////////////////////////////////////////////////////////////////////////////////////////////////////////////////////////////////////////////////////////////////////////////////////////////////////////////////////////////////////////////////////////////////////////////////////////////////////////////////////////////////////////////////////////////////////////////////////////////////////////////////////////////////////////////////////////////////////////////////////////////////////////////////////////////////////////////////////////////////////////////////////////+SZGmgINLoii2doOER2smoqk+i7PNBc5Iyv////////////////////////////////////////////////////////////////////////////////////////////////////////////////////////////////////////////////////////////////////////////////////////////////////////////////////////////////////////////////////////////////////////////////////////////////////////////////////////////////////////////////////////////////////////////////////////////////////////////////////////////////////////////////////////////////////////////////////////////////////////////////////////////////////KUrbYEcHRCtgN9GFZydMbBJIrfk7akg3tmtE2f///////////////////////////////////+SbbGwI4FQCODJ4aGlE7DRBNE3EAN4G5YSZJDF+P/74EAAAA/5C0ejDzEpnMFo9GHmJQc4Kx6MYMSgaARjEYwIlSVbG2BNFQQ6GAhKLXgjIX4+y2H2qouQTf7Ix//////////////////////////////////////////////////////////////////////////////////////////////////////////////////////////////////////////////////////////////////////////////////////////////////////////////////////////////////////////////////////////////////////////////////////////////////////////////////////////////////////////////////////////////////////////////////////////////////////////////////////////////////////////////////////////////////////////////////////////////////////////////////////////////////////////////////////////////////////////////////////////////////////////////////////////////////////////////////////////////////////CbJGwIkIilVr6LJHhASZbz5NcrW4eEQTXjaE5/////////////////////////////////////////////////////////////////////////////////////////////////////////////////////////////////////////////////////////////////////////////////////////////////////////////////////////////////////////////////////////////////////////////////////////////////////////////////////////////////////////////////////////////////////////////////////////////////////////////////////////////////////////////////////////////////////////////////////////////////////////////////////////////////lW2RsCUhcoQCRBhy9iHjlgokkfyUDwU4bnUxf////////////////////////////////////////slxkkB8SUIpYSEX1QeCHNTLkLGSTl9zAmtkP/74EAAAA/6C0ajDxkpnMFY9GHiJQdALSKMPGSgZ4Oj0YwwVSk5EkBaAQTusL+TLTMAPjaC9F0CYNwWCFCh7YEL///////////////////////////////////////////////////////////////////////////////////////////////////////////////////////////////////////////////////////////////////////////////////////////////////////////////////////////////////////////////////////////////////////////////////////////////////////////////////////////////////////////////////////////////////////////////////////////////////////////////////////////////////////////////////////////////////////////////////////////////////////////////////////////////////////////////////////////////////////////////////////////////////////////////////////////////////////////////////////////////////ZMtaYEqLsAUrChgKeAF4LUSwuYHxmCldcQwf//////////////////////////////////////////////////////////////////////////////////////////////////////////////////////////////////////////////////////////////////////////////////////////////////////////////////////////////////////////////////////////////////////////////////////////////////////////////////////////////////////////////////////////////////////////////////////////////////////////////////////////////////////////////////////////////////////////////////////////////////////////////////////////////////yndpIBmKmTMTuepGBDaCkJAQM/BjUZMXAMv//////////////////////////////////////////9E2yJgTJhATIhl7CsBVI4qXiWwbFw8OFvYEv/74EAAAA/8C0YjDzEpnCDoxGMYFUbwLRyMPSSgcgVjEYwklES20kA6gNKiuMmQTJYFxPwry+hlvnJoBLxWhr/////////////////////////////////////////////////////////////////////////////////////////////////////////////////////////////////////////////////////////////////////////////////////////////////////////////////////////////////////////////////////////////////////////////////////////////////////////////////////////////////////////////////////////////////////////////////////////////////////////////////////////////////////////////////////////////////////////////////////////////////////////////////////////////////////////////////////////////////////////////////////////////////////////////////////////////////////////////////////////////////////wBHESBGBQI0dypUGJaaXcTyh8MWxqz0fWaHf/////////////////////////////////////////////////////////////////////////////////////////////////////////////////////////////////////////////////////////////////////////////////////////////////////////////////////////////////////////////////////////////////////////////////////////////////////////////////////////////////////////////////////////////////////////////////////////////////////////////////////////////////////////////////////////////////////////////////////////////////////////////////////////////////+Um42wIKIEl/UkC9SV5Z0YpyCKZtbCbJMxE2f/////////////////////////////////////+yY4iQEdgsQsyOAHHCQyzKsDN3BAxnCH0LoVe0wP/74EAAAA/7CscjD0EpnGE4pGHmJUdAJxiMPGSgaIWjkYwYlCnI2mBD4IIHCaWE6GnCKtIEs2KHJ6yOvpwr///////////////////////////////////////////////////////////////////////////////////////////////////////////////////////////////////////////////////////////////////////////////////////////////////////////////////////////////////////////////////////////////////////////////////////////////////////////////////////////////////////////////////////////////////////////////////////////////////////////////////////////////////////////////////////////////////////////////////////////////////////////////////////////////////////////////////////////////////////////////////////////////////////////////////////////////////////////////////////////////////////oBokgBOclEWiepOYa2AmjLFii7TgUgw+euX///////////////////////////////////////////////////////////////////////////////////////////////////////////////////////////////////////////////////////////////////////////////////////////////////////////////////////////////////////////////////////////////////////////////////////////////////////////////////////////////////////////////////////////////////////////////////////////////////////////////////////////////////////////////////////////////////////////////////////////////////////////////////////////////////JLTJIDsmEAGSxEIOnGJEcqn0Juzj9jEOn////////////////////////////////////////////2DI0mAraIQoCcHdKZCIbxuSzKS1lOynYZh2P/74EAAAA/8C0gjDxkpnIFIxGHlJUdIKxaMPMSgZYVi0YwUlDbLXGBEB06CYuCZxl4tpUgCLFsTeyCVSYIv///////////////////////////////////////////////////////////////////////////////////////////////////////////////////////////////////////////////////////////////////////////////////////////////////////////////////////////////////////////////////////////////////////////////////////////////////////////////////////////////////////////////////////////////////////////////////////////////////////////////////////////////////////////////////////////////////////////////////////////////////////////////////////////////////////////////////////////////////////////////////////////////////////////////////////////////////////////////////////////////////////0C2kSAooXlQaVyQtA2k2IcPhwfwAK0e8Tl////////////////////////////////////////////////////////////////////////////////////////////////////////////////////////////////////////////////////////////////////////////////////////////////////////////////////////////////////////////////////////////////////////////////////////////////////////////////////////////////////////////////////////////////////////////////////////////////////////////////////////////////////////////////////////////////////////////////////////////////////////////////////////////////////ym2iSA1oSIWje0tON0HyLiEhUxwPqbEvCOC///////////////////////////////////////////BKSIID7EAAu8CjISs0HRONDMfgmAohHZIYP/74EAAAA/7C0cjDxkpnGFoxGHlJQdIKxaMPQSgZ4Wi0ZeYlCnZGmBEyRijwUKrSowDBE8LoQAOdqA2MSR0xI/////////////////////////////////////////////////////////////////////////////////////////////////////////////////////////////////////////////////////////////////////////////////////////////////////////////////////////////////////////////////////////////////////////////////////////////////////////////////////////////////////////////////////////////////////////////////////////////////////////////////////////////////////////////////////////////////////////////////////////////////////////////////////////////////////////////////////////////////////////////////////////////////////////////////////////////////////////////////////////////////////sFtkkBDu6yDihAXaDuCZFodg/SkL8o1nKuEm//////////////////////////////////////////////////////////////////////////////////////////////////////////////////////////////////////////////////////////////////////////////////////////////////////////////////////////////////////////////////////////////////////////////////////////////////////////////////////////////////////////////////////////////////////////////////////////////////////////////////////////////////////////////////////////////////////////////////////////////////////////////////////////////////ALaIIEHBg16BUIYQMAGCfwcbOhbs91/jB7///////////////////////////////////////////9EtIkgOYX3QvT3dAXZHOXRbQ4vDdErNr7xeP/74EAAAA/6C0ejDzkpnKFotGHmJQeAKx6HvKSgXwVjUYYYlC5ZGmBKgsNzi9JZx4wp1GbkEllC7UzWCF/////////////////////////////////////////////////////////////////////////////////////////////////////////////////////////////////////////////////////////////////////////////////////////////////////////////////////////////////////////////////////////////////////////////////////////////////////////////////////////////////////////////////////////////////////////////////////////////////////////////////////////////////////////////////////////////////////////////////////////////////////////////////////////////////////////////////////////////////////////////////////////////////////////////////////////////////////////////////////////////////////////RLSJIC8i5qeJUEMgLWieqdCksjmpQjST9ubv//////////////////////////////////////////////////////////////////////////////////////////////////////////////////////////////////////////////////////////////////////////////////////////////////////////////////////////////////////////////////////////////////////////////////////////////////////////////////////////////////////////////////////////////////////////////////////////////////////////////////////////////////////////////////////////////////////////////////////////////////////////////////////////////////i2WNMCEDgCWErAoiCIpVBvlkdsI67OigN///////////////////////////////////////////////lFtpIDIdEWmTBJETiGGpaSlkvTsn18YQP/74EAAAA/8CsYjDxEpnCFoxGHiJQeEGxiMYSKgYQOjEYyYVG020CAtlC5Ewx+DEJXgD5CxeISS6OLI4+WF///////////////////////////////////////////////////////////////////////////////////////////////////////////////////////////////////////////////////////////////////////////////////////////////////////////////////////////////////////////////////////////////////////////////////////////////////////////////////////////////////////////////////////////////////////////////////////////////////////////////////////////////////////////////////////////////////////////////////////////////////////////////////////////////////////////////////////////////////////////////////////////////////////////////////////////////////////////////////////////////////////0S2ySAo2OBStIjDIAk6tOtCEYWiYlUJvFt///////////////////////////////////////////////////////////////////////////////////////////////////////////////////////////////////////////////////////////////////////////////////////////////////////////////////////////////////////////////////////////////////////////////////////////////////////////////////////////////////////////////////////////////////////////////////////////////////////////////////////////////////////////////////////////////////////////////////////////////////////////////////////////////////+ZGmSQJQVGq0FnDkMN8s6ilGQCDT5xJb/////////////////////////////////////////////////aTaRIDMGkg0SFK8wOM7DdaRnh4pECK2E//74EAAAA/6B8YjGGCpnIEYxGHiJQdYLRiMPESgZQVi0PeIlEkm0SBBBZgeUNKTpDi3Y4jjHQG3+Gx2X//////////////////////////////////////////////////////////////////////////////////////////////////////////////////////////////////////////////////////////////////////////////////////////////////////////////////////////////////////////////////////////////////////////////////////////////////////////////////////////////////////////////////////////////////////////////////////////////////////////////////////////////////////////////////////////////////////////////////////////////////////////////////////////////////////////////////////////////////////////////////////////////////////////////////////////////////////////////////////////////////////////ZLTJIC+BwSHMHHQfSDD6iqmU6kQixWr///////////////////////////////////////////////////////////////////////////////////////////////////////////////////////////////////////////////////////////////////////////////////////////////////////////////////////////////////////////////////////////////////////////////////////////////////////////////////////////////////////////////////////////////////////////////////////////////////////////////////////////////////////////////////////////////////////////////////////////////////////////////////////////////////////MjaRIELEJgxrHQGNBOOlDBhbjvIAcX4N//////////////////////////////////////////////2SkySAHWLMEkAmAGcGUooiPYhKHMUKonaDP/74EAAAA/7CsYjDykpnEFotGHlJQeQLRaMPKSgXoWjEYeIlC22iSA/JKWABoyPyFAEqqBH1QxRhwxieAn////////////////////////////////////////////////////////////////////////////////////////////////////////////////////////////////////////////////////////////////////////////////////////////////////////////////////////////////////////////////////////////////////////////////////////////////////////////////////////////////////////////////////////////////////////////////////////////////////////////////////////////////////////////////////////////////////////////////////////////////////////////////////////////////////////////////////////////////////////////////////////////////////////////////////////////////////////////////////////////////////////olkgEBdo4EdCoa3MfqT4c25JXXfWFN///////////////////////////////////////////////////////////////////////////////////////////////////////////////////////////////////////////////////////////////////////////////////////////////////////////////////////////////////////////////////////////////////////////////////////////////////////////////////////////////////////////////////////////////////////////////////////////////////////////////////////////////////////////////////////////////////////////////////////////////////////////////////////////////////////+2WkSQC1byAk4B8hHwhpykynVy4dXEUvA7f//////////////////////////////////////////////6bTZJAVvReWQNKR4HqqHZJl2aTwmy3g2P/74EAAAA/6C0UjDxEpnMDYxD3mFUekKxiMPKSgWoVi0YSIlCmkgAAxAgE3ihhQUDObEPHOnEqxOk3hX//////////////////////////////////////////////////////////////////////////////////////////////////////////////////////////////////////////////////////////////////////////////////////////////////////////////////////////////////////////////////////////////////////////////////////////////////////////////////////////////////////////////////////////////////////////////////////////////////////////////////////////////////////////////////////////////////////////////////////////////////////////////////////////////////////////////////////////////////////////////////////////////////////////////////////////////////////////////////////////////////////////hLSIAABoDCICA4jIAoj4Pm0Q8Emf//////////////////////////////////////////////////////////////////////////////////////////////////////////////////////////////////////////////////////////////////////////////////////////////////////////////////////////////////////////////////////////////////////////////////////////////////////////////////////////////////////////////////////////////////////////////////////////////////////////////////////////////////////////////////////////////////////////////////////////////////////////////////////////////////////////222iSBATNxEMaUHGWwTZ2K5NGsZ7bIFf/////////////////////////////////////////////////+kkkQAIaelVg8dNANOAo2DxwKkwpn+GP/74EAAAA/8BkYjD2CbnGEYtGEiJQecKxiMPESgXINjEPysVE22ySA1sgKiaDghaU2IEqhzWAeLGMlfjP/////////////////////////////////////////////////////////////////////////////////////////////////////////////////////////////////////////////////////////////////////////////////////////////////////////////////////////////////////////////////////////////////////////////////////////////////////////////////////////////////////////////////////////////////////////////////////////////////////////////////////////////////////////////////////////////////////////////////////////////////////////////////////////////////////////////////////////////////////////////////////////////////////////////////////////////////////////////////////////////////////////2ikgQApmjqmODqMIQOTA2DJwThqjiMv///////////////////////////////////////////////////////////////////////////////////////////////////////////////////////////////////////////////////////////////////////////////////////////////////////////////////////////////////////////////////////////////////////////////////////////////////////////////////////////////////////////////////////////////////////////////////////////////////////////////////////////////////////////////////////////////////////////////////////////////////////////////////////////////////////tptkkBcpbBIIQTCoJ8xogxFSgHAiX2g//////////////////////////////////////////////////44myCAISCoHgCRGCxc+tm8kVAKJ22UKv/74EAAAA/7CsWh7BEpnGC41GHpE0fAGxiH4QKgWALjUYekTU2UgCAUACcBOgwAAWCD+AZUO1jdlPCf///////////////////////////////////////////////////////////////////////////////////////////////////////////////////////////////////////////////////////////////////////////////////////////////////////////////////////////////////////////////////////////////////////////////////////////////////////////////////////////////////////////////////////////////////////////////////////////////////////////////////////////////////////////////////////////////////////////////////////////////////////////////////////////////////////////////////////////////////////////////////////////////////////////////////////////////////////////////////////////////////////////xttEkBZAYptxkgC6AkKpQB8ZWl47u/////////////////////////////////////////////////////////////////////////////////////////////////////////////////////////////////////////////////////////////////////////////////////////////////////////////////////////////////////////////////////////////////////////////////////////////////////////////////////////////////////////////////////////////////////////////////////////////////////////////////////////////////////////////////////////////////////////////////////////////////////////////////////////////////////////cjSJIA7hdQkgIFJwnO6VmGdhcruASf////////////////////////////////////////////////////+SNNEgJ7FqU6TsEHyAcn+8UoSABz+cP/74EAAAA/8BsWjDxCpnEDYxD8JFQgYGRiMPMJgTIMi0YeYTW2UQQAn+FhoJy0wYpJuyGk2QWH////////////////////////////////////////////////////////////////////////////////////////////////////////////////////////////////////////////////////////////////////////////////////////////////////////////////////////////////////////////////////////////////////////////////////////////////////////////////////////////////////////////////////////////////////////////////////////////////////////////////////////////////////////////////////////////////////////////////////////////////////////////////////////////////////////////////////////////////////////////////////////////////////////////////////////////////////////////////////////////////////////////////2kkyCAMtWm2BSjIdCHfkWINETl0L//////////////////////////////////////////////////////////////////////////////////////////////////////////////////////////////////////////////////////////////////////////////////////////////////////////////////////////////////////////////////////////////////////////////////////////////////////////////////////////////////////////////////////////////////////////////////////////////////////////////////////////////////////////////////////////////////////////////////////////////////////////////////////////////////////////caSBIDxlUThBgQyWhtahMINLXm////////////////////////////////////////////////////////////0UiQAA+KH1UiQJAAIWRXIuHKz0P/74EAAAA/7BMYh+FibnIDYxD8CFQgYFxyH4SJgTIKjEYwYTW4kSSAaBBnEb4IKJIp64sH5PFa1///////////////////////////////////////////////////////////////////////////////////////////////////////////////////////////////////////////////////////////////////////////////////////////////////////////////////////////////////////////////////////////////////////////////////////////////////////////////////////////////////////////////////////////////////////////////////////////////////////////////////////////////////////////////////////////////////////////////////////////////////////////////////////////////////////////////////////////////////////////////////////////////////////////////////////////////////////////////////////////////////////////////uRJAEA0EGK4ATjpgw1JbrSUSE3pKf/////////////////////////////////////////////////////////////////////////////////////////////////////////////////////////////////////////////////////////////////////////////////////////////////////////////////////////////////////////////////////////////////////////////////////////////////////////////////////////////////////////////////////////////////////////////////////////////////////////////////////////////////////////////////////////////////////////////////////////////////////////////////////////////////////////yVtgoBTDLP0GQhoUwsVBDaI9fV////////////////////////////////////////////////////////////7kSJIAeJRVVcKQGSKV4UISJYowP/74EAAAA/5BcWhj0iZnMDYtD5pFQg4GxiHvEKgSYLi0YeITUmkSAAjLAG0gjgRk7m8KTJCB7X///////////////////////////////////////////////////////////////////////////////////////////////////////////////////////////////////////////////////////////////////////////////////////////////////////////////////////////////////////////////////////////////////////////////////////////////////////////////////////////////////////////////////////////////////////////////////////////////////////////////////////////////////////////////////////////////////////////////////////////////////////////////////////////////////////////////////////////////////////////////////////////////////////////////////////////////////////////////////////////////////////////////+myUAAHZABIAuQ+4VetjSGy2NbK////////////////////////////////////////////////////////////////////////////////////////////////////////////////////////////////////////////////////////////////////////////////////////////////////////////////////////////////////////////////////////////////////////////////////////////////////////////////////////////////////////////////////////////////////////////////////////////////////////////////////////////////////////////////////////////////////////////////////////////////////////////////////////////////////////////ttpEACKJAYosQijknlSq7BAkHdH////////////////////////////////////////////////////////////+mySQAIzpxQhQjom2rCYZcSd+//74EAAAA/8BMWhjxCbnIDY1GHiFQgoFRSMYMJgSwNi0PeIVE2iQABCA8tAEJ0BLtrgITjf///////////////////////////////////////////////////////////////////////////////////////////////////////////////////////////////////////////////////////////////////////////////////////////////////////////////////////////////////////////////////////////////////////////////////////////////////////////////////////////////////////////////////////////////////////////////////////////////////////////////////////////////////////////////////////////////////////////////////////////////////////////////////////////////////////////////////////////////////////////////////////////////////////////////////////////////////////////////////////////////////////////////////3IkyCBtrbdiaoi484OI2wENZo/////////////////////////////////////////////////////////////////////////////////////////////////////////////////////////////////////////////////////////////////////////////////////////////////////////////////////////////////////////////////////////////////////////////////////////////////////////////////////////////////////////////////////////////////////////////////////////////////////////////////////////////////////////////////////////////////////////////////////////////////////////////////////////////////////////////02SAABBCbowNg7Ox8UlsBSSv///////////////////////////////////////////////////////////////02iQAAmHBcgF4QkHIwvo/YV0Fv/74EAAAA/8BMYhjzCbnEC41D8CEwicExiHvEJgPIGjUMS8BG40SSAVwBALAUAlybH6/CUmu2Ur///////////////////////////////////////////////////////////////////////////////////////////////////////////////////////////////////////////////////////////////////////////////////////////////////////////////////////////////////////////////////////////////////////////////////////////////////////////////////////////////////////////////////////////////////////////////////////////////////////////////////////////////////////////////////////////////////////////////////////////////////////////////////////////////////////////////////////////////////////////////////////////////////////////////////////////////////////////////////////////////////////////////3IigSAp0gZwsE0TZzzZhTL6///////////////////////////////////////////////////////////////////////////////////////////////////////////////////////////////////////////////////////////////////////////////////////////////////////////////////////////////////////////////////////////////////////////////////////////////////////////////////////////////////////////////////////////////////////////////////////////////////////////////////////////////////////////////////////////////////////////////////////////////////////////////////////////////////////////////TaIAAEqqLMeIGu8iWDfV///////////////////////////////////////////////////////////////////////+3CiACEMC7QBU4KSwFXfqP/74EAAAA/5BEagTzAbnKCItCXiA0jEDxqBPEBgOIGjEGW8BE40SQAMDTj5LA1EBwK5jf////////////////////////////////////////////////////////////////////////////////////////////////////////////////////////////////////////////////////////////////////////////////////////////////////////////////////////////////////////////////////////////////////////////////////////////////////////////////////////////////////////////////////////////////////////////////////////////////////////////////////////////////////////////////////////////////////////////////////////////////////////////////////////////////////////////////////////////////////////////////////////////////////////////////////////////////////////////////////////////////////////////////////+kkSAAEACYHERhlDAJCr///////////////////////////////////////////////////////////////////////////////////////////////////////////////////////////////////////////////////////////////////////////////////////////////////////////////////////////////////////////////////////////////////////////////////////////////////////////////////////////////////////////////////////////////////////////////////////////////////////////////////////////////////////////////////////////////////////////////////////////////////////////////////////////////////////////////////UiJBJAIY6x0osSogGucrX////////////////////////////////////////////////////////////////////////6TJIAIOBrGJyD/DyS36v/74EAAAA/6A8agzAgbnIB4tBnhAwiUDRiAmSAIPYGi0DSkBFGUiABYEBQHwsUkhwU////////////////////////////////////////////////////////////////////////////////////////////////////////////////////////////////////////////////////////////////////////////////////////////////////////////////////////////////////////////////////////////////////////////////////////////////////////////////////////////////////////////////////////////////////////////////////////////////////////////////////////////////////////////////////////////////////////////////////////////////////////////////////////////////////////////////////////////////////////////////////////////////////////////////////////////////////////////////////////////////////////////////////////SRAAAB4OrEHEGcFiaP////////////////////////////////////////////////////////////////////////////////////////////////////////////////////////////////////////////////////////////////////////////////////////////////////////////////////////////////////////////////////////////////////////////////////////////////////////////////////////////////////////////////////////////////////////////////////////////////////////////////////////////////////////////////////////////////////////////////////////////////////////////////////////////////////////////////////SZIIAARDkQWH3lPT///////////////////////////////////////////////////////////////////////////5SJAAAUSKwYD4mAR/tVOqP/74EAAAA/6A0WgZkgJnGBo1AzJAQkkDRiAiMAgLAGjUBKYBCkAAABA40FIAne+qv/////////////////////////////////////////////////////////////////////////////////////////////////////////////////////////////////////////////////////////////////////////////////////////////////////////////////////////////////////////////////////////////////////////////////////////////////////////////////////////////////////////////////////////////////////////////////////////////////////////////////////////////////////////////////////////////////////////////////////////////////////////////////////////////////////////////////////////////////////////////////////////////////////////////////////////////////////////////////////////////////////////////////////////TaJRBEDIAofFQxZlh5PT/////////////////////////////////////////////////////////////////////////////////////////////////////////////////////////////////////////////////////////////////////////////////////////////////////////////////////////////////////////////////////////////////////////////////////////////////////////////////////////////////////////////////////////////////////////////////////////////////////////////////////////////////////////////////////////////////////////////////////////////////////////////////////////////////////////////////+UiCSACICFUFPqHm//////////////////////////////////////////////////////////////////////////////////0mCSCAhwkTGblvpP/74EAAAA/6AEYgAAAJnGAYtAAAAUqAAS4AAAAgAAAlwAAABASQAABBVyf////////////////////////////////////////////////////////////////////////////////////////////////////////////////////////////////////////////////////////////////////////////////////////////////////////////////////////////////////////////////////////////////////////////////////////////////////////////////////////////////////////////////////////////////////////////////////////////////////////////////////////////////////////////////////////////////////////////////////////////////////////////////////////////////////////////////////////////////////////////////////////////////////////////////////////////////////////////////////////////////////////////////////////////////BAAAAGP//////////////////////////////////////////////////////////////////////////////////////////////////////////////////////////////////////////////////////////////////////////////////////////////////////////////////////////////////////////////////////////////////////////////////////////////////////////////////////////////////////////////////////////////////////////////////////////////////////////////////////////////////////////////////////////////////////////////////////////////////////////////////////////////////////////////////////////////////////////////////////////////////////////////////////////////////////////////////////////////////////////////+P/74EAAAA/8AEuAAAAJnIAJcAAAAQqAAS4AAAAgAAAlwAAABP/////////////////////////////////////////////////////////////////////////////////////////////////////////////////////////////////////////////////////////////////////////////////////////////////////////////////////////////////////////////////////////////////////////////////////////////////////////////////////////////////////////////////////////////////////////////////////////////////////////////////////////////////////////////////////////////////////////////////////////////////////////////////////////////////////////////////////////////////////////////////////////////////////////////////////////////////////////////////////////////////////////////////////////////////////////////////////////////////////////////////////////////////////////////////////////////////////////////////////////////////////////////////////////////////////////////////////////////////////////////////////////////////////////////////////////////////////////////////////////////////////////////////////////////////////////////////////////////////////////////////////////////////////////////////////////////////////////////////////////////////////////////////////////////////////////////////////////////////////////////////////////////////////////////////////////////////////////////////////////////////////////////////////////////////////////////////////////////////74EAAAA/8AEuAAAAJnIAJcAAAAQqAAS4AAAAgAAAlwAAABP/////////////////////////////////////////////////////////////////////////////////////////////////////////////////////////////////////////////////////////////////////////////////////////////////////////////////////////////////////////////////////////////////////////////////////////////////////////////////////////////////////////////////////////////////////////////////////////////////////////////////////////////////////////////////////////////////////////////////////////////////////////////////////////////////////////////////////////////////////////////////////////////////////////////////////////////////////////////////////////////////////////////////////////////////////////////////////////////////////////////////////////////////////////////////////////////////////////////////////////////////////////////////////////////////////////////////////////////////////////////////////////////////////////////////////////////////////////////////////////////////////////////////////////////////////////////////////////////////////////////////////////////////////////////////////////////////////////////////////////////////////////////////////////////////////////////////////////////////////////////////////////////////////////////////////////////////////////////////////////////////////////////////////////////////////////////////////////////////74EAAAA/8AEuAAAAJnIAJcAAAAQqAAS4AAAAgAAAlwAAABP///////////////////////////////////////////////////////////////////////////////////////////////////////////////////////////////////////////////////////////////////////////////////////////////////////////////////////////////////////////////////////////////////////////////////////////////////////////////////////////////////////////////////////////////////////////////////////////////////////////////////////////////////////////////////////////////////////////////////////////////////////////////////////////////////////////////////////////////////////////////////////////////////////////////////////////////////////////////////////////////////////////////////////////////////////////////////////////////////////////////////////////////////////////////////////////////////////////////////////////////////////////////////////////////////////////////////////////////////////////////////////////////////////////////////////////////////////////////////////////////////////////////////////////////////////////////////////////////////////////////////////////////////////////////////////////////////////////////////////////////////////////////////////////////////////////////////////////////////////////////////////////////////////////////////////////////////////////////////////////////////////////////////////////////////////////////////////////////1RBR0luc3BpcmVkIFRoaW5raW5nAAAAAAAAAAAAAAAAAEZlc2xpeWFuU3R1ZGlvcy5jb20gQVNDQVAgSVBJIAAAAAAAAAAAAAAAAAAAAAAAAAAAAAAAAAAAAAAAAAAAAABGZXNsaXlhblN0dWRpb3MuY29tIEFTQ0FQIElQSSAh&lt;/Image&gt;&lt;/SoundImage&gt;"/>
  <p:tag name="SOUNDSINDEX" val="&lt;?xml version=&quot;1.0&quot; encoding=&quot;utf-8&quot;?&gt;&lt;ArrayOfSound xmlns:xsi=&quot;http://www.w3.org/2001/XMLSchema-instance&quot; xmlns:xsd=&quot;http://www.w3.org/2001/XMLSchema&quot;&gt;&lt;Sound&gt;&lt;GUID&gt;270de5b3-9d24-4f06-bf39-69b43cde6872&lt;/GUID&gt;&lt;Name /&gt;&lt;TagName&gt;SOUND78559777531211121158510385529866107431017273103999057109117571068712285765090109816511543112828412211961&lt;/TagName&gt;&lt;DisplayName&gt;DefaultStop&lt;/DisplayName&gt;&lt;IsAddNewSoundOption&gt;false&lt;/IsAddNewSoundOption&gt;&lt;IsNonEmbeddedDefault&gt;false&lt;/IsNonEmbeddedDefault&gt;&lt;/Sound&gt;&lt;Sound&gt;&lt;GUID&gt;033f022c-d5f3-4524-8b0a-f1c24a20f965&lt;/GUID&gt;&lt;Name /&gt;&lt;TagName&gt;SOUND50691088610011010297115568911181108110117105874884531051011001058290107701117810310271107698175109119687511561&lt;/TagName&gt;&lt;DisplayName&gt;30Second-2020-05-05_-_Inspired_Thinking_-_www.FesliyanStudios.com_Steve_Oxen&lt;/DisplayName&gt;&lt;IsAddNewSoundOption&gt;false&lt;/IsAddNewSoundOption&gt;&lt;IsNonEmbeddedDefault&gt;false&lt;/IsNonEmbeddedDefault&gt;&lt;/Sound&gt;&lt;/ArrayOfSound&gt;"/>
  <p:tag name="PERSONS" val="&lt;?xml version=&quot;1.0&quot; encoding=&quot;utf-8&quot;?&gt;&lt;ArrayOfPerson xmlns:xsi=&quot;http://www.w3.org/2001/XMLSchema-instance&quot; xmlns:xsd=&quot;http://www.w3.org/2001/XMLSchema&quot; /&gt;"/>
  <p:tag name="PRESGUID" val="82008b31-1a30-4098-991f-4ab81ff92500"/>
  <p:tag name="EDITION" val="Meetoo"/>
</p:tagLst>
</file>

<file path=ppt/tags/tag2.xml><?xml version="1.0" encoding="utf-8"?>
<p:tagLst xmlns:a="http://schemas.openxmlformats.org/drawingml/2006/main" xmlns:r="http://schemas.openxmlformats.org/officeDocument/2006/relationships" xmlns:p="http://schemas.openxmlformats.org/presentationml/2006/main">
  <p:tag name="SLIDETYPE" val="&lt;?xml version=&quot;1.0&quot; encoding=&quot;utf-8&quot;?&gt;&lt;SlideType&gt;Question&lt;/SlideType&gt;"/>
  <p:tag name="COUNTDOWNOPTIONS" val="&lt;?xml version=&quot;1.0&quot; encoding=&quot;utf-8&quot;?&gt;&lt;CountdownOptions xmlns:xsi=&quot;http://www.w3.org/2001/XMLSchema-instance&quot; xmlns:xsd=&quot;http://www.w3.org/2001/XMLSchema&quot;&gt;&lt;GUID&gt;13574ba8-fb44-4173-ab6f-f44df6075348&lt;/GUID&gt;&lt;Name /&gt;&lt;HasCountdown&gt;false&lt;/HasCountdown&gt;&lt;DoesCountdownClosePoll&gt;false&lt;/DoesCountdownClosePoll&gt;&lt;Length&gt;10&lt;/Length&gt;&lt;Value&gt;10&lt;/Value&gt;&lt;CountdownType&gt;Analogue&lt;/CountdownType&gt;&lt;Location&gt;&lt;GUID&gt;2be01d4b-87fe-4abd-9b88-ff1fd4a5c908&lt;/GUID&gt;&lt;Name /&gt;&lt;ScreenPosition&gt;BottomRight&lt;/ScreenPosition&gt;&lt;BorderThickness&gt;10&lt;/BorderThickness&gt;&lt;Top&gt;0&lt;/Top&gt;&lt;Left&gt;0&lt;/Left&gt;&lt;Height&gt;35&lt;/Height&gt;&lt;Width&gt;50&lt;/Width&gt;&lt;/Location&gt;&lt;/CountdownOptions&gt;"/>
  <p:tag name="SOUNDOPTIONS" val="&lt;?xml version=&quot;1.0&quot; encoding=&quot;utf-8&quot;?&gt;&lt;SoundOptions xmlns:xsi=&quot;http://www.w3.org/2001/XMLSchema-instance&quot; xmlns:xsd=&quot;http://www.w3.org/2001/XMLSchema&quot;&gt;&lt;GUID&gt;2b1d4bb9-e551-4310-b78b-e2e7e92e7822&lt;/GUID&gt;&lt;Name /&gt;&lt;PlaySound&gt;false&lt;/PlaySound&gt;&lt;CountdownSoundTag /&gt;&lt;PlayTimesUpSound&gt;false&lt;/PlayTimesUpSound&gt;&lt;TimesUpSoundTag /&gt;&lt;Loop&gt;false&lt;/Loop&gt;&lt;/SoundOptions&gt;"/>
  <p:tag name="SEQUENCECOUNT" val="&lt;?xml version=&quot;1.0&quot; encoding=&quot;utf-8&quot;?&gt;&lt;int&gt;66&lt;/int&gt;"/>
</p:tagLst>
</file>

<file path=ppt/tags/tag3.xml><?xml version="1.0" encoding="utf-8"?>
<p:tagLst xmlns:a="http://schemas.openxmlformats.org/drawingml/2006/main" xmlns:r="http://schemas.openxmlformats.org/officeDocument/2006/relationships" xmlns:p="http://schemas.openxmlformats.org/presentationml/2006/main">
  <p:tag name="SLIDETYPE" val="&lt;?xml version=&quot;1.0&quot; encoding=&quot;utf-8&quot;?&gt;&lt;SlideType&gt;Question&lt;/SlideType&gt;"/>
  <p:tag name="SOUNDOPTIONS" val="&lt;?xml version=&quot;1.0&quot; encoding=&quot;utf-8&quot;?&gt;&lt;SoundOptions xmlns:xsi=&quot;http://www.w3.org/2001/XMLSchema-instance&quot; xmlns:xsd=&quot;http://www.w3.org/2001/XMLSchema&quot;&gt;&lt;GUID&gt;a606d2a1-6ae0-4a68-8976-1cc76dcc0454&lt;/GUID&gt;&lt;Name /&gt;&lt;PlaySound&gt;true&lt;/PlaySound&gt;&lt;CountdownSoundTag&gt;SOUND50691088610011010297115568911181108110117105874884531051011001058290107701117810310271107698175109119687511561&lt;/CountdownSoundTag&gt;&lt;PlayTimesUpSound&gt;true&lt;/PlayTimesUpSound&gt;&lt;TimesUpSoundTag&gt;SOUND50691088610011010297115568911181108110117105874884531051011001058290107701117810310271107698175109119687511561&lt;/TimesUpSoundTag&gt;&lt;Loop&gt;true&lt;/Loop&gt;&lt;/SoundOptions&gt;"/>
  <p:tag name="VOTENOWOPTIONS" val="&lt;?xml version=&quot;1.0&quot; encoding=&quot;utf-8&quot;?&gt;&lt;VoteNowOptions xmlns:xsi=&quot;http://www.w3.org/2001/XMLSchema-instance&quot; xmlns:xsd=&quot;http://www.w3.org/2001/XMLSchema&quot;&gt;&lt;GUID&gt;2a4fbdd6-62dc-414a-bfaa-e794b91c7fab&lt;/GUID&gt;&lt;HasVoteNow&gt;true&lt;/HasVoteNow&gt;&lt;TextSingleDigit&gt;POLL OPEN&lt;/TextSingleDigit&gt;&lt;TextMultiDigit&gt;Enter Number(s) and Press Send&lt;/TextMultiDigit&gt;&lt;TextTextVote&gt;Enter Text and Press Send&lt;/TextTextVote&gt;&lt;LocationSingleDigit&gt;&lt;GUID&gt;00000000-0000-0000-0000-000000000000&lt;/GUID&gt;&lt;ScreenPosition&gt;TopRight&lt;/ScreenPosition&gt;&lt;BorderThickness&gt;10&lt;/BorderThickness&gt;&lt;Top&gt;0&lt;/Top&gt;&lt;Left&gt;0&lt;/Left&gt;&lt;Height&gt;35&lt;/Height&gt;&lt;Width&gt;100&lt;/Width&gt;&lt;/LocationSingleDigit&gt;&lt;LocationMultiDigit&gt;&lt;GUID&gt;00000000-0000-0000-0000-000000000000&lt;/GUID&gt;&lt;ScreenPosition&gt;TopRight&lt;/ScreenPosition&gt;&lt;BorderThickness&gt;10&lt;/BorderThickness&gt;&lt;Top&gt;0&lt;/Top&gt;&lt;Left&gt;0&lt;/Left&gt;&lt;Height&gt;35&lt;/Height&gt;&lt;Width&gt;100&lt;/Width&gt;&lt;/LocationMultiDigit&gt;&lt;LocationTextVote&gt;&lt;GUID&gt;00000000-0000-0000-0000-000000000000&lt;/GUID&gt;&lt;ScreenPosition&gt;TopRight&lt;/ScreenPosition&gt;&lt;BorderThickness&gt;10&lt;/BorderThickness&gt;&lt;Top&gt;0&lt;/Top&gt;&lt;Left&gt;0&lt;/Left&gt;&lt;Height&gt;35&lt;/Height&gt;&lt;Width&gt;100&lt;/Width&gt;&lt;/LocationTextVote&gt;&lt;Shape&gt;msoShapeRectangle&lt;/Shape&gt;&lt;/VoteNowOptions&gt;"/>
  <p:tag name="SCORINGOPTIONS" val="&lt;?xml version=&quot;1.0&quot; encoding=&quot;utf-8&quot;?&gt;&lt;ScoringOptions xmlns:xsi=&quot;http://www.w3.org/2001/XMLSchema-instance&quot; xmlns:xsd=&quot;http://www.w3.org/2001/XMLSchema&quot;&gt;&lt;GUID&gt;e591d57e-5032-4195-986c-99fcab93a887&lt;/GUID&gt;&lt;Name /&gt;&lt;EnableScoring&gt;false&lt;/EnableScoring&gt;&lt;RevealAnswer&gt;true&lt;/RevealAnswer&gt;&lt;PointsForCorrectAnswer&gt;10&lt;/PointsForCorrectAnswer&gt;&lt;SpeedScoring&gt;false&lt;/SpeedScoring&gt;&lt;IsNumberOfCorrectAnswersShown&gt;false&lt;/IsNumberOfCorrectAnswersShown&gt;&lt;/ScoringOptions&gt;"/>
  <p:tag name="RESULTRENDERING" val="&lt;?xml version=&quot;1.0&quot; encoding=&quot;utf-8&quot;?&gt;&lt;DataRendering xmlns:xsi=&quot;http://www.w3.org/2001/XMLSchema-instance&quot; xmlns:xsd=&quot;http://www.w3.org/2001/XMLSchema&quot;&gt;&lt;GUID&gt;46518357-5833-4fbd-989e-cb0bc14ea65e&lt;/GUID&gt;&lt;Name /&gt;&lt;ShowAverage&gt;false&lt;/ShowAverage&gt;&lt;DisplayType&gt;WordCloud&lt;/DisplayType&gt;&lt;DisplayNumbersAs&gt;Percentages&lt;/DisplayNumbersAs&gt;&lt;DecimalPlaces&gt;0&lt;/DecimalPlaces&gt;&lt;ShowResultsAxis&gt;false&lt;/ShowResultsAxis&gt;&lt;ShowRangeAxis&gt;true&lt;/ShowRangeAxis&gt;&lt;ShowTotal&gt;false&lt;/ShowTotal&gt;&lt;ShowResults&gt;true&lt;/ShowResults&gt;&lt;CalculatePercentageAs&gt;PercentageOfVotesCast&lt;/CalculatePercentageAs&gt;&lt;IsBreakdown&gt;false&lt;/IsBreakdown&gt;&lt;ShowOverall&gt;true&lt;/ShowOverall&gt;&lt;AdjustDecimalPlacesIfNecessary&gt;true&lt;/AdjustDecimalPlacesIfNecessary&gt;&lt;AddDecimalPlaceIfRequired&gt;true&lt;/AddDecimalPlaceIfRequired&gt;&lt;NumberOfChoicesToDisplay&gt;10&lt;/NumberOfChoicesToDisplay&gt;&lt;/DataRendering&gt;"/>
  <p:tag name="JOININSTRUCTIONS" val="&lt;?xml version=&quot;1.0&quot; encoding=&quot;utf-8&quot;?&gt;&lt;JoinInstructions xmlns:xsi=&quot;http://www.w3.org/2001/XMLSchema-instance&quot; xmlns:xsd=&quot;http://www.w3.org/2001/XMLSchema&quot;&gt;&lt;GUID&gt;9d440d34-095a-4514-8169-85909b1ddf7b&lt;/GUID&gt;&lt;Name /&gt;&lt;Position&gt;&lt;GUID&gt;6696a315-a490-480e-9bbd-bc63009348b9&lt;/GUID&gt;&lt;Name /&gt;&lt;ScreenPosition&gt;BottomRight&lt;/ScreenPosition&gt;&lt;BorderThickness&gt;10&lt;/BorderThickness&gt;&lt;Top&gt;10.6588192&lt;/Top&gt;&lt;Left&gt;482.8545&lt;/Left&gt;&lt;Height&gt;29.08126&lt;/Height&gt;&lt;Width&gt;252.562683&lt;/Width&gt;&lt;/Position&gt;&lt;/JoinInstructions&gt;"/>
  <p:tag name="COUNTDOWNOPTIONS" val="&lt;?xml version=&quot;1.0&quot; encoding=&quot;utf-8&quot;?&gt;&lt;CountdownOptions xmlns:xsi=&quot;http://www.w3.org/2001/XMLSchema-instance&quot; xmlns:xsd=&quot;http://www.w3.org/2001/XMLSchema&quot;&gt;&lt;GUID&gt;6879a6bb-0208-4b83-8e48-cec5b5c0598b&lt;/GUID&gt;&lt;Name /&gt;&lt;HasCountdown&gt;false&lt;/HasCountdown&gt;&lt;DoesCountdownClosePoll&gt;false&lt;/DoesCountdownClosePoll&gt;&lt;Length&gt;60&lt;/Length&gt;&lt;Value&gt;60&lt;/Value&gt;&lt;CountdownType&gt;Analogue&lt;/CountdownType&gt;&lt;Location&gt;&lt;GUID&gt;00000000-0000-0000-0000-000000000000&lt;/GUID&gt;&lt;Name /&gt;&lt;ScreenPosition&gt;BottomRight&lt;/ScreenPosition&gt;&lt;BorderThickness&gt;10&lt;/BorderThickness&gt;&lt;Top&gt;0&lt;/Top&gt;&lt;Left&gt;0&lt;/Left&gt;&lt;Height&gt;35&lt;/Height&gt;&lt;Width&gt;50&lt;/Width&gt;&lt;/Location&gt;&lt;/CountdownOptions&gt;"/>
  <p:tag name="QUESTIONDEFINITION" val="&lt;?xml version=&quot;1.0&quot; encoding=&quot;utf-8&quot;?&gt;&lt;TextVoteQuestionWordCloud xmlns:xsi=&quot;http://www.w3.org/2001/XMLSchema-instance&quot; xmlns:xsd=&quot;http://www.w3.org/2001/XMLSchema&quot;&gt;&lt;GUID&gt;6aabe327-0e24-442b-a3c3-8cdf8b1f44bf&lt;/GUID&gt;&lt;Name /&gt;&lt;ReactorQuestionId&gt;1470243&lt;/ReactorQuestionId&gt;&lt;Text&gt;In single word, describe the current status of the solid waste management in India.&lt;/Text&gt;&lt;SubChoiceDefinitions&gt;&lt;SubChoiceDefinition&gt;&lt;Name&gt;_default&lt;/Name&gt;&lt;SubChoiceSourceReferences /&gt;&lt;/SubChoiceDefinition&gt;&lt;/SubChoiceDefinitions&gt;&lt;SubText /&gt;&lt;IndividualWeightingText /&gt;&lt;QuestionType&gt;TextVoteWordCloud&lt;/QuestionType&gt;&lt;Source&gt;Handsets&lt;/Source&gt;&lt;Choices /&gt;&lt;HasData&gt;true&lt;/HasData&gt;&lt;MasterQuestionNumSubChoices&gt;0&lt;/MasterQuestionNumSubChoices&gt;&lt;TimeOpenMS&gt;12000&lt;/TimeOpenMS&gt;&lt;IsQuestionWeighted&gt;false&lt;/IsQuestionWeighted&gt;&lt;CorrectAnswerVotesNumber&gt;0&lt;/CorrectAnswerVotesNumber&gt;&lt;CorrectAnswerVotesPercent&gt;0&lt;/CorrectAnswerVotesPercent&gt;&lt;ReactorPollDetails&gt;&lt;MeetingId&gt;231494&lt;/MeetingId&gt;&lt;SessionId&gt;235432&lt;/SessionId&gt;&lt;TenancyId&gt;91252&lt;/TenancyId&gt;&lt;LatestPollId&gt;1&lt;/LatestPollId&gt;&lt;/ReactorPollDetails&gt;&lt;TextVoteScores /&gt;&lt;WordCloudAsBase64String&gt;iVBORw0KGgoAAAANSUhEUgAABdwAAAKaCAYAAAAkk5ubAAAABmJLR0QA/wD/AP+gvaeTAAAPN0lEQVR4nO3BAQEAAACCIP+vbkhA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DAowH/fgABu0vb4AAAAABJRU5ErkJggg==&lt;/WordCloudAsBase64String&gt;&lt;/TextVoteQuestionWordCloud&gt;"/>
  <p:tag name="RAWRESULTS" val="&lt;?xml version=&quot;1.0&quot; encoding=&quot;utf-8&quot;?&gt;&lt;ArrayOfResponse xmlns:xsi=&quot;http://www.w3.org/2001/XMLSchema-instance&quot; xmlns:xsd=&quot;http://www.w3.org/2001/XMLSchema&quot;&gt;&lt;Response&gt;&lt;Index&gt;99999&lt;/Index&gt;&lt;SmartcardUID&gt;0&lt;/SmartcardUID&gt;&lt;Key&gt;WORD_CLOUD&lt;/Key&gt;&lt;Valid&gt;true&lt;/Valid&gt;&lt;TimeStamp&gt;0001-01-01T00:00:00&lt;/TimeStamp&gt;&lt;Value&gt;iVBORw0KGgoAAAANSUhEUgAABdwAAAKaCAYAAAAkk5ubAAAABmJLR0QA/wD/AP+gvaeTAAAPN0lEQVR4nO3BAQEAAACCIP+vbkhA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DAowH/fgABu0vb4AAAAABJRU5ErkJggg==&lt;/Value&gt;&lt;ValueAsPercentage&gt;0&lt;/ValueAsPercentage&gt;&lt;PersonId&gt;0&lt;/PersonId&gt;&lt;ResponseDelay&gt;0&lt;/ResponseDelay&gt;&lt;/Response&gt;&lt;/ArrayOfResponse&gt;"/>
  <p:tag name="LASTMODE" val="&lt;?xml version=&quot;1.0&quot; encoding=&quot;utf-8&quot;?&gt;&lt;int&gt;0&lt;/int&gt;"/>
  <p:tag name="SEQUENCECOUNT" val="&lt;?xml version=&quot;1.0&quot; encoding=&quot;utf-8&quot;?&gt;&lt;int&gt;372&lt;/int&gt;"/>
  <p:tag name="MEETOO" val="82008b31-1a30-4098-991f-4ab81ff92500"/>
</p:tagLst>
</file>

<file path=ppt/tags/tag4.xml><?xml version="1.0" encoding="utf-8"?>
<p:tagLst xmlns:a="http://schemas.openxmlformats.org/drawingml/2006/main" xmlns:r="http://schemas.openxmlformats.org/officeDocument/2006/relationships" xmlns:p="http://schemas.openxmlformats.org/presentationml/2006/main">
  <p:tag name="STARTANIMATION" val="OpenQuestion"/>
  <p:tag name="QUESTIONGUID" val="6aabe327-0e24-442b-a3c3-8cdf8b1f44bf"/>
</p:tagLst>
</file>

<file path=ppt/tags/tag5.xml><?xml version="1.0" encoding="utf-8"?>
<p:tagLst xmlns:a="http://schemas.openxmlformats.org/drawingml/2006/main" xmlns:r="http://schemas.openxmlformats.org/officeDocument/2006/relationships" xmlns:p="http://schemas.openxmlformats.org/presentationml/2006/main">
  <p:tag name="TICKWIDTH" val="&lt;?xml version=&quot;1.0&quot; encoding=&quot;utf-8&quot;?&gt;&lt;float&gt;0&lt;/float&gt;"/>
  <p:tag name="SLIDETYPE" val="&lt;?xml version=&quot;1.0&quot; encoding=&quot;utf-8&quot;?&gt;&lt;SlideType&gt;Question&lt;/SlideType&gt;"/>
  <p:tag name="RESULTRENDERING" val="&lt;?xml version=&quot;1.0&quot; encoding=&quot;utf-8&quot;?&gt;&lt;DataRendering xmlns:xsi=&quot;http://www.w3.org/2001/XMLSchema-instance&quot; xmlns:xsd=&quot;http://www.w3.org/2001/XMLSchema&quot;&gt;&lt;GUID&gt;f9b6c4d2-b4a1-400b-bbad-b091e852b321&lt;/GUID&gt;&lt;Name /&gt;&lt;ShowAverage&gt;false&lt;/ShowAverage&gt;&lt;DisplayType&gt;Bars&lt;/DisplayType&gt;&lt;DisplayNumbersAs&gt;Percentages&lt;/DisplayNumbersAs&gt;&lt;DecimalPlaces&gt;0&lt;/DecimalPlaces&gt;&lt;ShowResultsAxis&gt;false&lt;/ShowResultsAxis&gt;&lt;ShowRangeAxis&gt;true&lt;/ShowRangeAxis&gt;&lt;ShowTotal&gt;true&lt;/ShowTotal&gt;&lt;ShowResults&gt;true&lt;/ShowResults&gt;&lt;CalculatePercentageAs&gt;PercentagesOfVoters&lt;/CalculatePercentageAs&gt;&lt;IsBreakdown&gt;false&lt;/IsBreakdown&gt;&lt;ShowOverall&gt;true&lt;/ShowOverall&gt;&lt;AdjustDecimalPlacesIfNecessary&gt;true&lt;/AdjustDecimalPlacesIfNecessary&gt;&lt;AddDecimalPlaceIfRequired&gt;true&lt;/AddDecimalPlaceIfRequired&gt;&lt;NumberOfChoicesToDisplay&gt;10&lt;/NumberOfChoicesToDisplay&gt;&lt;/DataRendering&gt;"/>
  <p:tag name="VOTENOWOPTIONS" val="&lt;?xml version=&quot;1.0&quot; encoding=&quot;utf-8&quot;?&gt;&lt;VoteNowOptions xmlns:xsi=&quot;http://www.w3.org/2001/XMLSchema-instance&quot; xmlns:xsd=&quot;http://www.w3.org/2001/XMLSchema&quot;&gt;&lt;GUID&gt;2a4fbdd6-62dc-414a-bfaa-e794b91c7fab&lt;/GUID&gt;&lt;HasVoteNow&gt;true&lt;/HasVoteNow&gt;&lt;TextSingleDigit&gt;POLL OPEN&lt;/TextSingleDigit&gt;&lt;TextMultiDigit&gt;Enter Number(s) and Press Send&lt;/TextMultiDigit&gt;&lt;TextTextVote&gt;Enter Text and Press Send&lt;/TextTextVote&gt;&lt;LocationSingleDigit&gt;&lt;GUID&gt;00000000-0000-0000-0000-000000000000&lt;/GUID&gt;&lt;ScreenPosition&gt;TopRight&lt;/ScreenPosition&gt;&lt;BorderThickness&gt;10&lt;/BorderThickness&gt;&lt;Top&gt;0&lt;/Top&gt;&lt;Left&gt;0&lt;/Left&gt;&lt;Height&gt;35&lt;/Height&gt;&lt;Width&gt;100&lt;/Width&gt;&lt;/LocationSingleDigit&gt;&lt;LocationMultiDigit&gt;&lt;GUID&gt;00000000-0000-0000-0000-000000000000&lt;/GUID&gt;&lt;ScreenPosition&gt;TopRight&lt;/ScreenPosition&gt;&lt;BorderThickness&gt;10&lt;/BorderThickness&gt;&lt;Top&gt;0&lt;/Top&gt;&lt;Left&gt;0&lt;/Left&gt;&lt;Height&gt;35&lt;/Height&gt;&lt;Width&gt;100&lt;/Width&gt;&lt;/LocationMultiDigit&gt;&lt;LocationTextVote&gt;&lt;GUID&gt;00000000-0000-0000-0000-000000000000&lt;/GUID&gt;&lt;ScreenPosition&gt;TopRight&lt;/ScreenPosition&gt;&lt;BorderThickness&gt;10&lt;/BorderThickness&gt;&lt;Top&gt;0&lt;/Top&gt;&lt;Left&gt;0&lt;/Left&gt;&lt;Height&gt;35&lt;/Height&gt;&lt;Width&gt;100&lt;/Width&gt;&lt;/LocationTextVote&gt;&lt;Shape&gt;msoShapeRectangle&lt;/Shape&gt;&lt;/VoteNowOptions&gt;"/>
  <p:tag name="SCORINGOPTIONS" val="&lt;?xml version=&quot;1.0&quot; encoding=&quot;utf-8&quot;?&gt;&lt;ScoringOptions xmlns:xsi=&quot;http://www.w3.org/2001/XMLSchema-instance&quot; xmlns:xsd=&quot;http://www.w3.org/2001/XMLSchema&quot;&gt;&lt;GUID&gt;e591d57e-5032-4195-986c-99fcab93a887&lt;/GUID&gt;&lt;Name /&gt;&lt;EnableScoring&gt;false&lt;/EnableScoring&gt;&lt;RevealAnswer&gt;true&lt;/RevealAnswer&gt;&lt;PointsForCorrectAnswer&gt;10&lt;/PointsForCorrectAnswer&gt;&lt;SpeedScoring&gt;false&lt;/SpeedScoring&gt;&lt;IsNumberOfCorrectAnswersShown&gt;false&lt;/IsNumberOfCorrectAnswersShown&gt;&lt;/ScoringOptions&gt;"/>
  <p:tag name="SOUNDOPTIONS" val="&lt;?xml version=&quot;1.0&quot; encoding=&quot;utf-8&quot;?&gt;&lt;SoundOptions xmlns:xsi=&quot;http://www.w3.org/2001/XMLSchema-instance&quot; xmlns:xsd=&quot;http://www.w3.org/2001/XMLSchema&quot;&gt;&lt;GUID&gt;afa64716-3ca4-4696-89b9-74e3d5660740&lt;/GUID&gt;&lt;Name /&gt;&lt;PlaySound&gt;true&lt;/PlaySound&gt;&lt;CountdownSoundTag&gt;SOUND50691088610011010297115568911181108110117105874884531051011001058290107701117810310271107698175109119687511561&lt;/CountdownSoundTag&gt;&lt;PlayTimesUpSound&gt;true&lt;/PlayTimesUpSound&gt;&lt;TimesUpSoundTag&gt;SOUND78559777531211121158510385529866107431017273103999057109117571068712285765090109816511543112828412211961&lt;/TimesUpSoundTag&gt;&lt;Loop&gt;true&lt;/Loop&gt;&lt;/SoundOptions&gt;"/>
  <p:tag name="JOININSTRUCTIONS" val="&lt;?xml version=&quot;1.0&quot; encoding=&quot;utf-8&quot;?&gt;&lt;JoinInstructions xmlns:xsi=&quot;http://www.w3.org/2001/XMLSchema-instance&quot; xmlns:xsd=&quot;http://www.w3.org/2001/XMLSchema&quot;&gt;&lt;GUID&gt;3c72417a-16e3-4624-a82a-b4ef3b7d25ca&lt;/GUID&gt;&lt;Name /&gt;&lt;Position&gt;&lt;GUID&gt;b7a3c1a5-16ac-42c9-8e11-bd85ea00155b&lt;/GUID&gt;&lt;Name /&gt;&lt;ScreenPosition&gt;BottomRight&lt;/ScreenPosition&gt;&lt;BorderThickness&gt;10&lt;/BorderThickness&gt;&lt;Top&gt;10&lt;/Top&gt;&lt;Left&gt;475.107483&lt;/Left&gt;&lt;Height&gt;29.08126&lt;/Height&gt;&lt;Width&gt;252.562683&lt;/Width&gt;&lt;/Position&gt;&lt;/JoinInstructions&gt;"/>
  <p:tag name="COUNTDOWNOPTIONS" val="&lt;?xml version=&quot;1.0&quot; encoding=&quot;utf-8&quot;?&gt;&lt;CountdownOptions xmlns:xsi=&quot;http://www.w3.org/2001/XMLSchema-instance&quot; xmlns:xsd=&quot;http://www.w3.org/2001/XMLSchema&quot;&gt;&lt;GUID&gt;6879a6bb-0208-4b83-8e48-cec5b5c0598b&lt;/GUID&gt;&lt;Name /&gt;&lt;HasCountdown&gt;false&lt;/HasCountdown&gt;&lt;DoesCountdownClosePoll&gt;false&lt;/DoesCountdownClosePoll&gt;&lt;Length&gt;60&lt;/Length&gt;&lt;Value&gt;60&lt;/Value&gt;&lt;CountdownType&gt;Analogue&lt;/CountdownType&gt;&lt;Location&gt;&lt;GUID&gt;00000000-0000-0000-0000-000000000000&lt;/GUID&gt;&lt;Name /&gt;&lt;ScreenPosition&gt;BottomRight&lt;/ScreenPosition&gt;&lt;BorderThickness&gt;10&lt;/BorderThickness&gt;&lt;Top&gt;0&lt;/Top&gt;&lt;Left&gt;0&lt;/Left&gt;&lt;Height&gt;35&lt;/Height&gt;&lt;Width&gt;50&lt;/Width&gt;&lt;/Location&gt;&lt;/CountdownOptions&gt;"/>
  <p:tag name="QUESTIONDEFINITION" val="&lt;?xml version=&quot;1.0&quot; encoding=&quot;utf-8&quot;?&gt;&lt;MultipleChoiceQuestion xmlns:xsi=&quot;http://www.w3.org/2001/XMLSchema-instance&quot; xmlns:xsd=&quot;http://www.w3.org/2001/XMLSchema&quot;&gt;&lt;GUID&gt;7ddd6120-5784-470c-9cf5-8179dfff46e7&lt;/GUID&gt;&lt;Name /&gt;&lt;ReactorQuestionId&gt;1470246&lt;/ReactorQuestionId&gt;&lt;Text&gt;In the components of solid waste, which one has a major impact on the environment according to you? &lt;/Text&gt;&lt;SubChoiceDefinitions&gt;&lt;SubChoiceDefinition&gt;&lt;Name&gt;_default&lt;/Name&gt;&lt;SubChoiceSourceReferences /&gt;&lt;/SubChoiceDefinition&gt;&lt;/SubChoiceDefinitions&gt;&lt;SubText /&gt;&lt;IndividualWeightingText /&gt;&lt;QuestionType&gt;MultipleChoice&lt;/QuestionType&gt;&lt;Source&gt;Handsets&lt;/Source&gt;&lt;Choices&gt;&lt;Choice xsi:type=&quot;DiscreteChoice&quot;&gt;&lt;GUID&gt;114b5bae-7d1f-402f-92b7-033a05bbedea&lt;/GUID&gt;&lt;Name /&gt;&lt;IsSelected&gt;true&lt;/IsSelected&gt;&lt;Description&gt;Organic waste&lt;/Description&gt;&lt;Key&gt;1&lt;/Key&gt;&lt;IsAnswer&gt;false&lt;/IsAnswer&gt;&lt;SubChoiceData&gt;&lt;SubChoices&gt;&lt;SubChoice&gt;&lt;NumVotes&gt;0&lt;/NumVotes&gt;&lt;PercentageOfVotesCast&gt;0&lt;/PercentageOfVotesCast&gt;&lt;PercentageOfVotesCastAsString&gt;0%&lt;/PercentageOfVotesCastAsString&gt;&lt;PercentageOfVoters&gt;0&lt;/PercentageOfVoters&gt;&lt;PercentageOfVotersAsString&gt;0%&lt;/PercentageOfVotersAsString&gt;&lt;/SubChoice&gt;&lt;/SubChoices&gt;&lt;/SubChoiceData&gt;&lt;Score&gt;0&lt;/Score&gt;&lt;ChoiceRankings /&gt;&lt;AnswerSequenceNo&gt;0&lt;/AnswerSequenceNo&gt;&lt;/Choice&gt;&lt;Choice xsi:type=&quot;DiscreteChoice&quot;&gt;&lt;GUID&gt;a41307fb-a130-4aac-927a-126faee7303a&lt;/GUID&gt;&lt;Name /&gt;&lt;IsSelected&gt;true&lt;/IsSelected&gt;&lt;Description&gt;Paper, Cardboard&lt;/Description&gt;&lt;Key&gt;2&lt;/Key&gt;&lt;IsAnswer&gt;false&lt;/IsAnswer&gt;&lt;SubChoiceData&gt;&lt;SubChoices&gt;&lt;SubChoice&gt;&lt;NumVotes&gt;0&lt;/NumVotes&gt;&lt;PercentageOfVotesCast&gt;0&lt;/PercentageOfVotesCast&gt;&lt;PercentageOfVotesCastAsString&gt;0%&lt;/PercentageOfVotesCastAsString&gt;&lt;PercentageOfVoters&gt;0&lt;/PercentageOfVoters&gt;&lt;PercentageOfVotersAsString&gt;0%&lt;/PercentageOfVotersAsString&gt;&lt;/SubChoice&gt;&lt;/SubChoices&gt;&lt;/SubChoiceData&gt;&lt;Score&gt;0&lt;/Score&gt;&lt;ChoiceRankings /&gt;&lt;AnswerSequenceNo&gt;0&lt;/AnswerSequenceNo&gt;&lt;/Choice&gt;&lt;Choice xsi:type=&quot;DiscreteChoice&quot;&gt;&lt;GUID&gt;2d3c06d5-5a67-4d4b-aea2-96d69b8fb58c&lt;/GUID&gt;&lt;Name /&gt;&lt;IsSelected&gt;true&lt;/IsSelected&gt;&lt;Description&gt;Recyclable plastic&lt;/Description&gt;&lt;Key&gt;3&lt;/Key&gt;&lt;IsAnswer&gt;false&lt;/IsAnswer&gt;&lt;SubChoiceData&gt;&lt;SubChoices&gt;&lt;SubChoice&gt;&lt;NumVotes&gt;0&lt;/NumVotes&gt;&lt;PercentageOfVotesCast&gt;0&lt;/PercentageOfVotesCast&gt;&lt;PercentageOfVotesCastAsString&gt;0%&lt;/PercentageOfVotesCastAsString&gt;&lt;PercentageOfVoters&gt;0&lt;/PercentageOfVoters&gt;&lt;PercentageOfVotersAsString&gt;0%&lt;/PercentageOfVotersAsString&gt;&lt;/SubChoice&gt;&lt;/SubChoices&gt;&lt;/SubChoiceData&gt;&lt;Score&gt;0&lt;/Score&gt;&lt;ChoiceRankings /&gt;&lt;AnswerSequenceNo&gt;0&lt;/AnswerSequenceNo&gt;&lt;/Choice&gt;&lt;Choice xsi:type=&quot;DiscreteChoice&quot;&gt;&lt;GUID&gt;59d66ba3-4d86-4d91-a23d-f39ea20de9ae&lt;/GUID&gt;&lt;Name /&gt;&lt;IsSelected&gt;true&lt;/IsSelected&gt;&lt;Description&gt;Non recyclable plastic&lt;/Description&gt;&lt;Key&gt;4&lt;/Key&gt;&lt;IsAnswer&gt;false&lt;/IsAnswer&gt;&lt;SubChoiceData&gt;&lt;SubChoices&gt;&lt;SubChoice&gt;&lt;NumVotes&gt;0&lt;/NumVotes&gt;&lt;PercentageOfVotesCast&gt;0&lt;/PercentageOfVotesCast&gt;&lt;PercentageOfVotesCastAsString&gt;0%&lt;/PercentageOfVotesCastAsString&gt;&lt;PercentageOfVoters&gt;0&lt;/PercentageOfVoters&gt;&lt;PercentageOfVotersAsString&gt;0%&lt;/PercentageOfVotersAsString&gt;&lt;/SubChoice&gt;&lt;/SubChoices&gt;&lt;/SubChoiceData&gt;&lt;Score&gt;0&lt;/Score&gt;&lt;ChoiceRankings /&gt;&lt;AnswerSequenceNo&gt;0&lt;/AnswerSequenceNo&gt;&lt;/Choice&gt;&lt;Choice xsi:type=&quot;DiscreteChoice&quot;&gt;&lt;GUID&gt;2b1145ab-1012-4ef1-8514-bc5362f7cfb5&lt;/GUID&gt;&lt;Name /&gt;&lt;IsSelected&gt;true&lt;/IsSelected&gt;&lt;Description&gt;Metals&lt;/Description&gt;&lt;Key&gt;5&lt;/Key&gt;&lt;IsAnswer&gt;false&lt;/IsAnswer&gt;&lt;SubChoiceData&gt;&lt;SubChoices&gt;&lt;SubChoice&gt;&lt;NumVotes&gt;0&lt;/NumVotes&gt;&lt;PercentageOfVotesCast&gt;0&lt;/PercentageOfVotesCast&gt;&lt;PercentageOfVotesCastAsString&gt;0%&lt;/PercentageOfVotesCastAsString&gt;&lt;PercentageOfVoters&gt;0&lt;/PercentageOfVoters&gt;&lt;PercentageOfVotersAsString&gt;0%&lt;/PercentageOfVotersAsString&gt;&lt;/SubChoice&gt;&lt;/SubChoices&gt;&lt;/SubChoiceData&gt;&lt;Score&gt;0&lt;/Score&gt;&lt;ChoiceRankings /&gt;&lt;AnswerSequenceNo&gt;0&lt;/AnswerSequenceNo&gt;&lt;/Choice&gt;&lt;Choice xsi:type=&quot;DiscreteChoice&quot;&gt;&lt;GUID&gt;5b3ebb98-6f18-4731-86ea-51f0e26fb042&lt;/GUID&gt;&lt;Name /&gt;&lt;IsSelected&gt;true&lt;/IsSelected&gt;&lt;Description&gt;Glass&lt;/Description&gt;&lt;Key&gt;6&lt;/Key&gt;&lt;IsAnswer&gt;false&lt;/IsAnswer&gt;&lt;SubChoiceData&gt;&lt;SubChoices&gt;&lt;SubChoice&gt;&lt;NumVotes&gt;0&lt;/NumVotes&gt;&lt;PercentageOfVotesCast&gt;0&lt;/PercentageOfVotesCast&gt;&lt;PercentageOfVotesCastAsString&gt;0%&lt;/PercentageOfVotesCastAsString&gt;&lt;PercentageOfVoters&gt;0&lt;/PercentageOfVoters&gt;&lt;PercentageOfVotersAsString&gt;0%&lt;/PercentageOfVotersAsString&gt;&lt;/SubChoice&gt;&lt;/SubChoices&gt;&lt;/SubChoiceData&gt;&lt;Score&gt;0&lt;/Score&gt;&lt;ChoiceRankings /&gt;&lt;AnswerSequenceNo&gt;0&lt;/AnswerSequenceNo&gt;&lt;/Choice&gt;&lt;Choice xsi:type=&quot;DiscreteChoice&quot;&gt;&lt;GUID&gt;b986c9f9-aca4-4623-bfd9-20fe2c2c16cb&lt;/GUID&gt;&lt;Name /&gt;&lt;IsSelected&gt;true&lt;/IsSelected&gt;&lt;Description&gt;Domestic hazardous waste&lt;/Description&gt;&lt;Key&gt;7&lt;/Key&gt;&lt;IsAnswer&gt;false&lt;/IsAnswer&gt;&lt;SubChoiceData&gt;&lt;SubChoices&gt;&lt;SubChoice&gt;&lt;NumVotes&gt;0&lt;/NumVotes&gt;&lt;PercentageOfVotesCast&gt;0&lt;/PercentageOfVotesCast&gt;&lt;PercentageOfVotesCastAsString&gt;0%&lt;/PercentageOfVotesCastAsString&gt;&lt;PercentageOfVoters&gt;0&lt;/PercentageOfVoters&gt;&lt;PercentageOfVotersAsString&gt;0%&lt;/PercentageOfVotersAsString&gt;&lt;/SubChoice&gt;&lt;/SubChoices&gt;&lt;/SubChoiceData&gt;&lt;Score&gt;0&lt;/Score&gt;&lt;ChoiceRankings /&gt;&lt;AnswerSequenceNo&gt;0&lt;/AnswerSequenceNo&gt;&lt;/Choice&gt;&lt;Choice xsi:type=&quot;DiscreteChoice&quot;&gt;&lt;GUID&gt;1d992eb4-d8aa-4c67-a13c-6804db0e3ad7&lt;/GUID&gt;&lt;Name /&gt;&lt;IsSelected&gt;true&lt;/IsSelected&gt;&lt;Description&gt;Sanitary waste&lt;/Description&gt;&lt;Key&gt;8&lt;/Key&gt;&lt;IsAnswer&gt;false&lt;/IsAnswer&gt;&lt;SubChoiceData&gt;&lt;SubChoices&gt;&lt;SubChoice&gt;&lt;NumVotes&gt;0&lt;/NumVotes&gt;&lt;PercentageOfVotesCast&gt;0&lt;/PercentageOfVotesCast&gt;&lt;PercentageOfVotesCastAsString&gt;0%&lt;/PercentageOfVotesCastAsString&gt;&lt;PercentageOfVoters&gt;0&lt;/PercentageOfVoters&gt;&lt;PercentageOfVotersAsString&gt;0%&lt;/PercentageOfVotersAsString&gt;&lt;/SubChoice&gt;&lt;/SubChoices&gt;&lt;/SubChoiceData&gt;&lt;Score&gt;0&lt;/Score&gt;&lt;ChoiceRankings /&gt;&lt;AnswerSequenceNo&gt;0&lt;/AnswerSequenceNo&gt;&lt;/Choice&gt;&lt;Choice xsi:type=&quot;DiscreteChoice&quot;&gt;&lt;GUID&gt;ef8998b5-0e42-40d1-a437-8c59f74cd579&lt;/GUID&gt;&lt;Name /&gt;&lt;IsSelected&gt;true&lt;/IsSelected&gt;&lt;Description&gt;Textile waste&lt;/Description&gt;&lt;Key&gt;9&lt;/Key&gt;&lt;IsAnswer&gt;false&lt;/IsAnswer&gt;&lt;SubChoiceData&gt;&lt;SubChoices&gt;&lt;SubChoice&gt;&lt;NumVotes&gt;0&lt;/NumVotes&gt;&lt;PercentageOfVotesCast&gt;0&lt;/PercentageOfVotesCast&gt;&lt;PercentageOfVotesCastAsString&gt;0%&lt;/PercentageOfVotesCastAsString&gt;&lt;PercentageOfVoters&gt;0&lt;/PercentageOfVoters&gt;&lt;PercentageOfVotersAsString&gt;0%&lt;/PercentageOfVotersAsString&gt;&lt;/SubChoice&gt;&lt;/SubChoices&gt;&lt;/SubChoiceData&gt;&lt;Score&gt;0&lt;/Score&gt;&lt;ChoiceRankings /&gt;&lt;AnswerSequenceNo&gt;0&lt;/AnswerSequenceNo&gt;&lt;/Choice&gt;&lt;Choice xsi:type=&quot;DiscreteChoice&quot;&gt;&lt;GUID&gt;e97fd777-495b-433d-a4de-ad5ded3300d7&lt;/GUID&gt;&lt;Name /&gt;&lt;IsSelected&gt;true&lt;/IsSelected&gt;&lt;Description&gt;Rubbers&lt;/Description&gt;&lt;Key&gt;10&lt;/Key&gt;&lt;IsAnswer&gt;false&lt;/IsAnswer&gt;&lt;SubChoiceData&gt;&lt;SubChoices&gt;&lt;SubChoice&gt;&lt;NumVotes&gt;0&lt;/NumVotes&gt;&lt;PercentageOfVotesCast&gt;0&lt;/PercentageOfVotesCast&gt;&lt;PercentageOfVotesCastAsString&gt;0%&lt;/PercentageOfVotesCastAsString&gt;&lt;PercentageOfVoters&gt;0&lt;/PercentageOfVoters&gt;&lt;PercentageOfVotersAsString&gt;0%&lt;/PercentageOfVotersAsString&gt;&lt;/SubChoice&gt;&lt;/SubChoices&gt;&lt;/SubChoiceData&gt;&lt;Score&gt;0&lt;/Score&gt;&lt;ChoiceRankings /&gt;&lt;AnswerSequenceNo&gt;0&lt;/AnswerSequenceNo&gt;&lt;/Choice&gt;&lt;/Choices&gt;&lt;HasData&gt;true&lt;/HasData&gt;&lt;MasterQuestionNumSubChoices&gt;0&lt;/MasterQuestionNumSubChoices&gt;&lt;TimeOpenMS&gt;3497&lt;/TimeOpenMS&gt;&lt;IsQuestionWeighted&gt;false&lt;/IsQuestionWeighted&gt;&lt;CorrectAnswerVotesNumber&gt;0&lt;/CorrectAnswerVotesNumber&gt;&lt;CorrectAnswerVotesPercent&gt;0&lt;/CorrectAnswerVotesPercent&gt;&lt;ReactorPollDetails&gt;&lt;MeetingId&gt;231494&lt;/MeetingId&gt;&lt;SessionId&gt;235432&lt;/SessionId&gt;&lt;TenancyId&gt;91252&lt;/TenancyId&gt;&lt;LatestPollId&gt;2&lt;/LatestPollId&gt;&lt;/ReactorPollDetails&gt;&lt;Ranking&gt;false&lt;/Ranking&gt;&lt;MaxNumResponses&gt;1&lt;/MaxNumResponses&gt;&lt;MultipleChoiceSubTypeValue&gt;AnyOrder&lt;/MultipleChoiceSubTypeValue&gt;&lt;/MultipleChoiceQuestion&gt;"/>
  <p:tag name="RAWRESULTS" val="&lt;?xml version=&quot;1.0&quot; encoding=&quot;utf-8&quot;?&gt;&lt;ArrayOfResponse xmlns:xsi=&quot;http://www.w3.org/2001/XMLSchema-instance&quot; xmlns:xsd=&quot;http://www.w3.org/2001/XMLSchema&quot;&gt;&lt;Response&gt;&lt;Index&gt;0&lt;/Index&gt;&lt;SmartcardUID&gt;0&lt;/SmartcardUID&gt;&lt;Key&gt;KEY&lt;/Key&gt;&lt;Valid&gt;true&lt;/Valid&gt;&lt;TimeStamp&gt;0001-01-01T00:00:00&lt;/TimeStamp&gt;&lt;Value&gt;0&lt;/Value&gt;&lt;ValueAsPercentage&gt;0&lt;/ValueAsPercentage&gt;&lt;ValueAsPercentageString&gt;0%&lt;/ValueAsPercentageString&gt;&lt;PersonId&gt;0&lt;/PersonId&gt;&lt;ResponseDelay&gt;0&lt;/ResponseDelay&gt;&lt;/Response&gt;&lt;Response&gt;&lt;Index&gt;1&lt;/Index&gt;&lt;SmartcardUID&gt;0&lt;/SmartcardUID&gt;&lt;Key&gt;KEY&lt;/Key&gt;&lt;Valid&gt;true&lt;/Valid&gt;&lt;TimeStamp&gt;0001-01-01T00:00:00&lt;/TimeStamp&gt;&lt;Value&gt;0&lt;/Value&gt;&lt;ValueAsPercentage&gt;0&lt;/ValueAsPercentage&gt;&lt;ValueAsPercentageString&gt;0%&lt;/ValueAsPercentageString&gt;&lt;PersonId&gt;0&lt;/PersonId&gt;&lt;ResponseDelay&gt;0&lt;/ResponseDelay&gt;&lt;/Response&gt;&lt;Response&gt;&lt;Index&gt;2&lt;/Index&gt;&lt;SmartcardUID&gt;0&lt;/SmartcardUID&gt;&lt;Key&gt;KEY&lt;/Key&gt;&lt;Valid&gt;true&lt;/Valid&gt;&lt;TimeStamp&gt;0001-01-01T00:00:00&lt;/TimeStamp&gt;&lt;Value&gt;0&lt;/Value&gt;&lt;ValueAsPercentage&gt;0&lt;/ValueAsPercentage&gt;&lt;ValueAsPercentageString&gt;0%&lt;/ValueAsPercentageString&gt;&lt;PersonId&gt;0&lt;/PersonId&gt;&lt;ResponseDelay&gt;0&lt;/ResponseDelay&gt;&lt;/Response&gt;&lt;Response&gt;&lt;Index&gt;3&lt;/Index&gt;&lt;SmartcardUID&gt;0&lt;/SmartcardUID&gt;&lt;Key&gt;KEY&lt;/Key&gt;&lt;Valid&gt;true&lt;/Valid&gt;&lt;TimeStamp&gt;0001-01-01T00:00:00&lt;/TimeStamp&gt;&lt;Value&gt;0&lt;/Value&gt;&lt;ValueAsPercentage&gt;0&lt;/ValueAsPercentage&gt;&lt;ValueAsPercentageString&gt;0%&lt;/ValueAsPercentageString&gt;&lt;PersonId&gt;0&lt;/PersonId&gt;&lt;ResponseDelay&gt;0&lt;/ResponseDelay&gt;&lt;/Response&gt;&lt;Response&gt;&lt;Index&gt;4&lt;/Index&gt;&lt;SmartcardUID&gt;0&lt;/SmartcardUID&gt;&lt;Key&gt;KEY&lt;/Key&gt;&lt;Valid&gt;true&lt;/Valid&gt;&lt;TimeStamp&gt;0001-01-01T00:00:00&lt;/TimeStamp&gt;&lt;Value&gt;0&lt;/Value&gt;&lt;ValueAsPercentage&gt;0&lt;/ValueAsPercentage&gt;&lt;ValueAsPercentageString&gt;0%&lt;/ValueAsPercentageString&gt;&lt;PersonId&gt;0&lt;/PersonId&gt;&lt;ResponseDelay&gt;0&lt;/ResponseDelay&gt;&lt;/Response&gt;&lt;Response&gt;&lt;Index&gt;5&lt;/Index&gt;&lt;SmartcardUID&gt;0&lt;/SmartcardUID&gt;&lt;Key&gt;KEY&lt;/Key&gt;&lt;Valid&gt;true&lt;/Valid&gt;&lt;TimeStamp&gt;0001-01-01T00:00:00&lt;/TimeStamp&gt;&lt;Value&gt;0&lt;/Value&gt;&lt;ValueAsPercentage&gt;0&lt;/ValueAsPercentage&gt;&lt;ValueAsPercentageString&gt;0%&lt;/ValueAsPercentageString&gt;&lt;PersonId&gt;0&lt;/PersonId&gt;&lt;ResponseDelay&gt;0&lt;/ResponseDelay&gt;&lt;/Response&gt;&lt;Response&gt;&lt;Index&gt;6&lt;/Index&gt;&lt;SmartcardUID&gt;0&lt;/SmartcardUID&gt;&lt;Key&gt;KEY&lt;/Key&gt;&lt;Valid&gt;true&lt;/Valid&gt;&lt;TimeStamp&gt;0001-01-01T00:00:00&lt;/TimeStamp&gt;&lt;Value&gt;0&lt;/Value&gt;&lt;ValueAsPercentage&gt;0&lt;/ValueAsPercentage&gt;&lt;ValueAsPercentageString&gt;0%&lt;/ValueAsPercentageString&gt;&lt;PersonId&gt;0&lt;/PersonId&gt;&lt;ResponseDelay&gt;0&lt;/ResponseDelay&gt;&lt;/Response&gt;&lt;Response&gt;&lt;Index&gt;7&lt;/Index&gt;&lt;SmartcardUID&gt;0&lt;/SmartcardUID&gt;&lt;Key&gt;KEY&lt;/Key&gt;&lt;Valid&gt;true&lt;/Valid&gt;&lt;TimeStamp&gt;0001-01-01T00:00:00&lt;/TimeStamp&gt;&lt;Value&gt;0&lt;/Value&gt;&lt;ValueAsPercentage&gt;0&lt;/ValueAsPercentage&gt;&lt;ValueAsPercentageString&gt;0%&lt;/ValueAsPercentageString&gt;&lt;PersonId&gt;0&lt;/PersonId&gt;&lt;ResponseDelay&gt;0&lt;/ResponseDelay&gt;&lt;/Response&gt;&lt;Response&gt;&lt;Index&gt;8&lt;/Index&gt;&lt;SmartcardUID&gt;0&lt;/SmartcardUID&gt;&lt;Key&gt;KEY&lt;/Key&gt;&lt;Valid&gt;true&lt;/Valid&gt;&lt;TimeStamp&gt;0001-01-01T00:00:00&lt;/TimeStamp&gt;&lt;Value&gt;0&lt;/Value&gt;&lt;ValueAsPercentage&gt;0&lt;/ValueAsPercentage&gt;&lt;ValueAsPercentageString&gt;0%&lt;/ValueAsPercentageString&gt;&lt;PersonId&gt;0&lt;/PersonId&gt;&lt;ResponseDelay&gt;0&lt;/ResponseDelay&gt;&lt;/Response&gt;&lt;Response&gt;&lt;Index&gt;9&lt;/Index&gt;&lt;SmartcardUID&gt;0&lt;/SmartcardUID&gt;&lt;Key&gt;KEY&lt;/Key&gt;&lt;Valid&gt;true&lt;/Valid&gt;&lt;TimeStamp&gt;0001-01-01T00:00:00&lt;/TimeStamp&gt;&lt;Value&gt;0&lt;/Value&gt;&lt;ValueAsPercentage&gt;0&lt;/ValueAsPercentage&gt;&lt;ValueAsPercentageString&gt;0%&lt;/ValueAsPercentageString&gt;&lt;PersonId&gt;0&lt;/PersonId&gt;&lt;ResponseDelay&gt;0&lt;/ResponseDelay&gt;&lt;/Response&gt;&lt;/ArrayOfResponse&gt;"/>
  <p:tag name="LASTMODE" val="&lt;?xml version=&quot;1.0&quot; encoding=&quot;utf-8&quot;?&gt;&lt;int&gt;0&lt;/int&gt;"/>
  <p:tag name="SEQUENCECOUNT" val="&lt;?xml version=&quot;1.0&quot; encoding=&quot;utf-8&quot;?&gt;&lt;int&gt;366&lt;/int&gt;"/>
  <p:tag name="MEETOO" val="82008b31-1a30-4098-991f-4ab81ff92500"/>
</p:tagLst>
</file>

<file path=ppt/tags/tag6.xml><?xml version="1.0" encoding="utf-8"?>
<p:tagLst xmlns:a="http://schemas.openxmlformats.org/drawingml/2006/main" xmlns:r="http://schemas.openxmlformats.org/officeDocument/2006/relationships" xmlns:p="http://schemas.openxmlformats.org/presentationml/2006/main">
  <p:tag name="STARTANIMATION" val="OpenQuestion"/>
  <p:tag name="QUESTIONGUID" val="7ddd6120-5784-470c-9cf5-8179dfff46e7"/>
</p:tagLst>
</file>

<file path=ppt/tags/tag7.xml><?xml version="1.0" encoding="utf-8"?>
<p:tagLst xmlns:a="http://schemas.openxmlformats.org/drawingml/2006/main" xmlns:r="http://schemas.openxmlformats.org/officeDocument/2006/relationships" xmlns:p="http://schemas.openxmlformats.org/presentationml/2006/main">
  <p:tag name="SLIDETYPE" val="&lt;?xml version=&quot;1.0&quot; encoding=&quot;utf-8&quot;?&gt;&lt;SlideType&gt;Question&lt;/SlideType&gt;"/>
  <p:tag name="VOTENOWOPTIONS" val="&lt;?xml version=&quot;1.0&quot; encoding=&quot;utf-8&quot;?&gt;&lt;VoteNowOptions xmlns:xsi=&quot;http://www.w3.org/2001/XMLSchema-instance&quot; xmlns:xsd=&quot;http://www.w3.org/2001/XMLSchema&quot;&gt;&lt;GUID&gt;2a4fbdd6-62dc-414a-bfaa-e794b91c7fab&lt;/GUID&gt;&lt;HasVoteNow&gt;true&lt;/HasVoteNow&gt;&lt;TextSingleDigit&gt;POLL OPEN&lt;/TextSingleDigit&gt;&lt;TextMultiDigit&gt;Enter Number(s) and Press Send&lt;/TextMultiDigit&gt;&lt;TextTextVote&gt;Enter Text and Press Send&lt;/TextTextVote&gt;&lt;LocationSingleDigit&gt;&lt;GUID&gt;00000000-0000-0000-0000-000000000000&lt;/GUID&gt;&lt;ScreenPosition&gt;TopRight&lt;/ScreenPosition&gt;&lt;BorderThickness&gt;10&lt;/BorderThickness&gt;&lt;Top&gt;0&lt;/Top&gt;&lt;Left&gt;0&lt;/Left&gt;&lt;Height&gt;35&lt;/Height&gt;&lt;Width&gt;100&lt;/Width&gt;&lt;/LocationSingleDigit&gt;&lt;LocationMultiDigit&gt;&lt;GUID&gt;00000000-0000-0000-0000-000000000000&lt;/GUID&gt;&lt;ScreenPosition&gt;TopRight&lt;/ScreenPosition&gt;&lt;BorderThickness&gt;10&lt;/BorderThickness&gt;&lt;Top&gt;0&lt;/Top&gt;&lt;Left&gt;0&lt;/Left&gt;&lt;Height&gt;35&lt;/Height&gt;&lt;Width&gt;100&lt;/Width&gt;&lt;/LocationMultiDigit&gt;&lt;LocationTextVote&gt;&lt;GUID&gt;00000000-0000-0000-0000-000000000000&lt;/GUID&gt;&lt;ScreenPosition&gt;TopRight&lt;/ScreenPosition&gt;&lt;BorderThickness&gt;10&lt;/BorderThickness&gt;&lt;Top&gt;0&lt;/Top&gt;&lt;Left&gt;0&lt;/Left&gt;&lt;Height&gt;35&lt;/Height&gt;&lt;Width&gt;100&lt;/Width&gt;&lt;/LocationTextVote&gt;&lt;Shape&gt;msoShapeRectangle&lt;/Shape&gt;&lt;/VoteNowOptions&gt;"/>
  <p:tag name="SCORINGOPTIONS" val="&lt;?xml version=&quot;1.0&quot; encoding=&quot;utf-8&quot;?&gt;&lt;ScoringOptions xmlns:xsi=&quot;http://www.w3.org/2001/XMLSchema-instance&quot; xmlns:xsd=&quot;http://www.w3.org/2001/XMLSchema&quot;&gt;&lt;GUID&gt;e591d57e-5032-4195-986c-99fcab93a887&lt;/GUID&gt;&lt;Name /&gt;&lt;EnableScoring&gt;false&lt;/EnableScoring&gt;&lt;RevealAnswer&gt;true&lt;/RevealAnswer&gt;&lt;PointsForCorrectAnswer&gt;10&lt;/PointsForCorrectAnswer&gt;&lt;SpeedScoring&gt;false&lt;/SpeedScoring&gt;&lt;IsNumberOfCorrectAnswersShown&gt;false&lt;/IsNumberOfCorrectAnswersShown&gt;&lt;/ScoringOptions&gt;"/>
  <p:tag name="RESULTRENDERING" val="&lt;?xml version=&quot;1.0&quot; encoding=&quot;utf-8&quot;?&gt;&lt;DataRendering xmlns:xsi=&quot;http://www.w3.org/2001/XMLSchema-instance&quot; xmlns:xsd=&quot;http://www.w3.org/2001/XMLSchema&quot;&gt;&lt;GUID&gt;0434657d-e69b-43cc-a645-2dd4f14a59f1&lt;/GUID&gt;&lt;Name /&gt;&lt;ShowAverage&gt;false&lt;/ShowAverage&gt;&lt;DisplayType&gt;WordCloud&lt;/DisplayType&gt;&lt;DisplayNumbersAs&gt;Percentages&lt;/DisplayNumbersAs&gt;&lt;DecimalPlaces&gt;0&lt;/DecimalPlaces&gt;&lt;ShowResultsAxis&gt;false&lt;/ShowResultsAxis&gt;&lt;ShowRangeAxis&gt;true&lt;/ShowRangeAxis&gt;&lt;ShowTotal&gt;false&lt;/ShowTotal&gt;&lt;ShowResults&gt;true&lt;/ShowResults&gt;&lt;CalculatePercentageAs&gt;PercentageOfVotesCast&lt;/CalculatePercentageAs&gt;&lt;IsBreakdown&gt;false&lt;/IsBreakdown&gt;&lt;ShowOverall&gt;true&lt;/ShowOverall&gt;&lt;AdjustDecimalPlacesIfNecessary&gt;true&lt;/AdjustDecimalPlacesIfNecessary&gt;&lt;AddDecimalPlaceIfRequired&gt;true&lt;/AddDecimalPlaceIfRequired&gt;&lt;NumberOfChoicesToDisplay&gt;10&lt;/NumberOfChoicesToDisplay&gt;&lt;/DataRendering&gt;"/>
  <p:tag name="SOUNDOPTIONS" val="&lt;?xml version=&quot;1.0&quot; encoding=&quot;utf-8&quot;?&gt;&lt;SoundOptions xmlns:xsi=&quot;http://www.w3.org/2001/XMLSchema-instance&quot; xmlns:xsd=&quot;http://www.w3.org/2001/XMLSchema&quot;&gt;&lt;GUID&gt;ff06335c-071d-47be-91a2-06b88abc61dc&lt;/GUID&gt;&lt;Name /&gt;&lt;PlaySound&gt;true&lt;/PlaySound&gt;&lt;CountdownSoundTag&gt;SOUND50691088610011010297115568911181108110117105874884531051011001058290107701117810310271107698175109119687511561&lt;/CountdownSoundTag&gt;&lt;PlayTimesUpSound&gt;true&lt;/PlayTimesUpSound&gt;&lt;TimesUpSoundTag&gt;SOUND78559777531211121158510385529866107431017273103999057109117571068712285765090109816511543112828412211961&lt;/TimesUpSoundTag&gt;&lt;Loop&gt;true&lt;/Loop&gt;&lt;/SoundOptions&gt;"/>
  <p:tag name="JOININSTRUCTIONS" val="&lt;?xml version=&quot;1.0&quot; encoding=&quot;utf-8&quot;?&gt;&lt;JoinInstructions xmlns:xsi=&quot;http://www.w3.org/2001/XMLSchema-instance&quot; xmlns:xsd=&quot;http://www.w3.org/2001/XMLSchema&quot;&gt;&lt;GUID&gt;6f28abdb-71b9-4769-8d8b-4165d43f07af&lt;/GUID&gt;&lt;Name /&gt;&lt;Position&gt;&lt;GUID&gt;96f8c25e-3345-4e02-808f-0fda783846b5&lt;/GUID&gt;&lt;Name /&gt;&lt;ScreenPosition&gt;BottomRight&lt;/ScreenPosition&gt;&lt;BorderThickness&gt;10&lt;/BorderThickness&gt;&lt;Top&gt;15.1685038&lt;/Top&gt;&lt;Left&gt;472.536072&lt;/Left&gt;&lt;Height&gt;29.08126&lt;/Height&gt;&lt;Width&gt;252.562683&lt;/Width&gt;&lt;/Position&gt;&lt;/JoinInstructions&gt;"/>
  <p:tag name="COUNTDOWNOPTIONS" val="&lt;?xml version=&quot;1.0&quot; encoding=&quot;utf-8&quot;?&gt;&lt;CountdownOptions xmlns:xsi=&quot;http://www.w3.org/2001/XMLSchema-instance&quot; xmlns:xsd=&quot;http://www.w3.org/2001/XMLSchema&quot;&gt;&lt;GUID&gt;6879a6bb-0208-4b83-8e48-cec5b5c0598b&lt;/GUID&gt;&lt;Name /&gt;&lt;HasCountdown&gt;false&lt;/HasCountdown&gt;&lt;DoesCountdownClosePoll&gt;false&lt;/DoesCountdownClosePoll&gt;&lt;Length&gt;60&lt;/Length&gt;&lt;Value&gt;60&lt;/Value&gt;&lt;CountdownType&gt;Analogue&lt;/CountdownType&gt;&lt;Location&gt;&lt;GUID&gt;00000000-0000-0000-0000-000000000000&lt;/GUID&gt;&lt;Name /&gt;&lt;ScreenPosition&gt;BottomRight&lt;/ScreenPosition&gt;&lt;BorderThickness&gt;10&lt;/BorderThickness&gt;&lt;Top&gt;0&lt;/Top&gt;&lt;Left&gt;0&lt;/Left&gt;&lt;Height&gt;35&lt;/Height&gt;&lt;Width&gt;50&lt;/Width&gt;&lt;/Location&gt;&lt;/CountdownOptions&gt;"/>
  <p:tag name="QUESTIONDEFINITION" val="&lt;?xml version=&quot;1.0&quot; encoding=&quot;utf-8&quot;?&gt;&lt;TextVoteQuestionWordCloud xmlns:xsi=&quot;http://www.w3.org/2001/XMLSchema-instance&quot; xmlns:xsd=&quot;http://www.w3.org/2001/XMLSchema&quot;&gt;&lt;GUID&gt;5c820809-81b3-44cd-907c-831f1ad8846e&lt;/GUID&gt;&lt;Name /&gt;&lt;ReactorQuestionId&gt;1470249&lt;/ReactorQuestionId&gt;&lt;Text&gt;List at least one gap in streamlining the solid waste management sector.&lt;/Text&gt;&lt;SubChoiceDefinitions&gt;&lt;SubChoiceDefinition&gt;&lt;Name&gt;_default&lt;/Name&gt;&lt;SubChoiceSourceReferences /&gt;&lt;/SubChoiceDefinition&gt;&lt;/SubChoiceDefinitions&gt;&lt;SubText /&gt;&lt;IndividualWeightingText /&gt;&lt;QuestionType&gt;TextVoteWordCloud&lt;/QuestionType&gt;&lt;Source&gt;Handsets&lt;/Source&gt;&lt;Choices /&gt;&lt;HasData&gt;true&lt;/HasData&gt;&lt;MasterQuestionNumSubChoices&gt;0&lt;/MasterQuestionNumSubChoices&gt;&lt;TimeOpenMS&gt;3105&lt;/TimeOpenMS&gt;&lt;IsQuestionWeighted&gt;false&lt;/IsQuestionWeighted&gt;&lt;CorrectAnswerVotesNumber&gt;0&lt;/CorrectAnswerVotesNumber&gt;&lt;CorrectAnswerVotesPercent&gt;0&lt;/CorrectAnswerVotesPercent&gt;&lt;ReactorPollDetails&gt;&lt;MeetingId&gt;231494&lt;/MeetingId&gt;&lt;SessionId&gt;235432&lt;/SessionId&gt;&lt;TenancyId&gt;91252&lt;/TenancyId&gt;&lt;LatestPollId&gt;3&lt;/LatestPollId&gt;&lt;/ReactorPollDetails&gt;&lt;TextVoteScores /&gt;&lt;WordCloudAsBase64String&gt;iVBORw0KGgoAAAANSUhEUgAABdwAAAKaCAYAAAAkk5ubAAAABmJLR0QA/wD/AP+gvaeTAAAPN0lEQVR4nO3BAQEAAACCIP+vbkhA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DAowH/fgABu0vb4AAAAABJRU5ErkJggg==&lt;/WordCloudAsBase64String&gt;&lt;/TextVoteQuestionWordCloud&gt;"/>
  <p:tag name="RAWRESULTS" val="&lt;?xml version=&quot;1.0&quot; encoding=&quot;utf-8&quot;?&gt;&lt;ArrayOfResponse xmlns:xsi=&quot;http://www.w3.org/2001/XMLSchema-instance&quot; xmlns:xsd=&quot;http://www.w3.org/2001/XMLSchema&quot;&gt;&lt;Response&gt;&lt;Index&gt;99999&lt;/Index&gt;&lt;SmartcardUID&gt;0&lt;/SmartcardUID&gt;&lt;Key&gt;WORD_CLOUD&lt;/Key&gt;&lt;Valid&gt;true&lt;/Valid&gt;&lt;TimeStamp&gt;0001-01-01T00:00:00&lt;/TimeStamp&gt;&lt;Value&gt;iVBORw0KGgoAAAANSUhEUgAABdwAAAKaCAYAAAAkk5ubAAAABmJLR0QA/wD/AP+gvaeTAAAPN0lEQVR4nO3BAQEAAACCIP+vbkhA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DAowH/fgABu0vb4AAAAABJRU5ErkJggg==&lt;/Value&gt;&lt;ValueAsPercentage&gt;0&lt;/ValueAsPercentage&gt;&lt;PersonId&gt;0&lt;/PersonId&gt;&lt;ResponseDelay&gt;0&lt;/ResponseDelay&gt;&lt;/Response&gt;&lt;/ArrayOfResponse&gt;"/>
  <p:tag name="LASTMODE" val="&lt;?xml version=&quot;1.0&quot; encoding=&quot;utf-8&quot;?&gt;&lt;int&gt;0&lt;/int&gt;"/>
  <p:tag name="SEQUENCECOUNT" val="&lt;?xml version=&quot;1.0&quot; encoding=&quot;utf-8&quot;?&gt;&lt;int&gt;267&lt;/int&gt;"/>
  <p:tag name="MEETOO" val="82008b31-1a30-4098-991f-4ab81ff92500"/>
</p:tagLst>
</file>

<file path=ppt/tags/tag8.xml><?xml version="1.0" encoding="utf-8"?>
<p:tagLst xmlns:a="http://schemas.openxmlformats.org/drawingml/2006/main" xmlns:r="http://schemas.openxmlformats.org/officeDocument/2006/relationships" xmlns:p="http://schemas.openxmlformats.org/presentationml/2006/main">
  <p:tag name="STARTANIMATION" val="OpenQuestion"/>
  <p:tag name="QUESTIONGUID" val="5c820809-81b3-44cd-907c-831f1ad8846e"/>
</p:tagLst>
</file>

<file path=ppt/tags/tag9.xml><?xml version="1.0" encoding="utf-8"?>
<p:tagLst xmlns:a="http://schemas.openxmlformats.org/drawingml/2006/main" xmlns:r="http://schemas.openxmlformats.org/officeDocument/2006/relationships" xmlns:p="http://schemas.openxmlformats.org/presentationml/2006/main">
  <p:tag name="TICKWIDTH" val="&lt;?xml version=&quot;1.0&quot; encoding=&quot;utf-8&quot;?&gt;&lt;float&gt;0&lt;/float&gt;"/>
  <p:tag name="SLIDETYPE" val="&lt;?xml version=&quot;1.0&quot; encoding=&quot;utf-8&quot;?&gt;&lt;SlideType&gt;Question&lt;/SlideType&gt;"/>
  <p:tag name="RESULTRENDERING" val="&lt;?xml version=&quot;1.0&quot; encoding=&quot;utf-8&quot;?&gt;&lt;DataRendering xmlns:xsi=&quot;http://www.w3.org/2001/XMLSchema-instance&quot; xmlns:xsd=&quot;http://www.w3.org/2001/XMLSchema&quot;&gt;&lt;GUID&gt;6fc60139-65a3-4ea4-8c6d-75b4948a2810&lt;/GUID&gt;&lt;Name /&gt;&lt;ShowAverage&gt;false&lt;/ShowAverage&gt;&lt;DisplayType&gt;Bars&lt;/DisplayType&gt;&lt;DisplayNumbersAs&gt;Percentages&lt;/DisplayNumbersAs&gt;&lt;DecimalPlaces&gt;0&lt;/DecimalPlaces&gt;&lt;ShowResultsAxis&gt;false&lt;/ShowResultsAxis&gt;&lt;ShowRangeAxis&gt;true&lt;/ShowRangeAxis&gt;&lt;ShowTotal&gt;true&lt;/ShowTotal&gt;&lt;ShowResults&gt;true&lt;/ShowResults&gt;&lt;CalculatePercentageAs&gt;PercentagesOfVoters&lt;/CalculatePercentageAs&gt;&lt;IsBreakdown&gt;false&lt;/IsBreakdown&gt;&lt;ShowOverall&gt;true&lt;/ShowOverall&gt;&lt;AdjustDecimalPlacesIfNecessary&gt;true&lt;/AdjustDecimalPlacesIfNecessary&gt;&lt;AddDecimalPlaceIfRequired&gt;true&lt;/AddDecimalPlaceIfRequired&gt;&lt;NumberOfChoicesToDisplay&gt;10&lt;/NumberOfChoicesToDisplay&gt;&lt;/DataRendering&gt;"/>
  <p:tag name="SCORINGOPTIONS" val="&lt;?xml version=&quot;1.0&quot; encoding=&quot;utf-8&quot;?&gt;&lt;ScoringOptions xmlns:xsi=&quot;http://www.w3.org/2001/XMLSchema-instance&quot; xmlns:xsd=&quot;http://www.w3.org/2001/XMLSchema&quot;&gt;&lt;GUID&gt;e591d57e-5032-4195-986c-99fcab93a887&lt;/GUID&gt;&lt;Name /&gt;&lt;EnableScoring&gt;false&lt;/EnableScoring&gt;&lt;RevealAnswer&gt;true&lt;/RevealAnswer&gt;&lt;PointsForCorrectAnswer&gt;10&lt;/PointsForCorrectAnswer&gt;&lt;SpeedScoring&gt;false&lt;/SpeedScoring&gt;&lt;IsNumberOfCorrectAnswersShown&gt;false&lt;/IsNumberOfCorrectAnswersShown&gt;&lt;/ScoringOptions&gt;"/>
  <p:tag name="SOUNDOPTIONS" val="&lt;?xml version=&quot;1.0&quot; encoding=&quot;utf-8&quot;?&gt;&lt;SoundOptions xmlns:xsi=&quot;http://www.w3.org/2001/XMLSchema-instance&quot; xmlns:xsd=&quot;http://www.w3.org/2001/XMLSchema&quot;&gt;&lt;GUID&gt;ae59602b-f83e-4c5d-9ec5-f61e3bc836b7&lt;/GUID&gt;&lt;Name /&gt;&lt;PlaySound&gt;true&lt;/PlaySound&gt;&lt;CountdownSoundTag&gt;SOUND50691088610011010297115568911181108110117105874884531051011001058290107701117810310271107698175109119687511561&lt;/CountdownSoundTag&gt;&lt;PlayTimesUpSound&gt;true&lt;/PlayTimesUpSound&gt;&lt;TimesUpSoundTag&gt;SOUND78559777531211121158510385529866107431017273103999057109117571068712285765090109816511543112828412211961&lt;/TimesUpSoundTag&gt;&lt;Loop&gt;true&lt;/Loop&gt;&lt;/SoundOptions&gt;"/>
  <p:tag name="VOTENOWOPTIONS" val="&lt;?xml version=&quot;1.0&quot; encoding=&quot;utf-8&quot;?&gt;&lt;VoteNowOptions xmlns:xsi=&quot;http://www.w3.org/2001/XMLSchema-instance&quot; xmlns:xsd=&quot;http://www.w3.org/2001/XMLSchema&quot;&gt;&lt;GUID&gt;2a4fbdd6-62dc-414a-bfaa-e794b91c7fab&lt;/GUID&gt;&lt;Name /&gt;&lt;HasVoteNow&gt;true&lt;/HasVoteNow&gt;&lt;TextSingleDigit&gt;POLL OPEN&lt;/TextSingleDigit&gt;&lt;TextMultiDigit&gt;Enter Number(s) and Press Send&lt;/TextMultiDigit&gt;&lt;TextTextVote&gt;Enter Text and Press Send&lt;/TextTextVote&gt;&lt;LocationSingleDigit&gt;&lt;GUID&gt;00000000-0000-0000-0000-000000000000&lt;/GUID&gt;&lt;Name /&gt;&lt;ScreenPosition&gt;TopRight&lt;/ScreenPosition&gt;&lt;BorderThickness&gt;10&lt;/BorderThickness&gt;&lt;Top&gt;0&lt;/Top&gt;&lt;Left&gt;0&lt;/Left&gt;&lt;Height&gt;35&lt;/Height&gt;&lt;Width&gt;100&lt;/Width&gt;&lt;/LocationSingleDigit&gt;&lt;LocationMultiDigit&gt;&lt;GUID&gt;00000000-0000-0000-0000-000000000000&lt;/GUID&gt;&lt;Name /&gt;&lt;ScreenPosition&gt;TopRight&lt;/ScreenPosition&gt;&lt;BorderThickness&gt;10&lt;/BorderThickness&gt;&lt;Top&gt;0&lt;/Top&gt;&lt;Left&gt;0&lt;/Left&gt;&lt;Height&gt;35&lt;/Height&gt;&lt;Width&gt;100&lt;/Width&gt;&lt;/LocationMultiDigit&gt;&lt;LocationTextVote&gt;&lt;GUID&gt;00000000-0000-0000-0000-000000000000&lt;/GUID&gt;&lt;Name /&gt;&lt;ScreenPosition&gt;TopRight&lt;/ScreenPosition&gt;&lt;BorderThickness&gt;10&lt;/BorderThickness&gt;&lt;Top&gt;0&lt;/Top&gt;&lt;Left&gt;0&lt;/Left&gt;&lt;Height&gt;35&lt;/Height&gt;&lt;Width&gt;100&lt;/Width&gt;&lt;/LocationTextVote&gt;&lt;Shape&gt;msoShapeRectangle&lt;/Shape&gt;&lt;/VoteNowOptions&gt;"/>
  <p:tag name="RAWRESULTS" val="&lt;?xml version=&quot;1.0&quot; encoding=&quot;utf-8&quot;?&gt;&lt;ArrayOfResponse xmlns:xsi=&quot;http://www.w3.org/2001/XMLSchema-instance&quot; xmlns:xsd=&quot;http://www.w3.org/2001/XMLSchema&quot;&gt;&lt;Response&gt;&lt;Index&gt;0&lt;/Index&gt;&lt;SmartcardUID&gt;0&lt;/SmartcardUID&gt;&lt;Key&gt;KEY&lt;/Key&gt;&lt;Valid&gt;true&lt;/Valid&gt;&lt;TimeStamp&gt;0001-01-01T00:00:00&lt;/TimeStamp&gt;&lt;Value&gt;1&lt;/Value&gt;&lt;ValueAsPercentage&gt;50&lt;/ValueAsPercentage&gt;&lt;ValueAsPercentageString&gt;50%&lt;/ValueAsPercentageString&gt;&lt;PersonId&gt;0&lt;/PersonId&gt;&lt;ResponseDelay&gt;0&lt;/ResponseDelay&gt;&lt;/Response&gt;&lt;Response&gt;&lt;Index&gt;1&lt;/Index&gt;&lt;SmartcardUID&gt;0&lt;/SmartcardUID&gt;&lt;Key&gt;KEY&lt;/Key&gt;&lt;Valid&gt;true&lt;/Valid&gt;&lt;TimeStamp&gt;0001-01-01T00:00:00&lt;/TimeStamp&gt;&lt;Value&gt;1&lt;/Value&gt;&lt;ValueAsPercentage&gt;50&lt;/ValueAsPercentage&gt;&lt;ValueAsPercentageString&gt;50%&lt;/ValueAsPercentageString&gt;&lt;PersonId&gt;0&lt;/PersonId&gt;&lt;ResponseDelay&gt;0&lt;/ResponseDelay&gt;&lt;/Response&gt;&lt;Response&gt;&lt;Index&gt;2&lt;/Index&gt;&lt;SmartcardUID&gt;0&lt;/SmartcardUID&gt;&lt;Key&gt;KEY&lt;/Key&gt;&lt;Valid&gt;true&lt;/Valid&gt;&lt;TimeStamp&gt;0001-01-01T00:00:00&lt;/TimeStamp&gt;&lt;Value&gt;0&lt;/Value&gt;&lt;ValueAsPercentage&gt;0&lt;/ValueAsPercentage&gt;&lt;ValueAsPercentageString&gt;0%&lt;/ValueAsPercentageString&gt;&lt;PersonId&gt;0&lt;/PersonId&gt;&lt;ResponseDelay&gt;0&lt;/ResponseDelay&gt;&lt;/Response&gt;&lt;Response&gt;&lt;Index&gt;3&lt;/Index&gt;&lt;SmartcardUID&gt;0&lt;/SmartcardUID&gt;&lt;Key&gt;KEY&lt;/Key&gt;&lt;Valid&gt;true&lt;/Valid&gt;&lt;TimeStamp&gt;0001-01-01T00:00:00&lt;/TimeStamp&gt;&lt;Value&gt;0&lt;/Value&gt;&lt;ValueAsPercentage&gt;0&lt;/ValueAsPercentage&gt;&lt;ValueAsPercentageString&gt;0%&lt;/ValueAsPercentageString&gt;&lt;PersonId&gt;0&lt;/PersonId&gt;&lt;ResponseDelay&gt;0&lt;/ResponseDelay&gt;&lt;/Response&gt;&lt;/ArrayOfResponse&gt;"/>
  <p:tag name="QUESTIONDEFINITION" val="&lt;?xml version=&quot;1.0&quot; encoding=&quot;utf-8&quot;?&gt;&lt;MultipleChoiceQuestion xmlns:xsi=&quot;http://www.w3.org/2001/XMLSchema-instance&quot; xmlns:xsd=&quot;http://www.w3.org/2001/XMLSchema&quot;&gt;&lt;GUID&gt;00f8ce40-e9ff-493e-a56e-1e834563500f&lt;/GUID&gt;&lt;Name /&gt;&lt;ReactorQuestionId&gt;1465132&lt;/ReactorQuestionId&gt;&lt;Text&gt;Which one according to you, will be the triggering factor for maximum resource recovery from solid waste in India?&lt;/Text&gt;&lt;SubChoiceDefinitions&gt;&lt;SubChoiceDefinition&gt;&lt;Name&gt;_default&lt;/Name&gt;&lt;SubChoiceSourceReferences /&gt;&lt;/SubChoiceDefinition&gt;&lt;/SubChoiceDefinitions&gt;&lt;SubText /&gt;&lt;IndividualWeightingText /&gt;&lt;QuestionType&gt;MultipleChoice&lt;/QuestionType&gt;&lt;Source&gt;Handsets&lt;/Source&gt;&lt;Choices&gt;&lt;Choice xsi:type=&quot;DiscreteChoice&quot;&gt;&lt;GUID&gt;def87e40-8b43-476a-9403-b8af21500eb8&lt;/GUID&gt;&lt;Name /&gt;&lt;IsSelected&gt;true&lt;/IsSelected&gt;&lt;Description&gt;Strengthening reverse logistics&lt;/Description&gt;&lt;Key&gt;1&lt;/Key&gt;&lt;IsAnswer&gt;false&lt;/IsAnswer&gt;&lt;SubChoiceData&gt;&lt;SubChoices&gt;&lt;SubChoice&gt;&lt;NumVotes&gt;0&lt;/NumVotes&gt;&lt;PercentageOfVotesCast&gt;0&lt;/PercentageOfVotesCast&gt;&lt;PercentageOfVotesCastAsString&gt;0%&lt;/PercentageOfVotesCastAsString&gt;&lt;PercentageOfVoters&gt;0&lt;/PercentageOfVoters&gt;&lt;PercentageOfVotersAsString&gt;0%&lt;/PercentageOfVotersAsString&gt;&lt;/SubChoice&gt;&lt;/SubChoices&gt;&lt;/SubChoiceData&gt;&lt;Score&gt;0&lt;/Score&gt;&lt;ChoiceRankings /&gt;&lt;AnswerSequenceNo&gt;0&lt;/AnswerSequenceNo&gt;&lt;/Choice&gt;&lt;Choice xsi:type=&quot;DiscreteChoice&quot;&gt;&lt;GUID&gt;95060f4e-3bb1-4e1c-84cb-51d60fb808bd&lt;/GUID&gt;&lt;Name /&gt;&lt;IsSelected&gt;true&lt;/IsSelected&gt;&lt;Description&gt;Source segregation&lt;/Description&gt;&lt;Key&gt;2&lt;/Key&gt;&lt;IsAnswer&gt;false&lt;/IsAnswer&gt;&lt;SubChoiceData&gt;&lt;SubChoices&gt;&lt;SubChoice&gt;&lt;NumVotes&gt;0&lt;/NumVotes&gt;&lt;PercentageOfVotesCast&gt;0&lt;/PercentageOfVotesCast&gt;&lt;PercentageOfVotesCastAsString&gt;0%&lt;/PercentageOfVotesCastAsString&gt;&lt;PercentageOfVoters&gt;0&lt;/PercentageOfVoters&gt;&lt;PercentageOfVotersAsString&gt;0%&lt;/PercentageOfVotersAsString&gt;&lt;/SubChoice&gt;&lt;/SubChoices&gt;&lt;/SubChoiceData&gt;&lt;Score&gt;0&lt;/Score&gt;&lt;ChoiceRankings /&gt;&lt;AnswerSequenceNo&gt;0&lt;/AnswerSequenceNo&gt;&lt;/Choice&gt;&lt;Choice xsi:type=&quot;DiscreteChoice&quot;&gt;&lt;GUID&gt;2b52f849-cc1b-4628-9f51-960d693ab62d&lt;/GUID&gt;&lt;Name /&gt;&lt;IsSelected&gt;true&lt;/IsSelected&gt;&lt;Description&gt;3R (Reduce, Reuse, Recycle) strategy&lt;/Description&gt;&lt;Key&gt;3&lt;/Key&gt;&lt;IsAnswer&gt;false&lt;/IsAnswer&gt;&lt;SubChoiceData&gt;&lt;SubChoices&gt;&lt;SubChoice&gt;&lt;NumVotes&gt;0&lt;/NumVotes&gt;&lt;PercentageOfVotesCast&gt;0&lt;/PercentageOfVotesCast&gt;&lt;PercentageOfVotesCastAsString&gt;0%&lt;/PercentageOfVotesCastAsString&gt;&lt;PercentageOfVoters&gt;0&lt;/PercentageOfVoters&gt;&lt;PercentageOfVotersAsString&gt;0%&lt;/PercentageOfVotersAsString&gt;&lt;/SubChoice&gt;&lt;/SubChoices&gt;&lt;/SubChoiceData&gt;&lt;Score&gt;0&lt;/Score&gt;&lt;ChoiceRankings /&gt;&lt;AnswerSequenceNo&gt;0&lt;/AnswerSequenceNo&gt;&lt;/Choice&gt;&lt;Choice xsi:type=&quot;DiscreteChoice&quot;&gt;&lt;GUID&gt;a67e363e-0b1c-44c2-84b8-b26197a82b58&lt;/GUID&gt;&lt;Name /&gt;&lt;IsSelected&gt;true&lt;/IsSelected&gt;&lt;Description&gt;All of the above.&lt;/Description&gt;&lt;Key&gt;4&lt;/Key&gt;&lt;IsAnswer&gt;false&lt;/IsAnswer&gt;&lt;SubChoiceData&gt;&lt;SubChoices&gt;&lt;SubChoice&gt;&lt;NumVotes&gt;0&lt;/NumVotes&gt;&lt;PercentageOfVotesCast&gt;0&lt;/PercentageOfVotesCast&gt;&lt;PercentageOfVotesCastAsString&gt;0%&lt;/PercentageOfVotesCastAsString&gt;&lt;PercentageOfVoters&gt;0&lt;/PercentageOfVoters&gt;&lt;PercentageOfVotersAsString&gt;0%&lt;/PercentageOfVotersAsString&gt;&lt;/SubChoice&gt;&lt;/SubChoices&gt;&lt;/SubChoiceData&gt;&lt;Score&gt;0&lt;/Score&gt;&lt;ChoiceRankings /&gt;&lt;AnswerSequenceNo&gt;0&lt;/AnswerSequenceNo&gt;&lt;/Choice&gt;&lt;/Choices&gt;&lt;HasData&gt;false&lt;/HasData&gt;&lt;MasterQuestionNumSubChoices&gt;0&lt;/MasterQuestionNumSubChoices&gt;&lt;TimeOpenMS&gt;0&lt;/TimeOpenMS&gt;&lt;IsQuestionWeighted&gt;false&lt;/IsQuestionWeighted&gt;&lt;CorrectAnswerVotesNumber&gt;0&lt;/CorrectAnswerVotesNumber&gt;&lt;CorrectAnswerVotesPercent&gt;0&lt;/CorrectAnswerVotesPercent&gt;&lt;ReactorPollDetails&gt;&lt;MeetingId&gt;0&lt;/MeetingId&gt;&lt;SessionId&gt;0&lt;/SessionId&gt;&lt;TenancyId&gt;0&lt;/TenancyId&gt;&lt;LatestPollId&gt;0&lt;/LatestPollId&gt;&lt;/ReactorPollDetails&gt;&lt;Ranking&gt;false&lt;/Ranking&gt;&lt;MaxNumResponses&gt;1&lt;/MaxNumResponses&gt;&lt;MultipleChoiceSubTypeValue&gt;AnyOrder&lt;/MultipleChoiceSubTypeValue&gt;&lt;/MultipleChoiceQuestion&gt;"/>
  <p:tag name="JOININSTRUCTIONS" val="&lt;?xml version=&quot;1.0&quot; encoding=&quot;utf-8&quot;?&gt;&lt;JoinInstructions xmlns:xsi=&quot;http://www.w3.org/2001/XMLSchema-instance&quot; xmlns:xsd=&quot;http://www.w3.org/2001/XMLSchema&quot;&gt;&lt;GUID&gt;67feba38-473b-482a-90f8-61bd9dc46d4e&lt;/GUID&gt;&lt;Name /&gt;&lt;Position&gt;&lt;GUID&gt;8ca2a60c-ca7e-4157-9546-b953d6032b98&lt;/GUID&gt;&lt;Name /&gt;&lt;ScreenPosition&gt;BottomRight&lt;/ScreenPosition&gt;&lt;BorderThickness&gt;10&lt;/BorderThickness&gt;&lt;Top&gt;10&lt;/Top&gt;&lt;Left&gt;598.0027&lt;/Left&gt;&lt;Height&gt;29.08126&lt;/Height&gt;&lt;Width&gt;252.562683&lt;/Width&gt;&lt;/Position&gt;&lt;/JoinInstructions&gt;"/>
  <p:tag name="COUNTDOWNOPTIONS" val="&lt;?xml version=&quot;1.0&quot; encoding=&quot;utf-8&quot;?&gt;&lt;CountdownOptions xmlns:xsi=&quot;http://www.w3.org/2001/XMLSchema-instance&quot; xmlns:xsd=&quot;http://www.w3.org/2001/XMLSchema&quot;&gt;&lt;GUID&gt;6879a6bb-0208-4b83-8e48-cec5b5c0598b&lt;/GUID&gt;&lt;Name /&gt;&lt;HasCountdown&gt;false&lt;/HasCountdown&gt;&lt;DoesCountdownClosePoll&gt;false&lt;/DoesCountdownClosePoll&gt;&lt;Length&gt;60&lt;/Length&gt;&lt;Value&gt;60&lt;/Value&gt;&lt;CountdownType&gt;Analogue&lt;/CountdownType&gt;&lt;Location&gt;&lt;GUID&gt;00000000-0000-0000-0000-000000000000&lt;/GUID&gt;&lt;Name /&gt;&lt;ScreenPosition&gt;BottomRight&lt;/ScreenPosition&gt;&lt;BorderThickness&gt;10&lt;/BorderThickness&gt;&lt;Top&gt;0&lt;/Top&gt;&lt;Left&gt;0&lt;/Left&gt;&lt;Height&gt;35&lt;/Height&gt;&lt;Width&gt;50&lt;/Width&gt;&lt;/Location&gt;&lt;/CountdownOptions&gt;"/>
  <p:tag name="LASTMODE" val="&lt;?xml version=&quot;1.0&quot; encoding=&quot;utf-8&quot;?&gt;&lt;int&gt;0&lt;/int&gt;"/>
  <p:tag name="SEQUENCECOUNT" val="&lt;?xml version=&quot;1.0&quot; encoding=&quot;utf-8&quot;?&gt;&lt;int&gt;383&lt;/int&gt;"/>
  <p:tag name="MEETOO" val="82008b31-1a30-4098-991f-4ab81ff92500"/>
</p:tagLst>
</file>

<file path=ppt/tags/tag10.xml><?xml version="1.0" encoding="utf-8"?>
<p:tagLst xmlns:a="http://schemas.openxmlformats.org/drawingml/2006/main" xmlns:r="http://schemas.openxmlformats.org/officeDocument/2006/relationships" xmlns:p="http://schemas.openxmlformats.org/presentationml/2006/main">
  <p:tag name="STARTANIMATION" val="OpenQuestion"/>
  <p:tag name="QUESTIONGUID" val="00f8ce40-e9ff-493e-a56e-1e834563500f"/>
</p:tagLst>
</file>

<file path=ppt/theme/theme1.xml><?xml version="1.0" encoding="utf-8"?>
<a:theme xmlns:a="http://schemas.openxmlformats.org/drawingml/2006/main" name="Office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4301</TotalTime>
  <Words>873</Words>
  <Application>Microsoft Office PowerPoint</Application>
  <PresentationFormat>Widescreen</PresentationFormat>
  <Paragraphs>155</Paragraphs>
  <Slides>22</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Century Gothic</vt:lpstr>
      <vt:lpstr>Krona One</vt:lpstr>
      <vt:lpstr>Office Theme</vt:lpstr>
      <vt:lpstr>PowerPoint Presentation</vt:lpstr>
      <vt:lpstr>PowerPoint Presentation</vt:lpstr>
      <vt:lpstr>PowerPoint Presentation</vt:lpstr>
      <vt:lpstr>PowerPoint Presentation</vt:lpstr>
      <vt:lpstr>In single word, describe the current status of the solid waste management in India.</vt:lpstr>
      <vt:lpstr>PowerPoint Presentation</vt:lpstr>
      <vt:lpstr>PowerPoint Presentation</vt:lpstr>
      <vt:lpstr>PowerPoint Presentation</vt:lpstr>
      <vt:lpstr>PowerPoint Presentation</vt:lpstr>
      <vt:lpstr>PowerPoint Presentation</vt:lpstr>
      <vt:lpstr>In the components of solid waste, which one has a major impact on the environment according to you? </vt:lpstr>
      <vt:lpstr>List at least one gap in streamlining the solid waste management sector.</vt:lpstr>
      <vt:lpstr>PowerPoint Presentation</vt:lpstr>
      <vt:lpstr>Which one according to you, will be the triggering factor for maximum resource recovery from solid waste in India?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Nugroho Ade</dc:creator>
  <cp:lastModifiedBy>Amaraja Kulkarni</cp:lastModifiedBy>
  <cp:revision>139</cp:revision>
  <cp:lastPrinted>2021-09-06T12:37:21Z</cp:lastPrinted>
  <dcterms:created xsi:type="dcterms:W3CDTF">2018-05-07T03:42:01Z</dcterms:created>
  <dcterms:modified xsi:type="dcterms:W3CDTF">2021-10-01T06:45:19Z</dcterms:modified>
  <cp:contentStatus/>
</cp:coreProperties>
</file>